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12" r:id="rId1"/>
  </p:sldMasterIdLst>
  <p:notesMasterIdLst>
    <p:notesMasterId r:id="rId27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  <p:sldId id="292" r:id="rId24"/>
    <p:sldId id="293" r:id="rId25"/>
    <p:sldId id="294" r:id="rId26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5B5E629-8B55-47FB-9823-38394FFFF2C5}" type="datetimeFigureOut">
              <a:rPr lang="en-US" smtClean="0"/>
              <a:t>1/31/2024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9A2E29A-8DA4-4A33-A7BC-EC4D21BFD184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86974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Espace réservé de l'image des diapositives 1">
            <a:extLst>
              <a:ext uri="{FF2B5EF4-FFF2-40B4-BE49-F238E27FC236}">
                <a16:creationId xmlns:a16="http://schemas.microsoft.com/office/drawing/2014/main" id="{BD773DCA-5DC1-442C-873C-6B77DA684E1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6" name="Espace réservé des commentaires 2">
            <a:extLst>
              <a:ext uri="{FF2B5EF4-FFF2-40B4-BE49-F238E27FC236}">
                <a16:creationId xmlns:a16="http://schemas.microsoft.com/office/drawing/2014/main" id="{49A91805-5C00-4E22-A670-1009C8AE0A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1747" name="Espace réservé du numéro de diapositive 3">
            <a:extLst>
              <a:ext uri="{FF2B5EF4-FFF2-40B4-BE49-F238E27FC236}">
                <a16:creationId xmlns:a16="http://schemas.microsoft.com/office/drawing/2014/main" id="{518C8AB8-C6B2-4319-BA70-AA213EC6CA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AF6A029-958C-44F0-931C-81BE913A7732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730057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039883" y="1796819"/>
            <a:ext cx="6730901" cy="3167789"/>
          </a:xfrm>
        </p:spPr>
        <p:txBody>
          <a:bodyPr/>
          <a:lstStyle>
            <a:lvl1pPr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9" name="Espace réservé pour une image  8"/>
          <p:cNvSpPr>
            <a:spLocks noGrp="1"/>
          </p:cNvSpPr>
          <p:nvPr>
            <p:ph type="pic" sz="quarter" idx="10"/>
          </p:nvPr>
        </p:nvSpPr>
        <p:spPr>
          <a:xfrm>
            <a:off x="527382" y="665030"/>
            <a:ext cx="4127500" cy="5431367"/>
          </a:xfrm>
        </p:spPr>
        <p:txBody>
          <a:bodyPr/>
          <a:lstStyle/>
          <a:p>
            <a:pPr lvl="0"/>
            <a:r>
              <a:rPr lang="fr-FR" noProof="0"/>
              <a:t>Cliquez sur l'icône pour ajouter une image</a:t>
            </a:r>
          </a:p>
        </p:txBody>
      </p:sp>
      <p:sp>
        <p:nvSpPr>
          <p:cNvPr id="6" name="Rectangle 9">
            <a:extLst>
              <a:ext uri="{FF2B5EF4-FFF2-40B4-BE49-F238E27FC236}">
                <a16:creationId xmlns:a16="http://schemas.microsoft.com/office/drawing/2014/main" id="{0ED0E9EB-AEE9-4D91-A76B-EB0DB3183863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527382" y="6291799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69886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4" name="Rectangle 9">
            <a:extLst>
              <a:ext uri="{FF2B5EF4-FFF2-40B4-BE49-F238E27FC236}">
                <a16:creationId xmlns:a16="http://schemas.microsoft.com/office/drawing/2014/main" id="{5EC8DC60-3FB4-4E5D-952A-34B1E13029BC}"/>
              </a:ext>
            </a:extLst>
          </p:cNvPr>
          <p:cNvSpPr>
            <a:spLocks noChangeArrowheads="1"/>
          </p:cNvSpPr>
          <p:nvPr userDrawn="1"/>
        </p:nvSpPr>
        <p:spPr bwMode="auto">
          <a:xfrm>
            <a:off x="129398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3.0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40498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00456" y="5968794"/>
            <a:ext cx="1839912" cy="614773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4848327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3C138E1D-CFB4-47F0-AE2A-5B4AA07B9E9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Clothes</a:t>
            </a:r>
          </a:p>
        </p:txBody>
      </p:sp>
      <p:sp>
        <p:nvSpPr>
          <p:cNvPr id="39938" name="Freeform 3">
            <a:extLst>
              <a:ext uri="{FF2B5EF4-FFF2-40B4-BE49-F238E27FC236}">
                <a16:creationId xmlns:a16="http://schemas.microsoft.com/office/drawing/2014/main" id="{1BFE4B9F-F82F-4147-B4EC-5B4F6012C6C4}"/>
              </a:ext>
            </a:extLst>
          </p:cNvPr>
          <p:cNvSpPr>
            <a:spLocks/>
          </p:cNvSpPr>
          <p:nvPr/>
        </p:nvSpPr>
        <p:spPr bwMode="auto">
          <a:xfrm>
            <a:off x="6186488" y="1476375"/>
            <a:ext cx="11112" cy="3175"/>
          </a:xfrm>
          <a:custGeom>
            <a:avLst/>
            <a:gdLst>
              <a:gd name="T0" fmla="*/ 2147483646 w 7"/>
              <a:gd name="T1" fmla="*/ 0 h 2"/>
              <a:gd name="T2" fmla="*/ 0 w 7"/>
              <a:gd name="T3" fmla="*/ 2147483646 h 2"/>
              <a:gd name="T4" fmla="*/ 0 w 7"/>
              <a:gd name="T5" fmla="*/ 2147483646 h 2"/>
              <a:gd name="T6" fmla="*/ 2147483646 w 7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2">
                <a:moveTo>
                  <a:pt x="7" y="0"/>
                </a:moveTo>
                <a:lnTo>
                  <a:pt x="0" y="1"/>
                </a:lnTo>
                <a:lnTo>
                  <a:pt x="0" y="2"/>
                </a:lnTo>
                <a:lnTo>
                  <a:pt x="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39939" name="Group 4">
            <a:extLst>
              <a:ext uri="{FF2B5EF4-FFF2-40B4-BE49-F238E27FC236}">
                <a16:creationId xmlns:a16="http://schemas.microsoft.com/office/drawing/2014/main" id="{D63B9412-E6E1-479E-BE6D-343D8243668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048000" y="1295400"/>
            <a:ext cx="1716088" cy="4743450"/>
            <a:chOff x="180" y="176"/>
            <a:chExt cx="1133" cy="3132"/>
          </a:xfrm>
        </p:grpSpPr>
        <p:sp>
          <p:nvSpPr>
            <p:cNvPr id="40049" name="AutoShape 3">
              <a:extLst>
                <a:ext uri="{FF2B5EF4-FFF2-40B4-BE49-F238E27FC236}">
                  <a16:creationId xmlns:a16="http://schemas.microsoft.com/office/drawing/2014/main" id="{EA6F8E8A-BEA4-45D4-A822-1017A7FEC85C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80" y="180"/>
              <a:ext cx="1125" cy="3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050" name="Group 205">
              <a:extLst>
                <a:ext uri="{FF2B5EF4-FFF2-40B4-BE49-F238E27FC236}">
                  <a16:creationId xmlns:a16="http://schemas.microsoft.com/office/drawing/2014/main" id="{AA796C96-4605-4E6C-A6F0-CE37010AB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0" y="176"/>
              <a:ext cx="1133" cy="3132"/>
              <a:chOff x="180" y="176"/>
              <a:chExt cx="1133" cy="3132"/>
            </a:xfrm>
          </p:grpSpPr>
          <p:sp>
            <p:nvSpPr>
              <p:cNvPr id="40055" name="Freeform 5">
                <a:extLst>
                  <a:ext uri="{FF2B5EF4-FFF2-40B4-BE49-F238E27FC236}">
                    <a16:creationId xmlns:a16="http://schemas.microsoft.com/office/drawing/2014/main" id="{583E060D-EF70-4EF8-BB2B-873B720F5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938"/>
                <a:ext cx="220" cy="278"/>
              </a:xfrm>
              <a:custGeom>
                <a:avLst/>
                <a:gdLst>
                  <a:gd name="T0" fmla="*/ 10 w 200"/>
                  <a:gd name="T1" fmla="*/ 56 h 253"/>
                  <a:gd name="T2" fmla="*/ 8 w 200"/>
                  <a:gd name="T3" fmla="*/ 102 h 253"/>
                  <a:gd name="T4" fmla="*/ 9 w 200"/>
                  <a:gd name="T5" fmla="*/ 151 h 253"/>
                  <a:gd name="T6" fmla="*/ 10 w 200"/>
                  <a:gd name="T7" fmla="*/ 213 h 253"/>
                  <a:gd name="T8" fmla="*/ 162 w 200"/>
                  <a:gd name="T9" fmla="*/ 335 h 253"/>
                  <a:gd name="T10" fmla="*/ 257 w 200"/>
                  <a:gd name="T11" fmla="*/ 322 h 253"/>
                  <a:gd name="T12" fmla="*/ 239 w 200"/>
                  <a:gd name="T13" fmla="*/ 252 h 253"/>
                  <a:gd name="T14" fmla="*/ 165 w 200"/>
                  <a:gd name="T15" fmla="*/ 123 h 253"/>
                  <a:gd name="T16" fmla="*/ 143 w 200"/>
                  <a:gd name="T17" fmla="*/ 0 h 253"/>
                  <a:gd name="T18" fmla="*/ 10 w 200"/>
                  <a:gd name="T19" fmla="*/ 56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0"/>
                  <a:gd name="T31" fmla="*/ 0 h 253"/>
                  <a:gd name="T32" fmla="*/ 200 w 200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0" h="253">
                    <a:moveTo>
                      <a:pt x="7" y="42"/>
                    </a:moveTo>
                    <a:cubicBezTo>
                      <a:pt x="7" y="42"/>
                      <a:pt x="9" y="65"/>
                      <a:pt x="5" y="77"/>
                    </a:cubicBezTo>
                    <a:cubicBezTo>
                      <a:pt x="1" y="89"/>
                      <a:pt x="0" y="102"/>
                      <a:pt x="6" y="114"/>
                    </a:cubicBezTo>
                    <a:cubicBezTo>
                      <a:pt x="12" y="126"/>
                      <a:pt x="7" y="161"/>
                      <a:pt x="7" y="161"/>
                    </a:cubicBezTo>
                    <a:cubicBezTo>
                      <a:pt x="122" y="253"/>
                      <a:pt x="122" y="253"/>
                      <a:pt x="122" y="253"/>
                    </a:cubicBezTo>
                    <a:cubicBezTo>
                      <a:pt x="194" y="243"/>
                      <a:pt x="194" y="243"/>
                      <a:pt x="194" y="243"/>
                    </a:cubicBezTo>
                    <a:cubicBezTo>
                      <a:pt x="194" y="243"/>
                      <a:pt x="200" y="213"/>
                      <a:pt x="179" y="189"/>
                    </a:cubicBezTo>
                    <a:cubicBezTo>
                      <a:pt x="158" y="166"/>
                      <a:pt x="129" y="108"/>
                      <a:pt x="124" y="93"/>
                    </a:cubicBezTo>
                    <a:cubicBezTo>
                      <a:pt x="119" y="77"/>
                      <a:pt x="107" y="0"/>
                      <a:pt x="107" y="0"/>
                    </a:cubicBezTo>
                    <a:lnTo>
                      <a:pt x="7" y="42"/>
                    </a:ln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6" name="Freeform 6">
                <a:extLst>
                  <a:ext uri="{FF2B5EF4-FFF2-40B4-BE49-F238E27FC236}">
                    <a16:creationId xmlns:a16="http://schemas.microsoft.com/office/drawing/2014/main" id="{6993E753-026B-4766-ADF5-C8C152D83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938"/>
                <a:ext cx="132" cy="278"/>
              </a:xfrm>
              <a:custGeom>
                <a:avLst/>
                <a:gdLst>
                  <a:gd name="T0" fmla="*/ 132 w 120"/>
                  <a:gd name="T1" fmla="*/ 252 h 253"/>
                  <a:gd name="T2" fmla="*/ 58 w 120"/>
                  <a:gd name="T3" fmla="*/ 123 h 253"/>
                  <a:gd name="T4" fmla="*/ 36 w 120"/>
                  <a:gd name="T5" fmla="*/ 0 h 253"/>
                  <a:gd name="T6" fmla="*/ 0 w 120"/>
                  <a:gd name="T7" fmla="*/ 15 h 253"/>
                  <a:gd name="T8" fmla="*/ 21 w 120"/>
                  <a:gd name="T9" fmla="*/ 123 h 253"/>
                  <a:gd name="T10" fmla="*/ 95 w 120"/>
                  <a:gd name="T11" fmla="*/ 252 h 253"/>
                  <a:gd name="T12" fmla="*/ 116 w 120"/>
                  <a:gd name="T13" fmla="*/ 322 h 253"/>
                  <a:gd name="T14" fmla="*/ 51 w 120"/>
                  <a:gd name="T15" fmla="*/ 332 h 253"/>
                  <a:gd name="T16" fmla="*/ 56 w 120"/>
                  <a:gd name="T17" fmla="*/ 335 h 253"/>
                  <a:gd name="T18" fmla="*/ 152 w 120"/>
                  <a:gd name="T19" fmla="*/ 322 h 253"/>
                  <a:gd name="T20" fmla="*/ 132 w 120"/>
                  <a:gd name="T21" fmla="*/ 252 h 2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20"/>
                  <a:gd name="T34" fmla="*/ 0 h 253"/>
                  <a:gd name="T35" fmla="*/ 120 w 120"/>
                  <a:gd name="T36" fmla="*/ 253 h 25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20" h="253">
                    <a:moveTo>
                      <a:pt x="99" y="189"/>
                    </a:moveTo>
                    <a:cubicBezTo>
                      <a:pt x="78" y="166"/>
                      <a:pt x="49" y="108"/>
                      <a:pt x="44" y="93"/>
                    </a:cubicBezTo>
                    <a:cubicBezTo>
                      <a:pt x="39" y="77"/>
                      <a:pt x="27" y="0"/>
                      <a:pt x="27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33"/>
                      <a:pt x="12" y="81"/>
                      <a:pt x="15" y="93"/>
                    </a:cubicBezTo>
                    <a:cubicBezTo>
                      <a:pt x="20" y="108"/>
                      <a:pt x="50" y="166"/>
                      <a:pt x="71" y="189"/>
                    </a:cubicBezTo>
                    <a:cubicBezTo>
                      <a:pt x="91" y="213"/>
                      <a:pt x="86" y="243"/>
                      <a:pt x="86" y="243"/>
                    </a:cubicBezTo>
                    <a:cubicBezTo>
                      <a:pt x="38" y="250"/>
                      <a:pt x="38" y="250"/>
                      <a:pt x="38" y="250"/>
                    </a:cubicBezTo>
                    <a:cubicBezTo>
                      <a:pt x="42" y="253"/>
                      <a:pt x="42" y="253"/>
                      <a:pt x="42" y="253"/>
                    </a:cubicBezTo>
                    <a:cubicBezTo>
                      <a:pt x="114" y="243"/>
                      <a:pt x="114" y="243"/>
                      <a:pt x="114" y="243"/>
                    </a:cubicBezTo>
                    <a:cubicBezTo>
                      <a:pt x="114" y="243"/>
                      <a:pt x="120" y="213"/>
                      <a:pt x="99" y="189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7" name="Freeform 7">
                <a:extLst>
                  <a:ext uri="{FF2B5EF4-FFF2-40B4-BE49-F238E27FC236}">
                    <a16:creationId xmlns:a16="http://schemas.microsoft.com/office/drawing/2014/main" id="{A1D35678-D0CC-4C8A-9442-2DE458DC5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412"/>
                <a:ext cx="144" cy="205"/>
              </a:xfrm>
              <a:custGeom>
                <a:avLst/>
                <a:gdLst>
                  <a:gd name="T0" fmla="*/ 5 w 131"/>
                  <a:gd name="T1" fmla="*/ 32 h 187"/>
                  <a:gd name="T2" fmla="*/ 1 w 131"/>
                  <a:gd name="T3" fmla="*/ 77 h 187"/>
                  <a:gd name="T4" fmla="*/ 1 w 131"/>
                  <a:gd name="T5" fmla="*/ 110 h 187"/>
                  <a:gd name="T6" fmla="*/ 10 w 131"/>
                  <a:gd name="T7" fmla="*/ 162 h 187"/>
                  <a:gd name="T8" fmla="*/ 22 w 131"/>
                  <a:gd name="T9" fmla="*/ 205 h 187"/>
                  <a:gd name="T10" fmla="*/ 35 w 131"/>
                  <a:gd name="T11" fmla="*/ 238 h 187"/>
                  <a:gd name="T12" fmla="*/ 35 w 131"/>
                  <a:gd name="T13" fmla="*/ 212 h 187"/>
                  <a:gd name="T14" fmla="*/ 49 w 131"/>
                  <a:gd name="T15" fmla="*/ 191 h 187"/>
                  <a:gd name="T16" fmla="*/ 45 w 131"/>
                  <a:gd name="T17" fmla="*/ 229 h 187"/>
                  <a:gd name="T18" fmla="*/ 52 w 131"/>
                  <a:gd name="T19" fmla="*/ 207 h 187"/>
                  <a:gd name="T20" fmla="*/ 62 w 131"/>
                  <a:gd name="T21" fmla="*/ 189 h 187"/>
                  <a:gd name="T22" fmla="*/ 53 w 131"/>
                  <a:gd name="T23" fmla="*/ 215 h 187"/>
                  <a:gd name="T24" fmla="*/ 59 w 131"/>
                  <a:gd name="T25" fmla="*/ 247 h 187"/>
                  <a:gd name="T26" fmla="*/ 58 w 131"/>
                  <a:gd name="T27" fmla="*/ 214 h 187"/>
                  <a:gd name="T28" fmla="*/ 75 w 131"/>
                  <a:gd name="T29" fmla="*/ 190 h 187"/>
                  <a:gd name="T30" fmla="*/ 85 w 131"/>
                  <a:gd name="T31" fmla="*/ 157 h 187"/>
                  <a:gd name="T32" fmla="*/ 80 w 131"/>
                  <a:gd name="T33" fmla="*/ 134 h 187"/>
                  <a:gd name="T34" fmla="*/ 76 w 131"/>
                  <a:gd name="T35" fmla="*/ 124 h 187"/>
                  <a:gd name="T36" fmla="*/ 93 w 131"/>
                  <a:gd name="T37" fmla="*/ 187 h 187"/>
                  <a:gd name="T38" fmla="*/ 93 w 131"/>
                  <a:gd name="T39" fmla="*/ 244 h 187"/>
                  <a:gd name="T40" fmla="*/ 90 w 131"/>
                  <a:gd name="T41" fmla="*/ 220 h 187"/>
                  <a:gd name="T42" fmla="*/ 101 w 131"/>
                  <a:gd name="T43" fmla="*/ 201 h 187"/>
                  <a:gd name="T44" fmla="*/ 98 w 131"/>
                  <a:gd name="T45" fmla="*/ 162 h 187"/>
                  <a:gd name="T46" fmla="*/ 107 w 131"/>
                  <a:gd name="T47" fmla="*/ 178 h 187"/>
                  <a:gd name="T48" fmla="*/ 118 w 131"/>
                  <a:gd name="T49" fmla="*/ 190 h 187"/>
                  <a:gd name="T50" fmla="*/ 124 w 131"/>
                  <a:gd name="T51" fmla="*/ 232 h 187"/>
                  <a:gd name="T52" fmla="*/ 124 w 131"/>
                  <a:gd name="T53" fmla="*/ 187 h 187"/>
                  <a:gd name="T54" fmla="*/ 108 w 131"/>
                  <a:gd name="T55" fmla="*/ 153 h 187"/>
                  <a:gd name="T56" fmla="*/ 142 w 131"/>
                  <a:gd name="T57" fmla="*/ 175 h 187"/>
                  <a:gd name="T58" fmla="*/ 174 w 131"/>
                  <a:gd name="T59" fmla="*/ 210 h 187"/>
                  <a:gd name="T60" fmla="*/ 133 w 131"/>
                  <a:gd name="T61" fmla="*/ 150 h 187"/>
                  <a:gd name="T62" fmla="*/ 101 w 131"/>
                  <a:gd name="T63" fmla="*/ 117 h 187"/>
                  <a:gd name="T64" fmla="*/ 96 w 131"/>
                  <a:gd name="T65" fmla="*/ 66 h 187"/>
                  <a:gd name="T66" fmla="*/ 86 w 131"/>
                  <a:gd name="T67" fmla="*/ 33 h 187"/>
                  <a:gd name="T68" fmla="*/ 76 w 131"/>
                  <a:gd name="T69" fmla="*/ 14 h 187"/>
                  <a:gd name="T70" fmla="*/ 68 w 131"/>
                  <a:gd name="T71" fmla="*/ 0 h 187"/>
                  <a:gd name="T72" fmla="*/ 5 w 131"/>
                  <a:gd name="T73" fmla="*/ 32 h 1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31"/>
                  <a:gd name="T112" fmla="*/ 0 h 187"/>
                  <a:gd name="T113" fmla="*/ 131 w 131"/>
                  <a:gd name="T114" fmla="*/ 187 h 1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31" h="187">
                    <a:moveTo>
                      <a:pt x="5" y="24"/>
                    </a:moveTo>
                    <a:cubicBezTo>
                      <a:pt x="5" y="35"/>
                      <a:pt x="2" y="47"/>
                      <a:pt x="1" y="58"/>
                    </a:cubicBezTo>
                    <a:cubicBezTo>
                      <a:pt x="0" y="66"/>
                      <a:pt x="1" y="75"/>
                      <a:pt x="1" y="83"/>
                    </a:cubicBezTo>
                    <a:cubicBezTo>
                      <a:pt x="2" y="97"/>
                      <a:pt x="5" y="110"/>
                      <a:pt x="7" y="123"/>
                    </a:cubicBezTo>
                    <a:cubicBezTo>
                      <a:pt x="9" y="135"/>
                      <a:pt x="12" y="145"/>
                      <a:pt x="16" y="156"/>
                    </a:cubicBezTo>
                    <a:cubicBezTo>
                      <a:pt x="20" y="164"/>
                      <a:pt x="22" y="173"/>
                      <a:pt x="26" y="181"/>
                    </a:cubicBezTo>
                    <a:cubicBezTo>
                      <a:pt x="26" y="174"/>
                      <a:pt x="23" y="168"/>
                      <a:pt x="26" y="161"/>
                    </a:cubicBezTo>
                    <a:cubicBezTo>
                      <a:pt x="28" y="155"/>
                      <a:pt x="33" y="150"/>
                      <a:pt x="37" y="145"/>
                    </a:cubicBezTo>
                    <a:cubicBezTo>
                      <a:pt x="33" y="155"/>
                      <a:pt x="32" y="164"/>
                      <a:pt x="34" y="174"/>
                    </a:cubicBezTo>
                    <a:cubicBezTo>
                      <a:pt x="31" y="167"/>
                      <a:pt x="36" y="163"/>
                      <a:pt x="39" y="157"/>
                    </a:cubicBezTo>
                    <a:cubicBezTo>
                      <a:pt x="42" y="153"/>
                      <a:pt x="44" y="148"/>
                      <a:pt x="46" y="143"/>
                    </a:cubicBezTo>
                    <a:cubicBezTo>
                      <a:pt x="47" y="150"/>
                      <a:pt x="41" y="156"/>
                      <a:pt x="40" y="163"/>
                    </a:cubicBezTo>
                    <a:cubicBezTo>
                      <a:pt x="39" y="171"/>
                      <a:pt x="39" y="181"/>
                      <a:pt x="45" y="187"/>
                    </a:cubicBezTo>
                    <a:cubicBezTo>
                      <a:pt x="42" y="181"/>
                      <a:pt x="41" y="169"/>
                      <a:pt x="44" y="162"/>
                    </a:cubicBezTo>
                    <a:cubicBezTo>
                      <a:pt x="47" y="156"/>
                      <a:pt x="52" y="150"/>
                      <a:pt x="56" y="144"/>
                    </a:cubicBezTo>
                    <a:cubicBezTo>
                      <a:pt x="60" y="137"/>
                      <a:pt x="64" y="127"/>
                      <a:pt x="64" y="119"/>
                    </a:cubicBezTo>
                    <a:cubicBezTo>
                      <a:pt x="64" y="112"/>
                      <a:pt x="63" y="107"/>
                      <a:pt x="60" y="101"/>
                    </a:cubicBezTo>
                    <a:cubicBezTo>
                      <a:pt x="59" y="99"/>
                      <a:pt x="57" y="97"/>
                      <a:pt x="57" y="94"/>
                    </a:cubicBezTo>
                    <a:cubicBezTo>
                      <a:pt x="68" y="109"/>
                      <a:pt x="73" y="124"/>
                      <a:pt x="70" y="142"/>
                    </a:cubicBezTo>
                    <a:cubicBezTo>
                      <a:pt x="68" y="157"/>
                      <a:pt x="61" y="170"/>
                      <a:pt x="70" y="185"/>
                    </a:cubicBezTo>
                    <a:cubicBezTo>
                      <a:pt x="69" y="179"/>
                      <a:pt x="66" y="173"/>
                      <a:pt x="68" y="167"/>
                    </a:cubicBezTo>
                    <a:cubicBezTo>
                      <a:pt x="69" y="162"/>
                      <a:pt x="74" y="157"/>
                      <a:pt x="76" y="152"/>
                    </a:cubicBezTo>
                    <a:cubicBezTo>
                      <a:pt x="79" y="142"/>
                      <a:pt x="78" y="132"/>
                      <a:pt x="74" y="123"/>
                    </a:cubicBezTo>
                    <a:cubicBezTo>
                      <a:pt x="75" y="128"/>
                      <a:pt x="77" y="132"/>
                      <a:pt x="80" y="135"/>
                    </a:cubicBezTo>
                    <a:cubicBezTo>
                      <a:pt x="83" y="138"/>
                      <a:pt x="87" y="139"/>
                      <a:pt x="88" y="144"/>
                    </a:cubicBezTo>
                    <a:cubicBezTo>
                      <a:pt x="91" y="154"/>
                      <a:pt x="87" y="166"/>
                      <a:pt x="94" y="176"/>
                    </a:cubicBezTo>
                    <a:cubicBezTo>
                      <a:pt x="92" y="165"/>
                      <a:pt x="95" y="153"/>
                      <a:pt x="94" y="142"/>
                    </a:cubicBezTo>
                    <a:cubicBezTo>
                      <a:pt x="93" y="132"/>
                      <a:pt x="85" y="125"/>
                      <a:pt x="81" y="117"/>
                    </a:cubicBezTo>
                    <a:cubicBezTo>
                      <a:pt x="83" y="125"/>
                      <a:pt x="100" y="129"/>
                      <a:pt x="106" y="133"/>
                    </a:cubicBezTo>
                    <a:cubicBezTo>
                      <a:pt x="117" y="140"/>
                      <a:pt x="123" y="150"/>
                      <a:pt x="131" y="160"/>
                    </a:cubicBezTo>
                    <a:cubicBezTo>
                      <a:pt x="126" y="141"/>
                      <a:pt x="114" y="126"/>
                      <a:pt x="100" y="114"/>
                    </a:cubicBezTo>
                    <a:cubicBezTo>
                      <a:pt x="91" y="106"/>
                      <a:pt x="80" y="100"/>
                      <a:pt x="76" y="89"/>
                    </a:cubicBezTo>
                    <a:cubicBezTo>
                      <a:pt x="71" y="76"/>
                      <a:pt x="74" y="63"/>
                      <a:pt x="72" y="50"/>
                    </a:cubicBezTo>
                    <a:cubicBezTo>
                      <a:pt x="71" y="41"/>
                      <a:pt x="68" y="33"/>
                      <a:pt x="65" y="25"/>
                    </a:cubicBezTo>
                    <a:cubicBezTo>
                      <a:pt x="62" y="20"/>
                      <a:pt x="60" y="16"/>
                      <a:pt x="57" y="11"/>
                    </a:cubicBezTo>
                    <a:cubicBezTo>
                      <a:pt x="56" y="7"/>
                      <a:pt x="52" y="4"/>
                      <a:pt x="51" y="0"/>
                    </a:cubicBezTo>
                    <a:lnTo>
                      <a:pt x="5" y="24"/>
                    </a:lnTo>
                    <a:close/>
                  </a:path>
                </a:pathLst>
              </a:custGeom>
              <a:solidFill>
                <a:srgbClr val="CC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8" name="Freeform 8">
                <a:extLst>
                  <a:ext uri="{FF2B5EF4-FFF2-40B4-BE49-F238E27FC236}">
                    <a16:creationId xmlns:a16="http://schemas.microsoft.com/office/drawing/2014/main" id="{6DAE5DB7-E03B-47D9-A709-D40324DC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412"/>
                <a:ext cx="144" cy="205"/>
              </a:xfrm>
              <a:custGeom>
                <a:avLst/>
                <a:gdLst>
                  <a:gd name="T0" fmla="*/ 5 w 131"/>
                  <a:gd name="T1" fmla="*/ 32 h 187"/>
                  <a:gd name="T2" fmla="*/ 1 w 131"/>
                  <a:gd name="T3" fmla="*/ 77 h 187"/>
                  <a:gd name="T4" fmla="*/ 1 w 131"/>
                  <a:gd name="T5" fmla="*/ 110 h 187"/>
                  <a:gd name="T6" fmla="*/ 10 w 131"/>
                  <a:gd name="T7" fmla="*/ 162 h 187"/>
                  <a:gd name="T8" fmla="*/ 22 w 131"/>
                  <a:gd name="T9" fmla="*/ 205 h 187"/>
                  <a:gd name="T10" fmla="*/ 35 w 131"/>
                  <a:gd name="T11" fmla="*/ 238 h 187"/>
                  <a:gd name="T12" fmla="*/ 35 w 131"/>
                  <a:gd name="T13" fmla="*/ 212 h 187"/>
                  <a:gd name="T14" fmla="*/ 49 w 131"/>
                  <a:gd name="T15" fmla="*/ 191 h 187"/>
                  <a:gd name="T16" fmla="*/ 45 w 131"/>
                  <a:gd name="T17" fmla="*/ 229 h 187"/>
                  <a:gd name="T18" fmla="*/ 52 w 131"/>
                  <a:gd name="T19" fmla="*/ 207 h 187"/>
                  <a:gd name="T20" fmla="*/ 62 w 131"/>
                  <a:gd name="T21" fmla="*/ 189 h 187"/>
                  <a:gd name="T22" fmla="*/ 53 w 131"/>
                  <a:gd name="T23" fmla="*/ 215 h 187"/>
                  <a:gd name="T24" fmla="*/ 59 w 131"/>
                  <a:gd name="T25" fmla="*/ 247 h 187"/>
                  <a:gd name="T26" fmla="*/ 58 w 131"/>
                  <a:gd name="T27" fmla="*/ 214 h 187"/>
                  <a:gd name="T28" fmla="*/ 75 w 131"/>
                  <a:gd name="T29" fmla="*/ 190 h 187"/>
                  <a:gd name="T30" fmla="*/ 85 w 131"/>
                  <a:gd name="T31" fmla="*/ 157 h 187"/>
                  <a:gd name="T32" fmla="*/ 80 w 131"/>
                  <a:gd name="T33" fmla="*/ 134 h 187"/>
                  <a:gd name="T34" fmla="*/ 76 w 131"/>
                  <a:gd name="T35" fmla="*/ 124 h 187"/>
                  <a:gd name="T36" fmla="*/ 93 w 131"/>
                  <a:gd name="T37" fmla="*/ 187 h 187"/>
                  <a:gd name="T38" fmla="*/ 93 w 131"/>
                  <a:gd name="T39" fmla="*/ 244 h 187"/>
                  <a:gd name="T40" fmla="*/ 90 w 131"/>
                  <a:gd name="T41" fmla="*/ 220 h 187"/>
                  <a:gd name="T42" fmla="*/ 101 w 131"/>
                  <a:gd name="T43" fmla="*/ 201 h 187"/>
                  <a:gd name="T44" fmla="*/ 98 w 131"/>
                  <a:gd name="T45" fmla="*/ 162 h 187"/>
                  <a:gd name="T46" fmla="*/ 107 w 131"/>
                  <a:gd name="T47" fmla="*/ 178 h 187"/>
                  <a:gd name="T48" fmla="*/ 118 w 131"/>
                  <a:gd name="T49" fmla="*/ 190 h 187"/>
                  <a:gd name="T50" fmla="*/ 124 w 131"/>
                  <a:gd name="T51" fmla="*/ 232 h 187"/>
                  <a:gd name="T52" fmla="*/ 124 w 131"/>
                  <a:gd name="T53" fmla="*/ 187 h 187"/>
                  <a:gd name="T54" fmla="*/ 108 w 131"/>
                  <a:gd name="T55" fmla="*/ 153 h 187"/>
                  <a:gd name="T56" fmla="*/ 142 w 131"/>
                  <a:gd name="T57" fmla="*/ 175 h 187"/>
                  <a:gd name="T58" fmla="*/ 174 w 131"/>
                  <a:gd name="T59" fmla="*/ 210 h 187"/>
                  <a:gd name="T60" fmla="*/ 133 w 131"/>
                  <a:gd name="T61" fmla="*/ 150 h 187"/>
                  <a:gd name="T62" fmla="*/ 101 w 131"/>
                  <a:gd name="T63" fmla="*/ 117 h 187"/>
                  <a:gd name="T64" fmla="*/ 96 w 131"/>
                  <a:gd name="T65" fmla="*/ 66 h 187"/>
                  <a:gd name="T66" fmla="*/ 86 w 131"/>
                  <a:gd name="T67" fmla="*/ 33 h 187"/>
                  <a:gd name="T68" fmla="*/ 76 w 131"/>
                  <a:gd name="T69" fmla="*/ 14 h 187"/>
                  <a:gd name="T70" fmla="*/ 68 w 131"/>
                  <a:gd name="T71" fmla="*/ 0 h 187"/>
                  <a:gd name="T72" fmla="*/ 5 w 131"/>
                  <a:gd name="T73" fmla="*/ 32 h 187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31"/>
                  <a:gd name="T112" fmla="*/ 0 h 187"/>
                  <a:gd name="T113" fmla="*/ 131 w 131"/>
                  <a:gd name="T114" fmla="*/ 187 h 187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31" h="187">
                    <a:moveTo>
                      <a:pt x="5" y="24"/>
                    </a:moveTo>
                    <a:cubicBezTo>
                      <a:pt x="5" y="35"/>
                      <a:pt x="2" y="47"/>
                      <a:pt x="1" y="58"/>
                    </a:cubicBezTo>
                    <a:cubicBezTo>
                      <a:pt x="0" y="66"/>
                      <a:pt x="1" y="75"/>
                      <a:pt x="1" y="83"/>
                    </a:cubicBezTo>
                    <a:cubicBezTo>
                      <a:pt x="2" y="97"/>
                      <a:pt x="5" y="110"/>
                      <a:pt x="7" y="123"/>
                    </a:cubicBezTo>
                    <a:cubicBezTo>
                      <a:pt x="9" y="135"/>
                      <a:pt x="12" y="145"/>
                      <a:pt x="16" y="156"/>
                    </a:cubicBezTo>
                    <a:cubicBezTo>
                      <a:pt x="20" y="164"/>
                      <a:pt x="22" y="173"/>
                      <a:pt x="26" y="181"/>
                    </a:cubicBezTo>
                    <a:cubicBezTo>
                      <a:pt x="26" y="174"/>
                      <a:pt x="23" y="168"/>
                      <a:pt x="26" y="161"/>
                    </a:cubicBezTo>
                    <a:cubicBezTo>
                      <a:pt x="28" y="155"/>
                      <a:pt x="33" y="150"/>
                      <a:pt x="37" y="145"/>
                    </a:cubicBezTo>
                    <a:cubicBezTo>
                      <a:pt x="33" y="155"/>
                      <a:pt x="32" y="164"/>
                      <a:pt x="34" y="174"/>
                    </a:cubicBezTo>
                    <a:cubicBezTo>
                      <a:pt x="31" y="167"/>
                      <a:pt x="36" y="163"/>
                      <a:pt x="39" y="157"/>
                    </a:cubicBezTo>
                    <a:cubicBezTo>
                      <a:pt x="42" y="153"/>
                      <a:pt x="44" y="148"/>
                      <a:pt x="46" y="143"/>
                    </a:cubicBezTo>
                    <a:cubicBezTo>
                      <a:pt x="47" y="150"/>
                      <a:pt x="41" y="156"/>
                      <a:pt x="40" y="163"/>
                    </a:cubicBezTo>
                    <a:cubicBezTo>
                      <a:pt x="39" y="171"/>
                      <a:pt x="39" y="181"/>
                      <a:pt x="45" y="187"/>
                    </a:cubicBezTo>
                    <a:cubicBezTo>
                      <a:pt x="42" y="181"/>
                      <a:pt x="41" y="169"/>
                      <a:pt x="44" y="162"/>
                    </a:cubicBezTo>
                    <a:cubicBezTo>
                      <a:pt x="47" y="156"/>
                      <a:pt x="52" y="150"/>
                      <a:pt x="56" y="144"/>
                    </a:cubicBezTo>
                    <a:cubicBezTo>
                      <a:pt x="60" y="137"/>
                      <a:pt x="64" y="127"/>
                      <a:pt x="64" y="119"/>
                    </a:cubicBezTo>
                    <a:cubicBezTo>
                      <a:pt x="64" y="112"/>
                      <a:pt x="63" y="107"/>
                      <a:pt x="60" y="101"/>
                    </a:cubicBezTo>
                    <a:cubicBezTo>
                      <a:pt x="59" y="99"/>
                      <a:pt x="57" y="97"/>
                      <a:pt x="57" y="94"/>
                    </a:cubicBezTo>
                    <a:cubicBezTo>
                      <a:pt x="68" y="109"/>
                      <a:pt x="73" y="124"/>
                      <a:pt x="70" y="142"/>
                    </a:cubicBezTo>
                    <a:cubicBezTo>
                      <a:pt x="68" y="157"/>
                      <a:pt x="61" y="170"/>
                      <a:pt x="70" y="185"/>
                    </a:cubicBezTo>
                    <a:cubicBezTo>
                      <a:pt x="69" y="179"/>
                      <a:pt x="66" y="173"/>
                      <a:pt x="68" y="167"/>
                    </a:cubicBezTo>
                    <a:cubicBezTo>
                      <a:pt x="69" y="162"/>
                      <a:pt x="74" y="157"/>
                      <a:pt x="76" y="152"/>
                    </a:cubicBezTo>
                    <a:cubicBezTo>
                      <a:pt x="79" y="142"/>
                      <a:pt x="78" y="132"/>
                      <a:pt x="74" y="123"/>
                    </a:cubicBezTo>
                    <a:cubicBezTo>
                      <a:pt x="75" y="128"/>
                      <a:pt x="77" y="132"/>
                      <a:pt x="80" y="135"/>
                    </a:cubicBezTo>
                    <a:cubicBezTo>
                      <a:pt x="83" y="138"/>
                      <a:pt x="87" y="139"/>
                      <a:pt x="88" y="144"/>
                    </a:cubicBezTo>
                    <a:cubicBezTo>
                      <a:pt x="91" y="154"/>
                      <a:pt x="87" y="166"/>
                      <a:pt x="94" y="176"/>
                    </a:cubicBezTo>
                    <a:cubicBezTo>
                      <a:pt x="92" y="165"/>
                      <a:pt x="95" y="153"/>
                      <a:pt x="94" y="142"/>
                    </a:cubicBezTo>
                    <a:cubicBezTo>
                      <a:pt x="93" y="132"/>
                      <a:pt x="85" y="125"/>
                      <a:pt x="81" y="117"/>
                    </a:cubicBezTo>
                    <a:cubicBezTo>
                      <a:pt x="83" y="125"/>
                      <a:pt x="100" y="129"/>
                      <a:pt x="106" y="133"/>
                    </a:cubicBezTo>
                    <a:cubicBezTo>
                      <a:pt x="117" y="140"/>
                      <a:pt x="123" y="150"/>
                      <a:pt x="131" y="160"/>
                    </a:cubicBezTo>
                    <a:cubicBezTo>
                      <a:pt x="126" y="141"/>
                      <a:pt x="114" y="126"/>
                      <a:pt x="100" y="114"/>
                    </a:cubicBezTo>
                    <a:cubicBezTo>
                      <a:pt x="91" y="106"/>
                      <a:pt x="80" y="100"/>
                      <a:pt x="76" y="89"/>
                    </a:cubicBezTo>
                    <a:cubicBezTo>
                      <a:pt x="71" y="76"/>
                      <a:pt x="74" y="63"/>
                      <a:pt x="72" y="50"/>
                    </a:cubicBezTo>
                    <a:cubicBezTo>
                      <a:pt x="71" y="41"/>
                      <a:pt x="68" y="33"/>
                      <a:pt x="65" y="25"/>
                    </a:cubicBezTo>
                    <a:cubicBezTo>
                      <a:pt x="62" y="20"/>
                      <a:pt x="60" y="16"/>
                      <a:pt x="57" y="11"/>
                    </a:cubicBezTo>
                    <a:cubicBezTo>
                      <a:pt x="56" y="7"/>
                      <a:pt x="52" y="4"/>
                      <a:pt x="51" y="0"/>
                    </a:cubicBezTo>
                    <a:lnTo>
                      <a:pt x="5" y="24"/>
                    </a:ln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59" name="Freeform 9">
                <a:extLst>
                  <a:ext uri="{FF2B5EF4-FFF2-40B4-BE49-F238E27FC236}">
                    <a16:creationId xmlns:a16="http://schemas.microsoft.com/office/drawing/2014/main" id="{D0E1C4A0-596F-414C-84B7-07770482A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559"/>
                <a:ext cx="46" cy="84"/>
              </a:xfrm>
              <a:custGeom>
                <a:avLst/>
                <a:gdLst>
                  <a:gd name="T0" fmla="*/ 11 w 42"/>
                  <a:gd name="T1" fmla="*/ 0 h 77"/>
                  <a:gd name="T2" fmla="*/ 15 w 42"/>
                  <a:gd name="T3" fmla="*/ 19 h 77"/>
                  <a:gd name="T4" fmla="*/ 16 w 42"/>
                  <a:gd name="T5" fmla="*/ 38 h 77"/>
                  <a:gd name="T6" fmla="*/ 0 w 42"/>
                  <a:gd name="T7" fmla="*/ 80 h 77"/>
                  <a:gd name="T8" fmla="*/ 18 w 42"/>
                  <a:gd name="T9" fmla="*/ 57 h 77"/>
                  <a:gd name="T10" fmla="*/ 13 w 42"/>
                  <a:gd name="T11" fmla="*/ 69 h 77"/>
                  <a:gd name="T12" fmla="*/ 15 w 42"/>
                  <a:gd name="T13" fmla="*/ 67 h 77"/>
                  <a:gd name="T14" fmla="*/ 15 w 42"/>
                  <a:gd name="T15" fmla="*/ 70 h 77"/>
                  <a:gd name="T16" fmla="*/ 22 w 42"/>
                  <a:gd name="T17" fmla="*/ 58 h 77"/>
                  <a:gd name="T18" fmla="*/ 27 w 42"/>
                  <a:gd name="T19" fmla="*/ 40 h 77"/>
                  <a:gd name="T20" fmla="*/ 23 w 42"/>
                  <a:gd name="T21" fmla="*/ 75 h 77"/>
                  <a:gd name="T22" fmla="*/ 31 w 42"/>
                  <a:gd name="T23" fmla="*/ 45 h 77"/>
                  <a:gd name="T24" fmla="*/ 33 w 42"/>
                  <a:gd name="T25" fmla="*/ 71 h 77"/>
                  <a:gd name="T26" fmla="*/ 26 w 42"/>
                  <a:gd name="T27" fmla="*/ 100 h 77"/>
                  <a:gd name="T28" fmla="*/ 38 w 42"/>
                  <a:gd name="T29" fmla="*/ 69 h 77"/>
                  <a:gd name="T30" fmla="*/ 38 w 42"/>
                  <a:gd name="T31" fmla="*/ 91 h 77"/>
                  <a:gd name="T32" fmla="*/ 41 w 42"/>
                  <a:gd name="T33" fmla="*/ 81 h 77"/>
                  <a:gd name="T34" fmla="*/ 43 w 42"/>
                  <a:gd name="T35" fmla="*/ 88 h 77"/>
                  <a:gd name="T36" fmla="*/ 45 w 42"/>
                  <a:gd name="T37" fmla="*/ 77 h 77"/>
                  <a:gd name="T38" fmla="*/ 47 w 42"/>
                  <a:gd name="T39" fmla="*/ 83 h 77"/>
                  <a:gd name="T40" fmla="*/ 50 w 42"/>
                  <a:gd name="T41" fmla="*/ 75 h 77"/>
                  <a:gd name="T42" fmla="*/ 53 w 42"/>
                  <a:gd name="T43" fmla="*/ 82 h 77"/>
                  <a:gd name="T44" fmla="*/ 53 w 42"/>
                  <a:gd name="T45" fmla="*/ 44 h 77"/>
                  <a:gd name="T46" fmla="*/ 47 w 42"/>
                  <a:gd name="T47" fmla="*/ 19 h 77"/>
                  <a:gd name="T48" fmla="*/ 43 w 42"/>
                  <a:gd name="T49" fmla="*/ 1 h 77"/>
                  <a:gd name="T50" fmla="*/ 42 w 42"/>
                  <a:gd name="T51" fmla="*/ 1 h 77"/>
                  <a:gd name="T52" fmla="*/ 11 w 42"/>
                  <a:gd name="T53" fmla="*/ 0 h 7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77"/>
                  <a:gd name="T83" fmla="*/ 42 w 42"/>
                  <a:gd name="T84" fmla="*/ 77 h 7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77">
                    <a:moveTo>
                      <a:pt x="8" y="0"/>
                    </a:moveTo>
                    <a:cubicBezTo>
                      <a:pt x="7" y="1"/>
                      <a:pt x="11" y="12"/>
                      <a:pt x="12" y="15"/>
                    </a:cubicBezTo>
                    <a:cubicBezTo>
                      <a:pt x="13" y="20"/>
                      <a:pt x="13" y="25"/>
                      <a:pt x="13" y="29"/>
                    </a:cubicBezTo>
                    <a:cubicBezTo>
                      <a:pt x="11" y="39"/>
                      <a:pt x="9" y="55"/>
                      <a:pt x="0" y="61"/>
                    </a:cubicBezTo>
                    <a:cubicBezTo>
                      <a:pt x="7" y="59"/>
                      <a:pt x="11" y="50"/>
                      <a:pt x="14" y="44"/>
                    </a:cubicBezTo>
                    <a:cubicBezTo>
                      <a:pt x="13" y="47"/>
                      <a:pt x="12" y="51"/>
                      <a:pt x="10" y="53"/>
                    </a:cubicBezTo>
                    <a:cubicBezTo>
                      <a:pt x="10" y="52"/>
                      <a:pt x="11" y="52"/>
                      <a:pt x="12" y="51"/>
                    </a:cubicBezTo>
                    <a:cubicBezTo>
                      <a:pt x="12" y="52"/>
                      <a:pt x="12" y="53"/>
                      <a:pt x="12" y="54"/>
                    </a:cubicBezTo>
                    <a:cubicBezTo>
                      <a:pt x="14" y="52"/>
                      <a:pt x="15" y="48"/>
                      <a:pt x="16" y="45"/>
                    </a:cubicBezTo>
                    <a:cubicBezTo>
                      <a:pt x="17" y="40"/>
                      <a:pt x="19" y="36"/>
                      <a:pt x="21" y="31"/>
                    </a:cubicBezTo>
                    <a:cubicBezTo>
                      <a:pt x="20" y="40"/>
                      <a:pt x="19" y="49"/>
                      <a:pt x="17" y="58"/>
                    </a:cubicBezTo>
                    <a:cubicBezTo>
                      <a:pt x="20" y="50"/>
                      <a:pt x="22" y="42"/>
                      <a:pt x="24" y="35"/>
                    </a:cubicBezTo>
                    <a:cubicBezTo>
                      <a:pt x="23" y="41"/>
                      <a:pt x="25" y="48"/>
                      <a:pt x="25" y="55"/>
                    </a:cubicBezTo>
                    <a:cubicBezTo>
                      <a:pt x="25" y="61"/>
                      <a:pt x="25" y="72"/>
                      <a:pt x="20" y="77"/>
                    </a:cubicBezTo>
                    <a:cubicBezTo>
                      <a:pt x="24" y="69"/>
                      <a:pt x="26" y="60"/>
                      <a:pt x="29" y="53"/>
                    </a:cubicBezTo>
                    <a:cubicBezTo>
                      <a:pt x="31" y="58"/>
                      <a:pt x="30" y="65"/>
                      <a:pt x="29" y="70"/>
                    </a:cubicBezTo>
                    <a:cubicBezTo>
                      <a:pt x="29" y="67"/>
                      <a:pt x="30" y="64"/>
                      <a:pt x="31" y="62"/>
                    </a:cubicBezTo>
                    <a:cubicBezTo>
                      <a:pt x="33" y="63"/>
                      <a:pt x="33" y="66"/>
                      <a:pt x="33" y="68"/>
                    </a:cubicBezTo>
                    <a:cubicBezTo>
                      <a:pt x="32" y="66"/>
                      <a:pt x="33" y="62"/>
                      <a:pt x="34" y="60"/>
                    </a:cubicBezTo>
                    <a:cubicBezTo>
                      <a:pt x="35" y="61"/>
                      <a:pt x="35" y="62"/>
                      <a:pt x="36" y="64"/>
                    </a:cubicBezTo>
                    <a:cubicBezTo>
                      <a:pt x="36" y="62"/>
                      <a:pt x="36" y="59"/>
                      <a:pt x="38" y="58"/>
                    </a:cubicBezTo>
                    <a:cubicBezTo>
                      <a:pt x="39" y="59"/>
                      <a:pt x="39" y="62"/>
                      <a:pt x="40" y="63"/>
                    </a:cubicBezTo>
                    <a:cubicBezTo>
                      <a:pt x="40" y="54"/>
                      <a:pt x="42" y="44"/>
                      <a:pt x="40" y="34"/>
                    </a:cubicBezTo>
                    <a:cubicBezTo>
                      <a:pt x="39" y="28"/>
                      <a:pt x="38" y="21"/>
                      <a:pt x="36" y="15"/>
                    </a:cubicBezTo>
                    <a:cubicBezTo>
                      <a:pt x="35" y="10"/>
                      <a:pt x="33" y="6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C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0" name="Freeform 10">
                <a:extLst>
                  <a:ext uri="{FF2B5EF4-FFF2-40B4-BE49-F238E27FC236}">
                    <a16:creationId xmlns:a16="http://schemas.microsoft.com/office/drawing/2014/main" id="{5F8B2344-F313-433B-AE00-038657CAF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7" y="559"/>
                <a:ext cx="46" cy="84"/>
              </a:xfrm>
              <a:custGeom>
                <a:avLst/>
                <a:gdLst>
                  <a:gd name="T0" fmla="*/ 11 w 42"/>
                  <a:gd name="T1" fmla="*/ 0 h 77"/>
                  <a:gd name="T2" fmla="*/ 15 w 42"/>
                  <a:gd name="T3" fmla="*/ 19 h 77"/>
                  <a:gd name="T4" fmla="*/ 16 w 42"/>
                  <a:gd name="T5" fmla="*/ 38 h 77"/>
                  <a:gd name="T6" fmla="*/ 0 w 42"/>
                  <a:gd name="T7" fmla="*/ 80 h 77"/>
                  <a:gd name="T8" fmla="*/ 18 w 42"/>
                  <a:gd name="T9" fmla="*/ 57 h 77"/>
                  <a:gd name="T10" fmla="*/ 13 w 42"/>
                  <a:gd name="T11" fmla="*/ 69 h 77"/>
                  <a:gd name="T12" fmla="*/ 15 w 42"/>
                  <a:gd name="T13" fmla="*/ 67 h 77"/>
                  <a:gd name="T14" fmla="*/ 15 w 42"/>
                  <a:gd name="T15" fmla="*/ 70 h 77"/>
                  <a:gd name="T16" fmla="*/ 22 w 42"/>
                  <a:gd name="T17" fmla="*/ 58 h 77"/>
                  <a:gd name="T18" fmla="*/ 27 w 42"/>
                  <a:gd name="T19" fmla="*/ 40 h 77"/>
                  <a:gd name="T20" fmla="*/ 23 w 42"/>
                  <a:gd name="T21" fmla="*/ 75 h 77"/>
                  <a:gd name="T22" fmla="*/ 31 w 42"/>
                  <a:gd name="T23" fmla="*/ 45 h 77"/>
                  <a:gd name="T24" fmla="*/ 33 w 42"/>
                  <a:gd name="T25" fmla="*/ 71 h 77"/>
                  <a:gd name="T26" fmla="*/ 26 w 42"/>
                  <a:gd name="T27" fmla="*/ 100 h 77"/>
                  <a:gd name="T28" fmla="*/ 38 w 42"/>
                  <a:gd name="T29" fmla="*/ 69 h 77"/>
                  <a:gd name="T30" fmla="*/ 38 w 42"/>
                  <a:gd name="T31" fmla="*/ 91 h 77"/>
                  <a:gd name="T32" fmla="*/ 41 w 42"/>
                  <a:gd name="T33" fmla="*/ 81 h 77"/>
                  <a:gd name="T34" fmla="*/ 43 w 42"/>
                  <a:gd name="T35" fmla="*/ 88 h 77"/>
                  <a:gd name="T36" fmla="*/ 45 w 42"/>
                  <a:gd name="T37" fmla="*/ 77 h 77"/>
                  <a:gd name="T38" fmla="*/ 47 w 42"/>
                  <a:gd name="T39" fmla="*/ 83 h 77"/>
                  <a:gd name="T40" fmla="*/ 50 w 42"/>
                  <a:gd name="T41" fmla="*/ 75 h 77"/>
                  <a:gd name="T42" fmla="*/ 53 w 42"/>
                  <a:gd name="T43" fmla="*/ 82 h 77"/>
                  <a:gd name="T44" fmla="*/ 53 w 42"/>
                  <a:gd name="T45" fmla="*/ 44 h 77"/>
                  <a:gd name="T46" fmla="*/ 47 w 42"/>
                  <a:gd name="T47" fmla="*/ 19 h 77"/>
                  <a:gd name="T48" fmla="*/ 43 w 42"/>
                  <a:gd name="T49" fmla="*/ 1 h 77"/>
                  <a:gd name="T50" fmla="*/ 42 w 42"/>
                  <a:gd name="T51" fmla="*/ 1 h 77"/>
                  <a:gd name="T52" fmla="*/ 11 w 42"/>
                  <a:gd name="T53" fmla="*/ 0 h 7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42"/>
                  <a:gd name="T82" fmla="*/ 0 h 77"/>
                  <a:gd name="T83" fmla="*/ 42 w 42"/>
                  <a:gd name="T84" fmla="*/ 77 h 77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42" h="77">
                    <a:moveTo>
                      <a:pt x="8" y="0"/>
                    </a:moveTo>
                    <a:cubicBezTo>
                      <a:pt x="7" y="1"/>
                      <a:pt x="11" y="12"/>
                      <a:pt x="12" y="15"/>
                    </a:cubicBezTo>
                    <a:cubicBezTo>
                      <a:pt x="13" y="20"/>
                      <a:pt x="13" y="25"/>
                      <a:pt x="13" y="29"/>
                    </a:cubicBezTo>
                    <a:cubicBezTo>
                      <a:pt x="11" y="39"/>
                      <a:pt x="9" y="55"/>
                      <a:pt x="0" y="61"/>
                    </a:cubicBezTo>
                    <a:cubicBezTo>
                      <a:pt x="7" y="59"/>
                      <a:pt x="11" y="50"/>
                      <a:pt x="14" y="44"/>
                    </a:cubicBezTo>
                    <a:cubicBezTo>
                      <a:pt x="13" y="47"/>
                      <a:pt x="12" y="51"/>
                      <a:pt x="10" y="53"/>
                    </a:cubicBezTo>
                    <a:cubicBezTo>
                      <a:pt x="10" y="52"/>
                      <a:pt x="11" y="52"/>
                      <a:pt x="12" y="51"/>
                    </a:cubicBezTo>
                    <a:cubicBezTo>
                      <a:pt x="12" y="52"/>
                      <a:pt x="12" y="53"/>
                      <a:pt x="12" y="54"/>
                    </a:cubicBezTo>
                    <a:cubicBezTo>
                      <a:pt x="14" y="52"/>
                      <a:pt x="15" y="48"/>
                      <a:pt x="16" y="45"/>
                    </a:cubicBezTo>
                    <a:cubicBezTo>
                      <a:pt x="17" y="40"/>
                      <a:pt x="19" y="36"/>
                      <a:pt x="21" y="31"/>
                    </a:cubicBezTo>
                    <a:cubicBezTo>
                      <a:pt x="20" y="40"/>
                      <a:pt x="19" y="49"/>
                      <a:pt x="17" y="58"/>
                    </a:cubicBezTo>
                    <a:cubicBezTo>
                      <a:pt x="20" y="50"/>
                      <a:pt x="22" y="42"/>
                      <a:pt x="24" y="35"/>
                    </a:cubicBezTo>
                    <a:cubicBezTo>
                      <a:pt x="23" y="41"/>
                      <a:pt x="25" y="48"/>
                      <a:pt x="25" y="55"/>
                    </a:cubicBezTo>
                    <a:cubicBezTo>
                      <a:pt x="25" y="61"/>
                      <a:pt x="25" y="72"/>
                      <a:pt x="20" y="77"/>
                    </a:cubicBezTo>
                    <a:cubicBezTo>
                      <a:pt x="24" y="69"/>
                      <a:pt x="26" y="60"/>
                      <a:pt x="29" y="53"/>
                    </a:cubicBezTo>
                    <a:cubicBezTo>
                      <a:pt x="31" y="58"/>
                      <a:pt x="30" y="65"/>
                      <a:pt x="29" y="70"/>
                    </a:cubicBezTo>
                    <a:cubicBezTo>
                      <a:pt x="29" y="67"/>
                      <a:pt x="30" y="64"/>
                      <a:pt x="31" y="62"/>
                    </a:cubicBezTo>
                    <a:cubicBezTo>
                      <a:pt x="33" y="63"/>
                      <a:pt x="33" y="66"/>
                      <a:pt x="33" y="68"/>
                    </a:cubicBezTo>
                    <a:cubicBezTo>
                      <a:pt x="32" y="66"/>
                      <a:pt x="33" y="62"/>
                      <a:pt x="34" y="60"/>
                    </a:cubicBezTo>
                    <a:cubicBezTo>
                      <a:pt x="35" y="61"/>
                      <a:pt x="35" y="62"/>
                      <a:pt x="36" y="64"/>
                    </a:cubicBezTo>
                    <a:cubicBezTo>
                      <a:pt x="36" y="62"/>
                      <a:pt x="36" y="59"/>
                      <a:pt x="38" y="58"/>
                    </a:cubicBezTo>
                    <a:cubicBezTo>
                      <a:pt x="39" y="59"/>
                      <a:pt x="39" y="62"/>
                      <a:pt x="40" y="63"/>
                    </a:cubicBezTo>
                    <a:cubicBezTo>
                      <a:pt x="40" y="54"/>
                      <a:pt x="42" y="44"/>
                      <a:pt x="40" y="34"/>
                    </a:cubicBezTo>
                    <a:cubicBezTo>
                      <a:pt x="39" y="28"/>
                      <a:pt x="38" y="21"/>
                      <a:pt x="36" y="15"/>
                    </a:cubicBezTo>
                    <a:cubicBezTo>
                      <a:pt x="35" y="10"/>
                      <a:pt x="33" y="6"/>
                      <a:pt x="33" y="1"/>
                    </a:cubicBezTo>
                    <a:cubicBezTo>
                      <a:pt x="32" y="1"/>
                      <a:pt x="32" y="1"/>
                      <a:pt x="32" y="1"/>
                    </a:cubicBezTo>
                    <a:lnTo>
                      <a:pt x="8" y="0"/>
                    </a:ln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1" name="Freeform 11">
                <a:extLst>
                  <a:ext uri="{FF2B5EF4-FFF2-40B4-BE49-F238E27FC236}">
                    <a16:creationId xmlns:a16="http://schemas.microsoft.com/office/drawing/2014/main" id="{318B7E8A-1DA4-4B52-B282-EB3B7DA94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02"/>
                <a:ext cx="440" cy="663"/>
              </a:xfrm>
              <a:custGeom>
                <a:avLst/>
                <a:gdLst>
                  <a:gd name="T0" fmla="*/ 40 w 400"/>
                  <a:gd name="T1" fmla="*/ 64 h 604"/>
                  <a:gd name="T2" fmla="*/ 13 w 400"/>
                  <a:gd name="T3" fmla="*/ 204 h 604"/>
                  <a:gd name="T4" fmla="*/ 25 w 400"/>
                  <a:gd name="T5" fmla="*/ 232 h 604"/>
                  <a:gd name="T6" fmla="*/ 28 w 400"/>
                  <a:gd name="T7" fmla="*/ 254 h 604"/>
                  <a:gd name="T8" fmla="*/ 40 w 400"/>
                  <a:gd name="T9" fmla="*/ 336 h 604"/>
                  <a:gd name="T10" fmla="*/ 70 w 400"/>
                  <a:gd name="T11" fmla="*/ 395 h 604"/>
                  <a:gd name="T12" fmla="*/ 124 w 400"/>
                  <a:gd name="T13" fmla="*/ 461 h 604"/>
                  <a:gd name="T14" fmla="*/ 141 w 400"/>
                  <a:gd name="T15" fmla="*/ 554 h 604"/>
                  <a:gd name="T16" fmla="*/ 95 w 400"/>
                  <a:gd name="T17" fmla="*/ 581 h 604"/>
                  <a:gd name="T18" fmla="*/ 0 w 400"/>
                  <a:gd name="T19" fmla="*/ 600 h 604"/>
                  <a:gd name="T20" fmla="*/ 267 w 400"/>
                  <a:gd name="T21" fmla="*/ 794 h 604"/>
                  <a:gd name="T22" fmla="*/ 532 w 400"/>
                  <a:gd name="T23" fmla="*/ 604 h 604"/>
                  <a:gd name="T24" fmla="*/ 479 w 400"/>
                  <a:gd name="T25" fmla="*/ 602 h 604"/>
                  <a:gd name="T26" fmla="*/ 437 w 400"/>
                  <a:gd name="T27" fmla="*/ 587 h 604"/>
                  <a:gd name="T28" fmla="*/ 382 w 400"/>
                  <a:gd name="T29" fmla="*/ 539 h 604"/>
                  <a:gd name="T30" fmla="*/ 351 w 400"/>
                  <a:gd name="T31" fmla="*/ 326 h 604"/>
                  <a:gd name="T32" fmla="*/ 382 w 400"/>
                  <a:gd name="T33" fmla="*/ 303 h 604"/>
                  <a:gd name="T34" fmla="*/ 385 w 400"/>
                  <a:gd name="T35" fmla="*/ 225 h 604"/>
                  <a:gd name="T36" fmla="*/ 355 w 400"/>
                  <a:gd name="T37" fmla="*/ 227 h 604"/>
                  <a:gd name="T38" fmla="*/ 334 w 400"/>
                  <a:gd name="T39" fmla="*/ 121 h 604"/>
                  <a:gd name="T40" fmla="*/ 165 w 400"/>
                  <a:gd name="T41" fmla="*/ 10 h 604"/>
                  <a:gd name="T42" fmla="*/ 40 w 400"/>
                  <a:gd name="T43" fmla="*/ 64 h 60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0"/>
                  <a:gd name="T67" fmla="*/ 0 h 604"/>
                  <a:gd name="T68" fmla="*/ 400 w 400"/>
                  <a:gd name="T69" fmla="*/ 604 h 60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0" h="604">
                    <a:moveTo>
                      <a:pt x="30" y="48"/>
                    </a:moveTo>
                    <a:cubicBezTo>
                      <a:pt x="30" y="48"/>
                      <a:pt x="10" y="68"/>
                      <a:pt x="10" y="154"/>
                    </a:cubicBezTo>
                    <a:cubicBezTo>
                      <a:pt x="10" y="165"/>
                      <a:pt x="16" y="169"/>
                      <a:pt x="19" y="175"/>
                    </a:cubicBezTo>
                    <a:cubicBezTo>
                      <a:pt x="22" y="181"/>
                      <a:pt x="22" y="187"/>
                      <a:pt x="21" y="191"/>
                    </a:cubicBezTo>
                    <a:cubicBezTo>
                      <a:pt x="20" y="196"/>
                      <a:pt x="17" y="234"/>
                      <a:pt x="30" y="254"/>
                    </a:cubicBezTo>
                    <a:cubicBezTo>
                      <a:pt x="43" y="275"/>
                      <a:pt x="49" y="292"/>
                      <a:pt x="53" y="299"/>
                    </a:cubicBezTo>
                    <a:cubicBezTo>
                      <a:pt x="57" y="306"/>
                      <a:pt x="75" y="344"/>
                      <a:pt x="94" y="349"/>
                    </a:cubicBezTo>
                    <a:cubicBezTo>
                      <a:pt x="94" y="349"/>
                      <a:pt x="113" y="405"/>
                      <a:pt x="105" y="419"/>
                    </a:cubicBezTo>
                    <a:cubicBezTo>
                      <a:pt x="97" y="432"/>
                      <a:pt x="79" y="433"/>
                      <a:pt x="71" y="439"/>
                    </a:cubicBezTo>
                    <a:cubicBezTo>
                      <a:pt x="62" y="444"/>
                      <a:pt x="39" y="456"/>
                      <a:pt x="0" y="454"/>
                    </a:cubicBezTo>
                    <a:cubicBezTo>
                      <a:pt x="0" y="454"/>
                      <a:pt x="17" y="594"/>
                      <a:pt x="201" y="600"/>
                    </a:cubicBezTo>
                    <a:cubicBezTo>
                      <a:pt x="339" y="604"/>
                      <a:pt x="400" y="456"/>
                      <a:pt x="400" y="456"/>
                    </a:cubicBezTo>
                    <a:cubicBezTo>
                      <a:pt x="400" y="456"/>
                      <a:pt x="370" y="457"/>
                      <a:pt x="359" y="455"/>
                    </a:cubicBezTo>
                    <a:cubicBezTo>
                      <a:pt x="347" y="454"/>
                      <a:pt x="332" y="449"/>
                      <a:pt x="328" y="444"/>
                    </a:cubicBezTo>
                    <a:cubicBezTo>
                      <a:pt x="324" y="439"/>
                      <a:pt x="292" y="421"/>
                      <a:pt x="286" y="407"/>
                    </a:cubicBezTo>
                    <a:cubicBezTo>
                      <a:pt x="279" y="393"/>
                      <a:pt x="246" y="329"/>
                      <a:pt x="264" y="247"/>
                    </a:cubicBezTo>
                    <a:cubicBezTo>
                      <a:pt x="264" y="247"/>
                      <a:pt x="281" y="241"/>
                      <a:pt x="286" y="229"/>
                    </a:cubicBezTo>
                    <a:cubicBezTo>
                      <a:pt x="292" y="217"/>
                      <a:pt x="312" y="185"/>
                      <a:pt x="289" y="170"/>
                    </a:cubicBezTo>
                    <a:cubicBezTo>
                      <a:pt x="277" y="162"/>
                      <a:pt x="267" y="172"/>
                      <a:pt x="267" y="172"/>
                    </a:cubicBezTo>
                    <a:cubicBezTo>
                      <a:pt x="267" y="172"/>
                      <a:pt x="265" y="107"/>
                      <a:pt x="251" y="91"/>
                    </a:cubicBezTo>
                    <a:cubicBezTo>
                      <a:pt x="238" y="74"/>
                      <a:pt x="151" y="0"/>
                      <a:pt x="124" y="7"/>
                    </a:cubicBezTo>
                    <a:cubicBezTo>
                      <a:pt x="97" y="13"/>
                      <a:pt x="71" y="13"/>
                      <a:pt x="30" y="48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2" name="Freeform 12">
                <a:extLst>
                  <a:ext uri="{FF2B5EF4-FFF2-40B4-BE49-F238E27FC236}">
                    <a16:creationId xmlns:a16="http://schemas.microsoft.com/office/drawing/2014/main" id="{BD813B0F-530A-4212-AA3A-6569D104E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4"/>
                <a:ext cx="43" cy="27"/>
              </a:xfrm>
              <a:custGeom>
                <a:avLst/>
                <a:gdLst>
                  <a:gd name="T0" fmla="*/ 49 w 39"/>
                  <a:gd name="T1" fmla="*/ 9 h 24"/>
                  <a:gd name="T2" fmla="*/ 25 w 39"/>
                  <a:gd name="T3" fmla="*/ 0 h 24"/>
                  <a:gd name="T4" fmla="*/ 0 w 39"/>
                  <a:gd name="T5" fmla="*/ 19 h 24"/>
                  <a:gd name="T6" fmla="*/ 4 w 39"/>
                  <a:gd name="T7" fmla="*/ 30 h 24"/>
                  <a:gd name="T8" fmla="*/ 19 w 39"/>
                  <a:gd name="T9" fmla="*/ 29 h 24"/>
                  <a:gd name="T10" fmla="*/ 44 w 39"/>
                  <a:gd name="T11" fmla="*/ 11 h 24"/>
                  <a:gd name="T12" fmla="*/ 49 w 39"/>
                  <a:gd name="T13" fmla="*/ 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"/>
                  <a:gd name="T22" fmla="*/ 0 h 24"/>
                  <a:gd name="T23" fmla="*/ 39 w 3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" h="24">
                    <a:moveTo>
                      <a:pt x="36" y="6"/>
                    </a:moveTo>
                    <a:cubicBezTo>
                      <a:pt x="36" y="6"/>
                      <a:pt x="29" y="0"/>
                      <a:pt x="19" y="0"/>
                    </a:cubicBezTo>
                    <a:cubicBezTo>
                      <a:pt x="10" y="0"/>
                      <a:pt x="2" y="2"/>
                      <a:pt x="0" y="1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8" y="24"/>
                      <a:pt x="14" y="20"/>
                    </a:cubicBezTo>
                    <a:cubicBezTo>
                      <a:pt x="19" y="16"/>
                      <a:pt x="31" y="9"/>
                      <a:pt x="33" y="8"/>
                    </a:cubicBezTo>
                    <a:cubicBezTo>
                      <a:pt x="35" y="8"/>
                      <a:pt x="39" y="7"/>
                      <a:pt x="36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3" name="Freeform 13">
                <a:extLst>
                  <a:ext uri="{FF2B5EF4-FFF2-40B4-BE49-F238E27FC236}">
                    <a16:creationId xmlns:a16="http://schemas.microsoft.com/office/drawing/2014/main" id="{E4F43C66-EDA3-41CD-9B7D-9F19E3CD8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346"/>
                <a:ext cx="52" cy="33"/>
              </a:xfrm>
              <a:custGeom>
                <a:avLst/>
                <a:gdLst>
                  <a:gd name="T0" fmla="*/ 2 w 47"/>
                  <a:gd name="T1" fmla="*/ 37 h 30"/>
                  <a:gd name="T2" fmla="*/ 22 w 47"/>
                  <a:gd name="T3" fmla="*/ 8 h 30"/>
                  <a:gd name="T4" fmla="*/ 64 w 47"/>
                  <a:gd name="T5" fmla="*/ 13 h 30"/>
                  <a:gd name="T6" fmla="*/ 38 w 47"/>
                  <a:gd name="T7" fmla="*/ 32 h 30"/>
                  <a:gd name="T8" fmla="*/ 11 w 47"/>
                  <a:gd name="T9" fmla="*/ 35 h 30"/>
                  <a:gd name="T10" fmla="*/ 2 w 47"/>
                  <a:gd name="T11" fmla="*/ 3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30"/>
                  <a:gd name="T20" fmla="*/ 47 w 47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30">
                    <a:moveTo>
                      <a:pt x="2" y="28"/>
                    </a:moveTo>
                    <a:cubicBezTo>
                      <a:pt x="0" y="26"/>
                      <a:pt x="2" y="10"/>
                      <a:pt x="16" y="5"/>
                    </a:cubicBezTo>
                    <a:cubicBezTo>
                      <a:pt x="29" y="0"/>
                      <a:pt x="41" y="5"/>
                      <a:pt x="47" y="10"/>
                    </a:cubicBezTo>
                    <a:cubicBezTo>
                      <a:pt x="47" y="10"/>
                      <a:pt x="40" y="20"/>
                      <a:pt x="28" y="24"/>
                    </a:cubicBezTo>
                    <a:cubicBezTo>
                      <a:pt x="17" y="28"/>
                      <a:pt x="10" y="25"/>
                      <a:pt x="8" y="26"/>
                    </a:cubicBezTo>
                    <a:cubicBezTo>
                      <a:pt x="5" y="27"/>
                      <a:pt x="4" y="30"/>
                      <a:pt x="2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4" name="Freeform 14">
                <a:extLst>
                  <a:ext uri="{FF2B5EF4-FFF2-40B4-BE49-F238E27FC236}">
                    <a16:creationId xmlns:a16="http://schemas.microsoft.com/office/drawing/2014/main" id="{CD5278DC-0DB7-4007-8B50-BEE96CA49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" y="202"/>
                <a:ext cx="440" cy="663"/>
              </a:xfrm>
              <a:custGeom>
                <a:avLst/>
                <a:gdLst>
                  <a:gd name="T0" fmla="*/ 40 w 400"/>
                  <a:gd name="T1" fmla="*/ 64 h 604"/>
                  <a:gd name="T2" fmla="*/ 13 w 400"/>
                  <a:gd name="T3" fmla="*/ 204 h 604"/>
                  <a:gd name="T4" fmla="*/ 25 w 400"/>
                  <a:gd name="T5" fmla="*/ 232 h 604"/>
                  <a:gd name="T6" fmla="*/ 28 w 400"/>
                  <a:gd name="T7" fmla="*/ 254 h 604"/>
                  <a:gd name="T8" fmla="*/ 40 w 400"/>
                  <a:gd name="T9" fmla="*/ 336 h 604"/>
                  <a:gd name="T10" fmla="*/ 70 w 400"/>
                  <a:gd name="T11" fmla="*/ 395 h 604"/>
                  <a:gd name="T12" fmla="*/ 124 w 400"/>
                  <a:gd name="T13" fmla="*/ 461 h 604"/>
                  <a:gd name="T14" fmla="*/ 141 w 400"/>
                  <a:gd name="T15" fmla="*/ 554 h 604"/>
                  <a:gd name="T16" fmla="*/ 95 w 400"/>
                  <a:gd name="T17" fmla="*/ 581 h 604"/>
                  <a:gd name="T18" fmla="*/ 0 w 400"/>
                  <a:gd name="T19" fmla="*/ 600 h 604"/>
                  <a:gd name="T20" fmla="*/ 267 w 400"/>
                  <a:gd name="T21" fmla="*/ 794 h 604"/>
                  <a:gd name="T22" fmla="*/ 532 w 400"/>
                  <a:gd name="T23" fmla="*/ 604 h 604"/>
                  <a:gd name="T24" fmla="*/ 479 w 400"/>
                  <a:gd name="T25" fmla="*/ 602 h 604"/>
                  <a:gd name="T26" fmla="*/ 437 w 400"/>
                  <a:gd name="T27" fmla="*/ 587 h 604"/>
                  <a:gd name="T28" fmla="*/ 382 w 400"/>
                  <a:gd name="T29" fmla="*/ 539 h 604"/>
                  <a:gd name="T30" fmla="*/ 351 w 400"/>
                  <a:gd name="T31" fmla="*/ 326 h 604"/>
                  <a:gd name="T32" fmla="*/ 382 w 400"/>
                  <a:gd name="T33" fmla="*/ 303 h 604"/>
                  <a:gd name="T34" fmla="*/ 385 w 400"/>
                  <a:gd name="T35" fmla="*/ 225 h 604"/>
                  <a:gd name="T36" fmla="*/ 355 w 400"/>
                  <a:gd name="T37" fmla="*/ 227 h 604"/>
                  <a:gd name="T38" fmla="*/ 334 w 400"/>
                  <a:gd name="T39" fmla="*/ 121 h 604"/>
                  <a:gd name="T40" fmla="*/ 165 w 400"/>
                  <a:gd name="T41" fmla="*/ 10 h 604"/>
                  <a:gd name="T42" fmla="*/ 40 w 400"/>
                  <a:gd name="T43" fmla="*/ 64 h 60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0"/>
                  <a:gd name="T67" fmla="*/ 0 h 604"/>
                  <a:gd name="T68" fmla="*/ 400 w 400"/>
                  <a:gd name="T69" fmla="*/ 604 h 60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0" h="604">
                    <a:moveTo>
                      <a:pt x="30" y="48"/>
                    </a:moveTo>
                    <a:cubicBezTo>
                      <a:pt x="30" y="48"/>
                      <a:pt x="10" y="68"/>
                      <a:pt x="10" y="154"/>
                    </a:cubicBezTo>
                    <a:cubicBezTo>
                      <a:pt x="10" y="165"/>
                      <a:pt x="16" y="169"/>
                      <a:pt x="19" y="175"/>
                    </a:cubicBezTo>
                    <a:cubicBezTo>
                      <a:pt x="22" y="181"/>
                      <a:pt x="22" y="187"/>
                      <a:pt x="21" y="191"/>
                    </a:cubicBezTo>
                    <a:cubicBezTo>
                      <a:pt x="20" y="196"/>
                      <a:pt x="17" y="234"/>
                      <a:pt x="30" y="254"/>
                    </a:cubicBezTo>
                    <a:cubicBezTo>
                      <a:pt x="43" y="275"/>
                      <a:pt x="49" y="292"/>
                      <a:pt x="53" y="299"/>
                    </a:cubicBezTo>
                    <a:cubicBezTo>
                      <a:pt x="57" y="306"/>
                      <a:pt x="75" y="344"/>
                      <a:pt x="94" y="349"/>
                    </a:cubicBezTo>
                    <a:cubicBezTo>
                      <a:pt x="94" y="349"/>
                      <a:pt x="113" y="405"/>
                      <a:pt x="105" y="419"/>
                    </a:cubicBezTo>
                    <a:cubicBezTo>
                      <a:pt x="97" y="432"/>
                      <a:pt x="79" y="433"/>
                      <a:pt x="71" y="439"/>
                    </a:cubicBezTo>
                    <a:cubicBezTo>
                      <a:pt x="62" y="444"/>
                      <a:pt x="39" y="456"/>
                      <a:pt x="0" y="454"/>
                    </a:cubicBezTo>
                    <a:cubicBezTo>
                      <a:pt x="0" y="454"/>
                      <a:pt x="17" y="594"/>
                      <a:pt x="201" y="600"/>
                    </a:cubicBezTo>
                    <a:cubicBezTo>
                      <a:pt x="339" y="604"/>
                      <a:pt x="400" y="456"/>
                      <a:pt x="400" y="456"/>
                    </a:cubicBezTo>
                    <a:cubicBezTo>
                      <a:pt x="400" y="456"/>
                      <a:pt x="370" y="457"/>
                      <a:pt x="359" y="455"/>
                    </a:cubicBezTo>
                    <a:cubicBezTo>
                      <a:pt x="347" y="454"/>
                      <a:pt x="332" y="449"/>
                      <a:pt x="328" y="444"/>
                    </a:cubicBezTo>
                    <a:cubicBezTo>
                      <a:pt x="324" y="439"/>
                      <a:pt x="292" y="421"/>
                      <a:pt x="286" y="407"/>
                    </a:cubicBezTo>
                    <a:cubicBezTo>
                      <a:pt x="279" y="393"/>
                      <a:pt x="246" y="329"/>
                      <a:pt x="264" y="247"/>
                    </a:cubicBezTo>
                    <a:cubicBezTo>
                      <a:pt x="264" y="247"/>
                      <a:pt x="281" y="241"/>
                      <a:pt x="286" y="229"/>
                    </a:cubicBezTo>
                    <a:cubicBezTo>
                      <a:pt x="292" y="217"/>
                      <a:pt x="312" y="185"/>
                      <a:pt x="289" y="170"/>
                    </a:cubicBezTo>
                    <a:cubicBezTo>
                      <a:pt x="277" y="162"/>
                      <a:pt x="267" y="172"/>
                      <a:pt x="267" y="172"/>
                    </a:cubicBezTo>
                    <a:cubicBezTo>
                      <a:pt x="267" y="172"/>
                      <a:pt x="265" y="107"/>
                      <a:pt x="251" y="91"/>
                    </a:cubicBezTo>
                    <a:cubicBezTo>
                      <a:pt x="238" y="74"/>
                      <a:pt x="151" y="0"/>
                      <a:pt x="124" y="7"/>
                    </a:cubicBezTo>
                    <a:cubicBezTo>
                      <a:pt x="97" y="13"/>
                      <a:pt x="71" y="13"/>
                      <a:pt x="30" y="48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5" name="Freeform 15">
                <a:extLst>
                  <a:ext uri="{FF2B5EF4-FFF2-40B4-BE49-F238E27FC236}">
                    <a16:creationId xmlns:a16="http://schemas.microsoft.com/office/drawing/2014/main" id="{096A2E0C-72E2-44CA-B1F4-CEE65D09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6" y="355"/>
                <a:ext cx="45" cy="25"/>
              </a:xfrm>
              <a:custGeom>
                <a:avLst/>
                <a:gdLst>
                  <a:gd name="T0" fmla="*/ 52 w 41"/>
                  <a:gd name="T1" fmla="*/ 5 h 23"/>
                  <a:gd name="T2" fmla="*/ 0 w 41"/>
                  <a:gd name="T3" fmla="*/ 29 h 23"/>
                  <a:gd name="T4" fmla="*/ 32 w 41"/>
                  <a:gd name="T5" fmla="*/ 11 h 23"/>
                  <a:gd name="T6" fmla="*/ 52 w 41"/>
                  <a:gd name="T7" fmla="*/ 5 h 2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1"/>
                  <a:gd name="T13" fmla="*/ 0 h 23"/>
                  <a:gd name="T14" fmla="*/ 41 w 41"/>
                  <a:gd name="T15" fmla="*/ 23 h 2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1" h="23">
                    <a:moveTo>
                      <a:pt x="39" y="5"/>
                    </a:moveTo>
                    <a:cubicBezTo>
                      <a:pt x="37" y="0"/>
                      <a:pt x="13" y="3"/>
                      <a:pt x="0" y="23"/>
                    </a:cubicBezTo>
                    <a:cubicBezTo>
                      <a:pt x="0" y="23"/>
                      <a:pt x="14" y="10"/>
                      <a:pt x="24" y="8"/>
                    </a:cubicBezTo>
                    <a:cubicBezTo>
                      <a:pt x="34" y="6"/>
                      <a:pt x="41" y="10"/>
                      <a:pt x="39" y="5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6" name="Freeform 16">
                <a:extLst>
                  <a:ext uri="{FF2B5EF4-FFF2-40B4-BE49-F238E27FC236}">
                    <a16:creationId xmlns:a16="http://schemas.microsoft.com/office/drawing/2014/main" id="{30757FB1-639A-4F15-B23D-C12F5CF30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304"/>
                <a:ext cx="80" cy="36"/>
              </a:xfrm>
              <a:custGeom>
                <a:avLst/>
                <a:gdLst>
                  <a:gd name="T0" fmla="*/ 0 w 73"/>
                  <a:gd name="T1" fmla="*/ 38 h 33"/>
                  <a:gd name="T2" fmla="*/ 96 w 73"/>
                  <a:gd name="T3" fmla="*/ 31 h 33"/>
                  <a:gd name="T4" fmla="*/ 24 w 73"/>
                  <a:gd name="T5" fmla="*/ 28 h 33"/>
                  <a:gd name="T6" fmla="*/ 0 w 73"/>
                  <a:gd name="T7" fmla="*/ 38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3"/>
                  <a:gd name="T13" fmla="*/ 0 h 33"/>
                  <a:gd name="T14" fmla="*/ 73 w 73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3" h="33">
                    <a:moveTo>
                      <a:pt x="0" y="29"/>
                    </a:moveTo>
                    <a:cubicBezTo>
                      <a:pt x="0" y="25"/>
                      <a:pt x="41" y="0"/>
                      <a:pt x="73" y="24"/>
                    </a:cubicBezTo>
                    <a:cubicBezTo>
                      <a:pt x="73" y="24"/>
                      <a:pt x="40" y="7"/>
                      <a:pt x="18" y="22"/>
                    </a:cubicBezTo>
                    <a:cubicBezTo>
                      <a:pt x="4" y="31"/>
                      <a:pt x="1" y="33"/>
                      <a:pt x="0" y="2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7" name="Freeform 17">
                <a:extLst>
                  <a:ext uri="{FF2B5EF4-FFF2-40B4-BE49-F238E27FC236}">
                    <a16:creationId xmlns:a16="http://schemas.microsoft.com/office/drawing/2014/main" id="{55474627-0C90-4161-9AAE-02A7312D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" y="377"/>
                <a:ext cx="39" cy="19"/>
              </a:xfrm>
              <a:custGeom>
                <a:avLst/>
                <a:gdLst>
                  <a:gd name="T0" fmla="*/ 0 w 35"/>
                  <a:gd name="T1" fmla="*/ 21 h 18"/>
                  <a:gd name="T2" fmla="*/ 10 w 35"/>
                  <a:gd name="T3" fmla="*/ 3 h 18"/>
                  <a:gd name="T4" fmla="*/ 48 w 35"/>
                  <a:gd name="T5" fmla="*/ 6 h 18"/>
                  <a:gd name="T6" fmla="*/ 0 60000 65536"/>
                  <a:gd name="T7" fmla="*/ 0 60000 65536"/>
                  <a:gd name="T8" fmla="*/ 0 60000 65536"/>
                  <a:gd name="T9" fmla="*/ 0 w 35"/>
                  <a:gd name="T10" fmla="*/ 0 h 18"/>
                  <a:gd name="T11" fmla="*/ 35 w 35"/>
                  <a:gd name="T12" fmla="*/ 18 h 1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5" h="18">
                    <a:moveTo>
                      <a:pt x="0" y="18"/>
                    </a:moveTo>
                    <a:cubicBezTo>
                      <a:pt x="0" y="18"/>
                      <a:pt x="0" y="7"/>
                      <a:pt x="7" y="3"/>
                    </a:cubicBezTo>
                    <a:cubicBezTo>
                      <a:pt x="15" y="0"/>
                      <a:pt x="35" y="6"/>
                      <a:pt x="35" y="6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8" name="Freeform 18">
                <a:extLst>
                  <a:ext uri="{FF2B5EF4-FFF2-40B4-BE49-F238E27FC236}">
                    <a16:creationId xmlns:a16="http://schemas.microsoft.com/office/drawing/2014/main" id="{FB221B57-A97B-463E-8063-A7F7D51F0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49"/>
                <a:ext cx="24" cy="24"/>
              </a:xfrm>
              <a:custGeom>
                <a:avLst/>
                <a:gdLst>
                  <a:gd name="T0" fmla="*/ 17 w 22"/>
                  <a:gd name="T1" fmla="*/ 0 h 22"/>
                  <a:gd name="T2" fmla="*/ 10 w 22"/>
                  <a:gd name="T3" fmla="*/ 2 h 22"/>
                  <a:gd name="T4" fmla="*/ 2 w 22"/>
                  <a:gd name="T5" fmla="*/ 5 h 22"/>
                  <a:gd name="T6" fmla="*/ 0 w 22"/>
                  <a:gd name="T7" fmla="*/ 14 h 22"/>
                  <a:gd name="T8" fmla="*/ 14 w 22"/>
                  <a:gd name="T9" fmla="*/ 28 h 22"/>
                  <a:gd name="T10" fmla="*/ 28 w 22"/>
                  <a:gd name="T11" fmla="*/ 14 h 22"/>
                  <a:gd name="T12" fmla="*/ 17 w 2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2"/>
                  <a:gd name="T23" fmla="*/ 22 w 22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2">
                    <a:moveTo>
                      <a:pt x="14" y="0"/>
                    </a:moveTo>
                    <a:cubicBezTo>
                      <a:pt x="12" y="0"/>
                      <a:pt x="9" y="1"/>
                      <a:pt x="7" y="2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7" y="22"/>
                      <a:pt x="22" y="17"/>
                      <a:pt x="22" y="11"/>
                    </a:cubicBezTo>
                    <a:cubicBezTo>
                      <a:pt x="22" y="6"/>
                      <a:pt x="19" y="1"/>
                      <a:pt x="14" y="0"/>
                    </a:cubicBezTo>
                    <a:close/>
                  </a:path>
                </a:pathLst>
              </a:custGeom>
              <a:solidFill>
                <a:srgbClr val="215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69" name="Freeform 19">
                <a:extLst>
                  <a:ext uri="{FF2B5EF4-FFF2-40B4-BE49-F238E27FC236}">
                    <a16:creationId xmlns:a16="http://schemas.microsoft.com/office/drawing/2014/main" id="{812E9435-C3B7-41E1-B3CB-FD2EFC9C7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8" y="384"/>
                <a:ext cx="22" cy="23"/>
              </a:xfrm>
              <a:custGeom>
                <a:avLst/>
                <a:gdLst>
                  <a:gd name="T0" fmla="*/ 19 w 20"/>
                  <a:gd name="T1" fmla="*/ 0 h 21"/>
                  <a:gd name="T2" fmla="*/ 0 w 20"/>
                  <a:gd name="T3" fmla="*/ 10 h 21"/>
                  <a:gd name="T4" fmla="*/ 1 w 20"/>
                  <a:gd name="T5" fmla="*/ 16 h 21"/>
                  <a:gd name="T6" fmla="*/ 17 w 20"/>
                  <a:gd name="T7" fmla="*/ 26 h 21"/>
                  <a:gd name="T8" fmla="*/ 23 w 20"/>
                  <a:gd name="T9" fmla="*/ 23 h 21"/>
                  <a:gd name="T10" fmla="*/ 24 w 20"/>
                  <a:gd name="T11" fmla="*/ 5 h 21"/>
                  <a:gd name="T12" fmla="*/ 19 w 20"/>
                  <a:gd name="T13" fmla="*/ 0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21"/>
                  <a:gd name="T23" fmla="*/ 20 w 20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21">
                    <a:moveTo>
                      <a:pt x="14" y="0"/>
                    </a:moveTo>
                    <a:cubicBezTo>
                      <a:pt x="8" y="1"/>
                      <a:pt x="3" y="2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3" y="18"/>
                      <a:pt x="8" y="21"/>
                      <a:pt x="13" y="20"/>
                    </a:cubicBezTo>
                    <a:cubicBezTo>
                      <a:pt x="14" y="19"/>
                      <a:pt x="15" y="18"/>
                      <a:pt x="17" y="17"/>
                    </a:cubicBezTo>
                    <a:cubicBezTo>
                      <a:pt x="19" y="14"/>
                      <a:pt x="20" y="10"/>
                      <a:pt x="18" y="5"/>
                    </a:cubicBezTo>
                    <a:cubicBezTo>
                      <a:pt x="17" y="3"/>
                      <a:pt x="16" y="1"/>
                      <a:pt x="14" y="0"/>
                    </a:cubicBezTo>
                    <a:close/>
                  </a:path>
                </a:pathLst>
              </a:custGeom>
              <a:solidFill>
                <a:srgbClr val="215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0" name="Freeform 20">
                <a:extLst>
                  <a:ext uri="{FF2B5EF4-FFF2-40B4-BE49-F238E27FC236}">
                    <a16:creationId xmlns:a16="http://schemas.microsoft.com/office/drawing/2014/main" id="{EC0BEB3D-C534-46DF-B950-77DE7D678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339"/>
                <a:ext cx="51" cy="24"/>
              </a:xfrm>
              <a:custGeom>
                <a:avLst/>
                <a:gdLst>
                  <a:gd name="T0" fmla="*/ 0 w 47"/>
                  <a:gd name="T1" fmla="*/ 28 h 22"/>
                  <a:gd name="T2" fmla="*/ 24 w 47"/>
                  <a:gd name="T3" fmla="*/ 4 h 22"/>
                  <a:gd name="T4" fmla="*/ 60 w 47"/>
                  <a:gd name="T5" fmla="*/ 12 h 22"/>
                  <a:gd name="T6" fmla="*/ 0 60000 65536"/>
                  <a:gd name="T7" fmla="*/ 0 60000 65536"/>
                  <a:gd name="T8" fmla="*/ 0 60000 65536"/>
                  <a:gd name="T9" fmla="*/ 0 w 47"/>
                  <a:gd name="T10" fmla="*/ 0 h 22"/>
                  <a:gd name="T11" fmla="*/ 47 w 47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7" h="22">
                    <a:moveTo>
                      <a:pt x="0" y="22"/>
                    </a:moveTo>
                    <a:cubicBezTo>
                      <a:pt x="0" y="22"/>
                      <a:pt x="4" y="7"/>
                      <a:pt x="18" y="4"/>
                    </a:cubicBezTo>
                    <a:cubicBezTo>
                      <a:pt x="32" y="0"/>
                      <a:pt x="47" y="9"/>
                      <a:pt x="47" y="9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1" name="Freeform 21">
                <a:extLst>
                  <a:ext uri="{FF2B5EF4-FFF2-40B4-BE49-F238E27FC236}">
                    <a16:creationId xmlns:a16="http://schemas.microsoft.com/office/drawing/2014/main" id="{C4A16790-2694-443A-8C5D-0DEB95364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358"/>
                <a:ext cx="22" cy="91"/>
              </a:xfrm>
              <a:custGeom>
                <a:avLst/>
                <a:gdLst>
                  <a:gd name="T0" fmla="*/ 12 w 20"/>
                  <a:gd name="T1" fmla="*/ 0 h 83"/>
                  <a:gd name="T2" fmla="*/ 15 w 20"/>
                  <a:gd name="T3" fmla="*/ 52 h 83"/>
                  <a:gd name="T4" fmla="*/ 1 w 20"/>
                  <a:gd name="T5" fmla="*/ 78 h 83"/>
                  <a:gd name="T6" fmla="*/ 2 w 20"/>
                  <a:gd name="T7" fmla="*/ 92 h 83"/>
                  <a:gd name="T8" fmla="*/ 11 w 20"/>
                  <a:gd name="T9" fmla="*/ 110 h 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"/>
                  <a:gd name="T16" fmla="*/ 0 h 83"/>
                  <a:gd name="T17" fmla="*/ 20 w 20"/>
                  <a:gd name="T18" fmla="*/ 83 h 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" h="83">
                    <a:moveTo>
                      <a:pt x="9" y="0"/>
                    </a:moveTo>
                    <a:cubicBezTo>
                      <a:pt x="9" y="0"/>
                      <a:pt x="20" y="16"/>
                      <a:pt x="12" y="39"/>
                    </a:cubicBezTo>
                    <a:cubicBezTo>
                      <a:pt x="6" y="56"/>
                      <a:pt x="1" y="54"/>
                      <a:pt x="1" y="59"/>
                    </a:cubicBezTo>
                    <a:cubicBezTo>
                      <a:pt x="1" y="64"/>
                      <a:pt x="1" y="67"/>
                      <a:pt x="2" y="70"/>
                    </a:cubicBezTo>
                    <a:cubicBezTo>
                      <a:pt x="2" y="70"/>
                      <a:pt x="0" y="80"/>
                      <a:pt x="8" y="8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2" name="Freeform 22">
                <a:extLst>
                  <a:ext uri="{FF2B5EF4-FFF2-40B4-BE49-F238E27FC236}">
                    <a16:creationId xmlns:a16="http://schemas.microsoft.com/office/drawing/2014/main" id="{0688BEB4-50F8-4552-A8B3-3AB72B106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414"/>
                <a:ext cx="22" cy="32"/>
              </a:xfrm>
              <a:custGeom>
                <a:avLst/>
                <a:gdLst>
                  <a:gd name="T0" fmla="*/ 0 w 20"/>
                  <a:gd name="T1" fmla="*/ 0 h 29"/>
                  <a:gd name="T2" fmla="*/ 25 w 20"/>
                  <a:gd name="T3" fmla="*/ 28 h 29"/>
                  <a:gd name="T4" fmla="*/ 11 w 20"/>
                  <a:gd name="T5" fmla="*/ 39 h 29"/>
                  <a:gd name="T6" fmla="*/ 0 60000 65536"/>
                  <a:gd name="T7" fmla="*/ 0 60000 65536"/>
                  <a:gd name="T8" fmla="*/ 0 60000 65536"/>
                  <a:gd name="T9" fmla="*/ 0 w 20"/>
                  <a:gd name="T10" fmla="*/ 0 h 29"/>
                  <a:gd name="T11" fmla="*/ 20 w 20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" h="29">
                    <a:moveTo>
                      <a:pt x="0" y="0"/>
                    </a:moveTo>
                    <a:cubicBezTo>
                      <a:pt x="0" y="0"/>
                      <a:pt x="20" y="13"/>
                      <a:pt x="19" y="21"/>
                    </a:cubicBezTo>
                    <a:cubicBezTo>
                      <a:pt x="17" y="29"/>
                      <a:pt x="8" y="29"/>
                      <a:pt x="8" y="29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3" name="Freeform 23">
                <a:extLst>
                  <a:ext uri="{FF2B5EF4-FFF2-40B4-BE49-F238E27FC236}">
                    <a16:creationId xmlns:a16="http://schemas.microsoft.com/office/drawing/2014/main" id="{AA64CEAC-BEFD-4D11-904E-C5836FC60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429"/>
                <a:ext cx="16" cy="8"/>
              </a:xfrm>
              <a:custGeom>
                <a:avLst/>
                <a:gdLst>
                  <a:gd name="T0" fmla="*/ 0 w 15"/>
                  <a:gd name="T1" fmla="*/ 8 h 7"/>
                  <a:gd name="T2" fmla="*/ 1 w 15"/>
                  <a:gd name="T3" fmla="*/ 2 h 7"/>
                  <a:gd name="T4" fmla="*/ 4 w 15"/>
                  <a:gd name="T5" fmla="*/ 0 h 7"/>
                  <a:gd name="T6" fmla="*/ 14 w 15"/>
                  <a:gd name="T7" fmla="*/ 2 h 7"/>
                  <a:gd name="T8" fmla="*/ 18 w 15"/>
                  <a:gd name="T9" fmla="*/ 10 h 7"/>
                  <a:gd name="T10" fmla="*/ 7 w 15"/>
                  <a:gd name="T11" fmla="*/ 2 h 7"/>
                  <a:gd name="T12" fmla="*/ 1 w 15"/>
                  <a:gd name="T13" fmla="*/ 8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7"/>
                  <a:gd name="T23" fmla="*/ 15 w 1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7">
                    <a:moveTo>
                      <a:pt x="0" y="5"/>
                    </a:moveTo>
                    <a:cubicBezTo>
                      <a:pt x="0" y="6"/>
                      <a:pt x="0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2" y="3"/>
                      <a:pt x="14" y="5"/>
                      <a:pt x="15" y="7"/>
                    </a:cubicBezTo>
                    <a:cubicBezTo>
                      <a:pt x="13" y="5"/>
                      <a:pt x="10" y="2"/>
                      <a:pt x="7" y="2"/>
                    </a:cubicBezTo>
                    <a:cubicBezTo>
                      <a:pt x="4" y="2"/>
                      <a:pt x="6" y="7"/>
                      <a:pt x="1" y="5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4" name="Freeform 24">
                <a:extLst>
                  <a:ext uri="{FF2B5EF4-FFF2-40B4-BE49-F238E27FC236}">
                    <a16:creationId xmlns:a16="http://schemas.microsoft.com/office/drawing/2014/main" id="{D08E7272-F383-48B9-BE62-AF412F25D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433"/>
                <a:ext cx="9" cy="8"/>
              </a:xfrm>
              <a:custGeom>
                <a:avLst/>
                <a:gdLst>
                  <a:gd name="T0" fmla="*/ 0 w 8"/>
                  <a:gd name="T1" fmla="*/ 0 h 8"/>
                  <a:gd name="T2" fmla="*/ 11 w 8"/>
                  <a:gd name="T3" fmla="*/ 8 h 8"/>
                  <a:gd name="T4" fmla="*/ 7 w 8"/>
                  <a:gd name="T5" fmla="*/ 4 h 8"/>
                  <a:gd name="T6" fmla="*/ 1 w 8"/>
                  <a:gd name="T7" fmla="*/ 1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8"/>
                  <a:gd name="T14" fmla="*/ 8 w 8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8">
                    <a:moveTo>
                      <a:pt x="0" y="0"/>
                    </a:moveTo>
                    <a:cubicBezTo>
                      <a:pt x="3" y="2"/>
                      <a:pt x="6" y="5"/>
                      <a:pt x="8" y="8"/>
                    </a:cubicBezTo>
                    <a:cubicBezTo>
                      <a:pt x="6" y="7"/>
                      <a:pt x="5" y="6"/>
                      <a:pt x="4" y="4"/>
                    </a:cubicBezTo>
                    <a:cubicBezTo>
                      <a:pt x="3" y="3"/>
                      <a:pt x="0" y="3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5" name="Freeform 25">
                <a:extLst>
                  <a:ext uri="{FF2B5EF4-FFF2-40B4-BE49-F238E27FC236}">
                    <a16:creationId xmlns:a16="http://schemas.microsoft.com/office/drawing/2014/main" id="{02878A4F-D399-4DF0-8927-248ECF157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445"/>
                <a:ext cx="5" cy="3"/>
              </a:xfrm>
              <a:custGeom>
                <a:avLst/>
                <a:gdLst>
                  <a:gd name="T0" fmla="*/ 1 w 4"/>
                  <a:gd name="T1" fmla="*/ 0 h 3"/>
                  <a:gd name="T2" fmla="*/ 8 w 4"/>
                  <a:gd name="T3" fmla="*/ 3 h 3"/>
                  <a:gd name="T4" fmla="*/ 0 w 4"/>
                  <a:gd name="T5" fmla="*/ 0 h 3"/>
                  <a:gd name="T6" fmla="*/ 0 60000 65536"/>
                  <a:gd name="T7" fmla="*/ 0 60000 65536"/>
                  <a:gd name="T8" fmla="*/ 0 60000 65536"/>
                  <a:gd name="T9" fmla="*/ 0 w 4"/>
                  <a:gd name="T10" fmla="*/ 0 h 3"/>
                  <a:gd name="T11" fmla="*/ 4 w 4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" h="3">
                    <a:moveTo>
                      <a:pt x="1" y="0"/>
                    </a:moveTo>
                    <a:cubicBezTo>
                      <a:pt x="2" y="1"/>
                      <a:pt x="4" y="1"/>
                      <a:pt x="4" y="3"/>
                    </a:cubicBezTo>
                    <a:cubicBezTo>
                      <a:pt x="3" y="3"/>
                      <a:pt x="1" y="2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6" name="Freeform 26">
                <a:extLst>
                  <a:ext uri="{FF2B5EF4-FFF2-40B4-BE49-F238E27FC236}">
                    <a16:creationId xmlns:a16="http://schemas.microsoft.com/office/drawing/2014/main" id="{FCD3CA58-16DA-4634-BE34-286D80507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" y="585"/>
                <a:ext cx="13" cy="3"/>
              </a:xfrm>
              <a:custGeom>
                <a:avLst/>
                <a:gdLst>
                  <a:gd name="T0" fmla="*/ 0 w 12"/>
                  <a:gd name="T1" fmla="*/ 0 h 3"/>
                  <a:gd name="T2" fmla="*/ 15 w 12"/>
                  <a:gd name="T3" fmla="*/ 3 h 3"/>
                  <a:gd name="T4" fmla="*/ 0 60000 65536"/>
                  <a:gd name="T5" fmla="*/ 0 60000 65536"/>
                  <a:gd name="T6" fmla="*/ 0 w 12"/>
                  <a:gd name="T7" fmla="*/ 0 h 3"/>
                  <a:gd name="T8" fmla="*/ 12 w 12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2" h="3">
                    <a:moveTo>
                      <a:pt x="0" y="0"/>
                    </a:moveTo>
                    <a:cubicBezTo>
                      <a:pt x="0" y="0"/>
                      <a:pt x="7" y="2"/>
                      <a:pt x="12" y="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7" name="Freeform 27">
                <a:extLst>
                  <a:ext uri="{FF2B5EF4-FFF2-40B4-BE49-F238E27FC236}">
                    <a16:creationId xmlns:a16="http://schemas.microsoft.com/office/drawing/2014/main" id="{143F53A3-760B-46BA-B000-24138523D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573"/>
                <a:ext cx="53" cy="14"/>
              </a:xfrm>
              <a:custGeom>
                <a:avLst/>
                <a:gdLst>
                  <a:gd name="T0" fmla="*/ 0 w 48"/>
                  <a:gd name="T1" fmla="*/ 16 h 13"/>
                  <a:gd name="T2" fmla="*/ 65 w 48"/>
                  <a:gd name="T3" fmla="*/ 0 h 13"/>
                  <a:gd name="T4" fmla="*/ 0 60000 65536"/>
                  <a:gd name="T5" fmla="*/ 0 60000 65536"/>
                  <a:gd name="T6" fmla="*/ 0 w 48"/>
                  <a:gd name="T7" fmla="*/ 0 h 13"/>
                  <a:gd name="T8" fmla="*/ 48 w 48"/>
                  <a:gd name="T9" fmla="*/ 13 h 1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8" h="13">
                    <a:moveTo>
                      <a:pt x="0" y="13"/>
                    </a:moveTo>
                    <a:cubicBezTo>
                      <a:pt x="0" y="13"/>
                      <a:pt x="33" y="8"/>
                      <a:pt x="48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8" name="Freeform 28">
                <a:extLst>
                  <a:ext uri="{FF2B5EF4-FFF2-40B4-BE49-F238E27FC236}">
                    <a16:creationId xmlns:a16="http://schemas.microsoft.com/office/drawing/2014/main" id="{59A34C97-2150-46E3-A543-7F3B0F9FB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" y="484"/>
                <a:ext cx="45" cy="69"/>
              </a:xfrm>
              <a:custGeom>
                <a:avLst/>
                <a:gdLst>
                  <a:gd name="T0" fmla="*/ 0 w 41"/>
                  <a:gd name="T1" fmla="*/ 83 h 63"/>
                  <a:gd name="T2" fmla="*/ 54 w 41"/>
                  <a:gd name="T3" fmla="*/ 0 h 63"/>
                  <a:gd name="T4" fmla="*/ 0 60000 65536"/>
                  <a:gd name="T5" fmla="*/ 0 60000 65536"/>
                  <a:gd name="T6" fmla="*/ 0 w 41"/>
                  <a:gd name="T7" fmla="*/ 0 h 63"/>
                  <a:gd name="T8" fmla="*/ 41 w 41"/>
                  <a:gd name="T9" fmla="*/ 63 h 6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" h="63">
                    <a:moveTo>
                      <a:pt x="0" y="63"/>
                    </a:moveTo>
                    <a:cubicBezTo>
                      <a:pt x="0" y="63"/>
                      <a:pt x="35" y="46"/>
                      <a:pt x="41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79" name="Freeform 29">
                <a:extLst>
                  <a:ext uri="{FF2B5EF4-FFF2-40B4-BE49-F238E27FC236}">
                    <a16:creationId xmlns:a16="http://schemas.microsoft.com/office/drawing/2014/main" id="{04CAE82F-0E3E-4F37-B0FA-13B29ED1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" y="594"/>
                <a:ext cx="51" cy="45"/>
              </a:xfrm>
              <a:custGeom>
                <a:avLst/>
                <a:gdLst>
                  <a:gd name="T0" fmla="*/ 0 w 47"/>
                  <a:gd name="T1" fmla="*/ 0 h 41"/>
                  <a:gd name="T2" fmla="*/ 60 w 47"/>
                  <a:gd name="T3" fmla="*/ 54 h 41"/>
                  <a:gd name="T4" fmla="*/ 0 60000 65536"/>
                  <a:gd name="T5" fmla="*/ 0 60000 65536"/>
                  <a:gd name="T6" fmla="*/ 0 w 47"/>
                  <a:gd name="T7" fmla="*/ 0 h 41"/>
                  <a:gd name="T8" fmla="*/ 47 w 47"/>
                  <a:gd name="T9" fmla="*/ 41 h 4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7" h="41">
                    <a:moveTo>
                      <a:pt x="0" y="0"/>
                    </a:moveTo>
                    <a:cubicBezTo>
                      <a:pt x="0" y="0"/>
                      <a:pt x="40" y="16"/>
                      <a:pt x="47" y="4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0" name="Freeform 30">
                <a:extLst>
                  <a:ext uri="{FF2B5EF4-FFF2-40B4-BE49-F238E27FC236}">
                    <a16:creationId xmlns:a16="http://schemas.microsoft.com/office/drawing/2014/main" id="{A5F71BB3-8F4E-4387-906E-3CFF11978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" y="731"/>
                <a:ext cx="44" cy="13"/>
              </a:xfrm>
              <a:custGeom>
                <a:avLst/>
                <a:gdLst>
                  <a:gd name="T0" fmla="*/ 0 w 40"/>
                  <a:gd name="T1" fmla="*/ 3 h 12"/>
                  <a:gd name="T2" fmla="*/ 22 w 40"/>
                  <a:gd name="T3" fmla="*/ 10 h 12"/>
                  <a:gd name="T4" fmla="*/ 53 w 40"/>
                  <a:gd name="T5" fmla="*/ 0 h 12"/>
                  <a:gd name="T6" fmla="*/ 0 60000 65536"/>
                  <a:gd name="T7" fmla="*/ 0 60000 65536"/>
                  <a:gd name="T8" fmla="*/ 0 60000 65536"/>
                  <a:gd name="T9" fmla="*/ 0 w 40"/>
                  <a:gd name="T10" fmla="*/ 0 h 12"/>
                  <a:gd name="T11" fmla="*/ 40 w 40"/>
                  <a:gd name="T12" fmla="*/ 12 h 1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" h="12">
                    <a:moveTo>
                      <a:pt x="0" y="3"/>
                    </a:moveTo>
                    <a:cubicBezTo>
                      <a:pt x="0" y="3"/>
                      <a:pt x="5" y="12"/>
                      <a:pt x="16" y="7"/>
                    </a:cubicBezTo>
                    <a:cubicBezTo>
                      <a:pt x="28" y="2"/>
                      <a:pt x="40" y="0"/>
                      <a:pt x="4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1" name="Freeform 31">
                <a:extLst>
                  <a:ext uri="{FF2B5EF4-FFF2-40B4-BE49-F238E27FC236}">
                    <a16:creationId xmlns:a16="http://schemas.microsoft.com/office/drawing/2014/main" id="{985CB611-AE9F-4AC0-B2DA-037280B4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710"/>
                <a:ext cx="32" cy="10"/>
              </a:xfrm>
              <a:custGeom>
                <a:avLst/>
                <a:gdLst>
                  <a:gd name="T0" fmla="*/ 0 w 29"/>
                  <a:gd name="T1" fmla="*/ 12 h 9"/>
                  <a:gd name="T2" fmla="*/ 39 w 29"/>
                  <a:gd name="T3" fmla="*/ 0 h 9"/>
                  <a:gd name="T4" fmla="*/ 0 60000 65536"/>
                  <a:gd name="T5" fmla="*/ 0 60000 65536"/>
                  <a:gd name="T6" fmla="*/ 0 w 29"/>
                  <a:gd name="T7" fmla="*/ 0 h 9"/>
                  <a:gd name="T8" fmla="*/ 29 w 29"/>
                  <a:gd name="T9" fmla="*/ 9 h 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9" h="9">
                    <a:moveTo>
                      <a:pt x="0" y="9"/>
                    </a:moveTo>
                    <a:cubicBezTo>
                      <a:pt x="0" y="9"/>
                      <a:pt x="19" y="2"/>
                      <a:pt x="29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2" name="Freeform 32">
                <a:extLst>
                  <a:ext uri="{FF2B5EF4-FFF2-40B4-BE49-F238E27FC236}">
                    <a16:creationId xmlns:a16="http://schemas.microsoft.com/office/drawing/2014/main" id="{0A311298-441D-4EB6-966D-BCBD315E0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715"/>
                <a:ext cx="30" cy="11"/>
              </a:xfrm>
              <a:custGeom>
                <a:avLst/>
                <a:gdLst>
                  <a:gd name="T0" fmla="*/ 34 w 28"/>
                  <a:gd name="T1" fmla="*/ 13 h 10"/>
                  <a:gd name="T2" fmla="*/ 0 w 28"/>
                  <a:gd name="T3" fmla="*/ 0 h 10"/>
                  <a:gd name="T4" fmla="*/ 0 60000 65536"/>
                  <a:gd name="T5" fmla="*/ 0 60000 65536"/>
                  <a:gd name="T6" fmla="*/ 0 w 28"/>
                  <a:gd name="T7" fmla="*/ 0 h 10"/>
                  <a:gd name="T8" fmla="*/ 28 w 28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8" h="10">
                    <a:moveTo>
                      <a:pt x="28" y="10"/>
                    </a:moveTo>
                    <a:cubicBezTo>
                      <a:pt x="28" y="10"/>
                      <a:pt x="12" y="2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3" name="Freeform 33">
                <a:extLst>
                  <a:ext uri="{FF2B5EF4-FFF2-40B4-BE49-F238E27FC236}">
                    <a16:creationId xmlns:a16="http://schemas.microsoft.com/office/drawing/2014/main" id="{269AF57B-C728-40F7-8AEC-F6EBF5656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176"/>
                <a:ext cx="320" cy="219"/>
              </a:xfrm>
              <a:custGeom>
                <a:avLst/>
                <a:gdLst>
                  <a:gd name="T0" fmla="*/ 41 w 291"/>
                  <a:gd name="T1" fmla="*/ 97 h 200"/>
                  <a:gd name="T2" fmla="*/ 12 w 291"/>
                  <a:gd name="T3" fmla="*/ 116 h 200"/>
                  <a:gd name="T4" fmla="*/ 2 w 291"/>
                  <a:gd name="T5" fmla="*/ 151 h 200"/>
                  <a:gd name="T6" fmla="*/ 0 w 291"/>
                  <a:gd name="T7" fmla="*/ 112 h 200"/>
                  <a:gd name="T8" fmla="*/ 11 w 291"/>
                  <a:gd name="T9" fmla="*/ 81 h 200"/>
                  <a:gd name="T10" fmla="*/ 40 w 291"/>
                  <a:gd name="T11" fmla="*/ 59 h 200"/>
                  <a:gd name="T12" fmla="*/ 62 w 291"/>
                  <a:gd name="T13" fmla="*/ 49 h 200"/>
                  <a:gd name="T14" fmla="*/ 86 w 291"/>
                  <a:gd name="T15" fmla="*/ 33 h 200"/>
                  <a:gd name="T16" fmla="*/ 109 w 291"/>
                  <a:gd name="T17" fmla="*/ 28 h 200"/>
                  <a:gd name="T18" fmla="*/ 183 w 291"/>
                  <a:gd name="T19" fmla="*/ 4 h 200"/>
                  <a:gd name="T20" fmla="*/ 284 w 291"/>
                  <a:gd name="T21" fmla="*/ 50 h 200"/>
                  <a:gd name="T22" fmla="*/ 341 w 291"/>
                  <a:gd name="T23" fmla="*/ 88 h 200"/>
                  <a:gd name="T24" fmla="*/ 372 w 291"/>
                  <a:gd name="T25" fmla="*/ 147 h 200"/>
                  <a:gd name="T26" fmla="*/ 385 w 291"/>
                  <a:gd name="T27" fmla="*/ 186 h 200"/>
                  <a:gd name="T28" fmla="*/ 385 w 291"/>
                  <a:gd name="T29" fmla="*/ 239 h 200"/>
                  <a:gd name="T30" fmla="*/ 377 w 291"/>
                  <a:gd name="T31" fmla="*/ 263 h 200"/>
                  <a:gd name="T32" fmla="*/ 339 w 291"/>
                  <a:gd name="T33" fmla="*/ 257 h 200"/>
                  <a:gd name="T34" fmla="*/ 330 w 291"/>
                  <a:gd name="T35" fmla="*/ 251 h 200"/>
                  <a:gd name="T36" fmla="*/ 324 w 291"/>
                  <a:gd name="T37" fmla="*/ 234 h 200"/>
                  <a:gd name="T38" fmla="*/ 317 w 291"/>
                  <a:gd name="T39" fmla="*/ 210 h 200"/>
                  <a:gd name="T40" fmla="*/ 325 w 291"/>
                  <a:gd name="T41" fmla="*/ 223 h 200"/>
                  <a:gd name="T42" fmla="*/ 315 w 291"/>
                  <a:gd name="T43" fmla="*/ 203 h 200"/>
                  <a:gd name="T44" fmla="*/ 323 w 291"/>
                  <a:gd name="T45" fmla="*/ 206 h 200"/>
                  <a:gd name="T46" fmla="*/ 305 w 291"/>
                  <a:gd name="T47" fmla="*/ 189 h 200"/>
                  <a:gd name="T48" fmla="*/ 317 w 291"/>
                  <a:gd name="T49" fmla="*/ 193 h 200"/>
                  <a:gd name="T50" fmla="*/ 298 w 291"/>
                  <a:gd name="T51" fmla="*/ 176 h 200"/>
                  <a:gd name="T52" fmla="*/ 310 w 291"/>
                  <a:gd name="T53" fmla="*/ 182 h 200"/>
                  <a:gd name="T54" fmla="*/ 278 w 291"/>
                  <a:gd name="T55" fmla="*/ 151 h 200"/>
                  <a:gd name="T56" fmla="*/ 299 w 291"/>
                  <a:gd name="T57" fmla="*/ 165 h 200"/>
                  <a:gd name="T58" fmla="*/ 258 w 291"/>
                  <a:gd name="T59" fmla="*/ 131 h 200"/>
                  <a:gd name="T60" fmla="*/ 272 w 291"/>
                  <a:gd name="T61" fmla="*/ 141 h 200"/>
                  <a:gd name="T62" fmla="*/ 242 w 291"/>
                  <a:gd name="T63" fmla="*/ 122 h 200"/>
                  <a:gd name="T64" fmla="*/ 252 w 291"/>
                  <a:gd name="T65" fmla="*/ 126 h 200"/>
                  <a:gd name="T66" fmla="*/ 230 w 291"/>
                  <a:gd name="T67" fmla="*/ 104 h 200"/>
                  <a:gd name="T68" fmla="*/ 239 w 291"/>
                  <a:gd name="T69" fmla="*/ 111 h 200"/>
                  <a:gd name="T70" fmla="*/ 210 w 291"/>
                  <a:gd name="T71" fmla="*/ 91 h 200"/>
                  <a:gd name="T72" fmla="*/ 217 w 291"/>
                  <a:gd name="T73" fmla="*/ 93 h 200"/>
                  <a:gd name="T74" fmla="*/ 187 w 291"/>
                  <a:gd name="T75" fmla="*/ 78 h 200"/>
                  <a:gd name="T76" fmla="*/ 186 w 291"/>
                  <a:gd name="T77" fmla="*/ 67 h 200"/>
                  <a:gd name="T78" fmla="*/ 168 w 291"/>
                  <a:gd name="T79" fmla="*/ 60 h 200"/>
                  <a:gd name="T80" fmla="*/ 153 w 291"/>
                  <a:gd name="T81" fmla="*/ 60 h 200"/>
                  <a:gd name="T82" fmla="*/ 135 w 291"/>
                  <a:gd name="T83" fmla="*/ 60 h 200"/>
                  <a:gd name="T84" fmla="*/ 118 w 291"/>
                  <a:gd name="T85" fmla="*/ 61 h 200"/>
                  <a:gd name="T86" fmla="*/ 98 w 291"/>
                  <a:gd name="T87" fmla="*/ 73 h 200"/>
                  <a:gd name="T88" fmla="*/ 82 w 291"/>
                  <a:gd name="T89" fmla="*/ 74 h 200"/>
                  <a:gd name="T90" fmla="*/ 71 w 291"/>
                  <a:gd name="T91" fmla="*/ 85 h 200"/>
                  <a:gd name="T92" fmla="*/ 41 w 291"/>
                  <a:gd name="T93" fmla="*/ 97 h 2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1"/>
                  <a:gd name="T142" fmla="*/ 0 h 200"/>
                  <a:gd name="T143" fmla="*/ 291 w 291"/>
                  <a:gd name="T144" fmla="*/ 200 h 2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1" h="200">
                    <a:moveTo>
                      <a:pt x="31" y="74"/>
                    </a:moveTo>
                    <a:cubicBezTo>
                      <a:pt x="21" y="71"/>
                      <a:pt x="9" y="89"/>
                      <a:pt x="9" y="89"/>
                    </a:cubicBezTo>
                    <a:cubicBezTo>
                      <a:pt x="9" y="89"/>
                      <a:pt x="3" y="109"/>
                      <a:pt x="2" y="115"/>
                    </a:cubicBezTo>
                    <a:cubicBezTo>
                      <a:pt x="2" y="115"/>
                      <a:pt x="0" y="93"/>
                      <a:pt x="0" y="85"/>
                    </a:cubicBezTo>
                    <a:cubicBezTo>
                      <a:pt x="1" y="77"/>
                      <a:pt x="2" y="71"/>
                      <a:pt x="8" y="62"/>
                    </a:cubicBezTo>
                    <a:cubicBezTo>
                      <a:pt x="13" y="53"/>
                      <a:pt x="21" y="47"/>
                      <a:pt x="30" y="45"/>
                    </a:cubicBezTo>
                    <a:cubicBezTo>
                      <a:pt x="39" y="44"/>
                      <a:pt x="40" y="43"/>
                      <a:pt x="46" y="37"/>
                    </a:cubicBezTo>
                    <a:cubicBezTo>
                      <a:pt x="52" y="30"/>
                      <a:pt x="59" y="27"/>
                      <a:pt x="65" y="25"/>
                    </a:cubicBezTo>
                    <a:cubicBezTo>
                      <a:pt x="71" y="23"/>
                      <a:pt x="77" y="25"/>
                      <a:pt x="82" y="22"/>
                    </a:cubicBezTo>
                    <a:cubicBezTo>
                      <a:pt x="87" y="19"/>
                      <a:pt x="112" y="0"/>
                      <a:pt x="137" y="4"/>
                    </a:cubicBezTo>
                    <a:cubicBezTo>
                      <a:pt x="162" y="8"/>
                      <a:pt x="202" y="27"/>
                      <a:pt x="214" y="38"/>
                    </a:cubicBezTo>
                    <a:cubicBezTo>
                      <a:pt x="226" y="50"/>
                      <a:pt x="250" y="59"/>
                      <a:pt x="256" y="67"/>
                    </a:cubicBezTo>
                    <a:cubicBezTo>
                      <a:pt x="262" y="75"/>
                      <a:pt x="276" y="103"/>
                      <a:pt x="279" y="111"/>
                    </a:cubicBezTo>
                    <a:cubicBezTo>
                      <a:pt x="282" y="120"/>
                      <a:pt x="289" y="131"/>
                      <a:pt x="289" y="142"/>
                    </a:cubicBezTo>
                    <a:cubicBezTo>
                      <a:pt x="289" y="154"/>
                      <a:pt x="291" y="173"/>
                      <a:pt x="289" y="182"/>
                    </a:cubicBezTo>
                    <a:cubicBezTo>
                      <a:pt x="287" y="192"/>
                      <a:pt x="284" y="200"/>
                      <a:pt x="284" y="200"/>
                    </a:cubicBezTo>
                    <a:cubicBezTo>
                      <a:pt x="284" y="200"/>
                      <a:pt x="273" y="183"/>
                      <a:pt x="255" y="196"/>
                    </a:cubicBezTo>
                    <a:cubicBezTo>
                      <a:pt x="252" y="197"/>
                      <a:pt x="249" y="193"/>
                      <a:pt x="248" y="191"/>
                    </a:cubicBezTo>
                    <a:cubicBezTo>
                      <a:pt x="245" y="187"/>
                      <a:pt x="245" y="183"/>
                      <a:pt x="244" y="178"/>
                    </a:cubicBezTo>
                    <a:cubicBezTo>
                      <a:pt x="243" y="172"/>
                      <a:pt x="241" y="166"/>
                      <a:pt x="238" y="160"/>
                    </a:cubicBezTo>
                    <a:cubicBezTo>
                      <a:pt x="239" y="164"/>
                      <a:pt x="243" y="167"/>
                      <a:pt x="245" y="170"/>
                    </a:cubicBezTo>
                    <a:cubicBezTo>
                      <a:pt x="242" y="164"/>
                      <a:pt x="237" y="160"/>
                      <a:pt x="236" y="154"/>
                    </a:cubicBezTo>
                    <a:cubicBezTo>
                      <a:pt x="238" y="155"/>
                      <a:pt x="240" y="158"/>
                      <a:pt x="243" y="157"/>
                    </a:cubicBezTo>
                    <a:cubicBezTo>
                      <a:pt x="240" y="152"/>
                      <a:pt x="234" y="147"/>
                      <a:pt x="229" y="144"/>
                    </a:cubicBezTo>
                    <a:cubicBezTo>
                      <a:pt x="232" y="145"/>
                      <a:pt x="235" y="145"/>
                      <a:pt x="238" y="147"/>
                    </a:cubicBezTo>
                    <a:cubicBezTo>
                      <a:pt x="232" y="143"/>
                      <a:pt x="228" y="138"/>
                      <a:pt x="224" y="134"/>
                    </a:cubicBezTo>
                    <a:cubicBezTo>
                      <a:pt x="227" y="135"/>
                      <a:pt x="230" y="138"/>
                      <a:pt x="233" y="139"/>
                    </a:cubicBezTo>
                    <a:cubicBezTo>
                      <a:pt x="225" y="131"/>
                      <a:pt x="216" y="125"/>
                      <a:pt x="209" y="115"/>
                    </a:cubicBezTo>
                    <a:cubicBezTo>
                      <a:pt x="214" y="118"/>
                      <a:pt x="219" y="125"/>
                      <a:pt x="225" y="126"/>
                    </a:cubicBezTo>
                    <a:cubicBezTo>
                      <a:pt x="214" y="119"/>
                      <a:pt x="200" y="113"/>
                      <a:pt x="195" y="100"/>
                    </a:cubicBezTo>
                    <a:cubicBezTo>
                      <a:pt x="197" y="104"/>
                      <a:pt x="202" y="106"/>
                      <a:pt x="205" y="108"/>
                    </a:cubicBezTo>
                    <a:cubicBezTo>
                      <a:pt x="199" y="104"/>
                      <a:pt x="184" y="101"/>
                      <a:pt x="182" y="92"/>
                    </a:cubicBezTo>
                    <a:cubicBezTo>
                      <a:pt x="184" y="94"/>
                      <a:pt x="186" y="95"/>
                      <a:pt x="189" y="96"/>
                    </a:cubicBezTo>
                    <a:cubicBezTo>
                      <a:pt x="184" y="91"/>
                      <a:pt x="179" y="83"/>
                      <a:pt x="173" y="79"/>
                    </a:cubicBezTo>
                    <a:cubicBezTo>
                      <a:pt x="175" y="79"/>
                      <a:pt x="177" y="82"/>
                      <a:pt x="179" y="84"/>
                    </a:cubicBezTo>
                    <a:cubicBezTo>
                      <a:pt x="173" y="77"/>
                      <a:pt x="163" y="76"/>
                      <a:pt x="158" y="69"/>
                    </a:cubicBezTo>
                    <a:cubicBezTo>
                      <a:pt x="160" y="70"/>
                      <a:pt x="161" y="70"/>
                      <a:pt x="163" y="71"/>
                    </a:cubicBezTo>
                    <a:cubicBezTo>
                      <a:pt x="156" y="66"/>
                      <a:pt x="149" y="63"/>
                      <a:pt x="141" y="59"/>
                    </a:cubicBezTo>
                    <a:cubicBezTo>
                      <a:pt x="146" y="58"/>
                      <a:pt x="141" y="53"/>
                      <a:pt x="140" y="51"/>
                    </a:cubicBezTo>
                    <a:cubicBezTo>
                      <a:pt x="136" y="47"/>
                      <a:pt x="132" y="46"/>
                      <a:pt x="126" y="46"/>
                    </a:cubicBezTo>
                    <a:cubicBezTo>
                      <a:pt x="122" y="46"/>
                      <a:pt x="119" y="46"/>
                      <a:pt x="115" y="46"/>
                    </a:cubicBezTo>
                    <a:cubicBezTo>
                      <a:pt x="110" y="46"/>
                      <a:pt x="106" y="46"/>
                      <a:pt x="102" y="46"/>
                    </a:cubicBezTo>
                    <a:cubicBezTo>
                      <a:pt x="97" y="45"/>
                      <a:pt x="92" y="44"/>
                      <a:pt x="88" y="47"/>
                    </a:cubicBezTo>
                    <a:cubicBezTo>
                      <a:pt x="82" y="50"/>
                      <a:pt x="81" y="55"/>
                      <a:pt x="74" y="56"/>
                    </a:cubicBezTo>
                    <a:cubicBezTo>
                      <a:pt x="70" y="57"/>
                      <a:pt x="65" y="55"/>
                      <a:pt x="62" y="57"/>
                    </a:cubicBezTo>
                    <a:cubicBezTo>
                      <a:pt x="59" y="59"/>
                      <a:pt x="56" y="63"/>
                      <a:pt x="54" y="65"/>
                    </a:cubicBezTo>
                    <a:cubicBezTo>
                      <a:pt x="48" y="69"/>
                      <a:pt x="39" y="76"/>
                      <a:pt x="31" y="74"/>
                    </a:cubicBezTo>
                    <a:close/>
                  </a:path>
                </a:pathLst>
              </a:custGeom>
              <a:solidFill>
                <a:srgbClr val="CC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4" name="Freeform 34">
                <a:extLst>
                  <a:ext uri="{FF2B5EF4-FFF2-40B4-BE49-F238E27FC236}">
                    <a16:creationId xmlns:a16="http://schemas.microsoft.com/office/drawing/2014/main" id="{C31FB32A-89B0-4BE0-893C-9E428937FC7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" y="214"/>
                <a:ext cx="316" cy="181"/>
              </a:xfrm>
              <a:custGeom>
                <a:avLst/>
                <a:gdLst>
                  <a:gd name="T0" fmla="*/ 0 w 288"/>
                  <a:gd name="T1" fmla="*/ 66 h 165"/>
                  <a:gd name="T2" fmla="*/ 12 w 288"/>
                  <a:gd name="T3" fmla="*/ 71 h 165"/>
                  <a:gd name="T4" fmla="*/ 12 w 288"/>
                  <a:gd name="T5" fmla="*/ 54 h 165"/>
                  <a:gd name="T6" fmla="*/ 25 w 288"/>
                  <a:gd name="T7" fmla="*/ 20 h 165"/>
                  <a:gd name="T8" fmla="*/ 297 w 288"/>
                  <a:gd name="T9" fmla="*/ 100 h 165"/>
                  <a:gd name="T10" fmla="*/ 297 w 288"/>
                  <a:gd name="T11" fmla="*/ 100 h 165"/>
                  <a:gd name="T12" fmla="*/ 314 w 288"/>
                  <a:gd name="T13" fmla="*/ 165 h 165"/>
                  <a:gd name="T14" fmla="*/ 349 w 288"/>
                  <a:gd name="T15" fmla="*/ 200 h 165"/>
                  <a:gd name="T16" fmla="*/ 335 w 288"/>
                  <a:gd name="T17" fmla="*/ 177 h 165"/>
                  <a:gd name="T18" fmla="*/ 326 w 288"/>
                  <a:gd name="T19" fmla="*/ 152 h 165"/>
                  <a:gd name="T20" fmla="*/ 336 w 288"/>
                  <a:gd name="T21" fmla="*/ 166 h 165"/>
                  <a:gd name="T22" fmla="*/ 334 w 288"/>
                  <a:gd name="T23" fmla="*/ 149 h 165"/>
                  <a:gd name="T24" fmla="*/ 326 w 288"/>
                  <a:gd name="T25" fmla="*/ 136 h 165"/>
                  <a:gd name="T26" fmla="*/ 320 w 288"/>
                  <a:gd name="T27" fmla="*/ 125 h 165"/>
                  <a:gd name="T28" fmla="*/ 272 w 288"/>
                  <a:gd name="T29" fmla="*/ 79 h 165"/>
                  <a:gd name="T30" fmla="*/ 261 w 288"/>
                  <a:gd name="T31" fmla="*/ 69 h 165"/>
                  <a:gd name="T32" fmla="*/ 221 w 288"/>
                  <a:gd name="T33" fmla="*/ 33 h 165"/>
                  <a:gd name="T34" fmla="*/ 199 w 288"/>
                  <a:gd name="T35" fmla="*/ 20 h 165"/>
                  <a:gd name="T36" fmla="*/ 178 w 288"/>
                  <a:gd name="T37" fmla="*/ 2 h 165"/>
                  <a:gd name="T38" fmla="*/ 147 w 288"/>
                  <a:gd name="T39" fmla="*/ 2 h 165"/>
                  <a:gd name="T40" fmla="*/ 110 w 288"/>
                  <a:gd name="T41" fmla="*/ 15 h 165"/>
                  <a:gd name="T42" fmla="*/ 83 w 288"/>
                  <a:gd name="T43" fmla="*/ 26 h 165"/>
                  <a:gd name="T44" fmla="*/ 26 w 288"/>
                  <a:gd name="T45" fmla="*/ 55 h 165"/>
                  <a:gd name="T46" fmla="*/ 71 w 288"/>
                  <a:gd name="T47" fmla="*/ 39 h 165"/>
                  <a:gd name="T48" fmla="*/ 98 w 288"/>
                  <a:gd name="T49" fmla="*/ 27 h 165"/>
                  <a:gd name="T50" fmla="*/ 135 w 288"/>
                  <a:gd name="T51" fmla="*/ 14 h 165"/>
                  <a:gd name="T52" fmla="*/ 166 w 288"/>
                  <a:gd name="T53" fmla="*/ 14 h 165"/>
                  <a:gd name="T54" fmla="*/ 187 w 288"/>
                  <a:gd name="T55" fmla="*/ 32 h 165"/>
                  <a:gd name="T56" fmla="*/ 208 w 288"/>
                  <a:gd name="T57" fmla="*/ 45 h 165"/>
                  <a:gd name="T58" fmla="*/ 249 w 288"/>
                  <a:gd name="T59" fmla="*/ 80 h 165"/>
                  <a:gd name="T60" fmla="*/ 260 w 288"/>
                  <a:gd name="T61" fmla="*/ 91 h 165"/>
                  <a:gd name="T62" fmla="*/ 308 w 288"/>
                  <a:gd name="T63" fmla="*/ 137 h 165"/>
                  <a:gd name="T64" fmla="*/ 314 w 288"/>
                  <a:gd name="T65" fmla="*/ 148 h 165"/>
                  <a:gd name="T66" fmla="*/ 321 w 288"/>
                  <a:gd name="T67" fmla="*/ 161 h 165"/>
                  <a:gd name="T68" fmla="*/ 324 w 288"/>
                  <a:gd name="T69" fmla="*/ 178 h 165"/>
                  <a:gd name="T70" fmla="*/ 323 w 288"/>
                  <a:gd name="T71" fmla="*/ 189 h 165"/>
                  <a:gd name="T72" fmla="*/ 337 w 288"/>
                  <a:gd name="T73" fmla="*/ 213 h 165"/>
                  <a:gd name="T74" fmla="*/ 381 w 288"/>
                  <a:gd name="T75" fmla="*/ 200 h 165"/>
                  <a:gd name="T76" fmla="*/ 285 w 288"/>
                  <a:gd name="T77" fmla="*/ 113 h 165"/>
                  <a:gd name="T78" fmla="*/ 285 w 288"/>
                  <a:gd name="T79" fmla="*/ 113 h 16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88"/>
                  <a:gd name="T121" fmla="*/ 0 h 165"/>
                  <a:gd name="T122" fmla="*/ 288 w 288"/>
                  <a:gd name="T123" fmla="*/ 165 h 16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88" h="165">
                    <a:moveTo>
                      <a:pt x="8" y="27"/>
                    </a:moveTo>
                    <a:cubicBezTo>
                      <a:pt x="2" y="36"/>
                      <a:pt x="1" y="42"/>
                      <a:pt x="0" y="50"/>
                    </a:cubicBezTo>
                    <a:cubicBezTo>
                      <a:pt x="0" y="58"/>
                      <a:pt x="2" y="80"/>
                      <a:pt x="2" y="80"/>
                    </a:cubicBezTo>
                    <a:cubicBezTo>
                      <a:pt x="3" y="74"/>
                      <a:pt x="9" y="54"/>
                      <a:pt x="9" y="54"/>
                    </a:cubicBezTo>
                    <a:cubicBezTo>
                      <a:pt x="9" y="54"/>
                      <a:pt x="9" y="53"/>
                      <a:pt x="10" y="53"/>
                    </a:cubicBezTo>
                    <a:cubicBezTo>
                      <a:pt x="9" y="48"/>
                      <a:pt x="9" y="44"/>
                      <a:pt x="9" y="41"/>
                    </a:cubicBezTo>
                    <a:cubicBezTo>
                      <a:pt x="10" y="33"/>
                      <a:pt x="11" y="26"/>
                      <a:pt x="17" y="18"/>
                    </a:cubicBezTo>
                    <a:cubicBezTo>
                      <a:pt x="18" y="17"/>
                      <a:pt x="18" y="16"/>
                      <a:pt x="19" y="15"/>
                    </a:cubicBezTo>
                    <a:cubicBezTo>
                      <a:pt x="15" y="18"/>
                      <a:pt x="11" y="22"/>
                      <a:pt x="8" y="27"/>
                    </a:cubicBezTo>
                    <a:close/>
                    <a:moveTo>
                      <a:pt x="225" y="76"/>
                    </a:moveTo>
                    <a:cubicBezTo>
                      <a:pt x="228" y="79"/>
                      <a:pt x="231" y="82"/>
                      <a:pt x="234" y="82"/>
                    </a:cubicBezTo>
                    <a:cubicBezTo>
                      <a:pt x="231" y="80"/>
                      <a:pt x="228" y="78"/>
                      <a:pt x="225" y="76"/>
                    </a:cubicBezTo>
                    <a:close/>
                    <a:moveTo>
                      <a:pt x="240" y="129"/>
                    </a:moveTo>
                    <a:cubicBezTo>
                      <a:pt x="239" y="128"/>
                      <a:pt x="239" y="127"/>
                      <a:pt x="238" y="125"/>
                    </a:cubicBezTo>
                    <a:cubicBezTo>
                      <a:pt x="238" y="127"/>
                      <a:pt x="239" y="128"/>
                      <a:pt x="240" y="129"/>
                    </a:cubicBezTo>
                    <a:close/>
                    <a:moveTo>
                      <a:pt x="264" y="151"/>
                    </a:moveTo>
                    <a:cubicBezTo>
                      <a:pt x="262" y="153"/>
                      <a:pt x="258" y="148"/>
                      <a:pt x="257" y="147"/>
                    </a:cubicBezTo>
                    <a:cubicBezTo>
                      <a:pt x="254" y="143"/>
                      <a:pt x="254" y="139"/>
                      <a:pt x="253" y="134"/>
                    </a:cubicBezTo>
                    <a:cubicBezTo>
                      <a:pt x="253" y="129"/>
                      <a:pt x="251" y="124"/>
                      <a:pt x="249" y="120"/>
                    </a:cubicBezTo>
                    <a:cubicBezTo>
                      <a:pt x="248" y="119"/>
                      <a:pt x="247" y="117"/>
                      <a:pt x="247" y="116"/>
                    </a:cubicBezTo>
                    <a:cubicBezTo>
                      <a:pt x="248" y="117"/>
                      <a:pt x="248" y="119"/>
                      <a:pt x="249" y="120"/>
                    </a:cubicBezTo>
                    <a:cubicBezTo>
                      <a:pt x="251" y="122"/>
                      <a:pt x="253" y="124"/>
                      <a:pt x="254" y="126"/>
                    </a:cubicBezTo>
                    <a:cubicBezTo>
                      <a:pt x="251" y="120"/>
                      <a:pt x="246" y="116"/>
                      <a:pt x="245" y="110"/>
                    </a:cubicBezTo>
                    <a:cubicBezTo>
                      <a:pt x="247" y="111"/>
                      <a:pt x="250" y="114"/>
                      <a:pt x="252" y="113"/>
                    </a:cubicBezTo>
                    <a:cubicBezTo>
                      <a:pt x="249" y="108"/>
                      <a:pt x="243" y="103"/>
                      <a:pt x="239" y="100"/>
                    </a:cubicBezTo>
                    <a:cubicBezTo>
                      <a:pt x="241" y="101"/>
                      <a:pt x="244" y="101"/>
                      <a:pt x="247" y="103"/>
                    </a:cubicBezTo>
                    <a:cubicBezTo>
                      <a:pt x="241" y="99"/>
                      <a:pt x="237" y="94"/>
                      <a:pt x="233" y="90"/>
                    </a:cubicBezTo>
                    <a:cubicBezTo>
                      <a:pt x="236" y="91"/>
                      <a:pt x="239" y="94"/>
                      <a:pt x="242" y="95"/>
                    </a:cubicBezTo>
                    <a:cubicBezTo>
                      <a:pt x="235" y="88"/>
                      <a:pt x="227" y="82"/>
                      <a:pt x="220" y="74"/>
                    </a:cubicBezTo>
                    <a:cubicBezTo>
                      <a:pt x="215" y="70"/>
                      <a:pt x="209" y="66"/>
                      <a:pt x="206" y="60"/>
                    </a:cubicBezTo>
                    <a:cubicBezTo>
                      <a:pt x="199" y="57"/>
                      <a:pt x="192" y="54"/>
                      <a:pt x="191" y="48"/>
                    </a:cubicBezTo>
                    <a:cubicBezTo>
                      <a:pt x="193" y="50"/>
                      <a:pt x="195" y="51"/>
                      <a:pt x="198" y="52"/>
                    </a:cubicBezTo>
                    <a:cubicBezTo>
                      <a:pt x="193" y="47"/>
                      <a:pt x="189" y="41"/>
                      <a:pt x="184" y="36"/>
                    </a:cubicBezTo>
                    <a:cubicBezTo>
                      <a:pt x="178" y="32"/>
                      <a:pt x="171" y="30"/>
                      <a:pt x="167" y="25"/>
                    </a:cubicBezTo>
                    <a:cubicBezTo>
                      <a:pt x="169" y="26"/>
                      <a:pt x="170" y="26"/>
                      <a:pt x="172" y="27"/>
                    </a:cubicBezTo>
                    <a:cubicBezTo>
                      <a:pt x="165" y="22"/>
                      <a:pt x="158" y="19"/>
                      <a:pt x="150" y="15"/>
                    </a:cubicBezTo>
                    <a:cubicBezTo>
                      <a:pt x="155" y="14"/>
                      <a:pt x="151" y="9"/>
                      <a:pt x="149" y="7"/>
                    </a:cubicBezTo>
                    <a:cubicBezTo>
                      <a:pt x="145" y="3"/>
                      <a:pt x="141" y="2"/>
                      <a:pt x="135" y="2"/>
                    </a:cubicBezTo>
                    <a:cubicBezTo>
                      <a:pt x="131" y="2"/>
                      <a:pt x="128" y="2"/>
                      <a:pt x="124" y="2"/>
                    </a:cubicBezTo>
                    <a:cubicBezTo>
                      <a:pt x="120" y="2"/>
                      <a:pt x="115" y="2"/>
                      <a:pt x="111" y="2"/>
                    </a:cubicBezTo>
                    <a:cubicBezTo>
                      <a:pt x="106" y="1"/>
                      <a:pt x="101" y="0"/>
                      <a:pt x="97" y="3"/>
                    </a:cubicBezTo>
                    <a:cubicBezTo>
                      <a:pt x="91" y="6"/>
                      <a:pt x="90" y="11"/>
                      <a:pt x="83" y="12"/>
                    </a:cubicBezTo>
                    <a:cubicBezTo>
                      <a:pt x="79" y="13"/>
                      <a:pt x="74" y="11"/>
                      <a:pt x="71" y="13"/>
                    </a:cubicBezTo>
                    <a:cubicBezTo>
                      <a:pt x="68" y="15"/>
                      <a:pt x="65" y="18"/>
                      <a:pt x="63" y="20"/>
                    </a:cubicBezTo>
                    <a:cubicBezTo>
                      <a:pt x="57" y="25"/>
                      <a:pt x="48" y="32"/>
                      <a:pt x="40" y="30"/>
                    </a:cubicBezTo>
                    <a:cubicBezTo>
                      <a:pt x="33" y="27"/>
                      <a:pt x="24" y="37"/>
                      <a:pt x="20" y="42"/>
                    </a:cubicBezTo>
                    <a:cubicBezTo>
                      <a:pt x="24" y="39"/>
                      <a:pt x="28" y="38"/>
                      <a:pt x="31" y="39"/>
                    </a:cubicBezTo>
                    <a:cubicBezTo>
                      <a:pt x="39" y="41"/>
                      <a:pt x="48" y="34"/>
                      <a:pt x="54" y="30"/>
                    </a:cubicBezTo>
                    <a:cubicBezTo>
                      <a:pt x="56" y="28"/>
                      <a:pt x="59" y="24"/>
                      <a:pt x="62" y="22"/>
                    </a:cubicBezTo>
                    <a:cubicBezTo>
                      <a:pt x="65" y="20"/>
                      <a:pt x="70" y="22"/>
                      <a:pt x="74" y="21"/>
                    </a:cubicBezTo>
                    <a:cubicBezTo>
                      <a:pt x="81" y="20"/>
                      <a:pt x="82" y="15"/>
                      <a:pt x="88" y="12"/>
                    </a:cubicBezTo>
                    <a:cubicBezTo>
                      <a:pt x="92" y="9"/>
                      <a:pt x="97" y="10"/>
                      <a:pt x="102" y="11"/>
                    </a:cubicBezTo>
                    <a:cubicBezTo>
                      <a:pt x="106" y="11"/>
                      <a:pt x="110" y="11"/>
                      <a:pt x="115" y="11"/>
                    </a:cubicBezTo>
                    <a:cubicBezTo>
                      <a:pt x="119" y="11"/>
                      <a:pt x="122" y="11"/>
                      <a:pt x="126" y="11"/>
                    </a:cubicBezTo>
                    <a:cubicBezTo>
                      <a:pt x="132" y="11"/>
                      <a:pt x="136" y="12"/>
                      <a:pt x="140" y="16"/>
                    </a:cubicBezTo>
                    <a:cubicBezTo>
                      <a:pt x="141" y="18"/>
                      <a:pt x="146" y="23"/>
                      <a:pt x="141" y="24"/>
                    </a:cubicBezTo>
                    <a:cubicBezTo>
                      <a:pt x="149" y="28"/>
                      <a:pt x="156" y="31"/>
                      <a:pt x="163" y="36"/>
                    </a:cubicBezTo>
                    <a:cubicBezTo>
                      <a:pt x="161" y="35"/>
                      <a:pt x="160" y="35"/>
                      <a:pt x="158" y="34"/>
                    </a:cubicBezTo>
                    <a:cubicBezTo>
                      <a:pt x="162" y="39"/>
                      <a:pt x="169" y="42"/>
                      <a:pt x="175" y="45"/>
                    </a:cubicBezTo>
                    <a:cubicBezTo>
                      <a:pt x="180" y="50"/>
                      <a:pt x="184" y="56"/>
                      <a:pt x="189" y="61"/>
                    </a:cubicBezTo>
                    <a:cubicBezTo>
                      <a:pt x="186" y="60"/>
                      <a:pt x="184" y="59"/>
                      <a:pt x="182" y="57"/>
                    </a:cubicBezTo>
                    <a:cubicBezTo>
                      <a:pt x="183" y="63"/>
                      <a:pt x="190" y="67"/>
                      <a:pt x="197" y="69"/>
                    </a:cubicBezTo>
                    <a:cubicBezTo>
                      <a:pt x="200" y="75"/>
                      <a:pt x="206" y="79"/>
                      <a:pt x="211" y="83"/>
                    </a:cubicBezTo>
                    <a:cubicBezTo>
                      <a:pt x="218" y="91"/>
                      <a:pt x="226" y="97"/>
                      <a:pt x="233" y="104"/>
                    </a:cubicBezTo>
                    <a:cubicBezTo>
                      <a:pt x="230" y="103"/>
                      <a:pt x="227" y="100"/>
                      <a:pt x="224" y="99"/>
                    </a:cubicBezTo>
                    <a:cubicBezTo>
                      <a:pt x="228" y="103"/>
                      <a:pt x="232" y="108"/>
                      <a:pt x="238" y="112"/>
                    </a:cubicBezTo>
                    <a:cubicBezTo>
                      <a:pt x="235" y="110"/>
                      <a:pt x="232" y="110"/>
                      <a:pt x="229" y="109"/>
                    </a:cubicBezTo>
                    <a:cubicBezTo>
                      <a:pt x="234" y="112"/>
                      <a:pt x="240" y="117"/>
                      <a:pt x="243" y="122"/>
                    </a:cubicBezTo>
                    <a:cubicBezTo>
                      <a:pt x="240" y="123"/>
                      <a:pt x="238" y="120"/>
                      <a:pt x="236" y="119"/>
                    </a:cubicBezTo>
                    <a:cubicBezTo>
                      <a:pt x="237" y="125"/>
                      <a:pt x="242" y="129"/>
                      <a:pt x="245" y="135"/>
                    </a:cubicBezTo>
                    <a:cubicBezTo>
                      <a:pt x="244" y="133"/>
                      <a:pt x="241" y="131"/>
                      <a:pt x="240" y="129"/>
                    </a:cubicBezTo>
                    <a:cubicBezTo>
                      <a:pt x="242" y="134"/>
                      <a:pt x="243" y="138"/>
                      <a:pt x="244" y="143"/>
                    </a:cubicBezTo>
                    <a:cubicBezTo>
                      <a:pt x="245" y="148"/>
                      <a:pt x="245" y="152"/>
                      <a:pt x="248" y="156"/>
                    </a:cubicBezTo>
                    <a:cubicBezTo>
                      <a:pt x="249" y="158"/>
                      <a:pt x="252" y="162"/>
                      <a:pt x="255" y="161"/>
                    </a:cubicBezTo>
                    <a:cubicBezTo>
                      <a:pt x="273" y="148"/>
                      <a:pt x="284" y="165"/>
                      <a:pt x="284" y="165"/>
                    </a:cubicBezTo>
                    <a:cubicBezTo>
                      <a:pt x="284" y="165"/>
                      <a:pt x="286" y="159"/>
                      <a:pt x="288" y="151"/>
                    </a:cubicBezTo>
                    <a:cubicBezTo>
                      <a:pt x="283" y="147"/>
                      <a:pt x="275" y="144"/>
                      <a:pt x="264" y="151"/>
                    </a:cubicBezTo>
                    <a:close/>
                    <a:moveTo>
                      <a:pt x="216" y="86"/>
                    </a:moveTo>
                    <a:cubicBezTo>
                      <a:pt x="219" y="87"/>
                      <a:pt x="222" y="89"/>
                      <a:pt x="225" y="91"/>
                    </a:cubicBezTo>
                    <a:cubicBezTo>
                      <a:pt x="222" y="91"/>
                      <a:pt x="219" y="88"/>
                      <a:pt x="216" y="86"/>
                    </a:cubicBezTo>
                    <a:close/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5" name="Freeform 35">
                <a:extLst>
                  <a:ext uri="{FF2B5EF4-FFF2-40B4-BE49-F238E27FC236}">
                    <a16:creationId xmlns:a16="http://schemas.microsoft.com/office/drawing/2014/main" id="{0C024C40-3617-4458-B837-097FE2F0A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7" y="176"/>
                <a:ext cx="320" cy="219"/>
              </a:xfrm>
              <a:custGeom>
                <a:avLst/>
                <a:gdLst>
                  <a:gd name="T0" fmla="*/ 41 w 291"/>
                  <a:gd name="T1" fmla="*/ 97 h 200"/>
                  <a:gd name="T2" fmla="*/ 12 w 291"/>
                  <a:gd name="T3" fmla="*/ 116 h 200"/>
                  <a:gd name="T4" fmla="*/ 2 w 291"/>
                  <a:gd name="T5" fmla="*/ 151 h 200"/>
                  <a:gd name="T6" fmla="*/ 0 w 291"/>
                  <a:gd name="T7" fmla="*/ 112 h 200"/>
                  <a:gd name="T8" fmla="*/ 11 w 291"/>
                  <a:gd name="T9" fmla="*/ 81 h 200"/>
                  <a:gd name="T10" fmla="*/ 40 w 291"/>
                  <a:gd name="T11" fmla="*/ 59 h 200"/>
                  <a:gd name="T12" fmla="*/ 62 w 291"/>
                  <a:gd name="T13" fmla="*/ 49 h 200"/>
                  <a:gd name="T14" fmla="*/ 86 w 291"/>
                  <a:gd name="T15" fmla="*/ 33 h 200"/>
                  <a:gd name="T16" fmla="*/ 109 w 291"/>
                  <a:gd name="T17" fmla="*/ 28 h 200"/>
                  <a:gd name="T18" fmla="*/ 183 w 291"/>
                  <a:gd name="T19" fmla="*/ 4 h 200"/>
                  <a:gd name="T20" fmla="*/ 284 w 291"/>
                  <a:gd name="T21" fmla="*/ 50 h 200"/>
                  <a:gd name="T22" fmla="*/ 341 w 291"/>
                  <a:gd name="T23" fmla="*/ 88 h 200"/>
                  <a:gd name="T24" fmla="*/ 372 w 291"/>
                  <a:gd name="T25" fmla="*/ 147 h 200"/>
                  <a:gd name="T26" fmla="*/ 385 w 291"/>
                  <a:gd name="T27" fmla="*/ 186 h 200"/>
                  <a:gd name="T28" fmla="*/ 385 w 291"/>
                  <a:gd name="T29" fmla="*/ 239 h 200"/>
                  <a:gd name="T30" fmla="*/ 377 w 291"/>
                  <a:gd name="T31" fmla="*/ 263 h 200"/>
                  <a:gd name="T32" fmla="*/ 339 w 291"/>
                  <a:gd name="T33" fmla="*/ 257 h 200"/>
                  <a:gd name="T34" fmla="*/ 330 w 291"/>
                  <a:gd name="T35" fmla="*/ 251 h 200"/>
                  <a:gd name="T36" fmla="*/ 324 w 291"/>
                  <a:gd name="T37" fmla="*/ 234 h 200"/>
                  <a:gd name="T38" fmla="*/ 317 w 291"/>
                  <a:gd name="T39" fmla="*/ 210 h 200"/>
                  <a:gd name="T40" fmla="*/ 325 w 291"/>
                  <a:gd name="T41" fmla="*/ 223 h 200"/>
                  <a:gd name="T42" fmla="*/ 315 w 291"/>
                  <a:gd name="T43" fmla="*/ 203 h 200"/>
                  <a:gd name="T44" fmla="*/ 323 w 291"/>
                  <a:gd name="T45" fmla="*/ 206 h 200"/>
                  <a:gd name="T46" fmla="*/ 305 w 291"/>
                  <a:gd name="T47" fmla="*/ 189 h 200"/>
                  <a:gd name="T48" fmla="*/ 317 w 291"/>
                  <a:gd name="T49" fmla="*/ 193 h 200"/>
                  <a:gd name="T50" fmla="*/ 298 w 291"/>
                  <a:gd name="T51" fmla="*/ 176 h 200"/>
                  <a:gd name="T52" fmla="*/ 310 w 291"/>
                  <a:gd name="T53" fmla="*/ 182 h 200"/>
                  <a:gd name="T54" fmla="*/ 278 w 291"/>
                  <a:gd name="T55" fmla="*/ 151 h 200"/>
                  <a:gd name="T56" fmla="*/ 299 w 291"/>
                  <a:gd name="T57" fmla="*/ 165 h 200"/>
                  <a:gd name="T58" fmla="*/ 258 w 291"/>
                  <a:gd name="T59" fmla="*/ 131 h 200"/>
                  <a:gd name="T60" fmla="*/ 272 w 291"/>
                  <a:gd name="T61" fmla="*/ 141 h 200"/>
                  <a:gd name="T62" fmla="*/ 242 w 291"/>
                  <a:gd name="T63" fmla="*/ 122 h 200"/>
                  <a:gd name="T64" fmla="*/ 252 w 291"/>
                  <a:gd name="T65" fmla="*/ 126 h 200"/>
                  <a:gd name="T66" fmla="*/ 230 w 291"/>
                  <a:gd name="T67" fmla="*/ 104 h 200"/>
                  <a:gd name="T68" fmla="*/ 239 w 291"/>
                  <a:gd name="T69" fmla="*/ 111 h 200"/>
                  <a:gd name="T70" fmla="*/ 210 w 291"/>
                  <a:gd name="T71" fmla="*/ 91 h 200"/>
                  <a:gd name="T72" fmla="*/ 217 w 291"/>
                  <a:gd name="T73" fmla="*/ 93 h 200"/>
                  <a:gd name="T74" fmla="*/ 187 w 291"/>
                  <a:gd name="T75" fmla="*/ 78 h 200"/>
                  <a:gd name="T76" fmla="*/ 186 w 291"/>
                  <a:gd name="T77" fmla="*/ 67 h 200"/>
                  <a:gd name="T78" fmla="*/ 168 w 291"/>
                  <a:gd name="T79" fmla="*/ 60 h 200"/>
                  <a:gd name="T80" fmla="*/ 153 w 291"/>
                  <a:gd name="T81" fmla="*/ 60 h 200"/>
                  <a:gd name="T82" fmla="*/ 135 w 291"/>
                  <a:gd name="T83" fmla="*/ 60 h 200"/>
                  <a:gd name="T84" fmla="*/ 118 w 291"/>
                  <a:gd name="T85" fmla="*/ 61 h 200"/>
                  <a:gd name="T86" fmla="*/ 98 w 291"/>
                  <a:gd name="T87" fmla="*/ 73 h 200"/>
                  <a:gd name="T88" fmla="*/ 82 w 291"/>
                  <a:gd name="T89" fmla="*/ 74 h 200"/>
                  <a:gd name="T90" fmla="*/ 71 w 291"/>
                  <a:gd name="T91" fmla="*/ 85 h 200"/>
                  <a:gd name="T92" fmla="*/ 41 w 291"/>
                  <a:gd name="T93" fmla="*/ 97 h 20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291"/>
                  <a:gd name="T142" fmla="*/ 0 h 200"/>
                  <a:gd name="T143" fmla="*/ 291 w 291"/>
                  <a:gd name="T144" fmla="*/ 200 h 20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291" h="200">
                    <a:moveTo>
                      <a:pt x="31" y="74"/>
                    </a:moveTo>
                    <a:cubicBezTo>
                      <a:pt x="21" y="71"/>
                      <a:pt x="9" y="89"/>
                      <a:pt x="9" y="89"/>
                    </a:cubicBezTo>
                    <a:cubicBezTo>
                      <a:pt x="9" y="89"/>
                      <a:pt x="3" y="109"/>
                      <a:pt x="2" y="115"/>
                    </a:cubicBezTo>
                    <a:cubicBezTo>
                      <a:pt x="2" y="115"/>
                      <a:pt x="0" y="93"/>
                      <a:pt x="0" y="85"/>
                    </a:cubicBezTo>
                    <a:cubicBezTo>
                      <a:pt x="1" y="77"/>
                      <a:pt x="2" y="71"/>
                      <a:pt x="8" y="62"/>
                    </a:cubicBezTo>
                    <a:cubicBezTo>
                      <a:pt x="13" y="53"/>
                      <a:pt x="21" y="47"/>
                      <a:pt x="30" y="45"/>
                    </a:cubicBezTo>
                    <a:cubicBezTo>
                      <a:pt x="39" y="44"/>
                      <a:pt x="40" y="43"/>
                      <a:pt x="46" y="37"/>
                    </a:cubicBezTo>
                    <a:cubicBezTo>
                      <a:pt x="52" y="30"/>
                      <a:pt x="59" y="27"/>
                      <a:pt x="65" y="25"/>
                    </a:cubicBezTo>
                    <a:cubicBezTo>
                      <a:pt x="71" y="23"/>
                      <a:pt x="77" y="25"/>
                      <a:pt x="82" y="22"/>
                    </a:cubicBezTo>
                    <a:cubicBezTo>
                      <a:pt x="87" y="19"/>
                      <a:pt x="112" y="0"/>
                      <a:pt x="137" y="4"/>
                    </a:cubicBezTo>
                    <a:cubicBezTo>
                      <a:pt x="162" y="8"/>
                      <a:pt x="202" y="27"/>
                      <a:pt x="214" y="38"/>
                    </a:cubicBezTo>
                    <a:cubicBezTo>
                      <a:pt x="226" y="50"/>
                      <a:pt x="250" y="59"/>
                      <a:pt x="256" y="67"/>
                    </a:cubicBezTo>
                    <a:cubicBezTo>
                      <a:pt x="262" y="75"/>
                      <a:pt x="276" y="103"/>
                      <a:pt x="279" y="111"/>
                    </a:cubicBezTo>
                    <a:cubicBezTo>
                      <a:pt x="282" y="120"/>
                      <a:pt x="289" y="131"/>
                      <a:pt x="289" y="142"/>
                    </a:cubicBezTo>
                    <a:cubicBezTo>
                      <a:pt x="289" y="154"/>
                      <a:pt x="291" y="173"/>
                      <a:pt x="289" y="182"/>
                    </a:cubicBezTo>
                    <a:cubicBezTo>
                      <a:pt x="287" y="192"/>
                      <a:pt x="284" y="200"/>
                      <a:pt x="284" y="200"/>
                    </a:cubicBezTo>
                    <a:cubicBezTo>
                      <a:pt x="284" y="200"/>
                      <a:pt x="273" y="183"/>
                      <a:pt x="255" y="196"/>
                    </a:cubicBezTo>
                    <a:cubicBezTo>
                      <a:pt x="252" y="197"/>
                      <a:pt x="249" y="193"/>
                      <a:pt x="248" y="191"/>
                    </a:cubicBezTo>
                    <a:cubicBezTo>
                      <a:pt x="245" y="187"/>
                      <a:pt x="245" y="183"/>
                      <a:pt x="244" y="178"/>
                    </a:cubicBezTo>
                    <a:cubicBezTo>
                      <a:pt x="243" y="172"/>
                      <a:pt x="241" y="166"/>
                      <a:pt x="238" y="160"/>
                    </a:cubicBezTo>
                    <a:cubicBezTo>
                      <a:pt x="239" y="164"/>
                      <a:pt x="243" y="167"/>
                      <a:pt x="245" y="170"/>
                    </a:cubicBezTo>
                    <a:cubicBezTo>
                      <a:pt x="242" y="164"/>
                      <a:pt x="237" y="160"/>
                      <a:pt x="236" y="154"/>
                    </a:cubicBezTo>
                    <a:cubicBezTo>
                      <a:pt x="238" y="155"/>
                      <a:pt x="240" y="158"/>
                      <a:pt x="243" y="157"/>
                    </a:cubicBezTo>
                    <a:cubicBezTo>
                      <a:pt x="240" y="152"/>
                      <a:pt x="234" y="147"/>
                      <a:pt x="229" y="144"/>
                    </a:cubicBezTo>
                    <a:cubicBezTo>
                      <a:pt x="232" y="145"/>
                      <a:pt x="235" y="145"/>
                      <a:pt x="238" y="147"/>
                    </a:cubicBezTo>
                    <a:cubicBezTo>
                      <a:pt x="232" y="143"/>
                      <a:pt x="228" y="138"/>
                      <a:pt x="224" y="134"/>
                    </a:cubicBezTo>
                    <a:cubicBezTo>
                      <a:pt x="227" y="135"/>
                      <a:pt x="230" y="138"/>
                      <a:pt x="233" y="139"/>
                    </a:cubicBezTo>
                    <a:cubicBezTo>
                      <a:pt x="225" y="131"/>
                      <a:pt x="216" y="125"/>
                      <a:pt x="209" y="115"/>
                    </a:cubicBezTo>
                    <a:cubicBezTo>
                      <a:pt x="214" y="118"/>
                      <a:pt x="219" y="125"/>
                      <a:pt x="225" y="126"/>
                    </a:cubicBezTo>
                    <a:cubicBezTo>
                      <a:pt x="214" y="119"/>
                      <a:pt x="200" y="113"/>
                      <a:pt x="195" y="100"/>
                    </a:cubicBezTo>
                    <a:cubicBezTo>
                      <a:pt x="197" y="104"/>
                      <a:pt x="202" y="106"/>
                      <a:pt x="205" y="108"/>
                    </a:cubicBezTo>
                    <a:cubicBezTo>
                      <a:pt x="199" y="104"/>
                      <a:pt x="184" y="101"/>
                      <a:pt x="182" y="92"/>
                    </a:cubicBezTo>
                    <a:cubicBezTo>
                      <a:pt x="184" y="94"/>
                      <a:pt x="186" y="95"/>
                      <a:pt x="189" y="96"/>
                    </a:cubicBezTo>
                    <a:cubicBezTo>
                      <a:pt x="184" y="91"/>
                      <a:pt x="179" y="83"/>
                      <a:pt x="173" y="79"/>
                    </a:cubicBezTo>
                    <a:cubicBezTo>
                      <a:pt x="175" y="79"/>
                      <a:pt x="177" y="82"/>
                      <a:pt x="179" y="84"/>
                    </a:cubicBezTo>
                    <a:cubicBezTo>
                      <a:pt x="173" y="77"/>
                      <a:pt x="163" y="76"/>
                      <a:pt x="158" y="69"/>
                    </a:cubicBezTo>
                    <a:cubicBezTo>
                      <a:pt x="160" y="70"/>
                      <a:pt x="161" y="70"/>
                      <a:pt x="163" y="71"/>
                    </a:cubicBezTo>
                    <a:cubicBezTo>
                      <a:pt x="156" y="66"/>
                      <a:pt x="149" y="63"/>
                      <a:pt x="141" y="59"/>
                    </a:cubicBezTo>
                    <a:cubicBezTo>
                      <a:pt x="146" y="58"/>
                      <a:pt x="141" y="53"/>
                      <a:pt x="140" y="51"/>
                    </a:cubicBezTo>
                    <a:cubicBezTo>
                      <a:pt x="136" y="47"/>
                      <a:pt x="132" y="46"/>
                      <a:pt x="126" y="46"/>
                    </a:cubicBezTo>
                    <a:cubicBezTo>
                      <a:pt x="122" y="46"/>
                      <a:pt x="119" y="46"/>
                      <a:pt x="115" y="46"/>
                    </a:cubicBezTo>
                    <a:cubicBezTo>
                      <a:pt x="110" y="46"/>
                      <a:pt x="106" y="46"/>
                      <a:pt x="102" y="46"/>
                    </a:cubicBezTo>
                    <a:cubicBezTo>
                      <a:pt x="97" y="45"/>
                      <a:pt x="92" y="44"/>
                      <a:pt x="88" y="47"/>
                    </a:cubicBezTo>
                    <a:cubicBezTo>
                      <a:pt x="82" y="50"/>
                      <a:pt x="81" y="55"/>
                      <a:pt x="74" y="56"/>
                    </a:cubicBezTo>
                    <a:cubicBezTo>
                      <a:pt x="70" y="57"/>
                      <a:pt x="65" y="55"/>
                      <a:pt x="62" y="57"/>
                    </a:cubicBezTo>
                    <a:cubicBezTo>
                      <a:pt x="59" y="59"/>
                      <a:pt x="56" y="63"/>
                      <a:pt x="54" y="65"/>
                    </a:cubicBezTo>
                    <a:cubicBezTo>
                      <a:pt x="48" y="69"/>
                      <a:pt x="39" y="76"/>
                      <a:pt x="31" y="74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6" name="Freeform 36">
                <a:extLst>
                  <a:ext uri="{FF2B5EF4-FFF2-40B4-BE49-F238E27FC236}">
                    <a16:creationId xmlns:a16="http://schemas.microsoft.com/office/drawing/2014/main" id="{40FED256-58F7-4704-8FD3-FF2CAF658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92"/>
                <a:ext cx="79" cy="14"/>
              </a:xfrm>
              <a:custGeom>
                <a:avLst/>
                <a:gdLst>
                  <a:gd name="T0" fmla="*/ 0 w 72"/>
                  <a:gd name="T1" fmla="*/ 0 h 13"/>
                  <a:gd name="T2" fmla="*/ 13 w 72"/>
                  <a:gd name="T3" fmla="*/ 6 h 13"/>
                  <a:gd name="T4" fmla="*/ 36 w 72"/>
                  <a:gd name="T5" fmla="*/ 15 h 13"/>
                  <a:gd name="T6" fmla="*/ 67 w 72"/>
                  <a:gd name="T7" fmla="*/ 13 h 13"/>
                  <a:gd name="T8" fmla="*/ 81 w 72"/>
                  <a:gd name="T9" fmla="*/ 5 h 13"/>
                  <a:gd name="T10" fmla="*/ 95 w 72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2"/>
                  <a:gd name="T19" fmla="*/ 0 h 13"/>
                  <a:gd name="T20" fmla="*/ 72 w 72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2" h="13">
                    <a:moveTo>
                      <a:pt x="0" y="0"/>
                    </a:moveTo>
                    <a:cubicBezTo>
                      <a:pt x="1" y="3"/>
                      <a:pt x="7" y="5"/>
                      <a:pt x="10" y="6"/>
                    </a:cubicBezTo>
                    <a:cubicBezTo>
                      <a:pt x="15" y="9"/>
                      <a:pt x="21" y="11"/>
                      <a:pt x="27" y="12"/>
                    </a:cubicBezTo>
                    <a:cubicBezTo>
                      <a:pt x="35" y="13"/>
                      <a:pt x="43" y="12"/>
                      <a:pt x="51" y="10"/>
                    </a:cubicBezTo>
                    <a:cubicBezTo>
                      <a:pt x="55" y="9"/>
                      <a:pt x="58" y="7"/>
                      <a:pt x="61" y="5"/>
                    </a:cubicBezTo>
                    <a:cubicBezTo>
                      <a:pt x="64" y="3"/>
                      <a:pt x="69" y="3"/>
                      <a:pt x="72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7" name="Freeform 37">
                <a:extLst>
                  <a:ext uri="{FF2B5EF4-FFF2-40B4-BE49-F238E27FC236}">
                    <a16:creationId xmlns:a16="http://schemas.microsoft.com/office/drawing/2014/main" id="{23DF15B4-A573-45F9-98A2-166D23A5B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313"/>
                <a:ext cx="61" cy="14"/>
              </a:xfrm>
              <a:custGeom>
                <a:avLst/>
                <a:gdLst>
                  <a:gd name="T0" fmla="*/ 0 w 56"/>
                  <a:gd name="T1" fmla="*/ 0 h 13"/>
                  <a:gd name="T2" fmla="*/ 23 w 56"/>
                  <a:gd name="T3" fmla="*/ 14 h 13"/>
                  <a:gd name="T4" fmla="*/ 42 w 56"/>
                  <a:gd name="T5" fmla="*/ 15 h 13"/>
                  <a:gd name="T6" fmla="*/ 72 w 56"/>
                  <a:gd name="T7" fmla="*/ 1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6"/>
                  <a:gd name="T13" fmla="*/ 0 h 13"/>
                  <a:gd name="T14" fmla="*/ 56 w 56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6" h="13">
                    <a:moveTo>
                      <a:pt x="0" y="0"/>
                    </a:moveTo>
                    <a:cubicBezTo>
                      <a:pt x="6" y="2"/>
                      <a:pt x="11" y="8"/>
                      <a:pt x="17" y="11"/>
                    </a:cubicBezTo>
                    <a:cubicBezTo>
                      <a:pt x="22" y="13"/>
                      <a:pt x="28" y="13"/>
                      <a:pt x="33" y="12"/>
                    </a:cubicBezTo>
                    <a:cubicBezTo>
                      <a:pt x="42" y="9"/>
                      <a:pt x="47" y="0"/>
                      <a:pt x="56" y="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8" name="Freeform 38">
                <a:extLst>
                  <a:ext uri="{FF2B5EF4-FFF2-40B4-BE49-F238E27FC236}">
                    <a16:creationId xmlns:a16="http://schemas.microsoft.com/office/drawing/2014/main" id="{D4C2EC4E-9DCC-4726-8F70-5962DF8EB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327"/>
                <a:ext cx="48" cy="17"/>
              </a:xfrm>
              <a:custGeom>
                <a:avLst/>
                <a:gdLst>
                  <a:gd name="T0" fmla="*/ 0 w 44"/>
                  <a:gd name="T1" fmla="*/ 0 h 15"/>
                  <a:gd name="T2" fmla="*/ 15 w 44"/>
                  <a:gd name="T3" fmla="*/ 12 h 15"/>
                  <a:gd name="T4" fmla="*/ 57 w 44"/>
                  <a:gd name="T5" fmla="*/ 10 h 15"/>
                  <a:gd name="T6" fmla="*/ 0 60000 65536"/>
                  <a:gd name="T7" fmla="*/ 0 60000 65536"/>
                  <a:gd name="T8" fmla="*/ 0 60000 65536"/>
                  <a:gd name="T9" fmla="*/ 0 w 44"/>
                  <a:gd name="T10" fmla="*/ 0 h 15"/>
                  <a:gd name="T11" fmla="*/ 44 w 44"/>
                  <a:gd name="T12" fmla="*/ 15 h 1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4" h="15">
                    <a:moveTo>
                      <a:pt x="0" y="0"/>
                    </a:moveTo>
                    <a:cubicBezTo>
                      <a:pt x="0" y="2"/>
                      <a:pt x="9" y="7"/>
                      <a:pt x="12" y="9"/>
                    </a:cubicBezTo>
                    <a:cubicBezTo>
                      <a:pt x="23" y="15"/>
                      <a:pt x="32" y="8"/>
                      <a:pt x="44" y="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89" name="Freeform 39">
                <a:extLst>
                  <a:ext uri="{FF2B5EF4-FFF2-40B4-BE49-F238E27FC236}">
                    <a16:creationId xmlns:a16="http://schemas.microsoft.com/office/drawing/2014/main" id="{A24846CF-2FAE-4BE8-9481-3E80D72D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336"/>
                <a:ext cx="38" cy="16"/>
              </a:xfrm>
              <a:custGeom>
                <a:avLst/>
                <a:gdLst>
                  <a:gd name="T0" fmla="*/ 0 w 34"/>
                  <a:gd name="T1" fmla="*/ 0 h 15"/>
                  <a:gd name="T2" fmla="*/ 47 w 34"/>
                  <a:gd name="T3" fmla="*/ 7 h 15"/>
                  <a:gd name="T4" fmla="*/ 0 60000 65536"/>
                  <a:gd name="T5" fmla="*/ 0 60000 65536"/>
                  <a:gd name="T6" fmla="*/ 0 w 34"/>
                  <a:gd name="T7" fmla="*/ 0 h 15"/>
                  <a:gd name="T8" fmla="*/ 34 w 34"/>
                  <a:gd name="T9" fmla="*/ 15 h 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4" h="15">
                    <a:moveTo>
                      <a:pt x="0" y="0"/>
                    </a:moveTo>
                    <a:cubicBezTo>
                      <a:pt x="9" y="3"/>
                      <a:pt x="23" y="15"/>
                      <a:pt x="34" y="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0" name="Freeform 40">
                <a:extLst>
                  <a:ext uri="{FF2B5EF4-FFF2-40B4-BE49-F238E27FC236}">
                    <a16:creationId xmlns:a16="http://schemas.microsoft.com/office/drawing/2014/main" id="{661C4993-1872-4775-83C5-192378898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" y="360"/>
                <a:ext cx="41" cy="14"/>
              </a:xfrm>
              <a:custGeom>
                <a:avLst/>
                <a:gdLst>
                  <a:gd name="T0" fmla="*/ 0 w 37"/>
                  <a:gd name="T1" fmla="*/ 0 h 13"/>
                  <a:gd name="T2" fmla="*/ 12 w 37"/>
                  <a:gd name="T3" fmla="*/ 13 h 13"/>
                  <a:gd name="T4" fmla="*/ 50 w 37"/>
                  <a:gd name="T5" fmla="*/ 1 h 13"/>
                  <a:gd name="T6" fmla="*/ 0 60000 65536"/>
                  <a:gd name="T7" fmla="*/ 0 60000 65536"/>
                  <a:gd name="T8" fmla="*/ 0 60000 65536"/>
                  <a:gd name="T9" fmla="*/ 0 w 37"/>
                  <a:gd name="T10" fmla="*/ 0 h 13"/>
                  <a:gd name="T11" fmla="*/ 37 w 37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" h="13">
                    <a:moveTo>
                      <a:pt x="0" y="0"/>
                    </a:moveTo>
                    <a:cubicBezTo>
                      <a:pt x="1" y="4"/>
                      <a:pt x="6" y="9"/>
                      <a:pt x="9" y="10"/>
                    </a:cubicBezTo>
                    <a:cubicBezTo>
                      <a:pt x="18" y="13"/>
                      <a:pt x="31" y="7"/>
                      <a:pt x="37" y="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1" name="Freeform 41">
                <a:extLst>
                  <a:ext uri="{FF2B5EF4-FFF2-40B4-BE49-F238E27FC236}">
                    <a16:creationId xmlns:a16="http://schemas.microsoft.com/office/drawing/2014/main" id="{09F5A3E3-89EC-4F5F-8846-B2DB7A88B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6" y="257"/>
                <a:ext cx="101" cy="21"/>
              </a:xfrm>
              <a:custGeom>
                <a:avLst/>
                <a:gdLst>
                  <a:gd name="T0" fmla="*/ 0 w 92"/>
                  <a:gd name="T1" fmla="*/ 8 h 19"/>
                  <a:gd name="T2" fmla="*/ 48 w 92"/>
                  <a:gd name="T3" fmla="*/ 11 h 19"/>
                  <a:gd name="T4" fmla="*/ 85 w 92"/>
                  <a:gd name="T5" fmla="*/ 4 h 19"/>
                  <a:gd name="T6" fmla="*/ 122 w 92"/>
                  <a:gd name="T7" fmla="*/ 19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2"/>
                  <a:gd name="T13" fmla="*/ 0 h 19"/>
                  <a:gd name="T14" fmla="*/ 92 w 92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2" h="19">
                    <a:moveTo>
                      <a:pt x="0" y="5"/>
                    </a:moveTo>
                    <a:cubicBezTo>
                      <a:pt x="9" y="14"/>
                      <a:pt x="25" y="12"/>
                      <a:pt x="36" y="8"/>
                    </a:cubicBezTo>
                    <a:cubicBezTo>
                      <a:pt x="44" y="5"/>
                      <a:pt x="55" y="0"/>
                      <a:pt x="64" y="4"/>
                    </a:cubicBezTo>
                    <a:cubicBezTo>
                      <a:pt x="70" y="7"/>
                      <a:pt x="84" y="19"/>
                      <a:pt x="92" y="1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2" name="Freeform 42">
                <a:extLst>
                  <a:ext uri="{FF2B5EF4-FFF2-40B4-BE49-F238E27FC236}">
                    <a16:creationId xmlns:a16="http://schemas.microsoft.com/office/drawing/2014/main" id="{8C1ACC25-1955-4B7D-BE55-40C05BCA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278"/>
                <a:ext cx="77" cy="7"/>
              </a:xfrm>
              <a:custGeom>
                <a:avLst/>
                <a:gdLst>
                  <a:gd name="T0" fmla="*/ 0 w 70"/>
                  <a:gd name="T1" fmla="*/ 1 h 7"/>
                  <a:gd name="T2" fmla="*/ 24 w 70"/>
                  <a:gd name="T3" fmla="*/ 5 h 7"/>
                  <a:gd name="T4" fmla="*/ 48 w 70"/>
                  <a:gd name="T5" fmla="*/ 2 h 7"/>
                  <a:gd name="T6" fmla="*/ 94 w 70"/>
                  <a:gd name="T7" fmla="*/ 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0"/>
                  <a:gd name="T13" fmla="*/ 0 h 7"/>
                  <a:gd name="T14" fmla="*/ 70 w 70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0" h="7">
                    <a:moveTo>
                      <a:pt x="0" y="1"/>
                    </a:moveTo>
                    <a:cubicBezTo>
                      <a:pt x="4" y="7"/>
                      <a:pt x="12" y="7"/>
                      <a:pt x="18" y="5"/>
                    </a:cubicBezTo>
                    <a:cubicBezTo>
                      <a:pt x="24" y="4"/>
                      <a:pt x="30" y="3"/>
                      <a:pt x="36" y="2"/>
                    </a:cubicBezTo>
                    <a:cubicBezTo>
                      <a:pt x="48" y="0"/>
                      <a:pt x="58" y="2"/>
                      <a:pt x="70" y="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43">
                <a:extLst>
                  <a:ext uri="{FF2B5EF4-FFF2-40B4-BE49-F238E27FC236}">
                    <a16:creationId xmlns:a16="http://schemas.microsoft.com/office/drawing/2014/main" id="{0D8F5D82-7307-4184-9428-D751165D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1" y="235"/>
                <a:ext cx="51" cy="46"/>
              </a:xfrm>
              <a:custGeom>
                <a:avLst/>
                <a:gdLst>
                  <a:gd name="T0" fmla="*/ 63 w 46"/>
                  <a:gd name="T1" fmla="*/ 0 h 42"/>
                  <a:gd name="T2" fmla="*/ 45 w 46"/>
                  <a:gd name="T3" fmla="*/ 10 h 42"/>
                  <a:gd name="T4" fmla="*/ 22 w 46"/>
                  <a:gd name="T5" fmla="*/ 14 h 42"/>
                  <a:gd name="T6" fmla="*/ 0 w 46"/>
                  <a:gd name="T7" fmla="*/ 55 h 4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6"/>
                  <a:gd name="T13" fmla="*/ 0 h 42"/>
                  <a:gd name="T14" fmla="*/ 46 w 46"/>
                  <a:gd name="T15" fmla="*/ 42 h 4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6" h="42">
                    <a:moveTo>
                      <a:pt x="46" y="0"/>
                    </a:moveTo>
                    <a:cubicBezTo>
                      <a:pt x="42" y="3"/>
                      <a:pt x="39" y="7"/>
                      <a:pt x="33" y="7"/>
                    </a:cubicBezTo>
                    <a:cubicBezTo>
                      <a:pt x="27" y="8"/>
                      <a:pt x="21" y="8"/>
                      <a:pt x="16" y="11"/>
                    </a:cubicBezTo>
                    <a:cubicBezTo>
                      <a:pt x="7" y="17"/>
                      <a:pt x="0" y="31"/>
                      <a:pt x="0" y="4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44">
                <a:extLst>
                  <a:ext uri="{FF2B5EF4-FFF2-40B4-BE49-F238E27FC236}">
                    <a16:creationId xmlns:a16="http://schemas.microsoft.com/office/drawing/2014/main" id="{F0F747E1-B236-44F0-BCCD-0D7E3F63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212"/>
                <a:ext cx="30" cy="12"/>
              </a:xfrm>
              <a:custGeom>
                <a:avLst/>
                <a:gdLst>
                  <a:gd name="T0" fmla="*/ 0 w 27"/>
                  <a:gd name="T1" fmla="*/ 13 h 11"/>
                  <a:gd name="T2" fmla="*/ 20 w 27"/>
                  <a:gd name="T3" fmla="*/ 5 h 11"/>
                  <a:gd name="T4" fmla="*/ 37 w 27"/>
                  <a:gd name="T5" fmla="*/ 0 h 11"/>
                  <a:gd name="T6" fmla="*/ 0 60000 65536"/>
                  <a:gd name="T7" fmla="*/ 0 60000 65536"/>
                  <a:gd name="T8" fmla="*/ 0 60000 65536"/>
                  <a:gd name="T9" fmla="*/ 0 w 27"/>
                  <a:gd name="T10" fmla="*/ 0 h 11"/>
                  <a:gd name="T11" fmla="*/ 27 w 27"/>
                  <a:gd name="T12" fmla="*/ 11 h 1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7" h="11">
                    <a:moveTo>
                      <a:pt x="0" y="10"/>
                    </a:moveTo>
                    <a:cubicBezTo>
                      <a:pt x="4" y="11"/>
                      <a:pt x="10" y="7"/>
                      <a:pt x="14" y="5"/>
                    </a:cubicBezTo>
                    <a:cubicBezTo>
                      <a:pt x="18" y="3"/>
                      <a:pt x="22" y="2"/>
                      <a:pt x="2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45">
                <a:extLst>
                  <a:ext uri="{FF2B5EF4-FFF2-40B4-BE49-F238E27FC236}">
                    <a16:creationId xmlns:a16="http://schemas.microsoft.com/office/drawing/2014/main" id="{F79FA13A-2528-4AB0-9DAC-F2F108B6B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197"/>
                <a:ext cx="194" cy="59"/>
              </a:xfrm>
              <a:custGeom>
                <a:avLst/>
                <a:gdLst>
                  <a:gd name="T0" fmla="*/ 0 w 176"/>
                  <a:gd name="T1" fmla="*/ 23 h 54"/>
                  <a:gd name="T2" fmla="*/ 29 w 176"/>
                  <a:gd name="T3" fmla="*/ 3 h 54"/>
                  <a:gd name="T4" fmla="*/ 68 w 176"/>
                  <a:gd name="T5" fmla="*/ 1 h 54"/>
                  <a:gd name="T6" fmla="*/ 126 w 176"/>
                  <a:gd name="T7" fmla="*/ 31 h 54"/>
                  <a:gd name="T8" fmla="*/ 233 w 176"/>
                  <a:gd name="T9" fmla="*/ 69 h 54"/>
                  <a:gd name="T10" fmla="*/ 236 w 176"/>
                  <a:gd name="T11" fmla="*/ 70 h 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6"/>
                  <a:gd name="T19" fmla="*/ 0 h 54"/>
                  <a:gd name="T20" fmla="*/ 176 w 176"/>
                  <a:gd name="T21" fmla="*/ 54 h 5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6" h="54">
                    <a:moveTo>
                      <a:pt x="0" y="17"/>
                    </a:moveTo>
                    <a:cubicBezTo>
                      <a:pt x="2" y="10"/>
                      <a:pt x="16" y="4"/>
                      <a:pt x="22" y="3"/>
                    </a:cubicBezTo>
                    <a:cubicBezTo>
                      <a:pt x="31" y="0"/>
                      <a:pt x="42" y="0"/>
                      <a:pt x="51" y="1"/>
                    </a:cubicBezTo>
                    <a:cubicBezTo>
                      <a:pt x="69" y="3"/>
                      <a:pt x="79" y="16"/>
                      <a:pt x="93" y="24"/>
                    </a:cubicBezTo>
                    <a:cubicBezTo>
                      <a:pt x="118" y="38"/>
                      <a:pt x="149" y="38"/>
                      <a:pt x="173" y="53"/>
                    </a:cubicBezTo>
                    <a:cubicBezTo>
                      <a:pt x="174" y="53"/>
                      <a:pt x="175" y="54"/>
                      <a:pt x="176" y="5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46">
                <a:extLst>
                  <a:ext uri="{FF2B5EF4-FFF2-40B4-BE49-F238E27FC236}">
                    <a16:creationId xmlns:a16="http://schemas.microsoft.com/office/drawing/2014/main" id="{DFDE9ADA-BBDC-44D2-9950-0E6EBA98B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" y="210"/>
                <a:ext cx="208" cy="59"/>
              </a:xfrm>
              <a:custGeom>
                <a:avLst/>
                <a:gdLst>
                  <a:gd name="T0" fmla="*/ 0 w 189"/>
                  <a:gd name="T1" fmla="*/ 24 h 54"/>
                  <a:gd name="T2" fmla="*/ 10 w 189"/>
                  <a:gd name="T3" fmla="*/ 14 h 54"/>
                  <a:gd name="T4" fmla="*/ 28 w 189"/>
                  <a:gd name="T5" fmla="*/ 4 h 54"/>
                  <a:gd name="T6" fmla="*/ 74 w 189"/>
                  <a:gd name="T7" fmla="*/ 4 h 54"/>
                  <a:gd name="T8" fmla="*/ 106 w 189"/>
                  <a:gd name="T9" fmla="*/ 21 h 54"/>
                  <a:gd name="T10" fmla="*/ 136 w 189"/>
                  <a:gd name="T11" fmla="*/ 34 h 54"/>
                  <a:gd name="T12" fmla="*/ 167 w 189"/>
                  <a:gd name="T13" fmla="*/ 47 h 54"/>
                  <a:gd name="T14" fmla="*/ 202 w 189"/>
                  <a:gd name="T15" fmla="*/ 54 h 54"/>
                  <a:gd name="T16" fmla="*/ 228 w 189"/>
                  <a:gd name="T17" fmla="*/ 62 h 54"/>
                  <a:gd name="T18" fmla="*/ 252 w 189"/>
                  <a:gd name="T19" fmla="*/ 67 h 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9"/>
                  <a:gd name="T31" fmla="*/ 0 h 54"/>
                  <a:gd name="T32" fmla="*/ 189 w 189"/>
                  <a:gd name="T33" fmla="*/ 54 h 5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9" h="54">
                    <a:moveTo>
                      <a:pt x="0" y="18"/>
                    </a:moveTo>
                    <a:cubicBezTo>
                      <a:pt x="3" y="17"/>
                      <a:pt x="5" y="13"/>
                      <a:pt x="7" y="11"/>
                    </a:cubicBezTo>
                    <a:cubicBezTo>
                      <a:pt x="11" y="8"/>
                      <a:pt x="17" y="6"/>
                      <a:pt x="21" y="4"/>
                    </a:cubicBezTo>
                    <a:cubicBezTo>
                      <a:pt x="32" y="0"/>
                      <a:pt x="44" y="1"/>
                      <a:pt x="55" y="4"/>
                    </a:cubicBezTo>
                    <a:cubicBezTo>
                      <a:pt x="64" y="7"/>
                      <a:pt x="71" y="12"/>
                      <a:pt x="79" y="16"/>
                    </a:cubicBezTo>
                    <a:cubicBezTo>
                      <a:pt x="87" y="20"/>
                      <a:pt x="95" y="22"/>
                      <a:pt x="103" y="26"/>
                    </a:cubicBezTo>
                    <a:cubicBezTo>
                      <a:pt x="111" y="29"/>
                      <a:pt x="118" y="33"/>
                      <a:pt x="125" y="36"/>
                    </a:cubicBezTo>
                    <a:cubicBezTo>
                      <a:pt x="133" y="39"/>
                      <a:pt x="143" y="40"/>
                      <a:pt x="152" y="41"/>
                    </a:cubicBezTo>
                    <a:cubicBezTo>
                      <a:pt x="159" y="42"/>
                      <a:pt x="165" y="44"/>
                      <a:pt x="171" y="48"/>
                    </a:cubicBezTo>
                    <a:cubicBezTo>
                      <a:pt x="176" y="52"/>
                      <a:pt x="182" y="54"/>
                      <a:pt x="189" y="5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47">
                <a:extLst>
                  <a:ext uri="{FF2B5EF4-FFF2-40B4-BE49-F238E27FC236}">
                    <a16:creationId xmlns:a16="http://schemas.microsoft.com/office/drawing/2014/main" id="{955A0B44-B412-48FD-806F-833DC5696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" y="392"/>
                <a:ext cx="39" cy="66"/>
              </a:xfrm>
              <a:custGeom>
                <a:avLst/>
                <a:gdLst>
                  <a:gd name="T0" fmla="*/ 43 w 36"/>
                  <a:gd name="T1" fmla="*/ 32 h 60"/>
                  <a:gd name="T2" fmla="*/ 26 w 36"/>
                  <a:gd name="T3" fmla="*/ 11 h 60"/>
                  <a:gd name="T4" fmla="*/ 5 w 36"/>
                  <a:gd name="T5" fmla="*/ 47 h 60"/>
                  <a:gd name="T6" fmla="*/ 2 w 36"/>
                  <a:gd name="T7" fmla="*/ 80 h 60"/>
                  <a:gd name="T8" fmla="*/ 10 w 36"/>
                  <a:gd name="T9" fmla="*/ 69 h 60"/>
                  <a:gd name="T10" fmla="*/ 18 w 36"/>
                  <a:gd name="T11" fmla="*/ 67 h 60"/>
                  <a:gd name="T12" fmla="*/ 29 w 36"/>
                  <a:gd name="T13" fmla="*/ 53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6"/>
                  <a:gd name="T22" fmla="*/ 0 h 60"/>
                  <a:gd name="T23" fmla="*/ 36 w 36"/>
                  <a:gd name="T24" fmla="*/ 60 h 6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6" h="60">
                    <a:moveTo>
                      <a:pt x="34" y="24"/>
                    </a:moveTo>
                    <a:cubicBezTo>
                      <a:pt x="36" y="16"/>
                      <a:pt x="29" y="0"/>
                      <a:pt x="20" y="8"/>
                    </a:cubicBezTo>
                    <a:cubicBezTo>
                      <a:pt x="12" y="15"/>
                      <a:pt x="14" y="28"/>
                      <a:pt x="5" y="35"/>
                    </a:cubicBezTo>
                    <a:cubicBezTo>
                      <a:pt x="13" y="38"/>
                      <a:pt x="0" y="54"/>
                      <a:pt x="2" y="60"/>
                    </a:cubicBezTo>
                    <a:cubicBezTo>
                      <a:pt x="4" y="58"/>
                      <a:pt x="5" y="54"/>
                      <a:pt x="7" y="52"/>
                    </a:cubicBezTo>
                    <a:cubicBezTo>
                      <a:pt x="10" y="50"/>
                      <a:pt x="12" y="51"/>
                      <a:pt x="15" y="50"/>
                    </a:cubicBezTo>
                    <a:cubicBezTo>
                      <a:pt x="18" y="48"/>
                      <a:pt x="23" y="44"/>
                      <a:pt x="23" y="4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Freeform 48">
                <a:extLst>
                  <a:ext uri="{FF2B5EF4-FFF2-40B4-BE49-F238E27FC236}">
                    <a16:creationId xmlns:a16="http://schemas.microsoft.com/office/drawing/2014/main" id="{66CA603C-7173-466A-B2F4-9AE9652E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411"/>
                <a:ext cx="19" cy="5"/>
              </a:xfrm>
              <a:custGeom>
                <a:avLst/>
                <a:gdLst>
                  <a:gd name="T0" fmla="*/ 0 w 17"/>
                  <a:gd name="T1" fmla="*/ 5 h 5"/>
                  <a:gd name="T2" fmla="*/ 23 w 17"/>
                  <a:gd name="T3" fmla="*/ 0 h 5"/>
                  <a:gd name="T4" fmla="*/ 0 60000 65536"/>
                  <a:gd name="T5" fmla="*/ 0 60000 65536"/>
                  <a:gd name="T6" fmla="*/ 0 w 17"/>
                  <a:gd name="T7" fmla="*/ 0 h 5"/>
                  <a:gd name="T8" fmla="*/ 17 w 17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7" h="5">
                    <a:moveTo>
                      <a:pt x="0" y="5"/>
                    </a:moveTo>
                    <a:cubicBezTo>
                      <a:pt x="3" y="0"/>
                      <a:pt x="12" y="2"/>
                      <a:pt x="1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49">
                <a:extLst>
                  <a:ext uri="{FF2B5EF4-FFF2-40B4-BE49-F238E27FC236}">
                    <a16:creationId xmlns:a16="http://schemas.microsoft.com/office/drawing/2014/main" id="{15316B82-B850-4C3F-B784-964CCB5CE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55"/>
                <a:ext cx="28" cy="81"/>
              </a:xfrm>
              <a:custGeom>
                <a:avLst/>
                <a:gdLst>
                  <a:gd name="T0" fmla="*/ 27 w 26"/>
                  <a:gd name="T1" fmla="*/ 0 h 74"/>
                  <a:gd name="T2" fmla="*/ 24 w 26"/>
                  <a:gd name="T3" fmla="*/ 45 h 74"/>
                  <a:gd name="T4" fmla="*/ 11 w 26"/>
                  <a:gd name="T5" fmla="*/ 67 h 74"/>
                  <a:gd name="T6" fmla="*/ 1 w 26"/>
                  <a:gd name="T7" fmla="*/ 97 h 74"/>
                  <a:gd name="T8" fmla="*/ 30 w 26"/>
                  <a:gd name="T9" fmla="*/ 53 h 74"/>
                  <a:gd name="T10" fmla="*/ 31 w 26"/>
                  <a:gd name="T11" fmla="*/ 34 h 74"/>
                  <a:gd name="T12" fmla="*/ 30 w 26"/>
                  <a:gd name="T13" fmla="*/ 4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74"/>
                  <a:gd name="T23" fmla="*/ 26 w 26"/>
                  <a:gd name="T24" fmla="*/ 74 h 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74">
                    <a:moveTo>
                      <a:pt x="21" y="0"/>
                    </a:moveTo>
                    <a:cubicBezTo>
                      <a:pt x="15" y="9"/>
                      <a:pt x="23" y="24"/>
                      <a:pt x="19" y="34"/>
                    </a:cubicBezTo>
                    <a:cubicBezTo>
                      <a:pt x="17" y="40"/>
                      <a:pt x="11" y="45"/>
                      <a:pt x="8" y="51"/>
                    </a:cubicBezTo>
                    <a:cubicBezTo>
                      <a:pt x="4" y="59"/>
                      <a:pt x="3" y="66"/>
                      <a:pt x="1" y="74"/>
                    </a:cubicBezTo>
                    <a:cubicBezTo>
                      <a:pt x="0" y="58"/>
                      <a:pt x="20" y="53"/>
                      <a:pt x="24" y="40"/>
                    </a:cubicBezTo>
                    <a:cubicBezTo>
                      <a:pt x="26" y="36"/>
                      <a:pt x="25" y="30"/>
                      <a:pt x="25" y="26"/>
                    </a:cubicBezTo>
                    <a:cubicBezTo>
                      <a:pt x="24" y="18"/>
                      <a:pt x="24" y="12"/>
                      <a:pt x="24" y="4"/>
                    </a:cubicBezTo>
                  </a:path>
                </a:pathLst>
              </a:custGeom>
              <a:solidFill>
                <a:srgbClr val="CC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50">
                <a:extLst>
                  <a:ext uri="{FF2B5EF4-FFF2-40B4-BE49-F238E27FC236}">
                    <a16:creationId xmlns:a16="http://schemas.microsoft.com/office/drawing/2014/main" id="{34C59CEE-2696-4462-A97A-7E3923D00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355"/>
                <a:ext cx="28" cy="81"/>
              </a:xfrm>
              <a:custGeom>
                <a:avLst/>
                <a:gdLst>
                  <a:gd name="T0" fmla="*/ 27 w 26"/>
                  <a:gd name="T1" fmla="*/ 0 h 74"/>
                  <a:gd name="T2" fmla="*/ 24 w 26"/>
                  <a:gd name="T3" fmla="*/ 45 h 74"/>
                  <a:gd name="T4" fmla="*/ 11 w 26"/>
                  <a:gd name="T5" fmla="*/ 67 h 74"/>
                  <a:gd name="T6" fmla="*/ 1 w 26"/>
                  <a:gd name="T7" fmla="*/ 97 h 74"/>
                  <a:gd name="T8" fmla="*/ 30 w 26"/>
                  <a:gd name="T9" fmla="*/ 53 h 74"/>
                  <a:gd name="T10" fmla="*/ 31 w 26"/>
                  <a:gd name="T11" fmla="*/ 34 h 74"/>
                  <a:gd name="T12" fmla="*/ 30 w 26"/>
                  <a:gd name="T13" fmla="*/ 4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6"/>
                  <a:gd name="T22" fmla="*/ 0 h 74"/>
                  <a:gd name="T23" fmla="*/ 26 w 26"/>
                  <a:gd name="T24" fmla="*/ 74 h 7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6" h="74">
                    <a:moveTo>
                      <a:pt x="21" y="0"/>
                    </a:moveTo>
                    <a:cubicBezTo>
                      <a:pt x="15" y="9"/>
                      <a:pt x="23" y="24"/>
                      <a:pt x="19" y="34"/>
                    </a:cubicBezTo>
                    <a:cubicBezTo>
                      <a:pt x="17" y="40"/>
                      <a:pt x="11" y="45"/>
                      <a:pt x="8" y="51"/>
                    </a:cubicBezTo>
                    <a:cubicBezTo>
                      <a:pt x="4" y="59"/>
                      <a:pt x="3" y="66"/>
                      <a:pt x="1" y="74"/>
                    </a:cubicBezTo>
                    <a:cubicBezTo>
                      <a:pt x="0" y="58"/>
                      <a:pt x="20" y="53"/>
                      <a:pt x="24" y="40"/>
                    </a:cubicBezTo>
                    <a:cubicBezTo>
                      <a:pt x="26" y="36"/>
                      <a:pt x="25" y="30"/>
                      <a:pt x="25" y="26"/>
                    </a:cubicBezTo>
                    <a:cubicBezTo>
                      <a:pt x="24" y="18"/>
                      <a:pt x="24" y="12"/>
                      <a:pt x="24" y="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51">
                <a:extLst>
                  <a:ext uri="{FF2B5EF4-FFF2-40B4-BE49-F238E27FC236}">
                    <a16:creationId xmlns:a16="http://schemas.microsoft.com/office/drawing/2014/main" id="{4A17A481-5938-4F4C-845A-3F9271044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1196"/>
                <a:ext cx="621" cy="329"/>
              </a:xfrm>
              <a:custGeom>
                <a:avLst/>
                <a:gdLst>
                  <a:gd name="T0" fmla="*/ 111 w 565"/>
                  <a:gd name="T1" fmla="*/ 0 h 299"/>
                  <a:gd name="T2" fmla="*/ 92 w 565"/>
                  <a:gd name="T3" fmla="*/ 80 h 299"/>
                  <a:gd name="T4" fmla="*/ 65 w 565"/>
                  <a:gd name="T5" fmla="*/ 150 h 299"/>
                  <a:gd name="T6" fmla="*/ 48 w 565"/>
                  <a:gd name="T7" fmla="*/ 297 h 299"/>
                  <a:gd name="T8" fmla="*/ 353 w 565"/>
                  <a:gd name="T9" fmla="*/ 390 h 299"/>
                  <a:gd name="T10" fmla="*/ 699 w 565"/>
                  <a:gd name="T11" fmla="*/ 314 h 299"/>
                  <a:gd name="T12" fmla="*/ 722 w 565"/>
                  <a:gd name="T13" fmla="*/ 217 h 299"/>
                  <a:gd name="T14" fmla="*/ 722 w 565"/>
                  <a:gd name="T15" fmla="*/ 37 h 299"/>
                  <a:gd name="T16" fmla="*/ 111 w 565"/>
                  <a:gd name="T17" fmla="*/ 0 h 2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5"/>
                  <a:gd name="T28" fmla="*/ 0 h 299"/>
                  <a:gd name="T29" fmla="*/ 565 w 565"/>
                  <a:gd name="T30" fmla="*/ 299 h 2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5" h="299">
                    <a:moveTo>
                      <a:pt x="84" y="0"/>
                    </a:moveTo>
                    <a:cubicBezTo>
                      <a:pt x="84" y="0"/>
                      <a:pt x="71" y="49"/>
                      <a:pt x="69" y="60"/>
                    </a:cubicBezTo>
                    <a:cubicBezTo>
                      <a:pt x="67" y="70"/>
                      <a:pt x="68" y="93"/>
                      <a:pt x="49" y="113"/>
                    </a:cubicBezTo>
                    <a:cubicBezTo>
                      <a:pt x="30" y="133"/>
                      <a:pt x="0" y="182"/>
                      <a:pt x="36" y="223"/>
                    </a:cubicBezTo>
                    <a:cubicBezTo>
                      <a:pt x="36" y="223"/>
                      <a:pt x="193" y="288"/>
                      <a:pt x="266" y="293"/>
                    </a:cubicBezTo>
                    <a:cubicBezTo>
                      <a:pt x="339" y="299"/>
                      <a:pt x="527" y="235"/>
                      <a:pt x="527" y="235"/>
                    </a:cubicBezTo>
                    <a:cubicBezTo>
                      <a:pt x="527" y="235"/>
                      <a:pt x="565" y="208"/>
                      <a:pt x="544" y="163"/>
                    </a:cubicBezTo>
                    <a:cubicBezTo>
                      <a:pt x="523" y="117"/>
                      <a:pt x="532" y="79"/>
                      <a:pt x="544" y="28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52">
                <a:extLst>
                  <a:ext uri="{FF2B5EF4-FFF2-40B4-BE49-F238E27FC236}">
                    <a16:creationId xmlns:a16="http://schemas.microsoft.com/office/drawing/2014/main" id="{5D684760-D333-423F-BCB0-B9A74FD47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1196"/>
                <a:ext cx="324" cy="323"/>
              </a:xfrm>
              <a:custGeom>
                <a:avLst/>
                <a:gdLst>
                  <a:gd name="T0" fmla="*/ 96 w 295"/>
                  <a:gd name="T1" fmla="*/ 296 h 294"/>
                  <a:gd name="T2" fmla="*/ 112 w 295"/>
                  <a:gd name="T3" fmla="*/ 149 h 294"/>
                  <a:gd name="T4" fmla="*/ 138 w 295"/>
                  <a:gd name="T5" fmla="*/ 80 h 294"/>
                  <a:gd name="T6" fmla="*/ 158 w 295"/>
                  <a:gd name="T7" fmla="*/ 3 h 294"/>
                  <a:gd name="T8" fmla="*/ 111 w 295"/>
                  <a:gd name="T9" fmla="*/ 0 h 294"/>
                  <a:gd name="T10" fmla="*/ 91 w 295"/>
                  <a:gd name="T11" fmla="*/ 80 h 294"/>
                  <a:gd name="T12" fmla="*/ 65 w 295"/>
                  <a:gd name="T13" fmla="*/ 149 h 294"/>
                  <a:gd name="T14" fmla="*/ 48 w 295"/>
                  <a:gd name="T15" fmla="*/ 296 h 294"/>
                  <a:gd name="T16" fmla="*/ 353 w 295"/>
                  <a:gd name="T17" fmla="*/ 389 h 294"/>
                  <a:gd name="T18" fmla="*/ 391 w 295"/>
                  <a:gd name="T19" fmla="*/ 389 h 294"/>
                  <a:gd name="T20" fmla="*/ 96 w 295"/>
                  <a:gd name="T21" fmla="*/ 296 h 2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5"/>
                  <a:gd name="T34" fmla="*/ 0 h 294"/>
                  <a:gd name="T35" fmla="*/ 295 w 295"/>
                  <a:gd name="T36" fmla="*/ 294 h 29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5" h="294">
                    <a:moveTo>
                      <a:pt x="72" y="223"/>
                    </a:moveTo>
                    <a:cubicBezTo>
                      <a:pt x="1" y="163"/>
                      <a:pt x="66" y="133"/>
                      <a:pt x="85" y="113"/>
                    </a:cubicBezTo>
                    <a:cubicBezTo>
                      <a:pt x="104" y="93"/>
                      <a:pt x="103" y="70"/>
                      <a:pt x="105" y="60"/>
                    </a:cubicBezTo>
                    <a:cubicBezTo>
                      <a:pt x="107" y="51"/>
                      <a:pt x="117" y="12"/>
                      <a:pt x="119" y="3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4" y="0"/>
                      <a:pt x="71" y="49"/>
                      <a:pt x="69" y="60"/>
                    </a:cubicBezTo>
                    <a:cubicBezTo>
                      <a:pt x="67" y="70"/>
                      <a:pt x="68" y="93"/>
                      <a:pt x="49" y="113"/>
                    </a:cubicBezTo>
                    <a:cubicBezTo>
                      <a:pt x="30" y="133"/>
                      <a:pt x="0" y="182"/>
                      <a:pt x="36" y="223"/>
                    </a:cubicBezTo>
                    <a:cubicBezTo>
                      <a:pt x="36" y="223"/>
                      <a:pt x="193" y="288"/>
                      <a:pt x="266" y="293"/>
                    </a:cubicBezTo>
                    <a:cubicBezTo>
                      <a:pt x="274" y="294"/>
                      <a:pt x="284" y="294"/>
                      <a:pt x="295" y="293"/>
                    </a:cubicBezTo>
                    <a:cubicBezTo>
                      <a:pt x="70" y="251"/>
                      <a:pt x="72" y="223"/>
                      <a:pt x="72" y="223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53">
                <a:extLst>
                  <a:ext uri="{FF2B5EF4-FFF2-40B4-BE49-F238E27FC236}">
                    <a16:creationId xmlns:a16="http://schemas.microsoft.com/office/drawing/2014/main" id="{B94E6385-74E8-4537-9310-DF5BF021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" y="1196"/>
                <a:ext cx="621" cy="329"/>
              </a:xfrm>
              <a:custGeom>
                <a:avLst/>
                <a:gdLst>
                  <a:gd name="T0" fmla="*/ 111 w 565"/>
                  <a:gd name="T1" fmla="*/ 0 h 299"/>
                  <a:gd name="T2" fmla="*/ 92 w 565"/>
                  <a:gd name="T3" fmla="*/ 80 h 299"/>
                  <a:gd name="T4" fmla="*/ 65 w 565"/>
                  <a:gd name="T5" fmla="*/ 150 h 299"/>
                  <a:gd name="T6" fmla="*/ 48 w 565"/>
                  <a:gd name="T7" fmla="*/ 297 h 299"/>
                  <a:gd name="T8" fmla="*/ 353 w 565"/>
                  <a:gd name="T9" fmla="*/ 390 h 299"/>
                  <a:gd name="T10" fmla="*/ 699 w 565"/>
                  <a:gd name="T11" fmla="*/ 314 h 299"/>
                  <a:gd name="T12" fmla="*/ 722 w 565"/>
                  <a:gd name="T13" fmla="*/ 217 h 299"/>
                  <a:gd name="T14" fmla="*/ 722 w 565"/>
                  <a:gd name="T15" fmla="*/ 37 h 299"/>
                  <a:gd name="T16" fmla="*/ 111 w 565"/>
                  <a:gd name="T17" fmla="*/ 0 h 2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65"/>
                  <a:gd name="T28" fmla="*/ 0 h 299"/>
                  <a:gd name="T29" fmla="*/ 565 w 565"/>
                  <a:gd name="T30" fmla="*/ 299 h 29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65" h="299">
                    <a:moveTo>
                      <a:pt x="84" y="0"/>
                    </a:moveTo>
                    <a:cubicBezTo>
                      <a:pt x="84" y="0"/>
                      <a:pt x="71" y="49"/>
                      <a:pt x="69" y="60"/>
                    </a:cubicBezTo>
                    <a:cubicBezTo>
                      <a:pt x="67" y="70"/>
                      <a:pt x="68" y="93"/>
                      <a:pt x="49" y="113"/>
                    </a:cubicBezTo>
                    <a:cubicBezTo>
                      <a:pt x="30" y="133"/>
                      <a:pt x="0" y="182"/>
                      <a:pt x="36" y="223"/>
                    </a:cubicBezTo>
                    <a:cubicBezTo>
                      <a:pt x="36" y="223"/>
                      <a:pt x="193" y="288"/>
                      <a:pt x="266" y="293"/>
                    </a:cubicBezTo>
                    <a:cubicBezTo>
                      <a:pt x="339" y="299"/>
                      <a:pt x="527" y="235"/>
                      <a:pt x="527" y="235"/>
                    </a:cubicBezTo>
                    <a:cubicBezTo>
                      <a:pt x="527" y="235"/>
                      <a:pt x="565" y="208"/>
                      <a:pt x="544" y="163"/>
                    </a:cubicBezTo>
                    <a:cubicBezTo>
                      <a:pt x="523" y="117"/>
                      <a:pt x="532" y="79"/>
                      <a:pt x="544" y="28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54">
                <a:extLst>
                  <a:ext uri="{FF2B5EF4-FFF2-40B4-BE49-F238E27FC236}">
                    <a16:creationId xmlns:a16="http://schemas.microsoft.com/office/drawing/2014/main" id="{095822F4-86F8-491B-AA4B-1B898A470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985"/>
                <a:ext cx="227" cy="222"/>
              </a:xfrm>
              <a:custGeom>
                <a:avLst/>
                <a:gdLst>
                  <a:gd name="T0" fmla="*/ 130 w 206"/>
                  <a:gd name="T1" fmla="*/ 0 h 202"/>
                  <a:gd name="T2" fmla="*/ 90 w 206"/>
                  <a:gd name="T3" fmla="*/ 93 h 202"/>
                  <a:gd name="T4" fmla="*/ 0 w 206"/>
                  <a:gd name="T5" fmla="*/ 209 h 202"/>
                  <a:gd name="T6" fmla="*/ 90 w 206"/>
                  <a:gd name="T7" fmla="*/ 245 h 202"/>
                  <a:gd name="T8" fmla="*/ 235 w 206"/>
                  <a:gd name="T9" fmla="*/ 145 h 202"/>
                  <a:gd name="T10" fmla="*/ 275 w 206"/>
                  <a:gd name="T11" fmla="*/ 98 h 202"/>
                  <a:gd name="T12" fmla="*/ 274 w 206"/>
                  <a:gd name="T13" fmla="*/ 15 h 202"/>
                  <a:gd name="T14" fmla="*/ 130 w 206"/>
                  <a:gd name="T15" fmla="*/ 0 h 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6"/>
                  <a:gd name="T25" fmla="*/ 0 h 202"/>
                  <a:gd name="T26" fmla="*/ 206 w 206"/>
                  <a:gd name="T27" fmla="*/ 202 h 20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6" h="202">
                    <a:moveTo>
                      <a:pt x="97" y="0"/>
                    </a:moveTo>
                    <a:cubicBezTo>
                      <a:pt x="97" y="0"/>
                      <a:pt x="94" y="47"/>
                      <a:pt x="67" y="70"/>
                    </a:cubicBezTo>
                    <a:cubicBezTo>
                      <a:pt x="39" y="92"/>
                      <a:pt x="0" y="157"/>
                      <a:pt x="0" y="157"/>
                    </a:cubicBezTo>
                    <a:cubicBezTo>
                      <a:pt x="0" y="157"/>
                      <a:pt x="36" y="202"/>
                      <a:pt x="67" y="185"/>
                    </a:cubicBezTo>
                    <a:cubicBezTo>
                      <a:pt x="97" y="168"/>
                      <a:pt x="157" y="119"/>
                      <a:pt x="175" y="109"/>
                    </a:cubicBezTo>
                    <a:cubicBezTo>
                      <a:pt x="192" y="98"/>
                      <a:pt x="206" y="74"/>
                      <a:pt x="206" y="74"/>
                    </a:cubicBezTo>
                    <a:cubicBezTo>
                      <a:pt x="206" y="74"/>
                      <a:pt x="204" y="18"/>
                      <a:pt x="205" y="12"/>
                    </a:cubicBezTo>
                    <a:cubicBezTo>
                      <a:pt x="206" y="6"/>
                      <a:pt x="97" y="0"/>
                      <a:pt x="97" y="0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55">
                <a:extLst>
                  <a:ext uri="{FF2B5EF4-FFF2-40B4-BE49-F238E27FC236}">
                    <a16:creationId xmlns:a16="http://schemas.microsoft.com/office/drawing/2014/main" id="{93B409E4-AB31-48FD-B82D-DB8C349F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" y="2978"/>
                <a:ext cx="137" cy="220"/>
              </a:xfrm>
              <a:custGeom>
                <a:avLst/>
                <a:gdLst>
                  <a:gd name="T0" fmla="*/ 37 w 125"/>
                  <a:gd name="T1" fmla="*/ 206 h 201"/>
                  <a:gd name="T2" fmla="*/ 125 w 125"/>
                  <a:gd name="T3" fmla="*/ 92 h 201"/>
                  <a:gd name="T4" fmla="*/ 164 w 125"/>
                  <a:gd name="T5" fmla="*/ 2 h 201"/>
                  <a:gd name="T6" fmla="*/ 127 w 125"/>
                  <a:gd name="T7" fmla="*/ 0 h 201"/>
                  <a:gd name="T8" fmla="*/ 87 w 125"/>
                  <a:gd name="T9" fmla="*/ 92 h 201"/>
                  <a:gd name="T10" fmla="*/ 0 w 125"/>
                  <a:gd name="T11" fmla="*/ 206 h 201"/>
                  <a:gd name="T12" fmla="*/ 85 w 125"/>
                  <a:gd name="T13" fmla="*/ 244 h 201"/>
                  <a:gd name="T14" fmla="*/ 37 w 125"/>
                  <a:gd name="T15" fmla="*/ 206 h 2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5"/>
                  <a:gd name="T25" fmla="*/ 0 h 201"/>
                  <a:gd name="T26" fmla="*/ 125 w 125"/>
                  <a:gd name="T27" fmla="*/ 201 h 20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5" h="201">
                    <a:moveTo>
                      <a:pt x="28" y="157"/>
                    </a:moveTo>
                    <a:cubicBezTo>
                      <a:pt x="28" y="157"/>
                      <a:pt x="68" y="93"/>
                      <a:pt x="95" y="70"/>
                    </a:cubicBezTo>
                    <a:cubicBezTo>
                      <a:pt x="119" y="50"/>
                      <a:pt x="124" y="11"/>
                      <a:pt x="125" y="2"/>
                    </a:cubicBezTo>
                    <a:cubicBezTo>
                      <a:pt x="109" y="1"/>
                      <a:pt x="97" y="0"/>
                      <a:pt x="97" y="0"/>
                    </a:cubicBezTo>
                    <a:cubicBezTo>
                      <a:pt x="97" y="0"/>
                      <a:pt x="94" y="48"/>
                      <a:pt x="66" y="70"/>
                    </a:cubicBezTo>
                    <a:cubicBezTo>
                      <a:pt x="39" y="93"/>
                      <a:pt x="0" y="157"/>
                      <a:pt x="0" y="157"/>
                    </a:cubicBezTo>
                    <a:cubicBezTo>
                      <a:pt x="0" y="157"/>
                      <a:pt x="35" y="201"/>
                      <a:pt x="65" y="186"/>
                    </a:cubicBezTo>
                    <a:cubicBezTo>
                      <a:pt x="45" y="178"/>
                      <a:pt x="28" y="157"/>
                      <a:pt x="28" y="157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56">
                <a:extLst>
                  <a:ext uri="{FF2B5EF4-FFF2-40B4-BE49-F238E27FC236}">
                    <a16:creationId xmlns:a16="http://schemas.microsoft.com/office/drawing/2014/main" id="{BAA06B4B-8B2D-4294-87E2-D64C8BC18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" y="2985"/>
                <a:ext cx="227" cy="222"/>
              </a:xfrm>
              <a:custGeom>
                <a:avLst/>
                <a:gdLst>
                  <a:gd name="T0" fmla="*/ 130 w 206"/>
                  <a:gd name="T1" fmla="*/ 0 h 202"/>
                  <a:gd name="T2" fmla="*/ 90 w 206"/>
                  <a:gd name="T3" fmla="*/ 93 h 202"/>
                  <a:gd name="T4" fmla="*/ 0 w 206"/>
                  <a:gd name="T5" fmla="*/ 209 h 202"/>
                  <a:gd name="T6" fmla="*/ 90 w 206"/>
                  <a:gd name="T7" fmla="*/ 245 h 202"/>
                  <a:gd name="T8" fmla="*/ 235 w 206"/>
                  <a:gd name="T9" fmla="*/ 145 h 202"/>
                  <a:gd name="T10" fmla="*/ 275 w 206"/>
                  <a:gd name="T11" fmla="*/ 98 h 202"/>
                  <a:gd name="T12" fmla="*/ 274 w 206"/>
                  <a:gd name="T13" fmla="*/ 15 h 202"/>
                  <a:gd name="T14" fmla="*/ 130 w 206"/>
                  <a:gd name="T15" fmla="*/ 0 h 2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6"/>
                  <a:gd name="T25" fmla="*/ 0 h 202"/>
                  <a:gd name="T26" fmla="*/ 206 w 206"/>
                  <a:gd name="T27" fmla="*/ 202 h 20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6" h="202">
                    <a:moveTo>
                      <a:pt x="97" y="0"/>
                    </a:moveTo>
                    <a:cubicBezTo>
                      <a:pt x="97" y="0"/>
                      <a:pt x="94" y="47"/>
                      <a:pt x="67" y="70"/>
                    </a:cubicBezTo>
                    <a:cubicBezTo>
                      <a:pt x="39" y="92"/>
                      <a:pt x="0" y="157"/>
                      <a:pt x="0" y="157"/>
                    </a:cubicBezTo>
                    <a:cubicBezTo>
                      <a:pt x="0" y="157"/>
                      <a:pt x="36" y="202"/>
                      <a:pt x="67" y="185"/>
                    </a:cubicBezTo>
                    <a:cubicBezTo>
                      <a:pt x="97" y="168"/>
                      <a:pt x="157" y="119"/>
                      <a:pt x="175" y="109"/>
                    </a:cubicBezTo>
                    <a:cubicBezTo>
                      <a:pt x="192" y="98"/>
                      <a:pt x="206" y="74"/>
                      <a:pt x="206" y="74"/>
                    </a:cubicBezTo>
                    <a:cubicBezTo>
                      <a:pt x="206" y="74"/>
                      <a:pt x="204" y="18"/>
                      <a:pt x="205" y="12"/>
                    </a:cubicBezTo>
                    <a:cubicBezTo>
                      <a:pt x="206" y="6"/>
                      <a:pt x="97" y="0"/>
                      <a:pt x="97" y="0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57">
                <a:extLst>
                  <a:ext uri="{FF2B5EF4-FFF2-40B4-BE49-F238E27FC236}">
                    <a16:creationId xmlns:a16="http://schemas.microsoft.com/office/drawing/2014/main" id="{FDCA039A-8E05-4E43-A392-7445D97B1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938"/>
                <a:ext cx="220" cy="278"/>
              </a:xfrm>
              <a:custGeom>
                <a:avLst/>
                <a:gdLst>
                  <a:gd name="T0" fmla="*/ 10 w 200"/>
                  <a:gd name="T1" fmla="*/ 56 h 253"/>
                  <a:gd name="T2" fmla="*/ 8 w 200"/>
                  <a:gd name="T3" fmla="*/ 102 h 253"/>
                  <a:gd name="T4" fmla="*/ 9 w 200"/>
                  <a:gd name="T5" fmla="*/ 151 h 253"/>
                  <a:gd name="T6" fmla="*/ 10 w 200"/>
                  <a:gd name="T7" fmla="*/ 213 h 253"/>
                  <a:gd name="T8" fmla="*/ 162 w 200"/>
                  <a:gd name="T9" fmla="*/ 335 h 253"/>
                  <a:gd name="T10" fmla="*/ 257 w 200"/>
                  <a:gd name="T11" fmla="*/ 322 h 253"/>
                  <a:gd name="T12" fmla="*/ 239 w 200"/>
                  <a:gd name="T13" fmla="*/ 252 h 253"/>
                  <a:gd name="T14" fmla="*/ 165 w 200"/>
                  <a:gd name="T15" fmla="*/ 123 h 253"/>
                  <a:gd name="T16" fmla="*/ 143 w 200"/>
                  <a:gd name="T17" fmla="*/ 0 h 253"/>
                  <a:gd name="T18" fmla="*/ 10 w 200"/>
                  <a:gd name="T19" fmla="*/ 56 h 2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0"/>
                  <a:gd name="T31" fmla="*/ 0 h 253"/>
                  <a:gd name="T32" fmla="*/ 200 w 200"/>
                  <a:gd name="T33" fmla="*/ 253 h 25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0" h="253">
                    <a:moveTo>
                      <a:pt x="7" y="42"/>
                    </a:moveTo>
                    <a:cubicBezTo>
                      <a:pt x="7" y="42"/>
                      <a:pt x="9" y="65"/>
                      <a:pt x="5" y="77"/>
                    </a:cubicBezTo>
                    <a:cubicBezTo>
                      <a:pt x="1" y="89"/>
                      <a:pt x="0" y="102"/>
                      <a:pt x="6" y="114"/>
                    </a:cubicBezTo>
                    <a:cubicBezTo>
                      <a:pt x="12" y="126"/>
                      <a:pt x="7" y="161"/>
                      <a:pt x="7" y="161"/>
                    </a:cubicBezTo>
                    <a:cubicBezTo>
                      <a:pt x="122" y="253"/>
                      <a:pt x="122" y="253"/>
                      <a:pt x="122" y="253"/>
                    </a:cubicBezTo>
                    <a:cubicBezTo>
                      <a:pt x="194" y="243"/>
                      <a:pt x="194" y="243"/>
                      <a:pt x="194" y="243"/>
                    </a:cubicBezTo>
                    <a:cubicBezTo>
                      <a:pt x="194" y="243"/>
                      <a:pt x="200" y="213"/>
                      <a:pt x="179" y="189"/>
                    </a:cubicBezTo>
                    <a:cubicBezTo>
                      <a:pt x="158" y="166"/>
                      <a:pt x="129" y="108"/>
                      <a:pt x="124" y="93"/>
                    </a:cubicBezTo>
                    <a:cubicBezTo>
                      <a:pt x="119" y="77"/>
                      <a:pt x="107" y="0"/>
                      <a:pt x="107" y="0"/>
                    </a:cubicBezTo>
                    <a:lnTo>
                      <a:pt x="7" y="42"/>
                    </a:ln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58">
                <a:extLst>
                  <a:ext uri="{FF2B5EF4-FFF2-40B4-BE49-F238E27FC236}">
                    <a16:creationId xmlns:a16="http://schemas.microsoft.com/office/drawing/2014/main" id="{3AE1D9E5-2D45-446F-A535-5900CE7B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" y="3038"/>
                <a:ext cx="305" cy="218"/>
              </a:xfrm>
              <a:custGeom>
                <a:avLst/>
                <a:gdLst>
                  <a:gd name="T0" fmla="*/ 163 w 277"/>
                  <a:gd name="T1" fmla="*/ 20 h 199"/>
                  <a:gd name="T2" fmla="*/ 175 w 277"/>
                  <a:gd name="T3" fmla="*/ 3 h 199"/>
                  <a:gd name="T4" fmla="*/ 259 w 277"/>
                  <a:gd name="T5" fmla="*/ 22 h 199"/>
                  <a:gd name="T6" fmla="*/ 345 w 277"/>
                  <a:gd name="T7" fmla="*/ 33 h 199"/>
                  <a:gd name="T8" fmla="*/ 360 w 277"/>
                  <a:gd name="T9" fmla="*/ 71 h 199"/>
                  <a:gd name="T10" fmla="*/ 359 w 277"/>
                  <a:gd name="T11" fmla="*/ 116 h 199"/>
                  <a:gd name="T12" fmla="*/ 360 w 277"/>
                  <a:gd name="T13" fmla="*/ 161 h 199"/>
                  <a:gd name="T14" fmla="*/ 254 w 277"/>
                  <a:gd name="T15" fmla="*/ 206 h 199"/>
                  <a:gd name="T16" fmla="*/ 173 w 277"/>
                  <a:gd name="T17" fmla="*/ 260 h 199"/>
                  <a:gd name="T18" fmla="*/ 4 w 277"/>
                  <a:gd name="T19" fmla="*/ 237 h 199"/>
                  <a:gd name="T20" fmla="*/ 4 w 277"/>
                  <a:gd name="T21" fmla="*/ 198 h 199"/>
                  <a:gd name="T22" fmla="*/ 61 w 277"/>
                  <a:gd name="T23" fmla="*/ 122 h 199"/>
                  <a:gd name="T24" fmla="*/ 115 w 277"/>
                  <a:gd name="T25" fmla="*/ 73 h 199"/>
                  <a:gd name="T26" fmla="*/ 88 w 277"/>
                  <a:gd name="T27" fmla="*/ 142 h 199"/>
                  <a:gd name="T28" fmla="*/ 226 w 277"/>
                  <a:gd name="T29" fmla="*/ 102 h 199"/>
                  <a:gd name="T30" fmla="*/ 255 w 277"/>
                  <a:gd name="T31" fmla="*/ 53 h 199"/>
                  <a:gd name="T32" fmla="*/ 163 w 277"/>
                  <a:gd name="T33" fmla="*/ 20 h 1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7"/>
                  <a:gd name="T52" fmla="*/ 0 h 199"/>
                  <a:gd name="T53" fmla="*/ 277 w 277"/>
                  <a:gd name="T54" fmla="*/ 199 h 1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7" h="199">
                    <a:moveTo>
                      <a:pt x="122" y="15"/>
                    </a:moveTo>
                    <a:cubicBezTo>
                      <a:pt x="122" y="15"/>
                      <a:pt x="122" y="7"/>
                      <a:pt x="131" y="3"/>
                    </a:cubicBezTo>
                    <a:cubicBezTo>
                      <a:pt x="140" y="0"/>
                      <a:pt x="173" y="3"/>
                      <a:pt x="193" y="16"/>
                    </a:cubicBezTo>
                    <a:cubicBezTo>
                      <a:pt x="213" y="30"/>
                      <a:pt x="233" y="47"/>
                      <a:pt x="258" y="25"/>
                    </a:cubicBezTo>
                    <a:cubicBezTo>
                      <a:pt x="258" y="25"/>
                      <a:pt x="270" y="37"/>
                      <a:pt x="270" y="54"/>
                    </a:cubicBezTo>
                    <a:cubicBezTo>
                      <a:pt x="270" y="72"/>
                      <a:pt x="266" y="84"/>
                      <a:pt x="269" y="89"/>
                    </a:cubicBezTo>
                    <a:cubicBezTo>
                      <a:pt x="272" y="94"/>
                      <a:pt x="277" y="116"/>
                      <a:pt x="270" y="122"/>
                    </a:cubicBezTo>
                    <a:cubicBezTo>
                      <a:pt x="263" y="128"/>
                      <a:pt x="205" y="144"/>
                      <a:pt x="191" y="157"/>
                    </a:cubicBezTo>
                    <a:cubicBezTo>
                      <a:pt x="177" y="171"/>
                      <a:pt x="165" y="195"/>
                      <a:pt x="130" y="197"/>
                    </a:cubicBezTo>
                    <a:cubicBezTo>
                      <a:pt x="94" y="199"/>
                      <a:pt x="12" y="198"/>
                      <a:pt x="4" y="180"/>
                    </a:cubicBezTo>
                    <a:cubicBezTo>
                      <a:pt x="4" y="180"/>
                      <a:pt x="0" y="160"/>
                      <a:pt x="4" y="151"/>
                    </a:cubicBezTo>
                    <a:cubicBezTo>
                      <a:pt x="7" y="142"/>
                      <a:pt x="25" y="108"/>
                      <a:pt x="45" y="92"/>
                    </a:cubicBezTo>
                    <a:cubicBezTo>
                      <a:pt x="66" y="77"/>
                      <a:pt x="81" y="62"/>
                      <a:pt x="85" y="56"/>
                    </a:cubicBezTo>
                    <a:cubicBezTo>
                      <a:pt x="85" y="56"/>
                      <a:pt x="49" y="100"/>
                      <a:pt x="66" y="109"/>
                    </a:cubicBezTo>
                    <a:cubicBezTo>
                      <a:pt x="84" y="118"/>
                      <a:pt x="142" y="107"/>
                      <a:pt x="169" y="78"/>
                    </a:cubicBezTo>
                    <a:cubicBezTo>
                      <a:pt x="196" y="49"/>
                      <a:pt x="192" y="40"/>
                      <a:pt x="192" y="40"/>
                    </a:cubicBezTo>
                    <a:cubicBezTo>
                      <a:pt x="192" y="40"/>
                      <a:pt x="177" y="3"/>
                      <a:pt x="122" y="15"/>
                    </a:cubicBezTo>
                    <a:close/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59">
                <a:extLst>
                  <a:ext uri="{FF2B5EF4-FFF2-40B4-BE49-F238E27FC236}">
                    <a16:creationId xmlns:a16="http://schemas.microsoft.com/office/drawing/2014/main" id="{5893E189-B2E9-4C77-B1F8-FAF253EFE5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2" y="3039"/>
                <a:ext cx="290" cy="217"/>
              </a:xfrm>
              <a:custGeom>
                <a:avLst/>
                <a:gdLst>
                  <a:gd name="T0" fmla="*/ 342 w 264"/>
                  <a:gd name="T1" fmla="*/ 31 h 198"/>
                  <a:gd name="T2" fmla="*/ 322 w 264"/>
                  <a:gd name="T3" fmla="*/ 43 h 198"/>
                  <a:gd name="T4" fmla="*/ 350 w 264"/>
                  <a:gd name="T5" fmla="*/ 43 h 198"/>
                  <a:gd name="T6" fmla="*/ 342 w 264"/>
                  <a:gd name="T7" fmla="*/ 31 h 198"/>
                  <a:gd name="T8" fmla="*/ 32 w 264"/>
                  <a:gd name="T9" fmla="*/ 236 h 198"/>
                  <a:gd name="T10" fmla="*/ 32 w 264"/>
                  <a:gd name="T11" fmla="*/ 197 h 198"/>
                  <a:gd name="T12" fmla="*/ 82 w 264"/>
                  <a:gd name="T13" fmla="*/ 124 h 198"/>
                  <a:gd name="T14" fmla="*/ 112 w 264"/>
                  <a:gd name="T15" fmla="*/ 72 h 198"/>
                  <a:gd name="T16" fmla="*/ 59 w 264"/>
                  <a:gd name="T17" fmla="*/ 121 h 198"/>
                  <a:gd name="T18" fmla="*/ 4 w 264"/>
                  <a:gd name="T19" fmla="*/ 197 h 198"/>
                  <a:gd name="T20" fmla="*/ 4 w 264"/>
                  <a:gd name="T21" fmla="*/ 236 h 198"/>
                  <a:gd name="T22" fmla="*/ 147 w 264"/>
                  <a:gd name="T23" fmla="*/ 260 h 198"/>
                  <a:gd name="T24" fmla="*/ 32 w 264"/>
                  <a:gd name="T25" fmla="*/ 236 h 198"/>
                  <a:gd name="T26" fmla="*/ 203 w 264"/>
                  <a:gd name="T27" fmla="*/ 15 h 198"/>
                  <a:gd name="T28" fmla="*/ 255 w 264"/>
                  <a:gd name="T29" fmla="*/ 52 h 198"/>
                  <a:gd name="T30" fmla="*/ 224 w 264"/>
                  <a:gd name="T31" fmla="*/ 101 h 198"/>
                  <a:gd name="T32" fmla="*/ 124 w 264"/>
                  <a:gd name="T33" fmla="*/ 146 h 198"/>
                  <a:gd name="T34" fmla="*/ 250 w 264"/>
                  <a:gd name="T35" fmla="*/ 101 h 198"/>
                  <a:gd name="T36" fmla="*/ 281 w 264"/>
                  <a:gd name="T37" fmla="*/ 52 h 198"/>
                  <a:gd name="T38" fmla="*/ 203 w 264"/>
                  <a:gd name="T39" fmla="*/ 15 h 198"/>
                  <a:gd name="T40" fmla="*/ 200 w 264"/>
                  <a:gd name="T41" fmla="*/ 2 h 198"/>
                  <a:gd name="T42" fmla="*/ 203 w 264"/>
                  <a:gd name="T43" fmla="*/ 2 h 198"/>
                  <a:gd name="T44" fmla="*/ 174 w 264"/>
                  <a:gd name="T45" fmla="*/ 2 h 198"/>
                  <a:gd name="T46" fmla="*/ 161 w 264"/>
                  <a:gd name="T47" fmla="*/ 18 h 198"/>
                  <a:gd name="T48" fmla="*/ 189 w 264"/>
                  <a:gd name="T49" fmla="*/ 15 h 198"/>
                  <a:gd name="T50" fmla="*/ 200 w 264"/>
                  <a:gd name="T51" fmla="*/ 2 h 19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64"/>
                  <a:gd name="T79" fmla="*/ 0 h 198"/>
                  <a:gd name="T80" fmla="*/ 264 w 264"/>
                  <a:gd name="T81" fmla="*/ 198 h 19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64" h="198">
                    <a:moveTo>
                      <a:pt x="258" y="24"/>
                    </a:moveTo>
                    <a:cubicBezTo>
                      <a:pt x="253" y="28"/>
                      <a:pt x="248" y="31"/>
                      <a:pt x="243" y="33"/>
                    </a:cubicBezTo>
                    <a:cubicBezTo>
                      <a:pt x="250" y="35"/>
                      <a:pt x="257" y="35"/>
                      <a:pt x="264" y="33"/>
                    </a:cubicBezTo>
                    <a:cubicBezTo>
                      <a:pt x="261" y="27"/>
                      <a:pt x="258" y="24"/>
                      <a:pt x="258" y="24"/>
                    </a:cubicBezTo>
                    <a:close/>
                    <a:moveTo>
                      <a:pt x="24" y="179"/>
                    </a:moveTo>
                    <a:cubicBezTo>
                      <a:pt x="24" y="179"/>
                      <a:pt x="20" y="159"/>
                      <a:pt x="24" y="150"/>
                    </a:cubicBezTo>
                    <a:cubicBezTo>
                      <a:pt x="27" y="142"/>
                      <a:pt x="43" y="110"/>
                      <a:pt x="62" y="94"/>
                    </a:cubicBezTo>
                    <a:cubicBezTo>
                      <a:pt x="66" y="78"/>
                      <a:pt x="83" y="57"/>
                      <a:pt x="85" y="55"/>
                    </a:cubicBezTo>
                    <a:cubicBezTo>
                      <a:pt x="80" y="61"/>
                      <a:pt x="66" y="76"/>
                      <a:pt x="45" y="91"/>
                    </a:cubicBezTo>
                    <a:cubicBezTo>
                      <a:pt x="25" y="107"/>
                      <a:pt x="7" y="141"/>
                      <a:pt x="4" y="150"/>
                    </a:cubicBezTo>
                    <a:cubicBezTo>
                      <a:pt x="0" y="159"/>
                      <a:pt x="4" y="179"/>
                      <a:pt x="4" y="179"/>
                    </a:cubicBezTo>
                    <a:cubicBezTo>
                      <a:pt x="11" y="194"/>
                      <a:pt x="71" y="198"/>
                      <a:pt x="111" y="197"/>
                    </a:cubicBezTo>
                    <a:cubicBezTo>
                      <a:pt x="73" y="196"/>
                      <a:pt x="30" y="192"/>
                      <a:pt x="24" y="179"/>
                    </a:cubicBezTo>
                    <a:close/>
                    <a:moveTo>
                      <a:pt x="153" y="12"/>
                    </a:moveTo>
                    <a:cubicBezTo>
                      <a:pt x="183" y="17"/>
                      <a:pt x="192" y="39"/>
                      <a:pt x="192" y="39"/>
                    </a:cubicBezTo>
                    <a:cubicBezTo>
                      <a:pt x="192" y="39"/>
                      <a:pt x="196" y="48"/>
                      <a:pt x="169" y="77"/>
                    </a:cubicBezTo>
                    <a:cubicBezTo>
                      <a:pt x="151" y="96"/>
                      <a:pt x="119" y="108"/>
                      <a:pt x="94" y="110"/>
                    </a:cubicBezTo>
                    <a:cubicBezTo>
                      <a:pt x="117" y="114"/>
                      <a:pt x="165" y="102"/>
                      <a:pt x="189" y="77"/>
                    </a:cubicBezTo>
                    <a:cubicBezTo>
                      <a:pt x="216" y="48"/>
                      <a:pt x="212" y="39"/>
                      <a:pt x="212" y="39"/>
                    </a:cubicBezTo>
                    <a:cubicBezTo>
                      <a:pt x="212" y="39"/>
                      <a:pt x="199" y="7"/>
                      <a:pt x="153" y="12"/>
                    </a:cubicBezTo>
                    <a:close/>
                    <a:moveTo>
                      <a:pt x="151" y="2"/>
                    </a:moveTo>
                    <a:cubicBezTo>
                      <a:pt x="152" y="2"/>
                      <a:pt x="152" y="2"/>
                      <a:pt x="153" y="2"/>
                    </a:cubicBezTo>
                    <a:cubicBezTo>
                      <a:pt x="143" y="0"/>
                      <a:pt x="135" y="1"/>
                      <a:pt x="131" y="2"/>
                    </a:cubicBezTo>
                    <a:cubicBezTo>
                      <a:pt x="122" y="6"/>
                      <a:pt x="122" y="14"/>
                      <a:pt x="122" y="14"/>
                    </a:cubicBezTo>
                    <a:cubicBezTo>
                      <a:pt x="130" y="12"/>
                      <a:pt x="137" y="12"/>
                      <a:pt x="143" y="12"/>
                    </a:cubicBezTo>
                    <a:cubicBezTo>
                      <a:pt x="143" y="9"/>
                      <a:pt x="145" y="4"/>
                      <a:pt x="151" y="2"/>
                    </a:cubicBezTo>
                    <a:close/>
                  </a:path>
                </a:pathLst>
              </a:custGeom>
              <a:solidFill>
                <a:srgbClr val="875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60">
                <a:extLst>
                  <a:ext uri="{FF2B5EF4-FFF2-40B4-BE49-F238E27FC236}">
                    <a16:creationId xmlns:a16="http://schemas.microsoft.com/office/drawing/2014/main" id="{07FA11A1-664C-4BD6-9CFC-2FAB3B1E1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" y="3136"/>
                <a:ext cx="282" cy="96"/>
              </a:xfrm>
              <a:custGeom>
                <a:avLst/>
                <a:gdLst>
                  <a:gd name="T0" fmla="*/ 0 w 256"/>
                  <a:gd name="T1" fmla="*/ 88 h 88"/>
                  <a:gd name="T2" fmla="*/ 118 w 256"/>
                  <a:gd name="T3" fmla="*/ 113 h 88"/>
                  <a:gd name="T4" fmla="*/ 246 w 256"/>
                  <a:gd name="T5" fmla="*/ 45 h 88"/>
                  <a:gd name="T6" fmla="*/ 343 w 256"/>
                  <a:gd name="T7" fmla="*/ 0 h 8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56"/>
                  <a:gd name="T13" fmla="*/ 0 h 88"/>
                  <a:gd name="T14" fmla="*/ 256 w 256"/>
                  <a:gd name="T15" fmla="*/ 88 h 8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56" h="88">
                    <a:moveTo>
                      <a:pt x="0" y="68"/>
                    </a:moveTo>
                    <a:cubicBezTo>
                      <a:pt x="0" y="68"/>
                      <a:pt x="36" y="88"/>
                      <a:pt x="88" y="87"/>
                    </a:cubicBezTo>
                    <a:cubicBezTo>
                      <a:pt x="154" y="86"/>
                      <a:pt x="165" y="47"/>
                      <a:pt x="183" y="35"/>
                    </a:cubicBezTo>
                    <a:cubicBezTo>
                      <a:pt x="223" y="7"/>
                      <a:pt x="243" y="23"/>
                      <a:pt x="256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61">
                <a:extLst>
                  <a:ext uri="{FF2B5EF4-FFF2-40B4-BE49-F238E27FC236}">
                    <a16:creationId xmlns:a16="http://schemas.microsoft.com/office/drawing/2014/main" id="{0BDC6706-3E3F-41BE-8810-DC80131CC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433"/>
                <a:ext cx="746" cy="1599"/>
              </a:xfrm>
              <a:custGeom>
                <a:avLst/>
                <a:gdLst>
                  <a:gd name="T0" fmla="*/ 137 w 679"/>
                  <a:gd name="T1" fmla="*/ 0 h 1457"/>
                  <a:gd name="T2" fmla="*/ 125 w 679"/>
                  <a:gd name="T3" fmla="*/ 32 h 1457"/>
                  <a:gd name="T4" fmla="*/ 113 w 679"/>
                  <a:gd name="T5" fmla="*/ 91 h 1457"/>
                  <a:gd name="T6" fmla="*/ 82 w 679"/>
                  <a:gd name="T7" fmla="*/ 239 h 1457"/>
                  <a:gd name="T8" fmla="*/ 35 w 679"/>
                  <a:gd name="T9" fmla="*/ 438 h 1457"/>
                  <a:gd name="T10" fmla="*/ 48 w 679"/>
                  <a:gd name="T11" fmla="*/ 646 h 1457"/>
                  <a:gd name="T12" fmla="*/ 51 w 679"/>
                  <a:gd name="T13" fmla="*/ 920 h 1457"/>
                  <a:gd name="T14" fmla="*/ 53 w 679"/>
                  <a:gd name="T15" fmla="*/ 1028 h 1457"/>
                  <a:gd name="T16" fmla="*/ 37 w 679"/>
                  <a:gd name="T17" fmla="*/ 1110 h 1457"/>
                  <a:gd name="T18" fmla="*/ 30 w 679"/>
                  <a:gd name="T19" fmla="*/ 1198 h 1457"/>
                  <a:gd name="T20" fmla="*/ 0 w 679"/>
                  <a:gd name="T21" fmla="*/ 1414 h 1457"/>
                  <a:gd name="T22" fmla="*/ 9 w 679"/>
                  <a:gd name="T23" fmla="*/ 1648 h 1457"/>
                  <a:gd name="T24" fmla="*/ 2 w 679"/>
                  <a:gd name="T25" fmla="*/ 1870 h 1457"/>
                  <a:gd name="T26" fmla="*/ 2 w 679"/>
                  <a:gd name="T27" fmla="*/ 1894 h 1457"/>
                  <a:gd name="T28" fmla="*/ 85 w 679"/>
                  <a:gd name="T29" fmla="*/ 1923 h 1457"/>
                  <a:gd name="T30" fmla="*/ 176 w 679"/>
                  <a:gd name="T31" fmla="*/ 1903 h 1457"/>
                  <a:gd name="T32" fmla="*/ 183 w 679"/>
                  <a:gd name="T33" fmla="*/ 1671 h 1457"/>
                  <a:gd name="T34" fmla="*/ 242 w 679"/>
                  <a:gd name="T35" fmla="*/ 1410 h 1457"/>
                  <a:gd name="T36" fmla="*/ 257 w 679"/>
                  <a:gd name="T37" fmla="*/ 1290 h 1457"/>
                  <a:gd name="T38" fmla="*/ 272 w 679"/>
                  <a:gd name="T39" fmla="*/ 1207 h 1457"/>
                  <a:gd name="T40" fmla="*/ 319 w 679"/>
                  <a:gd name="T41" fmla="*/ 1086 h 1457"/>
                  <a:gd name="T42" fmla="*/ 357 w 679"/>
                  <a:gd name="T43" fmla="*/ 938 h 1457"/>
                  <a:gd name="T44" fmla="*/ 443 w 679"/>
                  <a:gd name="T45" fmla="*/ 578 h 1457"/>
                  <a:gd name="T46" fmla="*/ 442 w 679"/>
                  <a:gd name="T47" fmla="*/ 444 h 1457"/>
                  <a:gd name="T48" fmla="*/ 457 w 679"/>
                  <a:gd name="T49" fmla="*/ 424 h 1457"/>
                  <a:gd name="T50" fmla="*/ 479 w 679"/>
                  <a:gd name="T51" fmla="*/ 446 h 1457"/>
                  <a:gd name="T52" fmla="*/ 497 w 679"/>
                  <a:gd name="T53" fmla="*/ 667 h 1457"/>
                  <a:gd name="T54" fmla="*/ 555 w 679"/>
                  <a:gd name="T55" fmla="*/ 885 h 1457"/>
                  <a:gd name="T56" fmla="*/ 578 w 679"/>
                  <a:gd name="T57" fmla="*/ 1028 h 1457"/>
                  <a:gd name="T58" fmla="*/ 595 w 679"/>
                  <a:gd name="T59" fmla="*/ 1136 h 1457"/>
                  <a:gd name="T60" fmla="*/ 623 w 679"/>
                  <a:gd name="T61" fmla="*/ 1258 h 1457"/>
                  <a:gd name="T62" fmla="*/ 642 w 679"/>
                  <a:gd name="T63" fmla="*/ 1497 h 1457"/>
                  <a:gd name="T64" fmla="*/ 702 w 679"/>
                  <a:gd name="T65" fmla="*/ 1776 h 1457"/>
                  <a:gd name="T66" fmla="*/ 704 w 679"/>
                  <a:gd name="T67" fmla="*/ 1888 h 1457"/>
                  <a:gd name="T68" fmla="*/ 792 w 679"/>
                  <a:gd name="T69" fmla="*/ 1903 h 1457"/>
                  <a:gd name="T70" fmla="*/ 864 w 679"/>
                  <a:gd name="T71" fmla="*/ 1887 h 1457"/>
                  <a:gd name="T72" fmla="*/ 877 w 679"/>
                  <a:gd name="T73" fmla="*/ 1682 h 1457"/>
                  <a:gd name="T74" fmla="*/ 889 w 679"/>
                  <a:gd name="T75" fmla="*/ 1504 h 1457"/>
                  <a:gd name="T76" fmla="*/ 876 w 679"/>
                  <a:gd name="T77" fmla="*/ 1308 h 1457"/>
                  <a:gd name="T78" fmla="*/ 876 w 679"/>
                  <a:gd name="T79" fmla="*/ 1235 h 1457"/>
                  <a:gd name="T80" fmla="*/ 869 w 679"/>
                  <a:gd name="T81" fmla="*/ 1137 h 1457"/>
                  <a:gd name="T82" fmla="*/ 861 w 679"/>
                  <a:gd name="T83" fmla="*/ 1009 h 1457"/>
                  <a:gd name="T84" fmla="*/ 892 w 679"/>
                  <a:gd name="T85" fmla="*/ 612 h 1457"/>
                  <a:gd name="T86" fmla="*/ 886 w 679"/>
                  <a:gd name="T87" fmla="*/ 379 h 1457"/>
                  <a:gd name="T88" fmla="*/ 849 w 679"/>
                  <a:gd name="T89" fmla="*/ 240 h 1457"/>
                  <a:gd name="T90" fmla="*/ 816 w 679"/>
                  <a:gd name="T91" fmla="*/ 116 h 1457"/>
                  <a:gd name="T92" fmla="*/ 806 w 679"/>
                  <a:gd name="T93" fmla="*/ 20 h 1457"/>
                  <a:gd name="T94" fmla="*/ 709 w 679"/>
                  <a:gd name="T95" fmla="*/ 37 h 1457"/>
                  <a:gd name="T96" fmla="*/ 465 w 679"/>
                  <a:gd name="T97" fmla="*/ 67 h 1457"/>
                  <a:gd name="T98" fmla="*/ 137 w 679"/>
                  <a:gd name="T99" fmla="*/ 0 h 14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9"/>
                  <a:gd name="T151" fmla="*/ 0 h 1457"/>
                  <a:gd name="T152" fmla="*/ 679 w 679"/>
                  <a:gd name="T153" fmla="*/ 1457 h 14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9" h="1457">
                    <a:moveTo>
                      <a:pt x="104" y="0"/>
                    </a:moveTo>
                    <a:cubicBezTo>
                      <a:pt x="104" y="0"/>
                      <a:pt x="95" y="6"/>
                      <a:pt x="95" y="24"/>
                    </a:cubicBezTo>
                    <a:cubicBezTo>
                      <a:pt x="95" y="42"/>
                      <a:pt x="86" y="45"/>
                      <a:pt x="86" y="69"/>
                    </a:cubicBezTo>
                    <a:cubicBezTo>
                      <a:pt x="86" y="92"/>
                      <a:pt x="66" y="82"/>
                      <a:pt x="62" y="181"/>
                    </a:cubicBezTo>
                    <a:cubicBezTo>
                      <a:pt x="61" y="202"/>
                      <a:pt x="29" y="253"/>
                      <a:pt x="26" y="332"/>
                    </a:cubicBezTo>
                    <a:cubicBezTo>
                      <a:pt x="22" y="410"/>
                      <a:pt x="37" y="443"/>
                      <a:pt x="36" y="489"/>
                    </a:cubicBezTo>
                    <a:cubicBezTo>
                      <a:pt x="34" y="535"/>
                      <a:pt x="31" y="630"/>
                      <a:pt x="38" y="696"/>
                    </a:cubicBezTo>
                    <a:cubicBezTo>
                      <a:pt x="46" y="762"/>
                      <a:pt x="46" y="767"/>
                      <a:pt x="40" y="778"/>
                    </a:cubicBezTo>
                    <a:cubicBezTo>
                      <a:pt x="34" y="789"/>
                      <a:pt x="27" y="815"/>
                      <a:pt x="28" y="839"/>
                    </a:cubicBezTo>
                    <a:cubicBezTo>
                      <a:pt x="28" y="862"/>
                      <a:pt x="28" y="894"/>
                      <a:pt x="23" y="907"/>
                    </a:cubicBezTo>
                    <a:cubicBezTo>
                      <a:pt x="19" y="921"/>
                      <a:pt x="0" y="1004"/>
                      <a:pt x="0" y="1070"/>
                    </a:cubicBezTo>
                    <a:cubicBezTo>
                      <a:pt x="0" y="1136"/>
                      <a:pt x="5" y="1213"/>
                      <a:pt x="6" y="1247"/>
                    </a:cubicBezTo>
                    <a:cubicBezTo>
                      <a:pt x="7" y="1281"/>
                      <a:pt x="3" y="1405"/>
                      <a:pt x="2" y="1415"/>
                    </a:cubicBezTo>
                    <a:cubicBezTo>
                      <a:pt x="1" y="1424"/>
                      <a:pt x="2" y="1433"/>
                      <a:pt x="2" y="1433"/>
                    </a:cubicBezTo>
                    <a:cubicBezTo>
                      <a:pt x="2" y="1433"/>
                      <a:pt x="21" y="1452"/>
                      <a:pt x="64" y="1454"/>
                    </a:cubicBezTo>
                    <a:cubicBezTo>
                      <a:pt x="106" y="1457"/>
                      <a:pt x="132" y="1453"/>
                      <a:pt x="133" y="1440"/>
                    </a:cubicBezTo>
                    <a:cubicBezTo>
                      <a:pt x="134" y="1426"/>
                      <a:pt x="131" y="1299"/>
                      <a:pt x="138" y="1265"/>
                    </a:cubicBezTo>
                    <a:cubicBezTo>
                      <a:pt x="146" y="1231"/>
                      <a:pt x="172" y="1105"/>
                      <a:pt x="182" y="1067"/>
                    </a:cubicBezTo>
                    <a:cubicBezTo>
                      <a:pt x="192" y="1030"/>
                      <a:pt x="194" y="994"/>
                      <a:pt x="194" y="976"/>
                    </a:cubicBezTo>
                    <a:cubicBezTo>
                      <a:pt x="194" y="957"/>
                      <a:pt x="195" y="928"/>
                      <a:pt x="206" y="913"/>
                    </a:cubicBezTo>
                    <a:cubicBezTo>
                      <a:pt x="217" y="899"/>
                      <a:pt x="236" y="857"/>
                      <a:pt x="240" y="822"/>
                    </a:cubicBezTo>
                    <a:cubicBezTo>
                      <a:pt x="245" y="788"/>
                      <a:pt x="264" y="749"/>
                      <a:pt x="269" y="710"/>
                    </a:cubicBezTo>
                    <a:cubicBezTo>
                      <a:pt x="275" y="672"/>
                      <a:pt x="331" y="493"/>
                      <a:pt x="334" y="437"/>
                    </a:cubicBezTo>
                    <a:cubicBezTo>
                      <a:pt x="337" y="381"/>
                      <a:pt x="328" y="345"/>
                      <a:pt x="333" y="336"/>
                    </a:cubicBezTo>
                    <a:cubicBezTo>
                      <a:pt x="339" y="327"/>
                      <a:pt x="345" y="321"/>
                      <a:pt x="345" y="321"/>
                    </a:cubicBezTo>
                    <a:cubicBezTo>
                      <a:pt x="345" y="321"/>
                      <a:pt x="361" y="328"/>
                      <a:pt x="361" y="337"/>
                    </a:cubicBezTo>
                    <a:cubicBezTo>
                      <a:pt x="361" y="346"/>
                      <a:pt x="362" y="465"/>
                      <a:pt x="374" y="505"/>
                    </a:cubicBezTo>
                    <a:cubicBezTo>
                      <a:pt x="385" y="545"/>
                      <a:pt x="413" y="637"/>
                      <a:pt x="419" y="669"/>
                    </a:cubicBezTo>
                    <a:cubicBezTo>
                      <a:pt x="424" y="701"/>
                      <a:pt x="426" y="753"/>
                      <a:pt x="436" y="778"/>
                    </a:cubicBezTo>
                    <a:cubicBezTo>
                      <a:pt x="446" y="803"/>
                      <a:pt x="450" y="843"/>
                      <a:pt x="449" y="859"/>
                    </a:cubicBezTo>
                    <a:cubicBezTo>
                      <a:pt x="449" y="875"/>
                      <a:pt x="457" y="929"/>
                      <a:pt x="470" y="951"/>
                    </a:cubicBezTo>
                    <a:cubicBezTo>
                      <a:pt x="484" y="974"/>
                      <a:pt x="475" y="1055"/>
                      <a:pt x="484" y="1133"/>
                    </a:cubicBezTo>
                    <a:cubicBezTo>
                      <a:pt x="495" y="1244"/>
                      <a:pt x="529" y="1311"/>
                      <a:pt x="530" y="1343"/>
                    </a:cubicBezTo>
                    <a:cubicBezTo>
                      <a:pt x="531" y="1376"/>
                      <a:pt x="536" y="1420"/>
                      <a:pt x="531" y="1428"/>
                    </a:cubicBezTo>
                    <a:cubicBezTo>
                      <a:pt x="527" y="1436"/>
                      <a:pt x="560" y="1441"/>
                      <a:pt x="597" y="1440"/>
                    </a:cubicBezTo>
                    <a:cubicBezTo>
                      <a:pt x="634" y="1439"/>
                      <a:pt x="650" y="1442"/>
                      <a:pt x="651" y="1427"/>
                    </a:cubicBezTo>
                    <a:cubicBezTo>
                      <a:pt x="652" y="1413"/>
                      <a:pt x="654" y="1316"/>
                      <a:pt x="661" y="1273"/>
                    </a:cubicBezTo>
                    <a:cubicBezTo>
                      <a:pt x="669" y="1230"/>
                      <a:pt x="669" y="1172"/>
                      <a:pt x="670" y="1137"/>
                    </a:cubicBezTo>
                    <a:cubicBezTo>
                      <a:pt x="672" y="1102"/>
                      <a:pt x="661" y="1013"/>
                      <a:pt x="660" y="990"/>
                    </a:cubicBezTo>
                    <a:cubicBezTo>
                      <a:pt x="658" y="967"/>
                      <a:pt x="657" y="950"/>
                      <a:pt x="660" y="934"/>
                    </a:cubicBezTo>
                    <a:cubicBezTo>
                      <a:pt x="662" y="918"/>
                      <a:pt x="660" y="878"/>
                      <a:pt x="655" y="860"/>
                    </a:cubicBezTo>
                    <a:cubicBezTo>
                      <a:pt x="650" y="842"/>
                      <a:pt x="650" y="783"/>
                      <a:pt x="650" y="763"/>
                    </a:cubicBezTo>
                    <a:cubicBezTo>
                      <a:pt x="651" y="743"/>
                      <a:pt x="667" y="505"/>
                      <a:pt x="673" y="463"/>
                    </a:cubicBezTo>
                    <a:cubicBezTo>
                      <a:pt x="679" y="422"/>
                      <a:pt x="674" y="326"/>
                      <a:pt x="668" y="286"/>
                    </a:cubicBezTo>
                    <a:cubicBezTo>
                      <a:pt x="661" y="246"/>
                      <a:pt x="643" y="195"/>
                      <a:pt x="641" y="182"/>
                    </a:cubicBezTo>
                    <a:cubicBezTo>
                      <a:pt x="638" y="170"/>
                      <a:pt x="614" y="104"/>
                      <a:pt x="615" y="88"/>
                    </a:cubicBezTo>
                    <a:cubicBezTo>
                      <a:pt x="616" y="73"/>
                      <a:pt x="619" y="29"/>
                      <a:pt x="608" y="15"/>
                    </a:cubicBezTo>
                    <a:cubicBezTo>
                      <a:pt x="608" y="15"/>
                      <a:pt x="577" y="15"/>
                      <a:pt x="534" y="28"/>
                    </a:cubicBezTo>
                    <a:cubicBezTo>
                      <a:pt x="492" y="42"/>
                      <a:pt x="367" y="50"/>
                      <a:pt x="350" y="51"/>
                    </a:cubicBezTo>
                    <a:cubicBezTo>
                      <a:pt x="333" y="51"/>
                      <a:pt x="206" y="44"/>
                      <a:pt x="104" y="0"/>
                    </a:cubicBezTo>
                    <a:close/>
                  </a:path>
                </a:pathLst>
              </a:custGeom>
              <a:solidFill>
                <a:srgbClr val="373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62">
                <a:extLst>
                  <a:ext uri="{FF2B5EF4-FFF2-40B4-BE49-F238E27FC236}">
                    <a16:creationId xmlns:a16="http://schemas.microsoft.com/office/drawing/2014/main" id="{BF331437-6145-44C3-B601-30E25E8740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2" y="1433"/>
                <a:ext cx="670" cy="1597"/>
              </a:xfrm>
              <a:custGeom>
                <a:avLst/>
                <a:gdLst>
                  <a:gd name="T0" fmla="*/ 746 w 610"/>
                  <a:gd name="T1" fmla="*/ 37 h 1455"/>
                  <a:gd name="T2" fmla="*/ 806 w 610"/>
                  <a:gd name="T3" fmla="*/ 20 h 1455"/>
                  <a:gd name="T4" fmla="*/ 476 w 610"/>
                  <a:gd name="T5" fmla="*/ 66 h 1455"/>
                  <a:gd name="T6" fmla="*/ 741 w 610"/>
                  <a:gd name="T7" fmla="*/ 1888 h 1455"/>
                  <a:gd name="T8" fmla="*/ 658 w 610"/>
                  <a:gd name="T9" fmla="*/ 1505 h 1455"/>
                  <a:gd name="T10" fmla="*/ 611 w 610"/>
                  <a:gd name="T11" fmla="*/ 1135 h 1455"/>
                  <a:gd name="T12" fmla="*/ 592 w 610"/>
                  <a:gd name="T13" fmla="*/ 885 h 1455"/>
                  <a:gd name="T14" fmla="*/ 499 w 610"/>
                  <a:gd name="T15" fmla="*/ 461 h 1455"/>
                  <a:gd name="T16" fmla="*/ 480 w 610"/>
                  <a:gd name="T17" fmla="*/ 445 h 1455"/>
                  <a:gd name="T18" fmla="*/ 480 w 610"/>
                  <a:gd name="T19" fmla="*/ 507 h 1455"/>
                  <a:gd name="T20" fmla="*/ 495 w 610"/>
                  <a:gd name="T21" fmla="*/ 667 h 1455"/>
                  <a:gd name="T22" fmla="*/ 578 w 610"/>
                  <a:gd name="T23" fmla="*/ 1028 h 1455"/>
                  <a:gd name="T24" fmla="*/ 623 w 610"/>
                  <a:gd name="T25" fmla="*/ 1258 h 1455"/>
                  <a:gd name="T26" fmla="*/ 702 w 610"/>
                  <a:gd name="T27" fmla="*/ 1776 h 1455"/>
                  <a:gd name="T28" fmla="*/ 792 w 610"/>
                  <a:gd name="T29" fmla="*/ 1904 h 1455"/>
                  <a:gd name="T30" fmla="*/ 741 w 610"/>
                  <a:gd name="T31" fmla="*/ 1888 h 1455"/>
                  <a:gd name="T32" fmla="*/ 113 w 610"/>
                  <a:gd name="T33" fmla="*/ 91 h 1455"/>
                  <a:gd name="T34" fmla="*/ 35 w 610"/>
                  <a:gd name="T35" fmla="*/ 439 h 1455"/>
                  <a:gd name="T36" fmla="*/ 51 w 610"/>
                  <a:gd name="T37" fmla="*/ 921 h 1455"/>
                  <a:gd name="T38" fmla="*/ 37 w 610"/>
                  <a:gd name="T39" fmla="*/ 1110 h 1455"/>
                  <a:gd name="T40" fmla="*/ 0 w 610"/>
                  <a:gd name="T41" fmla="*/ 1415 h 1455"/>
                  <a:gd name="T42" fmla="*/ 2 w 610"/>
                  <a:gd name="T43" fmla="*/ 1871 h 1455"/>
                  <a:gd name="T44" fmla="*/ 85 w 610"/>
                  <a:gd name="T45" fmla="*/ 1923 h 1455"/>
                  <a:gd name="T46" fmla="*/ 122 w 610"/>
                  <a:gd name="T47" fmla="*/ 1923 h 1455"/>
                  <a:gd name="T48" fmla="*/ 41 w 610"/>
                  <a:gd name="T49" fmla="*/ 1871 h 1455"/>
                  <a:gd name="T50" fmla="*/ 37 w 610"/>
                  <a:gd name="T51" fmla="*/ 1415 h 1455"/>
                  <a:gd name="T52" fmla="*/ 51 w 610"/>
                  <a:gd name="T53" fmla="*/ 1109 h 1455"/>
                  <a:gd name="T54" fmla="*/ 89 w 610"/>
                  <a:gd name="T55" fmla="*/ 921 h 1455"/>
                  <a:gd name="T56" fmla="*/ 71 w 610"/>
                  <a:gd name="T57" fmla="*/ 439 h 1455"/>
                  <a:gd name="T58" fmla="*/ 137 w 610"/>
                  <a:gd name="T59" fmla="*/ 85 h 1455"/>
                  <a:gd name="T60" fmla="*/ 167 w 610"/>
                  <a:gd name="T61" fmla="*/ 12 h 1455"/>
                  <a:gd name="T62" fmla="*/ 125 w 610"/>
                  <a:gd name="T63" fmla="*/ 32 h 145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10"/>
                  <a:gd name="T97" fmla="*/ 0 h 1455"/>
                  <a:gd name="T98" fmla="*/ 610 w 610"/>
                  <a:gd name="T99" fmla="*/ 1455 h 145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10" h="1455">
                    <a:moveTo>
                      <a:pt x="379" y="51"/>
                    </a:moveTo>
                    <a:cubicBezTo>
                      <a:pt x="396" y="50"/>
                      <a:pt x="520" y="42"/>
                      <a:pt x="563" y="28"/>
                    </a:cubicBezTo>
                    <a:cubicBezTo>
                      <a:pt x="581" y="22"/>
                      <a:pt x="597" y="19"/>
                      <a:pt x="610" y="17"/>
                    </a:cubicBezTo>
                    <a:cubicBezTo>
                      <a:pt x="609" y="16"/>
                      <a:pt x="609" y="15"/>
                      <a:pt x="608" y="15"/>
                    </a:cubicBezTo>
                    <a:cubicBezTo>
                      <a:pt x="608" y="15"/>
                      <a:pt x="577" y="15"/>
                      <a:pt x="534" y="28"/>
                    </a:cubicBezTo>
                    <a:cubicBezTo>
                      <a:pt x="496" y="40"/>
                      <a:pt x="392" y="48"/>
                      <a:pt x="359" y="50"/>
                    </a:cubicBezTo>
                    <a:cubicBezTo>
                      <a:pt x="369" y="51"/>
                      <a:pt x="376" y="51"/>
                      <a:pt x="379" y="51"/>
                    </a:cubicBezTo>
                    <a:close/>
                    <a:moveTo>
                      <a:pt x="560" y="1428"/>
                    </a:moveTo>
                    <a:cubicBezTo>
                      <a:pt x="564" y="1420"/>
                      <a:pt x="559" y="1376"/>
                      <a:pt x="558" y="1343"/>
                    </a:cubicBezTo>
                    <a:cubicBezTo>
                      <a:pt x="557" y="1311"/>
                      <a:pt x="508" y="1249"/>
                      <a:pt x="496" y="1138"/>
                    </a:cubicBezTo>
                    <a:cubicBezTo>
                      <a:pt x="488" y="1060"/>
                      <a:pt x="512" y="974"/>
                      <a:pt x="499" y="951"/>
                    </a:cubicBezTo>
                    <a:cubicBezTo>
                      <a:pt x="485" y="929"/>
                      <a:pt x="460" y="874"/>
                      <a:pt x="461" y="858"/>
                    </a:cubicBezTo>
                    <a:cubicBezTo>
                      <a:pt x="462" y="842"/>
                      <a:pt x="474" y="803"/>
                      <a:pt x="464" y="778"/>
                    </a:cubicBezTo>
                    <a:cubicBezTo>
                      <a:pt x="454" y="753"/>
                      <a:pt x="453" y="701"/>
                      <a:pt x="447" y="669"/>
                    </a:cubicBezTo>
                    <a:cubicBezTo>
                      <a:pt x="442" y="637"/>
                      <a:pt x="403" y="547"/>
                      <a:pt x="391" y="508"/>
                    </a:cubicBezTo>
                    <a:cubicBezTo>
                      <a:pt x="378" y="465"/>
                      <a:pt x="376" y="366"/>
                      <a:pt x="376" y="349"/>
                    </a:cubicBezTo>
                    <a:cubicBezTo>
                      <a:pt x="376" y="340"/>
                      <a:pt x="349" y="319"/>
                      <a:pt x="349" y="319"/>
                    </a:cubicBezTo>
                    <a:cubicBezTo>
                      <a:pt x="349" y="319"/>
                      <a:pt x="357" y="328"/>
                      <a:pt x="362" y="336"/>
                    </a:cubicBezTo>
                    <a:cubicBezTo>
                      <a:pt x="362" y="337"/>
                      <a:pt x="361" y="337"/>
                      <a:pt x="361" y="337"/>
                    </a:cubicBezTo>
                    <a:cubicBezTo>
                      <a:pt x="361" y="341"/>
                      <a:pt x="361" y="360"/>
                      <a:pt x="362" y="384"/>
                    </a:cubicBezTo>
                    <a:cubicBezTo>
                      <a:pt x="362" y="392"/>
                      <a:pt x="363" y="399"/>
                      <a:pt x="363" y="408"/>
                    </a:cubicBezTo>
                    <a:cubicBezTo>
                      <a:pt x="365" y="444"/>
                      <a:pt x="368" y="485"/>
                      <a:pt x="374" y="505"/>
                    </a:cubicBezTo>
                    <a:cubicBezTo>
                      <a:pt x="385" y="545"/>
                      <a:pt x="413" y="637"/>
                      <a:pt x="419" y="669"/>
                    </a:cubicBezTo>
                    <a:cubicBezTo>
                      <a:pt x="424" y="701"/>
                      <a:pt x="426" y="753"/>
                      <a:pt x="436" y="778"/>
                    </a:cubicBezTo>
                    <a:cubicBezTo>
                      <a:pt x="446" y="803"/>
                      <a:pt x="450" y="843"/>
                      <a:pt x="449" y="859"/>
                    </a:cubicBezTo>
                    <a:cubicBezTo>
                      <a:pt x="449" y="875"/>
                      <a:pt x="457" y="929"/>
                      <a:pt x="470" y="951"/>
                    </a:cubicBezTo>
                    <a:cubicBezTo>
                      <a:pt x="484" y="974"/>
                      <a:pt x="475" y="1055"/>
                      <a:pt x="484" y="1133"/>
                    </a:cubicBezTo>
                    <a:cubicBezTo>
                      <a:pt x="495" y="1244"/>
                      <a:pt x="529" y="1311"/>
                      <a:pt x="530" y="1343"/>
                    </a:cubicBezTo>
                    <a:cubicBezTo>
                      <a:pt x="531" y="1376"/>
                      <a:pt x="536" y="1420"/>
                      <a:pt x="531" y="1428"/>
                    </a:cubicBezTo>
                    <a:cubicBezTo>
                      <a:pt x="527" y="1436"/>
                      <a:pt x="560" y="1441"/>
                      <a:pt x="597" y="1440"/>
                    </a:cubicBezTo>
                    <a:cubicBezTo>
                      <a:pt x="600" y="1440"/>
                      <a:pt x="602" y="1440"/>
                      <a:pt x="604" y="1440"/>
                    </a:cubicBezTo>
                    <a:cubicBezTo>
                      <a:pt x="577" y="1439"/>
                      <a:pt x="556" y="1435"/>
                      <a:pt x="560" y="1428"/>
                    </a:cubicBezTo>
                    <a:close/>
                    <a:moveTo>
                      <a:pt x="95" y="24"/>
                    </a:moveTo>
                    <a:cubicBezTo>
                      <a:pt x="95" y="42"/>
                      <a:pt x="86" y="45"/>
                      <a:pt x="86" y="69"/>
                    </a:cubicBezTo>
                    <a:cubicBezTo>
                      <a:pt x="86" y="92"/>
                      <a:pt x="66" y="82"/>
                      <a:pt x="62" y="181"/>
                    </a:cubicBezTo>
                    <a:cubicBezTo>
                      <a:pt x="61" y="202"/>
                      <a:pt x="29" y="253"/>
                      <a:pt x="26" y="332"/>
                    </a:cubicBezTo>
                    <a:cubicBezTo>
                      <a:pt x="22" y="410"/>
                      <a:pt x="37" y="443"/>
                      <a:pt x="36" y="489"/>
                    </a:cubicBezTo>
                    <a:cubicBezTo>
                      <a:pt x="34" y="535"/>
                      <a:pt x="31" y="630"/>
                      <a:pt x="38" y="696"/>
                    </a:cubicBezTo>
                    <a:cubicBezTo>
                      <a:pt x="46" y="762"/>
                      <a:pt x="46" y="767"/>
                      <a:pt x="40" y="778"/>
                    </a:cubicBezTo>
                    <a:cubicBezTo>
                      <a:pt x="34" y="789"/>
                      <a:pt x="27" y="815"/>
                      <a:pt x="28" y="839"/>
                    </a:cubicBezTo>
                    <a:cubicBezTo>
                      <a:pt x="28" y="862"/>
                      <a:pt x="28" y="894"/>
                      <a:pt x="23" y="907"/>
                    </a:cubicBezTo>
                    <a:cubicBezTo>
                      <a:pt x="19" y="921"/>
                      <a:pt x="0" y="1004"/>
                      <a:pt x="0" y="1070"/>
                    </a:cubicBezTo>
                    <a:cubicBezTo>
                      <a:pt x="0" y="1136"/>
                      <a:pt x="5" y="1213"/>
                      <a:pt x="6" y="1247"/>
                    </a:cubicBezTo>
                    <a:cubicBezTo>
                      <a:pt x="7" y="1281"/>
                      <a:pt x="3" y="1405"/>
                      <a:pt x="2" y="1415"/>
                    </a:cubicBezTo>
                    <a:cubicBezTo>
                      <a:pt x="1" y="1424"/>
                      <a:pt x="2" y="1433"/>
                      <a:pt x="2" y="1433"/>
                    </a:cubicBezTo>
                    <a:cubicBezTo>
                      <a:pt x="2" y="1433"/>
                      <a:pt x="21" y="1452"/>
                      <a:pt x="64" y="1454"/>
                    </a:cubicBezTo>
                    <a:cubicBezTo>
                      <a:pt x="78" y="1455"/>
                      <a:pt x="90" y="1455"/>
                      <a:pt x="100" y="1455"/>
                    </a:cubicBezTo>
                    <a:cubicBezTo>
                      <a:pt x="98" y="1455"/>
                      <a:pt x="95" y="1454"/>
                      <a:pt x="92" y="1454"/>
                    </a:cubicBezTo>
                    <a:cubicBezTo>
                      <a:pt x="50" y="1452"/>
                      <a:pt x="31" y="1433"/>
                      <a:pt x="31" y="1433"/>
                    </a:cubicBezTo>
                    <a:cubicBezTo>
                      <a:pt x="31" y="1433"/>
                      <a:pt x="30" y="1424"/>
                      <a:pt x="31" y="1415"/>
                    </a:cubicBezTo>
                    <a:cubicBezTo>
                      <a:pt x="32" y="1405"/>
                      <a:pt x="35" y="1281"/>
                      <a:pt x="34" y="1247"/>
                    </a:cubicBezTo>
                    <a:cubicBezTo>
                      <a:pt x="33" y="1213"/>
                      <a:pt x="28" y="1136"/>
                      <a:pt x="28" y="1070"/>
                    </a:cubicBezTo>
                    <a:cubicBezTo>
                      <a:pt x="28" y="1004"/>
                      <a:pt x="47" y="921"/>
                      <a:pt x="51" y="907"/>
                    </a:cubicBezTo>
                    <a:cubicBezTo>
                      <a:pt x="56" y="894"/>
                      <a:pt x="39" y="861"/>
                      <a:pt x="38" y="838"/>
                    </a:cubicBezTo>
                    <a:cubicBezTo>
                      <a:pt x="37" y="815"/>
                      <a:pt x="62" y="789"/>
                      <a:pt x="69" y="778"/>
                    </a:cubicBezTo>
                    <a:cubicBezTo>
                      <a:pt x="75" y="767"/>
                      <a:pt x="74" y="762"/>
                      <a:pt x="67" y="696"/>
                    </a:cubicBezTo>
                    <a:cubicBezTo>
                      <a:pt x="60" y="630"/>
                      <a:pt x="62" y="535"/>
                      <a:pt x="64" y="489"/>
                    </a:cubicBezTo>
                    <a:cubicBezTo>
                      <a:pt x="66" y="443"/>
                      <a:pt x="51" y="410"/>
                      <a:pt x="54" y="332"/>
                    </a:cubicBezTo>
                    <a:cubicBezTo>
                      <a:pt x="58" y="253"/>
                      <a:pt x="89" y="202"/>
                      <a:pt x="90" y="181"/>
                    </a:cubicBezTo>
                    <a:cubicBezTo>
                      <a:pt x="95" y="82"/>
                      <a:pt x="104" y="87"/>
                      <a:pt x="104" y="64"/>
                    </a:cubicBezTo>
                    <a:cubicBezTo>
                      <a:pt x="104" y="40"/>
                      <a:pt x="109" y="42"/>
                      <a:pt x="109" y="24"/>
                    </a:cubicBezTo>
                    <a:cubicBezTo>
                      <a:pt x="109" y="18"/>
                      <a:pt x="125" y="12"/>
                      <a:pt x="126" y="9"/>
                    </a:cubicBezTo>
                    <a:cubicBezTo>
                      <a:pt x="119" y="6"/>
                      <a:pt x="111" y="3"/>
                      <a:pt x="104" y="0"/>
                    </a:cubicBezTo>
                    <a:cubicBezTo>
                      <a:pt x="104" y="0"/>
                      <a:pt x="95" y="6"/>
                      <a:pt x="95" y="24"/>
                    </a:cubicBezTo>
                    <a:close/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63">
                <a:extLst>
                  <a:ext uri="{FF2B5EF4-FFF2-40B4-BE49-F238E27FC236}">
                    <a16:creationId xmlns:a16="http://schemas.microsoft.com/office/drawing/2014/main" id="{2FF0E0B2-6E30-4578-9403-B0365F63F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" y="1433"/>
                <a:ext cx="746" cy="1599"/>
              </a:xfrm>
              <a:custGeom>
                <a:avLst/>
                <a:gdLst>
                  <a:gd name="T0" fmla="*/ 137 w 679"/>
                  <a:gd name="T1" fmla="*/ 0 h 1457"/>
                  <a:gd name="T2" fmla="*/ 125 w 679"/>
                  <a:gd name="T3" fmla="*/ 32 h 1457"/>
                  <a:gd name="T4" fmla="*/ 113 w 679"/>
                  <a:gd name="T5" fmla="*/ 91 h 1457"/>
                  <a:gd name="T6" fmla="*/ 82 w 679"/>
                  <a:gd name="T7" fmla="*/ 239 h 1457"/>
                  <a:gd name="T8" fmla="*/ 35 w 679"/>
                  <a:gd name="T9" fmla="*/ 438 h 1457"/>
                  <a:gd name="T10" fmla="*/ 48 w 679"/>
                  <a:gd name="T11" fmla="*/ 646 h 1457"/>
                  <a:gd name="T12" fmla="*/ 51 w 679"/>
                  <a:gd name="T13" fmla="*/ 920 h 1457"/>
                  <a:gd name="T14" fmla="*/ 53 w 679"/>
                  <a:gd name="T15" fmla="*/ 1028 h 1457"/>
                  <a:gd name="T16" fmla="*/ 37 w 679"/>
                  <a:gd name="T17" fmla="*/ 1110 h 1457"/>
                  <a:gd name="T18" fmla="*/ 30 w 679"/>
                  <a:gd name="T19" fmla="*/ 1198 h 1457"/>
                  <a:gd name="T20" fmla="*/ 0 w 679"/>
                  <a:gd name="T21" fmla="*/ 1414 h 1457"/>
                  <a:gd name="T22" fmla="*/ 9 w 679"/>
                  <a:gd name="T23" fmla="*/ 1648 h 1457"/>
                  <a:gd name="T24" fmla="*/ 2 w 679"/>
                  <a:gd name="T25" fmla="*/ 1870 h 1457"/>
                  <a:gd name="T26" fmla="*/ 2 w 679"/>
                  <a:gd name="T27" fmla="*/ 1894 h 1457"/>
                  <a:gd name="T28" fmla="*/ 85 w 679"/>
                  <a:gd name="T29" fmla="*/ 1923 h 1457"/>
                  <a:gd name="T30" fmla="*/ 176 w 679"/>
                  <a:gd name="T31" fmla="*/ 1903 h 1457"/>
                  <a:gd name="T32" fmla="*/ 183 w 679"/>
                  <a:gd name="T33" fmla="*/ 1671 h 1457"/>
                  <a:gd name="T34" fmla="*/ 242 w 679"/>
                  <a:gd name="T35" fmla="*/ 1410 h 1457"/>
                  <a:gd name="T36" fmla="*/ 257 w 679"/>
                  <a:gd name="T37" fmla="*/ 1290 h 1457"/>
                  <a:gd name="T38" fmla="*/ 272 w 679"/>
                  <a:gd name="T39" fmla="*/ 1207 h 1457"/>
                  <a:gd name="T40" fmla="*/ 319 w 679"/>
                  <a:gd name="T41" fmla="*/ 1086 h 1457"/>
                  <a:gd name="T42" fmla="*/ 357 w 679"/>
                  <a:gd name="T43" fmla="*/ 938 h 1457"/>
                  <a:gd name="T44" fmla="*/ 443 w 679"/>
                  <a:gd name="T45" fmla="*/ 578 h 1457"/>
                  <a:gd name="T46" fmla="*/ 442 w 679"/>
                  <a:gd name="T47" fmla="*/ 444 h 1457"/>
                  <a:gd name="T48" fmla="*/ 457 w 679"/>
                  <a:gd name="T49" fmla="*/ 424 h 1457"/>
                  <a:gd name="T50" fmla="*/ 479 w 679"/>
                  <a:gd name="T51" fmla="*/ 446 h 1457"/>
                  <a:gd name="T52" fmla="*/ 497 w 679"/>
                  <a:gd name="T53" fmla="*/ 667 h 1457"/>
                  <a:gd name="T54" fmla="*/ 555 w 679"/>
                  <a:gd name="T55" fmla="*/ 885 h 1457"/>
                  <a:gd name="T56" fmla="*/ 578 w 679"/>
                  <a:gd name="T57" fmla="*/ 1028 h 1457"/>
                  <a:gd name="T58" fmla="*/ 595 w 679"/>
                  <a:gd name="T59" fmla="*/ 1136 h 1457"/>
                  <a:gd name="T60" fmla="*/ 623 w 679"/>
                  <a:gd name="T61" fmla="*/ 1258 h 1457"/>
                  <a:gd name="T62" fmla="*/ 642 w 679"/>
                  <a:gd name="T63" fmla="*/ 1497 h 1457"/>
                  <a:gd name="T64" fmla="*/ 702 w 679"/>
                  <a:gd name="T65" fmla="*/ 1776 h 1457"/>
                  <a:gd name="T66" fmla="*/ 704 w 679"/>
                  <a:gd name="T67" fmla="*/ 1888 h 1457"/>
                  <a:gd name="T68" fmla="*/ 792 w 679"/>
                  <a:gd name="T69" fmla="*/ 1903 h 1457"/>
                  <a:gd name="T70" fmla="*/ 864 w 679"/>
                  <a:gd name="T71" fmla="*/ 1887 h 1457"/>
                  <a:gd name="T72" fmla="*/ 877 w 679"/>
                  <a:gd name="T73" fmla="*/ 1682 h 1457"/>
                  <a:gd name="T74" fmla="*/ 889 w 679"/>
                  <a:gd name="T75" fmla="*/ 1504 h 1457"/>
                  <a:gd name="T76" fmla="*/ 876 w 679"/>
                  <a:gd name="T77" fmla="*/ 1308 h 1457"/>
                  <a:gd name="T78" fmla="*/ 876 w 679"/>
                  <a:gd name="T79" fmla="*/ 1235 h 1457"/>
                  <a:gd name="T80" fmla="*/ 869 w 679"/>
                  <a:gd name="T81" fmla="*/ 1137 h 1457"/>
                  <a:gd name="T82" fmla="*/ 861 w 679"/>
                  <a:gd name="T83" fmla="*/ 1009 h 1457"/>
                  <a:gd name="T84" fmla="*/ 892 w 679"/>
                  <a:gd name="T85" fmla="*/ 612 h 1457"/>
                  <a:gd name="T86" fmla="*/ 886 w 679"/>
                  <a:gd name="T87" fmla="*/ 379 h 1457"/>
                  <a:gd name="T88" fmla="*/ 849 w 679"/>
                  <a:gd name="T89" fmla="*/ 240 h 1457"/>
                  <a:gd name="T90" fmla="*/ 816 w 679"/>
                  <a:gd name="T91" fmla="*/ 116 h 1457"/>
                  <a:gd name="T92" fmla="*/ 806 w 679"/>
                  <a:gd name="T93" fmla="*/ 20 h 1457"/>
                  <a:gd name="T94" fmla="*/ 709 w 679"/>
                  <a:gd name="T95" fmla="*/ 37 h 1457"/>
                  <a:gd name="T96" fmla="*/ 465 w 679"/>
                  <a:gd name="T97" fmla="*/ 67 h 1457"/>
                  <a:gd name="T98" fmla="*/ 137 w 679"/>
                  <a:gd name="T99" fmla="*/ 0 h 14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9"/>
                  <a:gd name="T151" fmla="*/ 0 h 1457"/>
                  <a:gd name="T152" fmla="*/ 679 w 679"/>
                  <a:gd name="T153" fmla="*/ 1457 h 1457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9" h="1457">
                    <a:moveTo>
                      <a:pt x="104" y="0"/>
                    </a:moveTo>
                    <a:cubicBezTo>
                      <a:pt x="104" y="0"/>
                      <a:pt x="95" y="6"/>
                      <a:pt x="95" y="24"/>
                    </a:cubicBezTo>
                    <a:cubicBezTo>
                      <a:pt x="95" y="42"/>
                      <a:pt x="86" y="45"/>
                      <a:pt x="86" y="69"/>
                    </a:cubicBezTo>
                    <a:cubicBezTo>
                      <a:pt x="86" y="92"/>
                      <a:pt x="66" y="82"/>
                      <a:pt x="62" y="181"/>
                    </a:cubicBezTo>
                    <a:cubicBezTo>
                      <a:pt x="61" y="202"/>
                      <a:pt x="29" y="253"/>
                      <a:pt x="26" y="332"/>
                    </a:cubicBezTo>
                    <a:cubicBezTo>
                      <a:pt x="22" y="410"/>
                      <a:pt x="37" y="443"/>
                      <a:pt x="36" y="489"/>
                    </a:cubicBezTo>
                    <a:cubicBezTo>
                      <a:pt x="34" y="535"/>
                      <a:pt x="31" y="630"/>
                      <a:pt x="38" y="696"/>
                    </a:cubicBezTo>
                    <a:cubicBezTo>
                      <a:pt x="46" y="762"/>
                      <a:pt x="46" y="767"/>
                      <a:pt x="40" y="778"/>
                    </a:cubicBezTo>
                    <a:cubicBezTo>
                      <a:pt x="34" y="789"/>
                      <a:pt x="27" y="815"/>
                      <a:pt x="28" y="839"/>
                    </a:cubicBezTo>
                    <a:cubicBezTo>
                      <a:pt x="28" y="862"/>
                      <a:pt x="28" y="894"/>
                      <a:pt x="23" y="907"/>
                    </a:cubicBezTo>
                    <a:cubicBezTo>
                      <a:pt x="19" y="921"/>
                      <a:pt x="0" y="1004"/>
                      <a:pt x="0" y="1070"/>
                    </a:cubicBezTo>
                    <a:cubicBezTo>
                      <a:pt x="0" y="1136"/>
                      <a:pt x="5" y="1213"/>
                      <a:pt x="6" y="1247"/>
                    </a:cubicBezTo>
                    <a:cubicBezTo>
                      <a:pt x="7" y="1281"/>
                      <a:pt x="3" y="1405"/>
                      <a:pt x="2" y="1415"/>
                    </a:cubicBezTo>
                    <a:cubicBezTo>
                      <a:pt x="1" y="1424"/>
                      <a:pt x="2" y="1433"/>
                      <a:pt x="2" y="1433"/>
                    </a:cubicBezTo>
                    <a:cubicBezTo>
                      <a:pt x="2" y="1433"/>
                      <a:pt x="21" y="1452"/>
                      <a:pt x="64" y="1454"/>
                    </a:cubicBezTo>
                    <a:cubicBezTo>
                      <a:pt x="106" y="1457"/>
                      <a:pt x="132" y="1453"/>
                      <a:pt x="133" y="1440"/>
                    </a:cubicBezTo>
                    <a:cubicBezTo>
                      <a:pt x="134" y="1426"/>
                      <a:pt x="131" y="1299"/>
                      <a:pt x="138" y="1265"/>
                    </a:cubicBezTo>
                    <a:cubicBezTo>
                      <a:pt x="146" y="1231"/>
                      <a:pt x="172" y="1105"/>
                      <a:pt x="182" y="1067"/>
                    </a:cubicBezTo>
                    <a:cubicBezTo>
                      <a:pt x="192" y="1030"/>
                      <a:pt x="194" y="994"/>
                      <a:pt x="194" y="976"/>
                    </a:cubicBezTo>
                    <a:cubicBezTo>
                      <a:pt x="194" y="957"/>
                      <a:pt x="195" y="928"/>
                      <a:pt x="206" y="913"/>
                    </a:cubicBezTo>
                    <a:cubicBezTo>
                      <a:pt x="217" y="899"/>
                      <a:pt x="236" y="857"/>
                      <a:pt x="240" y="822"/>
                    </a:cubicBezTo>
                    <a:cubicBezTo>
                      <a:pt x="245" y="788"/>
                      <a:pt x="264" y="749"/>
                      <a:pt x="269" y="710"/>
                    </a:cubicBezTo>
                    <a:cubicBezTo>
                      <a:pt x="275" y="672"/>
                      <a:pt x="331" y="493"/>
                      <a:pt x="334" y="437"/>
                    </a:cubicBezTo>
                    <a:cubicBezTo>
                      <a:pt x="337" y="381"/>
                      <a:pt x="328" y="345"/>
                      <a:pt x="333" y="336"/>
                    </a:cubicBezTo>
                    <a:cubicBezTo>
                      <a:pt x="339" y="327"/>
                      <a:pt x="345" y="321"/>
                      <a:pt x="345" y="321"/>
                    </a:cubicBezTo>
                    <a:cubicBezTo>
                      <a:pt x="345" y="321"/>
                      <a:pt x="361" y="328"/>
                      <a:pt x="361" y="337"/>
                    </a:cubicBezTo>
                    <a:cubicBezTo>
                      <a:pt x="361" y="346"/>
                      <a:pt x="362" y="465"/>
                      <a:pt x="374" y="505"/>
                    </a:cubicBezTo>
                    <a:cubicBezTo>
                      <a:pt x="385" y="545"/>
                      <a:pt x="413" y="637"/>
                      <a:pt x="419" y="669"/>
                    </a:cubicBezTo>
                    <a:cubicBezTo>
                      <a:pt x="424" y="701"/>
                      <a:pt x="426" y="753"/>
                      <a:pt x="436" y="778"/>
                    </a:cubicBezTo>
                    <a:cubicBezTo>
                      <a:pt x="446" y="803"/>
                      <a:pt x="450" y="843"/>
                      <a:pt x="449" y="859"/>
                    </a:cubicBezTo>
                    <a:cubicBezTo>
                      <a:pt x="449" y="875"/>
                      <a:pt x="457" y="929"/>
                      <a:pt x="470" y="951"/>
                    </a:cubicBezTo>
                    <a:cubicBezTo>
                      <a:pt x="484" y="974"/>
                      <a:pt x="475" y="1055"/>
                      <a:pt x="484" y="1133"/>
                    </a:cubicBezTo>
                    <a:cubicBezTo>
                      <a:pt x="495" y="1244"/>
                      <a:pt x="529" y="1311"/>
                      <a:pt x="530" y="1343"/>
                    </a:cubicBezTo>
                    <a:cubicBezTo>
                      <a:pt x="531" y="1376"/>
                      <a:pt x="536" y="1420"/>
                      <a:pt x="531" y="1428"/>
                    </a:cubicBezTo>
                    <a:cubicBezTo>
                      <a:pt x="527" y="1436"/>
                      <a:pt x="560" y="1441"/>
                      <a:pt x="597" y="1440"/>
                    </a:cubicBezTo>
                    <a:cubicBezTo>
                      <a:pt x="634" y="1439"/>
                      <a:pt x="650" y="1442"/>
                      <a:pt x="651" y="1427"/>
                    </a:cubicBezTo>
                    <a:cubicBezTo>
                      <a:pt x="652" y="1413"/>
                      <a:pt x="654" y="1316"/>
                      <a:pt x="661" y="1273"/>
                    </a:cubicBezTo>
                    <a:cubicBezTo>
                      <a:pt x="669" y="1230"/>
                      <a:pt x="669" y="1172"/>
                      <a:pt x="670" y="1137"/>
                    </a:cubicBezTo>
                    <a:cubicBezTo>
                      <a:pt x="672" y="1102"/>
                      <a:pt x="661" y="1013"/>
                      <a:pt x="660" y="990"/>
                    </a:cubicBezTo>
                    <a:cubicBezTo>
                      <a:pt x="658" y="967"/>
                      <a:pt x="657" y="950"/>
                      <a:pt x="660" y="934"/>
                    </a:cubicBezTo>
                    <a:cubicBezTo>
                      <a:pt x="662" y="918"/>
                      <a:pt x="660" y="878"/>
                      <a:pt x="655" y="860"/>
                    </a:cubicBezTo>
                    <a:cubicBezTo>
                      <a:pt x="650" y="842"/>
                      <a:pt x="650" y="783"/>
                      <a:pt x="650" y="763"/>
                    </a:cubicBezTo>
                    <a:cubicBezTo>
                      <a:pt x="651" y="743"/>
                      <a:pt x="667" y="505"/>
                      <a:pt x="673" y="463"/>
                    </a:cubicBezTo>
                    <a:cubicBezTo>
                      <a:pt x="679" y="422"/>
                      <a:pt x="674" y="326"/>
                      <a:pt x="668" y="286"/>
                    </a:cubicBezTo>
                    <a:cubicBezTo>
                      <a:pt x="661" y="246"/>
                      <a:pt x="643" y="195"/>
                      <a:pt x="641" y="182"/>
                    </a:cubicBezTo>
                    <a:cubicBezTo>
                      <a:pt x="638" y="170"/>
                      <a:pt x="614" y="104"/>
                      <a:pt x="615" y="88"/>
                    </a:cubicBezTo>
                    <a:cubicBezTo>
                      <a:pt x="616" y="73"/>
                      <a:pt x="619" y="29"/>
                      <a:pt x="608" y="15"/>
                    </a:cubicBezTo>
                    <a:cubicBezTo>
                      <a:pt x="608" y="15"/>
                      <a:pt x="577" y="15"/>
                      <a:pt x="534" y="28"/>
                    </a:cubicBezTo>
                    <a:cubicBezTo>
                      <a:pt x="492" y="42"/>
                      <a:pt x="367" y="50"/>
                      <a:pt x="350" y="51"/>
                    </a:cubicBezTo>
                    <a:cubicBezTo>
                      <a:pt x="333" y="51"/>
                      <a:pt x="206" y="44"/>
                      <a:pt x="104" y="0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64">
                <a:extLst>
                  <a:ext uri="{FF2B5EF4-FFF2-40B4-BE49-F238E27FC236}">
                    <a16:creationId xmlns:a16="http://schemas.microsoft.com/office/drawing/2014/main" id="{0DC92230-BA79-40DB-9210-944646E25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1486"/>
                <a:ext cx="375" cy="94"/>
              </a:xfrm>
              <a:custGeom>
                <a:avLst/>
                <a:gdLst>
                  <a:gd name="T0" fmla="*/ 453 w 341"/>
                  <a:gd name="T1" fmla="*/ 51 h 86"/>
                  <a:gd name="T2" fmla="*/ 65 w 341"/>
                  <a:gd name="T3" fmla="*/ 101 h 86"/>
                  <a:gd name="T4" fmla="*/ 22 w 341"/>
                  <a:gd name="T5" fmla="*/ 75 h 86"/>
                  <a:gd name="T6" fmla="*/ 10 w 341"/>
                  <a:gd name="T7" fmla="*/ 28 h 86"/>
                  <a:gd name="T8" fmla="*/ 49 w 341"/>
                  <a:gd name="T9" fmla="*/ 0 h 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1"/>
                  <a:gd name="T16" fmla="*/ 0 h 86"/>
                  <a:gd name="T17" fmla="*/ 341 w 341"/>
                  <a:gd name="T18" fmla="*/ 86 h 8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1" h="86">
                    <a:moveTo>
                      <a:pt x="341" y="39"/>
                    </a:moveTo>
                    <a:cubicBezTo>
                      <a:pt x="341" y="39"/>
                      <a:pt x="222" y="74"/>
                      <a:pt x="49" y="77"/>
                    </a:cubicBezTo>
                    <a:cubicBezTo>
                      <a:pt x="36" y="78"/>
                      <a:pt x="29" y="86"/>
                      <a:pt x="16" y="58"/>
                    </a:cubicBezTo>
                    <a:cubicBezTo>
                      <a:pt x="3" y="31"/>
                      <a:pt x="0" y="27"/>
                      <a:pt x="7" y="22"/>
                    </a:cubicBezTo>
                    <a:cubicBezTo>
                      <a:pt x="14" y="18"/>
                      <a:pt x="18" y="2"/>
                      <a:pt x="3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65">
                <a:extLst>
                  <a:ext uri="{FF2B5EF4-FFF2-40B4-BE49-F238E27FC236}">
                    <a16:creationId xmlns:a16="http://schemas.microsoft.com/office/drawing/2014/main" id="{E3B4EB8F-150A-4C3A-8A13-CAD606CC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" y="1509"/>
                <a:ext cx="229" cy="53"/>
              </a:xfrm>
              <a:custGeom>
                <a:avLst/>
                <a:gdLst>
                  <a:gd name="T0" fmla="*/ 0 w 208"/>
                  <a:gd name="T1" fmla="*/ 0 h 48"/>
                  <a:gd name="T2" fmla="*/ 64 w 208"/>
                  <a:gd name="T3" fmla="*/ 13 h 48"/>
                  <a:gd name="T4" fmla="*/ 179 w 208"/>
                  <a:gd name="T5" fmla="*/ 38 h 48"/>
                  <a:gd name="T6" fmla="*/ 277 w 208"/>
                  <a:gd name="T7" fmla="*/ 63 h 4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8"/>
                  <a:gd name="T13" fmla="*/ 0 h 48"/>
                  <a:gd name="T14" fmla="*/ 208 w 208"/>
                  <a:gd name="T15" fmla="*/ 48 h 4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8" h="48">
                    <a:moveTo>
                      <a:pt x="0" y="0"/>
                    </a:moveTo>
                    <a:cubicBezTo>
                      <a:pt x="0" y="0"/>
                      <a:pt x="23" y="10"/>
                      <a:pt x="48" y="10"/>
                    </a:cubicBezTo>
                    <a:cubicBezTo>
                      <a:pt x="73" y="11"/>
                      <a:pt x="116" y="24"/>
                      <a:pt x="134" y="28"/>
                    </a:cubicBezTo>
                    <a:cubicBezTo>
                      <a:pt x="152" y="31"/>
                      <a:pt x="195" y="48"/>
                      <a:pt x="208" y="4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Oval 66">
                <a:extLst>
                  <a:ext uri="{FF2B5EF4-FFF2-40B4-BE49-F238E27FC236}">
                    <a16:creationId xmlns:a16="http://schemas.microsoft.com/office/drawing/2014/main" id="{41403FB1-EAC7-4008-A187-27136A0D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" y="1516"/>
                <a:ext cx="29" cy="27"/>
              </a:xfrm>
              <a:prstGeom prst="ellipse">
                <a:avLst/>
              </a:pr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0117" name="Freeform 67">
                <a:extLst>
                  <a:ext uri="{FF2B5EF4-FFF2-40B4-BE49-F238E27FC236}">
                    <a16:creationId xmlns:a16="http://schemas.microsoft.com/office/drawing/2014/main" id="{2DD52861-77C7-490D-AD8E-79FA83F65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" y="1571"/>
                <a:ext cx="20" cy="180"/>
              </a:xfrm>
              <a:custGeom>
                <a:avLst/>
                <a:gdLst>
                  <a:gd name="T0" fmla="*/ 2 w 18"/>
                  <a:gd name="T1" fmla="*/ 0 h 164"/>
                  <a:gd name="T2" fmla="*/ 9 w 18"/>
                  <a:gd name="T3" fmla="*/ 140 h 164"/>
                  <a:gd name="T4" fmla="*/ 24 w 18"/>
                  <a:gd name="T5" fmla="*/ 217 h 164"/>
                  <a:gd name="T6" fmla="*/ 0 60000 65536"/>
                  <a:gd name="T7" fmla="*/ 0 60000 65536"/>
                  <a:gd name="T8" fmla="*/ 0 60000 65536"/>
                  <a:gd name="T9" fmla="*/ 0 w 18"/>
                  <a:gd name="T10" fmla="*/ 0 h 164"/>
                  <a:gd name="T11" fmla="*/ 18 w 18"/>
                  <a:gd name="T12" fmla="*/ 164 h 16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8" h="164">
                    <a:moveTo>
                      <a:pt x="2" y="0"/>
                    </a:moveTo>
                    <a:cubicBezTo>
                      <a:pt x="2" y="0"/>
                      <a:pt x="12" y="90"/>
                      <a:pt x="6" y="107"/>
                    </a:cubicBezTo>
                    <a:cubicBezTo>
                      <a:pt x="0" y="124"/>
                      <a:pt x="12" y="151"/>
                      <a:pt x="18" y="16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68">
                <a:extLst>
                  <a:ext uri="{FF2B5EF4-FFF2-40B4-BE49-F238E27FC236}">
                    <a16:creationId xmlns:a16="http://schemas.microsoft.com/office/drawing/2014/main" id="{D72C4B82-3FE3-4B73-BEDE-537078B22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73"/>
                <a:ext cx="3" cy="13"/>
              </a:xfrm>
              <a:custGeom>
                <a:avLst/>
                <a:gdLst>
                  <a:gd name="T0" fmla="*/ 0 w 2"/>
                  <a:gd name="T1" fmla="*/ 0 h 12"/>
                  <a:gd name="T2" fmla="*/ 8 w 2"/>
                  <a:gd name="T3" fmla="*/ 15 h 12"/>
                  <a:gd name="T4" fmla="*/ 0 60000 65536"/>
                  <a:gd name="T5" fmla="*/ 0 60000 65536"/>
                  <a:gd name="T6" fmla="*/ 0 w 2"/>
                  <a:gd name="T7" fmla="*/ 0 h 12"/>
                  <a:gd name="T8" fmla="*/ 2 w 2"/>
                  <a:gd name="T9" fmla="*/ 12 h 1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2">
                    <a:moveTo>
                      <a:pt x="0" y="0"/>
                    </a:moveTo>
                    <a:cubicBezTo>
                      <a:pt x="1" y="4"/>
                      <a:pt x="1" y="8"/>
                      <a:pt x="2" y="1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69">
                <a:extLst>
                  <a:ext uri="{FF2B5EF4-FFF2-40B4-BE49-F238E27FC236}">
                    <a16:creationId xmlns:a16="http://schemas.microsoft.com/office/drawing/2014/main" id="{251A10DE-97E4-40CF-8976-EB43E05A0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" y="1611"/>
                <a:ext cx="1" cy="20"/>
              </a:xfrm>
              <a:custGeom>
                <a:avLst/>
                <a:gdLst>
                  <a:gd name="T0" fmla="*/ 1 w 1"/>
                  <a:gd name="T1" fmla="*/ 0 h 18"/>
                  <a:gd name="T2" fmla="*/ 0 w 1"/>
                  <a:gd name="T3" fmla="*/ 24 h 18"/>
                  <a:gd name="T4" fmla="*/ 0 60000 65536"/>
                  <a:gd name="T5" fmla="*/ 0 60000 65536"/>
                  <a:gd name="T6" fmla="*/ 0 w 1"/>
                  <a:gd name="T7" fmla="*/ 0 h 18"/>
                  <a:gd name="T8" fmla="*/ 1 w 1"/>
                  <a:gd name="T9" fmla="*/ 18 h 1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8">
                    <a:moveTo>
                      <a:pt x="1" y="0"/>
                    </a:moveTo>
                    <a:cubicBezTo>
                      <a:pt x="1" y="6"/>
                      <a:pt x="1" y="12"/>
                      <a:pt x="0" y="1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70">
                <a:extLst>
                  <a:ext uri="{FF2B5EF4-FFF2-40B4-BE49-F238E27FC236}">
                    <a16:creationId xmlns:a16="http://schemas.microsoft.com/office/drawing/2014/main" id="{D3B14154-4E98-4F5F-A4C6-9F55E63DF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1664"/>
                <a:ext cx="6" cy="14"/>
              </a:xfrm>
              <a:custGeom>
                <a:avLst/>
                <a:gdLst>
                  <a:gd name="T0" fmla="*/ 6 w 6"/>
                  <a:gd name="T1" fmla="*/ 0 h 13"/>
                  <a:gd name="T2" fmla="*/ 0 w 6"/>
                  <a:gd name="T3" fmla="*/ 16 h 13"/>
                  <a:gd name="T4" fmla="*/ 0 60000 65536"/>
                  <a:gd name="T5" fmla="*/ 0 60000 65536"/>
                  <a:gd name="T6" fmla="*/ 0 w 6"/>
                  <a:gd name="T7" fmla="*/ 0 h 13"/>
                  <a:gd name="T8" fmla="*/ 6 w 6"/>
                  <a:gd name="T9" fmla="*/ 13 h 1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13">
                    <a:moveTo>
                      <a:pt x="6" y="0"/>
                    </a:moveTo>
                    <a:cubicBezTo>
                      <a:pt x="4" y="4"/>
                      <a:pt x="2" y="9"/>
                      <a:pt x="0" y="1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71">
                <a:extLst>
                  <a:ext uri="{FF2B5EF4-FFF2-40B4-BE49-F238E27FC236}">
                    <a16:creationId xmlns:a16="http://schemas.microsoft.com/office/drawing/2014/main" id="{2B7EA058-E2EA-4970-A30B-A34B49665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" y="1697"/>
                <a:ext cx="6" cy="9"/>
              </a:xfrm>
              <a:custGeom>
                <a:avLst/>
                <a:gdLst>
                  <a:gd name="T0" fmla="*/ 8 w 5"/>
                  <a:gd name="T1" fmla="*/ 0 h 8"/>
                  <a:gd name="T2" fmla="*/ 0 w 5"/>
                  <a:gd name="T3" fmla="*/ 11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5" y="0"/>
                    </a:moveTo>
                    <a:cubicBezTo>
                      <a:pt x="4" y="3"/>
                      <a:pt x="2" y="5"/>
                      <a:pt x="0" y="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72">
                <a:extLst>
                  <a:ext uri="{FF2B5EF4-FFF2-40B4-BE49-F238E27FC236}">
                    <a16:creationId xmlns:a16="http://schemas.microsoft.com/office/drawing/2014/main" id="{AC34FDD9-2B23-42A8-9897-CE30A637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1730"/>
                <a:ext cx="5" cy="3"/>
              </a:xfrm>
              <a:custGeom>
                <a:avLst/>
                <a:gdLst>
                  <a:gd name="T0" fmla="*/ 8 w 4"/>
                  <a:gd name="T1" fmla="*/ 0 h 3"/>
                  <a:gd name="T2" fmla="*/ 0 w 4"/>
                  <a:gd name="T3" fmla="*/ 3 h 3"/>
                  <a:gd name="T4" fmla="*/ 0 60000 65536"/>
                  <a:gd name="T5" fmla="*/ 0 60000 65536"/>
                  <a:gd name="T6" fmla="*/ 0 w 4"/>
                  <a:gd name="T7" fmla="*/ 0 h 3"/>
                  <a:gd name="T8" fmla="*/ 4 w 4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3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73">
                <a:extLst>
                  <a:ext uri="{FF2B5EF4-FFF2-40B4-BE49-F238E27FC236}">
                    <a16:creationId xmlns:a16="http://schemas.microsoft.com/office/drawing/2014/main" id="{7D508385-A9A1-4B1C-BBC2-BF76671E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" y="1529"/>
                <a:ext cx="130" cy="125"/>
              </a:xfrm>
              <a:custGeom>
                <a:avLst/>
                <a:gdLst>
                  <a:gd name="T0" fmla="*/ 158 w 118"/>
                  <a:gd name="T1" fmla="*/ 0 h 114"/>
                  <a:gd name="T2" fmla="*/ 0 w 118"/>
                  <a:gd name="T3" fmla="*/ 127 h 114"/>
                  <a:gd name="T4" fmla="*/ 0 60000 65536"/>
                  <a:gd name="T5" fmla="*/ 0 60000 65536"/>
                  <a:gd name="T6" fmla="*/ 0 w 118"/>
                  <a:gd name="T7" fmla="*/ 0 h 114"/>
                  <a:gd name="T8" fmla="*/ 118 w 118"/>
                  <a:gd name="T9" fmla="*/ 114 h 1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18" h="114">
                    <a:moveTo>
                      <a:pt x="118" y="0"/>
                    </a:moveTo>
                    <a:cubicBezTo>
                      <a:pt x="118" y="0"/>
                      <a:pt x="107" y="114"/>
                      <a:pt x="0" y="97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74">
                <a:extLst>
                  <a:ext uri="{FF2B5EF4-FFF2-40B4-BE49-F238E27FC236}">
                    <a16:creationId xmlns:a16="http://schemas.microsoft.com/office/drawing/2014/main" id="{4318ED48-7823-4A37-BE2A-2D013C3B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554"/>
                <a:ext cx="166" cy="116"/>
              </a:xfrm>
              <a:custGeom>
                <a:avLst/>
                <a:gdLst>
                  <a:gd name="T0" fmla="*/ 0 w 151"/>
                  <a:gd name="T1" fmla="*/ 0 h 106"/>
                  <a:gd name="T2" fmla="*/ 200 w 151"/>
                  <a:gd name="T3" fmla="*/ 115 h 106"/>
                  <a:gd name="T4" fmla="*/ 0 60000 65536"/>
                  <a:gd name="T5" fmla="*/ 0 60000 65536"/>
                  <a:gd name="T6" fmla="*/ 0 w 151"/>
                  <a:gd name="T7" fmla="*/ 0 h 106"/>
                  <a:gd name="T8" fmla="*/ 151 w 151"/>
                  <a:gd name="T9" fmla="*/ 106 h 10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1" h="106">
                    <a:moveTo>
                      <a:pt x="0" y="0"/>
                    </a:moveTo>
                    <a:cubicBezTo>
                      <a:pt x="0" y="0"/>
                      <a:pt x="37" y="106"/>
                      <a:pt x="151" y="8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75">
                <a:extLst>
                  <a:ext uri="{FF2B5EF4-FFF2-40B4-BE49-F238E27FC236}">
                    <a16:creationId xmlns:a16="http://schemas.microsoft.com/office/drawing/2014/main" id="{75547E49-7DEE-4EF9-BB5E-9BFF9884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1" y="1396"/>
                <a:ext cx="28" cy="21"/>
              </a:xfrm>
              <a:custGeom>
                <a:avLst/>
                <a:gdLst>
                  <a:gd name="T0" fmla="*/ 1 w 25"/>
                  <a:gd name="T1" fmla="*/ 11 h 19"/>
                  <a:gd name="T2" fmla="*/ 0 w 25"/>
                  <a:gd name="T3" fmla="*/ 11 h 19"/>
                  <a:gd name="T4" fmla="*/ 22 w 25"/>
                  <a:gd name="T5" fmla="*/ 2 h 19"/>
                  <a:gd name="T6" fmla="*/ 35 w 25"/>
                  <a:gd name="T7" fmla="*/ 13 h 19"/>
                  <a:gd name="T8" fmla="*/ 31 w 25"/>
                  <a:gd name="T9" fmla="*/ 11 h 19"/>
                  <a:gd name="T10" fmla="*/ 32 w 25"/>
                  <a:gd name="T11" fmla="*/ 14 h 19"/>
                  <a:gd name="T12" fmla="*/ 34 w 25"/>
                  <a:gd name="T13" fmla="*/ 22 h 19"/>
                  <a:gd name="T14" fmla="*/ 19 w 25"/>
                  <a:gd name="T15" fmla="*/ 9 h 19"/>
                  <a:gd name="T16" fmla="*/ 13 w 25"/>
                  <a:gd name="T17" fmla="*/ 13 h 19"/>
                  <a:gd name="T18" fmla="*/ 21 w 25"/>
                  <a:gd name="T19" fmla="*/ 25 h 19"/>
                  <a:gd name="T20" fmla="*/ 10 w 25"/>
                  <a:gd name="T21" fmla="*/ 14 h 19"/>
                  <a:gd name="T22" fmla="*/ 8 w 25"/>
                  <a:gd name="T23" fmla="*/ 10 h 19"/>
                  <a:gd name="T24" fmla="*/ 2 w 25"/>
                  <a:gd name="T25" fmla="*/ 12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5"/>
                  <a:gd name="T40" fmla="*/ 0 h 19"/>
                  <a:gd name="T41" fmla="*/ 25 w 25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5" h="19">
                    <a:moveTo>
                      <a:pt x="1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2" y="1"/>
                      <a:pt x="10" y="0"/>
                      <a:pt x="16" y="2"/>
                    </a:cubicBezTo>
                    <a:cubicBezTo>
                      <a:pt x="21" y="3"/>
                      <a:pt x="23" y="6"/>
                      <a:pt x="25" y="10"/>
                    </a:cubicBezTo>
                    <a:cubicBezTo>
                      <a:pt x="24" y="10"/>
                      <a:pt x="23" y="9"/>
                      <a:pt x="22" y="8"/>
                    </a:cubicBezTo>
                    <a:cubicBezTo>
                      <a:pt x="22" y="9"/>
                      <a:pt x="23" y="10"/>
                      <a:pt x="23" y="11"/>
                    </a:cubicBezTo>
                    <a:cubicBezTo>
                      <a:pt x="24" y="13"/>
                      <a:pt x="23" y="15"/>
                      <a:pt x="24" y="16"/>
                    </a:cubicBezTo>
                    <a:cubicBezTo>
                      <a:pt x="22" y="12"/>
                      <a:pt x="18" y="7"/>
                      <a:pt x="13" y="6"/>
                    </a:cubicBezTo>
                    <a:cubicBezTo>
                      <a:pt x="11" y="6"/>
                      <a:pt x="10" y="7"/>
                      <a:pt x="10" y="10"/>
                    </a:cubicBezTo>
                    <a:cubicBezTo>
                      <a:pt x="10" y="14"/>
                      <a:pt x="12" y="16"/>
                      <a:pt x="15" y="19"/>
                    </a:cubicBezTo>
                    <a:cubicBezTo>
                      <a:pt x="10" y="16"/>
                      <a:pt x="9" y="15"/>
                      <a:pt x="7" y="11"/>
                    </a:cubicBezTo>
                    <a:cubicBezTo>
                      <a:pt x="7" y="9"/>
                      <a:pt x="6" y="8"/>
                      <a:pt x="5" y="7"/>
                    </a:cubicBezTo>
                    <a:cubicBezTo>
                      <a:pt x="3" y="7"/>
                      <a:pt x="2" y="8"/>
                      <a:pt x="2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76">
                <a:extLst>
                  <a:ext uri="{FF2B5EF4-FFF2-40B4-BE49-F238E27FC236}">
                    <a16:creationId xmlns:a16="http://schemas.microsoft.com/office/drawing/2014/main" id="{36798FE2-6A4B-449F-868B-0B4F9DF8D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1400"/>
                <a:ext cx="33" cy="10"/>
              </a:xfrm>
              <a:custGeom>
                <a:avLst/>
                <a:gdLst>
                  <a:gd name="T0" fmla="*/ 40 w 30"/>
                  <a:gd name="T1" fmla="*/ 0 h 9"/>
                  <a:gd name="T2" fmla="*/ 29 w 30"/>
                  <a:gd name="T3" fmla="*/ 4 h 9"/>
                  <a:gd name="T4" fmla="*/ 19 w 30"/>
                  <a:gd name="T5" fmla="*/ 9 h 9"/>
                  <a:gd name="T6" fmla="*/ 0 w 30"/>
                  <a:gd name="T7" fmla="*/ 9 h 9"/>
                  <a:gd name="T8" fmla="*/ 29 w 30"/>
                  <a:gd name="T9" fmla="*/ 10 h 9"/>
                  <a:gd name="T10" fmla="*/ 40 w 30"/>
                  <a:gd name="T11" fmla="*/ 1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9"/>
                  <a:gd name="T20" fmla="*/ 30 w 30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9">
                    <a:moveTo>
                      <a:pt x="30" y="0"/>
                    </a:moveTo>
                    <a:cubicBezTo>
                      <a:pt x="27" y="1"/>
                      <a:pt x="25" y="3"/>
                      <a:pt x="22" y="4"/>
                    </a:cubicBezTo>
                    <a:cubicBezTo>
                      <a:pt x="20" y="5"/>
                      <a:pt x="17" y="5"/>
                      <a:pt x="14" y="6"/>
                    </a:cubicBezTo>
                    <a:cubicBezTo>
                      <a:pt x="10" y="6"/>
                      <a:pt x="5" y="7"/>
                      <a:pt x="0" y="6"/>
                    </a:cubicBezTo>
                    <a:cubicBezTo>
                      <a:pt x="6" y="8"/>
                      <a:pt x="15" y="9"/>
                      <a:pt x="22" y="7"/>
                    </a:cubicBezTo>
                    <a:cubicBezTo>
                      <a:pt x="25" y="5"/>
                      <a:pt x="28" y="3"/>
                      <a:pt x="30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77">
                <a:extLst>
                  <a:ext uri="{FF2B5EF4-FFF2-40B4-BE49-F238E27FC236}">
                    <a16:creationId xmlns:a16="http://schemas.microsoft.com/office/drawing/2014/main" id="{87BA152D-35DD-4FA0-8C5F-2EA874ABE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" y="1404"/>
                <a:ext cx="32" cy="13"/>
              </a:xfrm>
              <a:custGeom>
                <a:avLst/>
                <a:gdLst>
                  <a:gd name="T0" fmla="*/ 0 w 29"/>
                  <a:gd name="T1" fmla="*/ 0 h 12"/>
                  <a:gd name="T2" fmla="*/ 12 w 29"/>
                  <a:gd name="T3" fmla="*/ 9 h 12"/>
                  <a:gd name="T4" fmla="*/ 24 w 29"/>
                  <a:gd name="T5" fmla="*/ 10 h 12"/>
                  <a:gd name="T6" fmla="*/ 39 w 29"/>
                  <a:gd name="T7" fmla="*/ 9 h 12"/>
                  <a:gd name="T8" fmla="*/ 14 w 29"/>
                  <a:gd name="T9" fmla="*/ 11 h 12"/>
                  <a:gd name="T10" fmla="*/ 0 w 2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12"/>
                  <a:gd name="T20" fmla="*/ 29 w 29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12">
                    <a:moveTo>
                      <a:pt x="0" y="0"/>
                    </a:moveTo>
                    <a:cubicBezTo>
                      <a:pt x="1" y="3"/>
                      <a:pt x="7" y="4"/>
                      <a:pt x="9" y="6"/>
                    </a:cubicBezTo>
                    <a:cubicBezTo>
                      <a:pt x="12" y="7"/>
                      <a:pt x="15" y="7"/>
                      <a:pt x="18" y="7"/>
                    </a:cubicBezTo>
                    <a:cubicBezTo>
                      <a:pt x="21" y="7"/>
                      <a:pt x="27" y="8"/>
                      <a:pt x="29" y="6"/>
                    </a:cubicBezTo>
                    <a:cubicBezTo>
                      <a:pt x="26" y="12"/>
                      <a:pt x="16" y="10"/>
                      <a:pt x="11" y="8"/>
                    </a:cubicBezTo>
                    <a:cubicBezTo>
                      <a:pt x="6" y="6"/>
                      <a:pt x="4" y="3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Freeform 78">
                <a:extLst>
                  <a:ext uri="{FF2B5EF4-FFF2-40B4-BE49-F238E27FC236}">
                    <a16:creationId xmlns:a16="http://schemas.microsoft.com/office/drawing/2014/main" id="{84BE06CB-5BAD-47B9-AD3A-63CEEFA8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471"/>
                <a:ext cx="17" cy="8"/>
              </a:xfrm>
              <a:custGeom>
                <a:avLst/>
                <a:gdLst>
                  <a:gd name="T0" fmla="*/ 22 w 15"/>
                  <a:gd name="T1" fmla="*/ 2 h 7"/>
                  <a:gd name="T2" fmla="*/ 0 w 15"/>
                  <a:gd name="T3" fmla="*/ 0 h 7"/>
                  <a:gd name="T4" fmla="*/ 0 60000 65536"/>
                  <a:gd name="T5" fmla="*/ 0 60000 65536"/>
                  <a:gd name="T6" fmla="*/ 0 w 15"/>
                  <a:gd name="T7" fmla="*/ 0 h 7"/>
                  <a:gd name="T8" fmla="*/ 15 w 15"/>
                  <a:gd name="T9" fmla="*/ 7 h 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" h="7">
                    <a:moveTo>
                      <a:pt x="15" y="2"/>
                    </a:moveTo>
                    <a:cubicBezTo>
                      <a:pt x="11" y="5"/>
                      <a:pt x="1" y="7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79">
                <a:extLst>
                  <a:ext uri="{FF2B5EF4-FFF2-40B4-BE49-F238E27FC236}">
                    <a16:creationId xmlns:a16="http://schemas.microsoft.com/office/drawing/2014/main" id="{1449BA7B-CB2D-413E-9115-DBECCD981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91"/>
                <a:ext cx="7" cy="9"/>
              </a:xfrm>
              <a:custGeom>
                <a:avLst/>
                <a:gdLst>
                  <a:gd name="T0" fmla="*/ 8 w 6"/>
                  <a:gd name="T1" fmla="*/ 3 h 8"/>
                  <a:gd name="T2" fmla="*/ 8 w 6"/>
                  <a:gd name="T3" fmla="*/ 11 h 8"/>
                  <a:gd name="T4" fmla="*/ 1 w 6"/>
                  <a:gd name="T5" fmla="*/ 8 h 8"/>
                  <a:gd name="T6" fmla="*/ 1 w 6"/>
                  <a:gd name="T7" fmla="*/ 1 h 8"/>
                  <a:gd name="T8" fmla="*/ 8 w 6"/>
                  <a:gd name="T9" fmla="*/ 3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8"/>
                  <a:gd name="T17" fmla="*/ 6 w 6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8">
                    <a:moveTo>
                      <a:pt x="5" y="3"/>
                    </a:moveTo>
                    <a:cubicBezTo>
                      <a:pt x="6" y="5"/>
                      <a:pt x="6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80">
                <a:extLst>
                  <a:ext uri="{FF2B5EF4-FFF2-40B4-BE49-F238E27FC236}">
                    <a16:creationId xmlns:a16="http://schemas.microsoft.com/office/drawing/2014/main" id="{4EC39B4F-76AB-42D9-AFED-F479D74D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356"/>
                <a:ext cx="8" cy="10"/>
              </a:xfrm>
              <a:custGeom>
                <a:avLst/>
                <a:gdLst>
                  <a:gd name="T0" fmla="*/ 9 w 7"/>
                  <a:gd name="T1" fmla="*/ 4 h 9"/>
                  <a:gd name="T2" fmla="*/ 8 w 7"/>
                  <a:gd name="T3" fmla="*/ 12 h 9"/>
                  <a:gd name="T4" fmla="*/ 1 w 7"/>
                  <a:gd name="T5" fmla="*/ 8 h 9"/>
                  <a:gd name="T6" fmla="*/ 2 w 7"/>
                  <a:gd name="T7" fmla="*/ 0 h 9"/>
                  <a:gd name="T8" fmla="*/ 9 w 7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9"/>
                  <a:gd name="T17" fmla="*/ 7 w 7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9">
                    <a:moveTo>
                      <a:pt x="6" y="4"/>
                    </a:moveTo>
                    <a:cubicBezTo>
                      <a:pt x="7" y="6"/>
                      <a:pt x="6" y="8"/>
                      <a:pt x="5" y="9"/>
                    </a:cubicBezTo>
                    <a:cubicBezTo>
                      <a:pt x="3" y="9"/>
                      <a:pt x="1" y="8"/>
                      <a:pt x="1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Freeform 81">
                <a:extLst>
                  <a:ext uri="{FF2B5EF4-FFF2-40B4-BE49-F238E27FC236}">
                    <a16:creationId xmlns:a16="http://schemas.microsoft.com/office/drawing/2014/main" id="{A61157FB-AB68-42A6-A973-491BA608ED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" y="1554"/>
                <a:ext cx="153" cy="281"/>
              </a:xfrm>
              <a:custGeom>
                <a:avLst/>
                <a:gdLst>
                  <a:gd name="T0" fmla="*/ 181 w 139"/>
                  <a:gd name="T1" fmla="*/ 322 h 256"/>
                  <a:gd name="T2" fmla="*/ 167 w 139"/>
                  <a:gd name="T3" fmla="*/ 308 h 256"/>
                  <a:gd name="T4" fmla="*/ 161 w 139"/>
                  <a:gd name="T5" fmla="*/ 293 h 256"/>
                  <a:gd name="T6" fmla="*/ 170 w 139"/>
                  <a:gd name="T7" fmla="*/ 270 h 256"/>
                  <a:gd name="T8" fmla="*/ 159 w 139"/>
                  <a:gd name="T9" fmla="*/ 220 h 256"/>
                  <a:gd name="T10" fmla="*/ 154 w 139"/>
                  <a:gd name="T11" fmla="*/ 166 h 256"/>
                  <a:gd name="T12" fmla="*/ 144 w 139"/>
                  <a:gd name="T13" fmla="*/ 83 h 256"/>
                  <a:gd name="T14" fmla="*/ 132 w 139"/>
                  <a:gd name="T15" fmla="*/ 41 h 256"/>
                  <a:gd name="T16" fmla="*/ 36 w 139"/>
                  <a:gd name="T17" fmla="*/ 38 h 256"/>
                  <a:gd name="T18" fmla="*/ 32 w 139"/>
                  <a:gd name="T19" fmla="*/ 78 h 256"/>
                  <a:gd name="T20" fmla="*/ 19 w 139"/>
                  <a:gd name="T21" fmla="*/ 138 h 256"/>
                  <a:gd name="T22" fmla="*/ 8 w 139"/>
                  <a:gd name="T23" fmla="*/ 173 h 256"/>
                  <a:gd name="T24" fmla="*/ 0 w 139"/>
                  <a:gd name="T25" fmla="*/ 192 h 256"/>
                  <a:gd name="T26" fmla="*/ 8 w 139"/>
                  <a:gd name="T27" fmla="*/ 212 h 256"/>
                  <a:gd name="T28" fmla="*/ 37 w 139"/>
                  <a:gd name="T29" fmla="*/ 256 h 256"/>
                  <a:gd name="T30" fmla="*/ 65 w 139"/>
                  <a:gd name="T31" fmla="*/ 306 h 256"/>
                  <a:gd name="T32" fmla="*/ 128 w 139"/>
                  <a:gd name="T33" fmla="*/ 333 h 256"/>
                  <a:gd name="T34" fmla="*/ 147 w 139"/>
                  <a:gd name="T35" fmla="*/ 336 h 256"/>
                  <a:gd name="T36" fmla="*/ 159 w 139"/>
                  <a:gd name="T37" fmla="*/ 333 h 256"/>
                  <a:gd name="T38" fmla="*/ 176 w 139"/>
                  <a:gd name="T39" fmla="*/ 335 h 256"/>
                  <a:gd name="T40" fmla="*/ 181 w 139"/>
                  <a:gd name="T41" fmla="*/ 322 h 256"/>
                  <a:gd name="T42" fmla="*/ 106 w 139"/>
                  <a:gd name="T43" fmla="*/ 260 h 256"/>
                  <a:gd name="T44" fmla="*/ 92 w 139"/>
                  <a:gd name="T45" fmla="*/ 254 h 256"/>
                  <a:gd name="T46" fmla="*/ 80 w 139"/>
                  <a:gd name="T47" fmla="*/ 244 h 256"/>
                  <a:gd name="T48" fmla="*/ 77 w 139"/>
                  <a:gd name="T49" fmla="*/ 207 h 256"/>
                  <a:gd name="T50" fmla="*/ 92 w 139"/>
                  <a:gd name="T51" fmla="*/ 199 h 256"/>
                  <a:gd name="T52" fmla="*/ 106 w 139"/>
                  <a:gd name="T53" fmla="*/ 199 h 256"/>
                  <a:gd name="T54" fmla="*/ 111 w 139"/>
                  <a:gd name="T55" fmla="*/ 236 h 256"/>
                  <a:gd name="T56" fmla="*/ 121 w 139"/>
                  <a:gd name="T57" fmla="*/ 265 h 256"/>
                  <a:gd name="T58" fmla="*/ 106 w 139"/>
                  <a:gd name="T59" fmla="*/ 260 h 2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9"/>
                  <a:gd name="T91" fmla="*/ 0 h 256"/>
                  <a:gd name="T92" fmla="*/ 139 w 139"/>
                  <a:gd name="T93" fmla="*/ 256 h 25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9" h="256">
                    <a:moveTo>
                      <a:pt x="135" y="243"/>
                    </a:moveTo>
                    <a:cubicBezTo>
                      <a:pt x="131" y="236"/>
                      <a:pt x="125" y="233"/>
                      <a:pt x="125" y="233"/>
                    </a:cubicBezTo>
                    <a:cubicBezTo>
                      <a:pt x="125" y="233"/>
                      <a:pt x="127" y="223"/>
                      <a:pt x="121" y="221"/>
                    </a:cubicBezTo>
                    <a:cubicBezTo>
                      <a:pt x="121" y="221"/>
                      <a:pt x="127" y="218"/>
                      <a:pt x="127" y="204"/>
                    </a:cubicBezTo>
                    <a:cubicBezTo>
                      <a:pt x="126" y="189"/>
                      <a:pt x="124" y="173"/>
                      <a:pt x="119" y="166"/>
                    </a:cubicBezTo>
                    <a:cubicBezTo>
                      <a:pt x="115" y="160"/>
                      <a:pt x="115" y="136"/>
                      <a:pt x="115" y="126"/>
                    </a:cubicBezTo>
                    <a:cubicBezTo>
                      <a:pt x="116" y="116"/>
                      <a:pt x="114" y="74"/>
                      <a:pt x="108" y="63"/>
                    </a:cubicBezTo>
                    <a:cubicBezTo>
                      <a:pt x="101" y="52"/>
                      <a:pt x="99" y="31"/>
                      <a:pt x="99" y="31"/>
                    </a:cubicBezTo>
                    <a:cubicBezTo>
                      <a:pt x="99" y="31"/>
                      <a:pt x="65" y="0"/>
                      <a:pt x="27" y="29"/>
                    </a:cubicBezTo>
                    <a:cubicBezTo>
                      <a:pt x="27" y="29"/>
                      <a:pt x="27" y="49"/>
                      <a:pt x="24" y="59"/>
                    </a:cubicBezTo>
                    <a:cubicBezTo>
                      <a:pt x="22" y="70"/>
                      <a:pt x="17" y="91"/>
                      <a:pt x="14" y="105"/>
                    </a:cubicBezTo>
                    <a:cubicBezTo>
                      <a:pt x="11" y="118"/>
                      <a:pt x="9" y="125"/>
                      <a:pt x="5" y="131"/>
                    </a:cubicBezTo>
                    <a:cubicBezTo>
                      <a:pt x="2" y="136"/>
                      <a:pt x="0" y="139"/>
                      <a:pt x="0" y="145"/>
                    </a:cubicBezTo>
                    <a:cubicBezTo>
                      <a:pt x="1" y="152"/>
                      <a:pt x="2" y="156"/>
                      <a:pt x="5" y="160"/>
                    </a:cubicBezTo>
                    <a:cubicBezTo>
                      <a:pt x="7" y="164"/>
                      <a:pt x="23" y="186"/>
                      <a:pt x="28" y="193"/>
                    </a:cubicBezTo>
                    <a:cubicBezTo>
                      <a:pt x="32" y="201"/>
                      <a:pt x="32" y="224"/>
                      <a:pt x="49" y="231"/>
                    </a:cubicBezTo>
                    <a:cubicBezTo>
                      <a:pt x="66" y="239"/>
                      <a:pt x="90" y="248"/>
                      <a:pt x="95" y="251"/>
                    </a:cubicBezTo>
                    <a:cubicBezTo>
                      <a:pt x="99" y="253"/>
                      <a:pt x="107" y="253"/>
                      <a:pt x="111" y="254"/>
                    </a:cubicBezTo>
                    <a:cubicBezTo>
                      <a:pt x="115" y="255"/>
                      <a:pt x="120" y="256"/>
                      <a:pt x="119" y="251"/>
                    </a:cubicBezTo>
                    <a:cubicBezTo>
                      <a:pt x="119" y="251"/>
                      <a:pt x="129" y="252"/>
                      <a:pt x="132" y="253"/>
                    </a:cubicBezTo>
                    <a:cubicBezTo>
                      <a:pt x="135" y="253"/>
                      <a:pt x="139" y="250"/>
                      <a:pt x="135" y="243"/>
                    </a:cubicBezTo>
                    <a:close/>
                    <a:moveTo>
                      <a:pt x="79" y="197"/>
                    </a:moveTo>
                    <a:cubicBezTo>
                      <a:pt x="78" y="194"/>
                      <a:pt x="74" y="194"/>
                      <a:pt x="69" y="191"/>
                    </a:cubicBezTo>
                    <a:cubicBezTo>
                      <a:pt x="64" y="189"/>
                      <a:pt x="59" y="187"/>
                      <a:pt x="60" y="184"/>
                    </a:cubicBezTo>
                    <a:cubicBezTo>
                      <a:pt x="60" y="182"/>
                      <a:pt x="58" y="162"/>
                      <a:pt x="58" y="157"/>
                    </a:cubicBezTo>
                    <a:cubicBezTo>
                      <a:pt x="58" y="153"/>
                      <a:pt x="64" y="150"/>
                      <a:pt x="69" y="150"/>
                    </a:cubicBezTo>
                    <a:cubicBezTo>
                      <a:pt x="74" y="149"/>
                      <a:pt x="79" y="150"/>
                      <a:pt x="79" y="150"/>
                    </a:cubicBezTo>
                    <a:cubicBezTo>
                      <a:pt x="82" y="156"/>
                      <a:pt x="83" y="169"/>
                      <a:pt x="84" y="179"/>
                    </a:cubicBezTo>
                    <a:cubicBezTo>
                      <a:pt x="84" y="189"/>
                      <a:pt x="91" y="200"/>
                      <a:pt x="91" y="200"/>
                    </a:cubicBezTo>
                    <a:cubicBezTo>
                      <a:pt x="91" y="200"/>
                      <a:pt x="81" y="200"/>
                      <a:pt x="79" y="197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82">
                <a:extLst>
                  <a:ext uri="{FF2B5EF4-FFF2-40B4-BE49-F238E27FC236}">
                    <a16:creationId xmlns:a16="http://schemas.microsoft.com/office/drawing/2014/main" id="{AC347E23-A8C8-4A43-8B77-6EA6668C9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" y="1572"/>
                <a:ext cx="150" cy="263"/>
              </a:xfrm>
              <a:custGeom>
                <a:avLst/>
                <a:gdLst>
                  <a:gd name="T0" fmla="*/ 87 w 136"/>
                  <a:gd name="T1" fmla="*/ 285 h 240"/>
                  <a:gd name="T2" fmla="*/ 60 w 136"/>
                  <a:gd name="T3" fmla="*/ 235 h 240"/>
                  <a:gd name="T4" fmla="*/ 28 w 136"/>
                  <a:gd name="T5" fmla="*/ 190 h 240"/>
                  <a:gd name="T6" fmla="*/ 22 w 136"/>
                  <a:gd name="T7" fmla="*/ 171 h 240"/>
                  <a:gd name="T8" fmla="*/ 28 w 136"/>
                  <a:gd name="T9" fmla="*/ 151 h 240"/>
                  <a:gd name="T10" fmla="*/ 40 w 136"/>
                  <a:gd name="T11" fmla="*/ 117 h 240"/>
                  <a:gd name="T12" fmla="*/ 54 w 136"/>
                  <a:gd name="T13" fmla="*/ 58 h 240"/>
                  <a:gd name="T14" fmla="*/ 57 w 136"/>
                  <a:gd name="T15" fmla="*/ 16 h 240"/>
                  <a:gd name="T16" fmla="*/ 93 w 136"/>
                  <a:gd name="T17" fmla="*/ 2 h 240"/>
                  <a:gd name="T18" fmla="*/ 38 w 136"/>
                  <a:gd name="T19" fmla="*/ 16 h 240"/>
                  <a:gd name="T20" fmla="*/ 34 w 136"/>
                  <a:gd name="T21" fmla="*/ 58 h 240"/>
                  <a:gd name="T22" fmla="*/ 21 w 136"/>
                  <a:gd name="T23" fmla="*/ 117 h 240"/>
                  <a:gd name="T24" fmla="*/ 9 w 136"/>
                  <a:gd name="T25" fmla="*/ 151 h 240"/>
                  <a:gd name="T26" fmla="*/ 1 w 136"/>
                  <a:gd name="T27" fmla="*/ 171 h 240"/>
                  <a:gd name="T28" fmla="*/ 8 w 136"/>
                  <a:gd name="T29" fmla="*/ 190 h 240"/>
                  <a:gd name="T30" fmla="*/ 38 w 136"/>
                  <a:gd name="T31" fmla="*/ 235 h 240"/>
                  <a:gd name="T32" fmla="*/ 66 w 136"/>
                  <a:gd name="T33" fmla="*/ 285 h 240"/>
                  <a:gd name="T34" fmla="*/ 128 w 136"/>
                  <a:gd name="T35" fmla="*/ 310 h 240"/>
                  <a:gd name="T36" fmla="*/ 149 w 136"/>
                  <a:gd name="T37" fmla="*/ 315 h 240"/>
                  <a:gd name="T38" fmla="*/ 159 w 136"/>
                  <a:gd name="T39" fmla="*/ 313 h 240"/>
                  <a:gd name="T40" fmla="*/ 149 w 136"/>
                  <a:gd name="T41" fmla="*/ 310 h 240"/>
                  <a:gd name="T42" fmla="*/ 87 w 136"/>
                  <a:gd name="T43" fmla="*/ 285 h 240"/>
                  <a:gd name="T44" fmla="*/ 118 w 136"/>
                  <a:gd name="T45" fmla="*/ 233 h 240"/>
                  <a:gd name="T46" fmla="*/ 132 w 136"/>
                  <a:gd name="T47" fmla="*/ 260 h 240"/>
                  <a:gd name="T48" fmla="*/ 130 w 136"/>
                  <a:gd name="T49" fmla="*/ 239 h 240"/>
                  <a:gd name="T50" fmla="*/ 126 w 136"/>
                  <a:gd name="T51" fmla="*/ 215 h 240"/>
                  <a:gd name="T52" fmla="*/ 117 w 136"/>
                  <a:gd name="T53" fmla="*/ 179 h 240"/>
                  <a:gd name="T54" fmla="*/ 99 w 136"/>
                  <a:gd name="T55" fmla="*/ 153 h 240"/>
                  <a:gd name="T56" fmla="*/ 107 w 136"/>
                  <a:gd name="T57" fmla="*/ 178 h 240"/>
                  <a:gd name="T58" fmla="*/ 114 w 136"/>
                  <a:gd name="T59" fmla="*/ 215 h 240"/>
                  <a:gd name="T60" fmla="*/ 118 w 136"/>
                  <a:gd name="T61" fmla="*/ 233 h 240"/>
                  <a:gd name="T62" fmla="*/ 181 w 136"/>
                  <a:gd name="T63" fmla="*/ 310 h 240"/>
                  <a:gd name="T64" fmla="*/ 181 w 136"/>
                  <a:gd name="T65" fmla="*/ 311 h 240"/>
                  <a:gd name="T66" fmla="*/ 182 w 136"/>
                  <a:gd name="T67" fmla="*/ 311 h 240"/>
                  <a:gd name="T68" fmla="*/ 181 w 136"/>
                  <a:gd name="T69" fmla="*/ 310 h 24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36"/>
                  <a:gd name="T106" fmla="*/ 0 h 240"/>
                  <a:gd name="T107" fmla="*/ 136 w 136"/>
                  <a:gd name="T108" fmla="*/ 240 h 24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36" h="240">
                    <a:moveTo>
                      <a:pt x="65" y="216"/>
                    </a:moveTo>
                    <a:cubicBezTo>
                      <a:pt x="48" y="208"/>
                      <a:pt x="48" y="185"/>
                      <a:pt x="44" y="178"/>
                    </a:cubicBezTo>
                    <a:cubicBezTo>
                      <a:pt x="39" y="170"/>
                      <a:pt x="23" y="149"/>
                      <a:pt x="21" y="144"/>
                    </a:cubicBezTo>
                    <a:cubicBezTo>
                      <a:pt x="18" y="140"/>
                      <a:pt x="17" y="136"/>
                      <a:pt x="16" y="130"/>
                    </a:cubicBezTo>
                    <a:cubicBezTo>
                      <a:pt x="16" y="123"/>
                      <a:pt x="18" y="120"/>
                      <a:pt x="21" y="115"/>
                    </a:cubicBezTo>
                    <a:cubicBezTo>
                      <a:pt x="25" y="109"/>
                      <a:pt x="27" y="102"/>
                      <a:pt x="30" y="89"/>
                    </a:cubicBezTo>
                    <a:cubicBezTo>
                      <a:pt x="33" y="76"/>
                      <a:pt x="38" y="54"/>
                      <a:pt x="40" y="44"/>
                    </a:cubicBezTo>
                    <a:cubicBezTo>
                      <a:pt x="43" y="34"/>
                      <a:pt x="43" y="13"/>
                      <a:pt x="43" y="13"/>
                    </a:cubicBezTo>
                    <a:cubicBezTo>
                      <a:pt x="52" y="6"/>
                      <a:pt x="61" y="3"/>
                      <a:pt x="69" y="2"/>
                    </a:cubicBezTo>
                    <a:cubicBezTo>
                      <a:pt x="57" y="0"/>
                      <a:pt x="43" y="2"/>
                      <a:pt x="28" y="13"/>
                    </a:cubicBezTo>
                    <a:cubicBezTo>
                      <a:pt x="28" y="13"/>
                      <a:pt x="28" y="34"/>
                      <a:pt x="25" y="44"/>
                    </a:cubicBezTo>
                    <a:cubicBezTo>
                      <a:pt x="22" y="54"/>
                      <a:pt x="18" y="76"/>
                      <a:pt x="15" y="89"/>
                    </a:cubicBezTo>
                    <a:cubicBezTo>
                      <a:pt x="11" y="102"/>
                      <a:pt x="9" y="109"/>
                      <a:pt x="6" y="115"/>
                    </a:cubicBezTo>
                    <a:cubicBezTo>
                      <a:pt x="3" y="120"/>
                      <a:pt x="0" y="123"/>
                      <a:pt x="1" y="130"/>
                    </a:cubicBezTo>
                    <a:cubicBezTo>
                      <a:pt x="1" y="136"/>
                      <a:pt x="3" y="140"/>
                      <a:pt x="5" y="144"/>
                    </a:cubicBezTo>
                    <a:cubicBezTo>
                      <a:pt x="7" y="149"/>
                      <a:pt x="24" y="170"/>
                      <a:pt x="28" y="178"/>
                    </a:cubicBezTo>
                    <a:cubicBezTo>
                      <a:pt x="32" y="185"/>
                      <a:pt x="32" y="208"/>
                      <a:pt x="49" y="216"/>
                    </a:cubicBezTo>
                    <a:cubicBezTo>
                      <a:pt x="66" y="223"/>
                      <a:pt x="91" y="232"/>
                      <a:pt x="95" y="235"/>
                    </a:cubicBezTo>
                    <a:cubicBezTo>
                      <a:pt x="99" y="238"/>
                      <a:pt x="107" y="238"/>
                      <a:pt x="111" y="239"/>
                    </a:cubicBezTo>
                    <a:cubicBezTo>
                      <a:pt x="114" y="239"/>
                      <a:pt x="118" y="240"/>
                      <a:pt x="119" y="238"/>
                    </a:cubicBezTo>
                    <a:cubicBezTo>
                      <a:pt x="116" y="237"/>
                      <a:pt x="113" y="236"/>
                      <a:pt x="111" y="235"/>
                    </a:cubicBezTo>
                    <a:cubicBezTo>
                      <a:pt x="106" y="232"/>
                      <a:pt x="82" y="223"/>
                      <a:pt x="65" y="216"/>
                    </a:cubicBezTo>
                    <a:close/>
                    <a:moveTo>
                      <a:pt x="88" y="177"/>
                    </a:moveTo>
                    <a:cubicBezTo>
                      <a:pt x="90" y="184"/>
                      <a:pt x="98" y="195"/>
                      <a:pt x="99" y="197"/>
                    </a:cubicBezTo>
                    <a:cubicBezTo>
                      <a:pt x="100" y="199"/>
                      <a:pt x="97" y="182"/>
                      <a:pt x="97" y="182"/>
                    </a:cubicBezTo>
                    <a:cubicBezTo>
                      <a:pt x="97" y="182"/>
                      <a:pt x="94" y="174"/>
                      <a:pt x="93" y="163"/>
                    </a:cubicBezTo>
                    <a:cubicBezTo>
                      <a:pt x="92" y="153"/>
                      <a:pt x="90" y="142"/>
                      <a:pt x="87" y="136"/>
                    </a:cubicBezTo>
                    <a:cubicBezTo>
                      <a:pt x="87" y="136"/>
                      <a:pt x="78" y="116"/>
                      <a:pt x="74" y="117"/>
                    </a:cubicBezTo>
                    <a:cubicBezTo>
                      <a:pt x="72" y="117"/>
                      <a:pt x="81" y="135"/>
                      <a:pt x="80" y="135"/>
                    </a:cubicBezTo>
                    <a:cubicBezTo>
                      <a:pt x="83" y="142"/>
                      <a:pt x="84" y="154"/>
                      <a:pt x="84" y="163"/>
                    </a:cubicBezTo>
                    <a:cubicBezTo>
                      <a:pt x="84" y="168"/>
                      <a:pt x="86" y="173"/>
                      <a:pt x="88" y="177"/>
                    </a:cubicBezTo>
                    <a:close/>
                    <a:moveTo>
                      <a:pt x="135" y="235"/>
                    </a:moveTo>
                    <a:cubicBezTo>
                      <a:pt x="135" y="236"/>
                      <a:pt x="135" y="236"/>
                      <a:pt x="135" y="236"/>
                    </a:cubicBezTo>
                    <a:cubicBezTo>
                      <a:pt x="135" y="236"/>
                      <a:pt x="136" y="236"/>
                      <a:pt x="136" y="236"/>
                    </a:cubicBezTo>
                    <a:cubicBezTo>
                      <a:pt x="135" y="236"/>
                      <a:pt x="135" y="235"/>
                      <a:pt x="135" y="235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83">
                <a:extLst>
                  <a:ext uri="{FF2B5EF4-FFF2-40B4-BE49-F238E27FC236}">
                    <a16:creationId xmlns:a16="http://schemas.microsoft.com/office/drawing/2014/main" id="{BDE2E7BF-A246-455C-B915-14D2F1B88A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80" y="1555"/>
                <a:ext cx="153" cy="281"/>
              </a:xfrm>
              <a:custGeom>
                <a:avLst/>
                <a:gdLst>
                  <a:gd name="T0" fmla="*/ 181 w 139"/>
                  <a:gd name="T1" fmla="*/ 321 h 256"/>
                  <a:gd name="T2" fmla="*/ 167 w 139"/>
                  <a:gd name="T3" fmla="*/ 307 h 256"/>
                  <a:gd name="T4" fmla="*/ 161 w 139"/>
                  <a:gd name="T5" fmla="*/ 291 h 256"/>
                  <a:gd name="T6" fmla="*/ 170 w 139"/>
                  <a:gd name="T7" fmla="*/ 269 h 256"/>
                  <a:gd name="T8" fmla="*/ 159 w 139"/>
                  <a:gd name="T9" fmla="*/ 218 h 256"/>
                  <a:gd name="T10" fmla="*/ 155 w 139"/>
                  <a:gd name="T11" fmla="*/ 165 h 256"/>
                  <a:gd name="T12" fmla="*/ 144 w 139"/>
                  <a:gd name="T13" fmla="*/ 82 h 256"/>
                  <a:gd name="T14" fmla="*/ 133 w 139"/>
                  <a:gd name="T15" fmla="*/ 41 h 256"/>
                  <a:gd name="T16" fmla="*/ 37 w 139"/>
                  <a:gd name="T17" fmla="*/ 37 h 256"/>
                  <a:gd name="T18" fmla="*/ 34 w 139"/>
                  <a:gd name="T19" fmla="*/ 78 h 256"/>
                  <a:gd name="T20" fmla="*/ 21 w 139"/>
                  <a:gd name="T21" fmla="*/ 137 h 256"/>
                  <a:gd name="T22" fmla="*/ 9 w 139"/>
                  <a:gd name="T23" fmla="*/ 172 h 256"/>
                  <a:gd name="T24" fmla="*/ 1 w 139"/>
                  <a:gd name="T25" fmla="*/ 192 h 256"/>
                  <a:gd name="T26" fmla="*/ 8 w 139"/>
                  <a:gd name="T27" fmla="*/ 211 h 256"/>
                  <a:gd name="T28" fmla="*/ 37 w 139"/>
                  <a:gd name="T29" fmla="*/ 256 h 256"/>
                  <a:gd name="T30" fmla="*/ 65 w 139"/>
                  <a:gd name="T31" fmla="*/ 306 h 256"/>
                  <a:gd name="T32" fmla="*/ 128 w 139"/>
                  <a:gd name="T33" fmla="*/ 330 h 256"/>
                  <a:gd name="T34" fmla="*/ 147 w 139"/>
                  <a:gd name="T35" fmla="*/ 336 h 256"/>
                  <a:gd name="T36" fmla="*/ 159 w 139"/>
                  <a:gd name="T37" fmla="*/ 330 h 256"/>
                  <a:gd name="T38" fmla="*/ 176 w 139"/>
                  <a:gd name="T39" fmla="*/ 334 h 256"/>
                  <a:gd name="T40" fmla="*/ 181 w 139"/>
                  <a:gd name="T41" fmla="*/ 321 h 256"/>
                  <a:gd name="T42" fmla="*/ 107 w 139"/>
                  <a:gd name="T43" fmla="*/ 259 h 256"/>
                  <a:gd name="T44" fmla="*/ 92 w 139"/>
                  <a:gd name="T45" fmla="*/ 254 h 256"/>
                  <a:gd name="T46" fmla="*/ 80 w 139"/>
                  <a:gd name="T47" fmla="*/ 244 h 256"/>
                  <a:gd name="T48" fmla="*/ 77 w 139"/>
                  <a:gd name="T49" fmla="*/ 207 h 256"/>
                  <a:gd name="T50" fmla="*/ 92 w 139"/>
                  <a:gd name="T51" fmla="*/ 198 h 256"/>
                  <a:gd name="T52" fmla="*/ 106 w 139"/>
                  <a:gd name="T53" fmla="*/ 198 h 256"/>
                  <a:gd name="T54" fmla="*/ 111 w 139"/>
                  <a:gd name="T55" fmla="*/ 235 h 256"/>
                  <a:gd name="T56" fmla="*/ 121 w 139"/>
                  <a:gd name="T57" fmla="*/ 262 h 256"/>
                  <a:gd name="T58" fmla="*/ 107 w 139"/>
                  <a:gd name="T59" fmla="*/ 259 h 2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9"/>
                  <a:gd name="T91" fmla="*/ 0 h 256"/>
                  <a:gd name="T92" fmla="*/ 139 w 139"/>
                  <a:gd name="T93" fmla="*/ 256 h 25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9" h="256">
                    <a:moveTo>
                      <a:pt x="135" y="242"/>
                    </a:moveTo>
                    <a:cubicBezTo>
                      <a:pt x="131" y="235"/>
                      <a:pt x="125" y="232"/>
                      <a:pt x="125" y="232"/>
                    </a:cubicBezTo>
                    <a:cubicBezTo>
                      <a:pt x="125" y="232"/>
                      <a:pt x="128" y="223"/>
                      <a:pt x="121" y="220"/>
                    </a:cubicBezTo>
                    <a:cubicBezTo>
                      <a:pt x="121" y="220"/>
                      <a:pt x="127" y="217"/>
                      <a:pt x="127" y="203"/>
                    </a:cubicBezTo>
                    <a:cubicBezTo>
                      <a:pt x="126" y="189"/>
                      <a:pt x="124" y="172"/>
                      <a:pt x="119" y="165"/>
                    </a:cubicBezTo>
                    <a:cubicBezTo>
                      <a:pt x="115" y="159"/>
                      <a:pt x="115" y="135"/>
                      <a:pt x="116" y="125"/>
                    </a:cubicBezTo>
                    <a:cubicBezTo>
                      <a:pt x="116" y="115"/>
                      <a:pt x="114" y="73"/>
                      <a:pt x="108" y="62"/>
                    </a:cubicBezTo>
                    <a:cubicBezTo>
                      <a:pt x="101" y="51"/>
                      <a:pt x="100" y="31"/>
                      <a:pt x="100" y="31"/>
                    </a:cubicBezTo>
                    <a:cubicBezTo>
                      <a:pt x="100" y="31"/>
                      <a:pt x="65" y="0"/>
                      <a:pt x="28" y="28"/>
                    </a:cubicBezTo>
                    <a:cubicBezTo>
                      <a:pt x="28" y="28"/>
                      <a:pt x="28" y="49"/>
                      <a:pt x="25" y="59"/>
                    </a:cubicBezTo>
                    <a:cubicBezTo>
                      <a:pt x="22" y="69"/>
                      <a:pt x="18" y="91"/>
                      <a:pt x="15" y="104"/>
                    </a:cubicBezTo>
                    <a:cubicBezTo>
                      <a:pt x="11" y="117"/>
                      <a:pt x="9" y="124"/>
                      <a:pt x="6" y="130"/>
                    </a:cubicBezTo>
                    <a:cubicBezTo>
                      <a:pt x="3" y="135"/>
                      <a:pt x="0" y="138"/>
                      <a:pt x="1" y="145"/>
                    </a:cubicBezTo>
                    <a:cubicBezTo>
                      <a:pt x="1" y="151"/>
                      <a:pt x="3" y="155"/>
                      <a:pt x="5" y="159"/>
                    </a:cubicBezTo>
                    <a:cubicBezTo>
                      <a:pt x="7" y="164"/>
                      <a:pt x="24" y="185"/>
                      <a:pt x="28" y="193"/>
                    </a:cubicBezTo>
                    <a:cubicBezTo>
                      <a:pt x="32" y="200"/>
                      <a:pt x="32" y="223"/>
                      <a:pt x="49" y="231"/>
                    </a:cubicBezTo>
                    <a:cubicBezTo>
                      <a:pt x="66" y="238"/>
                      <a:pt x="91" y="247"/>
                      <a:pt x="95" y="250"/>
                    </a:cubicBezTo>
                    <a:cubicBezTo>
                      <a:pt x="99" y="253"/>
                      <a:pt x="107" y="253"/>
                      <a:pt x="111" y="254"/>
                    </a:cubicBezTo>
                    <a:cubicBezTo>
                      <a:pt x="115" y="255"/>
                      <a:pt x="120" y="256"/>
                      <a:pt x="119" y="250"/>
                    </a:cubicBezTo>
                    <a:cubicBezTo>
                      <a:pt x="119" y="250"/>
                      <a:pt x="129" y="251"/>
                      <a:pt x="132" y="252"/>
                    </a:cubicBezTo>
                    <a:cubicBezTo>
                      <a:pt x="136" y="252"/>
                      <a:pt x="139" y="249"/>
                      <a:pt x="135" y="242"/>
                    </a:cubicBezTo>
                    <a:close/>
                    <a:moveTo>
                      <a:pt x="80" y="196"/>
                    </a:moveTo>
                    <a:cubicBezTo>
                      <a:pt x="78" y="194"/>
                      <a:pt x="74" y="193"/>
                      <a:pt x="69" y="191"/>
                    </a:cubicBezTo>
                    <a:cubicBezTo>
                      <a:pt x="64" y="188"/>
                      <a:pt x="60" y="186"/>
                      <a:pt x="60" y="184"/>
                    </a:cubicBezTo>
                    <a:cubicBezTo>
                      <a:pt x="61" y="181"/>
                      <a:pt x="58" y="161"/>
                      <a:pt x="58" y="157"/>
                    </a:cubicBezTo>
                    <a:cubicBezTo>
                      <a:pt x="58" y="152"/>
                      <a:pt x="65" y="150"/>
                      <a:pt x="69" y="149"/>
                    </a:cubicBezTo>
                    <a:cubicBezTo>
                      <a:pt x="74" y="149"/>
                      <a:pt x="79" y="149"/>
                      <a:pt x="79" y="149"/>
                    </a:cubicBezTo>
                    <a:cubicBezTo>
                      <a:pt x="82" y="155"/>
                      <a:pt x="83" y="168"/>
                      <a:pt x="84" y="178"/>
                    </a:cubicBezTo>
                    <a:cubicBezTo>
                      <a:pt x="85" y="188"/>
                      <a:pt x="91" y="199"/>
                      <a:pt x="91" y="199"/>
                    </a:cubicBezTo>
                    <a:cubicBezTo>
                      <a:pt x="91" y="199"/>
                      <a:pt x="81" y="199"/>
                      <a:pt x="80" y="196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84">
                <a:extLst>
                  <a:ext uri="{FF2B5EF4-FFF2-40B4-BE49-F238E27FC236}">
                    <a16:creationId xmlns:a16="http://schemas.microsoft.com/office/drawing/2014/main" id="{0A223E02-894C-4D99-A85C-A55B6AC10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" y="1700"/>
                <a:ext cx="8" cy="19"/>
              </a:xfrm>
              <a:custGeom>
                <a:avLst/>
                <a:gdLst>
                  <a:gd name="T0" fmla="*/ 10 w 7"/>
                  <a:gd name="T1" fmla="*/ 23 h 17"/>
                  <a:gd name="T2" fmla="*/ 0 w 7"/>
                  <a:gd name="T3" fmla="*/ 0 h 17"/>
                  <a:gd name="T4" fmla="*/ 0 60000 65536"/>
                  <a:gd name="T5" fmla="*/ 0 60000 65536"/>
                  <a:gd name="T6" fmla="*/ 0 w 7"/>
                  <a:gd name="T7" fmla="*/ 0 h 17"/>
                  <a:gd name="T8" fmla="*/ 7 w 7"/>
                  <a:gd name="T9" fmla="*/ 17 h 1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17">
                    <a:moveTo>
                      <a:pt x="7" y="17"/>
                    </a:moveTo>
                    <a:cubicBezTo>
                      <a:pt x="5" y="12"/>
                      <a:pt x="5" y="3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85">
                <a:extLst>
                  <a:ext uri="{FF2B5EF4-FFF2-40B4-BE49-F238E27FC236}">
                    <a16:creationId xmlns:a16="http://schemas.microsoft.com/office/drawing/2014/main" id="{3A5DEB80-7DF0-4C97-8254-C23C2B11E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" y="1771"/>
                <a:ext cx="33" cy="27"/>
              </a:xfrm>
              <a:custGeom>
                <a:avLst/>
                <a:gdLst>
                  <a:gd name="T0" fmla="*/ 0 w 30"/>
                  <a:gd name="T1" fmla="*/ 0 h 24"/>
                  <a:gd name="T2" fmla="*/ 10 w 30"/>
                  <a:gd name="T3" fmla="*/ 14 h 24"/>
                  <a:gd name="T4" fmla="*/ 17 w 30"/>
                  <a:gd name="T5" fmla="*/ 27 h 24"/>
                  <a:gd name="T6" fmla="*/ 28 w 30"/>
                  <a:gd name="T7" fmla="*/ 32 h 24"/>
                  <a:gd name="T8" fmla="*/ 40 w 30"/>
                  <a:gd name="T9" fmla="*/ 3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"/>
                  <a:gd name="T16" fmla="*/ 0 h 24"/>
                  <a:gd name="T17" fmla="*/ 30 w 3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" h="24">
                    <a:moveTo>
                      <a:pt x="0" y="0"/>
                    </a:moveTo>
                    <a:cubicBezTo>
                      <a:pt x="1" y="3"/>
                      <a:pt x="5" y="8"/>
                      <a:pt x="7" y="10"/>
                    </a:cubicBezTo>
                    <a:cubicBezTo>
                      <a:pt x="8" y="13"/>
                      <a:pt x="10" y="16"/>
                      <a:pt x="13" y="19"/>
                    </a:cubicBezTo>
                    <a:cubicBezTo>
                      <a:pt x="15" y="21"/>
                      <a:pt x="18" y="22"/>
                      <a:pt x="21" y="22"/>
                    </a:cubicBezTo>
                    <a:cubicBezTo>
                      <a:pt x="23" y="23"/>
                      <a:pt x="29" y="24"/>
                      <a:pt x="30" y="2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86">
                <a:extLst>
                  <a:ext uri="{FF2B5EF4-FFF2-40B4-BE49-F238E27FC236}">
                    <a16:creationId xmlns:a16="http://schemas.microsoft.com/office/drawing/2014/main" id="{254D7FEC-D301-4F37-BEB2-AF5AE3605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" y="1767"/>
                <a:ext cx="24" cy="30"/>
              </a:xfrm>
              <a:custGeom>
                <a:avLst/>
                <a:gdLst>
                  <a:gd name="T0" fmla="*/ 4 w 22"/>
                  <a:gd name="T1" fmla="*/ 32 h 27"/>
                  <a:gd name="T2" fmla="*/ 1 w 22"/>
                  <a:gd name="T3" fmla="*/ 14 h 27"/>
                  <a:gd name="T4" fmla="*/ 2 w 22"/>
                  <a:gd name="T5" fmla="*/ 4 h 27"/>
                  <a:gd name="T6" fmla="*/ 10 w 22"/>
                  <a:gd name="T7" fmla="*/ 3 h 27"/>
                  <a:gd name="T8" fmla="*/ 24 w 22"/>
                  <a:gd name="T9" fmla="*/ 3 h 27"/>
                  <a:gd name="T10" fmla="*/ 27 w 22"/>
                  <a:gd name="T11" fmla="*/ 23 h 27"/>
                  <a:gd name="T12" fmla="*/ 26 w 22"/>
                  <a:gd name="T13" fmla="*/ 3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27"/>
                  <a:gd name="T23" fmla="*/ 22 w 22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27">
                    <a:moveTo>
                      <a:pt x="4" y="23"/>
                    </a:moveTo>
                    <a:cubicBezTo>
                      <a:pt x="1" y="21"/>
                      <a:pt x="1" y="13"/>
                      <a:pt x="1" y="11"/>
                    </a:cubicBezTo>
                    <a:cubicBezTo>
                      <a:pt x="1" y="9"/>
                      <a:pt x="0" y="6"/>
                      <a:pt x="2" y="4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10" y="2"/>
                      <a:pt x="16" y="0"/>
                      <a:pt x="18" y="3"/>
                    </a:cubicBezTo>
                    <a:cubicBezTo>
                      <a:pt x="21" y="6"/>
                      <a:pt x="21" y="13"/>
                      <a:pt x="21" y="17"/>
                    </a:cubicBezTo>
                    <a:cubicBezTo>
                      <a:pt x="22" y="19"/>
                      <a:pt x="22" y="25"/>
                      <a:pt x="20" y="27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87">
                <a:extLst>
                  <a:ext uri="{FF2B5EF4-FFF2-40B4-BE49-F238E27FC236}">
                    <a16:creationId xmlns:a16="http://schemas.microsoft.com/office/drawing/2014/main" id="{D8F146FF-8C5F-44EC-917E-20366772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1748"/>
                <a:ext cx="10" cy="1"/>
              </a:xfrm>
              <a:custGeom>
                <a:avLst/>
                <a:gdLst>
                  <a:gd name="T0" fmla="*/ 0 w 9"/>
                  <a:gd name="T1" fmla="*/ 0 h 1"/>
                  <a:gd name="T2" fmla="*/ 12 w 9"/>
                  <a:gd name="T3" fmla="*/ 0 h 1"/>
                  <a:gd name="T4" fmla="*/ 0 60000 65536"/>
                  <a:gd name="T5" fmla="*/ 0 60000 65536"/>
                  <a:gd name="T6" fmla="*/ 0 w 9"/>
                  <a:gd name="T7" fmla="*/ 0 h 1"/>
                  <a:gd name="T8" fmla="*/ 9 w 9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">
                    <a:moveTo>
                      <a:pt x="0" y="0"/>
                    </a:moveTo>
                    <a:cubicBezTo>
                      <a:pt x="2" y="1"/>
                      <a:pt x="6" y="1"/>
                      <a:pt x="9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88">
                <a:extLst>
                  <a:ext uri="{FF2B5EF4-FFF2-40B4-BE49-F238E27FC236}">
                    <a16:creationId xmlns:a16="http://schemas.microsoft.com/office/drawing/2014/main" id="{5E5179D5-332E-456E-859A-C025345F8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1737"/>
                <a:ext cx="7" cy="4"/>
              </a:xfrm>
              <a:custGeom>
                <a:avLst/>
                <a:gdLst>
                  <a:gd name="T0" fmla="*/ 0 w 7"/>
                  <a:gd name="T1" fmla="*/ 7 h 3"/>
                  <a:gd name="T2" fmla="*/ 7 w 7"/>
                  <a:gd name="T3" fmla="*/ 0 h 3"/>
                  <a:gd name="T4" fmla="*/ 0 60000 65536"/>
                  <a:gd name="T5" fmla="*/ 0 60000 65536"/>
                  <a:gd name="T6" fmla="*/ 0 w 7"/>
                  <a:gd name="T7" fmla="*/ 0 h 3"/>
                  <a:gd name="T8" fmla="*/ 7 w 7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3">
                    <a:moveTo>
                      <a:pt x="0" y="3"/>
                    </a:moveTo>
                    <a:cubicBezTo>
                      <a:pt x="3" y="3"/>
                      <a:pt x="5" y="0"/>
                      <a:pt x="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89">
                <a:extLst>
                  <a:ext uri="{FF2B5EF4-FFF2-40B4-BE49-F238E27FC236}">
                    <a16:creationId xmlns:a16="http://schemas.microsoft.com/office/drawing/2014/main" id="{A1F91D1F-88F2-48C1-BAF7-AC367C68F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757"/>
                <a:ext cx="65" cy="75"/>
              </a:xfrm>
              <a:custGeom>
                <a:avLst/>
                <a:gdLst>
                  <a:gd name="T0" fmla="*/ 0 w 59"/>
                  <a:gd name="T1" fmla="*/ 0 h 68"/>
                  <a:gd name="T2" fmla="*/ 1 w 59"/>
                  <a:gd name="T3" fmla="*/ 9 h 68"/>
                  <a:gd name="T4" fmla="*/ 4 w 59"/>
                  <a:gd name="T5" fmla="*/ 15 h 68"/>
                  <a:gd name="T6" fmla="*/ 10 w 59"/>
                  <a:gd name="T7" fmla="*/ 32 h 68"/>
                  <a:gd name="T8" fmla="*/ 26 w 59"/>
                  <a:gd name="T9" fmla="*/ 46 h 68"/>
                  <a:gd name="T10" fmla="*/ 37 w 59"/>
                  <a:gd name="T11" fmla="*/ 57 h 68"/>
                  <a:gd name="T12" fmla="*/ 69 w 59"/>
                  <a:gd name="T13" fmla="*/ 74 h 68"/>
                  <a:gd name="T14" fmla="*/ 79 w 59"/>
                  <a:gd name="T15" fmla="*/ 92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68"/>
                  <a:gd name="T26" fmla="*/ 59 w 59"/>
                  <a:gd name="T27" fmla="*/ 68 h 6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68">
                    <a:moveTo>
                      <a:pt x="0" y="0"/>
                    </a:moveTo>
                    <a:cubicBezTo>
                      <a:pt x="1" y="2"/>
                      <a:pt x="1" y="4"/>
                      <a:pt x="1" y="6"/>
                    </a:cubicBezTo>
                    <a:cubicBezTo>
                      <a:pt x="2" y="8"/>
                      <a:pt x="3" y="9"/>
                      <a:pt x="4" y="12"/>
                    </a:cubicBezTo>
                    <a:cubicBezTo>
                      <a:pt x="6" y="15"/>
                      <a:pt x="8" y="20"/>
                      <a:pt x="7" y="24"/>
                    </a:cubicBezTo>
                    <a:cubicBezTo>
                      <a:pt x="11" y="27"/>
                      <a:pt x="16" y="30"/>
                      <a:pt x="20" y="34"/>
                    </a:cubicBezTo>
                    <a:cubicBezTo>
                      <a:pt x="23" y="37"/>
                      <a:pt x="24" y="42"/>
                      <a:pt x="28" y="43"/>
                    </a:cubicBezTo>
                    <a:cubicBezTo>
                      <a:pt x="36" y="45"/>
                      <a:pt x="46" y="49"/>
                      <a:pt x="52" y="55"/>
                    </a:cubicBezTo>
                    <a:cubicBezTo>
                      <a:pt x="55" y="58"/>
                      <a:pt x="59" y="63"/>
                      <a:pt x="59" y="68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Freeform 90">
                <a:extLst>
                  <a:ext uri="{FF2B5EF4-FFF2-40B4-BE49-F238E27FC236}">
                    <a16:creationId xmlns:a16="http://schemas.microsoft.com/office/drawing/2014/main" id="{4CEE7F9A-67CC-49BF-84BC-AB9EAA252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" y="1786"/>
                <a:ext cx="63" cy="27"/>
              </a:xfrm>
              <a:custGeom>
                <a:avLst/>
                <a:gdLst>
                  <a:gd name="T0" fmla="*/ 0 w 57"/>
                  <a:gd name="T1" fmla="*/ 0 h 25"/>
                  <a:gd name="T2" fmla="*/ 12 w 57"/>
                  <a:gd name="T3" fmla="*/ 3 h 25"/>
                  <a:gd name="T4" fmla="*/ 23 w 57"/>
                  <a:gd name="T5" fmla="*/ 6 h 25"/>
                  <a:gd name="T6" fmla="*/ 40 w 57"/>
                  <a:gd name="T7" fmla="*/ 17 h 25"/>
                  <a:gd name="T8" fmla="*/ 55 w 57"/>
                  <a:gd name="T9" fmla="*/ 21 h 25"/>
                  <a:gd name="T10" fmla="*/ 69 w 57"/>
                  <a:gd name="T11" fmla="*/ 27 h 25"/>
                  <a:gd name="T12" fmla="*/ 77 w 57"/>
                  <a:gd name="T13" fmla="*/ 31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7"/>
                  <a:gd name="T22" fmla="*/ 0 h 25"/>
                  <a:gd name="T23" fmla="*/ 57 w 57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7" h="25">
                    <a:moveTo>
                      <a:pt x="0" y="0"/>
                    </a:moveTo>
                    <a:cubicBezTo>
                      <a:pt x="1" y="3"/>
                      <a:pt x="7" y="2"/>
                      <a:pt x="9" y="3"/>
                    </a:cubicBezTo>
                    <a:cubicBezTo>
                      <a:pt x="12" y="3"/>
                      <a:pt x="14" y="5"/>
                      <a:pt x="17" y="6"/>
                    </a:cubicBezTo>
                    <a:cubicBezTo>
                      <a:pt x="21" y="8"/>
                      <a:pt x="25" y="11"/>
                      <a:pt x="30" y="14"/>
                    </a:cubicBezTo>
                    <a:cubicBezTo>
                      <a:pt x="33" y="15"/>
                      <a:pt x="37" y="15"/>
                      <a:pt x="41" y="17"/>
                    </a:cubicBezTo>
                    <a:cubicBezTo>
                      <a:pt x="44" y="18"/>
                      <a:pt x="48" y="19"/>
                      <a:pt x="51" y="21"/>
                    </a:cubicBezTo>
                    <a:cubicBezTo>
                      <a:pt x="53" y="22"/>
                      <a:pt x="56" y="23"/>
                      <a:pt x="57" y="25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Freeform 91">
                <a:extLst>
                  <a:ext uri="{FF2B5EF4-FFF2-40B4-BE49-F238E27FC236}">
                    <a16:creationId xmlns:a16="http://schemas.microsoft.com/office/drawing/2014/main" id="{F0D32DA6-FC4D-4E1C-BDC5-AF9C3B47E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" y="1821"/>
                <a:ext cx="16" cy="11"/>
              </a:xfrm>
              <a:custGeom>
                <a:avLst/>
                <a:gdLst>
                  <a:gd name="T0" fmla="*/ 0 w 15"/>
                  <a:gd name="T1" fmla="*/ 2 h 10"/>
                  <a:gd name="T2" fmla="*/ 13 w 15"/>
                  <a:gd name="T3" fmla="*/ 3 h 10"/>
                  <a:gd name="T4" fmla="*/ 18 w 15"/>
                  <a:gd name="T5" fmla="*/ 13 h 10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10"/>
                  <a:gd name="T11" fmla="*/ 15 w 15"/>
                  <a:gd name="T12" fmla="*/ 10 h 1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10">
                    <a:moveTo>
                      <a:pt x="0" y="2"/>
                    </a:moveTo>
                    <a:cubicBezTo>
                      <a:pt x="3" y="0"/>
                      <a:pt x="7" y="2"/>
                      <a:pt x="10" y="3"/>
                    </a:cubicBezTo>
                    <a:cubicBezTo>
                      <a:pt x="14" y="4"/>
                      <a:pt x="14" y="6"/>
                      <a:pt x="15" y="1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Freeform 92">
                <a:extLst>
                  <a:ext uri="{FF2B5EF4-FFF2-40B4-BE49-F238E27FC236}">
                    <a16:creationId xmlns:a16="http://schemas.microsoft.com/office/drawing/2014/main" id="{8E2C3D43-9351-4F81-B454-9813B98B4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" y="1824"/>
                <a:ext cx="15" cy="10"/>
              </a:xfrm>
              <a:custGeom>
                <a:avLst/>
                <a:gdLst>
                  <a:gd name="T0" fmla="*/ 17 w 14"/>
                  <a:gd name="T1" fmla="*/ 12 h 9"/>
                  <a:gd name="T2" fmla="*/ 11 w 14"/>
                  <a:gd name="T3" fmla="*/ 1 h 9"/>
                  <a:gd name="T4" fmla="*/ 1 w 14"/>
                  <a:gd name="T5" fmla="*/ 8 h 9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9"/>
                  <a:gd name="T11" fmla="*/ 14 w 14"/>
                  <a:gd name="T12" fmla="*/ 9 h 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9">
                    <a:moveTo>
                      <a:pt x="14" y="9"/>
                    </a:moveTo>
                    <a:cubicBezTo>
                      <a:pt x="14" y="5"/>
                      <a:pt x="12" y="1"/>
                      <a:pt x="8" y="1"/>
                    </a:cubicBezTo>
                    <a:cubicBezTo>
                      <a:pt x="4" y="0"/>
                      <a:pt x="0" y="1"/>
                      <a:pt x="1" y="5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Freeform 93">
                <a:extLst>
                  <a:ext uri="{FF2B5EF4-FFF2-40B4-BE49-F238E27FC236}">
                    <a16:creationId xmlns:a16="http://schemas.microsoft.com/office/drawing/2014/main" id="{A8BA7E29-59A8-4C25-A9D6-4DD527067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1784"/>
                <a:ext cx="9" cy="2"/>
              </a:xfrm>
              <a:custGeom>
                <a:avLst/>
                <a:gdLst>
                  <a:gd name="T0" fmla="*/ 11 w 8"/>
                  <a:gd name="T1" fmla="*/ 0 h 2"/>
                  <a:gd name="T2" fmla="*/ 0 w 8"/>
                  <a:gd name="T3" fmla="*/ 2 h 2"/>
                  <a:gd name="T4" fmla="*/ 0 60000 65536"/>
                  <a:gd name="T5" fmla="*/ 0 60000 65536"/>
                  <a:gd name="T6" fmla="*/ 0 w 8"/>
                  <a:gd name="T7" fmla="*/ 0 h 2"/>
                  <a:gd name="T8" fmla="*/ 8 w 8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8" h="2">
                    <a:moveTo>
                      <a:pt x="8" y="0"/>
                    </a:moveTo>
                    <a:cubicBezTo>
                      <a:pt x="5" y="2"/>
                      <a:pt x="3" y="1"/>
                      <a:pt x="0" y="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Freeform 94">
                <a:extLst>
                  <a:ext uri="{FF2B5EF4-FFF2-40B4-BE49-F238E27FC236}">
                    <a16:creationId xmlns:a16="http://schemas.microsoft.com/office/drawing/2014/main" id="{D10CD876-8506-4DA3-ADB6-0F8666950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" y="1742"/>
                <a:ext cx="9" cy="24"/>
              </a:xfrm>
              <a:custGeom>
                <a:avLst/>
                <a:gdLst>
                  <a:gd name="T0" fmla="*/ 11 w 8"/>
                  <a:gd name="T1" fmla="*/ 28 h 22"/>
                  <a:gd name="T2" fmla="*/ 8 w 8"/>
                  <a:gd name="T3" fmla="*/ 19 h 22"/>
                  <a:gd name="T4" fmla="*/ 3 w 8"/>
                  <a:gd name="T5" fmla="*/ 11 h 22"/>
                  <a:gd name="T6" fmla="*/ 0 w 8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2"/>
                  <a:gd name="T14" fmla="*/ 8 w 8"/>
                  <a:gd name="T15" fmla="*/ 22 h 2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2">
                    <a:moveTo>
                      <a:pt x="8" y="22"/>
                    </a:moveTo>
                    <a:cubicBezTo>
                      <a:pt x="6" y="21"/>
                      <a:pt x="6" y="17"/>
                      <a:pt x="5" y="15"/>
                    </a:cubicBezTo>
                    <a:cubicBezTo>
                      <a:pt x="5" y="13"/>
                      <a:pt x="4" y="10"/>
                      <a:pt x="3" y="8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Freeform 95">
                <a:extLst>
                  <a:ext uri="{FF2B5EF4-FFF2-40B4-BE49-F238E27FC236}">
                    <a16:creationId xmlns:a16="http://schemas.microsoft.com/office/drawing/2014/main" id="{E7FCB2C1-E1EA-43FB-A8F7-5209A5F8D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1712"/>
                <a:ext cx="10" cy="24"/>
              </a:xfrm>
              <a:custGeom>
                <a:avLst/>
                <a:gdLst>
                  <a:gd name="T0" fmla="*/ 12 w 9"/>
                  <a:gd name="T1" fmla="*/ 28 h 22"/>
                  <a:gd name="T2" fmla="*/ 2 w 9"/>
                  <a:gd name="T3" fmla="*/ 0 h 22"/>
                  <a:gd name="T4" fmla="*/ 0 60000 65536"/>
                  <a:gd name="T5" fmla="*/ 0 60000 65536"/>
                  <a:gd name="T6" fmla="*/ 0 w 9"/>
                  <a:gd name="T7" fmla="*/ 0 h 22"/>
                  <a:gd name="T8" fmla="*/ 9 w 9"/>
                  <a:gd name="T9" fmla="*/ 22 h 2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22">
                    <a:moveTo>
                      <a:pt x="9" y="22"/>
                    </a:moveTo>
                    <a:cubicBezTo>
                      <a:pt x="7" y="16"/>
                      <a:pt x="0" y="7"/>
                      <a:pt x="2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Freeform 96">
                <a:extLst>
                  <a:ext uri="{FF2B5EF4-FFF2-40B4-BE49-F238E27FC236}">
                    <a16:creationId xmlns:a16="http://schemas.microsoft.com/office/drawing/2014/main" id="{9A71FADE-DA2C-4BB0-9151-A77450DD3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591"/>
                <a:ext cx="149" cy="272"/>
              </a:xfrm>
              <a:custGeom>
                <a:avLst/>
                <a:gdLst>
                  <a:gd name="T0" fmla="*/ 18 w 136"/>
                  <a:gd name="T1" fmla="*/ 274 h 247"/>
                  <a:gd name="T2" fmla="*/ 12 w 136"/>
                  <a:gd name="T3" fmla="*/ 227 h 247"/>
                  <a:gd name="T4" fmla="*/ 12 w 136"/>
                  <a:gd name="T5" fmla="*/ 191 h 247"/>
                  <a:gd name="T6" fmla="*/ 15 w 136"/>
                  <a:gd name="T7" fmla="*/ 142 h 247"/>
                  <a:gd name="T8" fmla="*/ 28 w 136"/>
                  <a:gd name="T9" fmla="*/ 106 h 247"/>
                  <a:gd name="T10" fmla="*/ 39 w 136"/>
                  <a:gd name="T11" fmla="*/ 69 h 247"/>
                  <a:gd name="T12" fmla="*/ 67 w 136"/>
                  <a:gd name="T13" fmla="*/ 15 h 247"/>
                  <a:gd name="T14" fmla="*/ 171 w 136"/>
                  <a:gd name="T15" fmla="*/ 29 h 247"/>
                  <a:gd name="T16" fmla="*/ 169 w 136"/>
                  <a:gd name="T17" fmla="*/ 98 h 247"/>
                  <a:gd name="T18" fmla="*/ 177 w 136"/>
                  <a:gd name="T19" fmla="*/ 167 h 247"/>
                  <a:gd name="T20" fmla="*/ 174 w 136"/>
                  <a:gd name="T21" fmla="*/ 200 h 247"/>
                  <a:gd name="T22" fmla="*/ 164 w 136"/>
                  <a:gd name="T23" fmla="*/ 236 h 247"/>
                  <a:gd name="T24" fmla="*/ 154 w 136"/>
                  <a:gd name="T25" fmla="*/ 265 h 247"/>
                  <a:gd name="T26" fmla="*/ 146 w 136"/>
                  <a:gd name="T27" fmla="*/ 276 h 247"/>
                  <a:gd name="T28" fmla="*/ 128 w 136"/>
                  <a:gd name="T29" fmla="*/ 290 h 247"/>
                  <a:gd name="T30" fmla="*/ 113 w 136"/>
                  <a:gd name="T31" fmla="*/ 296 h 247"/>
                  <a:gd name="T32" fmla="*/ 90 w 136"/>
                  <a:gd name="T33" fmla="*/ 307 h 247"/>
                  <a:gd name="T34" fmla="*/ 66 w 136"/>
                  <a:gd name="T35" fmla="*/ 319 h 247"/>
                  <a:gd name="T36" fmla="*/ 53 w 136"/>
                  <a:gd name="T37" fmla="*/ 325 h 247"/>
                  <a:gd name="T38" fmla="*/ 30 w 136"/>
                  <a:gd name="T39" fmla="*/ 326 h 247"/>
                  <a:gd name="T40" fmla="*/ 12 w 136"/>
                  <a:gd name="T41" fmla="*/ 326 h 247"/>
                  <a:gd name="T42" fmla="*/ 11 w 136"/>
                  <a:gd name="T43" fmla="*/ 319 h 247"/>
                  <a:gd name="T44" fmla="*/ 4 w 136"/>
                  <a:gd name="T45" fmla="*/ 308 h 247"/>
                  <a:gd name="T46" fmla="*/ 23 w 136"/>
                  <a:gd name="T47" fmla="*/ 291 h 247"/>
                  <a:gd name="T48" fmla="*/ 37 w 136"/>
                  <a:gd name="T49" fmla="*/ 283 h 247"/>
                  <a:gd name="T50" fmla="*/ 50 w 136"/>
                  <a:gd name="T51" fmla="*/ 268 h 247"/>
                  <a:gd name="T52" fmla="*/ 60 w 136"/>
                  <a:gd name="T53" fmla="*/ 255 h 247"/>
                  <a:gd name="T54" fmla="*/ 66 w 136"/>
                  <a:gd name="T55" fmla="*/ 244 h 247"/>
                  <a:gd name="T56" fmla="*/ 71 w 136"/>
                  <a:gd name="T57" fmla="*/ 224 h 247"/>
                  <a:gd name="T58" fmla="*/ 73 w 136"/>
                  <a:gd name="T59" fmla="*/ 213 h 247"/>
                  <a:gd name="T60" fmla="*/ 72 w 136"/>
                  <a:gd name="T61" fmla="*/ 191 h 247"/>
                  <a:gd name="T62" fmla="*/ 70 w 136"/>
                  <a:gd name="T63" fmla="*/ 181 h 247"/>
                  <a:gd name="T64" fmla="*/ 60 w 136"/>
                  <a:gd name="T65" fmla="*/ 179 h 247"/>
                  <a:gd name="T66" fmla="*/ 58 w 136"/>
                  <a:gd name="T67" fmla="*/ 200 h 247"/>
                  <a:gd name="T68" fmla="*/ 56 w 136"/>
                  <a:gd name="T69" fmla="*/ 217 h 247"/>
                  <a:gd name="T70" fmla="*/ 55 w 136"/>
                  <a:gd name="T71" fmla="*/ 249 h 247"/>
                  <a:gd name="T72" fmla="*/ 31 w 136"/>
                  <a:gd name="T73" fmla="*/ 278 h 247"/>
                  <a:gd name="T74" fmla="*/ 18 w 136"/>
                  <a:gd name="T75" fmla="*/ 274 h 2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6"/>
                  <a:gd name="T115" fmla="*/ 0 h 247"/>
                  <a:gd name="T116" fmla="*/ 136 w 136"/>
                  <a:gd name="T117" fmla="*/ 247 h 2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6" h="247">
                    <a:moveTo>
                      <a:pt x="14" y="205"/>
                    </a:moveTo>
                    <a:cubicBezTo>
                      <a:pt x="9" y="196"/>
                      <a:pt x="10" y="180"/>
                      <a:pt x="9" y="170"/>
                    </a:cubicBezTo>
                    <a:cubicBezTo>
                      <a:pt x="7" y="159"/>
                      <a:pt x="10" y="153"/>
                      <a:pt x="9" y="143"/>
                    </a:cubicBezTo>
                    <a:cubicBezTo>
                      <a:pt x="8" y="132"/>
                      <a:pt x="7" y="114"/>
                      <a:pt x="12" y="106"/>
                    </a:cubicBezTo>
                    <a:cubicBezTo>
                      <a:pt x="16" y="97"/>
                      <a:pt x="22" y="87"/>
                      <a:pt x="22" y="79"/>
                    </a:cubicBezTo>
                    <a:cubicBezTo>
                      <a:pt x="22" y="70"/>
                      <a:pt x="24" y="61"/>
                      <a:pt x="30" y="52"/>
                    </a:cubicBezTo>
                    <a:cubicBezTo>
                      <a:pt x="37" y="44"/>
                      <a:pt x="52" y="32"/>
                      <a:pt x="51" y="12"/>
                    </a:cubicBezTo>
                    <a:cubicBezTo>
                      <a:pt x="51" y="12"/>
                      <a:pt x="97" y="0"/>
                      <a:pt x="130" y="22"/>
                    </a:cubicBezTo>
                    <a:cubicBezTo>
                      <a:pt x="130" y="22"/>
                      <a:pt x="125" y="54"/>
                      <a:pt x="129" y="74"/>
                    </a:cubicBezTo>
                    <a:cubicBezTo>
                      <a:pt x="133" y="94"/>
                      <a:pt x="135" y="115"/>
                      <a:pt x="135" y="125"/>
                    </a:cubicBezTo>
                    <a:cubicBezTo>
                      <a:pt x="134" y="135"/>
                      <a:pt x="136" y="143"/>
                      <a:pt x="132" y="150"/>
                    </a:cubicBezTo>
                    <a:cubicBezTo>
                      <a:pt x="129" y="157"/>
                      <a:pt x="126" y="166"/>
                      <a:pt x="125" y="176"/>
                    </a:cubicBezTo>
                    <a:cubicBezTo>
                      <a:pt x="123" y="185"/>
                      <a:pt x="122" y="195"/>
                      <a:pt x="118" y="199"/>
                    </a:cubicBezTo>
                    <a:cubicBezTo>
                      <a:pt x="113" y="203"/>
                      <a:pt x="110" y="207"/>
                      <a:pt x="110" y="207"/>
                    </a:cubicBezTo>
                    <a:cubicBezTo>
                      <a:pt x="110" y="207"/>
                      <a:pt x="105" y="213"/>
                      <a:pt x="98" y="217"/>
                    </a:cubicBezTo>
                    <a:cubicBezTo>
                      <a:pt x="92" y="221"/>
                      <a:pt x="86" y="222"/>
                      <a:pt x="86" y="222"/>
                    </a:cubicBezTo>
                    <a:cubicBezTo>
                      <a:pt x="86" y="222"/>
                      <a:pt x="73" y="227"/>
                      <a:pt x="68" y="230"/>
                    </a:cubicBezTo>
                    <a:cubicBezTo>
                      <a:pt x="63" y="233"/>
                      <a:pt x="54" y="237"/>
                      <a:pt x="50" y="239"/>
                    </a:cubicBezTo>
                    <a:cubicBezTo>
                      <a:pt x="47" y="241"/>
                      <a:pt x="46" y="243"/>
                      <a:pt x="40" y="243"/>
                    </a:cubicBezTo>
                    <a:cubicBezTo>
                      <a:pt x="34" y="243"/>
                      <a:pt x="27" y="245"/>
                      <a:pt x="23" y="244"/>
                    </a:cubicBezTo>
                    <a:cubicBezTo>
                      <a:pt x="19" y="244"/>
                      <a:pt x="13" y="247"/>
                      <a:pt x="9" y="244"/>
                    </a:cubicBezTo>
                    <a:cubicBezTo>
                      <a:pt x="5" y="241"/>
                      <a:pt x="8" y="239"/>
                      <a:pt x="8" y="239"/>
                    </a:cubicBezTo>
                    <a:cubicBezTo>
                      <a:pt x="8" y="239"/>
                      <a:pt x="0" y="236"/>
                      <a:pt x="4" y="231"/>
                    </a:cubicBezTo>
                    <a:cubicBezTo>
                      <a:pt x="7" y="226"/>
                      <a:pt x="10" y="220"/>
                      <a:pt x="17" y="218"/>
                    </a:cubicBezTo>
                    <a:cubicBezTo>
                      <a:pt x="17" y="218"/>
                      <a:pt x="25" y="215"/>
                      <a:pt x="28" y="212"/>
                    </a:cubicBezTo>
                    <a:cubicBezTo>
                      <a:pt x="31" y="209"/>
                      <a:pt x="34" y="207"/>
                      <a:pt x="38" y="201"/>
                    </a:cubicBezTo>
                    <a:cubicBezTo>
                      <a:pt x="43" y="196"/>
                      <a:pt x="44" y="193"/>
                      <a:pt x="46" y="192"/>
                    </a:cubicBezTo>
                    <a:cubicBezTo>
                      <a:pt x="49" y="191"/>
                      <a:pt x="51" y="190"/>
                      <a:pt x="50" y="183"/>
                    </a:cubicBezTo>
                    <a:cubicBezTo>
                      <a:pt x="49" y="176"/>
                      <a:pt x="51" y="172"/>
                      <a:pt x="54" y="167"/>
                    </a:cubicBezTo>
                    <a:cubicBezTo>
                      <a:pt x="57" y="163"/>
                      <a:pt x="56" y="162"/>
                      <a:pt x="56" y="159"/>
                    </a:cubicBezTo>
                    <a:cubicBezTo>
                      <a:pt x="56" y="156"/>
                      <a:pt x="54" y="147"/>
                      <a:pt x="55" y="143"/>
                    </a:cubicBezTo>
                    <a:cubicBezTo>
                      <a:pt x="55" y="139"/>
                      <a:pt x="55" y="136"/>
                      <a:pt x="53" y="135"/>
                    </a:cubicBezTo>
                    <a:cubicBezTo>
                      <a:pt x="52" y="134"/>
                      <a:pt x="46" y="134"/>
                      <a:pt x="46" y="134"/>
                    </a:cubicBezTo>
                    <a:cubicBezTo>
                      <a:pt x="46" y="134"/>
                      <a:pt x="45" y="147"/>
                      <a:pt x="44" y="150"/>
                    </a:cubicBezTo>
                    <a:cubicBezTo>
                      <a:pt x="42" y="154"/>
                      <a:pt x="43" y="159"/>
                      <a:pt x="43" y="163"/>
                    </a:cubicBezTo>
                    <a:cubicBezTo>
                      <a:pt x="44" y="168"/>
                      <a:pt x="45" y="180"/>
                      <a:pt x="42" y="186"/>
                    </a:cubicBezTo>
                    <a:cubicBezTo>
                      <a:pt x="39" y="193"/>
                      <a:pt x="34" y="208"/>
                      <a:pt x="24" y="208"/>
                    </a:cubicBezTo>
                    <a:cubicBezTo>
                      <a:pt x="14" y="209"/>
                      <a:pt x="14" y="205"/>
                      <a:pt x="14" y="205"/>
                    </a:cubicBezTo>
                    <a:close/>
                  </a:path>
                </a:pathLst>
              </a:custGeom>
              <a:solidFill>
                <a:srgbClr val="F8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Freeform 97">
                <a:extLst>
                  <a:ext uri="{FF2B5EF4-FFF2-40B4-BE49-F238E27FC236}">
                    <a16:creationId xmlns:a16="http://schemas.microsoft.com/office/drawing/2014/main" id="{DE80954A-F4B1-4975-9767-DF95A7E0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601"/>
                <a:ext cx="140" cy="263"/>
              </a:xfrm>
              <a:custGeom>
                <a:avLst/>
                <a:gdLst>
                  <a:gd name="T0" fmla="*/ 168 w 127"/>
                  <a:gd name="T1" fmla="*/ 156 h 239"/>
                  <a:gd name="T2" fmla="*/ 159 w 127"/>
                  <a:gd name="T3" fmla="*/ 88 h 239"/>
                  <a:gd name="T4" fmla="*/ 161 w 127"/>
                  <a:gd name="T5" fmla="*/ 19 h 239"/>
                  <a:gd name="T6" fmla="*/ 83 w 127"/>
                  <a:gd name="T7" fmla="*/ 1 h 239"/>
                  <a:gd name="T8" fmla="*/ 134 w 127"/>
                  <a:gd name="T9" fmla="*/ 19 h 239"/>
                  <a:gd name="T10" fmla="*/ 133 w 127"/>
                  <a:gd name="T11" fmla="*/ 88 h 239"/>
                  <a:gd name="T12" fmla="*/ 143 w 127"/>
                  <a:gd name="T13" fmla="*/ 156 h 239"/>
                  <a:gd name="T14" fmla="*/ 140 w 127"/>
                  <a:gd name="T15" fmla="*/ 189 h 239"/>
                  <a:gd name="T16" fmla="*/ 129 w 127"/>
                  <a:gd name="T17" fmla="*/ 224 h 239"/>
                  <a:gd name="T18" fmla="*/ 119 w 127"/>
                  <a:gd name="T19" fmla="*/ 254 h 239"/>
                  <a:gd name="T20" fmla="*/ 109 w 127"/>
                  <a:gd name="T21" fmla="*/ 265 h 239"/>
                  <a:gd name="T22" fmla="*/ 94 w 127"/>
                  <a:gd name="T23" fmla="*/ 278 h 239"/>
                  <a:gd name="T24" fmla="*/ 76 w 127"/>
                  <a:gd name="T25" fmla="*/ 285 h 239"/>
                  <a:gd name="T26" fmla="*/ 52 w 127"/>
                  <a:gd name="T27" fmla="*/ 296 h 239"/>
                  <a:gd name="T28" fmla="*/ 29 w 127"/>
                  <a:gd name="T29" fmla="*/ 308 h 239"/>
                  <a:gd name="T30" fmla="*/ 15 w 127"/>
                  <a:gd name="T31" fmla="*/ 314 h 239"/>
                  <a:gd name="T32" fmla="*/ 0 w 127"/>
                  <a:gd name="T33" fmla="*/ 315 h 239"/>
                  <a:gd name="T34" fmla="*/ 0 w 127"/>
                  <a:gd name="T35" fmla="*/ 315 h 239"/>
                  <a:gd name="T36" fmla="*/ 17 w 127"/>
                  <a:gd name="T37" fmla="*/ 316 h 239"/>
                  <a:gd name="T38" fmla="*/ 41 w 127"/>
                  <a:gd name="T39" fmla="*/ 314 h 239"/>
                  <a:gd name="T40" fmla="*/ 55 w 127"/>
                  <a:gd name="T41" fmla="*/ 308 h 239"/>
                  <a:gd name="T42" fmla="*/ 78 w 127"/>
                  <a:gd name="T43" fmla="*/ 296 h 239"/>
                  <a:gd name="T44" fmla="*/ 103 w 127"/>
                  <a:gd name="T45" fmla="*/ 285 h 239"/>
                  <a:gd name="T46" fmla="*/ 119 w 127"/>
                  <a:gd name="T47" fmla="*/ 278 h 239"/>
                  <a:gd name="T48" fmla="*/ 133 w 127"/>
                  <a:gd name="T49" fmla="*/ 265 h 239"/>
                  <a:gd name="T50" fmla="*/ 144 w 127"/>
                  <a:gd name="T51" fmla="*/ 254 h 239"/>
                  <a:gd name="T52" fmla="*/ 154 w 127"/>
                  <a:gd name="T53" fmla="*/ 224 h 239"/>
                  <a:gd name="T54" fmla="*/ 165 w 127"/>
                  <a:gd name="T55" fmla="*/ 189 h 239"/>
                  <a:gd name="T56" fmla="*/ 168 w 127"/>
                  <a:gd name="T57" fmla="*/ 156 h 23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27"/>
                  <a:gd name="T88" fmla="*/ 0 h 239"/>
                  <a:gd name="T89" fmla="*/ 127 w 127"/>
                  <a:gd name="T90" fmla="*/ 239 h 23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27" h="239">
                    <a:moveTo>
                      <a:pt x="125" y="117"/>
                    </a:moveTo>
                    <a:cubicBezTo>
                      <a:pt x="126" y="107"/>
                      <a:pt x="123" y="86"/>
                      <a:pt x="119" y="66"/>
                    </a:cubicBezTo>
                    <a:cubicBezTo>
                      <a:pt x="115" y="46"/>
                      <a:pt x="120" y="14"/>
                      <a:pt x="120" y="14"/>
                    </a:cubicBezTo>
                    <a:cubicBezTo>
                      <a:pt x="101" y="1"/>
                      <a:pt x="78" y="0"/>
                      <a:pt x="62" y="1"/>
                    </a:cubicBezTo>
                    <a:cubicBezTo>
                      <a:pt x="75" y="2"/>
                      <a:pt x="89" y="6"/>
                      <a:pt x="101" y="14"/>
                    </a:cubicBezTo>
                    <a:cubicBezTo>
                      <a:pt x="101" y="14"/>
                      <a:pt x="96" y="46"/>
                      <a:pt x="100" y="66"/>
                    </a:cubicBezTo>
                    <a:cubicBezTo>
                      <a:pt x="105" y="86"/>
                      <a:pt x="107" y="107"/>
                      <a:pt x="107" y="117"/>
                    </a:cubicBezTo>
                    <a:cubicBezTo>
                      <a:pt x="106" y="127"/>
                      <a:pt x="108" y="135"/>
                      <a:pt x="104" y="142"/>
                    </a:cubicBezTo>
                    <a:cubicBezTo>
                      <a:pt x="100" y="149"/>
                      <a:pt x="98" y="158"/>
                      <a:pt x="96" y="168"/>
                    </a:cubicBezTo>
                    <a:cubicBezTo>
                      <a:pt x="94" y="177"/>
                      <a:pt x="94" y="187"/>
                      <a:pt x="89" y="191"/>
                    </a:cubicBezTo>
                    <a:cubicBezTo>
                      <a:pt x="85" y="195"/>
                      <a:pt x="82" y="199"/>
                      <a:pt x="82" y="199"/>
                    </a:cubicBezTo>
                    <a:cubicBezTo>
                      <a:pt x="82" y="199"/>
                      <a:pt x="76" y="205"/>
                      <a:pt x="70" y="209"/>
                    </a:cubicBezTo>
                    <a:cubicBezTo>
                      <a:pt x="63" y="214"/>
                      <a:pt x="57" y="214"/>
                      <a:pt x="57" y="214"/>
                    </a:cubicBezTo>
                    <a:cubicBezTo>
                      <a:pt x="57" y="214"/>
                      <a:pt x="44" y="220"/>
                      <a:pt x="39" y="222"/>
                    </a:cubicBezTo>
                    <a:cubicBezTo>
                      <a:pt x="34" y="225"/>
                      <a:pt x="25" y="229"/>
                      <a:pt x="22" y="231"/>
                    </a:cubicBezTo>
                    <a:cubicBezTo>
                      <a:pt x="19" y="233"/>
                      <a:pt x="18" y="235"/>
                      <a:pt x="12" y="235"/>
                    </a:cubicBezTo>
                    <a:cubicBezTo>
                      <a:pt x="8" y="235"/>
                      <a:pt x="3" y="236"/>
                      <a:pt x="0" y="236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4" y="239"/>
                      <a:pt x="9" y="236"/>
                      <a:pt x="13" y="237"/>
                    </a:cubicBezTo>
                    <a:cubicBezTo>
                      <a:pt x="17" y="237"/>
                      <a:pt x="24" y="235"/>
                      <a:pt x="31" y="235"/>
                    </a:cubicBezTo>
                    <a:cubicBezTo>
                      <a:pt x="36" y="235"/>
                      <a:pt x="38" y="233"/>
                      <a:pt x="41" y="231"/>
                    </a:cubicBezTo>
                    <a:cubicBezTo>
                      <a:pt x="44" y="229"/>
                      <a:pt x="53" y="225"/>
                      <a:pt x="58" y="222"/>
                    </a:cubicBezTo>
                    <a:cubicBezTo>
                      <a:pt x="63" y="220"/>
                      <a:pt x="76" y="214"/>
                      <a:pt x="76" y="214"/>
                    </a:cubicBezTo>
                    <a:cubicBezTo>
                      <a:pt x="76" y="214"/>
                      <a:pt x="82" y="214"/>
                      <a:pt x="89" y="209"/>
                    </a:cubicBezTo>
                    <a:cubicBezTo>
                      <a:pt x="95" y="205"/>
                      <a:pt x="100" y="199"/>
                      <a:pt x="100" y="199"/>
                    </a:cubicBezTo>
                    <a:cubicBezTo>
                      <a:pt x="100" y="199"/>
                      <a:pt x="104" y="195"/>
                      <a:pt x="108" y="191"/>
                    </a:cubicBezTo>
                    <a:cubicBezTo>
                      <a:pt x="112" y="187"/>
                      <a:pt x="113" y="177"/>
                      <a:pt x="115" y="168"/>
                    </a:cubicBezTo>
                    <a:cubicBezTo>
                      <a:pt x="117" y="158"/>
                      <a:pt x="119" y="149"/>
                      <a:pt x="123" y="142"/>
                    </a:cubicBezTo>
                    <a:cubicBezTo>
                      <a:pt x="127" y="135"/>
                      <a:pt x="125" y="127"/>
                      <a:pt x="125" y="117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Freeform 98">
                <a:extLst>
                  <a:ext uri="{FF2B5EF4-FFF2-40B4-BE49-F238E27FC236}">
                    <a16:creationId xmlns:a16="http://schemas.microsoft.com/office/drawing/2014/main" id="{73267B63-F4B1-49F4-B8A2-F04D24EE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9" y="1591"/>
                <a:ext cx="149" cy="272"/>
              </a:xfrm>
              <a:custGeom>
                <a:avLst/>
                <a:gdLst>
                  <a:gd name="T0" fmla="*/ 18 w 136"/>
                  <a:gd name="T1" fmla="*/ 274 h 247"/>
                  <a:gd name="T2" fmla="*/ 12 w 136"/>
                  <a:gd name="T3" fmla="*/ 227 h 247"/>
                  <a:gd name="T4" fmla="*/ 12 w 136"/>
                  <a:gd name="T5" fmla="*/ 191 h 247"/>
                  <a:gd name="T6" fmla="*/ 15 w 136"/>
                  <a:gd name="T7" fmla="*/ 142 h 247"/>
                  <a:gd name="T8" fmla="*/ 28 w 136"/>
                  <a:gd name="T9" fmla="*/ 106 h 247"/>
                  <a:gd name="T10" fmla="*/ 39 w 136"/>
                  <a:gd name="T11" fmla="*/ 69 h 247"/>
                  <a:gd name="T12" fmla="*/ 67 w 136"/>
                  <a:gd name="T13" fmla="*/ 15 h 247"/>
                  <a:gd name="T14" fmla="*/ 171 w 136"/>
                  <a:gd name="T15" fmla="*/ 29 h 247"/>
                  <a:gd name="T16" fmla="*/ 169 w 136"/>
                  <a:gd name="T17" fmla="*/ 98 h 247"/>
                  <a:gd name="T18" fmla="*/ 177 w 136"/>
                  <a:gd name="T19" fmla="*/ 167 h 247"/>
                  <a:gd name="T20" fmla="*/ 174 w 136"/>
                  <a:gd name="T21" fmla="*/ 200 h 247"/>
                  <a:gd name="T22" fmla="*/ 164 w 136"/>
                  <a:gd name="T23" fmla="*/ 236 h 247"/>
                  <a:gd name="T24" fmla="*/ 154 w 136"/>
                  <a:gd name="T25" fmla="*/ 265 h 247"/>
                  <a:gd name="T26" fmla="*/ 146 w 136"/>
                  <a:gd name="T27" fmla="*/ 276 h 247"/>
                  <a:gd name="T28" fmla="*/ 128 w 136"/>
                  <a:gd name="T29" fmla="*/ 290 h 247"/>
                  <a:gd name="T30" fmla="*/ 113 w 136"/>
                  <a:gd name="T31" fmla="*/ 296 h 247"/>
                  <a:gd name="T32" fmla="*/ 90 w 136"/>
                  <a:gd name="T33" fmla="*/ 307 h 247"/>
                  <a:gd name="T34" fmla="*/ 66 w 136"/>
                  <a:gd name="T35" fmla="*/ 319 h 247"/>
                  <a:gd name="T36" fmla="*/ 53 w 136"/>
                  <a:gd name="T37" fmla="*/ 325 h 247"/>
                  <a:gd name="T38" fmla="*/ 30 w 136"/>
                  <a:gd name="T39" fmla="*/ 326 h 247"/>
                  <a:gd name="T40" fmla="*/ 12 w 136"/>
                  <a:gd name="T41" fmla="*/ 326 h 247"/>
                  <a:gd name="T42" fmla="*/ 11 w 136"/>
                  <a:gd name="T43" fmla="*/ 319 h 247"/>
                  <a:gd name="T44" fmla="*/ 4 w 136"/>
                  <a:gd name="T45" fmla="*/ 308 h 247"/>
                  <a:gd name="T46" fmla="*/ 23 w 136"/>
                  <a:gd name="T47" fmla="*/ 291 h 247"/>
                  <a:gd name="T48" fmla="*/ 37 w 136"/>
                  <a:gd name="T49" fmla="*/ 283 h 247"/>
                  <a:gd name="T50" fmla="*/ 50 w 136"/>
                  <a:gd name="T51" fmla="*/ 268 h 247"/>
                  <a:gd name="T52" fmla="*/ 60 w 136"/>
                  <a:gd name="T53" fmla="*/ 255 h 247"/>
                  <a:gd name="T54" fmla="*/ 66 w 136"/>
                  <a:gd name="T55" fmla="*/ 244 h 247"/>
                  <a:gd name="T56" fmla="*/ 71 w 136"/>
                  <a:gd name="T57" fmla="*/ 224 h 247"/>
                  <a:gd name="T58" fmla="*/ 73 w 136"/>
                  <a:gd name="T59" fmla="*/ 213 h 247"/>
                  <a:gd name="T60" fmla="*/ 72 w 136"/>
                  <a:gd name="T61" fmla="*/ 191 h 247"/>
                  <a:gd name="T62" fmla="*/ 70 w 136"/>
                  <a:gd name="T63" fmla="*/ 181 h 247"/>
                  <a:gd name="T64" fmla="*/ 60 w 136"/>
                  <a:gd name="T65" fmla="*/ 179 h 247"/>
                  <a:gd name="T66" fmla="*/ 58 w 136"/>
                  <a:gd name="T67" fmla="*/ 200 h 247"/>
                  <a:gd name="T68" fmla="*/ 56 w 136"/>
                  <a:gd name="T69" fmla="*/ 217 h 247"/>
                  <a:gd name="T70" fmla="*/ 55 w 136"/>
                  <a:gd name="T71" fmla="*/ 249 h 247"/>
                  <a:gd name="T72" fmla="*/ 31 w 136"/>
                  <a:gd name="T73" fmla="*/ 278 h 247"/>
                  <a:gd name="T74" fmla="*/ 18 w 136"/>
                  <a:gd name="T75" fmla="*/ 274 h 24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36"/>
                  <a:gd name="T115" fmla="*/ 0 h 247"/>
                  <a:gd name="T116" fmla="*/ 136 w 136"/>
                  <a:gd name="T117" fmla="*/ 247 h 24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36" h="247">
                    <a:moveTo>
                      <a:pt x="14" y="205"/>
                    </a:moveTo>
                    <a:cubicBezTo>
                      <a:pt x="9" y="196"/>
                      <a:pt x="10" y="180"/>
                      <a:pt x="9" y="170"/>
                    </a:cubicBezTo>
                    <a:cubicBezTo>
                      <a:pt x="7" y="159"/>
                      <a:pt x="10" y="153"/>
                      <a:pt x="9" y="143"/>
                    </a:cubicBezTo>
                    <a:cubicBezTo>
                      <a:pt x="8" y="132"/>
                      <a:pt x="7" y="114"/>
                      <a:pt x="12" y="106"/>
                    </a:cubicBezTo>
                    <a:cubicBezTo>
                      <a:pt x="16" y="97"/>
                      <a:pt x="22" y="87"/>
                      <a:pt x="22" y="79"/>
                    </a:cubicBezTo>
                    <a:cubicBezTo>
                      <a:pt x="22" y="70"/>
                      <a:pt x="24" y="61"/>
                      <a:pt x="30" y="52"/>
                    </a:cubicBezTo>
                    <a:cubicBezTo>
                      <a:pt x="37" y="44"/>
                      <a:pt x="52" y="32"/>
                      <a:pt x="51" y="12"/>
                    </a:cubicBezTo>
                    <a:cubicBezTo>
                      <a:pt x="51" y="12"/>
                      <a:pt x="97" y="0"/>
                      <a:pt x="130" y="22"/>
                    </a:cubicBezTo>
                    <a:cubicBezTo>
                      <a:pt x="130" y="22"/>
                      <a:pt x="125" y="54"/>
                      <a:pt x="129" y="74"/>
                    </a:cubicBezTo>
                    <a:cubicBezTo>
                      <a:pt x="133" y="94"/>
                      <a:pt x="135" y="115"/>
                      <a:pt x="135" y="125"/>
                    </a:cubicBezTo>
                    <a:cubicBezTo>
                      <a:pt x="134" y="135"/>
                      <a:pt x="136" y="143"/>
                      <a:pt x="132" y="150"/>
                    </a:cubicBezTo>
                    <a:cubicBezTo>
                      <a:pt x="129" y="157"/>
                      <a:pt x="126" y="166"/>
                      <a:pt x="125" y="176"/>
                    </a:cubicBezTo>
                    <a:cubicBezTo>
                      <a:pt x="123" y="185"/>
                      <a:pt x="122" y="195"/>
                      <a:pt x="118" y="199"/>
                    </a:cubicBezTo>
                    <a:cubicBezTo>
                      <a:pt x="113" y="203"/>
                      <a:pt x="110" y="207"/>
                      <a:pt x="110" y="207"/>
                    </a:cubicBezTo>
                    <a:cubicBezTo>
                      <a:pt x="110" y="207"/>
                      <a:pt x="105" y="213"/>
                      <a:pt x="98" y="217"/>
                    </a:cubicBezTo>
                    <a:cubicBezTo>
                      <a:pt x="92" y="221"/>
                      <a:pt x="86" y="222"/>
                      <a:pt x="86" y="222"/>
                    </a:cubicBezTo>
                    <a:cubicBezTo>
                      <a:pt x="86" y="222"/>
                      <a:pt x="73" y="227"/>
                      <a:pt x="68" y="230"/>
                    </a:cubicBezTo>
                    <a:cubicBezTo>
                      <a:pt x="63" y="233"/>
                      <a:pt x="54" y="237"/>
                      <a:pt x="50" y="239"/>
                    </a:cubicBezTo>
                    <a:cubicBezTo>
                      <a:pt x="47" y="241"/>
                      <a:pt x="46" y="243"/>
                      <a:pt x="40" y="243"/>
                    </a:cubicBezTo>
                    <a:cubicBezTo>
                      <a:pt x="34" y="243"/>
                      <a:pt x="27" y="245"/>
                      <a:pt x="23" y="244"/>
                    </a:cubicBezTo>
                    <a:cubicBezTo>
                      <a:pt x="19" y="244"/>
                      <a:pt x="13" y="247"/>
                      <a:pt x="9" y="244"/>
                    </a:cubicBezTo>
                    <a:cubicBezTo>
                      <a:pt x="5" y="241"/>
                      <a:pt x="8" y="239"/>
                      <a:pt x="8" y="239"/>
                    </a:cubicBezTo>
                    <a:cubicBezTo>
                      <a:pt x="8" y="239"/>
                      <a:pt x="0" y="236"/>
                      <a:pt x="4" y="231"/>
                    </a:cubicBezTo>
                    <a:cubicBezTo>
                      <a:pt x="7" y="226"/>
                      <a:pt x="10" y="220"/>
                      <a:pt x="17" y="218"/>
                    </a:cubicBezTo>
                    <a:cubicBezTo>
                      <a:pt x="17" y="218"/>
                      <a:pt x="25" y="215"/>
                      <a:pt x="28" y="212"/>
                    </a:cubicBezTo>
                    <a:cubicBezTo>
                      <a:pt x="31" y="209"/>
                      <a:pt x="34" y="207"/>
                      <a:pt x="38" y="201"/>
                    </a:cubicBezTo>
                    <a:cubicBezTo>
                      <a:pt x="43" y="196"/>
                      <a:pt x="44" y="193"/>
                      <a:pt x="46" y="192"/>
                    </a:cubicBezTo>
                    <a:cubicBezTo>
                      <a:pt x="49" y="191"/>
                      <a:pt x="51" y="190"/>
                      <a:pt x="50" y="183"/>
                    </a:cubicBezTo>
                    <a:cubicBezTo>
                      <a:pt x="49" y="176"/>
                      <a:pt x="51" y="172"/>
                      <a:pt x="54" y="167"/>
                    </a:cubicBezTo>
                    <a:cubicBezTo>
                      <a:pt x="57" y="163"/>
                      <a:pt x="56" y="162"/>
                      <a:pt x="56" y="159"/>
                    </a:cubicBezTo>
                    <a:cubicBezTo>
                      <a:pt x="56" y="156"/>
                      <a:pt x="54" y="147"/>
                      <a:pt x="55" y="143"/>
                    </a:cubicBezTo>
                    <a:cubicBezTo>
                      <a:pt x="55" y="139"/>
                      <a:pt x="55" y="136"/>
                      <a:pt x="53" y="135"/>
                    </a:cubicBezTo>
                    <a:cubicBezTo>
                      <a:pt x="52" y="134"/>
                      <a:pt x="46" y="134"/>
                      <a:pt x="46" y="134"/>
                    </a:cubicBezTo>
                    <a:cubicBezTo>
                      <a:pt x="46" y="134"/>
                      <a:pt x="45" y="147"/>
                      <a:pt x="44" y="150"/>
                    </a:cubicBezTo>
                    <a:cubicBezTo>
                      <a:pt x="42" y="154"/>
                      <a:pt x="43" y="159"/>
                      <a:pt x="43" y="163"/>
                    </a:cubicBezTo>
                    <a:cubicBezTo>
                      <a:pt x="44" y="168"/>
                      <a:pt x="45" y="180"/>
                      <a:pt x="42" y="186"/>
                    </a:cubicBezTo>
                    <a:cubicBezTo>
                      <a:pt x="39" y="193"/>
                      <a:pt x="34" y="208"/>
                      <a:pt x="24" y="208"/>
                    </a:cubicBezTo>
                    <a:cubicBezTo>
                      <a:pt x="14" y="209"/>
                      <a:pt x="14" y="205"/>
                      <a:pt x="14" y="205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Freeform 99">
                <a:extLst>
                  <a:ext uri="{FF2B5EF4-FFF2-40B4-BE49-F238E27FC236}">
                    <a16:creationId xmlns:a16="http://schemas.microsoft.com/office/drawing/2014/main" id="{8E572684-398E-4B50-BD79-B3C9C36B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9" y="1793"/>
                <a:ext cx="25" cy="25"/>
              </a:xfrm>
              <a:custGeom>
                <a:avLst/>
                <a:gdLst>
                  <a:gd name="T0" fmla="*/ 4 w 23"/>
                  <a:gd name="T1" fmla="*/ 25 h 22"/>
                  <a:gd name="T2" fmla="*/ 15 w 23"/>
                  <a:gd name="T3" fmla="*/ 0 h 22"/>
                  <a:gd name="T4" fmla="*/ 26 w 23"/>
                  <a:gd name="T5" fmla="*/ 32 h 22"/>
                  <a:gd name="T6" fmla="*/ 0 60000 65536"/>
                  <a:gd name="T7" fmla="*/ 0 60000 65536"/>
                  <a:gd name="T8" fmla="*/ 0 60000 65536"/>
                  <a:gd name="T9" fmla="*/ 0 w 23"/>
                  <a:gd name="T10" fmla="*/ 0 h 22"/>
                  <a:gd name="T11" fmla="*/ 23 w 23"/>
                  <a:gd name="T12" fmla="*/ 22 h 2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3" h="22">
                    <a:moveTo>
                      <a:pt x="4" y="17"/>
                    </a:moveTo>
                    <a:cubicBezTo>
                      <a:pt x="4" y="17"/>
                      <a:pt x="0" y="0"/>
                      <a:pt x="12" y="0"/>
                    </a:cubicBezTo>
                    <a:cubicBezTo>
                      <a:pt x="23" y="1"/>
                      <a:pt x="22" y="21"/>
                      <a:pt x="20" y="22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Freeform 100">
                <a:extLst>
                  <a:ext uri="{FF2B5EF4-FFF2-40B4-BE49-F238E27FC236}">
                    <a16:creationId xmlns:a16="http://schemas.microsoft.com/office/drawing/2014/main" id="{6AA763C5-1311-4594-85DD-A774A09E1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8" y="1734"/>
                <a:ext cx="106" cy="120"/>
              </a:xfrm>
              <a:custGeom>
                <a:avLst/>
                <a:gdLst>
                  <a:gd name="T0" fmla="*/ 0 w 97"/>
                  <a:gd name="T1" fmla="*/ 145 h 109"/>
                  <a:gd name="T2" fmla="*/ 21 w 97"/>
                  <a:gd name="T3" fmla="*/ 141 h 109"/>
                  <a:gd name="T4" fmla="*/ 42 w 97"/>
                  <a:gd name="T5" fmla="*/ 132 h 109"/>
                  <a:gd name="T6" fmla="*/ 70 w 97"/>
                  <a:gd name="T7" fmla="*/ 118 h 109"/>
                  <a:gd name="T8" fmla="*/ 93 w 97"/>
                  <a:gd name="T9" fmla="*/ 91 h 109"/>
                  <a:gd name="T10" fmla="*/ 104 w 97"/>
                  <a:gd name="T11" fmla="*/ 51 h 109"/>
                  <a:gd name="T12" fmla="*/ 118 w 97"/>
                  <a:gd name="T13" fmla="*/ 22 h 109"/>
                  <a:gd name="T14" fmla="*/ 127 w 97"/>
                  <a:gd name="T15" fmla="*/ 0 h 1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7"/>
                  <a:gd name="T25" fmla="*/ 0 h 109"/>
                  <a:gd name="T26" fmla="*/ 97 w 97"/>
                  <a:gd name="T27" fmla="*/ 109 h 10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7" h="109">
                    <a:moveTo>
                      <a:pt x="0" y="109"/>
                    </a:moveTo>
                    <a:cubicBezTo>
                      <a:pt x="0" y="109"/>
                      <a:pt x="12" y="105"/>
                      <a:pt x="16" y="105"/>
                    </a:cubicBezTo>
                    <a:cubicBezTo>
                      <a:pt x="21" y="104"/>
                      <a:pt x="26" y="102"/>
                      <a:pt x="32" y="99"/>
                    </a:cubicBezTo>
                    <a:cubicBezTo>
                      <a:pt x="39" y="96"/>
                      <a:pt x="49" y="91"/>
                      <a:pt x="54" y="88"/>
                    </a:cubicBezTo>
                    <a:cubicBezTo>
                      <a:pt x="59" y="84"/>
                      <a:pt x="68" y="82"/>
                      <a:pt x="71" y="68"/>
                    </a:cubicBezTo>
                    <a:cubicBezTo>
                      <a:pt x="74" y="53"/>
                      <a:pt x="76" y="45"/>
                      <a:pt x="80" y="38"/>
                    </a:cubicBezTo>
                    <a:cubicBezTo>
                      <a:pt x="83" y="32"/>
                      <a:pt x="88" y="21"/>
                      <a:pt x="91" y="16"/>
                    </a:cubicBezTo>
                    <a:cubicBezTo>
                      <a:pt x="94" y="10"/>
                      <a:pt x="97" y="0"/>
                      <a:pt x="9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Freeform 101">
                <a:extLst>
                  <a:ext uri="{FF2B5EF4-FFF2-40B4-BE49-F238E27FC236}">
                    <a16:creationId xmlns:a16="http://schemas.microsoft.com/office/drawing/2014/main" id="{59028C42-A6AE-4D36-BEA8-01B579FF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1763"/>
                <a:ext cx="30" cy="73"/>
              </a:xfrm>
              <a:custGeom>
                <a:avLst/>
                <a:gdLst>
                  <a:gd name="T0" fmla="*/ 0 w 27"/>
                  <a:gd name="T1" fmla="*/ 87 h 67"/>
                  <a:gd name="T2" fmla="*/ 11 w 27"/>
                  <a:gd name="T3" fmla="*/ 64 h 67"/>
                  <a:gd name="T4" fmla="*/ 21 w 27"/>
                  <a:gd name="T5" fmla="*/ 38 h 67"/>
                  <a:gd name="T6" fmla="*/ 37 w 27"/>
                  <a:gd name="T7" fmla="*/ 0 h 6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7"/>
                  <a:gd name="T13" fmla="*/ 0 h 67"/>
                  <a:gd name="T14" fmla="*/ 27 w 27"/>
                  <a:gd name="T15" fmla="*/ 67 h 6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7" h="67">
                    <a:moveTo>
                      <a:pt x="0" y="67"/>
                    </a:moveTo>
                    <a:cubicBezTo>
                      <a:pt x="0" y="67"/>
                      <a:pt x="5" y="59"/>
                      <a:pt x="8" y="50"/>
                    </a:cubicBezTo>
                    <a:cubicBezTo>
                      <a:pt x="11" y="41"/>
                      <a:pt x="13" y="35"/>
                      <a:pt x="15" y="29"/>
                    </a:cubicBezTo>
                    <a:cubicBezTo>
                      <a:pt x="17" y="23"/>
                      <a:pt x="26" y="1"/>
                      <a:pt x="2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Freeform 102">
                <a:extLst>
                  <a:ext uri="{FF2B5EF4-FFF2-40B4-BE49-F238E27FC236}">
                    <a16:creationId xmlns:a16="http://schemas.microsoft.com/office/drawing/2014/main" id="{9A60F41B-286F-44AE-B9B0-1C24046E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758"/>
                <a:ext cx="17" cy="65"/>
              </a:xfrm>
              <a:custGeom>
                <a:avLst/>
                <a:gdLst>
                  <a:gd name="T0" fmla="*/ 0 w 16"/>
                  <a:gd name="T1" fmla="*/ 79 h 59"/>
                  <a:gd name="T2" fmla="*/ 4 w 16"/>
                  <a:gd name="T3" fmla="*/ 55 h 59"/>
                  <a:gd name="T4" fmla="*/ 15 w 16"/>
                  <a:gd name="T5" fmla="*/ 22 h 59"/>
                  <a:gd name="T6" fmla="*/ 19 w 16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59"/>
                  <a:gd name="T14" fmla="*/ 16 w 16"/>
                  <a:gd name="T15" fmla="*/ 59 h 5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59">
                    <a:moveTo>
                      <a:pt x="0" y="59"/>
                    </a:moveTo>
                    <a:cubicBezTo>
                      <a:pt x="0" y="59"/>
                      <a:pt x="3" y="50"/>
                      <a:pt x="4" y="41"/>
                    </a:cubicBezTo>
                    <a:cubicBezTo>
                      <a:pt x="6" y="33"/>
                      <a:pt x="11" y="20"/>
                      <a:pt x="12" y="16"/>
                    </a:cubicBezTo>
                    <a:cubicBezTo>
                      <a:pt x="13" y="12"/>
                      <a:pt x="16" y="0"/>
                      <a:pt x="16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Freeform 103">
                <a:extLst>
                  <a:ext uri="{FF2B5EF4-FFF2-40B4-BE49-F238E27FC236}">
                    <a16:creationId xmlns:a16="http://schemas.microsoft.com/office/drawing/2014/main" id="{9907A79A-FAE9-4E19-A945-A52B0C09F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740"/>
                <a:ext cx="6" cy="15"/>
              </a:xfrm>
              <a:custGeom>
                <a:avLst/>
                <a:gdLst>
                  <a:gd name="T0" fmla="*/ 0 w 5"/>
                  <a:gd name="T1" fmla="*/ 17 h 14"/>
                  <a:gd name="T2" fmla="*/ 8 w 5"/>
                  <a:gd name="T3" fmla="*/ 0 h 14"/>
                  <a:gd name="T4" fmla="*/ 0 60000 65536"/>
                  <a:gd name="T5" fmla="*/ 0 60000 65536"/>
                  <a:gd name="T6" fmla="*/ 0 w 5"/>
                  <a:gd name="T7" fmla="*/ 0 h 14"/>
                  <a:gd name="T8" fmla="*/ 5 w 5"/>
                  <a:gd name="T9" fmla="*/ 14 h 1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14">
                    <a:moveTo>
                      <a:pt x="0" y="14"/>
                    </a:moveTo>
                    <a:cubicBezTo>
                      <a:pt x="3" y="10"/>
                      <a:pt x="5" y="6"/>
                      <a:pt x="5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Freeform 104">
                <a:extLst>
                  <a:ext uri="{FF2B5EF4-FFF2-40B4-BE49-F238E27FC236}">
                    <a16:creationId xmlns:a16="http://schemas.microsoft.com/office/drawing/2014/main" id="{C0A598DB-F03D-4A98-AA17-AF77F969A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742"/>
                <a:ext cx="2" cy="6"/>
              </a:xfrm>
              <a:custGeom>
                <a:avLst/>
                <a:gdLst>
                  <a:gd name="T0" fmla="*/ 8 w 1"/>
                  <a:gd name="T1" fmla="*/ 6 h 6"/>
                  <a:gd name="T2" fmla="*/ 8 w 1"/>
                  <a:gd name="T3" fmla="*/ 5 h 6"/>
                  <a:gd name="T4" fmla="*/ 8 w 1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6"/>
                  <a:gd name="T11" fmla="*/ 1 w 1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6">
                    <a:moveTo>
                      <a:pt x="1" y="6"/>
                    </a:moveTo>
                    <a:cubicBezTo>
                      <a:pt x="0" y="6"/>
                      <a:pt x="0" y="6"/>
                      <a:pt x="1" y="5"/>
                    </a:cubicBezTo>
                    <a:cubicBezTo>
                      <a:pt x="1" y="4"/>
                      <a:pt x="1" y="2"/>
                      <a:pt x="1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Freeform 105">
                <a:extLst>
                  <a:ext uri="{FF2B5EF4-FFF2-40B4-BE49-F238E27FC236}">
                    <a16:creationId xmlns:a16="http://schemas.microsoft.com/office/drawing/2014/main" id="{5BD3330E-86DD-47C8-8A7D-B97277874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1726"/>
                <a:ext cx="1" cy="3"/>
              </a:xfrm>
              <a:custGeom>
                <a:avLst/>
                <a:gdLst>
                  <a:gd name="T0" fmla="*/ 1 w 1"/>
                  <a:gd name="T1" fmla="*/ 8 h 2"/>
                  <a:gd name="T2" fmla="*/ 0 w 1"/>
                  <a:gd name="T3" fmla="*/ 0 h 2"/>
                  <a:gd name="T4" fmla="*/ 0 60000 65536"/>
                  <a:gd name="T5" fmla="*/ 0 60000 65536"/>
                  <a:gd name="T6" fmla="*/ 0 w 1"/>
                  <a:gd name="T7" fmla="*/ 0 h 2"/>
                  <a:gd name="T8" fmla="*/ 1 w 1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Freeform 106">
                <a:extLst>
                  <a:ext uri="{FF2B5EF4-FFF2-40B4-BE49-F238E27FC236}">
                    <a16:creationId xmlns:a16="http://schemas.microsoft.com/office/drawing/2014/main" id="{60C3E619-76FB-4C44-93E0-B7EECD3E0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9" y="1728"/>
                <a:ext cx="3" cy="12"/>
              </a:xfrm>
              <a:custGeom>
                <a:avLst/>
                <a:gdLst>
                  <a:gd name="T0" fmla="*/ 0 w 2"/>
                  <a:gd name="T1" fmla="*/ 14 h 11"/>
                  <a:gd name="T2" fmla="*/ 8 w 2"/>
                  <a:gd name="T3" fmla="*/ 0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11"/>
                    </a:moveTo>
                    <a:cubicBezTo>
                      <a:pt x="0" y="7"/>
                      <a:pt x="1" y="4"/>
                      <a:pt x="2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Freeform 107">
                <a:extLst>
                  <a:ext uri="{FF2B5EF4-FFF2-40B4-BE49-F238E27FC236}">
                    <a16:creationId xmlns:a16="http://schemas.microsoft.com/office/drawing/2014/main" id="{4182A479-5C63-4FEC-9DB6-159D37513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71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60000 65536"/>
                  <a:gd name="T5" fmla="*/ 0 60000 65536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Freeform 108">
                <a:extLst>
                  <a:ext uri="{FF2B5EF4-FFF2-40B4-BE49-F238E27FC236}">
                    <a16:creationId xmlns:a16="http://schemas.microsoft.com/office/drawing/2014/main" id="{6C62D9C3-6DD9-498E-BDB3-8C088C640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838"/>
                <a:ext cx="20" cy="11"/>
              </a:xfrm>
              <a:custGeom>
                <a:avLst/>
                <a:gdLst>
                  <a:gd name="T0" fmla="*/ 1 w 18"/>
                  <a:gd name="T1" fmla="*/ 13 h 10"/>
                  <a:gd name="T2" fmla="*/ 24 w 18"/>
                  <a:gd name="T3" fmla="*/ 13 h 10"/>
                  <a:gd name="T4" fmla="*/ 0 60000 65536"/>
                  <a:gd name="T5" fmla="*/ 0 60000 65536"/>
                  <a:gd name="T6" fmla="*/ 0 w 18"/>
                  <a:gd name="T7" fmla="*/ 0 h 10"/>
                  <a:gd name="T8" fmla="*/ 18 w 18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8" h="10">
                    <a:moveTo>
                      <a:pt x="1" y="10"/>
                    </a:moveTo>
                    <a:cubicBezTo>
                      <a:pt x="0" y="6"/>
                      <a:pt x="17" y="0"/>
                      <a:pt x="18" y="1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Freeform 109">
                <a:extLst>
                  <a:ext uri="{FF2B5EF4-FFF2-40B4-BE49-F238E27FC236}">
                    <a16:creationId xmlns:a16="http://schemas.microsoft.com/office/drawing/2014/main" id="{2282EA9D-8C7A-48FA-B20B-0F7160571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855"/>
                <a:ext cx="2" cy="5"/>
              </a:xfrm>
              <a:custGeom>
                <a:avLst/>
                <a:gdLst>
                  <a:gd name="T0" fmla="*/ 1 w 2"/>
                  <a:gd name="T1" fmla="*/ 5 h 5"/>
                  <a:gd name="T2" fmla="*/ 0 w 2"/>
                  <a:gd name="T3" fmla="*/ 0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1" y="5"/>
                    </a:moveTo>
                    <a:cubicBezTo>
                      <a:pt x="2" y="3"/>
                      <a:pt x="2" y="0"/>
                      <a:pt x="0" y="0"/>
                    </a:cubicBezTo>
                  </a:path>
                </a:pathLst>
              </a:custGeom>
              <a:noFill/>
              <a:ln w="1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Freeform 110">
                <a:extLst>
                  <a:ext uri="{FF2B5EF4-FFF2-40B4-BE49-F238E27FC236}">
                    <a16:creationId xmlns:a16="http://schemas.microsoft.com/office/drawing/2014/main" id="{63A1C843-CB59-4799-B00C-53D150EED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693"/>
                <a:ext cx="1119" cy="947"/>
              </a:xfrm>
              <a:custGeom>
                <a:avLst/>
                <a:gdLst>
                  <a:gd name="T0" fmla="*/ 739 w 1017"/>
                  <a:gd name="T1" fmla="*/ 160 h 863"/>
                  <a:gd name="T2" fmla="*/ 1123 w 1017"/>
                  <a:gd name="T3" fmla="*/ 40 h 863"/>
                  <a:gd name="T4" fmla="*/ 1243 w 1017"/>
                  <a:gd name="T5" fmla="*/ 426 h 863"/>
                  <a:gd name="T6" fmla="*/ 1291 w 1017"/>
                  <a:gd name="T7" fmla="*/ 655 h 863"/>
                  <a:gd name="T8" fmla="*/ 1332 w 1017"/>
                  <a:gd name="T9" fmla="*/ 907 h 863"/>
                  <a:gd name="T10" fmla="*/ 1326 w 1017"/>
                  <a:gd name="T11" fmla="*/ 1137 h 863"/>
                  <a:gd name="T12" fmla="*/ 1224 w 1017"/>
                  <a:gd name="T13" fmla="*/ 1098 h 863"/>
                  <a:gd name="T14" fmla="*/ 1204 w 1017"/>
                  <a:gd name="T15" fmla="*/ 1109 h 863"/>
                  <a:gd name="T16" fmla="*/ 1166 w 1017"/>
                  <a:gd name="T17" fmla="*/ 866 h 863"/>
                  <a:gd name="T18" fmla="*/ 1159 w 1017"/>
                  <a:gd name="T19" fmla="*/ 832 h 863"/>
                  <a:gd name="T20" fmla="*/ 1147 w 1017"/>
                  <a:gd name="T21" fmla="*/ 776 h 863"/>
                  <a:gd name="T22" fmla="*/ 1144 w 1017"/>
                  <a:gd name="T23" fmla="*/ 721 h 863"/>
                  <a:gd name="T24" fmla="*/ 1127 w 1017"/>
                  <a:gd name="T25" fmla="*/ 643 h 863"/>
                  <a:gd name="T26" fmla="*/ 1047 w 1017"/>
                  <a:gd name="T27" fmla="*/ 429 h 863"/>
                  <a:gd name="T28" fmla="*/ 1030 w 1017"/>
                  <a:gd name="T29" fmla="*/ 617 h 863"/>
                  <a:gd name="T30" fmla="*/ 391 w 1017"/>
                  <a:gd name="T31" fmla="*/ 625 h 863"/>
                  <a:gd name="T32" fmla="*/ 395 w 1017"/>
                  <a:gd name="T33" fmla="*/ 568 h 863"/>
                  <a:gd name="T34" fmla="*/ 397 w 1017"/>
                  <a:gd name="T35" fmla="*/ 520 h 863"/>
                  <a:gd name="T36" fmla="*/ 327 w 1017"/>
                  <a:gd name="T37" fmla="*/ 643 h 863"/>
                  <a:gd name="T38" fmla="*/ 254 w 1017"/>
                  <a:gd name="T39" fmla="*/ 782 h 863"/>
                  <a:gd name="T40" fmla="*/ 220 w 1017"/>
                  <a:gd name="T41" fmla="*/ 899 h 863"/>
                  <a:gd name="T42" fmla="*/ 174 w 1017"/>
                  <a:gd name="T43" fmla="*/ 1023 h 863"/>
                  <a:gd name="T44" fmla="*/ 132 w 1017"/>
                  <a:gd name="T45" fmla="*/ 1139 h 863"/>
                  <a:gd name="T46" fmla="*/ 117 w 1017"/>
                  <a:gd name="T47" fmla="*/ 1080 h 863"/>
                  <a:gd name="T48" fmla="*/ 15 w 1017"/>
                  <a:gd name="T49" fmla="*/ 1111 h 863"/>
                  <a:gd name="T50" fmla="*/ 14 w 1017"/>
                  <a:gd name="T51" fmla="*/ 995 h 863"/>
                  <a:gd name="T52" fmla="*/ 48 w 1017"/>
                  <a:gd name="T53" fmla="*/ 886 h 863"/>
                  <a:gd name="T54" fmla="*/ 101 w 1017"/>
                  <a:gd name="T55" fmla="*/ 710 h 863"/>
                  <a:gd name="T56" fmla="*/ 138 w 1017"/>
                  <a:gd name="T57" fmla="*/ 621 h 863"/>
                  <a:gd name="T58" fmla="*/ 216 w 1017"/>
                  <a:gd name="T59" fmla="*/ 425 h 863"/>
                  <a:gd name="T60" fmla="*/ 266 w 1017"/>
                  <a:gd name="T61" fmla="*/ 182 h 863"/>
                  <a:gd name="T62" fmla="*/ 375 w 1017"/>
                  <a:gd name="T63" fmla="*/ 20 h 8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17"/>
                  <a:gd name="T97" fmla="*/ 0 h 863"/>
                  <a:gd name="T98" fmla="*/ 1017 w 1017"/>
                  <a:gd name="T99" fmla="*/ 863 h 8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17" h="863">
                    <a:moveTo>
                      <a:pt x="383" y="1"/>
                    </a:moveTo>
                    <a:cubicBezTo>
                      <a:pt x="383" y="1"/>
                      <a:pt x="380" y="122"/>
                      <a:pt x="555" y="121"/>
                    </a:cubicBezTo>
                    <a:cubicBezTo>
                      <a:pt x="730" y="121"/>
                      <a:pt x="745" y="5"/>
                      <a:pt x="745" y="5"/>
                    </a:cubicBezTo>
                    <a:cubicBezTo>
                      <a:pt x="745" y="5"/>
                      <a:pt x="818" y="8"/>
                      <a:pt x="843" y="30"/>
                    </a:cubicBezTo>
                    <a:cubicBezTo>
                      <a:pt x="867" y="52"/>
                      <a:pt x="897" y="115"/>
                      <a:pt x="905" y="163"/>
                    </a:cubicBezTo>
                    <a:cubicBezTo>
                      <a:pt x="913" y="212"/>
                      <a:pt x="926" y="298"/>
                      <a:pt x="933" y="323"/>
                    </a:cubicBezTo>
                    <a:cubicBezTo>
                      <a:pt x="939" y="347"/>
                      <a:pt x="955" y="414"/>
                      <a:pt x="958" y="438"/>
                    </a:cubicBezTo>
                    <a:cubicBezTo>
                      <a:pt x="961" y="463"/>
                      <a:pt x="966" y="481"/>
                      <a:pt x="969" y="496"/>
                    </a:cubicBezTo>
                    <a:cubicBezTo>
                      <a:pt x="972" y="511"/>
                      <a:pt x="982" y="547"/>
                      <a:pt x="984" y="571"/>
                    </a:cubicBezTo>
                    <a:cubicBezTo>
                      <a:pt x="986" y="596"/>
                      <a:pt x="1000" y="665"/>
                      <a:pt x="1001" y="687"/>
                    </a:cubicBezTo>
                    <a:cubicBezTo>
                      <a:pt x="1003" y="709"/>
                      <a:pt x="1017" y="820"/>
                      <a:pt x="1007" y="851"/>
                    </a:cubicBezTo>
                    <a:cubicBezTo>
                      <a:pt x="1005" y="856"/>
                      <a:pt x="995" y="860"/>
                      <a:pt x="995" y="860"/>
                    </a:cubicBezTo>
                    <a:cubicBezTo>
                      <a:pt x="995" y="860"/>
                      <a:pt x="997" y="844"/>
                      <a:pt x="998" y="842"/>
                    </a:cubicBezTo>
                    <a:cubicBezTo>
                      <a:pt x="998" y="842"/>
                      <a:pt x="969" y="818"/>
                      <a:pt x="919" y="831"/>
                    </a:cubicBezTo>
                    <a:cubicBezTo>
                      <a:pt x="919" y="831"/>
                      <a:pt x="920" y="844"/>
                      <a:pt x="915" y="850"/>
                    </a:cubicBezTo>
                    <a:cubicBezTo>
                      <a:pt x="915" y="850"/>
                      <a:pt x="902" y="850"/>
                      <a:pt x="903" y="839"/>
                    </a:cubicBezTo>
                    <a:cubicBezTo>
                      <a:pt x="904" y="828"/>
                      <a:pt x="908" y="769"/>
                      <a:pt x="897" y="730"/>
                    </a:cubicBezTo>
                    <a:cubicBezTo>
                      <a:pt x="886" y="690"/>
                      <a:pt x="879" y="664"/>
                      <a:pt x="875" y="655"/>
                    </a:cubicBezTo>
                    <a:cubicBezTo>
                      <a:pt x="870" y="646"/>
                      <a:pt x="873" y="647"/>
                      <a:pt x="872" y="643"/>
                    </a:cubicBezTo>
                    <a:cubicBezTo>
                      <a:pt x="871" y="639"/>
                      <a:pt x="872" y="635"/>
                      <a:pt x="870" y="630"/>
                    </a:cubicBezTo>
                    <a:cubicBezTo>
                      <a:pt x="867" y="624"/>
                      <a:pt x="863" y="624"/>
                      <a:pt x="863" y="615"/>
                    </a:cubicBezTo>
                    <a:cubicBezTo>
                      <a:pt x="863" y="607"/>
                      <a:pt x="861" y="594"/>
                      <a:pt x="861" y="587"/>
                    </a:cubicBezTo>
                    <a:cubicBezTo>
                      <a:pt x="861" y="580"/>
                      <a:pt x="854" y="572"/>
                      <a:pt x="856" y="565"/>
                    </a:cubicBezTo>
                    <a:cubicBezTo>
                      <a:pt x="858" y="558"/>
                      <a:pt x="863" y="551"/>
                      <a:pt x="859" y="546"/>
                    </a:cubicBezTo>
                    <a:cubicBezTo>
                      <a:pt x="855" y="542"/>
                      <a:pt x="849" y="541"/>
                      <a:pt x="849" y="528"/>
                    </a:cubicBezTo>
                    <a:cubicBezTo>
                      <a:pt x="848" y="515"/>
                      <a:pt x="849" y="495"/>
                      <a:pt x="846" y="487"/>
                    </a:cubicBezTo>
                    <a:cubicBezTo>
                      <a:pt x="843" y="480"/>
                      <a:pt x="830" y="438"/>
                      <a:pt x="826" y="429"/>
                    </a:cubicBezTo>
                    <a:cubicBezTo>
                      <a:pt x="823" y="420"/>
                      <a:pt x="786" y="324"/>
                      <a:pt x="786" y="324"/>
                    </a:cubicBezTo>
                    <a:cubicBezTo>
                      <a:pt x="786" y="324"/>
                      <a:pt x="785" y="362"/>
                      <a:pt x="784" y="386"/>
                    </a:cubicBezTo>
                    <a:cubicBezTo>
                      <a:pt x="783" y="410"/>
                      <a:pt x="776" y="449"/>
                      <a:pt x="773" y="467"/>
                    </a:cubicBezTo>
                    <a:cubicBezTo>
                      <a:pt x="769" y="484"/>
                      <a:pt x="763" y="503"/>
                      <a:pt x="763" y="503"/>
                    </a:cubicBezTo>
                    <a:cubicBezTo>
                      <a:pt x="763" y="503"/>
                      <a:pt x="516" y="574"/>
                      <a:pt x="294" y="473"/>
                    </a:cubicBezTo>
                    <a:cubicBezTo>
                      <a:pt x="294" y="473"/>
                      <a:pt x="293" y="466"/>
                      <a:pt x="294" y="453"/>
                    </a:cubicBezTo>
                    <a:cubicBezTo>
                      <a:pt x="295" y="441"/>
                      <a:pt x="302" y="435"/>
                      <a:pt x="296" y="430"/>
                    </a:cubicBezTo>
                    <a:cubicBezTo>
                      <a:pt x="290" y="425"/>
                      <a:pt x="286" y="423"/>
                      <a:pt x="290" y="414"/>
                    </a:cubicBezTo>
                    <a:cubicBezTo>
                      <a:pt x="295" y="406"/>
                      <a:pt x="300" y="400"/>
                      <a:pt x="298" y="394"/>
                    </a:cubicBezTo>
                    <a:cubicBezTo>
                      <a:pt x="295" y="387"/>
                      <a:pt x="293" y="378"/>
                      <a:pt x="293" y="378"/>
                    </a:cubicBezTo>
                    <a:cubicBezTo>
                      <a:pt x="293" y="378"/>
                      <a:pt x="253" y="468"/>
                      <a:pt x="245" y="487"/>
                    </a:cubicBezTo>
                    <a:cubicBezTo>
                      <a:pt x="237" y="506"/>
                      <a:pt x="227" y="527"/>
                      <a:pt x="219" y="542"/>
                    </a:cubicBezTo>
                    <a:cubicBezTo>
                      <a:pt x="210" y="557"/>
                      <a:pt x="192" y="582"/>
                      <a:pt x="191" y="592"/>
                    </a:cubicBezTo>
                    <a:cubicBezTo>
                      <a:pt x="190" y="602"/>
                      <a:pt x="187" y="613"/>
                      <a:pt x="184" y="619"/>
                    </a:cubicBezTo>
                    <a:cubicBezTo>
                      <a:pt x="182" y="625"/>
                      <a:pt x="168" y="669"/>
                      <a:pt x="165" y="680"/>
                    </a:cubicBezTo>
                    <a:cubicBezTo>
                      <a:pt x="161" y="691"/>
                      <a:pt x="157" y="707"/>
                      <a:pt x="150" y="722"/>
                    </a:cubicBezTo>
                    <a:cubicBezTo>
                      <a:pt x="143" y="736"/>
                      <a:pt x="137" y="753"/>
                      <a:pt x="131" y="774"/>
                    </a:cubicBezTo>
                    <a:cubicBezTo>
                      <a:pt x="125" y="794"/>
                      <a:pt x="122" y="845"/>
                      <a:pt x="114" y="858"/>
                    </a:cubicBezTo>
                    <a:cubicBezTo>
                      <a:pt x="111" y="863"/>
                      <a:pt x="99" y="862"/>
                      <a:pt x="99" y="862"/>
                    </a:cubicBezTo>
                    <a:cubicBezTo>
                      <a:pt x="99" y="862"/>
                      <a:pt x="97" y="849"/>
                      <a:pt x="94" y="844"/>
                    </a:cubicBezTo>
                    <a:cubicBezTo>
                      <a:pt x="91" y="840"/>
                      <a:pt x="87" y="817"/>
                      <a:pt x="87" y="817"/>
                    </a:cubicBezTo>
                    <a:cubicBezTo>
                      <a:pt x="87" y="817"/>
                      <a:pt x="57" y="786"/>
                      <a:pt x="15" y="812"/>
                    </a:cubicBezTo>
                    <a:cubicBezTo>
                      <a:pt x="15" y="812"/>
                      <a:pt x="14" y="832"/>
                      <a:pt x="12" y="840"/>
                    </a:cubicBezTo>
                    <a:cubicBezTo>
                      <a:pt x="12" y="840"/>
                      <a:pt x="0" y="835"/>
                      <a:pt x="0" y="822"/>
                    </a:cubicBezTo>
                    <a:cubicBezTo>
                      <a:pt x="1" y="810"/>
                      <a:pt x="7" y="772"/>
                      <a:pt x="11" y="754"/>
                    </a:cubicBezTo>
                    <a:cubicBezTo>
                      <a:pt x="15" y="736"/>
                      <a:pt x="22" y="720"/>
                      <a:pt x="25" y="705"/>
                    </a:cubicBezTo>
                    <a:cubicBezTo>
                      <a:pt x="27" y="691"/>
                      <a:pt x="32" y="679"/>
                      <a:pt x="36" y="670"/>
                    </a:cubicBezTo>
                    <a:cubicBezTo>
                      <a:pt x="39" y="661"/>
                      <a:pt x="47" y="620"/>
                      <a:pt x="52" y="603"/>
                    </a:cubicBezTo>
                    <a:cubicBezTo>
                      <a:pt x="57" y="586"/>
                      <a:pt x="73" y="548"/>
                      <a:pt x="76" y="538"/>
                    </a:cubicBezTo>
                    <a:cubicBezTo>
                      <a:pt x="80" y="527"/>
                      <a:pt x="87" y="506"/>
                      <a:pt x="90" y="498"/>
                    </a:cubicBezTo>
                    <a:cubicBezTo>
                      <a:pt x="93" y="491"/>
                      <a:pt x="97" y="483"/>
                      <a:pt x="104" y="470"/>
                    </a:cubicBezTo>
                    <a:cubicBezTo>
                      <a:pt x="111" y="458"/>
                      <a:pt x="131" y="414"/>
                      <a:pt x="136" y="397"/>
                    </a:cubicBezTo>
                    <a:cubicBezTo>
                      <a:pt x="140" y="381"/>
                      <a:pt x="156" y="335"/>
                      <a:pt x="162" y="322"/>
                    </a:cubicBezTo>
                    <a:cubicBezTo>
                      <a:pt x="167" y="309"/>
                      <a:pt x="181" y="271"/>
                      <a:pt x="183" y="252"/>
                    </a:cubicBezTo>
                    <a:cubicBezTo>
                      <a:pt x="186" y="232"/>
                      <a:pt x="194" y="157"/>
                      <a:pt x="200" y="138"/>
                    </a:cubicBezTo>
                    <a:cubicBezTo>
                      <a:pt x="206" y="120"/>
                      <a:pt x="221" y="82"/>
                      <a:pt x="226" y="69"/>
                    </a:cubicBezTo>
                    <a:cubicBezTo>
                      <a:pt x="232" y="56"/>
                      <a:pt x="239" y="30"/>
                      <a:pt x="282" y="15"/>
                    </a:cubicBezTo>
                    <a:cubicBezTo>
                      <a:pt x="324" y="0"/>
                      <a:pt x="383" y="1"/>
                      <a:pt x="383" y="1"/>
                    </a:cubicBezTo>
                    <a:close/>
                  </a:path>
                </a:pathLst>
              </a:custGeom>
              <a:solidFill>
                <a:srgbClr val="996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111">
                <a:extLst>
                  <a:ext uri="{FF2B5EF4-FFF2-40B4-BE49-F238E27FC236}">
                    <a16:creationId xmlns:a16="http://schemas.microsoft.com/office/drawing/2014/main" id="{CFC9ABD3-473E-4BCE-BD8F-EFE8702FF1C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94" y="693"/>
                <a:ext cx="1027" cy="932"/>
              </a:xfrm>
              <a:custGeom>
                <a:avLst/>
                <a:gdLst>
                  <a:gd name="T0" fmla="*/ 775 w 934"/>
                  <a:gd name="T1" fmla="*/ 160 h 850"/>
                  <a:gd name="T2" fmla="*/ 991 w 934"/>
                  <a:gd name="T3" fmla="*/ 5 h 850"/>
                  <a:gd name="T4" fmla="*/ 509 w 934"/>
                  <a:gd name="T5" fmla="*/ 2 h 850"/>
                  <a:gd name="T6" fmla="*/ 375 w 934"/>
                  <a:gd name="T7" fmla="*/ 20 h 850"/>
                  <a:gd name="T8" fmla="*/ 266 w 934"/>
                  <a:gd name="T9" fmla="*/ 182 h 850"/>
                  <a:gd name="T10" fmla="*/ 216 w 934"/>
                  <a:gd name="T11" fmla="*/ 424 h 850"/>
                  <a:gd name="T12" fmla="*/ 137 w 934"/>
                  <a:gd name="T13" fmla="*/ 620 h 850"/>
                  <a:gd name="T14" fmla="*/ 101 w 934"/>
                  <a:gd name="T15" fmla="*/ 709 h 850"/>
                  <a:gd name="T16" fmla="*/ 48 w 934"/>
                  <a:gd name="T17" fmla="*/ 884 h 850"/>
                  <a:gd name="T18" fmla="*/ 14 w 934"/>
                  <a:gd name="T19" fmla="*/ 994 h 850"/>
                  <a:gd name="T20" fmla="*/ 15 w 934"/>
                  <a:gd name="T21" fmla="*/ 1107 h 850"/>
                  <a:gd name="T22" fmla="*/ 40 w 934"/>
                  <a:gd name="T23" fmla="*/ 1061 h 850"/>
                  <a:gd name="T24" fmla="*/ 70 w 934"/>
                  <a:gd name="T25" fmla="*/ 930 h 850"/>
                  <a:gd name="T26" fmla="*/ 107 w 934"/>
                  <a:gd name="T27" fmla="*/ 795 h 850"/>
                  <a:gd name="T28" fmla="*/ 157 w 934"/>
                  <a:gd name="T29" fmla="*/ 657 h 850"/>
                  <a:gd name="T30" fmla="*/ 218 w 934"/>
                  <a:gd name="T31" fmla="*/ 523 h 850"/>
                  <a:gd name="T32" fmla="*/ 280 w 934"/>
                  <a:gd name="T33" fmla="*/ 332 h 850"/>
                  <a:gd name="T34" fmla="*/ 338 w 934"/>
                  <a:gd name="T35" fmla="*/ 91 h 850"/>
                  <a:gd name="T36" fmla="*/ 509 w 934"/>
                  <a:gd name="T37" fmla="*/ 2 h 850"/>
                  <a:gd name="T38" fmla="*/ 430 w 934"/>
                  <a:gd name="T39" fmla="*/ 566 h 850"/>
                  <a:gd name="T40" fmla="*/ 410 w 934"/>
                  <a:gd name="T41" fmla="*/ 514 h 850"/>
                  <a:gd name="T42" fmla="*/ 396 w 934"/>
                  <a:gd name="T43" fmla="*/ 570 h 850"/>
                  <a:gd name="T44" fmla="*/ 390 w 934"/>
                  <a:gd name="T45" fmla="*/ 624 h 850"/>
                  <a:gd name="T46" fmla="*/ 428 w 934"/>
                  <a:gd name="T47" fmla="*/ 624 h 850"/>
                  <a:gd name="T48" fmla="*/ 1201 w 934"/>
                  <a:gd name="T49" fmla="*/ 863 h 850"/>
                  <a:gd name="T50" fmla="*/ 1193 w 934"/>
                  <a:gd name="T51" fmla="*/ 831 h 850"/>
                  <a:gd name="T52" fmla="*/ 1182 w 934"/>
                  <a:gd name="T53" fmla="*/ 774 h 850"/>
                  <a:gd name="T54" fmla="*/ 1179 w 934"/>
                  <a:gd name="T55" fmla="*/ 720 h 850"/>
                  <a:gd name="T56" fmla="*/ 1162 w 934"/>
                  <a:gd name="T57" fmla="*/ 643 h 850"/>
                  <a:gd name="T58" fmla="*/ 1051 w 934"/>
                  <a:gd name="T59" fmla="*/ 435 h 850"/>
                  <a:gd name="T60" fmla="*/ 1079 w 934"/>
                  <a:gd name="T61" fmla="*/ 514 h 850"/>
                  <a:gd name="T62" fmla="*/ 1125 w 934"/>
                  <a:gd name="T63" fmla="*/ 643 h 850"/>
                  <a:gd name="T64" fmla="*/ 1142 w 934"/>
                  <a:gd name="T65" fmla="*/ 720 h 850"/>
                  <a:gd name="T66" fmla="*/ 1145 w 934"/>
                  <a:gd name="T67" fmla="*/ 774 h 850"/>
                  <a:gd name="T68" fmla="*/ 1157 w 934"/>
                  <a:gd name="T69" fmla="*/ 831 h 850"/>
                  <a:gd name="T70" fmla="*/ 1163 w 934"/>
                  <a:gd name="T71" fmla="*/ 863 h 850"/>
                  <a:gd name="T72" fmla="*/ 1201 w 934"/>
                  <a:gd name="T73" fmla="*/ 1106 h 850"/>
                  <a:gd name="T74" fmla="*/ 1223 w 934"/>
                  <a:gd name="T75" fmla="*/ 1095 h 850"/>
                  <a:gd name="T76" fmla="*/ 1229 w 934"/>
                  <a:gd name="T77" fmla="*/ 962 h 850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4"/>
                  <a:gd name="T118" fmla="*/ 0 h 850"/>
                  <a:gd name="T119" fmla="*/ 934 w 934"/>
                  <a:gd name="T120" fmla="*/ 850 h 850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4" h="850">
                    <a:moveTo>
                      <a:pt x="567" y="121"/>
                    </a:moveTo>
                    <a:cubicBezTo>
                      <a:pt x="572" y="121"/>
                      <a:pt x="578" y="122"/>
                      <a:pt x="583" y="121"/>
                    </a:cubicBezTo>
                    <a:cubicBezTo>
                      <a:pt x="744" y="121"/>
                      <a:pt x="769" y="24"/>
                      <a:pt x="772" y="8"/>
                    </a:cubicBezTo>
                    <a:cubicBezTo>
                      <a:pt x="756" y="6"/>
                      <a:pt x="745" y="5"/>
                      <a:pt x="745" y="5"/>
                    </a:cubicBezTo>
                    <a:cubicBezTo>
                      <a:pt x="745" y="5"/>
                      <a:pt x="731" y="115"/>
                      <a:pt x="567" y="121"/>
                    </a:cubicBezTo>
                    <a:close/>
                    <a:moveTo>
                      <a:pt x="383" y="2"/>
                    </a:moveTo>
                    <a:cubicBezTo>
                      <a:pt x="383" y="1"/>
                      <a:pt x="383" y="1"/>
                      <a:pt x="383" y="1"/>
                    </a:cubicBezTo>
                    <a:cubicBezTo>
                      <a:pt x="383" y="1"/>
                      <a:pt x="324" y="0"/>
                      <a:pt x="282" y="15"/>
                    </a:cubicBezTo>
                    <a:cubicBezTo>
                      <a:pt x="239" y="30"/>
                      <a:pt x="232" y="56"/>
                      <a:pt x="226" y="69"/>
                    </a:cubicBezTo>
                    <a:cubicBezTo>
                      <a:pt x="221" y="82"/>
                      <a:pt x="206" y="120"/>
                      <a:pt x="200" y="138"/>
                    </a:cubicBezTo>
                    <a:cubicBezTo>
                      <a:pt x="194" y="157"/>
                      <a:pt x="186" y="232"/>
                      <a:pt x="183" y="252"/>
                    </a:cubicBezTo>
                    <a:cubicBezTo>
                      <a:pt x="181" y="271"/>
                      <a:pt x="167" y="309"/>
                      <a:pt x="162" y="322"/>
                    </a:cubicBezTo>
                    <a:cubicBezTo>
                      <a:pt x="156" y="335"/>
                      <a:pt x="140" y="381"/>
                      <a:pt x="136" y="397"/>
                    </a:cubicBezTo>
                    <a:cubicBezTo>
                      <a:pt x="131" y="414"/>
                      <a:pt x="111" y="458"/>
                      <a:pt x="104" y="470"/>
                    </a:cubicBezTo>
                    <a:cubicBezTo>
                      <a:pt x="97" y="483"/>
                      <a:pt x="93" y="491"/>
                      <a:pt x="90" y="498"/>
                    </a:cubicBezTo>
                    <a:cubicBezTo>
                      <a:pt x="87" y="506"/>
                      <a:pt x="80" y="527"/>
                      <a:pt x="76" y="538"/>
                    </a:cubicBezTo>
                    <a:cubicBezTo>
                      <a:pt x="73" y="548"/>
                      <a:pt x="57" y="586"/>
                      <a:pt x="52" y="603"/>
                    </a:cubicBezTo>
                    <a:cubicBezTo>
                      <a:pt x="47" y="620"/>
                      <a:pt x="39" y="661"/>
                      <a:pt x="36" y="670"/>
                    </a:cubicBezTo>
                    <a:cubicBezTo>
                      <a:pt x="32" y="679"/>
                      <a:pt x="27" y="691"/>
                      <a:pt x="25" y="705"/>
                    </a:cubicBezTo>
                    <a:cubicBezTo>
                      <a:pt x="22" y="720"/>
                      <a:pt x="15" y="736"/>
                      <a:pt x="11" y="754"/>
                    </a:cubicBezTo>
                    <a:cubicBezTo>
                      <a:pt x="7" y="772"/>
                      <a:pt x="1" y="810"/>
                      <a:pt x="0" y="822"/>
                    </a:cubicBezTo>
                    <a:cubicBezTo>
                      <a:pt x="0" y="835"/>
                      <a:pt x="12" y="840"/>
                      <a:pt x="12" y="840"/>
                    </a:cubicBezTo>
                    <a:cubicBezTo>
                      <a:pt x="14" y="832"/>
                      <a:pt x="15" y="812"/>
                      <a:pt x="15" y="812"/>
                    </a:cubicBezTo>
                    <a:cubicBezTo>
                      <a:pt x="20" y="809"/>
                      <a:pt x="25" y="807"/>
                      <a:pt x="30" y="805"/>
                    </a:cubicBezTo>
                    <a:cubicBezTo>
                      <a:pt x="32" y="789"/>
                      <a:pt x="36" y="767"/>
                      <a:pt x="39" y="754"/>
                    </a:cubicBezTo>
                    <a:cubicBezTo>
                      <a:pt x="43" y="736"/>
                      <a:pt x="50" y="720"/>
                      <a:pt x="53" y="705"/>
                    </a:cubicBezTo>
                    <a:cubicBezTo>
                      <a:pt x="55" y="691"/>
                      <a:pt x="60" y="679"/>
                      <a:pt x="64" y="670"/>
                    </a:cubicBezTo>
                    <a:cubicBezTo>
                      <a:pt x="67" y="661"/>
                      <a:pt x="75" y="620"/>
                      <a:pt x="80" y="603"/>
                    </a:cubicBezTo>
                    <a:cubicBezTo>
                      <a:pt x="85" y="586"/>
                      <a:pt x="101" y="548"/>
                      <a:pt x="104" y="538"/>
                    </a:cubicBezTo>
                    <a:cubicBezTo>
                      <a:pt x="108" y="527"/>
                      <a:pt x="115" y="506"/>
                      <a:pt x="118" y="498"/>
                    </a:cubicBezTo>
                    <a:cubicBezTo>
                      <a:pt x="121" y="491"/>
                      <a:pt x="125" y="483"/>
                      <a:pt x="132" y="470"/>
                    </a:cubicBezTo>
                    <a:cubicBezTo>
                      <a:pt x="139" y="458"/>
                      <a:pt x="159" y="414"/>
                      <a:pt x="164" y="397"/>
                    </a:cubicBezTo>
                    <a:cubicBezTo>
                      <a:pt x="168" y="381"/>
                      <a:pt x="184" y="335"/>
                      <a:pt x="190" y="322"/>
                    </a:cubicBezTo>
                    <a:cubicBezTo>
                      <a:pt x="195" y="309"/>
                      <a:pt x="209" y="271"/>
                      <a:pt x="211" y="252"/>
                    </a:cubicBezTo>
                    <a:cubicBezTo>
                      <a:pt x="214" y="232"/>
                      <a:pt x="222" y="157"/>
                      <a:pt x="228" y="138"/>
                    </a:cubicBezTo>
                    <a:cubicBezTo>
                      <a:pt x="234" y="120"/>
                      <a:pt x="249" y="82"/>
                      <a:pt x="254" y="69"/>
                    </a:cubicBezTo>
                    <a:cubicBezTo>
                      <a:pt x="260" y="56"/>
                      <a:pt x="267" y="30"/>
                      <a:pt x="310" y="15"/>
                    </a:cubicBezTo>
                    <a:cubicBezTo>
                      <a:pt x="333" y="7"/>
                      <a:pt x="362" y="3"/>
                      <a:pt x="383" y="2"/>
                    </a:cubicBezTo>
                    <a:close/>
                    <a:moveTo>
                      <a:pt x="322" y="453"/>
                    </a:moveTo>
                    <a:cubicBezTo>
                      <a:pt x="323" y="441"/>
                      <a:pt x="330" y="435"/>
                      <a:pt x="324" y="430"/>
                    </a:cubicBezTo>
                    <a:cubicBezTo>
                      <a:pt x="318" y="425"/>
                      <a:pt x="314" y="423"/>
                      <a:pt x="318" y="414"/>
                    </a:cubicBezTo>
                    <a:cubicBezTo>
                      <a:pt x="323" y="406"/>
                      <a:pt x="310" y="397"/>
                      <a:pt x="308" y="390"/>
                    </a:cubicBezTo>
                    <a:cubicBezTo>
                      <a:pt x="305" y="384"/>
                      <a:pt x="302" y="405"/>
                      <a:pt x="302" y="405"/>
                    </a:cubicBezTo>
                    <a:cubicBezTo>
                      <a:pt x="302" y="405"/>
                      <a:pt x="281" y="413"/>
                      <a:pt x="297" y="432"/>
                    </a:cubicBezTo>
                    <a:cubicBezTo>
                      <a:pt x="301" y="436"/>
                      <a:pt x="295" y="442"/>
                      <a:pt x="294" y="453"/>
                    </a:cubicBezTo>
                    <a:cubicBezTo>
                      <a:pt x="293" y="466"/>
                      <a:pt x="294" y="473"/>
                      <a:pt x="294" y="473"/>
                    </a:cubicBezTo>
                    <a:cubicBezTo>
                      <a:pt x="391" y="517"/>
                      <a:pt x="494" y="528"/>
                      <a:pt x="578" y="527"/>
                    </a:cubicBezTo>
                    <a:cubicBezTo>
                      <a:pt x="499" y="526"/>
                      <a:pt x="409" y="512"/>
                      <a:pt x="322" y="473"/>
                    </a:cubicBezTo>
                    <a:cubicBezTo>
                      <a:pt x="322" y="473"/>
                      <a:pt x="321" y="466"/>
                      <a:pt x="322" y="453"/>
                    </a:cubicBezTo>
                    <a:close/>
                    <a:moveTo>
                      <a:pt x="903" y="655"/>
                    </a:moveTo>
                    <a:cubicBezTo>
                      <a:pt x="898" y="646"/>
                      <a:pt x="901" y="647"/>
                      <a:pt x="900" y="643"/>
                    </a:cubicBezTo>
                    <a:cubicBezTo>
                      <a:pt x="899" y="639"/>
                      <a:pt x="900" y="635"/>
                      <a:pt x="898" y="630"/>
                    </a:cubicBezTo>
                    <a:cubicBezTo>
                      <a:pt x="895" y="624"/>
                      <a:pt x="891" y="624"/>
                      <a:pt x="891" y="615"/>
                    </a:cubicBezTo>
                    <a:cubicBezTo>
                      <a:pt x="891" y="607"/>
                      <a:pt x="889" y="594"/>
                      <a:pt x="889" y="587"/>
                    </a:cubicBezTo>
                    <a:cubicBezTo>
                      <a:pt x="889" y="580"/>
                      <a:pt x="882" y="572"/>
                      <a:pt x="884" y="565"/>
                    </a:cubicBezTo>
                    <a:cubicBezTo>
                      <a:pt x="886" y="558"/>
                      <a:pt x="891" y="551"/>
                      <a:pt x="887" y="546"/>
                    </a:cubicBezTo>
                    <a:cubicBezTo>
                      <a:pt x="883" y="542"/>
                      <a:pt x="877" y="541"/>
                      <a:pt x="877" y="528"/>
                    </a:cubicBezTo>
                    <a:cubicBezTo>
                      <a:pt x="876" y="515"/>
                      <a:pt x="877" y="495"/>
                      <a:pt x="874" y="487"/>
                    </a:cubicBezTo>
                    <a:cubicBezTo>
                      <a:pt x="871" y="480"/>
                      <a:pt x="858" y="438"/>
                      <a:pt x="854" y="429"/>
                    </a:cubicBezTo>
                    <a:cubicBezTo>
                      <a:pt x="851" y="420"/>
                      <a:pt x="790" y="330"/>
                      <a:pt x="790" y="330"/>
                    </a:cubicBezTo>
                    <a:cubicBezTo>
                      <a:pt x="790" y="330"/>
                      <a:pt x="800" y="361"/>
                      <a:pt x="809" y="383"/>
                    </a:cubicBezTo>
                    <a:cubicBezTo>
                      <a:pt x="809" y="385"/>
                      <a:pt x="812" y="389"/>
                      <a:pt x="811" y="390"/>
                    </a:cubicBezTo>
                    <a:cubicBezTo>
                      <a:pt x="819" y="409"/>
                      <a:pt x="825" y="425"/>
                      <a:pt x="826" y="429"/>
                    </a:cubicBezTo>
                    <a:cubicBezTo>
                      <a:pt x="830" y="438"/>
                      <a:pt x="843" y="480"/>
                      <a:pt x="846" y="487"/>
                    </a:cubicBezTo>
                    <a:cubicBezTo>
                      <a:pt x="849" y="495"/>
                      <a:pt x="848" y="515"/>
                      <a:pt x="849" y="528"/>
                    </a:cubicBezTo>
                    <a:cubicBezTo>
                      <a:pt x="849" y="541"/>
                      <a:pt x="855" y="542"/>
                      <a:pt x="859" y="546"/>
                    </a:cubicBezTo>
                    <a:cubicBezTo>
                      <a:pt x="863" y="551"/>
                      <a:pt x="858" y="558"/>
                      <a:pt x="856" y="565"/>
                    </a:cubicBezTo>
                    <a:cubicBezTo>
                      <a:pt x="854" y="572"/>
                      <a:pt x="861" y="580"/>
                      <a:pt x="861" y="587"/>
                    </a:cubicBezTo>
                    <a:cubicBezTo>
                      <a:pt x="861" y="594"/>
                      <a:pt x="863" y="607"/>
                      <a:pt x="863" y="615"/>
                    </a:cubicBezTo>
                    <a:cubicBezTo>
                      <a:pt x="863" y="624"/>
                      <a:pt x="867" y="624"/>
                      <a:pt x="870" y="630"/>
                    </a:cubicBezTo>
                    <a:cubicBezTo>
                      <a:pt x="872" y="635"/>
                      <a:pt x="871" y="639"/>
                      <a:pt x="872" y="643"/>
                    </a:cubicBezTo>
                    <a:cubicBezTo>
                      <a:pt x="873" y="647"/>
                      <a:pt x="870" y="646"/>
                      <a:pt x="875" y="655"/>
                    </a:cubicBezTo>
                    <a:cubicBezTo>
                      <a:pt x="879" y="664"/>
                      <a:pt x="886" y="690"/>
                      <a:pt x="897" y="730"/>
                    </a:cubicBezTo>
                    <a:cubicBezTo>
                      <a:pt x="908" y="769"/>
                      <a:pt x="904" y="828"/>
                      <a:pt x="903" y="839"/>
                    </a:cubicBezTo>
                    <a:cubicBezTo>
                      <a:pt x="902" y="850"/>
                      <a:pt x="915" y="850"/>
                      <a:pt x="915" y="850"/>
                    </a:cubicBezTo>
                    <a:cubicBezTo>
                      <a:pt x="920" y="844"/>
                      <a:pt x="919" y="831"/>
                      <a:pt x="919" y="831"/>
                    </a:cubicBezTo>
                    <a:cubicBezTo>
                      <a:pt x="923" y="830"/>
                      <a:pt x="928" y="829"/>
                      <a:pt x="932" y="829"/>
                    </a:cubicBezTo>
                    <a:cubicBezTo>
                      <a:pt x="933" y="807"/>
                      <a:pt x="934" y="762"/>
                      <a:pt x="925" y="730"/>
                    </a:cubicBezTo>
                    <a:cubicBezTo>
                      <a:pt x="914" y="690"/>
                      <a:pt x="907" y="664"/>
                      <a:pt x="903" y="655"/>
                    </a:cubicBezTo>
                    <a:close/>
                  </a:path>
                </a:pathLst>
              </a:custGeom>
              <a:solidFill>
                <a:srgbClr val="A9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112">
                <a:extLst>
                  <a:ext uri="{FF2B5EF4-FFF2-40B4-BE49-F238E27FC236}">
                    <a16:creationId xmlns:a16="http://schemas.microsoft.com/office/drawing/2014/main" id="{F4525B50-E7A3-4FAF-A465-C8C112AA9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" y="693"/>
                <a:ext cx="1119" cy="947"/>
              </a:xfrm>
              <a:custGeom>
                <a:avLst/>
                <a:gdLst>
                  <a:gd name="T0" fmla="*/ 739 w 1017"/>
                  <a:gd name="T1" fmla="*/ 160 h 863"/>
                  <a:gd name="T2" fmla="*/ 1123 w 1017"/>
                  <a:gd name="T3" fmla="*/ 40 h 863"/>
                  <a:gd name="T4" fmla="*/ 1243 w 1017"/>
                  <a:gd name="T5" fmla="*/ 426 h 863"/>
                  <a:gd name="T6" fmla="*/ 1291 w 1017"/>
                  <a:gd name="T7" fmla="*/ 655 h 863"/>
                  <a:gd name="T8" fmla="*/ 1332 w 1017"/>
                  <a:gd name="T9" fmla="*/ 907 h 863"/>
                  <a:gd name="T10" fmla="*/ 1326 w 1017"/>
                  <a:gd name="T11" fmla="*/ 1137 h 863"/>
                  <a:gd name="T12" fmla="*/ 1224 w 1017"/>
                  <a:gd name="T13" fmla="*/ 1098 h 863"/>
                  <a:gd name="T14" fmla="*/ 1204 w 1017"/>
                  <a:gd name="T15" fmla="*/ 1109 h 863"/>
                  <a:gd name="T16" fmla="*/ 1166 w 1017"/>
                  <a:gd name="T17" fmla="*/ 866 h 863"/>
                  <a:gd name="T18" fmla="*/ 1159 w 1017"/>
                  <a:gd name="T19" fmla="*/ 832 h 863"/>
                  <a:gd name="T20" fmla="*/ 1147 w 1017"/>
                  <a:gd name="T21" fmla="*/ 776 h 863"/>
                  <a:gd name="T22" fmla="*/ 1144 w 1017"/>
                  <a:gd name="T23" fmla="*/ 721 h 863"/>
                  <a:gd name="T24" fmla="*/ 1127 w 1017"/>
                  <a:gd name="T25" fmla="*/ 643 h 863"/>
                  <a:gd name="T26" fmla="*/ 1047 w 1017"/>
                  <a:gd name="T27" fmla="*/ 429 h 863"/>
                  <a:gd name="T28" fmla="*/ 1030 w 1017"/>
                  <a:gd name="T29" fmla="*/ 617 h 863"/>
                  <a:gd name="T30" fmla="*/ 391 w 1017"/>
                  <a:gd name="T31" fmla="*/ 625 h 863"/>
                  <a:gd name="T32" fmla="*/ 395 w 1017"/>
                  <a:gd name="T33" fmla="*/ 568 h 863"/>
                  <a:gd name="T34" fmla="*/ 397 w 1017"/>
                  <a:gd name="T35" fmla="*/ 520 h 863"/>
                  <a:gd name="T36" fmla="*/ 327 w 1017"/>
                  <a:gd name="T37" fmla="*/ 643 h 863"/>
                  <a:gd name="T38" fmla="*/ 254 w 1017"/>
                  <a:gd name="T39" fmla="*/ 782 h 863"/>
                  <a:gd name="T40" fmla="*/ 220 w 1017"/>
                  <a:gd name="T41" fmla="*/ 899 h 863"/>
                  <a:gd name="T42" fmla="*/ 174 w 1017"/>
                  <a:gd name="T43" fmla="*/ 1023 h 863"/>
                  <a:gd name="T44" fmla="*/ 132 w 1017"/>
                  <a:gd name="T45" fmla="*/ 1139 h 863"/>
                  <a:gd name="T46" fmla="*/ 117 w 1017"/>
                  <a:gd name="T47" fmla="*/ 1080 h 863"/>
                  <a:gd name="T48" fmla="*/ 15 w 1017"/>
                  <a:gd name="T49" fmla="*/ 1111 h 863"/>
                  <a:gd name="T50" fmla="*/ 14 w 1017"/>
                  <a:gd name="T51" fmla="*/ 995 h 863"/>
                  <a:gd name="T52" fmla="*/ 48 w 1017"/>
                  <a:gd name="T53" fmla="*/ 886 h 863"/>
                  <a:gd name="T54" fmla="*/ 101 w 1017"/>
                  <a:gd name="T55" fmla="*/ 710 h 863"/>
                  <a:gd name="T56" fmla="*/ 138 w 1017"/>
                  <a:gd name="T57" fmla="*/ 621 h 863"/>
                  <a:gd name="T58" fmla="*/ 216 w 1017"/>
                  <a:gd name="T59" fmla="*/ 425 h 863"/>
                  <a:gd name="T60" fmla="*/ 266 w 1017"/>
                  <a:gd name="T61" fmla="*/ 182 h 863"/>
                  <a:gd name="T62" fmla="*/ 375 w 1017"/>
                  <a:gd name="T63" fmla="*/ 20 h 86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17"/>
                  <a:gd name="T97" fmla="*/ 0 h 863"/>
                  <a:gd name="T98" fmla="*/ 1017 w 1017"/>
                  <a:gd name="T99" fmla="*/ 863 h 86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17" h="863">
                    <a:moveTo>
                      <a:pt x="383" y="1"/>
                    </a:moveTo>
                    <a:cubicBezTo>
                      <a:pt x="383" y="1"/>
                      <a:pt x="380" y="122"/>
                      <a:pt x="555" y="121"/>
                    </a:cubicBezTo>
                    <a:cubicBezTo>
                      <a:pt x="730" y="121"/>
                      <a:pt x="745" y="5"/>
                      <a:pt x="745" y="5"/>
                    </a:cubicBezTo>
                    <a:cubicBezTo>
                      <a:pt x="745" y="5"/>
                      <a:pt x="818" y="8"/>
                      <a:pt x="843" y="30"/>
                    </a:cubicBezTo>
                    <a:cubicBezTo>
                      <a:pt x="867" y="52"/>
                      <a:pt x="897" y="115"/>
                      <a:pt x="905" y="163"/>
                    </a:cubicBezTo>
                    <a:cubicBezTo>
                      <a:pt x="913" y="212"/>
                      <a:pt x="926" y="298"/>
                      <a:pt x="933" y="323"/>
                    </a:cubicBezTo>
                    <a:cubicBezTo>
                      <a:pt x="939" y="347"/>
                      <a:pt x="955" y="414"/>
                      <a:pt x="958" y="438"/>
                    </a:cubicBezTo>
                    <a:cubicBezTo>
                      <a:pt x="961" y="463"/>
                      <a:pt x="966" y="481"/>
                      <a:pt x="969" y="496"/>
                    </a:cubicBezTo>
                    <a:cubicBezTo>
                      <a:pt x="972" y="511"/>
                      <a:pt x="982" y="547"/>
                      <a:pt x="984" y="571"/>
                    </a:cubicBezTo>
                    <a:cubicBezTo>
                      <a:pt x="986" y="596"/>
                      <a:pt x="1000" y="665"/>
                      <a:pt x="1001" y="687"/>
                    </a:cubicBezTo>
                    <a:cubicBezTo>
                      <a:pt x="1003" y="709"/>
                      <a:pt x="1017" y="820"/>
                      <a:pt x="1007" y="851"/>
                    </a:cubicBezTo>
                    <a:cubicBezTo>
                      <a:pt x="1005" y="856"/>
                      <a:pt x="995" y="860"/>
                      <a:pt x="995" y="860"/>
                    </a:cubicBezTo>
                    <a:cubicBezTo>
                      <a:pt x="995" y="860"/>
                      <a:pt x="997" y="844"/>
                      <a:pt x="998" y="842"/>
                    </a:cubicBezTo>
                    <a:cubicBezTo>
                      <a:pt x="998" y="842"/>
                      <a:pt x="969" y="818"/>
                      <a:pt x="919" y="831"/>
                    </a:cubicBezTo>
                    <a:cubicBezTo>
                      <a:pt x="919" y="831"/>
                      <a:pt x="920" y="844"/>
                      <a:pt x="915" y="850"/>
                    </a:cubicBezTo>
                    <a:cubicBezTo>
                      <a:pt x="915" y="850"/>
                      <a:pt x="902" y="850"/>
                      <a:pt x="903" y="839"/>
                    </a:cubicBezTo>
                    <a:cubicBezTo>
                      <a:pt x="904" y="828"/>
                      <a:pt x="908" y="769"/>
                      <a:pt x="897" y="730"/>
                    </a:cubicBezTo>
                    <a:cubicBezTo>
                      <a:pt x="886" y="690"/>
                      <a:pt x="879" y="664"/>
                      <a:pt x="875" y="655"/>
                    </a:cubicBezTo>
                    <a:cubicBezTo>
                      <a:pt x="870" y="646"/>
                      <a:pt x="873" y="647"/>
                      <a:pt x="872" y="643"/>
                    </a:cubicBezTo>
                    <a:cubicBezTo>
                      <a:pt x="871" y="639"/>
                      <a:pt x="872" y="635"/>
                      <a:pt x="870" y="630"/>
                    </a:cubicBezTo>
                    <a:cubicBezTo>
                      <a:pt x="867" y="624"/>
                      <a:pt x="863" y="624"/>
                      <a:pt x="863" y="615"/>
                    </a:cubicBezTo>
                    <a:cubicBezTo>
                      <a:pt x="863" y="607"/>
                      <a:pt x="861" y="594"/>
                      <a:pt x="861" y="587"/>
                    </a:cubicBezTo>
                    <a:cubicBezTo>
                      <a:pt x="861" y="580"/>
                      <a:pt x="854" y="572"/>
                      <a:pt x="856" y="565"/>
                    </a:cubicBezTo>
                    <a:cubicBezTo>
                      <a:pt x="858" y="558"/>
                      <a:pt x="863" y="551"/>
                      <a:pt x="859" y="546"/>
                    </a:cubicBezTo>
                    <a:cubicBezTo>
                      <a:pt x="855" y="542"/>
                      <a:pt x="849" y="541"/>
                      <a:pt x="849" y="528"/>
                    </a:cubicBezTo>
                    <a:cubicBezTo>
                      <a:pt x="848" y="515"/>
                      <a:pt x="849" y="495"/>
                      <a:pt x="846" y="487"/>
                    </a:cubicBezTo>
                    <a:cubicBezTo>
                      <a:pt x="843" y="480"/>
                      <a:pt x="830" y="438"/>
                      <a:pt x="826" y="429"/>
                    </a:cubicBezTo>
                    <a:cubicBezTo>
                      <a:pt x="823" y="420"/>
                      <a:pt x="786" y="324"/>
                      <a:pt x="786" y="324"/>
                    </a:cubicBezTo>
                    <a:cubicBezTo>
                      <a:pt x="786" y="324"/>
                      <a:pt x="785" y="362"/>
                      <a:pt x="784" y="386"/>
                    </a:cubicBezTo>
                    <a:cubicBezTo>
                      <a:pt x="783" y="410"/>
                      <a:pt x="776" y="449"/>
                      <a:pt x="773" y="467"/>
                    </a:cubicBezTo>
                    <a:cubicBezTo>
                      <a:pt x="769" y="484"/>
                      <a:pt x="763" y="503"/>
                      <a:pt x="763" y="503"/>
                    </a:cubicBezTo>
                    <a:cubicBezTo>
                      <a:pt x="763" y="503"/>
                      <a:pt x="516" y="574"/>
                      <a:pt x="294" y="473"/>
                    </a:cubicBezTo>
                    <a:cubicBezTo>
                      <a:pt x="294" y="473"/>
                      <a:pt x="293" y="466"/>
                      <a:pt x="294" y="453"/>
                    </a:cubicBezTo>
                    <a:cubicBezTo>
                      <a:pt x="295" y="441"/>
                      <a:pt x="302" y="435"/>
                      <a:pt x="296" y="430"/>
                    </a:cubicBezTo>
                    <a:cubicBezTo>
                      <a:pt x="290" y="425"/>
                      <a:pt x="286" y="423"/>
                      <a:pt x="290" y="414"/>
                    </a:cubicBezTo>
                    <a:cubicBezTo>
                      <a:pt x="295" y="406"/>
                      <a:pt x="300" y="400"/>
                      <a:pt x="298" y="394"/>
                    </a:cubicBezTo>
                    <a:cubicBezTo>
                      <a:pt x="295" y="387"/>
                      <a:pt x="293" y="378"/>
                      <a:pt x="293" y="378"/>
                    </a:cubicBezTo>
                    <a:cubicBezTo>
                      <a:pt x="293" y="378"/>
                      <a:pt x="253" y="468"/>
                      <a:pt x="245" y="487"/>
                    </a:cubicBezTo>
                    <a:cubicBezTo>
                      <a:pt x="237" y="506"/>
                      <a:pt x="227" y="527"/>
                      <a:pt x="219" y="542"/>
                    </a:cubicBezTo>
                    <a:cubicBezTo>
                      <a:pt x="210" y="557"/>
                      <a:pt x="192" y="582"/>
                      <a:pt x="191" y="592"/>
                    </a:cubicBezTo>
                    <a:cubicBezTo>
                      <a:pt x="190" y="602"/>
                      <a:pt x="187" y="613"/>
                      <a:pt x="184" y="619"/>
                    </a:cubicBezTo>
                    <a:cubicBezTo>
                      <a:pt x="182" y="625"/>
                      <a:pt x="168" y="669"/>
                      <a:pt x="165" y="680"/>
                    </a:cubicBezTo>
                    <a:cubicBezTo>
                      <a:pt x="161" y="691"/>
                      <a:pt x="157" y="707"/>
                      <a:pt x="150" y="722"/>
                    </a:cubicBezTo>
                    <a:cubicBezTo>
                      <a:pt x="143" y="736"/>
                      <a:pt x="137" y="753"/>
                      <a:pt x="131" y="774"/>
                    </a:cubicBezTo>
                    <a:cubicBezTo>
                      <a:pt x="125" y="794"/>
                      <a:pt x="122" y="845"/>
                      <a:pt x="114" y="858"/>
                    </a:cubicBezTo>
                    <a:cubicBezTo>
                      <a:pt x="111" y="863"/>
                      <a:pt x="99" y="862"/>
                      <a:pt x="99" y="862"/>
                    </a:cubicBezTo>
                    <a:cubicBezTo>
                      <a:pt x="99" y="862"/>
                      <a:pt x="97" y="849"/>
                      <a:pt x="94" y="844"/>
                    </a:cubicBezTo>
                    <a:cubicBezTo>
                      <a:pt x="91" y="840"/>
                      <a:pt x="87" y="817"/>
                      <a:pt x="87" y="817"/>
                    </a:cubicBezTo>
                    <a:cubicBezTo>
                      <a:pt x="87" y="817"/>
                      <a:pt x="57" y="786"/>
                      <a:pt x="15" y="812"/>
                    </a:cubicBezTo>
                    <a:cubicBezTo>
                      <a:pt x="15" y="812"/>
                      <a:pt x="14" y="832"/>
                      <a:pt x="12" y="840"/>
                    </a:cubicBezTo>
                    <a:cubicBezTo>
                      <a:pt x="12" y="840"/>
                      <a:pt x="0" y="835"/>
                      <a:pt x="0" y="822"/>
                    </a:cubicBezTo>
                    <a:cubicBezTo>
                      <a:pt x="1" y="810"/>
                      <a:pt x="7" y="772"/>
                      <a:pt x="11" y="754"/>
                    </a:cubicBezTo>
                    <a:cubicBezTo>
                      <a:pt x="15" y="736"/>
                      <a:pt x="22" y="720"/>
                      <a:pt x="25" y="705"/>
                    </a:cubicBezTo>
                    <a:cubicBezTo>
                      <a:pt x="27" y="691"/>
                      <a:pt x="32" y="679"/>
                      <a:pt x="36" y="670"/>
                    </a:cubicBezTo>
                    <a:cubicBezTo>
                      <a:pt x="39" y="661"/>
                      <a:pt x="47" y="620"/>
                      <a:pt x="52" y="603"/>
                    </a:cubicBezTo>
                    <a:cubicBezTo>
                      <a:pt x="57" y="586"/>
                      <a:pt x="73" y="548"/>
                      <a:pt x="76" y="538"/>
                    </a:cubicBezTo>
                    <a:cubicBezTo>
                      <a:pt x="80" y="527"/>
                      <a:pt x="87" y="506"/>
                      <a:pt x="90" y="498"/>
                    </a:cubicBezTo>
                    <a:cubicBezTo>
                      <a:pt x="93" y="491"/>
                      <a:pt x="97" y="483"/>
                      <a:pt x="104" y="470"/>
                    </a:cubicBezTo>
                    <a:cubicBezTo>
                      <a:pt x="111" y="458"/>
                      <a:pt x="131" y="414"/>
                      <a:pt x="136" y="397"/>
                    </a:cubicBezTo>
                    <a:cubicBezTo>
                      <a:pt x="140" y="381"/>
                      <a:pt x="156" y="335"/>
                      <a:pt x="162" y="322"/>
                    </a:cubicBezTo>
                    <a:cubicBezTo>
                      <a:pt x="167" y="309"/>
                      <a:pt x="181" y="271"/>
                      <a:pt x="183" y="252"/>
                    </a:cubicBezTo>
                    <a:cubicBezTo>
                      <a:pt x="186" y="232"/>
                      <a:pt x="194" y="157"/>
                      <a:pt x="200" y="138"/>
                    </a:cubicBezTo>
                    <a:cubicBezTo>
                      <a:pt x="206" y="120"/>
                      <a:pt x="221" y="82"/>
                      <a:pt x="226" y="69"/>
                    </a:cubicBezTo>
                    <a:cubicBezTo>
                      <a:pt x="232" y="56"/>
                      <a:pt x="239" y="30"/>
                      <a:pt x="282" y="15"/>
                    </a:cubicBezTo>
                    <a:cubicBezTo>
                      <a:pt x="324" y="0"/>
                      <a:pt x="383" y="1"/>
                      <a:pt x="383" y="1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113">
                <a:extLst>
                  <a:ext uri="{FF2B5EF4-FFF2-40B4-BE49-F238E27FC236}">
                    <a16:creationId xmlns:a16="http://schemas.microsoft.com/office/drawing/2014/main" id="{CB3543BF-9F47-47A3-B2DC-1F770B034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864"/>
                <a:ext cx="18" cy="245"/>
              </a:xfrm>
              <a:custGeom>
                <a:avLst/>
                <a:gdLst>
                  <a:gd name="T0" fmla="*/ 20 w 17"/>
                  <a:gd name="T1" fmla="*/ 296 h 223"/>
                  <a:gd name="T2" fmla="*/ 19 w 17"/>
                  <a:gd name="T3" fmla="*/ 264 h 223"/>
                  <a:gd name="T4" fmla="*/ 14 w 17"/>
                  <a:gd name="T5" fmla="*/ 237 h 223"/>
                  <a:gd name="T6" fmla="*/ 17 w 17"/>
                  <a:gd name="T7" fmla="*/ 208 h 223"/>
                  <a:gd name="T8" fmla="*/ 15 w 17"/>
                  <a:gd name="T9" fmla="*/ 178 h 223"/>
                  <a:gd name="T10" fmla="*/ 14 w 17"/>
                  <a:gd name="T11" fmla="*/ 122 h 223"/>
                  <a:gd name="T12" fmla="*/ 16 w 17"/>
                  <a:gd name="T13" fmla="*/ 51 h 223"/>
                  <a:gd name="T14" fmla="*/ 0 w 17"/>
                  <a:gd name="T15" fmla="*/ 0 h 2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223"/>
                  <a:gd name="T26" fmla="*/ 17 w 17"/>
                  <a:gd name="T27" fmla="*/ 223 h 22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223">
                    <a:moveTo>
                      <a:pt x="17" y="223"/>
                    </a:moveTo>
                    <a:cubicBezTo>
                      <a:pt x="17" y="215"/>
                      <a:pt x="17" y="206"/>
                      <a:pt x="16" y="198"/>
                    </a:cubicBezTo>
                    <a:cubicBezTo>
                      <a:pt x="16" y="191"/>
                      <a:pt x="13" y="186"/>
                      <a:pt x="11" y="179"/>
                    </a:cubicBezTo>
                    <a:cubicBezTo>
                      <a:pt x="10" y="171"/>
                      <a:pt x="13" y="164"/>
                      <a:pt x="14" y="157"/>
                    </a:cubicBezTo>
                    <a:cubicBezTo>
                      <a:pt x="15" y="149"/>
                      <a:pt x="12" y="142"/>
                      <a:pt x="12" y="134"/>
                    </a:cubicBezTo>
                    <a:cubicBezTo>
                      <a:pt x="12" y="120"/>
                      <a:pt x="13" y="106"/>
                      <a:pt x="11" y="92"/>
                    </a:cubicBezTo>
                    <a:cubicBezTo>
                      <a:pt x="8" y="74"/>
                      <a:pt x="15" y="56"/>
                      <a:pt x="13" y="38"/>
                    </a:cubicBezTo>
                    <a:cubicBezTo>
                      <a:pt x="11" y="29"/>
                      <a:pt x="8" y="4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Freeform 114">
                <a:extLst>
                  <a:ext uri="{FF2B5EF4-FFF2-40B4-BE49-F238E27FC236}">
                    <a16:creationId xmlns:a16="http://schemas.microsoft.com/office/drawing/2014/main" id="{1D2A3F8B-DA06-4428-A37C-F6AADD1B3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906"/>
                <a:ext cx="43" cy="23"/>
              </a:xfrm>
              <a:custGeom>
                <a:avLst/>
                <a:gdLst>
                  <a:gd name="T0" fmla="*/ 52 w 39"/>
                  <a:gd name="T1" fmla="*/ 27 h 21"/>
                  <a:gd name="T2" fmla="*/ 0 w 39"/>
                  <a:gd name="T3" fmla="*/ 0 h 21"/>
                  <a:gd name="T4" fmla="*/ 0 60000 65536"/>
                  <a:gd name="T5" fmla="*/ 0 60000 65536"/>
                  <a:gd name="T6" fmla="*/ 0 w 39"/>
                  <a:gd name="T7" fmla="*/ 0 h 21"/>
                  <a:gd name="T8" fmla="*/ 39 w 39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9" h="21">
                    <a:moveTo>
                      <a:pt x="39" y="21"/>
                    </a:moveTo>
                    <a:cubicBezTo>
                      <a:pt x="39" y="6"/>
                      <a:pt x="10" y="1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Freeform 115">
                <a:extLst>
                  <a:ext uri="{FF2B5EF4-FFF2-40B4-BE49-F238E27FC236}">
                    <a16:creationId xmlns:a16="http://schemas.microsoft.com/office/drawing/2014/main" id="{CAF8A107-6205-4125-AF89-48FD12B5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" y="990"/>
                <a:ext cx="154" cy="83"/>
              </a:xfrm>
              <a:custGeom>
                <a:avLst/>
                <a:gdLst>
                  <a:gd name="T0" fmla="*/ 0 w 140"/>
                  <a:gd name="T1" fmla="*/ 0 h 76"/>
                  <a:gd name="T2" fmla="*/ 79 w 140"/>
                  <a:gd name="T3" fmla="*/ 95 h 76"/>
                  <a:gd name="T4" fmla="*/ 186 w 140"/>
                  <a:gd name="T5" fmla="*/ 90 h 76"/>
                  <a:gd name="T6" fmla="*/ 0 60000 65536"/>
                  <a:gd name="T7" fmla="*/ 0 60000 65536"/>
                  <a:gd name="T8" fmla="*/ 0 60000 65536"/>
                  <a:gd name="T9" fmla="*/ 0 w 140"/>
                  <a:gd name="T10" fmla="*/ 0 h 76"/>
                  <a:gd name="T11" fmla="*/ 140 w 140"/>
                  <a:gd name="T12" fmla="*/ 76 h 7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0" h="76">
                    <a:moveTo>
                      <a:pt x="0" y="0"/>
                    </a:moveTo>
                    <a:cubicBezTo>
                      <a:pt x="0" y="0"/>
                      <a:pt x="1" y="69"/>
                      <a:pt x="59" y="73"/>
                    </a:cubicBezTo>
                    <a:cubicBezTo>
                      <a:pt x="117" y="76"/>
                      <a:pt x="115" y="64"/>
                      <a:pt x="140" y="69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Freeform 116">
                <a:extLst>
                  <a:ext uri="{FF2B5EF4-FFF2-40B4-BE49-F238E27FC236}">
                    <a16:creationId xmlns:a16="http://schemas.microsoft.com/office/drawing/2014/main" id="{0FC8E890-5E26-4007-812C-0DDAACB4F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889"/>
                <a:ext cx="228" cy="213"/>
              </a:xfrm>
              <a:custGeom>
                <a:avLst/>
                <a:gdLst>
                  <a:gd name="T0" fmla="*/ 263 w 208"/>
                  <a:gd name="T1" fmla="*/ 0 h 194"/>
                  <a:gd name="T2" fmla="*/ 255 w 208"/>
                  <a:gd name="T3" fmla="*/ 24 h 194"/>
                  <a:gd name="T4" fmla="*/ 258 w 208"/>
                  <a:gd name="T5" fmla="*/ 63 h 194"/>
                  <a:gd name="T6" fmla="*/ 238 w 208"/>
                  <a:gd name="T7" fmla="*/ 195 h 194"/>
                  <a:gd name="T8" fmla="*/ 77 w 208"/>
                  <a:gd name="T9" fmla="*/ 229 h 194"/>
                  <a:gd name="T10" fmla="*/ 0 w 208"/>
                  <a:gd name="T11" fmla="*/ 224 h 19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8"/>
                  <a:gd name="T19" fmla="*/ 0 h 194"/>
                  <a:gd name="T20" fmla="*/ 208 w 208"/>
                  <a:gd name="T21" fmla="*/ 194 h 19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8" h="194">
                    <a:moveTo>
                      <a:pt x="200" y="0"/>
                    </a:moveTo>
                    <a:cubicBezTo>
                      <a:pt x="200" y="0"/>
                      <a:pt x="197" y="13"/>
                      <a:pt x="194" y="18"/>
                    </a:cubicBezTo>
                    <a:cubicBezTo>
                      <a:pt x="191" y="24"/>
                      <a:pt x="191" y="35"/>
                      <a:pt x="195" y="47"/>
                    </a:cubicBezTo>
                    <a:cubicBezTo>
                      <a:pt x="198" y="59"/>
                      <a:pt x="208" y="116"/>
                      <a:pt x="181" y="148"/>
                    </a:cubicBezTo>
                    <a:cubicBezTo>
                      <a:pt x="154" y="179"/>
                      <a:pt x="119" y="194"/>
                      <a:pt x="58" y="173"/>
                    </a:cubicBezTo>
                    <a:cubicBezTo>
                      <a:pt x="27" y="162"/>
                      <a:pt x="0" y="169"/>
                      <a:pt x="0" y="169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Freeform 117">
                <a:extLst>
                  <a:ext uri="{FF2B5EF4-FFF2-40B4-BE49-F238E27FC236}">
                    <a16:creationId xmlns:a16="http://schemas.microsoft.com/office/drawing/2014/main" id="{B4E17418-9C79-4E3D-8344-E00D1787E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1041"/>
                <a:ext cx="69" cy="12"/>
              </a:xfrm>
              <a:custGeom>
                <a:avLst/>
                <a:gdLst>
                  <a:gd name="T0" fmla="*/ 0 w 63"/>
                  <a:gd name="T1" fmla="*/ 13 h 11"/>
                  <a:gd name="T2" fmla="*/ 83 w 63"/>
                  <a:gd name="T3" fmla="*/ 14 h 11"/>
                  <a:gd name="T4" fmla="*/ 0 60000 65536"/>
                  <a:gd name="T5" fmla="*/ 0 60000 65536"/>
                  <a:gd name="T6" fmla="*/ 0 w 63"/>
                  <a:gd name="T7" fmla="*/ 0 h 11"/>
                  <a:gd name="T8" fmla="*/ 63 w 6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3" h="11">
                    <a:moveTo>
                      <a:pt x="0" y="10"/>
                    </a:moveTo>
                    <a:cubicBezTo>
                      <a:pt x="0" y="10"/>
                      <a:pt x="41" y="0"/>
                      <a:pt x="63" y="1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Freeform 118">
                <a:extLst>
                  <a:ext uri="{FF2B5EF4-FFF2-40B4-BE49-F238E27FC236}">
                    <a16:creationId xmlns:a16="http://schemas.microsoft.com/office/drawing/2014/main" id="{A4DAF02A-CF12-469D-AD46-405B41807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926"/>
                <a:ext cx="19" cy="7"/>
              </a:xfrm>
              <a:custGeom>
                <a:avLst/>
                <a:gdLst>
                  <a:gd name="T0" fmla="*/ 0 w 17"/>
                  <a:gd name="T1" fmla="*/ 9 h 6"/>
                  <a:gd name="T2" fmla="*/ 23 w 17"/>
                  <a:gd name="T3" fmla="*/ 6 h 6"/>
                  <a:gd name="T4" fmla="*/ 0 60000 65536"/>
                  <a:gd name="T5" fmla="*/ 0 60000 65536"/>
                  <a:gd name="T6" fmla="*/ 0 w 17"/>
                  <a:gd name="T7" fmla="*/ 0 h 6"/>
                  <a:gd name="T8" fmla="*/ 17 w 1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7" h="6">
                    <a:moveTo>
                      <a:pt x="0" y="6"/>
                    </a:moveTo>
                    <a:cubicBezTo>
                      <a:pt x="0" y="6"/>
                      <a:pt x="5" y="0"/>
                      <a:pt x="17" y="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Freeform 119">
                <a:extLst>
                  <a:ext uri="{FF2B5EF4-FFF2-40B4-BE49-F238E27FC236}">
                    <a16:creationId xmlns:a16="http://schemas.microsoft.com/office/drawing/2014/main" id="{E3BD02CB-CA86-4735-BE88-53CF8BF71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269"/>
                <a:ext cx="28" cy="6"/>
              </a:xfrm>
              <a:custGeom>
                <a:avLst/>
                <a:gdLst>
                  <a:gd name="T0" fmla="*/ 0 w 25"/>
                  <a:gd name="T1" fmla="*/ 0 h 6"/>
                  <a:gd name="T2" fmla="*/ 35 w 25"/>
                  <a:gd name="T3" fmla="*/ 6 h 6"/>
                  <a:gd name="T4" fmla="*/ 0 60000 65536"/>
                  <a:gd name="T5" fmla="*/ 0 60000 65536"/>
                  <a:gd name="T6" fmla="*/ 0 w 25"/>
                  <a:gd name="T7" fmla="*/ 0 h 6"/>
                  <a:gd name="T8" fmla="*/ 25 w 2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5" h="6">
                    <a:moveTo>
                      <a:pt x="0" y="0"/>
                    </a:moveTo>
                    <a:cubicBezTo>
                      <a:pt x="8" y="2"/>
                      <a:pt x="18" y="2"/>
                      <a:pt x="25" y="6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Freeform 120">
                <a:extLst>
                  <a:ext uri="{FF2B5EF4-FFF2-40B4-BE49-F238E27FC236}">
                    <a16:creationId xmlns:a16="http://schemas.microsoft.com/office/drawing/2014/main" id="{FF72CA6F-C19F-4E14-9D47-9FE1B5D91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5" y="1289"/>
                <a:ext cx="91" cy="15"/>
              </a:xfrm>
              <a:custGeom>
                <a:avLst/>
                <a:gdLst>
                  <a:gd name="T0" fmla="*/ 0 w 82"/>
                  <a:gd name="T1" fmla="*/ 0 h 14"/>
                  <a:gd name="T2" fmla="*/ 41 w 82"/>
                  <a:gd name="T3" fmla="*/ 6 h 14"/>
                  <a:gd name="T4" fmla="*/ 112 w 82"/>
                  <a:gd name="T5" fmla="*/ 17 h 14"/>
                  <a:gd name="T6" fmla="*/ 0 60000 65536"/>
                  <a:gd name="T7" fmla="*/ 0 60000 65536"/>
                  <a:gd name="T8" fmla="*/ 0 60000 65536"/>
                  <a:gd name="T9" fmla="*/ 0 w 82"/>
                  <a:gd name="T10" fmla="*/ 0 h 14"/>
                  <a:gd name="T11" fmla="*/ 82 w 82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82" h="14">
                    <a:moveTo>
                      <a:pt x="0" y="0"/>
                    </a:moveTo>
                    <a:cubicBezTo>
                      <a:pt x="7" y="8"/>
                      <a:pt x="20" y="7"/>
                      <a:pt x="30" y="6"/>
                    </a:cubicBezTo>
                    <a:cubicBezTo>
                      <a:pt x="49" y="2"/>
                      <a:pt x="65" y="1"/>
                      <a:pt x="82" y="14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121">
                <a:extLst>
                  <a:ext uri="{FF2B5EF4-FFF2-40B4-BE49-F238E27FC236}">
                    <a16:creationId xmlns:a16="http://schemas.microsoft.com/office/drawing/2014/main" id="{A9D0A9B5-33DB-471A-BF72-364EEDB9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" y="1273"/>
                <a:ext cx="57" cy="33"/>
              </a:xfrm>
              <a:custGeom>
                <a:avLst/>
                <a:gdLst>
                  <a:gd name="T0" fmla="*/ 0 w 52"/>
                  <a:gd name="T1" fmla="*/ 0 h 30"/>
                  <a:gd name="T2" fmla="*/ 24 w 52"/>
                  <a:gd name="T3" fmla="*/ 14 h 30"/>
                  <a:gd name="T4" fmla="*/ 68 w 52"/>
                  <a:gd name="T5" fmla="*/ 40 h 30"/>
                  <a:gd name="T6" fmla="*/ 0 60000 65536"/>
                  <a:gd name="T7" fmla="*/ 0 60000 65536"/>
                  <a:gd name="T8" fmla="*/ 0 60000 65536"/>
                  <a:gd name="T9" fmla="*/ 0 w 52"/>
                  <a:gd name="T10" fmla="*/ 0 h 30"/>
                  <a:gd name="T11" fmla="*/ 52 w 52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" h="30">
                    <a:moveTo>
                      <a:pt x="0" y="0"/>
                    </a:moveTo>
                    <a:cubicBezTo>
                      <a:pt x="1" y="0"/>
                      <a:pt x="14" y="9"/>
                      <a:pt x="18" y="11"/>
                    </a:cubicBezTo>
                    <a:cubicBezTo>
                      <a:pt x="30" y="16"/>
                      <a:pt x="45" y="19"/>
                      <a:pt x="52" y="3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122">
                <a:extLst>
                  <a:ext uri="{FF2B5EF4-FFF2-40B4-BE49-F238E27FC236}">
                    <a16:creationId xmlns:a16="http://schemas.microsoft.com/office/drawing/2014/main" id="{8DEF7D69-0F0E-4FD2-99EB-5E82F6C72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" y="1323"/>
                <a:ext cx="46" cy="6"/>
              </a:xfrm>
              <a:custGeom>
                <a:avLst/>
                <a:gdLst>
                  <a:gd name="T0" fmla="*/ 0 w 42"/>
                  <a:gd name="T1" fmla="*/ 6 h 6"/>
                  <a:gd name="T2" fmla="*/ 55 w 42"/>
                  <a:gd name="T3" fmla="*/ 3 h 6"/>
                  <a:gd name="T4" fmla="*/ 0 60000 65536"/>
                  <a:gd name="T5" fmla="*/ 0 60000 65536"/>
                  <a:gd name="T6" fmla="*/ 0 w 42"/>
                  <a:gd name="T7" fmla="*/ 0 h 6"/>
                  <a:gd name="T8" fmla="*/ 42 w 42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2" h="6">
                    <a:moveTo>
                      <a:pt x="0" y="6"/>
                    </a:moveTo>
                    <a:cubicBezTo>
                      <a:pt x="7" y="0"/>
                      <a:pt x="31" y="1"/>
                      <a:pt x="42" y="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123">
                <a:extLst>
                  <a:ext uri="{FF2B5EF4-FFF2-40B4-BE49-F238E27FC236}">
                    <a16:creationId xmlns:a16="http://schemas.microsoft.com/office/drawing/2014/main" id="{D81747EA-E8C4-4D02-BE7E-F8DDA097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470"/>
                <a:ext cx="7" cy="47"/>
              </a:xfrm>
              <a:custGeom>
                <a:avLst/>
                <a:gdLst>
                  <a:gd name="T0" fmla="*/ 7 w 7"/>
                  <a:gd name="T1" fmla="*/ 56 h 43"/>
                  <a:gd name="T2" fmla="*/ 2 w 7"/>
                  <a:gd name="T3" fmla="*/ 37 h 43"/>
                  <a:gd name="T4" fmla="*/ 0 w 7"/>
                  <a:gd name="T5" fmla="*/ 0 h 4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43"/>
                  <a:gd name="T11" fmla="*/ 7 w 7"/>
                  <a:gd name="T12" fmla="*/ 43 h 4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43">
                    <a:moveTo>
                      <a:pt x="7" y="43"/>
                    </a:moveTo>
                    <a:cubicBezTo>
                      <a:pt x="3" y="39"/>
                      <a:pt x="2" y="33"/>
                      <a:pt x="2" y="28"/>
                    </a:cubicBezTo>
                    <a:cubicBezTo>
                      <a:pt x="1" y="19"/>
                      <a:pt x="0" y="9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124">
                <a:extLst>
                  <a:ext uri="{FF2B5EF4-FFF2-40B4-BE49-F238E27FC236}">
                    <a16:creationId xmlns:a16="http://schemas.microsoft.com/office/drawing/2014/main" id="{5CD5C9B2-EA9D-4DBF-80A9-C16A610CB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520"/>
                <a:ext cx="13" cy="52"/>
              </a:xfrm>
              <a:custGeom>
                <a:avLst/>
                <a:gdLst>
                  <a:gd name="T0" fmla="*/ 11 w 12"/>
                  <a:gd name="T1" fmla="*/ 64 h 47"/>
                  <a:gd name="T2" fmla="*/ 14 w 12"/>
                  <a:gd name="T3" fmla="*/ 54 h 47"/>
                  <a:gd name="T4" fmla="*/ 13 w 12"/>
                  <a:gd name="T5" fmla="*/ 42 h 47"/>
                  <a:gd name="T6" fmla="*/ 9 w 12"/>
                  <a:gd name="T7" fmla="*/ 24 h 47"/>
                  <a:gd name="T8" fmla="*/ 1 w 12"/>
                  <a:gd name="T9" fmla="*/ 0 h 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47"/>
                  <a:gd name="T17" fmla="*/ 12 w 12"/>
                  <a:gd name="T18" fmla="*/ 47 h 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47">
                    <a:moveTo>
                      <a:pt x="8" y="47"/>
                    </a:moveTo>
                    <a:cubicBezTo>
                      <a:pt x="8" y="45"/>
                      <a:pt x="10" y="43"/>
                      <a:pt x="11" y="40"/>
                    </a:cubicBezTo>
                    <a:cubicBezTo>
                      <a:pt x="12" y="37"/>
                      <a:pt x="12" y="34"/>
                      <a:pt x="10" y="31"/>
                    </a:cubicBezTo>
                    <a:cubicBezTo>
                      <a:pt x="9" y="27"/>
                      <a:pt x="8" y="22"/>
                      <a:pt x="6" y="18"/>
                    </a:cubicBezTo>
                    <a:cubicBezTo>
                      <a:pt x="2" y="13"/>
                      <a:pt x="0" y="7"/>
                      <a:pt x="1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125">
                <a:extLst>
                  <a:ext uri="{FF2B5EF4-FFF2-40B4-BE49-F238E27FC236}">
                    <a16:creationId xmlns:a16="http://schemas.microsoft.com/office/drawing/2014/main" id="{0793AC09-AF7F-4C6C-8AFD-6DA97B11D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2404"/>
                <a:ext cx="24" cy="18"/>
              </a:xfrm>
              <a:custGeom>
                <a:avLst/>
                <a:gdLst>
                  <a:gd name="T0" fmla="*/ 28 w 22"/>
                  <a:gd name="T1" fmla="*/ 20 h 17"/>
                  <a:gd name="T2" fmla="*/ 0 w 22"/>
                  <a:gd name="T3" fmla="*/ 0 h 17"/>
                  <a:gd name="T4" fmla="*/ 0 60000 65536"/>
                  <a:gd name="T5" fmla="*/ 0 60000 65536"/>
                  <a:gd name="T6" fmla="*/ 0 w 22"/>
                  <a:gd name="T7" fmla="*/ 0 h 17"/>
                  <a:gd name="T8" fmla="*/ 22 w 22"/>
                  <a:gd name="T9" fmla="*/ 17 h 1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2" h="17">
                    <a:moveTo>
                      <a:pt x="22" y="17"/>
                    </a:moveTo>
                    <a:cubicBezTo>
                      <a:pt x="14" y="12"/>
                      <a:pt x="7" y="7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126">
                <a:extLst>
                  <a:ext uri="{FF2B5EF4-FFF2-40B4-BE49-F238E27FC236}">
                    <a16:creationId xmlns:a16="http://schemas.microsoft.com/office/drawing/2014/main" id="{C499FE42-A4B8-4ADF-A33A-A09695CE6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" y="2395"/>
                <a:ext cx="102" cy="111"/>
              </a:xfrm>
              <a:custGeom>
                <a:avLst/>
                <a:gdLst>
                  <a:gd name="T0" fmla="*/ 0 w 93"/>
                  <a:gd name="T1" fmla="*/ 26 h 101"/>
                  <a:gd name="T2" fmla="*/ 123 w 93"/>
                  <a:gd name="T3" fmla="*/ 68 h 101"/>
                  <a:gd name="T4" fmla="*/ 0 60000 65536"/>
                  <a:gd name="T5" fmla="*/ 0 60000 65536"/>
                  <a:gd name="T6" fmla="*/ 0 w 93"/>
                  <a:gd name="T7" fmla="*/ 0 h 101"/>
                  <a:gd name="T8" fmla="*/ 93 w 93"/>
                  <a:gd name="T9" fmla="*/ 101 h 10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3" h="101">
                    <a:moveTo>
                      <a:pt x="0" y="20"/>
                    </a:moveTo>
                    <a:cubicBezTo>
                      <a:pt x="43" y="0"/>
                      <a:pt x="49" y="101"/>
                      <a:pt x="93" y="5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127">
                <a:extLst>
                  <a:ext uri="{FF2B5EF4-FFF2-40B4-BE49-F238E27FC236}">
                    <a16:creationId xmlns:a16="http://schemas.microsoft.com/office/drawing/2014/main" id="{BC9057C1-6E20-4474-80CF-BDE31713D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2441"/>
                <a:ext cx="63" cy="23"/>
              </a:xfrm>
              <a:custGeom>
                <a:avLst/>
                <a:gdLst>
                  <a:gd name="T0" fmla="*/ 0 w 57"/>
                  <a:gd name="T1" fmla="*/ 18 h 21"/>
                  <a:gd name="T2" fmla="*/ 77 w 57"/>
                  <a:gd name="T3" fmla="*/ 0 h 21"/>
                  <a:gd name="T4" fmla="*/ 0 60000 65536"/>
                  <a:gd name="T5" fmla="*/ 0 60000 65536"/>
                  <a:gd name="T6" fmla="*/ 0 w 57"/>
                  <a:gd name="T7" fmla="*/ 0 h 21"/>
                  <a:gd name="T8" fmla="*/ 57 w 57"/>
                  <a:gd name="T9" fmla="*/ 21 h 2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7" h="21">
                    <a:moveTo>
                      <a:pt x="0" y="14"/>
                    </a:moveTo>
                    <a:cubicBezTo>
                      <a:pt x="20" y="21"/>
                      <a:pt x="41" y="10"/>
                      <a:pt x="57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128">
                <a:extLst>
                  <a:ext uri="{FF2B5EF4-FFF2-40B4-BE49-F238E27FC236}">
                    <a16:creationId xmlns:a16="http://schemas.microsoft.com/office/drawing/2014/main" id="{D4BF9350-D749-4652-9E82-583773383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443"/>
                <a:ext cx="100" cy="47"/>
              </a:xfrm>
              <a:custGeom>
                <a:avLst/>
                <a:gdLst>
                  <a:gd name="T0" fmla="*/ 0 w 91"/>
                  <a:gd name="T1" fmla="*/ 56 h 43"/>
                  <a:gd name="T2" fmla="*/ 121 w 91"/>
                  <a:gd name="T3" fmla="*/ 28 h 43"/>
                  <a:gd name="T4" fmla="*/ 0 60000 65536"/>
                  <a:gd name="T5" fmla="*/ 0 60000 65536"/>
                  <a:gd name="T6" fmla="*/ 0 w 91"/>
                  <a:gd name="T7" fmla="*/ 0 h 43"/>
                  <a:gd name="T8" fmla="*/ 91 w 91"/>
                  <a:gd name="T9" fmla="*/ 43 h 4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1" h="43">
                    <a:moveTo>
                      <a:pt x="0" y="43"/>
                    </a:moveTo>
                    <a:cubicBezTo>
                      <a:pt x="27" y="41"/>
                      <a:pt x="59" y="0"/>
                      <a:pt x="91" y="22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129">
                <a:extLst>
                  <a:ext uri="{FF2B5EF4-FFF2-40B4-BE49-F238E27FC236}">
                    <a16:creationId xmlns:a16="http://schemas.microsoft.com/office/drawing/2014/main" id="{5CA7E5FE-751C-464D-89DF-733AFC23B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" y="480"/>
                <a:ext cx="72" cy="32"/>
              </a:xfrm>
              <a:custGeom>
                <a:avLst/>
                <a:gdLst>
                  <a:gd name="T0" fmla="*/ 28 w 65"/>
                  <a:gd name="T1" fmla="*/ 10 h 29"/>
                  <a:gd name="T2" fmla="*/ 18 w 65"/>
                  <a:gd name="T3" fmla="*/ 11 h 29"/>
                  <a:gd name="T4" fmla="*/ 14 w 65"/>
                  <a:gd name="T5" fmla="*/ 13 h 29"/>
                  <a:gd name="T6" fmla="*/ 12 w 65"/>
                  <a:gd name="T7" fmla="*/ 21 h 29"/>
                  <a:gd name="T8" fmla="*/ 0 w 65"/>
                  <a:gd name="T9" fmla="*/ 39 h 29"/>
                  <a:gd name="T10" fmla="*/ 22 w 65"/>
                  <a:gd name="T11" fmla="*/ 32 h 29"/>
                  <a:gd name="T12" fmla="*/ 30 w 65"/>
                  <a:gd name="T13" fmla="*/ 26 h 29"/>
                  <a:gd name="T14" fmla="*/ 42 w 65"/>
                  <a:gd name="T15" fmla="*/ 22 h 29"/>
                  <a:gd name="T16" fmla="*/ 54 w 65"/>
                  <a:gd name="T17" fmla="*/ 19 h 29"/>
                  <a:gd name="T18" fmla="*/ 62 w 65"/>
                  <a:gd name="T19" fmla="*/ 13 h 29"/>
                  <a:gd name="T20" fmla="*/ 84 w 65"/>
                  <a:gd name="T21" fmla="*/ 8 h 29"/>
                  <a:gd name="T22" fmla="*/ 89 w 65"/>
                  <a:gd name="T23" fmla="*/ 3 h 29"/>
                  <a:gd name="T24" fmla="*/ 80 w 65"/>
                  <a:gd name="T25" fmla="*/ 2 h 29"/>
                  <a:gd name="T26" fmla="*/ 73 w 65"/>
                  <a:gd name="T27" fmla="*/ 2 h 29"/>
                  <a:gd name="T28" fmla="*/ 58 w 65"/>
                  <a:gd name="T29" fmla="*/ 0 h 29"/>
                  <a:gd name="T30" fmla="*/ 43 w 65"/>
                  <a:gd name="T31" fmla="*/ 1 h 29"/>
                  <a:gd name="T32" fmla="*/ 39 w 65"/>
                  <a:gd name="T33" fmla="*/ 2 h 29"/>
                  <a:gd name="T34" fmla="*/ 31 w 65"/>
                  <a:gd name="T35" fmla="*/ 9 h 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5"/>
                  <a:gd name="T55" fmla="*/ 0 h 29"/>
                  <a:gd name="T56" fmla="*/ 65 w 65"/>
                  <a:gd name="T57" fmla="*/ 29 h 2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5" h="29">
                    <a:moveTo>
                      <a:pt x="21" y="7"/>
                    </a:moveTo>
                    <a:cubicBezTo>
                      <a:pt x="19" y="7"/>
                      <a:pt x="14" y="7"/>
                      <a:pt x="13" y="8"/>
                    </a:cubicBezTo>
                    <a:cubicBezTo>
                      <a:pt x="12" y="9"/>
                      <a:pt x="11" y="9"/>
                      <a:pt x="11" y="10"/>
                    </a:cubicBezTo>
                    <a:cubicBezTo>
                      <a:pt x="10" y="12"/>
                      <a:pt x="9" y="13"/>
                      <a:pt x="9" y="15"/>
                    </a:cubicBezTo>
                    <a:cubicBezTo>
                      <a:pt x="7" y="20"/>
                      <a:pt x="4" y="25"/>
                      <a:pt x="0" y="29"/>
                    </a:cubicBezTo>
                    <a:cubicBezTo>
                      <a:pt x="6" y="28"/>
                      <a:pt x="11" y="27"/>
                      <a:pt x="16" y="24"/>
                    </a:cubicBezTo>
                    <a:cubicBezTo>
                      <a:pt x="18" y="23"/>
                      <a:pt x="19" y="21"/>
                      <a:pt x="22" y="20"/>
                    </a:cubicBezTo>
                    <a:cubicBezTo>
                      <a:pt x="25" y="19"/>
                      <a:pt x="28" y="17"/>
                      <a:pt x="31" y="16"/>
                    </a:cubicBezTo>
                    <a:cubicBezTo>
                      <a:pt x="34" y="15"/>
                      <a:pt x="37" y="15"/>
                      <a:pt x="40" y="14"/>
                    </a:cubicBezTo>
                    <a:cubicBezTo>
                      <a:pt x="42" y="13"/>
                      <a:pt x="44" y="11"/>
                      <a:pt x="46" y="10"/>
                    </a:cubicBezTo>
                    <a:cubicBezTo>
                      <a:pt x="51" y="8"/>
                      <a:pt x="57" y="9"/>
                      <a:pt x="62" y="5"/>
                    </a:cubicBezTo>
                    <a:cubicBezTo>
                      <a:pt x="63" y="4"/>
                      <a:pt x="64" y="3"/>
                      <a:pt x="65" y="3"/>
                    </a:cubicBezTo>
                    <a:cubicBezTo>
                      <a:pt x="63" y="3"/>
                      <a:pt x="61" y="3"/>
                      <a:pt x="59" y="2"/>
                    </a:cubicBezTo>
                    <a:cubicBezTo>
                      <a:pt x="57" y="2"/>
                      <a:pt x="56" y="2"/>
                      <a:pt x="54" y="2"/>
                    </a:cubicBezTo>
                    <a:cubicBezTo>
                      <a:pt x="50" y="1"/>
                      <a:pt x="46" y="1"/>
                      <a:pt x="42" y="0"/>
                    </a:cubicBezTo>
                    <a:cubicBezTo>
                      <a:pt x="39" y="0"/>
                      <a:pt x="36" y="2"/>
                      <a:pt x="32" y="1"/>
                    </a:cubicBezTo>
                    <a:cubicBezTo>
                      <a:pt x="31" y="1"/>
                      <a:pt x="30" y="2"/>
                      <a:pt x="29" y="2"/>
                    </a:cubicBezTo>
                    <a:cubicBezTo>
                      <a:pt x="27" y="3"/>
                      <a:pt x="25" y="5"/>
                      <a:pt x="23" y="6"/>
                    </a:cubicBezTo>
                  </a:path>
                </a:pathLst>
              </a:custGeom>
              <a:solidFill>
                <a:srgbClr val="F9C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130">
                <a:extLst>
                  <a:ext uri="{FF2B5EF4-FFF2-40B4-BE49-F238E27FC236}">
                    <a16:creationId xmlns:a16="http://schemas.microsoft.com/office/drawing/2014/main" id="{0DB61981-690A-4CB3-B97C-625A1B1F4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484"/>
                <a:ext cx="68" cy="42"/>
              </a:xfrm>
              <a:custGeom>
                <a:avLst/>
                <a:gdLst>
                  <a:gd name="T0" fmla="*/ 82 w 62"/>
                  <a:gd name="T1" fmla="*/ 0 h 38"/>
                  <a:gd name="T2" fmla="*/ 67 w 62"/>
                  <a:gd name="T3" fmla="*/ 9 h 38"/>
                  <a:gd name="T4" fmla="*/ 52 w 62"/>
                  <a:gd name="T5" fmla="*/ 11 h 38"/>
                  <a:gd name="T6" fmla="*/ 37 w 62"/>
                  <a:gd name="T7" fmla="*/ 22 h 38"/>
                  <a:gd name="T8" fmla="*/ 20 w 62"/>
                  <a:gd name="T9" fmla="*/ 27 h 38"/>
                  <a:gd name="T10" fmla="*/ 13 w 62"/>
                  <a:gd name="T11" fmla="*/ 30 h 38"/>
                  <a:gd name="T12" fmla="*/ 4 w 62"/>
                  <a:gd name="T13" fmla="*/ 33 h 38"/>
                  <a:gd name="T14" fmla="*/ 0 w 62"/>
                  <a:gd name="T15" fmla="*/ 35 h 38"/>
                  <a:gd name="T16" fmla="*/ 9 w 62"/>
                  <a:gd name="T17" fmla="*/ 43 h 38"/>
                  <a:gd name="T18" fmla="*/ 57 w 62"/>
                  <a:gd name="T19" fmla="*/ 38 h 38"/>
                  <a:gd name="T20" fmla="*/ 72 w 62"/>
                  <a:gd name="T21" fmla="*/ 21 h 38"/>
                  <a:gd name="T22" fmla="*/ 77 w 62"/>
                  <a:gd name="T23" fmla="*/ 11 h 38"/>
                  <a:gd name="T24" fmla="*/ 82 w 62"/>
                  <a:gd name="T25" fmla="*/ 1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2"/>
                  <a:gd name="T40" fmla="*/ 0 h 38"/>
                  <a:gd name="T41" fmla="*/ 62 w 62"/>
                  <a:gd name="T42" fmla="*/ 38 h 3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2" h="38">
                    <a:moveTo>
                      <a:pt x="62" y="0"/>
                    </a:moveTo>
                    <a:cubicBezTo>
                      <a:pt x="58" y="1"/>
                      <a:pt x="55" y="5"/>
                      <a:pt x="51" y="6"/>
                    </a:cubicBezTo>
                    <a:cubicBezTo>
                      <a:pt x="47" y="7"/>
                      <a:pt x="43" y="7"/>
                      <a:pt x="39" y="8"/>
                    </a:cubicBezTo>
                    <a:cubicBezTo>
                      <a:pt x="35" y="10"/>
                      <a:pt x="32" y="15"/>
                      <a:pt x="28" y="16"/>
                    </a:cubicBezTo>
                    <a:cubicBezTo>
                      <a:pt x="24" y="18"/>
                      <a:pt x="19" y="18"/>
                      <a:pt x="15" y="20"/>
                    </a:cubicBezTo>
                    <a:cubicBezTo>
                      <a:pt x="13" y="21"/>
                      <a:pt x="12" y="21"/>
                      <a:pt x="10" y="22"/>
                    </a:cubicBezTo>
                    <a:cubicBezTo>
                      <a:pt x="8" y="22"/>
                      <a:pt x="6" y="23"/>
                      <a:pt x="4" y="24"/>
                    </a:cubicBezTo>
                    <a:cubicBezTo>
                      <a:pt x="3" y="24"/>
                      <a:pt x="0" y="24"/>
                      <a:pt x="0" y="26"/>
                    </a:cubicBezTo>
                    <a:cubicBezTo>
                      <a:pt x="0" y="28"/>
                      <a:pt x="5" y="31"/>
                      <a:pt x="6" y="32"/>
                    </a:cubicBezTo>
                    <a:cubicBezTo>
                      <a:pt x="18" y="38"/>
                      <a:pt x="33" y="35"/>
                      <a:pt x="43" y="28"/>
                    </a:cubicBezTo>
                    <a:cubicBezTo>
                      <a:pt x="48" y="24"/>
                      <a:pt x="52" y="20"/>
                      <a:pt x="55" y="15"/>
                    </a:cubicBezTo>
                    <a:cubicBezTo>
                      <a:pt x="57" y="13"/>
                      <a:pt x="57" y="10"/>
                      <a:pt x="58" y="8"/>
                    </a:cubicBezTo>
                    <a:cubicBezTo>
                      <a:pt x="59" y="6"/>
                      <a:pt x="60" y="3"/>
                      <a:pt x="62" y="1"/>
                    </a:cubicBezTo>
                  </a:path>
                </a:pathLst>
              </a:custGeom>
              <a:solidFill>
                <a:srgbClr val="F9C6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131">
                <a:extLst>
                  <a:ext uri="{FF2B5EF4-FFF2-40B4-BE49-F238E27FC236}">
                    <a16:creationId xmlns:a16="http://schemas.microsoft.com/office/drawing/2014/main" id="{80FE5A56-1FDC-49E4-A8CD-85150BBEC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483"/>
                <a:ext cx="26" cy="32"/>
              </a:xfrm>
              <a:custGeom>
                <a:avLst/>
                <a:gdLst>
                  <a:gd name="T0" fmla="*/ 30 w 24"/>
                  <a:gd name="T1" fmla="*/ 1 h 29"/>
                  <a:gd name="T2" fmla="*/ 17 w 24"/>
                  <a:gd name="T3" fmla="*/ 1 h 29"/>
                  <a:gd name="T4" fmla="*/ 14 w 24"/>
                  <a:gd name="T5" fmla="*/ 14 h 29"/>
                  <a:gd name="T6" fmla="*/ 0 w 24"/>
                  <a:gd name="T7" fmla="*/ 38 h 29"/>
                  <a:gd name="T8" fmla="*/ 11 w 24"/>
                  <a:gd name="T9" fmla="*/ 28 h 29"/>
                  <a:gd name="T10" fmla="*/ 16 w 24"/>
                  <a:gd name="T11" fmla="*/ 15 h 29"/>
                  <a:gd name="T12" fmla="*/ 22 w 24"/>
                  <a:gd name="T13" fmla="*/ 4 h 29"/>
                  <a:gd name="T14" fmla="*/ 30 w 24"/>
                  <a:gd name="T15" fmla="*/ 2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29"/>
                  <a:gd name="T26" fmla="*/ 24 w 24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29">
                    <a:moveTo>
                      <a:pt x="24" y="1"/>
                    </a:moveTo>
                    <a:cubicBezTo>
                      <a:pt x="22" y="1"/>
                      <a:pt x="16" y="0"/>
                      <a:pt x="14" y="1"/>
                    </a:cubicBezTo>
                    <a:cubicBezTo>
                      <a:pt x="12" y="2"/>
                      <a:pt x="11" y="8"/>
                      <a:pt x="11" y="11"/>
                    </a:cubicBezTo>
                    <a:cubicBezTo>
                      <a:pt x="9" y="16"/>
                      <a:pt x="5" y="25"/>
                      <a:pt x="0" y="28"/>
                    </a:cubicBezTo>
                    <a:cubicBezTo>
                      <a:pt x="3" y="29"/>
                      <a:pt x="7" y="23"/>
                      <a:pt x="8" y="21"/>
                    </a:cubicBezTo>
                    <a:cubicBezTo>
                      <a:pt x="10" y="18"/>
                      <a:pt x="12" y="15"/>
                      <a:pt x="13" y="12"/>
                    </a:cubicBezTo>
                    <a:cubicBezTo>
                      <a:pt x="14" y="10"/>
                      <a:pt x="15" y="6"/>
                      <a:pt x="17" y="4"/>
                    </a:cubicBezTo>
                    <a:cubicBezTo>
                      <a:pt x="19" y="2"/>
                      <a:pt x="22" y="5"/>
                      <a:pt x="24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132">
                <a:extLst>
                  <a:ext uri="{FF2B5EF4-FFF2-40B4-BE49-F238E27FC236}">
                    <a16:creationId xmlns:a16="http://schemas.microsoft.com/office/drawing/2014/main" id="{636F15AE-A948-4F9D-8D89-F5F5651C4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476"/>
                <a:ext cx="62" cy="12"/>
              </a:xfrm>
              <a:custGeom>
                <a:avLst/>
                <a:gdLst>
                  <a:gd name="T0" fmla="*/ 2 w 57"/>
                  <a:gd name="T1" fmla="*/ 10 h 11"/>
                  <a:gd name="T2" fmla="*/ 13 w 57"/>
                  <a:gd name="T3" fmla="*/ 2 h 11"/>
                  <a:gd name="T4" fmla="*/ 25 w 57"/>
                  <a:gd name="T5" fmla="*/ 2 h 11"/>
                  <a:gd name="T6" fmla="*/ 45 w 57"/>
                  <a:gd name="T7" fmla="*/ 4 h 11"/>
                  <a:gd name="T8" fmla="*/ 73 w 57"/>
                  <a:gd name="T9" fmla="*/ 2 h 11"/>
                  <a:gd name="T10" fmla="*/ 55 w 57"/>
                  <a:gd name="T11" fmla="*/ 9 h 11"/>
                  <a:gd name="T12" fmla="*/ 38 w 57"/>
                  <a:gd name="T13" fmla="*/ 5 h 11"/>
                  <a:gd name="T14" fmla="*/ 24 w 57"/>
                  <a:gd name="T15" fmla="*/ 4 h 11"/>
                  <a:gd name="T16" fmla="*/ 15 w 57"/>
                  <a:gd name="T17" fmla="*/ 4 h 11"/>
                  <a:gd name="T18" fmla="*/ 0 w 57"/>
                  <a:gd name="T19" fmla="*/ 12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7"/>
                  <a:gd name="T31" fmla="*/ 0 h 11"/>
                  <a:gd name="T32" fmla="*/ 57 w 5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7" h="11">
                    <a:moveTo>
                      <a:pt x="2" y="7"/>
                    </a:moveTo>
                    <a:cubicBezTo>
                      <a:pt x="5" y="7"/>
                      <a:pt x="8" y="4"/>
                      <a:pt x="10" y="2"/>
                    </a:cubicBezTo>
                    <a:cubicBezTo>
                      <a:pt x="12" y="0"/>
                      <a:pt x="16" y="2"/>
                      <a:pt x="19" y="2"/>
                    </a:cubicBezTo>
                    <a:cubicBezTo>
                      <a:pt x="24" y="3"/>
                      <a:pt x="29" y="4"/>
                      <a:pt x="35" y="4"/>
                    </a:cubicBezTo>
                    <a:cubicBezTo>
                      <a:pt x="41" y="4"/>
                      <a:pt x="51" y="6"/>
                      <a:pt x="57" y="2"/>
                    </a:cubicBezTo>
                    <a:cubicBezTo>
                      <a:pt x="53" y="5"/>
                      <a:pt x="47" y="6"/>
                      <a:pt x="43" y="6"/>
                    </a:cubicBezTo>
                    <a:cubicBezTo>
                      <a:pt x="38" y="7"/>
                      <a:pt x="34" y="6"/>
                      <a:pt x="29" y="5"/>
                    </a:cubicBezTo>
                    <a:cubicBezTo>
                      <a:pt x="25" y="5"/>
                      <a:pt x="22" y="4"/>
                      <a:pt x="18" y="4"/>
                    </a:cubicBezTo>
                    <a:cubicBezTo>
                      <a:pt x="16" y="4"/>
                      <a:pt x="14" y="3"/>
                      <a:pt x="12" y="4"/>
                    </a:cubicBezTo>
                    <a:cubicBezTo>
                      <a:pt x="9" y="5"/>
                      <a:pt x="4" y="11"/>
                      <a:pt x="0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133">
                <a:extLst>
                  <a:ext uri="{FF2B5EF4-FFF2-40B4-BE49-F238E27FC236}">
                    <a16:creationId xmlns:a16="http://schemas.microsoft.com/office/drawing/2014/main" id="{08856910-F64B-41E4-94DD-E889FE075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" y="481"/>
                <a:ext cx="78" cy="33"/>
              </a:xfrm>
              <a:custGeom>
                <a:avLst/>
                <a:gdLst>
                  <a:gd name="T0" fmla="*/ 1 w 71"/>
                  <a:gd name="T1" fmla="*/ 39 h 30"/>
                  <a:gd name="T2" fmla="*/ 9 w 71"/>
                  <a:gd name="T3" fmla="*/ 37 h 30"/>
                  <a:gd name="T4" fmla="*/ 15 w 71"/>
                  <a:gd name="T5" fmla="*/ 34 h 30"/>
                  <a:gd name="T6" fmla="*/ 30 w 71"/>
                  <a:gd name="T7" fmla="*/ 25 h 30"/>
                  <a:gd name="T8" fmla="*/ 48 w 71"/>
                  <a:gd name="T9" fmla="*/ 19 h 30"/>
                  <a:gd name="T10" fmla="*/ 56 w 71"/>
                  <a:gd name="T11" fmla="*/ 13 h 30"/>
                  <a:gd name="T12" fmla="*/ 66 w 71"/>
                  <a:gd name="T13" fmla="*/ 12 h 30"/>
                  <a:gd name="T14" fmla="*/ 83 w 71"/>
                  <a:gd name="T15" fmla="*/ 9 h 30"/>
                  <a:gd name="T16" fmla="*/ 90 w 71"/>
                  <a:gd name="T17" fmla="*/ 3 h 30"/>
                  <a:gd name="T18" fmla="*/ 94 w 71"/>
                  <a:gd name="T19" fmla="*/ 0 h 30"/>
                  <a:gd name="T20" fmla="*/ 85 w 71"/>
                  <a:gd name="T21" fmla="*/ 10 h 30"/>
                  <a:gd name="T22" fmla="*/ 76 w 71"/>
                  <a:gd name="T23" fmla="*/ 13 h 30"/>
                  <a:gd name="T24" fmla="*/ 59 w 71"/>
                  <a:gd name="T25" fmla="*/ 14 h 30"/>
                  <a:gd name="T26" fmla="*/ 41 w 71"/>
                  <a:gd name="T27" fmla="*/ 26 h 30"/>
                  <a:gd name="T28" fmla="*/ 35 w 71"/>
                  <a:gd name="T29" fmla="*/ 28 h 30"/>
                  <a:gd name="T30" fmla="*/ 27 w 71"/>
                  <a:gd name="T31" fmla="*/ 31 h 30"/>
                  <a:gd name="T32" fmla="*/ 15 w 71"/>
                  <a:gd name="T33" fmla="*/ 36 h 30"/>
                  <a:gd name="T34" fmla="*/ 0 w 71"/>
                  <a:gd name="T35" fmla="*/ 4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1"/>
                  <a:gd name="T55" fmla="*/ 0 h 30"/>
                  <a:gd name="T56" fmla="*/ 71 w 71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1" h="30">
                    <a:moveTo>
                      <a:pt x="1" y="29"/>
                    </a:moveTo>
                    <a:cubicBezTo>
                      <a:pt x="2" y="28"/>
                      <a:pt x="4" y="28"/>
                      <a:pt x="6" y="28"/>
                    </a:cubicBezTo>
                    <a:cubicBezTo>
                      <a:pt x="8" y="27"/>
                      <a:pt x="11" y="26"/>
                      <a:pt x="12" y="25"/>
                    </a:cubicBezTo>
                    <a:cubicBezTo>
                      <a:pt x="16" y="23"/>
                      <a:pt x="19" y="20"/>
                      <a:pt x="23" y="19"/>
                    </a:cubicBezTo>
                    <a:cubicBezTo>
                      <a:pt x="28" y="18"/>
                      <a:pt x="32" y="17"/>
                      <a:pt x="36" y="14"/>
                    </a:cubicBezTo>
                    <a:cubicBezTo>
                      <a:pt x="38" y="12"/>
                      <a:pt x="40" y="11"/>
                      <a:pt x="42" y="10"/>
                    </a:cubicBezTo>
                    <a:cubicBezTo>
                      <a:pt x="45" y="9"/>
                      <a:pt x="48" y="9"/>
                      <a:pt x="50" y="9"/>
                    </a:cubicBezTo>
                    <a:cubicBezTo>
                      <a:pt x="55" y="9"/>
                      <a:pt x="59" y="8"/>
                      <a:pt x="63" y="6"/>
                    </a:cubicBezTo>
                    <a:cubicBezTo>
                      <a:pt x="65" y="5"/>
                      <a:pt x="67" y="4"/>
                      <a:pt x="68" y="3"/>
                    </a:cubicBezTo>
                    <a:cubicBezTo>
                      <a:pt x="69" y="2"/>
                      <a:pt x="70" y="1"/>
                      <a:pt x="71" y="0"/>
                    </a:cubicBezTo>
                    <a:cubicBezTo>
                      <a:pt x="68" y="3"/>
                      <a:pt x="66" y="5"/>
                      <a:pt x="64" y="7"/>
                    </a:cubicBezTo>
                    <a:cubicBezTo>
                      <a:pt x="62" y="8"/>
                      <a:pt x="59" y="9"/>
                      <a:pt x="57" y="10"/>
                    </a:cubicBezTo>
                    <a:cubicBezTo>
                      <a:pt x="53" y="11"/>
                      <a:pt x="49" y="10"/>
                      <a:pt x="45" y="11"/>
                    </a:cubicBezTo>
                    <a:cubicBezTo>
                      <a:pt x="40" y="13"/>
                      <a:pt x="36" y="18"/>
                      <a:pt x="31" y="20"/>
                    </a:cubicBezTo>
                    <a:cubicBezTo>
                      <a:pt x="30" y="21"/>
                      <a:pt x="28" y="21"/>
                      <a:pt x="26" y="21"/>
                    </a:cubicBezTo>
                    <a:cubicBezTo>
                      <a:pt x="24" y="22"/>
                      <a:pt x="22" y="22"/>
                      <a:pt x="21" y="23"/>
                    </a:cubicBezTo>
                    <a:cubicBezTo>
                      <a:pt x="18" y="25"/>
                      <a:pt x="15" y="26"/>
                      <a:pt x="12" y="27"/>
                    </a:cubicBezTo>
                    <a:cubicBezTo>
                      <a:pt x="8" y="29"/>
                      <a:pt x="4" y="30"/>
                      <a:pt x="0" y="3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134">
                <a:extLst>
                  <a:ext uri="{FF2B5EF4-FFF2-40B4-BE49-F238E27FC236}">
                    <a16:creationId xmlns:a16="http://schemas.microsoft.com/office/drawing/2014/main" id="{614BC98C-82BD-464D-8091-C22A8874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" y="492"/>
                <a:ext cx="61" cy="36"/>
              </a:xfrm>
              <a:custGeom>
                <a:avLst/>
                <a:gdLst>
                  <a:gd name="T0" fmla="*/ 1 w 56"/>
                  <a:gd name="T1" fmla="*/ 28 h 33"/>
                  <a:gd name="T2" fmla="*/ 13 w 56"/>
                  <a:gd name="T3" fmla="*/ 35 h 33"/>
                  <a:gd name="T4" fmla="*/ 23 w 56"/>
                  <a:gd name="T5" fmla="*/ 35 h 33"/>
                  <a:gd name="T6" fmla="*/ 44 w 56"/>
                  <a:gd name="T7" fmla="*/ 27 h 33"/>
                  <a:gd name="T8" fmla="*/ 62 w 56"/>
                  <a:gd name="T9" fmla="*/ 17 h 33"/>
                  <a:gd name="T10" fmla="*/ 70 w 56"/>
                  <a:gd name="T11" fmla="*/ 5 h 33"/>
                  <a:gd name="T12" fmla="*/ 71 w 56"/>
                  <a:gd name="T13" fmla="*/ 2 h 33"/>
                  <a:gd name="T14" fmla="*/ 72 w 56"/>
                  <a:gd name="T15" fmla="*/ 0 h 33"/>
                  <a:gd name="T16" fmla="*/ 66 w 56"/>
                  <a:gd name="T17" fmla="*/ 21 h 33"/>
                  <a:gd name="T18" fmla="*/ 53 w 56"/>
                  <a:gd name="T19" fmla="*/ 28 h 33"/>
                  <a:gd name="T20" fmla="*/ 40 w 56"/>
                  <a:gd name="T21" fmla="*/ 34 h 33"/>
                  <a:gd name="T22" fmla="*/ 5 w 56"/>
                  <a:gd name="T23" fmla="*/ 37 h 33"/>
                  <a:gd name="T24" fmla="*/ 0 w 56"/>
                  <a:gd name="T25" fmla="*/ 29 h 3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6"/>
                  <a:gd name="T40" fmla="*/ 0 h 33"/>
                  <a:gd name="T41" fmla="*/ 56 w 56"/>
                  <a:gd name="T42" fmla="*/ 33 h 3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6" h="33">
                    <a:moveTo>
                      <a:pt x="1" y="22"/>
                    </a:moveTo>
                    <a:cubicBezTo>
                      <a:pt x="4" y="24"/>
                      <a:pt x="6" y="27"/>
                      <a:pt x="10" y="27"/>
                    </a:cubicBezTo>
                    <a:cubicBezTo>
                      <a:pt x="12" y="28"/>
                      <a:pt x="15" y="28"/>
                      <a:pt x="17" y="27"/>
                    </a:cubicBezTo>
                    <a:cubicBezTo>
                      <a:pt x="23" y="26"/>
                      <a:pt x="29" y="24"/>
                      <a:pt x="34" y="21"/>
                    </a:cubicBezTo>
                    <a:cubicBezTo>
                      <a:pt x="38" y="19"/>
                      <a:pt x="43" y="17"/>
                      <a:pt x="48" y="14"/>
                    </a:cubicBezTo>
                    <a:cubicBezTo>
                      <a:pt x="51" y="12"/>
                      <a:pt x="53" y="9"/>
                      <a:pt x="54" y="5"/>
                    </a:cubicBezTo>
                    <a:cubicBezTo>
                      <a:pt x="55" y="4"/>
                      <a:pt x="55" y="3"/>
                      <a:pt x="55" y="2"/>
                    </a:cubicBezTo>
                    <a:cubicBezTo>
                      <a:pt x="55" y="1"/>
                      <a:pt x="56" y="1"/>
                      <a:pt x="56" y="0"/>
                    </a:cubicBezTo>
                    <a:cubicBezTo>
                      <a:pt x="56" y="6"/>
                      <a:pt x="56" y="11"/>
                      <a:pt x="51" y="16"/>
                    </a:cubicBezTo>
                    <a:cubicBezTo>
                      <a:pt x="48" y="19"/>
                      <a:pt x="45" y="20"/>
                      <a:pt x="41" y="22"/>
                    </a:cubicBezTo>
                    <a:cubicBezTo>
                      <a:pt x="38" y="24"/>
                      <a:pt x="34" y="25"/>
                      <a:pt x="31" y="26"/>
                    </a:cubicBezTo>
                    <a:cubicBezTo>
                      <a:pt x="23" y="29"/>
                      <a:pt x="13" y="33"/>
                      <a:pt x="5" y="28"/>
                    </a:cubicBezTo>
                    <a:cubicBezTo>
                      <a:pt x="3" y="26"/>
                      <a:pt x="1" y="25"/>
                      <a:pt x="0" y="2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Freeform 135">
                <a:extLst>
                  <a:ext uri="{FF2B5EF4-FFF2-40B4-BE49-F238E27FC236}">
                    <a16:creationId xmlns:a16="http://schemas.microsoft.com/office/drawing/2014/main" id="{9A1BEC12-862A-42BE-990A-6B62152AB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" y="476"/>
                <a:ext cx="10" cy="10"/>
              </a:xfrm>
              <a:custGeom>
                <a:avLst/>
                <a:gdLst>
                  <a:gd name="T0" fmla="*/ 3 w 9"/>
                  <a:gd name="T1" fmla="*/ 3 h 9"/>
                  <a:gd name="T2" fmla="*/ 4 w 9"/>
                  <a:gd name="T3" fmla="*/ 0 h 9"/>
                  <a:gd name="T4" fmla="*/ 8 w 9"/>
                  <a:gd name="T5" fmla="*/ 0 h 9"/>
                  <a:gd name="T6" fmla="*/ 12 w 9"/>
                  <a:gd name="T7" fmla="*/ 12 h 9"/>
                  <a:gd name="T8" fmla="*/ 0 w 9"/>
                  <a:gd name="T9" fmla="*/ 4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9"/>
                  <a:gd name="T17" fmla="*/ 9 w 9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9">
                    <a:moveTo>
                      <a:pt x="3" y="3"/>
                    </a:moveTo>
                    <a:cubicBezTo>
                      <a:pt x="4" y="3"/>
                      <a:pt x="4" y="1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3"/>
                      <a:pt x="9" y="6"/>
                      <a:pt x="9" y="9"/>
                    </a:cubicBezTo>
                    <a:cubicBezTo>
                      <a:pt x="6" y="7"/>
                      <a:pt x="3" y="3"/>
                      <a:pt x="0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136">
                <a:extLst>
                  <a:ext uri="{FF2B5EF4-FFF2-40B4-BE49-F238E27FC236}">
                    <a16:creationId xmlns:a16="http://schemas.microsoft.com/office/drawing/2014/main" id="{9A3C4316-0473-4569-BBF0-A6D07AB4B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384"/>
                <a:ext cx="43" cy="27"/>
              </a:xfrm>
              <a:custGeom>
                <a:avLst/>
                <a:gdLst>
                  <a:gd name="T0" fmla="*/ 49 w 39"/>
                  <a:gd name="T1" fmla="*/ 9 h 24"/>
                  <a:gd name="T2" fmla="*/ 25 w 39"/>
                  <a:gd name="T3" fmla="*/ 0 h 24"/>
                  <a:gd name="T4" fmla="*/ 0 w 39"/>
                  <a:gd name="T5" fmla="*/ 19 h 24"/>
                  <a:gd name="T6" fmla="*/ 4 w 39"/>
                  <a:gd name="T7" fmla="*/ 30 h 24"/>
                  <a:gd name="T8" fmla="*/ 19 w 39"/>
                  <a:gd name="T9" fmla="*/ 29 h 24"/>
                  <a:gd name="T10" fmla="*/ 44 w 39"/>
                  <a:gd name="T11" fmla="*/ 11 h 24"/>
                  <a:gd name="T12" fmla="*/ 49 w 39"/>
                  <a:gd name="T13" fmla="*/ 9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"/>
                  <a:gd name="T22" fmla="*/ 0 h 24"/>
                  <a:gd name="T23" fmla="*/ 39 w 39"/>
                  <a:gd name="T24" fmla="*/ 24 h 2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" h="24">
                    <a:moveTo>
                      <a:pt x="36" y="6"/>
                    </a:moveTo>
                    <a:cubicBezTo>
                      <a:pt x="36" y="6"/>
                      <a:pt x="29" y="0"/>
                      <a:pt x="19" y="0"/>
                    </a:cubicBezTo>
                    <a:cubicBezTo>
                      <a:pt x="10" y="0"/>
                      <a:pt x="2" y="2"/>
                      <a:pt x="0" y="13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8" y="24"/>
                      <a:pt x="14" y="20"/>
                    </a:cubicBezTo>
                    <a:cubicBezTo>
                      <a:pt x="19" y="16"/>
                      <a:pt x="31" y="9"/>
                      <a:pt x="33" y="8"/>
                    </a:cubicBezTo>
                    <a:cubicBezTo>
                      <a:pt x="35" y="8"/>
                      <a:pt x="39" y="7"/>
                      <a:pt x="36" y="6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137">
                <a:extLst>
                  <a:ext uri="{FF2B5EF4-FFF2-40B4-BE49-F238E27FC236}">
                    <a16:creationId xmlns:a16="http://schemas.microsoft.com/office/drawing/2014/main" id="{46E06306-9CAE-4FDC-9406-DD2395E9A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" y="346"/>
                <a:ext cx="52" cy="33"/>
              </a:xfrm>
              <a:custGeom>
                <a:avLst/>
                <a:gdLst>
                  <a:gd name="T0" fmla="*/ 2 w 47"/>
                  <a:gd name="T1" fmla="*/ 37 h 30"/>
                  <a:gd name="T2" fmla="*/ 22 w 47"/>
                  <a:gd name="T3" fmla="*/ 8 h 30"/>
                  <a:gd name="T4" fmla="*/ 64 w 47"/>
                  <a:gd name="T5" fmla="*/ 13 h 30"/>
                  <a:gd name="T6" fmla="*/ 38 w 47"/>
                  <a:gd name="T7" fmla="*/ 32 h 30"/>
                  <a:gd name="T8" fmla="*/ 11 w 47"/>
                  <a:gd name="T9" fmla="*/ 35 h 30"/>
                  <a:gd name="T10" fmla="*/ 2 w 47"/>
                  <a:gd name="T11" fmla="*/ 3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7"/>
                  <a:gd name="T19" fmla="*/ 0 h 30"/>
                  <a:gd name="T20" fmla="*/ 47 w 47"/>
                  <a:gd name="T21" fmla="*/ 30 h 3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7" h="30">
                    <a:moveTo>
                      <a:pt x="2" y="28"/>
                    </a:moveTo>
                    <a:cubicBezTo>
                      <a:pt x="0" y="26"/>
                      <a:pt x="2" y="10"/>
                      <a:pt x="16" y="5"/>
                    </a:cubicBezTo>
                    <a:cubicBezTo>
                      <a:pt x="29" y="0"/>
                      <a:pt x="41" y="5"/>
                      <a:pt x="47" y="10"/>
                    </a:cubicBezTo>
                    <a:cubicBezTo>
                      <a:pt x="47" y="10"/>
                      <a:pt x="40" y="20"/>
                      <a:pt x="28" y="24"/>
                    </a:cubicBezTo>
                    <a:cubicBezTo>
                      <a:pt x="17" y="28"/>
                      <a:pt x="10" y="25"/>
                      <a:pt x="8" y="26"/>
                    </a:cubicBezTo>
                    <a:cubicBezTo>
                      <a:pt x="5" y="27"/>
                      <a:pt x="4" y="30"/>
                      <a:pt x="2" y="28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138">
                <a:extLst>
                  <a:ext uri="{FF2B5EF4-FFF2-40B4-BE49-F238E27FC236}">
                    <a16:creationId xmlns:a16="http://schemas.microsoft.com/office/drawing/2014/main" id="{6843497F-2CC7-4878-80F4-D629C09BF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386"/>
                <a:ext cx="16" cy="15"/>
              </a:xfrm>
              <a:custGeom>
                <a:avLst/>
                <a:gdLst>
                  <a:gd name="T0" fmla="*/ 4 w 15"/>
                  <a:gd name="T1" fmla="*/ 14 h 13"/>
                  <a:gd name="T2" fmla="*/ 5 w 15"/>
                  <a:gd name="T3" fmla="*/ 7 h 13"/>
                  <a:gd name="T4" fmla="*/ 12 w 15"/>
                  <a:gd name="T5" fmla="*/ 7 h 13"/>
                  <a:gd name="T6" fmla="*/ 14 w 15"/>
                  <a:gd name="T7" fmla="*/ 10 h 13"/>
                  <a:gd name="T8" fmla="*/ 17 w 15"/>
                  <a:gd name="T9" fmla="*/ 9 h 13"/>
                  <a:gd name="T10" fmla="*/ 18 w 15"/>
                  <a:gd name="T11" fmla="*/ 3 h 13"/>
                  <a:gd name="T12" fmla="*/ 16 w 15"/>
                  <a:gd name="T13" fmla="*/ 0 h 13"/>
                  <a:gd name="T14" fmla="*/ 13 w 15"/>
                  <a:gd name="T15" fmla="*/ 0 h 13"/>
                  <a:gd name="T16" fmla="*/ 1 w 15"/>
                  <a:gd name="T17" fmla="*/ 8 h 13"/>
                  <a:gd name="T18" fmla="*/ 0 w 15"/>
                  <a:gd name="T19" fmla="*/ 14 h 13"/>
                  <a:gd name="T20" fmla="*/ 3 w 15"/>
                  <a:gd name="T21" fmla="*/ 17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13"/>
                  <a:gd name="T35" fmla="*/ 15 w 15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13">
                    <a:moveTo>
                      <a:pt x="4" y="9"/>
                    </a:moveTo>
                    <a:cubicBezTo>
                      <a:pt x="3" y="7"/>
                      <a:pt x="3" y="5"/>
                      <a:pt x="5" y="4"/>
                    </a:cubicBezTo>
                    <a:cubicBezTo>
                      <a:pt x="6" y="3"/>
                      <a:pt x="8" y="4"/>
                      <a:pt x="9" y="4"/>
                    </a:cubicBezTo>
                    <a:cubicBezTo>
                      <a:pt x="9" y="5"/>
                      <a:pt x="10" y="6"/>
                      <a:pt x="11" y="7"/>
                    </a:cubicBezTo>
                    <a:cubicBezTo>
                      <a:pt x="12" y="7"/>
                      <a:pt x="13" y="6"/>
                      <a:pt x="14" y="6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7" y="1"/>
                      <a:pt x="3" y="2"/>
                      <a:pt x="1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0" y="10"/>
                      <a:pt x="2" y="13"/>
                      <a:pt x="3" y="11"/>
                    </a:cubicBezTo>
                  </a:path>
                </a:pathLst>
              </a:custGeom>
              <a:solidFill>
                <a:srgbClr val="143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139">
                <a:extLst>
                  <a:ext uri="{FF2B5EF4-FFF2-40B4-BE49-F238E27FC236}">
                    <a16:creationId xmlns:a16="http://schemas.microsoft.com/office/drawing/2014/main" id="{117172AE-B4C0-4F54-87A4-1C15C5993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51"/>
                <a:ext cx="23" cy="13"/>
              </a:xfrm>
              <a:custGeom>
                <a:avLst/>
                <a:gdLst>
                  <a:gd name="T0" fmla="*/ 9 w 21"/>
                  <a:gd name="T1" fmla="*/ 13 h 12"/>
                  <a:gd name="T2" fmla="*/ 9 w 21"/>
                  <a:gd name="T3" fmla="*/ 11 h 12"/>
                  <a:gd name="T4" fmla="*/ 9 w 21"/>
                  <a:gd name="T5" fmla="*/ 9 h 12"/>
                  <a:gd name="T6" fmla="*/ 11 w 21"/>
                  <a:gd name="T7" fmla="*/ 4 h 12"/>
                  <a:gd name="T8" fmla="*/ 14 w 21"/>
                  <a:gd name="T9" fmla="*/ 5 h 12"/>
                  <a:gd name="T10" fmla="*/ 16 w 21"/>
                  <a:gd name="T11" fmla="*/ 10 h 12"/>
                  <a:gd name="T12" fmla="*/ 25 w 21"/>
                  <a:gd name="T13" fmla="*/ 9 h 12"/>
                  <a:gd name="T14" fmla="*/ 24 w 21"/>
                  <a:gd name="T15" fmla="*/ 2 h 12"/>
                  <a:gd name="T16" fmla="*/ 16 w 21"/>
                  <a:gd name="T17" fmla="*/ 0 h 12"/>
                  <a:gd name="T18" fmla="*/ 9 w 21"/>
                  <a:gd name="T19" fmla="*/ 2 h 12"/>
                  <a:gd name="T20" fmla="*/ 1 w 21"/>
                  <a:gd name="T21" fmla="*/ 5 h 12"/>
                  <a:gd name="T22" fmla="*/ 1 w 21"/>
                  <a:gd name="T23" fmla="*/ 14 h 12"/>
                  <a:gd name="T24" fmla="*/ 3 w 21"/>
                  <a:gd name="T25" fmla="*/ 15 h 12"/>
                  <a:gd name="T26" fmla="*/ 5 w 21"/>
                  <a:gd name="T27" fmla="*/ 13 h 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12"/>
                  <a:gd name="T44" fmla="*/ 21 w 21"/>
                  <a:gd name="T45" fmla="*/ 12 h 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12">
                    <a:moveTo>
                      <a:pt x="6" y="10"/>
                    </a:moveTo>
                    <a:cubicBezTo>
                      <a:pt x="6" y="9"/>
                      <a:pt x="6" y="8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2" y="5"/>
                      <a:pt x="12" y="6"/>
                      <a:pt x="13" y="7"/>
                    </a:cubicBezTo>
                    <a:cubicBezTo>
                      <a:pt x="15" y="8"/>
                      <a:pt x="18" y="8"/>
                      <a:pt x="19" y="6"/>
                    </a:cubicBezTo>
                    <a:cubicBezTo>
                      <a:pt x="21" y="5"/>
                      <a:pt x="19" y="3"/>
                      <a:pt x="18" y="2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0" y="0"/>
                      <a:pt x="8" y="1"/>
                      <a:pt x="6" y="2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7"/>
                      <a:pt x="0" y="9"/>
                      <a:pt x="1" y="11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4" y="12"/>
                      <a:pt x="4" y="11"/>
                      <a:pt x="5" y="10"/>
                    </a:cubicBezTo>
                  </a:path>
                </a:pathLst>
              </a:custGeom>
              <a:solidFill>
                <a:srgbClr val="143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140">
                <a:extLst>
                  <a:ext uri="{FF2B5EF4-FFF2-40B4-BE49-F238E27FC236}">
                    <a16:creationId xmlns:a16="http://schemas.microsoft.com/office/drawing/2014/main" id="{D8659DB0-3A4A-44A2-9E5C-B368B0123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" y="361"/>
                <a:ext cx="18" cy="10"/>
              </a:xfrm>
              <a:custGeom>
                <a:avLst/>
                <a:gdLst>
                  <a:gd name="T0" fmla="*/ 3 w 16"/>
                  <a:gd name="T1" fmla="*/ 4 h 9"/>
                  <a:gd name="T2" fmla="*/ 10 w 16"/>
                  <a:gd name="T3" fmla="*/ 8 h 9"/>
                  <a:gd name="T4" fmla="*/ 12 w 16"/>
                  <a:gd name="T5" fmla="*/ 2 h 9"/>
                  <a:gd name="T6" fmla="*/ 16 w 16"/>
                  <a:gd name="T7" fmla="*/ 0 h 9"/>
                  <a:gd name="T8" fmla="*/ 21 w 16"/>
                  <a:gd name="T9" fmla="*/ 0 h 9"/>
                  <a:gd name="T10" fmla="*/ 21 w 16"/>
                  <a:gd name="T11" fmla="*/ 4 h 9"/>
                  <a:gd name="T12" fmla="*/ 18 w 16"/>
                  <a:gd name="T13" fmla="*/ 10 h 9"/>
                  <a:gd name="T14" fmla="*/ 14 w 16"/>
                  <a:gd name="T15" fmla="*/ 11 h 9"/>
                  <a:gd name="T16" fmla="*/ 12 w 16"/>
                  <a:gd name="T17" fmla="*/ 11 h 9"/>
                  <a:gd name="T18" fmla="*/ 10 w 16"/>
                  <a:gd name="T19" fmla="*/ 12 h 9"/>
                  <a:gd name="T20" fmla="*/ 7 w 16"/>
                  <a:gd name="T21" fmla="*/ 11 h 9"/>
                  <a:gd name="T22" fmla="*/ 1 w 16"/>
                  <a:gd name="T23" fmla="*/ 9 h 9"/>
                  <a:gd name="T24" fmla="*/ 2 w 16"/>
                  <a:gd name="T25" fmla="*/ 4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9"/>
                  <a:gd name="T41" fmla="*/ 16 w 16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9">
                    <a:moveTo>
                      <a:pt x="3" y="4"/>
                    </a:moveTo>
                    <a:cubicBezTo>
                      <a:pt x="4" y="5"/>
                      <a:pt x="5" y="6"/>
                      <a:pt x="7" y="5"/>
                    </a:cubicBezTo>
                    <a:cubicBezTo>
                      <a:pt x="8" y="5"/>
                      <a:pt x="9" y="3"/>
                      <a:pt x="9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6" y="1"/>
                      <a:pt x="15" y="3"/>
                      <a:pt x="15" y="4"/>
                    </a:cubicBezTo>
                    <a:cubicBezTo>
                      <a:pt x="14" y="5"/>
                      <a:pt x="13" y="6"/>
                      <a:pt x="12" y="7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6" y="9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5"/>
                      <a:pt x="1" y="4"/>
                      <a:pt x="2" y="4"/>
                    </a:cubicBezTo>
                  </a:path>
                </a:pathLst>
              </a:custGeom>
              <a:solidFill>
                <a:srgbClr val="2C6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141">
                <a:extLst>
                  <a:ext uri="{FF2B5EF4-FFF2-40B4-BE49-F238E27FC236}">
                    <a16:creationId xmlns:a16="http://schemas.microsoft.com/office/drawing/2014/main" id="{920D1D91-BD5F-4335-90A0-24FEE625F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" y="394"/>
                <a:ext cx="14" cy="10"/>
              </a:xfrm>
              <a:custGeom>
                <a:avLst/>
                <a:gdLst>
                  <a:gd name="T0" fmla="*/ 1 w 13"/>
                  <a:gd name="T1" fmla="*/ 8 h 9"/>
                  <a:gd name="T2" fmla="*/ 5 w 13"/>
                  <a:gd name="T3" fmla="*/ 9 h 9"/>
                  <a:gd name="T4" fmla="*/ 11 w 13"/>
                  <a:gd name="T5" fmla="*/ 3 h 9"/>
                  <a:gd name="T6" fmla="*/ 14 w 13"/>
                  <a:gd name="T7" fmla="*/ 1 h 9"/>
                  <a:gd name="T8" fmla="*/ 14 w 13"/>
                  <a:gd name="T9" fmla="*/ 8 h 9"/>
                  <a:gd name="T10" fmla="*/ 5 w 13"/>
                  <a:gd name="T11" fmla="*/ 12 h 9"/>
                  <a:gd name="T12" fmla="*/ 2 w 13"/>
                  <a:gd name="T13" fmla="*/ 11 h 9"/>
                  <a:gd name="T14" fmla="*/ 0 w 13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3"/>
                  <a:gd name="T25" fmla="*/ 0 h 9"/>
                  <a:gd name="T26" fmla="*/ 13 w 1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3" h="9">
                    <a:moveTo>
                      <a:pt x="1" y="5"/>
                    </a:moveTo>
                    <a:cubicBezTo>
                      <a:pt x="2" y="6"/>
                      <a:pt x="3" y="7"/>
                      <a:pt x="5" y="6"/>
                    </a:cubicBezTo>
                    <a:cubicBezTo>
                      <a:pt x="6" y="5"/>
                      <a:pt x="7" y="4"/>
                      <a:pt x="8" y="3"/>
                    </a:cubicBezTo>
                    <a:cubicBezTo>
                      <a:pt x="8" y="2"/>
                      <a:pt x="10" y="0"/>
                      <a:pt x="11" y="1"/>
                    </a:cubicBezTo>
                    <a:cubicBezTo>
                      <a:pt x="13" y="2"/>
                      <a:pt x="12" y="4"/>
                      <a:pt x="11" y="5"/>
                    </a:cubicBezTo>
                    <a:cubicBezTo>
                      <a:pt x="10" y="7"/>
                      <a:pt x="8" y="9"/>
                      <a:pt x="5" y="9"/>
                    </a:cubicBezTo>
                    <a:cubicBezTo>
                      <a:pt x="4" y="9"/>
                      <a:pt x="3" y="9"/>
                      <a:pt x="2" y="8"/>
                    </a:cubicBezTo>
                    <a:cubicBezTo>
                      <a:pt x="1" y="8"/>
                      <a:pt x="1" y="7"/>
                      <a:pt x="0" y="6"/>
                    </a:cubicBezTo>
                  </a:path>
                </a:pathLst>
              </a:custGeom>
              <a:solidFill>
                <a:srgbClr val="2C6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Oval 142">
                <a:extLst>
                  <a:ext uri="{FF2B5EF4-FFF2-40B4-BE49-F238E27FC236}">
                    <a16:creationId xmlns:a16="http://schemas.microsoft.com/office/drawing/2014/main" id="{7AD36119-8A64-407D-9436-4400AF957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7" y="392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0193" name="Oval 143">
                <a:extLst>
                  <a:ext uri="{FF2B5EF4-FFF2-40B4-BE49-F238E27FC236}">
                    <a16:creationId xmlns:a16="http://schemas.microsoft.com/office/drawing/2014/main" id="{45CAD516-E262-4A3A-AA08-772C463E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" y="357"/>
                <a:ext cx="3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solidFill>
                    <a:srgbClr val="0070C0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40194" name="Freeform 144">
                <a:extLst>
                  <a:ext uri="{FF2B5EF4-FFF2-40B4-BE49-F238E27FC236}">
                    <a16:creationId xmlns:a16="http://schemas.microsoft.com/office/drawing/2014/main" id="{7932AFDF-56AF-4520-A990-3233E7A12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453"/>
                <a:ext cx="10" cy="29"/>
              </a:xfrm>
              <a:custGeom>
                <a:avLst/>
                <a:gdLst>
                  <a:gd name="T0" fmla="*/ 0 w 9"/>
                  <a:gd name="T1" fmla="*/ 35 h 26"/>
                  <a:gd name="T2" fmla="*/ 1 w 9"/>
                  <a:gd name="T3" fmla="*/ 0 h 26"/>
                  <a:gd name="T4" fmla="*/ 12 w 9"/>
                  <a:gd name="T5" fmla="*/ 36 h 26"/>
                  <a:gd name="T6" fmla="*/ 1 w 9"/>
                  <a:gd name="T7" fmla="*/ 35 h 2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6"/>
                  <a:gd name="T14" fmla="*/ 9 w 9"/>
                  <a:gd name="T15" fmla="*/ 26 h 2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6">
                    <a:moveTo>
                      <a:pt x="0" y="25"/>
                    </a:moveTo>
                    <a:cubicBezTo>
                      <a:pt x="3" y="16"/>
                      <a:pt x="3" y="9"/>
                      <a:pt x="1" y="0"/>
                    </a:cubicBezTo>
                    <a:cubicBezTo>
                      <a:pt x="3" y="8"/>
                      <a:pt x="4" y="20"/>
                      <a:pt x="9" y="26"/>
                    </a:cubicBezTo>
                    <a:cubicBezTo>
                      <a:pt x="6" y="25"/>
                      <a:pt x="3" y="25"/>
                      <a:pt x="1" y="2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145">
                <a:extLst>
                  <a:ext uri="{FF2B5EF4-FFF2-40B4-BE49-F238E27FC236}">
                    <a16:creationId xmlns:a16="http://schemas.microsoft.com/office/drawing/2014/main" id="{8B032C4C-D5FA-4CE9-BEF3-2BDDB702A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451"/>
                <a:ext cx="22" cy="27"/>
              </a:xfrm>
              <a:custGeom>
                <a:avLst/>
                <a:gdLst>
                  <a:gd name="T0" fmla="*/ 0 w 20"/>
                  <a:gd name="T1" fmla="*/ 0 h 24"/>
                  <a:gd name="T2" fmla="*/ 12 w 20"/>
                  <a:gd name="T3" fmla="*/ 27 h 24"/>
                  <a:gd name="T4" fmla="*/ 26 w 20"/>
                  <a:gd name="T5" fmla="*/ 34 h 24"/>
                  <a:gd name="T6" fmla="*/ 12 w 20"/>
                  <a:gd name="T7" fmla="*/ 19 h 24"/>
                  <a:gd name="T8" fmla="*/ 8 w 20"/>
                  <a:gd name="T9" fmla="*/ 11 h 24"/>
                  <a:gd name="T10" fmla="*/ 1 w 20"/>
                  <a:gd name="T11" fmla="*/ 2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24"/>
                  <a:gd name="T20" fmla="*/ 20 w 20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24">
                    <a:moveTo>
                      <a:pt x="0" y="0"/>
                    </a:moveTo>
                    <a:cubicBezTo>
                      <a:pt x="3" y="7"/>
                      <a:pt x="6" y="13"/>
                      <a:pt x="9" y="19"/>
                    </a:cubicBezTo>
                    <a:cubicBezTo>
                      <a:pt x="12" y="23"/>
                      <a:pt x="16" y="23"/>
                      <a:pt x="20" y="24"/>
                    </a:cubicBezTo>
                    <a:cubicBezTo>
                      <a:pt x="16" y="21"/>
                      <a:pt x="13" y="17"/>
                      <a:pt x="9" y="13"/>
                    </a:cubicBezTo>
                    <a:cubicBezTo>
                      <a:pt x="8" y="11"/>
                      <a:pt x="6" y="10"/>
                      <a:pt x="5" y="8"/>
                    </a:cubicBezTo>
                    <a:cubicBezTo>
                      <a:pt x="4" y="6"/>
                      <a:pt x="3" y="3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146">
                <a:extLst>
                  <a:ext uri="{FF2B5EF4-FFF2-40B4-BE49-F238E27FC236}">
                    <a16:creationId xmlns:a16="http://schemas.microsoft.com/office/drawing/2014/main" id="{690318EA-635C-411C-A516-AEFD54779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" y="356"/>
                <a:ext cx="32" cy="33"/>
              </a:xfrm>
              <a:custGeom>
                <a:avLst/>
                <a:gdLst>
                  <a:gd name="T0" fmla="*/ 21 w 29"/>
                  <a:gd name="T1" fmla="*/ 9 h 30"/>
                  <a:gd name="T2" fmla="*/ 38 w 29"/>
                  <a:gd name="T3" fmla="*/ 40 h 30"/>
                  <a:gd name="T4" fmla="*/ 28 w 29"/>
                  <a:gd name="T5" fmla="*/ 29 h 30"/>
                  <a:gd name="T6" fmla="*/ 12 w 29"/>
                  <a:gd name="T7" fmla="*/ 25 h 30"/>
                  <a:gd name="T8" fmla="*/ 0 w 29"/>
                  <a:gd name="T9" fmla="*/ 12 h 30"/>
                  <a:gd name="T10" fmla="*/ 10 w 29"/>
                  <a:gd name="T11" fmla="*/ 13 h 30"/>
                  <a:gd name="T12" fmla="*/ 17 w 29"/>
                  <a:gd name="T13" fmla="*/ 10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9"/>
                  <a:gd name="T22" fmla="*/ 0 h 30"/>
                  <a:gd name="T23" fmla="*/ 29 w 29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9" h="30">
                    <a:moveTo>
                      <a:pt x="15" y="6"/>
                    </a:moveTo>
                    <a:cubicBezTo>
                      <a:pt x="27" y="0"/>
                      <a:pt x="29" y="23"/>
                      <a:pt x="28" y="30"/>
                    </a:cubicBezTo>
                    <a:cubicBezTo>
                      <a:pt x="26" y="27"/>
                      <a:pt x="24" y="24"/>
                      <a:pt x="21" y="22"/>
                    </a:cubicBezTo>
                    <a:cubicBezTo>
                      <a:pt x="17" y="19"/>
                      <a:pt x="13" y="19"/>
                      <a:pt x="9" y="19"/>
                    </a:cubicBezTo>
                    <a:cubicBezTo>
                      <a:pt x="9" y="14"/>
                      <a:pt x="5" y="11"/>
                      <a:pt x="0" y="9"/>
                    </a:cubicBezTo>
                    <a:cubicBezTo>
                      <a:pt x="3" y="9"/>
                      <a:pt x="5" y="10"/>
                      <a:pt x="7" y="10"/>
                    </a:cubicBezTo>
                    <a:cubicBezTo>
                      <a:pt x="10" y="10"/>
                      <a:pt x="11" y="8"/>
                      <a:pt x="13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147">
                <a:extLst>
                  <a:ext uri="{FF2B5EF4-FFF2-40B4-BE49-F238E27FC236}">
                    <a16:creationId xmlns:a16="http://schemas.microsoft.com/office/drawing/2014/main" id="{5A8E485E-C154-4C6C-9D00-FB7B8AB8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406"/>
                <a:ext cx="25" cy="10"/>
              </a:xfrm>
              <a:custGeom>
                <a:avLst/>
                <a:gdLst>
                  <a:gd name="T0" fmla="*/ 0 w 23"/>
                  <a:gd name="T1" fmla="*/ 3 h 9"/>
                  <a:gd name="T2" fmla="*/ 4 w 23"/>
                  <a:gd name="T3" fmla="*/ 9 h 9"/>
                  <a:gd name="T4" fmla="*/ 13 w 23"/>
                  <a:gd name="T5" fmla="*/ 8 h 9"/>
                  <a:gd name="T6" fmla="*/ 29 w 23"/>
                  <a:gd name="T7" fmla="*/ 0 h 9"/>
                  <a:gd name="T8" fmla="*/ 15 w 23"/>
                  <a:gd name="T9" fmla="*/ 10 h 9"/>
                  <a:gd name="T10" fmla="*/ 1 w 23"/>
                  <a:gd name="T11" fmla="*/ 12 h 9"/>
                  <a:gd name="T12" fmla="*/ 1 w 23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9"/>
                  <a:gd name="T23" fmla="*/ 23 w 23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9">
                    <a:moveTo>
                      <a:pt x="0" y="3"/>
                    </a:moveTo>
                    <a:cubicBezTo>
                      <a:pt x="2" y="5"/>
                      <a:pt x="2" y="6"/>
                      <a:pt x="4" y="6"/>
                    </a:cubicBezTo>
                    <a:cubicBezTo>
                      <a:pt x="6" y="7"/>
                      <a:pt x="7" y="6"/>
                      <a:pt x="10" y="5"/>
                    </a:cubicBezTo>
                    <a:cubicBezTo>
                      <a:pt x="14" y="4"/>
                      <a:pt x="19" y="2"/>
                      <a:pt x="23" y="0"/>
                    </a:cubicBezTo>
                    <a:cubicBezTo>
                      <a:pt x="20" y="3"/>
                      <a:pt x="15" y="6"/>
                      <a:pt x="12" y="7"/>
                    </a:cubicBezTo>
                    <a:cubicBezTo>
                      <a:pt x="8" y="8"/>
                      <a:pt x="4" y="7"/>
                      <a:pt x="1" y="9"/>
                    </a:cubicBezTo>
                    <a:cubicBezTo>
                      <a:pt x="1" y="7"/>
                      <a:pt x="1" y="5"/>
                      <a:pt x="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148">
                <a:extLst>
                  <a:ext uri="{FF2B5EF4-FFF2-40B4-BE49-F238E27FC236}">
                    <a16:creationId xmlns:a16="http://schemas.microsoft.com/office/drawing/2014/main" id="{10F64BBE-FA25-4C8D-87F1-FCE54961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" y="370"/>
                <a:ext cx="41" cy="14"/>
              </a:xfrm>
              <a:custGeom>
                <a:avLst/>
                <a:gdLst>
                  <a:gd name="T0" fmla="*/ 0 w 37"/>
                  <a:gd name="T1" fmla="*/ 15 h 13"/>
                  <a:gd name="T2" fmla="*/ 24 w 37"/>
                  <a:gd name="T3" fmla="*/ 14 h 13"/>
                  <a:gd name="T4" fmla="*/ 41 w 37"/>
                  <a:gd name="T5" fmla="*/ 5 h 13"/>
                  <a:gd name="T6" fmla="*/ 50 w 37"/>
                  <a:gd name="T7" fmla="*/ 0 h 13"/>
                  <a:gd name="T8" fmla="*/ 30 w 37"/>
                  <a:gd name="T9" fmla="*/ 14 h 13"/>
                  <a:gd name="T10" fmla="*/ 3 w 37"/>
                  <a:gd name="T11" fmla="*/ 14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7"/>
                  <a:gd name="T19" fmla="*/ 0 h 13"/>
                  <a:gd name="T20" fmla="*/ 37 w 37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7" h="13">
                    <a:moveTo>
                      <a:pt x="0" y="12"/>
                    </a:moveTo>
                    <a:cubicBezTo>
                      <a:pt x="4" y="7"/>
                      <a:pt x="13" y="12"/>
                      <a:pt x="18" y="11"/>
                    </a:cubicBezTo>
                    <a:cubicBezTo>
                      <a:pt x="22" y="10"/>
                      <a:pt x="27" y="7"/>
                      <a:pt x="30" y="5"/>
                    </a:cubicBezTo>
                    <a:cubicBezTo>
                      <a:pt x="33" y="3"/>
                      <a:pt x="34" y="1"/>
                      <a:pt x="37" y="0"/>
                    </a:cubicBezTo>
                    <a:cubicBezTo>
                      <a:pt x="31" y="1"/>
                      <a:pt x="28" y="9"/>
                      <a:pt x="22" y="11"/>
                    </a:cubicBezTo>
                    <a:cubicBezTo>
                      <a:pt x="17" y="13"/>
                      <a:pt x="8" y="13"/>
                      <a:pt x="3" y="1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149">
                <a:extLst>
                  <a:ext uri="{FF2B5EF4-FFF2-40B4-BE49-F238E27FC236}">
                    <a16:creationId xmlns:a16="http://schemas.microsoft.com/office/drawing/2014/main" id="{527FE8F9-FA1C-45F7-BFCE-119B16814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" y="419"/>
                <a:ext cx="34" cy="43"/>
              </a:xfrm>
              <a:custGeom>
                <a:avLst/>
                <a:gdLst>
                  <a:gd name="T0" fmla="*/ 0 w 31"/>
                  <a:gd name="T1" fmla="*/ 0 h 39"/>
                  <a:gd name="T2" fmla="*/ 12 w 31"/>
                  <a:gd name="T3" fmla="*/ 17 h 39"/>
                  <a:gd name="T4" fmla="*/ 3 w 31"/>
                  <a:gd name="T5" fmla="*/ 34 h 39"/>
                  <a:gd name="T6" fmla="*/ 16 w 31"/>
                  <a:gd name="T7" fmla="*/ 35 h 39"/>
                  <a:gd name="T8" fmla="*/ 41 w 31"/>
                  <a:gd name="T9" fmla="*/ 52 h 39"/>
                  <a:gd name="T10" fmla="*/ 24 w 31"/>
                  <a:gd name="T11" fmla="*/ 32 h 39"/>
                  <a:gd name="T12" fmla="*/ 16 w 31"/>
                  <a:gd name="T13" fmla="*/ 21 h 39"/>
                  <a:gd name="T14" fmla="*/ 2 w 31"/>
                  <a:gd name="T15" fmla="*/ 2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39"/>
                  <a:gd name="T26" fmla="*/ 31 w 31"/>
                  <a:gd name="T27" fmla="*/ 39 h 3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39">
                    <a:moveTo>
                      <a:pt x="0" y="0"/>
                    </a:moveTo>
                    <a:cubicBezTo>
                      <a:pt x="3" y="5"/>
                      <a:pt x="8" y="7"/>
                      <a:pt x="9" y="13"/>
                    </a:cubicBezTo>
                    <a:cubicBezTo>
                      <a:pt x="10" y="18"/>
                      <a:pt x="8" y="22"/>
                      <a:pt x="3" y="25"/>
                    </a:cubicBezTo>
                    <a:cubicBezTo>
                      <a:pt x="7" y="23"/>
                      <a:pt x="10" y="24"/>
                      <a:pt x="13" y="26"/>
                    </a:cubicBezTo>
                    <a:cubicBezTo>
                      <a:pt x="19" y="31"/>
                      <a:pt x="25" y="35"/>
                      <a:pt x="31" y="39"/>
                    </a:cubicBezTo>
                    <a:cubicBezTo>
                      <a:pt x="26" y="36"/>
                      <a:pt x="21" y="29"/>
                      <a:pt x="18" y="24"/>
                    </a:cubicBezTo>
                    <a:cubicBezTo>
                      <a:pt x="16" y="21"/>
                      <a:pt x="15" y="18"/>
                      <a:pt x="13" y="15"/>
                    </a:cubicBezTo>
                    <a:cubicBezTo>
                      <a:pt x="11" y="11"/>
                      <a:pt x="6" y="3"/>
                      <a:pt x="2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150">
                <a:extLst>
                  <a:ext uri="{FF2B5EF4-FFF2-40B4-BE49-F238E27FC236}">
                    <a16:creationId xmlns:a16="http://schemas.microsoft.com/office/drawing/2014/main" id="{85F7FF34-3D85-4C96-863E-ED45F2071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" y="516"/>
                <a:ext cx="47" cy="25"/>
              </a:xfrm>
              <a:custGeom>
                <a:avLst/>
                <a:gdLst>
                  <a:gd name="T0" fmla="*/ 2 w 42"/>
                  <a:gd name="T1" fmla="*/ 27 h 23"/>
                  <a:gd name="T2" fmla="*/ 13 w 42"/>
                  <a:gd name="T3" fmla="*/ 22 h 23"/>
                  <a:gd name="T4" fmla="*/ 31 w 42"/>
                  <a:gd name="T5" fmla="*/ 13 h 23"/>
                  <a:gd name="T6" fmla="*/ 59 w 42"/>
                  <a:gd name="T7" fmla="*/ 3 h 23"/>
                  <a:gd name="T8" fmla="*/ 45 w 42"/>
                  <a:gd name="T9" fmla="*/ 0 h 23"/>
                  <a:gd name="T10" fmla="*/ 32 w 42"/>
                  <a:gd name="T11" fmla="*/ 3 h 23"/>
                  <a:gd name="T12" fmla="*/ 15 w 42"/>
                  <a:gd name="T13" fmla="*/ 10 h 23"/>
                  <a:gd name="T14" fmla="*/ 12 w 42"/>
                  <a:gd name="T15" fmla="*/ 16 h 23"/>
                  <a:gd name="T16" fmla="*/ 0 w 42"/>
                  <a:gd name="T17" fmla="*/ 29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23"/>
                  <a:gd name="T29" fmla="*/ 42 w 42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23">
                    <a:moveTo>
                      <a:pt x="2" y="21"/>
                    </a:moveTo>
                    <a:cubicBezTo>
                      <a:pt x="4" y="21"/>
                      <a:pt x="7" y="18"/>
                      <a:pt x="10" y="17"/>
                    </a:cubicBezTo>
                    <a:cubicBezTo>
                      <a:pt x="14" y="14"/>
                      <a:pt x="18" y="12"/>
                      <a:pt x="22" y="10"/>
                    </a:cubicBezTo>
                    <a:cubicBezTo>
                      <a:pt x="29" y="8"/>
                      <a:pt x="35" y="6"/>
                      <a:pt x="42" y="3"/>
                    </a:cubicBezTo>
                    <a:cubicBezTo>
                      <a:pt x="38" y="3"/>
                      <a:pt x="34" y="3"/>
                      <a:pt x="32" y="0"/>
                    </a:cubicBezTo>
                    <a:cubicBezTo>
                      <a:pt x="30" y="2"/>
                      <a:pt x="26" y="2"/>
                      <a:pt x="23" y="3"/>
                    </a:cubicBezTo>
                    <a:cubicBezTo>
                      <a:pt x="20" y="4"/>
                      <a:pt x="14" y="8"/>
                      <a:pt x="11" y="7"/>
                    </a:cubicBezTo>
                    <a:cubicBezTo>
                      <a:pt x="10" y="9"/>
                      <a:pt x="10" y="11"/>
                      <a:pt x="9" y="13"/>
                    </a:cubicBezTo>
                    <a:cubicBezTo>
                      <a:pt x="7" y="18"/>
                      <a:pt x="3" y="19"/>
                      <a:pt x="0" y="2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151">
                <a:extLst>
                  <a:ext uri="{FF2B5EF4-FFF2-40B4-BE49-F238E27FC236}">
                    <a16:creationId xmlns:a16="http://schemas.microsoft.com/office/drawing/2014/main" id="{54B80901-6EF8-4B7C-AE37-96E8937B1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" y="448"/>
                <a:ext cx="8" cy="23"/>
              </a:xfrm>
              <a:custGeom>
                <a:avLst/>
                <a:gdLst>
                  <a:gd name="T0" fmla="*/ 10 w 7"/>
                  <a:gd name="T1" fmla="*/ 5 h 21"/>
                  <a:gd name="T2" fmla="*/ 3 w 7"/>
                  <a:gd name="T3" fmla="*/ 27 h 21"/>
                  <a:gd name="T4" fmla="*/ 7 w 7"/>
                  <a:gd name="T5" fmla="*/ 0 h 21"/>
                  <a:gd name="T6" fmla="*/ 9 w 7"/>
                  <a:gd name="T7" fmla="*/ 2 h 2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21"/>
                  <a:gd name="T14" fmla="*/ 7 w 7"/>
                  <a:gd name="T15" fmla="*/ 21 h 2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21">
                    <a:moveTo>
                      <a:pt x="7" y="5"/>
                    </a:moveTo>
                    <a:cubicBezTo>
                      <a:pt x="4" y="3"/>
                      <a:pt x="2" y="18"/>
                      <a:pt x="3" y="21"/>
                    </a:cubicBezTo>
                    <a:cubicBezTo>
                      <a:pt x="3" y="16"/>
                      <a:pt x="0" y="4"/>
                      <a:pt x="4" y="0"/>
                    </a:cubicBezTo>
                    <a:cubicBezTo>
                      <a:pt x="4" y="1"/>
                      <a:pt x="5" y="1"/>
                      <a:pt x="6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152">
                <a:extLst>
                  <a:ext uri="{FF2B5EF4-FFF2-40B4-BE49-F238E27FC236}">
                    <a16:creationId xmlns:a16="http://schemas.microsoft.com/office/drawing/2014/main" id="{A3B6569C-4B8A-48F3-BEA3-4EE198DB2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417"/>
                <a:ext cx="9" cy="28"/>
              </a:xfrm>
              <a:custGeom>
                <a:avLst/>
                <a:gdLst>
                  <a:gd name="T0" fmla="*/ 9 w 8"/>
                  <a:gd name="T1" fmla="*/ 0 h 25"/>
                  <a:gd name="T2" fmla="*/ 0 w 8"/>
                  <a:gd name="T3" fmla="*/ 35 h 25"/>
                  <a:gd name="T4" fmla="*/ 10 w 8"/>
                  <a:gd name="T5" fmla="*/ 22 h 25"/>
                  <a:gd name="T6" fmla="*/ 10 w 8"/>
                  <a:gd name="T7" fmla="*/ 1 h 2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25"/>
                  <a:gd name="T14" fmla="*/ 8 w 8"/>
                  <a:gd name="T15" fmla="*/ 25 h 2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25">
                    <a:moveTo>
                      <a:pt x="6" y="0"/>
                    </a:moveTo>
                    <a:cubicBezTo>
                      <a:pt x="2" y="8"/>
                      <a:pt x="1" y="15"/>
                      <a:pt x="0" y="25"/>
                    </a:cubicBezTo>
                    <a:cubicBezTo>
                      <a:pt x="2" y="22"/>
                      <a:pt x="5" y="19"/>
                      <a:pt x="7" y="16"/>
                    </a:cubicBezTo>
                    <a:cubicBezTo>
                      <a:pt x="8" y="12"/>
                      <a:pt x="7" y="6"/>
                      <a:pt x="7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153">
                <a:extLst>
                  <a:ext uri="{FF2B5EF4-FFF2-40B4-BE49-F238E27FC236}">
                    <a16:creationId xmlns:a16="http://schemas.microsoft.com/office/drawing/2014/main" id="{EA1875E7-6EF9-4994-9229-F82A15C63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" y="593"/>
                <a:ext cx="58" cy="61"/>
              </a:xfrm>
              <a:custGeom>
                <a:avLst/>
                <a:gdLst>
                  <a:gd name="T0" fmla="*/ 0 w 53"/>
                  <a:gd name="T1" fmla="*/ 0 h 56"/>
                  <a:gd name="T2" fmla="*/ 42 w 53"/>
                  <a:gd name="T3" fmla="*/ 23 h 56"/>
                  <a:gd name="T4" fmla="*/ 69 w 53"/>
                  <a:gd name="T5" fmla="*/ 72 h 56"/>
                  <a:gd name="T6" fmla="*/ 58 w 53"/>
                  <a:gd name="T7" fmla="*/ 53 h 56"/>
                  <a:gd name="T8" fmla="*/ 42 w 53"/>
                  <a:gd name="T9" fmla="*/ 33 h 56"/>
                  <a:gd name="T10" fmla="*/ 20 w 53"/>
                  <a:gd name="T11" fmla="*/ 23 h 56"/>
                  <a:gd name="T12" fmla="*/ 11 w 53"/>
                  <a:gd name="T13" fmla="*/ 70 h 56"/>
                  <a:gd name="T14" fmla="*/ 5 w 53"/>
                  <a:gd name="T15" fmla="*/ 30 h 56"/>
                  <a:gd name="T16" fmla="*/ 0 w 53"/>
                  <a:gd name="T17" fmla="*/ 4 h 5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3"/>
                  <a:gd name="T28" fmla="*/ 0 h 56"/>
                  <a:gd name="T29" fmla="*/ 53 w 53"/>
                  <a:gd name="T30" fmla="*/ 56 h 5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3" h="56">
                    <a:moveTo>
                      <a:pt x="0" y="0"/>
                    </a:moveTo>
                    <a:cubicBezTo>
                      <a:pt x="11" y="6"/>
                      <a:pt x="22" y="10"/>
                      <a:pt x="32" y="17"/>
                    </a:cubicBezTo>
                    <a:cubicBezTo>
                      <a:pt x="46" y="27"/>
                      <a:pt x="49" y="40"/>
                      <a:pt x="53" y="56"/>
                    </a:cubicBezTo>
                    <a:cubicBezTo>
                      <a:pt x="49" y="52"/>
                      <a:pt x="47" y="46"/>
                      <a:pt x="44" y="41"/>
                    </a:cubicBezTo>
                    <a:cubicBezTo>
                      <a:pt x="41" y="36"/>
                      <a:pt x="36" y="31"/>
                      <a:pt x="32" y="26"/>
                    </a:cubicBezTo>
                    <a:cubicBezTo>
                      <a:pt x="28" y="22"/>
                      <a:pt x="21" y="16"/>
                      <a:pt x="15" y="17"/>
                    </a:cubicBezTo>
                    <a:cubicBezTo>
                      <a:pt x="4" y="18"/>
                      <a:pt x="8" y="46"/>
                      <a:pt x="8" y="54"/>
                    </a:cubicBezTo>
                    <a:cubicBezTo>
                      <a:pt x="8" y="44"/>
                      <a:pt x="7" y="34"/>
                      <a:pt x="5" y="24"/>
                    </a:cubicBezTo>
                    <a:cubicBezTo>
                      <a:pt x="4" y="19"/>
                      <a:pt x="3" y="8"/>
                      <a:pt x="0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154">
                <a:extLst>
                  <a:ext uri="{FF2B5EF4-FFF2-40B4-BE49-F238E27FC236}">
                    <a16:creationId xmlns:a16="http://schemas.microsoft.com/office/drawing/2014/main" id="{E0D2AEFC-3A0F-4E07-94C8-21AB6C80B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480"/>
                <a:ext cx="77" cy="130"/>
              </a:xfrm>
              <a:custGeom>
                <a:avLst/>
                <a:gdLst>
                  <a:gd name="T0" fmla="*/ 80 w 70"/>
                  <a:gd name="T1" fmla="*/ 0 h 119"/>
                  <a:gd name="T2" fmla="*/ 57 w 70"/>
                  <a:gd name="T3" fmla="*/ 61 h 119"/>
                  <a:gd name="T4" fmla="*/ 35 w 70"/>
                  <a:gd name="T5" fmla="*/ 85 h 119"/>
                  <a:gd name="T6" fmla="*/ 0 w 70"/>
                  <a:gd name="T7" fmla="*/ 107 h 119"/>
                  <a:gd name="T8" fmla="*/ 22 w 70"/>
                  <a:gd name="T9" fmla="*/ 101 h 119"/>
                  <a:gd name="T10" fmla="*/ 45 w 70"/>
                  <a:gd name="T11" fmla="*/ 88 h 119"/>
                  <a:gd name="T12" fmla="*/ 70 w 70"/>
                  <a:gd name="T13" fmla="*/ 61 h 119"/>
                  <a:gd name="T14" fmla="*/ 79 w 70"/>
                  <a:gd name="T15" fmla="*/ 105 h 119"/>
                  <a:gd name="T16" fmla="*/ 94 w 70"/>
                  <a:gd name="T17" fmla="*/ 155 h 119"/>
                  <a:gd name="T18" fmla="*/ 87 w 70"/>
                  <a:gd name="T19" fmla="*/ 104 h 119"/>
                  <a:gd name="T20" fmla="*/ 80 w 70"/>
                  <a:gd name="T21" fmla="*/ 69 h 119"/>
                  <a:gd name="T22" fmla="*/ 85 w 70"/>
                  <a:gd name="T23" fmla="*/ 5 h 119"/>
                  <a:gd name="T24" fmla="*/ 84 w 70"/>
                  <a:gd name="T25" fmla="*/ 5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0"/>
                  <a:gd name="T40" fmla="*/ 0 h 119"/>
                  <a:gd name="T41" fmla="*/ 70 w 70"/>
                  <a:gd name="T42" fmla="*/ 119 h 1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0" h="119">
                    <a:moveTo>
                      <a:pt x="60" y="0"/>
                    </a:moveTo>
                    <a:cubicBezTo>
                      <a:pt x="54" y="16"/>
                      <a:pt x="52" y="33"/>
                      <a:pt x="43" y="47"/>
                    </a:cubicBezTo>
                    <a:cubicBezTo>
                      <a:pt x="38" y="54"/>
                      <a:pt x="33" y="60"/>
                      <a:pt x="26" y="65"/>
                    </a:cubicBezTo>
                    <a:cubicBezTo>
                      <a:pt x="19" y="71"/>
                      <a:pt x="5" y="75"/>
                      <a:pt x="0" y="82"/>
                    </a:cubicBezTo>
                    <a:cubicBezTo>
                      <a:pt x="3" y="79"/>
                      <a:pt x="12" y="79"/>
                      <a:pt x="16" y="77"/>
                    </a:cubicBezTo>
                    <a:cubicBezTo>
                      <a:pt x="22" y="76"/>
                      <a:pt x="29" y="73"/>
                      <a:pt x="34" y="68"/>
                    </a:cubicBezTo>
                    <a:cubicBezTo>
                      <a:pt x="40" y="62"/>
                      <a:pt x="46" y="51"/>
                      <a:pt x="53" y="47"/>
                    </a:cubicBezTo>
                    <a:cubicBezTo>
                      <a:pt x="56" y="57"/>
                      <a:pt x="57" y="70"/>
                      <a:pt x="59" y="81"/>
                    </a:cubicBezTo>
                    <a:cubicBezTo>
                      <a:pt x="62" y="94"/>
                      <a:pt x="65" y="107"/>
                      <a:pt x="70" y="119"/>
                    </a:cubicBezTo>
                    <a:cubicBezTo>
                      <a:pt x="65" y="109"/>
                      <a:pt x="66" y="92"/>
                      <a:pt x="65" y="80"/>
                    </a:cubicBezTo>
                    <a:cubicBezTo>
                      <a:pt x="64" y="71"/>
                      <a:pt x="61" y="63"/>
                      <a:pt x="60" y="53"/>
                    </a:cubicBezTo>
                    <a:cubicBezTo>
                      <a:pt x="59" y="36"/>
                      <a:pt x="62" y="21"/>
                      <a:pt x="64" y="5"/>
                    </a:cubicBezTo>
                    <a:cubicBezTo>
                      <a:pt x="64" y="5"/>
                      <a:pt x="64" y="5"/>
                      <a:pt x="63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155">
                <a:extLst>
                  <a:ext uri="{FF2B5EF4-FFF2-40B4-BE49-F238E27FC236}">
                    <a16:creationId xmlns:a16="http://schemas.microsoft.com/office/drawing/2014/main" id="{102BB8E8-88EE-46D1-8A6A-F70B8196C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" y="708"/>
                <a:ext cx="111" cy="54"/>
              </a:xfrm>
              <a:custGeom>
                <a:avLst/>
                <a:gdLst>
                  <a:gd name="T0" fmla="*/ 131 w 101"/>
                  <a:gd name="T1" fmla="*/ 63 h 49"/>
                  <a:gd name="T2" fmla="*/ 107 w 101"/>
                  <a:gd name="T3" fmla="*/ 50 h 49"/>
                  <a:gd name="T4" fmla="*/ 76 w 101"/>
                  <a:gd name="T5" fmla="*/ 36 h 49"/>
                  <a:gd name="T6" fmla="*/ 36 w 101"/>
                  <a:gd name="T7" fmla="*/ 21 h 49"/>
                  <a:gd name="T8" fmla="*/ 0 w 101"/>
                  <a:gd name="T9" fmla="*/ 0 h 49"/>
                  <a:gd name="T10" fmla="*/ 48 w 101"/>
                  <a:gd name="T11" fmla="*/ 35 h 49"/>
                  <a:gd name="T12" fmla="*/ 86 w 101"/>
                  <a:gd name="T13" fmla="*/ 50 h 49"/>
                  <a:gd name="T14" fmla="*/ 118 w 101"/>
                  <a:gd name="T15" fmla="*/ 56 h 49"/>
                  <a:gd name="T16" fmla="*/ 134 w 101"/>
                  <a:gd name="T17" fmla="*/ 66 h 4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1"/>
                  <a:gd name="T28" fmla="*/ 0 h 49"/>
                  <a:gd name="T29" fmla="*/ 101 w 101"/>
                  <a:gd name="T30" fmla="*/ 49 h 4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1" h="49">
                    <a:moveTo>
                      <a:pt x="98" y="47"/>
                    </a:moveTo>
                    <a:cubicBezTo>
                      <a:pt x="95" y="42"/>
                      <a:pt x="85" y="40"/>
                      <a:pt x="80" y="37"/>
                    </a:cubicBezTo>
                    <a:cubicBezTo>
                      <a:pt x="72" y="34"/>
                      <a:pt x="65" y="30"/>
                      <a:pt x="57" y="27"/>
                    </a:cubicBezTo>
                    <a:cubicBezTo>
                      <a:pt x="47" y="22"/>
                      <a:pt x="36" y="20"/>
                      <a:pt x="27" y="15"/>
                    </a:cubicBezTo>
                    <a:cubicBezTo>
                      <a:pt x="18" y="10"/>
                      <a:pt x="9" y="5"/>
                      <a:pt x="0" y="0"/>
                    </a:cubicBezTo>
                    <a:cubicBezTo>
                      <a:pt x="8" y="13"/>
                      <a:pt x="23" y="19"/>
                      <a:pt x="36" y="26"/>
                    </a:cubicBezTo>
                    <a:cubicBezTo>
                      <a:pt x="44" y="31"/>
                      <a:pt x="55" y="35"/>
                      <a:pt x="65" y="37"/>
                    </a:cubicBezTo>
                    <a:cubicBezTo>
                      <a:pt x="73" y="38"/>
                      <a:pt x="80" y="38"/>
                      <a:pt x="88" y="42"/>
                    </a:cubicBezTo>
                    <a:cubicBezTo>
                      <a:pt x="92" y="44"/>
                      <a:pt x="97" y="47"/>
                      <a:pt x="101" y="49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156">
                <a:extLst>
                  <a:ext uri="{FF2B5EF4-FFF2-40B4-BE49-F238E27FC236}">
                    <a16:creationId xmlns:a16="http://schemas.microsoft.com/office/drawing/2014/main" id="{4EF2D84D-A017-4164-902C-9FF673B58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718"/>
                <a:ext cx="128" cy="45"/>
              </a:xfrm>
              <a:custGeom>
                <a:avLst/>
                <a:gdLst>
                  <a:gd name="T0" fmla="*/ 1 w 116"/>
                  <a:gd name="T1" fmla="*/ 48 h 41"/>
                  <a:gd name="T2" fmla="*/ 31 w 116"/>
                  <a:gd name="T3" fmla="*/ 42 h 41"/>
                  <a:gd name="T4" fmla="*/ 83 w 116"/>
                  <a:gd name="T5" fmla="*/ 27 h 41"/>
                  <a:gd name="T6" fmla="*/ 127 w 116"/>
                  <a:gd name="T7" fmla="*/ 9 h 41"/>
                  <a:gd name="T8" fmla="*/ 156 w 116"/>
                  <a:gd name="T9" fmla="*/ 0 h 41"/>
                  <a:gd name="T10" fmla="*/ 73 w 116"/>
                  <a:gd name="T11" fmla="*/ 33 h 41"/>
                  <a:gd name="T12" fmla="*/ 38 w 116"/>
                  <a:gd name="T13" fmla="*/ 44 h 41"/>
                  <a:gd name="T14" fmla="*/ 0 w 116"/>
                  <a:gd name="T15" fmla="*/ 48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6"/>
                  <a:gd name="T25" fmla="*/ 0 h 41"/>
                  <a:gd name="T26" fmla="*/ 116 w 116"/>
                  <a:gd name="T27" fmla="*/ 41 h 4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6" h="41">
                    <a:moveTo>
                      <a:pt x="1" y="36"/>
                    </a:moveTo>
                    <a:cubicBezTo>
                      <a:pt x="8" y="41"/>
                      <a:pt x="17" y="34"/>
                      <a:pt x="23" y="32"/>
                    </a:cubicBezTo>
                    <a:cubicBezTo>
                      <a:pt x="36" y="27"/>
                      <a:pt x="49" y="25"/>
                      <a:pt x="62" y="21"/>
                    </a:cubicBezTo>
                    <a:cubicBezTo>
                      <a:pt x="73" y="17"/>
                      <a:pt x="83" y="11"/>
                      <a:pt x="94" y="6"/>
                    </a:cubicBezTo>
                    <a:cubicBezTo>
                      <a:pt x="101" y="4"/>
                      <a:pt x="109" y="3"/>
                      <a:pt x="116" y="0"/>
                    </a:cubicBezTo>
                    <a:cubicBezTo>
                      <a:pt x="97" y="9"/>
                      <a:pt x="75" y="18"/>
                      <a:pt x="54" y="25"/>
                    </a:cubicBezTo>
                    <a:cubicBezTo>
                      <a:pt x="46" y="28"/>
                      <a:pt x="37" y="31"/>
                      <a:pt x="28" y="33"/>
                    </a:cubicBezTo>
                    <a:cubicBezTo>
                      <a:pt x="18" y="36"/>
                      <a:pt x="9" y="34"/>
                      <a:pt x="0" y="3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157">
                <a:extLst>
                  <a:ext uri="{FF2B5EF4-FFF2-40B4-BE49-F238E27FC236}">
                    <a16:creationId xmlns:a16="http://schemas.microsoft.com/office/drawing/2014/main" id="{FB035C54-05DC-462E-AB8D-01B1587AD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" y="721"/>
                <a:ext cx="28" cy="19"/>
              </a:xfrm>
              <a:custGeom>
                <a:avLst/>
                <a:gdLst>
                  <a:gd name="T0" fmla="*/ 0 w 25"/>
                  <a:gd name="T1" fmla="*/ 1 h 17"/>
                  <a:gd name="T2" fmla="*/ 35 w 25"/>
                  <a:gd name="T3" fmla="*/ 11 h 17"/>
                  <a:gd name="T4" fmla="*/ 1 w 25"/>
                  <a:gd name="T5" fmla="*/ 2 h 17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17"/>
                  <a:gd name="T11" fmla="*/ 25 w 25"/>
                  <a:gd name="T12" fmla="*/ 17 h 1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17">
                    <a:moveTo>
                      <a:pt x="0" y="1"/>
                    </a:moveTo>
                    <a:cubicBezTo>
                      <a:pt x="6" y="8"/>
                      <a:pt x="17" y="17"/>
                      <a:pt x="25" y="8"/>
                    </a:cubicBezTo>
                    <a:cubicBezTo>
                      <a:pt x="15" y="11"/>
                      <a:pt x="9" y="0"/>
                      <a:pt x="1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158">
                <a:extLst>
                  <a:ext uri="{FF2B5EF4-FFF2-40B4-BE49-F238E27FC236}">
                    <a16:creationId xmlns:a16="http://schemas.microsoft.com/office/drawing/2014/main" id="{CB12BE12-4480-4EAA-B371-E377ECD26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" y="261"/>
                <a:ext cx="29" cy="84"/>
              </a:xfrm>
              <a:custGeom>
                <a:avLst/>
                <a:gdLst>
                  <a:gd name="T0" fmla="*/ 33 w 27"/>
                  <a:gd name="T1" fmla="*/ 0 h 76"/>
                  <a:gd name="T2" fmla="*/ 11 w 27"/>
                  <a:gd name="T3" fmla="*/ 40 h 76"/>
                  <a:gd name="T4" fmla="*/ 0 w 27"/>
                  <a:gd name="T5" fmla="*/ 103 h 76"/>
                  <a:gd name="T6" fmla="*/ 16 w 27"/>
                  <a:gd name="T7" fmla="*/ 36 h 76"/>
                  <a:gd name="T8" fmla="*/ 33 w 27"/>
                  <a:gd name="T9" fmla="*/ 2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27" y="0"/>
                    </a:moveTo>
                    <a:cubicBezTo>
                      <a:pt x="11" y="1"/>
                      <a:pt x="10" y="18"/>
                      <a:pt x="8" y="30"/>
                    </a:cubicBezTo>
                    <a:cubicBezTo>
                      <a:pt x="5" y="45"/>
                      <a:pt x="0" y="61"/>
                      <a:pt x="0" y="76"/>
                    </a:cubicBezTo>
                    <a:cubicBezTo>
                      <a:pt x="5" y="60"/>
                      <a:pt x="10" y="44"/>
                      <a:pt x="13" y="27"/>
                    </a:cubicBezTo>
                    <a:cubicBezTo>
                      <a:pt x="14" y="20"/>
                      <a:pt x="16" y="2"/>
                      <a:pt x="2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159">
                <a:extLst>
                  <a:ext uri="{FF2B5EF4-FFF2-40B4-BE49-F238E27FC236}">
                    <a16:creationId xmlns:a16="http://schemas.microsoft.com/office/drawing/2014/main" id="{1C4946D1-84E1-4E45-842F-68AD134E6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7" y="397"/>
                <a:ext cx="15" cy="43"/>
              </a:xfrm>
              <a:custGeom>
                <a:avLst/>
                <a:gdLst>
                  <a:gd name="T0" fmla="*/ 18 w 13"/>
                  <a:gd name="T1" fmla="*/ 1 h 39"/>
                  <a:gd name="T2" fmla="*/ 2 w 13"/>
                  <a:gd name="T3" fmla="*/ 26 h 39"/>
                  <a:gd name="T4" fmla="*/ 2 w 13"/>
                  <a:gd name="T5" fmla="*/ 39 h 39"/>
                  <a:gd name="T6" fmla="*/ 18 w 13"/>
                  <a:gd name="T7" fmla="*/ 52 h 39"/>
                  <a:gd name="T8" fmla="*/ 9 w 13"/>
                  <a:gd name="T9" fmla="*/ 28 h 39"/>
                  <a:gd name="T10" fmla="*/ 20 w 13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39"/>
                  <a:gd name="T20" fmla="*/ 13 w 13"/>
                  <a:gd name="T21" fmla="*/ 39 h 3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39">
                    <a:moveTo>
                      <a:pt x="12" y="1"/>
                    </a:moveTo>
                    <a:cubicBezTo>
                      <a:pt x="10" y="8"/>
                      <a:pt x="7" y="14"/>
                      <a:pt x="2" y="20"/>
                    </a:cubicBezTo>
                    <a:cubicBezTo>
                      <a:pt x="1" y="22"/>
                      <a:pt x="0" y="26"/>
                      <a:pt x="2" y="29"/>
                    </a:cubicBezTo>
                    <a:cubicBezTo>
                      <a:pt x="3" y="33"/>
                      <a:pt x="9" y="35"/>
                      <a:pt x="12" y="39"/>
                    </a:cubicBezTo>
                    <a:cubicBezTo>
                      <a:pt x="7" y="34"/>
                      <a:pt x="3" y="28"/>
                      <a:pt x="6" y="21"/>
                    </a:cubicBezTo>
                    <a:cubicBezTo>
                      <a:pt x="8" y="15"/>
                      <a:pt x="13" y="8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160">
                <a:extLst>
                  <a:ext uri="{FF2B5EF4-FFF2-40B4-BE49-F238E27FC236}">
                    <a16:creationId xmlns:a16="http://schemas.microsoft.com/office/drawing/2014/main" id="{0E5D1544-F41F-4C5D-8E73-7A367B1A6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400"/>
                <a:ext cx="9" cy="24"/>
              </a:xfrm>
              <a:custGeom>
                <a:avLst/>
                <a:gdLst>
                  <a:gd name="T0" fmla="*/ 1 w 8"/>
                  <a:gd name="T1" fmla="*/ 28 h 22"/>
                  <a:gd name="T2" fmla="*/ 3 w 8"/>
                  <a:gd name="T3" fmla="*/ 15 h 22"/>
                  <a:gd name="T4" fmla="*/ 1 w 8"/>
                  <a:gd name="T5" fmla="*/ 0 h 22"/>
                  <a:gd name="T6" fmla="*/ 11 w 8"/>
                  <a:gd name="T7" fmla="*/ 15 h 22"/>
                  <a:gd name="T8" fmla="*/ 3 w 8"/>
                  <a:gd name="T9" fmla="*/ 28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22"/>
                  <a:gd name="T17" fmla="*/ 8 w 8"/>
                  <a:gd name="T18" fmla="*/ 22 h 2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22">
                    <a:moveTo>
                      <a:pt x="1" y="22"/>
                    </a:moveTo>
                    <a:cubicBezTo>
                      <a:pt x="6" y="20"/>
                      <a:pt x="4" y="15"/>
                      <a:pt x="3" y="12"/>
                    </a:cubicBezTo>
                    <a:cubicBezTo>
                      <a:pt x="1" y="8"/>
                      <a:pt x="0" y="3"/>
                      <a:pt x="1" y="0"/>
                    </a:cubicBezTo>
                    <a:cubicBezTo>
                      <a:pt x="1" y="4"/>
                      <a:pt x="3" y="12"/>
                      <a:pt x="8" y="12"/>
                    </a:cubicBezTo>
                    <a:cubicBezTo>
                      <a:pt x="6" y="14"/>
                      <a:pt x="6" y="21"/>
                      <a:pt x="3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161">
                <a:extLst>
                  <a:ext uri="{FF2B5EF4-FFF2-40B4-BE49-F238E27FC236}">
                    <a16:creationId xmlns:a16="http://schemas.microsoft.com/office/drawing/2014/main" id="{DC443944-C507-4926-817C-9A6A581F3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228"/>
                <a:ext cx="144" cy="64"/>
              </a:xfrm>
              <a:custGeom>
                <a:avLst/>
                <a:gdLst>
                  <a:gd name="T0" fmla="*/ 0 w 131"/>
                  <a:gd name="T1" fmla="*/ 17 h 58"/>
                  <a:gd name="T2" fmla="*/ 26 w 131"/>
                  <a:gd name="T3" fmla="*/ 12 h 58"/>
                  <a:gd name="T4" fmla="*/ 56 w 131"/>
                  <a:gd name="T5" fmla="*/ 1 h 58"/>
                  <a:gd name="T6" fmla="*/ 82 w 131"/>
                  <a:gd name="T7" fmla="*/ 1 h 58"/>
                  <a:gd name="T8" fmla="*/ 96 w 131"/>
                  <a:gd name="T9" fmla="*/ 3 h 58"/>
                  <a:gd name="T10" fmla="*/ 95 w 131"/>
                  <a:gd name="T11" fmla="*/ 17 h 58"/>
                  <a:gd name="T12" fmla="*/ 107 w 131"/>
                  <a:gd name="T13" fmla="*/ 26 h 58"/>
                  <a:gd name="T14" fmla="*/ 124 w 131"/>
                  <a:gd name="T15" fmla="*/ 34 h 58"/>
                  <a:gd name="T16" fmla="*/ 142 w 131"/>
                  <a:gd name="T17" fmla="*/ 50 h 58"/>
                  <a:gd name="T18" fmla="*/ 156 w 131"/>
                  <a:gd name="T19" fmla="*/ 61 h 58"/>
                  <a:gd name="T20" fmla="*/ 155 w 131"/>
                  <a:gd name="T21" fmla="*/ 61 h 58"/>
                  <a:gd name="T22" fmla="*/ 168 w 131"/>
                  <a:gd name="T23" fmla="*/ 74 h 58"/>
                  <a:gd name="T24" fmla="*/ 174 w 131"/>
                  <a:gd name="T25" fmla="*/ 78 h 58"/>
                  <a:gd name="T26" fmla="*/ 118 w 131"/>
                  <a:gd name="T27" fmla="*/ 42 h 58"/>
                  <a:gd name="T28" fmla="*/ 89 w 131"/>
                  <a:gd name="T29" fmla="*/ 10 h 58"/>
                  <a:gd name="T30" fmla="*/ 57 w 131"/>
                  <a:gd name="T31" fmla="*/ 8 h 58"/>
                  <a:gd name="T32" fmla="*/ 40 w 131"/>
                  <a:gd name="T33" fmla="*/ 15 h 58"/>
                  <a:gd name="T34" fmla="*/ 32 w 131"/>
                  <a:gd name="T35" fmla="*/ 13 h 58"/>
                  <a:gd name="T36" fmla="*/ 24 w 131"/>
                  <a:gd name="T37" fmla="*/ 21 h 58"/>
                  <a:gd name="T38" fmla="*/ 3 w 131"/>
                  <a:gd name="T39" fmla="*/ 15 h 5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31"/>
                  <a:gd name="T61" fmla="*/ 0 h 58"/>
                  <a:gd name="T62" fmla="*/ 131 w 131"/>
                  <a:gd name="T63" fmla="*/ 58 h 5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31" h="58">
                    <a:moveTo>
                      <a:pt x="0" y="13"/>
                    </a:moveTo>
                    <a:cubicBezTo>
                      <a:pt x="7" y="10"/>
                      <a:pt x="14" y="13"/>
                      <a:pt x="20" y="9"/>
                    </a:cubicBezTo>
                    <a:cubicBezTo>
                      <a:pt x="28" y="4"/>
                      <a:pt x="33" y="2"/>
                      <a:pt x="42" y="1"/>
                    </a:cubicBezTo>
                    <a:cubicBezTo>
                      <a:pt x="49" y="0"/>
                      <a:pt x="56" y="0"/>
                      <a:pt x="62" y="1"/>
                    </a:cubicBezTo>
                    <a:cubicBezTo>
                      <a:pt x="64" y="1"/>
                      <a:pt x="71" y="2"/>
                      <a:pt x="72" y="3"/>
                    </a:cubicBezTo>
                    <a:cubicBezTo>
                      <a:pt x="76" y="6"/>
                      <a:pt x="71" y="9"/>
                      <a:pt x="71" y="13"/>
                    </a:cubicBezTo>
                    <a:cubicBezTo>
                      <a:pt x="75" y="15"/>
                      <a:pt x="77" y="18"/>
                      <a:pt x="80" y="20"/>
                    </a:cubicBezTo>
                    <a:cubicBezTo>
                      <a:pt x="84" y="22"/>
                      <a:pt x="90" y="22"/>
                      <a:pt x="94" y="25"/>
                    </a:cubicBezTo>
                    <a:cubicBezTo>
                      <a:pt x="98" y="28"/>
                      <a:pt x="101" y="33"/>
                      <a:pt x="106" y="37"/>
                    </a:cubicBezTo>
                    <a:cubicBezTo>
                      <a:pt x="109" y="39"/>
                      <a:pt x="113" y="42"/>
                      <a:pt x="117" y="45"/>
                    </a:cubicBezTo>
                    <a:cubicBezTo>
                      <a:pt x="117" y="45"/>
                      <a:pt x="116" y="45"/>
                      <a:pt x="116" y="45"/>
                    </a:cubicBezTo>
                    <a:cubicBezTo>
                      <a:pt x="118" y="49"/>
                      <a:pt x="124" y="50"/>
                      <a:pt x="126" y="55"/>
                    </a:cubicBezTo>
                    <a:cubicBezTo>
                      <a:pt x="128" y="55"/>
                      <a:pt x="130" y="57"/>
                      <a:pt x="131" y="58"/>
                    </a:cubicBezTo>
                    <a:cubicBezTo>
                      <a:pt x="114" y="56"/>
                      <a:pt x="102" y="39"/>
                      <a:pt x="88" y="31"/>
                    </a:cubicBezTo>
                    <a:cubicBezTo>
                      <a:pt x="76" y="26"/>
                      <a:pt x="66" y="20"/>
                      <a:pt x="67" y="7"/>
                    </a:cubicBezTo>
                    <a:cubicBezTo>
                      <a:pt x="60" y="7"/>
                      <a:pt x="50" y="3"/>
                      <a:pt x="43" y="5"/>
                    </a:cubicBezTo>
                    <a:cubicBezTo>
                      <a:pt x="38" y="6"/>
                      <a:pt x="36" y="12"/>
                      <a:pt x="30" y="12"/>
                    </a:cubicBezTo>
                    <a:cubicBezTo>
                      <a:pt x="28" y="12"/>
                      <a:pt x="26" y="10"/>
                      <a:pt x="24" y="10"/>
                    </a:cubicBezTo>
                    <a:cubicBezTo>
                      <a:pt x="21" y="11"/>
                      <a:pt x="21" y="13"/>
                      <a:pt x="18" y="15"/>
                    </a:cubicBezTo>
                    <a:cubicBezTo>
                      <a:pt x="12" y="18"/>
                      <a:pt x="9" y="13"/>
                      <a:pt x="3" y="1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162">
                <a:extLst>
                  <a:ext uri="{FF2B5EF4-FFF2-40B4-BE49-F238E27FC236}">
                    <a16:creationId xmlns:a16="http://schemas.microsoft.com/office/drawing/2014/main" id="{48CB06EB-75FF-434D-93FB-8B2217608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" y="1406"/>
                <a:ext cx="115" cy="32"/>
              </a:xfrm>
              <a:custGeom>
                <a:avLst/>
                <a:gdLst>
                  <a:gd name="T0" fmla="*/ 0 w 105"/>
                  <a:gd name="T1" fmla="*/ 8 h 29"/>
                  <a:gd name="T2" fmla="*/ 53 w 105"/>
                  <a:gd name="T3" fmla="*/ 0 h 29"/>
                  <a:gd name="T4" fmla="*/ 73 w 105"/>
                  <a:gd name="T5" fmla="*/ 3 h 29"/>
                  <a:gd name="T6" fmla="*/ 93 w 105"/>
                  <a:gd name="T7" fmla="*/ 10 h 29"/>
                  <a:gd name="T8" fmla="*/ 111 w 105"/>
                  <a:gd name="T9" fmla="*/ 14 h 29"/>
                  <a:gd name="T10" fmla="*/ 127 w 105"/>
                  <a:gd name="T11" fmla="*/ 17 h 29"/>
                  <a:gd name="T12" fmla="*/ 138 w 105"/>
                  <a:gd name="T13" fmla="*/ 13 h 29"/>
                  <a:gd name="T14" fmla="*/ 114 w 105"/>
                  <a:gd name="T15" fmla="*/ 22 h 29"/>
                  <a:gd name="T16" fmla="*/ 92 w 105"/>
                  <a:gd name="T17" fmla="*/ 19 h 29"/>
                  <a:gd name="T18" fmla="*/ 58 w 105"/>
                  <a:gd name="T19" fmla="*/ 13 h 29"/>
                  <a:gd name="T20" fmla="*/ 36 w 105"/>
                  <a:gd name="T21" fmla="*/ 13 h 29"/>
                  <a:gd name="T22" fmla="*/ 20 w 105"/>
                  <a:gd name="T23" fmla="*/ 11 h 29"/>
                  <a:gd name="T24" fmla="*/ 1 w 105"/>
                  <a:gd name="T25" fmla="*/ 1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5"/>
                  <a:gd name="T40" fmla="*/ 0 h 29"/>
                  <a:gd name="T41" fmla="*/ 105 w 105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5" h="29">
                    <a:moveTo>
                      <a:pt x="0" y="5"/>
                    </a:moveTo>
                    <a:cubicBezTo>
                      <a:pt x="15" y="10"/>
                      <a:pt x="26" y="3"/>
                      <a:pt x="40" y="0"/>
                    </a:cubicBezTo>
                    <a:cubicBezTo>
                      <a:pt x="47" y="6"/>
                      <a:pt x="63" y="22"/>
                      <a:pt x="56" y="3"/>
                    </a:cubicBezTo>
                    <a:cubicBezTo>
                      <a:pt x="59" y="3"/>
                      <a:pt x="71" y="15"/>
                      <a:pt x="71" y="7"/>
                    </a:cubicBezTo>
                    <a:cubicBezTo>
                      <a:pt x="76" y="6"/>
                      <a:pt x="80" y="10"/>
                      <a:pt x="84" y="11"/>
                    </a:cubicBezTo>
                    <a:cubicBezTo>
                      <a:pt x="88" y="12"/>
                      <a:pt x="93" y="13"/>
                      <a:pt x="97" y="13"/>
                    </a:cubicBezTo>
                    <a:cubicBezTo>
                      <a:pt x="100" y="12"/>
                      <a:pt x="102" y="10"/>
                      <a:pt x="105" y="10"/>
                    </a:cubicBezTo>
                    <a:cubicBezTo>
                      <a:pt x="100" y="14"/>
                      <a:pt x="95" y="16"/>
                      <a:pt x="87" y="16"/>
                    </a:cubicBezTo>
                    <a:cubicBezTo>
                      <a:pt x="82" y="16"/>
                      <a:pt x="76" y="13"/>
                      <a:pt x="70" y="14"/>
                    </a:cubicBezTo>
                    <a:cubicBezTo>
                      <a:pt x="72" y="29"/>
                      <a:pt x="48" y="13"/>
                      <a:pt x="44" y="10"/>
                    </a:cubicBezTo>
                    <a:cubicBezTo>
                      <a:pt x="37" y="6"/>
                      <a:pt x="35" y="9"/>
                      <a:pt x="27" y="10"/>
                    </a:cubicBezTo>
                    <a:cubicBezTo>
                      <a:pt x="21" y="11"/>
                      <a:pt x="20" y="9"/>
                      <a:pt x="15" y="8"/>
                    </a:cubicBezTo>
                    <a:cubicBezTo>
                      <a:pt x="11" y="7"/>
                      <a:pt x="3" y="11"/>
                      <a:pt x="1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163">
                <a:extLst>
                  <a:ext uri="{FF2B5EF4-FFF2-40B4-BE49-F238E27FC236}">
                    <a16:creationId xmlns:a16="http://schemas.microsoft.com/office/drawing/2014/main" id="{97DAB714-EC78-4BDC-9B65-461A4D295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1385"/>
                <a:ext cx="70" cy="23"/>
              </a:xfrm>
              <a:custGeom>
                <a:avLst/>
                <a:gdLst>
                  <a:gd name="T0" fmla="*/ 1 w 63"/>
                  <a:gd name="T1" fmla="*/ 15 h 21"/>
                  <a:gd name="T2" fmla="*/ 46 w 63"/>
                  <a:gd name="T3" fmla="*/ 5 h 21"/>
                  <a:gd name="T4" fmla="*/ 66 w 63"/>
                  <a:gd name="T5" fmla="*/ 13 h 21"/>
                  <a:gd name="T6" fmla="*/ 87 w 63"/>
                  <a:gd name="T7" fmla="*/ 27 h 21"/>
                  <a:gd name="T8" fmla="*/ 76 w 63"/>
                  <a:gd name="T9" fmla="*/ 15 h 21"/>
                  <a:gd name="T10" fmla="*/ 57 w 63"/>
                  <a:gd name="T11" fmla="*/ 2 h 21"/>
                  <a:gd name="T12" fmla="*/ 29 w 63"/>
                  <a:gd name="T13" fmla="*/ 1 h 21"/>
                  <a:gd name="T14" fmla="*/ 0 w 63"/>
                  <a:gd name="T15" fmla="*/ 1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3"/>
                  <a:gd name="T25" fmla="*/ 0 h 21"/>
                  <a:gd name="T26" fmla="*/ 63 w 63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3" h="21">
                    <a:moveTo>
                      <a:pt x="1" y="12"/>
                    </a:moveTo>
                    <a:cubicBezTo>
                      <a:pt x="13" y="11"/>
                      <a:pt x="21" y="4"/>
                      <a:pt x="33" y="5"/>
                    </a:cubicBezTo>
                    <a:cubicBezTo>
                      <a:pt x="38" y="6"/>
                      <a:pt x="43" y="7"/>
                      <a:pt x="48" y="10"/>
                    </a:cubicBezTo>
                    <a:cubicBezTo>
                      <a:pt x="53" y="14"/>
                      <a:pt x="58" y="19"/>
                      <a:pt x="63" y="21"/>
                    </a:cubicBezTo>
                    <a:cubicBezTo>
                      <a:pt x="63" y="19"/>
                      <a:pt x="57" y="14"/>
                      <a:pt x="55" y="12"/>
                    </a:cubicBezTo>
                    <a:cubicBezTo>
                      <a:pt x="51" y="7"/>
                      <a:pt x="47" y="3"/>
                      <a:pt x="41" y="2"/>
                    </a:cubicBezTo>
                    <a:cubicBezTo>
                      <a:pt x="35" y="0"/>
                      <a:pt x="27" y="0"/>
                      <a:pt x="21" y="1"/>
                    </a:cubicBezTo>
                    <a:cubicBezTo>
                      <a:pt x="14" y="1"/>
                      <a:pt x="7" y="8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164">
                <a:extLst>
                  <a:ext uri="{FF2B5EF4-FFF2-40B4-BE49-F238E27FC236}">
                    <a16:creationId xmlns:a16="http://schemas.microsoft.com/office/drawing/2014/main" id="{AA0D76B5-DE3F-4111-A00C-1B2B77F18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" y="1317"/>
                <a:ext cx="26" cy="103"/>
              </a:xfrm>
              <a:custGeom>
                <a:avLst/>
                <a:gdLst>
                  <a:gd name="T0" fmla="*/ 3 w 24"/>
                  <a:gd name="T1" fmla="*/ 0 h 94"/>
                  <a:gd name="T2" fmla="*/ 20 w 24"/>
                  <a:gd name="T3" fmla="*/ 66 h 94"/>
                  <a:gd name="T4" fmla="*/ 12 w 24"/>
                  <a:gd name="T5" fmla="*/ 124 h 94"/>
                  <a:gd name="T6" fmla="*/ 14 w 24"/>
                  <a:gd name="T7" fmla="*/ 75 h 94"/>
                  <a:gd name="T8" fmla="*/ 1 w 24"/>
                  <a:gd name="T9" fmla="*/ 0 h 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4"/>
                  <a:gd name="T16" fmla="*/ 0 h 94"/>
                  <a:gd name="T17" fmla="*/ 24 w 24"/>
                  <a:gd name="T18" fmla="*/ 94 h 9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4" h="94">
                    <a:moveTo>
                      <a:pt x="3" y="0"/>
                    </a:moveTo>
                    <a:cubicBezTo>
                      <a:pt x="3" y="19"/>
                      <a:pt x="7" y="33"/>
                      <a:pt x="16" y="50"/>
                    </a:cubicBezTo>
                    <a:cubicBezTo>
                      <a:pt x="24" y="64"/>
                      <a:pt x="24" y="83"/>
                      <a:pt x="9" y="94"/>
                    </a:cubicBezTo>
                    <a:cubicBezTo>
                      <a:pt x="17" y="81"/>
                      <a:pt x="17" y="70"/>
                      <a:pt x="11" y="57"/>
                    </a:cubicBezTo>
                    <a:cubicBezTo>
                      <a:pt x="4" y="39"/>
                      <a:pt x="0" y="2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Freeform 165">
                <a:extLst>
                  <a:ext uri="{FF2B5EF4-FFF2-40B4-BE49-F238E27FC236}">
                    <a16:creationId xmlns:a16="http://schemas.microsoft.com/office/drawing/2014/main" id="{0FAA6CE4-4063-4B87-A83D-8278C0A71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1711"/>
                <a:ext cx="17" cy="82"/>
              </a:xfrm>
              <a:custGeom>
                <a:avLst/>
                <a:gdLst>
                  <a:gd name="T0" fmla="*/ 5 w 16"/>
                  <a:gd name="T1" fmla="*/ 3 h 75"/>
                  <a:gd name="T2" fmla="*/ 0 w 16"/>
                  <a:gd name="T3" fmla="*/ 28 h 75"/>
                  <a:gd name="T4" fmla="*/ 11 w 16"/>
                  <a:gd name="T5" fmla="*/ 38 h 75"/>
                  <a:gd name="T6" fmla="*/ 12 w 16"/>
                  <a:gd name="T7" fmla="*/ 55 h 75"/>
                  <a:gd name="T8" fmla="*/ 13 w 16"/>
                  <a:gd name="T9" fmla="*/ 73 h 75"/>
                  <a:gd name="T10" fmla="*/ 5 w 16"/>
                  <a:gd name="T11" fmla="*/ 98 h 75"/>
                  <a:gd name="T12" fmla="*/ 11 w 16"/>
                  <a:gd name="T13" fmla="*/ 84 h 75"/>
                  <a:gd name="T14" fmla="*/ 17 w 16"/>
                  <a:gd name="T15" fmla="*/ 71 h 75"/>
                  <a:gd name="T16" fmla="*/ 16 w 16"/>
                  <a:gd name="T17" fmla="*/ 47 h 75"/>
                  <a:gd name="T18" fmla="*/ 15 w 16"/>
                  <a:gd name="T19" fmla="*/ 34 h 75"/>
                  <a:gd name="T20" fmla="*/ 15 w 16"/>
                  <a:gd name="T21" fmla="*/ 21 h 75"/>
                  <a:gd name="T22" fmla="*/ 7 w 16"/>
                  <a:gd name="T23" fmla="*/ 12 h 75"/>
                  <a:gd name="T24" fmla="*/ 11 w 16"/>
                  <a:gd name="T25" fmla="*/ 0 h 7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75"/>
                  <a:gd name="T41" fmla="*/ 16 w 16"/>
                  <a:gd name="T42" fmla="*/ 75 h 7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75">
                    <a:moveTo>
                      <a:pt x="5" y="3"/>
                    </a:moveTo>
                    <a:cubicBezTo>
                      <a:pt x="5" y="9"/>
                      <a:pt x="2" y="16"/>
                      <a:pt x="0" y="22"/>
                    </a:cubicBezTo>
                    <a:cubicBezTo>
                      <a:pt x="4" y="24"/>
                      <a:pt x="6" y="24"/>
                      <a:pt x="8" y="29"/>
                    </a:cubicBezTo>
                    <a:cubicBezTo>
                      <a:pt x="9" y="33"/>
                      <a:pt x="9" y="38"/>
                      <a:pt x="9" y="42"/>
                    </a:cubicBezTo>
                    <a:cubicBezTo>
                      <a:pt x="10" y="47"/>
                      <a:pt x="11" y="52"/>
                      <a:pt x="10" y="56"/>
                    </a:cubicBezTo>
                    <a:cubicBezTo>
                      <a:pt x="7" y="63"/>
                      <a:pt x="5" y="67"/>
                      <a:pt x="5" y="75"/>
                    </a:cubicBezTo>
                    <a:cubicBezTo>
                      <a:pt x="6" y="71"/>
                      <a:pt x="6" y="68"/>
                      <a:pt x="8" y="64"/>
                    </a:cubicBezTo>
                    <a:cubicBezTo>
                      <a:pt x="10" y="61"/>
                      <a:pt x="13" y="58"/>
                      <a:pt x="14" y="54"/>
                    </a:cubicBezTo>
                    <a:cubicBezTo>
                      <a:pt x="16" y="48"/>
                      <a:pt x="14" y="42"/>
                      <a:pt x="13" y="36"/>
                    </a:cubicBezTo>
                    <a:cubicBezTo>
                      <a:pt x="13" y="32"/>
                      <a:pt x="12" y="29"/>
                      <a:pt x="12" y="26"/>
                    </a:cubicBezTo>
                    <a:cubicBezTo>
                      <a:pt x="12" y="23"/>
                      <a:pt x="13" y="19"/>
                      <a:pt x="12" y="16"/>
                    </a:cubicBezTo>
                    <a:cubicBezTo>
                      <a:pt x="10" y="13"/>
                      <a:pt x="8" y="12"/>
                      <a:pt x="7" y="9"/>
                    </a:cubicBezTo>
                    <a:cubicBezTo>
                      <a:pt x="7" y="6"/>
                      <a:pt x="8" y="2"/>
                      <a:pt x="8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166">
                <a:extLst>
                  <a:ext uri="{FF2B5EF4-FFF2-40B4-BE49-F238E27FC236}">
                    <a16:creationId xmlns:a16="http://schemas.microsoft.com/office/drawing/2014/main" id="{7A33F91A-1CF1-44EC-BE0C-80FD037BC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" y="1217"/>
                <a:ext cx="72" cy="76"/>
              </a:xfrm>
              <a:custGeom>
                <a:avLst/>
                <a:gdLst>
                  <a:gd name="T0" fmla="*/ 0 w 66"/>
                  <a:gd name="T1" fmla="*/ 63 h 69"/>
                  <a:gd name="T2" fmla="*/ 12 w 66"/>
                  <a:gd name="T3" fmla="*/ 53 h 69"/>
                  <a:gd name="T4" fmla="*/ 31 w 66"/>
                  <a:gd name="T5" fmla="*/ 64 h 69"/>
                  <a:gd name="T6" fmla="*/ 86 w 66"/>
                  <a:gd name="T7" fmla="*/ 93 h 69"/>
                  <a:gd name="T8" fmla="*/ 52 w 66"/>
                  <a:gd name="T9" fmla="*/ 72 h 69"/>
                  <a:gd name="T10" fmla="*/ 27 w 66"/>
                  <a:gd name="T11" fmla="*/ 52 h 69"/>
                  <a:gd name="T12" fmla="*/ 21 w 66"/>
                  <a:gd name="T13" fmla="*/ 28 h 69"/>
                  <a:gd name="T14" fmla="*/ 23 w 66"/>
                  <a:gd name="T15" fmla="*/ 0 h 69"/>
                  <a:gd name="T16" fmla="*/ 1 w 66"/>
                  <a:gd name="T17" fmla="*/ 35 h 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6"/>
                  <a:gd name="T28" fmla="*/ 0 h 69"/>
                  <a:gd name="T29" fmla="*/ 66 w 66"/>
                  <a:gd name="T30" fmla="*/ 69 h 6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6" h="69">
                    <a:moveTo>
                      <a:pt x="0" y="47"/>
                    </a:moveTo>
                    <a:cubicBezTo>
                      <a:pt x="3" y="46"/>
                      <a:pt x="3" y="40"/>
                      <a:pt x="9" y="40"/>
                    </a:cubicBezTo>
                    <a:cubicBezTo>
                      <a:pt x="15" y="39"/>
                      <a:pt x="19" y="44"/>
                      <a:pt x="24" y="48"/>
                    </a:cubicBezTo>
                    <a:cubicBezTo>
                      <a:pt x="37" y="58"/>
                      <a:pt x="50" y="65"/>
                      <a:pt x="66" y="69"/>
                    </a:cubicBezTo>
                    <a:cubicBezTo>
                      <a:pt x="57" y="68"/>
                      <a:pt x="48" y="59"/>
                      <a:pt x="40" y="54"/>
                    </a:cubicBezTo>
                    <a:cubicBezTo>
                      <a:pt x="33" y="50"/>
                      <a:pt x="26" y="45"/>
                      <a:pt x="21" y="39"/>
                    </a:cubicBezTo>
                    <a:cubicBezTo>
                      <a:pt x="18" y="33"/>
                      <a:pt x="16" y="27"/>
                      <a:pt x="16" y="21"/>
                    </a:cubicBezTo>
                    <a:cubicBezTo>
                      <a:pt x="16" y="14"/>
                      <a:pt x="19" y="6"/>
                      <a:pt x="17" y="0"/>
                    </a:cubicBezTo>
                    <a:cubicBezTo>
                      <a:pt x="8" y="2"/>
                      <a:pt x="5" y="19"/>
                      <a:pt x="1" y="26"/>
                    </a:cubicBezTo>
                  </a:path>
                </a:pathLst>
              </a:custGeom>
              <a:solidFill>
                <a:srgbClr val="A9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167">
                <a:extLst>
                  <a:ext uri="{FF2B5EF4-FFF2-40B4-BE49-F238E27FC236}">
                    <a16:creationId xmlns:a16="http://schemas.microsoft.com/office/drawing/2014/main" id="{F25A5CAA-ADC6-4085-A085-2C741FFEB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" y="1309"/>
                <a:ext cx="68" cy="12"/>
              </a:xfrm>
              <a:custGeom>
                <a:avLst/>
                <a:gdLst>
                  <a:gd name="T0" fmla="*/ 80 w 62"/>
                  <a:gd name="T1" fmla="*/ 11 h 11"/>
                  <a:gd name="T2" fmla="*/ 59 w 62"/>
                  <a:gd name="T3" fmla="*/ 9 h 11"/>
                  <a:gd name="T4" fmla="*/ 36 w 62"/>
                  <a:gd name="T5" fmla="*/ 11 h 11"/>
                  <a:gd name="T6" fmla="*/ 0 w 62"/>
                  <a:gd name="T7" fmla="*/ 0 h 11"/>
                  <a:gd name="T8" fmla="*/ 10 w 62"/>
                  <a:gd name="T9" fmla="*/ 2 h 11"/>
                  <a:gd name="T10" fmla="*/ 38 w 62"/>
                  <a:gd name="T11" fmla="*/ 1 h 11"/>
                  <a:gd name="T12" fmla="*/ 66 w 62"/>
                  <a:gd name="T13" fmla="*/ 4 h 11"/>
                  <a:gd name="T14" fmla="*/ 82 w 62"/>
                  <a:gd name="T15" fmla="*/ 14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2"/>
                  <a:gd name="T25" fmla="*/ 0 h 11"/>
                  <a:gd name="T26" fmla="*/ 62 w 6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2" h="11">
                    <a:moveTo>
                      <a:pt x="61" y="8"/>
                    </a:moveTo>
                    <a:cubicBezTo>
                      <a:pt x="56" y="8"/>
                      <a:pt x="51" y="6"/>
                      <a:pt x="45" y="6"/>
                    </a:cubicBezTo>
                    <a:cubicBezTo>
                      <a:pt x="38" y="5"/>
                      <a:pt x="34" y="6"/>
                      <a:pt x="27" y="8"/>
                    </a:cubicBezTo>
                    <a:cubicBezTo>
                      <a:pt x="17" y="10"/>
                      <a:pt x="6" y="11"/>
                      <a:pt x="0" y="0"/>
                    </a:cubicBezTo>
                    <a:cubicBezTo>
                      <a:pt x="2" y="1"/>
                      <a:pt x="4" y="2"/>
                      <a:pt x="7" y="2"/>
                    </a:cubicBezTo>
                    <a:cubicBezTo>
                      <a:pt x="14" y="3"/>
                      <a:pt x="21" y="1"/>
                      <a:pt x="29" y="1"/>
                    </a:cubicBezTo>
                    <a:cubicBezTo>
                      <a:pt x="36" y="1"/>
                      <a:pt x="43" y="3"/>
                      <a:pt x="50" y="4"/>
                    </a:cubicBezTo>
                    <a:cubicBezTo>
                      <a:pt x="55" y="4"/>
                      <a:pt x="61" y="5"/>
                      <a:pt x="62" y="11"/>
                    </a:cubicBezTo>
                  </a:path>
                </a:pathLst>
              </a:custGeom>
              <a:solidFill>
                <a:srgbClr val="A9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Freeform 168">
                <a:extLst>
                  <a:ext uri="{FF2B5EF4-FFF2-40B4-BE49-F238E27FC236}">
                    <a16:creationId xmlns:a16="http://schemas.microsoft.com/office/drawing/2014/main" id="{209A6B9B-31CC-4B08-8D04-30F4B6F55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" y="1222"/>
                <a:ext cx="86" cy="51"/>
              </a:xfrm>
              <a:custGeom>
                <a:avLst/>
                <a:gdLst>
                  <a:gd name="T0" fmla="*/ 11 w 79"/>
                  <a:gd name="T1" fmla="*/ 52 h 47"/>
                  <a:gd name="T2" fmla="*/ 45 w 79"/>
                  <a:gd name="T3" fmla="*/ 42 h 47"/>
                  <a:gd name="T4" fmla="*/ 76 w 79"/>
                  <a:gd name="T5" fmla="*/ 54 h 47"/>
                  <a:gd name="T6" fmla="*/ 102 w 79"/>
                  <a:gd name="T7" fmla="*/ 60 h 47"/>
                  <a:gd name="T8" fmla="*/ 35 w 79"/>
                  <a:gd name="T9" fmla="*/ 33 h 47"/>
                  <a:gd name="T10" fmla="*/ 15 w 79"/>
                  <a:gd name="T11" fmla="*/ 15 h 47"/>
                  <a:gd name="T12" fmla="*/ 1 w 79"/>
                  <a:gd name="T13" fmla="*/ 0 h 47"/>
                  <a:gd name="T14" fmla="*/ 1 w 79"/>
                  <a:gd name="T15" fmla="*/ 16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9"/>
                  <a:gd name="T25" fmla="*/ 0 h 47"/>
                  <a:gd name="T26" fmla="*/ 79 w 79"/>
                  <a:gd name="T27" fmla="*/ 47 h 4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9" h="47">
                    <a:moveTo>
                      <a:pt x="8" y="41"/>
                    </a:moveTo>
                    <a:cubicBezTo>
                      <a:pt x="6" y="27"/>
                      <a:pt x="27" y="30"/>
                      <a:pt x="35" y="33"/>
                    </a:cubicBezTo>
                    <a:cubicBezTo>
                      <a:pt x="43" y="35"/>
                      <a:pt x="51" y="40"/>
                      <a:pt x="59" y="42"/>
                    </a:cubicBezTo>
                    <a:cubicBezTo>
                      <a:pt x="66" y="43"/>
                      <a:pt x="73" y="44"/>
                      <a:pt x="79" y="47"/>
                    </a:cubicBezTo>
                    <a:cubicBezTo>
                      <a:pt x="61" y="41"/>
                      <a:pt x="43" y="37"/>
                      <a:pt x="27" y="26"/>
                    </a:cubicBezTo>
                    <a:cubicBezTo>
                      <a:pt x="22" y="22"/>
                      <a:pt x="16" y="18"/>
                      <a:pt x="12" y="12"/>
                    </a:cubicBezTo>
                    <a:cubicBezTo>
                      <a:pt x="8" y="8"/>
                      <a:pt x="6" y="2"/>
                      <a:pt x="1" y="0"/>
                    </a:cubicBezTo>
                    <a:cubicBezTo>
                      <a:pt x="0" y="4"/>
                      <a:pt x="1" y="8"/>
                      <a:pt x="1" y="13"/>
                    </a:cubicBezTo>
                  </a:path>
                </a:pathLst>
              </a:custGeom>
              <a:solidFill>
                <a:srgbClr val="A97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169">
                <a:extLst>
                  <a:ext uri="{FF2B5EF4-FFF2-40B4-BE49-F238E27FC236}">
                    <a16:creationId xmlns:a16="http://schemas.microsoft.com/office/drawing/2014/main" id="{897C548F-039D-447F-9CD4-DBC15FA90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" y="1485"/>
                <a:ext cx="92" cy="36"/>
              </a:xfrm>
              <a:custGeom>
                <a:avLst/>
                <a:gdLst>
                  <a:gd name="T0" fmla="*/ 3 w 83"/>
                  <a:gd name="T1" fmla="*/ 0 h 33"/>
                  <a:gd name="T2" fmla="*/ 50 w 83"/>
                  <a:gd name="T3" fmla="*/ 24 h 33"/>
                  <a:gd name="T4" fmla="*/ 113 w 83"/>
                  <a:gd name="T5" fmla="*/ 39 h 33"/>
                  <a:gd name="T6" fmla="*/ 38 w 83"/>
                  <a:gd name="T7" fmla="*/ 32 h 33"/>
                  <a:gd name="T8" fmla="*/ 0 w 83"/>
                  <a:gd name="T9" fmla="*/ 27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3"/>
                  <a:gd name="T16" fmla="*/ 0 h 33"/>
                  <a:gd name="T17" fmla="*/ 83 w 83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3" h="33">
                    <a:moveTo>
                      <a:pt x="3" y="0"/>
                    </a:moveTo>
                    <a:cubicBezTo>
                      <a:pt x="7" y="17"/>
                      <a:pt x="22" y="17"/>
                      <a:pt x="37" y="18"/>
                    </a:cubicBezTo>
                    <a:cubicBezTo>
                      <a:pt x="53" y="20"/>
                      <a:pt x="67" y="28"/>
                      <a:pt x="83" y="30"/>
                    </a:cubicBezTo>
                    <a:cubicBezTo>
                      <a:pt x="65" y="33"/>
                      <a:pt x="46" y="26"/>
                      <a:pt x="28" y="25"/>
                    </a:cubicBezTo>
                    <a:cubicBezTo>
                      <a:pt x="21" y="25"/>
                      <a:pt x="4" y="27"/>
                      <a:pt x="0" y="21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170">
                <a:extLst>
                  <a:ext uri="{FF2B5EF4-FFF2-40B4-BE49-F238E27FC236}">
                    <a16:creationId xmlns:a16="http://schemas.microsoft.com/office/drawing/2014/main" id="{8B19A36E-B571-46FF-9E4F-B60629B0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" y="1598"/>
                <a:ext cx="124" cy="126"/>
              </a:xfrm>
              <a:custGeom>
                <a:avLst/>
                <a:gdLst>
                  <a:gd name="T0" fmla="*/ 38 w 113"/>
                  <a:gd name="T1" fmla="*/ 50 h 115"/>
                  <a:gd name="T2" fmla="*/ 38 w 113"/>
                  <a:gd name="T3" fmla="*/ 51 h 115"/>
                  <a:gd name="T4" fmla="*/ 91 w 113"/>
                  <a:gd name="T5" fmla="*/ 41 h 115"/>
                  <a:gd name="T6" fmla="*/ 125 w 113"/>
                  <a:gd name="T7" fmla="*/ 23 h 115"/>
                  <a:gd name="T8" fmla="*/ 149 w 113"/>
                  <a:gd name="T9" fmla="*/ 0 h 115"/>
                  <a:gd name="T10" fmla="*/ 101 w 113"/>
                  <a:gd name="T11" fmla="*/ 45 h 115"/>
                  <a:gd name="T12" fmla="*/ 65 w 113"/>
                  <a:gd name="T13" fmla="*/ 64 h 115"/>
                  <a:gd name="T14" fmla="*/ 36 w 113"/>
                  <a:gd name="T15" fmla="*/ 96 h 115"/>
                  <a:gd name="T16" fmla="*/ 1 w 113"/>
                  <a:gd name="T17" fmla="*/ 151 h 115"/>
                  <a:gd name="T18" fmla="*/ 3 w 113"/>
                  <a:gd name="T19" fmla="*/ 137 h 115"/>
                  <a:gd name="T20" fmla="*/ 22 w 113"/>
                  <a:gd name="T21" fmla="*/ 85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3"/>
                  <a:gd name="T34" fmla="*/ 0 h 115"/>
                  <a:gd name="T35" fmla="*/ 113 w 113"/>
                  <a:gd name="T36" fmla="*/ 115 h 11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3" h="115">
                    <a:moveTo>
                      <a:pt x="29" y="38"/>
                    </a:moveTo>
                    <a:cubicBezTo>
                      <a:pt x="29" y="39"/>
                      <a:pt x="28" y="39"/>
                      <a:pt x="29" y="39"/>
                    </a:cubicBezTo>
                    <a:cubicBezTo>
                      <a:pt x="42" y="35"/>
                      <a:pt x="57" y="37"/>
                      <a:pt x="69" y="31"/>
                    </a:cubicBezTo>
                    <a:cubicBezTo>
                      <a:pt x="78" y="27"/>
                      <a:pt x="87" y="22"/>
                      <a:pt x="95" y="17"/>
                    </a:cubicBezTo>
                    <a:cubicBezTo>
                      <a:pt x="101" y="13"/>
                      <a:pt x="107" y="3"/>
                      <a:pt x="113" y="0"/>
                    </a:cubicBezTo>
                    <a:cubicBezTo>
                      <a:pt x="101" y="12"/>
                      <a:pt x="91" y="26"/>
                      <a:pt x="77" y="34"/>
                    </a:cubicBezTo>
                    <a:cubicBezTo>
                      <a:pt x="68" y="39"/>
                      <a:pt x="58" y="43"/>
                      <a:pt x="49" y="48"/>
                    </a:cubicBezTo>
                    <a:cubicBezTo>
                      <a:pt x="39" y="54"/>
                      <a:pt x="33" y="64"/>
                      <a:pt x="27" y="73"/>
                    </a:cubicBezTo>
                    <a:cubicBezTo>
                      <a:pt x="18" y="87"/>
                      <a:pt x="9" y="101"/>
                      <a:pt x="1" y="115"/>
                    </a:cubicBezTo>
                    <a:cubicBezTo>
                      <a:pt x="0" y="111"/>
                      <a:pt x="2" y="108"/>
                      <a:pt x="3" y="104"/>
                    </a:cubicBezTo>
                    <a:cubicBezTo>
                      <a:pt x="8" y="91"/>
                      <a:pt x="11" y="78"/>
                      <a:pt x="16" y="65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171">
                <a:extLst>
                  <a:ext uri="{FF2B5EF4-FFF2-40B4-BE49-F238E27FC236}">
                    <a16:creationId xmlns:a16="http://schemas.microsoft.com/office/drawing/2014/main" id="{B37730D0-5CA4-4D65-999D-FA2A267C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" y="2417"/>
                <a:ext cx="87" cy="60"/>
              </a:xfrm>
              <a:custGeom>
                <a:avLst/>
                <a:gdLst>
                  <a:gd name="T0" fmla="*/ 26 w 79"/>
                  <a:gd name="T1" fmla="*/ 1 h 55"/>
                  <a:gd name="T2" fmla="*/ 45 w 79"/>
                  <a:gd name="T3" fmla="*/ 1 h 55"/>
                  <a:gd name="T4" fmla="*/ 64 w 79"/>
                  <a:gd name="T5" fmla="*/ 17 h 55"/>
                  <a:gd name="T6" fmla="*/ 106 w 79"/>
                  <a:gd name="T7" fmla="*/ 65 h 55"/>
                  <a:gd name="T8" fmla="*/ 63 w 79"/>
                  <a:gd name="T9" fmla="*/ 37 h 55"/>
                  <a:gd name="T10" fmla="*/ 45 w 79"/>
                  <a:gd name="T11" fmla="*/ 15 h 55"/>
                  <a:gd name="T12" fmla="*/ 25 w 79"/>
                  <a:gd name="T13" fmla="*/ 29 h 55"/>
                  <a:gd name="T14" fmla="*/ 12 w 79"/>
                  <a:gd name="T15" fmla="*/ 71 h 55"/>
                  <a:gd name="T16" fmla="*/ 14 w 79"/>
                  <a:gd name="T17" fmla="*/ 24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9"/>
                  <a:gd name="T28" fmla="*/ 0 h 55"/>
                  <a:gd name="T29" fmla="*/ 79 w 79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9" h="55">
                    <a:moveTo>
                      <a:pt x="20" y="1"/>
                    </a:moveTo>
                    <a:cubicBezTo>
                      <a:pt x="25" y="1"/>
                      <a:pt x="29" y="0"/>
                      <a:pt x="34" y="1"/>
                    </a:cubicBezTo>
                    <a:cubicBezTo>
                      <a:pt x="41" y="4"/>
                      <a:pt x="44" y="9"/>
                      <a:pt x="48" y="14"/>
                    </a:cubicBezTo>
                    <a:cubicBezTo>
                      <a:pt x="59" y="27"/>
                      <a:pt x="64" y="41"/>
                      <a:pt x="79" y="50"/>
                    </a:cubicBezTo>
                    <a:cubicBezTo>
                      <a:pt x="67" y="48"/>
                      <a:pt x="55" y="37"/>
                      <a:pt x="47" y="28"/>
                    </a:cubicBezTo>
                    <a:cubicBezTo>
                      <a:pt x="43" y="24"/>
                      <a:pt x="39" y="14"/>
                      <a:pt x="34" y="12"/>
                    </a:cubicBezTo>
                    <a:cubicBezTo>
                      <a:pt x="29" y="10"/>
                      <a:pt x="22" y="18"/>
                      <a:pt x="19" y="23"/>
                    </a:cubicBezTo>
                    <a:cubicBezTo>
                      <a:pt x="12" y="31"/>
                      <a:pt x="10" y="44"/>
                      <a:pt x="9" y="55"/>
                    </a:cubicBezTo>
                    <a:cubicBezTo>
                      <a:pt x="0" y="45"/>
                      <a:pt x="12" y="29"/>
                      <a:pt x="11" y="18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172">
                <a:extLst>
                  <a:ext uri="{FF2B5EF4-FFF2-40B4-BE49-F238E27FC236}">
                    <a16:creationId xmlns:a16="http://schemas.microsoft.com/office/drawing/2014/main" id="{F1BCD35B-8F45-460D-B633-C15DB3391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1487"/>
                <a:ext cx="60" cy="79"/>
              </a:xfrm>
              <a:custGeom>
                <a:avLst/>
                <a:gdLst>
                  <a:gd name="T0" fmla="*/ 41 w 54"/>
                  <a:gd name="T1" fmla="*/ 3 h 72"/>
                  <a:gd name="T2" fmla="*/ 16 w 54"/>
                  <a:gd name="T3" fmla="*/ 16 h 72"/>
                  <a:gd name="T4" fmla="*/ 0 w 54"/>
                  <a:gd name="T5" fmla="*/ 40 h 72"/>
                  <a:gd name="T6" fmla="*/ 11 w 54"/>
                  <a:gd name="T7" fmla="*/ 59 h 72"/>
                  <a:gd name="T8" fmla="*/ 20 w 54"/>
                  <a:gd name="T9" fmla="*/ 78 h 72"/>
                  <a:gd name="T10" fmla="*/ 36 w 54"/>
                  <a:gd name="T11" fmla="*/ 91 h 72"/>
                  <a:gd name="T12" fmla="*/ 64 w 54"/>
                  <a:gd name="T13" fmla="*/ 92 h 72"/>
                  <a:gd name="T14" fmla="*/ 74 w 54"/>
                  <a:gd name="T15" fmla="*/ 95 h 72"/>
                  <a:gd name="T16" fmla="*/ 54 w 54"/>
                  <a:gd name="T17" fmla="*/ 90 h 72"/>
                  <a:gd name="T18" fmla="*/ 33 w 54"/>
                  <a:gd name="T19" fmla="*/ 82 h 72"/>
                  <a:gd name="T20" fmla="*/ 14 w 54"/>
                  <a:gd name="T21" fmla="*/ 53 h 72"/>
                  <a:gd name="T22" fmla="*/ 12 w 54"/>
                  <a:gd name="T23" fmla="*/ 29 h 72"/>
                  <a:gd name="T24" fmla="*/ 38 w 54"/>
                  <a:gd name="T25" fmla="*/ 3 h 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72"/>
                  <a:gd name="T41" fmla="*/ 54 w 54"/>
                  <a:gd name="T42" fmla="*/ 72 h 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72">
                    <a:moveTo>
                      <a:pt x="30" y="3"/>
                    </a:moveTo>
                    <a:cubicBezTo>
                      <a:pt x="24" y="0"/>
                      <a:pt x="15" y="9"/>
                      <a:pt x="12" y="13"/>
                    </a:cubicBezTo>
                    <a:cubicBezTo>
                      <a:pt x="8" y="17"/>
                      <a:pt x="0" y="24"/>
                      <a:pt x="0" y="30"/>
                    </a:cubicBezTo>
                    <a:cubicBezTo>
                      <a:pt x="0" y="36"/>
                      <a:pt x="5" y="41"/>
                      <a:pt x="8" y="45"/>
                    </a:cubicBezTo>
                    <a:cubicBezTo>
                      <a:pt x="10" y="50"/>
                      <a:pt x="12" y="55"/>
                      <a:pt x="14" y="59"/>
                    </a:cubicBezTo>
                    <a:cubicBezTo>
                      <a:pt x="17" y="63"/>
                      <a:pt x="21" y="68"/>
                      <a:pt x="26" y="69"/>
                    </a:cubicBezTo>
                    <a:cubicBezTo>
                      <a:pt x="33" y="71"/>
                      <a:pt x="40" y="69"/>
                      <a:pt x="47" y="70"/>
                    </a:cubicBezTo>
                    <a:cubicBezTo>
                      <a:pt x="49" y="71"/>
                      <a:pt x="52" y="72"/>
                      <a:pt x="54" y="72"/>
                    </a:cubicBezTo>
                    <a:cubicBezTo>
                      <a:pt x="49" y="72"/>
                      <a:pt x="44" y="69"/>
                      <a:pt x="40" y="68"/>
                    </a:cubicBezTo>
                    <a:cubicBezTo>
                      <a:pt x="34" y="67"/>
                      <a:pt x="30" y="65"/>
                      <a:pt x="24" y="62"/>
                    </a:cubicBezTo>
                    <a:cubicBezTo>
                      <a:pt x="16" y="56"/>
                      <a:pt x="15" y="49"/>
                      <a:pt x="11" y="40"/>
                    </a:cubicBezTo>
                    <a:cubicBezTo>
                      <a:pt x="8" y="33"/>
                      <a:pt x="4" y="29"/>
                      <a:pt x="9" y="22"/>
                    </a:cubicBezTo>
                    <a:cubicBezTo>
                      <a:pt x="13" y="15"/>
                      <a:pt x="21" y="7"/>
                      <a:pt x="28" y="3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173">
                <a:extLst>
                  <a:ext uri="{FF2B5EF4-FFF2-40B4-BE49-F238E27FC236}">
                    <a16:creationId xmlns:a16="http://schemas.microsoft.com/office/drawing/2014/main" id="{354AC516-8158-49C2-BD96-9ED56D2C3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" y="1519"/>
                <a:ext cx="13" cy="20"/>
              </a:xfrm>
              <a:custGeom>
                <a:avLst/>
                <a:gdLst>
                  <a:gd name="T0" fmla="*/ 10 w 12"/>
                  <a:gd name="T1" fmla="*/ 0 h 18"/>
                  <a:gd name="T2" fmla="*/ 3 w 12"/>
                  <a:gd name="T3" fmla="*/ 1 h 18"/>
                  <a:gd name="T4" fmla="*/ 0 w 12"/>
                  <a:gd name="T5" fmla="*/ 12 h 18"/>
                  <a:gd name="T6" fmla="*/ 15 w 12"/>
                  <a:gd name="T7" fmla="*/ 21 h 18"/>
                  <a:gd name="T8" fmla="*/ 5 w 12"/>
                  <a:gd name="T9" fmla="*/ 14 h 18"/>
                  <a:gd name="T10" fmla="*/ 5 w 12"/>
                  <a:gd name="T11" fmla="*/ 0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8"/>
                  <a:gd name="T20" fmla="*/ 12 w 12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8">
                    <a:moveTo>
                      <a:pt x="7" y="0"/>
                    </a:moveTo>
                    <a:cubicBezTo>
                      <a:pt x="6" y="1"/>
                      <a:pt x="4" y="0"/>
                      <a:pt x="3" y="1"/>
                    </a:cubicBezTo>
                    <a:cubicBezTo>
                      <a:pt x="1" y="3"/>
                      <a:pt x="0" y="7"/>
                      <a:pt x="0" y="9"/>
                    </a:cubicBezTo>
                    <a:cubicBezTo>
                      <a:pt x="0" y="17"/>
                      <a:pt x="6" y="18"/>
                      <a:pt x="12" y="15"/>
                    </a:cubicBezTo>
                    <a:cubicBezTo>
                      <a:pt x="11" y="13"/>
                      <a:pt x="7" y="13"/>
                      <a:pt x="5" y="11"/>
                    </a:cubicBezTo>
                    <a:cubicBezTo>
                      <a:pt x="2" y="9"/>
                      <a:pt x="1" y="2"/>
                      <a:pt x="5" y="0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174">
                <a:extLst>
                  <a:ext uri="{FF2B5EF4-FFF2-40B4-BE49-F238E27FC236}">
                    <a16:creationId xmlns:a16="http://schemas.microsoft.com/office/drawing/2014/main" id="{0F40CD0D-A75E-4DD6-9975-40E102269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1574"/>
                <a:ext cx="17" cy="161"/>
              </a:xfrm>
              <a:custGeom>
                <a:avLst/>
                <a:gdLst>
                  <a:gd name="T0" fmla="*/ 3 w 16"/>
                  <a:gd name="T1" fmla="*/ 3 h 147"/>
                  <a:gd name="T2" fmla="*/ 4 w 16"/>
                  <a:gd name="T3" fmla="*/ 30 h 147"/>
                  <a:gd name="T4" fmla="*/ 6 w 16"/>
                  <a:gd name="T5" fmla="*/ 66 h 147"/>
                  <a:gd name="T6" fmla="*/ 11 w 16"/>
                  <a:gd name="T7" fmla="*/ 112 h 147"/>
                  <a:gd name="T8" fmla="*/ 4 w 16"/>
                  <a:gd name="T9" fmla="*/ 147 h 147"/>
                  <a:gd name="T10" fmla="*/ 17 w 16"/>
                  <a:gd name="T11" fmla="*/ 193 h 147"/>
                  <a:gd name="T12" fmla="*/ 13 w 16"/>
                  <a:gd name="T13" fmla="*/ 139 h 147"/>
                  <a:gd name="T14" fmla="*/ 18 w 16"/>
                  <a:gd name="T15" fmla="*/ 92 h 147"/>
                  <a:gd name="T16" fmla="*/ 15 w 16"/>
                  <a:gd name="T17" fmla="*/ 38 h 147"/>
                  <a:gd name="T18" fmla="*/ 7 w 16"/>
                  <a:gd name="T19" fmla="*/ 0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6"/>
                  <a:gd name="T31" fmla="*/ 0 h 147"/>
                  <a:gd name="T32" fmla="*/ 16 w 16"/>
                  <a:gd name="T33" fmla="*/ 147 h 14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6" h="147">
                    <a:moveTo>
                      <a:pt x="3" y="3"/>
                    </a:moveTo>
                    <a:cubicBezTo>
                      <a:pt x="0" y="6"/>
                      <a:pt x="4" y="18"/>
                      <a:pt x="4" y="23"/>
                    </a:cubicBezTo>
                    <a:cubicBezTo>
                      <a:pt x="4" y="32"/>
                      <a:pt x="4" y="41"/>
                      <a:pt x="6" y="50"/>
                    </a:cubicBezTo>
                    <a:cubicBezTo>
                      <a:pt x="7" y="62"/>
                      <a:pt x="8" y="74"/>
                      <a:pt x="8" y="85"/>
                    </a:cubicBezTo>
                    <a:cubicBezTo>
                      <a:pt x="8" y="94"/>
                      <a:pt x="4" y="102"/>
                      <a:pt x="4" y="111"/>
                    </a:cubicBezTo>
                    <a:cubicBezTo>
                      <a:pt x="4" y="122"/>
                      <a:pt x="11" y="136"/>
                      <a:pt x="14" y="147"/>
                    </a:cubicBezTo>
                    <a:cubicBezTo>
                      <a:pt x="9" y="136"/>
                      <a:pt x="10" y="118"/>
                      <a:pt x="10" y="106"/>
                    </a:cubicBezTo>
                    <a:cubicBezTo>
                      <a:pt x="11" y="93"/>
                      <a:pt x="16" y="83"/>
                      <a:pt x="15" y="70"/>
                    </a:cubicBezTo>
                    <a:cubicBezTo>
                      <a:pt x="14" y="56"/>
                      <a:pt x="13" y="43"/>
                      <a:pt x="12" y="29"/>
                    </a:cubicBezTo>
                    <a:cubicBezTo>
                      <a:pt x="12" y="21"/>
                      <a:pt x="11" y="8"/>
                      <a:pt x="7" y="0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175">
                <a:extLst>
                  <a:ext uri="{FF2B5EF4-FFF2-40B4-BE49-F238E27FC236}">
                    <a16:creationId xmlns:a16="http://schemas.microsoft.com/office/drawing/2014/main" id="{1B1CE29F-4AB4-4162-BF60-952AEC5D1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1652"/>
                <a:ext cx="98" cy="140"/>
              </a:xfrm>
              <a:custGeom>
                <a:avLst/>
                <a:gdLst>
                  <a:gd name="T0" fmla="*/ 1 w 89"/>
                  <a:gd name="T1" fmla="*/ 0 h 128"/>
                  <a:gd name="T2" fmla="*/ 28 w 89"/>
                  <a:gd name="T3" fmla="*/ 4 h 128"/>
                  <a:gd name="T4" fmla="*/ 48 w 89"/>
                  <a:gd name="T5" fmla="*/ 10 h 128"/>
                  <a:gd name="T6" fmla="*/ 81 w 89"/>
                  <a:gd name="T7" fmla="*/ 11 h 128"/>
                  <a:gd name="T8" fmla="*/ 89 w 89"/>
                  <a:gd name="T9" fmla="*/ 11 h 128"/>
                  <a:gd name="T10" fmla="*/ 92 w 89"/>
                  <a:gd name="T11" fmla="*/ 26 h 128"/>
                  <a:gd name="T12" fmla="*/ 101 w 89"/>
                  <a:gd name="T13" fmla="*/ 72 h 128"/>
                  <a:gd name="T14" fmla="*/ 119 w 89"/>
                  <a:gd name="T15" fmla="*/ 167 h 128"/>
                  <a:gd name="T16" fmla="*/ 105 w 89"/>
                  <a:gd name="T17" fmla="*/ 113 h 128"/>
                  <a:gd name="T18" fmla="*/ 95 w 89"/>
                  <a:gd name="T19" fmla="*/ 60 h 128"/>
                  <a:gd name="T20" fmla="*/ 81 w 89"/>
                  <a:gd name="T21" fmla="*/ 15 h 128"/>
                  <a:gd name="T22" fmla="*/ 70 w 89"/>
                  <a:gd name="T23" fmla="*/ 15 h 128"/>
                  <a:gd name="T24" fmla="*/ 47 w 89"/>
                  <a:gd name="T25" fmla="*/ 15 h 128"/>
                  <a:gd name="T26" fmla="*/ 19 w 89"/>
                  <a:gd name="T27" fmla="*/ 11 h 128"/>
                  <a:gd name="T28" fmla="*/ 0 w 89"/>
                  <a:gd name="T29" fmla="*/ 4 h 1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89"/>
                  <a:gd name="T46" fmla="*/ 0 h 128"/>
                  <a:gd name="T47" fmla="*/ 89 w 89"/>
                  <a:gd name="T48" fmla="*/ 128 h 1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89" h="128">
                    <a:moveTo>
                      <a:pt x="1" y="0"/>
                    </a:moveTo>
                    <a:cubicBezTo>
                      <a:pt x="4" y="5"/>
                      <a:pt x="15" y="3"/>
                      <a:pt x="21" y="4"/>
                    </a:cubicBezTo>
                    <a:cubicBezTo>
                      <a:pt x="26" y="5"/>
                      <a:pt x="31" y="6"/>
                      <a:pt x="36" y="7"/>
                    </a:cubicBezTo>
                    <a:cubicBezTo>
                      <a:pt x="44" y="9"/>
                      <a:pt x="53" y="8"/>
                      <a:pt x="61" y="8"/>
                    </a:cubicBezTo>
                    <a:cubicBezTo>
                      <a:pt x="64" y="8"/>
                      <a:pt x="64" y="5"/>
                      <a:pt x="67" y="8"/>
                    </a:cubicBezTo>
                    <a:cubicBezTo>
                      <a:pt x="68" y="9"/>
                      <a:pt x="68" y="18"/>
                      <a:pt x="69" y="20"/>
                    </a:cubicBezTo>
                    <a:cubicBezTo>
                      <a:pt x="71" y="32"/>
                      <a:pt x="73" y="44"/>
                      <a:pt x="76" y="55"/>
                    </a:cubicBezTo>
                    <a:cubicBezTo>
                      <a:pt x="82" y="79"/>
                      <a:pt x="81" y="105"/>
                      <a:pt x="89" y="128"/>
                    </a:cubicBezTo>
                    <a:cubicBezTo>
                      <a:pt x="83" y="114"/>
                      <a:pt x="82" y="100"/>
                      <a:pt x="78" y="86"/>
                    </a:cubicBezTo>
                    <a:cubicBezTo>
                      <a:pt x="75" y="72"/>
                      <a:pt x="74" y="59"/>
                      <a:pt x="71" y="46"/>
                    </a:cubicBezTo>
                    <a:cubicBezTo>
                      <a:pt x="67" y="34"/>
                      <a:pt x="63" y="23"/>
                      <a:pt x="61" y="12"/>
                    </a:cubicBezTo>
                    <a:cubicBezTo>
                      <a:pt x="58" y="9"/>
                      <a:pt x="56" y="11"/>
                      <a:pt x="53" y="12"/>
                    </a:cubicBezTo>
                    <a:cubicBezTo>
                      <a:pt x="46" y="13"/>
                      <a:pt x="42" y="13"/>
                      <a:pt x="35" y="12"/>
                    </a:cubicBezTo>
                    <a:cubicBezTo>
                      <a:pt x="28" y="10"/>
                      <a:pt x="21" y="11"/>
                      <a:pt x="14" y="8"/>
                    </a:cubicBezTo>
                    <a:cubicBezTo>
                      <a:pt x="10" y="6"/>
                      <a:pt x="5" y="1"/>
                      <a:pt x="0" y="4"/>
                    </a:cubicBezTo>
                  </a:path>
                </a:pathLst>
              </a:custGeom>
              <a:solidFill>
                <a:srgbClr val="4951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176">
                <a:extLst>
                  <a:ext uri="{FF2B5EF4-FFF2-40B4-BE49-F238E27FC236}">
                    <a16:creationId xmlns:a16="http://schemas.microsoft.com/office/drawing/2014/main" id="{37AC90DC-0769-4636-89C0-A007BD56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1047"/>
                <a:ext cx="238" cy="52"/>
              </a:xfrm>
              <a:custGeom>
                <a:avLst/>
                <a:gdLst>
                  <a:gd name="T0" fmla="*/ 8 w 216"/>
                  <a:gd name="T1" fmla="*/ 0 h 47"/>
                  <a:gd name="T2" fmla="*/ 133 w 216"/>
                  <a:gd name="T3" fmla="*/ 45 h 47"/>
                  <a:gd name="T4" fmla="*/ 213 w 216"/>
                  <a:gd name="T5" fmla="*/ 38 h 47"/>
                  <a:gd name="T6" fmla="*/ 289 w 216"/>
                  <a:gd name="T7" fmla="*/ 34 h 47"/>
                  <a:gd name="T8" fmla="*/ 199 w 216"/>
                  <a:gd name="T9" fmla="*/ 51 h 47"/>
                  <a:gd name="T10" fmla="*/ 128 w 216"/>
                  <a:gd name="T11" fmla="*/ 61 h 47"/>
                  <a:gd name="T12" fmla="*/ 58 w 216"/>
                  <a:gd name="T13" fmla="*/ 49 h 47"/>
                  <a:gd name="T14" fmla="*/ 11 w 216"/>
                  <a:gd name="T15" fmla="*/ 55 h 47"/>
                  <a:gd name="T16" fmla="*/ 0 w 216"/>
                  <a:gd name="T17" fmla="*/ 3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6"/>
                  <a:gd name="T28" fmla="*/ 0 h 47"/>
                  <a:gd name="T29" fmla="*/ 216 w 216"/>
                  <a:gd name="T30" fmla="*/ 47 h 4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6" h="47">
                    <a:moveTo>
                      <a:pt x="5" y="0"/>
                    </a:moveTo>
                    <a:cubicBezTo>
                      <a:pt x="33" y="31"/>
                      <a:pt x="57" y="35"/>
                      <a:pt x="100" y="33"/>
                    </a:cubicBezTo>
                    <a:cubicBezTo>
                      <a:pt x="120" y="32"/>
                      <a:pt x="139" y="31"/>
                      <a:pt x="159" y="28"/>
                    </a:cubicBezTo>
                    <a:cubicBezTo>
                      <a:pt x="176" y="24"/>
                      <a:pt x="202" y="14"/>
                      <a:pt x="216" y="25"/>
                    </a:cubicBezTo>
                    <a:cubicBezTo>
                      <a:pt x="196" y="33"/>
                      <a:pt x="171" y="32"/>
                      <a:pt x="149" y="38"/>
                    </a:cubicBezTo>
                    <a:cubicBezTo>
                      <a:pt x="129" y="44"/>
                      <a:pt x="116" y="47"/>
                      <a:pt x="95" y="45"/>
                    </a:cubicBezTo>
                    <a:cubicBezTo>
                      <a:pt x="78" y="43"/>
                      <a:pt x="60" y="41"/>
                      <a:pt x="44" y="36"/>
                    </a:cubicBezTo>
                    <a:cubicBezTo>
                      <a:pt x="34" y="34"/>
                      <a:pt x="4" y="15"/>
                      <a:pt x="8" y="41"/>
                    </a:cubicBezTo>
                    <a:cubicBezTo>
                      <a:pt x="5" y="29"/>
                      <a:pt x="4" y="15"/>
                      <a:pt x="0" y="3"/>
                    </a:cubicBezTo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Freeform 177">
                <a:extLst>
                  <a:ext uri="{FF2B5EF4-FFF2-40B4-BE49-F238E27FC236}">
                    <a16:creationId xmlns:a16="http://schemas.microsoft.com/office/drawing/2014/main" id="{08B70E65-C90E-4358-BA0D-E1CDC90B9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058"/>
                <a:ext cx="172" cy="73"/>
              </a:xfrm>
              <a:custGeom>
                <a:avLst/>
                <a:gdLst>
                  <a:gd name="T0" fmla="*/ 0 w 157"/>
                  <a:gd name="T1" fmla="*/ 38 h 66"/>
                  <a:gd name="T2" fmla="*/ 206 w 157"/>
                  <a:gd name="T3" fmla="*/ 34 h 66"/>
                  <a:gd name="T4" fmla="*/ 108 w 157"/>
                  <a:gd name="T5" fmla="*/ 53 h 66"/>
                  <a:gd name="T6" fmla="*/ 11 w 157"/>
                  <a:gd name="T7" fmla="*/ 42 h 6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57"/>
                  <a:gd name="T13" fmla="*/ 0 h 66"/>
                  <a:gd name="T14" fmla="*/ 157 w 157"/>
                  <a:gd name="T15" fmla="*/ 66 h 6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57" h="66">
                    <a:moveTo>
                      <a:pt x="0" y="28"/>
                    </a:moveTo>
                    <a:cubicBezTo>
                      <a:pt x="43" y="0"/>
                      <a:pt x="115" y="66"/>
                      <a:pt x="157" y="25"/>
                    </a:cubicBezTo>
                    <a:cubicBezTo>
                      <a:pt x="140" y="50"/>
                      <a:pt x="108" y="45"/>
                      <a:pt x="82" y="39"/>
                    </a:cubicBezTo>
                    <a:cubicBezTo>
                      <a:pt x="57" y="33"/>
                      <a:pt x="34" y="31"/>
                      <a:pt x="8" y="31"/>
                    </a:cubicBezTo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Freeform 178">
                <a:extLst>
                  <a:ext uri="{FF2B5EF4-FFF2-40B4-BE49-F238E27FC236}">
                    <a16:creationId xmlns:a16="http://schemas.microsoft.com/office/drawing/2014/main" id="{FA54AFF9-FD35-4405-A3E4-1F8A827D9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" y="1019"/>
                <a:ext cx="91" cy="276"/>
              </a:xfrm>
              <a:custGeom>
                <a:avLst/>
                <a:gdLst>
                  <a:gd name="T0" fmla="*/ 111 w 82"/>
                  <a:gd name="T1" fmla="*/ 0 h 252"/>
                  <a:gd name="T2" fmla="*/ 111 w 82"/>
                  <a:gd name="T3" fmla="*/ 74 h 252"/>
                  <a:gd name="T4" fmla="*/ 85 w 82"/>
                  <a:gd name="T5" fmla="*/ 147 h 252"/>
                  <a:gd name="T6" fmla="*/ 46 w 82"/>
                  <a:gd name="T7" fmla="*/ 227 h 252"/>
                  <a:gd name="T8" fmla="*/ 0 w 82"/>
                  <a:gd name="T9" fmla="*/ 331 h 252"/>
                  <a:gd name="T10" fmla="*/ 77 w 82"/>
                  <a:gd name="T11" fmla="*/ 136 h 252"/>
                  <a:gd name="T12" fmla="*/ 99 w 82"/>
                  <a:gd name="T13" fmla="*/ 84 h 252"/>
                  <a:gd name="T14" fmla="*/ 100 w 82"/>
                  <a:gd name="T15" fmla="*/ 54 h 252"/>
                  <a:gd name="T16" fmla="*/ 109 w 82"/>
                  <a:gd name="T17" fmla="*/ 14 h 2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2"/>
                  <a:gd name="T28" fmla="*/ 0 h 252"/>
                  <a:gd name="T29" fmla="*/ 82 w 82"/>
                  <a:gd name="T30" fmla="*/ 252 h 2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2" h="252">
                    <a:moveTo>
                      <a:pt x="81" y="0"/>
                    </a:moveTo>
                    <a:cubicBezTo>
                      <a:pt x="74" y="18"/>
                      <a:pt x="80" y="39"/>
                      <a:pt x="81" y="57"/>
                    </a:cubicBezTo>
                    <a:cubicBezTo>
                      <a:pt x="82" y="79"/>
                      <a:pt x="72" y="93"/>
                      <a:pt x="62" y="111"/>
                    </a:cubicBezTo>
                    <a:cubicBezTo>
                      <a:pt x="49" y="132"/>
                      <a:pt x="40" y="151"/>
                      <a:pt x="33" y="173"/>
                    </a:cubicBezTo>
                    <a:cubicBezTo>
                      <a:pt x="24" y="199"/>
                      <a:pt x="6" y="225"/>
                      <a:pt x="0" y="252"/>
                    </a:cubicBezTo>
                    <a:cubicBezTo>
                      <a:pt x="10" y="199"/>
                      <a:pt x="27" y="147"/>
                      <a:pt x="56" y="103"/>
                    </a:cubicBezTo>
                    <a:cubicBezTo>
                      <a:pt x="64" y="91"/>
                      <a:pt x="70" y="79"/>
                      <a:pt x="72" y="64"/>
                    </a:cubicBezTo>
                    <a:cubicBezTo>
                      <a:pt x="73" y="56"/>
                      <a:pt x="72" y="49"/>
                      <a:pt x="73" y="41"/>
                    </a:cubicBezTo>
                    <a:cubicBezTo>
                      <a:pt x="73" y="30"/>
                      <a:pt x="78" y="22"/>
                      <a:pt x="79" y="11"/>
                    </a:cubicBezTo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Freeform 179">
                <a:extLst>
                  <a:ext uri="{FF2B5EF4-FFF2-40B4-BE49-F238E27FC236}">
                    <a16:creationId xmlns:a16="http://schemas.microsoft.com/office/drawing/2014/main" id="{59A2AF29-B562-4C40-A73A-D439E2262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" y="1348"/>
                <a:ext cx="69" cy="171"/>
              </a:xfrm>
              <a:custGeom>
                <a:avLst/>
                <a:gdLst>
                  <a:gd name="T0" fmla="*/ 72 w 63"/>
                  <a:gd name="T1" fmla="*/ 0 h 156"/>
                  <a:gd name="T2" fmla="*/ 47 w 63"/>
                  <a:gd name="T3" fmla="*/ 103 h 156"/>
                  <a:gd name="T4" fmla="*/ 14 w 63"/>
                  <a:gd name="T5" fmla="*/ 205 h 156"/>
                  <a:gd name="T6" fmla="*/ 33 w 63"/>
                  <a:gd name="T7" fmla="*/ 104 h 156"/>
                  <a:gd name="T8" fmla="*/ 72 w 63"/>
                  <a:gd name="T9" fmla="*/ 4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"/>
                  <a:gd name="T16" fmla="*/ 0 h 156"/>
                  <a:gd name="T17" fmla="*/ 63 w 63"/>
                  <a:gd name="T18" fmla="*/ 156 h 1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" h="156">
                    <a:moveTo>
                      <a:pt x="55" y="0"/>
                    </a:moveTo>
                    <a:cubicBezTo>
                      <a:pt x="63" y="23"/>
                      <a:pt x="43" y="56"/>
                      <a:pt x="36" y="78"/>
                    </a:cubicBezTo>
                    <a:cubicBezTo>
                      <a:pt x="28" y="103"/>
                      <a:pt x="15" y="130"/>
                      <a:pt x="11" y="156"/>
                    </a:cubicBezTo>
                    <a:cubicBezTo>
                      <a:pt x="0" y="143"/>
                      <a:pt x="20" y="95"/>
                      <a:pt x="25" y="79"/>
                    </a:cubicBezTo>
                    <a:cubicBezTo>
                      <a:pt x="32" y="57"/>
                      <a:pt x="55" y="26"/>
                      <a:pt x="55" y="4"/>
                    </a:cubicBezTo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Freeform 180">
                <a:extLst>
                  <a:ext uri="{FF2B5EF4-FFF2-40B4-BE49-F238E27FC236}">
                    <a16:creationId xmlns:a16="http://schemas.microsoft.com/office/drawing/2014/main" id="{83237786-4E07-48C2-9D80-489F1EE1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1604"/>
                <a:ext cx="16" cy="14"/>
              </a:xfrm>
              <a:custGeom>
                <a:avLst/>
                <a:gdLst>
                  <a:gd name="T0" fmla="*/ 18 w 15"/>
                  <a:gd name="T1" fmla="*/ 1 h 13"/>
                  <a:gd name="T2" fmla="*/ 0 w 15"/>
                  <a:gd name="T3" fmla="*/ 16 h 13"/>
                  <a:gd name="T4" fmla="*/ 0 60000 65536"/>
                  <a:gd name="T5" fmla="*/ 0 60000 65536"/>
                  <a:gd name="T6" fmla="*/ 0 w 15"/>
                  <a:gd name="T7" fmla="*/ 0 h 13"/>
                  <a:gd name="T8" fmla="*/ 15 w 15"/>
                  <a:gd name="T9" fmla="*/ 13 h 1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5" h="13">
                    <a:moveTo>
                      <a:pt x="15" y="1"/>
                    </a:moveTo>
                    <a:cubicBezTo>
                      <a:pt x="9" y="0"/>
                      <a:pt x="0" y="7"/>
                      <a:pt x="0" y="1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Freeform 181">
                <a:extLst>
                  <a:ext uri="{FF2B5EF4-FFF2-40B4-BE49-F238E27FC236}">
                    <a16:creationId xmlns:a16="http://schemas.microsoft.com/office/drawing/2014/main" id="{E9D137D4-4336-4E8B-83BE-734B4EBA3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1615"/>
                <a:ext cx="10" cy="12"/>
              </a:xfrm>
              <a:custGeom>
                <a:avLst/>
                <a:gdLst>
                  <a:gd name="T0" fmla="*/ 0 w 9"/>
                  <a:gd name="T1" fmla="*/ 0 h 11"/>
                  <a:gd name="T2" fmla="*/ 12 w 9"/>
                  <a:gd name="T3" fmla="*/ 14 h 11"/>
                  <a:gd name="T4" fmla="*/ 0 60000 65536"/>
                  <a:gd name="T5" fmla="*/ 0 60000 65536"/>
                  <a:gd name="T6" fmla="*/ 0 w 9"/>
                  <a:gd name="T7" fmla="*/ 0 h 11"/>
                  <a:gd name="T8" fmla="*/ 9 w 9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9" h="11">
                    <a:moveTo>
                      <a:pt x="0" y="0"/>
                    </a:moveTo>
                    <a:cubicBezTo>
                      <a:pt x="4" y="3"/>
                      <a:pt x="8" y="6"/>
                      <a:pt x="9" y="1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Freeform 182">
                <a:extLst>
                  <a:ext uri="{FF2B5EF4-FFF2-40B4-BE49-F238E27FC236}">
                    <a16:creationId xmlns:a16="http://schemas.microsoft.com/office/drawing/2014/main" id="{BFC087F7-305C-495A-9A69-874AA9B5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" y="1587"/>
                <a:ext cx="29" cy="45"/>
              </a:xfrm>
              <a:custGeom>
                <a:avLst/>
                <a:gdLst>
                  <a:gd name="T0" fmla="*/ 0 w 27"/>
                  <a:gd name="T1" fmla="*/ 0 h 41"/>
                  <a:gd name="T2" fmla="*/ 33 w 27"/>
                  <a:gd name="T3" fmla="*/ 54 h 41"/>
                  <a:gd name="T4" fmla="*/ 0 60000 65536"/>
                  <a:gd name="T5" fmla="*/ 0 60000 65536"/>
                  <a:gd name="T6" fmla="*/ 0 w 27"/>
                  <a:gd name="T7" fmla="*/ 0 h 41"/>
                  <a:gd name="T8" fmla="*/ 27 w 27"/>
                  <a:gd name="T9" fmla="*/ 41 h 4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7" h="41">
                    <a:moveTo>
                      <a:pt x="0" y="0"/>
                    </a:moveTo>
                    <a:cubicBezTo>
                      <a:pt x="14" y="8"/>
                      <a:pt x="27" y="23"/>
                      <a:pt x="27" y="41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Freeform 183">
                <a:extLst>
                  <a:ext uri="{FF2B5EF4-FFF2-40B4-BE49-F238E27FC236}">
                    <a16:creationId xmlns:a16="http://schemas.microsoft.com/office/drawing/2014/main" id="{6C903724-3263-4AFA-A2B1-728A411ED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1584"/>
                <a:ext cx="16" cy="17"/>
              </a:xfrm>
              <a:custGeom>
                <a:avLst/>
                <a:gdLst>
                  <a:gd name="T0" fmla="*/ 21 w 14"/>
                  <a:gd name="T1" fmla="*/ 0 h 16"/>
                  <a:gd name="T2" fmla="*/ 2 w 14"/>
                  <a:gd name="T3" fmla="*/ 19 h 16"/>
                  <a:gd name="T4" fmla="*/ 0 60000 65536"/>
                  <a:gd name="T5" fmla="*/ 0 60000 65536"/>
                  <a:gd name="T6" fmla="*/ 0 w 14"/>
                  <a:gd name="T7" fmla="*/ 0 h 16"/>
                  <a:gd name="T8" fmla="*/ 14 w 14"/>
                  <a:gd name="T9" fmla="*/ 16 h 1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16">
                    <a:moveTo>
                      <a:pt x="14" y="0"/>
                    </a:moveTo>
                    <a:cubicBezTo>
                      <a:pt x="10" y="2"/>
                      <a:pt x="0" y="10"/>
                      <a:pt x="2" y="16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Freeform 184">
                <a:extLst>
                  <a:ext uri="{FF2B5EF4-FFF2-40B4-BE49-F238E27FC236}">
                    <a16:creationId xmlns:a16="http://schemas.microsoft.com/office/drawing/2014/main" id="{70BC06D6-7CE0-46B6-BC2F-0C7ABA573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037"/>
                <a:ext cx="270" cy="271"/>
              </a:xfrm>
              <a:custGeom>
                <a:avLst/>
                <a:gdLst>
                  <a:gd name="T0" fmla="*/ 194 w 246"/>
                  <a:gd name="T1" fmla="*/ 36 h 247"/>
                  <a:gd name="T2" fmla="*/ 202 w 246"/>
                  <a:gd name="T3" fmla="*/ 53 h 247"/>
                  <a:gd name="T4" fmla="*/ 99 w 246"/>
                  <a:gd name="T5" fmla="*/ 72 h 247"/>
                  <a:gd name="T6" fmla="*/ 137 w 246"/>
                  <a:gd name="T7" fmla="*/ 142 h 247"/>
                  <a:gd name="T8" fmla="*/ 233 w 246"/>
                  <a:gd name="T9" fmla="*/ 177 h 247"/>
                  <a:gd name="T10" fmla="*/ 246 w 246"/>
                  <a:gd name="T11" fmla="*/ 123 h 247"/>
                  <a:gd name="T12" fmla="*/ 288 w 246"/>
                  <a:gd name="T13" fmla="*/ 181 h 247"/>
                  <a:gd name="T14" fmla="*/ 322 w 246"/>
                  <a:gd name="T15" fmla="*/ 247 h 247"/>
                  <a:gd name="T16" fmla="*/ 323 w 246"/>
                  <a:gd name="T17" fmla="*/ 283 h 247"/>
                  <a:gd name="T18" fmla="*/ 182 w 246"/>
                  <a:gd name="T19" fmla="*/ 310 h 247"/>
                  <a:gd name="T20" fmla="*/ 97 w 246"/>
                  <a:gd name="T21" fmla="*/ 256 h 247"/>
                  <a:gd name="T22" fmla="*/ 93 w 246"/>
                  <a:gd name="T23" fmla="*/ 239 h 247"/>
                  <a:gd name="T24" fmla="*/ 48 w 246"/>
                  <a:gd name="T25" fmla="*/ 221 h 247"/>
                  <a:gd name="T26" fmla="*/ 2 w 246"/>
                  <a:gd name="T27" fmla="*/ 181 h 247"/>
                  <a:gd name="T28" fmla="*/ 4 w 246"/>
                  <a:gd name="T29" fmla="*/ 156 h 247"/>
                  <a:gd name="T30" fmla="*/ 2 w 246"/>
                  <a:gd name="T31" fmla="*/ 106 h 247"/>
                  <a:gd name="T32" fmla="*/ 20 w 246"/>
                  <a:gd name="T33" fmla="*/ 58 h 247"/>
                  <a:gd name="T34" fmla="*/ 49 w 246"/>
                  <a:gd name="T35" fmla="*/ 69 h 247"/>
                  <a:gd name="T36" fmla="*/ 194 w 246"/>
                  <a:gd name="T37" fmla="*/ 36 h 2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6"/>
                  <a:gd name="T58" fmla="*/ 0 h 247"/>
                  <a:gd name="T59" fmla="*/ 246 w 246"/>
                  <a:gd name="T60" fmla="*/ 247 h 2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6" h="247">
                    <a:moveTo>
                      <a:pt x="147" y="27"/>
                    </a:moveTo>
                    <a:cubicBezTo>
                      <a:pt x="147" y="27"/>
                      <a:pt x="155" y="35"/>
                      <a:pt x="153" y="40"/>
                    </a:cubicBezTo>
                    <a:cubicBezTo>
                      <a:pt x="153" y="40"/>
                      <a:pt x="105" y="23"/>
                      <a:pt x="75" y="55"/>
                    </a:cubicBezTo>
                    <a:cubicBezTo>
                      <a:pt x="75" y="55"/>
                      <a:pt x="76" y="82"/>
                      <a:pt x="104" y="108"/>
                    </a:cubicBezTo>
                    <a:cubicBezTo>
                      <a:pt x="132" y="134"/>
                      <a:pt x="157" y="138"/>
                      <a:pt x="176" y="134"/>
                    </a:cubicBezTo>
                    <a:cubicBezTo>
                      <a:pt x="194" y="130"/>
                      <a:pt x="200" y="119"/>
                      <a:pt x="186" y="93"/>
                    </a:cubicBezTo>
                    <a:cubicBezTo>
                      <a:pt x="186" y="93"/>
                      <a:pt x="205" y="113"/>
                      <a:pt x="218" y="137"/>
                    </a:cubicBezTo>
                    <a:cubicBezTo>
                      <a:pt x="232" y="161"/>
                      <a:pt x="240" y="175"/>
                      <a:pt x="243" y="187"/>
                    </a:cubicBezTo>
                    <a:cubicBezTo>
                      <a:pt x="246" y="198"/>
                      <a:pt x="244" y="214"/>
                      <a:pt x="244" y="214"/>
                    </a:cubicBezTo>
                    <a:cubicBezTo>
                      <a:pt x="244" y="214"/>
                      <a:pt x="205" y="247"/>
                      <a:pt x="138" y="235"/>
                    </a:cubicBezTo>
                    <a:cubicBezTo>
                      <a:pt x="70" y="223"/>
                      <a:pt x="73" y="193"/>
                      <a:pt x="73" y="193"/>
                    </a:cubicBezTo>
                    <a:cubicBezTo>
                      <a:pt x="70" y="181"/>
                      <a:pt x="70" y="181"/>
                      <a:pt x="70" y="181"/>
                    </a:cubicBezTo>
                    <a:cubicBezTo>
                      <a:pt x="70" y="181"/>
                      <a:pt x="46" y="175"/>
                      <a:pt x="36" y="167"/>
                    </a:cubicBezTo>
                    <a:cubicBezTo>
                      <a:pt x="26" y="159"/>
                      <a:pt x="2" y="151"/>
                      <a:pt x="2" y="137"/>
                    </a:cubicBezTo>
                    <a:cubicBezTo>
                      <a:pt x="2" y="122"/>
                      <a:pt x="0" y="117"/>
                      <a:pt x="4" y="118"/>
                    </a:cubicBezTo>
                    <a:cubicBezTo>
                      <a:pt x="4" y="118"/>
                      <a:pt x="0" y="92"/>
                      <a:pt x="2" y="80"/>
                    </a:cubicBezTo>
                    <a:cubicBezTo>
                      <a:pt x="3" y="68"/>
                      <a:pt x="8" y="44"/>
                      <a:pt x="15" y="44"/>
                    </a:cubicBezTo>
                    <a:cubicBezTo>
                      <a:pt x="22" y="45"/>
                      <a:pt x="28" y="52"/>
                      <a:pt x="37" y="52"/>
                    </a:cubicBezTo>
                    <a:cubicBezTo>
                      <a:pt x="46" y="51"/>
                      <a:pt x="92" y="0"/>
                      <a:pt x="147" y="27"/>
                    </a:cubicBezTo>
                    <a:close/>
                  </a:path>
                </a:pathLst>
              </a:custGeom>
              <a:solidFill>
                <a:srgbClr val="7F50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Freeform 185">
                <a:extLst>
                  <a:ext uri="{FF2B5EF4-FFF2-40B4-BE49-F238E27FC236}">
                    <a16:creationId xmlns:a16="http://schemas.microsoft.com/office/drawing/2014/main" id="{E292CEA4-22C7-4899-B291-64BC447624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8" y="3058"/>
                <a:ext cx="258" cy="241"/>
              </a:xfrm>
              <a:custGeom>
                <a:avLst/>
                <a:gdLst>
                  <a:gd name="T0" fmla="*/ 85 w 235"/>
                  <a:gd name="T1" fmla="*/ 47 h 220"/>
                  <a:gd name="T2" fmla="*/ 144 w 235"/>
                  <a:gd name="T3" fmla="*/ 23 h 220"/>
                  <a:gd name="T4" fmla="*/ 72 w 235"/>
                  <a:gd name="T5" fmla="*/ 47 h 220"/>
                  <a:gd name="T6" fmla="*/ 111 w 235"/>
                  <a:gd name="T7" fmla="*/ 116 h 220"/>
                  <a:gd name="T8" fmla="*/ 195 w 235"/>
                  <a:gd name="T9" fmla="*/ 152 h 220"/>
                  <a:gd name="T10" fmla="*/ 123 w 235"/>
                  <a:gd name="T11" fmla="*/ 116 h 220"/>
                  <a:gd name="T12" fmla="*/ 85 w 235"/>
                  <a:gd name="T13" fmla="*/ 47 h 220"/>
                  <a:gd name="T14" fmla="*/ 176 w 235"/>
                  <a:gd name="T15" fmla="*/ 25 h 220"/>
                  <a:gd name="T16" fmla="*/ 188 w 235"/>
                  <a:gd name="T17" fmla="*/ 27 h 220"/>
                  <a:gd name="T18" fmla="*/ 180 w 235"/>
                  <a:gd name="T19" fmla="*/ 11 h 220"/>
                  <a:gd name="T20" fmla="*/ 132 w 235"/>
                  <a:gd name="T21" fmla="*/ 0 h 220"/>
                  <a:gd name="T22" fmla="*/ 167 w 235"/>
                  <a:gd name="T23" fmla="*/ 11 h 220"/>
                  <a:gd name="T24" fmla="*/ 176 w 235"/>
                  <a:gd name="T25" fmla="*/ 25 h 220"/>
                  <a:gd name="T26" fmla="*/ 0 w 235"/>
                  <a:gd name="T27" fmla="*/ 36 h 220"/>
                  <a:gd name="T28" fmla="*/ 23 w 235"/>
                  <a:gd name="T29" fmla="*/ 43 h 220"/>
                  <a:gd name="T30" fmla="*/ 25 w 235"/>
                  <a:gd name="T31" fmla="*/ 42 h 220"/>
                  <a:gd name="T32" fmla="*/ 4 w 235"/>
                  <a:gd name="T33" fmla="*/ 33 h 220"/>
                  <a:gd name="T34" fmla="*/ 0 w 235"/>
                  <a:gd name="T35" fmla="*/ 36 h 220"/>
                  <a:gd name="T36" fmla="*/ 307 w 235"/>
                  <a:gd name="T37" fmla="*/ 221 h 220"/>
                  <a:gd name="T38" fmla="*/ 273 w 235"/>
                  <a:gd name="T39" fmla="*/ 154 h 220"/>
                  <a:gd name="T40" fmla="*/ 232 w 235"/>
                  <a:gd name="T41" fmla="*/ 97 h 220"/>
                  <a:gd name="T42" fmla="*/ 242 w 235"/>
                  <a:gd name="T43" fmla="*/ 124 h 220"/>
                  <a:gd name="T44" fmla="*/ 261 w 235"/>
                  <a:gd name="T45" fmla="*/ 154 h 220"/>
                  <a:gd name="T46" fmla="*/ 295 w 235"/>
                  <a:gd name="T47" fmla="*/ 221 h 220"/>
                  <a:gd name="T48" fmla="*/ 295 w 235"/>
                  <a:gd name="T49" fmla="*/ 256 h 220"/>
                  <a:gd name="T50" fmla="*/ 200 w 235"/>
                  <a:gd name="T51" fmla="*/ 287 h 220"/>
                  <a:gd name="T52" fmla="*/ 309 w 235"/>
                  <a:gd name="T53" fmla="*/ 256 h 220"/>
                  <a:gd name="T54" fmla="*/ 307 w 235"/>
                  <a:gd name="T55" fmla="*/ 221 h 220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35"/>
                  <a:gd name="T85" fmla="*/ 0 h 220"/>
                  <a:gd name="T86" fmla="*/ 235 w 235"/>
                  <a:gd name="T87" fmla="*/ 220 h 220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35" h="220">
                    <a:moveTo>
                      <a:pt x="64" y="36"/>
                    </a:moveTo>
                    <a:cubicBezTo>
                      <a:pt x="77" y="22"/>
                      <a:pt x="94" y="18"/>
                      <a:pt x="108" y="17"/>
                    </a:cubicBezTo>
                    <a:cubicBezTo>
                      <a:pt x="92" y="16"/>
                      <a:pt x="71" y="19"/>
                      <a:pt x="55" y="36"/>
                    </a:cubicBezTo>
                    <a:cubicBezTo>
                      <a:pt x="55" y="36"/>
                      <a:pt x="56" y="63"/>
                      <a:pt x="84" y="89"/>
                    </a:cubicBezTo>
                    <a:cubicBezTo>
                      <a:pt x="108" y="111"/>
                      <a:pt x="130" y="118"/>
                      <a:pt x="148" y="116"/>
                    </a:cubicBezTo>
                    <a:cubicBezTo>
                      <a:pt x="132" y="115"/>
                      <a:pt x="113" y="107"/>
                      <a:pt x="93" y="89"/>
                    </a:cubicBezTo>
                    <a:cubicBezTo>
                      <a:pt x="65" y="63"/>
                      <a:pt x="64" y="36"/>
                      <a:pt x="64" y="36"/>
                    </a:cubicBezTo>
                    <a:close/>
                    <a:moveTo>
                      <a:pt x="133" y="19"/>
                    </a:moveTo>
                    <a:cubicBezTo>
                      <a:pt x="139" y="20"/>
                      <a:pt x="142" y="21"/>
                      <a:pt x="142" y="21"/>
                    </a:cubicBezTo>
                    <a:cubicBezTo>
                      <a:pt x="144" y="16"/>
                      <a:pt x="136" y="8"/>
                      <a:pt x="136" y="8"/>
                    </a:cubicBezTo>
                    <a:cubicBezTo>
                      <a:pt x="123" y="2"/>
                      <a:pt x="110" y="0"/>
                      <a:pt x="99" y="0"/>
                    </a:cubicBezTo>
                    <a:cubicBezTo>
                      <a:pt x="107" y="1"/>
                      <a:pt x="117" y="3"/>
                      <a:pt x="126" y="8"/>
                    </a:cubicBezTo>
                    <a:cubicBezTo>
                      <a:pt x="126" y="8"/>
                      <a:pt x="132" y="14"/>
                      <a:pt x="133" y="19"/>
                    </a:cubicBezTo>
                    <a:close/>
                    <a:moveTo>
                      <a:pt x="0" y="27"/>
                    </a:moveTo>
                    <a:cubicBezTo>
                      <a:pt x="5" y="29"/>
                      <a:pt x="10" y="33"/>
                      <a:pt x="17" y="33"/>
                    </a:cubicBezTo>
                    <a:cubicBezTo>
                      <a:pt x="17" y="33"/>
                      <a:pt x="18" y="32"/>
                      <a:pt x="19" y="32"/>
                    </a:cubicBezTo>
                    <a:cubicBezTo>
                      <a:pt x="14" y="30"/>
                      <a:pt x="9" y="26"/>
                      <a:pt x="4" y="25"/>
                    </a:cubicBezTo>
                    <a:cubicBezTo>
                      <a:pt x="3" y="25"/>
                      <a:pt x="1" y="26"/>
                      <a:pt x="0" y="27"/>
                    </a:cubicBezTo>
                    <a:close/>
                    <a:moveTo>
                      <a:pt x="232" y="168"/>
                    </a:moveTo>
                    <a:cubicBezTo>
                      <a:pt x="229" y="156"/>
                      <a:pt x="221" y="142"/>
                      <a:pt x="207" y="118"/>
                    </a:cubicBezTo>
                    <a:cubicBezTo>
                      <a:pt x="194" y="94"/>
                      <a:pt x="175" y="74"/>
                      <a:pt x="175" y="74"/>
                    </a:cubicBezTo>
                    <a:cubicBezTo>
                      <a:pt x="179" y="82"/>
                      <a:pt x="182" y="89"/>
                      <a:pt x="182" y="94"/>
                    </a:cubicBezTo>
                    <a:cubicBezTo>
                      <a:pt x="187" y="101"/>
                      <a:pt x="193" y="109"/>
                      <a:pt x="198" y="118"/>
                    </a:cubicBezTo>
                    <a:cubicBezTo>
                      <a:pt x="212" y="142"/>
                      <a:pt x="220" y="156"/>
                      <a:pt x="223" y="168"/>
                    </a:cubicBezTo>
                    <a:cubicBezTo>
                      <a:pt x="226" y="179"/>
                      <a:pt x="223" y="195"/>
                      <a:pt x="223" y="195"/>
                    </a:cubicBezTo>
                    <a:cubicBezTo>
                      <a:pt x="223" y="195"/>
                      <a:pt x="198" y="217"/>
                      <a:pt x="151" y="218"/>
                    </a:cubicBezTo>
                    <a:cubicBezTo>
                      <a:pt x="203" y="220"/>
                      <a:pt x="233" y="195"/>
                      <a:pt x="233" y="195"/>
                    </a:cubicBezTo>
                    <a:cubicBezTo>
                      <a:pt x="233" y="195"/>
                      <a:pt x="235" y="179"/>
                      <a:pt x="232" y="168"/>
                    </a:cubicBezTo>
                    <a:close/>
                  </a:path>
                </a:pathLst>
              </a:custGeom>
              <a:solidFill>
                <a:srgbClr val="875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Freeform 186">
                <a:extLst>
                  <a:ext uri="{FF2B5EF4-FFF2-40B4-BE49-F238E27FC236}">
                    <a16:creationId xmlns:a16="http://schemas.microsoft.com/office/drawing/2014/main" id="{42BC94A3-9C8D-4ED0-9C53-60EC5A501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" y="3038"/>
                <a:ext cx="305" cy="218"/>
              </a:xfrm>
              <a:custGeom>
                <a:avLst/>
                <a:gdLst>
                  <a:gd name="T0" fmla="*/ 163 w 277"/>
                  <a:gd name="T1" fmla="*/ 20 h 199"/>
                  <a:gd name="T2" fmla="*/ 175 w 277"/>
                  <a:gd name="T3" fmla="*/ 3 h 199"/>
                  <a:gd name="T4" fmla="*/ 259 w 277"/>
                  <a:gd name="T5" fmla="*/ 22 h 199"/>
                  <a:gd name="T6" fmla="*/ 345 w 277"/>
                  <a:gd name="T7" fmla="*/ 33 h 199"/>
                  <a:gd name="T8" fmla="*/ 360 w 277"/>
                  <a:gd name="T9" fmla="*/ 71 h 199"/>
                  <a:gd name="T10" fmla="*/ 359 w 277"/>
                  <a:gd name="T11" fmla="*/ 116 h 199"/>
                  <a:gd name="T12" fmla="*/ 360 w 277"/>
                  <a:gd name="T13" fmla="*/ 161 h 199"/>
                  <a:gd name="T14" fmla="*/ 254 w 277"/>
                  <a:gd name="T15" fmla="*/ 206 h 199"/>
                  <a:gd name="T16" fmla="*/ 173 w 277"/>
                  <a:gd name="T17" fmla="*/ 260 h 199"/>
                  <a:gd name="T18" fmla="*/ 4 w 277"/>
                  <a:gd name="T19" fmla="*/ 237 h 199"/>
                  <a:gd name="T20" fmla="*/ 4 w 277"/>
                  <a:gd name="T21" fmla="*/ 198 h 199"/>
                  <a:gd name="T22" fmla="*/ 61 w 277"/>
                  <a:gd name="T23" fmla="*/ 122 h 199"/>
                  <a:gd name="T24" fmla="*/ 115 w 277"/>
                  <a:gd name="T25" fmla="*/ 73 h 199"/>
                  <a:gd name="T26" fmla="*/ 88 w 277"/>
                  <a:gd name="T27" fmla="*/ 142 h 199"/>
                  <a:gd name="T28" fmla="*/ 226 w 277"/>
                  <a:gd name="T29" fmla="*/ 102 h 199"/>
                  <a:gd name="T30" fmla="*/ 255 w 277"/>
                  <a:gd name="T31" fmla="*/ 53 h 199"/>
                  <a:gd name="T32" fmla="*/ 163 w 277"/>
                  <a:gd name="T33" fmla="*/ 20 h 19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7"/>
                  <a:gd name="T52" fmla="*/ 0 h 199"/>
                  <a:gd name="T53" fmla="*/ 277 w 277"/>
                  <a:gd name="T54" fmla="*/ 199 h 19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7" h="199">
                    <a:moveTo>
                      <a:pt x="122" y="15"/>
                    </a:moveTo>
                    <a:cubicBezTo>
                      <a:pt x="122" y="15"/>
                      <a:pt x="122" y="7"/>
                      <a:pt x="131" y="3"/>
                    </a:cubicBezTo>
                    <a:cubicBezTo>
                      <a:pt x="140" y="0"/>
                      <a:pt x="173" y="3"/>
                      <a:pt x="193" y="16"/>
                    </a:cubicBezTo>
                    <a:cubicBezTo>
                      <a:pt x="213" y="30"/>
                      <a:pt x="233" y="47"/>
                      <a:pt x="258" y="25"/>
                    </a:cubicBezTo>
                    <a:cubicBezTo>
                      <a:pt x="258" y="25"/>
                      <a:pt x="270" y="37"/>
                      <a:pt x="270" y="54"/>
                    </a:cubicBezTo>
                    <a:cubicBezTo>
                      <a:pt x="270" y="72"/>
                      <a:pt x="266" y="84"/>
                      <a:pt x="269" y="89"/>
                    </a:cubicBezTo>
                    <a:cubicBezTo>
                      <a:pt x="272" y="94"/>
                      <a:pt x="277" y="116"/>
                      <a:pt x="270" y="122"/>
                    </a:cubicBezTo>
                    <a:cubicBezTo>
                      <a:pt x="263" y="128"/>
                      <a:pt x="205" y="144"/>
                      <a:pt x="191" y="157"/>
                    </a:cubicBezTo>
                    <a:cubicBezTo>
                      <a:pt x="177" y="171"/>
                      <a:pt x="165" y="195"/>
                      <a:pt x="130" y="197"/>
                    </a:cubicBezTo>
                    <a:cubicBezTo>
                      <a:pt x="94" y="199"/>
                      <a:pt x="12" y="198"/>
                      <a:pt x="4" y="180"/>
                    </a:cubicBezTo>
                    <a:cubicBezTo>
                      <a:pt x="4" y="180"/>
                      <a:pt x="0" y="160"/>
                      <a:pt x="4" y="151"/>
                    </a:cubicBezTo>
                    <a:cubicBezTo>
                      <a:pt x="7" y="142"/>
                      <a:pt x="25" y="108"/>
                      <a:pt x="45" y="92"/>
                    </a:cubicBezTo>
                    <a:cubicBezTo>
                      <a:pt x="66" y="77"/>
                      <a:pt x="81" y="62"/>
                      <a:pt x="85" y="56"/>
                    </a:cubicBezTo>
                    <a:cubicBezTo>
                      <a:pt x="85" y="56"/>
                      <a:pt x="49" y="100"/>
                      <a:pt x="66" y="109"/>
                    </a:cubicBezTo>
                    <a:cubicBezTo>
                      <a:pt x="84" y="118"/>
                      <a:pt x="142" y="107"/>
                      <a:pt x="169" y="78"/>
                    </a:cubicBezTo>
                    <a:cubicBezTo>
                      <a:pt x="196" y="49"/>
                      <a:pt x="192" y="40"/>
                      <a:pt x="192" y="40"/>
                    </a:cubicBezTo>
                    <a:cubicBezTo>
                      <a:pt x="192" y="40"/>
                      <a:pt x="177" y="3"/>
                      <a:pt x="122" y="15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Freeform 187">
                <a:extLst>
                  <a:ext uri="{FF2B5EF4-FFF2-40B4-BE49-F238E27FC236}">
                    <a16:creationId xmlns:a16="http://schemas.microsoft.com/office/drawing/2014/main" id="{9EBE7662-C79C-46DA-B998-E12FF4878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037"/>
                <a:ext cx="270" cy="271"/>
              </a:xfrm>
              <a:custGeom>
                <a:avLst/>
                <a:gdLst>
                  <a:gd name="T0" fmla="*/ 194 w 246"/>
                  <a:gd name="T1" fmla="*/ 36 h 247"/>
                  <a:gd name="T2" fmla="*/ 202 w 246"/>
                  <a:gd name="T3" fmla="*/ 53 h 247"/>
                  <a:gd name="T4" fmla="*/ 99 w 246"/>
                  <a:gd name="T5" fmla="*/ 72 h 247"/>
                  <a:gd name="T6" fmla="*/ 137 w 246"/>
                  <a:gd name="T7" fmla="*/ 142 h 247"/>
                  <a:gd name="T8" fmla="*/ 233 w 246"/>
                  <a:gd name="T9" fmla="*/ 177 h 247"/>
                  <a:gd name="T10" fmla="*/ 246 w 246"/>
                  <a:gd name="T11" fmla="*/ 123 h 247"/>
                  <a:gd name="T12" fmla="*/ 288 w 246"/>
                  <a:gd name="T13" fmla="*/ 181 h 247"/>
                  <a:gd name="T14" fmla="*/ 322 w 246"/>
                  <a:gd name="T15" fmla="*/ 247 h 247"/>
                  <a:gd name="T16" fmla="*/ 323 w 246"/>
                  <a:gd name="T17" fmla="*/ 283 h 247"/>
                  <a:gd name="T18" fmla="*/ 182 w 246"/>
                  <a:gd name="T19" fmla="*/ 310 h 247"/>
                  <a:gd name="T20" fmla="*/ 97 w 246"/>
                  <a:gd name="T21" fmla="*/ 256 h 247"/>
                  <a:gd name="T22" fmla="*/ 93 w 246"/>
                  <a:gd name="T23" fmla="*/ 239 h 247"/>
                  <a:gd name="T24" fmla="*/ 48 w 246"/>
                  <a:gd name="T25" fmla="*/ 221 h 247"/>
                  <a:gd name="T26" fmla="*/ 2 w 246"/>
                  <a:gd name="T27" fmla="*/ 181 h 247"/>
                  <a:gd name="T28" fmla="*/ 4 w 246"/>
                  <a:gd name="T29" fmla="*/ 156 h 247"/>
                  <a:gd name="T30" fmla="*/ 2 w 246"/>
                  <a:gd name="T31" fmla="*/ 106 h 247"/>
                  <a:gd name="T32" fmla="*/ 20 w 246"/>
                  <a:gd name="T33" fmla="*/ 58 h 247"/>
                  <a:gd name="T34" fmla="*/ 49 w 246"/>
                  <a:gd name="T35" fmla="*/ 69 h 247"/>
                  <a:gd name="T36" fmla="*/ 194 w 246"/>
                  <a:gd name="T37" fmla="*/ 36 h 24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46"/>
                  <a:gd name="T58" fmla="*/ 0 h 247"/>
                  <a:gd name="T59" fmla="*/ 246 w 246"/>
                  <a:gd name="T60" fmla="*/ 247 h 24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46" h="247">
                    <a:moveTo>
                      <a:pt x="147" y="27"/>
                    </a:moveTo>
                    <a:cubicBezTo>
                      <a:pt x="147" y="27"/>
                      <a:pt x="155" y="35"/>
                      <a:pt x="153" y="40"/>
                    </a:cubicBezTo>
                    <a:cubicBezTo>
                      <a:pt x="153" y="40"/>
                      <a:pt x="105" y="23"/>
                      <a:pt x="75" y="55"/>
                    </a:cubicBezTo>
                    <a:cubicBezTo>
                      <a:pt x="75" y="55"/>
                      <a:pt x="76" y="82"/>
                      <a:pt x="104" y="108"/>
                    </a:cubicBezTo>
                    <a:cubicBezTo>
                      <a:pt x="132" y="134"/>
                      <a:pt x="157" y="138"/>
                      <a:pt x="176" y="134"/>
                    </a:cubicBezTo>
                    <a:cubicBezTo>
                      <a:pt x="194" y="130"/>
                      <a:pt x="200" y="119"/>
                      <a:pt x="186" y="93"/>
                    </a:cubicBezTo>
                    <a:cubicBezTo>
                      <a:pt x="186" y="93"/>
                      <a:pt x="205" y="113"/>
                      <a:pt x="218" y="137"/>
                    </a:cubicBezTo>
                    <a:cubicBezTo>
                      <a:pt x="232" y="161"/>
                      <a:pt x="240" y="175"/>
                      <a:pt x="243" y="187"/>
                    </a:cubicBezTo>
                    <a:cubicBezTo>
                      <a:pt x="246" y="198"/>
                      <a:pt x="244" y="214"/>
                      <a:pt x="244" y="214"/>
                    </a:cubicBezTo>
                    <a:cubicBezTo>
                      <a:pt x="244" y="214"/>
                      <a:pt x="205" y="247"/>
                      <a:pt x="138" y="235"/>
                    </a:cubicBezTo>
                    <a:cubicBezTo>
                      <a:pt x="70" y="223"/>
                      <a:pt x="73" y="193"/>
                      <a:pt x="73" y="193"/>
                    </a:cubicBezTo>
                    <a:cubicBezTo>
                      <a:pt x="70" y="181"/>
                      <a:pt x="70" y="181"/>
                      <a:pt x="70" y="181"/>
                    </a:cubicBezTo>
                    <a:cubicBezTo>
                      <a:pt x="70" y="181"/>
                      <a:pt x="46" y="175"/>
                      <a:pt x="36" y="167"/>
                    </a:cubicBezTo>
                    <a:cubicBezTo>
                      <a:pt x="26" y="159"/>
                      <a:pt x="2" y="151"/>
                      <a:pt x="2" y="137"/>
                    </a:cubicBezTo>
                    <a:cubicBezTo>
                      <a:pt x="2" y="122"/>
                      <a:pt x="0" y="117"/>
                      <a:pt x="4" y="118"/>
                    </a:cubicBezTo>
                    <a:cubicBezTo>
                      <a:pt x="4" y="118"/>
                      <a:pt x="0" y="92"/>
                      <a:pt x="2" y="80"/>
                    </a:cubicBezTo>
                    <a:cubicBezTo>
                      <a:pt x="3" y="68"/>
                      <a:pt x="8" y="44"/>
                      <a:pt x="15" y="44"/>
                    </a:cubicBezTo>
                    <a:cubicBezTo>
                      <a:pt x="22" y="45"/>
                      <a:pt x="28" y="52"/>
                      <a:pt x="37" y="52"/>
                    </a:cubicBezTo>
                    <a:cubicBezTo>
                      <a:pt x="46" y="51"/>
                      <a:pt x="92" y="0"/>
                      <a:pt x="147" y="27"/>
                    </a:cubicBezTo>
                    <a:close/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Freeform 188">
                <a:extLst>
                  <a:ext uri="{FF2B5EF4-FFF2-40B4-BE49-F238E27FC236}">
                    <a16:creationId xmlns:a16="http://schemas.microsoft.com/office/drawing/2014/main" id="{7E719760-9DB0-4242-8B61-75267CB5B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3166"/>
                <a:ext cx="67" cy="45"/>
              </a:xfrm>
              <a:custGeom>
                <a:avLst/>
                <a:gdLst>
                  <a:gd name="T0" fmla="*/ 81 w 61"/>
                  <a:gd name="T1" fmla="*/ 54 h 41"/>
                  <a:gd name="T2" fmla="*/ 0 w 61"/>
                  <a:gd name="T3" fmla="*/ 0 h 41"/>
                  <a:gd name="T4" fmla="*/ 0 60000 65536"/>
                  <a:gd name="T5" fmla="*/ 0 60000 65536"/>
                  <a:gd name="T6" fmla="*/ 0 w 61"/>
                  <a:gd name="T7" fmla="*/ 0 h 41"/>
                  <a:gd name="T8" fmla="*/ 61 w 61"/>
                  <a:gd name="T9" fmla="*/ 41 h 4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1" h="41">
                    <a:moveTo>
                      <a:pt x="61" y="41"/>
                    </a:moveTo>
                    <a:cubicBezTo>
                      <a:pt x="61" y="41"/>
                      <a:pt x="20" y="33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Freeform 189">
                <a:extLst>
                  <a:ext uri="{FF2B5EF4-FFF2-40B4-BE49-F238E27FC236}">
                    <a16:creationId xmlns:a16="http://schemas.microsoft.com/office/drawing/2014/main" id="{3841C258-9661-4BA2-A2FE-5890310F1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" y="3175"/>
                <a:ext cx="103" cy="51"/>
              </a:xfrm>
              <a:custGeom>
                <a:avLst/>
                <a:gdLst>
                  <a:gd name="T0" fmla="*/ 4 w 94"/>
                  <a:gd name="T1" fmla="*/ 33 h 46"/>
                  <a:gd name="T2" fmla="*/ 65 w 94"/>
                  <a:gd name="T3" fmla="*/ 58 h 46"/>
                  <a:gd name="T4" fmla="*/ 124 w 94"/>
                  <a:gd name="T5" fmla="*/ 54 h 46"/>
                  <a:gd name="T6" fmla="*/ 26 w 94"/>
                  <a:gd name="T7" fmla="*/ 0 h 46"/>
                  <a:gd name="T8" fmla="*/ 12 w 94"/>
                  <a:gd name="T9" fmla="*/ 11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4"/>
                  <a:gd name="T16" fmla="*/ 0 h 46"/>
                  <a:gd name="T17" fmla="*/ 94 w 94"/>
                  <a:gd name="T18" fmla="*/ 46 h 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4" h="46">
                    <a:moveTo>
                      <a:pt x="4" y="24"/>
                    </a:moveTo>
                    <a:cubicBezTo>
                      <a:pt x="21" y="30"/>
                      <a:pt x="32" y="38"/>
                      <a:pt x="49" y="42"/>
                    </a:cubicBezTo>
                    <a:cubicBezTo>
                      <a:pt x="63" y="46"/>
                      <a:pt x="81" y="46"/>
                      <a:pt x="94" y="40"/>
                    </a:cubicBezTo>
                    <a:cubicBezTo>
                      <a:pt x="81" y="37"/>
                      <a:pt x="0" y="31"/>
                      <a:pt x="20" y="0"/>
                    </a:cubicBezTo>
                    <a:cubicBezTo>
                      <a:pt x="16" y="2"/>
                      <a:pt x="12" y="5"/>
                      <a:pt x="9" y="8"/>
                    </a:cubicBezTo>
                  </a:path>
                </a:pathLst>
              </a:custGeom>
              <a:solidFill>
                <a:srgbClr val="875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Freeform 190">
                <a:extLst>
                  <a:ext uri="{FF2B5EF4-FFF2-40B4-BE49-F238E27FC236}">
                    <a16:creationId xmlns:a16="http://schemas.microsoft.com/office/drawing/2014/main" id="{DF0DCBEC-1498-47E4-A0C4-5779D9F2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3215"/>
                <a:ext cx="106" cy="47"/>
              </a:xfrm>
              <a:custGeom>
                <a:avLst/>
                <a:gdLst>
                  <a:gd name="T0" fmla="*/ 127 w 97"/>
                  <a:gd name="T1" fmla="*/ 36 h 43"/>
                  <a:gd name="T2" fmla="*/ 74 w 97"/>
                  <a:gd name="T3" fmla="*/ 52 h 43"/>
                  <a:gd name="T4" fmla="*/ 39 w 97"/>
                  <a:gd name="T5" fmla="*/ 55 h 43"/>
                  <a:gd name="T6" fmla="*/ 21 w 97"/>
                  <a:gd name="T7" fmla="*/ 56 h 43"/>
                  <a:gd name="T8" fmla="*/ 0 w 97"/>
                  <a:gd name="T9" fmla="*/ 52 h 43"/>
                  <a:gd name="T10" fmla="*/ 40 w 97"/>
                  <a:gd name="T11" fmla="*/ 52 h 43"/>
                  <a:gd name="T12" fmla="*/ 64 w 97"/>
                  <a:gd name="T13" fmla="*/ 48 h 43"/>
                  <a:gd name="T14" fmla="*/ 97 w 97"/>
                  <a:gd name="T15" fmla="*/ 39 h 43"/>
                  <a:gd name="T16" fmla="*/ 118 w 97"/>
                  <a:gd name="T17" fmla="*/ 25 h 43"/>
                  <a:gd name="T18" fmla="*/ 115 w 97"/>
                  <a:gd name="T19" fmla="*/ 0 h 43"/>
                  <a:gd name="T20" fmla="*/ 121 w 97"/>
                  <a:gd name="T21" fmla="*/ 23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7"/>
                  <a:gd name="T34" fmla="*/ 0 h 43"/>
                  <a:gd name="T35" fmla="*/ 97 w 97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7" h="43">
                    <a:moveTo>
                      <a:pt x="97" y="27"/>
                    </a:moveTo>
                    <a:cubicBezTo>
                      <a:pt x="86" y="34"/>
                      <a:pt x="70" y="38"/>
                      <a:pt x="57" y="40"/>
                    </a:cubicBezTo>
                    <a:cubicBezTo>
                      <a:pt x="48" y="42"/>
                      <a:pt x="39" y="42"/>
                      <a:pt x="30" y="42"/>
                    </a:cubicBezTo>
                    <a:cubicBezTo>
                      <a:pt x="25" y="43"/>
                      <a:pt x="20" y="43"/>
                      <a:pt x="16" y="43"/>
                    </a:cubicBezTo>
                    <a:cubicBezTo>
                      <a:pt x="10" y="43"/>
                      <a:pt x="5" y="39"/>
                      <a:pt x="0" y="40"/>
                    </a:cubicBezTo>
                    <a:cubicBezTo>
                      <a:pt x="11" y="38"/>
                      <a:pt x="21" y="42"/>
                      <a:pt x="31" y="40"/>
                    </a:cubicBezTo>
                    <a:cubicBezTo>
                      <a:pt x="37" y="38"/>
                      <a:pt x="43" y="37"/>
                      <a:pt x="49" y="37"/>
                    </a:cubicBezTo>
                    <a:cubicBezTo>
                      <a:pt x="58" y="36"/>
                      <a:pt x="66" y="32"/>
                      <a:pt x="74" y="30"/>
                    </a:cubicBezTo>
                    <a:cubicBezTo>
                      <a:pt x="80" y="29"/>
                      <a:pt x="88" y="25"/>
                      <a:pt x="91" y="19"/>
                    </a:cubicBezTo>
                    <a:cubicBezTo>
                      <a:pt x="95" y="12"/>
                      <a:pt x="90" y="6"/>
                      <a:pt x="88" y="0"/>
                    </a:cubicBezTo>
                    <a:cubicBezTo>
                      <a:pt x="91" y="3"/>
                      <a:pt x="93" y="12"/>
                      <a:pt x="93" y="17"/>
                    </a:cubicBezTo>
                  </a:path>
                </a:pathLst>
              </a:custGeom>
              <a:solidFill>
                <a:srgbClr val="875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Freeform 191">
                <a:extLst>
                  <a:ext uri="{FF2B5EF4-FFF2-40B4-BE49-F238E27FC236}">
                    <a16:creationId xmlns:a16="http://schemas.microsoft.com/office/drawing/2014/main" id="{4BBAAD8F-14B0-488A-A820-C7A8B585F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" y="3193"/>
                <a:ext cx="16" cy="42"/>
              </a:xfrm>
              <a:custGeom>
                <a:avLst/>
                <a:gdLst>
                  <a:gd name="T0" fmla="*/ 21 w 14"/>
                  <a:gd name="T1" fmla="*/ 48 h 39"/>
                  <a:gd name="T2" fmla="*/ 0 w 14"/>
                  <a:gd name="T3" fmla="*/ 0 h 39"/>
                  <a:gd name="T4" fmla="*/ 0 60000 65536"/>
                  <a:gd name="T5" fmla="*/ 0 60000 65536"/>
                  <a:gd name="T6" fmla="*/ 0 w 14"/>
                  <a:gd name="T7" fmla="*/ 0 h 39"/>
                  <a:gd name="T8" fmla="*/ 14 w 14"/>
                  <a:gd name="T9" fmla="*/ 39 h 39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14" h="39">
                    <a:moveTo>
                      <a:pt x="14" y="39"/>
                    </a:moveTo>
                    <a:cubicBezTo>
                      <a:pt x="14" y="39"/>
                      <a:pt x="12" y="16"/>
                      <a:pt x="0" y="0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Freeform 192">
                <a:extLst>
                  <a:ext uri="{FF2B5EF4-FFF2-40B4-BE49-F238E27FC236}">
                    <a16:creationId xmlns:a16="http://schemas.microsoft.com/office/drawing/2014/main" id="{C1235974-5656-49A2-9A47-27F6D237B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3212"/>
                <a:ext cx="194" cy="68"/>
              </a:xfrm>
              <a:custGeom>
                <a:avLst/>
                <a:gdLst>
                  <a:gd name="T0" fmla="*/ 0 w 176"/>
                  <a:gd name="T1" fmla="*/ 0 h 62"/>
                  <a:gd name="T2" fmla="*/ 158 w 176"/>
                  <a:gd name="T3" fmla="*/ 66 h 62"/>
                  <a:gd name="T4" fmla="*/ 236 w 176"/>
                  <a:gd name="T5" fmla="*/ 30 h 62"/>
                  <a:gd name="T6" fmla="*/ 0 60000 65536"/>
                  <a:gd name="T7" fmla="*/ 0 60000 65536"/>
                  <a:gd name="T8" fmla="*/ 0 60000 65536"/>
                  <a:gd name="T9" fmla="*/ 0 w 176"/>
                  <a:gd name="T10" fmla="*/ 0 h 62"/>
                  <a:gd name="T11" fmla="*/ 176 w 176"/>
                  <a:gd name="T12" fmla="*/ 62 h 6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6" h="62">
                    <a:moveTo>
                      <a:pt x="0" y="0"/>
                    </a:moveTo>
                    <a:cubicBezTo>
                      <a:pt x="0" y="0"/>
                      <a:pt x="21" y="62"/>
                      <a:pt x="118" y="50"/>
                    </a:cubicBezTo>
                    <a:cubicBezTo>
                      <a:pt x="133" y="48"/>
                      <a:pt x="171" y="43"/>
                      <a:pt x="176" y="23"/>
                    </a:cubicBezTo>
                  </a:path>
                </a:pathLst>
              </a:custGeom>
              <a:noFill/>
              <a:ln w="2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Freeform 193">
                <a:extLst>
                  <a:ext uri="{FF2B5EF4-FFF2-40B4-BE49-F238E27FC236}">
                    <a16:creationId xmlns:a16="http://schemas.microsoft.com/office/drawing/2014/main" id="{C8569295-F326-43BD-8A57-49A30E23E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462"/>
                <a:ext cx="30" cy="103"/>
              </a:xfrm>
              <a:custGeom>
                <a:avLst/>
                <a:gdLst>
                  <a:gd name="T0" fmla="*/ 21 w 28"/>
                  <a:gd name="T1" fmla="*/ 3 h 94"/>
                  <a:gd name="T2" fmla="*/ 29 w 28"/>
                  <a:gd name="T3" fmla="*/ 68 h 94"/>
                  <a:gd name="T4" fmla="*/ 33 w 28"/>
                  <a:gd name="T5" fmla="*/ 93 h 94"/>
                  <a:gd name="T6" fmla="*/ 21 w 28"/>
                  <a:gd name="T7" fmla="*/ 124 h 94"/>
                  <a:gd name="T8" fmla="*/ 28 w 28"/>
                  <a:gd name="T9" fmla="*/ 82 h 94"/>
                  <a:gd name="T10" fmla="*/ 20 w 28"/>
                  <a:gd name="T11" fmla="*/ 64 h 94"/>
                  <a:gd name="T12" fmla="*/ 16 w 28"/>
                  <a:gd name="T13" fmla="*/ 41 h 94"/>
                  <a:gd name="T14" fmla="*/ 15 w 28"/>
                  <a:gd name="T15" fmla="*/ 55 h 94"/>
                  <a:gd name="T16" fmla="*/ 20 w 28"/>
                  <a:gd name="T17" fmla="*/ 87 h 94"/>
                  <a:gd name="T18" fmla="*/ 12 w 28"/>
                  <a:gd name="T19" fmla="*/ 53 h 94"/>
                  <a:gd name="T20" fmla="*/ 15 w 28"/>
                  <a:gd name="T21" fmla="*/ 85 h 94"/>
                  <a:gd name="T22" fmla="*/ 6 w 28"/>
                  <a:gd name="T23" fmla="*/ 68 h 94"/>
                  <a:gd name="T24" fmla="*/ 12 w 28"/>
                  <a:gd name="T25" fmla="*/ 93 h 94"/>
                  <a:gd name="T26" fmla="*/ 11 w 28"/>
                  <a:gd name="T27" fmla="*/ 88 h 94"/>
                  <a:gd name="T28" fmla="*/ 11 w 28"/>
                  <a:gd name="T29" fmla="*/ 95 h 94"/>
                  <a:gd name="T30" fmla="*/ 0 w 28"/>
                  <a:gd name="T31" fmla="*/ 62 h 94"/>
                  <a:gd name="T32" fmla="*/ 1 w 28"/>
                  <a:gd name="T33" fmla="*/ 34 h 94"/>
                  <a:gd name="T34" fmla="*/ 3 w 28"/>
                  <a:gd name="T35" fmla="*/ 16 h 94"/>
                  <a:gd name="T36" fmla="*/ 4 w 28"/>
                  <a:gd name="T37" fmla="*/ 45 h 94"/>
                  <a:gd name="T38" fmla="*/ 5 w 28"/>
                  <a:gd name="T39" fmla="*/ 28 h 94"/>
                  <a:gd name="T40" fmla="*/ 10 w 28"/>
                  <a:gd name="T41" fmla="*/ 38 h 94"/>
                  <a:gd name="T42" fmla="*/ 11 w 28"/>
                  <a:gd name="T43" fmla="*/ 25 h 94"/>
                  <a:gd name="T44" fmla="*/ 13 w 28"/>
                  <a:gd name="T45" fmla="*/ 36 h 94"/>
                  <a:gd name="T46" fmla="*/ 20 w 28"/>
                  <a:gd name="T47" fmla="*/ 1 h 94"/>
                  <a:gd name="T48" fmla="*/ 19 w 28"/>
                  <a:gd name="T49" fmla="*/ 1 h 9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8"/>
                  <a:gd name="T76" fmla="*/ 0 h 94"/>
                  <a:gd name="T77" fmla="*/ 28 w 28"/>
                  <a:gd name="T78" fmla="*/ 94 h 9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8" h="94">
                    <a:moveTo>
                      <a:pt x="18" y="3"/>
                    </a:moveTo>
                    <a:cubicBezTo>
                      <a:pt x="11" y="17"/>
                      <a:pt x="17" y="38"/>
                      <a:pt x="23" y="52"/>
                    </a:cubicBezTo>
                    <a:cubicBezTo>
                      <a:pt x="25" y="58"/>
                      <a:pt x="28" y="64"/>
                      <a:pt x="27" y="71"/>
                    </a:cubicBezTo>
                    <a:cubicBezTo>
                      <a:pt x="26" y="79"/>
                      <a:pt x="23" y="88"/>
                      <a:pt x="18" y="94"/>
                    </a:cubicBezTo>
                    <a:cubicBezTo>
                      <a:pt x="21" y="83"/>
                      <a:pt x="26" y="73"/>
                      <a:pt x="22" y="62"/>
                    </a:cubicBezTo>
                    <a:cubicBezTo>
                      <a:pt x="20" y="57"/>
                      <a:pt x="18" y="53"/>
                      <a:pt x="17" y="48"/>
                    </a:cubicBezTo>
                    <a:cubicBezTo>
                      <a:pt x="15" y="43"/>
                      <a:pt x="12" y="36"/>
                      <a:pt x="13" y="31"/>
                    </a:cubicBezTo>
                    <a:cubicBezTo>
                      <a:pt x="13" y="35"/>
                      <a:pt x="12" y="38"/>
                      <a:pt x="12" y="42"/>
                    </a:cubicBezTo>
                    <a:cubicBezTo>
                      <a:pt x="13" y="50"/>
                      <a:pt x="15" y="58"/>
                      <a:pt x="17" y="66"/>
                    </a:cubicBezTo>
                    <a:cubicBezTo>
                      <a:pt x="12" y="59"/>
                      <a:pt x="9" y="49"/>
                      <a:pt x="9" y="40"/>
                    </a:cubicBezTo>
                    <a:cubicBezTo>
                      <a:pt x="9" y="49"/>
                      <a:pt x="8" y="56"/>
                      <a:pt x="12" y="65"/>
                    </a:cubicBezTo>
                    <a:cubicBezTo>
                      <a:pt x="11" y="61"/>
                      <a:pt x="8" y="56"/>
                      <a:pt x="6" y="52"/>
                    </a:cubicBezTo>
                    <a:cubicBezTo>
                      <a:pt x="5" y="57"/>
                      <a:pt x="8" y="66"/>
                      <a:pt x="9" y="71"/>
                    </a:cubicBezTo>
                    <a:cubicBezTo>
                      <a:pt x="9" y="69"/>
                      <a:pt x="8" y="68"/>
                      <a:pt x="8" y="67"/>
                    </a:cubicBezTo>
                    <a:cubicBezTo>
                      <a:pt x="8" y="68"/>
                      <a:pt x="8" y="70"/>
                      <a:pt x="8" y="72"/>
                    </a:cubicBezTo>
                    <a:cubicBezTo>
                      <a:pt x="1" y="67"/>
                      <a:pt x="1" y="55"/>
                      <a:pt x="0" y="47"/>
                    </a:cubicBezTo>
                    <a:cubicBezTo>
                      <a:pt x="0" y="40"/>
                      <a:pt x="0" y="33"/>
                      <a:pt x="1" y="26"/>
                    </a:cubicBezTo>
                    <a:cubicBezTo>
                      <a:pt x="2" y="22"/>
                      <a:pt x="1" y="17"/>
                      <a:pt x="3" y="13"/>
                    </a:cubicBezTo>
                    <a:cubicBezTo>
                      <a:pt x="2" y="20"/>
                      <a:pt x="2" y="28"/>
                      <a:pt x="4" y="34"/>
                    </a:cubicBezTo>
                    <a:cubicBezTo>
                      <a:pt x="4" y="31"/>
                      <a:pt x="3" y="25"/>
                      <a:pt x="5" y="22"/>
                    </a:cubicBezTo>
                    <a:cubicBezTo>
                      <a:pt x="6" y="24"/>
                      <a:pt x="6" y="27"/>
                      <a:pt x="7" y="29"/>
                    </a:cubicBezTo>
                    <a:cubicBezTo>
                      <a:pt x="8" y="26"/>
                      <a:pt x="7" y="22"/>
                      <a:pt x="8" y="19"/>
                    </a:cubicBezTo>
                    <a:cubicBezTo>
                      <a:pt x="9" y="22"/>
                      <a:pt x="9" y="25"/>
                      <a:pt x="10" y="27"/>
                    </a:cubicBezTo>
                    <a:cubicBezTo>
                      <a:pt x="14" y="20"/>
                      <a:pt x="10" y="6"/>
                      <a:pt x="17" y="1"/>
                    </a:cubicBezTo>
                    <a:cubicBezTo>
                      <a:pt x="17" y="0"/>
                      <a:pt x="17" y="1"/>
                      <a:pt x="16" y="1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Freeform 194">
                <a:extLst>
                  <a:ext uri="{FF2B5EF4-FFF2-40B4-BE49-F238E27FC236}">
                    <a16:creationId xmlns:a16="http://schemas.microsoft.com/office/drawing/2014/main" id="{F3B1785F-5695-4653-B185-6C6B02FA5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456"/>
                <a:ext cx="23" cy="85"/>
              </a:xfrm>
              <a:custGeom>
                <a:avLst/>
                <a:gdLst>
                  <a:gd name="T0" fmla="*/ 0 w 21"/>
                  <a:gd name="T1" fmla="*/ 0 h 78"/>
                  <a:gd name="T2" fmla="*/ 3 w 21"/>
                  <a:gd name="T3" fmla="*/ 32 h 78"/>
                  <a:gd name="T4" fmla="*/ 4 w 21"/>
                  <a:gd name="T5" fmla="*/ 57 h 78"/>
                  <a:gd name="T6" fmla="*/ 18 w 21"/>
                  <a:gd name="T7" fmla="*/ 78 h 78"/>
                  <a:gd name="T8" fmla="*/ 27 w 21"/>
                  <a:gd name="T9" fmla="*/ 101 h 78"/>
                  <a:gd name="T10" fmla="*/ 24 w 21"/>
                  <a:gd name="T11" fmla="*/ 85 h 78"/>
                  <a:gd name="T12" fmla="*/ 16 w 21"/>
                  <a:gd name="T13" fmla="*/ 64 h 78"/>
                  <a:gd name="T14" fmla="*/ 25 w 21"/>
                  <a:gd name="T15" fmla="*/ 75 h 78"/>
                  <a:gd name="T16" fmla="*/ 14 w 21"/>
                  <a:gd name="T17" fmla="*/ 56 h 78"/>
                  <a:gd name="T18" fmla="*/ 22 w 21"/>
                  <a:gd name="T19" fmla="*/ 66 h 78"/>
                  <a:gd name="T20" fmla="*/ 9 w 21"/>
                  <a:gd name="T21" fmla="*/ 23 h 78"/>
                  <a:gd name="T22" fmla="*/ 5 w 21"/>
                  <a:gd name="T23" fmla="*/ 0 h 7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78"/>
                  <a:gd name="T38" fmla="*/ 21 w 21"/>
                  <a:gd name="T39" fmla="*/ 78 h 7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78">
                    <a:moveTo>
                      <a:pt x="0" y="0"/>
                    </a:moveTo>
                    <a:cubicBezTo>
                      <a:pt x="3" y="0"/>
                      <a:pt x="3" y="21"/>
                      <a:pt x="3" y="25"/>
                    </a:cubicBezTo>
                    <a:cubicBezTo>
                      <a:pt x="3" y="31"/>
                      <a:pt x="2" y="38"/>
                      <a:pt x="4" y="44"/>
                    </a:cubicBezTo>
                    <a:cubicBezTo>
                      <a:pt x="6" y="50"/>
                      <a:pt x="11" y="56"/>
                      <a:pt x="14" y="61"/>
                    </a:cubicBezTo>
                    <a:cubicBezTo>
                      <a:pt x="17" y="66"/>
                      <a:pt x="19" y="72"/>
                      <a:pt x="21" y="78"/>
                    </a:cubicBezTo>
                    <a:cubicBezTo>
                      <a:pt x="21" y="74"/>
                      <a:pt x="19" y="70"/>
                      <a:pt x="18" y="66"/>
                    </a:cubicBezTo>
                    <a:cubicBezTo>
                      <a:pt x="17" y="61"/>
                      <a:pt x="16" y="55"/>
                      <a:pt x="13" y="50"/>
                    </a:cubicBezTo>
                    <a:cubicBezTo>
                      <a:pt x="14" y="53"/>
                      <a:pt x="16" y="57"/>
                      <a:pt x="19" y="58"/>
                    </a:cubicBezTo>
                    <a:cubicBezTo>
                      <a:pt x="16" y="54"/>
                      <a:pt x="11" y="48"/>
                      <a:pt x="11" y="43"/>
                    </a:cubicBezTo>
                    <a:cubicBezTo>
                      <a:pt x="13" y="45"/>
                      <a:pt x="15" y="48"/>
                      <a:pt x="16" y="51"/>
                    </a:cubicBezTo>
                    <a:cubicBezTo>
                      <a:pt x="9" y="40"/>
                      <a:pt x="6" y="29"/>
                      <a:pt x="6" y="17"/>
                    </a:cubicBezTo>
                    <a:cubicBezTo>
                      <a:pt x="6" y="13"/>
                      <a:pt x="8" y="2"/>
                      <a:pt x="5" y="0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Freeform 195">
                <a:extLst>
                  <a:ext uri="{FF2B5EF4-FFF2-40B4-BE49-F238E27FC236}">
                    <a16:creationId xmlns:a16="http://schemas.microsoft.com/office/drawing/2014/main" id="{817838F0-C109-4C8F-9CE7-C0403AD51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479"/>
                <a:ext cx="19" cy="90"/>
              </a:xfrm>
              <a:custGeom>
                <a:avLst/>
                <a:gdLst>
                  <a:gd name="T0" fmla="*/ 12 w 18"/>
                  <a:gd name="T1" fmla="*/ 0 h 82"/>
                  <a:gd name="T2" fmla="*/ 5 w 18"/>
                  <a:gd name="T3" fmla="*/ 30 h 82"/>
                  <a:gd name="T4" fmla="*/ 5 w 18"/>
                  <a:gd name="T5" fmla="*/ 57 h 82"/>
                  <a:gd name="T6" fmla="*/ 15 w 18"/>
                  <a:gd name="T7" fmla="*/ 109 h 82"/>
                  <a:gd name="T8" fmla="*/ 13 w 18"/>
                  <a:gd name="T9" fmla="*/ 95 h 82"/>
                  <a:gd name="T10" fmla="*/ 6 w 18"/>
                  <a:gd name="T11" fmla="*/ 76 h 82"/>
                  <a:gd name="T12" fmla="*/ 3 w 18"/>
                  <a:gd name="T13" fmla="*/ 94 h 82"/>
                  <a:gd name="T14" fmla="*/ 4 w 18"/>
                  <a:gd name="T15" fmla="*/ 76 h 82"/>
                  <a:gd name="T16" fmla="*/ 2 w 18"/>
                  <a:gd name="T17" fmla="*/ 90 h 82"/>
                  <a:gd name="T18" fmla="*/ 1 w 18"/>
                  <a:gd name="T19" fmla="*/ 54 h 82"/>
                  <a:gd name="T20" fmla="*/ 1 w 18"/>
                  <a:gd name="T21" fmla="*/ 36 h 82"/>
                  <a:gd name="T22" fmla="*/ 7 w 18"/>
                  <a:gd name="T23" fmla="*/ 1 h 8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82"/>
                  <a:gd name="T38" fmla="*/ 18 w 18"/>
                  <a:gd name="T39" fmla="*/ 82 h 8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82">
                    <a:moveTo>
                      <a:pt x="9" y="0"/>
                    </a:moveTo>
                    <a:cubicBezTo>
                      <a:pt x="9" y="8"/>
                      <a:pt x="8" y="15"/>
                      <a:pt x="5" y="23"/>
                    </a:cubicBezTo>
                    <a:cubicBezTo>
                      <a:pt x="3" y="29"/>
                      <a:pt x="4" y="37"/>
                      <a:pt x="5" y="43"/>
                    </a:cubicBezTo>
                    <a:cubicBezTo>
                      <a:pt x="6" y="54"/>
                      <a:pt x="18" y="71"/>
                      <a:pt x="12" y="82"/>
                    </a:cubicBezTo>
                    <a:cubicBezTo>
                      <a:pt x="11" y="79"/>
                      <a:pt x="11" y="75"/>
                      <a:pt x="10" y="72"/>
                    </a:cubicBezTo>
                    <a:cubicBezTo>
                      <a:pt x="9" y="68"/>
                      <a:pt x="9" y="60"/>
                      <a:pt x="6" y="57"/>
                    </a:cubicBezTo>
                    <a:cubicBezTo>
                      <a:pt x="3" y="60"/>
                      <a:pt x="3" y="67"/>
                      <a:pt x="3" y="71"/>
                    </a:cubicBezTo>
                    <a:cubicBezTo>
                      <a:pt x="3" y="66"/>
                      <a:pt x="3" y="62"/>
                      <a:pt x="4" y="57"/>
                    </a:cubicBezTo>
                    <a:cubicBezTo>
                      <a:pt x="3" y="61"/>
                      <a:pt x="3" y="64"/>
                      <a:pt x="2" y="68"/>
                    </a:cubicBezTo>
                    <a:cubicBezTo>
                      <a:pt x="0" y="60"/>
                      <a:pt x="1" y="50"/>
                      <a:pt x="1" y="41"/>
                    </a:cubicBezTo>
                    <a:cubicBezTo>
                      <a:pt x="1" y="36"/>
                      <a:pt x="0" y="31"/>
                      <a:pt x="1" y="27"/>
                    </a:cubicBezTo>
                    <a:cubicBezTo>
                      <a:pt x="1" y="18"/>
                      <a:pt x="4" y="10"/>
                      <a:pt x="7" y="1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Freeform 196">
                <a:extLst>
                  <a:ext uri="{FF2B5EF4-FFF2-40B4-BE49-F238E27FC236}">
                    <a16:creationId xmlns:a16="http://schemas.microsoft.com/office/drawing/2014/main" id="{4336583E-2A90-4569-BACB-B9E07514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583"/>
                <a:ext cx="11" cy="13"/>
              </a:xfrm>
              <a:custGeom>
                <a:avLst/>
                <a:gdLst>
                  <a:gd name="T0" fmla="*/ 0 w 10"/>
                  <a:gd name="T1" fmla="*/ 0 h 12"/>
                  <a:gd name="T2" fmla="*/ 0 w 10"/>
                  <a:gd name="T3" fmla="*/ 15 h 12"/>
                  <a:gd name="T4" fmla="*/ 4 w 10"/>
                  <a:gd name="T5" fmla="*/ 5 h 12"/>
                  <a:gd name="T6" fmla="*/ 4 w 10"/>
                  <a:gd name="T7" fmla="*/ 10 h 12"/>
                  <a:gd name="T8" fmla="*/ 9 w 10"/>
                  <a:gd name="T9" fmla="*/ 4 h 12"/>
                  <a:gd name="T10" fmla="*/ 10 w 10"/>
                  <a:gd name="T11" fmla="*/ 9 h 12"/>
                  <a:gd name="T12" fmla="*/ 13 w 10"/>
                  <a:gd name="T13" fmla="*/ 15 h 12"/>
                  <a:gd name="T14" fmla="*/ 10 w 10"/>
                  <a:gd name="T15" fmla="*/ 4 h 12"/>
                  <a:gd name="T16" fmla="*/ 1 w 10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2"/>
                  <a:gd name="T29" fmla="*/ 10 w 10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2">
                    <a:moveTo>
                      <a:pt x="0" y="0"/>
                    </a:moveTo>
                    <a:cubicBezTo>
                      <a:pt x="1" y="3"/>
                      <a:pt x="1" y="9"/>
                      <a:pt x="0" y="12"/>
                    </a:cubicBezTo>
                    <a:cubicBezTo>
                      <a:pt x="0" y="10"/>
                      <a:pt x="2" y="7"/>
                      <a:pt x="4" y="5"/>
                    </a:cubicBezTo>
                    <a:cubicBezTo>
                      <a:pt x="4" y="6"/>
                      <a:pt x="4" y="7"/>
                      <a:pt x="4" y="7"/>
                    </a:cubicBezTo>
                    <a:cubicBezTo>
                      <a:pt x="4" y="6"/>
                      <a:pt x="5" y="4"/>
                      <a:pt x="6" y="4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9" y="8"/>
                      <a:pt x="9" y="10"/>
                      <a:pt x="10" y="12"/>
                    </a:cubicBezTo>
                    <a:cubicBezTo>
                      <a:pt x="10" y="9"/>
                      <a:pt x="10" y="6"/>
                      <a:pt x="7" y="4"/>
                    </a:cubicBezTo>
                    <a:cubicBezTo>
                      <a:pt x="6" y="3"/>
                      <a:pt x="3" y="0"/>
                      <a:pt x="1" y="0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Freeform 197">
                <a:extLst>
                  <a:ext uri="{FF2B5EF4-FFF2-40B4-BE49-F238E27FC236}">
                    <a16:creationId xmlns:a16="http://schemas.microsoft.com/office/drawing/2014/main" id="{8C4F7E0E-AD6D-4BB9-8AC3-4AA1E5A91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282"/>
                <a:ext cx="60" cy="11"/>
              </a:xfrm>
              <a:custGeom>
                <a:avLst/>
                <a:gdLst>
                  <a:gd name="T0" fmla="*/ 0 w 54"/>
                  <a:gd name="T1" fmla="*/ 3 h 10"/>
                  <a:gd name="T2" fmla="*/ 18 w 54"/>
                  <a:gd name="T3" fmla="*/ 1 h 10"/>
                  <a:gd name="T4" fmla="*/ 38 w 54"/>
                  <a:gd name="T5" fmla="*/ 0 h 10"/>
                  <a:gd name="T6" fmla="*/ 58 w 54"/>
                  <a:gd name="T7" fmla="*/ 1 h 10"/>
                  <a:gd name="T8" fmla="*/ 74 w 54"/>
                  <a:gd name="T9" fmla="*/ 9 h 10"/>
                  <a:gd name="T10" fmla="*/ 41 w 54"/>
                  <a:gd name="T11" fmla="*/ 3 h 10"/>
                  <a:gd name="T12" fmla="*/ 52 w 54"/>
                  <a:gd name="T13" fmla="*/ 8 h 10"/>
                  <a:gd name="T14" fmla="*/ 32 w 54"/>
                  <a:gd name="T15" fmla="*/ 4 h 10"/>
                  <a:gd name="T16" fmla="*/ 40 w 54"/>
                  <a:gd name="T17" fmla="*/ 9 h 10"/>
                  <a:gd name="T18" fmla="*/ 22 w 54"/>
                  <a:gd name="T19" fmla="*/ 8 h 10"/>
                  <a:gd name="T20" fmla="*/ 29 w 54"/>
                  <a:gd name="T21" fmla="*/ 11 h 10"/>
                  <a:gd name="T22" fmla="*/ 21 w 54"/>
                  <a:gd name="T23" fmla="*/ 13 h 10"/>
                  <a:gd name="T24" fmla="*/ 2 w 54"/>
                  <a:gd name="T25" fmla="*/ 11 h 10"/>
                  <a:gd name="T26" fmla="*/ 2 w 54"/>
                  <a:gd name="T27" fmla="*/ 11 h 1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54"/>
                  <a:gd name="T43" fmla="*/ 0 h 10"/>
                  <a:gd name="T44" fmla="*/ 54 w 54"/>
                  <a:gd name="T45" fmla="*/ 10 h 1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54" h="10">
                    <a:moveTo>
                      <a:pt x="0" y="3"/>
                    </a:moveTo>
                    <a:cubicBezTo>
                      <a:pt x="0" y="2"/>
                      <a:pt x="11" y="1"/>
                      <a:pt x="13" y="1"/>
                    </a:cubicBezTo>
                    <a:cubicBezTo>
                      <a:pt x="18" y="0"/>
                      <a:pt x="23" y="0"/>
                      <a:pt x="28" y="0"/>
                    </a:cubicBezTo>
                    <a:cubicBezTo>
                      <a:pt x="33" y="0"/>
                      <a:pt x="37" y="1"/>
                      <a:pt x="42" y="1"/>
                    </a:cubicBezTo>
                    <a:cubicBezTo>
                      <a:pt x="46" y="2"/>
                      <a:pt x="50" y="4"/>
                      <a:pt x="54" y="6"/>
                    </a:cubicBezTo>
                    <a:cubicBezTo>
                      <a:pt x="47" y="1"/>
                      <a:pt x="37" y="3"/>
                      <a:pt x="30" y="3"/>
                    </a:cubicBezTo>
                    <a:cubicBezTo>
                      <a:pt x="32" y="2"/>
                      <a:pt x="37" y="3"/>
                      <a:pt x="38" y="5"/>
                    </a:cubicBezTo>
                    <a:cubicBezTo>
                      <a:pt x="34" y="6"/>
                      <a:pt x="28" y="4"/>
                      <a:pt x="23" y="4"/>
                    </a:cubicBezTo>
                    <a:cubicBezTo>
                      <a:pt x="25" y="4"/>
                      <a:pt x="28" y="5"/>
                      <a:pt x="29" y="6"/>
                    </a:cubicBezTo>
                    <a:cubicBezTo>
                      <a:pt x="26" y="6"/>
                      <a:pt x="17" y="2"/>
                      <a:pt x="16" y="5"/>
                    </a:cubicBezTo>
                    <a:cubicBezTo>
                      <a:pt x="17" y="7"/>
                      <a:pt x="19" y="7"/>
                      <a:pt x="21" y="8"/>
                    </a:cubicBezTo>
                    <a:cubicBezTo>
                      <a:pt x="19" y="9"/>
                      <a:pt x="18" y="10"/>
                      <a:pt x="15" y="10"/>
                    </a:cubicBezTo>
                    <a:cubicBezTo>
                      <a:pt x="11" y="10"/>
                      <a:pt x="6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198">
                <a:extLst>
                  <a:ext uri="{FF2B5EF4-FFF2-40B4-BE49-F238E27FC236}">
                    <a16:creationId xmlns:a16="http://schemas.microsoft.com/office/drawing/2014/main" id="{46AC860E-C07D-4740-AD6A-00CB1DCA7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298"/>
                <a:ext cx="53" cy="19"/>
              </a:xfrm>
              <a:custGeom>
                <a:avLst/>
                <a:gdLst>
                  <a:gd name="T0" fmla="*/ 0 w 48"/>
                  <a:gd name="T1" fmla="*/ 8 h 18"/>
                  <a:gd name="T2" fmla="*/ 0 w 48"/>
                  <a:gd name="T3" fmla="*/ 7 h 18"/>
                  <a:gd name="T4" fmla="*/ 35 w 48"/>
                  <a:gd name="T5" fmla="*/ 12 h 18"/>
                  <a:gd name="T6" fmla="*/ 52 w 48"/>
                  <a:gd name="T7" fmla="*/ 4 h 18"/>
                  <a:gd name="T8" fmla="*/ 65 w 48"/>
                  <a:gd name="T9" fmla="*/ 0 h 18"/>
                  <a:gd name="T10" fmla="*/ 46 w 48"/>
                  <a:gd name="T11" fmla="*/ 7 h 18"/>
                  <a:gd name="T12" fmla="*/ 55 w 48"/>
                  <a:gd name="T13" fmla="*/ 6 h 18"/>
                  <a:gd name="T14" fmla="*/ 46 w 48"/>
                  <a:gd name="T15" fmla="*/ 8 h 18"/>
                  <a:gd name="T16" fmla="*/ 51 w 48"/>
                  <a:gd name="T17" fmla="*/ 13 h 18"/>
                  <a:gd name="T18" fmla="*/ 38 w 48"/>
                  <a:gd name="T19" fmla="*/ 19 h 18"/>
                  <a:gd name="T20" fmla="*/ 27 w 48"/>
                  <a:gd name="T21" fmla="*/ 20 h 18"/>
                  <a:gd name="T22" fmla="*/ 4 w 48"/>
                  <a:gd name="T23" fmla="*/ 17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8"/>
                  <a:gd name="T37" fmla="*/ 0 h 18"/>
                  <a:gd name="T38" fmla="*/ 48 w 4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8" h="18">
                    <a:moveTo>
                      <a:pt x="0" y="8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7" y="12"/>
                      <a:pt x="18" y="12"/>
                      <a:pt x="26" y="9"/>
                    </a:cubicBezTo>
                    <a:cubicBezTo>
                      <a:pt x="31" y="8"/>
                      <a:pt x="35" y="6"/>
                      <a:pt x="39" y="4"/>
                    </a:cubicBezTo>
                    <a:cubicBezTo>
                      <a:pt x="42" y="3"/>
                      <a:pt x="45" y="1"/>
                      <a:pt x="48" y="0"/>
                    </a:cubicBezTo>
                    <a:cubicBezTo>
                      <a:pt x="44" y="4"/>
                      <a:pt x="39" y="5"/>
                      <a:pt x="34" y="7"/>
                    </a:cubicBezTo>
                    <a:cubicBezTo>
                      <a:pt x="36" y="7"/>
                      <a:pt x="38" y="5"/>
                      <a:pt x="41" y="6"/>
                    </a:cubicBezTo>
                    <a:cubicBezTo>
                      <a:pt x="39" y="6"/>
                      <a:pt x="36" y="7"/>
                      <a:pt x="34" y="8"/>
                    </a:cubicBezTo>
                    <a:cubicBezTo>
                      <a:pt x="35" y="9"/>
                      <a:pt x="37" y="9"/>
                      <a:pt x="38" y="10"/>
                    </a:cubicBezTo>
                    <a:cubicBezTo>
                      <a:pt x="35" y="11"/>
                      <a:pt x="18" y="10"/>
                      <a:pt x="28" y="16"/>
                    </a:cubicBezTo>
                    <a:cubicBezTo>
                      <a:pt x="26" y="18"/>
                      <a:pt x="22" y="17"/>
                      <a:pt x="20" y="17"/>
                    </a:cubicBezTo>
                    <a:cubicBezTo>
                      <a:pt x="15" y="16"/>
                      <a:pt x="8" y="17"/>
                      <a:pt x="4" y="14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199">
                <a:extLst>
                  <a:ext uri="{FF2B5EF4-FFF2-40B4-BE49-F238E27FC236}">
                    <a16:creationId xmlns:a16="http://schemas.microsoft.com/office/drawing/2014/main" id="{89B7BC74-7BFD-4BE9-9744-0465DFDC2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17"/>
                <a:ext cx="45" cy="19"/>
              </a:xfrm>
              <a:custGeom>
                <a:avLst/>
                <a:gdLst>
                  <a:gd name="T0" fmla="*/ 2 w 41"/>
                  <a:gd name="T1" fmla="*/ 15 h 17"/>
                  <a:gd name="T2" fmla="*/ 0 w 41"/>
                  <a:gd name="T3" fmla="*/ 15 h 17"/>
                  <a:gd name="T4" fmla="*/ 14 w 41"/>
                  <a:gd name="T5" fmla="*/ 15 h 17"/>
                  <a:gd name="T6" fmla="*/ 35 w 41"/>
                  <a:gd name="T7" fmla="*/ 11 h 17"/>
                  <a:gd name="T8" fmla="*/ 54 w 41"/>
                  <a:gd name="T9" fmla="*/ 1 h 17"/>
                  <a:gd name="T10" fmla="*/ 35 w 41"/>
                  <a:gd name="T11" fmla="*/ 11 h 17"/>
                  <a:gd name="T12" fmla="*/ 41 w 41"/>
                  <a:gd name="T13" fmla="*/ 12 h 17"/>
                  <a:gd name="T14" fmla="*/ 26 w 41"/>
                  <a:gd name="T15" fmla="*/ 20 h 17"/>
                  <a:gd name="T16" fmla="*/ 3 w 41"/>
                  <a:gd name="T17" fmla="*/ 19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1"/>
                  <a:gd name="T28" fmla="*/ 0 h 17"/>
                  <a:gd name="T29" fmla="*/ 41 w 41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1" h="17">
                    <a:moveTo>
                      <a:pt x="2" y="11"/>
                    </a:moveTo>
                    <a:cubicBezTo>
                      <a:pt x="1" y="11"/>
                      <a:pt x="1" y="11"/>
                      <a:pt x="0" y="11"/>
                    </a:cubicBezTo>
                    <a:cubicBezTo>
                      <a:pt x="3" y="9"/>
                      <a:pt x="7" y="11"/>
                      <a:pt x="11" y="11"/>
                    </a:cubicBezTo>
                    <a:cubicBezTo>
                      <a:pt x="16" y="12"/>
                      <a:pt x="22" y="11"/>
                      <a:pt x="26" y="8"/>
                    </a:cubicBezTo>
                    <a:cubicBezTo>
                      <a:pt x="31" y="5"/>
                      <a:pt x="34" y="0"/>
                      <a:pt x="41" y="1"/>
                    </a:cubicBezTo>
                    <a:cubicBezTo>
                      <a:pt x="38" y="5"/>
                      <a:pt x="30" y="6"/>
                      <a:pt x="26" y="8"/>
                    </a:cubicBezTo>
                    <a:cubicBezTo>
                      <a:pt x="27" y="8"/>
                      <a:pt x="30" y="8"/>
                      <a:pt x="31" y="9"/>
                    </a:cubicBezTo>
                    <a:cubicBezTo>
                      <a:pt x="29" y="10"/>
                      <a:pt x="16" y="9"/>
                      <a:pt x="20" y="14"/>
                    </a:cubicBezTo>
                    <a:cubicBezTo>
                      <a:pt x="14" y="17"/>
                      <a:pt x="8" y="13"/>
                      <a:pt x="3" y="13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200">
                <a:extLst>
                  <a:ext uri="{FF2B5EF4-FFF2-40B4-BE49-F238E27FC236}">
                    <a16:creationId xmlns:a16="http://schemas.microsoft.com/office/drawing/2014/main" id="{85A6CDAE-2126-4E3D-B3AB-920E1B854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4" y="226"/>
                <a:ext cx="52" cy="32"/>
              </a:xfrm>
              <a:custGeom>
                <a:avLst/>
                <a:gdLst>
                  <a:gd name="T0" fmla="*/ 0 w 47"/>
                  <a:gd name="T1" fmla="*/ 39 h 29"/>
                  <a:gd name="T2" fmla="*/ 12 w 47"/>
                  <a:gd name="T3" fmla="*/ 25 h 29"/>
                  <a:gd name="T4" fmla="*/ 28 w 47"/>
                  <a:gd name="T5" fmla="*/ 15 h 29"/>
                  <a:gd name="T6" fmla="*/ 45 w 47"/>
                  <a:gd name="T7" fmla="*/ 14 h 29"/>
                  <a:gd name="T8" fmla="*/ 64 w 47"/>
                  <a:gd name="T9" fmla="*/ 0 h 29"/>
                  <a:gd name="T10" fmla="*/ 30 w 47"/>
                  <a:gd name="T11" fmla="*/ 10 h 29"/>
                  <a:gd name="T12" fmla="*/ 0 w 47"/>
                  <a:gd name="T13" fmla="*/ 31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7"/>
                  <a:gd name="T22" fmla="*/ 0 h 29"/>
                  <a:gd name="T23" fmla="*/ 47 w 47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7" h="29">
                    <a:moveTo>
                      <a:pt x="0" y="29"/>
                    </a:moveTo>
                    <a:cubicBezTo>
                      <a:pt x="3" y="26"/>
                      <a:pt x="6" y="22"/>
                      <a:pt x="9" y="19"/>
                    </a:cubicBezTo>
                    <a:cubicBezTo>
                      <a:pt x="13" y="16"/>
                      <a:pt x="16" y="13"/>
                      <a:pt x="21" y="12"/>
                    </a:cubicBezTo>
                    <a:cubicBezTo>
                      <a:pt x="25" y="11"/>
                      <a:pt x="29" y="12"/>
                      <a:pt x="33" y="11"/>
                    </a:cubicBezTo>
                    <a:cubicBezTo>
                      <a:pt x="38" y="9"/>
                      <a:pt x="44" y="4"/>
                      <a:pt x="47" y="0"/>
                    </a:cubicBezTo>
                    <a:cubicBezTo>
                      <a:pt x="39" y="4"/>
                      <a:pt x="31" y="6"/>
                      <a:pt x="22" y="7"/>
                    </a:cubicBezTo>
                    <a:cubicBezTo>
                      <a:pt x="12" y="9"/>
                      <a:pt x="6" y="14"/>
                      <a:pt x="0" y="23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Freeform 201">
                <a:extLst>
                  <a:ext uri="{FF2B5EF4-FFF2-40B4-BE49-F238E27FC236}">
                    <a16:creationId xmlns:a16="http://schemas.microsoft.com/office/drawing/2014/main" id="{389E35A8-6363-4072-A958-4333A860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" y="201"/>
                <a:ext cx="51" cy="31"/>
              </a:xfrm>
              <a:custGeom>
                <a:avLst/>
                <a:gdLst>
                  <a:gd name="T0" fmla="*/ 0 w 47"/>
                  <a:gd name="T1" fmla="*/ 38 h 28"/>
                  <a:gd name="T2" fmla="*/ 18 w 47"/>
                  <a:gd name="T3" fmla="*/ 12 h 28"/>
                  <a:gd name="T4" fmla="*/ 37 w 47"/>
                  <a:gd name="T5" fmla="*/ 2 h 28"/>
                  <a:gd name="T6" fmla="*/ 50 w 47"/>
                  <a:gd name="T7" fmla="*/ 1 h 28"/>
                  <a:gd name="T8" fmla="*/ 60 w 47"/>
                  <a:gd name="T9" fmla="*/ 1 h 28"/>
                  <a:gd name="T10" fmla="*/ 37 w 47"/>
                  <a:gd name="T11" fmla="*/ 9 h 28"/>
                  <a:gd name="T12" fmla="*/ 18 w 47"/>
                  <a:gd name="T13" fmla="*/ 21 h 28"/>
                  <a:gd name="T14" fmla="*/ 12 w 47"/>
                  <a:gd name="T15" fmla="*/ 30 h 28"/>
                  <a:gd name="T16" fmla="*/ 5 w 47"/>
                  <a:gd name="T17" fmla="*/ 37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7"/>
                  <a:gd name="T28" fmla="*/ 0 h 28"/>
                  <a:gd name="T29" fmla="*/ 47 w 47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7" h="28">
                    <a:moveTo>
                      <a:pt x="0" y="28"/>
                    </a:moveTo>
                    <a:cubicBezTo>
                      <a:pt x="2" y="21"/>
                      <a:pt x="9" y="14"/>
                      <a:pt x="15" y="9"/>
                    </a:cubicBezTo>
                    <a:cubicBezTo>
                      <a:pt x="19" y="6"/>
                      <a:pt x="24" y="4"/>
                      <a:pt x="29" y="2"/>
                    </a:cubicBezTo>
                    <a:cubicBezTo>
                      <a:pt x="32" y="1"/>
                      <a:pt x="36" y="1"/>
                      <a:pt x="39" y="1"/>
                    </a:cubicBezTo>
                    <a:cubicBezTo>
                      <a:pt x="42" y="1"/>
                      <a:pt x="44" y="2"/>
                      <a:pt x="47" y="1"/>
                    </a:cubicBezTo>
                    <a:cubicBezTo>
                      <a:pt x="42" y="0"/>
                      <a:pt x="33" y="3"/>
                      <a:pt x="29" y="6"/>
                    </a:cubicBezTo>
                    <a:cubicBezTo>
                      <a:pt x="23" y="8"/>
                      <a:pt x="19" y="11"/>
                      <a:pt x="15" y="15"/>
                    </a:cubicBezTo>
                    <a:cubicBezTo>
                      <a:pt x="13" y="18"/>
                      <a:pt x="11" y="19"/>
                      <a:pt x="9" y="22"/>
                    </a:cubicBezTo>
                    <a:cubicBezTo>
                      <a:pt x="7" y="23"/>
                      <a:pt x="6" y="26"/>
                      <a:pt x="5" y="27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Freeform 202">
                <a:extLst>
                  <a:ext uri="{FF2B5EF4-FFF2-40B4-BE49-F238E27FC236}">
                    <a16:creationId xmlns:a16="http://schemas.microsoft.com/office/drawing/2014/main" id="{F4776B6B-A879-4E37-9070-61097E3E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245"/>
                <a:ext cx="60" cy="23"/>
              </a:xfrm>
              <a:custGeom>
                <a:avLst/>
                <a:gdLst>
                  <a:gd name="T0" fmla="*/ 28 w 55"/>
                  <a:gd name="T1" fmla="*/ 23 h 21"/>
                  <a:gd name="T2" fmla="*/ 51 w 55"/>
                  <a:gd name="T3" fmla="*/ 24 h 21"/>
                  <a:gd name="T4" fmla="*/ 71 w 55"/>
                  <a:gd name="T5" fmla="*/ 18 h 21"/>
                  <a:gd name="T6" fmla="*/ 40 w 55"/>
                  <a:gd name="T7" fmla="*/ 18 h 21"/>
                  <a:gd name="T8" fmla="*/ 47 w 55"/>
                  <a:gd name="T9" fmla="*/ 18 h 21"/>
                  <a:gd name="T10" fmla="*/ 34 w 55"/>
                  <a:gd name="T11" fmla="*/ 13 h 21"/>
                  <a:gd name="T12" fmla="*/ 37 w 55"/>
                  <a:gd name="T13" fmla="*/ 13 h 21"/>
                  <a:gd name="T14" fmla="*/ 0 w 55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5"/>
                  <a:gd name="T25" fmla="*/ 0 h 21"/>
                  <a:gd name="T26" fmla="*/ 55 w 55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5" h="21">
                    <a:moveTo>
                      <a:pt x="22" y="17"/>
                    </a:moveTo>
                    <a:cubicBezTo>
                      <a:pt x="23" y="21"/>
                      <a:pt x="35" y="19"/>
                      <a:pt x="39" y="18"/>
                    </a:cubicBezTo>
                    <a:cubicBezTo>
                      <a:pt x="44" y="16"/>
                      <a:pt x="50" y="15"/>
                      <a:pt x="55" y="14"/>
                    </a:cubicBezTo>
                    <a:cubicBezTo>
                      <a:pt x="47" y="13"/>
                      <a:pt x="39" y="15"/>
                      <a:pt x="31" y="14"/>
                    </a:cubicBezTo>
                    <a:cubicBezTo>
                      <a:pt x="32" y="13"/>
                      <a:pt x="34" y="13"/>
                      <a:pt x="36" y="14"/>
                    </a:cubicBezTo>
                    <a:cubicBezTo>
                      <a:pt x="32" y="13"/>
                      <a:pt x="29" y="12"/>
                      <a:pt x="26" y="10"/>
                    </a:cubicBezTo>
                    <a:cubicBezTo>
                      <a:pt x="27" y="10"/>
                      <a:pt x="27" y="10"/>
                      <a:pt x="28" y="10"/>
                    </a:cubicBezTo>
                    <a:cubicBezTo>
                      <a:pt x="21" y="3"/>
                      <a:pt x="6" y="9"/>
                      <a:pt x="0" y="0"/>
                    </a:cubicBezTo>
                  </a:path>
                </a:pathLst>
              </a:custGeom>
              <a:solidFill>
                <a:srgbClr val="B54F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Freeform 203">
                <a:extLst>
                  <a:ext uri="{FF2B5EF4-FFF2-40B4-BE49-F238E27FC236}">
                    <a16:creationId xmlns:a16="http://schemas.microsoft.com/office/drawing/2014/main" id="{F97E1B16-0761-4ED3-86E6-0199C6952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87"/>
                <a:ext cx="37" cy="17"/>
              </a:xfrm>
              <a:custGeom>
                <a:avLst/>
                <a:gdLst>
                  <a:gd name="T0" fmla="*/ 9 w 34"/>
                  <a:gd name="T1" fmla="*/ 2 h 16"/>
                  <a:gd name="T2" fmla="*/ 27 w 34"/>
                  <a:gd name="T3" fmla="*/ 1 h 16"/>
                  <a:gd name="T4" fmla="*/ 44 w 34"/>
                  <a:gd name="T5" fmla="*/ 1 h 16"/>
                  <a:gd name="T6" fmla="*/ 24 w 34"/>
                  <a:gd name="T7" fmla="*/ 4 h 16"/>
                  <a:gd name="T8" fmla="*/ 40 w 34"/>
                  <a:gd name="T9" fmla="*/ 4 h 16"/>
                  <a:gd name="T10" fmla="*/ 30 w 34"/>
                  <a:gd name="T11" fmla="*/ 7 h 16"/>
                  <a:gd name="T12" fmla="*/ 40 w 34"/>
                  <a:gd name="T13" fmla="*/ 7 h 16"/>
                  <a:gd name="T14" fmla="*/ 0 w 34"/>
                  <a:gd name="T15" fmla="*/ 13 h 16"/>
                  <a:gd name="T16" fmla="*/ 17 w 34"/>
                  <a:gd name="T17" fmla="*/ 11 h 16"/>
                  <a:gd name="T18" fmla="*/ 11 w 34"/>
                  <a:gd name="T19" fmla="*/ 11 h 16"/>
                  <a:gd name="T20" fmla="*/ 24 w 34"/>
                  <a:gd name="T21" fmla="*/ 7 h 16"/>
                  <a:gd name="T22" fmla="*/ 16 w 34"/>
                  <a:gd name="T23" fmla="*/ 6 h 16"/>
                  <a:gd name="T24" fmla="*/ 25 w 34"/>
                  <a:gd name="T25" fmla="*/ 4 h 16"/>
                  <a:gd name="T26" fmla="*/ 11 w 34"/>
                  <a:gd name="T27" fmla="*/ 4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4"/>
                  <a:gd name="T43" fmla="*/ 0 h 16"/>
                  <a:gd name="T44" fmla="*/ 34 w 3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4" h="16">
                    <a:moveTo>
                      <a:pt x="6" y="2"/>
                    </a:moveTo>
                    <a:cubicBezTo>
                      <a:pt x="9" y="3"/>
                      <a:pt x="16" y="0"/>
                      <a:pt x="21" y="1"/>
                    </a:cubicBezTo>
                    <a:cubicBezTo>
                      <a:pt x="26" y="2"/>
                      <a:pt x="29" y="2"/>
                      <a:pt x="34" y="1"/>
                    </a:cubicBezTo>
                    <a:cubicBezTo>
                      <a:pt x="28" y="1"/>
                      <a:pt x="24" y="5"/>
                      <a:pt x="18" y="4"/>
                    </a:cubicBezTo>
                    <a:cubicBezTo>
                      <a:pt x="22" y="5"/>
                      <a:pt x="26" y="3"/>
                      <a:pt x="31" y="4"/>
                    </a:cubicBezTo>
                    <a:cubicBezTo>
                      <a:pt x="29" y="5"/>
                      <a:pt x="26" y="5"/>
                      <a:pt x="24" y="7"/>
                    </a:cubicBezTo>
                    <a:cubicBezTo>
                      <a:pt x="26" y="8"/>
                      <a:pt x="29" y="8"/>
                      <a:pt x="31" y="7"/>
                    </a:cubicBezTo>
                    <a:cubicBezTo>
                      <a:pt x="22" y="7"/>
                      <a:pt x="10" y="16"/>
                      <a:pt x="0" y="10"/>
                    </a:cubicBezTo>
                    <a:cubicBezTo>
                      <a:pt x="5" y="11"/>
                      <a:pt x="10" y="11"/>
                      <a:pt x="14" y="8"/>
                    </a:cubicBezTo>
                    <a:cubicBezTo>
                      <a:pt x="12" y="7"/>
                      <a:pt x="10" y="8"/>
                      <a:pt x="8" y="8"/>
                    </a:cubicBezTo>
                    <a:cubicBezTo>
                      <a:pt x="11" y="8"/>
                      <a:pt x="15" y="8"/>
                      <a:pt x="18" y="7"/>
                    </a:cubicBezTo>
                    <a:cubicBezTo>
                      <a:pt x="17" y="6"/>
                      <a:pt x="14" y="6"/>
                      <a:pt x="13" y="6"/>
                    </a:cubicBezTo>
                    <a:cubicBezTo>
                      <a:pt x="15" y="7"/>
                      <a:pt x="18" y="6"/>
                      <a:pt x="19" y="4"/>
                    </a:cubicBezTo>
                    <a:cubicBezTo>
                      <a:pt x="16" y="2"/>
                      <a:pt x="11" y="3"/>
                      <a:pt x="8" y="4"/>
                    </a:cubicBezTo>
                  </a:path>
                </a:pathLst>
              </a:custGeom>
              <a:solidFill>
                <a:srgbClr val="ED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Freeform 204">
                <a:extLst>
                  <a:ext uri="{FF2B5EF4-FFF2-40B4-BE49-F238E27FC236}">
                    <a16:creationId xmlns:a16="http://schemas.microsoft.com/office/drawing/2014/main" id="{5613190D-7CD1-4E90-96EB-C4275343B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203"/>
                <a:ext cx="76" cy="36"/>
              </a:xfrm>
              <a:custGeom>
                <a:avLst/>
                <a:gdLst>
                  <a:gd name="T0" fmla="*/ 23 w 69"/>
                  <a:gd name="T1" fmla="*/ 0 h 33"/>
                  <a:gd name="T2" fmla="*/ 93 w 69"/>
                  <a:gd name="T3" fmla="*/ 43 h 33"/>
                  <a:gd name="T4" fmla="*/ 63 w 69"/>
                  <a:gd name="T5" fmla="*/ 28 h 33"/>
                  <a:gd name="T6" fmla="*/ 43 w 69"/>
                  <a:gd name="T7" fmla="*/ 14 h 33"/>
                  <a:gd name="T8" fmla="*/ 77 w 69"/>
                  <a:gd name="T9" fmla="*/ 39 h 33"/>
                  <a:gd name="T10" fmla="*/ 48 w 69"/>
                  <a:gd name="T11" fmla="*/ 26 h 33"/>
                  <a:gd name="T12" fmla="*/ 69 w 69"/>
                  <a:gd name="T13" fmla="*/ 37 h 33"/>
                  <a:gd name="T14" fmla="*/ 51 w 69"/>
                  <a:gd name="T15" fmla="*/ 31 h 33"/>
                  <a:gd name="T16" fmla="*/ 67 w 69"/>
                  <a:gd name="T17" fmla="*/ 38 h 33"/>
                  <a:gd name="T18" fmla="*/ 28 w 69"/>
                  <a:gd name="T19" fmla="*/ 25 h 33"/>
                  <a:gd name="T20" fmla="*/ 0 w 69"/>
                  <a:gd name="T21" fmla="*/ 9 h 33"/>
                  <a:gd name="T22" fmla="*/ 19 w 69"/>
                  <a:gd name="T23" fmla="*/ 16 h 33"/>
                  <a:gd name="T24" fmla="*/ 43 w 69"/>
                  <a:gd name="T25" fmla="*/ 27 h 33"/>
                  <a:gd name="T26" fmla="*/ 26 w 69"/>
                  <a:gd name="T27" fmla="*/ 17 h 33"/>
                  <a:gd name="T28" fmla="*/ 47 w 69"/>
                  <a:gd name="T29" fmla="*/ 25 h 33"/>
                  <a:gd name="T30" fmla="*/ 32 w 69"/>
                  <a:gd name="T31" fmla="*/ 16 h 33"/>
                  <a:gd name="T32" fmla="*/ 45 w 69"/>
                  <a:gd name="T33" fmla="*/ 23 h 33"/>
                  <a:gd name="T34" fmla="*/ 28 w 69"/>
                  <a:gd name="T35" fmla="*/ 12 h 33"/>
                  <a:gd name="T36" fmla="*/ 37 w 69"/>
                  <a:gd name="T37" fmla="*/ 13 h 33"/>
                  <a:gd name="T38" fmla="*/ 24 w 69"/>
                  <a:gd name="T39" fmla="*/ 2 h 3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9"/>
                  <a:gd name="T61" fmla="*/ 0 h 33"/>
                  <a:gd name="T62" fmla="*/ 69 w 69"/>
                  <a:gd name="T63" fmla="*/ 33 h 3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9" h="33">
                    <a:moveTo>
                      <a:pt x="17" y="0"/>
                    </a:moveTo>
                    <a:cubicBezTo>
                      <a:pt x="36" y="4"/>
                      <a:pt x="53" y="21"/>
                      <a:pt x="69" y="33"/>
                    </a:cubicBezTo>
                    <a:cubicBezTo>
                      <a:pt x="61" y="33"/>
                      <a:pt x="53" y="26"/>
                      <a:pt x="47" y="22"/>
                    </a:cubicBezTo>
                    <a:cubicBezTo>
                      <a:pt x="43" y="19"/>
                      <a:pt x="35" y="16"/>
                      <a:pt x="32" y="11"/>
                    </a:cubicBezTo>
                    <a:cubicBezTo>
                      <a:pt x="38" y="17"/>
                      <a:pt x="49" y="27"/>
                      <a:pt x="58" y="30"/>
                    </a:cubicBezTo>
                    <a:cubicBezTo>
                      <a:pt x="51" y="27"/>
                      <a:pt x="42" y="25"/>
                      <a:pt x="36" y="20"/>
                    </a:cubicBezTo>
                    <a:cubicBezTo>
                      <a:pt x="41" y="23"/>
                      <a:pt x="46" y="26"/>
                      <a:pt x="52" y="28"/>
                    </a:cubicBezTo>
                    <a:cubicBezTo>
                      <a:pt x="47" y="27"/>
                      <a:pt x="42" y="26"/>
                      <a:pt x="38" y="24"/>
                    </a:cubicBezTo>
                    <a:cubicBezTo>
                      <a:pt x="42" y="26"/>
                      <a:pt x="46" y="28"/>
                      <a:pt x="50" y="29"/>
                    </a:cubicBezTo>
                    <a:cubicBezTo>
                      <a:pt x="39" y="26"/>
                      <a:pt x="31" y="25"/>
                      <a:pt x="21" y="19"/>
                    </a:cubicBezTo>
                    <a:cubicBezTo>
                      <a:pt x="14" y="15"/>
                      <a:pt x="7" y="10"/>
                      <a:pt x="0" y="6"/>
                    </a:cubicBezTo>
                    <a:cubicBezTo>
                      <a:pt x="5" y="9"/>
                      <a:pt x="9" y="11"/>
                      <a:pt x="14" y="13"/>
                    </a:cubicBezTo>
                    <a:cubicBezTo>
                      <a:pt x="20" y="16"/>
                      <a:pt x="26" y="20"/>
                      <a:pt x="32" y="21"/>
                    </a:cubicBezTo>
                    <a:cubicBezTo>
                      <a:pt x="29" y="18"/>
                      <a:pt x="24" y="16"/>
                      <a:pt x="20" y="14"/>
                    </a:cubicBezTo>
                    <a:cubicBezTo>
                      <a:pt x="26" y="14"/>
                      <a:pt x="30" y="19"/>
                      <a:pt x="35" y="19"/>
                    </a:cubicBezTo>
                    <a:cubicBezTo>
                      <a:pt x="32" y="16"/>
                      <a:pt x="28" y="15"/>
                      <a:pt x="24" y="13"/>
                    </a:cubicBezTo>
                    <a:cubicBezTo>
                      <a:pt x="27" y="14"/>
                      <a:pt x="31" y="17"/>
                      <a:pt x="34" y="17"/>
                    </a:cubicBezTo>
                    <a:cubicBezTo>
                      <a:pt x="30" y="14"/>
                      <a:pt x="25" y="12"/>
                      <a:pt x="21" y="9"/>
                    </a:cubicBezTo>
                    <a:cubicBezTo>
                      <a:pt x="24" y="9"/>
                      <a:pt x="26" y="10"/>
                      <a:pt x="28" y="10"/>
                    </a:cubicBezTo>
                    <a:cubicBezTo>
                      <a:pt x="27" y="6"/>
                      <a:pt x="21" y="5"/>
                      <a:pt x="18" y="2"/>
                    </a:cubicBezTo>
                  </a:path>
                </a:pathLst>
              </a:custGeom>
              <a:solidFill>
                <a:srgbClr val="ED8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0051" name="Freeform 206">
              <a:extLst>
                <a:ext uri="{FF2B5EF4-FFF2-40B4-BE49-F238E27FC236}">
                  <a16:creationId xmlns:a16="http://schemas.microsoft.com/office/drawing/2014/main" id="{16986A42-E875-41A5-9FD6-90E6F4B4F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35"/>
              <a:ext cx="37" cy="13"/>
            </a:xfrm>
            <a:custGeom>
              <a:avLst/>
              <a:gdLst>
                <a:gd name="T0" fmla="*/ 1 w 33"/>
                <a:gd name="T1" fmla="*/ 2 h 12"/>
                <a:gd name="T2" fmla="*/ 9 w 33"/>
                <a:gd name="T3" fmla="*/ 4 h 12"/>
                <a:gd name="T4" fmla="*/ 24 w 33"/>
                <a:gd name="T5" fmla="*/ 9 h 12"/>
                <a:gd name="T6" fmla="*/ 46 w 33"/>
                <a:gd name="T7" fmla="*/ 13 h 12"/>
                <a:gd name="T8" fmla="*/ 33 w 33"/>
                <a:gd name="T9" fmla="*/ 12 h 12"/>
                <a:gd name="T10" fmla="*/ 43 w 33"/>
                <a:gd name="T11" fmla="*/ 15 h 12"/>
                <a:gd name="T12" fmla="*/ 28 w 33"/>
                <a:gd name="T13" fmla="*/ 13 h 12"/>
                <a:gd name="T14" fmla="*/ 38 w 33"/>
                <a:gd name="T15" fmla="*/ 15 h 12"/>
                <a:gd name="T16" fmla="*/ 11 w 33"/>
                <a:gd name="T17" fmla="*/ 12 h 12"/>
                <a:gd name="T18" fmla="*/ 0 w 33"/>
                <a:gd name="T19" fmla="*/ 9 h 12"/>
                <a:gd name="T20" fmla="*/ 17 w 33"/>
                <a:gd name="T21" fmla="*/ 10 h 12"/>
                <a:gd name="T22" fmla="*/ 9 w 33"/>
                <a:gd name="T23" fmla="*/ 5 h 12"/>
                <a:gd name="T24" fmla="*/ 20 w 33"/>
                <a:gd name="T25" fmla="*/ 10 h 12"/>
                <a:gd name="T26" fmla="*/ 1 w 33"/>
                <a:gd name="T27" fmla="*/ 0 h 1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2"/>
                <a:gd name="T44" fmla="*/ 33 w 33"/>
                <a:gd name="T45" fmla="*/ 12 h 1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2">
                  <a:moveTo>
                    <a:pt x="1" y="2"/>
                  </a:moveTo>
                  <a:cubicBezTo>
                    <a:pt x="3" y="2"/>
                    <a:pt x="4" y="3"/>
                    <a:pt x="6" y="4"/>
                  </a:cubicBezTo>
                  <a:cubicBezTo>
                    <a:pt x="9" y="5"/>
                    <a:pt x="13" y="5"/>
                    <a:pt x="17" y="6"/>
                  </a:cubicBezTo>
                  <a:cubicBezTo>
                    <a:pt x="22" y="8"/>
                    <a:pt x="28" y="11"/>
                    <a:pt x="33" y="10"/>
                  </a:cubicBezTo>
                  <a:cubicBezTo>
                    <a:pt x="30" y="12"/>
                    <a:pt x="26" y="10"/>
                    <a:pt x="23" y="9"/>
                  </a:cubicBezTo>
                  <a:cubicBezTo>
                    <a:pt x="25" y="11"/>
                    <a:pt x="28" y="11"/>
                    <a:pt x="30" y="12"/>
                  </a:cubicBezTo>
                  <a:cubicBezTo>
                    <a:pt x="27" y="10"/>
                    <a:pt x="23" y="11"/>
                    <a:pt x="20" y="10"/>
                  </a:cubicBezTo>
                  <a:cubicBezTo>
                    <a:pt x="22" y="11"/>
                    <a:pt x="25" y="12"/>
                    <a:pt x="27" y="12"/>
                  </a:cubicBezTo>
                  <a:cubicBezTo>
                    <a:pt x="21" y="12"/>
                    <a:pt x="15" y="12"/>
                    <a:pt x="8" y="9"/>
                  </a:cubicBezTo>
                  <a:cubicBezTo>
                    <a:pt x="6" y="8"/>
                    <a:pt x="3" y="6"/>
                    <a:pt x="0" y="6"/>
                  </a:cubicBezTo>
                  <a:cubicBezTo>
                    <a:pt x="4" y="7"/>
                    <a:pt x="8" y="7"/>
                    <a:pt x="12" y="7"/>
                  </a:cubicBezTo>
                  <a:cubicBezTo>
                    <a:pt x="10" y="7"/>
                    <a:pt x="8" y="6"/>
                    <a:pt x="6" y="5"/>
                  </a:cubicBezTo>
                  <a:cubicBezTo>
                    <a:pt x="8" y="6"/>
                    <a:pt x="11" y="7"/>
                    <a:pt x="14" y="7"/>
                  </a:cubicBezTo>
                  <a:cubicBezTo>
                    <a:pt x="10" y="5"/>
                    <a:pt x="3" y="5"/>
                    <a:pt x="1" y="0"/>
                  </a:cubicBezTo>
                </a:path>
              </a:pathLst>
            </a:custGeom>
            <a:solidFill>
              <a:srgbClr val="ED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207">
              <a:extLst>
                <a:ext uri="{FF2B5EF4-FFF2-40B4-BE49-F238E27FC236}">
                  <a16:creationId xmlns:a16="http://schemas.microsoft.com/office/drawing/2014/main" id="{D9080AA2-B101-48A1-A67E-EDB21B71B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340"/>
              <a:ext cx="31" cy="23"/>
            </a:xfrm>
            <a:custGeom>
              <a:avLst/>
              <a:gdLst>
                <a:gd name="T0" fmla="*/ 4 w 28"/>
                <a:gd name="T1" fmla="*/ 9 h 21"/>
                <a:gd name="T2" fmla="*/ 34 w 28"/>
                <a:gd name="T3" fmla="*/ 0 h 21"/>
                <a:gd name="T4" fmla="*/ 21 w 28"/>
                <a:gd name="T5" fmla="*/ 12 h 21"/>
                <a:gd name="T6" fmla="*/ 38 w 28"/>
                <a:gd name="T7" fmla="*/ 9 h 21"/>
                <a:gd name="T8" fmla="*/ 25 w 28"/>
                <a:gd name="T9" fmla="*/ 13 h 21"/>
                <a:gd name="T10" fmla="*/ 35 w 28"/>
                <a:gd name="T11" fmla="*/ 12 h 21"/>
                <a:gd name="T12" fmla="*/ 31 w 28"/>
                <a:gd name="T13" fmla="*/ 13 h 21"/>
                <a:gd name="T14" fmla="*/ 35 w 28"/>
                <a:gd name="T15" fmla="*/ 14 h 21"/>
                <a:gd name="T16" fmla="*/ 0 w 28"/>
                <a:gd name="T17" fmla="*/ 25 h 21"/>
                <a:gd name="T18" fmla="*/ 21 w 28"/>
                <a:gd name="T19" fmla="*/ 20 h 21"/>
                <a:gd name="T20" fmla="*/ 4 w 28"/>
                <a:gd name="T21" fmla="*/ 18 h 21"/>
                <a:gd name="T22" fmla="*/ 21 w 28"/>
                <a:gd name="T23" fmla="*/ 15 h 21"/>
                <a:gd name="T24" fmla="*/ 11 w 28"/>
                <a:gd name="T25" fmla="*/ 15 h 21"/>
                <a:gd name="T26" fmla="*/ 20 w 28"/>
                <a:gd name="T27" fmla="*/ 13 h 21"/>
                <a:gd name="T28" fmla="*/ 3 w 28"/>
                <a:gd name="T29" fmla="*/ 9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8"/>
                <a:gd name="T46" fmla="*/ 0 h 21"/>
                <a:gd name="T47" fmla="*/ 28 w 28"/>
                <a:gd name="T48" fmla="*/ 21 h 2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8" h="21">
                  <a:moveTo>
                    <a:pt x="4" y="6"/>
                  </a:moveTo>
                  <a:cubicBezTo>
                    <a:pt x="3" y="7"/>
                    <a:pt x="22" y="4"/>
                    <a:pt x="25" y="0"/>
                  </a:cubicBezTo>
                  <a:cubicBezTo>
                    <a:pt x="25" y="4"/>
                    <a:pt x="19" y="7"/>
                    <a:pt x="15" y="9"/>
                  </a:cubicBezTo>
                  <a:cubicBezTo>
                    <a:pt x="19" y="7"/>
                    <a:pt x="23" y="6"/>
                    <a:pt x="28" y="6"/>
                  </a:cubicBezTo>
                  <a:cubicBezTo>
                    <a:pt x="25" y="8"/>
                    <a:pt x="21" y="8"/>
                    <a:pt x="19" y="10"/>
                  </a:cubicBezTo>
                  <a:cubicBezTo>
                    <a:pt x="21" y="12"/>
                    <a:pt x="24" y="10"/>
                    <a:pt x="26" y="9"/>
                  </a:cubicBezTo>
                  <a:cubicBezTo>
                    <a:pt x="24" y="9"/>
                    <a:pt x="24" y="9"/>
                    <a:pt x="23" y="10"/>
                  </a:cubicBezTo>
                  <a:cubicBezTo>
                    <a:pt x="24" y="10"/>
                    <a:pt x="25" y="11"/>
                    <a:pt x="26" y="11"/>
                  </a:cubicBezTo>
                  <a:cubicBezTo>
                    <a:pt x="20" y="17"/>
                    <a:pt x="8" y="21"/>
                    <a:pt x="0" y="19"/>
                  </a:cubicBezTo>
                  <a:cubicBezTo>
                    <a:pt x="5" y="19"/>
                    <a:pt x="11" y="18"/>
                    <a:pt x="15" y="15"/>
                  </a:cubicBezTo>
                  <a:cubicBezTo>
                    <a:pt x="11" y="14"/>
                    <a:pt x="7" y="14"/>
                    <a:pt x="4" y="14"/>
                  </a:cubicBezTo>
                  <a:cubicBezTo>
                    <a:pt x="7" y="16"/>
                    <a:pt x="12" y="14"/>
                    <a:pt x="15" y="12"/>
                  </a:cubicBezTo>
                  <a:cubicBezTo>
                    <a:pt x="13" y="12"/>
                    <a:pt x="10" y="12"/>
                    <a:pt x="8" y="12"/>
                  </a:cubicBezTo>
                  <a:cubicBezTo>
                    <a:pt x="10" y="13"/>
                    <a:pt x="14" y="12"/>
                    <a:pt x="14" y="10"/>
                  </a:cubicBezTo>
                  <a:cubicBezTo>
                    <a:pt x="11" y="9"/>
                    <a:pt x="3" y="10"/>
                    <a:pt x="3" y="6"/>
                  </a:cubicBezTo>
                </a:path>
              </a:pathLst>
            </a:custGeom>
            <a:solidFill>
              <a:srgbClr val="ED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Freeform 208">
              <a:extLst>
                <a:ext uri="{FF2B5EF4-FFF2-40B4-BE49-F238E27FC236}">
                  <a16:creationId xmlns:a16="http://schemas.microsoft.com/office/drawing/2014/main" id="{DFADFD71-D8A6-465D-90C5-5F8D5F4EE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435"/>
              <a:ext cx="14" cy="72"/>
            </a:xfrm>
            <a:custGeom>
              <a:avLst/>
              <a:gdLst>
                <a:gd name="T0" fmla="*/ 2 w 13"/>
                <a:gd name="T1" fmla="*/ 0 h 66"/>
                <a:gd name="T2" fmla="*/ 13 w 13"/>
                <a:gd name="T3" fmla="*/ 39 h 66"/>
                <a:gd name="T4" fmla="*/ 16 w 13"/>
                <a:gd name="T5" fmla="*/ 86 h 66"/>
                <a:gd name="T6" fmla="*/ 11 w 13"/>
                <a:gd name="T7" fmla="*/ 48 h 66"/>
                <a:gd name="T8" fmla="*/ 10 w 13"/>
                <a:gd name="T9" fmla="*/ 70 h 66"/>
                <a:gd name="T10" fmla="*/ 6 w 13"/>
                <a:gd name="T11" fmla="*/ 55 h 66"/>
                <a:gd name="T12" fmla="*/ 6 w 13"/>
                <a:gd name="T13" fmla="*/ 67 h 66"/>
                <a:gd name="T14" fmla="*/ 10 w 13"/>
                <a:gd name="T15" fmla="*/ 24 h 66"/>
                <a:gd name="T16" fmla="*/ 0 w 13"/>
                <a:gd name="T17" fmla="*/ 3 h 66"/>
                <a:gd name="T18" fmla="*/ 4 w 13"/>
                <a:gd name="T19" fmla="*/ 15 h 66"/>
                <a:gd name="T20" fmla="*/ 3 w 13"/>
                <a:gd name="T21" fmla="*/ 4 h 66"/>
                <a:gd name="T22" fmla="*/ 4 w 13"/>
                <a:gd name="T23" fmla="*/ 10 h 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"/>
                <a:gd name="T37" fmla="*/ 0 h 66"/>
                <a:gd name="T38" fmla="*/ 13 w 13"/>
                <a:gd name="T39" fmla="*/ 66 h 6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" h="66">
                  <a:moveTo>
                    <a:pt x="2" y="0"/>
                  </a:moveTo>
                  <a:cubicBezTo>
                    <a:pt x="6" y="10"/>
                    <a:pt x="10" y="19"/>
                    <a:pt x="10" y="30"/>
                  </a:cubicBezTo>
                  <a:cubicBezTo>
                    <a:pt x="10" y="42"/>
                    <a:pt x="11" y="54"/>
                    <a:pt x="13" y="66"/>
                  </a:cubicBezTo>
                  <a:cubicBezTo>
                    <a:pt x="9" y="58"/>
                    <a:pt x="8" y="46"/>
                    <a:pt x="8" y="37"/>
                  </a:cubicBezTo>
                  <a:cubicBezTo>
                    <a:pt x="8" y="43"/>
                    <a:pt x="7" y="48"/>
                    <a:pt x="7" y="54"/>
                  </a:cubicBezTo>
                  <a:cubicBezTo>
                    <a:pt x="7" y="50"/>
                    <a:pt x="6" y="46"/>
                    <a:pt x="6" y="42"/>
                  </a:cubicBezTo>
                  <a:cubicBezTo>
                    <a:pt x="6" y="45"/>
                    <a:pt x="6" y="48"/>
                    <a:pt x="6" y="51"/>
                  </a:cubicBezTo>
                  <a:cubicBezTo>
                    <a:pt x="3" y="40"/>
                    <a:pt x="9" y="29"/>
                    <a:pt x="7" y="18"/>
                  </a:cubicBezTo>
                  <a:cubicBezTo>
                    <a:pt x="6" y="12"/>
                    <a:pt x="1" y="8"/>
                    <a:pt x="0" y="3"/>
                  </a:cubicBezTo>
                  <a:cubicBezTo>
                    <a:pt x="1" y="6"/>
                    <a:pt x="2" y="9"/>
                    <a:pt x="4" y="12"/>
                  </a:cubicBezTo>
                  <a:cubicBezTo>
                    <a:pt x="5" y="9"/>
                    <a:pt x="3" y="7"/>
                    <a:pt x="3" y="4"/>
                  </a:cubicBezTo>
                  <a:cubicBezTo>
                    <a:pt x="3" y="5"/>
                    <a:pt x="4" y="6"/>
                    <a:pt x="4" y="7"/>
                  </a:cubicBezTo>
                </a:path>
              </a:pathLst>
            </a:custGeom>
            <a:solidFill>
              <a:srgbClr val="ED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Freeform 209">
              <a:extLst>
                <a:ext uri="{FF2B5EF4-FFF2-40B4-BE49-F238E27FC236}">
                  <a16:creationId xmlns:a16="http://schemas.microsoft.com/office/drawing/2014/main" id="{8F08F505-FD09-4165-8FEA-E1F2C0375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" y="204"/>
              <a:ext cx="41" cy="36"/>
            </a:xfrm>
            <a:custGeom>
              <a:avLst/>
              <a:gdLst>
                <a:gd name="T0" fmla="*/ 49 w 37"/>
                <a:gd name="T1" fmla="*/ 1 h 33"/>
                <a:gd name="T2" fmla="*/ 23 w 37"/>
                <a:gd name="T3" fmla="*/ 9 h 33"/>
                <a:gd name="T4" fmla="*/ 42 w 37"/>
                <a:gd name="T5" fmla="*/ 4 h 33"/>
                <a:gd name="T6" fmla="*/ 35 w 37"/>
                <a:gd name="T7" fmla="*/ 5 h 33"/>
                <a:gd name="T8" fmla="*/ 43 w 37"/>
                <a:gd name="T9" fmla="*/ 9 h 33"/>
                <a:gd name="T10" fmla="*/ 42 w 37"/>
                <a:gd name="T11" fmla="*/ 9 h 33"/>
                <a:gd name="T12" fmla="*/ 45 w 37"/>
                <a:gd name="T13" fmla="*/ 10 h 33"/>
                <a:gd name="T14" fmla="*/ 41 w 37"/>
                <a:gd name="T15" fmla="*/ 12 h 33"/>
                <a:gd name="T16" fmla="*/ 42 w 37"/>
                <a:gd name="T17" fmla="*/ 12 h 33"/>
                <a:gd name="T18" fmla="*/ 25 w 37"/>
                <a:gd name="T19" fmla="*/ 16 h 33"/>
                <a:gd name="T20" fmla="*/ 0 w 37"/>
                <a:gd name="T21" fmla="*/ 25 h 33"/>
                <a:gd name="T22" fmla="*/ 25 w 37"/>
                <a:gd name="T23" fmla="*/ 21 h 33"/>
                <a:gd name="T24" fmla="*/ 18 w 37"/>
                <a:gd name="T25" fmla="*/ 24 h 33"/>
                <a:gd name="T26" fmla="*/ 37 w 37"/>
                <a:gd name="T27" fmla="*/ 17 h 33"/>
                <a:gd name="T28" fmla="*/ 31 w 37"/>
                <a:gd name="T29" fmla="*/ 21 h 33"/>
                <a:gd name="T30" fmla="*/ 38 w 37"/>
                <a:gd name="T31" fmla="*/ 21 h 33"/>
                <a:gd name="T32" fmla="*/ 24 w 37"/>
                <a:gd name="T33" fmla="*/ 27 h 33"/>
                <a:gd name="T34" fmla="*/ 30 w 37"/>
                <a:gd name="T35" fmla="*/ 27 h 33"/>
                <a:gd name="T36" fmla="*/ 22 w 37"/>
                <a:gd name="T37" fmla="*/ 32 h 33"/>
                <a:gd name="T38" fmla="*/ 25 w 37"/>
                <a:gd name="T39" fmla="*/ 32 h 33"/>
                <a:gd name="T40" fmla="*/ 16 w 37"/>
                <a:gd name="T41" fmla="*/ 43 h 33"/>
                <a:gd name="T42" fmla="*/ 41 w 37"/>
                <a:gd name="T43" fmla="*/ 26 h 33"/>
                <a:gd name="T44" fmla="*/ 33 w 37"/>
                <a:gd name="T45" fmla="*/ 27 h 33"/>
                <a:gd name="T46" fmla="*/ 39 w 37"/>
                <a:gd name="T47" fmla="*/ 24 h 33"/>
                <a:gd name="T48" fmla="*/ 34 w 37"/>
                <a:gd name="T49" fmla="*/ 25 h 33"/>
                <a:gd name="T50" fmla="*/ 47 w 37"/>
                <a:gd name="T51" fmla="*/ 14 h 33"/>
                <a:gd name="T52" fmla="*/ 30 w 37"/>
                <a:gd name="T53" fmla="*/ 16 h 33"/>
                <a:gd name="T54" fmla="*/ 38 w 37"/>
                <a:gd name="T55" fmla="*/ 14 h 33"/>
                <a:gd name="T56" fmla="*/ 33 w 37"/>
                <a:gd name="T57" fmla="*/ 16 h 33"/>
                <a:gd name="T58" fmla="*/ 50 w 37"/>
                <a:gd name="T59" fmla="*/ 5 h 33"/>
                <a:gd name="T60" fmla="*/ 43 w 37"/>
                <a:gd name="T61" fmla="*/ 9 h 33"/>
                <a:gd name="T62" fmla="*/ 47 w 37"/>
                <a:gd name="T63" fmla="*/ 4 h 33"/>
                <a:gd name="T64" fmla="*/ 43 w 37"/>
                <a:gd name="T65" fmla="*/ 2 h 33"/>
                <a:gd name="T66" fmla="*/ 49 w 37"/>
                <a:gd name="T67" fmla="*/ 2 h 33"/>
                <a:gd name="T68" fmla="*/ 48 w 37"/>
                <a:gd name="T69" fmla="*/ 2 h 3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7"/>
                <a:gd name="T106" fmla="*/ 0 h 33"/>
                <a:gd name="T107" fmla="*/ 37 w 37"/>
                <a:gd name="T108" fmla="*/ 33 h 3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7" h="33">
                  <a:moveTo>
                    <a:pt x="36" y="1"/>
                  </a:moveTo>
                  <a:cubicBezTo>
                    <a:pt x="30" y="0"/>
                    <a:pt x="21" y="2"/>
                    <a:pt x="17" y="6"/>
                  </a:cubicBezTo>
                  <a:cubicBezTo>
                    <a:pt x="21" y="5"/>
                    <a:pt x="26" y="3"/>
                    <a:pt x="31" y="4"/>
                  </a:cubicBezTo>
                  <a:cubicBezTo>
                    <a:pt x="30" y="5"/>
                    <a:pt x="28" y="5"/>
                    <a:pt x="26" y="5"/>
                  </a:cubicBezTo>
                  <a:cubicBezTo>
                    <a:pt x="28" y="5"/>
                    <a:pt x="30" y="5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7"/>
                    <a:pt x="32" y="7"/>
                    <a:pt x="33" y="7"/>
                  </a:cubicBezTo>
                  <a:cubicBezTo>
                    <a:pt x="32" y="8"/>
                    <a:pt x="30" y="8"/>
                    <a:pt x="30" y="9"/>
                  </a:cubicBezTo>
                  <a:cubicBezTo>
                    <a:pt x="30" y="9"/>
                    <a:pt x="30" y="9"/>
                    <a:pt x="31" y="9"/>
                  </a:cubicBezTo>
                  <a:cubicBezTo>
                    <a:pt x="27" y="10"/>
                    <a:pt x="23" y="12"/>
                    <a:pt x="19" y="13"/>
                  </a:cubicBezTo>
                  <a:cubicBezTo>
                    <a:pt x="13" y="16"/>
                    <a:pt x="5" y="16"/>
                    <a:pt x="0" y="19"/>
                  </a:cubicBezTo>
                  <a:cubicBezTo>
                    <a:pt x="6" y="18"/>
                    <a:pt x="13" y="16"/>
                    <a:pt x="19" y="16"/>
                  </a:cubicBezTo>
                  <a:cubicBezTo>
                    <a:pt x="17" y="17"/>
                    <a:pt x="15" y="18"/>
                    <a:pt x="13" y="18"/>
                  </a:cubicBezTo>
                  <a:cubicBezTo>
                    <a:pt x="18" y="18"/>
                    <a:pt x="22" y="15"/>
                    <a:pt x="27" y="14"/>
                  </a:cubicBezTo>
                  <a:cubicBezTo>
                    <a:pt x="26" y="15"/>
                    <a:pt x="24" y="16"/>
                    <a:pt x="23" y="16"/>
                  </a:cubicBezTo>
                  <a:cubicBezTo>
                    <a:pt x="25" y="16"/>
                    <a:pt x="27" y="16"/>
                    <a:pt x="28" y="16"/>
                  </a:cubicBezTo>
                  <a:cubicBezTo>
                    <a:pt x="25" y="18"/>
                    <a:pt x="21" y="19"/>
                    <a:pt x="18" y="21"/>
                  </a:cubicBezTo>
                  <a:cubicBezTo>
                    <a:pt x="19" y="21"/>
                    <a:pt x="20" y="22"/>
                    <a:pt x="22" y="21"/>
                  </a:cubicBezTo>
                  <a:cubicBezTo>
                    <a:pt x="20" y="23"/>
                    <a:pt x="18" y="24"/>
                    <a:pt x="16" y="25"/>
                  </a:cubicBezTo>
                  <a:cubicBezTo>
                    <a:pt x="17" y="25"/>
                    <a:pt x="18" y="25"/>
                    <a:pt x="19" y="25"/>
                  </a:cubicBezTo>
                  <a:cubicBezTo>
                    <a:pt x="18" y="28"/>
                    <a:pt x="14" y="32"/>
                    <a:pt x="12" y="33"/>
                  </a:cubicBezTo>
                  <a:cubicBezTo>
                    <a:pt x="19" y="29"/>
                    <a:pt x="24" y="23"/>
                    <a:pt x="30" y="20"/>
                  </a:cubicBezTo>
                  <a:cubicBezTo>
                    <a:pt x="28" y="21"/>
                    <a:pt x="26" y="22"/>
                    <a:pt x="24" y="21"/>
                  </a:cubicBezTo>
                  <a:cubicBezTo>
                    <a:pt x="26" y="20"/>
                    <a:pt x="28" y="20"/>
                    <a:pt x="29" y="18"/>
                  </a:cubicBezTo>
                  <a:cubicBezTo>
                    <a:pt x="27" y="18"/>
                    <a:pt x="26" y="19"/>
                    <a:pt x="25" y="19"/>
                  </a:cubicBezTo>
                  <a:cubicBezTo>
                    <a:pt x="28" y="17"/>
                    <a:pt x="32" y="14"/>
                    <a:pt x="34" y="11"/>
                  </a:cubicBezTo>
                  <a:cubicBezTo>
                    <a:pt x="31" y="12"/>
                    <a:pt x="26" y="13"/>
                    <a:pt x="22" y="13"/>
                  </a:cubicBezTo>
                  <a:cubicBezTo>
                    <a:pt x="24" y="12"/>
                    <a:pt x="26" y="12"/>
                    <a:pt x="28" y="11"/>
                  </a:cubicBezTo>
                  <a:cubicBezTo>
                    <a:pt x="26" y="11"/>
                    <a:pt x="25" y="12"/>
                    <a:pt x="24" y="13"/>
                  </a:cubicBezTo>
                  <a:cubicBezTo>
                    <a:pt x="28" y="11"/>
                    <a:pt x="34" y="8"/>
                    <a:pt x="37" y="5"/>
                  </a:cubicBezTo>
                  <a:cubicBezTo>
                    <a:pt x="35" y="5"/>
                    <a:pt x="34" y="6"/>
                    <a:pt x="32" y="6"/>
                  </a:cubicBezTo>
                  <a:cubicBezTo>
                    <a:pt x="33" y="6"/>
                    <a:pt x="34" y="5"/>
                    <a:pt x="34" y="4"/>
                  </a:cubicBezTo>
                  <a:cubicBezTo>
                    <a:pt x="33" y="4"/>
                    <a:pt x="33" y="3"/>
                    <a:pt x="32" y="2"/>
                  </a:cubicBezTo>
                  <a:cubicBezTo>
                    <a:pt x="33" y="2"/>
                    <a:pt x="34" y="2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</a:path>
              </a:pathLst>
            </a:custGeom>
            <a:solidFill>
              <a:srgbClr val="ED8B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1" name="Text Box 211">
            <a:extLst>
              <a:ext uri="{FF2B5EF4-FFF2-40B4-BE49-F238E27FC236}">
                <a16:creationId xmlns:a16="http://schemas.microsoft.com/office/drawing/2014/main" id="{DEB073C8-2D51-4240-A3F9-E8C4012A32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8200" y="5638800"/>
            <a:ext cx="14795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Tight clothes</a:t>
            </a:r>
          </a:p>
        </p:txBody>
      </p:sp>
      <p:grpSp>
        <p:nvGrpSpPr>
          <p:cNvPr id="39941" name="Group 4">
            <a:extLst>
              <a:ext uri="{FF2B5EF4-FFF2-40B4-BE49-F238E27FC236}">
                <a16:creationId xmlns:a16="http://schemas.microsoft.com/office/drawing/2014/main" id="{C670F9F7-5223-4633-9D83-E14E0DA8B82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324600" y="2514600"/>
            <a:ext cx="2717800" cy="1695450"/>
            <a:chOff x="450" y="315"/>
            <a:chExt cx="2192" cy="1368"/>
          </a:xfrm>
        </p:grpSpPr>
        <p:sp>
          <p:nvSpPr>
            <p:cNvPr id="39943" name="AutoShape 3">
              <a:extLst>
                <a:ext uri="{FF2B5EF4-FFF2-40B4-BE49-F238E27FC236}">
                  <a16:creationId xmlns:a16="http://schemas.microsoft.com/office/drawing/2014/main" id="{7338D839-6C75-4272-AF02-147F85366060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50" y="315"/>
              <a:ext cx="2192" cy="1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5">
              <a:extLst>
                <a:ext uri="{FF2B5EF4-FFF2-40B4-BE49-F238E27FC236}">
                  <a16:creationId xmlns:a16="http://schemas.microsoft.com/office/drawing/2014/main" id="{81E2BCBA-CFAC-4058-B108-ED8D4E63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35"/>
              <a:ext cx="1631" cy="1041"/>
            </a:xfrm>
            <a:custGeom>
              <a:avLst/>
              <a:gdLst>
                <a:gd name="T0" fmla="*/ 361 w 1393"/>
                <a:gd name="T1" fmla="*/ 168 h 888"/>
                <a:gd name="T2" fmla="*/ 190 w 1393"/>
                <a:gd name="T3" fmla="*/ 243 h 888"/>
                <a:gd name="T4" fmla="*/ 7 w 1393"/>
                <a:gd name="T5" fmla="*/ 784 h 888"/>
                <a:gd name="T6" fmla="*/ 348 w 1393"/>
                <a:gd name="T7" fmla="*/ 1096 h 888"/>
                <a:gd name="T8" fmla="*/ 989 w 1393"/>
                <a:gd name="T9" fmla="*/ 1234 h 888"/>
                <a:gd name="T10" fmla="*/ 1587 w 1393"/>
                <a:gd name="T11" fmla="*/ 1426 h 888"/>
                <a:gd name="T12" fmla="*/ 2225 w 1393"/>
                <a:gd name="T13" fmla="*/ 1114 h 888"/>
                <a:gd name="T14" fmla="*/ 2168 w 1393"/>
                <a:gd name="T15" fmla="*/ 1008 h 888"/>
                <a:gd name="T16" fmla="*/ 1740 w 1393"/>
                <a:gd name="T17" fmla="*/ 791 h 888"/>
                <a:gd name="T18" fmla="*/ 1571 w 1393"/>
                <a:gd name="T19" fmla="*/ 742 h 888"/>
                <a:gd name="T20" fmla="*/ 1243 w 1393"/>
                <a:gd name="T21" fmla="*/ 411 h 888"/>
                <a:gd name="T22" fmla="*/ 1126 w 1393"/>
                <a:gd name="T23" fmla="*/ 270 h 888"/>
                <a:gd name="T24" fmla="*/ 1070 w 1393"/>
                <a:gd name="T25" fmla="*/ 137 h 888"/>
                <a:gd name="T26" fmla="*/ 993 w 1393"/>
                <a:gd name="T27" fmla="*/ 2 h 888"/>
                <a:gd name="T28" fmla="*/ 930 w 1393"/>
                <a:gd name="T29" fmla="*/ 73 h 888"/>
                <a:gd name="T30" fmla="*/ 885 w 1393"/>
                <a:gd name="T31" fmla="*/ 216 h 888"/>
                <a:gd name="T32" fmla="*/ 810 w 1393"/>
                <a:gd name="T33" fmla="*/ 290 h 888"/>
                <a:gd name="T34" fmla="*/ 457 w 1393"/>
                <a:gd name="T35" fmla="*/ 280 h 888"/>
                <a:gd name="T36" fmla="*/ 361 w 1393"/>
                <a:gd name="T37" fmla="*/ 168 h 8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3"/>
                <a:gd name="T58" fmla="*/ 0 h 888"/>
                <a:gd name="T59" fmla="*/ 1393 w 1393"/>
                <a:gd name="T60" fmla="*/ 888 h 8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3" h="888">
                  <a:moveTo>
                    <a:pt x="225" y="104"/>
                  </a:moveTo>
                  <a:cubicBezTo>
                    <a:pt x="213" y="104"/>
                    <a:pt x="136" y="116"/>
                    <a:pt x="118" y="151"/>
                  </a:cubicBezTo>
                  <a:cubicBezTo>
                    <a:pt x="101" y="186"/>
                    <a:pt x="8" y="410"/>
                    <a:pt x="4" y="487"/>
                  </a:cubicBezTo>
                  <a:cubicBezTo>
                    <a:pt x="0" y="564"/>
                    <a:pt x="24" y="664"/>
                    <a:pt x="217" y="681"/>
                  </a:cubicBezTo>
                  <a:cubicBezTo>
                    <a:pt x="409" y="699"/>
                    <a:pt x="531" y="710"/>
                    <a:pt x="617" y="766"/>
                  </a:cubicBezTo>
                  <a:cubicBezTo>
                    <a:pt x="703" y="823"/>
                    <a:pt x="863" y="888"/>
                    <a:pt x="988" y="885"/>
                  </a:cubicBezTo>
                  <a:cubicBezTo>
                    <a:pt x="1113" y="882"/>
                    <a:pt x="1349" y="880"/>
                    <a:pt x="1386" y="691"/>
                  </a:cubicBezTo>
                  <a:cubicBezTo>
                    <a:pt x="1393" y="656"/>
                    <a:pt x="1371" y="639"/>
                    <a:pt x="1351" y="626"/>
                  </a:cubicBezTo>
                  <a:cubicBezTo>
                    <a:pt x="1330" y="612"/>
                    <a:pt x="1247" y="541"/>
                    <a:pt x="1084" y="491"/>
                  </a:cubicBezTo>
                  <a:cubicBezTo>
                    <a:pt x="1026" y="474"/>
                    <a:pt x="991" y="472"/>
                    <a:pt x="979" y="461"/>
                  </a:cubicBezTo>
                  <a:cubicBezTo>
                    <a:pt x="966" y="451"/>
                    <a:pt x="805" y="273"/>
                    <a:pt x="775" y="255"/>
                  </a:cubicBezTo>
                  <a:cubicBezTo>
                    <a:pt x="745" y="238"/>
                    <a:pt x="706" y="178"/>
                    <a:pt x="702" y="167"/>
                  </a:cubicBezTo>
                  <a:cubicBezTo>
                    <a:pt x="698" y="157"/>
                    <a:pt x="683" y="119"/>
                    <a:pt x="667" y="85"/>
                  </a:cubicBezTo>
                  <a:cubicBezTo>
                    <a:pt x="651" y="51"/>
                    <a:pt x="639" y="0"/>
                    <a:pt x="618" y="2"/>
                  </a:cubicBezTo>
                  <a:cubicBezTo>
                    <a:pt x="598" y="3"/>
                    <a:pt x="586" y="22"/>
                    <a:pt x="579" y="45"/>
                  </a:cubicBezTo>
                  <a:cubicBezTo>
                    <a:pt x="573" y="68"/>
                    <a:pt x="556" y="126"/>
                    <a:pt x="552" y="134"/>
                  </a:cubicBezTo>
                  <a:cubicBezTo>
                    <a:pt x="548" y="142"/>
                    <a:pt x="525" y="159"/>
                    <a:pt x="505" y="180"/>
                  </a:cubicBezTo>
                  <a:cubicBezTo>
                    <a:pt x="485" y="200"/>
                    <a:pt x="358" y="242"/>
                    <a:pt x="284" y="174"/>
                  </a:cubicBezTo>
                  <a:cubicBezTo>
                    <a:pt x="264" y="156"/>
                    <a:pt x="252" y="105"/>
                    <a:pt x="225" y="104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6">
              <a:extLst>
                <a:ext uri="{FF2B5EF4-FFF2-40B4-BE49-F238E27FC236}">
                  <a16:creationId xmlns:a16="http://schemas.microsoft.com/office/drawing/2014/main" id="{DF4B44E9-0645-4DFF-90C7-8152EE27B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896"/>
              <a:ext cx="1625" cy="480"/>
            </a:xfrm>
            <a:custGeom>
              <a:avLst/>
              <a:gdLst>
                <a:gd name="T0" fmla="*/ 1586 w 1388"/>
                <a:gd name="T1" fmla="*/ 586 h 409"/>
                <a:gd name="T2" fmla="*/ 989 w 1388"/>
                <a:gd name="T3" fmla="*/ 392 h 409"/>
                <a:gd name="T4" fmla="*/ 348 w 1388"/>
                <a:gd name="T5" fmla="*/ 255 h 409"/>
                <a:gd name="T6" fmla="*/ 7 w 1388"/>
                <a:gd name="T7" fmla="*/ 0 h 409"/>
                <a:gd name="T8" fmla="*/ 7 w 1388"/>
                <a:gd name="T9" fmla="*/ 13 h 409"/>
                <a:gd name="T10" fmla="*/ 348 w 1388"/>
                <a:gd name="T11" fmla="*/ 326 h 409"/>
                <a:gd name="T12" fmla="*/ 989 w 1388"/>
                <a:gd name="T13" fmla="*/ 465 h 409"/>
                <a:gd name="T14" fmla="*/ 1586 w 1388"/>
                <a:gd name="T15" fmla="*/ 656 h 409"/>
                <a:gd name="T16" fmla="*/ 2224 w 1388"/>
                <a:gd name="T17" fmla="*/ 343 h 409"/>
                <a:gd name="T18" fmla="*/ 2219 w 1388"/>
                <a:gd name="T19" fmla="*/ 291 h 409"/>
                <a:gd name="T20" fmla="*/ 1586 w 1388"/>
                <a:gd name="T21" fmla="*/ 586 h 4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88"/>
                <a:gd name="T34" fmla="*/ 0 h 409"/>
                <a:gd name="T35" fmla="*/ 1388 w 1388"/>
                <a:gd name="T36" fmla="*/ 409 h 40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88" h="409">
                  <a:moveTo>
                    <a:pt x="988" y="362"/>
                  </a:moveTo>
                  <a:cubicBezTo>
                    <a:pt x="863" y="365"/>
                    <a:pt x="703" y="300"/>
                    <a:pt x="617" y="243"/>
                  </a:cubicBezTo>
                  <a:cubicBezTo>
                    <a:pt x="531" y="187"/>
                    <a:pt x="409" y="176"/>
                    <a:pt x="217" y="158"/>
                  </a:cubicBezTo>
                  <a:cubicBezTo>
                    <a:pt x="53" y="143"/>
                    <a:pt x="11" y="69"/>
                    <a:pt x="4" y="0"/>
                  </a:cubicBezTo>
                  <a:cubicBezTo>
                    <a:pt x="4" y="3"/>
                    <a:pt x="4" y="6"/>
                    <a:pt x="4" y="8"/>
                  </a:cubicBezTo>
                  <a:cubicBezTo>
                    <a:pt x="0" y="85"/>
                    <a:pt x="24" y="185"/>
                    <a:pt x="217" y="202"/>
                  </a:cubicBezTo>
                  <a:cubicBezTo>
                    <a:pt x="409" y="220"/>
                    <a:pt x="531" y="231"/>
                    <a:pt x="617" y="287"/>
                  </a:cubicBezTo>
                  <a:cubicBezTo>
                    <a:pt x="703" y="344"/>
                    <a:pt x="863" y="409"/>
                    <a:pt x="988" y="406"/>
                  </a:cubicBezTo>
                  <a:cubicBezTo>
                    <a:pt x="1113" y="403"/>
                    <a:pt x="1349" y="401"/>
                    <a:pt x="1386" y="212"/>
                  </a:cubicBezTo>
                  <a:cubicBezTo>
                    <a:pt x="1388" y="199"/>
                    <a:pt x="1387" y="188"/>
                    <a:pt x="1383" y="180"/>
                  </a:cubicBezTo>
                  <a:cubicBezTo>
                    <a:pt x="1339" y="357"/>
                    <a:pt x="1111" y="359"/>
                    <a:pt x="988" y="362"/>
                  </a:cubicBezTo>
                  <a:close/>
                </a:path>
              </a:pathLst>
            </a:custGeom>
            <a:solidFill>
              <a:srgbClr val="89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7">
              <a:extLst>
                <a:ext uri="{FF2B5EF4-FFF2-40B4-BE49-F238E27FC236}">
                  <a16:creationId xmlns:a16="http://schemas.microsoft.com/office/drawing/2014/main" id="{9F9D45D1-61B0-43E8-8D71-4DFAB381C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35"/>
              <a:ext cx="1628" cy="840"/>
            </a:xfrm>
            <a:custGeom>
              <a:avLst/>
              <a:gdLst>
                <a:gd name="T0" fmla="*/ 185 w 1390"/>
                <a:gd name="T1" fmla="*/ 350 h 717"/>
                <a:gd name="T2" fmla="*/ 357 w 1390"/>
                <a:gd name="T3" fmla="*/ 274 h 717"/>
                <a:gd name="T4" fmla="*/ 451 w 1390"/>
                <a:gd name="T5" fmla="*/ 387 h 717"/>
                <a:gd name="T6" fmla="*/ 751 w 1390"/>
                <a:gd name="T7" fmla="*/ 347 h 717"/>
                <a:gd name="T8" fmla="*/ 882 w 1390"/>
                <a:gd name="T9" fmla="*/ 321 h 717"/>
                <a:gd name="T10" fmla="*/ 926 w 1390"/>
                <a:gd name="T11" fmla="*/ 178 h 717"/>
                <a:gd name="T12" fmla="*/ 987 w 1390"/>
                <a:gd name="T13" fmla="*/ 110 h 717"/>
                <a:gd name="T14" fmla="*/ 1067 w 1390"/>
                <a:gd name="T15" fmla="*/ 245 h 717"/>
                <a:gd name="T16" fmla="*/ 1123 w 1390"/>
                <a:gd name="T17" fmla="*/ 376 h 717"/>
                <a:gd name="T18" fmla="*/ 1240 w 1390"/>
                <a:gd name="T19" fmla="*/ 518 h 717"/>
                <a:gd name="T20" fmla="*/ 1568 w 1390"/>
                <a:gd name="T21" fmla="*/ 849 h 717"/>
                <a:gd name="T22" fmla="*/ 1737 w 1390"/>
                <a:gd name="T23" fmla="*/ 897 h 717"/>
                <a:gd name="T24" fmla="*/ 2166 w 1390"/>
                <a:gd name="T25" fmla="*/ 1113 h 717"/>
                <a:gd name="T26" fmla="*/ 2211 w 1390"/>
                <a:gd name="T27" fmla="*/ 1153 h 717"/>
                <a:gd name="T28" fmla="*/ 2222 w 1390"/>
                <a:gd name="T29" fmla="*/ 1112 h 717"/>
                <a:gd name="T30" fmla="*/ 2166 w 1390"/>
                <a:gd name="T31" fmla="*/ 1006 h 717"/>
                <a:gd name="T32" fmla="*/ 1737 w 1390"/>
                <a:gd name="T33" fmla="*/ 790 h 717"/>
                <a:gd name="T34" fmla="*/ 1568 w 1390"/>
                <a:gd name="T35" fmla="*/ 742 h 717"/>
                <a:gd name="T36" fmla="*/ 1240 w 1390"/>
                <a:gd name="T37" fmla="*/ 410 h 717"/>
                <a:gd name="T38" fmla="*/ 1123 w 1390"/>
                <a:gd name="T39" fmla="*/ 269 h 717"/>
                <a:gd name="T40" fmla="*/ 1067 w 1390"/>
                <a:gd name="T41" fmla="*/ 137 h 717"/>
                <a:gd name="T42" fmla="*/ 987 w 1390"/>
                <a:gd name="T43" fmla="*/ 2 h 717"/>
                <a:gd name="T44" fmla="*/ 926 w 1390"/>
                <a:gd name="T45" fmla="*/ 73 h 717"/>
                <a:gd name="T46" fmla="*/ 882 w 1390"/>
                <a:gd name="T47" fmla="*/ 216 h 717"/>
                <a:gd name="T48" fmla="*/ 807 w 1390"/>
                <a:gd name="T49" fmla="*/ 289 h 717"/>
                <a:gd name="T50" fmla="*/ 451 w 1390"/>
                <a:gd name="T51" fmla="*/ 280 h 717"/>
                <a:gd name="T52" fmla="*/ 357 w 1390"/>
                <a:gd name="T53" fmla="*/ 168 h 717"/>
                <a:gd name="T54" fmla="*/ 185 w 1390"/>
                <a:gd name="T55" fmla="*/ 243 h 717"/>
                <a:gd name="T56" fmla="*/ 1 w 1390"/>
                <a:gd name="T57" fmla="*/ 784 h 717"/>
                <a:gd name="T58" fmla="*/ 6 w 1390"/>
                <a:gd name="T59" fmla="*/ 861 h 717"/>
                <a:gd name="T60" fmla="*/ 185 w 1390"/>
                <a:gd name="T61" fmla="*/ 350 h 71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390"/>
                <a:gd name="T94" fmla="*/ 0 h 717"/>
                <a:gd name="T95" fmla="*/ 1390 w 1390"/>
                <a:gd name="T96" fmla="*/ 717 h 717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390" h="717">
                  <a:moveTo>
                    <a:pt x="115" y="218"/>
                  </a:moveTo>
                  <a:cubicBezTo>
                    <a:pt x="133" y="183"/>
                    <a:pt x="210" y="170"/>
                    <a:pt x="222" y="171"/>
                  </a:cubicBezTo>
                  <a:cubicBezTo>
                    <a:pt x="249" y="172"/>
                    <a:pt x="261" y="223"/>
                    <a:pt x="281" y="241"/>
                  </a:cubicBezTo>
                  <a:cubicBezTo>
                    <a:pt x="355" y="308"/>
                    <a:pt x="447" y="237"/>
                    <a:pt x="467" y="216"/>
                  </a:cubicBezTo>
                  <a:cubicBezTo>
                    <a:pt x="487" y="196"/>
                    <a:pt x="545" y="208"/>
                    <a:pt x="549" y="200"/>
                  </a:cubicBezTo>
                  <a:cubicBezTo>
                    <a:pt x="553" y="192"/>
                    <a:pt x="570" y="134"/>
                    <a:pt x="576" y="111"/>
                  </a:cubicBezTo>
                  <a:cubicBezTo>
                    <a:pt x="583" y="88"/>
                    <a:pt x="595" y="69"/>
                    <a:pt x="615" y="68"/>
                  </a:cubicBezTo>
                  <a:cubicBezTo>
                    <a:pt x="636" y="67"/>
                    <a:pt x="648" y="118"/>
                    <a:pt x="664" y="152"/>
                  </a:cubicBezTo>
                  <a:cubicBezTo>
                    <a:pt x="680" y="185"/>
                    <a:pt x="695" y="223"/>
                    <a:pt x="699" y="234"/>
                  </a:cubicBezTo>
                  <a:cubicBezTo>
                    <a:pt x="703" y="245"/>
                    <a:pt x="742" y="304"/>
                    <a:pt x="772" y="322"/>
                  </a:cubicBezTo>
                  <a:cubicBezTo>
                    <a:pt x="802" y="339"/>
                    <a:pt x="963" y="517"/>
                    <a:pt x="976" y="528"/>
                  </a:cubicBezTo>
                  <a:cubicBezTo>
                    <a:pt x="988" y="539"/>
                    <a:pt x="1023" y="540"/>
                    <a:pt x="1081" y="558"/>
                  </a:cubicBezTo>
                  <a:cubicBezTo>
                    <a:pt x="1244" y="607"/>
                    <a:pt x="1327" y="679"/>
                    <a:pt x="1348" y="692"/>
                  </a:cubicBezTo>
                  <a:cubicBezTo>
                    <a:pt x="1358" y="699"/>
                    <a:pt x="1369" y="707"/>
                    <a:pt x="1376" y="717"/>
                  </a:cubicBezTo>
                  <a:cubicBezTo>
                    <a:pt x="1379" y="709"/>
                    <a:pt x="1381" y="700"/>
                    <a:pt x="1383" y="691"/>
                  </a:cubicBezTo>
                  <a:cubicBezTo>
                    <a:pt x="1390" y="656"/>
                    <a:pt x="1368" y="639"/>
                    <a:pt x="1348" y="626"/>
                  </a:cubicBezTo>
                  <a:cubicBezTo>
                    <a:pt x="1327" y="612"/>
                    <a:pt x="1244" y="541"/>
                    <a:pt x="1081" y="491"/>
                  </a:cubicBezTo>
                  <a:cubicBezTo>
                    <a:pt x="1023" y="474"/>
                    <a:pt x="988" y="472"/>
                    <a:pt x="976" y="461"/>
                  </a:cubicBezTo>
                  <a:cubicBezTo>
                    <a:pt x="963" y="451"/>
                    <a:pt x="802" y="273"/>
                    <a:pt x="772" y="255"/>
                  </a:cubicBezTo>
                  <a:cubicBezTo>
                    <a:pt x="742" y="238"/>
                    <a:pt x="703" y="178"/>
                    <a:pt x="699" y="167"/>
                  </a:cubicBezTo>
                  <a:cubicBezTo>
                    <a:pt x="695" y="157"/>
                    <a:pt x="680" y="119"/>
                    <a:pt x="664" y="85"/>
                  </a:cubicBezTo>
                  <a:cubicBezTo>
                    <a:pt x="648" y="51"/>
                    <a:pt x="636" y="0"/>
                    <a:pt x="615" y="2"/>
                  </a:cubicBezTo>
                  <a:cubicBezTo>
                    <a:pt x="595" y="3"/>
                    <a:pt x="583" y="22"/>
                    <a:pt x="576" y="45"/>
                  </a:cubicBezTo>
                  <a:cubicBezTo>
                    <a:pt x="570" y="68"/>
                    <a:pt x="553" y="126"/>
                    <a:pt x="549" y="134"/>
                  </a:cubicBezTo>
                  <a:cubicBezTo>
                    <a:pt x="545" y="142"/>
                    <a:pt x="522" y="159"/>
                    <a:pt x="502" y="180"/>
                  </a:cubicBezTo>
                  <a:cubicBezTo>
                    <a:pt x="482" y="200"/>
                    <a:pt x="355" y="242"/>
                    <a:pt x="281" y="174"/>
                  </a:cubicBezTo>
                  <a:cubicBezTo>
                    <a:pt x="261" y="156"/>
                    <a:pt x="249" y="105"/>
                    <a:pt x="222" y="104"/>
                  </a:cubicBezTo>
                  <a:cubicBezTo>
                    <a:pt x="210" y="104"/>
                    <a:pt x="133" y="116"/>
                    <a:pt x="115" y="151"/>
                  </a:cubicBezTo>
                  <a:cubicBezTo>
                    <a:pt x="98" y="186"/>
                    <a:pt x="5" y="410"/>
                    <a:pt x="1" y="487"/>
                  </a:cubicBezTo>
                  <a:cubicBezTo>
                    <a:pt x="0" y="502"/>
                    <a:pt x="0" y="519"/>
                    <a:pt x="3" y="535"/>
                  </a:cubicBezTo>
                  <a:cubicBezTo>
                    <a:pt x="17" y="446"/>
                    <a:pt x="99" y="250"/>
                    <a:pt x="115" y="218"/>
                  </a:cubicBezTo>
                  <a:close/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8">
              <a:extLst>
                <a:ext uri="{FF2B5EF4-FFF2-40B4-BE49-F238E27FC236}">
                  <a16:creationId xmlns:a16="http://schemas.microsoft.com/office/drawing/2014/main" id="{F3096B95-FEAC-4941-AB64-E5B2B9892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335"/>
              <a:ext cx="1631" cy="1041"/>
            </a:xfrm>
            <a:custGeom>
              <a:avLst/>
              <a:gdLst>
                <a:gd name="T0" fmla="*/ 361 w 1393"/>
                <a:gd name="T1" fmla="*/ 168 h 888"/>
                <a:gd name="T2" fmla="*/ 190 w 1393"/>
                <a:gd name="T3" fmla="*/ 243 h 888"/>
                <a:gd name="T4" fmla="*/ 7 w 1393"/>
                <a:gd name="T5" fmla="*/ 784 h 888"/>
                <a:gd name="T6" fmla="*/ 348 w 1393"/>
                <a:gd name="T7" fmla="*/ 1096 h 888"/>
                <a:gd name="T8" fmla="*/ 989 w 1393"/>
                <a:gd name="T9" fmla="*/ 1234 h 888"/>
                <a:gd name="T10" fmla="*/ 1587 w 1393"/>
                <a:gd name="T11" fmla="*/ 1426 h 888"/>
                <a:gd name="T12" fmla="*/ 2225 w 1393"/>
                <a:gd name="T13" fmla="*/ 1114 h 888"/>
                <a:gd name="T14" fmla="*/ 2168 w 1393"/>
                <a:gd name="T15" fmla="*/ 1008 h 888"/>
                <a:gd name="T16" fmla="*/ 1740 w 1393"/>
                <a:gd name="T17" fmla="*/ 791 h 888"/>
                <a:gd name="T18" fmla="*/ 1571 w 1393"/>
                <a:gd name="T19" fmla="*/ 742 h 888"/>
                <a:gd name="T20" fmla="*/ 1243 w 1393"/>
                <a:gd name="T21" fmla="*/ 411 h 888"/>
                <a:gd name="T22" fmla="*/ 1126 w 1393"/>
                <a:gd name="T23" fmla="*/ 270 h 888"/>
                <a:gd name="T24" fmla="*/ 1070 w 1393"/>
                <a:gd name="T25" fmla="*/ 137 h 888"/>
                <a:gd name="T26" fmla="*/ 993 w 1393"/>
                <a:gd name="T27" fmla="*/ 2 h 888"/>
                <a:gd name="T28" fmla="*/ 930 w 1393"/>
                <a:gd name="T29" fmla="*/ 73 h 888"/>
                <a:gd name="T30" fmla="*/ 885 w 1393"/>
                <a:gd name="T31" fmla="*/ 216 h 888"/>
                <a:gd name="T32" fmla="*/ 810 w 1393"/>
                <a:gd name="T33" fmla="*/ 290 h 888"/>
                <a:gd name="T34" fmla="*/ 457 w 1393"/>
                <a:gd name="T35" fmla="*/ 280 h 888"/>
                <a:gd name="T36" fmla="*/ 361 w 1393"/>
                <a:gd name="T37" fmla="*/ 168 h 8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93"/>
                <a:gd name="T58" fmla="*/ 0 h 888"/>
                <a:gd name="T59" fmla="*/ 1393 w 1393"/>
                <a:gd name="T60" fmla="*/ 888 h 8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93" h="888">
                  <a:moveTo>
                    <a:pt x="225" y="104"/>
                  </a:moveTo>
                  <a:cubicBezTo>
                    <a:pt x="213" y="104"/>
                    <a:pt x="136" y="116"/>
                    <a:pt x="118" y="151"/>
                  </a:cubicBezTo>
                  <a:cubicBezTo>
                    <a:pt x="101" y="186"/>
                    <a:pt x="8" y="410"/>
                    <a:pt x="4" y="487"/>
                  </a:cubicBezTo>
                  <a:cubicBezTo>
                    <a:pt x="0" y="564"/>
                    <a:pt x="24" y="664"/>
                    <a:pt x="217" y="681"/>
                  </a:cubicBezTo>
                  <a:cubicBezTo>
                    <a:pt x="409" y="699"/>
                    <a:pt x="531" y="710"/>
                    <a:pt x="617" y="766"/>
                  </a:cubicBezTo>
                  <a:cubicBezTo>
                    <a:pt x="703" y="823"/>
                    <a:pt x="863" y="888"/>
                    <a:pt x="988" y="885"/>
                  </a:cubicBezTo>
                  <a:cubicBezTo>
                    <a:pt x="1113" y="882"/>
                    <a:pt x="1349" y="880"/>
                    <a:pt x="1386" y="691"/>
                  </a:cubicBezTo>
                  <a:cubicBezTo>
                    <a:pt x="1393" y="656"/>
                    <a:pt x="1371" y="639"/>
                    <a:pt x="1351" y="626"/>
                  </a:cubicBezTo>
                  <a:cubicBezTo>
                    <a:pt x="1330" y="612"/>
                    <a:pt x="1247" y="541"/>
                    <a:pt x="1084" y="491"/>
                  </a:cubicBezTo>
                  <a:cubicBezTo>
                    <a:pt x="1026" y="474"/>
                    <a:pt x="991" y="472"/>
                    <a:pt x="979" y="461"/>
                  </a:cubicBezTo>
                  <a:cubicBezTo>
                    <a:pt x="966" y="451"/>
                    <a:pt x="805" y="273"/>
                    <a:pt x="775" y="255"/>
                  </a:cubicBezTo>
                  <a:cubicBezTo>
                    <a:pt x="745" y="238"/>
                    <a:pt x="706" y="178"/>
                    <a:pt x="702" y="167"/>
                  </a:cubicBezTo>
                  <a:cubicBezTo>
                    <a:pt x="698" y="157"/>
                    <a:pt x="683" y="119"/>
                    <a:pt x="667" y="85"/>
                  </a:cubicBezTo>
                  <a:cubicBezTo>
                    <a:pt x="651" y="51"/>
                    <a:pt x="639" y="0"/>
                    <a:pt x="618" y="2"/>
                  </a:cubicBezTo>
                  <a:cubicBezTo>
                    <a:pt x="598" y="3"/>
                    <a:pt x="586" y="22"/>
                    <a:pt x="579" y="45"/>
                  </a:cubicBezTo>
                  <a:cubicBezTo>
                    <a:pt x="573" y="68"/>
                    <a:pt x="556" y="126"/>
                    <a:pt x="552" y="134"/>
                  </a:cubicBezTo>
                  <a:cubicBezTo>
                    <a:pt x="548" y="142"/>
                    <a:pt x="525" y="159"/>
                    <a:pt x="505" y="180"/>
                  </a:cubicBezTo>
                  <a:cubicBezTo>
                    <a:pt x="485" y="200"/>
                    <a:pt x="358" y="242"/>
                    <a:pt x="284" y="174"/>
                  </a:cubicBezTo>
                  <a:cubicBezTo>
                    <a:pt x="264" y="156"/>
                    <a:pt x="252" y="105"/>
                    <a:pt x="225" y="104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9">
              <a:extLst>
                <a:ext uri="{FF2B5EF4-FFF2-40B4-BE49-F238E27FC236}">
                  <a16:creationId xmlns:a16="http://schemas.microsoft.com/office/drawing/2014/main" id="{1C4C29C3-F1DD-4C68-B15F-CD2C8EDC4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336"/>
              <a:ext cx="781" cy="1358"/>
            </a:xfrm>
            <a:custGeom>
              <a:avLst/>
              <a:gdLst>
                <a:gd name="T0" fmla="*/ 459 w 667"/>
                <a:gd name="T1" fmla="*/ 29 h 1158"/>
                <a:gd name="T2" fmla="*/ 254 w 667"/>
                <a:gd name="T3" fmla="*/ 90 h 1158"/>
                <a:gd name="T4" fmla="*/ 183 w 667"/>
                <a:gd name="T5" fmla="*/ 353 h 1158"/>
                <a:gd name="T6" fmla="*/ 148 w 667"/>
                <a:gd name="T7" fmla="*/ 441 h 1158"/>
                <a:gd name="T8" fmla="*/ 133 w 667"/>
                <a:gd name="T9" fmla="*/ 693 h 1158"/>
                <a:gd name="T10" fmla="*/ 107 w 667"/>
                <a:gd name="T11" fmla="*/ 909 h 1158"/>
                <a:gd name="T12" fmla="*/ 64 w 667"/>
                <a:gd name="T13" fmla="*/ 1213 h 1158"/>
                <a:gd name="T14" fmla="*/ 25 w 667"/>
                <a:gd name="T15" fmla="*/ 1528 h 1158"/>
                <a:gd name="T16" fmla="*/ 666 w 667"/>
                <a:gd name="T17" fmla="*/ 1848 h 1158"/>
                <a:gd name="T18" fmla="*/ 1064 w 667"/>
                <a:gd name="T19" fmla="*/ 1611 h 1158"/>
                <a:gd name="T20" fmla="*/ 1043 w 667"/>
                <a:gd name="T21" fmla="*/ 1283 h 1158"/>
                <a:gd name="T22" fmla="*/ 909 w 667"/>
                <a:gd name="T23" fmla="*/ 915 h 1158"/>
                <a:gd name="T24" fmla="*/ 854 w 667"/>
                <a:gd name="T25" fmla="*/ 409 h 1158"/>
                <a:gd name="T26" fmla="*/ 825 w 667"/>
                <a:gd name="T27" fmla="*/ 303 h 1158"/>
                <a:gd name="T28" fmla="*/ 763 w 667"/>
                <a:gd name="T29" fmla="*/ 101 h 1158"/>
                <a:gd name="T30" fmla="*/ 603 w 667"/>
                <a:gd name="T31" fmla="*/ 9 h 1158"/>
                <a:gd name="T32" fmla="*/ 459 w 667"/>
                <a:gd name="T33" fmla="*/ 29 h 1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7"/>
                <a:gd name="T52" fmla="*/ 0 h 1158"/>
                <a:gd name="T53" fmla="*/ 667 w 667"/>
                <a:gd name="T54" fmla="*/ 1158 h 1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7" h="1158">
                  <a:moveTo>
                    <a:pt x="286" y="18"/>
                  </a:moveTo>
                  <a:cubicBezTo>
                    <a:pt x="260" y="20"/>
                    <a:pt x="171" y="19"/>
                    <a:pt x="158" y="56"/>
                  </a:cubicBezTo>
                  <a:cubicBezTo>
                    <a:pt x="144" y="94"/>
                    <a:pt x="106" y="191"/>
                    <a:pt x="114" y="219"/>
                  </a:cubicBezTo>
                  <a:cubicBezTo>
                    <a:pt x="114" y="219"/>
                    <a:pt x="91" y="220"/>
                    <a:pt x="92" y="274"/>
                  </a:cubicBezTo>
                  <a:cubicBezTo>
                    <a:pt x="94" y="327"/>
                    <a:pt x="87" y="406"/>
                    <a:pt x="83" y="430"/>
                  </a:cubicBezTo>
                  <a:cubicBezTo>
                    <a:pt x="79" y="454"/>
                    <a:pt x="64" y="518"/>
                    <a:pt x="67" y="564"/>
                  </a:cubicBezTo>
                  <a:cubicBezTo>
                    <a:pt x="70" y="611"/>
                    <a:pt x="47" y="727"/>
                    <a:pt x="40" y="752"/>
                  </a:cubicBezTo>
                  <a:cubicBezTo>
                    <a:pt x="34" y="778"/>
                    <a:pt x="0" y="900"/>
                    <a:pt x="15" y="947"/>
                  </a:cubicBezTo>
                  <a:cubicBezTo>
                    <a:pt x="30" y="994"/>
                    <a:pt x="44" y="1119"/>
                    <a:pt x="415" y="1146"/>
                  </a:cubicBezTo>
                  <a:cubicBezTo>
                    <a:pt x="585" y="1158"/>
                    <a:pt x="662" y="1030"/>
                    <a:pt x="663" y="999"/>
                  </a:cubicBezTo>
                  <a:cubicBezTo>
                    <a:pt x="664" y="968"/>
                    <a:pt x="667" y="828"/>
                    <a:pt x="650" y="796"/>
                  </a:cubicBezTo>
                  <a:cubicBezTo>
                    <a:pt x="632" y="764"/>
                    <a:pt x="574" y="603"/>
                    <a:pt x="566" y="567"/>
                  </a:cubicBezTo>
                  <a:cubicBezTo>
                    <a:pt x="558" y="531"/>
                    <a:pt x="523" y="383"/>
                    <a:pt x="532" y="254"/>
                  </a:cubicBezTo>
                  <a:cubicBezTo>
                    <a:pt x="534" y="236"/>
                    <a:pt x="546" y="188"/>
                    <a:pt x="514" y="188"/>
                  </a:cubicBezTo>
                  <a:cubicBezTo>
                    <a:pt x="514" y="188"/>
                    <a:pt x="504" y="86"/>
                    <a:pt x="476" y="62"/>
                  </a:cubicBezTo>
                  <a:cubicBezTo>
                    <a:pt x="448" y="38"/>
                    <a:pt x="411" y="0"/>
                    <a:pt x="376" y="6"/>
                  </a:cubicBezTo>
                  <a:cubicBezTo>
                    <a:pt x="342" y="11"/>
                    <a:pt x="286" y="18"/>
                    <a:pt x="286" y="18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10">
              <a:extLst>
                <a:ext uri="{FF2B5EF4-FFF2-40B4-BE49-F238E27FC236}">
                  <a16:creationId xmlns:a16="http://schemas.microsoft.com/office/drawing/2014/main" id="{C3BDA7CF-CF71-488E-8236-0AE21CDB3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382"/>
              <a:ext cx="272" cy="809"/>
            </a:xfrm>
            <a:custGeom>
              <a:avLst/>
              <a:gdLst>
                <a:gd name="T0" fmla="*/ 184 w 233"/>
                <a:gd name="T1" fmla="*/ 21 h 690"/>
                <a:gd name="T2" fmla="*/ 30 w 233"/>
                <a:gd name="T3" fmla="*/ 109 h 690"/>
                <a:gd name="T4" fmla="*/ 16 w 233"/>
                <a:gd name="T5" fmla="*/ 314 h 690"/>
                <a:gd name="T6" fmla="*/ 64 w 233"/>
                <a:gd name="T7" fmla="*/ 499 h 690"/>
                <a:gd name="T8" fmla="*/ 97 w 233"/>
                <a:gd name="T9" fmla="*/ 716 h 690"/>
                <a:gd name="T10" fmla="*/ 114 w 233"/>
                <a:gd name="T11" fmla="*/ 993 h 690"/>
                <a:gd name="T12" fmla="*/ 285 w 233"/>
                <a:gd name="T13" fmla="*/ 1053 h 690"/>
                <a:gd name="T14" fmla="*/ 364 w 233"/>
                <a:gd name="T15" fmla="*/ 879 h 690"/>
                <a:gd name="T16" fmla="*/ 333 w 233"/>
                <a:gd name="T17" fmla="*/ 653 h 690"/>
                <a:gd name="T18" fmla="*/ 335 w 233"/>
                <a:gd name="T19" fmla="*/ 440 h 690"/>
                <a:gd name="T20" fmla="*/ 340 w 233"/>
                <a:gd name="T21" fmla="*/ 141 h 690"/>
                <a:gd name="T22" fmla="*/ 184 w 233"/>
                <a:gd name="T23" fmla="*/ 21 h 6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33"/>
                <a:gd name="T37" fmla="*/ 0 h 690"/>
                <a:gd name="T38" fmla="*/ 233 w 233"/>
                <a:gd name="T39" fmla="*/ 690 h 69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33" h="690">
                  <a:moveTo>
                    <a:pt x="116" y="13"/>
                  </a:moveTo>
                  <a:cubicBezTo>
                    <a:pt x="82" y="16"/>
                    <a:pt x="33" y="39"/>
                    <a:pt x="19" y="67"/>
                  </a:cubicBezTo>
                  <a:cubicBezTo>
                    <a:pt x="0" y="104"/>
                    <a:pt x="4" y="155"/>
                    <a:pt x="10" y="195"/>
                  </a:cubicBezTo>
                  <a:cubicBezTo>
                    <a:pt x="17" y="234"/>
                    <a:pt x="34" y="270"/>
                    <a:pt x="40" y="310"/>
                  </a:cubicBezTo>
                  <a:cubicBezTo>
                    <a:pt x="47" y="354"/>
                    <a:pt x="53" y="399"/>
                    <a:pt x="61" y="444"/>
                  </a:cubicBezTo>
                  <a:cubicBezTo>
                    <a:pt x="72" y="503"/>
                    <a:pt x="78" y="557"/>
                    <a:pt x="72" y="616"/>
                  </a:cubicBezTo>
                  <a:cubicBezTo>
                    <a:pt x="64" y="690"/>
                    <a:pt x="132" y="665"/>
                    <a:pt x="179" y="653"/>
                  </a:cubicBezTo>
                  <a:cubicBezTo>
                    <a:pt x="233" y="639"/>
                    <a:pt x="233" y="595"/>
                    <a:pt x="229" y="546"/>
                  </a:cubicBezTo>
                  <a:cubicBezTo>
                    <a:pt x="225" y="499"/>
                    <a:pt x="214" y="452"/>
                    <a:pt x="209" y="405"/>
                  </a:cubicBezTo>
                  <a:cubicBezTo>
                    <a:pt x="204" y="361"/>
                    <a:pt x="208" y="316"/>
                    <a:pt x="211" y="273"/>
                  </a:cubicBezTo>
                  <a:cubicBezTo>
                    <a:pt x="216" y="211"/>
                    <a:pt x="229" y="148"/>
                    <a:pt x="213" y="87"/>
                  </a:cubicBezTo>
                  <a:cubicBezTo>
                    <a:pt x="203" y="48"/>
                    <a:pt x="161" y="0"/>
                    <a:pt x="116" y="13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11">
              <a:extLst>
                <a:ext uri="{FF2B5EF4-FFF2-40B4-BE49-F238E27FC236}">
                  <a16:creationId xmlns:a16="http://schemas.microsoft.com/office/drawing/2014/main" id="{CB675A79-32D1-4046-B029-BCFE739C9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" y="479"/>
              <a:ext cx="1071" cy="558"/>
            </a:xfrm>
            <a:custGeom>
              <a:avLst/>
              <a:gdLst>
                <a:gd name="T0" fmla="*/ 37 w 915"/>
                <a:gd name="T1" fmla="*/ 0 h 476"/>
                <a:gd name="T2" fmla="*/ 43 w 915"/>
                <a:gd name="T3" fmla="*/ 53 h 476"/>
                <a:gd name="T4" fmla="*/ 130 w 915"/>
                <a:gd name="T5" fmla="*/ 254 h 476"/>
                <a:gd name="T6" fmla="*/ 356 w 915"/>
                <a:gd name="T7" fmla="*/ 288 h 476"/>
                <a:gd name="T8" fmla="*/ 555 w 915"/>
                <a:gd name="T9" fmla="*/ 185 h 476"/>
                <a:gd name="T10" fmla="*/ 1158 w 915"/>
                <a:gd name="T11" fmla="*/ 576 h 476"/>
                <a:gd name="T12" fmla="*/ 1430 w 915"/>
                <a:gd name="T13" fmla="*/ 685 h 476"/>
                <a:gd name="T14" fmla="*/ 1357 w 915"/>
                <a:gd name="T15" fmla="*/ 551 h 4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15"/>
                <a:gd name="T25" fmla="*/ 0 h 476"/>
                <a:gd name="T26" fmla="*/ 915 w 915"/>
                <a:gd name="T27" fmla="*/ 476 h 4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15" h="476">
                  <a:moveTo>
                    <a:pt x="23" y="0"/>
                  </a:moveTo>
                  <a:cubicBezTo>
                    <a:pt x="23" y="0"/>
                    <a:pt x="0" y="16"/>
                    <a:pt x="27" y="32"/>
                  </a:cubicBezTo>
                  <a:cubicBezTo>
                    <a:pt x="54" y="49"/>
                    <a:pt x="48" y="136"/>
                    <a:pt x="81" y="158"/>
                  </a:cubicBezTo>
                  <a:cubicBezTo>
                    <a:pt x="115" y="179"/>
                    <a:pt x="170" y="209"/>
                    <a:pt x="222" y="179"/>
                  </a:cubicBezTo>
                  <a:cubicBezTo>
                    <a:pt x="273" y="150"/>
                    <a:pt x="293" y="106"/>
                    <a:pt x="346" y="115"/>
                  </a:cubicBezTo>
                  <a:cubicBezTo>
                    <a:pt x="398" y="123"/>
                    <a:pt x="491" y="138"/>
                    <a:pt x="722" y="357"/>
                  </a:cubicBezTo>
                  <a:cubicBezTo>
                    <a:pt x="766" y="399"/>
                    <a:pt x="869" y="476"/>
                    <a:pt x="892" y="425"/>
                  </a:cubicBezTo>
                  <a:cubicBezTo>
                    <a:pt x="915" y="373"/>
                    <a:pt x="846" y="342"/>
                    <a:pt x="846" y="342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12">
              <a:extLst>
                <a:ext uri="{FF2B5EF4-FFF2-40B4-BE49-F238E27FC236}">
                  <a16:creationId xmlns:a16="http://schemas.microsoft.com/office/drawing/2014/main" id="{7AE8142D-09CC-46D2-9A86-BEB8DDD86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616"/>
              <a:ext cx="206" cy="208"/>
            </a:xfrm>
            <a:custGeom>
              <a:avLst/>
              <a:gdLst>
                <a:gd name="T0" fmla="*/ 282 w 176"/>
                <a:gd name="T1" fmla="*/ 66 h 177"/>
                <a:gd name="T2" fmla="*/ 172 w 176"/>
                <a:gd name="T3" fmla="*/ 49 h 177"/>
                <a:gd name="T4" fmla="*/ 71 w 176"/>
                <a:gd name="T5" fmla="*/ 74 h 177"/>
                <a:gd name="T6" fmla="*/ 0 w 176"/>
                <a:gd name="T7" fmla="*/ 287 h 1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6"/>
                <a:gd name="T13" fmla="*/ 0 h 177"/>
                <a:gd name="T14" fmla="*/ 176 w 176"/>
                <a:gd name="T15" fmla="*/ 177 h 1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6" h="177">
                  <a:moveTo>
                    <a:pt x="176" y="41"/>
                  </a:moveTo>
                  <a:cubicBezTo>
                    <a:pt x="176" y="41"/>
                    <a:pt x="133" y="39"/>
                    <a:pt x="108" y="31"/>
                  </a:cubicBezTo>
                  <a:cubicBezTo>
                    <a:pt x="82" y="23"/>
                    <a:pt x="59" y="0"/>
                    <a:pt x="44" y="46"/>
                  </a:cubicBezTo>
                  <a:cubicBezTo>
                    <a:pt x="29" y="92"/>
                    <a:pt x="0" y="177"/>
                    <a:pt x="0" y="177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13">
              <a:extLst>
                <a:ext uri="{FF2B5EF4-FFF2-40B4-BE49-F238E27FC236}">
                  <a16:creationId xmlns:a16="http://schemas.microsoft.com/office/drawing/2014/main" id="{509C5C24-B51D-41A0-9748-6B5BF5942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898"/>
              <a:ext cx="184" cy="172"/>
            </a:xfrm>
            <a:custGeom>
              <a:avLst/>
              <a:gdLst>
                <a:gd name="T0" fmla="*/ 0 w 157"/>
                <a:gd name="T1" fmla="*/ 0 h 147"/>
                <a:gd name="T2" fmla="*/ 253 w 157"/>
                <a:gd name="T3" fmla="*/ 235 h 147"/>
                <a:gd name="T4" fmla="*/ 0 60000 65536"/>
                <a:gd name="T5" fmla="*/ 0 60000 65536"/>
                <a:gd name="T6" fmla="*/ 0 w 157"/>
                <a:gd name="T7" fmla="*/ 0 h 147"/>
                <a:gd name="T8" fmla="*/ 157 w 157"/>
                <a:gd name="T9" fmla="*/ 147 h 14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7" h="147">
                  <a:moveTo>
                    <a:pt x="0" y="0"/>
                  </a:moveTo>
                  <a:cubicBezTo>
                    <a:pt x="0" y="0"/>
                    <a:pt x="89" y="25"/>
                    <a:pt x="157" y="147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14">
              <a:extLst>
                <a:ext uri="{FF2B5EF4-FFF2-40B4-BE49-F238E27FC236}">
                  <a16:creationId xmlns:a16="http://schemas.microsoft.com/office/drawing/2014/main" id="{BE1211BE-7099-4944-B2AD-984CF0256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984"/>
              <a:ext cx="740" cy="306"/>
            </a:xfrm>
            <a:custGeom>
              <a:avLst/>
              <a:gdLst>
                <a:gd name="T0" fmla="*/ 0 w 632"/>
                <a:gd name="T1" fmla="*/ 0 h 261"/>
                <a:gd name="T2" fmla="*/ 347 w 632"/>
                <a:gd name="T3" fmla="*/ 111 h 261"/>
                <a:gd name="T4" fmla="*/ 677 w 632"/>
                <a:gd name="T5" fmla="*/ 170 h 261"/>
                <a:gd name="T6" fmla="*/ 1014 w 632"/>
                <a:gd name="T7" fmla="*/ 421 h 2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2"/>
                <a:gd name="T13" fmla="*/ 0 h 261"/>
                <a:gd name="T14" fmla="*/ 632 w 632"/>
                <a:gd name="T15" fmla="*/ 261 h 2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2" h="261">
                  <a:moveTo>
                    <a:pt x="0" y="0"/>
                  </a:moveTo>
                  <a:cubicBezTo>
                    <a:pt x="0" y="0"/>
                    <a:pt x="123" y="58"/>
                    <a:pt x="216" y="69"/>
                  </a:cubicBezTo>
                  <a:cubicBezTo>
                    <a:pt x="309" y="80"/>
                    <a:pt x="378" y="69"/>
                    <a:pt x="422" y="106"/>
                  </a:cubicBezTo>
                  <a:cubicBezTo>
                    <a:pt x="467" y="142"/>
                    <a:pt x="564" y="218"/>
                    <a:pt x="632" y="261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Freeform 15">
              <a:extLst>
                <a:ext uri="{FF2B5EF4-FFF2-40B4-BE49-F238E27FC236}">
                  <a16:creationId xmlns:a16="http://schemas.microsoft.com/office/drawing/2014/main" id="{350ABFC5-90A6-48FC-9A80-45F08D383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1084"/>
              <a:ext cx="935" cy="277"/>
            </a:xfrm>
            <a:custGeom>
              <a:avLst/>
              <a:gdLst>
                <a:gd name="T0" fmla="*/ 0 w 799"/>
                <a:gd name="T1" fmla="*/ 150 h 236"/>
                <a:gd name="T2" fmla="*/ 130 w 799"/>
                <a:gd name="T3" fmla="*/ 192 h 236"/>
                <a:gd name="T4" fmla="*/ 781 w 799"/>
                <a:gd name="T5" fmla="*/ 356 h 236"/>
                <a:gd name="T6" fmla="*/ 1252 w 799"/>
                <a:gd name="T7" fmla="*/ 154 h 236"/>
                <a:gd name="T8" fmla="*/ 1254 w 799"/>
                <a:gd name="T9" fmla="*/ 0 h 2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99"/>
                <a:gd name="T16" fmla="*/ 0 h 236"/>
                <a:gd name="T17" fmla="*/ 799 w 799"/>
                <a:gd name="T18" fmla="*/ 236 h 2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99" h="236">
                  <a:moveTo>
                    <a:pt x="0" y="93"/>
                  </a:moveTo>
                  <a:cubicBezTo>
                    <a:pt x="0" y="93"/>
                    <a:pt x="47" y="100"/>
                    <a:pt x="81" y="119"/>
                  </a:cubicBezTo>
                  <a:cubicBezTo>
                    <a:pt x="114" y="138"/>
                    <a:pt x="251" y="236"/>
                    <a:pt x="487" y="220"/>
                  </a:cubicBezTo>
                  <a:cubicBezTo>
                    <a:pt x="545" y="216"/>
                    <a:pt x="716" y="228"/>
                    <a:pt x="781" y="95"/>
                  </a:cubicBezTo>
                  <a:cubicBezTo>
                    <a:pt x="799" y="56"/>
                    <a:pt x="764" y="11"/>
                    <a:pt x="783" y="0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16">
              <a:extLst>
                <a:ext uri="{FF2B5EF4-FFF2-40B4-BE49-F238E27FC236}">
                  <a16:creationId xmlns:a16="http://schemas.microsoft.com/office/drawing/2014/main" id="{3A16FF40-9709-4333-A16E-20CD8BE09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995"/>
              <a:ext cx="245" cy="347"/>
            </a:xfrm>
            <a:custGeom>
              <a:avLst/>
              <a:gdLst>
                <a:gd name="T0" fmla="*/ 293 w 209"/>
                <a:gd name="T1" fmla="*/ 0 h 296"/>
                <a:gd name="T2" fmla="*/ 225 w 209"/>
                <a:gd name="T3" fmla="*/ 47 h 296"/>
                <a:gd name="T4" fmla="*/ 274 w 209"/>
                <a:gd name="T5" fmla="*/ 213 h 296"/>
                <a:gd name="T6" fmla="*/ 0 w 209"/>
                <a:gd name="T7" fmla="*/ 477 h 2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9"/>
                <a:gd name="T13" fmla="*/ 0 h 296"/>
                <a:gd name="T14" fmla="*/ 209 w 209"/>
                <a:gd name="T15" fmla="*/ 296 h 2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9" h="296">
                  <a:moveTo>
                    <a:pt x="182" y="0"/>
                  </a:moveTo>
                  <a:cubicBezTo>
                    <a:pt x="182" y="0"/>
                    <a:pt x="141" y="0"/>
                    <a:pt x="140" y="29"/>
                  </a:cubicBezTo>
                  <a:cubicBezTo>
                    <a:pt x="138" y="59"/>
                    <a:pt x="209" y="98"/>
                    <a:pt x="171" y="132"/>
                  </a:cubicBezTo>
                  <a:cubicBezTo>
                    <a:pt x="133" y="165"/>
                    <a:pt x="2" y="223"/>
                    <a:pt x="0" y="296"/>
                  </a:cubicBezTo>
                </a:path>
              </a:pathLst>
            </a:custGeom>
            <a:noFill/>
            <a:ln w="9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17">
              <a:extLst>
                <a:ext uri="{FF2B5EF4-FFF2-40B4-BE49-F238E27FC236}">
                  <a16:creationId xmlns:a16="http://schemas.microsoft.com/office/drawing/2014/main" id="{1EEC9D0B-4E5A-4ADF-9944-D088A21CA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961"/>
              <a:ext cx="170" cy="345"/>
            </a:xfrm>
            <a:custGeom>
              <a:avLst/>
              <a:gdLst>
                <a:gd name="T0" fmla="*/ 198 w 145"/>
                <a:gd name="T1" fmla="*/ 0 h 294"/>
                <a:gd name="T2" fmla="*/ 134 w 145"/>
                <a:gd name="T3" fmla="*/ 190 h 294"/>
                <a:gd name="T4" fmla="*/ 25 w 145"/>
                <a:gd name="T5" fmla="*/ 475 h 294"/>
                <a:gd name="T6" fmla="*/ 0 60000 65536"/>
                <a:gd name="T7" fmla="*/ 0 60000 65536"/>
                <a:gd name="T8" fmla="*/ 0 60000 65536"/>
                <a:gd name="T9" fmla="*/ 0 w 145"/>
                <a:gd name="T10" fmla="*/ 0 h 294"/>
                <a:gd name="T11" fmla="*/ 145 w 145"/>
                <a:gd name="T12" fmla="*/ 294 h 2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5" h="294">
                  <a:moveTo>
                    <a:pt x="123" y="0"/>
                  </a:moveTo>
                  <a:cubicBezTo>
                    <a:pt x="123" y="0"/>
                    <a:pt x="145" y="39"/>
                    <a:pt x="83" y="118"/>
                  </a:cubicBezTo>
                  <a:cubicBezTo>
                    <a:pt x="21" y="196"/>
                    <a:pt x="0" y="255"/>
                    <a:pt x="15" y="294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Freeform 18">
              <a:extLst>
                <a:ext uri="{FF2B5EF4-FFF2-40B4-BE49-F238E27FC236}">
                  <a16:creationId xmlns:a16="http://schemas.microsoft.com/office/drawing/2014/main" id="{E0A7C657-FDB6-49F2-BE8E-5BD327157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484"/>
              <a:ext cx="39" cy="158"/>
            </a:xfrm>
            <a:custGeom>
              <a:avLst/>
              <a:gdLst>
                <a:gd name="T0" fmla="*/ 26 w 34"/>
                <a:gd name="T1" fmla="*/ 0 h 135"/>
                <a:gd name="T2" fmla="*/ 52 w 34"/>
                <a:gd name="T3" fmla="*/ 217 h 135"/>
                <a:gd name="T4" fmla="*/ 0 60000 65536"/>
                <a:gd name="T5" fmla="*/ 0 60000 65536"/>
                <a:gd name="T6" fmla="*/ 0 w 34"/>
                <a:gd name="T7" fmla="*/ 0 h 135"/>
                <a:gd name="T8" fmla="*/ 34 w 34"/>
                <a:gd name="T9" fmla="*/ 135 h 13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" h="135">
                  <a:moveTo>
                    <a:pt x="17" y="0"/>
                  </a:moveTo>
                  <a:cubicBezTo>
                    <a:pt x="17" y="0"/>
                    <a:pt x="0" y="75"/>
                    <a:pt x="34" y="135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19">
              <a:extLst>
                <a:ext uri="{FF2B5EF4-FFF2-40B4-BE49-F238E27FC236}">
                  <a16:creationId xmlns:a16="http://schemas.microsoft.com/office/drawing/2014/main" id="{3F49DCEB-43E9-4D7D-8DF1-EAD0A0E58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610"/>
              <a:ext cx="91" cy="70"/>
            </a:xfrm>
            <a:custGeom>
              <a:avLst/>
              <a:gdLst>
                <a:gd name="T0" fmla="*/ 0 w 78"/>
                <a:gd name="T1" fmla="*/ 45 h 59"/>
                <a:gd name="T2" fmla="*/ 37 w 78"/>
                <a:gd name="T3" fmla="*/ 11 h 59"/>
                <a:gd name="T4" fmla="*/ 74 w 78"/>
                <a:gd name="T5" fmla="*/ 33 h 59"/>
                <a:gd name="T6" fmla="*/ 95 w 78"/>
                <a:gd name="T7" fmla="*/ 98 h 59"/>
                <a:gd name="T8" fmla="*/ 0 w 78"/>
                <a:gd name="T9" fmla="*/ 4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59"/>
                <a:gd name="T17" fmla="*/ 78 w 7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59">
                  <a:moveTo>
                    <a:pt x="0" y="27"/>
                  </a:moveTo>
                  <a:cubicBezTo>
                    <a:pt x="0" y="27"/>
                    <a:pt x="19" y="14"/>
                    <a:pt x="23" y="7"/>
                  </a:cubicBezTo>
                  <a:cubicBezTo>
                    <a:pt x="28" y="0"/>
                    <a:pt x="36" y="10"/>
                    <a:pt x="46" y="20"/>
                  </a:cubicBezTo>
                  <a:cubicBezTo>
                    <a:pt x="56" y="30"/>
                    <a:pt x="78" y="40"/>
                    <a:pt x="59" y="59"/>
                  </a:cubicBezTo>
                  <a:cubicBezTo>
                    <a:pt x="59" y="59"/>
                    <a:pt x="15" y="31"/>
                    <a:pt x="0" y="27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20">
              <a:extLst>
                <a:ext uri="{FF2B5EF4-FFF2-40B4-BE49-F238E27FC236}">
                  <a16:creationId xmlns:a16="http://schemas.microsoft.com/office/drawing/2014/main" id="{EF647D16-E547-45B6-8E48-BF9242E8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4" y="510"/>
              <a:ext cx="88" cy="167"/>
            </a:xfrm>
            <a:custGeom>
              <a:avLst/>
              <a:gdLst>
                <a:gd name="T0" fmla="*/ 106 w 75"/>
                <a:gd name="T1" fmla="*/ 26 h 143"/>
                <a:gd name="T2" fmla="*/ 27 w 75"/>
                <a:gd name="T3" fmla="*/ 201 h 143"/>
                <a:gd name="T4" fmla="*/ 0 w 75"/>
                <a:gd name="T5" fmla="*/ 228 h 143"/>
                <a:gd name="T6" fmla="*/ 7 w 75"/>
                <a:gd name="T7" fmla="*/ 201 h 143"/>
                <a:gd name="T8" fmla="*/ 29 w 75"/>
                <a:gd name="T9" fmla="*/ 135 h 143"/>
                <a:gd name="T10" fmla="*/ 96 w 75"/>
                <a:gd name="T11" fmla="*/ 0 h 143"/>
                <a:gd name="T12" fmla="*/ 106 w 75"/>
                <a:gd name="T13" fmla="*/ 26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5"/>
                <a:gd name="T22" fmla="*/ 0 h 143"/>
                <a:gd name="T23" fmla="*/ 75 w 75"/>
                <a:gd name="T24" fmla="*/ 143 h 14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5" h="143">
                  <a:moveTo>
                    <a:pt x="66" y="16"/>
                  </a:moveTo>
                  <a:cubicBezTo>
                    <a:pt x="66" y="16"/>
                    <a:pt x="22" y="110"/>
                    <a:pt x="17" y="126"/>
                  </a:cubicBezTo>
                  <a:cubicBezTo>
                    <a:pt x="12" y="141"/>
                    <a:pt x="0" y="143"/>
                    <a:pt x="0" y="143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6"/>
                    <a:pt x="9" y="102"/>
                    <a:pt x="18" y="85"/>
                  </a:cubicBezTo>
                  <a:cubicBezTo>
                    <a:pt x="27" y="68"/>
                    <a:pt x="60" y="0"/>
                    <a:pt x="60" y="0"/>
                  </a:cubicBezTo>
                  <a:cubicBezTo>
                    <a:pt x="60" y="0"/>
                    <a:pt x="75" y="3"/>
                    <a:pt x="66" y="16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21">
              <a:extLst>
                <a:ext uri="{FF2B5EF4-FFF2-40B4-BE49-F238E27FC236}">
                  <a16:creationId xmlns:a16="http://schemas.microsoft.com/office/drawing/2014/main" id="{14B89B9A-1CEB-4AD6-A74E-10D00B6B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2" y="540"/>
              <a:ext cx="178" cy="92"/>
            </a:xfrm>
            <a:custGeom>
              <a:avLst/>
              <a:gdLst>
                <a:gd name="T0" fmla="*/ 2 w 152"/>
                <a:gd name="T1" fmla="*/ 129 h 78"/>
                <a:gd name="T2" fmla="*/ 25 w 152"/>
                <a:gd name="T3" fmla="*/ 107 h 78"/>
                <a:gd name="T4" fmla="*/ 119 w 152"/>
                <a:gd name="T5" fmla="*/ 54 h 78"/>
                <a:gd name="T6" fmla="*/ 215 w 152"/>
                <a:gd name="T7" fmla="*/ 20 h 78"/>
                <a:gd name="T8" fmla="*/ 214 w 152"/>
                <a:gd name="T9" fmla="*/ 2 h 78"/>
                <a:gd name="T10" fmla="*/ 13 w 152"/>
                <a:gd name="T11" fmla="*/ 91 h 78"/>
                <a:gd name="T12" fmla="*/ 2 w 152"/>
                <a:gd name="T13" fmla="*/ 129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2"/>
                <a:gd name="T22" fmla="*/ 0 h 78"/>
                <a:gd name="T23" fmla="*/ 152 w 152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2" h="78">
                  <a:moveTo>
                    <a:pt x="2" y="78"/>
                  </a:moveTo>
                  <a:cubicBezTo>
                    <a:pt x="2" y="78"/>
                    <a:pt x="12" y="71"/>
                    <a:pt x="15" y="65"/>
                  </a:cubicBezTo>
                  <a:cubicBezTo>
                    <a:pt x="15" y="65"/>
                    <a:pt x="34" y="44"/>
                    <a:pt x="74" y="33"/>
                  </a:cubicBezTo>
                  <a:cubicBezTo>
                    <a:pt x="113" y="21"/>
                    <a:pt x="134" y="12"/>
                    <a:pt x="134" y="12"/>
                  </a:cubicBezTo>
                  <a:cubicBezTo>
                    <a:pt x="134" y="12"/>
                    <a:pt x="152" y="0"/>
                    <a:pt x="133" y="2"/>
                  </a:cubicBezTo>
                  <a:cubicBezTo>
                    <a:pt x="113" y="4"/>
                    <a:pt x="16" y="45"/>
                    <a:pt x="8" y="55"/>
                  </a:cubicBezTo>
                  <a:cubicBezTo>
                    <a:pt x="0" y="64"/>
                    <a:pt x="2" y="78"/>
                    <a:pt x="2" y="78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22">
              <a:extLst>
                <a:ext uri="{FF2B5EF4-FFF2-40B4-BE49-F238E27FC236}">
                  <a16:creationId xmlns:a16="http://schemas.microsoft.com/office/drawing/2014/main" id="{81B9CADF-B24C-45D5-BC06-F3F5C14D8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524"/>
              <a:ext cx="151" cy="167"/>
            </a:xfrm>
            <a:custGeom>
              <a:avLst/>
              <a:gdLst>
                <a:gd name="T0" fmla="*/ 0 w 129"/>
                <a:gd name="T1" fmla="*/ 0 h 143"/>
                <a:gd name="T2" fmla="*/ 125 w 129"/>
                <a:gd name="T3" fmla="*/ 104 h 143"/>
                <a:gd name="T4" fmla="*/ 207 w 129"/>
                <a:gd name="T5" fmla="*/ 228 h 143"/>
                <a:gd name="T6" fmla="*/ 131 w 129"/>
                <a:gd name="T7" fmla="*/ 158 h 143"/>
                <a:gd name="T8" fmla="*/ 50 w 129"/>
                <a:gd name="T9" fmla="*/ 60 h 143"/>
                <a:gd name="T10" fmla="*/ 0 w 129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9"/>
                <a:gd name="T19" fmla="*/ 0 h 143"/>
                <a:gd name="T20" fmla="*/ 129 w 129"/>
                <a:gd name="T21" fmla="*/ 143 h 1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9" h="143">
                  <a:moveTo>
                    <a:pt x="0" y="0"/>
                  </a:moveTo>
                  <a:cubicBezTo>
                    <a:pt x="0" y="0"/>
                    <a:pt x="63" y="40"/>
                    <a:pt x="78" y="65"/>
                  </a:cubicBezTo>
                  <a:cubicBezTo>
                    <a:pt x="93" y="89"/>
                    <a:pt x="115" y="132"/>
                    <a:pt x="129" y="143"/>
                  </a:cubicBezTo>
                  <a:cubicBezTo>
                    <a:pt x="129" y="143"/>
                    <a:pt x="94" y="120"/>
                    <a:pt x="82" y="99"/>
                  </a:cubicBezTo>
                  <a:cubicBezTo>
                    <a:pt x="71" y="78"/>
                    <a:pt x="45" y="49"/>
                    <a:pt x="32" y="38"/>
                  </a:cubicBezTo>
                  <a:cubicBezTo>
                    <a:pt x="19" y="28"/>
                    <a:pt x="5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23">
              <a:extLst>
                <a:ext uri="{FF2B5EF4-FFF2-40B4-BE49-F238E27FC236}">
                  <a16:creationId xmlns:a16="http://schemas.microsoft.com/office/drawing/2014/main" id="{19D1AC60-DB1C-4A8B-BBE8-57214742D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510"/>
              <a:ext cx="122" cy="144"/>
            </a:xfrm>
            <a:custGeom>
              <a:avLst/>
              <a:gdLst>
                <a:gd name="T0" fmla="*/ 28 w 105"/>
                <a:gd name="T1" fmla="*/ 9 h 123"/>
                <a:gd name="T2" fmla="*/ 72 w 105"/>
                <a:gd name="T3" fmla="*/ 39 h 123"/>
                <a:gd name="T4" fmla="*/ 142 w 105"/>
                <a:gd name="T5" fmla="*/ 115 h 123"/>
                <a:gd name="T6" fmla="*/ 164 w 105"/>
                <a:gd name="T7" fmla="*/ 198 h 123"/>
                <a:gd name="T8" fmla="*/ 151 w 105"/>
                <a:gd name="T9" fmla="*/ 181 h 123"/>
                <a:gd name="T10" fmla="*/ 100 w 105"/>
                <a:gd name="T11" fmla="*/ 73 h 123"/>
                <a:gd name="T12" fmla="*/ 12 w 105"/>
                <a:gd name="T13" fmla="*/ 16 h 123"/>
                <a:gd name="T14" fmla="*/ 28 w 105"/>
                <a:gd name="T15" fmla="*/ 9 h 1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123"/>
                <a:gd name="T26" fmla="*/ 105 w 105"/>
                <a:gd name="T27" fmla="*/ 123 h 12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123">
                  <a:moveTo>
                    <a:pt x="18" y="6"/>
                  </a:moveTo>
                  <a:cubicBezTo>
                    <a:pt x="18" y="6"/>
                    <a:pt x="31" y="23"/>
                    <a:pt x="46" y="24"/>
                  </a:cubicBezTo>
                  <a:cubicBezTo>
                    <a:pt x="62" y="26"/>
                    <a:pt x="76" y="42"/>
                    <a:pt x="90" y="72"/>
                  </a:cubicBezTo>
                  <a:cubicBezTo>
                    <a:pt x="105" y="102"/>
                    <a:pt x="104" y="123"/>
                    <a:pt x="104" y="123"/>
                  </a:cubicBezTo>
                  <a:cubicBezTo>
                    <a:pt x="96" y="113"/>
                    <a:pt x="96" y="113"/>
                    <a:pt x="96" y="113"/>
                  </a:cubicBezTo>
                  <a:cubicBezTo>
                    <a:pt x="96" y="113"/>
                    <a:pt x="82" y="57"/>
                    <a:pt x="64" y="45"/>
                  </a:cubicBezTo>
                  <a:cubicBezTo>
                    <a:pt x="46" y="32"/>
                    <a:pt x="16" y="21"/>
                    <a:pt x="8" y="10"/>
                  </a:cubicBezTo>
                  <a:cubicBezTo>
                    <a:pt x="0" y="0"/>
                    <a:pt x="18" y="6"/>
                    <a:pt x="18" y="6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24">
              <a:extLst>
                <a:ext uri="{FF2B5EF4-FFF2-40B4-BE49-F238E27FC236}">
                  <a16:creationId xmlns:a16="http://schemas.microsoft.com/office/drawing/2014/main" id="{4C031FDC-EC3F-4A28-AA22-FDEA696F40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00"/>
              <a:ext cx="112" cy="204"/>
            </a:xfrm>
            <a:custGeom>
              <a:avLst/>
              <a:gdLst>
                <a:gd name="T0" fmla="*/ 133 w 96"/>
                <a:gd name="T1" fmla="*/ 278 h 174"/>
                <a:gd name="T2" fmla="*/ 76 w 96"/>
                <a:gd name="T3" fmla="*/ 25 h 174"/>
                <a:gd name="T4" fmla="*/ 144 w 96"/>
                <a:gd name="T5" fmla="*/ 280 h 174"/>
                <a:gd name="T6" fmla="*/ 79 w 96"/>
                <a:gd name="T7" fmla="*/ 54 h 174"/>
                <a:gd name="T8" fmla="*/ 133 w 96"/>
                <a:gd name="T9" fmla="*/ 278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"/>
                <a:gd name="T16" fmla="*/ 0 h 174"/>
                <a:gd name="T17" fmla="*/ 96 w 96"/>
                <a:gd name="T18" fmla="*/ 174 h 1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" h="174">
                  <a:moveTo>
                    <a:pt x="84" y="172"/>
                  </a:moveTo>
                  <a:cubicBezTo>
                    <a:pt x="84" y="172"/>
                    <a:pt x="0" y="30"/>
                    <a:pt x="48" y="15"/>
                  </a:cubicBezTo>
                  <a:cubicBezTo>
                    <a:pt x="96" y="0"/>
                    <a:pt x="90" y="174"/>
                    <a:pt x="90" y="174"/>
                  </a:cubicBezTo>
                  <a:cubicBezTo>
                    <a:pt x="90" y="174"/>
                    <a:pt x="81" y="31"/>
                    <a:pt x="50" y="33"/>
                  </a:cubicBezTo>
                  <a:cubicBezTo>
                    <a:pt x="19" y="35"/>
                    <a:pt x="84" y="172"/>
                    <a:pt x="84" y="172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25">
              <a:extLst>
                <a:ext uri="{FF2B5EF4-FFF2-40B4-BE49-F238E27FC236}">
                  <a16:creationId xmlns:a16="http://schemas.microsoft.com/office/drawing/2014/main" id="{6537C4E4-D4FC-4355-882D-00BBD4FA3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486"/>
              <a:ext cx="61" cy="60"/>
            </a:xfrm>
            <a:custGeom>
              <a:avLst/>
              <a:gdLst>
                <a:gd name="T0" fmla="*/ 16 w 52"/>
                <a:gd name="T1" fmla="*/ 61 h 51"/>
                <a:gd name="T2" fmla="*/ 21 w 52"/>
                <a:gd name="T3" fmla="*/ 8 h 51"/>
                <a:gd name="T4" fmla="*/ 76 w 52"/>
                <a:gd name="T5" fmla="*/ 25 h 51"/>
                <a:gd name="T6" fmla="*/ 76 w 52"/>
                <a:gd name="T7" fmla="*/ 75 h 51"/>
                <a:gd name="T8" fmla="*/ 16 w 52"/>
                <a:gd name="T9" fmla="*/ 6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2"/>
                <a:gd name="T16" fmla="*/ 0 h 51"/>
                <a:gd name="T17" fmla="*/ 52 w 52"/>
                <a:gd name="T18" fmla="*/ 51 h 5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2" h="51">
                  <a:moveTo>
                    <a:pt x="10" y="37"/>
                  </a:moveTo>
                  <a:cubicBezTo>
                    <a:pt x="10" y="37"/>
                    <a:pt x="0" y="11"/>
                    <a:pt x="13" y="5"/>
                  </a:cubicBezTo>
                  <a:cubicBezTo>
                    <a:pt x="26" y="0"/>
                    <a:pt x="42" y="5"/>
                    <a:pt x="47" y="15"/>
                  </a:cubicBezTo>
                  <a:cubicBezTo>
                    <a:pt x="52" y="24"/>
                    <a:pt x="51" y="42"/>
                    <a:pt x="47" y="46"/>
                  </a:cubicBezTo>
                  <a:cubicBezTo>
                    <a:pt x="42" y="51"/>
                    <a:pt x="25" y="27"/>
                    <a:pt x="10" y="37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26">
              <a:extLst>
                <a:ext uri="{FF2B5EF4-FFF2-40B4-BE49-F238E27FC236}">
                  <a16:creationId xmlns:a16="http://schemas.microsoft.com/office/drawing/2014/main" id="{CFE835D7-86EA-47EF-8ED1-C469A35A8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3" y="581"/>
              <a:ext cx="180" cy="127"/>
            </a:xfrm>
            <a:custGeom>
              <a:avLst/>
              <a:gdLst>
                <a:gd name="T0" fmla="*/ 134 w 154"/>
                <a:gd name="T1" fmla="*/ 16 h 108"/>
                <a:gd name="T2" fmla="*/ 86 w 154"/>
                <a:gd name="T3" fmla="*/ 62 h 108"/>
                <a:gd name="T4" fmla="*/ 37 w 154"/>
                <a:gd name="T5" fmla="*/ 120 h 108"/>
                <a:gd name="T6" fmla="*/ 60 w 154"/>
                <a:gd name="T7" fmla="*/ 142 h 108"/>
                <a:gd name="T8" fmla="*/ 134 w 154"/>
                <a:gd name="T9" fmla="*/ 132 h 108"/>
                <a:gd name="T10" fmla="*/ 205 w 154"/>
                <a:gd name="T11" fmla="*/ 93 h 108"/>
                <a:gd name="T12" fmla="*/ 236 w 154"/>
                <a:gd name="T13" fmla="*/ 126 h 108"/>
                <a:gd name="T14" fmla="*/ 55 w 154"/>
                <a:gd name="T15" fmla="*/ 175 h 108"/>
                <a:gd name="T16" fmla="*/ 15 w 154"/>
                <a:gd name="T17" fmla="*/ 108 h 108"/>
                <a:gd name="T18" fmla="*/ 82 w 154"/>
                <a:gd name="T19" fmla="*/ 28 h 108"/>
                <a:gd name="T20" fmla="*/ 134 w 154"/>
                <a:gd name="T21" fmla="*/ 16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4"/>
                <a:gd name="T34" fmla="*/ 0 h 108"/>
                <a:gd name="T35" fmla="*/ 154 w 154"/>
                <a:gd name="T36" fmla="*/ 108 h 10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4" h="108">
                  <a:moveTo>
                    <a:pt x="84" y="10"/>
                  </a:moveTo>
                  <a:cubicBezTo>
                    <a:pt x="84" y="10"/>
                    <a:pt x="67" y="29"/>
                    <a:pt x="54" y="38"/>
                  </a:cubicBezTo>
                  <a:cubicBezTo>
                    <a:pt x="42" y="48"/>
                    <a:pt x="23" y="64"/>
                    <a:pt x="23" y="74"/>
                  </a:cubicBezTo>
                  <a:cubicBezTo>
                    <a:pt x="24" y="84"/>
                    <a:pt x="25" y="90"/>
                    <a:pt x="38" y="88"/>
                  </a:cubicBezTo>
                  <a:cubicBezTo>
                    <a:pt x="51" y="86"/>
                    <a:pt x="73" y="85"/>
                    <a:pt x="84" y="81"/>
                  </a:cubicBezTo>
                  <a:cubicBezTo>
                    <a:pt x="96" y="76"/>
                    <a:pt x="128" y="57"/>
                    <a:pt x="128" y="57"/>
                  </a:cubicBezTo>
                  <a:cubicBezTo>
                    <a:pt x="128" y="57"/>
                    <a:pt x="154" y="60"/>
                    <a:pt x="148" y="77"/>
                  </a:cubicBezTo>
                  <a:cubicBezTo>
                    <a:pt x="148" y="77"/>
                    <a:pt x="58" y="108"/>
                    <a:pt x="34" y="108"/>
                  </a:cubicBezTo>
                  <a:cubicBezTo>
                    <a:pt x="9" y="108"/>
                    <a:pt x="0" y="80"/>
                    <a:pt x="9" y="66"/>
                  </a:cubicBezTo>
                  <a:cubicBezTo>
                    <a:pt x="17" y="53"/>
                    <a:pt x="36" y="22"/>
                    <a:pt x="51" y="17"/>
                  </a:cubicBezTo>
                  <a:cubicBezTo>
                    <a:pt x="65" y="12"/>
                    <a:pt x="73" y="0"/>
                    <a:pt x="84" y="10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27">
              <a:extLst>
                <a:ext uri="{FF2B5EF4-FFF2-40B4-BE49-F238E27FC236}">
                  <a16:creationId xmlns:a16="http://schemas.microsoft.com/office/drawing/2014/main" id="{110D6035-7748-489D-8F9F-8CECCFD53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663"/>
              <a:ext cx="69" cy="61"/>
            </a:xfrm>
            <a:custGeom>
              <a:avLst/>
              <a:gdLst>
                <a:gd name="T0" fmla="*/ 0 w 59"/>
                <a:gd name="T1" fmla="*/ 45 h 52"/>
                <a:gd name="T2" fmla="*/ 27 w 59"/>
                <a:gd name="T3" fmla="*/ 26 h 52"/>
                <a:gd name="T4" fmla="*/ 68 w 59"/>
                <a:gd name="T5" fmla="*/ 9 h 52"/>
                <a:gd name="T6" fmla="*/ 95 w 59"/>
                <a:gd name="T7" fmla="*/ 42 h 52"/>
                <a:gd name="T8" fmla="*/ 64 w 59"/>
                <a:gd name="T9" fmla="*/ 84 h 52"/>
                <a:gd name="T10" fmla="*/ 0 w 59"/>
                <a:gd name="T11" fmla="*/ 45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52"/>
                <a:gd name="T20" fmla="*/ 59 w 59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52">
                  <a:moveTo>
                    <a:pt x="0" y="27"/>
                  </a:moveTo>
                  <a:cubicBezTo>
                    <a:pt x="0" y="27"/>
                    <a:pt x="6" y="22"/>
                    <a:pt x="17" y="16"/>
                  </a:cubicBezTo>
                  <a:cubicBezTo>
                    <a:pt x="27" y="11"/>
                    <a:pt x="33" y="0"/>
                    <a:pt x="43" y="6"/>
                  </a:cubicBezTo>
                  <a:cubicBezTo>
                    <a:pt x="52" y="12"/>
                    <a:pt x="58" y="17"/>
                    <a:pt x="59" y="26"/>
                  </a:cubicBezTo>
                  <a:cubicBezTo>
                    <a:pt x="59" y="35"/>
                    <a:pt x="51" y="46"/>
                    <a:pt x="40" y="52"/>
                  </a:cubicBezTo>
                  <a:cubicBezTo>
                    <a:pt x="40" y="52"/>
                    <a:pt x="9" y="28"/>
                    <a:pt x="0" y="27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28">
              <a:extLst>
                <a:ext uri="{FF2B5EF4-FFF2-40B4-BE49-F238E27FC236}">
                  <a16:creationId xmlns:a16="http://schemas.microsoft.com/office/drawing/2014/main" id="{7BC2A901-81E6-4D26-9869-557B7C191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622"/>
              <a:ext cx="175" cy="168"/>
            </a:xfrm>
            <a:custGeom>
              <a:avLst/>
              <a:gdLst>
                <a:gd name="T0" fmla="*/ 32 w 149"/>
                <a:gd name="T1" fmla="*/ 2 h 143"/>
                <a:gd name="T2" fmla="*/ 56 w 149"/>
                <a:gd name="T3" fmla="*/ 22 h 143"/>
                <a:gd name="T4" fmla="*/ 45 w 149"/>
                <a:gd name="T5" fmla="*/ 94 h 143"/>
                <a:gd name="T6" fmla="*/ 47 w 149"/>
                <a:gd name="T7" fmla="*/ 167 h 143"/>
                <a:gd name="T8" fmla="*/ 103 w 149"/>
                <a:gd name="T9" fmla="*/ 182 h 143"/>
                <a:gd name="T10" fmla="*/ 169 w 149"/>
                <a:gd name="T11" fmla="*/ 157 h 143"/>
                <a:gd name="T12" fmla="*/ 220 w 149"/>
                <a:gd name="T13" fmla="*/ 155 h 143"/>
                <a:gd name="T14" fmla="*/ 210 w 149"/>
                <a:gd name="T15" fmla="*/ 188 h 143"/>
                <a:gd name="T16" fmla="*/ 112 w 149"/>
                <a:gd name="T17" fmla="*/ 210 h 143"/>
                <a:gd name="T18" fmla="*/ 47 w 149"/>
                <a:gd name="T19" fmla="*/ 215 h 143"/>
                <a:gd name="T20" fmla="*/ 2 w 149"/>
                <a:gd name="T21" fmla="*/ 159 h 143"/>
                <a:gd name="T22" fmla="*/ 25 w 149"/>
                <a:gd name="T23" fmla="*/ 73 h 143"/>
                <a:gd name="T24" fmla="*/ 32 w 149"/>
                <a:gd name="T25" fmla="*/ 2 h 14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9"/>
                <a:gd name="T40" fmla="*/ 0 h 143"/>
                <a:gd name="T41" fmla="*/ 149 w 149"/>
                <a:gd name="T42" fmla="*/ 143 h 14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9" h="143">
                  <a:moveTo>
                    <a:pt x="20" y="2"/>
                  </a:moveTo>
                  <a:cubicBezTo>
                    <a:pt x="24" y="0"/>
                    <a:pt x="33" y="5"/>
                    <a:pt x="35" y="14"/>
                  </a:cubicBezTo>
                  <a:cubicBezTo>
                    <a:pt x="38" y="23"/>
                    <a:pt x="29" y="44"/>
                    <a:pt x="27" y="58"/>
                  </a:cubicBezTo>
                  <a:cubicBezTo>
                    <a:pt x="25" y="73"/>
                    <a:pt x="20" y="95"/>
                    <a:pt x="29" y="103"/>
                  </a:cubicBezTo>
                  <a:cubicBezTo>
                    <a:pt x="39" y="111"/>
                    <a:pt x="53" y="117"/>
                    <a:pt x="64" y="112"/>
                  </a:cubicBezTo>
                  <a:cubicBezTo>
                    <a:pt x="75" y="106"/>
                    <a:pt x="93" y="100"/>
                    <a:pt x="105" y="97"/>
                  </a:cubicBezTo>
                  <a:cubicBezTo>
                    <a:pt x="118" y="95"/>
                    <a:pt x="129" y="88"/>
                    <a:pt x="135" y="95"/>
                  </a:cubicBezTo>
                  <a:cubicBezTo>
                    <a:pt x="142" y="102"/>
                    <a:pt x="149" y="112"/>
                    <a:pt x="129" y="116"/>
                  </a:cubicBezTo>
                  <a:cubicBezTo>
                    <a:pt x="108" y="119"/>
                    <a:pt x="81" y="126"/>
                    <a:pt x="69" y="129"/>
                  </a:cubicBezTo>
                  <a:cubicBezTo>
                    <a:pt x="57" y="132"/>
                    <a:pt x="43" y="143"/>
                    <a:pt x="29" y="133"/>
                  </a:cubicBezTo>
                  <a:cubicBezTo>
                    <a:pt x="15" y="123"/>
                    <a:pt x="0" y="108"/>
                    <a:pt x="2" y="98"/>
                  </a:cubicBezTo>
                  <a:cubicBezTo>
                    <a:pt x="4" y="88"/>
                    <a:pt x="16" y="57"/>
                    <a:pt x="15" y="45"/>
                  </a:cubicBezTo>
                  <a:cubicBezTo>
                    <a:pt x="15" y="33"/>
                    <a:pt x="20" y="2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29">
              <a:extLst>
                <a:ext uri="{FF2B5EF4-FFF2-40B4-BE49-F238E27FC236}">
                  <a16:creationId xmlns:a16="http://schemas.microsoft.com/office/drawing/2014/main" id="{D87269C7-ED13-4F92-B278-4FD039C15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95"/>
              <a:ext cx="146" cy="169"/>
            </a:xfrm>
            <a:custGeom>
              <a:avLst/>
              <a:gdLst>
                <a:gd name="T0" fmla="*/ 35 w 125"/>
                <a:gd name="T1" fmla="*/ 11 h 144"/>
                <a:gd name="T2" fmla="*/ 35 w 125"/>
                <a:gd name="T3" fmla="*/ 74 h 144"/>
                <a:gd name="T4" fmla="*/ 26 w 125"/>
                <a:gd name="T5" fmla="*/ 128 h 144"/>
                <a:gd name="T6" fmla="*/ 15 w 125"/>
                <a:gd name="T7" fmla="*/ 190 h 144"/>
                <a:gd name="T8" fmla="*/ 64 w 125"/>
                <a:gd name="T9" fmla="*/ 230 h 144"/>
                <a:gd name="T10" fmla="*/ 148 w 125"/>
                <a:gd name="T11" fmla="*/ 212 h 144"/>
                <a:gd name="T12" fmla="*/ 200 w 125"/>
                <a:gd name="T13" fmla="*/ 167 h 144"/>
                <a:gd name="T14" fmla="*/ 178 w 125"/>
                <a:gd name="T15" fmla="*/ 141 h 144"/>
                <a:gd name="T16" fmla="*/ 135 w 125"/>
                <a:gd name="T17" fmla="*/ 174 h 144"/>
                <a:gd name="T18" fmla="*/ 74 w 125"/>
                <a:gd name="T19" fmla="*/ 198 h 144"/>
                <a:gd name="T20" fmla="*/ 54 w 125"/>
                <a:gd name="T21" fmla="*/ 161 h 144"/>
                <a:gd name="T22" fmla="*/ 78 w 125"/>
                <a:gd name="T23" fmla="*/ 86 h 144"/>
                <a:gd name="T24" fmla="*/ 37 w 125"/>
                <a:gd name="T25" fmla="*/ 8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5"/>
                <a:gd name="T40" fmla="*/ 0 h 144"/>
                <a:gd name="T41" fmla="*/ 125 w 125"/>
                <a:gd name="T42" fmla="*/ 144 h 1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5" h="144">
                  <a:moveTo>
                    <a:pt x="22" y="7"/>
                  </a:moveTo>
                  <a:cubicBezTo>
                    <a:pt x="22" y="7"/>
                    <a:pt x="23" y="36"/>
                    <a:pt x="22" y="46"/>
                  </a:cubicBezTo>
                  <a:cubicBezTo>
                    <a:pt x="20" y="55"/>
                    <a:pt x="23" y="65"/>
                    <a:pt x="16" y="79"/>
                  </a:cubicBezTo>
                  <a:cubicBezTo>
                    <a:pt x="10" y="94"/>
                    <a:pt x="0" y="107"/>
                    <a:pt x="9" y="118"/>
                  </a:cubicBezTo>
                  <a:cubicBezTo>
                    <a:pt x="18" y="128"/>
                    <a:pt x="28" y="144"/>
                    <a:pt x="40" y="142"/>
                  </a:cubicBezTo>
                  <a:cubicBezTo>
                    <a:pt x="52" y="139"/>
                    <a:pt x="81" y="143"/>
                    <a:pt x="93" y="131"/>
                  </a:cubicBezTo>
                  <a:cubicBezTo>
                    <a:pt x="105" y="118"/>
                    <a:pt x="125" y="103"/>
                    <a:pt x="125" y="103"/>
                  </a:cubicBezTo>
                  <a:cubicBezTo>
                    <a:pt x="125" y="103"/>
                    <a:pt x="116" y="85"/>
                    <a:pt x="111" y="87"/>
                  </a:cubicBezTo>
                  <a:cubicBezTo>
                    <a:pt x="106" y="88"/>
                    <a:pt x="101" y="99"/>
                    <a:pt x="85" y="107"/>
                  </a:cubicBezTo>
                  <a:cubicBezTo>
                    <a:pt x="70" y="116"/>
                    <a:pt x="52" y="130"/>
                    <a:pt x="46" y="123"/>
                  </a:cubicBezTo>
                  <a:cubicBezTo>
                    <a:pt x="39" y="116"/>
                    <a:pt x="25" y="115"/>
                    <a:pt x="33" y="100"/>
                  </a:cubicBezTo>
                  <a:cubicBezTo>
                    <a:pt x="40" y="85"/>
                    <a:pt x="52" y="68"/>
                    <a:pt x="49" y="53"/>
                  </a:cubicBezTo>
                  <a:cubicBezTo>
                    <a:pt x="46" y="37"/>
                    <a:pt x="48" y="0"/>
                    <a:pt x="23" y="5"/>
                  </a:cubicBezTo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30">
              <a:extLst>
                <a:ext uri="{FF2B5EF4-FFF2-40B4-BE49-F238E27FC236}">
                  <a16:creationId xmlns:a16="http://schemas.microsoft.com/office/drawing/2014/main" id="{DC002AA4-776B-4D53-93F8-0CD34AB9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695"/>
              <a:ext cx="146" cy="169"/>
            </a:xfrm>
            <a:custGeom>
              <a:avLst/>
              <a:gdLst>
                <a:gd name="T0" fmla="*/ 35 w 125"/>
                <a:gd name="T1" fmla="*/ 11 h 144"/>
                <a:gd name="T2" fmla="*/ 35 w 125"/>
                <a:gd name="T3" fmla="*/ 74 h 144"/>
                <a:gd name="T4" fmla="*/ 26 w 125"/>
                <a:gd name="T5" fmla="*/ 128 h 144"/>
                <a:gd name="T6" fmla="*/ 15 w 125"/>
                <a:gd name="T7" fmla="*/ 190 h 144"/>
                <a:gd name="T8" fmla="*/ 64 w 125"/>
                <a:gd name="T9" fmla="*/ 230 h 144"/>
                <a:gd name="T10" fmla="*/ 148 w 125"/>
                <a:gd name="T11" fmla="*/ 212 h 144"/>
                <a:gd name="T12" fmla="*/ 200 w 125"/>
                <a:gd name="T13" fmla="*/ 167 h 144"/>
                <a:gd name="T14" fmla="*/ 178 w 125"/>
                <a:gd name="T15" fmla="*/ 141 h 144"/>
                <a:gd name="T16" fmla="*/ 135 w 125"/>
                <a:gd name="T17" fmla="*/ 174 h 144"/>
                <a:gd name="T18" fmla="*/ 74 w 125"/>
                <a:gd name="T19" fmla="*/ 198 h 144"/>
                <a:gd name="T20" fmla="*/ 54 w 125"/>
                <a:gd name="T21" fmla="*/ 161 h 144"/>
                <a:gd name="T22" fmla="*/ 78 w 125"/>
                <a:gd name="T23" fmla="*/ 86 h 144"/>
                <a:gd name="T24" fmla="*/ 37 w 125"/>
                <a:gd name="T25" fmla="*/ 8 h 14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5"/>
                <a:gd name="T40" fmla="*/ 0 h 144"/>
                <a:gd name="T41" fmla="*/ 125 w 125"/>
                <a:gd name="T42" fmla="*/ 144 h 14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5" h="144">
                  <a:moveTo>
                    <a:pt x="22" y="7"/>
                  </a:moveTo>
                  <a:cubicBezTo>
                    <a:pt x="22" y="7"/>
                    <a:pt x="23" y="36"/>
                    <a:pt x="22" y="46"/>
                  </a:cubicBezTo>
                  <a:cubicBezTo>
                    <a:pt x="20" y="55"/>
                    <a:pt x="23" y="65"/>
                    <a:pt x="16" y="79"/>
                  </a:cubicBezTo>
                  <a:cubicBezTo>
                    <a:pt x="10" y="94"/>
                    <a:pt x="0" y="107"/>
                    <a:pt x="9" y="118"/>
                  </a:cubicBezTo>
                  <a:cubicBezTo>
                    <a:pt x="18" y="128"/>
                    <a:pt x="28" y="144"/>
                    <a:pt x="40" y="142"/>
                  </a:cubicBezTo>
                  <a:cubicBezTo>
                    <a:pt x="52" y="139"/>
                    <a:pt x="81" y="143"/>
                    <a:pt x="93" y="131"/>
                  </a:cubicBezTo>
                  <a:cubicBezTo>
                    <a:pt x="105" y="118"/>
                    <a:pt x="125" y="103"/>
                    <a:pt x="125" y="103"/>
                  </a:cubicBezTo>
                  <a:cubicBezTo>
                    <a:pt x="125" y="103"/>
                    <a:pt x="116" y="85"/>
                    <a:pt x="111" y="87"/>
                  </a:cubicBezTo>
                  <a:cubicBezTo>
                    <a:pt x="106" y="88"/>
                    <a:pt x="101" y="99"/>
                    <a:pt x="85" y="107"/>
                  </a:cubicBezTo>
                  <a:cubicBezTo>
                    <a:pt x="70" y="116"/>
                    <a:pt x="52" y="130"/>
                    <a:pt x="46" y="123"/>
                  </a:cubicBezTo>
                  <a:cubicBezTo>
                    <a:pt x="39" y="116"/>
                    <a:pt x="25" y="115"/>
                    <a:pt x="33" y="100"/>
                  </a:cubicBezTo>
                  <a:cubicBezTo>
                    <a:pt x="40" y="85"/>
                    <a:pt x="52" y="68"/>
                    <a:pt x="49" y="53"/>
                  </a:cubicBezTo>
                  <a:cubicBezTo>
                    <a:pt x="46" y="37"/>
                    <a:pt x="48" y="0"/>
                    <a:pt x="23" y="5"/>
                  </a:cubicBezTo>
                </a:path>
              </a:pathLst>
            </a:custGeom>
            <a:noFill/>
            <a:ln w="2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1">
              <a:extLst>
                <a:ext uri="{FF2B5EF4-FFF2-40B4-BE49-F238E27FC236}">
                  <a16:creationId xmlns:a16="http://schemas.microsoft.com/office/drawing/2014/main" id="{954299D8-25F6-4F16-AE9B-CB79DCD3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777"/>
              <a:ext cx="100" cy="173"/>
            </a:xfrm>
            <a:custGeom>
              <a:avLst/>
              <a:gdLst>
                <a:gd name="T0" fmla="*/ 26 w 86"/>
                <a:gd name="T1" fmla="*/ 202 h 148"/>
                <a:gd name="T2" fmla="*/ 9 w 86"/>
                <a:gd name="T3" fmla="*/ 152 h 148"/>
                <a:gd name="T4" fmla="*/ 16 w 86"/>
                <a:gd name="T5" fmla="*/ 88 h 148"/>
                <a:gd name="T6" fmla="*/ 19 w 86"/>
                <a:gd name="T7" fmla="*/ 74 h 148"/>
                <a:gd name="T8" fmla="*/ 20 w 86"/>
                <a:gd name="T9" fmla="*/ 25 h 148"/>
                <a:gd name="T10" fmla="*/ 0 w 86"/>
                <a:gd name="T11" fmla="*/ 2 h 148"/>
                <a:gd name="T12" fmla="*/ 33 w 86"/>
                <a:gd name="T13" fmla="*/ 11 h 148"/>
                <a:gd name="T14" fmla="*/ 64 w 86"/>
                <a:gd name="T15" fmla="*/ 65 h 148"/>
                <a:gd name="T16" fmla="*/ 58 w 86"/>
                <a:gd name="T17" fmla="*/ 126 h 148"/>
                <a:gd name="T18" fmla="*/ 48 w 86"/>
                <a:gd name="T19" fmla="*/ 154 h 148"/>
                <a:gd name="T20" fmla="*/ 51 w 86"/>
                <a:gd name="T21" fmla="*/ 209 h 148"/>
                <a:gd name="T22" fmla="*/ 88 w 86"/>
                <a:gd name="T23" fmla="*/ 192 h 148"/>
                <a:gd name="T24" fmla="*/ 98 w 86"/>
                <a:gd name="T25" fmla="*/ 102 h 148"/>
                <a:gd name="T26" fmla="*/ 124 w 86"/>
                <a:gd name="T27" fmla="*/ 97 h 148"/>
                <a:gd name="T28" fmla="*/ 127 w 86"/>
                <a:gd name="T29" fmla="*/ 159 h 148"/>
                <a:gd name="T30" fmla="*/ 107 w 86"/>
                <a:gd name="T31" fmla="*/ 208 h 148"/>
                <a:gd name="T32" fmla="*/ 57 w 86"/>
                <a:gd name="T33" fmla="*/ 231 h 148"/>
                <a:gd name="T34" fmla="*/ 26 w 86"/>
                <a:gd name="T35" fmla="*/ 202 h 14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6"/>
                <a:gd name="T55" fmla="*/ 0 h 148"/>
                <a:gd name="T56" fmla="*/ 86 w 86"/>
                <a:gd name="T57" fmla="*/ 148 h 14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6" h="148">
                  <a:moveTo>
                    <a:pt x="16" y="127"/>
                  </a:moveTo>
                  <a:cubicBezTo>
                    <a:pt x="16" y="127"/>
                    <a:pt x="4" y="112"/>
                    <a:pt x="6" y="95"/>
                  </a:cubicBezTo>
                  <a:cubicBezTo>
                    <a:pt x="8" y="77"/>
                    <a:pt x="7" y="63"/>
                    <a:pt x="10" y="55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9" y="20"/>
                    <a:pt x="13" y="15"/>
                  </a:cubicBezTo>
                  <a:cubicBezTo>
                    <a:pt x="6" y="10"/>
                    <a:pt x="0" y="2"/>
                    <a:pt x="0" y="2"/>
                  </a:cubicBezTo>
                  <a:cubicBezTo>
                    <a:pt x="0" y="2"/>
                    <a:pt x="15" y="0"/>
                    <a:pt x="21" y="7"/>
                  </a:cubicBezTo>
                  <a:cubicBezTo>
                    <a:pt x="27" y="15"/>
                    <a:pt x="40" y="28"/>
                    <a:pt x="40" y="41"/>
                  </a:cubicBezTo>
                  <a:cubicBezTo>
                    <a:pt x="40" y="54"/>
                    <a:pt x="38" y="77"/>
                    <a:pt x="37" y="79"/>
                  </a:cubicBezTo>
                  <a:cubicBezTo>
                    <a:pt x="37" y="81"/>
                    <a:pt x="33" y="86"/>
                    <a:pt x="30" y="97"/>
                  </a:cubicBezTo>
                  <a:cubicBezTo>
                    <a:pt x="28" y="108"/>
                    <a:pt x="28" y="127"/>
                    <a:pt x="33" y="131"/>
                  </a:cubicBezTo>
                  <a:cubicBezTo>
                    <a:pt x="39" y="134"/>
                    <a:pt x="50" y="130"/>
                    <a:pt x="56" y="120"/>
                  </a:cubicBezTo>
                  <a:cubicBezTo>
                    <a:pt x="62" y="109"/>
                    <a:pt x="81" y="80"/>
                    <a:pt x="62" y="63"/>
                  </a:cubicBezTo>
                  <a:cubicBezTo>
                    <a:pt x="62" y="63"/>
                    <a:pt x="72" y="52"/>
                    <a:pt x="79" y="61"/>
                  </a:cubicBezTo>
                  <a:cubicBezTo>
                    <a:pt x="86" y="70"/>
                    <a:pt x="82" y="90"/>
                    <a:pt x="81" y="99"/>
                  </a:cubicBezTo>
                  <a:cubicBezTo>
                    <a:pt x="79" y="109"/>
                    <a:pt x="75" y="125"/>
                    <a:pt x="68" y="130"/>
                  </a:cubicBezTo>
                  <a:cubicBezTo>
                    <a:pt x="61" y="134"/>
                    <a:pt x="46" y="148"/>
                    <a:pt x="36" y="145"/>
                  </a:cubicBezTo>
                  <a:cubicBezTo>
                    <a:pt x="26" y="143"/>
                    <a:pt x="16" y="127"/>
                    <a:pt x="16" y="127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2">
              <a:extLst>
                <a:ext uri="{FF2B5EF4-FFF2-40B4-BE49-F238E27FC236}">
                  <a16:creationId xmlns:a16="http://schemas.microsoft.com/office/drawing/2014/main" id="{625F7F02-124C-40C7-AA95-C5A2E73E3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730"/>
              <a:ext cx="76" cy="73"/>
            </a:xfrm>
            <a:custGeom>
              <a:avLst/>
              <a:gdLst>
                <a:gd name="T0" fmla="*/ 0 w 65"/>
                <a:gd name="T1" fmla="*/ 54 h 62"/>
                <a:gd name="T2" fmla="*/ 54 w 65"/>
                <a:gd name="T3" fmla="*/ 101 h 62"/>
                <a:gd name="T4" fmla="*/ 87 w 65"/>
                <a:gd name="T5" fmla="*/ 58 h 62"/>
                <a:gd name="T6" fmla="*/ 88 w 65"/>
                <a:gd name="T7" fmla="*/ 29 h 62"/>
                <a:gd name="T8" fmla="*/ 55 w 65"/>
                <a:gd name="T9" fmla="*/ 2 h 62"/>
                <a:gd name="T10" fmla="*/ 39 w 65"/>
                <a:gd name="T11" fmla="*/ 11 h 62"/>
                <a:gd name="T12" fmla="*/ 0 w 65"/>
                <a:gd name="T13" fmla="*/ 54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62"/>
                <a:gd name="T23" fmla="*/ 65 w 65"/>
                <a:gd name="T24" fmla="*/ 62 h 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62">
                  <a:moveTo>
                    <a:pt x="0" y="33"/>
                  </a:moveTo>
                  <a:cubicBezTo>
                    <a:pt x="0" y="33"/>
                    <a:pt x="27" y="57"/>
                    <a:pt x="33" y="62"/>
                  </a:cubicBezTo>
                  <a:cubicBezTo>
                    <a:pt x="33" y="62"/>
                    <a:pt x="51" y="46"/>
                    <a:pt x="54" y="36"/>
                  </a:cubicBezTo>
                  <a:cubicBezTo>
                    <a:pt x="57" y="27"/>
                    <a:pt x="65" y="21"/>
                    <a:pt x="55" y="18"/>
                  </a:cubicBezTo>
                  <a:cubicBezTo>
                    <a:pt x="46" y="14"/>
                    <a:pt x="36" y="5"/>
                    <a:pt x="34" y="2"/>
                  </a:cubicBezTo>
                  <a:cubicBezTo>
                    <a:pt x="33" y="0"/>
                    <a:pt x="31" y="3"/>
                    <a:pt x="24" y="7"/>
                  </a:cubicBezTo>
                  <a:cubicBezTo>
                    <a:pt x="17" y="12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3">
              <a:extLst>
                <a:ext uri="{FF2B5EF4-FFF2-40B4-BE49-F238E27FC236}">
                  <a16:creationId xmlns:a16="http://schemas.microsoft.com/office/drawing/2014/main" id="{431DAFE2-B947-44BA-BB34-95F4771E1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804"/>
              <a:ext cx="68" cy="78"/>
            </a:xfrm>
            <a:custGeom>
              <a:avLst/>
              <a:gdLst>
                <a:gd name="T0" fmla="*/ 0 w 58"/>
                <a:gd name="T1" fmla="*/ 55 h 67"/>
                <a:gd name="T2" fmla="*/ 56 w 58"/>
                <a:gd name="T3" fmla="*/ 106 h 67"/>
                <a:gd name="T4" fmla="*/ 79 w 58"/>
                <a:gd name="T5" fmla="*/ 83 h 67"/>
                <a:gd name="T6" fmla="*/ 94 w 58"/>
                <a:gd name="T7" fmla="*/ 49 h 67"/>
                <a:gd name="T8" fmla="*/ 77 w 58"/>
                <a:gd name="T9" fmla="*/ 30 h 67"/>
                <a:gd name="T10" fmla="*/ 55 w 58"/>
                <a:gd name="T11" fmla="*/ 10 h 67"/>
                <a:gd name="T12" fmla="*/ 38 w 58"/>
                <a:gd name="T13" fmla="*/ 9 h 67"/>
                <a:gd name="T14" fmla="*/ 0 w 58"/>
                <a:gd name="T15" fmla="*/ 55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67"/>
                <a:gd name="T26" fmla="*/ 58 w 58"/>
                <a:gd name="T27" fmla="*/ 67 h 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67">
                  <a:moveTo>
                    <a:pt x="0" y="34"/>
                  </a:move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45" y="60"/>
                    <a:pt x="49" y="52"/>
                  </a:cubicBezTo>
                  <a:cubicBezTo>
                    <a:pt x="52" y="45"/>
                    <a:pt x="58" y="38"/>
                    <a:pt x="58" y="31"/>
                  </a:cubicBezTo>
                  <a:cubicBezTo>
                    <a:pt x="58" y="25"/>
                    <a:pt x="54" y="23"/>
                    <a:pt x="48" y="19"/>
                  </a:cubicBezTo>
                  <a:cubicBezTo>
                    <a:pt x="42" y="16"/>
                    <a:pt x="36" y="8"/>
                    <a:pt x="34" y="7"/>
                  </a:cubicBezTo>
                  <a:cubicBezTo>
                    <a:pt x="32" y="6"/>
                    <a:pt x="31" y="0"/>
                    <a:pt x="23" y="6"/>
                  </a:cubicBezTo>
                  <a:cubicBezTo>
                    <a:pt x="14" y="12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Freeform 34">
              <a:extLst>
                <a:ext uri="{FF2B5EF4-FFF2-40B4-BE49-F238E27FC236}">
                  <a16:creationId xmlns:a16="http://schemas.microsoft.com/office/drawing/2014/main" id="{1DBAB936-EB22-4664-AA90-5B482DC77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2"/>
              <a:ext cx="64" cy="60"/>
            </a:xfrm>
            <a:custGeom>
              <a:avLst/>
              <a:gdLst>
                <a:gd name="T0" fmla="*/ 0 w 55"/>
                <a:gd name="T1" fmla="*/ 48 h 51"/>
                <a:gd name="T2" fmla="*/ 49 w 55"/>
                <a:gd name="T3" fmla="*/ 84 h 51"/>
                <a:gd name="T4" fmla="*/ 74 w 55"/>
                <a:gd name="T5" fmla="*/ 53 h 51"/>
                <a:gd name="T6" fmla="*/ 76 w 55"/>
                <a:gd name="T7" fmla="*/ 29 h 51"/>
                <a:gd name="T8" fmla="*/ 44 w 55"/>
                <a:gd name="T9" fmla="*/ 15 h 51"/>
                <a:gd name="T10" fmla="*/ 28 w 55"/>
                <a:gd name="T11" fmla="*/ 7 h 51"/>
                <a:gd name="T12" fmla="*/ 2 w 55"/>
                <a:gd name="T13" fmla="*/ 29 h 51"/>
                <a:gd name="T14" fmla="*/ 0 w 55"/>
                <a:gd name="T15" fmla="*/ 4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51"/>
                <a:gd name="T26" fmla="*/ 55 w 55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51">
                  <a:moveTo>
                    <a:pt x="0" y="30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46" y="35"/>
                    <a:pt x="47" y="32"/>
                  </a:cubicBezTo>
                  <a:cubicBezTo>
                    <a:pt x="48" y="29"/>
                    <a:pt x="55" y="19"/>
                    <a:pt x="48" y="18"/>
                  </a:cubicBezTo>
                  <a:cubicBezTo>
                    <a:pt x="42" y="16"/>
                    <a:pt x="30" y="14"/>
                    <a:pt x="28" y="9"/>
                  </a:cubicBezTo>
                  <a:cubicBezTo>
                    <a:pt x="26" y="4"/>
                    <a:pt x="24" y="0"/>
                    <a:pt x="18" y="4"/>
                  </a:cubicBezTo>
                  <a:cubicBezTo>
                    <a:pt x="11" y="8"/>
                    <a:pt x="4" y="14"/>
                    <a:pt x="2" y="18"/>
                  </a:cubicBezTo>
                  <a:cubicBezTo>
                    <a:pt x="1" y="22"/>
                    <a:pt x="0" y="30"/>
                    <a:pt x="0" y="30"/>
                  </a:cubicBezTo>
                  <a:close/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5">
              <a:extLst>
                <a:ext uri="{FF2B5EF4-FFF2-40B4-BE49-F238E27FC236}">
                  <a16:creationId xmlns:a16="http://schemas.microsoft.com/office/drawing/2014/main" id="{76143C0F-3C5C-4B9C-BF57-21D1FA312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610"/>
              <a:ext cx="91" cy="70"/>
            </a:xfrm>
            <a:custGeom>
              <a:avLst/>
              <a:gdLst>
                <a:gd name="T0" fmla="*/ 0 w 78"/>
                <a:gd name="T1" fmla="*/ 45 h 59"/>
                <a:gd name="T2" fmla="*/ 37 w 78"/>
                <a:gd name="T3" fmla="*/ 11 h 59"/>
                <a:gd name="T4" fmla="*/ 74 w 78"/>
                <a:gd name="T5" fmla="*/ 33 h 59"/>
                <a:gd name="T6" fmla="*/ 95 w 78"/>
                <a:gd name="T7" fmla="*/ 98 h 59"/>
                <a:gd name="T8" fmla="*/ 0 w 78"/>
                <a:gd name="T9" fmla="*/ 45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8"/>
                <a:gd name="T16" fmla="*/ 0 h 59"/>
                <a:gd name="T17" fmla="*/ 78 w 78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8" h="59">
                  <a:moveTo>
                    <a:pt x="0" y="27"/>
                  </a:moveTo>
                  <a:cubicBezTo>
                    <a:pt x="0" y="27"/>
                    <a:pt x="19" y="14"/>
                    <a:pt x="23" y="7"/>
                  </a:cubicBezTo>
                  <a:cubicBezTo>
                    <a:pt x="28" y="0"/>
                    <a:pt x="36" y="10"/>
                    <a:pt x="46" y="20"/>
                  </a:cubicBezTo>
                  <a:cubicBezTo>
                    <a:pt x="56" y="30"/>
                    <a:pt x="78" y="40"/>
                    <a:pt x="59" y="59"/>
                  </a:cubicBezTo>
                  <a:cubicBezTo>
                    <a:pt x="59" y="59"/>
                    <a:pt x="15" y="31"/>
                    <a:pt x="0" y="27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Freeform 36">
              <a:extLst>
                <a:ext uri="{FF2B5EF4-FFF2-40B4-BE49-F238E27FC236}">
                  <a16:creationId xmlns:a16="http://schemas.microsoft.com/office/drawing/2014/main" id="{57250C7C-DD5C-4CEB-80B8-50E42B9C8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663"/>
              <a:ext cx="69" cy="61"/>
            </a:xfrm>
            <a:custGeom>
              <a:avLst/>
              <a:gdLst>
                <a:gd name="T0" fmla="*/ 0 w 59"/>
                <a:gd name="T1" fmla="*/ 45 h 52"/>
                <a:gd name="T2" fmla="*/ 27 w 59"/>
                <a:gd name="T3" fmla="*/ 26 h 52"/>
                <a:gd name="T4" fmla="*/ 68 w 59"/>
                <a:gd name="T5" fmla="*/ 9 h 52"/>
                <a:gd name="T6" fmla="*/ 95 w 59"/>
                <a:gd name="T7" fmla="*/ 42 h 52"/>
                <a:gd name="T8" fmla="*/ 64 w 59"/>
                <a:gd name="T9" fmla="*/ 84 h 52"/>
                <a:gd name="T10" fmla="*/ 0 w 59"/>
                <a:gd name="T11" fmla="*/ 45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9"/>
                <a:gd name="T19" fmla="*/ 0 h 52"/>
                <a:gd name="T20" fmla="*/ 59 w 59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9" h="52">
                  <a:moveTo>
                    <a:pt x="0" y="27"/>
                  </a:moveTo>
                  <a:cubicBezTo>
                    <a:pt x="0" y="27"/>
                    <a:pt x="6" y="22"/>
                    <a:pt x="17" y="16"/>
                  </a:cubicBezTo>
                  <a:cubicBezTo>
                    <a:pt x="27" y="11"/>
                    <a:pt x="33" y="0"/>
                    <a:pt x="43" y="6"/>
                  </a:cubicBezTo>
                  <a:cubicBezTo>
                    <a:pt x="52" y="12"/>
                    <a:pt x="58" y="17"/>
                    <a:pt x="59" y="26"/>
                  </a:cubicBezTo>
                  <a:cubicBezTo>
                    <a:pt x="59" y="35"/>
                    <a:pt x="51" y="46"/>
                    <a:pt x="40" y="52"/>
                  </a:cubicBezTo>
                  <a:cubicBezTo>
                    <a:pt x="40" y="52"/>
                    <a:pt x="9" y="28"/>
                    <a:pt x="0" y="27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Freeform 37">
              <a:extLst>
                <a:ext uri="{FF2B5EF4-FFF2-40B4-BE49-F238E27FC236}">
                  <a16:creationId xmlns:a16="http://schemas.microsoft.com/office/drawing/2014/main" id="{AE68792C-AF67-4C18-929B-C1CEBA92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3" y="730"/>
              <a:ext cx="76" cy="73"/>
            </a:xfrm>
            <a:custGeom>
              <a:avLst/>
              <a:gdLst>
                <a:gd name="T0" fmla="*/ 0 w 65"/>
                <a:gd name="T1" fmla="*/ 54 h 62"/>
                <a:gd name="T2" fmla="*/ 54 w 65"/>
                <a:gd name="T3" fmla="*/ 101 h 62"/>
                <a:gd name="T4" fmla="*/ 87 w 65"/>
                <a:gd name="T5" fmla="*/ 58 h 62"/>
                <a:gd name="T6" fmla="*/ 88 w 65"/>
                <a:gd name="T7" fmla="*/ 29 h 62"/>
                <a:gd name="T8" fmla="*/ 55 w 65"/>
                <a:gd name="T9" fmla="*/ 2 h 62"/>
                <a:gd name="T10" fmla="*/ 39 w 65"/>
                <a:gd name="T11" fmla="*/ 11 h 62"/>
                <a:gd name="T12" fmla="*/ 0 w 65"/>
                <a:gd name="T13" fmla="*/ 54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5"/>
                <a:gd name="T22" fmla="*/ 0 h 62"/>
                <a:gd name="T23" fmla="*/ 65 w 65"/>
                <a:gd name="T24" fmla="*/ 62 h 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5" h="62">
                  <a:moveTo>
                    <a:pt x="0" y="33"/>
                  </a:moveTo>
                  <a:cubicBezTo>
                    <a:pt x="0" y="33"/>
                    <a:pt x="27" y="57"/>
                    <a:pt x="33" y="62"/>
                  </a:cubicBezTo>
                  <a:cubicBezTo>
                    <a:pt x="33" y="62"/>
                    <a:pt x="51" y="46"/>
                    <a:pt x="54" y="36"/>
                  </a:cubicBezTo>
                  <a:cubicBezTo>
                    <a:pt x="57" y="27"/>
                    <a:pt x="65" y="21"/>
                    <a:pt x="55" y="18"/>
                  </a:cubicBezTo>
                  <a:cubicBezTo>
                    <a:pt x="46" y="14"/>
                    <a:pt x="36" y="5"/>
                    <a:pt x="34" y="2"/>
                  </a:cubicBezTo>
                  <a:cubicBezTo>
                    <a:pt x="33" y="0"/>
                    <a:pt x="31" y="3"/>
                    <a:pt x="24" y="7"/>
                  </a:cubicBezTo>
                  <a:cubicBezTo>
                    <a:pt x="17" y="12"/>
                    <a:pt x="0" y="33"/>
                    <a:pt x="0" y="33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Freeform 38">
              <a:extLst>
                <a:ext uri="{FF2B5EF4-FFF2-40B4-BE49-F238E27FC236}">
                  <a16:creationId xmlns:a16="http://schemas.microsoft.com/office/drawing/2014/main" id="{D624EC57-8A5D-4D54-AF9A-8F619D4A2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804"/>
              <a:ext cx="68" cy="78"/>
            </a:xfrm>
            <a:custGeom>
              <a:avLst/>
              <a:gdLst>
                <a:gd name="T0" fmla="*/ 0 w 58"/>
                <a:gd name="T1" fmla="*/ 55 h 67"/>
                <a:gd name="T2" fmla="*/ 56 w 58"/>
                <a:gd name="T3" fmla="*/ 106 h 67"/>
                <a:gd name="T4" fmla="*/ 79 w 58"/>
                <a:gd name="T5" fmla="*/ 83 h 67"/>
                <a:gd name="T6" fmla="*/ 94 w 58"/>
                <a:gd name="T7" fmla="*/ 49 h 67"/>
                <a:gd name="T8" fmla="*/ 77 w 58"/>
                <a:gd name="T9" fmla="*/ 30 h 67"/>
                <a:gd name="T10" fmla="*/ 55 w 58"/>
                <a:gd name="T11" fmla="*/ 10 h 67"/>
                <a:gd name="T12" fmla="*/ 38 w 58"/>
                <a:gd name="T13" fmla="*/ 9 h 67"/>
                <a:gd name="T14" fmla="*/ 0 w 58"/>
                <a:gd name="T15" fmla="*/ 55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8"/>
                <a:gd name="T25" fmla="*/ 0 h 67"/>
                <a:gd name="T26" fmla="*/ 58 w 58"/>
                <a:gd name="T27" fmla="*/ 67 h 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8" h="67">
                  <a:moveTo>
                    <a:pt x="0" y="34"/>
                  </a:moveTo>
                  <a:cubicBezTo>
                    <a:pt x="35" y="67"/>
                    <a:pt x="35" y="67"/>
                    <a:pt x="35" y="67"/>
                  </a:cubicBezTo>
                  <a:cubicBezTo>
                    <a:pt x="35" y="67"/>
                    <a:pt x="45" y="60"/>
                    <a:pt x="49" y="52"/>
                  </a:cubicBezTo>
                  <a:cubicBezTo>
                    <a:pt x="52" y="45"/>
                    <a:pt x="58" y="38"/>
                    <a:pt x="58" y="31"/>
                  </a:cubicBezTo>
                  <a:cubicBezTo>
                    <a:pt x="58" y="25"/>
                    <a:pt x="54" y="23"/>
                    <a:pt x="48" y="19"/>
                  </a:cubicBezTo>
                  <a:cubicBezTo>
                    <a:pt x="42" y="16"/>
                    <a:pt x="36" y="8"/>
                    <a:pt x="34" y="7"/>
                  </a:cubicBezTo>
                  <a:cubicBezTo>
                    <a:pt x="32" y="6"/>
                    <a:pt x="31" y="0"/>
                    <a:pt x="23" y="6"/>
                  </a:cubicBezTo>
                  <a:cubicBezTo>
                    <a:pt x="14" y="12"/>
                    <a:pt x="0" y="34"/>
                    <a:pt x="0" y="34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Freeform 39">
              <a:extLst>
                <a:ext uri="{FF2B5EF4-FFF2-40B4-BE49-F238E27FC236}">
                  <a16:creationId xmlns:a16="http://schemas.microsoft.com/office/drawing/2014/main" id="{FE048CE8-1E3F-4110-9331-E56CB21CD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02"/>
              <a:ext cx="64" cy="60"/>
            </a:xfrm>
            <a:custGeom>
              <a:avLst/>
              <a:gdLst>
                <a:gd name="T0" fmla="*/ 0 w 55"/>
                <a:gd name="T1" fmla="*/ 48 h 51"/>
                <a:gd name="T2" fmla="*/ 49 w 55"/>
                <a:gd name="T3" fmla="*/ 84 h 51"/>
                <a:gd name="T4" fmla="*/ 74 w 55"/>
                <a:gd name="T5" fmla="*/ 53 h 51"/>
                <a:gd name="T6" fmla="*/ 76 w 55"/>
                <a:gd name="T7" fmla="*/ 29 h 51"/>
                <a:gd name="T8" fmla="*/ 44 w 55"/>
                <a:gd name="T9" fmla="*/ 15 h 51"/>
                <a:gd name="T10" fmla="*/ 28 w 55"/>
                <a:gd name="T11" fmla="*/ 7 h 51"/>
                <a:gd name="T12" fmla="*/ 2 w 55"/>
                <a:gd name="T13" fmla="*/ 29 h 51"/>
                <a:gd name="T14" fmla="*/ 0 w 55"/>
                <a:gd name="T15" fmla="*/ 48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51"/>
                <a:gd name="T26" fmla="*/ 55 w 55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51">
                  <a:moveTo>
                    <a:pt x="0" y="30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46" y="35"/>
                    <a:pt x="47" y="32"/>
                  </a:cubicBezTo>
                  <a:cubicBezTo>
                    <a:pt x="48" y="29"/>
                    <a:pt x="55" y="19"/>
                    <a:pt x="48" y="18"/>
                  </a:cubicBezTo>
                  <a:cubicBezTo>
                    <a:pt x="42" y="16"/>
                    <a:pt x="30" y="14"/>
                    <a:pt x="28" y="9"/>
                  </a:cubicBezTo>
                  <a:cubicBezTo>
                    <a:pt x="26" y="4"/>
                    <a:pt x="24" y="0"/>
                    <a:pt x="18" y="4"/>
                  </a:cubicBezTo>
                  <a:cubicBezTo>
                    <a:pt x="11" y="8"/>
                    <a:pt x="4" y="14"/>
                    <a:pt x="2" y="18"/>
                  </a:cubicBezTo>
                  <a:cubicBezTo>
                    <a:pt x="1" y="22"/>
                    <a:pt x="0" y="30"/>
                    <a:pt x="0" y="30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Freeform 40">
              <a:extLst>
                <a:ext uri="{FF2B5EF4-FFF2-40B4-BE49-F238E27FC236}">
                  <a16:creationId xmlns:a16="http://schemas.microsoft.com/office/drawing/2014/main" id="{50389331-8F73-430D-9FF0-96E4659E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336"/>
              <a:ext cx="366" cy="1358"/>
            </a:xfrm>
            <a:custGeom>
              <a:avLst/>
              <a:gdLst>
                <a:gd name="T0" fmla="*/ 476 w 312"/>
                <a:gd name="T1" fmla="*/ 1283 h 1158"/>
                <a:gd name="T2" fmla="*/ 341 w 312"/>
                <a:gd name="T3" fmla="*/ 915 h 1158"/>
                <a:gd name="T4" fmla="*/ 286 w 312"/>
                <a:gd name="T5" fmla="*/ 409 h 1158"/>
                <a:gd name="T6" fmla="*/ 257 w 312"/>
                <a:gd name="T7" fmla="*/ 303 h 1158"/>
                <a:gd name="T8" fmla="*/ 196 w 312"/>
                <a:gd name="T9" fmla="*/ 101 h 1158"/>
                <a:gd name="T10" fmla="*/ 34 w 312"/>
                <a:gd name="T11" fmla="*/ 9 h 1158"/>
                <a:gd name="T12" fmla="*/ 0 w 312"/>
                <a:gd name="T13" fmla="*/ 15 h 1158"/>
                <a:gd name="T14" fmla="*/ 118 w 312"/>
                <a:gd name="T15" fmla="*/ 101 h 1158"/>
                <a:gd name="T16" fmla="*/ 179 w 312"/>
                <a:gd name="T17" fmla="*/ 303 h 1158"/>
                <a:gd name="T18" fmla="*/ 208 w 312"/>
                <a:gd name="T19" fmla="*/ 409 h 1158"/>
                <a:gd name="T20" fmla="*/ 263 w 312"/>
                <a:gd name="T21" fmla="*/ 915 h 1158"/>
                <a:gd name="T22" fmla="*/ 399 w 312"/>
                <a:gd name="T23" fmla="*/ 1283 h 1158"/>
                <a:gd name="T24" fmla="*/ 420 w 312"/>
                <a:gd name="T25" fmla="*/ 1611 h 1158"/>
                <a:gd name="T26" fmla="*/ 94 w 312"/>
                <a:gd name="T27" fmla="*/ 1848 h 1158"/>
                <a:gd name="T28" fmla="*/ 96 w 312"/>
                <a:gd name="T29" fmla="*/ 1848 h 1158"/>
                <a:gd name="T30" fmla="*/ 496 w 312"/>
                <a:gd name="T31" fmla="*/ 1611 h 1158"/>
                <a:gd name="T32" fmla="*/ 476 w 312"/>
                <a:gd name="T33" fmla="*/ 1283 h 1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12"/>
                <a:gd name="T52" fmla="*/ 0 h 1158"/>
                <a:gd name="T53" fmla="*/ 312 w 312"/>
                <a:gd name="T54" fmla="*/ 1158 h 1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12" h="1158">
                  <a:moveTo>
                    <a:pt x="295" y="796"/>
                  </a:moveTo>
                  <a:cubicBezTo>
                    <a:pt x="277" y="764"/>
                    <a:pt x="219" y="603"/>
                    <a:pt x="211" y="567"/>
                  </a:cubicBezTo>
                  <a:cubicBezTo>
                    <a:pt x="203" y="531"/>
                    <a:pt x="168" y="383"/>
                    <a:pt x="177" y="254"/>
                  </a:cubicBezTo>
                  <a:cubicBezTo>
                    <a:pt x="179" y="236"/>
                    <a:pt x="191" y="188"/>
                    <a:pt x="159" y="188"/>
                  </a:cubicBezTo>
                  <a:cubicBezTo>
                    <a:pt x="159" y="188"/>
                    <a:pt x="149" y="86"/>
                    <a:pt x="121" y="62"/>
                  </a:cubicBezTo>
                  <a:cubicBezTo>
                    <a:pt x="93" y="38"/>
                    <a:pt x="56" y="0"/>
                    <a:pt x="21" y="6"/>
                  </a:cubicBezTo>
                  <a:cubicBezTo>
                    <a:pt x="15" y="7"/>
                    <a:pt x="7" y="8"/>
                    <a:pt x="0" y="9"/>
                  </a:cubicBezTo>
                  <a:cubicBezTo>
                    <a:pt x="26" y="18"/>
                    <a:pt x="52" y="44"/>
                    <a:pt x="73" y="62"/>
                  </a:cubicBezTo>
                  <a:cubicBezTo>
                    <a:pt x="101" y="86"/>
                    <a:pt x="111" y="188"/>
                    <a:pt x="111" y="188"/>
                  </a:cubicBezTo>
                  <a:cubicBezTo>
                    <a:pt x="143" y="188"/>
                    <a:pt x="131" y="236"/>
                    <a:pt x="129" y="254"/>
                  </a:cubicBezTo>
                  <a:cubicBezTo>
                    <a:pt x="120" y="383"/>
                    <a:pt x="155" y="531"/>
                    <a:pt x="163" y="567"/>
                  </a:cubicBezTo>
                  <a:cubicBezTo>
                    <a:pt x="171" y="603"/>
                    <a:pt x="229" y="764"/>
                    <a:pt x="247" y="796"/>
                  </a:cubicBezTo>
                  <a:cubicBezTo>
                    <a:pt x="264" y="828"/>
                    <a:pt x="261" y="968"/>
                    <a:pt x="260" y="999"/>
                  </a:cubicBezTo>
                  <a:cubicBezTo>
                    <a:pt x="259" y="1027"/>
                    <a:pt x="196" y="1134"/>
                    <a:pt x="58" y="1146"/>
                  </a:cubicBezTo>
                  <a:cubicBezTo>
                    <a:pt x="59" y="1146"/>
                    <a:pt x="59" y="1146"/>
                    <a:pt x="60" y="1146"/>
                  </a:cubicBezTo>
                  <a:cubicBezTo>
                    <a:pt x="230" y="1158"/>
                    <a:pt x="307" y="1030"/>
                    <a:pt x="308" y="999"/>
                  </a:cubicBezTo>
                  <a:cubicBezTo>
                    <a:pt x="309" y="968"/>
                    <a:pt x="312" y="828"/>
                    <a:pt x="295" y="796"/>
                  </a:cubicBezTo>
                  <a:close/>
                </a:path>
              </a:pathLst>
            </a:custGeom>
            <a:solidFill>
              <a:srgbClr val="89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Freeform 41">
              <a:extLst>
                <a:ext uri="{FF2B5EF4-FFF2-40B4-BE49-F238E27FC236}">
                  <a16:creationId xmlns:a16="http://schemas.microsoft.com/office/drawing/2014/main" id="{E5613A1B-946D-4B09-AC98-DF13560B7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341"/>
              <a:ext cx="558" cy="1340"/>
            </a:xfrm>
            <a:custGeom>
              <a:avLst/>
              <a:gdLst>
                <a:gd name="T0" fmla="*/ 160 w 477"/>
                <a:gd name="T1" fmla="*/ 1521 h 1143"/>
                <a:gd name="T2" fmla="*/ 164 w 477"/>
                <a:gd name="T3" fmla="*/ 1166 h 1143"/>
                <a:gd name="T4" fmla="*/ 243 w 477"/>
                <a:gd name="T5" fmla="*/ 903 h 1143"/>
                <a:gd name="T6" fmla="*/ 269 w 477"/>
                <a:gd name="T7" fmla="*/ 686 h 1143"/>
                <a:gd name="T8" fmla="*/ 220 w 477"/>
                <a:gd name="T9" fmla="*/ 464 h 1143"/>
                <a:gd name="T10" fmla="*/ 204 w 477"/>
                <a:gd name="T11" fmla="*/ 348 h 1143"/>
                <a:gd name="T12" fmla="*/ 311 w 477"/>
                <a:gd name="T13" fmla="*/ 122 h 1143"/>
                <a:gd name="T14" fmla="*/ 594 w 477"/>
                <a:gd name="T15" fmla="*/ 22 h 1143"/>
                <a:gd name="T16" fmla="*/ 660 w 477"/>
                <a:gd name="T17" fmla="*/ 15 h 1143"/>
                <a:gd name="T18" fmla="*/ 602 w 477"/>
                <a:gd name="T19" fmla="*/ 2 h 1143"/>
                <a:gd name="T20" fmla="*/ 459 w 477"/>
                <a:gd name="T21" fmla="*/ 22 h 1143"/>
                <a:gd name="T22" fmla="*/ 253 w 477"/>
                <a:gd name="T23" fmla="*/ 84 h 1143"/>
                <a:gd name="T24" fmla="*/ 182 w 477"/>
                <a:gd name="T25" fmla="*/ 346 h 1143"/>
                <a:gd name="T26" fmla="*/ 147 w 477"/>
                <a:gd name="T27" fmla="*/ 436 h 1143"/>
                <a:gd name="T28" fmla="*/ 132 w 477"/>
                <a:gd name="T29" fmla="*/ 686 h 1143"/>
                <a:gd name="T30" fmla="*/ 106 w 477"/>
                <a:gd name="T31" fmla="*/ 903 h 1143"/>
                <a:gd name="T32" fmla="*/ 64 w 477"/>
                <a:gd name="T33" fmla="*/ 1205 h 1143"/>
                <a:gd name="T34" fmla="*/ 25 w 477"/>
                <a:gd name="T35" fmla="*/ 1521 h 1143"/>
                <a:gd name="T36" fmla="*/ 663 w 477"/>
                <a:gd name="T37" fmla="*/ 1841 h 1143"/>
                <a:gd name="T38" fmla="*/ 764 w 477"/>
                <a:gd name="T39" fmla="*/ 1836 h 1143"/>
                <a:gd name="T40" fmla="*/ 160 w 477"/>
                <a:gd name="T41" fmla="*/ 1521 h 11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77"/>
                <a:gd name="T64" fmla="*/ 0 h 1143"/>
                <a:gd name="T65" fmla="*/ 477 w 477"/>
                <a:gd name="T66" fmla="*/ 1143 h 11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77" h="1143">
                  <a:moveTo>
                    <a:pt x="100" y="943"/>
                  </a:moveTo>
                  <a:cubicBezTo>
                    <a:pt x="86" y="896"/>
                    <a:pt x="96" y="750"/>
                    <a:pt x="103" y="724"/>
                  </a:cubicBezTo>
                  <a:cubicBezTo>
                    <a:pt x="110" y="699"/>
                    <a:pt x="155" y="607"/>
                    <a:pt x="152" y="560"/>
                  </a:cubicBezTo>
                  <a:cubicBezTo>
                    <a:pt x="150" y="514"/>
                    <a:pt x="164" y="450"/>
                    <a:pt x="168" y="426"/>
                  </a:cubicBezTo>
                  <a:cubicBezTo>
                    <a:pt x="172" y="402"/>
                    <a:pt x="140" y="341"/>
                    <a:pt x="138" y="288"/>
                  </a:cubicBezTo>
                  <a:cubicBezTo>
                    <a:pt x="137" y="235"/>
                    <a:pt x="127" y="216"/>
                    <a:pt x="127" y="216"/>
                  </a:cubicBezTo>
                  <a:cubicBezTo>
                    <a:pt x="119" y="188"/>
                    <a:pt x="180" y="114"/>
                    <a:pt x="194" y="76"/>
                  </a:cubicBezTo>
                  <a:cubicBezTo>
                    <a:pt x="207" y="39"/>
                    <a:pt x="346" y="16"/>
                    <a:pt x="371" y="14"/>
                  </a:cubicBezTo>
                  <a:cubicBezTo>
                    <a:pt x="371" y="14"/>
                    <a:pt x="389" y="11"/>
                    <a:pt x="412" y="9"/>
                  </a:cubicBezTo>
                  <a:cubicBezTo>
                    <a:pt x="400" y="3"/>
                    <a:pt x="388" y="0"/>
                    <a:pt x="376" y="2"/>
                  </a:cubicBezTo>
                  <a:cubicBezTo>
                    <a:pt x="342" y="7"/>
                    <a:pt x="286" y="14"/>
                    <a:pt x="286" y="14"/>
                  </a:cubicBezTo>
                  <a:cubicBezTo>
                    <a:pt x="260" y="16"/>
                    <a:pt x="171" y="15"/>
                    <a:pt x="158" y="52"/>
                  </a:cubicBezTo>
                  <a:cubicBezTo>
                    <a:pt x="144" y="90"/>
                    <a:pt x="106" y="187"/>
                    <a:pt x="114" y="215"/>
                  </a:cubicBezTo>
                  <a:cubicBezTo>
                    <a:pt x="114" y="215"/>
                    <a:pt x="91" y="216"/>
                    <a:pt x="92" y="270"/>
                  </a:cubicBezTo>
                  <a:cubicBezTo>
                    <a:pt x="94" y="323"/>
                    <a:pt x="87" y="402"/>
                    <a:pt x="83" y="426"/>
                  </a:cubicBezTo>
                  <a:cubicBezTo>
                    <a:pt x="79" y="450"/>
                    <a:pt x="64" y="514"/>
                    <a:pt x="67" y="560"/>
                  </a:cubicBezTo>
                  <a:cubicBezTo>
                    <a:pt x="70" y="607"/>
                    <a:pt x="47" y="723"/>
                    <a:pt x="40" y="748"/>
                  </a:cubicBezTo>
                  <a:cubicBezTo>
                    <a:pt x="34" y="774"/>
                    <a:pt x="0" y="896"/>
                    <a:pt x="15" y="943"/>
                  </a:cubicBezTo>
                  <a:cubicBezTo>
                    <a:pt x="30" y="990"/>
                    <a:pt x="44" y="1115"/>
                    <a:pt x="415" y="1142"/>
                  </a:cubicBezTo>
                  <a:cubicBezTo>
                    <a:pt x="437" y="1143"/>
                    <a:pt x="458" y="1142"/>
                    <a:pt x="477" y="1140"/>
                  </a:cubicBezTo>
                  <a:cubicBezTo>
                    <a:pt x="129" y="1110"/>
                    <a:pt x="115" y="989"/>
                    <a:pt x="100" y="943"/>
                  </a:cubicBezTo>
                  <a:close/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Freeform 42">
              <a:extLst>
                <a:ext uri="{FF2B5EF4-FFF2-40B4-BE49-F238E27FC236}">
                  <a16:creationId xmlns:a16="http://schemas.microsoft.com/office/drawing/2014/main" id="{1890A8EB-2019-4DD8-AAE5-7E6CD4B88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336"/>
              <a:ext cx="781" cy="1358"/>
            </a:xfrm>
            <a:custGeom>
              <a:avLst/>
              <a:gdLst>
                <a:gd name="T0" fmla="*/ 459 w 667"/>
                <a:gd name="T1" fmla="*/ 29 h 1158"/>
                <a:gd name="T2" fmla="*/ 254 w 667"/>
                <a:gd name="T3" fmla="*/ 90 h 1158"/>
                <a:gd name="T4" fmla="*/ 183 w 667"/>
                <a:gd name="T5" fmla="*/ 353 h 1158"/>
                <a:gd name="T6" fmla="*/ 148 w 667"/>
                <a:gd name="T7" fmla="*/ 441 h 1158"/>
                <a:gd name="T8" fmla="*/ 133 w 667"/>
                <a:gd name="T9" fmla="*/ 693 h 1158"/>
                <a:gd name="T10" fmla="*/ 107 w 667"/>
                <a:gd name="T11" fmla="*/ 909 h 1158"/>
                <a:gd name="T12" fmla="*/ 64 w 667"/>
                <a:gd name="T13" fmla="*/ 1213 h 1158"/>
                <a:gd name="T14" fmla="*/ 25 w 667"/>
                <a:gd name="T15" fmla="*/ 1528 h 1158"/>
                <a:gd name="T16" fmla="*/ 666 w 667"/>
                <a:gd name="T17" fmla="*/ 1848 h 1158"/>
                <a:gd name="T18" fmla="*/ 1064 w 667"/>
                <a:gd name="T19" fmla="*/ 1611 h 1158"/>
                <a:gd name="T20" fmla="*/ 1043 w 667"/>
                <a:gd name="T21" fmla="*/ 1283 h 1158"/>
                <a:gd name="T22" fmla="*/ 909 w 667"/>
                <a:gd name="T23" fmla="*/ 915 h 1158"/>
                <a:gd name="T24" fmla="*/ 854 w 667"/>
                <a:gd name="T25" fmla="*/ 409 h 1158"/>
                <a:gd name="T26" fmla="*/ 825 w 667"/>
                <a:gd name="T27" fmla="*/ 303 h 1158"/>
                <a:gd name="T28" fmla="*/ 763 w 667"/>
                <a:gd name="T29" fmla="*/ 101 h 1158"/>
                <a:gd name="T30" fmla="*/ 603 w 667"/>
                <a:gd name="T31" fmla="*/ 9 h 1158"/>
                <a:gd name="T32" fmla="*/ 459 w 667"/>
                <a:gd name="T33" fmla="*/ 29 h 115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7"/>
                <a:gd name="T52" fmla="*/ 0 h 1158"/>
                <a:gd name="T53" fmla="*/ 667 w 667"/>
                <a:gd name="T54" fmla="*/ 1158 h 115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7" h="1158">
                  <a:moveTo>
                    <a:pt x="286" y="18"/>
                  </a:moveTo>
                  <a:cubicBezTo>
                    <a:pt x="260" y="20"/>
                    <a:pt x="171" y="19"/>
                    <a:pt x="158" y="56"/>
                  </a:cubicBezTo>
                  <a:cubicBezTo>
                    <a:pt x="144" y="94"/>
                    <a:pt x="106" y="191"/>
                    <a:pt x="114" y="219"/>
                  </a:cubicBezTo>
                  <a:cubicBezTo>
                    <a:pt x="114" y="219"/>
                    <a:pt x="91" y="220"/>
                    <a:pt x="92" y="274"/>
                  </a:cubicBezTo>
                  <a:cubicBezTo>
                    <a:pt x="94" y="327"/>
                    <a:pt x="87" y="406"/>
                    <a:pt x="83" y="430"/>
                  </a:cubicBezTo>
                  <a:cubicBezTo>
                    <a:pt x="79" y="454"/>
                    <a:pt x="64" y="518"/>
                    <a:pt x="67" y="564"/>
                  </a:cubicBezTo>
                  <a:cubicBezTo>
                    <a:pt x="70" y="611"/>
                    <a:pt x="47" y="727"/>
                    <a:pt x="40" y="752"/>
                  </a:cubicBezTo>
                  <a:cubicBezTo>
                    <a:pt x="34" y="778"/>
                    <a:pt x="0" y="900"/>
                    <a:pt x="15" y="947"/>
                  </a:cubicBezTo>
                  <a:cubicBezTo>
                    <a:pt x="30" y="994"/>
                    <a:pt x="44" y="1119"/>
                    <a:pt x="415" y="1146"/>
                  </a:cubicBezTo>
                  <a:cubicBezTo>
                    <a:pt x="585" y="1158"/>
                    <a:pt x="662" y="1030"/>
                    <a:pt x="663" y="999"/>
                  </a:cubicBezTo>
                  <a:cubicBezTo>
                    <a:pt x="664" y="968"/>
                    <a:pt x="667" y="828"/>
                    <a:pt x="650" y="796"/>
                  </a:cubicBezTo>
                  <a:cubicBezTo>
                    <a:pt x="632" y="764"/>
                    <a:pt x="574" y="603"/>
                    <a:pt x="566" y="567"/>
                  </a:cubicBezTo>
                  <a:cubicBezTo>
                    <a:pt x="558" y="531"/>
                    <a:pt x="523" y="383"/>
                    <a:pt x="532" y="254"/>
                  </a:cubicBezTo>
                  <a:cubicBezTo>
                    <a:pt x="534" y="236"/>
                    <a:pt x="546" y="188"/>
                    <a:pt x="514" y="188"/>
                  </a:cubicBezTo>
                  <a:cubicBezTo>
                    <a:pt x="514" y="188"/>
                    <a:pt x="504" y="86"/>
                    <a:pt x="476" y="62"/>
                  </a:cubicBezTo>
                  <a:cubicBezTo>
                    <a:pt x="448" y="38"/>
                    <a:pt x="411" y="0"/>
                    <a:pt x="376" y="6"/>
                  </a:cubicBezTo>
                  <a:cubicBezTo>
                    <a:pt x="342" y="11"/>
                    <a:pt x="286" y="18"/>
                    <a:pt x="286" y="18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Freeform 43">
              <a:extLst>
                <a:ext uri="{FF2B5EF4-FFF2-40B4-BE49-F238E27FC236}">
                  <a16:creationId xmlns:a16="http://schemas.microsoft.com/office/drawing/2014/main" id="{578E6EE2-2274-4389-8458-F3344DE95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561"/>
              <a:ext cx="554" cy="689"/>
            </a:xfrm>
            <a:custGeom>
              <a:avLst/>
              <a:gdLst>
                <a:gd name="T0" fmla="*/ 0 w 473"/>
                <a:gd name="T1" fmla="*/ 43 h 588"/>
                <a:gd name="T2" fmla="*/ 48 w 473"/>
                <a:gd name="T3" fmla="*/ 151 h 588"/>
                <a:gd name="T4" fmla="*/ 112 w 473"/>
                <a:gd name="T5" fmla="*/ 573 h 588"/>
                <a:gd name="T6" fmla="*/ 458 w 473"/>
                <a:gd name="T7" fmla="*/ 893 h 588"/>
                <a:gd name="T8" fmla="*/ 682 w 473"/>
                <a:gd name="T9" fmla="*/ 573 h 588"/>
                <a:gd name="T10" fmla="*/ 649 w 473"/>
                <a:gd name="T11" fmla="*/ 0 h 5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3"/>
                <a:gd name="T19" fmla="*/ 0 h 588"/>
                <a:gd name="T20" fmla="*/ 473 w 473"/>
                <a:gd name="T21" fmla="*/ 588 h 5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3" h="588">
                  <a:moveTo>
                    <a:pt x="0" y="27"/>
                  </a:moveTo>
                  <a:cubicBezTo>
                    <a:pt x="0" y="27"/>
                    <a:pt x="22" y="55"/>
                    <a:pt x="30" y="94"/>
                  </a:cubicBezTo>
                  <a:cubicBezTo>
                    <a:pt x="38" y="132"/>
                    <a:pt x="65" y="228"/>
                    <a:pt x="70" y="356"/>
                  </a:cubicBezTo>
                  <a:cubicBezTo>
                    <a:pt x="76" y="484"/>
                    <a:pt x="97" y="588"/>
                    <a:pt x="285" y="555"/>
                  </a:cubicBezTo>
                  <a:cubicBezTo>
                    <a:pt x="473" y="522"/>
                    <a:pt x="428" y="392"/>
                    <a:pt x="424" y="356"/>
                  </a:cubicBezTo>
                  <a:cubicBezTo>
                    <a:pt x="420" y="320"/>
                    <a:pt x="388" y="146"/>
                    <a:pt x="404" y="0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Freeform 44">
              <a:extLst>
                <a:ext uri="{FF2B5EF4-FFF2-40B4-BE49-F238E27FC236}">
                  <a16:creationId xmlns:a16="http://schemas.microsoft.com/office/drawing/2014/main" id="{E049003A-063C-42FF-83AB-95B8DDD95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" y="1127"/>
              <a:ext cx="208" cy="155"/>
            </a:xfrm>
            <a:custGeom>
              <a:avLst/>
              <a:gdLst>
                <a:gd name="T0" fmla="*/ 284 w 178"/>
                <a:gd name="T1" fmla="*/ 0 h 132"/>
                <a:gd name="T2" fmla="*/ 181 w 178"/>
                <a:gd name="T3" fmla="*/ 66 h 132"/>
                <a:gd name="T4" fmla="*/ 0 w 178"/>
                <a:gd name="T5" fmla="*/ 214 h 132"/>
                <a:gd name="T6" fmla="*/ 0 60000 65536"/>
                <a:gd name="T7" fmla="*/ 0 60000 65536"/>
                <a:gd name="T8" fmla="*/ 0 60000 65536"/>
                <a:gd name="T9" fmla="*/ 0 w 178"/>
                <a:gd name="T10" fmla="*/ 0 h 132"/>
                <a:gd name="T11" fmla="*/ 178 w 178"/>
                <a:gd name="T12" fmla="*/ 132 h 1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8" h="132">
                  <a:moveTo>
                    <a:pt x="178" y="0"/>
                  </a:moveTo>
                  <a:cubicBezTo>
                    <a:pt x="178" y="0"/>
                    <a:pt x="141" y="37"/>
                    <a:pt x="114" y="41"/>
                  </a:cubicBezTo>
                  <a:cubicBezTo>
                    <a:pt x="88" y="45"/>
                    <a:pt x="25" y="69"/>
                    <a:pt x="0" y="132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Freeform 45">
              <a:extLst>
                <a:ext uri="{FF2B5EF4-FFF2-40B4-BE49-F238E27FC236}">
                  <a16:creationId xmlns:a16="http://schemas.microsoft.com/office/drawing/2014/main" id="{8BDC6FE3-13D4-415F-9A2D-EBDEFC163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048"/>
              <a:ext cx="55" cy="38"/>
            </a:xfrm>
            <a:custGeom>
              <a:avLst/>
              <a:gdLst>
                <a:gd name="T0" fmla="*/ 0 w 47"/>
                <a:gd name="T1" fmla="*/ 0 h 33"/>
                <a:gd name="T2" fmla="*/ 75 w 47"/>
                <a:gd name="T3" fmla="*/ 51 h 33"/>
                <a:gd name="T4" fmla="*/ 0 60000 65536"/>
                <a:gd name="T5" fmla="*/ 0 60000 65536"/>
                <a:gd name="T6" fmla="*/ 0 w 47"/>
                <a:gd name="T7" fmla="*/ 0 h 33"/>
                <a:gd name="T8" fmla="*/ 47 w 47"/>
                <a:gd name="T9" fmla="*/ 33 h 3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7" h="33">
                  <a:moveTo>
                    <a:pt x="0" y="0"/>
                  </a:moveTo>
                  <a:cubicBezTo>
                    <a:pt x="0" y="0"/>
                    <a:pt x="32" y="7"/>
                    <a:pt x="47" y="33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Freeform 46">
              <a:extLst>
                <a:ext uri="{FF2B5EF4-FFF2-40B4-BE49-F238E27FC236}">
                  <a16:creationId xmlns:a16="http://schemas.microsoft.com/office/drawing/2014/main" id="{9BC5CA69-1BB2-46A1-8197-1E930DA01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526"/>
              <a:ext cx="539" cy="131"/>
            </a:xfrm>
            <a:custGeom>
              <a:avLst/>
              <a:gdLst>
                <a:gd name="T0" fmla="*/ 741 w 460"/>
                <a:gd name="T1" fmla="*/ 26 h 112"/>
                <a:gd name="T2" fmla="*/ 578 w 460"/>
                <a:gd name="T3" fmla="*/ 82 h 112"/>
                <a:gd name="T4" fmla="*/ 422 w 460"/>
                <a:gd name="T5" fmla="*/ 11 h 112"/>
                <a:gd name="T6" fmla="*/ 257 w 460"/>
                <a:gd name="T7" fmla="*/ 77 h 112"/>
                <a:gd name="T8" fmla="*/ 0 w 460"/>
                <a:gd name="T9" fmla="*/ 147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0"/>
                <a:gd name="T16" fmla="*/ 0 h 112"/>
                <a:gd name="T17" fmla="*/ 460 w 460"/>
                <a:gd name="T18" fmla="*/ 112 h 1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0" h="112">
                  <a:moveTo>
                    <a:pt x="460" y="16"/>
                  </a:moveTo>
                  <a:cubicBezTo>
                    <a:pt x="460" y="16"/>
                    <a:pt x="394" y="89"/>
                    <a:pt x="359" y="51"/>
                  </a:cubicBezTo>
                  <a:cubicBezTo>
                    <a:pt x="324" y="12"/>
                    <a:pt x="307" y="0"/>
                    <a:pt x="262" y="7"/>
                  </a:cubicBezTo>
                  <a:cubicBezTo>
                    <a:pt x="216" y="13"/>
                    <a:pt x="199" y="9"/>
                    <a:pt x="160" y="48"/>
                  </a:cubicBezTo>
                  <a:cubicBezTo>
                    <a:pt x="122" y="87"/>
                    <a:pt x="59" y="112"/>
                    <a:pt x="0" y="92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Freeform 47">
              <a:extLst>
                <a:ext uri="{FF2B5EF4-FFF2-40B4-BE49-F238E27FC236}">
                  <a16:creationId xmlns:a16="http://schemas.microsoft.com/office/drawing/2014/main" id="{BE18926C-CAE7-4E46-8994-D0737CBF5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1250"/>
              <a:ext cx="348" cy="403"/>
            </a:xfrm>
            <a:custGeom>
              <a:avLst/>
              <a:gdLst>
                <a:gd name="T0" fmla="*/ 478 w 297"/>
                <a:gd name="T1" fmla="*/ 503 h 343"/>
                <a:gd name="T2" fmla="*/ 66 w 297"/>
                <a:gd name="T3" fmla="*/ 341 h 343"/>
                <a:gd name="T4" fmla="*/ 21 w 297"/>
                <a:gd name="T5" fmla="*/ 0 h 343"/>
                <a:gd name="T6" fmla="*/ 0 60000 65536"/>
                <a:gd name="T7" fmla="*/ 0 60000 65536"/>
                <a:gd name="T8" fmla="*/ 0 60000 65536"/>
                <a:gd name="T9" fmla="*/ 0 w 297"/>
                <a:gd name="T10" fmla="*/ 0 h 343"/>
                <a:gd name="T11" fmla="*/ 297 w 297"/>
                <a:gd name="T12" fmla="*/ 343 h 34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97" h="343">
                  <a:moveTo>
                    <a:pt x="297" y="310"/>
                  </a:moveTo>
                  <a:cubicBezTo>
                    <a:pt x="297" y="310"/>
                    <a:pt x="192" y="343"/>
                    <a:pt x="41" y="210"/>
                  </a:cubicBezTo>
                  <a:cubicBezTo>
                    <a:pt x="4" y="177"/>
                    <a:pt x="0" y="64"/>
                    <a:pt x="13" y="0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48">
              <a:extLst>
                <a:ext uri="{FF2B5EF4-FFF2-40B4-BE49-F238E27FC236}">
                  <a16:creationId xmlns:a16="http://schemas.microsoft.com/office/drawing/2014/main" id="{8F6396D1-3794-422A-B02E-CEB441542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422"/>
              <a:ext cx="90" cy="175"/>
            </a:xfrm>
            <a:custGeom>
              <a:avLst/>
              <a:gdLst>
                <a:gd name="T0" fmla="*/ 0 w 77"/>
                <a:gd name="T1" fmla="*/ 238 h 150"/>
                <a:gd name="T2" fmla="*/ 123 w 77"/>
                <a:gd name="T3" fmla="*/ 0 h 150"/>
                <a:gd name="T4" fmla="*/ 0 60000 65536"/>
                <a:gd name="T5" fmla="*/ 0 60000 65536"/>
                <a:gd name="T6" fmla="*/ 0 w 77"/>
                <a:gd name="T7" fmla="*/ 0 h 150"/>
                <a:gd name="T8" fmla="*/ 77 w 77"/>
                <a:gd name="T9" fmla="*/ 150 h 15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7" h="150">
                  <a:moveTo>
                    <a:pt x="0" y="150"/>
                  </a:moveTo>
                  <a:cubicBezTo>
                    <a:pt x="0" y="150"/>
                    <a:pt x="68" y="129"/>
                    <a:pt x="77" y="0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49">
              <a:extLst>
                <a:ext uri="{FF2B5EF4-FFF2-40B4-BE49-F238E27FC236}">
                  <a16:creationId xmlns:a16="http://schemas.microsoft.com/office/drawing/2014/main" id="{0B954C71-AD60-4517-A668-F5D5C7C8E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1318"/>
              <a:ext cx="666" cy="211"/>
            </a:xfrm>
            <a:custGeom>
              <a:avLst/>
              <a:gdLst>
                <a:gd name="T0" fmla="*/ 1 w 569"/>
                <a:gd name="T1" fmla="*/ 290 h 180"/>
                <a:gd name="T2" fmla="*/ 87 w 569"/>
                <a:gd name="T3" fmla="*/ 157 h 180"/>
                <a:gd name="T4" fmla="*/ 300 w 569"/>
                <a:gd name="T5" fmla="*/ 158 h 180"/>
                <a:gd name="T6" fmla="*/ 547 w 569"/>
                <a:gd name="T7" fmla="*/ 1 h 180"/>
                <a:gd name="T8" fmla="*/ 771 w 569"/>
                <a:gd name="T9" fmla="*/ 125 h 180"/>
                <a:gd name="T10" fmla="*/ 913 w 569"/>
                <a:gd name="T11" fmla="*/ 84 h 1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69"/>
                <a:gd name="T19" fmla="*/ 0 h 180"/>
                <a:gd name="T20" fmla="*/ 569 w 569"/>
                <a:gd name="T21" fmla="*/ 180 h 18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69" h="180">
                  <a:moveTo>
                    <a:pt x="1" y="180"/>
                  </a:moveTo>
                  <a:cubicBezTo>
                    <a:pt x="1" y="180"/>
                    <a:pt x="0" y="106"/>
                    <a:pt x="54" y="97"/>
                  </a:cubicBezTo>
                  <a:cubicBezTo>
                    <a:pt x="153" y="80"/>
                    <a:pt x="149" y="106"/>
                    <a:pt x="187" y="98"/>
                  </a:cubicBezTo>
                  <a:cubicBezTo>
                    <a:pt x="277" y="81"/>
                    <a:pt x="274" y="2"/>
                    <a:pt x="341" y="1"/>
                  </a:cubicBezTo>
                  <a:cubicBezTo>
                    <a:pt x="430" y="0"/>
                    <a:pt x="419" y="77"/>
                    <a:pt x="481" y="78"/>
                  </a:cubicBezTo>
                  <a:cubicBezTo>
                    <a:pt x="542" y="80"/>
                    <a:pt x="553" y="45"/>
                    <a:pt x="569" y="52"/>
                  </a:cubicBezTo>
                </a:path>
              </a:pathLst>
            </a:custGeom>
            <a:noFill/>
            <a:ln w="9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0">
              <a:extLst>
                <a:ext uri="{FF2B5EF4-FFF2-40B4-BE49-F238E27FC236}">
                  <a16:creationId xmlns:a16="http://schemas.microsoft.com/office/drawing/2014/main" id="{90D2B2FF-688B-482D-BBD3-C061D6E65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586"/>
              <a:ext cx="74" cy="125"/>
            </a:xfrm>
            <a:custGeom>
              <a:avLst/>
              <a:gdLst>
                <a:gd name="T0" fmla="*/ 0 w 63"/>
                <a:gd name="T1" fmla="*/ 57 h 107"/>
                <a:gd name="T2" fmla="*/ 74 w 63"/>
                <a:gd name="T3" fmla="*/ 30 h 107"/>
                <a:gd name="T4" fmla="*/ 101 w 63"/>
                <a:gd name="T5" fmla="*/ 92 h 107"/>
                <a:gd name="T6" fmla="*/ 29 w 63"/>
                <a:gd name="T7" fmla="*/ 171 h 107"/>
                <a:gd name="T8" fmla="*/ 0 w 63"/>
                <a:gd name="T9" fmla="*/ 58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107"/>
                <a:gd name="T17" fmla="*/ 63 w 63"/>
                <a:gd name="T18" fmla="*/ 107 h 1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107">
                  <a:moveTo>
                    <a:pt x="0" y="36"/>
                  </a:moveTo>
                  <a:cubicBezTo>
                    <a:pt x="0" y="36"/>
                    <a:pt x="21" y="0"/>
                    <a:pt x="46" y="19"/>
                  </a:cubicBezTo>
                  <a:cubicBezTo>
                    <a:pt x="46" y="19"/>
                    <a:pt x="52" y="51"/>
                    <a:pt x="62" y="58"/>
                  </a:cubicBezTo>
                  <a:cubicBezTo>
                    <a:pt x="62" y="58"/>
                    <a:pt x="63" y="95"/>
                    <a:pt x="18" y="107"/>
                  </a:cubicBezTo>
                  <a:cubicBezTo>
                    <a:pt x="18" y="107"/>
                    <a:pt x="11" y="60"/>
                    <a:pt x="0" y="37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51">
              <a:extLst>
                <a:ext uri="{FF2B5EF4-FFF2-40B4-BE49-F238E27FC236}">
                  <a16:creationId xmlns:a16="http://schemas.microsoft.com/office/drawing/2014/main" id="{01CE9B1E-83DC-4E34-B50C-DAC5A0B6B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651"/>
              <a:ext cx="52" cy="46"/>
            </a:xfrm>
            <a:custGeom>
              <a:avLst/>
              <a:gdLst>
                <a:gd name="T0" fmla="*/ 72 w 44"/>
                <a:gd name="T1" fmla="*/ 7 h 39"/>
                <a:gd name="T2" fmla="*/ 0 w 44"/>
                <a:gd name="T3" fmla="*/ 64 h 39"/>
                <a:gd name="T4" fmla="*/ 0 60000 65536"/>
                <a:gd name="T5" fmla="*/ 0 60000 65536"/>
                <a:gd name="T6" fmla="*/ 0 w 44"/>
                <a:gd name="T7" fmla="*/ 0 h 39"/>
                <a:gd name="T8" fmla="*/ 44 w 44"/>
                <a:gd name="T9" fmla="*/ 39 h 3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4" h="39">
                  <a:moveTo>
                    <a:pt x="44" y="4"/>
                  </a:moveTo>
                  <a:cubicBezTo>
                    <a:pt x="44" y="4"/>
                    <a:pt x="15" y="0"/>
                    <a:pt x="0" y="39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52">
              <a:extLst>
                <a:ext uri="{FF2B5EF4-FFF2-40B4-BE49-F238E27FC236}">
                  <a16:creationId xmlns:a16="http://schemas.microsoft.com/office/drawing/2014/main" id="{140F345B-8FD4-42AE-9A93-217569EA2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700"/>
              <a:ext cx="83" cy="92"/>
            </a:xfrm>
            <a:custGeom>
              <a:avLst/>
              <a:gdLst>
                <a:gd name="T0" fmla="*/ 0 w 71"/>
                <a:gd name="T1" fmla="*/ 50 h 79"/>
                <a:gd name="T2" fmla="*/ 84 w 71"/>
                <a:gd name="T3" fmla="*/ 7 h 79"/>
                <a:gd name="T4" fmla="*/ 96 w 71"/>
                <a:gd name="T5" fmla="*/ 23 h 79"/>
                <a:gd name="T6" fmla="*/ 106 w 71"/>
                <a:gd name="T7" fmla="*/ 58 h 79"/>
                <a:gd name="T8" fmla="*/ 16 w 71"/>
                <a:gd name="T9" fmla="*/ 125 h 79"/>
                <a:gd name="T10" fmla="*/ 0 w 71"/>
                <a:gd name="T11" fmla="*/ 50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1"/>
                <a:gd name="T19" fmla="*/ 0 h 79"/>
                <a:gd name="T20" fmla="*/ 71 w 71"/>
                <a:gd name="T21" fmla="*/ 79 h 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1" h="79">
                  <a:moveTo>
                    <a:pt x="0" y="32"/>
                  </a:moveTo>
                  <a:cubicBezTo>
                    <a:pt x="0" y="32"/>
                    <a:pt x="28" y="0"/>
                    <a:pt x="53" y="4"/>
                  </a:cubicBezTo>
                  <a:cubicBezTo>
                    <a:pt x="53" y="4"/>
                    <a:pt x="56" y="12"/>
                    <a:pt x="60" y="15"/>
                  </a:cubicBezTo>
                  <a:cubicBezTo>
                    <a:pt x="64" y="18"/>
                    <a:pt x="71" y="30"/>
                    <a:pt x="67" y="37"/>
                  </a:cubicBezTo>
                  <a:cubicBezTo>
                    <a:pt x="63" y="45"/>
                    <a:pt x="33" y="77"/>
                    <a:pt x="10" y="79"/>
                  </a:cubicBezTo>
                  <a:cubicBezTo>
                    <a:pt x="10" y="79"/>
                    <a:pt x="5" y="43"/>
                    <a:pt x="0" y="32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Freeform 53">
              <a:extLst>
                <a:ext uri="{FF2B5EF4-FFF2-40B4-BE49-F238E27FC236}">
                  <a16:creationId xmlns:a16="http://schemas.microsoft.com/office/drawing/2014/main" id="{0E8E5BDE-F7B6-4982-A81D-0963C185F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824"/>
              <a:ext cx="93" cy="98"/>
            </a:xfrm>
            <a:custGeom>
              <a:avLst/>
              <a:gdLst>
                <a:gd name="T0" fmla="*/ 0 w 80"/>
                <a:gd name="T1" fmla="*/ 47 h 84"/>
                <a:gd name="T2" fmla="*/ 58 w 80"/>
                <a:gd name="T3" fmla="*/ 16 h 84"/>
                <a:gd name="T4" fmla="*/ 98 w 80"/>
                <a:gd name="T5" fmla="*/ 16 h 84"/>
                <a:gd name="T6" fmla="*/ 116 w 80"/>
                <a:gd name="T7" fmla="*/ 56 h 84"/>
                <a:gd name="T8" fmla="*/ 81 w 80"/>
                <a:gd name="T9" fmla="*/ 91 h 84"/>
                <a:gd name="T10" fmla="*/ 9 w 80"/>
                <a:gd name="T11" fmla="*/ 133 h 84"/>
                <a:gd name="T12" fmla="*/ 0 w 80"/>
                <a:gd name="T13" fmla="*/ 47 h 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0"/>
                <a:gd name="T22" fmla="*/ 0 h 84"/>
                <a:gd name="T23" fmla="*/ 80 w 80"/>
                <a:gd name="T24" fmla="*/ 84 h 8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0" h="84">
                  <a:moveTo>
                    <a:pt x="0" y="29"/>
                  </a:moveTo>
                  <a:cubicBezTo>
                    <a:pt x="0" y="29"/>
                    <a:pt x="15" y="16"/>
                    <a:pt x="37" y="10"/>
                  </a:cubicBezTo>
                  <a:cubicBezTo>
                    <a:pt x="58" y="4"/>
                    <a:pt x="59" y="0"/>
                    <a:pt x="62" y="10"/>
                  </a:cubicBezTo>
                  <a:cubicBezTo>
                    <a:pt x="64" y="21"/>
                    <a:pt x="68" y="32"/>
                    <a:pt x="74" y="35"/>
                  </a:cubicBezTo>
                  <a:cubicBezTo>
                    <a:pt x="80" y="37"/>
                    <a:pt x="65" y="49"/>
                    <a:pt x="52" y="57"/>
                  </a:cubicBezTo>
                  <a:cubicBezTo>
                    <a:pt x="38" y="65"/>
                    <a:pt x="15" y="82"/>
                    <a:pt x="6" y="84"/>
                  </a:cubicBezTo>
                  <a:cubicBezTo>
                    <a:pt x="6" y="84"/>
                    <a:pt x="5" y="41"/>
                    <a:pt x="0" y="29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Freeform 54">
              <a:extLst>
                <a:ext uri="{FF2B5EF4-FFF2-40B4-BE49-F238E27FC236}">
                  <a16:creationId xmlns:a16="http://schemas.microsoft.com/office/drawing/2014/main" id="{C7192ED5-CFE0-4359-B248-EE74A844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" y="862"/>
              <a:ext cx="82" cy="57"/>
            </a:xfrm>
            <a:custGeom>
              <a:avLst/>
              <a:gdLst>
                <a:gd name="T0" fmla="*/ 112 w 70"/>
                <a:gd name="T1" fmla="*/ 7 h 48"/>
                <a:gd name="T2" fmla="*/ 39 w 70"/>
                <a:gd name="T3" fmla="*/ 24 h 48"/>
                <a:gd name="T4" fmla="*/ 0 w 70"/>
                <a:gd name="T5" fmla="*/ 81 h 48"/>
                <a:gd name="T6" fmla="*/ 0 60000 65536"/>
                <a:gd name="T7" fmla="*/ 0 60000 65536"/>
                <a:gd name="T8" fmla="*/ 0 60000 65536"/>
                <a:gd name="T9" fmla="*/ 0 w 70"/>
                <a:gd name="T10" fmla="*/ 0 h 48"/>
                <a:gd name="T11" fmla="*/ 70 w 70"/>
                <a:gd name="T12" fmla="*/ 48 h 4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0" h="48">
                  <a:moveTo>
                    <a:pt x="70" y="4"/>
                  </a:moveTo>
                  <a:cubicBezTo>
                    <a:pt x="70" y="4"/>
                    <a:pt x="39" y="0"/>
                    <a:pt x="24" y="14"/>
                  </a:cubicBezTo>
                  <a:cubicBezTo>
                    <a:pt x="8" y="28"/>
                    <a:pt x="0" y="48"/>
                    <a:pt x="0" y="48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Freeform 55">
              <a:extLst>
                <a:ext uri="{FF2B5EF4-FFF2-40B4-BE49-F238E27FC236}">
                  <a16:creationId xmlns:a16="http://schemas.microsoft.com/office/drawing/2014/main" id="{20F5D26A-BA88-4DE2-942D-091F75330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734"/>
              <a:ext cx="68" cy="44"/>
            </a:xfrm>
            <a:custGeom>
              <a:avLst/>
              <a:gdLst>
                <a:gd name="T0" fmla="*/ 94 w 58"/>
                <a:gd name="T1" fmla="*/ 2 h 38"/>
                <a:gd name="T2" fmla="*/ 45 w 58"/>
                <a:gd name="T3" fmla="*/ 25 h 38"/>
                <a:gd name="T4" fmla="*/ 0 w 58"/>
                <a:gd name="T5" fmla="*/ 59 h 38"/>
                <a:gd name="T6" fmla="*/ 0 60000 65536"/>
                <a:gd name="T7" fmla="*/ 0 60000 65536"/>
                <a:gd name="T8" fmla="*/ 0 60000 65536"/>
                <a:gd name="T9" fmla="*/ 0 w 58"/>
                <a:gd name="T10" fmla="*/ 0 h 38"/>
                <a:gd name="T11" fmla="*/ 58 w 58"/>
                <a:gd name="T12" fmla="*/ 38 h 3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8" h="38">
                  <a:moveTo>
                    <a:pt x="58" y="2"/>
                  </a:moveTo>
                  <a:cubicBezTo>
                    <a:pt x="58" y="2"/>
                    <a:pt x="47" y="0"/>
                    <a:pt x="27" y="16"/>
                  </a:cubicBezTo>
                  <a:cubicBezTo>
                    <a:pt x="7" y="32"/>
                    <a:pt x="0" y="38"/>
                    <a:pt x="0" y="38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Freeform 56">
              <a:extLst>
                <a:ext uri="{FF2B5EF4-FFF2-40B4-BE49-F238E27FC236}">
                  <a16:creationId xmlns:a16="http://schemas.microsoft.com/office/drawing/2014/main" id="{8D6CCD12-E3D3-4FB8-A600-13F6129FB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933"/>
              <a:ext cx="90" cy="105"/>
            </a:xfrm>
            <a:custGeom>
              <a:avLst/>
              <a:gdLst>
                <a:gd name="T0" fmla="*/ 0 w 77"/>
                <a:gd name="T1" fmla="*/ 48 h 90"/>
                <a:gd name="T2" fmla="*/ 56 w 77"/>
                <a:gd name="T3" fmla="*/ 16 h 90"/>
                <a:gd name="T4" fmla="*/ 106 w 77"/>
                <a:gd name="T5" fmla="*/ 22 h 90"/>
                <a:gd name="T6" fmla="*/ 113 w 77"/>
                <a:gd name="T7" fmla="*/ 68 h 90"/>
                <a:gd name="T8" fmla="*/ 6 w 77"/>
                <a:gd name="T9" fmla="*/ 140 h 90"/>
                <a:gd name="T10" fmla="*/ 0 w 77"/>
                <a:gd name="T11" fmla="*/ 48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7"/>
                <a:gd name="T19" fmla="*/ 0 h 90"/>
                <a:gd name="T20" fmla="*/ 77 w 77"/>
                <a:gd name="T21" fmla="*/ 90 h 9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7" h="90">
                  <a:moveTo>
                    <a:pt x="0" y="30"/>
                  </a:moveTo>
                  <a:cubicBezTo>
                    <a:pt x="0" y="30"/>
                    <a:pt x="19" y="12"/>
                    <a:pt x="35" y="10"/>
                  </a:cubicBezTo>
                  <a:cubicBezTo>
                    <a:pt x="50" y="7"/>
                    <a:pt x="67" y="0"/>
                    <a:pt x="67" y="14"/>
                  </a:cubicBezTo>
                  <a:cubicBezTo>
                    <a:pt x="66" y="28"/>
                    <a:pt x="77" y="29"/>
                    <a:pt x="71" y="43"/>
                  </a:cubicBezTo>
                  <a:cubicBezTo>
                    <a:pt x="66" y="58"/>
                    <a:pt x="29" y="90"/>
                    <a:pt x="3" y="88"/>
                  </a:cubicBezTo>
                  <a:cubicBezTo>
                    <a:pt x="3" y="88"/>
                    <a:pt x="4" y="44"/>
                    <a:pt x="0" y="30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Freeform 57">
              <a:extLst>
                <a:ext uri="{FF2B5EF4-FFF2-40B4-BE49-F238E27FC236}">
                  <a16:creationId xmlns:a16="http://schemas.microsoft.com/office/drawing/2014/main" id="{0A84FBCF-8335-4056-AEE6-945998422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962"/>
              <a:ext cx="83" cy="61"/>
            </a:xfrm>
            <a:custGeom>
              <a:avLst/>
              <a:gdLst>
                <a:gd name="T0" fmla="*/ 0 w 71"/>
                <a:gd name="T1" fmla="*/ 84 h 52"/>
                <a:gd name="T2" fmla="*/ 111 w 71"/>
                <a:gd name="T3" fmla="*/ 26 h 52"/>
                <a:gd name="T4" fmla="*/ 0 60000 65536"/>
                <a:gd name="T5" fmla="*/ 0 60000 65536"/>
                <a:gd name="T6" fmla="*/ 0 w 71"/>
                <a:gd name="T7" fmla="*/ 0 h 52"/>
                <a:gd name="T8" fmla="*/ 71 w 71"/>
                <a:gd name="T9" fmla="*/ 52 h 5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1" h="52">
                  <a:moveTo>
                    <a:pt x="0" y="52"/>
                  </a:moveTo>
                  <a:cubicBezTo>
                    <a:pt x="0" y="52"/>
                    <a:pt x="71" y="0"/>
                    <a:pt x="69" y="16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58">
              <a:extLst>
                <a:ext uri="{FF2B5EF4-FFF2-40B4-BE49-F238E27FC236}">
                  <a16:creationId xmlns:a16="http://schemas.microsoft.com/office/drawing/2014/main" id="{8AAEBEF6-A26A-4916-9668-66CB16AAB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1056"/>
              <a:ext cx="72" cy="81"/>
            </a:xfrm>
            <a:custGeom>
              <a:avLst/>
              <a:gdLst>
                <a:gd name="T0" fmla="*/ 0 w 61"/>
                <a:gd name="T1" fmla="*/ 31 h 69"/>
                <a:gd name="T2" fmla="*/ 79 w 61"/>
                <a:gd name="T3" fmla="*/ 6 h 69"/>
                <a:gd name="T4" fmla="*/ 87 w 61"/>
                <a:gd name="T5" fmla="*/ 32 h 69"/>
                <a:gd name="T6" fmla="*/ 84 w 61"/>
                <a:gd name="T7" fmla="*/ 81 h 69"/>
                <a:gd name="T8" fmla="*/ 26 w 61"/>
                <a:gd name="T9" fmla="*/ 112 h 69"/>
                <a:gd name="T10" fmla="*/ 0 w 61"/>
                <a:gd name="T11" fmla="*/ 3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1"/>
                <a:gd name="T19" fmla="*/ 0 h 69"/>
                <a:gd name="T20" fmla="*/ 61 w 61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1" h="69">
                  <a:moveTo>
                    <a:pt x="0" y="19"/>
                  </a:moveTo>
                  <a:cubicBezTo>
                    <a:pt x="0" y="19"/>
                    <a:pt x="38" y="0"/>
                    <a:pt x="48" y="3"/>
                  </a:cubicBezTo>
                  <a:cubicBezTo>
                    <a:pt x="58" y="7"/>
                    <a:pt x="51" y="15"/>
                    <a:pt x="53" y="20"/>
                  </a:cubicBezTo>
                  <a:cubicBezTo>
                    <a:pt x="55" y="26"/>
                    <a:pt x="61" y="43"/>
                    <a:pt x="51" y="50"/>
                  </a:cubicBezTo>
                  <a:cubicBezTo>
                    <a:pt x="42" y="57"/>
                    <a:pt x="16" y="69"/>
                    <a:pt x="16" y="69"/>
                  </a:cubicBezTo>
                  <a:cubicBezTo>
                    <a:pt x="16" y="69"/>
                    <a:pt x="0" y="28"/>
                    <a:pt x="0" y="19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59">
              <a:extLst>
                <a:ext uri="{FF2B5EF4-FFF2-40B4-BE49-F238E27FC236}">
                  <a16:creationId xmlns:a16="http://schemas.microsoft.com/office/drawing/2014/main" id="{95685471-7266-4C45-80C4-C2BC7109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098"/>
              <a:ext cx="53" cy="22"/>
            </a:xfrm>
            <a:custGeom>
              <a:avLst/>
              <a:gdLst>
                <a:gd name="T0" fmla="*/ 0 w 45"/>
                <a:gd name="T1" fmla="*/ 29 h 19"/>
                <a:gd name="T2" fmla="*/ 29 w 45"/>
                <a:gd name="T3" fmla="*/ 16 h 19"/>
                <a:gd name="T4" fmla="*/ 73 w 45"/>
                <a:gd name="T5" fmla="*/ 9 h 19"/>
                <a:gd name="T6" fmla="*/ 0 60000 65536"/>
                <a:gd name="T7" fmla="*/ 0 60000 65536"/>
                <a:gd name="T8" fmla="*/ 0 60000 65536"/>
                <a:gd name="T9" fmla="*/ 0 w 45"/>
                <a:gd name="T10" fmla="*/ 0 h 19"/>
                <a:gd name="T11" fmla="*/ 45 w 45"/>
                <a:gd name="T12" fmla="*/ 19 h 1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5" h="19">
                  <a:moveTo>
                    <a:pt x="0" y="19"/>
                  </a:moveTo>
                  <a:cubicBezTo>
                    <a:pt x="0" y="19"/>
                    <a:pt x="6" y="13"/>
                    <a:pt x="18" y="10"/>
                  </a:cubicBezTo>
                  <a:cubicBezTo>
                    <a:pt x="31" y="8"/>
                    <a:pt x="45" y="0"/>
                    <a:pt x="45" y="6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60">
              <a:extLst>
                <a:ext uri="{FF2B5EF4-FFF2-40B4-BE49-F238E27FC236}">
                  <a16:creationId xmlns:a16="http://schemas.microsoft.com/office/drawing/2014/main" id="{135857D8-7574-498E-9DAF-0168BA661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988"/>
              <a:ext cx="59" cy="60"/>
            </a:xfrm>
            <a:custGeom>
              <a:avLst/>
              <a:gdLst>
                <a:gd name="T0" fmla="*/ 83 w 50"/>
                <a:gd name="T1" fmla="*/ 84 h 51"/>
                <a:gd name="T2" fmla="*/ 72 w 50"/>
                <a:gd name="T3" fmla="*/ 9 h 51"/>
                <a:gd name="T4" fmla="*/ 13 w 50"/>
                <a:gd name="T5" fmla="*/ 6 h 51"/>
                <a:gd name="T6" fmla="*/ 9 w 50"/>
                <a:gd name="T7" fmla="*/ 36 h 51"/>
                <a:gd name="T8" fmla="*/ 24 w 50"/>
                <a:gd name="T9" fmla="*/ 75 h 51"/>
                <a:gd name="T10" fmla="*/ 83 w 50"/>
                <a:gd name="T11" fmla="*/ 84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"/>
                <a:gd name="T19" fmla="*/ 0 h 51"/>
                <a:gd name="T20" fmla="*/ 50 w 50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" h="51">
                  <a:moveTo>
                    <a:pt x="50" y="51"/>
                  </a:moveTo>
                  <a:cubicBezTo>
                    <a:pt x="50" y="51"/>
                    <a:pt x="48" y="18"/>
                    <a:pt x="44" y="6"/>
                  </a:cubicBezTo>
                  <a:cubicBezTo>
                    <a:pt x="44" y="6"/>
                    <a:pt x="15" y="0"/>
                    <a:pt x="8" y="3"/>
                  </a:cubicBezTo>
                  <a:cubicBezTo>
                    <a:pt x="0" y="7"/>
                    <a:pt x="3" y="15"/>
                    <a:pt x="6" y="22"/>
                  </a:cubicBezTo>
                  <a:cubicBezTo>
                    <a:pt x="9" y="29"/>
                    <a:pt x="6" y="42"/>
                    <a:pt x="14" y="46"/>
                  </a:cubicBezTo>
                  <a:cubicBezTo>
                    <a:pt x="22" y="50"/>
                    <a:pt x="50" y="51"/>
                    <a:pt x="50" y="51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61">
              <a:extLst>
                <a:ext uri="{FF2B5EF4-FFF2-40B4-BE49-F238E27FC236}">
                  <a16:creationId xmlns:a16="http://schemas.microsoft.com/office/drawing/2014/main" id="{34DF0EA0-CCE3-43F9-A1C5-3805307DF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1025"/>
              <a:ext cx="45" cy="19"/>
            </a:xfrm>
            <a:custGeom>
              <a:avLst/>
              <a:gdLst>
                <a:gd name="T0" fmla="*/ 0 w 38"/>
                <a:gd name="T1" fmla="*/ 14 h 16"/>
                <a:gd name="T2" fmla="*/ 63 w 38"/>
                <a:gd name="T3" fmla="*/ 27 h 16"/>
                <a:gd name="T4" fmla="*/ 0 60000 65536"/>
                <a:gd name="T5" fmla="*/ 0 60000 65536"/>
                <a:gd name="T6" fmla="*/ 0 w 38"/>
                <a:gd name="T7" fmla="*/ 0 h 16"/>
                <a:gd name="T8" fmla="*/ 38 w 38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8" h="16">
                  <a:moveTo>
                    <a:pt x="0" y="8"/>
                  </a:moveTo>
                  <a:cubicBezTo>
                    <a:pt x="0" y="8"/>
                    <a:pt x="24" y="0"/>
                    <a:pt x="38" y="16"/>
                  </a:cubicBezTo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62">
              <a:extLst>
                <a:ext uri="{FF2B5EF4-FFF2-40B4-BE49-F238E27FC236}">
                  <a16:creationId xmlns:a16="http://schemas.microsoft.com/office/drawing/2014/main" id="{21F51940-11D1-4C50-A2D1-AA4D083C0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879"/>
              <a:ext cx="52" cy="60"/>
            </a:xfrm>
            <a:custGeom>
              <a:avLst/>
              <a:gdLst>
                <a:gd name="T0" fmla="*/ 63 w 44"/>
                <a:gd name="T1" fmla="*/ 6 h 51"/>
                <a:gd name="T2" fmla="*/ 72 w 44"/>
                <a:gd name="T3" fmla="*/ 68 h 51"/>
                <a:gd name="T4" fmla="*/ 38 w 44"/>
                <a:gd name="T5" fmla="*/ 81 h 51"/>
                <a:gd name="T6" fmla="*/ 6 w 44"/>
                <a:gd name="T7" fmla="*/ 49 h 51"/>
                <a:gd name="T8" fmla="*/ 24 w 44"/>
                <a:gd name="T9" fmla="*/ 0 h 51"/>
                <a:gd name="T10" fmla="*/ 63 w 44"/>
                <a:gd name="T11" fmla="*/ 6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4"/>
                <a:gd name="T19" fmla="*/ 0 h 51"/>
                <a:gd name="T20" fmla="*/ 44 w 44"/>
                <a:gd name="T21" fmla="*/ 51 h 5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4" h="51">
                  <a:moveTo>
                    <a:pt x="38" y="3"/>
                  </a:move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32" y="50"/>
                    <a:pt x="23" y="50"/>
                  </a:cubicBezTo>
                  <a:cubicBezTo>
                    <a:pt x="14" y="51"/>
                    <a:pt x="5" y="43"/>
                    <a:pt x="3" y="31"/>
                  </a:cubicBezTo>
                  <a:cubicBezTo>
                    <a:pt x="0" y="19"/>
                    <a:pt x="5" y="0"/>
                    <a:pt x="14" y="0"/>
                  </a:cubicBezTo>
                  <a:cubicBezTo>
                    <a:pt x="22" y="0"/>
                    <a:pt x="38" y="3"/>
                    <a:pt x="38" y="3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63">
              <a:extLst>
                <a:ext uri="{FF2B5EF4-FFF2-40B4-BE49-F238E27FC236}">
                  <a16:creationId xmlns:a16="http://schemas.microsoft.com/office/drawing/2014/main" id="{2978C1E8-348F-4289-84B4-2808DA940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763"/>
              <a:ext cx="46" cy="53"/>
            </a:xfrm>
            <a:custGeom>
              <a:avLst/>
              <a:gdLst>
                <a:gd name="T0" fmla="*/ 64 w 39"/>
                <a:gd name="T1" fmla="*/ 72 h 45"/>
                <a:gd name="T2" fmla="*/ 59 w 39"/>
                <a:gd name="T3" fmla="*/ 9 h 45"/>
                <a:gd name="T4" fmla="*/ 8 w 39"/>
                <a:gd name="T5" fmla="*/ 11 h 45"/>
                <a:gd name="T6" fmla="*/ 7 w 39"/>
                <a:gd name="T7" fmla="*/ 71 h 45"/>
                <a:gd name="T8" fmla="*/ 37 w 39"/>
                <a:gd name="T9" fmla="*/ 72 h 45"/>
                <a:gd name="T10" fmla="*/ 64 w 39"/>
                <a:gd name="T11" fmla="*/ 72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45"/>
                <a:gd name="T20" fmla="*/ 39 w 39"/>
                <a:gd name="T21" fmla="*/ 45 h 4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45">
                  <a:moveTo>
                    <a:pt x="39" y="44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9" y="0"/>
                    <a:pt x="5" y="7"/>
                  </a:cubicBezTo>
                  <a:cubicBezTo>
                    <a:pt x="0" y="14"/>
                    <a:pt x="4" y="43"/>
                    <a:pt x="4" y="43"/>
                  </a:cubicBezTo>
                  <a:cubicBezTo>
                    <a:pt x="4" y="43"/>
                    <a:pt x="10" y="44"/>
                    <a:pt x="22" y="44"/>
                  </a:cubicBezTo>
                  <a:cubicBezTo>
                    <a:pt x="33" y="45"/>
                    <a:pt x="39" y="44"/>
                    <a:pt x="39" y="44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64">
              <a:extLst>
                <a:ext uri="{FF2B5EF4-FFF2-40B4-BE49-F238E27FC236}">
                  <a16:creationId xmlns:a16="http://schemas.microsoft.com/office/drawing/2014/main" id="{F1D18183-0667-4B27-ADD5-A80A9CFC4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2" y="633"/>
              <a:ext cx="52" cy="83"/>
            </a:xfrm>
            <a:custGeom>
              <a:avLst/>
              <a:gdLst>
                <a:gd name="T0" fmla="*/ 72 w 44"/>
                <a:gd name="T1" fmla="*/ 113 h 71"/>
                <a:gd name="T2" fmla="*/ 17 w 44"/>
                <a:gd name="T3" fmla="*/ 75 h 71"/>
                <a:gd name="T4" fmla="*/ 11 w 44"/>
                <a:gd name="T5" fmla="*/ 21 h 71"/>
                <a:gd name="T6" fmla="*/ 71 w 44"/>
                <a:gd name="T7" fmla="*/ 21 h 71"/>
                <a:gd name="T8" fmla="*/ 72 w 44"/>
                <a:gd name="T9" fmla="*/ 113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4"/>
                <a:gd name="T16" fmla="*/ 0 h 71"/>
                <a:gd name="T17" fmla="*/ 44 w 44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4" h="71">
                  <a:moveTo>
                    <a:pt x="44" y="71"/>
                  </a:moveTo>
                  <a:cubicBezTo>
                    <a:pt x="44" y="71"/>
                    <a:pt x="22" y="26"/>
                    <a:pt x="10" y="47"/>
                  </a:cubicBezTo>
                  <a:cubicBezTo>
                    <a:pt x="10" y="47"/>
                    <a:pt x="0" y="21"/>
                    <a:pt x="7" y="13"/>
                  </a:cubicBezTo>
                  <a:cubicBezTo>
                    <a:pt x="15" y="5"/>
                    <a:pt x="36" y="0"/>
                    <a:pt x="43" y="13"/>
                  </a:cubicBezTo>
                  <a:lnTo>
                    <a:pt x="44" y="71"/>
                  </a:ln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65">
              <a:extLst>
                <a:ext uri="{FF2B5EF4-FFF2-40B4-BE49-F238E27FC236}">
                  <a16:creationId xmlns:a16="http://schemas.microsoft.com/office/drawing/2014/main" id="{BA0E05A3-4505-4412-B5E0-C2864DD7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552"/>
              <a:ext cx="45" cy="81"/>
            </a:xfrm>
            <a:custGeom>
              <a:avLst/>
              <a:gdLst>
                <a:gd name="T0" fmla="*/ 24 w 39"/>
                <a:gd name="T1" fmla="*/ 1 h 69"/>
                <a:gd name="T2" fmla="*/ 59 w 39"/>
                <a:gd name="T3" fmla="*/ 42 h 69"/>
                <a:gd name="T4" fmla="*/ 55 w 39"/>
                <a:gd name="T5" fmla="*/ 100 h 69"/>
                <a:gd name="T6" fmla="*/ 7 w 39"/>
                <a:gd name="T7" fmla="*/ 100 h 69"/>
                <a:gd name="T8" fmla="*/ 9 w 39"/>
                <a:gd name="T9" fmla="*/ 45 h 69"/>
                <a:gd name="T10" fmla="*/ 24 w 39"/>
                <a:gd name="T11" fmla="*/ 1 h 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69"/>
                <a:gd name="T20" fmla="*/ 39 w 39"/>
                <a:gd name="T21" fmla="*/ 69 h 6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69">
                  <a:moveTo>
                    <a:pt x="16" y="1"/>
                  </a:moveTo>
                  <a:cubicBezTo>
                    <a:pt x="16" y="1"/>
                    <a:pt x="36" y="12"/>
                    <a:pt x="38" y="26"/>
                  </a:cubicBezTo>
                  <a:cubicBezTo>
                    <a:pt x="39" y="40"/>
                    <a:pt x="36" y="61"/>
                    <a:pt x="36" y="61"/>
                  </a:cubicBezTo>
                  <a:cubicBezTo>
                    <a:pt x="36" y="61"/>
                    <a:pt x="9" y="69"/>
                    <a:pt x="4" y="61"/>
                  </a:cubicBezTo>
                  <a:cubicBezTo>
                    <a:pt x="0" y="54"/>
                    <a:pt x="5" y="40"/>
                    <a:pt x="6" y="27"/>
                  </a:cubicBezTo>
                  <a:cubicBezTo>
                    <a:pt x="7" y="14"/>
                    <a:pt x="12" y="0"/>
                    <a:pt x="16" y="1"/>
                  </a:cubicBezTo>
                  <a:close/>
                </a:path>
              </a:pathLst>
            </a:custGeom>
            <a:noFill/>
            <a:ln w="4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66">
              <a:extLst>
                <a:ext uri="{FF2B5EF4-FFF2-40B4-BE49-F238E27FC236}">
                  <a16:creationId xmlns:a16="http://schemas.microsoft.com/office/drawing/2014/main" id="{87F5CD27-A3C8-48B4-A18D-D42D0BD7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574"/>
              <a:ext cx="219" cy="34"/>
            </a:xfrm>
            <a:custGeom>
              <a:avLst/>
              <a:gdLst>
                <a:gd name="T0" fmla="*/ 299 w 187"/>
                <a:gd name="T1" fmla="*/ 0 h 29"/>
                <a:gd name="T2" fmla="*/ 0 w 187"/>
                <a:gd name="T3" fmla="*/ 40 h 29"/>
                <a:gd name="T4" fmla="*/ 37 w 187"/>
                <a:gd name="T5" fmla="*/ 47 h 29"/>
                <a:gd name="T6" fmla="*/ 300 w 187"/>
                <a:gd name="T7" fmla="*/ 11 h 29"/>
                <a:gd name="T8" fmla="*/ 299 w 18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"/>
                <a:gd name="T16" fmla="*/ 0 h 29"/>
                <a:gd name="T17" fmla="*/ 187 w 187"/>
                <a:gd name="T18" fmla="*/ 29 h 2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" h="29">
                  <a:moveTo>
                    <a:pt x="186" y="0"/>
                  </a:moveTo>
                  <a:cubicBezTo>
                    <a:pt x="186" y="0"/>
                    <a:pt x="16" y="5"/>
                    <a:pt x="0" y="25"/>
                  </a:cubicBezTo>
                  <a:cubicBezTo>
                    <a:pt x="0" y="25"/>
                    <a:pt x="13" y="19"/>
                    <a:pt x="23" y="29"/>
                  </a:cubicBezTo>
                  <a:cubicBezTo>
                    <a:pt x="187" y="7"/>
                    <a:pt x="187" y="7"/>
                    <a:pt x="187" y="7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67">
              <a:extLst>
                <a:ext uri="{FF2B5EF4-FFF2-40B4-BE49-F238E27FC236}">
                  <a16:creationId xmlns:a16="http://schemas.microsoft.com/office/drawing/2014/main" id="{B5B2D77B-BB01-4EAA-A660-56A08567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592"/>
              <a:ext cx="400" cy="88"/>
            </a:xfrm>
            <a:custGeom>
              <a:avLst/>
              <a:gdLst>
                <a:gd name="T0" fmla="*/ 27 w 342"/>
                <a:gd name="T1" fmla="*/ 99 h 75"/>
                <a:gd name="T2" fmla="*/ 547 w 342"/>
                <a:gd name="T3" fmla="*/ 65 h 75"/>
                <a:gd name="T4" fmla="*/ 508 w 342"/>
                <a:gd name="T5" fmla="*/ 87 h 75"/>
                <a:gd name="T6" fmla="*/ 97 w 342"/>
                <a:gd name="T7" fmla="*/ 104 h 75"/>
                <a:gd name="T8" fmla="*/ 0 w 342"/>
                <a:gd name="T9" fmla="*/ 121 h 75"/>
                <a:gd name="T10" fmla="*/ 27 w 342"/>
                <a:gd name="T11" fmla="*/ 99 h 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42"/>
                <a:gd name="T19" fmla="*/ 0 h 75"/>
                <a:gd name="T20" fmla="*/ 342 w 342"/>
                <a:gd name="T21" fmla="*/ 75 h 7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42" h="75">
                  <a:moveTo>
                    <a:pt x="17" y="61"/>
                  </a:moveTo>
                  <a:cubicBezTo>
                    <a:pt x="17" y="61"/>
                    <a:pt x="285" y="0"/>
                    <a:pt x="342" y="40"/>
                  </a:cubicBezTo>
                  <a:cubicBezTo>
                    <a:pt x="342" y="40"/>
                    <a:pt x="318" y="37"/>
                    <a:pt x="317" y="54"/>
                  </a:cubicBezTo>
                  <a:cubicBezTo>
                    <a:pt x="317" y="54"/>
                    <a:pt x="241" y="25"/>
                    <a:pt x="61" y="65"/>
                  </a:cubicBezTo>
                  <a:cubicBezTo>
                    <a:pt x="32" y="72"/>
                    <a:pt x="0" y="75"/>
                    <a:pt x="0" y="75"/>
                  </a:cubicBezTo>
                  <a:cubicBezTo>
                    <a:pt x="0" y="75"/>
                    <a:pt x="7" y="67"/>
                    <a:pt x="17" y="61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68">
              <a:extLst>
                <a:ext uri="{FF2B5EF4-FFF2-40B4-BE49-F238E27FC236}">
                  <a16:creationId xmlns:a16="http://schemas.microsoft.com/office/drawing/2014/main" id="{FA3D852C-8B6F-4B83-A2DB-EFA93BB62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668"/>
              <a:ext cx="341" cy="168"/>
            </a:xfrm>
            <a:custGeom>
              <a:avLst/>
              <a:gdLst>
                <a:gd name="T0" fmla="*/ 438 w 291"/>
                <a:gd name="T1" fmla="*/ 27 h 143"/>
                <a:gd name="T2" fmla="*/ 0 w 291"/>
                <a:gd name="T3" fmla="*/ 231 h 143"/>
                <a:gd name="T4" fmla="*/ 39 w 291"/>
                <a:gd name="T5" fmla="*/ 222 h 143"/>
                <a:gd name="T6" fmla="*/ 206 w 291"/>
                <a:gd name="T7" fmla="*/ 112 h 143"/>
                <a:gd name="T8" fmla="*/ 469 w 291"/>
                <a:gd name="T9" fmla="*/ 36 h 143"/>
                <a:gd name="T10" fmla="*/ 438 w 291"/>
                <a:gd name="T11" fmla="*/ 27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1"/>
                <a:gd name="T19" fmla="*/ 0 h 143"/>
                <a:gd name="T20" fmla="*/ 291 w 291"/>
                <a:gd name="T21" fmla="*/ 143 h 14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1" h="143">
                  <a:moveTo>
                    <a:pt x="272" y="17"/>
                  </a:moveTo>
                  <a:cubicBezTo>
                    <a:pt x="272" y="17"/>
                    <a:pt x="47" y="47"/>
                    <a:pt x="0" y="143"/>
                  </a:cubicBezTo>
                  <a:cubicBezTo>
                    <a:pt x="0" y="143"/>
                    <a:pt x="16" y="137"/>
                    <a:pt x="24" y="137"/>
                  </a:cubicBezTo>
                  <a:cubicBezTo>
                    <a:pt x="24" y="137"/>
                    <a:pt x="95" y="85"/>
                    <a:pt x="128" y="69"/>
                  </a:cubicBezTo>
                  <a:cubicBezTo>
                    <a:pt x="202" y="34"/>
                    <a:pt x="273" y="47"/>
                    <a:pt x="291" y="22"/>
                  </a:cubicBezTo>
                  <a:cubicBezTo>
                    <a:pt x="291" y="22"/>
                    <a:pt x="289" y="0"/>
                    <a:pt x="272" y="17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69">
              <a:extLst>
                <a:ext uri="{FF2B5EF4-FFF2-40B4-BE49-F238E27FC236}">
                  <a16:creationId xmlns:a16="http://schemas.microsoft.com/office/drawing/2014/main" id="{7F0ED46E-DB9A-4163-9579-FD8746B35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820"/>
              <a:ext cx="342" cy="74"/>
            </a:xfrm>
            <a:custGeom>
              <a:avLst/>
              <a:gdLst>
                <a:gd name="T0" fmla="*/ 0 w 292"/>
                <a:gd name="T1" fmla="*/ 70 h 63"/>
                <a:gd name="T2" fmla="*/ 48 w 292"/>
                <a:gd name="T3" fmla="*/ 66 h 63"/>
                <a:gd name="T4" fmla="*/ 470 w 292"/>
                <a:gd name="T5" fmla="*/ 78 h 63"/>
                <a:gd name="T6" fmla="*/ 440 w 292"/>
                <a:gd name="T7" fmla="*/ 102 h 63"/>
                <a:gd name="T8" fmla="*/ 148 w 292"/>
                <a:gd name="T9" fmla="*/ 73 h 63"/>
                <a:gd name="T10" fmla="*/ 0 w 292"/>
                <a:gd name="T11" fmla="*/ 7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2"/>
                <a:gd name="T19" fmla="*/ 0 h 63"/>
                <a:gd name="T20" fmla="*/ 292 w 292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2" h="63">
                  <a:moveTo>
                    <a:pt x="0" y="43"/>
                  </a:moveTo>
                  <a:cubicBezTo>
                    <a:pt x="0" y="43"/>
                    <a:pt x="16" y="37"/>
                    <a:pt x="30" y="41"/>
                  </a:cubicBezTo>
                  <a:cubicBezTo>
                    <a:pt x="44" y="44"/>
                    <a:pt x="132" y="0"/>
                    <a:pt x="292" y="48"/>
                  </a:cubicBezTo>
                  <a:cubicBezTo>
                    <a:pt x="292" y="48"/>
                    <a:pt x="276" y="49"/>
                    <a:pt x="274" y="63"/>
                  </a:cubicBezTo>
                  <a:cubicBezTo>
                    <a:pt x="274" y="63"/>
                    <a:pt x="197" y="25"/>
                    <a:pt x="92" y="45"/>
                  </a:cubicBezTo>
                  <a:cubicBezTo>
                    <a:pt x="64" y="50"/>
                    <a:pt x="16" y="62"/>
                    <a:pt x="0" y="43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70">
              <a:extLst>
                <a:ext uri="{FF2B5EF4-FFF2-40B4-BE49-F238E27FC236}">
                  <a16:creationId xmlns:a16="http://schemas.microsoft.com/office/drawing/2014/main" id="{BFE6217B-A8EB-40EB-822A-E69062E6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816"/>
              <a:ext cx="324" cy="133"/>
            </a:xfrm>
            <a:custGeom>
              <a:avLst/>
              <a:gdLst>
                <a:gd name="T0" fmla="*/ 413 w 277"/>
                <a:gd name="T1" fmla="*/ 0 h 114"/>
                <a:gd name="T2" fmla="*/ 163 w 277"/>
                <a:gd name="T3" fmla="*/ 78 h 114"/>
                <a:gd name="T4" fmla="*/ 0 w 277"/>
                <a:gd name="T5" fmla="*/ 170 h 114"/>
                <a:gd name="T6" fmla="*/ 39 w 277"/>
                <a:gd name="T7" fmla="*/ 181 h 114"/>
                <a:gd name="T8" fmla="*/ 230 w 277"/>
                <a:gd name="T9" fmla="*/ 78 h 114"/>
                <a:gd name="T10" fmla="*/ 443 w 277"/>
                <a:gd name="T11" fmla="*/ 1 h 114"/>
                <a:gd name="T12" fmla="*/ 413 w 277"/>
                <a:gd name="T13" fmla="*/ 0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7"/>
                <a:gd name="T22" fmla="*/ 0 h 114"/>
                <a:gd name="T23" fmla="*/ 277 w 277"/>
                <a:gd name="T24" fmla="*/ 114 h 1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7" h="114">
                  <a:moveTo>
                    <a:pt x="258" y="0"/>
                  </a:moveTo>
                  <a:cubicBezTo>
                    <a:pt x="258" y="0"/>
                    <a:pt x="157" y="21"/>
                    <a:pt x="102" y="49"/>
                  </a:cubicBezTo>
                  <a:cubicBezTo>
                    <a:pt x="46" y="78"/>
                    <a:pt x="0" y="107"/>
                    <a:pt x="0" y="107"/>
                  </a:cubicBezTo>
                  <a:cubicBezTo>
                    <a:pt x="0" y="107"/>
                    <a:pt x="22" y="99"/>
                    <a:pt x="24" y="114"/>
                  </a:cubicBezTo>
                  <a:cubicBezTo>
                    <a:pt x="24" y="114"/>
                    <a:pt x="93" y="65"/>
                    <a:pt x="144" y="49"/>
                  </a:cubicBezTo>
                  <a:cubicBezTo>
                    <a:pt x="194" y="32"/>
                    <a:pt x="264" y="11"/>
                    <a:pt x="277" y="1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71">
              <a:extLst>
                <a:ext uri="{FF2B5EF4-FFF2-40B4-BE49-F238E27FC236}">
                  <a16:creationId xmlns:a16="http://schemas.microsoft.com/office/drawing/2014/main" id="{99536FFB-E015-4564-AAE8-0999A60D0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739"/>
              <a:ext cx="361" cy="31"/>
            </a:xfrm>
            <a:custGeom>
              <a:avLst/>
              <a:gdLst>
                <a:gd name="T0" fmla="*/ 496 w 308"/>
                <a:gd name="T1" fmla="*/ 38 h 26"/>
                <a:gd name="T2" fmla="*/ 465 w 308"/>
                <a:gd name="T3" fmla="*/ 44 h 26"/>
                <a:gd name="T4" fmla="*/ 0 w 308"/>
                <a:gd name="T5" fmla="*/ 20 h 26"/>
                <a:gd name="T6" fmla="*/ 35 w 308"/>
                <a:gd name="T7" fmla="*/ 0 h 26"/>
                <a:gd name="T8" fmla="*/ 367 w 308"/>
                <a:gd name="T9" fmla="*/ 17 h 26"/>
                <a:gd name="T10" fmla="*/ 496 w 308"/>
                <a:gd name="T11" fmla="*/ 3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8"/>
                <a:gd name="T19" fmla="*/ 0 h 26"/>
                <a:gd name="T20" fmla="*/ 308 w 308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8" h="26">
                  <a:moveTo>
                    <a:pt x="308" y="23"/>
                  </a:moveTo>
                  <a:cubicBezTo>
                    <a:pt x="308" y="23"/>
                    <a:pt x="293" y="20"/>
                    <a:pt x="289" y="26"/>
                  </a:cubicBezTo>
                  <a:cubicBezTo>
                    <a:pt x="289" y="26"/>
                    <a:pt x="54" y="26"/>
                    <a:pt x="0" y="12"/>
                  </a:cubicBezTo>
                  <a:cubicBezTo>
                    <a:pt x="0" y="12"/>
                    <a:pt x="8" y="1"/>
                    <a:pt x="22" y="0"/>
                  </a:cubicBezTo>
                  <a:cubicBezTo>
                    <a:pt x="22" y="0"/>
                    <a:pt x="176" y="13"/>
                    <a:pt x="228" y="10"/>
                  </a:cubicBezTo>
                  <a:cubicBezTo>
                    <a:pt x="280" y="8"/>
                    <a:pt x="298" y="10"/>
                    <a:pt x="308" y="23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Freeform 72">
              <a:extLst>
                <a:ext uri="{FF2B5EF4-FFF2-40B4-BE49-F238E27FC236}">
                  <a16:creationId xmlns:a16="http://schemas.microsoft.com/office/drawing/2014/main" id="{86D7CC17-09A7-404F-AEFB-623443E53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3" y="554"/>
              <a:ext cx="53" cy="58"/>
            </a:xfrm>
            <a:custGeom>
              <a:avLst/>
              <a:gdLst>
                <a:gd name="T0" fmla="*/ 29 w 45"/>
                <a:gd name="T1" fmla="*/ 0 h 49"/>
                <a:gd name="T2" fmla="*/ 16 w 45"/>
                <a:gd name="T3" fmla="*/ 58 h 49"/>
                <a:gd name="T4" fmla="*/ 73 w 45"/>
                <a:gd name="T5" fmla="*/ 63 h 49"/>
                <a:gd name="T6" fmla="*/ 29 w 45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49"/>
                <a:gd name="T14" fmla="*/ 45 w 45"/>
                <a:gd name="T15" fmla="*/ 49 h 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49">
                  <a:moveTo>
                    <a:pt x="18" y="0"/>
                  </a:moveTo>
                  <a:cubicBezTo>
                    <a:pt x="18" y="0"/>
                    <a:pt x="0" y="22"/>
                    <a:pt x="10" y="35"/>
                  </a:cubicBezTo>
                  <a:cubicBezTo>
                    <a:pt x="21" y="49"/>
                    <a:pt x="45" y="38"/>
                    <a:pt x="45" y="38"/>
                  </a:cubicBezTo>
                  <a:cubicBezTo>
                    <a:pt x="45" y="38"/>
                    <a:pt x="41" y="3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73">
              <a:extLst>
                <a:ext uri="{FF2B5EF4-FFF2-40B4-BE49-F238E27FC236}">
                  <a16:creationId xmlns:a16="http://schemas.microsoft.com/office/drawing/2014/main" id="{82B20528-24A4-4F55-983A-E7C516BE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" y="573"/>
              <a:ext cx="158" cy="209"/>
            </a:xfrm>
            <a:custGeom>
              <a:avLst/>
              <a:gdLst>
                <a:gd name="T0" fmla="*/ 195 w 135"/>
                <a:gd name="T1" fmla="*/ 0 h 178"/>
                <a:gd name="T2" fmla="*/ 60 w 135"/>
                <a:gd name="T3" fmla="*/ 120 h 178"/>
                <a:gd name="T4" fmla="*/ 67 w 135"/>
                <a:gd name="T5" fmla="*/ 263 h 178"/>
                <a:gd name="T6" fmla="*/ 209 w 135"/>
                <a:gd name="T7" fmla="*/ 151 h 178"/>
                <a:gd name="T8" fmla="*/ 217 w 135"/>
                <a:gd name="T9" fmla="*/ 16 h 178"/>
                <a:gd name="T10" fmla="*/ 207 w 135"/>
                <a:gd name="T11" fmla="*/ 8 h 178"/>
                <a:gd name="T12" fmla="*/ 191 w 135"/>
                <a:gd name="T13" fmla="*/ 120 h 178"/>
                <a:gd name="T14" fmla="*/ 74 w 135"/>
                <a:gd name="T15" fmla="*/ 235 h 178"/>
                <a:gd name="T16" fmla="*/ 99 w 135"/>
                <a:gd name="T17" fmla="*/ 114 h 178"/>
                <a:gd name="T18" fmla="*/ 204 w 135"/>
                <a:gd name="T19" fmla="*/ 6 h 178"/>
                <a:gd name="T20" fmla="*/ 195 w 135"/>
                <a:gd name="T21" fmla="*/ 0 h 1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5"/>
                <a:gd name="T34" fmla="*/ 0 h 178"/>
                <a:gd name="T35" fmla="*/ 135 w 135"/>
                <a:gd name="T36" fmla="*/ 178 h 1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5" h="178">
                  <a:moveTo>
                    <a:pt x="122" y="0"/>
                  </a:moveTo>
                  <a:cubicBezTo>
                    <a:pt x="122" y="0"/>
                    <a:pt x="59" y="38"/>
                    <a:pt x="38" y="74"/>
                  </a:cubicBezTo>
                  <a:cubicBezTo>
                    <a:pt x="19" y="108"/>
                    <a:pt x="0" y="149"/>
                    <a:pt x="42" y="163"/>
                  </a:cubicBezTo>
                  <a:cubicBezTo>
                    <a:pt x="84" y="178"/>
                    <a:pt x="129" y="141"/>
                    <a:pt x="131" y="94"/>
                  </a:cubicBezTo>
                  <a:cubicBezTo>
                    <a:pt x="133" y="47"/>
                    <a:pt x="135" y="10"/>
                    <a:pt x="135" y="10"/>
                  </a:cubicBezTo>
                  <a:cubicBezTo>
                    <a:pt x="129" y="5"/>
                    <a:pt x="129" y="5"/>
                    <a:pt x="129" y="5"/>
                  </a:cubicBezTo>
                  <a:cubicBezTo>
                    <a:pt x="129" y="5"/>
                    <a:pt x="121" y="49"/>
                    <a:pt x="119" y="74"/>
                  </a:cubicBezTo>
                  <a:cubicBezTo>
                    <a:pt x="116" y="99"/>
                    <a:pt x="98" y="173"/>
                    <a:pt x="46" y="145"/>
                  </a:cubicBezTo>
                  <a:cubicBezTo>
                    <a:pt x="16" y="129"/>
                    <a:pt x="44" y="88"/>
                    <a:pt x="62" y="71"/>
                  </a:cubicBezTo>
                  <a:cubicBezTo>
                    <a:pt x="80" y="54"/>
                    <a:pt x="127" y="3"/>
                    <a:pt x="127" y="3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74">
              <a:extLst>
                <a:ext uri="{FF2B5EF4-FFF2-40B4-BE49-F238E27FC236}">
                  <a16:creationId xmlns:a16="http://schemas.microsoft.com/office/drawing/2014/main" id="{9C0EB677-501C-453A-9590-B5E67BCBC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408"/>
              <a:ext cx="278" cy="205"/>
            </a:xfrm>
            <a:custGeom>
              <a:avLst/>
              <a:gdLst>
                <a:gd name="T0" fmla="*/ 0 w 238"/>
                <a:gd name="T1" fmla="*/ 197 h 175"/>
                <a:gd name="T2" fmla="*/ 325 w 238"/>
                <a:gd name="T3" fmla="*/ 139 h 175"/>
                <a:gd name="T4" fmla="*/ 25 w 238"/>
                <a:gd name="T5" fmla="*/ 224 h 175"/>
                <a:gd name="T6" fmla="*/ 22 w 238"/>
                <a:gd name="T7" fmla="*/ 213 h 175"/>
                <a:gd name="T8" fmla="*/ 294 w 238"/>
                <a:gd name="T9" fmla="*/ 150 h 175"/>
                <a:gd name="T10" fmla="*/ 18 w 238"/>
                <a:gd name="T11" fmla="*/ 207 h 175"/>
                <a:gd name="T12" fmla="*/ 0 w 238"/>
                <a:gd name="T13" fmla="*/ 197 h 1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8"/>
                <a:gd name="T22" fmla="*/ 0 h 175"/>
                <a:gd name="T23" fmla="*/ 238 w 238"/>
                <a:gd name="T24" fmla="*/ 175 h 17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8" h="175">
                  <a:moveTo>
                    <a:pt x="0" y="122"/>
                  </a:moveTo>
                  <a:cubicBezTo>
                    <a:pt x="0" y="122"/>
                    <a:pt x="171" y="0"/>
                    <a:pt x="204" y="87"/>
                  </a:cubicBezTo>
                  <a:cubicBezTo>
                    <a:pt x="238" y="175"/>
                    <a:pt x="15" y="139"/>
                    <a:pt x="15" y="139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14" y="132"/>
                    <a:pt x="202" y="144"/>
                    <a:pt x="185" y="93"/>
                  </a:cubicBezTo>
                  <a:cubicBezTo>
                    <a:pt x="169" y="43"/>
                    <a:pt x="11" y="129"/>
                    <a:pt x="11" y="129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75">
              <a:extLst>
                <a:ext uri="{FF2B5EF4-FFF2-40B4-BE49-F238E27FC236}">
                  <a16:creationId xmlns:a16="http://schemas.microsoft.com/office/drawing/2014/main" id="{056C6804-3510-43E2-A906-9A6B49CC7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579"/>
              <a:ext cx="213" cy="227"/>
            </a:xfrm>
            <a:custGeom>
              <a:avLst/>
              <a:gdLst>
                <a:gd name="T0" fmla="*/ 47 w 182"/>
                <a:gd name="T1" fmla="*/ 25 h 194"/>
                <a:gd name="T2" fmla="*/ 166 w 182"/>
                <a:gd name="T3" fmla="*/ 152 h 194"/>
                <a:gd name="T4" fmla="*/ 291 w 182"/>
                <a:gd name="T5" fmla="*/ 295 h 194"/>
                <a:gd name="T6" fmla="*/ 272 w 182"/>
                <a:gd name="T7" fmla="*/ 305 h 194"/>
                <a:gd name="T8" fmla="*/ 102 w 182"/>
                <a:gd name="T9" fmla="*/ 143 h 194"/>
                <a:gd name="T10" fmla="*/ 13 w 182"/>
                <a:gd name="T11" fmla="*/ 27 h 194"/>
                <a:gd name="T12" fmla="*/ 47 w 182"/>
                <a:gd name="T13" fmla="*/ 25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2"/>
                <a:gd name="T22" fmla="*/ 0 h 194"/>
                <a:gd name="T23" fmla="*/ 182 w 182"/>
                <a:gd name="T24" fmla="*/ 194 h 19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2" h="194">
                  <a:moveTo>
                    <a:pt x="29" y="15"/>
                  </a:moveTo>
                  <a:cubicBezTo>
                    <a:pt x="29" y="15"/>
                    <a:pt x="87" y="77"/>
                    <a:pt x="103" y="95"/>
                  </a:cubicBezTo>
                  <a:cubicBezTo>
                    <a:pt x="118" y="112"/>
                    <a:pt x="177" y="175"/>
                    <a:pt x="182" y="184"/>
                  </a:cubicBezTo>
                  <a:cubicBezTo>
                    <a:pt x="182" y="184"/>
                    <a:pt x="180" y="194"/>
                    <a:pt x="169" y="191"/>
                  </a:cubicBezTo>
                  <a:cubicBezTo>
                    <a:pt x="159" y="188"/>
                    <a:pt x="77" y="107"/>
                    <a:pt x="63" y="89"/>
                  </a:cubicBezTo>
                  <a:cubicBezTo>
                    <a:pt x="48" y="70"/>
                    <a:pt x="15" y="35"/>
                    <a:pt x="8" y="17"/>
                  </a:cubicBezTo>
                  <a:cubicBezTo>
                    <a:pt x="0" y="0"/>
                    <a:pt x="29" y="15"/>
                    <a:pt x="29" y="15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76">
              <a:extLst>
                <a:ext uri="{FF2B5EF4-FFF2-40B4-BE49-F238E27FC236}">
                  <a16:creationId xmlns:a16="http://schemas.microsoft.com/office/drawing/2014/main" id="{DCB4CD8F-FB01-4C9D-BDA9-B623FE25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524"/>
              <a:ext cx="78" cy="83"/>
            </a:xfrm>
            <a:custGeom>
              <a:avLst/>
              <a:gdLst>
                <a:gd name="T0" fmla="*/ 9 w 67"/>
                <a:gd name="T1" fmla="*/ 47 h 71"/>
                <a:gd name="T2" fmla="*/ 42 w 67"/>
                <a:gd name="T3" fmla="*/ 0 h 71"/>
                <a:gd name="T4" fmla="*/ 30 w 67"/>
                <a:gd name="T5" fmla="*/ 113 h 71"/>
                <a:gd name="T6" fmla="*/ 9 w 67"/>
                <a:gd name="T7" fmla="*/ 47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7"/>
                <a:gd name="T13" fmla="*/ 0 h 71"/>
                <a:gd name="T14" fmla="*/ 67 w 67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7" h="71">
                  <a:moveTo>
                    <a:pt x="6" y="29"/>
                  </a:moveTo>
                  <a:cubicBezTo>
                    <a:pt x="6" y="29"/>
                    <a:pt x="0" y="0"/>
                    <a:pt x="27" y="0"/>
                  </a:cubicBezTo>
                  <a:cubicBezTo>
                    <a:pt x="46" y="6"/>
                    <a:pt x="67" y="70"/>
                    <a:pt x="19" y="71"/>
                  </a:cubicBezTo>
                  <a:cubicBezTo>
                    <a:pt x="19" y="71"/>
                    <a:pt x="31" y="42"/>
                    <a:pt x="6" y="29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77">
              <a:extLst>
                <a:ext uri="{FF2B5EF4-FFF2-40B4-BE49-F238E27FC236}">
                  <a16:creationId xmlns:a16="http://schemas.microsoft.com/office/drawing/2014/main" id="{ED0ECB8F-7018-4A85-88B8-C298F440F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969"/>
              <a:ext cx="335" cy="33"/>
            </a:xfrm>
            <a:custGeom>
              <a:avLst/>
              <a:gdLst>
                <a:gd name="T0" fmla="*/ 30 w 286"/>
                <a:gd name="T1" fmla="*/ 9 h 28"/>
                <a:gd name="T2" fmla="*/ 0 w 286"/>
                <a:gd name="T3" fmla="*/ 24 h 28"/>
                <a:gd name="T4" fmla="*/ 69 w 286"/>
                <a:gd name="T5" fmla="*/ 44 h 28"/>
                <a:gd name="T6" fmla="*/ 423 w 286"/>
                <a:gd name="T7" fmla="*/ 37 h 28"/>
                <a:gd name="T8" fmla="*/ 459 w 286"/>
                <a:gd name="T9" fmla="*/ 29 h 28"/>
                <a:gd name="T10" fmla="*/ 383 w 286"/>
                <a:gd name="T11" fmla="*/ 2 h 28"/>
                <a:gd name="T12" fmla="*/ 214 w 286"/>
                <a:gd name="T13" fmla="*/ 2 h 28"/>
                <a:gd name="T14" fmla="*/ 30 w 286"/>
                <a:gd name="T15" fmla="*/ 9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6"/>
                <a:gd name="T25" fmla="*/ 0 h 28"/>
                <a:gd name="T26" fmla="*/ 286 w 286"/>
                <a:gd name="T27" fmla="*/ 28 h 2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6" h="28">
                  <a:moveTo>
                    <a:pt x="19" y="6"/>
                  </a:moveTo>
                  <a:cubicBezTo>
                    <a:pt x="19" y="6"/>
                    <a:pt x="3" y="11"/>
                    <a:pt x="0" y="14"/>
                  </a:cubicBezTo>
                  <a:cubicBezTo>
                    <a:pt x="0" y="14"/>
                    <a:pt x="17" y="25"/>
                    <a:pt x="43" y="26"/>
                  </a:cubicBezTo>
                  <a:cubicBezTo>
                    <a:pt x="70" y="28"/>
                    <a:pt x="237" y="7"/>
                    <a:pt x="263" y="22"/>
                  </a:cubicBezTo>
                  <a:cubicBezTo>
                    <a:pt x="263" y="22"/>
                    <a:pt x="265" y="14"/>
                    <a:pt x="286" y="18"/>
                  </a:cubicBezTo>
                  <a:cubicBezTo>
                    <a:pt x="286" y="18"/>
                    <a:pt x="268" y="3"/>
                    <a:pt x="238" y="2"/>
                  </a:cubicBezTo>
                  <a:cubicBezTo>
                    <a:pt x="207" y="0"/>
                    <a:pt x="151" y="0"/>
                    <a:pt x="133" y="2"/>
                  </a:cubicBezTo>
                  <a:cubicBezTo>
                    <a:pt x="116" y="4"/>
                    <a:pt x="37" y="24"/>
                    <a:pt x="19" y="6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78">
              <a:extLst>
                <a:ext uri="{FF2B5EF4-FFF2-40B4-BE49-F238E27FC236}">
                  <a16:creationId xmlns:a16="http://schemas.microsoft.com/office/drawing/2014/main" id="{E7FD9506-23C0-47BC-908C-CF8CE7EDF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935"/>
              <a:ext cx="354" cy="128"/>
            </a:xfrm>
            <a:custGeom>
              <a:avLst/>
              <a:gdLst>
                <a:gd name="T0" fmla="*/ 464 w 302"/>
                <a:gd name="T1" fmla="*/ 6 h 109"/>
                <a:gd name="T2" fmla="*/ 486 w 302"/>
                <a:gd name="T3" fmla="*/ 0 h 109"/>
                <a:gd name="T4" fmla="*/ 343 w 302"/>
                <a:gd name="T5" fmla="*/ 82 h 109"/>
                <a:gd name="T6" fmla="*/ 166 w 302"/>
                <a:gd name="T7" fmla="*/ 124 h 109"/>
                <a:gd name="T8" fmla="*/ 32 w 302"/>
                <a:gd name="T9" fmla="*/ 171 h 109"/>
                <a:gd name="T10" fmla="*/ 0 w 302"/>
                <a:gd name="T11" fmla="*/ 176 h 109"/>
                <a:gd name="T12" fmla="*/ 157 w 302"/>
                <a:gd name="T13" fmla="*/ 105 h 109"/>
                <a:gd name="T14" fmla="*/ 404 w 302"/>
                <a:gd name="T15" fmla="*/ 27 h 109"/>
                <a:gd name="T16" fmla="*/ 464 w 302"/>
                <a:gd name="T17" fmla="*/ 6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02"/>
                <a:gd name="T28" fmla="*/ 0 h 109"/>
                <a:gd name="T29" fmla="*/ 302 w 302"/>
                <a:gd name="T30" fmla="*/ 109 h 10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02" h="109">
                  <a:moveTo>
                    <a:pt x="288" y="3"/>
                  </a:moveTo>
                  <a:cubicBezTo>
                    <a:pt x="288" y="3"/>
                    <a:pt x="297" y="5"/>
                    <a:pt x="302" y="0"/>
                  </a:cubicBezTo>
                  <a:cubicBezTo>
                    <a:pt x="302" y="0"/>
                    <a:pt x="256" y="39"/>
                    <a:pt x="213" y="51"/>
                  </a:cubicBezTo>
                  <a:cubicBezTo>
                    <a:pt x="170" y="63"/>
                    <a:pt x="136" y="71"/>
                    <a:pt x="103" y="77"/>
                  </a:cubicBezTo>
                  <a:cubicBezTo>
                    <a:pt x="70" y="83"/>
                    <a:pt x="20" y="106"/>
                    <a:pt x="20" y="106"/>
                  </a:cubicBezTo>
                  <a:cubicBezTo>
                    <a:pt x="20" y="106"/>
                    <a:pt x="8" y="105"/>
                    <a:pt x="0" y="109"/>
                  </a:cubicBezTo>
                  <a:cubicBezTo>
                    <a:pt x="0" y="109"/>
                    <a:pt x="31" y="82"/>
                    <a:pt x="97" y="65"/>
                  </a:cubicBezTo>
                  <a:cubicBezTo>
                    <a:pt x="163" y="47"/>
                    <a:pt x="240" y="25"/>
                    <a:pt x="251" y="17"/>
                  </a:cubicBezTo>
                  <a:cubicBezTo>
                    <a:pt x="263" y="10"/>
                    <a:pt x="288" y="3"/>
                    <a:pt x="288" y="3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79">
              <a:extLst>
                <a:ext uri="{FF2B5EF4-FFF2-40B4-BE49-F238E27FC236}">
                  <a16:creationId xmlns:a16="http://schemas.microsoft.com/office/drawing/2014/main" id="{4C5600AB-560B-49EF-9FA6-706746B81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032"/>
              <a:ext cx="355" cy="102"/>
            </a:xfrm>
            <a:custGeom>
              <a:avLst/>
              <a:gdLst>
                <a:gd name="T0" fmla="*/ 462 w 303"/>
                <a:gd name="T1" fmla="*/ 8 h 87"/>
                <a:gd name="T2" fmla="*/ 34 w 303"/>
                <a:gd name="T3" fmla="*/ 102 h 87"/>
                <a:gd name="T4" fmla="*/ 0 w 303"/>
                <a:gd name="T5" fmla="*/ 109 h 87"/>
                <a:gd name="T6" fmla="*/ 241 w 303"/>
                <a:gd name="T7" fmla="*/ 102 h 87"/>
                <a:gd name="T8" fmla="*/ 487 w 303"/>
                <a:gd name="T9" fmla="*/ 2 h 87"/>
                <a:gd name="T10" fmla="*/ 462 w 303"/>
                <a:gd name="T11" fmla="*/ 8 h 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3"/>
                <a:gd name="T19" fmla="*/ 0 h 87"/>
                <a:gd name="T20" fmla="*/ 303 w 303"/>
                <a:gd name="T21" fmla="*/ 87 h 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3" h="87">
                  <a:moveTo>
                    <a:pt x="287" y="5"/>
                  </a:moveTo>
                  <a:cubicBezTo>
                    <a:pt x="287" y="5"/>
                    <a:pt x="167" y="63"/>
                    <a:pt x="21" y="63"/>
                  </a:cubicBezTo>
                  <a:cubicBezTo>
                    <a:pt x="21" y="63"/>
                    <a:pt x="4" y="64"/>
                    <a:pt x="0" y="67"/>
                  </a:cubicBezTo>
                  <a:cubicBezTo>
                    <a:pt x="0" y="67"/>
                    <a:pt x="47" y="87"/>
                    <a:pt x="150" y="63"/>
                  </a:cubicBezTo>
                  <a:cubicBezTo>
                    <a:pt x="254" y="40"/>
                    <a:pt x="303" y="2"/>
                    <a:pt x="303" y="2"/>
                  </a:cubicBezTo>
                  <a:cubicBezTo>
                    <a:pt x="303" y="2"/>
                    <a:pt x="298" y="0"/>
                    <a:pt x="287" y="5"/>
                  </a:cubicBezTo>
                  <a:close/>
                </a:path>
              </a:pathLst>
            </a:custGeom>
            <a:solidFill>
              <a:srgbClr val="FFFFFF"/>
            </a:solidFill>
            <a:ln w="2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80">
              <a:extLst>
                <a:ext uri="{FF2B5EF4-FFF2-40B4-BE49-F238E27FC236}">
                  <a16:creationId xmlns:a16="http://schemas.microsoft.com/office/drawing/2014/main" id="{96B3CDE7-2D67-4730-AC6B-15381B404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1518"/>
              <a:ext cx="434" cy="215"/>
            </a:xfrm>
            <a:custGeom>
              <a:avLst/>
              <a:gdLst>
                <a:gd name="T0" fmla="*/ 0 w 371"/>
                <a:gd name="T1" fmla="*/ 178 h 184"/>
                <a:gd name="T2" fmla="*/ 185 w 371"/>
                <a:gd name="T3" fmla="*/ 86 h 184"/>
                <a:gd name="T4" fmla="*/ 441 w 371"/>
                <a:gd name="T5" fmla="*/ 64 h 184"/>
                <a:gd name="T6" fmla="*/ 594 w 371"/>
                <a:gd name="T7" fmla="*/ 89 h 184"/>
                <a:gd name="T8" fmla="*/ 0 w 371"/>
                <a:gd name="T9" fmla="*/ 178 h 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1"/>
                <a:gd name="T16" fmla="*/ 0 h 184"/>
                <a:gd name="T17" fmla="*/ 371 w 371"/>
                <a:gd name="T18" fmla="*/ 184 h 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1" h="184">
                  <a:moveTo>
                    <a:pt x="0" y="111"/>
                  </a:moveTo>
                  <a:cubicBezTo>
                    <a:pt x="0" y="111"/>
                    <a:pt x="67" y="107"/>
                    <a:pt x="115" y="54"/>
                  </a:cubicBezTo>
                  <a:cubicBezTo>
                    <a:pt x="163" y="0"/>
                    <a:pt x="248" y="14"/>
                    <a:pt x="275" y="40"/>
                  </a:cubicBezTo>
                  <a:cubicBezTo>
                    <a:pt x="301" y="67"/>
                    <a:pt x="328" y="94"/>
                    <a:pt x="371" y="56"/>
                  </a:cubicBezTo>
                  <a:cubicBezTo>
                    <a:pt x="371" y="56"/>
                    <a:pt x="283" y="184"/>
                    <a:pt x="0" y="111"/>
                  </a:cubicBezTo>
                  <a:close/>
                </a:path>
              </a:pathLst>
            </a:custGeom>
            <a:solidFill>
              <a:srgbClr val="7FA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81">
              <a:extLst>
                <a:ext uri="{FF2B5EF4-FFF2-40B4-BE49-F238E27FC236}">
                  <a16:creationId xmlns:a16="http://schemas.microsoft.com/office/drawing/2014/main" id="{1AEBD074-9BC7-4876-BA6A-8535FDF53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320"/>
              <a:ext cx="296" cy="136"/>
            </a:xfrm>
            <a:custGeom>
              <a:avLst/>
              <a:gdLst>
                <a:gd name="T0" fmla="*/ 405 w 253"/>
                <a:gd name="T1" fmla="*/ 30 h 116"/>
                <a:gd name="T2" fmla="*/ 303 w 253"/>
                <a:gd name="T3" fmla="*/ 56 h 116"/>
                <a:gd name="T4" fmla="*/ 208 w 253"/>
                <a:gd name="T5" fmla="*/ 142 h 116"/>
                <a:gd name="T6" fmla="*/ 105 w 253"/>
                <a:gd name="T7" fmla="*/ 169 h 116"/>
                <a:gd name="T8" fmla="*/ 0 w 253"/>
                <a:gd name="T9" fmla="*/ 166 h 116"/>
                <a:gd name="T10" fmla="*/ 129 w 253"/>
                <a:gd name="T11" fmla="*/ 184 h 116"/>
                <a:gd name="T12" fmla="*/ 233 w 253"/>
                <a:gd name="T13" fmla="*/ 145 h 116"/>
                <a:gd name="T14" fmla="*/ 312 w 253"/>
                <a:gd name="T15" fmla="*/ 74 h 116"/>
                <a:gd name="T16" fmla="*/ 405 w 253"/>
                <a:gd name="T17" fmla="*/ 30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53"/>
                <a:gd name="T28" fmla="*/ 0 h 116"/>
                <a:gd name="T29" fmla="*/ 253 w 253"/>
                <a:gd name="T30" fmla="*/ 116 h 1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53" h="116">
                  <a:moveTo>
                    <a:pt x="253" y="19"/>
                  </a:moveTo>
                  <a:cubicBezTo>
                    <a:pt x="234" y="0"/>
                    <a:pt x="202" y="19"/>
                    <a:pt x="189" y="35"/>
                  </a:cubicBezTo>
                  <a:cubicBezTo>
                    <a:pt x="171" y="56"/>
                    <a:pt x="155" y="75"/>
                    <a:pt x="130" y="88"/>
                  </a:cubicBezTo>
                  <a:cubicBezTo>
                    <a:pt x="109" y="99"/>
                    <a:pt x="89" y="103"/>
                    <a:pt x="66" y="105"/>
                  </a:cubicBezTo>
                  <a:cubicBezTo>
                    <a:pt x="43" y="108"/>
                    <a:pt x="23" y="102"/>
                    <a:pt x="0" y="103"/>
                  </a:cubicBezTo>
                  <a:cubicBezTo>
                    <a:pt x="27" y="102"/>
                    <a:pt x="52" y="116"/>
                    <a:pt x="80" y="114"/>
                  </a:cubicBezTo>
                  <a:cubicBezTo>
                    <a:pt x="103" y="112"/>
                    <a:pt x="125" y="100"/>
                    <a:pt x="145" y="90"/>
                  </a:cubicBezTo>
                  <a:cubicBezTo>
                    <a:pt x="168" y="80"/>
                    <a:pt x="181" y="66"/>
                    <a:pt x="195" y="46"/>
                  </a:cubicBezTo>
                  <a:cubicBezTo>
                    <a:pt x="208" y="27"/>
                    <a:pt x="229" y="13"/>
                    <a:pt x="253" y="19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82">
              <a:extLst>
                <a:ext uri="{FF2B5EF4-FFF2-40B4-BE49-F238E27FC236}">
                  <a16:creationId xmlns:a16="http://schemas.microsoft.com/office/drawing/2014/main" id="{4D65CC99-58E0-4A47-B0B9-E0B1772B2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1010"/>
              <a:ext cx="164" cy="189"/>
            </a:xfrm>
            <a:custGeom>
              <a:avLst/>
              <a:gdLst>
                <a:gd name="T0" fmla="*/ 1 w 140"/>
                <a:gd name="T1" fmla="*/ 254 h 161"/>
                <a:gd name="T2" fmla="*/ 1 w 140"/>
                <a:gd name="T3" fmla="*/ 259 h 161"/>
                <a:gd name="T4" fmla="*/ 168 w 140"/>
                <a:gd name="T5" fmla="*/ 176 h 161"/>
                <a:gd name="T6" fmla="*/ 171 w 140"/>
                <a:gd name="T7" fmla="*/ 0 h 161"/>
                <a:gd name="T8" fmla="*/ 177 w 140"/>
                <a:gd name="T9" fmla="*/ 106 h 161"/>
                <a:gd name="T10" fmla="*/ 146 w 140"/>
                <a:gd name="T11" fmla="*/ 161 h 161"/>
                <a:gd name="T12" fmla="*/ 19 w 140"/>
                <a:gd name="T13" fmla="*/ 259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0"/>
                <a:gd name="T22" fmla="*/ 0 h 161"/>
                <a:gd name="T23" fmla="*/ 140 w 140"/>
                <a:gd name="T24" fmla="*/ 161 h 1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0" h="161">
                  <a:moveTo>
                    <a:pt x="1" y="157"/>
                  </a:moveTo>
                  <a:cubicBezTo>
                    <a:pt x="1" y="159"/>
                    <a:pt x="0" y="161"/>
                    <a:pt x="1" y="160"/>
                  </a:cubicBezTo>
                  <a:cubicBezTo>
                    <a:pt x="35" y="139"/>
                    <a:pt x="70" y="128"/>
                    <a:pt x="104" y="109"/>
                  </a:cubicBezTo>
                  <a:cubicBezTo>
                    <a:pt x="140" y="88"/>
                    <a:pt x="109" y="35"/>
                    <a:pt x="107" y="0"/>
                  </a:cubicBezTo>
                  <a:cubicBezTo>
                    <a:pt x="101" y="22"/>
                    <a:pt x="109" y="45"/>
                    <a:pt x="110" y="66"/>
                  </a:cubicBezTo>
                  <a:cubicBezTo>
                    <a:pt x="111" y="82"/>
                    <a:pt x="102" y="89"/>
                    <a:pt x="91" y="100"/>
                  </a:cubicBezTo>
                  <a:cubicBezTo>
                    <a:pt x="66" y="122"/>
                    <a:pt x="34" y="135"/>
                    <a:pt x="12" y="16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83">
              <a:extLst>
                <a:ext uri="{FF2B5EF4-FFF2-40B4-BE49-F238E27FC236}">
                  <a16:creationId xmlns:a16="http://schemas.microsoft.com/office/drawing/2014/main" id="{1D80A4F8-B6E2-45AF-9967-953D8CDA5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" y="1382"/>
              <a:ext cx="82" cy="119"/>
            </a:xfrm>
            <a:custGeom>
              <a:avLst/>
              <a:gdLst>
                <a:gd name="T0" fmla="*/ 2 w 70"/>
                <a:gd name="T1" fmla="*/ 162 h 102"/>
                <a:gd name="T2" fmla="*/ 35 w 70"/>
                <a:gd name="T3" fmla="*/ 92 h 102"/>
                <a:gd name="T4" fmla="*/ 112 w 70"/>
                <a:gd name="T5" fmla="*/ 41 h 102"/>
                <a:gd name="T6" fmla="*/ 8 w 70"/>
                <a:gd name="T7" fmla="*/ 161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0"/>
                <a:gd name="T13" fmla="*/ 0 h 102"/>
                <a:gd name="T14" fmla="*/ 70 w 70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0" h="102">
                  <a:moveTo>
                    <a:pt x="2" y="102"/>
                  </a:moveTo>
                  <a:cubicBezTo>
                    <a:pt x="0" y="86"/>
                    <a:pt x="12" y="70"/>
                    <a:pt x="22" y="58"/>
                  </a:cubicBezTo>
                  <a:cubicBezTo>
                    <a:pt x="35" y="42"/>
                    <a:pt x="58" y="40"/>
                    <a:pt x="70" y="26"/>
                  </a:cubicBezTo>
                  <a:cubicBezTo>
                    <a:pt x="39" y="0"/>
                    <a:pt x="7" y="81"/>
                    <a:pt x="5" y="101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84">
              <a:extLst>
                <a:ext uri="{FF2B5EF4-FFF2-40B4-BE49-F238E27FC236}">
                  <a16:creationId xmlns:a16="http://schemas.microsoft.com/office/drawing/2014/main" id="{F8B06DB7-C55F-4CCF-9974-193796EA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" y="606"/>
              <a:ext cx="36" cy="49"/>
            </a:xfrm>
            <a:custGeom>
              <a:avLst/>
              <a:gdLst>
                <a:gd name="T0" fmla="*/ 0 w 31"/>
                <a:gd name="T1" fmla="*/ 8 h 42"/>
                <a:gd name="T2" fmla="*/ 27 w 31"/>
                <a:gd name="T3" fmla="*/ 2 h 42"/>
                <a:gd name="T4" fmla="*/ 35 w 31"/>
                <a:gd name="T5" fmla="*/ 29 h 42"/>
                <a:gd name="T6" fmla="*/ 48 w 31"/>
                <a:gd name="T7" fmla="*/ 56 h 42"/>
                <a:gd name="T8" fmla="*/ 42 w 31"/>
                <a:gd name="T9" fmla="*/ 64 h 42"/>
                <a:gd name="T10" fmla="*/ 22 w 31"/>
                <a:gd name="T11" fmla="*/ 67 h 42"/>
                <a:gd name="T12" fmla="*/ 27 w 31"/>
                <a:gd name="T13" fmla="*/ 40 h 42"/>
                <a:gd name="T14" fmla="*/ 7 w 31"/>
                <a:gd name="T15" fmla="*/ 6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42"/>
                <a:gd name="T26" fmla="*/ 31 w 31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42">
                  <a:moveTo>
                    <a:pt x="0" y="5"/>
                  </a:moveTo>
                  <a:cubicBezTo>
                    <a:pt x="4" y="3"/>
                    <a:pt x="13" y="0"/>
                    <a:pt x="17" y="2"/>
                  </a:cubicBezTo>
                  <a:cubicBezTo>
                    <a:pt x="21" y="5"/>
                    <a:pt x="20" y="13"/>
                    <a:pt x="22" y="18"/>
                  </a:cubicBezTo>
                  <a:cubicBezTo>
                    <a:pt x="24" y="23"/>
                    <a:pt x="29" y="30"/>
                    <a:pt x="30" y="35"/>
                  </a:cubicBezTo>
                  <a:cubicBezTo>
                    <a:pt x="30" y="42"/>
                    <a:pt x="31" y="38"/>
                    <a:pt x="27" y="40"/>
                  </a:cubicBezTo>
                  <a:cubicBezTo>
                    <a:pt x="25" y="40"/>
                    <a:pt x="16" y="42"/>
                    <a:pt x="14" y="42"/>
                  </a:cubicBezTo>
                  <a:cubicBezTo>
                    <a:pt x="15" y="37"/>
                    <a:pt x="17" y="30"/>
                    <a:pt x="17" y="25"/>
                  </a:cubicBezTo>
                  <a:cubicBezTo>
                    <a:pt x="16" y="17"/>
                    <a:pt x="8" y="9"/>
                    <a:pt x="4" y="3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85">
              <a:extLst>
                <a:ext uri="{FF2B5EF4-FFF2-40B4-BE49-F238E27FC236}">
                  <a16:creationId xmlns:a16="http://schemas.microsoft.com/office/drawing/2014/main" id="{5EC50BA8-4307-484E-84E2-B6AE2A7CC3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" y="707"/>
              <a:ext cx="29" cy="30"/>
            </a:xfrm>
            <a:custGeom>
              <a:avLst/>
              <a:gdLst>
                <a:gd name="T0" fmla="*/ 0 w 25"/>
                <a:gd name="T1" fmla="*/ 10 h 26"/>
                <a:gd name="T2" fmla="*/ 28 w 25"/>
                <a:gd name="T3" fmla="*/ 17 h 26"/>
                <a:gd name="T4" fmla="*/ 8 w 25"/>
                <a:gd name="T5" fmla="*/ 40 h 26"/>
                <a:gd name="T6" fmla="*/ 3 w 25"/>
                <a:gd name="T7" fmla="*/ 14 h 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5"/>
                <a:gd name="T13" fmla="*/ 0 h 26"/>
                <a:gd name="T14" fmla="*/ 25 w 25"/>
                <a:gd name="T15" fmla="*/ 26 h 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5" h="26">
                  <a:moveTo>
                    <a:pt x="0" y="7"/>
                  </a:moveTo>
                  <a:cubicBezTo>
                    <a:pt x="9" y="4"/>
                    <a:pt x="12" y="0"/>
                    <a:pt x="18" y="11"/>
                  </a:cubicBezTo>
                  <a:cubicBezTo>
                    <a:pt x="25" y="23"/>
                    <a:pt x="16" y="22"/>
                    <a:pt x="5" y="26"/>
                  </a:cubicBezTo>
                  <a:cubicBezTo>
                    <a:pt x="7" y="20"/>
                    <a:pt x="4" y="14"/>
                    <a:pt x="3" y="9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86">
              <a:extLst>
                <a:ext uri="{FF2B5EF4-FFF2-40B4-BE49-F238E27FC236}">
                  <a16:creationId xmlns:a16="http://schemas.microsoft.com/office/drawing/2014/main" id="{B52D9B1B-CC15-4512-8E3E-B9939CAAC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834"/>
              <a:ext cx="24" cy="26"/>
            </a:xfrm>
            <a:custGeom>
              <a:avLst/>
              <a:gdLst>
                <a:gd name="T0" fmla="*/ 0 w 21"/>
                <a:gd name="T1" fmla="*/ 11 h 22"/>
                <a:gd name="T2" fmla="*/ 22 w 21"/>
                <a:gd name="T3" fmla="*/ 6 h 22"/>
                <a:gd name="T4" fmla="*/ 31 w 21"/>
                <a:gd name="T5" fmla="*/ 33 h 22"/>
                <a:gd name="T6" fmla="*/ 10 w 21"/>
                <a:gd name="T7" fmla="*/ 35 h 22"/>
                <a:gd name="T8" fmla="*/ 2 w 21"/>
                <a:gd name="T9" fmla="*/ 1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"/>
                <a:gd name="T16" fmla="*/ 0 h 22"/>
                <a:gd name="T17" fmla="*/ 21 w 21"/>
                <a:gd name="T18" fmla="*/ 22 h 2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" h="22">
                  <a:moveTo>
                    <a:pt x="0" y="7"/>
                  </a:moveTo>
                  <a:cubicBezTo>
                    <a:pt x="4" y="6"/>
                    <a:pt x="11" y="0"/>
                    <a:pt x="15" y="3"/>
                  </a:cubicBezTo>
                  <a:cubicBezTo>
                    <a:pt x="19" y="5"/>
                    <a:pt x="19" y="16"/>
                    <a:pt x="21" y="20"/>
                  </a:cubicBezTo>
                  <a:cubicBezTo>
                    <a:pt x="17" y="22"/>
                    <a:pt x="11" y="19"/>
                    <a:pt x="7" y="21"/>
                  </a:cubicBezTo>
                  <a:cubicBezTo>
                    <a:pt x="7" y="17"/>
                    <a:pt x="7" y="12"/>
                    <a:pt x="2" y="1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87">
              <a:extLst>
                <a:ext uri="{FF2B5EF4-FFF2-40B4-BE49-F238E27FC236}">
                  <a16:creationId xmlns:a16="http://schemas.microsoft.com/office/drawing/2014/main" id="{AFB80080-BD0B-419A-8BC0-C80590D87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945"/>
              <a:ext cx="23" cy="28"/>
            </a:xfrm>
            <a:custGeom>
              <a:avLst/>
              <a:gdLst>
                <a:gd name="T0" fmla="*/ 0 w 20"/>
                <a:gd name="T1" fmla="*/ 8 h 24"/>
                <a:gd name="T2" fmla="*/ 24 w 20"/>
                <a:gd name="T3" fmla="*/ 16 h 24"/>
                <a:gd name="T4" fmla="*/ 7 w 20"/>
                <a:gd name="T5" fmla="*/ 39 h 24"/>
                <a:gd name="T6" fmla="*/ 8 w 20"/>
                <a:gd name="T7" fmla="*/ 8 h 2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24"/>
                <a:gd name="T14" fmla="*/ 20 w 20"/>
                <a:gd name="T15" fmla="*/ 24 h 2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24">
                  <a:moveTo>
                    <a:pt x="0" y="5"/>
                  </a:moveTo>
                  <a:cubicBezTo>
                    <a:pt x="8" y="0"/>
                    <a:pt x="14" y="3"/>
                    <a:pt x="16" y="10"/>
                  </a:cubicBezTo>
                  <a:cubicBezTo>
                    <a:pt x="20" y="21"/>
                    <a:pt x="15" y="24"/>
                    <a:pt x="4" y="24"/>
                  </a:cubicBezTo>
                  <a:cubicBezTo>
                    <a:pt x="8" y="21"/>
                    <a:pt x="10" y="9"/>
                    <a:pt x="5" y="5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88">
              <a:extLst>
                <a:ext uri="{FF2B5EF4-FFF2-40B4-BE49-F238E27FC236}">
                  <a16:creationId xmlns:a16="http://schemas.microsoft.com/office/drawing/2014/main" id="{F31E6151-45A8-4B4B-8425-C9BC06A7F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1064"/>
              <a:ext cx="20" cy="32"/>
            </a:xfrm>
            <a:custGeom>
              <a:avLst/>
              <a:gdLst>
                <a:gd name="T0" fmla="*/ 0 w 17"/>
                <a:gd name="T1" fmla="*/ 9 h 27"/>
                <a:gd name="T2" fmla="*/ 21 w 17"/>
                <a:gd name="T3" fmla="*/ 7 h 27"/>
                <a:gd name="T4" fmla="*/ 22 w 17"/>
                <a:gd name="T5" fmla="*/ 33 h 27"/>
                <a:gd name="T6" fmla="*/ 21 w 17"/>
                <a:gd name="T7" fmla="*/ 44 h 27"/>
                <a:gd name="T8" fmla="*/ 8 w 17"/>
                <a:gd name="T9" fmla="*/ 39 h 27"/>
                <a:gd name="T10" fmla="*/ 1 w 17"/>
                <a:gd name="T11" fmla="*/ 6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"/>
                <a:gd name="T19" fmla="*/ 0 h 27"/>
                <a:gd name="T20" fmla="*/ 17 w 17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" h="27">
                  <a:moveTo>
                    <a:pt x="0" y="6"/>
                  </a:moveTo>
                  <a:cubicBezTo>
                    <a:pt x="3" y="1"/>
                    <a:pt x="10" y="0"/>
                    <a:pt x="13" y="4"/>
                  </a:cubicBezTo>
                  <a:cubicBezTo>
                    <a:pt x="16" y="7"/>
                    <a:pt x="14" y="16"/>
                    <a:pt x="14" y="20"/>
                  </a:cubicBezTo>
                  <a:cubicBezTo>
                    <a:pt x="13" y="24"/>
                    <a:pt x="17" y="23"/>
                    <a:pt x="13" y="26"/>
                  </a:cubicBezTo>
                  <a:cubicBezTo>
                    <a:pt x="11" y="27"/>
                    <a:pt x="6" y="26"/>
                    <a:pt x="5" y="24"/>
                  </a:cubicBezTo>
                  <a:cubicBezTo>
                    <a:pt x="1" y="21"/>
                    <a:pt x="4" y="8"/>
                    <a:pt x="1" y="3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89">
              <a:extLst>
                <a:ext uri="{FF2B5EF4-FFF2-40B4-BE49-F238E27FC236}">
                  <a16:creationId xmlns:a16="http://schemas.microsoft.com/office/drawing/2014/main" id="{9C4B7831-989B-43DD-BA06-593146A67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886"/>
              <a:ext cx="33" cy="39"/>
            </a:xfrm>
            <a:custGeom>
              <a:avLst/>
              <a:gdLst>
                <a:gd name="T0" fmla="*/ 26 w 28"/>
                <a:gd name="T1" fmla="*/ 0 h 33"/>
                <a:gd name="T2" fmla="*/ 31 w 28"/>
                <a:gd name="T3" fmla="*/ 54 h 33"/>
                <a:gd name="T4" fmla="*/ 28 w 28"/>
                <a:gd name="T5" fmla="*/ 1 h 33"/>
                <a:gd name="T6" fmla="*/ 0 60000 65536"/>
                <a:gd name="T7" fmla="*/ 0 60000 65536"/>
                <a:gd name="T8" fmla="*/ 0 60000 65536"/>
                <a:gd name="T9" fmla="*/ 0 w 28"/>
                <a:gd name="T10" fmla="*/ 0 h 33"/>
                <a:gd name="T11" fmla="*/ 28 w 28"/>
                <a:gd name="T12" fmla="*/ 33 h 3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33">
                  <a:moveTo>
                    <a:pt x="16" y="0"/>
                  </a:moveTo>
                  <a:cubicBezTo>
                    <a:pt x="0" y="1"/>
                    <a:pt x="14" y="28"/>
                    <a:pt x="19" y="33"/>
                  </a:cubicBezTo>
                  <a:cubicBezTo>
                    <a:pt x="28" y="26"/>
                    <a:pt x="18" y="10"/>
                    <a:pt x="17" y="1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90">
              <a:extLst>
                <a:ext uri="{FF2B5EF4-FFF2-40B4-BE49-F238E27FC236}">
                  <a16:creationId xmlns:a16="http://schemas.microsoft.com/office/drawing/2014/main" id="{0F17BE61-9F25-44C1-BA51-1C2415AEF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772"/>
              <a:ext cx="14" cy="11"/>
            </a:xfrm>
            <a:custGeom>
              <a:avLst/>
              <a:gdLst>
                <a:gd name="T0" fmla="*/ 0 w 12"/>
                <a:gd name="T1" fmla="*/ 1 h 9"/>
                <a:gd name="T2" fmla="*/ 13 w 12"/>
                <a:gd name="T3" fmla="*/ 16 h 9"/>
                <a:gd name="T4" fmla="*/ 18 w 12"/>
                <a:gd name="T5" fmla="*/ 6 h 9"/>
                <a:gd name="T6" fmla="*/ 1 w 12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9"/>
                <a:gd name="T14" fmla="*/ 12 w 12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9">
                  <a:moveTo>
                    <a:pt x="0" y="1"/>
                  </a:moveTo>
                  <a:cubicBezTo>
                    <a:pt x="1" y="1"/>
                    <a:pt x="6" y="7"/>
                    <a:pt x="8" y="9"/>
                  </a:cubicBezTo>
                  <a:cubicBezTo>
                    <a:pt x="11" y="8"/>
                    <a:pt x="12" y="6"/>
                    <a:pt x="11" y="3"/>
                  </a:cubicBezTo>
                  <a:cubicBezTo>
                    <a:pt x="8" y="2"/>
                    <a:pt x="5" y="1"/>
                    <a:pt x="1" y="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91">
              <a:extLst>
                <a:ext uri="{FF2B5EF4-FFF2-40B4-BE49-F238E27FC236}">
                  <a16:creationId xmlns:a16="http://schemas.microsoft.com/office/drawing/2014/main" id="{11285F8F-EB1B-4214-AB59-6C1297C6F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" y="997"/>
              <a:ext cx="28" cy="34"/>
            </a:xfrm>
            <a:custGeom>
              <a:avLst/>
              <a:gdLst>
                <a:gd name="T0" fmla="*/ 22 w 24"/>
                <a:gd name="T1" fmla="*/ 0 h 29"/>
                <a:gd name="T2" fmla="*/ 8 w 24"/>
                <a:gd name="T3" fmla="*/ 41 h 29"/>
                <a:gd name="T4" fmla="*/ 18 w 24"/>
                <a:gd name="T5" fmla="*/ 0 h 29"/>
                <a:gd name="T6" fmla="*/ 0 60000 65536"/>
                <a:gd name="T7" fmla="*/ 0 60000 65536"/>
                <a:gd name="T8" fmla="*/ 0 60000 65536"/>
                <a:gd name="T9" fmla="*/ 0 w 24"/>
                <a:gd name="T10" fmla="*/ 0 h 29"/>
                <a:gd name="T11" fmla="*/ 24 w 24"/>
                <a:gd name="T12" fmla="*/ 29 h 2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29">
                  <a:moveTo>
                    <a:pt x="14" y="0"/>
                  </a:moveTo>
                  <a:cubicBezTo>
                    <a:pt x="0" y="0"/>
                    <a:pt x="0" y="15"/>
                    <a:pt x="5" y="26"/>
                  </a:cubicBezTo>
                  <a:cubicBezTo>
                    <a:pt x="24" y="29"/>
                    <a:pt x="11" y="10"/>
                    <a:pt x="11" y="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92">
              <a:extLst>
                <a:ext uri="{FF2B5EF4-FFF2-40B4-BE49-F238E27FC236}">
                  <a16:creationId xmlns:a16="http://schemas.microsoft.com/office/drawing/2014/main" id="{D9DC27E7-9A14-4990-B447-1326CBE5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646"/>
              <a:ext cx="16" cy="27"/>
            </a:xfrm>
            <a:custGeom>
              <a:avLst/>
              <a:gdLst>
                <a:gd name="T0" fmla="*/ 18 w 14"/>
                <a:gd name="T1" fmla="*/ 2 h 23"/>
                <a:gd name="T2" fmla="*/ 1 w 14"/>
                <a:gd name="T3" fmla="*/ 22 h 23"/>
                <a:gd name="T4" fmla="*/ 19 w 14"/>
                <a:gd name="T5" fmla="*/ 38 h 23"/>
                <a:gd name="T6" fmla="*/ 17 w 14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23"/>
                <a:gd name="T14" fmla="*/ 14 w 14"/>
                <a:gd name="T15" fmla="*/ 23 h 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23">
                  <a:moveTo>
                    <a:pt x="12" y="2"/>
                  </a:moveTo>
                  <a:cubicBezTo>
                    <a:pt x="3" y="1"/>
                    <a:pt x="0" y="6"/>
                    <a:pt x="1" y="14"/>
                  </a:cubicBezTo>
                  <a:cubicBezTo>
                    <a:pt x="2" y="23"/>
                    <a:pt x="5" y="23"/>
                    <a:pt x="13" y="23"/>
                  </a:cubicBezTo>
                  <a:cubicBezTo>
                    <a:pt x="14" y="16"/>
                    <a:pt x="11" y="7"/>
                    <a:pt x="11" y="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93">
              <a:extLst>
                <a:ext uri="{FF2B5EF4-FFF2-40B4-BE49-F238E27FC236}">
                  <a16:creationId xmlns:a16="http://schemas.microsoft.com/office/drawing/2014/main" id="{09EF4B19-94A8-4F0F-9A1B-67F14591C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376"/>
              <a:ext cx="103" cy="114"/>
            </a:xfrm>
            <a:custGeom>
              <a:avLst/>
              <a:gdLst>
                <a:gd name="T0" fmla="*/ 142 w 88"/>
                <a:gd name="T1" fmla="*/ 0 h 97"/>
                <a:gd name="T2" fmla="*/ 47 w 88"/>
                <a:gd name="T3" fmla="*/ 28 h 97"/>
                <a:gd name="T4" fmla="*/ 25 w 88"/>
                <a:gd name="T5" fmla="*/ 92 h 97"/>
                <a:gd name="T6" fmla="*/ 1 w 88"/>
                <a:gd name="T7" fmla="*/ 157 h 97"/>
                <a:gd name="T8" fmla="*/ 59 w 88"/>
                <a:gd name="T9" fmla="*/ 45 h 97"/>
                <a:gd name="T10" fmla="*/ 95 w 88"/>
                <a:gd name="T11" fmla="*/ 15 h 97"/>
                <a:gd name="T12" fmla="*/ 116 w 88"/>
                <a:gd name="T13" fmla="*/ 2 h 97"/>
                <a:gd name="T14" fmla="*/ 136 w 88"/>
                <a:gd name="T15" fmla="*/ 0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8"/>
                <a:gd name="T25" fmla="*/ 0 h 97"/>
                <a:gd name="T26" fmla="*/ 88 w 88"/>
                <a:gd name="T27" fmla="*/ 97 h 9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8" h="97">
                  <a:moveTo>
                    <a:pt x="88" y="0"/>
                  </a:moveTo>
                  <a:cubicBezTo>
                    <a:pt x="69" y="0"/>
                    <a:pt x="42" y="2"/>
                    <a:pt x="29" y="17"/>
                  </a:cubicBezTo>
                  <a:cubicBezTo>
                    <a:pt x="21" y="28"/>
                    <a:pt x="19" y="44"/>
                    <a:pt x="15" y="56"/>
                  </a:cubicBezTo>
                  <a:cubicBezTo>
                    <a:pt x="11" y="68"/>
                    <a:pt x="0" y="85"/>
                    <a:pt x="1" y="97"/>
                  </a:cubicBezTo>
                  <a:cubicBezTo>
                    <a:pt x="18" y="76"/>
                    <a:pt x="24" y="51"/>
                    <a:pt x="37" y="27"/>
                  </a:cubicBezTo>
                  <a:cubicBezTo>
                    <a:pt x="42" y="19"/>
                    <a:pt x="50" y="14"/>
                    <a:pt x="59" y="9"/>
                  </a:cubicBezTo>
                  <a:cubicBezTo>
                    <a:pt x="63" y="7"/>
                    <a:pt x="68" y="3"/>
                    <a:pt x="73" y="2"/>
                  </a:cubicBezTo>
                  <a:cubicBezTo>
                    <a:pt x="77" y="1"/>
                    <a:pt x="81" y="3"/>
                    <a:pt x="85" y="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94">
              <a:extLst>
                <a:ext uri="{FF2B5EF4-FFF2-40B4-BE49-F238E27FC236}">
                  <a16:creationId xmlns:a16="http://schemas.microsoft.com/office/drawing/2014/main" id="{8D0E449D-D824-42CC-A67E-C2D692DC4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" y="590"/>
              <a:ext cx="22" cy="189"/>
            </a:xfrm>
            <a:custGeom>
              <a:avLst/>
              <a:gdLst>
                <a:gd name="T0" fmla="*/ 29 w 19"/>
                <a:gd name="T1" fmla="*/ 40 h 161"/>
                <a:gd name="T2" fmla="*/ 2 w 19"/>
                <a:gd name="T3" fmla="*/ 95 h 161"/>
                <a:gd name="T4" fmla="*/ 8 w 19"/>
                <a:gd name="T5" fmla="*/ 169 h 161"/>
                <a:gd name="T6" fmla="*/ 0 w 19"/>
                <a:gd name="T7" fmla="*/ 261 h 161"/>
                <a:gd name="T8" fmla="*/ 10 w 19"/>
                <a:gd name="T9" fmla="*/ 103 h 161"/>
                <a:gd name="T10" fmla="*/ 25 w 19"/>
                <a:gd name="T11" fmla="*/ 39 h 161"/>
                <a:gd name="T12" fmla="*/ 28 w 19"/>
                <a:gd name="T13" fmla="*/ 42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161"/>
                <a:gd name="T23" fmla="*/ 19 w 19"/>
                <a:gd name="T24" fmla="*/ 161 h 1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161">
                  <a:moveTo>
                    <a:pt x="19" y="25"/>
                  </a:moveTo>
                  <a:cubicBezTo>
                    <a:pt x="1" y="0"/>
                    <a:pt x="3" y="47"/>
                    <a:pt x="2" y="59"/>
                  </a:cubicBezTo>
                  <a:cubicBezTo>
                    <a:pt x="2" y="74"/>
                    <a:pt x="4" y="90"/>
                    <a:pt x="5" y="105"/>
                  </a:cubicBezTo>
                  <a:cubicBezTo>
                    <a:pt x="6" y="123"/>
                    <a:pt x="3" y="143"/>
                    <a:pt x="0" y="161"/>
                  </a:cubicBezTo>
                  <a:cubicBezTo>
                    <a:pt x="13" y="131"/>
                    <a:pt x="4" y="96"/>
                    <a:pt x="7" y="64"/>
                  </a:cubicBezTo>
                  <a:cubicBezTo>
                    <a:pt x="8" y="52"/>
                    <a:pt x="5" y="32"/>
                    <a:pt x="16" y="24"/>
                  </a:cubicBezTo>
                  <a:cubicBezTo>
                    <a:pt x="17" y="25"/>
                    <a:pt x="17" y="25"/>
                    <a:pt x="18" y="26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95">
              <a:extLst>
                <a:ext uri="{FF2B5EF4-FFF2-40B4-BE49-F238E27FC236}">
                  <a16:creationId xmlns:a16="http://schemas.microsoft.com/office/drawing/2014/main" id="{DCFDDB98-6819-4DE2-81E0-53747FB1A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068"/>
              <a:ext cx="45" cy="124"/>
            </a:xfrm>
            <a:custGeom>
              <a:avLst/>
              <a:gdLst>
                <a:gd name="T0" fmla="*/ 0 w 38"/>
                <a:gd name="T1" fmla="*/ 0 h 106"/>
                <a:gd name="T2" fmla="*/ 33 w 38"/>
                <a:gd name="T3" fmla="*/ 55 h 106"/>
                <a:gd name="T4" fmla="*/ 63 w 38"/>
                <a:gd name="T5" fmla="*/ 170 h 106"/>
                <a:gd name="T6" fmla="*/ 43 w 38"/>
                <a:gd name="T7" fmla="*/ 116 h 106"/>
                <a:gd name="T8" fmla="*/ 21 w 38"/>
                <a:gd name="T9" fmla="*/ 66 h 106"/>
                <a:gd name="T10" fmla="*/ 15 w 38"/>
                <a:gd name="T11" fmla="*/ 34 h 106"/>
                <a:gd name="T12" fmla="*/ 6 w 38"/>
                <a:gd name="T13" fmla="*/ 13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106"/>
                <a:gd name="T23" fmla="*/ 38 w 38"/>
                <a:gd name="T24" fmla="*/ 106 h 10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106">
                  <a:moveTo>
                    <a:pt x="0" y="0"/>
                  </a:moveTo>
                  <a:cubicBezTo>
                    <a:pt x="13" y="6"/>
                    <a:pt x="16" y="19"/>
                    <a:pt x="20" y="34"/>
                  </a:cubicBezTo>
                  <a:cubicBezTo>
                    <a:pt x="25" y="58"/>
                    <a:pt x="33" y="82"/>
                    <a:pt x="38" y="106"/>
                  </a:cubicBezTo>
                  <a:cubicBezTo>
                    <a:pt x="31" y="98"/>
                    <a:pt x="28" y="84"/>
                    <a:pt x="25" y="73"/>
                  </a:cubicBezTo>
                  <a:cubicBezTo>
                    <a:pt x="22" y="62"/>
                    <a:pt x="16" y="52"/>
                    <a:pt x="13" y="41"/>
                  </a:cubicBezTo>
                  <a:cubicBezTo>
                    <a:pt x="11" y="34"/>
                    <a:pt x="11" y="28"/>
                    <a:pt x="9" y="21"/>
                  </a:cubicBezTo>
                  <a:cubicBezTo>
                    <a:pt x="8" y="16"/>
                    <a:pt x="4" y="12"/>
                    <a:pt x="3" y="8"/>
                  </a:cubicBezTo>
                </a:path>
              </a:pathLst>
            </a:custGeom>
            <a:solidFill>
              <a:srgbClr val="94C8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96">
              <a:extLst>
                <a:ext uri="{FF2B5EF4-FFF2-40B4-BE49-F238E27FC236}">
                  <a16:creationId xmlns:a16="http://schemas.microsoft.com/office/drawing/2014/main" id="{0EF2A770-822D-42BF-81ED-5D8C5208A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456"/>
              <a:ext cx="485" cy="248"/>
            </a:xfrm>
            <a:custGeom>
              <a:avLst/>
              <a:gdLst>
                <a:gd name="T0" fmla="*/ 153 w 414"/>
                <a:gd name="T1" fmla="*/ 30 h 212"/>
                <a:gd name="T2" fmla="*/ 347 w 414"/>
                <a:gd name="T3" fmla="*/ 180 h 212"/>
                <a:gd name="T4" fmla="*/ 641 w 414"/>
                <a:gd name="T5" fmla="*/ 75 h 212"/>
                <a:gd name="T6" fmla="*/ 665 w 414"/>
                <a:gd name="T7" fmla="*/ 242 h 212"/>
                <a:gd name="T8" fmla="*/ 485 w 414"/>
                <a:gd name="T9" fmla="*/ 211 h 212"/>
                <a:gd name="T10" fmla="*/ 390 w 414"/>
                <a:gd name="T11" fmla="*/ 282 h 212"/>
                <a:gd name="T12" fmla="*/ 238 w 414"/>
                <a:gd name="T13" fmla="*/ 328 h 212"/>
                <a:gd name="T14" fmla="*/ 107 w 414"/>
                <a:gd name="T15" fmla="*/ 256 h 212"/>
                <a:gd name="T16" fmla="*/ 78 w 414"/>
                <a:gd name="T17" fmla="*/ 151 h 212"/>
                <a:gd name="T18" fmla="*/ 67 w 414"/>
                <a:gd name="T19" fmla="*/ 105 h 212"/>
                <a:gd name="T20" fmla="*/ 30 w 414"/>
                <a:gd name="T21" fmla="*/ 70 h 212"/>
                <a:gd name="T22" fmla="*/ 144 w 414"/>
                <a:gd name="T23" fmla="*/ 18 h 212"/>
                <a:gd name="T24" fmla="*/ 153 w 414"/>
                <a:gd name="T25" fmla="*/ 30 h 2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14"/>
                <a:gd name="T40" fmla="*/ 0 h 212"/>
                <a:gd name="T41" fmla="*/ 414 w 414"/>
                <a:gd name="T42" fmla="*/ 212 h 2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14" h="212">
                  <a:moveTo>
                    <a:pt x="96" y="19"/>
                  </a:moveTo>
                  <a:cubicBezTo>
                    <a:pt x="119" y="70"/>
                    <a:pt x="161" y="104"/>
                    <a:pt x="216" y="113"/>
                  </a:cubicBezTo>
                  <a:cubicBezTo>
                    <a:pt x="288" y="125"/>
                    <a:pt x="349" y="95"/>
                    <a:pt x="399" y="47"/>
                  </a:cubicBezTo>
                  <a:cubicBezTo>
                    <a:pt x="400" y="70"/>
                    <a:pt x="398" y="120"/>
                    <a:pt x="414" y="151"/>
                  </a:cubicBezTo>
                  <a:cubicBezTo>
                    <a:pt x="391" y="137"/>
                    <a:pt x="327" y="120"/>
                    <a:pt x="301" y="132"/>
                  </a:cubicBezTo>
                  <a:cubicBezTo>
                    <a:pt x="275" y="144"/>
                    <a:pt x="259" y="166"/>
                    <a:pt x="242" y="176"/>
                  </a:cubicBezTo>
                  <a:cubicBezTo>
                    <a:pt x="206" y="198"/>
                    <a:pt x="190" y="212"/>
                    <a:pt x="148" y="204"/>
                  </a:cubicBezTo>
                  <a:cubicBezTo>
                    <a:pt x="117" y="197"/>
                    <a:pt x="85" y="188"/>
                    <a:pt x="67" y="160"/>
                  </a:cubicBezTo>
                  <a:cubicBezTo>
                    <a:pt x="59" y="146"/>
                    <a:pt x="53" y="110"/>
                    <a:pt x="49" y="94"/>
                  </a:cubicBezTo>
                  <a:cubicBezTo>
                    <a:pt x="46" y="84"/>
                    <a:pt x="47" y="75"/>
                    <a:pt x="42" y="66"/>
                  </a:cubicBezTo>
                  <a:cubicBezTo>
                    <a:pt x="39" y="58"/>
                    <a:pt x="21" y="49"/>
                    <a:pt x="19" y="44"/>
                  </a:cubicBezTo>
                  <a:cubicBezTo>
                    <a:pt x="0" y="11"/>
                    <a:pt x="74" y="0"/>
                    <a:pt x="90" y="11"/>
                  </a:cubicBezTo>
                  <a:cubicBezTo>
                    <a:pt x="91" y="13"/>
                    <a:pt x="96" y="19"/>
                    <a:pt x="96" y="19"/>
                  </a:cubicBezTo>
                  <a:close/>
                </a:path>
              </a:pathLst>
            </a:custGeom>
            <a:solidFill>
              <a:srgbClr val="7FA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97">
              <a:extLst>
                <a:ext uri="{FF2B5EF4-FFF2-40B4-BE49-F238E27FC236}">
                  <a16:creationId xmlns:a16="http://schemas.microsoft.com/office/drawing/2014/main" id="{5A6108A3-DC1A-4DDF-9985-736ED19D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553"/>
              <a:ext cx="246" cy="142"/>
            </a:xfrm>
            <a:custGeom>
              <a:avLst/>
              <a:gdLst>
                <a:gd name="T0" fmla="*/ 0 w 210"/>
                <a:gd name="T1" fmla="*/ 0 h 121"/>
                <a:gd name="T2" fmla="*/ 43 w 210"/>
                <a:gd name="T3" fmla="*/ 141 h 121"/>
                <a:gd name="T4" fmla="*/ 146 w 210"/>
                <a:gd name="T5" fmla="*/ 188 h 121"/>
                <a:gd name="T6" fmla="*/ 242 w 210"/>
                <a:gd name="T7" fmla="*/ 181 h 121"/>
                <a:gd name="T8" fmla="*/ 337 w 210"/>
                <a:gd name="T9" fmla="*/ 104 h 121"/>
                <a:gd name="T10" fmla="*/ 287 w 210"/>
                <a:gd name="T11" fmla="*/ 127 h 121"/>
                <a:gd name="T12" fmla="*/ 218 w 210"/>
                <a:gd name="T13" fmla="*/ 129 h 121"/>
                <a:gd name="T14" fmla="*/ 97 w 210"/>
                <a:gd name="T15" fmla="*/ 94 h 121"/>
                <a:gd name="T16" fmla="*/ 1 w 210"/>
                <a:gd name="T17" fmla="*/ 6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0"/>
                <a:gd name="T28" fmla="*/ 0 h 121"/>
                <a:gd name="T29" fmla="*/ 210 w 210"/>
                <a:gd name="T30" fmla="*/ 121 h 1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0" h="121">
                  <a:moveTo>
                    <a:pt x="0" y="0"/>
                  </a:moveTo>
                  <a:cubicBezTo>
                    <a:pt x="6" y="28"/>
                    <a:pt x="6" y="64"/>
                    <a:pt x="27" y="87"/>
                  </a:cubicBezTo>
                  <a:cubicBezTo>
                    <a:pt x="42" y="104"/>
                    <a:pt x="70" y="113"/>
                    <a:pt x="91" y="116"/>
                  </a:cubicBezTo>
                  <a:cubicBezTo>
                    <a:pt x="113" y="118"/>
                    <a:pt x="131" y="121"/>
                    <a:pt x="151" y="112"/>
                  </a:cubicBezTo>
                  <a:cubicBezTo>
                    <a:pt x="170" y="103"/>
                    <a:pt x="200" y="84"/>
                    <a:pt x="210" y="65"/>
                  </a:cubicBezTo>
                  <a:cubicBezTo>
                    <a:pt x="200" y="65"/>
                    <a:pt x="189" y="75"/>
                    <a:pt x="178" y="78"/>
                  </a:cubicBezTo>
                  <a:cubicBezTo>
                    <a:pt x="164" y="82"/>
                    <a:pt x="150" y="81"/>
                    <a:pt x="136" y="80"/>
                  </a:cubicBezTo>
                  <a:cubicBezTo>
                    <a:pt x="109" y="77"/>
                    <a:pt x="86" y="66"/>
                    <a:pt x="61" y="58"/>
                  </a:cubicBezTo>
                  <a:cubicBezTo>
                    <a:pt x="32" y="48"/>
                    <a:pt x="16" y="27"/>
                    <a:pt x="1" y="3"/>
                  </a:cubicBezTo>
                </a:path>
              </a:pathLst>
            </a:custGeom>
            <a:solidFill>
              <a:srgbClr val="6F9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98">
              <a:extLst>
                <a:ext uri="{FF2B5EF4-FFF2-40B4-BE49-F238E27FC236}">
                  <a16:creationId xmlns:a16="http://schemas.microsoft.com/office/drawing/2014/main" id="{4FB4DCE8-13EC-442F-A4E9-784F605B3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4" y="629"/>
              <a:ext cx="428" cy="148"/>
            </a:xfrm>
            <a:custGeom>
              <a:avLst/>
              <a:gdLst>
                <a:gd name="T0" fmla="*/ 0 w 365"/>
                <a:gd name="T1" fmla="*/ 114 h 126"/>
                <a:gd name="T2" fmla="*/ 29 w 365"/>
                <a:gd name="T3" fmla="*/ 105 h 126"/>
                <a:gd name="T4" fmla="*/ 63 w 365"/>
                <a:gd name="T5" fmla="*/ 85 h 126"/>
                <a:gd name="T6" fmla="*/ 103 w 365"/>
                <a:gd name="T7" fmla="*/ 42 h 126"/>
                <a:gd name="T8" fmla="*/ 205 w 365"/>
                <a:gd name="T9" fmla="*/ 1 h 126"/>
                <a:gd name="T10" fmla="*/ 353 w 365"/>
                <a:gd name="T11" fmla="*/ 39 h 126"/>
                <a:gd name="T12" fmla="*/ 539 w 365"/>
                <a:gd name="T13" fmla="*/ 157 h 126"/>
                <a:gd name="T14" fmla="*/ 589 w 365"/>
                <a:gd name="T15" fmla="*/ 204 h 126"/>
                <a:gd name="T16" fmla="*/ 521 w 365"/>
                <a:gd name="T17" fmla="*/ 157 h 126"/>
                <a:gd name="T18" fmla="*/ 416 w 365"/>
                <a:gd name="T19" fmla="*/ 100 h 126"/>
                <a:gd name="T20" fmla="*/ 230 w 365"/>
                <a:gd name="T21" fmla="*/ 21 h 126"/>
                <a:gd name="T22" fmla="*/ 120 w 365"/>
                <a:gd name="T23" fmla="*/ 62 h 126"/>
                <a:gd name="T24" fmla="*/ 16 w 365"/>
                <a:gd name="T25" fmla="*/ 102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65"/>
                <a:gd name="T40" fmla="*/ 0 h 126"/>
                <a:gd name="T41" fmla="*/ 365 w 365"/>
                <a:gd name="T42" fmla="*/ 126 h 1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65" h="126">
                  <a:moveTo>
                    <a:pt x="0" y="71"/>
                  </a:moveTo>
                  <a:cubicBezTo>
                    <a:pt x="5" y="67"/>
                    <a:pt x="12" y="67"/>
                    <a:pt x="18" y="65"/>
                  </a:cubicBezTo>
                  <a:cubicBezTo>
                    <a:pt x="26" y="62"/>
                    <a:pt x="32" y="57"/>
                    <a:pt x="39" y="52"/>
                  </a:cubicBezTo>
                  <a:cubicBezTo>
                    <a:pt x="49" y="44"/>
                    <a:pt x="55" y="35"/>
                    <a:pt x="64" y="26"/>
                  </a:cubicBezTo>
                  <a:cubicBezTo>
                    <a:pt x="81" y="10"/>
                    <a:pt x="104" y="1"/>
                    <a:pt x="127" y="1"/>
                  </a:cubicBezTo>
                  <a:cubicBezTo>
                    <a:pt x="161" y="0"/>
                    <a:pt x="189" y="9"/>
                    <a:pt x="219" y="24"/>
                  </a:cubicBezTo>
                  <a:cubicBezTo>
                    <a:pt x="259" y="44"/>
                    <a:pt x="298" y="72"/>
                    <a:pt x="334" y="97"/>
                  </a:cubicBezTo>
                  <a:cubicBezTo>
                    <a:pt x="345" y="105"/>
                    <a:pt x="359" y="114"/>
                    <a:pt x="365" y="126"/>
                  </a:cubicBezTo>
                  <a:cubicBezTo>
                    <a:pt x="355" y="112"/>
                    <a:pt x="337" y="106"/>
                    <a:pt x="323" y="97"/>
                  </a:cubicBezTo>
                  <a:cubicBezTo>
                    <a:pt x="303" y="83"/>
                    <a:pt x="279" y="74"/>
                    <a:pt x="258" y="61"/>
                  </a:cubicBezTo>
                  <a:cubicBezTo>
                    <a:pt x="221" y="38"/>
                    <a:pt x="186" y="17"/>
                    <a:pt x="142" y="13"/>
                  </a:cubicBezTo>
                  <a:cubicBezTo>
                    <a:pt x="117" y="10"/>
                    <a:pt x="95" y="25"/>
                    <a:pt x="74" y="38"/>
                  </a:cubicBezTo>
                  <a:cubicBezTo>
                    <a:pt x="55" y="50"/>
                    <a:pt x="32" y="59"/>
                    <a:pt x="10" y="63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99">
              <a:extLst>
                <a:ext uri="{FF2B5EF4-FFF2-40B4-BE49-F238E27FC236}">
                  <a16:creationId xmlns:a16="http://schemas.microsoft.com/office/drawing/2014/main" id="{229FF9CB-02E0-4BAE-9DE0-CF6618E06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1090"/>
              <a:ext cx="22" cy="104"/>
            </a:xfrm>
            <a:custGeom>
              <a:avLst/>
              <a:gdLst>
                <a:gd name="T0" fmla="*/ 7 w 19"/>
                <a:gd name="T1" fmla="*/ 0 h 89"/>
                <a:gd name="T2" fmla="*/ 7 w 19"/>
                <a:gd name="T3" fmla="*/ 37 h 89"/>
                <a:gd name="T4" fmla="*/ 10 w 19"/>
                <a:gd name="T5" fmla="*/ 72 h 89"/>
                <a:gd name="T6" fmla="*/ 12 w 19"/>
                <a:gd name="T7" fmla="*/ 106 h 89"/>
                <a:gd name="T8" fmla="*/ 8 w 19"/>
                <a:gd name="T9" fmla="*/ 143 h 89"/>
                <a:gd name="T10" fmla="*/ 22 w 19"/>
                <a:gd name="T11" fmla="*/ 100 h 89"/>
                <a:gd name="T12" fmla="*/ 28 w 19"/>
                <a:gd name="T13" fmla="*/ 65 h 89"/>
                <a:gd name="T14" fmla="*/ 25 w 19"/>
                <a:gd name="T15" fmla="*/ 29 h 89"/>
                <a:gd name="T16" fmla="*/ 8 w 19"/>
                <a:gd name="T17" fmla="*/ 0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"/>
                <a:gd name="T28" fmla="*/ 0 h 89"/>
                <a:gd name="T29" fmla="*/ 19 w 19"/>
                <a:gd name="T30" fmla="*/ 89 h 8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" h="89">
                  <a:moveTo>
                    <a:pt x="4" y="0"/>
                  </a:moveTo>
                  <a:cubicBezTo>
                    <a:pt x="0" y="7"/>
                    <a:pt x="2" y="16"/>
                    <a:pt x="4" y="23"/>
                  </a:cubicBezTo>
                  <a:cubicBezTo>
                    <a:pt x="5" y="31"/>
                    <a:pt x="6" y="38"/>
                    <a:pt x="7" y="45"/>
                  </a:cubicBezTo>
                  <a:cubicBezTo>
                    <a:pt x="7" y="52"/>
                    <a:pt x="8" y="59"/>
                    <a:pt x="8" y="67"/>
                  </a:cubicBezTo>
                  <a:cubicBezTo>
                    <a:pt x="8" y="75"/>
                    <a:pt x="6" y="81"/>
                    <a:pt x="5" y="89"/>
                  </a:cubicBezTo>
                  <a:cubicBezTo>
                    <a:pt x="9" y="80"/>
                    <a:pt x="10" y="71"/>
                    <a:pt x="14" y="63"/>
                  </a:cubicBezTo>
                  <a:cubicBezTo>
                    <a:pt x="16" y="55"/>
                    <a:pt x="18" y="49"/>
                    <a:pt x="18" y="41"/>
                  </a:cubicBezTo>
                  <a:cubicBezTo>
                    <a:pt x="19" y="33"/>
                    <a:pt x="18" y="26"/>
                    <a:pt x="16" y="18"/>
                  </a:cubicBezTo>
                  <a:cubicBezTo>
                    <a:pt x="14" y="10"/>
                    <a:pt x="10" y="6"/>
                    <a:pt x="5" y="0"/>
                  </a:cubicBezTo>
                </a:path>
              </a:pathLst>
            </a:custGeom>
            <a:solidFill>
              <a:srgbClr val="7FA8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100">
              <a:extLst>
                <a:ext uri="{FF2B5EF4-FFF2-40B4-BE49-F238E27FC236}">
                  <a16:creationId xmlns:a16="http://schemas.microsoft.com/office/drawing/2014/main" id="{EDFA9DA1-60B7-4221-B1F0-C93337AAD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620"/>
              <a:ext cx="49" cy="42"/>
            </a:xfrm>
            <a:custGeom>
              <a:avLst/>
              <a:gdLst>
                <a:gd name="T0" fmla="*/ 0 w 42"/>
                <a:gd name="T1" fmla="*/ 13 h 36"/>
                <a:gd name="T2" fmla="*/ 13 w 42"/>
                <a:gd name="T3" fmla="*/ 0 h 36"/>
                <a:gd name="T4" fmla="*/ 35 w 42"/>
                <a:gd name="T5" fmla="*/ 19 h 36"/>
                <a:gd name="T6" fmla="*/ 67 w 42"/>
                <a:gd name="T7" fmla="*/ 57 h 36"/>
                <a:gd name="T8" fmla="*/ 9 w 42"/>
                <a:gd name="T9" fmla="*/ 18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0" y="8"/>
                  </a:moveTo>
                  <a:cubicBezTo>
                    <a:pt x="4" y="8"/>
                    <a:pt x="4" y="1"/>
                    <a:pt x="8" y="0"/>
                  </a:cubicBezTo>
                  <a:cubicBezTo>
                    <a:pt x="13" y="0"/>
                    <a:pt x="19" y="10"/>
                    <a:pt x="22" y="12"/>
                  </a:cubicBezTo>
                  <a:cubicBezTo>
                    <a:pt x="29" y="19"/>
                    <a:pt x="41" y="26"/>
                    <a:pt x="42" y="36"/>
                  </a:cubicBezTo>
                  <a:cubicBezTo>
                    <a:pt x="28" y="32"/>
                    <a:pt x="23" y="13"/>
                    <a:pt x="6" y="11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101">
              <a:extLst>
                <a:ext uri="{FF2B5EF4-FFF2-40B4-BE49-F238E27FC236}">
                  <a16:creationId xmlns:a16="http://schemas.microsoft.com/office/drawing/2014/main" id="{A915684A-3FBC-4BFE-87AC-F8D4650D9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666"/>
              <a:ext cx="26" cy="34"/>
            </a:xfrm>
            <a:custGeom>
              <a:avLst/>
              <a:gdLst>
                <a:gd name="T0" fmla="*/ 1 w 22"/>
                <a:gd name="T1" fmla="*/ 22 h 29"/>
                <a:gd name="T2" fmla="*/ 35 w 22"/>
                <a:gd name="T3" fmla="*/ 34 h 29"/>
                <a:gd name="T4" fmla="*/ 26 w 22"/>
                <a:gd name="T5" fmla="*/ 41 h 29"/>
                <a:gd name="T6" fmla="*/ 7 w 22"/>
                <a:gd name="T7" fmla="*/ 25 h 2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2"/>
                <a:gd name="T13" fmla="*/ 0 h 29"/>
                <a:gd name="T14" fmla="*/ 22 w 22"/>
                <a:gd name="T15" fmla="*/ 29 h 2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2" h="29">
                  <a:moveTo>
                    <a:pt x="1" y="14"/>
                  </a:moveTo>
                  <a:cubicBezTo>
                    <a:pt x="0" y="0"/>
                    <a:pt x="19" y="13"/>
                    <a:pt x="21" y="21"/>
                  </a:cubicBezTo>
                  <a:cubicBezTo>
                    <a:pt x="22" y="25"/>
                    <a:pt x="20" y="29"/>
                    <a:pt x="16" y="26"/>
                  </a:cubicBezTo>
                  <a:cubicBezTo>
                    <a:pt x="11" y="22"/>
                    <a:pt x="12" y="17"/>
                    <a:pt x="4" y="15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Freeform 102">
              <a:extLst>
                <a:ext uri="{FF2B5EF4-FFF2-40B4-BE49-F238E27FC236}">
                  <a16:creationId xmlns:a16="http://schemas.microsoft.com/office/drawing/2014/main" id="{841B8AF9-A839-4B31-9EBE-5C63CE312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741"/>
              <a:ext cx="36" cy="30"/>
            </a:xfrm>
            <a:custGeom>
              <a:avLst/>
              <a:gdLst>
                <a:gd name="T0" fmla="*/ 0 w 30"/>
                <a:gd name="T1" fmla="*/ 8 h 26"/>
                <a:gd name="T2" fmla="*/ 19 w 30"/>
                <a:gd name="T3" fmla="*/ 3 h 26"/>
                <a:gd name="T4" fmla="*/ 31 w 30"/>
                <a:gd name="T5" fmla="*/ 14 h 26"/>
                <a:gd name="T6" fmla="*/ 44 w 30"/>
                <a:gd name="T7" fmla="*/ 21 h 26"/>
                <a:gd name="T8" fmla="*/ 43 w 30"/>
                <a:gd name="T9" fmla="*/ 37 h 26"/>
                <a:gd name="T10" fmla="*/ 8 w 30"/>
                <a:gd name="T11" fmla="*/ 1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26"/>
                <a:gd name="T20" fmla="*/ 30 w 30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26">
                  <a:moveTo>
                    <a:pt x="0" y="5"/>
                  </a:moveTo>
                  <a:cubicBezTo>
                    <a:pt x="4" y="0"/>
                    <a:pt x="6" y="0"/>
                    <a:pt x="11" y="3"/>
                  </a:cubicBezTo>
                  <a:cubicBezTo>
                    <a:pt x="13" y="5"/>
                    <a:pt x="15" y="7"/>
                    <a:pt x="18" y="9"/>
                  </a:cubicBezTo>
                  <a:cubicBezTo>
                    <a:pt x="20" y="11"/>
                    <a:pt x="24" y="12"/>
                    <a:pt x="26" y="14"/>
                  </a:cubicBezTo>
                  <a:cubicBezTo>
                    <a:pt x="29" y="17"/>
                    <a:pt x="30" y="23"/>
                    <a:pt x="25" y="24"/>
                  </a:cubicBezTo>
                  <a:cubicBezTo>
                    <a:pt x="19" y="26"/>
                    <a:pt x="10" y="13"/>
                    <a:pt x="5" y="10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103">
              <a:extLst>
                <a:ext uri="{FF2B5EF4-FFF2-40B4-BE49-F238E27FC236}">
                  <a16:creationId xmlns:a16="http://schemas.microsoft.com/office/drawing/2014/main" id="{F0AA38AB-D7B1-4469-9801-9501A6A07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812"/>
              <a:ext cx="35" cy="38"/>
            </a:xfrm>
            <a:custGeom>
              <a:avLst/>
              <a:gdLst>
                <a:gd name="T0" fmla="*/ 0 w 30"/>
                <a:gd name="T1" fmla="*/ 20 h 32"/>
                <a:gd name="T2" fmla="*/ 22 w 30"/>
                <a:gd name="T3" fmla="*/ 8 h 32"/>
                <a:gd name="T4" fmla="*/ 41 w 30"/>
                <a:gd name="T5" fmla="*/ 34 h 32"/>
                <a:gd name="T6" fmla="*/ 41 w 30"/>
                <a:gd name="T7" fmla="*/ 48 h 32"/>
                <a:gd name="T8" fmla="*/ 9 w 30"/>
                <a:gd name="T9" fmla="*/ 2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32"/>
                <a:gd name="T17" fmla="*/ 30 w 30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32">
                  <a:moveTo>
                    <a:pt x="0" y="12"/>
                  </a:moveTo>
                  <a:cubicBezTo>
                    <a:pt x="3" y="5"/>
                    <a:pt x="8" y="0"/>
                    <a:pt x="14" y="5"/>
                  </a:cubicBezTo>
                  <a:cubicBezTo>
                    <a:pt x="18" y="9"/>
                    <a:pt x="24" y="15"/>
                    <a:pt x="26" y="20"/>
                  </a:cubicBezTo>
                  <a:cubicBezTo>
                    <a:pt x="28" y="23"/>
                    <a:pt x="30" y="28"/>
                    <a:pt x="26" y="29"/>
                  </a:cubicBezTo>
                  <a:cubicBezTo>
                    <a:pt x="20" y="32"/>
                    <a:pt x="12" y="16"/>
                    <a:pt x="6" y="13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104">
              <a:extLst>
                <a:ext uri="{FF2B5EF4-FFF2-40B4-BE49-F238E27FC236}">
                  <a16:creationId xmlns:a16="http://schemas.microsoft.com/office/drawing/2014/main" id="{0B1120C3-6F6F-4911-AF12-04946BB69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914"/>
              <a:ext cx="31" cy="21"/>
            </a:xfrm>
            <a:custGeom>
              <a:avLst/>
              <a:gdLst>
                <a:gd name="T0" fmla="*/ 1 w 27"/>
                <a:gd name="T1" fmla="*/ 9 h 18"/>
                <a:gd name="T2" fmla="*/ 2 w 27"/>
                <a:gd name="T3" fmla="*/ 2 h 18"/>
                <a:gd name="T4" fmla="*/ 18 w 27"/>
                <a:gd name="T5" fmla="*/ 9 h 18"/>
                <a:gd name="T6" fmla="*/ 41 w 27"/>
                <a:gd name="T7" fmla="*/ 29 h 18"/>
                <a:gd name="T8" fmla="*/ 11 w 27"/>
                <a:gd name="T9" fmla="*/ 19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18"/>
                <a:gd name="T17" fmla="*/ 27 w 27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18">
                  <a:moveTo>
                    <a:pt x="1" y="6"/>
                  </a:moveTo>
                  <a:cubicBezTo>
                    <a:pt x="0" y="6"/>
                    <a:pt x="0" y="3"/>
                    <a:pt x="2" y="2"/>
                  </a:cubicBezTo>
                  <a:cubicBezTo>
                    <a:pt x="6" y="0"/>
                    <a:pt x="8" y="4"/>
                    <a:pt x="12" y="6"/>
                  </a:cubicBezTo>
                  <a:cubicBezTo>
                    <a:pt x="17" y="9"/>
                    <a:pt x="27" y="9"/>
                    <a:pt x="27" y="18"/>
                  </a:cubicBezTo>
                  <a:cubicBezTo>
                    <a:pt x="21" y="18"/>
                    <a:pt x="13" y="16"/>
                    <a:pt x="8" y="12"/>
                  </a:cubicBezTo>
                </a:path>
              </a:pathLst>
            </a:custGeom>
            <a:solidFill>
              <a:srgbClr val="B2D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Freeform 105">
              <a:extLst>
                <a:ext uri="{FF2B5EF4-FFF2-40B4-BE49-F238E27FC236}">
                  <a16:creationId xmlns:a16="http://schemas.microsoft.com/office/drawing/2014/main" id="{179D4566-4154-472C-B0F1-3B0E910E6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977"/>
              <a:ext cx="104" cy="243"/>
            </a:xfrm>
            <a:custGeom>
              <a:avLst/>
              <a:gdLst>
                <a:gd name="T0" fmla="*/ 127 w 89"/>
                <a:gd name="T1" fmla="*/ 0 h 207"/>
                <a:gd name="T2" fmla="*/ 0 w 89"/>
                <a:gd name="T3" fmla="*/ 335 h 207"/>
                <a:gd name="T4" fmla="*/ 127 w 89"/>
                <a:gd name="T5" fmla="*/ 0 h 207"/>
                <a:gd name="T6" fmla="*/ 0 60000 65536"/>
                <a:gd name="T7" fmla="*/ 0 60000 65536"/>
                <a:gd name="T8" fmla="*/ 0 60000 65536"/>
                <a:gd name="T9" fmla="*/ 0 w 89"/>
                <a:gd name="T10" fmla="*/ 0 h 207"/>
                <a:gd name="T11" fmla="*/ 89 w 89"/>
                <a:gd name="T12" fmla="*/ 207 h 20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9" h="207">
                  <a:moveTo>
                    <a:pt x="80" y="0"/>
                  </a:moveTo>
                  <a:cubicBezTo>
                    <a:pt x="74" y="73"/>
                    <a:pt x="19" y="139"/>
                    <a:pt x="0" y="207"/>
                  </a:cubicBezTo>
                  <a:cubicBezTo>
                    <a:pt x="12" y="128"/>
                    <a:pt x="89" y="88"/>
                    <a:pt x="80" y="0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106">
              <a:extLst>
                <a:ext uri="{FF2B5EF4-FFF2-40B4-BE49-F238E27FC236}">
                  <a16:creationId xmlns:a16="http://schemas.microsoft.com/office/drawing/2014/main" id="{EE23DB80-4208-4742-9AE9-BAC00D04C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000"/>
              <a:ext cx="153" cy="84"/>
            </a:xfrm>
            <a:custGeom>
              <a:avLst/>
              <a:gdLst>
                <a:gd name="T0" fmla="*/ 0 w 131"/>
                <a:gd name="T1" fmla="*/ 57 h 72"/>
                <a:gd name="T2" fmla="*/ 39 w 131"/>
                <a:gd name="T3" fmla="*/ 2 h 72"/>
                <a:gd name="T4" fmla="*/ 106 w 131"/>
                <a:gd name="T5" fmla="*/ 40 h 72"/>
                <a:gd name="T6" fmla="*/ 162 w 131"/>
                <a:gd name="T7" fmla="*/ 79 h 72"/>
                <a:gd name="T8" fmla="*/ 209 w 131"/>
                <a:gd name="T9" fmla="*/ 112 h 72"/>
                <a:gd name="T10" fmla="*/ 121 w 131"/>
                <a:gd name="T11" fmla="*/ 72 h 72"/>
                <a:gd name="T12" fmla="*/ 60 w 131"/>
                <a:gd name="T13" fmla="*/ 43 h 72"/>
                <a:gd name="T14" fmla="*/ 25 w 131"/>
                <a:gd name="T15" fmla="*/ 30 h 72"/>
                <a:gd name="T16" fmla="*/ 13 w 131"/>
                <a:gd name="T17" fmla="*/ 63 h 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1"/>
                <a:gd name="T28" fmla="*/ 0 h 72"/>
                <a:gd name="T29" fmla="*/ 131 w 131"/>
                <a:gd name="T30" fmla="*/ 72 h 7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1" h="72">
                  <a:moveTo>
                    <a:pt x="0" y="36"/>
                  </a:moveTo>
                  <a:cubicBezTo>
                    <a:pt x="0" y="21"/>
                    <a:pt x="6" y="5"/>
                    <a:pt x="24" y="2"/>
                  </a:cubicBezTo>
                  <a:cubicBezTo>
                    <a:pt x="38" y="0"/>
                    <a:pt x="56" y="17"/>
                    <a:pt x="67" y="25"/>
                  </a:cubicBezTo>
                  <a:cubicBezTo>
                    <a:pt x="79" y="33"/>
                    <a:pt x="90" y="42"/>
                    <a:pt x="102" y="50"/>
                  </a:cubicBezTo>
                  <a:cubicBezTo>
                    <a:pt x="111" y="58"/>
                    <a:pt x="123" y="63"/>
                    <a:pt x="131" y="70"/>
                  </a:cubicBezTo>
                  <a:cubicBezTo>
                    <a:pt x="113" y="72"/>
                    <a:pt x="91" y="53"/>
                    <a:pt x="76" y="45"/>
                  </a:cubicBezTo>
                  <a:cubicBezTo>
                    <a:pt x="63" y="38"/>
                    <a:pt x="51" y="32"/>
                    <a:pt x="38" y="27"/>
                  </a:cubicBezTo>
                  <a:cubicBezTo>
                    <a:pt x="33" y="25"/>
                    <a:pt x="21" y="17"/>
                    <a:pt x="15" y="19"/>
                  </a:cubicBezTo>
                  <a:cubicBezTo>
                    <a:pt x="8" y="22"/>
                    <a:pt x="4" y="33"/>
                    <a:pt x="8" y="39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107">
              <a:extLst>
                <a:ext uri="{FF2B5EF4-FFF2-40B4-BE49-F238E27FC236}">
                  <a16:creationId xmlns:a16="http://schemas.microsoft.com/office/drawing/2014/main" id="{9D405FB4-C9B7-4465-83B1-D1B87120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218"/>
              <a:ext cx="138" cy="118"/>
            </a:xfrm>
            <a:custGeom>
              <a:avLst/>
              <a:gdLst>
                <a:gd name="T0" fmla="*/ 22 w 118"/>
                <a:gd name="T1" fmla="*/ 155 h 101"/>
                <a:gd name="T2" fmla="*/ 188 w 118"/>
                <a:gd name="T3" fmla="*/ 0 h 101"/>
                <a:gd name="T4" fmla="*/ 73 w 118"/>
                <a:gd name="T5" fmla="*/ 96 h 101"/>
                <a:gd name="T6" fmla="*/ 27 w 118"/>
                <a:gd name="T7" fmla="*/ 161 h 10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8"/>
                <a:gd name="T13" fmla="*/ 0 h 101"/>
                <a:gd name="T14" fmla="*/ 118 w 118"/>
                <a:gd name="T15" fmla="*/ 101 h 10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8" h="101">
                  <a:moveTo>
                    <a:pt x="14" y="98"/>
                  </a:moveTo>
                  <a:cubicBezTo>
                    <a:pt x="0" y="57"/>
                    <a:pt x="92" y="11"/>
                    <a:pt x="118" y="0"/>
                  </a:cubicBezTo>
                  <a:cubicBezTo>
                    <a:pt x="93" y="20"/>
                    <a:pt x="66" y="36"/>
                    <a:pt x="45" y="60"/>
                  </a:cubicBezTo>
                  <a:cubicBezTo>
                    <a:pt x="36" y="70"/>
                    <a:pt x="18" y="89"/>
                    <a:pt x="17" y="101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108">
              <a:extLst>
                <a:ext uri="{FF2B5EF4-FFF2-40B4-BE49-F238E27FC236}">
                  <a16:creationId xmlns:a16="http://schemas.microsoft.com/office/drawing/2014/main" id="{45DC7503-95C7-4941-916B-84D547EF9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1" y="494"/>
              <a:ext cx="68" cy="102"/>
            </a:xfrm>
            <a:custGeom>
              <a:avLst/>
              <a:gdLst>
                <a:gd name="T0" fmla="*/ 94 w 58"/>
                <a:gd name="T1" fmla="*/ 32 h 87"/>
                <a:gd name="T2" fmla="*/ 74 w 58"/>
                <a:gd name="T3" fmla="*/ 0 h 87"/>
                <a:gd name="T4" fmla="*/ 29 w 58"/>
                <a:gd name="T5" fmla="*/ 57 h 87"/>
                <a:gd name="T6" fmla="*/ 0 w 58"/>
                <a:gd name="T7" fmla="*/ 141 h 87"/>
                <a:gd name="T8" fmla="*/ 39 w 58"/>
                <a:gd name="T9" fmla="*/ 59 h 87"/>
                <a:gd name="T10" fmla="*/ 67 w 58"/>
                <a:gd name="T11" fmla="*/ 21 h 87"/>
                <a:gd name="T12" fmla="*/ 82 w 58"/>
                <a:gd name="T13" fmla="*/ 38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87"/>
                <a:gd name="T23" fmla="*/ 58 w 58"/>
                <a:gd name="T24" fmla="*/ 87 h 8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87">
                  <a:moveTo>
                    <a:pt x="58" y="20"/>
                  </a:moveTo>
                  <a:cubicBezTo>
                    <a:pt x="50" y="18"/>
                    <a:pt x="46" y="8"/>
                    <a:pt x="46" y="0"/>
                  </a:cubicBezTo>
                  <a:cubicBezTo>
                    <a:pt x="37" y="1"/>
                    <a:pt x="21" y="28"/>
                    <a:pt x="18" y="36"/>
                  </a:cubicBezTo>
                  <a:cubicBezTo>
                    <a:pt x="10" y="52"/>
                    <a:pt x="8" y="71"/>
                    <a:pt x="0" y="87"/>
                  </a:cubicBezTo>
                  <a:cubicBezTo>
                    <a:pt x="5" y="69"/>
                    <a:pt x="16" y="53"/>
                    <a:pt x="24" y="37"/>
                  </a:cubicBezTo>
                  <a:cubicBezTo>
                    <a:pt x="29" y="30"/>
                    <a:pt x="33" y="16"/>
                    <a:pt x="42" y="13"/>
                  </a:cubicBezTo>
                  <a:cubicBezTo>
                    <a:pt x="44" y="16"/>
                    <a:pt x="48" y="19"/>
                    <a:pt x="51" y="23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109">
              <a:extLst>
                <a:ext uri="{FF2B5EF4-FFF2-40B4-BE49-F238E27FC236}">
                  <a16:creationId xmlns:a16="http://schemas.microsoft.com/office/drawing/2014/main" id="{052B4BD0-405A-4E96-9717-172938121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7" y="921"/>
              <a:ext cx="215" cy="237"/>
            </a:xfrm>
            <a:custGeom>
              <a:avLst/>
              <a:gdLst>
                <a:gd name="T0" fmla="*/ 0 w 184"/>
                <a:gd name="T1" fmla="*/ 0 h 202"/>
                <a:gd name="T2" fmla="*/ 139 w 184"/>
                <a:gd name="T3" fmla="*/ 142 h 202"/>
                <a:gd name="T4" fmla="*/ 195 w 184"/>
                <a:gd name="T5" fmla="*/ 231 h 202"/>
                <a:gd name="T6" fmla="*/ 293 w 184"/>
                <a:gd name="T7" fmla="*/ 326 h 202"/>
                <a:gd name="T8" fmla="*/ 189 w 184"/>
                <a:gd name="T9" fmla="*/ 206 h 202"/>
                <a:gd name="T10" fmla="*/ 132 w 184"/>
                <a:gd name="T11" fmla="*/ 122 h 202"/>
                <a:gd name="T12" fmla="*/ 68 w 184"/>
                <a:gd name="T13" fmla="*/ 46 h 202"/>
                <a:gd name="T14" fmla="*/ 8 w 184"/>
                <a:gd name="T15" fmla="*/ 7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4"/>
                <a:gd name="T25" fmla="*/ 0 h 202"/>
                <a:gd name="T26" fmla="*/ 184 w 184"/>
                <a:gd name="T27" fmla="*/ 202 h 20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4" h="202">
                  <a:moveTo>
                    <a:pt x="0" y="0"/>
                  </a:moveTo>
                  <a:cubicBezTo>
                    <a:pt x="29" y="31"/>
                    <a:pt x="62" y="53"/>
                    <a:pt x="87" y="88"/>
                  </a:cubicBezTo>
                  <a:cubicBezTo>
                    <a:pt x="100" y="105"/>
                    <a:pt x="109" y="125"/>
                    <a:pt x="122" y="143"/>
                  </a:cubicBezTo>
                  <a:cubicBezTo>
                    <a:pt x="139" y="167"/>
                    <a:pt x="163" y="182"/>
                    <a:pt x="184" y="202"/>
                  </a:cubicBezTo>
                  <a:cubicBezTo>
                    <a:pt x="156" y="191"/>
                    <a:pt x="133" y="153"/>
                    <a:pt x="119" y="128"/>
                  </a:cubicBezTo>
                  <a:cubicBezTo>
                    <a:pt x="109" y="109"/>
                    <a:pt x="96" y="93"/>
                    <a:pt x="83" y="76"/>
                  </a:cubicBezTo>
                  <a:cubicBezTo>
                    <a:pt x="71" y="59"/>
                    <a:pt x="60" y="41"/>
                    <a:pt x="43" y="28"/>
                  </a:cubicBezTo>
                  <a:cubicBezTo>
                    <a:pt x="33" y="21"/>
                    <a:pt x="18" y="6"/>
                    <a:pt x="5" y="4"/>
                  </a:cubicBezTo>
                </a:path>
              </a:pathLst>
            </a:custGeom>
            <a:solidFill>
              <a:srgbClr val="D7E8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343" name="Text Box 319">
            <a:extLst>
              <a:ext uri="{FF2B5EF4-FFF2-40B4-BE49-F238E27FC236}">
                <a16:creationId xmlns:a16="http://schemas.microsoft.com/office/drawing/2014/main" id="{809C9E64-C1B0-4EF9-93CF-CBF98E86D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7000" y="4343400"/>
            <a:ext cx="210185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Comfortable shoes</a:t>
            </a: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F5F130E4-0C32-4894-9591-05A45B56B77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Hygiene</a:t>
            </a:r>
          </a:p>
        </p:txBody>
      </p:sp>
      <p:grpSp>
        <p:nvGrpSpPr>
          <p:cNvPr id="40962" name="Group 161">
            <a:extLst>
              <a:ext uri="{FF2B5EF4-FFF2-40B4-BE49-F238E27FC236}">
                <a16:creationId xmlns:a16="http://schemas.microsoft.com/office/drawing/2014/main" id="{DD54453C-E735-4521-87EC-0FC12E6D449F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2895600"/>
            <a:ext cx="1646238" cy="1900238"/>
            <a:chOff x="1586" y="963"/>
            <a:chExt cx="2368" cy="2733"/>
          </a:xfrm>
        </p:grpSpPr>
        <p:sp>
          <p:nvSpPr>
            <p:cNvPr id="41620" name="Freeform 162">
              <a:extLst>
                <a:ext uri="{FF2B5EF4-FFF2-40B4-BE49-F238E27FC236}">
                  <a16:creationId xmlns:a16="http://schemas.microsoft.com/office/drawing/2014/main" id="{67B5A841-AD55-47C5-B633-DAC9A8061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085"/>
              <a:ext cx="915" cy="1726"/>
            </a:xfrm>
            <a:custGeom>
              <a:avLst/>
              <a:gdLst>
                <a:gd name="T0" fmla="*/ 3300 w 366"/>
                <a:gd name="T1" fmla="*/ 0 h 647"/>
                <a:gd name="T2" fmla="*/ 3188 w 366"/>
                <a:gd name="T3" fmla="*/ 2412 h 647"/>
                <a:gd name="T4" fmla="*/ 3250 w 366"/>
                <a:gd name="T5" fmla="*/ 3930 h 647"/>
                <a:gd name="T6" fmla="*/ 3500 w 366"/>
                <a:gd name="T7" fmla="*/ 5317 h 647"/>
                <a:gd name="T8" fmla="*/ 2833 w 366"/>
                <a:gd name="T9" fmla="*/ 7459 h 647"/>
                <a:gd name="T10" fmla="*/ 2220 w 366"/>
                <a:gd name="T11" fmla="*/ 8710 h 647"/>
                <a:gd name="T12" fmla="*/ 1925 w 366"/>
                <a:gd name="T13" fmla="*/ 9836 h 647"/>
                <a:gd name="T14" fmla="*/ 438 w 366"/>
                <a:gd name="T15" fmla="*/ 10463 h 647"/>
                <a:gd name="T16" fmla="*/ 0 w 366"/>
                <a:gd name="T17" fmla="*/ 11295 h 647"/>
                <a:gd name="T18" fmla="*/ 708 w 366"/>
                <a:gd name="T19" fmla="*/ 11679 h 647"/>
                <a:gd name="T20" fmla="*/ 2033 w 366"/>
                <a:gd name="T21" fmla="*/ 11770 h 647"/>
                <a:gd name="T22" fmla="*/ 3645 w 366"/>
                <a:gd name="T23" fmla="*/ 11087 h 647"/>
                <a:gd name="T24" fmla="*/ 5300 w 366"/>
                <a:gd name="T25" fmla="*/ 10655 h 647"/>
                <a:gd name="T26" fmla="*/ 5500 w 366"/>
                <a:gd name="T27" fmla="*/ 8184 h 647"/>
                <a:gd name="T28" fmla="*/ 5175 w 366"/>
                <a:gd name="T29" fmla="*/ 7288 h 647"/>
                <a:gd name="T30" fmla="*/ 5208 w 366"/>
                <a:gd name="T31" fmla="*/ 7216 h 647"/>
                <a:gd name="T32" fmla="*/ 5250 w 366"/>
                <a:gd name="T33" fmla="*/ 5487 h 647"/>
                <a:gd name="T34" fmla="*/ 4895 w 366"/>
                <a:gd name="T35" fmla="*/ 3700 h 647"/>
                <a:gd name="T36" fmla="*/ 4645 w 366"/>
                <a:gd name="T37" fmla="*/ 0 h 6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6" h="647">
                  <a:moveTo>
                    <a:pt x="211" y="0"/>
                  </a:moveTo>
                  <a:cubicBezTo>
                    <a:pt x="209" y="38"/>
                    <a:pt x="217" y="82"/>
                    <a:pt x="204" y="127"/>
                  </a:cubicBezTo>
                  <a:cubicBezTo>
                    <a:pt x="198" y="154"/>
                    <a:pt x="205" y="175"/>
                    <a:pt x="208" y="207"/>
                  </a:cubicBezTo>
                  <a:cubicBezTo>
                    <a:pt x="210" y="233"/>
                    <a:pt x="225" y="252"/>
                    <a:pt x="224" y="280"/>
                  </a:cubicBezTo>
                  <a:cubicBezTo>
                    <a:pt x="223" y="318"/>
                    <a:pt x="196" y="371"/>
                    <a:pt x="181" y="393"/>
                  </a:cubicBezTo>
                  <a:cubicBezTo>
                    <a:pt x="165" y="418"/>
                    <a:pt x="153" y="425"/>
                    <a:pt x="142" y="459"/>
                  </a:cubicBezTo>
                  <a:cubicBezTo>
                    <a:pt x="136" y="477"/>
                    <a:pt x="132" y="503"/>
                    <a:pt x="123" y="518"/>
                  </a:cubicBezTo>
                  <a:cubicBezTo>
                    <a:pt x="99" y="557"/>
                    <a:pt x="57" y="523"/>
                    <a:pt x="28" y="551"/>
                  </a:cubicBezTo>
                  <a:cubicBezTo>
                    <a:pt x="16" y="563"/>
                    <a:pt x="7" y="578"/>
                    <a:pt x="0" y="595"/>
                  </a:cubicBezTo>
                  <a:cubicBezTo>
                    <a:pt x="17" y="600"/>
                    <a:pt x="32" y="606"/>
                    <a:pt x="45" y="615"/>
                  </a:cubicBezTo>
                  <a:cubicBezTo>
                    <a:pt x="96" y="647"/>
                    <a:pt x="108" y="626"/>
                    <a:pt x="130" y="620"/>
                  </a:cubicBezTo>
                  <a:cubicBezTo>
                    <a:pt x="152" y="615"/>
                    <a:pt x="216" y="584"/>
                    <a:pt x="233" y="584"/>
                  </a:cubicBezTo>
                  <a:cubicBezTo>
                    <a:pt x="248" y="577"/>
                    <a:pt x="294" y="564"/>
                    <a:pt x="339" y="561"/>
                  </a:cubicBezTo>
                  <a:cubicBezTo>
                    <a:pt x="338" y="524"/>
                    <a:pt x="366" y="467"/>
                    <a:pt x="352" y="431"/>
                  </a:cubicBezTo>
                  <a:cubicBezTo>
                    <a:pt x="343" y="405"/>
                    <a:pt x="320" y="393"/>
                    <a:pt x="331" y="384"/>
                  </a:cubicBezTo>
                  <a:cubicBezTo>
                    <a:pt x="333" y="380"/>
                    <a:pt x="333" y="380"/>
                    <a:pt x="333" y="380"/>
                  </a:cubicBezTo>
                  <a:cubicBezTo>
                    <a:pt x="323" y="354"/>
                    <a:pt x="337" y="317"/>
                    <a:pt x="336" y="289"/>
                  </a:cubicBezTo>
                  <a:cubicBezTo>
                    <a:pt x="334" y="256"/>
                    <a:pt x="318" y="230"/>
                    <a:pt x="313" y="195"/>
                  </a:cubicBezTo>
                  <a:cubicBezTo>
                    <a:pt x="304" y="105"/>
                    <a:pt x="293" y="27"/>
                    <a:pt x="297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1" name="Freeform 163">
              <a:extLst>
                <a:ext uri="{FF2B5EF4-FFF2-40B4-BE49-F238E27FC236}">
                  <a16:creationId xmlns:a16="http://schemas.microsoft.com/office/drawing/2014/main" id="{8F8EB587-E78A-4A61-B051-251B8E8FF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085"/>
              <a:ext cx="915" cy="1726"/>
            </a:xfrm>
            <a:custGeom>
              <a:avLst/>
              <a:gdLst>
                <a:gd name="T0" fmla="*/ 3300 w 366"/>
                <a:gd name="T1" fmla="*/ 0 h 647"/>
                <a:gd name="T2" fmla="*/ 3188 w 366"/>
                <a:gd name="T3" fmla="*/ 2412 h 647"/>
                <a:gd name="T4" fmla="*/ 3250 w 366"/>
                <a:gd name="T5" fmla="*/ 3930 h 647"/>
                <a:gd name="T6" fmla="*/ 3500 w 366"/>
                <a:gd name="T7" fmla="*/ 5317 h 647"/>
                <a:gd name="T8" fmla="*/ 2833 w 366"/>
                <a:gd name="T9" fmla="*/ 7459 h 647"/>
                <a:gd name="T10" fmla="*/ 2220 w 366"/>
                <a:gd name="T11" fmla="*/ 8710 h 647"/>
                <a:gd name="T12" fmla="*/ 1925 w 366"/>
                <a:gd name="T13" fmla="*/ 9836 h 647"/>
                <a:gd name="T14" fmla="*/ 438 w 366"/>
                <a:gd name="T15" fmla="*/ 10463 h 647"/>
                <a:gd name="T16" fmla="*/ 0 w 366"/>
                <a:gd name="T17" fmla="*/ 11295 h 647"/>
                <a:gd name="T18" fmla="*/ 708 w 366"/>
                <a:gd name="T19" fmla="*/ 11679 h 647"/>
                <a:gd name="T20" fmla="*/ 2033 w 366"/>
                <a:gd name="T21" fmla="*/ 11770 h 647"/>
                <a:gd name="T22" fmla="*/ 3645 w 366"/>
                <a:gd name="T23" fmla="*/ 11087 h 647"/>
                <a:gd name="T24" fmla="*/ 5300 w 366"/>
                <a:gd name="T25" fmla="*/ 10655 h 647"/>
                <a:gd name="T26" fmla="*/ 5500 w 366"/>
                <a:gd name="T27" fmla="*/ 8184 h 647"/>
                <a:gd name="T28" fmla="*/ 5175 w 366"/>
                <a:gd name="T29" fmla="*/ 7288 h 647"/>
                <a:gd name="T30" fmla="*/ 5208 w 366"/>
                <a:gd name="T31" fmla="*/ 7216 h 647"/>
                <a:gd name="T32" fmla="*/ 5250 w 366"/>
                <a:gd name="T33" fmla="*/ 5487 h 647"/>
                <a:gd name="T34" fmla="*/ 4895 w 366"/>
                <a:gd name="T35" fmla="*/ 3700 h 647"/>
                <a:gd name="T36" fmla="*/ 4645 w 366"/>
                <a:gd name="T37" fmla="*/ 0 h 6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66" h="647">
                  <a:moveTo>
                    <a:pt x="211" y="0"/>
                  </a:moveTo>
                  <a:cubicBezTo>
                    <a:pt x="209" y="38"/>
                    <a:pt x="217" y="82"/>
                    <a:pt x="204" y="127"/>
                  </a:cubicBezTo>
                  <a:cubicBezTo>
                    <a:pt x="198" y="154"/>
                    <a:pt x="205" y="175"/>
                    <a:pt x="208" y="207"/>
                  </a:cubicBezTo>
                  <a:cubicBezTo>
                    <a:pt x="210" y="233"/>
                    <a:pt x="225" y="252"/>
                    <a:pt x="224" y="280"/>
                  </a:cubicBezTo>
                  <a:cubicBezTo>
                    <a:pt x="223" y="318"/>
                    <a:pt x="196" y="371"/>
                    <a:pt x="181" y="393"/>
                  </a:cubicBezTo>
                  <a:cubicBezTo>
                    <a:pt x="165" y="418"/>
                    <a:pt x="153" y="425"/>
                    <a:pt x="142" y="459"/>
                  </a:cubicBezTo>
                  <a:cubicBezTo>
                    <a:pt x="136" y="477"/>
                    <a:pt x="132" y="503"/>
                    <a:pt x="123" y="518"/>
                  </a:cubicBezTo>
                  <a:cubicBezTo>
                    <a:pt x="99" y="557"/>
                    <a:pt x="57" y="523"/>
                    <a:pt x="28" y="551"/>
                  </a:cubicBezTo>
                  <a:cubicBezTo>
                    <a:pt x="16" y="563"/>
                    <a:pt x="7" y="578"/>
                    <a:pt x="0" y="595"/>
                  </a:cubicBezTo>
                  <a:cubicBezTo>
                    <a:pt x="17" y="600"/>
                    <a:pt x="32" y="606"/>
                    <a:pt x="45" y="615"/>
                  </a:cubicBezTo>
                  <a:cubicBezTo>
                    <a:pt x="96" y="647"/>
                    <a:pt x="108" y="626"/>
                    <a:pt x="130" y="620"/>
                  </a:cubicBezTo>
                  <a:cubicBezTo>
                    <a:pt x="152" y="615"/>
                    <a:pt x="216" y="584"/>
                    <a:pt x="233" y="584"/>
                  </a:cubicBezTo>
                  <a:cubicBezTo>
                    <a:pt x="248" y="577"/>
                    <a:pt x="294" y="564"/>
                    <a:pt x="339" y="561"/>
                  </a:cubicBezTo>
                  <a:cubicBezTo>
                    <a:pt x="338" y="524"/>
                    <a:pt x="366" y="467"/>
                    <a:pt x="352" y="431"/>
                  </a:cubicBezTo>
                  <a:cubicBezTo>
                    <a:pt x="343" y="405"/>
                    <a:pt x="320" y="393"/>
                    <a:pt x="331" y="384"/>
                  </a:cubicBezTo>
                  <a:cubicBezTo>
                    <a:pt x="333" y="380"/>
                    <a:pt x="333" y="380"/>
                    <a:pt x="333" y="380"/>
                  </a:cubicBezTo>
                  <a:cubicBezTo>
                    <a:pt x="323" y="354"/>
                    <a:pt x="337" y="317"/>
                    <a:pt x="336" y="289"/>
                  </a:cubicBezTo>
                  <a:cubicBezTo>
                    <a:pt x="334" y="256"/>
                    <a:pt x="318" y="230"/>
                    <a:pt x="313" y="195"/>
                  </a:cubicBezTo>
                  <a:cubicBezTo>
                    <a:pt x="304" y="105"/>
                    <a:pt x="293" y="27"/>
                    <a:pt x="297" y="0"/>
                  </a:cubicBezTo>
                </a:path>
              </a:pathLst>
            </a:custGeom>
            <a:noFill/>
            <a:ln w="238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2" name="Freeform 164">
              <a:extLst>
                <a:ext uri="{FF2B5EF4-FFF2-40B4-BE49-F238E27FC236}">
                  <a16:creationId xmlns:a16="http://schemas.microsoft.com/office/drawing/2014/main" id="{E5DE9010-305D-440F-99CB-66FE4A04F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49"/>
              <a:ext cx="160" cy="198"/>
            </a:xfrm>
            <a:custGeom>
              <a:avLst/>
              <a:gdLst>
                <a:gd name="T0" fmla="*/ 0 w 64"/>
                <a:gd name="T1" fmla="*/ 0 h 74"/>
                <a:gd name="T2" fmla="*/ 645 w 64"/>
                <a:gd name="T3" fmla="*/ 995 h 74"/>
                <a:gd name="T4" fmla="*/ 0 w 64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74">
                  <a:moveTo>
                    <a:pt x="0" y="0"/>
                  </a:moveTo>
                  <a:cubicBezTo>
                    <a:pt x="17" y="9"/>
                    <a:pt x="64" y="29"/>
                    <a:pt x="41" y="52"/>
                  </a:cubicBezTo>
                  <a:cubicBezTo>
                    <a:pt x="18" y="74"/>
                    <a:pt x="10" y="13"/>
                    <a:pt x="0" y="0"/>
                  </a:cubicBezTo>
                  <a:close/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3" name="Freeform 165">
              <a:extLst>
                <a:ext uri="{FF2B5EF4-FFF2-40B4-BE49-F238E27FC236}">
                  <a16:creationId xmlns:a16="http://schemas.microsoft.com/office/drawing/2014/main" id="{3BB1DABE-7DF3-42BD-BADF-B8CAB6C730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51" y="2941"/>
              <a:ext cx="1348" cy="755"/>
            </a:xfrm>
            <a:custGeom>
              <a:avLst/>
              <a:gdLst>
                <a:gd name="T0" fmla="*/ 675 w 539"/>
                <a:gd name="T1" fmla="*/ 5261 h 283"/>
                <a:gd name="T2" fmla="*/ 4659 w 539"/>
                <a:gd name="T3" fmla="*/ 4767 h 283"/>
                <a:gd name="T4" fmla="*/ 4659 w 539"/>
                <a:gd name="T5" fmla="*/ 4767 h 283"/>
                <a:gd name="T6" fmla="*/ 4179 w 539"/>
                <a:gd name="T7" fmla="*/ 4463 h 283"/>
                <a:gd name="T8" fmla="*/ 4334 w 539"/>
                <a:gd name="T9" fmla="*/ 4463 h 283"/>
                <a:gd name="T10" fmla="*/ 175 w 539"/>
                <a:gd name="T11" fmla="*/ 4143 h 283"/>
                <a:gd name="T12" fmla="*/ 175 w 539"/>
                <a:gd name="T13" fmla="*/ 4143 h 283"/>
                <a:gd name="T14" fmla="*/ 7255 w 539"/>
                <a:gd name="T15" fmla="*/ 1916 h 283"/>
                <a:gd name="T16" fmla="*/ 7618 w 539"/>
                <a:gd name="T17" fmla="*/ 832 h 283"/>
                <a:gd name="T18" fmla="*/ 7618 w 539"/>
                <a:gd name="T19" fmla="*/ 832 h 283"/>
                <a:gd name="T20" fmla="*/ 6680 w 539"/>
                <a:gd name="T21" fmla="*/ 307 h 283"/>
                <a:gd name="T22" fmla="*/ 5710 w 539"/>
                <a:gd name="T23" fmla="*/ 248 h 283"/>
                <a:gd name="T24" fmla="*/ 4722 w 539"/>
                <a:gd name="T25" fmla="*/ 704 h 283"/>
                <a:gd name="T26" fmla="*/ 1721 w 539"/>
                <a:gd name="T27" fmla="*/ 2526 h 283"/>
                <a:gd name="T28" fmla="*/ 595 w 539"/>
                <a:gd name="T29" fmla="*/ 3380 h 283"/>
                <a:gd name="T30" fmla="*/ 988 w 539"/>
                <a:gd name="T31" fmla="*/ 4383 h 283"/>
                <a:gd name="T32" fmla="*/ 1238 w 539"/>
                <a:gd name="T33" fmla="*/ 4442 h 283"/>
                <a:gd name="T34" fmla="*/ 2458 w 539"/>
                <a:gd name="T35" fmla="*/ 3986 h 283"/>
                <a:gd name="T36" fmla="*/ 2646 w 539"/>
                <a:gd name="T37" fmla="*/ 4711 h 283"/>
                <a:gd name="T38" fmla="*/ 3459 w 539"/>
                <a:gd name="T39" fmla="*/ 4042 h 283"/>
                <a:gd name="T40" fmla="*/ 3629 w 539"/>
                <a:gd name="T41" fmla="*/ 4063 h 283"/>
                <a:gd name="T42" fmla="*/ 3959 w 539"/>
                <a:gd name="T43" fmla="*/ 4063 h 283"/>
                <a:gd name="T44" fmla="*/ 4554 w 539"/>
                <a:gd name="T45" fmla="*/ 3588 h 283"/>
                <a:gd name="T46" fmla="*/ 4772 w 539"/>
                <a:gd name="T47" fmla="*/ 3687 h 283"/>
                <a:gd name="T48" fmla="*/ 4959 w 539"/>
                <a:gd name="T49" fmla="*/ 3345 h 283"/>
                <a:gd name="T50" fmla="*/ 5880 w 539"/>
                <a:gd name="T51" fmla="*/ 2945 h 283"/>
                <a:gd name="T52" fmla="*/ 6067 w 539"/>
                <a:gd name="T53" fmla="*/ 2847 h 283"/>
                <a:gd name="T54" fmla="*/ 6492 w 539"/>
                <a:gd name="T55" fmla="*/ 2775 h 283"/>
                <a:gd name="T56" fmla="*/ 6555 w 539"/>
                <a:gd name="T57" fmla="*/ 2484 h 283"/>
                <a:gd name="T58" fmla="*/ 6818 w 539"/>
                <a:gd name="T59" fmla="*/ 2070 h 283"/>
                <a:gd name="T60" fmla="*/ 6868 w 539"/>
                <a:gd name="T61" fmla="*/ 1574 h 283"/>
                <a:gd name="T62" fmla="*/ 5347 w 539"/>
                <a:gd name="T63" fmla="*/ 3551 h 283"/>
                <a:gd name="T64" fmla="*/ 5522 w 539"/>
                <a:gd name="T65" fmla="*/ 3551 h 28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539" h="283">
                  <a:moveTo>
                    <a:pt x="58" y="232"/>
                  </a:moveTo>
                  <a:cubicBezTo>
                    <a:pt x="49" y="243"/>
                    <a:pt x="24" y="273"/>
                    <a:pt x="43" y="277"/>
                  </a:cubicBezTo>
                  <a:cubicBezTo>
                    <a:pt x="69" y="283"/>
                    <a:pt x="55" y="244"/>
                    <a:pt x="58" y="232"/>
                  </a:cubicBezTo>
                  <a:close/>
                  <a:moveTo>
                    <a:pt x="298" y="251"/>
                  </a:moveTo>
                  <a:cubicBezTo>
                    <a:pt x="324" y="245"/>
                    <a:pt x="295" y="216"/>
                    <a:pt x="292" y="204"/>
                  </a:cubicBezTo>
                  <a:cubicBezTo>
                    <a:pt x="289" y="218"/>
                    <a:pt x="279" y="256"/>
                    <a:pt x="298" y="251"/>
                  </a:cubicBezTo>
                  <a:close/>
                  <a:moveTo>
                    <a:pt x="272" y="230"/>
                  </a:moveTo>
                  <a:cubicBezTo>
                    <a:pt x="269" y="230"/>
                    <a:pt x="267" y="232"/>
                    <a:pt x="267" y="235"/>
                  </a:cubicBezTo>
                  <a:cubicBezTo>
                    <a:pt x="267" y="238"/>
                    <a:pt x="269" y="240"/>
                    <a:pt x="272" y="240"/>
                  </a:cubicBezTo>
                  <a:cubicBezTo>
                    <a:pt x="275" y="240"/>
                    <a:pt x="277" y="238"/>
                    <a:pt x="277" y="235"/>
                  </a:cubicBezTo>
                  <a:cubicBezTo>
                    <a:pt x="277" y="232"/>
                    <a:pt x="275" y="230"/>
                    <a:pt x="272" y="230"/>
                  </a:cubicBezTo>
                  <a:close/>
                  <a:moveTo>
                    <a:pt x="11" y="218"/>
                  </a:moveTo>
                  <a:cubicBezTo>
                    <a:pt x="27" y="229"/>
                    <a:pt x="29" y="200"/>
                    <a:pt x="34" y="193"/>
                  </a:cubicBezTo>
                  <a:cubicBezTo>
                    <a:pt x="25" y="198"/>
                    <a:pt x="0" y="210"/>
                    <a:pt x="11" y="218"/>
                  </a:cubicBezTo>
                  <a:close/>
                  <a:moveTo>
                    <a:pt x="473" y="175"/>
                  </a:moveTo>
                  <a:cubicBezTo>
                    <a:pt x="514" y="165"/>
                    <a:pt x="468" y="119"/>
                    <a:pt x="464" y="101"/>
                  </a:cubicBezTo>
                  <a:cubicBezTo>
                    <a:pt x="459" y="122"/>
                    <a:pt x="444" y="182"/>
                    <a:pt x="473" y="175"/>
                  </a:cubicBezTo>
                  <a:close/>
                  <a:moveTo>
                    <a:pt x="487" y="44"/>
                  </a:moveTo>
                  <a:cubicBezTo>
                    <a:pt x="502" y="59"/>
                    <a:pt x="506" y="81"/>
                    <a:pt x="523" y="77"/>
                  </a:cubicBezTo>
                  <a:cubicBezTo>
                    <a:pt x="539" y="74"/>
                    <a:pt x="517" y="44"/>
                    <a:pt x="487" y="44"/>
                  </a:cubicBezTo>
                  <a:close/>
                  <a:moveTo>
                    <a:pt x="439" y="83"/>
                  </a:moveTo>
                  <a:cubicBezTo>
                    <a:pt x="453" y="43"/>
                    <a:pt x="428" y="29"/>
                    <a:pt x="427" y="16"/>
                  </a:cubicBezTo>
                  <a:cubicBezTo>
                    <a:pt x="426" y="11"/>
                    <a:pt x="419" y="5"/>
                    <a:pt x="410" y="0"/>
                  </a:cubicBezTo>
                  <a:cubicBezTo>
                    <a:pt x="393" y="3"/>
                    <a:pt x="375" y="12"/>
                    <a:pt x="365" y="13"/>
                  </a:cubicBezTo>
                  <a:cubicBezTo>
                    <a:pt x="354" y="15"/>
                    <a:pt x="347" y="23"/>
                    <a:pt x="333" y="23"/>
                  </a:cubicBezTo>
                  <a:cubicBezTo>
                    <a:pt x="325" y="25"/>
                    <a:pt x="317" y="33"/>
                    <a:pt x="302" y="37"/>
                  </a:cubicBezTo>
                  <a:cubicBezTo>
                    <a:pt x="287" y="40"/>
                    <a:pt x="229" y="67"/>
                    <a:pt x="215" y="81"/>
                  </a:cubicBezTo>
                  <a:cubicBezTo>
                    <a:pt x="201" y="94"/>
                    <a:pt x="117" y="133"/>
                    <a:pt x="110" y="133"/>
                  </a:cubicBezTo>
                  <a:cubicBezTo>
                    <a:pt x="67" y="154"/>
                    <a:pt x="67" y="154"/>
                    <a:pt x="67" y="154"/>
                  </a:cubicBezTo>
                  <a:cubicBezTo>
                    <a:pt x="67" y="154"/>
                    <a:pt x="15" y="154"/>
                    <a:pt x="38" y="178"/>
                  </a:cubicBezTo>
                  <a:cubicBezTo>
                    <a:pt x="52" y="193"/>
                    <a:pt x="59" y="211"/>
                    <a:pt x="68" y="223"/>
                  </a:cubicBezTo>
                  <a:cubicBezTo>
                    <a:pt x="65" y="225"/>
                    <a:pt x="63" y="228"/>
                    <a:pt x="63" y="231"/>
                  </a:cubicBezTo>
                  <a:cubicBezTo>
                    <a:pt x="63" y="236"/>
                    <a:pt x="67" y="239"/>
                    <a:pt x="71" y="239"/>
                  </a:cubicBezTo>
                  <a:cubicBezTo>
                    <a:pt x="75" y="239"/>
                    <a:pt x="78" y="237"/>
                    <a:pt x="79" y="234"/>
                  </a:cubicBezTo>
                  <a:cubicBezTo>
                    <a:pt x="82" y="235"/>
                    <a:pt x="85" y="236"/>
                    <a:pt x="89" y="236"/>
                  </a:cubicBezTo>
                  <a:cubicBezTo>
                    <a:pt x="112" y="236"/>
                    <a:pt x="126" y="217"/>
                    <a:pt x="157" y="210"/>
                  </a:cubicBezTo>
                  <a:cubicBezTo>
                    <a:pt x="169" y="207"/>
                    <a:pt x="174" y="208"/>
                    <a:pt x="178" y="209"/>
                  </a:cubicBezTo>
                  <a:cubicBezTo>
                    <a:pt x="168" y="222"/>
                    <a:pt x="153" y="246"/>
                    <a:pt x="169" y="248"/>
                  </a:cubicBezTo>
                  <a:cubicBezTo>
                    <a:pt x="191" y="252"/>
                    <a:pt x="184" y="226"/>
                    <a:pt x="182" y="210"/>
                  </a:cubicBezTo>
                  <a:cubicBezTo>
                    <a:pt x="187" y="213"/>
                    <a:pt x="195" y="215"/>
                    <a:pt x="221" y="213"/>
                  </a:cubicBezTo>
                  <a:cubicBezTo>
                    <a:pt x="225" y="213"/>
                    <a:pt x="229" y="213"/>
                    <a:pt x="232" y="213"/>
                  </a:cubicBezTo>
                  <a:cubicBezTo>
                    <a:pt x="232" y="213"/>
                    <a:pt x="232" y="213"/>
                    <a:pt x="232" y="214"/>
                  </a:cubicBezTo>
                  <a:cubicBezTo>
                    <a:pt x="232" y="220"/>
                    <a:pt x="237" y="224"/>
                    <a:pt x="243" y="224"/>
                  </a:cubicBezTo>
                  <a:cubicBezTo>
                    <a:pt x="249" y="224"/>
                    <a:pt x="253" y="220"/>
                    <a:pt x="253" y="214"/>
                  </a:cubicBezTo>
                  <a:cubicBezTo>
                    <a:pt x="253" y="212"/>
                    <a:pt x="253" y="211"/>
                    <a:pt x="253" y="210"/>
                  </a:cubicBezTo>
                  <a:cubicBezTo>
                    <a:pt x="268" y="206"/>
                    <a:pt x="268" y="201"/>
                    <a:pt x="291" y="189"/>
                  </a:cubicBezTo>
                  <a:cubicBezTo>
                    <a:pt x="292" y="188"/>
                    <a:pt x="293" y="188"/>
                    <a:pt x="294" y="187"/>
                  </a:cubicBezTo>
                  <a:cubicBezTo>
                    <a:pt x="296" y="191"/>
                    <a:pt x="300" y="194"/>
                    <a:pt x="305" y="194"/>
                  </a:cubicBezTo>
                  <a:cubicBezTo>
                    <a:pt x="312" y="194"/>
                    <a:pt x="318" y="188"/>
                    <a:pt x="318" y="180"/>
                  </a:cubicBezTo>
                  <a:cubicBezTo>
                    <a:pt x="318" y="179"/>
                    <a:pt x="318" y="177"/>
                    <a:pt x="317" y="176"/>
                  </a:cubicBezTo>
                  <a:cubicBezTo>
                    <a:pt x="328" y="171"/>
                    <a:pt x="338" y="168"/>
                    <a:pt x="374" y="155"/>
                  </a:cubicBezTo>
                  <a:cubicBezTo>
                    <a:pt x="375" y="155"/>
                    <a:pt x="375" y="155"/>
                    <a:pt x="376" y="155"/>
                  </a:cubicBezTo>
                  <a:cubicBezTo>
                    <a:pt x="373" y="169"/>
                    <a:pt x="373" y="185"/>
                    <a:pt x="385" y="182"/>
                  </a:cubicBezTo>
                  <a:cubicBezTo>
                    <a:pt x="403" y="178"/>
                    <a:pt x="395" y="163"/>
                    <a:pt x="388" y="150"/>
                  </a:cubicBezTo>
                  <a:cubicBezTo>
                    <a:pt x="397" y="147"/>
                    <a:pt x="404" y="145"/>
                    <a:pt x="408" y="142"/>
                  </a:cubicBezTo>
                  <a:cubicBezTo>
                    <a:pt x="410" y="145"/>
                    <a:pt x="412" y="146"/>
                    <a:pt x="415" y="146"/>
                  </a:cubicBezTo>
                  <a:cubicBezTo>
                    <a:pt x="420" y="146"/>
                    <a:pt x="424" y="143"/>
                    <a:pt x="424" y="138"/>
                  </a:cubicBezTo>
                  <a:cubicBezTo>
                    <a:pt x="424" y="135"/>
                    <a:pt x="422" y="132"/>
                    <a:pt x="419" y="131"/>
                  </a:cubicBezTo>
                  <a:cubicBezTo>
                    <a:pt x="421" y="126"/>
                    <a:pt x="424" y="118"/>
                    <a:pt x="429" y="106"/>
                  </a:cubicBezTo>
                  <a:cubicBezTo>
                    <a:pt x="431" y="108"/>
                    <a:pt x="434" y="109"/>
                    <a:pt x="436" y="109"/>
                  </a:cubicBezTo>
                  <a:cubicBezTo>
                    <a:pt x="444" y="109"/>
                    <a:pt x="450" y="103"/>
                    <a:pt x="450" y="95"/>
                  </a:cubicBezTo>
                  <a:cubicBezTo>
                    <a:pt x="450" y="89"/>
                    <a:pt x="445" y="84"/>
                    <a:pt x="439" y="83"/>
                  </a:cubicBezTo>
                  <a:close/>
                  <a:moveTo>
                    <a:pt x="348" y="182"/>
                  </a:moveTo>
                  <a:cubicBezTo>
                    <a:pt x="345" y="182"/>
                    <a:pt x="342" y="184"/>
                    <a:pt x="342" y="187"/>
                  </a:cubicBezTo>
                  <a:cubicBezTo>
                    <a:pt x="342" y="190"/>
                    <a:pt x="345" y="192"/>
                    <a:pt x="348" y="192"/>
                  </a:cubicBezTo>
                  <a:cubicBezTo>
                    <a:pt x="350" y="192"/>
                    <a:pt x="353" y="190"/>
                    <a:pt x="353" y="187"/>
                  </a:cubicBezTo>
                  <a:cubicBezTo>
                    <a:pt x="353" y="184"/>
                    <a:pt x="350" y="182"/>
                    <a:pt x="348" y="182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4" name="Freeform 166">
              <a:extLst>
                <a:ext uri="{FF2B5EF4-FFF2-40B4-BE49-F238E27FC236}">
                  <a16:creationId xmlns:a16="http://schemas.microsoft.com/office/drawing/2014/main" id="{11E87946-2288-450E-B13E-A82825C88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2952"/>
              <a:ext cx="1085" cy="619"/>
            </a:xfrm>
            <a:custGeom>
              <a:avLst/>
              <a:gdLst>
                <a:gd name="T0" fmla="*/ 345 w 434"/>
                <a:gd name="T1" fmla="*/ 2890 h 232"/>
                <a:gd name="T2" fmla="*/ 208 w 434"/>
                <a:gd name="T3" fmla="*/ 3303 h 232"/>
                <a:gd name="T4" fmla="*/ 1000 w 434"/>
                <a:gd name="T5" fmla="*/ 4408 h 232"/>
                <a:gd name="T6" fmla="*/ 2063 w 434"/>
                <a:gd name="T7" fmla="*/ 3914 h 232"/>
                <a:gd name="T8" fmla="*/ 3063 w 434"/>
                <a:gd name="T9" fmla="*/ 3973 h 232"/>
                <a:gd name="T10" fmla="*/ 4158 w 434"/>
                <a:gd name="T11" fmla="*/ 3517 h 232"/>
                <a:gd name="T12" fmla="*/ 5458 w 434"/>
                <a:gd name="T13" fmla="*/ 2868 h 232"/>
                <a:gd name="T14" fmla="*/ 6395 w 434"/>
                <a:gd name="T15" fmla="*/ 1729 h 232"/>
                <a:gd name="T16" fmla="*/ 6283 w 434"/>
                <a:gd name="T17" fmla="*/ 227 h 232"/>
                <a:gd name="T18" fmla="*/ 6113 w 434"/>
                <a:gd name="T19" fmla="*/ 0 h 2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4" h="232">
                  <a:moveTo>
                    <a:pt x="22" y="152"/>
                  </a:moveTo>
                  <a:cubicBezTo>
                    <a:pt x="10" y="155"/>
                    <a:pt x="0" y="161"/>
                    <a:pt x="13" y="174"/>
                  </a:cubicBezTo>
                  <a:cubicBezTo>
                    <a:pt x="36" y="199"/>
                    <a:pt x="41" y="232"/>
                    <a:pt x="64" y="232"/>
                  </a:cubicBezTo>
                  <a:cubicBezTo>
                    <a:pt x="87" y="232"/>
                    <a:pt x="101" y="213"/>
                    <a:pt x="132" y="206"/>
                  </a:cubicBezTo>
                  <a:cubicBezTo>
                    <a:pt x="164" y="199"/>
                    <a:pt x="145" y="213"/>
                    <a:pt x="196" y="209"/>
                  </a:cubicBezTo>
                  <a:cubicBezTo>
                    <a:pt x="247" y="206"/>
                    <a:pt x="233" y="202"/>
                    <a:pt x="266" y="185"/>
                  </a:cubicBezTo>
                  <a:cubicBezTo>
                    <a:pt x="300" y="167"/>
                    <a:pt x="291" y="172"/>
                    <a:pt x="349" y="151"/>
                  </a:cubicBezTo>
                  <a:cubicBezTo>
                    <a:pt x="407" y="130"/>
                    <a:pt x="384" y="141"/>
                    <a:pt x="409" y="91"/>
                  </a:cubicBezTo>
                  <a:cubicBezTo>
                    <a:pt x="434" y="42"/>
                    <a:pt x="404" y="26"/>
                    <a:pt x="402" y="12"/>
                  </a:cubicBezTo>
                  <a:cubicBezTo>
                    <a:pt x="401" y="8"/>
                    <a:pt x="397" y="4"/>
                    <a:pt x="391" y="0"/>
                  </a:cubicBezTo>
                </a:path>
              </a:pathLst>
            </a:custGeom>
            <a:noFill/>
            <a:ln w="1587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5" name="Freeform 167">
              <a:extLst>
                <a:ext uri="{FF2B5EF4-FFF2-40B4-BE49-F238E27FC236}">
                  <a16:creationId xmlns:a16="http://schemas.microsoft.com/office/drawing/2014/main" id="{A07E8693-4AF5-4A15-924E-6976AA43A1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1" y="979"/>
              <a:ext cx="2353" cy="2402"/>
            </a:xfrm>
            <a:custGeom>
              <a:avLst/>
              <a:gdLst>
                <a:gd name="T0" fmla="*/ 1500 w 941"/>
                <a:gd name="T1" fmla="*/ 17073 h 901"/>
                <a:gd name="T2" fmla="*/ 3126 w 941"/>
                <a:gd name="T3" fmla="*/ 17035 h 901"/>
                <a:gd name="T4" fmla="*/ 5409 w 941"/>
                <a:gd name="T5" fmla="*/ 16822 h 901"/>
                <a:gd name="T6" fmla="*/ 8692 w 941"/>
                <a:gd name="T7" fmla="*/ 16766 h 901"/>
                <a:gd name="T8" fmla="*/ 9972 w 941"/>
                <a:gd name="T9" fmla="*/ 15934 h 901"/>
                <a:gd name="T10" fmla="*/ 10505 w 941"/>
                <a:gd name="T11" fmla="*/ 15913 h 901"/>
                <a:gd name="T12" fmla="*/ 10867 w 941"/>
                <a:gd name="T13" fmla="*/ 15081 h 901"/>
                <a:gd name="T14" fmla="*/ 11522 w 941"/>
                <a:gd name="T15" fmla="*/ 14476 h 901"/>
                <a:gd name="T16" fmla="*/ 11755 w 941"/>
                <a:gd name="T17" fmla="*/ 14287 h 901"/>
                <a:gd name="T18" fmla="*/ 12525 w 941"/>
                <a:gd name="T19" fmla="*/ 14420 h 901"/>
                <a:gd name="T20" fmla="*/ 12900 w 941"/>
                <a:gd name="T21" fmla="*/ 13242 h 901"/>
                <a:gd name="T22" fmla="*/ 12868 w 941"/>
                <a:gd name="T23" fmla="*/ 13298 h 901"/>
                <a:gd name="T24" fmla="*/ 13025 w 941"/>
                <a:gd name="T25" fmla="*/ 12999 h 901"/>
                <a:gd name="T26" fmla="*/ 13025 w 941"/>
                <a:gd name="T27" fmla="*/ 13012 h 901"/>
                <a:gd name="T28" fmla="*/ 13493 w 941"/>
                <a:gd name="T29" fmla="*/ 13148 h 901"/>
                <a:gd name="T30" fmla="*/ 14005 w 941"/>
                <a:gd name="T31" fmla="*/ 12338 h 901"/>
                <a:gd name="T32" fmla="*/ 13680 w 941"/>
                <a:gd name="T33" fmla="*/ 10306 h 901"/>
                <a:gd name="T34" fmla="*/ 13680 w 941"/>
                <a:gd name="T35" fmla="*/ 10349 h 901"/>
                <a:gd name="T36" fmla="*/ 13975 w 941"/>
                <a:gd name="T37" fmla="*/ 8451 h 901"/>
                <a:gd name="T38" fmla="*/ 14663 w 941"/>
                <a:gd name="T39" fmla="*/ 7201 h 901"/>
                <a:gd name="T40" fmla="*/ 14713 w 941"/>
                <a:gd name="T41" fmla="*/ 7065 h 901"/>
                <a:gd name="T42" fmla="*/ 13713 w 941"/>
                <a:gd name="T43" fmla="*/ 6766 h 901"/>
                <a:gd name="T44" fmla="*/ 13338 w 941"/>
                <a:gd name="T45" fmla="*/ 6710 h 901"/>
                <a:gd name="T46" fmla="*/ 12693 w 941"/>
                <a:gd name="T47" fmla="*/ 6310 h 901"/>
                <a:gd name="T48" fmla="*/ 12380 w 941"/>
                <a:gd name="T49" fmla="*/ 6156 h 901"/>
                <a:gd name="T50" fmla="*/ 11943 w 941"/>
                <a:gd name="T51" fmla="*/ 5892 h 901"/>
                <a:gd name="T52" fmla="*/ 11085 w 941"/>
                <a:gd name="T53" fmla="*/ 5324 h 901"/>
                <a:gd name="T54" fmla="*/ 10097 w 941"/>
                <a:gd name="T55" fmla="*/ 4607 h 901"/>
                <a:gd name="T56" fmla="*/ 9097 w 941"/>
                <a:gd name="T57" fmla="*/ 3959 h 901"/>
                <a:gd name="T58" fmla="*/ 7021 w 941"/>
                <a:gd name="T59" fmla="*/ 3127 h 901"/>
                <a:gd name="T60" fmla="*/ 5501 w 941"/>
                <a:gd name="T61" fmla="*/ 2501 h 901"/>
                <a:gd name="T62" fmla="*/ 4251 w 941"/>
                <a:gd name="T63" fmla="*/ 1458 h 901"/>
                <a:gd name="T64" fmla="*/ 2488 w 941"/>
                <a:gd name="T65" fmla="*/ 0 h 901"/>
                <a:gd name="T66" fmla="*/ 0 w 941"/>
                <a:gd name="T67" fmla="*/ 5529 h 901"/>
                <a:gd name="T68" fmla="*/ 1458 w 941"/>
                <a:gd name="T69" fmla="*/ 6651 h 901"/>
                <a:gd name="T70" fmla="*/ 2208 w 941"/>
                <a:gd name="T71" fmla="*/ 7313 h 901"/>
                <a:gd name="T72" fmla="*/ 2626 w 941"/>
                <a:gd name="T73" fmla="*/ 7904 h 901"/>
                <a:gd name="T74" fmla="*/ 3688 w 941"/>
                <a:gd name="T75" fmla="*/ 9531 h 901"/>
                <a:gd name="T76" fmla="*/ 5021 w 941"/>
                <a:gd name="T77" fmla="*/ 10669 h 901"/>
                <a:gd name="T78" fmla="*/ 3783 w 941"/>
                <a:gd name="T79" fmla="*/ 10802 h 901"/>
                <a:gd name="T80" fmla="*/ 1750 w 941"/>
                <a:gd name="T81" fmla="*/ 11442 h 901"/>
                <a:gd name="T82" fmla="*/ 708 w 941"/>
                <a:gd name="T83" fmla="*/ 12181 h 90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941" h="901">
                  <a:moveTo>
                    <a:pt x="96" y="901"/>
                  </a:moveTo>
                  <a:cubicBezTo>
                    <a:pt x="96" y="901"/>
                    <a:pt x="191" y="899"/>
                    <a:pt x="200" y="899"/>
                  </a:cubicBezTo>
                  <a:cubicBezTo>
                    <a:pt x="209" y="899"/>
                    <a:pt x="287" y="882"/>
                    <a:pt x="346" y="888"/>
                  </a:cubicBezTo>
                  <a:cubicBezTo>
                    <a:pt x="405" y="894"/>
                    <a:pt x="529" y="885"/>
                    <a:pt x="556" y="885"/>
                  </a:cubicBezTo>
                  <a:cubicBezTo>
                    <a:pt x="579" y="885"/>
                    <a:pt x="613" y="859"/>
                    <a:pt x="638" y="841"/>
                  </a:cubicBezTo>
                  <a:cubicBezTo>
                    <a:pt x="649" y="845"/>
                    <a:pt x="662" y="845"/>
                    <a:pt x="672" y="840"/>
                  </a:cubicBezTo>
                  <a:cubicBezTo>
                    <a:pt x="686" y="832"/>
                    <a:pt x="696" y="814"/>
                    <a:pt x="695" y="796"/>
                  </a:cubicBezTo>
                  <a:cubicBezTo>
                    <a:pt x="706" y="786"/>
                    <a:pt x="719" y="775"/>
                    <a:pt x="737" y="764"/>
                  </a:cubicBezTo>
                  <a:cubicBezTo>
                    <a:pt x="742" y="761"/>
                    <a:pt x="747" y="758"/>
                    <a:pt x="752" y="754"/>
                  </a:cubicBezTo>
                  <a:cubicBezTo>
                    <a:pt x="762" y="763"/>
                    <a:pt x="781" y="769"/>
                    <a:pt x="801" y="761"/>
                  </a:cubicBezTo>
                  <a:cubicBezTo>
                    <a:pt x="822" y="751"/>
                    <a:pt x="827" y="722"/>
                    <a:pt x="825" y="699"/>
                  </a:cubicBezTo>
                  <a:cubicBezTo>
                    <a:pt x="825" y="700"/>
                    <a:pt x="824" y="701"/>
                    <a:pt x="823" y="702"/>
                  </a:cubicBezTo>
                  <a:cubicBezTo>
                    <a:pt x="828" y="697"/>
                    <a:pt x="831" y="691"/>
                    <a:pt x="833" y="686"/>
                  </a:cubicBezTo>
                  <a:cubicBezTo>
                    <a:pt x="833" y="686"/>
                    <a:pt x="833" y="686"/>
                    <a:pt x="833" y="687"/>
                  </a:cubicBezTo>
                  <a:cubicBezTo>
                    <a:pt x="837" y="690"/>
                    <a:pt x="847" y="695"/>
                    <a:pt x="863" y="694"/>
                  </a:cubicBezTo>
                  <a:cubicBezTo>
                    <a:pt x="886" y="692"/>
                    <a:pt x="896" y="666"/>
                    <a:pt x="896" y="651"/>
                  </a:cubicBezTo>
                  <a:cubicBezTo>
                    <a:pt x="896" y="636"/>
                    <a:pt x="883" y="574"/>
                    <a:pt x="875" y="544"/>
                  </a:cubicBezTo>
                  <a:cubicBezTo>
                    <a:pt x="875" y="544"/>
                    <a:pt x="875" y="545"/>
                    <a:pt x="875" y="546"/>
                  </a:cubicBezTo>
                  <a:cubicBezTo>
                    <a:pt x="888" y="516"/>
                    <a:pt x="893" y="463"/>
                    <a:pt x="894" y="446"/>
                  </a:cubicBezTo>
                  <a:cubicBezTo>
                    <a:pt x="936" y="428"/>
                    <a:pt x="937" y="390"/>
                    <a:pt x="938" y="380"/>
                  </a:cubicBezTo>
                  <a:cubicBezTo>
                    <a:pt x="941" y="373"/>
                    <a:pt x="941" y="373"/>
                    <a:pt x="941" y="373"/>
                  </a:cubicBezTo>
                  <a:cubicBezTo>
                    <a:pt x="929" y="362"/>
                    <a:pt x="887" y="357"/>
                    <a:pt x="877" y="357"/>
                  </a:cubicBezTo>
                  <a:cubicBezTo>
                    <a:pt x="877" y="357"/>
                    <a:pt x="858" y="357"/>
                    <a:pt x="853" y="354"/>
                  </a:cubicBezTo>
                  <a:cubicBezTo>
                    <a:pt x="847" y="352"/>
                    <a:pt x="821" y="339"/>
                    <a:pt x="812" y="333"/>
                  </a:cubicBezTo>
                  <a:cubicBezTo>
                    <a:pt x="812" y="333"/>
                    <a:pt x="798" y="325"/>
                    <a:pt x="792" y="325"/>
                  </a:cubicBezTo>
                  <a:cubicBezTo>
                    <a:pt x="792" y="325"/>
                    <a:pt x="770" y="312"/>
                    <a:pt x="764" y="311"/>
                  </a:cubicBezTo>
                  <a:cubicBezTo>
                    <a:pt x="764" y="311"/>
                    <a:pt x="736" y="292"/>
                    <a:pt x="709" y="281"/>
                  </a:cubicBezTo>
                  <a:cubicBezTo>
                    <a:pt x="683" y="269"/>
                    <a:pt x="666" y="255"/>
                    <a:pt x="646" y="243"/>
                  </a:cubicBezTo>
                  <a:cubicBezTo>
                    <a:pt x="625" y="230"/>
                    <a:pt x="595" y="214"/>
                    <a:pt x="582" y="209"/>
                  </a:cubicBezTo>
                  <a:cubicBezTo>
                    <a:pt x="569" y="205"/>
                    <a:pt x="472" y="172"/>
                    <a:pt x="449" y="165"/>
                  </a:cubicBezTo>
                  <a:cubicBezTo>
                    <a:pt x="426" y="158"/>
                    <a:pt x="369" y="139"/>
                    <a:pt x="352" y="132"/>
                  </a:cubicBezTo>
                  <a:cubicBezTo>
                    <a:pt x="334" y="125"/>
                    <a:pt x="287" y="94"/>
                    <a:pt x="272" y="77"/>
                  </a:cubicBezTo>
                  <a:cubicBezTo>
                    <a:pt x="257" y="61"/>
                    <a:pt x="191" y="23"/>
                    <a:pt x="159" y="0"/>
                  </a:cubicBezTo>
                  <a:moveTo>
                    <a:pt x="0" y="292"/>
                  </a:moveTo>
                  <a:cubicBezTo>
                    <a:pt x="34" y="314"/>
                    <a:pt x="80" y="342"/>
                    <a:pt x="93" y="351"/>
                  </a:cubicBezTo>
                  <a:cubicBezTo>
                    <a:pt x="105" y="361"/>
                    <a:pt x="128" y="377"/>
                    <a:pt x="141" y="386"/>
                  </a:cubicBezTo>
                  <a:cubicBezTo>
                    <a:pt x="154" y="395"/>
                    <a:pt x="161" y="404"/>
                    <a:pt x="168" y="417"/>
                  </a:cubicBezTo>
                  <a:cubicBezTo>
                    <a:pt x="175" y="431"/>
                    <a:pt x="216" y="482"/>
                    <a:pt x="236" y="503"/>
                  </a:cubicBezTo>
                  <a:cubicBezTo>
                    <a:pt x="252" y="520"/>
                    <a:pt x="304" y="553"/>
                    <a:pt x="321" y="563"/>
                  </a:cubicBezTo>
                  <a:cubicBezTo>
                    <a:pt x="296" y="564"/>
                    <a:pt x="269" y="569"/>
                    <a:pt x="242" y="570"/>
                  </a:cubicBezTo>
                  <a:cubicBezTo>
                    <a:pt x="200" y="572"/>
                    <a:pt x="134" y="594"/>
                    <a:pt x="112" y="604"/>
                  </a:cubicBezTo>
                  <a:cubicBezTo>
                    <a:pt x="90" y="613"/>
                    <a:pt x="65" y="640"/>
                    <a:pt x="45" y="64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6" name="Freeform 168">
              <a:extLst>
                <a:ext uri="{FF2B5EF4-FFF2-40B4-BE49-F238E27FC236}">
                  <a16:creationId xmlns:a16="http://schemas.microsoft.com/office/drawing/2014/main" id="{886E9A2B-DDCB-4C67-B56B-8C3EBD1E1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941"/>
              <a:ext cx="1110" cy="630"/>
            </a:xfrm>
            <a:custGeom>
              <a:avLst/>
              <a:gdLst>
                <a:gd name="T0" fmla="*/ 6175 w 444"/>
                <a:gd name="T1" fmla="*/ 0 h 236"/>
                <a:gd name="T2" fmla="*/ 5470 w 444"/>
                <a:gd name="T3" fmla="*/ 248 h 236"/>
                <a:gd name="T4" fmla="*/ 4970 w 444"/>
                <a:gd name="T5" fmla="*/ 435 h 236"/>
                <a:gd name="T6" fmla="*/ 4488 w 444"/>
                <a:gd name="T7" fmla="*/ 705 h 236"/>
                <a:gd name="T8" fmla="*/ 3125 w 444"/>
                <a:gd name="T9" fmla="*/ 1540 h 236"/>
                <a:gd name="T10" fmla="*/ 1488 w 444"/>
                <a:gd name="T11" fmla="*/ 2531 h 236"/>
                <a:gd name="T12" fmla="*/ 813 w 444"/>
                <a:gd name="T13" fmla="*/ 2928 h 236"/>
                <a:gd name="T14" fmla="*/ 363 w 444"/>
                <a:gd name="T15" fmla="*/ 3385 h 236"/>
                <a:gd name="T16" fmla="*/ 1158 w 444"/>
                <a:gd name="T17" fmla="*/ 4490 h 236"/>
                <a:gd name="T18" fmla="*/ 2220 w 444"/>
                <a:gd name="T19" fmla="*/ 3999 h 236"/>
                <a:gd name="T20" fmla="*/ 3220 w 444"/>
                <a:gd name="T21" fmla="*/ 4055 h 236"/>
                <a:gd name="T22" fmla="*/ 4313 w 444"/>
                <a:gd name="T23" fmla="*/ 3598 h 236"/>
                <a:gd name="T24" fmla="*/ 5613 w 444"/>
                <a:gd name="T25" fmla="*/ 2950 h 236"/>
                <a:gd name="T26" fmla="*/ 6550 w 444"/>
                <a:gd name="T27" fmla="*/ 1810 h 236"/>
                <a:gd name="T28" fmla="*/ 6438 w 444"/>
                <a:gd name="T29" fmla="*/ 307 h 236"/>
                <a:gd name="T30" fmla="*/ 6175 w 444"/>
                <a:gd name="T31" fmla="*/ 0 h 2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44" h="236">
                  <a:moveTo>
                    <a:pt x="395" y="0"/>
                  </a:moveTo>
                  <a:cubicBezTo>
                    <a:pt x="378" y="3"/>
                    <a:pt x="360" y="12"/>
                    <a:pt x="350" y="13"/>
                  </a:cubicBezTo>
                  <a:cubicBezTo>
                    <a:pt x="339" y="15"/>
                    <a:pt x="332" y="23"/>
                    <a:pt x="318" y="23"/>
                  </a:cubicBezTo>
                  <a:cubicBezTo>
                    <a:pt x="310" y="25"/>
                    <a:pt x="302" y="33"/>
                    <a:pt x="287" y="37"/>
                  </a:cubicBezTo>
                  <a:cubicBezTo>
                    <a:pt x="272" y="40"/>
                    <a:pt x="214" y="67"/>
                    <a:pt x="200" y="81"/>
                  </a:cubicBezTo>
                  <a:cubicBezTo>
                    <a:pt x="186" y="94"/>
                    <a:pt x="102" y="133"/>
                    <a:pt x="95" y="133"/>
                  </a:cubicBezTo>
                  <a:cubicBezTo>
                    <a:pt x="52" y="154"/>
                    <a:pt x="52" y="154"/>
                    <a:pt x="52" y="154"/>
                  </a:cubicBezTo>
                  <a:cubicBezTo>
                    <a:pt x="52" y="154"/>
                    <a:pt x="0" y="154"/>
                    <a:pt x="23" y="178"/>
                  </a:cubicBezTo>
                  <a:cubicBezTo>
                    <a:pt x="46" y="203"/>
                    <a:pt x="51" y="236"/>
                    <a:pt x="74" y="236"/>
                  </a:cubicBezTo>
                  <a:cubicBezTo>
                    <a:pt x="97" y="236"/>
                    <a:pt x="111" y="217"/>
                    <a:pt x="142" y="210"/>
                  </a:cubicBezTo>
                  <a:cubicBezTo>
                    <a:pt x="174" y="203"/>
                    <a:pt x="155" y="217"/>
                    <a:pt x="206" y="213"/>
                  </a:cubicBezTo>
                  <a:cubicBezTo>
                    <a:pt x="257" y="210"/>
                    <a:pt x="243" y="206"/>
                    <a:pt x="276" y="189"/>
                  </a:cubicBezTo>
                  <a:cubicBezTo>
                    <a:pt x="310" y="171"/>
                    <a:pt x="301" y="176"/>
                    <a:pt x="359" y="155"/>
                  </a:cubicBezTo>
                  <a:cubicBezTo>
                    <a:pt x="417" y="134"/>
                    <a:pt x="394" y="145"/>
                    <a:pt x="419" y="95"/>
                  </a:cubicBezTo>
                  <a:cubicBezTo>
                    <a:pt x="444" y="46"/>
                    <a:pt x="414" y="30"/>
                    <a:pt x="412" y="16"/>
                  </a:cubicBezTo>
                  <a:cubicBezTo>
                    <a:pt x="411" y="11"/>
                    <a:pt x="404" y="5"/>
                    <a:pt x="395" y="0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7" name="Freeform 169">
              <a:extLst>
                <a:ext uri="{FF2B5EF4-FFF2-40B4-BE49-F238E27FC236}">
                  <a16:creationId xmlns:a16="http://schemas.microsoft.com/office/drawing/2014/main" id="{DE9C1CB9-3B49-403B-AE56-FE9D31C40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035"/>
              <a:ext cx="2137" cy="1360"/>
            </a:xfrm>
            <a:custGeom>
              <a:avLst/>
              <a:gdLst>
                <a:gd name="T0" fmla="*/ 842 w 855"/>
                <a:gd name="T1" fmla="*/ 9672 h 510"/>
                <a:gd name="T2" fmla="*/ 2512 w 855"/>
                <a:gd name="T3" fmla="*/ 9536 h 510"/>
                <a:gd name="T4" fmla="*/ 4791 w 855"/>
                <a:gd name="T5" fmla="*/ 9331 h 510"/>
                <a:gd name="T6" fmla="*/ 8071 w 855"/>
                <a:gd name="T7" fmla="*/ 9272 h 510"/>
                <a:gd name="T8" fmla="*/ 9603 w 855"/>
                <a:gd name="T9" fmla="*/ 8227 h 510"/>
                <a:gd name="T10" fmla="*/ 10900 w 855"/>
                <a:gd name="T11" fmla="*/ 6976 h 510"/>
                <a:gd name="T12" fmla="*/ 12382 w 855"/>
                <a:gd name="T13" fmla="*/ 4723 h 510"/>
                <a:gd name="T14" fmla="*/ 13057 w 855"/>
                <a:gd name="T15" fmla="*/ 2845 h 510"/>
                <a:gd name="T16" fmla="*/ 13349 w 855"/>
                <a:gd name="T17" fmla="*/ 947 h 510"/>
                <a:gd name="T18" fmla="*/ 11787 w 855"/>
                <a:gd name="T19" fmla="*/ 1024 h 510"/>
                <a:gd name="T20" fmla="*/ 10932 w 855"/>
                <a:gd name="T21" fmla="*/ 589 h 510"/>
                <a:gd name="T22" fmla="*/ 9945 w 855"/>
                <a:gd name="T23" fmla="*/ 93 h 510"/>
                <a:gd name="T24" fmla="*/ 9790 w 855"/>
                <a:gd name="T25" fmla="*/ 0 h 510"/>
                <a:gd name="T26" fmla="*/ 9778 w 855"/>
                <a:gd name="T27" fmla="*/ 21 h 510"/>
                <a:gd name="T28" fmla="*/ 9465 w 855"/>
                <a:gd name="T29" fmla="*/ 739 h 510"/>
                <a:gd name="T30" fmla="*/ 9258 w 855"/>
                <a:gd name="T31" fmla="*/ 1877 h 510"/>
                <a:gd name="T32" fmla="*/ 9278 w 855"/>
                <a:gd name="T33" fmla="*/ 1592 h 510"/>
                <a:gd name="T34" fmla="*/ 9290 w 855"/>
                <a:gd name="T35" fmla="*/ 1309 h 510"/>
                <a:gd name="T36" fmla="*/ 9320 w 855"/>
                <a:gd name="T37" fmla="*/ 605 h 510"/>
                <a:gd name="T38" fmla="*/ 8965 w 855"/>
                <a:gd name="T39" fmla="*/ 248 h 510"/>
                <a:gd name="T40" fmla="*/ 8028 w 855"/>
                <a:gd name="T41" fmla="*/ 1685 h 510"/>
                <a:gd name="T42" fmla="*/ 7653 w 855"/>
                <a:gd name="T43" fmla="*/ 2069 h 510"/>
                <a:gd name="T44" fmla="*/ 7321 w 855"/>
                <a:gd name="T45" fmla="*/ 2637 h 510"/>
                <a:gd name="T46" fmla="*/ 6433 w 855"/>
                <a:gd name="T47" fmla="*/ 3016 h 510"/>
                <a:gd name="T48" fmla="*/ 4949 w 855"/>
                <a:gd name="T49" fmla="*/ 3208 h 510"/>
                <a:gd name="T50" fmla="*/ 3167 w 855"/>
                <a:gd name="T51" fmla="*/ 3299 h 510"/>
                <a:gd name="T52" fmla="*/ 1137 w 855"/>
                <a:gd name="T53" fmla="*/ 3947 h 510"/>
                <a:gd name="T54" fmla="*/ 0 w 855"/>
                <a:gd name="T55" fmla="*/ 4587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55" h="510">
                  <a:moveTo>
                    <a:pt x="54" y="510"/>
                  </a:moveTo>
                  <a:cubicBezTo>
                    <a:pt x="54" y="510"/>
                    <a:pt x="152" y="503"/>
                    <a:pt x="161" y="503"/>
                  </a:cubicBezTo>
                  <a:cubicBezTo>
                    <a:pt x="170" y="503"/>
                    <a:pt x="248" y="486"/>
                    <a:pt x="307" y="492"/>
                  </a:cubicBezTo>
                  <a:cubicBezTo>
                    <a:pt x="366" y="498"/>
                    <a:pt x="490" y="489"/>
                    <a:pt x="517" y="489"/>
                  </a:cubicBezTo>
                  <a:cubicBezTo>
                    <a:pt x="545" y="489"/>
                    <a:pt x="590" y="451"/>
                    <a:pt x="615" y="434"/>
                  </a:cubicBezTo>
                  <a:cubicBezTo>
                    <a:pt x="639" y="418"/>
                    <a:pt x="656" y="394"/>
                    <a:pt x="698" y="368"/>
                  </a:cubicBezTo>
                  <a:cubicBezTo>
                    <a:pt x="740" y="343"/>
                    <a:pt x="789" y="289"/>
                    <a:pt x="793" y="249"/>
                  </a:cubicBezTo>
                  <a:cubicBezTo>
                    <a:pt x="800" y="232"/>
                    <a:pt x="819" y="186"/>
                    <a:pt x="836" y="150"/>
                  </a:cubicBezTo>
                  <a:cubicBezTo>
                    <a:pt x="849" y="120"/>
                    <a:pt x="854" y="67"/>
                    <a:pt x="855" y="50"/>
                  </a:cubicBezTo>
                  <a:cubicBezTo>
                    <a:pt x="834" y="59"/>
                    <a:pt x="802" y="62"/>
                    <a:pt x="755" y="54"/>
                  </a:cubicBezTo>
                  <a:cubicBezTo>
                    <a:pt x="729" y="51"/>
                    <a:pt x="710" y="35"/>
                    <a:pt x="700" y="31"/>
                  </a:cubicBezTo>
                  <a:cubicBezTo>
                    <a:pt x="691" y="26"/>
                    <a:pt x="659" y="18"/>
                    <a:pt x="637" y="5"/>
                  </a:cubicBezTo>
                  <a:cubicBezTo>
                    <a:pt x="633" y="3"/>
                    <a:pt x="630" y="2"/>
                    <a:pt x="627" y="0"/>
                  </a:cubicBezTo>
                  <a:cubicBezTo>
                    <a:pt x="626" y="1"/>
                    <a:pt x="626" y="1"/>
                    <a:pt x="626" y="1"/>
                  </a:cubicBezTo>
                  <a:cubicBezTo>
                    <a:pt x="621" y="6"/>
                    <a:pt x="613" y="19"/>
                    <a:pt x="606" y="39"/>
                  </a:cubicBezTo>
                  <a:cubicBezTo>
                    <a:pt x="601" y="58"/>
                    <a:pt x="597" y="85"/>
                    <a:pt x="593" y="99"/>
                  </a:cubicBezTo>
                  <a:cubicBezTo>
                    <a:pt x="592" y="105"/>
                    <a:pt x="595" y="78"/>
                    <a:pt x="594" y="84"/>
                  </a:cubicBezTo>
                  <a:cubicBezTo>
                    <a:pt x="594" y="80"/>
                    <a:pt x="594" y="75"/>
                    <a:pt x="595" y="69"/>
                  </a:cubicBezTo>
                  <a:cubicBezTo>
                    <a:pt x="596" y="55"/>
                    <a:pt x="597" y="38"/>
                    <a:pt x="597" y="32"/>
                  </a:cubicBezTo>
                  <a:cubicBezTo>
                    <a:pt x="597" y="23"/>
                    <a:pt x="588" y="13"/>
                    <a:pt x="574" y="13"/>
                  </a:cubicBezTo>
                  <a:cubicBezTo>
                    <a:pt x="558" y="13"/>
                    <a:pt x="517" y="39"/>
                    <a:pt x="514" y="89"/>
                  </a:cubicBezTo>
                  <a:cubicBezTo>
                    <a:pt x="514" y="89"/>
                    <a:pt x="502" y="97"/>
                    <a:pt x="490" y="109"/>
                  </a:cubicBezTo>
                  <a:cubicBezTo>
                    <a:pt x="477" y="122"/>
                    <a:pt x="476" y="138"/>
                    <a:pt x="469" y="139"/>
                  </a:cubicBezTo>
                  <a:cubicBezTo>
                    <a:pt x="462" y="141"/>
                    <a:pt x="420" y="148"/>
                    <a:pt x="412" y="159"/>
                  </a:cubicBezTo>
                  <a:cubicBezTo>
                    <a:pt x="372" y="148"/>
                    <a:pt x="338" y="163"/>
                    <a:pt x="317" y="169"/>
                  </a:cubicBezTo>
                  <a:cubicBezTo>
                    <a:pt x="287" y="163"/>
                    <a:pt x="244" y="172"/>
                    <a:pt x="203" y="174"/>
                  </a:cubicBezTo>
                  <a:cubicBezTo>
                    <a:pt x="161" y="176"/>
                    <a:pt x="95" y="198"/>
                    <a:pt x="73" y="208"/>
                  </a:cubicBezTo>
                  <a:cubicBezTo>
                    <a:pt x="51" y="217"/>
                    <a:pt x="20" y="239"/>
                    <a:pt x="0" y="242"/>
                  </a:cubicBezTo>
                </a:path>
              </a:pathLst>
            </a:custGeom>
            <a:solidFill>
              <a:srgbClr val="F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8" name="Freeform 170">
              <a:extLst>
                <a:ext uri="{FF2B5EF4-FFF2-40B4-BE49-F238E27FC236}">
                  <a16:creationId xmlns:a16="http://schemas.microsoft.com/office/drawing/2014/main" id="{A6319F35-BE72-4839-A9CF-B7104EFB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429"/>
              <a:ext cx="160" cy="403"/>
            </a:xfrm>
            <a:custGeom>
              <a:avLst/>
              <a:gdLst>
                <a:gd name="T0" fmla="*/ 675 w 64"/>
                <a:gd name="T1" fmla="*/ 0 h 151"/>
                <a:gd name="T2" fmla="*/ 675 w 64"/>
                <a:gd name="T3" fmla="*/ 35 h 151"/>
                <a:gd name="T4" fmla="*/ 0 w 64"/>
                <a:gd name="T5" fmla="*/ 1924 h 151"/>
                <a:gd name="T6" fmla="*/ 50 w 64"/>
                <a:gd name="T7" fmla="*/ 2164 h 151"/>
                <a:gd name="T8" fmla="*/ 20 w 64"/>
                <a:gd name="T9" fmla="*/ 2722 h 151"/>
                <a:gd name="T10" fmla="*/ 488 w 64"/>
                <a:gd name="T11" fmla="*/ 2850 h 151"/>
                <a:gd name="T12" fmla="*/ 1000 w 64"/>
                <a:gd name="T13" fmla="*/ 2036 h 151"/>
                <a:gd name="T14" fmla="*/ 675 w 64"/>
                <a:gd name="T15" fmla="*/ 0 h 1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51">
                  <a:moveTo>
                    <a:pt x="43" y="0"/>
                  </a:moveTo>
                  <a:cubicBezTo>
                    <a:pt x="43" y="0"/>
                    <a:pt x="43" y="1"/>
                    <a:pt x="43" y="2"/>
                  </a:cubicBezTo>
                  <a:cubicBezTo>
                    <a:pt x="27" y="37"/>
                    <a:pt x="7" y="83"/>
                    <a:pt x="0" y="101"/>
                  </a:cubicBezTo>
                  <a:cubicBezTo>
                    <a:pt x="2" y="106"/>
                    <a:pt x="3" y="110"/>
                    <a:pt x="3" y="114"/>
                  </a:cubicBezTo>
                  <a:cubicBezTo>
                    <a:pt x="4" y="121"/>
                    <a:pt x="5" y="132"/>
                    <a:pt x="1" y="143"/>
                  </a:cubicBezTo>
                  <a:cubicBezTo>
                    <a:pt x="5" y="146"/>
                    <a:pt x="15" y="151"/>
                    <a:pt x="31" y="150"/>
                  </a:cubicBezTo>
                  <a:cubicBezTo>
                    <a:pt x="54" y="148"/>
                    <a:pt x="64" y="122"/>
                    <a:pt x="64" y="107"/>
                  </a:cubicBezTo>
                  <a:cubicBezTo>
                    <a:pt x="64" y="92"/>
                    <a:pt x="51" y="30"/>
                    <a:pt x="43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29" name="Freeform 171">
              <a:extLst>
                <a:ext uri="{FF2B5EF4-FFF2-40B4-BE49-F238E27FC236}">
                  <a16:creationId xmlns:a16="http://schemas.microsoft.com/office/drawing/2014/main" id="{97FC9150-EF5A-40C0-B8B0-FA0BD490C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101"/>
              <a:ext cx="145" cy="131"/>
            </a:xfrm>
            <a:custGeom>
              <a:avLst/>
              <a:gdLst>
                <a:gd name="T0" fmla="*/ 250 w 58"/>
                <a:gd name="T1" fmla="*/ 650 h 49"/>
                <a:gd name="T2" fmla="*/ 0 w 58"/>
                <a:gd name="T3" fmla="*/ 858 h 49"/>
                <a:gd name="T4" fmla="*/ 533 w 58"/>
                <a:gd name="T5" fmla="*/ 842 h 49"/>
                <a:gd name="T6" fmla="*/ 895 w 58"/>
                <a:gd name="T7" fmla="*/ 0 h 49"/>
                <a:gd name="T8" fmla="*/ 250 w 58"/>
                <a:gd name="T9" fmla="*/ 65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9">
                  <a:moveTo>
                    <a:pt x="16" y="34"/>
                  </a:moveTo>
                  <a:cubicBezTo>
                    <a:pt x="11" y="37"/>
                    <a:pt x="6" y="41"/>
                    <a:pt x="0" y="45"/>
                  </a:cubicBezTo>
                  <a:cubicBezTo>
                    <a:pt x="11" y="49"/>
                    <a:pt x="24" y="49"/>
                    <a:pt x="34" y="44"/>
                  </a:cubicBezTo>
                  <a:cubicBezTo>
                    <a:pt x="48" y="36"/>
                    <a:pt x="58" y="18"/>
                    <a:pt x="57" y="0"/>
                  </a:cubicBezTo>
                  <a:cubicBezTo>
                    <a:pt x="41" y="13"/>
                    <a:pt x="30" y="25"/>
                    <a:pt x="16" y="34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0" name="Freeform 172">
              <a:extLst>
                <a:ext uri="{FF2B5EF4-FFF2-40B4-BE49-F238E27FC236}">
                  <a16:creationId xmlns:a16="http://schemas.microsoft.com/office/drawing/2014/main" id="{A471B227-1E62-4342-A65D-D7CFDC39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43"/>
              <a:ext cx="188" cy="186"/>
            </a:xfrm>
            <a:custGeom>
              <a:avLst/>
              <a:gdLst>
                <a:gd name="T0" fmla="*/ 785 w 75"/>
                <a:gd name="T1" fmla="*/ 303 h 70"/>
                <a:gd name="T2" fmla="*/ 629 w 75"/>
                <a:gd name="T3" fmla="*/ 353 h 70"/>
                <a:gd name="T4" fmla="*/ 0 w 75"/>
                <a:gd name="T5" fmla="*/ 1031 h 70"/>
                <a:gd name="T6" fmla="*/ 772 w 75"/>
                <a:gd name="T7" fmla="*/ 1164 h 70"/>
                <a:gd name="T8" fmla="*/ 1151 w 75"/>
                <a:gd name="T9" fmla="*/ 0 h 70"/>
                <a:gd name="T10" fmla="*/ 785 w 75"/>
                <a:gd name="T11" fmla="*/ 303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0">
                  <a:moveTo>
                    <a:pt x="50" y="16"/>
                  </a:moveTo>
                  <a:cubicBezTo>
                    <a:pt x="46" y="17"/>
                    <a:pt x="43" y="18"/>
                    <a:pt x="40" y="19"/>
                  </a:cubicBezTo>
                  <a:cubicBezTo>
                    <a:pt x="27" y="33"/>
                    <a:pt x="14" y="45"/>
                    <a:pt x="0" y="55"/>
                  </a:cubicBezTo>
                  <a:cubicBezTo>
                    <a:pt x="10" y="64"/>
                    <a:pt x="29" y="70"/>
                    <a:pt x="49" y="62"/>
                  </a:cubicBezTo>
                  <a:cubicBezTo>
                    <a:pt x="70" y="52"/>
                    <a:pt x="75" y="23"/>
                    <a:pt x="73" y="0"/>
                  </a:cubicBezTo>
                  <a:cubicBezTo>
                    <a:pt x="68" y="6"/>
                    <a:pt x="61" y="12"/>
                    <a:pt x="50" y="16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1" name="Freeform 173">
              <a:extLst>
                <a:ext uri="{FF2B5EF4-FFF2-40B4-BE49-F238E27FC236}">
                  <a16:creationId xmlns:a16="http://schemas.microsoft.com/office/drawing/2014/main" id="{3996FB44-3A63-47BF-9639-091D86CBB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963"/>
              <a:ext cx="2368" cy="1522"/>
            </a:xfrm>
            <a:custGeom>
              <a:avLst/>
              <a:gdLst>
                <a:gd name="T0" fmla="*/ 10585 w 947"/>
                <a:gd name="T1" fmla="*/ 7653 h 571"/>
                <a:gd name="T2" fmla="*/ 10660 w 947"/>
                <a:gd name="T3" fmla="*/ 7709 h 571"/>
                <a:gd name="T4" fmla="*/ 12505 w 947"/>
                <a:gd name="T5" fmla="*/ 8634 h 571"/>
                <a:gd name="T6" fmla="*/ 12663 w 947"/>
                <a:gd name="T7" fmla="*/ 8655 h 571"/>
                <a:gd name="T8" fmla="*/ 12775 w 947"/>
                <a:gd name="T9" fmla="*/ 8690 h 571"/>
                <a:gd name="T10" fmla="*/ 12900 w 947"/>
                <a:gd name="T11" fmla="*/ 8690 h 571"/>
                <a:gd name="T12" fmla="*/ 13025 w 947"/>
                <a:gd name="T13" fmla="*/ 8711 h 571"/>
                <a:gd name="T14" fmla="*/ 13130 w 947"/>
                <a:gd name="T15" fmla="*/ 8732 h 571"/>
                <a:gd name="T16" fmla="*/ 13243 w 947"/>
                <a:gd name="T17" fmla="*/ 8732 h 571"/>
                <a:gd name="T18" fmla="*/ 13350 w 947"/>
                <a:gd name="T19" fmla="*/ 8732 h 571"/>
                <a:gd name="T20" fmla="*/ 13443 w 947"/>
                <a:gd name="T21" fmla="*/ 8711 h 571"/>
                <a:gd name="T22" fmla="*/ 13538 w 947"/>
                <a:gd name="T23" fmla="*/ 8711 h 571"/>
                <a:gd name="T24" fmla="*/ 13630 w 947"/>
                <a:gd name="T25" fmla="*/ 8690 h 571"/>
                <a:gd name="T26" fmla="*/ 13788 w 947"/>
                <a:gd name="T27" fmla="*/ 8655 h 571"/>
                <a:gd name="T28" fmla="*/ 13868 w 947"/>
                <a:gd name="T29" fmla="*/ 8634 h 571"/>
                <a:gd name="T30" fmla="*/ 14068 w 947"/>
                <a:gd name="T31" fmla="*/ 8562 h 571"/>
                <a:gd name="T32" fmla="*/ 14806 w 947"/>
                <a:gd name="T33" fmla="*/ 7176 h 571"/>
                <a:gd name="T34" fmla="*/ 13430 w 947"/>
                <a:gd name="T35" fmla="*/ 6821 h 571"/>
                <a:gd name="T36" fmla="*/ 12475 w 947"/>
                <a:gd name="T37" fmla="*/ 6267 h 571"/>
                <a:gd name="T38" fmla="*/ 11180 w 947"/>
                <a:gd name="T39" fmla="*/ 5435 h 571"/>
                <a:gd name="T40" fmla="*/ 9192 w 947"/>
                <a:gd name="T41" fmla="*/ 4070 h 571"/>
                <a:gd name="T42" fmla="*/ 5596 w 947"/>
                <a:gd name="T43" fmla="*/ 2615 h 571"/>
                <a:gd name="T44" fmla="*/ 2583 w 947"/>
                <a:gd name="T45" fmla="*/ 0 h 571"/>
                <a:gd name="T46" fmla="*/ 1550 w 947"/>
                <a:gd name="T47" fmla="*/ 6765 h 571"/>
                <a:gd name="T48" fmla="*/ 2721 w 947"/>
                <a:gd name="T49" fmla="*/ 8015 h 571"/>
                <a:gd name="T50" fmla="*/ 5114 w 947"/>
                <a:gd name="T51" fmla="*/ 10779 h 571"/>
                <a:gd name="T52" fmla="*/ 7147 w 947"/>
                <a:gd name="T53" fmla="*/ 10622 h 571"/>
                <a:gd name="T54" fmla="*/ 8367 w 947"/>
                <a:gd name="T55" fmla="*/ 9676 h 571"/>
                <a:gd name="T56" fmla="*/ 9680 w 947"/>
                <a:gd name="T57" fmla="*/ 7858 h 571"/>
                <a:gd name="T58" fmla="*/ 10005 w 947"/>
                <a:gd name="T59" fmla="*/ 8916 h 571"/>
                <a:gd name="T60" fmla="*/ 9972 w 947"/>
                <a:gd name="T61" fmla="*/ 9484 h 571"/>
                <a:gd name="T62" fmla="*/ 10317 w 947"/>
                <a:gd name="T63" fmla="*/ 7935 h 57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47" h="571">
                  <a:moveTo>
                    <a:pt x="673" y="402"/>
                  </a:moveTo>
                  <a:cubicBezTo>
                    <a:pt x="674" y="403"/>
                    <a:pt x="675" y="404"/>
                    <a:pt x="677" y="404"/>
                  </a:cubicBezTo>
                  <a:cubicBezTo>
                    <a:pt x="677" y="404"/>
                    <a:pt x="677" y="404"/>
                    <a:pt x="677" y="405"/>
                  </a:cubicBezTo>
                  <a:cubicBezTo>
                    <a:pt x="678" y="405"/>
                    <a:pt x="680" y="406"/>
                    <a:pt x="682" y="407"/>
                  </a:cubicBezTo>
                  <a:cubicBezTo>
                    <a:pt x="704" y="420"/>
                    <a:pt x="736" y="428"/>
                    <a:pt x="745" y="433"/>
                  </a:cubicBezTo>
                  <a:cubicBezTo>
                    <a:pt x="755" y="437"/>
                    <a:pt x="774" y="453"/>
                    <a:pt x="800" y="456"/>
                  </a:cubicBezTo>
                  <a:cubicBezTo>
                    <a:pt x="802" y="456"/>
                    <a:pt x="805" y="457"/>
                    <a:pt x="807" y="457"/>
                  </a:cubicBezTo>
                  <a:cubicBezTo>
                    <a:pt x="808" y="457"/>
                    <a:pt x="809" y="457"/>
                    <a:pt x="810" y="457"/>
                  </a:cubicBezTo>
                  <a:cubicBezTo>
                    <a:pt x="812" y="458"/>
                    <a:pt x="813" y="458"/>
                    <a:pt x="815" y="458"/>
                  </a:cubicBezTo>
                  <a:cubicBezTo>
                    <a:pt x="816" y="458"/>
                    <a:pt x="817" y="458"/>
                    <a:pt x="817" y="459"/>
                  </a:cubicBezTo>
                  <a:cubicBezTo>
                    <a:pt x="820" y="459"/>
                    <a:pt x="822" y="459"/>
                    <a:pt x="825" y="459"/>
                  </a:cubicBezTo>
                  <a:cubicBezTo>
                    <a:pt x="825" y="459"/>
                    <a:pt x="825" y="459"/>
                    <a:pt x="825" y="459"/>
                  </a:cubicBezTo>
                  <a:cubicBezTo>
                    <a:pt x="827" y="460"/>
                    <a:pt x="829" y="460"/>
                    <a:pt x="831" y="460"/>
                  </a:cubicBezTo>
                  <a:cubicBezTo>
                    <a:pt x="832" y="460"/>
                    <a:pt x="833" y="460"/>
                    <a:pt x="833" y="460"/>
                  </a:cubicBezTo>
                  <a:cubicBezTo>
                    <a:pt x="835" y="460"/>
                    <a:pt x="837" y="460"/>
                    <a:pt x="839" y="460"/>
                  </a:cubicBezTo>
                  <a:cubicBezTo>
                    <a:pt x="839" y="460"/>
                    <a:pt x="840" y="460"/>
                    <a:pt x="840" y="461"/>
                  </a:cubicBezTo>
                  <a:cubicBezTo>
                    <a:pt x="842" y="461"/>
                    <a:pt x="844" y="461"/>
                    <a:pt x="846" y="461"/>
                  </a:cubicBezTo>
                  <a:cubicBezTo>
                    <a:pt x="847" y="461"/>
                    <a:pt x="847" y="461"/>
                    <a:pt x="847" y="461"/>
                  </a:cubicBezTo>
                  <a:cubicBezTo>
                    <a:pt x="849" y="461"/>
                    <a:pt x="851" y="461"/>
                    <a:pt x="853" y="461"/>
                  </a:cubicBezTo>
                  <a:cubicBezTo>
                    <a:pt x="853" y="461"/>
                    <a:pt x="853" y="461"/>
                    <a:pt x="854" y="461"/>
                  </a:cubicBezTo>
                  <a:cubicBezTo>
                    <a:pt x="856" y="461"/>
                    <a:pt x="857" y="461"/>
                    <a:pt x="859" y="460"/>
                  </a:cubicBezTo>
                  <a:cubicBezTo>
                    <a:pt x="859" y="460"/>
                    <a:pt x="859" y="460"/>
                    <a:pt x="860" y="460"/>
                  </a:cubicBezTo>
                  <a:cubicBezTo>
                    <a:pt x="862" y="460"/>
                    <a:pt x="864" y="460"/>
                    <a:pt x="865" y="460"/>
                  </a:cubicBezTo>
                  <a:cubicBezTo>
                    <a:pt x="866" y="460"/>
                    <a:pt x="866" y="460"/>
                    <a:pt x="866" y="460"/>
                  </a:cubicBezTo>
                  <a:cubicBezTo>
                    <a:pt x="868" y="460"/>
                    <a:pt x="869" y="460"/>
                    <a:pt x="871" y="459"/>
                  </a:cubicBezTo>
                  <a:cubicBezTo>
                    <a:pt x="871" y="459"/>
                    <a:pt x="871" y="459"/>
                    <a:pt x="872" y="459"/>
                  </a:cubicBezTo>
                  <a:cubicBezTo>
                    <a:pt x="875" y="459"/>
                    <a:pt x="879" y="458"/>
                    <a:pt x="882" y="457"/>
                  </a:cubicBezTo>
                  <a:cubicBezTo>
                    <a:pt x="882" y="457"/>
                    <a:pt x="882" y="457"/>
                    <a:pt x="882" y="457"/>
                  </a:cubicBezTo>
                  <a:cubicBezTo>
                    <a:pt x="884" y="457"/>
                    <a:pt x="885" y="457"/>
                    <a:pt x="887" y="456"/>
                  </a:cubicBezTo>
                  <a:cubicBezTo>
                    <a:pt x="887" y="456"/>
                    <a:pt x="887" y="456"/>
                    <a:pt x="887" y="456"/>
                  </a:cubicBezTo>
                  <a:cubicBezTo>
                    <a:pt x="892" y="455"/>
                    <a:pt x="896" y="453"/>
                    <a:pt x="900" y="452"/>
                  </a:cubicBezTo>
                  <a:cubicBezTo>
                    <a:pt x="900" y="452"/>
                    <a:pt x="900" y="452"/>
                    <a:pt x="900" y="452"/>
                  </a:cubicBezTo>
                  <a:cubicBezTo>
                    <a:pt x="942" y="434"/>
                    <a:pt x="943" y="396"/>
                    <a:pt x="944" y="386"/>
                  </a:cubicBezTo>
                  <a:cubicBezTo>
                    <a:pt x="947" y="379"/>
                    <a:pt x="947" y="379"/>
                    <a:pt x="947" y="379"/>
                  </a:cubicBezTo>
                  <a:cubicBezTo>
                    <a:pt x="935" y="368"/>
                    <a:pt x="893" y="363"/>
                    <a:pt x="883" y="363"/>
                  </a:cubicBezTo>
                  <a:cubicBezTo>
                    <a:pt x="883" y="363"/>
                    <a:pt x="864" y="363"/>
                    <a:pt x="859" y="360"/>
                  </a:cubicBezTo>
                  <a:cubicBezTo>
                    <a:pt x="853" y="358"/>
                    <a:pt x="827" y="345"/>
                    <a:pt x="818" y="339"/>
                  </a:cubicBezTo>
                  <a:cubicBezTo>
                    <a:pt x="818" y="339"/>
                    <a:pt x="804" y="331"/>
                    <a:pt x="798" y="331"/>
                  </a:cubicBezTo>
                  <a:cubicBezTo>
                    <a:pt x="798" y="331"/>
                    <a:pt x="776" y="318"/>
                    <a:pt x="770" y="317"/>
                  </a:cubicBezTo>
                  <a:cubicBezTo>
                    <a:pt x="770" y="317"/>
                    <a:pt x="742" y="298"/>
                    <a:pt x="715" y="287"/>
                  </a:cubicBezTo>
                  <a:cubicBezTo>
                    <a:pt x="689" y="275"/>
                    <a:pt x="672" y="261"/>
                    <a:pt x="652" y="249"/>
                  </a:cubicBezTo>
                  <a:cubicBezTo>
                    <a:pt x="631" y="236"/>
                    <a:pt x="601" y="220"/>
                    <a:pt x="588" y="215"/>
                  </a:cubicBezTo>
                  <a:cubicBezTo>
                    <a:pt x="575" y="211"/>
                    <a:pt x="478" y="178"/>
                    <a:pt x="455" y="171"/>
                  </a:cubicBezTo>
                  <a:cubicBezTo>
                    <a:pt x="432" y="164"/>
                    <a:pt x="375" y="145"/>
                    <a:pt x="358" y="138"/>
                  </a:cubicBezTo>
                  <a:cubicBezTo>
                    <a:pt x="340" y="131"/>
                    <a:pt x="293" y="100"/>
                    <a:pt x="278" y="83"/>
                  </a:cubicBezTo>
                  <a:cubicBezTo>
                    <a:pt x="263" y="67"/>
                    <a:pt x="196" y="23"/>
                    <a:pt x="165" y="0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35" y="320"/>
                    <a:pt x="86" y="348"/>
                    <a:pt x="99" y="357"/>
                  </a:cubicBezTo>
                  <a:cubicBezTo>
                    <a:pt x="111" y="367"/>
                    <a:pt x="134" y="383"/>
                    <a:pt x="147" y="392"/>
                  </a:cubicBezTo>
                  <a:cubicBezTo>
                    <a:pt x="160" y="401"/>
                    <a:pt x="167" y="410"/>
                    <a:pt x="174" y="423"/>
                  </a:cubicBezTo>
                  <a:cubicBezTo>
                    <a:pt x="181" y="437"/>
                    <a:pt x="222" y="488"/>
                    <a:pt x="242" y="509"/>
                  </a:cubicBezTo>
                  <a:cubicBezTo>
                    <a:pt x="258" y="526"/>
                    <a:pt x="310" y="559"/>
                    <a:pt x="327" y="569"/>
                  </a:cubicBezTo>
                  <a:cubicBezTo>
                    <a:pt x="340" y="569"/>
                    <a:pt x="352" y="569"/>
                    <a:pt x="362" y="571"/>
                  </a:cubicBezTo>
                  <a:cubicBezTo>
                    <a:pt x="383" y="565"/>
                    <a:pt x="417" y="550"/>
                    <a:pt x="457" y="561"/>
                  </a:cubicBezTo>
                  <a:cubicBezTo>
                    <a:pt x="465" y="550"/>
                    <a:pt x="507" y="543"/>
                    <a:pt x="514" y="541"/>
                  </a:cubicBezTo>
                  <a:cubicBezTo>
                    <a:pt x="521" y="540"/>
                    <a:pt x="522" y="524"/>
                    <a:pt x="535" y="511"/>
                  </a:cubicBezTo>
                  <a:cubicBezTo>
                    <a:pt x="547" y="499"/>
                    <a:pt x="559" y="491"/>
                    <a:pt x="559" y="491"/>
                  </a:cubicBezTo>
                  <a:cubicBezTo>
                    <a:pt x="562" y="441"/>
                    <a:pt x="603" y="415"/>
                    <a:pt x="619" y="415"/>
                  </a:cubicBezTo>
                  <a:cubicBezTo>
                    <a:pt x="633" y="415"/>
                    <a:pt x="642" y="425"/>
                    <a:pt x="642" y="434"/>
                  </a:cubicBezTo>
                  <a:cubicBezTo>
                    <a:pt x="642" y="440"/>
                    <a:pt x="641" y="457"/>
                    <a:pt x="640" y="471"/>
                  </a:cubicBezTo>
                  <a:cubicBezTo>
                    <a:pt x="639" y="477"/>
                    <a:pt x="639" y="482"/>
                    <a:pt x="639" y="486"/>
                  </a:cubicBezTo>
                  <a:cubicBezTo>
                    <a:pt x="640" y="480"/>
                    <a:pt x="637" y="507"/>
                    <a:pt x="638" y="501"/>
                  </a:cubicBezTo>
                  <a:cubicBezTo>
                    <a:pt x="642" y="487"/>
                    <a:pt x="646" y="460"/>
                    <a:pt x="651" y="441"/>
                  </a:cubicBezTo>
                  <a:cubicBezTo>
                    <a:pt x="654" y="433"/>
                    <a:pt x="657" y="425"/>
                    <a:pt x="660" y="419"/>
                  </a:cubicBezTo>
                </a:path>
              </a:pathLst>
            </a:custGeom>
            <a:solidFill>
              <a:srgbClr val="F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2" name="Freeform 174">
              <a:extLst>
                <a:ext uri="{FF2B5EF4-FFF2-40B4-BE49-F238E27FC236}">
                  <a16:creationId xmlns:a16="http://schemas.microsoft.com/office/drawing/2014/main" id="{4454FC01-4AE3-4957-A872-994AA9D56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928"/>
              <a:ext cx="278" cy="139"/>
            </a:xfrm>
            <a:custGeom>
              <a:avLst/>
              <a:gdLst>
                <a:gd name="T0" fmla="*/ 1743 w 111"/>
                <a:gd name="T1" fmla="*/ 422 h 52"/>
                <a:gd name="T2" fmla="*/ 1743 w 111"/>
                <a:gd name="T3" fmla="*/ 307 h 52"/>
                <a:gd name="T4" fmla="*/ 771 w 111"/>
                <a:gd name="T5" fmla="*/ 21 h 52"/>
                <a:gd name="T6" fmla="*/ 659 w 111"/>
                <a:gd name="T7" fmla="*/ 21 h 52"/>
                <a:gd name="T8" fmla="*/ 250 w 111"/>
                <a:gd name="T9" fmla="*/ 21 h 52"/>
                <a:gd name="T10" fmla="*/ 83 w 111"/>
                <a:gd name="T11" fmla="*/ 593 h 52"/>
                <a:gd name="T12" fmla="*/ 1147 w 111"/>
                <a:gd name="T13" fmla="*/ 901 h 52"/>
                <a:gd name="T14" fmla="*/ 1743 w 111"/>
                <a:gd name="T15" fmla="*/ 422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1" h="52">
                  <a:moveTo>
                    <a:pt x="111" y="22"/>
                  </a:moveTo>
                  <a:cubicBezTo>
                    <a:pt x="111" y="16"/>
                    <a:pt x="111" y="16"/>
                    <a:pt x="111" y="16"/>
                  </a:cubicBezTo>
                  <a:cubicBezTo>
                    <a:pt x="98" y="6"/>
                    <a:pt x="59" y="1"/>
                    <a:pt x="49" y="1"/>
                  </a:cubicBezTo>
                  <a:cubicBezTo>
                    <a:pt x="49" y="1"/>
                    <a:pt x="46" y="1"/>
                    <a:pt x="42" y="1"/>
                  </a:cubicBezTo>
                  <a:cubicBezTo>
                    <a:pt x="35" y="3"/>
                    <a:pt x="17" y="0"/>
                    <a:pt x="16" y="1"/>
                  </a:cubicBezTo>
                  <a:cubicBezTo>
                    <a:pt x="4" y="11"/>
                    <a:pt x="0" y="29"/>
                    <a:pt x="5" y="31"/>
                  </a:cubicBezTo>
                  <a:cubicBezTo>
                    <a:pt x="22" y="38"/>
                    <a:pt x="60" y="52"/>
                    <a:pt x="73" y="47"/>
                  </a:cubicBezTo>
                  <a:cubicBezTo>
                    <a:pt x="89" y="40"/>
                    <a:pt x="107" y="30"/>
                    <a:pt x="111" y="22"/>
                  </a:cubicBezTo>
                  <a:close/>
                </a:path>
              </a:pathLst>
            </a:custGeom>
            <a:solidFill>
              <a:srgbClr val="FB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3" name="Freeform 175">
              <a:extLst>
                <a:ext uri="{FF2B5EF4-FFF2-40B4-BE49-F238E27FC236}">
                  <a16:creationId xmlns:a16="http://schemas.microsoft.com/office/drawing/2014/main" id="{55E5F1BD-CB83-4748-92D5-AAADDDC75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000"/>
              <a:ext cx="1165" cy="480"/>
            </a:xfrm>
            <a:custGeom>
              <a:avLst/>
              <a:gdLst>
                <a:gd name="T0" fmla="*/ 0 w 466"/>
                <a:gd name="T1" fmla="*/ 1173 h 180"/>
                <a:gd name="T2" fmla="*/ 688 w 466"/>
                <a:gd name="T3" fmla="*/ 2197 h 180"/>
                <a:gd name="T4" fmla="*/ 2020 w 466"/>
                <a:gd name="T5" fmla="*/ 3413 h 180"/>
                <a:gd name="T6" fmla="*/ 2408 w 466"/>
                <a:gd name="T7" fmla="*/ 3413 h 180"/>
                <a:gd name="T8" fmla="*/ 2895 w 466"/>
                <a:gd name="T9" fmla="*/ 3299 h 180"/>
                <a:gd name="T10" fmla="*/ 3970 w 466"/>
                <a:gd name="T11" fmla="*/ 3264 h 180"/>
                <a:gd name="T12" fmla="*/ 4925 w 466"/>
                <a:gd name="T13" fmla="*/ 2808 h 180"/>
                <a:gd name="T14" fmla="*/ 5563 w 466"/>
                <a:gd name="T15" fmla="*/ 1933 h 180"/>
                <a:gd name="T16" fmla="*/ 5938 w 466"/>
                <a:gd name="T17" fmla="*/ 853 h 180"/>
                <a:gd name="T18" fmla="*/ 6783 w 466"/>
                <a:gd name="T19" fmla="*/ 627 h 180"/>
                <a:gd name="T20" fmla="*/ 6813 w 466"/>
                <a:gd name="T21" fmla="*/ 1843 h 180"/>
                <a:gd name="T22" fmla="*/ 6875 w 466"/>
                <a:gd name="T23" fmla="*/ 1613 h 180"/>
                <a:gd name="T24" fmla="*/ 7283 w 466"/>
                <a:gd name="T25" fmla="*/ 227 h 180"/>
                <a:gd name="T26" fmla="*/ 6833 w 466"/>
                <a:gd name="T27" fmla="*/ 0 h 180"/>
                <a:gd name="T28" fmla="*/ 4395 w 466"/>
                <a:gd name="T29" fmla="*/ 605 h 180"/>
                <a:gd name="T30" fmla="*/ 5033 w 466"/>
                <a:gd name="T31" fmla="*/ 1459 h 180"/>
                <a:gd name="T32" fmla="*/ 3875 w 466"/>
                <a:gd name="T33" fmla="*/ 2013 h 180"/>
                <a:gd name="T34" fmla="*/ 2970 w 466"/>
                <a:gd name="T35" fmla="*/ 2845 h 180"/>
                <a:gd name="T36" fmla="*/ 1583 w 466"/>
                <a:gd name="T37" fmla="*/ 2709 h 180"/>
                <a:gd name="T38" fmla="*/ 0 w 466"/>
                <a:gd name="T39" fmla="*/ 1173 h 18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6" h="180">
                  <a:moveTo>
                    <a:pt x="0" y="62"/>
                  </a:moveTo>
                  <a:cubicBezTo>
                    <a:pt x="0" y="62"/>
                    <a:pt x="34" y="105"/>
                    <a:pt x="44" y="116"/>
                  </a:cubicBezTo>
                  <a:cubicBezTo>
                    <a:pt x="54" y="128"/>
                    <a:pt x="129" y="180"/>
                    <a:pt x="129" y="180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4" y="180"/>
                    <a:pt x="160" y="180"/>
                    <a:pt x="185" y="174"/>
                  </a:cubicBezTo>
                  <a:cubicBezTo>
                    <a:pt x="210" y="168"/>
                    <a:pt x="239" y="168"/>
                    <a:pt x="254" y="172"/>
                  </a:cubicBezTo>
                  <a:cubicBezTo>
                    <a:pt x="278" y="157"/>
                    <a:pt x="304" y="154"/>
                    <a:pt x="315" y="148"/>
                  </a:cubicBezTo>
                  <a:cubicBezTo>
                    <a:pt x="326" y="127"/>
                    <a:pt x="356" y="102"/>
                    <a:pt x="356" y="102"/>
                  </a:cubicBezTo>
                  <a:cubicBezTo>
                    <a:pt x="356" y="102"/>
                    <a:pt x="362" y="64"/>
                    <a:pt x="380" y="45"/>
                  </a:cubicBezTo>
                  <a:cubicBezTo>
                    <a:pt x="397" y="25"/>
                    <a:pt x="422" y="23"/>
                    <a:pt x="434" y="33"/>
                  </a:cubicBezTo>
                  <a:cubicBezTo>
                    <a:pt x="445" y="43"/>
                    <a:pt x="436" y="97"/>
                    <a:pt x="436" y="97"/>
                  </a:cubicBezTo>
                  <a:cubicBezTo>
                    <a:pt x="440" y="85"/>
                    <a:pt x="440" y="85"/>
                    <a:pt x="440" y="85"/>
                  </a:cubicBezTo>
                  <a:cubicBezTo>
                    <a:pt x="440" y="62"/>
                    <a:pt x="466" y="12"/>
                    <a:pt x="466" y="12"/>
                  </a:cubicBezTo>
                  <a:cubicBezTo>
                    <a:pt x="437" y="0"/>
                    <a:pt x="437" y="0"/>
                    <a:pt x="437" y="0"/>
                  </a:cubicBezTo>
                  <a:cubicBezTo>
                    <a:pt x="415" y="28"/>
                    <a:pt x="327" y="36"/>
                    <a:pt x="281" y="32"/>
                  </a:cubicBezTo>
                  <a:cubicBezTo>
                    <a:pt x="296" y="33"/>
                    <a:pt x="339" y="66"/>
                    <a:pt x="322" y="77"/>
                  </a:cubicBezTo>
                  <a:cubicBezTo>
                    <a:pt x="305" y="89"/>
                    <a:pt x="271" y="92"/>
                    <a:pt x="248" y="106"/>
                  </a:cubicBezTo>
                  <a:cubicBezTo>
                    <a:pt x="225" y="120"/>
                    <a:pt x="220" y="128"/>
                    <a:pt x="190" y="150"/>
                  </a:cubicBezTo>
                  <a:cubicBezTo>
                    <a:pt x="160" y="172"/>
                    <a:pt x="125" y="168"/>
                    <a:pt x="101" y="143"/>
                  </a:cubicBezTo>
                  <a:cubicBezTo>
                    <a:pt x="79" y="118"/>
                    <a:pt x="10" y="77"/>
                    <a:pt x="0" y="62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4" name="Freeform 176">
              <a:extLst>
                <a:ext uri="{FF2B5EF4-FFF2-40B4-BE49-F238E27FC236}">
                  <a16:creationId xmlns:a16="http://schemas.microsoft.com/office/drawing/2014/main" id="{1224FDA2-506F-412A-B894-DCC6C8514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40"/>
              <a:ext cx="570" cy="165"/>
            </a:xfrm>
            <a:custGeom>
              <a:avLst/>
              <a:gdLst>
                <a:gd name="T0" fmla="*/ 0 w 228"/>
                <a:gd name="T1" fmla="*/ 0 h 62"/>
                <a:gd name="T2" fmla="*/ 2595 w 228"/>
                <a:gd name="T3" fmla="*/ 282 h 62"/>
                <a:gd name="T4" fmla="*/ 2770 w 228"/>
                <a:gd name="T5" fmla="*/ 1057 h 62"/>
                <a:gd name="T6" fmla="*/ 2395 w 228"/>
                <a:gd name="T7" fmla="*/ 1168 h 62"/>
                <a:gd name="T8" fmla="*/ 1800 w 228"/>
                <a:gd name="T9" fmla="*/ 601 h 62"/>
                <a:gd name="T10" fmla="*/ 0 w 228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8" h="62">
                  <a:moveTo>
                    <a:pt x="0" y="0"/>
                  </a:moveTo>
                  <a:cubicBezTo>
                    <a:pt x="41" y="14"/>
                    <a:pt x="104" y="22"/>
                    <a:pt x="166" y="15"/>
                  </a:cubicBezTo>
                  <a:cubicBezTo>
                    <a:pt x="228" y="9"/>
                    <a:pt x="177" y="56"/>
                    <a:pt x="177" y="56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3" y="62"/>
                    <a:pt x="147" y="39"/>
                    <a:pt x="115" y="32"/>
                  </a:cubicBezTo>
                  <a:cubicBezTo>
                    <a:pt x="83" y="25"/>
                    <a:pt x="26" y="27"/>
                    <a:pt x="0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5" name="Freeform 177">
              <a:extLst>
                <a:ext uri="{FF2B5EF4-FFF2-40B4-BE49-F238E27FC236}">
                  <a16:creationId xmlns:a16="http://schemas.microsoft.com/office/drawing/2014/main" id="{1D89E771-898F-4B2D-B616-1B6CA0B2F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405"/>
              <a:ext cx="72" cy="107"/>
            </a:xfrm>
            <a:custGeom>
              <a:avLst/>
              <a:gdLst>
                <a:gd name="T0" fmla="*/ 72 w 72"/>
                <a:gd name="T1" fmla="*/ 0 h 107"/>
                <a:gd name="T2" fmla="*/ 55 w 72"/>
                <a:gd name="T3" fmla="*/ 72 h 107"/>
                <a:gd name="T4" fmla="*/ 0 w 72"/>
                <a:gd name="T5" fmla="*/ 107 h 107"/>
                <a:gd name="T6" fmla="*/ 72 w 72"/>
                <a:gd name="T7" fmla="*/ 0 h 1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107">
                  <a:moveTo>
                    <a:pt x="72" y="0"/>
                  </a:moveTo>
                  <a:lnTo>
                    <a:pt x="55" y="72"/>
                  </a:lnTo>
                  <a:lnTo>
                    <a:pt x="0" y="107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6" name="Freeform 178">
              <a:extLst>
                <a:ext uri="{FF2B5EF4-FFF2-40B4-BE49-F238E27FC236}">
                  <a16:creationId xmlns:a16="http://schemas.microsoft.com/office/drawing/2014/main" id="{933CC27E-35BA-4FBA-9A52-1A583E85F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405"/>
              <a:ext cx="72" cy="107"/>
            </a:xfrm>
            <a:custGeom>
              <a:avLst/>
              <a:gdLst>
                <a:gd name="T0" fmla="*/ 72 w 72"/>
                <a:gd name="T1" fmla="*/ 0 h 107"/>
                <a:gd name="T2" fmla="*/ 55 w 72"/>
                <a:gd name="T3" fmla="*/ 72 h 107"/>
                <a:gd name="T4" fmla="*/ 0 w 72"/>
                <a:gd name="T5" fmla="*/ 107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107">
                  <a:moveTo>
                    <a:pt x="72" y="0"/>
                  </a:moveTo>
                  <a:lnTo>
                    <a:pt x="55" y="72"/>
                  </a:lnTo>
                  <a:lnTo>
                    <a:pt x="0" y="10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7" name="Freeform 179">
              <a:extLst>
                <a:ext uri="{FF2B5EF4-FFF2-40B4-BE49-F238E27FC236}">
                  <a16:creationId xmlns:a16="http://schemas.microsoft.com/office/drawing/2014/main" id="{AE81BD9B-046E-44C4-94ED-5947CFA59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067"/>
              <a:ext cx="118" cy="266"/>
            </a:xfrm>
            <a:custGeom>
              <a:avLst/>
              <a:gdLst>
                <a:gd name="T0" fmla="*/ 0 w 47"/>
                <a:gd name="T1" fmla="*/ 0 h 100"/>
                <a:gd name="T2" fmla="*/ 304 w 47"/>
                <a:gd name="T3" fmla="*/ 136 h 100"/>
                <a:gd name="T4" fmla="*/ 618 w 47"/>
                <a:gd name="T5" fmla="*/ 226 h 100"/>
                <a:gd name="T6" fmla="*/ 680 w 47"/>
                <a:gd name="T7" fmla="*/ 737 h 100"/>
                <a:gd name="T8" fmla="*/ 567 w 47"/>
                <a:gd name="T9" fmla="*/ 1279 h 100"/>
                <a:gd name="T10" fmla="*/ 271 w 47"/>
                <a:gd name="T11" fmla="*/ 1883 h 100"/>
                <a:gd name="T12" fmla="*/ 304 w 47"/>
                <a:gd name="T13" fmla="*/ 1279 h 100"/>
                <a:gd name="T14" fmla="*/ 208 w 47"/>
                <a:gd name="T15" fmla="*/ 806 h 100"/>
                <a:gd name="T16" fmla="*/ 158 w 47"/>
                <a:gd name="T17" fmla="*/ 226 h 100"/>
                <a:gd name="T18" fmla="*/ 20 w 47"/>
                <a:gd name="T19" fmla="*/ 21 h 1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100">
                  <a:moveTo>
                    <a:pt x="0" y="0"/>
                  </a:moveTo>
                  <a:cubicBezTo>
                    <a:pt x="7" y="1"/>
                    <a:pt x="12" y="5"/>
                    <a:pt x="19" y="7"/>
                  </a:cubicBezTo>
                  <a:cubicBezTo>
                    <a:pt x="24" y="9"/>
                    <a:pt x="34" y="9"/>
                    <a:pt x="39" y="12"/>
                  </a:cubicBezTo>
                  <a:cubicBezTo>
                    <a:pt x="47" y="16"/>
                    <a:pt x="45" y="30"/>
                    <a:pt x="43" y="39"/>
                  </a:cubicBezTo>
                  <a:cubicBezTo>
                    <a:pt x="42" y="48"/>
                    <a:pt x="39" y="58"/>
                    <a:pt x="36" y="68"/>
                  </a:cubicBezTo>
                  <a:cubicBezTo>
                    <a:pt x="32" y="79"/>
                    <a:pt x="22" y="88"/>
                    <a:pt x="17" y="100"/>
                  </a:cubicBezTo>
                  <a:cubicBezTo>
                    <a:pt x="16" y="89"/>
                    <a:pt x="20" y="78"/>
                    <a:pt x="19" y="68"/>
                  </a:cubicBezTo>
                  <a:cubicBezTo>
                    <a:pt x="18" y="60"/>
                    <a:pt x="14" y="52"/>
                    <a:pt x="13" y="43"/>
                  </a:cubicBezTo>
                  <a:cubicBezTo>
                    <a:pt x="11" y="33"/>
                    <a:pt x="12" y="22"/>
                    <a:pt x="10" y="12"/>
                  </a:cubicBezTo>
                  <a:cubicBezTo>
                    <a:pt x="8" y="7"/>
                    <a:pt x="5" y="5"/>
                    <a:pt x="1" y="1"/>
                  </a:cubicBezTo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8" name="Freeform 180">
              <a:extLst>
                <a:ext uri="{FF2B5EF4-FFF2-40B4-BE49-F238E27FC236}">
                  <a16:creationId xmlns:a16="http://schemas.microsoft.com/office/drawing/2014/main" id="{93232504-7720-4238-A712-A82E570AE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131"/>
              <a:ext cx="315" cy="453"/>
            </a:xfrm>
            <a:custGeom>
              <a:avLst/>
              <a:gdLst>
                <a:gd name="T0" fmla="*/ 1095 w 126"/>
                <a:gd name="T1" fmla="*/ 0 h 170"/>
                <a:gd name="T2" fmla="*/ 1970 w 126"/>
                <a:gd name="T3" fmla="*/ 362 h 170"/>
                <a:gd name="T4" fmla="*/ 1520 w 126"/>
                <a:gd name="T5" fmla="*/ 1817 h 170"/>
                <a:gd name="T6" fmla="*/ 1438 w 126"/>
                <a:gd name="T7" fmla="*/ 2001 h 170"/>
                <a:gd name="T8" fmla="*/ 813 w 126"/>
                <a:gd name="T9" fmla="*/ 3182 h 170"/>
                <a:gd name="T10" fmla="*/ 363 w 126"/>
                <a:gd name="T11" fmla="*/ 3195 h 170"/>
                <a:gd name="T12" fmla="*/ 33 w 126"/>
                <a:gd name="T13" fmla="*/ 2990 h 170"/>
                <a:gd name="T14" fmla="*/ 395 w 126"/>
                <a:gd name="T15" fmla="*/ 2670 h 170"/>
                <a:gd name="T16" fmla="*/ 800 w 126"/>
                <a:gd name="T17" fmla="*/ 2683 h 170"/>
                <a:gd name="T18" fmla="*/ 1175 w 126"/>
                <a:gd name="T19" fmla="*/ 1612 h 170"/>
                <a:gd name="T20" fmla="*/ 783 w 126"/>
                <a:gd name="T21" fmla="*/ 1156 h 170"/>
                <a:gd name="T22" fmla="*/ 1458 w 126"/>
                <a:gd name="T23" fmla="*/ 930 h 170"/>
                <a:gd name="T24" fmla="*/ 1095 w 126"/>
                <a:gd name="T25" fmla="*/ 0 h 17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6" h="170">
                  <a:moveTo>
                    <a:pt x="70" y="0"/>
                  </a:moveTo>
                  <a:cubicBezTo>
                    <a:pt x="80" y="10"/>
                    <a:pt x="105" y="20"/>
                    <a:pt x="126" y="19"/>
                  </a:cubicBezTo>
                  <a:cubicBezTo>
                    <a:pt x="116" y="29"/>
                    <a:pt x="96" y="84"/>
                    <a:pt x="97" y="96"/>
                  </a:cubicBezTo>
                  <a:cubicBezTo>
                    <a:pt x="97" y="96"/>
                    <a:pt x="99" y="99"/>
                    <a:pt x="92" y="106"/>
                  </a:cubicBezTo>
                  <a:cubicBezTo>
                    <a:pt x="84" y="113"/>
                    <a:pt x="53" y="166"/>
                    <a:pt x="52" y="168"/>
                  </a:cubicBezTo>
                  <a:cubicBezTo>
                    <a:pt x="51" y="170"/>
                    <a:pt x="23" y="169"/>
                    <a:pt x="23" y="169"/>
                  </a:cubicBezTo>
                  <a:cubicBezTo>
                    <a:pt x="23" y="169"/>
                    <a:pt x="0" y="163"/>
                    <a:pt x="2" y="158"/>
                  </a:cubicBezTo>
                  <a:cubicBezTo>
                    <a:pt x="3" y="153"/>
                    <a:pt x="17" y="140"/>
                    <a:pt x="25" y="141"/>
                  </a:cubicBezTo>
                  <a:cubicBezTo>
                    <a:pt x="34" y="142"/>
                    <a:pt x="42" y="155"/>
                    <a:pt x="51" y="142"/>
                  </a:cubicBezTo>
                  <a:cubicBezTo>
                    <a:pt x="61" y="129"/>
                    <a:pt x="83" y="95"/>
                    <a:pt x="75" y="85"/>
                  </a:cubicBezTo>
                  <a:cubicBezTo>
                    <a:pt x="67" y="74"/>
                    <a:pt x="51" y="69"/>
                    <a:pt x="50" y="61"/>
                  </a:cubicBezTo>
                  <a:cubicBezTo>
                    <a:pt x="48" y="53"/>
                    <a:pt x="90" y="71"/>
                    <a:pt x="93" y="49"/>
                  </a:cubicBezTo>
                  <a:cubicBezTo>
                    <a:pt x="96" y="27"/>
                    <a:pt x="70" y="1"/>
                    <a:pt x="70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39" name="Freeform 181">
              <a:extLst>
                <a:ext uri="{FF2B5EF4-FFF2-40B4-BE49-F238E27FC236}">
                  <a16:creationId xmlns:a16="http://schemas.microsoft.com/office/drawing/2014/main" id="{E65DBC1B-AD29-4A4D-B7C7-2FC291FB5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2179"/>
              <a:ext cx="308" cy="504"/>
            </a:xfrm>
            <a:custGeom>
              <a:avLst/>
              <a:gdLst>
                <a:gd name="T0" fmla="*/ 896 w 123"/>
                <a:gd name="T1" fmla="*/ 115 h 189"/>
                <a:gd name="T2" fmla="*/ 1931 w 123"/>
                <a:gd name="T3" fmla="*/ 0 h 189"/>
                <a:gd name="T4" fmla="*/ 1680 w 123"/>
                <a:gd name="T5" fmla="*/ 1629 h 189"/>
                <a:gd name="T6" fmla="*/ 1022 w 123"/>
                <a:gd name="T7" fmla="*/ 3584 h 189"/>
                <a:gd name="T8" fmla="*/ 0 w 123"/>
                <a:gd name="T9" fmla="*/ 2845 h 189"/>
                <a:gd name="T10" fmla="*/ 866 w 123"/>
                <a:gd name="T11" fmla="*/ 2653 h 189"/>
                <a:gd name="T12" fmla="*/ 488 w 123"/>
                <a:gd name="T13" fmla="*/ 1877 h 189"/>
                <a:gd name="T14" fmla="*/ 1179 w 123"/>
                <a:gd name="T15" fmla="*/ 1728 h 189"/>
                <a:gd name="T16" fmla="*/ 1285 w 123"/>
                <a:gd name="T17" fmla="*/ 397 h 189"/>
                <a:gd name="T18" fmla="*/ 896 w 123"/>
                <a:gd name="T19" fmla="*/ 115 h 18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189">
                  <a:moveTo>
                    <a:pt x="57" y="6"/>
                  </a:moveTo>
                  <a:cubicBezTo>
                    <a:pt x="71" y="7"/>
                    <a:pt x="117" y="5"/>
                    <a:pt x="123" y="0"/>
                  </a:cubicBezTo>
                  <a:cubicBezTo>
                    <a:pt x="123" y="17"/>
                    <a:pt x="120" y="52"/>
                    <a:pt x="107" y="86"/>
                  </a:cubicBezTo>
                  <a:cubicBezTo>
                    <a:pt x="93" y="119"/>
                    <a:pt x="65" y="189"/>
                    <a:pt x="65" y="189"/>
                  </a:cubicBezTo>
                  <a:cubicBezTo>
                    <a:pt x="65" y="189"/>
                    <a:pt x="52" y="162"/>
                    <a:pt x="0" y="150"/>
                  </a:cubicBezTo>
                  <a:cubicBezTo>
                    <a:pt x="13" y="149"/>
                    <a:pt x="44" y="154"/>
                    <a:pt x="55" y="140"/>
                  </a:cubicBezTo>
                  <a:cubicBezTo>
                    <a:pt x="65" y="125"/>
                    <a:pt x="37" y="99"/>
                    <a:pt x="31" y="99"/>
                  </a:cubicBezTo>
                  <a:cubicBezTo>
                    <a:pt x="25" y="99"/>
                    <a:pt x="57" y="107"/>
                    <a:pt x="75" y="91"/>
                  </a:cubicBezTo>
                  <a:cubicBezTo>
                    <a:pt x="92" y="75"/>
                    <a:pt x="99" y="26"/>
                    <a:pt x="82" y="21"/>
                  </a:cubicBezTo>
                  <a:cubicBezTo>
                    <a:pt x="65" y="16"/>
                    <a:pt x="57" y="6"/>
                    <a:pt x="57" y="6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0" name="Freeform 182">
              <a:extLst>
                <a:ext uri="{FF2B5EF4-FFF2-40B4-BE49-F238E27FC236}">
                  <a16:creationId xmlns:a16="http://schemas.microsoft.com/office/drawing/2014/main" id="{A8FE0F68-80C4-492D-BA59-A90D603F2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2013"/>
              <a:ext cx="513" cy="75"/>
            </a:xfrm>
            <a:custGeom>
              <a:avLst/>
              <a:gdLst>
                <a:gd name="T0" fmla="*/ 0 w 205"/>
                <a:gd name="T1" fmla="*/ 193 h 28"/>
                <a:gd name="T2" fmla="*/ 3213 w 205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5" h="28">
                  <a:moveTo>
                    <a:pt x="0" y="10"/>
                  </a:moveTo>
                  <a:cubicBezTo>
                    <a:pt x="65" y="28"/>
                    <a:pt x="180" y="8"/>
                    <a:pt x="205" y="0"/>
                  </a:cubicBezTo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1" name="Freeform 183">
              <a:extLst>
                <a:ext uri="{FF2B5EF4-FFF2-40B4-BE49-F238E27FC236}">
                  <a16:creationId xmlns:a16="http://schemas.microsoft.com/office/drawing/2014/main" id="{3E4DD7BA-1899-46A3-B4A1-4E7D1B4A2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989"/>
              <a:ext cx="695" cy="187"/>
            </a:xfrm>
            <a:custGeom>
              <a:avLst/>
              <a:gdLst>
                <a:gd name="T0" fmla="*/ 0 w 278"/>
                <a:gd name="T1" fmla="*/ 0 h 70"/>
                <a:gd name="T2" fmla="*/ 1188 w 278"/>
                <a:gd name="T3" fmla="*/ 705 h 70"/>
                <a:gd name="T4" fmla="*/ 2563 w 278"/>
                <a:gd name="T5" fmla="*/ 1314 h 70"/>
                <a:gd name="T6" fmla="*/ 4345 w 278"/>
                <a:gd name="T7" fmla="*/ 286 h 70"/>
                <a:gd name="T8" fmla="*/ 3720 w 278"/>
                <a:gd name="T9" fmla="*/ 628 h 70"/>
                <a:gd name="T10" fmla="*/ 2938 w 278"/>
                <a:gd name="T11" fmla="*/ 342 h 70"/>
                <a:gd name="T12" fmla="*/ 2750 w 278"/>
                <a:gd name="T13" fmla="*/ 991 h 70"/>
                <a:gd name="T14" fmla="*/ 1345 w 278"/>
                <a:gd name="T15" fmla="*/ 457 h 70"/>
                <a:gd name="T16" fmla="*/ 0 w 278"/>
                <a:gd name="T17" fmla="*/ 0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8" h="70">
                  <a:moveTo>
                    <a:pt x="0" y="0"/>
                  </a:moveTo>
                  <a:cubicBezTo>
                    <a:pt x="23" y="17"/>
                    <a:pt x="57" y="31"/>
                    <a:pt x="76" y="37"/>
                  </a:cubicBezTo>
                  <a:cubicBezTo>
                    <a:pt x="96" y="43"/>
                    <a:pt x="124" y="68"/>
                    <a:pt x="164" y="69"/>
                  </a:cubicBezTo>
                  <a:cubicBezTo>
                    <a:pt x="204" y="70"/>
                    <a:pt x="261" y="70"/>
                    <a:pt x="278" y="15"/>
                  </a:cubicBezTo>
                  <a:cubicBezTo>
                    <a:pt x="272" y="22"/>
                    <a:pt x="252" y="35"/>
                    <a:pt x="238" y="33"/>
                  </a:cubicBezTo>
                  <a:cubicBezTo>
                    <a:pt x="224" y="32"/>
                    <a:pt x="188" y="18"/>
                    <a:pt x="188" y="18"/>
                  </a:cubicBezTo>
                  <a:cubicBezTo>
                    <a:pt x="208" y="31"/>
                    <a:pt x="210" y="55"/>
                    <a:pt x="176" y="52"/>
                  </a:cubicBezTo>
                  <a:cubicBezTo>
                    <a:pt x="141" y="49"/>
                    <a:pt x="108" y="36"/>
                    <a:pt x="86" y="24"/>
                  </a:cubicBezTo>
                  <a:cubicBezTo>
                    <a:pt x="63" y="12"/>
                    <a:pt x="8" y="10"/>
                    <a:pt x="0" y="0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2" name="Freeform 184">
              <a:extLst>
                <a:ext uri="{FF2B5EF4-FFF2-40B4-BE49-F238E27FC236}">
                  <a16:creationId xmlns:a16="http://schemas.microsoft.com/office/drawing/2014/main" id="{DB30EA77-1C2B-46CE-845B-9464524A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925"/>
              <a:ext cx="897" cy="416"/>
            </a:xfrm>
            <a:custGeom>
              <a:avLst/>
              <a:gdLst>
                <a:gd name="T0" fmla="*/ 1029 w 359"/>
                <a:gd name="T1" fmla="*/ 2240 h 156"/>
                <a:gd name="T2" fmla="*/ 1717 w 359"/>
                <a:gd name="T3" fmla="*/ 1629 h 156"/>
                <a:gd name="T4" fmla="*/ 2853 w 359"/>
                <a:gd name="T5" fmla="*/ 1003 h 156"/>
                <a:gd name="T6" fmla="*/ 3353 w 359"/>
                <a:gd name="T7" fmla="*/ 704 h 156"/>
                <a:gd name="T8" fmla="*/ 3820 w 359"/>
                <a:gd name="T9" fmla="*/ 477 h 156"/>
                <a:gd name="T10" fmla="*/ 4465 w 359"/>
                <a:gd name="T11" fmla="*/ 307 h 156"/>
                <a:gd name="T12" fmla="*/ 5599 w 359"/>
                <a:gd name="T13" fmla="*/ 0 h 156"/>
                <a:gd name="T14" fmla="*/ 4215 w 359"/>
                <a:gd name="T15" fmla="*/ 1251 h 156"/>
                <a:gd name="T16" fmla="*/ 2496 w 359"/>
                <a:gd name="T17" fmla="*/ 2765 h 156"/>
                <a:gd name="T18" fmla="*/ 0 w 359"/>
                <a:gd name="T19" fmla="*/ 2880 h 156"/>
                <a:gd name="T20" fmla="*/ 2871 w 359"/>
                <a:gd name="T21" fmla="*/ 1933 h 156"/>
                <a:gd name="T22" fmla="*/ 3466 w 359"/>
                <a:gd name="T23" fmla="*/ 1331 h 156"/>
                <a:gd name="T24" fmla="*/ 2291 w 359"/>
                <a:gd name="T25" fmla="*/ 1763 h 156"/>
                <a:gd name="T26" fmla="*/ 1029 w 359"/>
                <a:gd name="T27" fmla="*/ 2240 h 1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9" h="156">
                  <a:moveTo>
                    <a:pt x="66" y="118"/>
                  </a:moveTo>
                  <a:cubicBezTo>
                    <a:pt x="76" y="112"/>
                    <a:pt x="101" y="94"/>
                    <a:pt x="110" y="86"/>
                  </a:cubicBezTo>
                  <a:cubicBezTo>
                    <a:pt x="120" y="77"/>
                    <a:pt x="170" y="60"/>
                    <a:pt x="183" y="53"/>
                  </a:cubicBezTo>
                  <a:cubicBezTo>
                    <a:pt x="196" y="46"/>
                    <a:pt x="206" y="39"/>
                    <a:pt x="215" y="37"/>
                  </a:cubicBezTo>
                  <a:cubicBezTo>
                    <a:pt x="224" y="34"/>
                    <a:pt x="228" y="30"/>
                    <a:pt x="245" y="25"/>
                  </a:cubicBezTo>
                  <a:cubicBezTo>
                    <a:pt x="262" y="21"/>
                    <a:pt x="264" y="23"/>
                    <a:pt x="286" y="16"/>
                  </a:cubicBezTo>
                  <a:cubicBezTo>
                    <a:pt x="307" y="8"/>
                    <a:pt x="338" y="9"/>
                    <a:pt x="359" y="0"/>
                  </a:cubicBezTo>
                  <a:cubicBezTo>
                    <a:pt x="322" y="26"/>
                    <a:pt x="292" y="47"/>
                    <a:pt x="270" y="66"/>
                  </a:cubicBezTo>
                  <a:cubicBezTo>
                    <a:pt x="248" y="86"/>
                    <a:pt x="179" y="141"/>
                    <a:pt x="160" y="146"/>
                  </a:cubicBezTo>
                  <a:cubicBezTo>
                    <a:pt x="140" y="150"/>
                    <a:pt x="46" y="156"/>
                    <a:pt x="0" y="152"/>
                  </a:cubicBezTo>
                  <a:cubicBezTo>
                    <a:pt x="32" y="155"/>
                    <a:pt x="145" y="122"/>
                    <a:pt x="184" y="102"/>
                  </a:cubicBezTo>
                  <a:cubicBezTo>
                    <a:pt x="223" y="83"/>
                    <a:pt x="227" y="74"/>
                    <a:pt x="222" y="70"/>
                  </a:cubicBezTo>
                  <a:cubicBezTo>
                    <a:pt x="217" y="67"/>
                    <a:pt x="167" y="84"/>
                    <a:pt x="147" y="93"/>
                  </a:cubicBezTo>
                  <a:cubicBezTo>
                    <a:pt x="128" y="101"/>
                    <a:pt x="76" y="118"/>
                    <a:pt x="66" y="118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3" name="Freeform 185">
              <a:extLst>
                <a:ext uri="{FF2B5EF4-FFF2-40B4-BE49-F238E27FC236}">
                  <a16:creationId xmlns:a16="http://schemas.microsoft.com/office/drawing/2014/main" id="{01D58B83-EDF0-4C88-A6DB-C29CB1E00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941"/>
              <a:ext cx="915" cy="416"/>
            </a:xfrm>
            <a:custGeom>
              <a:avLst/>
              <a:gdLst>
                <a:gd name="T0" fmla="*/ 2300 w 366"/>
                <a:gd name="T1" fmla="*/ 1536 h 156"/>
                <a:gd name="T2" fmla="*/ 658 w 366"/>
                <a:gd name="T3" fmla="*/ 2525 h 156"/>
                <a:gd name="T4" fmla="*/ 0 w 366"/>
                <a:gd name="T5" fmla="*/ 2923 h 156"/>
                <a:gd name="T6" fmla="*/ 2938 w 366"/>
                <a:gd name="T7" fmla="*/ 2824 h 156"/>
                <a:gd name="T8" fmla="*/ 4470 w 366"/>
                <a:gd name="T9" fmla="*/ 1784 h 156"/>
                <a:gd name="T10" fmla="*/ 5720 w 366"/>
                <a:gd name="T11" fmla="*/ 568 h 156"/>
                <a:gd name="T12" fmla="*/ 5613 w 366"/>
                <a:gd name="T13" fmla="*/ 307 h 156"/>
                <a:gd name="T14" fmla="*/ 5345 w 366"/>
                <a:gd name="T15" fmla="*/ 0 h 156"/>
                <a:gd name="T16" fmla="*/ 4645 w 366"/>
                <a:gd name="T17" fmla="*/ 248 h 156"/>
                <a:gd name="T18" fmla="*/ 4145 w 366"/>
                <a:gd name="T19" fmla="*/ 435 h 156"/>
                <a:gd name="T20" fmla="*/ 3658 w 366"/>
                <a:gd name="T21" fmla="*/ 704 h 156"/>
                <a:gd name="T22" fmla="*/ 2300 w 366"/>
                <a:gd name="T23" fmla="*/ 1536 h 1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6" h="156">
                  <a:moveTo>
                    <a:pt x="147" y="81"/>
                  </a:moveTo>
                  <a:cubicBezTo>
                    <a:pt x="133" y="94"/>
                    <a:pt x="49" y="133"/>
                    <a:pt x="42" y="133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63" y="156"/>
                    <a:pt x="164" y="149"/>
                    <a:pt x="188" y="149"/>
                  </a:cubicBezTo>
                  <a:cubicBezTo>
                    <a:pt x="216" y="149"/>
                    <a:pt x="261" y="111"/>
                    <a:pt x="286" y="94"/>
                  </a:cubicBezTo>
                  <a:cubicBezTo>
                    <a:pt x="309" y="79"/>
                    <a:pt x="327" y="55"/>
                    <a:pt x="366" y="30"/>
                  </a:cubicBezTo>
                  <a:cubicBezTo>
                    <a:pt x="363" y="25"/>
                    <a:pt x="359" y="20"/>
                    <a:pt x="359" y="16"/>
                  </a:cubicBezTo>
                  <a:cubicBezTo>
                    <a:pt x="358" y="11"/>
                    <a:pt x="351" y="5"/>
                    <a:pt x="342" y="0"/>
                  </a:cubicBezTo>
                  <a:cubicBezTo>
                    <a:pt x="325" y="3"/>
                    <a:pt x="307" y="12"/>
                    <a:pt x="297" y="13"/>
                  </a:cubicBezTo>
                  <a:cubicBezTo>
                    <a:pt x="286" y="15"/>
                    <a:pt x="279" y="23"/>
                    <a:pt x="265" y="23"/>
                  </a:cubicBezTo>
                  <a:cubicBezTo>
                    <a:pt x="257" y="25"/>
                    <a:pt x="249" y="33"/>
                    <a:pt x="234" y="37"/>
                  </a:cubicBezTo>
                  <a:cubicBezTo>
                    <a:pt x="219" y="40"/>
                    <a:pt x="161" y="67"/>
                    <a:pt x="147" y="8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4" name="Freeform 186">
              <a:extLst>
                <a:ext uri="{FF2B5EF4-FFF2-40B4-BE49-F238E27FC236}">
                  <a16:creationId xmlns:a16="http://schemas.microsoft.com/office/drawing/2014/main" id="{FA6D1741-C69D-4002-BEDD-6E78384F7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9" y="2955"/>
              <a:ext cx="787" cy="386"/>
            </a:xfrm>
            <a:custGeom>
              <a:avLst/>
              <a:gdLst>
                <a:gd name="T0" fmla="*/ 4212 w 315"/>
                <a:gd name="T1" fmla="*/ 1036 h 145"/>
                <a:gd name="T2" fmla="*/ 4912 w 315"/>
                <a:gd name="T3" fmla="*/ 375 h 145"/>
                <a:gd name="T4" fmla="*/ 4869 w 315"/>
                <a:gd name="T5" fmla="*/ 205 h 145"/>
                <a:gd name="T6" fmla="*/ 4724 w 315"/>
                <a:gd name="T7" fmla="*/ 0 h 145"/>
                <a:gd name="T8" fmla="*/ 4462 w 315"/>
                <a:gd name="T9" fmla="*/ 93 h 145"/>
                <a:gd name="T10" fmla="*/ 3820 w 315"/>
                <a:gd name="T11" fmla="*/ 261 h 145"/>
                <a:gd name="T12" fmla="*/ 3353 w 315"/>
                <a:gd name="T13" fmla="*/ 490 h 145"/>
                <a:gd name="T14" fmla="*/ 2853 w 315"/>
                <a:gd name="T15" fmla="*/ 793 h 145"/>
                <a:gd name="T16" fmla="*/ 1716 w 315"/>
                <a:gd name="T17" fmla="*/ 1416 h 145"/>
                <a:gd name="T18" fmla="*/ 1029 w 315"/>
                <a:gd name="T19" fmla="*/ 2021 h 145"/>
                <a:gd name="T20" fmla="*/ 2291 w 315"/>
                <a:gd name="T21" fmla="*/ 1544 h 145"/>
                <a:gd name="T22" fmla="*/ 3465 w 315"/>
                <a:gd name="T23" fmla="*/ 1113 h 145"/>
                <a:gd name="T24" fmla="*/ 2871 w 315"/>
                <a:gd name="T25" fmla="*/ 1714 h 145"/>
                <a:gd name="T26" fmla="*/ 0 w 315"/>
                <a:gd name="T27" fmla="*/ 2657 h 145"/>
                <a:gd name="T28" fmla="*/ 2496 w 315"/>
                <a:gd name="T29" fmla="*/ 2545 h 145"/>
                <a:gd name="T30" fmla="*/ 4212 w 315"/>
                <a:gd name="T31" fmla="*/ 1036 h 14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15" h="145">
                  <a:moveTo>
                    <a:pt x="270" y="55"/>
                  </a:moveTo>
                  <a:cubicBezTo>
                    <a:pt x="282" y="44"/>
                    <a:pt x="298" y="32"/>
                    <a:pt x="315" y="20"/>
                  </a:cubicBezTo>
                  <a:cubicBezTo>
                    <a:pt x="314" y="17"/>
                    <a:pt x="312" y="14"/>
                    <a:pt x="312" y="11"/>
                  </a:cubicBezTo>
                  <a:cubicBezTo>
                    <a:pt x="311" y="8"/>
                    <a:pt x="308" y="4"/>
                    <a:pt x="303" y="0"/>
                  </a:cubicBezTo>
                  <a:cubicBezTo>
                    <a:pt x="297" y="1"/>
                    <a:pt x="291" y="3"/>
                    <a:pt x="286" y="5"/>
                  </a:cubicBezTo>
                  <a:cubicBezTo>
                    <a:pt x="264" y="12"/>
                    <a:pt x="262" y="10"/>
                    <a:pt x="245" y="14"/>
                  </a:cubicBezTo>
                  <a:cubicBezTo>
                    <a:pt x="228" y="19"/>
                    <a:pt x="224" y="23"/>
                    <a:pt x="215" y="26"/>
                  </a:cubicBezTo>
                  <a:cubicBezTo>
                    <a:pt x="206" y="28"/>
                    <a:pt x="196" y="35"/>
                    <a:pt x="183" y="42"/>
                  </a:cubicBezTo>
                  <a:cubicBezTo>
                    <a:pt x="170" y="49"/>
                    <a:pt x="120" y="66"/>
                    <a:pt x="110" y="75"/>
                  </a:cubicBezTo>
                  <a:cubicBezTo>
                    <a:pt x="101" y="83"/>
                    <a:pt x="76" y="101"/>
                    <a:pt x="66" y="107"/>
                  </a:cubicBezTo>
                  <a:cubicBezTo>
                    <a:pt x="76" y="107"/>
                    <a:pt x="128" y="90"/>
                    <a:pt x="147" y="82"/>
                  </a:cubicBezTo>
                  <a:cubicBezTo>
                    <a:pt x="167" y="73"/>
                    <a:pt x="217" y="56"/>
                    <a:pt x="222" y="59"/>
                  </a:cubicBezTo>
                  <a:cubicBezTo>
                    <a:pt x="227" y="63"/>
                    <a:pt x="223" y="72"/>
                    <a:pt x="184" y="91"/>
                  </a:cubicBezTo>
                  <a:cubicBezTo>
                    <a:pt x="145" y="111"/>
                    <a:pt x="32" y="144"/>
                    <a:pt x="0" y="141"/>
                  </a:cubicBezTo>
                  <a:cubicBezTo>
                    <a:pt x="46" y="145"/>
                    <a:pt x="140" y="139"/>
                    <a:pt x="160" y="135"/>
                  </a:cubicBezTo>
                  <a:cubicBezTo>
                    <a:pt x="179" y="130"/>
                    <a:pt x="248" y="75"/>
                    <a:pt x="270" y="55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5" name="Freeform 187">
              <a:extLst>
                <a:ext uri="{FF2B5EF4-FFF2-40B4-BE49-F238E27FC236}">
                  <a16:creationId xmlns:a16="http://schemas.microsoft.com/office/drawing/2014/main" id="{1A3CB6AC-2993-48E6-B974-916DED39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277"/>
              <a:ext cx="985" cy="96"/>
            </a:xfrm>
            <a:custGeom>
              <a:avLst/>
              <a:gdLst>
                <a:gd name="T0" fmla="*/ 0 w 394"/>
                <a:gd name="T1" fmla="*/ 627 h 36"/>
                <a:gd name="T2" fmla="*/ 1845 w 394"/>
                <a:gd name="T3" fmla="*/ 491 h 36"/>
                <a:gd name="T4" fmla="*/ 4345 w 394"/>
                <a:gd name="T5" fmla="*/ 363 h 36"/>
                <a:gd name="T6" fmla="*/ 5595 w 394"/>
                <a:gd name="T7" fmla="*/ 397 h 36"/>
                <a:gd name="T8" fmla="*/ 6113 w 394"/>
                <a:gd name="T9" fmla="*/ 136 h 36"/>
                <a:gd name="T10" fmla="*/ 5000 w 394"/>
                <a:gd name="T11" fmla="*/ 192 h 36"/>
                <a:gd name="T12" fmla="*/ 3688 w 394"/>
                <a:gd name="T13" fmla="*/ 149 h 36"/>
                <a:gd name="T14" fmla="*/ 1208 w 394"/>
                <a:gd name="T15" fmla="*/ 435 h 36"/>
                <a:gd name="T16" fmla="*/ 0 w 394"/>
                <a:gd name="T17" fmla="*/ 627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4" h="36">
                  <a:moveTo>
                    <a:pt x="0" y="33"/>
                  </a:moveTo>
                  <a:cubicBezTo>
                    <a:pt x="34" y="36"/>
                    <a:pt x="85" y="31"/>
                    <a:pt x="118" y="26"/>
                  </a:cubicBezTo>
                  <a:cubicBezTo>
                    <a:pt x="151" y="22"/>
                    <a:pt x="243" y="15"/>
                    <a:pt x="278" y="19"/>
                  </a:cubicBezTo>
                  <a:cubicBezTo>
                    <a:pt x="299" y="22"/>
                    <a:pt x="358" y="21"/>
                    <a:pt x="358" y="21"/>
                  </a:cubicBezTo>
                  <a:cubicBezTo>
                    <a:pt x="358" y="21"/>
                    <a:pt x="394" y="6"/>
                    <a:pt x="391" y="7"/>
                  </a:cubicBezTo>
                  <a:cubicBezTo>
                    <a:pt x="388" y="8"/>
                    <a:pt x="341" y="9"/>
                    <a:pt x="320" y="10"/>
                  </a:cubicBezTo>
                  <a:cubicBezTo>
                    <a:pt x="299" y="11"/>
                    <a:pt x="303" y="16"/>
                    <a:pt x="236" y="8"/>
                  </a:cubicBezTo>
                  <a:cubicBezTo>
                    <a:pt x="169" y="0"/>
                    <a:pt x="111" y="23"/>
                    <a:pt x="77" y="23"/>
                  </a:cubicBezTo>
                  <a:cubicBezTo>
                    <a:pt x="42" y="23"/>
                    <a:pt x="0" y="33"/>
                    <a:pt x="0" y="33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6" name="Freeform 188">
              <a:extLst>
                <a:ext uri="{FF2B5EF4-FFF2-40B4-BE49-F238E27FC236}">
                  <a16:creationId xmlns:a16="http://schemas.microsoft.com/office/drawing/2014/main" id="{67E17C5F-D5EE-45A7-9BB0-2775851D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461"/>
              <a:ext cx="870" cy="611"/>
            </a:xfrm>
            <a:custGeom>
              <a:avLst/>
              <a:gdLst>
                <a:gd name="T0" fmla="*/ 2800 w 348"/>
                <a:gd name="T1" fmla="*/ 3802 h 229"/>
                <a:gd name="T2" fmla="*/ 3750 w 348"/>
                <a:gd name="T3" fmla="*/ 2847 h 229"/>
                <a:gd name="T4" fmla="*/ 4738 w 348"/>
                <a:gd name="T5" fmla="*/ 1729 h 229"/>
                <a:gd name="T6" fmla="*/ 5438 w 348"/>
                <a:gd name="T7" fmla="*/ 0 h 229"/>
                <a:gd name="T8" fmla="*/ 4095 w 348"/>
                <a:gd name="T9" fmla="*/ 1574 h 229"/>
                <a:gd name="T10" fmla="*/ 1988 w 348"/>
                <a:gd name="T11" fmla="*/ 2697 h 229"/>
                <a:gd name="T12" fmla="*/ 0 w 348"/>
                <a:gd name="T13" fmla="*/ 2086 h 229"/>
                <a:gd name="T14" fmla="*/ 1720 w 348"/>
                <a:gd name="T15" fmla="*/ 3346 h 229"/>
                <a:gd name="T16" fmla="*/ 2595 w 348"/>
                <a:gd name="T17" fmla="*/ 4349 h 2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8" h="229">
                  <a:moveTo>
                    <a:pt x="179" y="200"/>
                  </a:moveTo>
                  <a:cubicBezTo>
                    <a:pt x="205" y="171"/>
                    <a:pt x="211" y="164"/>
                    <a:pt x="240" y="150"/>
                  </a:cubicBezTo>
                  <a:cubicBezTo>
                    <a:pt x="270" y="135"/>
                    <a:pt x="293" y="142"/>
                    <a:pt x="303" y="91"/>
                  </a:cubicBezTo>
                  <a:cubicBezTo>
                    <a:pt x="312" y="41"/>
                    <a:pt x="323" y="21"/>
                    <a:pt x="348" y="0"/>
                  </a:cubicBezTo>
                  <a:cubicBezTo>
                    <a:pt x="317" y="5"/>
                    <a:pt x="292" y="51"/>
                    <a:pt x="262" y="83"/>
                  </a:cubicBezTo>
                  <a:cubicBezTo>
                    <a:pt x="231" y="115"/>
                    <a:pt x="173" y="148"/>
                    <a:pt x="127" y="142"/>
                  </a:cubicBezTo>
                  <a:cubicBezTo>
                    <a:pt x="82" y="135"/>
                    <a:pt x="0" y="110"/>
                    <a:pt x="0" y="110"/>
                  </a:cubicBezTo>
                  <a:cubicBezTo>
                    <a:pt x="0" y="110"/>
                    <a:pt x="84" y="160"/>
                    <a:pt x="110" y="176"/>
                  </a:cubicBezTo>
                  <a:cubicBezTo>
                    <a:pt x="137" y="192"/>
                    <a:pt x="166" y="216"/>
                    <a:pt x="166" y="229"/>
                  </a:cubicBezTo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7" name="Freeform 189">
              <a:extLst>
                <a:ext uri="{FF2B5EF4-FFF2-40B4-BE49-F238E27FC236}">
                  <a16:creationId xmlns:a16="http://schemas.microsoft.com/office/drawing/2014/main" id="{E12F7340-CD61-487D-85B8-DED389BC7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2533"/>
              <a:ext cx="830" cy="240"/>
            </a:xfrm>
            <a:custGeom>
              <a:avLst/>
              <a:gdLst>
                <a:gd name="T0" fmla="*/ 0 w 332"/>
                <a:gd name="T1" fmla="*/ 683 h 90"/>
                <a:gd name="T2" fmla="*/ 2408 w 332"/>
                <a:gd name="T3" fmla="*/ 1160 h 90"/>
                <a:gd name="T4" fmla="*/ 3470 w 332"/>
                <a:gd name="T5" fmla="*/ 1685 h 90"/>
                <a:gd name="T6" fmla="*/ 4688 w 332"/>
                <a:gd name="T7" fmla="*/ 1139 h 90"/>
                <a:gd name="T8" fmla="*/ 5188 w 332"/>
                <a:gd name="T9" fmla="*/ 909 h 90"/>
                <a:gd name="T10" fmla="*/ 4438 w 332"/>
                <a:gd name="T11" fmla="*/ 477 h 90"/>
                <a:gd name="T12" fmla="*/ 3863 w 332"/>
                <a:gd name="T13" fmla="*/ 21 h 90"/>
                <a:gd name="T14" fmla="*/ 3988 w 332"/>
                <a:gd name="T15" fmla="*/ 931 h 90"/>
                <a:gd name="T16" fmla="*/ 3158 w 332"/>
                <a:gd name="T17" fmla="*/ 819 h 90"/>
                <a:gd name="T18" fmla="*/ 2283 w 332"/>
                <a:gd name="T19" fmla="*/ 0 h 90"/>
                <a:gd name="T20" fmla="*/ 2988 w 332"/>
                <a:gd name="T21" fmla="*/ 1117 h 90"/>
                <a:gd name="T22" fmla="*/ 0 w 332"/>
                <a:gd name="T23" fmla="*/ 683 h 9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2" h="90">
                  <a:moveTo>
                    <a:pt x="0" y="36"/>
                  </a:moveTo>
                  <a:cubicBezTo>
                    <a:pt x="45" y="37"/>
                    <a:pt x="123" y="44"/>
                    <a:pt x="154" y="61"/>
                  </a:cubicBezTo>
                  <a:cubicBezTo>
                    <a:pt x="184" y="78"/>
                    <a:pt x="199" y="90"/>
                    <a:pt x="222" y="89"/>
                  </a:cubicBezTo>
                  <a:cubicBezTo>
                    <a:pt x="244" y="88"/>
                    <a:pt x="273" y="70"/>
                    <a:pt x="300" y="60"/>
                  </a:cubicBezTo>
                  <a:cubicBezTo>
                    <a:pt x="326" y="49"/>
                    <a:pt x="332" y="48"/>
                    <a:pt x="332" y="48"/>
                  </a:cubicBezTo>
                  <a:cubicBezTo>
                    <a:pt x="332" y="48"/>
                    <a:pt x="292" y="33"/>
                    <a:pt x="284" y="25"/>
                  </a:cubicBezTo>
                  <a:cubicBezTo>
                    <a:pt x="276" y="17"/>
                    <a:pt x="251" y="4"/>
                    <a:pt x="247" y="1"/>
                  </a:cubicBezTo>
                  <a:cubicBezTo>
                    <a:pt x="259" y="15"/>
                    <a:pt x="284" y="39"/>
                    <a:pt x="255" y="49"/>
                  </a:cubicBezTo>
                  <a:cubicBezTo>
                    <a:pt x="226" y="60"/>
                    <a:pt x="222" y="57"/>
                    <a:pt x="202" y="43"/>
                  </a:cubicBezTo>
                  <a:cubicBezTo>
                    <a:pt x="182" y="28"/>
                    <a:pt x="146" y="0"/>
                    <a:pt x="146" y="0"/>
                  </a:cubicBezTo>
                  <a:cubicBezTo>
                    <a:pt x="150" y="24"/>
                    <a:pt x="183" y="59"/>
                    <a:pt x="191" y="59"/>
                  </a:cubicBezTo>
                  <a:cubicBezTo>
                    <a:pt x="199" y="59"/>
                    <a:pt x="129" y="28"/>
                    <a:pt x="0" y="36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8" name="Freeform 190">
              <a:extLst>
                <a:ext uri="{FF2B5EF4-FFF2-40B4-BE49-F238E27FC236}">
                  <a16:creationId xmlns:a16="http://schemas.microsoft.com/office/drawing/2014/main" id="{114C22B0-C30D-46D1-9EC4-70AB964D7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392"/>
              <a:ext cx="93" cy="125"/>
            </a:xfrm>
            <a:custGeom>
              <a:avLst/>
              <a:gdLst>
                <a:gd name="T0" fmla="*/ 93 w 93"/>
                <a:gd name="T1" fmla="*/ 0 h 125"/>
                <a:gd name="T2" fmla="*/ 70 w 93"/>
                <a:gd name="T3" fmla="*/ 91 h 125"/>
                <a:gd name="T4" fmla="*/ 0 w 93"/>
                <a:gd name="T5" fmla="*/ 125 h 125"/>
                <a:gd name="T6" fmla="*/ 93 w 93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" h="125">
                  <a:moveTo>
                    <a:pt x="93" y="0"/>
                  </a:moveTo>
                  <a:lnTo>
                    <a:pt x="70" y="91"/>
                  </a:lnTo>
                  <a:lnTo>
                    <a:pt x="0" y="125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B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49" name="Freeform 191">
              <a:extLst>
                <a:ext uri="{FF2B5EF4-FFF2-40B4-BE49-F238E27FC236}">
                  <a16:creationId xmlns:a16="http://schemas.microsoft.com/office/drawing/2014/main" id="{1A6BDA4A-DFE0-4248-9C46-0880D5FF7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2392"/>
              <a:ext cx="93" cy="125"/>
            </a:xfrm>
            <a:custGeom>
              <a:avLst/>
              <a:gdLst>
                <a:gd name="T0" fmla="*/ 93 w 93"/>
                <a:gd name="T1" fmla="*/ 0 h 125"/>
                <a:gd name="T2" fmla="*/ 70 w 93"/>
                <a:gd name="T3" fmla="*/ 91 h 125"/>
                <a:gd name="T4" fmla="*/ 0 w 93"/>
                <a:gd name="T5" fmla="*/ 125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125">
                  <a:moveTo>
                    <a:pt x="93" y="0"/>
                  </a:moveTo>
                  <a:lnTo>
                    <a:pt x="70" y="91"/>
                  </a:lnTo>
                  <a:lnTo>
                    <a:pt x="0" y="12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0" name="Freeform 192">
              <a:extLst>
                <a:ext uri="{FF2B5EF4-FFF2-40B4-BE49-F238E27FC236}">
                  <a16:creationId xmlns:a16="http://schemas.microsoft.com/office/drawing/2014/main" id="{3A048A70-CBE4-46D1-B273-3BAF8C01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4" y="2000"/>
              <a:ext cx="672" cy="459"/>
            </a:xfrm>
            <a:custGeom>
              <a:avLst/>
              <a:gdLst>
                <a:gd name="T0" fmla="*/ 3370 w 269"/>
                <a:gd name="T1" fmla="*/ 491 h 172"/>
                <a:gd name="T2" fmla="*/ 3725 w 269"/>
                <a:gd name="T3" fmla="*/ 891 h 172"/>
                <a:gd name="T4" fmla="*/ 3695 w 269"/>
                <a:gd name="T5" fmla="*/ 2015 h 172"/>
                <a:gd name="T6" fmla="*/ 4194 w 269"/>
                <a:gd name="T7" fmla="*/ 248 h 172"/>
                <a:gd name="T8" fmla="*/ 3775 w 269"/>
                <a:gd name="T9" fmla="*/ 0 h 172"/>
                <a:gd name="T10" fmla="*/ 3290 w 269"/>
                <a:gd name="T11" fmla="*/ 307 h 172"/>
                <a:gd name="T12" fmla="*/ 1104 w 269"/>
                <a:gd name="T13" fmla="*/ 606 h 172"/>
                <a:gd name="T14" fmla="*/ 2353 w 269"/>
                <a:gd name="T15" fmla="*/ 833 h 172"/>
                <a:gd name="T16" fmla="*/ 2091 w 269"/>
                <a:gd name="T17" fmla="*/ 1865 h 172"/>
                <a:gd name="T18" fmla="*/ 1449 w 269"/>
                <a:gd name="T19" fmla="*/ 2527 h 172"/>
                <a:gd name="T20" fmla="*/ 717 w 269"/>
                <a:gd name="T21" fmla="*/ 2847 h 172"/>
                <a:gd name="T22" fmla="*/ 0 w 269"/>
                <a:gd name="T23" fmla="*/ 3234 h 172"/>
                <a:gd name="T24" fmla="*/ 842 w 269"/>
                <a:gd name="T25" fmla="*/ 3269 h 172"/>
                <a:gd name="T26" fmla="*/ 1759 w 269"/>
                <a:gd name="T27" fmla="*/ 2869 h 172"/>
                <a:gd name="T28" fmla="*/ 2071 w 269"/>
                <a:gd name="T29" fmla="*/ 2244 h 172"/>
                <a:gd name="T30" fmla="*/ 2433 w 269"/>
                <a:gd name="T31" fmla="*/ 1937 h 172"/>
                <a:gd name="T32" fmla="*/ 3370 w 269"/>
                <a:gd name="T33" fmla="*/ 491 h 17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9" h="172">
                  <a:moveTo>
                    <a:pt x="216" y="26"/>
                  </a:moveTo>
                  <a:cubicBezTo>
                    <a:pt x="230" y="27"/>
                    <a:pt x="239" y="36"/>
                    <a:pt x="239" y="47"/>
                  </a:cubicBezTo>
                  <a:cubicBezTo>
                    <a:pt x="239" y="59"/>
                    <a:pt x="237" y="106"/>
                    <a:pt x="237" y="106"/>
                  </a:cubicBezTo>
                  <a:cubicBezTo>
                    <a:pt x="237" y="106"/>
                    <a:pt x="247" y="26"/>
                    <a:pt x="269" y="13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2" y="0"/>
                    <a:pt x="235" y="8"/>
                    <a:pt x="211" y="16"/>
                  </a:cubicBezTo>
                  <a:cubicBezTo>
                    <a:pt x="187" y="23"/>
                    <a:pt x="142" y="37"/>
                    <a:pt x="71" y="32"/>
                  </a:cubicBezTo>
                  <a:cubicBezTo>
                    <a:pt x="100" y="31"/>
                    <a:pt x="152" y="30"/>
                    <a:pt x="151" y="44"/>
                  </a:cubicBezTo>
                  <a:cubicBezTo>
                    <a:pt x="150" y="58"/>
                    <a:pt x="134" y="83"/>
                    <a:pt x="134" y="98"/>
                  </a:cubicBezTo>
                  <a:cubicBezTo>
                    <a:pt x="134" y="113"/>
                    <a:pt x="107" y="110"/>
                    <a:pt x="93" y="133"/>
                  </a:cubicBezTo>
                  <a:cubicBezTo>
                    <a:pt x="80" y="156"/>
                    <a:pt x="66" y="141"/>
                    <a:pt x="46" y="150"/>
                  </a:cubicBezTo>
                  <a:cubicBezTo>
                    <a:pt x="26" y="158"/>
                    <a:pt x="0" y="170"/>
                    <a:pt x="0" y="170"/>
                  </a:cubicBezTo>
                  <a:cubicBezTo>
                    <a:pt x="0" y="170"/>
                    <a:pt x="29" y="164"/>
                    <a:pt x="54" y="172"/>
                  </a:cubicBezTo>
                  <a:cubicBezTo>
                    <a:pt x="63" y="159"/>
                    <a:pt x="103" y="155"/>
                    <a:pt x="113" y="151"/>
                  </a:cubicBezTo>
                  <a:cubicBezTo>
                    <a:pt x="123" y="148"/>
                    <a:pt x="123" y="128"/>
                    <a:pt x="133" y="118"/>
                  </a:cubicBezTo>
                  <a:cubicBezTo>
                    <a:pt x="144" y="108"/>
                    <a:pt x="156" y="102"/>
                    <a:pt x="156" y="102"/>
                  </a:cubicBezTo>
                  <a:cubicBezTo>
                    <a:pt x="156" y="102"/>
                    <a:pt x="162" y="39"/>
                    <a:pt x="216" y="26"/>
                  </a:cubicBezTo>
                  <a:close/>
                </a:path>
              </a:pathLst>
            </a:custGeom>
            <a:solidFill>
              <a:srgbClr val="EB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1" name="Freeform 193">
              <a:extLst>
                <a:ext uri="{FF2B5EF4-FFF2-40B4-BE49-F238E27FC236}">
                  <a16:creationId xmlns:a16="http://schemas.microsoft.com/office/drawing/2014/main" id="{4E58B662-FF0C-4E2B-AF24-22436A9A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475"/>
              <a:ext cx="127" cy="362"/>
            </a:xfrm>
            <a:custGeom>
              <a:avLst/>
              <a:gdLst>
                <a:gd name="T0" fmla="*/ 466 w 51"/>
                <a:gd name="T1" fmla="*/ 0 h 136"/>
                <a:gd name="T2" fmla="*/ 712 w 51"/>
                <a:gd name="T3" fmla="*/ 1602 h 136"/>
                <a:gd name="T4" fmla="*/ 0 w 51"/>
                <a:gd name="T5" fmla="*/ 2358 h 136"/>
                <a:gd name="T6" fmla="*/ 249 w 51"/>
                <a:gd name="T7" fmla="*/ 623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136">
                  <a:moveTo>
                    <a:pt x="30" y="0"/>
                  </a:moveTo>
                  <a:cubicBezTo>
                    <a:pt x="30" y="0"/>
                    <a:pt x="42" y="66"/>
                    <a:pt x="46" y="85"/>
                  </a:cubicBezTo>
                  <a:cubicBezTo>
                    <a:pt x="51" y="105"/>
                    <a:pt x="26" y="136"/>
                    <a:pt x="0" y="125"/>
                  </a:cubicBezTo>
                  <a:cubicBezTo>
                    <a:pt x="18" y="110"/>
                    <a:pt x="38" y="61"/>
                    <a:pt x="16" y="33"/>
                  </a:cubicBezTo>
                </a:path>
              </a:pathLst>
            </a:custGeom>
            <a:solidFill>
              <a:srgbClr val="EB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2" name="Freeform 194">
              <a:extLst>
                <a:ext uri="{FF2B5EF4-FFF2-40B4-BE49-F238E27FC236}">
                  <a16:creationId xmlns:a16="http://schemas.microsoft.com/office/drawing/2014/main" id="{10EA5D1C-8CDC-4EB9-BECF-DDB59761E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4" y="2869"/>
              <a:ext cx="150" cy="147"/>
            </a:xfrm>
            <a:custGeom>
              <a:avLst/>
              <a:gdLst>
                <a:gd name="T0" fmla="*/ 595 w 60"/>
                <a:gd name="T1" fmla="*/ 230 h 55"/>
                <a:gd name="T2" fmla="*/ 938 w 60"/>
                <a:gd name="T3" fmla="*/ 0 h 55"/>
                <a:gd name="T4" fmla="*/ 408 w 60"/>
                <a:gd name="T5" fmla="*/ 994 h 55"/>
                <a:gd name="T6" fmla="*/ 0 w 60"/>
                <a:gd name="T7" fmla="*/ 821 h 55"/>
                <a:gd name="T8" fmla="*/ 688 w 60"/>
                <a:gd name="T9" fmla="*/ 513 h 55"/>
                <a:gd name="T10" fmla="*/ 595 w 60"/>
                <a:gd name="T11" fmla="*/ 23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55">
                  <a:moveTo>
                    <a:pt x="38" y="12"/>
                  </a:moveTo>
                  <a:cubicBezTo>
                    <a:pt x="48" y="11"/>
                    <a:pt x="60" y="0"/>
                    <a:pt x="60" y="0"/>
                  </a:cubicBezTo>
                  <a:cubicBezTo>
                    <a:pt x="59" y="16"/>
                    <a:pt x="50" y="51"/>
                    <a:pt x="26" y="52"/>
                  </a:cubicBezTo>
                  <a:cubicBezTo>
                    <a:pt x="2" y="53"/>
                    <a:pt x="0" y="43"/>
                    <a:pt x="0" y="43"/>
                  </a:cubicBezTo>
                  <a:cubicBezTo>
                    <a:pt x="26" y="55"/>
                    <a:pt x="44" y="36"/>
                    <a:pt x="44" y="27"/>
                  </a:cubicBezTo>
                  <a:cubicBezTo>
                    <a:pt x="44" y="17"/>
                    <a:pt x="38" y="12"/>
                    <a:pt x="38" y="12"/>
                  </a:cubicBezTo>
                  <a:close/>
                </a:path>
              </a:pathLst>
            </a:custGeom>
            <a:solidFill>
              <a:srgbClr val="EB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3" name="Freeform 195">
              <a:extLst>
                <a:ext uri="{FF2B5EF4-FFF2-40B4-BE49-F238E27FC236}">
                  <a16:creationId xmlns:a16="http://schemas.microsoft.com/office/drawing/2014/main" id="{68F4731C-B745-4E12-BA62-3362BB0E2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123"/>
              <a:ext cx="100" cy="98"/>
            </a:xfrm>
            <a:custGeom>
              <a:avLst/>
              <a:gdLst>
                <a:gd name="T0" fmla="*/ 363 w 40"/>
                <a:gd name="T1" fmla="*/ 281 h 37"/>
                <a:gd name="T2" fmla="*/ 625 w 40"/>
                <a:gd name="T3" fmla="*/ 0 h 37"/>
                <a:gd name="T4" fmla="*/ 0 w 40"/>
                <a:gd name="T5" fmla="*/ 652 h 37"/>
                <a:gd name="T6" fmla="*/ 363 w 40"/>
                <a:gd name="T7" fmla="*/ 28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37">
                  <a:moveTo>
                    <a:pt x="23" y="15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8" y="9"/>
                    <a:pt x="29" y="37"/>
                    <a:pt x="0" y="35"/>
                  </a:cubicBezTo>
                  <a:cubicBezTo>
                    <a:pt x="9" y="33"/>
                    <a:pt x="29" y="21"/>
                    <a:pt x="23" y="15"/>
                  </a:cubicBezTo>
                  <a:close/>
                </a:path>
              </a:pathLst>
            </a:custGeom>
            <a:solidFill>
              <a:srgbClr val="EB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4" name="Freeform 196">
              <a:extLst>
                <a:ext uri="{FF2B5EF4-FFF2-40B4-BE49-F238E27FC236}">
                  <a16:creationId xmlns:a16="http://schemas.microsoft.com/office/drawing/2014/main" id="{55D71A6E-B6E5-4B10-9AB6-2C580014B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" y="1928"/>
              <a:ext cx="278" cy="139"/>
            </a:xfrm>
            <a:custGeom>
              <a:avLst/>
              <a:gdLst>
                <a:gd name="T0" fmla="*/ 1743 w 111"/>
                <a:gd name="T1" fmla="*/ 422 h 52"/>
                <a:gd name="T2" fmla="*/ 1147 w 111"/>
                <a:gd name="T3" fmla="*/ 901 h 52"/>
                <a:gd name="T4" fmla="*/ 83 w 111"/>
                <a:gd name="T5" fmla="*/ 593 h 52"/>
                <a:gd name="T6" fmla="*/ 250 w 111"/>
                <a:gd name="T7" fmla="*/ 21 h 52"/>
                <a:gd name="T8" fmla="*/ 659 w 111"/>
                <a:gd name="T9" fmla="*/ 21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52">
                  <a:moveTo>
                    <a:pt x="111" y="22"/>
                  </a:moveTo>
                  <a:cubicBezTo>
                    <a:pt x="107" y="30"/>
                    <a:pt x="89" y="40"/>
                    <a:pt x="73" y="47"/>
                  </a:cubicBezTo>
                  <a:cubicBezTo>
                    <a:pt x="60" y="52"/>
                    <a:pt x="22" y="38"/>
                    <a:pt x="5" y="31"/>
                  </a:cubicBezTo>
                  <a:cubicBezTo>
                    <a:pt x="0" y="29"/>
                    <a:pt x="4" y="11"/>
                    <a:pt x="16" y="1"/>
                  </a:cubicBezTo>
                  <a:cubicBezTo>
                    <a:pt x="17" y="0"/>
                    <a:pt x="35" y="1"/>
                    <a:pt x="42" y="1"/>
                  </a:cubicBezTo>
                </a:path>
              </a:pathLst>
            </a:custGeom>
            <a:noFill/>
            <a:ln w="7938" cap="rnd">
              <a:solidFill>
                <a:srgbClr val="DFD5D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5" name="Freeform 197">
              <a:extLst>
                <a:ext uri="{FF2B5EF4-FFF2-40B4-BE49-F238E27FC236}">
                  <a16:creationId xmlns:a16="http://schemas.microsoft.com/office/drawing/2014/main" id="{A557FBD1-574B-4332-8CF7-07B1DB5D5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2221"/>
              <a:ext cx="375" cy="222"/>
            </a:xfrm>
            <a:custGeom>
              <a:avLst/>
              <a:gdLst>
                <a:gd name="T0" fmla="*/ 0 w 150"/>
                <a:gd name="T1" fmla="*/ 1589 h 83"/>
                <a:gd name="T2" fmla="*/ 1283 w 150"/>
                <a:gd name="T3" fmla="*/ 516 h 83"/>
                <a:gd name="T4" fmla="*/ 2345 w 150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83">
                  <a:moveTo>
                    <a:pt x="0" y="83"/>
                  </a:moveTo>
                  <a:cubicBezTo>
                    <a:pt x="42" y="68"/>
                    <a:pt x="59" y="42"/>
                    <a:pt x="82" y="27"/>
                  </a:cubicBezTo>
                  <a:cubicBezTo>
                    <a:pt x="105" y="12"/>
                    <a:pt x="150" y="0"/>
                    <a:pt x="150" y="0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6" name="Freeform 198">
              <a:extLst>
                <a:ext uri="{FF2B5EF4-FFF2-40B4-BE49-F238E27FC236}">
                  <a16:creationId xmlns:a16="http://schemas.microsoft.com/office/drawing/2014/main" id="{0DD2FD53-643C-4B3E-A379-8E66E0256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035"/>
              <a:ext cx="2137" cy="1360"/>
            </a:xfrm>
            <a:custGeom>
              <a:avLst/>
              <a:gdLst>
                <a:gd name="T0" fmla="*/ 842 w 855"/>
                <a:gd name="T1" fmla="*/ 9672 h 510"/>
                <a:gd name="T2" fmla="*/ 2512 w 855"/>
                <a:gd name="T3" fmla="*/ 9536 h 510"/>
                <a:gd name="T4" fmla="*/ 4791 w 855"/>
                <a:gd name="T5" fmla="*/ 9331 h 510"/>
                <a:gd name="T6" fmla="*/ 8071 w 855"/>
                <a:gd name="T7" fmla="*/ 9272 h 510"/>
                <a:gd name="T8" fmla="*/ 9603 w 855"/>
                <a:gd name="T9" fmla="*/ 8227 h 510"/>
                <a:gd name="T10" fmla="*/ 10900 w 855"/>
                <a:gd name="T11" fmla="*/ 6976 h 510"/>
                <a:gd name="T12" fmla="*/ 12382 w 855"/>
                <a:gd name="T13" fmla="*/ 4723 h 510"/>
                <a:gd name="T14" fmla="*/ 13057 w 855"/>
                <a:gd name="T15" fmla="*/ 2845 h 510"/>
                <a:gd name="T16" fmla="*/ 13349 w 855"/>
                <a:gd name="T17" fmla="*/ 947 h 510"/>
                <a:gd name="T18" fmla="*/ 11787 w 855"/>
                <a:gd name="T19" fmla="*/ 1024 h 510"/>
                <a:gd name="T20" fmla="*/ 10932 w 855"/>
                <a:gd name="T21" fmla="*/ 589 h 510"/>
                <a:gd name="T22" fmla="*/ 9945 w 855"/>
                <a:gd name="T23" fmla="*/ 93 h 510"/>
                <a:gd name="T24" fmla="*/ 9790 w 855"/>
                <a:gd name="T25" fmla="*/ 0 h 510"/>
                <a:gd name="T26" fmla="*/ 9778 w 855"/>
                <a:gd name="T27" fmla="*/ 21 h 510"/>
                <a:gd name="T28" fmla="*/ 9465 w 855"/>
                <a:gd name="T29" fmla="*/ 739 h 510"/>
                <a:gd name="T30" fmla="*/ 9258 w 855"/>
                <a:gd name="T31" fmla="*/ 1877 h 510"/>
                <a:gd name="T32" fmla="*/ 9278 w 855"/>
                <a:gd name="T33" fmla="*/ 1592 h 510"/>
                <a:gd name="T34" fmla="*/ 9290 w 855"/>
                <a:gd name="T35" fmla="*/ 1309 h 510"/>
                <a:gd name="T36" fmla="*/ 9320 w 855"/>
                <a:gd name="T37" fmla="*/ 605 h 510"/>
                <a:gd name="T38" fmla="*/ 8965 w 855"/>
                <a:gd name="T39" fmla="*/ 248 h 510"/>
                <a:gd name="T40" fmla="*/ 8028 w 855"/>
                <a:gd name="T41" fmla="*/ 1685 h 510"/>
                <a:gd name="T42" fmla="*/ 7653 w 855"/>
                <a:gd name="T43" fmla="*/ 2069 h 510"/>
                <a:gd name="T44" fmla="*/ 7321 w 855"/>
                <a:gd name="T45" fmla="*/ 2637 h 510"/>
                <a:gd name="T46" fmla="*/ 6433 w 855"/>
                <a:gd name="T47" fmla="*/ 3016 h 510"/>
                <a:gd name="T48" fmla="*/ 4949 w 855"/>
                <a:gd name="T49" fmla="*/ 3208 h 510"/>
                <a:gd name="T50" fmla="*/ 3167 w 855"/>
                <a:gd name="T51" fmla="*/ 3299 h 510"/>
                <a:gd name="T52" fmla="*/ 1137 w 855"/>
                <a:gd name="T53" fmla="*/ 3947 h 510"/>
                <a:gd name="T54" fmla="*/ 0 w 855"/>
                <a:gd name="T55" fmla="*/ 4587 h 5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855" h="510">
                  <a:moveTo>
                    <a:pt x="54" y="510"/>
                  </a:moveTo>
                  <a:cubicBezTo>
                    <a:pt x="54" y="510"/>
                    <a:pt x="152" y="503"/>
                    <a:pt x="161" y="503"/>
                  </a:cubicBezTo>
                  <a:cubicBezTo>
                    <a:pt x="170" y="503"/>
                    <a:pt x="248" y="486"/>
                    <a:pt x="307" y="492"/>
                  </a:cubicBezTo>
                  <a:cubicBezTo>
                    <a:pt x="366" y="498"/>
                    <a:pt x="490" y="489"/>
                    <a:pt x="517" y="489"/>
                  </a:cubicBezTo>
                  <a:cubicBezTo>
                    <a:pt x="545" y="489"/>
                    <a:pt x="590" y="451"/>
                    <a:pt x="615" y="434"/>
                  </a:cubicBezTo>
                  <a:cubicBezTo>
                    <a:pt x="639" y="418"/>
                    <a:pt x="656" y="394"/>
                    <a:pt x="698" y="368"/>
                  </a:cubicBezTo>
                  <a:cubicBezTo>
                    <a:pt x="740" y="343"/>
                    <a:pt x="789" y="289"/>
                    <a:pt x="793" y="249"/>
                  </a:cubicBezTo>
                  <a:cubicBezTo>
                    <a:pt x="800" y="232"/>
                    <a:pt x="819" y="186"/>
                    <a:pt x="836" y="150"/>
                  </a:cubicBezTo>
                  <a:cubicBezTo>
                    <a:pt x="849" y="120"/>
                    <a:pt x="854" y="67"/>
                    <a:pt x="855" y="50"/>
                  </a:cubicBezTo>
                  <a:cubicBezTo>
                    <a:pt x="834" y="59"/>
                    <a:pt x="802" y="62"/>
                    <a:pt x="755" y="54"/>
                  </a:cubicBezTo>
                  <a:cubicBezTo>
                    <a:pt x="729" y="51"/>
                    <a:pt x="710" y="35"/>
                    <a:pt x="700" y="31"/>
                  </a:cubicBezTo>
                  <a:cubicBezTo>
                    <a:pt x="691" y="26"/>
                    <a:pt x="659" y="18"/>
                    <a:pt x="637" y="5"/>
                  </a:cubicBezTo>
                  <a:cubicBezTo>
                    <a:pt x="633" y="3"/>
                    <a:pt x="630" y="2"/>
                    <a:pt x="627" y="0"/>
                  </a:cubicBezTo>
                  <a:cubicBezTo>
                    <a:pt x="626" y="1"/>
                    <a:pt x="626" y="1"/>
                    <a:pt x="626" y="1"/>
                  </a:cubicBezTo>
                  <a:cubicBezTo>
                    <a:pt x="621" y="6"/>
                    <a:pt x="613" y="19"/>
                    <a:pt x="606" y="39"/>
                  </a:cubicBezTo>
                  <a:cubicBezTo>
                    <a:pt x="601" y="58"/>
                    <a:pt x="597" y="85"/>
                    <a:pt x="593" y="99"/>
                  </a:cubicBezTo>
                  <a:cubicBezTo>
                    <a:pt x="592" y="105"/>
                    <a:pt x="595" y="78"/>
                    <a:pt x="594" y="84"/>
                  </a:cubicBezTo>
                  <a:cubicBezTo>
                    <a:pt x="594" y="80"/>
                    <a:pt x="594" y="75"/>
                    <a:pt x="595" y="69"/>
                  </a:cubicBezTo>
                  <a:cubicBezTo>
                    <a:pt x="596" y="55"/>
                    <a:pt x="597" y="38"/>
                    <a:pt x="597" y="32"/>
                  </a:cubicBezTo>
                  <a:cubicBezTo>
                    <a:pt x="597" y="23"/>
                    <a:pt x="588" y="13"/>
                    <a:pt x="574" y="13"/>
                  </a:cubicBezTo>
                  <a:cubicBezTo>
                    <a:pt x="558" y="13"/>
                    <a:pt x="517" y="39"/>
                    <a:pt x="514" y="89"/>
                  </a:cubicBezTo>
                  <a:cubicBezTo>
                    <a:pt x="514" y="89"/>
                    <a:pt x="502" y="97"/>
                    <a:pt x="490" y="109"/>
                  </a:cubicBezTo>
                  <a:cubicBezTo>
                    <a:pt x="477" y="122"/>
                    <a:pt x="476" y="138"/>
                    <a:pt x="469" y="139"/>
                  </a:cubicBezTo>
                  <a:cubicBezTo>
                    <a:pt x="462" y="141"/>
                    <a:pt x="420" y="148"/>
                    <a:pt x="412" y="159"/>
                  </a:cubicBezTo>
                  <a:cubicBezTo>
                    <a:pt x="372" y="148"/>
                    <a:pt x="338" y="163"/>
                    <a:pt x="317" y="169"/>
                  </a:cubicBezTo>
                  <a:cubicBezTo>
                    <a:pt x="287" y="163"/>
                    <a:pt x="244" y="172"/>
                    <a:pt x="203" y="174"/>
                  </a:cubicBezTo>
                  <a:cubicBezTo>
                    <a:pt x="161" y="176"/>
                    <a:pt x="95" y="198"/>
                    <a:pt x="73" y="208"/>
                  </a:cubicBezTo>
                  <a:cubicBezTo>
                    <a:pt x="51" y="217"/>
                    <a:pt x="20" y="239"/>
                    <a:pt x="0" y="24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7" name="Freeform 199">
              <a:extLst>
                <a:ext uri="{FF2B5EF4-FFF2-40B4-BE49-F238E27FC236}">
                  <a16:creationId xmlns:a16="http://schemas.microsoft.com/office/drawing/2014/main" id="{EA565C51-2E1E-439E-B061-83A54DE06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1" y="1816"/>
              <a:ext cx="38" cy="93"/>
            </a:xfrm>
            <a:custGeom>
              <a:avLst/>
              <a:gdLst>
                <a:gd name="T0" fmla="*/ 243 w 15"/>
                <a:gd name="T1" fmla="*/ 0 h 35"/>
                <a:gd name="T2" fmla="*/ 33 w 15"/>
                <a:gd name="T3" fmla="*/ 656 h 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35">
                  <a:moveTo>
                    <a:pt x="15" y="0"/>
                  </a:moveTo>
                  <a:cubicBezTo>
                    <a:pt x="4" y="9"/>
                    <a:pt x="0" y="24"/>
                    <a:pt x="2" y="35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8" name="Freeform 200">
              <a:extLst>
                <a:ext uri="{FF2B5EF4-FFF2-40B4-BE49-F238E27FC236}">
                  <a16:creationId xmlns:a16="http://schemas.microsoft.com/office/drawing/2014/main" id="{7B7172D3-0D8B-402D-B1F8-E0C4598AF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851"/>
              <a:ext cx="60" cy="37"/>
            </a:xfrm>
            <a:custGeom>
              <a:avLst/>
              <a:gdLst>
                <a:gd name="T0" fmla="*/ 375 w 24"/>
                <a:gd name="T1" fmla="*/ 0 h 14"/>
                <a:gd name="T2" fmla="*/ 0 w 24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14">
                  <a:moveTo>
                    <a:pt x="24" y="0"/>
                  </a:moveTo>
                  <a:cubicBezTo>
                    <a:pt x="15" y="4"/>
                    <a:pt x="6" y="1"/>
                    <a:pt x="0" y="14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59" name="Freeform 201">
              <a:extLst>
                <a:ext uri="{FF2B5EF4-FFF2-40B4-BE49-F238E27FC236}">
                  <a16:creationId xmlns:a16="http://schemas.microsoft.com/office/drawing/2014/main" id="{DAF91DE8-EF9A-471B-9764-E2D98DF08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875"/>
              <a:ext cx="50" cy="34"/>
            </a:xfrm>
            <a:custGeom>
              <a:avLst/>
              <a:gdLst>
                <a:gd name="T0" fmla="*/ 313 w 20"/>
                <a:gd name="T1" fmla="*/ 0 h 13"/>
                <a:gd name="T2" fmla="*/ 0 w 20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3">
                  <a:moveTo>
                    <a:pt x="20" y="0"/>
                  </a:moveTo>
                  <a:cubicBezTo>
                    <a:pt x="8" y="2"/>
                    <a:pt x="0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0" name="Freeform 202">
              <a:extLst>
                <a:ext uri="{FF2B5EF4-FFF2-40B4-BE49-F238E27FC236}">
                  <a16:creationId xmlns:a16="http://schemas.microsoft.com/office/drawing/2014/main" id="{EC246A35-5738-44D3-AE57-C04A0D49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885"/>
              <a:ext cx="120" cy="136"/>
            </a:xfrm>
            <a:custGeom>
              <a:avLst/>
              <a:gdLst>
                <a:gd name="T0" fmla="*/ 0 w 48"/>
                <a:gd name="T1" fmla="*/ 968 h 51"/>
                <a:gd name="T2" fmla="*/ 750 w 48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51">
                  <a:moveTo>
                    <a:pt x="0" y="51"/>
                  </a:moveTo>
                  <a:cubicBezTo>
                    <a:pt x="18" y="17"/>
                    <a:pt x="35" y="13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1" name="Freeform 203">
              <a:extLst>
                <a:ext uri="{FF2B5EF4-FFF2-40B4-BE49-F238E27FC236}">
                  <a16:creationId xmlns:a16="http://schemas.microsoft.com/office/drawing/2014/main" id="{01D0E118-508D-42FF-85CE-0004B0FF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1459"/>
              <a:ext cx="140" cy="264"/>
            </a:xfrm>
            <a:custGeom>
              <a:avLst/>
              <a:gdLst>
                <a:gd name="T0" fmla="*/ 875 w 56"/>
                <a:gd name="T1" fmla="*/ 0 h 99"/>
                <a:gd name="T2" fmla="*/ 188 w 56"/>
                <a:gd name="T3" fmla="*/ 1877 h 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99">
                  <a:moveTo>
                    <a:pt x="56" y="0"/>
                  </a:moveTo>
                  <a:cubicBezTo>
                    <a:pt x="30" y="11"/>
                    <a:pt x="0" y="67"/>
                    <a:pt x="12" y="99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2" name="Freeform 204">
              <a:extLst>
                <a:ext uri="{FF2B5EF4-FFF2-40B4-BE49-F238E27FC236}">
                  <a16:creationId xmlns:a16="http://schemas.microsoft.com/office/drawing/2014/main" id="{F5CDDA7E-A85E-41D4-A914-EBDFEDE79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184"/>
              <a:ext cx="178" cy="395"/>
            </a:xfrm>
            <a:custGeom>
              <a:avLst/>
              <a:gdLst>
                <a:gd name="T0" fmla="*/ 1118 w 71"/>
                <a:gd name="T1" fmla="*/ 0 h 148"/>
                <a:gd name="T2" fmla="*/ 679 w 71"/>
                <a:gd name="T3" fmla="*/ 1481 h 148"/>
                <a:gd name="T4" fmla="*/ 0 w 71"/>
                <a:gd name="T5" fmla="*/ 2813 h 1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48">
                  <a:moveTo>
                    <a:pt x="71" y="0"/>
                  </a:moveTo>
                  <a:cubicBezTo>
                    <a:pt x="60" y="14"/>
                    <a:pt x="43" y="60"/>
                    <a:pt x="43" y="78"/>
                  </a:cubicBezTo>
                  <a:cubicBezTo>
                    <a:pt x="35" y="88"/>
                    <a:pt x="16" y="109"/>
                    <a:pt x="0" y="148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3" name="Freeform 205">
              <a:extLst>
                <a:ext uri="{FF2B5EF4-FFF2-40B4-BE49-F238E27FC236}">
                  <a16:creationId xmlns:a16="http://schemas.microsoft.com/office/drawing/2014/main" id="{22E5C7FC-A65F-44D2-BC56-46351A1B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411"/>
              <a:ext cx="115" cy="69"/>
            </a:xfrm>
            <a:custGeom>
              <a:avLst/>
              <a:gdLst>
                <a:gd name="T0" fmla="*/ 0 w 46"/>
                <a:gd name="T1" fmla="*/ 0 h 26"/>
                <a:gd name="T2" fmla="*/ 720 w 46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6">
                  <a:moveTo>
                    <a:pt x="0" y="0"/>
                  </a:moveTo>
                  <a:cubicBezTo>
                    <a:pt x="2" y="26"/>
                    <a:pt x="46" y="26"/>
                    <a:pt x="46" y="26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4" name="Freeform 206">
              <a:extLst>
                <a:ext uri="{FF2B5EF4-FFF2-40B4-BE49-F238E27FC236}">
                  <a16:creationId xmlns:a16="http://schemas.microsoft.com/office/drawing/2014/main" id="{078684C5-F21E-4E3D-94F2-AEEB4FA43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557"/>
              <a:ext cx="27" cy="14"/>
            </a:xfrm>
            <a:custGeom>
              <a:avLst/>
              <a:gdLst>
                <a:gd name="T0" fmla="*/ 0 w 11"/>
                <a:gd name="T1" fmla="*/ 0 h 5"/>
                <a:gd name="T2" fmla="*/ 162 w 11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0" y="0"/>
                  </a:moveTo>
                  <a:cubicBezTo>
                    <a:pt x="7" y="5"/>
                    <a:pt x="11" y="5"/>
                    <a:pt x="11" y="5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5" name="Freeform 207">
              <a:extLst>
                <a:ext uri="{FF2B5EF4-FFF2-40B4-BE49-F238E27FC236}">
                  <a16:creationId xmlns:a16="http://schemas.microsoft.com/office/drawing/2014/main" id="{F63B0793-CFD9-47D6-81C8-2A743EB9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6" y="2299"/>
              <a:ext cx="108" cy="221"/>
            </a:xfrm>
            <a:custGeom>
              <a:avLst/>
              <a:gdLst>
                <a:gd name="T0" fmla="*/ 0 w 43"/>
                <a:gd name="T1" fmla="*/ 1566 h 83"/>
                <a:gd name="T2" fmla="*/ 379 w 43"/>
                <a:gd name="T3" fmla="*/ 1283 h 83"/>
                <a:gd name="T4" fmla="*/ 588 w 43"/>
                <a:gd name="T5" fmla="*/ 474 h 83"/>
                <a:gd name="T6" fmla="*/ 681 w 43"/>
                <a:gd name="T7" fmla="*/ 0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83">
                  <a:moveTo>
                    <a:pt x="0" y="83"/>
                  </a:moveTo>
                  <a:cubicBezTo>
                    <a:pt x="14" y="75"/>
                    <a:pt x="24" y="68"/>
                    <a:pt x="24" y="68"/>
                  </a:cubicBezTo>
                  <a:cubicBezTo>
                    <a:pt x="24" y="68"/>
                    <a:pt x="32" y="44"/>
                    <a:pt x="37" y="25"/>
                  </a:cubicBezTo>
                  <a:cubicBezTo>
                    <a:pt x="39" y="18"/>
                    <a:pt x="41" y="3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6" name="Freeform 208">
              <a:extLst>
                <a:ext uri="{FF2B5EF4-FFF2-40B4-BE49-F238E27FC236}">
                  <a16:creationId xmlns:a16="http://schemas.microsoft.com/office/drawing/2014/main" id="{959A6699-325C-41C3-9100-CE6B42112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504"/>
              <a:ext cx="183" cy="197"/>
            </a:xfrm>
            <a:custGeom>
              <a:avLst/>
              <a:gdLst>
                <a:gd name="T0" fmla="*/ 0 w 73"/>
                <a:gd name="T1" fmla="*/ 0 h 74"/>
                <a:gd name="T2" fmla="*/ 534 w 73"/>
                <a:gd name="T3" fmla="*/ 660 h 74"/>
                <a:gd name="T4" fmla="*/ 1151 w 73"/>
                <a:gd name="T5" fmla="*/ 1395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74">
                  <a:moveTo>
                    <a:pt x="0" y="0"/>
                  </a:moveTo>
                  <a:cubicBezTo>
                    <a:pt x="22" y="8"/>
                    <a:pt x="19" y="9"/>
                    <a:pt x="34" y="35"/>
                  </a:cubicBezTo>
                  <a:cubicBezTo>
                    <a:pt x="50" y="61"/>
                    <a:pt x="73" y="74"/>
                    <a:pt x="73" y="74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7" name="Freeform 209">
              <a:extLst>
                <a:ext uri="{FF2B5EF4-FFF2-40B4-BE49-F238E27FC236}">
                  <a16:creationId xmlns:a16="http://schemas.microsoft.com/office/drawing/2014/main" id="{611E6A41-17B1-4D4A-931E-4E0CF1A51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2429"/>
              <a:ext cx="160" cy="403"/>
            </a:xfrm>
            <a:custGeom>
              <a:avLst/>
              <a:gdLst>
                <a:gd name="T0" fmla="*/ 675 w 64"/>
                <a:gd name="T1" fmla="*/ 0 h 151"/>
                <a:gd name="T2" fmla="*/ 675 w 64"/>
                <a:gd name="T3" fmla="*/ 35 h 151"/>
                <a:gd name="T4" fmla="*/ 0 w 64"/>
                <a:gd name="T5" fmla="*/ 1924 h 151"/>
                <a:gd name="T6" fmla="*/ 50 w 64"/>
                <a:gd name="T7" fmla="*/ 2164 h 151"/>
                <a:gd name="T8" fmla="*/ 20 w 64"/>
                <a:gd name="T9" fmla="*/ 2722 h 151"/>
                <a:gd name="T10" fmla="*/ 488 w 64"/>
                <a:gd name="T11" fmla="*/ 2850 h 151"/>
                <a:gd name="T12" fmla="*/ 1000 w 64"/>
                <a:gd name="T13" fmla="*/ 2036 h 151"/>
                <a:gd name="T14" fmla="*/ 675 w 64"/>
                <a:gd name="T15" fmla="*/ 0 h 1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151">
                  <a:moveTo>
                    <a:pt x="43" y="0"/>
                  </a:moveTo>
                  <a:cubicBezTo>
                    <a:pt x="43" y="0"/>
                    <a:pt x="43" y="1"/>
                    <a:pt x="43" y="2"/>
                  </a:cubicBezTo>
                  <a:cubicBezTo>
                    <a:pt x="27" y="37"/>
                    <a:pt x="7" y="83"/>
                    <a:pt x="0" y="101"/>
                  </a:cubicBezTo>
                  <a:cubicBezTo>
                    <a:pt x="2" y="106"/>
                    <a:pt x="3" y="110"/>
                    <a:pt x="3" y="114"/>
                  </a:cubicBezTo>
                  <a:cubicBezTo>
                    <a:pt x="4" y="121"/>
                    <a:pt x="5" y="132"/>
                    <a:pt x="1" y="143"/>
                  </a:cubicBezTo>
                  <a:cubicBezTo>
                    <a:pt x="5" y="146"/>
                    <a:pt x="15" y="151"/>
                    <a:pt x="31" y="150"/>
                  </a:cubicBezTo>
                  <a:cubicBezTo>
                    <a:pt x="54" y="148"/>
                    <a:pt x="64" y="122"/>
                    <a:pt x="64" y="107"/>
                  </a:cubicBezTo>
                  <a:cubicBezTo>
                    <a:pt x="64" y="92"/>
                    <a:pt x="51" y="30"/>
                    <a:pt x="43" y="0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8" name="Freeform 210">
              <a:extLst>
                <a:ext uri="{FF2B5EF4-FFF2-40B4-BE49-F238E27FC236}">
                  <a16:creationId xmlns:a16="http://schemas.microsoft.com/office/drawing/2014/main" id="{F4916EE5-2BB8-4F39-BB11-58F95C3C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3101"/>
              <a:ext cx="145" cy="131"/>
            </a:xfrm>
            <a:custGeom>
              <a:avLst/>
              <a:gdLst>
                <a:gd name="T0" fmla="*/ 250 w 58"/>
                <a:gd name="T1" fmla="*/ 650 h 49"/>
                <a:gd name="T2" fmla="*/ 0 w 58"/>
                <a:gd name="T3" fmla="*/ 858 h 49"/>
                <a:gd name="T4" fmla="*/ 533 w 58"/>
                <a:gd name="T5" fmla="*/ 842 h 49"/>
                <a:gd name="T6" fmla="*/ 895 w 58"/>
                <a:gd name="T7" fmla="*/ 0 h 49"/>
                <a:gd name="T8" fmla="*/ 250 w 58"/>
                <a:gd name="T9" fmla="*/ 65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49">
                  <a:moveTo>
                    <a:pt x="16" y="34"/>
                  </a:moveTo>
                  <a:cubicBezTo>
                    <a:pt x="11" y="37"/>
                    <a:pt x="6" y="41"/>
                    <a:pt x="0" y="45"/>
                  </a:cubicBezTo>
                  <a:cubicBezTo>
                    <a:pt x="11" y="49"/>
                    <a:pt x="24" y="49"/>
                    <a:pt x="34" y="44"/>
                  </a:cubicBezTo>
                  <a:cubicBezTo>
                    <a:pt x="48" y="36"/>
                    <a:pt x="58" y="18"/>
                    <a:pt x="57" y="0"/>
                  </a:cubicBezTo>
                  <a:cubicBezTo>
                    <a:pt x="41" y="13"/>
                    <a:pt x="30" y="25"/>
                    <a:pt x="16" y="34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69" name="Freeform 211">
              <a:extLst>
                <a:ext uri="{FF2B5EF4-FFF2-40B4-BE49-F238E27FC236}">
                  <a16:creationId xmlns:a16="http://schemas.microsoft.com/office/drawing/2014/main" id="{9D6DB980-4B98-446C-9DAB-A00E6D6B2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1" y="2843"/>
              <a:ext cx="188" cy="186"/>
            </a:xfrm>
            <a:custGeom>
              <a:avLst/>
              <a:gdLst>
                <a:gd name="T0" fmla="*/ 785 w 75"/>
                <a:gd name="T1" fmla="*/ 303 h 70"/>
                <a:gd name="T2" fmla="*/ 629 w 75"/>
                <a:gd name="T3" fmla="*/ 353 h 70"/>
                <a:gd name="T4" fmla="*/ 0 w 75"/>
                <a:gd name="T5" fmla="*/ 1031 h 70"/>
                <a:gd name="T6" fmla="*/ 772 w 75"/>
                <a:gd name="T7" fmla="*/ 1164 h 70"/>
                <a:gd name="T8" fmla="*/ 1151 w 75"/>
                <a:gd name="T9" fmla="*/ 0 h 70"/>
                <a:gd name="T10" fmla="*/ 785 w 75"/>
                <a:gd name="T11" fmla="*/ 303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70">
                  <a:moveTo>
                    <a:pt x="50" y="16"/>
                  </a:moveTo>
                  <a:cubicBezTo>
                    <a:pt x="46" y="17"/>
                    <a:pt x="43" y="18"/>
                    <a:pt x="40" y="19"/>
                  </a:cubicBezTo>
                  <a:cubicBezTo>
                    <a:pt x="27" y="33"/>
                    <a:pt x="14" y="45"/>
                    <a:pt x="0" y="55"/>
                  </a:cubicBezTo>
                  <a:cubicBezTo>
                    <a:pt x="10" y="64"/>
                    <a:pt x="29" y="70"/>
                    <a:pt x="49" y="62"/>
                  </a:cubicBezTo>
                  <a:cubicBezTo>
                    <a:pt x="70" y="52"/>
                    <a:pt x="75" y="23"/>
                    <a:pt x="73" y="0"/>
                  </a:cubicBezTo>
                  <a:cubicBezTo>
                    <a:pt x="68" y="6"/>
                    <a:pt x="61" y="12"/>
                    <a:pt x="50" y="16"/>
                  </a:cubicBezTo>
                  <a:close/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0" name="Freeform 212">
              <a:extLst>
                <a:ext uri="{FF2B5EF4-FFF2-40B4-BE49-F238E27FC236}">
                  <a16:creationId xmlns:a16="http://schemas.microsoft.com/office/drawing/2014/main" id="{00CD98A5-C78F-48DF-A8B6-6E40DF752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963"/>
              <a:ext cx="1955" cy="1229"/>
            </a:xfrm>
            <a:custGeom>
              <a:avLst/>
              <a:gdLst>
                <a:gd name="T0" fmla="*/ 7938 w 782"/>
                <a:gd name="T1" fmla="*/ 7619 h 461"/>
                <a:gd name="T2" fmla="*/ 8000 w 782"/>
                <a:gd name="T3" fmla="*/ 7654 h 461"/>
                <a:gd name="T4" fmla="*/ 8000 w 782"/>
                <a:gd name="T5" fmla="*/ 7675 h 461"/>
                <a:gd name="T6" fmla="*/ 8083 w 782"/>
                <a:gd name="T7" fmla="*/ 7713 h 461"/>
                <a:gd name="T8" fmla="*/ 9063 w 782"/>
                <a:gd name="T9" fmla="*/ 8200 h 461"/>
                <a:gd name="T10" fmla="*/ 9925 w 782"/>
                <a:gd name="T11" fmla="*/ 8643 h 461"/>
                <a:gd name="T12" fmla="*/ 10033 w 782"/>
                <a:gd name="T13" fmla="*/ 8656 h 461"/>
                <a:gd name="T14" fmla="*/ 10083 w 782"/>
                <a:gd name="T15" fmla="*/ 8656 h 461"/>
                <a:gd name="T16" fmla="*/ 10158 w 782"/>
                <a:gd name="T17" fmla="*/ 8678 h 461"/>
                <a:gd name="T18" fmla="*/ 10188 w 782"/>
                <a:gd name="T19" fmla="*/ 8699 h 461"/>
                <a:gd name="T20" fmla="*/ 10313 w 782"/>
                <a:gd name="T21" fmla="*/ 8699 h 461"/>
                <a:gd name="T22" fmla="*/ 10313 w 782"/>
                <a:gd name="T23" fmla="*/ 8699 h 461"/>
                <a:gd name="T24" fmla="*/ 10408 w 782"/>
                <a:gd name="T25" fmla="*/ 8712 h 461"/>
                <a:gd name="T26" fmla="*/ 10438 w 782"/>
                <a:gd name="T27" fmla="*/ 8712 h 461"/>
                <a:gd name="T28" fmla="*/ 10533 w 782"/>
                <a:gd name="T29" fmla="*/ 8712 h 461"/>
                <a:gd name="T30" fmla="*/ 10550 w 782"/>
                <a:gd name="T31" fmla="*/ 8734 h 461"/>
                <a:gd name="T32" fmla="*/ 10645 w 782"/>
                <a:gd name="T33" fmla="*/ 8734 h 461"/>
                <a:gd name="T34" fmla="*/ 10658 w 782"/>
                <a:gd name="T35" fmla="*/ 8734 h 461"/>
                <a:gd name="T36" fmla="*/ 10750 w 782"/>
                <a:gd name="T37" fmla="*/ 8734 h 461"/>
                <a:gd name="T38" fmla="*/ 10770 w 782"/>
                <a:gd name="T39" fmla="*/ 8734 h 461"/>
                <a:gd name="T40" fmla="*/ 10845 w 782"/>
                <a:gd name="T41" fmla="*/ 8712 h 461"/>
                <a:gd name="T42" fmla="*/ 10863 w 782"/>
                <a:gd name="T43" fmla="*/ 8712 h 461"/>
                <a:gd name="T44" fmla="*/ 10938 w 782"/>
                <a:gd name="T45" fmla="*/ 8712 h 461"/>
                <a:gd name="T46" fmla="*/ 10958 w 782"/>
                <a:gd name="T47" fmla="*/ 8712 h 461"/>
                <a:gd name="T48" fmla="*/ 11033 w 782"/>
                <a:gd name="T49" fmla="*/ 8699 h 461"/>
                <a:gd name="T50" fmla="*/ 11050 w 782"/>
                <a:gd name="T51" fmla="*/ 8699 h 461"/>
                <a:gd name="T52" fmla="*/ 11208 w 782"/>
                <a:gd name="T53" fmla="*/ 8656 h 461"/>
                <a:gd name="T54" fmla="*/ 11208 w 782"/>
                <a:gd name="T55" fmla="*/ 8656 h 461"/>
                <a:gd name="T56" fmla="*/ 11283 w 782"/>
                <a:gd name="T57" fmla="*/ 8643 h 461"/>
                <a:gd name="T58" fmla="*/ 11283 w 782"/>
                <a:gd name="T59" fmla="*/ 8643 h 461"/>
                <a:gd name="T60" fmla="*/ 11488 w 782"/>
                <a:gd name="T61" fmla="*/ 8563 h 461"/>
                <a:gd name="T62" fmla="*/ 11488 w 782"/>
                <a:gd name="T63" fmla="*/ 8563 h 461"/>
                <a:gd name="T64" fmla="*/ 12175 w 782"/>
                <a:gd name="T65" fmla="*/ 7313 h 461"/>
                <a:gd name="T66" fmla="*/ 12220 w 782"/>
                <a:gd name="T67" fmla="*/ 7179 h 461"/>
                <a:gd name="T68" fmla="*/ 11220 w 782"/>
                <a:gd name="T69" fmla="*/ 6881 h 461"/>
                <a:gd name="T70" fmla="*/ 10845 w 782"/>
                <a:gd name="T71" fmla="*/ 6822 h 461"/>
                <a:gd name="T72" fmla="*/ 10208 w 782"/>
                <a:gd name="T73" fmla="*/ 6425 h 461"/>
                <a:gd name="T74" fmla="*/ 9895 w 782"/>
                <a:gd name="T75" fmla="*/ 6268 h 461"/>
                <a:gd name="T76" fmla="*/ 9458 w 782"/>
                <a:gd name="T77" fmla="*/ 6006 h 461"/>
                <a:gd name="T78" fmla="*/ 8595 w 782"/>
                <a:gd name="T79" fmla="*/ 5436 h 461"/>
                <a:gd name="T80" fmla="*/ 7613 w 782"/>
                <a:gd name="T81" fmla="*/ 4719 h 461"/>
                <a:gd name="T82" fmla="*/ 6613 w 782"/>
                <a:gd name="T83" fmla="*/ 4074 h 461"/>
                <a:gd name="T84" fmla="*/ 4533 w 782"/>
                <a:gd name="T85" fmla="*/ 3242 h 461"/>
                <a:gd name="T86" fmla="*/ 3020 w 782"/>
                <a:gd name="T87" fmla="*/ 2615 h 461"/>
                <a:gd name="T88" fmla="*/ 1770 w 782"/>
                <a:gd name="T89" fmla="*/ 1570 h 461"/>
                <a:gd name="T90" fmla="*/ 0 w 782"/>
                <a:gd name="T91" fmla="*/ 0 h 46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2" h="461">
                  <a:moveTo>
                    <a:pt x="508" y="402"/>
                  </a:moveTo>
                  <a:cubicBezTo>
                    <a:pt x="509" y="403"/>
                    <a:pt x="510" y="404"/>
                    <a:pt x="512" y="404"/>
                  </a:cubicBezTo>
                  <a:cubicBezTo>
                    <a:pt x="512" y="404"/>
                    <a:pt x="512" y="404"/>
                    <a:pt x="512" y="405"/>
                  </a:cubicBezTo>
                  <a:cubicBezTo>
                    <a:pt x="513" y="405"/>
                    <a:pt x="515" y="406"/>
                    <a:pt x="517" y="407"/>
                  </a:cubicBezTo>
                  <a:cubicBezTo>
                    <a:pt x="539" y="420"/>
                    <a:pt x="571" y="428"/>
                    <a:pt x="580" y="433"/>
                  </a:cubicBezTo>
                  <a:cubicBezTo>
                    <a:pt x="590" y="437"/>
                    <a:pt x="609" y="453"/>
                    <a:pt x="635" y="456"/>
                  </a:cubicBezTo>
                  <a:cubicBezTo>
                    <a:pt x="637" y="456"/>
                    <a:pt x="640" y="457"/>
                    <a:pt x="642" y="457"/>
                  </a:cubicBezTo>
                  <a:cubicBezTo>
                    <a:pt x="643" y="457"/>
                    <a:pt x="644" y="457"/>
                    <a:pt x="645" y="457"/>
                  </a:cubicBezTo>
                  <a:cubicBezTo>
                    <a:pt x="647" y="458"/>
                    <a:pt x="648" y="458"/>
                    <a:pt x="650" y="458"/>
                  </a:cubicBezTo>
                  <a:cubicBezTo>
                    <a:pt x="651" y="458"/>
                    <a:pt x="652" y="458"/>
                    <a:pt x="652" y="459"/>
                  </a:cubicBezTo>
                  <a:cubicBezTo>
                    <a:pt x="655" y="459"/>
                    <a:pt x="657" y="459"/>
                    <a:pt x="660" y="459"/>
                  </a:cubicBezTo>
                  <a:cubicBezTo>
                    <a:pt x="660" y="459"/>
                    <a:pt x="660" y="459"/>
                    <a:pt x="660" y="459"/>
                  </a:cubicBezTo>
                  <a:cubicBezTo>
                    <a:pt x="662" y="460"/>
                    <a:pt x="664" y="460"/>
                    <a:pt x="666" y="460"/>
                  </a:cubicBezTo>
                  <a:cubicBezTo>
                    <a:pt x="667" y="460"/>
                    <a:pt x="668" y="460"/>
                    <a:pt x="668" y="460"/>
                  </a:cubicBezTo>
                  <a:cubicBezTo>
                    <a:pt x="670" y="460"/>
                    <a:pt x="672" y="460"/>
                    <a:pt x="674" y="460"/>
                  </a:cubicBezTo>
                  <a:cubicBezTo>
                    <a:pt x="674" y="460"/>
                    <a:pt x="675" y="460"/>
                    <a:pt x="675" y="461"/>
                  </a:cubicBezTo>
                  <a:cubicBezTo>
                    <a:pt x="677" y="461"/>
                    <a:pt x="679" y="461"/>
                    <a:pt x="681" y="461"/>
                  </a:cubicBezTo>
                  <a:cubicBezTo>
                    <a:pt x="682" y="461"/>
                    <a:pt x="682" y="461"/>
                    <a:pt x="682" y="461"/>
                  </a:cubicBezTo>
                  <a:cubicBezTo>
                    <a:pt x="684" y="461"/>
                    <a:pt x="686" y="461"/>
                    <a:pt x="688" y="461"/>
                  </a:cubicBezTo>
                  <a:cubicBezTo>
                    <a:pt x="688" y="461"/>
                    <a:pt x="688" y="461"/>
                    <a:pt x="689" y="461"/>
                  </a:cubicBezTo>
                  <a:cubicBezTo>
                    <a:pt x="691" y="461"/>
                    <a:pt x="692" y="461"/>
                    <a:pt x="694" y="460"/>
                  </a:cubicBezTo>
                  <a:cubicBezTo>
                    <a:pt x="694" y="460"/>
                    <a:pt x="694" y="460"/>
                    <a:pt x="695" y="460"/>
                  </a:cubicBezTo>
                  <a:cubicBezTo>
                    <a:pt x="697" y="460"/>
                    <a:pt x="699" y="460"/>
                    <a:pt x="700" y="460"/>
                  </a:cubicBezTo>
                  <a:cubicBezTo>
                    <a:pt x="701" y="460"/>
                    <a:pt x="701" y="460"/>
                    <a:pt x="701" y="460"/>
                  </a:cubicBezTo>
                  <a:cubicBezTo>
                    <a:pt x="703" y="460"/>
                    <a:pt x="704" y="460"/>
                    <a:pt x="706" y="459"/>
                  </a:cubicBezTo>
                  <a:cubicBezTo>
                    <a:pt x="706" y="459"/>
                    <a:pt x="706" y="459"/>
                    <a:pt x="707" y="459"/>
                  </a:cubicBezTo>
                  <a:cubicBezTo>
                    <a:pt x="710" y="459"/>
                    <a:pt x="714" y="458"/>
                    <a:pt x="717" y="457"/>
                  </a:cubicBezTo>
                  <a:cubicBezTo>
                    <a:pt x="717" y="457"/>
                    <a:pt x="717" y="457"/>
                    <a:pt x="717" y="457"/>
                  </a:cubicBezTo>
                  <a:cubicBezTo>
                    <a:pt x="719" y="457"/>
                    <a:pt x="720" y="457"/>
                    <a:pt x="722" y="456"/>
                  </a:cubicBezTo>
                  <a:cubicBezTo>
                    <a:pt x="722" y="456"/>
                    <a:pt x="722" y="456"/>
                    <a:pt x="722" y="456"/>
                  </a:cubicBezTo>
                  <a:cubicBezTo>
                    <a:pt x="727" y="455"/>
                    <a:pt x="731" y="453"/>
                    <a:pt x="735" y="452"/>
                  </a:cubicBezTo>
                  <a:cubicBezTo>
                    <a:pt x="735" y="452"/>
                    <a:pt x="735" y="452"/>
                    <a:pt x="735" y="452"/>
                  </a:cubicBezTo>
                  <a:cubicBezTo>
                    <a:pt x="777" y="434"/>
                    <a:pt x="778" y="396"/>
                    <a:pt x="779" y="386"/>
                  </a:cubicBezTo>
                  <a:cubicBezTo>
                    <a:pt x="782" y="379"/>
                    <a:pt x="782" y="379"/>
                    <a:pt x="782" y="379"/>
                  </a:cubicBezTo>
                  <a:cubicBezTo>
                    <a:pt x="770" y="368"/>
                    <a:pt x="728" y="363"/>
                    <a:pt x="718" y="363"/>
                  </a:cubicBezTo>
                  <a:cubicBezTo>
                    <a:pt x="718" y="363"/>
                    <a:pt x="699" y="363"/>
                    <a:pt x="694" y="360"/>
                  </a:cubicBezTo>
                  <a:cubicBezTo>
                    <a:pt x="688" y="358"/>
                    <a:pt x="662" y="345"/>
                    <a:pt x="653" y="339"/>
                  </a:cubicBezTo>
                  <a:cubicBezTo>
                    <a:pt x="653" y="339"/>
                    <a:pt x="639" y="331"/>
                    <a:pt x="633" y="331"/>
                  </a:cubicBezTo>
                  <a:cubicBezTo>
                    <a:pt x="633" y="331"/>
                    <a:pt x="611" y="318"/>
                    <a:pt x="605" y="317"/>
                  </a:cubicBezTo>
                  <a:cubicBezTo>
                    <a:pt x="605" y="317"/>
                    <a:pt x="577" y="298"/>
                    <a:pt x="550" y="287"/>
                  </a:cubicBezTo>
                  <a:cubicBezTo>
                    <a:pt x="524" y="275"/>
                    <a:pt x="507" y="261"/>
                    <a:pt x="487" y="249"/>
                  </a:cubicBezTo>
                  <a:cubicBezTo>
                    <a:pt x="466" y="236"/>
                    <a:pt x="436" y="220"/>
                    <a:pt x="423" y="215"/>
                  </a:cubicBezTo>
                  <a:cubicBezTo>
                    <a:pt x="410" y="211"/>
                    <a:pt x="313" y="178"/>
                    <a:pt x="290" y="171"/>
                  </a:cubicBezTo>
                  <a:cubicBezTo>
                    <a:pt x="267" y="164"/>
                    <a:pt x="210" y="145"/>
                    <a:pt x="193" y="138"/>
                  </a:cubicBezTo>
                  <a:cubicBezTo>
                    <a:pt x="175" y="131"/>
                    <a:pt x="128" y="100"/>
                    <a:pt x="113" y="83"/>
                  </a:cubicBezTo>
                  <a:cubicBezTo>
                    <a:pt x="98" y="67"/>
                    <a:pt x="31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1" name="Freeform 213">
              <a:extLst>
                <a:ext uri="{FF2B5EF4-FFF2-40B4-BE49-F238E27FC236}">
                  <a16:creationId xmlns:a16="http://schemas.microsoft.com/office/drawing/2014/main" id="{290CFE14-4836-47DA-A906-D412AA77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2413"/>
              <a:ext cx="35" cy="51"/>
            </a:xfrm>
            <a:custGeom>
              <a:avLst/>
              <a:gdLst>
                <a:gd name="T0" fmla="*/ 220 w 14"/>
                <a:gd name="T1" fmla="*/ 21 h 19"/>
                <a:gd name="T2" fmla="*/ 33 w 14"/>
                <a:gd name="T3" fmla="*/ 217 h 19"/>
                <a:gd name="T4" fmla="*/ 208 w 14"/>
                <a:gd name="T5" fmla="*/ 115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9">
                  <a:moveTo>
                    <a:pt x="14" y="1"/>
                  </a:moveTo>
                  <a:cubicBezTo>
                    <a:pt x="9" y="0"/>
                    <a:pt x="0" y="5"/>
                    <a:pt x="2" y="11"/>
                  </a:cubicBezTo>
                  <a:cubicBezTo>
                    <a:pt x="4" y="19"/>
                    <a:pt x="13" y="13"/>
                    <a:pt x="13" y="6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2" name="Freeform 214">
              <a:extLst>
                <a:ext uri="{FF2B5EF4-FFF2-40B4-BE49-F238E27FC236}">
                  <a16:creationId xmlns:a16="http://schemas.microsoft.com/office/drawing/2014/main" id="{4A7264AB-B572-4C53-9496-CE75B280A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2501"/>
              <a:ext cx="18" cy="51"/>
            </a:xfrm>
            <a:custGeom>
              <a:avLst/>
              <a:gdLst>
                <a:gd name="T0" fmla="*/ 118 w 7"/>
                <a:gd name="T1" fmla="*/ 0 h 19"/>
                <a:gd name="T2" fmla="*/ 0 w 7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9">
                  <a:moveTo>
                    <a:pt x="7" y="0"/>
                  </a:moveTo>
                  <a:cubicBezTo>
                    <a:pt x="5" y="7"/>
                    <a:pt x="2" y="13"/>
                    <a:pt x="0" y="19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3" name="Freeform 215">
              <a:extLst>
                <a:ext uri="{FF2B5EF4-FFF2-40B4-BE49-F238E27FC236}">
                  <a16:creationId xmlns:a16="http://schemas.microsoft.com/office/drawing/2014/main" id="{E5459294-12DE-4D9B-92B6-ECE572438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883"/>
              <a:ext cx="27" cy="24"/>
            </a:xfrm>
            <a:custGeom>
              <a:avLst/>
              <a:gdLst>
                <a:gd name="T0" fmla="*/ 0 w 11"/>
                <a:gd name="T1" fmla="*/ 0 h 9"/>
                <a:gd name="T2" fmla="*/ 162 w 11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1" y="4"/>
                    <a:pt x="7" y="7"/>
                    <a:pt x="11" y="9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4" name="Freeform 216">
              <a:extLst>
                <a:ext uri="{FF2B5EF4-FFF2-40B4-BE49-F238E27FC236}">
                  <a16:creationId xmlns:a16="http://schemas.microsoft.com/office/drawing/2014/main" id="{55944387-BD80-4F1A-91FB-D2C57FE46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1453"/>
              <a:ext cx="45" cy="35"/>
            </a:xfrm>
            <a:custGeom>
              <a:avLst/>
              <a:gdLst>
                <a:gd name="T0" fmla="*/ 20 w 18"/>
                <a:gd name="T1" fmla="*/ 0 h 13"/>
                <a:gd name="T2" fmla="*/ 283 w 18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3">
                  <a:moveTo>
                    <a:pt x="1" y="0"/>
                  </a:moveTo>
                  <a:cubicBezTo>
                    <a:pt x="0" y="6"/>
                    <a:pt x="14" y="9"/>
                    <a:pt x="18" y="13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5" name="Freeform 217">
              <a:extLst>
                <a:ext uri="{FF2B5EF4-FFF2-40B4-BE49-F238E27FC236}">
                  <a16:creationId xmlns:a16="http://schemas.microsoft.com/office/drawing/2014/main" id="{D2E1BD5C-57B9-4234-8CFD-99821C18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845"/>
              <a:ext cx="55" cy="62"/>
            </a:xfrm>
            <a:custGeom>
              <a:avLst/>
              <a:gdLst>
                <a:gd name="T0" fmla="*/ 50 w 22"/>
                <a:gd name="T1" fmla="*/ 313 h 23"/>
                <a:gd name="T2" fmla="*/ 333 w 22"/>
                <a:gd name="T3" fmla="*/ 291 h 23"/>
                <a:gd name="T4" fmla="*/ 0 w 22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23">
                  <a:moveTo>
                    <a:pt x="3" y="16"/>
                  </a:moveTo>
                  <a:cubicBezTo>
                    <a:pt x="9" y="15"/>
                    <a:pt x="21" y="23"/>
                    <a:pt x="21" y="15"/>
                  </a:cubicBezTo>
                  <a:cubicBezTo>
                    <a:pt x="22" y="7"/>
                    <a:pt x="5" y="3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6" name="Freeform 218">
              <a:extLst>
                <a:ext uri="{FF2B5EF4-FFF2-40B4-BE49-F238E27FC236}">
                  <a16:creationId xmlns:a16="http://schemas.microsoft.com/office/drawing/2014/main" id="{3C57C25B-8AD1-44C0-83A3-D226878B0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861"/>
              <a:ext cx="35" cy="19"/>
            </a:xfrm>
            <a:custGeom>
              <a:avLst/>
              <a:gdLst>
                <a:gd name="T0" fmla="*/ 0 w 14"/>
                <a:gd name="T1" fmla="*/ 0 h 7"/>
                <a:gd name="T2" fmla="*/ 220 w 14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7">
                  <a:moveTo>
                    <a:pt x="0" y="0"/>
                  </a:moveTo>
                  <a:cubicBezTo>
                    <a:pt x="5" y="2"/>
                    <a:pt x="10" y="4"/>
                    <a:pt x="14" y="7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7" name="Freeform 219">
              <a:extLst>
                <a:ext uri="{FF2B5EF4-FFF2-40B4-BE49-F238E27FC236}">
                  <a16:creationId xmlns:a16="http://schemas.microsoft.com/office/drawing/2014/main" id="{6FCF9AF8-6A11-46F7-A81B-46799B44A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888"/>
              <a:ext cx="40" cy="16"/>
            </a:xfrm>
            <a:custGeom>
              <a:avLst/>
              <a:gdLst>
                <a:gd name="T0" fmla="*/ 0 w 16"/>
                <a:gd name="T1" fmla="*/ 21 h 6"/>
                <a:gd name="T2" fmla="*/ 250 w 16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">
                  <a:moveTo>
                    <a:pt x="0" y="1"/>
                  </a:moveTo>
                  <a:cubicBezTo>
                    <a:pt x="6" y="0"/>
                    <a:pt x="12" y="3"/>
                    <a:pt x="16" y="6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8" name="Freeform 220">
              <a:extLst>
                <a:ext uri="{FF2B5EF4-FFF2-40B4-BE49-F238E27FC236}">
                  <a16:creationId xmlns:a16="http://schemas.microsoft.com/office/drawing/2014/main" id="{3A9A0547-49A4-41FE-84EB-6600BB3F2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2419"/>
              <a:ext cx="2" cy="29"/>
            </a:xfrm>
            <a:custGeom>
              <a:avLst/>
              <a:gdLst>
                <a:gd name="T0" fmla="*/ 8 w 1"/>
                <a:gd name="T1" fmla="*/ 200 h 11"/>
                <a:gd name="T2" fmla="*/ 0 w 1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1">
                  <a:moveTo>
                    <a:pt x="1" y="11"/>
                  </a:moveTo>
                  <a:cubicBezTo>
                    <a:pt x="1" y="7"/>
                    <a:pt x="0" y="4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79" name="Freeform 221">
              <a:extLst>
                <a:ext uri="{FF2B5EF4-FFF2-40B4-BE49-F238E27FC236}">
                  <a16:creationId xmlns:a16="http://schemas.microsoft.com/office/drawing/2014/main" id="{47A8F1D5-7ADD-4A7E-A15A-24BB80A02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211"/>
              <a:ext cx="5" cy="18"/>
            </a:xfrm>
            <a:custGeom>
              <a:avLst/>
              <a:gdLst>
                <a:gd name="T0" fmla="*/ 33 w 2"/>
                <a:gd name="T1" fmla="*/ 118 h 7"/>
                <a:gd name="T2" fmla="*/ 0 w 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7">
                  <a:moveTo>
                    <a:pt x="2" y="7"/>
                  </a:moveTo>
                  <a:cubicBezTo>
                    <a:pt x="2" y="4"/>
                    <a:pt x="1" y="2"/>
                    <a:pt x="0" y="0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0" name="Freeform 222">
              <a:extLst>
                <a:ext uri="{FF2B5EF4-FFF2-40B4-BE49-F238E27FC236}">
                  <a16:creationId xmlns:a16="http://schemas.microsoft.com/office/drawing/2014/main" id="{17564FA7-C7AB-4E15-8129-35F5DDD23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072"/>
              <a:ext cx="915" cy="1739"/>
            </a:xfrm>
            <a:custGeom>
              <a:avLst/>
              <a:gdLst>
                <a:gd name="T0" fmla="*/ 708 w 366"/>
                <a:gd name="T1" fmla="*/ 11768 h 652"/>
                <a:gd name="T2" fmla="*/ 2033 w 366"/>
                <a:gd name="T3" fmla="*/ 11858 h 652"/>
                <a:gd name="T4" fmla="*/ 3645 w 366"/>
                <a:gd name="T5" fmla="*/ 11175 h 652"/>
                <a:gd name="T6" fmla="*/ 5300 w 366"/>
                <a:gd name="T7" fmla="*/ 10741 h 652"/>
                <a:gd name="T8" fmla="*/ 5500 w 366"/>
                <a:gd name="T9" fmla="*/ 8274 h 652"/>
                <a:gd name="T10" fmla="*/ 5175 w 366"/>
                <a:gd name="T11" fmla="*/ 7385 h 652"/>
                <a:gd name="T12" fmla="*/ 5208 w 366"/>
                <a:gd name="T13" fmla="*/ 7305 h 652"/>
                <a:gd name="T14" fmla="*/ 5250 w 366"/>
                <a:gd name="T15" fmla="*/ 5577 h 652"/>
                <a:gd name="T16" fmla="*/ 4895 w 366"/>
                <a:gd name="T17" fmla="*/ 3793 h 652"/>
                <a:gd name="T18" fmla="*/ 4688 w 366"/>
                <a:gd name="T19" fmla="*/ 0 h 652"/>
                <a:gd name="T20" fmla="*/ 3220 w 366"/>
                <a:gd name="T21" fmla="*/ 0 h 652"/>
                <a:gd name="T22" fmla="*/ 3188 w 366"/>
                <a:gd name="T23" fmla="*/ 2504 h 652"/>
                <a:gd name="T24" fmla="*/ 3250 w 366"/>
                <a:gd name="T25" fmla="*/ 4019 h 652"/>
                <a:gd name="T26" fmla="*/ 3500 w 366"/>
                <a:gd name="T27" fmla="*/ 5406 h 652"/>
                <a:gd name="T28" fmla="*/ 2833 w 366"/>
                <a:gd name="T29" fmla="*/ 7556 h 652"/>
                <a:gd name="T30" fmla="*/ 2220 w 366"/>
                <a:gd name="T31" fmla="*/ 8807 h 652"/>
                <a:gd name="T32" fmla="*/ 1925 w 366"/>
                <a:gd name="T33" fmla="*/ 9925 h 652"/>
                <a:gd name="T34" fmla="*/ 438 w 366"/>
                <a:gd name="T35" fmla="*/ 10549 h 652"/>
                <a:gd name="T36" fmla="*/ 0 w 366"/>
                <a:gd name="T37" fmla="*/ 11381 h 652"/>
                <a:gd name="T38" fmla="*/ 708 w 366"/>
                <a:gd name="T39" fmla="*/ 11768 h 65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6" h="652">
                  <a:moveTo>
                    <a:pt x="45" y="620"/>
                  </a:moveTo>
                  <a:cubicBezTo>
                    <a:pt x="96" y="652"/>
                    <a:pt x="108" y="631"/>
                    <a:pt x="130" y="625"/>
                  </a:cubicBezTo>
                  <a:cubicBezTo>
                    <a:pt x="152" y="620"/>
                    <a:pt x="216" y="589"/>
                    <a:pt x="233" y="589"/>
                  </a:cubicBezTo>
                  <a:cubicBezTo>
                    <a:pt x="248" y="582"/>
                    <a:pt x="294" y="569"/>
                    <a:pt x="339" y="566"/>
                  </a:cubicBezTo>
                  <a:cubicBezTo>
                    <a:pt x="338" y="529"/>
                    <a:pt x="366" y="472"/>
                    <a:pt x="352" y="436"/>
                  </a:cubicBezTo>
                  <a:cubicBezTo>
                    <a:pt x="343" y="410"/>
                    <a:pt x="320" y="398"/>
                    <a:pt x="331" y="389"/>
                  </a:cubicBezTo>
                  <a:cubicBezTo>
                    <a:pt x="333" y="385"/>
                    <a:pt x="333" y="385"/>
                    <a:pt x="333" y="385"/>
                  </a:cubicBezTo>
                  <a:cubicBezTo>
                    <a:pt x="323" y="359"/>
                    <a:pt x="337" y="322"/>
                    <a:pt x="336" y="294"/>
                  </a:cubicBezTo>
                  <a:cubicBezTo>
                    <a:pt x="334" y="261"/>
                    <a:pt x="318" y="235"/>
                    <a:pt x="313" y="200"/>
                  </a:cubicBezTo>
                  <a:cubicBezTo>
                    <a:pt x="304" y="110"/>
                    <a:pt x="296" y="27"/>
                    <a:pt x="300" y="0"/>
                  </a:cubicBezTo>
                  <a:cubicBezTo>
                    <a:pt x="206" y="0"/>
                    <a:pt x="206" y="0"/>
                    <a:pt x="206" y="0"/>
                  </a:cubicBezTo>
                  <a:cubicBezTo>
                    <a:pt x="204" y="37"/>
                    <a:pt x="217" y="87"/>
                    <a:pt x="204" y="132"/>
                  </a:cubicBezTo>
                  <a:cubicBezTo>
                    <a:pt x="198" y="159"/>
                    <a:pt x="205" y="180"/>
                    <a:pt x="208" y="212"/>
                  </a:cubicBezTo>
                  <a:cubicBezTo>
                    <a:pt x="210" y="238"/>
                    <a:pt x="225" y="257"/>
                    <a:pt x="224" y="285"/>
                  </a:cubicBezTo>
                  <a:cubicBezTo>
                    <a:pt x="223" y="323"/>
                    <a:pt x="196" y="376"/>
                    <a:pt x="181" y="398"/>
                  </a:cubicBezTo>
                  <a:cubicBezTo>
                    <a:pt x="165" y="423"/>
                    <a:pt x="153" y="430"/>
                    <a:pt x="142" y="464"/>
                  </a:cubicBezTo>
                  <a:cubicBezTo>
                    <a:pt x="136" y="482"/>
                    <a:pt x="132" y="508"/>
                    <a:pt x="123" y="523"/>
                  </a:cubicBezTo>
                  <a:cubicBezTo>
                    <a:pt x="99" y="562"/>
                    <a:pt x="57" y="528"/>
                    <a:pt x="28" y="556"/>
                  </a:cubicBezTo>
                  <a:cubicBezTo>
                    <a:pt x="16" y="568"/>
                    <a:pt x="7" y="583"/>
                    <a:pt x="0" y="600"/>
                  </a:cubicBezTo>
                  <a:cubicBezTo>
                    <a:pt x="17" y="605"/>
                    <a:pt x="32" y="611"/>
                    <a:pt x="45" y="620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1" name="Freeform 223">
              <a:extLst>
                <a:ext uri="{FF2B5EF4-FFF2-40B4-BE49-F238E27FC236}">
                  <a16:creationId xmlns:a16="http://schemas.microsoft.com/office/drawing/2014/main" id="{16E63ABE-BFFA-44D3-AD24-AF9259244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035"/>
              <a:ext cx="915" cy="776"/>
            </a:xfrm>
            <a:custGeom>
              <a:avLst/>
              <a:gdLst>
                <a:gd name="T0" fmla="*/ 4563 w 366"/>
                <a:gd name="T1" fmla="*/ 0 h 291"/>
                <a:gd name="T2" fmla="*/ 4550 w 366"/>
                <a:gd name="T3" fmla="*/ 21 h 291"/>
                <a:gd name="T4" fmla="*/ 4238 w 366"/>
                <a:gd name="T5" fmla="*/ 739 h 291"/>
                <a:gd name="T6" fmla="*/ 4033 w 366"/>
                <a:gd name="T7" fmla="*/ 1877 h 291"/>
                <a:gd name="T8" fmla="*/ 4050 w 366"/>
                <a:gd name="T9" fmla="*/ 1592 h 291"/>
                <a:gd name="T10" fmla="*/ 4063 w 366"/>
                <a:gd name="T11" fmla="*/ 1309 h 291"/>
                <a:gd name="T12" fmla="*/ 4095 w 366"/>
                <a:gd name="T13" fmla="*/ 605 h 291"/>
                <a:gd name="T14" fmla="*/ 3738 w 366"/>
                <a:gd name="T15" fmla="*/ 248 h 291"/>
                <a:gd name="T16" fmla="*/ 2800 w 366"/>
                <a:gd name="T17" fmla="*/ 1685 h 291"/>
                <a:gd name="T18" fmla="*/ 2425 w 366"/>
                <a:gd name="T19" fmla="*/ 2069 h 291"/>
                <a:gd name="T20" fmla="*/ 2095 w 366"/>
                <a:gd name="T21" fmla="*/ 2637 h 291"/>
                <a:gd name="T22" fmla="*/ 2063 w 366"/>
                <a:gd name="T23" fmla="*/ 2653 h 291"/>
                <a:gd name="T24" fmla="*/ 1925 w 366"/>
                <a:gd name="T25" fmla="*/ 3072 h 291"/>
                <a:gd name="T26" fmla="*/ 438 w 366"/>
                <a:gd name="T27" fmla="*/ 3699 h 291"/>
                <a:gd name="T28" fmla="*/ 0 w 366"/>
                <a:gd name="T29" fmla="*/ 4531 h 291"/>
                <a:gd name="T30" fmla="*/ 708 w 366"/>
                <a:gd name="T31" fmla="*/ 4915 h 291"/>
                <a:gd name="T32" fmla="*/ 2033 w 366"/>
                <a:gd name="T33" fmla="*/ 5005 h 291"/>
                <a:gd name="T34" fmla="*/ 3645 w 366"/>
                <a:gd name="T35" fmla="*/ 4323 h 291"/>
                <a:gd name="T36" fmla="*/ 5300 w 366"/>
                <a:gd name="T37" fmla="*/ 3891 h 291"/>
                <a:gd name="T38" fmla="*/ 5500 w 366"/>
                <a:gd name="T39" fmla="*/ 1421 h 291"/>
                <a:gd name="T40" fmla="*/ 5175 w 366"/>
                <a:gd name="T41" fmla="*/ 533 h 291"/>
                <a:gd name="T42" fmla="*/ 5208 w 366"/>
                <a:gd name="T43" fmla="*/ 456 h 291"/>
                <a:gd name="T44" fmla="*/ 5188 w 366"/>
                <a:gd name="T45" fmla="*/ 363 h 291"/>
                <a:gd name="T46" fmla="*/ 4720 w 366"/>
                <a:gd name="T47" fmla="*/ 93 h 291"/>
                <a:gd name="T48" fmla="*/ 4563 w 366"/>
                <a:gd name="T49" fmla="*/ 0 h 29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66" h="291">
                  <a:moveTo>
                    <a:pt x="292" y="0"/>
                  </a:moveTo>
                  <a:cubicBezTo>
                    <a:pt x="291" y="1"/>
                    <a:pt x="291" y="1"/>
                    <a:pt x="291" y="1"/>
                  </a:cubicBezTo>
                  <a:cubicBezTo>
                    <a:pt x="286" y="6"/>
                    <a:pt x="278" y="19"/>
                    <a:pt x="271" y="39"/>
                  </a:cubicBezTo>
                  <a:cubicBezTo>
                    <a:pt x="266" y="58"/>
                    <a:pt x="262" y="85"/>
                    <a:pt x="258" y="99"/>
                  </a:cubicBezTo>
                  <a:cubicBezTo>
                    <a:pt x="257" y="105"/>
                    <a:pt x="260" y="78"/>
                    <a:pt x="259" y="84"/>
                  </a:cubicBezTo>
                  <a:cubicBezTo>
                    <a:pt x="259" y="80"/>
                    <a:pt x="259" y="75"/>
                    <a:pt x="260" y="69"/>
                  </a:cubicBezTo>
                  <a:cubicBezTo>
                    <a:pt x="261" y="55"/>
                    <a:pt x="262" y="38"/>
                    <a:pt x="262" y="32"/>
                  </a:cubicBezTo>
                  <a:cubicBezTo>
                    <a:pt x="262" y="23"/>
                    <a:pt x="253" y="13"/>
                    <a:pt x="239" y="13"/>
                  </a:cubicBezTo>
                  <a:cubicBezTo>
                    <a:pt x="223" y="13"/>
                    <a:pt x="182" y="39"/>
                    <a:pt x="179" y="89"/>
                  </a:cubicBezTo>
                  <a:cubicBezTo>
                    <a:pt x="179" y="89"/>
                    <a:pt x="167" y="97"/>
                    <a:pt x="155" y="109"/>
                  </a:cubicBezTo>
                  <a:cubicBezTo>
                    <a:pt x="142" y="122"/>
                    <a:pt x="141" y="138"/>
                    <a:pt x="134" y="139"/>
                  </a:cubicBezTo>
                  <a:cubicBezTo>
                    <a:pt x="133" y="139"/>
                    <a:pt x="133" y="140"/>
                    <a:pt x="132" y="140"/>
                  </a:cubicBezTo>
                  <a:cubicBezTo>
                    <a:pt x="129" y="148"/>
                    <a:pt x="126" y="156"/>
                    <a:pt x="123" y="162"/>
                  </a:cubicBezTo>
                  <a:cubicBezTo>
                    <a:pt x="99" y="201"/>
                    <a:pt x="57" y="167"/>
                    <a:pt x="28" y="195"/>
                  </a:cubicBezTo>
                  <a:cubicBezTo>
                    <a:pt x="16" y="207"/>
                    <a:pt x="7" y="222"/>
                    <a:pt x="0" y="239"/>
                  </a:cubicBezTo>
                  <a:cubicBezTo>
                    <a:pt x="17" y="244"/>
                    <a:pt x="32" y="250"/>
                    <a:pt x="45" y="259"/>
                  </a:cubicBezTo>
                  <a:cubicBezTo>
                    <a:pt x="96" y="291"/>
                    <a:pt x="108" y="270"/>
                    <a:pt x="130" y="264"/>
                  </a:cubicBezTo>
                  <a:cubicBezTo>
                    <a:pt x="152" y="259"/>
                    <a:pt x="216" y="228"/>
                    <a:pt x="233" y="228"/>
                  </a:cubicBezTo>
                  <a:cubicBezTo>
                    <a:pt x="248" y="221"/>
                    <a:pt x="294" y="208"/>
                    <a:pt x="339" y="205"/>
                  </a:cubicBezTo>
                  <a:cubicBezTo>
                    <a:pt x="338" y="168"/>
                    <a:pt x="366" y="111"/>
                    <a:pt x="352" y="75"/>
                  </a:cubicBezTo>
                  <a:cubicBezTo>
                    <a:pt x="343" y="49"/>
                    <a:pt x="320" y="37"/>
                    <a:pt x="331" y="28"/>
                  </a:cubicBezTo>
                  <a:cubicBezTo>
                    <a:pt x="333" y="24"/>
                    <a:pt x="333" y="24"/>
                    <a:pt x="333" y="24"/>
                  </a:cubicBezTo>
                  <a:cubicBezTo>
                    <a:pt x="333" y="22"/>
                    <a:pt x="332" y="20"/>
                    <a:pt x="332" y="19"/>
                  </a:cubicBezTo>
                  <a:cubicBezTo>
                    <a:pt x="321" y="15"/>
                    <a:pt x="311" y="10"/>
                    <a:pt x="302" y="5"/>
                  </a:cubicBezTo>
                  <a:cubicBezTo>
                    <a:pt x="298" y="3"/>
                    <a:pt x="295" y="2"/>
                    <a:pt x="292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2" name="Freeform 224">
              <a:extLst>
                <a:ext uri="{FF2B5EF4-FFF2-40B4-BE49-F238E27FC236}">
                  <a16:creationId xmlns:a16="http://schemas.microsoft.com/office/drawing/2014/main" id="{ECDABF47-A6B3-436C-9F28-29E6A60D3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213"/>
              <a:ext cx="317" cy="446"/>
            </a:xfrm>
            <a:custGeom>
              <a:avLst/>
              <a:gdLst>
                <a:gd name="T0" fmla="*/ 1725 w 127"/>
                <a:gd name="T1" fmla="*/ 0 h 167"/>
                <a:gd name="T2" fmla="*/ 1508 w 127"/>
                <a:gd name="T3" fmla="*/ 457 h 167"/>
                <a:gd name="T4" fmla="*/ 1058 w 127"/>
                <a:gd name="T5" fmla="*/ 662 h 167"/>
                <a:gd name="T6" fmla="*/ 1133 w 127"/>
                <a:gd name="T7" fmla="*/ 1370 h 167"/>
                <a:gd name="T8" fmla="*/ 1028 w 127"/>
                <a:gd name="T9" fmla="*/ 1733 h 167"/>
                <a:gd name="T10" fmla="*/ 654 w 127"/>
                <a:gd name="T11" fmla="*/ 1811 h 167"/>
                <a:gd name="T12" fmla="*/ 604 w 127"/>
                <a:gd name="T13" fmla="*/ 2134 h 167"/>
                <a:gd name="T14" fmla="*/ 562 w 127"/>
                <a:gd name="T15" fmla="*/ 2532 h 167"/>
                <a:gd name="T16" fmla="*/ 0 w 127"/>
                <a:gd name="T17" fmla="*/ 3087 h 167"/>
                <a:gd name="T18" fmla="*/ 562 w 127"/>
                <a:gd name="T19" fmla="*/ 3125 h 167"/>
                <a:gd name="T20" fmla="*/ 686 w 127"/>
                <a:gd name="T21" fmla="*/ 2988 h 167"/>
                <a:gd name="T22" fmla="*/ 791 w 127"/>
                <a:gd name="T23" fmla="*/ 2804 h 167"/>
                <a:gd name="T24" fmla="*/ 1058 w 127"/>
                <a:gd name="T25" fmla="*/ 2575 h 167"/>
                <a:gd name="T26" fmla="*/ 1632 w 127"/>
                <a:gd name="T27" fmla="*/ 2134 h 167"/>
                <a:gd name="T28" fmla="*/ 1725 w 127"/>
                <a:gd name="T29" fmla="*/ 1562 h 167"/>
                <a:gd name="T30" fmla="*/ 1757 w 127"/>
                <a:gd name="T31" fmla="*/ 1050 h 167"/>
                <a:gd name="T32" fmla="*/ 1932 w 127"/>
                <a:gd name="T33" fmla="*/ 764 h 167"/>
                <a:gd name="T34" fmla="*/ 1974 w 127"/>
                <a:gd name="T35" fmla="*/ 550 h 167"/>
                <a:gd name="T36" fmla="*/ 1974 w 127"/>
                <a:gd name="T37" fmla="*/ 35 h 16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7" h="167">
                  <a:moveTo>
                    <a:pt x="111" y="0"/>
                  </a:moveTo>
                  <a:cubicBezTo>
                    <a:pt x="111" y="15"/>
                    <a:pt x="111" y="16"/>
                    <a:pt x="97" y="24"/>
                  </a:cubicBezTo>
                  <a:cubicBezTo>
                    <a:pt x="88" y="30"/>
                    <a:pt x="80" y="36"/>
                    <a:pt x="68" y="35"/>
                  </a:cubicBezTo>
                  <a:cubicBezTo>
                    <a:pt x="76" y="45"/>
                    <a:pt x="74" y="59"/>
                    <a:pt x="73" y="72"/>
                  </a:cubicBezTo>
                  <a:cubicBezTo>
                    <a:pt x="73" y="79"/>
                    <a:pt x="71" y="86"/>
                    <a:pt x="66" y="91"/>
                  </a:cubicBezTo>
                  <a:cubicBezTo>
                    <a:pt x="59" y="97"/>
                    <a:pt x="51" y="95"/>
                    <a:pt x="42" y="95"/>
                  </a:cubicBezTo>
                  <a:cubicBezTo>
                    <a:pt x="41" y="102"/>
                    <a:pt x="39" y="105"/>
                    <a:pt x="39" y="112"/>
                  </a:cubicBezTo>
                  <a:cubicBezTo>
                    <a:pt x="39" y="120"/>
                    <a:pt x="40" y="127"/>
                    <a:pt x="36" y="133"/>
                  </a:cubicBezTo>
                  <a:cubicBezTo>
                    <a:pt x="27" y="147"/>
                    <a:pt x="16" y="157"/>
                    <a:pt x="0" y="162"/>
                  </a:cubicBezTo>
                  <a:cubicBezTo>
                    <a:pt x="10" y="162"/>
                    <a:pt x="25" y="167"/>
                    <a:pt x="36" y="164"/>
                  </a:cubicBezTo>
                  <a:cubicBezTo>
                    <a:pt x="42" y="162"/>
                    <a:pt x="39" y="162"/>
                    <a:pt x="44" y="157"/>
                  </a:cubicBezTo>
                  <a:cubicBezTo>
                    <a:pt x="49" y="152"/>
                    <a:pt x="45" y="150"/>
                    <a:pt x="51" y="147"/>
                  </a:cubicBezTo>
                  <a:cubicBezTo>
                    <a:pt x="58" y="143"/>
                    <a:pt x="61" y="141"/>
                    <a:pt x="68" y="135"/>
                  </a:cubicBezTo>
                  <a:cubicBezTo>
                    <a:pt x="76" y="129"/>
                    <a:pt x="100" y="121"/>
                    <a:pt x="105" y="112"/>
                  </a:cubicBezTo>
                  <a:cubicBezTo>
                    <a:pt x="109" y="104"/>
                    <a:pt x="110" y="90"/>
                    <a:pt x="111" y="82"/>
                  </a:cubicBezTo>
                  <a:cubicBezTo>
                    <a:pt x="111" y="72"/>
                    <a:pt x="110" y="63"/>
                    <a:pt x="113" y="55"/>
                  </a:cubicBezTo>
                  <a:cubicBezTo>
                    <a:pt x="115" y="46"/>
                    <a:pt x="119" y="46"/>
                    <a:pt x="124" y="40"/>
                  </a:cubicBezTo>
                  <a:cubicBezTo>
                    <a:pt x="127" y="37"/>
                    <a:pt x="127" y="34"/>
                    <a:pt x="127" y="29"/>
                  </a:cubicBezTo>
                  <a:cubicBezTo>
                    <a:pt x="127" y="20"/>
                    <a:pt x="127" y="11"/>
                    <a:pt x="127" y="2"/>
                  </a:cubicBezTo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3" name="Freeform 225">
              <a:extLst>
                <a:ext uri="{FF2B5EF4-FFF2-40B4-BE49-F238E27FC236}">
                  <a16:creationId xmlns:a16="http://schemas.microsoft.com/office/drawing/2014/main" id="{CB9BD1BD-F9C8-4F58-BB27-0ACF94C0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536"/>
              <a:ext cx="505" cy="235"/>
            </a:xfrm>
            <a:custGeom>
              <a:avLst/>
              <a:gdLst>
                <a:gd name="T0" fmla="*/ 3158 w 202"/>
                <a:gd name="T1" fmla="*/ 897 h 88"/>
                <a:gd name="T2" fmla="*/ 2408 w 202"/>
                <a:gd name="T3" fmla="*/ 457 h 88"/>
                <a:gd name="T4" fmla="*/ 1833 w 202"/>
                <a:gd name="T5" fmla="*/ 0 h 88"/>
                <a:gd name="T6" fmla="*/ 1958 w 202"/>
                <a:gd name="T7" fmla="*/ 913 h 88"/>
                <a:gd name="T8" fmla="*/ 1125 w 202"/>
                <a:gd name="T9" fmla="*/ 798 h 88"/>
                <a:gd name="T10" fmla="*/ 425 w 202"/>
                <a:gd name="T11" fmla="*/ 150 h 88"/>
                <a:gd name="T12" fmla="*/ 333 w 202"/>
                <a:gd name="T13" fmla="*/ 264 h 88"/>
                <a:gd name="T14" fmla="*/ 833 w 202"/>
                <a:gd name="T15" fmla="*/ 1012 h 88"/>
                <a:gd name="T16" fmla="*/ 63 w 202"/>
                <a:gd name="T17" fmla="*/ 777 h 88"/>
                <a:gd name="T18" fmla="*/ 0 w 202"/>
                <a:gd name="T19" fmla="*/ 969 h 88"/>
                <a:gd name="T20" fmla="*/ 300 w 202"/>
                <a:gd name="T21" fmla="*/ 1106 h 88"/>
                <a:gd name="T22" fmla="*/ 708 w 202"/>
                <a:gd name="T23" fmla="*/ 1354 h 88"/>
                <a:gd name="T24" fmla="*/ 1375 w 202"/>
                <a:gd name="T25" fmla="*/ 1677 h 88"/>
                <a:gd name="T26" fmla="*/ 1438 w 202"/>
                <a:gd name="T27" fmla="*/ 1677 h 88"/>
                <a:gd name="T28" fmla="*/ 1770 w 202"/>
                <a:gd name="T29" fmla="*/ 1584 h 88"/>
                <a:gd name="T30" fmla="*/ 2033 w 202"/>
                <a:gd name="T31" fmla="*/ 1447 h 88"/>
                <a:gd name="T32" fmla="*/ 2050 w 202"/>
                <a:gd name="T33" fmla="*/ 1447 h 88"/>
                <a:gd name="T34" fmla="*/ 2658 w 202"/>
                <a:gd name="T35" fmla="*/ 1127 h 88"/>
                <a:gd name="T36" fmla="*/ 3158 w 202"/>
                <a:gd name="T37" fmla="*/ 897 h 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2" h="88">
                  <a:moveTo>
                    <a:pt x="202" y="47"/>
                  </a:moveTo>
                  <a:cubicBezTo>
                    <a:pt x="202" y="47"/>
                    <a:pt x="162" y="32"/>
                    <a:pt x="154" y="24"/>
                  </a:cubicBezTo>
                  <a:cubicBezTo>
                    <a:pt x="146" y="16"/>
                    <a:pt x="121" y="3"/>
                    <a:pt x="117" y="0"/>
                  </a:cubicBezTo>
                  <a:cubicBezTo>
                    <a:pt x="129" y="14"/>
                    <a:pt x="154" y="38"/>
                    <a:pt x="125" y="48"/>
                  </a:cubicBezTo>
                  <a:cubicBezTo>
                    <a:pt x="96" y="59"/>
                    <a:pt x="92" y="56"/>
                    <a:pt x="72" y="42"/>
                  </a:cubicBezTo>
                  <a:cubicBezTo>
                    <a:pt x="59" y="32"/>
                    <a:pt x="39" y="17"/>
                    <a:pt x="27" y="8"/>
                  </a:cubicBezTo>
                  <a:cubicBezTo>
                    <a:pt x="25" y="10"/>
                    <a:pt x="23" y="12"/>
                    <a:pt x="21" y="14"/>
                  </a:cubicBezTo>
                  <a:cubicBezTo>
                    <a:pt x="29" y="29"/>
                    <a:pt x="43" y="45"/>
                    <a:pt x="53" y="53"/>
                  </a:cubicBezTo>
                  <a:cubicBezTo>
                    <a:pt x="43" y="49"/>
                    <a:pt x="27" y="45"/>
                    <a:pt x="4" y="41"/>
                  </a:cubicBezTo>
                  <a:cubicBezTo>
                    <a:pt x="3" y="44"/>
                    <a:pt x="1" y="47"/>
                    <a:pt x="0" y="51"/>
                  </a:cubicBezTo>
                  <a:cubicBezTo>
                    <a:pt x="7" y="53"/>
                    <a:pt x="14" y="55"/>
                    <a:pt x="19" y="58"/>
                  </a:cubicBezTo>
                  <a:cubicBezTo>
                    <a:pt x="29" y="62"/>
                    <a:pt x="37" y="66"/>
                    <a:pt x="45" y="71"/>
                  </a:cubicBezTo>
                  <a:cubicBezTo>
                    <a:pt x="64" y="83"/>
                    <a:pt x="78" y="87"/>
                    <a:pt x="88" y="88"/>
                  </a:cubicBezTo>
                  <a:cubicBezTo>
                    <a:pt x="89" y="88"/>
                    <a:pt x="90" y="88"/>
                    <a:pt x="92" y="88"/>
                  </a:cubicBezTo>
                  <a:cubicBezTo>
                    <a:pt x="98" y="88"/>
                    <a:pt x="105" y="86"/>
                    <a:pt x="113" y="83"/>
                  </a:cubicBezTo>
                  <a:cubicBezTo>
                    <a:pt x="119" y="81"/>
                    <a:pt x="124" y="78"/>
                    <a:pt x="130" y="76"/>
                  </a:cubicBezTo>
                  <a:cubicBezTo>
                    <a:pt x="131" y="76"/>
                    <a:pt x="131" y="76"/>
                    <a:pt x="131" y="76"/>
                  </a:cubicBezTo>
                  <a:cubicBezTo>
                    <a:pt x="144" y="71"/>
                    <a:pt x="157" y="64"/>
                    <a:pt x="170" y="59"/>
                  </a:cubicBezTo>
                  <a:cubicBezTo>
                    <a:pt x="196" y="48"/>
                    <a:pt x="202" y="47"/>
                    <a:pt x="202" y="47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4" name="Freeform 226">
              <a:extLst>
                <a:ext uri="{FF2B5EF4-FFF2-40B4-BE49-F238E27FC236}">
                  <a16:creationId xmlns:a16="http://schemas.microsoft.com/office/drawing/2014/main" id="{E59854EC-BE1D-4123-849C-5A7BCB645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685"/>
              <a:ext cx="418" cy="99"/>
            </a:xfrm>
            <a:custGeom>
              <a:avLst/>
              <a:gdLst>
                <a:gd name="T0" fmla="*/ 0 w 167"/>
                <a:gd name="T1" fmla="*/ 21 h 37"/>
                <a:gd name="T2" fmla="*/ 551 w 167"/>
                <a:gd name="T3" fmla="*/ 364 h 37"/>
                <a:gd name="T4" fmla="*/ 1304 w 167"/>
                <a:gd name="T5" fmla="*/ 629 h 37"/>
                <a:gd name="T6" fmla="*/ 1772 w 167"/>
                <a:gd name="T7" fmla="*/ 385 h 37"/>
                <a:gd name="T8" fmla="*/ 2618 w 167"/>
                <a:gd name="T9" fmla="*/ 0 h 37"/>
                <a:gd name="T10" fmla="*/ 1554 w 167"/>
                <a:gd name="T11" fmla="*/ 385 h 37"/>
                <a:gd name="T12" fmla="*/ 771 w 167"/>
                <a:gd name="T13" fmla="*/ 308 h 37"/>
                <a:gd name="T14" fmla="*/ 0 w 167"/>
                <a:gd name="T15" fmla="*/ 21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7" h="37">
                  <a:moveTo>
                    <a:pt x="0" y="1"/>
                  </a:moveTo>
                  <a:cubicBezTo>
                    <a:pt x="13" y="5"/>
                    <a:pt x="26" y="14"/>
                    <a:pt x="35" y="19"/>
                  </a:cubicBezTo>
                  <a:cubicBezTo>
                    <a:pt x="44" y="25"/>
                    <a:pt x="72" y="37"/>
                    <a:pt x="83" y="33"/>
                  </a:cubicBezTo>
                  <a:cubicBezTo>
                    <a:pt x="94" y="29"/>
                    <a:pt x="107" y="23"/>
                    <a:pt x="113" y="20"/>
                  </a:cubicBezTo>
                  <a:cubicBezTo>
                    <a:pt x="119" y="18"/>
                    <a:pt x="167" y="0"/>
                    <a:pt x="167" y="0"/>
                  </a:cubicBezTo>
                  <a:cubicBezTo>
                    <a:pt x="147" y="3"/>
                    <a:pt x="113" y="17"/>
                    <a:pt x="99" y="20"/>
                  </a:cubicBezTo>
                  <a:cubicBezTo>
                    <a:pt x="84" y="22"/>
                    <a:pt x="68" y="25"/>
                    <a:pt x="49" y="16"/>
                  </a:cubicBezTo>
                  <a:cubicBezTo>
                    <a:pt x="30" y="8"/>
                    <a:pt x="8" y="0"/>
                    <a:pt x="0" y="1"/>
                  </a:cubicBezTo>
                  <a:close/>
                </a:path>
              </a:pathLst>
            </a:custGeom>
            <a:solidFill>
              <a:srgbClr val="D9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5" name="Freeform 227">
              <a:extLst>
                <a:ext uri="{FF2B5EF4-FFF2-40B4-BE49-F238E27FC236}">
                  <a16:creationId xmlns:a16="http://schemas.microsoft.com/office/drawing/2014/main" id="{B3258415-198A-44C1-A4CE-3CC5E7AF1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6" y="2288"/>
              <a:ext cx="130" cy="293"/>
            </a:xfrm>
            <a:custGeom>
              <a:avLst/>
              <a:gdLst>
                <a:gd name="T0" fmla="*/ 33 w 52"/>
                <a:gd name="T1" fmla="*/ 1873 h 110"/>
                <a:gd name="T2" fmla="*/ 363 w 52"/>
                <a:gd name="T3" fmla="*/ 2078 h 110"/>
                <a:gd name="T4" fmla="*/ 408 w 52"/>
                <a:gd name="T5" fmla="*/ 2078 h 110"/>
                <a:gd name="T6" fmla="*/ 550 w 52"/>
                <a:gd name="T7" fmla="*/ 2078 h 110"/>
                <a:gd name="T8" fmla="*/ 583 w 52"/>
                <a:gd name="T9" fmla="*/ 1646 h 110"/>
                <a:gd name="T10" fmla="*/ 395 w 52"/>
                <a:gd name="T11" fmla="*/ 1548 h 110"/>
                <a:gd name="T12" fmla="*/ 33 w 52"/>
                <a:gd name="T13" fmla="*/ 1873 h 110"/>
                <a:gd name="T14" fmla="*/ 813 w 52"/>
                <a:gd name="T15" fmla="*/ 0 h 110"/>
                <a:gd name="T16" fmla="*/ 783 w 52"/>
                <a:gd name="T17" fmla="*/ 35 h 110"/>
                <a:gd name="T18" fmla="*/ 813 w 52"/>
                <a:gd name="T19" fmla="*/ 115 h 110"/>
                <a:gd name="T20" fmla="*/ 813 w 52"/>
                <a:gd name="T21" fmla="*/ 0 h 1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2" h="110">
                  <a:moveTo>
                    <a:pt x="2" y="99"/>
                  </a:moveTo>
                  <a:cubicBezTo>
                    <a:pt x="0" y="104"/>
                    <a:pt x="23" y="110"/>
                    <a:pt x="23" y="110"/>
                  </a:cubicBezTo>
                  <a:cubicBezTo>
                    <a:pt x="23" y="110"/>
                    <a:pt x="24" y="110"/>
                    <a:pt x="26" y="110"/>
                  </a:cubicBezTo>
                  <a:cubicBezTo>
                    <a:pt x="29" y="110"/>
                    <a:pt x="32" y="110"/>
                    <a:pt x="35" y="110"/>
                  </a:cubicBezTo>
                  <a:cubicBezTo>
                    <a:pt x="35" y="103"/>
                    <a:pt x="36" y="95"/>
                    <a:pt x="37" y="87"/>
                  </a:cubicBezTo>
                  <a:cubicBezTo>
                    <a:pt x="33" y="85"/>
                    <a:pt x="29" y="82"/>
                    <a:pt x="25" y="82"/>
                  </a:cubicBezTo>
                  <a:cubicBezTo>
                    <a:pt x="17" y="81"/>
                    <a:pt x="3" y="94"/>
                    <a:pt x="2" y="99"/>
                  </a:cubicBezTo>
                  <a:close/>
                  <a:moveTo>
                    <a:pt x="52" y="0"/>
                  </a:moveTo>
                  <a:cubicBezTo>
                    <a:pt x="50" y="0"/>
                    <a:pt x="50" y="1"/>
                    <a:pt x="50" y="2"/>
                  </a:cubicBezTo>
                  <a:cubicBezTo>
                    <a:pt x="50" y="3"/>
                    <a:pt x="51" y="5"/>
                    <a:pt x="52" y="6"/>
                  </a:cubicBezTo>
                  <a:cubicBezTo>
                    <a:pt x="52" y="4"/>
                    <a:pt x="52" y="2"/>
                    <a:pt x="52" y="0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6" name="Freeform 228">
              <a:extLst>
                <a:ext uri="{FF2B5EF4-FFF2-40B4-BE49-F238E27FC236}">
                  <a16:creationId xmlns:a16="http://schemas.microsoft.com/office/drawing/2014/main" id="{57BDA2B1-34D4-47D0-B21F-155C62449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259"/>
              <a:ext cx="208" cy="344"/>
            </a:xfrm>
            <a:custGeom>
              <a:avLst/>
              <a:gdLst>
                <a:gd name="T0" fmla="*/ 1306 w 83"/>
                <a:gd name="T1" fmla="*/ 0 h 129"/>
                <a:gd name="T2" fmla="*/ 1163 w 83"/>
                <a:gd name="T3" fmla="*/ 888 h 129"/>
                <a:gd name="T4" fmla="*/ 722 w 83"/>
                <a:gd name="T5" fmla="*/ 1707 h 129"/>
                <a:gd name="T6" fmla="*/ 0 w 83"/>
                <a:gd name="T7" fmla="*/ 2445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129">
                  <a:moveTo>
                    <a:pt x="83" y="0"/>
                  </a:moveTo>
                  <a:cubicBezTo>
                    <a:pt x="82" y="15"/>
                    <a:pt x="79" y="36"/>
                    <a:pt x="74" y="47"/>
                  </a:cubicBezTo>
                  <a:cubicBezTo>
                    <a:pt x="68" y="59"/>
                    <a:pt x="57" y="76"/>
                    <a:pt x="46" y="90"/>
                  </a:cubicBezTo>
                  <a:cubicBezTo>
                    <a:pt x="35" y="104"/>
                    <a:pt x="21" y="123"/>
                    <a:pt x="0" y="129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7" name="Freeform 229">
              <a:extLst>
                <a:ext uri="{FF2B5EF4-FFF2-40B4-BE49-F238E27FC236}">
                  <a16:creationId xmlns:a16="http://schemas.microsoft.com/office/drawing/2014/main" id="{F5BCB690-3717-4287-94DD-46C1BF7CE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85"/>
              <a:ext cx="115" cy="75"/>
            </a:xfrm>
            <a:custGeom>
              <a:avLst/>
              <a:gdLst>
                <a:gd name="T0" fmla="*/ 0 w 46"/>
                <a:gd name="T1" fmla="*/ 0 h 28"/>
                <a:gd name="T2" fmla="*/ 720 w 46"/>
                <a:gd name="T3" fmla="*/ 5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8">
                  <a:moveTo>
                    <a:pt x="0" y="0"/>
                  </a:moveTo>
                  <a:cubicBezTo>
                    <a:pt x="3" y="9"/>
                    <a:pt x="40" y="28"/>
                    <a:pt x="46" y="28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8" name="Freeform 230">
              <a:extLst>
                <a:ext uri="{FF2B5EF4-FFF2-40B4-BE49-F238E27FC236}">
                  <a16:creationId xmlns:a16="http://schemas.microsoft.com/office/drawing/2014/main" id="{0520432B-EA4D-4423-B17F-FAF3E034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501"/>
              <a:ext cx="48" cy="43"/>
            </a:xfrm>
            <a:custGeom>
              <a:avLst/>
              <a:gdLst>
                <a:gd name="T0" fmla="*/ 0 w 19"/>
                <a:gd name="T1" fmla="*/ 0 h 16"/>
                <a:gd name="T2" fmla="*/ 306 w 19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6">
                  <a:moveTo>
                    <a:pt x="0" y="0"/>
                  </a:moveTo>
                  <a:cubicBezTo>
                    <a:pt x="2" y="12"/>
                    <a:pt x="19" y="16"/>
                    <a:pt x="19" y="16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89" name="Freeform 231">
              <a:extLst>
                <a:ext uri="{FF2B5EF4-FFF2-40B4-BE49-F238E27FC236}">
                  <a16:creationId xmlns:a16="http://schemas.microsoft.com/office/drawing/2014/main" id="{39415CEF-7462-49FB-82F5-15C73A59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475"/>
              <a:ext cx="48" cy="32"/>
            </a:xfrm>
            <a:custGeom>
              <a:avLst/>
              <a:gdLst>
                <a:gd name="T0" fmla="*/ 0 w 19"/>
                <a:gd name="T1" fmla="*/ 0 h 12"/>
                <a:gd name="T2" fmla="*/ 306 w 19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2">
                  <a:moveTo>
                    <a:pt x="0" y="0"/>
                  </a:moveTo>
                  <a:cubicBezTo>
                    <a:pt x="15" y="2"/>
                    <a:pt x="19" y="12"/>
                    <a:pt x="19" y="12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0" name="Freeform 232">
              <a:extLst>
                <a:ext uri="{FF2B5EF4-FFF2-40B4-BE49-F238E27FC236}">
                  <a16:creationId xmlns:a16="http://schemas.microsoft.com/office/drawing/2014/main" id="{DA10D52F-9AB5-44FD-8203-18EE7AAEF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405"/>
              <a:ext cx="67" cy="62"/>
            </a:xfrm>
            <a:custGeom>
              <a:avLst/>
              <a:gdLst>
                <a:gd name="T0" fmla="*/ 0 w 27"/>
                <a:gd name="T1" fmla="*/ 0 h 23"/>
                <a:gd name="T2" fmla="*/ 412 w 27"/>
                <a:gd name="T3" fmla="*/ 45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3">
                  <a:moveTo>
                    <a:pt x="0" y="0"/>
                  </a:moveTo>
                  <a:cubicBezTo>
                    <a:pt x="16" y="3"/>
                    <a:pt x="27" y="12"/>
                    <a:pt x="27" y="23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1" name="Freeform 233">
              <a:extLst>
                <a:ext uri="{FF2B5EF4-FFF2-40B4-BE49-F238E27FC236}">
                  <a16:creationId xmlns:a16="http://schemas.microsoft.com/office/drawing/2014/main" id="{938DE3BD-CDF4-436B-A988-B6213B636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6" y="2448"/>
              <a:ext cx="43" cy="37"/>
            </a:xfrm>
            <a:custGeom>
              <a:avLst/>
              <a:gdLst>
                <a:gd name="T0" fmla="*/ 0 w 17"/>
                <a:gd name="T1" fmla="*/ 0 h 14"/>
                <a:gd name="T2" fmla="*/ 276 w 17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4">
                  <a:moveTo>
                    <a:pt x="0" y="0"/>
                  </a:moveTo>
                  <a:cubicBezTo>
                    <a:pt x="10" y="10"/>
                    <a:pt x="12" y="14"/>
                    <a:pt x="17" y="14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2" name="Freeform 234">
              <a:extLst>
                <a:ext uri="{FF2B5EF4-FFF2-40B4-BE49-F238E27FC236}">
                  <a16:creationId xmlns:a16="http://schemas.microsoft.com/office/drawing/2014/main" id="{AFC30D57-ED71-4775-8BC0-76C0E084E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83"/>
              <a:ext cx="5" cy="29"/>
            </a:xfrm>
            <a:custGeom>
              <a:avLst/>
              <a:gdLst>
                <a:gd name="T0" fmla="*/ 33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4"/>
                    <a:pt x="0" y="7"/>
                    <a:pt x="0" y="11"/>
                  </a:cubicBezTo>
                </a:path>
              </a:pathLst>
            </a:custGeom>
            <a:solidFill>
              <a:srgbClr val="F0F0F0"/>
            </a:solidFill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93" name="Freeform 235">
              <a:extLst>
                <a:ext uri="{FF2B5EF4-FFF2-40B4-BE49-F238E27FC236}">
                  <a16:creationId xmlns:a16="http://schemas.microsoft.com/office/drawing/2014/main" id="{04C8CC2F-808B-4E07-A140-4FBEF77C1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283"/>
              <a:ext cx="5" cy="29"/>
            </a:xfrm>
            <a:custGeom>
              <a:avLst/>
              <a:gdLst>
                <a:gd name="T0" fmla="*/ 33 w 2"/>
                <a:gd name="T1" fmla="*/ 0 h 11"/>
                <a:gd name="T2" fmla="*/ 0 w 2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4"/>
                    <a:pt x="0" y="7"/>
                    <a:pt x="0" y="11"/>
                  </a:cubicBezTo>
                </a:path>
              </a:pathLst>
            </a:custGeom>
            <a:noFill/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4" name="Freeform 236">
              <a:extLst>
                <a:ext uri="{FF2B5EF4-FFF2-40B4-BE49-F238E27FC236}">
                  <a16:creationId xmlns:a16="http://schemas.microsoft.com/office/drawing/2014/main" id="{75CF9AD3-B61E-4D82-B0F6-15F1446A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400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6"/>
                    <a:pt x="8" y="2"/>
                    <a:pt x="10" y="0"/>
                  </a:cubicBezTo>
                </a:path>
              </a:pathLst>
            </a:custGeom>
            <a:solidFill>
              <a:srgbClr val="F0F0F0"/>
            </a:solidFill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695" name="Freeform 237">
              <a:extLst>
                <a:ext uri="{FF2B5EF4-FFF2-40B4-BE49-F238E27FC236}">
                  <a16:creationId xmlns:a16="http://schemas.microsoft.com/office/drawing/2014/main" id="{3C2F18E3-D7C9-4814-BC6F-53134920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400"/>
              <a:ext cx="25" cy="21"/>
            </a:xfrm>
            <a:custGeom>
              <a:avLst/>
              <a:gdLst>
                <a:gd name="T0" fmla="*/ 0 w 10"/>
                <a:gd name="T1" fmla="*/ 144 h 8"/>
                <a:gd name="T2" fmla="*/ 158 w 10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8"/>
                  </a:moveTo>
                  <a:cubicBezTo>
                    <a:pt x="3" y="6"/>
                    <a:pt x="8" y="2"/>
                    <a:pt x="10" y="0"/>
                  </a:cubicBezTo>
                </a:path>
              </a:pathLst>
            </a:custGeom>
            <a:noFill/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6" name="Freeform 238">
              <a:extLst>
                <a:ext uri="{FF2B5EF4-FFF2-40B4-BE49-F238E27FC236}">
                  <a16:creationId xmlns:a16="http://schemas.microsoft.com/office/drawing/2014/main" id="{2B0EE728-8408-4FE6-8DB5-629BAA088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80"/>
              <a:ext cx="402" cy="509"/>
            </a:xfrm>
            <a:custGeom>
              <a:avLst/>
              <a:gdLst>
                <a:gd name="T0" fmla="*/ 2350 w 161"/>
                <a:gd name="T1" fmla="*/ 77 h 191"/>
                <a:gd name="T2" fmla="*/ 2494 w 161"/>
                <a:gd name="T3" fmla="*/ 626 h 191"/>
                <a:gd name="T4" fmla="*/ 2370 w 161"/>
                <a:gd name="T5" fmla="*/ 2025 h 191"/>
                <a:gd name="T6" fmla="*/ 1790 w 161"/>
                <a:gd name="T7" fmla="*/ 3067 h 191"/>
                <a:gd name="T8" fmla="*/ 1184 w 161"/>
                <a:gd name="T9" fmla="*/ 3614 h 191"/>
                <a:gd name="T10" fmla="*/ 230 w 161"/>
                <a:gd name="T11" fmla="*/ 2969 h 191"/>
                <a:gd name="T12" fmla="*/ 854 w 161"/>
                <a:gd name="T13" fmla="*/ 3126 h 191"/>
                <a:gd name="T14" fmla="*/ 749 w 161"/>
                <a:gd name="T15" fmla="*/ 2457 h 191"/>
                <a:gd name="T16" fmla="*/ 1433 w 161"/>
                <a:gd name="T17" fmla="*/ 2764 h 191"/>
                <a:gd name="T18" fmla="*/ 1371 w 161"/>
                <a:gd name="T19" fmla="*/ 1612 h 191"/>
                <a:gd name="T20" fmla="*/ 1945 w 161"/>
                <a:gd name="T21" fmla="*/ 1833 h 191"/>
                <a:gd name="T22" fmla="*/ 2350 w 161"/>
                <a:gd name="T23" fmla="*/ 77 h 19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" h="191">
                  <a:moveTo>
                    <a:pt x="151" y="4"/>
                  </a:moveTo>
                  <a:cubicBezTo>
                    <a:pt x="155" y="4"/>
                    <a:pt x="161" y="3"/>
                    <a:pt x="160" y="33"/>
                  </a:cubicBezTo>
                  <a:cubicBezTo>
                    <a:pt x="160" y="64"/>
                    <a:pt x="155" y="98"/>
                    <a:pt x="152" y="107"/>
                  </a:cubicBezTo>
                  <a:cubicBezTo>
                    <a:pt x="149" y="117"/>
                    <a:pt x="122" y="156"/>
                    <a:pt x="115" y="162"/>
                  </a:cubicBezTo>
                  <a:cubicBezTo>
                    <a:pt x="107" y="169"/>
                    <a:pt x="93" y="191"/>
                    <a:pt x="76" y="191"/>
                  </a:cubicBezTo>
                  <a:cubicBezTo>
                    <a:pt x="58" y="191"/>
                    <a:pt x="30" y="169"/>
                    <a:pt x="15" y="157"/>
                  </a:cubicBezTo>
                  <a:cubicBezTo>
                    <a:pt x="0" y="145"/>
                    <a:pt x="38" y="170"/>
                    <a:pt x="55" y="165"/>
                  </a:cubicBezTo>
                  <a:cubicBezTo>
                    <a:pt x="72" y="159"/>
                    <a:pt x="48" y="141"/>
                    <a:pt x="48" y="130"/>
                  </a:cubicBezTo>
                  <a:cubicBezTo>
                    <a:pt x="49" y="118"/>
                    <a:pt x="77" y="153"/>
                    <a:pt x="92" y="146"/>
                  </a:cubicBezTo>
                  <a:cubicBezTo>
                    <a:pt x="107" y="139"/>
                    <a:pt x="86" y="98"/>
                    <a:pt x="88" y="85"/>
                  </a:cubicBezTo>
                  <a:cubicBezTo>
                    <a:pt x="90" y="71"/>
                    <a:pt x="107" y="111"/>
                    <a:pt x="125" y="97"/>
                  </a:cubicBezTo>
                  <a:cubicBezTo>
                    <a:pt x="144" y="82"/>
                    <a:pt x="160" y="0"/>
                    <a:pt x="151" y="4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7" name="Freeform 239">
              <a:extLst>
                <a:ext uri="{FF2B5EF4-FFF2-40B4-BE49-F238E27FC236}">
                  <a16:creationId xmlns:a16="http://schemas.microsoft.com/office/drawing/2014/main" id="{4DBC93A8-69F9-4415-B1A5-F115B8A27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2067"/>
              <a:ext cx="105" cy="266"/>
            </a:xfrm>
            <a:custGeom>
              <a:avLst/>
              <a:gdLst>
                <a:gd name="T0" fmla="*/ 458 w 42"/>
                <a:gd name="T1" fmla="*/ 303 h 100"/>
                <a:gd name="T2" fmla="*/ 488 w 42"/>
                <a:gd name="T3" fmla="*/ 226 h 100"/>
                <a:gd name="T4" fmla="*/ 470 w 42"/>
                <a:gd name="T5" fmla="*/ 170 h 100"/>
                <a:gd name="T6" fmla="*/ 300 w 42"/>
                <a:gd name="T7" fmla="*/ 136 h 100"/>
                <a:gd name="T8" fmla="*/ 0 w 42"/>
                <a:gd name="T9" fmla="*/ 0 h 100"/>
                <a:gd name="T10" fmla="*/ 20 w 42"/>
                <a:gd name="T11" fmla="*/ 21 h 100"/>
                <a:gd name="T12" fmla="*/ 158 w 42"/>
                <a:gd name="T13" fmla="*/ 226 h 100"/>
                <a:gd name="T14" fmla="*/ 208 w 42"/>
                <a:gd name="T15" fmla="*/ 806 h 100"/>
                <a:gd name="T16" fmla="*/ 300 w 42"/>
                <a:gd name="T17" fmla="*/ 1279 h 100"/>
                <a:gd name="T18" fmla="*/ 270 w 42"/>
                <a:gd name="T19" fmla="*/ 1883 h 100"/>
                <a:gd name="T20" fmla="*/ 563 w 42"/>
                <a:gd name="T21" fmla="*/ 1279 h 100"/>
                <a:gd name="T22" fmla="*/ 658 w 42"/>
                <a:gd name="T23" fmla="*/ 886 h 100"/>
                <a:gd name="T24" fmla="*/ 458 w 42"/>
                <a:gd name="T25" fmla="*/ 303 h 1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2" h="100">
                  <a:moveTo>
                    <a:pt x="29" y="16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0"/>
                    <a:pt x="30" y="9"/>
                  </a:cubicBezTo>
                  <a:cubicBezTo>
                    <a:pt x="26" y="9"/>
                    <a:pt x="22" y="8"/>
                    <a:pt x="19" y="7"/>
                  </a:cubicBezTo>
                  <a:cubicBezTo>
                    <a:pt x="12" y="5"/>
                    <a:pt x="7" y="1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5" y="5"/>
                    <a:pt x="8" y="7"/>
                    <a:pt x="10" y="12"/>
                  </a:cubicBezTo>
                  <a:cubicBezTo>
                    <a:pt x="12" y="22"/>
                    <a:pt x="11" y="33"/>
                    <a:pt x="13" y="43"/>
                  </a:cubicBezTo>
                  <a:cubicBezTo>
                    <a:pt x="14" y="52"/>
                    <a:pt x="18" y="60"/>
                    <a:pt x="19" y="68"/>
                  </a:cubicBezTo>
                  <a:cubicBezTo>
                    <a:pt x="20" y="78"/>
                    <a:pt x="16" y="89"/>
                    <a:pt x="17" y="100"/>
                  </a:cubicBezTo>
                  <a:cubicBezTo>
                    <a:pt x="22" y="88"/>
                    <a:pt x="32" y="79"/>
                    <a:pt x="36" y="68"/>
                  </a:cubicBezTo>
                  <a:cubicBezTo>
                    <a:pt x="38" y="61"/>
                    <a:pt x="40" y="54"/>
                    <a:pt x="42" y="47"/>
                  </a:cubicBezTo>
                  <a:cubicBezTo>
                    <a:pt x="32" y="31"/>
                    <a:pt x="21" y="23"/>
                    <a:pt x="29" y="16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8" name="Freeform 240">
              <a:extLst>
                <a:ext uri="{FF2B5EF4-FFF2-40B4-BE49-F238E27FC236}">
                  <a16:creationId xmlns:a16="http://schemas.microsoft.com/office/drawing/2014/main" id="{C7B414F7-3645-4341-9BFE-955512FA5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531"/>
              <a:ext cx="513" cy="877"/>
            </a:xfrm>
            <a:custGeom>
              <a:avLst/>
              <a:gdLst>
                <a:gd name="T0" fmla="*/ 3193 w 205"/>
                <a:gd name="T1" fmla="*/ 2308 h 329"/>
                <a:gd name="T2" fmla="*/ 2993 w 205"/>
                <a:gd name="T3" fmla="*/ 1285 h 329"/>
                <a:gd name="T4" fmla="*/ 2192 w 205"/>
                <a:gd name="T5" fmla="*/ 682 h 329"/>
                <a:gd name="T6" fmla="*/ 1189 w 205"/>
                <a:gd name="T7" fmla="*/ 35 h 329"/>
                <a:gd name="T8" fmla="*/ 1114 w 205"/>
                <a:gd name="T9" fmla="*/ 0 h 329"/>
                <a:gd name="T10" fmla="*/ 1189 w 205"/>
                <a:gd name="T11" fmla="*/ 760 h 329"/>
                <a:gd name="T12" fmla="*/ 1441 w 205"/>
                <a:gd name="T13" fmla="*/ 2138 h 329"/>
                <a:gd name="T14" fmla="*/ 771 w 205"/>
                <a:gd name="T15" fmla="*/ 4278 h 329"/>
                <a:gd name="T16" fmla="*/ 158 w 205"/>
                <a:gd name="T17" fmla="*/ 5529 h 329"/>
                <a:gd name="T18" fmla="*/ 0 w 205"/>
                <a:gd name="T19" fmla="*/ 6232 h 329"/>
                <a:gd name="T20" fmla="*/ 33 w 205"/>
                <a:gd name="T21" fmla="*/ 6211 h 329"/>
                <a:gd name="T22" fmla="*/ 363 w 205"/>
                <a:gd name="T23" fmla="*/ 5643 h 329"/>
                <a:gd name="T24" fmla="*/ 738 w 205"/>
                <a:gd name="T25" fmla="*/ 5265 h 329"/>
                <a:gd name="T26" fmla="*/ 1679 w 205"/>
                <a:gd name="T27" fmla="*/ 3823 h 329"/>
                <a:gd name="T28" fmla="*/ 2034 w 205"/>
                <a:gd name="T29" fmla="*/ 4185 h 329"/>
                <a:gd name="T30" fmla="*/ 2004 w 205"/>
                <a:gd name="T31" fmla="*/ 4889 h 329"/>
                <a:gd name="T32" fmla="*/ 1992 w 205"/>
                <a:gd name="T33" fmla="*/ 5174 h 329"/>
                <a:gd name="T34" fmla="*/ 1972 w 205"/>
                <a:gd name="T35" fmla="*/ 5457 h 329"/>
                <a:gd name="T36" fmla="*/ 2180 w 205"/>
                <a:gd name="T37" fmla="*/ 4321 h 329"/>
                <a:gd name="T38" fmla="*/ 2317 w 205"/>
                <a:gd name="T39" fmla="*/ 3900 h 329"/>
                <a:gd name="T40" fmla="*/ 2522 w 205"/>
                <a:gd name="T41" fmla="*/ 3580 h 329"/>
                <a:gd name="T42" fmla="*/ 2588 w 205"/>
                <a:gd name="T43" fmla="*/ 3617 h 329"/>
                <a:gd name="T44" fmla="*/ 2588 w 205"/>
                <a:gd name="T45" fmla="*/ 3639 h 329"/>
                <a:gd name="T46" fmla="*/ 2663 w 205"/>
                <a:gd name="T47" fmla="*/ 3673 h 329"/>
                <a:gd name="T48" fmla="*/ 3131 w 205"/>
                <a:gd name="T49" fmla="*/ 3937 h 329"/>
                <a:gd name="T50" fmla="*/ 3193 w 205"/>
                <a:gd name="T51" fmla="*/ 2308 h 3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05" h="329">
                  <a:moveTo>
                    <a:pt x="204" y="122"/>
                  </a:moveTo>
                  <a:cubicBezTo>
                    <a:pt x="203" y="103"/>
                    <a:pt x="197" y="86"/>
                    <a:pt x="191" y="68"/>
                  </a:cubicBezTo>
                  <a:cubicBezTo>
                    <a:pt x="171" y="58"/>
                    <a:pt x="157" y="46"/>
                    <a:pt x="140" y="36"/>
                  </a:cubicBezTo>
                  <a:cubicBezTo>
                    <a:pt x="119" y="23"/>
                    <a:pt x="89" y="7"/>
                    <a:pt x="76" y="2"/>
                  </a:cubicBezTo>
                  <a:cubicBezTo>
                    <a:pt x="75" y="2"/>
                    <a:pt x="73" y="1"/>
                    <a:pt x="71" y="0"/>
                  </a:cubicBezTo>
                  <a:cubicBezTo>
                    <a:pt x="72" y="12"/>
                    <a:pt x="74" y="25"/>
                    <a:pt x="76" y="40"/>
                  </a:cubicBezTo>
                  <a:cubicBezTo>
                    <a:pt x="78" y="66"/>
                    <a:pt x="93" y="85"/>
                    <a:pt x="92" y="113"/>
                  </a:cubicBezTo>
                  <a:cubicBezTo>
                    <a:pt x="91" y="151"/>
                    <a:pt x="64" y="204"/>
                    <a:pt x="49" y="226"/>
                  </a:cubicBezTo>
                  <a:cubicBezTo>
                    <a:pt x="33" y="251"/>
                    <a:pt x="21" y="258"/>
                    <a:pt x="10" y="292"/>
                  </a:cubicBezTo>
                  <a:cubicBezTo>
                    <a:pt x="6" y="303"/>
                    <a:pt x="3" y="316"/>
                    <a:pt x="0" y="329"/>
                  </a:cubicBezTo>
                  <a:cubicBezTo>
                    <a:pt x="1" y="329"/>
                    <a:pt x="1" y="328"/>
                    <a:pt x="2" y="328"/>
                  </a:cubicBezTo>
                  <a:cubicBezTo>
                    <a:pt x="9" y="327"/>
                    <a:pt x="10" y="311"/>
                    <a:pt x="23" y="298"/>
                  </a:cubicBezTo>
                  <a:cubicBezTo>
                    <a:pt x="35" y="286"/>
                    <a:pt x="47" y="278"/>
                    <a:pt x="47" y="278"/>
                  </a:cubicBezTo>
                  <a:cubicBezTo>
                    <a:pt x="50" y="228"/>
                    <a:pt x="91" y="202"/>
                    <a:pt x="107" y="202"/>
                  </a:cubicBezTo>
                  <a:cubicBezTo>
                    <a:pt x="121" y="202"/>
                    <a:pt x="130" y="212"/>
                    <a:pt x="130" y="221"/>
                  </a:cubicBezTo>
                  <a:cubicBezTo>
                    <a:pt x="130" y="227"/>
                    <a:pt x="129" y="244"/>
                    <a:pt x="128" y="258"/>
                  </a:cubicBezTo>
                  <a:cubicBezTo>
                    <a:pt x="127" y="264"/>
                    <a:pt x="127" y="269"/>
                    <a:pt x="127" y="273"/>
                  </a:cubicBezTo>
                  <a:cubicBezTo>
                    <a:pt x="128" y="267"/>
                    <a:pt x="125" y="294"/>
                    <a:pt x="126" y="288"/>
                  </a:cubicBezTo>
                  <a:cubicBezTo>
                    <a:pt x="130" y="274"/>
                    <a:pt x="134" y="247"/>
                    <a:pt x="139" y="228"/>
                  </a:cubicBezTo>
                  <a:cubicBezTo>
                    <a:pt x="142" y="220"/>
                    <a:pt x="145" y="212"/>
                    <a:pt x="148" y="206"/>
                  </a:cubicBezTo>
                  <a:cubicBezTo>
                    <a:pt x="161" y="189"/>
                    <a:pt x="161" y="189"/>
                    <a:pt x="161" y="189"/>
                  </a:cubicBezTo>
                  <a:cubicBezTo>
                    <a:pt x="162" y="190"/>
                    <a:pt x="163" y="191"/>
                    <a:pt x="165" y="191"/>
                  </a:cubicBezTo>
                  <a:cubicBezTo>
                    <a:pt x="165" y="191"/>
                    <a:pt x="165" y="191"/>
                    <a:pt x="165" y="192"/>
                  </a:cubicBezTo>
                  <a:cubicBezTo>
                    <a:pt x="166" y="192"/>
                    <a:pt x="168" y="193"/>
                    <a:pt x="170" y="194"/>
                  </a:cubicBezTo>
                  <a:cubicBezTo>
                    <a:pt x="179" y="199"/>
                    <a:pt x="189" y="204"/>
                    <a:pt x="200" y="208"/>
                  </a:cubicBezTo>
                  <a:cubicBezTo>
                    <a:pt x="193" y="182"/>
                    <a:pt x="205" y="148"/>
                    <a:pt x="204" y="12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699" name="Freeform 241">
              <a:extLst>
                <a:ext uri="{FF2B5EF4-FFF2-40B4-BE49-F238E27FC236}">
                  <a16:creationId xmlns:a16="http://schemas.microsoft.com/office/drawing/2014/main" id="{B837AF28-9AC1-4C08-92A0-2E3EAE88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000"/>
              <a:ext cx="393" cy="403"/>
            </a:xfrm>
            <a:custGeom>
              <a:avLst/>
              <a:gdLst>
                <a:gd name="T0" fmla="*/ 1116 w 157"/>
                <a:gd name="T1" fmla="*/ 854 h 151"/>
                <a:gd name="T2" fmla="*/ 1522 w 157"/>
                <a:gd name="T3" fmla="*/ 550 h 151"/>
                <a:gd name="T4" fmla="*/ 1680 w 157"/>
                <a:gd name="T5" fmla="*/ 491 h 151"/>
                <a:gd name="T6" fmla="*/ 2038 w 157"/>
                <a:gd name="T7" fmla="*/ 854 h 151"/>
                <a:gd name="T8" fmla="*/ 2038 w 157"/>
                <a:gd name="T9" fmla="*/ 947 h 151"/>
                <a:gd name="T10" fmla="*/ 1993 w 157"/>
                <a:gd name="T11" fmla="*/ 1844 h 151"/>
                <a:gd name="T12" fmla="*/ 1993 w 157"/>
                <a:gd name="T13" fmla="*/ 1823 h 151"/>
                <a:gd name="T14" fmla="*/ 2055 w 157"/>
                <a:gd name="T15" fmla="*/ 1617 h 151"/>
                <a:gd name="T16" fmla="*/ 2225 w 157"/>
                <a:gd name="T17" fmla="*/ 854 h 151"/>
                <a:gd name="T18" fmla="*/ 2318 w 157"/>
                <a:gd name="T19" fmla="*/ 571 h 151"/>
                <a:gd name="T20" fmla="*/ 2318 w 157"/>
                <a:gd name="T21" fmla="*/ 571 h 151"/>
                <a:gd name="T22" fmla="*/ 2463 w 157"/>
                <a:gd name="T23" fmla="*/ 227 h 151"/>
                <a:gd name="T24" fmla="*/ 2005 w 157"/>
                <a:gd name="T25" fmla="*/ 0 h 151"/>
                <a:gd name="T26" fmla="*/ 991 w 157"/>
                <a:gd name="T27" fmla="*/ 512 h 151"/>
                <a:gd name="T28" fmla="*/ 771 w 157"/>
                <a:gd name="T29" fmla="*/ 947 h 151"/>
                <a:gd name="T30" fmla="*/ 158 w 157"/>
                <a:gd name="T31" fmla="*/ 2207 h 151"/>
                <a:gd name="T32" fmla="*/ 0 w 157"/>
                <a:gd name="T33" fmla="*/ 2872 h 151"/>
                <a:gd name="T34" fmla="*/ 95 w 157"/>
                <a:gd name="T35" fmla="*/ 2813 h 151"/>
                <a:gd name="T36" fmla="*/ 175 w 157"/>
                <a:gd name="T37" fmla="*/ 2664 h 151"/>
                <a:gd name="T38" fmla="*/ 363 w 157"/>
                <a:gd name="T39" fmla="*/ 2322 h 151"/>
                <a:gd name="T40" fmla="*/ 738 w 157"/>
                <a:gd name="T41" fmla="*/ 1938 h 151"/>
                <a:gd name="T42" fmla="*/ 939 w 157"/>
                <a:gd name="T43" fmla="*/ 1161 h 151"/>
                <a:gd name="T44" fmla="*/ 1116 w 157"/>
                <a:gd name="T45" fmla="*/ 854 h 15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57" h="151">
                  <a:moveTo>
                    <a:pt x="71" y="45"/>
                  </a:moveTo>
                  <a:cubicBezTo>
                    <a:pt x="79" y="36"/>
                    <a:pt x="88" y="31"/>
                    <a:pt x="97" y="29"/>
                  </a:cubicBezTo>
                  <a:cubicBezTo>
                    <a:pt x="101" y="27"/>
                    <a:pt x="104" y="26"/>
                    <a:pt x="107" y="26"/>
                  </a:cubicBezTo>
                  <a:cubicBezTo>
                    <a:pt x="121" y="26"/>
                    <a:pt x="130" y="36"/>
                    <a:pt x="130" y="45"/>
                  </a:cubicBezTo>
                  <a:cubicBezTo>
                    <a:pt x="130" y="46"/>
                    <a:pt x="130" y="48"/>
                    <a:pt x="130" y="50"/>
                  </a:cubicBezTo>
                  <a:cubicBezTo>
                    <a:pt x="132" y="69"/>
                    <a:pt x="127" y="97"/>
                    <a:pt x="127" y="97"/>
                  </a:cubicBezTo>
                  <a:cubicBezTo>
                    <a:pt x="127" y="96"/>
                    <a:pt x="127" y="96"/>
                    <a:pt x="127" y="96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75"/>
                    <a:pt x="136" y="59"/>
                    <a:pt x="142" y="45"/>
                  </a:cubicBezTo>
                  <a:cubicBezTo>
                    <a:pt x="144" y="39"/>
                    <a:pt x="146" y="35"/>
                    <a:pt x="148" y="30"/>
                  </a:cubicBezTo>
                  <a:cubicBezTo>
                    <a:pt x="148" y="30"/>
                    <a:pt x="148" y="30"/>
                    <a:pt x="148" y="30"/>
                  </a:cubicBezTo>
                  <a:cubicBezTo>
                    <a:pt x="153" y="20"/>
                    <a:pt x="157" y="12"/>
                    <a:pt x="157" y="12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18" y="13"/>
                    <a:pt x="92" y="22"/>
                    <a:pt x="63" y="27"/>
                  </a:cubicBezTo>
                  <a:cubicBezTo>
                    <a:pt x="58" y="36"/>
                    <a:pt x="53" y="44"/>
                    <a:pt x="49" y="50"/>
                  </a:cubicBezTo>
                  <a:cubicBezTo>
                    <a:pt x="33" y="75"/>
                    <a:pt x="21" y="82"/>
                    <a:pt x="10" y="116"/>
                  </a:cubicBezTo>
                  <a:cubicBezTo>
                    <a:pt x="6" y="126"/>
                    <a:pt x="3" y="139"/>
                    <a:pt x="0" y="151"/>
                  </a:cubicBezTo>
                  <a:cubicBezTo>
                    <a:pt x="2" y="150"/>
                    <a:pt x="4" y="149"/>
                    <a:pt x="6" y="148"/>
                  </a:cubicBezTo>
                  <a:cubicBezTo>
                    <a:pt x="7" y="146"/>
                    <a:pt x="9" y="143"/>
                    <a:pt x="11" y="140"/>
                  </a:cubicBezTo>
                  <a:cubicBezTo>
                    <a:pt x="14" y="134"/>
                    <a:pt x="17" y="128"/>
                    <a:pt x="23" y="122"/>
                  </a:cubicBezTo>
                  <a:cubicBezTo>
                    <a:pt x="35" y="110"/>
                    <a:pt x="47" y="102"/>
                    <a:pt x="47" y="102"/>
                  </a:cubicBezTo>
                  <a:cubicBezTo>
                    <a:pt x="48" y="86"/>
                    <a:pt x="53" y="72"/>
                    <a:pt x="60" y="61"/>
                  </a:cubicBezTo>
                  <a:cubicBezTo>
                    <a:pt x="63" y="55"/>
                    <a:pt x="66" y="49"/>
                    <a:pt x="71" y="45"/>
                  </a:cubicBezTo>
                  <a:close/>
                </a:path>
              </a:pathLst>
            </a:custGeom>
            <a:solidFill>
              <a:srgbClr val="ECDF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0" name="Freeform 242">
              <a:extLst>
                <a:ext uri="{FF2B5EF4-FFF2-40B4-BE49-F238E27FC236}">
                  <a16:creationId xmlns:a16="http://schemas.microsoft.com/office/drawing/2014/main" id="{D5E28481-9F1B-4EE7-AC6E-697921460C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34" y="1989"/>
              <a:ext cx="127" cy="75"/>
            </a:xfrm>
            <a:custGeom>
              <a:avLst/>
              <a:gdLst>
                <a:gd name="T0" fmla="*/ 774 w 51"/>
                <a:gd name="T1" fmla="*/ 273 h 28"/>
                <a:gd name="T2" fmla="*/ 62 w 51"/>
                <a:gd name="T3" fmla="*/ 56 h 28"/>
                <a:gd name="T4" fmla="*/ 787 w 51"/>
                <a:gd name="T5" fmla="*/ 538 h 28"/>
                <a:gd name="T6" fmla="*/ 774 w 51"/>
                <a:gd name="T7" fmla="*/ 273 h 28"/>
                <a:gd name="T8" fmla="*/ 62 w 51"/>
                <a:gd name="T9" fmla="*/ 56 h 28"/>
                <a:gd name="T10" fmla="*/ 0 w 51"/>
                <a:gd name="T11" fmla="*/ 0 h 28"/>
                <a:gd name="T12" fmla="*/ 62 w 51"/>
                <a:gd name="T13" fmla="*/ 56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8">
                  <a:moveTo>
                    <a:pt x="50" y="14"/>
                  </a:moveTo>
                  <a:cubicBezTo>
                    <a:pt x="32" y="10"/>
                    <a:pt x="13" y="8"/>
                    <a:pt x="4" y="3"/>
                  </a:cubicBezTo>
                  <a:cubicBezTo>
                    <a:pt x="18" y="13"/>
                    <a:pt x="36" y="21"/>
                    <a:pt x="51" y="28"/>
                  </a:cubicBezTo>
                  <a:cubicBezTo>
                    <a:pt x="50" y="23"/>
                    <a:pt x="50" y="19"/>
                    <a:pt x="50" y="14"/>
                  </a:cubicBezTo>
                  <a:close/>
                  <a:moveTo>
                    <a:pt x="4" y="3"/>
                  </a:moveTo>
                  <a:cubicBezTo>
                    <a:pt x="3" y="2"/>
                    <a:pt x="1" y="1"/>
                    <a:pt x="0" y="0"/>
                  </a:cubicBezTo>
                  <a:cubicBezTo>
                    <a:pt x="1" y="1"/>
                    <a:pt x="2" y="2"/>
                    <a:pt x="4" y="3"/>
                  </a:cubicBezTo>
                  <a:close/>
                </a:path>
              </a:pathLst>
            </a:custGeom>
            <a:solidFill>
              <a:srgbClr val="EBE3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1" name="Freeform 243">
              <a:extLst>
                <a:ext uri="{FF2B5EF4-FFF2-40B4-BE49-F238E27FC236}">
                  <a16:creationId xmlns:a16="http://schemas.microsoft.com/office/drawing/2014/main" id="{7512F206-C5E4-4617-94EE-F9B08BB4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000"/>
              <a:ext cx="400" cy="408"/>
            </a:xfrm>
            <a:custGeom>
              <a:avLst/>
              <a:gdLst>
                <a:gd name="T0" fmla="*/ 2033 w 160"/>
                <a:gd name="T1" fmla="*/ 888 h 153"/>
                <a:gd name="T2" fmla="*/ 2000 w 160"/>
                <a:gd name="T3" fmla="*/ 2013 h 153"/>
                <a:gd name="T4" fmla="*/ 2500 w 160"/>
                <a:gd name="T5" fmla="*/ 248 h 153"/>
                <a:gd name="T6" fmla="*/ 2083 w 160"/>
                <a:gd name="T7" fmla="*/ 0 h 153"/>
                <a:gd name="T8" fmla="*/ 1595 w 160"/>
                <a:gd name="T9" fmla="*/ 307 h 153"/>
                <a:gd name="T10" fmla="*/ 988 w 160"/>
                <a:gd name="T11" fmla="*/ 491 h 153"/>
                <a:gd name="T12" fmla="*/ 770 w 160"/>
                <a:gd name="T13" fmla="*/ 947 h 153"/>
                <a:gd name="T14" fmla="*/ 500 w 160"/>
                <a:gd name="T15" fmla="*/ 1387 h 153"/>
                <a:gd name="T16" fmla="*/ 395 w 160"/>
                <a:gd name="T17" fmla="*/ 1856 h 153"/>
                <a:gd name="T18" fmla="*/ 175 w 160"/>
                <a:gd name="T19" fmla="*/ 2125 h 153"/>
                <a:gd name="T20" fmla="*/ 158 w 160"/>
                <a:gd name="T21" fmla="*/ 2197 h 153"/>
                <a:gd name="T22" fmla="*/ 0 w 160"/>
                <a:gd name="T23" fmla="*/ 2901 h 153"/>
                <a:gd name="T24" fmla="*/ 63 w 160"/>
                <a:gd name="T25" fmla="*/ 2867 h 153"/>
                <a:gd name="T26" fmla="*/ 375 w 160"/>
                <a:gd name="T27" fmla="*/ 2240 h 153"/>
                <a:gd name="T28" fmla="*/ 738 w 160"/>
                <a:gd name="T29" fmla="*/ 1933 h 153"/>
                <a:gd name="T30" fmla="*/ 1675 w 160"/>
                <a:gd name="T31" fmla="*/ 491 h 153"/>
                <a:gd name="T32" fmla="*/ 2033 w 160"/>
                <a:gd name="T33" fmla="*/ 888 h 1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0" h="153">
                  <a:moveTo>
                    <a:pt x="130" y="47"/>
                  </a:moveTo>
                  <a:cubicBezTo>
                    <a:pt x="130" y="59"/>
                    <a:pt x="128" y="106"/>
                    <a:pt x="128" y="106"/>
                  </a:cubicBezTo>
                  <a:cubicBezTo>
                    <a:pt x="128" y="106"/>
                    <a:pt x="138" y="26"/>
                    <a:pt x="160" y="13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3" y="0"/>
                    <a:pt x="126" y="8"/>
                    <a:pt x="102" y="16"/>
                  </a:cubicBezTo>
                  <a:cubicBezTo>
                    <a:pt x="92" y="19"/>
                    <a:pt x="80" y="23"/>
                    <a:pt x="63" y="26"/>
                  </a:cubicBezTo>
                  <a:cubicBezTo>
                    <a:pt x="58" y="36"/>
                    <a:pt x="53" y="44"/>
                    <a:pt x="49" y="50"/>
                  </a:cubicBezTo>
                  <a:cubicBezTo>
                    <a:pt x="43" y="60"/>
                    <a:pt x="37" y="67"/>
                    <a:pt x="32" y="73"/>
                  </a:cubicBezTo>
                  <a:cubicBezTo>
                    <a:pt x="28" y="83"/>
                    <a:pt x="25" y="92"/>
                    <a:pt x="25" y="98"/>
                  </a:cubicBezTo>
                  <a:cubicBezTo>
                    <a:pt x="25" y="106"/>
                    <a:pt x="19" y="108"/>
                    <a:pt x="11" y="112"/>
                  </a:cubicBezTo>
                  <a:cubicBezTo>
                    <a:pt x="11" y="113"/>
                    <a:pt x="10" y="115"/>
                    <a:pt x="10" y="116"/>
                  </a:cubicBezTo>
                  <a:cubicBezTo>
                    <a:pt x="6" y="127"/>
                    <a:pt x="3" y="140"/>
                    <a:pt x="0" y="153"/>
                  </a:cubicBezTo>
                  <a:cubicBezTo>
                    <a:pt x="1" y="152"/>
                    <a:pt x="3" y="152"/>
                    <a:pt x="4" y="151"/>
                  </a:cubicBezTo>
                  <a:cubicBezTo>
                    <a:pt x="14" y="148"/>
                    <a:pt x="14" y="128"/>
                    <a:pt x="24" y="118"/>
                  </a:cubicBezTo>
                  <a:cubicBezTo>
                    <a:pt x="35" y="108"/>
                    <a:pt x="47" y="102"/>
                    <a:pt x="47" y="102"/>
                  </a:cubicBezTo>
                  <a:cubicBezTo>
                    <a:pt x="47" y="102"/>
                    <a:pt x="53" y="39"/>
                    <a:pt x="107" y="26"/>
                  </a:cubicBezTo>
                  <a:cubicBezTo>
                    <a:pt x="121" y="27"/>
                    <a:pt x="130" y="36"/>
                    <a:pt x="130" y="47"/>
                  </a:cubicBezTo>
                  <a:close/>
                </a:path>
              </a:pathLst>
            </a:custGeom>
            <a:solidFill>
              <a:srgbClr val="D9C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2" name="Freeform 244">
              <a:extLst>
                <a:ext uri="{FF2B5EF4-FFF2-40B4-BE49-F238E27FC236}">
                  <a16:creationId xmlns:a16="http://schemas.microsoft.com/office/drawing/2014/main" id="{B735EDFB-8092-4577-B842-D6BC4304F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549"/>
              <a:ext cx="1537" cy="747"/>
            </a:xfrm>
            <a:custGeom>
              <a:avLst/>
              <a:gdLst>
                <a:gd name="T0" fmla="*/ 0 w 615"/>
                <a:gd name="T1" fmla="*/ 606 h 280"/>
                <a:gd name="T2" fmla="*/ 3062 w 615"/>
                <a:gd name="T3" fmla="*/ 1254 h 280"/>
                <a:gd name="T4" fmla="*/ 4384 w 615"/>
                <a:gd name="T5" fmla="*/ 1345 h 280"/>
                <a:gd name="T6" fmla="*/ 5996 w 615"/>
                <a:gd name="T7" fmla="*/ 662 h 280"/>
                <a:gd name="T8" fmla="*/ 8695 w 615"/>
                <a:gd name="T9" fmla="*/ 307 h 280"/>
                <a:gd name="T10" fmla="*/ 9557 w 615"/>
                <a:gd name="T11" fmla="*/ 1310 h 280"/>
                <a:gd name="T12" fmla="*/ 9037 w 615"/>
                <a:gd name="T13" fmla="*/ 2390 h 280"/>
                <a:gd name="T14" fmla="*/ 7787 w 615"/>
                <a:gd name="T15" fmla="*/ 2753 h 280"/>
                <a:gd name="T16" fmla="*/ 6903 w 615"/>
                <a:gd name="T17" fmla="*/ 3039 h 280"/>
                <a:gd name="T18" fmla="*/ 6403 w 615"/>
                <a:gd name="T19" fmla="*/ 3231 h 280"/>
                <a:gd name="T20" fmla="*/ 5916 w 615"/>
                <a:gd name="T21" fmla="*/ 3495 h 280"/>
                <a:gd name="T22" fmla="*/ 4559 w 615"/>
                <a:gd name="T23" fmla="*/ 4327 h 280"/>
                <a:gd name="T24" fmla="*/ 2917 w 615"/>
                <a:gd name="T25" fmla="*/ 5317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280">
                  <a:moveTo>
                    <a:pt x="0" y="32"/>
                  </a:moveTo>
                  <a:cubicBezTo>
                    <a:pt x="51" y="30"/>
                    <a:pt x="145" y="33"/>
                    <a:pt x="196" y="66"/>
                  </a:cubicBezTo>
                  <a:cubicBezTo>
                    <a:pt x="247" y="98"/>
                    <a:pt x="259" y="77"/>
                    <a:pt x="281" y="71"/>
                  </a:cubicBezTo>
                  <a:cubicBezTo>
                    <a:pt x="303" y="66"/>
                    <a:pt x="367" y="35"/>
                    <a:pt x="384" y="35"/>
                  </a:cubicBezTo>
                  <a:cubicBezTo>
                    <a:pt x="406" y="24"/>
                    <a:pt x="507" y="0"/>
                    <a:pt x="557" y="16"/>
                  </a:cubicBezTo>
                  <a:cubicBezTo>
                    <a:pt x="606" y="32"/>
                    <a:pt x="610" y="55"/>
                    <a:pt x="612" y="69"/>
                  </a:cubicBezTo>
                  <a:cubicBezTo>
                    <a:pt x="615" y="83"/>
                    <a:pt x="615" y="113"/>
                    <a:pt x="579" y="126"/>
                  </a:cubicBezTo>
                  <a:cubicBezTo>
                    <a:pt x="543" y="138"/>
                    <a:pt x="520" y="145"/>
                    <a:pt x="499" y="145"/>
                  </a:cubicBezTo>
                  <a:cubicBezTo>
                    <a:pt x="478" y="145"/>
                    <a:pt x="454" y="159"/>
                    <a:pt x="442" y="160"/>
                  </a:cubicBezTo>
                  <a:cubicBezTo>
                    <a:pt x="431" y="162"/>
                    <a:pt x="424" y="170"/>
                    <a:pt x="410" y="170"/>
                  </a:cubicBezTo>
                  <a:cubicBezTo>
                    <a:pt x="402" y="172"/>
                    <a:pt x="394" y="180"/>
                    <a:pt x="379" y="184"/>
                  </a:cubicBezTo>
                  <a:cubicBezTo>
                    <a:pt x="364" y="187"/>
                    <a:pt x="306" y="214"/>
                    <a:pt x="292" y="228"/>
                  </a:cubicBezTo>
                  <a:cubicBezTo>
                    <a:pt x="278" y="241"/>
                    <a:pt x="194" y="280"/>
                    <a:pt x="187" y="280"/>
                  </a:cubicBezTo>
                </a:path>
              </a:pathLst>
            </a:custGeom>
            <a:solidFill>
              <a:srgbClr val="FEF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3" name="Freeform 245">
              <a:extLst>
                <a:ext uri="{FF2B5EF4-FFF2-40B4-BE49-F238E27FC236}">
                  <a16:creationId xmlns:a16="http://schemas.microsoft.com/office/drawing/2014/main" id="{2B174D53-9176-46E5-91F0-18AE5452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51"/>
              <a:ext cx="292" cy="242"/>
            </a:xfrm>
            <a:custGeom>
              <a:avLst/>
              <a:gdLst>
                <a:gd name="T0" fmla="*/ 292 w 117"/>
                <a:gd name="T1" fmla="*/ 191 h 91"/>
                <a:gd name="T2" fmla="*/ 1091 w 117"/>
                <a:gd name="T3" fmla="*/ 35 h 91"/>
                <a:gd name="T4" fmla="*/ 1774 w 117"/>
                <a:gd name="T5" fmla="*/ 883 h 91"/>
                <a:gd name="T6" fmla="*/ 1525 w 117"/>
                <a:gd name="T7" fmla="*/ 1463 h 91"/>
                <a:gd name="T8" fmla="*/ 699 w 117"/>
                <a:gd name="T9" fmla="*/ 1713 h 91"/>
                <a:gd name="T10" fmla="*/ 92 w 117"/>
                <a:gd name="T11" fmla="*/ 1112 h 91"/>
                <a:gd name="T12" fmla="*/ 292 w 117"/>
                <a:gd name="T13" fmla="*/ 19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91">
                  <a:moveTo>
                    <a:pt x="19" y="10"/>
                  </a:moveTo>
                  <a:cubicBezTo>
                    <a:pt x="42" y="0"/>
                    <a:pt x="59" y="1"/>
                    <a:pt x="70" y="2"/>
                  </a:cubicBezTo>
                  <a:cubicBezTo>
                    <a:pt x="82" y="3"/>
                    <a:pt x="107" y="11"/>
                    <a:pt x="114" y="47"/>
                  </a:cubicBezTo>
                  <a:cubicBezTo>
                    <a:pt x="117" y="61"/>
                    <a:pt x="108" y="72"/>
                    <a:pt x="98" y="78"/>
                  </a:cubicBezTo>
                  <a:cubicBezTo>
                    <a:pt x="83" y="89"/>
                    <a:pt x="61" y="91"/>
                    <a:pt x="45" y="91"/>
                  </a:cubicBezTo>
                  <a:cubicBezTo>
                    <a:pt x="18" y="91"/>
                    <a:pt x="13" y="81"/>
                    <a:pt x="6" y="59"/>
                  </a:cubicBezTo>
                  <a:cubicBezTo>
                    <a:pt x="0" y="37"/>
                    <a:pt x="9" y="13"/>
                    <a:pt x="19" y="10"/>
                  </a:cubicBezTo>
                  <a:close/>
                </a:path>
              </a:pathLst>
            </a:custGeom>
            <a:solidFill>
              <a:srgbClr val="FB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4" name="Freeform 246">
              <a:extLst>
                <a:ext uri="{FF2B5EF4-FFF2-40B4-BE49-F238E27FC236}">
                  <a16:creationId xmlns:a16="http://schemas.microsoft.com/office/drawing/2014/main" id="{E4BF7425-9644-4F71-A867-E6CA3C31A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2795"/>
              <a:ext cx="690" cy="418"/>
            </a:xfrm>
            <a:custGeom>
              <a:avLst/>
              <a:gdLst>
                <a:gd name="T0" fmla="*/ 0 w 276"/>
                <a:gd name="T1" fmla="*/ 2963 h 157"/>
                <a:gd name="T2" fmla="*/ 1208 w 276"/>
                <a:gd name="T3" fmla="*/ 2111 h 157"/>
                <a:gd name="T4" fmla="*/ 2283 w 276"/>
                <a:gd name="T5" fmla="*/ 1566 h 157"/>
                <a:gd name="T6" fmla="*/ 2845 w 276"/>
                <a:gd name="T7" fmla="*/ 1262 h 157"/>
                <a:gd name="T8" fmla="*/ 3188 w 276"/>
                <a:gd name="T9" fmla="*/ 1148 h 157"/>
                <a:gd name="T10" fmla="*/ 3708 w 276"/>
                <a:gd name="T11" fmla="*/ 998 h 157"/>
                <a:gd name="T12" fmla="*/ 4313 w 276"/>
                <a:gd name="T13" fmla="*/ 831 h 157"/>
                <a:gd name="T14" fmla="*/ 3813 w 276"/>
                <a:gd name="T15" fmla="*/ 0 h 157"/>
                <a:gd name="T16" fmla="*/ 3395 w 276"/>
                <a:gd name="T17" fmla="*/ 793 h 157"/>
                <a:gd name="T18" fmla="*/ 2875 w 276"/>
                <a:gd name="T19" fmla="*/ 375 h 157"/>
                <a:gd name="T20" fmla="*/ 2970 w 276"/>
                <a:gd name="T21" fmla="*/ 964 h 157"/>
                <a:gd name="T22" fmla="*/ 2438 w 276"/>
                <a:gd name="T23" fmla="*/ 567 h 157"/>
                <a:gd name="T24" fmla="*/ 2313 w 276"/>
                <a:gd name="T25" fmla="*/ 1190 h 157"/>
                <a:gd name="T26" fmla="*/ 1175 w 276"/>
                <a:gd name="T27" fmla="*/ 1680 h 157"/>
                <a:gd name="T28" fmla="*/ 0 w 276"/>
                <a:gd name="T29" fmla="*/ 2963 h 15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6" h="157">
                  <a:moveTo>
                    <a:pt x="0" y="157"/>
                  </a:moveTo>
                  <a:cubicBezTo>
                    <a:pt x="30" y="141"/>
                    <a:pt x="57" y="124"/>
                    <a:pt x="77" y="112"/>
                  </a:cubicBezTo>
                  <a:cubicBezTo>
                    <a:pt x="97" y="100"/>
                    <a:pt x="134" y="84"/>
                    <a:pt x="146" y="83"/>
                  </a:cubicBezTo>
                  <a:cubicBezTo>
                    <a:pt x="158" y="81"/>
                    <a:pt x="176" y="67"/>
                    <a:pt x="182" y="67"/>
                  </a:cubicBezTo>
                  <a:cubicBezTo>
                    <a:pt x="187" y="67"/>
                    <a:pt x="195" y="64"/>
                    <a:pt x="204" y="61"/>
                  </a:cubicBezTo>
                  <a:cubicBezTo>
                    <a:pt x="213" y="59"/>
                    <a:pt x="221" y="59"/>
                    <a:pt x="237" y="53"/>
                  </a:cubicBezTo>
                  <a:cubicBezTo>
                    <a:pt x="253" y="48"/>
                    <a:pt x="265" y="44"/>
                    <a:pt x="276" y="44"/>
                  </a:cubicBezTo>
                  <a:cubicBezTo>
                    <a:pt x="264" y="43"/>
                    <a:pt x="244" y="32"/>
                    <a:pt x="244" y="0"/>
                  </a:cubicBezTo>
                  <a:cubicBezTo>
                    <a:pt x="232" y="18"/>
                    <a:pt x="228" y="42"/>
                    <a:pt x="217" y="42"/>
                  </a:cubicBezTo>
                  <a:cubicBezTo>
                    <a:pt x="207" y="42"/>
                    <a:pt x="190" y="20"/>
                    <a:pt x="184" y="20"/>
                  </a:cubicBezTo>
                  <a:cubicBezTo>
                    <a:pt x="179" y="20"/>
                    <a:pt x="193" y="51"/>
                    <a:pt x="190" y="51"/>
                  </a:cubicBezTo>
                  <a:cubicBezTo>
                    <a:pt x="186" y="51"/>
                    <a:pt x="162" y="30"/>
                    <a:pt x="156" y="30"/>
                  </a:cubicBezTo>
                  <a:cubicBezTo>
                    <a:pt x="151" y="30"/>
                    <a:pt x="168" y="63"/>
                    <a:pt x="148" y="63"/>
                  </a:cubicBezTo>
                  <a:cubicBezTo>
                    <a:pt x="128" y="63"/>
                    <a:pt x="111" y="79"/>
                    <a:pt x="75" y="89"/>
                  </a:cubicBezTo>
                  <a:cubicBezTo>
                    <a:pt x="57" y="100"/>
                    <a:pt x="10" y="156"/>
                    <a:pt x="0" y="157"/>
                  </a:cubicBezTo>
                  <a:close/>
                </a:path>
              </a:pathLst>
            </a:custGeom>
            <a:solidFill>
              <a:srgbClr val="FCE5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5" name="Freeform 247">
              <a:extLst>
                <a:ext uri="{FF2B5EF4-FFF2-40B4-BE49-F238E27FC236}">
                  <a16:creationId xmlns:a16="http://schemas.microsoft.com/office/drawing/2014/main" id="{8C847451-D4BC-4250-AB9F-A72F1FD71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907"/>
              <a:ext cx="100" cy="218"/>
            </a:xfrm>
            <a:custGeom>
              <a:avLst/>
              <a:gdLst>
                <a:gd name="T0" fmla="*/ 425 w 40"/>
                <a:gd name="T1" fmla="*/ 0 h 82"/>
                <a:gd name="T2" fmla="*/ 625 w 40"/>
                <a:gd name="T3" fmla="*/ 1542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82">
                  <a:moveTo>
                    <a:pt x="27" y="0"/>
                  </a:moveTo>
                  <a:cubicBezTo>
                    <a:pt x="0" y="22"/>
                    <a:pt x="12" y="73"/>
                    <a:pt x="40" y="82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6" name="Freeform 248">
              <a:extLst>
                <a:ext uri="{FF2B5EF4-FFF2-40B4-BE49-F238E27FC236}">
                  <a16:creationId xmlns:a16="http://schemas.microsoft.com/office/drawing/2014/main" id="{7149DE1E-A237-4001-A046-6EF0E97AF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752"/>
              <a:ext cx="55" cy="192"/>
            </a:xfrm>
            <a:custGeom>
              <a:avLst/>
              <a:gdLst>
                <a:gd name="T0" fmla="*/ 0 w 22"/>
                <a:gd name="T1" fmla="*/ 0 h 72"/>
                <a:gd name="T2" fmla="*/ 188 w 22"/>
                <a:gd name="T3" fmla="*/ 931 h 72"/>
                <a:gd name="T4" fmla="*/ 345 w 22"/>
                <a:gd name="T5" fmla="*/ 1365 h 7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5" y="27"/>
                    <a:pt x="8" y="40"/>
                    <a:pt x="12" y="49"/>
                  </a:cubicBezTo>
                  <a:cubicBezTo>
                    <a:pt x="15" y="57"/>
                    <a:pt x="20" y="68"/>
                    <a:pt x="22" y="72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7" name="Freeform 249">
              <a:extLst>
                <a:ext uri="{FF2B5EF4-FFF2-40B4-BE49-F238E27FC236}">
                  <a16:creationId xmlns:a16="http://schemas.microsoft.com/office/drawing/2014/main" id="{02E5232C-F3AA-40A0-86E0-3F4E728A0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9" y="2776"/>
              <a:ext cx="32" cy="173"/>
            </a:xfrm>
            <a:custGeom>
              <a:avLst/>
              <a:gdLst>
                <a:gd name="T0" fmla="*/ 194 w 13"/>
                <a:gd name="T1" fmla="*/ 1224 h 65"/>
                <a:gd name="T2" fmla="*/ 74 w 13"/>
                <a:gd name="T3" fmla="*/ 0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5">
                  <a:moveTo>
                    <a:pt x="13" y="65"/>
                  </a:moveTo>
                  <a:cubicBezTo>
                    <a:pt x="0" y="56"/>
                    <a:pt x="4" y="16"/>
                    <a:pt x="5" y="0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8" name="Freeform 250">
              <a:extLst>
                <a:ext uri="{FF2B5EF4-FFF2-40B4-BE49-F238E27FC236}">
                  <a16:creationId xmlns:a16="http://schemas.microsoft.com/office/drawing/2014/main" id="{1BFDFD20-3D04-4D36-8D15-4DE53819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853"/>
              <a:ext cx="30" cy="83"/>
            </a:xfrm>
            <a:custGeom>
              <a:avLst/>
              <a:gdLst>
                <a:gd name="T0" fmla="*/ 0 w 12"/>
                <a:gd name="T1" fmla="*/ 0 h 31"/>
                <a:gd name="T2" fmla="*/ 188 w 12"/>
                <a:gd name="T3" fmla="*/ 59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1">
                  <a:moveTo>
                    <a:pt x="0" y="0"/>
                  </a:moveTo>
                  <a:cubicBezTo>
                    <a:pt x="2" y="11"/>
                    <a:pt x="9" y="28"/>
                    <a:pt x="12" y="31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09" name="Freeform 251">
              <a:extLst>
                <a:ext uri="{FF2B5EF4-FFF2-40B4-BE49-F238E27FC236}">
                  <a16:creationId xmlns:a16="http://schemas.microsoft.com/office/drawing/2014/main" id="{45E6ADCB-A641-49C4-8667-061AEF80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2651"/>
              <a:ext cx="292" cy="242"/>
            </a:xfrm>
            <a:custGeom>
              <a:avLst/>
              <a:gdLst>
                <a:gd name="T0" fmla="*/ 292 w 117"/>
                <a:gd name="T1" fmla="*/ 191 h 91"/>
                <a:gd name="T2" fmla="*/ 1091 w 117"/>
                <a:gd name="T3" fmla="*/ 35 h 91"/>
                <a:gd name="T4" fmla="*/ 1774 w 117"/>
                <a:gd name="T5" fmla="*/ 883 h 91"/>
                <a:gd name="T6" fmla="*/ 1525 w 117"/>
                <a:gd name="T7" fmla="*/ 1463 h 91"/>
                <a:gd name="T8" fmla="*/ 699 w 117"/>
                <a:gd name="T9" fmla="*/ 1713 h 91"/>
                <a:gd name="T10" fmla="*/ 92 w 117"/>
                <a:gd name="T11" fmla="*/ 1112 h 91"/>
                <a:gd name="T12" fmla="*/ 292 w 117"/>
                <a:gd name="T13" fmla="*/ 191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91">
                  <a:moveTo>
                    <a:pt x="19" y="10"/>
                  </a:moveTo>
                  <a:cubicBezTo>
                    <a:pt x="42" y="0"/>
                    <a:pt x="59" y="1"/>
                    <a:pt x="70" y="2"/>
                  </a:cubicBezTo>
                  <a:cubicBezTo>
                    <a:pt x="82" y="3"/>
                    <a:pt x="107" y="11"/>
                    <a:pt x="114" y="47"/>
                  </a:cubicBezTo>
                  <a:cubicBezTo>
                    <a:pt x="117" y="61"/>
                    <a:pt x="108" y="72"/>
                    <a:pt x="98" y="78"/>
                  </a:cubicBezTo>
                  <a:cubicBezTo>
                    <a:pt x="83" y="89"/>
                    <a:pt x="61" y="91"/>
                    <a:pt x="45" y="91"/>
                  </a:cubicBezTo>
                  <a:cubicBezTo>
                    <a:pt x="18" y="91"/>
                    <a:pt x="13" y="81"/>
                    <a:pt x="6" y="59"/>
                  </a:cubicBezTo>
                  <a:cubicBezTo>
                    <a:pt x="0" y="37"/>
                    <a:pt x="9" y="13"/>
                    <a:pt x="19" y="10"/>
                  </a:cubicBezTo>
                  <a:close/>
                </a:path>
              </a:pathLst>
            </a:custGeom>
            <a:noFill/>
            <a:ln w="7938" cap="rnd">
              <a:solidFill>
                <a:srgbClr val="DFD5D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0" name="Freeform 252">
              <a:extLst>
                <a:ext uri="{FF2B5EF4-FFF2-40B4-BE49-F238E27FC236}">
                  <a16:creationId xmlns:a16="http://schemas.microsoft.com/office/drawing/2014/main" id="{98AD5B42-DF47-48D9-8649-7D12EA18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6" y="2784"/>
              <a:ext cx="68" cy="64"/>
            </a:xfrm>
            <a:custGeom>
              <a:avLst/>
              <a:gdLst>
                <a:gd name="T0" fmla="*/ 146 w 27"/>
                <a:gd name="T1" fmla="*/ 115 h 24"/>
                <a:gd name="T2" fmla="*/ 400 w 27"/>
                <a:gd name="T3" fmla="*/ 248 h 24"/>
                <a:gd name="T4" fmla="*/ 0 w 27"/>
                <a:gd name="T5" fmla="*/ 456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9" y="6"/>
                  </a:moveTo>
                  <a:cubicBezTo>
                    <a:pt x="13" y="0"/>
                    <a:pt x="27" y="4"/>
                    <a:pt x="25" y="13"/>
                  </a:cubicBezTo>
                  <a:cubicBezTo>
                    <a:pt x="22" y="24"/>
                    <a:pt x="9" y="24"/>
                    <a:pt x="0" y="24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1" name="Freeform 253">
              <a:extLst>
                <a:ext uri="{FF2B5EF4-FFF2-40B4-BE49-F238E27FC236}">
                  <a16:creationId xmlns:a16="http://schemas.microsoft.com/office/drawing/2014/main" id="{82D35551-F0D1-4512-962A-4F252CE3E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760"/>
              <a:ext cx="42" cy="8"/>
            </a:xfrm>
            <a:custGeom>
              <a:avLst/>
              <a:gdLst>
                <a:gd name="T0" fmla="*/ 0 w 17"/>
                <a:gd name="T1" fmla="*/ 56 h 3"/>
                <a:gd name="T2" fmla="*/ 257 w 1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3">
                  <a:moveTo>
                    <a:pt x="0" y="3"/>
                  </a:moveTo>
                  <a:cubicBezTo>
                    <a:pt x="6" y="2"/>
                    <a:pt x="11" y="0"/>
                    <a:pt x="17" y="0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2" name="Freeform 254">
              <a:extLst>
                <a:ext uri="{FF2B5EF4-FFF2-40B4-BE49-F238E27FC236}">
                  <a16:creationId xmlns:a16="http://schemas.microsoft.com/office/drawing/2014/main" id="{3F517A71-D1FC-4BFB-945C-32AE2B189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1" y="2904"/>
              <a:ext cx="45" cy="45"/>
            </a:xfrm>
            <a:custGeom>
              <a:avLst/>
              <a:gdLst>
                <a:gd name="T0" fmla="*/ 283 w 18"/>
                <a:gd name="T1" fmla="*/ 132 h 17"/>
                <a:gd name="T2" fmla="*/ 20 w 18"/>
                <a:gd name="T3" fmla="*/ 34 h 17"/>
                <a:gd name="T4" fmla="*/ 33 w 18"/>
                <a:gd name="T5" fmla="*/ 259 h 17"/>
                <a:gd name="T6" fmla="*/ 250 w 18"/>
                <a:gd name="T7" fmla="*/ 315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18" y="7"/>
                  </a:moveTo>
                  <a:cubicBezTo>
                    <a:pt x="18" y="0"/>
                    <a:pt x="6" y="2"/>
                    <a:pt x="1" y="2"/>
                  </a:cubicBezTo>
                  <a:cubicBezTo>
                    <a:pt x="0" y="6"/>
                    <a:pt x="0" y="11"/>
                    <a:pt x="2" y="14"/>
                  </a:cubicBezTo>
                  <a:cubicBezTo>
                    <a:pt x="5" y="17"/>
                    <a:pt x="12" y="17"/>
                    <a:pt x="16" y="17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3" name="Freeform 255">
              <a:extLst>
                <a:ext uri="{FF2B5EF4-FFF2-40B4-BE49-F238E27FC236}">
                  <a16:creationId xmlns:a16="http://schemas.microsoft.com/office/drawing/2014/main" id="{E38B749A-9A73-4A6D-9BDA-A6ED1BFFE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3059"/>
              <a:ext cx="135" cy="72"/>
            </a:xfrm>
            <a:custGeom>
              <a:avLst/>
              <a:gdLst>
                <a:gd name="T0" fmla="*/ 533 w 54"/>
                <a:gd name="T1" fmla="*/ 512 h 27"/>
                <a:gd name="T2" fmla="*/ 708 w 54"/>
                <a:gd name="T3" fmla="*/ 376 h 27"/>
                <a:gd name="T4" fmla="*/ 833 w 54"/>
                <a:gd name="T5" fmla="*/ 21 h 27"/>
                <a:gd name="T6" fmla="*/ 0 w 54"/>
                <a:gd name="T7" fmla="*/ 39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27">
                  <a:moveTo>
                    <a:pt x="34" y="27"/>
                  </a:moveTo>
                  <a:cubicBezTo>
                    <a:pt x="35" y="23"/>
                    <a:pt x="41" y="22"/>
                    <a:pt x="45" y="20"/>
                  </a:cubicBezTo>
                  <a:cubicBezTo>
                    <a:pt x="52" y="15"/>
                    <a:pt x="54" y="10"/>
                    <a:pt x="53" y="1"/>
                  </a:cubicBezTo>
                  <a:cubicBezTo>
                    <a:pt x="36" y="0"/>
                    <a:pt x="13" y="10"/>
                    <a:pt x="0" y="21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4" name="Freeform 256">
              <a:extLst>
                <a:ext uri="{FF2B5EF4-FFF2-40B4-BE49-F238E27FC236}">
                  <a16:creationId xmlns:a16="http://schemas.microsoft.com/office/drawing/2014/main" id="{32E642B9-8F36-48B6-9B34-869AA4AC0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549"/>
              <a:ext cx="1537" cy="747"/>
            </a:xfrm>
            <a:custGeom>
              <a:avLst/>
              <a:gdLst>
                <a:gd name="T0" fmla="*/ 0 w 615"/>
                <a:gd name="T1" fmla="*/ 606 h 280"/>
                <a:gd name="T2" fmla="*/ 3062 w 615"/>
                <a:gd name="T3" fmla="*/ 1254 h 280"/>
                <a:gd name="T4" fmla="*/ 4384 w 615"/>
                <a:gd name="T5" fmla="*/ 1345 h 280"/>
                <a:gd name="T6" fmla="*/ 5996 w 615"/>
                <a:gd name="T7" fmla="*/ 662 h 280"/>
                <a:gd name="T8" fmla="*/ 8695 w 615"/>
                <a:gd name="T9" fmla="*/ 307 h 280"/>
                <a:gd name="T10" fmla="*/ 9557 w 615"/>
                <a:gd name="T11" fmla="*/ 1310 h 280"/>
                <a:gd name="T12" fmla="*/ 9037 w 615"/>
                <a:gd name="T13" fmla="*/ 2390 h 280"/>
                <a:gd name="T14" fmla="*/ 7787 w 615"/>
                <a:gd name="T15" fmla="*/ 2753 h 280"/>
                <a:gd name="T16" fmla="*/ 6903 w 615"/>
                <a:gd name="T17" fmla="*/ 3039 h 280"/>
                <a:gd name="T18" fmla="*/ 6403 w 615"/>
                <a:gd name="T19" fmla="*/ 3231 h 280"/>
                <a:gd name="T20" fmla="*/ 5916 w 615"/>
                <a:gd name="T21" fmla="*/ 3495 h 280"/>
                <a:gd name="T22" fmla="*/ 4559 w 615"/>
                <a:gd name="T23" fmla="*/ 4327 h 280"/>
                <a:gd name="T24" fmla="*/ 2917 w 615"/>
                <a:gd name="T25" fmla="*/ 5317 h 28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5" h="280">
                  <a:moveTo>
                    <a:pt x="0" y="32"/>
                  </a:moveTo>
                  <a:cubicBezTo>
                    <a:pt x="51" y="30"/>
                    <a:pt x="145" y="33"/>
                    <a:pt x="196" y="66"/>
                  </a:cubicBezTo>
                  <a:cubicBezTo>
                    <a:pt x="247" y="98"/>
                    <a:pt x="259" y="77"/>
                    <a:pt x="281" y="71"/>
                  </a:cubicBezTo>
                  <a:cubicBezTo>
                    <a:pt x="303" y="66"/>
                    <a:pt x="367" y="35"/>
                    <a:pt x="384" y="35"/>
                  </a:cubicBezTo>
                  <a:cubicBezTo>
                    <a:pt x="406" y="24"/>
                    <a:pt x="507" y="0"/>
                    <a:pt x="557" y="16"/>
                  </a:cubicBezTo>
                  <a:cubicBezTo>
                    <a:pt x="606" y="32"/>
                    <a:pt x="610" y="55"/>
                    <a:pt x="612" y="69"/>
                  </a:cubicBezTo>
                  <a:cubicBezTo>
                    <a:pt x="615" y="83"/>
                    <a:pt x="615" y="113"/>
                    <a:pt x="579" y="126"/>
                  </a:cubicBezTo>
                  <a:cubicBezTo>
                    <a:pt x="543" y="138"/>
                    <a:pt x="520" y="145"/>
                    <a:pt x="499" y="145"/>
                  </a:cubicBezTo>
                  <a:cubicBezTo>
                    <a:pt x="478" y="145"/>
                    <a:pt x="454" y="159"/>
                    <a:pt x="442" y="160"/>
                  </a:cubicBezTo>
                  <a:cubicBezTo>
                    <a:pt x="431" y="162"/>
                    <a:pt x="424" y="170"/>
                    <a:pt x="410" y="170"/>
                  </a:cubicBezTo>
                  <a:cubicBezTo>
                    <a:pt x="402" y="172"/>
                    <a:pt x="394" y="180"/>
                    <a:pt x="379" y="184"/>
                  </a:cubicBezTo>
                  <a:cubicBezTo>
                    <a:pt x="364" y="187"/>
                    <a:pt x="306" y="214"/>
                    <a:pt x="292" y="228"/>
                  </a:cubicBezTo>
                  <a:cubicBezTo>
                    <a:pt x="278" y="241"/>
                    <a:pt x="194" y="280"/>
                    <a:pt x="187" y="28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5" name="Freeform 257">
              <a:extLst>
                <a:ext uri="{FF2B5EF4-FFF2-40B4-BE49-F238E27FC236}">
                  <a16:creationId xmlns:a16="http://schemas.microsoft.com/office/drawing/2014/main" id="{EA9967B8-32E1-4E3C-BAFA-DE56486BF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1" y="3283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220 w 14"/>
                <a:gd name="T3" fmla="*/ 93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4" y="0"/>
                    <a:pt x="13" y="9"/>
                    <a:pt x="14" y="5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6" name="Freeform 258">
              <a:extLst>
                <a:ext uri="{FF2B5EF4-FFF2-40B4-BE49-F238E27FC236}">
                  <a16:creationId xmlns:a16="http://schemas.microsoft.com/office/drawing/2014/main" id="{2E69576B-BDA1-471F-BF5D-ADE61B73F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611"/>
              <a:ext cx="25" cy="64"/>
            </a:xfrm>
            <a:custGeom>
              <a:avLst/>
              <a:gdLst>
                <a:gd name="T0" fmla="*/ 0 w 10"/>
                <a:gd name="T1" fmla="*/ 0 h 24"/>
                <a:gd name="T2" fmla="*/ 158 w 10"/>
                <a:gd name="T3" fmla="*/ 45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4">
                  <a:moveTo>
                    <a:pt x="0" y="0"/>
                  </a:moveTo>
                  <a:cubicBezTo>
                    <a:pt x="3" y="8"/>
                    <a:pt x="7" y="16"/>
                    <a:pt x="10" y="24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7" name="Freeform 259">
              <a:extLst>
                <a:ext uri="{FF2B5EF4-FFF2-40B4-BE49-F238E27FC236}">
                  <a16:creationId xmlns:a16="http://schemas.microsoft.com/office/drawing/2014/main" id="{F7872E10-DD67-4C5D-BC0F-C8C0480F0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2509"/>
              <a:ext cx="242" cy="152"/>
            </a:xfrm>
            <a:custGeom>
              <a:avLst/>
              <a:gdLst>
                <a:gd name="T0" fmla="*/ 0 w 97"/>
                <a:gd name="T1" fmla="*/ 0 h 57"/>
                <a:gd name="T2" fmla="*/ 404 w 97"/>
                <a:gd name="T3" fmla="*/ 320 h 57"/>
                <a:gd name="T4" fmla="*/ 1225 w 97"/>
                <a:gd name="T5" fmla="*/ 853 h 57"/>
                <a:gd name="T6" fmla="*/ 1507 w 97"/>
                <a:gd name="T7" fmla="*/ 108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57">
                  <a:moveTo>
                    <a:pt x="0" y="0"/>
                  </a:moveTo>
                  <a:cubicBezTo>
                    <a:pt x="8" y="6"/>
                    <a:pt x="18" y="12"/>
                    <a:pt x="26" y="17"/>
                  </a:cubicBezTo>
                  <a:cubicBezTo>
                    <a:pt x="47" y="30"/>
                    <a:pt x="78" y="42"/>
                    <a:pt x="79" y="45"/>
                  </a:cubicBezTo>
                  <a:cubicBezTo>
                    <a:pt x="86" y="46"/>
                    <a:pt x="97" y="57"/>
                    <a:pt x="97" y="57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8" name="Freeform 260">
              <a:extLst>
                <a:ext uri="{FF2B5EF4-FFF2-40B4-BE49-F238E27FC236}">
                  <a16:creationId xmlns:a16="http://schemas.microsoft.com/office/drawing/2014/main" id="{705684D7-16AA-4A7E-B14B-0F3FDC688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459"/>
              <a:ext cx="85" cy="50"/>
            </a:xfrm>
            <a:custGeom>
              <a:avLst/>
              <a:gdLst>
                <a:gd name="T0" fmla="*/ 0 w 34"/>
                <a:gd name="T1" fmla="*/ 0 h 19"/>
                <a:gd name="T2" fmla="*/ 533 w 34"/>
                <a:gd name="T3" fmla="*/ 347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19">
                  <a:moveTo>
                    <a:pt x="0" y="0"/>
                  </a:moveTo>
                  <a:cubicBezTo>
                    <a:pt x="7" y="1"/>
                    <a:pt x="20" y="10"/>
                    <a:pt x="34" y="19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19" name="Freeform 261">
              <a:extLst>
                <a:ext uri="{FF2B5EF4-FFF2-40B4-BE49-F238E27FC236}">
                  <a16:creationId xmlns:a16="http://schemas.microsoft.com/office/drawing/2014/main" id="{8BF1F568-9C27-4631-BA72-C62281C1F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" y="2035"/>
              <a:ext cx="408" cy="370"/>
            </a:xfrm>
            <a:custGeom>
              <a:avLst/>
              <a:gdLst>
                <a:gd name="T0" fmla="*/ 0 w 163"/>
                <a:gd name="T1" fmla="*/ 2622 h 139"/>
                <a:gd name="T2" fmla="*/ 333 w 163"/>
                <a:gd name="T3" fmla="*/ 2055 h 139"/>
                <a:gd name="T4" fmla="*/ 708 w 163"/>
                <a:gd name="T5" fmla="*/ 1680 h 139"/>
                <a:gd name="T6" fmla="*/ 1647 w 163"/>
                <a:gd name="T7" fmla="*/ 248 h 139"/>
                <a:gd name="T8" fmla="*/ 2005 w 163"/>
                <a:gd name="T9" fmla="*/ 602 h 139"/>
                <a:gd name="T10" fmla="*/ 1972 w 163"/>
                <a:gd name="T11" fmla="*/ 1304 h 139"/>
                <a:gd name="T12" fmla="*/ 1960 w 163"/>
                <a:gd name="T13" fmla="*/ 1586 h 139"/>
                <a:gd name="T14" fmla="*/ 1942 w 163"/>
                <a:gd name="T15" fmla="*/ 1871 h 139"/>
                <a:gd name="T16" fmla="*/ 2150 w 163"/>
                <a:gd name="T17" fmla="*/ 737 h 139"/>
                <a:gd name="T18" fmla="*/ 2288 w 163"/>
                <a:gd name="T19" fmla="*/ 319 h 139"/>
                <a:gd name="T20" fmla="*/ 2493 w 163"/>
                <a:gd name="T21" fmla="*/ 0 h 139"/>
                <a:gd name="T22" fmla="*/ 2556 w 163"/>
                <a:gd name="T23" fmla="*/ 35 h 139"/>
                <a:gd name="T24" fmla="*/ 2556 w 163"/>
                <a:gd name="T25" fmla="*/ 56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3" h="139">
                  <a:moveTo>
                    <a:pt x="0" y="139"/>
                  </a:moveTo>
                  <a:cubicBezTo>
                    <a:pt x="7" y="138"/>
                    <a:pt x="8" y="122"/>
                    <a:pt x="21" y="109"/>
                  </a:cubicBezTo>
                  <a:cubicBezTo>
                    <a:pt x="33" y="97"/>
                    <a:pt x="45" y="89"/>
                    <a:pt x="45" y="89"/>
                  </a:cubicBezTo>
                  <a:cubicBezTo>
                    <a:pt x="48" y="39"/>
                    <a:pt x="89" y="13"/>
                    <a:pt x="105" y="13"/>
                  </a:cubicBezTo>
                  <a:cubicBezTo>
                    <a:pt x="119" y="13"/>
                    <a:pt x="128" y="23"/>
                    <a:pt x="128" y="32"/>
                  </a:cubicBezTo>
                  <a:cubicBezTo>
                    <a:pt x="128" y="38"/>
                    <a:pt x="127" y="55"/>
                    <a:pt x="126" y="69"/>
                  </a:cubicBezTo>
                  <a:cubicBezTo>
                    <a:pt x="125" y="75"/>
                    <a:pt x="125" y="80"/>
                    <a:pt x="125" y="84"/>
                  </a:cubicBezTo>
                  <a:cubicBezTo>
                    <a:pt x="126" y="78"/>
                    <a:pt x="123" y="105"/>
                    <a:pt x="124" y="99"/>
                  </a:cubicBezTo>
                  <a:cubicBezTo>
                    <a:pt x="128" y="85"/>
                    <a:pt x="132" y="58"/>
                    <a:pt x="137" y="39"/>
                  </a:cubicBezTo>
                  <a:cubicBezTo>
                    <a:pt x="140" y="31"/>
                    <a:pt x="143" y="23"/>
                    <a:pt x="146" y="17"/>
                  </a:cubicBezTo>
                  <a:cubicBezTo>
                    <a:pt x="151" y="8"/>
                    <a:pt x="159" y="0"/>
                    <a:pt x="159" y="0"/>
                  </a:cubicBezTo>
                  <a:cubicBezTo>
                    <a:pt x="160" y="1"/>
                    <a:pt x="161" y="2"/>
                    <a:pt x="163" y="2"/>
                  </a:cubicBezTo>
                  <a:cubicBezTo>
                    <a:pt x="163" y="2"/>
                    <a:pt x="163" y="2"/>
                    <a:pt x="163" y="3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0" name="Freeform 262">
              <a:extLst>
                <a:ext uri="{FF2B5EF4-FFF2-40B4-BE49-F238E27FC236}">
                  <a16:creationId xmlns:a16="http://schemas.microsoft.com/office/drawing/2014/main" id="{10930876-CCDB-4BF9-9C7D-413C743EA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757"/>
              <a:ext cx="1285" cy="728"/>
            </a:xfrm>
            <a:custGeom>
              <a:avLst/>
              <a:gdLst>
                <a:gd name="T0" fmla="*/ 0 w 514"/>
                <a:gd name="T1" fmla="*/ 0 h 273"/>
                <a:gd name="T2" fmla="*/ 1550 w 514"/>
                <a:gd name="T3" fmla="*/ 1117 h 273"/>
                <a:gd name="T4" fmla="*/ 2300 w 514"/>
                <a:gd name="T5" fmla="*/ 1784 h 273"/>
                <a:gd name="T6" fmla="*/ 2720 w 514"/>
                <a:gd name="T7" fmla="*/ 2368 h 273"/>
                <a:gd name="T8" fmla="*/ 3783 w 514"/>
                <a:gd name="T9" fmla="*/ 4003 h 273"/>
                <a:gd name="T10" fmla="*/ 5113 w 514"/>
                <a:gd name="T11" fmla="*/ 5141 h 273"/>
                <a:gd name="T12" fmla="*/ 5658 w 514"/>
                <a:gd name="T13" fmla="*/ 5176 h 273"/>
                <a:gd name="T14" fmla="*/ 7145 w 514"/>
                <a:gd name="T15" fmla="*/ 4984 h 273"/>
                <a:gd name="T16" fmla="*/ 8033 w 514"/>
                <a:gd name="T17" fmla="*/ 4608 h 27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4" h="273">
                  <a:moveTo>
                    <a:pt x="0" y="0"/>
                  </a:moveTo>
                  <a:cubicBezTo>
                    <a:pt x="35" y="22"/>
                    <a:pt x="86" y="50"/>
                    <a:pt x="99" y="59"/>
                  </a:cubicBezTo>
                  <a:cubicBezTo>
                    <a:pt x="111" y="69"/>
                    <a:pt x="134" y="85"/>
                    <a:pt x="147" y="94"/>
                  </a:cubicBezTo>
                  <a:cubicBezTo>
                    <a:pt x="160" y="103"/>
                    <a:pt x="167" y="112"/>
                    <a:pt x="174" y="125"/>
                  </a:cubicBezTo>
                  <a:cubicBezTo>
                    <a:pt x="181" y="139"/>
                    <a:pt x="222" y="190"/>
                    <a:pt x="242" y="211"/>
                  </a:cubicBezTo>
                  <a:cubicBezTo>
                    <a:pt x="258" y="228"/>
                    <a:pt x="310" y="261"/>
                    <a:pt x="327" y="271"/>
                  </a:cubicBezTo>
                  <a:cubicBezTo>
                    <a:pt x="340" y="271"/>
                    <a:pt x="352" y="271"/>
                    <a:pt x="362" y="273"/>
                  </a:cubicBezTo>
                  <a:cubicBezTo>
                    <a:pt x="383" y="267"/>
                    <a:pt x="417" y="252"/>
                    <a:pt x="457" y="263"/>
                  </a:cubicBezTo>
                  <a:cubicBezTo>
                    <a:pt x="465" y="252"/>
                    <a:pt x="507" y="245"/>
                    <a:pt x="514" y="24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1" name="Freeform 263">
              <a:extLst>
                <a:ext uri="{FF2B5EF4-FFF2-40B4-BE49-F238E27FC236}">
                  <a16:creationId xmlns:a16="http://schemas.microsoft.com/office/drawing/2014/main" id="{6D643676-F903-44CE-B8C1-928B6FF49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1997"/>
              <a:ext cx="170" cy="75"/>
            </a:xfrm>
            <a:custGeom>
              <a:avLst/>
              <a:gdLst>
                <a:gd name="T0" fmla="*/ 0 w 68"/>
                <a:gd name="T1" fmla="*/ 538 h 28"/>
                <a:gd name="T2" fmla="*/ 83 w 68"/>
                <a:gd name="T3" fmla="*/ 517 h 28"/>
                <a:gd name="T4" fmla="*/ 1063 w 68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8">
                  <a:moveTo>
                    <a:pt x="0" y="28"/>
                  </a:moveTo>
                  <a:cubicBezTo>
                    <a:pt x="2" y="28"/>
                    <a:pt x="3" y="28"/>
                    <a:pt x="5" y="27"/>
                  </a:cubicBezTo>
                  <a:cubicBezTo>
                    <a:pt x="42" y="19"/>
                    <a:pt x="65" y="8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2" name="Freeform 264">
              <a:extLst>
                <a:ext uri="{FF2B5EF4-FFF2-40B4-BE49-F238E27FC236}">
                  <a16:creationId xmlns:a16="http://schemas.microsoft.com/office/drawing/2014/main" id="{58A7B8C0-3783-4F8A-B7C2-F215B0958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043"/>
              <a:ext cx="503" cy="53"/>
            </a:xfrm>
            <a:custGeom>
              <a:avLst/>
              <a:gdLst>
                <a:gd name="T0" fmla="*/ 0 w 201"/>
                <a:gd name="T1" fmla="*/ 0 h 20"/>
                <a:gd name="T2" fmla="*/ 3151 w 201"/>
                <a:gd name="T3" fmla="*/ 204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1" h="20">
                  <a:moveTo>
                    <a:pt x="0" y="0"/>
                  </a:moveTo>
                  <a:cubicBezTo>
                    <a:pt x="54" y="20"/>
                    <a:pt x="161" y="19"/>
                    <a:pt x="201" y="11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3" name="Freeform 265">
              <a:extLst>
                <a:ext uri="{FF2B5EF4-FFF2-40B4-BE49-F238E27FC236}">
                  <a16:creationId xmlns:a16="http://schemas.microsoft.com/office/drawing/2014/main" id="{FCB00638-9078-41B1-A068-C1141DFDE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2029"/>
              <a:ext cx="1" cy="67"/>
            </a:xfrm>
            <a:custGeom>
              <a:avLst/>
              <a:gdLst>
                <a:gd name="T0" fmla="*/ 0 w 1"/>
                <a:gd name="T1" fmla="*/ 0 h 25"/>
                <a:gd name="T2" fmla="*/ 0 w 1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5">
                  <a:moveTo>
                    <a:pt x="0" y="0"/>
                  </a:moveTo>
                  <a:cubicBezTo>
                    <a:pt x="0" y="8"/>
                    <a:pt x="0" y="17"/>
                    <a:pt x="0" y="25"/>
                  </a:cubicBezTo>
                </a:path>
              </a:pathLst>
            </a:custGeom>
            <a:noFill/>
            <a:ln w="15875" cap="flat">
              <a:solidFill>
                <a:srgbClr val="FEF1E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4" name="Freeform 266">
              <a:extLst>
                <a:ext uri="{FF2B5EF4-FFF2-40B4-BE49-F238E27FC236}">
                  <a16:creationId xmlns:a16="http://schemas.microsoft.com/office/drawing/2014/main" id="{A1906E7C-B9D7-4EC7-9FCF-B3EADE358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987"/>
              <a:ext cx="153" cy="48"/>
            </a:xfrm>
            <a:custGeom>
              <a:avLst/>
              <a:gdLst>
                <a:gd name="T0" fmla="*/ 0 w 61"/>
                <a:gd name="T1" fmla="*/ 0 h 18"/>
                <a:gd name="T2" fmla="*/ 459 w 61"/>
                <a:gd name="T3" fmla="*/ 77 h 18"/>
                <a:gd name="T4" fmla="*/ 963 w 61"/>
                <a:gd name="T5" fmla="*/ 34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18">
                  <a:moveTo>
                    <a:pt x="0" y="0"/>
                  </a:moveTo>
                  <a:cubicBezTo>
                    <a:pt x="0" y="0"/>
                    <a:pt x="14" y="2"/>
                    <a:pt x="29" y="4"/>
                  </a:cubicBezTo>
                  <a:cubicBezTo>
                    <a:pt x="29" y="4"/>
                    <a:pt x="43" y="9"/>
                    <a:pt x="61" y="18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5" name="Freeform 267">
              <a:extLst>
                <a:ext uri="{FF2B5EF4-FFF2-40B4-BE49-F238E27FC236}">
                  <a16:creationId xmlns:a16="http://schemas.microsoft.com/office/drawing/2014/main" id="{842364F4-5C32-46D3-8EA3-BDE3E090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41"/>
              <a:ext cx="10" cy="56"/>
            </a:xfrm>
            <a:custGeom>
              <a:avLst/>
              <a:gdLst>
                <a:gd name="T0" fmla="*/ 0 w 4"/>
                <a:gd name="T1" fmla="*/ 397 h 21"/>
                <a:gd name="T2" fmla="*/ 63 w 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0" y="21"/>
                  </a:moveTo>
                  <a:cubicBezTo>
                    <a:pt x="1" y="15"/>
                    <a:pt x="0" y="3"/>
                    <a:pt x="4" y="0"/>
                  </a:cubicBezTo>
                </a:path>
              </a:pathLst>
            </a:custGeom>
            <a:solidFill>
              <a:srgbClr val="F0F0F0"/>
            </a:solidFill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26" name="Freeform 268">
              <a:extLst>
                <a:ext uri="{FF2B5EF4-FFF2-40B4-BE49-F238E27FC236}">
                  <a16:creationId xmlns:a16="http://schemas.microsoft.com/office/drawing/2014/main" id="{D45F01C9-37FE-409B-AF13-692505AE8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941"/>
              <a:ext cx="10" cy="56"/>
            </a:xfrm>
            <a:custGeom>
              <a:avLst/>
              <a:gdLst>
                <a:gd name="T0" fmla="*/ 0 w 4"/>
                <a:gd name="T1" fmla="*/ 397 h 21"/>
                <a:gd name="T2" fmla="*/ 63 w 4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1">
                  <a:moveTo>
                    <a:pt x="0" y="21"/>
                  </a:moveTo>
                  <a:cubicBezTo>
                    <a:pt x="1" y="15"/>
                    <a:pt x="0" y="3"/>
                    <a:pt x="4" y="0"/>
                  </a:cubicBezTo>
                </a:path>
              </a:pathLst>
            </a:custGeom>
            <a:noFill/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7" name="Freeform 269">
              <a:extLst>
                <a:ext uri="{FF2B5EF4-FFF2-40B4-BE49-F238E27FC236}">
                  <a16:creationId xmlns:a16="http://schemas.microsoft.com/office/drawing/2014/main" id="{D36961D0-C9C8-43F4-B9C9-73767073D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2085"/>
              <a:ext cx="83" cy="32"/>
            </a:xfrm>
            <a:custGeom>
              <a:avLst/>
              <a:gdLst>
                <a:gd name="T0" fmla="*/ 0 w 33"/>
                <a:gd name="T1" fmla="*/ 0 h 12"/>
                <a:gd name="T2" fmla="*/ 526 w 33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2">
                  <a:moveTo>
                    <a:pt x="0" y="0"/>
                  </a:moveTo>
                  <a:cubicBezTo>
                    <a:pt x="14" y="5"/>
                    <a:pt x="28" y="9"/>
                    <a:pt x="33" y="12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8" name="Freeform 270">
              <a:extLst>
                <a:ext uri="{FF2B5EF4-FFF2-40B4-BE49-F238E27FC236}">
                  <a16:creationId xmlns:a16="http://schemas.microsoft.com/office/drawing/2014/main" id="{DB256C15-2C6A-4BCE-9202-59C96361A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43"/>
              <a:ext cx="87" cy="42"/>
            </a:xfrm>
            <a:custGeom>
              <a:avLst/>
              <a:gdLst>
                <a:gd name="T0" fmla="*/ 0 w 35"/>
                <a:gd name="T1" fmla="*/ 0 h 16"/>
                <a:gd name="T2" fmla="*/ 75 w 35"/>
                <a:gd name="T3" fmla="*/ 34 h 16"/>
                <a:gd name="T4" fmla="*/ 537 w 35"/>
                <a:gd name="T5" fmla="*/ 28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1" y="0"/>
                    <a:pt x="3" y="1"/>
                    <a:pt x="5" y="2"/>
                  </a:cubicBezTo>
                  <a:cubicBezTo>
                    <a:pt x="14" y="7"/>
                    <a:pt x="25" y="12"/>
                    <a:pt x="35" y="16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29" name="Freeform 271">
              <a:extLst>
                <a:ext uri="{FF2B5EF4-FFF2-40B4-BE49-F238E27FC236}">
                  <a16:creationId xmlns:a16="http://schemas.microsoft.com/office/drawing/2014/main" id="{1EC38030-3D42-40F8-81EF-E1FE8497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205"/>
              <a:ext cx="212" cy="408"/>
            </a:xfrm>
            <a:custGeom>
              <a:avLst/>
              <a:gdLst>
                <a:gd name="T0" fmla="*/ 1319 w 85"/>
                <a:gd name="T1" fmla="*/ 0 h 153"/>
                <a:gd name="T2" fmla="*/ 1287 w 85"/>
                <a:gd name="T3" fmla="*/ 363 h 153"/>
                <a:gd name="T4" fmla="*/ 915 w 85"/>
                <a:gd name="T5" fmla="*/ 1592 h 153"/>
                <a:gd name="T6" fmla="*/ 808 w 85"/>
                <a:gd name="T7" fmla="*/ 2104 h 153"/>
                <a:gd name="T8" fmla="*/ 479 w 85"/>
                <a:gd name="T9" fmla="*/ 2483 h 153"/>
                <a:gd name="T10" fmla="*/ 0 w 85"/>
                <a:gd name="T11" fmla="*/ 2901 h 1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153">
                  <a:moveTo>
                    <a:pt x="85" y="0"/>
                  </a:moveTo>
                  <a:cubicBezTo>
                    <a:pt x="84" y="9"/>
                    <a:pt x="83" y="16"/>
                    <a:pt x="83" y="19"/>
                  </a:cubicBezTo>
                  <a:cubicBezTo>
                    <a:pt x="73" y="29"/>
                    <a:pt x="59" y="68"/>
                    <a:pt x="59" y="84"/>
                  </a:cubicBezTo>
                  <a:cubicBezTo>
                    <a:pt x="59" y="99"/>
                    <a:pt x="53" y="104"/>
                    <a:pt x="52" y="111"/>
                  </a:cubicBezTo>
                  <a:cubicBezTo>
                    <a:pt x="51" y="118"/>
                    <a:pt x="38" y="127"/>
                    <a:pt x="31" y="131"/>
                  </a:cubicBezTo>
                  <a:cubicBezTo>
                    <a:pt x="24" y="134"/>
                    <a:pt x="0" y="153"/>
                    <a:pt x="0" y="153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0" name="Freeform 272">
              <a:extLst>
                <a:ext uri="{FF2B5EF4-FFF2-40B4-BE49-F238E27FC236}">
                  <a16:creationId xmlns:a16="http://schemas.microsoft.com/office/drawing/2014/main" id="{F2B46DCE-3840-4CDD-82E8-151CDF6B8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2107"/>
              <a:ext cx="20" cy="98"/>
            </a:xfrm>
            <a:custGeom>
              <a:avLst/>
              <a:gdLst>
                <a:gd name="T0" fmla="*/ 125 w 8"/>
                <a:gd name="T1" fmla="*/ 0 h 37"/>
                <a:gd name="T2" fmla="*/ 0 w 8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7">
                  <a:moveTo>
                    <a:pt x="8" y="0"/>
                  </a:moveTo>
                  <a:cubicBezTo>
                    <a:pt x="6" y="8"/>
                    <a:pt x="2" y="24"/>
                    <a:pt x="0" y="37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1" name="Freeform 273">
              <a:extLst>
                <a:ext uri="{FF2B5EF4-FFF2-40B4-BE49-F238E27FC236}">
                  <a16:creationId xmlns:a16="http://schemas.microsoft.com/office/drawing/2014/main" id="{979D808E-95E5-4049-97DF-5E6E0B530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267"/>
              <a:ext cx="113" cy="56"/>
            </a:xfrm>
            <a:custGeom>
              <a:avLst/>
              <a:gdLst>
                <a:gd name="T0" fmla="*/ 0 w 45"/>
                <a:gd name="T1" fmla="*/ 0 h 21"/>
                <a:gd name="T2" fmla="*/ 713 w 4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0"/>
                  </a:moveTo>
                  <a:cubicBezTo>
                    <a:pt x="3" y="8"/>
                    <a:pt x="40" y="21"/>
                    <a:pt x="45" y="21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2" name="Freeform 274">
              <a:extLst>
                <a:ext uri="{FF2B5EF4-FFF2-40B4-BE49-F238E27FC236}">
                  <a16:creationId xmlns:a16="http://schemas.microsoft.com/office/drawing/2014/main" id="{C639AB56-4B6C-40D5-B7BE-7ACBCAF0F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501"/>
              <a:ext cx="68" cy="43"/>
            </a:xfrm>
            <a:custGeom>
              <a:avLst/>
              <a:gdLst>
                <a:gd name="T0" fmla="*/ 0 w 27"/>
                <a:gd name="T1" fmla="*/ 0 h 16"/>
                <a:gd name="T2" fmla="*/ 431 w 2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6">
                  <a:moveTo>
                    <a:pt x="0" y="0"/>
                  </a:moveTo>
                  <a:cubicBezTo>
                    <a:pt x="9" y="0"/>
                    <a:pt x="27" y="8"/>
                    <a:pt x="27" y="16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3" name="Freeform 275">
              <a:extLst>
                <a:ext uri="{FF2B5EF4-FFF2-40B4-BE49-F238E27FC236}">
                  <a16:creationId xmlns:a16="http://schemas.microsoft.com/office/drawing/2014/main" id="{B44EC3B7-854D-464B-9BAC-2E985636F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267"/>
              <a:ext cx="15" cy="26"/>
            </a:xfrm>
            <a:custGeom>
              <a:avLst/>
              <a:gdLst>
                <a:gd name="T0" fmla="*/ 95 w 6"/>
                <a:gd name="T1" fmla="*/ 0 h 10"/>
                <a:gd name="T2" fmla="*/ 20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7"/>
                    <a:pt x="1" y="10"/>
                  </a:cubicBezTo>
                </a:path>
              </a:pathLst>
            </a:custGeom>
            <a:solidFill>
              <a:srgbClr val="F0F0F0"/>
            </a:solidFill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34" name="Freeform 276">
              <a:extLst>
                <a:ext uri="{FF2B5EF4-FFF2-40B4-BE49-F238E27FC236}">
                  <a16:creationId xmlns:a16="http://schemas.microsoft.com/office/drawing/2014/main" id="{79AA9A32-FD8C-4929-9B03-7624548E9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267"/>
              <a:ext cx="15" cy="26"/>
            </a:xfrm>
            <a:custGeom>
              <a:avLst/>
              <a:gdLst>
                <a:gd name="T0" fmla="*/ 95 w 6"/>
                <a:gd name="T1" fmla="*/ 0 h 10"/>
                <a:gd name="T2" fmla="*/ 20 w 6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7"/>
                    <a:pt x="1" y="10"/>
                  </a:cubicBezTo>
                </a:path>
              </a:pathLst>
            </a:custGeom>
            <a:noFill/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5" name="Freeform 277">
              <a:extLst>
                <a:ext uri="{FF2B5EF4-FFF2-40B4-BE49-F238E27FC236}">
                  <a16:creationId xmlns:a16="http://schemas.microsoft.com/office/drawing/2014/main" id="{44FA8EA1-CDFD-403E-8914-78FC2F5F8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6" y="2301"/>
              <a:ext cx="78" cy="78"/>
            </a:xfrm>
            <a:custGeom>
              <a:avLst/>
              <a:gdLst>
                <a:gd name="T0" fmla="*/ 0 w 31"/>
                <a:gd name="T1" fmla="*/ 0 h 29"/>
                <a:gd name="T2" fmla="*/ 493 w 31"/>
                <a:gd name="T3" fmla="*/ 56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29">
                  <a:moveTo>
                    <a:pt x="0" y="0"/>
                  </a:moveTo>
                  <a:cubicBezTo>
                    <a:pt x="8" y="18"/>
                    <a:pt x="28" y="29"/>
                    <a:pt x="31" y="29"/>
                  </a:cubicBezTo>
                </a:path>
              </a:pathLst>
            </a:custGeom>
            <a:noFill/>
            <a:ln w="7938" cap="rnd">
              <a:solidFill>
                <a:srgbClr val="D1C2B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6" name="Freeform 278">
              <a:extLst>
                <a:ext uri="{FF2B5EF4-FFF2-40B4-BE49-F238E27FC236}">
                  <a16:creationId xmlns:a16="http://schemas.microsoft.com/office/drawing/2014/main" id="{0F8B944F-5B77-4994-A6B9-B6DD524D1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235"/>
              <a:ext cx="105" cy="82"/>
            </a:xfrm>
            <a:custGeom>
              <a:avLst/>
              <a:gdLst>
                <a:gd name="T0" fmla="*/ 0 w 42"/>
                <a:gd name="T1" fmla="*/ 574 h 31"/>
                <a:gd name="T2" fmla="*/ 658 w 4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1">
                  <a:moveTo>
                    <a:pt x="0" y="31"/>
                  </a:moveTo>
                  <a:cubicBezTo>
                    <a:pt x="15" y="24"/>
                    <a:pt x="36" y="16"/>
                    <a:pt x="42" y="0"/>
                  </a:cubicBezTo>
                </a:path>
              </a:pathLst>
            </a:custGeom>
            <a:solidFill>
              <a:srgbClr val="F0F0F0"/>
            </a:solidFill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37" name="Freeform 279">
              <a:extLst>
                <a:ext uri="{FF2B5EF4-FFF2-40B4-BE49-F238E27FC236}">
                  <a16:creationId xmlns:a16="http://schemas.microsoft.com/office/drawing/2014/main" id="{156F29F4-7385-42F7-BE7F-E8A3BB50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235"/>
              <a:ext cx="105" cy="82"/>
            </a:xfrm>
            <a:custGeom>
              <a:avLst/>
              <a:gdLst>
                <a:gd name="T0" fmla="*/ 0 w 42"/>
                <a:gd name="T1" fmla="*/ 574 h 31"/>
                <a:gd name="T2" fmla="*/ 658 w 42"/>
                <a:gd name="T3" fmla="*/ 0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31">
                  <a:moveTo>
                    <a:pt x="0" y="31"/>
                  </a:moveTo>
                  <a:cubicBezTo>
                    <a:pt x="15" y="24"/>
                    <a:pt x="36" y="16"/>
                    <a:pt x="42" y="0"/>
                  </a:cubicBezTo>
                </a:path>
              </a:pathLst>
            </a:custGeom>
            <a:noFill/>
            <a:ln w="15875" cap="flat">
              <a:solidFill>
                <a:srgbClr val="F0F0F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8" name="Freeform 280">
              <a:extLst>
                <a:ext uri="{FF2B5EF4-FFF2-40B4-BE49-F238E27FC236}">
                  <a16:creationId xmlns:a16="http://schemas.microsoft.com/office/drawing/2014/main" id="{C9FF760C-3615-40F4-B242-D703AD874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509"/>
              <a:ext cx="52" cy="19"/>
            </a:xfrm>
            <a:custGeom>
              <a:avLst/>
              <a:gdLst>
                <a:gd name="T0" fmla="*/ 319 w 21"/>
                <a:gd name="T1" fmla="*/ 141 h 7"/>
                <a:gd name="T2" fmla="*/ 0 w 2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21" y="7"/>
                  </a:moveTo>
                  <a:cubicBezTo>
                    <a:pt x="16" y="6"/>
                    <a:pt x="9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39" name="Freeform 281">
              <a:extLst>
                <a:ext uri="{FF2B5EF4-FFF2-40B4-BE49-F238E27FC236}">
                  <a16:creationId xmlns:a16="http://schemas.microsoft.com/office/drawing/2014/main" id="{2A507460-5107-4A06-BCB6-76E40EFBC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1528"/>
              <a:ext cx="303" cy="181"/>
            </a:xfrm>
            <a:custGeom>
              <a:avLst/>
              <a:gdLst>
                <a:gd name="T0" fmla="*/ 1901 w 121"/>
                <a:gd name="T1" fmla="*/ 1283 h 68"/>
                <a:gd name="T2" fmla="*/ 1129 w 121"/>
                <a:gd name="T3" fmla="*/ 695 h 68"/>
                <a:gd name="T4" fmla="*/ 125 w 121"/>
                <a:gd name="T5" fmla="*/ 56 h 68"/>
                <a:gd name="T6" fmla="*/ 0 w 121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1" h="68">
                  <a:moveTo>
                    <a:pt x="121" y="68"/>
                  </a:moveTo>
                  <a:cubicBezTo>
                    <a:pt x="102" y="58"/>
                    <a:pt x="88" y="47"/>
                    <a:pt x="72" y="37"/>
                  </a:cubicBezTo>
                  <a:cubicBezTo>
                    <a:pt x="51" y="24"/>
                    <a:pt x="21" y="8"/>
                    <a:pt x="8" y="3"/>
                  </a:cubicBezTo>
                  <a:cubicBezTo>
                    <a:pt x="6" y="3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80808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0" name="Freeform 282">
              <a:extLst>
                <a:ext uri="{FF2B5EF4-FFF2-40B4-BE49-F238E27FC236}">
                  <a16:creationId xmlns:a16="http://schemas.microsoft.com/office/drawing/2014/main" id="{739DCEDA-25F7-4E03-9F65-0E0E38C4D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709"/>
              <a:ext cx="27" cy="14"/>
            </a:xfrm>
            <a:custGeom>
              <a:avLst/>
              <a:gdLst>
                <a:gd name="T0" fmla="*/ 162 w 11"/>
                <a:gd name="T1" fmla="*/ 109 h 5"/>
                <a:gd name="T2" fmla="*/ 0 w 11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5">
                  <a:moveTo>
                    <a:pt x="11" y="5"/>
                  </a:moveTo>
                  <a:cubicBezTo>
                    <a:pt x="7" y="4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1" name="Freeform 283">
              <a:extLst>
                <a:ext uri="{FF2B5EF4-FFF2-40B4-BE49-F238E27FC236}">
                  <a16:creationId xmlns:a16="http://schemas.microsoft.com/office/drawing/2014/main" id="{821A177E-BDF7-4867-BCD0-2CF897690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547"/>
              <a:ext cx="560" cy="1114"/>
            </a:xfrm>
            <a:custGeom>
              <a:avLst/>
              <a:gdLst>
                <a:gd name="T0" fmla="*/ 3158 w 224"/>
                <a:gd name="T1" fmla="*/ 0 h 418"/>
                <a:gd name="T2" fmla="*/ 3238 w 224"/>
                <a:gd name="T3" fmla="*/ 648 h 418"/>
                <a:gd name="T4" fmla="*/ 3488 w 224"/>
                <a:gd name="T5" fmla="*/ 2025 h 418"/>
                <a:gd name="T6" fmla="*/ 2813 w 224"/>
                <a:gd name="T7" fmla="*/ 4163 h 418"/>
                <a:gd name="T8" fmla="*/ 2208 w 224"/>
                <a:gd name="T9" fmla="*/ 5413 h 418"/>
                <a:gd name="T10" fmla="*/ 1908 w 224"/>
                <a:gd name="T11" fmla="*/ 6527 h 418"/>
                <a:gd name="T12" fmla="*/ 425 w 224"/>
                <a:gd name="T13" fmla="*/ 7153 h 418"/>
                <a:gd name="T14" fmla="*/ 0 w 224"/>
                <a:gd name="T15" fmla="*/ 7913 h 4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4" h="418">
                  <a:moveTo>
                    <a:pt x="202" y="0"/>
                  </a:moveTo>
                  <a:cubicBezTo>
                    <a:pt x="204" y="10"/>
                    <a:pt x="206" y="21"/>
                    <a:pt x="207" y="34"/>
                  </a:cubicBezTo>
                  <a:cubicBezTo>
                    <a:pt x="209" y="60"/>
                    <a:pt x="224" y="79"/>
                    <a:pt x="223" y="107"/>
                  </a:cubicBezTo>
                  <a:cubicBezTo>
                    <a:pt x="222" y="145"/>
                    <a:pt x="195" y="198"/>
                    <a:pt x="180" y="220"/>
                  </a:cubicBezTo>
                  <a:cubicBezTo>
                    <a:pt x="164" y="245"/>
                    <a:pt x="152" y="252"/>
                    <a:pt x="141" y="286"/>
                  </a:cubicBezTo>
                  <a:cubicBezTo>
                    <a:pt x="135" y="304"/>
                    <a:pt x="131" y="330"/>
                    <a:pt x="122" y="345"/>
                  </a:cubicBezTo>
                  <a:cubicBezTo>
                    <a:pt x="98" y="384"/>
                    <a:pt x="56" y="350"/>
                    <a:pt x="27" y="378"/>
                  </a:cubicBezTo>
                  <a:cubicBezTo>
                    <a:pt x="16" y="389"/>
                    <a:pt x="7" y="402"/>
                    <a:pt x="0" y="418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2" name="Freeform 284">
              <a:extLst>
                <a:ext uri="{FF2B5EF4-FFF2-40B4-BE49-F238E27FC236}">
                  <a16:creationId xmlns:a16="http://schemas.microsoft.com/office/drawing/2014/main" id="{19939443-03BF-45A4-8CB9-9E99CAB1E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723"/>
              <a:ext cx="115" cy="858"/>
            </a:xfrm>
            <a:custGeom>
              <a:avLst/>
              <a:gdLst>
                <a:gd name="T0" fmla="*/ 300 w 46"/>
                <a:gd name="T1" fmla="*/ 6091 h 322"/>
                <a:gd name="T2" fmla="*/ 500 w 46"/>
                <a:gd name="T3" fmla="*/ 3635 h 322"/>
                <a:gd name="T4" fmla="*/ 175 w 46"/>
                <a:gd name="T5" fmla="*/ 2742 h 322"/>
                <a:gd name="T6" fmla="*/ 208 w 46"/>
                <a:gd name="T7" fmla="*/ 2670 h 322"/>
                <a:gd name="T8" fmla="*/ 250 w 46"/>
                <a:gd name="T9" fmla="*/ 943 h 322"/>
                <a:gd name="T10" fmla="*/ 83 w 46"/>
                <a:gd name="T11" fmla="*/ 0 h 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322">
                  <a:moveTo>
                    <a:pt x="19" y="322"/>
                  </a:moveTo>
                  <a:cubicBezTo>
                    <a:pt x="18" y="285"/>
                    <a:pt x="46" y="228"/>
                    <a:pt x="32" y="192"/>
                  </a:cubicBezTo>
                  <a:cubicBezTo>
                    <a:pt x="23" y="166"/>
                    <a:pt x="0" y="154"/>
                    <a:pt x="11" y="145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3" y="115"/>
                    <a:pt x="17" y="78"/>
                    <a:pt x="16" y="50"/>
                  </a:cubicBezTo>
                  <a:cubicBezTo>
                    <a:pt x="15" y="32"/>
                    <a:pt x="10" y="16"/>
                    <a:pt x="5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3" name="Freeform 285">
              <a:extLst>
                <a:ext uri="{FF2B5EF4-FFF2-40B4-BE49-F238E27FC236}">
                  <a16:creationId xmlns:a16="http://schemas.microsoft.com/office/drawing/2014/main" id="{135F1196-7F83-45D8-AD89-8B1D77F57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453"/>
              <a:ext cx="573" cy="216"/>
            </a:xfrm>
            <a:custGeom>
              <a:avLst/>
              <a:gdLst>
                <a:gd name="T0" fmla="*/ 0 w 229"/>
                <a:gd name="T1" fmla="*/ 1536 h 81"/>
                <a:gd name="T2" fmla="*/ 1334 w 229"/>
                <a:gd name="T3" fmla="*/ 35 h 81"/>
                <a:gd name="T4" fmla="*/ 3588 w 229"/>
                <a:gd name="T5" fmla="*/ 760 h 81"/>
                <a:gd name="T6" fmla="*/ 1001 w 229"/>
                <a:gd name="T7" fmla="*/ 568 h 81"/>
                <a:gd name="T8" fmla="*/ 0 w 229"/>
                <a:gd name="T9" fmla="*/ 1536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9" h="81">
                  <a:moveTo>
                    <a:pt x="0" y="81"/>
                  </a:moveTo>
                  <a:cubicBezTo>
                    <a:pt x="0" y="52"/>
                    <a:pt x="37" y="0"/>
                    <a:pt x="85" y="2"/>
                  </a:cubicBezTo>
                  <a:cubicBezTo>
                    <a:pt x="133" y="5"/>
                    <a:pt x="229" y="40"/>
                    <a:pt x="229" y="40"/>
                  </a:cubicBezTo>
                  <a:cubicBezTo>
                    <a:pt x="161" y="25"/>
                    <a:pt x="96" y="18"/>
                    <a:pt x="64" y="30"/>
                  </a:cubicBezTo>
                  <a:cubicBezTo>
                    <a:pt x="32" y="42"/>
                    <a:pt x="1" y="61"/>
                    <a:pt x="0" y="8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4" name="Freeform 286">
              <a:extLst>
                <a:ext uri="{FF2B5EF4-FFF2-40B4-BE49-F238E27FC236}">
                  <a16:creationId xmlns:a16="http://schemas.microsoft.com/office/drawing/2014/main" id="{F8C7D521-87CA-4831-994F-C0724E4BE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664"/>
              <a:ext cx="360" cy="112"/>
            </a:xfrm>
            <a:custGeom>
              <a:avLst/>
              <a:gdLst>
                <a:gd name="T0" fmla="*/ 0 w 144"/>
                <a:gd name="T1" fmla="*/ 0 h 42"/>
                <a:gd name="T2" fmla="*/ 2250 w 144"/>
                <a:gd name="T3" fmla="*/ 79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4" h="42">
                  <a:moveTo>
                    <a:pt x="0" y="0"/>
                  </a:moveTo>
                  <a:cubicBezTo>
                    <a:pt x="40" y="0"/>
                    <a:pt x="120" y="22"/>
                    <a:pt x="144" y="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5" name="Freeform 287">
              <a:extLst>
                <a:ext uri="{FF2B5EF4-FFF2-40B4-BE49-F238E27FC236}">
                  <a16:creationId xmlns:a16="http://schemas.microsoft.com/office/drawing/2014/main" id="{A4921B7D-B053-48C6-B19E-81DA69112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595"/>
              <a:ext cx="285" cy="34"/>
            </a:xfrm>
            <a:custGeom>
              <a:avLst/>
              <a:gdLst>
                <a:gd name="T0" fmla="*/ 0 w 114"/>
                <a:gd name="T1" fmla="*/ 233 h 13"/>
                <a:gd name="T2" fmla="*/ 1783 w 114"/>
                <a:gd name="T3" fmla="*/ 16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4" h="13">
                  <a:moveTo>
                    <a:pt x="0" y="13"/>
                  </a:moveTo>
                  <a:cubicBezTo>
                    <a:pt x="16" y="2"/>
                    <a:pt x="89" y="0"/>
                    <a:pt x="114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6" name="Freeform 288">
              <a:extLst>
                <a:ext uri="{FF2B5EF4-FFF2-40B4-BE49-F238E27FC236}">
                  <a16:creationId xmlns:a16="http://schemas.microsoft.com/office/drawing/2014/main" id="{B131AD11-6389-45B1-A576-86587552C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2224"/>
              <a:ext cx="50" cy="141"/>
            </a:xfrm>
            <a:custGeom>
              <a:avLst/>
              <a:gdLst>
                <a:gd name="T0" fmla="*/ 313 w 20"/>
                <a:gd name="T1" fmla="*/ 0 h 53"/>
                <a:gd name="T2" fmla="*/ 0 w 20"/>
                <a:gd name="T3" fmla="*/ 998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53">
                  <a:moveTo>
                    <a:pt x="20" y="0"/>
                  </a:moveTo>
                  <a:cubicBezTo>
                    <a:pt x="8" y="16"/>
                    <a:pt x="0" y="36"/>
                    <a:pt x="0" y="5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7" name="Freeform 289">
              <a:extLst>
                <a:ext uri="{FF2B5EF4-FFF2-40B4-BE49-F238E27FC236}">
                  <a16:creationId xmlns:a16="http://schemas.microsoft.com/office/drawing/2014/main" id="{A0DA0D5A-C3DA-4F06-8399-468A382B8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2445"/>
              <a:ext cx="70" cy="91"/>
            </a:xfrm>
            <a:custGeom>
              <a:avLst/>
              <a:gdLst>
                <a:gd name="T0" fmla="*/ 438 w 28"/>
                <a:gd name="T1" fmla="*/ 0 h 34"/>
                <a:gd name="T2" fmla="*/ 0 w 28"/>
                <a:gd name="T3" fmla="*/ 653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34">
                  <a:moveTo>
                    <a:pt x="28" y="0"/>
                  </a:moveTo>
                  <a:cubicBezTo>
                    <a:pt x="12" y="8"/>
                    <a:pt x="0" y="24"/>
                    <a:pt x="0" y="3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8" name="Freeform 290">
              <a:extLst>
                <a:ext uri="{FF2B5EF4-FFF2-40B4-BE49-F238E27FC236}">
                  <a16:creationId xmlns:a16="http://schemas.microsoft.com/office/drawing/2014/main" id="{B8E3BE04-B668-42CB-9D14-1771949B2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3211"/>
              <a:ext cx="175" cy="216"/>
            </a:xfrm>
            <a:custGeom>
              <a:avLst/>
              <a:gdLst>
                <a:gd name="T0" fmla="*/ 458 w 70"/>
                <a:gd name="T1" fmla="*/ 1400 h 81"/>
                <a:gd name="T2" fmla="*/ 313 w 70"/>
                <a:gd name="T3" fmla="*/ 0 h 81"/>
                <a:gd name="T4" fmla="*/ 458 w 70"/>
                <a:gd name="T5" fmla="*/ 1400 h 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81">
                  <a:moveTo>
                    <a:pt x="29" y="74"/>
                  </a:moveTo>
                  <a:cubicBezTo>
                    <a:pt x="70" y="64"/>
                    <a:pt x="24" y="18"/>
                    <a:pt x="20" y="0"/>
                  </a:cubicBezTo>
                  <a:cubicBezTo>
                    <a:pt x="15" y="21"/>
                    <a:pt x="0" y="81"/>
                    <a:pt x="29" y="74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49" name="Freeform 291">
              <a:extLst>
                <a:ext uri="{FF2B5EF4-FFF2-40B4-BE49-F238E27FC236}">
                  <a16:creationId xmlns:a16="http://schemas.microsoft.com/office/drawing/2014/main" id="{C44022DD-F36A-492C-A3D7-59E582BEA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3483"/>
              <a:ext cx="110" cy="130"/>
            </a:xfrm>
            <a:custGeom>
              <a:avLst/>
              <a:gdLst>
                <a:gd name="T0" fmla="*/ 283 w 44"/>
                <a:gd name="T1" fmla="*/ 838 h 49"/>
                <a:gd name="T2" fmla="*/ 488 w 44"/>
                <a:gd name="T3" fmla="*/ 0 h 49"/>
                <a:gd name="T4" fmla="*/ 283 w 44"/>
                <a:gd name="T5" fmla="*/ 838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9">
                  <a:moveTo>
                    <a:pt x="18" y="45"/>
                  </a:moveTo>
                  <a:cubicBezTo>
                    <a:pt x="44" y="49"/>
                    <a:pt x="29" y="12"/>
                    <a:pt x="31" y="0"/>
                  </a:cubicBezTo>
                  <a:cubicBezTo>
                    <a:pt x="22" y="11"/>
                    <a:pt x="0" y="42"/>
                    <a:pt x="18" y="45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0" name="Freeform 292">
              <a:extLst>
                <a:ext uri="{FF2B5EF4-FFF2-40B4-BE49-F238E27FC236}">
                  <a16:creationId xmlns:a16="http://schemas.microsoft.com/office/drawing/2014/main" id="{3C46E683-0CA3-42D8-AE8A-EA3AF0452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3301"/>
              <a:ext cx="110" cy="136"/>
            </a:xfrm>
            <a:custGeom>
              <a:avLst/>
              <a:gdLst>
                <a:gd name="T0" fmla="*/ 283 w 44"/>
                <a:gd name="T1" fmla="*/ 888 h 51"/>
                <a:gd name="T2" fmla="*/ 208 w 44"/>
                <a:gd name="T3" fmla="*/ 0 h 51"/>
                <a:gd name="T4" fmla="*/ 283 w 44"/>
                <a:gd name="T5" fmla="*/ 888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51">
                  <a:moveTo>
                    <a:pt x="18" y="47"/>
                  </a:moveTo>
                  <a:cubicBezTo>
                    <a:pt x="44" y="41"/>
                    <a:pt x="15" y="12"/>
                    <a:pt x="13" y="0"/>
                  </a:cubicBezTo>
                  <a:cubicBezTo>
                    <a:pt x="9" y="14"/>
                    <a:pt x="0" y="51"/>
                    <a:pt x="18" y="47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1" name="Freeform 293">
              <a:extLst>
                <a:ext uri="{FF2B5EF4-FFF2-40B4-BE49-F238E27FC236}">
                  <a16:creationId xmlns:a16="http://schemas.microsoft.com/office/drawing/2014/main" id="{66062C14-E136-475F-9760-D33D85BA5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485"/>
              <a:ext cx="112" cy="139"/>
            </a:xfrm>
            <a:custGeom>
              <a:avLst/>
              <a:gdLst>
                <a:gd name="T0" fmla="*/ 291 w 45"/>
                <a:gd name="T1" fmla="*/ 901 h 52"/>
                <a:gd name="T2" fmla="*/ 199 w 45"/>
                <a:gd name="T3" fmla="*/ 0 h 52"/>
                <a:gd name="T4" fmla="*/ 291 w 45"/>
                <a:gd name="T5" fmla="*/ 90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2">
                  <a:moveTo>
                    <a:pt x="19" y="47"/>
                  </a:moveTo>
                  <a:cubicBezTo>
                    <a:pt x="45" y="41"/>
                    <a:pt x="16" y="12"/>
                    <a:pt x="13" y="0"/>
                  </a:cubicBezTo>
                  <a:cubicBezTo>
                    <a:pt x="10" y="14"/>
                    <a:pt x="0" y="52"/>
                    <a:pt x="19" y="47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2" name="Freeform 294">
              <a:extLst>
                <a:ext uri="{FF2B5EF4-FFF2-40B4-BE49-F238E27FC236}">
                  <a16:creationId xmlns:a16="http://schemas.microsoft.com/office/drawing/2014/main" id="{9CF0B26B-F441-47BC-8F33-9B4EFB845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3560"/>
              <a:ext cx="113" cy="136"/>
            </a:xfrm>
            <a:custGeom>
              <a:avLst/>
              <a:gdLst>
                <a:gd name="T0" fmla="*/ 304 w 45"/>
                <a:gd name="T1" fmla="*/ 853 h 51"/>
                <a:gd name="T2" fmla="*/ 535 w 45"/>
                <a:gd name="T3" fmla="*/ 0 h 51"/>
                <a:gd name="T4" fmla="*/ 304 w 45"/>
                <a:gd name="T5" fmla="*/ 853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1">
                  <a:moveTo>
                    <a:pt x="19" y="45"/>
                  </a:moveTo>
                  <a:cubicBezTo>
                    <a:pt x="45" y="51"/>
                    <a:pt x="31" y="12"/>
                    <a:pt x="34" y="0"/>
                  </a:cubicBezTo>
                  <a:cubicBezTo>
                    <a:pt x="25" y="11"/>
                    <a:pt x="0" y="41"/>
                    <a:pt x="19" y="45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3" name="Freeform 295">
              <a:extLst>
                <a:ext uri="{FF2B5EF4-FFF2-40B4-BE49-F238E27FC236}">
                  <a16:creationId xmlns:a16="http://schemas.microsoft.com/office/drawing/2014/main" id="{3214F5A1-18CE-45E5-8D3B-984B79827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3456"/>
              <a:ext cx="85" cy="96"/>
            </a:xfrm>
            <a:custGeom>
              <a:avLst/>
              <a:gdLst>
                <a:gd name="T0" fmla="*/ 175 w 34"/>
                <a:gd name="T1" fmla="*/ 477 h 36"/>
                <a:gd name="T2" fmla="*/ 533 w 34"/>
                <a:gd name="T3" fmla="*/ 0 h 36"/>
                <a:gd name="T4" fmla="*/ 175 w 34"/>
                <a:gd name="T5" fmla="*/ 477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6">
                  <a:moveTo>
                    <a:pt x="11" y="25"/>
                  </a:moveTo>
                  <a:cubicBezTo>
                    <a:pt x="27" y="36"/>
                    <a:pt x="29" y="7"/>
                    <a:pt x="34" y="0"/>
                  </a:cubicBezTo>
                  <a:cubicBezTo>
                    <a:pt x="25" y="5"/>
                    <a:pt x="0" y="17"/>
                    <a:pt x="11" y="25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4" name="Freeform 296">
              <a:extLst>
                <a:ext uri="{FF2B5EF4-FFF2-40B4-BE49-F238E27FC236}">
                  <a16:creationId xmlns:a16="http://schemas.microsoft.com/office/drawing/2014/main" id="{1626F7C8-8885-4BC9-A174-9CAC3BAAA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059"/>
              <a:ext cx="130" cy="98"/>
            </a:xfrm>
            <a:custGeom>
              <a:avLst/>
              <a:gdLst>
                <a:gd name="T0" fmla="*/ 0 w 52"/>
                <a:gd name="T1" fmla="*/ 0 h 37"/>
                <a:gd name="T2" fmla="*/ 563 w 52"/>
                <a:gd name="T3" fmla="*/ 609 h 37"/>
                <a:gd name="T4" fmla="*/ 0 w 5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7">
                  <a:moveTo>
                    <a:pt x="0" y="0"/>
                  </a:moveTo>
                  <a:cubicBezTo>
                    <a:pt x="30" y="0"/>
                    <a:pt x="52" y="30"/>
                    <a:pt x="36" y="33"/>
                  </a:cubicBezTo>
                  <a:cubicBezTo>
                    <a:pt x="19" y="37"/>
                    <a:pt x="15" y="15"/>
                    <a:pt x="0" y="0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5" name="Freeform 297">
              <a:extLst>
                <a:ext uri="{FF2B5EF4-FFF2-40B4-BE49-F238E27FC236}">
                  <a16:creationId xmlns:a16="http://schemas.microsoft.com/office/drawing/2014/main" id="{B54F7A77-47E7-4C50-9000-B484404AC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549"/>
              <a:ext cx="160" cy="198"/>
            </a:xfrm>
            <a:custGeom>
              <a:avLst/>
              <a:gdLst>
                <a:gd name="T0" fmla="*/ 0 w 64"/>
                <a:gd name="T1" fmla="*/ 0 h 74"/>
                <a:gd name="T2" fmla="*/ 645 w 64"/>
                <a:gd name="T3" fmla="*/ 995 h 74"/>
                <a:gd name="T4" fmla="*/ 0 w 64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74">
                  <a:moveTo>
                    <a:pt x="0" y="0"/>
                  </a:moveTo>
                  <a:cubicBezTo>
                    <a:pt x="17" y="9"/>
                    <a:pt x="64" y="29"/>
                    <a:pt x="41" y="52"/>
                  </a:cubicBezTo>
                  <a:cubicBezTo>
                    <a:pt x="18" y="74"/>
                    <a:pt x="10" y="13"/>
                    <a:pt x="0" y="0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6" name="Freeform 298">
              <a:extLst>
                <a:ext uri="{FF2B5EF4-FFF2-40B4-BE49-F238E27FC236}">
                  <a16:creationId xmlns:a16="http://schemas.microsoft.com/office/drawing/2014/main" id="{39C3AB8B-2D1F-4723-A4B7-832050142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3059"/>
              <a:ext cx="130" cy="98"/>
            </a:xfrm>
            <a:custGeom>
              <a:avLst/>
              <a:gdLst>
                <a:gd name="T0" fmla="*/ 0 w 52"/>
                <a:gd name="T1" fmla="*/ 0 h 37"/>
                <a:gd name="T2" fmla="*/ 563 w 52"/>
                <a:gd name="T3" fmla="*/ 609 h 37"/>
                <a:gd name="T4" fmla="*/ 0 w 52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2" h="37">
                  <a:moveTo>
                    <a:pt x="0" y="0"/>
                  </a:moveTo>
                  <a:cubicBezTo>
                    <a:pt x="30" y="0"/>
                    <a:pt x="52" y="30"/>
                    <a:pt x="36" y="33"/>
                  </a:cubicBezTo>
                  <a:cubicBezTo>
                    <a:pt x="19" y="37"/>
                    <a:pt x="15" y="15"/>
                    <a:pt x="0" y="0"/>
                  </a:cubicBez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57" name="Oval 299">
              <a:extLst>
                <a:ext uri="{FF2B5EF4-FFF2-40B4-BE49-F238E27FC236}">
                  <a16:creationId xmlns:a16="http://schemas.microsoft.com/office/drawing/2014/main" id="{F7CD2AC4-6D82-4C52-8260-078691BD0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9" y="3160"/>
              <a:ext cx="67" cy="72"/>
            </a:xfrm>
            <a:prstGeom prst="ellipse">
              <a:avLst/>
            </a:pr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58" name="Oval 300">
              <a:extLst>
                <a:ext uri="{FF2B5EF4-FFF2-40B4-BE49-F238E27FC236}">
                  <a16:creationId xmlns:a16="http://schemas.microsoft.com/office/drawing/2014/main" id="{C1DB1E21-A9BB-407B-986D-846C84D35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291"/>
              <a:ext cx="67" cy="72"/>
            </a:xfrm>
            <a:prstGeom prst="ellipse">
              <a:avLst/>
            </a:prstGeom>
            <a:solidFill>
              <a:srgbClr val="DCF0FA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59" name="Oval 301">
              <a:extLst>
                <a:ext uri="{FF2B5EF4-FFF2-40B4-BE49-F238E27FC236}">
                  <a16:creationId xmlns:a16="http://schemas.microsoft.com/office/drawing/2014/main" id="{18C37D47-A579-4D4E-BFA3-0F869C0B2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3387"/>
              <a:ext cx="65" cy="72"/>
            </a:xfrm>
            <a:prstGeom prst="ellipse">
              <a:avLst/>
            </a:pr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0" name="Oval 302">
              <a:extLst>
                <a:ext uri="{FF2B5EF4-FFF2-40B4-BE49-F238E27FC236}">
                  <a16:creationId xmlns:a16="http://schemas.microsoft.com/office/drawing/2014/main" id="{7269F517-977E-499F-9154-1F0F2C370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3483"/>
              <a:ext cx="53" cy="56"/>
            </a:xfrm>
            <a:prstGeom prst="ellipse">
              <a:avLst/>
            </a:pr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1" name="Oval 303">
              <a:extLst>
                <a:ext uri="{FF2B5EF4-FFF2-40B4-BE49-F238E27FC236}">
                  <a16:creationId xmlns:a16="http://schemas.microsoft.com/office/drawing/2014/main" id="{9BCDA8B9-F9BE-419E-AD64-613251FB3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9" y="3555"/>
              <a:ext cx="25" cy="26"/>
            </a:xfrm>
            <a:prstGeom prst="ellipse">
              <a:avLst/>
            </a:prstGeom>
            <a:solidFill>
              <a:srgbClr val="DCF0FA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2" name="Oval 304">
              <a:extLst>
                <a:ext uri="{FF2B5EF4-FFF2-40B4-BE49-F238E27FC236}">
                  <a16:creationId xmlns:a16="http://schemas.microsoft.com/office/drawing/2014/main" id="{E4AC416F-8AAC-4F69-8F92-81980BB56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3427"/>
              <a:ext cx="28" cy="26"/>
            </a:xfrm>
            <a:prstGeom prst="ellipse">
              <a:avLst/>
            </a:prstGeom>
            <a:solidFill>
              <a:srgbClr val="DCF0FA"/>
            </a:solidFill>
            <a:ln w="7938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3" name="Oval 305">
              <a:extLst>
                <a:ext uri="{FF2B5EF4-FFF2-40B4-BE49-F238E27FC236}">
                  <a16:creationId xmlns:a16="http://schemas.microsoft.com/office/drawing/2014/main" id="{2FB3FDE7-0ECD-40CF-97F1-E63758D61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3288"/>
              <a:ext cx="42" cy="43"/>
            </a:xfrm>
            <a:prstGeom prst="ellipse">
              <a:avLst/>
            </a:pr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4" name="Oval 306">
              <a:extLst>
                <a:ext uri="{FF2B5EF4-FFF2-40B4-BE49-F238E27FC236}">
                  <a16:creationId xmlns:a16="http://schemas.microsoft.com/office/drawing/2014/main" id="{88E88C65-0B2F-4D55-964A-161FF3367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3536"/>
              <a:ext cx="42" cy="43"/>
            </a:xfrm>
            <a:prstGeom prst="ellipse">
              <a:avLst/>
            </a:pr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765" name="Freeform 307">
              <a:extLst>
                <a:ext uri="{FF2B5EF4-FFF2-40B4-BE49-F238E27FC236}">
                  <a16:creationId xmlns:a16="http://schemas.microsoft.com/office/drawing/2014/main" id="{8AFDF349-8C3A-48C1-AC3B-95761713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3397"/>
              <a:ext cx="210" cy="83"/>
            </a:xfrm>
            <a:custGeom>
              <a:avLst/>
              <a:gdLst>
                <a:gd name="T0" fmla="*/ 0 w 84"/>
                <a:gd name="T1" fmla="*/ 21 h 31"/>
                <a:gd name="T2" fmla="*/ 300 w 84"/>
                <a:gd name="T3" fmla="*/ 21 h 31"/>
                <a:gd name="T4" fmla="*/ 675 w 84"/>
                <a:gd name="T5" fmla="*/ 265 h 31"/>
                <a:gd name="T6" fmla="*/ 1220 w 84"/>
                <a:gd name="T7" fmla="*/ 193 h 31"/>
                <a:gd name="T8" fmla="*/ 375 w 84"/>
                <a:gd name="T9" fmla="*/ 13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4" h="31">
                  <a:moveTo>
                    <a:pt x="0" y="1"/>
                  </a:moveTo>
                  <a:cubicBezTo>
                    <a:pt x="6" y="1"/>
                    <a:pt x="13" y="0"/>
                    <a:pt x="19" y="1"/>
                  </a:cubicBezTo>
                  <a:cubicBezTo>
                    <a:pt x="28" y="3"/>
                    <a:pt x="34" y="11"/>
                    <a:pt x="43" y="14"/>
                  </a:cubicBezTo>
                  <a:cubicBezTo>
                    <a:pt x="57" y="19"/>
                    <a:pt x="67" y="9"/>
                    <a:pt x="78" y="10"/>
                  </a:cubicBezTo>
                  <a:cubicBezTo>
                    <a:pt x="84" y="31"/>
                    <a:pt x="27" y="22"/>
                    <a:pt x="24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6" name="Freeform 308">
              <a:extLst>
                <a:ext uri="{FF2B5EF4-FFF2-40B4-BE49-F238E27FC236}">
                  <a16:creationId xmlns:a16="http://schemas.microsoft.com/office/drawing/2014/main" id="{06610B71-7C3A-4FED-A0D7-0AA4CCA16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3371"/>
              <a:ext cx="392" cy="98"/>
            </a:xfrm>
            <a:custGeom>
              <a:avLst/>
              <a:gdLst>
                <a:gd name="T0" fmla="*/ 0 w 157"/>
                <a:gd name="T1" fmla="*/ 689 h 37"/>
                <a:gd name="T2" fmla="*/ 699 w 157"/>
                <a:gd name="T3" fmla="*/ 315 h 37"/>
                <a:gd name="T4" fmla="*/ 1321 w 157"/>
                <a:gd name="T5" fmla="*/ 34 h 37"/>
                <a:gd name="T6" fmla="*/ 1840 w 157"/>
                <a:gd name="T7" fmla="*/ 238 h 37"/>
                <a:gd name="T8" fmla="*/ 2444 w 157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37">
                  <a:moveTo>
                    <a:pt x="0" y="37"/>
                  </a:moveTo>
                  <a:cubicBezTo>
                    <a:pt x="32" y="35"/>
                    <a:pt x="19" y="30"/>
                    <a:pt x="45" y="17"/>
                  </a:cubicBezTo>
                  <a:cubicBezTo>
                    <a:pt x="72" y="4"/>
                    <a:pt x="69" y="0"/>
                    <a:pt x="85" y="2"/>
                  </a:cubicBezTo>
                  <a:cubicBezTo>
                    <a:pt x="101" y="5"/>
                    <a:pt x="93" y="18"/>
                    <a:pt x="118" y="13"/>
                  </a:cubicBezTo>
                  <a:cubicBezTo>
                    <a:pt x="143" y="7"/>
                    <a:pt x="153" y="1"/>
                    <a:pt x="157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7" name="Freeform 309">
              <a:extLst>
                <a:ext uri="{FF2B5EF4-FFF2-40B4-BE49-F238E27FC236}">
                  <a16:creationId xmlns:a16="http://schemas.microsoft.com/office/drawing/2014/main" id="{A522824E-09C8-4FDD-AEFA-23C19E7DB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1192"/>
              <a:ext cx="115" cy="397"/>
            </a:xfrm>
            <a:custGeom>
              <a:avLst/>
              <a:gdLst>
                <a:gd name="T0" fmla="*/ 0 w 46"/>
                <a:gd name="T1" fmla="*/ 909 h 149"/>
                <a:gd name="T2" fmla="*/ 50 w 46"/>
                <a:gd name="T3" fmla="*/ 1194 h 149"/>
                <a:gd name="T4" fmla="*/ 158 w 46"/>
                <a:gd name="T5" fmla="*/ 1535 h 149"/>
                <a:gd name="T6" fmla="*/ 95 w 46"/>
                <a:gd name="T7" fmla="*/ 1775 h 149"/>
                <a:gd name="T8" fmla="*/ 363 w 46"/>
                <a:gd name="T9" fmla="*/ 2060 h 149"/>
                <a:gd name="T10" fmla="*/ 375 w 46"/>
                <a:gd name="T11" fmla="*/ 2798 h 149"/>
                <a:gd name="T12" fmla="*/ 470 w 46"/>
                <a:gd name="T13" fmla="*/ 2760 h 149"/>
                <a:gd name="T14" fmla="*/ 520 w 46"/>
                <a:gd name="T15" fmla="*/ 2022 h 149"/>
                <a:gd name="T16" fmla="*/ 438 w 46"/>
                <a:gd name="T17" fmla="*/ 1492 h 149"/>
                <a:gd name="T18" fmla="*/ 563 w 46"/>
                <a:gd name="T19" fmla="*/ 623 h 149"/>
                <a:gd name="T20" fmla="*/ 458 w 46"/>
                <a:gd name="T21" fmla="*/ 0 h 149"/>
                <a:gd name="T22" fmla="*/ 458 w 46"/>
                <a:gd name="T23" fmla="*/ 546 h 149"/>
                <a:gd name="T24" fmla="*/ 425 w 46"/>
                <a:gd name="T25" fmla="*/ 874 h 149"/>
                <a:gd name="T26" fmla="*/ 408 w 46"/>
                <a:gd name="T27" fmla="*/ 1399 h 149"/>
                <a:gd name="T28" fmla="*/ 208 w 46"/>
                <a:gd name="T29" fmla="*/ 1719 h 149"/>
                <a:gd name="T30" fmla="*/ 208 w 46"/>
                <a:gd name="T31" fmla="*/ 1215 h 149"/>
                <a:gd name="T32" fmla="*/ 20 w 46"/>
                <a:gd name="T33" fmla="*/ 887 h 14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6" h="149">
                  <a:moveTo>
                    <a:pt x="0" y="48"/>
                  </a:moveTo>
                  <a:cubicBezTo>
                    <a:pt x="0" y="55"/>
                    <a:pt x="0" y="57"/>
                    <a:pt x="3" y="63"/>
                  </a:cubicBezTo>
                  <a:cubicBezTo>
                    <a:pt x="5" y="68"/>
                    <a:pt x="10" y="75"/>
                    <a:pt x="10" y="81"/>
                  </a:cubicBezTo>
                  <a:cubicBezTo>
                    <a:pt x="10" y="86"/>
                    <a:pt x="6" y="89"/>
                    <a:pt x="6" y="94"/>
                  </a:cubicBezTo>
                  <a:cubicBezTo>
                    <a:pt x="7" y="101"/>
                    <a:pt x="17" y="106"/>
                    <a:pt x="23" y="109"/>
                  </a:cubicBezTo>
                  <a:cubicBezTo>
                    <a:pt x="23" y="121"/>
                    <a:pt x="27" y="136"/>
                    <a:pt x="24" y="148"/>
                  </a:cubicBezTo>
                  <a:cubicBezTo>
                    <a:pt x="33" y="148"/>
                    <a:pt x="22" y="149"/>
                    <a:pt x="30" y="146"/>
                  </a:cubicBezTo>
                  <a:cubicBezTo>
                    <a:pt x="31" y="142"/>
                    <a:pt x="35" y="116"/>
                    <a:pt x="33" y="107"/>
                  </a:cubicBezTo>
                  <a:cubicBezTo>
                    <a:pt x="31" y="98"/>
                    <a:pt x="28" y="89"/>
                    <a:pt x="28" y="79"/>
                  </a:cubicBezTo>
                  <a:cubicBezTo>
                    <a:pt x="29" y="62"/>
                    <a:pt x="46" y="51"/>
                    <a:pt x="36" y="33"/>
                  </a:cubicBezTo>
                  <a:cubicBezTo>
                    <a:pt x="30" y="21"/>
                    <a:pt x="30" y="14"/>
                    <a:pt x="29" y="0"/>
                  </a:cubicBezTo>
                  <a:cubicBezTo>
                    <a:pt x="26" y="10"/>
                    <a:pt x="31" y="19"/>
                    <a:pt x="29" y="29"/>
                  </a:cubicBezTo>
                  <a:cubicBezTo>
                    <a:pt x="28" y="36"/>
                    <a:pt x="26" y="38"/>
                    <a:pt x="27" y="46"/>
                  </a:cubicBezTo>
                  <a:cubicBezTo>
                    <a:pt x="28" y="55"/>
                    <a:pt x="30" y="65"/>
                    <a:pt x="26" y="74"/>
                  </a:cubicBezTo>
                  <a:cubicBezTo>
                    <a:pt x="23" y="79"/>
                    <a:pt x="15" y="84"/>
                    <a:pt x="13" y="91"/>
                  </a:cubicBezTo>
                  <a:cubicBezTo>
                    <a:pt x="12" y="82"/>
                    <a:pt x="15" y="72"/>
                    <a:pt x="13" y="64"/>
                  </a:cubicBezTo>
                  <a:cubicBezTo>
                    <a:pt x="12" y="58"/>
                    <a:pt x="3" y="53"/>
                    <a:pt x="1" y="47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8" name="Freeform 310">
              <a:extLst>
                <a:ext uri="{FF2B5EF4-FFF2-40B4-BE49-F238E27FC236}">
                  <a16:creationId xmlns:a16="http://schemas.microsoft.com/office/drawing/2014/main" id="{2C5FA53D-E8E6-4E19-9DE2-ADD30855A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37"/>
              <a:ext cx="62" cy="336"/>
            </a:xfrm>
            <a:custGeom>
              <a:avLst/>
              <a:gdLst>
                <a:gd name="T0" fmla="*/ 30 w 25"/>
                <a:gd name="T1" fmla="*/ 285 h 126"/>
                <a:gd name="T2" fmla="*/ 154 w 25"/>
                <a:gd name="T3" fmla="*/ 568 h 126"/>
                <a:gd name="T4" fmla="*/ 196 w 25"/>
                <a:gd name="T5" fmla="*/ 888 h 126"/>
                <a:gd name="T6" fmla="*/ 124 w 25"/>
                <a:gd name="T7" fmla="*/ 1400 h 126"/>
                <a:gd name="T8" fmla="*/ 30 w 25"/>
                <a:gd name="T9" fmla="*/ 2389 h 126"/>
                <a:gd name="T10" fmla="*/ 278 w 25"/>
                <a:gd name="T11" fmla="*/ 1843 h 126"/>
                <a:gd name="T12" fmla="*/ 246 w 25"/>
                <a:gd name="T13" fmla="*/ 1651 h 126"/>
                <a:gd name="T14" fmla="*/ 337 w 25"/>
                <a:gd name="T15" fmla="*/ 968 h 126"/>
                <a:gd name="T16" fmla="*/ 258 w 25"/>
                <a:gd name="T17" fmla="*/ 533 h 126"/>
                <a:gd name="T18" fmla="*/ 104 w 25"/>
                <a:gd name="T19" fmla="*/ 307 h 126"/>
                <a:gd name="T20" fmla="*/ 0 w 25"/>
                <a:gd name="T21" fmla="*/ 0 h 1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126">
                  <a:moveTo>
                    <a:pt x="2" y="15"/>
                  </a:moveTo>
                  <a:cubicBezTo>
                    <a:pt x="2" y="21"/>
                    <a:pt x="7" y="25"/>
                    <a:pt x="10" y="30"/>
                  </a:cubicBezTo>
                  <a:cubicBezTo>
                    <a:pt x="12" y="35"/>
                    <a:pt x="13" y="41"/>
                    <a:pt x="13" y="47"/>
                  </a:cubicBezTo>
                  <a:cubicBezTo>
                    <a:pt x="14" y="57"/>
                    <a:pt x="9" y="65"/>
                    <a:pt x="8" y="74"/>
                  </a:cubicBezTo>
                  <a:cubicBezTo>
                    <a:pt x="6" y="90"/>
                    <a:pt x="12" y="112"/>
                    <a:pt x="2" y="126"/>
                  </a:cubicBezTo>
                  <a:cubicBezTo>
                    <a:pt x="8" y="117"/>
                    <a:pt x="18" y="109"/>
                    <a:pt x="18" y="97"/>
                  </a:cubicBezTo>
                  <a:cubicBezTo>
                    <a:pt x="18" y="93"/>
                    <a:pt x="17" y="91"/>
                    <a:pt x="16" y="87"/>
                  </a:cubicBezTo>
                  <a:cubicBezTo>
                    <a:pt x="15" y="74"/>
                    <a:pt x="18" y="63"/>
                    <a:pt x="22" y="51"/>
                  </a:cubicBezTo>
                  <a:cubicBezTo>
                    <a:pt x="25" y="41"/>
                    <a:pt x="24" y="36"/>
                    <a:pt x="17" y="28"/>
                  </a:cubicBezTo>
                  <a:cubicBezTo>
                    <a:pt x="13" y="24"/>
                    <a:pt x="9" y="21"/>
                    <a:pt x="7" y="16"/>
                  </a:cubicBezTo>
                  <a:cubicBezTo>
                    <a:pt x="4" y="11"/>
                    <a:pt x="3" y="5"/>
                    <a:pt x="0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69" name="Freeform 311">
              <a:extLst>
                <a:ext uri="{FF2B5EF4-FFF2-40B4-BE49-F238E27FC236}">
                  <a16:creationId xmlns:a16="http://schemas.microsoft.com/office/drawing/2014/main" id="{21157143-13F6-4EE0-9038-13324678E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547"/>
              <a:ext cx="32" cy="202"/>
            </a:xfrm>
            <a:custGeom>
              <a:avLst/>
              <a:gdLst>
                <a:gd name="T0" fmla="*/ 12 w 13"/>
                <a:gd name="T1" fmla="*/ 340 h 76"/>
                <a:gd name="T2" fmla="*/ 121 w 13"/>
                <a:gd name="T3" fmla="*/ 691 h 76"/>
                <a:gd name="T4" fmla="*/ 74 w 13"/>
                <a:gd name="T5" fmla="*/ 941 h 76"/>
                <a:gd name="T6" fmla="*/ 121 w 13"/>
                <a:gd name="T7" fmla="*/ 1427 h 76"/>
                <a:gd name="T8" fmla="*/ 121 w 13"/>
                <a:gd name="T9" fmla="*/ 997 h 76"/>
                <a:gd name="T10" fmla="*/ 182 w 13"/>
                <a:gd name="T11" fmla="*/ 750 h 76"/>
                <a:gd name="T12" fmla="*/ 42 w 13"/>
                <a:gd name="T13" fmla="*/ 431 h 76"/>
                <a:gd name="T14" fmla="*/ 30 w 13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76">
                  <a:moveTo>
                    <a:pt x="1" y="18"/>
                  </a:moveTo>
                  <a:cubicBezTo>
                    <a:pt x="3" y="23"/>
                    <a:pt x="7" y="32"/>
                    <a:pt x="8" y="37"/>
                  </a:cubicBezTo>
                  <a:cubicBezTo>
                    <a:pt x="8" y="42"/>
                    <a:pt x="5" y="46"/>
                    <a:pt x="5" y="50"/>
                  </a:cubicBezTo>
                  <a:cubicBezTo>
                    <a:pt x="4" y="59"/>
                    <a:pt x="8" y="67"/>
                    <a:pt x="8" y="76"/>
                  </a:cubicBezTo>
                  <a:cubicBezTo>
                    <a:pt x="8" y="69"/>
                    <a:pt x="7" y="61"/>
                    <a:pt x="8" y="53"/>
                  </a:cubicBezTo>
                  <a:cubicBezTo>
                    <a:pt x="9" y="49"/>
                    <a:pt x="12" y="46"/>
                    <a:pt x="12" y="40"/>
                  </a:cubicBezTo>
                  <a:cubicBezTo>
                    <a:pt x="13" y="31"/>
                    <a:pt x="6" y="31"/>
                    <a:pt x="3" y="23"/>
                  </a:cubicBezTo>
                  <a:cubicBezTo>
                    <a:pt x="0" y="17"/>
                    <a:pt x="2" y="7"/>
                    <a:pt x="2" y="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0" name="Freeform 312">
              <a:extLst>
                <a:ext uri="{FF2B5EF4-FFF2-40B4-BE49-F238E27FC236}">
                  <a16:creationId xmlns:a16="http://schemas.microsoft.com/office/drawing/2014/main" id="{990CDC5F-4753-4453-84DA-876B4CB47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032"/>
              <a:ext cx="177" cy="451"/>
            </a:xfrm>
            <a:custGeom>
              <a:avLst/>
              <a:gdLst>
                <a:gd name="T0" fmla="*/ 778 w 71"/>
                <a:gd name="T1" fmla="*/ 1446 h 169"/>
                <a:gd name="T2" fmla="*/ 870 w 71"/>
                <a:gd name="T3" fmla="*/ 1937 h 169"/>
                <a:gd name="T4" fmla="*/ 728 w 71"/>
                <a:gd name="T5" fmla="*/ 2356 h 169"/>
                <a:gd name="T6" fmla="*/ 745 w 71"/>
                <a:gd name="T7" fmla="*/ 2663 h 169"/>
                <a:gd name="T8" fmla="*/ 621 w 71"/>
                <a:gd name="T9" fmla="*/ 3213 h 169"/>
                <a:gd name="T10" fmla="*/ 558 w 71"/>
                <a:gd name="T11" fmla="*/ 2757 h 169"/>
                <a:gd name="T12" fmla="*/ 683 w 71"/>
                <a:gd name="T13" fmla="*/ 2506 h 169"/>
                <a:gd name="T14" fmla="*/ 778 w 71"/>
                <a:gd name="T15" fmla="*/ 2300 h 169"/>
                <a:gd name="T16" fmla="*/ 790 w 71"/>
                <a:gd name="T17" fmla="*/ 2164 h 169"/>
                <a:gd name="T18" fmla="*/ 975 w 71"/>
                <a:gd name="T19" fmla="*/ 1924 h 169"/>
                <a:gd name="T20" fmla="*/ 1069 w 71"/>
                <a:gd name="T21" fmla="*/ 1673 h 169"/>
                <a:gd name="T22" fmla="*/ 962 w 71"/>
                <a:gd name="T23" fmla="*/ 1289 h 169"/>
                <a:gd name="T24" fmla="*/ 900 w 71"/>
                <a:gd name="T25" fmla="*/ 854 h 169"/>
                <a:gd name="T26" fmla="*/ 790 w 71"/>
                <a:gd name="T27" fmla="*/ 512 h 169"/>
                <a:gd name="T28" fmla="*/ 541 w 71"/>
                <a:gd name="T29" fmla="*/ 307 h 169"/>
                <a:gd name="T30" fmla="*/ 621 w 71"/>
                <a:gd name="T31" fmla="*/ 0 h 169"/>
                <a:gd name="T32" fmla="*/ 808 w 71"/>
                <a:gd name="T33" fmla="*/ 1046 h 169"/>
                <a:gd name="T34" fmla="*/ 591 w 71"/>
                <a:gd name="T35" fmla="*/ 1652 h 169"/>
                <a:gd name="T36" fmla="*/ 249 w 71"/>
                <a:gd name="T37" fmla="*/ 2300 h 169"/>
                <a:gd name="T38" fmla="*/ 229 w 71"/>
                <a:gd name="T39" fmla="*/ 2493 h 169"/>
                <a:gd name="T40" fmla="*/ 0 w 71"/>
                <a:gd name="T41" fmla="*/ 2735 h 169"/>
                <a:gd name="T42" fmla="*/ 386 w 71"/>
                <a:gd name="T43" fmla="*/ 2108 h 1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71" h="169">
                  <a:moveTo>
                    <a:pt x="50" y="76"/>
                  </a:moveTo>
                  <a:cubicBezTo>
                    <a:pt x="51" y="85"/>
                    <a:pt x="56" y="93"/>
                    <a:pt x="56" y="102"/>
                  </a:cubicBezTo>
                  <a:cubicBezTo>
                    <a:pt x="55" y="112"/>
                    <a:pt x="50" y="116"/>
                    <a:pt x="47" y="124"/>
                  </a:cubicBezTo>
                  <a:cubicBezTo>
                    <a:pt x="45" y="130"/>
                    <a:pt x="48" y="134"/>
                    <a:pt x="48" y="140"/>
                  </a:cubicBezTo>
                  <a:cubicBezTo>
                    <a:pt x="49" y="151"/>
                    <a:pt x="40" y="158"/>
                    <a:pt x="40" y="169"/>
                  </a:cubicBezTo>
                  <a:cubicBezTo>
                    <a:pt x="40" y="161"/>
                    <a:pt x="35" y="153"/>
                    <a:pt x="36" y="145"/>
                  </a:cubicBezTo>
                  <a:cubicBezTo>
                    <a:pt x="37" y="139"/>
                    <a:pt x="40" y="137"/>
                    <a:pt x="44" y="132"/>
                  </a:cubicBezTo>
                  <a:cubicBezTo>
                    <a:pt x="47" y="128"/>
                    <a:pt x="49" y="126"/>
                    <a:pt x="50" y="121"/>
                  </a:cubicBezTo>
                  <a:cubicBezTo>
                    <a:pt x="51" y="119"/>
                    <a:pt x="50" y="116"/>
                    <a:pt x="51" y="114"/>
                  </a:cubicBezTo>
                  <a:cubicBezTo>
                    <a:pt x="53" y="108"/>
                    <a:pt x="59" y="105"/>
                    <a:pt x="63" y="101"/>
                  </a:cubicBezTo>
                  <a:cubicBezTo>
                    <a:pt x="70" y="96"/>
                    <a:pt x="71" y="95"/>
                    <a:pt x="69" y="88"/>
                  </a:cubicBezTo>
                  <a:cubicBezTo>
                    <a:pt x="67" y="82"/>
                    <a:pt x="63" y="76"/>
                    <a:pt x="62" y="68"/>
                  </a:cubicBezTo>
                  <a:cubicBezTo>
                    <a:pt x="60" y="61"/>
                    <a:pt x="60" y="53"/>
                    <a:pt x="58" y="45"/>
                  </a:cubicBezTo>
                  <a:cubicBezTo>
                    <a:pt x="57" y="39"/>
                    <a:pt x="55" y="32"/>
                    <a:pt x="51" y="27"/>
                  </a:cubicBezTo>
                  <a:cubicBezTo>
                    <a:pt x="48" y="22"/>
                    <a:pt x="38" y="21"/>
                    <a:pt x="35" y="16"/>
                  </a:cubicBezTo>
                  <a:cubicBezTo>
                    <a:pt x="32" y="11"/>
                    <a:pt x="38" y="5"/>
                    <a:pt x="40" y="0"/>
                  </a:cubicBezTo>
                  <a:cubicBezTo>
                    <a:pt x="33" y="14"/>
                    <a:pt x="37" y="46"/>
                    <a:pt x="52" y="55"/>
                  </a:cubicBezTo>
                  <a:cubicBezTo>
                    <a:pt x="54" y="67"/>
                    <a:pt x="40" y="77"/>
                    <a:pt x="38" y="87"/>
                  </a:cubicBezTo>
                  <a:cubicBezTo>
                    <a:pt x="22" y="87"/>
                    <a:pt x="17" y="109"/>
                    <a:pt x="16" y="121"/>
                  </a:cubicBezTo>
                  <a:cubicBezTo>
                    <a:pt x="16" y="124"/>
                    <a:pt x="16" y="128"/>
                    <a:pt x="15" y="131"/>
                  </a:cubicBezTo>
                  <a:cubicBezTo>
                    <a:pt x="12" y="137"/>
                    <a:pt x="3" y="139"/>
                    <a:pt x="0" y="144"/>
                  </a:cubicBezTo>
                  <a:cubicBezTo>
                    <a:pt x="9" y="135"/>
                    <a:pt x="18" y="121"/>
                    <a:pt x="25" y="111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1" name="Freeform 313">
              <a:extLst>
                <a:ext uri="{FF2B5EF4-FFF2-40B4-BE49-F238E27FC236}">
                  <a16:creationId xmlns:a16="http://schemas.microsoft.com/office/drawing/2014/main" id="{F9232771-B5AB-4DBA-9B5D-3A5ABBA96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2275"/>
              <a:ext cx="235" cy="346"/>
            </a:xfrm>
            <a:custGeom>
              <a:avLst/>
              <a:gdLst>
                <a:gd name="T0" fmla="*/ 1425 w 94"/>
                <a:gd name="T1" fmla="*/ 0 h 130"/>
                <a:gd name="T2" fmla="*/ 1125 w 94"/>
                <a:gd name="T3" fmla="*/ 588 h 130"/>
                <a:gd name="T4" fmla="*/ 1145 w 94"/>
                <a:gd name="T5" fmla="*/ 998 h 130"/>
                <a:gd name="T6" fmla="*/ 938 w 94"/>
                <a:gd name="T7" fmla="*/ 1565 h 130"/>
                <a:gd name="T8" fmla="*/ 925 w 94"/>
                <a:gd name="T9" fmla="*/ 1813 h 130"/>
                <a:gd name="T10" fmla="*/ 438 w 94"/>
                <a:gd name="T11" fmla="*/ 1906 h 130"/>
                <a:gd name="T12" fmla="*/ 0 w 94"/>
                <a:gd name="T13" fmla="*/ 2033 h 130"/>
                <a:gd name="T14" fmla="*/ 908 w 94"/>
                <a:gd name="T15" fmla="*/ 2451 h 130"/>
                <a:gd name="T16" fmla="*/ 938 w 94"/>
                <a:gd name="T17" fmla="*/ 2111 h 130"/>
                <a:gd name="T18" fmla="*/ 908 w 94"/>
                <a:gd name="T19" fmla="*/ 1919 h 130"/>
                <a:gd name="T20" fmla="*/ 1145 w 94"/>
                <a:gd name="T21" fmla="*/ 1757 h 130"/>
                <a:gd name="T22" fmla="*/ 1158 w 94"/>
                <a:gd name="T23" fmla="*/ 1373 h 130"/>
                <a:gd name="T24" fmla="*/ 1438 w 94"/>
                <a:gd name="T25" fmla="*/ 998 h 130"/>
                <a:gd name="T26" fmla="*/ 1470 w 94"/>
                <a:gd name="T27" fmla="*/ 136 h 13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4" h="130">
                  <a:moveTo>
                    <a:pt x="91" y="0"/>
                  </a:moveTo>
                  <a:cubicBezTo>
                    <a:pt x="87" y="12"/>
                    <a:pt x="74" y="18"/>
                    <a:pt x="72" y="31"/>
                  </a:cubicBezTo>
                  <a:cubicBezTo>
                    <a:pt x="70" y="38"/>
                    <a:pt x="74" y="45"/>
                    <a:pt x="73" y="53"/>
                  </a:cubicBezTo>
                  <a:cubicBezTo>
                    <a:pt x="73" y="64"/>
                    <a:pt x="61" y="71"/>
                    <a:pt x="60" y="83"/>
                  </a:cubicBezTo>
                  <a:cubicBezTo>
                    <a:pt x="59" y="86"/>
                    <a:pt x="61" y="92"/>
                    <a:pt x="59" y="96"/>
                  </a:cubicBezTo>
                  <a:cubicBezTo>
                    <a:pt x="55" y="103"/>
                    <a:pt x="35" y="101"/>
                    <a:pt x="28" y="101"/>
                  </a:cubicBezTo>
                  <a:cubicBezTo>
                    <a:pt x="21" y="102"/>
                    <a:pt x="0" y="98"/>
                    <a:pt x="0" y="108"/>
                  </a:cubicBezTo>
                  <a:cubicBezTo>
                    <a:pt x="16" y="120"/>
                    <a:pt x="40" y="121"/>
                    <a:pt x="58" y="130"/>
                  </a:cubicBezTo>
                  <a:cubicBezTo>
                    <a:pt x="57" y="124"/>
                    <a:pt x="61" y="118"/>
                    <a:pt x="60" y="112"/>
                  </a:cubicBezTo>
                  <a:cubicBezTo>
                    <a:pt x="59" y="108"/>
                    <a:pt x="58" y="105"/>
                    <a:pt x="58" y="102"/>
                  </a:cubicBezTo>
                  <a:cubicBezTo>
                    <a:pt x="62" y="100"/>
                    <a:pt x="71" y="97"/>
                    <a:pt x="73" y="93"/>
                  </a:cubicBezTo>
                  <a:cubicBezTo>
                    <a:pt x="77" y="85"/>
                    <a:pt x="67" y="80"/>
                    <a:pt x="74" y="73"/>
                  </a:cubicBezTo>
                  <a:cubicBezTo>
                    <a:pt x="82" y="65"/>
                    <a:pt x="92" y="67"/>
                    <a:pt x="92" y="53"/>
                  </a:cubicBezTo>
                  <a:cubicBezTo>
                    <a:pt x="91" y="35"/>
                    <a:pt x="82" y="24"/>
                    <a:pt x="94" y="7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2" name="Freeform 314">
              <a:extLst>
                <a:ext uri="{FF2B5EF4-FFF2-40B4-BE49-F238E27FC236}">
                  <a16:creationId xmlns:a16="http://schemas.microsoft.com/office/drawing/2014/main" id="{9391CA2A-4176-4185-AA52-47F576DC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32"/>
              <a:ext cx="155" cy="160"/>
            </a:xfrm>
            <a:custGeom>
              <a:avLst/>
              <a:gdLst>
                <a:gd name="T0" fmla="*/ 0 w 62"/>
                <a:gd name="T1" fmla="*/ 1024 h 60"/>
                <a:gd name="T2" fmla="*/ 550 w 62"/>
                <a:gd name="T3" fmla="*/ 171 h 60"/>
                <a:gd name="T4" fmla="*/ 925 w 62"/>
                <a:gd name="T5" fmla="*/ 0 h 60"/>
                <a:gd name="T6" fmla="*/ 658 w 62"/>
                <a:gd name="T7" fmla="*/ 605 h 60"/>
                <a:gd name="T8" fmla="*/ 250 w 62"/>
                <a:gd name="T9" fmla="*/ 739 h 60"/>
                <a:gd name="T10" fmla="*/ 83 w 62"/>
                <a:gd name="T11" fmla="*/ 1139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60">
                  <a:moveTo>
                    <a:pt x="0" y="54"/>
                  </a:moveTo>
                  <a:cubicBezTo>
                    <a:pt x="8" y="38"/>
                    <a:pt x="30" y="28"/>
                    <a:pt x="35" y="9"/>
                  </a:cubicBezTo>
                  <a:cubicBezTo>
                    <a:pt x="42" y="30"/>
                    <a:pt x="60" y="18"/>
                    <a:pt x="59" y="0"/>
                  </a:cubicBezTo>
                  <a:cubicBezTo>
                    <a:pt x="59" y="14"/>
                    <a:pt x="62" y="35"/>
                    <a:pt x="42" y="32"/>
                  </a:cubicBezTo>
                  <a:cubicBezTo>
                    <a:pt x="39" y="23"/>
                    <a:pt x="20" y="34"/>
                    <a:pt x="16" y="39"/>
                  </a:cubicBezTo>
                  <a:cubicBezTo>
                    <a:pt x="11" y="45"/>
                    <a:pt x="13" y="58"/>
                    <a:pt x="5" y="60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3" name="Freeform 315">
              <a:extLst>
                <a:ext uri="{FF2B5EF4-FFF2-40B4-BE49-F238E27FC236}">
                  <a16:creationId xmlns:a16="http://schemas.microsoft.com/office/drawing/2014/main" id="{13862E7A-D16D-4E7C-887F-A0F476044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995"/>
              <a:ext cx="165" cy="130"/>
            </a:xfrm>
            <a:custGeom>
              <a:avLst/>
              <a:gdLst>
                <a:gd name="T0" fmla="*/ 375 w 66"/>
                <a:gd name="T1" fmla="*/ 226 h 49"/>
                <a:gd name="T2" fmla="*/ 1033 w 66"/>
                <a:gd name="T3" fmla="*/ 0 h 49"/>
                <a:gd name="T4" fmla="*/ 333 w 66"/>
                <a:gd name="T5" fmla="*/ 430 h 49"/>
                <a:gd name="T6" fmla="*/ 0 w 66"/>
                <a:gd name="T7" fmla="*/ 915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49">
                  <a:moveTo>
                    <a:pt x="24" y="12"/>
                  </a:moveTo>
                  <a:cubicBezTo>
                    <a:pt x="36" y="8"/>
                    <a:pt x="58" y="8"/>
                    <a:pt x="66" y="0"/>
                  </a:cubicBezTo>
                  <a:cubicBezTo>
                    <a:pt x="55" y="15"/>
                    <a:pt x="37" y="14"/>
                    <a:pt x="21" y="23"/>
                  </a:cubicBezTo>
                  <a:cubicBezTo>
                    <a:pt x="11" y="29"/>
                    <a:pt x="8" y="40"/>
                    <a:pt x="0" y="49"/>
                  </a:cubicBezTo>
                </a:path>
              </a:pathLst>
            </a:custGeom>
            <a:solidFill>
              <a:srgbClr val="F9FC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774" name="Freeform 316">
              <a:extLst>
                <a:ext uri="{FF2B5EF4-FFF2-40B4-BE49-F238E27FC236}">
                  <a16:creationId xmlns:a16="http://schemas.microsoft.com/office/drawing/2014/main" id="{FE306231-D916-4E4F-A8EC-7C869AF09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2821"/>
              <a:ext cx="133" cy="200"/>
            </a:xfrm>
            <a:custGeom>
              <a:avLst/>
              <a:gdLst>
                <a:gd name="T0" fmla="*/ 838 w 53"/>
                <a:gd name="T1" fmla="*/ 0 h 75"/>
                <a:gd name="T2" fmla="*/ 366 w 53"/>
                <a:gd name="T3" fmla="*/ 1080 h 75"/>
                <a:gd name="T4" fmla="*/ 838 w 53"/>
                <a:gd name="T5" fmla="*/ 0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75">
                  <a:moveTo>
                    <a:pt x="53" y="0"/>
                  </a:moveTo>
                  <a:cubicBezTo>
                    <a:pt x="46" y="22"/>
                    <a:pt x="45" y="75"/>
                    <a:pt x="23" y="57"/>
                  </a:cubicBezTo>
                  <a:cubicBezTo>
                    <a:pt x="0" y="38"/>
                    <a:pt x="32" y="18"/>
                    <a:pt x="53" y="0"/>
                  </a:cubicBezTo>
                  <a:close/>
                </a:path>
              </a:pathLst>
            </a:custGeom>
            <a:solidFill>
              <a:srgbClr val="F0F0F0"/>
            </a:solidFill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75" name="Freeform 317">
              <a:extLst>
                <a:ext uri="{FF2B5EF4-FFF2-40B4-BE49-F238E27FC236}">
                  <a16:creationId xmlns:a16="http://schemas.microsoft.com/office/drawing/2014/main" id="{F9F94845-863C-491A-887A-A4C68F0C2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693"/>
              <a:ext cx="142" cy="195"/>
            </a:xfrm>
            <a:custGeom>
              <a:avLst/>
              <a:gdLst>
                <a:gd name="T0" fmla="*/ 0 w 57"/>
                <a:gd name="T1" fmla="*/ 0 h 73"/>
                <a:gd name="T2" fmla="*/ 446 w 57"/>
                <a:gd name="T3" fmla="*/ 1162 h 73"/>
                <a:gd name="T4" fmla="*/ 0 w 57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73">
                  <a:moveTo>
                    <a:pt x="0" y="0"/>
                  </a:moveTo>
                  <a:cubicBezTo>
                    <a:pt x="17" y="17"/>
                    <a:pt x="57" y="49"/>
                    <a:pt x="29" y="61"/>
                  </a:cubicBezTo>
                  <a:cubicBezTo>
                    <a:pt x="1" y="73"/>
                    <a:pt x="6" y="28"/>
                    <a:pt x="0" y="0"/>
                  </a:cubicBezTo>
                  <a:close/>
                </a:path>
              </a:pathLst>
            </a:custGeom>
            <a:solidFill>
              <a:srgbClr val="F0F0F0"/>
            </a:solidFill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776" name="Freeform 318">
              <a:extLst>
                <a:ext uri="{FF2B5EF4-FFF2-40B4-BE49-F238E27FC236}">
                  <a16:creationId xmlns:a16="http://schemas.microsoft.com/office/drawing/2014/main" id="{4B620581-BBFA-4FA7-A845-DEDCEC846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968"/>
              <a:ext cx="180" cy="200"/>
            </a:xfrm>
            <a:custGeom>
              <a:avLst/>
              <a:gdLst>
                <a:gd name="T0" fmla="*/ 470 w 72"/>
                <a:gd name="T1" fmla="*/ 1387 h 75"/>
                <a:gd name="T2" fmla="*/ 675 w 72"/>
                <a:gd name="T3" fmla="*/ 0 h 75"/>
                <a:gd name="T4" fmla="*/ 470 w 72"/>
                <a:gd name="T5" fmla="*/ 1387 h 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75">
                  <a:moveTo>
                    <a:pt x="30" y="73"/>
                  </a:moveTo>
                  <a:cubicBezTo>
                    <a:pt x="72" y="75"/>
                    <a:pt x="42" y="19"/>
                    <a:pt x="43" y="0"/>
                  </a:cubicBezTo>
                  <a:cubicBezTo>
                    <a:pt x="32" y="18"/>
                    <a:pt x="0" y="71"/>
                    <a:pt x="30" y="73"/>
                  </a:cubicBezTo>
                  <a:close/>
                </a:path>
              </a:pathLst>
            </a:custGeom>
            <a:solidFill>
              <a:srgbClr val="F0F0F0"/>
            </a:solidFill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3" name="Group 319">
            <a:extLst>
              <a:ext uri="{FF2B5EF4-FFF2-40B4-BE49-F238E27FC236}">
                <a16:creationId xmlns:a16="http://schemas.microsoft.com/office/drawing/2014/main" id="{2D03761C-60D6-4248-B308-8A7C3A8E6103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371600"/>
            <a:ext cx="2573338" cy="4724400"/>
            <a:chOff x="3456" y="912"/>
            <a:chExt cx="1485" cy="2727"/>
          </a:xfrm>
        </p:grpSpPr>
        <p:sp>
          <p:nvSpPr>
            <p:cNvPr id="41058" name="AutoShape 294">
              <a:extLst>
                <a:ext uri="{FF2B5EF4-FFF2-40B4-BE49-F238E27FC236}">
                  <a16:creationId xmlns:a16="http://schemas.microsoft.com/office/drawing/2014/main" id="{46A1BDD9-1FB2-41B7-A135-2B4331B980F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3456" y="912"/>
              <a:ext cx="1485" cy="27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059" name="Group 496">
              <a:extLst>
                <a:ext uri="{FF2B5EF4-FFF2-40B4-BE49-F238E27FC236}">
                  <a16:creationId xmlns:a16="http://schemas.microsoft.com/office/drawing/2014/main" id="{58EA6BE9-C1E4-4D7F-89AF-8938C46C3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56" y="913"/>
              <a:ext cx="1485" cy="2726"/>
              <a:chOff x="4095" y="316"/>
              <a:chExt cx="1485" cy="2726"/>
            </a:xfrm>
          </p:grpSpPr>
          <p:sp>
            <p:nvSpPr>
              <p:cNvPr id="41420" name="Oval 296">
                <a:extLst>
                  <a:ext uri="{FF2B5EF4-FFF2-40B4-BE49-F238E27FC236}">
                    <a16:creationId xmlns:a16="http://schemas.microsoft.com/office/drawing/2014/main" id="{815EBF5B-EC98-49CE-9D1D-C96B8D987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5" y="316"/>
                <a:ext cx="1485" cy="2726"/>
              </a:xfrm>
              <a:prstGeom prst="ellipse">
                <a:avLst/>
              </a:prstGeom>
              <a:solidFill>
                <a:srgbClr val="A6DA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421" name="Freeform 297">
                <a:extLst>
                  <a:ext uri="{FF2B5EF4-FFF2-40B4-BE49-F238E27FC236}">
                    <a16:creationId xmlns:a16="http://schemas.microsoft.com/office/drawing/2014/main" id="{52DCA8D9-6C85-418E-A159-A93EA2B39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8" y="715"/>
                <a:ext cx="767" cy="752"/>
              </a:xfrm>
              <a:custGeom>
                <a:avLst/>
                <a:gdLst>
                  <a:gd name="T0" fmla="*/ 21 w 1189"/>
                  <a:gd name="T1" fmla="*/ 99 h 1167"/>
                  <a:gd name="T2" fmla="*/ 29 w 1189"/>
                  <a:gd name="T3" fmla="*/ 106 h 1167"/>
                  <a:gd name="T4" fmla="*/ 32 w 1189"/>
                  <a:gd name="T5" fmla="*/ 128 h 1167"/>
                  <a:gd name="T6" fmla="*/ 44 w 1189"/>
                  <a:gd name="T7" fmla="*/ 131 h 1167"/>
                  <a:gd name="T8" fmla="*/ 48 w 1189"/>
                  <a:gd name="T9" fmla="*/ 136 h 1167"/>
                  <a:gd name="T10" fmla="*/ 59 w 1189"/>
                  <a:gd name="T11" fmla="*/ 142 h 1167"/>
                  <a:gd name="T12" fmla="*/ 75 w 1189"/>
                  <a:gd name="T13" fmla="*/ 150 h 1167"/>
                  <a:gd name="T14" fmla="*/ 17 w 1189"/>
                  <a:gd name="T15" fmla="*/ 178 h 1167"/>
                  <a:gd name="T16" fmla="*/ 12 w 1189"/>
                  <a:gd name="T17" fmla="*/ 312 h 1167"/>
                  <a:gd name="T18" fmla="*/ 63 w 1189"/>
                  <a:gd name="T19" fmla="*/ 262 h 1167"/>
                  <a:gd name="T20" fmla="*/ 70 w 1189"/>
                  <a:gd name="T21" fmla="*/ 313 h 1167"/>
                  <a:gd name="T22" fmla="*/ 232 w 1189"/>
                  <a:gd name="T23" fmla="*/ 277 h 1167"/>
                  <a:gd name="T24" fmla="*/ 240 w 1189"/>
                  <a:gd name="T25" fmla="*/ 222 h 1167"/>
                  <a:gd name="T26" fmla="*/ 253 w 1189"/>
                  <a:gd name="T27" fmla="*/ 180 h 1167"/>
                  <a:gd name="T28" fmla="*/ 301 w 1189"/>
                  <a:gd name="T29" fmla="*/ 110 h 1167"/>
                  <a:gd name="T30" fmla="*/ 314 w 1189"/>
                  <a:gd name="T31" fmla="*/ 86 h 1167"/>
                  <a:gd name="T32" fmla="*/ 315 w 1189"/>
                  <a:gd name="T33" fmla="*/ 67 h 1167"/>
                  <a:gd name="T34" fmla="*/ 243 w 1189"/>
                  <a:gd name="T35" fmla="*/ 30 h 1167"/>
                  <a:gd name="T36" fmla="*/ 210 w 1189"/>
                  <a:gd name="T37" fmla="*/ 17 h 1167"/>
                  <a:gd name="T38" fmla="*/ 188 w 1189"/>
                  <a:gd name="T39" fmla="*/ 24 h 1167"/>
                  <a:gd name="T40" fmla="*/ 175 w 1189"/>
                  <a:gd name="T41" fmla="*/ 28 h 1167"/>
                  <a:gd name="T42" fmla="*/ 170 w 1189"/>
                  <a:gd name="T43" fmla="*/ 34 h 1167"/>
                  <a:gd name="T44" fmla="*/ 171 w 1189"/>
                  <a:gd name="T45" fmla="*/ 41 h 1167"/>
                  <a:gd name="T46" fmla="*/ 186 w 1189"/>
                  <a:gd name="T47" fmla="*/ 44 h 1167"/>
                  <a:gd name="T48" fmla="*/ 182 w 1189"/>
                  <a:gd name="T49" fmla="*/ 50 h 1167"/>
                  <a:gd name="T50" fmla="*/ 168 w 1189"/>
                  <a:gd name="T51" fmla="*/ 48 h 1167"/>
                  <a:gd name="T52" fmla="*/ 167 w 1189"/>
                  <a:gd name="T53" fmla="*/ 58 h 1167"/>
                  <a:gd name="T54" fmla="*/ 183 w 1189"/>
                  <a:gd name="T55" fmla="*/ 63 h 1167"/>
                  <a:gd name="T56" fmla="*/ 193 w 1189"/>
                  <a:gd name="T57" fmla="*/ 61 h 1167"/>
                  <a:gd name="T58" fmla="*/ 193 w 1189"/>
                  <a:gd name="T59" fmla="*/ 72 h 1167"/>
                  <a:gd name="T60" fmla="*/ 180 w 1189"/>
                  <a:gd name="T61" fmla="*/ 70 h 1167"/>
                  <a:gd name="T62" fmla="*/ 173 w 1189"/>
                  <a:gd name="T63" fmla="*/ 79 h 1167"/>
                  <a:gd name="T64" fmla="*/ 190 w 1189"/>
                  <a:gd name="T65" fmla="*/ 85 h 1167"/>
                  <a:gd name="T66" fmla="*/ 203 w 1189"/>
                  <a:gd name="T67" fmla="*/ 80 h 1167"/>
                  <a:gd name="T68" fmla="*/ 204 w 1189"/>
                  <a:gd name="T69" fmla="*/ 66 h 1167"/>
                  <a:gd name="T70" fmla="*/ 213 w 1189"/>
                  <a:gd name="T71" fmla="*/ 52 h 1167"/>
                  <a:gd name="T72" fmla="*/ 270 w 1189"/>
                  <a:gd name="T73" fmla="*/ 84 h 1167"/>
                  <a:gd name="T74" fmla="*/ 229 w 1189"/>
                  <a:gd name="T75" fmla="*/ 119 h 1167"/>
                  <a:gd name="T76" fmla="*/ 209 w 1189"/>
                  <a:gd name="T77" fmla="*/ 133 h 1167"/>
                  <a:gd name="T78" fmla="*/ 114 w 1189"/>
                  <a:gd name="T79" fmla="*/ 50 h 1167"/>
                  <a:gd name="T80" fmla="*/ 4 w 1189"/>
                  <a:gd name="T81" fmla="*/ 75 h 116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89"/>
                  <a:gd name="T124" fmla="*/ 0 h 1167"/>
                  <a:gd name="T125" fmla="*/ 1189 w 1189"/>
                  <a:gd name="T126" fmla="*/ 1167 h 116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89" h="1167">
                    <a:moveTo>
                      <a:pt x="14" y="280"/>
                    </a:moveTo>
                    <a:cubicBezTo>
                      <a:pt x="14" y="280"/>
                      <a:pt x="24" y="338"/>
                      <a:pt x="76" y="369"/>
                    </a:cubicBezTo>
                    <a:cubicBezTo>
                      <a:pt x="88" y="376"/>
                      <a:pt x="85" y="372"/>
                      <a:pt x="89" y="377"/>
                    </a:cubicBezTo>
                    <a:cubicBezTo>
                      <a:pt x="94" y="383"/>
                      <a:pt x="101" y="394"/>
                      <a:pt x="109" y="396"/>
                    </a:cubicBezTo>
                    <a:cubicBezTo>
                      <a:pt x="109" y="396"/>
                      <a:pt x="114" y="433"/>
                      <a:pt x="117" y="442"/>
                    </a:cubicBezTo>
                    <a:cubicBezTo>
                      <a:pt x="120" y="450"/>
                      <a:pt x="120" y="475"/>
                      <a:pt x="119" y="480"/>
                    </a:cubicBezTo>
                    <a:cubicBezTo>
                      <a:pt x="119" y="485"/>
                      <a:pt x="122" y="494"/>
                      <a:pt x="131" y="494"/>
                    </a:cubicBezTo>
                    <a:cubicBezTo>
                      <a:pt x="141" y="494"/>
                      <a:pt x="158" y="493"/>
                      <a:pt x="163" y="492"/>
                    </a:cubicBezTo>
                    <a:cubicBezTo>
                      <a:pt x="168" y="491"/>
                      <a:pt x="175" y="490"/>
                      <a:pt x="177" y="496"/>
                    </a:cubicBezTo>
                    <a:cubicBezTo>
                      <a:pt x="178" y="501"/>
                      <a:pt x="178" y="509"/>
                      <a:pt x="178" y="509"/>
                    </a:cubicBezTo>
                    <a:cubicBezTo>
                      <a:pt x="178" y="509"/>
                      <a:pt x="185" y="520"/>
                      <a:pt x="203" y="514"/>
                    </a:cubicBezTo>
                    <a:cubicBezTo>
                      <a:pt x="203" y="514"/>
                      <a:pt x="203" y="531"/>
                      <a:pt x="218" y="531"/>
                    </a:cubicBezTo>
                    <a:cubicBezTo>
                      <a:pt x="218" y="531"/>
                      <a:pt x="230" y="523"/>
                      <a:pt x="236" y="529"/>
                    </a:cubicBezTo>
                    <a:cubicBezTo>
                      <a:pt x="241" y="534"/>
                      <a:pt x="250" y="558"/>
                      <a:pt x="279" y="561"/>
                    </a:cubicBezTo>
                    <a:cubicBezTo>
                      <a:pt x="279" y="561"/>
                      <a:pt x="265" y="574"/>
                      <a:pt x="162" y="608"/>
                    </a:cubicBezTo>
                    <a:cubicBezTo>
                      <a:pt x="148" y="612"/>
                      <a:pt x="83" y="622"/>
                      <a:pt x="64" y="667"/>
                    </a:cubicBezTo>
                    <a:cubicBezTo>
                      <a:pt x="44" y="712"/>
                      <a:pt x="34" y="828"/>
                      <a:pt x="37" y="894"/>
                    </a:cubicBezTo>
                    <a:cubicBezTo>
                      <a:pt x="40" y="959"/>
                      <a:pt x="47" y="1166"/>
                      <a:pt x="47" y="1166"/>
                    </a:cubicBezTo>
                    <a:cubicBezTo>
                      <a:pt x="216" y="1166"/>
                      <a:pt x="216" y="1166"/>
                      <a:pt x="216" y="1166"/>
                    </a:cubicBezTo>
                    <a:cubicBezTo>
                      <a:pt x="216" y="1166"/>
                      <a:pt x="220" y="1002"/>
                      <a:pt x="234" y="977"/>
                    </a:cubicBezTo>
                    <a:cubicBezTo>
                      <a:pt x="234" y="977"/>
                      <a:pt x="256" y="1014"/>
                      <a:pt x="256" y="1038"/>
                    </a:cubicBezTo>
                    <a:cubicBezTo>
                      <a:pt x="256" y="1063"/>
                      <a:pt x="260" y="1167"/>
                      <a:pt x="260" y="1167"/>
                    </a:cubicBezTo>
                    <a:cubicBezTo>
                      <a:pt x="825" y="1167"/>
                      <a:pt x="825" y="1167"/>
                      <a:pt x="825" y="1167"/>
                    </a:cubicBezTo>
                    <a:cubicBezTo>
                      <a:pt x="825" y="1167"/>
                      <a:pt x="857" y="1055"/>
                      <a:pt x="864" y="1035"/>
                    </a:cubicBezTo>
                    <a:cubicBezTo>
                      <a:pt x="871" y="1015"/>
                      <a:pt x="876" y="962"/>
                      <a:pt x="880" y="937"/>
                    </a:cubicBezTo>
                    <a:cubicBezTo>
                      <a:pt x="884" y="912"/>
                      <a:pt x="890" y="860"/>
                      <a:pt x="895" y="831"/>
                    </a:cubicBezTo>
                    <a:cubicBezTo>
                      <a:pt x="900" y="802"/>
                      <a:pt x="913" y="758"/>
                      <a:pt x="915" y="747"/>
                    </a:cubicBezTo>
                    <a:cubicBezTo>
                      <a:pt x="917" y="736"/>
                      <a:pt x="926" y="698"/>
                      <a:pt x="942" y="673"/>
                    </a:cubicBezTo>
                    <a:cubicBezTo>
                      <a:pt x="958" y="649"/>
                      <a:pt x="1007" y="575"/>
                      <a:pt x="1027" y="547"/>
                    </a:cubicBezTo>
                    <a:cubicBezTo>
                      <a:pt x="1048" y="520"/>
                      <a:pt x="1111" y="429"/>
                      <a:pt x="1122" y="411"/>
                    </a:cubicBezTo>
                    <a:cubicBezTo>
                      <a:pt x="1133" y="393"/>
                      <a:pt x="1147" y="373"/>
                      <a:pt x="1153" y="368"/>
                    </a:cubicBezTo>
                    <a:cubicBezTo>
                      <a:pt x="1159" y="363"/>
                      <a:pt x="1171" y="339"/>
                      <a:pt x="1171" y="323"/>
                    </a:cubicBezTo>
                    <a:cubicBezTo>
                      <a:pt x="1171" y="307"/>
                      <a:pt x="1172" y="306"/>
                      <a:pt x="1176" y="299"/>
                    </a:cubicBezTo>
                    <a:cubicBezTo>
                      <a:pt x="1179" y="293"/>
                      <a:pt x="1189" y="270"/>
                      <a:pt x="1172" y="251"/>
                    </a:cubicBezTo>
                    <a:cubicBezTo>
                      <a:pt x="1155" y="231"/>
                      <a:pt x="1119" y="196"/>
                      <a:pt x="1066" y="177"/>
                    </a:cubicBezTo>
                    <a:cubicBezTo>
                      <a:pt x="1012" y="159"/>
                      <a:pt x="919" y="118"/>
                      <a:pt x="906" y="113"/>
                    </a:cubicBezTo>
                    <a:cubicBezTo>
                      <a:pt x="892" y="108"/>
                      <a:pt x="860" y="96"/>
                      <a:pt x="855" y="93"/>
                    </a:cubicBezTo>
                    <a:cubicBezTo>
                      <a:pt x="850" y="91"/>
                      <a:pt x="796" y="69"/>
                      <a:pt x="781" y="63"/>
                    </a:cubicBezTo>
                    <a:cubicBezTo>
                      <a:pt x="767" y="57"/>
                      <a:pt x="737" y="46"/>
                      <a:pt x="718" y="91"/>
                    </a:cubicBezTo>
                    <a:cubicBezTo>
                      <a:pt x="718" y="91"/>
                      <a:pt x="706" y="90"/>
                      <a:pt x="700" y="91"/>
                    </a:cubicBezTo>
                    <a:cubicBezTo>
                      <a:pt x="694" y="93"/>
                      <a:pt x="676" y="95"/>
                      <a:pt x="672" y="97"/>
                    </a:cubicBezTo>
                    <a:cubicBezTo>
                      <a:pt x="668" y="98"/>
                      <a:pt x="655" y="106"/>
                      <a:pt x="653" y="107"/>
                    </a:cubicBezTo>
                    <a:cubicBezTo>
                      <a:pt x="651" y="109"/>
                      <a:pt x="651" y="117"/>
                      <a:pt x="652" y="120"/>
                    </a:cubicBezTo>
                    <a:cubicBezTo>
                      <a:pt x="652" y="120"/>
                      <a:pt x="638" y="121"/>
                      <a:pt x="634" y="125"/>
                    </a:cubicBezTo>
                    <a:cubicBezTo>
                      <a:pt x="629" y="130"/>
                      <a:pt x="625" y="134"/>
                      <a:pt x="625" y="139"/>
                    </a:cubicBezTo>
                    <a:cubicBezTo>
                      <a:pt x="626" y="144"/>
                      <a:pt x="630" y="152"/>
                      <a:pt x="637" y="153"/>
                    </a:cubicBezTo>
                    <a:cubicBezTo>
                      <a:pt x="645" y="155"/>
                      <a:pt x="652" y="158"/>
                      <a:pt x="652" y="158"/>
                    </a:cubicBezTo>
                    <a:cubicBezTo>
                      <a:pt x="694" y="164"/>
                      <a:pt x="694" y="164"/>
                      <a:pt x="694" y="164"/>
                    </a:cubicBezTo>
                    <a:cubicBezTo>
                      <a:pt x="694" y="185"/>
                      <a:pt x="694" y="185"/>
                      <a:pt x="694" y="185"/>
                    </a:cubicBezTo>
                    <a:cubicBezTo>
                      <a:pt x="694" y="185"/>
                      <a:pt x="682" y="188"/>
                      <a:pt x="677" y="188"/>
                    </a:cubicBezTo>
                    <a:cubicBezTo>
                      <a:pt x="673" y="188"/>
                      <a:pt x="654" y="185"/>
                      <a:pt x="651" y="184"/>
                    </a:cubicBezTo>
                    <a:cubicBezTo>
                      <a:pt x="648" y="182"/>
                      <a:pt x="630" y="180"/>
                      <a:pt x="626" y="179"/>
                    </a:cubicBezTo>
                    <a:cubicBezTo>
                      <a:pt x="622" y="178"/>
                      <a:pt x="611" y="178"/>
                      <a:pt x="611" y="192"/>
                    </a:cubicBezTo>
                    <a:cubicBezTo>
                      <a:pt x="612" y="207"/>
                      <a:pt x="613" y="211"/>
                      <a:pt x="622" y="215"/>
                    </a:cubicBezTo>
                    <a:cubicBezTo>
                      <a:pt x="630" y="219"/>
                      <a:pt x="647" y="229"/>
                      <a:pt x="653" y="232"/>
                    </a:cubicBezTo>
                    <a:cubicBezTo>
                      <a:pt x="660" y="236"/>
                      <a:pt x="675" y="237"/>
                      <a:pt x="683" y="234"/>
                    </a:cubicBezTo>
                    <a:cubicBezTo>
                      <a:pt x="690" y="231"/>
                      <a:pt x="698" y="230"/>
                      <a:pt x="706" y="229"/>
                    </a:cubicBezTo>
                    <a:cubicBezTo>
                      <a:pt x="713" y="227"/>
                      <a:pt x="717" y="228"/>
                      <a:pt x="717" y="228"/>
                    </a:cubicBezTo>
                    <a:cubicBezTo>
                      <a:pt x="717" y="228"/>
                      <a:pt x="712" y="241"/>
                      <a:pt x="714" y="248"/>
                    </a:cubicBezTo>
                    <a:cubicBezTo>
                      <a:pt x="717" y="256"/>
                      <a:pt x="720" y="267"/>
                      <a:pt x="720" y="267"/>
                    </a:cubicBezTo>
                    <a:cubicBezTo>
                      <a:pt x="720" y="267"/>
                      <a:pt x="706" y="267"/>
                      <a:pt x="699" y="275"/>
                    </a:cubicBezTo>
                    <a:cubicBezTo>
                      <a:pt x="699" y="275"/>
                      <a:pt x="682" y="261"/>
                      <a:pt x="669" y="263"/>
                    </a:cubicBezTo>
                    <a:cubicBezTo>
                      <a:pt x="656" y="265"/>
                      <a:pt x="644" y="273"/>
                      <a:pt x="643" y="279"/>
                    </a:cubicBezTo>
                    <a:cubicBezTo>
                      <a:pt x="643" y="286"/>
                      <a:pt x="645" y="295"/>
                      <a:pt x="645" y="295"/>
                    </a:cubicBezTo>
                    <a:cubicBezTo>
                      <a:pt x="645" y="295"/>
                      <a:pt x="675" y="310"/>
                      <a:pt x="681" y="313"/>
                    </a:cubicBezTo>
                    <a:cubicBezTo>
                      <a:pt x="687" y="316"/>
                      <a:pt x="700" y="318"/>
                      <a:pt x="709" y="318"/>
                    </a:cubicBezTo>
                    <a:cubicBezTo>
                      <a:pt x="718" y="317"/>
                      <a:pt x="737" y="312"/>
                      <a:pt x="744" y="311"/>
                    </a:cubicBezTo>
                    <a:cubicBezTo>
                      <a:pt x="751" y="311"/>
                      <a:pt x="753" y="301"/>
                      <a:pt x="756" y="298"/>
                    </a:cubicBezTo>
                    <a:cubicBezTo>
                      <a:pt x="760" y="295"/>
                      <a:pt x="760" y="295"/>
                      <a:pt x="760" y="285"/>
                    </a:cubicBezTo>
                    <a:cubicBezTo>
                      <a:pt x="760" y="275"/>
                      <a:pt x="762" y="251"/>
                      <a:pt x="763" y="245"/>
                    </a:cubicBezTo>
                    <a:cubicBezTo>
                      <a:pt x="763" y="239"/>
                      <a:pt x="763" y="229"/>
                      <a:pt x="765" y="226"/>
                    </a:cubicBezTo>
                    <a:cubicBezTo>
                      <a:pt x="766" y="222"/>
                      <a:pt x="776" y="194"/>
                      <a:pt x="792" y="196"/>
                    </a:cubicBezTo>
                    <a:cubicBezTo>
                      <a:pt x="807" y="199"/>
                      <a:pt x="884" y="222"/>
                      <a:pt x="906" y="236"/>
                    </a:cubicBezTo>
                    <a:cubicBezTo>
                      <a:pt x="956" y="269"/>
                      <a:pt x="995" y="312"/>
                      <a:pt x="1008" y="317"/>
                    </a:cubicBezTo>
                    <a:cubicBezTo>
                      <a:pt x="1008" y="317"/>
                      <a:pt x="945" y="362"/>
                      <a:pt x="910" y="408"/>
                    </a:cubicBezTo>
                    <a:cubicBezTo>
                      <a:pt x="910" y="408"/>
                      <a:pt x="863" y="432"/>
                      <a:pt x="853" y="443"/>
                    </a:cubicBezTo>
                    <a:cubicBezTo>
                      <a:pt x="843" y="454"/>
                      <a:pt x="820" y="458"/>
                      <a:pt x="813" y="466"/>
                    </a:cubicBezTo>
                    <a:cubicBezTo>
                      <a:pt x="806" y="475"/>
                      <a:pt x="791" y="499"/>
                      <a:pt x="778" y="498"/>
                    </a:cubicBezTo>
                    <a:cubicBezTo>
                      <a:pt x="766" y="496"/>
                      <a:pt x="680" y="486"/>
                      <a:pt x="625" y="444"/>
                    </a:cubicBezTo>
                    <a:cubicBezTo>
                      <a:pt x="570" y="402"/>
                      <a:pt x="424" y="188"/>
                      <a:pt x="424" y="188"/>
                    </a:cubicBezTo>
                    <a:cubicBezTo>
                      <a:pt x="424" y="188"/>
                      <a:pt x="247" y="0"/>
                      <a:pt x="190" y="30"/>
                    </a:cubicBezTo>
                    <a:cubicBezTo>
                      <a:pt x="132" y="61"/>
                      <a:pt x="0" y="177"/>
                      <a:pt x="14" y="280"/>
                    </a:cubicBezTo>
                  </a:path>
                </a:pathLst>
              </a:custGeom>
              <a:solidFill>
                <a:srgbClr val="F6E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2" name="Freeform 298">
                <a:extLst>
                  <a:ext uri="{FF2B5EF4-FFF2-40B4-BE49-F238E27FC236}">
                    <a16:creationId xmlns:a16="http://schemas.microsoft.com/office/drawing/2014/main" id="{911D7ECB-9E74-4957-83B5-8321CC79AE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88" y="732"/>
                <a:ext cx="670" cy="735"/>
              </a:xfrm>
              <a:custGeom>
                <a:avLst/>
                <a:gdLst>
                  <a:gd name="T0" fmla="*/ 220 w 1040"/>
                  <a:gd name="T1" fmla="*/ 46 h 1141"/>
                  <a:gd name="T2" fmla="*/ 242 w 1040"/>
                  <a:gd name="T3" fmla="*/ 57 h 1141"/>
                  <a:gd name="T4" fmla="*/ 244 w 1040"/>
                  <a:gd name="T5" fmla="*/ 102 h 1141"/>
                  <a:gd name="T6" fmla="*/ 218 w 1040"/>
                  <a:gd name="T7" fmla="*/ 118 h 1141"/>
                  <a:gd name="T8" fmla="*/ 216 w 1040"/>
                  <a:gd name="T9" fmla="*/ 126 h 1141"/>
                  <a:gd name="T10" fmla="*/ 236 w 1040"/>
                  <a:gd name="T11" fmla="*/ 111 h 1141"/>
                  <a:gd name="T12" fmla="*/ 278 w 1040"/>
                  <a:gd name="T13" fmla="*/ 77 h 1141"/>
                  <a:gd name="T14" fmla="*/ 200 w 1040"/>
                  <a:gd name="T15" fmla="*/ 52 h 1141"/>
                  <a:gd name="T16" fmla="*/ 191 w 1040"/>
                  <a:gd name="T17" fmla="*/ 55 h 1141"/>
                  <a:gd name="T18" fmla="*/ 193 w 1040"/>
                  <a:gd name="T19" fmla="*/ 64 h 1141"/>
                  <a:gd name="T20" fmla="*/ 196 w 1040"/>
                  <a:gd name="T21" fmla="*/ 64 h 1141"/>
                  <a:gd name="T22" fmla="*/ 200 w 1040"/>
                  <a:gd name="T23" fmla="*/ 59 h 1141"/>
                  <a:gd name="T24" fmla="*/ 192 w 1040"/>
                  <a:gd name="T25" fmla="*/ 17 h 1141"/>
                  <a:gd name="T26" fmla="*/ 180 w 1040"/>
                  <a:gd name="T27" fmla="*/ 19 h 1141"/>
                  <a:gd name="T28" fmla="*/ 175 w 1040"/>
                  <a:gd name="T29" fmla="*/ 25 h 1141"/>
                  <a:gd name="T30" fmla="*/ 168 w 1040"/>
                  <a:gd name="T31" fmla="*/ 30 h 1141"/>
                  <a:gd name="T32" fmla="*/ 175 w 1040"/>
                  <a:gd name="T33" fmla="*/ 35 h 1141"/>
                  <a:gd name="T34" fmla="*/ 186 w 1040"/>
                  <a:gd name="T35" fmla="*/ 43 h 1141"/>
                  <a:gd name="T36" fmla="*/ 189 w 1040"/>
                  <a:gd name="T37" fmla="*/ 43 h 1141"/>
                  <a:gd name="T38" fmla="*/ 192 w 1040"/>
                  <a:gd name="T39" fmla="*/ 37 h 1141"/>
                  <a:gd name="T40" fmla="*/ 179 w 1040"/>
                  <a:gd name="T41" fmla="*/ 34 h 1141"/>
                  <a:gd name="T42" fmla="*/ 178 w 1040"/>
                  <a:gd name="T43" fmla="*/ 26 h 1141"/>
                  <a:gd name="T44" fmla="*/ 183 w 1040"/>
                  <a:gd name="T45" fmla="*/ 21 h 1141"/>
                  <a:gd name="T46" fmla="*/ 196 w 1040"/>
                  <a:gd name="T47" fmla="*/ 18 h 1141"/>
                  <a:gd name="T48" fmla="*/ 207 w 1040"/>
                  <a:gd name="T49" fmla="*/ 10 h 1141"/>
                  <a:gd name="T50" fmla="*/ 182 w 1040"/>
                  <a:gd name="T51" fmla="*/ 72 h 1141"/>
                  <a:gd name="T52" fmla="*/ 184 w 1040"/>
                  <a:gd name="T53" fmla="*/ 64 h 1141"/>
                  <a:gd name="T54" fmla="*/ 172 w 1040"/>
                  <a:gd name="T55" fmla="*/ 68 h 1141"/>
                  <a:gd name="T56" fmla="*/ 182 w 1040"/>
                  <a:gd name="T57" fmla="*/ 77 h 1141"/>
                  <a:gd name="T58" fmla="*/ 193 w 1040"/>
                  <a:gd name="T59" fmla="*/ 77 h 1141"/>
                  <a:gd name="T60" fmla="*/ 182 w 1040"/>
                  <a:gd name="T61" fmla="*/ 72 h 1141"/>
                  <a:gd name="T62" fmla="*/ 68 w 1040"/>
                  <a:gd name="T63" fmla="*/ 269 h 1141"/>
                  <a:gd name="T64" fmla="*/ 70 w 1040"/>
                  <a:gd name="T65" fmla="*/ 305 h 1141"/>
                  <a:gd name="T66" fmla="*/ 77 w 1040"/>
                  <a:gd name="T67" fmla="*/ 271 h 1141"/>
                  <a:gd name="T68" fmla="*/ 69 w 1040"/>
                  <a:gd name="T69" fmla="*/ 139 h 1141"/>
                  <a:gd name="T70" fmla="*/ 59 w 1040"/>
                  <a:gd name="T71" fmla="*/ 135 h 1141"/>
                  <a:gd name="T72" fmla="*/ 59 w 1040"/>
                  <a:gd name="T73" fmla="*/ 126 h 1141"/>
                  <a:gd name="T74" fmla="*/ 48 w 1040"/>
                  <a:gd name="T75" fmla="*/ 127 h 1141"/>
                  <a:gd name="T76" fmla="*/ 47 w 1040"/>
                  <a:gd name="T77" fmla="*/ 126 h 1141"/>
                  <a:gd name="T78" fmla="*/ 54 w 1040"/>
                  <a:gd name="T79" fmla="*/ 130 h 1141"/>
                  <a:gd name="T80" fmla="*/ 63 w 1040"/>
                  <a:gd name="T81" fmla="*/ 135 h 1141"/>
                  <a:gd name="T82" fmla="*/ 44 w 1040"/>
                  <a:gd name="T83" fmla="*/ 156 h 1141"/>
                  <a:gd name="T84" fmla="*/ 10 w 1040"/>
                  <a:gd name="T85" fmla="*/ 232 h 1141"/>
                  <a:gd name="T86" fmla="*/ 21 w 1040"/>
                  <a:gd name="T87" fmla="*/ 305 h 1141"/>
                  <a:gd name="T88" fmla="*/ 26 w 1040"/>
                  <a:gd name="T89" fmla="*/ 171 h 1141"/>
                  <a:gd name="T90" fmla="*/ 83 w 1040"/>
                  <a:gd name="T91" fmla="*/ 143 h 1141"/>
                  <a:gd name="T92" fmla="*/ 182 w 1040"/>
                  <a:gd name="T93" fmla="*/ 55 h 1141"/>
                  <a:gd name="T94" fmla="*/ 184 w 1040"/>
                  <a:gd name="T95" fmla="*/ 55 h 1141"/>
                  <a:gd name="T96" fmla="*/ 172 w 1040"/>
                  <a:gd name="T97" fmla="*/ 45 h 1141"/>
                  <a:gd name="T98" fmla="*/ 168 w 1040"/>
                  <a:gd name="T99" fmla="*/ 41 h 1141"/>
                  <a:gd name="T100" fmla="*/ 166 w 1040"/>
                  <a:gd name="T101" fmla="*/ 51 h 1141"/>
                  <a:gd name="T102" fmla="*/ 182 w 1040"/>
                  <a:gd name="T103" fmla="*/ 55 h 1141"/>
                  <a:gd name="T104" fmla="*/ 24 w 1040"/>
                  <a:gd name="T105" fmla="*/ 94 h 1141"/>
                  <a:gd name="T106" fmla="*/ 32 w 1040"/>
                  <a:gd name="T107" fmla="*/ 111 h 1141"/>
                  <a:gd name="T108" fmla="*/ 35 w 1040"/>
                  <a:gd name="T109" fmla="*/ 125 h 1141"/>
                  <a:gd name="T110" fmla="*/ 34 w 1040"/>
                  <a:gd name="T111" fmla="*/ 122 h 1141"/>
                  <a:gd name="T112" fmla="*/ 33 w 1040"/>
                  <a:gd name="T113" fmla="*/ 103 h 1141"/>
                  <a:gd name="T114" fmla="*/ 25 w 1040"/>
                  <a:gd name="T115" fmla="*/ 92 h 1141"/>
                  <a:gd name="T116" fmla="*/ 59 w 1040"/>
                  <a:gd name="T117" fmla="*/ 1 h 1141"/>
                  <a:gd name="T118" fmla="*/ 51 w 1040"/>
                  <a:gd name="T119" fmla="*/ 1 h 1141"/>
                  <a:gd name="T120" fmla="*/ 21 w 1040"/>
                  <a:gd name="T121" fmla="*/ 92 h 1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40"/>
                  <a:gd name="T184" fmla="*/ 0 h 1141"/>
                  <a:gd name="T185" fmla="*/ 1040 w 1040"/>
                  <a:gd name="T186" fmla="*/ 1141 h 1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40" h="1141">
                    <a:moveTo>
                      <a:pt x="939" y="211"/>
                    </a:moveTo>
                    <a:cubicBezTo>
                      <a:pt x="917" y="196"/>
                      <a:pt x="840" y="173"/>
                      <a:pt x="824" y="171"/>
                    </a:cubicBezTo>
                    <a:cubicBezTo>
                      <a:pt x="820" y="170"/>
                      <a:pt x="816" y="172"/>
                      <a:pt x="812" y="175"/>
                    </a:cubicBezTo>
                    <a:cubicBezTo>
                      <a:pt x="841" y="183"/>
                      <a:pt x="890" y="199"/>
                      <a:pt x="907" y="211"/>
                    </a:cubicBezTo>
                    <a:cubicBezTo>
                      <a:pt x="956" y="243"/>
                      <a:pt x="995" y="287"/>
                      <a:pt x="1008" y="291"/>
                    </a:cubicBezTo>
                    <a:cubicBezTo>
                      <a:pt x="1008" y="291"/>
                      <a:pt x="945" y="336"/>
                      <a:pt x="911" y="383"/>
                    </a:cubicBezTo>
                    <a:cubicBezTo>
                      <a:pt x="911" y="383"/>
                      <a:pt x="863" y="407"/>
                      <a:pt x="853" y="417"/>
                    </a:cubicBezTo>
                    <a:cubicBezTo>
                      <a:pt x="843" y="428"/>
                      <a:pt x="820" y="432"/>
                      <a:pt x="813" y="441"/>
                    </a:cubicBezTo>
                    <a:cubicBezTo>
                      <a:pt x="808" y="447"/>
                      <a:pt x="799" y="462"/>
                      <a:pt x="789" y="469"/>
                    </a:cubicBezTo>
                    <a:cubicBezTo>
                      <a:pt x="800" y="471"/>
                      <a:pt x="807" y="472"/>
                      <a:pt x="811" y="472"/>
                    </a:cubicBezTo>
                    <a:cubicBezTo>
                      <a:pt x="823" y="473"/>
                      <a:pt x="839" y="449"/>
                      <a:pt x="845" y="441"/>
                    </a:cubicBezTo>
                    <a:cubicBezTo>
                      <a:pt x="852" y="432"/>
                      <a:pt x="875" y="428"/>
                      <a:pt x="885" y="417"/>
                    </a:cubicBezTo>
                    <a:cubicBezTo>
                      <a:pt x="895" y="407"/>
                      <a:pt x="943" y="383"/>
                      <a:pt x="943" y="383"/>
                    </a:cubicBezTo>
                    <a:cubicBezTo>
                      <a:pt x="977" y="336"/>
                      <a:pt x="1040" y="291"/>
                      <a:pt x="1040" y="291"/>
                    </a:cubicBezTo>
                    <a:cubicBezTo>
                      <a:pt x="1027" y="287"/>
                      <a:pt x="988" y="243"/>
                      <a:pt x="939" y="211"/>
                    </a:cubicBezTo>
                    <a:moveTo>
                      <a:pt x="750" y="196"/>
                    </a:moveTo>
                    <a:cubicBezTo>
                      <a:pt x="750" y="196"/>
                      <a:pt x="747" y="195"/>
                      <a:pt x="739" y="197"/>
                    </a:cubicBezTo>
                    <a:cubicBezTo>
                      <a:pt x="731" y="198"/>
                      <a:pt x="717" y="202"/>
                      <a:pt x="715" y="208"/>
                    </a:cubicBezTo>
                    <a:cubicBezTo>
                      <a:pt x="714" y="212"/>
                      <a:pt x="713" y="218"/>
                      <a:pt x="715" y="222"/>
                    </a:cubicBezTo>
                    <a:cubicBezTo>
                      <a:pt x="718" y="230"/>
                      <a:pt x="720" y="241"/>
                      <a:pt x="720" y="241"/>
                    </a:cubicBezTo>
                    <a:cubicBezTo>
                      <a:pt x="720" y="241"/>
                      <a:pt x="720" y="241"/>
                      <a:pt x="719" y="241"/>
                    </a:cubicBezTo>
                    <a:cubicBezTo>
                      <a:pt x="726" y="244"/>
                      <a:pt x="735" y="242"/>
                      <a:pt x="735" y="242"/>
                    </a:cubicBezTo>
                    <a:cubicBezTo>
                      <a:pt x="743" y="234"/>
                      <a:pt x="752" y="241"/>
                      <a:pt x="752" y="241"/>
                    </a:cubicBezTo>
                    <a:cubicBezTo>
                      <a:pt x="752" y="241"/>
                      <a:pt x="750" y="230"/>
                      <a:pt x="747" y="222"/>
                    </a:cubicBezTo>
                    <a:cubicBezTo>
                      <a:pt x="744" y="215"/>
                      <a:pt x="750" y="196"/>
                      <a:pt x="750" y="196"/>
                    </a:cubicBezTo>
                    <a:moveTo>
                      <a:pt x="718" y="65"/>
                    </a:moveTo>
                    <a:cubicBezTo>
                      <a:pt x="718" y="65"/>
                      <a:pt x="706" y="64"/>
                      <a:pt x="700" y="66"/>
                    </a:cubicBezTo>
                    <a:cubicBezTo>
                      <a:pt x="694" y="67"/>
                      <a:pt x="677" y="70"/>
                      <a:pt x="673" y="71"/>
                    </a:cubicBezTo>
                    <a:cubicBezTo>
                      <a:pt x="669" y="73"/>
                      <a:pt x="655" y="80"/>
                      <a:pt x="653" y="81"/>
                    </a:cubicBezTo>
                    <a:cubicBezTo>
                      <a:pt x="651" y="83"/>
                      <a:pt x="652" y="91"/>
                      <a:pt x="652" y="94"/>
                    </a:cubicBezTo>
                    <a:cubicBezTo>
                      <a:pt x="652" y="94"/>
                      <a:pt x="639" y="95"/>
                      <a:pt x="634" y="100"/>
                    </a:cubicBezTo>
                    <a:cubicBezTo>
                      <a:pt x="630" y="104"/>
                      <a:pt x="625" y="109"/>
                      <a:pt x="626" y="114"/>
                    </a:cubicBezTo>
                    <a:cubicBezTo>
                      <a:pt x="626" y="118"/>
                      <a:pt x="631" y="126"/>
                      <a:pt x="638" y="127"/>
                    </a:cubicBezTo>
                    <a:cubicBezTo>
                      <a:pt x="645" y="129"/>
                      <a:pt x="653" y="132"/>
                      <a:pt x="653" y="132"/>
                    </a:cubicBezTo>
                    <a:cubicBezTo>
                      <a:pt x="694" y="138"/>
                      <a:pt x="694" y="138"/>
                      <a:pt x="694" y="138"/>
                    </a:cubicBezTo>
                    <a:cubicBezTo>
                      <a:pt x="694" y="160"/>
                      <a:pt x="694" y="160"/>
                      <a:pt x="694" y="160"/>
                    </a:cubicBezTo>
                    <a:cubicBezTo>
                      <a:pt x="694" y="160"/>
                      <a:pt x="694" y="160"/>
                      <a:pt x="693" y="160"/>
                    </a:cubicBezTo>
                    <a:cubicBezTo>
                      <a:pt x="699" y="161"/>
                      <a:pt x="707" y="162"/>
                      <a:pt x="710" y="162"/>
                    </a:cubicBezTo>
                    <a:cubicBezTo>
                      <a:pt x="715" y="162"/>
                      <a:pt x="719" y="158"/>
                      <a:pt x="719" y="158"/>
                    </a:cubicBezTo>
                    <a:cubicBezTo>
                      <a:pt x="718" y="139"/>
                      <a:pt x="718" y="139"/>
                      <a:pt x="718" y="139"/>
                    </a:cubicBezTo>
                    <a:cubicBezTo>
                      <a:pt x="685" y="132"/>
                      <a:pt x="685" y="132"/>
                      <a:pt x="685" y="132"/>
                    </a:cubicBezTo>
                    <a:cubicBezTo>
                      <a:pt x="685" y="132"/>
                      <a:pt x="677" y="129"/>
                      <a:pt x="670" y="127"/>
                    </a:cubicBezTo>
                    <a:cubicBezTo>
                      <a:pt x="663" y="126"/>
                      <a:pt x="658" y="118"/>
                      <a:pt x="658" y="114"/>
                    </a:cubicBezTo>
                    <a:cubicBezTo>
                      <a:pt x="657" y="109"/>
                      <a:pt x="662" y="104"/>
                      <a:pt x="666" y="100"/>
                    </a:cubicBezTo>
                    <a:cubicBezTo>
                      <a:pt x="671" y="95"/>
                      <a:pt x="684" y="94"/>
                      <a:pt x="684" y="94"/>
                    </a:cubicBezTo>
                    <a:cubicBezTo>
                      <a:pt x="684" y="91"/>
                      <a:pt x="683" y="83"/>
                      <a:pt x="685" y="81"/>
                    </a:cubicBezTo>
                    <a:cubicBezTo>
                      <a:pt x="687" y="80"/>
                      <a:pt x="701" y="73"/>
                      <a:pt x="705" y="71"/>
                    </a:cubicBezTo>
                    <a:cubicBezTo>
                      <a:pt x="709" y="70"/>
                      <a:pt x="726" y="67"/>
                      <a:pt x="732" y="66"/>
                    </a:cubicBezTo>
                    <a:cubicBezTo>
                      <a:pt x="738" y="64"/>
                      <a:pt x="750" y="65"/>
                      <a:pt x="750" y="65"/>
                    </a:cubicBezTo>
                    <a:cubicBezTo>
                      <a:pt x="758" y="48"/>
                      <a:pt x="766" y="39"/>
                      <a:pt x="775" y="35"/>
                    </a:cubicBezTo>
                    <a:cubicBezTo>
                      <a:pt x="759" y="30"/>
                      <a:pt x="735" y="26"/>
                      <a:pt x="718" y="65"/>
                    </a:cubicBezTo>
                    <a:moveTo>
                      <a:pt x="678" y="269"/>
                    </a:moveTo>
                    <a:cubicBezTo>
                      <a:pt x="678" y="269"/>
                      <a:pt x="675" y="260"/>
                      <a:pt x="676" y="254"/>
                    </a:cubicBezTo>
                    <a:cubicBezTo>
                      <a:pt x="676" y="249"/>
                      <a:pt x="681" y="245"/>
                      <a:pt x="688" y="242"/>
                    </a:cubicBezTo>
                    <a:cubicBezTo>
                      <a:pt x="682" y="239"/>
                      <a:pt x="675" y="236"/>
                      <a:pt x="669" y="237"/>
                    </a:cubicBezTo>
                    <a:cubicBezTo>
                      <a:pt x="657" y="240"/>
                      <a:pt x="644" y="247"/>
                      <a:pt x="644" y="254"/>
                    </a:cubicBezTo>
                    <a:cubicBezTo>
                      <a:pt x="643" y="260"/>
                      <a:pt x="646" y="269"/>
                      <a:pt x="646" y="269"/>
                    </a:cubicBezTo>
                    <a:cubicBezTo>
                      <a:pt x="646" y="269"/>
                      <a:pt x="676" y="284"/>
                      <a:pt x="682" y="287"/>
                    </a:cubicBezTo>
                    <a:cubicBezTo>
                      <a:pt x="687" y="290"/>
                      <a:pt x="700" y="293"/>
                      <a:pt x="709" y="292"/>
                    </a:cubicBezTo>
                    <a:cubicBezTo>
                      <a:pt x="713" y="292"/>
                      <a:pt x="717" y="291"/>
                      <a:pt x="722" y="290"/>
                    </a:cubicBezTo>
                    <a:cubicBezTo>
                      <a:pt x="719" y="289"/>
                      <a:pt x="716" y="288"/>
                      <a:pt x="714" y="287"/>
                    </a:cubicBezTo>
                    <a:cubicBezTo>
                      <a:pt x="708" y="284"/>
                      <a:pt x="678" y="269"/>
                      <a:pt x="678" y="269"/>
                    </a:cubicBezTo>
                    <a:moveTo>
                      <a:pt x="233" y="925"/>
                    </a:moveTo>
                    <a:cubicBezTo>
                      <a:pt x="229" y="933"/>
                      <a:pt x="258" y="979"/>
                      <a:pt x="256" y="1004"/>
                    </a:cubicBezTo>
                    <a:cubicBezTo>
                      <a:pt x="256" y="1007"/>
                      <a:pt x="257" y="1010"/>
                      <a:pt x="257" y="1013"/>
                    </a:cubicBezTo>
                    <a:cubicBezTo>
                      <a:pt x="257" y="1037"/>
                      <a:pt x="260" y="1141"/>
                      <a:pt x="260" y="1141"/>
                    </a:cubicBezTo>
                    <a:cubicBezTo>
                      <a:pt x="292" y="1141"/>
                      <a:pt x="292" y="1141"/>
                      <a:pt x="292" y="1141"/>
                    </a:cubicBezTo>
                    <a:cubicBezTo>
                      <a:pt x="292" y="1141"/>
                      <a:pt x="289" y="1037"/>
                      <a:pt x="289" y="1013"/>
                    </a:cubicBezTo>
                    <a:cubicBezTo>
                      <a:pt x="289" y="988"/>
                      <a:pt x="233" y="925"/>
                      <a:pt x="233" y="925"/>
                    </a:cubicBezTo>
                    <a:moveTo>
                      <a:pt x="258" y="521"/>
                    </a:moveTo>
                    <a:cubicBezTo>
                      <a:pt x="253" y="516"/>
                      <a:pt x="251" y="506"/>
                      <a:pt x="251" y="506"/>
                    </a:cubicBezTo>
                    <a:cubicBezTo>
                      <a:pt x="236" y="505"/>
                      <a:pt x="222" y="503"/>
                      <a:pt x="222" y="503"/>
                    </a:cubicBezTo>
                    <a:cubicBezTo>
                      <a:pt x="209" y="507"/>
                      <a:pt x="211" y="483"/>
                      <a:pt x="211" y="483"/>
                    </a:cubicBezTo>
                    <a:cubicBezTo>
                      <a:pt x="211" y="483"/>
                      <a:pt x="223" y="476"/>
                      <a:pt x="222" y="471"/>
                    </a:cubicBezTo>
                    <a:cubicBezTo>
                      <a:pt x="220" y="466"/>
                      <a:pt x="185" y="482"/>
                      <a:pt x="180" y="483"/>
                    </a:cubicBezTo>
                    <a:cubicBezTo>
                      <a:pt x="179" y="483"/>
                      <a:pt x="180" y="479"/>
                      <a:pt x="180" y="475"/>
                    </a:cubicBezTo>
                    <a:cubicBezTo>
                      <a:pt x="180" y="472"/>
                      <a:pt x="180" y="468"/>
                      <a:pt x="176" y="468"/>
                    </a:cubicBezTo>
                    <a:cubicBezTo>
                      <a:pt x="176" y="469"/>
                      <a:pt x="177" y="469"/>
                      <a:pt x="177" y="470"/>
                    </a:cubicBezTo>
                    <a:cubicBezTo>
                      <a:pt x="179" y="475"/>
                      <a:pt x="179" y="483"/>
                      <a:pt x="179" y="483"/>
                    </a:cubicBezTo>
                    <a:cubicBezTo>
                      <a:pt x="179" y="483"/>
                      <a:pt x="186" y="495"/>
                      <a:pt x="203" y="488"/>
                    </a:cubicBezTo>
                    <a:cubicBezTo>
                      <a:pt x="203" y="488"/>
                      <a:pt x="204" y="505"/>
                      <a:pt x="219" y="506"/>
                    </a:cubicBezTo>
                    <a:cubicBezTo>
                      <a:pt x="219" y="506"/>
                      <a:pt x="231" y="497"/>
                      <a:pt x="236" y="503"/>
                    </a:cubicBezTo>
                    <a:cubicBezTo>
                      <a:pt x="242" y="508"/>
                      <a:pt x="251" y="533"/>
                      <a:pt x="279" y="535"/>
                    </a:cubicBezTo>
                    <a:cubicBezTo>
                      <a:pt x="279" y="535"/>
                      <a:pt x="265" y="548"/>
                      <a:pt x="163" y="582"/>
                    </a:cubicBezTo>
                    <a:cubicBezTo>
                      <a:pt x="149" y="586"/>
                      <a:pt x="83" y="597"/>
                      <a:pt x="64" y="641"/>
                    </a:cubicBezTo>
                    <a:cubicBezTo>
                      <a:pt x="45" y="686"/>
                      <a:pt x="34" y="803"/>
                      <a:pt x="37" y="868"/>
                    </a:cubicBezTo>
                    <a:cubicBezTo>
                      <a:pt x="41" y="933"/>
                      <a:pt x="47" y="1140"/>
                      <a:pt x="47" y="1140"/>
                    </a:cubicBezTo>
                    <a:cubicBezTo>
                      <a:pt x="79" y="1140"/>
                      <a:pt x="79" y="1140"/>
                      <a:pt x="79" y="1140"/>
                    </a:cubicBezTo>
                    <a:cubicBezTo>
                      <a:pt x="79" y="1140"/>
                      <a:pt x="73" y="933"/>
                      <a:pt x="69" y="868"/>
                    </a:cubicBezTo>
                    <a:cubicBezTo>
                      <a:pt x="66" y="803"/>
                      <a:pt x="77" y="686"/>
                      <a:pt x="96" y="641"/>
                    </a:cubicBezTo>
                    <a:cubicBezTo>
                      <a:pt x="115" y="597"/>
                      <a:pt x="181" y="586"/>
                      <a:pt x="195" y="582"/>
                    </a:cubicBezTo>
                    <a:cubicBezTo>
                      <a:pt x="297" y="548"/>
                      <a:pt x="311" y="535"/>
                      <a:pt x="311" y="535"/>
                    </a:cubicBezTo>
                    <a:cubicBezTo>
                      <a:pt x="283" y="533"/>
                      <a:pt x="264" y="527"/>
                      <a:pt x="258" y="521"/>
                    </a:cubicBezTo>
                    <a:moveTo>
                      <a:pt x="683" y="208"/>
                    </a:moveTo>
                    <a:cubicBezTo>
                      <a:pt x="684" y="208"/>
                      <a:pt x="685" y="207"/>
                      <a:pt x="686" y="207"/>
                    </a:cubicBezTo>
                    <a:cubicBezTo>
                      <a:pt x="686" y="207"/>
                      <a:pt x="686" y="207"/>
                      <a:pt x="686" y="207"/>
                    </a:cubicBezTo>
                    <a:cubicBezTo>
                      <a:pt x="679" y="203"/>
                      <a:pt x="662" y="193"/>
                      <a:pt x="654" y="189"/>
                    </a:cubicBezTo>
                    <a:cubicBezTo>
                      <a:pt x="646" y="186"/>
                      <a:pt x="644" y="181"/>
                      <a:pt x="644" y="167"/>
                    </a:cubicBezTo>
                    <a:cubicBezTo>
                      <a:pt x="643" y="162"/>
                      <a:pt x="645" y="159"/>
                      <a:pt x="646" y="157"/>
                    </a:cubicBezTo>
                    <a:cubicBezTo>
                      <a:pt x="640" y="155"/>
                      <a:pt x="630" y="154"/>
                      <a:pt x="627" y="153"/>
                    </a:cubicBezTo>
                    <a:cubicBezTo>
                      <a:pt x="623" y="152"/>
                      <a:pt x="611" y="152"/>
                      <a:pt x="612" y="167"/>
                    </a:cubicBezTo>
                    <a:cubicBezTo>
                      <a:pt x="612" y="181"/>
                      <a:pt x="614" y="186"/>
                      <a:pt x="622" y="189"/>
                    </a:cubicBezTo>
                    <a:cubicBezTo>
                      <a:pt x="630" y="193"/>
                      <a:pt x="647" y="203"/>
                      <a:pt x="654" y="207"/>
                    </a:cubicBezTo>
                    <a:cubicBezTo>
                      <a:pt x="660" y="210"/>
                      <a:pt x="676" y="211"/>
                      <a:pt x="683" y="208"/>
                    </a:cubicBezTo>
                    <a:moveTo>
                      <a:pt x="76" y="344"/>
                    </a:moveTo>
                    <a:cubicBezTo>
                      <a:pt x="88" y="350"/>
                      <a:pt x="85" y="346"/>
                      <a:pt x="90" y="351"/>
                    </a:cubicBezTo>
                    <a:cubicBezTo>
                      <a:pt x="94" y="357"/>
                      <a:pt x="101" y="368"/>
                      <a:pt x="109" y="371"/>
                    </a:cubicBezTo>
                    <a:cubicBezTo>
                      <a:pt x="109" y="371"/>
                      <a:pt x="115" y="407"/>
                      <a:pt x="118" y="416"/>
                    </a:cubicBezTo>
                    <a:cubicBezTo>
                      <a:pt x="120" y="424"/>
                      <a:pt x="120" y="450"/>
                      <a:pt x="120" y="454"/>
                    </a:cubicBezTo>
                    <a:cubicBezTo>
                      <a:pt x="119" y="459"/>
                      <a:pt x="123" y="468"/>
                      <a:pt x="132" y="468"/>
                    </a:cubicBezTo>
                    <a:cubicBezTo>
                      <a:pt x="139" y="468"/>
                      <a:pt x="152" y="468"/>
                      <a:pt x="159" y="467"/>
                    </a:cubicBezTo>
                    <a:cubicBezTo>
                      <a:pt x="154" y="464"/>
                      <a:pt x="128" y="460"/>
                      <a:pt x="129" y="456"/>
                    </a:cubicBezTo>
                    <a:cubicBezTo>
                      <a:pt x="129" y="452"/>
                      <a:pt x="126" y="427"/>
                      <a:pt x="123" y="419"/>
                    </a:cubicBezTo>
                    <a:cubicBezTo>
                      <a:pt x="121" y="411"/>
                      <a:pt x="122" y="385"/>
                      <a:pt x="122" y="385"/>
                    </a:cubicBezTo>
                    <a:cubicBezTo>
                      <a:pt x="113" y="383"/>
                      <a:pt x="117" y="370"/>
                      <a:pt x="112" y="364"/>
                    </a:cubicBezTo>
                    <a:cubicBezTo>
                      <a:pt x="107" y="358"/>
                      <a:pt x="105" y="351"/>
                      <a:pt x="93" y="344"/>
                    </a:cubicBezTo>
                    <a:cubicBezTo>
                      <a:pt x="41" y="312"/>
                      <a:pt x="46" y="254"/>
                      <a:pt x="46" y="254"/>
                    </a:cubicBezTo>
                    <a:cubicBezTo>
                      <a:pt x="32" y="151"/>
                      <a:pt x="165" y="35"/>
                      <a:pt x="222" y="5"/>
                    </a:cubicBezTo>
                    <a:cubicBezTo>
                      <a:pt x="223" y="4"/>
                      <a:pt x="223" y="4"/>
                      <a:pt x="223" y="4"/>
                    </a:cubicBezTo>
                    <a:cubicBezTo>
                      <a:pt x="210" y="0"/>
                      <a:pt x="199" y="0"/>
                      <a:pt x="190" y="5"/>
                    </a:cubicBezTo>
                    <a:cubicBezTo>
                      <a:pt x="133" y="35"/>
                      <a:pt x="0" y="151"/>
                      <a:pt x="14" y="254"/>
                    </a:cubicBezTo>
                    <a:cubicBezTo>
                      <a:pt x="14" y="254"/>
                      <a:pt x="24" y="312"/>
                      <a:pt x="76" y="344"/>
                    </a:cubicBezTo>
                  </a:path>
                </a:pathLst>
              </a:custGeom>
              <a:solidFill>
                <a:srgbClr val="EFD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3" name="Freeform 299">
                <a:extLst>
                  <a:ext uri="{FF2B5EF4-FFF2-40B4-BE49-F238E27FC236}">
                    <a16:creationId xmlns:a16="http://schemas.microsoft.com/office/drawing/2014/main" id="{6FCFE9D3-AC53-4DC3-8084-A0E03C5E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731"/>
                <a:ext cx="756" cy="737"/>
              </a:xfrm>
              <a:custGeom>
                <a:avLst/>
                <a:gdLst>
                  <a:gd name="T0" fmla="*/ 23 w 1173"/>
                  <a:gd name="T1" fmla="*/ 97 h 1144"/>
                  <a:gd name="T2" fmla="*/ 28 w 1173"/>
                  <a:gd name="T3" fmla="*/ 122 h 1144"/>
                  <a:gd name="T4" fmla="*/ 44 w 1173"/>
                  <a:gd name="T5" fmla="*/ 126 h 1144"/>
                  <a:gd name="T6" fmla="*/ 52 w 1173"/>
                  <a:gd name="T7" fmla="*/ 131 h 1144"/>
                  <a:gd name="T8" fmla="*/ 59 w 1173"/>
                  <a:gd name="T9" fmla="*/ 135 h 1144"/>
                  <a:gd name="T10" fmla="*/ 72 w 1173"/>
                  <a:gd name="T11" fmla="*/ 143 h 1144"/>
                  <a:gd name="T12" fmla="*/ 6 w 1173"/>
                  <a:gd name="T13" fmla="*/ 225 h 1144"/>
                  <a:gd name="T14" fmla="*/ 55 w 1173"/>
                  <a:gd name="T15" fmla="*/ 303 h 1144"/>
                  <a:gd name="T16" fmla="*/ 65 w 1173"/>
                  <a:gd name="T17" fmla="*/ 271 h 1144"/>
                  <a:gd name="T18" fmla="*/ 233 w 1173"/>
                  <a:gd name="T19" fmla="*/ 244 h 1144"/>
                  <a:gd name="T20" fmla="*/ 306 w 1173"/>
                  <a:gd name="T21" fmla="*/ 92 h 1144"/>
                  <a:gd name="T22" fmla="*/ 240 w 1173"/>
                  <a:gd name="T23" fmla="*/ 23 h 1144"/>
                  <a:gd name="T24" fmla="*/ 189 w 1173"/>
                  <a:gd name="T25" fmla="*/ 18 h 1144"/>
                  <a:gd name="T26" fmla="*/ 171 w 1173"/>
                  <a:gd name="T27" fmla="*/ 22 h 1144"/>
                  <a:gd name="T28" fmla="*/ 165 w 1173"/>
                  <a:gd name="T29" fmla="*/ 28 h 1144"/>
                  <a:gd name="T30" fmla="*/ 182 w 1173"/>
                  <a:gd name="T31" fmla="*/ 38 h 1144"/>
                  <a:gd name="T32" fmla="*/ 172 w 1173"/>
                  <a:gd name="T33" fmla="*/ 43 h 1144"/>
                  <a:gd name="T34" fmla="*/ 160 w 1173"/>
                  <a:gd name="T35" fmla="*/ 50 h 1144"/>
                  <a:gd name="T36" fmla="*/ 189 w 1173"/>
                  <a:gd name="T37" fmla="*/ 55 h 1144"/>
                  <a:gd name="T38" fmla="*/ 189 w 1173"/>
                  <a:gd name="T39" fmla="*/ 64 h 1144"/>
                  <a:gd name="T40" fmla="*/ 177 w 1173"/>
                  <a:gd name="T41" fmla="*/ 63 h 1144"/>
                  <a:gd name="T42" fmla="*/ 179 w 1173"/>
                  <a:gd name="T43" fmla="*/ 77 h 1144"/>
                  <a:gd name="T44" fmla="*/ 200 w 1173"/>
                  <a:gd name="T45" fmla="*/ 73 h 1144"/>
                  <a:gd name="T46" fmla="*/ 209 w 1173"/>
                  <a:gd name="T47" fmla="*/ 46 h 1144"/>
                  <a:gd name="T48" fmla="*/ 267 w 1173"/>
                  <a:gd name="T49" fmla="*/ 77 h 1144"/>
                  <a:gd name="T50" fmla="*/ 215 w 1173"/>
                  <a:gd name="T51" fmla="*/ 117 h 1144"/>
                  <a:gd name="T52" fmla="*/ 124 w 1173"/>
                  <a:gd name="T53" fmla="*/ 62 h 1144"/>
                  <a:gd name="T54" fmla="*/ 48 w 1173"/>
                  <a:gd name="T55" fmla="*/ 1 h 1144"/>
                  <a:gd name="T56" fmla="*/ 19 w 1173"/>
                  <a:gd name="T57" fmla="*/ 26 h 1144"/>
                  <a:gd name="T58" fmla="*/ 110 w 1173"/>
                  <a:gd name="T59" fmla="*/ 44 h 1144"/>
                  <a:gd name="T60" fmla="*/ 213 w 1173"/>
                  <a:gd name="T61" fmla="*/ 122 h 1144"/>
                  <a:gd name="T62" fmla="*/ 241 w 1173"/>
                  <a:gd name="T63" fmla="*/ 103 h 1144"/>
                  <a:gd name="T64" fmla="*/ 240 w 1173"/>
                  <a:gd name="T65" fmla="*/ 56 h 1144"/>
                  <a:gd name="T66" fmla="*/ 200 w 1173"/>
                  <a:gd name="T67" fmla="*/ 59 h 1144"/>
                  <a:gd name="T68" fmla="*/ 187 w 1173"/>
                  <a:gd name="T69" fmla="*/ 77 h 1144"/>
                  <a:gd name="T70" fmla="*/ 170 w 1173"/>
                  <a:gd name="T71" fmla="*/ 69 h 1144"/>
                  <a:gd name="T72" fmla="*/ 184 w 1173"/>
                  <a:gd name="T73" fmla="*/ 67 h 1144"/>
                  <a:gd name="T74" fmla="*/ 189 w 1173"/>
                  <a:gd name="T75" fmla="*/ 58 h 1144"/>
                  <a:gd name="T76" fmla="*/ 179 w 1173"/>
                  <a:gd name="T77" fmla="*/ 55 h 1144"/>
                  <a:gd name="T78" fmla="*/ 162 w 1173"/>
                  <a:gd name="T79" fmla="*/ 45 h 1144"/>
                  <a:gd name="T80" fmla="*/ 179 w 1173"/>
                  <a:gd name="T81" fmla="*/ 44 h 1144"/>
                  <a:gd name="T82" fmla="*/ 166 w 1173"/>
                  <a:gd name="T83" fmla="*/ 32 h 1144"/>
                  <a:gd name="T84" fmla="*/ 172 w 1173"/>
                  <a:gd name="T85" fmla="*/ 26 h 1144"/>
                  <a:gd name="T86" fmla="*/ 172 w 1173"/>
                  <a:gd name="T87" fmla="*/ 23 h 1144"/>
                  <a:gd name="T88" fmla="*/ 189 w 1173"/>
                  <a:gd name="T89" fmla="*/ 18 h 1144"/>
                  <a:gd name="T90" fmla="*/ 226 w 1173"/>
                  <a:gd name="T91" fmla="*/ 19 h 1144"/>
                  <a:gd name="T92" fmla="*/ 310 w 1173"/>
                  <a:gd name="T93" fmla="*/ 80 h 1144"/>
                  <a:gd name="T94" fmla="*/ 239 w 1173"/>
                  <a:gd name="T95" fmla="*/ 202 h 1144"/>
                  <a:gd name="T96" fmla="*/ 66 w 1173"/>
                  <a:gd name="T97" fmla="*/ 305 h 1144"/>
                  <a:gd name="T98" fmla="*/ 58 w 1173"/>
                  <a:gd name="T99" fmla="*/ 258 h 1144"/>
                  <a:gd name="T100" fmla="*/ 8 w 1173"/>
                  <a:gd name="T101" fmla="*/ 225 h 1144"/>
                  <a:gd name="T102" fmla="*/ 72 w 1173"/>
                  <a:gd name="T103" fmla="*/ 143 h 1144"/>
                  <a:gd name="T104" fmla="*/ 53 w 1173"/>
                  <a:gd name="T105" fmla="*/ 134 h 1144"/>
                  <a:gd name="T106" fmla="*/ 46 w 1173"/>
                  <a:gd name="T107" fmla="*/ 130 h 1144"/>
                  <a:gd name="T108" fmla="*/ 45 w 1173"/>
                  <a:gd name="T109" fmla="*/ 129 h 1144"/>
                  <a:gd name="T110" fmla="*/ 34 w 1173"/>
                  <a:gd name="T111" fmla="*/ 125 h 1144"/>
                  <a:gd name="T112" fmla="*/ 28 w 1173"/>
                  <a:gd name="T113" fmla="*/ 102 h 1144"/>
                  <a:gd name="T114" fmla="*/ 18 w 1173"/>
                  <a:gd name="T115" fmla="*/ 91 h 114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73"/>
                  <a:gd name="T175" fmla="*/ 0 h 1144"/>
                  <a:gd name="T176" fmla="*/ 1173 w 1173"/>
                  <a:gd name="T177" fmla="*/ 1144 h 114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73" h="1144">
                    <a:moveTo>
                      <a:pt x="3" y="255"/>
                    </a:moveTo>
                    <a:cubicBezTo>
                      <a:pt x="1" y="256"/>
                      <a:pt x="1" y="256"/>
                      <a:pt x="1" y="256"/>
                    </a:cubicBezTo>
                    <a:cubicBezTo>
                      <a:pt x="1" y="256"/>
                      <a:pt x="4" y="270"/>
                      <a:pt x="13" y="289"/>
                    </a:cubicBezTo>
                    <a:cubicBezTo>
                      <a:pt x="22" y="308"/>
                      <a:pt x="38" y="330"/>
                      <a:pt x="64" y="346"/>
                    </a:cubicBezTo>
                    <a:cubicBezTo>
                      <a:pt x="67" y="348"/>
                      <a:pt x="69" y="349"/>
                      <a:pt x="71" y="350"/>
                    </a:cubicBezTo>
                    <a:cubicBezTo>
                      <a:pt x="73" y="351"/>
                      <a:pt x="74" y="351"/>
                      <a:pt x="75" y="351"/>
                    </a:cubicBezTo>
                    <a:cubicBezTo>
                      <a:pt x="75" y="351"/>
                      <a:pt x="75" y="351"/>
                      <a:pt x="75" y="352"/>
                    </a:cubicBezTo>
                    <a:cubicBezTo>
                      <a:pt x="76" y="352"/>
                      <a:pt x="76" y="353"/>
                      <a:pt x="77" y="354"/>
                    </a:cubicBezTo>
                    <a:cubicBezTo>
                      <a:pt x="79" y="356"/>
                      <a:pt x="82" y="360"/>
                      <a:pt x="86" y="364"/>
                    </a:cubicBezTo>
                    <a:cubicBezTo>
                      <a:pt x="89" y="368"/>
                      <a:pt x="93" y="372"/>
                      <a:pt x="98" y="373"/>
                    </a:cubicBezTo>
                    <a:cubicBezTo>
                      <a:pt x="98" y="372"/>
                      <a:pt x="98" y="372"/>
                      <a:pt x="98" y="372"/>
                    </a:cubicBezTo>
                    <a:cubicBezTo>
                      <a:pt x="96" y="372"/>
                      <a:pt x="96" y="372"/>
                      <a:pt x="96" y="372"/>
                    </a:cubicBezTo>
                    <a:cubicBezTo>
                      <a:pt x="96" y="372"/>
                      <a:pt x="98" y="381"/>
                      <a:pt x="99" y="391"/>
                    </a:cubicBezTo>
                    <a:cubicBezTo>
                      <a:pt x="100" y="396"/>
                      <a:pt x="101" y="402"/>
                      <a:pt x="102" y="407"/>
                    </a:cubicBezTo>
                    <a:cubicBezTo>
                      <a:pt x="103" y="411"/>
                      <a:pt x="104" y="415"/>
                      <a:pt x="105" y="417"/>
                    </a:cubicBezTo>
                    <a:cubicBezTo>
                      <a:pt x="105" y="420"/>
                      <a:pt x="106" y="426"/>
                      <a:pt x="106" y="431"/>
                    </a:cubicBezTo>
                    <a:cubicBezTo>
                      <a:pt x="107" y="437"/>
                      <a:pt x="107" y="443"/>
                      <a:pt x="107" y="448"/>
                    </a:cubicBezTo>
                    <a:cubicBezTo>
                      <a:pt x="107" y="451"/>
                      <a:pt x="107" y="454"/>
                      <a:pt x="107" y="455"/>
                    </a:cubicBezTo>
                    <a:cubicBezTo>
                      <a:pt x="107" y="456"/>
                      <a:pt x="107" y="456"/>
                      <a:pt x="107" y="456"/>
                    </a:cubicBezTo>
                    <a:cubicBezTo>
                      <a:pt x="107" y="459"/>
                      <a:pt x="108" y="462"/>
                      <a:pt x="110" y="465"/>
                    </a:cubicBezTo>
                    <a:cubicBezTo>
                      <a:pt x="112" y="468"/>
                      <a:pt x="116" y="471"/>
                      <a:pt x="121" y="471"/>
                    </a:cubicBezTo>
                    <a:cubicBezTo>
                      <a:pt x="122" y="471"/>
                      <a:pt x="123" y="471"/>
                      <a:pt x="124" y="471"/>
                    </a:cubicBezTo>
                    <a:cubicBezTo>
                      <a:pt x="129" y="471"/>
                      <a:pt x="135" y="471"/>
                      <a:pt x="140" y="471"/>
                    </a:cubicBezTo>
                    <a:cubicBezTo>
                      <a:pt x="146" y="470"/>
                      <a:pt x="151" y="470"/>
                      <a:pt x="153" y="469"/>
                    </a:cubicBezTo>
                    <a:cubicBezTo>
                      <a:pt x="154" y="469"/>
                      <a:pt x="156" y="469"/>
                      <a:pt x="158" y="469"/>
                    </a:cubicBezTo>
                    <a:cubicBezTo>
                      <a:pt x="160" y="469"/>
                      <a:pt x="161" y="469"/>
                      <a:pt x="162" y="469"/>
                    </a:cubicBezTo>
                    <a:cubicBezTo>
                      <a:pt x="163" y="470"/>
                      <a:pt x="164" y="470"/>
                      <a:pt x="164" y="471"/>
                    </a:cubicBezTo>
                    <a:cubicBezTo>
                      <a:pt x="165" y="474"/>
                      <a:pt x="165" y="477"/>
                      <a:pt x="165" y="479"/>
                    </a:cubicBezTo>
                    <a:cubicBezTo>
                      <a:pt x="166" y="481"/>
                      <a:pt x="166" y="482"/>
                      <a:pt x="166" y="483"/>
                    </a:cubicBezTo>
                    <a:cubicBezTo>
                      <a:pt x="166" y="483"/>
                      <a:pt x="166" y="484"/>
                      <a:pt x="166" y="484"/>
                    </a:cubicBezTo>
                    <a:cubicBezTo>
                      <a:pt x="166" y="484"/>
                      <a:pt x="166" y="484"/>
                      <a:pt x="166" y="484"/>
                    </a:cubicBezTo>
                    <a:cubicBezTo>
                      <a:pt x="166" y="485"/>
                      <a:pt x="166" y="485"/>
                      <a:pt x="166" y="485"/>
                    </a:cubicBezTo>
                    <a:cubicBezTo>
                      <a:pt x="166" y="485"/>
                      <a:pt x="167" y="487"/>
                      <a:pt x="170" y="489"/>
                    </a:cubicBezTo>
                    <a:cubicBezTo>
                      <a:pt x="172" y="491"/>
                      <a:pt x="177" y="493"/>
                      <a:pt x="182" y="493"/>
                    </a:cubicBezTo>
                    <a:cubicBezTo>
                      <a:pt x="185" y="493"/>
                      <a:pt x="189" y="492"/>
                      <a:pt x="193" y="491"/>
                    </a:cubicBezTo>
                    <a:cubicBezTo>
                      <a:pt x="192" y="489"/>
                      <a:pt x="192" y="489"/>
                      <a:pt x="192" y="489"/>
                    </a:cubicBezTo>
                    <a:cubicBezTo>
                      <a:pt x="190" y="489"/>
                      <a:pt x="190" y="489"/>
                      <a:pt x="190" y="489"/>
                    </a:cubicBezTo>
                    <a:cubicBezTo>
                      <a:pt x="190" y="489"/>
                      <a:pt x="190" y="494"/>
                      <a:pt x="193" y="498"/>
                    </a:cubicBezTo>
                    <a:cubicBezTo>
                      <a:pt x="194" y="501"/>
                      <a:pt x="195" y="503"/>
                      <a:pt x="198" y="505"/>
                    </a:cubicBezTo>
                    <a:cubicBezTo>
                      <a:pt x="200" y="507"/>
                      <a:pt x="204" y="508"/>
                      <a:pt x="208" y="509"/>
                    </a:cubicBezTo>
                    <a:cubicBezTo>
                      <a:pt x="208" y="509"/>
                      <a:pt x="208" y="509"/>
                      <a:pt x="208" y="509"/>
                    </a:cubicBezTo>
                    <a:cubicBezTo>
                      <a:pt x="209" y="508"/>
                      <a:pt x="209" y="508"/>
                      <a:pt x="209" y="508"/>
                    </a:cubicBezTo>
                    <a:cubicBezTo>
                      <a:pt x="209" y="508"/>
                      <a:pt x="209" y="508"/>
                      <a:pt x="209" y="508"/>
                    </a:cubicBezTo>
                    <a:cubicBezTo>
                      <a:pt x="210" y="508"/>
                      <a:pt x="212" y="507"/>
                      <a:pt x="214" y="506"/>
                    </a:cubicBezTo>
                    <a:cubicBezTo>
                      <a:pt x="216" y="505"/>
                      <a:pt x="218" y="504"/>
                      <a:pt x="220" y="504"/>
                    </a:cubicBezTo>
                    <a:cubicBezTo>
                      <a:pt x="222" y="504"/>
                      <a:pt x="223" y="504"/>
                      <a:pt x="224" y="505"/>
                    </a:cubicBezTo>
                    <a:cubicBezTo>
                      <a:pt x="225" y="506"/>
                      <a:pt x="227" y="509"/>
                      <a:pt x="229" y="512"/>
                    </a:cubicBezTo>
                    <a:cubicBezTo>
                      <a:pt x="232" y="517"/>
                      <a:pt x="236" y="523"/>
                      <a:pt x="242" y="528"/>
                    </a:cubicBezTo>
                    <a:cubicBezTo>
                      <a:pt x="249" y="533"/>
                      <a:pt x="257" y="537"/>
                      <a:pt x="268" y="538"/>
                    </a:cubicBezTo>
                    <a:cubicBezTo>
                      <a:pt x="268" y="536"/>
                      <a:pt x="268" y="536"/>
                      <a:pt x="268" y="536"/>
                    </a:cubicBezTo>
                    <a:cubicBezTo>
                      <a:pt x="267" y="534"/>
                      <a:pt x="267" y="534"/>
                      <a:pt x="267" y="534"/>
                    </a:cubicBezTo>
                    <a:cubicBezTo>
                      <a:pt x="268" y="535"/>
                      <a:pt x="268" y="535"/>
                      <a:pt x="268" y="535"/>
                    </a:cubicBezTo>
                    <a:cubicBezTo>
                      <a:pt x="267" y="534"/>
                      <a:pt x="267" y="534"/>
                      <a:pt x="267" y="534"/>
                    </a:cubicBezTo>
                    <a:cubicBezTo>
                      <a:pt x="267" y="534"/>
                      <a:pt x="267" y="534"/>
                      <a:pt x="267" y="534"/>
                    </a:cubicBezTo>
                    <a:cubicBezTo>
                      <a:pt x="268" y="535"/>
                      <a:pt x="268" y="535"/>
                      <a:pt x="268" y="535"/>
                    </a:cubicBezTo>
                    <a:cubicBezTo>
                      <a:pt x="267" y="534"/>
                      <a:pt x="267" y="534"/>
                      <a:pt x="267" y="534"/>
                    </a:cubicBezTo>
                    <a:cubicBezTo>
                      <a:pt x="267" y="534"/>
                      <a:pt x="267" y="535"/>
                      <a:pt x="266" y="535"/>
                    </a:cubicBezTo>
                    <a:cubicBezTo>
                      <a:pt x="262" y="538"/>
                      <a:pt x="239" y="552"/>
                      <a:pt x="151" y="581"/>
                    </a:cubicBezTo>
                    <a:cubicBezTo>
                      <a:pt x="148" y="582"/>
                      <a:pt x="141" y="584"/>
                      <a:pt x="133" y="586"/>
                    </a:cubicBezTo>
                    <a:cubicBezTo>
                      <a:pt x="120" y="589"/>
                      <a:pt x="103" y="595"/>
                      <a:pt x="88" y="603"/>
                    </a:cubicBezTo>
                    <a:cubicBezTo>
                      <a:pt x="73" y="612"/>
                      <a:pt x="59" y="624"/>
                      <a:pt x="51" y="641"/>
                    </a:cubicBezTo>
                    <a:cubicBezTo>
                      <a:pt x="43" y="661"/>
                      <a:pt x="36" y="695"/>
                      <a:pt x="31" y="732"/>
                    </a:cubicBezTo>
                    <a:cubicBezTo>
                      <a:pt x="26" y="769"/>
                      <a:pt x="24" y="809"/>
                      <a:pt x="24" y="843"/>
                    </a:cubicBezTo>
                    <a:cubicBezTo>
                      <a:pt x="24" y="852"/>
                      <a:pt x="24" y="861"/>
                      <a:pt x="24" y="869"/>
                    </a:cubicBezTo>
                    <a:cubicBezTo>
                      <a:pt x="26" y="902"/>
                      <a:pt x="28" y="970"/>
                      <a:pt x="31" y="1029"/>
                    </a:cubicBezTo>
                    <a:cubicBezTo>
                      <a:pt x="32" y="1059"/>
                      <a:pt x="33" y="1087"/>
                      <a:pt x="33" y="1108"/>
                    </a:cubicBezTo>
                    <a:cubicBezTo>
                      <a:pt x="34" y="1118"/>
                      <a:pt x="34" y="1126"/>
                      <a:pt x="34" y="1132"/>
                    </a:cubicBezTo>
                    <a:cubicBezTo>
                      <a:pt x="34" y="1138"/>
                      <a:pt x="34" y="1141"/>
                      <a:pt x="34" y="1141"/>
                    </a:cubicBezTo>
                    <a:cubicBezTo>
                      <a:pt x="34" y="1143"/>
                      <a:pt x="34" y="1143"/>
                      <a:pt x="34" y="1143"/>
                    </a:cubicBezTo>
                    <a:cubicBezTo>
                      <a:pt x="207" y="1143"/>
                      <a:pt x="207" y="1143"/>
                      <a:pt x="207" y="1143"/>
                    </a:cubicBezTo>
                    <a:cubicBezTo>
                      <a:pt x="207" y="1141"/>
                      <a:pt x="207" y="1141"/>
                      <a:pt x="207" y="1141"/>
                    </a:cubicBezTo>
                    <a:cubicBezTo>
                      <a:pt x="207" y="1141"/>
                      <a:pt x="207" y="1138"/>
                      <a:pt x="207" y="1134"/>
                    </a:cubicBezTo>
                    <a:cubicBezTo>
                      <a:pt x="208" y="1118"/>
                      <a:pt x="209" y="1078"/>
                      <a:pt x="212" y="1040"/>
                    </a:cubicBezTo>
                    <a:cubicBezTo>
                      <a:pt x="213" y="1020"/>
                      <a:pt x="215" y="1001"/>
                      <a:pt x="217" y="986"/>
                    </a:cubicBezTo>
                    <a:cubicBezTo>
                      <a:pt x="218" y="978"/>
                      <a:pt x="219" y="971"/>
                      <a:pt x="221" y="966"/>
                    </a:cubicBezTo>
                    <a:cubicBezTo>
                      <a:pt x="222" y="960"/>
                      <a:pt x="223" y="956"/>
                      <a:pt x="225" y="953"/>
                    </a:cubicBezTo>
                    <a:cubicBezTo>
                      <a:pt x="223" y="952"/>
                      <a:pt x="223" y="952"/>
                      <a:pt x="223" y="952"/>
                    </a:cubicBezTo>
                    <a:cubicBezTo>
                      <a:pt x="221" y="953"/>
                      <a:pt x="221" y="953"/>
                      <a:pt x="221" y="953"/>
                    </a:cubicBezTo>
                    <a:cubicBezTo>
                      <a:pt x="221" y="953"/>
                      <a:pt x="222" y="954"/>
                      <a:pt x="222" y="955"/>
                    </a:cubicBezTo>
                    <a:cubicBezTo>
                      <a:pt x="224" y="958"/>
                      <a:pt x="230" y="968"/>
                      <a:pt x="235" y="979"/>
                    </a:cubicBezTo>
                    <a:cubicBezTo>
                      <a:pt x="239" y="990"/>
                      <a:pt x="244" y="1003"/>
                      <a:pt x="244" y="1014"/>
                    </a:cubicBezTo>
                    <a:cubicBezTo>
                      <a:pt x="244" y="1038"/>
                      <a:pt x="247" y="1142"/>
                      <a:pt x="247" y="1142"/>
                    </a:cubicBezTo>
                    <a:cubicBezTo>
                      <a:pt x="247" y="1144"/>
                      <a:pt x="247" y="1144"/>
                      <a:pt x="247" y="1144"/>
                    </a:cubicBezTo>
                    <a:cubicBezTo>
                      <a:pt x="815" y="1144"/>
                      <a:pt x="815" y="1144"/>
                      <a:pt x="815" y="1144"/>
                    </a:cubicBezTo>
                    <a:cubicBezTo>
                      <a:pt x="816" y="1143"/>
                      <a:pt x="816" y="1143"/>
                      <a:pt x="816" y="1143"/>
                    </a:cubicBezTo>
                    <a:cubicBezTo>
                      <a:pt x="816" y="1143"/>
                      <a:pt x="818" y="1136"/>
                      <a:pt x="821" y="1125"/>
                    </a:cubicBezTo>
                    <a:cubicBezTo>
                      <a:pt x="826" y="1109"/>
                      <a:pt x="833" y="1084"/>
                      <a:pt x="839" y="1062"/>
                    </a:cubicBezTo>
                    <a:cubicBezTo>
                      <a:pt x="846" y="1039"/>
                      <a:pt x="852" y="1019"/>
                      <a:pt x="855" y="1011"/>
                    </a:cubicBezTo>
                    <a:cubicBezTo>
                      <a:pt x="858" y="1001"/>
                      <a:pt x="861" y="983"/>
                      <a:pt x="864" y="964"/>
                    </a:cubicBezTo>
                    <a:cubicBezTo>
                      <a:pt x="867" y="945"/>
                      <a:pt x="869" y="925"/>
                      <a:pt x="871" y="913"/>
                    </a:cubicBezTo>
                    <a:cubicBezTo>
                      <a:pt x="875" y="888"/>
                      <a:pt x="882" y="836"/>
                      <a:pt x="887" y="807"/>
                    </a:cubicBezTo>
                    <a:cubicBezTo>
                      <a:pt x="889" y="792"/>
                      <a:pt x="894" y="774"/>
                      <a:pt x="898" y="758"/>
                    </a:cubicBezTo>
                    <a:cubicBezTo>
                      <a:pt x="902" y="742"/>
                      <a:pt x="905" y="728"/>
                      <a:pt x="906" y="722"/>
                    </a:cubicBezTo>
                    <a:cubicBezTo>
                      <a:pt x="908" y="712"/>
                      <a:pt x="917" y="674"/>
                      <a:pt x="933" y="650"/>
                    </a:cubicBezTo>
                    <a:cubicBezTo>
                      <a:pt x="949" y="625"/>
                      <a:pt x="998" y="551"/>
                      <a:pt x="1018" y="524"/>
                    </a:cubicBezTo>
                    <a:cubicBezTo>
                      <a:pt x="1039" y="496"/>
                      <a:pt x="1102" y="405"/>
                      <a:pt x="1113" y="387"/>
                    </a:cubicBezTo>
                    <a:cubicBezTo>
                      <a:pt x="1119" y="378"/>
                      <a:pt x="1125" y="369"/>
                      <a:pt x="1130" y="361"/>
                    </a:cubicBezTo>
                    <a:cubicBezTo>
                      <a:pt x="1133" y="357"/>
                      <a:pt x="1136" y="354"/>
                      <a:pt x="1138" y="351"/>
                    </a:cubicBezTo>
                    <a:cubicBezTo>
                      <a:pt x="1140" y="348"/>
                      <a:pt x="1142" y="346"/>
                      <a:pt x="1143" y="345"/>
                    </a:cubicBezTo>
                    <a:cubicBezTo>
                      <a:pt x="1145" y="344"/>
                      <a:pt x="1147" y="341"/>
                      <a:pt x="1149" y="338"/>
                    </a:cubicBezTo>
                    <a:cubicBezTo>
                      <a:pt x="1155" y="328"/>
                      <a:pt x="1162" y="311"/>
                      <a:pt x="1162" y="298"/>
                    </a:cubicBezTo>
                    <a:cubicBezTo>
                      <a:pt x="1162" y="290"/>
                      <a:pt x="1162" y="286"/>
                      <a:pt x="1163" y="283"/>
                    </a:cubicBezTo>
                    <a:cubicBezTo>
                      <a:pt x="1164" y="281"/>
                      <a:pt x="1165" y="279"/>
                      <a:pt x="1167" y="275"/>
                    </a:cubicBezTo>
                    <a:cubicBezTo>
                      <a:pt x="1169" y="271"/>
                      <a:pt x="1173" y="262"/>
                      <a:pt x="1173" y="251"/>
                    </a:cubicBezTo>
                    <a:cubicBezTo>
                      <a:pt x="1173" y="243"/>
                      <a:pt x="1171" y="233"/>
                      <a:pt x="1163" y="225"/>
                    </a:cubicBezTo>
                    <a:cubicBezTo>
                      <a:pt x="1146" y="205"/>
                      <a:pt x="1110" y="170"/>
                      <a:pt x="1056" y="151"/>
                    </a:cubicBezTo>
                    <a:cubicBezTo>
                      <a:pt x="1029" y="141"/>
                      <a:pt x="992" y="127"/>
                      <a:pt x="961" y="113"/>
                    </a:cubicBezTo>
                    <a:cubicBezTo>
                      <a:pt x="929" y="100"/>
                      <a:pt x="903" y="89"/>
                      <a:pt x="896" y="86"/>
                    </a:cubicBezTo>
                    <a:cubicBezTo>
                      <a:pt x="889" y="83"/>
                      <a:pt x="878" y="79"/>
                      <a:pt x="867" y="75"/>
                    </a:cubicBezTo>
                    <a:cubicBezTo>
                      <a:pt x="862" y="73"/>
                      <a:pt x="857" y="71"/>
                      <a:pt x="854" y="70"/>
                    </a:cubicBezTo>
                    <a:cubicBezTo>
                      <a:pt x="850" y="68"/>
                      <a:pt x="847" y="67"/>
                      <a:pt x="846" y="66"/>
                    </a:cubicBezTo>
                    <a:cubicBezTo>
                      <a:pt x="845" y="66"/>
                      <a:pt x="843" y="66"/>
                      <a:pt x="841" y="65"/>
                    </a:cubicBezTo>
                    <a:cubicBezTo>
                      <a:pt x="827" y="59"/>
                      <a:pt x="784" y="42"/>
                      <a:pt x="771" y="37"/>
                    </a:cubicBezTo>
                    <a:cubicBezTo>
                      <a:pt x="765" y="34"/>
                      <a:pt x="757" y="31"/>
                      <a:pt x="747" y="31"/>
                    </a:cubicBezTo>
                    <a:cubicBezTo>
                      <a:pt x="740" y="31"/>
                      <a:pt x="732" y="33"/>
                      <a:pt x="725" y="38"/>
                    </a:cubicBezTo>
                    <a:cubicBezTo>
                      <a:pt x="718" y="43"/>
                      <a:pt x="711" y="52"/>
                      <a:pt x="706" y="65"/>
                    </a:cubicBezTo>
                    <a:cubicBezTo>
                      <a:pt x="707" y="66"/>
                      <a:pt x="707" y="66"/>
                      <a:pt x="707" y="66"/>
                    </a:cubicBezTo>
                    <a:cubicBezTo>
                      <a:pt x="708" y="64"/>
                      <a:pt x="708" y="64"/>
                      <a:pt x="708" y="64"/>
                    </a:cubicBezTo>
                    <a:cubicBezTo>
                      <a:pt x="708" y="64"/>
                      <a:pt x="706" y="64"/>
                      <a:pt x="704" y="64"/>
                    </a:cubicBezTo>
                    <a:cubicBezTo>
                      <a:pt x="700" y="64"/>
                      <a:pt x="693" y="64"/>
                      <a:pt x="689" y="65"/>
                    </a:cubicBezTo>
                    <a:cubicBezTo>
                      <a:pt x="686" y="65"/>
                      <a:pt x="680" y="66"/>
                      <a:pt x="674" y="67"/>
                    </a:cubicBezTo>
                    <a:cubicBezTo>
                      <a:pt x="671" y="68"/>
                      <a:pt x="669" y="68"/>
                      <a:pt x="666" y="69"/>
                    </a:cubicBezTo>
                    <a:cubicBezTo>
                      <a:pt x="664" y="69"/>
                      <a:pt x="662" y="70"/>
                      <a:pt x="661" y="70"/>
                    </a:cubicBezTo>
                    <a:cubicBezTo>
                      <a:pt x="659" y="71"/>
                      <a:pt x="654" y="73"/>
                      <a:pt x="650" y="75"/>
                    </a:cubicBezTo>
                    <a:cubicBezTo>
                      <a:pt x="648" y="76"/>
                      <a:pt x="646" y="78"/>
                      <a:pt x="645" y="78"/>
                    </a:cubicBezTo>
                    <a:cubicBezTo>
                      <a:pt x="643" y="79"/>
                      <a:pt x="642" y="80"/>
                      <a:pt x="641" y="81"/>
                    </a:cubicBezTo>
                    <a:cubicBezTo>
                      <a:pt x="640" y="81"/>
                      <a:pt x="640" y="82"/>
                      <a:pt x="640" y="82"/>
                    </a:cubicBezTo>
                    <a:cubicBezTo>
                      <a:pt x="639" y="84"/>
                      <a:pt x="639" y="86"/>
                      <a:pt x="639" y="89"/>
                    </a:cubicBezTo>
                    <a:cubicBezTo>
                      <a:pt x="639" y="91"/>
                      <a:pt x="639" y="94"/>
                      <a:pt x="639" y="96"/>
                    </a:cubicBezTo>
                    <a:cubicBezTo>
                      <a:pt x="641" y="95"/>
                      <a:pt x="641" y="95"/>
                      <a:pt x="641" y="95"/>
                    </a:cubicBezTo>
                    <a:cubicBezTo>
                      <a:pt x="641" y="93"/>
                      <a:pt x="641" y="93"/>
                      <a:pt x="641" y="93"/>
                    </a:cubicBezTo>
                    <a:cubicBezTo>
                      <a:pt x="641" y="93"/>
                      <a:pt x="638" y="94"/>
                      <a:pt x="634" y="94"/>
                    </a:cubicBezTo>
                    <a:cubicBezTo>
                      <a:pt x="632" y="95"/>
                      <a:pt x="629" y="95"/>
                      <a:pt x="627" y="96"/>
                    </a:cubicBezTo>
                    <a:cubicBezTo>
                      <a:pt x="625" y="97"/>
                      <a:pt x="623" y="98"/>
                      <a:pt x="622" y="99"/>
                    </a:cubicBezTo>
                    <a:cubicBezTo>
                      <a:pt x="620" y="101"/>
                      <a:pt x="617" y="103"/>
                      <a:pt x="616" y="106"/>
                    </a:cubicBezTo>
                    <a:cubicBezTo>
                      <a:pt x="614" y="108"/>
                      <a:pt x="613" y="111"/>
                      <a:pt x="613" y="114"/>
                    </a:cubicBezTo>
                    <a:cubicBezTo>
                      <a:pt x="613" y="114"/>
                      <a:pt x="613" y="114"/>
                      <a:pt x="613" y="115"/>
                    </a:cubicBezTo>
                    <a:cubicBezTo>
                      <a:pt x="613" y="118"/>
                      <a:pt x="614" y="121"/>
                      <a:pt x="617" y="124"/>
                    </a:cubicBezTo>
                    <a:cubicBezTo>
                      <a:pt x="619" y="127"/>
                      <a:pt x="622" y="129"/>
                      <a:pt x="626" y="130"/>
                    </a:cubicBezTo>
                    <a:cubicBezTo>
                      <a:pt x="630" y="131"/>
                      <a:pt x="634" y="132"/>
                      <a:pt x="636" y="133"/>
                    </a:cubicBezTo>
                    <a:cubicBezTo>
                      <a:pt x="638" y="134"/>
                      <a:pt x="639" y="134"/>
                      <a:pt x="640" y="134"/>
                    </a:cubicBezTo>
                    <a:cubicBezTo>
                      <a:pt x="640" y="135"/>
                      <a:pt x="641" y="135"/>
                      <a:pt x="641" y="135"/>
                    </a:cubicBezTo>
                    <a:cubicBezTo>
                      <a:pt x="641" y="135"/>
                      <a:pt x="641" y="135"/>
                      <a:pt x="641" y="135"/>
                    </a:cubicBezTo>
                    <a:cubicBezTo>
                      <a:pt x="681" y="141"/>
                      <a:pt x="681" y="141"/>
                      <a:pt x="681" y="141"/>
                    </a:cubicBezTo>
                    <a:cubicBezTo>
                      <a:pt x="681" y="161"/>
                      <a:pt x="681" y="161"/>
                      <a:pt x="681" y="161"/>
                    </a:cubicBezTo>
                    <a:cubicBezTo>
                      <a:pt x="683" y="161"/>
                      <a:pt x="683" y="161"/>
                      <a:pt x="683" y="161"/>
                    </a:cubicBezTo>
                    <a:cubicBezTo>
                      <a:pt x="683" y="159"/>
                      <a:pt x="683" y="159"/>
                      <a:pt x="683" y="159"/>
                    </a:cubicBezTo>
                    <a:cubicBezTo>
                      <a:pt x="683" y="159"/>
                      <a:pt x="682" y="159"/>
                      <a:pt x="681" y="159"/>
                    </a:cubicBezTo>
                    <a:cubicBezTo>
                      <a:pt x="679" y="159"/>
                      <a:pt x="676" y="160"/>
                      <a:pt x="674" y="161"/>
                    </a:cubicBezTo>
                    <a:cubicBezTo>
                      <a:pt x="671" y="161"/>
                      <a:pt x="668" y="161"/>
                      <a:pt x="667" y="161"/>
                    </a:cubicBezTo>
                    <a:cubicBezTo>
                      <a:pt x="666" y="161"/>
                      <a:pt x="664" y="161"/>
                      <a:pt x="661" y="161"/>
                    </a:cubicBezTo>
                    <a:cubicBezTo>
                      <a:pt x="658" y="160"/>
                      <a:pt x="653" y="160"/>
                      <a:pt x="649" y="159"/>
                    </a:cubicBezTo>
                    <a:cubicBezTo>
                      <a:pt x="647" y="158"/>
                      <a:pt x="645" y="158"/>
                      <a:pt x="644" y="158"/>
                    </a:cubicBezTo>
                    <a:cubicBezTo>
                      <a:pt x="643" y="157"/>
                      <a:pt x="641" y="157"/>
                      <a:pt x="641" y="157"/>
                    </a:cubicBezTo>
                    <a:cubicBezTo>
                      <a:pt x="640" y="157"/>
                      <a:pt x="638" y="156"/>
                      <a:pt x="636" y="156"/>
                    </a:cubicBezTo>
                    <a:cubicBezTo>
                      <a:pt x="633" y="155"/>
                      <a:pt x="628" y="154"/>
                      <a:pt x="625" y="154"/>
                    </a:cubicBezTo>
                    <a:cubicBezTo>
                      <a:pt x="621" y="153"/>
                      <a:pt x="617" y="153"/>
                      <a:pt x="616" y="152"/>
                    </a:cubicBezTo>
                    <a:cubicBezTo>
                      <a:pt x="615" y="152"/>
                      <a:pt x="614" y="152"/>
                      <a:pt x="612" y="152"/>
                    </a:cubicBezTo>
                    <a:cubicBezTo>
                      <a:pt x="610" y="152"/>
                      <a:pt x="606" y="152"/>
                      <a:pt x="603" y="155"/>
                    </a:cubicBezTo>
                    <a:cubicBezTo>
                      <a:pt x="601" y="157"/>
                      <a:pt x="599" y="161"/>
                      <a:pt x="599" y="167"/>
                    </a:cubicBezTo>
                    <a:cubicBezTo>
                      <a:pt x="599" y="167"/>
                      <a:pt x="599" y="167"/>
                      <a:pt x="599" y="168"/>
                    </a:cubicBezTo>
                    <a:cubicBezTo>
                      <a:pt x="599" y="175"/>
                      <a:pt x="599" y="180"/>
                      <a:pt x="601" y="184"/>
                    </a:cubicBezTo>
                    <a:cubicBezTo>
                      <a:pt x="602" y="186"/>
                      <a:pt x="603" y="187"/>
                      <a:pt x="605" y="189"/>
                    </a:cubicBezTo>
                    <a:cubicBezTo>
                      <a:pt x="606" y="190"/>
                      <a:pt x="608" y="191"/>
                      <a:pt x="610" y="192"/>
                    </a:cubicBezTo>
                    <a:cubicBezTo>
                      <a:pt x="614" y="194"/>
                      <a:pt x="621" y="197"/>
                      <a:pt x="627" y="201"/>
                    </a:cubicBezTo>
                    <a:cubicBezTo>
                      <a:pt x="633" y="204"/>
                      <a:pt x="639" y="208"/>
                      <a:pt x="642" y="209"/>
                    </a:cubicBezTo>
                    <a:cubicBezTo>
                      <a:pt x="644" y="211"/>
                      <a:pt x="647" y="211"/>
                      <a:pt x="650" y="212"/>
                    </a:cubicBezTo>
                    <a:cubicBezTo>
                      <a:pt x="654" y="213"/>
                      <a:pt x="657" y="213"/>
                      <a:pt x="661" y="213"/>
                    </a:cubicBezTo>
                    <a:cubicBezTo>
                      <a:pt x="665" y="213"/>
                      <a:pt x="670" y="212"/>
                      <a:pt x="673" y="211"/>
                    </a:cubicBezTo>
                    <a:cubicBezTo>
                      <a:pt x="680" y="208"/>
                      <a:pt x="687" y="207"/>
                      <a:pt x="695" y="206"/>
                    </a:cubicBezTo>
                    <a:cubicBezTo>
                      <a:pt x="701" y="205"/>
                      <a:pt x="704" y="205"/>
                      <a:pt x="705" y="205"/>
                    </a:cubicBezTo>
                    <a:cubicBezTo>
                      <a:pt x="706" y="205"/>
                      <a:pt x="706" y="205"/>
                      <a:pt x="706" y="205"/>
                    </a:cubicBezTo>
                    <a:cubicBezTo>
                      <a:pt x="706" y="205"/>
                      <a:pt x="706" y="205"/>
                      <a:pt x="706" y="205"/>
                    </a:cubicBezTo>
                    <a:cubicBezTo>
                      <a:pt x="706" y="205"/>
                      <a:pt x="706" y="205"/>
                      <a:pt x="706" y="205"/>
                    </a:cubicBezTo>
                    <a:cubicBezTo>
                      <a:pt x="706" y="203"/>
                      <a:pt x="706" y="203"/>
                      <a:pt x="706" y="203"/>
                    </a:cubicBezTo>
                    <a:cubicBezTo>
                      <a:pt x="704" y="202"/>
                      <a:pt x="704" y="202"/>
                      <a:pt x="704" y="202"/>
                    </a:cubicBezTo>
                    <a:cubicBezTo>
                      <a:pt x="704" y="202"/>
                      <a:pt x="701" y="210"/>
                      <a:pt x="701" y="218"/>
                    </a:cubicBezTo>
                    <a:cubicBezTo>
                      <a:pt x="701" y="220"/>
                      <a:pt x="701" y="222"/>
                      <a:pt x="702" y="224"/>
                    </a:cubicBezTo>
                    <a:cubicBezTo>
                      <a:pt x="703" y="228"/>
                      <a:pt x="705" y="232"/>
                      <a:pt x="705" y="236"/>
                    </a:cubicBezTo>
                    <a:cubicBezTo>
                      <a:pt x="706" y="238"/>
                      <a:pt x="706" y="240"/>
                      <a:pt x="707" y="241"/>
                    </a:cubicBezTo>
                    <a:cubicBezTo>
                      <a:pt x="707" y="242"/>
                      <a:pt x="707" y="243"/>
                      <a:pt x="707" y="243"/>
                    </a:cubicBezTo>
                    <a:cubicBezTo>
                      <a:pt x="709" y="242"/>
                      <a:pt x="709" y="242"/>
                      <a:pt x="709" y="242"/>
                    </a:cubicBezTo>
                    <a:cubicBezTo>
                      <a:pt x="709" y="240"/>
                      <a:pt x="709" y="240"/>
                      <a:pt x="709" y="240"/>
                    </a:cubicBezTo>
                    <a:cubicBezTo>
                      <a:pt x="709" y="240"/>
                      <a:pt x="705" y="240"/>
                      <a:pt x="701" y="241"/>
                    </a:cubicBezTo>
                    <a:cubicBezTo>
                      <a:pt x="697" y="242"/>
                      <a:pt x="691" y="244"/>
                      <a:pt x="687" y="248"/>
                    </a:cubicBezTo>
                    <a:cubicBezTo>
                      <a:pt x="689" y="250"/>
                      <a:pt x="689" y="250"/>
                      <a:pt x="689" y="250"/>
                    </a:cubicBezTo>
                    <a:cubicBezTo>
                      <a:pt x="690" y="248"/>
                      <a:pt x="690" y="248"/>
                      <a:pt x="690" y="248"/>
                    </a:cubicBezTo>
                    <a:cubicBezTo>
                      <a:pt x="690" y="248"/>
                      <a:pt x="686" y="245"/>
                      <a:pt x="680" y="242"/>
                    </a:cubicBezTo>
                    <a:cubicBezTo>
                      <a:pt x="675" y="239"/>
                      <a:pt x="668" y="236"/>
                      <a:pt x="661" y="236"/>
                    </a:cubicBezTo>
                    <a:cubicBezTo>
                      <a:pt x="660" y="236"/>
                      <a:pt x="659" y="236"/>
                      <a:pt x="658" y="236"/>
                    </a:cubicBezTo>
                    <a:cubicBezTo>
                      <a:pt x="651" y="238"/>
                      <a:pt x="645" y="240"/>
                      <a:pt x="640" y="243"/>
                    </a:cubicBezTo>
                    <a:cubicBezTo>
                      <a:pt x="637" y="245"/>
                      <a:pt x="635" y="246"/>
                      <a:pt x="634" y="248"/>
                    </a:cubicBezTo>
                    <a:cubicBezTo>
                      <a:pt x="632" y="250"/>
                      <a:pt x="631" y="252"/>
                      <a:pt x="631" y="254"/>
                    </a:cubicBezTo>
                    <a:cubicBezTo>
                      <a:pt x="631" y="255"/>
                      <a:pt x="631" y="256"/>
                      <a:pt x="631" y="257"/>
                    </a:cubicBezTo>
                    <a:cubicBezTo>
                      <a:pt x="631" y="263"/>
                      <a:pt x="633" y="271"/>
                      <a:pt x="633" y="271"/>
                    </a:cubicBezTo>
                    <a:cubicBezTo>
                      <a:pt x="633" y="272"/>
                      <a:pt x="633" y="272"/>
                      <a:pt x="633" y="272"/>
                    </a:cubicBezTo>
                    <a:cubicBezTo>
                      <a:pt x="634" y="272"/>
                      <a:pt x="634" y="272"/>
                      <a:pt x="634" y="272"/>
                    </a:cubicBezTo>
                    <a:cubicBezTo>
                      <a:pt x="634" y="272"/>
                      <a:pt x="664" y="287"/>
                      <a:pt x="670" y="290"/>
                    </a:cubicBezTo>
                    <a:cubicBezTo>
                      <a:pt x="673" y="291"/>
                      <a:pt x="677" y="293"/>
                      <a:pt x="681" y="294"/>
                    </a:cubicBezTo>
                    <a:cubicBezTo>
                      <a:pt x="686" y="294"/>
                      <a:pt x="691" y="295"/>
                      <a:pt x="696" y="295"/>
                    </a:cubicBezTo>
                    <a:cubicBezTo>
                      <a:pt x="697" y="295"/>
                      <a:pt x="697" y="295"/>
                      <a:pt x="698" y="295"/>
                    </a:cubicBezTo>
                    <a:cubicBezTo>
                      <a:pt x="703" y="295"/>
                      <a:pt x="710" y="293"/>
                      <a:pt x="717" y="292"/>
                    </a:cubicBezTo>
                    <a:cubicBezTo>
                      <a:pt x="724" y="290"/>
                      <a:pt x="730" y="289"/>
                      <a:pt x="734" y="289"/>
                    </a:cubicBezTo>
                    <a:cubicBezTo>
                      <a:pt x="736" y="288"/>
                      <a:pt x="738" y="287"/>
                      <a:pt x="739" y="286"/>
                    </a:cubicBezTo>
                    <a:cubicBezTo>
                      <a:pt x="741" y="284"/>
                      <a:pt x="743" y="282"/>
                      <a:pt x="744" y="280"/>
                    </a:cubicBezTo>
                    <a:cubicBezTo>
                      <a:pt x="745" y="278"/>
                      <a:pt x="746" y="276"/>
                      <a:pt x="747" y="275"/>
                    </a:cubicBezTo>
                    <a:cubicBezTo>
                      <a:pt x="748" y="274"/>
                      <a:pt x="749" y="274"/>
                      <a:pt x="749" y="273"/>
                    </a:cubicBezTo>
                    <a:cubicBezTo>
                      <a:pt x="750" y="272"/>
                      <a:pt x="751" y="270"/>
                      <a:pt x="751" y="268"/>
                    </a:cubicBezTo>
                    <a:cubicBezTo>
                      <a:pt x="751" y="266"/>
                      <a:pt x="752" y="264"/>
                      <a:pt x="752" y="260"/>
                    </a:cubicBezTo>
                    <a:cubicBezTo>
                      <a:pt x="752" y="250"/>
                      <a:pt x="753" y="227"/>
                      <a:pt x="754" y="220"/>
                    </a:cubicBezTo>
                    <a:cubicBezTo>
                      <a:pt x="754" y="217"/>
                      <a:pt x="754" y="213"/>
                      <a:pt x="755" y="210"/>
                    </a:cubicBezTo>
                    <a:cubicBezTo>
                      <a:pt x="755" y="206"/>
                      <a:pt x="755" y="203"/>
                      <a:pt x="756" y="202"/>
                    </a:cubicBezTo>
                    <a:cubicBezTo>
                      <a:pt x="756" y="201"/>
                      <a:pt x="757" y="199"/>
                      <a:pt x="758" y="196"/>
                    </a:cubicBezTo>
                    <a:cubicBezTo>
                      <a:pt x="760" y="191"/>
                      <a:pt x="763" y="186"/>
                      <a:pt x="767" y="181"/>
                    </a:cubicBezTo>
                    <a:cubicBezTo>
                      <a:pt x="769" y="179"/>
                      <a:pt x="771" y="177"/>
                      <a:pt x="773" y="176"/>
                    </a:cubicBezTo>
                    <a:cubicBezTo>
                      <a:pt x="775" y="174"/>
                      <a:pt x="777" y="173"/>
                      <a:pt x="780" y="173"/>
                    </a:cubicBezTo>
                    <a:cubicBezTo>
                      <a:pt x="780" y="173"/>
                      <a:pt x="781" y="174"/>
                      <a:pt x="781" y="174"/>
                    </a:cubicBezTo>
                    <a:cubicBezTo>
                      <a:pt x="785" y="174"/>
                      <a:pt x="792" y="176"/>
                      <a:pt x="802" y="179"/>
                    </a:cubicBezTo>
                    <a:cubicBezTo>
                      <a:pt x="817" y="183"/>
                      <a:pt x="836" y="189"/>
                      <a:pt x="853" y="195"/>
                    </a:cubicBezTo>
                    <a:cubicBezTo>
                      <a:pt x="871" y="201"/>
                      <a:pt x="887" y="208"/>
                      <a:pt x="895" y="213"/>
                    </a:cubicBezTo>
                    <a:cubicBezTo>
                      <a:pt x="919" y="229"/>
                      <a:pt x="941" y="248"/>
                      <a:pt x="959" y="264"/>
                    </a:cubicBezTo>
                    <a:cubicBezTo>
                      <a:pt x="968" y="272"/>
                      <a:pt x="975" y="278"/>
                      <a:pt x="981" y="284"/>
                    </a:cubicBezTo>
                    <a:cubicBezTo>
                      <a:pt x="988" y="289"/>
                      <a:pt x="993" y="293"/>
                      <a:pt x="996" y="294"/>
                    </a:cubicBezTo>
                    <a:cubicBezTo>
                      <a:pt x="997" y="292"/>
                      <a:pt x="997" y="292"/>
                      <a:pt x="997" y="292"/>
                    </a:cubicBezTo>
                    <a:cubicBezTo>
                      <a:pt x="996" y="291"/>
                      <a:pt x="996" y="291"/>
                      <a:pt x="996" y="291"/>
                    </a:cubicBezTo>
                    <a:cubicBezTo>
                      <a:pt x="996" y="291"/>
                      <a:pt x="933" y="335"/>
                      <a:pt x="898" y="382"/>
                    </a:cubicBezTo>
                    <a:cubicBezTo>
                      <a:pt x="900" y="384"/>
                      <a:pt x="900" y="384"/>
                      <a:pt x="900" y="384"/>
                    </a:cubicBezTo>
                    <a:cubicBezTo>
                      <a:pt x="899" y="382"/>
                      <a:pt x="899" y="382"/>
                      <a:pt x="899" y="382"/>
                    </a:cubicBezTo>
                    <a:cubicBezTo>
                      <a:pt x="899" y="382"/>
                      <a:pt x="887" y="388"/>
                      <a:pt x="874" y="395"/>
                    </a:cubicBezTo>
                    <a:cubicBezTo>
                      <a:pt x="867" y="399"/>
                      <a:pt x="860" y="403"/>
                      <a:pt x="854" y="407"/>
                    </a:cubicBezTo>
                    <a:cubicBezTo>
                      <a:pt x="849" y="410"/>
                      <a:pt x="844" y="414"/>
                      <a:pt x="841" y="417"/>
                    </a:cubicBezTo>
                    <a:cubicBezTo>
                      <a:pt x="836" y="422"/>
                      <a:pt x="828" y="425"/>
                      <a:pt x="820" y="429"/>
                    </a:cubicBezTo>
                    <a:cubicBezTo>
                      <a:pt x="816" y="430"/>
                      <a:pt x="812" y="432"/>
                      <a:pt x="809" y="434"/>
                    </a:cubicBezTo>
                    <a:cubicBezTo>
                      <a:pt x="806" y="436"/>
                      <a:pt x="803" y="438"/>
                      <a:pt x="801" y="440"/>
                    </a:cubicBezTo>
                    <a:cubicBezTo>
                      <a:pt x="797" y="445"/>
                      <a:pt x="792" y="452"/>
                      <a:pt x="786" y="459"/>
                    </a:cubicBezTo>
                    <a:cubicBezTo>
                      <a:pt x="783" y="462"/>
                      <a:pt x="780" y="465"/>
                      <a:pt x="777" y="468"/>
                    </a:cubicBezTo>
                    <a:cubicBezTo>
                      <a:pt x="774" y="470"/>
                      <a:pt x="771" y="471"/>
                      <a:pt x="769" y="471"/>
                    </a:cubicBezTo>
                    <a:cubicBezTo>
                      <a:pt x="768" y="471"/>
                      <a:pt x="768" y="471"/>
                      <a:pt x="768" y="471"/>
                    </a:cubicBezTo>
                    <a:cubicBezTo>
                      <a:pt x="768" y="471"/>
                      <a:pt x="768" y="471"/>
                      <a:pt x="768" y="471"/>
                    </a:cubicBezTo>
                    <a:cubicBezTo>
                      <a:pt x="768" y="471"/>
                      <a:pt x="768" y="471"/>
                      <a:pt x="768" y="471"/>
                    </a:cubicBezTo>
                    <a:cubicBezTo>
                      <a:pt x="755" y="470"/>
                      <a:pt x="670" y="459"/>
                      <a:pt x="616" y="417"/>
                    </a:cubicBezTo>
                    <a:cubicBezTo>
                      <a:pt x="602" y="407"/>
                      <a:pt x="583" y="386"/>
                      <a:pt x="561" y="360"/>
                    </a:cubicBezTo>
                    <a:cubicBezTo>
                      <a:pt x="529" y="321"/>
                      <a:pt x="493" y="272"/>
                      <a:pt x="464" y="232"/>
                    </a:cubicBezTo>
                    <a:cubicBezTo>
                      <a:pt x="450" y="212"/>
                      <a:pt x="438" y="195"/>
                      <a:pt x="429" y="182"/>
                    </a:cubicBezTo>
                    <a:cubicBezTo>
                      <a:pt x="425" y="176"/>
                      <a:pt x="421" y="171"/>
                      <a:pt x="419" y="168"/>
                    </a:cubicBezTo>
                    <a:cubicBezTo>
                      <a:pt x="417" y="164"/>
                      <a:pt x="415" y="162"/>
                      <a:pt x="415" y="162"/>
                    </a:cubicBezTo>
                    <a:cubicBezTo>
                      <a:pt x="415" y="162"/>
                      <a:pt x="415" y="162"/>
                      <a:pt x="415" y="162"/>
                    </a:cubicBezTo>
                    <a:cubicBezTo>
                      <a:pt x="415" y="162"/>
                      <a:pt x="415" y="162"/>
                      <a:pt x="415" y="162"/>
                    </a:cubicBezTo>
                    <a:cubicBezTo>
                      <a:pt x="415" y="162"/>
                      <a:pt x="377" y="122"/>
                      <a:pt x="331" y="81"/>
                    </a:cubicBezTo>
                    <a:cubicBezTo>
                      <a:pt x="307" y="61"/>
                      <a:pt x="282" y="41"/>
                      <a:pt x="258" y="26"/>
                    </a:cubicBezTo>
                    <a:cubicBezTo>
                      <a:pt x="234" y="10"/>
                      <a:pt x="212" y="0"/>
                      <a:pt x="194" y="0"/>
                    </a:cubicBezTo>
                    <a:cubicBezTo>
                      <a:pt x="188" y="0"/>
                      <a:pt x="183" y="1"/>
                      <a:pt x="178" y="4"/>
                    </a:cubicBezTo>
                    <a:cubicBezTo>
                      <a:pt x="151" y="19"/>
                      <a:pt x="106" y="52"/>
                      <a:pt x="69" y="95"/>
                    </a:cubicBezTo>
                    <a:cubicBezTo>
                      <a:pt x="31" y="138"/>
                      <a:pt x="0" y="189"/>
                      <a:pt x="0" y="240"/>
                    </a:cubicBezTo>
                    <a:cubicBezTo>
                      <a:pt x="0" y="245"/>
                      <a:pt x="1" y="250"/>
                      <a:pt x="1" y="256"/>
                    </a:cubicBezTo>
                    <a:cubicBezTo>
                      <a:pt x="1" y="256"/>
                      <a:pt x="1" y="256"/>
                      <a:pt x="1" y="256"/>
                    </a:cubicBezTo>
                    <a:cubicBezTo>
                      <a:pt x="1" y="256"/>
                      <a:pt x="1" y="256"/>
                      <a:pt x="1" y="256"/>
                    </a:cubicBezTo>
                    <a:cubicBezTo>
                      <a:pt x="3" y="255"/>
                      <a:pt x="3" y="255"/>
                      <a:pt x="3" y="255"/>
                    </a:cubicBezTo>
                    <a:cubicBezTo>
                      <a:pt x="5" y="255"/>
                      <a:pt x="5" y="255"/>
                      <a:pt x="5" y="255"/>
                    </a:cubicBezTo>
                    <a:cubicBezTo>
                      <a:pt x="5" y="250"/>
                      <a:pt x="4" y="245"/>
                      <a:pt x="4" y="240"/>
                    </a:cubicBezTo>
                    <a:cubicBezTo>
                      <a:pt x="4" y="191"/>
                      <a:pt x="35" y="140"/>
                      <a:pt x="72" y="98"/>
                    </a:cubicBezTo>
                    <a:cubicBezTo>
                      <a:pt x="109" y="55"/>
                      <a:pt x="153" y="22"/>
                      <a:pt x="180" y="7"/>
                    </a:cubicBezTo>
                    <a:cubicBezTo>
                      <a:pt x="184" y="5"/>
                      <a:pt x="189" y="4"/>
                      <a:pt x="194" y="4"/>
                    </a:cubicBezTo>
                    <a:cubicBezTo>
                      <a:pt x="210" y="4"/>
                      <a:pt x="232" y="14"/>
                      <a:pt x="256" y="29"/>
                    </a:cubicBezTo>
                    <a:cubicBezTo>
                      <a:pt x="291" y="52"/>
                      <a:pt x="330" y="86"/>
                      <a:pt x="361" y="114"/>
                    </a:cubicBezTo>
                    <a:cubicBezTo>
                      <a:pt x="376" y="128"/>
                      <a:pt x="389" y="141"/>
                      <a:pt x="398" y="150"/>
                    </a:cubicBezTo>
                    <a:cubicBezTo>
                      <a:pt x="402" y="155"/>
                      <a:pt x="406" y="158"/>
                      <a:pt x="408" y="161"/>
                    </a:cubicBezTo>
                    <a:cubicBezTo>
                      <a:pt x="411" y="163"/>
                      <a:pt x="412" y="165"/>
                      <a:pt x="412" y="165"/>
                    </a:cubicBezTo>
                    <a:cubicBezTo>
                      <a:pt x="414" y="164"/>
                      <a:pt x="414" y="164"/>
                      <a:pt x="414" y="164"/>
                    </a:cubicBezTo>
                    <a:cubicBezTo>
                      <a:pt x="412" y="165"/>
                      <a:pt x="412" y="165"/>
                      <a:pt x="412" y="165"/>
                    </a:cubicBezTo>
                    <a:cubicBezTo>
                      <a:pt x="412" y="165"/>
                      <a:pt x="449" y="218"/>
                      <a:pt x="492" y="277"/>
                    </a:cubicBezTo>
                    <a:cubicBezTo>
                      <a:pt x="514" y="306"/>
                      <a:pt x="537" y="337"/>
                      <a:pt x="558" y="363"/>
                    </a:cubicBezTo>
                    <a:cubicBezTo>
                      <a:pt x="580" y="388"/>
                      <a:pt x="599" y="410"/>
                      <a:pt x="613" y="420"/>
                    </a:cubicBezTo>
                    <a:cubicBezTo>
                      <a:pt x="668" y="463"/>
                      <a:pt x="755" y="473"/>
                      <a:pt x="767" y="475"/>
                    </a:cubicBezTo>
                    <a:cubicBezTo>
                      <a:pt x="767" y="475"/>
                      <a:pt x="767" y="475"/>
                      <a:pt x="767" y="475"/>
                    </a:cubicBezTo>
                    <a:cubicBezTo>
                      <a:pt x="767" y="475"/>
                      <a:pt x="767" y="475"/>
                      <a:pt x="767" y="475"/>
                    </a:cubicBezTo>
                    <a:cubicBezTo>
                      <a:pt x="768" y="475"/>
                      <a:pt x="768" y="475"/>
                      <a:pt x="769" y="475"/>
                    </a:cubicBezTo>
                    <a:cubicBezTo>
                      <a:pt x="772" y="475"/>
                      <a:pt x="776" y="473"/>
                      <a:pt x="779" y="471"/>
                    </a:cubicBezTo>
                    <a:cubicBezTo>
                      <a:pt x="785" y="467"/>
                      <a:pt x="789" y="462"/>
                      <a:pt x="794" y="456"/>
                    </a:cubicBezTo>
                    <a:cubicBezTo>
                      <a:pt x="798" y="451"/>
                      <a:pt x="802" y="446"/>
                      <a:pt x="804" y="443"/>
                    </a:cubicBezTo>
                    <a:cubicBezTo>
                      <a:pt x="805" y="441"/>
                      <a:pt x="808" y="439"/>
                      <a:pt x="811" y="437"/>
                    </a:cubicBezTo>
                    <a:cubicBezTo>
                      <a:pt x="816" y="435"/>
                      <a:pt x="822" y="433"/>
                      <a:pt x="828" y="430"/>
                    </a:cubicBezTo>
                    <a:cubicBezTo>
                      <a:pt x="834" y="427"/>
                      <a:pt x="840" y="424"/>
                      <a:pt x="844" y="420"/>
                    </a:cubicBezTo>
                    <a:cubicBezTo>
                      <a:pt x="846" y="417"/>
                      <a:pt x="851" y="414"/>
                      <a:pt x="857" y="410"/>
                    </a:cubicBezTo>
                    <a:cubicBezTo>
                      <a:pt x="865" y="404"/>
                      <a:pt x="876" y="398"/>
                      <a:pt x="885" y="393"/>
                    </a:cubicBezTo>
                    <a:cubicBezTo>
                      <a:pt x="890" y="391"/>
                      <a:pt x="893" y="389"/>
                      <a:pt x="896" y="388"/>
                    </a:cubicBezTo>
                    <a:cubicBezTo>
                      <a:pt x="899" y="386"/>
                      <a:pt x="901" y="385"/>
                      <a:pt x="901" y="385"/>
                    </a:cubicBezTo>
                    <a:cubicBezTo>
                      <a:pt x="901" y="385"/>
                      <a:pt x="901" y="385"/>
                      <a:pt x="901" y="385"/>
                    </a:cubicBezTo>
                    <a:cubicBezTo>
                      <a:pt x="901" y="385"/>
                      <a:pt x="901" y="385"/>
                      <a:pt x="901" y="385"/>
                    </a:cubicBezTo>
                    <a:cubicBezTo>
                      <a:pt x="918" y="362"/>
                      <a:pt x="943" y="339"/>
                      <a:pt x="963" y="322"/>
                    </a:cubicBezTo>
                    <a:cubicBezTo>
                      <a:pt x="973" y="313"/>
                      <a:pt x="981" y="306"/>
                      <a:pt x="988" y="301"/>
                    </a:cubicBezTo>
                    <a:cubicBezTo>
                      <a:pt x="991" y="299"/>
                      <a:pt x="994" y="297"/>
                      <a:pt x="995" y="296"/>
                    </a:cubicBezTo>
                    <a:cubicBezTo>
                      <a:pt x="997" y="295"/>
                      <a:pt x="998" y="294"/>
                      <a:pt x="998" y="294"/>
                    </a:cubicBezTo>
                    <a:cubicBezTo>
                      <a:pt x="1001" y="292"/>
                      <a:pt x="1001" y="292"/>
                      <a:pt x="1001" y="292"/>
                    </a:cubicBezTo>
                    <a:cubicBezTo>
                      <a:pt x="998" y="290"/>
                      <a:pt x="998" y="290"/>
                      <a:pt x="998" y="290"/>
                    </a:cubicBezTo>
                    <a:cubicBezTo>
                      <a:pt x="995" y="289"/>
                      <a:pt x="990" y="286"/>
                      <a:pt x="984" y="281"/>
                    </a:cubicBezTo>
                    <a:cubicBezTo>
                      <a:pt x="965" y="265"/>
                      <a:pt x="934" y="234"/>
                      <a:pt x="897" y="210"/>
                    </a:cubicBezTo>
                    <a:cubicBezTo>
                      <a:pt x="891" y="206"/>
                      <a:pt x="882" y="202"/>
                      <a:pt x="871" y="198"/>
                    </a:cubicBezTo>
                    <a:cubicBezTo>
                      <a:pt x="856" y="191"/>
                      <a:pt x="836" y="185"/>
                      <a:pt x="819" y="179"/>
                    </a:cubicBezTo>
                    <a:cubicBezTo>
                      <a:pt x="802" y="174"/>
                      <a:pt x="788" y="170"/>
                      <a:pt x="782" y="170"/>
                    </a:cubicBezTo>
                    <a:cubicBezTo>
                      <a:pt x="781" y="170"/>
                      <a:pt x="780" y="169"/>
                      <a:pt x="780" y="169"/>
                    </a:cubicBezTo>
                    <a:cubicBezTo>
                      <a:pt x="775" y="169"/>
                      <a:pt x="772" y="171"/>
                      <a:pt x="768" y="174"/>
                    </a:cubicBezTo>
                    <a:cubicBezTo>
                      <a:pt x="764" y="178"/>
                      <a:pt x="760" y="184"/>
                      <a:pt x="757" y="189"/>
                    </a:cubicBezTo>
                    <a:cubicBezTo>
                      <a:pt x="755" y="194"/>
                      <a:pt x="753" y="199"/>
                      <a:pt x="752" y="200"/>
                    </a:cubicBezTo>
                    <a:cubicBezTo>
                      <a:pt x="751" y="202"/>
                      <a:pt x="751" y="206"/>
                      <a:pt x="751" y="209"/>
                    </a:cubicBezTo>
                    <a:cubicBezTo>
                      <a:pt x="750" y="213"/>
                      <a:pt x="750" y="217"/>
                      <a:pt x="750" y="220"/>
                    </a:cubicBezTo>
                    <a:cubicBezTo>
                      <a:pt x="749" y="226"/>
                      <a:pt x="748" y="250"/>
                      <a:pt x="748" y="260"/>
                    </a:cubicBezTo>
                    <a:cubicBezTo>
                      <a:pt x="748" y="265"/>
                      <a:pt x="747" y="268"/>
                      <a:pt x="747" y="269"/>
                    </a:cubicBezTo>
                    <a:cubicBezTo>
                      <a:pt x="747" y="270"/>
                      <a:pt x="747" y="270"/>
                      <a:pt x="746" y="270"/>
                    </a:cubicBezTo>
                    <a:cubicBezTo>
                      <a:pt x="746" y="271"/>
                      <a:pt x="745" y="271"/>
                      <a:pt x="745" y="272"/>
                    </a:cubicBezTo>
                    <a:cubicBezTo>
                      <a:pt x="743" y="273"/>
                      <a:pt x="743" y="274"/>
                      <a:pt x="742" y="276"/>
                    </a:cubicBezTo>
                    <a:cubicBezTo>
                      <a:pt x="740" y="278"/>
                      <a:pt x="739" y="280"/>
                      <a:pt x="738" y="282"/>
                    </a:cubicBezTo>
                    <a:cubicBezTo>
                      <a:pt x="736" y="283"/>
                      <a:pt x="735" y="284"/>
                      <a:pt x="733" y="285"/>
                    </a:cubicBezTo>
                    <a:cubicBezTo>
                      <a:pt x="730" y="285"/>
                      <a:pt x="723" y="286"/>
                      <a:pt x="716" y="288"/>
                    </a:cubicBezTo>
                    <a:cubicBezTo>
                      <a:pt x="710" y="289"/>
                      <a:pt x="702" y="291"/>
                      <a:pt x="698" y="291"/>
                    </a:cubicBezTo>
                    <a:cubicBezTo>
                      <a:pt x="697" y="291"/>
                      <a:pt x="696" y="291"/>
                      <a:pt x="696" y="291"/>
                    </a:cubicBezTo>
                    <a:cubicBezTo>
                      <a:pt x="691" y="291"/>
                      <a:pt x="686" y="291"/>
                      <a:pt x="682" y="290"/>
                    </a:cubicBezTo>
                    <a:cubicBezTo>
                      <a:pt x="678" y="289"/>
                      <a:pt x="674" y="287"/>
                      <a:pt x="671" y="286"/>
                    </a:cubicBezTo>
                    <a:cubicBezTo>
                      <a:pt x="669" y="285"/>
                      <a:pt x="660" y="281"/>
                      <a:pt x="651" y="276"/>
                    </a:cubicBezTo>
                    <a:cubicBezTo>
                      <a:pt x="643" y="272"/>
                      <a:pt x="636" y="269"/>
                      <a:pt x="636" y="269"/>
                    </a:cubicBezTo>
                    <a:cubicBezTo>
                      <a:pt x="635" y="270"/>
                      <a:pt x="635" y="270"/>
                      <a:pt x="635" y="270"/>
                    </a:cubicBezTo>
                    <a:cubicBezTo>
                      <a:pt x="637" y="270"/>
                      <a:pt x="637" y="270"/>
                      <a:pt x="637" y="270"/>
                    </a:cubicBezTo>
                    <a:cubicBezTo>
                      <a:pt x="637" y="270"/>
                      <a:pt x="637" y="270"/>
                      <a:pt x="637" y="270"/>
                    </a:cubicBezTo>
                    <a:cubicBezTo>
                      <a:pt x="636" y="268"/>
                      <a:pt x="635" y="262"/>
                      <a:pt x="635" y="257"/>
                    </a:cubicBezTo>
                    <a:cubicBezTo>
                      <a:pt x="635" y="256"/>
                      <a:pt x="635" y="255"/>
                      <a:pt x="635" y="255"/>
                    </a:cubicBezTo>
                    <a:cubicBezTo>
                      <a:pt x="635" y="254"/>
                      <a:pt x="635" y="252"/>
                      <a:pt x="637" y="251"/>
                    </a:cubicBezTo>
                    <a:cubicBezTo>
                      <a:pt x="640" y="246"/>
                      <a:pt x="649" y="242"/>
                      <a:pt x="659" y="240"/>
                    </a:cubicBezTo>
                    <a:cubicBezTo>
                      <a:pt x="659" y="240"/>
                      <a:pt x="660" y="240"/>
                      <a:pt x="661" y="240"/>
                    </a:cubicBezTo>
                    <a:cubicBezTo>
                      <a:pt x="667" y="240"/>
                      <a:pt x="673" y="243"/>
                      <a:pt x="679" y="246"/>
                    </a:cubicBezTo>
                    <a:cubicBezTo>
                      <a:pt x="681" y="247"/>
                      <a:pt x="683" y="249"/>
                      <a:pt x="685" y="250"/>
                    </a:cubicBezTo>
                    <a:cubicBezTo>
                      <a:pt x="686" y="250"/>
                      <a:pt x="686" y="251"/>
                      <a:pt x="687" y="251"/>
                    </a:cubicBezTo>
                    <a:cubicBezTo>
                      <a:pt x="687" y="251"/>
                      <a:pt x="687" y="251"/>
                      <a:pt x="687" y="251"/>
                    </a:cubicBezTo>
                    <a:cubicBezTo>
                      <a:pt x="689" y="252"/>
                      <a:pt x="689" y="252"/>
                      <a:pt x="689" y="252"/>
                    </a:cubicBezTo>
                    <a:cubicBezTo>
                      <a:pt x="690" y="251"/>
                      <a:pt x="690" y="251"/>
                      <a:pt x="690" y="251"/>
                    </a:cubicBezTo>
                    <a:cubicBezTo>
                      <a:pt x="693" y="248"/>
                      <a:pt x="698" y="246"/>
                      <a:pt x="702" y="245"/>
                    </a:cubicBezTo>
                    <a:cubicBezTo>
                      <a:pt x="704" y="245"/>
                      <a:pt x="706" y="244"/>
                      <a:pt x="707" y="244"/>
                    </a:cubicBezTo>
                    <a:cubicBezTo>
                      <a:pt x="708" y="244"/>
                      <a:pt x="708" y="244"/>
                      <a:pt x="708" y="244"/>
                    </a:cubicBezTo>
                    <a:cubicBezTo>
                      <a:pt x="709" y="244"/>
                      <a:pt x="709" y="244"/>
                      <a:pt x="709" y="244"/>
                    </a:cubicBezTo>
                    <a:cubicBezTo>
                      <a:pt x="711" y="244"/>
                      <a:pt x="711" y="244"/>
                      <a:pt x="711" y="244"/>
                    </a:cubicBezTo>
                    <a:cubicBezTo>
                      <a:pt x="711" y="242"/>
                      <a:pt x="711" y="242"/>
                      <a:pt x="711" y="242"/>
                    </a:cubicBezTo>
                    <a:cubicBezTo>
                      <a:pt x="711" y="242"/>
                      <a:pt x="708" y="231"/>
                      <a:pt x="706" y="223"/>
                    </a:cubicBezTo>
                    <a:cubicBezTo>
                      <a:pt x="705" y="222"/>
                      <a:pt x="705" y="220"/>
                      <a:pt x="705" y="218"/>
                    </a:cubicBezTo>
                    <a:cubicBezTo>
                      <a:pt x="705" y="215"/>
                      <a:pt x="706" y="211"/>
                      <a:pt x="707" y="208"/>
                    </a:cubicBezTo>
                    <a:cubicBezTo>
                      <a:pt x="707" y="207"/>
                      <a:pt x="707" y="206"/>
                      <a:pt x="708" y="205"/>
                    </a:cubicBezTo>
                    <a:cubicBezTo>
                      <a:pt x="708" y="204"/>
                      <a:pt x="708" y="204"/>
                      <a:pt x="708" y="204"/>
                    </a:cubicBezTo>
                    <a:cubicBezTo>
                      <a:pt x="708" y="203"/>
                      <a:pt x="708" y="203"/>
                      <a:pt x="708" y="203"/>
                    </a:cubicBezTo>
                    <a:cubicBezTo>
                      <a:pt x="709" y="201"/>
                      <a:pt x="709" y="201"/>
                      <a:pt x="709" y="201"/>
                    </a:cubicBezTo>
                    <a:cubicBezTo>
                      <a:pt x="706" y="201"/>
                      <a:pt x="706" y="201"/>
                      <a:pt x="706" y="201"/>
                    </a:cubicBezTo>
                    <a:cubicBezTo>
                      <a:pt x="706" y="201"/>
                      <a:pt x="706" y="201"/>
                      <a:pt x="705" y="201"/>
                    </a:cubicBezTo>
                    <a:cubicBezTo>
                      <a:pt x="704" y="201"/>
                      <a:pt x="700" y="201"/>
                      <a:pt x="695" y="202"/>
                    </a:cubicBezTo>
                    <a:cubicBezTo>
                      <a:pt x="687" y="203"/>
                      <a:pt x="679" y="204"/>
                      <a:pt x="671" y="207"/>
                    </a:cubicBezTo>
                    <a:cubicBezTo>
                      <a:pt x="669" y="208"/>
                      <a:pt x="665" y="209"/>
                      <a:pt x="661" y="209"/>
                    </a:cubicBezTo>
                    <a:cubicBezTo>
                      <a:pt x="657" y="209"/>
                      <a:pt x="654" y="209"/>
                      <a:pt x="651" y="208"/>
                    </a:cubicBezTo>
                    <a:cubicBezTo>
                      <a:pt x="648" y="208"/>
                      <a:pt x="645" y="207"/>
                      <a:pt x="644" y="206"/>
                    </a:cubicBezTo>
                    <a:cubicBezTo>
                      <a:pt x="641" y="204"/>
                      <a:pt x="635" y="201"/>
                      <a:pt x="629" y="197"/>
                    </a:cubicBezTo>
                    <a:cubicBezTo>
                      <a:pt x="622" y="194"/>
                      <a:pt x="616" y="190"/>
                      <a:pt x="612" y="188"/>
                    </a:cubicBezTo>
                    <a:cubicBezTo>
                      <a:pt x="610" y="188"/>
                      <a:pt x="608" y="187"/>
                      <a:pt x="607" y="186"/>
                    </a:cubicBezTo>
                    <a:cubicBezTo>
                      <a:pt x="606" y="184"/>
                      <a:pt x="605" y="182"/>
                      <a:pt x="604" y="180"/>
                    </a:cubicBezTo>
                    <a:cubicBezTo>
                      <a:pt x="603" y="177"/>
                      <a:pt x="603" y="173"/>
                      <a:pt x="603" y="168"/>
                    </a:cubicBezTo>
                    <a:cubicBezTo>
                      <a:pt x="603" y="167"/>
                      <a:pt x="603" y="167"/>
                      <a:pt x="603" y="167"/>
                    </a:cubicBezTo>
                    <a:cubicBezTo>
                      <a:pt x="603" y="162"/>
                      <a:pt x="604" y="159"/>
                      <a:pt x="606" y="158"/>
                    </a:cubicBezTo>
                    <a:cubicBezTo>
                      <a:pt x="608" y="156"/>
                      <a:pt x="610" y="156"/>
                      <a:pt x="612" y="156"/>
                    </a:cubicBezTo>
                    <a:cubicBezTo>
                      <a:pt x="614" y="156"/>
                      <a:pt x="615" y="156"/>
                      <a:pt x="615" y="156"/>
                    </a:cubicBezTo>
                    <a:cubicBezTo>
                      <a:pt x="617" y="157"/>
                      <a:pt x="623" y="157"/>
                      <a:pt x="628" y="158"/>
                    </a:cubicBezTo>
                    <a:cubicBezTo>
                      <a:pt x="630" y="159"/>
                      <a:pt x="633" y="159"/>
                      <a:pt x="635" y="160"/>
                    </a:cubicBezTo>
                    <a:cubicBezTo>
                      <a:pt x="637" y="160"/>
                      <a:pt x="639" y="160"/>
                      <a:pt x="640" y="161"/>
                    </a:cubicBezTo>
                    <a:cubicBezTo>
                      <a:pt x="641" y="161"/>
                      <a:pt x="642" y="161"/>
                      <a:pt x="645" y="162"/>
                    </a:cubicBezTo>
                    <a:cubicBezTo>
                      <a:pt x="648" y="163"/>
                      <a:pt x="653" y="164"/>
                      <a:pt x="657" y="164"/>
                    </a:cubicBezTo>
                    <a:cubicBezTo>
                      <a:pt x="661" y="165"/>
                      <a:pt x="665" y="165"/>
                      <a:pt x="667" y="165"/>
                    </a:cubicBezTo>
                    <a:cubicBezTo>
                      <a:pt x="670" y="165"/>
                      <a:pt x="674" y="165"/>
                      <a:pt x="677" y="164"/>
                    </a:cubicBezTo>
                    <a:cubicBezTo>
                      <a:pt x="681" y="163"/>
                      <a:pt x="683" y="163"/>
                      <a:pt x="683" y="163"/>
                    </a:cubicBezTo>
                    <a:cubicBezTo>
                      <a:pt x="685" y="162"/>
                      <a:pt x="685" y="162"/>
                      <a:pt x="685" y="162"/>
                    </a:cubicBezTo>
                    <a:cubicBezTo>
                      <a:pt x="685" y="137"/>
                      <a:pt x="685" y="137"/>
                      <a:pt x="685" y="137"/>
                    </a:cubicBezTo>
                    <a:cubicBezTo>
                      <a:pt x="642" y="131"/>
                      <a:pt x="642" y="131"/>
                      <a:pt x="642" y="131"/>
                    </a:cubicBezTo>
                    <a:cubicBezTo>
                      <a:pt x="642" y="133"/>
                      <a:pt x="642" y="133"/>
                      <a:pt x="642" y="133"/>
                    </a:cubicBezTo>
                    <a:cubicBezTo>
                      <a:pt x="642" y="131"/>
                      <a:pt x="642" y="131"/>
                      <a:pt x="642" y="131"/>
                    </a:cubicBezTo>
                    <a:cubicBezTo>
                      <a:pt x="642" y="131"/>
                      <a:pt x="635" y="128"/>
                      <a:pt x="627" y="126"/>
                    </a:cubicBezTo>
                    <a:cubicBezTo>
                      <a:pt x="624" y="126"/>
                      <a:pt x="622" y="124"/>
                      <a:pt x="620" y="121"/>
                    </a:cubicBezTo>
                    <a:cubicBezTo>
                      <a:pt x="618" y="119"/>
                      <a:pt x="617" y="116"/>
                      <a:pt x="617" y="114"/>
                    </a:cubicBezTo>
                    <a:cubicBezTo>
                      <a:pt x="617" y="114"/>
                      <a:pt x="617" y="114"/>
                      <a:pt x="617" y="114"/>
                    </a:cubicBezTo>
                    <a:cubicBezTo>
                      <a:pt x="617" y="112"/>
                      <a:pt x="617" y="110"/>
                      <a:pt x="619" y="108"/>
                    </a:cubicBezTo>
                    <a:cubicBezTo>
                      <a:pt x="620" y="106"/>
                      <a:pt x="622" y="104"/>
                      <a:pt x="625" y="102"/>
                    </a:cubicBezTo>
                    <a:cubicBezTo>
                      <a:pt x="625" y="101"/>
                      <a:pt x="627" y="100"/>
                      <a:pt x="629" y="100"/>
                    </a:cubicBezTo>
                    <a:cubicBezTo>
                      <a:pt x="631" y="99"/>
                      <a:pt x="635" y="98"/>
                      <a:pt x="637" y="98"/>
                    </a:cubicBezTo>
                    <a:cubicBezTo>
                      <a:pt x="638" y="98"/>
                      <a:pt x="639" y="98"/>
                      <a:pt x="640" y="97"/>
                    </a:cubicBezTo>
                    <a:cubicBezTo>
                      <a:pt x="641" y="97"/>
                      <a:pt x="641" y="97"/>
                      <a:pt x="641" y="97"/>
                    </a:cubicBezTo>
                    <a:cubicBezTo>
                      <a:pt x="644" y="97"/>
                      <a:pt x="644" y="97"/>
                      <a:pt x="644" y="97"/>
                    </a:cubicBezTo>
                    <a:cubicBezTo>
                      <a:pt x="643" y="95"/>
                      <a:pt x="643" y="95"/>
                      <a:pt x="643" y="95"/>
                    </a:cubicBezTo>
                    <a:cubicBezTo>
                      <a:pt x="643" y="94"/>
                      <a:pt x="643" y="91"/>
                      <a:pt x="643" y="89"/>
                    </a:cubicBezTo>
                    <a:cubicBezTo>
                      <a:pt x="643" y="87"/>
                      <a:pt x="643" y="86"/>
                      <a:pt x="643" y="85"/>
                    </a:cubicBezTo>
                    <a:cubicBezTo>
                      <a:pt x="643" y="85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3" y="84"/>
                      <a:pt x="643" y="84"/>
                      <a:pt x="643" y="84"/>
                    </a:cubicBezTo>
                    <a:cubicBezTo>
                      <a:pt x="644" y="84"/>
                      <a:pt x="645" y="83"/>
                      <a:pt x="647" y="82"/>
                    </a:cubicBezTo>
                    <a:cubicBezTo>
                      <a:pt x="649" y="81"/>
                      <a:pt x="652" y="79"/>
                      <a:pt x="655" y="77"/>
                    </a:cubicBezTo>
                    <a:cubicBezTo>
                      <a:pt x="658" y="76"/>
                      <a:pt x="661" y="75"/>
                      <a:pt x="662" y="74"/>
                    </a:cubicBezTo>
                    <a:cubicBezTo>
                      <a:pt x="663" y="74"/>
                      <a:pt x="665" y="73"/>
                      <a:pt x="667" y="73"/>
                    </a:cubicBezTo>
                    <a:cubicBezTo>
                      <a:pt x="674" y="71"/>
                      <a:pt x="685" y="70"/>
                      <a:pt x="690" y="69"/>
                    </a:cubicBezTo>
                    <a:cubicBezTo>
                      <a:pt x="693" y="68"/>
                      <a:pt x="700" y="68"/>
                      <a:pt x="704" y="68"/>
                    </a:cubicBezTo>
                    <a:cubicBezTo>
                      <a:pt x="706" y="68"/>
                      <a:pt x="707" y="68"/>
                      <a:pt x="707" y="68"/>
                    </a:cubicBezTo>
                    <a:cubicBezTo>
                      <a:pt x="709" y="68"/>
                      <a:pt x="709" y="68"/>
                      <a:pt x="709" y="68"/>
                    </a:cubicBezTo>
                    <a:cubicBezTo>
                      <a:pt x="709" y="67"/>
                      <a:pt x="709" y="67"/>
                      <a:pt x="709" y="67"/>
                    </a:cubicBezTo>
                    <a:cubicBezTo>
                      <a:pt x="715" y="54"/>
                      <a:pt x="721" y="46"/>
                      <a:pt x="727" y="41"/>
                    </a:cubicBezTo>
                    <a:cubicBezTo>
                      <a:pt x="734" y="36"/>
                      <a:pt x="741" y="35"/>
                      <a:pt x="747" y="35"/>
                    </a:cubicBezTo>
                    <a:cubicBezTo>
                      <a:pt x="756" y="35"/>
                      <a:pt x="764" y="38"/>
                      <a:pt x="770" y="40"/>
                    </a:cubicBezTo>
                    <a:cubicBezTo>
                      <a:pt x="777" y="43"/>
                      <a:pt x="794" y="50"/>
                      <a:pt x="810" y="57"/>
                    </a:cubicBezTo>
                    <a:cubicBezTo>
                      <a:pt x="818" y="60"/>
                      <a:pt x="826" y="63"/>
                      <a:pt x="832" y="65"/>
                    </a:cubicBezTo>
                    <a:cubicBezTo>
                      <a:pt x="835" y="66"/>
                      <a:pt x="838" y="68"/>
                      <a:pt x="840" y="68"/>
                    </a:cubicBezTo>
                    <a:cubicBezTo>
                      <a:pt x="842" y="69"/>
                      <a:pt x="843" y="70"/>
                      <a:pt x="844" y="70"/>
                    </a:cubicBezTo>
                    <a:cubicBezTo>
                      <a:pt x="845" y="71"/>
                      <a:pt x="848" y="72"/>
                      <a:pt x="852" y="74"/>
                    </a:cubicBezTo>
                    <a:cubicBezTo>
                      <a:pt x="864" y="78"/>
                      <a:pt x="884" y="86"/>
                      <a:pt x="894" y="90"/>
                    </a:cubicBezTo>
                    <a:cubicBezTo>
                      <a:pt x="901" y="92"/>
                      <a:pt x="928" y="104"/>
                      <a:pt x="959" y="117"/>
                    </a:cubicBezTo>
                    <a:cubicBezTo>
                      <a:pt x="991" y="130"/>
                      <a:pt x="1028" y="145"/>
                      <a:pt x="1055" y="155"/>
                    </a:cubicBezTo>
                    <a:cubicBezTo>
                      <a:pt x="1108" y="173"/>
                      <a:pt x="1143" y="208"/>
                      <a:pt x="1160" y="227"/>
                    </a:cubicBezTo>
                    <a:cubicBezTo>
                      <a:pt x="1167" y="235"/>
                      <a:pt x="1169" y="244"/>
                      <a:pt x="1169" y="251"/>
                    </a:cubicBezTo>
                    <a:cubicBezTo>
                      <a:pt x="1169" y="261"/>
                      <a:pt x="1165" y="270"/>
                      <a:pt x="1163" y="274"/>
                    </a:cubicBezTo>
                    <a:cubicBezTo>
                      <a:pt x="1162" y="277"/>
                      <a:pt x="1160" y="279"/>
                      <a:pt x="1159" y="282"/>
                    </a:cubicBezTo>
                    <a:cubicBezTo>
                      <a:pt x="1158" y="286"/>
                      <a:pt x="1158" y="290"/>
                      <a:pt x="1158" y="298"/>
                    </a:cubicBezTo>
                    <a:cubicBezTo>
                      <a:pt x="1158" y="306"/>
                      <a:pt x="1155" y="316"/>
                      <a:pt x="1152" y="324"/>
                    </a:cubicBezTo>
                    <a:cubicBezTo>
                      <a:pt x="1150" y="329"/>
                      <a:pt x="1148" y="332"/>
                      <a:pt x="1146" y="336"/>
                    </a:cubicBezTo>
                    <a:cubicBezTo>
                      <a:pt x="1144" y="339"/>
                      <a:pt x="1142" y="341"/>
                      <a:pt x="1141" y="342"/>
                    </a:cubicBezTo>
                    <a:cubicBezTo>
                      <a:pt x="1139" y="343"/>
                      <a:pt x="1137" y="346"/>
                      <a:pt x="1135" y="349"/>
                    </a:cubicBezTo>
                    <a:cubicBezTo>
                      <a:pt x="1128" y="357"/>
                      <a:pt x="1118" y="372"/>
                      <a:pt x="1110" y="385"/>
                    </a:cubicBezTo>
                    <a:cubicBezTo>
                      <a:pt x="1099" y="403"/>
                      <a:pt x="1036" y="494"/>
                      <a:pt x="1015" y="521"/>
                    </a:cubicBezTo>
                    <a:cubicBezTo>
                      <a:pt x="995" y="549"/>
                      <a:pt x="946" y="623"/>
                      <a:pt x="930" y="648"/>
                    </a:cubicBezTo>
                    <a:cubicBezTo>
                      <a:pt x="913" y="673"/>
                      <a:pt x="904" y="710"/>
                      <a:pt x="902" y="722"/>
                    </a:cubicBezTo>
                    <a:cubicBezTo>
                      <a:pt x="902" y="727"/>
                      <a:pt x="898" y="741"/>
                      <a:pt x="894" y="757"/>
                    </a:cubicBezTo>
                    <a:cubicBezTo>
                      <a:pt x="890" y="773"/>
                      <a:pt x="885" y="791"/>
                      <a:pt x="883" y="806"/>
                    </a:cubicBezTo>
                    <a:cubicBezTo>
                      <a:pt x="878" y="835"/>
                      <a:pt x="871" y="887"/>
                      <a:pt x="867" y="912"/>
                    </a:cubicBezTo>
                    <a:cubicBezTo>
                      <a:pt x="865" y="925"/>
                      <a:pt x="863" y="944"/>
                      <a:pt x="860" y="963"/>
                    </a:cubicBezTo>
                    <a:cubicBezTo>
                      <a:pt x="858" y="982"/>
                      <a:pt x="854" y="1000"/>
                      <a:pt x="851" y="1010"/>
                    </a:cubicBezTo>
                    <a:cubicBezTo>
                      <a:pt x="848" y="1020"/>
                      <a:pt x="838" y="1053"/>
                      <a:pt x="829" y="1083"/>
                    </a:cubicBezTo>
                    <a:cubicBezTo>
                      <a:pt x="820" y="1114"/>
                      <a:pt x="812" y="1142"/>
                      <a:pt x="812" y="1142"/>
                    </a:cubicBezTo>
                    <a:cubicBezTo>
                      <a:pt x="814" y="1142"/>
                      <a:pt x="814" y="1142"/>
                      <a:pt x="814" y="1142"/>
                    </a:cubicBezTo>
                    <a:cubicBezTo>
                      <a:pt x="814" y="1140"/>
                      <a:pt x="814" y="1140"/>
                      <a:pt x="814" y="1140"/>
                    </a:cubicBezTo>
                    <a:cubicBezTo>
                      <a:pt x="249" y="1140"/>
                      <a:pt x="249" y="1140"/>
                      <a:pt x="249" y="1140"/>
                    </a:cubicBezTo>
                    <a:cubicBezTo>
                      <a:pt x="249" y="1142"/>
                      <a:pt x="249" y="1142"/>
                      <a:pt x="249" y="1142"/>
                    </a:cubicBezTo>
                    <a:cubicBezTo>
                      <a:pt x="251" y="1142"/>
                      <a:pt x="251" y="1142"/>
                      <a:pt x="251" y="1142"/>
                    </a:cubicBezTo>
                    <a:cubicBezTo>
                      <a:pt x="251" y="1142"/>
                      <a:pt x="251" y="1136"/>
                      <a:pt x="250" y="1125"/>
                    </a:cubicBezTo>
                    <a:cubicBezTo>
                      <a:pt x="250" y="1095"/>
                      <a:pt x="248" y="1032"/>
                      <a:pt x="248" y="1014"/>
                    </a:cubicBezTo>
                    <a:cubicBezTo>
                      <a:pt x="248" y="1001"/>
                      <a:pt x="242" y="985"/>
                      <a:pt x="236" y="973"/>
                    </a:cubicBezTo>
                    <a:cubicBezTo>
                      <a:pt x="230" y="960"/>
                      <a:pt x="225" y="951"/>
                      <a:pt x="225" y="951"/>
                    </a:cubicBezTo>
                    <a:cubicBezTo>
                      <a:pt x="223" y="948"/>
                      <a:pt x="223" y="948"/>
                      <a:pt x="223" y="948"/>
                    </a:cubicBezTo>
                    <a:cubicBezTo>
                      <a:pt x="221" y="951"/>
                      <a:pt x="221" y="951"/>
                      <a:pt x="221" y="951"/>
                    </a:cubicBezTo>
                    <a:cubicBezTo>
                      <a:pt x="219" y="955"/>
                      <a:pt x="218" y="960"/>
                      <a:pt x="216" y="967"/>
                    </a:cubicBezTo>
                    <a:cubicBezTo>
                      <a:pt x="211" y="992"/>
                      <a:pt x="208" y="1035"/>
                      <a:pt x="206" y="1072"/>
                    </a:cubicBezTo>
                    <a:cubicBezTo>
                      <a:pt x="204" y="1110"/>
                      <a:pt x="203" y="1141"/>
                      <a:pt x="203" y="1141"/>
                    </a:cubicBezTo>
                    <a:cubicBezTo>
                      <a:pt x="205" y="1141"/>
                      <a:pt x="205" y="1141"/>
                      <a:pt x="205" y="1141"/>
                    </a:cubicBezTo>
                    <a:cubicBezTo>
                      <a:pt x="205" y="1139"/>
                      <a:pt x="205" y="1139"/>
                      <a:pt x="205" y="1139"/>
                    </a:cubicBezTo>
                    <a:cubicBezTo>
                      <a:pt x="36" y="1139"/>
                      <a:pt x="36" y="1139"/>
                      <a:pt x="36" y="1139"/>
                    </a:cubicBezTo>
                    <a:cubicBezTo>
                      <a:pt x="36" y="1141"/>
                      <a:pt x="36" y="1141"/>
                      <a:pt x="36" y="1141"/>
                    </a:cubicBezTo>
                    <a:cubicBezTo>
                      <a:pt x="38" y="1141"/>
                      <a:pt x="38" y="1141"/>
                      <a:pt x="38" y="1141"/>
                    </a:cubicBezTo>
                    <a:cubicBezTo>
                      <a:pt x="38" y="1141"/>
                      <a:pt x="32" y="934"/>
                      <a:pt x="28" y="869"/>
                    </a:cubicBezTo>
                    <a:cubicBezTo>
                      <a:pt x="28" y="861"/>
                      <a:pt x="28" y="852"/>
                      <a:pt x="28" y="843"/>
                    </a:cubicBezTo>
                    <a:cubicBezTo>
                      <a:pt x="28" y="810"/>
                      <a:pt x="30" y="769"/>
                      <a:pt x="35" y="732"/>
                    </a:cubicBezTo>
                    <a:cubicBezTo>
                      <a:pt x="40" y="696"/>
                      <a:pt x="46" y="662"/>
                      <a:pt x="55" y="643"/>
                    </a:cubicBezTo>
                    <a:cubicBezTo>
                      <a:pt x="64" y="621"/>
                      <a:pt x="85" y="608"/>
                      <a:pt x="105" y="599"/>
                    </a:cubicBezTo>
                    <a:cubicBezTo>
                      <a:pt x="115" y="595"/>
                      <a:pt x="125" y="592"/>
                      <a:pt x="134" y="590"/>
                    </a:cubicBezTo>
                    <a:cubicBezTo>
                      <a:pt x="142" y="587"/>
                      <a:pt x="149" y="586"/>
                      <a:pt x="152" y="585"/>
                    </a:cubicBezTo>
                    <a:cubicBezTo>
                      <a:pt x="204" y="568"/>
                      <a:pt x="233" y="556"/>
                      <a:pt x="249" y="548"/>
                    </a:cubicBezTo>
                    <a:cubicBezTo>
                      <a:pt x="266" y="541"/>
                      <a:pt x="269" y="538"/>
                      <a:pt x="270" y="537"/>
                    </a:cubicBezTo>
                    <a:cubicBezTo>
                      <a:pt x="273" y="534"/>
                      <a:pt x="273" y="534"/>
                      <a:pt x="273" y="534"/>
                    </a:cubicBezTo>
                    <a:cubicBezTo>
                      <a:pt x="268" y="534"/>
                      <a:pt x="268" y="534"/>
                      <a:pt x="268" y="534"/>
                    </a:cubicBezTo>
                    <a:cubicBezTo>
                      <a:pt x="255" y="533"/>
                      <a:pt x="246" y="527"/>
                      <a:pt x="240" y="520"/>
                    </a:cubicBezTo>
                    <a:cubicBezTo>
                      <a:pt x="236" y="516"/>
                      <a:pt x="234" y="513"/>
                      <a:pt x="232" y="510"/>
                    </a:cubicBezTo>
                    <a:cubicBezTo>
                      <a:pt x="230" y="507"/>
                      <a:pt x="228" y="504"/>
                      <a:pt x="227" y="502"/>
                    </a:cubicBezTo>
                    <a:cubicBezTo>
                      <a:pt x="225" y="500"/>
                      <a:pt x="223" y="500"/>
                      <a:pt x="220" y="500"/>
                    </a:cubicBezTo>
                    <a:cubicBezTo>
                      <a:pt x="217" y="500"/>
                      <a:pt x="214" y="501"/>
                      <a:pt x="211" y="502"/>
                    </a:cubicBezTo>
                    <a:cubicBezTo>
                      <a:pt x="208" y="504"/>
                      <a:pt x="207" y="505"/>
                      <a:pt x="207" y="505"/>
                    </a:cubicBezTo>
                    <a:cubicBezTo>
                      <a:pt x="208" y="507"/>
                      <a:pt x="208" y="507"/>
                      <a:pt x="208" y="507"/>
                    </a:cubicBezTo>
                    <a:cubicBezTo>
                      <a:pt x="208" y="505"/>
                      <a:pt x="208" y="505"/>
                      <a:pt x="208" y="505"/>
                    </a:cubicBezTo>
                    <a:cubicBezTo>
                      <a:pt x="204" y="504"/>
                      <a:pt x="202" y="503"/>
                      <a:pt x="200" y="502"/>
                    </a:cubicBezTo>
                    <a:cubicBezTo>
                      <a:pt x="197" y="500"/>
                      <a:pt x="196" y="497"/>
                      <a:pt x="195" y="494"/>
                    </a:cubicBezTo>
                    <a:cubicBezTo>
                      <a:pt x="195" y="492"/>
                      <a:pt x="194" y="491"/>
                      <a:pt x="194" y="490"/>
                    </a:cubicBezTo>
                    <a:cubicBezTo>
                      <a:pt x="194" y="490"/>
                      <a:pt x="194" y="490"/>
                      <a:pt x="194" y="489"/>
                    </a:cubicBezTo>
                    <a:cubicBezTo>
                      <a:pt x="194" y="489"/>
                      <a:pt x="194" y="489"/>
                      <a:pt x="194" y="489"/>
                    </a:cubicBezTo>
                    <a:cubicBezTo>
                      <a:pt x="194" y="489"/>
                      <a:pt x="194" y="489"/>
                      <a:pt x="194" y="489"/>
                    </a:cubicBezTo>
                    <a:cubicBezTo>
                      <a:pt x="194" y="486"/>
                      <a:pt x="194" y="486"/>
                      <a:pt x="194" y="486"/>
                    </a:cubicBezTo>
                    <a:cubicBezTo>
                      <a:pt x="191" y="487"/>
                      <a:pt x="191" y="487"/>
                      <a:pt x="191" y="487"/>
                    </a:cubicBezTo>
                    <a:cubicBezTo>
                      <a:pt x="188" y="489"/>
                      <a:pt x="185" y="489"/>
                      <a:pt x="182" y="489"/>
                    </a:cubicBezTo>
                    <a:cubicBezTo>
                      <a:pt x="177" y="489"/>
                      <a:pt x="174" y="487"/>
                      <a:pt x="172" y="486"/>
                    </a:cubicBezTo>
                    <a:cubicBezTo>
                      <a:pt x="171" y="485"/>
                      <a:pt x="171" y="484"/>
                      <a:pt x="170" y="484"/>
                    </a:cubicBezTo>
                    <a:cubicBezTo>
                      <a:pt x="170" y="483"/>
                      <a:pt x="170" y="483"/>
                      <a:pt x="170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9" y="483"/>
                      <a:pt x="169" y="483"/>
                      <a:pt x="169" y="483"/>
                    </a:cubicBezTo>
                    <a:cubicBezTo>
                      <a:pt x="168" y="484"/>
                      <a:pt x="168" y="484"/>
                      <a:pt x="168" y="484"/>
                    </a:cubicBezTo>
                    <a:cubicBezTo>
                      <a:pt x="170" y="484"/>
                      <a:pt x="170" y="484"/>
                      <a:pt x="170" y="484"/>
                    </a:cubicBezTo>
                    <a:cubicBezTo>
                      <a:pt x="170" y="484"/>
                      <a:pt x="170" y="482"/>
                      <a:pt x="169" y="479"/>
                    </a:cubicBezTo>
                    <a:cubicBezTo>
                      <a:pt x="169" y="476"/>
                      <a:pt x="169" y="473"/>
                      <a:pt x="168" y="470"/>
                    </a:cubicBezTo>
                    <a:cubicBezTo>
                      <a:pt x="167" y="468"/>
                      <a:pt x="166" y="466"/>
                      <a:pt x="164" y="466"/>
                    </a:cubicBezTo>
                    <a:cubicBezTo>
                      <a:pt x="162" y="465"/>
                      <a:pt x="160" y="465"/>
                      <a:pt x="158" y="465"/>
                    </a:cubicBezTo>
                    <a:cubicBezTo>
                      <a:pt x="156" y="465"/>
                      <a:pt x="154" y="465"/>
                      <a:pt x="152" y="465"/>
                    </a:cubicBezTo>
                    <a:cubicBezTo>
                      <a:pt x="150" y="466"/>
                      <a:pt x="145" y="466"/>
                      <a:pt x="140" y="467"/>
                    </a:cubicBezTo>
                    <a:cubicBezTo>
                      <a:pt x="135" y="467"/>
                      <a:pt x="129" y="467"/>
                      <a:pt x="124" y="467"/>
                    </a:cubicBezTo>
                    <a:cubicBezTo>
                      <a:pt x="123" y="467"/>
                      <a:pt x="122" y="467"/>
                      <a:pt x="121" y="467"/>
                    </a:cubicBezTo>
                    <a:cubicBezTo>
                      <a:pt x="117" y="467"/>
                      <a:pt x="115" y="465"/>
                      <a:pt x="113" y="463"/>
                    </a:cubicBezTo>
                    <a:cubicBezTo>
                      <a:pt x="111" y="461"/>
                      <a:pt x="111" y="458"/>
                      <a:pt x="111" y="456"/>
                    </a:cubicBezTo>
                    <a:cubicBezTo>
                      <a:pt x="111" y="455"/>
                      <a:pt x="111" y="455"/>
                      <a:pt x="111" y="455"/>
                    </a:cubicBezTo>
                    <a:cubicBezTo>
                      <a:pt x="111" y="454"/>
                      <a:pt x="111" y="451"/>
                      <a:pt x="111" y="448"/>
                    </a:cubicBezTo>
                    <a:cubicBezTo>
                      <a:pt x="111" y="443"/>
                      <a:pt x="111" y="437"/>
                      <a:pt x="110" y="431"/>
                    </a:cubicBezTo>
                    <a:cubicBezTo>
                      <a:pt x="110" y="425"/>
                      <a:pt x="109" y="420"/>
                      <a:pt x="108" y="416"/>
                    </a:cubicBezTo>
                    <a:cubicBezTo>
                      <a:pt x="108" y="414"/>
                      <a:pt x="107" y="410"/>
                      <a:pt x="106" y="406"/>
                    </a:cubicBezTo>
                    <a:cubicBezTo>
                      <a:pt x="105" y="399"/>
                      <a:pt x="103" y="390"/>
                      <a:pt x="102" y="383"/>
                    </a:cubicBezTo>
                    <a:cubicBezTo>
                      <a:pt x="101" y="376"/>
                      <a:pt x="100" y="371"/>
                      <a:pt x="100" y="371"/>
                    </a:cubicBezTo>
                    <a:cubicBezTo>
                      <a:pt x="100" y="370"/>
                      <a:pt x="100" y="370"/>
                      <a:pt x="100" y="370"/>
                    </a:cubicBezTo>
                    <a:cubicBezTo>
                      <a:pt x="99" y="370"/>
                      <a:pt x="99" y="370"/>
                      <a:pt x="99" y="370"/>
                    </a:cubicBezTo>
                    <a:cubicBezTo>
                      <a:pt x="96" y="369"/>
                      <a:pt x="92" y="365"/>
                      <a:pt x="89" y="362"/>
                    </a:cubicBezTo>
                    <a:cubicBezTo>
                      <a:pt x="85" y="358"/>
                      <a:pt x="82" y="354"/>
                      <a:pt x="80" y="351"/>
                    </a:cubicBezTo>
                    <a:cubicBezTo>
                      <a:pt x="79" y="350"/>
                      <a:pt x="78" y="349"/>
                      <a:pt x="77" y="348"/>
                    </a:cubicBezTo>
                    <a:cubicBezTo>
                      <a:pt x="77" y="348"/>
                      <a:pt x="76" y="347"/>
                      <a:pt x="76" y="347"/>
                    </a:cubicBezTo>
                    <a:cubicBezTo>
                      <a:pt x="75" y="347"/>
                      <a:pt x="74" y="347"/>
                      <a:pt x="73" y="346"/>
                    </a:cubicBezTo>
                    <a:cubicBezTo>
                      <a:pt x="72" y="346"/>
                      <a:pt x="70" y="345"/>
                      <a:pt x="67" y="343"/>
                    </a:cubicBezTo>
                    <a:cubicBezTo>
                      <a:pt x="41" y="327"/>
                      <a:pt x="25" y="305"/>
                      <a:pt x="17" y="287"/>
                    </a:cubicBezTo>
                    <a:cubicBezTo>
                      <a:pt x="12" y="278"/>
                      <a:pt x="9" y="270"/>
                      <a:pt x="8" y="264"/>
                    </a:cubicBezTo>
                    <a:cubicBezTo>
                      <a:pt x="7" y="261"/>
                      <a:pt x="6" y="259"/>
                      <a:pt x="6" y="257"/>
                    </a:cubicBezTo>
                    <a:cubicBezTo>
                      <a:pt x="6" y="257"/>
                      <a:pt x="6" y="256"/>
                      <a:pt x="5" y="256"/>
                    </a:cubicBezTo>
                    <a:cubicBezTo>
                      <a:pt x="5" y="255"/>
                      <a:pt x="5" y="255"/>
                      <a:pt x="5" y="255"/>
                    </a:cubicBezTo>
                    <a:cubicBezTo>
                      <a:pt x="3" y="255"/>
                      <a:pt x="3" y="255"/>
                      <a:pt x="3" y="255"/>
                    </a:cubicBezTo>
                    <a:cubicBezTo>
                      <a:pt x="5" y="255"/>
                      <a:pt x="5" y="255"/>
                      <a:pt x="5" y="255"/>
                    </a:cubicBezTo>
                    <a:cubicBezTo>
                      <a:pt x="3" y="255"/>
                      <a:pt x="3" y="255"/>
                      <a:pt x="3" y="255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4" name="Freeform 300">
                <a:extLst>
                  <a:ext uri="{FF2B5EF4-FFF2-40B4-BE49-F238E27FC236}">
                    <a16:creationId xmlns:a16="http://schemas.microsoft.com/office/drawing/2014/main" id="{01204660-9052-40AF-B6F5-D7B2DBE5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705"/>
                <a:ext cx="427" cy="459"/>
              </a:xfrm>
              <a:custGeom>
                <a:avLst/>
                <a:gdLst>
                  <a:gd name="T0" fmla="*/ 52 w 662"/>
                  <a:gd name="T1" fmla="*/ 3 h 713"/>
                  <a:gd name="T2" fmla="*/ 19 w 662"/>
                  <a:gd name="T3" fmla="*/ 26 h 713"/>
                  <a:gd name="T4" fmla="*/ 10 w 662"/>
                  <a:gd name="T5" fmla="*/ 71 h 713"/>
                  <a:gd name="T6" fmla="*/ 45 w 662"/>
                  <a:gd name="T7" fmla="*/ 83 h 713"/>
                  <a:gd name="T8" fmla="*/ 67 w 662"/>
                  <a:gd name="T9" fmla="*/ 97 h 713"/>
                  <a:gd name="T10" fmla="*/ 67 w 662"/>
                  <a:gd name="T11" fmla="*/ 96 h 713"/>
                  <a:gd name="T12" fmla="*/ 59 w 662"/>
                  <a:gd name="T13" fmla="*/ 88 h 713"/>
                  <a:gd name="T14" fmla="*/ 71 w 662"/>
                  <a:gd name="T15" fmla="*/ 72 h 713"/>
                  <a:gd name="T16" fmla="*/ 101 w 662"/>
                  <a:gd name="T17" fmla="*/ 104 h 713"/>
                  <a:gd name="T18" fmla="*/ 103 w 662"/>
                  <a:gd name="T19" fmla="*/ 136 h 713"/>
                  <a:gd name="T20" fmla="*/ 90 w 662"/>
                  <a:gd name="T21" fmla="*/ 151 h 713"/>
                  <a:gd name="T22" fmla="*/ 83 w 662"/>
                  <a:gd name="T23" fmla="*/ 166 h 713"/>
                  <a:gd name="T24" fmla="*/ 86 w 662"/>
                  <a:gd name="T25" fmla="*/ 169 h 713"/>
                  <a:gd name="T26" fmla="*/ 86 w 662"/>
                  <a:gd name="T27" fmla="*/ 158 h 713"/>
                  <a:gd name="T28" fmla="*/ 92 w 662"/>
                  <a:gd name="T29" fmla="*/ 168 h 713"/>
                  <a:gd name="T30" fmla="*/ 92 w 662"/>
                  <a:gd name="T31" fmla="*/ 165 h 713"/>
                  <a:gd name="T32" fmla="*/ 92 w 662"/>
                  <a:gd name="T33" fmla="*/ 155 h 713"/>
                  <a:gd name="T34" fmla="*/ 103 w 662"/>
                  <a:gd name="T35" fmla="*/ 153 h 713"/>
                  <a:gd name="T36" fmla="*/ 125 w 662"/>
                  <a:gd name="T37" fmla="*/ 144 h 713"/>
                  <a:gd name="T38" fmla="*/ 133 w 662"/>
                  <a:gd name="T39" fmla="*/ 140 h 713"/>
                  <a:gd name="T40" fmla="*/ 143 w 662"/>
                  <a:gd name="T41" fmla="*/ 125 h 713"/>
                  <a:gd name="T42" fmla="*/ 154 w 662"/>
                  <a:gd name="T43" fmla="*/ 135 h 713"/>
                  <a:gd name="T44" fmla="*/ 157 w 662"/>
                  <a:gd name="T45" fmla="*/ 173 h 713"/>
                  <a:gd name="T46" fmla="*/ 163 w 662"/>
                  <a:gd name="T47" fmla="*/ 176 h 713"/>
                  <a:gd name="T48" fmla="*/ 161 w 662"/>
                  <a:gd name="T49" fmla="*/ 136 h 713"/>
                  <a:gd name="T50" fmla="*/ 167 w 662"/>
                  <a:gd name="T51" fmla="*/ 160 h 713"/>
                  <a:gd name="T52" fmla="*/ 170 w 662"/>
                  <a:gd name="T53" fmla="*/ 154 h 713"/>
                  <a:gd name="T54" fmla="*/ 172 w 662"/>
                  <a:gd name="T55" fmla="*/ 153 h 713"/>
                  <a:gd name="T56" fmla="*/ 172 w 662"/>
                  <a:gd name="T57" fmla="*/ 121 h 713"/>
                  <a:gd name="T58" fmla="*/ 161 w 662"/>
                  <a:gd name="T59" fmla="*/ 98 h 713"/>
                  <a:gd name="T60" fmla="*/ 150 w 662"/>
                  <a:gd name="T61" fmla="*/ 88 h 713"/>
                  <a:gd name="T62" fmla="*/ 135 w 662"/>
                  <a:gd name="T63" fmla="*/ 66 h 713"/>
                  <a:gd name="T64" fmla="*/ 114 w 662"/>
                  <a:gd name="T65" fmla="*/ 25 h 713"/>
                  <a:gd name="T66" fmla="*/ 74 w 662"/>
                  <a:gd name="T67" fmla="*/ 1 h 7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62"/>
                  <a:gd name="T103" fmla="*/ 0 h 713"/>
                  <a:gd name="T104" fmla="*/ 662 w 662"/>
                  <a:gd name="T105" fmla="*/ 713 h 7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62" h="713">
                    <a:moveTo>
                      <a:pt x="246" y="5"/>
                    </a:moveTo>
                    <a:cubicBezTo>
                      <a:pt x="235" y="2"/>
                      <a:pt x="218" y="0"/>
                      <a:pt x="192" y="11"/>
                    </a:cubicBezTo>
                    <a:cubicBezTo>
                      <a:pt x="166" y="22"/>
                      <a:pt x="126" y="34"/>
                      <a:pt x="111" y="53"/>
                    </a:cubicBezTo>
                    <a:cubicBezTo>
                      <a:pt x="96" y="72"/>
                      <a:pt x="81" y="89"/>
                      <a:pt x="70" y="100"/>
                    </a:cubicBezTo>
                    <a:cubicBezTo>
                      <a:pt x="59" y="111"/>
                      <a:pt x="18" y="178"/>
                      <a:pt x="9" y="197"/>
                    </a:cubicBezTo>
                    <a:cubicBezTo>
                      <a:pt x="0" y="216"/>
                      <a:pt x="28" y="252"/>
                      <a:pt x="36" y="268"/>
                    </a:cubicBezTo>
                    <a:cubicBezTo>
                      <a:pt x="44" y="284"/>
                      <a:pt x="36" y="325"/>
                      <a:pt x="60" y="322"/>
                    </a:cubicBezTo>
                    <a:cubicBezTo>
                      <a:pt x="113" y="315"/>
                      <a:pt x="148" y="303"/>
                      <a:pt x="168" y="312"/>
                    </a:cubicBezTo>
                    <a:cubicBezTo>
                      <a:pt x="188" y="321"/>
                      <a:pt x="209" y="329"/>
                      <a:pt x="219" y="338"/>
                    </a:cubicBezTo>
                    <a:cubicBezTo>
                      <a:pt x="229" y="347"/>
                      <a:pt x="239" y="359"/>
                      <a:pt x="249" y="364"/>
                    </a:cubicBezTo>
                    <a:cubicBezTo>
                      <a:pt x="259" y="369"/>
                      <a:pt x="281" y="396"/>
                      <a:pt x="286" y="412"/>
                    </a:cubicBezTo>
                    <a:cubicBezTo>
                      <a:pt x="286" y="412"/>
                      <a:pt x="263" y="365"/>
                      <a:pt x="251" y="359"/>
                    </a:cubicBezTo>
                    <a:cubicBezTo>
                      <a:pt x="239" y="353"/>
                      <a:pt x="236" y="348"/>
                      <a:pt x="228" y="340"/>
                    </a:cubicBezTo>
                    <a:cubicBezTo>
                      <a:pt x="220" y="332"/>
                      <a:pt x="218" y="327"/>
                      <a:pt x="218" y="327"/>
                    </a:cubicBezTo>
                    <a:cubicBezTo>
                      <a:pt x="218" y="327"/>
                      <a:pt x="240" y="331"/>
                      <a:pt x="246" y="317"/>
                    </a:cubicBezTo>
                    <a:cubicBezTo>
                      <a:pt x="252" y="303"/>
                      <a:pt x="258" y="282"/>
                      <a:pt x="265" y="271"/>
                    </a:cubicBezTo>
                    <a:cubicBezTo>
                      <a:pt x="272" y="260"/>
                      <a:pt x="343" y="281"/>
                      <a:pt x="350" y="305"/>
                    </a:cubicBezTo>
                    <a:cubicBezTo>
                      <a:pt x="357" y="329"/>
                      <a:pt x="370" y="369"/>
                      <a:pt x="375" y="392"/>
                    </a:cubicBezTo>
                    <a:cubicBezTo>
                      <a:pt x="380" y="415"/>
                      <a:pt x="389" y="435"/>
                      <a:pt x="388" y="455"/>
                    </a:cubicBezTo>
                    <a:cubicBezTo>
                      <a:pt x="387" y="475"/>
                      <a:pt x="384" y="507"/>
                      <a:pt x="384" y="510"/>
                    </a:cubicBezTo>
                    <a:cubicBezTo>
                      <a:pt x="384" y="513"/>
                      <a:pt x="367" y="515"/>
                      <a:pt x="358" y="530"/>
                    </a:cubicBezTo>
                    <a:cubicBezTo>
                      <a:pt x="349" y="545"/>
                      <a:pt x="342" y="561"/>
                      <a:pt x="335" y="566"/>
                    </a:cubicBezTo>
                    <a:cubicBezTo>
                      <a:pt x="327" y="570"/>
                      <a:pt x="315" y="583"/>
                      <a:pt x="311" y="590"/>
                    </a:cubicBezTo>
                    <a:cubicBezTo>
                      <a:pt x="307" y="598"/>
                      <a:pt x="302" y="610"/>
                      <a:pt x="307" y="622"/>
                    </a:cubicBezTo>
                    <a:cubicBezTo>
                      <a:pt x="313" y="633"/>
                      <a:pt x="322" y="651"/>
                      <a:pt x="316" y="659"/>
                    </a:cubicBezTo>
                    <a:cubicBezTo>
                      <a:pt x="316" y="659"/>
                      <a:pt x="324" y="642"/>
                      <a:pt x="319" y="632"/>
                    </a:cubicBezTo>
                    <a:cubicBezTo>
                      <a:pt x="314" y="622"/>
                      <a:pt x="307" y="617"/>
                      <a:pt x="312" y="607"/>
                    </a:cubicBezTo>
                    <a:cubicBezTo>
                      <a:pt x="317" y="597"/>
                      <a:pt x="319" y="593"/>
                      <a:pt x="319" y="593"/>
                    </a:cubicBezTo>
                    <a:cubicBezTo>
                      <a:pt x="319" y="593"/>
                      <a:pt x="315" y="612"/>
                      <a:pt x="326" y="616"/>
                    </a:cubicBezTo>
                    <a:cubicBezTo>
                      <a:pt x="336" y="621"/>
                      <a:pt x="340" y="623"/>
                      <a:pt x="342" y="629"/>
                    </a:cubicBezTo>
                    <a:cubicBezTo>
                      <a:pt x="345" y="636"/>
                      <a:pt x="348" y="650"/>
                      <a:pt x="348" y="650"/>
                    </a:cubicBezTo>
                    <a:cubicBezTo>
                      <a:pt x="348" y="650"/>
                      <a:pt x="353" y="629"/>
                      <a:pt x="342" y="619"/>
                    </a:cubicBezTo>
                    <a:cubicBezTo>
                      <a:pt x="331" y="609"/>
                      <a:pt x="321" y="603"/>
                      <a:pt x="324" y="596"/>
                    </a:cubicBezTo>
                    <a:cubicBezTo>
                      <a:pt x="327" y="588"/>
                      <a:pt x="337" y="581"/>
                      <a:pt x="343" y="579"/>
                    </a:cubicBezTo>
                    <a:cubicBezTo>
                      <a:pt x="350" y="578"/>
                      <a:pt x="369" y="569"/>
                      <a:pt x="381" y="563"/>
                    </a:cubicBezTo>
                    <a:cubicBezTo>
                      <a:pt x="387" y="560"/>
                      <a:pt x="386" y="566"/>
                      <a:pt x="385" y="572"/>
                    </a:cubicBezTo>
                    <a:cubicBezTo>
                      <a:pt x="384" y="577"/>
                      <a:pt x="383" y="582"/>
                      <a:pt x="388" y="580"/>
                    </a:cubicBezTo>
                    <a:cubicBezTo>
                      <a:pt x="398" y="576"/>
                      <a:pt x="446" y="517"/>
                      <a:pt x="466" y="540"/>
                    </a:cubicBezTo>
                    <a:cubicBezTo>
                      <a:pt x="479" y="554"/>
                      <a:pt x="485" y="530"/>
                      <a:pt x="487" y="513"/>
                    </a:cubicBezTo>
                    <a:cubicBezTo>
                      <a:pt x="489" y="499"/>
                      <a:pt x="492" y="511"/>
                      <a:pt x="496" y="524"/>
                    </a:cubicBezTo>
                    <a:cubicBezTo>
                      <a:pt x="500" y="536"/>
                      <a:pt x="505" y="548"/>
                      <a:pt x="511" y="536"/>
                    </a:cubicBezTo>
                    <a:cubicBezTo>
                      <a:pt x="524" y="512"/>
                      <a:pt x="531" y="493"/>
                      <a:pt x="533" y="467"/>
                    </a:cubicBezTo>
                    <a:cubicBezTo>
                      <a:pt x="535" y="441"/>
                      <a:pt x="534" y="428"/>
                      <a:pt x="534" y="428"/>
                    </a:cubicBezTo>
                    <a:cubicBezTo>
                      <a:pt x="534" y="428"/>
                      <a:pt x="569" y="479"/>
                      <a:pt x="572" y="507"/>
                    </a:cubicBezTo>
                    <a:cubicBezTo>
                      <a:pt x="575" y="535"/>
                      <a:pt x="575" y="551"/>
                      <a:pt x="582" y="575"/>
                    </a:cubicBezTo>
                    <a:cubicBezTo>
                      <a:pt x="589" y="599"/>
                      <a:pt x="582" y="633"/>
                      <a:pt x="583" y="649"/>
                    </a:cubicBezTo>
                    <a:cubicBezTo>
                      <a:pt x="584" y="665"/>
                      <a:pt x="597" y="713"/>
                      <a:pt x="597" y="713"/>
                    </a:cubicBezTo>
                    <a:cubicBezTo>
                      <a:pt x="597" y="713"/>
                      <a:pt x="604" y="692"/>
                      <a:pt x="609" y="658"/>
                    </a:cubicBezTo>
                    <a:cubicBezTo>
                      <a:pt x="614" y="624"/>
                      <a:pt x="616" y="605"/>
                      <a:pt x="610" y="577"/>
                    </a:cubicBezTo>
                    <a:cubicBezTo>
                      <a:pt x="604" y="549"/>
                      <a:pt x="601" y="523"/>
                      <a:pt x="601" y="513"/>
                    </a:cubicBezTo>
                    <a:cubicBezTo>
                      <a:pt x="601" y="503"/>
                      <a:pt x="603" y="484"/>
                      <a:pt x="610" y="524"/>
                    </a:cubicBezTo>
                    <a:cubicBezTo>
                      <a:pt x="617" y="564"/>
                      <a:pt x="624" y="576"/>
                      <a:pt x="623" y="598"/>
                    </a:cubicBezTo>
                    <a:cubicBezTo>
                      <a:pt x="622" y="620"/>
                      <a:pt x="616" y="674"/>
                      <a:pt x="621" y="647"/>
                    </a:cubicBezTo>
                    <a:cubicBezTo>
                      <a:pt x="626" y="620"/>
                      <a:pt x="633" y="594"/>
                      <a:pt x="633" y="578"/>
                    </a:cubicBezTo>
                    <a:cubicBezTo>
                      <a:pt x="633" y="569"/>
                      <a:pt x="633" y="571"/>
                      <a:pt x="634" y="574"/>
                    </a:cubicBezTo>
                    <a:cubicBezTo>
                      <a:pt x="635" y="576"/>
                      <a:pt x="637" y="577"/>
                      <a:pt x="641" y="572"/>
                    </a:cubicBezTo>
                    <a:cubicBezTo>
                      <a:pt x="650" y="560"/>
                      <a:pt x="662" y="555"/>
                      <a:pt x="660" y="540"/>
                    </a:cubicBezTo>
                    <a:cubicBezTo>
                      <a:pt x="658" y="525"/>
                      <a:pt x="658" y="484"/>
                      <a:pt x="642" y="453"/>
                    </a:cubicBezTo>
                    <a:cubicBezTo>
                      <a:pt x="626" y="422"/>
                      <a:pt x="613" y="415"/>
                      <a:pt x="610" y="399"/>
                    </a:cubicBezTo>
                    <a:cubicBezTo>
                      <a:pt x="607" y="383"/>
                      <a:pt x="608" y="375"/>
                      <a:pt x="599" y="369"/>
                    </a:cubicBezTo>
                    <a:cubicBezTo>
                      <a:pt x="590" y="363"/>
                      <a:pt x="583" y="349"/>
                      <a:pt x="574" y="346"/>
                    </a:cubicBezTo>
                    <a:cubicBezTo>
                      <a:pt x="565" y="343"/>
                      <a:pt x="562" y="338"/>
                      <a:pt x="561" y="327"/>
                    </a:cubicBezTo>
                    <a:cubicBezTo>
                      <a:pt x="560" y="316"/>
                      <a:pt x="563" y="316"/>
                      <a:pt x="552" y="304"/>
                    </a:cubicBezTo>
                    <a:cubicBezTo>
                      <a:pt x="541" y="292"/>
                      <a:pt x="511" y="270"/>
                      <a:pt x="505" y="245"/>
                    </a:cubicBezTo>
                    <a:cubicBezTo>
                      <a:pt x="499" y="220"/>
                      <a:pt x="497" y="194"/>
                      <a:pt x="484" y="178"/>
                    </a:cubicBezTo>
                    <a:cubicBezTo>
                      <a:pt x="471" y="162"/>
                      <a:pt x="445" y="110"/>
                      <a:pt x="424" y="94"/>
                    </a:cubicBezTo>
                    <a:cubicBezTo>
                      <a:pt x="403" y="78"/>
                      <a:pt x="372" y="36"/>
                      <a:pt x="352" y="28"/>
                    </a:cubicBezTo>
                    <a:cubicBezTo>
                      <a:pt x="332" y="20"/>
                      <a:pt x="288" y="1"/>
                      <a:pt x="273" y="2"/>
                    </a:cubicBezTo>
                    <a:cubicBezTo>
                      <a:pt x="258" y="3"/>
                      <a:pt x="246" y="5"/>
                      <a:pt x="246" y="5"/>
                    </a:cubicBezTo>
                  </a:path>
                </a:pathLst>
              </a:custGeom>
              <a:solidFill>
                <a:srgbClr val="EFD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5" name="Freeform 301">
                <a:extLst>
                  <a:ext uri="{FF2B5EF4-FFF2-40B4-BE49-F238E27FC236}">
                    <a16:creationId xmlns:a16="http://schemas.microsoft.com/office/drawing/2014/main" id="{9F713DD0-B0EC-4829-A3A7-3F4C962FB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697"/>
                <a:ext cx="432" cy="459"/>
              </a:xfrm>
              <a:custGeom>
                <a:avLst/>
                <a:gdLst>
                  <a:gd name="T0" fmla="*/ 54 w 670"/>
                  <a:gd name="T1" fmla="*/ 3 h 713"/>
                  <a:gd name="T2" fmla="*/ 21 w 670"/>
                  <a:gd name="T3" fmla="*/ 26 h 713"/>
                  <a:gd name="T4" fmla="*/ 2 w 670"/>
                  <a:gd name="T5" fmla="*/ 72 h 713"/>
                  <a:gd name="T6" fmla="*/ 47 w 670"/>
                  <a:gd name="T7" fmla="*/ 83 h 713"/>
                  <a:gd name="T8" fmla="*/ 69 w 670"/>
                  <a:gd name="T9" fmla="*/ 97 h 713"/>
                  <a:gd name="T10" fmla="*/ 70 w 670"/>
                  <a:gd name="T11" fmla="*/ 96 h 713"/>
                  <a:gd name="T12" fmla="*/ 61 w 670"/>
                  <a:gd name="T13" fmla="*/ 88 h 713"/>
                  <a:gd name="T14" fmla="*/ 73 w 670"/>
                  <a:gd name="T15" fmla="*/ 72 h 713"/>
                  <a:gd name="T16" fmla="*/ 103 w 670"/>
                  <a:gd name="T17" fmla="*/ 104 h 713"/>
                  <a:gd name="T18" fmla="*/ 105 w 670"/>
                  <a:gd name="T19" fmla="*/ 136 h 713"/>
                  <a:gd name="T20" fmla="*/ 92 w 670"/>
                  <a:gd name="T21" fmla="*/ 151 h 713"/>
                  <a:gd name="T22" fmla="*/ 84 w 670"/>
                  <a:gd name="T23" fmla="*/ 166 h 713"/>
                  <a:gd name="T24" fmla="*/ 87 w 670"/>
                  <a:gd name="T25" fmla="*/ 169 h 713"/>
                  <a:gd name="T26" fmla="*/ 87 w 670"/>
                  <a:gd name="T27" fmla="*/ 158 h 713"/>
                  <a:gd name="T28" fmla="*/ 94 w 670"/>
                  <a:gd name="T29" fmla="*/ 168 h 713"/>
                  <a:gd name="T30" fmla="*/ 93 w 670"/>
                  <a:gd name="T31" fmla="*/ 165 h 713"/>
                  <a:gd name="T32" fmla="*/ 94 w 670"/>
                  <a:gd name="T33" fmla="*/ 155 h 713"/>
                  <a:gd name="T34" fmla="*/ 105 w 670"/>
                  <a:gd name="T35" fmla="*/ 153 h 713"/>
                  <a:gd name="T36" fmla="*/ 127 w 670"/>
                  <a:gd name="T37" fmla="*/ 144 h 713"/>
                  <a:gd name="T38" fmla="*/ 135 w 670"/>
                  <a:gd name="T39" fmla="*/ 140 h 713"/>
                  <a:gd name="T40" fmla="*/ 145 w 670"/>
                  <a:gd name="T41" fmla="*/ 125 h 713"/>
                  <a:gd name="T42" fmla="*/ 155 w 670"/>
                  <a:gd name="T43" fmla="*/ 135 h 713"/>
                  <a:gd name="T44" fmla="*/ 159 w 670"/>
                  <a:gd name="T45" fmla="*/ 173 h 713"/>
                  <a:gd name="T46" fmla="*/ 166 w 670"/>
                  <a:gd name="T47" fmla="*/ 176 h 713"/>
                  <a:gd name="T48" fmla="*/ 163 w 670"/>
                  <a:gd name="T49" fmla="*/ 136 h 713"/>
                  <a:gd name="T50" fmla="*/ 169 w 670"/>
                  <a:gd name="T51" fmla="*/ 160 h 713"/>
                  <a:gd name="T52" fmla="*/ 172 w 670"/>
                  <a:gd name="T53" fmla="*/ 154 h 713"/>
                  <a:gd name="T54" fmla="*/ 174 w 670"/>
                  <a:gd name="T55" fmla="*/ 153 h 713"/>
                  <a:gd name="T56" fmla="*/ 174 w 670"/>
                  <a:gd name="T57" fmla="*/ 121 h 713"/>
                  <a:gd name="T58" fmla="*/ 162 w 670"/>
                  <a:gd name="T59" fmla="*/ 98 h 713"/>
                  <a:gd name="T60" fmla="*/ 153 w 670"/>
                  <a:gd name="T61" fmla="*/ 88 h 713"/>
                  <a:gd name="T62" fmla="*/ 137 w 670"/>
                  <a:gd name="T63" fmla="*/ 66 h 713"/>
                  <a:gd name="T64" fmla="*/ 116 w 670"/>
                  <a:gd name="T65" fmla="*/ 25 h 713"/>
                  <a:gd name="T66" fmla="*/ 75 w 670"/>
                  <a:gd name="T67" fmla="*/ 1 h 71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670"/>
                  <a:gd name="T103" fmla="*/ 0 h 713"/>
                  <a:gd name="T104" fmla="*/ 670 w 670"/>
                  <a:gd name="T105" fmla="*/ 713 h 71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670" h="713">
                    <a:moveTo>
                      <a:pt x="254" y="5"/>
                    </a:moveTo>
                    <a:cubicBezTo>
                      <a:pt x="243" y="2"/>
                      <a:pt x="226" y="0"/>
                      <a:pt x="200" y="11"/>
                    </a:cubicBezTo>
                    <a:cubicBezTo>
                      <a:pt x="174" y="22"/>
                      <a:pt x="134" y="34"/>
                      <a:pt x="119" y="53"/>
                    </a:cubicBezTo>
                    <a:cubicBezTo>
                      <a:pt x="104" y="72"/>
                      <a:pt x="89" y="89"/>
                      <a:pt x="78" y="100"/>
                    </a:cubicBezTo>
                    <a:cubicBezTo>
                      <a:pt x="67" y="111"/>
                      <a:pt x="26" y="178"/>
                      <a:pt x="17" y="197"/>
                    </a:cubicBezTo>
                    <a:cubicBezTo>
                      <a:pt x="8" y="216"/>
                      <a:pt x="0" y="254"/>
                      <a:pt x="8" y="270"/>
                    </a:cubicBezTo>
                    <a:cubicBezTo>
                      <a:pt x="16" y="286"/>
                      <a:pt x="15" y="326"/>
                      <a:pt x="68" y="322"/>
                    </a:cubicBezTo>
                    <a:cubicBezTo>
                      <a:pt x="121" y="318"/>
                      <a:pt x="156" y="303"/>
                      <a:pt x="176" y="312"/>
                    </a:cubicBezTo>
                    <a:cubicBezTo>
                      <a:pt x="196" y="321"/>
                      <a:pt x="217" y="329"/>
                      <a:pt x="227" y="338"/>
                    </a:cubicBezTo>
                    <a:cubicBezTo>
                      <a:pt x="237" y="347"/>
                      <a:pt x="247" y="359"/>
                      <a:pt x="257" y="364"/>
                    </a:cubicBezTo>
                    <a:cubicBezTo>
                      <a:pt x="267" y="369"/>
                      <a:pt x="289" y="396"/>
                      <a:pt x="294" y="412"/>
                    </a:cubicBezTo>
                    <a:cubicBezTo>
                      <a:pt x="294" y="412"/>
                      <a:pt x="271" y="365"/>
                      <a:pt x="259" y="359"/>
                    </a:cubicBezTo>
                    <a:cubicBezTo>
                      <a:pt x="247" y="353"/>
                      <a:pt x="244" y="348"/>
                      <a:pt x="236" y="340"/>
                    </a:cubicBezTo>
                    <a:cubicBezTo>
                      <a:pt x="228" y="332"/>
                      <a:pt x="226" y="327"/>
                      <a:pt x="226" y="327"/>
                    </a:cubicBezTo>
                    <a:cubicBezTo>
                      <a:pt x="226" y="327"/>
                      <a:pt x="248" y="331"/>
                      <a:pt x="254" y="317"/>
                    </a:cubicBezTo>
                    <a:cubicBezTo>
                      <a:pt x="260" y="303"/>
                      <a:pt x="266" y="282"/>
                      <a:pt x="273" y="271"/>
                    </a:cubicBezTo>
                    <a:cubicBezTo>
                      <a:pt x="280" y="260"/>
                      <a:pt x="351" y="281"/>
                      <a:pt x="358" y="305"/>
                    </a:cubicBezTo>
                    <a:cubicBezTo>
                      <a:pt x="365" y="329"/>
                      <a:pt x="378" y="369"/>
                      <a:pt x="383" y="392"/>
                    </a:cubicBezTo>
                    <a:cubicBezTo>
                      <a:pt x="388" y="415"/>
                      <a:pt x="397" y="435"/>
                      <a:pt x="396" y="455"/>
                    </a:cubicBezTo>
                    <a:cubicBezTo>
                      <a:pt x="395" y="475"/>
                      <a:pt x="392" y="507"/>
                      <a:pt x="392" y="510"/>
                    </a:cubicBezTo>
                    <a:cubicBezTo>
                      <a:pt x="392" y="513"/>
                      <a:pt x="375" y="515"/>
                      <a:pt x="366" y="530"/>
                    </a:cubicBezTo>
                    <a:cubicBezTo>
                      <a:pt x="357" y="545"/>
                      <a:pt x="349" y="562"/>
                      <a:pt x="342" y="566"/>
                    </a:cubicBezTo>
                    <a:cubicBezTo>
                      <a:pt x="335" y="571"/>
                      <a:pt x="322" y="583"/>
                      <a:pt x="318" y="591"/>
                    </a:cubicBezTo>
                    <a:cubicBezTo>
                      <a:pt x="314" y="598"/>
                      <a:pt x="309" y="611"/>
                      <a:pt x="314" y="622"/>
                    </a:cubicBezTo>
                    <a:cubicBezTo>
                      <a:pt x="320" y="634"/>
                      <a:pt x="329" y="652"/>
                      <a:pt x="324" y="659"/>
                    </a:cubicBezTo>
                    <a:cubicBezTo>
                      <a:pt x="324" y="659"/>
                      <a:pt x="331" y="642"/>
                      <a:pt x="326" y="632"/>
                    </a:cubicBezTo>
                    <a:cubicBezTo>
                      <a:pt x="321" y="622"/>
                      <a:pt x="315" y="618"/>
                      <a:pt x="319" y="608"/>
                    </a:cubicBezTo>
                    <a:cubicBezTo>
                      <a:pt x="324" y="597"/>
                      <a:pt x="326" y="594"/>
                      <a:pt x="326" y="594"/>
                    </a:cubicBezTo>
                    <a:cubicBezTo>
                      <a:pt x="326" y="594"/>
                      <a:pt x="323" y="612"/>
                      <a:pt x="333" y="617"/>
                    </a:cubicBezTo>
                    <a:cubicBezTo>
                      <a:pt x="343" y="622"/>
                      <a:pt x="347" y="623"/>
                      <a:pt x="350" y="630"/>
                    </a:cubicBezTo>
                    <a:cubicBezTo>
                      <a:pt x="352" y="636"/>
                      <a:pt x="355" y="650"/>
                      <a:pt x="355" y="650"/>
                    </a:cubicBezTo>
                    <a:cubicBezTo>
                      <a:pt x="355" y="650"/>
                      <a:pt x="360" y="630"/>
                      <a:pt x="349" y="620"/>
                    </a:cubicBezTo>
                    <a:cubicBezTo>
                      <a:pt x="338" y="609"/>
                      <a:pt x="329" y="604"/>
                      <a:pt x="331" y="596"/>
                    </a:cubicBezTo>
                    <a:cubicBezTo>
                      <a:pt x="334" y="588"/>
                      <a:pt x="344" y="581"/>
                      <a:pt x="351" y="580"/>
                    </a:cubicBezTo>
                    <a:cubicBezTo>
                      <a:pt x="357" y="578"/>
                      <a:pt x="376" y="569"/>
                      <a:pt x="389" y="564"/>
                    </a:cubicBezTo>
                    <a:cubicBezTo>
                      <a:pt x="395" y="561"/>
                      <a:pt x="394" y="566"/>
                      <a:pt x="393" y="572"/>
                    </a:cubicBezTo>
                    <a:cubicBezTo>
                      <a:pt x="392" y="577"/>
                      <a:pt x="390" y="583"/>
                      <a:pt x="395" y="581"/>
                    </a:cubicBezTo>
                    <a:cubicBezTo>
                      <a:pt x="405" y="577"/>
                      <a:pt x="453" y="518"/>
                      <a:pt x="474" y="540"/>
                    </a:cubicBezTo>
                    <a:cubicBezTo>
                      <a:pt x="487" y="554"/>
                      <a:pt x="493" y="530"/>
                      <a:pt x="495" y="513"/>
                    </a:cubicBezTo>
                    <a:cubicBezTo>
                      <a:pt x="496" y="500"/>
                      <a:pt x="499" y="512"/>
                      <a:pt x="503" y="524"/>
                    </a:cubicBezTo>
                    <a:cubicBezTo>
                      <a:pt x="507" y="536"/>
                      <a:pt x="512" y="548"/>
                      <a:pt x="519" y="536"/>
                    </a:cubicBezTo>
                    <a:cubicBezTo>
                      <a:pt x="532" y="512"/>
                      <a:pt x="539" y="493"/>
                      <a:pt x="541" y="467"/>
                    </a:cubicBezTo>
                    <a:cubicBezTo>
                      <a:pt x="543" y="441"/>
                      <a:pt x="542" y="428"/>
                      <a:pt x="542" y="428"/>
                    </a:cubicBezTo>
                    <a:cubicBezTo>
                      <a:pt x="542" y="428"/>
                      <a:pt x="577" y="479"/>
                      <a:pt x="580" y="507"/>
                    </a:cubicBezTo>
                    <a:cubicBezTo>
                      <a:pt x="583" y="535"/>
                      <a:pt x="583" y="551"/>
                      <a:pt x="590" y="575"/>
                    </a:cubicBezTo>
                    <a:cubicBezTo>
                      <a:pt x="597" y="599"/>
                      <a:pt x="590" y="633"/>
                      <a:pt x="591" y="649"/>
                    </a:cubicBezTo>
                    <a:cubicBezTo>
                      <a:pt x="592" y="665"/>
                      <a:pt x="605" y="713"/>
                      <a:pt x="605" y="713"/>
                    </a:cubicBezTo>
                    <a:cubicBezTo>
                      <a:pt x="605" y="713"/>
                      <a:pt x="612" y="692"/>
                      <a:pt x="617" y="658"/>
                    </a:cubicBezTo>
                    <a:cubicBezTo>
                      <a:pt x="622" y="624"/>
                      <a:pt x="624" y="605"/>
                      <a:pt x="618" y="577"/>
                    </a:cubicBezTo>
                    <a:cubicBezTo>
                      <a:pt x="612" y="549"/>
                      <a:pt x="609" y="523"/>
                      <a:pt x="609" y="513"/>
                    </a:cubicBezTo>
                    <a:cubicBezTo>
                      <a:pt x="609" y="503"/>
                      <a:pt x="611" y="484"/>
                      <a:pt x="618" y="524"/>
                    </a:cubicBezTo>
                    <a:cubicBezTo>
                      <a:pt x="625" y="564"/>
                      <a:pt x="632" y="576"/>
                      <a:pt x="631" y="598"/>
                    </a:cubicBezTo>
                    <a:cubicBezTo>
                      <a:pt x="630" y="620"/>
                      <a:pt x="624" y="674"/>
                      <a:pt x="629" y="647"/>
                    </a:cubicBezTo>
                    <a:cubicBezTo>
                      <a:pt x="634" y="620"/>
                      <a:pt x="641" y="594"/>
                      <a:pt x="641" y="578"/>
                    </a:cubicBezTo>
                    <a:cubicBezTo>
                      <a:pt x="641" y="570"/>
                      <a:pt x="640" y="572"/>
                      <a:pt x="641" y="574"/>
                    </a:cubicBezTo>
                    <a:cubicBezTo>
                      <a:pt x="642" y="576"/>
                      <a:pt x="644" y="578"/>
                      <a:pt x="649" y="572"/>
                    </a:cubicBezTo>
                    <a:cubicBezTo>
                      <a:pt x="658" y="560"/>
                      <a:pt x="670" y="555"/>
                      <a:pt x="668" y="540"/>
                    </a:cubicBezTo>
                    <a:cubicBezTo>
                      <a:pt x="666" y="525"/>
                      <a:pt x="666" y="484"/>
                      <a:pt x="650" y="453"/>
                    </a:cubicBezTo>
                    <a:cubicBezTo>
                      <a:pt x="634" y="422"/>
                      <a:pt x="621" y="415"/>
                      <a:pt x="618" y="399"/>
                    </a:cubicBezTo>
                    <a:cubicBezTo>
                      <a:pt x="615" y="383"/>
                      <a:pt x="616" y="375"/>
                      <a:pt x="607" y="369"/>
                    </a:cubicBezTo>
                    <a:cubicBezTo>
                      <a:pt x="598" y="363"/>
                      <a:pt x="591" y="349"/>
                      <a:pt x="582" y="346"/>
                    </a:cubicBezTo>
                    <a:cubicBezTo>
                      <a:pt x="573" y="343"/>
                      <a:pt x="570" y="338"/>
                      <a:pt x="569" y="327"/>
                    </a:cubicBezTo>
                    <a:cubicBezTo>
                      <a:pt x="568" y="316"/>
                      <a:pt x="571" y="316"/>
                      <a:pt x="560" y="304"/>
                    </a:cubicBezTo>
                    <a:cubicBezTo>
                      <a:pt x="549" y="292"/>
                      <a:pt x="519" y="270"/>
                      <a:pt x="513" y="245"/>
                    </a:cubicBezTo>
                    <a:cubicBezTo>
                      <a:pt x="507" y="220"/>
                      <a:pt x="505" y="194"/>
                      <a:pt x="492" y="178"/>
                    </a:cubicBezTo>
                    <a:cubicBezTo>
                      <a:pt x="479" y="162"/>
                      <a:pt x="453" y="110"/>
                      <a:pt x="432" y="94"/>
                    </a:cubicBezTo>
                    <a:cubicBezTo>
                      <a:pt x="411" y="78"/>
                      <a:pt x="380" y="36"/>
                      <a:pt x="360" y="28"/>
                    </a:cubicBezTo>
                    <a:cubicBezTo>
                      <a:pt x="340" y="20"/>
                      <a:pt x="296" y="1"/>
                      <a:pt x="281" y="2"/>
                    </a:cubicBezTo>
                    <a:cubicBezTo>
                      <a:pt x="266" y="3"/>
                      <a:pt x="254" y="5"/>
                      <a:pt x="254" y="5"/>
                    </a:cubicBezTo>
                  </a:path>
                </a:pathLst>
              </a:custGeom>
              <a:solidFill>
                <a:srgbClr val="622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6" name="Freeform 302">
                <a:extLst>
                  <a:ext uri="{FF2B5EF4-FFF2-40B4-BE49-F238E27FC236}">
                    <a16:creationId xmlns:a16="http://schemas.microsoft.com/office/drawing/2014/main" id="{346F3FC0-767F-458D-A3AC-65F1D87EC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697"/>
                <a:ext cx="431" cy="461"/>
              </a:xfrm>
              <a:custGeom>
                <a:avLst/>
                <a:gdLst>
                  <a:gd name="T0" fmla="*/ 3 w 668"/>
                  <a:gd name="T1" fmla="*/ 52 h 715"/>
                  <a:gd name="T2" fmla="*/ 54 w 668"/>
                  <a:gd name="T3" fmla="*/ 88 h 715"/>
                  <a:gd name="T4" fmla="*/ 69 w 668"/>
                  <a:gd name="T5" fmla="*/ 96 h 715"/>
                  <a:gd name="T6" fmla="*/ 61 w 668"/>
                  <a:gd name="T7" fmla="*/ 88 h 715"/>
                  <a:gd name="T8" fmla="*/ 74 w 668"/>
                  <a:gd name="T9" fmla="*/ 73 h 715"/>
                  <a:gd name="T10" fmla="*/ 104 w 668"/>
                  <a:gd name="T11" fmla="*/ 137 h 715"/>
                  <a:gd name="T12" fmla="*/ 104 w 668"/>
                  <a:gd name="T13" fmla="*/ 137 h 715"/>
                  <a:gd name="T14" fmla="*/ 85 w 668"/>
                  <a:gd name="T15" fmla="*/ 171 h 715"/>
                  <a:gd name="T16" fmla="*/ 87 w 668"/>
                  <a:gd name="T17" fmla="*/ 161 h 715"/>
                  <a:gd name="T18" fmla="*/ 93 w 668"/>
                  <a:gd name="T19" fmla="*/ 169 h 715"/>
                  <a:gd name="T20" fmla="*/ 89 w 668"/>
                  <a:gd name="T21" fmla="*/ 161 h 715"/>
                  <a:gd name="T22" fmla="*/ 105 w 668"/>
                  <a:gd name="T23" fmla="*/ 152 h 715"/>
                  <a:gd name="T24" fmla="*/ 105 w 668"/>
                  <a:gd name="T25" fmla="*/ 152 h 715"/>
                  <a:gd name="T26" fmla="*/ 107 w 668"/>
                  <a:gd name="T27" fmla="*/ 155 h 715"/>
                  <a:gd name="T28" fmla="*/ 133 w 668"/>
                  <a:gd name="T29" fmla="*/ 136 h 715"/>
                  <a:gd name="T30" fmla="*/ 133 w 668"/>
                  <a:gd name="T31" fmla="*/ 136 h 715"/>
                  <a:gd name="T32" fmla="*/ 133 w 668"/>
                  <a:gd name="T33" fmla="*/ 136 h 715"/>
                  <a:gd name="T34" fmla="*/ 137 w 668"/>
                  <a:gd name="T35" fmla="*/ 145 h 715"/>
                  <a:gd name="T36" fmla="*/ 150 w 668"/>
                  <a:gd name="T37" fmla="*/ 124 h 715"/>
                  <a:gd name="T38" fmla="*/ 166 w 668"/>
                  <a:gd name="T39" fmla="*/ 177 h 715"/>
                  <a:gd name="T40" fmla="*/ 164 w 668"/>
                  <a:gd name="T41" fmla="*/ 135 h 715"/>
                  <a:gd name="T42" fmla="*/ 164 w 668"/>
                  <a:gd name="T43" fmla="*/ 135 h 715"/>
                  <a:gd name="T44" fmla="*/ 167 w 668"/>
                  <a:gd name="T45" fmla="*/ 175 h 715"/>
                  <a:gd name="T46" fmla="*/ 172 w 668"/>
                  <a:gd name="T47" fmla="*/ 155 h 715"/>
                  <a:gd name="T48" fmla="*/ 172 w 668"/>
                  <a:gd name="T49" fmla="*/ 153 h 715"/>
                  <a:gd name="T50" fmla="*/ 172 w 668"/>
                  <a:gd name="T51" fmla="*/ 154 h 715"/>
                  <a:gd name="T52" fmla="*/ 171 w 668"/>
                  <a:gd name="T53" fmla="*/ 154 h 715"/>
                  <a:gd name="T54" fmla="*/ 172 w 668"/>
                  <a:gd name="T55" fmla="*/ 155 h 715"/>
                  <a:gd name="T56" fmla="*/ 165 w 668"/>
                  <a:gd name="T57" fmla="*/ 102 h 715"/>
                  <a:gd name="T58" fmla="*/ 138 w 668"/>
                  <a:gd name="T59" fmla="*/ 66 h 715"/>
                  <a:gd name="T60" fmla="*/ 75 w 668"/>
                  <a:gd name="T61" fmla="*/ 0 h 715"/>
                  <a:gd name="T62" fmla="*/ 75 w 668"/>
                  <a:gd name="T63" fmla="*/ 1 h 715"/>
                  <a:gd name="T64" fmla="*/ 137 w 668"/>
                  <a:gd name="T65" fmla="*/ 66 h 715"/>
                  <a:gd name="T66" fmla="*/ 164 w 668"/>
                  <a:gd name="T67" fmla="*/ 103 h 715"/>
                  <a:gd name="T68" fmla="*/ 172 w 668"/>
                  <a:gd name="T69" fmla="*/ 154 h 715"/>
                  <a:gd name="T70" fmla="*/ 172 w 668"/>
                  <a:gd name="T71" fmla="*/ 153 h 715"/>
                  <a:gd name="T72" fmla="*/ 167 w 668"/>
                  <a:gd name="T73" fmla="*/ 175 h 715"/>
                  <a:gd name="T74" fmla="*/ 167 w 668"/>
                  <a:gd name="T75" fmla="*/ 175 h 715"/>
                  <a:gd name="T76" fmla="*/ 168 w 668"/>
                  <a:gd name="T77" fmla="*/ 175 h 715"/>
                  <a:gd name="T78" fmla="*/ 168 w 668"/>
                  <a:gd name="T79" fmla="*/ 175 h 715"/>
                  <a:gd name="T80" fmla="*/ 165 w 668"/>
                  <a:gd name="T81" fmla="*/ 134 h 715"/>
                  <a:gd name="T82" fmla="*/ 163 w 668"/>
                  <a:gd name="T83" fmla="*/ 187 h 715"/>
                  <a:gd name="T84" fmla="*/ 159 w 668"/>
                  <a:gd name="T85" fmla="*/ 161 h 715"/>
                  <a:gd name="T86" fmla="*/ 138 w 668"/>
                  <a:gd name="T87" fmla="*/ 143 h 715"/>
                  <a:gd name="T88" fmla="*/ 132 w 668"/>
                  <a:gd name="T89" fmla="*/ 135 h 715"/>
                  <a:gd name="T90" fmla="*/ 107 w 668"/>
                  <a:gd name="T91" fmla="*/ 154 h 715"/>
                  <a:gd name="T92" fmla="*/ 105 w 668"/>
                  <a:gd name="T93" fmla="*/ 155 h 715"/>
                  <a:gd name="T94" fmla="*/ 105 w 668"/>
                  <a:gd name="T95" fmla="*/ 155 h 715"/>
                  <a:gd name="T96" fmla="*/ 88 w 668"/>
                  <a:gd name="T97" fmla="*/ 160 h 715"/>
                  <a:gd name="T98" fmla="*/ 95 w 668"/>
                  <a:gd name="T99" fmla="*/ 174 h 715"/>
                  <a:gd name="T100" fmla="*/ 87 w 668"/>
                  <a:gd name="T101" fmla="*/ 159 h 715"/>
                  <a:gd name="T102" fmla="*/ 86 w 668"/>
                  <a:gd name="T103" fmla="*/ 176 h 715"/>
                  <a:gd name="T104" fmla="*/ 92 w 668"/>
                  <a:gd name="T105" fmla="*/ 152 h 715"/>
                  <a:gd name="T106" fmla="*/ 106 w 668"/>
                  <a:gd name="T107" fmla="*/ 121 h 715"/>
                  <a:gd name="T108" fmla="*/ 65 w 668"/>
                  <a:gd name="T109" fmla="*/ 87 h 715"/>
                  <a:gd name="T110" fmla="*/ 71 w 668"/>
                  <a:gd name="T111" fmla="*/ 99 h 715"/>
                  <a:gd name="T112" fmla="*/ 55 w 668"/>
                  <a:gd name="T113" fmla="*/ 87 h 715"/>
                  <a:gd name="T114" fmla="*/ 4 w 668"/>
                  <a:gd name="T115" fmla="*/ 54 h 715"/>
                  <a:gd name="T116" fmla="*/ 68 w 668"/>
                  <a:gd name="T117" fmla="*/ 1 h 71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68"/>
                  <a:gd name="T178" fmla="*/ 0 h 715"/>
                  <a:gd name="T179" fmla="*/ 668 w 668"/>
                  <a:gd name="T180" fmla="*/ 715 h 71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68" h="715">
                    <a:moveTo>
                      <a:pt x="252" y="5"/>
                    </a:moveTo>
                    <a:cubicBezTo>
                      <a:pt x="252" y="3"/>
                      <a:pt x="252" y="3"/>
                      <a:pt x="252" y="3"/>
                    </a:cubicBezTo>
                    <a:cubicBezTo>
                      <a:pt x="247" y="2"/>
                      <a:pt x="241" y="1"/>
                      <a:pt x="234" y="1"/>
                    </a:cubicBezTo>
                    <a:cubicBezTo>
                      <a:pt x="224" y="1"/>
                      <a:pt x="212" y="3"/>
                      <a:pt x="197" y="9"/>
                    </a:cubicBezTo>
                    <a:cubicBezTo>
                      <a:pt x="184" y="15"/>
                      <a:pt x="167" y="21"/>
                      <a:pt x="152" y="28"/>
                    </a:cubicBezTo>
                    <a:cubicBezTo>
                      <a:pt x="137" y="34"/>
                      <a:pt x="123" y="42"/>
                      <a:pt x="115" y="52"/>
                    </a:cubicBezTo>
                    <a:cubicBezTo>
                      <a:pt x="100" y="71"/>
                      <a:pt x="85" y="88"/>
                      <a:pt x="74" y="99"/>
                    </a:cubicBezTo>
                    <a:cubicBezTo>
                      <a:pt x="71" y="102"/>
                      <a:pt x="67" y="108"/>
                      <a:pt x="61" y="116"/>
                    </a:cubicBezTo>
                    <a:cubicBezTo>
                      <a:pt x="53" y="129"/>
                      <a:pt x="42" y="145"/>
                      <a:pt x="33" y="160"/>
                    </a:cubicBezTo>
                    <a:cubicBezTo>
                      <a:pt x="24" y="175"/>
                      <a:pt x="16" y="189"/>
                      <a:pt x="13" y="196"/>
                    </a:cubicBezTo>
                    <a:cubicBezTo>
                      <a:pt x="6" y="210"/>
                      <a:pt x="0" y="234"/>
                      <a:pt x="0" y="252"/>
                    </a:cubicBezTo>
                    <a:cubicBezTo>
                      <a:pt x="0" y="259"/>
                      <a:pt x="1" y="266"/>
                      <a:pt x="4" y="271"/>
                    </a:cubicBezTo>
                    <a:cubicBezTo>
                      <a:pt x="6" y="275"/>
                      <a:pt x="7" y="280"/>
                      <a:pt x="9" y="286"/>
                    </a:cubicBezTo>
                    <a:cubicBezTo>
                      <a:pt x="11" y="294"/>
                      <a:pt x="15" y="304"/>
                      <a:pt x="22" y="311"/>
                    </a:cubicBezTo>
                    <a:cubicBezTo>
                      <a:pt x="30" y="319"/>
                      <a:pt x="41" y="325"/>
                      <a:pt x="58" y="325"/>
                    </a:cubicBezTo>
                    <a:cubicBezTo>
                      <a:pt x="61" y="325"/>
                      <a:pt x="63" y="325"/>
                      <a:pt x="66" y="324"/>
                    </a:cubicBezTo>
                    <a:cubicBezTo>
                      <a:pt x="86" y="323"/>
                      <a:pt x="104" y="320"/>
                      <a:pt x="120" y="317"/>
                    </a:cubicBezTo>
                    <a:cubicBezTo>
                      <a:pt x="135" y="314"/>
                      <a:pt x="148" y="311"/>
                      <a:pt x="158" y="312"/>
                    </a:cubicBezTo>
                    <a:cubicBezTo>
                      <a:pt x="164" y="312"/>
                      <a:pt x="169" y="312"/>
                      <a:pt x="173" y="314"/>
                    </a:cubicBezTo>
                    <a:cubicBezTo>
                      <a:pt x="183" y="319"/>
                      <a:pt x="193" y="323"/>
                      <a:pt x="202" y="327"/>
                    </a:cubicBezTo>
                    <a:cubicBezTo>
                      <a:pt x="211" y="331"/>
                      <a:pt x="219" y="336"/>
                      <a:pt x="223" y="340"/>
                    </a:cubicBezTo>
                    <a:cubicBezTo>
                      <a:pt x="233" y="349"/>
                      <a:pt x="243" y="361"/>
                      <a:pt x="254" y="366"/>
                    </a:cubicBezTo>
                    <a:cubicBezTo>
                      <a:pt x="256" y="367"/>
                      <a:pt x="259" y="370"/>
                      <a:pt x="262" y="373"/>
                    </a:cubicBezTo>
                    <a:cubicBezTo>
                      <a:pt x="268" y="378"/>
                      <a:pt x="274" y="385"/>
                      <a:pt x="279" y="393"/>
                    </a:cubicBezTo>
                    <a:cubicBezTo>
                      <a:pt x="284" y="400"/>
                      <a:pt x="288" y="407"/>
                      <a:pt x="290" y="413"/>
                    </a:cubicBezTo>
                    <a:cubicBezTo>
                      <a:pt x="292" y="412"/>
                      <a:pt x="292" y="412"/>
                      <a:pt x="292" y="412"/>
                    </a:cubicBezTo>
                    <a:cubicBezTo>
                      <a:pt x="293" y="411"/>
                      <a:pt x="293" y="411"/>
                      <a:pt x="293" y="411"/>
                    </a:cubicBezTo>
                    <a:cubicBezTo>
                      <a:pt x="293" y="411"/>
                      <a:pt x="288" y="400"/>
                      <a:pt x="280" y="387"/>
                    </a:cubicBezTo>
                    <a:cubicBezTo>
                      <a:pt x="277" y="381"/>
                      <a:pt x="273" y="374"/>
                      <a:pt x="269" y="369"/>
                    </a:cubicBezTo>
                    <a:cubicBezTo>
                      <a:pt x="265" y="364"/>
                      <a:pt x="261" y="359"/>
                      <a:pt x="257" y="358"/>
                    </a:cubicBezTo>
                    <a:cubicBezTo>
                      <a:pt x="252" y="355"/>
                      <a:pt x="248" y="352"/>
                      <a:pt x="245" y="349"/>
                    </a:cubicBezTo>
                    <a:cubicBezTo>
                      <a:pt x="242" y="346"/>
                      <a:pt x="239" y="343"/>
                      <a:pt x="235" y="339"/>
                    </a:cubicBezTo>
                    <a:cubicBezTo>
                      <a:pt x="231" y="335"/>
                      <a:pt x="229" y="332"/>
                      <a:pt x="227" y="330"/>
                    </a:cubicBezTo>
                    <a:cubicBezTo>
                      <a:pt x="227" y="329"/>
                      <a:pt x="226" y="328"/>
                      <a:pt x="226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5" y="327"/>
                      <a:pt x="225" y="327"/>
                      <a:pt x="225" y="327"/>
                    </a:cubicBezTo>
                    <a:cubicBezTo>
                      <a:pt x="224" y="327"/>
                      <a:pt x="224" y="327"/>
                      <a:pt x="224" y="327"/>
                    </a:cubicBezTo>
                    <a:cubicBezTo>
                      <a:pt x="223" y="329"/>
                      <a:pt x="223" y="329"/>
                      <a:pt x="223" y="329"/>
                    </a:cubicBezTo>
                    <a:cubicBezTo>
                      <a:pt x="223" y="329"/>
                      <a:pt x="226" y="330"/>
                      <a:pt x="230" y="330"/>
                    </a:cubicBezTo>
                    <a:cubicBezTo>
                      <a:pt x="234" y="330"/>
                      <a:pt x="239" y="329"/>
                      <a:pt x="243" y="328"/>
                    </a:cubicBezTo>
                    <a:cubicBezTo>
                      <a:pt x="247" y="326"/>
                      <a:pt x="251" y="323"/>
                      <a:pt x="253" y="318"/>
                    </a:cubicBezTo>
                    <a:cubicBezTo>
                      <a:pt x="256" y="311"/>
                      <a:pt x="259" y="302"/>
                      <a:pt x="263" y="294"/>
                    </a:cubicBezTo>
                    <a:cubicBezTo>
                      <a:pt x="266" y="286"/>
                      <a:pt x="269" y="278"/>
                      <a:pt x="272" y="272"/>
                    </a:cubicBezTo>
                    <a:cubicBezTo>
                      <a:pt x="273" y="272"/>
                      <a:pt x="273" y="271"/>
                      <a:pt x="275" y="271"/>
                    </a:cubicBezTo>
                    <a:cubicBezTo>
                      <a:pt x="276" y="271"/>
                      <a:pt x="278" y="270"/>
                      <a:pt x="280" y="270"/>
                    </a:cubicBezTo>
                    <a:cubicBezTo>
                      <a:pt x="291" y="270"/>
                      <a:pt x="308" y="275"/>
                      <a:pt x="323" y="281"/>
                    </a:cubicBezTo>
                    <a:cubicBezTo>
                      <a:pt x="331" y="285"/>
                      <a:pt x="338" y="289"/>
                      <a:pt x="343" y="293"/>
                    </a:cubicBezTo>
                    <a:cubicBezTo>
                      <a:pt x="349" y="297"/>
                      <a:pt x="352" y="302"/>
                      <a:pt x="354" y="306"/>
                    </a:cubicBezTo>
                    <a:cubicBezTo>
                      <a:pt x="361" y="330"/>
                      <a:pt x="374" y="370"/>
                      <a:pt x="379" y="393"/>
                    </a:cubicBezTo>
                    <a:cubicBezTo>
                      <a:pt x="383" y="415"/>
                      <a:pt x="392" y="434"/>
                      <a:pt x="392" y="452"/>
                    </a:cubicBezTo>
                    <a:cubicBezTo>
                      <a:pt x="392" y="453"/>
                      <a:pt x="392" y="454"/>
                      <a:pt x="392" y="455"/>
                    </a:cubicBezTo>
                    <a:cubicBezTo>
                      <a:pt x="391" y="465"/>
                      <a:pt x="390" y="478"/>
                      <a:pt x="389" y="489"/>
                    </a:cubicBezTo>
                    <a:cubicBezTo>
                      <a:pt x="389" y="494"/>
                      <a:pt x="388" y="499"/>
                      <a:pt x="388" y="503"/>
                    </a:cubicBezTo>
                    <a:cubicBezTo>
                      <a:pt x="388" y="507"/>
                      <a:pt x="388" y="509"/>
                      <a:pt x="388" y="510"/>
                    </a:cubicBezTo>
                    <a:cubicBezTo>
                      <a:pt x="389" y="510"/>
                      <a:pt x="389" y="510"/>
                      <a:pt x="389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9" y="510"/>
                      <a:pt x="389" y="510"/>
                      <a:pt x="389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8" y="510"/>
                      <a:pt x="388" y="510"/>
                    </a:cubicBezTo>
                    <a:cubicBezTo>
                      <a:pt x="388" y="510"/>
                      <a:pt x="387" y="510"/>
                      <a:pt x="387" y="510"/>
                    </a:cubicBezTo>
                    <a:cubicBezTo>
                      <a:pt x="385" y="511"/>
                      <a:pt x="380" y="513"/>
                      <a:pt x="376" y="516"/>
                    </a:cubicBezTo>
                    <a:cubicBezTo>
                      <a:pt x="371" y="519"/>
                      <a:pt x="366" y="523"/>
                      <a:pt x="362" y="529"/>
                    </a:cubicBezTo>
                    <a:cubicBezTo>
                      <a:pt x="357" y="537"/>
                      <a:pt x="353" y="545"/>
                      <a:pt x="349" y="551"/>
                    </a:cubicBezTo>
                    <a:cubicBezTo>
                      <a:pt x="346" y="558"/>
                      <a:pt x="342" y="563"/>
                      <a:pt x="339" y="565"/>
                    </a:cubicBezTo>
                    <a:cubicBezTo>
                      <a:pt x="335" y="567"/>
                      <a:pt x="330" y="571"/>
                      <a:pt x="325" y="576"/>
                    </a:cubicBezTo>
                    <a:cubicBezTo>
                      <a:pt x="321" y="581"/>
                      <a:pt x="317" y="586"/>
                      <a:pt x="314" y="590"/>
                    </a:cubicBezTo>
                    <a:cubicBezTo>
                      <a:pt x="312" y="595"/>
                      <a:pt x="308" y="603"/>
                      <a:pt x="308" y="611"/>
                    </a:cubicBezTo>
                    <a:cubicBezTo>
                      <a:pt x="308" y="615"/>
                      <a:pt x="309" y="619"/>
                      <a:pt x="311" y="623"/>
                    </a:cubicBezTo>
                    <a:cubicBezTo>
                      <a:pt x="313" y="628"/>
                      <a:pt x="315" y="633"/>
                      <a:pt x="318" y="638"/>
                    </a:cubicBezTo>
                    <a:cubicBezTo>
                      <a:pt x="320" y="644"/>
                      <a:pt x="321" y="649"/>
                      <a:pt x="321" y="653"/>
                    </a:cubicBezTo>
                    <a:cubicBezTo>
                      <a:pt x="321" y="655"/>
                      <a:pt x="321" y="657"/>
                      <a:pt x="320" y="658"/>
                    </a:cubicBezTo>
                    <a:cubicBezTo>
                      <a:pt x="322" y="659"/>
                      <a:pt x="322" y="659"/>
                      <a:pt x="322" y="659"/>
                    </a:cubicBezTo>
                    <a:cubicBezTo>
                      <a:pt x="323" y="660"/>
                      <a:pt x="323" y="660"/>
                      <a:pt x="323" y="660"/>
                    </a:cubicBezTo>
                    <a:cubicBezTo>
                      <a:pt x="323" y="660"/>
                      <a:pt x="328" y="650"/>
                      <a:pt x="328" y="641"/>
                    </a:cubicBezTo>
                    <a:cubicBezTo>
                      <a:pt x="328" y="638"/>
                      <a:pt x="327" y="634"/>
                      <a:pt x="326" y="631"/>
                    </a:cubicBezTo>
                    <a:cubicBezTo>
                      <a:pt x="324" y="627"/>
                      <a:pt x="322" y="624"/>
                      <a:pt x="320" y="622"/>
                    </a:cubicBezTo>
                    <a:cubicBezTo>
                      <a:pt x="319" y="619"/>
                      <a:pt x="318" y="617"/>
                      <a:pt x="318" y="614"/>
                    </a:cubicBezTo>
                    <a:cubicBezTo>
                      <a:pt x="318" y="613"/>
                      <a:pt x="318" y="611"/>
                      <a:pt x="319" y="608"/>
                    </a:cubicBezTo>
                    <a:cubicBezTo>
                      <a:pt x="322" y="603"/>
                      <a:pt x="323" y="600"/>
                      <a:pt x="324" y="598"/>
                    </a:cubicBezTo>
                    <a:cubicBezTo>
                      <a:pt x="325" y="597"/>
                      <a:pt x="325" y="596"/>
                      <a:pt x="326" y="595"/>
                    </a:cubicBezTo>
                    <a:cubicBezTo>
                      <a:pt x="326" y="595"/>
                      <a:pt x="326" y="595"/>
                      <a:pt x="326" y="595"/>
                    </a:cubicBezTo>
                    <a:cubicBezTo>
                      <a:pt x="326" y="595"/>
                      <a:pt x="326" y="595"/>
                      <a:pt x="326" y="595"/>
                    </a:cubicBezTo>
                    <a:cubicBezTo>
                      <a:pt x="324" y="594"/>
                      <a:pt x="324" y="594"/>
                      <a:pt x="324" y="594"/>
                    </a:cubicBezTo>
                    <a:cubicBezTo>
                      <a:pt x="322" y="593"/>
                      <a:pt x="322" y="593"/>
                      <a:pt x="322" y="593"/>
                    </a:cubicBezTo>
                    <a:cubicBezTo>
                      <a:pt x="322" y="593"/>
                      <a:pt x="322" y="597"/>
                      <a:pt x="322" y="601"/>
                    </a:cubicBezTo>
                    <a:cubicBezTo>
                      <a:pt x="322" y="604"/>
                      <a:pt x="322" y="607"/>
                      <a:pt x="323" y="611"/>
                    </a:cubicBezTo>
                    <a:cubicBezTo>
                      <a:pt x="324" y="614"/>
                      <a:pt x="326" y="617"/>
                      <a:pt x="330" y="619"/>
                    </a:cubicBezTo>
                    <a:cubicBezTo>
                      <a:pt x="335" y="621"/>
                      <a:pt x="339" y="623"/>
                      <a:pt x="341" y="624"/>
                    </a:cubicBezTo>
                    <a:cubicBezTo>
                      <a:pt x="343" y="626"/>
                      <a:pt x="345" y="628"/>
                      <a:pt x="346" y="631"/>
                    </a:cubicBezTo>
                    <a:cubicBezTo>
                      <a:pt x="347" y="634"/>
                      <a:pt x="348" y="639"/>
                      <a:pt x="350" y="643"/>
                    </a:cubicBezTo>
                    <a:cubicBezTo>
                      <a:pt x="350" y="645"/>
                      <a:pt x="351" y="647"/>
                      <a:pt x="351" y="649"/>
                    </a:cubicBezTo>
                    <a:cubicBezTo>
                      <a:pt x="351" y="650"/>
                      <a:pt x="351" y="651"/>
                      <a:pt x="351" y="651"/>
                    </a:cubicBezTo>
                    <a:cubicBezTo>
                      <a:pt x="352" y="652"/>
                      <a:pt x="352" y="652"/>
                      <a:pt x="353" y="652"/>
                    </a:cubicBezTo>
                    <a:cubicBezTo>
                      <a:pt x="354" y="652"/>
                      <a:pt x="355" y="652"/>
                      <a:pt x="355" y="651"/>
                    </a:cubicBezTo>
                    <a:cubicBezTo>
                      <a:pt x="355" y="651"/>
                      <a:pt x="356" y="646"/>
                      <a:pt x="356" y="640"/>
                    </a:cubicBezTo>
                    <a:cubicBezTo>
                      <a:pt x="356" y="633"/>
                      <a:pt x="355" y="624"/>
                      <a:pt x="348" y="618"/>
                    </a:cubicBezTo>
                    <a:cubicBezTo>
                      <a:pt x="343" y="613"/>
                      <a:pt x="339" y="610"/>
                      <a:pt x="336" y="607"/>
                    </a:cubicBezTo>
                    <a:cubicBezTo>
                      <a:pt x="334" y="605"/>
                      <a:pt x="333" y="604"/>
                      <a:pt x="332" y="602"/>
                    </a:cubicBezTo>
                    <a:cubicBezTo>
                      <a:pt x="331" y="601"/>
                      <a:pt x="331" y="600"/>
                      <a:pt x="331" y="599"/>
                    </a:cubicBezTo>
                    <a:cubicBezTo>
                      <a:pt x="331" y="598"/>
                      <a:pt x="331" y="597"/>
                      <a:pt x="331" y="597"/>
                    </a:cubicBezTo>
                    <a:cubicBezTo>
                      <a:pt x="332" y="593"/>
                      <a:pt x="335" y="590"/>
                      <a:pt x="339" y="587"/>
                    </a:cubicBezTo>
                    <a:cubicBezTo>
                      <a:pt x="342" y="584"/>
                      <a:pt x="346" y="582"/>
                      <a:pt x="349" y="582"/>
                    </a:cubicBezTo>
                    <a:cubicBezTo>
                      <a:pt x="353" y="581"/>
                      <a:pt x="359" y="578"/>
                      <a:pt x="366" y="575"/>
                    </a:cubicBezTo>
                    <a:cubicBezTo>
                      <a:pt x="373" y="572"/>
                      <a:pt x="381" y="568"/>
                      <a:pt x="387" y="566"/>
                    </a:cubicBezTo>
                    <a:cubicBezTo>
                      <a:pt x="388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5"/>
                    </a:cubicBezTo>
                    <a:cubicBezTo>
                      <a:pt x="389" y="565"/>
                      <a:pt x="389" y="565"/>
                      <a:pt x="389" y="566"/>
                    </a:cubicBezTo>
                    <a:cubicBezTo>
                      <a:pt x="389" y="568"/>
                      <a:pt x="389" y="570"/>
                      <a:pt x="389" y="572"/>
                    </a:cubicBezTo>
                    <a:cubicBezTo>
                      <a:pt x="388" y="574"/>
                      <a:pt x="388" y="576"/>
                      <a:pt x="388" y="578"/>
                    </a:cubicBezTo>
                    <a:cubicBezTo>
                      <a:pt x="388" y="579"/>
                      <a:pt x="388" y="580"/>
                      <a:pt x="388" y="581"/>
                    </a:cubicBezTo>
                    <a:cubicBezTo>
                      <a:pt x="389" y="582"/>
                      <a:pt x="389" y="582"/>
                      <a:pt x="390" y="583"/>
                    </a:cubicBezTo>
                    <a:cubicBezTo>
                      <a:pt x="390" y="583"/>
                      <a:pt x="391" y="583"/>
                      <a:pt x="391" y="583"/>
                    </a:cubicBezTo>
                    <a:cubicBezTo>
                      <a:pt x="392" y="583"/>
                      <a:pt x="393" y="583"/>
                      <a:pt x="394" y="583"/>
                    </a:cubicBezTo>
                    <a:cubicBezTo>
                      <a:pt x="395" y="582"/>
                      <a:pt x="397" y="581"/>
                      <a:pt x="399" y="579"/>
                    </a:cubicBezTo>
                    <a:cubicBezTo>
                      <a:pt x="405" y="574"/>
                      <a:pt x="416" y="563"/>
                      <a:pt x="427" y="554"/>
                    </a:cubicBezTo>
                    <a:cubicBezTo>
                      <a:pt x="433" y="550"/>
                      <a:pt x="439" y="545"/>
                      <a:pt x="444" y="542"/>
                    </a:cubicBezTo>
                    <a:cubicBezTo>
                      <a:pt x="450" y="539"/>
                      <a:pt x="455" y="537"/>
                      <a:pt x="460" y="537"/>
                    </a:cubicBezTo>
                    <a:cubicBezTo>
                      <a:pt x="464" y="537"/>
                      <a:pt x="467" y="539"/>
                      <a:pt x="470" y="542"/>
                    </a:cubicBezTo>
                    <a:cubicBezTo>
                      <a:pt x="473" y="545"/>
                      <a:pt x="476" y="547"/>
                      <a:pt x="479" y="547"/>
                    </a:cubicBezTo>
                    <a:cubicBezTo>
                      <a:pt x="482" y="547"/>
                      <a:pt x="484" y="545"/>
                      <a:pt x="486" y="543"/>
                    </a:cubicBezTo>
                    <a:cubicBezTo>
                      <a:pt x="488" y="540"/>
                      <a:pt x="490" y="535"/>
                      <a:pt x="492" y="530"/>
                    </a:cubicBezTo>
                    <a:cubicBezTo>
                      <a:pt x="493" y="524"/>
                      <a:pt x="494" y="519"/>
                      <a:pt x="495" y="514"/>
                    </a:cubicBezTo>
                    <a:cubicBezTo>
                      <a:pt x="495" y="511"/>
                      <a:pt x="495" y="510"/>
                      <a:pt x="495" y="509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5" y="508"/>
                      <a:pt x="495" y="508"/>
                      <a:pt x="495" y="508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5" y="508"/>
                      <a:pt x="495" y="508"/>
                      <a:pt x="495" y="508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5" y="509"/>
                      <a:pt x="495" y="509"/>
                      <a:pt x="495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8"/>
                      <a:pt x="494" y="508"/>
                      <a:pt x="494" y="508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3" y="509"/>
                      <a:pt x="493" y="509"/>
                      <a:pt x="493" y="509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4" y="509"/>
                      <a:pt x="494" y="509"/>
                      <a:pt x="494" y="509"/>
                    </a:cubicBezTo>
                    <a:cubicBezTo>
                      <a:pt x="493" y="509"/>
                      <a:pt x="493" y="509"/>
                      <a:pt x="493" y="509"/>
                    </a:cubicBezTo>
                    <a:cubicBezTo>
                      <a:pt x="494" y="509"/>
                      <a:pt x="494" y="510"/>
                      <a:pt x="494" y="511"/>
                    </a:cubicBezTo>
                    <a:cubicBezTo>
                      <a:pt x="496" y="515"/>
                      <a:pt x="498" y="523"/>
                      <a:pt x="501" y="529"/>
                    </a:cubicBezTo>
                    <a:cubicBezTo>
                      <a:pt x="502" y="533"/>
                      <a:pt x="503" y="536"/>
                      <a:pt x="505" y="539"/>
                    </a:cubicBezTo>
                    <a:cubicBezTo>
                      <a:pt x="506" y="540"/>
                      <a:pt x="507" y="541"/>
                      <a:pt x="508" y="542"/>
                    </a:cubicBezTo>
                    <a:cubicBezTo>
                      <a:pt x="509" y="543"/>
                      <a:pt x="510" y="543"/>
                      <a:pt x="511" y="543"/>
                    </a:cubicBezTo>
                    <a:cubicBezTo>
                      <a:pt x="513" y="543"/>
                      <a:pt x="514" y="543"/>
                      <a:pt x="515" y="542"/>
                    </a:cubicBezTo>
                    <a:cubicBezTo>
                      <a:pt x="516" y="541"/>
                      <a:pt x="517" y="539"/>
                      <a:pt x="518" y="537"/>
                    </a:cubicBezTo>
                    <a:cubicBezTo>
                      <a:pt x="531" y="513"/>
                      <a:pt x="539" y="494"/>
                      <a:pt x="541" y="467"/>
                    </a:cubicBezTo>
                    <a:cubicBezTo>
                      <a:pt x="542" y="454"/>
                      <a:pt x="542" y="445"/>
                      <a:pt x="542" y="438"/>
                    </a:cubicBezTo>
                    <a:cubicBezTo>
                      <a:pt x="542" y="432"/>
                      <a:pt x="542" y="428"/>
                      <a:pt x="542" y="428"/>
                    </a:cubicBezTo>
                    <a:cubicBezTo>
                      <a:pt x="540" y="428"/>
                      <a:pt x="540" y="428"/>
                      <a:pt x="540" y="428"/>
                    </a:cubicBezTo>
                    <a:cubicBezTo>
                      <a:pt x="538" y="429"/>
                      <a:pt x="538" y="429"/>
                      <a:pt x="538" y="429"/>
                    </a:cubicBezTo>
                    <a:cubicBezTo>
                      <a:pt x="538" y="429"/>
                      <a:pt x="538" y="430"/>
                      <a:pt x="539" y="432"/>
                    </a:cubicBezTo>
                    <a:cubicBezTo>
                      <a:pt x="543" y="437"/>
                      <a:pt x="551" y="450"/>
                      <a:pt x="559" y="465"/>
                    </a:cubicBezTo>
                    <a:cubicBezTo>
                      <a:pt x="567" y="479"/>
                      <a:pt x="574" y="496"/>
                      <a:pt x="576" y="508"/>
                    </a:cubicBezTo>
                    <a:cubicBezTo>
                      <a:pt x="579" y="535"/>
                      <a:pt x="579" y="552"/>
                      <a:pt x="586" y="576"/>
                    </a:cubicBezTo>
                    <a:cubicBezTo>
                      <a:pt x="588" y="584"/>
                      <a:pt x="589" y="593"/>
                      <a:pt x="589" y="602"/>
                    </a:cubicBezTo>
                    <a:cubicBezTo>
                      <a:pt x="589" y="618"/>
                      <a:pt x="586" y="635"/>
                      <a:pt x="586" y="646"/>
                    </a:cubicBezTo>
                    <a:cubicBezTo>
                      <a:pt x="586" y="647"/>
                      <a:pt x="586" y="648"/>
                      <a:pt x="587" y="649"/>
                    </a:cubicBezTo>
                    <a:cubicBezTo>
                      <a:pt x="587" y="658"/>
                      <a:pt x="591" y="674"/>
                      <a:pt x="594" y="688"/>
                    </a:cubicBezTo>
                    <a:cubicBezTo>
                      <a:pt x="597" y="702"/>
                      <a:pt x="601" y="714"/>
                      <a:pt x="601" y="714"/>
                    </a:cubicBezTo>
                    <a:cubicBezTo>
                      <a:pt x="601" y="715"/>
                      <a:pt x="602" y="715"/>
                      <a:pt x="603" y="715"/>
                    </a:cubicBezTo>
                    <a:cubicBezTo>
                      <a:pt x="603" y="715"/>
                      <a:pt x="604" y="715"/>
                      <a:pt x="604" y="714"/>
                    </a:cubicBezTo>
                    <a:cubicBezTo>
                      <a:pt x="604" y="714"/>
                      <a:pt x="612" y="693"/>
                      <a:pt x="617" y="659"/>
                    </a:cubicBezTo>
                    <a:cubicBezTo>
                      <a:pt x="619" y="639"/>
                      <a:pt x="621" y="625"/>
                      <a:pt x="621" y="611"/>
                    </a:cubicBezTo>
                    <a:cubicBezTo>
                      <a:pt x="621" y="600"/>
                      <a:pt x="620" y="589"/>
                      <a:pt x="618" y="577"/>
                    </a:cubicBezTo>
                    <a:cubicBezTo>
                      <a:pt x="612" y="549"/>
                      <a:pt x="609" y="523"/>
                      <a:pt x="609" y="513"/>
                    </a:cubicBezTo>
                    <a:cubicBezTo>
                      <a:pt x="609" y="511"/>
                      <a:pt x="609" y="507"/>
                      <a:pt x="609" y="505"/>
                    </a:cubicBezTo>
                    <a:cubicBezTo>
                      <a:pt x="609" y="504"/>
                      <a:pt x="609" y="503"/>
                      <a:pt x="610" y="502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09" y="502"/>
                      <a:pt x="609" y="502"/>
                      <a:pt x="609" y="502"/>
                    </a:cubicBezTo>
                    <a:cubicBezTo>
                      <a:pt x="610" y="502"/>
                      <a:pt x="610" y="502"/>
                      <a:pt x="610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09" y="502"/>
                      <a:pt x="609" y="502"/>
                      <a:pt x="609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08" y="502"/>
                      <a:pt x="608" y="502"/>
                      <a:pt x="608" y="502"/>
                    </a:cubicBezTo>
                    <a:cubicBezTo>
                      <a:pt x="608" y="502"/>
                      <a:pt x="608" y="502"/>
                      <a:pt x="609" y="502"/>
                    </a:cubicBezTo>
                    <a:cubicBezTo>
                      <a:pt x="609" y="501"/>
                      <a:pt x="609" y="501"/>
                      <a:pt x="609" y="501"/>
                    </a:cubicBezTo>
                    <a:cubicBezTo>
                      <a:pt x="608" y="502"/>
                      <a:pt x="608" y="502"/>
                      <a:pt x="608" y="502"/>
                    </a:cubicBezTo>
                    <a:cubicBezTo>
                      <a:pt x="608" y="502"/>
                      <a:pt x="608" y="502"/>
                      <a:pt x="608" y="502"/>
                    </a:cubicBezTo>
                    <a:cubicBezTo>
                      <a:pt x="608" y="502"/>
                      <a:pt x="608" y="503"/>
                      <a:pt x="609" y="504"/>
                    </a:cubicBezTo>
                    <a:cubicBezTo>
                      <a:pt x="610" y="507"/>
                      <a:pt x="612" y="513"/>
                      <a:pt x="614" y="525"/>
                    </a:cubicBezTo>
                    <a:cubicBezTo>
                      <a:pt x="617" y="543"/>
                      <a:pt x="620" y="556"/>
                      <a:pt x="623" y="566"/>
                    </a:cubicBezTo>
                    <a:cubicBezTo>
                      <a:pt x="625" y="577"/>
                      <a:pt x="627" y="585"/>
                      <a:pt x="627" y="594"/>
                    </a:cubicBezTo>
                    <a:cubicBezTo>
                      <a:pt x="627" y="596"/>
                      <a:pt x="627" y="597"/>
                      <a:pt x="627" y="598"/>
                    </a:cubicBezTo>
                    <a:cubicBezTo>
                      <a:pt x="626" y="606"/>
                      <a:pt x="625" y="618"/>
                      <a:pt x="624" y="629"/>
                    </a:cubicBezTo>
                    <a:cubicBezTo>
                      <a:pt x="623" y="640"/>
                      <a:pt x="623" y="649"/>
                      <a:pt x="623" y="653"/>
                    </a:cubicBezTo>
                    <a:cubicBezTo>
                      <a:pt x="623" y="654"/>
                      <a:pt x="623" y="654"/>
                      <a:pt x="623" y="655"/>
                    </a:cubicBezTo>
                    <a:cubicBezTo>
                      <a:pt x="623" y="655"/>
                      <a:pt x="623" y="655"/>
                      <a:pt x="623" y="655"/>
                    </a:cubicBezTo>
                    <a:cubicBezTo>
                      <a:pt x="623" y="656"/>
                      <a:pt x="623" y="656"/>
                      <a:pt x="623" y="656"/>
                    </a:cubicBezTo>
                    <a:cubicBezTo>
                      <a:pt x="623" y="656"/>
                      <a:pt x="624" y="657"/>
                      <a:pt x="625" y="657"/>
                    </a:cubicBezTo>
                    <a:cubicBezTo>
                      <a:pt x="626" y="657"/>
                      <a:pt x="626" y="656"/>
                      <a:pt x="626" y="656"/>
                    </a:cubicBezTo>
                    <a:cubicBezTo>
                      <a:pt x="627" y="656"/>
                      <a:pt x="627" y="656"/>
                      <a:pt x="627" y="655"/>
                    </a:cubicBezTo>
                    <a:cubicBezTo>
                      <a:pt x="627" y="655"/>
                      <a:pt x="627" y="654"/>
                      <a:pt x="628" y="653"/>
                    </a:cubicBezTo>
                    <a:cubicBezTo>
                      <a:pt x="628" y="651"/>
                      <a:pt x="628" y="650"/>
                      <a:pt x="629" y="648"/>
                    </a:cubicBezTo>
                    <a:cubicBezTo>
                      <a:pt x="631" y="634"/>
                      <a:pt x="634" y="621"/>
                      <a:pt x="636" y="609"/>
                    </a:cubicBezTo>
                    <a:cubicBezTo>
                      <a:pt x="639" y="597"/>
                      <a:pt x="641" y="587"/>
                      <a:pt x="641" y="578"/>
                    </a:cubicBezTo>
                    <a:cubicBezTo>
                      <a:pt x="641" y="575"/>
                      <a:pt x="641" y="574"/>
                      <a:pt x="641" y="573"/>
                    </a:cubicBezTo>
                    <a:cubicBezTo>
                      <a:pt x="641" y="573"/>
                      <a:pt x="641" y="573"/>
                      <a:pt x="641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1" y="573"/>
                      <a:pt x="641" y="573"/>
                      <a:pt x="641" y="573"/>
                    </a:cubicBezTo>
                    <a:cubicBezTo>
                      <a:pt x="641" y="573"/>
                      <a:pt x="641" y="573"/>
                      <a:pt x="641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1" y="573"/>
                      <a:pt x="641" y="573"/>
                      <a:pt x="641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0" y="573"/>
                      <a:pt x="640" y="573"/>
                      <a:pt x="640" y="573"/>
                    </a:cubicBezTo>
                    <a:cubicBezTo>
                      <a:pt x="641" y="573"/>
                      <a:pt x="641" y="573"/>
                      <a:pt x="641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0" y="573"/>
                      <a:pt x="640" y="573"/>
                      <a:pt x="640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0" y="574"/>
                      <a:pt x="640" y="574"/>
                      <a:pt x="640" y="574"/>
                    </a:cubicBezTo>
                    <a:cubicBezTo>
                      <a:pt x="640" y="573"/>
                      <a:pt x="640" y="573"/>
                      <a:pt x="640" y="573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40" y="574"/>
                      <a:pt x="640" y="574"/>
                      <a:pt x="640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9" y="574"/>
                      <a:pt x="639" y="574"/>
                      <a:pt x="639" y="574"/>
                    </a:cubicBezTo>
                    <a:cubicBezTo>
                      <a:pt x="639" y="574"/>
                      <a:pt x="639" y="574"/>
                      <a:pt x="640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9" y="574"/>
                      <a:pt x="639" y="574"/>
                      <a:pt x="639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7" y="574"/>
                      <a:pt x="637" y="574"/>
                      <a:pt x="637" y="574"/>
                    </a:cubicBezTo>
                    <a:cubicBezTo>
                      <a:pt x="638" y="574"/>
                      <a:pt x="638" y="574"/>
                      <a:pt x="639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7" y="574"/>
                      <a:pt x="637" y="574"/>
                      <a:pt x="637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7" y="573"/>
                      <a:pt x="637" y="574"/>
                      <a:pt x="637" y="574"/>
                    </a:cubicBezTo>
                    <a:cubicBezTo>
                      <a:pt x="639" y="572"/>
                      <a:pt x="639" y="572"/>
                      <a:pt x="639" y="572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8" y="573"/>
                      <a:pt x="638" y="573"/>
                      <a:pt x="638" y="573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8" y="573"/>
                      <a:pt x="638" y="573"/>
                      <a:pt x="638" y="573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7" y="573"/>
                      <a:pt x="637" y="573"/>
                      <a:pt x="637" y="574"/>
                    </a:cubicBezTo>
                    <a:cubicBezTo>
                      <a:pt x="637" y="575"/>
                      <a:pt x="638" y="575"/>
                      <a:pt x="638" y="576"/>
                    </a:cubicBezTo>
                    <a:cubicBezTo>
                      <a:pt x="639" y="577"/>
                      <a:pt x="640" y="578"/>
                      <a:pt x="642" y="578"/>
                    </a:cubicBezTo>
                    <a:cubicBezTo>
                      <a:pt x="643" y="578"/>
                      <a:pt x="644" y="578"/>
                      <a:pt x="645" y="577"/>
                    </a:cubicBezTo>
                    <a:cubicBezTo>
                      <a:pt x="646" y="576"/>
                      <a:pt x="647" y="575"/>
                      <a:pt x="648" y="574"/>
                    </a:cubicBezTo>
                    <a:cubicBezTo>
                      <a:pt x="652" y="568"/>
                      <a:pt x="657" y="564"/>
                      <a:pt x="661" y="560"/>
                    </a:cubicBezTo>
                    <a:cubicBezTo>
                      <a:pt x="665" y="555"/>
                      <a:pt x="668" y="550"/>
                      <a:pt x="668" y="544"/>
                    </a:cubicBezTo>
                    <a:cubicBezTo>
                      <a:pt x="668" y="542"/>
                      <a:pt x="668" y="541"/>
                      <a:pt x="668" y="540"/>
                    </a:cubicBezTo>
                    <a:cubicBezTo>
                      <a:pt x="667" y="533"/>
                      <a:pt x="666" y="519"/>
                      <a:pt x="664" y="503"/>
                    </a:cubicBezTo>
                    <a:cubicBezTo>
                      <a:pt x="662" y="486"/>
                      <a:pt x="658" y="468"/>
                      <a:pt x="649" y="452"/>
                    </a:cubicBezTo>
                    <a:cubicBezTo>
                      <a:pt x="641" y="437"/>
                      <a:pt x="634" y="427"/>
                      <a:pt x="628" y="420"/>
                    </a:cubicBezTo>
                    <a:cubicBezTo>
                      <a:pt x="623" y="412"/>
                      <a:pt x="619" y="406"/>
                      <a:pt x="618" y="399"/>
                    </a:cubicBezTo>
                    <a:cubicBezTo>
                      <a:pt x="616" y="391"/>
                      <a:pt x="616" y="385"/>
                      <a:pt x="614" y="380"/>
                    </a:cubicBezTo>
                    <a:cubicBezTo>
                      <a:pt x="613" y="375"/>
                      <a:pt x="611" y="371"/>
                      <a:pt x="606" y="368"/>
                    </a:cubicBezTo>
                    <a:cubicBezTo>
                      <a:pt x="602" y="365"/>
                      <a:pt x="598" y="360"/>
                      <a:pt x="594" y="355"/>
                    </a:cubicBezTo>
                    <a:cubicBezTo>
                      <a:pt x="590" y="351"/>
                      <a:pt x="585" y="346"/>
                      <a:pt x="580" y="344"/>
                    </a:cubicBezTo>
                    <a:cubicBezTo>
                      <a:pt x="576" y="343"/>
                      <a:pt x="573" y="341"/>
                      <a:pt x="572" y="339"/>
                    </a:cubicBezTo>
                    <a:cubicBezTo>
                      <a:pt x="570" y="336"/>
                      <a:pt x="569" y="333"/>
                      <a:pt x="569" y="327"/>
                    </a:cubicBezTo>
                    <a:cubicBezTo>
                      <a:pt x="568" y="324"/>
                      <a:pt x="568" y="323"/>
                      <a:pt x="568" y="321"/>
                    </a:cubicBezTo>
                    <a:cubicBezTo>
                      <a:pt x="568" y="318"/>
                      <a:pt x="568" y="316"/>
                      <a:pt x="567" y="313"/>
                    </a:cubicBezTo>
                    <a:cubicBezTo>
                      <a:pt x="565" y="310"/>
                      <a:pt x="563" y="308"/>
                      <a:pt x="559" y="303"/>
                    </a:cubicBezTo>
                    <a:cubicBezTo>
                      <a:pt x="553" y="297"/>
                      <a:pt x="543" y="288"/>
                      <a:pt x="534" y="278"/>
                    </a:cubicBezTo>
                    <a:cubicBezTo>
                      <a:pt x="524" y="268"/>
                      <a:pt x="515" y="257"/>
                      <a:pt x="513" y="245"/>
                    </a:cubicBezTo>
                    <a:cubicBezTo>
                      <a:pt x="510" y="232"/>
                      <a:pt x="508" y="220"/>
                      <a:pt x="505" y="208"/>
                    </a:cubicBezTo>
                    <a:cubicBezTo>
                      <a:pt x="502" y="196"/>
                      <a:pt x="498" y="185"/>
                      <a:pt x="491" y="177"/>
                    </a:cubicBezTo>
                    <a:cubicBezTo>
                      <a:pt x="485" y="169"/>
                      <a:pt x="475" y="152"/>
                      <a:pt x="464" y="135"/>
                    </a:cubicBezTo>
                    <a:cubicBezTo>
                      <a:pt x="453" y="118"/>
                      <a:pt x="442" y="101"/>
                      <a:pt x="431" y="93"/>
                    </a:cubicBezTo>
                    <a:cubicBezTo>
                      <a:pt x="421" y="85"/>
                      <a:pt x="408" y="70"/>
                      <a:pt x="395" y="57"/>
                    </a:cubicBezTo>
                    <a:cubicBezTo>
                      <a:pt x="388" y="50"/>
                      <a:pt x="382" y="44"/>
                      <a:pt x="376" y="38"/>
                    </a:cubicBezTo>
                    <a:cubicBezTo>
                      <a:pt x="369" y="33"/>
                      <a:pt x="364" y="29"/>
                      <a:pt x="358" y="26"/>
                    </a:cubicBezTo>
                    <a:cubicBezTo>
                      <a:pt x="349" y="23"/>
                      <a:pt x="333" y="16"/>
                      <a:pt x="318" y="11"/>
                    </a:cubicBezTo>
                    <a:cubicBezTo>
                      <a:pt x="311" y="8"/>
                      <a:pt x="303" y="5"/>
                      <a:pt x="296" y="3"/>
                    </a:cubicBezTo>
                    <a:cubicBezTo>
                      <a:pt x="290" y="1"/>
                      <a:pt x="284" y="0"/>
                      <a:pt x="280" y="0"/>
                    </a:cubicBezTo>
                    <a:cubicBezTo>
                      <a:pt x="279" y="0"/>
                      <a:pt x="279" y="0"/>
                      <a:pt x="278" y="0"/>
                    </a:cubicBezTo>
                    <a:cubicBezTo>
                      <a:pt x="278" y="0"/>
                      <a:pt x="278" y="0"/>
                      <a:pt x="278" y="0"/>
                    </a:cubicBezTo>
                    <a:cubicBezTo>
                      <a:pt x="263" y="1"/>
                      <a:pt x="251" y="3"/>
                      <a:pt x="251" y="3"/>
                    </a:cubicBezTo>
                    <a:cubicBezTo>
                      <a:pt x="252" y="5"/>
                      <a:pt x="252" y="5"/>
                      <a:pt x="252" y="5"/>
                    </a:cubicBezTo>
                    <a:cubicBezTo>
                      <a:pt x="252" y="3"/>
                      <a:pt x="252" y="3"/>
                      <a:pt x="252" y="3"/>
                    </a:cubicBezTo>
                    <a:cubicBezTo>
                      <a:pt x="252" y="5"/>
                      <a:pt x="252" y="5"/>
                      <a:pt x="252" y="5"/>
                    </a:cubicBezTo>
                    <a:cubicBezTo>
                      <a:pt x="252" y="7"/>
                      <a:pt x="252" y="7"/>
                      <a:pt x="252" y="7"/>
                    </a:cubicBezTo>
                    <a:cubicBezTo>
                      <a:pt x="252" y="7"/>
                      <a:pt x="253" y="7"/>
                      <a:pt x="254" y="7"/>
                    </a:cubicBezTo>
                    <a:cubicBezTo>
                      <a:pt x="258" y="6"/>
                      <a:pt x="268" y="5"/>
                      <a:pt x="279" y="4"/>
                    </a:cubicBezTo>
                    <a:cubicBezTo>
                      <a:pt x="279" y="4"/>
                      <a:pt x="279" y="4"/>
                      <a:pt x="279" y="4"/>
                    </a:cubicBezTo>
                    <a:cubicBezTo>
                      <a:pt x="279" y="4"/>
                      <a:pt x="279" y="4"/>
                      <a:pt x="280" y="4"/>
                    </a:cubicBezTo>
                    <a:cubicBezTo>
                      <a:pt x="283" y="4"/>
                      <a:pt x="289" y="5"/>
                      <a:pt x="295" y="7"/>
                    </a:cubicBezTo>
                    <a:cubicBezTo>
                      <a:pt x="315" y="13"/>
                      <a:pt x="342" y="24"/>
                      <a:pt x="357" y="30"/>
                    </a:cubicBezTo>
                    <a:cubicBezTo>
                      <a:pt x="361" y="32"/>
                      <a:pt x="367" y="36"/>
                      <a:pt x="373" y="41"/>
                    </a:cubicBezTo>
                    <a:cubicBezTo>
                      <a:pt x="382" y="49"/>
                      <a:pt x="392" y="60"/>
                      <a:pt x="401" y="70"/>
                    </a:cubicBezTo>
                    <a:cubicBezTo>
                      <a:pt x="411" y="80"/>
                      <a:pt x="420" y="90"/>
                      <a:pt x="428" y="96"/>
                    </a:cubicBezTo>
                    <a:cubicBezTo>
                      <a:pt x="438" y="104"/>
                      <a:pt x="450" y="120"/>
                      <a:pt x="461" y="137"/>
                    </a:cubicBezTo>
                    <a:cubicBezTo>
                      <a:pt x="472" y="154"/>
                      <a:pt x="481" y="171"/>
                      <a:pt x="488" y="180"/>
                    </a:cubicBezTo>
                    <a:cubicBezTo>
                      <a:pt x="494" y="187"/>
                      <a:pt x="498" y="197"/>
                      <a:pt x="501" y="209"/>
                    </a:cubicBezTo>
                    <a:cubicBezTo>
                      <a:pt x="504" y="220"/>
                      <a:pt x="506" y="233"/>
                      <a:pt x="509" y="246"/>
                    </a:cubicBezTo>
                    <a:cubicBezTo>
                      <a:pt x="512" y="259"/>
                      <a:pt x="521" y="271"/>
                      <a:pt x="531" y="281"/>
                    </a:cubicBezTo>
                    <a:cubicBezTo>
                      <a:pt x="540" y="291"/>
                      <a:pt x="551" y="300"/>
                      <a:pt x="556" y="306"/>
                    </a:cubicBezTo>
                    <a:cubicBezTo>
                      <a:pt x="559" y="309"/>
                      <a:pt x="561" y="311"/>
                      <a:pt x="562" y="313"/>
                    </a:cubicBezTo>
                    <a:cubicBezTo>
                      <a:pt x="564" y="315"/>
                      <a:pt x="564" y="317"/>
                      <a:pt x="564" y="319"/>
                    </a:cubicBezTo>
                    <a:cubicBezTo>
                      <a:pt x="564" y="321"/>
                      <a:pt x="564" y="323"/>
                      <a:pt x="565" y="328"/>
                    </a:cubicBezTo>
                    <a:cubicBezTo>
                      <a:pt x="565" y="333"/>
                      <a:pt x="566" y="337"/>
                      <a:pt x="568" y="341"/>
                    </a:cubicBezTo>
                    <a:cubicBezTo>
                      <a:pt x="571" y="344"/>
                      <a:pt x="574" y="347"/>
                      <a:pt x="579" y="348"/>
                    </a:cubicBezTo>
                    <a:cubicBezTo>
                      <a:pt x="583" y="349"/>
                      <a:pt x="587" y="353"/>
                      <a:pt x="591" y="358"/>
                    </a:cubicBezTo>
                    <a:cubicBezTo>
                      <a:pt x="595" y="363"/>
                      <a:pt x="599" y="368"/>
                      <a:pt x="603" y="371"/>
                    </a:cubicBezTo>
                    <a:cubicBezTo>
                      <a:pt x="608" y="374"/>
                      <a:pt x="609" y="377"/>
                      <a:pt x="610" y="381"/>
                    </a:cubicBezTo>
                    <a:cubicBezTo>
                      <a:pt x="612" y="386"/>
                      <a:pt x="612" y="392"/>
                      <a:pt x="614" y="400"/>
                    </a:cubicBezTo>
                    <a:cubicBezTo>
                      <a:pt x="615" y="408"/>
                      <a:pt x="619" y="414"/>
                      <a:pt x="625" y="422"/>
                    </a:cubicBezTo>
                    <a:cubicBezTo>
                      <a:pt x="631" y="430"/>
                      <a:pt x="638" y="439"/>
                      <a:pt x="646" y="454"/>
                    </a:cubicBezTo>
                    <a:cubicBezTo>
                      <a:pt x="654" y="469"/>
                      <a:pt x="658" y="487"/>
                      <a:pt x="660" y="503"/>
                    </a:cubicBezTo>
                    <a:cubicBezTo>
                      <a:pt x="662" y="519"/>
                      <a:pt x="663" y="533"/>
                      <a:pt x="664" y="541"/>
                    </a:cubicBezTo>
                    <a:cubicBezTo>
                      <a:pt x="664" y="542"/>
                      <a:pt x="664" y="543"/>
                      <a:pt x="664" y="544"/>
                    </a:cubicBezTo>
                    <a:cubicBezTo>
                      <a:pt x="664" y="549"/>
                      <a:pt x="661" y="553"/>
                      <a:pt x="658" y="557"/>
                    </a:cubicBezTo>
                    <a:cubicBezTo>
                      <a:pt x="654" y="561"/>
                      <a:pt x="649" y="565"/>
                      <a:pt x="645" y="571"/>
                    </a:cubicBezTo>
                    <a:cubicBezTo>
                      <a:pt x="644" y="572"/>
                      <a:pt x="643" y="573"/>
                      <a:pt x="643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2" y="574"/>
                      <a:pt x="642" y="574"/>
                      <a:pt x="642" y="574"/>
                    </a:cubicBezTo>
                    <a:cubicBezTo>
                      <a:pt x="641" y="574"/>
                      <a:pt x="641" y="574"/>
                      <a:pt x="641" y="574"/>
                    </a:cubicBezTo>
                    <a:cubicBezTo>
                      <a:pt x="641" y="574"/>
                      <a:pt x="641" y="573"/>
                      <a:pt x="641" y="573"/>
                    </a:cubicBezTo>
                    <a:cubicBezTo>
                      <a:pt x="641" y="572"/>
                      <a:pt x="641" y="572"/>
                      <a:pt x="641" y="572"/>
                    </a:cubicBezTo>
                    <a:cubicBezTo>
                      <a:pt x="640" y="572"/>
                      <a:pt x="640" y="572"/>
                      <a:pt x="640" y="572"/>
                    </a:cubicBezTo>
                    <a:cubicBezTo>
                      <a:pt x="640" y="571"/>
                      <a:pt x="640" y="571"/>
                      <a:pt x="640" y="571"/>
                    </a:cubicBezTo>
                    <a:cubicBezTo>
                      <a:pt x="640" y="571"/>
                      <a:pt x="640" y="571"/>
                      <a:pt x="640" y="571"/>
                    </a:cubicBezTo>
                    <a:cubicBezTo>
                      <a:pt x="640" y="571"/>
                      <a:pt x="639" y="570"/>
                      <a:pt x="639" y="570"/>
                    </a:cubicBezTo>
                    <a:cubicBezTo>
                      <a:pt x="638" y="570"/>
                      <a:pt x="638" y="570"/>
                      <a:pt x="637" y="571"/>
                    </a:cubicBezTo>
                    <a:cubicBezTo>
                      <a:pt x="637" y="571"/>
                      <a:pt x="637" y="571"/>
                      <a:pt x="637" y="572"/>
                    </a:cubicBezTo>
                    <a:cubicBezTo>
                      <a:pt x="637" y="572"/>
                      <a:pt x="637" y="572"/>
                      <a:pt x="637" y="572"/>
                    </a:cubicBezTo>
                    <a:cubicBezTo>
                      <a:pt x="637" y="573"/>
                      <a:pt x="637" y="573"/>
                      <a:pt x="637" y="573"/>
                    </a:cubicBezTo>
                    <a:cubicBezTo>
                      <a:pt x="637" y="574"/>
                      <a:pt x="637" y="575"/>
                      <a:pt x="637" y="578"/>
                    </a:cubicBezTo>
                    <a:cubicBezTo>
                      <a:pt x="637" y="586"/>
                      <a:pt x="635" y="596"/>
                      <a:pt x="632" y="608"/>
                    </a:cubicBezTo>
                    <a:cubicBezTo>
                      <a:pt x="630" y="620"/>
                      <a:pt x="627" y="633"/>
                      <a:pt x="625" y="647"/>
                    </a:cubicBezTo>
                    <a:cubicBezTo>
                      <a:pt x="624" y="650"/>
                      <a:pt x="624" y="651"/>
                      <a:pt x="623" y="653"/>
                    </a:cubicBezTo>
                    <a:cubicBezTo>
                      <a:pt x="623" y="653"/>
                      <a:pt x="623" y="653"/>
                      <a:pt x="623" y="654"/>
                    </a:cubicBezTo>
                    <a:cubicBezTo>
                      <a:pt x="623" y="654"/>
                      <a:pt x="623" y="654"/>
                      <a:pt x="623" y="654"/>
                    </a:cubicBezTo>
                    <a:cubicBezTo>
                      <a:pt x="624" y="654"/>
                      <a:pt x="624" y="654"/>
                      <a:pt x="624" y="654"/>
                    </a:cubicBezTo>
                    <a:cubicBezTo>
                      <a:pt x="623" y="653"/>
                      <a:pt x="623" y="653"/>
                      <a:pt x="623" y="653"/>
                    </a:cubicBezTo>
                    <a:cubicBezTo>
                      <a:pt x="623" y="654"/>
                      <a:pt x="623" y="654"/>
                      <a:pt x="623" y="654"/>
                    </a:cubicBezTo>
                    <a:cubicBezTo>
                      <a:pt x="624" y="654"/>
                      <a:pt x="624" y="654"/>
                      <a:pt x="624" y="654"/>
                    </a:cubicBezTo>
                    <a:cubicBezTo>
                      <a:pt x="623" y="653"/>
                      <a:pt x="623" y="653"/>
                      <a:pt x="623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4" y="653"/>
                      <a:pt x="624" y="653"/>
                      <a:pt x="624" y="653"/>
                    </a:cubicBezTo>
                    <a:cubicBezTo>
                      <a:pt x="623" y="653"/>
                      <a:pt x="623" y="653"/>
                      <a:pt x="623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4" y="653"/>
                      <a:pt x="624" y="653"/>
                      <a:pt x="624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5" y="653"/>
                      <a:pt x="625" y="653"/>
                      <a:pt x="625" y="653"/>
                    </a:cubicBezTo>
                    <a:cubicBezTo>
                      <a:pt x="624" y="653"/>
                      <a:pt x="624" y="653"/>
                      <a:pt x="624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5" y="653"/>
                      <a:pt x="625" y="653"/>
                      <a:pt x="625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6" y="653"/>
                      <a:pt x="626" y="653"/>
                      <a:pt x="626" y="653"/>
                    </a:cubicBezTo>
                    <a:cubicBezTo>
                      <a:pt x="626" y="653"/>
                      <a:pt x="626" y="653"/>
                      <a:pt x="625" y="653"/>
                    </a:cubicBezTo>
                    <a:cubicBezTo>
                      <a:pt x="625" y="655"/>
                      <a:pt x="625" y="655"/>
                      <a:pt x="625" y="655"/>
                    </a:cubicBezTo>
                    <a:cubicBezTo>
                      <a:pt x="626" y="653"/>
                      <a:pt x="626" y="653"/>
                      <a:pt x="626" y="653"/>
                    </a:cubicBezTo>
                    <a:cubicBezTo>
                      <a:pt x="625" y="654"/>
                      <a:pt x="625" y="654"/>
                      <a:pt x="625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6" y="653"/>
                    </a:cubicBezTo>
                    <a:cubicBezTo>
                      <a:pt x="625" y="654"/>
                      <a:pt x="625" y="654"/>
                      <a:pt x="625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4"/>
                    </a:cubicBezTo>
                    <a:cubicBezTo>
                      <a:pt x="627" y="654"/>
                      <a:pt x="627" y="654"/>
                      <a:pt x="627" y="653"/>
                    </a:cubicBezTo>
                    <a:cubicBezTo>
                      <a:pt x="627" y="650"/>
                      <a:pt x="627" y="640"/>
                      <a:pt x="628" y="629"/>
                    </a:cubicBezTo>
                    <a:cubicBezTo>
                      <a:pt x="629" y="618"/>
                      <a:pt x="630" y="606"/>
                      <a:pt x="631" y="598"/>
                    </a:cubicBezTo>
                    <a:cubicBezTo>
                      <a:pt x="631" y="597"/>
                      <a:pt x="631" y="596"/>
                      <a:pt x="631" y="594"/>
                    </a:cubicBezTo>
                    <a:cubicBezTo>
                      <a:pt x="631" y="584"/>
                      <a:pt x="629" y="576"/>
                      <a:pt x="627" y="566"/>
                    </a:cubicBezTo>
                    <a:cubicBezTo>
                      <a:pt x="624" y="555"/>
                      <a:pt x="621" y="543"/>
                      <a:pt x="618" y="524"/>
                    </a:cubicBezTo>
                    <a:cubicBezTo>
                      <a:pt x="616" y="515"/>
                      <a:pt x="615" y="509"/>
                      <a:pt x="613" y="505"/>
                    </a:cubicBezTo>
                    <a:cubicBezTo>
                      <a:pt x="613" y="503"/>
                      <a:pt x="612" y="501"/>
                      <a:pt x="612" y="500"/>
                    </a:cubicBezTo>
                    <a:cubicBezTo>
                      <a:pt x="611" y="500"/>
                      <a:pt x="611" y="499"/>
                      <a:pt x="611" y="499"/>
                    </a:cubicBezTo>
                    <a:cubicBezTo>
                      <a:pt x="610" y="498"/>
                      <a:pt x="610" y="498"/>
                      <a:pt x="609" y="498"/>
                    </a:cubicBezTo>
                    <a:cubicBezTo>
                      <a:pt x="608" y="498"/>
                      <a:pt x="608" y="498"/>
                      <a:pt x="607" y="498"/>
                    </a:cubicBezTo>
                    <a:cubicBezTo>
                      <a:pt x="607" y="499"/>
                      <a:pt x="606" y="499"/>
                      <a:pt x="606" y="500"/>
                    </a:cubicBezTo>
                    <a:cubicBezTo>
                      <a:pt x="606" y="501"/>
                      <a:pt x="606" y="501"/>
                      <a:pt x="605" y="503"/>
                    </a:cubicBezTo>
                    <a:cubicBezTo>
                      <a:pt x="605" y="506"/>
                      <a:pt x="605" y="510"/>
                      <a:pt x="605" y="513"/>
                    </a:cubicBezTo>
                    <a:cubicBezTo>
                      <a:pt x="605" y="524"/>
                      <a:pt x="608" y="550"/>
                      <a:pt x="614" y="578"/>
                    </a:cubicBezTo>
                    <a:cubicBezTo>
                      <a:pt x="616" y="590"/>
                      <a:pt x="617" y="600"/>
                      <a:pt x="617" y="611"/>
                    </a:cubicBezTo>
                    <a:cubicBezTo>
                      <a:pt x="617" y="624"/>
                      <a:pt x="615" y="639"/>
                      <a:pt x="613" y="658"/>
                    </a:cubicBezTo>
                    <a:cubicBezTo>
                      <a:pt x="610" y="675"/>
                      <a:pt x="607" y="689"/>
                      <a:pt x="605" y="698"/>
                    </a:cubicBezTo>
                    <a:cubicBezTo>
                      <a:pt x="604" y="703"/>
                      <a:pt x="603" y="706"/>
                      <a:pt x="602" y="709"/>
                    </a:cubicBezTo>
                    <a:cubicBezTo>
                      <a:pt x="601" y="710"/>
                      <a:pt x="601" y="711"/>
                      <a:pt x="601" y="712"/>
                    </a:cubicBezTo>
                    <a:cubicBezTo>
                      <a:pt x="601" y="712"/>
                      <a:pt x="601" y="713"/>
                      <a:pt x="601" y="713"/>
                    </a:cubicBezTo>
                    <a:cubicBezTo>
                      <a:pt x="603" y="713"/>
                      <a:pt x="603" y="713"/>
                      <a:pt x="603" y="713"/>
                    </a:cubicBezTo>
                    <a:cubicBezTo>
                      <a:pt x="604" y="713"/>
                      <a:pt x="604" y="713"/>
                      <a:pt x="604" y="713"/>
                    </a:cubicBezTo>
                    <a:cubicBezTo>
                      <a:pt x="604" y="713"/>
                      <a:pt x="604" y="710"/>
                      <a:pt x="602" y="705"/>
                    </a:cubicBezTo>
                    <a:cubicBezTo>
                      <a:pt x="601" y="698"/>
                      <a:pt x="598" y="687"/>
                      <a:pt x="595" y="676"/>
                    </a:cubicBezTo>
                    <a:cubicBezTo>
                      <a:pt x="593" y="665"/>
                      <a:pt x="591" y="655"/>
                      <a:pt x="591" y="649"/>
                    </a:cubicBezTo>
                    <a:cubicBezTo>
                      <a:pt x="590" y="648"/>
                      <a:pt x="590" y="647"/>
                      <a:pt x="590" y="646"/>
                    </a:cubicBezTo>
                    <a:cubicBezTo>
                      <a:pt x="590" y="635"/>
                      <a:pt x="593" y="619"/>
                      <a:pt x="593" y="602"/>
                    </a:cubicBezTo>
                    <a:cubicBezTo>
                      <a:pt x="593" y="593"/>
                      <a:pt x="592" y="583"/>
                      <a:pt x="589" y="575"/>
                    </a:cubicBezTo>
                    <a:cubicBezTo>
                      <a:pt x="583" y="551"/>
                      <a:pt x="583" y="535"/>
                      <a:pt x="580" y="507"/>
                    </a:cubicBezTo>
                    <a:cubicBezTo>
                      <a:pt x="578" y="492"/>
                      <a:pt x="568" y="473"/>
                      <a:pt x="559" y="456"/>
                    </a:cubicBezTo>
                    <a:cubicBezTo>
                      <a:pt x="550" y="440"/>
                      <a:pt x="541" y="427"/>
                      <a:pt x="541" y="427"/>
                    </a:cubicBezTo>
                    <a:cubicBezTo>
                      <a:pt x="541" y="426"/>
                      <a:pt x="540" y="426"/>
                      <a:pt x="539" y="426"/>
                    </a:cubicBezTo>
                    <a:cubicBezTo>
                      <a:pt x="538" y="427"/>
                      <a:pt x="537" y="428"/>
                      <a:pt x="538" y="428"/>
                    </a:cubicBezTo>
                    <a:cubicBezTo>
                      <a:pt x="538" y="428"/>
                      <a:pt x="538" y="429"/>
                      <a:pt x="538" y="429"/>
                    </a:cubicBezTo>
                    <a:cubicBezTo>
                      <a:pt x="538" y="430"/>
                      <a:pt x="538" y="433"/>
                      <a:pt x="538" y="438"/>
                    </a:cubicBezTo>
                    <a:cubicBezTo>
                      <a:pt x="538" y="445"/>
                      <a:pt x="538" y="454"/>
                      <a:pt x="537" y="467"/>
                    </a:cubicBezTo>
                    <a:cubicBezTo>
                      <a:pt x="535" y="493"/>
                      <a:pt x="528" y="511"/>
                      <a:pt x="515" y="535"/>
                    </a:cubicBezTo>
                    <a:cubicBezTo>
                      <a:pt x="514" y="537"/>
                      <a:pt x="513" y="538"/>
                      <a:pt x="513" y="539"/>
                    </a:cubicBezTo>
                    <a:cubicBezTo>
                      <a:pt x="512" y="539"/>
                      <a:pt x="512" y="539"/>
                      <a:pt x="511" y="539"/>
                    </a:cubicBezTo>
                    <a:cubicBezTo>
                      <a:pt x="511" y="539"/>
                      <a:pt x="511" y="539"/>
                      <a:pt x="510" y="538"/>
                    </a:cubicBezTo>
                    <a:cubicBezTo>
                      <a:pt x="509" y="537"/>
                      <a:pt x="507" y="534"/>
                      <a:pt x="506" y="531"/>
                    </a:cubicBezTo>
                    <a:cubicBezTo>
                      <a:pt x="504" y="526"/>
                      <a:pt x="502" y="520"/>
                      <a:pt x="500" y="515"/>
                    </a:cubicBezTo>
                    <a:cubicBezTo>
                      <a:pt x="499" y="513"/>
                      <a:pt x="499" y="511"/>
                      <a:pt x="498" y="509"/>
                    </a:cubicBezTo>
                    <a:cubicBezTo>
                      <a:pt x="498" y="508"/>
                      <a:pt x="497" y="507"/>
                      <a:pt x="497" y="507"/>
                    </a:cubicBezTo>
                    <a:cubicBezTo>
                      <a:pt x="497" y="506"/>
                      <a:pt x="496" y="506"/>
                      <a:pt x="496" y="506"/>
                    </a:cubicBezTo>
                    <a:cubicBezTo>
                      <a:pt x="496" y="506"/>
                      <a:pt x="495" y="505"/>
                      <a:pt x="494" y="505"/>
                    </a:cubicBezTo>
                    <a:cubicBezTo>
                      <a:pt x="494" y="505"/>
                      <a:pt x="493" y="505"/>
                      <a:pt x="493" y="506"/>
                    </a:cubicBezTo>
                    <a:cubicBezTo>
                      <a:pt x="492" y="506"/>
                      <a:pt x="492" y="507"/>
                      <a:pt x="492" y="507"/>
                    </a:cubicBezTo>
                    <a:cubicBezTo>
                      <a:pt x="491" y="508"/>
                      <a:pt x="491" y="510"/>
                      <a:pt x="491" y="513"/>
                    </a:cubicBezTo>
                    <a:cubicBezTo>
                      <a:pt x="490" y="520"/>
                      <a:pt x="488" y="527"/>
                      <a:pt x="486" y="533"/>
                    </a:cubicBezTo>
                    <a:cubicBezTo>
                      <a:pt x="485" y="536"/>
                      <a:pt x="484" y="539"/>
                      <a:pt x="483" y="540"/>
                    </a:cubicBezTo>
                    <a:cubicBezTo>
                      <a:pt x="481" y="542"/>
                      <a:pt x="480" y="543"/>
                      <a:pt x="479" y="543"/>
                    </a:cubicBezTo>
                    <a:cubicBezTo>
                      <a:pt x="478" y="543"/>
                      <a:pt x="476" y="542"/>
                      <a:pt x="473" y="539"/>
                    </a:cubicBezTo>
                    <a:cubicBezTo>
                      <a:pt x="469" y="535"/>
                      <a:pt x="465" y="533"/>
                      <a:pt x="460" y="533"/>
                    </a:cubicBezTo>
                    <a:cubicBezTo>
                      <a:pt x="453" y="533"/>
                      <a:pt x="447" y="536"/>
                      <a:pt x="440" y="540"/>
                    </a:cubicBezTo>
                    <a:cubicBezTo>
                      <a:pt x="430" y="546"/>
                      <a:pt x="419" y="555"/>
                      <a:pt x="411" y="563"/>
                    </a:cubicBezTo>
                    <a:cubicBezTo>
                      <a:pt x="406" y="567"/>
                      <a:pt x="402" y="571"/>
                      <a:pt x="399" y="574"/>
                    </a:cubicBezTo>
                    <a:cubicBezTo>
                      <a:pt x="398" y="575"/>
                      <a:pt x="396" y="576"/>
                      <a:pt x="395" y="577"/>
                    </a:cubicBezTo>
                    <a:cubicBezTo>
                      <a:pt x="394" y="578"/>
                      <a:pt x="393" y="579"/>
                      <a:pt x="393" y="579"/>
                    </a:cubicBezTo>
                    <a:cubicBezTo>
                      <a:pt x="392" y="579"/>
                      <a:pt x="392" y="579"/>
                      <a:pt x="391" y="579"/>
                    </a:cubicBezTo>
                    <a:cubicBezTo>
                      <a:pt x="391" y="579"/>
                      <a:pt x="391" y="579"/>
                      <a:pt x="391" y="579"/>
                    </a:cubicBezTo>
                    <a:cubicBezTo>
                      <a:pt x="391" y="580"/>
                      <a:pt x="391" y="580"/>
                      <a:pt x="391" y="580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1" y="579"/>
                      <a:pt x="391" y="579"/>
                      <a:pt x="391" y="579"/>
                    </a:cubicBezTo>
                    <a:cubicBezTo>
                      <a:pt x="391" y="580"/>
                      <a:pt x="391" y="580"/>
                      <a:pt x="391" y="580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1" y="580"/>
                      <a:pt x="391" y="580"/>
                      <a:pt x="391" y="580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1" y="580"/>
                      <a:pt x="391" y="580"/>
                      <a:pt x="391" y="580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9"/>
                    </a:cubicBezTo>
                    <a:cubicBezTo>
                      <a:pt x="392" y="579"/>
                      <a:pt x="392" y="579"/>
                      <a:pt x="392" y="578"/>
                    </a:cubicBezTo>
                    <a:cubicBezTo>
                      <a:pt x="392" y="577"/>
                      <a:pt x="392" y="575"/>
                      <a:pt x="392" y="573"/>
                    </a:cubicBezTo>
                    <a:cubicBezTo>
                      <a:pt x="393" y="570"/>
                      <a:pt x="393" y="568"/>
                      <a:pt x="393" y="566"/>
                    </a:cubicBezTo>
                    <a:cubicBezTo>
                      <a:pt x="393" y="565"/>
                      <a:pt x="393" y="564"/>
                      <a:pt x="393" y="563"/>
                    </a:cubicBezTo>
                    <a:cubicBezTo>
                      <a:pt x="392" y="562"/>
                      <a:pt x="392" y="562"/>
                      <a:pt x="391" y="561"/>
                    </a:cubicBezTo>
                    <a:cubicBezTo>
                      <a:pt x="391" y="561"/>
                      <a:pt x="390" y="561"/>
                      <a:pt x="389" y="561"/>
                    </a:cubicBezTo>
                    <a:cubicBezTo>
                      <a:pt x="388" y="561"/>
                      <a:pt x="387" y="561"/>
                      <a:pt x="386" y="562"/>
                    </a:cubicBezTo>
                    <a:cubicBezTo>
                      <a:pt x="380" y="565"/>
                      <a:pt x="372" y="568"/>
                      <a:pt x="365" y="571"/>
                    </a:cubicBezTo>
                    <a:cubicBezTo>
                      <a:pt x="358" y="574"/>
                      <a:pt x="351" y="577"/>
                      <a:pt x="348" y="578"/>
                    </a:cubicBezTo>
                    <a:cubicBezTo>
                      <a:pt x="344" y="578"/>
                      <a:pt x="340" y="581"/>
                      <a:pt x="336" y="584"/>
                    </a:cubicBezTo>
                    <a:cubicBezTo>
                      <a:pt x="332" y="587"/>
                      <a:pt x="329" y="591"/>
                      <a:pt x="327" y="595"/>
                    </a:cubicBezTo>
                    <a:cubicBezTo>
                      <a:pt x="327" y="597"/>
                      <a:pt x="327" y="598"/>
                      <a:pt x="327" y="599"/>
                    </a:cubicBezTo>
                    <a:cubicBezTo>
                      <a:pt x="327" y="601"/>
                      <a:pt x="327" y="603"/>
                      <a:pt x="328" y="605"/>
                    </a:cubicBezTo>
                    <a:cubicBezTo>
                      <a:pt x="330" y="607"/>
                      <a:pt x="333" y="610"/>
                      <a:pt x="336" y="612"/>
                    </a:cubicBezTo>
                    <a:cubicBezTo>
                      <a:pt x="339" y="615"/>
                      <a:pt x="342" y="618"/>
                      <a:pt x="346" y="621"/>
                    </a:cubicBezTo>
                    <a:cubicBezTo>
                      <a:pt x="351" y="626"/>
                      <a:pt x="352" y="634"/>
                      <a:pt x="352" y="640"/>
                    </a:cubicBezTo>
                    <a:cubicBezTo>
                      <a:pt x="352" y="643"/>
                      <a:pt x="352" y="645"/>
                      <a:pt x="352" y="647"/>
                    </a:cubicBezTo>
                    <a:cubicBezTo>
                      <a:pt x="352" y="648"/>
                      <a:pt x="352" y="649"/>
                      <a:pt x="351" y="649"/>
                    </a:cubicBezTo>
                    <a:cubicBezTo>
                      <a:pt x="351" y="650"/>
                      <a:pt x="351" y="650"/>
                      <a:pt x="351" y="650"/>
                    </a:cubicBezTo>
                    <a:cubicBezTo>
                      <a:pt x="351" y="650"/>
                      <a:pt x="351" y="650"/>
                      <a:pt x="351" y="650"/>
                    </a:cubicBezTo>
                    <a:cubicBezTo>
                      <a:pt x="353" y="650"/>
                      <a:pt x="353" y="650"/>
                      <a:pt x="353" y="650"/>
                    </a:cubicBezTo>
                    <a:cubicBezTo>
                      <a:pt x="355" y="650"/>
                      <a:pt x="355" y="650"/>
                      <a:pt x="355" y="650"/>
                    </a:cubicBezTo>
                    <a:cubicBezTo>
                      <a:pt x="355" y="650"/>
                      <a:pt x="354" y="646"/>
                      <a:pt x="353" y="642"/>
                    </a:cubicBezTo>
                    <a:cubicBezTo>
                      <a:pt x="352" y="638"/>
                      <a:pt x="351" y="633"/>
                      <a:pt x="350" y="629"/>
                    </a:cubicBezTo>
                    <a:cubicBezTo>
                      <a:pt x="348" y="626"/>
                      <a:pt x="346" y="623"/>
                      <a:pt x="343" y="621"/>
                    </a:cubicBezTo>
                    <a:cubicBezTo>
                      <a:pt x="341" y="619"/>
                      <a:pt x="337" y="617"/>
                      <a:pt x="332" y="615"/>
                    </a:cubicBezTo>
                    <a:cubicBezTo>
                      <a:pt x="329" y="614"/>
                      <a:pt x="328" y="612"/>
                      <a:pt x="327" y="609"/>
                    </a:cubicBezTo>
                    <a:cubicBezTo>
                      <a:pt x="326" y="607"/>
                      <a:pt x="326" y="603"/>
                      <a:pt x="326" y="601"/>
                    </a:cubicBezTo>
                    <a:cubicBezTo>
                      <a:pt x="326" y="599"/>
                      <a:pt x="326" y="597"/>
                      <a:pt x="326" y="596"/>
                    </a:cubicBezTo>
                    <a:cubicBezTo>
                      <a:pt x="326" y="595"/>
                      <a:pt x="326" y="595"/>
                      <a:pt x="326" y="595"/>
                    </a:cubicBezTo>
                    <a:cubicBezTo>
                      <a:pt x="326" y="594"/>
                      <a:pt x="326" y="594"/>
                      <a:pt x="326" y="594"/>
                    </a:cubicBezTo>
                    <a:cubicBezTo>
                      <a:pt x="326" y="593"/>
                      <a:pt x="326" y="592"/>
                      <a:pt x="325" y="592"/>
                    </a:cubicBezTo>
                    <a:cubicBezTo>
                      <a:pt x="324" y="591"/>
                      <a:pt x="323" y="592"/>
                      <a:pt x="322" y="593"/>
                    </a:cubicBezTo>
                    <a:cubicBezTo>
                      <a:pt x="322" y="593"/>
                      <a:pt x="320" y="596"/>
                      <a:pt x="316" y="607"/>
                    </a:cubicBezTo>
                    <a:cubicBezTo>
                      <a:pt x="314" y="609"/>
                      <a:pt x="314" y="612"/>
                      <a:pt x="314" y="614"/>
                    </a:cubicBezTo>
                    <a:cubicBezTo>
                      <a:pt x="314" y="618"/>
                      <a:pt x="315" y="621"/>
                      <a:pt x="317" y="624"/>
                    </a:cubicBezTo>
                    <a:cubicBezTo>
                      <a:pt x="318" y="627"/>
                      <a:pt x="320" y="630"/>
                      <a:pt x="322" y="633"/>
                    </a:cubicBezTo>
                    <a:cubicBezTo>
                      <a:pt x="323" y="635"/>
                      <a:pt x="324" y="638"/>
                      <a:pt x="324" y="641"/>
                    </a:cubicBezTo>
                    <a:cubicBezTo>
                      <a:pt x="324" y="645"/>
                      <a:pt x="323" y="649"/>
                      <a:pt x="322" y="653"/>
                    </a:cubicBezTo>
                    <a:cubicBezTo>
                      <a:pt x="321" y="655"/>
                      <a:pt x="321" y="656"/>
                      <a:pt x="320" y="657"/>
                    </a:cubicBezTo>
                    <a:cubicBezTo>
                      <a:pt x="320" y="657"/>
                      <a:pt x="320" y="658"/>
                      <a:pt x="320" y="658"/>
                    </a:cubicBezTo>
                    <a:cubicBezTo>
                      <a:pt x="320" y="658"/>
                      <a:pt x="320" y="658"/>
                      <a:pt x="320" y="658"/>
                    </a:cubicBezTo>
                    <a:cubicBezTo>
                      <a:pt x="319" y="659"/>
                      <a:pt x="320" y="661"/>
                      <a:pt x="321" y="661"/>
                    </a:cubicBezTo>
                    <a:cubicBezTo>
                      <a:pt x="321" y="662"/>
                      <a:pt x="323" y="661"/>
                      <a:pt x="323" y="660"/>
                    </a:cubicBezTo>
                    <a:cubicBezTo>
                      <a:pt x="325" y="658"/>
                      <a:pt x="325" y="656"/>
                      <a:pt x="325" y="653"/>
                    </a:cubicBezTo>
                    <a:cubicBezTo>
                      <a:pt x="325" y="648"/>
                      <a:pt x="323" y="643"/>
                      <a:pt x="321" y="637"/>
                    </a:cubicBezTo>
                    <a:cubicBezTo>
                      <a:pt x="319" y="631"/>
                      <a:pt x="316" y="626"/>
                      <a:pt x="314" y="621"/>
                    </a:cubicBezTo>
                    <a:cubicBezTo>
                      <a:pt x="313" y="618"/>
                      <a:pt x="312" y="615"/>
                      <a:pt x="312" y="611"/>
                    </a:cubicBezTo>
                    <a:cubicBezTo>
                      <a:pt x="312" y="604"/>
                      <a:pt x="315" y="597"/>
                      <a:pt x="318" y="592"/>
                    </a:cubicBezTo>
                    <a:cubicBezTo>
                      <a:pt x="320" y="588"/>
                      <a:pt x="324" y="583"/>
                      <a:pt x="328" y="579"/>
                    </a:cubicBezTo>
                    <a:cubicBezTo>
                      <a:pt x="333" y="574"/>
                      <a:pt x="338" y="570"/>
                      <a:pt x="341" y="568"/>
                    </a:cubicBezTo>
                    <a:cubicBezTo>
                      <a:pt x="345" y="565"/>
                      <a:pt x="349" y="560"/>
                      <a:pt x="353" y="553"/>
                    </a:cubicBezTo>
                    <a:cubicBezTo>
                      <a:pt x="357" y="547"/>
                      <a:pt x="361" y="539"/>
                      <a:pt x="365" y="531"/>
                    </a:cubicBezTo>
                    <a:cubicBezTo>
                      <a:pt x="370" y="524"/>
                      <a:pt x="376" y="520"/>
                      <a:pt x="381" y="518"/>
                    </a:cubicBezTo>
                    <a:cubicBezTo>
                      <a:pt x="383" y="516"/>
                      <a:pt x="386" y="515"/>
                      <a:pt x="388" y="514"/>
                    </a:cubicBezTo>
                    <a:cubicBezTo>
                      <a:pt x="389" y="514"/>
                      <a:pt x="389" y="514"/>
                      <a:pt x="390" y="513"/>
                    </a:cubicBezTo>
                    <a:cubicBezTo>
                      <a:pt x="390" y="513"/>
                      <a:pt x="391" y="512"/>
                      <a:pt x="391" y="512"/>
                    </a:cubicBezTo>
                    <a:cubicBezTo>
                      <a:pt x="391" y="512"/>
                      <a:pt x="392" y="511"/>
                      <a:pt x="392" y="510"/>
                    </a:cubicBezTo>
                    <a:cubicBezTo>
                      <a:pt x="392" y="510"/>
                      <a:pt x="392" y="507"/>
                      <a:pt x="392" y="503"/>
                    </a:cubicBezTo>
                    <a:cubicBezTo>
                      <a:pt x="393" y="492"/>
                      <a:pt x="395" y="470"/>
                      <a:pt x="396" y="455"/>
                    </a:cubicBezTo>
                    <a:cubicBezTo>
                      <a:pt x="396" y="454"/>
                      <a:pt x="396" y="453"/>
                      <a:pt x="396" y="452"/>
                    </a:cubicBezTo>
                    <a:cubicBezTo>
                      <a:pt x="396" y="433"/>
                      <a:pt x="387" y="413"/>
                      <a:pt x="383" y="392"/>
                    </a:cubicBezTo>
                    <a:cubicBezTo>
                      <a:pt x="377" y="369"/>
                      <a:pt x="364" y="329"/>
                      <a:pt x="357" y="305"/>
                    </a:cubicBezTo>
                    <a:cubicBezTo>
                      <a:pt x="356" y="299"/>
                      <a:pt x="351" y="294"/>
                      <a:pt x="346" y="290"/>
                    </a:cubicBezTo>
                    <a:cubicBezTo>
                      <a:pt x="337" y="283"/>
                      <a:pt x="325" y="277"/>
                      <a:pt x="313" y="273"/>
                    </a:cubicBezTo>
                    <a:cubicBezTo>
                      <a:pt x="301" y="269"/>
                      <a:pt x="289" y="266"/>
                      <a:pt x="280" y="266"/>
                    </a:cubicBezTo>
                    <a:cubicBezTo>
                      <a:pt x="278" y="266"/>
                      <a:pt x="276" y="267"/>
                      <a:pt x="274" y="267"/>
                    </a:cubicBezTo>
                    <a:cubicBezTo>
                      <a:pt x="272" y="268"/>
                      <a:pt x="270" y="269"/>
                      <a:pt x="269" y="270"/>
                    </a:cubicBezTo>
                    <a:cubicBezTo>
                      <a:pt x="265" y="276"/>
                      <a:pt x="262" y="284"/>
                      <a:pt x="259" y="293"/>
                    </a:cubicBezTo>
                    <a:cubicBezTo>
                      <a:pt x="256" y="301"/>
                      <a:pt x="253" y="310"/>
                      <a:pt x="250" y="317"/>
                    </a:cubicBezTo>
                    <a:cubicBezTo>
                      <a:pt x="248" y="320"/>
                      <a:pt x="245" y="323"/>
                      <a:pt x="241" y="324"/>
                    </a:cubicBezTo>
                    <a:cubicBezTo>
                      <a:pt x="238" y="325"/>
                      <a:pt x="234" y="326"/>
                      <a:pt x="230" y="326"/>
                    </a:cubicBezTo>
                    <a:cubicBezTo>
                      <a:pt x="229" y="326"/>
                      <a:pt x="227" y="326"/>
                      <a:pt x="226" y="326"/>
                    </a:cubicBezTo>
                    <a:cubicBezTo>
                      <a:pt x="225" y="326"/>
                      <a:pt x="225" y="325"/>
                      <a:pt x="224" y="325"/>
                    </a:cubicBezTo>
                    <a:cubicBezTo>
                      <a:pt x="224" y="325"/>
                      <a:pt x="224" y="325"/>
                      <a:pt x="224" y="325"/>
                    </a:cubicBezTo>
                    <a:cubicBezTo>
                      <a:pt x="223" y="325"/>
                      <a:pt x="222" y="326"/>
                      <a:pt x="222" y="326"/>
                    </a:cubicBezTo>
                    <a:cubicBezTo>
                      <a:pt x="222" y="327"/>
                      <a:pt x="221" y="327"/>
                      <a:pt x="222" y="328"/>
                    </a:cubicBezTo>
                    <a:cubicBezTo>
                      <a:pt x="222" y="328"/>
                      <a:pt x="224" y="334"/>
                      <a:pt x="232" y="342"/>
                    </a:cubicBezTo>
                    <a:cubicBezTo>
                      <a:pt x="236" y="346"/>
                      <a:pt x="239" y="349"/>
                      <a:pt x="242" y="352"/>
                    </a:cubicBezTo>
                    <a:cubicBezTo>
                      <a:pt x="246" y="355"/>
                      <a:pt x="250" y="358"/>
                      <a:pt x="256" y="361"/>
                    </a:cubicBezTo>
                    <a:cubicBezTo>
                      <a:pt x="258" y="362"/>
                      <a:pt x="262" y="366"/>
                      <a:pt x="265" y="371"/>
                    </a:cubicBezTo>
                    <a:cubicBezTo>
                      <a:pt x="271" y="379"/>
                      <a:pt x="277" y="390"/>
                      <a:pt x="282" y="398"/>
                    </a:cubicBezTo>
                    <a:cubicBezTo>
                      <a:pt x="284" y="402"/>
                      <a:pt x="286" y="406"/>
                      <a:pt x="288" y="409"/>
                    </a:cubicBezTo>
                    <a:cubicBezTo>
                      <a:pt x="289" y="412"/>
                      <a:pt x="290" y="413"/>
                      <a:pt x="290" y="413"/>
                    </a:cubicBezTo>
                    <a:cubicBezTo>
                      <a:pt x="290" y="414"/>
                      <a:pt x="291" y="415"/>
                      <a:pt x="292" y="414"/>
                    </a:cubicBezTo>
                    <a:cubicBezTo>
                      <a:pt x="293" y="414"/>
                      <a:pt x="294" y="413"/>
                      <a:pt x="293" y="412"/>
                    </a:cubicBezTo>
                    <a:cubicBezTo>
                      <a:pt x="291" y="403"/>
                      <a:pt x="284" y="392"/>
                      <a:pt x="277" y="383"/>
                    </a:cubicBezTo>
                    <a:cubicBezTo>
                      <a:pt x="273" y="378"/>
                      <a:pt x="269" y="374"/>
                      <a:pt x="265" y="370"/>
                    </a:cubicBezTo>
                    <a:cubicBezTo>
                      <a:pt x="262" y="367"/>
                      <a:pt x="258" y="364"/>
                      <a:pt x="255" y="363"/>
                    </a:cubicBezTo>
                    <a:cubicBezTo>
                      <a:pt x="246" y="358"/>
                      <a:pt x="236" y="346"/>
                      <a:pt x="226" y="337"/>
                    </a:cubicBezTo>
                    <a:cubicBezTo>
                      <a:pt x="221" y="332"/>
                      <a:pt x="213" y="328"/>
                      <a:pt x="204" y="324"/>
                    </a:cubicBezTo>
                    <a:cubicBezTo>
                      <a:pt x="195" y="319"/>
                      <a:pt x="184" y="315"/>
                      <a:pt x="174" y="311"/>
                    </a:cubicBezTo>
                    <a:cubicBezTo>
                      <a:pt x="170" y="308"/>
                      <a:pt x="164" y="308"/>
                      <a:pt x="158" y="308"/>
                    </a:cubicBezTo>
                    <a:cubicBezTo>
                      <a:pt x="147" y="308"/>
                      <a:pt x="134" y="310"/>
                      <a:pt x="119" y="313"/>
                    </a:cubicBezTo>
                    <a:cubicBezTo>
                      <a:pt x="104" y="316"/>
                      <a:pt x="86" y="319"/>
                      <a:pt x="65" y="320"/>
                    </a:cubicBezTo>
                    <a:cubicBezTo>
                      <a:pt x="63" y="321"/>
                      <a:pt x="61" y="321"/>
                      <a:pt x="58" y="321"/>
                    </a:cubicBezTo>
                    <a:cubicBezTo>
                      <a:pt x="47" y="321"/>
                      <a:pt x="39" y="318"/>
                      <a:pt x="33" y="315"/>
                    </a:cubicBezTo>
                    <a:cubicBezTo>
                      <a:pt x="24" y="310"/>
                      <a:pt x="19" y="301"/>
                      <a:pt x="15" y="293"/>
                    </a:cubicBezTo>
                    <a:cubicBezTo>
                      <a:pt x="12" y="284"/>
                      <a:pt x="10" y="276"/>
                      <a:pt x="7" y="269"/>
                    </a:cubicBezTo>
                    <a:cubicBezTo>
                      <a:pt x="5" y="265"/>
                      <a:pt x="4" y="259"/>
                      <a:pt x="4" y="252"/>
                    </a:cubicBezTo>
                    <a:cubicBezTo>
                      <a:pt x="4" y="234"/>
                      <a:pt x="10" y="211"/>
                      <a:pt x="16" y="198"/>
                    </a:cubicBezTo>
                    <a:cubicBezTo>
                      <a:pt x="21" y="189"/>
                      <a:pt x="33" y="167"/>
                      <a:pt x="46" y="147"/>
                    </a:cubicBezTo>
                    <a:cubicBezTo>
                      <a:pt x="52" y="137"/>
                      <a:pt x="59" y="127"/>
                      <a:pt x="64" y="119"/>
                    </a:cubicBezTo>
                    <a:cubicBezTo>
                      <a:pt x="70" y="111"/>
                      <a:pt x="74" y="104"/>
                      <a:pt x="77" y="102"/>
                    </a:cubicBezTo>
                    <a:cubicBezTo>
                      <a:pt x="88" y="91"/>
                      <a:pt x="103" y="74"/>
                      <a:pt x="118" y="55"/>
                    </a:cubicBezTo>
                    <a:cubicBezTo>
                      <a:pt x="125" y="46"/>
                      <a:pt x="139" y="38"/>
                      <a:pt x="154" y="31"/>
                    </a:cubicBezTo>
                    <a:cubicBezTo>
                      <a:pt x="169" y="24"/>
                      <a:pt x="185" y="19"/>
                      <a:pt x="198" y="13"/>
                    </a:cubicBezTo>
                    <a:cubicBezTo>
                      <a:pt x="213" y="7"/>
                      <a:pt x="225" y="5"/>
                      <a:pt x="234" y="5"/>
                    </a:cubicBezTo>
                    <a:cubicBezTo>
                      <a:pt x="241" y="5"/>
                      <a:pt x="246" y="6"/>
                      <a:pt x="251" y="7"/>
                    </a:cubicBezTo>
                    <a:cubicBezTo>
                      <a:pt x="252" y="7"/>
                      <a:pt x="252" y="7"/>
                      <a:pt x="252" y="7"/>
                    </a:cubicBezTo>
                    <a:cubicBezTo>
                      <a:pt x="252" y="5"/>
                      <a:pt x="252" y="5"/>
                      <a:pt x="252" y="5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7" name="Freeform 303">
                <a:extLst>
                  <a:ext uri="{FF2B5EF4-FFF2-40B4-BE49-F238E27FC236}">
                    <a16:creationId xmlns:a16="http://schemas.microsoft.com/office/drawing/2014/main" id="{A441E677-CEB5-465A-8C4D-6BCAE33B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844"/>
                <a:ext cx="68" cy="91"/>
              </a:xfrm>
              <a:custGeom>
                <a:avLst/>
                <a:gdLst>
                  <a:gd name="T0" fmla="*/ 4 w 105"/>
                  <a:gd name="T1" fmla="*/ 15 h 142"/>
                  <a:gd name="T2" fmla="*/ 5 w 105"/>
                  <a:gd name="T3" fmla="*/ 4 h 142"/>
                  <a:gd name="T4" fmla="*/ 23 w 105"/>
                  <a:gd name="T5" fmla="*/ 6 h 142"/>
                  <a:gd name="T6" fmla="*/ 28 w 105"/>
                  <a:gd name="T7" fmla="*/ 17 h 142"/>
                  <a:gd name="T8" fmla="*/ 27 w 105"/>
                  <a:gd name="T9" fmla="*/ 31 h 142"/>
                  <a:gd name="T10" fmla="*/ 21 w 105"/>
                  <a:gd name="T11" fmla="*/ 36 h 142"/>
                  <a:gd name="T12" fmla="*/ 4 w 105"/>
                  <a:gd name="T13" fmla="*/ 15 h 1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5"/>
                  <a:gd name="T22" fmla="*/ 0 h 142"/>
                  <a:gd name="T23" fmla="*/ 105 w 105"/>
                  <a:gd name="T24" fmla="*/ 142 h 1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5" h="142">
                    <a:moveTo>
                      <a:pt x="14" y="58"/>
                    </a:moveTo>
                    <a:cubicBezTo>
                      <a:pt x="14" y="58"/>
                      <a:pt x="0" y="31"/>
                      <a:pt x="18" y="15"/>
                    </a:cubicBezTo>
                    <a:cubicBezTo>
                      <a:pt x="37" y="0"/>
                      <a:pt x="68" y="0"/>
                      <a:pt x="83" y="23"/>
                    </a:cubicBezTo>
                    <a:cubicBezTo>
                      <a:pt x="97" y="47"/>
                      <a:pt x="101" y="54"/>
                      <a:pt x="103" y="66"/>
                    </a:cubicBezTo>
                    <a:cubicBezTo>
                      <a:pt x="105" y="78"/>
                      <a:pt x="102" y="111"/>
                      <a:pt x="99" y="118"/>
                    </a:cubicBezTo>
                    <a:cubicBezTo>
                      <a:pt x="96" y="124"/>
                      <a:pt x="94" y="142"/>
                      <a:pt x="76" y="136"/>
                    </a:cubicBezTo>
                    <a:cubicBezTo>
                      <a:pt x="58" y="130"/>
                      <a:pt x="14" y="58"/>
                      <a:pt x="14" y="58"/>
                    </a:cubicBezTo>
                    <a:close/>
                  </a:path>
                </a:pathLst>
              </a:custGeom>
              <a:solidFill>
                <a:srgbClr val="F6E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8" name="Freeform 304">
                <a:extLst>
                  <a:ext uri="{FF2B5EF4-FFF2-40B4-BE49-F238E27FC236}">
                    <a16:creationId xmlns:a16="http://schemas.microsoft.com/office/drawing/2014/main" id="{9ECCEA1E-7611-4FE3-9F1D-A1B91957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845"/>
                <a:ext cx="64" cy="88"/>
              </a:xfrm>
              <a:custGeom>
                <a:avLst/>
                <a:gdLst>
                  <a:gd name="T0" fmla="*/ 3 w 99"/>
                  <a:gd name="T1" fmla="*/ 14 h 137"/>
                  <a:gd name="T2" fmla="*/ 3 w 99"/>
                  <a:gd name="T3" fmla="*/ 14 h 137"/>
                  <a:gd name="T4" fmla="*/ 1 w 99"/>
                  <a:gd name="T5" fmla="*/ 9 h 137"/>
                  <a:gd name="T6" fmla="*/ 3 w 99"/>
                  <a:gd name="T7" fmla="*/ 4 h 137"/>
                  <a:gd name="T8" fmla="*/ 11 w 99"/>
                  <a:gd name="T9" fmla="*/ 1 h 137"/>
                  <a:gd name="T10" fmla="*/ 20 w 99"/>
                  <a:gd name="T11" fmla="*/ 6 h 137"/>
                  <a:gd name="T12" fmla="*/ 24 w 99"/>
                  <a:gd name="T13" fmla="*/ 13 h 137"/>
                  <a:gd name="T14" fmla="*/ 25 w 99"/>
                  <a:gd name="T15" fmla="*/ 17 h 137"/>
                  <a:gd name="T16" fmla="*/ 25 w 99"/>
                  <a:gd name="T17" fmla="*/ 20 h 137"/>
                  <a:gd name="T18" fmla="*/ 25 w 99"/>
                  <a:gd name="T19" fmla="*/ 26 h 137"/>
                  <a:gd name="T20" fmla="*/ 25 w 99"/>
                  <a:gd name="T21" fmla="*/ 29 h 137"/>
                  <a:gd name="T22" fmla="*/ 24 w 99"/>
                  <a:gd name="T23" fmla="*/ 31 h 137"/>
                  <a:gd name="T24" fmla="*/ 24 w 99"/>
                  <a:gd name="T25" fmla="*/ 31 h 137"/>
                  <a:gd name="T26" fmla="*/ 23 w 99"/>
                  <a:gd name="T27" fmla="*/ 34 h 137"/>
                  <a:gd name="T28" fmla="*/ 21 w 99"/>
                  <a:gd name="T29" fmla="*/ 35 h 137"/>
                  <a:gd name="T30" fmla="*/ 19 w 99"/>
                  <a:gd name="T31" fmla="*/ 35 h 137"/>
                  <a:gd name="T32" fmla="*/ 18 w 99"/>
                  <a:gd name="T33" fmla="*/ 35 h 137"/>
                  <a:gd name="T34" fmla="*/ 19 w 99"/>
                  <a:gd name="T35" fmla="*/ 36 h 137"/>
                  <a:gd name="T36" fmla="*/ 21 w 99"/>
                  <a:gd name="T37" fmla="*/ 37 h 137"/>
                  <a:gd name="T38" fmla="*/ 23 w 99"/>
                  <a:gd name="T39" fmla="*/ 35 h 137"/>
                  <a:gd name="T40" fmla="*/ 24 w 99"/>
                  <a:gd name="T41" fmla="*/ 33 h 137"/>
                  <a:gd name="T42" fmla="*/ 25 w 99"/>
                  <a:gd name="T43" fmla="*/ 31 h 137"/>
                  <a:gd name="T44" fmla="*/ 25 w 99"/>
                  <a:gd name="T45" fmla="*/ 30 h 137"/>
                  <a:gd name="T46" fmla="*/ 27 w 99"/>
                  <a:gd name="T47" fmla="*/ 20 h 137"/>
                  <a:gd name="T48" fmla="*/ 27 w 99"/>
                  <a:gd name="T49" fmla="*/ 17 h 137"/>
                  <a:gd name="T50" fmla="*/ 25 w 99"/>
                  <a:gd name="T51" fmla="*/ 12 h 137"/>
                  <a:gd name="T52" fmla="*/ 21 w 99"/>
                  <a:gd name="T53" fmla="*/ 5 h 137"/>
                  <a:gd name="T54" fmla="*/ 11 w 99"/>
                  <a:gd name="T55" fmla="*/ 0 h 137"/>
                  <a:gd name="T56" fmla="*/ 3 w 99"/>
                  <a:gd name="T57" fmla="*/ 3 h 137"/>
                  <a:gd name="T58" fmla="*/ 0 w 99"/>
                  <a:gd name="T59" fmla="*/ 9 h 137"/>
                  <a:gd name="T60" fmla="*/ 1 w 99"/>
                  <a:gd name="T61" fmla="*/ 15 h 137"/>
                  <a:gd name="T62" fmla="*/ 2 w 99"/>
                  <a:gd name="T63" fmla="*/ 15 h 137"/>
                  <a:gd name="T64" fmla="*/ 3 w 99"/>
                  <a:gd name="T65" fmla="*/ 14 h 1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9"/>
                  <a:gd name="T100" fmla="*/ 0 h 137"/>
                  <a:gd name="T101" fmla="*/ 99 w 99"/>
                  <a:gd name="T102" fmla="*/ 137 h 1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9" h="137">
                    <a:moveTo>
                      <a:pt x="9" y="55"/>
                    </a:moveTo>
                    <a:cubicBezTo>
                      <a:pt x="9" y="55"/>
                      <a:pt x="9" y="55"/>
                      <a:pt x="9" y="55"/>
                    </a:cubicBezTo>
                    <a:cubicBezTo>
                      <a:pt x="8" y="54"/>
                      <a:pt x="4" y="44"/>
                      <a:pt x="4" y="35"/>
                    </a:cubicBezTo>
                    <a:cubicBezTo>
                      <a:pt x="4" y="28"/>
                      <a:pt x="6" y="20"/>
                      <a:pt x="13" y="15"/>
                    </a:cubicBezTo>
                    <a:cubicBezTo>
                      <a:pt x="21" y="8"/>
                      <a:pt x="31" y="4"/>
                      <a:pt x="41" y="4"/>
                    </a:cubicBezTo>
                    <a:cubicBezTo>
                      <a:pt x="54" y="4"/>
                      <a:pt x="66" y="10"/>
                      <a:pt x="74" y="22"/>
                    </a:cubicBezTo>
                    <a:cubicBezTo>
                      <a:pt x="81" y="34"/>
                      <a:pt x="86" y="42"/>
                      <a:pt x="89" y="48"/>
                    </a:cubicBezTo>
                    <a:cubicBezTo>
                      <a:pt x="92" y="54"/>
                      <a:pt x="93" y="59"/>
                      <a:pt x="94" y="64"/>
                    </a:cubicBezTo>
                    <a:cubicBezTo>
                      <a:pt x="94" y="67"/>
                      <a:pt x="95" y="71"/>
                      <a:pt x="95" y="75"/>
                    </a:cubicBezTo>
                    <a:cubicBezTo>
                      <a:pt x="95" y="82"/>
                      <a:pt x="94" y="91"/>
                      <a:pt x="93" y="99"/>
                    </a:cubicBezTo>
                    <a:cubicBezTo>
                      <a:pt x="93" y="102"/>
                      <a:pt x="92" y="106"/>
                      <a:pt x="92" y="109"/>
                    </a:cubicBezTo>
                    <a:cubicBezTo>
                      <a:pt x="91" y="112"/>
                      <a:pt x="90" y="114"/>
                      <a:pt x="90" y="115"/>
                    </a:cubicBezTo>
                    <a:cubicBezTo>
                      <a:pt x="89" y="116"/>
                      <a:pt x="89" y="118"/>
                      <a:pt x="88" y="120"/>
                    </a:cubicBezTo>
                    <a:cubicBezTo>
                      <a:pt x="87" y="123"/>
                      <a:pt x="86" y="127"/>
                      <a:pt x="84" y="129"/>
                    </a:cubicBezTo>
                    <a:cubicBezTo>
                      <a:pt x="82" y="132"/>
                      <a:pt x="80" y="133"/>
                      <a:pt x="76" y="133"/>
                    </a:cubicBezTo>
                    <a:cubicBezTo>
                      <a:pt x="74" y="133"/>
                      <a:pt x="72" y="133"/>
                      <a:pt x="70" y="132"/>
                    </a:cubicBezTo>
                    <a:cubicBezTo>
                      <a:pt x="69" y="132"/>
                      <a:pt x="68" y="132"/>
                      <a:pt x="67" y="133"/>
                    </a:cubicBezTo>
                    <a:cubicBezTo>
                      <a:pt x="67" y="134"/>
                      <a:pt x="68" y="135"/>
                      <a:pt x="69" y="136"/>
                    </a:cubicBezTo>
                    <a:cubicBezTo>
                      <a:pt x="71" y="137"/>
                      <a:pt x="74" y="137"/>
                      <a:pt x="76" y="137"/>
                    </a:cubicBezTo>
                    <a:cubicBezTo>
                      <a:pt x="79" y="137"/>
                      <a:pt x="82" y="136"/>
                      <a:pt x="84" y="134"/>
                    </a:cubicBezTo>
                    <a:cubicBezTo>
                      <a:pt x="87" y="132"/>
                      <a:pt x="89" y="128"/>
                      <a:pt x="90" y="125"/>
                    </a:cubicBezTo>
                    <a:cubicBezTo>
                      <a:pt x="92" y="122"/>
                      <a:pt x="93" y="118"/>
                      <a:pt x="94" y="116"/>
                    </a:cubicBezTo>
                    <a:cubicBezTo>
                      <a:pt x="94" y="115"/>
                      <a:pt x="95" y="113"/>
                      <a:pt x="95" y="110"/>
                    </a:cubicBezTo>
                    <a:cubicBezTo>
                      <a:pt x="97" y="101"/>
                      <a:pt x="99" y="86"/>
                      <a:pt x="99" y="75"/>
                    </a:cubicBezTo>
                    <a:cubicBezTo>
                      <a:pt x="99" y="70"/>
                      <a:pt x="98" y="67"/>
                      <a:pt x="98" y="64"/>
                    </a:cubicBezTo>
                    <a:cubicBezTo>
                      <a:pt x="97" y="58"/>
                      <a:pt x="95" y="53"/>
                      <a:pt x="92" y="46"/>
                    </a:cubicBezTo>
                    <a:cubicBezTo>
                      <a:pt x="89" y="40"/>
                      <a:pt x="85" y="32"/>
                      <a:pt x="77" y="20"/>
                    </a:cubicBezTo>
                    <a:cubicBezTo>
                      <a:pt x="69" y="7"/>
                      <a:pt x="55" y="0"/>
                      <a:pt x="41" y="0"/>
                    </a:cubicBezTo>
                    <a:cubicBezTo>
                      <a:pt x="30" y="0"/>
                      <a:pt x="19" y="4"/>
                      <a:pt x="10" y="12"/>
                    </a:cubicBezTo>
                    <a:cubicBezTo>
                      <a:pt x="2" y="18"/>
                      <a:pt x="0" y="27"/>
                      <a:pt x="0" y="35"/>
                    </a:cubicBezTo>
                    <a:cubicBezTo>
                      <a:pt x="0" y="46"/>
                      <a:pt x="5" y="56"/>
                      <a:pt x="5" y="57"/>
                    </a:cubicBezTo>
                    <a:cubicBezTo>
                      <a:pt x="6" y="58"/>
                      <a:pt x="7" y="58"/>
                      <a:pt x="8" y="57"/>
                    </a:cubicBezTo>
                    <a:cubicBezTo>
                      <a:pt x="9" y="57"/>
                      <a:pt x="9" y="56"/>
                      <a:pt x="9" y="55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29" name="Freeform 305">
                <a:extLst>
                  <a:ext uri="{FF2B5EF4-FFF2-40B4-BE49-F238E27FC236}">
                    <a16:creationId xmlns:a16="http://schemas.microsoft.com/office/drawing/2014/main" id="{C62B6760-0487-4233-8ADE-2497C8C28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851"/>
                <a:ext cx="33" cy="35"/>
              </a:xfrm>
              <a:custGeom>
                <a:avLst/>
                <a:gdLst>
                  <a:gd name="T0" fmla="*/ 7 w 52"/>
                  <a:gd name="T1" fmla="*/ 14 h 54"/>
                  <a:gd name="T2" fmla="*/ 6 w 52"/>
                  <a:gd name="T3" fmla="*/ 14 h 54"/>
                  <a:gd name="T4" fmla="*/ 4 w 52"/>
                  <a:gd name="T5" fmla="*/ 13 h 54"/>
                  <a:gd name="T6" fmla="*/ 1 w 52"/>
                  <a:gd name="T7" fmla="*/ 10 h 54"/>
                  <a:gd name="T8" fmla="*/ 1 w 52"/>
                  <a:gd name="T9" fmla="*/ 8 h 54"/>
                  <a:gd name="T10" fmla="*/ 3 w 52"/>
                  <a:gd name="T11" fmla="*/ 2 h 54"/>
                  <a:gd name="T12" fmla="*/ 5 w 52"/>
                  <a:gd name="T13" fmla="*/ 1 h 54"/>
                  <a:gd name="T14" fmla="*/ 8 w 52"/>
                  <a:gd name="T15" fmla="*/ 2 h 54"/>
                  <a:gd name="T16" fmla="*/ 10 w 52"/>
                  <a:gd name="T17" fmla="*/ 3 h 54"/>
                  <a:gd name="T18" fmla="*/ 11 w 52"/>
                  <a:gd name="T19" fmla="*/ 4 h 54"/>
                  <a:gd name="T20" fmla="*/ 12 w 52"/>
                  <a:gd name="T21" fmla="*/ 5 h 54"/>
                  <a:gd name="T22" fmla="*/ 13 w 52"/>
                  <a:gd name="T23" fmla="*/ 5 h 54"/>
                  <a:gd name="T24" fmla="*/ 13 w 52"/>
                  <a:gd name="T25" fmla="*/ 4 h 54"/>
                  <a:gd name="T26" fmla="*/ 12 w 52"/>
                  <a:gd name="T27" fmla="*/ 3 h 54"/>
                  <a:gd name="T28" fmla="*/ 11 w 52"/>
                  <a:gd name="T29" fmla="*/ 2 h 54"/>
                  <a:gd name="T30" fmla="*/ 8 w 52"/>
                  <a:gd name="T31" fmla="*/ 1 h 54"/>
                  <a:gd name="T32" fmla="*/ 5 w 52"/>
                  <a:gd name="T33" fmla="*/ 0 h 54"/>
                  <a:gd name="T34" fmla="*/ 3 w 52"/>
                  <a:gd name="T35" fmla="*/ 1 h 54"/>
                  <a:gd name="T36" fmla="*/ 0 w 52"/>
                  <a:gd name="T37" fmla="*/ 8 h 54"/>
                  <a:gd name="T38" fmla="*/ 1 w 52"/>
                  <a:gd name="T39" fmla="*/ 10 h 54"/>
                  <a:gd name="T40" fmla="*/ 4 w 52"/>
                  <a:gd name="T41" fmla="*/ 14 h 54"/>
                  <a:gd name="T42" fmla="*/ 6 w 52"/>
                  <a:gd name="T43" fmla="*/ 15 h 54"/>
                  <a:gd name="T44" fmla="*/ 8 w 52"/>
                  <a:gd name="T45" fmla="*/ 14 h 54"/>
                  <a:gd name="T46" fmla="*/ 8 w 52"/>
                  <a:gd name="T47" fmla="*/ 13 h 54"/>
                  <a:gd name="T48" fmla="*/ 7 w 52"/>
                  <a:gd name="T49" fmla="*/ 14 h 5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52"/>
                  <a:gd name="T76" fmla="*/ 0 h 54"/>
                  <a:gd name="T77" fmla="*/ 52 w 52"/>
                  <a:gd name="T78" fmla="*/ 54 h 5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52" h="54">
                    <a:moveTo>
                      <a:pt x="28" y="49"/>
                    </a:moveTo>
                    <a:cubicBezTo>
                      <a:pt x="27" y="49"/>
                      <a:pt x="26" y="50"/>
                      <a:pt x="24" y="50"/>
                    </a:cubicBezTo>
                    <a:cubicBezTo>
                      <a:pt x="21" y="50"/>
                      <a:pt x="17" y="49"/>
                      <a:pt x="15" y="48"/>
                    </a:cubicBezTo>
                    <a:cubicBezTo>
                      <a:pt x="10" y="46"/>
                      <a:pt x="6" y="41"/>
                      <a:pt x="4" y="35"/>
                    </a:cubicBezTo>
                    <a:cubicBezTo>
                      <a:pt x="4" y="32"/>
                      <a:pt x="4" y="30"/>
                      <a:pt x="4" y="28"/>
                    </a:cubicBezTo>
                    <a:cubicBezTo>
                      <a:pt x="4" y="20"/>
                      <a:pt x="6" y="13"/>
                      <a:pt x="12" y="8"/>
                    </a:cubicBezTo>
                    <a:cubicBezTo>
                      <a:pt x="14" y="5"/>
                      <a:pt x="17" y="4"/>
                      <a:pt x="21" y="4"/>
                    </a:cubicBezTo>
                    <a:cubicBezTo>
                      <a:pt x="24" y="4"/>
                      <a:pt x="27" y="5"/>
                      <a:pt x="30" y="6"/>
                    </a:cubicBezTo>
                    <a:cubicBezTo>
                      <a:pt x="33" y="7"/>
                      <a:pt x="36" y="9"/>
                      <a:pt x="39" y="11"/>
                    </a:cubicBezTo>
                    <a:cubicBezTo>
                      <a:pt x="41" y="12"/>
                      <a:pt x="43" y="12"/>
                      <a:pt x="44" y="14"/>
                    </a:cubicBezTo>
                    <a:cubicBezTo>
                      <a:pt x="46" y="15"/>
                      <a:pt x="47" y="16"/>
                      <a:pt x="47" y="17"/>
                    </a:cubicBezTo>
                    <a:cubicBezTo>
                      <a:pt x="48" y="18"/>
                      <a:pt x="49" y="18"/>
                      <a:pt x="50" y="18"/>
                    </a:cubicBezTo>
                    <a:cubicBezTo>
                      <a:pt x="51" y="18"/>
                      <a:pt x="52" y="16"/>
                      <a:pt x="51" y="15"/>
                    </a:cubicBezTo>
                    <a:cubicBezTo>
                      <a:pt x="50" y="13"/>
                      <a:pt x="48" y="11"/>
                      <a:pt x="47" y="10"/>
                    </a:cubicBezTo>
                    <a:cubicBezTo>
                      <a:pt x="45" y="9"/>
                      <a:pt x="43" y="8"/>
                      <a:pt x="41" y="7"/>
                    </a:cubicBezTo>
                    <a:cubicBezTo>
                      <a:pt x="38" y="6"/>
                      <a:pt x="35" y="3"/>
                      <a:pt x="31" y="2"/>
                    </a:cubicBezTo>
                    <a:cubicBezTo>
                      <a:pt x="28" y="1"/>
                      <a:pt x="24" y="0"/>
                      <a:pt x="21" y="0"/>
                    </a:cubicBezTo>
                    <a:cubicBezTo>
                      <a:pt x="17" y="0"/>
                      <a:pt x="12" y="1"/>
                      <a:pt x="9" y="5"/>
                    </a:cubicBezTo>
                    <a:cubicBezTo>
                      <a:pt x="3" y="11"/>
                      <a:pt x="0" y="19"/>
                      <a:pt x="0" y="28"/>
                    </a:cubicBezTo>
                    <a:cubicBezTo>
                      <a:pt x="0" y="30"/>
                      <a:pt x="0" y="33"/>
                      <a:pt x="1" y="35"/>
                    </a:cubicBezTo>
                    <a:cubicBezTo>
                      <a:pt x="2" y="43"/>
                      <a:pt x="7" y="49"/>
                      <a:pt x="14" y="52"/>
                    </a:cubicBezTo>
                    <a:cubicBezTo>
                      <a:pt x="16" y="53"/>
                      <a:pt x="20" y="54"/>
                      <a:pt x="24" y="54"/>
                    </a:cubicBezTo>
                    <a:cubicBezTo>
                      <a:pt x="26" y="54"/>
                      <a:pt x="29" y="53"/>
                      <a:pt x="31" y="51"/>
                    </a:cubicBezTo>
                    <a:cubicBezTo>
                      <a:pt x="31" y="50"/>
                      <a:pt x="31" y="49"/>
                      <a:pt x="31" y="48"/>
                    </a:cubicBezTo>
                    <a:cubicBezTo>
                      <a:pt x="30" y="48"/>
                      <a:pt x="28" y="48"/>
                      <a:pt x="28" y="49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0" name="Freeform 306">
                <a:extLst>
                  <a:ext uri="{FF2B5EF4-FFF2-40B4-BE49-F238E27FC236}">
                    <a16:creationId xmlns:a16="http://schemas.microsoft.com/office/drawing/2014/main" id="{CCBE9D24-72EB-407E-9556-8C3F0F966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866"/>
                <a:ext cx="23" cy="44"/>
              </a:xfrm>
              <a:custGeom>
                <a:avLst/>
                <a:gdLst>
                  <a:gd name="T0" fmla="*/ 4 w 37"/>
                  <a:gd name="T1" fmla="*/ 1 h 68"/>
                  <a:gd name="T2" fmla="*/ 4 w 37"/>
                  <a:gd name="T3" fmla="*/ 1 h 68"/>
                  <a:gd name="T4" fmla="*/ 4 w 37"/>
                  <a:gd name="T5" fmla="*/ 1 h 68"/>
                  <a:gd name="T6" fmla="*/ 4 w 37"/>
                  <a:gd name="T7" fmla="*/ 1 h 68"/>
                  <a:gd name="T8" fmla="*/ 7 w 37"/>
                  <a:gd name="T9" fmla="*/ 4 h 68"/>
                  <a:gd name="T10" fmla="*/ 8 w 37"/>
                  <a:gd name="T11" fmla="*/ 7 h 68"/>
                  <a:gd name="T12" fmla="*/ 7 w 37"/>
                  <a:gd name="T13" fmla="*/ 9 h 68"/>
                  <a:gd name="T14" fmla="*/ 6 w 37"/>
                  <a:gd name="T15" fmla="*/ 11 h 68"/>
                  <a:gd name="T16" fmla="*/ 4 w 37"/>
                  <a:gd name="T17" fmla="*/ 12 h 68"/>
                  <a:gd name="T18" fmla="*/ 4 w 37"/>
                  <a:gd name="T19" fmla="*/ 14 h 68"/>
                  <a:gd name="T20" fmla="*/ 4 w 37"/>
                  <a:gd name="T21" fmla="*/ 15 h 68"/>
                  <a:gd name="T22" fmla="*/ 4 w 37"/>
                  <a:gd name="T23" fmla="*/ 17 h 68"/>
                  <a:gd name="T24" fmla="*/ 4 w 37"/>
                  <a:gd name="T25" fmla="*/ 17 h 68"/>
                  <a:gd name="T26" fmla="*/ 4 w 37"/>
                  <a:gd name="T27" fmla="*/ 17 h 68"/>
                  <a:gd name="T28" fmla="*/ 4 w 37"/>
                  <a:gd name="T29" fmla="*/ 17 h 68"/>
                  <a:gd name="T30" fmla="*/ 4 w 37"/>
                  <a:gd name="T31" fmla="*/ 17 h 68"/>
                  <a:gd name="T32" fmla="*/ 4 w 37"/>
                  <a:gd name="T33" fmla="*/ 17 h 68"/>
                  <a:gd name="T34" fmla="*/ 4 w 37"/>
                  <a:gd name="T35" fmla="*/ 17 h 68"/>
                  <a:gd name="T36" fmla="*/ 4 w 37"/>
                  <a:gd name="T37" fmla="*/ 17 h 68"/>
                  <a:gd name="T38" fmla="*/ 4 w 37"/>
                  <a:gd name="T39" fmla="*/ 17 h 68"/>
                  <a:gd name="T40" fmla="*/ 4 w 37"/>
                  <a:gd name="T41" fmla="*/ 17 h 68"/>
                  <a:gd name="T42" fmla="*/ 4 w 37"/>
                  <a:gd name="T43" fmla="*/ 17 h 68"/>
                  <a:gd name="T44" fmla="*/ 4 w 37"/>
                  <a:gd name="T45" fmla="*/ 17 h 68"/>
                  <a:gd name="T46" fmla="*/ 4 w 37"/>
                  <a:gd name="T47" fmla="*/ 17 h 68"/>
                  <a:gd name="T48" fmla="*/ 4 w 37"/>
                  <a:gd name="T49" fmla="*/ 17 h 68"/>
                  <a:gd name="T50" fmla="*/ 4 w 37"/>
                  <a:gd name="T51" fmla="*/ 17 h 68"/>
                  <a:gd name="T52" fmla="*/ 4 w 37"/>
                  <a:gd name="T53" fmla="*/ 17 h 68"/>
                  <a:gd name="T54" fmla="*/ 4 w 37"/>
                  <a:gd name="T55" fmla="*/ 17 h 68"/>
                  <a:gd name="T56" fmla="*/ 2 w 37"/>
                  <a:gd name="T57" fmla="*/ 15 h 68"/>
                  <a:gd name="T58" fmla="*/ 1 w 37"/>
                  <a:gd name="T59" fmla="*/ 14 h 68"/>
                  <a:gd name="T60" fmla="*/ 1 w 37"/>
                  <a:gd name="T61" fmla="*/ 14 h 68"/>
                  <a:gd name="T62" fmla="*/ 1 w 37"/>
                  <a:gd name="T63" fmla="*/ 14 h 68"/>
                  <a:gd name="T64" fmla="*/ 2 w 37"/>
                  <a:gd name="T65" fmla="*/ 11 h 68"/>
                  <a:gd name="T66" fmla="*/ 4 w 37"/>
                  <a:gd name="T67" fmla="*/ 10 h 68"/>
                  <a:gd name="T68" fmla="*/ 4 w 37"/>
                  <a:gd name="T69" fmla="*/ 9 h 68"/>
                  <a:gd name="T70" fmla="*/ 3 w 37"/>
                  <a:gd name="T71" fmla="*/ 9 h 68"/>
                  <a:gd name="T72" fmla="*/ 1 w 37"/>
                  <a:gd name="T73" fmla="*/ 10 h 68"/>
                  <a:gd name="T74" fmla="*/ 0 w 37"/>
                  <a:gd name="T75" fmla="*/ 14 h 68"/>
                  <a:gd name="T76" fmla="*/ 1 w 37"/>
                  <a:gd name="T77" fmla="*/ 14 h 68"/>
                  <a:gd name="T78" fmla="*/ 1 w 37"/>
                  <a:gd name="T79" fmla="*/ 15 h 68"/>
                  <a:gd name="T80" fmla="*/ 1 w 37"/>
                  <a:gd name="T81" fmla="*/ 16 h 68"/>
                  <a:gd name="T82" fmla="*/ 3 w 37"/>
                  <a:gd name="T83" fmla="*/ 18 h 68"/>
                  <a:gd name="T84" fmla="*/ 4 w 37"/>
                  <a:gd name="T85" fmla="*/ 18 h 68"/>
                  <a:gd name="T86" fmla="*/ 4 w 37"/>
                  <a:gd name="T87" fmla="*/ 18 h 68"/>
                  <a:gd name="T88" fmla="*/ 4 w 37"/>
                  <a:gd name="T89" fmla="*/ 17 h 68"/>
                  <a:gd name="T90" fmla="*/ 5 w 37"/>
                  <a:gd name="T91" fmla="*/ 17 h 68"/>
                  <a:gd name="T92" fmla="*/ 5 w 37"/>
                  <a:gd name="T93" fmla="*/ 16 h 68"/>
                  <a:gd name="T94" fmla="*/ 4 w 37"/>
                  <a:gd name="T95" fmla="*/ 15 h 68"/>
                  <a:gd name="T96" fmla="*/ 4 w 37"/>
                  <a:gd name="T97" fmla="*/ 14 h 68"/>
                  <a:gd name="T98" fmla="*/ 6 w 37"/>
                  <a:gd name="T99" fmla="*/ 13 h 68"/>
                  <a:gd name="T100" fmla="*/ 7 w 37"/>
                  <a:gd name="T101" fmla="*/ 12 h 68"/>
                  <a:gd name="T102" fmla="*/ 9 w 37"/>
                  <a:gd name="T103" fmla="*/ 9 h 68"/>
                  <a:gd name="T104" fmla="*/ 9 w 37"/>
                  <a:gd name="T105" fmla="*/ 7 h 68"/>
                  <a:gd name="T106" fmla="*/ 7 w 37"/>
                  <a:gd name="T107" fmla="*/ 3 h 68"/>
                  <a:gd name="T108" fmla="*/ 4 w 37"/>
                  <a:gd name="T109" fmla="*/ 1 h 68"/>
                  <a:gd name="T110" fmla="*/ 4 w 37"/>
                  <a:gd name="T111" fmla="*/ 0 h 68"/>
                  <a:gd name="T112" fmla="*/ 4 w 37"/>
                  <a:gd name="T113" fmla="*/ 1 h 68"/>
                  <a:gd name="T114" fmla="*/ 4 w 37"/>
                  <a:gd name="T115" fmla="*/ 2 h 68"/>
                  <a:gd name="T116" fmla="*/ 4 w 37"/>
                  <a:gd name="T117" fmla="*/ 1 h 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7"/>
                  <a:gd name="T178" fmla="*/ 0 h 68"/>
                  <a:gd name="T179" fmla="*/ 37 w 37"/>
                  <a:gd name="T180" fmla="*/ 68 h 6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7" h="68">
                    <a:moveTo>
                      <a:pt x="19" y="4"/>
                    </a:moveTo>
                    <a:cubicBezTo>
                      <a:pt x="19" y="3"/>
                      <a:pt x="19" y="3"/>
                      <a:pt x="19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20" y="6"/>
                      <a:pt x="24" y="10"/>
                      <a:pt x="27" y="14"/>
                    </a:cubicBezTo>
                    <a:cubicBezTo>
                      <a:pt x="31" y="18"/>
                      <a:pt x="33" y="23"/>
                      <a:pt x="33" y="27"/>
                    </a:cubicBezTo>
                    <a:cubicBezTo>
                      <a:pt x="33" y="29"/>
                      <a:pt x="33" y="31"/>
                      <a:pt x="32" y="32"/>
                    </a:cubicBezTo>
                    <a:cubicBezTo>
                      <a:pt x="31" y="35"/>
                      <a:pt x="27" y="38"/>
                      <a:pt x="24" y="41"/>
                    </a:cubicBezTo>
                    <a:cubicBezTo>
                      <a:pt x="23" y="43"/>
                      <a:pt x="22" y="44"/>
                      <a:pt x="20" y="46"/>
                    </a:cubicBezTo>
                    <a:cubicBezTo>
                      <a:pt x="19" y="47"/>
                      <a:pt x="17" y="49"/>
                      <a:pt x="16" y="51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7"/>
                      <a:pt x="16" y="60"/>
                      <a:pt x="17" y="62"/>
                    </a:cubicBezTo>
                    <a:cubicBezTo>
                      <a:pt x="17" y="62"/>
                      <a:pt x="17" y="63"/>
                      <a:pt x="17" y="63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7" y="64"/>
                      <a:pt x="17" y="64"/>
                    </a:cubicBezTo>
                    <a:cubicBezTo>
                      <a:pt x="17" y="64"/>
                      <a:pt x="16" y="63"/>
                      <a:pt x="16" y="63"/>
                    </a:cubicBezTo>
                    <a:cubicBezTo>
                      <a:pt x="13" y="62"/>
                      <a:pt x="12" y="59"/>
                      <a:pt x="9" y="56"/>
                    </a:cubicBezTo>
                    <a:cubicBezTo>
                      <a:pt x="9" y="55"/>
                      <a:pt x="7" y="54"/>
                      <a:pt x="6" y="53"/>
                    </a:cubicBezTo>
                    <a:cubicBezTo>
                      <a:pt x="5" y="52"/>
                      <a:pt x="5" y="51"/>
                      <a:pt x="4" y="51"/>
                    </a:cubicBezTo>
                    <a:cubicBezTo>
                      <a:pt x="4" y="50"/>
                      <a:pt x="4" y="50"/>
                      <a:pt x="4" y="49"/>
                    </a:cubicBezTo>
                    <a:cubicBezTo>
                      <a:pt x="4" y="47"/>
                      <a:pt x="6" y="44"/>
                      <a:pt x="8" y="42"/>
                    </a:cubicBezTo>
                    <a:cubicBezTo>
                      <a:pt x="10" y="40"/>
                      <a:pt x="13" y="38"/>
                      <a:pt x="15" y="37"/>
                    </a:cubicBezTo>
                    <a:cubicBezTo>
                      <a:pt x="16" y="36"/>
                      <a:pt x="16" y="35"/>
                      <a:pt x="16" y="34"/>
                    </a:cubicBezTo>
                    <a:cubicBezTo>
                      <a:pt x="15" y="33"/>
                      <a:pt x="14" y="33"/>
                      <a:pt x="13" y="33"/>
                    </a:cubicBezTo>
                    <a:cubicBezTo>
                      <a:pt x="11" y="34"/>
                      <a:pt x="8" y="37"/>
                      <a:pt x="5" y="39"/>
                    </a:cubicBezTo>
                    <a:cubicBezTo>
                      <a:pt x="3" y="42"/>
                      <a:pt x="0" y="45"/>
                      <a:pt x="0" y="49"/>
                    </a:cubicBezTo>
                    <a:cubicBezTo>
                      <a:pt x="0" y="50"/>
                      <a:pt x="0" y="51"/>
                      <a:pt x="1" y="52"/>
                    </a:cubicBezTo>
                    <a:cubicBezTo>
                      <a:pt x="1" y="53"/>
                      <a:pt x="2" y="55"/>
                      <a:pt x="3" y="56"/>
                    </a:cubicBezTo>
                    <a:cubicBezTo>
                      <a:pt x="5" y="57"/>
                      <a:pt x="6" y="58"/>
                      <a:pt x="6" y="59"/>
                    </a:cubicBezTo>
                    <a:cubicBezTo>
                      <a:pt x="8" y="61"/>
                      <a:pt x="10" y="64"/>
                      <a:pt x="13" y="66"/>
                    </a:cubicBezTo>
                    <a:cubicBezTo>
                      <a:pt x="15" y="67"/>
                      <a:pt x="16" y="68"/>
                      <a:pt x="17" y="68"/>
                    </a:cubicBezTo>
                    <a:cubicBezTo>
                      <a:pt x="18" y="68"/>
                      <a:pt x="18" y="68"/>
                      <a:pt x="19" y="67"/>
                    </a:cubicBezTo>
                    <a:cubicBezTo>
                      <a:pt x="20" y="67"/>
                      <a:pt x="20" y="66"/>
                      <a:pt x="20" y="65"/>
                    </a:cubicBezTo>
                    <a:cubicBezTo>
                      <a:pt x="21" y="64"/>
                      <a:pt x="21" y="64"/>
                      <a:pt x="21" y="63"/>
                    </a:cubicBezTo>
                    <a:cubicBezTo>
                      <a:pt x="21" y="62"/>
                      <a:pt x="21" y="62"/>
                      <a:pt x="21" y="61"/>
                    </a:cubicBezTo>
                    <a:cubicBezTo>
                      <a:pt x="20" y="59"/>
                      <a:pt x="20" y="57"/>
                      <a:pt x="20" y="55"/>
                    </a:cubicBezTo>
                    <a:cubicBezTo>
                      <a:pt x="20" y="54"/>
                      <a:pt x="20" y="53"/>
                      <a:pt x="20" y="52"/>
                    </a:cubicBezTo>
                    <a:cubicBezTo>
                      <a:pt x="21" y="51"/>
                      <a:pt x="22" y="50"/>
                      <a:pt x="23" y="48"/>
                    </a:cubicBezTo>
                    <a:cubicBezTo>
                      <a:pt x="24" y="47"/>
                      <a:pt x="26" y="46"/>
                      <a:pt x="27" y="44"/>
                    </a:cubicBezTo>
                    <a:cubicBezTo>
                      <a:pt x="30" y="41"/>
                      <a:pt x="34" y="38"/>
                      <a:pt x="36" y="33"/>
                    </a:cubicBezTo>
                    <a:cubicBezTo>
                      <a:pt x="37" y="32"/>
                      <a:pt x="37" y="30"/>
                      <a:pt x="37" y="27"/>
                    </a:cubicBezTo>
                    <a:cubicBezTo>
                      <a:pt x="37" y="22"/>
                      <a:pt x="34" y="16"/>
                      <a:pt x="31" y="12"/>
                    </a:cubicBezTo>
                    <a:cubicBezTo>
                      <a:pt x="27" y="7"/>
                      <a:pt x="22" y="3"/>
                      <a:pt x="18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6"/>
                      <a:pt x="18" y="6"/>
                    </a:cubicBezTo>
                    <a:cubicBezTo>
                      <a:pt x="19" y="6"/>
                      <a:pt x="19" y="5"/>
                      <a:pt x="19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1" name="Freeform 307">
                <a:extLst>
                  <a:ext uri="{FF2B5EF4-FFF2-40B4-BE49-F238E27FC236}">
                    <a16:creationId xmlns:a16="http://schemas.microsoft.com/office/drawing/2014/main" id="{47F37248-0C89-4D63-9DCA-682B6EDA0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927"/>
                <a:ext cx="23" cy="26"/>
              </a:xfrm>
              <a:custGeom>
                <a:avLst/>
                <a:gdLst>
                  <a:gd name="T0" fmla="*/ 2 w 36"/>
                  <a:gd name="T1" fmla="*/ 10 h 41"/>
                  <a:gd name="T2" fmla="*/ 0 w 36"/>
                  <a:gd name="T3" fmla="*/ 8 h 41"/>
                  <a:gd name="T4" fmla="*/ 10 w 36"/>
                  <a:gd name="T5" fmla="*/ 1 h 41"/>
                  <a:gd name="T6" fmla="*/ 3 w 36"/>
                  <a:gd name="T7" fmla="*/ 5 h 41"/>
                  <a:gd name="T8" fmla="*/ 2 w 36"/>
                  <a:gd name="T9" fmla="*/ 1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41"/>
                  <a:gd name="T17" fmla="*/ 36 w 36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41">
                    <a:moveTo>
                      <a:pt x="6" y="41"/>
                    </a:moveTo>
                    <a:cubicBezTo>
                      <a:pt x="6" y="41"/>
                      <a:pt x="0" y="41"/>
                      <a:pt x="0" y="33"/>
                    </a:cubicBezTo>
                    <a:cubicBezTo>
                      <a:pt x="1" y="26"/>
                      <a:pt x="11" y="0"/>
                      <a:pt x="36" y="5"/>
                    </a:cubicBezTo>
                    <a:cubicBezTo>
                      <a:pt x="36" y="5"/>
                      <a:pt x="17" y="7"/>
                      <a:pt x="12" y="19"/>
                    </a:cubicBezTo>
                    <a:cubicBezTo>
                      <a:pt x="7" y="30"/>
                      <a:pt x="5" y="34"/>
                      <a:pt x="6" y="41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2" name="Freeform 308">
                <a:extLst>
                  <a:ext uri="{FF2B5EF4-FFF2-40B4-BE49-F238E27FC236}">
                    <a16:creationId xmlns:a16="http://schemas.microsoft.com/office/drawing/2014/main" id="{969BA506-0B00-411D-B564-B848337E0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953"/>
                <a:ext cx="19" cy="18"/>
              </a:xfrm>
              <a:custGeom>
                <a:avLst/>
                <a:gdLst>
                  <a:gd name="T0" fmla="*/ 1 w 29"/>
                  <a:gd name="T1" fmla="*/ 7 h 29"/>
                  <a:gd name="T2" fmla="*/ 3 w 29"/>
                  <a:gd name="T3" fmla="*/ 6 h 29"/>
                  <a:gd name="T4" fmla="*/ 5 w 29"/>
                  <a:gd name="T5" fmla="*/ 4 h 29"/>
                  <a:gd name="T6" fmla="*/ 7 w 29"/>
                  <a:gd name="T7" fmla="*/ 2 h 29"/>
                  <a:gd name="T8" fmla="*/ 8 w 29"/>
                  <a:gd name="T9" fmla="*/ 1 h 29"/>
                  <a:gd name="T10" fmla="*/ 8 w 29"/>
                  <a:gd name="T11" fmla="*/ 0 h 29"/>
                  <a:gd name="T12" fmla="*/ 8 w 29"/>
                  <a:gd name="T13" fmla="*/ 0 h 29"/>
                  <a:gd name="T14" fmla="*/ 6 w 29"/>
                  <a:gd name="T15" fmla="*/ 1 h 29"/>
                  <a:gd name="T16" fmla="*/ 4 w 29"/>
                  <a:gd name="T17" fmla="*/ 4 h 29"/>
                  <a:gd name="T18" fmla="*/ 2 w 29"/>
                  <a:gd name="T19" fmla="*/ 6 h 29"/>
                  <a:gd name="T20" fmla="*/ 1 w 29"/>
                  <a:gd name="T21" fmla="*/ 7 h 29"/>
                  <a:gd name="T22" fmla="*/ 0 w 29"/>
                  <a:gd name="T23" fmla="*/ 7 h 29"/>
                  <a:gd name="T24" fmla="*/ 1 w 29"/>
                  <a:gd name="T25" fmla="*/ 7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9"/>
                  <a:gd name="T40" fmla="*/ 0 h 29"/>
                  <a:gd name="T41" fmla="*/ 29 w 29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9" h="29">
                    <a:moveTo>
                      <a:pt x="2" y="28"/>
                    </a:moveTo>
                    <a:cubicBezTo>
                      <a:pt x="4" y="27"/>
                      <a:pt x="7" y="26"/>
                      <a:pt x="9" y="24"/>
                    </a:cubicBezTo>
                    <a:cubicBezTo>
                      <a:pt x="12" y="22"/>
                      <a:pt x="14" y="20"/>
                      <a:pt x="16" y="18"/>
                    </a:cubicBezTo>
                    <a:cubicBezTo>
                      <a:pt x="18" y="15"/>
                      <a:pt x="21" y="12"/>
                      <a:pt x="23" y="8"/>
                    </a:cubicBezTo>
                    <a:cubicBezTo>
                      <a:pt x="24" y="6"/>
                      <a:pt x="26" y="4"/>
                      <a:pt x="28" y="2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5" y="2"/>
                      <a:pt x="23" y="5"/>
                      <a:pt x="21" y="7"/>
                    </a:cubicBezTo>
                    <a:cubicBezTo>
                      <a:pt x="19" y="10"/>
                      <a:pt x="17" y="13"/>
                      <a:pt x="14" y="17"/>
                    </a:cubicBezTo>
                    <a:cubicBezTo>
                      <a:pt x="12" y="19"/>
                      <a:pt x="10" y="21"/>
                      <a:pt x="8" y="23"/>
                    </a:cubicBezTo>
                    <a:cubicBezTo>
                      <a:pt x="6" y="24"/>
                      <a:pt x="4" y="25"/>
                      <a:pt x="1" y="27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28"/>
                      <a:pt x="1" y="29"/>
                      <a:pt x="2" y="28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3" name="Freeform 309">
                <a:extLst>
                  <a:ext uri="{FF2B5EF4-FFF2-40B4-BE49-F238E27FC236}">
                    <a16:creationId xmlns:a16="http://schemas.microsoft.com/office/drawing/2014/main" id="{11160463-B860-4086-BF00-AABFF2664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965"/>
                <a:ext cx="8" cy="14"/>
              </a:xfrm>
              <a:custGeom>
                <a:avLst/>
                <a:gdLst>
                  <a:gd name="T0" fmla="*/ 2 w 12"/>
                  <a:gd name="T1" fmla="*/ 1 h 21"/>
                  <a:gd name="T2" fmla="*/ 2 w 12"/>
                  <a:gd name="T3" fmla="*/ 4 h 21"/>
                  <a:gd name="T4" fmla="*/ 0 w 12"/>
                  <a:gd name="T5" fmla="*/ 6 h 21"/>
                  <a:gd name="T6" fmla="*/ 2 w 12"/>
                  <a:gd name="T7" fmla="*/ 5 h 21"/>
                  <a:gd name="T8" fmla="*/ 3 w 12"/>
                  <a:gd name="T9" fmla="*/ 3 h 21"/>
                  <a:gd name="T10" fmla="*/ 3 w 12"/>
                  <a:gd name="T11" fmla="*/ 0 h 21"/>
                  <a:gd name="T12" fmla="*/ 2 w 12"/>
                  <a:gd name="T13" fmla="*/ 1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21"/>
                  <a:gd name="T23" fmla="*/ 12 w 12"/>
                  <a:gd name="T24" fmla="*/ 21 h 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21">
                    <a:moveTo>
                      <a:pt x="7" y="4"/>
                    </a:moveTo>
                    <a:cubicBezTo>
                      <a:pt x="9" y="7"/>
                      <a:pt x="9" y="12"/>
                      <a:pt x="7" y="14"/>
                    </a:cubicBezTo>
                    <a:cubicBezTo>
                      <a:pt x="5" y="16"/>
                      <a:pt x="3" y="19"/>
                      <a:pt x="0" y="20"/>
                    </a:cubicBezTo>
                    <a:cubicBezTo>
                      <a:pt x="2" y="21"/>
                      <a:pt x="5" y="19"/>
                      <a:pt x="7" y="17"/>
                    </a:cubicBezTo>
                    <a:cubicBezTo>
                      <a:pt x="9" y="16"/>
                      <a:pt x="10" y="14"/>
                      <a:pt x="11" y="12"/>
                    </a:cubicBezTo>
                    <a:cubicBezTo>
                      <a:pt x="12" y="8"/>
                      <a:pt x="12" y="3"/>
                      <a:pt x="11" y="0"/>
                    </a:cubicBezTo>
                    <a:cubicBezTo>
                      <a:pt x="10" y="1"/>
                      <a:pt x="9" y="3"/>
                      <a:pt x="8" y="4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4" name="Freeform 310">
                <a:extLst>
                  <a:ext uri="{FF2B5EF4-FFF2-40B4-BE49-F238E27FC236}">
                    <a16:creationId xmlns:a16="http://schemas.microsoft.com/office/drawing/2014/main" id="{31719064-C21F-4CBB-9CA2-9E58843AA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955"/>
                <a:ext cx="6" cy="18"/>
              </a:xfrm>
              <a:custGeom>
                <a:avLst/>
                <a:gdLst>
                  <a:gd name="T0" fmla="*/ 2 w 9"/>
                  <a:gd name="T1" fmla="*/ 1 h 28"/>
                  <a:gd name="T2" fmla="*/ 2 w 9"/>
                  <a:gd name="T3" fmla="*/ 1 h 28"/>
                  <a:gd name="T4" fmla="*/ 2 w 9"/>
                  <a:gd name="T5" fmla="*/ 3 h 28"/>
                  <a:gd name="T6" fmla="*/ 2 w 9"/>
                  <a:gd name="T7" fmla="*/ 3 h 28"/>
                  <a:gd name="T8" fmla="*/ 2 w 9"/>
                  <a:gd name="T9" fmla="*/ 5 h 28"/>
                  <a:gd name="T10" fmla="*/ 0 w 9"/>
                  <a:gd name="T11" fmla="*/ 7 h 28"/>
                  <a:gd name="T12" fmla="*/ 0 w 9"/>
                  <a:gd name="T13" fmla="*/ 8 h 28"/>
                  <a:gd name="T14" fmla="*/ 1 w 9"/>
                  <a:gd name="T15" fmla="*/ 8 h 28"/>
                  <a:gd name="T16" fmla="*/ 2 w 9"/>
                  <a:gd name="T17" fmla="*/ 5 h 28"/>
                  <a:gd name="T18" fmla="*/ 3 w 9"/>
                  <a:gd name="T19" fmla="*/ 3 h 28"/>
                  <a:gd name="T20" fmla="*/ 3 w 9"/>
                  <a:gd name="T21" fmla="*/ 3 h 28"/>
                  <a:gd name="T22" fmla="*/ 3 w 9"/>
                  <a:gd name="T23" fmla="*/ 1 h 28"/>
                  <a:gd name="T24" fmla="*/ 3 w 9"/>
                  <a:gd name="T25" fmla="*/ 1 h 28"/>
                  <a:gd name="T26" fmla="*/ 2 w 9"/>
                  <a:gd name="T27" fmla="*/ 0 h 28"/>
                  <a:gd name="T28" fmla="*/ 2 w 9"/>
                  <a:gd name="T29" fmla="*/ 1 h 2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28"/>
                  <a:gd name="T47" fmla="*/ 9 w 9"/>
                  <a:gd name="T48" fmla="*/ 28 h 2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28">
                    <a:moveTo>
                      <a:pt x="7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7" y="4"/>
                      <a:pt x="7" y="7"/>
                      <a:pt x="7" y="9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3"/>
                      <a:pt x="6" y="15"/>
                      <a:pt x="6" y="17"/>
                    </a:cubicBezTo>
                    <a:cubicBezTo>
                      <a:pt x="5" y="21"/>
                      <a:pt x="3" y="24"/>
                      <a:pt x="0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1" y="28"/>
                      <a:pt x="1" y="28"/>
                      <a:pt x="2" y="28"/>
                    </a:cubicBezTo>
                    <a:cubicBezTo>
                      <a:pt x="4" y="25"/>
                      <a:pt x="7" y="22"/>
                      <a:pt x="8" y="18"/>
                    </a:cubicBezTo>
                    <a:cubicBezTo>
                      <a:pt x="8" y="16"/>
                      <a:pt x="9" y="13"/>
                      <a:pt x="9" y="11"/>
                    </a:cubicBezTo>
                    <a:cubicBezTo>
                      <a:pt x="9" y="10"/>
                      <a:pt x="9" y="10"/>
                      <a:pt x="9" y="9"/>
                    </a:cubicBezTo>
                    <a:cubicBezTo>
                      <a:pt x="9" y="7"/>
                      <a:pt x="9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7" y="0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5" name="Freeform 311">
                <a:extLst>
                  <a:ext uri="{FF2B5EF4-FFF2-40B4-BE49-F238E27FC236}">
                    <a16:creationId xmlns:a16="http://schemas.microsoft.com/office/drawing/2014/main" id="{6ACEA56C-A63B-4196-A623-3AA3A2ECB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1" y="970"/>
                <a:ext cx="4" cy="6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1 h 9"/>
                  <a:gd name="T4" fmla="*/ 2 w 5"/>
                  <a:gd name="T5" fmla="*/ 3 h 9"/>
                  <a:gd name="T6" fmla="*/ 2 w 5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9"/>
                  <a:gd name="T14" fmla="*/ 5 w 5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9">
                    <a:moveTo>
                      <a:pt x="5" y="0"/>
                    </a:moveTo>
                    <a:cubicBezTo>
                      <a:pt x="4" y="1"/>
                      <a:pt x="3" y="3"/>
                      <a:pt x="3" y="4"/>
                    </a:cubicBezTo>
                    <a:cubicBezTo>
                      <a:pt x="3" y="6"/>
                      <a:pt x="4" y="8"/>
                      <a:pt x="4" y="9"/>
                    </a:cubicBezTo>
                    <a:cubicBezTo>
                      <a:pt x="1" y="7"/>
                      <a:pt x="0" y="2"/>
                      <a:pt x="4" y="0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6" name="Freeform 312">
                <a:extLst>
                  <a:ext uri="{FF2B5EF4-FFF2-40B4-BE49-F238E27FC236}">
                    <a16:creationId xmlns:a16="http://schemas.microsoft.com/office/drawing/2014/main" id="{FCB71F0B-6B85-4F25-9F78-0F5886B06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960"/>
                <a:ext cx="13" cy="12"/>
              </a:xfrm>
              <a:custGeom>
                <a:avLst/>
                <a:gdLst>
                  <a:gd name="T0" fmla="*/ 1 w 21"/>
                  <a:gd name="T1" fmla="*/ 3 h 19"/>
                  <a:gd name="T2" fmla="*/ 1 w 21"/>
                  <a:gd name="T3" fmla="*/ 3 h 19"/>
                  <a:gd name="T4" fmla="*/ 4 w 21"/>
                  <a:gd name="T5" fmla="*/ 4 h 19"/>
                  <a:gd name="T6" fmla="*/ 4 w 21"/>
                  <a:gd name="T7" fmla="*/ 5 h 19"/>
                  <a:gd name="T8" fmla="*/ 4 w 21"/>
                  <a:gd name="T9" fmla="*/ 4 h 19"/>
                  <a:gd name="T10" fmla="*/ 5 w 21"/>
                  <a:gd name="T11" fmla="*/ 1 h 19"/>
                  <a:gd name="T12" fmla="*/ 5 w 21"/>
                  <a:gd name="T13" fmla="*/ 1 h 19"/>
                  <a:gd name="T14" fmla="*/ 5 w 21"/>
                  <a:gd name="T15" fmla="*/ 1 h 19"/>
                  <a:gd name="T16" fmla="*/ 2 w 21"/>
                  <a:gd name="T17" fmla="*/ 0 h 19"/>
                  <a:gd name="T18" fmla="*/ 2 w 21"/>
                  <a:gd name="T19" fmla="*/ 0 h 19"/>
                  <a:gd name="T20" fmla="*/ 2 w 21"/>
                  <a:gd name="T21" fmla="*/ 0 h 19"/>
                  <a:gd name="T22" fmla="*/ 2 w 21"/>
                  <a:gd name="T23" fmla="*/ 0 h 19"/>
                  <a:gd name="T24" fmla="*/ 1 w 21"/>
                  <a:gd name="T25" fmla="*/ 1 h 19"/>
                  <a:gd name="T26" fmla="*/ 1 w 21"/>
                  <a:gd name="T27" fmla="*/ 3 h 19"/>
                  <a:gd name="T28" fmla="*/ 0 w 21"/>
                  <a:gd name="T29" fmla="*/ 3 h 19"/>
                  <a:gd name="T30" fmla="*/ 1 w 21"/>
                  <a:gd name="T31" fmla="*/ 3 h 19"/>
                  <a:gd name="T32" fmla="*/ 1 w 21"/>
                  <a:gd name="T33" fmla="*/ 3 h 19"/>
                  <a:gd name="T34" fmla="*/ 1 w 21"/>
                  <a:gd name="T35" fmla="*/ 3 h 19"/>
                  <a:gd name="T36" fmla="*/ 2 w 21"/>
                  <a:gd name="T37" fmla="*/ 1 h 19"/>
                  <a:gd name="T38" fmla="*/ 2 w 21"/>
                  <a:gd name="T39" fmla="*/ 0 h 19"/>
                  <a:gd name="T40" fmla="*/ 2 w 21"/>
                  <a:gd name="T41" fmla="*/ 1 h 19"/>
                  <a:gd name="T42" fmla="*/ 2 w 21"/>
                  <a:gd name="T43" fmla="*/ 1 h 19"/>
                  <a:gd name="T44" fmla="*/ 4 w 21"/>
                  <a:gd name="T45" fmla="*/ 1 h 19"/>
                  <a:gd name="T46" fmla="*/ 4 w 21"/>
                  <a:gd name="T47" fmla="*/ 1 h 19"/>
                  <a:gd name="T48" fmla="*/ 4 w 21"/>
                  <a:gd name="T49" fmla="*/ 1 h 19"/>
                  <a:gd name="T50" fmla="*/ 5 w 21"/>
                  <a:gd name="T51" fmla="*/ 1 h 19"/>
                  <a:gd name="T52" fmla="*/ 4 w 21"/>
                  <a:gd name="T53" fmla="*/ 1 h 19"/>
                  <a:gd name="T54" fmla="*/ 4 w 21"/>
                  <a:gd name="T55" fmla="*/ 4 h 19"/>
                  <a:gd name="T56" fmla="*/ 4 w 21"/>
                  <a:gd name="T57" fmla="*/ 4 h 19"/>
                  <a:gd name="T58" fmla="*/ 4 w 21"/>
                  <a:gd name="T59" fmla="*/ 4 h 19"/>
                  <a:gd name="T60" fmla="*/ 4 w 21"/>
                  <a:gd name="T61" fmla="*/ 4 h 19"/>
                  <a:gd name="T62" fmla="*/ 4 w 21"/>
                  <a:gd name="T63" fmla="*/ 4 h 19"/>
                  <a:gd name="T64" fmla="*/ 1 w 21"/>
                  <a:gd name="T65" fmla="*/ 4 h 19"/>
                  <a:gd name="T66" fmla="*/ 1 w 21"/>
                  <a:gd name="T67" fmla="*/ 3 h 19"/>
                  <a:gd name="T68" fmla="*/ 1 w 21"/>
                  <a:gd name="T69" fmla="*/ 3 h 19"/>
                  <a:gd name="T70" fmla="*/ 1 w 21"/>
                  <a:gd name="T71" fmla="*/ 3 h 19"/>
                  <a:gd name="T72" fmla="*/ 1 w 21"/>
                  <a:gd name="T73" fmla="*/ 3 h 19"/>
                  <a:gd name="T74" fmla="*/ 1 w 21"/>
                  <a:gd name="T75" fmla="*/ 3 h 1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1"/>
                  <a:gd name="T115" fmla="*/ 0 h 19"/>
                  <a:gd name="T116" fmla="*/ 21 w 21"/>
                  <a:gd name="T117" fmla="*/ 19 h 1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1" h="19">
                    <a:moveTo>
                      <a:pt x="1" y="1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6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21" y="12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16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2"/>
                      <a:pt x="6" y="4"/>
                    </a:cubicBezTo>
                    <a:cubicBezTo>
                      <a:pt x="5" y="6"/>
                      <a:pt x="2" y="9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5" y="8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3" y="1"/>
                      <a:pt x="15" y="2"/>
                      <a:pt x="17" y="3"/>
                    </a:cubicBezTo>
                    <a:cubicBezTo>
                      <a:pt x="18" y="4"/>
                      <a:pt x="19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8"/>
                      <a:pt x="19" y="11"/>
                      <a:pt x="17" y="14"/>
                    </a:cubicBezTo>
                    <a:cubicBezTo>
                      <a:pt x="17" y="15"/>
                      <a:pt x="16" y="16"/>
                      <a:pt x="16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1" y="17"/>
                      <a:pt x="7" y="16"/>
                      <a:pt x="5" y="14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7" name="Freeform 313">
                <a:extLst>
                  <a:ext uri="{FF2B5EF4-FFF2-40B4-BE49-F238E27FC236}">
                    <a16:creationId xmlns:a16="http://schemas.microsoft.com/office/drawing/2014/main" id="{7F88CDE3-39F5-428B-A0CE-5AFF5358F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964"/>
                <a:ext cx="8" cy="6"/>
              </a:xfrm>
              <a:custGeom>
                <a:avLst/>
                <a:gdLst>
                  <a:gd name="T0" fmla="*/ 2 w 13"/>
                  <a:gd name="T1" fmla="*/ 2 h 10"/>
                  <a:gd name="T2" fmla="*/ 1 w 13"/>
                  <a:gd name="T3" fmla="*/ 1 h 10"/>
                  <a:gd name="T4" fmla="*/ 1 w 13"/>
                  <a:gd name="T5" fmla="*/ 1 h 10"/>
                  <a:gd name="T6" fmla="*/ 2 w 13"/>
                  <a:gd name="T7" fmla="*/ 1 h 10"/>
                  <a:gd name="T8" fmla="*/ 2 w 13"/>
                  <a:gd name="T9" fmla="*/ 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0"/>
                  <a:gd name="T17" fmla="*/ 13 w 13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0">
                    <a:moveTo>
                      <a:pt x="12" y="8"/>
                    </a:moveTo>
                    <a:cubicBezTo>
                      <a:pt x="11" y="10"/>
                      <a:pt x="8" y="9"/>
                      <a:pt x="5" y="7"/>
                    </a:cubicBezTo>
                    <a:cubicBezTo>
                      <a:pt x="1" y="5"/>
                      <a:pt x="0" y="3"/>
                      <a:pt x="1" y="2"/>
                    </a:cubicBezTo>
                    <a:cubicBezTo>
                      <a:pt x="2" y="1"/>
                      <a:pt x="4" y="0"/>
                      <a:pt x="8" y="2"/>
                    </a:cubicBezTo>
                    <a:cubicBezTo>
                      <a:pt x="11" y="4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8" name="Freeform 314">
                <a:extLst>
                  <a:ext uri="{FF2B5EF4-FFF2-40B4-BE49-F238E27FC236}">
                    <a16:creationId xmlns:a16="http://schemas.microsoft.com/office/drawing/2014/main" id="{E66583AD-A129-4025-9591-BEC60735A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945"/>
                <a:ext cx="15" cy="3"/>
              </a:xfrm>
              <a:custGeom>
                <a:avLst/>
                <a:gdLst>
                  <a:gd name="T0" fmla="*/ 6 w 23"/>
                  <a:gd name="T1" fmla="*/ 0 h 5"/>
                  <a:gd name="T2" fmla="*/ 4 w 23"/>
                  <a:gd name="T3" fmla="*/ 1 h 5"/>
                  <a:gd name="T4" fmla="*/ 3 w 23"/>
                  <a:gd name="T5" fmla="*/ 1 h 5"/>
                  <a:gd name="T6" fmla="*/ 1 w 23"/>
                  <a:gd name="T7" fmla="*/ 1 h 5"/>
                  <a:gd name="T8" fmla="*/ 0 w 23"/>
                  <a:gd name="T9" fmla="*/ 1 h 5"/>
                  <a:gd name="T10" fmla="*/ 1 w 23"/>
                  <a:gd name="T11" fmla="*/ 1 h 5"/>
                  <a:gd name="T12" fmla="*/ 3 w 23"/>
                  <a:gd name="T13" fmla="*/ 1 h 5"/>
                  <a:gd name="T14" fmla="*/ 4 w 23"/>
                  <a:gd name="T15" fmla="*/ 1 h 5"/>
                  <a:gd name="T16" fmla="*/ 6 w 23"/>
                  <a:gd name="T17" fmla="*/ 1 h 5"/>
                  <a:gd name="T18" fmla="*/ 7 w 23"/>
                  <a:gd name="T19" fmla="*/ 0 h 5"/>
                  <a:gd name="T20" fmla="*/ 6 w 23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3"/>
                  <a:gd name="T34" fmla="*/ 0 h 5"/>
                  <a:gd name="T35" fmla="*/ 23 w 2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3" h="5">
                    <a:moveTo>
                      <a:pt x="21" y="0"/>
                    </a:moveTo>
                    <a:cubicBezTo>
                      <a:pt x="19" y="1"/>
                      <a:pt x="17" y="1"/>
                      <a:pt x="14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8" y="1"/>
                      <a:pt x="4" y="1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5" y="3"/>
                      <a:pt x="8" y="3"/>
                      <a:pt x="11" y="3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7" y="3"/>
                      <a:pt x="20" y="3"/>
                      <a:pt x="22" y="2"/>
                    </a:cubicBezTo>
                    <a:cubicBezTo>
                      <a:pt x="23" y="1"/>
                      <a:pt x="23" y="1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39" name="Freeform 315">
                <a:extLst>
                  <a:ext uri="{FF2B5EF4-FFF2-40B4-BE49-F238E27FC236}">
                    <a16:creationId xmlns:a16="http://schemas.microsoft.com/office/drawing/2014/main" id="{33FB5293-7C61-4656-A5CE-F56EB341F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011"/>
                <a:ext cx="19" cy="17"/>
              </a:xfrm>
              <a:custGeom>
                <a:avLst/>
                <a:gdLst>
                  <a:gd name="T0" fmla="*/ 3 w 29"/>
                  <a:gd name="T1" fmla="*/ 0 h 26"/>
                  <a:gd name="T2" fmla="*/ 5 w 29"/>
                  <a:gd name="T3" fmla="*/ 1 h 26"/>
                  <a:gd name="T4" fmla="*/ 6 w 29"/>
                  <a:gd name="T5" fmla="*/ 1 h 26"/>
                  <a:gd name="T6" fmla="*/ 8 w 29"/>
                  <a:gd name="T7" fmla="*/ 4 h 26"/>
                  <a:gd name="T8" fmla="*/ 5 w 29"/>
                  <a:gd name="T9" fmla="*/ 5 h 26"/>
                  <a:gd name="T10" fmla="*/ 2 w 29"/>
                  <a:gd name="T11" fmla="*/ 5 h 26"/>
                  <a:gd name="T12" fmla="*/ 1 w 29"/>
                  <a:gd name="T13" fmla="*/ 7 h 26"/>
                  <a:gd name="T14" fmla="*/ 5 w 29"/>
                  <a:gd name="T15" fmla="*/ 5 h 26"/>
                  <a:gd name="T16" fmla="*/ 7 w 29"/>
                  <a:gd name="T17" fmla="*/ 5 h 26"/>
                  <a:gd name="T18" fmla="*/ 8 w 29"/>
                  <a:gd name="T19" fmla="*/ 2 h 26"/>
                  <a:gd name="T20" fmla="*/ 3 w 29"/>
                  <a:gd name="T21" fmla="*/ 0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9"/>
                  <a:gd name="T34" fmla="*/ 0 h 26"/>
                  <a:gd name="T35" fmla="*/ 29 w 2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9" h="26">
                    <a:moveTo>
                      <a:pt x="9" y="0"/>
                    </a:moveTo>
                    <a:cubicBezTo>
                      <a:pt x="11" y="0"/>
                      <a:pt x="14" y="0"/>
                      <a:pt x="16" y="1"/>
                    </a:cubicBezTo>
                    <a:cubicBezTo>
                      <a:pt x="18" y="2"/>
                      <a:pt x="20" y="3"/>
                      <a:pt x="22" y="4"/>
                    </a:cubicBezTo>
                    <a:cubicBezTo>
                      <a:pt x="25" y="6"/>
                      <a:pt x="27" y="9"/>
                      <a:pt x="27" y="13"/>
                    </a:cubicBezTo>
                    <a:cubicBezTo>
                      <a:pt x="26" y="17"/>
                      <a:pt x="23" y="17"/>
                      <a:pt x="19" y="16"/>
                    </a:cubicBezTo>
                    <a:cubicBezTo>
                      <a:pt x="15" y="16"/>
                      <a:pt x="11" y="16"/>
                      <a:pt x="8" y="18"/>
                    </a:cubicBezTo>
                    <a:cubicBezTo>
                      <a:pt x="6" y="19"/>
                      <a:pt x="0" y="24"/>
                      <a:pt x="4" y="25"/>
                    </a:cubicBezTo>
                    <a:cubicBezTo>
                      <a:pt x="8" y="26"/>
                      <a:pt x="12" y="20"/>
                      <a:pt x="15" y="19"/>
                    </a:cubicBezTo>
                    <a:cubicBezTo>
                      <a:pt x="19" y="18"/>
                      <a:pt x="23" y="19"/>
                      <a:pt x="26" y="17"/>
                    </a:cubicBezTo>
                    <a:cubicBezTo>
                      <a:pt x="29" y="16"/>
                      <a:pt x="28" y="11"/>
                      <a:pt x="27" y="8"/>
                    </a:cubicBezTo>
                    <a:cubicBezTo>
                      <a:pt x="24" y="2"/>
                      <a:pt x="17" y="0"/>
                      <a:pt x="10" y="0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0" name="Freeform 316">
                <a:extLst>
                  <a:ext uri="{FF2B5EF4-FFF2-40B4-BE49-F238E27FC236}">
                    <a16:creationId xmlns:a16="http://schemas.microsoft.com/office/drawing/2014/main" id="{14E237DF-CF17-42C1-A863-7B4BEA34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1035"/>
                <a:ext cx="27" cy="10"/>
              </a:xfrm>
              <a:custGeom>
                <a:avLst/>
                <a:gdLst>
                  <a:gd name="T0" fmla="*/ 0 w 43"/>
                  <a:gd name="T1" fmla="*/ 3 h 16"/>
                  <a:gd name="T2" fmla="*/ 6 w 43"/>
                  <a:gd name="T3" fmla="*/ 1 h 16"/>
                  <a:gd name="T4" fmla="*/ 8 w 43"/>
                  <a:gd name="T5" fmla="*/ 1 h 16"/>
                  <a:gd name="T6" fmla="*/ 9 w 43"/>
                  <a:gd name="T7" fmla="*/ 0 h 16"/>
                  <a:gd name="T8" fmla="*/ 11 w 43"/>
                  <a:gd name="T9" fmla="*/ 0 h 16"/>
                  <a:gd name="T10" fmla="*/ 8 w 43"/>
                  <a:gd name="T11" fmla="*/ 2 h 16"/>
                  <a:gd name="T12" fmla="*/ 5 w 43"/>
                  <a:gd name="T13" fmla="*/ 3 h 16"/>
                  <a:gd name="T14" fmla="*/ 3 w 43"/>
                  <a:gd name="T15" fmla="*/ 3 h 16"/>
                  <a:gd name="T16" fmla="*/ 1 w 43"/>
                  <a:gd name="T17" fmla="*/ 4 h 16"/>
                  <a:gd name="T18" fmla="*/ 0 w 43"/>
                  <a:gd name="T19" fmla="*/ 3 h 1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16"/>
                  <a:gd name="T32" fmla="*/ 43 w 43"/>
                  <a:gd name="T33" fmla="*/ 16 h 1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16">
                    <a:moveTo>
                      <a:pt x="0" y="11"/>
                    </a:moveTo>
                    <a:cubicBezTo>
                      <a:pt x="9" y="9"/>
                      <a:pt x="17" y="7"/>
                      <a:pt x="25" y="4"/>
                    </a:cubicBezTo>
                    <a:cubicBezTo>
                      <a:pt x="28" y="3"/>
                      <a:pt x="31" y="2"/>
                      <a:pt x="34" y="1"/>
                    </a:cubicBezTo>
                    <a:cubicBezTo>
                      <a:pt x="35" y="1"/>
                      <a:pt x="37" y="0"/>
                      <a:pt x="38" y="0"/>
                    </a:cubicBezTo>
                    <a:cubicBezTo>
                      <a:pt x="40" y="0"/>
                      <a:pt x="41" y="1"/>
                      <a:pt x="43" y="0"/>
                    </a:cubicBezTo>
                    <a:cubicBezTo>
                      <a:pt x="39" y="3"/>
                      <a:pt x="34" y="4"/>
                      <a:pt x="30" y="6"/>
                    </a:cubicBezTo>
                    <a:cubicBezTo>
                      <a:pt x="27" y="7"/>
                      <a:pt x="23" y="8"/>
                      <a:pt x="19" y="10"/>
                    </a:cubicBezTo>
                    <a:cubicBezTo>
                      <a:pt x="16" y="11"/>
                      <a:pt x="12" y="11"/>
                      <a:pt x="9" y="12"/>
                    </a:cubicBezTo>
                    <a:cubicBezTo>
                      <a:pt x="6" y="12"/>
                      <a:pt x="2" y="11"/>
                      <a:pt x="2" y="16"/>
                    </a:cubicBezTo>
                    <a:cubicBezTo>
                      <a:pt x="1" y="15"/>
                      <a:pt x="0" y="14"/>
                      <a:pt x="0" y="13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1" name="Freeform 317">
                <a:extLst>
                  <a:ext uri="{FF2B5EF4-FFF2-40B4-BE49-F238E27FC236}">
                    <a16:creationId xmlns:a16="http://schemas.microsoft.com/office/drawing/2014/main" id="{7FE6CBC8-173E-4D1A-AA38-0F58266E1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9" y="1035"/>
                <a:ext cx="2" cy="22"/>
              </a:xfrm>
              <a:custGeom>
                <a:avLst/>
                <a:gdLst>
                  <a:gd name="T0" fmla="*/ 1 w 4"/>
                  <a:gd name="T1" fmla="*/ 0 h 35"/>
                  <a:gd name="T2" fmla="*/ 1 w 4"/>
                  <a:gd name="T3" fmla="*/ 2 h 35"/>
                  <a:gd name="T4" fmla="*/ 1 w 4"/>
                  <a:gd name="T5" fmla="*/ 3 h 35"/>
                  <a:gd name="T6" fmla="*/ 1 w 4"/>
                  <a:gd name="T7" fmla="*/ 6 h 35"/>
                  <a:gd name="T8" fmla="*/ 0 w 4"/>
                  <a:gd name="T9" fmla="*/ 9 h 35"/>
                  <a:gd name="T10" fmla="*/ 1 w 4"/>
                  <a:gd name="T11" fmla="*/ 7 h 35"/>
                  <a:gd name="T12" fmla="*/ 1 w 4"/>
                  <a:gd name="T13" fmla="*/ 4 h 35"/>
                  <a:gd name="T14" fmla="*/ 1 w 4"/>
                  <a:gd name="T15" fmla="*/ 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5"/>
                  <a:gd name="T26" fmla="*/ 4 w 4"/>
                  <a:gd name="T27" fmla="*/ 35 h 3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5">
                    <a:moveTo>
                      <a:pt x="3" y="0"/>
                    </a:moveTo>
                    <a:cubicBezTo>
                      <a:pt x="4" y="2"/>
                      <a:pt x="3" y="5"/>
                      <a:pt x="3" y="7"/>
                    </a:cubicBezTo>
                    <a:cubicBezTo>
                      <a:pt x="3" y="8"/>
                      <a:pt x="3" y="10"/>
                      <a:pt x="3" y="12"/>
                    </a:cubicBezTo>
                    <a:cubicBezTo>
                      <a:pt x="3" y="15"/>
                      <a:pt x="3" y="18"/>
                      <a:pt x="3" y="22"/>
                    </a:cubicBezTo>
                    <a:cubicBezTo>
                      <a:pt x="4" y="26"/>
                      <a:pt x="4" y="33"/>
                      <a:pt x="0" y="35"/>
                    </a:cubicBezTo>
                    <a:cubicBezTo>
                      <a:pt x="0" y="32"/>
                      <a:pt x="1" y="30"/>
                      <a:pt x="1" y="27"/>
                    </a:cubicBezTo>
                    <a:cubicBezTo>
                      <a:pt x="1" y="24"/>
                      <a:pt x="1" y="20"/>
                      <a:pt x="1" y="17"/>
                    </a:cubicBezTo>
                    <a:cubicBezTo>
                      <a:pt x="1" y="11"/>
                      <a:pt x="2" y="6"/>
                      <a:pt x="2" y="0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2" name="Freeform 318">
                <a:extLst>
                  <a:ext uri="{FF2B5EF4-FFF2-40B4-BE49-F238E27FC236}">
                    <a16:creationId xmlns:a16="http://schemas.microsoft.com/office/drawing/2014/main" id="{D1D29158-8631-4C62-85D1-83E5C1B52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035"/>
                <a:ext cx="15" cy="14"/>
              </a:xfrm>
              <a:custGeom>
                <a:avLst/>
                <a:gdLst>
                  <a:gd name="T0" fmla="*/ 7 w 22"/>
                  <a:gd name="T1" fmla="*/ 0 h 22"/>
                  <a:gd name="T2" fmla="*/ 3 w 22"/>
                  <a:gd name="T3" fmla="*/ 3 h 22"/>
                  <a:gd name="T4" fmla="*/ 2 w 22"/>
                  <a:gd name="T5" fmla="*/ 4 h 22"/>
                  <a:gd name="T6" fmla="*/ 1 w 22"/>
                  <a:gd name="T7" fmla="*/ 6 h 22"/>
                  <a:gd name="T8" fmla="*/ 0 w 22"/>
                  <a:gd name="T9" fmla="*/ 4 h 22"/>
                  <a:gd name="T10" fmla="*/ 2 w 22"/>
                  <a:gd name="T11" fmla="*/ 3 h 22"/>
                  <a:gd name="T12" fmla="*/ 3 w 22"/>
                  <a:gd name="T13" fmla="*/ 3 h 22"/>
                  <a:gd name="T14" fmla="*/ 7 w 22"/>
                  <a:gd name="T15" fmla="*/ 1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2"/>
                  <a:gd name="T25" fmla="*/ 0 h 22"/>
                  <a:gd name="T26" fmla="*/ 22 w 22"/>
                  <a:gd name="T27" fmla="*/ 22 h 2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2" h="22">
                    <a:moveTo>
                      <a:pt x="22" y="0"/>
                    </a:moveTo>
                    <a:cubicBezTo>
                      <a:pt x="19" y="6"/>
                      <a:pt x="14" y="9"/>
                      <a:pt x="10" y="12"/>
                    </a:cubicBezTo>
                    <a:cubicBezTo>
                      <a:pt x="9" y="13"/>
                      <a:pt x="8" y="14"/>
                      <a:pt x="7" y="16"/>
                    </a:cubicBezTo>
                    <a:cubicBezTo>
                      <a:pt x="6" y="18"/>
                      <a:pt x="6" y="21"/>
                      <a:pt x="5" y="22"/>
                    </a:cubicBezTo>
                    <a:cubicBezTo>
                      <a:pt x="5" y="19"/>
                      <a:pt x="4" y="17"/>
                      <a:pt x="0" y="17"/>
                    </a:cubicBezTo>
                    <a:cubicBezTo>
                      <a:pt x="1" y="15"/>
                      <a:pt x="4" y="14"/>
                      <a:pt x="6" y="13"/>
                    </a:cubicBezTo>
                    <a:cubicBezTo>
                      <a:pt x="7" y="12"/>
                      <a:pt x="9" y="11"/>
                      <a:pt x="11" y="9"/>
                    </a:cubicBezTo>
                    <a:cubicBezTo>
                      <a:pt x="14" y="6"/>
                      <a:pt x="18" y="4"/>
                      <a:pt x="21" y="1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3" name="Freeform 319">
                <a:extLst>
                  <a:ext uri="{FF2B5EF4-FFF2-40B4-BE49-F238E27FC236}">
                    <a16:creationId xmlns:a16="http://schemas.microsoft.com/office/drawing/2014/main" id="{D5D23964-C32E-49E6-848A-3314D2CAB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067"/>
                <a:ext cx="23" cy="38"/>
              </a:xfrm>
              <a:custGeom>
                <a:avLst/>
                <a:gdLst>
                  <a:gd name="T0" fmla="*/ 3 w 36"/>
                  <a:gd name="T1" fmla="*/ 0 h 60"/>
                  <a:gd name="T2" fmla="*/ 1 w 36"/>
                  <a:gd name="T3" fmla="*/ 1 h 60"/>
                  <a:gd name="T4" fmla="*/ 0 w 36"/>
                  <a:gd name="T5" fmla="*/ 4 h 60"/>
                  <a:gd name="T6" fmla="*/ 0 w 36"/>
                  <a:gd name="T7" fmla="*/ 4 h 60"/>
                  <a:gd name="T8" fmla="*/ 1 w 36"/>
                  <a:gd name="T9" fmla="*/ 5 h 60"/>
                  <a:gd name="T10" fmla="*/ 1 w 36"/>
                  <a:gd name="T11" fmla="*/ 6 h 60"/>
                  <a:gd name="T12" fmla="*/ 4 w 36"/>
                  <a:gd name="T13" fmla="*/ 6 h 60"/>
                  <a:gd name="T14" fmla="*/ 6 w 36"/>
                  <a:gd name="T15" fmla="*/ 7 h 60"/>
                  <a:gd name="T16" fmla="*/ 8 w 36"/>
                  <a:gd name="T17" fmla="*/ 9 h 60"/>
                  <a:gd name="T18" fmla="*/ 8 w 36"/>
                  <a:gd name="T19" fmla="*/ 10 h 60"/>
                  <a:gd name="T20" fmla="*/ 8 w 36"/>
                  <a:gd name="T21" fmla="*/ 15 h 60"/>
                  <a:gd name="T22" fmla="*/ 8 w 36"/>
                  <a:gd name="T23" fmla="*/ 15 h 60"/>
                  <a:gd name="T24" fmla="*/ 8 w 36"/>
                  <a:gd name="T25" fmla="*/ 15 h 60"/>
                  <a:gd name="T26" fmla="*/ 10 w 36"/>
                  <a:gd name="T27" fmla="*/ 10 h 60"/>
                  <a:gd name="T28" fmla="*/ 9 w 36"/>
                  <a:gd name="T29" fmla="*/ 8 h 60"/>
                  <a:gd name="T30" fmla="*/ 7 w 36"/>
                  <a:gd name="T31" fmla="*/ 6 h 60"/>
                  <a:gd name="T32" fmla="*/ 4 w 36"/>
                  <a:gd name="T33" fmla="*/ 5 h 60"/>
                  <a:gd name="T34" fmla="*/ 2 w 36"/>
                  <a:gd name="T35" fmla="*/ 5 h 60"/>
                  <a:gd name="T36" fmla="*/ 1 w 36"/>
                  <a:gd name="T37" fmla="*/ 4 h 60"/>
                  <a:gd name="T38" fmla="*/ 1 w 36"/>
                  <a:gd name="T39" fmla="*/ 4 h 60"/>
                  <a:gd name="T40" fmla="*/ 1 w 36"/>
                  <a:gd name="T41" fmla="*/ 4 h 60"/>
                  <a:gd name="T42" fmla="*/ 2 w 36"/>
                  <a:gd name="T43" fmla="*/ 2 h 60"/>
                  <a:gd name="T44" fmla="*/ 3 w 36"/>
                  <a:gd name="T45" fmla="*/ 1 h 60"/>
                  <a:gd name="T46" fmla="*/ 3 w 36"/>
                  <a:gd name="T47" fmla="*/ 1 h 60"/>
                  <a:gd name="T48" fmla="*/ 3 w 36"/>
                  <a:gd name="T49" fmla="*/ 0 h 6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6"/>
                  <a:gd name="T76" fmla="*/ 0 h 60"/>
                  <a:gd name="T77" fmla="*/ 36 w 36"/>
                  <a:gd name="T78" fmla="*/ 60 h 6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6" h="60">
                    <a:moveTo>
                      <a:pt x="10" y="0"/>
                    </a:moveTo>
                    <a:cubicBezTo>
                      <a:pt x="7" y="1"/>
                      <a:pt x="5" y="3"/>
                      <a:pt x="3" y="5"/>
                    </a:cubicBezTo>
                    <a:cubicBezTo>
                      <a:pt x="1" y="8"/>
                      <a:pt x="0" y="11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8"/>
                      <a:pt x="1" y="19"/>
                      <a:pt x="2" y="21"/>
                    </a:cubicBezTo>
                    <a:cubicBezTo>
                      <a:pt x="3" y="22"/>
                      <a:pt x="4" y="23"/>
                      <a:pt x="5" y="23"/>
                    </a:cubicBezTo>
                    <a:cubicBezTo>
                      <a:pt x="8" y="25"/>
                      <a:pt x="12" y="24"/>
                      <a:pt x="15" y="25"/>
                    </a:cubicBezTo>
                    <a:cubicBezTo>
                      <a:pt x="19" y="26"/>
                      <a:pt x="22" y="27"/>
                      <a:pt x="25" y="28"/>
                    </a:cubicBezTo>
                    <a:cubicBezTo>
                      <a:pt x="28" y="30"/>
                      <a:pt x="30" y="31"/>
                      <a:pt x="31" y="34"/>
                    </a:cubicBezTo>
                    <a:cubicBezTo>
                      <a:pt x="32" y="36"/>
                      <a:pt x="32" y="38"/>
                      <a:pt x="32" y="41"/>
                    </a:cubicBezTo>
                    <a:cubicBezTo>
                      <a:pt x="32" y="46"/>
                      <a:pt x="30" y="53"/>
                      <a:pt x="28" y="57"/>
                    </a:cubicBezTo>
                    <a:cubicBezTo>
                      <a:pt x="28" y="58"/>
                      <a:pt x="28" y="59"/>
                      <a:pt x="29" y="59"/>
                    </a:cubicBezTo>
                    <a:cubicBezTo>
                      <a:pt x="30" y="60"/>
                      <a:pt x="31" y="60"/>
                      <a:pt x="32" y="59"/>
                    </a:cubicBezTo>
                    <a:cubicBezTo>
                      <a:pt x="34" y="54"/>
                      <a:pt x="36" y="47"/>
                      <a:pt x="36" y="41"/>
                    </a:cubicBezTo>
                    <a:cubicBezTo>
                      <a:pt x="36" y="38"/>
                      <a:pt x="36" y="35"/>
                      <a:pt x="35" y="32"/>
                    </a:cubicBezTo>
                    <a:cubicBezTo>
                      <a:pt x="33" y="28"/>
                      <a:pt x="30" y="26"/>
                      <a:pt x="27" y="25"/>
                    </a:cubicBezTo>
                    <a:cubicBezTo>
                      <a:pt x="23" y="23"/>
                      <a:pt x="19" y="22"/>
                      <a:pt x="16" y="21"/>
                    </a:cubicBezTo>
                    <a:cubicBezTo>
                      <a:pt x="13" y="20"/>
                      <a:pt x="9" y="20"/>
                      <a:pt x="7" y="20"/>
                    </a:cubicBezTo>
                    <a:cubicBezTo>
                      <a:pt x="6" y="19"/>
                      <a:pt x="6" y="19"/>
                      <a:pt x="5" y="18"/>
                    </a:cubicBezTo>
                    <a:cubicBezTo>
                      <a:pt x="5" y="18"/>
                      <a:pt x="4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2"/>
                      <a:pt x="5" y="10"/>
                      <a:pt x="6" y="8"/>
                    </a:cubicBezTo>
                    <a:cubicBezTo>
                      <a:pt x="7" y="6"/>
                      <a:pt x="9" y="5"/>
                      <a:pt x="11" y="4"/>
                    </a:cubicBezTo>
                    <a:cubicBezTo>
                      <a:pt x="12" y="4"/>
                      <a:pt x="13" y="3"/>
                      <a:pt x="13" y="2"/>
                    </a:cubicBezTo>
                    <a:cubicBezTo>
                      <a:pt x="12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4" name="Freeform 320">
                <a:extLst>
                  <a:ext uri="{FF2B5EF4-FFF2-40B4-BE49-F238E27FC236}">
                    <a16:creationId xmlns:a16="http://schemas.microsoft.com/office/drawing/2014/main" id="{6D0F0E8C-9A24-4535-B427-9D8972355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1040"/>
                <a:ext cx="13" cy="46"/>
              </a:xfrm>
              <a:custGeom>
                <a:avLst/>
                <a:gdLst>
                  <a:gd name="T0" fmla="*/ 1 w 21"/>
                  <a:gd name="T1" fmla="*/ 1 h 71"/>
                  <a:gd name="T2" fmla="*/ 2 w 21"/>
                  <a:gd name="T3" fmla="*/ 3 h 71"/>
                  <a:gd name="T4" fmla="*/ 3 w 21"/>
                  <a:gd name="T5" fmla="*/ 4 h 71"/>
                  <a:gd name="T6" fmla="*/ 2 w 21"/>
                  <a:gd name="T7" fmla="*/ 8 h 71"/>
                  <a:gd name="T8" fmla="*/ 1 w 21"/>
                  <a:gd name="T9" fmla="*/ 10 h 71"/>
                  <a:gd name="T10" fmla="*/ 0 w 21"/>
                  <a:gd name="T11" fmla="*/ 12 h 71"/>
                  <a:gd name="T12" fmla="*/ 0 w 21"/>
                  <a:gd name="T13" fmla="*/ 14 h 71"/>
                  <a:gd name="T14" fmla="*/ 1 w 21"/>
                  <a:gd name="T15" fmla="*/ 17 h 71"/>
                  <a:gd name="T16" fmla="*/ 4 w 21"/>
                  <a:gd name="T17" fmla="*/ 19 h 71"/>
                  <a:gd name="T18" fmla="*/ 4 w 21"/>
                  <a:gd name="T19" fmla="*/ 19 h 71"/>
                  <a:gd name="T20" fmla="*/ 5 w 21"/>
                  <a:gd name="T21" fmla="*/ 19 h 71"/>
                  <a:gd name="T22" fmla="*/ 4 w 21"/>
                  <a:gd name="T23" fmla="*/ 18 h 71"/>
                  <a:gd name="T24" fmla="*/ 4 w 21"/>
                  <a:gd name="T25" fmla="*/ 18 h 71"/>
                  <a:gd name="T26" fmla="*/ 2 w 21"/>
                  <a:gd name="T27" fmla="*/ 17 h 71"/>
                  <a:gd name="T28" fmla="*/ 1 w 21"/>
                  <a:gd name="T29" fmla="*/ 14 h 71"/>
                  <a:gd name="T30" fmla="*/ 1 w 21"/>
                  <a:gd name="T31" fmla="*/ 13 h 71"/>
                  <a:gd name="T32" fmla="*/ 1 w 21"/>
                  <a:gd name="T33" fmla="*/ 10 h 71"/>
                  <a:gd name="T34" fmla="*/ 2 w 21"/>
                  <a:gd name="T35" fmla="*/ 8 h 71"/>
                  <a:gd name="T36" fmla="*/ 4 w 21"/>
                  <a:gd name="T37" fmla="*/ 4 h 71"/>
                  <a:gd name="T38" fmla="*/ 4 w 21"/>
                  <a:gd name="T39" fmla="*/ 2 h 71"/>
                  <a:gd name="T40" fmla="*/ 2 w 21"/>
                  <a:gd name="T41" fmla="*/ 1 h 71"/>
                  <a:gd name="T42" fmla="*/ 1 w 21"/>
                  <a:gd name="T43" fmla="*/ 1 h 71"/>
                  <a:gd name="T44" fmla="*/ 1 w 21"/>
                  <a:gd name="T45" fmla="*/ 1 h 71"/>
                  <a:gd name="T46" fmla="*/ 1 w 21"/>
                  <a:gd name="T47" fmla="*/ 1 h 7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1"/>
                  <a:gd name="T73" fmla="*/ 0 h 71"/>
                  <a:gd name="T74" fmla="*/ 21 w 21"/>
                  <a:gd name="T75" fmla="*/ 71 h 7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1" h="71">
                    <a:moveTo>
                      <a:pt x="5" y="4"/>
                    </a:moveTo>
                    <a:cubicBezTo>
                      <a:pt x="8" y="6"/>
                      <a:pt x="10" y="8"/>
                      <a:pt x="11" y="10"/>
                    </a:cubicBezTo>
                    <a:cubicBezTo>
                      <a:pt x="13" y="12"/>
                      <a:pt x="13" y="14"/>
                      <a:pt x="13" y="16"/>
                    </a:cubicBezTo>
                    <a:cubicBezTo>
                      <a:pt x="13" y="20"/>
                      <a:pt x="12" y="24"/>
                      <a:pt x="9" y="28"/>
                    </a:cubicBezTo>
                    <a:cubicBezTo>
                      <a:pt x="7" y="31"/>
                      <a:pt x="5" y="34"/>
                      <a:pt x="3" y="37"/>
                    </a:cubicBezTo>
                    <a:cubicBezTo>
                      <a:pt x="2" y="40"/>
                      <a:pt x="0" y="43"/>
                      <a:pt x="0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2" y="59"/>
                      <a:pt x="5" y="64"/>
                    </a:cubicBezTo>
                    <a:cubicBezTo>
                      <a:pt x="8" y="68"/>
                      <a:pt x="13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1"/>
                      <a:pt x="21" y="70"/>
                      <a:pt x="21" y="69"/>
                    </a:cubicBezTo>
                    <a:cubicBezTo>
                      <a:pt x="21" y="68"/>
                      <a:pt x="20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4" y="67"/>
                      <a:pt x="11" y="65"/>
                      <a:pt x="8" y="61"/>
                    </a:cubicBezTo>
                    <a:cubicBezTo>
                      <a:pt x="6" y="58"/>
                      <a:pt x="4" y="53"/>
                      <a:pt x="4" y="49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4"/>
                      <a:pt x="5" y="41"/>
                      <a:pt x="7" y="39"/>
                    </a:cubicBezTo>
                    <a:cubicBezTo>
                      <a:pt x="8" y="36"/>
                      <a:pt x="10" y="34"/>
                      <a:pt x="12" y="30"/>
                    </a:cubicBezTo>
                    <a:cubicBezTo>
                      <a:pt x="15" y="25"/>
                      <a:pt x="17" y="21"/>
                      <a:pt x="17" y="16"/>
                    </a:cubicBezTo>
                    <a:cubicBezTo>
                      <a:pt x="17" y="13"/>
                      <a:pt x="16" y="10"/>
                      <a:pt x="15" y="8"/>
                    </a:cubicBezTo>
                    <a:cubicBezTo>
                      <a:pt x="13" y="5"/>
                      <a:pt x="11" y="3"/>
                      <a:pt x="8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5" name="Freeform 321">
                <a:extLst>
                  <a:ext uri="{FF2B5EF4-FFF2-40B4-BE49-F238E27FC236}">
                    <a16:creationId xmlns:a16="http://schemas.microsoft.com/office/drawing/2014/main" id="{22D2D3C7-2692-471E-8563-5E150AD37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856"/>
                <a:ext cx="89" cy="205"/>
              </a:xfrm>
              <a:custGeom>
                <a:avLst/>
                <a:gdLst>
                  <a:gd name="T0" fmla="*/ 34 w 138"/>
                  <a:gd name="T1" fmla="*/ 1 h 318"/>
                  <a:gd name="T2" fmla="*/ 35 w 138"/>
                  <a:gd name="T3" fmla="*/ 5 h 318"/>
                  <a:gd name="T4" fmla="*/ 35 w 138"/>
                  <a:gd name="T5" fmla="*/ 8 h 318"/>
                  <a:gd name="T6" fmla="*/ 35 w 138"/>
                  <a:gd name="T7" fmla="*/ 10 h 318"/>
                  <a:gd name="T8" fmla="*/ 34 w 138"/>
                  <a:gd name="T9" fmla="*/ 16 h 318"/>
                  <a:gd name="T10" fmla="*/ 30 w 138"/>
                  <a:gd name="T11" fmla="*/ 24 h 318"/>
                  <a:gd name="T12" fmla="*/ 28 w 138"/>
                  <a:gd name="T13" fmla="*/ 29 h 318"/>
                  <a:gd name="T14" fmla="*/ 25 w 138"/>
                  <a:gd name="T15" fmla="*/ 34 h 318"/>
                  <a:gd name="T16" fmla="*/ 22 w 138"/>
                  <a:gd name="T17" fmla="*/ 37 h 318"/>
                  <a:gd name="T18" fmla="*/ 19 w 138"/>
                  <a:gd name="T19" fmla="*/ 43 h 318"/>
                  <a:gd name="T20" fmla="*/ 19 w 138"/>
                  <a:gd name="T21" fmla="*/ 45 h 318"/>
                  <a:gd name="T22" fmla="*/ 20 w 138"/>
                  <a:gd name="T23" fmla="*/ 56 h 318"/>
                  <a:gd name="T24" fmla="*/ 20 w 138"/>
                  <a:gd name="T25" fmla="*/ 56 h 318"/>
                  <a:gd name="T26" fmla="*/ 15 w 138"/>
                  <a:gd name="T27" fmla="*/ 71 h 318"/>
                  <a:gd name="T28" fmla="*/ 9 w 138"/>
                  <a:gd name="T29" fmla="*/ 79 h 318"/>
                  <a:gd name="T30" fmla="*/ 4 w 138"/>
                  <a:gd name="T31" fmla="*/ 83 h 318"/>
                  <a:gd name="T32" fmla="*/ 3 w 138"/>
                  <a:gd name="T33" fmla="*/ 83 h 318"/>
                  <a:gd name="T34" fmla="*/ 1 w 138"/>
                  <a:gd name="T35" fmla="*/ 84 h 318"/>
                  <a:gd name="T36" fmla="*/ 1 w 138"/>
                  <a:gd name="T37" fmla="*/ 85 h 318"/>
                  <a:gd name="T38" fmla="*/ 1 w 138"/>
                  <a:gd name="T39" fmla="*/ 85 h 318"/>
                  <a:gd name="T40" fmla="*/ 3 w 138"/>
                  <a:gd name="T41" fmla="*/ 84 h 318"/>
                  <a:gd name="T42" fmla="*/ 5 w 138"/>
                  <a:gd name="T43" fmla="*/ 84 h 318"/>
                  <a:gd name="T44" fmla="*/ 10 w 138"/>
                  <a:gd name="T45" fmla="*/ 80 h 318"/>
                  <a:gd name="T46" fmla="*/ 17 w 138"/>
                  <a:gd name="T47" fmla="*/ 71 h 318"/>
                  <a:gd name="T48" fmla="*/ 21 w 138"/>
                  <a:gd name="T49" fmla="*/ 56 h 318"/>
                  <a:gd name="T50" fmla="*/ 21 w 138"/>
                  <a:gd name="T51" fmla="*/ 56 h 318"/>
                  <a:gd name="T52" fmla="*/ 20 w 138"/>
                  <a:gd name="T53" fmla="*/ 45 h 318"/>
                  <a:gd name="T54" fmla="*/ 20 w 138"/>
                  <a:gd name="T55" fmla="*/ 43 h 318"/>
                  <a:gd name="T56" fmla="*/ 23 w 138"/>
                  <a:gd name="T57" fmla="*/ 38 h 318"/>
                  <a:gd name="T58" fmla="*/ 26 w 138"/>
                  <a:gd name="T59" fmla="*/ 34 h 318"/>
                  <a:gd name="T60" fmla="*/ 29 w 138"/>
                  <a:gd name="T61" fmla="*/ 30 h 318"/>
                  <a:gd name="T62" fmla="*/ 31 w 138"/>
                  <a:gd name="T63" fmla="*/ 24 h 318"/>
                  <a:gd name="T64" fmla="*/ 35 w 138"/>
                  <a:gd name="T65" fmla="*/ 17 h 318"/>
                  <a:gd name="T66" fmla="*/ 37 w 138"/>
                  <a:gd name="T67" fmla="*/ 10 h 318"/>
                  <a:gd name="T68" fmla="*/ 37 w 138"/>
                  <a:gd name="T69" fmla="*/ 8 h 318"/>
                  <a:gd name="T70" fmla="*/ 35 w 138"/>
                  <a:gd name="T71" fmla="*/ 4 h 318"/>
                  <a:gd name="T72" fmla="*/ 35 w 138"/>
                  <a:gd name="T73" fmla="*/ 1 h 318"/>
                  <a:gd name="T74" fmla="*/ 34 w 138"/>
                  <a:gd name="T75" fmla="*/ 0 h 318"/>
                  <a:gd name="T76" fmla="*/ 34 w 138"/>
                  <a:gd name="T77" fmla="*/ 1 h 31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38"/>
                  <a:gd name="T118" fmla="*/ 0 h 318"/>
                  <a:gd name="T119" fmla="*/ 138 w 138"/>
                  <a:gd name="T120" fmla="*/ 318 h 31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38" h="318">
                    <a:moveTo>
                      <a:pt x="124" y="3"/>
                    </a:moveTo>
                    <a:cubicBezTo>
                      <a:pt x="125" y="8"/>
                      <a:pt x="127" y="12"/>
                      <a:pt x="129" y="17"/>
                    </a:cubicBezTo>
                    <a:cubicBezTo>
                      <a:pt x="131" y="21"/>
                      <a:pt x="133" y="26"/>
                      <a:pt x="134" y="30"/>
                    </a:cubicBezTo>
                    <a:cubicBezTo>
                      <a:pt x="134" y="32"/>
                      <a:pt x="134" y="34"/>
                      <a:pt x="134" y="36"/>
                    </a:cubicBezTo>
                    <a:cubicBezTo>
                      <a:pt x="134" y="45"/>
                      <a:pt x="132" y="53"/>
                      <a:pt x="127" y="61"/>
                    </a:cubicBezTo>
                    <a:cubicBezTo>
                      <a:pt x="122" y="71"/>
                      <a:pt x="115" y="80"/>
                      <a:pt x="110" y="91"/>
                    </a:cubicBezTo>
                    <a:cubicBezTo>
                      <a:pt x="107" y="97"/>
                      <a:pt x="105" y="103"/>
                      <a:pt x="103" y="109"/>
                    </a:cubicBezTo>
                    <a:cubicBezTo>
                      <a:pt x="101" y="114"/>
                      <a:pt x="99" y="120"/>
                      <a:pt x="95" y="125"/>
                    </a:cubicBezTo>
                    <a:cubicBezTo>
                      <a:pt x="91" y="131"/>
                      <a:pt x="85" y="135"/>
                      <a:pt x="80" y="140"/>
                    </a:cubicBezTo>
                    <a:cubicBezTo>
                      <a:pt x="75" y="145"/>
                      <a:pt x="71" y="151"/>
                      <a:pt x="70" y="160"/>
                    </a:cubicBezTo>
                    <a:cubicBezTo>
                      <a:pt x="70" y="162"/>
                      <a:pt x="70" y="165"/>
                      <a:pt x="70" y="167"/>
                    </a:cubicBezTo>
                    <a:cubicBezTo>
                      <a:pt x="70" y="181"/>
                      <a:pt x="74" y="196"/>
                      <a:pt x="74" y="210"/>
                    </a:cubicBezTo>
                    <a:cubicBezTo>
                      <a:pt x="74" y="210"/>
                      <a:pt x="74" y="210"/>
                      <a:pt x="74" y="210"/>
                    </a:cubicBezTo>
                    <a:cubicBezTo>
                      <a:pt x="74" y="229"/>
                      <a:pt x="67" y="246"/>
                      <a:pt x="58" y="263"/>
                    </a:cubicBezTo>
                    <a:cubicBezTo>
                      <a:pt x="52" y="277"/>
                      <a:pt x="44" y="287"/>
                      <a:pt x="33" y="297"/>
                    </a:cubicBezTo>
                    <a:cubicBezTo>
                      <a:pt x="28" y="302"/>
                      <a:pt x="23" y="306"/>
                      <a:pt x="16" y="309"/>
                    </a:cubicBezTo>
                    <a:cubicBezTo>
                      <a:pt x="14" y="310"/>
                      <a:pt x="12" y="311"/>
                      <a:pt x="9" y="311"/>
                    </a:cubicBezTo>
                    <a:cubicBezTo>
                      <a:pt x="7" y="312"/>
                      <a:pt x="4" y="313"/>
                      <a:pt x="1" y="314"/>
                    </a:cubicBezTo>
                    <a:cubicBezTo>
                      <a:pt x="1" y="315"/>
                      <a:pt x="0" y="316"/>
                      <a:pt x="1" y="317"/>
                    </a:cubicBezTo>
                    <a:cubicBezTo>
                      <a:pt x="1" y="318"/>
                      <a:pt x="3" y="318"/>
                      <a:pt x="4" y="318"/>
                    </a:cubicBezTo>
                    <a:cubicBezTo>
                      <a:pt x="6" y="317"/>
                      <a:pt x="8" y="316"/>
                      <a:pt x="10" y="315"/>
                    </a:cubicBezTo>
                    <a:cubicBezTo>
                      <a:pt x="13" y="314"/>
                      <a:pt x="15" y="314"/>
                      <a:pt x="18" y="313"/>
                    </a:cubicBezTo>
                    <a:cubicBezTo>
                      <a:pt x="25" y="309"/>
                      <a:pt x="30" y="305"/>
                      <a:pt x="36" y="300"/>
                    </a:cubicBezTo>
                    <a:cubicBezTo>
                      <a:pt x="47" y="290"/>
                      <a:pt x="55" y="279"/>
                      <a:pt x="62" y="265"/>
                    </a:cubicBezTo>
                    <a:cubicBezTo>
                      <a:pt x="71" y="248"/>
                      <a:pt x="78" y="230"/>
                      <a:pt x="78" y="210"/>
                    </a:cubicBezTo>
                    <a:cubicBezTo>
                      <a:pt x="78" y="210"/>
                      <a:pt x="78" y="210"/>
                      <a:pt x="78" y="210"/>
                    </a:cubicBezTo>
                    <a:cubicBezTo>
                      <a:pt x="78" y="195"/>
                      <a:pt x="74" y="181"/>
                      <a:pt x="74" y="167"/>
                    </a:cubicBezTo>
                    <a:cubicBezTo>
                      <a:pt x="74" y="165"/>
                      <a:pt x="74" y="163"/>
                      <a:pt x="74" y="160"/>
                    </a:cubicBezTo>
                    <a:cubicBezTo>
                      <a:pt x="75" y="152"/>
                      <a:pt x="79" y="147"/>
                      <a:pt x="83" y="143"/>
                    </a:cubicBezTo>
                    <a:cubicBezTo>
                      <a:pt x="88" y="138"/>
                      <a:pt x="93" y="134"/>
                      <a:pt x="98" y="127"/>
                    </a:cubicBezTo>
                    <a:cubicBezTo>
                      <a:pt x="103" y="122"/>
                      <a:pt x="105" y="116"/>
                      <a:pt x="107" y="110"/>
                    </a:cubicBezTo>
                    <a:cubicBezTo>
                      <a:pt x="109" y="104"/>
                      <a:pt x="111" y="98"/>
                      <a:pt x="114" y="92"/>
                    </a:cubicBezTo>
                    <a:cubicBezTo>
                      <a:pt x="118" y="82"/>
                      <a:pt x="126" y="73"/>
                      <a:pt x="131" y="63"/>
                    </a:cubicBezTo>
                    <a:cubicBezTo>
                      <a:pt x="135" y="55"/>
                      <a:pt x="138" y="46"/>
                      <a:pt x="138" y="36"/>
                    </a:cubicBezTo>
                    <a:cubicBezTo>
                      <a:pt x="138" y="34"/>
                      <a:pt x="138" y="32"/>
                      <a:pt x="138" y="29"/>
                    </a:cubicBezTo>
                    <a:cubicBezTo>
                      <a:pt x="137" y="24"/>
                      <a:pt x="135" y="20"/>
                      <a:pt x="133" y="15"/>
                    </a:cubicBezTo>
                    <a:cubicBezTo>
                      <a:pt x="131" y="11"/>
                      <a:pt x="129" y="6"/>
                      <a:pt x="128" y="2"/>
                    </a:cubicBezTo>
                    <a:cubicBezTo>
                      <a:pt x="128" y="1"/>
                      <a:pt x="127" y="0"/>
                      <a:pt x="126" y="0"/>
                    </a:cubicBezTo>
                    <a:cubicBezTo>
                      <a:pt x="125" y="0"/>
                      <a:pt x="124" y="1"/>
                      <a:pt x="124" y="3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6" name="Freeform 322">
                <a:extLst>
                  <a:ext uri="{FF2B5EF4-FFF2-40B4-BE49-F238E27FC236}">
                    <a16:creationId xmlns:a16="http://schemas.microsoft.com/office/drawing/2014/main" id="{B064125A-1A80-47E8-AF58-9044633BF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932"/>
                <a:ext cx="51" cy="153"/>
              </a:xfrm>
              <a:custGeom>
                <a:avLst/>
                <a:gdLst>
                  <a:gd name="T0" fmla="*/ 3 w 80"/>
                  <a:gd name="T1" fmla="*/ 3 h 237"/>
                  <a:gd name="T2" fmla="*/ 1 w 80"/>
                  <a:gd name="T3" fmla="*/ 10 h 237"/>
                  <a:gd name="T4" fmla="*/ 0 w 80"/>
                  <a:gd name="T5" fmla="*/ 12 h 237"/>
                  <a:gd name="T6" fmla="*/ 2 w 80"/>
                  <a:gd name="T7" fmla="*/ 12 h 237"/>
                  <a:gd name="T8" fmla="*/ 5 w 80"/>
                  <a:gd name="T9" fmla="*/ 12 h 237"/>
                  <a:gd name="T10" fmla="*/ 8 w 80"/>
                  <a:gd name="T11" fmla="*/ 15 h 237"/>
                  <a:gd name="T12" fmla="*/ 8 w 80"/>
                  <a:gd name="T13" fmla="*/ 21 h 237"/>
                  <a:gd name="T14" fmla="*/ 4 w 80"/>
                  <a:gd name="T15" fmla="*/ 28 h 237"/>
                  <a:gd name="T16" fmla="*/ 3 w 80"/>
                  <a:gd name="T17" fmla="*/ 41 h 237"/>
                  <a:gd name="T18" fmla="*/ 10 w 80"/>
                  <a:gd name="T19" fmla="*/ 46 h 237"/>
                  <a:gd name="T20" fmla="*/ 11 w 80"/>
                  <a:gd name="T21" fmla="*/ 50 h 237"/>
                  <a:gd name="T22" fmla="*/ 11 w 80"/>
                  <a:gd name="T23" fmla="*/ 52 h 237"/>
                  <a:gd name="T24" fmla="*/ 13 w 80"/>
                  <a:gd name="T25" fmla="*/ 57 h 237"/>
                  <a:gd name="T26" fmla="*/ 17 w 80"/>
                  <a:gd name="T27" fmla="*/ 61 h 237"/>
                  <a:gd name="T28" fmla="*/ 19 w 80"/>
                  <a:gd name="T29" fmla="*/ 63 h 237"/>
                  <a:gd name="T30" fmla="*/ 21 w 80"/>
                  <a:gd name="T31" fmla="*/ 63 h 237"/>
                  <a:gd name="T32" fmla="*/ 20 w 80"/>
                  <a:gd name="T33" fmla="*/ 63 h 237"/>
                  <a:gd name="T34" fmla="*/ 18 w 80"/>
                  <a:gd name="T35" fmla="*/ 61 h 237"/>
                  <a:gd name="T36" fmla="*/ 14 w 80"/>
                  <a:gd name="T37" fmla="*/ 57 h 237"/>
                  <a:gd name="T38" fmla="*/ 12 w 80"/>
                  <a:gd name="T39" fmla="*/ 52 h 237"/>
                  <a:gd name="T40" fmla="*/ 12 w 80"/>
                  <a:gd name="T41" fmla="*/ 50 h 237"/>
                  <a:gd name="T42" fmla="*/ 10 w 80"/>
                  <a:gd name="T43" fmla="*/ 45 h 237"/>
                  <a:gd name="T44" fmla="*/ 3 w 80"/>
                  <a:gd name="T45" fmla="*/ 41 h 237"/>
                  <a:gd name="T46" fmla="*/ 5 w 80"/>
                  <a:gd name="T47" fmla="*/ 28 h 237"/>
                  <a:gd name="T48" fmla="*/ 10 w 80"/>
                  <a:gd name="T49" fmla="*/ 21 h 237"/>
                  <a:gd name="T50" fmla="*/ 10 w 80"/>
                  <a:gd name="T51" fmla="*/ 14 h 237"/>
                  <a:gd name="T52" fmla="*/ 5 w 80"/>
                  <a:gd name="T53" fmla="*/ 11 h 237"/>
                  <a:gd name="T54" fmla="*/ 2 w 80"/>
                  <a:gd name="T55" fmla="*/ 11 h 237"/>
                  <a:gd name="T56" fmla="*/ 1 w 80"/>
                  <a:gd name="T57" fmla="*/ 11 h 237"/>
                  <a:gd name="T58" fmla="*/ 1 w 80"/>
                  <a:gd name="T59" fmla="*/ 10 h 237"/>
                  <a:gd name="T60" fmla="*/ 3 w 80"/>
                  <a:gd name="T61" fmla="*/ 3 h 237"/>
                  <a:gd name="T62" fmla="*/ 3 w 80"/>
                  <a:gd name="T63" fmla="*/ 0 h 237"/>
                  <a:gd name="T64" fmla="*/ 2 w 80"/>
                  <a:gd name="T65" fmla="*/ 1 h 237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80"/>
                  <a:gd name="T100" fmla="*/ 0 h 237"/>
                  <a:gd name="T101" fmla="*/ 80 w 80"/>
                  <a:gd name="T102" fmla="*/ 237 h 237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80" h="237">
                    <a:moveTo>
                      <a:pt x="8" y="3"/>
                    </a:moveTo>
                    <a:cubicBezTo>
                      <a:pt x="9" y="6"/>
                      <a:pt x="9" y="9"/>
                      <a:pt x="9" y="11"/>
                    </a:cubicBezTo>
                    <a:cubicBezTo>
                      <a:pt x="9" y="18"/>
                      <a:pt x="7" y="23"/>
                      <a:pt x="4" y="31"/>
                    </a:cubicBezTo>
                    <a:cubicBezTo>
                      <a:pt x="3" y="33"/>
                      <a:pt x="2" y="34"/>
                      <a:pt x="1" y="36"/>
                    </a:cubicBezTo>
                    <a:cubicBezTo>
                      <a:pt x="0" y="38"/>
                      <a:pt x="0" y="39"/>
                      <a:pt x="0" y="41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1" y="44"/>
                      <a:pt x="2" y="45"/>
                      <a:pt x="3" y="45"/>
                    </a:cubicBezTo>
                    <a:cubicBezTo>
                      <a:pt x="4" y="46"/>
                      <a:pt x="6" y="46"/>
                      <a:pt x="7" y="46"/>
                    </a:cubicBezTo>
                    <a:cubicBezTo>
                      <a:pt x="8" y="46"/>
                      <a:pt x="9" y="46"/>
                      <a:pt x="9" y="46"/>
                    </a:cubicBezTo>
                    <a:cubicBezTo>
                      <a:pt x="13" y="46"/>
                      <a:pt x="16" y="45"/>
                      <a:pt x="19" y="45"/>
                    </a:cubicBezTo>
                    <a:cubicBezTo>
                      <a:pt x="21" y="45"/>
                      <a:pt x="23" y="46"/>
                      <a:pt x="26" y="47"/>
                    </a:cubicBezTo>
                    <a:cubicBezTo>
                      <a:pt x="29" y="49"/>
                      <a:pt x="31" y="52"/>
                      <a:pt x="32" y="55"/>
                    </a:cubicBezTo>
                    <a:cubicBezTo>
                      <a:pt x="33" y="58"/>
                      <a:pt x="34" y="62"/>
                      <a:pt x="34" y="65"/>
                    </a:cubicBezTo>
                    <a:cubicBezTo>
                      <a:pt x="34" y="69"/>
                      <a:pt x="33" y="74"/>
                      <a:pt x="32" y="77"/>
                    </a:cubicBezTo>
                    <a:cubicBezTo>
                      <a:pt x="31" y="82"/>
                      <a:pt x="29" y="86"/>
                      <a:pt x="26" y="89"/>
                    </a:cubicBezTo>
                    <a:cubicBezTo>
                      <a:pt x="23" y="93"/>
                      <a:pt x="20" y="97"/>
                      <a:pt x="18" y="102"/>
                    </a:cubicBezTo>
                    <a:cubicBezTo>
                      <a:pt x="13" y="112"/>
                      <a:pt x="6" y="128"/>
                      <a:pt x="6" y="141"/>
                    </a:cubicBezTo>
                    <a:cubicBezTo>
                      <a:pt x="6" y="146"/>
                      <a:pt x="7" y="151"/>
                      <a:pt x="9" y="154"/>
                    </a:cubicBezTo>
                    <a:cubicBezTo>
                      <a:pt x="12" y="158"/>
                      <a:pt x="15" y="161"/>
                      <a:pt x="21" y="163"/>
                    </a:cubicBezTo>
                    <a:cubicBezTo>
                      <a:pt x="28" y="165"/>
                      <a:pt x="34" y="167"/>
                      <a:pt x="37" y="170"/>
                    </a:cubicBezTo>
                    <a:cubicBezTo>
                      <a:pt x="39" y="172"/>
                      <a:pt x="40" y="174"/>
                      <a:pt x="41" y="176"/>
                    </a:cubicBezTo>
                    <a:cubicBezTo>
                      <a:pt x="42" y="179"/>
                      <a:pt x="43" y="182"/>
                      <a:pt x="43" y="186"/>
                    </a:cubicBezTo>
                    <a:cubicBezTo>
                      <a:pt x="43" y="187"/>
                      <a:pt x="43" y="188"/>
                      <a:pt x="43" y="188"/>
                    </a:cubicBezTo>
                    <a:cubicBezTo>
                      <a:pt x="43" y="191"/>
                      <a:pt x="43" y="193"/>
                      <a:pt x="43" y="195"/>
                    </a:cubicBezTo>
                    <a:cubicBezTo>
                      <a:pt x="43" y="200"/>
                      <a:pt x="44" y="206"/>
                      <a:pt x="47" y="210"/>
                    </a:cubicBezTo>
                    <a:cubicBezTo>
                      <a:pt x="49" y="212"/>
                      <a:pt x="51" y="213"/>
                      <a:pt x="52" y="214"/>
                    </a:cubicBezTo>
                    <a:cubicBezTo>
                      <a:pt x="54" y="214"/>
                      <a:pt x="55" y="215"/>
                      <a:pt x="56" y="215"/>
                    </a:cubicBezTo>
                    <a:cubicBezTo>
                      <a:pt x="62" y="219"/>
                      <a:pt x="65" y="222"/>
                      <a:pt x="68" y="228"/>
                    </a:cubicBezTo>
                    <a:cubicBezTo>
                      <a:pt x="69" y="230"/>
                      <a:pt x="70" y="231"/>
                      <a:pt x="71" y="233"/>
                    </a:cubicBezTo>
                    <a:cubicBezTo>
                      <a:pt x="72" y="234"/>
                      <a:pt x="72" y="235"/>
                      <a:pt x="73" y="236"/>
                    </a:cubicBezTo>
                    <a:cubicBezTo>
                      <a:pt x="75" y="236"/>
                      <a:pt x="76" y="237"/>
                      <a:pt x="77" y="237"/>
                    </a:cubicBezTo>
                    <a:cubicBezTo>
                      <a:pt x="78" y="237"/>
                      <a:pt x="79" y="236"/>
                      <a:pt x="80" y="235"/>
                    </a:cubicBezTo>
                    <a:cubicBezTo>
                      <a:pt x="80" y="234"/>
                      <a:pt x="79" y="233"/>
                      <a:pt x="78" y="233"/>
                    </a:cubicBezTo>
                    <a:cubicBezTo>
                      <a:pt x="77" y="233"/>
                      <a:pt x="76" y="233"/>
                      <a:pt x="76" y="232"/>
                    </a:cubicBezTo>
                    <a:cubicBezTo>
                      <a:pt x="75" y="232"/>
                      <a:pt x="74" y="231"/>
                      <a:pt x="74" y="230"/>
                    </a:cubicBezTo>
                    <a:cubicBezTo>
                      <a:pt x="73" y="229"/>
                      <a:pt x="73" y="227"/>
                      <a:pt x="72" y="226"/>
                    </a:cubicBezTo>
                    <a:cubicBezTo>
                      <a:pt x="68" y="220"/>
                      <a:pt x="65" y="216"/>
                      <a:pt x="58" y="212"/>
                    </a:cubicBezTo>
                    <a:cubicBezTo>
                      <a:pt x="57" y="211"/>
                      <a:pt x="55" y="210"/>
                      <a:pt x="54" y="210"/>
                    </a:cubicBezTo>
                    <a:cubicBezTo>
                      <a:pt x="52" y="209"/>
                      <a:pt x="52" y="209"/>
                      <a:pt x="50" y="208"/>
                    </a:cubicBezTo>
                    <a:cubicBezTo>
                      <a:pt x="48" y="205"/>
                      <a:pt x="47" y="200"/>
                      <a:pt x="47" y="195"/>
                    </a:cubicBezTo>
                    <a:cubicBezTo>
                      <a:pt x="47" y="193"/>
                      <a:pt x="47" y="191"/>
                      <a:pt x="47" y="188"/>
                    </a:cubicBezTo>
                    <a:cubicBezTo>
                      <a:pt x="47" y="187"/>
                      <a:pt x="47" y="187"/>
                      <a:pt x="47" y="186"/>
                    </a:cubicBezTo>
                    <a:cubicBezTo>
                      <a:pt x="47" y="181"/>
                      <a:pt x="46" y="178"/>
                      <a:pt x="45" y="175"/>
                    </a:cubicBezTo>
                    <a:cubicBezTo>
                      <a:pt x="43" y="170"/>
                      <a:pt x="40" y="167"/>
                      <a:pt x="36" y="165"/>
                    </a:cubicBezTo>
                    <a:cubicBezTo>
                      <a:pt x="32" y="163"/>
                      <a:pt x="28" y="161"/>
                      <a:pt x="22" y="159"/>
                    </a:cubicBezTo>
                    <a:cubicBezTo>
                      <a:pt x="17" y="158"/>
                      <a:pt x="14" y="155"/>
                      <a:pt x="13" y="152"/>
                    </a:cubicBezTo>
                    <a:cubicBezTo>
                      <a:pt x="11" y="149"/>
                      <a:pt x="10" y="145"/>
                      <a:pt x="10" y="141"/>
                    </a:cubicBezTo>
                    <a:cubicBezTo>
                      <a:pt x="10" y="129"/>
                      <a:pt x="16" y="114"/>
                      <a:pt x="21" y="104"/>
                    </a:cubicBezTo>
                    <a:cubicBezTo>
                      <a:pt x="23" y="100"/>
                      <a:pt x="26" y="96"/>
                      <a:pt x="29" y="92"/>
                    </a:cubicBezTo>
                    <a:cubicBezTo>
                      <a:pt x="32" y="88"/>
                      <a:pt x="35" y="84"/>
                      <a:pt x="36" y="78"/>
                    </a:cubicBezTo>
                    <a:cubicBezTo>
                      <a:pt x="37" y="74"/>
                      <a:pt x="38" y="70"/>
                      <a:pt x="38" y="65"/>
                    </a:cubicBezTo>
                    <a:cubicBezTo>
                      <a:pt x="38" y="61"/>
                      <a:pt x="37" y="57"/>
                      <a:pt x="36" y="53"/>
                    </a:cubicBezTo>
                    <a:cubicBezTo>
                      <a:pt x="34" y="50"/>
                      <a:pt x="31" y="46"/>
                      <a:pt x="28" y="44"/>
                    </a:cubicBezTo>
                    <a:cubicBezTo>
                      <a:pt x="24" y="42"/>
                      <a:pt x="22" y="41"/>
                      <a:pt x="19" y="41"/>
                    </a:cubicBezTo>
                    <a:cubicBezTo>
                      <a:pt x="15" y="41"/>
                      <a:pt x="12" y="42"/>
                      <a:pt x="9" y="42"/>
                    </a:cubicBezTo>
                    <a:cubicBezTo>
                      <a:pt x="9" y="42"/>
                      <a:pt x="8" y="42"/>
                      <a:pt x="8" y="42"/>
                    </a:cubicBezTo>
                    <a:cubicBezTo>
                      <a:pt x="6" y="42"/>
                      <a:pt x="5" y="42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0"/>
                      <a:pt x="4" y="39"/>
                      <a:pt x="5" y="38"/>
                    </a:cubicBezTo>
                    <a:cubicBezTo>
                      <a:pt x="5" y="36"/>
                      <a:pt x="6" y="35"/>
                      <a:pt x="7" y="33"/>
                    </a:cubicBezTo>
                    <a:cubicBezTo>
                      <a:pt x="11" y="25"/>
                      <a:pt x="13" y="19"/>
                      <a:pt x="13" y="11"/>
                    </a:cubicBezTo>
                    <a:cubicBezTo>
                      <a:pt x="13" y="8"/>
                      <a:pt x="12" y="5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8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7" name="Freeform 323">
                <a:extLst>
                  <a:ext uri="{FF2B5EF4-FFF2-40B4-BE49-F238E27FC236}">
                    <a16:creationId xmlns:a16="http://schemas.microsoft.com/office/drawing/2014/main" id="{E24D4921-AD05-47DC-8420-92E602593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908"/>
                <a:ext cx="31" cy="69"/>
              </a:xfrm>
              <a:custGeom>
                <a:avLst/>
                <a:gdLst>
                  <a:gd name="T0" fmla="*/ 13 w 47"/>
                  <a:gd name="T1" fmla="*/ 28 h 106"/>
                  <a:gd name="T2" fmla="*/ 8 w 47"/>
                  <a:gd name="T3" fmla="*/ 20 h 106"/>
                  <a:gd name="T4" fmla="*/ 3 w 47"/>
                  <a:gd name="T5" fmla="*/ 13 h 106"/>
                  <a:gd name="T6" fmla="*/ 1 w 47"/>
                  <a:gd name="T7" fmla="*/ 5 h 106"/>
                  <a:gd name="T8" fmla="*/ 2 w 47"/>
                  <a:gd name="T9" fmla="*/ 1 h 106"/>
                  <a:gd name="T10" fmla="*/ 2 w 47"/>
                  <a:gd name="T11" fmla="*/ 1 h 106"/>
                  <a:gd name="T12" fmla="*/ 1 w 47"/>
                  <a:gd name="T13" fmla="*/ 1 h 106"/>
                  <a:gd name="T14" fmla="*/ 0 w 47"/>
                  <a:gd name="T15" fmla="*/ 5 h 106"/>
                  <a:gd name="T16" fmla="*/ 2 w 47"/>
                  <a:gd name="T17" fmla="*/ 13 h 106"/>
                  <a:gd name="T18" fmla="*/ 7 w 47"/>
                  <a:gd name="T19" fmla="*/ 21 h 106"/>
                  <a:gd name="T20" fmla="*/ 12 w 47"/>
                  <a:gd name="T21" fmla="*/ 29 h 106"/>
                  <a:gd name="T22" fmla="*/ 13 w 47"/>
                  <a:gd name="T23" fmla="*/ 29 h 106"/>
                  <a:gd name="T24" fmla="*/ 13 w 47"/>
                  <a:gd name="T25" fmla="*/ 28 h 1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7"/>
                  <a:gd name="T40" fmla="*/ 0 h 106"/>
                  <a:gd name="T41" fmla="*/ 47 w 47"/>
                  <a:gd name="T42" fmla="*/ 106 h 10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7" h="106">
                    <a:moveTo>
                      <a:pt x="47" y="102"/>
                    </a:moveTo>
                    <a:cubicBezTo>
                      <a:pt x="42" y="92"/>
                      <a:pt x="35" y="83"/>
                      <a:pt x="28" y="74"/>
                    </a:cubicBezTo>
                    <a:cubicBezTo>
                      <a:pt x="21" y="65"/>
                      <a:pt x="15" y="57"/>
                      <a:pt x="11" y="47"/>
                    </a:cubicBezTo>
                    <a:cubicBezTo>
                      <a:pt x="8" y="39"/>
                      <a:pt x="4" y="26"/>
                      <a:pt x="4" y="16"/>
                    </a:cubicBezTo>
                    <a:cubicBezTo>
                      <a:pt x="4" y="11"/>
                      <a:pt x="5" y="6"/>
                      <a:pt x="7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1" y="5"/>
                      <a:pt x="0" y="10"/>
                      <a:pt x="0" y="16"/>
                    </a:cubicBezTo>
                    <a:cubicBezTo>
                      <a:pt x="0" y="27"/>
                      <a:pt x="4" y="40"/>
                      <a:pt x="7" y="48"/>
                    </a:cubicBezTo>
                    <a:cubicBezTo>
                      <a:pt x="11" y="59"/>
                      <a:pt x="18" y="68"/>
                      <a:pt x="25" y="77"/>
                    </a:cubicBezTo>
                    <a:cubicBezTo>
                      <a:pt x="32" y="86"/>
                      <a:pt x="38" y="94"/>
                      <a:pt x="43" y="104"/>
                    </a:cubicBezTo>
                    <a:cubicBezTo>
                      <a:pt x="43" y="105"/>
                      <a:pt x="45" y="106"/>
                      <a:pt x="46" y="105"/>
                    </a:cubicBezTo>
                    <a:cubicBezTo>
                      <a:pt x="47" y="105"/>
                      <a:pt x="47" y="103"/>
                      <a:pt x="47" y="10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8" name="Freeform 324">
                <a:extLst>
                  <a:ext uri="{FF2B5EF4-FFF2-40B4-BE49-F238E27FC236}">
                    <a16:creationId xmlns:a16="http://schemas.microsoft.com/office/drawing/2014/main" id="{85E83118-4619-4B76-8C64-9FB922FF6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974"/>
                <a:ext cx="27" cy="144"/>
              </a:xfrm>
              <a:custGeom>
                <a:avLst/>
                <a:gdLst>
                  <a:gd name="T0" fmla="*/ 1 w 42"/>
                  <a:gd name="T1" fmla="*/ 1 h 223"/>
                  <a:gd name="T2" fmla="*/ 1 w 42"/>
                  <a:gd name="T3" fmla="*/ 6 h 223"/>
                  <a:gd name="T4" fmla="*/ 1 w 42"/>
                  <a:gd name="T5" fmla="*/ 11 h 223"/>
                  <a:gd name="T6" fmla="*/ 1 w 42"/>
                  <a:gd name="T7" fmla="*/ 14 h 223"/>
                  <a:gd name="T8" fmla="*/ 1 w 42"/>
                  <a:gd name="T9" fmla="*/ 18 h 223"/>
                  <a:gd name="T10" fmla="*/ 2 w 42"/>
                  <a:gd name="T11" fmla="*/ 21 h 223"/>
                  <a:gd name="T12" fmla="*/ 5 w 42"/>
                  <a:gd name="T13" fmla="*/ 23 h 223"/>
                  <a:gd name="T14" fmla="*/ 6 w 42"/>
                  <a:gd name="T15" fmla="*/ 26 h 223"/>
                  <a:gd name="T16" fmla="*/ 7 w 42"/>
                  <a:gd name="T17" fmla="*/ 31 h 223"/>
                  <a:gd name="T18" fmla="*/ 7 w 42"/>
                  <a:gd name="T19" fmla="*/ 36 h 223"/>
                  <a:gd name="T20" fmla="*/ 7 w 42"/>
                  <a:gd name="T21" fmla="*/ 38 h 223"/>
                  <a:gd name="T22" fmla="*/ 10 w 42"/>
                  <a:gd name="T23" fmla="*/ 49 h 223"/>
                  <a:gd name="T24" fmla="*/ 10 w 42"/>
                  <a:gd name="T25" fmla="*/ 50 h 223"/>
                  <a:gd name="T26" fmla="*/ 9 w 42"/>
                  <a:gd name="T27" fmla="*/ 59 h 223"/>
                  <a:gd name="T28" fmla="*/ 9 w 42"/>
                  <a:gd name="T29" fmla="*/ 59 h 223"/>
                  <a:gd name="T30" fmla="*/ 10 w 42"/>
                  <a:gd name="T31" fmla="*/ 60 h 223"/>
                  <a:gd name="T32" fmla="*/ 10 w 42"/>
                  <a:gd name="T33" fmla="*/ 59 h 223"/>
                  <a:gd name="T34" fmla="*/ 10 w 42"/>
                  <a:gd name="T35" fmla="*/ 59 h 223"/>
                  <a:gd name="T36" fmla="*/ 10 w 42"/>
                  <a:gd name="T37" fmla="*/ 59 h 223"/>
                  <a:gd name="T38" fmla="*/ 10 w 42"/>
                  <a:gd name="T39" fmla="*/ 59 h 223"/>
                  <a:gd name="T40" fmla="*/ 10 w 42"/>
                  <a:gd name="T41" fmla="*/ 59 h 223"/>
                  <a:gd name="T42" fmla="*/ 10 w 42"/>
                  <a:gd name="T43" fmla="*/ 59 h 223"/>
                  <a:gd name="T44" fmla="*/ 11 w 42"/>
                  <a:gd name="T45" fmla="*/ 50 h 223"/>
                  <a:gd name="T46" fmla="*/ 11 w 42"/>
                  <a:gd name="T47" fmla="*/ 49 h 223"/>
                  <a:gd name="T48" fmla="*/ 8 w 42"/>
                  <a:gd name="T49" fmla="*/ 38 h 223"/>
                  <a:gd name="T50" fmla="*/ 8 w 42"/>
                  <a:gd name="T51" fmla="*/ 36 h 223"/>
                  <a:gd name="T52" fmla="*/ 8 w 42"/>
                  <a:gd name="T53" fmla="*/ 31 h 223"/>
                  <a:gd name="T54" fmla="*/ 8 w 42"/>
                  <a:gd name="T55" fmla="*/ 26 h 223"/>
                  <a:gd name="T56" fmla="*/ 5 w 42"/>
                  <a:gd name="T57" fmla="*/ 22 h 223"/>
                  <a:gd name="T58" fmla="*/ 3 w 42"/>
                  <a:gd name="T59" fmla="*/ 20 h 223"/>
                  <a:gd name="T60" fmla="*/ 2 w 42"/>
                  <a:gd name="T61" fmla="*/ 17 h 223"/>
                  <a:gd name="T62" fmla="*/ 2 w 42"/>
                  <a:gd name="T63" fmla="*/ 14 h 223"/>
                  <a:gd name="T64" fmla="*/ 2 w 42"/>
                  <a:gd name="T65" fmla="*/ 11 h 223"/>
                  <a:gd name="T66" fmla="*/ 2 w 42"/>
                  <a:gd name="T67" fmla="*/ 6 h 223"/>
                  <a:gd name="T68" fmla="*/ 1 w 42"/>
                  <a:gd name="T69" fmla="*/ 1 h 223"/>
                  <a:gd name="T70" fmla="*/ 1 w 42"/>
                  <a:gd name="T71" fmla="*/ 0 h 223"/>
                  <a:gd name="T72" fmla="*/ 1 w 42"/>
                  <a:gd name="T73" fmla="*/ 1 h 22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2"/>
                  <a:gd name="T112" fmla="*/ 0 h 223"/>
                  <a:gd name="T113" fmla="*/ 42 w 42"/>
                  <a:gd name="T114" fmla="*/ 223 h 22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2" h="223">
                    <a:moveTo>
                      <a:pt x="1" y="3"/>
                    </a:moveTo>
                    <a:cubicBezTo>
                      <a:pt x="3" y="8"/>
                      <a:pt x="3" y="15"/>
                      <a:pt x="3" y="22"/>
                    </a:cubicBezTo>
                    <a:cubicBezTo>
                      <a:pt x="3" y="28"/>
                      <a:pt x="3" y="35"/>
                      <a:pt x="3" y="40"/>
                    </a:cubicBezTo>
                    <a:cubicBezTo>
                      <a:pt x="3" y="44"/>
                      <a:pt x="3" y="48"/>
                      <a:pt x="3" y="52"/>
                    </a:cubicBezTo>
                    <a:cubicBezTo>
                      <a:pt x="3" y="57"/>
                      <a:pt x="3" y="61"/>
                      <a:pt x="4" y="66"/>
                    </a:cubicBezTo>
                    <a:cubicBezTo>
                      <a:pt x="4" y="71"/>
                      <a:pt x="6" y="74"/>
                      <a:pt x="8" y="77"/>
                    </a:cubicBezTo>
                    <a:cubicBezTo>
                      <a:pt x="10" y="80"/>
                      <a:pt x="13" y="81"/>
                      <a:pt x="17" y="84"/>
                    </a:cubicBezTo>
                    <a:cubicBezTo>
                      <a:pt x="21" y="87"/>
                      <a:pt x="23" y="92"/>
                      <a:pt x="25" y="97"/>
                    </a:cubicBezTo>
                    <a:cubicBezTo>
                      <a:pt x="26" y="103"/>
                      <a:pt x="26" y="109"/>
                      <a:pt x="26" y="116"/>
                    </a:cubicBezTo>
                    <a:cubicBezTo>
                      <a:pt x="26" y="121"/>
                      <a:pt x="26" y="126"/>
                      <a:pt x="26" y="131"/>
                    </a:cubicBezTo>
                    <a:cubicBezTo>
                      <a:pt x="26" y="135"/>
                      <a:pt x="26" y="139"/>
                      <a:pt x="27" y="143"/>
                    </a:cubicBezTo>
                    <a:cubicBezTo>
                      <a:pt x="29" y="157"/>
                      <a:pt x="36" y="169"/>
                      <a:pt x="38" y="182"/>
                    </a:cubicBezTo>
                    <a:cubicBezTo>
                      <a:pt x="38" y="184"/>
                      <a:pt x="38" y="186"/>
                      <a:pt x="38" y="188"/>
                    </a:cubicBezTo>
                    <a:cubicBezTo>
                      <a:pt x="39" y="198"/>
                      <a:pt x="34" y="209"/>
                      <a:pt x="34" y="221"/>
                    </a:cubicBezTo>
                    <a:cubicBezTo>
                      <a:pt x="34" y="221"/>
                      <a:pt x="34" y="221"/>
                      <a:pt x="34" y="221"/>
                    </a:cubicBezTo>
                    <a:cubicBezTo>
                      <a:pt x="34" y="222"/>
                      <a:pt x="35" y="223"/>
                      <a:pt x="36" y="223"/>
                    </a:cubicBezTo>
                    <a:cubicBezTo>
                      <a:pt x="38" y="223"/>
                      <a:pt x="38" y="222"/>
                      <a:pt x="38" y="221"/>
                    </a:cubicBezTo>
                    <a:cubicBezTo>
                      <a:pt x="37" y="221"/>
                      <a:pt x="37" y="221"/>
                      <a:pt x="37" y="221"/>
                    </a:cubicBezTo>
                    <a:cubicBezTo>
                      <a:pt x="38" y="221"/>
                      <a:pt x="38" y="221"/>
                      <a:pt x="38" y="221"/>
                    </a:cubicBezTo>
                    <a:cubicBezTo>
                      <a:pt x="38" y="221"/>
                      <a:pt x="38" y="221"/>
                      <a:pt x="38" y="221"/>
                    </a:cubicBezTo>
                    <a:cubicBezTo>
                      <a:pt x="37" y="221"/>
                      <a:pt x="37" y="221"/>
                      <a:pt x="37" y="221"/>
                    </a:cubicBezTo>
                    <a:cubicBezTo>
                      <a:pt x="38" y="221"/>
                      <a:pt x="38" y="221"/>
                      <a:pt x="38" y="221"/>
                    </a:cubicBezTo>
                    <a:cubicBezTo>
                      <a:pt x="38" y="210"/>
                      <a:pt x="42" y="199"/>
                      <a:pt x="42" y="188"/>
                    </a:cubicBezTo>
                    <a:cubicBezTo>
                      <a:pt x="42" y="186"/>
                      <a:pt x="42" y="184"/>
                      <a:pt x="42" y="182"/>
                    </a:cubicBezTo>
                    <a:cubicBezTo>
                      <a:pt x="40" y="168"/>
                      <a:pt x="33" y="156"/>
                      <a:pt x="31" y="142"/>
                    </a:cubicBezTo>
                    <a:cubicBezTo>
                      <a:pt x="30" y="139"/>
                      <a:pt x="30" y="135"/>
                      <a:pt x="30" y="131"/>
                    </a:cubicBezTo>
                    <a:cubicBezTo>
                      <a:pt x="30" y="126"/>
                      <a:pt x="30" y="121"/>
                      <a:pt x="30" y="116"/>
                    </a:cubicBezTo>
                    <a:cubicBezTo>
                      <a:pt x="30" y="109"/>
                      <a:pt x="30" y="102"/>
                      <a:pt x="29" y="96"/>
                    </a:cubicBezTo>
                    <a:cubicBezTo>
                      <a:pt x="27" y="90"/>
                      <a:pt x="24" y="84"/>
                      <a:pt x="19" y="81"/>
                    </a:cubicBezTo>
                    <a:cubicBezTo>
                      <a:pt x="15" y="78"/>
                      <a:pt x="13" y="76"/>
                      <a:pt x="11" y="74"/>
                    </a:cubicBezTo>
                    <a:cubicBezTo>
                      <a:pt x="9" y="72"/>
                      <a:pt x="8" y="70"/>
                      <a:pt x="7" y="65"/>
                    </a:cubicBezTo>
                    <a:cubicBezTo>
                      <a:pt x="7" y="61"/>
                      <a:pt x="7" y="57"/>
                      <a:pt x="7" y="52"/>
                    </a:cubicBezTo>
                    <a:cubicBezTo>
                      <a:pt x="7" y="48"/>
                      <a:pt x="7" y="44"/>
                      <a:pt x="7" y="40"/>
                    </a:cubicBezTo>
                    <a:cubicBezTo>
                      <a:pt x="7" y="35"/>
                      <a:pt x="7" y="28"/>
                      <a:pt x="7" y="22"/>
                    </a:cubicBezTo>
                    <a:cubicBezTo>
                      <a:pt x="7" y="15"/>
                      <a:pt x="7" y="7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2"/>
                      <a:pt x="1" y="3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49" name="Freeform 325">
                <a:extLst>
                  <a:ext uri="{FF2B5EF4-FFF2-40B4-BE49-F238E27FC236}">
                    <a16:creationId xmlns:a16="http://schemas.microsoft.com/office/drawing/2014/main" id="{76832680-8856-417B-A0CC-3187D39F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931"/>
                <a:ext cx="36" cy="138"/>
              </a:xfrm>
              <a:custGeom>
                <a:avLst/>
                <a:gdLst>
                  <a:gd name="T0" fmla="*/ 15 w 56"/>
                  <a:gd name="T1" fmla="*/ 56 h 215"/>
                  <a:gd name="T2" fmla="*/ 14 w 56"/>
                  <a:gd name="T3" fmla="*/ 50 h 215"/>
                  <a:gd name="T4" fmla="*/ 14 w 56"/>
                  <a:gd name="T5" fmla="*/ 46 h 215"/>
                  <a:gd name="T6" fmla="*/ 14 w 56"/>
                  <a:gd name="T7" fmla="*/ 43 h 215"/>
                  <a:gd name="T8" fmla="*/ 14 w 56"/>
                  <a:gd name="T9" fmla="*/ 38 h 215"/>
                  <a:gd name="T10" fmla="*/ 10 w 56"/>
                  <a:gd name="T11" fmla="*/ 31 h 215"/>
                  <a:gd name="T12" fmla="*/ 9 w 56"/>
                  <a:gd name="T13" fmla="*/ 24 h 215"/>
                  <a:gd name="T14" fmla="*/ 7 w 56"/>
                  <a:gd name="T15" fmla="*/ 15 h 215"/>
                  <a:gd name="T16" fmla="*/ 3 w 56"/>
                  <a:gd name="T17" fmla="*/ 8 h 215"/>
                  <a:gd name="T18" fmla="*/ 2 w 56"/>
                  <a:gd name="T19" fmla="*/ 4 h 215"/>
                  <a:gd name="T20" fmla="*/ 1 w 56"/>
                  <a:gd name="T21" fmla="*/ 1 h 215"/>
                  <a:gd name="T22" fmla="*/ 1 w 56"/>
                  <a:gd name="T23" fmla="*/ 1 h 215"/>
                  <a:gd name="T24" fmla="*/ 0 w 56"/>
                  <a:gd name="T25" fmla="*/ 1 h 215"/>
                  <a:gd name="T26" fmla="*/ 1 w 56"/>
                  <a:gd name="T27" fmla="*/ 4 h 215"/>
                  <a:gd name="T28" fmla="*/ 3 w 56"/>
                  <a:gd name="T29" fmla="*/ 8 h 215"/>
                  <a:gd name="T30" fmla="*/ 6 w 56"/>
                  <a:gd name="T31" fmla="*/ 16 h 215"/>
                  <a:gd name="T32" fmla="*/ 8 w 56"/>
                  <a:gd name="T33" fmla="*/ 24 h 215"/>
                  <a:gd name="T34" fmla="*/ 9 w 56"/>
                  <a:gd name="T35" fmla="*/ 31 h 215"/>
                  <a:gd name="T36" fmla="*/ 12 w 56"/>
                  <a:gd name="T37" fmla="*/ 38 h 215"/>
                  <a:gd name="T38" fmla="*/ 13 w 56"/>
                  <a:gd name="T39" fmla="*/ 43 h 215"/>
                  <a:gd name="T40" fmla="*/ 13 w 56"/>
                  <a:gd name="T41" fmla="*/ 46 h 215"/>
                  <a:gd name="T42" fmla="*/ 12 w 56"/>
                  <a:gd name="T43" fmla="*/ 50 h 215"/>
                  <a:gd name="T44" fmla="*/ 14 w 56"/>
                  <a:gd name="T45" fmla="*/ 56 h 215"/>
                  <a:gd name="T46" fmla="*/ 15 w 56"/>
                  <a:gd name="T47" fmla="*/ 56 h 215"/>
                  <a:gd name="T48" fmla="*/ 15 w 56"/>
                  <a:gd name="T49" fmla="*/ 56 h 215"/>
                  <a:gd name="T50" fmla="*/ 15 w 56"/>
                  <a:gd name="T51" fmla="*/ 56 h 215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6"/>
                  <a:gd name="T79" fmla="*/ 0 h 215"/>
                  <a:gd name="T80" fmla="*/ 56 w 56"/>
                  <a:gd name="T81" fmla="*/ 215 h 215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6" h="215">
                    <a:moveTo>
                      <a:pt x="56" y="212"/>
                    </a:moveTo>
                    <a:cubicBezTo>
                      <a:pt x="52" y="205"/>
                      <a:pt x="51" y="197"/>
                      <a:pt x="51" y="189"/>
                    </a:cubicBezTo>
                    <a:cubicBezTo>
                      <a:pt x="51" y="183"/>
                      <a:pt x="51" y="177"/>
                      <a:pt x="52" y="171"/>
                    </a:cubicBezTo>
                    <a:cubicBezTo>
                      <a:pt x="52" y="168"/>
                      <a:pt x="52" y="165"/>
                      <a:pt x="52" y="163"/>
                    </a:cubicBezTo>
                    <a:cubicBezTo>
                      <a:pt x="52" y="156"/>
                      <a:pt x="51" y="149"/>
                      <a:pt x="49" y="143"/>
                    </a:cubicBezTo>
                    <a:cubicBezTo>
                      <a:pt x="45" y="134"/>
                      <a:pt x="40" y="127"/>
                      <a:pt x="38" y="118"/>
                    </a:cubicBezTo>
                    <a:cubicBezTo>
                      <a:pt x="35" y="109"/>
                      <a:pt x="35" y="99"/>
                      <a:pt x="34" y="90"/>
                    </a:cubicBezTo>
                    <a:cubicBezTo>
                      <a:pt x="33" y="79"/>
                      <a:pt x="30" y="69"/>
                      <a:pt x="27" y="59"/>
                    </a:cubicBezTo>
                    <a:cubicBezTo>
                      <a:pt x="24" y="48"/>
                      <a:pt x="19" y="38"/>
                      <a:pt x="13" y="29"/>
                    </a:cubicBezTo>
                    <a:cubicBezTo>
                      <a:pt x="10" y="25"/>
                      <a:pt x="8" y="21"/>
                      <a:pt x="7" y="16"/>
                    </a:cubicBezTo>
                    <a:cubicBezTo>
                      <a:pt x="6" y="12"/>
                      <a:pt x="6" y="7"/>
                      <a:pt x="4" y="2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2" y="8"/>
                      <a:pt x="2" y="13"/>
                      <a:pt x="3" y="17"/>
                    </a:cubicBezTo>
                    <a:cubicBezTo>
                      <a:pt x="4" y="22"/>
                      <a:pt x="6" y="26"/>
                      <a:pt x="9" y="31"/>
                    </a:cubicBezTo>
                    <a:cubicBezTo>
                      <a:pt x="15" y="40"/>
                      <a:pt x="21" y="50"/>
                      <a:pt x="24" y="60"/>
                    </a:cubicBezTo>
                    <a:cubicBezTo>
                      <a:pt x="27" y="70"/>
                      <a:pt x="29" y="79"/>
                      <a:pt x="30" y="90"/>
                    </a:cubicBezTo>
                    <a:cubicBezTo>
                      <a:pt x="31" y="100"/>
                      <a:pt x="31" y="110"/>
                      <a:pt x="34" y="119"/>
                    </a:cubicBezTo>
                    <a:cubicBezTo>
                      <a:pt x="37" y="129"/>
                      <a:pt x="42" y="136"/>
                      <a:pt x="45" y="144"/>
                    </a:cubicBezTo>
                    <a:cubicBezTo>
                      <a:pt x="47" y="150"/>
                      <a:pt x="48" y="156"/>
                      <a:pt x="48" y="163"/>
                    </a:cubicBezTo>
                    <a:cubicBezTo>
                      <a:pt x="48" y="165"/>
                      <a:pt x="48" y="168"/>
                      <a:pt x="48" y="171"/>
                    </a:cubicBezTo>
                    <a:cubicBezTo>
                      <a:pt x="47" y="177"/>
                      <a:pt x="47" y="183"/>
                      <a:pt x="47" y="189"/>
                    </a:cubicBezTo>
                    <a:cubicBezTo>
                      <a:pt x="47" y="198"/>
                      <a:pt x="48" y="206"/>
                      <a:pt x="53" y="214"/>
                    </a:cubicBezTo>
                    <a:cubicBezTo>
                      <a:pt x="53" y="215"/>
                      <a:pt x="54" y="215"/>
                      <a:pt x="55" y="214"/>
                    </a:cubicBezTo>
                    <a:cubicBezTo>
                      <a:pt x="56" y="214"/>
                      <a:pt x="56" y="213"/>
                      <a:pt x="56" y="212"/>
                    </a:cubicBezTo>
                    <a:cubicBezTo>
                      <a:pt x="56" y="212"/>
                      <a:pt x="56" y="212"/>
                      <a:pt x="56" y="212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0" name="Freeform 326">
                <a:extLst>
                  <a:ext uri="{FF2B5EF4-FFF2-40B4-BE49-F238E27FC236}">
                    <a16:creationId xmlns:a16="http://schemas.microsoft.com/office/drawing/2014/main" id="{BAE644EC-B165-4594-ABF2-70B6F5B0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904"/>
                <a:ext cx="55" cy="120"/>
              </a:xfrm>
              <a:custGeom>
                <a:avLst/>
                <a:gdLst>
                  <a:gd name="T0" fmla="*/ 22 w 86"/>
                  <a:gd name="T1" fmla="*/ 49 h 187"/>
                  <a:gd name="T2" fmla="*/ 18 w 86"/>
                  <a:gd name="T3" fmla="*/ 42 h 187"/>
                  <a:gd name="T4" fmla="*/ 14 w 86"/>
                  <a:gd name="T5" fmla="*/ 37 h 187"/>
                  <a:gd name="T6" fmla="*/ 13 w 86"/>
                  <a:gd name="T7" fmla="*/ 30 h 187"/>
                  <a:gd name="T8" fmla="*/ 8 w 86"/>
                  <a:gd name="T9" fmla="*/ 13 h 187"/>
                  <a:gd name="T10" fmla="*/ 5 w 86"/>
                  <a:gd name="T11" fmla="*/ 6 h 187"/>
                  <a:gd name="T12" fmla="*/ 1 w 86"/>
                  <a:gd name="T13" fmla="*/ 1 h 187"/>
                  <a:gd name="T14" fmla="*/ 1 w 86"/>
                  <a:gd name="T15" fmla="*/ 1 h 187"/>
                  <a:gd name="T16" fmla="*/ 1 w 86"/>
                  <a:gd name="T17" fmla="*/ 1 h 187"/>
                  <a:gd name="T18" fmla="*/ 4 w 86"/>
                  <a:gd name="T19" fmla="*/ 8 h 187"/>
                  <a:gd name="T20" fmla="*/ 8 w 86"/>
                  <a:gd name="T21" fmla="*/ 13 h 187"/>
                  <a:gd name="T22" fmla="*/ 12 w 86"/>
                  <a:gd name="T23" fmla="*/ 30 h 187"/>
                  <a:gd name="T24" fmla="*/ 13 w 86"/>
                  <a:gd name="T25" fmla="*/ 37 h 187"/>
                  <a:gd name="T26" fmla="*/ 17 w 86"/>
                  <a:gd name="T27" fmla="*/ 43 h 187"/>
                  <a:gd name="T28" fmla="*/ 21 w 86"/>
                  <a:gd name="T29" fmla="*/ 49 h 187"/>
                  <a:gd name="T30" fmla="*/ 22 w 86"/>
                  <a:gd name="T31" fmla="*/ 49 h 187"/>
                  <a:gd name="T32" fmla="*/ 22 w 86"/>
                  <a:gd name="T33" fmla="*/ 49 h 18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86"/>
                  <a:gd name="T52" fmla="*/ 0 h 187"/>
                  <a:gd name="T53" fmla="*/ 86 w 86"/>
                  <a:gd name="T54" fmla="*/ 187 h 18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86" h="187">
                    <a:moveTo>
                      <a:pt x="85" y="184"/>
                    </a:moveTo>
                    <a:cubicBezTo>
                      <a:pt x="81" y="174"/>
                      <a:pt x="77" y="167"/>
                      <a:pt x="68" y="161"/>
                    </a:cubicBezTo>
                    <a:cubicBezTo>
                      <a:pt x="60" y="155"/>
                      <a:pt x="56" y="148"/>
                      <a:pt x="53" y="139"/>
                    </a:cubicBezTo>
                    <a:cubicBezTo>
                      <a:pt x="51" y="131"/>
                      <a:pt x="50" y="121"/>
                      <a:pt x="48" y="111"/>
                    </a:cubicBezTo>
                    <a:cubicBezTo>
                      <a:pt x="45" y="90"/>
                      <a:pt x="37" y="71"/>
                      <a:pt x="32" y="51"/>
                    </a:cubicBezTo>
                    <a:cubicBezTo>
                      <a:pt x="30" y="40"/>
                      <a:pt x="25" y="33"/>
                      <a:pt x="19" y="25"/>
                    </a:cubicBezTo>
                    <a:cubicBezTo>
                      <a:pt x="14" y="18"/>
                      <a:pt x="8" y="11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5" y="13"/>
                      <a:pt x="11" y="20"/>
                      <a:pt x="16" y="28"/>
                    </a:cubicBezTo>
                    <a:cubicBezTo>
                      <a:pt x="21" y="35"/>
                      <a:pt x="26" y="42"/>
                      <a:pt x="28" y="52"/>
                    </a:cubicBezTo>
                    <a:cubicBezTo>
                      <a:pt x="33" y="72"/>
                      <a:pt x="42" y="91"/>
                      <a:pt x="45" y="112"/>
                    </a:cubicBezTo>
                    <a:cubicBezTo>
                      <a:pt x="46" y="121"/>
                      <a:pt x="47" y="131"/>
                      <a:pt x="49" y="140"/>
                    </a:cubicBezTo>
                    <a:cubicBezTo>
                      <a:pt x="52" y="149"/>
                      <a:pt x="57" y="158"/>
                      <a:pt x="66" y="164"/>
                    </a:cubicBezTo>
                    <a:cubicBezTo>
                      <a:pt x="74" y="170"/>
                      <a:pt x="78" y="176"/>
                      <a:pt x="82" y="185"/>
                    </a:cubicBezTo>
                    <a:cubicBezTo>
                      <a:pt x="82" y="186"/>
                      <a:pt x="83" y="187"/>
                      <a:pt x="84" y="187"/>
                    </a:cubicBezTo>
                    <a:cubicBezTo>
                      <a:pt x="85" y="186"/>
                      <a:pt x="86" y="185"/>
                      <a:pt x="85" y="184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1" name="Freeform 327">
                <a:extLst>
                  <a:ext uri="{FF2B5EF4-FFF2-40B4-BE49-F238E27FC236}">
                    <a16:creationId xmlns:a16="http://schemas.microsoft.com/office/drawing/2014/main" id="{101DE7E6-94FD-4C76-91AB-16220EC0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920"/>
                <a:ext cx="43" cy="64"/>
              </a:xfrm>
              <a:custGeom>
                <a:avLst/>
                <a:gdLst>
                  <a:gd name="T0" fmla="*/ 18 w 67"/>
                  <a:gd name="T1" fmla="*/ 26 h 100"/>
                  <a:gd name="T2" fmla="*/ 15 w 67"/>
                  <a:gd name="T3" fmla="*/ 20 h 100"/>
                  <a:gd name="T4" fmla="*/ 11 w 67"/>
                  <a:gd name="T5" fmla="*/ 17 h 100"/>
                  <a:gd name="T6" fmla="*/ 4 w 67"/>
                  <a:gd name="T7" fmla="*/ 10 h 100"/>
                  <a:gd name="T8" fmla="*/ 1 w 67"/>
                  <a:gd name="T9" fmla="*/ 1 h 100"/>
                  <a:gd name="T10" fmla="*/ 1 w 67"/>
                  <a:gd name="T11" fmla="*/ 1 h 100"/>
                  <a:gd name="T12" fmla="*/ 0 w 67"/>
                  <a:gd name="T13" fmla="*/ 1 h 100"/>
                  <a:gd name="T14" fmla="*/ 4 w 67"/>
                  <a:gd name="T15" fmla="*/ 10 h 100"/>
                  <a:gd name="T16" fmla="*/ 10 w 67"/>
                  <a:gd name="T17" fmla="*/ 18 h 100"/>
                  <a:gd name="T18" fmla="*/ 14 w 67"/>
                  <a:gd name="T19" fmla="*/ 21 h 100"/>
                  <a:gd name="T20" fmla="*/ 17 w 67"/>
                  <a:gd name="T21" fmla="*/ 26 h 100"/>
                  <a:gd name="T22" fmla="*/ 17 w 67"/>
                  <a:gd name="T23" fmla="*/ 26 h 100"/>
                  <a:gd name="T24" fmla="*/ 18 w 67"/>
                  <a:gd name="T25" fmla="*/ 26 h 10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7"/>
                  <a:gd name="T40" fmla="*/ 0 h 100"/>
                  <a:gd name="T41" fmla="*/ 67 w 67"/>
                  <a:gd name="T42" fmla="*/ 100 h 10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7" h="100">
                    <a:moveTo>
                      <a:pt x="67" y="97"/>
                    </a:moveTo>
                    <a:cubicBezTo>
                      <a:pt x="65" y="89"/>
                      <a:pt x="62" y="83"/>
                      <a:pt x="57" y="78"/>
                    </a:cubicBezTo>
                    <a:cubicBezTo>
                      <a:pt x="52" y="73"/>
                      <a:pt x="46" y="69"/>
                      <a:pt x="40" y="64"/>
                    </a:cubicBezTo>
                    <a:cubicBezTo>
                      <a:pt x="30" y="56"/>
                      <a:pt x="23" y="47"/>
                      <a:pt x="17" y="37"/>
                    </a:cubicBezTo>
                    <a:cubicBezTo>
                      <a:pt x="12" y="26"/>
                      <a:pt x="8" y="15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4" y="16"/>
                      <a:pt x="8" y="28"/>
                      <a:pt x="14" y="39"/>
                    </a:cubicBezTo>
                    <a:cubicBezTo>
                      <a:pt x="19" y="49"/>
                      <a:pt x="27" y="59"/>
                      <a:pt x="38" y="68"/>
                    </a:cubicBezTo>
                    <a:cubicBezTo>
                      <a:pt x="44" y="72"/>
                      <a:pt x="50" y="76"/>
                      <a:pt x="54" y="81"/>
                    </a:cubicBezTo>
                    <a:cubicBezTo>
                      <a:pt x="58" y="85"/>
                      <a:pt x="62" y="90"/>
                      <a:pt x="63" y="98"/>
                    </a:cubicBezTo>
                    <a:cubicBezTo>
                      <a:pt x="63" y="99"/>
                      <a:pt x="64" y="100"/>
                      <a:pt x="65" y="100"/>
                    </a:cubicBezTo>
                    <a:cubicBezTo>
                      <a:pt x="66" y="100"/>
                      <a:pt x="67" y="98"/>
                      <a:pt x="67" y="97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2" name="Freeform 328">
                <a:extLst>
                  <a:ext uri="{FF2B5EF4-FFF2-40B4-BE49-F238E27FC236}">
                    <a16:creationId xmlns:a16="http://schemas.microsoft.com/office/drawing/2014/main" id="{E15325BE-1DFB-463D-AF9D-A539BBD68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887"/>
                <a:ext cx="21" cy="64"/>
              </a:xfrm>
              <a:custGeom>
                <a:avLst/>
                <a:gdLst>
                  <a:gd name="T0" fmla="*/ 0 w 33"/>
                  <a:gd name="T1" fmla="*/ 1 h 100"/>
                  <a:gd name="T2" fmla="*/ 0 w 33"/>
                  <a:gd name="T3" fmla="*/ 1 h 100"/>
                  <a:gd name="T4" fmla="*/ 1 w 33"/>
                  <a:gd name="T5" fmla="*/ 3 h 100"/>
                  <a:gd name="T6" fmla="*/ 1 w 33"/>
                  <a:gd name="T7" fmla="*/ 4 h 100"/>
                  <a:gd name="T8" fmla="*/ 1 w 33"/>
                  <a:gd name="T9" fmla="*/ 8 h 100"/>
                  <a:gd name="T10" fmla="*/ 3 w 33"/>
                  <a:gd name="T11" fmla="*/ 15 h 100"/>
                  <a:gd name="T12" fmla="*/ 5 w 33"/>
                  <a:gd name="T13" fmla="*/ 20 h 100"/>
                  <a:gd name="T14" fmla="*/ 7 w 33"/>
                  <a:gd name="T15" fmla="*/ 26 h 100"/>
                  <a:gd name="T16" fmla="*/ 8 w 33"/>
                  <a:gd name="T17" fmla="*/ 26 h 100"/>
                  <a:gd name="T18" fmla="*/ 8 w 33"/>
                  <a:gd name="T19" fmla="*/ 26 h 100"/>
                  <a:gd name="T20" fmla="*/ 6 w 33"/>
                  <a:gd name="T21" fmla="*/ 20 h 100"/>
                  <a:gd name="T22" fmla="*/ 3 w 33"/>
                  <a:gd name="T23" fmla="*/ 14 h 100"/>
                  <a:gd name="T24" fmla="*/ 3 w 33"/>
                  <a:gd name="T25" fmla="*/ 8 h 100"/>
                  <a:gd name="T26" fmla="*/ 2 w 33"/>
                  <a:gd name="T27" fmla="*/ 4 h 100"/>
                  <a:gd name="T28" fmla="*/ 1 w 33"/>
                  <a:gd name="T29" fmla="*/ 3 h 100"/>
                  <a:gd name="T30" fmla="*/ 1 w 33"/>
                  <a:gd name="T31" fmla="*/ 1 h 100"/>
                  <a:gd name="T32" fmla="*/ 1 w 33"/>
                  <a:gd name="T33" fmla="*/ 1 h 100"/>
                  <a:gd name="T34" fmla="*/ 1 w 33"/>
                  <a:gd name="T35" fmla="*/ 0 h 100"/>
                  <a:gd name="T36" fmla="*/ 0 w 33"/>
                  <a:gd name="T37" fmla="*/ 1 h 1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3"/>
                  <a:gd name="T58" fmla="*/ 0 h 100"/>
                  <a:gd name="T59" fmla="*/ 33 w 33"/>
                  <a:gd name="T60" fmla="*/ 100 h 10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3" h="100">
                    <a:moveTo>
                      <a:pt x="0" y="2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8"/>
                      <a:pt x="1" y="10"/>
                    </a:cubicBezTo>
                    <a:cubicBezTo>
                      <a:pt x="2" y="12"/>
                      <a:pt x="3" y="14"/>
                      <a:pt x="3" y="15"/>
                    </a:cubicBezTo>
                    <a:cubicBezTo>
                      <a:pt x="4" y="20"/>
                      <a:pt x="4" y="26"/>
                      <a:pt x="5" y="32"/>
                    </a:cubicBezTo>
                    <a:cubicBezTo>
                      <a:pt x="5" y="40"/>
                      <a:pt x="5" y="48"/>
                      <a:pt x="9" y="56"/>
                    </a:cubicBezTo>
                    <a:cubicBezTo>
                      <a:pt x="13" y="64"/>
                      <a:pt x="17" y="70"/>
                      <a:pt x="21" y="77"/>
                    </a:cubicBezTo>
                    <a:cubicBezTo>
                      <a:pt x="25" y="83"/>
                      <a:pt x="28" y="90"/>
                      <a:pt x="29" y="98"/>
                    </a:cubicBezTo>
                    <a:cubicBezTo>
                      <a:pt x="29" y="99"/>
                      <a:pt x="30" y="100"/>
                      <a:pt x="31" y="100"/>
                    </a:cubicBezTo>
                    <a:cubicBezTo>
                      <a:pt x="32" y="100"/>
                      <a:pt x="33" y="99"/>
                      <a:pt x="33" y="98"/>
                    </a:cubicBezTo>
                    <a:cubicBezTo>
                      <a:pt x="32" y="89"/>
                      <a:pt x="28" y="82"/>
                      <a:pt x="24" y="75"/>
                    </a:cubicBezTo>
                    <a:cubicBezTo>
                      <a:pt x="20" y="68"/>
                      <a:pt x="16" y="61"/>
                      <a:pt x="13" y="55"/>
                    </a:cubicBezTo>
                    <a:cubicBezTo>
                      <a:pt x="9" y="48"/>
                      <a:pt x="9" y="40"/>
                      <a:pt x="9" y="32"/>
                    </a:cubicBezTo>
                    <a:cubicBezTo>
                      <a:pt x="8" y="26"/>
                      <a:pt x="8" y="20"/>
                      <a:pt x="7" y="14"/>
                    </a:cubicBezTo>
                    <a:cubicBezTo>
                      <a:pt x="7" y="12"/>
                      <a:pt x="6" y="10"/>
                      <a:pt x="5" y="9"/>
                    </a:cubicBezTo>
                    <a:cubicBezTo>
                      <a:pt x="5" y="7"/>
                      <a:pt x="4" y="5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3" name="Freeform 329">
                <a:extLst>
                  <a:ext uri="{FF2B5EF4-FFF2-40B4-BE49-F238E27FC236}">
                    <a16:creationId xmlns:a16="http://schemas.microsoft.com/office/drawing/2014/main" id="{614774A1-1568-457E-A824-33B3506DFC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886"/>
                <a:ext cx="22" cy="106"/>
              </a:xfrm>
              <a:custGeom>
                <a:avLst/>
                <a:gdLst>
                  <a:gd name="T0" fmla="*/ 1 w 34"/>
                  <a:gd name="T1" fmla="*/ 1 h 165"/>
                  <a:gd name="T2" fmla="*/ 6 w 34"/>
                  <a:gd name="T3" fmla="*/ 20 h 165"/>
                  <a:gd name="T4" fmla="*/ 6 w 34"/>
                  <a:gd name="T5" fmla="*/ 20 h 165"/>
                  <a:gd name="T6" fmla="*/ 6 w 34"/>
                  <a:gd name="T7" fmla="*/ 20 h 165"/>
                  <a:gd name="T8" fmla="*/ 8 w 34"/>
                  <a:gd name="T9" fmla="*/ 43 h 165"/>
                  <a:gd name="T10" fmla="*/ 9 w 34"/>
                  <a:gd name="T11" fmla="*/ 44 h 165"/>
                  <a:gd name="T12" fmla="*/ 9 w 34"/>
                  <a:gd name="T13" fmla="*/ 43 h 165"/>
                  <a:gd name="T14" fmla="*/ 8 w 34"/>
                  <a:gd name="T15" fmla="*/ 20 h 165"/>
                  <a:gd name="T16" fmla="*/ 8 w 34"/>
                  <a:gd name="T17" fmla="*/ 20 h 165"/>
                  <a:gd name="T18" fmla="*/ 8 w 34"/>
                  <a:gd name="T19" fmla="*/ 20 h 165"/>
                  <a:gd name="T20" fmla="*/ 1 w 34"/>
                  <a:gd name="T21" fmla="*/ 1 h 165"/>
                  <a:gd name="T22" fmla="*/ 1 w 34"/>
                  <a:gd name="T23" fmla="*/ 1 h 165"/>
                  <a:gd name="T24" fmla="*/ 1 w 34"/>
                  <a:gd name="T25" fmla="*/ 1 h 16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4"/>
                  <a:gd name="T40" fmla="*/ 0 h 165"/>
                  <a:gd name="T41" fmla="*/ 34 w 34"/>
                  <a:gd name="T42" fmla="*/ 165 h 16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4" h="165">
                    <a:moveTo>
                      <a:pt x="1" y="4"/>
                    </a:moveTo>
                    <a:cubicBezTo>
                      <a:pt x="19" y="22"/>
                      <a:pt x="24" y="49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4" y="105"/>
                      <a:pt x="29" y="134"/>
                      <a:pt x="30" y="163"/>
                    </a:cubicBezTo>
                    <a:cubicBezTo>
                      <a:pt x="30" y="164"/>
                      <a:pt x="31" y="165"/>
                      <a:pt x="32" y="165"/>
                    </a:cubicBezTo>
                    <a:cubicBezTo>
                      <a:pt x="33" y="165"/>
                      <a:pt x="34" y="164"/>
                      <a:pt x="34" y="163"/>
                    </a:cubicBezTo>
                    <a:cubicBezTo>
                      <a:pt x="33" y="134"/>
                      <a:pt x="28" y="105"/>
                      <a:pt x="28" y="76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28" y="49"/>
                      <a:pt x="23" y="21"/>
                      <a:pt x="3" y="1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4" name="Freeform 330">
                <a:extLst>
                  <a:ext uri="{FF2B5EF4-FFF2-40B4-BE49-F238E27FC236}">
                    <a16:creationId xmlns:a16="http://schemas.microsoft.com/office/drawing/2014/main" id="{30C3371E-CCEA-40BF-8782-829B5190E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867"/>
                <a:ext cx="20" cy="52"/>
              </a:xfrm>
              <a:custGeom>
                <a:avLst/>
                <a:gdLst>
                  <a:gd name="T0" fmla="*/ 0 w 31"/>
                  <a:gd name="T1" fmla="*/ 1 h 80"/>
                  <a:gd name="T2" fmla="*/ 5 w 31"/>
                  <a:gd name="T3" fmla="*/ 10 h 80"/>
                  <a:gd name="T4" fmla="*/ 7 w 31"/>
                  <a:gd name="T5" fmla="*/ 16 h 80"/>
                  <a:gd name="T6" fmla="*/ 6 w 31"/>
                  <a:gd name="T7" fmla="*/ 21 h 80"/>
                  <a:gd name="T8" fmla="*/ 7 w 31"/>
                  <a:gd name="T9" fmla="*/ 21 h 80"/>
                  <a:gd name="T10" fmla="*/ 8 w 31"/>
                  <a:gd name="T11" fmla="*/ 21 h 80"/>
                  <a:gd name="T12" fmla="*/ 8 w 31"/>
                  <a:gd name="T13" fmla="*/ 16 h 80"/>
                  <a:gd name="T14" fmla="*/ 6 w 31"/>
                  <a:gd name="T15" fmla="*/ 9 h 80"/>
                  <a:gd name="T16" fmla="*/ 1 w 31"/>
                  <a:gd name="T17" fmla="*/ 1 h 80"/>
                  <a:gd name="T18" fmla="*/ 1 w 31"/>
                  <a:gd name="T19" fmla="*/ 0 h 80"/>
                  <a:gd name="T20" fmla="*/ 0 w 31"/>
                  <a:gd name="T21" fmla="*/ 1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1"/>
                  <a:gd name="T34" fmla="*/ 0 h 80"/>
                  <a:gd name="T35" fmla="*/ 31 w 31"/>
                  <a:gd name="T36" fmla="*/ 80 h 8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1" h="80">
                    <a:moveTo>
                      <a:pt x="0" y="3"/>
                    </a:moveTo>
                    <a:cubicBezTo>
                      <a:pt x="5" y="15"/>
                      <a:pt x="13" y="25"/>
                      <a:pt x="20" y="36"/>
                    </a:cubicBezTo>
                    <a:cubicBezTo>
                      <a:pt x="25" y="43"/>
                      <a:pt x="27" y="51"/>
                      <a:pt x="27" y="58"/>
                    </a:cubicBezTo>
                    <a:cubicBezTo>
                      <a:pt x="27" y="64"/>
                      <a:pt x="26" y="70"/>
                      <a:pt x="24" y="77"/>
                    </a:cubicBezTo>
                    <a:cubicBezTo>
                      <a:pt x="24" y="78"/>
                      <a:pt x="25" y="79"/>
                      <a:pt x="26" y="79"/>
                    </a:cubicBezTo>
                    <a:cubicBezTo>
                      <a:pt x="27" y="80"/>
                      <a:pt x="28" y="79"/>
                      <a:pt x="28" y="78"/>
                    </a:cubicBezTo>
                    <a:cubicBezTo>
                      <a:pt x="30" y="71"/>
                      <a:pt x="31" y="65"/>
                      <a:pt x="31" y="58"/>
                    </a:cubicBezTo>
                    <a:cubicBezTo>
                      <a:pt x="31" y="50"/>
                      <a:pt x="29" y="42"/>
                      <a:pt x="24" y="34"/>
                    </a:cubicBezTo>
                    <a:cubicBezTo>
                      <a:pt x="17" y="23"/>
                      <a:pt x="8" y="13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5" name="Freeform 331">
                <a:extLst>
                  <a:ext uri="{FF2B5EF4-FFF2-40B4-BE49-F238E27FC236}">
                    <a16:creationId xmlns:a16="http://schemas.microsoft.com/office/drawing/2014/main" id="{4D1E4AB4-4ACA-4D41-8060-92E73BC4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2" y="850"/>
                <a:ext cx="18" cy="85"/>
              </a:xfrm>
              <a:custGeom>
                <a:avLst/>
                <a:gdLst>
                  <a:gd name="T0" fmla="*/ 0 w 27"/>
                  <a:gd name="T1" fmla="*/ 1 h 133"/>
                  <a:gd name="T2" fmla="*/ 0 w 27"/>
                  <a:gd name="T3" fmla="*/ 2 h 133"/>
                  <a:gd name="T4" fmla="*/ 1 w 27"/>
                  <a:gd name="T5" fmla="*/ 4 h 133"/>
                  <a:gd name="T6" fmla="*/ 1 w 27"/>
                  <a:gd name="T7" fmla="*/ 6 h 133"/>
                  <a:gd name="T8" fmla="*/ 3 w 27"/>
                  <a:gd name="T9" fmla="*/ 17 h 133"/>
                  <a:gd name="T10" fmla="*/ 6 w 27"/>
                  <a:gd name="T11" fmla="*/ 24 h 133"/>
                  <a:gd name="T12" fmla="*/ 7 w 27"/>
                  <a:gd name="T13" fmla="*/ 35 h 133"/>
                  <a:gd name="T14" fmla="*/ 7 w 27"/>
                  <a:gd name="T15" fmla="*/ 35 h 133"/>
                  <a:gd name="T16" fmla="*/ 8 w 27"/>
                  <a:gd name="T17" fmla="*/ 35 h 133"/>
                  <a:gd name="T18" fmla="*/ 7 w 27"/>
                  <a:gd name="T19" fmla="*/ 24 h 133"/>
                  <a:gd name="T20" fmla="*/ 4 w 27"/>
                  <a:gd name="T21" fmla="*/ 17 h 133"/>
                  <a:gd name="T22" fmla="*/ 2 w 27"/>
                  <a:gd name="T23" fmla="*/ 6 h 133"/>
                  <a:gd name="T24" fmla="*/ 1 w 27"/>
                  <a:gd name="T25" fmla="*/ 3 h 133"/>
                  <a:gd name="T26" fmla="*/ 1 w 27"/>
                  <a:gd name="T27" fmla="*/ 2 h 133"/>
                  <a:gd name="T28" fmla="*/ 1 w 27"/>
                  <a:gd name="T29" fmla="*/ 1 h 133"/>
                  <a:gd name="T30" fmla="*/ 1 w 27"/>
                  <a:gd name="T31" fmla="*/ 1 h 133"/>
                  <a:gd name="T32" fmla="*/ 0 w 27"/>
                  <a:gd name="T33" fmla="*/ 1 h 1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133"/>
                  <a:gd name="T53" fmla="*/ 27 w 27"/>
                  <a:gd name="T54" fmla="*/ 133 h 1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133">
                    <a:moveTo>
                      <a:pt x="0" y="2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2" y="17"/>
                      <a:pt x="3" y="20"/>
                      <a:pt x="3" y="22"/>
                    </a:cubicBezTo>
                    <a:cubicBezTo>
                      <a:pt x="6" y="35"/>
                      <a:pt x="6" y="50"/>
                      <a:pt x="9" y="63"/>
                    </a:cubicBezTo>
                    <a:cubicBezTo>
                      <a:pt x="12" y="74"/>
                      <a:pt x="17" y="82"/>
                      <a:pt x="19" y="92"/>
                    </a:cubicBezTo>
                    <a:cubicBezTo>
                      <a:pt x="22" y="105"/>
                      <a:pt x="23" y="118"/>
                      <a:pt x="23" y="131"/>
                    </a:cubicBezTo>
                    <a:cubicBezTo>
                      <a:pt x="23" y="132"/>
                      <a:pt x="24" y="133"/>
                      <a:pt x="25" y="133"/>
                    </a:cubicBezTo>
                    <a:cubicBezTo>
                      <a:pt x="26" y="133"/>
                      <a:pt x="27" y="132"/>
                      <a:pt x="27" y="131"/>
                    </a:cubicBezTo>
                    <a:cubicBezTo>
                      <a:pt x="27" y="117"/>
                      <a:pt x="26" y="105"/>
                      <a:pt x="23" y="91"/>
                    </a:cubicBezTo>
                    <a:cubicBezTo>
                      <a:pt x="21" y="81"/>
                      <a:pt x="16" y="72"/>
                      <a:pt x="13" y="62"/>
                    </a:cubicBezTo>
                    <a:cubicBezTo>
                      <a:pt x="10" y="50"/>
                      <a:pt x="10" y="35"/>
                      <a:pt x="7" y="22"/>
                    </a:cubicBezTo>
                    <a:cubicBezTo>
                      <a:pt x="7" y="19"/>
                      <a:pt x="6" y="16"/>
                      <a:pt x="5" y="13"/>
                    </a:cubicBezTo>
                    <a:cubicBezTo>
                      <a:pt x="4" y="11"/>
                      <a:pt x="4" y="8"/>
                      <a:pt x="4" y="6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6" name="Freeform 332">
                <a:extLst>
                  <a:ext uri="{FF2B5EF4-FFF2-40B4-BE49-F238E27FC236}">
                    <a16:creationId xmlns:a16="http://schemas.microsoft.com/office/drawing/2014/main" id="{5409BC6F-C0B5-4FF3-884F-291570694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853"/>
                <a:ext cx="26" cy="94"/>
              </a:xfrm>
              <a:custGeom>
                <a:avLst/>
                <a:gdLst>
                  <a:gd name="T0" fmla="*/ 3 w 40"/>
                  <a:gd name="T1" fmla="*/ 1 h 146"/>
                  <a:gd name="T2" fmla="*/ 5 w 40"/>
                  <a:gd name="T3" fmla="*/ 4 h 146"/>
                  <a:gd name="T4" fmla="*/ 8 w 40"/>
                  <a:gd name="T5" fmla="*/ 7 h 146"/>
                  <a:gd name="T6" fmla="*/ 10 w 40"/>
                  <a:gd name="T7" fmla="*/ 15 h 146"/>
                  <a:gd name="T8" fmla="*/ 9 w 40"/>
                  <a:gd name="T9" fmla="*/ 19 h 146"/>
                  <a:gd name="T10" fmla="*/ 5 w 40"/>
                  <a:gd name="T11" fmla="*/ 26 h 146"/>
                  <a:gd name="T12" fmla="*/ 1 w 40"/>
                  <a:gd name="T13" fmla="*/ 38 h 146"/>
                  <a:gd name="T14" fmla="*/ 1 w 40"/>
                  <a:gd name="T15" fmla="*/ 39 h 146"/>
                  <a:gd name="T16" fmla="*/ 1 w 40"/>
                  <a:gd name="T17" fmla="*/ 39 h 146"/>
                  <a:gd name="T18" fmla="*/ 5 w 40"/>
                  <a:gd name="T19" fmla="*/ 27 h 146"/>
                  <a:gd name="T20" fmla="*/ 10 w 40"/>
                  <a:gd name="T21" fmla="*/ 20 h 146"/>
                  <a:gd name="T22" fmla="*/ 11 w 40"/>
                  <a:gd name="T23" fmla="*/ 15 h 146"/>
                  <a:gd name="T24" fmla="*/ 8 w 40"/>
                  <a:gd name="T25" fmla="*/ 6 h 146"/>
                  <a:gd name="T26" fmla="*/ 6 w 40"/>
                  <a:gd name="T27" fmla="*/ 3 h 146"/>
                  <a:gd name="T28" fmla="*/ 3 w 40"/>
                  <a:gd name="T29" fmla="*/ 1 h 146"/>
                  <a:gd name="T30" fmla="*/ 3 w 40"/>
                  <a:gd name="T31" fmla="*/ 0 h 146"/>
                  <a:gd name="T32" fmla="*/ 3 w 40"/>
                  <a:gd name="T33" fmla="*/ 1 h 1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146"/>
                  <a:gd name="T53" fmla="*/ 40 w 40"/>
                  <a:gd name="T54" fmla="*/ 146 h 1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146">
                    <a:moveTo>
                      <a:pt x="9" y="3"/>
                    </a:moveTo>
                    <a:cubicBezTo>
                      <a:pt x="11" y="8"/>
                      <a:pt x="14" y="11"/>
                      <a:pt x="18" y="15"/>
                    </a:cubicBezTo>
                    <a:cubicBezTo>
                      <a:pt x="21" y="19"/>
                      <a:pt x="24" y="22"/>
                      <a:pt x="27" y="26"/>
                    </a:cubicBezTo>
                    <a:cubicBezTo>
                      <a:pt x="32" y="35"/>
                      <a:pt x="36" y="45"/>
                      <a:pt x="36" y="55"/>
                    </a:cubicBezTo>
                    <a:cubicBezTo>
                      <a:pt x="36" y="61"/>
                      <a:pt x="34" y="67"/>
                      <a:pt x="32" y="73"/>
                    </a:cubicBezTo>
                    <a:cubicBezTo>
                      <a:pt x="28" y="83"/>
                      <a:pt x="21" y="90"/>
                      <a:pt x="16" y="100"/>
                    </a:cubicBezTo>
                    <a:cubicBezTo>
                      <a:pt x="7" y="114"/>
                      <a:pt x="3" y="127"/>
                      <a:pt x="1" y="143"/>
                    </a:cubicBezTo>
                    <a:cubicBezTo>
                      <a:pt x="0" y="144"/>
                      <a:pt x="1" y="145"/>
                      <a:pt x="2" y="146"/>
                    </a:cubicBezTo>
                    <a:cubicBezTo>
                      <a:pt x="3" y="146"/>
                      <a:pt x="4" y="145"/>
                      <a:pt x="4" y="144"/>
                    </a:cubicBezTo>
                    <a:cubicBezTo>
                      <a:pt x="7" y="128"/>
                      <a:pt x="11" y="116"/>
                      <a:pt x="19" y="102"/>
                    </a:cubicBezTo>
                    <a:cubicBezTo>
                      <a:pt x="24" y="93"/>
                      <a:pt x="32" y="85"/>
                      <a:pt x="36" y="75"/>
                    </a:cubicBezTo>
                    <a:cubicBezTo>
                      <a:pt x="38" y="68"/>
                      <a:pt x="40" y="62"/>
                      <a:pt x="40" y="55"/>
                    </a:cubicBezTo>
                    <a:cubicBezTo>
                      <a:pt x="40" y="44"/>
                      <a:pt x="36" y="34"/>
                      <a:pt x="30" y="24"/>
                    </a:cubicBezTo>
                    <a:cubicBezTo>
                      <a:pt x="27" y="20"/>
                      <a:pt x="24" y="16"/>
                      <a:pt x="21" y="12"/>
                    </a:cubicBezTo>
                    <a:cubicBezTo>
                      <a:pt x="17" y="9"/>
                      <a:pt x="14" y="5"/>
                      <a:pt x="12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1"/>
                      <a:pt x="8" y="2"/>
                      <a:pt x="9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7" name="Freeform 333">
                <a:extLst>
                  <a:ext uri="{FF2B5EF4-FFF2-40B4-BE49-F238E27FC236}">
                    <a16:creationId xmlns:a16="http://schemas.microsoft.com/office/drawing/2014/main" id="{98151663-B132-4316-9322-60D30DBB6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942"/>
                <a:ext cx="71" cy="125"/>
              </a:xfrm>
              <a:custGeom>
                <a:avLst/>
                <a:gdLst>
                  <a:gd name="T0" fmla="*/ 27 w 109"/>
                  <a:gd name="T1" fmla="*/ 1 h 194"/>
                  <a:gd name="T2" fmla="*/ 29 w 109"/>
                  <a:gd name="T3" fmla="*/ 15 h 194"/>
                  <a:gd name="T4" fmla="*/ 28 w 109"/>
                  <a:gd name="T5" fmla="*/ 22 h 194"/>
                  <a:gd name="T6" fmla="*/ 20 w 109"/>
                  <a:gd name="T7" fmla="*/ 35 h 194"/>
                  <a:gd name="T8" fmla="*/ 10 w 109"/>
                  <a:gd name="T9" fmla="*/ 45 h 194"/>
                  <a:gd name="T10" fmla="*/ 5 w 109"/>
                  <a:gd name="T11" fmla="*/ 48 h 194"/>
                  <a:gd name="T12" fmla="*/ 1 w 109"/>
                  <a:gd name="T13" fmla="*/ 51 h 194"/>
                  <a:gd name="T14" fmla="*/ 1 w 109"/>
                  <a:gd name="T15" fmla="*/ 52 h 194"/>
                  <a:gd name="T16" fmla="*/ 1 w 109"/>
                  <a:gd name="T17" fmla="*/ 52 h 194"/>
                  <a:gd name="T18" fmla="*/ 5 w 109"/>
                  <a:gd name="T19" fmla="*/ 48 h 194"/>
                  <a:gd name="T20" fmla="*/ 10 w 109"/>
                  <a:gd name="T21" fmla="*/ 46 h 194"/>
                  <a:gd name="T22" fmla="*/ 21 w 109"/>
                  <a:gd name="T23" fmla="*/ 36 h 194"/>
                  <a:gd name="T24" fmla="*/ 29 w 109"/>
                  <a:gd name="T25" fmla="*/ 23 h 194"/>
                  <a:gd name="T26" fmla="*/ 30 w 109"/>
                  <a:gd name="T27" fmla="*/ 15 h 194"/>
                  <a:gd name="T28" fmla="*/ 29 w 109"/>
                  <a:gd name="T29" fmla="*/ 1 h 194"/>
                  <a:gd name="T30" fmla="*/ 28 w 109"/>
                  <a:gd name="T31" fmla="*/ 0 h 194"/>
                  <a:gd name="T32" fmla="*/ 27 w 109"/>
                  <a:gd name="T33" fmla="*/ 1 h 19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09"/>
                  <a:gd name="T52" fmla="*/ 0 h 194"/>
                  <a:gd name="T53" fmla="*/ 109 w 109"/>
                  <a:gd name="T54" fmla="*/ 194 h 19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09" h="194">
                    <a:moveTo>
                      <a:pt x="100" y="2"/>
                    </a:moveTo>
                    <a:cubicBezTo>
                      <a:pt x="100" y="20"/>
                      <a:pt x="105" y="40"/>
                      <a:pt x="105" y="58"/>
                    </a:cubicBezTo>
                    <a:cubicBezTo>
                      <a:pt x="105" y="67"/>
                      <a:pt x="104" y="75"/>
                      <a:pt x="101" y="83"/>
                    </a:cubicBezTo>
                    <a:cubicBezTo>
                      <a:pt x="95" y="100"/>
                      <a:pt x="83" y="118"/>
                      <a:pt x="72" y="132"/>
                    </a:cubicBezTo>
                    <a:cubicBezTo>
                      <a:pt x="61" y="146"/>
                      <a:pt x="50" y="159"/>
                      <a:pt x="36" y="168"/>
                    </a:cubicBezTo>
                    <a:cubicBezTo>
                      <a:pt x="30" y="171"/>
                      <a:pt x="24" y="174"/>
                      <a:pt x="18" y="178"/>
                    </a:cubicBezTo>
                    <a:cubicBezTo>
                      <a:pt x="11" y="181"/>
                      <a:pt x="5" y="185"/>
                      <a:pt x="1" y="190"/>
                    </a:cubicBezTo>
                    <a:cubicBezTo>
                      <a:pt x="0" y="191"/>
                      <a:pt x="0" y="193"/>
                      <a:pt x="1" y="193"/>
                    </a:cubicBezTo>
                    <a:cubicBezTo>
                      <a:pt x="2" y="194"/>
                      <a:pt x="3" y="194"/>
                      <a:pt x="4" y="193"/>
                    </a:cubicBezTo>
                    <a:cubicBezTo>
                      <a:pt x="8" y="188"/>
                      <a:pt x="13" y="184"/>
                      <a:pt x="19" y="181"/>
                    </a:cubicBezTo>
                    <a:cubicBezTo>
                      <a:pt x="26" y="178"/>
                      <a:pt x="32" y="175"/>
                      <a:pt x="38" y="171"/>
                    </a:cubicBezTo>
                    <a:cubicBezTo>
                      <a:pt x="53" y="162"/>
                      <a:pt x="65" y="149"/>
                      <a:pt x="75" y="135"/>
                    </a:cubicBezTo>
                    <a:cubicBezTo>
                      <a:pt x="86" y="120"/>
                      <a:pt x="99" y="102"/>
                      <a:pt x="105" y="84"/>
                    </a:cubicBezTo>
                    <a:cubicBezTo>
                      <a:pt x="108" y="76"/>
                      <a:pt x="109" y="67"/>
                      <a:pt x="109" y="58"/>
                    </a:cubicBezTo>
                    <a:cubicBezTo>
                      <a:pt x="109" y="39"/>
                      <a:pt x="104" y="19"/>
                      <a:pt x="104" y="2"/>
                    </a:cubicBezTo>
                    <a:cubicBezTo>
                      <a:pt x="104" y="1"/>
                      <a:pt x="103" y="0"/>
                      <a:pt x="102" y="0"/>
                    </a:cubicBezTo>
                    <a:cubicBezTo>
                      <a:pt x="101" y="0"/>
                      <a:pt x="100" y="1"/>
                      <a:pt x="100" y="2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8" name="Freeform 334">
                <a:extLst>
                  <a:ext uri="{FF2B5EF4-FFF2-40B4-BE49-F238E27FC236}">
                    <a16:creationId xmlns:a16="http://schemas.microsoft.com/office/drawing/2014/main" id="{E8112EB1-6AF3-404C-9ADC-F56DE773B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008"/>
                <a:ext cx="38" cy="41"/>
              </a:xfrm>
              <a:custGeom>
                <a:avLst/>
                <a:gdLst>
                  <a:gd name="T0" fmla="*/ 15 w 58"/>
                  <a:gd name="T1" fmla="*/ 1 h 63"/>
                  <a:gd name="T2" fmla="*/ 12 w 58"/>
                  <a:gd name="T3" fmla="*/ 3 h 63"/>
                  <a:gd name="T4" fmla="*/ 9 w 58"/>
                  <a:gd name="T5" fmla="*/ 7 h 63"/>
                  <a:gd name="T6" fmla="*/ 3 w 58"/>
                  <a:gd name="T7" fmla="*/ 10 h 63"/>
                  <a:gd name="T8" fmla="*/ 0 w 58"/>
                  <a:gd name="T9" fmla="*/ 16 h 63"/>
                  <a:gd name="T10" fmla="*/ 0 w 58"/>
                  <a:gd name="T11" fmla="*/ 17 h 63"/>
                  <a:gd name="T12" fmla="*/ 1 w 58"/>
                  <a:gd name="T13" fmla="*/ 18 h 63"/>
                  <a:gd name="T14" fmla="*/ 1 w 58"/>
                  <a:gd name="T15" fmla="*/ 17 h 63"/>
                  <a:gd name="T16" fmla="*/ 1 w 58"/>
                  <a:gd name="T17" fmla="*/ 16 h 63"/>
                  <a:gd name="T18" fmla="*/ 4 w 58"/>
                  <a:gd name="T19" fmla="*/ 12 h 63"/>
                  <a:gd name="T20" fmla="*/ 9 w 58"/>
                  <a:gd name="T21" fmla="*/ 8 h 63"/>
                  <a:gd name="T22" fmla="*/ 13 w 58"/>
                  <a:gd name="T23" fmla="*/ 5 h 63"/>
                  <a:gd name="T24" fmla="*/ 16 w 58"/>
                  <a:gd name="T25" fmla="*/ 1 h 63"/>
                  <a:gd name="T26" fmla="*/ 16 w 58"/>
                  <a:gd name="T27" fmla="*/ 1 h 63"/>
                  <a:gd name="T28" fmla="*/ 15 w 58"/>
                  <a:gd name="T29" fmla="*/ 1 h 6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8"/>
                  <a:gd name="T46" fmla="*/ 0 h 63"/>
                  <a:gd name="T47" fmla="*/ 58 w 58"/>
                  <a:gd name="T48" fmla="*/ 63 h 6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8" h="63">
                    <a:moveTo>
                      <a:pt x="54" y="1"/>
                    </a:moveTo>
                    <a:cubicBezTo>
                      <a:pt x="50" y="4"/>
                      <a:pt x="46" y="8"/>
                      <a:pt x="43" y="12"/>
                    </a:cubicBezTo>
                    <a:cubicBezTo>
                      <a:pt x="39" y="16"/>
                      <a:pt x="35" y="21"/>
                      <a:pt x="31" y="23"/>
                    </a:cubicBezTo>
                    <a:cubicBezTo>
                      <a:pt x="25" y="27"/>
                      <a:pt x="18" y="32"/>
                      <a:pt x="11" y="38"/>
                    </a:cubicBezTo>
                    <a:cubicBezTo>
                      <a:pt x="5" y="44"/>
                      <a:pt x="0" y="51"/>
                      <a:pt x="0" y="60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2"/>
                      <a:pt x="1" y="63"/>
                      <a:pt x="2" y="63"/>
                    </a:cubicBezTo>
                    <a:cubicBezTo>
                      <a:pt x="3" y="63"/>
                      <a:pt x="4" y="62"/>
                      <a:pt x="4" y="61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53"/>
                      <a:pt x="8" y="46"/>
                      <a:pt x="14" y="41"/>
                    </a:cubicBezTo>
                    <a:cubicBezTo>
                      <a:pt x="20" y="35"/>
                      <a:pt x="27" y="31"/>
                      <a:pt x="33" y="27"/>
                    </a:cubicBezTo>
                    <a:cubicBezTo>
                      <a:pt x="38" y="23"/>
                      <a:pt x="42" y="19"/>
                      <a:pt x="46" y="15"/>
                    </a:cubicBezTo>
                    <a:cubicBezTo>
                      <a:pt x="49" y="11"/>
                      <a:pt x="53" y="7"/>
                      <a:pt x="56" y="4"/>
                    </a:cubicBezTo>
                    <a:cubicBezTo>
                      <a:pt x="57" y="4"/>
                      <a:pt x="58" y="3"/>
                      <a:pt x="57" y="2"/>
                    </a:cubicBezTo>
                    <a:cubicBezTo>
                      <a:pt x="56" y="1"/>
                      <a:pt x="55" y="0"/>
                      <a:pt x="54" y="1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59" name="Freeform 335">
                <a:extLst>
                  <a:ext uri="{FF2B5EF4-FFF2-40B4-BE49-F238E27FC236}">
                    <a16:creationId xmlns:a16="http://schemas.microsoft.com/office/drawing/2014/main" id="{BA33833C-BFC1-4991-A363-023335187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798"/>
                <a:ext cx="158" cy="34"/>
              </a:xfrm>
              <a:custGeom>
                <a:avLst/>
                <a:gdLst>
                  <a:gd name="T0" fmla="*/ 0 w 244"/>
                  <a:gd name="T1" fmla="*/ 5 h 53"/>
                  <a:gd name="T2" fmla="*/ 0 w 244"/>
                  <a:gd name="T3" fmla="*/ 5 h 53"/>
                  <a:gd name="T4" fmla="*/ 0 w 244"/>
                  <a:gd name="T5" fmla="*/ 5 h 53"/>
                  <a:gd name="T6" fmla="*/ 0 w 244"/>
                  <a:gd name="T7" fmla="*/ 5 h 53"/>
                  <a:gd name="T8" fmla="*/ 1 w 244"/>
                  <a:gd name="T9" fmla="*/ 6 h 53"/>
                  <a:gd name="T10" fmla="*/ 1 w 244"/>
                  <a:gd name="T11" fmla="*/ 6 h 53"/>
                  <a:gd name="T12" fmla="*/ 1 w 244"/>
                  <a:gd name="T13" fmla="*/ 5 h 53"/>
                  <a:gd name="T14" fmla="*/ 1 w 244"/>
                  <a:gd name="T15" fmla="*/ 5 h 53"/>
                  <a:gd name="T16" fmla="*/ 1 w 244"/>
                  <a:gd name="T17" fmla="*/ 5 h 53"/>
                  <a:gd name="T18" fmla="*/ 3 w 244"/>
                  <a:gd name="T19" fmla="*/ 4 h 53"/>
                  <a:gd name="T20" fmla="*/ 5 w 244"/>
                  <a:gd name="T21" fmla="*/ 3 h 53"/>
                  <a:gd name="T22" fmla="*/ 14 w 244"/>
                  <a:gd name="T23" fmla="*/ 1 h 53"/>
                  <a:gd name="T24" fmla="*/ 23 w 244"/>
                  <a:gd name="T25" fmla="*/ 3 h 53"/>
                  <a:gd name="T26" fmla="*/ 43 w 244"/>
                  <a:gd name="T27" fmla="*/ 10 h 53"/>
                  <a:gd name="T28" fmla="*/ 65 w 244"/>
                  <a:gd name="T29" fmla="*/ 14 h 53"/>
                  <a:gd name="T30" fmla="*/ 66 w 244"/>
                  <a:gd name="T31" fmla="*/ 14 h 53"/>
                  <a:gd name="T32" fmla="*/ 66 w 244"/>
                  <a:gd name="T33" fmla="*/ 13 h 53"/>
                  <a:gd name="T34" fmla="*/ 66 w 244"/>
                  <a:gd name="T35" fmla="*/ 13 h 53"/>
                  <a:gd name="T36" fmla="*/ 65 w 244"/>
                  <a:gd name="T37" fmla="*/ 13 h 53"/>
                  <a:gd name="T38" fmla="*/ 43 w 244"/>
                  <a:gd name="T39" fmla="*/ 8 h 53"/>
                  <a:gd name="T40" fmla="*/ 25 w 244"/>
                  <a:gd name="T41" fmla="*/ 2 h 53"/>
                  <a:gd name="T42" fmla="*/ 14 w 244"/>
                  <a:gd name="T43" fmla="*/ 0 h 53"/>
                  <a:gd name="T44" fmla="*/ 4 w 244"/>
                  <a:gd name="T45" fmla="*/ 2 h 53"/>
                  <a:gd name="T46" fmla="*/ 3 w 244"/>
                  <a:gd name="T47" fmla="*/ 3 h 53"/>
                  <a:gd name="T48" fmla="*/ 1 w 244"/>
                  <a:gd name="T49" fmla="*/ 4 h 53"/>
                  <a:gd name="T50" fmla="*/ 1 w 244"/>
                  <a:gd name="T51" fmla="*/ 5 h 53"/>
                  <a:gd name="T52" fmla="*/ 1 w 244"/>
                  <a:gd name="T53" fmla="*/ 5 h 53"/>
                  <a:gd name="T54" fmla="*/ 1 w 244"/>
                  <a:gd name="T55" fmla="*/ 5 h 53"/>
                  <a:gd name="T56" fmla="*/ 1 w 244"/>
                  <a:gd name="T57" fmla="*/ 5 h 53"/>
                  <a:gd name="T58" fmla="*/ 1 w 244"/>
                  <a:gd name="T59" fmla="*/ 5 h 53"/>
                  <a:gd name="T60" fmla="*/ 1 w 244"/>
                  <a:gd name="T61" fmla="*/ 5 h 53"/>
                  <a:gd name="T62" fmla="*/ 1 w 244"/>
                  <a:gd name="T63" fmla="*/ 5 h 53"/>
                  <a:gd name="T64" fmla="*/ 1 w 244"/>
                  <a:gd name="T65" fmla="*/ 5 h 53"/>
                  <a:gd name="T66" fmla="*/ 1 w 244"/>
                  <a:gd name="T67" fmla="*/ 5 h 53"/>
                  <a:gd name="T68" fmla="*/ 1 w 244"/>
                  <a:gd name="T69" fmla="*/ 5 h 53"/>
                  <a:gd name="T70" fmla="*/ 1 w 244"/>
                  <a:gd name="T71" fmla="*/ 5 h 53"/>
                  <a:gd name="T72" fmla="*/ 1 w 244"/>
                  <a:gd name="T73" fmla="*/ 5 h 53"/>
                  <a:gd name="T74" fmla="*/ 1 w 244"/>
                  <a:gd name="T75" fmla="*/ 5 h 53"/>
                  <a:gd name="T76" fmla="*/ 1 w 244"/>
                  <a:gd name="T77" fmla="*/ 5 h 53"/>
                  <a:gd name="T78" fmla="*/ 1 w 244"/>
                  <a:gd name="T79" fmla="*/ 5 h 53"/>
                  <a:gd name="T80" fmla="*/ 1 w 244"/>
                  <a:gd name="T81" fmla="*/ 5 h 53"/>
                  <a:gd name="T82" fmla="*/ 1 w 244"/>
                  <a:gd name="T83" fmla="*/ 5 h 53"/>
                  <a:gd name="T84" fmla="*/ 1 w 244"/>
                  <a:gd name="T85" fmla="*/ 5 h 53"/>
                  <a:gd name="T86" fmla="*/ 1 w 244"/>
                  <a:gd name="T87" fmla="*/ 5 h 53"/>
                  <a:gd name="T88" fmla="*/ 1 w 244"/>
                  <a:gd name="T89" fmla="*/ 5 h 53"/>
                  <a:gd name="T90" fmla="*/ 1 w 244"/>
                  <a:gd name="T91" fmla="*/ 5 h 53"/>
                  <a:gd name="T92" fmla="*/ 1 w 244"/>
                  <a:gd name="T93" fmla="*/ 5 h 53"/>
                  <a:gd name="T94" fmla="*/ 1 w 244"/>
                  <a:gd name="T95" fmla="*/ 5 h 53"/>
                  <a:gd name="T96" fmla="*/ 1 w 244"/>
                  <a:gd name="T97" fmla="*/ 5 h 53"/>
                  <a:gd name="T98" fmla="*/ 1 w 244"/>
                  <a:gd name="T99" fmla="*/ 5 h 53"/>
                  <a:gd name="T100" fmla="*/ 1 w 244"/>
                  <a:gd name="T101" fmla="*/ 5 h 53"/>
                  <a:gd name="T102" fmla="*/ 1 w 244"/>
                  <a:gd name="T103" fmla="*/ 5 h 53"/>
                  <a:gd name="T104" fmla="*/ 1 w 244"/>
                  <a:gd name="T105" fmla="*/ 5 h 53"/>
                  <a:gd name="T106" fmla="*/ 1 w 244"/>
                  <a:gd name="T107" fmla="*/ 5 h 53"/>
                  <a:gd name="T108" fmla="*/ 1 w 244"/>
                  <a:gd name="T109" fmla="*/ 5 h 53"/>
                  <a:gd name="T110" fmla="*/ 1 w 244"/>
                  <a:gd name="T111" fmla="*/ 4 h 53"/>
                  <a:gd name="T112" fmla="*/ 0 w 244"/>
                  <a:gd name="T113" fmla="*/ 5 h 5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4"/>
                  <a:gd name="T172" fmla="*/ 0 h 53"/>
                  <a:gd name="T173" fmla="*/ 244 w 244"/>
                  <a:gd name="T174" fmla="*/ 53 h 53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4" h="53">
                    <a:moveTo>
                      <a:pt x="0" y="19"/>
                    </a:moveTo>
                    <a:cubicBezTo>
                      <a:pt x="0" y="19"/>
                      <a:pt x="0" y="20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2" y="22"/>
                    </a:cubicBezTo>
                    <a:cubicBezTo>
                      <a:pt x="2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9"/>
                      <a:pt x="10" y="17"/>
                      <a:pt x="12" y="15"/>
                    </a:cubicBezTo>
                    <a:cubicBezTo>
                      <a:pt x="14" y="14"/>
                      <a:pt x="15" y="12"/>
                      <a:pt x="18" y="11"/>
                    </a:cubicBezTo>
                    <a:cubicBezTo>
                      <a:pt x="28" y="6"/>
                      <a:pt x="40" y="4"/>
                      <a:pt x="52" y="4"/>
                    </a:cubicBezTo>
                    <a:cubicBezTo>
                      <a:pt x="64" y="4"/>
                      <a:pt x="77" y="6"/>
                      <a:pt x="87" y="10"/>
                    </a:cubicBezTo>
                    <a:cubicBezTo>
                      <a:pt x="111" y="18"/>
                      <a:pt x="135" y="26"/>
                      <a:pt x="157" y="36"/>
                    </a:cubicBezTo>
                    <a:cubicBezTo>
                      <a:pt x="186" y="48"/>
                      <a:pt x="211" y="53"/>
                      <a:pt x="241" y="53"/>
                    </a:cubicBezTo>
                    <a:cubicBezTo>
                      <a:pt x="242" y="53"/>
                      <a:pt x="242" y="53"/>
                      <a:pt x="242" y="53"/>
                    </a:cubicBezTo>
                    <a:cubicBezTo>
                      <a:pt x="243" y="53"/>
                      <a:pt x="244" y="52"/>
                      <a:pt x="244" y="51"/>
                    </a:cubicBezTo>
                    <a:cubicBezTo>
                      <a:pt x="244" y="49"/>
                      <a:pt x="243" y="49"/>
                      <a:pt x="242" y="49"/>
                    </a:cubicBezTo>
                    <a:cubicBezTo>
                      <a:pt x="241" y="49"/>
                      <a:pt x="241" y="49"/>
                      <a:pt x="241" y="49"/>
                    </a:cubicBezTo>
                    <a:cubicBezTo>
                      <a:pt x="211" y="49"/>
                      <a:pt x="187" y="45"/>
                      <a:pt x="159" y="32"/>
                    </a:cubicBezTo>
                    <a:cubicBezTo>
                      <a:pt x="136" y="22"/>
                      <a:pt x="112" y="14"/>
                      <a:pt x="89" y="6"/>
                    </a:cubicBezTo>
                    <a:cubicBezTo>
                      <a:pt x="77" y="2"/>
                      <a:pt x="65" y="0"/>
                      <a:pt x="52" y="0"/>
                    </a:cubicBezTo>
                    <a:cubicBezTo>
                      <a:pt x="40" y="0"/>
                      <a:pt x="27" y="2"/>
                      <a:pt x="16" y="8"/>
                    </a:cubicBezTo>
                    <a:cubicBezTo>
                      <a:pt x="13" y="9"/>
                      <a:pt x="11" y="11"/>
                      <a:pt x="9" y="12"/>
                    </a:cubicBezTo>
                    <a:cubicBezTo>
                      <a:pt x="7" y="14"/>
                      <a:pt x="5" y="15"/>
                      <a:pt x="3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1" y="19"/>
                      <a:pt x="1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8"/>
                      <a:pt x="2" y="1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19"/>
                      <a:pt x="4" y="19"/>
                    </a:cubicBezTo>
                    <a:cubicBezTo>
                      <a:pt x="4" y="18"/>
                      <a:pt x="3" y="17"/>
                      <a:pt x="2" y="17"/>
                    </a:cubicBezTo>
                    <a:cubicBezTo>
                      <a:pt x="1" y="17"/>
                      <a:pt x="0" y="18"/>
                      <a:pt x="0" y="19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0" name="Freeform 336">
                <a:extLst>
                  <a:ext uri="{FF2B5EF4-FFF2-40B4-BE49-F238E27FC236}">
                    <a16:creationId xmlns:a16="http://schemas.microsoft.com/office/drawing/2014/main" id="{8FF61446-1BF8-48B2-AB95-C1B6050D6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737"/>
                <a:ext cx="125" cy="89"/>
              </a:xfrm>
              <a:custGeom>
                <a:avLst/>
                <a:gdLst>
                  <a:gd name="T0" fmla="*/ 1 w 194"/>
                  <a:gd name="T1" fmla="*/ 2 h 138"/>
                  <a:gd name="T2" fmla="*/ 2 w 194"/>
                  <a:gd name="T3" fmla="*/ 2 h 138"/>
                  <a:gd name="T4" fmla="*/ 3 w 194"/>
                  <a:gd name="T5" fmla="*/ 1 h 138"/>
                  <a:gd name="T6" fmla="*/ 6 w 194"/>
                  <a:gd name="T7" fmla="*/ 1 h 138"/>
                  <a:gd name="T8" fmla="*/ 10 w 194"/>
                  <a:gd name="T9" fmla="*/ 1 h 138"/>
                  <a:gd name="T10" fmla="*/ 28 w 194"/>
                  <a:gd name="T11" fmla="*/ 11 h 138"/>
                  <a:gd name="T12" fmla="*/ 33 w 194"/>
                  <a:gd name="T13" fmla="*/ 17 h 138"/>
                  <a:gd name="T14" fmla="*/ 39 w 194"/>
                  <a:gd name="T15" fmla="*/ 23 h 138"/>
                  <a:gd name="T16" fmla="*/ 46 w 194"/>
                  <a:gd name="T17" fmla="*/ 29 h 138"/>
                  <a:gd name="T18" fmla="*/ 51 w 194"/>
                  <a:gd name="T19" fmla="*/ 37 h 138"/>
                  <a:gd name="T20" fmla="*/ 52 w 194"/>
                  <a:gd name="T21" fmla="*/ 37 h 138"/>
                  <a:gd name="T22" fmla="*/ 52 w 194"/>
                  <a:gd name="T23" fmla="*/ 36 h 138"/>
                  <a:gd name="T24" fmla="*/ 47 w 194"/>
                  <a:gd name="T25" fmla="*/ 28 h 138"/>
                  <a:gd name="T26" fmla="*/ 39 w 194"/>
                  <a:gd name="T27" fmla="*/ 23 h 138"/>
                  <a:gd name="T28" fmla="*/ 34 w 194"/>
                  <a:gd name="T29" fmla="*/ 17 h 138"/>
                  <a:gd name="T30" fmla="*/ 28 w 194"/>
                  <a:gd name="T31" fmla="*/ 10 h 138"/>
                  <a:gd name="T32" fmla="*/ 10 w 194"/>
                  <a:gd name="T33" fmla="*/ 1 h 138"/>
                  <a:gd name="T34" fmla="*/ 6 w 194"/>
                  <a:gd name="T35" fmla="*/ 0 h 138"/>
                  <a:gd name="T36" fmla="*/ 3 w 194"/>
                  <a:gd name="T37" fmla="*/ 1 h 138"/>
                  <a:gd name="T38" fmla="*/ 1 w 194"/>
                  <a:gd name="T39" fmla="*/ 1 h 138"/>
                  <a:gd name="T40" fmla="*/ 0 w 194"/>
                  <a:gd name="T41" fmla="*/ 2 h 138"/>
                  <a:gd name="T42" fmla="*/ 1 w 194"/>
                  <a:gd name="T43" fmla="*/ 3 h 138"/>
                  <a:gd name="T44" fmla="*/ 1 w 194"/>
                  <a:gd name="T45" fmla="*/ 2 h 13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94"/>
                  <a:gd name="T70" fmla="*/ 0 h 138"/>
                  <a:gd name="T71" fmla="*/ 194 w 194"/>
                  <a:gd name="T72" fmla="*/ 138 h 13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94" h="138">
                    <a:moveTo>
                      <a:pt x="4" y="8"/>
                    </a:moveTo>
                    <a:cubicBezTo>
                      <a:pt x="4" y="8"/>
                      <a:pt x="5" y="7"/>
                      <a:pt x="6" y="7"/>
                    </a:cubicBezTo>
                    <a:cubicBezTo>
                      <a:pt x="7" y="6"/>
                      <a:pt x="10" y="5"/>
                      <a:pt x="13" y="5"/>
                    </a:cubicBezTo>
                    <a:cubicBezTo>
                      <a:pt x="16" y="4"/>
                      <a:pt x="19" y="4"/>
                      <a:pt x="22" y="4"/>
                    </a:cubicBezTo>
                    <a:cubicBezTo>
                      <a:pt x="28" y="4"/>
                      <a:pt x="33" y="5"/>
                      <a:pt x="36" y="5"/>
                    </a:cubicBezTo>
                    <a:cubicBezTo>
                      <a:pt x="59" y="9"/>
                      <a:pt x="85" y="25"/>
                      <a:pt x="103" y="41"/>
                    </a:cubicBezTo>
                    <a:cubicBezTo>
                      <a:pt x="110" y="47"/>
                      <a:pt x="117" y="56"/>
                      <a:pt x="123" y="64"/>
                    </a:cubicBezTo>
                    <a:cubicBezTo>
                      <a:pt x="129" y="72"/>
                      <a:pt x="136" y="81"/>
                      <a:pt x="144" y="87"/>
                    </a:cubicBezTo>
                    <a:cubicBezTo>
                      <a:pt x="154" y="95"/>
                      <a:pt x="165" y="99"/>
                      <a:pt x="173" y="108"/>
                    </a:cubicBezTo>
                    <a:cubicBezTo>
                      <a:pt x="180" y="116"/>
                      <a:pt x="185" y="127"/>
                      <a:pt x="190" y="137"/>
                    </a:cubicBezTo>
                    <a:cubicBezTo>
                      <a:pt x="190" y="138"/>
                      <a:pt x="191" y="138"/>
                      <a:pt x="192" y="137"/>
                    </a:cubicBezTo>
                    <a:cubicBezTo>
                      <a:pt x="193" y="137"/>
                      <a:pt x="194" y="136"/>
                      <a:pt x="193" y="135"/>
                    </a:cubicBezTo>
                    <a:cubicBezTo>
                      <a:pt x="188" y="125"/>
                      <a:pt x="183" y="114"/>
                      <a:pt x="176" y="105"/>
                    </a:cubicBezTo>
                    <a:cubicBezTo>
                      <a:pt x="167" y="95"/>
                      <a:pt x="156" y="91"/>
                      <a:pt x="147" y="84"/>
                    </a:cubicBezTo>
                    <a:cubicBezTo>
                      <a:pt x="139" y="78"/>
                      <a:pt x="133" y="70"/>
                      <a:pt x="126" y="62"/>
                    </a:cubicBezTo>
                    <a:cubicBezTo>
                      <a:pt x="120" y="53"/>
                      <a:pt x="113" y="45"/>
                      <a:pt x="105" y="38"/>
                    </a:cubicBezTo>
                    <a:cubicBezTo>
                      <a:pt x="88" y="22"/>
                      <a:pt x="61" y="6"/>
                      <a:pt x="37" y="1"/>
                    </a:cubicBezTo>
                    <a:cubicBezTo>
                      <a:pt x="34" y="1"/>
                      <a:pt x="28" y="0"/>
                      <a:pt x="22" y="0"/>
                    </a:cubicBezTo>
                    <a:cubicBezTo>
                      <a:pt x="18" y="0"/>
                      <a:pt x="13" y="0"/>
                      <a:pt x="9" y="1"/>
                    </a:cubicBezTo>
                    <a:cubicBezTo>
                      <a:pt x="7" y="2"/>
                      <a:pt x="5" y="2"/>
                      <a:pt x="4" y="3"/>
                    </a:cubicBezTo>
                    <a:cubicBezTo>
                      <a:pt x="2" y="4"/>
                      <a:pt x="1" y="5"/>
                      <a:pt x="0" y="7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2" y="10"/>
                      <a:pt x="3" y="9"/>
                      <a:pt x="4" y="8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1" name="Freeform 337">
                <a:extLst>
                  <a:ext uri="{FF2B5EF4-FFF2-40B4-BE49-F238E27FC236}">
                    <a16:creationId xmlns:a16="http://schemas.microsoft.com/office/drawing/2014/main" id="{972D42E0-DA58-48B8-9C93-BC700DDE4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" y="742"/>
                <a:ext cx="78" cy="100"/>
              </a:xfrm>
              <a:custGeom>
                <a:avLst/>
                <a:gdLst>
                  <a:gd name="T0" fmla="*/ 0 w 121"/>
                  <a:gd name="T1" fmla="*/ 1 h 155"/>
                  <a:gd name="T2" fmla="*/ 2 w 121"/>
                  <a:gd name="T3" fmla="*/ 5 h 155"/>
                  <a:gd name="T4" fmla="*/ 5 w 121"/>
                  <a:gd name="T5" fmla="*/ 9 h 155"/>
                  <a:gd name="T6" fmla="*/ 8 w 121"/>
                  <a:gd name="T7" fmla="*/ 17 h 155"/>
                  <a:gd name="T8" fmla="*/ 11 w 121"/>
                  <a:gd name="T9" fmla="*/ 24 h 155"/>
                  <a:gd name="T10" fmla="*/ 16 w 121"/>
                  <a:gd name="T11" fmla="*/ 28 h 155"/>
                  <a:gd name="T12" fmla="*/ 22 w 121"/>
                  <a:gd name="T13" fmla="*/ 30 h 155"/>
                  <a:gd name="T14" fmla="*/ 31 w 121"/>
                  <a:gd name="T15" fmla="*/ 41 h 155"/>
                  <a:gd name="T16" fmla="*/ 32 w 121"/>
                  <a:gd name="T17" fmla="*/ 42 h 155"/>
                  <a:gd name="T18" fmla="*/ 32 w 121"/>
                  <a:gd name="T19" fmla="*/ 41 h 155"/>
                  <a:gd name="T20" fmla="*/ 23 w 121"/>
                  <a:gd name="T21" fmla="*/ 29 h 155"/>
                  <a:gd name="T22" fmla="*/ 17 w 121"/>
                  <a:gd name="T23" fmla="*/ 26 h 155"/>
                  <a:gd name="T24" fmla="*/ 12 w 121"/>
                  <a:gd name="T25" fmla="*/ 23 h 155"/>
                  <a:gd name="T26" fmla="*/ 8 w 121"/>
                  <a:gd name="T27" fmla="*/ 16 h 155"/>
                  <a:gd name="T28" fmla="*/ 5 w 121"/>
                  <a:gd name="T29" fmla="*/ 9 h 155"/>
                  <a:gd name="T30" fmla="*/ 3 w 121"/>
                  <a:gd name="T31" fmla="*/ 5 h 155"/>
                  <a:gd name="T32" fmla="*/ 1 w 121"/>
                  <a:gd name="T33" fmla="*/ 1 h 155"/>
                  <a:gd name="T34" fmla="*/ 1 w 121"/>
                  <a:gd name="T35" fmla="*/ 0 h 155"/>
                  <a:gd name="T36" fmla="*/ 0 w 121"/>
                  <a:gd name="T37" fmla="*/ 1 h 15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1"/>
                  <a:gd name="T58" fmla="*/ 0 h 155"/>
                  <a:gd name="T59" fmla="*/ 121 w 121"/>
                  <a:gd name="T60" fmla="*/ 155 h 15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1" h="155">
                    <a:moveTo>
                      <a:pt x="0" y="3"/>
                    </a:moveTo>
                    <a:cubicBezTo>
                      <a:pt x="0" y="9"/>
                      <a:pt x="4" y="14"/>
                      <a:pt x="7" y="20"/>
                    </a:cubicBezTo>
                    <a:cubicBezTo>
                      <a:pt x="11" y="25"/>
                      <a:pt x="14" y="30"/>
                      <a:pt x="17" y="34"/>
                    </a:cubicBezTo>
                    <a:cubicBezTo>
                      <a:pt x="21" y="43"/>
                      <a:pt x="24" y="52"/>
                      <a:pt x="28" y="62"/>
                    </a:cubicBezTo>
                    <a:cubicBezTo>
                      <a:pt x="31" y="71"/>
                      <a:pt x="35" y="80"/>
                      <a:pt x="41" y="88"/>
                    </a:cubicBezTo>
                    <a:cubicBezTo>
                      <a:pt x="46" y="95"/>
                      <a:pt x="53" y="99"/>
                      <a:pt x="60" y="102"/>
                    </a:cubicBezTo>
                    <a:cubicBezTo>
                      <a:pt x="67" y="105"/>
                      <a:pt x="74" y="107"/>
                      <a:pt x="81" y="111"/>
                    </a:cubicBezTo>
                    <a:cubicBezTo>
                      <a:pt x="98" y="120"/>
                      <a:pt x="111" y="135"/>
                      <a:pt x="117" y="153"/>
                    </a:cubicBezTo>
                    <a:cubicBezTo>
                      <a:pt x="117" y="154"/>
                      <a:pt x="118" y="155"/>
                      <a:pt x="120" y="155"/>
                    </a:cubicBezTo>
                    <a:cubicBezTo>
                      <a:pt x="121" y="154"/>
                      <a:pt x="121" y="153"/>
                      <a:pt x="121" y="152"/>
                    </a:cubicBezTo>
                    <a:cubicBezTo>
                      <a:pt x="114" y="133"/>
                      <a:pt x="101" y="117"/>
                      <a:pt x="83" y="107"/>
                    </a:cubicBezTo>
                    <a:cubicBezTo>
                      <a:pt x="76" y="103"/>
                      <a:pt x="68" y="101"/>
                      <a:pt x="62" y="98"/>
                    </a:cubicBezTo>
                    <a:cubicBezTo>
                      <a:pt x="55" y="95"/>
                      <a:pt x="49" y="92"/>
                      <a:pt x="44" y="86"/>
                    </a:cubicBezTo>
                    <a:cubicBezTo>
                      <a:pt x="38" y="78"/>
                      <a:pt x="35" y="69"/>
                      <a:pt x="31" y="60"/>
                    </a:cubicBezTo>
                    <a:cubicBezTo>
                      <a:pt x="28" y="51"/>
                      <a:pt x="25" y="41"/>
                      <a:pt x="20" y="33"/>
                    </a:cubicBezTo>
                    <a:cubicBezTo>
                      <a:pt x="18" y="28"/>
                      <a:pt x="14" y="23"/>
                      <a:pt x="10" y="17"/>
                    </a:cubicBezTo>
                    <a:cubicBezTo>
                      <a:pt x="7" y="12"/>
                      <a:pt x="4" y="7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2" name="Freeform 338">
                <a:extLst>
                  <a:ext uri="{FF2B5EF4-FFF2-40B4-BE49-F238E27FC236}">
                    <a16:creationId xmlns:a16="http://schemas.microsoft.com/office/drawing/2014/main" id="{08C5B9CC-312E-4285-8649-F4305C87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805"/>
                <a:ext cx="48" cy="65"/>
              </a:xfrm>
              <a:custGeom>
                <a:avLst/>
                <a:gdLst>
                  <a:gd name="T0" fmla="*/ 1 w 74"/>
                  <a:gd name="T1" fmla="*/ 1 h 102"/>
                  <a:gd name="T2" fmla="*/ 8 w 74"/>
                  <a:gd name="T3" fmla="*/ 8 h 102"/>
                  <a:gd name="T4" fmla="*/ 12 w 74"/>
                  <a:gd name="T5" fmla="*/ 17 h 102"/>
                  <a:gd name="T6" fmla="*/ 19 w 74"/>
                  <a:gd name="T7" fmla="*/ 26 h 102"/>
                  <a:gd name="T8" fmla="*/ 19 w 74"/>
                  <a:gd name="T9" fmla="*/ 26 h 102"/>
                  <a:gd name="T10" fmla="*/ 19 w 74"/>
                  <a:gd name="T11" fmla="*/ 25 h 102"/>
                  <a:gd name="T12" fmla="*/ 14 w 74"/>
                  <a:gd name="T13" fmla="*/ 17 h 102"/>
                  <a:gd name="T14" fmla="*/ 9 w 74"/>
                  <a:gd name="T15" fmla="*/ 7 h 102"/>
                  <a:gd name="T16" fmla="*/ 1 w 74"/>
                  <a:gd name="T17" fmla="*/ 0 h 102"/>
                  <a:gd name="T18" fmla="*/ 1 w 74"/>
                  <a:gd name="T19" fmla="*/ 1 h 102"/>
                  <a:gd name="T20" fmla="*/ 1 w 74"/>
                  <a:gd name="T21" fmla="*/ 1 h 10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4"/>
                  <a:gd name="T34" fmla="*/ 0 h 102"/>
                  <a:gd name="T35" fmla="*/ 74 w 74"/>
                  <a:gd name="T36" fmla="*/ 102 h 10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4" h="102">
                    <a:moveTo>
                      <a:pt x="2" y="4"/>
                    </a:moveTo>
                    <a:cubicBezTo>
                      <a:pt x="12" y="10"/>
                      <a:pt x="21" y="20"/>
                      <a:pt x="29" y="30"/>
                    </a:cubicBezTo>
                    <a:cubicBezTo>
                      <a:pt x="38" y="40"/>
                      <a:pt x="42" y="54"/>
                      <a:pt x="47" y="67"/>
                    </a:cubicBezTo>
                    <a:cubicBezTo>
                      <a:pt x="53" y="80"/>
                      <a:pt x="59" y="93"/>
                      <a:pt x="70" y="102"/>
                    </a:cubicBezTo>
                    <a:cubicBezTo>
                      <a:pt x="71" y="102"/>
                      <a:pt x="72" y="102"/>
                      <a:pt x="73" y="101"/>
                    </a:cubicBezTo>
                    <a:cubicBezTo>
                      <a:pt x="74" y="100"/>
                      <a:pt x="73" y="99"/>
                      <a:pt x="72" y="98"/>
                    </a:cubicBezTo>
                    <a:cubicBezTo>
                      <a:pt x="62" y="90"/>
                      <a:pt x="56" y="78"/>
                      <a:pt x="51" y="65"/>
                    </a:cubicBezTo>
                    <a:cubicBezTo>
                      <a:pt x="46" y="52"/>
                      <a:pt x="41" y="39"/>
                      <a:pt x="32" y="28"/>
                    </a:cubicBezTo>
                    <a:cubicBezTo>
                      <a:pt x="24" y="18"/>
                      <a:pt x="15" y="7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3" name="Freeform 339">
                <a:extLst>
                  <a:ext uri="{FF2B5EF4-FFF2-40B4-BE49-F238E27FC236}">
                    <a16:creationId xmlns:a16="http://schemas.microsoft.com/office/drawing/2014/main" id="{6850EC65-1138-428D-A9AA-476C16AFD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" y="892"/>
                <a:ext cx="24" cy="19"/>
              </a:xfrm>
              <a:custGeom>
                <a:avLst/>
                <a:gdLst>
                  <a:gd name="T0" fmla="*/ 9 w 38"/>
                  <a:gd name="T1" fmla="*/ 7 h 30"/>
                  <a:gd name="T2" fmla="*/ 6 w 38"/>
                  <a:gd name="T3" fmla="*/ 4 h 30"/>
                  <a:gd name="T4" fmla="*/ 1 w 38"/>
                  <a:gd name="T5" fmla="*/ 1 h 30"/>
                  <a:gd name="T6" fmla="*/ 1 w 38"/>
                  <a:gd name="T7" fmla="*/ 1 h 30"/>
                  <a:gd name="T8" fmla="*/ 1 w 38"/>
                  <a:gd name="T9" fmla="*/ 1 h 30"/>
                  <a:gd name="T10" fmla="*/ 6 w 38"/>
                  <a:gd name="T11" fmla="*/ 5 h 30"/>
                  <a:gd name="T12" fmla="*/ 8 w 38"/>
                  <a:gd name="T13" fmla="*/ 7 h 30"/>
                  <a:gd name="T14" fmla="*/ 9 w 38"/>
                  <a:gd name="T15" fmla="*/ 7 h 30"/>
                  <a:gd name="T16" fmla="*/ 9 w 38"/>
                  <a:gd name="T17" fmla="*/ 7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30"/>
                  <a:gd name="T29" fmla="*/ 38 w 38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30">
                    <a:moveTo>
                      <a:pt x="38" y="27"/>
                    </a:moveTo>
                    <a:cubicBezTo>
                      <a:pt x="35" y="21"/>
                      <a:pt x="30" y="18"/>
                      <a:pt x="25" y="15"/>
                    </a:cubicBezTo>
                    <a:cubicBezTo>
                      <a:pt x="17" y="12"/>
                      <a:pt x="11" y="7"/>
                      <a:pt x="4" y="1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4"/>
                    </a:cubicBezTo>
                    <a:cubicBezTo>
                      <a:pt x="9" y="10"/>
                      <a:pt x="15" y="15"/>
                      <a:pt x="24" y="19"/>
                    </a:cubicBezTo>
                    <a:cubicBezTo>
                      <a:pt x="28" y="21"/>
                      <a:pt x="32" y="24"/>
                      <a:pt x="34" y="28"/>
                    </a:cubicBezTo>
                    <a:cubicBezTo>
                      <a:pt x="35" y="29"/>
                      <a:pt x="36" y="30"/>
                      <a:pt x="37" y="29"/>
                    </a:cubicBezTo>
                    <a:cubicBezTo>
                      <a:pt x="38" y="29"/>
                      <a:pt x="38" y="28"/>
                      <a:pt x="38" y="27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4" name="Freeform 340">
                <a:extLst>
                  <a:ext uri="{FF2B5EF4-FFF2-40B4-BE49-F238E27FC236}">
                    <a16:creationId xmlns:a16="http://schemas.microsoft.com/office/drawing/2014/main" id="{EC1F0470-AB83-44AD-9756-88939CD21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950"/>
                <a:ext cx="22" cy="50"/>
              </a:xfrm>
              <a:custGeom>
                <a:avLst/>
                <a:gdLst>
                  <a:gd name="T0" fmla="*/ 1 w 35"/>
                  <a:gd name="T1" fmla="*/ 1 h 79"/>
                  <a:gd name="T2" fmla="*/ 0 w 35"/>
                  <a:gd name="T3" fmla="*/ 4 h 79"/>
                  <a:gd name="T4" fmla="*/ 1 w 35"/>
                  <a:gd name="T5" fmla="*/ 7 h 79"/>
                  <a:gd name="T6" fmla="*/ 3 w 35"/>
                  <a:gd name="T7" fmla="*/ 8 h 79"/>
                  <a:gd name="T8" fmla="*/ 4 w 35"/>
                  <a:gd name="T9" fmla="*/ 8 h 79"/>
                  <a:gd name="T10" fmla="*/ 5 w 35"/>
                  <a:gd name="T11" fmla="*/ 7 h 79"/>
                  <a:gd name="T12" fmla="*/ 6 w 35"/>
                  <a:gd name="T13" fmla="*/ 7 h 79"/>
                  <a:gd name="T14" fmla="*/ 7 w 35"/>
                  <a:gd name="T15" fmla="*/ 7 h 79"/>
                  <a:gd name="T16" fmla="*/ 8 w 35"/>
                  <a:gd name="T17" fmla="*/ 8 h 79"/>
                  <a:gd name="T18" fmla="*/ 8 w 35"/>
                  <a:gd name="T19" fmla="*/ 9 h 79"/>
                  <a:gd name="T20" fmla="*/ 6 w 35"/>
                  <a:gd name="T21" fmla="*/ 15 h 79"/>
                  <a:gd name="T22" fmla="*/ 4 w 35"/>
                  <a:gd name="T23" fmla="*/ 19 h 79"/>
                  <a:gd name="T24" fmla="*/ 4 w 35"/>
                  <a:gd name="T25" fmla="*/ 20 h 79"/>
                  <a:gd name="T26" fmla="*/ 5 w 35"/>
                  <a:gd name="T27" fmla="*/ 20 h 79"/>
                  <a:gd name="T28" fmla="*/ 7 w 35"/>
                  <a:gd name="T29" fmla="*/ 15 h 79"/>
                  <a:gd name="T30" fmla="*/ 9 w 35"/>
                  <a:gd name="T31" fmla="*/ 9 h 79"/>
                  <a:gd name="T32" fmla="*/ 8 w 35"/>
                  <a:gd name="T33" fmla="*/ 8 h 79"/>
                  <a:gd name="T34" fmla="*/ 8 w 35"/>
                  <a:gd name="T35" fmla="*/ 6 h 79"/>
                  <a:gd name="T36" fmla="*/ 6 w 35"/>
                  <a:gd name="T37" fmla="*/ 6 h 79"/>
                  <a:gd name="T38" fmla="*/ 5 w 35"/>
                  <a:gd name="T39" fmla="*/ 6 h 79"/>
                  <a:gd name="T40" fmla="*/ 4 w 35"/>
                  <a:gd name="T41" fmla="*/ 7 h 79"/>
                  <a:gd name="T42" fmla="*/ 3 w 35"/>
                  <a:gd name="T43" fmla="*/ 7 h 79"/>
                  <a:gd name="T44" fmla="*/ 2 w 35"/>
                  <a:gd name="T45" fmla="*/ 6 h 79"/>
                  <a:gd name="T46" fmla="*/ 1 w 35"/>
                  <a:gd name="T47" fmla="*/ 4 h 79"/>
                  <a:gd name="T48" fmla="*/ 2 w 35"/>
                  <a:gd name="T49" fmla="*/ 1 h 79"/>
                  <a:gd name="T50" fmla="*/ 2 w 35"/>
                  <a:gd name="T51" fmla="*/ 1 h 79"/>
                  <a:gd name="T52" fmla="*/ 1 w 35"/>
                  <a:gd name="T53" fmla="*/ 1 h 79"/>
                  <a:gd name="T54" fmla="*/ 1 w 35"/>
                  <a:gd name="T55" fmla="*/ 1 h 7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5"/>
                  <a:gd name="T85" fmla="*/ 0 h 79"/>
                  <a:gd name="T86" fmla="*/ 35 w 35"/>
                  <a:gd name="T87" fmla="*/ 79 h 7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5" h="79">
                    <a:moveTo>
                      <a:pt x="5" y="1"/>
                    </a:moveTo>
                    <a:cubicBezTo>
                      <a:pt x="2" y="5"/>
                      <a:pt x="0" y="11"/>
                      <a:pt x="0" y="17"/>
                    </a:cubicBezTo>
                    <a:cubicBezTo>
                      <a:pt x="0" y="21"/>
                      <a:pt x="0" y="24"/>
                      <a:pt x="2" y="27"/>
                    </a:cubicBezTo>
                    <a:cubicBezTo>
                      <a:pt x="4" y="30"/>
                      <a:pt x="7" y="32"/>
                      <a:pt x="11" y="32"/>
                    </a:cubicBezTo>
                    <a:cubicBezTo>
                      <a:pt x="13" y="32"/>
                      <a:pt x="14" y="31"/>
                      <a:pt x="15" y="31"/>
                    </a:cubicBezTo>
                    <a:cubicBezTo>
                      <a:pt x="17" y="31"/>
                      <a:pt x="19" y="30"/>
                      <a:pt x="21" y="29"/>
                    </a:cubicBezTo>
                    <a:cubicBezTo>
                      <a:pt x="23" y="29"/>
                      <a:pt x="25" y="28"/>
                      <a:pt x="26" y="28"/>
                    </a:cubicBezTo>
                    <a:cubicBezTo>
                      <a:pt x="27" y="28"/>
                      <a:pt x="28" y="28"/>
                      <a:pt x="29" y="29"/>
                    </a:cubicBezTo>
                    <a:cubicBezTo>
                      <a:pt x="29" y="29"/>
                      <a:pt x="30" y="30"/>
                      <a:pt x="31" y="32"/>
                    </a:cubicBezTo>
                    <a:cubicBezTo>
                      <a:pt x="31" y="34"/>
                      <a:pt x="31" y="35"/>
                      <a:pt x="31" y="37"/>
                    </a:cubicBezTo>
                    <a:cubicBezTo>
                      <a:pt x="31" y="43"/>
                      <a:pt x="29" y="50"/>
                      <a:pt x="25" y="57"/>
                    </a:cubicBezTo>
                    <a:cubicBezTo>
                      <a:pt x="22" y="64"/>
                      <a:pt x="18" y="71"/>
                      <a:pt x="16" y="76"/>
                    </a:cubicBezTo>
                    <a:cubicBezTo>
                      <a:pt x="16" y="77"/>
                      <a:pt x="16" y="78"/>
                      <a:pt x="17" y="79"/>
                    </a:cubicBezTo>
                    <a:cubicBezTo>
                      <a:pt x="18" y="79"/>
                      <a:pt x="19" y="79"/>
                      <a:pt x="20" y="78"/>
                    </a:cubicBezTo>
                    <a:cubicBezTo>
                      <a:pt x="22" y="73"/>
                      <a:pt x="26" y="66"/>
                      <a:pt x="29" y="59"/>
                    </a:cubicBezTo>
                    <a:cubicBezTo>
                      <a:pt x="32" y="52"/>
                      <a:pt x="35" y="44"/>
                      <a:pt x="35" y="37"/>
                    </a:cubicBezTo>
                    <a:cubicBezTo>
                      <a:pt x="35" y="35"/>
                      <a:pt x="35" y="33"/>
                      <a:pt x="34" y="31"/>
                    </a:cubicBezTo>
                    <a:cubicBezTo>
                      <a:pt x="34" y="29"/>
                      <a:pt x="33" y="27"/>
                      <a:pt x="31" y="26"/>
                    </a:cubicBezTo>
                    <a:cubicBezTo>
                      <a:pt x="30" y="25"/>
                      <a:pt x="28" y="24"/>
                      <a:pt x="26" y="24"/>
                    </a:cubicBezTo>
                    <a:cubicBezTo>
                      <a:pt x="24" y="24"/>
                      <a:pt x="22" y="25"/>
                      <a:pt x="20" y="26"/>
                    </a:cubicBezTo>
                    <a:cubicBezTo>
                      <a:pt x="18" y="26"/>
                      <a:pt x="16" y="27"/>
                      <a:pt x="14" y="27"/>
                    </a:cubicBezTo>
                    <a:cubicBezTo>
                      <a:pt x="13" y="28"/>
                      <a:pt x="12" y="28"/>
                      <a:pt x="11" y="28"/>
                    </a:cubicBezTo>
                    <a:cubicBezTo>
                      <a:pt x="9" y="28"/>
                      <a:pt x="7" y="26"/>
                      <a:pt x="6" y="25"/>
                    </a:cubicBezTo>
                    <a:cubicBezTo>
                      <a:pt x="4" y="23"/>
                      <a:pt x="4" y="20"/>
                      <a:pt x="4" y="17"/>
                    </a:cubicBezTo>
                    <a:cubicBezTo>
                      <a:pt x="4" y="12"/>
                      <a:pt x="5" y="7"/>
                      <a:pt x="8" y="3"/>
                    </a:cubicBezTo>
                    <a:cubicBezTo>
                      <a:pt x="9" y="3"/>
                      <a:pt x="9" y="1"/>
                      <a:pt x="8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5" name="Freeform 341">
                <a:extLst>
                  <a:ext uri="{FF2B5EF4-FFF2-40B4-BE49-F238E27FC236}">
                    <a16:creationId xmlns:a16="http://schemas.microsoft.com/office/drawing/2014/main" id="{9A867560-E009-4A8A-9EAA-BB4FB181F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5" y="890"/>
                <a:ext cx="18" cy="21"/>
              </a:xfrm>
              <a:custGeom>
                <a:avLst/>
                <a:gdLst>
                  <a:gd name="T0" fmla="*/ 1 w 28"/>
                  <a:gd name="T1" fmla="*/ 1 h 33"/>
                  <a:gd name="T2" fmla="*/ 1 w 28"/>
                  <a:gd name="T3" fmla="*/ 1 h 33"/>
                  <a:gd name="T4" fmla="*/ 1 w 28"/>
                  <a:gd name="T5" fmla="*/ 1 h 33"/>
                  <a:gd name="T6" fmla="*/ 1 w 28"/>
                  <a:gd name="T7" fmla="*/ 1 h 33"/>
                  <a:gd name="T8" fmla="*/ 1 w 28"/>
                  <a:gd name="T9" fmla="*/ 1 h 33"/>
                  <a:gd name="T10" fmla="*/ 1 w 28"/>
                  <a:gd name="T11" fmla="*/ 1 h 33"/>
                  <a:gd name="T12" fmla="*/ 1 w 28"/>
                  <a:gd name="T13" fmla="*/ 1 h 33"/>
                  <a:gd name="T14" fmla="*/ 1 w 28"/>
                  <a:gd name="T15" fmla="*/ 1 h 33"/>
                  <a:gd name="T16" fmla="*/ 1 w 28"/>
                  <a:gd name="T17" fmla="*/ 1 h 33"/>
                  <a:gd name="T18" fmla="*/ 1 w 28"/>
                  <a:gd name="T19" fmla="*/ 1 h 33"/>
                  <a:gd name="T20" fmla="*/ 1 w 28"/>
                  <a:gd name="T21" fmla="*/ 1 h 33"/>
                  <a:gd name="T22" fmla="*/ 1 w 28"/>
                  <a:gd name="T23" fmla="*/ 1 h 33"/>
                  <a:gd name="T24" fmla="*/ 1 w 28"/>
                  <a:gd name="T25" fmla="*/ 1 h 33"/>
                  <a:gd name="T26" fmla="*/ 1 w 28"/>
                  <a:gd name="T27" fmla="*/ 1 h 33"/>
                  <a:gd name="T28" fmla="*/ 1 w 28"/>
                  <a:gd name="T29" fmla="*/ 1 h 33"/>
                  <a:gd name="T30" fmla="*/ 1 w 28"/>
                  <a:gd name="T31" fmla="*/ 1 h 33"/>
                  <a:gd name="T32" fmla="*/ 1 w 28"/>
                  <a:gd name="T33" fmla="*/ 1 h 33"/>
                  <a:gd name="T34" fmla="*/ 1 w 28"/>
                  <a:gd name="T35" fmla="*/ 1 h 33"/>
                  <a:gd name="T36" fmla="*/ 2 w 28"/>
                  <a:gd name="T37" fmla="*/ 1 h 33"/>
                  <a:gd name="T38" fmla="*/ 3 w 28"/>
                  <a:gd name="T39" fmla="*/ 1 h 33"/>
                  <a:gd name="T40" fmla="*/ 5 w 28"/>
                  <a:gd name="T41" fmla="*/ 3 h 33"/>
                  <a:gd name="T42" fmla="*/ 6 w 28"/>
                  <a:gd name="T43" fmla="*/ 4 h 33"/>
                  <a:gd name="T44" fmla="*/ 7 w 28"/>
                  <a:gd name="T45" fmla="*/ 4 h 33"/>
                  <a:gd name="T46" fmla="*/ 6 w 28"/>
                  <a:gd name="T47" fmla="*/ 7 h 33"/>
                  <a:gd name="T48" fmla="*/ 5 w 28"/>
                  <a:gd name="T49" fmla="*/ 7 h 33"/>
                  <a:gd name="T50" fmla="*/ 5 w 28"/>
                  <a:gd name="T51" fmla="*/ 8 h 33"/>
                  <a:gd name="T52" fmla="*/ 4 w 28"/>
                  <a:gd name="T53" fmla="*/ 8 h 33"/>
                  <a:gd name="T54" fmla="*/ 4 w 28"/>
                  <a:gd name="T55" fmla="*/ 8 h 33"/>
                  <a:gd name="T56" fmla="*/ 4 w 28"/>
                  <a:gd name="T57" fmla="*/ 8 h 33"/>
                  <a:gd name="T58" fmla="*/ 5 w 28"/>
                  <a:gd name="T59" fmla="*/ 8 h 33"/>
                  <a:gd name="T60" fmla="*/ 6 w 28"/>
                  <a:gd name="T61" fmla="*/ 8 h 33"/>
                  <a:gd name="T62" fmla="*/ 7 w 28"/>
                  <a:gd name="T63" fmla="*/ 6 h 33"/>
                  <a:gd name="T64" fmla="*/ 8 w 28"/>
                  <a:gd name="T65" fmla="*/ 4 h 33"/>
                  <a:gd name="T66" fmla="*/ 7 w 28"/>
                  <a:gd name="T67" fmla="*/ 3 h 33"/>
                  <a:gd name="T68" fmla="*/ 5 w 28"/>
                  <a:gd name="T69" fmla="*/ 2 h 33"/>
                  <a:gd name="T70" fmla="*/ 3 w 28"/>
                  <a:gd name="T71" fmla="*/ 1 h 33"/>
                  <a:gd name="T72" fmla="*/ 2 w 28"/>
                  <a:gd name="T73" fmla="*/ 1 h 33"/>
                  <a:gd name="T74" fmla="*/ 1 w 28"/>
                  <a:gd name="T75" fmla="*/ 0 h 33"/>
                  <a:gd name="T76" fmla="*/ 1 w 28"/>
                  <a:gd name="T77" fmla="*/ 0 h 33"/>
                  <a:gd name="T78" fmla="*/ 0 w 28"/>
                  <a:gd name="T79" fmla="*/ 1 h 33"/>
                  <a:gd name="T80" fmla="*/ 0 w 28"/>
                  <a:gd name="T81" fmla="*/ 1 h 33"/>
                  <a:gd name="T82" fmla="*/ 0 w 28"/>
                  <a:gd name="T83" fmla="*/ 1 h 33"/>
                  <a:gd name="T84" fmla="*/ 1 w 28"/>
                  <a:gd name="T85" fmla="*/ 1 h 33"/>
                  <a:gd name="T86" fmla="*/ 1 w 28"/>
                  <a:gd name="T87" fmla="*/ 1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8"/>
                  <a:gd name="T133" fmla="*/ 0 h 33"/>
                  <a:gd name="T134" fmla="*/ 28 w 28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8" h="33"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3" y="2"/>
                      <a:pt x="6" y="3"/>
                      <a:pt x="8" y="3"/>
                    </a:cubicBezTo>
                    <a:cubicBezTo>
                      <a:pt x="10" y="4"/>
                      <a:pt x="12" y="4"/>
                      <a:pt x="12" y="5"/>
                    </a:cubicBezTo>
                    <a:cubicBezTo>
                      <a:pt x="14" y="6"/>
                      <a:pt x="17" y="7"/>
                      <a:pt x="19" y="9"/>
                    </a:cubicBezTo>
                    <a:cubicBezTo>
                      <a:pt x="22" y="10"/>
                      <a:pt x="24" y="12"/>
                      <a:pt x="25" y="14"/>
                    </a:cubicBezTo>
                    <a:cubicBezTo>
                      <a:pt x="26" y="14"/>
                      <a:pt x="26" y="15"/>
                      <a:pt x="26" y="16"/>
                    </a:cubicBezTo>
                    <a:cubicBezTo>
                      <a:pt x="26" y="19"/>
                      <a:pt x="24" y="23"/>
                      <a:pt x="23" y="26"/>
                    </a:cubicBezTo>
                    <a:cubicBezTo>
                      <a:pt x="22" y="27"/>
                      <a:pt x="20" y="28"/>
                      <a:pt x="19" y="29"/>
                    </a:cubicBezTo>
                    <a:cubicBezTo>
                      <a:pt x="18" y="30"/>
                      <a:pt x="17" y="31"/>
                      <a:pt x="17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5" y="30"/>
                      <a:pt x="15" y="31"/>
                    </a:cubicBezTo>
                    <a:cubicBezTo>
                      <a:pt x="15" y="31"/>
                      <a:pt x="15" y="32"/>
                      <a:pt x="15" y="32"/>
                    </a:cubicBezTo>
                    <a:cubicBezTo>
                      <a:pt x="16" y="32"/>
                      <a:pt x="16" y="33"/>
                      <a:pt x="17" y="33"/>
                    </a:cubicBezTo>
                    <a:cubicBezTo>
                      <a:pt x="18" y="33"/>
                      <a:pt x="19" y="32"/>
                      <a:pt x="21" y="31"/>
                    </a:cubicBezTo>
                    <a:cubicBezTo>
                      <a:pt x="23" y="29"/>
                      <a:pt x="24" y="27"/>
                      <a:pt x="26" y="24"/>
                    </a:cubicBezTo>
                    <a:cubicBezTo>
                      <a:pt x="27" y="22"/>
                      <a:pt x="28" y="19"/>
                      <a:pt x="28" y="16"/>
                    </a:cubicBezTo>
                    <a:cubicBezTo>
                      <a:pt x="28" y="15"/>
                      <a:pt x="28" y="14"/>
                      <a:pt x="27" y="13"/>
                    </a:cubicBezTo>
                    <a:cubicBezTo>
                      <a:pt x="25" y="11"/>
                      <a:pt x="23" y="9"/>
                      <a:pt x="20" y="7"/>
                    </a:cubicBezTo>
                    <a:cubicBezTo>
                      <a:pt x="18" y="5"/>
                      <a:pt x="15" y="4"/>
                      <a:pt x="13" y="3"/>
                    </a:cubicBezTo>
                    <a:cubicBezTo>
                      <a:pt x="12" y="2"/>
                      <a:pt x="10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6" name="Freeform 342">
                <a:extLst>
                  <a:ext uri="{FF2B5EF4-FFF2-40B4-BE49-F238E27FC236}">
                    <a16:creationId xmlns:a16="http://schemas.microsoft.com/office/drawing/2014/main" id="{DB2025F1-A6F7-45F4-A9BB-6891BA620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792"/>
                <a:ext cx="51" cy="4"/>
              </a:xfrm>
              <a:custGeom>
                <a:avLst/>
                <a:gdLst>
                  <a:gd name="T0" fmla="*/ 1 w 79"/>
                  <a:gd name="T1" fmla="*/ 1 h 7"/>
                  <a:gd name="T2" fmla="*/ 1 w 79"/>
                  <a:gd name="T3" fmla="*/ 1 h 7"/>
                  <a:gd name="T4" fmla="*/ 6 w 79"/>
                  <a:gd name="T5" fmla="*/ 1 h 7"/>
                  <a:gd name="T6" fmla="*/ 12 w 79"/>
                  <a:gd name="T7" fmla="*/ 1 h 7"/>
                  <a:gd name="T8" fmla="*/ 17 w 79"/>
                  <a:gd name="T9" fmla="*/ 1 h 7"/>
                  <a:gd name="T10" fmla="*/ 19 w 79"/>
                  <a:gd name="T11" fmla="*/ 1 h 7"/>
                  <a:gd name="T12" fmla="*/ 21 w 79"/>
                  <a:gd name="T13" fmla="*/ 1 h 7"/>
                  <a:gd name="T14" fmla="*/ 21 w 79"/>
                  <a:gd name="T15" fmla="*/ 1 h 7"/>
                  <a:gd name="T16" fmla="*/ 21 w 79"/>
                  <a:gd name="T17" fmla="*/ 1 h 7"/>
                  <a:gd name="T18" fmla="*/ 19 w 79"/>
                  <a:gd name="T19" fmla="*/ 1 h 7"/>
                  <a:gd name="T20" fmla="*/ 17 w 79"/>
                  <a:gd name="T21" fmla="*/ 1 h 7"/>
                  <a:gd name="T22" fmla="*/ 12 w 79"/>
                  <a:gd name="T23" fmla="*/ 0 h 7"/>
                  <a:gd name="T24" fmla="*/ 6 w 79"/>
                  <a:gd name="T25" fmla="*/ 0 h 7"/>
                  <a:gd name="T26" fmla="*/ 1 w 79"/>
                  <a:gd name="T27" fmla="*/ 0 h 7"/>
                  <a:gd name="T28" fmla="*/ 1 w 79"/>
                  <a:gd name="T29" fmla="*/ 0 h 7"/>
                  <a:gd name="T30" fmla="*/ 0 w 79"/>
                  <a:gd name="T31" fmla="*/ 1 h 7"/>
                  <a:gd name="T32" fmla="*/ 1 w 79"/>
                  <a:gd name="T33" fmla="*/ 1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9"/>
                  <a:gd name="T52" fmla="*/ 0 h 7"/>
                  <a:gd name="T53" fmla="*/ 79 w 79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9" h="7">
                    <a:moveTo>
                      <a:pt x="2" y="4"/>
                    </a:moveTo>
                    <a:cubicBezTo>
                      <a:pt x="3" y="4"/>
                      <a:pt x="4" y="4"/>
                      <a:pt x="5" y="4"/>
                    </a:cubicBezTo>
                    <a:cubicBezTo>
                      <a:pt x="11" y="4"/>
                      <a:pt x="16" y="4"/>
                      <a:pt x="22" y="4"/>
                    </a:cubicBezTo>
                    <a:cubicBezTo>
                      <a:pt x="29" y="4"/>
                      <a:pt x="37" y="4"/>
                      <a:pt x="44" y="4"/>
                    </a:cubicBezTo>
                    <a:cubicBezTo>
                      <a:pt x="50" y="5"/>
                      <a:pt x="56" y="4"/>
                      <a:pt x="62" y="6"/>
                    </a:cubicBezTo>
                    <a:cubicBezTo>
                      <a:pt x="64" y="6"/>
                      <a:pt x="67" y="6"/>
                      <a:pt x="69" y="6"/>
                    </a:cubicBezTo>
                    <a:cubicBezTo>
                      <a:pt x="72" y="6"/>
                      <a:pt x="74" y="6"/>
                      <a:pt x="76" y="7"/>
                    </a:cubicBezTo>
                    <a:cubicBezTo>
                      <a:pt x="77" y="7"/>
                      <a:pt x="78" y="7"/>
                      <a:pt x="78" y="6"/>
                    </a:cubicBezTo>
                    <a:cubicBezTo>
                      <a:pt x="79" y="5"/>
                      <a:pt x="78" y="4"/>
                      <a:pt x="77" y="3"/>
                    </a:cubicBezTo>
                    <a:cubicBezTo>
                      <a:pt x="75" y="2"/>
                      <a:pt x="72" y="2"/>
                      <a:pt x="70" y="2"/>
                    </a:cubicBezTo>
                    <a:cubicBezTo>
                      <a:pt x="67" y="2"/>
                      <a:pt x="65" y="2"/>
                      <a:pt x="63" y="2"/>
                    </a:cubicBezTo>
                    <a:cubicBezTo>
                      <a:pt x="56" y="0"/>
                      <a:pt x="50" y="1"/>
                      <a:pt x="44" y="0"/>
                    </a:cubicBezTo>
                    <a:cubicBezTo>
                      <a:pt x="37" y="0"/>
                      <a:pt x="29" y="0"/>
                      <a:pt x="22" y="0"/>
                    </a:cubicBezTo>
                    <a:cubicBezTo>
                      <a:pt x="16" y="0"/>
                      <a:pt x="11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7" name="Freeform 343">
                <a:extLst>
                  <a:ext uri="{FF2B5EF4-FFF2-40B4-BE49-F238E27FC236}">
                    <a16:creationId xmlns:a16="http://schemas.microsoft.com/office/drawing/2014/main" id="{AA4997DE-11F9-41F4-A222-42C0E8499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819"/>
                <a:ext cx="7" cy="4"/>
              </a:xfrm>
              <a:custGeom>
                <a:avLst/>
                <a:gdLst>
                  <a:gd name="T0" fmla="*/ 1 w 11"/>
                  <a:gd name="T1" fmla="*/ 2 h 5"/>
                  <a:gd name="T2" fmla="*/ 2 w 11"/>
                  <a:gd name="T3" fmla="*/ 2 h 5"/>
                  <a:gd name="T4" fmla="*/ 3 w 11"/>
                  <a:gd name="T5" fmla="*/ 2 h 5"/>
                  <a:gd name="T6" fmla="*/ 3 w 11"/>
                  <a:gd name="T7" fmla="*/ 1 h 5"/>
                  <a:gd name="T8" fmla="*/ 1 w 11"/>
                  <a:gd name="T9" fmla="*/ 0 h 5"/>
                  <a:gd name="T10" fmla="*/ 0 w 11"/>
                  <a:gd name="T11" fmla="*/ 2 h 5"/>
                  <a:gd name="T12" fmla="*/ 1 w 11"/>
                  <a:gd name="T13" fmla="*/ 2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5"/>
                  <a:gd name="T23" fmla="*/ 11 w 1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5">
                    <a:moveTo>
                      <a:pt x="2" y="4"/>
                    </a:moveTo>
                    <a:cubicBezTo>
                      <a:pt x="3" y="4"/>
                      <a:pt x="6" y="4"/>
                      <a:pt x="8" y="5"/>
                    </a:cubicBezTo>
                    <a:cubicBezTo>
                      <a:pt x="9" y="5"/>
                      <a:pt x="11" y="4"/>
                      <a:pt x="11" y="3"/>
                    </a:cubicBezTo>
                    <a:cubicBezTo>
                      <a:pt x="11" y="2"/>
                      <a:pt x="10" y="1"/>
                      <a:pt x="9" y="1"/>
                    </a:cubicBezTo>
                    <a:cubicBezTo>
                      <a:pt x="7" y="0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8" name="Freeform 344">
                <a:extLst>
                  <a:ext uri="{FF2B5EF4-FFF2-40B4-BE49-F238E27FC236}">
                    <a16:creationId xmlns:a16="http://schemas.microsoft.com/office/drawing/2014/main" id="{B5DC38B3-12E0-4195-BCD7-8CFEE00B0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833"/>
                <a:ext cx="8" cy="3"/>
              </a:xfrm>
              <a:custGeom>
                <a:avLst/>
                <a:gdLst>
                  <a:gd name="T0" fmla="*/ 1 w 12"/>
                  <a:gd name="T1" fmla="*/ 1 h 5"/>
                  <a:gd name="T2" fmla="*/ 2 w 12"/>
                  <a:gd name="T3" fmla="*/ 1 h 5"/>
                  <a:gd name="T4" fmla="*/ 3 w 12"/>
                  <a:gd name="T5" fmla="*/ 1 h 5"/>
                  <a:gd name="T6" fmla="*/ 3 w 12"/>
                  <a:gd name="T7" fmla="*/ 1 h 5"/>
                  <a:gd name="T8" fmla="*/ 3 w 12"/>
                  <a:gd name="T9" fmla="*/ 0 h 5"/>
                  <a:gd name="T10" fmla="*/ 2 w 12"/>
                  <a:gd name="T11" fmla="*/ 0 h 5"/>
                  <a:gd name="T12" fmla="*/ 1 w 12"/>
                  <a:gd name="T13" fmla="*/ 1 h 5"/>
                  <a:gd name="T14" fmla="*/ 1 w 12"/>
                  <a:gd name="T15" fmla="*/ 1 h 5"/>
                  <a:gd name="T16" fmla="*/ 1 w 12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2"/>
                  <a:gd name="T28" fmla="*/ 0 h 5"/>
                  <a:gd name="T29" fmla="*/ 12 w 1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2" h="5">
                    <a:moveTo>
                      <a:pt x="3" y="4"/>
                    </a:moveTo>
                    <a:cubicBezTo>
                      <a:pt x="4" y="4"/>
                      <a:pt x="5" y="4"/>
                      <a:pt x="6" y="4"/>
                    </a:cubicBezTo>
                    <a:cubicBezTo>
                      <a:pt x="8" y="4"/>
                      <a:pt x="9" y="4"/>
                      <a:pt x="10" y="4"/>
                    </a:cubicBezTo>
                    <a:cubicBezTo>
                      <a:pt x="11" y="4"/>
                      <a:pt x="12" y="3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9" y="0"/>
                      <a:pt x="8" y="0"/>
                      <a:pt x="6" y="0"/>
                    </a:cubicBezTo>
                    <a:cubicBezTo>
                      <a:pt x="5" y="0"/>
                      <a:pt x="4" y="0"/>
                      <a:pt x="2" y="1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69" name="Freeform 345">
                <a:extLst>
                  <a:ext uri="{FF2B5EF4-FFF2-40B4-BE49-F238E27FC236}">
                    <a16:creationId xmlns:a16="http://schemas.microsoft.com/office/drawing/2014/main" id="{D13AA2FA-301C-418B-874A-2B9E7AC7F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772"/>
                <a:ext cx="14" cy="6"/>
              </a:xfrm>
              <a:custGeom>
                <a:avLst/>
                <a:gdLst>
                  <a:gd name="T0" fmla="*/ 1 w 22"/>
                  <a:gd name="T1" fmla="*/ 1 h 10"/>
                  <a:gd name="T2" fmla="*/ 5 w 22"/>
                  <a:gd name="T3" fmla="*/ 2 h 10"/>
                  <a:gd name="T4" fmla="*/ 6 w 22"/>
                  <a:gd name="T5" fmla="*/ 2 h 10"/>
                  <a:gd name="T6" fmla="*/ 5 w 22"/>
                  <a:gd name="T7" fmla="*/ 1 h 10"/>
                  <a:gd name="T8" fmla="*/ 1 w 22"/>
                  <a:gd name="T9" fmla="*/ 0 h 10"/>
                  <a:gd name="T10" fmla="*/ 1 w 22"/>
                  <a:gd name="T11" fmla="*/ 1 h 10"/>
                  <a:gd name="T12" fmla="*/ 1 w 22"/>
                  <a:gd name="T13" fmla="*/ 1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2"/>
                  <a:gd name="T22" fmla="*/ 0 h 10"/>
                  <a:gd name="T23" fmla="*/ 22 w 22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2" h="10">
                    <a:moveTo>
                      <a:pt x="2" y="4"/>
                    </a:moveTo>
                    <a:cubicBezTo>
                      <a:pt x="7" y="6"/>
                      <a:pt x="14" y="8"/>
                      <a:pt x="20" y="9"/>
                    </a:cubicBezTo>
                    <a:cubicBezTo>
                      <a:pt x="21" y="10"/>
                      <a:pt x="22" y="9"/>
                      <a:pt x="22" y="8"/>
                    </a:cubicBezTo>
                    <a:cubicBezTo>
                      <a:pt x="22" y="7"/>
                      <a:pt x="21" y="6"/>
                      <a:pt x="20" y="5"/>
                    </a:cubicBezTo>
                    <a:cubicBezTo>
                      <a:pt x="15" y="4"/>
                      <a:pt x="8" y="3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0" name="Freeform 346">
                <a:extLst>
                  <a:ext uri="{FF2B5EF4-FFF2-40B4-BE49-F238E27FC236}">
                    <a16:creationId xmlns:a16="http://schemas.microsoft.com/office/drawing/2014/main" id="{FF2C6B00-B05D-4F1B-B49B-284E0D6BD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851"/>
                <a:ext cx="26" cy="12"/>
              </a:xfrm>
              <a:custGeom>
                <a:avLst/>
                <a:gdLst>
                  <a:gd name="T0" fmla="*/ 1 w 41"/>
                  <a:gd name="T1" fmla="*/ 5 h 18"/>
                  <a:gd name="T2" fmla="*/ 4 w 41"/>
                  <a:gd name="T3" fmla="*/ 4 h 18"/>
                  <a:gd name="T4" fmla="*/ 10 w 41"/>
                  <a:gd name="T5" fmla="*/ 1 h 18"/>
                  <a:gd name="T6" fmla="*/ 10 w 41"/>
                  <a:gd name="T7" fmla="*/ 1 h 18"/>
                  <a:gd name="T8" fmla="*/ 10 w 41"/>
                  <a:gd name="T9" fmla="*/ 0 h 18"/>
                  <a:gd name="T10" fmla="*/ 4 w 41"/>
                  <a:gd name="T11" fmla="*/ 3 h 18"/>
                  <a:gd name="T12" fmla="*/ 1 w 41"/>
                  <a:gd name="T13" fmla="*/ 4 h 18"/>
                  <a:gd name="T14" fmla="*/ 0 w 41"/>
                  <a:gd name="T15" fmla="*/ 5 h 18"/>
                  <a:gd name="T16" fmla="*/ 1 w 41"/>
                  <a:gd name="T17" fmla="*/ 5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1"/>
                  <a:gd name="T28" fmla="*/ 0 h 18"/>
                  <a:gd name="T29" fmla="*/ 41 w 41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1" h="18">
                    <a:moveTo>
                      <a:pt x="2" y="18"/>
                    </a:moveTo>
                    <a:cubicBezTo>
                      <a:pt x="7" y="17"/>
                      <a:pt x="12" y="16"/>
                      <a:pt x="16" y="14"/>
                    </a:cubicBezTo>
                    <a:cubicBezTo>
                      <a:pt x="24" y="11"/>
                      <a:pt x="32" y="5"/>
                      <a:pt x="39" y="4"/>
                    </a:cubicBezTo>
                    <a:cubicBezTo>
                      <a:pt x="40" y="4"/>
                      <a:pt x="41" y="3"/>
                      <a:pt x="41" y="2"/>
                    </a:cubicBezTo>
                    <a:cubicBezTo>
                      <a:pt x="40" y="1"/>
                      <a:pt x="39" y="0"/>
                      <a:pt x="38" y="0"/>
                    </a:cubicBezTo>
                    <a:cubicBezTo>
                      <a:pt x="30" y="2"/>
                      <a:pt x="22" y="7"/>
                      <a:pt x="15" y="10"/>
                    </a:cubicBezTo>
                    <a:cubicBezTo>
                      <a:pt x="11" y="12"/>
                      <a:pt x="6" y="13"/>
                      <a:pt x="1" y="14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7"/>
                      <a:pt x="1" y="18"/>
                      <a:pt x="2" y="18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1" name="Freeform 347">
                <a:extLst>
                  <a:ext uri="{FF2B5EF4-FFF2-40B4-BE49-F238E27FC236}">
                    <a16:creationId xmlns:a16="http://schemas.microsoft.com/office/drawing/2014/main" id="{C993D1A5-CB78-4C5F-AA5F-3A5983A26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885"/>
                <a:ext cx="16" cy="3"/>
              </a:xfrm>
              <a:custGeom>
                <a:avLst/>
                <a:gdLst>
                  <a:gd name="T0" fmla="*/ 1 w 25"/>
                  <a:gd name="T1" fmla="*/ 1 h 5"/>
                  <a:gd name="T2" fmla="*/ 1 w 25"/>
                  <a:gd name="T3" fmla="*/ 1 h 5"/>
                  <a:gd name="T4" fmla="*/ 6 w 25"/>
                  <a:gd name="T5" fmla="*/ 1 h 5"/>
                  <a:gd name="T6" fmla="*/ 6 w 25"/>
                  <a:gd name="T7" fmla="*/ 1 h 5"/>
                  <a:gd name="T8" fmla="*/ 6 w 25"/>
                  <a:gd name="T9" fmla="*/ 1 h 5"/>
                  <a:gd name="T10" fmla="*/ 1 w 25"/>
                  <a:gd name="T11" fmla="*/ 0 h 5"/>
                  <a:gd name="T12" fmla="*/ 1 w 25"/>
                  <a:gd name="T13" fmla="*/ 0 h 5"/>
                  <a:gd name="T14" fmla="*/ 0 w 25"/>
                  <a:gd name="T15" fmla="*/ 1 h 5"/>
                  <a:gd name="T16" fmla="*/ 1 w 25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5"/>
                  <a:gd name="T29" fmla="*/ 25 w 2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5">
                    <a:moveTo>
                      <a:pt x="2" y="4"/>
                    </a:moveTo>
                    <a:cubicBezTo>
                      <a:pt x="3" y="4"/>
                      <a:pt x="3" y="4"/>
                      <a:pt x="4" y="4"/>
                    </a:cubicBezTo>
                    <a:cubicBezTo>
                      <a:pt x="10" y="4"/>
                      <a:pt x="16" y="5"/>
                      <a:pt x="23" y="5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2"/>
                      <a:pt x="24" y="1"/>
                      <a:pt x="23" y="1"/>
                    </a:cubicBezTo>
                    <a:cubicBezTo>
                      <a:pt x="16" y="1"/>
                      <a:pt x="10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2" name="Freeform 348">
                <a:extLst>
                  <a:ext uri="{FF2B5EF4-FFF2-40B4-BE49-F238E27FC236}">
                    <a16:creationId xmlns:a16="http://schemas.microsoft.com/office/drawing/2014/main" id="{CCB81390-D272-4AFB-80B4-0AD03380A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891"/>
                <a:ext cx="8" cy="6"/>
              </a:xfrm>
              <a:custGeom>
                <a:avLst/>
                <a:gdLst>
                  <a:gd name="T0" fmla="*/ 1 w 13"/>
                  <a:gd name="T1" fmla="*/ 1 h 9"/>
                  <a:gd name="T2" fmla="*/ 1 w 13"/>
                  <a:gd name="T3" fmla="*/ 2 h 9"/>
                  <a:gd name="T4" fmla="*/ 2 w 13"/>
                  <a:gd name="T5" fmla="*/ 3 h 9"/>
                  <a:gd name="T6" fmla="*/ 2 w 13"/>
                  <a:gd name="T7" fmla="*/ 3 h 9"/>
                  <a:gd name="T8" fmla="*/ 3 w 13"/>
                  <a:gd name="T9" fmla="*/ 2 h 9"/>
                  <a:gd name="T10" fmla="*/ 2 w 13"/>
                  <a:gd name="T11" fmla="*/ 1 h 9"/>
                  <a:gd name="T12" fmla="*/ 2 w 13"/>
                  <a:gd name="T13" fmla="*/ 1 h 9"/>
                  <a:gd name="T14" fmla="*/ 2 w 13"/>
                  <a:gd name="T15" fmla="*/ 1 h 9"/>
                  <a:gd name="T16" fmla="*/ 1 w 13"/>
                  <a:gd name="T17" fmla="*/ 0 h 9"/>
                  <a:gd name="T18" fmla="*/ 1 w 13"/>
                  <a:gd name="T19" fmla="*/ 1 h 9"/>
                  <a:gd name="T20" fmla="*/ 1 w 1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9"/>
                  <a:gd name="T35" fmla="*/ 13 w 1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9">
                    <a:moveTo>
                      <a:pt x="1" y="3"/>
                    </a:moveTo>
                    <a:cubicBezTo>
                      <a:pt x="2" y="4"/>
                      <a:pt x="4" y="5"/>
                      <a:pt x="5" y="7"/>
                    </a:cubicBezTo>
                    <a:cubicBezTo>
                      <a:pt x="7" y="8"/>
                      <a:pt x="9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8"/>
                      <a:pt x="13" y="7"/>
                    </a:cubicBezTo>
                    <a:cubicBezTo>
                      <a:pt x="13" y="6"/>
                      <a:pt x="12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9" y="4"/>
                      <a:pt x="8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3" y="0"/>
                      <a:pt x="1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3" name="Freeform 349">
                <a:extLst>
                  <a:ext uri="{FF2B5EF4-FFF2-40B4-BE49-F238E27FC236}">
                    <a16:creationId xmlns:a16="http://schemas.microsoft.com/office/drawing/2014/main" id="{BB715289-6E98-4109-AA50-B4EB6E77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070"/>
                <a:ext cx="15" cy="8"/>
              </a:xfrm>
              <a:custGeom>
                <a:avLst/>
                <a:gdLst>
                  <a:gd name="T0" fmla="*/ 1 w 24"/>
                  <a:gd name="T1" fmla="*/ 3 h 12"/>
                  <a:gd name="T2" fmla="*/ 1 w 24"/>
                  <a:gd name="T3" fmla="*/ 3 h 12"/>
                  <a:gd name="T4" fmla="*/ 2 w 24"/>
                  <a:gd name="T5" fmla="*/ 3 h 12"/>
                  <a:gd name="T6" fmla="*/ 6 w 24"/>
                  <a:gd name="T7" fmla="*/ 1 h 12"/>
                  <a:gd name="T8" fmla="*/ 6 w 24"/>
                  <a:gd name="T9" fmla="*/ 1 h 12"/>
                  <a:gd name="T10" fmla="*/ 5 w 24"/>
                  <a:gd name="T11" fmla="*/ 1 h 12"/>
                  <a:gd name="T12" fmla="*/ 3 w 24"/>
                  <a:gd name="T13" fmla="*/ 1 h 12"/>
                  <a:gd name="T14" fmla="*/ 2 w 24"/>
                  <a:gd name="T15" fmla="*/ 2 h 12"/>
                  <a:gd name="T16" fmla="*/ 1 w 24"/>
                  <a:gd name="T17" fmla="*/ 2 h 12"/>
                  <a:gd name="T18" fmla="*/ 1 w 24"/>
                  <a:gd name="T19" fmla="*/ 2 h 12"/>
                  <a:gd name="T20" fmla="*/ 1 w 24"/>
                  <a:gd name="T21" fmla="*/ 2 h 12"/>
                  <a:gd name="T22" fmla="*/ 1 w 24"/>
                  <a:gd name="T23" fmla="*/ 3 h 12"/>
                  <a:gd name="T24" fmla="*/ 1 w 24"/>
                  <a:gd name="T25" fmla="*/ 2 h 12"/>
                  <a:gd name="T26" fmla="*/ 1 w 24"/>
                  <a:gd name="T27" fmla="*/ 2 h 12"/>
                  <a:gd name="T28" fmla="*/ 1 w 24"/>
                  <a:gd name="T29" fmla="*/ 3 h 12"/>
                  <a:gd name="T30" fmla="*/ 1 w 24"/>
                  <a:gd name="T31" fmla="*/ 2 h 12"/>
                  <a:gd name="T32" fmla="*/ 1 w 24"/>
                  <a:gd name="T33" fmla="*/ 3 h 12"/>
                  <a:gd name="T34" fmla="*/ 1 w 24"/>
                  <a:gd name="T35" fmla="*/ 3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12"/>
                  <a:gd name="T56" fmla="*/ 24 w 24"/>
                  <a:gd name="T57" fmla="*/ 12 h 1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12">
                    <a:moveTo>
                      <a:pt x="2" y="12"/>
                    </a:moveTo>
                    <a:cubicBezTo>
                      <a:pt x="2" y="12"/>
                      <a:pt x="3" y="12"/>
                      <a:pt x="3" y="12"/>
                    </a:cubicBezTo>
                    <a:cubicBezTo>
                      <a:pt x="5" y="12"/>
                      <a:pt x="7" y="12"/>
                      <a:pt x="8" y="11"/>
                    </a:cubicBezTo>
                    <a:cubicBezTo>
                      <a:pt x="14" y="9"/>
                      <a:pt x="21" y="5"/>
                      <a:pt x="23" y="4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3" y="0"/>
                      <a:pt x="22" y="0"/>
                      <a:pt x="21" y="1"/>
                    </a:cubicBezTo>
                    <a:cubicBezTo>
                      <a:pt x="19" y="1"/>
                      <a:pt x="16" y="3"/>
                      <a:pt x="12" y="5"/>
                    </a:cubicBezTo>
                    <a:cubicBezTo>
                      <a:pt x="10" y="6"/>
                      <a:pt x="9" y="7"/>
                      <a:pt x="7" y="7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1" y="8"/>
                      <a:pt x="1" y="9"/>
                    </a:cubicBezTo>
                    <a:cubicBezTo>
                      <a:pt x="0" y="10"/>
                      <a:pt x="1" y="11"/>
                      <a:pt x="2" y="1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4" name="Freeform 350">
                <a:extLst>
                  <a:ext uri="{FF2B5EF4-FFF2-40B4-BE49-F238E27FC236}">
                    <a16:creationId xmlns:a16="http://schemas.microsoft.com/office/drawing/2014/main" id="{B5AC1BBC-60FC-43EF-8A75-CA5BC83C8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1010"/>
                <a:ext cx="4" cy="23"/>
              </a:xfrm>
              <a:custGeom>
                <a:avLst/>
                <a:gdLst>
                  <a:gd name="T0" fmla="*/ 1 w 6"/>
                  <a:gd name="T1" fmla="*/ 8 h 36"/>
                  <a:gd name="T2" fmla="*/ 1 w 6"/>
                  <a:gd name="T3" fmla="*/ 8 h 36"/>
                  <a:gd name="T4" fmla="*/ 1 w 6"/>
                  <a:gd name="T5" fmla="*/ 8 h 36"/>
                  <a:gd name="T6" fmla="*/ 1 w 6"/>
                  <a:gd name="T7" fmla="*/ 8 h 36"/>
                  <a:gd name="T8" fmla="*/ 1 w 6"/>
                  <a:gd name="T9" fmla="*/ 8 h 36"/>
                  <a:gd name="T10" fmla="*/ 1 w 6"/>
                  <a:gd name="T11" fmla="*/ 8 h 36"/>
                  <a:gd name="T12" fmla="*/ 1 w 6"/>
                  <a:gd name="T13" fmla="*/ 8 h 36"/>
                  <a:gd name="T14" fmla="*/ 1 w 6"/>
                  <a:gd name="T15" fmla="*/ 8 h 36"/>
                  <a:gd name="T16" fmla="*/ 1 w 6"/>
                  <a:gd name="T17" fmla="*/ 8 h 36"/>
                  <a:gd name="T18" fmla="*/ 1 w 6"/>
                  <a:gd name="T19" fmla="*/ 8 h 36"/>
                  <a:gd name="T20" fmla="*/ 1 w 6"/>
                  <a:gd name="T21" fmla="*/ 8 h 36"/>
                  <a:gd name="T22" fmla="*/ 1 w 6"/>
                  <a:gd name="T23" fmla="*/ 8 h 36"/>
                  <a:gd name="T24" fmla="*/ 1 w 6"/>
                  <a:gd name="T25" fmla="*/ 8 h 36"/>
                  <a:gd name="T26" fmla="*/ 1 w 6"/>
                  <a:gd name="T27" fmla="*/ 6 h 36"/>
                  <a:gd name="T28" fmla="*/ 2 w 6"/>
                  <a:gd name="T29" fmla="*/ 2 h 36"/>
                  <a:gd name="T30" fmla="*/ 2 w 6"/>
                  <a:gd name="T31" fmla="*/ 1 h 36"/>
                  <a:gd name="T32" fmla="*/ 1 w 6"/>
                  <a:gd name="T33" fmla="*/ 0 h 36"/>
                  <a:gd name="T34" fmla="*/ 1 w 6"/>
                  <a:gd name="T35" fmla="*/ 1 h 36"/>
                  <a:gd name="T36" fmla="*/ 1 w 6"/>
                  <a:gd name="T37" fmla="*/ 2 h 36"/>
                  <a:gd name="T38" fmla="*/ 1 w 6"/>
                  <a:gd name="T39" fmla="*/ 6 h 36"/>
                  <a:gd name="T40" fmla="*/ 0 w 6"/>
                  <a:gd name="T41" fmla="*/ 7 h 36"/>
                  <a:gd name="T42" fmla="*/ 0 w 6"/>
                  <a:gd name="T43" fmla="*/ 8 h 36"/>
                  <a:gd name="T44" fmla="*/ 0 w 6"/>
                  <a:gd name="T45" fmla="*/ 8 h 36"/>
                  <a:gd name="T46" fmla="*/ 0 w 6"/>
                  <a:gd name="T47" fmla="*/ 9 h 36"/>
                  <a:gd name="T48" fmla="*/ 1 w 6"/>
                  <a:gd name="T49" fmla="*/ 9 h 36"/>
                  <a:gd name="T50" fmla="*/ 1 w 6"/>
                  <a:gd name="T51" fmla="*/ 8 h 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6"/>
                  <a:gd name="T79" fmla="*/ 0 h 36"/>
                  <a:gd name="T80" fmla="*/ 6 w 6"/>
                  <a:gd name="T81" fmla="*/ 36 h 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6" h="36">
                    <a:moveTo>
                      <a:pt x="4" y="32"/>
                    </a:move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1"/>
                      <a:pt x="4" y="29"/>
                      <a:pt x="4" y="28"/>
                    </a:cubicBezTo>
                    <a:cubicBezTo>
                      <a:pt x="5" y="26"/>
                      <a:pt x="5" y="25"/>
                      <a:pt x="5" y="24"/>
                    </a:cubicBezTo>
                    <a:cubicBezTo>
                      <a:pt x="6" y="18"/>
                      <a:pt x="6" y="13"/>
                      <a:pt x="6" y="7"/>
                    </a:cubicBezTo>
                    <a:cubicBezTo>
                      <a:pt x="6" y="5"/>
                      <a:pt x="6" y="4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4"/>
                      <a:pt x="2" y="5"/>
                      <a:pt x="2" y="7"/>
                    </a:cubicBezTo>
                    <a:cubicBezTo>
                      <a:pt x="2" y="12"/>
                      <a:pt x="2" y="18"/>
                      <a:pt x="1" y="23"/>
                    </a:cubicBezTo>
                    <a:cubicBezTo>
                      <a:pt x="1" y="24"/>
                      <a:pt x="1" y="26"/>
                      <a:pt x="0" y="27"/>
                    </a:cubicBezTo>
                    <a:cubicBezTo>
                      <a:pt x="0" y="29"/>
                      <a:pt x="0" y="31"/>
                      <a:pt x="0" y="32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5"/>
                      <a:pt x="2" y="36"/>
                      <a:pt x="3" y="35"/>
                    </a:cubicBezTo>
                    <a:cubicBezTo>
                      <a:pt x="4" y="34"/>
                      <a:pt x="4" y="33"/>
                      <a:pt x="4" y="3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5" name="Freeform 351">
                <a:extLst>
                  <a:ext uri="{FF2B5EF4-FFF2-40B4-BE49-F238E27FC236}">
                    <a16:creationId xmlns:a16="http://schemas.microsoft.com/office/drawing/2014/main" id="{F794FEEA-39D8-4545-ABC3-A28D932E26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4" y="1368"/>
                <a:ext cx="260" cy="87"/>
              </a:xfrm>
              <a:custGeom>
                <a:avLst/>
                <a:gdLst>
                  <a:gd name="T0" fmla="*/ 18 w 403"/>
                  <a:gd name="T1" fmla="*/ 30 h 135"/>
                  <a:gd name="T2" fmla="*/ 26 w 403"/>
                  <a:gd name="T3" fmla="*/ 30 h 135"/>
                  <a:gd name="T4" fmla="*/ 51 w 403"/>
                  <a:gd name="T5" fmla="*/ 31 h 135"/>
                  <a:gd name="T6" fmla="*/ 51 w 403"/>
                  <a:gd name="T7" fmla="*/ 23 h 135"/>
                  <a:gd name="T8" fmla="*/ 51 w 403"/>
                  <a:gd name="T9" fmla="*/ 31 h 135"/>
                  <a:gd name="T10" fmla="*/ 41 w 403"/>
                  <a:gd name="T11" fmla="*/ 24 h 135"/>
                  <a:gd name="T12" fmla="*/ 45 w 403"/>
                  <a:gd name="T13" fmla="*/ 24 h 135"/>
                  <a:gd name="T14" fmla="*/ 39 w 403"/>
                  <a:gd name="T15" fmla="*/ 0 h 135"/>
                  <a:gd name="T16" fmla="*/ 37 w 403"/>
                  <a:gd name="T17" fmla="*/ 3 h 135"/>
                  <a:gd name="T18" fmla="*/ 35 w 403"/>
                  <a:gd name="T19" fmla="*/ 9 h 135"/>
                  <a:gd name="T20" fmla="*/ 38 w 403"/>
                  <a:gd name="T21" fmla="*/ 17 h 135"/>
                  <a:gd name="T22" fmla="*/ 35 w 403"/>
                  <a:gd name="T23" fmla="*/ 26 h 135"/>
                  <a:gd name="T24" fmla="*/ 32 w 403"/>
                  <a:gd name="T25" fmla="*/ 18 h 135"/>
                  <a:gd name="T26" fmla="*/ 28 w 403"/>
                  <a:gd name="T27" fmla="*/ 17 h 135"/>
                  <a:gd name="T28" fmla="*/ 23 w 403"/>
                  <a:gd name="T29" fmla="*/ 10 h 135"/>
                  <a:gd name="T30" fmla="*/ 19 w 403"/>
                  <a:gd name="T31" fmla="*/ 10 h 135"/>
                  <a:gd name="T32" fmla="*/ 21 w 403"/>
                  <a:gd name="T33" fmla="*/ 21 h 135"/>
                  <a:gd name="T34" fmla="*/ 17 w 403"/>
                  <a:gd name="T35" fmla="*/ 26 h 135"/>
                  <a:gd name="T36" fmla="*/ 14 w 403"/>
                  <a:gd name="T37" fmla="*/ 23 h 135"/>
                  <a:gd name="T38" fmla="*/ 8 w 403"/>
                  <a:gd name="T39" fmla="*/ 18 h 135"/>
                  <a:gd name="T40" fmla="*/ 4 w 403"/>
                  <a:gd name="T41" fmla="*/ 22 h 135"/>
                  <a:gd name="T42" fmla="*/ 10 w 403"/>
                  <a:gd name="T43" fmla="*/ 26 h 135"/>
                  <a:gd name="T44" fmla="*/ 2 w 403"/>
                  <a:gd name="T45" fmla="*/ 30 h 135"/>
                  <a:gd name="T46" fmla="*/ 108 w 403"/>
                  <a:gd name="T47" fmla="*/ 36 h 135"/>
                  <a:gd name="T48" fmla="*/ 106 w 403"/>
                  <a:gd name="T49" fmla="*/ 26 h 135"/>
                  <a:gd name="T50" fmla="*/ 94 w 403"/>
                  <a:gd name="T51" fmla="*/ 26 h 135"/>
                  <a:gd name="T52" fmla="*/ 85 w 403"/>
                  <a:gd name="T53" fmla="*/ 23 h 135"/>
                  <a:gd name="T54" fmla="*/ 85 w 403"/>
                  <a:gd name="T55" fmla="*/ 23 h 135"/>
                  <a:gd name="T56" fmla="*/ 78 w 403"/>
                  <a:gd name="T57" fmla="*/ 26 h 135"/>
                  <a:gd name="T58" fmla="*/ 73 w 403"/>
                  <a:gd name="T59" fmla="*/ 26 h 135"/>
                  <a:gd name="T60" fmla="*/ 77 w 403"/>
                  <a:gd name="T61" fmla="*/ 24 h 135"/>
                  <a:gd name="T62" fmla="*/ 57 w 403"/>
                  <a:gd name="T63" fmla="*/ 15 h 135"/>
                  <a:gd name="T64" fmla="*/ 49 w 403"/>
                  <a:gd name="T65" fmla="*/ 15 h 135"/>
                  <a:gd name="T66" fmla="*/ 39 w 403"/>
                  <a:gd name="T67" fmla="*/ 15 h 135"/>
                  <a:gd name="T68" fmla="*/ 46 w 403"/>
                  <a:gd name="T69" fmla="*/ 10 h 135"/>
                  <a:gd name="T70" fmla="*/ 41 w 403"/>
                  <a:gd name="T71" fmla="*/ 6 h 13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03"/>
                  <a:gd name="T109" fmla="*/ 0 h 135"/>
                  <a:gd name="T110" fmla="*/ 403 w 403"/>
                  <a:gd name="T111" fmla="*/ 135 h 13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03" h="135">
                    <a:moveTo>
                      <a:pt x="82" y="128"/>
                    </a:moveTo>
                    <a:cubicBezTo>
                      <a:pt x="73" y="128"/>
                      <a:pt x="66" y="121"/>
                      <a:pt x="66" y="112"/>
                    </a:cubicBezTo>
                    <a:cubicBezTo>
                      <a:pt x="66" y="103"/>
                      <a:pt x="73" y="96"/>
                      <a:pt x="82" y="96"/>
                    </a:cubicBezTo>
                    <a:cubicBezTo>
                      <a:pt x="91" y="96"/>
                      <a:pt x="98" y="103"/>
                      <a:pt x="98" y="112"/>
                    </a:cubicBezTo>
                    <a:cubicBezTo>
                      <a:pt x="98" y="121"/>
                      <a:pt x="91" y="128"/>
                      <a:pt x="82" y="128"/>
                    </a:cubicBezTo>
                    <a:moveTo>
                      <a:pt x="191" y="115"/>
                    </a:moveTo>
                    <a:cubicBezTo>
                      <a:pt x="183" y="115"/>
                      <a:pt x="177" y="109"/>
                      <a:pt x="177" y="101"/>
                    </a:cubicBezTo>
                    <a:cubicBezTo>
                      <a:pt x="177" y="93"/>
                      <a:pt x="183" y="87"/>
                      <a:pt x="191" y="87"/>
                    </a:cubicBezTo>
                    <a:cubicBezTo>
                      <a:pt x="199" y="87"/>
                      <a:pt x="205" y="93"/>
                      <a:pt x="205" y="101"/>
                    </a:cubicBezTo>
                    <a:cubicBezTo>
                      <a:pt x="205" y="109"/>
                      <a:pt x="199" y="115"/>
                      <a:pt x="191" y="115"/>
                    </a:cubicBezTo>
                    <a:moveTo>
                      <a:pt x="159" y="96"/>
                    </a:moveTo>
                    <a:cubicBezTo>
                      <a:pt x="155" y="96"/>
                      <a:pt x="151" y="93"/>
                      <a:pt x="151" y="88"/>
                    </a:cubicBezTo>
                    <a:cubicBezTo>
                      <a:pt x="151" y="84"/>
                      <a:pt x="155" y="81"/>
                      <a:pt x="159" y="81"/>
                    </a:cubicBezTo>
                    <a:cubicBezTo>
                      <a:pt x="164" y="81"/>
                      <a:pt x="167" y="84"/>
                      <a:pt x="167" y="88"/>
                    </a:cubicBezTo>
                    <a:cubicBezTo>
                      <a:pt x="167" y="93"/>
                      <a:pt x="164" y="96"/>
                      <a:pt x="159" y="96"/>
                    </a:cubicBezTo>
                    <a:moveTo>
                      <a:pt x="144" y="0"/>
                    </a:moveTo>
                    <a:cubicBezTo>
                      <a:pt x="142" y="0"/>
                      <a:pt x="140" y="1"/>
                      <a:pt x="138" y="1"/>
                    </a:cubicBezTo>
                    <a:cubicBezTo>
                      <a:pt x="138" y="4"/>
                      <a:pt x="139" y="7"/>
                      <a:pt x="139" y="10"/>
                    </a:cubicBezTo>
                    <a:cubicBezTo>
                      <a:pt x="139" y="19"/>
                      <a:pt x="135" y="27"/>
                      <a:pt x="129" y="33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40" y="33"/>
                      <a:pt x="148" y="42"/>
                      <a:pt x="148" y="52"/>
                    </a:cubicBezTo>
                    <a:cubicBezTo>
                      <a:pt x="148" y="57"/>
                      <a:pt x="146" y="62"/>
                      <a:pt x="143" y="65"/>
                    </a:cubicBezTo>
                    <a:cubicBezTo>
                      <a:pt x="148" y="69"/>
                      <a:pt x="151" y="74"/>
                      <a:pt x="151" y="81"/>
                    </a:cubicBezTo>
                    <a:cubicBezTo>
                      <a:pt x="151" y="91"/>
                      <a:pt x="143" y="100"/>
                      <a:pt x="133" y="100"/>
                    </a:cubicBezTo>
                    <a:cubicBezTo>
                      <a:pt x="122" y="100"/>
                      <a:pt x="114" y="91"/>
                      <a:pt x="114" y="81"/>
                    </a:cubicBezTo>
                    <a:cubicBezTo>
                      <a:pt x="114" y="76"/>
                      <a:pt x="116" y="71"/>
                      <a:pt x="119" y="68"/>
                    </a:cubicBezTo>
                    <a:cubicBezTo>
                      <a:pt x="117" y="66"/>
                      <a:pt x="115" y="65"/>
                      <a:pt x="114" y="63"/>
                    </a:cubicBezTo>
                    <a:cubicBezTo>
                      <a:pt x="111" y="64"/>
                      <a:pt x="108" y="65"/>
                      <a:pt x="104" y="65"/>
                    </a:cubicBezTo>
                    <a:cubicBezTo>
                      <a:pt x="92" y="65"/>
                      <a:pt x="82" y="55"/>
                      <a:pt x="82" y="43"/>
                    </a:cubicBezTo>
                    <a:cubicBezTo>
                      <a:pt x="82" y="40"/>
                      <a:pt x="83" y="37"/>
                      <a:pt x="84" y="35"/>
                    </a:cubicBezTo>
                    <a:cubicBezTo>
                      <a:pt x="82" y="32"/>
                      <a:pt x="80" y="30"/>
                      <a:pt x="78" y="28"/>
                    </a:cubicBezTo>
                    <a:cubicBezTo>
                      <a:pt x="75" y="29"/>
                      <a:pt x="74" y="33"/>
                      <a:pt x="72" y="38"/>
                    </a:cubicBezTo>
                    <a:cubicBezTo>
                      <a:pt x="79" y="42"/>
                      <a:pt x="84" y="50"/>
                      <a:pt x="84" y="59"/>
                    </a:cubicBezTo>
                    <a:cubicBezTo>
                      <a:pt x="84" y="66"/>
                      <a:pt x="81" y="73"/>
                      <a:pt x="77" y="77"/>
                    </a:cubicBezTo>
                    <a:cubicBezTo>
                      <a:pt x="78" y="80"/>
                      <a:pt x="79" y="82"/>
                      <a:pt x="79" y="85"/>
                    </a:cubicBezTo>
                    <a:cubicBezTo>
                      <a:pt x="79" y="93"/>
                      <a:pt x="73" y="100"/>
                      <a:pt x="65" y="100"/>
                    </a:cubicBezTo>
                    <a:cubicBezTo>
                      <a:pt x="57" y="100"/>
                      <a:pt x="51" y="93"/>
                      <a:pt x="51" y="85"/>
                    </a:cubicBezTo>
                    <a:cubicBezTo>
                      <a:pt x="51" y="85"/>
                      <a:pt x="51" y="85"/>
                      <a:pt x="51" y="84"/>
                    </a:cubicBezTo>
                    <a:cubicBezTo>
                      <a:pt x="40" y="81"/>
                      <a:pt x="32" y="72"/>
                      <a:pt x="32" y="61"/>
                    </a:cubicBezTo>
                    <a:cubicBezTo>
                      <a:pt x="31" y="62"/>
                      <a:pt x="30" y="64"/>
                      <a:pt x="29" y="66"/>
                    </a:cubicBezTo>
                    <a:cubicBezTo>
                      <a:pt x="26" y="70"/>
                      <a:pt x="23" y="74"/>
                      <a:pt x="17" y="77"/>
                    </a:cubicBezTo>
                    <a:cubicBezTo>
                      <a:pt x="17" y="78"/>
                      <a:pt x="16" y="79"/>
                      <a:pt x="16" y="81"/>
                    </a:cubicBezTo>
                    <a:cubicBezTo>
                      <a:pt x="17" y="81"/>
                      <a:pt x="17" y="81"/>
                      <a:pt x="18" y="81"/>
                    </a:cubicBezTo>
                    <a:cubicBezTo>
                      <a:pt x="27" y="81"/>
                      <a:pt x="35" y="88"/>
                      <a:pt x="35" y="98"/>
                    </a:cubicBezTo>
                    <a:cubicBezTo>
                      <a:pt x="35" y="108"/>
                      <a:pt x="27" y="115"/>
                      <a:pt x="18" y="115"/>
                    </a:cubicBezTo>
                    <a:cubicBezTo>
                      <a:pt x="14" y="115"/>
                      <a:pt x="10" y="114"/>
                      <a:pt x="7" y="112"/>
                    </a:cubicBezTo>
                    <a:cubicBezTo>
                      <a:pt x="5" y="120"/>
                      <a:pt x="2" y="128"/>
                      <a:pt x="0" y="135"/>
                    </a:cubicBezTo>
                    <a:cubicBezTo>
                      <a:pt x="403" y="135"/>
                      <a:pt x="403" y="135"/>
                      <a:pt x="403" y="135"/>
                    </a:cubicBezTo>
                    <a:cubicBezTo>
                      <a:pt x="403" y="95"/>
                      <a:pt x="403" y="95"/>
                      <a:pt x="403" y="95"/>
                    </a:cubicBezTo>
                    <a:cubicBezTo>
                      <a:pt x="400" y="96"/>
                      <a:pt x="397" y="96"/>
                      <a:pt x="395" y="96"/>
                    </a:cubicBezTo>
                    <a:cubicBezTo>
                      <a:pt x="382" y="97"/>
                      <a:pt x="372" y="98"/>
                      <a:pt x="364" y="98"/>
                    </a:cubicBezTo>
                    <a:cubicBezTo>
                      <a:pt x="358" y="98"/>
                      <a:pt x="353" y="98"/>
                      <a:pt x="347" y="96"/>
                    </a:cubicBezTo>
                    <a:cubicBezTo>
                      <a:pt x="344" y="100"/>
                      <a:pt x="339" y="103"/>
                      <a:pt x="334" y="103"/>
                    </a:cubicBezTo>
                    <a:cubicBezTo>
                      <a:pt x="325" y="103"/>
                      <a:pt x="318" y="96"/>
                      <a:pt x="318" y="87"/>
                    </a:cubicBezTo>
                    <a:cubicBezTo>
                      <a:pt x="318" y="86"/>
                      <a:pt x="318" y="85"/>
                      <a:pt x="319" y="84"/>
                    </a:cubicBezTo>
                    <a:cubicBezTo>
                      <a:pt x="317" y="84"/>
                      <a:pt x="315" y="84"/>
                      <a:pt x="314" y="84"/>
                    </a:cubicBezTo>
                    <a:cubicBezTo>
                      <a:pt x="302" y="84"/>
                      <a:pt x="293" y="89"/>
                      <a:pt x="287" y="93"/>
                    </a:cubicBezTo>
                    <a:cubicBezTo>
                      <a:pt x="289" y="95"/>
                      <a:pt x="290" y="97"/>
                      <a:pt x="290" y="100"/>
                    </a:cubicBezTo>
                    <a:cubicBezTo>
                      <a:pt x="290" y="105"/>
                      <a:pt x="286" y="109"/>
                      <a:pt x="280" y="109"/>
                    </a:cubicBezTo>
                    <a:cubicBezTo>
                      <a:pt x="275" y="109"/>
                      <a:pt x="271" y="105"/>
                      <a:pt x="271" y="100"/>
                    </a:cubicBezTo>
                    <a:cubicBezTo>
                      <a:pt x="271" y="94"/>
                      <a:pt x="275" y="90"/>
                      <a:pt x="280" y="90"/>
                    </a:cubicBezTo>
                    <a:cubicBezTo>
                      <a:pt x="283" y="90"/>
                      <a:pt x="284" y="91"/>
                      <a:pt x="286" y="92"/>
                    </a:cubicBezTo>
                    <a:cubicBezTo>
                      <a:pt x="290" y="84"/>
                      <a:pt x="291" y="67"/>
                      <a:pt x="260" y="34"/>
                    </a:cubicBezTo>
                    <a:cubicBezTo>
                      <a:pt x="250" y="49"/>
                      <a:pt x="233" y="59"/>
                      <a:pt x="214" y="59"/>
                    </a:cubicBezTo>
                    <a:cubicBezTo>
                      <a:pt x="202" y="59"/>
                      <a:pt x="191" y="54"/>
                      <a:pt x="182" y="47"/>
                    </a:cubicBezTo>
                    <a:cubicBezTo>
                      <a:pt x="182" y="49"/>
                      <a:pt x="183" y="52"/>
                      <a:pt x="183" y="54"/>
                    </a:cubicBezTo>
                    <a:cubicBezTo>
                      <a:pt x="183" y="63"/>
                      <a:pt x="175" y="71"/>
                      <a:pt x="166" y="71"/>
                    </a:cubicBezTo>
                    <a:cubicBezTo>
                      <a:pt x="156" y="71"/>
                      <a:pt x="148" y="63"/>
                      <a:pt x="148" y="54"/>
                    </a:cubicBezTo>
                    <a:cubicBezTo>
                      <a:pt x="148" y="44"/>
                      <a:pt x="156" y="37"/>
                      <a:pt x="166" y="37"/>
                    </a:cubicBezTo>
                    <a:cubicBezTo>
                      <a:pt x="168" y="37"/>
                      <a:pt x="170" y="37"/>
                      <a:pt x="172" y="38"/>
                    </a:cubicBezTo>
                    <a:cubicBezTo>
                      <a:pt x="167" y="32"/>
                      <a:pt x="164" y="25"/>
                      <a:pt x="162" y="17"/>
                    </a:cubicBezTo>
                    <a:cubicBezTo>
                      <a:pt x="156" y="20"/>
                      <a:pt x="153" y="22"/>
                      <a:pt x="153" y="22"/>
                    </a:cubicBezTo>
                    <a:cubicBezTo>
                      <a:pt x="156" y="6"/>
                      <a:pt x="152" y="0"/>
                      <a:pt x="144" y="0"/>
                    </a:cubicBezTo>
                  </a:path>
                </a:pathLst>
              </a:custGeom>
              <a:solidFill>
                <a:srgbClr val="E9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6" name="Freeform 352">
                <a:extLst>
                  <a:ext uri="{FF2B5EF4-FFF2-40B4-BE49-F238E27FC236}">
                    <a16:creationId xmlns:a16="http://schemas.microsoft.com/office/drawing/2014/main" id="{20F7990A-CAB7-4BA7-850D-6E9CC3FC8FA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3" y="1411"/>
                <a:ext cx="249" cy="44"/>
              </a:xfrm>
              <a:custGeom>
                <a:avLst/>
                <a:gdLst>
                  <a:gd name="T0" fmla="*/ 22 w 386"/>
                  <a:gd name="T1" fmla="*/ 4 h 69"/>
                  <a:gd name="T2" fmla="*/ 15 w 386"/>
                  <a:gd name="T3" fmla="*/ 11 h 69"/>
                  <a:gd name="T4" fmla="*/ 12 w 386"/>
                  <a:gd name="T5" fmla="*/ 11 h 69"/>
                  <a:gd name="T6" fmla="*/ 0 w 386"/>
                  <a:gd name="T7" fmla="*/ 18 h 69"/>
                  <a:gd name="T8" fmla="*/ 27 w 386"/>
                  <a:gd name="T9" fmla="*/ 18 h 69"/>
                  <a:gd name="T10" fmla="*/ 34 w 386"/>
                  <a:gd name="T11" fmla="*/ 13 h 69"/>
                  <a:gd name="T12" fmla="*/ 28 w 386"/>
                  <a:gd name="T13" fmla="*/ 5 h 69"/>
                  <a:gd name="T14" fmla="*/ 22 w 386"/>
                  <a:gd name="T15" fmla="*/ 4 h 69"/>
                  <a:gd name="T16" fmla="*/ 85 w 386"/>
                  <a:gd name="T17" fmla="*/ 0 h 69"/>
                  <a:gd name="T18" fmla="*/ 78 w 386"/>
                  <a:gd name="T19" fmla="*/ 2 h 69"/>
                  <a:gd name="T20" fmla="*/ 85 w 386"/>
                  <a:gd name="T21" fmla="*/ 9 h 69"/>
                  <a:gd name="T22" fmla="*/ 78 w 386"/>
                  <a:gd name="T23" fmla="*/ 15 h 69"/>
                  <a:gd name="T24" fmla="*/ 74 w 386"/>
                  <a:gd name="T25" fmla="*/ 13 h 69"/>
                  <a:gd name="T26" fmla="*/ 74 w 386"/>
                  <a:gd name="T27" fmla="*/ 14 h 69"/>
                  <a:gd name="T28" fmla="*/ 73 w 386"/>
                  <a:gd name="T29" fmla="*/ 13 h 69"/>
                  <a:gd name="T30" fmla="*/ 72 w 386"/>
                  <a:gd name="T31" fmla="*/ 11 h 69"/>
                  <a:gd name="T32" fmla="*/ 63 w 386"/>
                  <a:gd name="T33" fmla="*/ 6 h 69"/>
                  <a:gd name="T34" fmla="*/ 63 w 386"/>
                  <a:gd name="T35" fmla="*/ 9 h 69"/>
                  <a:gd name="T36" fmla="*/ 54 w 386"/>
                  <a:gd name="T37" fmla="*/ 17 h 69"/>
                  <a:gd name="T38" fmla="*/ 45 w 386"/>
                  <a:gd name="T39" fmla="*/ 9 h 69"/>
                  <a:gd name="T40" fmla="*/ 45 w 386"/>
                  <a:gd name="T41" fmla="*/ 8 h 69"/>
                  <a:gd name="T42" fmla="*/ 43 w 386"/>
                  <a:gd name="T43" fmla="*/ 8 h 69"/>
                  <a:gd name="T44" fmla="*/ 35 w 386"/>
                  <a:gd name="T45" fmla="*/ 13 h 69"/>
                  <a:gd name="T46" fmla="*/ 35 w 386"/>
                  <a:gd name="T47" fmla="*/ 13 h 69"/>
                  <a:gd name="T48" fmla="*/ 42 w 386"/>
                  <a:gd name="T49" fmla="*/ 18 h 69"/>
                  <a:gd name="T50" fmla="*/ 99 w 386"/>
                  <a:gd name="T51" fmla="*/ 18 h 69"/>
                  <a:gd name="T52" fmla="*/ 101 w 386"/>
                  <a:gd name="T53" fmla="*/ 11 h 69"/>
                  <a:gd name="T54" fmla="*/ 100 w 386"/>
                  <a:gd name="T55" fmla="*/ 8 h 69"/>
                  <a:gd name="T56" fmla="*/ 103 w 386"/>
                  <a:gd name="T57" fmla="*/ 4 h 69"/>
                  <a:gd name="T58" fmla="*/ 104 w 386"/>
                  <a:gd name="T59" fmla="*/ 3 h 69"/>
                  <a:gd name="T60" fmla="*/ 101 w 386"/>
                  <a:gd name="T61" fmla="*/ 4 h 69"/>
                  <a:gd name="T62" fmla="*/ 93 w 386"/>
                  <a:gd name="T63" fmla="*/ 2 h 69"/>
                  <a:gd name="T64" fmla="*/ 92 w 386"/>
                  <a:gd name="T65" fmla="*/ 1 h 69"/>
                  <a:gd name="T66" fmla="*/ 91 w 386"/>
                  <a:gd name="T67" fmla="*/ 2 h 69"/>
                  <a:gd name="T68" fmla="*/ 87 w 386"/>
                  <a:gd name="T69" fmla="*/ 1 h 69"/>
                  <a:gd name="T70" fmla="*/ 85 w 386"/>
                  <a:gd name="T71" fmla="*/ 0 h 6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386"/>
                  <a:gd name="T109" fmla="*/ 0 h 69"/>
                  <a:gd name="T110" fmla="*/ 386 w 386"/>
                  <a:gd name="T111" fmla="*/ 69 h 69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386" h="69">
                    <a:moveTo>
                      <a:pt x="80" y="15"/>
                    </a:moveTo>
                    <a:cubicBezTo>
                      <a:pt x="61" y="15"/>
                      <a:pt x="43" y="23"/>
                      <a:pt x="55" y="43"/>
                    </a:cubicBezTo>
                    <a:cubicBezTo>
                      <a:pt x="52" y="41"/>
                      <a:pt x="49" y="41"/>
                      <a:pt x="45" y="41"/>
                    </a:cubicBezTo>
                    <a:cubicBezTo>
                      <a:pt x="29" y="41"/>
                      <a:pt x="3" y="55"/>
                      <a:pt x="0" y="69"/>
                    </a:cubicBezTo>
                    <a:cubicBezTo>
                      <a:pt x="101" y="69"/>
                      <a:pt x="101" y="69"/>
                      <a:pt x="101" y="69"/>
                    </a:cubicBezTo>
                    <a:cubicBezTo>
                      <a:pt x="105" y="58"/>
                      <a:pt x="115" y="51"/>
                      <a:pt x="126" y="49"/>
                    </a:cubicBezTo>
                    <a:cubicBezTo>
                      <a:pt x="120" y="39"/>
                      <a:pt x="116" y="26"/>
                      <a:pt x="105" y="20"/>
                    </a:cubicBezTo>
                    <a:cubicBezTo>
                      <a:pt x="99" y="17"/>
                      <a:pt x="90" y="15"/>
                      <a:pt x="80" y="15"/>
                    </a:cubicBezTo>
                    <a:moveTo>
                      <a:pt x="317" y="0"/>
                    </a:moveTo>
                    <a:cubicBezTo>
                      <a:pt x="307" y="0"/>
                      <a:pt x="298" y="3"/>
                      <a:pt x="292" y="8"/>
                    </a:cubicBezTo>
                    <a:cubicBezTo>
                      <a:pt x="306" y="9"/>
                      <a:pt x="317" y="20"/>
                      <a:pt x="317" y="34"/>
                    </a:cubicBezTo>
                    <a:cubicBezTo>
                      <a:pt x="317" y="47"/>
                      <a:pt x="305" y="59"/>
                      <a:pt x="292" y="59"/>
                    </a:cubicBezTo>
                    <a:cubicBezTo>
                      <a:pt x="284" y="59"/>
                      <a:pt x="277" y="55"/>
                      <a:pt x="273" y="50"/>
                    </a:cubicBezTo>
                    <a:cubicBezTo>
                      <a:pt x="273" y="52"/>
                      <a:pt x="273" y="53"/>
                      <a:pt x="273" y="53"/>
                    </a:cubicBezTo>
                    <a:cubicBezTo>
                      <a:pt x="272" y="51"/>
                      <a:pt x="271" y="49"/>
                      <a:pt x="271" y="48"/>
                    </a:cubicBezTo>
                    <a:cubicBezTo>
                      <a:pt x="270" y="46"/>
                      <a:pt x="269" y="45"/>
                      <a:pt x="268" y="44"/>
                    </a:cubicBezTo>
                    <a:cubicBezTo>
                      <a:pt x="261" y="32"/>
                      <a:pt x="246" y="23"/>
                      <a:pt x="233" y="23"/>
                    </a:cubicBezTo>
                    <a:cubicBezTo>
                      <a:pt x="234" y="26"/>
                      <a:pt x="235" y="30"/>
                      <a:pt x="235" y="34"/>
                    </a:cubicBezTo>
                    <a:cubicBezTo>
                      <a:pt x="235" y="53"/>
                      <a:pt x="219" y="68"/>
                      <a:pt x="200" y="68"/>
                    </a:cubicBezTo>
                    <a:cubicBezTo>
                      <a:pt x="181" y="68"/>
                      <a:pt x="166" y="53"/>
                      <a:pt x="166" y="34"/>
                    </a:cubicBezTo>
                    <a:cubicBezTo>
                      <a:pt x="166" y="33"/>
                      <a:pt x="166" y="32"/>
                      <a:pt x="166" y="31"/>
                    </a:cubicBezTo>
                    <a:cubicBezTo>
                      <a:pt x="163" y="31"/>
                      <a:pt x="161" y="30"/>
                      <a:pt x="158" y="30"/>
                    </a:cubicBezTo>
                    <a:cubicBezTo>
                      <a:pt x="144" y="30"/>
                      <a:pt x="132" y="35"/>
                      <a:pt x="128" y="49"/>
                    </a:cubicBezTo>
                    <a:cubicBezTo>
                      <a:pt x="128" y="49"/>
                      <a:pt x="129" y="49"/>
                      <a:pt x="129" y="49"/>
                    </a:cubicBezTo>
                    <a:cubicBezTo>
                      <a:pt x="142" y="49"/>
                      <a:pt x="153" y="57"/>
                      <a:pt x="157" y="69"/>
                    </a:cubicBezTo>
                    <a:cubicBezTo>
                      <a:pt x="369" y="69"/>
                      <a:pt x="369" y="69"/>
                      <a:pt x="369" y="69"/>
                    </a:cubicBezTo>
                    <a:cubicBezTo>
                      <a:pt x="371" y="61"/>
                      <a:pt x="374" y="52"/>
                      <a:pt x="377" y="42"/>
                    </a:cubicBezTo>
                    <a:cubicBezTo>
                      <a:pt x="375" y="39"/>
                      <a:pt x="373" y="36"/>
                      <a:pt x="373" y="32"/>
                    </a:cubicBezTo>
                    <a:cubicBezTo>
                      <a:pt x="373" y="25"/>
                      <a:pt x="378" y="18"/>
                      <a:pt x="385" y="16"/>
                    </a:cubicBezTo>
                    <a:cubicBezTo>
                      <a:pt x="385" y="15"/>
                      <a:pt x="385" y="14"/>
                      <a:pt x="386" y="13"/>
                    </a:cubicBezTo>
                    <a:cubicBezTo>
                      <a:pt x="383" y="13"/>
                      <a:pt x="380" y="14"/>
                      <a:pt x="377" y="14"/>
                    </a:cubicBezTo>
                    <a:cubicBezTo>
                      <a:pt x="369" y="14"/>
                      <a:pt x="359" y="12"/>
                      <a:pt x="346" y="6"/>
                    </a:cubicBezTo>
                    <a:cubicBezTo>
                      <a:pt x="345" y="6"/>
                      <a:pt x="344" y="6"/>
                      <a:pt x="343" y="5"/>
                    </a:cubicBezTo>
                    <a:cubicBezTo>
                      <a:pt x="341" y="6"/>
                      <a:pt x="340" y="6"/>
                      <a:pt x="338" y="6"/>
                    </a:cubicBezTo>
                    <a:cubicBezTo>
                      <a:pt x="333" y="6"/>
                      <a:pt x="329" y="4"/>
                      <a:pt x="326" y="1"/>
                    </a:cubicBezTo>
                    <a:cubicBezTo>
                      <a:pt x="323" y="0"/>
                      <a:pt x="320" y="0"/>
                      <a:pt x="317" y="0"/>
                    </a:cubicBezTo>
                  </a:path>
                </a:pathLst>
              </a:custGeom>
              <a:solidFill>
                <a:srgbClr val="FD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7" name="Freeform 353">
                <a:extLst>
                  <a:ext uri="{FF2B5EF4-FFF2-40B4-BE49-F238E27FC236}">
                    <a16:creationId xmlns:a16="http://schemas.microsoft.com/office/drawing/2014/main" id="{45DE4BBE-1D6A-4064-8CD1-B481CE0B49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21" y="1418"/>
                <a:ext cx="14" cy="37"/>
              </a:xfrm>
              <a:custGeom>
                <a:avLst/>
                <a:gdLst>
                  <a:gd name="T0" fmla="*/ 2 w 21"/>
                  <a:gd name="T1" fmla="*/ 8 h 58"/>
                  <a:gd name="T2" fmla="*/ 0 w 21"/>
                  <a:gd name="T3" fmla="*/ 15 h 58"/>
                  <a:gd name="T4" fmla="*/ 1 w 21"/>
                  <a:gd name="T5" fmla="*/ 15 h 58"/>
                  <a:gd name="T6" fmla="*/ 3 w 21"/>
                  <a:gd name="T7" fmla="*/ 9 h 58"/>
                  <a:gd name="T8" fmla="*/ 2 w 21"/>
                  <a:gd name="T9" fmla="*/ 8 h 58"/>
                  <a:gd name="T10" fmla="*/ 6 w 21"/>
                  <a:gd name="T11" fmla="*/ 0 h 58"/>
                  <a:gd name="T12" fmla="*/ 5 w 21"/>
                  <a:gd name="T13" fmla="*/ 1 h 58"/>
                  <a:gd name="T14" fmla="*/ 5 w 21"/>
                  <a:gd name="T15" fmla="*/ 1 h 58"/>
                  <a:gd name="T16" fmla="*/ 6 w 21"/>
                  <a:gd name="T17" fmla="*/ 1 h 58"/>
                  <a:gd name="T18" fmla="*/ 6 w 21"/>
                  <a:gd name="T19" fmla="*/ 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58"/>
                  <a:gd name="T32" fmla="*/ 21 w 21"/>
                  <a:gd name="T33" fmla="*/ 58 h 5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58">
                    <a:moveTo>
                      <a:pt x="8" y="31"/>
                    </a:moveTo>
                    <a:cubicBezTo>
                      <a:pt x="5" y="41"/>
                      <a:pt x="2" y="50"/>
                      <a:pt x="0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6" y="51"/>
                      <a:pt x="9" y="43"/>
                      <a:pt x="11" y="35"/>
                    </a:cubicBezTo>
                    <a:cubicBezTo>
                      <a:pt x="10" y="34"/>
                      <a:pt x="9" y="33"/>
                      <a:pt x="8" y="31"/>
                    </a:cubicBezTo>
                    <a:moveTo>
                      <a:pt x="21" y="0"/>
                    </a:moveTo>
                    <a:cubicBezTo>
                      <a:pt x="20" y="0"/>
                      <a:pt x="18" y="1"/>
                      <a:pt x="17" y="2"/>
                    </a:cubicBezTo>
                    <a:cubicBezTo>
                      <a:pt x="16" y="3"/>
                      <a:pt x="16" y="4"/>
                      <a:pt x="16" y="5"/>
                    </a:cubicBezTo>
                    <a:cubicBezTo>
                      <a:pt x="17" y="4"/>
                      <a:pt x="19" y="4"/>
                      <a:pt x="20" y="4"/>
                    </a:cubicBezTo>
                    <a:cubicBezTo>
                      <a:pt x="20" y="2"/>
                      <a:pt x="21" y="1"/>
                      <a:pt x="21" y="0"/>
                    </a:cubicBezTo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8" name="Freeform 354">
                <a:extLst>
                  <a:ext uri="{FF2B5EF4-FFF2-40B4-BE49-F238E27FC236}">
                    <a16:creationId xmlns:a16="http://schemas.microsoft.com/office/drawing/2014/main" id="{98B46B3B-180D-4C9E-8099-03BBF48E19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392" y="1416"/>
                <a:ext cx="261" cy="39"/>
              </a:xfrm>
              <a:custGeom>
                <a:avLst/>
                <a:gdLst>
                  <a:gd name="T0" fmla="*/ 99 w 405"/>
                  <a:gd name="T1" fmla="*/ 5 h 61"/>
                  <a:gd name="T2" fmla="*/ 99 w 405"/>
                  <a:gd name="T3" fmla="*/ 15 h 61"/>
                  <a:gd name="T4" fmla="*/ 102 w 405"/>
                  <a:gd name="T5" fmla="*/ 16 h 61"/>
                  <a:gd name="T6" fmla="*/ 108 w 405"/>
                  <a:gd name="T7" fmla="*/ 16 h 61"/>
                  <a:gd name="T8" fmla="*/ 108 w 405"/>
                  <a:gd name="T9" fmla="*/ 13 h 61"/>
                  <a:gd name="T10" fmla="*/ 104 w 405"/>
                  <a:gd name="T11" fmla="*/ 8 h 61"/>
                  <a:gd name="T12" fmla="*/ 101 w 405"/>
                  <a:gd name="T13" fmla="*/ 5 h 61"/>
                  <a:gd name="T14" fmla="*/ 99 w 405"/>
                  <a:gd name="T15" fmla="*/ 5 h 61"/>
                  <a:gd name="T16" fmla="*/ 16 w 405"/>
                  <a:gd name="T17" fmla="*/ 0 h 61"/>
                  <a:gd name="T18" fmla="*/ 7 w 405"/>
                  <a:gd name="T19" fmla="*/ 3 h 61"/>
                  <a:gd name="T20" fmla="*/ 5 w 405"/>
                  <a:gd name="T21" fmla="*/ 5 h 61"/>
                  <a:gd name="T22" fmla="*/ 5 w 405"/>
                  <a:gd name="T23" fmla="*/ 5 h 61"/>
                  <a:gd name="T24" fmla="*/ 6 w 405"/>
                  <a:gd name="T25" fmla="*/ 6 h 61"/>
                  <a:gd name="T26" fmla="*/ 5 w 405"/>
                  <a:gd name="T27" fmla="*/ 8 h 61"/>
                  <a:gd name="T28" fmla="*/ 4 w 405"/>
                  <a:gd name="T29" fmla="*/ 6 h 61"/>
                  <a:gd name="T30" fmla="*/ 0 w 405"/>
                  <a:gd name="T31" fmla="*/ 13 h 61"/>
                  <a:gd name="T32" fmla="*/ 2 w 405"/>
                  <a:gd name="T33" fmla="*/ 16 h 61"/>
                  <a:gd name="T34" fmla="*/ 46 w 405"/>
                  <a:gd name="T35" fmla="*/ 16 h 61"/>
                  <a:gd name="T36" fmla="*/ 47 w 405"/>
                  <a:gd name="T37" fmla="*/ 12 h 61"/>
                  <a:gd name="T38" fmla="*/ 46 w 405"/>
                  <a:gd name="T39" fmla="*/ 13 h 61"/>
                  <a:gd name="T40" fmla="*/ 38 w 405"/>
                  <a:gd name="T41" fmla="*/ 5 h 61"/>
                  <a:gd name="T42" fmla="*/ 39 w 405"/>
                  <a:gd name="T43" fmla="*/ 3 h 61"/>
                  <a:gd name="T44" fmla="*/ 34 w 405"/>
                  <a:gd name="T45" fmla="*/ 2 h 61"/>
                  <a:gd name="T46" fmla="*/ 31 w 405"/>
                  <a:gd name="T47" fmla="*/ 3 h 61"/>
                  <a:gd name="T48" fmla="*/ 31 w 405"/>
                  <a:gd name="T49" fmla="*/ 3 h 61"/>
                  <a:gd name="T50" fmla="*/ 25 w 405"/>
                  <a:gd name="T51" fmla="*/ 8 h 61"/>
                  <a:gd name="T52" fmla="*/ 20 w 405"/>
                  <a:gd name="T53" fmla="*/ 3 h 61"/>
                  <a:gd name="T54" fmla="*/ 21 w 405"/>
                  <a:gd name="T55" fmla="*/ 1 h 61"/>
                  <a:gd name="T56" fmla="*/ 16 w 405"/>
                  <a:gd name="T57" fmla="*/ 0 h 6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405"/>
                  <a:gd name="T88" fmla="*/ 0 h 61"/>
                  <a:gd name="T89" fmla="*/ 405 w 405"/>
                  <a:gd name="T90" fmla="*/ 61 h 61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405" h="61">
                    <a:moveTo>
                      <a:pt x="368" y="18"/>
                    </a:moveTo>
                    <a:cubicBezTo>
                      <a:pt x="368" y="33"/>
                      <a:pt x="367" y="47"/>
                      <a:pt x="367" y="57"/>
                    </a:cubicBezTo>
                    <a:cubicBezTo>
                      <a:pt x="371" y="58"/>
                      <a:pt x="376" y="59"/>
                      <a:pt x="380" y="61"/>
                    </a:cubicBezTo>
                    <a:cubicBezTo>
                      <a:pt x="405" y="61"/>
                      <a:pt x="405" y="61"/>
                      <a:pt x="405" y="61"/>
                    </a:cubicBezTo>
                    <a:cubicBezTo>
                      <a:pt x="405" y="58"/>
                      <a:pt x="405" y="55"/>
                      <a:pt x="405" y="51"/>
                    </a:cubicBezTo>
                    <a:cubicBezTo>
                      <a:pt x="397" y="46"/>
                      <a:pt x="391" y="38"/>
                      <a:pt x="389" y="28"/>
                    </a:cubicBezTo>
                    <a:cubicBezTo>
                      <a:pt x="386" y="27"/>
                      <a:pt x="383" y="24"/>
                      <a:pt x="376" y="21"/>
                    </a:cubicBezTo>
                    <a:cubicBezTo>
                      <a:pt x="374" y="20"/>
                      <a:pt x="371" y="19"/>
                      <a:pt x="368" y="18"/>
                    </a:cubicBezTo>
                    <a:moveTo>
                      <a:pt x="60" y="0"/>
                    </a:moveTo>
                    <a:cubicBezTo>
                      <a:pt x="49" y="0"/>
                      <a:pt x="37" y="3"/>
                      <a:pt x="27" y="11"/>
                    </a:cubicBezTo>
                    <a:cubicBezTo>
                      <a:pt x="24" y="13"/>
                      <a:pt x="21" y="16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21" y="19"/>
                      <a:pt x="23" y="21"/>
                      <a:pt x="23" y="24"/>
                    </a:cubicBezTo>
                    <a:cubicBezTo>
                      <a:pt x="23" y="27"/>
                      <a:pt x="21" y="29"/>
                      <a:pt x="19" y="29"/>
                    </a:cubicBezTo>
                    <a:cubicBezTo>
                      <a:pt x="16" y="29"/>
                      <a:pt x="14" y="27"/>
                      <a:pt x="14" y="24"/>
                    </a:cubicBezTo>
                    <a:cubicBezTo>
                      <a:pt x="9" y="32"/>
                      <a:pt x="4" y="40"/>
                      <a:pt x="0" y="48"/>
                    </a:cubicBezTo>
                    <a:cubicBezTo>
                      <a:pt x="4" y="51"/>
                      <a:pt x="7" y="56"/>
                      <a:pt x="8" y="61"/>
                    </a:cubicBezTo>
                    <a:cubicBezTo>
                      <a:pt x="171" y="61"/>
                      <a:pt x="171" y="61"/>
                      <a:pt x="171" y="61"/>
                    </a:cubicBezTo>
                    <a:cubicBezTo>
                      <a:pt x="173" y="56"/>
                      <a:pt x="175" y="51"/>
                      <a:pt x="177" y="46"/>
                    </a:cubicBezTo>
                    <a:cubicBezTo>
                      <a:pt x="175" y="47"/>
                      <a:pt x="172" y="48"/>
                      <a:pt x="170" y="48"/>
                    </a:cubicBezTo>
                    <a:cubicBezTo>
                      <a:pt x="155" y="48"/>
                      <a:pt x="143" y="36"/>
                      <a:pt x="143" y="21"/>
                    </a:cubicBezTo>
                    <a:cubicBezTo>
                      <a:pt x="143" y="17"/>
                      <a:pt x="144" y="14"/>
                      <a:pt x="145" y="11"/>
                    </a:cubicBezTo>
                    <a:cubicBezTo>
                      <a:pt x="139" y="8"/>
                      <a:pt x="133" y="7"/>
                      <a:pt x="128" y="7"/>
                    </a:cubicBezTo>
                    <a:cubicBezTo>
                      <a:pt x="123" y="7"/>
                      <a:pt x="119" y="8"/>
                      <a:pt x="115" y="11"/>
                    </a:cubicBezTo>
                    <a:cubicBezTo>
                      <a:pt x="115" y="11"/>
                      <a:pt x="115" y="11"/>
                      <a:pt x="115" y="11"/>
                    </a:cubicBezTo>
                    <a:cubicBezTo>
                      <a:pt x="115" y="23"/>
                      <a:pt x="106" y="32"/>
                      <a:pt x="94" y="32"/>
                    </a:cubicBezTo>
                    <a:cubicBezTo>
                      <a:pt x="83" y="32"/>
                      <a:pt x="74" y="23"/>
                      <a:pt x="74" y="11"/>
                    </a:cubicBezTo>
                    <a:cubicBezTo>
                      <a:pt x="74" y="8"/>
                      <a:pt x="75" y="5"/>
                      <a:pt x="76" y="2"/>
                    </a:cubicBezTo>
                    <a:cubicBezTo>
                      <a:pt x="71" y="1"/>
                      <a:pt x="65" y="0"/>
                      <a:pt x="60" y="0"/>
                    </a:cubicBezTo>
                  </a:path>
                </a:pathLst>
              </a:custGeom>
              <a:solidFill>
                <a:srgbClr val="E9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79" name="Freeform 355">
                <a:extLst>
                  <a:ext uri="{FF2B5EF4-FFF2-40B4-BE49-F238E27FC236}">
                    <a16:creationId xmlns:a16="http://schemas.microsoft.com/office/drawing/2014/main" id="{C8531389-6AA5-41AB-BD2B-54322C2C78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7" y="1406"/>
                <a:ext cx="246" cy="49"/>
              </a:xfrm>
              <a:custGeom>
                <a:avLst/>
                <a:gdLst>
                  <a:gd name="T0" fmla="*/ 32 w 382"/>
                  <a:gd name="T1" fmla="*/ 8 h 77"/>
                  <a:gd name="T2" fmla="*/ 22 w 382"/>
                  <a:gd name="T3" fmla="*/ 16 h 77"/>
                  <a:gd name="T4" fmla="*/ 8 w 382"/>
                  <a:gd name="T5" fmla="*/ 8 h 77"/>
                  <a:gd name="T6" fmla="*/ 2 w 382"/>
                  <a:gd name="T7" fmla="*/ 8 h 77"/>
                  <a:gd name="T8" fmla="*/ 0 w 382"/>
                  <a:gd name="T9" fmla="*/ 8 h 77"/>
                  <a:gd name="T10" fmla="*/ 0 w 382"/>
                  <a:gd name="T11" fmla="*/ 10 h 77"/>
                  <a:gd name="T12" fmla="*/ 3 w 382"/>
                  <a:gd name="T13" fmla="*/ 10 h 77"/>
                  <a:gd name="T14" fmla="*/ 4 w 382"/>
                  <a:gd name="T15" fmla="*/ 10 h 77"/>
                  <a:gd name="T16" fmla="*/ 9 w 382"/>
                  <a:gd name="T17" fmla="*/ 13 h 77"/>
                  <a:gd name="T18" fmla="*/ 14 w 382"/>
                  <a:gd name="T19" fmla="*/ 20 h 77"/>
                  <a:gd name="T20" fmla="*/ 33 w 382"/>
                  <a:gd name="T21" fmla="*/ 20 h 77"/>
                  <a:gd name="T22" fmla="*/ 37 w 382"/>
                  <a:gd name="T23" fmla="*/ 18 h 77"/>
                  <a:gd name="T24" fmla="*/ 37 w 382"/>
                  <a:gd name="T25" fmla="*/ 8 h 77"/>
                  <a:gd name="T26" fmla="*/ 32 w 382"/>
                  <a:gd name="T27" fmla="*/ 8 h 77"/>
                  <a:gd name="T28" fmla="*/ 71 w 382"/>
                  <a:gd name="T29" fmla="*/ 0 h 77"/>
                  <a:gd name="T30" fmla="*/ 66 w 382"/>
                  <a:gd name="T31" fmla="*/ 1 h 77"/>
                  <a:gd name="T32" fmla="*/ 61 w 382"/>
                  <a:gd name="T33" fmla="*/ 3 h 77"/>
                  <a:gd name="T34" fmla="*/ 63 w 382"/>
                  <a:gd name="T35" fmla="*/ 10 h 77"/>
                  <a:gd name="T36" fmla="*/ 57 w 382"/>
                  <a:gd name="T37" fmla="*/ 18 h 77"/>
                  <a:gd name="T38" fmla="*/ 57 w 382"/>
                  <a:gd name="T39" fmla="*/ 20 h 77"/>
                  <a:gd name="T40" fmla="*/ 102 w 382"/>
                  <a:gd name="T41" fmla="*/ 20 h 77"/>
                  <a:gd name="T42" fmla="*/ 99 w 382"/>
                  <a:gd name="T43" fmla="*/ 17 h 77"/>
                  <a:gd name="T44" fmla="*/ 91 w 382"/>
                  <a:gd name="T45" fmla="*/ 18 h 77"/>
                  <a:gd name="T46" fmla="*/ 90 w 382"/>
                  <a:gd name="T47" fmla="*/ 14 h 77"/>
                  <a:gd name="T48" fmla="*/ 84 w 382"/>
                  <a:gd name="T49" fmla="*/ 15 h 77"/>
                  <a:gd name="T50" fmla="*/ 81 w 382"/>
                  <a:gd name="T51" fmla="*/ 15 h 77"/>
                  <a:gd name="T52" fmla="*/ 77 w 382"/>
                  <a:gd name="T53" fmla="*/ 16 h 77"/>
                  <a:gd name="T54" fmla="*/ 75 w 382"/>
                  <a:gd name="T55" fmla="*/ 15 h 77"/>
                  <a:gd name="T56" fmla="*/ 75 w 382"/>
                  <a:gd name="T57" fmla="*/ 10 h 77"/>
                  <a:gd name="T58" fmla="*/ 75 w 382"/>
                  <a:gd name="T59" fmla="*/ 7 h 77"/>
                  <a:gd name="T60" fmla="*/ 76 w 382"/>
                  <a:gd name="T61" fmla="*/ 2 h 77"/>
                  <a:gd name="T62" fmla="*/ 71 w 382"/>
                  <a:gd name="T63" fmla="*/ 0 h 7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82"/>
                  <a:gd name="T97" fmla="*/ 0 h 77"/>
                  <a:gd name="T98" fmla="*/ 382 w 382"/>
                  <a:gd name="T99" fmla="*/ 77 h 7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82" h="77">
                    <a:moveTo>
                      <a:pt x="121" y="31"/>
                    </a:moveTo>
                    <a:cubicBezTo>
                      <a:pt x="101" y="31"/>
                      <a:pt x="80" y="39"/>
                      <a:pt x="82" y="61"/>
                    </a:cubicBezTo>
                    <a:cubicBezTo>
                      <a:pt x="67" y="47"/>
                      <a:pt x="50" y="36"/>
                      <a:pt x="29" y="33"/>
                    </a:cubicBezTo>
                    <a:cubicBezTo>
                      <a:pt x="24" y="32"/>
                      <a:pt x="16" y="31"/>
                      <a:pt x="7" y="31"/>
                    </a:cubicBezTo>
                    <a:cubicBezTo>
                      <a:pt x="5" y="31"/>
                      <a:pt x="3" y="31"/>
                      <a:pt x="0" y="31"/>
                    </a:cubicBezTo>
                    <a:cubicBezTo>
                      <a:pt x="0" y="33"/>
                      <a:pt x="0" y="35"/>
                      <a:pt x="0" y="37"/>
                    </a:cubicBezTo>
                    <a:cubicBezTo>
                      <a:pt x="3" y="37"/>
                      <a:pt x="6" y="37"/>
                      <a:pt x="9" y="38"/>
                    </a:cubicBezTo>
                    <a:cubicBezTo>
                      <a:pt x="11" y="37"/>
                      <a:pt x="13" y="37"/>
                      <a:pt x="16" y="37"/>
                    </a:cubicBezTo>
                    <a:cubicBezTo>
                      <a:pt x="24" y="37"/>
                      <a:pt x="31" y="43"/>
                      <a:pt x="33" y="51"/>
                    </a:cubicBezTo>
                    <a:cubicBezTo>
                      <a:pt x="41" y="58"/>
                      <a:pt x="46" y="67"/>
                      <a:pt x="49" y="77"/>
                    </a:cubicBezTo>
                    <a:cubicBezTo>
                      <a:pt x="122" y="77"/>
                      <a:pt x="122" y="77"/>
                      <a:pt x="122" y="77"/>
                    </a:cubicBezTo>
                    <a:cubicBezTo>
                      <a:pt x="127" y="74"/>
                      <a:pt x="132" y="73"/>
                      <a:pt x="138" y="73"/>
                    </a:cubicBezTo>
                    <a:cubicBezTo>
                      <a:pt x="138" y="62"/>
                      <a:pt x="139" y="48"/>
                      <a:pt x="139" y="33"/>
                    </a:cubicBezTo>
                    <a:cubicBezTo>
                      <a:pt x="134" y="32"/>
                      <a:pt x="127" y="31"/>
                      <a:pt x="121" y="31"/>
                    </a:cubicBezTo>
                    <a:moveTo>
                      <a:pt x="269" y="0"/>
                    </a:moveTo>
                    <a:cubicBezTo>
                      <a:pt x="262" y="0"/>
                      <a:pt x="254" y="2"/>
                      <a:pt x="246" y="3"/>
                    </a:cubicBezTo>
                    <a:cubicBezTo>
                      <a:pt x="238" y="5"/>
                      <a:pt x="232" y="8"/>
                      <a:pt x="226" y="11"/>
                    </a:cubicBezTo>
                    <a:cubicBezTo>
                      <a:pt x="232" y="18"/>
                      <a:pt x="236" y="27"/>
                      <a:pt x="236" y="37"/>
                    </a:cubicBezTo>
                    <a:cubicBezTo>
                      <a:pt x="236" y="52"/>
                      <a:pt x="227" y="64"/>
                      <a:pt x="214" y="70"/>
                    </a:cubicBezTo>
                    <a:cubicBezTo>
                      <a:pt x="214" y="72"/>
                      <a:pt x="214" y="75"/>
                      <a:pt x="214" y="77"/>
                    </a:cubicBezTo>
                    <a:cubicBezTo>
                      <a:pt x="382" y="77"/>
                      <a:pt x="382" y="77"/>
                      <a:pt x="382" y="77"/>
                    </a:cubicBezTo>
                    <a:cubicBezTo>
                      <a:pt x="379" y="67"/>
                      <a:pt x="374" y="64"/>
                      <a:pt x="368" y="64"/>
                    </a:cubicBezTo>
                    <a:cubicBezTo>
                      <a:pt x="361" y="64"/>
                      <a:pt x="352" y="69"/>
                      <a:pt x="343" y="70"/>
                    </a:cubicBezTo>
                    <a:cubicBezTo>
                      <a:pt x="342" y="61"/>
                      <a:pt x="340" y="55"/>
                      <a:pt x="336" y="53"/>
                    </a:cubicBezTo>
                    <a:cubicBezTo>
                      <a:pt x="330" y="58"/>
                      <a:pt x="323" y="60"/>
                      <a:pt x="315" y="60"/>
                    </a:cubicBezTo>
                    <a:cubicBezTo>
                      <a:pt x="311" y="60"/>
                      <a:pt x="307" y="60"/>
                      <a:pt x="304" y="59"/>
                    </a:cubicBezTo>
                    <a:cubicBezTo>
                      <a:pt x="298" y="61"/>
                      <a:pt x="293" y="62"/>
                      <a:pt x="289" y="62"/>
                    </a:cubicBezTo>
                    <a:cubicBezTo>
                      <a:pt x="285" y="62"/>
                      <a:pt x="281" y="61"/>
                      <a:pt x="280" y="56"/>
                    </a:cubicBezTo>
                    <a:cubicBezTo>
                      <a:pt x="278" y="51"/>
                      <a:pt x="279" y="44"/>
                      <a:pt x="282" y="37"/>
                    </a:cubicBezTo>
                    <a:cubicBezTo>
                      <a:pt x="281" y="33"/>
                      <a:pt x="280" y="30"/>
                      <a:pt x="280" y="26"/>
                    </a:cubicBezTo>
                    <a:cubicBezTo>
                      <a:pt x="280" y="19"/>
                      <a:pt x="282" y="13"/>
                      <a:pt x="285" y="8"/>
                    </a:cubicBezTo>
                    <a:cubicBezTo>
                      <a:pt x="281" y="2"/>
                      <a:pt x="276" y="0"/>
                      <a:pt x="269" y="0"/>
                    </a:cubicBezTo>
                  </a:path>
                </a:pathLst>
              </a:custGeom>
              <a:solidFill>
                <a:srgbClr val="FDFA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0" name="Freeform 356">
                <a:extLst>
                  <a:ext uri="{FF2B5EF4-FFF2-40B4-BE49-F238E27FC236}">
                    <a16:creationId xmlns:a16="http://schemas.microsoft.com/office/drawing/2014/main" id="{6A3F37A4-3AA2-45DD-9F58-C0537B65E27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8" y="1426"/>
                <a:ext cx="157" cy="29"/>
              </a:xfrm>
              <a:custGeom>
                <a:avLst/>
                <a:gdLst>
                  <a:gd name="T0" fmla="*/ 58 w 243"/>
                  <a:gd name="T1" fmla="*/ 9 h 46"/>
                  <a:gd name="T2" fmla="*/ 58 w 243"/>
                  <a:gd name="T3" fmla="*/ 11 h 46"/>
                  <a:gd name="T4" fmla="*/ 65 w 243"/>
                  <a:gd name="T5" fmla="*/ 11 h 46"/>
                  <a:gd name="T6" fmla="*/ 65 w 243"/>
                  <a:gd name="T7" fmla="*/ 10 h 46"/>
                  <a:gd name="T8" fmla="*/ 62 w 243"/>
                  <a:gd name="T9" fmla="*/ 10 h 46"/>
                  <a:gd name="T10" fmla="*/ 58 w 243"/>
                  <a:gd name="T11" fmla="*/ 9 h 46"/>
                  <a:gd name="T12" fmla="*/ 8 w 243"/>
                  <a:gd name="T13" fmla="*/ 0 h 46"/>
                  <a:gd name="T14" fmla="*/ 1 w 243"/>
                  <a:gd name="T15" fmla="*/ 2 h 46"/>
                  <a:gd name="T16" fmla="*/ 0 w 243"/>
                  <a:gd name="T17" fmla="*/ 3 h 46"/>
                  <a:gd name="T18" fmla="*/ 0 w 243"/>
                  <a:gd name="T19" fmla="*/ 3 h 46"/>
                  <a:gd name="T20" fmla="*/ 7 w 243"/>
                  <a:gd name="T21" fmla="*/ 2 h 46"/>
                  <a:gd name="T22" fmla="*/ 8 w 243"/>
                  <a:gd name="T23" fmla="*/ 2 h 46"/>
                  <a:gd name="T24" fmla="*/ 8 w 243"/>
                  <a:gd name="T25" fmla="*/ 0 h 4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3"/>
                  <a:gd name="T40" fmla="*/ 0 h 46"/>
                  <a:gd name="T41" fmla="*/ 243 w 243"/>
                  <a:gd name="T42" fmla="*/ 46 h 4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3" h="46">
                    <a:moveTo>
                      <a:pt x="213" y="38"/>
                    </a:moveTo>
                    <a:cubicBezTo>
                      <a:pt x="213" y="41"/>
                      <a:pt x="213" y="43"/>
                      <a:pt x="213" y="46"/>
                    </a:cubicBezTo>
                    <a:cubicBezTo>
                      <a:pt x="243" y="46"/>
                      <a:pt x="243" y="46"/>
                      <a:pt x="243" y="46"/>
                    </a:cubicBezTo>
                    <a:cubicBezTo>
                      <a:pt x="243" y="44"/>
                      <a:pt x="243" y="41"/>
                      <a:pt x="243" y="39"/>
                    </a:cubicBezTo>
                    <a:cubicBezTo>
                      <a:pt x="239" y="41"/>
                      <a:pt x="234" y="42"/>
                      <a:pt x="229" y="42"/>
                    </a:cubicBezTo>
                    <a:cubicBezTo>
                      <a:pt x="223" y="42"/>
                      <a:pt x="218" y="41"/>
                      <a:pt x="213" y="38"/>
                    </a:cubicBezTo>
                    <a:moveTo>
                      <a:pt x="29" y="0"/>
                    </a:moveTo>
                    <a:cubicBezTo>
                      <a:pt x="19" y="1"/>
                      <a:pt x="9" y="3"/>
                      <a:pt x="1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8" y="8"/>
                      <a:pt x="17" y="6"/>
                      <a:pt x="27" y="6"/>
                    </a:cubicBezTo>
                    <a:cubicBezTo>
                      <a:pt x="28" y="6"/>
                      <a:pt x="28" y="6"/>
                      <a:pt x="29" y="6"/>
                    </a:cubicBezTo>
                    <a:cubicBezTo>
                      <a:pt x="29" y="4"/>
                      <a:pt x="29" y="2"/>
                      <a:pt x="29" y="0"/>
                    </a:cubicBezTo>
                  </a:path>
                </a:pathLst>
              </a:custGeom>
              <a:solidFill>
                <a:srgbClr val="FBF4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1" name="Freeform 357">
                <a:extLst>
                  <a:ext uri="{FF2B5EF4-FFF2-40B4-BE49-F238E27FC236}">
                    <a16:creationId xmlns:a16="http://schemas.microsoft.com/office/drawing/2014/main" id="{9E33C68B-CE11-4C6D-8420-3C52572C011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18" y="1427"/>
                <a:ext cx="138" cy="28"/>
              </a:xfrm>
              <a:custGeom>
                <a:avLst/>
                <a:gdLst>
                  <a:gd name="T0" fmla="*/ 56 w 213"/>
                  <a:gd name="T1" fmla="*/ 9 h 44"/>
                  <a:gd name="T2" fmla="*/ 56 w 213"/>
                  <a:gd name="T3" fmla="*/ 11 h 44"/>
                  <a:gd name="T4" fmla="*/ 58 w 213"/>
                  <a:gd name="T5" fmla="*/ 11 h 44"/>
                  <a:gd name="T6" fmla="*/ 58 w 213"/>
                  <a:gd name="T7" fmla="*/ 10 h 44"/>
                  <a:gd name="T8" fmla="*/ 56 w 213"/>
                  <a:gd name="T9" fmla="*/ 9 h 44"/>
                  <a:gd name="T10" fmla="*/ 0 w 213"/>
                  <a:gd name="T11" fmla="*/ 3 h 44"/>
                  <a:gd name="T12" fmla="*/ 0 w 213"/>
                  <a:gd name="T13" fmla="*/ 3 h 44"/>
                  <a:gd name="T14" fmla="*/ 0 w 213"/>
                  <a:gd name="T15" fmla="*/ 3 h 44"/>
                  <a:gd name="T16" fmla="*/ 0 w 213"/>
                  <a:gd name="T17" fmla="*/ 3 h 44"/>
                  <a:gd name="T18" fmla="*/ 46 w 213"/>
                  <a:gd name="T19" fmla="*/ 0 h 44"/>
                  <a:gd name="T20" fmla="*/ 45 w 213"/>
                  <a:gd name="T21" fmla="*/ 10 h 44"/>
                  <a:gd name="T22" fmla="*/ 45 w 213"/>
                  <a:gd name="T23" fmla="*/ 10 h 44"/>
                  <a:gd name="T24" fmla="*/ 47 w 213"/>
                  <a:gd name="T25" fmla="*/ 10 h 44"/>
                  <a:gd name="T26" fmla="*/ 47 w 213"/>
                  <a:gd name="T27" fmla="*/ 1 h 44"/>
                  <a:gd name="T28" fmla="*/ 46 w 213"/>
                  <a:gd name="T29" fmla="*/ 0 h 4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13"/>
                  <a:gd name="T46" fmla="*/ 0 h 44"/>
                  <a:gd name="T47" fmla="*/ 213 w 213"/>
                  <a:gd name="T48" fmla="*/ 44 h 4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13" h="44">
                    <a:moveTo>
                      <a:pt x="209" y="34"/>
                    </a:moveTo>
                    <a:cubicBezTo>
                      <a:pt x="209" y="38"/>
                      <a:pt x="209" y="41"/>
                      <a:pt x="209" y="44"/>
                    </a:cubicBezTo>
                    <a:cubicBezTo>
                      <a:pt x="213" y="44"/>
                      <a:pt x="213" y="44"/>
                      <a:pt x="213" y="44"/>
                    </a:cubicBezTo>
                    <a:cubicBezTo>
                      <a:pt x="213" y="41"/>
                      <a:pt x="213" y="39"/>
                      <a:pt x="213" y="36"/>
                    </a:cubicBezTo>
                    <a:cubicBezTo>
                      <a:pt x="212" y="36"/>
                      <a:pt x="210" y="35"/>
                      <a:pt x="209" y="34"/>
                    </a:cubicBezTo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168" y="0"/>
                    </a:moveTo>
                    <a:cubicBezTo>
                      <a:pt x="168" y="15"/>
                      <a:pt x="167" y="29"/>
                      <a:pt x="167" y="40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9" y="40"/>
                      <a:pt x="170" y="40"/>
                      <a:pt x="171" y="40"/>
                    </a:cubicBezTo>
                    <a:cubicBezTo>
                      <a:pt x="171" y="30"/>
                      <a:pt x="172" y="16"/>
                      <a:pt x="172" y="1"/>
                    </a:cubicBezTo>
                    <a:cubicBezTo>
                      <a:pt x="171" y="1"/>
                      <a:pt x="170" y="0"/>
                      <a:pt x="168" y="0"/>
                    </a:cubicBezTo>
                  </a:path>
                </a:pathLst>
              </a:custGeom>
              <a:solidFill>
                <a:srgbClr val="D1D3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2" name="Freeform 358">
                <a:extLst>
                  <a:ext uri="{FF2B5EF4-FFF2-40B4-BE49-F238E27FC236}">
                    <a16:creationId xmlns:a16="http://schemas.microsoft.com/office/drawing/2014/main" id="{A511BB54-39D1-4C88-BE7D-9EE6C3EC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459"/>
                <a:ext cx="1292" cy="1070"/>
              </a:xfrm>
              <a:custGeom>
                <a:avLst/>
                <a:gdLst>
                  <a:gd name="T0" fmla="*/ 494 w 2004"/>
                  <a:gd name="T1" fmla="*/ 420 h 1661"/>
                  <a:gd name="T2" fmla="*/ 475 w 2004"/>
                  <a:gd name="T3" fmla="*/ 444 h 1661"/>
                  <a:gd name="T4" fmla="*/ 66 w 2004"/>
                  <a:gd name="T5" fmla="*/ 444 h 1661"/>
                  <a:gd name="T6" fmla="*/ 46 w 2004"/>
                  <a:gd name="T7" fmla="*/ 420 h 1661"/>
                  <a:gd name="T8" fmla="*/ 0 w 2004"/>
                  <a:gd name="T9" fmla="*/ 24 h 1661"/>
                  <a:gd name="T10" fmla="*/ 24 w 2004"/>
                  <a:gd name="T11" fmla="*/ 0 h 1661"/>
                  <a:gd name="T12" fmla="*/ 513 w 2004"/>
                  <a:gd name="T13" fmla="*/ 0 h 1661"/>
                  <a:gd name="T14" fmla="*/ 537 w 2004"/>
                  <a:gd name="T15" fmla="*/ 24 h 1661"/>
                  <a:gd name="T16" fmla="*/ 494 w 2004"/>
                  <a:gd name="T17" fmla="*/ 420 h 16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04"/>
                  <a:gd name="T28" fmla="*/ 0 h 1661"/>
                  <a:gd name="T29" fmla="*/ 2004 w 2004"/>
                  <a:gd name="T30" fmla="*/ 1661 h 166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04" h="1661">
                    <a:moveTo>
                      <a:pt x="1846" y="1571"/>
                    </a:moveTo>
                    <a:cubicBezTo>
                      <a:pt x="1846" y="1621"/>
                      <a:pt x="1812" y="1661"/>
                      <a:pt x="1770" y="1661"/>
                    </a:cubicBezTo>
                    <a:cubicBezTo>
                      <a:pt x="248" y="1661"/>
                      <a:pt x="248" y="1661"/>
                      <a:pt x="248" y="1661"/>
                    </a:cubicBezTo>
                    <a:cubicBezTo>
                      <a:pt x="206" y="1661"/>
                      <a:pt x="172" y="1621"/>
                      <a:pt x="172" y="1571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40"/>
                      <a:pt x="41" y="0"/>
                      <a:pt x="91" y="0"/>
                    </a:cubicBezTo>
                    <a:cubicBezTo>
                      <a:pt x="1913" y="0"/>
                      <a:pt x="1913" y="0"/>
                      <a:pt x="1913" y="0"/>
                    </a:cubicBezTo>
                    <a:cubicBezTo>
                      <a:pt x="1963" y="0"/>
                      <a:pt x="2004" y="40"/>
                      <a:pt x="2004" y="90"/>
                    </a:cubicBezTo>
                    <a:cubicBezTo>
                      <a:pt x="1846" y="1571"/>
                      <a:pt x="1846" y="1571"/>
                      <a:pt x="1846" y="157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3" name="Freeform 359">
                <a:extLst>
                  <a:ext uri="{FF2B5EF4-FFF2-40B4-BE49-F238E27FC236}">
                    <a16:creationId xmlns:a16="http://schemas.microsoft.com/office/drawing/2014/main" id="{42346FAC-31F8-4F40-B283-C48D37534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1463"/>
                <a:ext cx="253" cy="1062"/>
              </a:xfrm>
              <a:custGeom>
                <a:avLst/>
                <a:gdLst>
                  <a:gd name="T0" fmla="*/ 62 w 393"/>
                  <a:gd name="T1" fmla="*/ 0 h 1649"/>
                  <a:gd name="T2" fmla="*/ 53 w 393"/>
                  <a:gd name="T3" fmla="*/ 0 h 1649"/>
                  <a:gd name="T4" fmla="*/ 48 w 393"/>
                  <a:gd name="T5" fmla="*/ 3 h 1649"/>
                  <a:gd name="T6" fmla="*/ 42 w 393"/>
                  <a:gd name="T7" fmla="*/ 0 h 1649"/>
                  <a:gd name="T8" fmla="*/ 23 w 393"/>
                  <a:gd name="T9" fmla="*/ 0 h 1649"/>
                  <a:gd name="T10" fmla="*/ 6 w 393"/>
                  <a:gd name="T11" fmla="*/ 6 h 1649"/>
                  <a:gd name="T12" fmla="*/ 0 w 393"/>
                  <a:gd name="T13" fmla="*/ 23 h 1649"/>
                  <a:gd name="T14" fmla="*/ 46 w 393"/>
                  <a:gd name="T15" fmla="*/ 418 h 1649"/>
                  <a:gd name="T16" fmla="*/ 46 w 393"/>
                  <a:gd name="T17" fmla="*/ 418 h 1649"/>
                  <a:gd name="T18" fmla="*/ 52 w 393"/>
                  <a:gd name="T19" fmla="*/ 434 h 1649"/>
                  <a:gd name="T20" fmla="*/ 64 w 393"/>
                  <a:gd name="T21" fmla="*/ 441 h 1649"/>
                  <a:gd name="T22" fmla="*/ 105 w 393"/>
                  <a:gd name="T23" fmla="*/ 441 h 1649"/>
                  <a:gd name="T24" fmla="*/ 91 w 393"/>
                  <a:gd name="T25" fmla="*/ 418 h 1649"/>
                  <a:gd name="T26" fmla="*/ 46 w 393"/>
                  <a:gd name="T27" fmla="*/ 23 h 1649"/>
                  <a:gd name="T28" fmla="*/ 62 w 393"/>
                  <a:gd name="T29" fmla="*/ 0 h 164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93"/>
                  <a:gd name="T46" fmla="*/ 0 h 1649"/>
                  <a:gd name="T47" fmla="*/ 393 w 393"/>
                  <a:gd name="T48" fmla="*/ 1649 h 1649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93" h="1649">
                    <a:moveTo>
                      <a:pt x="231" y="0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193" y="5"/>
                      <a:pt x="186" y="9"/>
                      <a:pt x="178" y="9"/>
                    </a:cubicBezTo>
                    <a:cubicBezTo>
                      <a:pt x="171" y="9"/>
                      <a:pt x="164" y="5"/>
                      <a:pt x="159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1" y="0"/>
                      <a:pt x="40" y="9"/>
                      <a:pt x="25" y="25"/>
                    </a:cubicBezTo>
                    <a:cubicBezTo>
                      <a:pt x="10" y="40"/>
                      <a:pt x="0" y="61"/>
                      <a:pt x="0" y="84"/>
                    </a:cubicBezTo>
                    <a:cubicBezTo>
                      <a:pt x="172" y="1564"/>
                      <a:pt x="172" y="1564"/>
                      <a:pt x="172" y="1564"/>
                    </a:cubicBezTo>
                    <a:cubicBezTo>
                      <a:pt x="172" y="1565"/>
                      <a:pt x="172" y="1565"/>
                      <a:pt x="172" y="1565"/>
                    </a:cubicBezTo>
                    <a:cubicBezTo>
                      <a:pt x="172" y="1588"/>
                      <a:pt x="180" y="1610"/>
                      <a:pt x="193" y="1625"/>
                    </a:cubicBezTo>
                    <a:cubicBezTo>
                      <a:pt x="206" y="1640"/>
                      <a:pt x="223" y="1649"/>
                      <a:pt x="242" y="1649"/>
                    </a:cubicBezTo>
                    <a:cubicBezTo>
                      <a:pt x="393" y="1649"/>
                      <a:pt x="393" y="1649"/>
                      <a:pt x="393" y="1649"/>
                    </a:cubicBezTo>
                    <a:cubicBezTo>
                      <a:pt x="365" y="1636"/>
                      <a:pt x="344" y="1603"/>
                      <a:pt x="344" y="1565"/>
                    </a:cubicBezTo>
                    <a:cubicBezTo>
                      <a:pt x="173" y="84"/>
                      <a:pt x="173" y="84"/>
                      <a:pt x="173" y="84"/>
                    </a:cubicBezTo>
                    <a:cubicBezTo>
                      <a:pt x="173" y="46"/>
                      <a:pt x="197" y="13"/>
                      <a:pt x="231" y="0"/>
                    </a:cubicBezTo>
                  </a:path>
                </a:pathLst>
              </a:custGeom>
              <a:solidFill>
                <a:srgbClr val="EFEF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4" name="Freeform 360">
                <a:extLst>
                  <a:ext uri="{FF2B5EF4-FFF2-40B4-BE49-F238E27FC236}">
                    <a16:creationId xmlns:a16="http://schemas.microsoft.com/office/drawing/2014/main" id="{5874F01E-0112-4A6A-95D3-E3731713F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1455"/>
                <a:ext cx="1299" cy="1078"/>
              </a:xfrm>
              <a:custGeom>
                <a:avLst/>
                <a:gdLst>
                  <a:gd name="T0" fmla="*/ 496 w 2016"/>
                  <a:gd name="T1" fmla="*/ 422 h 1673"/>
                  <a:gd name="T2" fmla="*/ 494 w 2016"/>
                  <a:gd name="T3" fmla="*/ 422 h 1673"/>
                  <a:gd name="T4" fmla="*/ 488 w 2016"/>
                  <a:gd name="T5" fmla="*/ 438 h 1673"/>
                  <a:gd name="T6" fmla="*/ 475 w 2016"/>
                  <a:gd name="T7" fmla="*/ 444 h 1673"/>
                  <a:gd name="T8" fmla="*/ 68 w 2016"/>
                  <a:gd name="T9" fmla="*/ 444 h 1673"/>
                  <a:gd name="T10" fmla="*/ 55 w 2016"/>
                  <a:gd name="T11" fmla="*/ 438 h 1673"/>
                  <a:gd name="T12" fmla="*/ 50 w 2016"/>
                  <a:gd name="T13" fmla="*/ 422 h 1673"/>
                  <a:gd name="T14" fmla="*/ 50 w 2016"/>
                  <a:gd name="T15" fmla="*/ 421 h 1673"/>
                  <a:gd name="T16" fmla="*/ 3 w 2016"/>
                  <a:gd name="T17" fmla="*/ 26 h 1673"/>
                  <a:gd name="T18" fmla="*/ 2 w 2016"/>
                  <a:gd name="T19" fmla="*/ 26 h 1673"/>
                  <a:gd name="T20" fmla="*/ 3 w 2016"/>
                  <a:gd name="T21" fmla="*/ 26 h 1673"/>
                  <a:gd name="T22" fmla="*/ 10 w 2016"/>
                  <a:gd name="T23" fmla="*/ 10 h 1673"/>
                  <a:gd name="T24" fmla="*/ 26 w 2016"/>
                  <a:gd name="T25" fmla="*/ 3 h 1673"/>
                  <a:gd name="T26" fmla="*/ 513 w 2016"/>
                  <a:gd name="T27" fmla="*/ 3 h 1673"/>
                  <a:gd name="T28" fmla="*/ 530 w 2016"/>
                  <a:gd name="T29" fmla="*/ 10 h 1673"/>
                  <a:gd name="T30" fmla="*/ 536 w 2016"/>
                  <a:gd name="T31" fmla="*/ 26 h 1673"/>
                  <a:gd name="T32" fmla="*/ 537 w 2016"/>
                  <a:gd name="T33" fmla="*/ 26 h 1673"/>
                  <a:gd name="T34" fmla="*/ 536 w 2016"/>
                  <a:gd name="T35" fmla="*/ 26 h 1673"/>
                  <a:gd name="T36" fmla="*/ 494 w 2016"/>
                  <a:gd name="T37" fmla="*/ 421 h 1673"/>
                  <a:gd name="T38" fmla="*/ 494 w 2016"/>
                  <a:gd name="T39" fmla="*/ 422 h 1673"/>
                  <a:gd name="T40" fmla="*/ 496 w 2016"/>
                  <a:gd name="T41" fmla="*/ 422 h 1673"/>
                  <a:gd name="T42" fmla="*/ 497 w 2016"/>
                  <a:gd name="T43" fmla="*/ 422 h 1673"/>
                  <a:gd name="T44" fmla="*/ 539 w 2016"/>
                  <a:gd name="T45" fmla="*/ 26 h 1673"/>
                  <a:gd name="T46" fmla="*/ 539 w 2016"/>
                  <a:gd name="T47" fmla="*/ 26 h 1673"/>
                  <a:gd name="T48" fmla="*/ 513 w 2016"/>
                  <a:gd name="T49" fmla="*/ 0 h 1673"/>
                  <a:gd name="T50" fmla="*/ 26 w 2016"/>
                  <a:gd name="T51" fmla="*/ 0 h 1673"/>
                  <a:gd name="T52" fmla="*/ 0 w 2016"/>
                  <a:gd name="T53" fmla="*/ 26 h 1673"/>
                  <a:gd name="T54" fmla="*/ 0 w 2016"/>
                  <a:gd name="T55" fmla="*/ 26 h 1673"/>
                  <a:gd name="T56" fmla="*/ 46 w 2016"/>
                  <a:gd name="T57" fmla="*/ 422 h 1673"/>
                  <a:gd name="T58" fmla="*/ 48 w 2016"/>
                  <a:gd name="T59" fmla="*/ 422 h 1673"/>
                  <a:gd name="T60" fmla="*/ 46 w 2016"/>
                  <a:gd name="T61" fmla="*/ 422 h 1673"/>
                  <a:gd name="T62" fmla="*/ 52 w 2016"/>
                  <a:gd name="T63" fmla="*/ 440 h 1673"/>
                  <a:gd name="T64" fmla="*/ 68 w 2016"/>
                  <a:gd name="T65" fmla="*/ 448 h 1673"/>
                  <a:gd name="T66" fmla="*/ 475 w 2016"/>
                  <a:gd name="T67" fmla="*/ 448 h 1673"/>
                  <a:gd name="T68" fmla="*/ 491 w 2016"/>
                  <a:gd name="T69" fmla="*/ 440 h 1673"/>
                  <a:gd name="T70" fmla="*/ 497 w 2016"/>
                  <a:gd name="T71" fmla="*/ 422 h 1673"/>
                  <a:gd name="T72" fmla="*/ 496 w 2016"/>
                  <a:gd name="T73" fmla="*/ 422 h 1673"/>
                  <a:gd name="T74" fmla="*/ 497 w 2016"/>
                  <a:gd name="T75" fmla="*/ 422 h 1673"/>
                  <a:gd name="T76" fmla="*/ 496 w 2016"/>
                  <a:gd name="T77" fmla="*/ 422 h 16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2016"/>
                  <a:gd name="T118" fmla="*/ 0 h 1673"/>
                  <a:gd name="T119" fmla="*/ 2016 w 2016"/>
                  <a:gd name="T120" fmla="*/ 1673 h 1673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2016" h="1673">
                    <a:moveTo>
                      <a:pt x="1852" y="1577"/>
                    </a:moveTo>
                    <a:cubicBezTo>
                      <a:pt x="1846" y="1577"/>
                      <a:pt x="1846" y="1577"/>
                      <a:pt x="1846" y="1577"/>
                    </a:cubicBezTo>
                    <a:cubicBezTo>
                      <a:pt x="1846" y="1600"/>
                      <a:pt x="1838" y="1622"/>
                      <a:pt x="1825" y="1637"/>
                    </a:cubicBezTo>
                    <a:cubicBezTo>
                      <a:pt x="1812" y="1652"/>
                      <a:pt x="1795" y="1661"/>
                      <a:pt x="1776" y="1661"/>
                    </a:cubicBezTo>
                    <a:cubicBezTo>
                      <a:pt x="254" y="1661"/>
                      <a:pt x="254" y="1661"/>
                      <a:pt x="254" y="1661"/>
                    </a:cubicBezTo>
                    <a:cubicBezTo>
                      <a:pt x="235" y="1661"/>
                      <a:pt x="218" y="1652"/>
                      <a:pt x="205" y="1637"/>
                    </a:cubicBezTo>
                    <a:cubicBezTo>
                      <a:pt x="192" y="1622"/>
                      <a:pt x="184" y="1600"/>
                      <a:pt x="184" y="1577"/>
                    </a:cubicBezTo>
                    <a:cubicBezTo>
                      <a:pt x="184" y="1576"/>
                      <a:pt x="184" y="1576"/>
                      <a:pt x="184" y="157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6" y="96"/>
                      <a:pt x="6" y="96"/>
                      <a:pt x="6" y="96"/>
                    </a:cubicBezTo>
                    <a:cubicBezTo>
                      <a:pt x="12" y="96"/>
                      <a:pt x="12" y="96"/>
                      <a:pt x="12" y="96"/>
                    </a:cubicBezTo>
                    <a:cubicBezTo>
                      <a:pt x="12" y="73"/>
                      <a:pt x="22" y="52"/>
                      <a:pt x="37" y="37"/>
                    </a:cubicBezTo>
                    <a:cubicBezTo>
                      <a:pt x="52" y="21"/>
                      <a:pt x="73" y="12"/>
                      <a:pt x="97" y="12"/>
                    </a:cubicBezTo>
                    <a:cubicBezTo>
                      <a:pt x="1919" y="12"/>
                      <a:pt x="1919" y="12"/>
                      <a:pt x="1919" y="12"/>
                    </a:cubicBezTo>
                    <a:cubicBezTo>
                      <a:pt x="1943" y="12"/>
                      <a:pt x="1964" y="21"/>
                      <a:pt x="1979" y="37"/>
                    </a:cubicBezTo>
                    <a:cubicBezTo>
                      <a:pt x="1995" y="52"/>
                      <a:pt x="2004" y="73"/>
                      <a:pt x="2004" y="96"/>
                    </a:cubicBezTo>
                    <a:cubicBezTo>
                      <a:pt x="2010" y="96"/>
                      <a:pt x="2010" y="96"/>
                      <a:pt x="2010" y="96"/>
                    </a:cubicBezTo>
                    <a:cubicBezTo>
                      <a:pt x="2004" y="96"/>
                      <a:pt x="2004" y="96"/>
                      <a:pt x="2004" y="96"/>
                    </a:cubicBezTo>
                    <a:cubicBezTo>
                      <a:pt x="1846" y="1576"/>
                      <a:pt x="1846" y="1576"/>
                      <a:pt x="1846" y="1576"/>
                    </a:cubicBezTo>
                    <a:cubicBezTo>
                      <a:pt x="1846" y="1577"/>
                      <a:pt x="1846" y="1577"/>
                      <a:pt x="1846" y="1577"/>
                    </a:cubicBezTo>
                    <a:cubicBezTo>
                      <a:pt x="1852" y="1577"/>
                      <a:pt x="1852" y="1577"/>
                      <a:pt x="1852" y="1577"/>
                    </a:cubicBezTo>
                    <a:cubicBezTo>
                      <a:pt x="1858" y="1577"/>
                      <a:pt x="1858" y="1577"/>
                      <a:pt x="1858" y="1577"/>
                    </a:cubicBezTo>
                    <a:cubicBezTo>
                      <a:pt x="2016" y="97"/>
                      <a:pt x="2016" y="97"/>
                      <a:pt x="2016" y="97"/>
                    </a:cubicBezTo>
                    <a:cubicBezTo>
                      <a:pt x="2016" y="96"/>
                      <a:pt x="2016" y="96"/>
                      <a:pt x="2016" y="96"/>
                    </a:cubicBezTo>
                    <a:cubicBezTo>
                      <a:pt x="2016" y="43"/>
                      <a:pt x="1973" y="0"/>
                      <a:pt x="1919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43" y="0"/>
                      <a:pt x="0" y="43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72" y="1577"/>
                      <a:pt x="172" y="1577"/>
                      <a:pt x="172" y="1577"/>
                    </a:cubicBezTo>
                    <a:cubicBezTo>
                      <a:pt x="178" y="1577"/>
                      <a:pt x="178" y="1577"/>
                      <a:pt x="178" y="1577"/>
                    </a:cubicBezTo>
                    <a:cubicBezTo>
                      <a:pt x="172" y="1577"/>
                      <a:pt x="172" y="1577"/>
                      <a:pt x="172" y="1577"/>
                    </a:cubicBezTo>
                    <a:cubicBezTo>
                      <a:pt x="172" y="1603"/>
                      <a:pt x="181" y="1627"/>
                      <a:pt x="196" y="1645"/>
                    </a:cubicBezTo>
                    <a:cubicBezTo>
                      <a:pt x="210" y="1662"/>
                      <a:pt x="231" y="1673"/>
                      <a:pt x="254" y="1673"/>
                    </a:cubicBezTo>
                    <a:cubicBezTo>
                      <a:pt x="1776" y="1673"/>
                      <a:pt x="1776" y="1673"/>
                      <a:pt x="1776" y="1673"/>
                    </a:cubicBezTo>
                    <a:cubicBezTo>
                      <a:pt x="1799" y="1673"/>
                      <a:pt x="1820" y="1662"/>
                      <a:pt x="1834" y="1645"/>
                    </a:cubicBezTo>
                    <a:cubicBezTo>
                      <a:pt x="1849" y="1627"/>
                      <a:pt x="1858" y="1603"/>
                      <a:pt x="1858" y="1577"/>
                    </a:cubicBezTo>
                    <a:cubicBezTo>
                      <a:pt x="1852" y="1577"/>
                      <a:pt x="1852" y="1577"/>
                      <a:pt x="1852" y="1577"/>
                    </a:cubicBezTo>
                    <a:cubicBezTo>
                      <a:pt x="1858" y="1577"/>
                      <a:pt x="1858" y="1577"/>
                      <a:pt x="1858" y="1577"/>
                    </a:cubicBezTo>
                    <a:cubicBezTo>
                      <a:pt x="1852" y="1577"/>
                      <a:pt x="1852" y="1577"/>
                      <a:pt x="1852" y="1577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5" name="Freeform 361">
                <a:extLst>
                  <a:ext uri="{FF2B5EF4-FFF2-40B4-BE49-F238E27FC236}">
                    <a16:creationId xmlns:a16="http://schemas.microsoft.com/office/drawing/2014/main" id="{F532B12A-9016-4433-92EF-1B1191D5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1400"/>
                <a:ext cx="85" cy="60"/>
              </a:xfrm>
              <a:custGeom>
                <a:avLst/>
                <a:gdLst>
                  <a:gd name="T0" fmla="*/ 18 w 85"/>
                  <a:gd name="T1" fmla="*/ 60 h 60"/>
                  <a:gd name="T2" fmla="*/ 69 w 85"/>
                  <a:gd name="T3" fmla="*/ 60 h 60"/>
                  <a:gd name="T4" fmla="*/ 85 w 85"/>
                  <a:gd name="T5" fmla="*/ 0 h 60"/>
                  <a:gd name="T6" fmla="*/ 0 w 85"/>
                  <a:gd name="T7" fmla="*/ 0 h 60"/>
                  <a:gd name="T8" fmla="*/ 18 w 85"/>
                  <a:gd name="T9" fmla="*/ 6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5"/>
                  <a:gd name="T16" fmla="*/ 0 h 60"/>
                  <a:gd name="T17" fmla="*/ 85 w 85"/>
                  <a:gd name="T18" fmla="*/ 60 h 6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5" h="60">
                    <a:moveTo>
                      <a:pt x="18" y="60"/>
                    </a:moveTo>
                    <a:lnTo>
                      <a:pt x="69" y="60"/>
                    </a:lnTo>
                    <a:lnTo>
                      <a:pt x="85" y="0"/>
                    </a:lnTo>
                    <a:lnTo>
                      <a:pt x="0" y="0"/>
                    </a:lnTo>
                    <a:lnTo>
                      <a:pt x="18" y="60"/>
                    </a:lnTo>
                    <a:close/>
                  </a:path>
                </a:pathLst>
              </a:custGeom>
              <a:solidFill>
                <a:srgbClr val="A9AC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6" name="Freeform 362">
                <a:extLst>
                  <a:ext uri="{FF2B5EF4-FFF2-40B4-BE49-F238E27FC236}">
                    <a16:creationId xmlns:a16="http://schemas.microsoft.com/office/drawing/2014/main" id="{6A7FD820-54EE-4FB6-A840-E762FD5BD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1397"/>
                <a:ext cx="92" cy="65"/>
              </a:xfrm>
              <a:custGeom>
                <a:avLst/>
                <a:gdLst>
                  <a:gd name="T0" fmla="*/ 22 w 92"/>
                  <a:gd name="T1" fmla="*/ 63 h 65"/>
                  <a:gd name="T2" fmla="*/ 22 w 92"/>
                  <a:gd name="T3" fmla="*/ 65 h 65"/>
                  <a:gd name="T4" fmla="*/ 75 w 92"/>
                  <a:gd name="T5" fmla="*/ 65 h 65"/>
                  <a:gd name="T6" fmla="*/ 92 w 92"/>
                  <a:gd name="T7" fmla="*/ 0 h 65"/>
                  <a:gd name="T8" fmla="*/ 0 w 92"/>
                  <a:gd name="T9" fmla="*/ 0 h 65"/>
                  <a:gd name="T10" fmla="*/ 20 w 92"/>
                  <a:gd name="T11" fmla="*/ 65 h 65"/>
                  <a:gd name="T12" fmla="*/ 22 w 92"/>
                  <a:gd name="T13" fmla="*/ 65 h 65"/>
                  <a:gd name="T14" fmla="*/ 22 w 92"/>
                  <a:gd name="T15" fmla="*/ 63 h 65"/>
                  <a:gd name="T16" fmla="*/ 24 w 92"/>
                  <a:gd name="T17" fmla="*/ 61 h 65"/>
                  <a:gd name="T18" fmla="*/ 7 w 92"/>
                  <a:gd name="T19" fmla="*/ 5 h 65"/>
                  <a:gd name="T20" fmla="*/ 86 w 92"/>
                  <a:gd name="T21" fmla="*/ 5 h 65"/>
                  <a:gd name="T22" fmla="*/ 71 w 92"/>
                  <a:gd name="T23" fmla="*/ 60 h 65"/>
                  <a:gd name="T24" fmla="*/ 22 w 92"/>
                  <a:gd name="T25" fmla="*/ 60 h 65"/>
                  <a:gd name="T26" fmla="*/ 22 w 92"/>
                  <a:gd name="T27" fmla="*/ 63 h 65"/>
                  <a:gd name="T28" fmla="*/ 24 w 92"/>
                  <a:gd name="T29" fmla="*/ 61 h 65"/>
                  <a:gd name="T30" fmla="*/ 22 w 92"/>
                  <a:gd name="T31" fmla="*/ 63 h 6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2"/>
                  <a:gd name="T49" fmla="*/ 0 h 65"/>
                  <a:gd name="T50" fmla="*/ 92 w 92"/>
                  <a:gd name="T51" fmla="*/ 65 h 6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2" h="65">
                    <a:moveTo>
                      <a:pt x="22" y="63"/>
                    </a:moveTo>
                    <a:lnTo>
                      <a:pt x="22" y="65"/>
                    </a:lnTo>
                    <a:lnTo>
                      <a:pt x="75" y="65"/>
                    </a:lnTo>
                    <a:lnTo>
                      <a:pt x="92" y="0"/>
                    </a:lnTo>
                    <a:lnTo>
                      <a:pt x="0" y="0"/>
                    </a:lnTo>
                    <a:lnTo>
                      <a:pt x="20" y="65"/>
                    </a:lnTo>
                    <a:lnTo>
                      <a:pt x="22" y="65"/>
                    </a:lnTo>
                    <a:lnTo>
                      <a:pt x="22" y="63"/>
                    </a:lnTo>
                    <a:lnTo>
                      <a:pt x="24" y="61"/>
                    </a:lnTo>
                    <a:lnTo>
                      <a:pt x="7" y="5"/>
                    </a:lnTo>
                    <a:lnTo>
                      <a:pt x="86" y="5"/>
                    </a:lnTo>
                    <a:lnTo>
                      <a:pt x="71" y="60"/>
                    </a:lnTo>
                    <a:lnTo>
                      <a:pt x="22" y="60"/>
                    </a:lnTo>
                    <a:lnTo>
                      <a:pt x="22" y="63"/>
                    </a:lnTo>
                    <a:lnTo>
                      <a:pt x="24" y="61"/>
                    </a:lnTo>
                    <a:lnTo>
                      <a:pt x="22" y="63"/>
                    </a:ln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7" name="Freeform 363">
                <a:extLst>
                  <a:ext uri="{FF2B5EF4-FFF2-40B4-BE49-F238E27FC236}">
                    <a16:creationId xmlns:a16="http://schemas.microsoft.com/office/drawing/2014/main" id="{FC34535E-E0AE-4120-A192-2305C94A0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7" y="1399"/>
                <a:ext cx="19" cy="62"/>
              </a:xfrm>
              <a:custGeom>
                <a:avLst/>
                <a:gdLst>
                  <a:gd name="T0" fmla="*/ 1 w 30"/>
                  <a:gd name="T1" fmla="*/ 1 h 97"/>
                  <a:gd name="T2" fmla="*/ 5 w 30"/>
                  <a:gd name="T3" fmla="*/ 24 h 97"/>
                  <a:gd name="T4" fmla="*/ 6 w 30"/>
                  <a:gd name="T5" fmla="*/ 26 h 97"/>
                  <a:gd name="T6" fmla="*/ 7 w 30"/>
                  <a:gd name="T7" fmla="*/ 24 h 97"/>
                  <a:gd name="T8" fmla="*/ 2 w 30"/>
                  <a:gd name="T9" fmla="*/ 1 h 97"/>
                  <a:gd name="T10" fmla="*/ 1 w 30"/>
                  <a:gd name="T11" fmla="*/ 0 h 97"/>
                  <a:gd name="T12" fmla="*/ 1 w 30"/>
                  <a:gd name="T13" fmla="*/ 1 h 9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97"/>
                  <a:gd name="T23" fmla="*/ 30 w 30"/>
                  <a:gd name="T24" fmla="*/ 97 h 9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97">
                    <a:moveTo>
                      <a:pt x="1" y="5"/>
                    </a:moveTo>
                    <a:cubicBezTo>
                      <a:pt x="21" y="94"/>
                      <a:pt x="21" y="94"/>
                      <a:pt x="21" y="94"/>
                    </a:cubicBezTo>
                    <a:cubicBezTo>
                      <a:pt x="22" y="96"/>
                      <a:pt x="24" y="97"/>
                      <a:pt x="26" y="97"/>
                    </a:cubicBezTo>
                    <a:cubicBezTo>
                      <a:pt x="28" y="96"/>
                      <a:pt x="30" y="94"/>
                      <a:pt x="29" y="9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2" y="1"/>
                      <a:pt x="0" y="3"/>
                      <a:pt x="1" y="5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8" name="Freeform 364">
                <a:extLst>
                  <a:ext uri="{FF2B5EF4-FFF2-40B4-BE49-F238E27FC236}">
                    <a16:creationId xmlns:a16="http://schemas.microsoft.com/office/drawing/2014/main" id="{1DEA2381-6738-4804-99C5-E7B5350B5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1400"/>
                <a:ext cx="16" cy="60"/>
              </a:xfrm>
              <a:custGeom>
                <a:avLst/>
                <a:gdLst>
                  <a:gd name="T0" fmla="*/ 5 w 24"/>
                  <a:gd name="T1" fmla="*/ 1 h 93"/>
                  <a:gd name="T2" fmla="*/ 1 w 24"/>
                  <a:gd name="T3" fmla="*/ 24 h 93"/>
                  <a:gd name="T4" fmla="*/ 1 w 24"/>
                  <a:gd name="T5" fmla="*/ 25 h 93"/>
                  <a:gd name="T6" fmla="*/ 3 w 24"/>
                  <a:gd name="T7" fmla="*/ 24 h 93"/>
                  <a:gd name="T8" fmla="*/ 7 w 24"/>
                  <a:gd name="T9" fmla="*/ 1 h 93"/>
                  <a:gd name="T10" fmla="*/ 6 w 24"/>
                  <a:gd name="T11" fmla="*/ 0 h 93"/>
                  <a:gd name="T12" fmla="*/ 5 w 24"/>
                  <a:gd name="T13" fmla="*/ 1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93"/>
                  <a:gd name="T23" fmla="*/ 24 w 24"/>
                  <a:gd name="T24" fmla="*/ 93 h 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93">
                    <a:moveTo>
                      <a:pt x="15" y="3"/>
                    </a:moveTo>
                    <a:cubicBezTo>
                      <a:pt x="1" y="88"/>
                      <a:pt x="1" y="88"/>
                      <a:pt x="1" y="88"/>
                    </a:cubicBezTo>
                    <a:cubicBezTo>
                      <a:pt x="0" y="91"/>
                      <a:pt x="2" y="93"/>
                      <a:pt x="4" y="93"/>
                    </a:cubicBezTo>
                    <a:cubicBezTo>
                      <a:pt x="6" y="93"/>
                      <a:pt x="8" y="92"/>
                      <a:pt x="9" y="90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2"/>
                      <a:pt x="22" y="0"/>
                      <a:pt x="20" y="0"/>
                    </a:cubicBezTo>
                    <a:cubicBezTo>
                      <a:pt x="18" y="0"/>
                      <a:pt x="16" y="1"/>
                      <a:pt x="15" y="3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89" name="Freeform 365">
                <a:extLst>
                  <a:ext uri="{FF2B5EF4-FFF2-40B4-BE49-F238E27FC236}">
                    <a16:creationId xmlns:a16="http://schemas.microsoft.com/office/drawing/2014/main" id="{8A2829FD-4C01-453C-9AF0-E9ACF68B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364"/>
                <a:ext cx="36" cy="91"/>
              </a:xfrm>
              <a:custGeom>
                <a:avLst/>
                <a:gdLst>
                  <a:gd name="T0" fmla="*/ 15 w 57"/>
                  <a:gd name="T1" fmla="*/ 0 h 142"/>
                  <a:gd name="T2" fmla="*/ 7 w 57"/>
                  <a:gd name="T3" fmla="*/ 2 h 142"/>
                  <a:gd name="T4" fmla="*/ 0 w 57"/>
                  <a:gd name="T5" fmla="*/ 0 h 142"/>
                  <a:gd name="T6" fmla="*/ 0 w 57"/>
                  <a:gd name="T7" fmla="*/ 27 h 142"/>
                  <a:gd name="T8" fmla="*/ 4 w 57"/>
                  <a:gd name="T9" fmla="*/ 27 h 142"/>
                  <a:gd name="T10" fmla="*/ 13 w 57"/>
                  <a:gd name="T11" fmla="*/ 37 h 142"/>
                  <a:gd name="T12" fmla="*/ 15 w 57"/>
                  <a:gd name="T13" fmla="*/ 37 h 142"/>
                  <a:gd name="T14" fmla="*/ 15 w 57"/>
                  <a:gd name="T15" fmla="*/ 0 h 1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7"/>
                  <a:gd name="T25" fmla="*/ 0 h 142"/>
                  <a:gd name="T26" fmla="*/ 57 w 57"/>
                  <a:gd name="T27" fmla="*/ 142 h 14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7" h="142">
                    <a:moveTo>
                      <a:pt x="57" y="0"/>
                    </a:moveTo>
                    <a:cubicBezTo>
                      <a:pt x="57" y="0"/>
                      <a:pt x="44" y="7"/>
                      <a:pt x="27" y="7"/>
                    </a:cubicBezTo>
                    <a:cubicBezTo>
                      <a:pt x="19" y="7"/>
                      <a:pt x="10" y="6"/>
                      <a:pt x="0" y="0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6" y="102"/>
                      <a:pt x="11" y="101"/>
                      <a:pt x="16" y="101"/>
                    </a:cubicBezTo>
                    <a:cubicBezTo>
                      <a:pt x="31" y="101"/>
                      <a:pt x="43" y="108"/>
                      <a:pt x="50" y="142"/>
                    </a:cubicBezTo>
                    <a:cubicBezTo>
                      <a:pt x="57" y="142"/>
                      <a:pt x="57" y="142"/>
                      <a:pt x="57" y="142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4EC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0" name="Freeform 366">
                <a:extLst>
                  <a:ext uri="{FF2B5EF4-FFF2-40B4-BE49-F238E27FC236}">
                    <a16:creationId xmlns:a16="http://schemas.microsoft.com/office/drawing/2014/main" id="{39E568CC-44C5-4A97-B63E-02823AE93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429"/>
                <a:ext cx="32" cy="26"/>
              </a:xfrm>
              <a:custGeom>
                <a:avLst/>
                <a:gdLst>
                  <a:gd name="T0" fmla="*/ 4 w 50"/>
                  <a:gd name="T1" fmla="*/ 0 h 41"/>
                  <a:gd name="T2" fmla="*/ 0 w 50"/>
                  <a:gd name="T3" fmla="*/ 1 h 41"/>
                  <a:gd name="T4" fmla="*/ 0 w 50"/>
                  <a:gd name="T5" fmla="*/ 10 h 41"/>
                  <a:gd name="T6" fmla="*/ 13 w 50"/>
                  <a:gd name="T7" fmla="*/ 10 h 41"/>
                  <a:gd name="T8" fmla="*/ 4 w 50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41"/>
                  <a:gd name="T17" fmla="*/ 50 w 50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41">
                    <a:moveTo>
                      <a:pt x="16" y="0"/>
                    </a:moveTo>
                    <a:cubicBezTo>
                      <a:pt x="11" y="0"/>
                      <a:pt x="6" y="1"/>
                      <a:pt x="0" y="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43" y="7"/>
                      <a:pt x="31" y="0"/>
                      <a:pt x="16" y="0"/>
                    </a:cubicBezTo>
                  </a:path>
                </a:pathLst>
              </a:custGeom>
              <a:solidFill>
                <a:srgbClr val="6ECF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1" name="Freeform 367">
                <a:extLst>
                  <a:ext uri="{FF2B5EF4-FFF2-40B4-BE49-F238E27FC236}">
                    <a16:creationId xmlns:a16="http://schemas.microsoft.com/office/drawing/2014/main" id="{1633C194-9248-4659-8AA7-BE7759846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455"/>
                <a:ext cx="36" cy="2"/>
              </a:xfrm>
              <a:custGeom>
                <a:avLst/>
                <a:gdLst>
                  <a:gd name="T0" fmla="*/ 36 w 36"/>
                  <a:gd name="T1" fmla="*/ 0 h 2"/>
                  <a:gd name="T2" fmla="*/ 32 w 36"/>
                  <a:gd name="T3" fmla="*/ 0 h 2"/>
                  <a:gd name="T4" fmla="*/ 0 w 36"/>
                  <a:gd name="T5" fmla="*/ 0 h 2"/>
                  <a:gd name="T6" fmla="*/ 0 w 36"/>
                  <a:gd name="T7" fmla="*/ 2 h 2"/>
                  <a:gd name="T8" fmla="*/ 36 w 36"/>
                  <a:gd name="T9" fmla="*/ 2 h 2"/>
                  <a:gd name="T10" fmla="*/ 36 w 36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2"/>
                  <a:gd name="T20" fmla="*/ 36 w 36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2">
                    <a:moveTo>
                      <a:pt x="36" y="0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6" y="2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228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2" name="Freeform 368">
                <a:extLst>
                  <a:ext uri="{FF2B5EF4-FFF2-40B4-BE49-F238E27FC236}">
                    <a16:creationId xmlns:a16="http://schemas.microsoft.com/office/drawing/2014/main" id="{5C7920A4-58BA-4E75-8479-776236BCE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455"/>
                <a:ext cx="36" cy="2"/>
              </a:xfrm>
              <a:custGeom>
                <a:avLst/>
                <a:gdLst>
                  <a:gd name="T0" fmla="*/ 36 w 36"/>
                  <a:gd name="T1" fmla="*/ 0 h 2"/>
                  <a:gd name="T2" fmla="*/ 32 w 36"/>
                  <a:gd name="T3" fmla="*/ 0 h 2"/>
                  <a:gd name="T4" fmla="*/ 0 w 36"/>
                  <a:gd name="T5" fmla="*/ 0 h 2"/>
                  <a:gd name="T6" fmla="*/ 0 w 36"/>
                  <a:gd name="T7" fmla="*/ 2 h 2"/>
                  <a:gd name="T8" fmla="*/ 36 w 36"/>
                  <a:gd name="T9" fmla="*/ 2 h 2"/>
                  <a:gd name="T10" fmla="*/ 36 w 36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6"/>
                  <a:gd name="T19" fmla="*/ 0 h 2"/>
                  <a:gd name="T20" fmla="*/ 36 w 36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6" h="2">
                    <a:moveTo>
                      <a:pt x="36" y="0"/>
                    </a:moveTo>
                    <a:lnTo>
                      <a:pt x="3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6" y="2"/>
                    </a:lnTo>
                    <a:lnTo>
                      <a:pt x="3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3" name="Freeform 369">
                <a:extLst>
                  <a:ext uri="{FF2B5EF4-FFF2-40B4-BE49-F238E27FC236}">
                    <a16:creationId xmlns:a16="http://schemas.microsoft.com/office/drawing/2014/main" id="{4901CDC2-D20A-43F5-8F08-0330CBA2D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720"/>
                <a:ext cx="108" cy="54"/>
              </a:xfrm>
              <a:custGeom>
                <a:avLst/>
                <a:gdLst>
                  <a:gd name="T0" fmla="*/ 0 w 168"/>
                  <a:gd name="T1" fmla="*/ 23 h 84"/>
                  <a:gd name="T2" fmla="*/ 6 w 168"/>
                  <a:gd name="T3" fmla="*/ 23 h 84"/>
                  <a:gd name="T4" fmla="*/ 15 w 168"/>
                  <a:gd name="T5" fmla="*/ 14 h 84"/>
                  <a:gd name="T6" fmla="*/ 26 w 168"/>
                  <a:gd name="T7" fmla="*/ 16 h 84"/>
                  <a:gd name="T8" fmla="*/ 27 w 168"/>
                  <a:gd name="T9" fmla="*/ 19 h 84"/>
                  <a:gd name="T10" fmla="*/ 35 w 168"/>
                  <a:gd name="T11" fmla="*/ 12 h 84"/>
                  <a:gd name="T12" fmla="*/ 37 w 168"/>
                  <a:gd name="T13" fmla="*/ 14 h 84"/>
                  <a:gd name="T14" fmla="*/ 39 w 168"/>
                  <a:gd name="T15" fmla="*/ 11 h 84"/>
                  <a:gd name="T16" fmla="*/ 41 w 168"/>
                  <a:gd name="T17" fmla="*/ 9 h 84"/>
                  <a:gd name="T18" fmla="*/ 44 w 168"/>
                  <a:gd name="T19" fmla="*/ 7 h 84"/>
                  <a:gd name="T20" fmla="*/ 40 w 168"/>
                  <a:gd name="T21" fmla="*/ 2 h 84"/>
                  <a:gd name="T22" fmla="*/ 37 w 168"/>
                  <a:gd name="T23" fmla="*/ 3 h 84"/>
                  <a:gd name="T24" fmla="*/ 32 w 168"/>
                  <a:gd name="T25" fmla="*/ 2 h 84"/>
                  <a:gd name="T26" fmla="*/ 26 w 168"/>
                  <a:gd name="T27" fmla="*/ 5 h 84"/>
                  <a:gd name="T28" fmla="*/ 10 w 168"/>
                  <a:gd name="T29" fmla="*/ 6 h 84"/>
                  <a:gd name="T30" fmla="*/ 0 w 168"/>
                  <a:gd name="T31" fmla="*/ 23 h 8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8"/>
                  <a:gd name="T49" fmla="*/ 0 h 84"/>
                  <a:gd name="T50" fmla="*/ 168 w 168"/>
                  <a:gd name="T51" fmla="*/ 84 h 8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8" h="84">
                    <a:moveTo>
                      <a:pt x="0" y="84"/>
                    </a:moveTo>
                    <a:cubicBezTo>
                      <a:pt x="0" y="84"/>
                      <a:pt x="15" y="79"/>
                      <a:pt x="22" y="84"/>
                    </a:cubicBezTo>
                    <a:cubicBezTo>
                      <a:pt x="22" y="84"/>
                      <a:pt x="35" y="52"/>
                      <a:pt x="57" y="51"/>
                    </a:cubicBezTo>
                    <a:cubicBezTo>
                      <a:pt x="79" y="49"/>
                      <a:pt x="97" y="61"/>
                      <a:pt x="97" y="61"/>
                    </a:cubicBezTo>
                    <a:cubicBezTo>
                      <a:pt x="97" y="61"/>
                      <a:pt x="97" y="69"/>
                      <a:pt x="103" y="71"/>
                    </a:cubicBezTo>
                    <a:cubicBezTo>
                      <a:pt x="110" y="72"/>
                      <a:pt x="130" y="47"/>
                      <a:pt x="130" y="47"/>
                    </a:cubicBezTo>
                    <a:cubicBezTo>
                      <a:pt x="130" y="47"/>
                      <a:pt x="134" y="54"/>
                      <a:pt x="139" y="51"/>
                    </a:cubicBezTo>
                    <a:cubicBezTo>
                      <a:pt x="143" y="47"/>
                      <a:pt x="145" y="41"/>
                      <a:pt x="145" y="41"/>
                    </a:cubicBezTo>
                    <a:cubicBezTo>
                      <a:pt x="145" y="41"/>
                      <a:pt x="150" y="41"/>
                      <a:pt x="152" y="34"/>
                    </a:cubicBezTo>
                    <a:cubicBezTo>
                      <a:pt x="152" y="34"/>
                      <a:pt x="166" y="39"/>
                      <a:pt x="167" y="27"/>
                    </a:cubicBezTo>
                    <a:cubicBezTo>
                      <a:pt x="168" y="16"/>
                      <a:pt x="160" y="6"/>
                      <a:pt x="151" y="7"/>
                    </a:cubicBezTo>
                    <a:cubicBezTo>
                      <a:pt x="142" y="9"/>
                      <a:pt x="139" y="10"/>
                      <a:pt x="139" y="10"/>
                    </a:cubicBezTo>
                    <a:cubicBezTo>
                      <a:pt x="139" y="10"/>
                      <a:pt x="126" y="0"/>
                      <a:pt x="122" y="6"/>
                    </a:cubicBezTo>
                    <a:cubicBezTo>
                      <a:pt x="122" y="6"/>
                      <a:pt x="100" y="6"/>
                      <a:pt x="97" y="18"/>
                    </a:cubicBezTo>
                    <a:cubicBezTo>
                      <a:pt x="97" y="18"/>
                      <a:pt x="56" y="9"/>
                      <a:pt x="39" y="25"/>
                    </a:cubicBezTo>
                    <a:cubicBezTo>
                      <a:pt x="21" y="40"/>
                      <a:pt x="5" y="62"/>
                      <a:pt x="0" y="84"/>
                    </a:cubicBezTo>
                    <a:close/>
                  </a:path>
                </a:pathLst>
              </a:custGeom>
              <a:solidFill>
                <a:srgbClr val="F8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4" name="Freeform 370">
                <a:extLst>
                  <a:ext uri="{FF2B5EF4-FFF2-40B4-BE49-F238E27FC236}">
                    <a16:creationId xmlns:a16="http://schemas.microsoft.com/office/drawing/2014/main" id="{C312BF95-AFFB-4195-8D2C-AC07848D3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721"/>
                <a:ext cx="111" cy="55"/>
              </a:xfrm>
              <a:custGeom>
                <a:avLst/>
                <a:gdLst>
                  <a:gd name="T0" fmla="*/ 1 w 172"/>
                  <a:gd name="T1" fmla="*/ 23 h 85"/>
                  <a:gd name="T2" fmla="*/ 7 w 172"/>
                  <a:gd name="T3" fmla="*/ 23 h 85"/>
                  <a:gd name="T4" fmla="*/ 10 w 172"/>
                  <a:gd name="T5" fmla="*/ 17 h 85"/>
                  <a:gd name="T6" fmla="*/ 17 w 172"/>
                  <a:gd name="T7" fmla="*/ 14 h 85"/>
                  <a:gd name="T8" fmla="*/ 26 w 172"/>
                  <a:gd name="T9" fmla="*/ 16 h 85"/>
                  <a:gd name="T10" fmla="*/ 27 w 172"/>
                  <a:gd name="T11" fmla="*/ 16 h 85"/>
                  <a:gd name="T12" fmla="*/ 26 w 172"/>
                  <a:gd name="T13" fmla="*/ 17 h 85"/>
                  <a:gd name="T14" fmla="*/ 30 w 172"/>
                  <a:gd name="T15" fmla="*/ 19 h 85"/>
                  <a:gd name="T16" fmla="*/ 36 w 172"/>
                  <a:gd name="T17" fmla="*/ 12 h 85"/>
                  <a:gd name="T18" fmla="*/ 37 w 172"/>
                  <a:gd name="T19" fmla="*/ 14 h 85"/>
                  <a:gd name="T20" fmla="*/ 41 w 172"/>
                  <a:gd name="T21" fmla="*/ 11 h 85"/>
                  <a:gd name="T22" fmla="*/ 41 w 172"/>
                  <a:gd name="T23" fmla="*/ 11 h 85"/>
                  <a:gd name="T24" fmla="*/ 41 w 172"/>
                  <a:gd name="T25" fmla="*/ 9 h 85"/>
                  <a:gd name="T26" fmla="*/ 46 w 172"/>
                  <a:gd name="T27" fmla="*/ 7 h 85"/>
                  <a:gd name="T28" fmla="*/ 42 w 172"/>
                  <a:gd name="T29" fmla="*/ 1 h 85"/>
                  <a:gd name="T30" fmla="*/ 38 w 172"/>
                  <a:gd name="T31" fmla="*/ 2 h 85"/>
                  <a:gd name="T32" fmla="*/ 35 w 172"/>
                  <a:gd name="T33" fmla="*/ 0 h 85"/>
                  <a:gd name="T34" fmla="*/ 34 w 172"/>
                  <a:gd name="T35" fmla="*/ 1 h 85"/>
                  <a:gd name="T36" fmla="*/ 34 w 172"/>
                  <a:gd name="T37" fmla="*/ 1 h 85"/>
                  <a:gd name="T38" fmla="*/ 26 w 172"/>
                  <a:gd name="T39" fmla="*/ 4 h 85"/>
                  <a:gd name="T40" fmla="*/ 20 w 172"/>
                  <a:gd name="T41" fmla="*/ 3 h 85"/>
                  <a:gd name="T42" fmla="*/ 0 w 172"/>
                  <a:gd name="T43" fmla="*/ 23 h 85"/>
                  <a:gd name="T44" fmla="*/ 1 w 172"/>
                  <a:gd name="T45" fmla="*/ 23 h 85"/>
                  <a:gd name="T46" fmla="*/ 25 w 172"/>
                  <a:gd name="T47" fmla="*/ 5 h 85"/>
                  <a:gd name="T48" fmla="*/ 27 w 172"/>
                  <a:gd name="T49" fmla="*/ 5 h 85"/>
                  <a:gd name="T50" fmla="*/ 32 w 172"/>
                  <a:gd name="T51" fmla="*/ 2 h 85"/>
                  <a:gd name="T52" fmla="*/ 34 w 172"/>
                  <a:gd name="T53" fmla="*/ 2 h 85"/>
                  <a:gd name="T54" fmla="*/ 33 w 172"/>
                  <a:gd name="T55" fmla="*/ 1 h 85"/>
                  <a:gd name="T56" fmla="*/ 35 w 172"/>
                  <a:gd name="T57" fmla="*/ 1 h 85"/>
                  <a:gd name="T58" fmla="*/ 37 w 172"/>
                  <a:gd name="T59" fmla="*/ 3 h 85"/>
                  <a:gd name="T60" fmla="*/ 38 w 172"/>
                  <a:gd name="T61" fmla="*/ 3 h 85"/>
                  <a:gd name="T62" fmla="*/ 42 w 172"/>
                  <a:gd name="T63" fmla="*/ 2 h 85"/>
                  <a:gd name="T64" fmla="*/ 45 w 172"/>
                  <a:gd name="T65" fmla="*/ 6 h 85"/>
                  <a:gd name="T66" fmla="*/ 44 w 172"/>
                  <a:gd name="T67" fmla="*/ 8 h 85"/>
                  <a:gd name="T68" fmla="*/ 42 w 172"/>
                  <a:gd name="T69" fmla="*/ 8 h 85"/>
                  <a:gd name="T70" fmla="*/ 41 w 172"/>
                  <a:gd name="T71" fmla="*/ 8 h 85"/>
                  <a:gd name="T72" fmla="*/ 40 w 172"/>
                  <a:gd name="T73" fmla="*/ 10 h 85"/>
                  <a:gd name="T74" fmla="*/ 40 w 172"/>
                  <a:gd name="T75" fmla="*/ 10 h 85"/>
                  <a:gd name="T76" fmla="*/ 40 w 172"/>
                  <a:gd name="T77" fmla="*/ 10 h 85"/>
                  <a:gd name="T78" fmla="*/ 39 w 172"/>
                  <a:gd name="T79" fmla="*/ 10 h 85"/>
                  <a:gd name="T80" fmla="*/ 37 w 172"/>
                  <a:gd name="T81" fmla="*/ 12 h 85"/>
                  <a:gd name="T82" fmla="*/ 36 w 172"/>
                  <a:gd name="T83" fmla="*/ 12 h 85"/>
                  <a:gd name="T84" fmla="*/ 35 w 172"/>
                  <a:gd name="T85" fmla="*/ 12 h 85"/>
                  <a:gd name="T86" fmla="*/ 30 w 172"/>
                  <a:gd name="T87" fmla="*/ 17 h 85"/>
                  <a:gd name="T88" fmla="*/ 29 w 172"/>
                  <a:gd name="T89" fmla="*/ 18 h 85"/>
                  <a:gd name="T90" fmla="*/ 28 w 172"/>
                  <a:gd name="T91" fmla="*/ 16 h 85"/>
                  <a:gd name="T92" fmla="*/ 27 w 172"/>
                  <a:gd name="T93" fmla="*/ 16 h 85"/>
                  <a:gd name="T94" fmla="*/ 12 w 172"/>
                  <a:gd name="T95" fmla="*/ 14 h 85"/>
                  <a:gd name="T96" fmla="*/ 7 w 172"/>
                  <a:gd name="T97" fmla="*/ 22 h 85"/>
                  <a:gd name="T98" fmla="*/ 1 w 172"/>
                  <a:gd name="T99" fmla="*/ 22 h 8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85"/>
                  <a:gd name="T152" fmla="*/ 172 w 172"/>
                  <a:gd name="T153" fmla="*/ 85 h 8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85">
                    <a:moveTo>
                      <a:pt x="3" y="82"/>
                    </a:moveTo>
                    <a:cubicBezTo>
                      <a:pt x="3" y="84"/>
                      <a:pt x="3" y="84"/>
                      <a:pt x="3" y="84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5" y="84"/>
                      <a:pt x="11" y="82"/>
                      <a:pt x="17" y="82"/>
                    </a:cubicBezTo>
                    <a:cubicBezTo>
                      <a:pt x="20" y="82"/>
                      <a:pt x="22" y="82"/>
                      <a:pt x="24" y="83"/>
                    </a:cubicBezTo>
                    <a:cubicBezTo>
                      <a:pt x="26" y="85"/>
                      <a:pt x="26" y="85"/>
                      <a:pt x="26" y="85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7" y="82"/>
                      <a:pt x="27" y="82"/>
                      <a:pt x="27" y="82"/>
                    </a:cubicBezTo>
                    <a:cubicBezTo>
                      <a:pt x="28" y="80"/>
                      <a:pt x="31" y="73"/>
                      <a:pt x="37" y="65"/>
                    </a:cubicBezTo>
                    <a:cubicBezTo>
                      <a:pt x="40" y="62"/>
                      <a:pt x="43" y="58"/>
                      <a:pt x="47" y="55"/>
                    </a:cubicBezTo>
                    <a:cubicBezTo>
                      <a:pt x="51" y="53"/>
                      <a:pt x="55" y="51"/>
                      <a:pt x="60" y="51"/>
                    </a:cubicBezTo>
                    <a:cubicBezTo>
                      <a:pt x="61" y="51"/>
                      <a:pt x="63" y="50"/>
                      <a:pt x="64" y="50"/>
                    </a:cubicBezTo>
                    <a:cubicBezTo>
                      <a:pt x="74" y="50"/>
                      <a:pt x="83" y="53"/>
                      <a:pt x="89" y="55"/>
                    </a:cubicBezTo>
                    <a:cubicBezTo>
                      <a:pt x="92" y="57"/>
                      <a:pt x="95" y="58"/>
                      <a:pt x="97" y="59"/>
                    </a:cubicBezTo>
                    <a:cubicBezTo>
                      <a:pt x="97" y="59"/>
                      <a:pt x="98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100" y="59"/>
                      <a:pt x="100" y="59"/>
                      <a:pt x="100" y="59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60"/>
                      <a:pt x="98" y="62"/>
                      <a:pt x="99" y="64"/>
                    </a:cubicBezTo>
                    <a:cubicBezTo>
                      <a:pt x="100" y="67"/>
                      <a:pt x="102" y="69"/>
                      <a:pt x="106" y="70"/>
                    </a:cubicBezTo>
                    <a:cubicBezTo>
                      <a:pt x="106" y="71"/>
                      <a:pt x="107" y="71"/>
                      <a:pt x="107" y="71"/>
                    </a:cubicBezTo>
                    <a:cubicBezTo>
                      <a:pt x="109" y="71"/>
                      <a:pt x="110" y="70"/>
                      <a:pt x="111" y="69"/>
                    </a:cubicBezTo>
                    <a:cubicBezTo>
                      <a:pt x="116" y="67"/>
                      <a:pt x="122" y="61"/>
                      <a:pt x="126" y="56"/>
                    </a:cubicBezTo>
                    <a:cubicBezTo>
                      <a:pt x="131" y="51"/>
                      <a:pt x="135" y="47"/>
                      <a:pt x="135" y="47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1" y="46"/>
                      <a:pt x="131" y="46"/>
                      <a:pt x="131" y="46"/>
                    </a:cubicBezTo>
                    <a:cubicBezTo>
                      <a:pt x="131" y="46"/>
                      <a:pt x="132" y="48"/>
                      <a:pt x="133" y="49"/>
                    </a:cubicBezTo>
                    <a:cubicBezTo>
                      <a:pt x="135" y="50"/>
                      <a:pt x="136" y="52"/>
                      <a:pt x="139" y="52"/>
                    </a:cubicBezTo>
                    <a:cubicBezTo>
                      <a:pt x="140" y="52"/>
                      <a:pt x="142" y="51"/>
                      <a:pt x="143" y="50"/>
                    </a:cubicBezTo>
                    <a:cubicBezTo>
                      <a:pt x="145" y="48"/>
                      <a:pt x="147" y="46"/>
                      <a:pt x="148" y="44"/>
                    </a:cubicBezTo>
                    <a:cubicBezTo>
                      <a:pt x="149" y="41"/>
                      <a:pt x="150" y="40"/>
                      <a:pt x="150" y="40"/>
                    </a:cubicBezTo>
                    <a:cubicBezTo>
                      <a:pt x="148" y="39"/>
                      <a:pt x="148" y="39"/>
                      <a:pt x="148" y="39"/>
                    </a:cubicBezTo>
                    <a:cubicBezTo>
                      <a:pt x="148" y="41"/>
                      <a:pt x="148" y="41"/>
                      <a:pt x="148" y="41"/>
                    </a:cubicBezTo>
                    <a:cubicBezTo>
                      <a:pt x="148" y="41"/>
                      <a:pt x="150" y="41"/>
                      <a:pt x="152" y="40"/>
                    </a:cubicBezTo>
                    <a:cubicBezTo>
                      <a:pt x="154" y="38"/>
                      <a:pt x="156" y="36"/>
                      <a:pt x="157" y="32"/>
                    </a:cubicBezTo>
                    <a:cubicBezTo>
                      <a:pt x="155" y="32"/>
                      <a:pt x="155" y="32"/>
                      <a:pt x="155" y="32"/>
                    </a:cubicBezTo>
                    <a:cubicBezTo>
                      <a:pt x="154" y="33"/>
                      <a:pt x="154" y="33"/>
                      <a:pt x="154" y="33"/>
                    </a:cubicBezTo>
                    <a:cubicBezTo>
                      <a:pt x="154" y="33"/>
                      <a:pt x="158" y="35"/>
                      <a:pt x="162" y="35"/>
                    </a:cubicBezTo>
                    <a:cubicBezTo>
                      <a:pt x="164" y="35"/>
                      <a:pt x="166" y="34"/>
                      <a:pt x="168" y="33"/>
                    </a:cubicBezTo>
                    <a:cubicBezTo>
                      <a:pt x="170" y="31"/>
                      <a:pt x="172" y="29"/>
                      <a:pt x="172" y="26"/>
                    </a:cubicBezTo>
                    <a:cubicBezTo>
                      <a:pt x="172" y="25"/>
                      <a:pt x="172" y="24"/>
                      <a:pt x="172" y="23"/>
                    </a:cubicBezTo>
                    <a:cubicBezTo>
                      <a:pt x="172" y="18"/>
                      <a:pt x="170" y="13"/>
                      <a:pt x="168" y="10"/>
                    </a:cubicBezTo>
                    <a:cubicBezTo>
                      <a:pt x="165" y="6"/>
                      <a:pt x="161" y="3"/>
                      <a:pt x="156" y="3"/>
                    </a:cubicBezTo>
                    <a:cubicBezTo>
                      <a:pt x="156" y="3"/>
                      <a:pt x="155" y="3"/>
                      <a:pt x="154" y="3"/>
                    </a:cubicBezTo>
                    <a:cubicBezTo>
                      <a:pt x="145" y="5"/>
                      <a:pt x="142" y="6"/>
                      <a:pt x="141" y="6"/>
                    </a:cubicBezTo>
                    <a:cubicBezTo>
                      <a:pt x="142" y="8"/>
                      <a:pt x="142" y="8"/>
                      <a:pt x="142" y="8"/>
                    </a:cubicBezTo>
                    <a:cubicBezTo>
                      <a:pt x="143" y="7"/>
                      <a:pt x="143" y="7"/>
                      <a:pt x="143" y="7"/>
                    </a:cubicBezTo>
                    <a:cubicBezTo>
                      <a:pt x="143" y="7"/>
                      <a:pt x="141" y="5"/>
                      <a:pt x="139" y="4"/>
                    </a:cubicBezTo>
                    <a:cubicBezTo>
                      <a:pt x="136" y="2"/>
                      <a:pt x="133" y="1"/>
                      <a:pt x="129" y="0"/>
                    </a:cubicBezTo>
                    <a:cubicBezTo>
                      <a:pt x="128" y="0"/>
                      <a:pt x="127" y="1"/>
                      <a:pt x="126" y="1"/>
                    </a:cubicBezTo>
                    <a:cubicBezTo>
                      <a:pt x="125" y="2"/>
                      <a:pt x="124" y="2"/>
                      <a:pt x="124" y="3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4"/>
                      <a:pt x="127" y="4"/>
                      <a:pt x="127" y="4"/>
                    </a:cubicBezTo>
                    <a:cubicBezTo>
                      <a:pt x="127" y="3"/>
                      <a:pt x="126" y="2"/>
                      <a:pt x="125" y="2"/>
                    </a:cubicBezTo>
                    <a:cubicBezTo>
                      <a:pt x="125" y="3"/>
                      <a:pt x="120" y="2"/>
                      <a:pt x="113" y="4"/>
                    </a:cubicBezTo>
                    <a:cubicBezTo>
                      <a:pt x="110" y="5"/>
                      <a:pt x="107" y="6"/>
                      <a:pt x="104" y="8"/>
                    </a:cubicBezTo>
                    <a:cubicBezTo>
                      <a:pt x="101" y="9"/>
                      <a:pt x="99" y="12"/>
                      <a:pt x="98" y="15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4"/>
                      <a:pt x="100" y="14"/>
                      <a:pt x="100" y="14"/>
                    </a:cubicBezTo>
                    <a:cubicBezTo>
                      <a:pt x="100" y="14"/>
                      <a:pt x="89" y="11"/>
                      <a:pt x="75" y="11"/>
                    </a:cubicBezTo>
                    <a:cubicBezTo>
                      <a:pt x="63" y="12"/>
                      <a:pt x="50" y="13"/>
                      <a:pt x="41" y="21"/>
                    </a:cubicBezTo>
                    <a:cubicBezTo>
                      <a:pt x="23" y="36"/>
                      <a:pt x="6" y="58"/>
                      <a:pt x="1" y="82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10" y="61"/>
                      <a:pt x="26" y="39"/>
                      <a:pt x="43" y="24"/>
                    </a:cubicBezTo>
                    <a:cubicBezTo>
                      <a:pt x="51" y="17"/>
                      <a:pt x="64" y="15"/>
                      <a:pt x="75" y="15"/>
                    </a:cubicBezTo>
                    <a:cubicBezTo>
                      <a:pt x="82" y="15"/>
                      <a:pt x="88" y="16"/>
                      <a:pt x="92" y="17"/>
                    </a:cubicBezTo>
                    <a:cubicBezTo>
                      <a:pt x="94" y="17"/>
                      <a:pt x="96" y="17"/>
                      <a:pt x="97" y="17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6"/>
                      <a:pt x="102" y="16"/>
                      <a:pt x="102" y="16"/>
                    </a:cubicBezTo>
                    <a:cubicBezTo>
                      <a:pt x="102" y="14"/>
                      <a:pt x="104" y="12"/>
                      <a:pt x="106" y="11"/>
                    </a:cubicBezTo>
                    <a:cubicBezTo>
                      <a:pt x="109" y="9"/>
                      <a:pt x="114" y="8"/>
                      <a:pt x="118" y="7"/>
                    </a:cubicBezTo>
                    <a:cubicBezTo>
                      <a:pt x="120" y="7"/>
                      <a:pt x="122" y="7"/>
                      <a:pt x="123" y="7"/>
                    </a:cubicBezTo>
                    <a:cubicBezTo>
                      <a:pt x="124" y="7"/>
                      <a:pt x="125" y="7"/>
                      <a:pt x="125" y="7"/>
                    </a:cubicBezTo>
                    <a:cubicBezTo>
                      <a:pt x="125" y="6"/>
                      <a:pt x="125" y="6"/>
                      <a:pt x="125" y="6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3" y="5"/>
                      <a:pt x="123" y="5"/>
                      <a:pt x="123" y="5"/>
                    </a:cubicBezTo>
                    <a:cubicBezTo>
                      <a:pt x="125" y="10"/>
                      <a:pt x="125" y="10"/>
                      <a:pt x="125" y="10"/>
                    </a:cubicBezTo>
                    <a:cubicBezTo>
                      <a:pt x="127" y="6"/>
                      <a:pt x="127" y="6"/>
                      <a:pt x="127" y="6"/>
                    </a:cubicBezTo>
                    <a:cubicBezTo>
                      <a:pt x="127" y="5"/>
                      <a:pt x="128" y="5"/>
                      <a:pt x="128" y="5"/>
                    </a:cubicBezTo>
                    <a:cubicBezTo>
                      <a:pt x="128" y="5"/>
                      <a:pt x="129" y="4"/>
                      <a:pt x="129" y="4"/>
                    </a:cubicBezTo>
                    <a:cubicBezTo>
                      <a:pt x="131" y="4"/>
                      <a:pt x="134" y="6"/>
                      <a:pt x="137" y="7"/>
                    </a:cubicBezTo>
                    <a:cubicBezTo>
                      <a:pt x="138" y="8"/>
                      <a:pt x="139" y="9"/>
                      <a:pt x="140" y="9"/>
                    </a:cubicBezTo>
                    <a:cubicBezTo>
                      <a:pt x="140" y="9"/>
                      <a:pt x="140" y="10"/>
                      <a:pt x="141" y="10"/>
                    </a:cubicBezTo>
                    <a:cubicBezTo>
                      <a:pt x="141" y="10"/>
                      <a:pt x="141" y="10"/>
                      <a:pt x="141" y="10"/>
                    </a:cubicBezTo>
                    <a:cubicBezTo>
                      <a:pt x="142" y="10"/>
                      <a:pt x="142" y="10"/>
                      <a:pt x="142" y="10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43" y="10"/>
                      <a:pt x="143" y="10"/>
                      <a:pt x="143" y="10"/>
                    </a:cubicBezTo>
                    <a:cubicBezTo>
                      <a:pt x="145" y="10"/>
                      <a:pt x="148" y="9"/>
                      <a:pt x="155" y="7"/>
                    </a:cubicBezTo>
                    <a:cubicBezTo>
                      <a:pt x="155" y="7"/>
                      <a:pt x="156" y="7"/>
                      <a:pt x="156" y="7"/>
                    </a:cubicBezTo>
                    <a:cubicBezTo>
                      <a:pt x="159" y="7"/>
                      <a:pt x="162" y="9"/>
                      <a:pt x="165" y="12"/>
                    </a:cubicBezTo>
                    <a:cubicBezTo>
                      <a:pt x="167" y="15"/>
                      <a:pt x="168" y="19"/>
                      <a:pt x="168" y="23"/>
                    </a:cubicBezTo>
                    <a:cubicBezTo>
                      <a:pt x="168" y="24"/>
                      <a:pt x="168" y="25"/>
                      <a:pt x="168" y="25"/>
                    </a:cubicBezTo>
                    <a:cubicBezTo>
                      <a:pt x="168" y="28"/>
                      <a:pt x="167" y="29"/>
                      <a:pt x="166" y="30"/>
                    </a:cubicBezTo>
                    <a:cubicBezTo>
                      <a:pt x="165" y="30"/>
                      <a:pt x="163" y="31"/>
                      <a:pt x="162" y="31"/>
                    </a:cubicBezTo>
                    <a:cubicBezTo>
                      <a:pt x="160" y="31"/>
                      <a:pt x="159" y="30"/>
                      <a:pt x="157" y="30"/>
                    </a:cubicBezTo>
                    <a:cubicBezTo>
                      <a:pt x="157" y="30"/>
                      <a:pt x="156" y="30"/>
                      <a:pt x="156" y="30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6" y="30"/>
                      <a:pt x="156" y="30"/>
                      <a:pt x="156" y="30"/>
                    </a:cubicBezTo>
                    <a:cubicBezTo>
                      <a:pt x="153" y="29"/>
                      <a:pt x="153" y="29"/>
                      <a:pt x="153" y="29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52" y="34"/>
                      <a:pt x="151" y="36"/>
                      <a:pt x="149" y="36"/>
                    </a:cubicBezTo>
                    <a:cubicBezTo>
                      <a:pt x="149" y="37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8" y="38"/>
                      <a:pt x="148" y="38"/>
                      <a:pt x="148" y="38"/>
                    </a:cubicBezTo>
                    <a:cubicBezTo>
                      <a:pt x="148" y="37"/>
                      <a:pt x="148" y="37"/>
                      <a:pt x="148" y="37"/>
                    </a:cubicBezTo>
                    <a:cubicBezTo>
                      <a:pt x="146" y="37"/>
                      <a:pt x="146" y="37"/>
                      <a:pt x="146" y="37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6" y="39"/>
                      <a:pt x="146" y="39"/>
                      <a:pt x="146" y="39"/>
                    </a:cubicBezTo>
                    <a:cubicBezTo>
                      <a:pt x="145" y="40"/>
                      <a:pt x="143" y="45"/>
                      <a:pt x="140" y="47"/>
                    </a:cubicBezTo>
                    <a:cubicBezTo>
                      <a:pt x="140" y="47"/>
                      <a:pt x="139" y="48"/>
                      <a:pt x="139" y="48"/>
                    </a:cubicBezTo>
                    <a:cubicBezTo>
                      <a:pt x="138" y="48"/>
                      <a:pt x="137" y="47"/>
                      <a:pt x="136" y="46"/>
                    </a:cubicBezTo>
                    <a:cubicBezTo>
                      <a:pt x="136" y="46"/>
                      <a:pt x="135" y="45"/>
                      <a:pt x="135" y="45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3" y="42"/>
                      <a:pt x="133" y="42"/>
                      <a:pt x="133" y="42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44"/>
                      <a:pt x="131" y="44"/>
                      <a:pt x="131" y="45"/>
                    </a:cubicBezTo>
                    <a:cubicBezTo>
                      <a:pt x="129" y="47"/>
                      <a:pt x="124" y="53"/>
                      <a:pt x="119" y="58"/>
                    </a:cubicBezTo>
                    <a:cubicBezTo>
                      <a:pt x="117" y="60"/>
                      <a:pt x="114" y="63"/>
                      <a:pt x="112" y="64"/>
                    </a:cubicBezTo>
                    <a:cubicBezTo>
                      <a:pt x="111" y="65"/>
                      <a:pt x="110" y="66"/>
                      <a:pt x="109" y="66"/>
                    </a:cubicBezTo>
                    <a:cubicBezTo>
                      <a:pt x="108" y="66"/>
                      <a:pt x="108" y="67"/>
                      <a:pt x="107" y="67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5" y="66"/>
                      <a:pt x="104" y="65"/>
                      <a:pt x="103" y="63"/>
                    </a:cubicBezTo>
                    <a:cubicBezTo>
                      <a:pt x="102" y="61"/>
                      <a:pt x="102" y="60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9"/>
                      <a:pt x="102" y="59"/>
                      <a:pt x="102" y="59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85" y="47"/>
                      <a:pt x="64" y="46"/>
                    </a:cubicBezTo>
                    <a:cubicBezTo>
                      <a:pt x="63" y="46"/>
                      <a:pt x="61" y="47"/>
                      <a:pt x="60" y="47"/>
                    </a:cubicBezTo>
                    <a:cubicBezTo>
                      <a:pt x="54" y="47"/>
                      <a:pt x="48" y="49"/>
                      <a:pt x="44" y="53"/>
                    </a:cubicBezTo>
                    <a:cubicBezTo>
                      <a:pt x="30" y="63"/>
                      <a:pt x="23" y="81"/>
                      <a:pt x="23" y="81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8"/>
                      <a:pt x="20" y="78"/>
                      <a:pt x="17" y="78"/>
                    </a:cubicBezTo>
                    <a:cubicBezTo>
                      <a:pt x="10" y="78"/>
                      <a:pt x="2" y="80"/>
                      <a:pt x="2" y="80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4" y="83"/>
                      <a:pt x="4" y="83"/>
                      <a:pt x="4" y="83"/>
                    </a:cubicBezTo>
                    <a:lnTo>
                      <a:pt x="3" y="82"/>
                    </a:ln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5" name="Freeform 371">
                <a:extLst>
                  <a:ext uri="{FF2B5EF4-FFF2-40B4-BE49-F238E27FC236}">
                    <a16:creationId xmlns:a16="http://schemas.microsoft.com/office/drawing/2014/main" id="{EE387505-CCF5-4904-A73C-A40B3B9A7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729"/>
                <a:ext cx="26" cy="23"/>
              </a:xfrm>
              <a:custGeom>
                <a:avLst/>
                <a:gdLst>
                  <a:gd name="T0" fmla="*/ 0 w 40"/>
                  <a:gd name="T1" fmla="*/ 1 h 37"/>
                  <a:gd name="T2" fmla="*/ 0 w 40"/>
                  <a:gd name="T3" fmla="*/ 1 h 37"/>
                  <a:gd name="T4" fmla="*/ 1 w 40"/>
                  <a:gd name="T5" fmla="*/ 2 h 37"/>
                  <a:gd name="T6" fmla="*/ 3 w 40"/>
                  <a:gd name="T7" fmla="*/ 4 h 37"/>
                  <a:gd name="T8" fmla="*/ 5 w 40"/>
                  <a:gd name="T9" fmla="*/ 4 h 37"/>
                  <a:gd name="T10" fmla="*/ 6 w 40"/>
                  <a:gd name="T11" fmla="*/ 4 h 37"/>
                  <a:gd name="T12" fmla="*/ 8 w 40"/>
                  <a:gd name="T13" fmla="*/ 6 h 37"/>
                  <a:gd name="T14" fmla="*/ 9 w 40"/>
                  <a:gd name="T15" fmla="*/ 7 h 37"/>
                  <a:gd name="T16" fmla="*/ 10 w 40"/>
                  <a:gd name="T17" fmla="*/ 9 h 37"/>
                  <a:gd name="T18" fmla="*/ 10 w 40"/>
                  <a:gd name="T19" fmla="*/ 9 h 37"/>
                  <a:gd name="T20" fmla="*/ 10 w 40"/>
                  <a:gd name="T21" fmla="*/ 8 h 37"/>
                  <a:gd name="T22" fmla="*/ 10 w 40"/>
                  <a:gd name="T23" fmla="*/ 7 h 37"/>
                  <a:gd name="T24" fmla="*/ 9 w 40"/>
                  <a:gd name="T25" fmla="*/ 6 h 37"/>
                  <a:gd name="T26" fmla="*/ 7 w 40"/>
                  <a:gd name="T27" fmla="*/ 3 h 37"/>
                  <a:gd name="T28" fmla="*/ 5 w 40"/>
                  <a:gd name="T29" fmla="*/ 2 h 37"/>
                  <a:gd name="T30" fmla="*/ 2 w 40"/>
                  <a:gd name="T31" fmla="*/ 2 h 37"/>
                  <a:gd name="T32" fmla="*/ 1 w 40"/>
                  <a:gd name="T33" fmla="*/ 1 h 37"/>
                  <a:gd name="T34" fmla="*/ 1 w 40"/>
                  <a:gd name="T35" fmla="*/ 1 h 37"/>
                  <a:gd name="T36" fmla="*/ 1 w 40"/>
                  <a:gd name="T37" fmla="*/ 1 h 37"/>
                  <a:gd name="T38" fmla="*/ 1 w 40"/>
                  <a:gd name="T39" fmla="*/ 0 h 37"/>
                  <a:gd name="T40" fmla="*/ 0 w 40"/>
                  <a:gd name="T41" fmla="*/ 1 h 3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37"/>
                  <a:gd name="T65" fmla="*/ 40 w 40"/>
                  <a:gd name="T66" fmla="*/ 37 h 3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37">
                    <a:moveTo>
                      <a:pt x="0" y="1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7"/>
                      <a:pt x="1" y="9"/>
                      <a:pt x="3" y="11"/>
                    </a:cubicBezTo>
                    <a:cubicBezTo>
                      <a:pt x="6" y="13"/>
                      <a:pt x="10" y="14"/>
                      <a:pt x="13" y="15"/>
                    </a:cubicBezTo>
                    <a:cubicBezTo>
                      <a:pt x="15" y="15"/>
                      <a:pt x="17" y="15"/>
                      <a:pt x="18" y="16"/>
                    </a:cubicBezTo>
                    <a:cubicBezTo>
                      <a:pt x="20" y="16"/>
                      <a:pt x="21" y="16"/>
                      <a:pt x="22" y="17"/>
                    </a:cubicBezTo>
                    <a:cubicBezTo>
                      <a:pt x="25" y="18"/>
                      <a:pt x="29" y="21"/>
                      <a:pt x="31" y="24"/>
                    </a:cubicBezTo>
                    <a:cubicBezTo>
                      <a:pt x="33" y="26"/>
                      <a:pt x="33" y="27"/>
                      <a:pt x="34" y="29"/>
                    </a:cubicBezTo>
                    <a:cubicBezTo>
                      <a:pt x="34" y="31"/>
                      <a:pt x="35" y="33"/>
                      <a:pt x="36" y="35"/>
                    </a:cubicBezTo>
                    <a:cubicBezTo>
                      <a:pt x="36" y="36"/>
                      <a:pt x="37" y="37"/>
                      <a:pt x="38" y="37"/>
                    </a:cubicBezTo>
                    <a:cubicBezTo>
                      <a:pt x="39" y="36"/>
                      <a:pt x="40" y="35"/>
                      <a:pt x="39" y="34"/>
                    </a:cubicBezTo>
                    <a:cubicBezTo>
                      <a:pt x="38" y="32"/>
                      <a:pt x="38" y="30"/>
                      <a:pt x="38" y="28"/>
                    </a:cubicBezTo>
                    <a:cubicBezTo>
                      <a:pt x="37" y="26"/>
                      <a:pt x="36" y="24"/>
                      <a:pt x="34" y="22"/>
                    </a:cubicBezTo>
                    <a:cubicBezTo>
                      <a:pt x="31" y="18"/>
                      <a:pt x="27" y="15"/>
                      <a:pt x="23" y="13"/>
                    </a:cubicBezTo>
                    <a:cubicBezTo>
                      <a:pt x="22" y="12"/>
                      <a:pt x="20" y="12"/>
                      <a:pt x="17" y="12"/>
                    </a:cubicBezTo>
                    <a:cubicBezTo>
                      <a:pt x="14" y="11"/>
                      <a:pt x="10" y="10"/>
                      <a:pt x="8" y="9"/>
                    </a:cubicBezTo>
                    <a:cubicBezTo>
                      <a:pt x="6" y="8"/>
                      <a:pt x="5" y="8"/>
                      <a:pt x="5" y="7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5" y="2"/>
                      <a:pt x="4" y="1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6" name="Freeform 372">
                <a:extLst>
                  <a:ext uri="{FF2B5EF4-FFF2-40B4-BE49-F238E27FC236}">
                    <a16:creationId xmlns:a16="http://schemas.microsoft.com/office/drawing/2014/main" id="{11CB5CFF-3AD5-4FFD-80AB-BF869AD4C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735"/>
                <a:ext cx="8" cy="27"/>
              </a:xfrm>
              <a:custGeom>
                <a:avLst/>
                <a:gdLst>
                  <a:gd name="T0" fmla="*/ 1 w 13"/>
                  <a:gd name="T1" fmla="*/ 1 h 42"/>
                  <a:gd name="T2" fmla="*/ 2 w 13"/>
                  <a:gd name="T3" fmla="*/ 3 h 42"/>
                  <a:gd name="T4" fmla="*/ 2 w 13"/>
                  <a:gd name="T5" fmla="*/ 4 h 42"/>
                  <a:gd name="T6" fmla="*/ 2 w 13"/>
                  <a:gd name="T7" fmla="*/ 6 h 42"/>
                  <a:gd name="T8" fmla="*/ 1 w 13"/>
                  <a:gd name="T9" fmla="*/ 10 h 42"/>
                  <a:gd name="T10" fmla="*/ 1 w 13"/>
                  <a:gd name="T11" fmla="*/ 11 h 42"/>
                  <a:gd name="T12" fmla="*/ 1 w 13"/>
                  <a:gd name="T13" fmla="*/ 11 h 42"/>
                  <a:gd name="T14" fmla="*/ 3 w 13"/>
                  <a:gd name="T15" fmla="*/ 6 h 42"/>
                  <a:gd name="T16" fmla="*/ 3 w 13"/>
                  <a:gd name="T17" fmla="*/ 4 h 42"/>
                  <a:gd name="T18" fmla="*/ 2 w 13"/>
                  <a:gd name="T19" fmla="*/ 2 h 42"/>
                  <a:gd name="T20" fmla="*/ 2 w 13"/>
                  <a:gd name="T21" fmla="*/ 0 h 42"/>
                  <a:gd name="T22" fmla="*/ 1 w 13"/>
                  <a:gd name="T23" fmla="*/ 1 h 42"/>
                  <a:gd name="T24" fmla="*/ 1 w 13"/>
                  <a:gd name="T25" fmla="*/ 1 h 4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42"/>
                  <a:gd name="T41" fmla="*/ 13 w 13"/>
                  <a:gd name="T42" fmla="*/ 42 h 4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42">
                    <a:moveTo>
                      <a:pt x="6" y="3"/>
                    </a:moveTo>
                    <a:cubicBezTo>
                      <a:pt x="7" y="5"/>
                      <a:pt x="8" y="6"/>
                      <a:pt x="8" y="9"/>
                    </a:cubicBezTo>
                    <a:cubicBezTo>
                      <a:pt x="9" y="11"/>
                      <a:pt x="9" y="13"/>
                      <a:pt x="9" y="16"/>
                    </a:cubicBezTo>
                    <a:cubicBezTo>
                      <a:pt x="9" y="19"/>
                      <a:pt x="9" y="21"/>
                      <a:pt x="9" y="23"/>
                    </a:cubicBezTo>
                    <a:cubicBezTo>
                      <a:pt x="8" y="29"/>
                      <a:pt x="5" y="34"/>
                      <a:pt x="1" y="39"/>
                    </a:cubicBezTo>
                    <a:cubicBezTo>
                      <a:pt x="0" y="40"/>
                      <a:pt x="1" y="41"/>
                      <a:pt x="2" y="42"/>
                    </a:cubicBezTo>
                    <a:cubicBezTo>
                      <a:pt x="2" y="42"/>
                      <a:pt x="4" y="42"/>
                      <a:pt x="4" y="41"/>
                    </a:cubicBezTo>
                    <a:cubicBezTo>
                      <a:pt x="8" y="36"/>
                      <a:pt x="11" y="31"/>
                      <a:pt x="13" y="24"/>
                    </a:cubicBezTo>
                    <a:cubicBezTo>
                      <a:pt x="13" y="22"/>
                      <a:pt x="13" y="19"/>
                      <a:pt x="13" y="16"/>
                    </a:cubicBezTo>
                    <a:cubicBezTo>
                      <a:pt x="13" y="13"/>
                      <a:pt x="13" y="10"/>
                      <a:pt x="12" y="8"/>
                    </a:cubicBezTo>
                    <a:cubicBezTo>
                      <a:pt x="12" y="5"/>
                      <a:pt x="10" y="2"/>
                      <a:pt x="8" y="0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5" y="3"/>
                      <a:pt x="6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7" name="Freeform 373">
                <a:extLst>
                  <a:ext uri="{FF2B5EF4-FFF2-40B4-BE49-F238E27FC236}">
                    <a16:creationId xmlns:a16="http://schemas.microsoft.com/office/drawing/2014/main" id="{9E16F5D3-A771-4062-9110-DA9A69F46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722"/>
                <a:ext cx="18" cy="27"/>
              </a:xfrm>
              <a:custGeom>
                <a:avLst/>
                <a:gdLst>
                  <a:gd name="T0" fmla="*/ 1 w 27"/>
                  <a:gd name="T1" fmla="*/ 1 h 42"/>
                  <a:gd name="T2" fmla="*/ 5 w 27"/>
                  <a:gd name="T3" fmla="*/ 5 h 42"/>
                  <a:gd name="T4" fmla="*/ 7 w 27"/>
                  <a:gd name="T5" fmla="*/ 10 h 42"/>
                  <a:gd name="T6" fmla="*/ 7 w 27"/>
                  <a:gd name="T7" fmla="*/ 11 h 42"/>
                  <a:gd name="T8" fmla="*/ 7 w 27"/>
                  <a:gd name="T9" fmla="*/ 11 h 42"/>
                  <a:gd name="T10" fmla="*/ 8 w 27"/>
                  <a:gd name="T11" fmla="*/ 10 h 42"/>
                  <a:gd name="T12" fmla="*/ 8 w 27"/>
                  <a:gd name="T13" fmla="*/ 10 h 42"/>
                  <a:gd name="T14" fmla="*/ 6 w 27"/>
                  <a:gd name="T15" fmla="*/ 5 h 42"/>
                  <a:gd name="T16" fmla="*/ 1 w 27"/>
                  <a:gd name="T17" fmla="*/ 1 h 42"/>
                  <a:gd name="T18" fmla="*/ 0 w 27"/>
                  <a:gd name="T19" fmla="*/ 1 h 42"/>
                  <a:gd name="T20" fmla="*/ 1 w 27"/>
                  <a:gd name="T21" fmla="*/ 1 h 4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7"/>
                  <a:gd name="T34" fmla="*/ 0 h 42"/>
                  <a:gd name="T35" fmla="*/ 27 w 27"/>
                  <a:gd name="T36" fmla="*/ 42 h 4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7" h="42">
                    <a:moveTo>
                      <a:pt x="1" y="4"/>
                    </a:moveTo>
                    <a:cubicBezTo>
                      <a:pt x="7" y="8"/>
                      <a:pt x="12" y="14"/>
                      <a:pt x="16" y="20"/>
                    </a:cubicBezTo>
                    <a:cubicBezTo>
                      <a:pt x="20" y="26"/>
                      <a:pt x="23" y="33"/>
                      <a:pt x="23" y="39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1"/>
                      <a:pt x="24" y="42"/>
                      <a:pt x="25" y="42"/>
                    </a:cubicBezTo>
                    <a:cubicBezTo>
                      <a:pt x="26" y="42"/>
                      <a:pt x="27" y="41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2"/>
                      <a:pt x="24" y="25"/>
                      <a:pt x="20" y="18"/>
                    </a:cubicBezTo>
                    <a:cubicBezTo>
                      <a:pt x="15" y="11"/>
                      <a:pt x="10" y="5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4"/>
                      <a:pt x="1" y="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8" name="Freeform 374">
                <a:extLst>
                  <a:ext uri="{FF2B5EF4-FFF2-40B4-BE49-F238E27FC236}">
                    <a16:creationId xmlns:a16="http://schemas.microsoft.com/office/drawing/2014/main" id="{B12C4852-627D-4CA1-B13A-D15609CF3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725"/>
                <a:ext cx="12" cy="19"/>
              </a:xfrm>
              <a:custGeom>
                <a:avLst/>
                <a:gdLst>
                  <a:gd name="T0" fmla="*/ 1 w 18"/>
                  <a:gd name="T1" fmla="*/ 1 h 30"/>
                  <a:gd name="T2" fmla="*/ 4 w 18"/>
                  <a:gd name="T3" fmla="*/ 7 h 30"/>
                  <a:gd name="T4" fmla="*/ 5 w 18"/>
                  <a:gd name="T5" fmla="*/ 8 h 30"/>
                  <a:gd name="T6" fmla="*/ 5 w 18"/>
                  <a:gd name="T7" fmla="*/ 7 h 30"/>
                  <a:gd name="T8" fmla="*/ 1 w 18"/>
                  <a:gd name="T9" fmla="*/ 0 h 30"/>
                  <a:gd name="T10" fmla="*/ 0 w 18"/>
                  <a:gd name="T11" fmla="*/ 1 h 30"/>
                  <a:gd name="T12" fmla="*/ 1 w 18"/>
                  <a:gd name="T13" fmla="*/ 1 h 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"/>
                  <a:gd name="T22" fmla="*/ 0 h 30"/>
                  <a:gd name="T23" fmla="*/ 18 w 18"/>
                  <a:gd name="T24" fmla="*/ 30 h 3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" h="30">
                    <a:moveTo>
                      <a:pt x="1" y="3"/>
                    </a:moveTo>
                    <a:cubicBezTo>
                      <a:pt x="9" y="10"/>
                      <a:pt x="13" y="18"/>
                      <a:pt x="14" y="28"/>
                    </a:cubicBezTo>
                    <a:cubicBezTo>
                      <a:pt x="14" y="29"/>
                      <a:pt x="15" y="30"/>
                      <a:pt x="16" y="30"/>
                    </a:cubicBezTo>
                    <a:cubicBezTo>
                      <a:pt x="17" y="30"/>
                      <a:pt x="18" y="29"/>
                      <a:pt x="18" y="28"/>
                    </a:cubicBezTo>
                    <a:cubicBezTo>
                      <a:pt x="17" y="17"/>
                      <a:pt x="13" y="7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99" name="Freeform 375">
                <a:extLst>
                  <a:ext uri="{FF2B5EF4-FFF2-40B4-BE49-F238E27FC236}">
                    <a16:creationId xmlns:a16="http://schemas.microsoft.com/office/drawing/2014/main" id="{F023C525-2B04-452A-9F8C-C538F2E84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133"/>
                <a:ext cx="170" cy="244"/>
              </a:xfrm>
              <a:custGeom>
                <a:avLst/>
                <a:gdLst>
                  <a:gd name="T0" fmla="*/ 63 w 264"/>
                  <a:gd name="T1" fmla="*/ 8 h 379"/>
                  <a:gd name="T2" fmla="*/ 25 w 264"/>
                  <a:gd name="T3" fmla="*/ 1 h 379"/>
                  <a:gd name="T4" fmla="*/ 10 w 264"/>
                  <a:gd name="T5" fmla="*/ 9 h 379"/>
                  <a:gd name="T6" fmla="*/ 0 w 264"/>
                  <a:gd name="T7" fmla="*/ 86 h 379"/>
                  <a:gd name="T8" fmla="*/ 33 w 264"/>
                  <a:gd name="T9" fmla="*/ 100 h 379"/>
                  <a:gd name="T10" fmla="*/ 67 w 264"/>
                  <a:gd name="T11" fmla="*/ 90 h 379"/>
                  <a:gd name="T12" fmla="*/ 68 w 264"/>
                  <a:gd name="T13" fmla="*/ 23 h 379"/>
                  <a:gd name="T14" fmla="*/ 63 w 264"/>
                  <a:gd name="T15" fmla="*/ 8 h 37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4"/>
                  <a:gd name="T25" fmla="*/ 0 h 379"/>
                  <a:gd name="T26" fmla="*/ 264 w 264"/>
                  <a:gd name="T27" fmla="*/ 379 h 37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4" h="379">
                    <a:moveTo>
                      <a:pt x="236" y="30"/>
                    </a:moveTo>
                    <a:cubicBezTo>
                      <a:pt x="236" y="30"/>
                      <a:pt x="142" y="2"/>
                      <a:pt x="95" y="1"/>
                    </a:cubicBezTo>
                    <a:cubicBezTo>
                      <a:pt x="48" y="0"/>
                      <a:pt x="40" y="7"/>
                      <a:pt x="35" y="34"/>
                    </a:cubicBezTo>
                    <a:cubicBezTo>
                      <a:pt x="31" y="61"/>
                      <a:pt x="0" y="322"/>
                      <a:pt x="0" y="322"/>
                    </a:cubicBezTo>
                    <a:cubicBezTo>
                      <a:pt x="0" y="322"/>
                      <a:pt x="3" y="368"/>
                      <a:pt x="125" y="373"/>
                    </a:cubicBezTo>
                    <a:cubicBezTo>
                      <a:pt x="248" y="379"/>
                      <a:pt x="253" y="356"/>
                      <a:pt x="252" y="338"/>
                    </a:cubicBezTo>
                    <a:cubicBezTo>
                      <a:pt x="251" y="319"/>
                      <a:pt x="255" y="87"/>
                      <a:pt x="255" y="87"/>
                    </a:cubicBezTo>
                    <a:cubicBezTo>
                      <a:pt x="255" y="87"/>
                      <a:pt x="264" y="36"/>
                      <a:pt x="236" y="30"/>
                    </a:cubicBezTo>
                  </a:path>
                </a:pathLst>
              </a:custGeom>
              <a:solidFill>
                <a:srgbClr val="F8D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0" name="Freeform 376">
                <a:extLst>
                  <a:ext uri="{FF2B5EF4-FFF2-40B4-BE49-F238E27FC236}">
                    <a16:creationId xmlns:a16="http://schemas.microsoft.com/office/drawing/2014/main" id="{27F34D78-F98F-462B-9F2D-B2EF8A7B8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1133"/>
                <a:ext cx="112" cy="240"/>
              </a:xfrm>
              <a:custGeom>
                <a:avLst/>
                <a:gdLst>
                  <a:gd name="T0" fmla="*/ 41 w 174"/>
                  <a:gd name="T1" fmla="*/ 98 h 374"/>
                  <a:gd name="T2" fmla="*/ 8 w 174"/>
                  <a:gd name="T3" fmla="*/ 85 h 374"/>
                  <a:gd name="T4" fmla="*/ 17 w 174"/>
                  <a:gd name="T5" fmla="*/ 9 h 374"/>
                  <a:gd name="T6" fmla="*/ 27 w 174"/>
                  <a:gd name="T7" fmla="*/ 1 h 374"/>
                  <a:gd name="T8" fmla="*/ 25 w 174"/>
                  <a:gd name="T9" fmla="*/ 1 h 374"/>
                  <a:gd name="T10" fmla="*/ 10 w 174"/>
                  <a:gd name="T11" fmla="*/ 9 h 374"/>
                  <a:gd name="T12" fmla="*/ 0 w 174"/>
                  <a:gd name="T13" fmla="*/ 85 h 374"/>
                  <a:gd name="T14" fmla="*/ 33 w 174"/>
                  <a:gd name="T15" fmla="*/ 98 h 374"/>
                  <a:gd name="T16" fmla="*/ 46 w 174"/>
                  <a:gd name="T17" fmla="*/ 99 h 374"/>
                  <a:gd name="T18" fmla="*/ 41 w 174"/>
                  <a:gd name="T19" fmla="*/ 98 h 3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4"/>
                  <a:gd name="T31" fmla="*/ 0 h 374"/>
                  <a:gd name="T32" fmla="*/ 174 w 174"/>
                  <a:gd name="T33" fmla="*/ 374 h 37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4" h="374">
                    <a:moveTo>
                      <a:pt x="156" y="373"/>
                    </a:moveTo>
                    <a:cubicBezTo>
                      <a:pt x="33" y="368"/>
                      <a:pt x="30" y="322"/>
                      <a:pt x="30" y="322"/>
                    </a:cubicBezTo>
                    <a:cubicBezTo>
                      <a:pt x="30" y="322"/>
                      <a:pt x="61" y="61"/>
                      <a:pt x="66" y="34"/>
                    </a:cubicBezTo>
                    <a:cubicBezTo>
                      <a:pt x="69" y="12"/>
                      <a:pt x="76" y="3"/>
                      <a:pt x="102" y="1"/>
                    </a:cubicBezTo>
                    <a:cubicBezTo>
                      <a:pt x="100" y="1"/>
                      <a:pt x="97" y="1"/>
                      <a:pt x="95" y="1"/>
                    </a:cubicBezTo>
                    <a:cubicBezTo>
                      <a:pt x="48" y="0"/>
                      <a:pt x="40" y="7"/>
                      <a:pt x="35" y="34"/>
                    </a:cubicBezTo>
                    <a:cubicBezTo>
                      <a:pt x="31" y="61"/>
                      <a:pt x="0" y="322"/>
                      <a:pt x="0" y="322"/>
                    </a:cubicBezTo>
                    <a:cubicBezTo>
                      <a:pt x="0" y="322"/>
                      <a:pt x="3" y="368"/>
                      <a:pt x="125" y="373"/>
                    </a:cubicBezTo>
                    <a:cubicBezTo>
                      <a:pt x="144" y="374"/>
                      <a:pt x="160" y="374"/>
                      <a:pt x="174" y="374"/>
                    </a:cubicBezTo>
                    <a:cubicBezTo>
                      <a:pt x="168" y="374"/>
                      <a:pt x="162" y="374"/>
                      <a:pt x="156" y="373"/>
                    </a:cubicBezTo>
                  </a:path>
                </a:pathLst>
              </a:cu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1" name="Freeform 377">
                <a:extLst>
                  <a:ext uri="{FF2B5EF4-FFF2-40B4-BE49-F238E27FC236}">
                    <a16:creationId xmlns:a16="http://schemas.microsoft.com/office/drawing/2014/main" id="{39D0B586-C393-4A66-8C3C-6EF75B50B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132"/>
                <a:ext cx="168" cy="243"/>
              </a:xfrm>
              <a:custGeom>
                <a:avLst/>
                <a:gdLst>
                  <a:gd name="T0" fmla="*/ 64 w 261"/>
                  <a:gd name="T1" fmla="*/ 8 h 377"/>
                  <a:gd name="T2" fmla="*/ 26 w 261"/>
                  <a:gd name="T3" fmla="*/ 0 h 377"/>
                  <a:gd name="T4" fmla="*/ 14 w 261"/>
                  <a:gd name="T5" fmla="*/ 2 h 377"/>
                  <a:gd name="T6" fmla="*/ 10 w 261"/>
                  <a:gd name="T7" fmla="*/ 9 h 377"/>
                  <a:gd name="T8" fmla="*/ 1 w 261"/>
                  <a:gd name="T9" fmla="*/ 86 h 377"/>
                  <a:gd name="T10" fmla="*/ 1 w 261"/>
                  <a:gd name="T11" fmla="*/ 87 h 377"/>
                  <a:gd name="T12" fmla="*/ 34 w 261"/>
                  <a:gd name="T13" fmla="*/ 101 h 377"/>
                  <a:gd name="T14" fmla="*/ 64 w 261"/>
                  <a:gd name="T15" fmla="*/ 98 h 377"/>
                  <a:gd name="T16" fmla="*/ 68 w 261"/>
                  <a:gd name="T17" fmla="*/ 92 h 377"/>
                  <a:gd name="T18" fmla="*/ 68 w 261"/>
                  <a:gd name="T19" fmla="*/ 86 h 377"/>
                  <a:gd name="T20" fmla="*/ 69 w 261"/>
                  <a:gd name="T21" fmla="*/ 31 h 377"/>
                  <a:gd name="T22" fmla="*/ 69 w 261"/>
                  <a:gd name="T23" fmla="*/ 24 h 377"/>
                  <a:gd name="T24" fmla="*/ 69 w 261"/>
                  <a:gd name="T25" fmla="*/ 24 h 377"/>
                  <a:gd name="T26" fmla="*/ 68 w 261"/>
                  <a:gd name="T27" fmla="*/ 12 h 377"/>
                  <a:gd name="T28" fmla="*/ 64 w 261"/>
                  <a:gd name="T29" fmla="*/ 8 h 377"/>
                  <a:gd name="T30" fmla="*/ 64 w 261"/>
                  <a:gd name="T31" fmla="*/ 8 h 377"/>
                  <a:gd name="T32" fmla="*/ 64 w 261"/>
                  <a:gd name="T33" fmla="*/ 9 h 377"/>
                  <a:gd name="T34" fmla="*/ 68 w 261"/>
                  <a:gd name="T35" fmla="*/ 14 h 377"/>
                  <a:gd name="T36" fmla="*/ 68 w 261"/>
                  <a:gd name="T37" fmla="*/ 22 h 377"/>
                  <a:gd name="T38" fmla="*/ 68 w 261"/>
                  <a:gd name="T39" fmla="*/ 23 h 377"/>
                  <a:gd name="T40" fmla="*/ 68 w 261"/>
                  <a:gd name="T41" fmla="*/ 24 h 377"/>
                  <a:gd name="T42" fmla="*/ 68 w 261"/>
                  <a:gd name="T43" fmla="*/ 91 h 377"/>
                  <a:gd name="T44" fmla="*/ 67 w 261"/>
                  <a:gd name="T45" fmla="*/ 95 h 377"/>
                  <a:gd name="T46" fmla="*/ 43 w 261"/>
                  <a:gd name="T47" fmla="*/ 100 h 377"/>
                  <a:gd name="T48" fmla="*/ 6 w 261"/>
                  <a:gd name="T49" fmla="*/ 92 h 377"/>
                  <a:gd name="T50" fmla="*/ 1 w 261"/>
                  <a:gd name="T51" fmla="*/ 87 h 377"/>
                  <a:gd name="T52" fmla="*/ 1 w 261"/>
                  <a:gd name="T53" fmla="*/ 86 h 377"/>
                  <a:gd name="T54" fmla="*/ 1 w 261"/>
                  <a:gd name="T55" fmla="*/ 86 h 377"/>
                  <a:gd name="T56" fmla="*/ 1 w 261"/>
                  <a:gd name="T57" fmla="*/ 86 h 377"/>
                  <a:gd name="T58" fmla="*/ 1 w 261"/>
                  <a:gd name="T59" fmla="*/ 86 h 377"/>
                  <a:gd name="T60" fmla="*/ 1 w 261"/>
                  <a:gd name="T61" fmla="*/ 87 h 377"/>
                  <a:gd name="T62" fmla="*/ 6 w 261"/>
                  <a:gd name="T63" fmla="*/ 44 h 377"/>
                  <a:gd name="T64" fmla="*/ 12 w 261"/>
                  <a:gd name="T65" fmla="*/ 5 h 377"/>
                  <a:gd name="T66" fmla="*/ 24 w 261"/>
                  <a:gd name="T67" fmla="*/ 1 h 377"/>
                  <a:gd name="T68" fmla="*/ 50 w 261"/>
                  <a:gd name="T69" fmla="*/ 5 h 377"/>
                  <a:gd name="T70" fmla="*/ 62 w 261"/>
                  <a:gd name="T71" fmla="*/ 9 h 377"/>
                  <a:gd name="T72" fmla="*/ 64 w 261"/>
                  <a:gd name="T73" fmla="*/ 9 h 377"/>
                  <a:gd name="T74" fmla="*/ 64 w 261"/>
                  <a:gd name="T75" fmla="*/ 8 h 37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61"/>
                  <a:gd name="T115" fmla="*/ 0 h 377"/>
                  <a:gd name="T116" fmla="*/ 261 w 261"/>
                  <a:gd name="T117" fmla="*/ 377 h 37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61" h="377">
                    <a:moveTo>
                      <a:pt x="239" y="31"/>
                    </a:moveTo>
                    <a:cubicBezTo>
                      <a:pt x="240" y="30"/>
                      <a:pt x="240" y="30"/>
                      <a:pt x="240" y="30"/>
                    </a:cubicBezTo>
                    <a:cubicBezTo>
                      <a:pt x="240" y="30"/>
                      <a:pt x="216" y="22"/>
                      <a:pt x="187" y="15"/>
                    </a:cubicBezTo>
                    <a:cubicBezTo>
                      <a:pt x="157" y="8"/>
                      <a:pt x="122" y="1"/>
                      <a:pt x="98" y="0"/>
                    </a:cubicBezTo>
                    <a:cubicBezTo>
                      <a:pt x="95" y="0"/>
                      <a:pt x="92" y="0"/>
                      <a:pt x="89" y="0"/>
                    </a:cubicBezTo>
                    <a:cubicBezTo>
                      <a:pt x="70" y="0"/>
                      <a:pt x="58" y="2"/>
                      <a:pt x="49" y="7"/>
                    </a:cubicBezTo>
                    <a:cubicBezTo>
                      <a:pt x="46" y="10"/>
                      <a:pt x="43" y="14"/>
                      <a:pt x="41" y="18"/>
                    </a:cubicBezTo>
                    <a:cubicBezTo>
                      <a:pt x="39" y="23"/>
                      <a:pt x="37" y="28"/>
                      <a:pt x="36" y="34"/>
                    </a:cubicBezTo>
                    <a:cubicBezTo>
                      <a:pt x="34" y="48"/>
                      <a:pt x="25" y="120"/>
                      <a:pt x="17" y="189"/>
                    </a:cubicBezTo>
                    <a:cubicBezTo>
                      <a:pt x="8" y="258"/>
                      <a:pt x="1" y="323"/>
                      <a:pt x="1" y="323"/>
                    </a:cubicBezTo>
                    <a:cubicBezTo>
                      <a:pt x="0" y="323"/>
                      <a:pt x="0" y="323"/>
                      <a:pt x="0" y="323"/>
                    </a:cubicBezTo>
                    <a:cubicBezTo>
                      <a:pt x="1" y="324"/>
                      <a:pt x="1" y="324"/>
                      <a:pt x="1" y="324"/>
                    </a:cubicBezTo>
                    <a:cubicBezTo>
                      <a:pt x="1" y="324"/>
                      <a:pt x="2" y="336"/>
                      <a:pt x="18" y="348"/>
                    </a:cubicBezTo>
                    <a:cubicBezTo>
                      <a:pt x="35" y="361"/>
                      <a:pt x="67" y="374"/>
                      <a:pt x="128" y="376"/>
                    </a:cubicBezTo>
                    <a:cubicBezTo>
                      <a:pt x="141" y="377"/>
                      <a:pt x="152" y="377"/>
                      <a:pt x="162" y="377"/>
                    </a:cubicBezTo>
                    <a:cubicBezTo>
                      <a:pt x="205" y="377"/>
                      <a:pt x="228" y="373"/>
                      <a:pt x="241" y="366"/>
                    </a:cubicBezTo>
                    <a:cubicBezTo>
                      <a:pt x="248" y="363"/>
                      <a:pt x="252" y="359"/>
                      <a:pt x="254" y="355"/>
                    </a:cubicBezTo>
                    <a:cubicBezTo>
                      <a:pt x="257" y="350"/>
                      <a:pt x="257" y="346"/>
                      <a:pt x="257" y="342"/>
                    </a:cubicBezTo>
                    <a:cubicBezTo>
                      <a:pt x="257" y="341"/>
                      <a:pt x="257" y="340"/>
                      <a:pt x="257" y="338"/>
                    </a:cubicBezTo>
                    <a:cubicBezTo>
                      <a:pt x="257" y="336"/>
                      <a:pt x="257" y="329"/>
                      <a:pt x="257" y="319"/>
                    </a:cubicBezTo>
                    <a:cubicBezTo>
                      <a:pt x="257" y="289"/>
                      <a:pt x="258" y="231"/>
                      <a:pt x="258" y="181"/>
                    </a:cubicBezTo>
                    <a:cubicBezTo>
                      <a:pt x="259" y="156"/>
                      <a:pt x="259" y="132"/>
                      <a:pt x="259" y="116"/>
                    </a:cubicBezTo>
                    <a:cubicBezTo>
                      <a:pt x="259" y="107"/>
                      <a:pt x="259" y="100"/>
                      <a:pt x="259" y="95"/>
                    </a:cubicBezTo>
                    <a:cubicBezTo>
                      <a:pt x="259" y="91"/>
                      <a:pt x="260" y="88"/>
                      <a:pt x="260" y="88"/>
                    </a:cubicBezTo>
                    <a:cubicBezTo>
                      <a:pt x="258" y="88"/>
                      <a:pt x="258" y="88"/>
                      <a:pt x="258" y="88"/>
                    </a:cubicBezTo>
                    <a:cubicBezTo>
                      <a:pt x="259" y="88"/>
                      <a:pt x="259" y="88"/>
                      <a:pt x="259" y="88"/>
                    </a:cubicBezTo>
                    <a:cubicBezTo>
                      <a:pt x="260" y="88"/>
                      <a:pt x="261" y="80"/>
                      <a:pt x="261" y="69"/>
                    </a:cubicBezTo>
                    <a:cubicBezTo>
                      <a:pt x="261" y="61"/>
                      <a:pt x="260" y="52"/>
                      <a:pt x="257" y="45"/>
                    </a:cubicBezTo>
                    <a:cubicBezTo>
                      <a:pt x="256" y="41"/>
                      <a:pt x="254" y="38"/>
                      <a:pt x="251" y="35"/>
                    </a:cubicBezTo>
                    <a:cubicBezTo>
                      <a:pt x="248" y="32"/>
                      <a:pt x="244" y="30"/>
                      <a:pt x="239" y="29"/>
                    </a:cubicBezTo>
                    <a:cubicBezTo>
                      <a:pt x="239" y="31"/>
                      <a:pt x="239" y="31"/>
                      <a:pt x="239" y="31"/>
                    </a:cubicBezTo>
                    <a:cubicBezTo>
                      <a:pt x="240" y="30"/>
                      <a:pt x="240" y="30"/>
                      <a:pt x="240" y="30"/>
                    </a:cubicBezTo>
                    <a:cubicBezTo>
                      <a:pt x="239" y="31"/>
                      <a:pt x="239" y="31"/>
                      <a:pt x="239" y="31"/>
                    </a:cubicBezTo>
                    <a:cubicBezTo>
                      <a:pt x="239" y="33"/>
                      <a:pt x="239" y="33"/>
                      <a:pt x="239" y="33"/>
                    </a:cubicBezTo>
                    <a:cubicBezTo>
                      <a:pt x="243" y="34"/>
                      <a:pt x="245" y="36"/>
                      <a:pt x="248" y="38"/>
                    </a:cubicBezTo>
                    <a:cubicBezTo>
                      <a:pt x="251" y="41"/>
                      <a:pt x="254" y="46"/>
                      <a:pt x="255" y="52"/>
                    </a:cubicBezTo>
                    <a:cubicBezTo>
                      <a:pt x="257" y="57"/>
                      <a:pt x="257" y="63"/>
                      <a:pt x="257" y="69"/>
                    </a:cubicBezTo>
                    <a:cubicBezTo>
                      <a:pt x="257" y="74"/>
                      <a:pt x="257" y="79"/>
                      <a:pt x="256" y="82"/>
                    </a:cubicBezTo>
                    <a:cubicBezTo>
                      <a:pt x="256" y="84"/>
                      <a:pt x="256" y="85"/>
                      <a:pt x="256" y="86"/>
                    </a:cubicBezTo>
                    <a:cubicBezTo>
                      <a:pt x="256" y="87"/>
                      <a:pt x="256" y="87"/>
                      <a:pt x="256" y="87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6" y="88"/>
                      <a:pt x="256" y="88"/>
                      <a:pt x="256" y="88"/>
                    </a:cubicBezTo>
                    <a:cubicBezTo>
                      <a:pt x="256" y="88"/>
                      <a:pt x="253" y="258"/>
                      <a:pt x="253" y="319"/>
                    </a:cubicBezTo>
                    <a:cubicBezTo>
                      <a:pt x="253" y="329"/>
                      <a:pt x="253" y="336"/>
                      <a:pt x="253" y="339"/>
                    </a:cubicBezTo>
                    <a:cubicBezTo>
                      <a:pt x="253" y="340"/>
                      <a:pt x="253" y="341"/>
                      <a:pt x="253" y="342"/>
                    </a:cubicBezTo>
                    <a:cubicBezTo>
                      <a:pt x="253" y="345"/>
                      <a:pt x="253" y="349"/>
                      <a:pt x="251" y="353"/>
                    </a:cubicBezTo>
                    <a:cubicBezTo>
                      <a:pt x="248" y="358"/>
                      <a:pt x="242" y="363"/>
                      <a:pt x="228" y="367"/>
                    </a:cubicBezTo>
                    <a:cubicBezTo>
                      <a:pt x="215" y="371"/>
                      <a:pt x="194" y="373"/>
                      <a:pt x="162" y="373"/>
                    </a:cubicBezTo>
                    <a:cubicBezTo>
                      <a:pt x="152" y="373"/>
                      <a:pt x="141" y="373"/>
                      <a:pt x="128" y="372"/>
                    </a:cubicBezTo>
                    <a:cubicBezTo>
                      <a:pt x="67" y="370"/>
                      <a:pt x="36" y="357"/>
                      <a:pt x="21" y="345"/>
                    </a:cubicBezTo>
                    <a:cubicBezTo>
                      <a:pt x="13" y="339"/>
                      <a:pt x="9" y="334"/>
                      <a:pt x="7" y="330"/>
                    </a:cubicBezTo>
                    <a:cubicBezTo>
                      <a:pt x="6" y="328"/>
                      <a:pt x="5" y="326"/>
                      <a:pt x="5" y="325"/>
                    </a:cubicBezTo>
                    <a:cubicBezTo>
                      <a:pt x="5" y="324"/>
                      <a:pt x="5" y="324"/>
                      <a:pt x="5" y="324"/>
                    </a:cubicBezTo>
                    <a:cubicBezTo>
                      <a:pt x="5" y="323"/>
                      <a:pt x="5" y="323"/>
                      <a:pt x="5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4" y="323"/>
                      <a:pt x="4" y="323"/>
                      <a:pt x="4" y="323"/>
                    </a:cubicBezTo>
                    <a:cubicBezTo>
                      <a:pt x="3" y="323"/>
                      <a:pt x="3" y="323"/>
                      <a:pt x="3" y="323"/>
                    </a:cubicBezTo>
                    <a:cubicBezTo>
                      <a:pt x="4" y="324"/>
                      <a:pt x="4" y="324"/>
                      <a:pt x="4" y="324"/>
                    </a:cubicBezTo>
                    <a:cubicBezTo>
                      <a:pt x="4" y="324"/>
                      <a:pt x="5" y="320"/>
                      <a:pt x="6" y="312"/>
                    </a:cubicBezTo>
                    <a:cubicBezTo>
                      <a:pt x="9" y="287"/>
                      <a:pt x="17" y="224"/>
                      <a:pt x="24" y="164"/>
                    </a:cubicBezTo>
                    <a:cubicBezTo>
                      <a:pt x="31" y="104"/>
                      <a:pt x="38" y="47"/>
                      <a:pt x="40" y="35"/>
                    </a:cubicBezTo>
                    <a:cubicBezTo>
                      <a:pt x="41" y="29"/>
                      <a:pt x="43" y="24"/>
                      <a:pt x="44" y="20"/>
                    </a:cubicBezTo>
                    <a:cubicBezTo>
                      <a:pt x="47" y="14"/>
                      <a:pt x="51" y="10"/>
                      <a:pt x="58" y="8"/>
                    </a:cubicBezTo>
                    <a:cubicBezTo>
                      <a:pt x="65" y="5"/>
                      <a:pt x="75" y="4"/>
                      <a:pt x="89" y="4"/>
                    </a:cubicBezTo>
                    <a:cubicBezTo>
                      <a:pt x="92" y="4"/>
                      <a:pt x="95" y="4"/>
                      <a:pt x="98" y="4"/>
                    </a:cubicBezTo>
                    <a:cubicBezTo>
                      <a:pt x="121" y="5"/>
                      <a:pt x="156" y="12"/>
                      <a:pt x="186" y="19"/>
                    </a:cubicBezTo>
                    <a:cubicBezTo>
                      <a:pt x="200" y="23"/>
                      <a:pt x="213" y="26"/>
                      <a:pt x="223" y="29"/>
                    </a:cubicBezTo>
                    <a:cubicBezTo>
                      <a:pt x="228" y="30"/>
                      <a:pt x="232" y="31"/>
                      <a:pt x="234" y="32"/>
                    </a:cubicBezTo>
                    <a:cubicBezTo>
                      <a:pt x="237" y="33"/>
                      <a:pt x="239" y="33"/>
                      <a:pt x="239" y="33"/>
                    </a:cubicBezTo>
                    <a:cubicBezTo>
                      <a:pt x="239" y="33"/>
                      <a:pt x="239" y="33"/>
                      <a:pt x="239" y="33"/>
                    </a:cubicBezTo>
                    <a:cubicBezTo>
                      <a:pt x="239" y="33"/>
                      <a:pt x="239" y="33"/>
                      <a:pt x="239" y="33"/>
                    </a:cubicBezTo>
                    <a:cubicBezTo>
                      <a:pt x="239" y="31"/>
                      <a:pt x="239" y="31"/>
                      <a:pt x="239" y="31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2" name="Freeform 378">
                <a:extLst>
                  <a:ext uri="{FF2B5EF4-FFF2-40B4-BE49-F238E27FC236}">
                    <a16:creationId xmlns:a16="http://schemas.microsoft.com/office/drawing/2014/main" id="{75CFBF33-3E37-4696-A81A-D58AAFD51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149"/>
                <a:ext cx="118" cy="189"/>
              </a:xfrm>
              <a:custGeom>
                <a:avLst/>
                <a:gdLst>
                  <a:gd name="T0" fmla="*/ 31 w 183"/>
                  <a:gd name="T1" fmla="*/ 3 h 293"/>
                  <a:gd name="T2" fmla="*/ 13 w 183"/>
                  <a:gd name="T3" fmla="*/ 5 h 293"/>
                  <a:gd name="T4" fmla="*/ 6 w 183"/>
                  <a:gd name="T5" fmla="*/ 32 h 293"/>
                  <a:gd name="T6" fmla="*/ 11 w 183"/>
                  <a:gd name="T7" fmla="*/ 67 h 293"/>
                  <a:gd name="T8" fmla="*/ 48 w 183"/>
                  <a:gd name="T9" fmla="*/ 65 h 293"/>
                  <a:gd name="T10" fmla="*/ 48 w 183"/>
                  <a:gd name="T11" fmla="*/ 19 h 293"/>
                  <a:gd name="T12" fmla="*/ 31 w 183"/>
                  <a:gd name="T13" fmla="*/ 3 h 2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83"/>
                  <a:gd name="T22" fmla="*/ 0 h 293"/>
                  <a:gd name="T23" fmla="*/ 183 w 183"/>
                  <a:gd name="T24" fmla="*/ 293 h 2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83" h="293">
                    <a:moveTo>
                      <a:pt x="114" y="13"/>
                    </a:moveTo>
                    <a:cubicBezTo>
                      <a:pt x="95" y="13"/>
                      <a:pt x="63" y="0"/>
                      <a:pt x="48" y="19"/>
                    </a:cubicBezTo>
                    <a:cubicBezTo>
                      <a:pt x="32" y="37"/>
                      <a:pt x="24" y="68"/>
                      <a:pt x="23" y="121"/>
                    </a:cubicBezTo>
                    <a:cubicBezTo>
                      <a:pt x="22" y="173"/>
                      <a:pt x="0" y="238"/>
                      <a:pt x="40" y="250"/>
                    </a:cubicBezTo>
                    <a:cubicBezTo>
                      <a:pt x="80" y="262"/>
                      <a:pt x="172" y="293"/>
                      <a:pt x="178" y="243"/>
                    </a:cubicBezTo>
                    <a:cubicBezTo>
                      <a:pt x="183" y="193"/>
                      <a:pt x="181" y="81"/>
                      <a:pt x="180" y="70"/>
                    </a:cubicBezTo>
                    <a:cubicBezTo>
                      <a:pt x="179" y="58"/>
                      <a:pt x="181" y="14"/>
                      <a:pt x="114" y="13"/>
                    </a:cubicBezTo>
                  </a:path>
                </a:pathLst>
              </a:custGeom>
              <a:solidFill>
                <a:srgbClr val="F1A8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3" name="Freeform 379">
                <a:extLst>
                  <a:ext uri="{FF2B5EF4-FFF2-40B4-BE49-F238E27FC236}">
                    <a16:creationId xmlns:a16="http://schemas.microsoft.com/office/drawing/2014/main" id="{E7209F15-9BE0-491B-ADD1-6E9B9EE95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154"/>
                <a:ext cx="109" cy="170"/>
              </a:xfrm>
              <a:custGeom>
                <a:avLst/>
                <a:gdLst>
                  <a:gd name="T0" fmla="*/ 26 w 169"/>
                  <a:gd name="T1" fmla="*/ 2 h 265"/>
                  <a:gd name="T2" fmla="*/ 26 w 169"/>
                  <a:gd name="T3" fmla="*/ 1 h 265"/>
                  <a:gd name="T4" fmla="*/ 22 w 169"/>
                  <a:gd name="T5" fmla="*/ 1 h 265"/>
                  <a:gd name="T6" fmla="*/ 16 w 169"/>
                  <a:gd name="T7" fmla="*/ 0 h 265"/>
                  <a:gd name="T8" fmla="*/ 12 w 169"/>
                  <a:gd name="T9" fmla="*/ 1 h 265"/>
                  <a:gd name="T10" fmla="*/ 9 w 169"/>
                  <a:gd name="T11" fmla="*/ 3 h 265"/>
                  <a:gd name="T12" fmla="*/ 2 w 169"/>
                  <a:gd name="T13" fmla="*/ 30 h 265"/>
                  <a:gd name="T14" fmla="*/ 0 w 169"/>
                  <a:gd name="T15" fmla="*/ 52 h 265"/>
                  <a:gd name="T16" fmla="*/ 1 w 169"/>
                  <a:gd name="T17" fmla="*/ 60 h 265"/>
                  <a:gd name="T18" fmla="*/ 6 w 169"/>
                  <a:gd name="T19" fmla="*/ 65 h 265"/>
                  <a:gd name="T20" fmla="*/ 33 w 169"/>
                  <a:gd name="T21" fmla="*/ 70 h 265"/>
                  <a:gd name="T22" fmla="*/ 41 w 169"/>
                  <a:gd name="T23" fmla="*/ 68 h 265"/>
                  <a:gd name="T24" fmla="*/ 45 w 169"/>
                  <a:gd name="T25" fmla="*/ 62 h 265"/>
                  <a:gd name="T26" fmla="*/ 45 w 169"/>
                  <a:gd name="T27" fmla="*/ 36 h 265"/>
                  <a:gd name="T28" fmla="*/ 45 w 169"/>
                  <a:gd name="T29" fmla="*/ 23 h 265"/>
                  <a:gd name="T30" fmla="*/ 45 w 169"/>
                  <a:gd name="T31" fmla="*/ 17 h 265"/>
                  <a:gd name="T32" fmla="*/ 45 w 169"/>
                  <a:gd name="T33" fmla="*/ 13 h 265"/>
                  <a:gd name="T34" fmla="*/ 41 w 169"/>
                  <a:gd name="T35" fmla="*/ 5 h 265"/>
                  <a:gd name="T36" fmla="*/ 26 w 169"/>
                  <a:gd name="T37" fmla="*/ 1 h 265"/>
                  <a:gd name="T38" fmla="*/ 26 w 169"/>
                  <a:gd name="T39" fmla="*/ 2 h 265"/>
                  <a:gd name="T40" fmla="*/ 26 w 169"/>
                  <a:gd name="T41" fmla="*/ 2 h 265"/>
                  <a:gd name="T42" fmla="*/ 37 w 169"/>
                  <a:gd name="T43" fmla="*/ 4 h 265"/>
                  <a:gd name="T44" fmla="*/ 43 w 169"/>
                  <a:gd name="T45" fmla="*/ 11 h 265"/>
                  <a:gd name="T46" fmla="*/ 44 w 169"/>
                  <a:gd name="T47" fmla="*/ 17 h 265"/>
                  <a:gd name="T48" fmla="*/ 44 w 169"/>
                  <a:gd name="T49" fmla="*/ 23 h 265"/>
                  <a:gd name="T50" fmla="*/ 44 w 169"/>
                  <a:gd name="T51" fmla="*/ 36 h 265"/>
                  <a:gd name="T52" fmla="*/ 43 w 169"/>
                  <a:gd name="T53" fmla="*/ 62 h 265"/>
                  <a:gd name="T54" fmla="*/ 41 w 169"/>
                  <a:gd name="T55" fmla="*/ 67 h 265"/>
                  <a:gd name="T56" fmla="*/ 33 w 169"/>
                  <a:gd name="T57" fmla="*/ 69 h 265"/>
                  <a:gd name="T58" fmla="*/ 7 w 169"/>
                  <a:gd name="T59" fmla="*/ 64 h 265"/>
                  <a:gd name="T60" fmla="*/ 3 w 169"/>
                  <a:gd name="T61" fmla="*/ 59 h 265"/>
                  <a:gd name="T62" fmla="*/ 1 w 169"/>
                  <a:gd name="T63" fmla="*/ 52 h 265"/>
                  <a:gd name="T64" fmla="*/ 3 w 169"/>
                  <a:gd name="T65" fmla="*/ 30 h 265"/>
                  <a:gd name="T66" fmla="*/ 10 w 169"/>
                  <a:gd name="T67" fmla="*/ 3 h 265"/>
                  <a:gd name="T68" fmla="*/ 12 w 169"/>
                  <a:gd name="T69" fmla="*/ 2 h 265"/>
                  <a:gd name="T70" fmla="*/ 16 w 169"/>
                  <a:gd name="T71" fmla="*/ 1 h 265"/>
                  <a:gd name="T72" fmla="*/ 22 w 169"/>
                  <a:gd name="T73" fmla="*/ 2 h 265"/>
                  <a:gd name="T74" fmla="*/ 26 w 169"/>
                  <a:gd name="T75" fmla="*/ 2 h 265"/>
                  <a:gd name="T76" fmla="*/ 26 w 169"/>
                  <a:gd name="T77" fmla="*/ 2 h 26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69"/>
                  <a:gd name="T118" fmla="*/ 0 h 265"/>
                  <a:gd name="T119" fmla="*/ 169 w 169"/>
                  <a:gd name="T120" fmla="*/ 265 h 26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69" h="265">
                    <a:moveTo>
                      <a:pt x="100" y="6"/>
                    </a:moveTo>
                    <a:cubicBezTo>
                      <a:pt x="100" y="4"/>
                      <a:pt x="100" y="4"/>
                      <a:pt x="100" y="4"/>
                    </a:cubicBezTo>
                    <a:cubicBezTo>
                      <a:pt x="95" y="4"/>
                      <a:pt x="88" y="3"/>
                      <a:pt x="81" y="2"/>
                    </a:cubicBezTo>
                    <a:cubicBezTo>
                      <a:pt x="74" y="1"/>
                      <a:pt x="67" y="0"/>
                      <a:pt x="60" y="0"/>
                    </a:cubicBezTo>
                    <a:cubicBezTo>
                      <a:pt x="54" y="0"/>
                      <a:pt x="49" y="0"/>
                      <a:pt x="45" y="2"/>
                    </a:cubicBezTo>
                    <a:cubicBezTo>
                      <a:pt x="40" y="3"/>
                      <a:pt x="36" y="6"/>
                      <a:pt x="32" y="10"/>
                    </a:cubicBezTo>
                    <a:cubicBezTo>
                      <a:pt x="16" y="29"/>
                      <a:pt x="8" y="61"/>
                      <a:pt x="7" y="114"/>
                    </a:cubicBezTo>
                    <a:cubicBezTo>
                      <a:pt x="6" y="141"/>
                      <a:pt x="0" y="172"/>
                      <a:pt x="0" y="197"/>
                    </a:cubicBezTo>
                    <a:cubicBezTo>
                      <a:pt x="0" y="208"/>
                      <a:pt x="1" y="219"/>
                      <a:pt x="5" y="227"/>
                    </a:cubicBezTo>
                    <a:cubicBezTo>
                      <a:pt x="9" y="235"/>
                      <a:pt x="15" y="242"/>
                      <a:pt x="25" y="245"/>
                    </a:cubicBezTo>
                    <a:cubicBezTo>
                      <a:pt x="49" y="252"/>
                      <a:pt x="91" y="265"/>
                      <a:pt x="123" y="265"/>
                    </a:cubicBezTo>
                    <a:cubicBezTo>
                      <a:pt x="134" y="265"/>
                      <a:pt x="144" y="264"/>
                      <a:pt x="152" y="259"/>
                    </a:cubicBezTo>
                    <a:cubicBezTo>
                      <a:pt x="159" y="255"/>
                      <a:pt x="165" y="247"/>
                      <a:pt x="166" y="236"/>
                    </a:cubicBezTo>
                    <a:cubicBezTo>
                      <a:pt x="169" y="211"/>
                      <a:pt x="169" y="171"/>
                      <a:pt x="169" y="135"/>
                    </a:cubicBezTo>
                    <a:cubicBezTo>
                      <a:pt x="169" y="117"/>
                      <a:pt x="169" y="101"/>
                      <a:pt x="169" y="88"/>
                    </a:cubicBezTo>
                    <a:cubicBezTo>
                      <a:pt x="169" y="75"/>
                      <a:pt x="168" y="66"/>
                      <a:pt x="168" y="62"/>
                    </a:cubicBezTo>
                    <a:cubicBezTo>
                      <a:pt x="168" y="60"/>
                      <a:pt x="168" y="54"/>
                      <a:pt x="167" y="49"/>
                    </a:cubicBezTo>
                    <a:cubicBezTo>
                      <a:pt x="165" y="40"/>
                      <a:pt x="161" y="29"/>
                      <a:pt x="151" y="20"/>
                    </a:cubicBezTo>
                    <a:cubicBezTo>
                      <a:pt x="141" y="11"/>
                      <a:pt x="125" y="5"/>
                      <a:pt x="100" y="4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16" y="8"/>
                      <a:pt x="129" y="11"/>
                      <a:pt x="138" y="16"/>
                    </a:cubicBezTo>
                    <a:cubicBezTo>
                      <a:pt x="151" y="22"/>
                      <a:pt x="157" y="31"/>
                      <a:pt x="160" y="40"/>
                    </a:cubicBezTo>
                    <a:cubicBezTo>
                      <a:pt x="164" y="49"/>
                      <a:pt x="164" y="58"/>
                      <a:pt x="164" y="63"/>
                    </a:cubicBezTo>
                    <a:cubicBezTo>
                      <a:pt x="164" y="66"/>
                      <a:pt x="165" y="75"/>
                      <a:pt x="165" y="88"/>
                    </a:cubicBezTo>
                    <a:cubicBezTo>
                      <a:pt x="165" y="101"/>
                      <a:pt x="165" y="117"/>
                      <a:pt x="165" y="135"/>
                    </a:cubicBezTo>
                    <a:cubicBezTo>
                      <a:pt x="165" y="171"/>
                      <a:pt x="165" y="211"/>
                      <a:pt x="162" y="236"/>
                    </a:cubicBezTo>
                    <a:cubicBezTo>
                      <a:pt x="161" y="246"/>
                      <a:pt x="156" y="252"/>
                      <a:pt x="150" y="256"/>
                    </a:cubicBezTo>
                    <a:cubicBezTo>
                      <a:pt x="143" y="260"/>
                      <a:pt x="134" y="262"/>
                      <a:pt x="123" y="261"/>
                    </a:cubicBezTo>
                    <a:cubicBezTo>
                      <a:pt x="92" y="262"/>
                      <a:pt x="50" y="248"/>
                      <a:pt x="27" y="241"/>
                    </a:cubicBezTo>
                    <a:cubicBezTo>
                      <a:pt x="18" y="238"/>
                      <a:pt x="12" y="233"/>
                      <a:pt x="9" y="225"/>
                    </a:cubicBezTo>
                    <a:cubicBezTo>
                      <a:pt x="5" y="218"/>
                      <a:pt x="4" y="208"/>
                      <a:pt x="4" y="197"/>
                    </a:cubicBezTo>
                    <a:cubicBezTo>
                      <a:pt x="4" y="172"/>
                      <a:pt x="10" y="141"/>
                      <a:pt x="11" y="114"/>
                    </a:cubicBezTo>
                    <a:cubicBezTo>
                      <a:pt x="12" y="62"/>
                      <a:pt x="20" y="31"/>
                      <a:pt x="35" y="13"/>
                    </a:cubicBezTo>
                    <a:cubicBezTo>
                      <a:pt x="38" y="9"/>
                      <a:pt x="42" y="7"/>
                      <a:pt x="46" y="6"/>
                    </a:cubicBezTo>
                    <a:cubicBezTo>
                      <a:pt x="50" y="4"/>
                      <a:pt x="55" y="4"/>
                      <a:pt x="60" y="4"/>
                    </a:cubicBezTo>
                    <a:cubicBezTo>
                      <a:pt x="66" y="4"/>
                      <a:pt x="74" y="5"/>
                      <a:pt x="81" y="6"/>
                    </a:cubicBezTo>
                    <a:cubicBezTo>
                      <a:pt x="88" y="7"/>
                      <a:pt x="94" y="8"/>
                      <a:pt x="100" y="8"/>
                    </a:cubicBezTo>
                    <a:cubicBezTo>
                      <a:pt x="100" y="6"/>
                      <a:pt x="100" y="6"/>
                      <a:pt x="100" y="6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4" name="Freeform 380">
                <a:extLst>
                  <a:ext uri="{FF2B5EF4-FFF2-40B4-BE49-F238E27FC236}">
                    <a16:creationId xmlns:a16="http://schemas.microsoft.com/office/drawing/2014/main" id="{EFBAE40B-EA80-44F8-81F3-0C54EBF7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32"/>
                <a:ext cx="158" cy="30"/>
              </a:xfrm>
              <a:custGeom>
                <a:avLst/>
                <a:gdLst>
                  <a:gd name="T0" fmla="*/ 1 w 245"/>
                  <a:gd name="T1" fmla="*/ 3 h 46"/>
                  <a:gd name="T2" fmla="*/ 1 w 245"/>
                  <a:gd name="T3" fmla="*/ 3 h 46"/>
                  <a:gd name="T4" fmla="*/ 1 w 245"/>
                  <a:gd name="T5" fmla="*/ 3 h 46"/>
                  <a:gd name="T6" fmla="*/ 1 w 245"/>
                  <a:gd name="T7" fmla="*/ 3 h 46"/>
                  <a:gd name="T8" fmla="*/ 1 w 245"/>
                  <a:gd name="T9" fmla="*/ 3 h 46"/>
                  <a:gd name="T10" fmla="*/ 1 w 245"/>
                  <a:gd name="T11" fmla="*/ 3 h 46"/>
                  <a:gd name="T12" fmla="*/ 3 w 245"/>
                  <a:gd name="T13" fmla="*/ 2 h 46"/>
                  <a:gd name="T14" fmla="*/ 12 w 245"/>
                  <a:gd name="T15" fmla="*/ 1 h 46"/>
                  <a:gd name="T16" fmla="*/ 35 w 245"/>
                  <a:gd name="T17" fmla="*/ 3 h 46"/>
                  <a:gd name="T18" fmla="*/ 55 w 245"/>
                  <a:gd name="T19" fmla="*/ 7 h 46"/>
                  <a:gd name="T20" fmla="*/ 63 w 245"/>
                  <a:gd name="T21" fmla="*/ 9 h 46"/>
                  <a:gd name="T22" fmla="*/ 64 w 245"/>
                  <a:gd name="T23" fmla="*/ 10 h 46"/>
                  <a:gd name="T24" fmla="*/ 64 w 245"/>
                  <a:gd name="T25" fmla="*/ 12 h 46"/>
                  <a:gd name="T26" fmla="*/ 64 w 245"/>
                  <a:gd name="T27" fmla="*/ 12 h 46"/>
                  <a:gd name="T28" fmla="*/ 65 w 245"/>
                  <a:gd name="T29" fmla="*/ 13 h 46"/>
                  <a:gd name="T30" fmla="*/ 66 w 245"/>
                  <a:gd name="T31" fmla="*/ 12 h 46"/>
                  <a:gd name="T32" fmla="*/ 66 w 245"/>
                  <a:gd name="T33" fmla="*/ 12 h 46"/>
                  <a:gd name="T34" fmla="*/ 65 w 245"/>
                  <a:gd name="T35" fmla="*/ 10 h 46"/>
                  <a:gd name="T36" fmla="*/ 61 w 245"/>
                  <a:gd name="T37" fmla="*/ 8 h 46"/>
                  <a:gd name="T38" fmla="*/ 35 w 245"/>
                  <a:gd name="T39" fmla="*/ 3 h 46"/>
                  <a:gd name="T40" fmla="*/ 12 w 245"/>
                  <a:gd name="T41" fmla="*/ 0 h 46"/>
                  <a:gd name="T42" fmla="*/ 2 w 245"/>
                  <a:gd name="T43" fmla="*/ 1 h 46"/>
                  <a:gd name="T44" fmla="*/ 0 w 245"/>
                  <a:gd name="T45" fmla="*/ 3 h 46"/>
                  <a:gd name="T46" fmla="*/ 1 w 245"/>
                  <a:gd name="T47" fmla="*/ 3 h 46"/>
                  <a:gd name="T48" fmla="*/ 1 w 245"/>
                  <a:gd name="T49" fmla="*/ 3 h 46"/>
                  <a:gd name="T50" fmla="*/ 1 w 245"/>
                  <a:gd name="T51" fmla="*/ 3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45"/>
                  <a:gd name="T79" fmla="*/ 0 h 46"/>
                  <a:gd name="T80" fmla="*/ 245 w 245"/>
                  <a:gd name="T81" fmla="*/ 46 h 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45" h="46">
                    <a:moveTo>
                      <a:pt x="4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9"/>
                      <a:pt x="11" y="7"/>
                    </a:cubicBezTo>
                    <a:cubicBezTo>
                      <a:pt x="17" y="5"/>
                      <a:pt x="27" y="4"/>
                      <a:pt x="44" y="4"/>
                    </a:cubicBezTo>
                    <a:cubicBezTo>
                      <a:pt x="63" y="4"/>
                      <a:pt x="92" y="6"/>
                      <a:pt x="133" y="13"/>
                    </a:cubicBezTo>
                    <a:cubicBezTo>
                      <a:pt x="160" y="18"/>
                      <a:pt x="187" y="22"/>
                      <a:pt x="208" y="26"/>
                    </a:cubicBezTo>
                    <a:cubicBezTo>
                      <a:pt x="218" y="29"/>
                      <a:pt x="227" y="31"/>
                      <a:pt x="233" y="34"/>
                    </a:cubicBezTo>
                    <a:cubicBezTo>
                      <a:pt x="235" y="35"/>
                      <a:pt x="238" y="37"/>
                      <a:pt x="239" y="38"/>
                    </a:cubicBezTo>
                    <a:cubicBezTo>
                      <a:pt x="240" y="40"/>
                      <a:pt x="241" y="41"/>
                      <a:pt x="241" y="42"/>
                    </a:cubicBezTo>
                    <a:cubicBezTo>
                      <a:pt x="241" y="43"/>
                      <a:pt x="241" y="43"/>
                      <a:pt x="241" y="43"/>
                    </a:cubicBezTo>
                    <a:cubicBezTo>
                      <a:pt x="241" y="45"/>
                      <a:pt x="241" y="46"/>
                      <a:pt x="242" y="46"/>
                    </a:cubicBezTo>
                    <a:cubicBezTo>
                      <a:pt x="244" y="46"/>
                      <a:pt x="245" y="45"/>
                      <a:pt x="245" y="44"/>
                    </a:cubicBezTo>
                    <a:cubicBezTo>
                      <a:pt x="245" y="44"/>
                      <a:pt x="245" y="43"/>
                      <a:pt x="245" y="42"/>
                    </a:cubicBezTo>
                    <a:cubicBezTo>
                      <a:pt x="245" y="40"/>
                      <a:pt x="244" y="37"/>
                      <a:pt x="242" y="35"/>
                    </a:cubicBezTo>
                    <a:cubicBezTo>
                      <a:pt x="239" y="32"/>
                      <a:pt x="233" y="29"/>
                      <a:pt x="226" y="27"/>
                    </a:cubicBezTo>
                    <a:cubicBezTo>
                      <a:pt x="205" y="20"/>
                      <a:pt x="169" y="16"/>
                      <a:pt x="134" y="9"/>
                    </a:cubicBezTo>
                    <a:cubicBezTo>
                      <a:pt x="92" y="2"/>
                      <a:pt x="64" y="0"/>
                      <a:pt x="44" y="0"/>
                    </a:cubicBezTo>
                    <a:cubicBezTo>
                      <a:pt x="25" y="0"/>
                      <a:pt x="15" y="2"/>
                      <a:pt x="8" y="4"/>
                    </a:cubicBezTo>
                    <a:cubicBezTo>
                      <a:pt x="2" y="6"/>
                      <a:pt x="0" y="9"/>
                      <a:pt x="0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3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5" name="Freeform 381">
                <a:extLst>
                  <a:ext uri="{FF2B5EF4-FFF2-40B4-BE49-F238E27FC236}">
                    <a16:creationId xmlns:a16="http://schemas.microsoft.com/office/drawing/2014/main" id="{81995EE1-4FBB-4388-9D29-D99E06D319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816"/>
                <a:ext cx="63" cy="434"/>
              </a:xfrm>
              <a:custGeom>
                <a:avLst/>
                <a:gdLst>
                  <a:gd name="T0" fmla="*/ 21 w 97"/>
                  <a:gd name="T1" fmla="*/ 21 h 674"/>
                  <a:gd name="T2" fmla="*/ 12 w 97"/>
                  <a:gd name="T3" fmla="*/ 21 h 674"/>
                  <a:gd name="T4" fmla="*/ 10 w 97"/>
                  <a:gd name="T5" fmla="*/ 19 h 674"/>
                  <a:gd name="T6" fmla="*/ 3 w 97"/>
                  <a:gd name="T7" fmla="*/ 178 h 674"/>
                  <a:gd name="T8" fmla="*/ 12 w 97"/>
                  <a:gd name="T9" fmla="*/ 178 h 674"/>
                  <a:gd name="T10" fmla="*/ 25 w 97"/>
                  <a:gd name="T11" fmla="*/ 43 h 674"/>
                  <a:gd name="T12" fmla="*/ 20 w 97"/>
                  <a:gd name="T13" fmla="*/ 42 h 674"/>
                  <a:gd name="T14" fmla="*/ 10 w 97"/>
                  <a:gd name="T15" fmla="*/ 37 h 674"/>
                  <a:gd name="T16" fmla="*/ 10 w 97"/>
                  <a:gd name="T17" fmla="*/ 33 h 674"/>
                  <a:gd name="T18" fmla="*/ 17 w 97"/>
                  <a:gd name="T19" fmla="*/ 28 h 674"/>
                  <a:gd name="T20" fmla="*/ 25 w 97"/>
                  <a:gd name="T21" fmla="*/ 32 h 674"/>
                  <a:gd name="T22" fmla="*/ 25 w 97"/>
                  <a:gd name="T23" fmla="*/ 32 h 674"/>
                  <a:gd name="T24" fmla="*/ 27 w 97"/>
                  <a:gd name="T25" fmla="*/ 19 h 674"/>
                  <a:gd name="T26" fmla="*/ 21 w 97"/>
                  <a:gd name="T27" fmla="*/ 21 h 674"/>
                  <a:gd name="T28" fmla="*/ 19 w 97"/>
                  <a:gd name="T29" fmla="*/ 9 h 674"/>
                  <a:gd name="T30" fmla="*/ 24 w 97"/>
                  <a:gd name="T31" fmla="*/ 8 h 674"/>
                  <a:gd name="T32" fmla="*/ 24 w 97"/>
                  <a:gd name="T33" fmla="*/ 2 h 674"/>
                  <a:gd name="T34" fmla="*/ 12 w 97"/>
                  <a:gd name="T35" fmla="*/ 1 h 674"/>
                  <a:gd name="T36" fmla="*/ 12 w 97"/>
                  <a:gd name="T37" fmla="*/ 0 h 674"/>
                  <a:gd name="T38" fmla="*/ 10 w 97"/>
                  <a:gd name="T39" fmla="*/ 7 h 674"/>
                  <a:gd name="T40" fmla="*/ 12 w 97"/>
                  <a:gd name="T41" fmla="*/ 8 h 674"/>
                  <a:gd name="T42" fmla="*/ 19 w 97"/>
                  <a:gd name="T43" fmla="*/ 9 h 67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97"/>
                  <a:gd name="T67" fmla="*/ 0 h 674"/>
                  <a:gd name="T68" fmla="*/ 97 w 97"/>
                  <a:gd name="T69" fmla="*/ 674 h 67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97" h="674">
                    <a:moveTo>
                      <a:pt x="76" y="78"/>
                    </a:moveTo>
                    <a:cubicBezTo>
                      <a:pt x="68" y="81"/>
                      <a:pt x="53" y="80"/>
                      <a:pt x="46" y="76"/>
                    </a:cubicBezTo>
                    <a:cubicBezTo>
                      <a:pt x="44" y="75"/>
                      <a:pt x="40" y="73"/>
                      <a:pt x="36" y="70"/>
                    </a:cubicBezTo>
                    <a:cubicBezTo>
                      <a:pt x="24" y="240"/>
                      <a:pt x="0" y="623"/>
                      <a:pt x="11" y="666"/>
                    </a:cubicBezTo>
                    <a:cubicBezTo>
                      <a:pt x="11" y="666"/>
                      <a:pt x="28" y="674"/>
                      <a:pt x="41" y="668"/>
                    </a:cubicBezTo>
                    <a:cubicBezTo>
                      <a:pt x="89" y="161"/>
                      <a:pt x="89" y="161"/>
                      <a:pt x="89" y="161"/>
                    </a:cubicBezTo>
                    <a:cubicBezTo>
                      <a:pt x="83" y="160"/>
                      <a:pt x="77" y="159"/>
                      <a:pt x="74" y="157"/>
                    </a:cubicBezTo>
                    <a:cubicBezTo>
                      <a:pt x="68" y="154"/>
                      <a:pt x="38" y="139"/>
                      <a:pt x="38" y="139"/>
                    </a:cubicBezTo>
                    <a:cubicBezTo>
                      <a:pt x="38" y="139"/>
                      <a:pt x="36" y="130"/>
                      <a:pt x="36" y="123"/>
                    </a:cubicBezTo>
                    <a:cubicBezTo>
                      <a:pt x="37" y="117"/>
                      <a:pt x="49" y="109"/>
                      <a:pt x="62" y="107"/>
                    </a:cubicBezTo>
                    <a:cubicBezTo>
                      <a:pt x="75" y="105"/>
                      <a:pt x="92" y="119"/>
                      <a:pt x="92" y="119"/>
                    </a:cubicBezTo>
                    <a:cubicBezTo>
                      <a:pt x="92" y="118"/>
                      <a:pt x="93" y="118"/>
                      <a:pt x="93" y="118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0" y="74"/>
                      <a:pt x="83" y="75"/>
                      <a:pt x="76" y="78"/>
                    </a:cubicBezTo>
                    <a:moveTo>
                      <a:pt x="70" y="32"/>
                    </a:moveTo>
                    <a:cubicBezTo>
                      <a:pt x="75" y="32"/>
                      <a:pt x="87" y="29"/>
                      <a:pt x="87" y="29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3" y="1"/>
                      <a:pt x="41" y="0"/>
                    </a:cubicBezTo>
                    <a:cubicBezTo>
                      <a:pt x="40" y="6"/>
                      <a:pt x="40" y="15"/>
                      <a:pt x="39" y="26"/>
                    </a:cubicBezTo>
                    <a:cubicBezTo>
                      <a:pt x="41" y="27"/>
                      <a:pt x="43" y="27"/>
                      <a:pt x="44" y="28"/>
                    </a:cubicBezTo>
                    <a:cubicBezTo>
                      <a:pt x="47" y="29"/>
                      <a:pt x="66" y="32"/>
                      <a:pt x="70" y="32"/>
                    </a:cubicBezTo>
                  </a:path>
                </a:pathLst>
              </a:custGeom>
              <a:solidFill>
                <a:srgbClr val="CF80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6" name="Freeform 382">
                <a:extLst>
                  <a:ext uri="{FF2B5EF4-FFF2-40B4-BE49-F238E27FC236}">
                    <a16:creationId xmlns:a16="http://schemas.microsoft.com/office/drawing/2014/main" id="{CF971C58-928B-4FF4-86EF-9893E4D5A9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9" y="816"/>
                <a:ext cx="63" cy="432"/>
              </a:xfrm>
              <a:custGeom>
                <a:avLst/>
                <a:gdLst>
                  <a:gd name="T0" fmla="*/ 21 w 97"/>
                  <a:gd name="T1" fmla="*/ 28 h 672"/>
                  <a:gd name="T2" fmla="*/ 20 w 97"/>
                  <a:gd name="T3" fmla="*/ 28 h 672"/>
                  <a:gd name="T4" fmla="*/ 25 w 97"/>
                  <a:gd name="T5" fmla="*/ 32 h 672"/>
                  <a:gd name="T6" fmla="*/ 25 w 97"/>
                  <a:gd name="T7" fmla="*/ 32 h 672"/>
                  <a:gd name="T8" fmla="*/ 26 w 97"/>
                  <a:gd name="T9" fmla="*/ 30 h 672"/>
                  <a:gd name="T10" fmla="*/ 21 w 97"/>
                  <a:gd name="T11" fmla="*/ 28 h 672"/>
                  <a:gd name="T12" fmla="*/ 21 w 97"/>
                  <a:gd name="T13" fmla="*/ 21 h 672"/>
                  <a:gd name="T14" fmla="*/ 19 w 97"/>
                  <a:gd name="T15" fmla="*/ 21 h 672"/>
                  <a:gd name="T16" fmla="*/ 25 w 97"/>
                  <a:gd name="T17" fmla="*/ 21 h 672"/>
                  <a:gd name="T18" fmla="*/ 27 w 97"/>
                  <a:gd name="T19" fmla="*/ 20 h 672"/>
                  <a:gd name="T20" fmla="*/ 27 w 97"/>
                  <a:gd name="T21" fmla="*/ 19 h 672"/>
                  <a:gd name="T22" fmla="*/ 21 w 97"/>
                  <a:gd name="T23" fmla="*/ 21 h 672"/>
                  <a:gd name="T24" fmla="*/ 10 w 97"/>
                  <a:gd name="T25" fmla="*/ 19 h 672"/>
                  <a:gd name="T26" fmla="*/ 3 w 97"/>
                  <a:gd name="T27" fmla="*/ 177 h 672"/>
                  <a:gd name="T28" fmla="*/ 10 w 97"/>
                  <a:gd name="T29" fmla="*/ 178 h 672"/>
                  <a:gd name="T30" fmla="*/ 6 w 97"/>
                  <a:gd name="T31" fmla="*/ 177 h 672"/>
                  <a:gd name="T32" fmla="*/ 12 w 97"/>
                  <a:gd name="T33" fmla="*/ 38 h 672"/>
                  <a:gd name="T34" fmla="*/ 10 w 97"/>
                  <a:gd name="T35" fmla="*/ 37 h 672"/>
                  <a:gd name="T36" fmla="*/ 10 w 97"/>
                  <a:gd name="T37" fmla="*/ 33 h 672"/>
                  <a:gd name="T38" fmla="*/ 13 w 97"/>
                  <a:gd name="T39" fmla="*/ 30 h 672"/>
                  <a:gd name="T40" fmla="*/ 14 w 97"/>
                  <a:gd name="T41" fmla="*/ 21 h 672"/>
                  <a:gd name="T42" fmla="*/ 12 w 97"/>
                  <a:gd name="T43" fmla="*/ 21 h 672"/>
                  <a:gd name="T44" fmla="*/ 10 w 97"/>
                  <a:gd name="T45" fmla="*/ 19 h 672"/>
                  <a:gd name="T46" fmla="*/ 16 w 97"/>
                  <a:gd name="T47" fmla="*/ 8 h 672"/>
                  <a:gd name="T48" fmla="*/ 14 w 97"/>
                  <a:gd name="T49" fmla="*/ 7 h 672"/>
                  <a:gd name="T50" fmla="*/ 15 w 97"/>
                  <a:gd name="T51" fmla="*/ 1 h 672"/>
                  <a:gd name="T52" fmla="*/ 12 w 97"/>
                  <a:gd name="T53" fmla="*/ 1 h 672"/>
                  <a:gd name="T54" fmla="*/ 12 w 97"/>
                  <a:gd name="T55" fmla="*/ 0 h 672"/>
                  <a:gd name="T56" fmla="*/ 10 w 97"/>
                  <a:gd name="T57" fmla="*/ 7 h 672"/>
                  <a:gd name="T58" fmla="*/ 12 w 97"/>
                  <a:gd name="T59" fmla="*/ 8 h 672"/>
                  <a:gd name="T60" fmla="*/ 19 w 97"/>
                  <a:gd name="T61" fmla="*/ 9 h 672"/>
                  <a:gd name="T62" fmla="*/ 21 w 97"/>
                  <a:gd name="T63" fmla="*/ 8 h 672"/>
                  <a:gd name="T64" fmla="*/ 16 w 97"/>
                  <a:gd name="T65" fmla="*/ 8 h 6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672"/>
                  <a:gd name="T101" fmla="*/ 97 w 97"/>
                  <a:gd name="T102" fmla="*/ 672 h 67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672">
                    <a:moveTo>
                      <a:pt x="76" y="107"/>
                    </a:moveTo>
                    <a:cubicBezTo>
                      <a:pt x="74" y="107"/>
                      <a:pt x="73" y="108"/>
                      <a:pt x="72" y="108"/>
                    </a:cubicBezTo>
                    <a:cubicBezTo>
                      <a:pt x="82" y="111"/>
                      <a:pt x="92" y="119"/>
                      <a:pt x="92" y="119"/>
                    </a:cubicBezTo>
                    <a:cubicBezTo>
                      <a:pt x="92" y="118"/>
                      <a:pt x="93" y="118"/>
                      <a:pt x="93" y="118"/>
                    </a:cubicBezTo>
                    <a:cubicBezTo>
                      <a:pt x="94" y="111"/>
                      <a:pt x="94" y="111"/>
                      <a:pt x="94" y="111"/>
                    </a:cubicBezTo>
                    <a:cubicBezTo>
                      <a:pt x="88" y="109"/>
                      <a:pt x="81" y="106"/>
                      <a:pt x="76" y="107"/>
                    </a:cubicBezTo>
                    <a:moveTo>
                      <a:pt x="76" y="78"/>
                    </a:moveTo>
                    <a:cubicBezTo>
                      <a:pt x="74" y="79"/>
                      <a:pt x="72" y="79"/>
                      <a:pt x="71" y="79"/>
                    </a:cubicBezTo>
                    <a:cubicBezTo>
                      <a:pt x="77" y="80"/>
                      <a:pt x="85" y="80"/>
                      <a:pt x="89" y="78"/>
                    </a:cubicBezTo>
                    <a:cubicBezTo>
                      <a:pt x="92" y="77"/>
                      <a:pt x="94" y="76"/>
                      <a:pt x="97" y="75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0" y="74"/>
                      <a:pt x="83" y="75"/>
                      <a:pt x="76" y="78"/>
                    </a:cubicBezTo>
                    <a:moveTo>
                      <a:pt x="36" y="70"/>
                    </a:moveTo>
                    <a:cubicBezTo>
                      <a:pt x="24" y="240"/>
                      <a:pt x="0" y="623"/>
                      <a:pt x="11" y="666"/>
                    </a:cubicBezTo>
                    <a:cubicBezTo>
                      <a:pt x="11" y="666"/>
                      <a:pt x="25" y="672"/>
                      <a:pt x="37" y="670"/>
                    </a:cubicBezTo>
                    <a:cubicBezTo>
                      <a:pt x="30" y="668"/>
                      <a:pt x="24" y="666"/>
                      <a:pt x="24" y="666"/>
                    </a:cubicBezTo>
                    <a:cubicBezTo>
                      <a:pt x="15" y="628"/>
                      <a:pt x="33" y="330"/>
                      <a:pt x="45" y="142"/>
                    </a:cubicBezTo>
                    <a:cubicBezTo>
                      <a:pt x="41" y="141"/>
                      <a:pt x="38" y="139"/>
                      <a:pt x="38" y="139"/>
                    </a:cubicBezTo>
                    <a:cubicBezTo>
                      <a:pt x="38" y="139"/>
                      <a:pt x="36" y="130"/>
                      <a:pt x="36" y="123"/>
                    </a:cubicBezTo>
                    <a:cubicBezTo>
                      <a:pt x="37" y="120"/>
                      <a:pt x="41" y="116"/>
                      <a:pt x="47" y="112"/>
                    </a:cubicBezTo>
                    <a:cubicBezTo>
                      <a:pt x="47" y="100"/>
                      <a:pt x="48" y="88"/>
                      <a:pt x="49" y="77"/>
                    </a:cubicBezTo>
                    <a:cubicBezTo>
                      <a:pt x="48" y="77"/>
                      <a:pt x="47" y="77"/>
                      <a:pt x="46" y="76"/>
                    </a:cubicBezTo>
                    <a:cubicBezTo>
                      <a:pt x="44" y="75"/>
                      <a:pt x="40" y="73"/>
                      <a:pt x="36" y="70"/>
                    </a:cubicBezTo>
                    <a:moveTo>
                      <a:pt x="58" y="28"/>
                    </a:moveTo>
                    <a:cubicBezTo>
                      <a:pt x="57" y="27"/>
                      <a:pt x="55" y="27"/>
                      <a:pt x="52" y="26"/>
                    </a:cubicBezTo>
                    <a:cubicBezTo>
                      <a:pt x="53" y="17"/>
                      <a:pt x="54" y="9"/>
                      <a:pt x="54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3" y="1"/>
                      <a:pt x="41" y="0"/>
                    </a:cubicBezTo>
                    <a:cubicBezTo>
                      <a:pt x="40" y="6"/>
                      <a:pt x="40" y="15"/>
                      <a:pt x="39" y="26"/>
                    </a:cubicBezTo>
                    <a:cubicBezTo>
                      <a:pt x="41" y="27"/>
                      <a:pt x="43" y="27"/>
                      <a:pt x="44" y="28"/>
                    </a:cubicBezTo>
                    <a:cubicBezTo>
                      <a:pt x="47" y="29"/>
                      <a:pt x="66" y="32"/>
                      <a:pt x="70" y="32"/>
                    </a:cubicBezTo>
                    <a:cubicBezTo>
                      <a:pt x="72" y="32"/>
                      <a:pt x="75" y="32"/>
                      <a:pt x="77" y="31"/>
                    </a:cubicBezTo>
                    <a:cubicBezTo>
                      <a:pt x="70" y="30"/>
                      <a:pt x="60" y="28"/>
                      <a:pt x="58" y="28"/>
                    </a:cubicBezTo>
                  </a:path>
                </a:pathLst>
              </a:custGeom>
              <a:solidFill>
                <a:srgbClr val="A5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7" name="Freeform 383">
                <a:extLst>
                  <a:ext uri="{FF2B5EF4-FFF2-40B4-BE49-F238E27FC236}">
                    <a16:creationId xmlns:a16="http://schemas.microsoft.com/office/drawing/2014/main" id="{69FD5165-058B-4737-8208-B5A437FA167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83" y="814"/>
                <a:ext cx="61" cy="434"/>
              </a:xfrm>
              <a:custGeom>
                <a:avLst/>
                <a:gdLst>
                  <a:gd name="T0" fmla="*/ 19 w 94"/>
                  <a:gd name="T1" fmla="*/ 21 h 675"/>
                  <a:gd name="T2" fmla="*/ 14 w 94"/>
                  <a:gd name="T3" fmla="*/ 21 h 675"/>
                  <a:gd name="T4" fmla="*/ 8 w 94"/>
                  <a:gd name="T5" fmla="*/ 19 h 675"/>
                  <a:gd name="T6" fmla="*/ 8 w 94"/>
                  <a:gd name="T7" fmla="*/ 19 h 675"/>
                  <a:gd name="T8" fmla="*/ 1 w 94"/>
                  <a:gd name="T9" fmla="*/ 173 h 675"/>
                  <a:gd name="T10" fmla="*/ 1 w 94"/>
                  <a:gd name="T11" fmla="*/ 178 h 675"/>
                  <a:gd name="T12" fmla="*/ 6 w 94"/>
                  <a:gd name="T13" fmla="*/ 179 h 675"/>
                  <a:gd name="T14" fmla="*/ 10 w 94"/>
                  <a:gd name="T15" fmla="*/ 179 h 675"/>
                  <a:gd name="T16" fmla="*/ 23 w 94"/>
                  <a:gd name="T17" fmla="*/ 43 h 675"/>
                  <a:gd name="T18" fmla="*/ 14 w 94"/>
                  <a:gd name="T19" fmla="*/ 39 h 675"/>
                  <a:gd name="T20" fmla="*/ 9 w 94"/>
                  <a:gd name="T21" fmla="*/ 38 h 675"/>
                  <a:gd name="T22" fmla="*/ 9 w 94"/>
                  <a:gd name="T23" fmla="*/ 38 h 675"/>
                  <a:gd name="T24" fmla="*/ 9 w 94"/>
                  <a:gd name="T25" fmla="*/ 34 h 675"/>
                  <a:gd name="T26" fmla="*/ 15 w 94"/>
                  <a:gd name="T27" fmla="*/ 30 h 675"/>
                  <a:gd name="T28" fmla="*/ 21 w 94"/>
                  <a:gd name="T29" fmla="*/ 32 h 675"/>
                  <a:gd name="T30" fmla="*/ 23 w 94"/>
                  <a:gd name="T31" fmla="*/ 33 h 675"/>
                  <a:gd name="T32" fmla="*/ 23 w 94"/>
                  <a:gd name="T33" fmla="*/ 33 h 675"/>
                  <a:gd name="T34" fmla="*/ 25 w 94"/>
                  <a:gd name="T35" fmla="*/ 32 h 675"/>
                  <a:gd name="T36" fmla="*/ 26 w 94"/>
                  <a:gd name="T37" fmla="*/ 20 h 675"/>
                  <a:gd name="T38" fmla="*/ 19 w 94"/>
                  <a:gd name="T39" fmla="*/ 21 h 675"/>
                  <a:gd name="T40" fmla="*/ 19 w 94"/>
                  <a:gd name="T41" fmla="*/ 22 h 675"/>
                  <a:gd name="T42" fmla="*/ 25 w 94"/>
                  <a:gd name="T43" fmla="*/ 21 h 675"/>
                  <a:gd name="T44" fmla="*/ 23 w 94"/>
                  <a:gd name="T45" fmla="*/ 32 h 675"/>
                  <a:gd name="T46" fmla="*/ 23 w 94"/>
                  <a:gd name="T47" fmla="*/ 32 h 675"/>
                  <a:gd name="T48" fmla="*/ 23 w 94"/>
                  <a:gd name="T49" fmla="*/ 32 h 675"/>
                  <a:gd name="T50" fmla="*/ 21 w 94"/>
                  <a:gd name="T51" fmla="*/ 30 h 675"/>
                  <a:gd name="T52" fmla="*/ 15 w 94"/>
                  <a:gd name="T53" fmla="*/ 28 h 675"/>
                  <a:gd name="T54" fmla="*/ 8 w 94"/>
                  <a:gd name="T55" fmla="*/ 32 h 675"/>
                  <a:gd name="T56" fmla="*/ 8 w 94"/>
                  <a:gd name="T57" fmla="*/ 34 h 675"/>
                  <a:gd name="T58" fmla="*/ 8 w 94"/>
                  <a:gd name="T59" fmla="*/ 39 h 675"/>
                  <a:gd name="T60" fmla="*/ 18 w 94"/>
                  <a:gd name="T61" fmla="*/ 43 h 675"/>
                  <a:gd name="T62" fmla="*/ 23 w 94"/>
                  <a:gd name="T63" fmla="*/ 44 h 675"/>
                  <a:gd name="T64" fmla="*/ 9 w 94"/>
                  <a:gd name="T65" fmla="*/ 178 h 675"/>
                  <a:gd name="T66" fmla="*/ 9 w 94"/>
                  <a:gd name="T67" fmla="*/ 177 h 675"/>
                  <a:gd name="T68" fmla="*/ 3 w 94"/>
                  <a:gd name="T69" fmla="*/ 177 h 675"/>
                  <a:gd name="T70" fmla="*/ 2 w 94"/>
                  <a:gd name="T71" fmla="*/ 177 h 675"/>
                  <a:gd name="T72" fmla="*/ 1 w 94"/>
                  <a:gd name="T73" fmla="*/ 177 h 675"/>
                  <a:gd name="T74" fmla="*/ 1 w 94"/>
                  <a:gd name="T75" fmla="*/ 173 h 675"/>
                  <a:gd name="T76" fmla="*/ 9 w 94"/>
                  <a:gd name="T77" fmla="*/ 20 h 675"/>
                  <a:gd name="T78" fmla="*/ 8 w 94"/>
                  <a:gd name="T79" fmla="*/ 20 h 675"/>
                  <a:gd name="T80" fmla="*/ 13 w 94"/>
                  <a:gd name="T81" fmla="*/ 23 h 675"/>
                  <a:gd name="T82" fmla="*/ 19 w 94"/>
                  <a:gd name="T83" fmla="*/ 22 h 675"/>
                  <a:gd name="T84" fmla="*/ 18 w 94"/>
                  <a:gd name="T85" fmla="*/ 10 h 675"/>
                  <a:gd name="T86" fmla="*/ 21 w 94"/>
                  <a:gd name="T87" fmla="*/ 10 h 675"/>
                  <a:gd name="T88" fmla="*/ 23 w 94"/>
                  <a:gd name="T89" fmla="*/ 9 h 675"/>
                  <a:gd name="T90" fmla="*/ 10 w 94"/>
                  <a:gd name="T91" fmla="*/ 1 h 675"/>
                  <a:gd name="T92" fmla="*/ 11 w 94"/>
                  <a:gd name="T93" fmla="*/ 1 h 675"/>
                  <a:gd name="T94" fmla="*/ 9 w 94"/>
                  <a:gd name="T95" fmla="*/ 0 h 675"/>
                  <a:gd name="T96" fmla="*/ 8 w 94"/>
                  <a:gd name="T97" fmla="*/ 8 h 675"/>
                  <a:gd name="T98" fmla="*/ 9 w 94"/>
                  <a:gd name="T99" fmla="*/ 8 h 675"/>
                  <a:gd name="T100" fmla="*/ 12 w 94"/>
                  <a:gd name="T101" fmla="*/ 9 h 675"/>
                  <a:gd name="T102" fmla="*/ 18 w 94"/>
                  <a:gd name="T103" fmla="*/ 10 h 675"/>
                  <a:gd name="T104" fmla="*/ 18 w 94"/>
                  <a:gd name="T105" fmla="*/ 9 h 675"/>
                  <a:gd name="T106" fmla="*/ 13 w 94"/>
                  <a:gd name="T107" fmla="*/ 8 h 675"/>
                  <a:gd name="T108" fmla="*/ 10 w 94"/>
                  <a:gd name="T109" fmla="*/ 8 h 675"/>
                  <a:gd name="T110" fmla="*/ 9 w 94"/>
                  <a:gd name="T111" fmla="*/ 8 h 675"/>
                  <a:gd name="T112" fmla="*/ 10 w 94"/>
                  <a:gd name="T113" fmla="*/ 1 h 675"/>
                  <a:gd name="T114" fmla="*/ 9 w 94"/>
                  <a:gd name="T115" fmla="*/ 1 h 675"/>
                  <a:gd name="T116" fmla="*/ 10 w 94"/>
                  <a:gd name="T117" fmla="*/ 2 h 675"/>
                  <a:gd name="T118" fmla="*/ 21 w 94"/>
                  <a:gd name="T119" fmla="*/ 3 h 675"/>
                  <a:gd name="T120" fmla="*/ 22 w 94"/>
                  <a:gd name="T121" fmla="*/ 9 h 675"/>
                  <a:gd name="T122" fmla="*/ 21 w 94"/>
                  <a:gd name="T123" fmla="*/ 8 h 675"/>
                  <a:gd name="T124" fmla="*/ 18 w 94"/>
                  <a:gd name="T125" fmla="*/ 9 h 67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4"/>
                  <a:gd name="T190" fmla="*/ 0 h 675"/>
                  <a:gd name="T191" fmla="*/ 94 w 94"/>
                  <a:gd name="T192" fmla="*/ 675 h 67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4" h="675">
                    <a:moveTo>
                      <a:pt x="70" y="81"/>
                    </a:moveTo>
                    <a:cubicBezTo>
                      <a:pt x="69" y="79"/>
                      <a:pt x="69" y="79"/>
                      <a:pt x="69" y="79"/>
                    </a:cubicBezTo>
                    <a:cubicBezTo>
                      <a:pt x="66" y="80"/>
                      <a:pt x="62" y="81"/>
                      <a:pt x="58" y="81"/>
                    </a:cubicBezTo>
                    <a:cubicBezTo>
                      <a:pt x="55" y="81"/>
                      <a:pt x="52" y="80"/>
                      <a:pt x="49" y="80"/>
                    </a:cubicBezTo>
                    <a:cubicBezTo>
                      <a:pt x="46" y="79"/>
                      <a:pt x="43" y="79"/>
                      <a:pt x="41" y="78"/>
                    </a:cubicBezTo>
                    <a:cubicBezTo>
                      <a:pt x="39" y="76"/>
                      <a:pt x="35" y="74"/>
                      <a:pt x="31" y="72"/>
                    </a:cubicBezTo>
                    <a:cubicBezTo>
                      <a:pt x="28" y="70"/>
                      <a:pt x="28" y="70"/>
                      <a:pt x="28" y="70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18" y="214"/>
                      <a:pt x="0" y="502"/>
                      <a:pt x="0" y="620"/>
                    </a:cubicBezTo>
                    <a:cubicBezTo>
                      <a:pt x="0" y="632"/>
                      <a:pt x="0" y="643"/>
                      <a:pt x="1" y="651"/>
                    </a:cubicBezTo>
                    <a:cubicBezTo>
                      <a:pt x="1" y="659"/>
                      <a:pt x="2" y="665"/>
                      <a:pt x="3" y="669"/>
                    </a:cubicBezTo>
                    <a:cubicBezTo>
                      <a:pt x="3" y="670"/>
                      <a:pt x="3" y="670"/>
                      <a:pt x="3" y="670"/>
                    </a:cubicBezTo>
                    <a:cubicBezTo>
                      <a:pt x="4" y="670"/>
                      <a:pt x="4" y="670"/>
                      <a:pt x="4" y="670"/>
                    </a:cubicBezTo>
                    <a:cubicBezTo>
                      <a:pt x="4" y="671"/>
                      <a:pt x="14" y="675"/>
                      <a:pt x="25" y="675"/>
                    </a:cubicBezTo>
                    <a:cubicBezTo>
                      <a:pt x="29" y="675"/>
                      <a:pt x="32" y="675"/>
                      <a:pt x="36" y="673"/>
                    </a:cubicBezTo>
                    <a:cubicBezTo>
                      <a:pt x="37" y="673"/>
                      <a:pt x="37" y="673"/>
                      <a:pt x="37" y="673"/>
                    </a:cubicBezTo>
                    <a:cubicBezTo>
                      <a:pt x="85" y="162"/>
                      <a:pt x="85" y="162"/>
                      <a:pt x="85" y="162"/>
                    </a:cubicBezTo>
                    <a:cubicBezTo>
                      <a:pt x="83" y="162"/>
                      <a:pt x="83" y="162"/>
                      <a:pt x="83" y="162"/>
                    </a:cubicBezTo>
                    <a:cubicBezTo>
                      <a:pt x="78" y="161"/>
                      <a:pt x="72" y="160"/>
                      <a:pt x="69" y="158"/>
                    </a:cubicBezTo>
                    <a:cubicBezTo>
                      <a:pt x="66" y="157"/>
                      <a:pt x="57" y="152"/>
                      <a:pt x="49" y="148"/>
                    </a:cubicBezTo>
                    <a:cubicBezTo>
                      <a:pt x="41" y="144"/>
                      <a:pt x="33" y="140"/>
                      <a:pt x="33" y="140"/>
                    </a:cubicBezTo>
                    <a:cubicBezTo>
                      <a:pt x="32" y="142"/>
                      <a:pt x="32" y="142"/>
                      <a:pt x="32" y="142"/>
                    </a:cubicBezTo>
                    <a:cubicBezTo>
                      <a:pt x="34" y="142"/>
                      <a:pt x="34" y="142"/>
                      <a:pt x="34" y="142"/>
                    </a:cubicBezTo>
                    <a:cubicBezTo>
                      <a:pt x="34" y="141"/>
                      <a:pt x="34" y="141"/>
                      <a:pt x="34" y="141"/>
                    </a:cubicBezTo>
                    <a:cubicBezTo>
                      <a:pt x="34" y="140"/>
                      <a:pt x="32" y="134"/>
                      <a:pt x="32" y="128"/>
                    </a:cubicBezTo>
                    <a:cubicBezTo>
                      <a:pt x="32" y="128"/>
                      <a:pt x="32" y="127"/>
                      <a:pt x="32" y="127"/>
                    </a:cubicBezTo>
                    <a:cubicBezTo>
                      <a:pt x="32" y="125"/>
                      <a:pt x="33" y="124"/>
                      <a:pt x="34" y="123"/>
                    </a:cubicBezTo>
                    <a:cubicBezTo>
                      <a:pt x="38" y="118"/>
                      <a:pt x="47" y="114"/>
                      <a:pt x="56" y="112"/>
                    </a:cubicBezTo>
                    <a:cubicBezTo>
                      <a:pt x="57" y="112"/>
                      <a:pt x="58" y="112"/>
                      <a:pt x="59" y="112"/>
                    </a:cubicBezTo>
                    <a:cubicBezTo>
                      <a:pt x="64" y="112"/>
                      <a:pt x="71" y="115"/>
                      <a:pt x="76" y="118"/>
                    </a:cubicBezTo>
                    <a:cubicBezTo>
                      <a:pt x="79" y="119"/>
                      <a:pt x="81" y="120"/>
                      <a:pt x="82" y="121"/>
                    </a:cubicBezTo>
                    <a:cubicBezTo>
                      <a:pt x="83" y="122"/>
                      <a:pt x="84" y="122"/>
                      <a:pt x="84" y="123"/>
                    </a:cubicBezTo>
                    <a:cubicBezTo>
                      <a:pt x="85" y="123"/>
                      <a:pt x="85" y="123"/>
                      <a:pt x="85" y="123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88" y="123"/>
                      <a:pt x="88" y="123"/>
                      <a:pt x="88" y="123"/>
                    </a:cubicBezTo>
                    <a:cubicBezTo>
                      <a:pt x="88" y="123"/>
                      <a:pt x="88" y="122"/>
                      <a:pt x="89" y="122"/>
                    </a:cubicBezTo>
                    <a:cubicBezTo>
                      <a:pt x="89" y="121"/>
                      <a:pt x="89" y="121"/>
                      <a:pt x="89" y="121"/>
                    </a:cubicBezTo>
                    <a:cubicBezTo>
                      <a:pt x="94" y="74"/>
                      <a:pt x="94" y="74"/>
                      <a:pt x="94" y="74"/>
                    </a:cubicBezTo>
                    <a:cubicBezTo>
                      <a:pt x="91" y="74"/>
                      <a:pt x="91" y="74"/>
                      <a:pt x="91" y="74"/>
                    </a:cubicBezTo>
                    <a:cubicBezTo>
                      <a:pt x="84" y="75"/>
                      <a:pt x="76" y="76"/>
                      <a:pt x="69" y="79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7" y="80"/>
                      <a:pt x="84" y="79"/>
                      <a:pt x="92" y="78"/>
                    </a:cubicBezTo>
                    <a:cubicBezTo>
                      <a:pt x="91" y="76"/>
                      <a:pt x="91" y="76"/>
                      <a:pt x="91" y="76"/>
                    </a:cubicBezTo>
                    <a:cubicBezTo>
                      <a:pt x="89" y="76"/>
                      <a:pt x="89" y="76"/>
                      <a:pt x="89" y="76"/>
                    </a:cubicBezTo>
                    <a:cubicBezTo>
                      <a:pt x="85" y="120"/>
                      <a:pt x="85" y="120"/>
                      <a:pt x="85" y="120"/>
                    </a:cubicBezTo>
                    <a:cubicBezTo>
                      <a:pt x="87" y="121"/>
                      <a:pt x="87" y="121"/>
                      <a:pt x="87" y="121"/>
                    </a:cubicBezTo>
                    <a:cubicBezTo>
                      <a:pt x="86" y="119"/>
                      <a:pt x="86" y="119"/>
                      <a:pt x="86" y="119"/>
                    </a:cubicBezTo>
                    <a:cubicBezTo>
                      <a:pt x="85" y="119"/>
                      <a:pt x="85" y="120"/>
                      <a:pt x="85" y="120"/>
                    </a:cubicBezTo>
                    <a:cubicBezTo>
                      <a:pt x="86" y="122"/>
                      <a:pt x="86" y="122"/>
                      <a:pt x="86" y="122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7" y="120"/>
                      <a:pt x="83" y="117"/>
                      <a:pt x="78" y="114"/>
                    </a:cubicBezTo>
                    <a:cubicBezTo>
                      <a:pt x="73" y="111"/>
                      <a:pt x="66" y="108"/>
                      <a:pt x="59" y="108"/>
                    </a:cubicBezTo>
                    <a:cubicBezTo>
                      <a:pt x="58" y="108"/>
                      <a:pt x="57" y="108"/>
                      <a:pt x="56" y="108"/>
                    </a:cubicBezTo>
                    <a:cubicBezTo>
                      <a:pt x="49" y="109"/>
                      <a:pt x="42" y="112"/>
                      <a:pt x="37" y="115"/>
                    </a:cubicBezTo>
                    <a:cubicBezTo>
                      <a:pt x="35" y="116"/>
                      <a:pt x="33" y="118"/>
                      <a:pt x="31" y="120"/>
                    </a:cubicBezTo>
                    <a:cubicBezTo>
                      <a:pt x="30" y="122"/>
                      <a:pt x="28" y="124"/>
                      <a:pt x="28" y="126"/>
                    </a:cubicBezTo>
                    <a:cubicBezTo>
                      <a:pt x="28" y="127"/>
                      <a:pt x="28" y="128"/>
                      <a:pt x="28" y="128"/>
                    </a:cubicBezTo>
                    <a:cubicBezTo>
                      <a:pt x="28" y="135"/>
                      <a:pt x="30" y="143"/>
                      <a:pt x="30" y="143"/>
                    </a:cubicBezTo>
                    <a:cubicBezTo>
                      <a:pt x="31" y="144"/>
                      <a:pt x="31" y="144"/>
                      <a:pt x="31" y="144"/>
                    </a:cubicBezTo>
                    <a:cubicBezTo>
                      <a:pt x="32" y="144"/>
                      <a:pt x="32" y="144"/>
                      <a:pt x="32" y="144"/>
                    </a:cubicBezTo>
                    <a:cubicBezTo>
                      <a:pt x="32" y="144"/>
                      <a:pt x="61" y="159"/>
                      <a:pt x="67" y="162"/>
                    </a:cubicBezTo>
                    <a:cubicBezTo>
                      <a:pt x="71" y="163"/>
                      <a:pt x="77" y="165"/>
                      <a:pt x="83" y="166"/>
                    </a:cubicBezTo>
                    <a:cubicBezTo>
                      <a:pt x="83" y="164"/>
                      <a:pt x="83" y="164"/>
                      <a:pt x="83" y="164"/>
                    </a:cubicBezTo>
                    <a:cubicBezTo>
                      <a:pt x="81" y="164"/>
                      <a:pt x="81" y="164"/>
                      <a:pt x="81" y="164"/>
                    </a:cubicBezTo>
                    <a:cubicBezTo>
                      <a:pt x="33" y="671"/>
                      <a:pt x="33" y="671"/>
                      <a:pt x="33" y="671"/>
                    </a:cubicBezTo>
                    <a:cubicBezTo>
                      <a:pt x="35" y="671"/>
                      <a:pt x="35" y="671"/>
                      <a:pt x="35" y="671"/>
                    </a:cubicBezTo>
                    <a:cubicBezTo>
                      <a:pt x="34" y="669"/>
                      <a:pt x="34" y="669"/>
                      <a:pt x="34" y="669"/>
                    </a:cubicBezTo>
                    <a:cubicBezTo>
                      <a:pt x="31" y="671"/>
                      <a:pt x="28" y="671"/>
                      <a:pt x="25" y="671"/>
                    </a:cubicBezTo>
                    <a:cubicBezTo>
                      <a:pt x="20" y="671"/>
                      <a:pt x="15" y="670"/>
                      <a:pt x="11" y="669"/>
                    </a:cubicBezTo>
                    <a:cubicBezTo>
                      <a:pt x="10" y="668"/>
                      <a:pt x="8" y="668"/>
                      <a:pt x="7" y="668"/>
                    </a:cubicBezTo>
                    <a:cubicBezTo>
                      <a:pt x="6" y="667"/>
                      <a:pt x="6" y="667"/>
                      <a:pt x="6" y="667"/>
                    </a:cubicBezTo>
                    <a:cubicBezTo>
                      <a:pt x="5" y="667"/>
                      <a:pt x="5" y="667"/>
                      <a:pt x="5" y="667"/>
                    </a:cubicBezTo>
                    <a:cubicBezTo>
                      <a:pt x="5" y="669"/>
                      <a:pt x="5" y="669"/>
                      <a:pt x="5" y="669"/>
                    </a:cubicBezTo>
                    <a:cubicBezTo>
                      <a:pt x="7" y="668"/>
                      <a:pt x="7" y="668"/>
                      <a:pt x="7" y="668"/>
                    </a:cubicBezTo>
                    <a:cubicBezTo>
                      <a:pt x="6" y="665"/>
                      <a:pt x="5" y="659"/>
                      <a:pt x="5" y="651"/>
                    </a:cubicBezTo>
                    <a:cubicBezTo>
                      <a:pt x="4" y="643"/>
                      <a:pt x="4" y="632"/>
                      <a:pt x="4" y="620"/>
                    </a:cubicBezTo>
                    <a:cubicBezTo>
                      <a:pt x="4" y="503"/>
                      <a:pt x="22" y="214"/>
                      <a:pt x="32" y="74"/>
                    </a:cubicBezTo>
                    <a:cubicBezTo>
                      <a:pt x="30" y="73"/>
                      <a:pt x="30" y="73"/>
                      <a:pt x="30" y="73"/>
                    </a:cubicBezTo>
                    <a:cubicBezTo>
                      <a:pt x="29" y="75"/>
                      <a:pt x="29" y="75"/>
                      <a:pt x="29" y="75"/>
                    </a:cubicBezTo>
                    <a:cubicBezTo>
                      <a:pt x="33" y="78"/>
                      <a:pt x="37" y="80"/>
                      <a:pt x="39" y="81"/>
                    </a:cubicBezTo>
                    <a:cubicBezTo>
                      <a:pt x="42" y="82"/>
                      <a:pt x="45" y="83"/>
                      <a:pt x="48" y="84"/>
                    </a:cubicBezTo>
                    <a:cubicBezTo>
                      <a:pt x="51" y="84"/>
                      <a:pt x="55" y="85"/>
                      <a:pt x="58" y="85"/>
                    </a:cubicBezTo>
                    <a:cubicBezTo>
                      <a:pt x="63" y="85"/>
                      <a:pt x="67" y="84"/>
                      <a:pt x="70" y="83"/>
                    </a:cubicBezTo>
                    <a:cubicBezTo>
                      <a:pt x="70" y="81"/>
                      <a:pt x="70" y="81"/>
                      <a:pt x="70" y="81"/>
                    </a:cubicBezTo>
                    <a:moveTo>
                      <a:pt x="64" y="35"/>
                    </a:moveTo>
                    <a:cubicBezTo>
                      <a:pt x="64" y="37"/>
                      <a:pt x="64" y="37"/>
                      <a:pt x="64" y="37"/>
                    </a:cubicBezTo>
                    <a:cubicBezTo>
                      <a:pt x="67" y="37"/>
                      <a:pt x="71" y="36"/>
                      <a:pt x="75" y="36"/>
                    </a:cubicBezTo>
                    <a:cubicBezTo>
                      <a:pt x="78" y="35"/>
                      <a:pt x="81" y="34"/>
                      <a:pt x="81" y="34"/>
                    </a:cubicBezTo>
                    <a:cubicBezTo>
                      <a:pt x="83" y="34"/>
                      <a:pt x="83" y="34"/>
                      <a:pt x="83" y="34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38" y="2"/>
                      <a:pt x="35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9"/>
                      <a:pt x="32" y="18"/>
                      <a:pt x="31" y="29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32"/>
                      <a:pt x="37" y="32"/>
                      <a:pt x="37" y="32"/>
                    </a:cubicBezTo>
                    <a:cubicBezTo>
                      <a:pt x="38" y="33"/>
                      <a:pt x="40" y="33"/>
                      <a:pt x="42" y="34"/>
                    </a:cubicBezTo>
                    <a:cubicBezTo>
                      <a:pt x="46" y="35"/>
                      <a:pt x="50" y="35"/>
                      <a:pt x="54" y="36"/>
                    </a:cubicBezTo>
                    <a:cubicBezTo>
                      <a:pt x="59" y="37"/>
                      <a:pt x="62" y="37"/>
                      <a:pt x="64" y="37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3" y="33"/>
                      <a:pt x="61" y="33"/>
                      <a:pt x="59" y="33"/>
                    </a:cubicBezTo>
                    <a:cubicBezTo>
                      <a:pt x="55" y="32"/>
                      <a:pt x="51" y="31"/>
                      <a:pt x="47" y="31"/>
                    </a:cubicBezTo>
                    <a:cubicBezTo>
                      <a:pt x="45" y="30"/>
                      <a:pt x="43" y="30"/>
                      <a:pt x="42" y="30"/>
                    </a:cubicBezTo>
                    <a:cubicBezTo>
                      <a:pt x="40" y="29"/>
                      <a:pt x="39" y="29"/>
                      <a:pt x="39" y="29"/>
                    </a:cubicBezTo>
                    <a:cubicBezTo>
                      <a:pt x="37" y="28"/>
                      <a:pt x="36" y="28"/>
                      <a:pt x="33" y="27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18"/>
                      <a:pt x="36" y="9"/>
                      <a:pt x="37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5" y="5"/>
                      <a:pt x="36" y="6"/>
                      <a:pt x="37" y="6"/>
                    </a:cubicBezTo>
                    <a:cubicBezTo>
                      <a:pt x="38" y="6"/>
                      <a:pt x="38" y="7"/>
                      <a:pt x="38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79" y="31"/>
                      <a:pt x="78" y="31"/>
                    </a:cubicBezTo>
                    <a:cubicBezTo>
                      <a:pt x="77" y="31"/>
                      <a:pt x="74" y="32"/>
                      <a:pt x="71" y="32"/>
                    </a:cubicBezTo>
                    <a:cubicBezTo>
                      <a:pt x="69" y="33"/>
                      <a:pt x="66" y="33"/>
                      <a:pt x="64" y="33"/>
                    </a:cubicBezTo>
                    <a:cubicBezTo>
                      <a:pt x="64" y="35"/>
                      <a:pt x="64" y="35"/>
                      <a:pt x="64" y="35"/>
                    </a:cubicBezTo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8" name="Freeform 384">
                <a:extLst>
                  <a:ext uri="{FF2B5EF4-FFF2-40B4-BE49-F238E27FC236}">
                    <a16:creationId xmlns:a16="http://schemas.microsoft.com/office/drawing/2014/main" id="{AAB962F8-2D03-4D79-9B6A-3DB0CF800FF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41" y="1150"/>
                <a:ext cx="79" cy="167"/>
              </a:xfrm>
              <a:custGeom>
                <a:avLst/>
                <a:gdLst>
                  <a:gd name="T0" fmla="*/ 11 w 122"/>
                  <a:gd name="T1" fmla="*/ 62 h 260"/>
                  <a:gd name="T2" fmla="*/ 16 w 122"/>
                  <a:gd name="T3" fmla="*/ 62 h 260"/>
                  <a:gd name="T4" fmla="*/ 12 w 122"/>
                  <a:gd name="T5" fmla="*/ 55 h 260"/>
                  <a:gd name="T6" fmla="*/ 12 w 122"/>
                  <a:gd name="T7" fmla="*/ 51 h 260"/>
                  <a:gd name="T8" fmla="*/ 12 w 122"/>
                  <a:gd name="T9" fmla="*/ 55 h 260"/>
                  <a:gd name="T10" fmla="*/ 8 w 122"/>
                  <a:gd name="T11" fmla="*/ 50 h 260"/>
                  <a:gd name="T12" fmla="*/ 11 w 122"/>
                  <a:gd name="T13" fmla="*/ 50 h 260"/>
                  <a:gd name="T14" fmla="*/ 19 w 122"/>
                  <a:gd name="T15" fmla="*/ 53 h 260"/>
                  <a:gd name="T16" fmla="*/ 19 w 122"/>
                  <a:gd name="T17" fmla="*/ 47 h 260"/>
                  <a:gd name="T18" fmla="*/ 19 w 122"/>
                  <a:gd name="T19" fmla="*/ 53 h 260"/>
                  <a:gd name="T20" fmla="*/ 9 w 122"/>
                  <a:gd name="T21" fmla="*/ 37 h 260"/>
                  <a:gd name="T22" fmla="*/ 12 w 122"/>
                  <a:gd name="T23" fmla="*/ 37 h 260"/>
                  <a:gd name="T24" fmla="*/ 13 w 122"/>
                  <a:gd name="T25" fmla="*/ 37 h 260"/>
                  <a:gd name="T26" fmla="*/ 15 w 122"/>
                  <a:gd name="T27" fmla="*/ 41 h 260"/>
                  <a:gd name="T28" fmla="*/ 17 w 122"/>
                  <a:gd name="T29" fmla="*/ 42 h 260"/>
                  <a:gd name="T30" fmla="*/ 14 w 122"/>
                  <a:gd name="T31" fmla="*/ 42 h 260"/>
                  <a:gd name="T32" fmla="*/ 13 w 122"/>
                  <a:gd name="T33" fmla="*/ 42 h 260"/>
                  <a:gd name="T34" fmla="*/ 11 w 122"/>
                  <a:gd name="T35" fmla="*/ 39 h 260"/>
                  <a:gd name="T36" fmla="*/ 25 w 122"/>
                  <a:gd name="T37" fmla="*/ 37 h 260"/>
                  <a:gd name="T38" fmla="*/ 25 w 122"/>
                  <a:gd name="T39" fmla="*/ 30 h 260"/>
                  <a:gd name="T40" fmla="*/ 25 w 122"/>
                  <a:gd name="T41" fmla="*/ 37 h 260"/>
                  <a:gd name="T42" fmla="*/ 10 w 122"/>
                  <a:gd name="T43" fmla="*/ 28 h 260"/>
                  <a:gd name="T44" fmla="*/ 14 w 122"/>
                  <a:gd name="T45" fmla="*/ 28 h 260"/>
                  <a:gd name="T46" fmla="*/ 25 w 122"/>
                  <a:gd name="T47" fmla="*/ 24 h 260"/>
                  <a:gd name="T48" fmla="*/ 25 w 122"/>
                  <a:gd name="T49" fmla="*/ 21 h 260"/>
                  <a:gd name="T50" fmla="*/ 25 w 122"/>
                  <a:gd name="T51" fmla="*/ 24 h 260"/>
                  <a:gd name="T52" fmla="*/ 19 w 122"/>
                  <a:gd name="T53" fmla="*/ 22 h 260"/>
                  <a:gd name="T54" fmla="*/ 21 w 122"/>
                  <a:gd name="T55" fmla="*/ 22 h 260"/>
                  <a:gd name="T56" fmla="*/ 15 w 122"/>
                  <a:gd name="T57" fmla="*/ 26 h 260"/>
                  <a:gd name="T58" fmla="*/ 15 w 122"/>
                  <a:gd name="T59" fmla="*/ 20 h 260"/>
                  <a:gd name="T60" fmla="*/ 15 w 122"/>
                  <a:gd name="T61" fmla="*/ 26 h 260"/>
                  <a:gd name="T62" fmla="*/ 23 w 122"/>
                  <a:gd name="T63" fmla="*/ 20 h 260"/>
                  <a:gd name="T64" fmla="*/ 26 w 122"/>
                  <a:gd name="T65" fmla="*/ 20 h 260"/>
                  <a:gd name="T66" fmla="*/ 33 w 122"/>
                  <a:gd name="T67" fmla="*/ 0 h 260"/>
                  <a:gd name="T68" fmla="*/ 25 w 122"/>
                  <a:gd name="T69" fmla="*/ 6 h 260"/>
                  <a:gd name="T70" fmla="*/ 17 w 122"/>
                  <a:gd name="T71" fmla="*/ 9 h 260"/>
                  <a:gd name="T72" fmla="*/ 15 w 122"/>
                  <a:gd name="T73" fmla="*/ 14 h 260"/>
                  <a:gd name="T74" fmla="*/ 15 w 122"/>
                  <a:gd name="T75" fmla="*/ 15 h 260"/>
                  <a:gd name="T76" fmla="*/ 12 w 122"/>
                  <a:gd name="T77" fmla="*/ 18 h 260"/>
                  <a:gd name="T78" fmla="*/ 10 w 122"/>
                  <a:gd name="T79" fmla="*/ 13 h 260"/>
                  <a:gd name="T80" fmla="*/ 9 w 122"/>
                  <a:gd name="T81" fmla="*/ 13 h 260"/>
                  <a:gd name="T82" fmla="*/ 4 w 122"/>
                  <a:gd name="T83" fmla="*/ 17 h 260"/>
                  <a:gd name="T84" fmla="*/ 3 w 122"/>
                  <a:gd name="T85" fmla="*/ 31 h 260"/>
                  <a:gd name="T86" fmla="*/ 2 w 122"/>
                  <a:gd name="T87" fmla="*/ 33 h 260"/>
                  <a:gd name="T88" fmla="*/ 1 w 122"/>
                  <a:gd name="T89" fmla="*/ 53 h 260"/>
                  <a:gd name="T90" fmla="*/ 10 w 122"/>
                  <a:gd name="T91" fmla="*/ 55 h 260"/>
                  <a:gd name="T92" fmla="*/ 7 w 122"/>
                  <a:gd name="T93" fmla="*/ 60 h 260"/>
                  <a:gd name="T94" fmla="*/ 10 w 122"/>
                  <a:gd name="T95" fmla="*/ 67 h 260"/>
                  <a:gd name="T96" fmla="*/ 19 w 122"/>
                  <a:gd name="T97" fmla="*/ 67 h 260"/>
                  <a:gd name="T98" fmla="*/ 18 w 122"/>
                  <a:gd name="T99" fmla="*/ 64 h 260"/>
                  <a:gd name="T100" fmla="*/ 19 w 122"/>
                  <a:gd name="T101" fmla="*/ 60 h 260"/>
                  <a:gd name="T102" fmla="*/ 21 w 122"/>
                  <a:gd name="T103" fmla="*/ 63 h 260"/>
                  <a:gd name="T104" fmla="*/ 26 w 122"/>
                  <a:gd name="T105" fmla="*/ 57 h 260"/>
                  <a:gd name="T106" fmla="*/ 28 w 122"/>
                  <a:gd name="T107" fmla="*/ 42 h 260"/>
                  <a:gd name="T108" fmla="*/ 29 w 122"/>
                  <a:gd name="T109" fmla="*/ 27 h 260"/>
                  <a:gd name="T110" fmla="*/ 33 w 122"/>
                  <a:gd name="T111" fmla="*/ 2 h 26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2"/>
                  <a:gd name="T169" fmla="*/ 0 h 260"/>
                  <a:gd name="T170" fmla="*/ 122 w 122"/>
                  <a:gd name="T171" fmla="*/ 260 h 26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2" h="260">
                    <a:moveTo>
                      <a:pt x="50" y="241"/>
                    </a:moveTo>
                    <a:cubicBezTo>
                      <a:pt x="45" y="241"/>
                      <a:pt x="42" y="238"/>
                      <a:pt x="42" y="233"/>
                    </a:cubicBezTo>
                    <a:cubicBezTo>
                      <a:pt x="42" y="229"/>
                      <a:pt x="45" y="226"/>
                      <a:pt x="50" y="226"/>
                    </a:cubicBezTo>
                    <a:cubicBezTo>
                      <a:pt x="54" y="226"/>
                      <a:pt x="57" y="229"/>
                      <a:pt x="57" y="233"/>
                    </a:cubicBezTo>
                    <a:cubicBezTo>
                      <a:pt x="57" y="238"/>
                      <a:pt x="54" y="241"/>
                      <a:pt x="50" y="241"/>
                    </a:cubicBezTo>
                    <a:moveTo>
                      <a:pt x="45" y="209"/>
                    </a:moveTo>
                    <a:cubicBezTo>
                      <a:pt x="41" y="209"/>
                      <a:pt x="38" y="205"/>
                      <a:pt x="38" y="201"/>
                    </a:cubicBezTo>
                    <a:cubicBezTo>
                      <a:pt x="38" y="197"/>
                      <a:pt x="41" y="194"/>
                      <a:pt x="45" y="194"/>
                    </a:cubicBezTo>
                    <a:cubicBezTo>
                      <a:pt x="49" y="194"/>
                      <a:pt x="53" y="197"/>
                      <a:pt x="53" y="201"/>
                    </a:cubicBezTo>
                    <a:cubicBezTo>
                      <a:pt x="53" y="205"/>
                      <a:pt x="49" y="209"/>
                      <a:pt x="45" y="209"/>
                    </a:cubicBezTo>
                    <a:moveTo>
                      <a:pt x="35" y="196"/>
                    </a:moveTo>
                    <a:cubicBezTo>
                      <a:pt x="32" y="196"/>
                      <a:pt x="29" y="194"/>
                      <a:pt x="29" y="190"/>
                    </a:cubicBezTo>
                    <a:cubicBezTo>
                      <a:pt x="29" y="187"/>
                      <a:pt x="32" y="184"/>
                      <a:pt x="35" y="184"/>
                    </a:cubicBezTo>
                    <a:cubicBezTo>
                      <a:pt x="38" y="184"/>
                      <a:pt x="41" y="187"/>
                      <a:pt x="41" y="190"/>
                    </a:cubicBezTo>
                    <a:cubicBezTo>
                      <a:pt x="41" y="194"/>
                      <a:pt x="38" y="196"/>
                      <a:pt x="35" y="196"/>
                    </a:cubicBezTo>
                    <a:moveTo>
                      <a:pt x="72" y="200"/>
                    </a:moveTo>
                    <a:cubicBezTo>
                      <a:pt x="65" y="200"/>
                      <a:pt x="60" y="194"/>
                      <a:pt x="60" y="188"/>
                    </a:cubicBezTo>
                    <a:cubicBezTo>
                      <a:pt x="60" y="181"/>
                      <a:pt x="65" y="176"/>
                      <a:pt x="72" y="176"/>
                    </a:cubicBezTo>
                    <a:cubicBezTo>
                      <a:pt x="78" y="176"/>
                      <a:pt x="83" y="181"/>
                      <a:pt x="83" y="188"/>
                    </a:cubicBezTo>
                    <a:cubicBezTo>
                      <a:pt x="83" y="194"/>
                      <a:pt x="78" y="200"/>
                      <a:pt x="72" y="200"/>
                    </a:cubicBezTo>
                    <a:moveTo>
                      <a:pt x="40" y="148"/>
                    </a:moveTo>
                    <a:cubicBezTo>
                      <a:pt x="37" y="148"/>
                      <a:pt x="34" y="145"/>
                      <a:pt x="34" y="142"/>
                    </a:cubicBezTo>
                    <a:cubicBezTo>
                      <a:pt x="34" y="139"/>
                      <a:pt x="37" y="136"/>
                      <a:pt x="40" y="136"/>
                    </a:cubicBezTo>
                    <a:cubicBezTo>
                      <a:pt x="43" y="136"/>
                      <a:pt x="46" y="139"/>
                      <a:pt x="46" y="142"/>
                    </a:cubicBezTo>
                    <a:cubicBezTo>
                      <a:pt x="46" y="142"/>
                      <a:pt x="46" y="142"/>
                      <a:pt x="46" y="142"/>
                    </a:cubicBezTo>
                    <a:cubicBezTo>
                      <a:pt x="47" y="142"/>
                      <a:pt x="48" y="142"/>
                      <a:pt x="48" y="142"/>
                    </a:cubicBezTo>
                    <a:cubicBezTo>
                      <a:pt x="53" y="142"/>
                      <a:pt x="57" y="146"/>
                      <a:pt x="57" y="151"/>
                    </a:cubicBezTo>
                    <a:cubicBezTo>
                      <a:pt x="57" y="152"/>
                      <a:pt x="57" y="153"/>
                      <a:pt x="56" y="154"/>
                    </a:cubicBezTo>
                    <a:cubicBezTo>
                      <a:pt x="56" y="154"/>
                      <a:pt x="56" y="154"/>
                      <a:pt x="56" y="154"/>
                    </a:cubicBezTo>
                    <a:cubicBezTo>
                      <a:pt x="59" y="154"/>
                      <a:pt x="61" y="156"/>
                      <a:pt x="61" y="159"/>
                    </a:cubicBezTo>
                    <a:cubicBezTo>
                      <a:pt x="61" y="162"/>
                      <a:pt x="59" y="164"/>
                      <a:pt x="56" y="164"/>
                    </a:cubicBezTo>
                    <a:cubicBezTo>
                      <a:pt x="53" y="164"/>
                      <a:pt x="51" y="162"/>
                      <a:pt x="51" y="159"/>
                    </a:cubicBezTo>
                    <a:cubicBezTo>
                      <a:pt x="51" y="159"/>
                      <a:pt x="51" y="159"/>
                      <a:pt x="51" y="159"/>
                    </a:cubicBezTo>
                    <a:cubicBezTo>
                      <a:pt x="50" y="159"/>
                      <a:pt x="49" y="159"/>
                      <a:pt x="48" y="159"/>
                    </a:cubicBezTo>
                    <a:cubicBezTo>
                      <a:pt x="44" y="159"/>
                      <a:pt x="40" y="155"/>
                      <a:pt x="40" y="151"/>
                    </a:cubicBezTo>
                    <a:cubicBezTo>
                      <a:pt x="40" y="150"/>
                      <a:pt x="40" y="149"/>
                      <a:pt x="40" y="148"/>
                    </a:cubicBezTo>
                    <a:cubicBezTo>
                      <a:pt x="40" y="148"/>
                      <a:pt x="40" y="148"/>
                      <a:pt x="40" y="148"/>
                    </a:cubicBezTo>
                    <a:moveTo>
                      <a:pt x="90" y="141"/>
                    </a:moveTo>
                    <a:cubicBezTo>
                      <a:pt x="83" y="141"/>
                      <a:pt x="77" y="135"/>
                      <a:pt x="77" y="127"/>
                    </a:cubicBezTo>
                    <a:cubicBezTo>
                      <a:pt x="77" y="120"/>
                      <a:pt x="83" y="114"/>
                      <a:pt x="90" y="114"/>
                    </a:cubicBezTo>
                    <a:cubicBezTo>
                      <a:pt x="98" y="114"/>
                      <a:pt x="103" y="120"/>
                      <a:pt x="103" y="127"/>
                    </a:cubicBezTo>
                    <a:cubicBezTo>
                      <a:pt x="103" y="135"/>
                      <a:pt x="98" y="141"/>
                      <a:pt x="90" y="141"/>
                    </a:cubicBezTo>
                    <a:moveTo>
                      <a:pt x="44" y="112"/>
                    </a:moveTo>
                    <a:cubicBezTo>
                      <a:pt x="40" y="112"/>
                      <a:pt x="38" y="109"/>
                      <a:pt x="38" y="106"/>
                    </a:cubicBezTo>
                    <a:cubicBezTo>
                      <a:pt x="38" y="102"/>
                      <a:pt x="40" y="100"/>
                      <a:pt x="44" y="100"/>
                    </a:cubicBezTo>
                    <a:cubicBezTo>
                      <a:pt x="47" y="100"/>
                      <a:pt x="49" y="102"/>
                      <a:pt x="49" y="106"/>
                    </a:cubicBezTo>
                    <a:cubicBezTo>
                      <a:pt x="49" y="109"/>
                      <a:pt x="47" y="112"/>
                      <a:pt x="44" y="112"/>
                    </a:cubicBezTo>
                    <a:moveTo>
                      <a:pt x="93" y="90"/>
                    </a:moveTo>
                    <a:cubicBezTo>
                      <a:pt x="90" y="90"/>
                      <a:pt x="88" y="88"/>
                      <a:pt x="88" y="85"/>
                    </a:cubicBezTo>
                    <a:cubicBezTo>
                      <a:pt x="88" y="83"/>
                      <a:pt x="90" y="81"/>
                      <a:pt x="93" y="81"/>
                    </a:cubicBezTo>
                    <a:cubicBezTo>
                      <a:pt x="95" y="81"/>
                      <a:pt x="97" y="83"/>
                      <a:pt x="97" y="85"/>
                    </a:cubicBezTo>
                    <a:cubicBezTo>
                      <a:pt x="97" y="88"/>
                      <a:pt x="95" y="90"/>
                      <a:pt x="93" y="90"/>
                    </a:cubicBezTo>
                    <a:moveTo>
                      <a:pt x="75" y="87"/>
                    </a:moveTo>
                    <a:cubicBezTo>
                      <a:pt x="73" y="87"/>
                      <a:pt x="71" y="85"/>
                      <a:pt x="71" y="83"/>
                    </a:cubicBezTo>
                    <a:cubicBezTo>
                      <a:pt x="71" y="81"/>
                      <a:pt x="73" y="80"/>
                      <a:pt x="75" y="80"/>
                    </a:cubicBezTo>
                    <a:cubicBezTo>
                      <a:pt x="76" y="80"/>
                      <a:pt x="78" y="81"/>
                      <a:pt x="78" y="83"/>
                    </a:cubicBezTo>
                    <a:cubicBezTo>
                      <a:pt x="78" y="85"/>
                      <a:pt x="76" y="87"/>
                      <a:pt x="75" y="87"/>
                    </a:cubicBezTo>
                    <a:moveTo>
                      <a:pt x="56" y="97"/>
                    </a:moveTo>
                    <a:cubicBezTo>
                      <a:pt x="50" y="97"/>
                      <a:pt x="45" y="92"/>
                      <a:pt x="45" y="86"/>
                    </a:cubicBezTo>
                    <a:cubicBezTo>
                      <a:pt x="45" y="80"/>
                      <a:pt x="50" y="75"/>
                      <a:pt x="56" y="75"/>
                    </a:cubicBezTo>
                    <a:cubicBezTo>
                      <a:pt x="62" y="75"/>
                      <a:pt x="67" y="80"/>
                      <a:pt x="67" y="86"/>
                    </a:cubicBezTo>
                    <a:cubicBezTo>
                      <a:pt x="67" y="92"/>
                      <a:pt x="62" y="97"/>
                      <a:pt x="56" y="97"/>
                    </a:cubicBezTo>
                    <a:moveTo>
                      <a:pt x="88" y="81"/>
                    </a:moveTo>
                    <a:cubicBezTo>
                      <a:pt x="86" y="81"/>
                      <a:pt x="83" y="79"/>
                      <a:pt x="83" y="76"/>
                    </a:cubicBezTo>
                    <a:cubicBezTo>
                      <a:pt x="83" y="73"/>
                      <a:pt x="86" y="71"/>
                      <a:pt x="88" y="71"/>
                    </a:cubicBezTo>
                    <a:cubicBezTo>
                      <a:pt x="91" y="71"/>
                      <a:pt x="94" y="73"/>
                      <a:pt x="94" y="76"/>
                    </a:cubicBezTo>
                    <a:cubicBezTo>
                      <a:pt x="94" y="79"/>
                      <a:pt x="91" y="81"/>
                      <a:pt x="88" y="81"/>
                    </a:cubicBezTo>
                    <a:moveTo>
                      <a:pt x="122" y="0"/>
                    </a:moveTo>
                    <a:cubicBezTo>
                      <a:pt x="112" y="1"/>
                      <a:pt x="99" y="15"/>
                      <a:pt x="112" y="29"/>
                    </a:cubicBezTo>
                    <a:cubicBezTo>
                      <a:pt x="105" y="27"/>
                      <a:pt x="97" y="24"/>
                      <a:pt x="89" y="24"/>
                    </a:cubicBezTo>
                    <a:cubicBezTo>
                      <a:pt x="81" y="24"/>
                      <a:pt x="74" y="27"/>
                      <a:pt x="72" y="37"/>
                    </a:cubicBezTo>
                    <a:cubicBezTo>
                      <a:pt x="69" y="36"/>
                      <a:pt x="66" y="35"/>
                      <a:pt x="63" y="35"/>
                    </a:cubicBezTo>
                    <a:cubicBezTo>
                      <a:pt x="54" y="35"/>
                      <a:pt x="47" y="42"/>
                      <a:pt x="49" y="48"/>
                    </a:cubicBezTo>
                    <a:cubicBezTo>
                      <a:pt x="52" y="50"/>
                      <a:pt x="54" y="52"/>
                      <a:pt x="54" y="55"/>
                    </a:cubicBezTo>
                    <a:cubicBezTo>
                      <a:pt x="55" y="56"/>
                      <a:pt x="56" y="56"/>
                      <a:pt x="56" y="57"/>
                    </a:cubicBezTo>
                    <a:cubicBezTo>
                      <a:pt x="56" y="57"/>
                      <a:pt x="55" y="56"/>
                      <a:pt x="54" y="56"/>
                    </a:cubicBezTo>
                    <a:cubicBezTo>
                      <a:pt x="55" y="57"/>
                      <a:pt x="55" y="57"/>
                      <a:pt x="55" y="58"/>
                    </a:cubicBezTo>
                    <a:cubicBezTo>
                      <a:pt x="55" y="63"/>
                      <a:pt x="50" y="68"/>
                      <a:pt x="44" y="68"/>
                    </a:cubicBezTo>
                    <a:cubicBezTo>
                      <a:pt x="39" y="68"/>
                      <a:pt x="34" y="63"/>
                      <a:pt x="34" y="58"/>
                    </a:cubicBezTo>
                    <a:cubicBezTo>
                      <a:pt x="34" y="55"/>
                      <a:pt x="35" y="53"/>
                      <a:pt x="36" y="52"/>
                    </a:cubicBezTo>
                    <a:cubicBezTo>
                      <a:pt x="35" y="52"/>
                      <a:pt x="35" y="52"/>
                      <a:pt x="34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1" y="52"/>
                      <a:pt x="31" y="52"/>
                      <a:pt x="30" y="52"/>
                    </a:cubicBezTo>
                    <a:cubicBezTo>
                      <a:pt x="24" y="53"/>
                      <a:pt x="19" y="56"/>
                      <a:pt x="16" y="64"/>
                    </a:cubicBezTo>
                    <a:cubicBezTo>
                      <a:pt x="8" y="81"/>
                      <a:pt x="14" y="98"/>
                      <a:pt x="33" y="103"/>
                    </a:cubicBezTo>
                    <a:cubicBezTo>
                      <a:pt x="25" y="107"/>
                      <a:pt x="18" y="110"/>
                      <a:pt x="12" y="116"/>
                    </a:cubicBezTo>
                    <a:cubicBezTo>
                      <a:pt x="12" y="117"/>
                      <a:pt x="13" y="117"/>
                      <a:pt x="13" y="118"/>
                    </a:cubicBezTo>
                    <a:cubicBezTo>
                      <a:pt x="13" y="121"/>
                      <a:pt x="10" y="124"/>
                      <a:pt x="7" y="125"/>
                    </a:cubicBezTo>
                    <a:cubicBezTo>
                      <a:pt x="0" y="142"/>
                      <a:pt x="6" y="155"/>
                      <a:pt x="24" y="164"/>
                    </a:cubicBezTo>
                    <a:cubicBezTo>
                      <a:pt x="13" y="174"/>
                      <a:pt x="1" y="178"/>
                      <a:pt x="5" y="197"/>
                    </a:cubicBezTo>
                    <a:cubicBezTo>
                      <a:pt x="8" y="206"/>
                      <a:pt x="16" y="214"/>
                      <a:pt x="24" y="214"/>
                    </a:cubicBezTo>
                    <a:cubicBezTo>
                      <a:pt x="28" y="214"/>
                      <a:pt x="32" y="212"/>
                      <a:pt x="36" y="209"/>
                    </a:cubicBezTo>
                    <a:cubicBezTo>
                      <a:pt x="32" y="213"/>
                      <a:pt x="29" y="218"/>
                      <a:pt x="27" y="222"/>
                    </a:cubicBezTo>
                    <a:cubicBezTo>
                      <a:pt x="27" y="223"/>
                      <a:pt x="27" y="224"/>
                      <a:pt x="27" y="225"/>
                    </a:cubicBezTo>
                    <a:cubicBezTo>
                      <a:pt x="27" y="228"/>
                      <a:pt x="26" y="230"/>
                      <a:pt x="24" y="232"/>
                    </a:cubicBezTo>
                    <a:cubicBezTo>
                      <a:pt x="23" y="241"/>
                      <a:pt x="27" y="251"/>
                      <a:pt x="36" y="256"/>
                    </a:cubicBezTo>
                    <a:cubicBezTo>
                      <a:pt x="41" y="259"/>
                      <a:pt x="45" y="260"/>
                      <a:pt x="50" y="260"/>
                    </a:cubicBezTo>
                    <a:cubicBezTo>
                      <a:pt x="57" y="260"/>
                      <a:pt x="64" y="258"/>
                      <a:pt x="70" y="253"/>
                    </a:cubicBezTo>
                    <a:cubicBezTo>
                      <a:pt x="67" y="252"/>
                      <a:pt x="65" y="249"/>
                      <a:pt x="65" y="245"/>
                    </a:cubicBezTo>
                    <a:cubicBezTo>
                      <a:pt x="65" y="243"/>
                      <a:pt x="65" y="241"/>
                      <a:pt x="66" y="240"/>
                    </a:cubicBezTo>
                    <a:cubicBezTo>
                      <a:pt x="65" y="239"/>
                      <a:pt x="65" y="237"/>
                      <a:pt x="65" y="236"/>
                    </a:cubicBezTo>
                    <a:cubicBezTo>
                      <a:pt x="65" y="232"/>
                      <a:pt x="68" y="229"/>
                      <a:pt x="71" y="229"/>
                    </a:cubicBezTo>
                    <a:cubicBezTo>
                      <a:pt x="75" y="229"/>
                      <a:pt x="78" y="232"/>
                      <a:pt x="78" y="236"/>
                    </a:cubicBezTo>
                    <a:cubicBezTo>
                      <a:pt x="78" y="236"/>
                      <a:pt x="78" y="237"/>
                      <a:pt x="78" y="237"/>
                    </a:cubicBezTo>
                    <a:cubicBezTo>
                      <a:pt x="80" y="238"/>
                      <a:pt x="81" y="239"/>
                      <a:pt x="82" y="241"/>
                    </a:cubicBezTo>
                    <a:cubicBezTo>
                      <a:pt x="88" y="232"/>
                      <a:pt x="89" y="221"/>
                      <a:pt x="95" y="213"/>
                    </a:cubicBezTo>
                    <a:cubicBezTo>
                      <a:pt x="95" y="214"/>
                      <a:pt x="95" y="215"/>
                      <a:pt x="95" y="216"/>
                    </a:cubicBezTo>
                    <a:cubicBezTo>
                      <a:pt x="97" y="199"/>
                      <a:pt x="99" y="180"/>
                      <a:pt x="102" y="161"/>
                    </a:cubicBezTo>
                    <a:cubicBezTo>
                      <a:pt x="104" y="142"/>
                      <a:pt x="106" y="123"/>
                      <a:pt x="109" y="105"/>
                    </a:cubicBezTo>
                    <a:cubicBezTo>
                      <a:pt x="108" y="105"/>
                      <a:pt x="108" y="104"/>
                      <a:pt x="108" y="103"/>
                    </a:cubicBezTo>
                    <a:cubicBezTo>
                      <a:pt x="108" y="102"/>
                      <a:pt x="109" y="101"/>
                      <a:pt x="109" y="100"/>
                    </a:cubicBezTo>
                    <a:cubicBezTo>
                      <a:pt x="115" y="54"/>
                      <a:pt x="120" y="16"/>
                      <a:pt x="121" y="6"/>
                    </a:cubicBezTo>
                    <a:cubicBezTo>
                      <a:pt x="122" y="4"/>
                      <a:pt x="122" y="2"/>
                      <a:pt x="122" y="0"/>
                    </a:cubicBezTo>
                  </a:path>
                </a:pathLst>
              </a:custGeom>
              <a:solidFill>
                <a:srgbClr val="FCF9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09" name="Freeform 385">
                <a:extLst>
                  <a:ext uri="{FF2B5EF4-FFF2-40B4-BE49-F238E27FC236}">
                    <a16:creationId xmlns:a16="http://schemas.microsoft.com/office/drawing/2014/main" id="{A22B978B-7FD7-4C06-A8D2-29C8E75D09D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4" y="1151"/>
                <a:ext cx="32" cy="154"/>
              </a:xfrm>
              <a:custGeom>
                <a:avLst/>
                <a:gdLst>
                  <a:gd name="T0" fmla="*/ 12 w 49"/>
                  <a:gd name="T1" fmla="*/ 18 h 239"/>
                  <a:gd name="T2" fmla="*/ 10 w 49"/>
                  <a:gd name="T3" fmla="*/ 17 h 239"/>
                  <a:gd name="T4" fmla="*/ 12 w 49"/>
                  <a:gd name="T5" fmla="*/ 16 h 239"/>
                  <a:gd name="T6" fmla="*/ 12 w 49"/>
                  <a:gd name="T7" fmla="*/ 17 h 239"/>
                  <a:gd name="T8" fmla="*/ 12 w 49"/>
                  <a:gd name="T9" fmla="*/ 18 h 239"/>
                  <a:gd name="T10" fmla="*/ 10 w 49"/>
                  <a:gd name="T11" fmla="*/ 14 h 239"/>
                  <a:gd name="T12" fmla="*/ 8 w 49"/>
                  <a:gd name="T13" fmla="*/ 12 h 239"/>
                  <a:gd name="T14" fmla="*/ 10 w 49"/>
                  <a:gd name="T15" fmla="*/ 12 h 239"/>
                  <a:gd name="T16" fmla="*/ 10 w 49"/>
                  <a:gd name="T17" fmla="*/ 12 h 239"/>
                  <a:gd name="T18" fmla="*/ 10 w 49"/>
                  <a:gd name="T19" fmla="*/ 14 h 239"/>
                  <a:gd name="T20" fmla="*/ 8 w 49"/>
                  <a:gd name="T21" fmla="*/ 0 h 239"/>
                  <a:gd name="T22" fmla="*/ 8 w 49"/>
                  <a:gd name="T23" fmla="*/ 2 h 239"/>
                  <a:gd name="T24" fmla="*/ 5 w 49"/>
                  <a:gd name="T25" fmla="*/ 26 h 239"/>
                  <a:gd name="T26" fmla="*/ 5 w 49"/>
                  <a:gd name="T27" fmla="*/ 26 h 239"/>
                  <a:gd name="T28" fmla="*/ 7 w 49"/>
                  <a:gd name="T29" fmla="*/ 28 h 239"/>
                  <a:gd name="T30" fmla="*/ 5 w 49"/>
                  <a:gd name="T31" fmla="*/ 29 h 239"/>
                  <a:gd name="T32" fmla="*/ 5 w 49"/>
                  <a:gd name="T33" fmla="*/ 29 h 239"/>
                  <a:gd name="T34" fmla="*/ 3 w 49"/>
                  <a:gd name="T35" fmla="*/ 36 h 239"/>
                  <a:gd name="T36" fmla="*/ 0 w 49"/>
                  <a:gd name="T37" fmla="*/ 61 h 239"/>
                  <a:gd name="T38" fmla="*/ 1 w 49"/>
                  <a:gd name="T39" fmla="*/ 63 h 239"/>
                  <a:gd name="T40" fmla="*/ 2 w 49"/>
                  <a:gd name="T41" fmla="*/ 64 h 239"/>
                  <a:gd name="T42" fmla="*/ 3 w 49"/>
                  <a:gd name="T43" fmla="*/ 64 h 239"/>
                  <a:gd name="T44" fmla="*/ 5 w 49"/>
                  <a:gd name="T45" fmla="*/ 64 h 239"/>
                  <a:gd name="T46" fmla="*/ 5 w 49"/>
                  <a:gd name="T47" fmla="*/ 50 h 239"/>
                  <a:gd name="T48" fmla="*/ 8 w 49"/>
                  <a:gd name="T49" fmla="*/ 46 h 239"/>
                  <a:gd name="T50" fmla="*/ 8 w 49"/>
                  <a:gd name="T51" fmla="*/ 44 h 239"/>
                  <a:gd name="T52" fmla="*/ 7 w 49"/>
                  <a:gd name="T53" fmla="*/ 43 h 239"/>
                  <a:gd name="T54" fmla="*/ 7 w 49"/>
                  <a:gd name="T55" fmla="*/ 43 h 239"/>
                  <a:gd name="T56" fmla="*/ 5 w 49"/>
                  <a:gd name="T57" fmla="*/ 43 h 239"/>
                  <a:gd name="T58" fmla="*/ 7 w 49"/>
                  <a:gd name="T59" fmla="*/ 41 h 239"/>
                  <a:gd name="T60" fmla="*/ 7 w 49"/>
                  <a:gd name="T61" fmla="*/ 41 h 239"/>
                  <a:gd name="T62" fmla="*/ 7 w 49"/>
                  <a:gd name="T63" fmla="*/ 40 h 239"/>
                  <a:gd name="T64" fmla="*/ 7 w 49"/>
                  <a:gd name="T65" fmla="*/ 35 h 239"/>
                  <a:gd name="T66" fmla="*/ 8 w 49"/>
                  <a:gd name="T67" fmla="*/ 34 h 239"/>
                  <a:gd name="T68" fmla="*/ 7 w 49"/>
                  <a:gd name="T69" fmla="*/ 32 h 239"/>
                  <a:gd name="T70" fmla="*/ 9 w 49"/>
                  <a:gd name="T71" fmla="*/ 30 h 239"/>
                  <a:gd name="T72" fmla="*/ 9 w 49"/>
                  <a:gd name="T73" fmla="*/ 30 h 239"/>
                  <a:gd name="T74" fmla="*/ 9 w 49"/>
                  <a:gd name="T75" fmla="*/ 30 h 239"/>
                  <a:gd name="T76" fmla="*/ 8 w 49"/>
                  <a:gd name="T77" fmla="*/ 29 h 239"/>
                  <a:gd name="T78" fmla="*/ 10 w 49"/>
                  <a:gd name="T79" fmla="*/ 28 h 239"/>
                  <a:gd name="T80" fmla="*/ 10 w 49"/>
                  <a:gd name="T81" fmla="*/ 23 h 239"/>
                  <a:gd name="T82" fmla="*/ 13 w 49"/>
                  <a:gd name="T83" fmla="*/ 17 h 239"/>
                  <a:gd name="T84" fmla="*/ 11 w 49"/>
                  <a:gd name="T85" fmla="*/ 10 h 239"/>
                  <a:gd name="T86" fmla="*/ 12 w 49"/>
                  <a:gd name="T87" fmla="*/ 8 h 239"/>
                  <a:gd name="T88" fmla="*/ 12 w 49"/>
                  <a:gd name="T89" fmla="*/ 9 h 239"/>
                  <a:gd name="T90" fmla="*/ 10 w 49"/>
                  <a:gd name="T91" fmla="*/ 7 h 239"/>
                  <a:gd name="T92" fmla="*/ 12 w 49"/>
                  <a:gd name="T93" fmla="*/ 5 h 239"/>
                  <a:gd name="T94" fmla="*/ 12 w 49"/>
                  <a:gd name="T95" fmla="*/ 6 h 239"/>
                  <a:gd name="T96" fmla="*/ 10 w 49"/>
                  <a:gd name="T97" fmla="*/ 4 h 239"/>
                  <a:gd name="T98" fmla="*/ 10 w 49"/>
                  <a:gd name="T99" fmla="*/ 4 h 239"/>
                  <a:gd name="T100" fmla="*/ 8 w 49"/>
                  <a:gd name="T101" fmla="*/ 0 h 2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"/>
                  <a:gd name="T154" fmla="*/ 0 h 239"/>
                  <a:gd name="T155" fmla="*/ 49 w 49"/>
                  <a:gd name="T156" fmla="*/ 239 h 239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" h="239">
                    <a:moveTo>
                      <a:pt x="41" y="67"/>
                    </a:moveTo>
                    <a:cubicBezTo>
                      <a:pt x="39" y="67"/>
                      <a:pt x="37" y="66"/>
                      <a:pt x="37" y="64"/>
                    </a:cubicBezTo>
                    <a:cubicBezTo>
                      <a:pt x="37" y="62"/>
                      <a:pt x="39" y="60"/>
                      <a:pt x="41" y="60"/>
                    </a:cubicBezTo>
                    <a:cubicBezTo>
                      <a:pt x="43" y="60"/>
                      <a:pt x="44" y="62"/>
                      <a:pt x="44" y="64"/>
                    </a:cubicBezTo>
                    <a:cubicBezTo>
                      <a:pt x="44" y="66"/>
                      <a:pt x="43" y="67"/>
                      <a:pt x="41" y="67"/>
                    </a:cubicBezTo>
                    <a:moveTo>
                      <a:pt x="35" y="50"/>
                    </a:moveTo>
                    <a:cubicBezTo>
                      <a:pt x="33" y="50"/>
                      <a:pt x="31" y="48"/>
                      <a:pt x="31" y="46"/>
                    </a:cubicBezTo>
                    <a:cubicBezTo>
                      <a:pt x="31" y="44"/>
                      <a:pt x="33" y="43"/>
                      <a:pt x="35" y="43"/>
                    </a:cubicBezTo>
                    <a:cubicBezTo>
                      <a:pt x="37" y="43"/>
                      <a:pt x="38" y="44"/>
                      <a:pt x="38" y="46"/>
                    </a:cubicBezTo>
                    <a:cubicBezTo>
                      <a:pt x="38" y="48"/>
                      <a:pt x="37" y="50"/>
                      <a:pt x="35" y="50"/>
                    </a:cubicBezTo>
                    <a:moveTo>
                      <a:pt x="29" y="0"/>
                    </a:moveTo>
                    <a:cubicBezTo>
                      <a:pt x="29" y="2"/>
                      <a:pt x="29" y="4"/>
                      <a:pt x="28" y="6"/>
                    </a:cubicBezTo>
                    <a:cubicBezTo>
                      <a:pt x="27" y="15"/>
                      <a:pt x="22" y="52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21" y="96"/>
                      <a:pt x="23" y="99"/>
                      <a:pt x="23" y="102"/>
                    </a:cubicBezTo>
                    <a:cubicBezTo>
                      <a:pt x="23" y="105"/>
                      <a:pt x="21" y="108"/>
                      <a:pt x="17" y="108"/>
                    </a:cubicBezTo>
                    <a:cubicBezTo>
                      <a:pt x="17" y="108"/>
                      <a:pt x="16" y="108"/>
                      <a:pt x="15" y="108"/>
                    </a:cubicBezTo>
                    <a:cubicBezTo>
                      <a:pt x="14" y="117"/>
                      <a:pt x="13" y="126"/>
                      <a:pt x="12" y="135"/>
                    </a:cubicBezTo>
                    <a:cubicBezTo>
                      <a:pt x="8" y="167"/>
                      <a:pt x="4" y="201"/>
                      <a:pt x="0" y="229"/>
                    </a:cubicBezTo>
                    <a:cubicBezTo>
                      <a:pt x="1" y="232"/>
                      <a:pt x="3" y="235"/>
                      <a:pt x="4" y="236"/>
                    </a:cubicBezTo>
                    <a:cubicBezTo>
                      <a:pt x="5" y="237"/>
                      <a:pt x="6" y="237"/>
                      <a:pt x="7" y="238"/>
                    </a:cubicBezTo>
                    <a:cubicBezTo>
                      <a:pt x="8" y="239"/>
                      <a:pt x="9" y="239"/>
                      <a:pt x="11" y="239"/>
                    </a:cubicBezTo>
                    <a:cubicBezTo>
                      <a:pt x="12" y="239"/>
                      <a:pt x="14" y="239"/>
                      <a:pt x="15" y="238"/>
                    </a:cubicBezTo>
                    <a:cubicBezTo>
                      <a:pt x="32" y="232"/>
                      <a:pt x="26" y="199"/>
                      <a:pt x="20" y="187"/>
                    </a:cubicBezTo>
                    <a:cubicBezTo>
                      <a:pt x="24" y="184"/>
                      <a:pt x="27" y="177"/>
                      <a:pt x="28" y="172"/>
                    </a:cubicBezTo>
                    <a:cubicBezTo>
                      <a:pt x="28" y="170"/>
                      <a:pt x="29" y="168"/>
                      <a:pt x="29" y="166"/>
                    </a:cubicBezTo>
                    <a:cubicBezTo>
                      <a:pt x="27" y="165"/>
                      <a:pt x="26" y="163"/>
                      <a:pt x="26" y="161"/>
                    </a:cubicBezTo>
                    <a:cubicBezTo>
                      <a:pt x="25" y="161"/>
                      <a:pt x="24" y="162"/>
                      <a:pt x="24" y="162"/>
                    </a:cubicBezTo>
                    <a:cubicBezTo>
                      <a:pt x="21" y="162"/>
                      <a:pt x="20" y="160"/>
                      <a:pt x="20" y="158"/>
                    </a:cubicBezTo>
                    <a:cubicBezTo>
                      <a:pt x="20" y="155"/>
                      <a:pt x="21" y="154"/>
                      <a:pt x="24" y="154"/>
                    </a:cubicBezTo>
                    <a:cubicBezTo>
                      <a:pt x="24" y="154"/>
                      <a:pt x="24" y="154"/>
                      <a:pt x="25" y="154"/>
                    </a:cubicBezTo>
                    <a:cubicBezTo>
                      <a:pt x="25" y="152"/>
                      <a:pt x="25" y="150"/>
                      <a:pt x="26" y="149"/>
                    </a:cubicBezTo>
                    <a:cubicBezTo>
                      <a:pt x="25" y="143"/>
                      <a:pt x="24" y="137"/>
                      <a:pt x="25" y="132"/>
                    </a:cubicBezTo>
                    <a:cubicBezTo>
                      <a:pt x="26" y="130"/>
                      <a:pt x="27" y="127"/>
                      <a:pt x="29" y="125"/>
                    </a:cubicBezTo>
                    <a:cubicBezTo>
                      <a:pt x="27" y="124"/>
                      <a:pt x="26" y="122"/>
                      <a:pt x="26" y="120"/>
                    </a:cubicBezTo>
                    <a:cubicBezTo>
                      <a:pt x="26" y="116"/>
                      <a:pt x="29" y="114"/>
                      <a:pt x="32" y="114"/>
                    </a:cubicBezTo>
                    <a:cubicBezTo>
                      <a:pt x="33" y="114"/>
                      <a:pt x="33" y="114"/>
                      <a:pt x="34" y="114"/>
                    </a:cubicBezTo>
                    <a:cubicBezTo>
                      <a:pt x="34" y="113"/>
                      <a:pt x="34" y="113"/>
                      <a:pt x="34" y="113"/>
                    </a:cubicBezTo>
                    <a:cubicBezTo>
                      <a:pt x="32" y="112"/>
                      <a:pt x="31" y="110"/>
                      <a:pt x="31" y="108"/>
                    </a:cubicBezTo>
                    <a:cubicBezTo>
                      <a:pt x="31" y="106"/>
                      <a:pt x="33" y="104"/>
                      <a:pt x="35" y="104"/>
                    </a:cubicBezTo>
                    <a:cubicBezTo>
                      <a:pt x="35" y="98"/>
                      <a:pt x="34" y="92"/>
                      <a:pt x="35" y="87"/>
                    </a:cubicBezTo>
                    <a:cubicBezTo>
                      <a:pt x="37" y="78"/>
                      <a:pt x="46" y="75"/>
                      <a:pt x="47" y="64"/>
                    </a:cubicBezTo>
                    <a:cubicBezTo>
                      <a:pt x="49" y="55"/>
                      <a:pt x="46" y="45"/>
                      <a:pt x="40" y="38"/>
                    </a:cubicBezTo>
                    <a:cubicBezTo>
                      <a:pt x="42" y="37"/>
                      <a:pt x="43" y="34"/>
                      <a:pt x="43" y="31"/>
                    </a:cubicBezTo>
                    <a:cubicBezTo>
                      <a:pt x="43" y="31"/>
                      <a:pt x="42" y="32"/>
                      <a:pt x="41" y="32"/>
                    </a:cubicBezTo>
                    <a:cubicBezTo>
                      <a:pt x="37" y="32"/>
                      <a:pt x="35" y="29"/>
                      <a:pt x="35" y="26"/>
                    </a:cubicBezTo>
                    <a:cubicBezTo>
                      <a:pt x="35" y="23"/>
                      <a:pt x="37" y="20"/>
                      <a:pt x="41" y="20"/>
                    </a:cubicBezTo>
                    <a:cubicBezTo>
                      <a:pt x="41" y="20"/>
                      <a:pt x="42" y="20"/>
                      <a:pt x="43" y="21"/>
                    </a:cubicBezTo>
                    <a:cubicBezTo>
                      <a:pt x="42" y="17"/>
                      <a:pt x="40" y="14"/>
                      <a:pt x="37" y="14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6"/>
                      <a:pt x="34" y="1"/>
                      <a:pt x="29" y="0"/>
                    </a:cubicBezTo>
                  </a:path>
                </a:pathLst>
              </a:custGeom>
              <a:solidFill>
                <a:srgbClr val="F8ED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0" name="Freeform 386">
                <a:extLst>
                  <a:ext uri="{FF2B5EF4-FFF2-40B4-BE49-F238E27FC236}">
                    <a16:creationId xmlns:a16="http://schemas.microsoft.com/office/drawing/2014/main" id="{6B304578-93C7-4B9B-B8D1-D5B07C8F777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3" y="1150"/>
                <a:ext cx="20" cy="148"/>
              </a:xfrm>
              <a:custGeom>
                <a:avLst/>
                <a:gdLst>
                  <a:gd name="T0" fmla="*/ 4 w 31"/>
                  <a:gd name="T1" fmla="*/ 28 h 230"/>
                  <a:gd name="T2" fmla="*/ 2 w 31"/>
                  <a:gd name="T3" fmla="*/ 43 h 230"/>
                  <a:gd name="T4" fmla="*/ 0 w 31"/>
                  <a:gd name="T5" fmla="*/ 57 h 230"/>
                  <a:gd name="T6" fmla="*/ 1 w 31"/>
                  <a:gd name="T7" fmla="*/ 61 h 230"/>
                  <a:gd name="T8" fmla="*/ 4 w 31"/>
                  <a:gd name="T9" fmla="*/ 37 h 230"/>
                  <a:gd name="T10" fmla="*/ 5 w 31"/>
                  <a:gd name="T11" fmla="*/ 29 h 230"/>
                  <a:gd name="T12" fmla="*/ 4 w 31"/>
                  <a:gd name="T13" fmla="*/ 28 h 230"/>
                  <a:gd name="T14" fmla="*/ 8 w 31"/>
                  <a:gd name="T15" fmla="*/ 0 h 230"/>
                  <a:gd name="T16" fmla="*/ 7 w 31"/>
                  <a:gd name="T17" fmla="*/ 0 h 230"/>
                  <a:gd name="T18" fmla="*/ 7 w 31"/>
                  <a:gd name="T19" fmla="*/ 2 h 230"/>
                  <a:gd name="T20" fmla="*/ 4 w 31"/>
                  <a:gd name="T21" fmla="*/ 26 h 230"/>
                  <a:gd name="T22" fmla="*/ 5 w 31"/>
                  <a:gd name="T23" fmla="*/ 26 h 230"/>
                  <a:gd name="T24" fmla="*/ 8 w 31"/>
                  <a:gd name="T25" fmla="*/ 2 h 230"/>
                  <a:gd name="T26" fmla="*/ 8 w 31"/>
                  <a:gd name="T27" fmla="*/ 1 h 230"/>
                  <a:gd name="T28" fmla="*/ 8 w 31"/>
                  <a:gd name="T29" fmla="*/ 0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1"/>
                  <a:gd name="T46" fmla="*/ 0 h 230"/>
                  <a:gd name="T47" fmla="*/ 31 w 31"/>
                  <a:gd name="T48" fmla="*/ 230 h 23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1" h="230">
                    <a:moveTo>
                      <a:pt x="14" y="105"/>
                    </a:moveTo>
                    <a:cubicBezTo>
                      <a:pt x="11" y="123"/>
                      <a:pt x="9" y="142"/>
                      <a:pt x="7" y="161"/>
                    </a:cubicBezTo>
                    <a:cubicBezTo>
                      <a:pt x="4" y="180"/>
                      <a:pt x="2" y="199"/>
                      <a:pt x="0" y="216"/>
                    </a:cubicBezTo>
                    <a:cubicBezTo>
                      <a:pt x="0" y="220"/>
                      <a:pt x="1" y="226"/>
                      <a:pt x="2" y="230"/>
                    </a:cubicBezTo>
                    <a:cubicBezTo>
                      <a:pt x="6" y="202"/>
                      <a:pt x="10" y="168"/>
                      <a:pt x="14" y="136"/>
                    </a:cubicBezTo>
                    <a:cubicBezTo>
                      <a:pt x="15" y="127"/>
                      <a:pt x="16" y="118"/>
                      <a:pt x="17" y="109"/>
                    </a:cubicBezTo>
                    <a:cubicBezTo>
                      <a:pt x="16" y="108"/>
                      <a:pt x="14" y="107"/>
                      <a:pt x="14" y="105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7" y="0"/>
                    </a:cubicBezTo>
                    <a:cubicBezTo>
                      <a:pt x="27" y="2"/>
                      <a:pt x="27" y="4"/>
                      <a:pt x="26" y="6"/>
                    </a:cubicBezTo>
                    <a:cubicBezTo>
                      <a:pt x="25" y="16"/>
                      <a:pt x="20" y="54"/>
                      <a:pt x="14" y="100"/>
                    </a:cubicBezTo>
                    <a:cubicBezTo>
                      <a:pt x="15" y="98"/>
                      <a:pt x="17" y="97"/>
                      <a:pt x="19" y="97"/>
                    </a:cubicBezTo>
                    <a:cubicBezTo>
                      <a:pt x="24" y="53"/>
                      <a:pt x="29" y="16"/>
                      <a:pt x="30" y="7"/>
                    </a:cubicBezTo>
                    <a:cubicBezTo>
                      <a:pt x="31" y="5"/>
                      <a:pt x="31" y="3"/>
                      <a:pt x="31" y="1"/>
                    </a:cubicBezTo>
                    <a:cubicBezTo>
                      <a:pt x="30" y="1"/>
                      <a:pt x="29" y="0"/>
                      <a:pt x="28" y="0"/>
                    </a:cubicBezTo>
                  </a:path>
                </a:pathLst>
              </a:custGeom>
              <a:solidFill>
                <a:srgbClr val="CC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1" name="Freeform 387">
                <a:extLst>
                  <a:ext uri="{FF2B5EF4-FFF2-40B4-BE49-F238E27FC236}">
                    <a16:creationId xmlns:a16="http://schemas.microsoft.com/office/drawing/2014/main" id="{226C9959-C2C9-4C82-946A-AD27B40DDA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5" y="1189"/>
                <a:ext cx="72" cy="178"/>
              </a:xfrm>
              <a:custGeom>
                <a:avLst/>
                <a:gdLst>
                  <a:gd name="T0" fmla="*/ 19 w 112"/>
                  <a:gd name="T1" fmla="*/ 37 h 276"/>
                  <a:gd name="T2" fmla="*/ 22 w 112"/>
                  <a:gd name="T3" fmla="*/ 37 h 276"/>
                  <a:gd name="T4" fmla="*/ 12 w 112"/>
                  <a:gd name="T5" fmla="*/ 37 h 276"/>
                  <a:gd name="T6" fmla="*/ 12 w 112"/>
                  <a:gd name="T7" fmla="*/ 33 h 276"/>
                  <a:gd name="T8" fmla="*/ 12 w 112"/>
                  <a:gd name="T9" fmla="*/ 37 h 276"/>
                  <a:gd name="T10" fmla="*/ 25 w 112"/>
                  <a:gd name="T11" fmla="*/ 32 h 276"/>
                  <a:gd name="T12" fmla="*/ 27 w 112"/>
                  <a:gd name="T13" fmla="*/ 32 h 276"/>
                  <a:gd name="T14" fmla="*/ 5 w 112"/>
                  <a:gd name="T15" fmla="*/ 30 h 276"/>
                  <a:gd name="T16" fmla="*/ 5 w 112"/>
                  <a:gd name="T17" fmla="*/ 28 h 276"/>
                  <a:gd name="T18" fmla="*/ 5 w 112"/>
                  <a:gd name="T19" fmla="*/ 30 h 276"/>
                  <a:gd name="T20" fmla="*/ 18 w 112"/>
                  <a:gd name="T21" fmla="*/ 24 h 276"/>
                  <a:gd name="T22" fmla="*/ 18 w 112"/>
                  <a:gd name="T23" fmla="*/ 26 h 276"/>
                  <a:gd name="T24" fmla="*/ 17 w 112"/>
                  <a:gd name="T25" fmla="*/ 28 h 276"/>
                  <a:gd name="T26" fmla="*/ 14 w 112"/>
                  <a:gd name="T27" fmla="*/ 29 h 276"/>
                  <a:gd name="T28" fmla="*/ 12 w 112"/>
                  <a:gd name="T29" fmla="*/ 29 h 276"/>
                  <a:gd name="T30" fmla="*/ 11 w 112"/>
                  <a:gd name="T31" fmla="*/ 30 h 276"/>
                  <a:gd name="T32" fmla="*/ 10 w 112"/>
                  <a:gd name="T33" fmla="*/ 30 h 276"/>
                  <a:gd name="T34" fmla="*/ 10 w 112"/>
                  <a:gd name="T35" fmla="*/ 29 h 276"/>
                  <a:gd name="T36" fmla="*/ 11 w 112"/>
                  <a:gd name="T37" fmla="*/ 26 h 276"/>
                  <a:gd name="T38" fmla="*/ 15 w 112"/>
                  <a:gd name="T39" fmla="*/ 25 h 276"/>
                  <a:gd name="T40" fmla="*/ 17 w 112"/>
                  <a:gd name="T41" fmla="*/ 24 h 276"/>
                  <a:gd name="T42" fmla="*/ 7 w 112"/>
                  <a:gd name="T43" fmla="*/ 15 h 276"/>
                  <a:gd name="T44" fmla="*/ 12 w 112"/>
                  <a:gd name="T45" fmla="*/ 15 h 276"/>
                  <a:gd name="T46" fmla="*/ 11 w 112"/>
                  <a:gd name="T47" fmla="*/ 0 h 276"/>
                  <a:gd name="T48" fmla="*/ 7 w 112"/>
                  <a:gd name="T49" fmla="*/ 1 h 276"/>
                  <a:gd name="T50" fmla="*/ 3 w 112"/>
                  <a:gd name="T51" fmla="*/ 7 h 276"/>
                  <a:gd name="T52" fmla="*/ 5 w 112"/>
                  <a:gd name="T53" fmla="*/ 8 h 276"/>
                  <a:gd name="T54" fmla="*/ 5 w 112"/>
                  <a:gd name="T55" fmla="*/ 12 h 276"/>
                  <a:gd name="T56" fmla="*/ 3 w 112"/>
                  <a:gd name="T57" fmla="*/ 15 h 276"/>
                  <a:gd name="T58" fmla="*/ 3 w 112"/>
                  <a:gd name="T59" fmla="*/ 18 h 276"/>
                  <a:gd name="T60" fmla="*/ 3 w 112"/>
                  <a:gd name="T61" fmla="*/ 21 h 276"/>
                  <a:gd name="T62" fmla="*/ 3 w 112"/>
                  <a:gd name="T63" fmla="*/ 26 h 276"/>
                  <a:gd name="T64" fmla="*/ 3 w 112"/>
                  <a:gd name="T65" fmla="*/ 30 h 276"/>
                  <a:gd name="T66" fmla="*/ 3 w 112"/>
                  <a:gd name="T67" fmla="*/ 67 h 276"/>
                  <a:gd name="T68" fmla="*/ 2 w 112"/>
                  <a:gd name="T69" fmla="*/ 72 h 276"/>
                  <a:gd name="T70" fmla="*/ 2 w 112"/>
                  <a:gd name="T71" fmla="*/ 74 h 276"/>
                  <a:gd name="T72" fmla="*/ 5 w 112"/>
                  <a:gd name="T73" fmla="*/ 68 h 276"/>
                  <a:gd name="T74" fmla="*/ 11 w 112"/>
                  <a:gd name="T75" fmla="*/ 62 h 276"/>
                  <a:gd name="T76" fmla="*/ 12 w 112"/>
                  <a:gd name="T77" fmla="*/ 62 h 276"/>
                  <a:gd name="T78" fmla="*/ 15 w 112"/>
                  <a:gd name="T79" fmla="*/ 58 h 276"/>
                  <a:gd name="T80" fmla="*/ 15 w 112"/>
                  <a:gd name="T81" fmla="*/ 52 h 276"/>
                  <a:gd name="T82" fmla="*/ 25 w 112"/>
                  <a:gd name="T83" fmla="*/ 49 h 276"/>
                  <a:gd name="T84" fmla="*/ 24 w 112"/>
                  <a:gd name="T85" fmla="*/ 28 h 276"/>
                  <a:gd name="T86" fmla="*/ 24 w 112"/>
                  <a:gd name="T87" fmla="*/ 18 h 276"/>
                  <a:gd name="T88" fmla="*/ 24 w 112"/>
                  <a:gd name="T89" fmla="*/ 14 h 276"/>
                  <a:gd name="T90" fmla="*/ 18 w 112"/>
                  <a:gd name="T91" fmla="*/ 10 h 276"/>
                  <a:gd name="T92" fmla="*/ 15 w 112"/>
                  <a:gd name="T93" fmla="*/ 15 h 276"/>
                  <a:gd name="T94" fmla="*/ 15 w 112"/>
                  <a:gd name="T95" fmla="*/ 8 h 276"/>
                  <a:gd name="T96" fmla="*/ 12 w 112"/>
                  <a:gd name="T97" fmla="*/ 0 h 27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12"/>
                  <a:gd name="T148" fmla="*/ 0 h 276"/>
                  <a:gd name="T149" fmla="*/ 112 w 112"/>
                  <a:gd name="T150" fmla="*/ 276 h 27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12" h="276">
                    <a:moveTo>
                      <a:pt x="77" y="143"/>
                    </a:moveTo>
                    <a:cubicBezTo>
                      <a:pt x="74" y="143"/>
                      <a:pt x="72" y="141"/>
                      <a:pt x="72" y="138"/>
                    </a:cubicBezTo>
                    <a:cubicBezTo>
                      <a:pt x="72" y="136"/>
                      <a:pt x="74" y="134"/>
                      <a:pt x="77" y="134"/>
                    </a:cubicBezTo>
                    <a:cubicBezTo>
                      <a:pt x="79" y="134"/>
                      <a:pt x="82" y="136"/>
                      <a:pt x="82" y="138"/>
                    </a:cubicBezTo>
                    <a:cubicBezTo>
                      <a:pt x="82" y="141"/>
                      <a:pt x="79" y="143"/>
                      <a:pt x="77" y="143"/>
                    </a:cubicBezTo>
                    <a:moveTo>
                      <a:pt x="47" y="139"/>
                    </a:moveTo>
                    <a:cubicBezTo>
                      <a:pt x="42" y="139"/>
                      <a:pt x="39" y="135"/>
                      <a:pt x="39" y="131"/>
                    </a:cubicBezTo>
                    <a:cubicBezTo>
                      <a:pt x="39" y="127"/>
                      <a:pt x="42" y="123"/>
                      <a:pt x="47" y="123"/>
                    </a:cubicBezTo>
                    <a:cubicBezTo>
                      <a:pt x="51" y="123"/>
                      <a:pt x="55" y="127"/>
                      <a:pt x="55" y="131"/>
                    </a:cubicBezTo>
                    <a:cubicBezTo>
                      <a:pt x="55" y="135"/>
                      <a:pt x="51" y="139"/>
                      <a:pt x="47" y="139"/>
                    </a:cubicBezTo>
                    <a:moveTo>
                      <a:pt x="98" y="122"/>
                    </a:moveTo>
                    <a:cubicBezTo>
                      <a:pt x="95" y="122"/>
                      <a:pt x="94" y="120"/>
                      <a:pt x="94" y="118"/>
                    </a:cubicBezTo>
                    <a:cubicBezTo>
                      <a:pt x="94" y="115"/>
                      <a:pt x="95" y="114"/>
                      <a:pt x="98" y="114"/>
                    </a:cubicBezTo>
                    <a:cubicBezTo>
                      <a:pt x="100" y="114"/>
                      <a:pt x="102" y="115"/>
                      <a:pt x="102" y="118"/>
                    </a:cubicBezTo>
                    <a:cubicBezTo>
                      <a:pt x="102" y="120"/>
                      <a:pt x="100" y="122"/>
                      <a:pt x="98" y="122"/>
                    </a:cubicBezTo>
                    <a:moveTo>
                      <a:pt x="19" y="111"/>
                    </a:moveTo>
                    <a:cubicBezTo>
                      <a:pt x="17" y="111"/>
                      <a:pt x="15" y="109"/>
                      <a:pt x="15" y="107"/>
                    </a:cubicBezTo>
                    <a:cubicBezTo>
                      <a:pt x="15" y="105"/>
                      <a:pt x="17" y="104"/>
                      <a:pt x="19" y="104"/>
                    </a:cubicBezTo>
                    <a:cubicBezTo>
                      <a:pt x="21" y="104"/>
                      <a:pt x="22" y="105"/>
                      <a:pt x="22" y="107"/>
                    </a:cubicBezTo>
                    <a:cubicBezTo>
                      <a:pt x="22" y="109"/>
                      <a:pt x="21" y="111"/>
                      <a:pt x="19" y="111"/>
                    </a:cubicBezTo>
                    <a:moveTo>
                      <a:pt x="65" y="89"/>
                    </a:moveTo>
                    <a:cubicBezTo>
                      <a:pt x="66" y="89"/>
                      <a:pt x="68" y="88"/>
                      <a:pt x="69" y="88"/>
                    </a:cubicBezTo>
                    <a:cubicBezTo>
                      <a:pt x="72" y="88"/>
                      <a:pt x="74" y="90"/>
                      <a:pt x="74" y="93"/>
                    </a:cubicBezTo>
                    <a:cubicBezTo>
                      <a:pt x="74" y="96"/>
                      <a:pt x="72" y="98"/>
                      <a:pt x="69" y="9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6" y="100"/>
                      <a:pt x="64" y="102"/>
                      <a:pt x="62" y="102"/>
                    </a:cubicBezTo>
                    <a:cubicBezTo>
                      <a:pt x="61" y="102"/>
                      <a:pt x="60" y="102"/>
                      <a:pt x="60" y="101"/>
                    </a:cubicBezTo>
                    <a:cubicBezTo>
                      <a:pt x="58" y="105"/>
                      <a:pt x="55" y="108"/>
                      <a:pt x="50" y="108"/>
                    </a:cubicBezTo>
                    <a:cubicBezTo>
                      <a:pt x="49" y="108"/>
                      <a:pt x="48" y="108"/>
                      <a:pt x="47" y="108"/>
                    </a:cubicBezTo>
                    <a:cubicBezTo>
                      <a:pt x="47" y="108"/>
                      <a:pt x="47" y="108"/>
                      <a:pt x="47" y="108"/>
                    </a:cubicBezTo>
                    <a:cubicBezTo>
                      <a:pt x="47" y="111"/>
                      <a:pt x="45" y="113"/>
                      <a:pt x="42" y="113"/>
                    </a:cubicBezTo>
                    <a:cubicBezTo>
                      <a:pt x="41" y="113"/>
                      <a:pt x="41" y="113"/>
                      <a:pt x="40" y="113"/>
                    </a:cubicBezTo>
                    <a:cubicBezTo>
                      <a:pt x="40" y="113"/>
                      <a:pt x="40" y="113"/>
                      <a:pt x="39" y="113"/>
                    </a:cubicBezTo>
                    <a:cubicBezTo>
                      <a:pt x="38" y="113"/>
                      <a:pt x="37" y="112"/>
                      <a:pt x="37" y="111"/>
                    </a:cubicBezTo>
                    <a:cubicBezTo>
                      <a:pt x="37" y="110"/>
                      <a:pt x="37" y="110"/>
                      <a:pt x="37" y="110"/>
                    </a:cubicBezTo>
                    <a:cubicBezTo>
                      <a:pt x="37" y="109"/>
                      <a:pt x="37" y="109"/>
                      <a:pt x="37" y="108"/>
                    </a:cubicBezTo>
                    <a:cubicBezTo>
                      <a:pt x="37" y="106"/>
                      <a:pt x="39" y="103"/>
                      <a:pt x="42" y="103"/>
                    </a:cubicBezTo>
                    <a:cubicBezTo>
                      <a:pt x="41" y="102"/>
                      <a:pt x="40" y="100"/>
                      <a:pt x="40" y="98"/>
                    </a:cubicBezTo>
                    <a:cubicBezTo>
                      <a:pt x="40" y="93"/>
                      <a:pt x="45" y="88"/>
                      <a:pt x="50" y="88"/>
                    </a:cubicBezTo>
                    <a:cubicBezTo>
                      <a:pt x="53" y="88"/>
                      <a:pt x="55" y="89"/>
                      <a:pt x="57" y="91"/>
                    </a:cubicBezTo>
                    <a:cubicBezTo>
                      <a:pt x="58" y="89"/>
                      <a:pt x="60" y="88"/>
                      <a:pt x="62" y="88"/>
                    </a:cubicBezTo>
                    <a:cubicBezTo>
                      <a:pt x="63" y="88"/>
                      <a:pt x="64" y="89"/>
                      <a:pt x="65" y="89"/>
                    </a:cubicBezTo>
                    <a:moveTo>
                      <a:pt x="35" y="64"/>
                    </a:moveTo>
                    <a:cubicBezTo>
                      <a:pt x="30" y="64"/>
                      <a:pt x="27" y="60"/>
                      <a:pt x="27" y="56"/>
                    </a:cubicBezTo>
                    <a:cubicBezTo>
                      <a:pt x="27" y="51"/>
                      <a:pt x="30" y="47"/>
                      <a:pt x="35" y="47"/>
                    </a:cubicBezTo>
                    <a:cubicBezTo>
                      <a:pt x="40" y="47"/>
                      <a:pt x="44" y="51"/>
                      <a:pt x="44" y="56"/>
                    </a:cubicBezTo>
                    <a:cubicBezTo>
                      <a:pt x="44" y="60"/>
                      <a:pt x="40" y="64"/>
                      <a:pt x="35" y="64"/>
                    </a:cubicBezTo>
                    <a:moveTo>
                      <a:pt x="42" y="0"/>
                    </a:moveTo>
                    <a:cubicBezTo>
                      <a:pt x="37" y="0"/>
                      <a:pt x="32" y="1"/>
                      <a:pt x="29" y="3"/>
                    </a:cubicBezTo>
                    <a:cubicBezTo>
                      <a:pt x="28" y="4"/>
                      <a:pt x="27" y="4"/>
                      <a:pt x="27" y="5"/>
                    </a:cubicBezTo>
                    <a:cubicBezTo>
                      <a:pt x="20" y="9"/>
                      <a:pt x="16" y="17"/>
                      <a:pt x="13" y="25"/>
                    </a:cubicBezTo>
                    <a:cubicBezTo>
                      <a:pt x="13" y="25"/>
                      <a:pt x="13" y="26"/>
                      <a:pt x="13" y="27"/>
                    </a:cubicBezTo>
                    <a:cubicBezTo>
                      <a:pt x="13" y="28"/>
                      <a:pt x="13" y="30"/>
                      <a:pt x="13" y="32"/>
                    </a:cubicBezTo>
                    <a:cubicBezTo>
                      <a:pt x="14" y="30"/>
                      <a:pt x="16" y="30"/>
                      <a:pt x="18" y="30"/>
                    </a:cubicBezTo>
                    <a:cubicBezTo>
                      <a:pt x="22" y="30"/>
                      <a:pt x="26" y="33"/>
                      <a:pt x="26" y="37"/>
                    </a:cubicBezTo>
                    <a:cubicBezTo>
                      <a:pt x="26" y="41"/>
                      <a:pt x="22" y="44"/>
                      <a:pt x="18" y="44"/>
                    </a:cubicBezTo>
                    <a:cubicBezTo>
                      <a:pt x="16" y="44"/>
                      <a:pt x="15" y="44"/>
                      <a:pt x="13" y="42"/>
                    </a:cubicBezTo>
                    <a:cubicBezTo>
                      <a:pt x="14" y="47"/>
                      <a:pt x="14" y="52"/>
                      <a:pt x="13" y="57"/>
                    </a:cubicBezTo>
                    <a:cubicBezTo>
                      <a:pt x="13" y="57"/>
                      <a:pt x="13" y="58"/>
                      <a:pt x="13" y="59"/>
                    </a:cubicBezTo>
                    <a:cubicBezTo>
                      <a:pt x="13" y="61"/>
                      <a:pt x="13" y="64"/>
                      <a:pt x="13" y="67"/>
                    </a:cubicBezTo>
                    <a:cubicBezTo>
                      <a:pt x="13" y="68"/>
                      <a:pt x="14" y="69"/>
                      <a:pt x="14" y="71"/>
                    </a:cubicBezTo>
                    <a:cubicBezTo>
                      <a:pt x="14" y="73"/>
                      <a:pt x="13" y="74"/>
                      <a:pt x="13" y="76"/>
                    </a:cubicBezTo>
                    <a:cubicBezTo>
                      <a:pt x="12" y="81"/>
                      <a:pt x="12" y="86"/>
                      <a:pt x="12" y="92"/>
                    </a:cubicBezTo>
                    <a:cubicBezTo>
                      <a:pt x="12" y="93"/>
                      <a:pt x="12" y="95"/>
                      <a:pt x="12" y="97"/>
                    </a:cubicBezTo>
                    <a:cubicBezTo>
                      <a:pt x="14" y="99"/>
                      <a:pt x="15" y="101"/>
                      <a:pt x="15" y="104"/>
                    </a:cubicBezTo>
                    <a:cubicBezTo>
                      <a:pt x="15" y="106"/>
                      <a:pt x="14" y="109"/>
                      <a:pt x="12" y="111"/>
                    </a:cubicBezTo>
                    <a:cubicBezTo>
                      <a:pt x="12" y="156"/>
                      <a:pt x="11" y="203"/>
                      <a:pt x="11" y="230"/>
                    </a:cubicBezTo>
                    <a:cubicBezTo>
                      <a:pt x="11" y="240"/>
                      <a:pt x="11" y="247"/>
                      <a:pt x="11" y="249"/>
                    </a:cubicBezTo>
                    <a:cubicBezTo>
                      <a:pt x="11" y="251"/>
                      <a:pt x="11" y="252"/>
                      <a:pt x="11" y="253"/>
                    </a:cubicBezTo>
                    <a:cubicBezTo>
                      <a:pt x="11" y="257"/>
                      <a:pt x="11" y="261"/>
                      <a:pt x="8" y="266"/>
                    </a:cubicBezTo>
                    <a:cubicBezTo>
                      <a:pt x="7" y="269"/>
                      <a:pt x="4" y="272"/>
                      <a:pt x="0" y="275"/>
                    </a:cubicBezTo>
                    <a:cubicBezTo>
                      <a:pt x="2" y="276"/>
                      <a:pt x="4" y="276"/>
                      <a:pt x="6" y="276"/>
                    </a:cubicBezTo>
                    <a:cubicBezTo>
                      <a:pt x="7" y="276"/>
                      <a:pt x="8" y="276"/>
                      <a:pt x="9" y="276"/>
                    </a:cubicBezTo>
                    <a:cubicBezTo>
                      <a:pt x="16" y="275"/>
                      <a:pt x="21" y="262"/>
                      <a:pt x="20" y="255"/>
                    </a:cubicBezTo>
                    <a:cubicBezTo>
                      <a:pt x="23" y="257"/>
                      <a:pt x="25" y="257"/>
                      <a:pt x="27" y="257"/>
                    </a:cubicBezTo>
                    <a:cubicBezTo>
                      <a:pt x="37" y="257"/>
                      <a:pt x="41" y="240"/>
                      <a:pt x="41" y="231"/>
                    </a:cubicBezTo>
                    <a:cubicBezTo>
                      <a:pt x="41" y="231"/>
                      <a:pt x="41" y="231"/>
                      <a:pt x="41" y="231"/>
                    </a:cubicBezTo>
                    <a:cubicBezTo>
                      <a:pt x="42" y="231"/>
                      <a:pt x="43" y="231"/>
                      <a:pt x="43" y="231"/>
                    </a:cubicBezTo>
                    <a:cubicBezTo>
                      <a:pt x="43" y="230"/>
                      <a:pt x="43" y="229"/>
                      <a:pt x="43" y="228"/>
                    </a:cubicBezTo>
                    <a:cubicBezTo>
                      <a:pt x="43" y="221"/>
                      <a:pt x="48" y="216"/>
                      <a:pt x="54" y="216"/>
                    </a:cubicBezTo>
                    <a:cubicBezTo>
                      <a:pt x="54" y="216"/>
                      <a:pt x="55" y="216"/>
                      <a:pt x="55" y="216"/>
                    </a:cubicBezTo>
                    <a:cubicBezTo>
                      <a:pt x="58" y="208"/>
                      <a:pt x="58" y="197"/>
                      <a:pt x="58" y="192"/>
                    </a:cubicBezTo>
                    <a:cubicBezTo>
                      <a:pt x="63" y="193"/>
                      <a:pt x="69" y="194"/>
                      <a:pt x="75" y="194"/>
                    </a:cubicBezTo>
                    <a:cubicBezTo>
                      <a:pt x="83" y="194"/>
                      <a:pt x="90" y="192"/>
                      <a:pt x="94" y="183"/>
                    </a:cubicBezTo>
                    <a:cubicBezTo>
                      <a:pt x="96" y="176"/>
                      <a:pt x="94" y="168"/>
                      <a:pt x="91" y="162"/>
                    </a:cubicBezTo>
                    <a:cubicBezTo>
                      <a:pt x="112" y="152"/>
                      <a:pt x="111" y="111"/>
                      <a:pt x="90" y="102"/>
                    </a:cubicBezTo>
                    <a:cubicBezTo>
                      <a:pt x="97" y="91"/>
                      <a:pt x="98" y="80"/>
                      <a:pt x="95" y="67"/>
                    </a:cubicBezTo>
                    <a:cubicBezTo>
                      <a:pt x="94" y="68"/>
                      <a:pt x="93" y="68"/>
                      <a:pt x="92" y="68"/>
                    </a:cubicBezTo>
                    <a:cubicBezTo>
                      <a:pt x="87" y="68"/>
                      <a:pt x="83" y="64"/>
                      <a:pt x="83" y="60"/>
                    </a:cubicBezTo>
                    <a:cubicBezTo>
                      <a:pt x="83" y="56"/>
                      <a:pt x="85" y="53"/>
                      <a:pt x="89" y="51"/>
                    </a:cubicBezTo>
                    <a:cubicBezTo>
                      <a:pt x="84" y="44"/>
                      <a:pt x="77" y="36"/>
                      <a:pt x="69" y="36"/>
                    </a:cubicBezTo>
                    <a:cubicBezTo>
                      <a:pt x="69" y="36"/>
                      <a:pt x="68" y="36"/>
                      <a:pt x="67" y="36"/>
                    </a:cubicBezTo>
                    <a:cubicBezTo>
                      <a:pt x="69" y="38"/>
                      <a:pt x="70" y="40"/>
                      <a:pt x="70" y="43"/>
                    </a:cubicBezTo>
                    <a:cubicBezTo>
                      <a:pt x="70" y="50"/>
                      <a:pt x="64" y="55"/>
                      <a:pt x="58" y="55"/>
                    </a:cubicBezTo>
                    <a:cubicBezTo>
                      <a:pt x="51" y="55"/>
                      <a:pt x="46" y="50"/>
                      <a:pt x="46" y="43"/>
                    </a:cubicBezTo>
                    <a:cubicBezTo>
                      <a:pt x="46" y="36"/>
                      <a:pt x="51" y="31"/>
                      <a:pt x="58" y="31"/>
                    </a:cubicBezTo>
                    <a:cubicBezTo>
                      <a:pt x="60" y="31"/>
                      <a:pt x="62" y="32"/>
                      <a:pt x="64" y="33"/>
                    </a:cubicBezTo>
                    <a:cubicBezTo>
                      <a:pt x="67" y="17"/>
                      <a:pt x="65" y="2"/>
                      <a:pt x="45" y="0"/>
                    </a:cubicBezTo>
                    <a:cubicBezTo>
                      <a:pt x="44" y="0"/>
                      <a:pt x="43" y="0"/>
                      <a:pt x="42" y="0"/>
                    </a:cubicBezTo>
                  </a:path>
                </a:pathLst>
              </a:custGeom>
              <a:solidFill>
                <a:srgbClr val="FCF9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2" name="Freeform 388">
                <a:extLst>
                  <a:ext uri="{FF2B5EF4-FFF2-40B4-BE49-F238E27FC236}">
                    <a16:creationId xmlns:a16="http://schemas.microsoft.com/office/drawing/2014/main" id="{3C92AA0C-0C1E-4040-8F37-9451006370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33" y="1241"/>
                <a:ext cx="27" cy="123"/>
              </a:xfrm>
              <a:custGeom>
                <a:avLst/>
                <a:gdLst>
                  <a:gd name="T0" fmla="*/ 6 w 42"/>
                  <a:gd name="T1" fmla="*/ 45 h 192"/>
                  <a:gd name="T2" fmla="*/ 8 w 42"/>
                  <a:gd name="T3" fmla="*/ 51 h 192"/>
                  <a:gd name="T4" fmla="*/ 10 w 42"/>
                  <a:gd name="T5" fmla="*/ 49 h 192"/>
                  <a:gd name="T6" fmla="*/ 10 w 42"/>
                  <a:gd name="T7" fmla="*/ 49 h 192"/>
                  <a:gd name="T8" fmla="*/ 10 w 42"/>
                  <a:gd name="T9" fmla="*/ 49 h 192"/>
                  <a:gd name="T10" fmla="*/ 9 w 42"/>
                  <a:gd name="T11" fmla="*/ 47 h 192"/>
                  <a:gd name="T12" fmla="*/ 7 w 42"/>
                  <a:gd name="T13" fmla="*/ 46 h 192"/>
                  <a:gd name="T14" fmla="*/ 6 w 42"/>
                  <a:gd name="T15" fmla="*/ 45 h 192"/>
                  <a:gd name="T16" fmla="*/ 9 w 42"/>
                  <a:gd name="T17" fmla="*/ 8 h 192"/>
                  <a:gd name="T18" fmla="*/ 11 w 42"/>
                  <a:gd name="T19" fmla="*/ 12 h 192"/>
                  <a:gd name="T20" fmla="*/ 5 w 42"/>
                  <a:gd name="T21" fmla="*/ 23 h 192"/>
                  <a:gd name="T22" fmla="*/ 6 w 42"/>
                  <a:gd name="T23" fmla="*/ 29 h 192"/>
                  <a:gd name="T24" fmla="*/ 3 w 42"/>
                  <a:gd name="T25" fmla="*/ 44 h 192"/>
                  <a:gd name="T26" fmla="*/ 5 w 42"/>
                  <a:gd name="T27" fmla="*/ 44 h 192"/>
                  <a:gd name="T28" fmla="*/ 10 w 42"/>
                  <a:gd name="T29" fmla="*/ 46 h 192"/>
                  <a:gd name="T30" fmla="*/ 10 w 42"/>
                  <a:gd name="T31" fmla="*/ 49 h 192"/>
                  <a:gd name="T32" fmla="*/ 10 w 42"/>
                  <a:gd name="T33" fmla="*/ 49 h 192"/>
                  <a:gd name="T34" fmla="*/ 11 w 42"/>
                  <a:gd name="T35" fmla="*/ 45 h 192"/>
                  <a:gd name="T36" fmla="*/ 11 w 42"/>
                  <a:gd name="T37" fmla="*/ 45 h 192"/>
                  <a:gd name="T38" fmla="*/ 11 w 42"/>
                  <a:gd name="T39" fmla="*/ 40 h 192"/>
                  <a:gd name="T40" fmla="*/ 11 w 42"/>
                  <a:gd name="T41" fmla="*/ 8 h 192"/>
                  <a:gd name="T42" fmla="*/ 10 w 42"/>
                  <a:gd name="T43" fmla="*/ 9 h 192"/>
                  <a:gd name="T44" fmla="*/ 9 w 42"/>
                  <a:gd name="T45" fmla="*/ 8 h 192"/>
                  <a:gd name="T46" fmla="*/ 11 w 42"/>
                  <a:gd name="T47" fmla="*/ 0 h 192"/>
                  <a:gd name="T48" fmla="*/ 10 w 42"/>
                  <a:gd name="T49" fmla="*/ 1 h 192"/>
                  <a:gd name="T50" fmla="*/ 10 w 42"/>
                  <a:gd name="T51" fmla="*/ 1 h 192"/>
                  <a:gd name="T52" fmla="*/ 9 w 42"/>
                  <a:gd name="T53" fmla="*/ 2 h 192"/>
                  <a:gd name="T54" fmla="*/ 8 w 42"/>
                  <a:gd name="T55" fmla="*/ 4 h 192"/>
                  <a:gd name="T56" fmla="*/ 10 w 42"/>
                  <a:gd name="T57" fmla="*/ 4 h 192"/>
                  <a:gd name="T58" fmla="*/ 11 w 42"/>
                  <a:gd name="T59" fmla="*/ 4 h 192"/>
                  <a:gd name="T60" fmla="*/ 11 w 42"/>
                  <a:gd name="T61" fmla="*/ 0 h 1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2"/>
                  <a:gd name="T94" fmla="*/ 0 h 192"/>
                  <a:gd name="T95" fmla="*/ 42 w 42"/>
                  <a:gd name="T96" fmla="*/ 192 h 19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2" h="192">
                    <a:moveTo>
                      <a:pt x="22" y="174"/>
                    </a:moveTo>
                    <a:cubicBezTo>
                      <a:pt x="23" y="180"/>
                      <a:pt x="26" y="188"/>
                      <a:pt x="30" y="192"/>
                    </a:cubicBezTo>
                    <a:cubicBezTo>
                      <a:pt x="33" y="191"/>
                      <a:pt x="35" y="189"/>
                      <a:pt x="36" y="188"/>
                    </a:cubicBezTo>
                    <a:cubicBezTo>
                      <a:pt x="35" y="187"/>
                      <a:pt x="35" y="186"/>
                      <a:pt x="35" y="185"/>
                    </a:cubicBezTo>
                    <a:cubicBezTo>
                      <a:pt x="35" y="184"/>
                      <a:pt x="35" y="184"/>
                      <a:pt x="35" y="184"/>
                    </a:cubicBezTo>
                    <a:cubicBezTo>
                      <a:pt x="35" y="183"/>
                      <a:pt x="34" y="182"/>
                      <a:pt x="33" y="180"/>
                    </a:cubicBezTo>
                    <a:cubicBezTo>
                      <a:pt x="32" y="179"/>
                      <a:pt x="29" y="177"/>
                      <a:pt x="27" y="176"/>
                    </a:cubicBezTo>
                    <a:cubicBezTo>
                      <a:pt x="25" y="175"/>
                      <a:pt x="24" y="175"/>
                      <a:pt x="22" y="174"/>
                    </a:cubicBezTo>
                    <a:moveTo>
                      <a:pt x="33" y="32"/>
                    </a:moveTo>
                    <a:cubicBezTo>
                      <a:pt x="34" y="36"/>
                      <a:pt x="37" y="41"/>
                      <a:pt x="41" y="45"/>
                    </a:cubicBezTo>
                    <a:cubicBezTo>
                      <a:pt x="31" y="58"/>
                      <a:pt x="20" y="71"/>
                      <a:pt x="18" y="87"/>
                    </a:cubicBezTo>
                    <a:cubicBezTo>
                      <a:pt x="17" y="96"/>
                      <a:pt x="22" y="103"/>
                      <a:pt x="22" y="110"/>
                    </a:cubicBezTo>
                    <a:cubicBezTo>
                      <a:pt x="23" y="122"/>
                      <a:pt x="0" y="155"/>
                      <a:pt x="13" y="167"/>
                    </a:cubicBezTo>
                    <a:cubicBezTo>
                      <a:pt x="16" y="168"/>
                      <a:pt x="18" y="168"/>
                      <a:pt x="20" y="169"/>
                    </a:cubicBezTo>
                    <a:cubicBezTo>
                      <a:pt x="27" y="171"/>
                      <a:pt x="33" y="174"/>
                      <a:pt x="36" y="177"/>
                    </a:cubicBezTo>
                    <a:cubicBezTo>
                      <a:pt x="38" y="179"/>
                      <a:pt x="39" y="181"/>
                      <a:pt x="39" y="184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41" y="180"/>
                      <a:pt x="41" y="176"/>
                      <a:pt x="41" y="173"/>
                    </a:cubicBezTo>
                    <a:cubicBezTo>
                      <a:pt x="41" y="172"/>
                      <a:pt x="41" y="171"/>
                      <a:pt x="41" y="170"/>
                    </a:cubicBezTo>
                    <a:cubicBezTo>
                      <a:pt x="41" y="167"/>
                      <a:pt x="41" y="160"/>
                      <a:pt x="41" y="150"/>
                    </a:cubicBezTo>
                    <a:cubicBezTo>
                      <a:pt x="41" y="124"/>
                      <a:pt x="42" y="78"/>
                      <a:pt x="42" y="33"/>
                    </a:cubicBezTo>
                    <a:cubicBezTo>
                      <a:pt x="41" y="33"/>
                      <a:pt x="40" y="34"/>
                      <a:pt x="39" y="34"/>
                    </a:cubicBezTo>
                    <a:cubicBezTo>
                      <a:pt x="37" y="34"/>
                      <a:pt x="34" y="33"/>
                      <a:pt x="33" y="32"/>
                    </a:cubicBezTo>
                    <a:moveTo>
                      <a:pt x="42" y="0"/>
                    </a:moveTo>
                    <a:cubicBezTo>
                      <a:pt x="41" y="1"/>
                      <a:pt x="39" y="2"/>
                      <a:pt x="37" y="2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5" y="4"/>
                      <a:pt x="34" y="6"/>
                      <a:pt x="33" y="8"/>
                    </a:cubicBezTo>
                    <a:cubicBezTo>
                      <a:pt x="32" y="11"/>
                      <a:pt x="32" y="14"/>
                      <a:pt x="31" y="17"/>
                    </a:cubicBezTo>
                    <a:cubicBezTo>
                      <a:pt x="33" y="15"/>
                      <a:pt x="36" y="14"/>
                      <a:pt x="39" y="14"/>
                    </a:cubicBezTo>
                    <a:cubicBezTo>
                      <a:pt x="40" y="14"/>
                      <a:pt x="41" y="14"/>
                      <a:pt x="42" y="14"/>
                    </a:cubicBezTo>
                    <a:cubicBezTo>
                      <a:pt x="42" y="9"/>
                      <a:pt x="42" y="5"/>
                      <a:pt x="42" y="0"/>
                    </a:cubicBezTo>
                  </a:path>
                </a:pathLst>
              </a:custGeom>
              <a:solidFill>
                <a:srgbClr val="FDF2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3" name="Freeform 389">
                <a:extLst>
                  <a:ext uri="{FF2B5EF4-FFF2-40B4-BE49-F238E27FC236}">
                    <a16:creationId xmlns:a16="http://schemas.microsoft.com/office/drawing/2014/main" id="{88AD424C-C98F-4332-BA27-3318751CB50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52" y="1205"/>
                <a:ext cx="11" cy="161"/>
              </a:xfrm>
              <a:custGeom>
                <a:avLst/>
                <a:gdLst>
                  <a:gd name="T0" fmla="*/ 4 w 17"/>
                  <a:gd name="T1" fmla="*/ 23 h 250"/>
                  <a:gd name="T2" fmla="*/ 3 w 17"/>
                  <a:gd name="T3" fmla="*/ 24 h 250"/>
                  <a:gd name="T4" fmla="*/ 3 w 17"/>
                  <a:gd name="T5" fmla="*/ 55 h 250"/>
                  <a:gd name="T6" fmla="*/ 3 w 17"/>
                  <a:gd name="T7" fmla="*/ 60 h 250"/>
                  <a:gd name="T8" fmla="*/ 3 w 17"/>
                  <a:gd name="T9" fmla="*/ 61 h 250"/>
                  <a:gd name="T10" fmla="*/ 3 w 17"/>
                  <a:gd name="T11" fmla="*/ 64 h 250"/>
                  <a:gd name="T12" fmla="*/ 3 w 17"/>
                  <a:gd name="T13" fmla="*/ 64 h 250"/>
                  <a:gd name="T14" fmla="*/ 3 w 17"/>
                  <a:gd name="T15" fmla="*/ 64 h 250"/>
                  <a:gd name="T16" fmla="*/ 3 w 17"/>
                  <a:gd name="T17" fmla="*/ 64 h 250"/>
                  <a:gd name="T18" fmla="*/ 2 w 17"/>
                  <a:gd name="T19" fmla="*/ 64 h 250"/>
                  <a:gd name="T20" fmla="*/ 2 w 17"/>
                  <a:gd name="T21" fmla="*/ 64 h 250"/>
                  <a:gd name="T22" fmla="*/ 2 w 17"/>
                  <a:gd name="T23" fmla="*/ 64 h 250"/>
                  <a:gd name="T24" fmla="*/ 0 w 17"/>
                  <a:gd name="T25" fmla="*/ 66 h 250"/>
                  <a:gd name="T26" fmla="*/ 1 w 17"/>
                  <a:gd name="T27" fmla="*/ 67 h 250"/>
                  <a:gd name="T28" fmla="*/ 3 w 17"/>
                  <a:gd name="T29" fmla="*/ 64 h 250"/>
                  <a:gd name="T30" fmla="*/ 4 w 17"/>
                  <a:gd name="T31" fmla="*/ 61 h 250"/>
                  <a:gd name="T32" fmla="*/ 4 w 17"/>
                  <a:gd name="T33" fmla="*/ 60 h 250"/>
                  <a:gd name="T34" fmla="*/ 4 w 17"/>
                  <a:gd name="T35" fmla="*/ 55 h 250"/>
                  <a:gd name="T36" fmla="*/ 4 w 17"/>
                  <a:gd name="T37" fmla="*/ 23 h 250"/>
                  <a:gd name="T38" fmla="*/ 5 w 17"/>
                  <a:gd name="T39" fmla="*/ 14 h 250"/>
                  <a:gd name="T40" fmla="*/ 3 w 17"/>
                  <a:gd name="T41" fmla="*/ 15 h 250"/>
                  <a:gd name="T42" fmla="*/ 3 w 17"/>
                  <a:gd name="T43" fmla="*/ 18 h 250"/>
                  <a:gd name="T44" fmla="*/ 4 w 17"/>
                  <a:gd name="T45" fmla="*/ 19 h 250"/>
                  <a:gd name="T46" fmla="*/ 4 w 17"/>
                  <a:gd name="T47" fmla="*/ 18 h 250"/>
                  <a:gd name="T48" fmla="*/ 5 w 17"/>
                  <a:gd name="T49" fmla="*/ 14 h 250"/>
                  <a:gd name="T50" fmla="*/ 5 w 17"/>
                  <a:gd name="T51" fmla="*/ 9 h 250"/>
                  <a:gd name="T52" fmla="*/ 4 w 17"/>
                  <a:gd name="T53" fmla="*/ 10 h 250"/>
                  <a:gd name="T54" fmla="*/ 5 w 17"/>
                  <a:gd name="T55" fmla="*/ 11 h 250"/>
                  <a:gd name="T56" fmla="*/ 5 w 17"/>
                  <a:gd name="T57" fmla="*/ 9 h 250"/>
                  <a:gd name="T58" fmla="*/ 5 w 17"/>
                  <a:gd name="T59" fmla="*/ 0 h 250"/>
                  <a:gd name="T60" fmla="*/ 4 w 17"/>
                  <a:gd name="T61" fmla="*/ 1 h 250"/>
                  <a:gd name="T62" fmla="*/ 4 w 17"/>
                  <a:gd name="T63" fmla="*/ 1 h 250"/>
                  <a:gd name="T64" fmla="*/ 4 w 17"/>
                  <a:gd name="T65" fmla="*/ 1 h 250"/>
                  <a:gd name="T66" fmla="*/ 4 w 17"/>
                  <a:gd name="T67" fmla="*/ 2 h 250"/>
                  <a:gd name="T68" fmla="*/ 4 w 17"/>
                  <a:gd name="T69" fmla="*/ 3 h 250"/>
                  <a:gd name="T70" fmla="*/ 5 w 17"/>
                  <a:gd name="T71" fmla="*/ 2 h 250"/>
                  <a:gd name="T72" fmla="*/ 5 w 17"/>
                  <a:gd name="T73" fmla="*/ 1 h 250"/>
                  <a:gd name="T74" fmla="*/ 5 w 17"/>
                  <a:gd name="T75" fmla="*/ 0 h 25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7"/>
                  <a:gd name="T115" fmla="*/ 0 h 250"/>
                  <a:gd name="T116" fmla="*/ 17 w 17"/>
                  <a:gd name="T117" fmla="*/ 250 h 25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7" h="250">
                    <a:moveTo>
                      <a:pt x="16" y="86"/>
                    </a:moveTo>
                    <a:cubicBezTo>
                      <a:pt x="15" y="87"/>
                      <a:pt x="14" y="88"/>
                      <a:pt x="12" y="88"/>
                    </a:cubicBezTo>
                    <a:cubicBezTo>
                      <a:pt x="12" y="133"/>
                      <a:pt x="11" y="179"/>
                      <a:pt x="11" y="205"/>
                    </a:cubicBezTo>
                    <a:cubicBezTo>
                      <a:pt x="11" y="215"/>
                      <a:pt x="11" y="222"/>
                      <a:pt x="11" y="225"/>
                    </a:cubicBezTo>
                    <a:cubicBezTo>
                      <a:pt x="11" y="226"/>
                      <a:pt x="11" y="227"/>
                      <a:pt x="11" y="228"/>
                    </a:cubicBezTo>
                    <a:cubicBezTo>
                      <a:pt x="11" y="231"/>
                      <a:pt x="11" y="235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40"/>
                      <a:pt x="9" y="241"/>
                      <a:pt x="9" y="241"/>
                    </a:cubicBezTo>
                    <a:cubicBezTo>
                      <a:pt x="9" y="242"/>
                      <a:pt x="8" y="243"/>
                      <a:pt x="7" y="243"/>
                    </a:cubicBezTo>
                    <a:cubicBezTo>
                      <a:pt x="7" y="243"/>
                      <a:pt x="7" y="243"/>
                      <a:pt x="6" y="243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5" y="244"/>
                      <a:pt x="3" y="246"/>
                      <a:pt x="0" y="247"/>
                    </a:cubicBezTo>
                    <a:cubicBezTo>
                      <a:pt x="1" y="248"/>
                      <a:pt x="2" y="249"/>
                      <a:pt x="4" y="250"/>
                    </a:cubicBezTo>
                    <a:cubicBezTo>
                      <a:pt x="8" y="247"/>
                      <a:pt x="11" y="244"/>
                      <a:pt x="12" y="241"/>
                    </a:cubicBezTo>
                    <a:cubicBezTo>
                      <a:pt x="15" y="236"/>
                      <a:pt x="15" y="232"/>
                      <a:pt x="15" y="228"/>
                    </a:cubicBezTo>
                    <a:cubicBezTo>
                      <a:pt x="15" y="227"/>
                      <a:pt x="15" y="226"/>
                      <a:pt x="15" y="224"/>
                    </a:cubicBezTo>
                    <a:cubicBezTo>
                      <a:pt x="15" y="222"/>
                      <a:pt x="15" y="215"/>
                      <a:pt x="15" y="205"/>
                    </a:cubicBezTo>
                    <a:cubicBezTo>
                      <a:pt x="15" y="178"/>
                      <a:pt x="16" y="131"/>
                      <a:pt x="16" y="86"/>
                    </a:cubicBezTo>
                    <a:moveTo>
                      <a:pt x="17" y="51"/>
                    </a:moveTo>
                    <a:cubicBezTo>
                      <a:pt x="16" y="52"/>
                      <a:pt x="14" y="54"/>
                      <a:pt x="12" y="55"/>
                    </a:cubicBezTo>
                    <a:cubicBezTo>
                      <a:pt x="12" y="60"/>
                      <a:pt x="12" y="64"/>
                      <a:pt x="12" y="69"/>
                    </a:cubicBezTo>
                    <a:cubicBezTo>
                      <a:pt x="14" y="70"/>
                      <a:pt x="15" y="71"/>
                      <a:pt x="16" y="72"/>
                    </a:cubicBezTo>
                    <a:cubicBezTo>
                      <a:pt x="16" y="70"/>
                      <a:pt x="16" y="68"/>
                      <a:pt x="16" y="67"/>
                    </a:cubicBezTo>
                    <a:cubicBezTo>
                      <a:pt x="16" y="61"/>
                      <a:pt x="16" y="56"/>
                      <a:pt x="17" y="51"/>
                    </a:cubicBezTo>
                    <a:moveTo>
                      <a:pt x="17" y="34"/>
                    </a:moveTo>
                    <a:cubicBezTo>
                      <a:pt x="16" y="36"/>
                      <a:pt x="16" y="37"/>
                      <a:pt x="15" y="39"/>
                    </a:cubicBezTo>
                    <a:cubicBezTo>
                      <a:pt x="16" y="40"/>
                      <a:pt x="16" y="41"/>
                      <a:pt x="17" y="42"/>
                    </a:cubicBezTo>
                    <a:cubicBezTo>
                      <a:pt x="17" y="39"/>
                      <a:pt x="17" y="36"/>
                      <a:pt x="17" y="34"/>
                    </a:cubicBezTo>
                    <a:moveTo>
                      <a:pt x="17" y="0"/>
                    </a:moveTo>
                    <a:cubicBezTo>
                      <a:pt x="17" y="1"/>
                      <a:pt x="16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5" y="7"/>
                    </a:cubicBezTo>
                    <a:cubicBezTo>
                      <a:pt x="15" y="8"/>
                      <a:pt x="15" y="8"/>
                      <a:pt x="15" y="9"/>
                    </a:cubicBezTo>
                    <a:cubicBezTo>
                      <a:pt x="16" y="8"/>
                      <a:pt x="16" y="7"/>
                      <a:pt x="17" y="7"/>
                    </a:cubicBezTo>
                    <a:cubicBezTo>
                      <a:pt x="17" y="5"/>
                      <a:pt x="17" y="3"/>
                      <a:pt x="17" y="2"/>
                    </a:cubicBezTo>
                    <a:cubicBezTo>
                      <a:pt x="17" y="1"/>
                      <a:pt x="17" y="0"/>
                      <a:pt x="17" y="0"/>
                    </a:cubicBezTo>
                  </a:path>
                </a:pathLst>
              </a:custGeom>
              <a:solidFill>
                <a:srgbClr val="CC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4" name="Freeform 390">
                <a:extLst>
                  <a:ext uri="{FF2B5EF4-FFF2-40B4-BE49-F238E27FC236}">
                    <a16:creationId xmlns:a16="http://schemas.microsoft.com/office/drawing/2014/main" id="{1728BAED-47CF-40A6-A616-5B5B382D3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1" y="1348"/>
                <a:ext cx="17" cy="14"/>
              </a:xfrm>
              <a:custGeom>
                <a:avLst/>
                <a:gdLst>
                  <a:gd name="T0" fmla="*/ 0 w 26"/>
                  <a:gd name="T1" fmla="*/ 0 h 21"/>
                  <a:gd name="T2" fmla="*/ 3 w 26"/>
                  <a:gd name="T3" fmla="*/ 1 h 21"/>
                  <a:gd name="T4" fmla="*/ 3 w 26"/>
                  <a:gd name="T5" fmla="*/ 2 h 21"/>
                  <a:gd name="T6" fmla="*/ 4 w 26"/>
                  <a:gd name="T7" fmla="*/ 3 h 21"/>
                  <a:gd name="T8" fmla="*/ 6 w 26"/>
                  <a:gd name="T9" fmla="*/ 4 h 21"/>
                  <a:gd name="T10" fmla="*/ 6 w 26"/>
                  <a:gd name="T11" fmla="*/ 5 h 21"/>
                  <a:gd name="T12" fmla="*/ 6 w 26"/>
                  <a:gd name="T13" fmla="*/ 5 h 21"/>
                  <a:gd name="T14" fmla="*/ 7 w 26"/>
                  <a:gd name="T15" fmla="*/ 6 h 21"/>
                  <a:gd name="T16" fmla="*/ 7 w 26"/>
                  <a:gd name="T17" fmla="*/ 6 h 21"/>
                  <a:gd name="T18" fmla="*/ 7 w 26"/>
                  <a:gd name="T19" fmla="*/ 6 h 21"/>
                  <a:gd name="T20" fmla="*/ 7 w 26"/>
                  <a:gd name="T21" fmla="*/ 6 h 21"/>
                  <a:gd name="T22" fmla="*/ 7 w 26"/>
                  <a:gd name="T23" fmla="*/ 5 h 21"/>
                  <a:gd name="T24" fmla="*/ 7 w 26"/>
                  <a:gd name="T25" fmla="*/ 5 h 21"/>
                  <a:gd name="T26" fmla="*/ 7 w 26"/>
                  <a:gd name="T27" fmla="*/ 3 h 21"/>
                  <a:gd name="T28" fmla="*/ 2 w 26"/>
                  <a:gd name="T29" fmla="*/ 1 h 21"/>
                  <a:gd name="T30" fmla="*/ 0 w 26"/>
                  <a:gd name="T31" fmla="*/ 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21"/>
                  <a:gd name="T50" fmla="*/ 26 w 26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21">
                    <a:moveTo>
                      <a:pt x="0" y="0"/>
                    </a:moveTo>
                    <a:cubicBezTo>
                      <a:pt x="2" y="2"/>
                      <a:pt x="5" y="3"/>
                      <a:pt x="9" y="3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11" y="8"/>
                      <a:pt x="12" y="8"/>
                      <a:pt x="14" y="9"/>
                    </a:cubicBezTo>
                    <a:cubicBezTo>
                      <a:pt x="16" y="10"/>
                      <a:pt x="19" y="12"/>
                      <a:pt x="20" y="13"/>
                    </a:cubicBezTo>
                    <a:cubicBezTo>
                      <a:pt x="21" y="15"/>
                      <a:pt x="22" y="16"/>
                      <a:pt x="22" y="17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9"/>
                      <a:pt x="22" y="20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21"/>
                      <a:pt x="26" y="20"/>
                      <a:pt x="26" y="19"/>
                    </a:cubicBezTo>
                    <a:cubicBezTo>
                      <a:pt x="26" y="19"/>
                      <a:pt x="26" y="18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4"/>
                      <a:pt x="25" y="12"/>
                      <a:pt x="23" y="10"/>
                    </a:cubicBezTo>
                    <a:cubicBezTo>
                      <a:pt x="20" y="7"/>
                      <a:pt x="14" y="4"/>
                      <a:pt x="7" y="2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CCCE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5" name="Freeform 391">
                <a:extLst>
                  <a:ext uri="{FF2B5EF4-FFF2-40B4-BE49-F238E27FC236}">
                    <a16:creationId xmlns:a16="http://schemas.microsoft.com/office/drawing/2014/main" id="{844BE3E0-FCA1-4C6F-AFA8-E947B05A1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337"/>
                <a:ext cx="24" cy="50"/>
              </a:xfrm>
              <a:custGeom>
                <a:avLst/>
                <a:gdLst>
                  <a:gd name="T0" fmla="*/ 3 w 37"/>
                  <a:gd name="T1" fmla="*/ 0 h 77"/>
                  <a:gd name="T2" fmla="*/ 1 w 37"/>
                  <a:gd name="T3" fmla="*/ 3 h 77"/>
                  <a:gd name="T4" fmla="*/ 0 w 37"/>
                  <a:gd name="T5" fmla="*/ 8 h 77"/>
                  <a:gd name="T6" fmla="*/ 0 w 37"/>
                  <a:gd name="T7" fmla="*/ 9 h 77"/>
                  <a:gd name="T8" fmla="*/ 3 w 37"/>
                  <a:gd name="T9" fmla="*/ 16 h 77"/>
                  <a:gd name="T10" fmla="*/ 9 w 37"/>
                  <a:gd name="T11" fmla="*/ 21 h 77"/>
                  <a:gd name="T12" fmla="*/ 10 w 37"/>
                  <a:gd name="T13" fmla="*/ 21 h 77"/>
                  <a:gd name="T14" fmla="*/ 10 w 37"/>
                  <a:gd name="T15" fmla="*/ 20 h 77"/>
                  <a:gd name="T16" fmla="*/ 4 w 37"/>
                  <a:gd name="T17" fmla="*/ 16 h 77"/>
                  <a:gd name="T18" fmla="*/ 1 w 37"/>
                  <a:gd name="T19" fmla="*/ 9 h 77"/>
                  <a:gd name="T20" fmla="*/ 1 w 37"/>
                  <a:gd name="T21" fmla="*/ 8 h 77"/>
                  <a:gd name="T22" fmla="*/ 2 w 37"/>
                  <a:gd name="T23" fmla="*/ 4 h 77"/>
                  <a:gd name="T24" fmla="*/ 4 w 37"/>
                  <a:gd name="T25" fmla="*/ 1 h 77"/>
                  <a:gd name="T26" fmla="*/ 4 w 37"/>
                  <a:gd name="T27" fmla="*/ 1 h 77"/>
                  <a:gd name="T28" fmla="*/ 3 w 37"/>
                  <a:gd name="T29" fmla="*/ 0 h 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7"/>
                  <a:gd name="T46" fmla="*/ 0 h 77"/>
                  <a:gd name="T47" fmla="*/ 37 w 37"/>
                  <a:gd name="T48" fmla="*/ 77 h 7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7" h="77">
                    <a:moveTo>
                      <a:pt x="13" y="0"/>
                    </a:moveTo>
                    <a:cubicBezTo>
                      <a:pt x="9" y="3"/>
                      <a:pt x="5" y="8"/>
                      <a:pt x="3" y="13"/>
                    </a:cubicBezTo>
                    <a:cubicBezTo>
                      <a:pt x="1" y="19"/>
                      <a:pt x="0" y="25"/>
                      <a:pt x="0" y="30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2" y="44"/>
                      <a:pt x="6" y="52"/>
                      <a:pt x="12" y="59"/>
                    </a:cubicBezTo>
                    <a:cubicBezTo>
                      <a:pt x="19" y="66"/>
                      <a:pt x="26" y="72"/>
                      <a:pt x="33" y="77"/>
                    </a:cubicBezTo>
                    <a:cubicBezTo>
                      <a:pt x="34" y="77"/>
                      <a:pt x="35" y="77"/>
                      <a:pt x="36" y="76"/>
                    </a:cubicBezTo>
                    <a:cubicBezTo>
                      <a:pt x="37" y="75"/>
                      <a:pt x="36" y="74"/>
                      <a:pt x="36" y="73"/>
                    </a:cubicBezTo>
                    <a:cubicBezTo>
                      <a:pt x="29" y="68"/>
                      <a:pt x="21" y="63"/>
                      <a:pt x="15" y="57"/>
                    </a:cubicBezTo>
                    <a:cubicBezTo>
                      <a:pt x="10" y="50"/>
                      <a:pt x="5" y="43"/>
                      <a:pt x="4" y="34"/>
                    </a:cubicBezTo>
                    <a:cubicBezTo>
                      <a:pt x="4" y="33"/>
                      <a:pt x="4" y="31"/>
                      <a:pt x="4" y="30"/>
                    </a:cubicBezTo>
                    <a:cubicBezTo>
                      <a:pt x="4" y="25"/>
                      <a:pt x="5" y="20"/>
                      <a:pt x="7" y="15"/>
                    </a:cubicBezTo>
                    <a:cubicBezTo>
                      <a:pt x="9" y="10"/>
                      <a:pt x="12" y="6"/>
                      <a:pt x="15" y="4"/>
                    </a:cubicBezTo>
                    <a:cubicBezTo>
                      <a:pt x="16" y="3"/>
                      <a:pt x="17" y="2"/>
                      <a:pt x="16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6" name="Freeform 392">
                <a:extLst>
                  <a:ext uri="{FF2B5EF4-FFF2-40B4-BE49-F238E27FC236}">
                    <a16:creationId xmlns:a16="http://schemas.microsoft.com/office/drawing/2014/main" id="{B015E778-5BFF-4BFA-A571-61ABE541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924"/>
                <a:ext cx="200" cy="165"/>
              </a:xfrm>
              <a:custGeom>
                <a:avLst/>
                <a:gdLst>
                  <a:gd name="T0" fmla="*/ 77 w 311"/>
                  <a:gd name="T1" fmla="*/ 0 h 256"/>
                  <a:gd name="T2" fmla="*/ 53 w 311"/>
                  <a:gd name="T3" fmla="*/ 23 h 256"/>
                  <a:gd name="T4" fmla="*/ 38 w 311"/>
                  <a:gd name="T5" fmla="*/ 32 h 256"/>
                  <a:gd name="T6" fmla="*/ 27 w 311"/>
                  <a:gd name="T7" fmla="*/ 38 h 256"/>
                  <a:gd name="T8" fmla="*/ 19 w 311"/>
                  <a:gd name="T9" fmla="*/ 46 h 256"/>
                  <a:gd name="T10" fmla="*/ 18 w 311"/>
                  <a:gd name="T11" fmla="*/ 46 h 256"/>
                  <a:gd name="T12" fmla="*/ 14 w 311"/>
                  <a:gd name="T13" fmla="*/ 46 h 256"/>
                  <a:gd name="T14" fmla="*/ 13 w 311"/>
                  <a:gd name="T15" fmla="*/ 46 h 256"/>
                  <a:gd name="T16" fmla="*/ 10 w 311"/>
                  <a:gd name="T17" fmla="*/ 47 h 256"/>
                  <a:gd name="T18" fmla="*/ 10 w 311"/>
                  <a:gd name="T19" fmla="*/ 47 h 256"/>
                  <a:gd name="T20" fmla="*/ 10 w 311"/>
                  <a:gd name="T21" fmla="*/ 47 h 256"/>
                  <a:gd name="T22" fmla="*/ 10 w 311"/>
                  <a:gd name="T23" fmla="*/ 47 h 256"/>
                  <a:gd name="T24" fmla="*/ 0 w 311"/>
                  <a:gd name="T25" fmla="*/ 46 h 256"/>
                  <a:gd name="T26" fmla="*/ 11 w 311"/>
                  <a:gd name="T27" fmla="*/ 57 h 256"/>
                  <a:gd name="T28" fmla="*/ 23 w 311"/>
                  <a:gd name="T29" fmla="*/ 68 h 256"/>
                  <a:gd name="T30" fmla="*/ 30 w 311"/>
                  <a:gd name="T31" fmla="*/ 65 h 256"/>
                  <a:gd name="T32" fmla="*/ 45 w 311"/>
                  <a:gd name="T33" fmla="*/ 50 h 256"/>
                  <a:gd name="T34" fmla="*/ 48 w 311"/>
                  <a:gd name="T35" fmla="*/ 52 h 256"/>
                  <a:gd name="T36" fmla="*/ 54 w 311"/>
                  <a:gd name="T37" fmla="*/ 59 h 256"/>
                  <a:gd name="T38" fmla="*/ 61 w 311"/>
                  <a:gd name="T39" fmla="*/ 52 h 256"/>
                  <a:gd name="T40" fmla="*/ 81 w 311"/>
                  <a:gd name="T41" fmla="*/ 10 h 256"/>
                  <a:gd name="T42" fmla="*/ 77 w 311"/>
                  <a:gd name="T43" fmla="*/ 0 h 2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11"/>
                  <a:gd name="T67" fmla="*/ 0 h 256"/>
                  <a:gd name="T68" fmla="*/ 311 w 311"/>
                  <a:gd name="T69" fmla="*/ 256 h 25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11" h="256">
                    <a:moveTo>
                      <a:pt x="288" y="0"/>
                    </a:moveTo>
                    <a:cubicBezTo>
                      <a:pt x="269" y="15"/>
                      <a:pt x="227" y="49"/>
                      <a:pt x="201" y="85"/>
                    </a:cubicBezTo>
                    <a:cubicBezTo>
                      <a:pt x="201" y="85"/>
                      <a:pt x="153" y="109"/>
                      <a:pt x="143" y="119"/>
                    </a:cubicBezTo>
                    <a:cubicBezTo>
                      <a:pt x="133" y="130"/>
                      <a:pt x="110" y="134"/>
                      <a:pt x="103" y="143"/>
                    </a:cubicBezTo>
                    <a:cubicBezTo>
                      <a:pt x="97" y="151"/>
                      <a:pt x="82" y="174"/>
                      <a:pt x="70" y="174"/>
                    </a:cubicBezTo>
                    <a:cubicBezTo>
                      <a:pt x="69" y="174"/>
                      <a:pt x="69" y="174"/>
                      <a:pt x="69" y="174"/>
                    </a:cubicBezTo>
                    <a:cubicBezTo>
                      <a:pt x="66" y="174"/>
                      <a:pt x="59" y="173"/>
                      <a:pt x="49" y="171"/>
                    </a:cubicBezTo>
                    <a:cubicBezTo>
                      <a:pt x="49" y="171"/>
                      <a:pt x="49" y="172"/>
                      <a:pt x="48" y="172"/>
                    </a:cubicBezTo>
                    <a:cubicBezTo>
                      <a:pt x="45" y="174"/>
                      <a:pt x="41" y="176"/>
                      <a:pt x="38" y="176"/>
                    </a:cubicBezTo>
                    <a:cubicBezTo>
                      <a:pt x="37" y="176"/>
                      <a:pt x="37" y="176"/>
                      <a:pt x="36" y="176"/>
                    </a:cubicBezTo>
                    <a:cubicBezTo>
                      <a:pt x="36" y="176"/>
                      <a:pt x="36" y="176"/>
                      <a:pt x="36" y="176"/>
                    </a:cubicBezTo>
                    <a:cubicBezTo>
                      <a:pt x="36" y="176"/>
                      <a:pt x="36" y="176"/>
                      <a:pt x="36" y="176"/>
                    </a:cubicBezTo>
                    <a:cubicBezTo>
                      <a:pt x="32" y="175"/>
                      <a:pt x="18" y="174"/>
                      <a:pt x="0" y="170"/>
                    </a:cubicBezTo>
                    <a:cubicBezTo>
                      <a:pt x="14" y="181"/>
                      <a:pt x="29" y="196"/>
                      <a:pt x="41" y="211"/>
                    </a:cubicBezTo>
                    <a:cubicBezTo>
                      <a:pt x="59" y="235"/>
                      <a:pt x="68" y="256"/>
                      <a:pt x="84" y="256"/>
                    </a:cubicBezTo>
                    <a:cubicBezTo>
                      <a:pt x="91" y="256"/>
                      <a:pt x="100" y="252"/>
                      <a:pt x="111" y="242"/>
                    </a:cubicBezTo>
                    <a:cubicBezTo>
                      <a:pt x="140" y="217"/>
                      <a:pt x="157" y="188"/>
                      <a:pt x="169" y="188"/>
                    </a:cubicBezTo>
                    <a:cubicBezTo>
                      <a:pt x="173" y="188"/>
                      <a:pt x="176" y="190"/>
                      <a:pt x="179" y="195"/>
                    </a:cubicBezTo>
                    <a:cubicBezTo>
                      <a:pt x="187" y="208"/>
                      <a:pt x="194" y="221"/>
                      <a:pt x="203" y="221"/>
                    </a:cubicBezTo>
                    <a:cubicBezTo>
                      <a:pt x="210" y="221"/>
                      <a:pt x="219" y="213"/>
                      <a:pt x="230" y="192"/>
                    </a:cubicBezTo>
                    <a:cubicBezTo>
                      <a:pt x="255" y="146"/>
                      <a:pt x="294" y="64"/>
                      <a:pt x="305" y="39"/>
                    </a:cubicBezTo>
                    <a:cubicBezTo>
                      <a:pt x="311" y="24"/>
                      <a:pt x="304" y="9"/>
                      <a:pt x="288" y="0"/>
                    </a:cubicBezTo>
                  </a:path>
                </a:pathLst>
              </a:custGeom>
              <a:solidFill>
                <a:srgbClr val="EA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7" name="Freeform 393">
                <a:extLst>
                  <a:ext uri="{FF2B5EF4-FFF2-40B4-BE49-F238E27FC236}">
                    <a16:creationId xmlns:a16="http://schemas.microsoft.com/office/drawing/2014/main" id="{2DDBDB3A-B001-4BAF-8898-462927FB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921"/>
                <a:ext cx="154" cy="115"/>
              </a:xfrm>
              <a:custGeom>
                <a:avLst/>
                <a:gdLst>
                  <a:gd name="T0" fmla="*/ 58 w 239"/>
                  <a:gd name="T1" fmla="*/ 0 h 179"/>
                  <a:gd name="T2" fmla="*/ 58 w 239"/>
                  <a:gd name="T3" fmla="*/ 0 h 179"/>
                  <a:gd name="T4" fmla="*/ 58 w 239"/>
                  <a:gd name="T5" fmla="*/ 1 h 179"/>
                  <a:gd name="T6" fmla="*/ 55 w 239"/>
                  <a:gd name="T7" fmla="*/ 2 h 179"/>
                  <a:gd name="T8" fmla="*/ 49 w 239"/>
                  <a:gd name="T9" fmla="*/ 8 h 179"/>
                  <a:gd name="T10" fmla="*/ 32 w 239"/>
                  <a:gd name="T11" fmla="*/ 24 h 179"/>
                  <a:gd name="T12" fmla="*/ 32 w 239"/>
                  <a:gd name="T13" fmla="*/ 24 h 179"/>
                  <a:gd name="T14" fmla="*/ 32 w 239"/>
                  <a:gd name="T15" fmla="*/ 24 h 179"/>
                  <a:gd name="T16" fmla="*/ 31 w 239"/>
                  <a:gd name="T17" fmla="*/ 25 h 179"/>
                  <a:gd name="T18" fmla="*/ 28 w 239"/>
                  <a:gd name="T19" fmla="*/ 26 h 179"/>
                  <a:gd name="T20" fmla="*/ 21 w 239"/>
                  <a:gd name="T21" fmla="*/ 31 h 179"/>
                  <a:gd name="T22" fmla="*/ 17 w 239"/>
                  <a:gd name="T23" fmla="*/ 33 h 179"/>
                  <a:gd name="T24" fmla="*/ 13 w 239"/>
                  <a:gd name="T25" fmla="*/ 36 h 179"/>
                  <a:gd name="T26" fmla="*/ 8 w 239"/>
                  <a:gd name="T27" fmla="*/ 38 h 179"/>
                  <a:gd name="T28" fmla="*/ 6 w 239"/>
                  <a:gd name="T29" fmla="*/ 40 h 179"/>
                  <a:gd name="T30" fmla="*/ 4 w 239"/>
                  <a:gd name="T31" fmla="*/ 43 h 179"/>
                  <a:gd name="T32" fmla="*/ 0 w 239"/>
                  <a:gd name="T33" fmla="*/ 47 h 179"/>
                  <a:gd name="T34" fmla="*/ 5 w 239"/>
                  <a:gd name="T35" fmla="*/ 48 h 179"/>
                  <a:gd name="T36" fmla="*/ 6 w 239"/>
                  <a:gd name="T37" fmla="*/ 48 h 179"/>
                  <a:gd name="T38" fmla="*/ 15 w 239"/>
                  <a:gd name="T39" fmla="*/ 39 h 179"/>
                  <a:gd name="T40" fmla="*/ 25 w 239"/>
                  <a:gd name="T41" fmla="*/ 33 h 179"/>
                  <a:gd name="T42" fmla="*/ 41 w 239"/>
                  <a:gd name="T43" fmla="*/ 24 h 179"/>
                  <a:gd name="T44" fmla="*/ 64 w 239"/>
                  <a:gd name="T45" fmla="*/ 1 h 179"/>
                  <a:gd name="T46" fmla="*/ 58 w 239"/>
                  <a:gd name="T47" fmla="*/ 0 h 17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39"/>
                  <a:gd name="T73" fmla="*/ 0 h 179"/>
                  <a:gd name="T74" fmla="*/ 239 w 239"/>
                  <a:gd name="T75" fmla="*/ 179 h 179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39" h="179">
                    <a:moveTo>
                      <a:pt x="218" y="0"/>
                    </a:move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217" y="1"/>
                      <a:pt x="215" y="2"/>
                    </a:cubicBezTo>
                    <a:cubicBezTo>
                      <a:pt x="214" y="3"/>
                      <a:pt x="211" y="5"/>
                      <a:pt x="208" y="7"/>
                    </a:cubicBezTo>
                    <a:cubicBezTo>
                      <a:pt x="201" y="12"/>
                      <a:pt x="193" y="19"/>
                      <a:pt x="183" y="28"/>
                    </a:cubicBezTo>
                    <a:cubicBezTo>
                      <a:pt x="163" y="45"/>
                      <a:pt x="138" y="68"/>
                      <a:pt x="121" y="91"/>
                    </a:cubicBezTo>
                    <a:cubicBezTo>
                      <a:pt x="121" y="91"/>
                      <a:pt x="121" y="91"/>
                      <a:pt x="121" y="91"/>
                    </a:cubicBezTo>
                    <a:cubicBezTo>
                      <a:pt x="121" y="91"/>
                      <a:pt x="121" y="91"/>
                      <a:pt x="121" y="91"/>
                    </a:cubicBezTo>
                    <a:cubicBezTo>
                      <a:pt x="121" y="91"/>
                      <a:pt x="119" y="92"/>
                      <a:pt x="116" y="94"/>
                    </a:cubicBezTo>
                    <a:cubicBezTo>
                      <a:pt x="113" y="95"/>
                      <a:pt x="110" y="97"/>
                      <a:pt x="105" y="99"/>
                    </a:cubicBezTo>
                    <a:cubicBezTo>
                      <a:pt x="96" y="104"/>
                      <a:pt x="85" y="110"/>
                      <a:pt x="77" y="116"/>
                    </a:cubicBezTo>
                    <a:cubicBezTo>
                      <a:pt x="71" y="120"/>
                      <a:pt x="66" y="123"/>
                      <a:pt x="64" y="126"/>
                    </a:cubicBezTo>
                    <a:cubicBezTo>
                      <a:pt x="60" y="130"/>
                      <a:pt x="54" y="133"/>
                      <a:pt x="48" y="136"/>
                    </a:cubicBezTo>
                    <a:cubicBezTo>
                      <a:pt x="42" y="139"/>
                      <a:pt x="36" y="141"/>
                      <a:pt x="31" y="143"/>
                    </a:cubicBezTo>
                    <a:cubicBezTo>
                      <a:pt x="28" y="145"/>
                      <a:pt x="25" y="147"/>
                      <a:pt x="24" y="149"/>
                    </a:cubicBezTo>
                    <a:cubicBezTo>
                      <a:pt x="22" y="152"/>
                      <a:pt x="18" y="157"/>
                      <a:pt x="14" y="162"/>
                    </a:cubicBezTo>
                    <a:cubicBezTo>
                      <a:pt x="10" y="167"/>
                      <a:pt x="5" y="173"/>
                      <a:pt x="0" y="176"/>
                    </a:cubicBezTo>
                    <a:cubicBezTo>
                      <a:pt x="10" y="178"/>
                      <a:pt x="17" y="179"/>
                      <a:pt x="20" y="179"/>
                    </a:cubicBezTo>
                    <a:cubicBezTo>
                      <a:pt x="20" y="179"/>
                      <a:pt x="20" y="179"/>
                      <a:pt x="21" y="179"/>
                    </a:cubicBezTo>
                    <a:cubicBezTo>
                      <a:pt x="33" y="179"/>
                      <a:pt x="48" y="156"/>
                      <a:pt x="54" y="148"/>
                    </a:cubicBezTo>
                    <a:cubicBezTo>
                      <a:pt x="61" y="139"/>
                      <a:pt x="84" y="135"/>
                      <a:pt x="94" y="124"/>
                    </a:cubicBezTo>
                    <a:cubicBezTo>
                      <a:pt x="104" y="114"/>
                      <a:pt x="152" y="90"/>
                      <a:pt x="152" y="90"/>
                    </a:cubicBezTo>
                    <a:cubicBezTo>
                      <a:pt x="178" y="54"/>
                      <a:pt x="220" y="20"/>
                      <a:pt x="239" y="5"/>
                    </a:cubicBezTo>
                    <a:cubicBezTo>
                      <a:pt x="233" y="2"/>
                      <a:pt x="226" y="0"/>
                      <a:pt x="218" y="0"/>
                    </a:cubicBezTo>
                  </a:path>
                </a:pathLst>
              </a:custGeom>
              <a:solidFill>
                <a:srgbClr val="E6D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8" name="Freeform 394">
                <a:extLst>
                  <a:ext uri="{FF2B5EF4-FFF2-40B4-BE49-F238E27FC236}">
                    <a16:creationId xmlns:a16="http://schemas.microsoft.com/office/drawing/2014/main" id="{16F3F34A-D55F-4597-898C-3C7AD2384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921"/>
                <a:ext cx="175" cy="116"/>
              </a:xfrm>
              <a:custGeom>
                <a:avLst/>
                <a:gdLst>
                  <a:gd name="T0" fmla="*/ 72 w 271"/>
                  <a:gd name="T1" fmla="*/ 0 h 181"/>
                  <a:gd name="T2" fmla="*/ 46 w 271"/>
                  <a:gd name="T3" fmla="*/ 24 h 181"/>
                  <a:gd name="T4" fmla="*/ 31 w 271"/>
                  <a:gd name="T5" fmla="*/ 33 h 181"/>
                  <a:gd name="T6" fmla="*/ 21 w 271"/>
                  <a:gd name="T7" fmla="*/ 38 h 181"/>
                  <a:gd name="T8" fmla="*/ 11 w 271"/>
                  <a:gd name="T9" fmla="*/ 47 h 181"/>
                  <a:gd name="T10" fmla="*/ 11 w 271"/>
                  <a:gd name="T11" fmla="*/ 47 h 181"/>
                  <a:gd name="T12" fmla="*/ 0 w 271"/>
                  <a:gd name="T13" fmla="*/ 45 h 181"/>
                  <a:gd name="T14" fmla="*/ 1 w 271"/>
                  <a:gd name="T15" fmla="*/ 46 h 181"/>
                  <a:gd name="T16" fmla="*/ 11 w 271"/>
                  <a:gd name="T17" fmla="*/ 47 h 181"/>
                  <a:gd name="T18" fmla="*/ 11 w 271"/>
                  <a:gd name="T19" fmla="*/ 47 h 181"/>
                  <a:gd name="T20" fmla="*/ 11 w 271"/>
                  <a:gd name="T21" fmla="*/ 47 h 181"/>
                  <a:gd name="T22" fmla="*/ 11 w 271"/>
                  <a:gd name="T23" fmla="*/ 47 h 181"/>
                  <a:gd name="T24" fmla="*/ 14 w 271"/>
                  <a:gd name="T25" fmla="*/ 46 h 181"/>
                  <a:gd name="T26" fmla="*/ 14 w 271"/>
                  <a:gd name="T27" fmla="*/ 46 h 181"/>
                  <a:gd name="T28" fmla="*/ 18 w 271"/>
                  <a:gd name="T29" fmla="*/ 43 h 181"/>
                  <a:gd name="T30" fmla="*/ 21 w 271"/>
                  <a:gd name="T31" fmla="*/ 39 h 181"/>
                  <a:gd name="T32" fmla="*/ 23 w 271"/>
                  <a:gd name="T33" fmla="*/ 38 h 181"/>
                  <a:gd name="T34" fmla="*/ 27 w 271"/>
                  <a:gd name="T35" fmla="*/ 36 h 181"/>
                  <a:gd name="T36" fmla="*/ 32 w 271"/>
                  <a:gd name="T37" fmla="*/ 33 h 181"/>
                  <a:gd name="T38" fmla="*/ 35 w 271"/>
                  <a:gd name="T39" fmla="*/ 30 h 181"/>
                  <a:gd name="T40" fmla="*/ 43 w 271"/>
                  <a:gd name="T41" fmla="*/ 26 h 181"/>
                  <a:gd name="T42" fmla="*/ 45 w 271"/>
                  <a:gd name="T43" fmla="*/ 24 h 181"/>
                  <a:gd name="T44" fmla="*/ 46 w 271"/>
                  <a:gd name="T45" fmla="*/ 24 h 181"/>
                  <a:gd name="T46" fmla="*/ 46 w 271"/>
                  <a:gd name="T47" fmla="*/ 24 h 181"/>
                  <a:gd name="T48" fmla="*/ 46 w 271"/>
                  <a:gd name="T49" fmla="*/ 24 h 181"/>
                  <a:gd name="T50" fmla="*/ 63 w 271"/>
                  <a:gd name="T51" fmla="*/ 8 h 181"/>
                  <a:gd name="T52" fmla="*/ 70 w 271"/>
                  <a:gd name="T53" fmla="*/ 2 h 181"/>
                  <a:gd name="T54" fmla="*/ 72 w 271"/>
                  <a:gd name="T55" fmla="*/ 1 h 181"/>
                  <a:gd name="T56" fmla="*/ 73 w 271"/>
                  <a:gd name="T57" fmla="*/ 0 h 181"/>
                  <a:gd name="T58" fmla="*/ 73 w 271"/>
                  <a:gd name="T59" fmla="*/ 0 h 181"/>
                  <a:gd name="T60" fmla="*/ 72 w 271"/>
                  <a:gd name="T61" fmla="*/ 0 h 18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71"/>
                  <a:gd name="T94" fmla="*/ 0 h 181"/>
                  <a:gd name="T95" fmla="*/ 271 w 271"/>
                  <a:gd name="T96" fmla="*/ 181 h 18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71" h="181">
                    <a:moveTo>
                      <a:pt x="268" y="0"/>
                    </a:moveTo>
                    <a:cubicBezTo>
                      <a:pt x="257" y="8"/>
                      <a:pt x="204" y="48"/>
                      <a:pt x="173" y="89"/>
                    </a:cubicBezTo>
                    <a:cubicBezTo>
                      <a:pt x="173" y="89"/>
                      <a:pt x="126" y="113"/>
                      <a:pt x="116" y="124"/>
                    </a:cubicBezTo>
                    <a:cubicBezTo>
                      <a:pt x="106" y="135"/>
                      <a:pt x="83" y="139"/>
                      <a:pt x="76" y="147"/>
                    </a:cubicBezTo>
                    <a:cubicBezTo>
                      <a:pt x="69" y="156"/>
                      <a:pt x="55" y="179"/>
                      <a:pt x="42" y="179"/>
                    </a:cubicBezTo>
                    <a:cubicBezTo>
                      <a:pt x="42" y="179"/>
                      <a:pt x="42" y="179"/>
                      <a:pt x="41" y="179"/>
                    </a:cubicBezTo>
                    <a:cubicBezTo>
                      <a:pt x="36" y="178"/>
                      <a:pt x="21" y="176"/>
                      <a:pt x="0" y="172"/>
                    </a:cubicBezTo>
                    <a:cubicBezTo>
                      <a:pt x="2" y="173"/>
                      <a:pt x="3" y="174"/>
                      <a:pt x="4" y="175"/>
                    </a:cubicBezTo>
                    <a:cubicBezTo>
                      <a:pt x="22" y="179"/>
                      <a:pt x="36" y="180"/>
                      <a:pt x="40" y="181"/>
                    </a:cubicBezTo>
                    <a:cubicBezTo>
                      <a:pt x="40" y="181"/>
                      <a:pt x="40" y="181"/>
                      <a:pt x="40" y="181"/>
                    </a:cubicBezTo>
                    <a:cubicBezTo>
                      <a:pt x="40" y="181"/>
                      <a:pt x="40" y="181"/>
                      <a:pt x="40" y="181"/>
                    </a:cubicBezTo>
                    <a:cubicBezTo>
                      <a:pt x="41" y="181"/>
                      <a:pt x="41" y="181"/>
                      <a:pt x="42" y="181"/>
                    </a:cubicBezTo>
                    <a:cubicBezTo>
                      <a:pt x="45" y="181"/>
                      <a:pt x="49" y="179"/>
                      <a:pt x="52" y="177"/>
                    </a:cubicBezTo>
                    <a:cubicBezTo>
                      <a:pt x="53" y="177"/>
                      <a:pt x="53" y="176"/>
                      <a:pt x="53" y="176"/>
                    </a:cubicBezTo>
                    <a:cubicBezTo>
                      <a:pt x="58" y="173"/>
                      <a:pt x="63" y="167"/>
                      <a:pt x="67" y="162"/>
                    </a:cubicBezTo>
                    <a:cubicBezTo>
                      <a:pt x="71" y="157"/>
                      <a:pt x="75" y="152"/>
                      <a:pt x="77" y="149"/>
                    </a:cubicBezTo>
                    <a:cubicBezTo>
                      <a:pt x="78" y="147"/>
                      <a:pt x="81" y="145"/>
                      <a:pt x="84" y="143"/>
                    </a:cubicBezTo>
                    <a:cubicBezTo>
                      <a:pt x="89" y="141"/>
                      <a:pt x="95" y="139"/>
                      <a:pt x="101" y="136"/>
                    </a:cubicBezTo>
                    <a:cubicBezTo>
                      <a:pt x="107" y="133"/>
                      <a:pt x="113" y="130"/>
                      <a:pt x="117" y="126"/>
                    </a:cubicBezTo>
                    <a:cubicBezTo>
                      <a:pt x="119" y="123"/>
                      <a:pt x="124" y="120"/>
                      <a:pt x="130" y="116"/>
                    </a:cubicBezTo>
                    <a:cubicBezTo>
                      <a:pt x="138" y="110"/>
                      <a:pt x="149" y="104"/>
                      <a:pt x="158" y="99"/>
                    </a:cubicBezTo>
                    <a:cubicBezTo>
                      <a:pt x="163" y="97"/>
                      <a:pt x="166" y="95"/>
                      <a:pt x="169" y="94"/>
                    </a:cubicBezTo>
                    <a:cubicBezTo>
                      <a:pt x="172" y="92"/>
                      <a:pt x="174" y="91"/>
                      <a:pt x="174" y="91"/>
                    </a:cubicBezTo>
                    <a:cubicBezTo>
                      <a:pt x="174" y="91"/>
                      <a:pt x="174" y="91"/>
                      <a:pt x="174" y="91"/>
                    </a:cubicBezTo>
                    <a:cubicBezTo>
                      <a:pt x="174" y="91"/>
                      <a:pt x="174" y="91"/>
                      <a:pt x="174" y="91"/>
                    </a:cubicBezTo>
                    <a:cubicBezTo>
                      <a:pt x="191" y="68"/>
                      <a:pt x="216" y="45"/>
                      <a:pt x="236" y="28"/>
                    </a:cubicBezTo>
                    <a:cubicBezTo>
                      <a:pt x="246" y="19"/>
                      <a:pt x="254" y="12"/>
                      <a:pt x="261" y="7"/>
                    </a:cubicBezTo>
                    <a:cubicBezTo>
                      <a:pt x="264" y="5"/>
                      <a:pt x="267" y="3"/>
                      <a:pt x="268" y="2"/>
                    </a:cubicBezTo>
                    <a:cubicBezTo>
                      <a:pt x="270" y="1"/>
                      <a:pt x="271" y="0"/>
                      <a:pt x="271" y="0"/>
                    </a:cubicBezTo>
                    <a:cubicBezTo>
                      <a:pt x="271" y="0"/>
                      <a:pt x="271" y="0"/>
                      <a:pt x="271" y="0"/>
                    </a:cubicBezTo>
                    <a:cubicBezTo>
                      <a:pt x="270" y="0"/>
                      <a:pt x="269" y="0"/>
                      <a:pt x="268" y="0"/>
                    </a:cubicBezTo>
                  </a:path>
                </a:pathLst>
              </a:custGeom>
              <a:solidFill>
                <a:srgbClr val="7F8B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19" name="Freeform 395">
                <a:extLst>
                  <a:ext uri="{FF2B5EF4-FFF2-40B4-BE49-F238E27FC236}">
                    <a16:creationId xmlns:a16="http://schemas.microsoft.com/office/drawing/2014/main" id="{DE0D1B5B-4593-4FF4-B4A7-E4A524A1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920"/>
                <a:ext cx="201" cy="169"/>
              </a:xfrm>
              <a:custGeom>
                <a:avLst/>
                <a:gdLst>
                  <a:gd name="T0" fmla="*/ 0 w 311"/>
                  <a:gd name="T1" fmla="*/ 46 h 262"/>
                  <a:gd name="T2" fmla="*/ 12 w 311"/>
                  <a:gd name="T3" fmla="*/ 58 h 262"/>
                  <a:gd name="T4" fmla="*/ 18 w 311"/>
                  <a:gd name="T5" fmla="*/ 67 h 262"/>
                  <a:gd name="T6" fmla="*/ 24 w 311"/>
                  <a:gd name="T7" fmla="*/ 70 h 262"/>
                  <a:gd name="T8" fmla="*/ 31 w 311"/>
                  <a:gd name="T9" fmla="*/ 66 h 262"/>
                  <a:gd name="T10" fmla="*/ 41 w 311"/>
                  <a:gd name="T11" fmla="*/ 57 h 262"/>
                  <a:gd name="T12" fmla="*/ 47 w 311"/>
                  <a:gd name="T13" fmla="*/ 52 h 262"/>
                  <a:gd name="T14" fmla="*/ 49 w 311"/>
                  <a:gd name="T15" fmla="*/ 54 h 262"/>
                  <a:gd name="T16" fmla="*/ 52 w 311"/>
                  <a:gd name="T17" fmla="*/ 59 h 262"/>
                  <a:gd name="T18" fmla="*/ 56 w 311"/>
                  <a:gd name="T19" fmla="*/ 61 h 262"/>
                  <a:gd name="T20" fmla="*/ 63 w 311"/>
                  <a:gd name="T21" fmla="*/ 54 h 262"/>
                  <a:gd name="T22" fmla="*/ 83 w 311"/>
                  <a:gd name="T23" fmla="*/ 12 h 262"/>
                  <a:gd name="T24" fmla="*/ 84 w 311"/>
                  <a:gd name="T25" fmla="*/ 9 h 262"/>
                  <a:gd name="T26" fmla="*/ 72 w 311"/>
                  <a:gd name="T27" fmla="*/ 0 h 262"/>
                  <a:gd name="T28" fmla="*/ 72 w 311"/>
                  <a:gd name="T29" fmla="*/ 1 h 262"/>
                  <a:gd name="T30" fmla="*/ 72 w 311"/>
                  <a:gd name="T31" fmla="*/ 1 h 262"/>
                  <a:gd name="T32" fmla="*/ 83 w 311"/>
                  <a:gd name="T33" fmla="*/ 9 h 262"/>
                  <a:gd name="T34" fmla="*/ 83 w 311"/>
                  <a:gd name="T35" fmla="*/ 12 h 262"/>
                  <a:gd name="T36" fmla="*/ 63 w 311"/>
                  <a:gd name="T37" fmla="*/ 54 h 262"/>
                  <a:gd name="T38" fmla="*/ 56 w 311"/>
                  <a:gd name="T39" fmla="*/ 61 h 262"/>
                  <a:gd name="T40" fmla="*/ 52 w 311"/>
                  <a:gd name="T41" fmla="*/ 59 h 262"/>
                  <a:gd name="T42" fmla="*/ 50 w 311"/>
                  <a:gd name="T43" fmla="*/ 54 h 262"/>
                  <a:gd name="T44" fmla="*/ 47 w 311"/>
                  <a:gd name="T45" fmla="*/ 52 h 262"/>
                  <a:gd name="T46" fmla="*/ 41 w 311"/>
                  <a:gd name="T47" fmla="*/ 57 h 262"/>
                  <a:gd name="T48" fmla="*/ 31 w 311"/>
                  <a:gd name="T49" fmla="*/ 66 h 262"/>
                  <a:gd name="T50" fmla="*/ 24 w 311"/>
                  <a:gd name="T51" fmla="*/ 70 h 262"/>
                  <a:gd name="T52" fmla="*/ 18 w 311"/>
                  <a:gd name="T53" fmla="*/ 66 h 262"/>
                  <a:gd name="T54" fmla="*/ 12 w 311"/>
                  <a:gd name="T55" fmla="*/ 58 h 262"/>
                  <a:gd name="T56" fmla="*/ 1 w 311"/>
                  <a:gd name="T57" fmla="*/ 46 h 262"/>
                  <a:gd name="T58" fmla="*/ 0 w 311"/>
                  <a:gd name="T59" fmla="*/ 46 h 262"/>
                  <a:gd name="T60" fmla="*/ 0 w 311"/>
                  <a:gd name="T61" fmla="*/ 46 h 26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11"/>
                  <a:gd name="T94" fmla="*/ 0 h 262"/>
                  <a:gd name="T95" fmla="*/ 311 w 311"/>
                  <a:gd name="T96" fmla="*/ 262 h 262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11" h="262">
                    <a:moveTo>
                      <a:pt x="0" y="173"/>
                    </a:moveTo>
                    <a:cubicBezTo>
                      <a:pt x="14" y="185"/>
                      <a:pt x="31" y="201"/>
                      <a:pt x="44" y="217"/>
                    </a:cubicBezTo>
                    <a:cubicBezTo>
                      <a:pt x="53" y="229"/>
                      <a:pt x="60" y="240"/>
                      <a:pt x="67" y="249"/>
                    </a:cubicBezTo>
                    <a:cubicBezTo>
                      <a:pt x="73" y="257"/>
                      <a:pt x="80" y="262"/>
                      <a:pt x="88" y="262"/>
                    </a:cubicBezTo>
                    <a:cubicBezTo>
                      <a:pt x="95" y="262"/>
                      <a:pt x="104" y="258"/>
                      <a:pt x="116" y="248"/>
                    </a:cubicBezTo>
                    <a:cubicBezTo>
                      <a:pt x="130" y="235"/>
                      <a:pt x="142" y="222"/>
                      <a:pt x="151" y="212"/>
                    </a:cubicBezTo>
                    <a:cubicBezTo>
                      <a:pt x="160" y="201"/>
                      <a:pt x="167" y="194"/>
                      <a:pt x="173" y="194"/>
                    </a:cubicBezTo>
                    <a:cubicBezTo>
                      <a:pt x="177" y="194"/>
                      <a:pt x="180" y="196"/>
                      <a:pt x="183" y="201"/>
                    </a:cubicBezTo>
                    <a:cubicBezTo>
                      <a:pt x="187" y="208"/>
                      <a:pt x="191" y="214"/>
                      <a:pt x="195" y="219"/>
                    </a:cubicBezTo>
                    <a:cubicBezTo>
                      <a:pt x="199" y="224"/>
                      <a:pt x="203" y="227"/>
                      <a:pt x="207" y="227"/>
                    </a:cubicBezTo>
                    <a:cubicBezTo>
                      <a:pt x="215" y="227"/>
                      <a:pt x="223" y="219"/>
                      <a:pt x="234" y="199"/>
                    </a:cubicBezTo>
                    <a:cubicBezTo>
                      <a:pt x="260" y="152"/>
                      <a:pt x="298" y="71"/>
                      <a:pt x="309" y="45"/>
                    </a:cubicBezTo>
                    <a:cubicBezTo>
                      <a:pt x="311" y="41"/>
                      <a:pt x="311" y="38"/>
                      <a:pt x="311" y="34"/>
                    </a:cubicBezTo>
                    <a:cubicBezTo>
                      <a:pt x="311" y="16"/>
                      <a:pt x="294" y="1"/>
                      <a:pt x="268" y="0"/>
                    </a:cubicBezTo>
                    <a:cubicBezTo>
                      <a:pt x="268" y="1"/>
                      <a:pt x="268" y="1"/>
                      <a:pt x="268" y="1"/>
                    </a:cubicBezTo>
                    <a:cubicBezTo>
                      <a:pt x="268" y="1"/>
                      <a:pt x="268" y="1"/>
                      <a:pt x="268" y="1"/>
                    </a:cubicBezTo>
                    <a:cubicBezTo>
                      <a:pt x="293" y="2"/>
                      <a:pt x="310" y="17"/>
                      <a:pt x="310" y="34"/>
                    </a:cubicBezTo>
                    <a:cubicBezTo>
                      <a:pt x="310" y="38"/>
                      <a:pt x="310" y="41"/>
                      <a:pt x="308" y="45"/>
                    </a:cubicBezTo>
                    <a:cubicBezTo>
                      <a:pt x="297" y="70"/>
                      <a:pt x="259" y="151"/>
                      <a:pt x="233" y="198"/>
                    </a:cubicBezTo>
                    <a:cubicBezTo>
                      <a:pt x="222" y="219"/>
                      <a:pt x="214" y="226"/>
                      <a:pt x="207" y="226"/>
                    </a:cubicBezTo>
                    <a:cubicBezTo>
                      <a:pt x="203" y="226"/>
                      <a:pt x="199" y="223"/>
                      <a:pt x="195" y="218"/>
                    </a:cubicBezTo>
                    <a:cubicBezTo>
                      <a:pt x="192" y="214"/>
                      <a:pt x="188" y="207"/>
                      <a:pt x="184" y="201"/>
                    </a:cubicBezTo>
                    <a:cubicBezTo>
                      <a:pt x="180" y="195"/>
                      <a:pt x="177" y="193"/>
                      <a:pt x="173" y="193"/>
                    </a:cubicBezTo>
                    <a:cubicBezTo>
                      <a:pt x="167" y="193"/>
                      <a:pt x="159" y="200"/>
                      <a:pt x="150" y="211"/>
                    </a:cubicBezTo>
                    <a:cubicBezTo>
                      <a:pt x="141" y="221"/>
                      <a:pt x="129" y="235"/>
                      <a:pt x="115" y="247"/>
                    </a:cubicBezTo>
                    <a:cubicBezTo>
                      <a:pt x="103" y="257"/>
                      <a:pt x="95" y="261"/>
                      <a:pt x="88" y="261"/>
                    </a:cubicBezTo>
                    <a:cubicBezTo>
                      <a:pt x="80" y="261"/>
                      <a:pt x="74" y="256"/>
                      <a:pt x="68" y="248"/>
                    </a:cubicBezTo>
                    <a:cubicBezTo>
                      <a:pt x="61" y="240"/>
                      <a:pt x="54" y="229"/>
                      <a:pt x="45" y="217"/>
                    </a:cubicBezTo>
                    <a:cubicBezTo>
                      <a:pt x="32" y="200"/>
                      <a:pt x="15" y="184"/>
                      <a:pt x="1" y="172"/>
                    </a:cubicBezTo>
                    <a:cubicBezTo>
                      <a:pt x="0" y="172"/>
                      <a:pt x="0" y="172"/>
                      <a:pt x="0" y="172"/>
                    </a:cubicBezTo>
                    <a:lnTo>
                      <a:pt x="0" y="1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0" name="Freeform 396">
                <a:extLst>
                  <a:ext uri="{FF2B5EF4-FFF2-40B4-BE49-F238E27FC236}">
                    <a16:creationId xmlns:a16="http://schemas.microsoft.com/office/drawing/2014/main" id="{81E2368F-19A7-4408-B3B6-D535C6A40D3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32" y="1089"/>
                <a:ext cx="151" cy="315"/>
              </a:xfrm>
              <a:custGeom>
                <a:avLst/>
                <a:gdLst>
                  <a:gd name="T0" fmla="*/ 53 w 235"/>
                  <a:gd name="T1" fmla="*/ 55 h 489"/>
                  <a:gd name="T2" fmla="*/ 51 w 235"/>
                  <a:gd name="T3" fmla="*/ 54 h 489"/>
                  <a:gd name="T4" fmla="*/ 53 w 235"/>
                  <a:gd name="T5" fmla="*/ 52 h 489"/>
                  <a:gd name="T6" fmla="*/ 54 w 235"/>
                  <a:gd name="T7" fmla="*/ 54 h 489"/>
                  <a:gd name="T8" fmla="*/ 53 w 235"/>
                  <a:gd name="T9" fmla="*/ 55 h 489"/>
                  <a:gd name="T10" fmla="*/ 35 w 235"/>
                  <a:gd name="T11" fmla="*/ 51 h 489"/>
                  <a:gd name="T12" fmla="*/ 33 w 235"/>
                  <a:gd name="T13" fmla="*/ 48 h 489"/>
                  <a:gd name="T14" fmla="*/ 35 w 235"/>
                  <a:gd name="T15" fmla="*/ 46 h 489"/>
                  <a:gd name="T16" fmla="*/ 38 w 235"/>
                  <a:gd name="T17" fmla="*/ 48 h 489"/>
                  <a:gd name="T18" fmla="*/ 35 w 235"/>
                  <a:gd name="T19" fmla="*/ 51 h 489"/>
                  <a:gd name="T20" fmla="*/ 54 w 235"/>
                  <a:gd name="T21" fmla="*/ 0 h 489"/>
                  <a:gd name="T22" fmla="*/ 33 w 235"/>
                  <a:gd name="T23" fmla="*/ 8 h 489"/>
                  <a:gd name="T24" fmla="*/ 7 w 235"/>
                  <a:gd name="T25" fmla="*/ 23 h 489"/>
                  <a:gd name="T26" fmla="*/ 0 w 235"/>
                  <a:gd name="T27" fmla="*/ 73 h 489"/>
                  <a:gd name="T28" fmla="*/ 1 w 235"/>
                  <a:gd name="T29" fmla="*/ 72 h 489"/>
                  <a:gd name="T30" fmla="*/ 3 w 235"/>
                  <a:gd name="T31" fmla="*/ 70 h 489"/>
                  <a:gd name="T32" fmla="*/ 4 w 235"/>
                  <a:gd name="T33" fmla="*/ 69 h 489"/>
                  <a:gd name="T34" fmla="*/ 4 w 235"/>
                  <a:gd name="T35" fmla="*/ 70 h 489"/>
                  <a:gd name="T36" fmla="*/ 5 w 235"/>
                  <a:gd name="T37" fmla="*/ 71 h 489"/>
                  <a:gd name="T38" fmla="*/ 6 w 235"/>
                  <a:gd name="T39" fmla="*/ 77 h 489"/>
                  <a:gd name="T40" fmla="*/ 8 w 235"/>
                  <a:gd name="T41" fmla="*/ 106 h 489"/>
                  <a:gd name="T42" fmla="*/ 13 w 235"/>
                  <a:gd name="T43" fmla="*/ 129 h 489"/>
                  <a:gd name="T44" fmla="*/ 15 w 235"/>
                  <a:gd name="T45" fmla="*/ 131 h 489"/>
                  <a:gd name="T46" fmla="*/ 15 w 235"/>
                  <a:gd name="T47" fmla="*/ 131 h 489"/>
                  <a:gd name="T48" fmla="*/ 15 w 235"/>
                  <a:gd name="T49" fmla="*/ 130 h 489"/>
                  <a:gd name="T50" fmla="*/ 19 w 235"/>
                  <a:gd name="T51" fmla="*/ 128 h 489"/>
                  <a:gd name="T52" fmla="*/ 25 w 235"/>
                  <a:gd name="T53" fmla="*/ 120 h 489"/>
                  <a:gd name="T54" fmla="*/ 26 w 235"/>
                  <a:gd name="T55" fmla="*/ 119 h 489"/>
                  <a:gd name="T56" fmla="*/ 28 w 235"/>
                  <a:gd name="T57" fmla="*/ 120 h 489"/>
                  <a:gd name="T58" fmla="*/ 31 w 235"/>
                  <a:gd name="T59" fmla="*/ 121 h 489"/>
                  <a:gd name="T60" fmla="*/ 31 w 235"/>
                  <a:gd name="T61" fmla="*/ 121 h 489"/>
                  <a:gd name="T62" fmla="*/ 37 w 235"/>
                  <a:gd name="T63" fmla="*/ 117 h 489"/>
                  <a:gd name="T64" fmla="*/ 41 w 235"/>
                  <a:gd name="T65" fmla="*/ 107 h 489"/>
                  <a:gd name="T66" fmla="*/ 50 w 235"/>
                  <a:gd name="T67" fmla="*/ 88 h 489"/>
                  <a:gd name="T68" fmla="*/ 51 w 235"/>
                  <a:gd name="T69" fmla="*/ 86 h 489"/>
                  <a:gd name="T70" fmla="*/ 50 w 235"/>
                  <a:gd name="T71" fmla="*/ 84 h 489"/>
                  <a:gd name="T72" fmla="*/ 53 w 235"/>
                  <a:gd name="T73" fmla="*/ 82 h 489"/>
                  <a:gd name="T74" fmla="*/ 55 w 235"/>
                  <a:gd name="T75" fmla="*/ 84 h 489"/>
                  <a:gd name="T76" fmla="*/ 55 w 235"/>
                  <a:gd name="T77" fmla="*/ 86 h 489"/>
                  <a:gd name="T78" fmla="*/ 56 w 235"/>
                  <a:gd name="T79" fmla="*/ 87 h 489"/>
                  <a:gd name="T80" fmla="*/ 57 w 235"/>
                  <a:gd name="T81" fmla="*/ 89 h 489"/>
                  <a:gd name="T82" fmla="*/ 57 w 235"/>
                  <a:gd name="T83" fmla="*/ 89 h 489"/>
                  <a:gd name="T84" fmla="*/ 57 w 235"/>
                  <a:gd name="T85" fmla="*/ 89 h 489"/>
                  <a:gd name="T86" fmla="*/ 60 w 235"/>
                  <a:gd name="T87" fmla="*/ 85 h 489"/>
                  <a:gd name="T88" fmla="*/ 62 w 235"/>
                  <a:gd name="T89" fmla="*/ 82 h 489"/>
                  <a:gd name="T90" fmla="*/ 62 w 235"/>
                  <a:gd name="T91" fmla="*/ 81 h 489"/>
                  <a:gd name="T92" fmla="*/ 62 w 235"/>
                  <a:gd name="T93" fmla="*/ 81 h 489"/>
                  <a:gd name="T94" fmla="*/ 62 w 235"/>
                  <a:gd name="T95" fmla="*/ 73 h 489"/>
                  <a:gd name="T96" fmla="*/ 58 w 235"/>
                  <a:gd name="T97" fmla="*/ 46 h 489"/>
                  <a:gd name="T98" fmla="*/ 58 w 235"/>
                  <a:gd name="T99" fmla="*/ 46 h 489"/>
                  <a:gd name="T100" fmla="*/ 57 w 235"/>
                  <a:gd name="T101" fmla="*/ 47 h 489"/>
                  <a:gd name="T102" fmla="*/ 54 w 235"/>
                  <a:gd name="T103" fmla="*/ 44 h 489"/>
                  <a:gd name="T104" fmla="*/ 57 w 235"/>
                  <a:gd name="T105" fmla="*/ 41 h 489"/>
                  <a:gd name="T106" fmla="*/ 57 w 235"/>
                  <a:gd name="T107" fmla="*/ 41 h 489"/>
                  <a:gd name="T108" fmla="*/ 55 w 235"/>
                  <a:gd name="T109" fmla="*/ 30 h 489"/>
                  <a:gd name="T110" fmla="*/ 51 w 235"/>
                  <a:gd name="T111" fmla="*/ 25 h 489"/>
                  <a:gd name="T112" fmla="*/ 55 w 235"/>
                  <a:gd name="T113" fmla="*/ 21 h 489"/>
                  <a:gd name="T114" fmla="*/ 55 w 235"/>
                  <a:gd name="T115" fmla="*/ 12 h 489"/>
                  <a:gd name="T116" fmla="*/ 55 w 235"/>
                  <a:gd name="T117" fmla="*/ 9 h 489"/>
                  <a:gd name="T118" fmla="*/ 54 w 235"/>
                  <a:gd name="T119" fmla="*/ 0 h 48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35"/>
                  <a:gd name="T181" fmla="*/ 0 h 489"/>
                  <a:gd name="T182" fmla="*/ 235 w 235"/>
                  <a:gd name="T183" fmla="*/ 489 h 48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35" h="489">
                    <a:moveTo>
                      <a:pt x="197" y="208"/>
                    </a:moveTo>
                    <a:cubicBezTo>
                      <a:pt x="194" y="208"/>
                      <a:pt x="191" y="206"/>
                      <a:pt x="191" y="202"/>
                    </a:cubicBezTo>
                    <a:cubicBezTo>
                      <a:pt x="191" y="199"/>
                      <a:pt x="194" y="196"/>
                      <a:pt x="197" y="196"/>
                    </a:cubicBezTo>
                    <a:cubicBezTo>
                      <a:pt x="200" y="196"/>
                      <a:pt x="203" y="199"/>
                      <a:pt x="203" y="202"/>
                    </a:cubicBezTo>
                    <a:cubicBezTo>
                      <a:pt x="203" y="206"/>
                      <a:pt x="200" y="208"/>
                      <a:pt x="197" y="208"/>
                    </a:cubicBezTo>
                    <a:moveTo>
                      <a:pt x="134" y="191"/>
                    </a:moveTo>
                    <a:cubicBezTo>
                      <a:pt x="129" y="191"/>
                      <a:pt x="126" y="187"/>
                      <a:pt x="126" y="182"/>
                    </a:cubicBezTo>
                    <a:cubicBezTo>
                      <a:pt x="126" y="178"/>
                      <a:pt x="129" y="174"/>
                      <a:pt x="134" y="174"/>
                    </a:cubicBezTo>
                    <a:cubicBezTo>
                      <a:pt x="139" y="174"/>
                      <a:pt x="143" y="178"/>
                      <a:pt x="143" y="182"/>
                    </a:cubicBezTo>
                    <a:cubicBezTo>
                      <a:pt x="143" y="187"/>
                      <a:pt x="139" y="191"/>
                      <a:pt x="134" y="191"/>
                    </a:cubicBezTo>
                    <a:moveTo>
                      <a:pt x="203" y="0"/>
                    </a:moveTo>
                    <a:cubicBezTo>
                      <a:pt x="186" y="7"/>
                      <a:pt x="161" y="16"/>
                      <a:pt x="126" y="28"/>
                    </a:cubicBezTo>
                    <a:cubicBezTo>
                      <a:pt x="112" y="32"/>
                      <a:pt x="46" y="43"/>
                      <a:pt x="27" y="87"/>
                    </a:cubicBezTo>
                    <a:cubicBezTo>
                      <a:pt x="11" y="124"/>
                      <a:pt x="1" y="207"/>
                      <a:pt x="0" y="273"/>
                    </a:cubicBezTo>
                    <a:cubicBezTo>
                      <a:pt x="2" y="272"/>
                      <a:pt x="4" y="270"/>
                      <a:pt x="5" y="269"/>
                    </a:cubicBezTo>
                    <a:cubicBezTo>
                      <a:pt x="8" y="266"/>
                      <a:pt x="9" y="263"/>
                      <a:pt x="11" y="261"/>
                    </a:cubicBezTo>
                    <a:cubicBezTo>
                      <a:pt x="12" y="259"/>
                      <a:pt x="13" y="258"/>
                      <a:pt x="14" y="258"/>
                    </a:cubicBezTo>
                    <a:cubicBezTo>
                      <a:pt x="15" y="258"/>
                      <a:pt x="15" y="259"/>
                      <a:pt x="16" y="260"/>
                    </a:cubicBezTo>
                    <a:cubicBezTo>
                      <a:pt x="17" y="261"/>
                      <a:pt x="17" y="263"/>
                      <a:pt x="18" y="265"/>
                    </a:cubicBezTo>
                    <a:cubicBezTo>
                      <a:pt x="19" y="270"/>
                      <a:pt x="20" y="278"/>
                      <a:pt x="22" y="291"/>
                    </a:cubicBezTo>
                    <a:cubicBezTo>
                      <a:pt x="26" y="317"/>
                      <a:pt x="29" y="358"/>
                      <a:pt x="33" y="396"/>
                    </a:cubicBezTo>
                    <a:cubicBezTo>
                      <a:pt x="37" y="434"/>
                      <a:pt x="42" y="469"/>
                      <a:pt x="50" y="483"/>
                    </a:cubicBezTo>
                    <a:cubicBezTo>
                      <a:pt x="52" y="487"/>
                      <a:pt x="55" y="489"/>
                      <a:pt x="57" y="489"/>
                    </a:cubicBezTo>
                    <a:cubicBezTo>
                      <a:pt x="57" y="489"/>
                      <a:pt x="57" y="489"/>
                      <a:pt x="57" y="489"/>
                    </a:cubicBezTo>
                    <a:cubicBezTo>
                      <a:pt x="57" y="489"/>
                      <a:pt x="57" y="488"/>
                      <a:pt x="58" y="488"/>
                    </a:cubicBezTo>
                    <a:cubicBezTo>
                      <a:pt x="60" y="484"/>
                      <a:pt x="65" y="480"/>
                      <a:pt x="70" y="478"/>
                    </a:cubicBezTo>
                    <a:cubicBezTo>
                      <a:pt x="80" y="467"/>
                      <a:pt x="87" y="454"/>
                      <a:pt x="93" y="448"/>
                    </a:cubicBezTo>
                    <a:cubicBezTo>
                      <a:pt x="95" y="445"/>
                      <a:pt x="97" y="443"/>
                      <a:pt x="100" y="443"/>
                    </a:cubicBezTo>
                    <a:cubicBezTo>
                      <a:pt x="102" y="443"/>
                      <a:pt x="104" y="445"/>
                      <a:pt x="106" y="448"/>
                    </a:cubicBezTo>
                    <a:cubicBezTo>
                      <a:pt x="108" y="451"/>
                      <a:pt x="111" y="453"/>
                      <a:pt x="115" y="453"/>
                    </a:cubicBezTo>
                    <a:cubicBezTo>
                      <a:pt x="115" y="453"/>
                      <a:pt x="115" y="453"/>
                      <a:pt x="115" y="453"/>
                    </a:cubicBezTo>
                    <a:cubicBezTo>
                      <a:pt x="122" y="453"/>
                      <a:pt x="131" y="447"/>
                      <a:pt x="139" y="437"/>
                    </a:cubicBezTo>
                    <a:cubicBezTo>
                      <a:pt x="147" y="427"/>
                      <a:pt x="153" y="414"/>
                      <a:pt x="154" y="399"/>
                    </a:cubicBezTo>
                    <a:cubicBezTo>
                      <a:pt x="156" y="375"/>
                      <a:pt x="173" y="343"/>
                      <a:pt x="188" y="328"/>
                    </a:cubicBezTo>
                    <a:cubicBezTo>
                      <a:pt x="191" y="326"/>
                      <a:pt x="193" y="324"/>
                      <a:pt x="195" y="322"/>
                    </a:cubicBezTo>
                    <a:cubicBezTo>
                      <a:pt x="192" y="321"/>
                      <a:pt x="190" y="318"/>
                      <a:pt x="190" y="314"/>
                    </a:cubicBezTo>
                    <a:cubicBezTo>
                      <a:pt x="190" y="310"/>
                      <a:pt x="193" y="306"/>
                      <a:pt x="198" y="306"/>
                    </a:cubicBezTo>
                    <a:cubicBezTo>
                      <a:pt x="203" y="306"/>
                      <a:pt x="207" y="310"/>
                      <a:pt x="207" y="314"/>
                    </a:cubicBezTo>
                    <a:cubicBezTo>
                      <a:pt x="207" y="317"/>
                      <a:pt x="206" y="318"/>
                      <a:pt x="205" y="320"/>
                    </a:cubicBezTo>
                    <a:cubicBezTo>
                      <a:pt x="207" y="321"/>
                      <a:pt x="209" y="323"/>
                      <a:pt x="210" y="325"/>
                    </a:cubicBezTo>
                    <a:cubicBezTo>
                      <a:pt x="212" y="330"/>
                      <a:pt x="214" y="332"/>
                      <a:pt x="217" y="332"/>
                    </a:cubicBezTo>
                    <a:cubicBezTo>
                      <a:pt x="217" y="332"/>
                      <a:pt x="217" y="332"/>
                      <a:pt x="217" y="332"/>
                    </a:cubicBezTo>
                    <a:cubicBezTo>
                      <a:pt x="217" y="332"/>
                      <a:pt x="217" y="332"/>
                      <a:pt x="217" y="332"/>
                    </a:cubicBezTo>
                    <a:cubicBezTo>
                      <a:pt x="221" y="332"/>
                      <a:pt x="225" y="328"/>
                      <a:pt x="229" y="318"/>
                    </a:cubicBezTo>
                    <a:cubicBezTo>
                      <a:pt x="230" y="315"/>
                      <a:pt x="231" y="311"/>
                      <a:pt x="232" y="306"/>
                    </a:cubicBezTo>
                    <a:cubicBezTo>
                      <a:pt x="232" y="305"/>
                      <a:pt x="232" y="305"/>
                      <a:pt x="232" y="305"/>
                    </a:cubicBezTo>
                    <a:cubicBezTo>
                      <a:pt x="232" y="304"/>
                      <a:pt x="232" y="304"/>
                      <a:pt x="233" y="303"/>
                    </a:cubicBezTo>
                    <a:cubicBezTo>
                      <a:pt x="234" y="296"/>
                      <a:pt x="235" y="286"/>
                      <a:pt x="235" y="275"/>
                    </a:cubicBezTo>
                    <a:cubicBezTo>
                      <a:pt x="235" y="251"/>
                      <a:pt x="231" y="217"/>
                      <a:pt x="220" y="174"/>
                    </a:cubicBezTo>
                    <a:cubicBezTo>
                      <a:pt x="220" y="174"/>
                      <a:pt x="220" y="173"/>
                      <a:pt x="220" y="173"/>
                    </a:cubicBezTo>
                    <a:cubicBezTo>
                      <a:pt x="218" y="174"/>
                      <a:pt x="216" y="175"/>
                      <a:pt x="214" y="175"/>
                    </a:cubicBezTo>
                    <a:cubicBezTo>
                      <a:pt x="208" y="175"/>
                      <a:pt x="203" y="170"/>
                      <a:pt x="203" y="164"/>
                    </a:cubicBezTo>
                    <a:cubicBezTo>
                      <a:pt x="203" y="158"/>
                      <a:pt x="208" y="154"/>
                      <a:pt x="214" y="154"/>
                    </a:cubicBezTo>
                    <a:cubicBezTo>
                      <a:pt x="214" y="154"/>
                      <a:pt x="215" y="154"/>
                      <a:pt x="215" y="154"/>
                    </a:cubicBezTo>
                    <a:cubicBezTo>
                      <a:pt x="212" y="138"/>
                      <a:pt x="210" y="124"/>
                      <a:pt x="208" y="111"/>
                    </a:cubicBezTo>
                    <a:cubicBezTo>
                      <a:pt x="200" y="110"/>
                      <a:pt x="194" y="103"/>
                      <a:pt x="194" y="94"/>
                    </a:cubicBezTo>
                    <a:cubicBezTo>
                      <a:pt x="194" y="87"/>
                      <a:pt x="199" y="80"/>
                      <a:pt x="205" y="78"/>
                    </a:cubicBezTo>
                    <a:cubicBezTo>
                      <a:pt x="205" y="65"/>
                      <a:pt x="205" y="53"/>
                      <a:pt x="205" y="43"/>
                    </a:cubicBezTo>
                    <a:cubicBezTo>
                      <a:pt x="205" y="39"/>
                      <a:pt x="205" y="35"/>
                      <a:pt x="205" y="32"/>
                    </a:cubicBezTo>
                    <a:cubicBezTo>
                      <a:pt x="205" y="19"/>
                      <a:pt x="205" y="8"/>
                      <a:pt x="203" y="0"/>
                    </a:cubicBezTo>
                  </a:path>
                </a:pathLst>
              </a:custGeom>
              <a:solidFill>
                <a:srgbClr val="EAEC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1" name="Freeform 397">
                <a:extLst>
                  <a:ext uri="{FF2B5EF4-FFF2-40B4-BE49-F238E27FC236}">
                    <a16:creationId xmlns:a16="http://schemas.microsoft.com/office/drawing/2014/main" id="{4A464F6B-032B-4421-BC99-01127182D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5" y="1082"/>
                <a:ext cx="148" cy="183"/>
              </a:xfrm>
              <a:custGeom>
                <a:avLst/>
                <a:gdLst>
                  <a:gd name="T0" fmla="*/ 60 w 230"/>
                  <a:gd name="T1" fmla="*/ 0 h 285"/>
                  <a:gd name="T2" fmla="*/ 58 w 230"/>
                  <a:gd name="T3" fmla="*/ 1 h 285"/>
                  <a:gd name="T4" fmla="*/ 32 w 230"/>
                  <a:gd name="T5" fmla="*/ 11 h 285"/>
                  <a:gd name="T6" fmla="*/ 27 w 230"/>
                  <a:gd name="T7" fmla="*/ 12 h 285"/>
                  <a:gd name="T8" fmla="*/ 20 w 230"/>
                  <a:gd name="T9" fmla="*/ 14 h 285"/>
                  <a:gd name="T10" fmla="*/ 6 w 230"/>
                  <a:gd name="T11" fmla="*/ 26 h 285"/>
                  <a:gd name="T12" fmla="*/ 1 w 230"/>
                  <a:gd name="T13" fmla="*/ 50 h 285"/>
                  <a:gd name="T14" fmla="*/ 0 w 230"/>
                  <a:gd name="T15" fmla="*/ 61 h 285"/>
                  <a:gd name="T16" fmla="*/ 3 w 230"/>
                  <a:gd name="T17" fmla="*/ 74 h 285"/>
                  <a:gd name="T18" fmla="*/ 5 w 230"/>
                  <a:gd name="T19" fmla="*/ 75 h 285"/>
                  <a:gd name="T20" fmla="*/ 6 w 230"/>
                  <a:gd name="T21" fmla="*/ 76 h 285"/>
                  <a:gd name="T22" fmla="*/ 7 w 230"/>
                  <a:gd name="T23" fmla="*/ 75 h 285"/>
                  <a:gd name="T24" fmla="*/ 15 w 230"/>
                  <a:gd name="T25" fmla="*/ 26 h 285"/>
                  <a:gd name="T26" fmla="*/ 41 w 230"/>
                  <a:gd name="T27" fmla="*/ 10 h 285"/>
                  <a:gd name="T28" fmla="*/ 61 w 230"/>
                  <a:gd name="T29" fmla="*/ 3 h 285"/>
                  <a:gd name="T30" fmla="*/ 60 w 230"/>
                  <a:gd name="T31" fmla="*/ 0 h 28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30"/>
                  <a:gd name="T49" fmla="*/ 0 h 285"/>
                  <a:gd name="T50" fmla="*/ 230 w 230"/>
                  <a:gd name="T51" fmla="*/ 285 h 28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30" h="285">
                    <a:moveTo>
                      <a:pt x="227" y="0"/>
                    </a:moveTo>
                    <a:cubicBezTo>
                      <a:pt x="225" y="1"/>
                      <a:pt x="222" y="3"/>
                      <a:pt x="218" y="4"/>
                    </a:cubicBezTo>
                    <a:cubicBezTo>
                      <a:pt x="202" y="12"/>
                      <a:pt x="173" y="24"/>
                      <a:pt x="121" y="41"/>
                    </a:cubicBezTo>
                    <a:cubicBezTo>
                      <a:pt x="118" y="42"/>
                      <a:pt x="111" y="43"/>
                      <a:pt x="103" y="46"/>
                    </a:cubicBezTo>
                    <a:cubicBezTo>
                      <a:pt x="94" y="48"/>
                      <a:pt x="84" y="51"/>
                      <a:pt x="74" y="55"/>
                    </a:cubicBezTo>
                    <a:cubicBezTo>
                      <a:pt x="54" y="64"/>
                      <a:pt x="33" y="77"/>
                      <a:pt x="24" y="99"/>
                    </a:cubicBezTo>
                    <a:cubicBezTo>
                      <a:pt x="15" y="118"/>
                      <a:pt x="9" y="152"/>
                      <a:pt x="4" y="188"/>
                    </a:cubicBezTo>
                    <a:cubicBezTo>
                      <a:pt x="2" y="202"/>
                      <a:pt x="1" y="216"/>
                      <a:pt x="0" y="230"/>
                    </a:cubicBezTo>
                    <a:cubicBezTo>
                      <a:pt x="3" y="251"/>
                      <a:pt x="7" y="269"/>
                      <a:pt x="13" y="278"/>
                    </a:cubicBezTo>
                    <a:cubicBezTo>
                      <a:pt x="15" y="282"/>
                      <a:pt x="17" y="284"/>
                      <a:pt x="19" y="284"/>
                    </a:cubicBezTo>
                    <a:cubicBezTo>
                      <a:pt x="20" y="284"/>
                      <a:pt x="21" y="285"/>
                      <a:pt x="22" y="285"/>
                    </a:cubicBezTo>
                    <a:cubicBezTo>
                      <a:pt x="24" y="285"/>
                      <a:pt x="26" y="284"/>
                      <a:pt x="27" y="284"/>
                    </a:cubicBezTo>
                    <a:cubicBezTo>
                      <a:pt x="28" y="218"/>
                      <a:pt x="38" y="135"/>
                      <a:pt x="54" y="98"/>
                    </a:cubicBezTo>
                    <a:cubicBezTo>
                      <a:pt x="73" y="54"/>
                      <a:pt x="139" y="43"/>
                      <a:pt x="153" y="39"/>
                    </a:cubicBezTo>
                    <a:cubicBezTo>
                      <a:pt x="188" y="27"/>
                      <a:pt x="213" y="18"/>
                      <a:pt x="230" y="11"/>
                    </a:cubicBezTo>
                    <a:cubicBezTo>
                      <a:pt x="230" y="7"/>
                      <a:pt x="229" y="3"/>
                      <a:pt x="227" y="0"/>
                    </a:cubicBezTo>
                  </a:path>
                </a:pathLst>
              </a:custGeom>
              <a:solidFill>
                <a:srgbClr val="E6DD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2" name="Freeform 398">
                <a:extLst>
                  <a:ext uri="{FF2B5EF4-FFF2-40B4-BE49-F238E27FC236}">
                    <a16:creationId xmlns:a16="http://schemas.microsoft.com/office/drawing/2014/main" id="{BD0679D8-216C-47B0-9868-77105E612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1080"/>
                <a:ext cx="147" cy="150"/>
              </a:xfrm>
              <a:custGeom>
                <a:avLst/>
                <a:gdLst>
                  <a:gd name="T0" fmla="*/ 61 w 228"/>
                  <a:gd name="T1" fmla="*/ 0 h 232"/>
                  <a:gd name="T2" fmla="*/ 33 w 228"/>
                  <a:gd name="T3" fmla="*/ 11 h 232"/>
                  <a:gd name="T4" fmla="*/ 6 w 228"/>
                  <a:gd name="T5" fmla="*/ 27 h 232"/>
                  <a:gd name="T6" fmla="*/ 0 w 228"/>
                  <a:gd name="T7" fmla="*/ 61 h 232"/>
                  <a:gd name="T8" fmla="*/ 0 w 228"/>
                  <a:gd name="T9" fmla="*/ 61 h 232"/>
                  <a:gd name="T10" fmla="*/ 1 w 228"/>
                  <a:gd name="T11" fmla="*/ 63 h 232"/>
                  <a:gd name="T12" fmla="*/ 1 w 228"/>
                  <a:gd name="T13" fmla="*/ 52 h 232"/>
                  <a:gd name="T14" fmla="*/ 6 w 228"/>
                  <a:gd name="T15" fmla="*/ 27 h 232"/>
                  <a:gd name="T16" fmla="*/ 20 w 228"/>
                  <a:gd name="T17" fmla="*/ 16 h 232"/>
                  <a:gd name="T18" fmla="*/ 28 w 228"/>
                  <a:gd name="T19" fmla="*/ 13 h 232"/>
                  <a:gd name="T20" fmla="*/ 33 w 228"/>
                  <a:gd name="T21" fmla="*/ 12 h 232"/>
                  <a:gd name="T22" fmla="*/ 59 w 228"/>
                  <a:gd name="T23" fmla="*/ 2 h 232"/>
                  <a:gd name="T24" fmla="*/ 61 w 228"/>
                  <a:gd name="T25" fmla="*/ 1 h 232"/>
                  <a:gd name="T26" fmla="*/ 61 w 228"/>
                  <a:gd name="T27" fmla="*/ 1 h 232"/>
                  <a:gd name="T28" fmla="*/ 61 w 228"/>
                  <a:gd name="T29" fmla="*/ 0 h 23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8"/>
                  <a:gd name="T46" fmla="*/ 0 h 232"/>
                  <a:gd name="T47" fmla="*/ 228 w 228"/>
                  <a:gd name="T48" fmla="*/ 232 h 23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8" h="232">
                    <a:moveTo>
                      <a:pt x="227" y="0"/>
                    </a:moveTo>
                    <a:cubicBezTo>
                      <a:pt x="213" y="7"/>
                      <a:pt x="184" y="20"/>
                      <a:pt x="122" y="41"/>
                    </a:cubicBezTo>
                    <a:cubicBezTo>
                      <a:pt x="108" y="45"/>
                      <a:pt x="43" y="55"/>
                      <a:pt x="24" y="100"/>
                    </a:cubicBezTo>
                    <a:cubicBezTo>
                      <a:pt x="12" y="126"/>
                      <a:pt x="4" y="177"/>
                      <a:pt x="0" y="228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0" y="229"/>
                      <a:pt x="0" y="231"/>
                      <a:pt x="1" y="232"/>
                    </a:cubicBezTo>
                    <a:cubicBezTo>
                      <a:pt x="2" y="218"/>
                      <a:pt x="3" y="204"/>
                      <a:pt x="5" y="190"/>
                    </a:cubicBezTo>
                    <a:cubicBezTo>
                      <a:pt x="10" y="154"/>
                      <a:pt x="16" y="120"/>
                      <a:pt x="25" y="101"/>
                    </a:cubicBezTo>
                    <a:cubicBezTo>
                      <a:pt x="34" y="79"/>
                      <a:pt x="55" y="66"/>
                      <a:pt x="75" y="57"/>
                    </a:cubicBezTo>
                    <a:cubicBezTo>
                      <a:pt x="85" y="53"/>
                      <a:pt x="95" y="50"/>
                      <a:pt x="104" y="48"/>
                    </a:cubicBezTo>
                    <a:cubicBezTo>
                      <a:pt x="112" y="45"/>
                      <a:pt x="119" y="44"/>
                      <a:pt x="122" y="43"/>
                    </a:cubicBezTo>
                    <a:cubicBezTo>
                      <a:pt x="174" y="26"/>
                      <a:pt x="203" y="14"/>
                      <a:pt x="219" y="6"/>
                    </a:cubicBezTo>
                    <a:cubicBezTo>
                      <a:pt x="223" y="5"/>
                      <a:pt x="226" y="3"/>
                      <a:pt x="228" y="2"/>
                    </a:cubicBezTo>
                    <a:cubicBezTo>
                      <a:pt x="228" y="2"/>
                      <a:pt x="228" y="1"/>
                      <a:pt x="227" y="1"/>
                    </a:cubicBezTo>
                    <a:cubicBezTo>
                      <a:pt x="227" y="0"/>
                      <a:pt x="227" y="0"/>
                      <a:pt x="227" y="0"/>
                    </a:cubicBezTo>
                  </a:path>
                </a:pathLst>
              </a:custGeom>
              <a:solidFill>
                <a:srgbClr val="7F8B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3" name="Freeform 399">
                <a:extLst>
                  <a:ext uri="{FF2B5EF4-FFF2-40B4-BE49-F238E27FC236}">
                    <a16:creationId xmlns:a16="http://schemas.microsoft.com/office/drawing/2014/main" id="{B2035424-1664-4E47-A816-87241900E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080"/>
                <a:ext cx="171" cy="324"/>
              </a:xfrm>
              <a:custGeom>
                <a:avLst/>
                <a:gdLst>
                  <a:gd name="T0" fmla="*/ 2 w 265"/>
                  <a:gd name="T1" fmla="*/ 71 h 503"/>
                  <a:gd name="T2" fmla="*/ 6 w 265"/>
                  <a:gd name="T3" fmla="*/ 77 h 503"/>
                  <a:gd name="T4" fmla="*/ 10 w 265"/>
                  <a:gd name="T5" fmla="*/ 75 h 503"/>
                  <a:gd name="T6" fmla="*/ 12 w 265"/>
                  <a:gd name="T7" fmla="*/ 73 h 503"/>
                  <a:gd name="T8" fmla="*/ 14 w 265"/>
                  <a:gd name="T9" fmla="*/ 81 h 503"/>
                  <a:gd name="T10" fmla="*/ 19 w 265"/>
                  <a:gd name="T11" fmla="*/ 128 h 503"/>
                  <a:gd name="T12" fmla="*/ 23 w 265"/>
                  <a:gd name="T13" fmla="*/ 135 h 503"/>
                  <a:gd name="T14" fmla="*/ 31 w 265"/>
                  <a:gd name="T15" fmla="*/ 126 h 503"/>
                  <a:gd name="T16" fmla="*/ 35 w 265"/>
                  <a:gd name="T17" fmla="*/ 122 h 503"/>
                  <a:gd name="T18" fmla="*/ 39 w 265"/>
                  <a:gd name="T19" fmla="*/ 125 h 503"/>
                  <a:gd name="T20" fmla="*/ 50 w 265"/>
                  <a:gd name="T21" fmla="*/ 110 h 503"/>
                  <a:gd name="T22" fmla="*/ 59 w 265"/>
                  <a:gd name="T23" fmla="*/ 91 h 503"/>
                  <a:gd name="T24" fmla="*/ 64 w 265"/>
                  <a:gd name="T25" fmla="*/ 90 h 503"/>
                  <a:gd name="T26" fmla="*/ 70 w 265"/>
                  <a:gd name="T27" fmla="*/ 89 h 503"/>
                  <a:gd name="T28" fmla="*/ 67 w 265"/>
                  <a:gd name="T29" fmla="*/ 50 h 503"/>
                  <a:gd name="T30" fmla="*/ 63 w 265"/>
                  <a:gd name="T31" fmla="*/ 12 h 503"/>
                  <a:gd name="T32" fmla="*/ 62 w 265"/>
                  <a:gd name="T33" fmla="*/ 0 h 503"/>
                  <a:gd name="T34" fmla="*/ 63 w 265"/>
                  <a:gd name="T35" fmla="*/ 12 h 503"/>
                  <a:gd name="T36" fmla="*/ 67 w 265"/>
                  <a:gd name="T37" fmla="*/ 50 h 503"/>
                  <a:gd name="T38" fmla="*/ 69 w 265"/>
                  <a:gd name="T39" fmla="*/ 88 h 503"/>
                  <a:gd name="T40" fmla="*/ 64 w 265"/>
                  <a:gd name="T41" fmla="*/ 90 h 503"/>
                  <a:gd name="T42" fmla="*/ 58 w 265"/>
                  <a:gd name="T43" fmla="*/ 91 h 503"/>
                  <a:gd name="T44" fmla="*/ 45 w 265"/>
                  <a:gd name="T45" fmla="*/ 120 h 503"/>
                  <a:gd name="T46" fmla="*/ 36 w 265"/>
                  <a:gd name="T47" fmla="*/ 123 h 503"/>
                  <a:gd name="T48" fmla="*/ 33 w 265"/>
                  <a:gd name="T49" fmla="*/ 123 h 503"/>
                  <a:gd name="T50" fmla="*/ 23 w 265"/>
                  <a:gd name="T51" fmla="*/ 134 h 503"/>
                  <a:gd name="T52" fmla="*/ 17 w 265"/>
                  <a:gd name="T53" fmla="*/ 109 h 503"/>
                  <a:gd name="T54" fmla="*/ 12 w 265"/>
                  <a:gd name="T55" fmla="*/ 74 h 503"/>
                  <a:gd name="T56" fmla="*/ 12 w 265"/>
                  <a:gd name="T57" fmla="*/ 73 h 503"/>
                  <a:gd name="T58" fmla="*/ 9 w 265"/>
                  <a:gd name="T59" fmla="*/ 75 h 503"/>
                  <a:gd name="T60" fmla="*/ 6 w 265"/>
                  <a:gd name="T61" fmla="*/ 77 h 503"/>
                  <a:gd name="T62" fmla="*/ 1 w 265"/>
                  <a:gd name="T63" fmla="*/ 61 h 503"/>
                  <a:gd name="T64" fmla="*/ 0 w 265"/>
                  <a:gd name="T65" fmla="*/ 61 h 50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65"/>
                  <a:gd name="T100" fmla="*/ 0 h 503"/>
                  <a:gd name="T101" fmla="*/ 265 w 265"/>
                  <a:gd name="T102" fmla="*/ 503 h 50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65" h="503">
                    <a:moveTo>
                      <a:pt x="0" y="228"/>
                    </a:moveTo>
                    <a:cubicBezTo>
                      <a:pt x="2" y="243"/>
                      <a:pt x="5" y="257"/>
                      <a:pt x="8" y="268"/>
                    </a:cubicBezTo>
                    <a:cubicBezTo>
                      <a:pt x="10" y="273"/>
                      <a:pt x="12" y="278"/>
                      <a:pt x="14" y="281"/>
                    </a:cubicBezTo>
                    <a:cubicBezTo>
                      <a:pt x="16" y="284"/>
                      <a:pt x="18" y="287"/>
                      <a:pt x="21" y="287"/>
                    </a:cubicBezTo>
                    <a:cubicBezTo>
                      <a:pt x="22" y="287"/>
                      <a:pt x="23" y="288"/>
                      <a:pt x="24" y="288"/>
                    </a:cubicBezTo>
                    <a:cubicBezTo>
                      <a:pt x="30" y="288"/>
                      <a:pt x="34" y="284"/>
                      <a:pt x="37" y="280"/>
                    </a:cubicBezTo>
                    <a:cubicBezTo>
                      <a:pt x="39" y="278"/>
                      <a:pt x="40" y="276"/>
                      <a:pt x="41" y="274"/>
                    </a:cubicBezTo>
                    <a:cubicBezTo>
                      <a:pt x="42" y="273"/>
                      <a:pt x="43" y="272"/>
                      <a:pt x="43" y="272"/>
                    </a:cubicBezTo>
                    <a:cubicBezTo>
                      <a:pt x="43" y="272"/>
                      <a:pt x="44" y="272"/>
                      <a:pt x="44" y="274"/>
                    </a:cubicBezTo>
                    <a:cubicBezTo>
                      <a:pt x="46" y="277"/>
                      <a:pt x="47" y="285"/>
                      <a:pt x="50" y="304"/>
                    </a:cubicBezTo>
                    <a:cubicBezTo>
                      <a:pt x="54" y="334"/>
                      <a:pt x="58" y="383"/>
                      <a:pt x="63" y="426"/>
                    </a:cubicBezTo>
                    <a:cubicBezTo>
                      <a:pt x="66" y="447"/>
                      <a:pt x="68" y="466"/>
                      <a:pt x="72" y="480"/>
                    </a:cubicBezTo>
                    <a:cubicBezTo>
                      <a:pt x="74" y="487"/>
                      <a:pt x="76" y="492"/>
                      <a:pt x="78" y="496"/>
                    </a:cubicBezTo>
                    <a:cubicBezTo>
                      <a:pt x="80" y="500"/>
                      <a:pt x="83" y="503"/>
                      <a:pt x="86" y="503"/>
                    </a:cubicBezTo>
                    <a:cubicBezTo>
                      <a:pt x="88" y="503"/>
                      <a:pt x="89" y="502"/>
                      <a:pt x="91" y="500"/>
                    </a:cubicBezTo>
                    <a:cubicBezTo>
                      <a:pt x="101" y="492"/>
                      <a:pt x="109" y="481"/>
                      <a:pt x="115" y="472"/>
                    </a:cubicBezTo>
                    <a:cubicBezTo>
                      <a:pt x="118" y="468"/>
                      <a:pt x="120" y="464"/>
                      <a:pt x="122" y="461"/>
                    </a:cubicBezTo>
                    <a:cubicBezTo>
                      <a:pt x="125" y="459"/>
                      <a:pt x="127" y="457"/>
                      <a:pt x="129" y="457"/>
                    </a:cubicBezTo>
                    <a:cubicBezTo>
                      <a:pt x="130" y="457"/>
                      <a:pt x="132" y="458"/>
                      <a:pt x="134" y="462"/>
                    </a:cubicBezTo>
                    <a:cubicBezTo>
                      <a:pt x="136" y="465"/>
                      <a:pt x="140" y="467"/>
                      <a:pt x="144" y="467"/>
                    </a:cubicBezTo>
                    <a:cubicBezTo>
                      <a:pt x="151" y="467"/>
                      <a:pt x="161" y="461"/>
                      <a:pt x="169" y="451"/>
                    </a:cubicBezTo>
                    <a:cubicBezTo>
                      <a:pt x="177" y="441"/>
                      <a:pt x="183" y="427"/>
                      <a:pt x="184" y="412"/>
                    </a:cubicBezTo>
                    <a:cubicBezTo>
                      <a:pt x="186" y="396"/>
                      <a:pt x="193" y="377"/>
                      <a:pt x="203" y="361"/>
                    </a:cubicBezTo>
                    <a:cubicBezTo>
                      <a:pt x="208" y="353"/>
                      <a:pt x="213" y="346"/>
                      <a:pt x="218" y="341"/>
                    </a:cubicBezTo>
                    <a:cubicBezTo>
                      <a:pt x="223" y="337"/>
                      <a:pt x="228" y="334"/>
                      <a:pt x="231" y="334"/>
                    </a:cubicBezTo>
                    <a:cubicBezTo>
                      <a:pt x="234" y="334"/>
                      <a:pt x="236" y="335"/>
                      <a:pt x="238" y="339"/>
                    </a:cubicBezTo>
                    <a:cubicBezTo>
                      <a:pt x="240" y="343"/>
                      <a:pt x="243" y="346"/>
                      <a:pt x="246" y="346"/>
                    </a:cubicBezTo>
                    <a:cubicBezTo>
                      <a:pt x="251" y="346"/>
                      <a:pt x="255" y="341"/>
                      <a:pt x="259" y="332"/>
                    </a:cubicBezTo>
                    <a:cubicBezTo>
                      <a:pt x="262" y="322"/>
                      <a:pt x="265" y="308"/>
                      <a:pt x="265" y="288"/>
                    </a:cubicBezTo>
                    <a:cubicBezTo>
                      <a:pt x="265" y="263"/>
                      <a:pt x="261" y="230"/>
                      <a:pt x="250" y="187"/>
                    </a:cubicBezTo>
                    <a:cubicBezTo>
                      <a:pt x="235" y="131"/>
                      <a:pt x="235" y="88"/>
                      <a:pt x="235" y="56"/>
                    </a:cubicBezTo>
                    <a:cubicBezTo>
                      <a:pt x="235" y="52"/>
                      <a:pt x="235" y="48"/>
                      <a:pt x="235" y="45"/>
                    </a:cubicBezTo>
                    <a:cubicBezTo>
                      <a:pt x="235" y="25"/>
                      <a:pt x="234" y="10"/>
                      <a:pt x="229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8" y="1"/>
                      <a:pt x="228" y="1"/>
                      <a:pt x="228" y="1"/>
                    </a:cubicBezTo>
                    <a:cubicBezTo>
                      <a:pt x="233" y="10"/>
                      <a:pt x="234" y="25"/>
                      <a:pt x="234" y="45"/>
                    </a:cubicBezTo>
                    <a:cubicBezTo>
                      <a:pt x="234" y="48"/>
                      <a:pt x="234" y="52"/>
                      <a:pt x="234" y="56"/>
                    </a:cubicBezTo>
                    <a:cubicBezTo>
                      <a:pt x="234" y="88"/>
                      <a:pt x="234" y="131"/>
                      <a:pt x="249" y="187"/>
                    </a:cubicBezTo>
                    <a:cubicBezTo>
                      <a:pt x="260" y="230"/>
                      <a:pt x="264" y="264"/>
                      <a:pt x="264" y="288"/>
                    </a:cubicBezTo>
                    <a:cubicBezTo>
                      <a:pt x="264" y="308"/>
                      <a:pt x="261" y="322"/>
                      <a:pt x="258" y="331"/>
                    </a:cubicBezTo>
                    <a:cubicBezTo>
                      <a:pt x="254" y="341"/>
                      <a:pt x="250" y="345"/>
                      <a:pt x="246" y="345"/>
                    </a:cubicBezTo>
                    <a:cubicBezTo>
                      <a:pt x="243" y="345"/>
                      <a:pt x="241" y="343"/>
                      <a:pt x="239" y="338"/>
                    </a:cubicBezTo>
                    <a:cubicBezTo>
                      <a:pt x="237" y="335"/>
                      <a:pt x="235" y="333"/>
                      <a:pt x="231" y="333"/>
                    </a:cubicBezTo>
                    <a:cubicBezTo>
                      <a:pt x="227" y="333"/>
                      <a:pt x="222" y="336"/>
                      <a:pt x="217" y="341"/>
                    </a:cubicBezTo>
                    <a:cubicBezTo>
                      <a:pt x="202" y="356"/>
                      <a:pt x="185" y="388"/>
                      <a:pt x="183" y="412"/>
                    </a:cubicBezTo>
                    <a:cubicBezTo>
                      <a:pt x="182" y="427"/>
                      <a:pt x="176" y="440"/>
                      <a:pt x="168" y="450"/>
                    </a:cubicBezTo>
                    <a:cubicBezTo>
                      <a:pt x="160" y="460"/>
                      <a:pt x="151" y="466"/>
                      <a:pt x="144" y="466"/>
                    </a:cubicBezTo>
                    <a:cubicBezTo>
                      <a:pt x="140" y="466"/>
                      <a:pt x="137" y="464"/>
                      <a:pt x="135" y="461"/>
                    </a:cubicBezTo>
                    <a:cubicBezTo>
                      <a:pt x="133" y="458"/>
                      <a:pt x="131" y="456"/>
                      <a:pt x="129" y="456"/>
                    </a:cubicBezTo>
                    <a:cubicBezTo>
                      <a:pt x="126" y="456"/>
                      <a:pt x="124" y="458"/>
                      <a:pt x="122" y="461"/>
                    </a:cubicBezTo>
                    <a:cubicBezTo>
                      <a:pt x="115" y="469"/>
                      <a:pt x="106" y="487"/>
                      <a:pt x="90" y="500"/>
                    </a:cubicBezTo>
                    <a:cubicBezTo>
                      <a:pt x="89" y="501"/>
                      <a:pt x="87" y="502"/>
                      <a:pt x="86" y="502"/>
                    </a:cubicBezTo>
                    <a:cubicBezTo>
                      <a:pt x="84" y="502"/>
                      <a:pt x="81" y="500"/>
                      <a:pt x="79" y="496"/>
                    </a:cubicBezTo>
                    <a:cubicBezTo>
                      <a:pt x="71" y="482"/>
                      <a:pt x="66" y="447"/>
                      <a:pt x="62" y="409"/>
                    </a:cubicBezTo>
                    <a:cubicBezTo>
                      <a:pt x="58" y="371"/>
                      <a:pt x="55" y="330"/>
                      <a:pt x="51" y="304"/>
                    </a:cubicBezTo>
                    <a:cubicBezTo>
                      <a:pt x="49" y="291"/>
                      <a:pt x="48" y="283"/>
                      <a:pt x="47" y="278"/>
                    </a:cubicBezTo>
                    <a:cubicBezTo>
                      <a:pt x="46" y="276"/>
                      <a:pt x="46" y="274"/>
                      <a:pt x="45" y="273"/>
                    </a:cubicBezTo>
                    <a:cubicBezTo>
                      <a:pt x="44" y="272"/>
                      <a:pt x="44" y="271"/>
                      <a:pt x="43" y="271"/>
                    </a:cubicBezTo>
                    <a:cubicBezTo>
                      <a:pt x="42" y="271"/>
                      <a:pt x="41" y="272"/>
                      <a:pt x="40" y="274"/>
                    </a:cubicBezTo>
                    <a:cubicBezTo>
                      <a:pt x="38" y="276"/>
                      <a:pt x="37" y="279"/>
                      <a:pt x="34" y="282"/>
                    </a:cubicBezTo>
                    <a:cubicBezTo>
                      <a:pt x="32" y="285"/>
                      <a:pt x="29" y="287"/>
                      <a:pt x="24" y="287"/>
                    </a:cubicBezTo>
                    <a:cubicBezTo>
                      <a:pt x="23" y="287"/>
                      <a:pt x="22" y="286"/>
                      <a:pt x="21" y="286"/>
                    </a:cubicBezTo>
                    <a:cubicBezTo>
                      <a:pt x="19" y="286"/>
                      <a:pt x="17" y="284"/>
                      <a:pt x="15" y="280"/>
                    </a:cubicBezTo>
                    <a:cubicBezTo>
                      <a:pt x="9" y="271"/>
                      <a:pt x="4" y="250"/>
                      <a:pt x="1" y="228"/>
                    </a:cubicBezTo>
                    <a:cubicBezTo>
                      <a:pt x="1" y="227"/>
                      <a:pt x="1" y="227"/>
                      <a:pt x="1" y="227"/>
                    </a:cubicBezTo>
                    <a:cubicBezTo>
                      <a:pt x="0" y="228"/>
                      <a:pt x="0" y="228"/>
                      <a:pt x="0" y="2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4" name="Freeform 400">
                <a:extLst>
                  <a:ext uri="{FF2B5EF4-FFF2-40B4-BE49-F238E27FC236}">
                    <a16:creationId xmlns:a16="http://schemas.microsoft.com/office/drawing/2014/main" id="{32FF3EA3-64C2-4BC2-9FFE-0866A34E9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1" y="965"/>
                <a:ext cx="24" cy="15"/>
              </a:xfrm>
              <a:custGeom>
                <a:avLst/>
                <a:gdLst>
                  <a:gd name="T0" fmla="*/ 0 w 37"/>
                  <a:gd name="T1" fmla="*/ 6 h 23"/>
                  <a:gd name="T2" fmla="*/ 0 w 37"/>
                  <a:gd name="T3" fmla="*/ 6 h 23"/>
                  <a:gd name="T4" fmla="*/ 1 w 37"/>
                  <a:gd name="T5" fmla="*/ 7 h 23"/>
                  <a:gd name="T6" fmla="*/ 1 w 37"/>
                  <a:gd name="T7" fmla="*/ 7 h 23"/>
                  <a:gd name="T8" fmla="*/ 1 w 37"/>
                  <a:gd name="T9" fmla="*/ 7 h 23"/>
                  <a:gd name="T10" fmla="*/ 2 w 37"/>
                  <a:gd name="T11" fmla="*/ 6 h 23"/>
                  <a:gd name="T12" fmla="*/ 2 w 37"/>
                  <a:gd name="T13" fmla="*/ 5 h 23"/>
                  <a:gd name="T14" fmla="*/ 5 w 37"/>
                  <a:gd name="T15" fmla="*/ 5 h 23"/>
                  <a:gd name="T16" fmla="*/ 8 w 37"/>
                  <a:gd name="T17" fmla="*/ 3 h 23"/>
                  <a:gd name="T18" fmla="*/ 10 w 37"/>
                  <a:gd name="T19" fmla="*/ 1 h 23"/>
                  <a:gd name="T20" fmla="*/ 10 w 37"/>
                  <a:gd name="T21" fmla="*/ 0 h 23"/>
                  <a:gd name="T22" fmla="*/ 9 w 37"/>
                  <a:gd name="T23" fmla="*/ 1 h 23"/>
                  <a:gd name="T24" fmla="*/ 6 w 37"/>
                  <a:gd name="T25" fmla="*/ 3 h 23"/>
                  <a:gd name="T26" fmla="*/ 4 w 37"/>
                  <a:gd name="T27" fmla="*/ 4 h 23"/>
                  <a:gd name="T28" fmla="*/ 2 w 37"/>
                  <a:gd name="T29" fmla="*/ 5 h 23"/>
                  <a:gd name="T30" fmla="*/ 1 w 37"/>
                  <a:gd name="T31" fmla="*/ 5 h 23"/>
                  <a:gd name="T32" fmla="*/ 1 w 37"/>
                  <a:gd name="T33" fmla="*/ 5 h 23"/>
                  <a:gd name="T34" fmla="*/ 1 w 37"/>
                  <a:gd name="T35" fmla="*/ 5 h 23"/>
                  <a:gd name="T36" fmla="*/ 1 w 37"/>
                  <a:gd name="T37" fmla="*/ 5 h 23"/>
                  <a:gd name="T38" fmla="*/ 1 w 37"/>
                  <a:gd name="T39" fmla="*/ 5 h 23"/>
                  <a:gd name="T40" fmla="*/ 1 w 37"/>
                  <a:gd name="T41" fmla="*/ 5 h 23"/>
                  <a:gd name="T42" fmla="*/ 1 w 37"/>
                  <a:gd name="T43" fmla="*/ 5 h 23"/>
                  <a:gd name="T44" fmla="*/ 1 w 37"/>
                  <a:gd name="T45" fmla="*/ 5 h 23"/>
                  <a:gd name="T46" fmla="*/ 1 w 37"/>
                  <a:gd name="T47" fmla="*/ 5 h 23"/>
                  <a:gd name="T48" fmla="*/ 1 w 37"/>
                  <a:gd name="T49" fmla="*/ 6 h 23"/>
                  <a:gd name="T50" fmla="*/ 1 w 37"/>
                  <a:gd name="T51" fmla="*/ 5 h 23"/>
                  <a:gd name="T52" fmla="*/ 1 w 37"/>
                  <a:gd name="T53" fmla="*/ 5 h 23"/>
                  <a:gd name="T54" fmla="*/ 1 w 37"/>
                  <a:gd name="T55" fmla="*/ 6 h 23"/>
                  <a:gd name="T56" fmla="*/ 1 w 37"/>
                  <a:gd name="T57" fmla="*/ 5 h 23"/>
                  <a:gd name="T58" fmla="*/ 1 w 37"/>
                  <a:gd name="T59" fmla="*/ 6 h 23"/>
                  <a:gd name="T60" fmla="*/ 1 w 37"/>
                  <a:gd name="T61" fmla="*/ 6 h 23"/>
                  <a:gd name="T62" fmla="*/ 1 w 37"/>
                  <a:gd name="T63" fmla="*/ 5 h 23"/>
                  <a:gd name="T64" fmla="*/ 1 w 37"/>
                  <a:gd name="T65" fmla="*/ 6 h 23"/>
                  <a:gd name="T66" fmla="*/ 1 w 37"/>
                  <a:gd name="T67" fmla="*/ 6 h 23"/>
                  <a:gd name="T68" fmla="*/ 1 w 37"/>
                  <a:gd name="T69" fmla="*/ 6 h 23"/>
                  <a:gd name="T70" fmla="*/ 1 w 37"/>
                  <a:gd name="T71" fmla="*/ 6 h 23"/>
                  <a:gd name="T72" fmla="*/ 1 w 37"/>
                  <a:gd name="T73" fmla="*/ 6 h 23"/>
                  <a:gd name="T74" fmla="*/ 1 w 37"/>
                  <a:gd name="T75" fmla="*/ 6 h 23"/>
                  <a:gd name="T76" fmla="*/ 1 w 37"/>
                  <a:gd name="T77" fmla="*/ 6 h 23"/>
                  <a:gd name="T78" fmla="*/ 1 w 37"/>
                  <a:gd name="T79" fmla="*/ 5 h 23"/>
                  <a:gd name="T80" fmla="*/ 0 w 37"/>
                  <a:gd name="T81" fmla="*/ 6 h 2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37"/>
                  <a:gd name="T124" fmla="*/ 0 h 23"/>
                  <a:gd name="T125" fmla="*/ 37 w 37"/>
                  <a:gd name="T126" fmla="*/ 23 h 2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37" h="23">
                    <a:moveTo>
                      <a:pt x="0" y="21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2"/>
                      <a:pt x="1" y="23"/>
                    </a:cubicBezTo>
                    <a:cubicBezTo>
                      <a:pt x="2" y="23"/>
                      <a:pt x="2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5" y="23"/>
                      <a:pt x="6" y="22"/>
                      <a:pt x="6" y="21"/>
                    </a:cubicBezTo>
                    <a:cubicBezTo>
                      <a:pt x="7" y="21"/>
                      <a:pt x="8" y="20"/>
                      <a:pt x="8" y="20"/>
                    </a:cubicBezTo>
                    <a:cubicBezTo>
                      <a:pt x="11" y="19"/>
                      <a:pt x="14" y="19"/>
                      <a:pt x="17" y="18"/>
                    </a:cubicBezTo>
                    <a:cubicBezTo>
                      <a:pt x="21" y="17"/>
                      <a:pt x="24" y="14"/>
                      <a:pt x="27" y="12"/>
                    </a:cubicBezTo>
                    <a:cubicBezTo>
                      <a:pt x="30" y="9"/>
                      <a:pt x="34" y="7"/>
                      <a:pt x="36" y="3"/>
                    </a:cubicBezTo>
                    <a:cubicBezTo>
                      <a:pt x="37" y="2"/>
                      <a:pt x="37" y="1"/>
                      <a:pt x="36" y="0"/>
                    </a:cubicBezTo>
                    <a:cubicBezTo>
                      <a:pt x="35" y="0"/>
                      <a:pt x="34" y="0"/>
                      <a:pt x="33" y="1"/>
                    </a:cubicBezTo>
                    <a:cubicBezTo>
                      <a:pt x="31" y="4"/>
                      <a:pt x="27" y="6"/>
                      <a:pt x="24" y="9"/>
                    </a:cubicBezTo>
                    <a:cubicBezTo>
                      <a:pt x="21" y="11"/>
                      <a:pt x="19" y="13"/>
                      <a:pt x="15" y="14"/>
                    </a:cubicBezTo>
                    <a:cubicBezTo>
                      <a:pt x="13" y="15"/>
                      <a:pt x="10" y="15"/>
                      <a:pt x="7" y="17"/>
                    </a:cubicBezTo>
                    <a:cubicBezTo>
                      <a:pt x="6" y="17"/>
                      <a:pt x="5" y="18"/>
                      <a:pt x="4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0"/>
                      <a:pt x="4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0"/>
                      <a:pt x="4" y="19"/>
                      <a:pt x="3" y="19"/>
                    </a:cubicBezTo>
                    <a:cubicBezTo>
                      <a:pt x="1" y="19"/>
                      <a:pt x="1" y="20"/>
                      <a:pt x="0" y="21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5" name="Freeform 401">
                <a:extLst>
                  <a:ext uri="{FF2B5EF4-FFF2-40B4-BE49-F238E27FC236}">
                    <a16:creationId xmlns:a16="http://schemas.microsoft.com/office/drawing/2014/main" id="{58EBB4BA-02FB-47A1-8E82-8D191838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014"/>
                <a:ext cx="28" cy="11"/>
              </a:xfrm>
              <a:custGeom>
                <a:avLst/>
                <a:gdLst>
                  <a:gd name="T0" fmla="*/ 1 w 43"/>
                  <a:gd name="T1" fmla="*/ 4 h 17"/>
                  <a:gd name="T2" fmla="*/ 7 w 43"/>
                  <a:gd name="T3" fmla="*/ 3 h 17"/>
                  <a:gd name="T4" fmla="*/ 12 w 43"/>
                  <a:gd name="T5" fmla="*/ 1 h 17"/>
                  <a:gd name="T6" fmla="*/ 12 w 43"/>
                  <a:gd name="T7" fmla="*/ 1 h 17"/>
                  <a:gd name="T8" fmla="*/ 12 w 43"/>
                  <a:gd name="T9" fmla="*/ 1 h 17"/>
                  <a:gd name="T10" fmla="*/ 7 w 43"/>
                  <a:gd name="T11" fmla="*/ 3 h 17"/>
                  <a:gd name="T12" fmla="*/ 1 w 43"/>
                  <a:gd name="T13" fmla="*/ 4 h 17"/>
                  <a:gd name="T14" fmla="*/ 1 w 43"/>
                  <a:gd name="T15" fmla="*/ 4 h 17"/>
                  <a:gd name="T16" fmla="*/ 1 w 43"/>
                  <a:gd name="T17" fmla="*/ 4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3"/>
                  <a:gd name="T28" fmla="*/ 0 h 17"/>
                  <a:gd name="T29" fmla="*/ 43 w 43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3" h="17">
                    <a:moveTo>
                      <a:pt x="2" y="16"/>
                    </a:moveTo>
                    <a:cubicBezTo>
                      <a:pt x="8" y="13"/>
                      <a:pt x="16" y="13"/>
                      <a:pt x="23" y="12"/>
                    </a:cubicBezTo>
                    <a:cubicBezTo>
                      <a:pt x="30" y="10"/>
                      <a:pt x="37" y="8"/>
                      <a:pt x="43" y="2"/>
                    </a:cubicBezTo>
                    <a:cubicBezTo>
                      <a:pt x="43" y="2"/>
                      <a:pt x="43" y="1"/>
                      <a:pt x="43" y="1"/>
                    </a:cubicBezTo>
                    <a:cubicBezTo>
                      <a:pt x="42" y="0"/>
                      <a:pt x="41" y="0"/>
                      <a:pt x="41" y="1"/>
                    </a:cubicBezTo>
                    <a:cubicBezTo>
                      <a:pt x="36" y="7"/>
                      <a:pt x="30" y="8"/>
                      <a:pt x="23" y="10"/>
                    </a:cubicBezTo>
                    <a:cubicBezTo>
                      <a:pt x="15" y="11"/>
                      <a:pt x="8" y="11"/>
                      <a:pt x="1" y="15"/>
                    </a:cubicBezTo>
                    <a:cubicBezTo>
                      <a:pt x="1" y="15"/>
                      <a:pt x="0" y="16"/>
                      <a:pt x="1" y="16"/>
                    </a:cubicBezTo>
                    <a:cubicBezTo>
                      <a:pt x="1" y="17"/>
                      <a:pt x="2" y="17"/>
                      <a:pt x="2" y="16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6" name="Freeform 402">
                <a:extLst>
                  <a:ext uri="{FF2B5EF4-FFF2-40B4-BE49-F238E27FC236}">
                    <a16:creationId xmlns:a16="http://schemas.microsoft.com/office/drawing/2014/main" id="{09BFF777-5A0B-454F-8D31-09F13701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1273"/>
                <a:ext cx="27" cy="74"/>
              </a:xfrm>
              <a:custGeom>
                <a:avLst/>
                <a:gdLst>
                  <a:gd name="T0" fmla="*/ 11 w 42"/>
                  <a:gd name="T1" fmla="*/ 30 h 115"/>
                  <a:gd name="T2" fmla="*/ 11 w 42"/>
                  <a:gd name="T3" fmla="*/ 30 h 115"/>
                  <a:gd name="T4" fmla="*/ 10 w 42"/>
                  <a:gd name="T5" fmla="*/ 23 h 115"/>
                  <a:gd name="T6" fmla="*/ 6 w 42"/>
                  <a:gd name="T7" fmla="*/ 17 h 115"/>
                  <a:gd name="T8" fmla="*/ 1 w 42"/>
                  <a:gd name="T9" fmla="*/ 1 h 115"/>
                  <a:gd name="T10" fmla="*/ 1 w 42"/>
                  <a:gd name="T11" fmla="*/ 1 h 115"/>
                  <a:gd name="T12" fmla="*/ 0 w 42"/>
                  <a:gd name="T13" fmla="*/ 1 h 115"/>
                  <a:gd name="T14" fmla="*/ 6 w 42"/>
                  <a:gd name="T15" fmla="*/ 17 h 115"/>
                  <a:gd name="T16" fmla="*/ 9 w 42"/>
                  <a:gd name="T17" fmla="*/ 23 h 115"/>
                  <a:gd name="T18" fmla="*/ 10 w 42"/>
                  <a:gd name="T19" fmla="*/ 30 h 115"/>
                  <a:gd name="T20" fmla="*/ 10 w 42"/>
                  <a:gd name="T21" fmla="*/ 30 h 115"/>
                  <a:gd name="T22" fmla="*/ 11 w 42"/>
                  <a:gd name="T23" fmla="*/ 31 h 115"/>
                  <a:gd name="T24" fmla="*/ 11 w 42"/>
                  <a:gd name="T25" fmla="*/ 30 h 11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2"/>
                  <a:gd name="T40" fmla="*/ 0 h 115"/>
                  <a:gd name="T41" fmla="*/ 42 w 42"/>
                  <a:gd name="T42" fmla="*/ 115 h 11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2" h="115">
                    <a:moveTo>
                      <a:pt x="42" y="114"/>
                    </a:moveTo>
                    <a:cubicBezTo>
                      <a:pt x="42" y="112"/>
                      <a:pt x="42" y="111"/>
                      <a:pt x="42" y="110"/>
                    </a:cubicBezTo>
                    <a:cubicBezTo>
                      <a:pt x="42" y="101"/>
                      <a:pt x="39" y="93"/>
                      <a:pt x="35" y="85"/>
                    </a:cubicBezTo>
                    <a:cubicBezTo>
                      <a:pt x="32" y="76"/>
                      <a:pt x="27" y="69"/>
                      <a:pt x="24" y="62"/>
                    </a:cubicBezTo>
                    <a:cubicBezTo>
                      <a:pt x="16" y="42"/>
                      <a:pt x="12" y="22"/>
                      <a:pt x="4" y="2"/>
                    </a:cubicBez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8" y="23"/>
                      <a:pt x="13" y="43"/>
                      <a:pt x="21" y="63"/>
                    </a:cubicBezTo>
                    <a:cubicBezTo>
                      <a:pt x="24" y="70"/>
                      <a:pt x="28" y="78"/>
                      <a:pt x="32" y="86"/>
                    </a:cubicBezTo>
                    <a:cubicBezTo>
                      <a:pt x="36" y="94"/>
                      <a:pt x="38" y="102"/>
                      <a:pt x="38" y="110"/>
                    </a:cubicBezTo>
                    <a:cubicBezTo>
                      <a:pt x="38" y="111"/>
                      <a:pt x="38" y="112"/>
                      <a:pt x="38" y="113"/>
                    </a:cubicBezTo>
                    <a:cubicBezTo>
                      <a:pt x="38" y="114"/>
                      <a:pt x="39" y="115"/>
                      <a:pt x="40" y="115"/>
                    </a:cubicBezTo>
                    <a:cubicBezTo>
                      <a:pt x="41" y="115"/>
                      <a:pt x="42" y="115"/>
                      <a:pt x="42" y="114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7" name="Freeform 403">
                <a:extLst>
                  <a:ext uri="{FF2B5EF4-FFF2-40B4-BE49-F238E27FC236}">
                    <a16:creationId xmlns:a16="http://schemas.microsoft.com/office/drawing/2014/main" id="{A083BCD2-79A9-43B3-BF9A-43F7795EF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6" y="909"/>
                <a:ext cx="80" cy="12"/>
              </a:xfrm>
              <a:custGeom>
                <a:avLst/>
                <a:gdLst>
                  <a:gd name="T0" fmla="*/ 1 w 125"/>
                  <a:gd name="T1" fmla="*/ 4 h 19"/>
                  <a:gd name="T2" fmla="*/ 2 w 125"/>
                  <a:gd name="T3" fmla="*/ 4 h 19"/>
                  <a:gd name="T4" fmla="*/ 5 w 125"/>
                  <a:gd name="T5" fmla="*/ 5 h 19"/>
                  <a:gd name="T6" fmla="*/ 8 w 125"/>
                  <a:gd name="T7" fmla="*/ 5 h 19"/>
                  <a:gd name="T8" fmla="*/ 8 w 125"/>
                  <a:gd name="T9" fmla="*/ 5 h 19"/>
                  <a:gd name="T10" fmla="*/ 8 w 125"/>
                  <a:gd name="T11" fmla="*/ 5 h 19"/>
                  <a:gd name="T12" fmla="*/ 16 w 125"/>
                  <a:gd name="T13" fmla="*/ 4 h 19"/>
                  <a:gd name="T14" fmla="*/ 24 w 125"/>
                  <a:gd name="T15" fmla="*/ 3 h 19"/>
                  <a:gd name="T16" fmla="*/ 29 w 125"/>
                  <a:gd name="T17" fmla="*/ 3 h 19"/>
                  <a:gd name="T18" fmla="*/ 31 w 125"/>
                  <a:gd name="T19" fmla="*/ 2 h 19"/>
                  <a:gd name="T20" fmla="*/ 31 w 125"/>
                  <a:gd name="T21" fmla="*/ 2 h 19"/>
                  <a:gd name="T22" fmla="*/ 33 w 125"/>
                  <a:gd name="T23" fmla="*/ 1 h 19"/>
                  <a:gd name="T24" fmla="*/ 33 w 125"/>
                  <a:gd name="T25" fmla="*/ 0 h 19"/>
                  <a:gd name="T26" fmla="*/ 31 w 125"/>
                  <a:gd name="T27" fmla="*/ 1 h 19"/>
                  <a:gd name="T28" fmla="*/ 31 w 125"/>
                  <a:gd name="T29" fmla="*/ 1 h 19"/>
                  <a:gd name="T30" fmla="*/ 28 w 125"/>
                  <a:gd name="T31" fmla="*/ 2 h 19"/>
                  <a:gd name="T32" fmla="*/ 24 w 125"/>
                  <a:gd name="T33" fmla="*/ 3 h 19"/>
                  <a:gd name="T34" fmla="*/ 16 w 125"/>
                  <a:gd name="T35" fmla="*/ 3 h 19"/>
                  <a:gd name="T36" fmla="*/ 8 w 125"/>
                  <a:gd name="T37" fmla="*/ 4 h 19"/>
                  <a:gd name="T38" fmla="*/ 8 w 125"/>
                  <a:gd name="T39" fmla="*/ 4 h 19"/>
                  <a:gd name="T40" fmla="*/ 8 w 125"/>
                  <a:gd name="T41" fmla="*/ 4 h 19"/>
                  <a:gd name="T42" fmla="*/ 5 w 125"/>
                  <a:gd name="T43" fmla="*/ 4 h 19"/>
                  <a:gd name="T44" fmla="*/ 2 w 125"/>
                  <a:gd name="T45" fmla="*/ 4 h 19"/>
                  <a:gd name="T46" fmla="*/ 1 w 125"/>
                  <a:gd name="T47" fmla="*/ 4 h 19"/>
                  <a:gd name="T48" fmla="*/ 1 w 125"/>
                  <a:gd name="T49" fmla="*/ 4 h 19"/>
                  <a:gd name="T50" fmla="*/ 1 w 125"/>
                  <a:gd name="T51" fmla="*/ 4 h 1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25"/>
                  <a:gd name="T79" fmla="*/ 0 h 19"/>
                  <a:gd name="T80" fmla="*/ 125 w 125"/>
                  <a:gd name="T81" fmla="*/ 19 h 1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25" h="19">
                    <a:moveTo>
                      <a:pt x="3" y="18"/>
                    </a:moveTo>
                    <a:cubicBezTo>
                      <a:pt x="4" y="18"/>
                      <a:pt x="5" y="18"/>
                      <a:pt x="6" y="18"/>
                    </a:cubicBezTo>
                    <a:cubicBezTo>
                      <a:pt x="9" y="18"/>
                      <a:pt x="14" y="19"/>
                      <a:pt x="18" y="19"/>
                    </a:cubicBezTo>
                    <a:cubicBezTo>
                      <a:pt x="21" y="19"/>
                      <a:pt x="25" y="19"/>
                      <a:pt x="29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41" y="19"/>
                      <a:pt x="51" y="16"/>
                      <a:pt x="61" y="14"/>
                    </a:cubicBezTo>
                    <a:cubicBezTo>
                      <a:pt x="71" y="13"/>
                      <a:pt x="81" y="13"/>
                      <a:pt x="91" y="13"/>
                    </a:cubicBezTo>
                    <a:cubicBezTo>
                      <a:pt x="97" y="12"/>
                      <a:pt x="103" y="11"/>
                      <a:pt x="109" y="10"/>
                    </a:cubicBezTo>
                    <a:cubicBezTo>
                      <a:pt x="111" y="9"/>
                      <a:pt x="114" y="9"/>
                      <a:pt x="117" y="8"/>
                    </a:cubicBezTo>
                    <a:cubicBezTo>
                      <a:pt x="118" y="7"/>
                      <a:pt x="120" y="7"/>
                      <a:pt x="121" y="6"/>
                    </a:cubicBezTo>
                    <a:cubicBezTo>
                      <a:pt x="122" y="5"/>
                      <a:pt x="123" y="4"/>
                      <a:pt x="124" y="3"/>
                    </a:cubicBezTo>
                    <a:cubicBezTo>
                      <a:pt x="125" y="2"/>
                      <a:pt x="124" y="1"/>
                      <a:pt x="123" y="0"/>
                    </a:cubicBezTo>
                    <a:cubicBezTo>
                      <a:pt x="122" y="0"/>
                      <a:pt x="121" y="0"/>
                      <a:pt x="121" y="1"/>
                    </a:cubicBezTo>
                    <a:cubicBezTo>
                      <a:pt x="120" y="1"/>
                      <a:pt x="120" y="2"/>
                      <a:pt x="119" y="2"/>
                    </a:cubicBezTo>
                    <a:cubicBezTo>
                      <a:pt x="116" y="4"/>
                      <a:pt x="111" y="5"/>
                      <a:pt x="108" y="6"/>
                    </a:cubicBezTo>
                    <a:cubicBezTo>
                      <a:pt x="103" y="7"/>
                      <a:pt x="96" y="8"/>
                      <a:pt x="90" y="9"/>
                    </a:cubicBezTo>
                    <a:cubicBezTo>
                      <a:pt x="81" y="9"/>
                      <a:pt x="71" y="9"/>
                      <a:pt x="61" y="11"/>
                    </a:cubicBezTo>
                    <a:cubicBezTo>
                      <a:pt x="50" y="12"/>
                      <a:pt x="4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5" y="15"/>
                      <a:pt x="22" y="15"/>
                      <a:pt x="18" y="15"/>
                    </a:cubicBezTo>
                    <a:cubicBezTo>
                      <a:pt x="14" y="15"/>
                      <a:pt x="10" y="14"/>
                      <a:pt x="6" y="14"/>
                    </a:cubicBezTo>
                    <a:cubicBezTo>
                      <a:pt x="5" y="14"/>
                      <a:pt x="3" y="14"/>
                      <a:pt x="2" y="14"/>
                    </a:cubicBezTo>
                    <a:cubicBezTo>
                      <a:pt x="1" y="14"/>
                      <a:pt x="0" y="16"/>
                      <a:pt x="1" y="17"/>
                    </a:cubicBezTo>
                    <a:cubicBezTo>
                      <a:pt x="1" y="18"/>
                      <a:pt x="2" y="18"/>
                      <a:pt x="3" y="18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8" name="Freeform 404">
                <a:extLst>
                  <a:ext uri="{FF2B5EF4-FFF2-40B4-BE49-F238E27FC236}">
                    <a16:creationId xmlns:a16="http://schemas.microsoft.com/office/drawing/2014/main" id="{B859EDAD-9D4D-47C6-AEC0-A26023FDB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8" y="905"/>
                <a:ext cx="10" cy="13"/>
              </a:xfrm>
              <a:custGeom>
                <a:avLst/>
                <a:gdLst>
                  <a:gd name="T0" fmla="*/ 3 w 15"/>
                  <a:gd name="T1" fmla="*/ 1 h 20"/>
                  <a:gd name="T2" fmla="*/ 3 w 15"/>
                  <a:gd name="T3" fmla="*/ 1 h 20"/>
                  <a:gd name="T4" fmla="*/ 1 w 15"/>
                  <a:gd name="T5" fmla="*/ 3 h 20"/>
                  <a:gd name="T6" fmla="*/ 0 w 15"/>
                  <a:gd name="T7" fmla="*/ 5 h 20"/>
                  <a:gd name="T8" fmla="*/ 1 w 15"/>
                  <a:gd name="T9" fmla="*/ 5 h 20"/>
                  <a:gd name="T10" fmla="*/ 1 w 15"/>
                  <a:gd name="T11" fmla="*/ 5 h 20"/>
                  <a:gd name="T12" fmla="*/ 3 w 15"/>
                  <a:gd name="T13" fmla="*/ 3 h 20"/>
                  <a:gd name="T14" fmla="*/ 3 w 15"/>
                  <a:gd name="T15" fmla="*/ 2 h 20"/>
                  <a:gd name="T16" fmla="*/ 4 w 15"/>
                  <a:gd name="T17" fmla="*/ 1 h 20"/>
                  <a:gd name="T18" fmla="*/ 4 w 15"/>
                  <a:gd name="T19" fmla="*/ 1 h 20"/>
                  <a:gd name="T20" fmla="*/ 3 w 15"/>
                  <a:gd name="T21" fmla="*/ 1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20"/>
                  <a:gd name="T35" fmla="*/ 15 w 15"/>
                  <a:gd name="T36" fmla="*/ 20 h 2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20">
                    <a:moveTo>
                      <a:pt x="10" y="2"/>
                    </a:moveTo>
                    <a:cubicBezTo>
                      <a:pt x="10" y="3"/>
                      <a:pt x="10" y="4"/>
                      <a:pt x="9" y="5"/>
                    </a:cubicBezTo>
                    <a:cubicBezTo>
                      <a:pt x="8" y="7"/>
                      <a:pt x="6" y="9"/>
                      <a:pt x="4" y="10"/>
                    </a:cubicBezTo>
                    <a:cubicBezTo>
                      <a:pt x="3" y="12"/>
                      <a:pt x="1" y="14"/>
                      <a:pt x="0" y="17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20"/>
                      <a:pt x="4" y="19"/>
                      <a:pt x="4" y="18"/>
                    </a:cubicBezTo>
                    <a:cubicBezTo>
                      <a:pt x="5" y="16"/>
                      <a:pt x="7" y="14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3" y="6"/>
                      <a:pt x="14" y="5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0"/>
                      <a:pt x="11" y="1"/>
                      <a:pt x="10" y="2"/>
                    </a:cubicBezTo>
                    <a:close/>
                  </a:path>
                </a:pathLst>
              </a:custGeom>
              <a:solidFill>
                <a:srgbClr val="494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29" name="Freeform 405">
                <a:extLst>
                  <a:ext uri="{FF2B5EF4-FFF2-40B4-BE49-F238E27FC236}">
                    <a16:creationId xmlns:a16="http://schemas.microsoft.com/office/drawing/2014/main" id="{D0DB3A82-A4A1-4D50-B7B2-CF6CF13C7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798"/>
                <a:ext cx="136" cy="86"/>
              </a:xfrm>
              <a:custGeom>
                <a:avLst/>
                <a:gdLst>
                  <a:gd name="T0" fmla="*/ 15 w 211"/>
                  <a:gd name="T1" fmla="*/ 3 h 135"/>
                  <a:gd name="T2" fmla="*/ 33 w 211"/>
                  <a:gd name="T3" fmla="*/ 6 h 135"/>
                  <a:gd name="T4" fmla="*/ 43 w 211"/>
                  <a:gd name="T5" fmla="*/ 11 h 135"/>
                  <a:gd name="T6" fmla="*/ 57 w 211"/>
                  <a:gd name="T7" fmla="*/ 14 h 135"/>
                  <a:gd name="T8" fmla="*/ 44 w 211"/>
                  <a:gd name="T9" fmla="*/ 13 h 135"/>
                  <a:gd name="T10" fmla="*/ 52 w 211"/>
                  <a:gd name="T11" fmla="*/ 15 h 135"/>
                  <a:gd name="T12" fmla="*/ 45 w 211"/>
                  <a:gd name="T13" fmla="*/ 15 h 135"/>
                  <a:gd name="T14" fmla="*/ 53 w 211"/>
                  <a:gd name="T15" fmla="*/ 15 h 135"/>
                  <a:gd name="T16" fmla="*/ 41 w 211"/>
                  <a:gd name="T17" fmla="*/ 15 h 135"/>
                  <a:gd name="T18" fmla="*/ 48 w 211"/>
                  <a:gd name="T19" fmla="*/ 17 h 135"/>
                  <a:gd name="T20" fmla="*/ 46 w 211"/>
                  <a:gd name="T21" fmla="*/ 17 h 135"/>
                  <a:gd name="T22" fmla="*/ 51 w 211"/>
                  <a:gd name="T23" fmla="*/ 18 h 135"/>
                  <a:gd name="T24" fmla="*/ 31 w 211"/>
                  <a:gd name="T25" fmla="*/ 17 h 135"/>
                  <a:gd name="T26" fmla="*/ 46 w 211"/>
                  <a:gd name="T27" fmla="*/ 23 h 135"/>
                  <a:gd name="T28" fmla="*/ 46 w 211"/>
                  <a:gd name="T29" fmla="*/ 25 h 135"/>
                  <a:gd name="T30" fmla="*/ 47 w 211"/>
                  <a:gd name="T31" fmla="*/ 26 h 135"/>
                  <a:gd name="T32" fmla="*/ 45 w 211"/>
                  <a:gd name="T33" fmla="*/ 25 h 135"/>
                  <a:gd name="T34" fmla="*/ 48 w 211"/>
                  <a:gd name="T35" fmla="*/ 27 h 135"/>
                  <a:gd name="T36" fmla="*/ 44 w 211"/>
                  <a:gd name="T37" fmla="*/ 27 h 135"/>
                  <a:gd name="T38" fmla="*/ 47 w 211"/>
                  <a:gd name="T39" fmla="*/ 29 h 135"/>
                  <a:gd name="T40" fmla="*/ 39 w 211"/>
                  <a:gd name="T41" fmla="*/ 27 h 135"/>
                  <a:gd name="T42" fmla="*/ 30 w 211"/>
                  <a:gd name="T43" fmla="*/ 27 h 135"/>
                  <a:gd name="T44" fmla="*/ 45 w 211"/>
                  <a:gd name="T45" fmla="*/ 32 h 135"/>
                  <a:gd name="T46" fmla="*/ 39 w 211"/>
                  <a:gd name="T47" fmla="*/ 31 h 135"/>
                  <a:gd name="T48" fmla="*/ 44 w 211"/>
                  <a:gd name="T49" fmla="*/ 33 h 135"/>
                  <a:gd name="T50" fmla="*/ 41 w 211"/>
                  <a:gd name="T51" fmla="*/ 32 h 135"/>
                  <a:gd name="T52" fmla="*/ 44 w 211"/>
                  <a:gd name="T53" fmla="*/ 34 h 135"/>
                  <a:gd name="T54" fmla="*/ 35 w 211"/>
                  <a:gd name="T55" fmla="*/ 33 h 135"/>
                  <a:gd name="T56" fmla="*/ 37 w 211"/>
                  <a:gd name="T57" fmla="*/ 33 h 135"/>
                  <a:gd name="T58" fmla="*/ 14 w 211"/>
                  <a:gd name="T59" fmla="*/ 33 h 135"/>
                  <a:gd name="T60" fmla="*/ 28 w 211"/>
                  <a:gd name="T61" fmla="*/ 33 h 135"/>
                  <a:gd name="T62" fmla="*/ 12 w 211"/>
                  <a:gd name="T63" fmla="*/ 33 h 135"/>
                  <a:gd name="T64" fmla="*/ 0 w 211"/>
                  <a:gd name="T65" fmla="*/ 34 h 135"/>
                  <a:gd name="T66" fmla="*/ 14 w 211"/>
                  <a:gd name="T67" fmla="*/ 31 h 135"/>
                  <a:gd name="T68" fmla="*/ 29 w 211"/>
                  <a:gd name="T69" fmla="*/ 30 h 135"/>
                  <a:gd name="T70" fmla="*/ 19 w 211"/>
                  <a:gd name="T71" fmla="*/ 30 h 135"/>
                  <a:gd name="T72" fmla="*/ 30 w 211"/>
                  <a:gd name="T73" fmla="*/ 29 h 135"/>
                  <a:gd name="T74" fmla="*/ 24 w 211"/>
                  <a:gd name="T75" fmla="*/ 28 h 135"/>
                  <a:gd name="T76" fmla="*/ 30 w 211"/>
                  <a:gd name="T77" fmla="*/ 27 h 135"/>
                  <a:gd name="T78" fmla="*/ 21 w 211"/>
                  <a:gd name="T79" fmla="*/ 25 h 135"/>
                  <a:gd name="T80" fmla="*/ 30 w 211"/>
                  <a:gd name="T81" fmla="*/ 25 h 135"/>
                  <a:gd name="T82" fmla="*/ 26 w 211"/>
                  <a:gd name="T83" fmla="*/ 24 h 135"/>
                  <a:gd name="T84" fmla="*/ 35 w 211"/>
                  <a:gd name="T85" fmla="*/ 24 h 135"/>
                  <a:gd name="T86" fmla="*/ 24 w 211"/>
                  <a:gd name="T87" fmla="*/ 22 h 135"/>
                  <a:gd name="T88" fmla="*/ 15 w 211"/>
                  <a:gd name="T89" fmla="*/ 18 h 135"/>
                  <a:gd name="T90" fmla="*/ 38 w 211"/>
                  <a:gd name="T91" fmla="*/ 18 h 135"/>
                  <a:gd name="T92" fmla="*/ 28 w 211"/>
                  <a:gd name="T93" fmla="*/ 16 h 135"/>
                  <a:gd name="T94" fmla="*/ 37 w 211"/>
                  <a:gd name="T95" fmla="*/ 16 h 135"/>
                  <a:gd name="T96" fmla="*/ 32 w 211"/>
                  <a:gd name="T97" fmla="*/ 14 h 135"/>
                  <a:gd name="T98" fmla="*/ 37 w 211"/>
                  <a:gd name="T99" fmla="*/ 14 h 135"/>
                  <a:gd name="T100" fmla="*/ 30 w 211"/>
                  <a:gd name="T101" fmla="*/ 12 h 135"/>
                  <a:gd name="T102" fmla="*/ 35 w 211"/>
                  <a:gd name="T103" fmla="*/ 13 h 135"/>
                  <a:gd name="T104" fmla="*/ 22 w 211"/>
                  <a:gd name="T105" fmla="*/ 8 h 135"/>
                  <a:gd name="T106" fmla="*/ 34 w 211"/>
                  <a:gd name="T107" fmla="*/ 10 h 135"/>
                  <a:gd name="T108" fmla="*/ 28 w 211"/>
                  <a:gd name="T109" fmla="*/ 6 h 135"/>
                  <a:gd name="T110" fmla="*/ 11 w 211"/>
                  <a:gd name="T111" fmla="*/ 2 h 13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1"/>
                  <a:gd name="T169" fmla="*/ 0 h 135"/>
                  <a:gd name="T170" fmla="*/ 211 w 211"/>
                  <a:gd name="T171" fmla="*/ 135 h 13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1" h="135">
                    <a:moveTo>
                      <a:pt x="57" y="11"/>
                    </a:moveTo>
                    <a:cubicBezTo>
                      <a:pt x="81" y="11"/>
                      <a:pt x="102" y="13"/>
                      <a:pt x="123" y="22"/>
                    </a:cubicBezTo>
                    <a:cubicBezTo>
                      <a:pt x="137" y="27"/>
                      <a:pt x="149" y="37"/>
                      <a:pt x="162" y="42"/>
                    </a:cubicBezTo>
                    <a:cubicBezTo>
                      <a:pt x="178" y="48"/>
                      <a:pt x="195" y="50"/>
                      <a:pt x="211" y="55"/>
                    </a:cubicBezTo>
                    <a:cubicBezTo>
                      <a:pt x="195" y="54"/>
                      <a:pt x="180" y="52"/>
                      <a:pt x="164" y="49"/>
                    </a:cubicBezTo>
                    <a:cubicBezTo>
                      <a:pt x="173" y="52"/>
                      <a:pt x="183" y="54"/>
                      <a:pt x="193" y="56"/>
                    </a:cubicBezTo>
                    <a:cubicBezTo>
                      <a:pt x="184" y="55"/>
                      <a:pt x="175" y="55"/>
                      <a:pt x="167" y="56"/>
                    </a:cubicBezTo>
                    <a:cubicBezTo>
                      <a:pt x="177" y="60"/>
                      <a:pt x="191" y="55"/>
                      <a:pt x="199" y="60"/>
                    </a:cubicBezTo>
                    <a:cubicBezTo>
                      <a:pt x="186" y="67"/>
                      <a:pt x="167" y="60"/>
                      <a:pt x="153" y="60"/>
                    </a:cubicBezTo>
                    <a:cubicBezTo>
                      <a:pt x="161" y="65"/>
                      <a:pt x="173" y="64"/>
                      <a:pt x="182" y="66"/>
                    </a:cubicBezTo>
                    <a:cubicBezTo>
                      <a:pt x="179" y="66"/>
                      <a:pt x="176" y="66"/>
                      <a:pt x="174" y="66"/>
                    </a:cubicBezTo>
                    <a:cubicBezTo>
                      <a:pt x="179" y="68"/>
                      <a:pt x="185" y="69"/>
                      <a:pt x="190" y="71"/>
                    </a:cubicBezTo>
                    <a:cubicBezTo>
                      <a:pt x="171" y="78"/>
                      <a:pt x="135" y="74"/>
                      <a:pt x="116" y="67"/>
                    </a:cubicBezTo>
                    <a:cubicBezTo>
                      <a:pt x="131" y="80"/>
                      <a:pt x="157" y="77"/>
                      <a:pt x="174" y="88"/>
                    </a:cubicBezTo>
                    <a:cubicBezTo>
                      <a:pt x="184" y="95"/>
                      <a:pt x="174" y="101"/>
                      <a:pt x="170" y="96"/>
                    </a:cubicBezTo>
                    <a:cubicBezTo>
                      <a:pt x="172" y="97"/>
                      <a:pt x="175" y="99"/>
                      <a:pt x="177" y="100"/>
                    </a:cubicBezTo>
                    <a:cubicBezTo>
                      <a:pt x="175" y="100"/>
                      <a:pt x="172" y="100"/>
                      <a:pt x="169" y="98"/>
                    </a:cubicBezTo>
                    <a:cubicBezTo>
                      <a:pt x="173" y="102"/>
                      <a:pt x="179" y="104"/>
                      <a:pt x="182" y="107"/>
                    </a:cubicBezTo>
                    <a:cubicBezTo>
                      <a:pt x="176" y="107"/>
                      <a:pt x="171" y="106"/>
                      <a:pt x="165" y="105"/>
                    </a:cubicBezTo>
                    <a:cubicBezTo>
                      <a:pt x="168" y="107"/>
                      <a:pt x="172" y="109"/>
                      <a:pt x="175" y="111"/>
                    </a:cubicBezTo>
                    <a:cubicBezTo>
                      <a:pt x="165" y="112"/>
                      <a:pt x="154" y="106"/>
                      <a:pt x="144" y="106"/>
                    </a:cubicBezTo>
                    <a:cubicBezTo>
                      <a:pt x="133" y="105"/>
                      <a:pt x="122" y="106"/>
                      <a:pt x="111" y="106"/>
                    </a:cubicBezTo>
                    <a:cubicBezTo>
                      <a:pt x="127" y="105"/>
                      <a:pt x="159" y="108"/>
                      <a:pt x="168" y="124"/>
                    </a:cubicBezTo>
                    <a:cubicBezTo>
                      <a:pt x="160" y="124"/>
                      <a:pt x="151" y="120"/>
                      <a:pt x="144" y="118"/>
                    </a:cubicBezTo>
                    <a:cubicBezTo>
                      <a:pt x="150" y="122"/>
                      <a:pt x="157" y="125"/>
                      <a:pt x="164" y="127"/>
                    </a:cubicBezTo>
                    <a:cubicBezTo>
                      <a:pt x="160" y="126"/>
                      <a:pt x="155" y="126"/>
                      <a:pt x="151" y="126"/>
                    </a:cubicBezTo>
                    <a:cubicBezTo>
                      <a:pt x="156" y="128"/>
                      <a:pt x="161" y="131"/>
                      <a:pt x="166" y="134"/>
                    </a:cubicBezTo>
                    <a:cubicBezTo>
                      <a:pt x="156" y="135"/>
                      <a:pt x="140" y="132"/>
                      <a:pt x="131" y="128"/>
                    </a:cubicBezTo>
                    <a:cubicBezTo>
                      <a:pt x="134" y="128"/>
                      <a:pt x="137" y="128"/>
                      <a:pt x="139" y="129"/>
                    </a:cubicBezTo>
                    <a:cubicBezTo>
                      <a:pt x="110" y="122"/>
                      <a:pt x="82" y="129"/>
                      <a:pt x="53" y="128"/>
                    </a:cubicBezTo>
                    <a:cubicBezTo>
                      <a:pt x="70" y="128"/>
                      <a:pt x="87" y="125"/>
                      <a:pt x="103" y="127"/>
                    </a:cubicBezTo>
                    <a:cubicBezTo>
                      <a:pt x="89" y="134"/>
                      <a:pt x="63" y="128"/>
                      <a:pt x="47" y="129"/>
                    </a:cubicBezTo>
                    <a:cubicBezTo>
                      <a:pt x="32" y="129"/>
                      <a:pt x="14" y="126"/>
                      <a:pt x="0" y="130"/>
                    </a:cubicBezTo>
                    <a:cubicBezTo>
                      <a:pt x="17" y="125"/>
                      <a:pt x="35" y="123"/>
                      <a:pt x="53" y="119"/>
                    </a:cubicBezTo>
                    <a:cubicBezTo>
                      <a:pt x="69" y="116"/>
                      <a:pt x="93" y="109"/>
                      <a:pt x="109" y="115"/>
                    </a:cubicBezTo>
                    <a:cubicBezTo>
                      <a:pt x="98" y="116"/>
                      <a:pt x="84" y="117"/>
                      <a:pt x="73" y="114"/>
                    </a:cubicBezTo>
                    <a:cubicBezTo>
                      <a:pt x="85" y="113"/>
                      <a:pt x="100" y="119"/>
                      <a:pt x="111" y="113"/>
                    </a:cubicBezTo>
                    <a:cubicBezTo>
                      <a:pt x="105" y="109"/>
                      <a:pt x="96" y="111"/>
                      <a:pt x="91" y="108"/>
                    </a:cubicBezTo>
                    <a:cubicBezTo>
                      <a:pt x="99" y="106"/>
                      <a:pt x="106" y="107"/>
                      <a:pt x="114" y="106"/>
                    </a:cubicBezTo>
                    <a:cubicBezTo>
                      <a:pt x="104" y="101"/>
                      <a:pt x="89" y="104"/>
                      <a:pt x="79" y="98"/>
                    </a:cubicBezTo>
                    <a:cubicBezTo>
                      <a:pt x="90" y="96"/>
                      <a:pt x="101" y="97"/>
                      <a:pt x="112" y="97"/>
                    </a:cubicBezTo>
                    <a:cubicBezTo>
                      <a:pt x="109" y="94"/>
                      <a:pt x="104" y="94"/>
                      <a:pt x="100" y="93"/>
                    </a:cubicBezTo>
                    <a:cubicBezTo>
                      <a:pt x="110" y="89"/>
                      <a:pt x="123" y="98"/>
                      <a:pt x="132" y="94"/>
                    </a:cubicBezTo>
                    <a:cubicBezTo>
                      <a:pt x="121" y="88"/>
                      <a:pt x="104" y="89"/>
                      <a:pt x="92" y="86"/>
                    </a:cubicBezTo>
                    <a:cubicBezTo>
                      <a:pt x="79" y="82"/>
                      <a:pt x="67" y="77"/>
                      <a:pt x="54" y="72"/>
                    </a:cubicBezTo>
                    <a:cubicBezTo>
                      <a:pt x="81" y="74"/>
                      <a:pt x="116" y="80"/>
                      <a:pt x="142" y="71"/>
                    </a:cubicBezTo>
                    <a:cubicBezTo>
                      <a:pt x="129" y="68"/>
                      <a:pt x="113" y="69"/>
                      <a:pt x="102" y="61"/>
                    </a:cubicBezTo>
                    <a:cubicBezTo>
                      <a:pt x="114" y="61"/>
                      <a:pt x="127" y="62"/>
                      <a:pt x="139" y="61"/>
                    </a:cubicBezTo>
                    <a:cubicBezTo>
                      <a:pt x="132" y="59"/>
                      <a:pt x="124" y="57"/>
                      <a:pt x="118" y="55"/>
                    </a:cubicBezTo>
                    <a:cubicBezTo>
                      <a:pt x="124" y="54"/>
                      <a:pt x="132" y="57"/>
                      <a:pt x="138" y="55"/>
                    </a:cubicBezTo>
                    <a:cubicBezTo>
                      <a:pt x="133" y="48"/>
                      <a:pt x="119" y="48"/>
                      <a:pt x="111" y="47"/>
                    </a:cubicBezTo>
                    <a:cubicBezTo>
                      <a:pt x="119" y="47"/>
                      <a:pt x="126" y="48"/>
                      <a:pt x="134" y="48"/>
                    </a:cubicBezTo>
                    <a:cubicBezTo>
                      <a:pt x="122" y="37"/>
                      <a:pt x="98" y="39"/>
                      <a:pt x="83" y="31"/>
                    </a:cubicBezTo>
                    <a:cubicBezTo>
                      <a:pt x="95" y="32"/>
                      <a:pt x="114" y="42"/>
                      <a:pt x="125" y="36"/>
                    </a:cubicBezTo>
                    <a:cubicBezTo>
                      <a:pt x="123" y="29"/>
                      <a:pt x="113" y="27"/>
                      <a:pt x="106" y="25"/>
                    </a:cubicBezTo>
                    <a:cubicBezTo>
                      <a:pt x="89" y="19"/>
                      <a:pt x="59" y="0"/>
                      <a:pt x="40" y="7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0" name="Freeform 406">
                <a:extLst>
                  <a:ext uri="{FF2B5EF4-FFF2-40B4-BE49-F238E27FC236}">
                    <a16:creationId xmlns:a16="http://schemas.microsoft.com/office/drawing/2014/main" id="{AF1B36C9-21BC-4D0E-B8EE-78E09C342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741"/>
                <a:ext cx="135" cy="79"/>
              </a:xfrm>
              <a:custGeom>
                <a:avLst/>
                <a:gdLst>
                  <a:gd name="T0" fmla="*/ 1 w 209"/>
                  <a:gd name="T1" fmla="*/ 21 h 122"/>
                  <a:gd name="T2" fmla="*/ 14 w 209"/>
                  <a:gd name="T3" fmla="*/ 21 h 122"/>
                  <a:gd name="T4" fmla="*/ 29 w 209"/>
                  <a:gd name="T5" fmla="*/ 27 h 122"/>
                  <a:gd name="T6" fmla="*/ 42 w 209"/>
                  <a:gd name="T7" fmla="*/ 31 h 122"/>
                  <a:gd name="T8" fmla="*/ 50 w 209"/>
                  <a:gd name="T9" fmla="*/ 32 h 122"/>
                  <a:gd name="T10" fmla="*/ 56 w 209"/>
                  <a:gd name="T11" fmla="*/ 31 h 122"/>
                  <a:gd name="T12" fmla="*/ 40 w 209"/>
                  <a:gd name="T13" fmla="*/ 28 h 122"/>
                  <a:gd name="T14" fmla="*/ 48 w 209"/>
                  <a:gd name="T15" fmla="*/ 29 h 122"/>
                  <a:gd name="T16" fmla="*/ 42 w 209"/>
                  <a:gd name="T17" fmla="*/ 28 h 122"/>
                  <a:gd name="T18" fmla="*/ 49 w 209"/>
                  <a:gd name="T19" fmla="*/ 28 h 122"/>
                  <a:gd name="T20" fmla="*/ 33 w 209"/>
                  <a:gd name="T21" fmla="*/ 25 h 122"/>
                  <a:gd name="T22" fmla="*/ 50 w 209"/>
                  <a:gd name="T23" fmla="*/ 27 h 122"/>
                  <a:gd name="T24" fmla="*/ 45 w 209"/>
                  <a:gd name="T25" fmla="*/ 25 h 122"/>
                  <a:gd name="T26" fmla="*/ 56 w 209"/>
                  <a:gd name="T27" fmla="*/ 29 h 122"/>
                  <a:gd name="T28" fmla="*/ 34 w 209"/>
                  <a:gd name="T29" fmla="*/ 19 h 122"/>
                  <a:gd name="T30" fmla="*/ 50 w 209"/>
                  <a:gd name="T31" fmla="*/ 23 h 122"/>
                  <a:gd name="T32" fmla="*/ 43 w 209"/>
                  <a:gd name="T33" fmla="*/ 19 h 122"/>
                  <a:gd name="T34" fmla="*/ 52 w 209"/>
                  <a:gd name="T35" fmla="*/ 23 h 122"/>
                  <a:gd name="T36" fmla="*/ 47 w 209"/>
                  <a:gd name="T37" fmla="*/ 19 h 122"/>
                  <a:gd name="T38" fmla="*/ 52 w 209"/>
                  <a:gd name="T39" fmla="*/ 23 h 122"/>
                  <a:gd name="T40" fmla="*/ 43 w 209"/>
                  <a:gd name="T41" fmla="*/ 10 h 122"/>
                  <a:gd name="T42" fmla="*/ 55 w 209"/>
                  <a:gd name="T43" fmla="*/ 21 h 122"/>
                  <a:gd name="T44" fmla="*/ 48 w 209"/>
                  <a:gd name="T45" fmla="*/ 8 h 122"/>
                  <a:gd name="T46" fmla="*/ 33 w 209"/>
                  <a:gd name="T47" fmla="*/ 1 h 122"/>
                  <a:gd name="T48" fmla="*/ 20 w 209"/>
                  <a:gd name="T49" fmla="*/ 1 h 122"/>
                  <a:gd name="T50" fmla="*/ 8 w 209"/>
                  <a:gd name="T51" fmla="*/ 1 h 122"/>
                  <a:gd name="T52" fmla="*/ 34 w 209"/>
                  <a:gd name="T53" fmla="*/ 6 h 122"/>
                  <a:gd name="T54" fmla="*/ 30 w 209"/>
                  <a:gd name="T55" fmla="*/ 6 h 122"/>
                  <a:gd name="T56" fmla="*/ 45 w 209"/>
                  <a:gd name="T57" fmla="*/ 12 h 122"/>
                  <a:gd name="T58" fmla="*/ 42 w 209"/>
                  <a:gd name="T59" fmla="*/ 12 h 122"/>
                  <a:gd name="T60" fmla="*/ 47 w 209"/>
                  <a:gd name="T61" fmla="*/ 16 h 122"/>
                  <a:gd name="T62" fmla="*/ 31 w 209"/>
                  <a:gd name="T63" fmla="*/ 13 h 122"/>
                  <a:gd name="T64" fmla="*/ 36 w 209"/>
                  <a:gd name="T65" fmla="*/ 16 h 122"/>
                  <a:gd name="T66" fmla="*/ 27 w 209"/>
                  <a:gd name="T67" fmla="*/ 15 h 122"/>
                  <a:gd name="T68" fmla="*/ 32 w 209"/>
                  <a:gd name="T69" fmla="*/ 18 h 122"/>
                  <a:gd name="T70" fmla="*/ 26 w 209"/>
                  <a:gd name="T71" fmla="*/ 18 h 122"/>
                  <a:gd name="T72" fmla="*/ 32 w 209"/>
                  <a:gd name="T73" fmla="*/ 23 h 122"/>
                  <a:gd name="T74" fmla="*/ 0 w 209"/>
                  <a:gd name="T75" fmla="*/ 21 h 12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9"/>
                  <a:gd name="T115" fmla="*/ 0 h 122"/>
                  <a:gd name="T116" fmla="*/ 209 w 209"/>
                  <a:gd name="T117" fmla="*/ 122 h 12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9" h="122">
                    <a:moveTo>
                      <a:pt x="1" y="76"/>
                    </a:moveTo>
                    <a:cubicBezTo>
                      <a:pt x="2" y="83"/>
                      <a:pt x="44" y="75"/>
                      <a:pt x="51" y="76"/>
                    </a:cubicBezTo>
                    <a:cubicBezTo>
                      <a:pt x="72" y="79"/>
                      <a:pt x="91" y="90"/>
                      <a:pt x="109" y="99"/>
                    </a:cubicBezTo>
                    <a:cubicBezTo>
                      <a:pt x="124" y="106"/>
                      <a:pt x="140" y="112"/>
                      <a:pt x="157" y="114"/>
                    </a:cubicBezTo>
                    <a:cubicBezTo>
                      <a:pt x="167" y="115"/>
                      <a:pt x="177" y="118"/>
                      <a:pt x="187" y="117"/>
                    </a:cubicBezTo>
                    <a:cubicBezTo>
                      <a:pt x="195" y="117"/>
                      <a:pt x="202" y="115"/>
                      <a:pt x="209" y="115"/>
                    </a:cubicBezTo>
                    <a:cubicBezTo>
                      <a:pt x="191" y="122"/>
                      <a:pt x="163" y="115"/>
                      <a:pt x="149" y="103"/>
                    </a:cubicBezTo>
                    <a:cubicBezTo>
                      <a:pt x="157" y="104"/>
                      <a:pt x="170" y="115"/>
                      <a:pt x="176" y="108"/>
                    </a:cubicBezTo>
                    <a:cubicBezTo>
                      <a:pt x="170" y="105"/>
                      <a:pt x="162" y="104"/>
                      <a:pt x="155" y="103"/>
                    </a:cubicBezTo>
                    <a:cubicBezTo>
                      <a:pt x="165" y="103"/>
                      <a:pt x="174" y="104"/>
                      <a:pt x="183" y="103"/>
                    </a:cubicBezTo>
                    <a:cubicBezTo>
                      <a:pt x="162" y="101"/>
                      <a:pt x="143" y="93"/>
                      <a:pt x="122" y="89"/>
                    </a:cubicBezTo>
                    <a:cubicBezTo>
                      <a:pt x="142" y="94"/>
                      <a:pt x="164" y="94"/>
                      <a:pt x="184" y="99"/>
                    </a:cubicBezTo>
                    <a:cubicBezTo>
                      <a:pt x="178" y="97"/>
                      <a:pt x="171" y="96"/>
                      <a:pt x="165" y="93"/>
                    </a:cubicBezTo>
                    <a:cubicBezTo>
                      <a:pt x="180" y="95"/>
                      <a:pt x="193" y="102"/>
                      <a:pt x="207" y="106"/>
                    </a:cubicBezTo>
                    <a:cubicBezTo>
                      <a:pt x="185" y="88"/>
                      <a:pt x="150" y="90"/>
                      <a:pt x="127" y="72"/>
                    </a:cubicBezTo>
                    <a:cubicBezTo>
                      <a:pt x="146" y="73"/>
                      <a:pt x="165" y="87"/>
                      <a:pt x="185" y="87"/>
                    </a:cubicBezTo>
                    <a:cubicBezTo>
                      <a:pt x="177" y="79"/>
                      <a:pt x="166" y="77"/>
                      <a:pt x="158" y="71"/>
                    </a:cubicBezTo>
                    <a:cubicBezTo>
                      <a:pt x="171" y="72"/>
                      <a:pt x="182" y="81"/>
                      <a:pt x="195" y="85"/>
                    </a:cubicBezTo>
                    <a:cubicBezTo>
                      <a:pt x="188" y="79"/>
                      <a:pt x="180" y="75"/>
                      <a:pt x="172" y="72"/>
                    </a:cubicBezTo>
                    <a:cubicBezTo>
                      <a:pt x="180" y="76"/>
                      <a:pt x="187" y="80"/>
                      <a:pt x="194" y="84"/>
                    </a:cubicBezTo>
                    <a:cubicBezTo>
                      <a:pt x="186" y="66"/>
                      <a:pt x="174" y="51"/>
                      <a:pt x="161" y="36"/>
                    </a:cubicBezTo>
                    <a:cubicBezTo>
                      <a:pt x="177" y="47"/>
                      <a:pt x="194" y="60"/>
                      <a:pt x="203" y="78"/>
                    </a:cubicBezTo>
                    <a:cubicBezTo>
                      <a:pt x="191" y="67"/>
                      <a:pt x="189" y="43"/>
                      <a:pt x="178" y="30"/>
                    </a:cubicBezTo>
                    <a:cubicBezTo>
                      <a:pt x="165" y="15"/>
                      <a:pt x="141" y="7"/>
                      <a:pt x="122" y="4"/>
                    </a:cubicBezTo>
                    <a:cubicBezTo>
                      <a:pt x="104" y="1"/>
                      <a:pt x="92" y="0"/>
                      <a:pt x="74" y="3"/>
                    </a:cubicBezTo>
                    <a:cubicBezTo>
                      <a:pt x="60" y="5"/>
                      <a:pt x="45" y="4"/>
                      <a:pt x="30" y="4"/>
                    </a:cubicBezTo>
                    <a:cubicBezTo>
                      <a:pt x="62" y="13"/>
                      <a:pt x="98" y="9"/>
                      <a:pt x="127" y="24"/>
                    </a:cubicBezTo>
                    <a:cubicBezTo>
                      <a:pt x="123" y="24"/>
                      <a:pt x="118" y="23"/>
                      <a:pt x="113" y="23"/>
                    </a:cubicBezTo>
                    <a:cubicBezTo>
                      <a:pt x="130" y="25"/>
                      <a:pt x="158" y="32"/>
                      <a:pt x="168" y="46"/>
                    </a:cubicBezTo>
                    <a:cubicBezTo>
                      <a:pt x="165" y="48"/>
                      <a:pt x="159" y="46"/>
                      <a:pt x="155" y="45"/>
                    </a:cubicBezTo>
                    <a:cubicBezTo>
                      <a:pt x="162" y="47"/>
                      <a:pt x="169" y="53"/>
                      <a:pt x="175" y="57"/>
                    </a:cubicBezTo>
                    <a:cubicBezTo>
                      <a:pt x="155" y="53"/>
                      <a:pt x="135" y="46"/>
                      <a:pt x="114" y="48"/>
                    </a:cubicBezTo>
                    <a:cubicBezTo>
                      <a:pt x="118" y="53"/>
                      <a:pt x="125" y="57"/>
                      <a:pt x="131" y="58"/>
                    </a:cubicBezTo>
                    <a:cubicBezTo>
                      <a:pt x="121" y="57"/>
                      <a:pt x="110" y="55"/>
                      <a:pt x="100" y="54"/>
                    </a:cubicBezTo>
                    <a:cubicBezTo>
                      <a:pt x="104" y="60"/>
                      <a:pt x="113" y="62"/>
                      <a:pt x="118" y="67"/>
                    </a:cubicBezTo>
                    <a:cubicBezTo>
                      <a:pt x="110" y="68"/>
                      <a:pt x="103" y="67"/>
                      <a:pt x="96" y="67"/>
                    </a:cubicBezTo>
                    <a:cubicBezTo>
                      <a:pt x="100" y="74"/>
                      <a:pt x="110" y="79"/>
                      <a:pt x="117" y="84"/>
                    </a:cubicBezTo>
                    <a:cubicBezTo>
                      <a:pt x="77" y="83"/>
                      <a:pt x="38" y="51"/>
                      <a:pt x="0" y="78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1" name="Freeform 407">
                <a:extLst>
                  <a:ext uri="{FF2B5EF4-FFF2-40B4-BE49-F238E27FC236}">
                    <a16:creationId xmlns:a16="http://schemas.microsoft.com/office/drawing/2014/main" id="{23A00E9D-F8CD-4070-A7EF-AC0E9C54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708"/>
                <a:ext cx="143" cy="87"/>
              </a:xfrm>
              <a:custGeom>
                <a:avLst/>
                <a:gdLst>
                  <a:gd name="T0" fmla="*/ 0 w 222"/>
                  <a:gd name="T1" fmla="*/ 9 h 135"/>
                  <a:gd name="T2" fmla="*/ 8 w 222"/>
                  <a:gd name="T3" fmla="*/ 10 h 135"/>
                  <a:gd name="T4" fmla="*/ 17 w 222"/>
                  <a:gd name="T5" fmla="*/ 11 h 135"/>
                  <a:gd name="T6" fmla="*/ 32 w 222"/>
                  <a:gd name="T7" fmla="*/ 17 h 135"/>
                  <a:gd name="T8" fmla="*/ 57 w 222"/>
                  <a:gd name="T9" fmla="*/ 36 h 135"/>
                  <a:gd name="T10" fmla="*/ 47 w 222"/>
                  <a:gd name="T11" fmla="*/ 24 h 135"/>
                  <a:gd name="T12" fmla="*/ 52 w 222"/>
                  <a:gd name="T13" fmla="*/ 29 h 135"/>
                  <a:gd name="T14" fmla="*/ 50 w 222"/>
                  <a:gd name="T15" fmla="*/ 26 h 135"/>
                  <a:gd name="T16" fmla="*/ 55 w 222"/>
                  <a:gd name="T17" fmla="*/ 29 h 135"/>
                  <a:gd name="T18" fmla="*/ 45 w 222"/>
                  <a:gd name="T19" fmla="*/ 21 h 135"/>
                  <a:gd name="T20" fmla="*/ 37 w 222"/>
                  <a:gd name="T21" fmla="*/ 12 h 135"/>
                  <a:gd name="T22" fmla="*/ 50 w 222"/>
                  <a:gd name="T23" fmla="*/ 19 h 135"/>
                  <a:gd name="T24" fmla="*/ 59 w 222"/>
                  <a:gd name="T25" fmla="*/ 28 h 135"/>
                  <a:gd name="T26" fmla="*/ 52 w 222"/>
                  <a:gd name="T27" fmla="*/ 21 h 135"/>
                  <a:gd name="T28" fmla="*/ 59 w 222"/>
                  <a:gd name="T29" fmla="*/ 25 h 135"/>
                  <a:gd name="T30" fmla="*/ 46 w 222"/>
                  <a:gd name="T31" fmla="*/ 12 h 135"/>
                  <a:gd name="T32" fmla="*/ 34 w 222"/>
                  <a:gd name="T33" fmla="*/ 5 h 135"/>
                  <a:gd name="T34" fmla="*/ 55 w 222"/>
                  <a:gd name="T35" fmla="*/ 18 h 135"/>
                  <a:gd name="T36" fmla="*/ 44 w 222"/>
                  <a:gd name="T37" fmla="*/ 6 h 135"/>
                  <a:gd name="T38" fmla="*/ 29 w 222"/>
                  <a:gd name="T39" fmla="*/ 1 h 135"/>
                  <a:gd name="T40" fmla="*/ 17 w 222"/>
                  <a:gd name="T41" fmla="*/ 1 h 135"/>
                  <a:gd name="T42" fmla="*/ 4 w 222"/>
                  <a:gd name="T43" fmla="*/ 2 h 135"/>
                  <a:gd name="T44" fmla="*/ 29 w 222"/>
                  <a:gd name="T45" fmla="*/ 5 h 135"/>
                  <a:gd name="T46" fmla="*/ 45 w 222"/>
                  <a:gd name="T47" fmla="*/ 14 h 135"/>
                  <a:gd name="T48" fmla="*/ 25 w 222"/>
                  <a:gd name="T49" fmla="*/ 8 h 135"/>
                  <a:gd name="T50" fmla="*/ 41 w 222"/>
                  <a:gd name="T51" fmla="*/ 17 h 135"/>
                  <a:gd name="T52" fmla="*/ 34 w 222"/>
                  <a:gd name="T53" fmla="*/ 14 h 135"/>
                  <a:gd name="T54" fmla="*/ 45 w 222"/>
                  <a:gd name="T55" fmla="*/ 21 h 135"/>
                  <a:gd name="T56" fmla="*/ 31 w 222"/>
                  <a:gd name="T57" fmla="*/ 14 h 135"/>
                  <a:gd name="T58" fmla="*/ 17 w 222"/>
                  <a:gd name="T59" fmla="*/ 8 h 135"/>
                  <a:gd name="T60" fmla="*/ 1 w 222"/>
                  <a:gd name="T61" fmla="*/ 8 h 1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22"/>
                  <a:gd name="T94" fmla="*/ 0 h 135"/>
                  <a:gd name="T95" fmla="*/ 222 w 222"/>
                  <a:gd name="T96" fmla="*/ 135 h 1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22" h="135">
                    <a:moveTo>
                      <a:pt x="0" y="32"/>
                    </a:moveTo>
                    <a:cubicBezTo>
                      <a:pt x="9" y="31"/>
                      <a:pt x="19" y="34"/>
                      <a:pt x="29" y="35"/>
                    </a:cubicBezTo>
                    <a:cubicBezTo>
                      <a:pt x="41" y="37"/>
                      <a:pt x="53" y="37"/>
                      <a:pt x="64" y="40"/>
                    </a:cubicBezTo>
                    <a:cubicBezTo>
                      <a:pt x="84" y="46"/>
                      <a:pt x="102" y="52"/>
                      <a:pt x="119" y="63"/>
                    </a:cubicBezTo>
                    <a:cubicBezTo>
                      <a:pt x="154" y="83"/>
                      <a:pt x="180" y="114"/>
                      <a:pt x="213" y="135"/>
                    </a:cubicBezTo>
                    <a:cubicBezTo>
                      <a:pt x="197" y="126"/>
                      <a:pt x="183" y="109"/>
                      <a:pt x="176" y="92"/>
                    </a:cubicBezTo>
                    <a:cubicBezTo>
                      <a:pt x="182" y="96"/>
                      <a:pt x="187" y="102"/>
                      <a:pt x="193" y="108"/>
                    </a:cubicBezTo>
                    <a:cubicBezTo>
                      <a:pt x="190" y="104"/>
                      <a:pt x="186" y="100"/>
                      <a:pt x="184" y="96"/>
                    </a:cubicBezTo>
                    <a:cubicBezTo>
                      <a:pt x="192" y="97"/>
                      <a:pt x="200" y="103"/>
                      <a:pt x="207" y="109"/>
                    </a:cubicBezTo>
                    <a:cubicBezTo>
                      <a:pt x="195" y="97"/>
                      <a:pt x="180" y="89"/>
                      <a:pt x="168" y="77"/>
                    </a:cubicBezTo>
                    <a:cubicBezTo>
                      <a:pt x="159" y="68"/>
                      <a:pt x="151" y="52"/>
                      <a:pt x="139" y="47"/>
                    </a:cubicBezTo>
                    <a:cubicBezTo>
                      <a:pt x="153" y="59"/>
                      <a:pt x="173" y="62"/>
                      <a:pt x="188" y="73"/>
                    </a:cubicBezTo>
                    <a:cubicBezTo>
                      <a:pt x="200" y="82"/>
                      <a:pt x="212" y="94"/>
                      <a:pt x="222" y="105"/>
                    </a:cubicBezTo>
                    <a:cubicBezTo>
                      <a:pt x="212" y="100"/>
                      <a:pt x="195" y="88"/>
                      <a:pt x="195" y="77"/>
                    </a:cubicBezTo>
                    <a:cubicBezTo>
                      <a:pt x="205" y="79"/>
                      <a:pt x="212" y="89"/>
                      <a:pt x="221" y="94"/>
                    </a:cubicBezTo>
                    <a:cubicBezTo>
                      <a:pt x="210" y="76"/>
                      <a:pt x="189" y="59"/>
                      <a:pt x="173" y="45"/>
                    </a:cubicBezTo>
                    <a:cubicBezTo>
                      <a:pt x="160" y="33"/>
                      <a:pt x="145" y="24"/>
                      <a:pt x="129" y="17"/>
                    </a:cubicBezTo>
                    <a:cubicBezTo>
                      <a:pt x="157" y="23"/>
                      <a:pt x="189" y="43"/>
                      <a:pt x="205" y="66"/>
                    </a:cubicBezTo>
                    <a:cubicBezTo>
                      <a:pt x="191" y="51"/>
                      <a:pt x="181" y="35"/>
                      <a:pt x="163" y="24"/>
                    </a:cubicBezTo>
                    <a:cubicBezTo>
                      <a:pt x="146" y="14"/>
                      <a:pt x="127" y="8"/>
                      <a:pt x="109" y="5"/>
                    </a:cubicBezTo>
                    <a:cubicBezTo>
                      <a:pt x="94" y="2"/>
                      <a:pt x="79" y="3"/>
                      <a:pt x="65" y="2"/>
                    </a:cubicBezTo>
                    <a:cubicBezTo>
                      <a:pt x="50" y="1"/>
                      <a:pt x="28" y="0"/>
                      <a:pt x="14" y="7"/>
                    </a:cubicBezTo>
                    <a:cubicBezTo>
                      <a:pt x="48" y="2"/>
                      <a:pt x="78" y="5"/>
                      <a:pt x="109" y="20"/>
                    </a:cubicBezTo>
                    <a:cubicBezTo>
                      <a:pt x="128" y="29"/>
                      <a:pt x="151" y="39"/>
                      <a:pt x="168" y="52"/>
                    </a:cubicBezTo>
                    <a:cubicBezTo>
                      <a:pt x="142" y="52"/>
                      <a:pt x="120" y="26"/>
                      <a:pt x="94" y="28"/>
                    </a:cubicBezTo>
                    <a:cubicBezTo>
                      <a:pt x="110" y="44"/>
                      <a:pt x="142" y="45"/>
                      <a:pt x="155" y="64"/>
                    </a:cubicBezTo>
                    <a:cubicBezTo>
                      <a:pt x="146" y="65"/>
                      <a:pt x="133" y="57"/>
                      <a:pt x="127" y="51"/>
                    </a:cubicBezTo>
                    <a:cubicBezTo>
                      <a:pt x="141" y="55"/>
                      <a:pt x="156" y="68"/>
                      <a:pt x="167" y="78"/>
                    </a:cubicBezTo>
                    <a:cubicBezTo>
                      <a:pt x="149" y="77"/>
                      <a:pt x="132" y="60"/>
                      <a:pt x="117" y="51"/>
                    </a:cubicBezTo>
                    <a:cubicBezTo>
                      <a:pt x="100" y="42"/>
                      <a:pt x="82" y="34"/>
                      <a:pt x="64" y="29"/>
                    </a:cubicBezTo>
                    <a:cubicBezTo>
                      <a:pt x="45" y="24"/>
                      <a:pt x="21" y="22"/>
                      <a:pt x="3" y="29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2" name="Freeform 408">
                <a:extLst>
                  <a:ext uri="{FF2B5EF4-FFF2-40B4-BE49-F238E27FC236}">
                    <a16:creationId xmlns:a16="http://schemas.microsoft.com/office/drawing/2014/main" id="{0772CAC8-5F24-4ED0-9B00-D0D9E1370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825"/>
                <a:ext cx="46" cy="123"/>
              </a:xfrm>
              <a:custGeom>
                <a:avLst/>
                <a:gdLst>
                  <a:gd name="T0" fmla="*/ 0 w 72"/>
                  <a:gd name="T1" fmla="*/ 0 h 191"/>
                  <a:gd name="T2" fmla="*/ 8 w 72"/>
                  <a:gd name="T3" fmla="*/ 14 h 191"/>
                  <a:gd name="T4" fmla="*/ 13 w 72"/>
                  <a:gd name="T5" fmla="*/ 24 h 191"/>
                  <a:gd name="T6" fmla="*/ 8 w 72"/>
                  <a:gd name="T7" fmla="*/ 35 h 191"/>
                  <a:gd name="T8" fmla="*/ 3 w 72"/>
                  <a:gd name="T9" fmla="*/ 51 h 191"/>
                  <a:gd name="T10" fmla="*/ 7 w 72"/>
                  <a:gd name="T11" fmla="*/ 43 h 191"/>
                  <a:gd name="T12" fmla="*/ 12 w 72"/>
                  <a:gd name="T13" fmla="*/ 35 h 191"/>
                  <a:gd name="T14" fmla="*/ 13 w 72"/>
                  <a:gd name="T15" fmla="*/ 26 h 191"/>
                  <a:gd name="T16" fmla="*/ 13 w 72"/>
                  <a:gd name="T17" fmla="*/ 37 h 191"/>
                  <a:gd name="T18" fmla="*/ 8 w 72"/>
                  <a:gd name="T19" fmla="*/ 1 h 191"/>
                  <a:gd name="T20" fmla="*/ 11 w 72"/>
                  <a:gd name="T21" fmla="*/ 10 h 191"/>
                  <a:gd name="T22" fmla="*/ 13 w 72"/>
                  <a:gd name="T23" fmla="*/ 20 h 191"/>
                  <a:gd name="T24" fmla="*/ 8 w 72"/>
                  <a:gd name="T25" fmla="*/ 9 h 191"/>
                  <a:gd name="T26" fmla="*/ 12 w 72"/>
                  <a:gd name="T27" fmla="*/ 17 h 191"/>
                  <a:gd name="T28" fmla="*/ 2 w 72"/>
                  <a:gd name="T29" fmla="*/ 1 h 191"/>
                  <a:gd name="T30" fmla="*/ 0 w 72"/>
                  <a:gd name="T31" fmla="*/ 0 h 19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2"/>
                  <a:gd name="T49" fmla="*/ 0 h 191"/>
                  <a:gd name="T50" fmla="*/ 72 w 72"/>
                  <a:gd name="T51" fmla="*/ 191 h 19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2" h="191">
                    <a:moveTo>
                      <a:pt x="0" y="0"/>
                    </a:moveTo>
                    <a:cubicBezTo>
                      <a:pt x="6" y="21"/>
                      <a:pt x="19" y="34"/>
                      <a:pt x="31" y="51"/>
                    </a:cubicBezTo>
                    <a:cubicBezTo>
                      <a:pt x="40" y="63"/>
                      <a:pt x="48" y="77"/>
                      <a:pt x="48" y="92"/>
                    </a:cubicBezTo>
                    <a:cubicBezTo>
                      <a:pt x="48" y="107"/>
                      <a:pt x="41" y="119"/>
                      <a:pt x="32" y="132"/>
                    </a:cubicBezTo>
                    <a:cubicBezTo>
                      <a:pt x="20" y="149"/>
                      <a:pt x="15" y="171"/>
                      <a:pt x="11" y="191"/>
                    </a:cubicBezTo>
                    <a:cubicBezTo>
                      <a:pt x="16" y="181"/>
                      <a:pt x="19" y="171"/>
                      <a:pt x="26" y="161"/>
                    </a:cubicBezTo>
                    <a:cubicBezTo>
                      <a:pt x="32" y="152"/>
                      <a:pt x="40" y="144"/>
                      <a:pt x="44" y="134"/>
                    </a:cubicBezTo>
                    <a:cubicBezTo>
                      <a:pt x="49" y="122"/>
                      <a:pt x="46" y="108"/>
                      <a:pt x="50" y="97"/>
                    </a:cubicBezTo>
                    <a:cubicBezTo>
                      <a:pt x="51" y="110"/>
                      <a:pt x="51" y="124"/>
                      <a:pt x="48" y="137"/>
                    </a:cubicBezTo>
                    <a:cubicBezTo>
                      <a:pt x="72" y="87"/>
                      <a:pt x="40" y="48"/>
                      <a:pt x="28" y="1"/>
                    </a:cubicBezTo>
                    <a:cubicBezTo>
                      <a:pt x="30" y="13"/>
                      <a:pt x="36" y="25"/>
                      <a:pt x="40" y="36"/>
                    </a:cubicBezTo>
                    <a:cubicBezTo>
                      <a:pt x="45" y="49"/>
                      <a:pt x="44" y="62"/>
                      <a:pt x="49" y="74"/>
                    </a:cubicBezTo>
                    <a:cubicBezTo>
                      <a:pt x="45" y="60"/>
                      <a:pt x="36" y="48"/>
                      <a:pt x="32" y="34"/>
                    </a:cubicBezTo>
                    <a:cubicBezTo>
                      <a:pt x="35" y="43"/>
                      <a:pt x="41" y="53"/>
                      <a:pt x="46" y="63"/>
                    </a:cubicBezTo>
                    <a:cubicBezTo>
                      <a:pt x="30" y="53"/>
                      <a:pt x="9" y="23"/>
                      <a:pt x="6" y="4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3" name="Freeform 409">
                <a:extLst>
                  <a:ext uri="{FF2B5EF4-FFF2-40B4-BE49-F238E27FC236}">
                    <a16:creationId xmlns:a16="http://schemas.microsoft.com/office/drawing/2014/main" id="{0D73AC50-960D-496C-812C-01D2E06A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814"/>
                <a:ext cx="46" cy="168"/>
              </a:xfrm>
              <a:custGeom>
                <a:avLst/>
                <a:gdLst>
                  <a:gd name="T0" fmla="*/ 1 w 72"/>
                  <a:gd name="T1" fmla="*/ 1 h 261"/>
                  <a:gd name="T2" fmla="*/ 6 w 72"/>
                  <a:gd name="T3" fmla="*/ 10 h 261"/>
                  <a:gd name="T4" fmla="*/ 8 w 72"/>
                  <a:gd name="T5" fmla="*/ 18 h 261"/>
                  <a:gd name="T6" fmla="*/ 16 w 72"/>
                  <a:gd name="T7" fmla="*/ 34 h 261"/>
                  <a:gd name="T8" fmla="*/ 13 w 72"/>
                  <a:gd name="T9" fmla="*/ 50 h 261"/>
                  <a:gd name="T10" fmla="*/ 13 w 72"/>
                  <a:gd name="T11" fmla="*/ 70 h 261"/>
                  <a:gd name="T12" fmla="*/ 13 w 72"/>
                  <a:gd name="T13" fmla="*/ 58 h 261"/>
                  <a:gd name="T14" fmla="*/ 15 w 72"/>
                  <a:gd name="T15" fmla="*/ 46 h 261"/>
                  <a:gd name="T16" fmla="*/ 17 w 72"/>
                  <a:gd name="T17" fmla="*/ 29 h 261"/>
                  <a:gd name="T18" fmla="*/ 11 w 72"/>
                  <a:gd name="T19" fmla="*/ 17 h 261"/>
                  <a:gd name="T20" fmla="*/ 0 w 72"/>
                  <a:gd name="T21" fmla="*/ 0 h 2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2"/>
                  <a:gd name="T34" fmla="*/ 0 h 261"/>
                  <a:gd name="T35" fmla="*/ 72 w 72"/>
                  <a:gd name="T36" fmla="*/ 261 h 26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2" h="261">
                    <a:moveTo>
                      <a:pt x="2" y="4"/>
                    </a:moveTo>
                    <a:cubicBezTo>
                      <a:pt x="9" y="15"/>
                      <a:pt x="19" y="23"/>
                      <a:pt x="25" y="36"/>
                    </a:cubicBezTo>
                    <a:cubicBezTo>
                      <a:pt x="29" y="47"/>
                      <a:pt x="31" y="57"/>
                      <a:pt x="33" y="68"/>
                    </a:cubicBezTo>
                    <a:cubicBezTo>
                      <a:pt x="39" y="89"/>
                      <a:pt x="58" y="104"/>
                      <a:pt x="61" y="127"/>
                    </a:cubicBezTo>
                    <a:cubicBezTo>
                      <a:pt x="64" y="148"/>
                      <a:pt x="57" y="168"/>
                      <a:pt x="52" y="188"/>
                    </a:cubicBezTo>
                    <a:cubicBezTo>
                      <a:pt x="46" y="212"/>
                      <a:pt x="52" y="238"/>
                      <a:pt x="52" y="261"/>
                    </a:cubicBezTo>
                    <a:cubicBezTo>
                      <a:pt x="52" y="246"/>
                      <a:pt x="49" y="232"/>
                      <a:pt x="51" y="217"/>
                    </a:cubicBezTo>
                    <a:cubicBezTo>
                      <a:pt x="53" y="202"/>
                      <a:pt x="57" y="187"/>
                      <a:pt x="60" y="172"/>
                    </a:cubicBezTo>
                    <a:cubicBezTo>
                      <a:pt x="66" y="150"/>
                      <a:pt x="72" y="131"/>
                      <a:pt x="64" y="109"/>
                    </a:cubicBezTo>
                    <a:cubicBezTo>
                      <a:pt x="58" y="92"/>
                      <a:pt x="46" y="80"/>
                      <a:pt x="40" y="63"/>
                    </a:cubicBezTo>
                    <a:cubicBezTo>
                      <a:pt x="31" y="38"/>
                      <a:pt x="20" y="18"/>
                      <a:pt x="0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4" name="Freeform 410">
                <a:extLst>
                  <a:ext uri="{FF2B5EF4-FFF2-40B4-BE49-F238E27FC236}">
                    <a16:creationId xmlns:a16="http://schemas.microsoft.com/office/drawing/2014/main" id="{859F9F51-9F0E-4B57-84E4-606E280B9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850"/>
                <a:ext cx="19" cy="58"/>
              </a:xfrm>
              <a:custGeom>
                <a:avLst/>
                <a:gdLst>
                  <a:gd name="T0" fmla="*/ 0 w 30"/>
                  <a:gd name="T1" fmla="*/ 1 h 89"/>
                  <a:gd name="T2" fmla="*/ 6 w 30"/>
                  <a:gd name="T3" fmla="*/ 13 h 89"/>
                  <a:gd name="T4" fmla="*/ 5 w 30"/>
                  <a:gd name="T5" fmla="*/ 25 h 89"/>
                  <a:gd name="T6" fmla="*/ 8 w 30"/>
                  <a:gd name="T7" fmla="*/ 14 h 89"/>
                  <a:gd name="T8" fmla="*/ 1 w 30"/>
                  <a:gd name="T9" fmla="*/ 0 h 89"/>
                  <a:gd name="T10" fmla="*/ 0 w 30"/>
                  <a:gd name="T11" fmla="*/ 1 h 8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0"/>
                  <a:gd name="T19" fmla="*/ 0 h 89"/>
                  <a:gd name="T20" fmla="*/ 30 w 30"/>
                  <a:gd name="T21" fmla="*/ 89 h 8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0" h="89">
                    <a:moveTo>
                      <a:pt x="0" y="2"/>
                    </a:moveTo>
                    <a:cubicBezTo>
                      <a:pt x="2" y="18"/>
                      <a:pt x="17" y="32"/>
                      <a:pt x="22" y="48"/>
                    </a:cubicBezTo>
                    <a:cubicBezTo>
                      <a:pt x="27" y="63"/>
                      <a:pt x="19" y="75"/>
                      <a:pt x="20" y="89"/>
                    </a:cubicBezTo>
                    <a:cubicBezTo>
                      <a:pt x="17" y="78"/>
                      <a:pt x="30" y="63"/>
                      <a:pt x="30" y="51"/>
                    </a:cubicBezTo>
                    <a:cubicBezTo>
                      <a:pt x="28" y="32"/>
                      <a:pt x="2" y="18"/>
                      <a:pt x="4" y="0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5" name="Freeform 411">
                <a:extLst>
                  <a:ext uri="{FF2B5EF4-FFF2-40B4-BE49-F238E27FC236}">
                    <a16:creationId xmlns:a16="http://schemas.microsoft.com/office/drawing/2014/main" id="{42A48BE1-F68F-4412-9CE7-7FB281520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852"/>
                <a:ext cx="33" cy="133"/>
              </a:xfrm>
              <a:custGeom>
                <a:avLst/>
                <a:gdLst>
                  <a:gd name="T0" fmla="*/ 2 w 51"/>
                  <a:gd name="T1" fmla="*/ 3 h 207"/>
                  <a:gd name="T2" fmla="*/ 8 w 51"/>
                  <a:gd name="T3" fmla="*/ 30 h 207"/>
                  <a:gd name="T4" fmla="*/ 12 w 51"/>
                  <a:gd name="T5" fmla="*/ 41 h 207"/>
                  <a:gd name="T6" fmla="*/ 14 w 51"/>
                  <a:gd name="T7" fmla="*/ 55 h 207"/>
                  <a:gd name="T8" fmla="*/ 10 w 51"/>
                  <a:gd name="T9" fmla="*/ 39 h 207"/>
                  <a:gd name="T10" fmla="*/ 5 w 51"/>
                  <a:gd name="T11" fmla="*/ 27 h 207"/>
                  <a:gd name="T12" fmla="*/ 3 w 51"/>
                  <a:gd name="T13" fmla="*/ 13 h 207"/>
                  <a:gd name="T14" fmla="*/ 3 w 51"/>
                  <a:gd name="T15" fmla="*/ 6 h 207"/>
                  <a:gd name="T16" fmla="*/ 0 w 51"/>
                  <a:gd name="T17" fmla="*/ 0 h 2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1"/>
                  <a:gd name="T28" fmla="*/ 0 h 207"/>
                  <a:gd name="T29" fmla="*/ 51 w 51"/>
                  <a:gd name="T30" fmla="*/ 207 h 20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1" h="207">
                    <a:moveTo>
                      <a:pt x="8" y="10"/>
                    </a:moveTo>
                    <a:cubicBezTo>
                      <a:pt x="30" y="41"/>
                      <a:pt x="15" y="81"/>
                      <a:pt x="28" y="114"/>
                    </a:cubicBezTo>
                    <a:cubicBezTo>
                      <a:pt x="34" y="128"/>
                      <a:pt x="43" y="138"/>
                      <a:pt x="46" y="154"/>
                    </a:cubicBezTo>
                    <a:cubicBezTo>
                      <a:pt x="48" y="171"/>
                      <a:pt x="51" y="189"/>
                      <a:pt x="51" y="207"/>
                    </a:cubicBezTo>
                    <a:cubicBezTo>
                      <a:pt x="45" y="187"/>
                      <a:pt x="46" y="165"/>
                      <a:pt x="37" y="145"/>
                    </a:cubicBezTo>
                    <a:cubicBezTo>
                      <a:pt x="31" y="131"/>
                      <a:pt x="23" y="118"/>
                      <a:pt x="19" y="103"/>
                    </a:cubicBezTo>
                    <a:cubicBezTo>
                      <a:pt x="14" y="87"/>
                      <a:pt x="12" y="67"/>
                      <a:pt x="12" y="51"/>
                    </a:cubicBezTo>
                    <a:cubicBezTo>
                      <a:pt x="12" y="42"/>
                      <a:pt x="13" y="32"/>
                      <a:pt x="11" y="24"/>
                    </a:cubicBezTo>
                    <a:cubicBezTo>
                      <a:pt x="9" y="15"/>
                      <a:pt x="1" y="9"/>
                      <a:pt x="0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6" name="Freeform 412">
                <a:extLst>
                  <a:ext uri="{FF2B5EF4-FFF2-40B4-BE49-F238E27FC236}">
                    <a16:creationId xmlns:a16="http://schemas.microsoft.com/office/drawing/2014/main" id="{5E4D085F-8EA2-43E0-BBC8-3D7EE771C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810"/>
                <a:ext cx="50" cy="84"/>
              </a:xfrm>
              <a:custGeom>
                <a:avLst/>
                <a:gdLst>
                  <a:gd name="T0" fmla="*/ 0 w 78"/>
                  <a:gd name="T1" fmla="*/ 0 h 129"/>
                  <a:gd name="T2" fmla="*/ 8 w 78"/>
                  <a:gd name="T3" fmla="*/ 12 h 129"/>
                  <a:gd name="T4" fmla="*/ 13 w 78"/>
                  <a:gd name="T5" fmla="*/ 20 h 129"/>
                  <a:gd name="T6" fmla="*/ 21 w 78"/>
                  <a:gd name="T7" fmla="*/ 36 h 129"/>
                  <a:gd name="T8" fmla="*/ 12 w 78"/>
                  <a:gd name="T9" fmla="*/ 16 h 129"/>
                  <a:gd name="T10" fmla="*/ 8 w 78"/>
                  <a:gd name="T11" fmla="*/ 9 h 129"/>
                  <a:gd name="T12" fmla="*/ 1 w 78"/>
                  <a:gd name="T13" fmla="*/ 1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8"/>
                  <a:gd name="T22" fmla="*/ 0 h 129"/>
                  <a:gd name="T23" fmla="*/ 78 w 78"/>
                  <a:gd name="T24" fmla="*/ 129 h 1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8" h="129">
                    <a:moveTo>
                      <a:pt x="0" y="0"/>
                    </a:moveTo>
                    <a:cubicBezTo>
                      <a:pt x="12" y="12"/>
                      <a:pt x="19" y="29"/>
                      <a:pt x="29" y="43"/>
                    </a:cubicBezTo>
                    <a:cubicBezTo>
                      <a:pt x="35" y="53"/>
                      <a:pt x="43" y="62"/>
                      <a:pt x="49" y="72"/>
                    </a:cubicBezTo>
                    <a:cubicBezTo>
                      <a:pt x="61" y="90"/>
                      <a:pt x="66" y="112"/>
                      <a:pt x="78" y="129"/>
                    </a:cubicBezTo>
                    <a:cubicBezTo>
                      <a:pt x="67" y="106"/>
                      <a:pt x="58" y="83"/>
                      <a:pt x="46" y="60"/>
                    </a:cubicBezTo>
                    <a:cubicBezTo>
                      <a:pt x="41" y="50"/>
                      <a:pt x="35" y="41"/>
                      <a:pt x="28" y="33"/>
                    </a:cubicBezTo>
                    <a:cubicBezTo>
                      <a:pt x="20" y="23"/>
                      <a:pt x="14" y="12"/>
                      <a:pt x="4" y="5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7" name="Freeform 413">
                <a:extLst>
                  <a:ext uri="{FF2B5EF4-FFF2-40B4-BE49-F238E27FC236}">
                    <a16:creationId xmlns:a16="http://schemas.microsoft.com/office/drawing/2014/main" id="{8D7A2EFC-099D-4DC1-A9B0-BFC8ABCC2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888"/>
                <a:ext cx="34" cy="69"/>
              </a:xfrm>
              <a:custGeom>
                <a:avLst/>
                <a:gdLst>
                  <a:gd name="T0" fmla="*/ 7 w 52"/>
                  <a:gd name="T1" fmla="*/ 0 h 107"/>
                  <a:gd name="T2" fmla="*/ 14 w 52"/>
                  <a:gd name="T3" fmla="*/ 28 h 107"/>
                  <a:gd name="T4" fmla="*/ 7 w 52"/>
                  <a:gd name="T5" fmla="*/ 15 h 107"/>
                  <a:gd name="T6" fmla="*/ 5 w 52"/>
                  <a:gd name="T7" fmla="*/ 8 h 107"/>
                  <a:gd name="T8" fmla="*/ 6 w 52"/>
                  <a:gd name="T9" fmla="*/ 3 h 107"/>
                  <a:gd name="T10" fmla="*/ 7 w 52"/>
                  <a:gd name="T11" fmla="*/ 0 h 10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2"/>
                  <a:gd name="T19" fmla="*/ 0 h 107"/>
                  <a:gd name="T20" fmla="*/ 52 w 52"/>
                  <a:gd name="T21" fmla="*/ 107 h 10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2" h="107">
                    <a:moveTo>
                      <a:pt x="23" y="0"/>
                    </a:moveTo>
                    <a:cubicBezTo>
                      <a:pt x="0" y="34"/>
                      <a:pt x="24" y="83"/>
                      <a:pt x="52" y="107"/>
                    </a:cubicBezTo>
                    <a:cubicBezTo>
                      <a:pt x="36" y="91"/>
                      <a:pt x="29" y="78"/>
                      <a:pt x="23" y="56"/>
                    </a:cubicBezTo>
                    <a:cubicBezTo>
                      <a:pt x="21" y="48"/>
                      <a:pt x="19" y="39"/>
                      <a:pt x="18" y="30"/>
                    </a:cubicBezTo>
                    <a:cubicBezTo>
                      <a:pt x="18" y="23"/>
                      <a:pt x="21" y="16"/>
                      <a:pt x="21" y="9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8" name="Freeform 414">
                <a:extLst>
                  <a:ext uri="{FF2B5EF4-FFF2-40B4-BE49-F238E27FC236}">
                    <a16:creationId xmlns:a16="http://schemas.microsoft.com/office/drawing/2014/main" id="{D47B03E2-399A-4052-A55A-EBCECED7E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899"/>
                <a:ext cx="59" cy="141"/>
              </a:xfrm>
              <a:custGeom>
                <a:avLst/>
                <a:gdLst>
                  <a:gd name="T0" fmla="*/ 1 w 91"/>
                  <a:gd name="T1" fmla="*/ 0 h 219"/>
                  <a:gd name="T2" fmla="*/ 5 w 91"/>
                  <a:gd name="T3" fmla="*/ 8 h 219"/>
                  <a:gd name="T4" fmla="*/ 10 w 91"/>
                  <a:gd name="T5" fmla="*/ 16 h 219"/>
                  <a:gd name="T6" fmla="*/ 12 w 91"/>
                  <a:gd name="T7" fmla="*/ 32 h 219"/>
                  <a:gd name="T8" fmla="*/ 19 w 91"/>
                  <a:gd name="T9" fmla="*/ 46 h 219"/>
                  <a:gd name="T10" fmla="*/ 25 w 91"/>
                  <a:gd name="T11" fmla="*/ 59 h 219"/>
                  <a:gd name="T12" fmla="*/ 18 w 91"/>
                  <a:gd name="T13" fmla="*/ 39 h 219"/>
                  <a:gd name="T14" fmla="*/ 12 w 91"/>
                  <a:gd name="T15" fmla="*/ 30 h 219"/>
                  <a:gd name="T16" fmla="*/ 1 w 91"/>
                  <a:gd name="T17" fmla="*/ 1 h 219"/>
                  <a:gd name="T18" fmla="*/ 1 w 91"/>
                  <a:gd name="T19" fmla="*/ 0 h 2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1"/>
                  <a:gd name="T31" fmla="*/ 0 h 219"/>
                  <a:gd name="T32" fmla="*/ 91 w 91"/>
                  <a:gd name="T33" fmla="*/ 219 h 21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1" h="219">
                    <a:moveTo>
                      <a:pt x="1" y="0"/>
                    </a:moveTo>
                    <a:cubicBezTo>
                      <a:pt x="0" y="7"/>
                      <a:pt x="15" y="21"/>
                      <a:pt x="19" y="29"/>
                    </a:cubicBezTo>
                    <a:cubicBezTo>
                      <a:pt x="25" y="39"/>
                      <a:pt x="31" y="49"/>
                      <a:pt x="35" y="60"/>
                    </a:cubicBezTo>
                    <a:cubicBezTo>
                      <a:pt x="42" y="80"/>
                      <a:pt x="43" y="99"/>
                      <a:pt x="46" y="120"/>
                    </a:cubicBezTo>
                    <a:cubicBezTo>
                      <a:pt x="49" y="141"/>
                      <a:pt x="62" y="155"/>
                      <a:pt x="72" y="173"/>
                    </a:cubicBezTo>
                    <a:cubicBezTo>
                      <a:pt x="80" y="188"/>
                      <a:pt x="86" y="203"/>
                      <a:pt x="91" y="219"/>
                    </a:cubicBezTo>
                    <a:cubicBezTo>
                      <a:pt x="84" y="195"/>
                      <a:pt x="80" y="167"/>
                      <a:pt x="65" y="146"/>
                    </a:cubicBezTo>
                    <a:cubicBezTo>
                      <a:pt x="57" y="134"/>
                      <a:pt x="50" y="126"/>
                      <a:pt x="47" y="112"/>
                    </a:cubicBezTo>
                    <a:cubicBezTo>
                      <a:pt x="40" y="69"/>
                      <a:pt x="35" y="3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39" name="Freeform 415">
                <a:extLst>
                  <a:ext uri="{FF2B5EF4-FFF2-40B4-BE49-F238E27FC236}">
                    <a16:creationId xmlns:a16="http://schemas.microsoft.com/office/drawing/2014/main" id="{96166DF7-0C52-4677-9AB5-A87A9D86A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968"/>
                <a:ext cx="20" cy="86"/>
              </a:xfrm>
              <a:custGeom>
                <a:avLst/>
                <a:gdLst>
                  <a:gd name="T0" fmla="*/ 0 w 32"/>
                  <a:gd name="T1" fmla="*/ 0 h 133"/>
                  <a:gd name="T2" fmla="*/ 4 w 32"/>
                  <a:gd name="T3" fmla="*/ 19 h 133"/>
                  <a:gd name="T4" fmla="*/ 8 w 32"/>
                  <a:gd name="T5" fmla="*/ 36 h 133"/>
                  <a:gd name="T6" fmla="*/ 6 w 32"/>
                  <a:gd name="T7" fmla="*/ 19 h 133"/>
                  <a:gd name="T8" fmla="*/ 3 w 32"/>
                  <a:gd name="T9" fmla="*/ 11 h 133"/>
                  <a:gd name="T10" fmla="*/ 1 w 32"/>
                  <a:gd name="T11" fmla="*/ 1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2"/>
                  <a:gd name="T19" fmla="*/ 0 h 133"/>
                  <a:gd name="T20" fmla="*/ 32 w 32"/>
                  <a:gd name="T21" fmla="*/ 133 h 1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2" h="133">
                    <a:moveTo>
                      <a:pt x="0" y="0"/>
                    </a:moveTo>
                    <a:cubicBezTo>
                      <a:pt x="11" y="23"/>
                      <a:pt x="6" y="49"/>
                      <a:pt x="17" y="72"/>
                    </a:cubicBezTo>
                    <a:cubicBezTo>
                      <a:pt x="26" y="91"/>
                      <a:pt x="32" y="112"/>
                      <a:pt x="30" y="133"/>
                    </a:cubicBezTo>
                    <a:cubicBezTo>
                      <a:pt x="25" y="115"/>
                      <a:pt x="30" y="92"/>
                      <a:pt x="26" y="72"/>
                    </a:cubicBezTo>
                    <a:cubicBezTo>
                      <a:pt x="23" y="60"/>
                      <a:pt x="16" y="51"/>
                      <a:pt x="12" y="41"/>
                    </a:cubicBezTo>
                    <a:cubicBezTo>
                      <a:pt x="7" y="29"/>
                      <a:pt x="7" y="16"/>
                      <a:pt x="2" y="4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0" name="Freeform 416">
                <a:extLst>
                  <a:ext uri="{FF2B5EF4-FFF2-40B4-BE49-F238E27FC236}">
                    <a16:creationId xmlns:a16="http://schemas.microsoft.com/office/drawing/2014/main" id="{700C501B-AB13-4806-B369-64E3410FE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944"/>
                <a:ext cx="21" cy="85"/>
              </a:xfrm>
              <a:custGeom>
                <a:avLst/>
                <a:gdLst>
                  <a:gd name="T0" fmla="*/ 2 w 32"/>
                  <a:gd name="T1" fmla="*/ 0 h 132"/>
                  <a:gd name="T2" fmla="*/ 1 w 32"/>
                  <a:gd name="T3" fmla="*/ 3 h 132"/>
                  <a:gd name="T4" fmla="*/ 3 w 32"/>
                  <a:gd name="T5" fmla="*/ 4 h 132"/>
                  <a:gd name="T6" fmla="*/ 8 w 32"/>
                  <a:gd name="T7" fmla="*/ 12 h 132"/>
                  <a:gd name="T8" fmla="*/ 4 w 32"/>
                  <a:gd name="T9" fmla="*/ 23 h 132"/>
                  <a:gd name="T10" fmla="*/ 3 w 32"/>
                  <a:gd name="T11" fmla="*/ 30 h 132"/>
                  <a:gd name="T12" fmla="*/ 6 w 32"/>
                  <a:gd name="T13" fmla="*/ 35 h 132"/>
                  <a:gd name="T14" fmla="*/ 6 w 32"/>
                  <a:gd name="T15" fmla="*/ 26 h 132"/>
                  <a:gd name="T16" fmla="*/ 8 w 32"/>
                  <a:gd name="T17" fmla="*/ 17 h 132"/>
                  <a:gd name="T18" fmla="*/ 7 w 32"/>
                  <a:gd name="T19" fmla="*/ 9 h 132"/>
                  <a:gd name="T20" fmla="*/ 2 w 32"/>
                  <a:gd name="T21" fmla="*/ 1 h 132"/>
                  <a:gd name="T22" fmla="*/ 2 w 32"/>
                  <a:gd name="T23" fmla="*/ 0 h 13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132"/>
                  <a:gd name="T38" fmla="*/ 32 w 32"/>
                  <a:gd name="T39" fmla="*/ 132 h 13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132">
                    <a:moveTo>
                      <a:pt x="6" y="0"/>
                    </a:moveTo>
                    <a:cubicBezTo>
                      <a:pt x="4" y="0"/>
                      <a:pt x="0" y="6"/>
                      <a:pt x="1" y="10"/>
                    </a:cubicBezTo>
                    <a:cubicBezTo>
                      <a:pt x="2" y="15"/>
                      <a:pt x="5" y="13"/>
                      <a:pt x="10" y="15"/>
                    </a:cubicBezTo>
                    <a:cubicBezTo>
                      <a:pt x="21" y="20"/>
                      <a:pt x="28" y="31"/>
                      <a:pt x="28" y="44"/>
                    </a:cubicBezTo>
                    <a:cubicBezTo>
                      <a:pt x="29" y="62"/>
                      <a:pt x="19" y="72"/>
                      <a:pt x="13" y="87"/>
                    </a:cubicBezTo>
                    <a:cubicBezTo>
                      <a:pt x="11" y="93"/>
                      <a:pt x="8" y="104"/>
                      <a:pt x="9" y="111"/>
                    </a:cubicBezTo>
                    <a:cubicBezTo>
                      <a:pt x="10" y="120"/>
                      <a:pt x="21" y="124"/>
                      <a:pt x="22" y="132"/>
                    </a:cubicBezTo>
                    <a:cubicBezTo>
                      <a:pt x="11" y="124"/>
                      <a:pt x="18" y="109"/>
                      <a:pt x="22" y="100"/>
                    </a:cubicBezTo>
                    <a:cubicBezTo>
                      <a:pt x="26" y="88"/>
                      <a:pt x="28" y="77"/>
                      <a:pt x="29" y="65"/>
                    </a:cubicBezTo>
                    <a:cubicBezTo>
                      <a:pt x="31" y="53"/>
                      <a:pt x="32" y="44"/>
                      <a:pt x="26" y="34"/>
                    </a:cubicBezTo>
                    <a:cubicBezTo>
                      <a:pt x="19" y="23"/>
                      <a:pt x="7" y="15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1" name="Freeform 417">
                <a:extLst>
                  <a:ext uri="{FF2B5EF4-FFF2-40B4-BE49-F238E27FC236}">
                    <a16:creationId xmlns:a16="http://schemas.microsoft.com/office/drawing/2014/main" id="{FA0747C6-3FCA-48FC-9E4F-DA8350FB3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2" y="975"/>
                <a:ext cx="42" cy="99"/>
              </a:xfrm>
              <a:custGeom>
                <a:avLst/>
                <a:gdLst>
                  <a:gd name="T0" fmla="*/ 14 w 65"/>
                  <a:gd name="T1" fmla="*/ 1 h 154"/>
                  <a:gd name="T2" fmla="*/ 15 w 65"/>
                  <a:gd name="T3" fmla="*/ 9 h 154"/>
                  <a:gd name="T4" fmla="*/ 11 w 65"/>
                  <a:gd name="T5" fmla="*/ 19 h 154"/>
                  <a:gd name="T6" fmla="*/ 2 w 65"/>
                  <a:gd name="T7" fmla="*/ 41 h 154"/>
                  <a:gd name="T8" fmla="*/ 10 w 65"/>
                  <a:gd name="T9" fmla="*/ 22 h 154"/>
                  <a:gd name="T10" fmla="*/ 15 w 65"/>
                  <a:gd name="T11" fmla="*/ 0 h 154"/>
                  <a:gd name="T12" fmla="*/ 14 w 65"/>
                  <a:gd name="T13" fmla="*/ 1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5"/>
                  <a:gd name="T22" fmla="*/ 0 h 154"/>
                  <a:gd name="T23" fmla="*/ 65 w 65"/>
                  <a:gd name="T24" fmla="*/ 154 h 15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5" h="154">
                    <a:moveTo>
                      <a:pt x="53" y="1"/>
                    </a:moveTo>
                    <a:cubicBezTo>
                      <a:pt x="51" y="10"/>
                      <a:pt x="57" y="23"/>
                      <a:pt x="55" y="34"/>
                    </a:cubicBezTo>
                    <a:cubicBezTo>
                      <a:pt x="53" y="46"/>
                      <a:pt x="48" y="61"/>
                      <a:pt x="42" y="72"/>
                    </a:cubicBezTo>
                    <a:cubicBezTo>
                      <a:pt x="27" y="98"/>
                      <a:pt x="0" y="120"/>
                      <a:pt x="7" y="154"/>
                    </a:cubicBezTo>
                    <a:cubicBezTo>
                      <a:pt x="6" y="130"/>
                      <a:pt x="26" y="102"/>
                      <a:pt x="39" y="83"/>
                    </a:cubicBezTo>
                    <a:cubicBezTo>
                      <a:pt x="54" y="62"/>
                      <a:pt x="65" y="26"/>
                      <a:pt x="56" y="0"/>
                    </a:cubicBezTo>
                    <a:cubicBezTo>
                      <a:pt x="53" y="1"/>
                      <a:pt x="53" y="1"/>
                      <a:pt x="53" y="1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2" name="Freeform 418">
                <a:extLst>
                  <a:ext uri="{FF2B5EF4-FFF2-40B4-BE49-F238E27FC236}">
                    <a16:creationId xmlns:a16="http://schemas.microsoft.com/office/drawing/2014/main" id="{7CF34562-1072-4C5D-9270-486552CDB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1" y="998"/>
                <a:ext cx="49" cy="57"/>
              </a:xfrm>
              <a:custGeom>
                <a:avLst/>
                <a:gdLst>
                  <a:gd name="T0" fmla="*/ 20 w 77"/>
                  <a:gd name="T1" fmla="*/ 1 h 89"/>
                  <a:gd name="T2" fmla="*/ 18 w 77"/>
                  <a:gd name="T3" fmla="*/ 6 h 89"/>
                  <a:gd name="T4" fmla="*/ 13 w 77"/>
                  <a:gd name="T5" fmla="*/ 13 h 89"/>
                  <a:gd name="T6" fmla="*/ 6 w 77"/>
                  <a:gd name="T7" fmla="*/ 19 h 89"/>
                  <a:gd name="T8" fmla="*/ 0 w 77"/>
                  <a:gd name="T9" fmla="*/ 24 h 89"/>
                  <a:gd name="T10" fmla="*/ 15 w 77"/>
                  <a:gd name="T11" fmla="*/ 13 h 89"/>
                  <a:gd name="T12" fmla="*/ 19 w 77"/>
                  <a:gd name="T13" fmla="*/ 0 h 89"/>
                  <a:gd name="T14" fmla="*/ 20 w 77"/>
                  <a:gd name="T15" fmla="*/ 1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7"/>
                  <a:gd name="T25" fmla="*/ 0 h 89"/>
                  <a:gd name="T26" fmla="*/ 77 w 77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7" h="89">
                    <a:moveTo>
                      <a:pt x="77" y="5"/>
                    </a:moveTo>
                    <a:cubicBezTo>
                      <a:pt x="74" y="7"/>
                      <a:pt x="73" y="18"/>
                      <a:pt x="70" y="24"/>
                    </a:cubicBezTo>
                    <a:cubicBezTo>
                      <a:pt x="66" y="34"/>
                      <a:pt x="60" y="42"/>
                      <a:pt x="51" y="51"/>
                    </a:cubicBezTo>
                    <a:cubicBezTo>
                      <a:pt x="43" y="58"/>
                      <a:pt x="35" y="65"/>
                      <a:pt x="25" y="71"/>
                    </a:cubicBezTo>
                    <a:cubicBezTo>
                      <a:pt x="17" y="76"/>
                      <a:pt x="5" y="80"/>
                      <a:pt x="0" y="89"/>
                    </a:cubicBezTo>
                    <a:cubicBezTo>
                      <a:pt x="16" y="72"/>
                      <a:pt x="44" y="69"/>
                      <a:pt x="57" y="49"/>
                    </a:cubicBezTo>
                    <a:cubicBezTo>
                      <a:pt x="66" y="35"/>
                      <a:pt x="74" y="16"/>
                      <a:pt x="74" y="0"/>
                    </a:cubicBezTo>
                    <a:cubicBezTo>
                      <a:pt x="77" y="5"/>
                      <a:pt x="77" y="5"/>
                      <a:pt x="77" y="5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3" name="Freeform 419">
                <a:extLst>
                  <a:ext uri="{FF2B5EF4-FFF2-40B4-BE49-F238E27FC236}">
                    <a16:creationId xmlns:a16="http://schemas.microsoft.com/office/drawing/2014/main" id="{043E2819-E978-427D-8E46-2C9687414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957"/>
                <a:ext cx="15" cy="58"/>
              </a:xfrm>
              <a:custGeom>
                <a:avLst/>
                <a:gdLst>
                  <a:gd name="T0" fmla="*/ 0 w 22"/>
                  <a:gd name="T1" fmla="*/ 0 h 90"/>
                  <a:gd name="T2" fmla="*/ 2 w 22"/>
                  <a:gd name="T3" fmla="*/ 24 h 90"/>
                  <a:gd name="T4" fmla="*/ 2 w 22"/>
                  <a:gd name="T5" fmla="*/ 4 h 90"/>
                  <a:gd name="T6" fmla="*/ 0 w 22"/>
                  <a:gd name="T7" fmla="*/ 0 h 9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90"/>
                  <a:gd name="T14" fmla="*/ 22 w 22"/>
                  <a:gd name="T15" fmla="*/ 90 h 9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90">
                    <a:moveTo>
                      <a:pt x="0" y="0"/>
                    </a:moveTo>
                    <a:cubicBezTo>
                      <a:pt x="10" y="30"/>
                      <a:pt x="21" y="58"/>
                      <a:pt x="8" y="90"/>
                    </a:cubicBezTo>
                    <a:cubicBezTo>
                      <a:pt x="22" y="64"/>
                      <a:pt x="14" y="42"/>
                      <a:pt x="8" y="15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6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4" name="Freeform 420">
                <a:extLst>
                  <a:ext uri="{FF2B5EF4-FFF2-40B4-BE49-F238E27FC236}">
                    <a16:creationId xmlns:a16="http://schemas.microsoft.com/office/drawing/2014/main" id="{01AC02A3-2980-4FEB-B5BE-992D8869A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849"/>
                <a:ext cx="56" cy="35"/>
              </a:xfrm>
              <a:custGeom>
                <a:avLst/>
                <a:gdLst>
                  <a:gd name="T0" fmla="*/ 0 w 86"/>
                  <a:gd name="T1" fmla="*/ 12 h 54"/>
                  <a:gd name="T2" fmla="*/ 23 w 86"/>
                  <a:gd name="T3" fmla="*/ 15 h 54"/>
                  <a:gd name="T4" fmla="*/ 12 w 86"/>
                  <a:gd name="T5" fmla="*/ 12 h 54"/>
                  <a:gd name="T6" fmla="*/ 16 w 86"/>
                  <a:gd name="T7" fmla="*/ 11 h 54"/>
                  <a:gd name="T8" fmla="*/ 14 w 86"/>
                  <a:gd name="T9" fmla="*/ 10 h 54"/>
                  <a:gd name="T10" fmla="*/ 20 w 86"/>
                  <a:gd name="T11" fmla="*/ 10 h 54"/>
                  <a:gd name="T12" fmla="*/ 9 w 86"/>
                  <a:gd name="T13" fmla="*/ 8 h 54"/>
                  <a:gd name="T14" fmla="*/ 18 w 86"/>
                  <a:gd name="T15" fmla="*/ 8 h 54"/>
                  <a:gd name="T16" fmla="*/ 15 w 86"/>
                  <a:gd name="T17" fmla="*/ 7 h 54"/>
                  <a:gd name="T18" fmla="*/ 20 w 86"/>
                  <a:gd name="T19" fmla="*/ 8 h 54"/>
                  <a:gd name="T20" fmla="*/ 18 w 86"/>
                  <a:gd name="T21" fmla="*/ 6 h 54"/>
                  <a:gd name="T22" fmla="*/ 23 w 86"/>
                  <a:gd name="T23" fmla="*/ 6 h 54"/>
                  <a:gd name="T24" fmla="*/ 18 w 86"/>
                  <a:gd name="T25" fmla="*/ 5 h 54"/>
                  <a:gd name="T26" fmla="*/ 21 w 86"/>
                  <a:gd name="T27" fmla="*/ 5 h 54"/>
                  <a:gd name="T28" fmla="*/ 21 w 86"/>
                  <a:gd name="T29" fmla="*/ 4 h 54"/>
                  <a:gd name="T30" fmla="*/ 23 w 86"/>
                  <a:gd name="T31" fmla="*/ 4 h 54"/>
                  <a:gd name="T32" fmla="*/ 10 w 86"/>
                  <a:gd name="T33" fmla="*/ 0 h 54"/>
                  <a:gd name="T34" fmla="*/ 18 w 86"/>
                  <a:gd name="T35" fmla="*/ 3 h 54"/>
                  <a:gd name="T36" fmla="*/ 14 w 86"/>
                  <a:gd name="T37" fmla="*/ 3 h 54"/>
                  <a:gd name="T38" fmla="*/ 16 w 86"/>
                  <a:gd name="T39" fmla="*/ 4 h 54"/>
                  <a:gd name="T40" fmla="*/ 13 w 86"/>
                  <a:gd name="T41" fmla="*/ 4 h 54"/>
                  <a:gd name="T42" fmla="*/ 16 w 86"/>
                  <a:gd name="T43" fmla="*/ 6 h 54"/>
                  <a:gd name="T44" fmla="*/ 12 w 86"/>
                  <a:gd name="T45" fmla="*/ 5 h 54"/>
                  <a:gd name="T46" fmla="*/ 14 w 86"/>
                  <a:gd name="T47" fmla="*/ 6 h 54"/>
                  <a:gd name="T48" fmla="*/ 9 w 86"/>
                  <a:gd name="T49" fmla="*/ 8 h 54"/>
                  <a:gd name="T50" fmla="*/ 13 w 86"/>
                  <a:gd name="T51" fmla="*/ 10 h 54"/>
                  <a:gd name="T52" fmla="*/ 9 w 86"/>
                  <a:gd name="T53" fmla="*/ 10 h 54"/>
                  <a:gd name="T54" fmla="*/ 12 w 86"/>
                  <a:gd name="T55" fmla="*/ 12 h 54"/>
                  <a:gd name="T56" fmla="*/ 2 w 86"/>
                  <a:gd name="T57" fmla="*/ 10 h 5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6"/>
                  <a:gd name="T88" fmla="*/ 0 h 54"/>
                  <a:gd name="T89" fmla="*/ 86 w 86"/>
                  <a:gd name="T90" fmla="*/ 54 h 54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6" h="54">
                    <a:moveTo>
                      <a:pt x="0" y="41"/>
                    </a:moveTo>
                    <a:cubicBezTo>
                      <a:pt x="26" y="41"/>
                      <a:pt x="58" y="40"/>
                      <a:pt x="82" y="54"/>
                    </a:cubicBezTo>
                    <a:cubicBezTo>
                      <a:pt x="70" y="50"/>
                      <a:pt x="56" y="45"/>
                      <a:pt x="45" y="41"/>
                    </a:cubicBezTo>
                    <a:cubicBezTo>
                      <a:pt x="50" y="41"/>
                      <a:pt x="56" y="42"/>
                      <a:pt x="60" y="40"/>
                    </a:cubicBezTo>
                    <a:cubicBezTo>
                      <a:pt x="57" y="40"/>
                      <a:pt x="54" y="39"/>
                      <a:pt x="51" y="38"/>
                    </a:cubicBezTo>
                    <a:cubicBezTo>
                      <a:pt x="58" y="38"/>
                      <a:pt x="65" y="39"/>
                      <a:pt x="72" y="39"/>
                    </a:cubicBezTo>
                    <a:cubicBezTo>
                      <a:pt x="60" y="37"/>
                      <a:pt x="42" y="37"/>
                      <a:pt x="32" y="31"/>
                    </a:cubicBezTo>
                    <a:cubicBezTo>
                      <a:pt x="43" y="30"/>
                      <a:pt x="54" y="30"/>
                      <a:pt x="64" y="30"/>
                    </a:cubicBezTo>
                    <a:cubicBezTo>
                      <a:pt x="62" y="28"/>
                      <a:pt x="58" y="27"/>
                      <a:pt x="54" y="26"/>
                    </a:cubicBezTo>
                    <a:cubicBezTo>
                      <a:pt x="60" y="26"/>
                      <a:pt x="65" y="28"/>
                      <a:pt x="71" y="27"/>
                    </a:cubicBezTo>
                    <a:cubicBezTo>
                      <a:pt x="69" y="26"/>
                      <a:pt x="69" y="24"/>
                      <a:pt x="65" y="23"/>
                    </a:cubicBezTo>
                    <a:cubicBezTo>
                      <a:pt x="71" y="23"/>
                      <a:pt x="77" y="25"/>
                      <a:pt x="83" y="24"/>
                    </a:cubicBezTo>
                    <a:cubicBezTo>
                      <a:pt x="78" y="21"/>
                      <a:pt x="69" y="21"/>
                      <a:pt x="63" y="19"/>
                    </a:cubicBezTo>
                    <a:cubicBezTo>
                      <a:pt x="68" y="19"/>
                      <a:pt x="73" y="19"/>
                      <a:pt x="77" y="17"/>
                    </a:cubicBezTo>
                    <a:cubicBezTo>
                      <a:pt x="77" y="17"/>
                      <a:pt x="77" y="16"/>
                      <a:pt x="77" y="15"/>
                    </a:cubicBezTo>
                    <a:cubicBezTo>
                      <a:pt x="80" y="15"/>
                      <a:pt x="83" y="15"/>
                      <a:pt x="86" y="15"/>
                    </a:cubicBezTo>
                    <a:cubicBezTo>
                      <a:pt x="70" y="10"/>
                      <a:pt x="54" y="4"/>
                      <a:pt x="38" y="0"/>
                    </a:cubicBezTo>
                    <a:cubicBezTo>
                      <a:pt x="46" y="5"/>
                      <a:pt x="57" y="6"/>
                      <a:pt x="66" y="10"/>
                    </a:cubicBezTo>
                    <a:cubicBezTo>
                      <a:pt x="60" y="9"/>
                      <a:pt x="54" y="8"/>
                      <a:pt x="49" y="10"/>
                    </a:cubicBezTo>
                    <a:cubicBezTo>
                      <a:pt x="50" y="14"/>
                      <a:pt x="54" y="16"/>
                      <a:pt x="57" y="16"/>
                    </a:cubicBezTo>
                    <a:cubicBezTo>
                      <a:pt x="54" y="15"/>
                      <a:pt x="51" y="15"/>
                      <a:pt x="48" y="15"/>
                    </a:cubicBezTo>
                    <a:cubicBezTo>
                      <a:pt x="48" y="19"/>
                      <a:pt x="53" y="21"/>
                      <a:pt x="57" y="21"/>
                    </a:cubicBezTo>
                    <a:cubicBezTo>
                      <a:pt x="53" y="20"/>
                      <a:pt x="48" y="19"/>
                      <a:pt x="44" y="20"/>
                    </a:cubicBezTo>
                    <a:cubicBezTo>
                      <a:pt x="44" y="23"/>
                      <a:pt x="47" y="25"/>
                      <a:pt x="50" y="25"/>
                    </a:cubicBezTo>
                    <a:cubicBezTo>
                      <a:pt x="44" y="25"/>
                      <a:pt x="38" y="26"/>
                      <a:pt x="34" y="31"/>
                    </a:cubicBezTo>
                    <a:cubicBezTo>
                      <a:pt x="38" y="32"/>
                      <a:pt x="42" y="34"/>
                      <a:pt x="46" y="35"/>
                    </a:cubicBezTo>
                    <a:cubicBezTo>
                      <a:pt x="41" y="36"/>
                      <a:pt x="37" y="36"/>
                      <a:pt x="32" y="37"/>
                    </a:cubicBezTo>
                    <a:cubicBezTo>
                      <a:pt x="33" y="41"/>
                      <a:pt x="41" y="42"/>
                      <a:pt x="45" y="43"/>
                    </a:cubicBezTo>
                    <a:cubicBezTo>
                      <a:pt x="33" y="39"/>
                      <a:pt x="19" y="37"/>
                      <a:pt x="7" y="35"/>
                    </a:cubicBezTo>
                  </a:path>
                </a:pathLst>
              </a:custGeom>
              <a:solidFill>
                <a:srgbClr val="8D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5" name="Freeform 421">
                <a:extLst>
                  <a:ext uri="{FF2B5EF4-FFF2-40B4-BE49-F238E27FC236}">
                    <a16:creationId xmlns:a16="http://schemas.microsoft.com/office/drawing/2014/main" id="{8F8521F5-9CAA-44BC-A6FE-5C7128DCD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777"/>
                <a:ext cx="45" cy="33"/>
              </a:xfrm>
              <a:custGeom>
                <a:avLst/>
                <a:gdLst>
                  <a:gd name="T0" fmla="*/ 0 w 70"/>
                  <a:gd name="T1" fmla="*/ 10 h 52"/>
                  <a:gd name="T2" fmla="*/ 14 w 70"/>
                  <a:gd name="T3" fmla="*/ 13 h 52"/>
                  <a:gd name="T4" fmla="*/ 5 w 70"/>
                  <a:gd name="T5" fmla="*/ 10 h 52"/>
                  <a:gd name="T6" fmla="*/ 10 w 70"/>
                  <a:gd name="T7" fmla="*/ 11 h 52"/>
                  <a:gd name="T8" fmla="*/ 6 w 70"/>
                  <a:gd name="T9" fmla="*/ 10 h 52"/>
                  <a:gd name="T10" fmla="*/ 15 w 70"/>
                  <a:gd name="T11" fmla="*/ 10 h 52"/>
                  <a:gd name="T12" fmla="*/ 3 w 70"/>
                  <a:gd name="T13" fmla="*/ 6 h 52"/>
                  <a:gd name="T14" fmla="*/ 10 w 70"/>
                  <a:gd name="T15" fmla="*/ 8 h 52"/>
                  <a:gd name="T16" fmla="*/ 6 w 70"/>
                  <a:gd name="T17" fmla="*/ 6 h 52"/>
                  <a:gd name="T18" fmla="*/ 10 w 70"/>
                  <a:gd name="T19" fmla="*/ 6 h 52"/>
                  <a:gd name="T20" fmla="*/ 7 w 70"/>
                  <a:gd name="T21" fmla="*/ 4 h 52"/>
                  <a:gd name="T22" fmla="*/ 15 w 70"/>
                  <a:gd name="T23" fmla="*/ 5 h 52"/>
                  <a:gd name="T24" fmla="*/ 11 w 70"/>
                  <a:gd name="T25" fmla="*/ 4 h 52"/>
                  <a:gd name="T26" fmla="*/ 19 w 70"/>
                  <a:gd name="T27" fmla="*/ 5 h 52"/>
                  <a:gd name="T28" fmla="*/ 10 w 70"/>
                  <a:gd name="T29" fmla="*/ 0 h 52"/>
                  <a:gd name="T30" fmla="*/ 15 w 70"/>
                  <a:gd name="T31" fmla="*/ 1 h 52"/>
                  <a:gd name="T32" fmla="*/ 5 w 70"/>
                  <a:gd name="T33" fmla="*/ 1 h 52"/>
                  <a:gd name="T34" fmla="*/ 11 w 70"/>
                  <a:gd name="T35" fmla="*/ 3 h 52"/>
                  <a:gd name="T36" fmla="*/ 6 w 70"/>
                  <a:gd name="T37" fmla="*/ 2 h 52"/>
                  <a:gd name="T38" fmla="*/ 9 w 70"/>
                  <a:gd name="T39" fmla="*/ 4 h 52"/>
                  <a:gd name="T40" fmla="*/ 3 w 70"/>
                  <a:gd name="T41" fmla="*/ 4 h 52"/>
                  <a:gd name="T42" fmla="*/ 6 w 70"/>
                  <a:gd name="T43" fmla="*/ 5 h 52"/>
                  <a:gd name="T44" fmla="*/ 3 w 70"/>
                  <a:gd name="T45" fmla="*/ 5 h 52"/>
                  <a:gd name="T46" fmla="*/ 6 w 70"/>
                  <a:gd name="T47" fmla="*/ 6 h 52"/>
                  <a:gd name="T48" fmla="*/ 2 w 70"/>
                  <a:gd name="T49" fmla="*/ 6 h 52"/>
                  <a:gd name="T50" fmla="*/ 6 w 70"/>
                  <a:gd name="T51" fmla="*/ 8 h 52"/>
                  <a:gd name="T52" fmla="*/ 3 w 70"/>
                  <a:gd name="T53" fmla="*/ 8 h 52"/>
                  <a:gd name="T54" fmla="*/ 6 w 70"/>
                  <a:gd name="T55" fmla="*/ 10 h 52"/>
                  <a:gd name="T56" fmla="*/ 2 w 70"/>
                  <a:gd name="T57" fmla="*/ 9 h 5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70"/>
                  <a:gd name="T88" fmla="*/ 0 h 52"/>
                  <a:gd name="T89" fmla="*/ 70 w 70"/>
                  <a:gd name="T90" fmla="*/ 52 h 52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70" h="52">
                    <a:moveTo>
                      <a:pt x="0" y="36"/>
                    </a:moveTo>
                    <a:cubicBezTo>
                      <a:pt x="17" y="40"/>
                      <a:pt x="32" y="46"/>
                      <a:pt x="49" y="49"/>
                    </a:cubicBezTo>
                    <a:cubicBezTo>
                      <a:pt x="40" y="52"/>
                      <a:pt x="25" y="44"/>
                      <a:pt x="18" y="38"/>
                    </a:cubicBezTo>
                    <a:cubicBezTo>
                      <a:pt x="24" y="39"/>
                      <a:pt x="29" y="43"/>
                      <a:pt x="36" y="43"/>
                    </a:cubicBezTo>
                    <a:cubicBezTo>
                      <a:pt x="32" y="41"/>
                      <a:pt x="27" y="39"/>
                      <a:pt x="24" y="38"/>
                    </a:cubicBezTo>
                    <a:cubicBezTo>
                      <a:pt x="34" y="37"/>
                      <a:pt x="45" y="38"/>
                      <a:pt x="55" y="38"/>
                    </a:cubicBezTo>
                    <a:cubicBezTo>
                      <a:pt x="40" y="39"/>
                      <a:pt x="25" y="30"/>
                      <a:pt x="11" y="25"/>
                    </a:cubicBezTo>
                    <a:cubicBezTo>
                      <a:pt x="20" y="28"/>
                      <a:pt x="30" y="32"/>
                      <a:pt x="39" y="33"/>
                    </a:cubicBezTo>
                    <a:cubicBezTo>
                      <a:pt x="34" y="29"/>
                      <a:pt x="26" y="28"/>
                      <a:pt x="21" y="23"/>
                    </a:cubicBezTo>
                    <a:cubicBezTo>
                      <a:pt x="26" y="23"/>
                      <a:pt x="30" y="23"/>
                      <a:pt x="35" y="22"/>
                    </a:cubicBezTo>
                    <a:cubicBezTo>
                      <a:pt x="32" y="20"/>
                      <a:pt x="29" y="18"/>
                      <a:pt x="26" y="17"/>
                    </a:cubicBezTo>
                    <a:cubicBezTo>
                      <a:pt x="34" y="18"/>
                      <a:pt x="47" y="20"/>
                      <a:pt x="55" y="20"/>
                    </a:cubicBezTo>
                    <a:cubicBezTo>
                      <a:pt x="50" y="19"/>
                      <a:pt x="46" y="17"/>
                      <a:pt x="42" y="15"/>
                    </a:cubicBezTo>
                    <a:cubicBezTo>
                      <a:pt x="51" y="17"/>
                      <a:pt x="61" y="18"/>
                      <a:pt x="70" y="19"/>
                    </a:cubicBezTo>
                    <a:cubicBezTo>
                      <a:pt x="59" y="12"/>
                      <a:pt x="47" y="6"/>
                      <a:pt x="35" y="0"/>
                    </a:cubicBezTo>
                    <a:cubicBezTo>
                      <a:pt x="41" y="2"/>
                      <a:pt x="48" y="4"/>
                      <a:pt x="54" y="5"/>
                    </a:cubicBezTo>
                    <a:cubicBezTo>
                      <a:pt x="43" y="3"/>
                      <a:pt x="31" y="1"/>
                      <a:pt x="19" y="1"/>
                    </a:cubicBezTo>
                    <a:cubicBezTo>
                      <a:pt x="26" y="4"/>
                      <a:pt x="35" y="5"/>
                      <a:pt x="40" y="9"/>
                    </a:cubicBezTo>
                    <a:cubicBezTo>
                      <a:pt x="34" y="9"/>
                      <a:pt x="27" y="8"/>
                      <a:pt x="21" y="8"/>
                    </a:cubicBezTo>
                    <a:cubicBezTo>
                      <a:pt x="23" y="12"/>
                      <a:pt x="28" y="14"/>
                      <a:pt x="33" y="15"/>
                    </a:cubicBezTo>
                    <a:cubicBezTo>
                      <a:pt x="26" y="15"/>
                      <a:pt x="19" y="13"/>
                      <a:pt x="13" y="15"/>
                    </a:cubicBezTo>
                    <a:cubicBezTo>
                      <a:pt x="16" y="17"/>
                      <a:pt x="20" y="19"/>
                      <a:pt x="23" y="19"/>
                    </a:cubicBezTo>
                    <a:cubicBezTo>
                      <a:pt x="20" y="18"/>
                      <a:pt x="16" y="17"/>
                      <a:pt x="13" y="19"/>
                    </a:cubicBezTo>
                    <a:cubicBezTo>
                      <a:pt x="16" y="21"/>
                      <a:pt x="19" y="23"/>
                      <a:pt x="23" y="23"/>
                    </a:cubicBezTo>
                    <a:cubicBezTo>
                      <a:pt x="17" y="23"/>
                      <a:pt x="10" y="22"/>
                      <a:pt x="6" y="23"/>
                    </a:cubicBezTo>
                    <a:cubicBezTo>
                      <a:pt x="12" y="27"/>
                      <a:pt x="18" y="28"/>
                      <a:pt x="24" y="31"/>
                    </a:cubicBezTo>
                    <a:cubicBezTo>
                      <a:pt x="20" y="31"/>
                      <a:pt x="15" y="30"/>
                      <a:pt x="11" y="30"/>
                    </a:cubicBezTo>
                    <a:cubicBezTo>
                      <a:pt x="15" y="33"/>
                      <a:pt x="20" y="35"/>
                      <a:pt x="24" y="37"/>
                    </a:cubicBezTo>
                    <a:cubicBezTo>
                      <a:pt x="18" y="35"/>
                      <a:pt x="12" y="36"/>
                      <a:pt x="6" y="35"/>
                    </a:cubicBezTo>
                  </a:path>
                </a:pathLst>
              </a:custGeom>
              <a:solidFill>
                <a:srgbClr val="8D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6" name="Freeform 422">
                <a:extLst>
                  <a:ext uri="{FF2B5EF4-FFF2-40B4-BE49-F238E27FC236}">
                    <a16:creationId xmlns:a16="http://schemas.microsoft.com/office/drawing/2014/main" id="{B1FC9F7F-C7AE-42CB-A6D4-F6299E635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725"/>
                <a:ext cx="49" cy="33"/>
              </a:xfrm>
              <a:custGeom>
                <a:avLst/>
                <a:gdLst>
                  <a:gd name="T0" fmla="*/ 0 w 75"/>
                  <a:gd name="T1" fmla="*/ 5 h 51"/>
                  <a:gd name="T2" fmla="*/ 15 w 75"/>
                  <a:gd name="T3" fmla="*/ 12 h 51"/>
                  <a:gd name="T4" fmla="*/ 9 w 75"/>
                  <a:gd name="T5" fmla="*/ 10 h 51"/>
                  <a:gd name="T6" fmla="*/ 19 w 75"/>
                  <a:gd name="T7" fmla="*/ 14 h 51"/>
                  <a:gd name="T8" fmla="*/ 15 w 75"/>
                  <a:gd name="T9" fmla="*/ 11 h 51"/>
                  <a:gd name="T10" fmla="*/ 21 w 75"/>
                  <a:gd name="T11" fmla="*/ 14 h 51"/>
                  <a:gd name="T12" fmla="*/ 7 w 75"/>
                  <a:gd name="T13" fmla="*/ 3 h 51"/>
                  <a:gd name="T14" fmla="*/ 20 w 75"/>
                  <a:gd name="T15" fmla="*/ 8 h 51"/>
                  <a:gd name="T16" fmla="*/ 12 w 75"/>
                  <a:gd name="T17" fmla="*/ 5 h 51"/>
                  <a:gd name="T18" fmla="*/ 14 w 75"/>
                  <a:gd name="T19" fmla="*/ 5 h 51"/>
                  <a:gd name="T20" fmla="*/ 1 w 75"/>
                  <a:gd name="T21" fmla="*/ 0 h 51"/>
                  <a:gd name="T22" fmla="*/ 15 w 75"/>
                  <a:gd name="T23" fmla="*/ 8 h 51"/>
                  <a:gd name="T24" fmla="*/ 8 w 75"/>
                  <a:gd name="T25" fmla="*/ 5 h 51"/>
                  <a:gd name="T26" fmla="*/ 14 w 75"/>
                  <a:gd name="T27" fmla="*/ 8 h 51"/>
                  <a:gd name="T28" fmla="*/ 1 w 75"/>
                  <a:gd name="T29" fmla="*/ 3 h 5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5"/>
                  <a:gd name="T46" fmla="*/ 0 h 51"/>
                  <a:gd name="T47" fmla="*/ 75 w 75"/>
                  <a:gd name="T48" fmla="*/ 51 h 5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5" h="51">
                    <a:moveTo>
                      <a:pt x="0" y="17"/>
                    </a:moveTo>
                    <a:cubicBezTo>
                      <a:pt x="18" y="20"/>
                      <a:pt x="42" y="33"/>
                      <a:pt x="54" y="46"/>
                    </a:cubicBezTo>
                    <a:cubicBezTo>
                      <a:pt x="47" y="44"/>
                      <a:pt x="40" y="40"/>
                      <a:pt x="34" y="36"/>
                    </a:cubicBezTo>
                    <a:cubicBezTo>
                      <a:pt x="44" y="35"/>
                      <a:pt x="60" y="44"/>
                      <a:pt x="67" y="51"/>
                    </a:cubicBezTo>
                    <a:cubicBezTo>
                      <a:pt x="62" y="49"/>
                      <a:pt x="54" y="45"/>
                      <a:pt x="53" y="40"/>
                    </a:cubicBezTo>
                    <a:cubicBezTo>
                      <a:pt x="60" y="40"/>
                      <a:pt x="68" y="47"/>
                      <a:pt x="75" y="49"/>
                    </a:cubicBezTo>
                    <a:cubicBezTo>
                      <a:pt x="57" y="39"/>
                      <a:pt x="40" y="23"/>
                      <a:pt x="24" y="10"/>
                    </a:cubicBezTo>
                    <a:cubicBezTo>
                      <a:pt x="39" y="16"/>
                      <a:pt x="56" y="20"/>
                      <a:pt x="70" y="30"/>
                    </a:cubicBezTo>
                    <a:cubicBezTo>
                      <a:pt x="61" y="26"/>
                      <a:pt x="52" y="23"/>
                      <a:pt x="44" y="18"/>
                    </a:cubicBezTo>
                    <a:cubicBezTo>
                      <a:pt x="47" y="18"/>
                      <a:pt x="49" y="18"/>
                      <a:pt x="52" y="19"/>
                    </a:cubicBezTo>
                    <a:cubicBezTo>
                      <a:pt x="36" y="12"/>
                      <a:pt x="18" y="8"/>
                      <a:pt x="3" y="0"/>
                    </a:cubicBezTo>
                    <a:cubicBezTo>
                      <a:pt x="18" y="12"/>
                      <a:pt x="38" y="17"/>
                      <a:pt x="53" y="29"/>
                    </a:cubicBezTo>
                    <a:cubicBezTo>
                      <a:pt x="44" y="27"/>
                      <a:pt x="36" y="24"/>
                      <a:pt x="28" y="20"/>
                    </a:cubicBezTo>
                    <a:cubicBezTo>
                      <a:pt x="35" y="23"/>
                      <a:pt x="42" y="27"/>
                      <a:pt x="50" y="30"/>
                    </a:cubicBezTo>
                    <a:cubicBezTo>
                      <a:pt x="33" y="25"/>
                      <a:pt x="16" y="22"/>
                      <a:pt x="1" y="13"/>
                    </a:cubicBezTo>
                  </a:path>
                </a:pathLst>
              </a:custGeom>
              <a:solidFill>
                <a:srgbClr val="8D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7" name="Freeform 423">
                <a:extLst>
                  <a:ext uri="{FF2B5EF4-FFF2-40B4-BE49-F238E27FC236}">
                    <a16:creationId xmlns:a16="http://schemas.microsoft.com/office/drawing/2014/main" id="{19E62138-A135-445E-8AA8-AA0D61842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714"/>
                <a:ext cx="36" cy="25"/>
              </a:xfrm>
              <a:custGeom>
                <a:avLst/>
                <a:gdLst>
                  <a:gd name="T0" fmla="*/ 1 w 56"/>
                  <a:gd name="T1" fmla="*/ 2 h 38"/>
                  <a:gd name="T2" fmla="*/ 15 w 56"/>
                  <a:gd name="T3" fmla="*/ 11 h 38"/>
                  <a:gd name="T4" fmla="*/ 9 w 56"/>
                  <a:gd name="T5" fmla="*/ 7 h 38"/>
                  <a:gd name="T6" fmla="*/ 14 w 56"/>
                  <a:gd name="T7" fmla="*/ 9 h 38"/>
                  <a:gd name="T8" fmla="*/ 6 w 56"/>
                  <a:gd name="T9" fmla="*/ 5 h 38"/>
                  <a:gd name="T10" fmla="*/ 0 w 56"/>
                  <a:gd name="T11" fmla="*/ 0 h 38"/>
                  <a:gd name="T12" fmla="*/ 4 w 56"/>
                  <a:gd name="T13" fmla="*/ 4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6"/>
                  <a:gd name="T22" fmla="*/ 0 h 38"/>
                  <a:gd name="T23" fmla="*/ 56 w 56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6" h="38">
                    <a:moveTo>
                      <a:pt x="5" y="7"/>
                    </a:moveTo>
                    <a:cubicBezTo>
                      <a:pt x="17" y="21"/>
                      <a:pt x="41" y="25"/>
                      <a:pt x="56" y="38"/>
                    </a:cubicBezTo>
                    <a:cubicBezTo>
                      <a:pt x="48" y="35"/>
                      <a:pt x="39" y="31"/>
                      <a:pt x="33" y="25"/>
                    </a:cubicBezTo>
                    <a:cubicBezTo>
                      <a:pt x="40" y="25"/>
                      <a:pt x="46" y="28"/>
                      <a:pt x="52" y="29"/>
                    </a:cubicBezTo>
                    <a:cubicBezTo>
                      <a:pt x="46" y="22"/>
                      <a:pt x="33" y="19"/>
                      <a:pt x="25" y="15"/>
                    </a:cubicBezTo>
                    <a:cubicBezTo>
                      <a:pt x="18" y="11"/>
                      <a:pt x="8" y="1"/>
                      <a:pt x="0" y="0"/>
                    </a:cubicBezTo>
                    <a:cubicBezTo>
                      <a:pt x="1" y="7"/>
                      <a:pt x="11" y="10"/>
                      <a:pt x="16" y="13"/>
                    </a:cubicBezTo>
                  </a:path>
                </a:pathLst>
              </a:custGeom>
              <a:solidFill>
                <a:srgbClr val="8D4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8" name="Freeform 424">
                <a:extLst>
                  <a:ext uri="{FF2B5EF4-FFF2-40B4-BE49-F238E27FC236}">
                    <a16:creationId xmlns:a16="http://schemas.microsoft.com/office/drawing/2014/main" id="{BB2D9E5A-1513-42A4-B893-D9EEE44E3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956"/>
                <a:ext cx="14" cy="10"/>
              </a:xfrm>
              <a:custGeom>
                <a:avLst/>
                <a:gdLst>
                  <a:gd name="T0" fmla="*/ 0 w 21"/>
                  <a:gd name="T1" fmla="*/ 1 h 15"/>
                  <a:gd name="T2" fmla="*/ 3 w 21"/>
                  <a:gd name="T3" fmla="*/ 3 h 15"/>
                  <a:gd name="T4" fmla="*/ 6 w 21"/>
                  <a:gd name="T5" fmla="*/ 0 h 15"/>
                  <a:gd name="T6" fmla="*/ 1 w 21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"/>
                  <a:gd name="T13" fmla="*/ 0 h 15"/>
                  <a:gd name="T14" fmla="*/ 21 w 21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" h="15">
                    <a:moveTo>
                      <a:pt x="0" y="5"/>
                    </a:moveTo>
                    <a:cubicBezTo>
                      <a:pt x="3" y="11"/>
                      <a:pt x="4" y="15"/>
                      <a:pt x="10" y="12"/>
                    </a:cubicBezTo>
                    <a:cubicBezTo>
                      <a:pt x="13" y="10"/>
                      <a:pt x="21" y="3"/>
                      <a:pt x="21" y="0"/>
                    </a:cubicBezTo>
                    <a:cubicBezTo>
                      <a:pt x="16" y="1"/>
                      <a:pt x="7" y="9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49" name="Freeform 425">
                <a:extLst>
                  <a:ext uri="{FF2B5EF4-FFF2-40B4-BE49-F238E27FC236}">
                    <a16:creationId xmlns:a16="http://schemas.microsoft.com/office/drawing/2014/main" id="{404DC5E1-6C8E-4419-A4FD-71D57B4D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932"/>
                <a:ext cx="17" cy="12"/>
              </a:xfrm>
              <a:custGeom>
                <a:avLst/>
                <a:gdLst>
                  <a:gd name="T0" fmla="*/ 0 w 27"/>
                  <a:gd name="T1" fmla="*/ 5 h 18"/>
                  <a:gd name="T2" fmla="*/ 3 w 27"/>
                  <a:gd name="T3" fmla="*/ 1 h 18"/>
                  <a:gd name="T4" fmla="*/ 7 w 27"/>
                  <a:gd name="T5" fmla="*/ 1 h 18"/>
                  <a:gd name="T6" fmla="*/ 4 w 27"/>
                  <a:gd name="T7" fmla="*/ 2 h 18"/>
                  <a:gd name="T8" fmla="*/ 1 w 27"/>
                  <a:gd name="T9" fmla="*/ 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18"/>
                  <a:gd name="T17" fmla="*/ 27 w 27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18">
                    <a:moveTo>
                      <a:pt x="0" y="16"/>
                    </a:moveTo>
                    <a:cubicBezTo>
                      <a:pt x="3" y="12"/>
                      <a:pt x="6" y="7"/>
                      <a:pt x="11" y="4"/>
                    </a:cubicBezTo>
                    <a:cubicBezTo>
                      <a:pt x="15" y="3"/>
                      <a:pt x="23" y="0"/>
                      <a:pt x="27" y="2"/>
                    </a:cubicBezTo>
                    <a:cubicBezTo>
                      <a:pt x="24" y="3"/>
                      <a:pt x="21" y="6"/>
                      <a:pt x="18" y="8"/>
                    </a:cubicBezTo>
                    <a:cubicBezTo>
                      <a:pt x="13" y="10"/>
                      <a:pt x="5" y="12"/>
                      <a:pt x="3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0" name="Freeform 426">
                <a:extLst>
                  <a:ext uri="{FF2B5EF4-FFF2-40B4-BE49-F238E27FC236}">
                    <a16:creationId xmlns:a16="http://schemas.microsoft.com/office/drawing/2014/main" id="{AA0CF5AB-A522-49D3-BF6F-767672FD4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013"/>
                <a:ext cx="11" cy="7"/>
              </a:xfrm>
              <a:custGeom>
                <a:avLst/>
                <a:gdLst>
                  <a:gd name="T0" fmla="*/ 1 w 17"/>
                  <a:gd name="T1" fmla="*/ 1 h 11"/>
                  <a:gd name="T2" fmla="*/ 3 w 17"/>
                  <a:gd name="T3" fmla="*/ 3 h 11"/>
                  <a:gd name="T4" fmla="*/ 0 w 17"/>
                  <a:gd name="T5" fmla="*/ 3 h 11"/>
                  <a:gd name="T6" fmla="*/ 3 w 17"/>
                  <a:gd name="T7" fmla="*/ 2 h 11"/>
                  <a:gd name="T8" fmla="*/ 1 w 17"/>
                  <a:gd name="T9" fmla="*/ 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1"/>
                  <a:gd name="T17" fmla="*/ 17 w 17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1">
                    <a:moveTo>
                      <a:pt x="2" y="1"/>
                    </a:moveTo>
                    <a:cubicBezTo>
                      <a:pt x="7" y="0"/>
                      <a:pt x="17" y="7"/>
                      <a:pt x="13" y="11"/>
                    </a:cubicBezTo>
                    <a:cubicBezTo>
                      <a:pt x="8" y="9"/>
                      <a:pt x="5" y="11"/>
                      <a:pt x="0" y="10"/>
                    </a:cubicBezTo>
                    <a:cubicBezTo>
                      <a:pt x="2" y="8"/>
                      <a:pt x="6" y="9"/>
                      <a:pt x="9" y="7"/>
                    </a:cubicBezTo>
                    <a:cubicBezTo>
                      <a:pt x="7" y="6"/>
                      <a:pt x="5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1" name="Freeform 427">
                <a:extLst>
                  <a:ext uri="{FF2B5EF4-FFF2-40B4-BE49-F238E27FC236}">
                    <a16:creationId xmlns:a16="http://schemas.microsoft.com/office/drawing/2014/main" id="{76EE624C-73C2-4A81-99C8-8AF69306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896"/>
                <a:ext cx="22" cy="34"/>
              </a:xfrm>
              <a:custGeom>
                <a:avLst/>
                <a:gdLst>
                  <a:gd name="T0" fmla="*/ 0 w 34"/>
                  <a:gd name="T1" fmla="*/ 12 h 53"/>
                  <a:gd name="T2" fmla="*/ 6 w 34"/>
                  <a:gd name="T3" fmla="*/ 12 h 53"/>
                  <a:gd name="T4" fmla="*/ 8 w 34"/>
                  <a:gd name="T5" fmla="*/ 0 h 53"/>
                  <a:gd name="T6" fmla="*/ 6 w 34"/>
                  <a:gd name="T7" fmla="*/ 4 h 53"/>
                  <a:gd name="T8" fmla="*/ 6 w 34"/>
                  <a:gd name="T9" fmla="*/ 8 h 53"/>
                  <a:gd name="T10" fmla="*/ 4 w 34"/>
                  <a:gd name="T11" fmla="*/ 11 h 53"/>
                  <a:gd name="T12" fmla="*/ 1 w 34"/>
                  <a:gd name="T13" fmla="*/ 12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53"/>
                  <a:gd name="T23" fmla="*/ 34 w 34"/>
                  <a:gd name="T24" fmla="*/ 53 h 5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53">
                    <a:moveTo>
                      <a:pt x="0" y="46"/>
                    </a:moveTo>
                    <a:cubicBezTo>
                      <a:pt x="9" y="50"/>
                      <a:pt x="19" y="53"/>
                      <a:pt x="24" y="43"/>
                    </a:cubicBezTo>
                    <a:cubicBezTo>
                      <a:pt x="29" y="33"/>
                      <a:pt x="34" y="11"/>
                      <a:pt x="28" y="0"/>
                    </a:cubicBezTo>
                    <a:cubicBezTo>
                      <a:pt x="29" y="6"/>
                      <a:pt x="26" y="11"/>
                      <a:pt x="25" y="17"/>
                    </a:cubicBezTo>
                    <a:cubicBezTo>
                      <a:pt x="24" y="22"/>
                      <a:pt x="24" y="27"/>
                      <a:pt x="21" y="31"/>
                    </a:cubicBezTo>
                    <a:cubicBezTo>
                      <a:pt x="20" y="35"/>
                      <a:pt x="17" y="39"/>
                      <a:pt x="14" y="41"/>
                    </a:cubicBezTo>
                    <a:cubicBezTo>
                      <a:pt x="10" y="44"/>
                      <a:pt x="7" y="43"/>
                      <a:pt x="3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2" name="Freeform 428">
                <a:extLst>
                  <a:ext uri="{FF2B5EF4-FFF2-40B4-BE49-F238E27FC236}">
                    <a16:creationId xmlns:a16="http://schemas.microsoft.com/office/drawing/2014/main" id="{F08E6A88-1C10-49C5-B13F-5A08F701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857"/>
                <a:ext cx="15" cy="24"/>
              </a:xfrm>
              <a:custGeom>
                <a:avLst/>
                <a:gdLst>
                  <a:gd name="T0" fmla="*/ 5 w 24"/>
                  <a:gd name="T1" fmla="*/ 10 h 37"/>
                  <a:gd name="T2" fmla="*/ 3 w 24"/>
                  <a:gd name="T3" fmla="*/ 1 h 37"/>
                  <a:gd name="T4" fmla="*/ 5 w 24"/>
                  <a:gd name="T5" fmla="*/ 1 h 37"/>
                  <a:gd name="T6" fmla="*/ 5 w 24"/>
                  <a:gd name="T7" fmla="*/ 2 h 37"/>
                  <a:gd name="T8" fmla="*/ 3 w 24"/>
                  <a:gd name="T9" fmla="*/ 5 h 37"/>
                  <a:gd name="T10" fmla="*/ 4 w 24"/>
                  <a:gd name="T11" fmla="*/ 1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37"/>
                  <a:gd name="T20" fmla="*/ 24 w 24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37">
                    <a:moveTo>
                      <a:pt x="20" y="35"/>
                    </a:moveTo>
                    <a:cubicBezTo>
                      <a:pt x="7" y="36"/>
                      <a:pt x="0" y="7"/>
                      <a:pt x="12" y="1"/>
                    </a:cubicBezTo>
                    <a:cubicBezTo>
                      <a:pt x="14" y="0"/>
                      <a:pt x="18" y="1"/>
                      <a:pt x="20" y="3"/>
                    </a:cubicBezTo>
                    <a:cubicBezTo>
                      <a:pt x="24" y="7"/>
                      <a:pt x="22" y="6"/>
                      <a:pt x="19" y="8"/>
                    </a:cubicBezTo>
                    <a:cubicBezTo>
                      <a:pt x="15" y="12"/>
                      <a:pt x="12" y="12"/>
                      <a:pt x="11" y="19"/>
                    </a:cubicBezTo>
                    <a:cubicBezTo>
                      <a:pt x="11" y="25"/>
                      <a:pt x="13" y="33"/>
                      <a:pt x="18" y="37"/>
                    </a:cubicBezTo>
                  </a:path>
                </a:pathLst>
              </a:custGeom>
              <a:solidFill>
                <a:srgbClr val="EFD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3" name="Freeform 429">
                <a:extLst>
                  <a:ext uri="{FF2B5EF4-FFF2-40B4-BE49-F238E27FC236}">
                    <a16:creationId xmlns:a16="http://schemas.microsoft.com/office/drawing/2014/main" id="{DB5AE882-0A09-4310-B8D1-32F864B4C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894"/>
                <a:ext cx="6" cy="9"/>
              </a:xfrm>
              <a:custGeom>
                <a:avLst/>
                <a:gdLst>
                  <a:gd name="T0" fmla="*/ 2 w 9"/>
                  <a:gd name="T1" fmla="*/ 0 h 15"/>
                  <a:gd name="T2" fmla="*/ 1 w 9"/>
                  <a:gd name="T3" fmla="*/ 2 h 15"/>
                  <a:gd name="T4" fmla="*/ 3 w 9"/>
                  <a:gd name="T5" fmla="*/ 3 h 15"/>
                  <a:gd name="T6" fmla="*/ 2 w 9"/>
                  <a:gd name="T7" fmla="*/ 1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15"/>
                  <a:gd name="T14" fmla="*/ 9 w 9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15">
                    <a:moveTo>
                      <a:pt x="7" y="0"/>
                    </a:moveTo>
                    <a:cubicBezTo>
                      <a:pt x="7" y="1"/>
                      <a:pt x="0" y="3"/>
                      <a:pt x="2" y="9"/>
                    </a:cubicBezTo>
                    <a:cubicBezTo>
                      <a:pt x="3" y="11"/>
                      <a:pt x="7" y="14"/>
                      <a:pt x="9" y="15"/>
                    </a:cubicBezTo>
                    <a:cubicBezTo>
                      <a:pt x="9" y="11"/>
                      <a:pt x="6" y="7"/>
                      <a:pt x="7" y="2"/>
                    </a:cubicBezTo>
                  </a:path>
                </a:pathLst>
              </a:custGeom>
              <a:solidFill>
                <a:srgbClr val="EFD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4" name="Freeform 430">
                <a:extLst>
                  <a:ext uri="{FF2B5EF4-FFF2-40B4-BE49-F238E27FC236}">
                    <a16:creationId xmlns:a16="http://schemas.microsoft.com/office/drawing/2014/main" id="{DF800A09-3E3B-450A-A716-7F0BF3AE5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919"/>
                <a:ext cx="30" cy="107"/>
              </a:xfrm>
              <a:custGeom>
                <a:avLst/>
                <a:gdLst>
                  <a:gd name="T0" fmla="*/ 6 w 47"/>
                  <a:gd name="T1" fmla="*/ 0 h 166"/>
                  <a:gd name="T2" fmla="*/ 7 w 47"/>
                  <a:gd name="T3" fmla="*/ 6 h 166"/>
                  <a:gd name="T4" fmla="*/ 8 w 47"/>
                  <a:gd name="T5" fmla="*/ 12 h 166"/>
                  <a:gd name="T6" fmla="*/ 11 w 47"/>
                  <a:gd name="T7" fmla="*/ 22 h 166"/>
                  <a:gd name="T8" fmla="*/ 12 w 47"/>
                  <a:gd name="T9" fmla="*/ 41 h 166"/>
                  <a:gd name="T10" fmla="*/ 10 w 47"/>
                  <a:gd name="T11" fmla="*/ 44 h 166"/>
                  <a:gd name="T12" fmla="*/ 10 w 47"/>
                  <a:gd name="T13" fmla="*/ 39 h 166"/>
                  <a:gd name="T14" fmla="*/ 10 w 47"/>
                  <a:gd name="T15" fmla="*/ 35 h 166"/>
                  <a:gd name="T16" fmla="*/ 8 w 47"/>
                  <a:gd name="T17" fmla="*/ 22 h 166"/>
                  <a:gd name="T18" fmla="*/ 0 w 47"/>
                  <a:gd name="T19" fmla="*/ 6 h 166"/>
                  <a:gd name="T20" fmla="*/ 6 w 47"/>
                  <a:gd name="T21" fmla="*/ 1 h 166"/>
                  <a:gd name="T22" fmla="*/ 6 w 47"/>
                  <a:gd name="T23" fmla="*/ 0 h 16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7"/>
                  <a:gd name="T37" fmla="*/ 0 h 166"/>
                  <a:gd name="T38" fmla="*/ 47 w 47"/>
                  <a:gd name="T39" fmla="*/ 166 h 16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7" h="166">
                    <a:moveTo>
                      <a:pt x="23" y="0"/>
                    </a:moveTo>
                    <a:cubicBezTo>
                      <a:pt x="23" y="7"/>
                      <a:pt x="26" y="15"/>
                      <a:pt x="27" y="21"/>
                    </a:cubicBezTo>
                    <a:cubicBezTo>
                      <a:pt x="29" y="29"/>
                      <a:pt x="31" y="36"/>
                      <a:pt x="33" y="44"/>
                    </a:cubicBezTo>
                    <a:cubicBezTo>
                      <a:pt x="36" y="56"/>
                      <a:pt x="39" y="69"/>
                      <a:pt x="42" y="82"/>
                    </a:cubicBezTo>
                    <a:cubicBezTo>
                      <a:pt x="47" y="104"/>
                      <a:pt x="47" y="128"/>
                      <a:pt x="45" y="151"/>
                    </a:cubicBezTo>
                    <a:cubicBezTo>
                      <a:pt x="44" y="158"/>
                      <a:pt x="43" y="161"/>
                      <a:pt x="37" y="166"/>
                    </a:cubicBezTo>
                    <a:cubicBezTo>
                      <a:pt x="35" y="161"/>
                      <a:pt x="38" y="153"/>
                      <a:pt x="38" y="147"/>
                    </a:cubicBezTo>
                    <a:cubicBezTo>
                      <a:pt x="38" y="141"/>
                      <a:pt x="38" y="135"/>
                      <a:pt x="38" y="129"/>
                    </a:cubicBezTo>
                    <a:cubicBezTo>
                      <a:pt x="37" y="113"/>
                      <a:pt x="35" y="96"/>
                      <a:pt x="32" y="80"/>
                    </a:cubicBezTo>
                    <a:cubicBezTo>
                      <a:pt x="28" y="59"/>
                      <a:pt x="24" y="30"/>
                      <a:pt x="0" y="24"/>
                    </a:cubicBezTo>
                    <a:cubicBezTo>
                      <a:pt x="9" y="34"/>
                      <a:pt x="23" y="10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EFD3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5" name="Freeform 431">
                <a:extLst>
                  <a:ext uri="{FF2B5EF4-FFF2-40B4-BE49-F238E27FC236}">
                    <a16:creationId xmlns:a16="http://schemas.microsoft.com/office/drawing/2014/main" id="{76DDAC8A-7514-410D-96D0-842A82EA3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372"/>
                <a:ext cx="9" cy="15"/>
              </a:xfrm>
              <a:custGeom>
                <a:avLst/>
                <a:gdLst>
                  <a:gd name="T0" fmla="*/ 1 w 15"/>
                  <a:gd name="T1" fmla="*/ 0 h 23"/>
                  <a:gd name="T2" fmla="*/ 2 w 15"/>
                  <a:gd name="T3" fmla="*/ 7 h 23"/>
                  <a:gd name="T4" fmla="*/ 2 w 15"/>
                  <a:gd name="T5" fmla="*/ 2 h 23"/>
                  <a:gd name="T6" fmla="*/ 1 w 15"/>
                  <a:gd name="T7" fmla="*/ 4 h 23"/>
                  <a:gd name="T8" fmla="*/ 0 w 15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23"/>
                  <a:gd name="T17" fmla="*/ 15 w 15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23">
                    <a:moveTo>
                      <a:pt x="2" y="0"/>
                    </a:moveTo>
                    <a:cubicBezTo>
                      <a:pt x="2" y="9"/>
                      <a:pt x="2" y="18"/>
                      <a:pt x="10" y="23"/>
                    </a:cubicBezTo>
                    <a:cubicBezTo>
                      <a:pt x="14" y="18"/>
                      <a:pt x="15" y="12"/>
                      <a:pt x="11" y="6"/>
                    </a:cubicBezTo>
                    <a:cubicBezTo>
                      <a:pt x="10" y="9"/>
                      <a:pt x="7" y="12"/>
                      <a:pt x="6" y="14"/>
                    </a:cubicBezTo>
                    <a:cubicBezTo>
                      <a:pt x="3" y="10"/>
                      <a:pt x="1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6" name="Freeform 432">
                <a:extLst>
                  <a:ext uri="{FF2B5EF4-FFF2-40B4-BE49-F238E27FC236}">
                    <a16:creationId xmlns:a16="http://schemas.microsoft.com/office/drawing/2014/main" id="{0776E5DC-F2F7-4ABB-9BBF-810889E72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7" y="1098"/>
                <a:ext cx="12" cy="33"/>
              </a:xfrm>
              <a:custGeom>
                <a:avLst/>
                <a:gdLst>
                  <a:gd name="T0" fmla="*/ 3 w 19"/>
                  <a:gd name="T1" fmla="*/ 0 h 51"/>
                  <a:gd name="T2" fmla="*/ 3 w 19"/>
                  <a:gd name="T3" fmla="*/ 14 h 51"/>
                  <a:gd name="T4" fmla="*/ 3 w 19"/>
                  <a:gd name="T5" fmla="*/ 2 h 51"/>
                  <a:gd name="T6" fmla="*/ 0 60000 65536"/>
                  <a:gd name="T7" fmla="*/ 0 60000 65536"/>
                  <a:gd name="T8" fmla="*/ 0 60000 65536"/>
                  <a:gd name="T9" fmla="*/ 0 w 19"/>
                  <a:gd name="T10" fmla="*/ 0 h 51"/>
                  <a:gd name="T11" fmla="*/ 19 w 19"/>
                  <a:gd name="T12" fmla="*/ 51 h 5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9" h="51">
                    <a:moveTo>
                      <a:pt x="10" y="0"/>
                    </a:moveTo>
                    <a:cubicBezTo>
                      <a:pt x="19" y="13"/>
                      <a:pt x="12" y="36"/>
                      <a:pt x="12" y="51"/>
                    </a:cubicBezTo>
                    <a:cubicBezTo>
                      <a:pt x="0" y="45"/>
                      <a:pt x="8" y="16"/>
                      <a:pt x="1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7" name="Freeform 433">
                <a:extLst>
                  <a:ext uri="{FF2B5EF4-FFF2-40B4-BE49-F238E27FC236}">
                    <a16:creationId xmlns:a16="http://schemas.microsoft.com/office/drawing/2014/main" id="{86E286A4-E38D-441C-854E-FF18E753D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171"/>
                <a:ext cx="8" cy="30"/>
              </a:xfrm>
              <a:custGeom>
                <a:avLst/>
                <a:gdLst>
                  <a:gd name="T0" fmla="*/ 2 w 13"/>
                  <a:gd name="T1" fmla="*/ 0 h 48"/>
                  <a:gd name="T2" fmla="*/ 2 w 13"/>
                  <a:gd name="T3" fmla="*/ 12 h 48"/>
                  <a:gd name="T4" fmla="*/ 2 w 13"/>
                  <a:gd name="T5" fmla="*/ 0 h 48"/>
                  <a:gd name="T6" fmla="*/ 0 60000 65536"/>
                  <a:gd name="T7" fmla="*/ 0 60000 65536"/>
                  <a:gd name="T8" fmla="*/ 0 60000 65536"/>
                  <a:gd name="T9" fmla="*/ 0 w 13"/>
                  <a:gd name="T10" fmla="*/ 0 h 48"/>
                  <a:gd name="T11" fmla="*/ 13 w 13"/>
                  <a:gd name="T12" fmla="*/ 48 h 4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" h="48">
                    <a:moveTo>
                      <a:pt x="8" y="0"/>
                    </a:moveTo>
                    <a:cubicBezTo>
                      <a:pt x="9" y="14"/>
                      <a:pt x="0" y="38"/>
                      <a:pt x="11" y="48"/>
                    </a:cubicBezTo>
                    <a:cubicBezTo>
                      <a:pt x="13" y="33"/>
                      <a:pt x="4" y="14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8" name="Freeform 434">
                <a:extLst>
                  <a:ext uri="{FF2B5EF4-FFF2-40B4-BE49-F238E27FC236}">
                    <a16:creationId xmlns:a16="http://schemas.microsoft.com/office/drawing/2014/main" id="{48EFFBBE-495C-4AEF-A43B-06A68E96F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190"/>
                <a:ext cx="4" cy="19"/>
              </a:xfrm>
              <a:custGeom>
                <a:avLst/>
                <a:gdLst>
                  <a:gd name="T0" fmla="*/ 1 w 7"/>
                  <a:gd name="T1" fmla="*/ 1 h 29"/>
                  <a:gd name="T2" fmla="*/ 1 w 7"/>
                  <a:gd name="T3" fmla="*/ 8 h 29"/>
                  <a:gd name="T4" fmla="*/ 1 w 7"/>
                  <a:gd name="T5" fmla="*/ 0 h 29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29"/>
                  <a:gd name="T11" fmla="*/ 7 w 7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29">
                    <a:moveTo>
                      <a:pt x="2" y="2"/>
                    </a:moveTo>
                    <a:cubicBezTo>
                      <a:pt x="2" y="12"/>
                      <a:pt x="0" y="22"/>
                      <a:pt x="6" y="29"/>
                    </a:cubicBezTo>
                    <a:cubicBezTo>
                      <a:pt x="7" y="19"/>
                      <a:pt x="5" y="1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59" name="Freeform 435">
                <a:extLst>
                  <a:ext uri="{FF2B5EF4-FFF2-40B4-BE49-F238E27FC236}">
                    <a16:creationId xmlns:a16="http://schemas.microsoft.com/office/drawing/2014/main" id="{AEE30EF2-A132-4EDD-A2FA-AE14F6AB2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9" y="1049"/>
                <a:ext cx="11" cy="18"/>
              </a:xfrm>
              <a:custGeom>
                <a:avLst/>
                <a:gdLst>
                  <a:gd name="T0" fmla="*/ 0 w 17"/>
                  <a:gd name="T1" fmla="*/ 1 h 29"/>
                  <a:gd name="T2" fmla="*/ 4 w 17"/>
                  <a:gd name="T3" fmla="*/ 7 h 29"/>
                  <a:gd name="T4" fmla="*/ 1 w 17"/>
                  <a:gd name="T5" fmla="*/ 0 h 29"/>
                  <a:gd name="T6" fmla="*/ 0 60000 65536"/>
                  <a:gd name="T7" fmla="*/ 0 60000 65536"/>
                  <a:gd name="T8" fmla="*/ 0 60000 65536"/>
                  <a:gd name="T9" fmla="*/ 0 w 17"/>
                  <a:gd name="T10" fmla="*/ 0 h 29"/>
                  <a:gd name="T11" fmla="*/ 17 w 17"/>
                  <a:gd name="T12" fmla="*/ 29 h 29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7" h="29">
                    <a:moveTo>
                      <a:pt x="0" y="2"/>
                    </a:moveTo>
                    <a:cubicBezTo>
                      <a:pt x="8" y="9"/>
                      <a:pt x="5" y="25"/>
                      <a:pt x="16" y="29"/>
                    </a:cubicBezTo>
                    <a:cubicBezTo>
                      <a:pt x="17" y="17"/>
                      <a:pt x="6" y="1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0" name="Freeform 436">
                <a:extLst>
                  <a:ext uri="{FF2B5EF4-FFF2-40B4-BE49-F238E27FC236}">
                    <a16:creationId xmlns:a16="http://schemas.microsoft.com/office/drawing/2014/main" id="{771F2C3D-DCC2-4039-A105-766B89AA5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4" y="953"/>
                <a:ext cx="9" cy="24"/>
              </a:xfrm>
              <a:custGeom>
                <a:avLst/>
                <a:gdLst>
                  <a:gd name="T0" fmla="*/ 4 w 14"/>
                  <a:gd name="T1" fmla="*/ 0 h 37"/>
                  <a:gd name="T2" fmla="*/ 1 w 14"/>
                  <a:gd name="T3" fmla="*/ 10 h 37"/>
                  <a:gd name="T4" fmla="*/ 3 w 14"/>
                  <a:gd name="T5" fmla="*/ 2 h 37"/>
                  <a:gd name="T6" fmla="*/ 0 60000 65536"/>
                  <a:gd name="T7" fmla="*/ 0 60000 65536"/>
                  <a:gd name="T8" fmla="*/ 0 60000 65536"/>
                  <a:gd name="T9" fmla="*/ 0 w 14"/>
                  <a:gd name="T10" fmla="*/ 0 h 37"/>
                  <a:gd name="T11" fmla="*/ 14 w 14"/>
                  <a:gd name="T12" fmla="*/ 37 h 3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4" h="37">
                    <a:moveTo>
                      <a:pt x="14" y="0"/>
                    </a:moveTo>
                    <a:cubicBezTo>
                      <a:pt x="10" y="13"/>
                      <a:pt x="0" y="23"/>
                      <a:pt x="1" y="37"/>
                    </a:cubicBezTo>
                    <a:cubicBezTo>
                      <a:pt x="11" y="31"/>
                      <a:pt x="6" y="15"/>
                      <a:pt x="12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1" name="Freeform 437">
                <a:extLst>
                  <a:ext uri="{FF2B5EF4-FFF2-40B4-BE49-F238E27FC236}">
                    <a16:creationId xmlns:a16="http://schemas.microsoft.com/office/drawing/2014/main" id="{8DDC32D1-18D5-4844-A496-A6599F197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994"/>
                <a:ext cx="6" cy="17"/>
              </a:xfrm>
              <a:custGeom>
                <a:avLst/>
                <a:gdLst>
                  <a:gd name="T0" fmla="*/ 1 w 9"/>
                  <a:gd name="T1" fmla="*/ 1 h 26"/>
                  <a:gd name="T2" fmla="*/ 1 w 9"/>
                  <a:gd name="T3" fmla="*/ 7 h 26"/>
                  <a:gd name="T4" fmla="*/ 1 w 9"/>
                  <a:gd name="T5" fmla="*/ 0 h 26"/>
                  <a:gd name="T6" fmla="*/ 0 60000 65536"/>
                  <a:gd name="T7" fmla="*/ 0 60000 65536"/>
                  <a:gd name="T8" fmla="*/ 0 60000 65536"/>
                  <a:gd name="T9" fmla="*/ 0 w 9"/>
                  <a:gd name="T10" fmla="*/ 0 h 26"/>
                  <a:gd name="T11" fmla="*/ 9 w 9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9" h="26">
                    <a:moveTo>
                      <a:pt x="3" y="2"/>
                    </a:moveTo>
                    <a:cubicBezTo>
                      <a:pt x="1" y="10"/>
                      <a:pt x="0" y="19"/>
                      <a:pt x="5" y="26"/>
                    </a:cubicBezTo>
                    <a:cubicBezTo>
                      <a:pt x="9" y="18"/>
                      <a:pt x="6" y="8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2" name="Freeform 438">
                <a:extLst>
                  <a:ext uri="{FF2B5EF4-FFF2-40B4-BE49-F238E27FC236}">
                    <a16:creationId xmlns:a16="http://schemas.microsoft.com/office/drawing/2014/main" id="{C070AF37-600A-424D-98D4-C276C092CE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131"/>
                <a:ext cx="9" cy="23"/>
              </a:xfrm>
              <a:custGeom>
                <a:avLst/>
                <a:gdLst>
                  <a:gd name="T0" fmla="*/ 1 w 15"/>
                  <a:gd name="T1" fmla="*/ 1 h 36"/>
                  <a:gd name="T2" fmla="*/ 1 w 15"/>
                  <a:gd name="T3" fmla="*/ 10 h 36"/>
                  <a:gd name="T4" fmla="*/ 1 w 15"/>
                  <a:gd name="T5" fmla="*/ 0 h 36"/>
                  <a:gd name="T6" fmla="*/ 0 60000 65536"/>
                  <a:gd name="T7" fmla="*/ 0 60000 65536"/>
                  <a:gd name="T8" fmla="*/ 0 60000 65536"/>
                  <a:gd name="T9" fmla="*/ 0 w 15"/>
                  <a:gd name="T10" fmla="*/ 0 h 36"/>
                  <a:gd name="T11" fmla="*/ 15 w 15"/>
                  <a:gd name="T12" fmla="*/ 36 h 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5" h="36">
                    <a:moveTo>
                      <a:pt x="3" y="4"/>
                    </a:moveTo>
                    <a:cubicBezTo>
                      <a:pt x="3" y="15"/>
                      <a:pt x="0" y="27"/>
                      <a:pt x="7" y="36"/>
                    </a:cubicBezTo>
                    <a:cubicBezTo>
                      <a:pt x="15" y="27"/>
                      <a:pt x="5" y="1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3" name="Freeform 439">
                <a:extLst>
                  <a:ext uri="{FF2B5EF4-FFF2-40B4-BE49-F238E27FC236}">
                    <a16:creationId xmlns:a16="http://schemas.microsoft.com/office/drawing/2014/main" id="{2EAC1BA9-4695-4353-860D-A73648F45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321"/>
                <a:ext cx="7" cy="16"/>
              </a:xfrm>
              <a:custGeom>
                <a:avLst/>
                <a:gdLst>
                  <a:gd name="T0" fmla="*/ 0 w 11"/>
                  <a:gd name="T1" fmla="*/ 1 h 26"/>
                  <a:gd name="T2" fmla="*/ 2 w 11"/>
                  <a:gd name="T3" fmla="*/ 6 h 26"/>
                  <a:gd name="T4" fmla="*/ 1 w 11"/>
                  <a:gd name="T5" fmla="*/ 0 h 26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26"/>
                  <a:gd name="T11" fmla="*/ 11 w 11"/>
                  <a:gd name="T12" fmla="*/ 26 h 2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26">
                    <a:moveTo>
                      <a:pt x="0" y="2"/>
                    </a:moveTo>
                    <a:cubicBezTo>
                      <a:pt x="0" y="10"/>
                      <a:pt x="1" y="19"/>
                      <a:pt x="7" y="26"/>
                    </a:cubicBezTo>
                    <a:cubicBezTo>
                      <a:pt x="11" y="18"/>
                      <a:pt x="5" y="9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4" name="Freeform 440">
                <a:extLst>
                  <a:ext uri="{FF2B5EF4-FFF2-40B4-BE49-F238E27FC236}">
                    <a16:creationId xmlns:a16="http://schemas.microsoft.com/office/drawing/2014/main" id="{BCE8859A-68EC-4FD3-83B0-C44096824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361"/>
                <a:ext cx="11" cy="17"/>
              </a:xfrm>
              <a:custGeom>
                <a:avLst/>
                <a:gdLst>
                  <a:gd name="T0" fmla="*/ 1 w 16"/>
                  <a:gd name="T1" fmla="*/ 0 h 27"/>
                  <a:gd name="T2" fmla="*/ 5 w 16"/>
                  <a:gd name="T3" fmla="*/ 7 h 27"/>
                  <a:gd name="T4" fmla="*/ 3 w 16"/>
                  <a:gd name="T5" fmla="*/ 2 h 27"/>
                  <a:gd name="T6" fmla="*/ 0 60000 65536"/>
                  <a:gd name="T7" fmla="*/ 0 60000 65536"/>
                  <a:gd name="T8" fmla="*/ 0 60000 65536"/>
                  <a:gd name="T9" fmla="*/ 0 w 16"/>
                  <a:gd name="T10" fmla="*/ 0 h 27"/>
                  <a:gd name="T11" fmla="*/ 16 w 16"/>
                  <a:gd name="T12" fmla="*/ 27 h 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" h="27">
                    <a:moveTo>
                      <a:pt x="2" y="0"/>
                    </a:moveTo>
                    <a:cubicBezTo>
                      <a:pt x="2" y="11"/>
                      <a:pt x="0" y="25"/>
                      <a:pt x="14" y="27"/>
                    </a:cubicBezTo>
                    <a:cubicBezTo>
                      <a:pt x="16" y="20"/>
                      <a:pt x="12" y="12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5" name="Freeform 441">
                <a:extLst>
                  <a:ext uri="{FF2B5EF4-FFF2-40B4-BE49-F238E27FC236}">
                    <a16:creationId xmlns:a16="http://schemas.microsoft.com/office/drawing/2014/main" id="{2EDFD8FB-5434-4410-A55D-A10A75EAE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280"/>
                <a:ext cx="7" cy="15"/>
              </a:xfrm>
              <a:custGeom>
                <a:avLst/>
                <a:gdLst>
                  <a:gd name="T0" fmla="*/ 2 w 11"/>
                  <a:gd name="T1" fmla="*/ 0 h 24"/>
                  <a:gd name="T2" fmla="*/ 2 w 11"/>
                  <a:gd name="T3" fmla="*/ 6 h 24"/>
                  <a:gd name="T4" fmla="*/ 2 w 11"/>
                  <a:gd name="T5" fmla="*/ 1 h 24"/>
                  <a:gd name="T6" fmla="*/ 0 60000 65536"/>
                  <a:gd name="T7" fmla="*/ 0 60000 65536"/>
                  <a:gd name="T8" fmla="*/ 0 60000 65536"/>
                  <a:gd name="T9" fmla="*/ 0 w 11"/>
                  <a:gd name="T10" fmla="*/ 0 h 24"/>
                  <a:gd name="T11" fmla="*/ 11 w 11"/>
                  <a:gd name="T12" fmla="*/ 24 h 2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1" h="24">
                    <a:moveTo>
                      <a:pt x="6" y="0"/>
                    </a:moveTo>
                    <a:cubicBezTo>
                      <a:pt x="3" y="9"/>
                      <a:pt x="0" y="16"/>
                      <a:pt x="6" y="24"/>
                    </a:cubicBezTo>
                    <a:cubicBezTo>
                      <a:pt x="11" y="17"/>
                      <a:pt x="11" y="8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6" name="Freeform 442">
                <a:extLst>
                  <a:ext uri="{FF2B5EF4-FFF2-40B4-BE49-F238E27FC236}">
                    <a16:creationId xmlns:a16="http://schemas.microsoft.com/office/drawing/2014/main" id="{0C9D0CE2-C9B5-4C92-9F00-FFD221649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827"/>
                <a:ext cx="21" cy="10"/>
              </a:xfrm>
              <a:custGeom>
                <a:avLst/>
                <a:gdLst>
                  <a:gd name="T0" fmla="*/ 1 w 33"/>
                  <a:gd name="T1" fmla="*/ 0 h 15"/>
                  <a:gd name="T2" fmla="*/ 4 w 33"/>
                  <a:gd name="T3" fmla="*/ 1 h 15"/>
                  <a:gd name="T4" fmla="*/ 8 w 33"/>
                  <a:gd name="T5" fmla="*/ 1 h 15"/>
                  <a:gd name="T6" fmla="*/ 0 w 33"/>
                  <a:gd name="T7" fmla="*/ 2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3"/>
                  <a:gd name="T13" fmla="*/ 0 h 15"/>
                  <a:gd name="T14" fmla="*/ 33 w 33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3" h="15">
                    <a:moveTo>
                      <a:pt x="1" y="0"/>
                    </a:moveTo>
                    <a:cubicBezTo>
                      <a:pt x="3" y="4"/>
                      <a:pt x="13" y="4"/>
                      <a:pt x="17" y="5"/>
                    </a:cubicBezTo>
                    <a:cubicBezTo>
                      <a:pt x="21" y="5"/>
                      <a:pt x="28" y="3"/>
                      <a:pt x="32" y="5"/>
                    </a:cubicBezTo>
                    <a:cubicBezTo>
                      <a:pt x="33" y="15"/>
                      <a:pt x="4" y="10"/>
                      <a:pt x="0" y="8"/>
                    </a:cubicBezTo>
                  </a:path>
                </a:pathLst>
              </a:custGeom>
              <a:solidFill>
                <a:srgbClr val="A5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7" name="Freeform 443">
                <a:extLst>
                  <a:ext uri="{FF2B5EF4-FFF2-40B4-BE49-F238E27FC236}">
                    <a16:creationId xmlns:a16="http://schemas.microsoft.com/office/drawing/2014/main" id="{72CAEE03-E7F2-4F33-A0B1-19BE88B13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" y="739"/>
                <a:ext cx="10" cy="13"/>
              </a:xfrm>
              <a:custGeom>
                <a:avLst/>
                <a:gdLst>
                  <a:gd name="T0" fmla="*/ 0 w 16"/>
                  <a:gd name="T1" fmla="*/ 0 h 20"/>
                  <a:gd name="T2" fmla="*/ 4 w 16"/>
                  <a:gd name="T3" fmla="*/ 3 h 20"/>
                  <a:gd name="T4" fmla="*/ 3 w 16"/>
                  <a:gd name="T5" fmla="*/ 5 h 20"/>
                  <a:gd name="T6" fmla="*/ 0 w 16"/>
                  <a:gd name="T7" fmla="*/ 1 h 2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"/>
                  <a:gd name="T13" fmla="*/ 0 h 20"/>
                  <a:gd name="T14" fmla="*/ 16 w 16"/>
                  <a:gd name="T15" fmla="*/ 20 h 2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" h="20">
                    <a:moveTo>
                      <a:pt x="0" y="0"/>
                    </a:moveTo>
                    <a:cubicBezTo>
                      <a:pt x="6" y="3"/>
                      <a:pt x="10" y="5"/>
                      <a:pt x="14" y="10"/>
                    </a:cubicBezTo>
                    <a:cubicBezTo>
                      <a:pt x="16" y="14"/>
                      <a:pt x="15" y="18"/>
                      <a:pt x="10" y="20"/>
                    </a:cubicBezTo>
                    <a:cubicBezTo>
                      <a:pt x="9" y="13"/>
                      <a:pt x="9" y="3"/>
                      <a:pt x="0" y="2"/>
                    </a:cubicBezTo>
                  </a:path>
                </a:pathLst>
              </a:custGeom>
              <a:solidFill>
                <a:srgbClr val="E1B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8" name="Freeform 444">
                <a:extLst>
                  <a:ext uri="{FF2B5EF4-FFF2-40B4-BE49-F238E27FC236}">
                    <a16:creationId xmlns:a16="http://schemas.microsoft.com/office/drawing/2014/main" id="{DFAED1D3-DF34-4D90-9AC0-23BF4D477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730"/>
                <a:ext cx="21" cy="19"/>
              </a:xfrm>
              <a:custGeom>
                <a:avLst/>
                <a:gdLst>
                  <a:gd name="T0" fmla="*/ 0 w 33"/>
                  <a:gd name="T1" fmla="*/ 1 h 29"/>
                  <a:gd name="T2" fmla="*/ 5 w 33"/>
                  <a:gd name="T3" fmla="*/ 4 h 29"/>
                  <a:gd name="T4" fmla="*/ 8 w 33"/>
                  <a:gd name="T5" fmla="*/ 8 h 29"/>
                  <a:gd name="T6" fmla="*/ 6 w 33"/>
                  <a:gd name="T7" fmla="*/ 3 h 29"/>
                  <a:gd name="T8" fmla="*/ 1 w 33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3"/>
                  <a:gd name="T16" fmla="*/ 0 h 29"/>
                  <a:gd name="T17" fmla="*/ 33 w 33"/>
                  <a:gd name="T18" fmla="*/ 29 h 2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3" h="29">
                    <a:moveTo>
                      <a:pt x="0" y="5"/>
                    </a:moveTo>
                    <a:cubicBezTo>
                      <a:pt x="9" y="5"/>
                      <a:pt x="15" y="7"/>
                      <a:pt x="21" y="14"/>
                    </a:cubicBezTo>
                    <a:cubicBezTo>
                      <a:pt x="25" y="18"/>
                      <a:pt x="26" y="27"/>
                      <a:pt x="30" y="29"/>
                    </a:cubicBezTo>
                    <a:cubicBezTo>
                      <a:pt x="33" y="24"/>
                      <a:pt x="25" y="13"/>
                      <a:pt x="22" y="9"/>
                    </a:cubicBezTo>
                    <a:cubicBezTo>
                      <a:pt x="17" y="2"/>
                      <a:pt x="10" y="0"/>
                      <a:pt x="2" y="3"/>
                    </a:cubicBezTo>
                  </a:path>
                </a:pathLst>
              </a:custGeom>
              <a:solidFill>
                <a:srgbClr val="E1B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69" name="Freeform 445">
                <a:extLst>
                  <a:ext uri="{FF2B5EF4-FFF2-40B4-BE49-F238E27FC236}">
                    <a16:creationId xmlns:a16="http://schemas.microsoft.com/office/drawing/2014/main" id="{B0588D5B-5C69-4973-92EF-A6B7F4F53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732"/>
                <a:ext cx="8" cy="7"/>
              </a:xfrm>
              <a:custGeom>
                <a:avLst/>
                <a:gdLst>
                  <a:gd name="T0" fmla="*/ 0 w 12"/>
                  <a:gd name="T1" fmla="*/ 0 h 10"/>
                  <a:gd name="T2" fmla="*/ 1 w 12"/>
                  <a:gd name="T3" fmla="*/ 3 h 10"/>
                  <a:gd name="T4" fmla="*/ 3 w 12"/>
                  <a:gd name="T5" fmla="*/ 3 h 10"/>
                  <a:gd name="T6" fmla="*/ 0 w 1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"/>
                  <a:gd name="T13" fmla="*/ 0 h 10"/>
                  <a:gd name="T14" fmla="*/ 12 w 12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" h="10">
                    <a:moveTo>
                      <a:pt x="0" y="0"/>
                    </a:moveTo>
                    <a:cubicBezTo>
                      <a:pt x="0" y="3"/>
                      <a:pt x="1" y="8"/>
                      <a:pt x="4" y="9"/>
                    </a:cubicBezTo>
                    <a:cubicBezTo>
                      <a:pt x="7" y="10"/>
                      <a:pt x="9" y="9"/>
                      <a:pt x="10" y="7"/>
                    </a:cubicBezTo>
                    <a:cubicBezTo>
                      <a:pt x="12" y="1"/>
                      <a:pt x="4" y="0"/>
                      <a:pt x="0" y="0"/>
                    </a:cubicBezTo>
                  </a:path>
                </a:pathLst>
              </a:custGeom>
              <a:solidFill>
                <a:srgbClr val="E1B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0" name="Freeform 446">
                <a:extLst>
                  <a:ext uri="{FF2B5EF4-FFF2-40B4-BE49-F238E27FC236}">
                    <a16:creationId xmlns:a16="http://schemas.microsoft.com/office/drawing/2014/main" id="{7F0E8E30-6B43-42DA-AC28-AF6294E20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8" y="741"/>
                <a:ext cx="55" cy="29"/>
              </a:xfrm>
              <a:custGeom>
                <a:avLst/>
                <a:gdLst>
                  <a:gd name="T0" fmla="*/ 1 w 85"/>
                  <a:gd name="T1" fmla="*/ 12 h 44"/>
                  <a:gd name="T2" fmla="*/ 6 w 85"/>
                  <a:gd name="T3" fmla="*/ 5 h 44"/>
                  <a:gd name="T4" fmla="*/ 14 w 85"/>
                  <a:gd name="T5" fmla="*/ 3 h 44"/>
                  <a:gd name="T6" fmla="*/ 17 w 85"/>
                  <a:gd name="T7" fmla="*/ 3 h 44"/>
                  <a:gd name="T8" fmla="*/ 19 w 85"/>
                  <a:gd name="T9" fmla="*/ 5 h 44"/>
                  <a:gd name="T10" fmla="*/ 22 w 85"/>
                  <a:gd name="T11" fmla="*/ 6 h 44"/>
                  <a:gd name="T12" fmla="*/ 23 w 85"/>
                  <a:gd name="T13" fmla="*/ 2 h 44"/>
                  <a:gd name="T14" fmla="*/ 19 w 85"/>
                  <a:gd name="T15" fmla="*/ 1 h 44"/>
                  <a:gd name="T16" fmla="*/ 14 w 85"/>
                  <a:gd name="T17" fmla="*/ 1 h 44"/>
                  <a:gd name="T18" fmla="*/ 10 w 85"/>
                  <a:gd name="T19" fmla="*/ 1 h 44"/>
                  <a:gd name="T20" fmla="*/ 6 w 85"/>
                  <a:gd name="T21" fmla="*/ 2 h 44"/>
                  <a:gd name="T22" fmla="*/ 2 w 85"/>
                  <a:gd name="T23" fmla="*/ 6 h 44"/>
                  <a:gd name="T24" fmla="*/ 0 w 85"/>
                  <a:gd name="T25" fmla="*/ 13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5"/>
                  <a:gd name="T40" fmla="*/ 0 h 44"/>
                  <a:gd name="T41" fmla="*/ 85 w 85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5" h="44">
                    <a:moveTo>
                      <a:pt x="4" y="43"/>
                    </a:moveTo>
                    <a:cubicBezTo>
                      <a:pt x="4" y="34"/>
                      <a:pt x="15" y="21"/>
                      <a:pt x="22" y="15"/>
                    </a:cubicBezTo>
                    <a:cubicBezTo>
                      <a:pt x="29" y="10"/>
                      <a:pt x="40" y="10"/>
                      <a:pt x="49" y="11"/>
                    </a:cubicBezTo>
                    <a:cubicBezTo>
                      <a:pt x="53" y="11"/>
                      <a:pt x="58" y="11"/>
                      <a:pt x="62" y="12"/>
                    </a:cubicBezTo>
                    <a:cubicBezTo>
                      <a:pt x="65" y="13"/>
                      <a:pt x="69" y="15"/>
                      <a:pt x="72" y="16"/>
                    </a:cubicBezTo>
                    <a:cubicBezTo>
                      <a:pt x="77" y="17"/>
                      <a:pt x="78" y="18"/>
                      <a:pt x="82" y="21"/>
                    </a:cubicBezTo>
                    <a:cubicBezTo>
                      <a:pt x="84" y="18"/>
                      <a:pt x="85" y="12"/>
                      <a:pt x="85" y="8"/>
                    </a:cubicBezTo>
                    <a:cubicBezTo>
                      <a:pt x="80" y="9"/>
                      <a:pt x="76" y="7"/>
                      <a:pt x="72" y="5"/>
                    </a:cubicBezTo>
                    <a:cubicBezTo>
                      <a:pt x="66" y="2"/>
                      <a:pt x="59" y="1"/>
                      <a:pt x="52" y="1"/>
                    </a:cubicBezTo>
                    <a:cubicBezTo>
                      <a:pt x="46" y="1"/>
                      <a:pt x="41" y="0"/>
                      <a:pt x="36" y="2"/>
                    </a:cubicBezTo>
                    <a:cubicBezTo>
                      <a:pt x="31" y="3"/>
                      <a:pt x="27" y="5"/>
                      <a:pt x="23" y="8"/>
                    </a:cubicBezTo>
                    <a:cubicBezTo>
                      <a:pt x="17" y="11"/>
                      <a:pt x="11" y="15"/>
                      <a:pt x="8" y="21"/>
                    </a:cubicBezTo>
                    <a:cubicBezTo>
                      <a:pt x="4" y="29"/>
                      <a:pt x="2" y="36"/>
                      <a:pt x="0" y="44"/>
                    </a:cubicBezTo>
                  </a:path>
                </a:pathLst>
              </a:custGeom>
              <a:solidFill>
                <a:srgbClr val="E1B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71" name="Oval 447">
                <a:extLst>
                  <a:ext uri="{FF2B5EF4-FFF2-40B4-BE49-F238E27FC236}">
                    <a16:creationId xmlns:a16="http://schemas.microsoft.com/office/drawing/2014/main" id="{D650BDCE-4B79-4054-8DB4-20DEFA967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" y="1343"/>
                <a:ext cx="5" cy="5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2" name="Oval 448">
                <a:extLst>
                  <a:ext uri="{FF2B5EF4-FFF2-40B4-BE49-F238E27FC236}">
                    <a16:creationId xmlns:a16="http://schemas.microsoft.com/office/drawing/2014/main" id="{ADD85821-AB1A-4958-B11C-A21BCD5DC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5" y="1339"/>
                <a:ext cx="2" cy="2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3" name="Oval 449">
                <a:extLst>
                  <a:ext uri="{FF2B5EF4-FFF2-40B4-BE49-F238E27FC236}">
                    <a16:creationId xmlns:a16="http://schemas.microsoft.com/office/drawing/2014/main" id="{3F6E19BA-A9A5-40F5-A157-CEC858060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" y="1344"/>
                <a:ext cx="3" cy="4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4" name="Oval 450">
                <a:extLst>
                  <a:ext uri="{FF2B5EF4-FFF2-40B4-BE49-F238E27FC236}">
                    <a16:creationId xmlns:a16="http://schemas.microsoft.com/office/drawing/2014/main" id="{D3CE4AED-0A16-41CC-BC7F-3D29D7254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1348"/>
                <a:ext cx="6" cy="5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5" name="Oval 451">
                <a:extLst>
                  <a:ext uri="{FF2B5EF4-FFF2-40B4-BE49-F238E27FC236}">
                    <a16:creationId xmlns:a16="http://schemas.microsoft.com/office/drawing/2014/main" id="{DC46EE03-0997-4E88-986A-9662B1590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4" y="1344"/>
                <a:ext cx="7" cy="8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6" name="Oval 452">
                <a:extLst>
                  <a:ext uri="{FF2B5EF4-FFF2-40B4-BE49-F238E27FC236}">
                    <a16:creationId xmlns:a16="http://schemas.microsoft.com/office/drawing/2014/main" id="{E9664B79-4260-4460-B5BA-301D6F17E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5" y="1353"/>
                <a:ext cx="5" cy="6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7" name="Oval 453">
                <a:extLst>
                  <a:ext uri="{FF2B5EF4-FFF2-40B4-BE49-F238E27FC236}">
                    <a16:creationId xmlns:a16="http://schemas.microsoft.com/office/drawing/2014/main" id="{005B2689-FA5E-4D59-B57B-64277E153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1355"/>
                <a:ext cx="5" cy="6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8" name="Oval 454">
                <a:extLst>
                  <a:ext uri="{FF2B5EF4-FFF2-40B4-BE49-F238E27FC236}">
                    <a16:creationId xmlns:a16="http://schemas.microsoft.com/office/drawing/2014/main" id="{C6021B34-08F3-4F3A-A864-D24D66A4D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" y="1352"/>
                <a:ext cx="6" cy="6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79" name="Oval 455">
                <a:extLst>
                  <a:ext uri="{FF2B5EF4-FFF2-40B4-BE49-F238E27FC236}">
                    <a16:creationId xmlns:a16="http://schemas.microsoft.com/office/drawing/2014/main" id="{5A23136C-0982-437D-AF8B-8DA9B3214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2" y="1339"/>
                <a:ext cx="8" cy="8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0" name="Oval 456">
                <a:extLst>
                  <a:ext uri="{FF2B5EF4-FFF2-40B4-BE49-F238E27FC236}">
                    <a16:creationId xmlns:a16="http://schemas.microsoft.com/office/drawing/2014/main" id="{F9DA85C3-C9AF-4080-9346-298D2F398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4" y="1348"/>
                <a:ext cx="11" cy="11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1" name="Oval 457">
                <a:extLst>
                  <a:ext uri="{FF2B5EF4-FFF2-40B4-BE49-F238E27FC236}">
                    <a16:creationId xmlns:a16="http://schemas.microsoft.com/office/drawing/2014/main" id="{337CCF53-D210-44D2-AF40-16B38B024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3" y="1360"/>
                <a:ext cx="7" cy="6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2" name="Oval 458">
                <a:extLst>
                  <a:ext uri="{FF2B5EF4-FFF2-40B4-BE49-F238E27FC236}">
                    <a16:creationId xmlns:a16="http://schemas.microsoft.com/office/drawing/2014/main" id="{6F168B8F-617F-4BA5-BB6F-EB05CCE07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" y="1339"/>
                <a:ext cx="9" cy="9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3" name="Oval 459">
                <a:extLst>
                  <a:ext uri="{FF2B5EF4-FFF2-40B4-BE49-F238E27FC236}">
                    <a16:creationId xmlns:a16="http://schemas.microsoft.com/office/drawing/2014/main" id="{9C7B1813-F9BD-44E2-B689-F681660DD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3" y="1358"/>
                <a:ext cx="9" cy="9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4" name="Oval 460">
                <a:extLst>
                  <a:ext uri="{FF2B5EF4-FFF2-40B4-BE49-F238E27FC236}">
                    <a16:creationId xmlns:a16="http://schemas.microsoft.com/office/drawing/2014/main" id="{BCEA58A5-74FD-440A-A9E8-0D642BB04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1310"/>
                <a:ext cx="8" cy="8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5" name="Oval 461">
                <a:extLst>
                  <a:ext uri="{FF2B5EF4-FFF2-40B4-BE49-F238E27FC236}">
                    <a16:creationId xmlns:a16="http://schemas.microsoft.com/office/drawing/2014/main" id="{A073E626-9866-4948-8627-87D36566B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" y="1314"/>
                <a:ext cx="8" cy="8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6" name="Oval 462">
                <a:extLst>
                  <a:ext uri="{FF2B5EF4-FFF2-40B4-BE49-F238E27FC236}">
                    <a16:creationId xmlns:a16="http://schemas.microsoft.com/office/drawing/2014/main" id="{2CC2E9F6-4C57-4E17-B9A7-0184EBE690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3" y="1292"/>
                <a:ext cx="14" cy="13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7" name="Oval 463">
                <a:extLst>
                  <a:ext uri="{FF2B5EF4-FFF2-40B4-BE49-F238E27FC236}">
                    <a16:creationId xmlns:a16="http://schemas.microsoft.com/office/drawing/2014/main" id="{A4210560-A5E8-4E92-8D2F-6F32FE3BE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5" y="1321"/>
                <a:ext cx="10" cy="10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8" name="Oval 464">
                <a:extLst>
                  <a:ext uri="{FF2B5EF4-FFF2-40B4-BE49-F238E27FC236}">
                    <a16:creationId xmlns:a16="http://schemas.microsoft.com/office/drawing/2014/main" id="{F3B3EB79-0BE0-4D31-ACFE-F9104B700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1" y="1140"/>
                <a:ext cx="11" cy="11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89" name="Oval 465">
                <a:extLst>
                  <a:ext uri="{FF2B5EF4-FFF2-40B4-BE49-F238E27FC236}">
                    <a16:creationId xmlns:a16="http://schemas.microsoft.com/office/drawing/2014/main" id="{CB31D177-7AD3-4555-A07D-0D9CCAA47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1" y="1142"/>
                <a:ext cx="8" cy="7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0" name="Oval 466">
                <a:extLst>
                  <a:ext uri="{FF2B5EF4-FFF2-40B4-BE49-F238E27FC236}">
                    <a16:creationId xmlns:a16="http://schemas.microsoft.com/office/drawing/2014/main" id="{A19AD225-5EA8-446C-AB44-F80D498DD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4" y="1159"/>
                <a:ext cx="10" cy="10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1" name="Oval 467">
                <a:extLst>
                  <a:ext uri="{FF2B5EF4-FFF2-40B4-BE49-F238E27FC236}">
                    <a16:creationId xmlns:a16="http://schemas.microsoft.com/office/drawing/2014/main" id="{24B3F02C-2F07-4192-9594-A5D1B49451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8" y="1176"/>
                <a:ext cx="12" cy="11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2" name="Oval 468">
                <a:extLst>
                  <a:ext uri="{FF2B5EF4-FFF2-40B4-BE49-F238E27FC236}">
                    <a16:creationId xmlns:a16="http://schemas.microsoft.com/office/drawing/2014/main" id="{9C1D11C3-7473-48B6-93CA-759485601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8" y="1320"/>
                <a:ext cx="5" cy="5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3" name="Oval 469">
                <a:extLst>
                  <a:ext uri="{FF2B5EF4-FFF2-40B4-BE49-F238E27FC236}">
                    <a16:creationId xmlns:a16="http://schemas.microsoft.com/office/drawing/2014/main" id="{12FC2075-115E-4200-9F18-04FC40D27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4" y="1321"/>
                <a:ext cx="5" cy="5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4" name="Oval 470">
                <a:extLst>
                  <a:ext uri="{FF2B5EF4-FFF2-40B4-BE49-F238E27FC236}">
                    <a16:creationId xmlns:a16="http://schemas.microsoft.com/office/drawing/2014/main" id="{648AE571-8E33-4883-8467-9E3011A5C4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0" y="1329"/>
                <a:ext cx="3" cy="3"/>
              </a:xfrm>
              <a:prstGeom prst="ellipse">
                <a:avLst/>
              </a:prstGeom>
              <a:solidFill>
                <a:srgbClr val="E7C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5" name="Freeform 471">
                <a:extLst>
                  <a:ext uri="{FF2B5EF4-FFF2-40B4-BE49-F238E27FC236}">
                    <a16:creationId xmlns:a16="http://schemas.microsoft.com/office/drawing/2014/main" id="{442E0663-9344-45E1-9A32-F0255936C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131"/>
                <a:ext cx="17" cy="17"/>
              </a:xfrm>
              <a:custGeom>
                <a:avLst/>
                <a:gdLst>
                  <a:gd name="T0" fmla="*/ 4 w 26"/>
                  <a:gd name="T1" fmla="*/ 0 h 26"/>
                  <a:gd name="T2" fmla="*/ 0 w 26"/>
                  <a:gd name="T3" fmla="*/ 4 h 26"/>
                  <a:gd name="T4" fmla="*/ 1 w 26"/>
                  <a:gd name="T5" fmla="*/ 5 h 26"/>
                  <a:gd name="T6" fmla="*/ 2 w 26"/>
                  <a:gd name="T7" fmla="*/ 5 h 26"/>
                  <a:gd name="T8" fmla="*/ 4 w 26"/>
                  <a:gd name="T9" fmla="*/ 7 h 26"/>
                  <a:gd name="T10" fmla="*/ 4 w 26"/>
                  <a:gd name="T11" fmla="*/ 7 h 26"/>
                  <a:gd name="T12" fmla="*/ 7 w 26"/>
                  <a:gd name="T13" fmla="*/ 4 h 26"/>
                  <a:gd name="T14" fmla="*/ 4 w 26"/>
                  <a:gd name="T15" fmla="*/ 0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6"/>
                  <a:gd name="T26" fmla="*/ 26 w 26"/>
                  <a:gd name="T27" fmla="*/ 26 h 2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6">
                    <a:moveTo>
                      <a:pt x="13" y="0"/>
                    </a:moveTo>
                    <a:cubicBezTo>
                      <a:pt x="6" y="0"/>
                      <a:pt x="0" y="6"/>
                      <a:pt x="0" y="13"/>
                    </a:cubicBezTo>
                    <a:cubicBezTo>
                      <a:pt x="0" y="15"/>
                      <a:pt x="1" y="16"/>
                      <a:pt x="1" y="18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11" y="16"/>
                      <a:pt x="14" y="19"/>
                      <a:pt x="14" y="24"/>
                    </a:cubicBezTo>
                    <a:cubicBezTo>
                      <a:pt x="14" y="24"/>
                      <a:pt x="14" y="25"/>
                      <a:pt x="14" y="26"/>
                    </a:cubicBezTo>
                    <a:cubicBezTo>
                      <a:pt x="20" y="25"/>
                      <a:pt x="26" y="20"/>
                      <a:pt x="26" y="13"/>
                    </a:cubicBezTo>
                    <a:cubicBezTo>
                      <a:pt x="26" y="6"/>
                      <a:pt x="20" y="0"/>
                      <a:pt x="13" y="0"/>
                    </a:cubicBezTo>
                  </a:path>
                </a:pathLst>
              </a:custGeom>
              <a:solidFill>
                <a:srgbClr val="FC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6" name="Oval 472">
                <a:extLst>
                  <a:ext uri="{FF2B5EF4-FFF2-40B4-BE49-F238E27FC236}">
                    <a16:creationId xmlns:a16="http://schemas.microsoft.com/office/drawing/2014/main" id="{A2737AF8-797C-4DF2-B767-C170B6BC2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7" y="1114"/>
                <a:ext cx="13" cy="13"/>
              </a:xfrm>
              <a:prstGeom prst="ellipse">
                <a:avLst/>
              </a:prstGeom>
              <a:solidFill>
                <a:srgbClr val="FC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7" name="Oval 473">
                <a:extLst>
                  <a:ext uri="{FF2B5EF4-FFF2-40B4-BE49-F238E27FC236}">
                    <a16:creationId xmlns:a16="http://schemas.microsoft.com/office/drawing/2014/main" id="{37084494-A9A0-4B4D-A2E4-6964847D7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4" y="1155"/>
                <a:ext cx="9" cy="9"/>
              </a:xfrm>
              <a:prstGeom prst="ellipse">
                <a:avLst/>
              </a:prstGeom>
              <a:solidFill>
                <a:srgbClr val="FC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598" name="Freeform 474">
                <a:extLst>
                  <a:ext uri="{FF2B5EF4-FFF2-40B4-BE49-F238E27FC236}">
                    <a16:creationId xmlns:a16="http://schemas.microsoft.com/office/drawing/2014/main" id="{D1B43670-1169-49B5-AF02-10B8C583F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1180"/>
                <a:ext cx="11" cy="6"/>
              </a:xfrm>
              <a:custGeom>
                <a:avLst/>
                <a:gdLst>
                  <a:gd name="T0" fmla="*/ 2 w 18"/>
                  <a:gd name="T1" fmla="*/ 0 h 9"/>
                  <a:gd name="T2" fmla="*/ 0 w 18"/>
                  <a:gd name="T3" fmla="*/ 1 h 9"/>
                  <a:gd name="T4" fmla="*/ 4 w 18"/>
                  <a:gd name="T5" fmla="*/ 3 h 9"/>
                  <a:gd name="T6" fmla="*/ 4 w 18"/>
                  <a:gd name="T7" fmla="*/ 2 h 9"/>
                  <a:gd name="T8" fmla="*/ 3 w 18"/>
                  <a:gd name="T9" fmla="*/ 1 h 9"/>
                  <a:gd name="T10" fmla="*/ 2 w 1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8"/>
                  <a:gd name="T19" fmla="*/ 0 h 9"/>
                  <a:gd name="T20" fmla="*/ 18 w 18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8" h="9">
                    <a:moveTo>
                      <a:pt x="8" y="0"/>
                    </a:moveTo>
                    <a:cubicBezTo>
                      <a:pt x="5" y="0"/>
                      <a:pt x="2" y="2"/>
                      <a:pt x="0" y="5"/>
                    </a:cubicBezTo>
                    <a:cubicBezTo>
                      <a:pt x="6" y="5"/>
                      <a:pt x="13" y="7"/>
                      <a:pt x="18" y="9"/>
                    </a:cubicBezTo>
                    <a:cubicBezTo>
                      <a:pt x="18" y="9"/>
                      <a:pt x="18" y="9"/>
                      <a:pt x="18" y="8"/>
                    </a:cubicBezTo>
                    <a:cubicBezTo>
                      <a:pt x="15" y="6"/>
                      <a:pt x="14" y="4"/>
                      <a:pt x="13" y="1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FC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599" name="Freeform 475">
                <a:extLst>
                  <a:ext uri="{FF2B5EF4-FFF2-40B4-BE49-F238E27FC236}">
                    <a16:creationId xmlns:a16="http://schemas.microsoft.com/office/drawing/2014/main" id="{0C8EFBA9-C87A-4F33-BFF9-8FA328F800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3" y="1181"/>
                <a:ext cx="14" cy="13"/>
              </a:xfrm>
              <a:custGeom>
                <a:avLst/>
                <a:gdLst>
                  <a:gd name="T0" fmla="*/ 1 w 21"/>
                  <a:gd name="T1" fmla="*/ 1 h 20"/>
                  <a:gd name="T2" fmla="*/ 0 w 21"/>
                  <a:gd name="T3" fmla="*/ 3 h 20"/>
                  <a:gd name="T4" fmla="*/ 3 w 21"/>
                  <a:gd name="T5" fmla="*/ 5 h 20"/>
                  <a:gd name="T6" fmla="*/ 6 w 21"/>
                  <a:gd name="T7" fmla="*/ 3 h 20"/>
                  <a:gd name="T8" fmla="*/ 6 w 21"/>
                  <a:gd name="T9" fmla="*/ 2 h 20"/>
                  <a:gd name="T10" fmla="*/ 1 w 21"/>
                  <a:gd name="T11" fmla="*/ 1 h 20"/>
                  <a:gd name="T12" fmla="*/ 5 w 21"/>
                  <a:gd name="T13" fmla="*/ 0 h 20"/>
                  <a:gd name="T14" fmla="*/ 6 w 21"/>
                  <a:gd name="T15" fmla="*/ 2 h 20"/>
                  <a:gd name="T16" fmla="*/ 5 w 21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20"/>
                  <a:gd name="T29" fmla="*/ 21 w 21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20">
                    <a:moveTo>
                      <a:pt x="2" y="4"/>
                    </a:moveTo>
                    <a:cubicBezTo>
                      <a:pt x="1" y="5"/>
                      <a:pt x="0" y="7"/>
                      <a:pt x="0" y="10"/>
                    </a:cubicBezTo>
                    <a:cubicBezTo>
                      <a:pt x="0" y="15"/>
                      <a:pt x="5" y="20"/>
                      <a:pt x="10" y="20"/>
                    </a:cubicBezTo>
                    <a:cubicBezTo>
                      <a:pt x="16" y="20"/>
                      <a:pt x="21" y="15"/>
                      <a:pt x="21" y="10"/>
                    </a:cubicBezTo>
                    <a:cubicBezTo>
                      <a:pt x="21" y="9"/>
                      <a:pt x="21" y="9"/>
                      <a:pt x="20" y="8"/>
                    </a:cubicBezTo>
                    <a:cubicBezTo>
                      <a:pt x="15" y="6"/>
                      <a:pt x="8" y="4"/>
                      <a:pt x="2" y="4"/>
                    </a:cubicBezTo>
                    <a:moveTo>
                      <a:pt x="15" y="0"/>
                    </a:moveTo>
                    <a:cubicBezTo>
                      <a:pt x="16" y="3"/>
                      <a:pt x="17" y="5"/>
                      <a:pt x="20" y="7"/>
                    </a:cubicBezTo>
                    <a:cubicBezTo>
                      <a:pt x="20" y="4"/>
                      <a:pt x="18" y="2"/>
                      <a:pt x="15" y="0"/>
                    </a:cubicBezTo>
                  </a:path>
                </a:pathLst>
              </a:cu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0" name="Oval 476">
                <a:extLst>
                  <a:ext uri="{FF2B5EF4-FFF2-40B4-BE49-F238E27FC236}">
                    <a16:creationId xmlns:a16="http://schemas.microsoft.com/office/drawing/2014/main" id="{49FED35D-39DE-452D-93E9-F974EA17F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6" y="1214"/>
                <a:ext cx="7" cy="8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1" name="Oval 477">
                <a:extLst>
                  <a:ext uri="{FF2B5EF4-FFF2-40B4-BE49-F238E27FC236}">
                    <a16:creationId xmlns:a16="http://schemas.microsoft.com/office/drawing/2014/main" id="{677FDBF2-B212-44DE-95C4-7BE82EB6C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" y="1196"/>
                <a:ext cx="7" cy="6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2" name="Freeform 478">
                <a:extLst>
                  <a:ext uri="{FF2B5EF4-FFF2-40B4-BE49-F238E27FC236}">
                    <a16:creationId xmlns:a16="http://schemas.microsoft.com/office/drawing/2014/main" id="{90B8413C-3FEF-4532-BF6A-C95C91E66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249"/>
                <a:ext cx="7" cy="7"/>
              </a:xfrm>
              <a:custGeom>
                <a:avLst/>
                <a:gdLst>
                  <a:gd name="T0" fmla="*/ 2 w 10"/>
                  <a:gd name="T1" fmla="*/ 0 h 10"/>
                  <a:gd name="T2" fmla="*/ 2 w 10"/>
                  <a:gd name="T3" fmla="*/ 0 h 10"/>
                  <a:gd name="T4" fmla="*/ 0 w 10"/>
                  <a:gd name="T5" fmla="*/ 2 h 10"/>
                  <a:gd name="T6" fmla="*/ 0 w 10"/>
                  <a:gd name="T7" fmla="*/ 2 h 10"/>
                  <a:gd name="T8" fmla="*/ 2 w 10"/>
                  <a:gd name="T9" fmla="*/ 4 h 10"/>
                  <a:gd name="T10" fmla="*/ 4 w 10"/>
                  <a:gd name="T11" fmla="*/ 2 h 10"/>
                  <a:gd name="T12" fmla="*/ 2 w 10"/>
                  <a:gd name="T13" fmla="*/ 0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0"/>
                  <a:gd name="T22" fmla="*/ 0 h 10"/>
                  <a:gd name="T23" fmla="*/ 10 w 10"/>
                  <a:gd name="T24" fmla="*/ 10 h 1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0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3" name="Oval 479">
                <a:extLst>
                  <a:ext uri="{FF2B5EF4-FFF2-40B4-BE49-F238E27FC236}">
                    <a16:creationId xmlns:a16="http://schemas.microsoft.com/office/drawing/2014/main" id="{9BD51D10-5817-4CCB-AE88-F770F5005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2" y="1219"/>
                <a:ext cx="11" cy="11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4" name="Freeform 480">
                <a:extLst>
                  <a:ext uri="{FF2B5EF4-FFF2-40B4-BE49-F238E27FC236}">
                    <a16:creationId xmlns:a16="http://schemas.microsoft.com/office/drawing/2014/main" id="{6C678439-23B4-42D6-98C5-8DDBD790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256"/>
                <a:ext cx="6" cy="6"/>
              </a:xfrm>
              <a:custGeom>
                <a:avLst/>
                <a:gdLst>
                  <a:gd name="T0" fmla="*/ 1 w 10"/>
                  <a:gd name="T1" fmla="*/ 0 h 10"/>
                  <a:gd name="T2" fmla="*/ 0 w 10"/>
                  <a:gd name="T3" fmla="*/ 1 h 10"/>
                  <a:gd name="T4" fmla="*/ 0 w 10"/>
                  <a:gd name="T5" fmla="*/ 1 h 10"/>
                  <a:gd name="T6" fmla="*/ 1 w 10"/>
                  <a:gd name="T7" fmla="*/ 1 h 10"/>
                  <a:gd name="T8" fmla="*/ 1 w 10"/>
                  <a:gd name="T9" fmla="*/ 2 h 10"/>
                  <a:gd name="T10" fmla="*/ 1 w 10"/>
                  <a:gd name="T11" fmla="*/ 2 h 10"/>
                  <a:gd name="T12" fmla="*/ 1 w 10"/>
                  <a:gd name="T13" fmla="*/ 2 h 10"/>
                  <a:gd name="T14" fmla="*/ 2 w 10"/>
                  <a:gd name="T15" fmla="*/ 1 h 10"/>
                  <a:gd name="T16" fmla="*/ 2 w 10"/>
                  <a:gd name="T17" fmla="*/ 1 h 10"/>
                  <a:gd name="T18" fmla="*/ 1 w 10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0"/>
                  <a:gd name="T31" fmla="*/ 0 h 10"/>
                  <a:gd name="T32" fmla="*/ 10 w 10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0" h="10">
                    <a:moveTo>
                      <a:pt x="5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6"/>
                      <a:pt x="1" y="5"/>
                      <a:pt x="2" y="5"/>
                    </a:cubicBezTo>
                    <a:cubicBezTo>
                      <a:pt x="4" y="5"/>
                      <a:pt x="5" y="6"/>
                      <a:pt x="5" y="8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4"/>
                      <a:pt x="6" y="2"/>
                      <a:pt x="5" y="0"/>
                    </a:cubicBezTo>
                  </a:path>
                </a:pathLst>
              </a:cu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05" name="Oval 481">
                <a:extLst>
                  <a:ext uri="{FF2B5EF4-FFF2-40B4-BE49-F238E27FC236}">
                    <a16:creationId xmlns:a16="http://schemas.microsoft.com/office/drawing/2014/main" id="{63B56F18-A8E8-4D40-A414-5F58EDA96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6" y="1246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6" name="Oval 482">
                <a:extLst>
                  <a:ext uri="{FF2B5EF4-FFF2-40B4-BE49-F238E27FC236}">
                    <a16:creationId xmlns:a16="http://schemas.microsoft.com/office/drawing/2014/main" id="{66D2C84F-95D3-4673-BCD7-72A10B1D5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263"/>
                <a:ext cx="15" cy="16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7" name="Oval 483">
                <a:extLst>
                  <a:ext uri="{FF2B5EF4-FFF2-40B4-BE49-F238E27FC236}">
                    <a16:creationId xmlns:a16="http://schemas.microsoft.com/office/drawing/2014/main" id="{94CFED68-3546-4239-AD11-D6DCB53E6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" y="1268"/>
                <a:ext cx="8" cy="8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8" name="Oval 484">
                <a:extLst>
                  <a:ext uri="{FF2B5EF4-FFF2-40B4-BE49-F238E27FC236}">
                    <a16:creationId xmlns:a16="http://schemas.microsoft.com/office/drawing/2014/main" id="{29CE1EE5-E93B-41E7-8B0E-82CB105EB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1202"/>
                <a:ext cx="6" cy="6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09" name="Freeform 485">
                <a:extLst>
                  <a:ext uri="{FF2B5EF4-FFF2-40B4-BE49-F238E27FC236}">
                    <a16:creationId xmlns:a16="http://schemas.microsoft.com/office/drawing/2014/main" id="{6A091FC8-886C-4E25-989A-F0E43EB2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1164"/>
                <a:ext cx="2" cy="7"/>
              </a:xfrm>
              <a:custGeom>
                <a:avLst/>
                <a:gdLst>
                  <a:gd name="T0" fmla="*/ 0 w 3"/>
                  <a:gd name="T1" fmla="*/ 0 h 10"/>
                  <a:gd name="T2" fmla="*/ 0 w 3"/>
                  <a:gd name="T3" fmla="*/ 4 h 10"/>
                  <a:gd name="T4" fmla="*/ 1 w 3"/>
                  <a:gd name="T5" fmla="*/ 2 h 10"/>
                  <a:gd name="T6" fmla="*/ 0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0"/>
                  <a:gd name="T14" fmla="*/ 3 w 3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0">
                    <a:moveTo>
                      <a:pt x="0" y="0"/>
                    </a:moveTo>
                    <a:cubicBezTo>
                      <a:pt x="1" y="3"/>
                      <a:pt x="1" y="7"/>
                      <a:pt x="0" y="10"/>
                    </a:cubicBezTo>
                    <a:cubicBezTo>
                      <a:pt x="2" y="9"/>
                      <a:pt x="3" y="7"/>
                      <a:pt x="3" y="5"/>
                    </a:cubicBez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solidFill>
                <a:srgbClr val="F7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0" name="Freeform 486">
                <a:extLst>
                  <a:ext uri="{FF2B5EF4-FFF2-40B4-BE49-F238E27FC236}">
                    <a16:creationId xmlns:a16="http://schemas.microsoft.com/office/drawing/2014/main" id="{5572A17D-B667-42DF-A631-EFB36AE25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163"/>
                <a:ext cx="5" cy="8"/>
              </a:xfrm>
              <a:custGeom>
                <a:avLst/>
                <a:gdLst>
                  <a:gd name="T0" fmla="*/ 1 w 9"/>
                  <a:gd name="T1" fmla="*/ 0 h 12"/>
                  <a:gd name="T2" fmla="*/ 0 w 9"/>
                  <a:gd name="T3" fmla="*/ 2 h 12"/>
                  <a:gd name="T4" fmla="*/ 1 w 9"/>
                  <a:gd name="T5" fmla="*/ 3 h 12"/>
                  <a:gd name="T6" fmla="*/ 1 w 9"/>
                  <a:gd name="T7" fmla="*/ 3 h 12"/>
                  <a:gd name="T8" fmla="*/ 1 w 9"/>
                  <a:gd name="T9" fmla="*/ 1 h 12"/>
                  <a:gd name="T10" fmla="*/ 1 w 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12"/>
                  <a:gd name="T20" fmla="*/ 9 w 9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12">
                    <a:moveTo>
                      <a:pt x="6" y="0"/>
                    </a:move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2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9" y="8"/>
                      <a:pt x="9" y="4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FDF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1" name="Oval 487">
                <a:extLst>
                  <a:ext uri="{FF2B5EF4-FFF2-40B4-BE49-F238E27FC236}">
                    <a16:creationId xmlns:a16="http://schemas.microsoft.com/office/drawing/2014/main" id="{497B6D29-2FD8-43B2-9A24-5F06986BB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4" y="1178"/>
                <a:ext cx="4" cy="5"/>
              </a:xfrm>
              <a:prstGeom prst="ellipse">
                <a:avLst/>
              </a:prstGeom>
              <a:solidFill>
                <a:srgbClr val="FDF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12" name="Freeform 488">
                <a:extLst>
                  <a:ext uri="{FF2B5EF4-FFF2-40B4-BE49-F238E27FC236}">
                    <a16:creationId xmlns:a16="http://schemas.microsoft.com/office/drawing/2014/main" id="{D6535058-C81B-4919-98ED-ACDF520A0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180"/>
                <a:ext cx="2" cy="3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1 h 6"/>
                  <a:gd name="T4" fmla="*/ 1 w 3"/>
                  <a:gd name="T5" fmla="*/ 1 h 6"/>
                  <a:gd name="T6" fmla="*/ 1 w 3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6"/>
                  <a:gd name="T14" fmla="*/ 3 w 3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6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6"/>
                      <a:pt x="3" y="5"/>
                      <a:pt x="3" y="3"/>
                    </a:cubicBezTo>
                    <a:cubicBezTo>
                      <a:pt x="3" y="2"/>
                      <a:pt x="2" y="0"/>
                      <a:pt x="1" y="0"/>
                    </a:cubicBezTo>
                  </a:path>
                </a:pathLst>
              </a:custGeom>
              <a:solidFill>
                <a:srgbClr val="FDEF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3" name="Freeform 489">
                <a:extLst>
                  <a:ext uri="{FF2B5EF4-FFF2-40B4-BE49-F238E27FC236}">
                    <a16:creationId xmlns:a16="http://schemas.microsoft.com/office/drawing/2014/main" id="{94222E69-C981-452C-B5C4-B8B5C45CB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180"/>
                <a:ext cx="4" cy="3"/>
              </a:xfrm>
              <a:custGeom>
                <a:avLst/>
                <a:gdLst>
                  <a:gd name="T0" fmla="*/ 2 w 5"/>
                  <a:gd name="T1" fmla="*/ 0 h 6"/>
                  <a:gd name="T2" fmla="*/ 0 w 5"/>
                  <a:gd name="T3" fmla="*/ 1 h 6"/>
                  <a:gd name="T4" fmla="*/ 2 w 5"/>
                  <a:gd name="T5" fmla="*/ 1 h 6"/>
                  <a:gd name="T6" fmla="*/ 2 w 5"/>
                  <a:gd name="T7" fmla="*/ 1 h 6"/>
                  <a:gd name="T8" fmla="*/ 2 w 5"/>
                  <a:gd name="T9" fmla="*/ 0 h 6"/>
                  <a:gd name="T10" fmla="*/ 2 w 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4"/>
                      <a:pt x="4" y="2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F7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4" name="Oval 490">
                <a:extLst>
                  <a:ext uri="{FF2B5EF4-FFF2-40B4-BE49-F238E27FC236}">
                    <a16:creationId xmlns:a16="http://schemas.microsoft.com/office/drawing/2014/main" id="{999EB3E7-1509-41E8-82EE-17F4906D3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1189"/>
                <a:ext cx="4" cy="5"/>
              </a:xfrm>
              <a:prstGeom prst="ellipse">
                <a:avLst/>
              </a:prstGeom>
              <a:solidFill>
                <a:srgbClr val="FDF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15" name="Oval 491">
                <a:extLst>
                  <a:ext uri="{FF2B5EF4-FFF2-40B4-BE49-F238E27FC236}">
                    <a16:creationId xmlns:a16="http://schemas.microsoft.com/office/drawing/2014/main" id="{B3FB7EEE-7E2C-4618-BD57-9C63777E9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5" y="120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16" name="Freeform 492">
                <a:extLst>
                  <a:ext uri="{FF2B5EF4-FFF2-40B4-BE49-F238E27FC236}">
                    <a16:creationId xmlns:a16="http://schemas.microsoft.com/office/drawing/2014/main" id="{4434B3EF-AF36-4DC4-8EA7-6088C5044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6" y="1218"/>
                <a:ext cx="4" cy="5"/>
              </a:xfrm>
              <a:custGeom>
                <a:avLst/>
                <a:gdLst>
                  <a:gd name="T0" fmla="*/ 1 w 7"/>
                  <a:gd name="T1" fmla="*/ 0 h 9"/>
                  <a:gd name="T2" fmla="*/ 1 w 7"/>
                  <a:gd name="T3" fmla="*/ 0 h 9"/>
                  <a:gd name="T4" fmla="*/ 0 w 7"/>
                  <a:gd name="T5" fmla="*/ 2 h 9"/>
                  <a:gd name="T6" fmla="*/ 1 w 7"/>
                  <a:gd name="T7" fmla="*/ 2 h 9"/>
                  <a:gd name="T8" fmla="*/ 1 w 7"/>
                  <a:gd name="T9" fmla="*/ 1 h 9"/>
                  <a:gd name="T10" fmla="*/ 1 w 7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9"/>
                  <a:gd name="T20" fmla="*/ 7 w 7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9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6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4" y="9"/>
                      <a:pt x="7" y="7"/>
                      <a:pt x="7" y="4"/>
                    </a:cubicBezTo>
                    <a:cubicBezTo>
                      <a:pt x="7" y="2"/>
                      <a:pt x="4" y="0"/>
                      <a:pt x="2" y="0"/>
                    </a:cubicBezTo>
                  </a:path>
                </a:pathLst>
              </a:custGeom>
              <a:solidFill>
                <a:srgbClr val="F7E9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7" name="Freeform 493">
                <a:extLst>
                  <a:ext uri="{FF2B5EF4-FFF2-40B4-BE49-F238E27FC236}">
                    <a16:creationId xmlns:a16="http://schemas.microsoft.com/office/drawing/2014/main" id="{63966DB5-E52C-467E-ADBA-F415CDC80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1218"/>
                <a:ext cx="3" cy="5"/>
              </a:xfrm>
              <a:custGeom>
                <a:avLst/>
                <a:gdLst>
                  <a:gd name="T0" fmla="*/ 2 w 4"/>
                  <a:gd name="T1" fmla="*/ 0 h 9"/>
                  <a:gd name="T2" fmla="*/ 0 w 4"/>
                  <a:gd name="T3" fmla="*/ 1 h 9"/>
                  <a:gd name="T4" fmla="*/ 2 w 4"/>
                  <a:gd name="T5" fmla="*/ 2 h 9"/>
                  <a:gd name="T6" fmla="*/ 2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9"/>
                    </a:cubicBezTo>
                    <a:cubicBezTo>
                      <a:pt x="4" y="6"/>
                      <a:pt x="4" y="3"/>
                      <a:pt x="4" y="0"/>
                    </a:cubicBezTo>
                  </a:path>
                </a:pathLst>
              </a:custGeom>
              <a:solidFill>
                <a:srgbClr val="FDF9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618" name="Oval 494">
                <a:extLst>
                  <a:ext uri="{FF2B5EF4-FFF2-40B4-BE49-F238E27FC236}">
                    <a16:creationId xmlns:a16="http://schemas.microsoft.com/office/drawing/2014/main" id="{DDB244C9-6E21-4726-95D7-8A821915E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1" y="1224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619" name="Oval 495">
                <a:extLst>
                  <a:ext uri="{FF2B5EF4-FFF2-40B4-BE49-F238E27FC236}">
                    <a16:creationId xmlns:a16="http://schemas.microsoft.com/office/drawing/2014/main" id="{AE316CC3-1C1F-46C0-B62F-A7649AE7F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7" y="1250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</p:grpSp>
        <p:grpSp>
          <p:nvGrpSpPr>
            <p:cNvPr id="41060" name="Group 697">
              <a:extLst>
                <a:ext uri="{FF2B5EF4-FFF2-40B4-BE49-F238E27FC236}">
                  <a16:creationId xmlns:a16="http://schemas.microsoft.com/office/drawing/2014/main" id="{A993FFCC-C4BC-48B9-8A90-8E4F7597D0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4" y="1407"/>
              <a:ext cx="423" cy="543"/>
              <a:chOff x="4613" y="810"/>
              <a:chExt cx="423" cy="543"/>
            </a:xfrm>
          </p:grpSpPr>
          <p:sp>
            <p:nvSpPr>
              <p:cNvPr id="41220" name="Oval 497">
                <a:extLst>
                  <a:ext uri="{FF2B5EF4-FFF2-40B4-BE49-F238E27FC236}">
                    <a16:creationId xmlns:a16="http://schemas.microsoft.com/office/drawing/2014/main" id="{A5B012FA-2370-40F2-9DC7-24AF20838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" y="116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1" name="Oval 498">
                <a:extLst>
                  <a:ext uri="{FF2B5EF4-FFF2-40B4-BE49-F238E27FC236}">
                    <a16:creationId xmlns:a16="http://schemas.microsoft.com/office/drawing/2014/main" id="{380670E6-5582-434A-8C4A-ED3108EDF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4" y="1196"/>
                <a:ext cx="9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2" name="Oval 499">
                <a:extLst>
                  <a:ext uri="{FF2B5EF4-FFF2-40B4-BE49-F238E27FC236}">
                    <a16:creationId xmlns:a16="http://schemas.microsoft.com/office/drawing/2014/main" id="{78669F75-CE37-4F8B-9E2F-3576A05F4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9" y="1160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3" name="Oval 500">
                <a:extLst>
                  <a:ext uri="{FF2B5EF4-FFF2-40B4-BE49-F238E27FC236}">
                    <a16:creationId xmlns:a16="http://schemas.microsoft.com/office/drawing/2014/main" id="{61E9B8E2-449A-44CE-9ABB-D672863C2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1" y="1185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4" name="Oval 501">
                <a:extLst>
                  <a:ext uri="{FF2B5EF4-FFF2-40B4-BE49-F238E27FC236}">
                    <a16:creationId xmlns:a16="http://schemas.microsoft.com/office/drawing/2014/main" id="{9BBF3F83-68BD-445F-A401-E92C665515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0" y="1205"/>
                <a:ext cx="6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5" name="Oval 502">
                <a:extLst>
                  <a:ext uri="{FF2B5EF4-FFF2-40B4-BE49-F238E27FC236}">
                    <a16:creationId xmlns:a16="http://schemas.microsoft.com/office/drawing/2014/main" id="{53CAE280-F36F-4D4B-BFAE-FBD3655DA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2" y="1243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6" name="Oval 503">
                <a:extLst>
                  <a:ext uri="{FF2B5EF4-FFF2-40B4-BE49-F238E27FC236}">
                    <a16:creationId xmlns:a16="http://schemas.microsoft.com/office/drawing/2014/main" id="{B7B19B4F-5906-45AB-B3C8-E9E17D6A7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7" y="1201"/>
                <a:ext cx="5" cy="5"/>
              </a:xfrm>
              <a:prstGeom prst="ellipse">
                <a:avLst/>
              </a:prstGeom>
              <a:solidFill>
                <a:srgbClr val="FEFD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7" name="Oval 504">
                <a:extLst>
                  <a:ext uri="{FF2B5EF4-FFF2-40B4-BE49-F238E27FC236}">
                    <a16:creationId xmlns:a16="http://schemas.microsoft.com/office/drawing/2014/main" id="{2EF097F6-FDE2-40B6-A4A6-DB36A8381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1138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8" name="Oval 505">
                <a:extLst>
                  <a:ext uri="{FF2B5EF4-FFF2-40B4-BE49-F238E27FC236}">
                    <a16:creationId xmlns:a16="http://schemas.microsoft.com/office/drawing/2014/main" id="{AD7C16DC-85BB-4CA9-A015-BF76F3D6E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" y="1127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29" name="Freeform 506">
                <a:extLst>
                  <a:ext uri="{FF2B5EF4-FFF2-40B4-BE49-F238E27FC236}">
                    <a16:creationId xmlns:a16="http://schemas.microsoft.com/office/drawing/2014/main" id="{08AD4502-6D46-4512-8F59-CA8EB42EB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1129"/>
                <a:ext cx="14" cy="5"/>
              </a:xfrm>
              <a:custGeom>
                <a:avLst/>
                <a:gdLst>
                  <a:gd name="T0" fmla="*/ 3 w 22"/>
                  <a:gd name="T1" fmla="*/ 0 h 8"/>
                  <a:gd name="T2" fmla="*/ 0 w 22"/>
                  <a:gd name="T3" fmla="*/ 2 h 8"/>
                  <a:gd name="T4" fmla="*/ 6 w 22"/>
                  <a:gd name="T5" fmla="*/ 1 h 8"/>
                  <a:gd name="T6" fmla="*/ 3 w 22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2"/>
                  <a:gd name="T13" fmla="*/ 0 h 8"/>
                  <a:gd name="T14" fmla="*/ 22 w 22"/>
                  <a:gd name="T15" fmla="*/ 8 h 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2" h="8">
                    <a:moveTo>
                      <a:pt x="11" y="0"/>
                    </a:moveTo>
                    <a:cubicBezTo>
                      <a:pt x="6" y="0"/>
                      <a:pt x="1" y="3"/>
                      <a:pt x="0" y="8"/>
                    </a:cubicBezTo>
                    <a:cubicBezTo>
                      <a:pt x="5" y="6"/>
                      <a:pt x="13" y="5"/>
                      <a:pt x="22" y="5"/>
                    </a:cubicBezTo>
                    <a:cubicBezTo>
                      <a:pt x="19" y="2"/>
                      <a:pt x="16" y="0"/>
                      <a:pt x="11" y="0"/>
                    </a:cubicBezTo>
                  </a:path>
                </a:pathLst>
              </a:custGeom>
              <a:solidFill>
                <a:srgbClr val="FB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0" name="Freeform 507">
                <a:extLst>
                  <a:ext uri="{FF2B5EF4-FFF2-40B4-BE49-F238E27FC236}">
                    <a16:creationId xmlns:a16="http://schemas.microsoft.com/office/drawing/2014/main" id="{9092B3CE-6D32-46C4-8468-C0FD1B255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136"/>
                <a:ext cx="4" cy="4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1 h 6"/>
                  <a:gd name="T4" fmla="*/ 0 w 7"/>
                  <a:gd name="T5" fmla="*/ 1 h 6"/>
                  <a:gd name="T6" fmla="*/ 1 w 7"/>
                  <a:gd name="T7" fmla="*/ 2 h 6"/>
                  <a:gd name="T8" fmla="*/ 1 w 7"/>
                  <a:gd name="T9" fmla="*/ 0 h 6"/>
                  <a:gd name="T10" fmla="*/ 1 w 7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6"/>
                  <a:gd name="T20" fmla="*/ 7 w 7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6">
                    <a:moveTo>
                      <a:pt x="7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4" y="5"/>
                      <a:pt x="5" y="6"/>
                    </a:cubicBezTo>
                    <a:cubicBezTo>
                      <a:pt x="6" y="5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CE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1" name="Freeform 508">
                <a:extLst>
                  <a:ext uri="{FF2B5EF4-FFF2-40B4-BE49-F238E27FC236}">
                    <a16:creationId xmlns:a16="http://schemas.microsoft.com/office/drawing/2014/main" id="{C5A4DAE1-A47C-4C99-BE3C-5C73E7E53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134"/>
                <a:ext cx="16" cy="11"/>
              </a:xfrm>
              <a:custGeom>
                <a:avLst/>
                <a:gdLst>
                  <a:gd name="T0" fmla="*/ 6 w 25"/>
                  <a:gd name="T1" fmla="*/ 0 h 16"/>
                  <a:gd name="T2" fmla="*/ 0 w 25"/>
                  <a:gd name="T3" fmla="*/ 1 h 16"/>
                  <a:gd name="T4" fmla="*/ 0 w 25"/>
                  <a:gd name="T5" fmla="*/ 1 h 16"/>
                  <a:gd name="T6" fmla="*/ 3 w 25"/>
                  <a:gd name="T7" fmla="*/ 6 h 16"/>
                  <a:gd name="T8" fmla="*/ 5 w 25"/>
                  <a:gd name="T9" fmla="*/ 3 h 16"/>
                  <a:gd name="T10" fmla="*/ 6 w 25"/>
                  <a:gd name="T11" fmla="*/ 1 h 16"/>
                  <a:gd name="T12" fmla="*/ 6 w 25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16"/>
                  <a:gd name="T23" fmla="*/ 25 w 25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16">
                    <a:moveTo>
                      <a:pt x="25" y="0"/>
                    </a:moveTo>
                    <a:cubicBezTo>
                      <a:pt x="14" y="0"/>
                      <a:pt x="6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4" y="15"/>
                      <a:pt x="10" y="16"/>
                    </a:cubicBezTo>
                    <a:cubicBezTo>
                      <a:pt x="10" y="11"/>
                      <a:pt x="13" y="8"/>
                      <a:pt x="18" y="8"/>
                    </a:cubicBezTo>
                    <a:cubicBezTo>
                      <a:pt x="20" y="6"/>
                      <a:pt x="22" y="4"/>
                      <a:pt x="25" y="3"/>
                    </a:cubicBezTo>
                    <a:cubicBezTo>
                      <a:pt x="25" y="2"/>
                      <a:pt x="25" y="1"/>
                      <a:pt x="25" y="0"/>
                    </a:cubicBezTo>
                  </a:path>
                </a:pathLst>
              </a:custGeom>
              <a:solidFill>
                <a:srgbClr val="F4E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2" name="Freeform 509">
                <a:extLst>
                  <a:ext uri="{FF2B5EF4-FFF2-40B4-BE49-F238E27FC236}">
                    <a16:creationId xmlns:a16="http://schemas.microsoft.com/office/drawing/2014/main" id="{59FC2552-50B7-4EC2-B57A-CF07673E1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132"/>
                <a:ext cx="16" cy="4"/>
              </a:xfrm>
              <a:custGeom>
                <a:avLst/>
                <a:gdLst>
                  <a:gd name="T0" fmla="*/ 6 w 25"/>
                  <a:gd name="T1" fmla="*/ 0 h 7"/>
                  <a:gd name="T2" fmla="*/ 1 w 25"/>
                  <a:gd name="T3" fmla="*/ 1 h 7"/>
                  <a:gd name="T4" fmla="*/ 0 w 25"/>
                  <a:gd name="T5" fmla="*/ 1 h 7"/>
                  <a:gd name="T6" fmla="*/ 6 w 25"/>
                  <a:gd name="T7" fmla="*/ 1 h 7"/>
                  <a:gd name="T8" fmla="*/ 6 w 25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"/>
                  <a:gd name="T16" fmla="*/ 0 h 7"/>
                  <a:gd name="T17" fmla="*/ 25 w 25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" h="7">
                    <a:moveTo>
                      <a:pt x="23" y="0"/>
                    </a:moveTo>
                    <a:cubicBezTo>
                      <a:pt x="14" y="0"/>
                      <a:pt x="6" y="1"/>
                      <a:pt x="1" y="3"/>
                    </a:cubicBezTo>
                    <a:cubicBezTo>
                      <a:pt x="0" y="4"/>
                      <a:pt x="0" y="5"/>
                      <a:pt x="0" y="7"/>
                    </a:cubicBezTo>
                    <a:cubicBezTo>
                      <a:pt x="6" y="5"/>
                      <a:pt x="14" y="4"/>
                      <a:pt x="25" y="4"/>
                    </a:cubicBezTo>
                    <a:cubicBezTo>
                      <a:pt x="24" y="3"/>
                      <a:pt x="24" y="1"/>
                      <a:pt x="23" y="0"/>
                    </a:cubicBezTo>
                  </a:path>
                </a:pathLst>
              </a:custGeom>
              <a:solidFill>
                <a:srgbClr val="AB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3" name="Freeform 510">
                <a:extLst>
                  <a:ext uri="{FF2B5EF4-FFF2-40B4-BE49-F238E27FC236}">
                    <a16:creationId xmlns:a16="http://schemas.microsoft.com/office/drawing/2014/main" id="{C7A837B1-2F2E-4DA4-ADFE-248CEDA1F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140"/>
                <a:ext cx="9" cy="5"/>
              </a:xfrm>
              <a:custGeom>
                <a:avLst/>
                <a:gdLst>
                  <a:gd name="T0" fmla="*/ 3 w 13"/>
                  <a:gd name="T1" fmla="*/ 0 h 8"/>
                  <a:gd name="T2" fmla="*/ 3 w 13"/>
                  <a:gd name="T3" fmla="*/ 0 h 8"/>
                  <a:gd name="T4" fmla="*/ 0 w 13"/>
                  <a:gd name="T5" fmla="*/ 2 h 8"/>
                  <a:gd name="T6" fmla="*/ 1 w 13"/>
                  <a:gd name="T7" fmla="*/ 2 h 8"/>
                  <a:gd name="T8" fmla="*/ 4 w 13"/>
                  <a:gd name="T9" fmla="*/ 1 h 8"/>
                  <a:gd name="T10" fmla="*/ 3 w 13"/>
                  <a:gd name="T11" fmla="*/ 0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8"/>
                  <a:gd name="T20" fmla="*/ 13 w 13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7" y="8"/>
                      <a:pt x="11" y="5"/>
                      <a:pt x="13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F4E2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4" name="Freeform 511">
                <a:extLst>
                  <a:ext uri="{FF2B5EF4-FFF2-40B4-BE49-F238E27FC236}">
                    <a16:creationId xmlns:a16="http://schemas.microsoft.com/office/drawing/2014/main" id="{7FC5F7C0-DD84-4667-9E77-0DF572046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1330"/>
                <a:ext cx="12" cy="23"/>
              </a:xfrm>
              <a:custGeom>
                <a:avLst/>
                <a:gdLst>
                  <a:gd name="T0" fmla="*/ 3 w 19"/>
                  <a:gd name="T1" fmla="*/ 0 h 36"/>
                  <a:gd name="T2" fmla="*/ 0 w 19"/>
                  <a:gd name="T3" fmla="*/ 4 h 36"/>
                  <a:gd name="T4" fmla="*/ 4 w 19"/>
                  <a:gd name="T5" fmla="*/ 10 h 36"/>
                  <a:gd name="T6" fmla="*/ 5 w 19"/>
                  <a:gd name="T7" fmla="*/ 10 h 36"/>
                  <a:gd name="T8" fmla="*/ 3 w 19"/>
                  <a:gd name="T9" fmla="*/ 4 h 36"/>
                  <a:gd name="T10" fmla="*/ 2 w 19"/>
                  <a:gd name="T11" fmla="*/ 4 h 36"/>
                  <a:gd name="T12" fmla="*/ 3 w 19"/>
                  <a:gd name="T13" fmla="*/ 4 h 36"/>
                  <a:gd name="T14" fmla="*/ 3 w 19"/>
                  <a:gd name="T15" fmla="*/ 0 h 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9"/>
                  <a:gd name="T25" fmla="*/ 0 h 36"/>
                  <a:gd name="T26" fmla="*/ 19 w 19"/>
                  <a:gd name="T27" fmla="*/ 36 h 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9" h="36">
                    <a:moveTo>
                      <a:pt x="10" y="0"/>
                    </a:moveTo>
                    <a:cubicBezTo>
                      <a:pt x="4" y="3"/>
                      <a:pt x="0" y="9"/>
                      <a:pt x="0" y="17"/>
                    </a:cubicBezTo>
                    <a:cubicBezTo>
                      <a:pt x="0" y="27"/>
                      <a:pt x="8" y="36"/>
                      <a:pt x="18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9" y="25"/>
                      <a:pt x="9" y="17"/>
                      <a:pt x="9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0"/>
                      <a:pt x="10" y="0"/>
                    </a:cubicBezTo>
                  </a:path>
                </a:pathLst>
              </a:custGeom>
              <a:solidFill>
                <a:srgbClr val="F9F2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5" name="Freeform 512">
                <a:extLst>
                  <a:ext uri="{FF2B5EF4-FFF2-40B4-BE49-F238E27FC236}">
                    <a16:creationId xmlns:a16="http://schemas.microsoft.com/office/drawing/2014/main" id="{2DA7093C-1B1B-4F16-9CBA-86FB30971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328"/>
                <a:ext cx="16" cy="24"/>
              </a:xfrm>
              <a:custGeom>
                <a:avLst/>
                <a:gdLst>
                  <a:gd name="T0" fmla="*/ 1 w 24"/>
                  <a:gd name="T1" fmla="*/ 0 h 37"/>
                  <a:gd name="T2" fmla="*/ 1 w 24"/>
                  <a:gd name="T3" fmla="*/ 1 h 37"/>
                  <a:gd name="T4" fmla="*/ 1 w 24"/>
                  <a:gd name="T5" fmla="*/ 2 h 37"/>
                  <a:gd name="T6" fmla="*/ 0 w 24"/>
                  <a:gd name="T7" fmla="*/ 5 h 37"/>
                  <a:gd name="T8" fmla="*/ 0 w 24"/>
                  <a:gd name="T9" fmla="*/ 5 h 37"/>
                  <a:gd name="T10" fmla="*/ 0 w 24"/>
                  <a:gd name="T11" fmla="*/ 5 h 37"/>
                  <a:gd name="T12" fmla="*/ 1 w 24"/>
                  <a:gd name="T13" fmla="*/ 6 h 37"/>
                  <a:gd name="T14" fmla="*/ 3 w 24"/>
                  <a:gd name="T15" fmla="*/ 10 h 37"/>
                  <a:gd name="T16" fmla="*/ 7 w 24"/>
                  <a:gd name="T17" fmla="*/ 5 h 37"/>
                  <a:gd name="T18" fmla="*/ 7 w 24"/>
                  <a:gd name="T19" fmla="*/ 3 h 37"/>
                  <a:gd name="T20" fmla="*/ 3 w 24"/>
                  <a:gd name="T21" fmla="*/ 3 h 37"/>
                  <a:gd name="T22" fmla="*/ 1 w 24"/>
                  <a:gd name="T23" fmla="*/ 5 h 37"/>
                  <a:gd name="T24" fmla="*/ 1 w 24"/>
                  <a:gd name="T25" fmla="*/ 5 h 37"/>
                  <a:gd name="T26" fmla="*/ 1 w 24"/>
                  <a:gd name="T27" fmla="*/ 5 h 37"/>
                  <a:gd name="T28" fmla="*/ 1 w 24"/>
                  <a:gd name="T29" fmla="*/ 4 h 37"/>
                  <a:gd name="T30" fmla="*/ 3 w 24"/>
                  <a:gd name="T31" fmla="*/ 3 h 37"/>
                  <a:gd name="T32" fmla="*/ 6 w 24"/>
                  <a:gd name="T33" fmla="*/ 2 h 37"/>
                  <a:gd name="T34" fmla="*/ 1 w 24"/>
                  <a:gd name="T35" fmla="*/ 0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37"/>
                  <a:gd name="T56" fmla="*/ 24 w 24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37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0" y="14"/>
                      <a:pt x="0" y="17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20"/>
                    </a:cubicBezTo>
                    <a:cubicBezTo>
                      <a:pt x="0" y="21"/>
                      <a:pt x="1" y="23"/>
                      <a:pt x="2" y="25"/>
                    </a:cubicBezTo>
                    <a:cubicBezTo>
                      <a:pt x="3" y="28"/>
                      <a:pt x="6" y="32"/>
                      <a:pt x="11" y="37"/>
                    </a:cubicBezTo>
                    <a:cubicBezTo>
                      <a:pt x="19" y="34"/>
                      <a:pt x="24" y="27"/>
                      <a:pt x="24" y="19"/>
                    </a:cubicBezTo>
                    <a:cubicBezTo>
                      <a:pt x="24" y="16"/>
                      <a:pt x="23" y="13"/>
                      <a:pt x="22" y="11"/>
                    </a:cubicBezTo>
                    <a:cubicBezTo>
                      <a:pt x="18" y="12"/>
                      <a:pt x="14" y="13"/>
                      <a:pt x="12" y="13"/>
                    </a:cubicBezTo>
                    <a:cubicBezTo>
                      <a:pt x="6" y="15"/>
                      <a:pt x="5" y="17"/>
                      <a:pt x="5" y="17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1" y="17"/>
                      <a:pt x="1" y="16"/>
                      <a:pt x="1" y="15"/>
                    </a:cubicBezTo>
                    <a:cubicBezTo>
                      <a:pt x="1" y="15"/>
                      <a:pt x="3" y="12"/>
                      <a:pt x="9" y="10"/>
                    </a:cubicBezTo>
                    <a:cubicBezTo>
                      <a:pt x="12" y="9"/>
                      <a:pt x="15" y="8"/>
                      <a:pt x="20" y="7"/>
                    </a:cubicBezTo>
                    <a:cubicBezTo>
                      <a:pt x="16" y="3"/>
                      <a:pt x="11" y="0"/>
                      <a:pt x="5" y="0"/>
                    </a:cubicBezTo>
                  </a:path>
                </a:pathLst>
              </a:custGeom>
              <a:solidFill>
                <a:srgbClr val="F0D7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6" name="Freeform 513">
                <a:extLst>
                  <a:ext uri="{FF2B5EF4-FFF2-40B4-BE49-F238E27FC236}">
                    <a16:creationId xmlns:a16="http://schemas.microsoft.com/office/drawing/2014/main" id="{6A9D1629-C9FD-46BC-8CCA-591E49B6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6" y="1329"/>
                <a:ext cx="11" cy="24"/>
              </a:xfrm>
              <a:custGeom>
                <a:avLst/>
                <a:gdLst>
                  <a:gd name="T0" fmla="*/ 2 w 16"/>
                  <a:gd name="T1" fmla="*/ 0 h 37"/>
                  <a:gd name="T2" fmla="*/ 1 w 16"/>
                  <a:gd name="T3" fmla="*/ 1 h 37"/>
                  <a:gd name="T4" fmla="*/ 1 w 16"/>
                  <a:gd name="T5" fmla="*/ 5 h 37"/>
                  <a:gd name="T6" fmla="*/ 0 w 16"/>
                  <a:gd name="T7" fmla="*/ 5 h 37"/>
                  <a:gd name="T8" fmla="*/ 1 w 16"/>
                  <a:gd name="T9" fmla="*/ 5 h 37"/>
                  <a:gd name="T10" fmla="*/ 4 w 16"/>
                  <a:gd name="T11" fmla="*/ 10 h 37"/>
                  <a:gd name="T12" fmla="*/ 6 w 16"/>
                  <a:gd name="T13" fmla="*/ 10 h 37"/>
                  <a:gd name="T14" fmla="*/ 2 w 16"/>
                  <a:gd name="T15" fmla="*/ 6 h 37"/>
                  <a:gd name="T16" fmla="*/ 1 w 16"/>
                  <a:gd name="T17" fmla="*/ 5 h 37"/>
                  <a:gd name="T18" fmla="*/ 1 w 16"/>
                  <a:gd name="T19" fmla="*/ 5 h 37"/>
                  <a:gd name="T20" fmla="*/ 1 w 16"/>
                  <a:gd name="T21" fmla="*/ 5 h 37"/>
                  <a:gd name="T22" fmla="*/ 2 w 16"/>
                  <a:gd name="T23" fmla="*/ 2 h 37"/>
                  <a:gd name="T24" fmla="*/ 2 w 16"/>
                  <a:gd name="T25" fmla="*/ 0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7"/>
                  <a:gd name="T41" fmla="*/ 16 w 16"/>
                  <a:gd name="T42" fmla="*/ 37 h 3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7">
                    <a:moveTo>
                      <a:pt x="7" y="0"/>
                    </a:moveTo>
                    <a:cubicBezTo>
                      <a:pt x="5" y="0"/>
                      <a:pt x="4" y="0"/>
                      <a:pt x="2" y="1"/>
                    </a:cubicBezTo>
                    <a:cubicBezTo>
                      <a:pt x="1" y="11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26"/>
                      <a:pt x="11" y="37"/>
                    </a:cubicBezTo>
                    <a:cubicBezTo>
                      <a:pt x="13" y="37"/>
                      <a:pt x="15" y="36"/>
                      <a:pt x="16" y="36"/>
                    </a:cubicBezTo>
                    <a:cubicBezTo>
                      <a:pt x="11" y="31"/>
                      <a:pt x="8" y="27"/>
                      <a:pt x="7" y="24"/>
                    </a:cubicBezTo>
                    <a:cubicBezTo>
                      <a:pt x="6" y="22"/>
                      <a:pt x="5" y="20"/>
                      <a:pt x="5" y="19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6"/>
                      <a:pt x="5" y="13"/>
                      <a:pt x="6" y="6"/>
                    </a:cubicBezTo>
                    <a:cubicBezTo>
                      <a:pt x="6" y="4"/>
                      <a:pt x="6" y="2"/>
                      <a:pt x="7" y="0"/>
                    </a:cubicBezTo>
                  </a:path>
                </a:pathLst>
              </a:custGeom>
              <a:solidFill>
                <a:srgbClr val="8B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7" name="Freeform 514">
                <a:extLst>
                  <a:ext uri="{FF2B5EF4-FFF2-40B4-BE49-F238E27FC236}">
                    <a16:creationId xmlns:a16="http://schemas.microsoft.com/office/drawing/2014/main" id="{4C04C078-2B93-4563-83F6-94F575768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1333"/>
                <a:ext cx="14" cy="7"/>
              </a:xfrm>
              <a:custGeom>
                <a:avLst/>
                <a:gdLst>
                  <a:gd name="T0" fmla="*/ 6 w 21"/>
                  <a:gd name="T1" fmla="*/ 0 h 11"/>
                  <a:gd name="T2" fmla="*/ 2 w 21"/>
                  <a:gd name="T3" fmla="*/ 1 h 11"/>
                  <a:gd name="T4" fmla="*/ 0 w 21"/>
                  <a:gd name="T5" fmla="*/ 2 h 11"/>
                  <a:gd name="T6" fmla="*/ 1 w 21"/>
                  <a:gd name="T7" fmla="*/ 3 h 11"/>
                  <a:gd name="T8" fmla="*/ 1 w 21"/>
                  <a:gd name="T9" fmla="*/ 3 h 11"/>
                  <a:gd name="T10" fmla="*/ 1 w 21"/>
                  <a:gd name="T11" fmla="*/ 3 h 11"/>
                  <a:gd name="T12" fmla="*/ 3 w 21"/>
                  <a:gd name="T13" fmla="*/ 2 h 11"/>
                  <a:gd name="T14" fmla="*/ 6 w 21"/>
                  <a:gd name="T15" fmla="*/ 1 h 11"/>
                  <a:gd name="T16" fmla="*/ 6 w 21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1"/>
                  <a:gd name="T28" fmla="*/ 0 h 11"/>
                  <a:gd name="T29" fmla="*/ 21 w 21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1" h="11">
                    <a:moveTo>
                      <a:pt x="19" y="0"/>
                    </a:moveTo>
                    <a:cubicBezTo>
                      <a:pt x="14" y="1"/>
                      <a:pt x="11" y="2"/>
                      <a:pt x="8" y="3"/>
                    </a:cubicBezTo>
                    <a:cubicBezTo>
                      <a:pt x="2" y="5"/>
                      <a:pt x="0" y="8"/>
                      <a:pt x="0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4" y="10"/>
                    </a:cubicBezTo>
                    <a:cubicBezTo>
                      <a:pt x="4" y="10"/>
                      <a:pt x="5" y="8"/>
                      <a:pt x="11" y="6"/>
                    </a:cubicBezTo>
                    <a:cubicBezTo>
                      <a:pt x="13" y="6"/>
                      <a:pt x="17" y="5"/>
                      <a:pt x="21" y="4"/>
                    </a:cubicBezTo>
                    <a:cubicBezTo>
                      <a:pt x="21" y="3"/>
                      <a:pt x="20" y="2"/>
                      <a:pt x="19" y="0"/>
                    </a:cubicBezTo>
                  </a:path>
                </a:pathLst>
              </a:custGeom>
              <a:solidFill>
                <a:srgbClr val="8B8E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8" name="Freeform 515">
                <a:extLst>
                  <a:ext uri="{FF2B5EF4-FFF2-40B4-BE49-F238E27FC236}">
                    <a16:creationId xmlns:a16="http://schemas.microsoft.com/office/drawing/2014/main" id="{922B5EF0-B3AF-4B0C-BADD-C67EE2EA7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139"/>
                <a:ext cx="13" cy="21"/>
              </a:xfrm>
              <a:custGeom>
                <a:avLst/>
                <a:gdLst>
                  <a:gd name="T0" fmla="*/ 1 w 21"/>
                  <a:gd name="T1" fmla="*/ 0 h 33"/>
                  <a:gd name="T2" fmla="*/ 0 w 21"/>
                  <a:gd name="T3" fmla="*/ 0 h 33"/>
                  <a:gd name="T4" fmla="*/ 1 w 21"/>
                  <a:gd name="T5" fmla="*/ 8 h 33"/>
                  <a:gd name="T6" fmla="*/ 1 w 21"/>
                  <a:gd name="T7" fmla="*/ 8 h 33"/>
                  <a:gd name="T8" fmla="*/ 5 w 21"/>
                  <a:gd name="T9" fmla="*/ 4 h 33"/>
                  <a:gd name="T10" fmla="*/ 1 w 21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1"/>
                  <a:gd name="T19" fmla="*/ 0 h 33"/>
                  <a:gd name="T20" fmla="*/ 21 w 21"/>
                  <a:gd name="T21" fmla="*/ 33 h 3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1" h="33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1" y="10"/>
                      <a:pt x="2" y="21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13" y="33"/>
                      <a:pt x="21" y="26"/>
                      <a:pt x="21" y="16"/>
                    </a:cubicBezTo>
                    <a:cubicBezTo>
                      <a:pt x="21" y="7"/>
                      <a:pt x="13" y="0"/>
                      <a:pt x="4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39" name="Freeform 516">
                <a:extLst>
                  <a:ext uri="{FF2B5EF4-FFF2-40B4-BE49-F238E27FC236}">
                    <a16:creationId xmlns:a16="http://schemas.microsoft.com/office/drawing/2014/main" id="{B01AEB89-4700-49AF-8E80-39F537812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1139"/>
                <a:ext cx="9" cy="21"/>
              </a:xfrm>
              <a:custGeom>
                <a:avLst/>
                <a:gdLst>
                  <a:gd name="T0" fmla="*/ 3 w 14"/>
                  <a:gd name="T1" fmla="*/ 0 h 33"/>
                  <a:gd name="T2" fmla="*/ 0 w 14"/>
                  <a:gd name="T3" fmla="*/ 4 h 33"/>
                  <a:gd name="T4" fmla="*/ 4 w 14"/>
                  <a:gd name="T5" fmla="*/ 8 h 33"/>
                  <a:gd name="T6" fmla="*/ 3 w 14"/>
                  <a:gd name="T7" fmla="*/ 0 h 3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4"/>
                  <a:gd name="T13" fmla="*/ 0 h 33"/>
                  <a:gd name="T14" fmla="*/ 14 w 14"/>
                  <a:gd name="T15" fmla="*/ 33 h 3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4" h="33">
                    <a:moveTo>
                      <a:pt x="11" y="0"/>
                    </a:moveTo>
                    <a:cubicBezTo>
                      <a:pt x="5" y="2"/>
                      <a:pt x="0" y="9"/>
                      <a:pt x="0" y="16"/>
                    </a:cubicBezTo>
                    <a:cubicBezTo>
                      <a:pt x="0" y="25"/>
                      <a:pt x="6" y="32"/>
                      <a:pt x="14" y="33"/>
                    </a:cubicBezTo>
                    <a:cubicBezTo>
                      <a:pt x="13" y="21"/>
                      <a:pt x="12" y="10"/>
                      <a:pt x="11" y="0"/>
                    </a:cubicBezTo>
                  </a:path>
                </a:pathLst>
              </a:cu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0" name="Freeform 517">
                <a:extLst>
                  <a:ext uri="{FF2B5EF4-FFF2-40B4-BE49-F238E27FC236}">
                    <a16:creationId xmlns:a16="http://schemas.microsoft.com/office/drawing/2014/main" id="{03616DCB-7B55-463E-A1EB-9125262B1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4" y="1139"/>
                <a:ext cx="3" cy="21"/>
              </a:xfrm>
              <a:custGeom>
                <a:avLst/>
                <a:gdLst>
                  <a:gd name="T0" fmla="*/ 1 w 4"/>
                  <a:gd name="T1" fmla="*/ 0 h 33"/>
                  <a:gd name="T2" fmla="*/ 0 w 4"/>
                  <a:gd name="T3" fmla="*/ 0 h 33"/>
                  <a:gd name="T4" fmla="*/ 2 w 4"/>
                  <a:gd name="T5" fmla="*/ 8 h 33"/>
                  <a:gd name="T6" fmla="*/ 2 w 4"/>
                  <a:gd name="T7" fmla="*/ 8 h 33"/>
                  <a:gd name="T8" fmla="*/ 1 w 4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33"/>
                  <a:gd name="T17" fmla="*/ 4 w 4"/>
                  <a:gd name="T18" fmla="*/ 33 h 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3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0"/>
                      <a:pt x="2" y="21"/>
                      <a:pt x="3" y="33"/>
                    </a:cubicBezTo>
                    <a:cubicBezTo>
                      <a:pt x="3" y="33"/>
                      <a:pt x="4" y="33"/>
                      <a:pt x="4" y="33"/>
                    </a:cubicBezTo>
                    <a:cubicBezTo>
                      <a:pt x="3" y="21"/>
                      <a:pt x="2" y="1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1" name="Freeform 518">
                <a:extLst>
                  <a:ext uri="{FF2B5EF4-FFF2-40B4-BE49-F238E27FC236}">
                    <a16:creationId xmlns:a16="http://schemas.microsoft.com/office/drawing/2014/main" id="{A7BB3CA4-6C25-4364-A241-87D51B322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188"/>
                <a:ext cx="5" cy="12"/>
              </a:xfrm>
              <a:custGeom>
                <a:avLst/>
                <a:gdLst>
                  <a:gd name="T0" fmla="*/ 0 w 8"/>
                  <a:gd name="T1" fmla="*/ 0 h 18"/>
                  <a:gd name="T2" fmla="*/ 1 w 8"/>
                  <a:gd name="T3" fmla="*/ 5 h 18"/>
                  <a:gd name="T4" fmla="*/ 2 w 8"/>
                  <a:gd name="T5" fmla="*/ 3 h 18"/>
                  <a:gd name="T6" fmla="*/ 0 w 8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8"/>
                  <a:gd name="T13" fmla="*/ 0 h 18"/>
                  <a:gd name="T14" fmla="*/ 8 w 8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8" h="18">
                    <a:moveTo>
                      <a:pt x="0" y="0"/>
                    </a:moveTo>
                    <a:cubicBezTo>
                      <a:pt x="1" y="6"/>
                      <a:pt x="3" y="12"/>
                      <a:pt x="4" y="18"/>
                    </a:cubicBezTo>
                    <a:cubicBezTo>
                      <a:pt x="7" y="17"/>
                      <a:pt x="8" y="14"/>
                      <a:pt x="8" y="10"/>
                    </a:cubicBezTo>
                    <a:cubicBezTo>
                      <a:pt x="8" y="5"/>
                      <a:pt x="5" y="1"/>
                      <a:pt x="0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2" name="Freeform 519">
                <a:extLst>
                  <a:ext uri="{FF2B5EF4-FFF2-40B4-BE49-F238E27FC236}">
                    <a16:creationId xmlns:a16="http://schemas.microsoft.com/office/drawing/2014/main" id="{588EBCA7-49F7-4CE7-ABBB-93B413162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188"/>
                <a:ext cx="11" cy="13"/>
              </a:xfrm>
              <a:custGeom>
                <a:avLst/>
                <a:gdLst>
                  <a:gd name="T0" fmla="*/ 3 w 17"/>
                  <a:gd name="T1" fmla="*/ 0 h 21"/>
                  <a:gd name="T2" fmla="*/ 0 w 17"/>
                  <a:gd name="T3" fmla="*/ 2 h 21"/>
                  <a:gd name="T4" fmla="*/ 3 w 17"/>
                  <a:gd name="T5" fmla="*/ 5 h 21"/>
                  <a:gd name="T6" fmla="*/ 5 w 17"/>
                  <a:gd name="T7" fmla="*/ 4 h 21"/>
                  <a:gd name="T8" fmla="*/ 3 w 17"/>
                  <a:gd name="T9" fmla="*/ 0 h 21"/>
                  <a:gd name="T10" fmla="*/ 3 w 17"/>
                  <a:gd name="T11" fmla="*/ 0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1"/>
                  <a:gd name="T20" fmla="*/ 17 w 17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1">
                    <a:moveTo>
                      <a:pt x="11" y="0"/>
                    </a:move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3" y="21"/>
                      <a:pt x="15" y="20"/>
                      <a:pt x="17" y="19"/>
                    </a:cubicBezTo>
                    <a:cubicBezTo>
                      <a:pt x="15" y="13"/>
                      <a:pt x="13" y="6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3" name="Freeform 520">
                <a:extLst>
                  <a:ext uri="{FF2B5EF4-FFF2-40B4-BE49-F238E27FC236}">
                    <a16:creationId xmlns:a16="http://schemas.microsoft.com/office/drawing/2014/main" id="{5C4BDD14-0B45-4335-A13A-BD4E19DE1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1188"/>
                <a:ext cx="3" cy="12"/>
              </a:xfrm>
              <a:custGeom>
                <a:avLst/>
                <a:gdLst>
                  <a:gd name="T0" fmla="*/ 0 w 5"/>
                  <a:gd name="T1" fmla="*/ 0 h 19"/>
                  <a:gd name="T2" fmla="*/ 1 w 5"/>
                  <a:gd name="T3" fmla="*/ 5 h 19"/>
                  <a:gd name="T4" fmla="*/ 1 w 5"/>
                  <a:gd name="T5" fmla="*/ 4 h 19"/>
                  <a:gd name="T6" fmla="*/ 1 w 5"/>
                  <a:gd name="T7" fmla="*/ 0 h 19"/>
                  <a:gd name="T8" fmla="*/ 0 w 5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9"/>
                  <a:gd name="T17" fmla="*/ 5 w 5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9">
                    <a:moveTo>
                      <a:pt x="0" y="0"/>
                    </a:moveTo>
                    <a:cubicBezTo>
                      <a:pt x="1" y="6"/>
                      <a:pt x="3" y="13"/>
                      <a:pt x="5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4" y="12"/>
                      <a:pt x="2" y="6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4" name="Oval 521">
                <a:extLst>
                  <a:ext uri="{FF2B5EF4-FFF2-40B4-BE49-F238E27FC236}">
                    <a16:creationId xmlns:a16="http://schemas.microsoft.com/office/drawing/2014/main" id="{C7E64DFC-77BE-4796-AED0-DA8938288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6" y="1176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45" name="Freeform 522">
                <a:extLst>
                  <a:ext uri="{FF2B5EF4-FFF2-40B4-BE49-F238E27FC236}">
                    <a16:creationId xmlns:a16="http://schemas.microsoft.com/office/drawing/2014/main" id="{484A4986-B6CE-46B1-952B-49BF3AF30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167"/>
                <a:ext cx="17" cy="16"/>
              </a:xfrm>
              <a:custGeom>
                <a:avLst/>
                <a:gdLst>
                  <a:gd name="T0" fmla="*/ 3 w 25"/>
                  <a:gd name="T1" fmla="*/ 0 h 25"/>
                  <a:gd name="T2" fmla="*/ 0 w 25"/>
                  <a:gd name="T3" fmla="*/ 3 h 25"/>
                  <a:gd name="T4" fmla="*/ 3 w 25"/>
                  <a:gd name="T5" fmla="*/ 6 h 25"/>
                  <a:gd name="T6" fmla="*/ 4 w 25"/>
                  <a:gd name="T7" fmla="*/ 6 h 25"/>
                  <a:gd name="T8" fmla="*/ 5 w 25"/>
                  <a:gd name="T9" fmla="*/ 6 h 25"/>
                  <a:gd name="T10" fmla="*/ 8 w 25"/>
                  <a:gd name="T11" fmla="*/ 3 h 25"/>
                  <a:gd name="T12" fmla="*/ 3 w 25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20" y="24"/>
                      <a:pt x="25" y="19"/>
                      <a:pt x="25" y="12"/>
                    </a:cubicBezTo>
                    <a:cubicBezTo>
                      <a:pt x="25" y="5"/>
                      <a:pt x="19" y="0"/>
                      <a:pt x="12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6" name="Freeform 523">
                <a:extLst>
                  <a:ext uri="{FF2B5EF4-FFF2-40B4-BE49-F238E27FC236}">
                    <a16:creationId xmlns:a16="http://schemas.microsoft.com/office/drawing/2014/main" id="{6C8C4D95-795C-470A-909B-E4A357968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1" y="1183"/>
                <a:ext cx="1" cy="1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0 h 1"/>
                  <a:gd name="T4" fmla="*/ 1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47" name="Oval 524">
                <a:extLst>
                  <a:ext uri="{FF2B5EF4-FFF2-40B4-BE49-F238E27FC236}">
                    <a16:creationId xmlns:a16="http://schemas.microsoft.com/office/drawing/2014/main" id="{B2ABC6EA-4BF0-4BDA-9B5E-F50ECCB99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7" y="1193"/>
                <a:ext cx="5" cy="6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48" name="Oval 525">
                <a:extLst>
                  <a:ext uri="{FF2B5EF4-FFF2-40B4-BE49-F238E27FC236}">
                    <a16:creationId xmlns:a16="http://schemas.microsoft.com/office/drawing/2014/main" id="{E00FF995-D9EC-45CC-A594-E74C51891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1217"/>
                <a:ext cx="14" cy="13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49" name="Freeform 526">
                <a:extLst>
                  <a:ext uri="{FF2B5EF4-FFF2-40B4-BE49-F238E27FC236}">
                    <a16:creationId xmlns:a16="http://schemas.microsoft.com/office/drawing/2014/main" id="{E07A5832-D525-4E1A-9A6F-3809EC1A5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221"/>
                <a:ext cx="9" cy="9"/>
              </a:xfrm>
              <a:custGeom>
                <a:avLst/>
                <a:gdLst>
                  <a:gd name="T0" fmla="*/ 2 w 14"/>
                  <a:gd name="T1" fmla="*/ 0 h 14"/>
                  <a:gd name="T2" fmla="*/ 0 w 14"/>
                  <a:gd name="T3" fmla="*/ 2 h 14"/>
                  <a:gd name="T4" fmla="*/ 2 w 14"/>
                  <a:gd name="T5" fmla="*/ 4 h 14"/>
                  <a:gd name="T6" fmla="*/ 3 w 14"/>
                  <a:gd name="T7" fmla="*/ 4 h 14"/>
                  <a:gd name="T8" fmla="*/ 3 w 14"/>
                  <a:gd name="T9" fmla="*/ 3 h 14"/>
                  <a:gd name="T10" fmla="*/ 4 w 14"/>
                  <a:gd name="T11" fmla="*/ 1 h 14"/>
                  <a:gd name="T12" fmla="*/ 2 w 14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4"/>
                  <a:gd name="T23" fmla="*/ 14 w 14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4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3"/>
                      <a:pt x="10" y="12"/>
                      <a:pt x="10" y="11"/>
                    </a:cubicBezTo>
                    <a:cubicBezTo>
                      <a:pt x="11" y="9"/>
                      <a:pt x="13" y="7"/>
                      <a:pt x="14" y="5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0" name="Freeform 527">
                <a:extLst>
                  <a:ext uri="{FF2B5EF4-FFF2-40B4-BE49-F238E27FC236}">
                    <a16:creationId xmlns:a16="http://schemas.microsoft.com/office/drawing/2014/main" id="{3E2FBE20-CD00-4C99-833F-426AF4249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225"/>
                <a:ext cx="4" cy="5"/>
              </a:xfrm>
              <a:custGeom>
                <a:avLst/>
                <a:gdLst>
                  <a:gd name="T0" fmla="*/ 1 w 6"/>
                  <a:gd name="T1" fmla="*/ 0 h 9"/>
                  <a:gd name="T2" fmla="*/ 1 w 6"/>
                  <a:gd name="T3" fmla="*/ 1 h 9"/>
                  <a:gd name="T4" fmla="*/ 0 w 6"/>
                  <a:gd name="T5" fmla="*/ 2 h 9"/>
                  <a:gd name="T6" fmla="*/ 2 w 6"/>
                  <a:gd name="T7" fmla="*/ 1 h 9"/>
                  <a:gd name="T8" fmla="*/ 1 w 6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9"/>
                  <a:gd name="T17" fmla="*/ 6 w 6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9">
                    <a:moveTo>
                      <a:pt x="5" y="0"/>
                    </a:moveTo>
                    <a:cubicBezTo>
                      <a:pt x="4" y="2"/>
                      <a:pt x="2" y="4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3" y="8"/>
                      <a:pt x="6" y="5"/>
                      <a:pt x="6" y="2"/>
                    </a:cubicBezTo>
                    <a:cubicBezTo>
                      <a:pt x="6" y="1"/>
                      <a:pt x="5" y="1"/>
                      <a:pt x="5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1" name="Oval 528">
                <a:extLst>
                  <a:ext uri="{FF2B5EF4-FFF2-40B4-BE49-F238E27FC236}">
                    <a16:creationId xmlns:a16="http://schemas.microsoft.com/office/drawing/2014/main" id="{0CD2EA49-A9CF-418C-8636-D27FA793E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4" y="1251"/>
                <a:ext cx="13" cy="13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52" name="Freeform 529">
                <a:extLst>
                  <a:ext uri="{FF2B5EF4-FFF2-40B4-BE49-F238E27FC236}">
                    <a16:creationId xmlns:a16="http://schemas.microsoft.com/office/drawing/2014/main" id="{DFE4767A-B40B-4023-9335-1933E36B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238"/>
                <a:ext cx="8" cy="7"/>
              </a:xfrm>
              <a:custGeom>
                <a:avLst/>
                <a:gdLst>
                  <a:gd name="T0" fmla="*/ 2 w 12"/>
                  <a:gd name="T1" fmla="*/ 0 h 12"/>
                  <a:gd name="T2" fmla="*/ 0 w 12"/>
                  <a:gd name="T3" fmla="*/ 1 h 12"/>
                  <a:gd name="T4" fmla="*/ 2 w 12"/>
                  <a:gd name="T5" fmla="*/ 2 h 12"/>
                  <a:gd name="T6" fmla="*/ 2 w 12"/>
                  <a:gd name="T7" fmla="*/ 2 h 12"/>
                  <a:gd name="T8" fmla="*/ 3 w 12"/>
                  <a:gd name="T9" fmla="*/ 1 h 12"/>
                  <a:gd name="T10" fmla="*/ 3 w 12"/>
                  <a:gd name="T11" fmla="*/ 1 h 12"/>
                  <a:gd name="T12" fmla="*/ 2 w 12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2"/>
                  <a:gd name="T23" fmla="*/ 12 w 12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2">
                    <a:moveTo>
                      <a:pt x="6" y="0"/>
                    </a:move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9"/>
                      <a:pt x="9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3"/>
                      <a:pt x="9" y="0"/>
                      <a:pt x="6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3" name="Oval 530">
                <a:extLst>
                  <a:ext uri="{FF2B5EF4-FFF2-40B4-BE49-F238E27FC236}">
                    <a16:creationId xmlns:a16="http://schemas.microsoft.com/office/drawing/2014/main" id="{C636523E-439D-4572-8286-2AD2C0B1D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1184"/>
                <a:ext cx="18" cy="18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54" name="Freeform 531">
                <a:extLst>
                  <a:ext uri="{FF2B5EF4-FFF2-40B4-BE49-F238E27FC236}">
                    <a16:creationId xmlns:a16="http://schemas.microsoft.com/office/drawing/2014/main" id="{77D47DCC-57EB-4657-9D5C-DB1D00C63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1210"/>
                <a:ext cx="3" cy="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2 h 6"/>
                  <a:gd name="T4" fmla="*/ 1 w 5"/>
                  <a:gd name="T5" fmla="*/ 1 h 6"/>
                  <a:gd name="T6" fmla="*/ 1 w 5"/>
                  <a:gd name="T7" fmla="*/ 0 h 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6"/>
                  <a:gd name="T14" fmla="*/ 5 w 5"/>
                  <a:gd name="T15" fmla="*/ 6 h 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2" y="4"/>
                      <a:pt x="4" y="3"/>
                      <a:pt x="5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5" name="Freeform 532">
                <a:extLst>
                  <a:ext uri="{FF2B5EF4-FFF2-40B4-BE49-F238E27FC236}">
                    <a16:creationId xmlns:a16="http://schemas.microsoft.com/office/drawing/2014/main" id="{8E1E40F2-CCDD-4D4A-ADD5-9DA26248C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1209"/>
                <a:ext cx="16" cy="16"/>
              </a:xfrm>
              <a:custGeom>
                <a:avLst/>
                <a:gdLst>
                  <a:gd name="T0" fmla="*/ 3 w 24"/>
                  <a:gd name="T1" fmla="*/ 0 h 24"/>
                  <a:gd name="T2" fmla="*/ 0 w 24"/>
                  <a:gd name="T3" fmla="*/ 3 h 24"/>
                  <a:gd name="T4" fmla="*/ 3 w 24"/>
                  <a:gd name="T5" fmla="*/ 7 h 24"/>
                  <a:gd name="T6" fmla="*/ 7 w 24"/>
                  <a:gd name="T7" fmla="*/ 3 h 24"/>
                  <a:gd name="T8" fmla="*/ 6 w 24"/>
                  <a:gd name="T9" fmla="*/ 1 h 24"/>
                  <a:gd name="T10" fmla="*/ 5 w 24"/>
                  <a:gd name="T11" fmla="*/ 2 h 24"/>
                  <a:gd name="T12" fmla="*/ 5 w 24"/>
                  <a:gd name="T13" fmla="*/ 1 h 24"/>
                  <a:gd name="T14" fmla="*/ 3 w 24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24"/>
                  <a:gd name="T26" fmla="*/ 24 w 24"/>
                  <a:gd name="T27" fmla="*/ 24 h 2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24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8" y="24"/>
                      <a:pt x="24" y="19"/>
                      <a:pt x="24" y="12"/>
                    </a:cubicBezTo>
                    <a:cubicBezTo>
                      <a:pt x="24" y="9"/>
                      <a:pt x="23" y="7"/>
                      <a:pt x="21" y="5"/>
                    </a:cubicBezTo>
                    <a:cubicBezTo>
                      <a:pt x="20" y="5"/>
                      <a:pt x="18" y="6"/>
                      <a:pt x="16" y="8"/>
                    </a:cubicBezTo>
                    <a:cubicBezTo>
                      <a:pt x="17" y="6"/>
                      <a:pt x="17" y="4"/>
                      <a:pt x="18" y="2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6" name="Freeform 533">
                <a:extLst>
                  <a:ext uri="{FF2B5EF4-FFF2-40B4-BE49-F238E27FC236}">
                    <a16:creationId xmlns:a16="http://schemas.microsoft.com/office/drawing/2014/main" id="{F5F5A0E6-A021-4562-9C39-B3FADD092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222"/>
                <a:ext cx="7" cy="10"/>
              </a:xfrm>
              <a:custGeom>
                <a:avLst/>
                <a:gdLst>
                  <a:gd name="T0" fmla="*/ 1 w 11"/>
                  <a:gd name="T1" fmla="*/ 0 h 16"/>
                  <a:gd name="T2" fmla="*/ 0 w 11"/>
                  <a:gd name="T3" fmla="*/ 0 h 16"/>
                  <a:gd name="T4" fmla="*/ 1 w 11"/>
                  <a:gd name="T5" fmla="*/ 3 h 16"/>
                  <a:gd name="T6" fmla="*/ 2 w 11"/>
                  <a:gd name="T7" fmla="*/ 4 h 16"/>
                  <a:gd name="T8" fmla="*/ 3 w 11"/>
                  <a:gd name="T9" fmla="*/ 3 h 16"/>
                  <a:gd name="T10" fmla="*/ 1 w 11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16"/>
                  <a:gd name="T20" fmla="*/ 11 w 11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16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4"/>
                      <a:pt x="4" y="8"/>
                      <a:pt x="5" y="11"/>
                    </a:cubicBezTo>
                    <a:cubicBezTo>
                      <a:pt x="5" y="13"/>
                      <a:pt x="6" y="15"/>
                      <a:pt x="6" y="16"/>
                    </a:cubicBezTo>
                    <a:cubicBezTo>
                      <a:pt x="9" y="15"/>
                      <a:pt x="11" y="12"/>
                      <a:pt x="11" y="9"/>
                    </a:cubicBezTo>
                    <a:cubicBezTo>
                      <a:pt x="11" y="4"/>
                      <a:pt x="7" y="0"/>
                      <a:pt x="3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7" name="Freeform 534">
                <a:extLst>
                  <a:ext uri="{FF2B5EF4-FFF2-40B4-BE49-F238E27FC236}">
                    <a16:creationId xmlns:a16="http://schemas.microsoft.com/office/drawing/2014/main" id="{299D8C54-D8E2-489B-8AD2-F0D1ED50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222"/>
                <a:ext cx="8" cy="11"/>
              </a:xfrm>
              <a:custGeom>
                <a:avLst/>
                <a:gdLst>
                  <a:gd name="T0" fmla="*/ 2 w 12"/>
                  <a:gd name="T1" fmla="*/ 0 h 17"/>
                  <a:gd name="T2" fmla="*/ 0 w 12"/>
                  <a:gd name="T3" fmla="*/ 3 h 17"/>
                  <a:gd name="T4" fmla="*/ 3 w 12"/>
                  <a:gd name="T5" fmla="*/ 5 h 17"/>
                  <a:gd name="T6" fmla="*/ 3 w 12"/>
                  <a:gd name="T7" fmla="*/ 4 h 17"/>
                  <a:gd name="T8" fmla="*/ 3 w 12"/>
                  <a:gd name="T9" fmla="*/ 3 h 17"/>
                  <a:gd name="T10" fmla="*/ 2 w 12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2"/>
                  <a:gd name="T19" fmla="*/ 0 h 17"/>
                  <a:gd name="T20" fmla="*/ 12 w 12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2" h="17">
                    <a:moveTo>
                      <a:pt x="6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10" y="17"/>
                      <a:pt x="11" y="17"/>
                      <a:pt x="12" y="16"/>
                    </a:cubicBezTo>
                    <a:cubicBezTo>
                      <a:pt x="12" y="15"/>
                      <a:pt x="11" y="13"/>
                      <a:pt x="11" y="11"/>
                    </a:cubicBezTo>
                    <a:cubicBezTo>
                      <a:pt x="10" y="8"/>
                      <a:pt x="8" y="4"/>
                      <a:pt x="6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8" name="Freeform 535">
                <a:extLst>
                  <a:ext uri="{FF2B5EF4-FFF2-40B4-BE49-F238E27FC236}">
                    <a16:creationId xmlns:a16="http://schemas.microsoft.com/office/drawing/2014/main" id="{72AB233A-BF14-4021-8AF2-CBFA6C446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2" y="1246"/>
                <a:ext cx="7" cy="9"/>
              </a:xfrm>
              <a:custGeom>
                <a:avLst/>
                <a:gdLst>
                  <a:gd name="T0" fmla="*/ 1 w 11"/>
                  <a:gd name="T1" fmla="*/ 0 h 14"/>
                  <a:gd name="T2" fmla="*/ 0 w 11"/>
                  <a:gd name="T3" fmla="*/ 1 h 14"/>
                  <a:gd name="T4" fmla="*/ 1 w 11"/>
                  <a:gd name="T5" fmla="*/ 3 h 14"/>
                  <a:gd name="T6" fmla="*/ 1 w 11"/>
                  <a:gd name="T7" fmla="*/ 3 h 14"/>
                  <a:gd name="T8" fmla="*/ 1 w 11"/>
                  <a:gd name="T9" fmla="*/ 4 h 14"/>
                  <a:gd name="T10" fmla="*/ 3 w 11"/>
                  <a:gd name="T11" fmla="*/ 3 h 14"/>
                  <a:gd name="T12" fmla="*/ 2 w 11"/>
                  <a:gd name="T13" fmla="*/ 1 h 14"/>
                  <a:gd name="T14" fmla="*/ 2 w 11"/>
                  <a:gd name="T15" fmla="*/ 1 h 14"/>
                  <a:gd name="T16" fmla="*/ 1 w 11"/>
                  <a:gd name="T17" fmla="*/ 0 h 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4"/>
                  <a:gd name="T29" fmla="*/ 11 w 11"/>
                  <a:gd name="T30" fmla="*/ 14 h 1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4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4"/>
                      <a:pt x="3" y="7"/>
                      <a:pt x="3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7" y="14"/>
                      <a:pt x="9" y="12"/>
                      <a:pt x="11" y="10"/>
                    </a:cubicBezTo>
                    <a:cubicBezTo>
                      <a:pt x="8" y="9"/>
                      <a:pt x="7" y="7"/>
                      <a:pt x="7" y="5"/>
                    </a:cubicBezTo>
                    <a:cubicBezTo>
                      <a:pt x="7" y="4"/>
                      <a:pt x="7" y="2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59" name="Freeform 536">
                <a:extLst>
                  <a:ext uri="{FF2B5EF4-FFF2-40B4-BE49-F238E27FC236}">
                    <a16:creationId xmlns:a16="http://schemas.microsoft.com/office/drawing/2014/main" id="{4BAEBCEC-4FA0-4374-91DF-71EB10A21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6" y="1247"/>
                <a:ext cx="3" cy="5"/>
              </a:xfrm>
              <a:custGeom>
                <a:avLst/>
                <a:gdLst>
                  <a:gd name="T0" fmla="*/ 1 w 4"/>
                  <a:gd name="T1" fmla="*/ 0 h 9"/>
                  <a:gd name="T2" fmla="*/ 0 w 4"/>
                  <a:gd name="T3" fmla="*/ 1 h 9"/>
                  <a:gd name="T4" fmla="*/ 2 w 4"/>
                  <a:gd name="T5" fmla="*/ 2 h 9"/>
                  <a:gd name="T6" fmla="*/ 2 w 4"/>
                  <a:gd name="T7" fmla="*/ 1 h 9"/>
                  <a:gd name="T8" fmla="*/ 1 w 4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9"/>
                  <a:gd name="T17" fmla="*/ 4 w 4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9">
                    <a:moveTo>
                      <a:pt x="1" y="0"/>
                    </a:moveTo>
                    <a:cubicBezTo>
                      <a:pt x="0" y="1"/>
                      <a:pt x="0" y="3"/>
                      <a:pt x="0" y="4"/>
                    </a:cubicBezTo>
                    <a:cubicBezTo>
                      <a:pt x="0" y="6"/>
                      <a:pt x="1" y="8"/>
                      <a:pt x="4" y="9"/>
                    </a:cubicBezTo>
                    <a:cubicBezTo>
                      <a:pt x="4" y="8"/>
                      <a:pt x="4" y="7"/>
                      <a:pt x="4" y="6"/>
                    </a:cubicBezTo>
                    <a:cubicBezTo>
                      <a:pt x="4" y="4"/>
                      <a:pt x="3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0" name="Freeform 537">
                <a:extLst>
                  <a:ext uri="{FF2B5EF4-FFF2-40B4-BE49-F238E27FC236}">
                    <a16:creationId xmlns:a16="http://schemas.microsoft.com/office/drawing/2014/main" id="{82AF256A-633A-4BBD-B3FD-6EDB92FCB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246"/>
                <a:ext cx="12" cy="13"/>
              </a:xfrm>
              <a:custGeom>
                <a:avLst/>
                <a:gdLst>
                  <a:gd name="T0" fmla="*/ 2 w 20"/>
                  <a:gd name="T1" fmla="*/ 0 h 20"/>
                  <a:gd name="T2" fmla="*/ 0 w 20"/>
                  <a:gd name="T3" fmla="*/ 3 h 20"/>
                  <a:gd name="T4" fmla="*/ 1 w 20"/>
                  <a:gd name="T5" fmla="*/ 5 h 20"/>
                  <a:gd name="T6" fmla="*/ 1 w 20"/>
                  <a:gd name="T7" fmla="*/ 5 h 20"/>
                  <a:gd name="T8" fmla="*/ 1 w 20"/>
                  <a:gd name="T9" fmla="*/ 5 h 20"/>
                  <a:gd name="T10" fmla="*/ 2 w 20"/>
                  <a:gd name="T11" fmla="*/ 5 h 20"/>
                  <a:gd name="T12" fmla="*/ 4 w 20"/>
                  <a:gd name="T13" fmla="*/ 3 h 20"/>
                  <a:gd name="T14" fmla="*/ 3 w 20"/>
                  <a:gd name="T15" fmla="*/ 2 h 20"/>
                  <a:gd name="T16" fmla="*/ 4 w 20"/>
                  <a:gd name="T17" fmla="*/ 1 h 20"/>
                  <a:gd name="T18" fmla="*/ 2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0"/>
                  <a:gd name="T31" fmla="*/ 0 h 20"/>
                  <a:gd name="T32" fmla="*/ 20 w 20"/>
                  <a:gd name="T33" fmla="*/ 20 h 2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0" h="20">
                    <a:moveTo>
                      <a:pt x="10" y="0"/>
                    </a:moveTo>
                    <a:cubicBezTo>
                      <a:pt x="5" y="0"/>
                      <a:pt x="0" y="5"/>
                      <a:pt x="0" y="10"/>
                    </a:cubicBezTo>
                    <a:cubicBezTo>
                      <a:pt x="0" y="12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5" y="15"/>
                      <a:pt x="7" y="17"/>
                      <a:pt x="7" y="20"/>
                    </a:cubicBezTo>
                    <a:cubicBezTo>
                      <a:pt x="8" y="20"/>
                      <a:pt x="9" y="20"/>
                      <a:pt x="10" y="20"/>
                    </a:cubicBezTo>
                    <a:cubicBezTo>
                      <a:pt x="15" y="20"/>
                      <a:pt x="18" y="17"/>
                      <a:pt x="20" y="13"/>
                    </a:cubicBezTo>
                    <a:cubicBezTo>
                      <a:pt x="17" y="13"/>
                      <a:pt x="15" y="10"/>
                      <a:pt x="15" y="7"/>
                    </a:cubicBezTo>
                    <a:cubicBezTo>
                      <a:pt x="15" y="5"/>
                      <a:pt x="16" y="4"/>
                      <a:pt x="17" y="3"/>
                    </a:cubicBezTo>
                    <a:cubicBezTo>
                      <a:pt x="15" y="1"/>
                      <a:pt x="13" y="0"/>
                      <a:pt x="10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1" name="Freeform 538">
                <a:extLst>
                  <a:ext uri="{FF2B5EF4-FFF2-40B4-BE49-F238E27FC236}">
                    <a16:creationId xmlns:a16="http://schemas.microsoft.com/office/drawing/2014/main" id="{8255BF54-C179-4F99-8909-C43151A9F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1256"/>
                <a:ext cx="3" cy="3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1 w 5"/>
                  <a:gd name="T5" fmla="*/ 1 h 5"/>
                  <a:gd name="T6" fmla="*/ 0 w 5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5"/>
                  <a:gd name="T14" fmla="*/ 5 w 5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4"/>
                      <a:pt x="5" y="5"/>
                    </a:cubicBez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2" name="Freeform 539">
                <a:extLst>
                  <a:ext uri="{FF2B5EF4-FFF2-40B4-BE49-F238E27FC236}">
                    <a16:creationId xmlns:a16="http://schemas.microsoft.com/office/drawing/2014/main" id="{BDC04CC6-D5CC-43B8-8CE5-9B520FB9B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1248"/>
                <a:ext cx="3" cy="6"/>
              </a:xfrm>
              <a:custGeom>
                <a:avLst/>
                <a:gdLst>
                  <a:gd name="T0" fmla="*/ 1 w 5"/>
                  <a:gd name="T1" fmla="*/ 0 h 10"/>
                  <a:gd name="T2" fmla="*/ 0 w 5"/>
                  <a:gd name="T3" fmla="*/ 1 h 10"/>
                  <a:gd name="T4" fmla="*/ 1 w 5"/>
                  <a:gd name="T5" fmla="*/ 2 h 10"/>
                  <a:gd name="T6" fmla="*/ 1 w 5"/>
                  <a:gd name="T7" fmla="*/ 1 h 10"/>
                  <a:gd name="T8" fmla="*/ 1 w 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0"/>
                  <a:gd name="T17" fmla="*/ 5 w 5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0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2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4"/>
                      <a:pt x="4" y="1"/>
                      <a:pt x="2" y="0"/>
                    </a:cubicBezTo>
                  </a:path>
                </a:pathLst>
              </a:custGeom>
              <a:solidFill>
                <a:srgbClr val="FF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3" name="Oval 540">
                <a:extLst>
                  <a:ext uri="{FF2B5EF4-FFF2-40B4-BE49-F238E27FC236}">
                    <a16:creationId xmlns:a16="http://schemas.microsoft.com/office/drawing/2014/main" id="{F03592AD-7A19-42C5-AA16-3CB49978F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0" y="1268"/>
                <a:ext cx="10" cy="11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4" name="Oval 541">
                <a:extLst>
                  <a:ext uri="{FF2B5EF4-FFF2-40B4-BE49-F238E27FC236}">
                    <a16:creationId xmlns:a16="http://schemas.microsoft.com/office/drawing/2014/main" id="{7D797091-ED31-410D-86E3-DDA5107C0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1276"/>
                <a:ext cx="7" cy="5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5" name="Oval 542">
                <a:extLst>
                  <a:ext uri="{FF2B5EF4-FFF2-40B4-BE49-F238E27FC236}">
                    <a16:creationId xmlns:a16="http://schemas.microsoft.com/office/drawing/2014/main" id="{7F45A947-5FC0-48B5-98AF-B10634CAD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5" y="1263"/>
                <a:ext cx="6" cy="5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6" name="Oval 543">
                <a:extLst>
                  <a:ext uri="{FF2B5EF4-FFF2-40B4-BE49-F238E27FC236}">
                    <a16:creationId xmlns:a16="http://schemas.microsoft.com/office/drawing/2014/main" id="{7986CDAF-49D4-47EB-A822-F515D0A05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1" y="1253"/>
                <a:ext cx="7" cy="7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7" name="Oval 544">
                <a:extLst>
                  <a:ext uri="{FF2B5EF4-FFF2-40B4-BE49-F238E27FC236}">
                    <a16:creationId xmlns:a16="http://schemas.microsoft.com/office/drawing/2014/main" id="{7C74D33B-87FF-422F-ACF5-0FA96EED7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1175"/>
                <a:ext cx="12" cy="11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8" name="Oval 545">
                <a:extLst>
                  <a:ext uri="{FF2B5EF4-FFF2-40B4-BE49-F238E27FC236}">
                    <a16:creationId xmlns:a16="http://schemas.microsoft.com/office/drawing/2014/main" id="{848AE60A-96B7-4F64-855E-E877E88BF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8" y="1166"/>
                <a:ext cx="9" cy="9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69" name="Freeform 546">
                <a:extLst>
                  <a:ext uri="{FF2B5EF4-FFF2-40B4-BE49-F238E27FC236}">
                    <a16:creationId xmlns:a16="http://schemas.microsoft.com/office/drawing/2014/main" id="{C623ACE4-CB69-45B1-BCAB-5D8B369B9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200"/>
                <a:ext cx="16" cy="17"/>
              </a:xfrm>
              <a:custGeom>
                <a:avLst/>
                <a:gdLst>
                  <a:gd name="T0" fmla="*/ 4 w 25"/>
                  <a:gd name="T1" fmla="*/ 0 h 27"/>
                  <a:gd name="T2" fmla="*/ 0 w 25"/>
                  <a:gd name="T3" fmla="*/ 4 h 27"/>
                  <a:gd name="T4" fmla="*/ 4 w 25"/>
                  <a:gd name="T5" fmla="*/ 7 h 27"/>
                  <a:gd name="T6" fmla="*/ 6 w 25"/>
                  <a:gd name="T7" fmla="*/ 5 h 27"/>
                  <a:gd name="T8" fmla="*/ 6 w 25"/>
                  <a:gd name="T9" fmla="*/ 3 h 27"/>
                  <a:gd name="T10" fmla="*/ 6 w 25"/>
                  <a:gd name="T11" fmla="*/ 3 h 27"/>
                  <a:gd name="T12" fmla="*/ 6 w 25"/>
                  <a:gd name="T13" fmla="*/ 3 h 27"/>
                  <a:gd name="T14" fmla="*/ 6 w 25"/>
                  <a:gd name="T15" fmla="*/ 2 h 27"/>
                  <a:gd name="T16" fmla="*/ 4 w 25"/>
                  <a:gd name="T17" fmla="*/ 0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7"/>
                  <a:gd name="T29" fmla="*/ 25 w 25"/>
                  <a:gd name="T30" fmla="*/ 27 h 2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7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" y="27"/>
                      <a:pt x="23" y="24"/>
                      <a:pt x="25" y="20"/>
                    </a:cubicBezTo>
                    <a:cubicBezTo>
                      <a:pt x="25" y="18"/>
                      <a:pt x="25" y="15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0"/>
                      <a:pt x="25" y="9"/>
                      <a:pt x="25" y="7"/>
                    </a:cubicBezTo>
                    <a:cubicBezTo>
                      <a:pt x="23" y="3"/>
                      <a:pt x="19" y="0"/>
                      <a:pt x="14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0" name="Freeform 547">
                <a:extLst>
                  <a:ext uri="{FF2B5EF4-FFF2-40B4-BE49-F238E27FC236}">
                    <a16:creationId xmlns:a16="http://schemas.microsoft.com/office/drawing/2014/main" id="{06473DDC-0123-4C78-B3DD-29D72A3FEB2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61" y="1204"/>
                <a:ext cx="1" cy="8"/>
              </a:xfrm>
              <a:custGeom>
                <a:avLst/>
                <a:gdLst>
                  <a:gd name="T0" fmla="*/ 0 w 2"/>
                  <a:gd name="T1" fmla="*/ 1 h 13"/>
                  <a:gd name="T2" fmla="*/ 0 w 2"/>
                  <a:gd name="T3" fmla="*/ 3 h 13"/>
                  <a:gd name="T4" fmla="*/ 1 w 2"/>
                  <a:gd name="T5" fmla="*/ 2 h 13"/>
                  <a:gd name="T6" fmla="*/ 0 w 2"/>
                  <a:gd name="T7" fmla="*/ 1 h 13"/>
                  <a:gd name="T8" fmla="*/ 0 w 2"/>
                  <a:gd name="T9" fmla="*/ 0 h 13"/>
                  <a:gd name="T10" fmla="*/ 0 w 2"/>
                  <a:gd name="T11" fmla="*/ 1 h 13"/>
                  <a:gd name="T12" fmla="*/ 1 w 2"/>
                  <a:gd name="T13" fmla="*/ 1 h 13"/>
                  <a:gd name="T14" fmla="*/ 0 w 2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3"/>
                  <a:gd name="T26" fmla="*/ 2 w 2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3">
                    <a:moveTo>
                      <a:pt x="0" y="5"/>
                    </a:moveTo>
                    <a:cubicBezTo>
                      <a:pt x="0" y="8"/>
                      <a:pt x="0" y="11"/>
                      <a:pt x="0" y="13"/>
                    </a:cubicBezTo>
                    <a:cubicBezTo>
                      <a:pt x="1" y="12"/>
                      <a:pt x="1" y="11"/>
                      <a:pt x="2" y="9"/>
                    </a:cubicBezTo>
                    <a:cubicBezTo>
                      <a:pt x="1" y="8"/>
                      <a:pt x="1" y="7"/>
                      <a:pt x="0" y="5"/>
                    </a:cubicBezTo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1" name="Freeform 548">
                <a:extLst>
                  <a:ext uri="{FF2B5EF4-FFF2-40B4-BE49-F238E27FC236}">
                    <a16:creationId xmlns:a16="http://schemas.microsoft.com/office/drawing/2014/main" id="{5916039B-BC5F-45C1-820E-2F4010F2B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2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E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2" name="Freeform 549">
                <a:extLst>
                  <a:ext uri="{FF2B5EF4-FFF2-40B4-BE49-F238E27FC236}">
                    <a16:creationId xmlns:a16="http://schemas.microsoft.com/office/drawing/2014/main" id="{B62D5349-BC98-4A47-88BA-22D61C074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207"/>
                <a:ext cx="1" cy="3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1 w 2"/>
                  <a:gd name="T5" fmla="*/ 2 h 4"/>
                  <a:gd name="T6" fmla="*/ 1 w 2"/>
                  <a:gd name="T7" fmla="*/ 2 h 4"/>
                  <a:gd name="T8" fmla="*/ 1 w 2"/>
                  <a:gd name="T9" fmla="*/ 1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3" name="Freeform 550">
                <a:extLst>
                  <a:ext uri="{FF2B5EF4-FFF2-40B4-BE49-F238E27FC236}">
                    <a16:creationId xmlns:a16="http://schemas.microsoft.com/office/drawing/2014/main" id="{8F20B9B2-0172-46CE-A17C-5D0525961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21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4" name="Freeform 551">
                <a:extLst>
                  <a:ext uri="{FF2B5EF4-FFF2-40B4-BE49-F238E27FC236}">
                    <a16:creationId xmlns:a16="http://schemas.microsoft.com/office/drawing/2014/main" id="{5D5C2684-67AC-4A39-93E0-B210095F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211"/>
                <a:ext cx="1" cy="5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1 h 8"/>
                  <a:gd name="T4" fmla="*/ 1 w 2"/>
                  <a:gd name="T5" fmla="*/ 2 h 8"/>
                  <a:gd name="T6" fmla="*/ 1 w 2"/>
                  <a:gd name="T7" fmla="*/ 2 h 8"/>
                  <a:gd name="T8" fmla="*/ 0 w 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8"/>
                  <a:gd name="T17" fmla="*/ 2 w 2"/>
                  <a:gd name="T18" fmla="*/ 8 h 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8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4"/>
                      <a:pt x="1" y="2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5" name="Freeform 552">
                <a:extLst>
                  <a:ext uri="{FF2B5EF4-FFF2-40B4-BE49-F238E27FC236}">
                    <a16:creationId xmlns:a16="http://schemas.microsoft.com/office/drawing/2014/main" id="{2138DAE6-27F6-4AA7-BD21-CCD619EB2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209"/>
                <a:ext cx="9" cy="9"/>
              </a:xfrm>
              <a:custGeom>
                <a:avLst/>
                <a:gdLst>
                  <a:gd name="T0" fmla="*/ 1 w 13"/>
                  <a:gd name="T1" fmla="*/ 0 h 14"/>
                  <a:gd name="T2" fmla="*/ 0 w 13"/>
                  <a:gd name="T3" fmla="*/ 1 h 14"/>
                  <a:gd name="T4" fmla="*/ 0 w 13"/>
                  <a:gd name="T5" fmla="*/ 3 h 14"/>
                  <a:gd name="T6" fmla="*/ 0 w 13"/>
                  <a:gd name="T7" fmla="*/ 3 h 14"/>
                  <a:gd name="T8" fmla="*/ 1 w 13"/>
                  <a:gd name="T9" fmla="*/ 4 h 14"/>
                  <a:gd name="T10" fmla="*/ 4 w 13"/>
                  <a:gd name="T11" fmla="*/ 2 h 14"/>
                  <a:gd name="T12" fmla="*/ 1 w 13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4"/>
                  <a:gd name="T23" fmla="*/ 13 w 13"/>
                  <a:gd name="T24" fmla="*/ 14 h 1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4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2" y="14"/>
                      <a:pt x="3" y="14"/>
                      <a:pt x="5" y="14"/>
                    </a:cubicBezTo>
                    <a:cubicBezTo>
                      <a:pt x="9" y="14"/>
                      <a:pt x="13" y="11"/>
                      <a:pt x="13" y="7"/>
                    </a:cubicBezTo>
                    <a:cubicBezTo>
                      <a:pt x="13" y="3"/>
                      <a:pt x="9" y="0"/>
                      <a:pt x="5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6" name="Freeform 553">
                <a:extLst>
                  <a:ext uri="{FF2B5EF4-FFF2-40B4-BE49-F238E27FC236}">
                    <a16:creationId xmlns:a16="http://schemas.microsoft.com/office/drawing/2014/main" id="{B8731623-1C5E-40D6-8792-6F6702CAD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1210"/>
                <a:ext cx="1" cy="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1 h 9"/>
                  <a:gd name="T4" fmla="*/ 1 w 2"/>
                  <a:gd name="T5" fmla="*/ 3 h 9"/>
                  <a:gd name="T6" fmla="*/ 1 w 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9"/>
                  <a:gd name="T14" fmla="*/ 2 w 2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9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4"/>
                      <a:pt x="2" y="6"/>
                      <a:pt x="2" y="9"/>
                    </a:cubicBezTo>
                    <a:cubicBezTo>
                      <a:pt x="2" y="6"/>
                      <a:pt x="2" y="3"/>
                      <a:pt x="2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7" name="Freeform 554">
                <a:extLst>
                  <a:ext uri="{FF2B5EF4-FFF2-40B4-BE49-F238E27FC236}">
                    <a16:creationId xmlns:a16="http://schemas.microsoft.com/office/drawing/2014/main" id="{C21487BA-DE70-460A-9BDC-46F425FF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1228"/>
                <a:ext cx="11" cy="14"/>
              </a:xfrm>
              <a:custGeom>
                <a:avLst/>
                <a:gdLst>
                  <a:gd name="T0" fmla="*/ 3 w 17"/>
                  <a:gd name="T1" fmla="*/ 0 h 22"/>
                  <a:gd name="T2" fmla="*/ 0 w 17"/>
                  <a:gd name="T3" fmla="*/ 3 h 22"/>
                  <a:gd name="T4" fmla="*/ 3 w 17"/>
                  <a:gd name="T5" fmla="*/ 6 h 22"/>
                  <a:gd name="T6" fmla="*/ 5 w 17"/>
                  <a:gd name="T7" fmla="*/ 3 h 22"/>
                  <a:gd name="T8" fmla="*/ 5 w 17"/>
                  <a:gd name="T9" fmla="*/ 1 h 22"/>
                  <a:gd name="T10" fmla="*/ 3 w 17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2"/>
                  <a:gd name="T20" fmla="*/ 17 w 17"/>
                  <a:gd name="T21" fmla="*/ 22 h 2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2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4" y="21"/>
                      <a:pt x="10" y="22"/>
                    </a:cubicBezTo>
                    <a:cubicBezTo>
                      <a:pt x="12" y="17"/>
                      <a:pt x="14" y="13"/>
                      <a:pt x="17" y="9"/>
                    </a:cubicBezTo>
                    <a:cubicBezTo>
                      <a:pt x="17" y="7"/>
                      <a:pt x="17" y="4"/>
                      <a:pt x="17" y="2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8" name="Freeform 555">
                <a:extLst>
                  <a:ext uri="{FF2B5EF4-FFF2-40B4-BE49-F238E27FC236}">
                    <a16:creationId xmlns:a16="http://schemas.microsoft.com/office/drawing/2014/main" id="{624B7978-36D9-4DBB-A612-59D5DE119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1229"/>
                <a:ext cx="1" cy="5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3 h 7"/>
                  <a:gd name="T4" fmla="*/ 1 w 2"/>
                  <a:gd name="T5" fmla="*/ 1 h 7"/>
                  <a:gd name="T6" fmla="*/ 0 w 2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7"/>
                  <a:gd name="T14" fmla="*/ 2 w 2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7">
                    <a:moveTo>
                      <a:pt x="0" y="0"/>
                    </a:moveTo>
                    <a:cubicBezTo>
                      <a:pt x="0" y="2"/>
                      <a:pt x="0" y="5"/>
                      <a:pt x="0" y="7"/>
                    </a:cubicBezTo>
                    <a:cubicBezTo>
                      <a:pt x="0" y="5"/>
                      <a:pt x="1" y="4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79" name="Freeform 556">
                <a:extLst>
                  <a:ext uri="{FF2B5EF4-FFF2-40B4-BE49-F238E27FC236}">
                    <a16:creationId xmlns:a16="http://schemas.microsoft.com/office/drawing/2014/main" id="{EAFCBB54-E29A-4D40-92B1-4775AD019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232"/>
                <a:ext cx="1" cy="6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3 h 9"/>
                  <a:gd name="T4" fmla="*/ 1 w 1"/>
                  <a:gd name="T5" fmla="*/ 1 h 9"/>
                  <a:gd name="T6" fmla="*/ 0 w 1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9"/>
                  <a:gd name="T14" fmla="*/ 1 w 1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9">
                    <a:moveTo>
                      <a:pt x="0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0" y="7"/>
                      <a:pt x="1" y="6"/>
                      <a:pt x="1" y="4"/>
                    </a:cubicBez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0" name="Freeform 557">
                <a:extLst>
                  <a:ext uri="{FF2B5EF4-FFF2-40B4-BE49-F238E27FC236}">
                    <a16:creationId xmlns:a16="http://schemas.microsoft.com/office/drawing/2014/main" id="{2715ADB0-FE27-455B-94A4-9BE7F37C5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234"/>
                <a:ext cx="5" cy="8"/>
              </a:xfrm>
              <a:custGeom>
                <a:avLst/>
                <a:gdLst>
                  <a:gd name="T0" fmla="*/ 3 w 7"/>
                  <a:gd name="T1" fmla="*/ 0 h 13"/>
                  <a:gd name="T2" fmla="*/ 0 w 7"/>
                  <a:gd name="T3" fmla="*/ 3 h 13"/>
                  <a:gd name="T4" fmla="*/ 1 w 7"/>
                  <a:gd name="T5" fmla="*/ 3 h 13"/>
                  <a:gd name="T6" fmla="*/ 2 w 7"/>
                  <a:gd name="T7" fmla="*/ 2 h 13"/>
                  <a:gd name="T8" fmla="*/ 3 w 7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13"/>
                  <a:gd name="T17" fmla="*/ 7 w 7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13">
                    <a:moveTo>
                      <a:pt x="7" y="0"/>
                    </a:moveTo>
                    <a:cubicBezTo>
                      <a:pt x="4" y="4"/>
                      <a:pt x="2" y="8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3" y="13"/>
                      <a:pt x="5" y="12"/>
                      <a:pt x="6" y="11"/>
                    </a:cubicBezTo>
                    <a:cubicBezTo>
                      <a:pt x="7" y="7"/>
                      <a:pt x="7" y="4"/>
                      <a:pt x="7" y="0"/>
                    </a:cubicBezTo>
                  </a:path>
                </a:pathLst>
              </a:custGeom>
              <a:solidFill>
                <a:srgbClr val="FE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1" name="Freeform 558">
                <a:extLst>
                  <a:ext uri="{FF2B5EF4-FFF2-40B4-BE49-F238E27FC236}">
                    <a16:creationId xmlns:a16="http://schemas.microsoft.com/office/drawing/2014/main" id="{15EDA6D9-41E5-4E7D-9B2E-CC0019C0E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30"/>
                <a:ext cx="3" cy="11"/>
              </a:xfrm>
              <a:custGeom>
                <a:avLst/>
                <a:gdLst>
                  <a:gd name="T0" fmla="*/ 1 w 5"/>
                  <a:gd name="T1" fmla="*/ 0 h 16"/>
                  <a:gd name="T2" fmla="*/ 1 w 5"/>
                  <a:gd name="T3" fmla="*/ 1 h 16"/>
                  <a:gd name="T4" fmla="*/ 0 w 5"/>
                  <a:gd name="T5" fmla="*/ 6 h 16"/>
                  <a:gd name="T6" fmla="*/ 1 w 5"/>
                  <a:gd name="T7" fmla="*/ 4 h 16"/>
                  <a:gd name="T8" fmla="*/ 1 w 5"/>
                  <a:gd name="T9" fmla="*/ 1 h 16"/>
                  <a:gd name="T10" fmla="*/ 1 w 5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6"/>
                  <a:gd name="T20" fmla="*/ 5 w 5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6">
                    <a:moveTo>
                      <a:pt x="3" y="0"/>
                    </a:moveTo>
                    <a:cubicBezTo>
                      <a:pt x="2" y="2"/>
                      <a:pt x="1" y="3"/>
                      <a:pt x="1" y="5"/>
                    </a:cubicBezTo>
                    <a:cubicBezTo>
                      <a:pt x="1" y="9"/>
                      <a:pt x="1" y="12"/>
                      <a:pt x="0" y="16"/>
                    </a:cubicBezTo>
                    <a:cubicBezTo>
                      <a:pt x="2" y="15"/>
                      <a:pt x="4" y="13"/>
                      <a:pt x="5" y="12"/>
                    </a:cubicBezTo>
                    <a:cubicBezTo>
                      <a:pt x="5" y="9"/>
                      <a:pt x="5" y="6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2" name="Freeform 559">
                <a:extLst>
                  <a:ext uri="{FF2B5EF4-FFF2-40B4-BE49-F238E27FC236}">
                    <a16:creationId xmlns:a16="http://schemas.microsoft.com/office/drawing/2014/main" id="{B98E739D-6A15-424B-9635-3C369388A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2" y="1252"/>
                <a:ext cx="2" cy="9"/>
              </a:xfrm>
              <a:custGeom>
                <a:avLst/>
                <a:gdLst>
                  <a:gd name="T0" fmla="*/ 1 w 4"/>
                  <a:gd name="T1" fmla="*/ 0 h 15"/>
                  <a:gd name="T2" fmla="*/ 0 w 4"/>
                  <a:gd name="T3" fmla="*/ 1 h 15"/>
                  <a:gd name="T4" fmla="*/ 1 w 4"/>
                  <a:gd name="T5" fmla="*/ 3 h 15"/>
                  <a:gd name="T6" fmla="*/ 1 w 4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2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10"/>
                      <a:pt x="1" y="13"/>
                      <a:pt x="4" y="15"/>
                    </a:cubicBezTo>
                    <a:cubicBezTo>
                      <a:pt x="2" y="10"/>
                      <a:pt x="2" y="5"/>
                      <a:pt x="2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3" name="Freeform 560">
                <a:extLst>
                  <a:ext uri="{FF2B5EF4-FFF2-40B4-BE49-F238E27FC236}">
                    <a16:creationId xmlns:a16="http://schemas.microsoft.com/office/drawing/2014/main" id="{FF9B8531-C2CE-44AA-812C-8A0118CC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252"/>
                <a:ext cx="1" cy="9"/>
              </a:xfrm>
              <a:custGeom>
                <a:avLst/>
                <a:gdLst>
                  <a:gd name="T0" fmla="*/ 0 w 3"/>
                  <a:gd name="T1" fmla="*/ 0 h 14"/>
                  <a:gd name="T2" fmla="*/ 0 w 3"/>
                  <a:gd name="T3" fmla="*/ 4 h 14"/>
                  <a:gd name="T4" fmla="*/ 0 w 3"/>
                  <a:gd name="T5" fmla="*/ 2 h 14"/>
                  <a:gd name="T6" fmla="*/ 0 w 3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4"/>
                  <a:gd name="T14" fmla="*/ 3 w 3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4">
                    <a:moveTo>
                      <a:pt x="0" y="0"/>
                    </a:moveTo>
                    <a:cubicBezTo>
                      <a:pt x="0" y="4"/>
                      <a:pt x="0" y="9"/>
                      <a:pt x="0" y="14"/>
                    </a:cubicBezTo>
                    <a:cubicBezTo>
                      <a:pt x="2" y="12"/>
                      <a:pt x="3" y="9"/>
                      <a:pt x="3" y="7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4" name="Freeform 561">
                <a:extLst>
                  <a:ext uri="{FF2B5EF4-FFF2-40B4-BE49-F238E27FC236}">
                    <a16:creationId xmlns:a16="http://schemas.microsoft.com/office/drawing/2014/main" id="{0E043F8B-63FB-4073-89F0-388548BB7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250"/>
                <a:ext cx="7" cy="13"/>
              </a:xfrm>
              <a:custGeom>
                <a:avLst/>
                <a:gdLst>
                  <a:gd name="T0" fmla="*/ 2 w 11"/>
                  <a:gd name="T1" fmla="*/ 0 h 20"/>
                  <a:gd name="T2" fmla="*/ 0 w 11"/>
                  <a:gd name="T3" fmla="*/ 1 h 20"/>
                  <a:gd name="T4" fmla="*/ 1 w 11"/>
                  <a:gd name="T5" fmla="*/ 5 h 20"/>
                  <a:gd name="T6" fmla="*/ 2 w 11"/>
                  <a:gd name="T7" fmla="*/ 5 h 20"/>
                  <a:gd name="T8" fmla="*/ 3 w 11"/>
                  <a:gd name="T9" fmla="*/ 5 h 20"/>
                  <a:gd name="T10" fmla="*/ 3 w 11"/>
                  <a:gd name="T11" fmla="*/ 0 h 20"/>
                  <a:gd name="T12" fmla="*/ 2 w 11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20"/>
                  <a:gd name="T23" fmla="*/ 11 w 11"/>
                  <a:gd name="T24" fmla="*/ 20 h 20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20">
                    <a:moveTo>
                      <a:pt x="8" y="0"/>
                    </a:moveTo>
                    <a:cubicBezTo>
                      <a:pt x="5" y="0"/>
                      <a:pt x="2" y="1"/>
                      <a:pt x="0" y="3"/>
                    </a:cubicBezTo>
                    <a:cubicBezTo>
                      <a:pt x="0" y="8"/>
                      <a:pt x="0" y="13"/>
                      <a:pt x="2" y="18"/>
                    </a:cubicBezTo>
                    <a:cubicBezTo>
                      <a:pt x="3" y="19"/>
                      <a:pt x="6" y="20"/>
                      <a:pt x="8" y="20"/>
                    </a:cubicBezTo>
                    <a:cubicBezTo>
                      <a:pt x="9" y="20"/>
                      <a:pt x="10" y="19"/>
                      <a:pt x="11" y="19"/>
                    </a:cubicBezTo>
                    <a:cubicBezTo>
                      <a:pt x="11" y="13"/>
                      <a:pt x="11" y="6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FEF9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5" name="Freeform 562">
                <a:extLst>
                  <a:ext uri="{FF2B5EF4-FFF2-40B4-BE49-F238E27FC236}">
                    <a16:creationId xmlns:a16="http://schemas.microsoft.com/office/drawing/2014/main" id="{F5B3921C-23EF-41DA-9FC0-2D05228F9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250"/>
                <a:ext cx="3" cy="12"/>
              </a:xfrm>
              <a:custGeom>
                <a:avLst/>
                <a:gdLst>
                  <a:gd name="T0" fmla="*/ 0 w 4"/>
                  <a:gd name="T1" fmla="*/ 0 h 19"/>
                  <a:gd name="T2" fmla="*/ 0 w 4"/>
                  <a:gd name="T3" fmla="*/ 5 h 19"/>
                  <a:gd name="T4" fmla="*/ 2 w 4"/>
                  <a:gd name="T5" fmla="*/ 4 h 19"/>
                  <a:gd name="T6" fmla="*/ 2 w 4"/>
                  <a:gd name="T7" fmla="*/ 1 h 19"/>
                  <a:gd name="T8" fmla="*/ 0 w 4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9"/>
                  <a:gd name="T17" fmla="*/ 4 w 4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9">
                    <a:moveTo>
                      <a:pt x="0" y="0"/>
                    </a:moveTo>
                    <a:cubicBezTo>
                      <a:pt x="0" y="6"/>
                      <a:pt x="0" y="13"/>
                      <a:pt x="0" y="19"/>
                    </a:cubicBezTo>
                    <a:cubicBezTo>
                      <a:pt x="2" y="19"/>
                      <a:pt x="3" y="18"/>
                      <a:pt x="4" y="17"/>
                    </a:cubicBezTo>
                    <a:cubicBezTo>
                      <a:pt x="4" y="12"/>
                      <a:pt x="4" y="7"/>
                      <a:pt x="4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6" name="Oval 563">
                <a:extLst>
                  <a:ext uri="{FF2B5EF4-FFF2-40B4-BE49-F238E27FC236}">
                    <a16:creationId xmlns:a16="http://schemas.microsoft.com/office/drawing/2014/main" id="{B9335D4B-97AE-4ABC-B088-514A1F580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64" y="1256"/>
                <a:ext cx="5" cy="5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87" name="Freeform 564">
                <a:extLst>
                  <a:ext uri="{FF2B5EF4-FFF2-40B4-BE49-F238E27FC236}">
                    <a16:creationId xmlns:a16="http://schemas.microsoft.com/office/drawing/2014/main" id="{049119BB-9368-4498-B288-D6328F4A4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260"/>
                <a:ext cx="2" cy="2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1 h 3"/>
                  <a:gd name="T4" fmla="*/ 1 w 3"/>
                  <a:gd name="T5" fmla="*/ 1 h 3"/>
                  <a:gd name="T6" fmla="*/ 1 w 3"/>
                  <a:gd name="T7" fmla="*/ 1 h 3"/>
                  <a:gd name="T8" fmla="*/ 0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1"/>
                      <a:pt x="0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8" name="Freeform 565">
                <a:extLst>
                  <a:ext uri="{FF2B5EF4-FFF2-40B4-BE49-F238E27FC236}">
                    <a16:creationId xmlns:a16="http://schemas.microsoft.com/office/drawing/2014/main" id="{8F29E6AE-CF75-4FC8-8B4E-6B6BF2EB1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259"/>
                <a:ext cx="3" cy="3"/>
              </a:xfrm>
              <a:custGeom>
                <a:avLst/>
                <a:gdLst>
                  <a:gd name="T0" fmla="*/ 1 w 5"/>
                  <a:gd name="T1" fmla="*/ 0 h 5"/>
                  <a:gd name="T2" fmla="*/ 0 w 5"/>
                  <a:gd name="T3" fmla="*/ 1 h 5"/>
                  <a:gd name="T4" fmla="*/ 1 w 5"/>
                  <a:gd name="T5" fmla="*/ 1 h 5"/>
                  <a:gd name="T6" fmla="*/ 1 w 5"/>
                  <a:gd name="T7" fmla="*/ 1 h 5"/>
                  <a:gd name="T8" fmla="*/ 1 w 5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5"/>
                  <a:gd name="T17" fmla="*/ 5 w 5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5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2" y="5"/>
                      <a:pt x="3" y="5"/>
                    </a:cubicBezTo>
                    <a:cubicBezTo>
                      <a:pt x="4" y="5"/>
                      <a:pt x="5" y="4"/>
                      <a:pt x="5" y="3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FF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89" name="Freeform 566">
                <a:extLst>
                  <a:ext uri="{FF2B5EF4-FFF2-40B4-BE49-F238E27FC236}">
                    <a16:creationId xmlns:a16="http://schemas.microsoft.com/office/drawing/2014/main" id="{1FA9C6AB-BABF-4671-8E4E-D627DE58E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180"/>
                <a:ext cx="11" cy="13"/>
              </a:xfrm>
              <a:custGeom>
                <a:avLst/>
                <a:gdLst>
                  <a:gd name="T0" fmla="*/ 2 w 18"/>
                  <a:gd name="T1" fmla="*/ 0 h 20"/>
                  <a:gd name="T2" fmla="*/ 1 w 18"/>
                  <a:gd name="T3" fmla="*/ 1 h 20"/>
                  <a:gd name="T4" fmla="*/ 0 w 18"/>
                  <a:gd name="T5" fmla="*/ 3 h 20"/>
                  <a:gd name="T6" fmla="*/ 0 w 18"/>
                  <a:gd name="T7" fmla="*/ 5 h 20"/>
                  <a:gd name="T8" fmla="*/ 2 w 18"/>
                  <a:gd name="T9" fmla="*/ 5 h 20"/>
                  <a:gd name="T10" fmla="*/ 3 w 18"/>
                  <a:gd name="T11" fmla="*/ 5 h 20"/>
                  <a:gd name="T12" fmla="*/ 4 w 18"/>
                  <a:gd name="T13" fmla="*/ 5 h 20"/>
                  <a:gd name="T14" fmla="*/ 4 w 18"/>
                  <a:gd name="T15" fmla="*/ 3 h 20"/>
                  <a:gd name="T16" fmla="*/ 2 w 18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"/>
                  <a:gd name="T28" fmla="*/ 0 h 20"/>
                  <a:gd name="T29" fmla="*/ 18 w 18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" h="20">
                    <a:moveTo>
                      <a:pt x="8" y="0"/>
                    </a:moveTo>
                    <a:cubicBezTo>
                      <a:pt x="5" y="0"/>
                      <a:pt x="3" y="1"/>
                      <a:pt x="1" y="3"/>
                    </a:cubicBezTo>
                    <a:cubicBezTo>
                      <a:pt x="0" y="8"/>
                      <a:pt x="0" y="12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1" y="18"/>
                      <a:pt x="4" y="20"/>
                      <a:pt x="8" y="20"/>
                    </a:cubicBezTo>
                    <a:cubicBezTo>
                      <a:pt x="10" y="20"/>
                      <a:pt x="11" y="19"/>
                      <a:pt x="13" y="19"/>
                    </a:cubicBezTo>
                    <a:cubicBezTo>
                      <a:pt x="13" y="18"/>
                      <a:pt x="14" y="18"/>
                      <a:pt x="15" y="17"/>
                    </a:cubicBezTo>
                    <a:cubicBezTo>
                      <a:pt x="17" y="16"/>
                      <a:pt x="18" y="13"/>
                      <a:pt x="18" y="10"/>
                    </a:cubicBezTo>
                    <a:cubicBezTo>
                      <a:pt x="18" y="4"/>
                      <a:pt x="14" y="0"/>
                      <a:pt x="8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0" name="Freeform 567">
                <a:extLst>
                  <a:ext uri="{FF2B5EF4-FFF2-40B4-BE49-F238E27FC236}">
                    <a16:creationId xmlns:a16="http://schemas.microsoft.com/office/drawing/2014/main" id="{BFE1F0E0-9330-4A89-84AD-F564F7A2B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182"/>
                <a:ext cx="1" cy="8"/>
              </a:xfrm>
              <a:custGeom>
                <a:avLst/>
                <a:gdLst>
                  <a:gd name="T0" fmla="*/ 0 w 3"/>
                  <a:gd name="T1" fmla="*/ 0 h 12"/>
                  <a:gd name="T2" fmla="*/ 0 w 3"/>
                  <a:gd name="T3" fmla="*/ 2 h 12"/>
                  <a:gd name="T4" fmla="*/ 0 w 3"/>
                  <a:gd name="T5" fmla="*/ 3 h 12"/>
                  <a:gd name="T6" fmla="*/ 0 w 3"/>
                  <a:gd name="T7" fmla="*/ 3 h 12"/>
                  <a:gd name="T8" fmla="*/ 0 w 3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2"/>
                  <a:gd name="T17" fmla="*/ 3 w 3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2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8"/>
                      <a:pt x="1" y="10"/>
                      <a:pt x="2" y="12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2" y="9"/>
                      <a:pt x="2" y="5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1" name="Freeform 568">
                <a:extLst>
                  <a:ext uri="{FF2B5EF4-FFF2-40B4-BE49-F238E27FC236}">
                    <a16:creationId xmlns:a16="http://schemas.microsoft.com/office/drawing/2014/main" id="{005F1261-7DEC-4287-B133-8A06ECC4A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191"/>
                <a:ext cx="2" cy="1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1 h 2"/>
                  <a:gd name="T4" fmla="*/ 2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2" name="Oval 569">
                <a:extLst>
                  <a:ext uri="{FF2B5EF4-FFF2-40B4-BE49-F238E27FC236}">
                    <a16:creationId xmlns:a16="http://schemas.microsoft.com/office/drawing/2014/main" id="{34F71AF6-13E7-4A27-8FFC-51035CE63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8" y="1142"/>
                <a:ext cx="11" cy="11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93" name="Freeform 570">
                <a:extLst>
                  <a:ext uri="{FF2B5EF4-FFF2-40B4-BE49-F238E27FC236}">
                    <a16:creationId xmlns:a16="http://schemas.microsoft.com/office/drawing/2014/main" id="{4AE9857D-7063-43AC-9A41-3CAE71145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2" y="1155"/>
                <a:ext cx="10" cy="10"/>
              </a:xfrm>
              <a:custGeom>
                <a:avLst/>
                <a:gdLst>
                  <a:gd name="T0" fmla="*/ 2 w 16"/>
                  <a:gd name="T1" fmla="*/ 0 h 16"/>
                  <a:gd name="T2" fmla="*/ 0 w 16"/>
                  <a:gd name="T3" fmla="*/ 2 h 16"/>
                  <a:gd name="T4" fmla="*/ 2 w 16"/>
                  <a:gd name="T5" fmla="*/ 4 h 16"/>
                  <a:gd name="T6" fmla="*/ 4 w 16"/>
                  <a:gd name="T7" fmla="*/ 2 h 16"/>
                  <a:gd name="T8" fmla="*/ 4 w 16"/>
                  <a:gd name="T9" fmla="*/ 2 h 16"/>
                  <a:gd name="T10" fmla="*/ 3 w 16"/>
                  <a:gd name="T11" fmla="*/ 1 h 16"/>
                  <a:gd name="T12" fmla="*/ 3 w 16"/>
                  <a:gd name="T13" fmla="*/ 1 h 16"/>
                  <a:gd name="T14" fmla="*/ 2 w 16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6"/>
                  <a:gd name="T25" fmla="*/ 0 h 16"/>
                  <a:gd name="T26" fmla="*/ 16 w 16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6" h="16">
                    <a:moveTo>
                      <a:pt x="8" y="0"/>
                    </a:move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6"/>
                      <a:pt x="8" y="16"/>
                    </a:cubicBezTo>
                    <a:cubicBezTo>
                      <a:pt x="13" y="16"/>
                      <a:pt x="16" y="12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8"/>
                      <a:pt x="12" y="6"/>
                      <a:pt x="12" y="3"/>
                    </a:cubicBezTo>
                    <a:cubicBezTo>
                      <a:pt x="12" y="3"/>
                      <a:pt x="12" y="2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4" name="Oval 571">
                <a:extLst>
                  <a:ext uri="{FF2B5EF4-FFF2-40B4-BE49-F238E27FC236}">
                    <a16:creationId xmlns:a16="http://schemas.microsoft.com/office/drawing/2014/main" id="{588AF0F1-F2B9-4451-A4DA-6F804A902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7" y="1174"/>
                <a:ext cx="7" cy="7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95" name="Freeform 572">
                <a:extLst>
                  <a:ext uri="{FF2B5EF4-FFF2-40B4-BE49-F238E27FC236}">
                    <a16:creationId xmlns:a16="http://schemas.microsoft.com/office/drawing/2014/main" id="{776916DB-E1B8-4EF6-A79C-08FF201EB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154"/>
                <a:ext cx="6" cy="6"/>
              </a:xfrm>
              <a:custGeom>
                <a:avLst/>
                <a:gdLst>
                  <a:gd name="T0" fmla="*/ 1 w 9"/>
                  <a:gd name="T1" fmla="*/ 0 h 9"/>
                  <a:gd name="T2" fmla="*/ 0 w 9"/>
                  <a:gd name="T3" fmla="*/ 1 h 9"/>
                  <a:gd name="T4" fmla="*/ 1 w 9"/>
                  <a:gd name="T5" fmla="*/ 3 h 9"/>
                  <a:gd name="T6" fmla="*/ 1 w 9"/>
                  <a:gd name="T7" fmla="*/ 3 h 9"/>
                  <a:gd name="T8" fmla="*/ 3 w 9"/>
                  <a:gd name="T9" fmla="*/ 1 h 9"/>
                  <a:gd name="T10" fmla="*/ 1 w 9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4" y="0"/>
                    </a:moveTo>
                    <a:cubicBezTo>
                      <a:pt x="2" y="0"/>
                      <a:pt x="0" y="1"/>
                      <a:pt x="0" y="2"/>
                    </a:cubicBezTo>
                    <a:cubicBezTo>
                      <a:pt x="2" y="4"/>
                      <a:pt x="3" y="6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6" y="9"/>
                      <a:pt x="9" y="7"/>
                      <a:pt x="9" y="4"/>
                    </a:cubicBezTo>
                    <a:cubicBezTo>
                      <a:pt x="9" y="2"/>
                      <a:pt x="6" y="0"/>
                      <a:pt x="4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6" name="Freeform 573">
                <a:extLst>
                  <a:ext uri="{FF2B5EF4-FFF2-40B4-BE49-F238E27FC236}">
                    <a16:creationId xmlns:a16="http://schemas.microsoft.com/office/drawing/2014/main" id="{CB7D11C9-80C2-47D3-9A75-7104B6510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156"/>
                <a:ext cx="2" cy="4"/>
              </a:xfrm>
              <a:custGeom>
                <a:avLst/>
                <a:gdLst>
                  <a:gd name="T0" fmla="*/ 1 w 4"/>
                  <a:gd name="T1" fmla="*/ 0 h 7"/>
                  <a:gd name="T2" fmla="*/ 0 w 4"/>
                  <a:gd name="T3" fmla="*/ 1 h 7"/>
                  <a:gd name="T4" fmla="*/ 1 w 4"/>
                  <a:gd name="T5" fmla="*/ 1 h 7"/>
                  <a:gd name="T6" fmla="*/ 1 w 4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7"/>
                  <a:gd name="T14" fmla="*/ 4 w 4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7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4" y="4"/>
                      <a:pt x="3" y="2"/>
                      <a:pt x="1" y="0"/>
                    </a:cubicBezTo>
                  </a:path>
                </a:pathLst>
              </a:custGeom>
              <a:solidFill>
                <a:srgbClr val="FDFA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97" name="Oval 574">
                <a:extLst>
                  <a:ext uri="{FF2B5EF4-FFF2-40B4-BE49-F238E27FC236}">
                    <a16:creationId xmlns:a16="http://schemas.microsoft.com/office/drawing/2014/main" id="{238BF021-A0B8-4E63-A930-A1D0FCC91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75" y="1121"/>
                <a:ext cx="11" cy="11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98" name="Oval 575">
                <a:extLst>
                  <a:ext uri="{FF2B5EF4-FFF2-40B4-BE49-F238E27FC236}">
                    <a16:creationId xmlns:a16="http://schemas.microsoft.com/office/drawing/2014/main" id="{5D96F6F6-755B-4E9D-93DF-8835CF40D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111"/>
                <a:ext cx="8" cy="8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299" name="Oval 576">
                <a:extLst>
                  <a:ext uri="{FF2B5EF4-FFF2-40B4-BE49-F238E27FC236}">
                    <a16:creationId xmlns:a16="http://schemas.microsoft.com/office/drawing/2014/main" id="{57B24BDD-278F-4EAE-998C-34743AA10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7" y="1111"/>
                <a:ext cx="12" cy="11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00" name="Freeform 577">
                <a:extLst>
                  <a:ext uri="{FF2B5EF4-FFF2-40B4-BE49-F238E27FC236}">
                    <a16:creationId xmlns:a16="http://schemas.microsoft.com/office/drawing/2014/main" id="{BFF081B5-2752-4275-AB48-C7F9D7E6E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328"/>
                <a:ext cx="14" cy="15"/>
              </a:xfrm>
              <a:custGeom>
                <a:avLst/>
                <a:gdLst>
                  <a:gd name="T0" fmla="*/ 2 w 23"/>
                  <a:gd name="T1" fmla="*/ 0 h 23"/>
                  <a:gd name="T2" fmla="*/ 0 w 23"/>
                  <a:gd name="T3" fmla="*/ 5 h 23"/>
                  <a:gd name="T4" fmla="*/ 2 w 23"/>
                  <a:gd name="T5" fmla="*/ 7 h 23"/>
                  <a:gd name="T6" fmla="*/ 5 w 23"/>
                  <a:gd name="T7" fmla="*/ 3 h 23"/>
                  <a:gd name="T8" fmla="*/ 2 w 23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3"/>
                  <a:gd name="T16" fmla="*/ 0 h 23"/>
                  <a:gd name="T17" fmla="*/ 23 w 23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3" h="23">
                    <a:moveTo>
                      <a:pt x="12" y="0"/>
                    </a:moveTo>
                    <a:cubicBezTo>
                      <a:pt x="10" y="8"/>
                      <a:pt x="6" y="14"/>
                      <a:pt x="0" y="15"/>
                    </a:cubicBezTo>
                    <a:cubicBezTo>
                      <a:pt x="2" y="20"/>
                      <a:pt x="6" y="23"/>
                      <a:pt x="11" y="23"/>
                    </a:cubicBezTo>
                    <a:cubicBezTo>
                      <a:pt x="17" y="23"/>
                      <a:pt x="23" y="18"/>
                      <a:pt x="23" y="12"/>
                    </a:cubicBezTo>
                    <a:cubicBezTo>
                      <a:pt x="23" y="6"/>
                      <a:pt x="18" y="1"/>
                      <a:pt x="12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1" name="Freeform 578">
                <a:extLst>
                  <a:ext uri="{FF2B5EF4-FFF2-40B4-BE49-F238E27FC236}">
                    <a16:creationId xmlns:a16="http://schemas.microsoft.com/office/drawing/2014/main" id="{5352375B-E06C-4A2B-8835-169BCD8C4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328"/>
                <a:ext cx="7" cy="10"/>
              </a:xfrm>
              <a:custGeom>
                <a:avLst/>
                <a:gdLst>
                  <a:gd name="T0" fmla="*/ 2 w 12"/>
                  <a:gd name="T1" fmla="*/ 0 h 15"/>
                  <a:gd name="T2" fmla="*/ 0 w 12"/>
                  <a:gd name="T3" fmla="*/ 3 h 15"/>
                  <a:gd name="T4" fmla="*/ 0 w 12"/>
                  <a:gd name="T5" fmla="*/ 5 h 15"/>
                  <a:gd name="T6" fmla="*/ 2 w 12"/>
                  <a:gd name="T7" fmla="*/ 0 h 15"/>
                  <a:gd name="T8" fmla="*/ 2 w 1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5"/>
                  <a:gd name="T17" fmla="*/ 12 w 12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5">
                    <a:moveTo>
                      <a:pt x="11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6" y="14"/>
                      <a:pt x="10" y="8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2" name="Oval 579">
                <a:extLst>
                  <a:ext uri="{FF2B5EF4-FFF2-40B4-BE49-F238E27FC236}">
                    <a16:creationId xmlns:a16="http://schemas.microsoft.com/office/drawing/2014/main" id="{561C28DC-993B-41AE-BAC8-3026FF6EF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1" y="1326"/>
                <a:ext cx="7" cy="6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03" name="Oval 580">
                <a:extLst>
                  <a:ext uri="{FF2B5EF4-FFF2-40B4-BE49-F238E27FC236}">
                    <a16:creationId xmlns:a16="http://schemas.microsoft.com/office/drawing/2014/main" id="{4E60AB34-2708-4F23-9413-324D12CF1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8" y="1325"/>
                <a:ext cx="5" cy="5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04" name="Oval 581">
                <a:extLst>
                  <a:ext uri="{FF2B5EF4-FFF2-40B4-BE49-F238E27FC236}">
                    <a16:creationId xmlns:a16="http://schemas.microsoft.com/office/drawing/2014/main" id="{4839451D-AE4F-484E-B9B3-51DB90499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3" y="1201"/>
                <a:ext cx="11" cy="11"/>
              </a:xfrm>
              <a:prstGeom prst="ellipse">
                <a:avLst/>
              </a:pr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05" name="Oval 582">
                <a:extLst>
                  <a:ext uri="{FF2B5EF4-FFF2-40B4-BE49-F238E27FC236}">
                    <a16:creationId xmlns:a16="http://schemas.microsoft.com/office/drawing/2014/main" id="{1A963902-A430-460A-897C-CE8AB4723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5" y="1215"/>
                <a:ext cx="8" cy="8"/>
              </a:xfrm>
              <a:prstGeom prst="ellipse">
                <a:avLst/>
              </a:pr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06" name="Freeform 583">
                <a:extLst>
                  <a:ext uri="{FF2B5EF4-FFF2-40B4-BE49-F238E27FC236}">
                    <a16:creationId xmlns:a16="http://schemas.microsoft.com/office/drawing/2014/main" id="{36DB1FF4-E2F9-4C7F-98E7-BFB71604A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295"/>
                <a:ext cx="5" cy="2"/>
              </a:xfrm>
              <a:custGeom>
                <a:avLst/>
                <a:gdLst>
                  <a:gd name="T0" fmla="*/ 2 w 8"/>
                  <a:gd name="T1" fmla="*/ 0 h 2"/>
                  <a:gd name="T2" fmla="*/ 0 w 8"/>
                  <a:gd name="T3" fmla="*/ 2 h 2"/>
                  <a:gd name="T4" fmla="*/ 1 w 8"/>
                  <a:gd name="T5" fmla="*/ 2 h 2"/>
                  <a:gd name="T6" fmla="*/ 2 w 8"/>
                  <a:gd name="T7" fmla="*/ 0 h 2"/>
                  <a:gd name="T8" fmla="*/ 2 w 8"/>
                  <a:gd name="T9" fmla="*/ 0 h 2"/>
                  <a:gd name="T10" fmla="*/ 2 w 8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2"/>
                  <a:gd name="T20" fmla="*/ 8 w 8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2">
                    <a:moveTo>
                      <a:pt x="6" y="0"/>
                    </a:moveTo>
                    <a:cubicBezTo>
                      <a:pt x="5" y="0"/>
                      <a:pt x="2" y="0"/>
                      <a:pt x="0" y="2"/>
                    </a:cubicBezTo>
                    <a:cubicBezTo>
                      <a:pt x="1" y="2"/>
                      <a:pt x="2" y="2"/>
                      <a:pt x="2" y="2"/>
                    </a:cubicBezTo>
                    <a:cubicBezTo>
                      <a:pt x="4" y="2"/>
                      <a:pt x="6" y="1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7" name="Freeform 584">
                <a:extLst>
                  <a:ext uri="{FF2B5EF4-FFF2-40B4-BE49-F238E27FC236}">
                    <a16:creationId xmlns:a16="http://schemas.microsoft.com/office/drawing/2014/main" id="{A9A07A76-1D25-40C6-BBFD-8B8AF624ED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1286"/>
                <a:ext cx="11" cy="10"/>
              </a:xfrm>
              <a:custGeom>
                <a:avLst/>
                <a:gdLst>
                  <a:gd name="T0" fmla="*/ 2 w 17"/>
                  <a:gd name="T1" fmla="*/ 0 h 16"/>
                  <a:gd name="T2" fmla="*/ 0 w 17"/>
                  <a:gd name="T3" fmla="*/ 2 h 16"/>
                  <a:gd name="T4" fmla="*/ 1 w 17"/>
                  <a:gd name="T5" fmla="*/ 4 h 16"/>
                  <a:gd name="T6" fmla="*/ 3 w 17"/>
                  <a:gd name="T7" fmla="*/ 4 h 16"/>
                  <a:gd name="T8" fmla="*/ 3 w 17"/>
                  <a:gd name="T9" fmla="*/ 4 h 16"/>
                  <a:gd name="T10" fmla="*/ 4 w 17"/>
                  <a:gd name="T11" fmla="*/ 4 h 16"/>
                  <a:gd name="T12" fmla="*/ 5 w 17"/>
                  <a:gd name="T13" fmla="*/ 2 h 16"/>
                  <a:gd name="T14" fmla="*/ 2 w 17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6"/>
                  <a:gd name="T26" fmla="*/ 17 w 17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6">
                    <a:moveTo>
                      <a:pt x="8" y="0"/>
                    </a:move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2" y="15"/>
                      <a:pt x="5" y="16"/>
                    </a:cubicBezTo>
                    <a:cubicBezTo>
                      <a:pt x="8" y="15"/>
                      <a:pt x="10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6" y="12"/>
                      <a:pt x="17" y="11"/>
                      <a:pt x="17" y="8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8" name="Freeform 585">
                <a:extLst>
                  <a:ext uri="{FF2B5EF4-FFF2-40B4-BE49-F238E27FC236}">
                    <a16:creationId xmlns:a16="http://schemas.microsoft.com/office/drawing/2014/main" id="{2D5A335B-E114-4B6A-98CB-BD78C9532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1295"/>
                <a:ext cx="6" cy="2"/>
              </a:xfrm>
              <a:custGeom>
                <a:avLst/>
                <a:gdLst>
                  <a:gd name="T0" fmla="*/ 1 w 10"/>
                  <a:gd name="T1" fmla="*/ 0 h 3"/>
                  <a:gd name="T2" fmla="*/ 1 w 10"/>
                  <a:gd name="T3" fmla="*/ 0 h 3"/>
                  <a:gd name="T4" fmla="*/ 0 w 10"/>
                  <a:gd name="T5" fmla="*/ 1 h 3"/>
                  <a:gd name="T6" fmla="*/ 1 w 10"/>
                  <a:gd name="T7" fmla="*/ 1 h 3"/>
                  <a:gd name="T8" fmla="*/ 1 w 10"/>
                  <a:gd name="T9" fmla="*/ 1 h 3"/>
                  <a:gd name="T10" fmla="*/ 1 w 10"/>
                  <a:gd name="T11" fmla="*/ 1 h 3"/>
                  <a:gd name="T12" fmla="*/ 2 w 10"/>
                  <a:gd name="T13" fmla="*/ 1 h 3"/>
                  <a:gd name="T14" fmla="*/ 2 w 10"/>
                  <a:gd name="T15" fmla="*/ 0 h 3"/>
                  <a:gd name="T16" fmla="*/ 1 w 10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3"/>
                  <a:gd name="T29" fmla="*/ 10 w 10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3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9" y="1"/>
                    </a:cubicBezTo>
                    <a:cubicBezTo>
                      <a:pt x="9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09" name="Freeform 586">
                <a:extLst>
                  <a:ext uri="{FF2B5EF4-FFF2-40B4-BE49-F238E27FC236}">
                    <a16:creationId xmlns:a16="http://schemas.microsoft.com/office/drawing/2014/main" id="{F68EAB22-AD69-479C-BF41-74CD908B7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283"/>
                <a:ext cx="4" cy="4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0 h 6"/>
                  <a:gd name="T4" fmla="*/ 0 w 6"/>
                  <a:gd name="T5" fmla="*/ 1 h 6"/>
                  <a:gd name="T6" fmla="*/ 1 w 6"/>
                  <a:gd name="T7" fmla="*/ 2 h 6"/>
                  <a:gd name="T8" fmla="*/ 2 w 6"/>
                  <a:gd name="T9" fmla="*/ 1 h 6"/>
                  <a:gd name="T10" fmla="*/ 1 w 6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6"/>
                  <a:gd name="T20" fmla="*/ 6 w 6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6">
                    <a:moveTo>
                      <a:pt x="3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6"/>
                      <a:pt x="6" y="5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0" name="Freeform 587">
                <a:extLst>
                  <a:ext uri="{FF2B5EF4-FFF2-40B4-BE49-F238E27FC236}">
                    <a16:creationId xmlns:a16="http://schemas.microsoft.com/office/drawing/2014/main" id="{054ECE5E-2FB4-4FBA-9F24-4DE4CF01D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284"/>
                <a:ext cx="1" cy="2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1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solidFill>
                <a:srgbClr val="F5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1" name="Freeform 588">
                <a:extLst>
                  <a:ext uri="{FF2B5EF4-FFF2-40B4-BE49-F238E27FC236}">
                    <a16:creationId xmlns:a16="http://schemas.microsoft.com/office/drawing/2014/main" id="{6C6B6028-5E28-46F1-A7E0-CBE00E336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1283"/>
                <a:ext cx="1" cy="3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1 h 5"/>
                  <a:gd name="T4" fmla="*/ 0 w 2"/>
                  <a:gd name="T5" fmla="*/ 1 h 5"/>
                  <a:gd name="T6" fmla="*/ 1 w 2"/>
                  <a:gd name="T7" fmla="*/ 1 h 5"/>
                  <a:gd name="T8" fmla="*/ 1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2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2" name="Freeform 589">
                <a:extLst>
                  <a:ext uri="{FF2B5EF4-FFF2-40B4-BE49-F238E27FC236}">
                    <a16:creationId xmlns:a16="http://schemas.microsoft.com/office/drawing/2014/main" id="{AC033FFB-1E2C-4865-8FCE-58546D68D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058"/>
                <a:ext cx="22" cy="20"/>
              </a:xfrm>
              <a:custGeom>
                <a:avLst/>
                <a:gdLst>
                  <a:gd name="T0" fmla="*/ 8 w 34"/>
                  <a:gd name="T1" fmla="*/ 0 h 32"/>
                  <a:gd name="T2" fmla="*/ 6 w 34"/>
                  <a:gd name="T3" fmla="*/ 1 h 32"/>
                  <a:gd name="T4" fmla="*/ 6 w 34"/>
                  <a:gd name="T5" fmla="*/ 6 h 32"/>
                  <a:gd name="T6" fmla="*/ 5 w 34"/>
                  <a:gd name="T7" fmla="*/ 2 h 32"/>
                  <a:gd name="T8" fmla="*/ 0 w 34"/>
                  <a:gd name="T9" fmla="*/ 6 h 32"/>
                  <a:gd name="T10" fmla="*/ 4 w 34"/>
                  <a:gd name="T11" fmla="*/ 8 h 32"/>
                  <a:gd name="T12" fmla="*/ 9 w 34"/>
                  <a:gd name="T13" fmla="*/ 4 h 32"/>
                  <a:gd name="T14" fmla="*/ 8 w 34"/>
                  <a:gd name="T15" fmla="*/ 0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32"/>
                  <a:gd name="T26" fmla="*/ 34 w 34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32">
                    <a:moveTo>
                      <a:pt x="28" y="0"/>
                    </a:moveTo>
                    <a:cubicBezTo>
                      <a:pt x="27" y="1"/>
                      <a:pt x="26" y="2"/>
                      <a:pt x="25" y="3"/>
                    </a:cubicBezTo>
                    <a:cubicBezTo>
                      <a:pt x="22" y="10"/>
                      <a:pt x="21" y="18"/>
                      <a:pt x="21" y="25"/>
                    </a:cubicBezTo>
                    <a:cubicBezTo>
                      <a:pt x="19" y="19"/>
                      <a:pt x="19" y="13"/>
                      <a:pt x="20" y="7"/>
                    </a:cubicBezTo>
                    <a:cubicBezTo>
                      <a:pt x="13" y="13"/>
                      <a:pt x="6" y="20"/>
                      <a:pt x="0" y="25"/>
                    </a:cubicBezTo>
                    <a:cubicBezTo>
                      <a:pt x="4" y="29"/>
                      <a:pt x="9" y="32"/>
                      <a:pt x="15" y="32"/>
                    </a:cubicBezTo>
                    <a:cubicBezTo>
                      <a:pt x="25" y="32"/>
                      <a:pt x="34" y="24"/>
                      <a:pt x="34" y="14"/>
                    </a:cubicBezTo>
                    <a:cubicBezTo>
                      <a:pt x="34" y="9"/>
                      <a:pt x="31" y="4"/>
                      <a:pt x="28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3" name="Freeform 590">
                <a:extLst>
                  <a:ext uri="{FF2B5EF4-FFF2-40B4-BE49-F238E27FC236}">
                    <a16:creationId xmlns:a16="http://schemas.microsoft.com/office/drawing/2014/main" id="{A92D6C57-F46A-4655-8D6A-19BC372FE5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1" y="1055"/>
                <a:ext cx="20" cy="19"/>
              </a:xfrm>
              <a:custGeom>
                <a:avLst/>
                <a:gdLst>
                  <a:gd name="T0" fmla="*/ 8 w 31"/>
                  <a:gd name="T1" fmla="*/ 1 h 29"/>
                  <a:gd name="T2" fmla="*/ 8 w 31"/>
                  <a:gd name="T3" fmla="*/ 2 h 29"/>
                  <a:gd name="T4" fmla="*/ 8 w 31"/>
                  <a:gd name="T5" fmla="*/ 1 h 29"/>
                  <a:gd name="T6" fmla="*/ 8 w 31"/>
                  <a:gd name="T7" fmla="*/ 1 h 29"/>
                  <a:gd name="T8" fmla="*/ 6 w 31"/>
                  <a:gd name="T9" fmla="*/ 0 h 29"/>
                  <a:gd name="T10" fmla="*/ 0 w 31"/>
                  <a:gd name="T11" fmla="*/ 6 h 29"/>
                  <a:gd name="T12" fmla="*/ 1 w 31"/>
                  <a:gd name="T13" fmla="*/ 8 h 29"/>
                  <a:gd name="T14" fmla="*/ 6 w 31"/>
                  <a:gd name="T15" fmla="*/ 3 h 29"/>
                  <a:gd name="T16" fmla="*/ 7 w 31"/>
                  <a:gd name="T17" fmla="*/ 1 h 29"/>
                  <a:gd name="T18" fmla="*/ 6 w 31"/>
                  <a:gd name="T19" fmla="*/ 0 h 2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1"/>
                  <a:gd name="T31" fmla="*/ 0 h 29"/>
                  <a:gd name="T32" fmla="*/ 31 w 31"/>
                  <a:gd name="T33" fmla="*/ 29 h 2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1" h="29">
                    <a:moveTo>
                      <a:pt x="30" y="3"/>
                    </a:moveTo>
                    <a:cubicBezTo>
                      <a:pt x="29" y="4"/>
                      <a:pt x="29" y="6"/>
                      <a:pt x="28" y="7"/>
                    </a:cubicBezTo>
                    <a:cubicBezTo>
                      <a:pt x="29" y="6"/>
                      <a:pt x="30" y="5"/>
                      <a:pt x="31" y="4"/>
                    </a:cubicBezTo>
                    <a:cubicBezTo>
                      <a:pt x="31" y="4"/>
                      <a:pt x="30" y="4"/>
                      <a:pt x="30" y="3"/>
                    </a:cubicBezTo>
                    <a:moveTo>
                      <a:pt x="23" y="0"/>
                    </a:moveTo>
                    <a:cubicBezTo>
                      <a:pt x="14" y="7"/>
                      <a:pt x="6" y="16"/>
                      <a:pt x="0" y="21"/>
                    </a:cubicBezTo>
                    <a:cubicBezTo>
                      <a:pt x="0" y="24"/>
                      <a:pt x="1" y="27"/>
                      <a:pt x="3" y="29"/>
                    </a:cubicBezTo>
                    <a:cubicBezTo>
                      <a:pt x="9" y="24"/>
                      <a:pt x="16" y="17"/>
                      <a:pt x="23" y="11"/>
                    </a:cubicBezTo>
                    <a:cubicBezTo>
                      <a:pt x="24" y="7"/>
                      <a:pt x="24" y="4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F7E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4" name="Freeform 591">
                <a:extLst>
                  <a:ext uri="{FF2B5EF4-FFF2-40B4-BE49-F238E27FC236}">
                    <a16:creationId xmlns:a16="http://schemas.microsoft.com/office/drawing/2014/main" id="{B760EFB4-F148-4EDF-8149-1ED43DFB9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055"/>
                <a:ext cx="12" cy="11"/>
              </a:xfrm>
              <a:custGeom>
                <a:avLst/>
                <a:gdLst>
                  <a:gd name="T0" fmla="*/ 5 w 19"/>
                  <a:gd name="T1" fmla="*/ 0 h 17"/>
                  <a:gd name="T2" fmla="*/ 0 w 19"/>
                  <a:gd name="T3" fmla="*/ 5 h 17"/>
                  <a:gd name="T4" fmla="*/ 3 w 19"/>
                  <a:gd name="T5" fmla="*/ 2 h 17"/>
                  <a:gd name="T6" fmla="*/ 5 w 19"/>
                  <a:gd name="T7" fmla="*/ 0 h 17"/>
                  <a:gd name="T8" fmla="*/ 5 w 19"/>
                  <a:gd name="T9" fmla="*/ 0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7"/>
                  <a:gd name="T17" fmla="*/ 19 w 19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7">
                    <a:moveTo>
                      <a:pt x="19" y="0"/>
                    </a:moveTo>
                    <a:cubicBezTo>
                      <a:pt x="9" y="0"/>
                      <a:pt x="1" y="7"/>
                      <a:pt x="0" y="17"/>
                    </a:cubicBezTo>
                    <a:cubicBezTo>
                      <a:pt x="3" y="14"/>
                      <a:pt x="6" y="12"/>
                      <a:pt x="10" y="8"/>
                    </a:cubicBezTo>
                    <a:cubicBezTo>
                      <a:pt x="13" y="6"/>
                      <a:pt x="16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5" name="Freeform 592">
                <a:extLst>
                  <a:ext uri="{FF2B5EF4-FFF2-40B4-BE49-F238E27FC236}">
                    <a16:creationId xmlns:a16="http://schemas.microsoft.com/office/drawing/2014/main" id="{2BDED209-F9A7-4F1F-B54D-0D8D0F822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055"/>
                <a:ext cx="15" cy="14"/>
              </a:xfrm>
              <a:custGeom>
                <a:avLst/>
                <a:gdLst>
                  <a:gd name="T0" fmla="*/ 5 w 24"/>
                  <a:gd name="T1" fmla="*/ 0 h 22"/>
                  <a:gd name="T2" fmla="*/ 3 w 24"/>
                  <a:gd name="T3" fmla="*/ 2 h 22"/>
                  <a:gd name="T4" fmla="*/ 0 w 24"/>
                  <a:gd name="T5" fmla="*/ 4 h 22"/>
                  <a:gd name="T6" fmla="*/ 0 w 24"/>
                  <a:gd name="T7" fmla="*/ 5 h 22"/>
                  <a:gd name="T8" fmla="*/ 1 w 24"/>
                  <a:gd name="T9" fmla="*/ 6 h 22"/>
                  <a:gd name="T10" fmla="*/ 6 w 24"/>
                  <a:gd name="T11" fmla="*/ 1 h 22"/>
                  <a:gd name="T12" fmla="*/ 5 w 24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2"/>
                  <a:gd name="T23" fmla="*/ 24 w 24"/>
                  <a:gd name="T24" fmla="*/ 22 h 2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2">
                    <a:moveTo>
                      <a:pt x="19" y="0"/>
                    </a:moveTo>
                    <a:cubicBezTo>
                      <a:pt x="16" y="3"/>
                      <a:pt x="13" y="6"/>
                      <a:pt x="10" y="8"/>
                    </a:cubicBezTo>
                    <a:cubicBezTo>
                      <a:pt x="6" y="12"/>
                      <a:pt x="3" y="14"/>
                      <a:pt x="0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20"/>
                      <a:pt x="0" y="21"/>
                      <a:pt x="1" y="22"/>
                    </a:cubicBezTo>
                    <a:cubicBezTo>
                      <a:pt x="7" y="17"/>
                      <a:pt x="15" y="8"/>
                      <a:pt x="24" y="1"/>
                    </a:cubicBezTo>
                    <a:cubicBezTo>
                      <a:pt x="23" y="0"/>
                      <a:pt x="21" y="0"/>
                      <a:pt x="19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6" name="Freeform 593">
                <a:extLst>
                  <a:ext uri="{FF2B5EF4-FFF2-40B4-BE49-F238E27FC236}">
                    <a16:creationId xmlns:a16="http://schemas.microsoft.com/office/drawing/2014/main" id="{84C2C1FF-22C8-49AE-AE37-27F876B93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056"/>
                <a:ext cx="6" cy="18"/>
              </a:xfrm>
              <a:custGeom>
                <a:avLst/>
                <a:gdLst>
                  <a:gd name="T0" fmla="*/ 2 w 8"/>
                  <a:gd name="T1" fmla="*/ 0 h 28"/>
                  <a:gd name="T2" fmla="*/ 1 w 8"/>
                  <a:gd name="T3" fmla="*/ 3 h 28"/>
                  <a:gd name="T4" fmla="*/ 2 w 8"/>
                  <a:gd name="T5" fmla="*/ 8 h 28"/>
                  <a:gd name="T6" fmla="*/ 3 w 8"/>
                  <a:gd name="T7" fmla="*/ 2 h 28"/>
                  <a:gd name="T8" fmla="*/ 4 w 8"/>
                  <a:gd name="T9" fmla="*/ 1 h 28"/>
                  <a:gd name="T10" fmla="*/ 2 w 8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28"/>
                  <a:gd name="T20" fmla="*/ 8 w 8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28">
                    <a:moveTo>
                      <a:pt x="4" y="0"/>
                    </a:moveTo>
                    <a:cubicBezTo>
                      <a:pt x="2" y="3"/>
                      <a:pt x="2" y="6"/>
                      <a:pt x="1" y="10"/>
                    </a:cubicBezTo>
                    <a:cubicBezTo>
                      <a:pt x="0" y="16"/>
                      <a:pt x="0" y="22"/>
                      <a:pt x="2" y="28"/>
                    </a:cubicBezTo>
                    <a:cubicBezTo>
                      <a:pt x="2" y="21"/>
                      <a:pt x="3" y="13"/>
                      <a:pt x="6" y="6"/>
                    </a:cubicBezTo>
                    <a:cubicBezTo>
                      <a:pt x="7" y="5"/>
                      <a:pt x="7" y="3"/>
                      <a:pt x="8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7" name="Freeform 594">
                <a:extLst>
                  <a:ext uri="{FF2B5EF4-FFF2-40B4-BE49-F238E27FC236}">
                    <a16:creationId xmlns:a16="http://schemas.microsoft.com/office/drawing/2014/main" id="{72CF452F-E3B0-43C2-9863-6051A43ABB1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71" y="1023"/>
                <a:ext cx="18" cy="18"/>
              </a:xfrm>
              <a:custGeom>
                <a:avLst/>
                <a:gdLst>
                  <a:gd name="T0" fmla="*/ 7 w 27"/>
                  <a:gd name="T1" fmla="*/ 1 h 28"/>
                  <a:gd name="T2" fmla="*/ 7 w 27"/>
                  <a:gd name="T3" fmla="*/ 3 h 28"/>
                  <a:gd name="T4" fmla="*/ 7 w 27"/>
                  <a:gd name="T5" fmla="*/ 3 h 28"/>
                  <a:gd name="T6" fmla="*/ 8 w 27"/>
                  <a:gd name="T7" fmla="*/ 2 h 28"/>
                  <a:gd name="T8" fmla="*/ 7 w 27"/>
                  <a:gd name="T9" fmla="*/ 1 h 28"/>
                  <a:gd name="T10" fmla="*/ 4 w 27"/>
                  <a:gd name="T11" fmla="*/ 0 h 28"/>
                  <a:gd name="T12" fmla="*/ 0 w 27"/>
                  <a:gd name="T13" fmla="*/ 4 h 28"/>
                  <a:gd name="T14" fmla="*/ 4 w 27"/>
                  <a:gd name="T15" fmla="*/ 8 h 28"/>
                  <a:gd name="T16" fmla="*/ 7 w 27"/>
                  <a:gd name="T17" fmla="*/ 6 h 28"/>
                  <a:gd name="T18" fmla="*/ 7 w 27"/>
                  <a:gd name="T19" fmla="*/ 5 h 28"/>
                  <a:gd name="T20" fmla="*/ 6 w 27"/>
                  <a:gd name="T21" fmla="*/ 3 h 28"/>
                  <a:gd name="T22" fmla="*/ 5 w 27"/>
                  <a:gd name="T23" fmla="*/ 0 h 28"/>
                  <a:gd name="T24" fmla="*/ 4 w 27"/>
                  <a:gd name="T25" fmla="*/ 0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7"/>
                  <a:gd name="T40" fmla="*/ 0 h 28"/>
                  <a:gd name="T41" fmla="*/ 27 w 27"/>
                  <a:gd name="T42" fmla="*/ 28 h 2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7" h="28">
                    <a:moveTo>
                      <a:pt x="22" y="2"/>
                    </a:moveTo>
                    <a:cubicBezTo>
                      <a:pt x="22" y="6"/>
                      <a:pt x="23" y="9"/>
                      <a:pt x="25" y="11"/>
                    </a:cubicBezTo>
                    <a:cubicBezTo>
                      <a:pt x="25" y="12"/>
                      <a:pt x="25" y="13"/>
                      <a:pt x="26" y="13"/>
                    </a:cubicBezTo>
                    <a:cubicBezTo>
                      <a:pt x="26" y="11"/>
                      <a:pt x="26" y="9"/>
                      <a:pt x="27" y="8"/>
                    </a:cubicBezTo>
                    <a:cubicBezTo>
                      <a:pt x="25" y="5"/>
                      <a:pt x="24" y="4"/>
                      <a:pt x="22" y="2"/>
                    </a:cubicBezTo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1"/>
                      <a:pt x="6" y="28"/>
                      <a:pt x="14" y="28"/>
                    </a:cubicBezTo>
                    <a:cubicBezTo>
                      <a:pt x="18" y="28"/>
                      <a:pt x="21" y="26"/>
                      <a:pt x="23" y="24"/>
                    </a:cubicBezTo>
                    <a:cubicBezTo>
                      <a:pt x="24" y="22"/>
                      <a:pt x="24" y="20"/>
                      <a:pt x="25" y="18"/>
                    </a:cubicBezTo>
                    <a:cubicBezTo>
                      <a:pt x="23" y="17"/>
                      <a:pt x="22" y="15"/>
                      <a:pt x="21" y="13"/>
                    </a:cubicBezTo>
                    <a:cubicBezTo>
                      <a:pt x="19" y="10"/>
                      <a:pt x="18" y="5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8" name="Freeform 595">
                <a:extLst>
                  <a:ext uri="{FF2B5EF4-FFF2-40B4-BE49-F238E27FC236}">
                    <a16:creationId xmlns:a16="http://schemas.microsoft.com/office/drawing/2014/main" id="{35963562-26CD-4E5B-8C06-0F29A581C0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6" y="1028"/>
                <a:ext cx="3" cy="10"/>
              </a:xfrm>
              <a:custGeom>
                <a:avLst/>
                <a:gdLst>
                  <a:gd name="T0" fmla="*/ 1 w 5"/>
                  <a:gd name="T1" fmla="*/ 3 h 16"/>
                  <a:gd name="T2" fmla="*/ 0 w 5"/>
                  <a:gd name="T3" fmla="*/ 4 h 16"/>
                  <a:gd name="T4" fmla="*/ 1 w 5"/>
                  <a:gd name="T5" fmla="*/ 3 h 16"/>
                  <a:gd name="T6" fmla="*/ 1 w 5"/>
                  <a:gd name="T7" fmla="*/ 3 h 16"/>
                  <a:gd name="T8" fmla="*/ 1 w 5"/>
                  <a:gd name="T9" fmla="*/ 0 h 16"/>
                  <a:gd name="T10" fmla="*/ 1 w 5"/>
                  <a:gd name="T11" fmla="*/ 1 h 16"/>
                  <a:gd name="T12" fmla="*/ 1 w 5"/>
                  <a:gd name="T13" fmla="*/ 2 h 16"/>
                  <a:gd name="T14" fmla="*/ 1 w 5"/>
                  <a:gd name="T15" fmla="*/ 2 h 16"/>
                  <a:gd name="T16" fmla="*/ 1 w 5"/>
                  <a:gd name="T17" fmla="*/ 0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6"/>
                  <a:gd name="T29" fmla="*/ 5 w 5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6">
                    <a:moveTo>
                      <a:pt x="2" y="10"/>
                    </a:moveTo>
                    <a:cubicBezTo>
                      <a:pt x="1" y="12"/>
                      <a:pt x="1" y="14"/>
                      <a:pt x="0" y="16"/>
                    </a:cubicBezTo>
                    <a:cubicBezTo>
                      <a:pt x="2" y="15"/>
                      <a:pt x="3" y="13"/>
                      <a:pt x="4" y="11"/>
                    </a:cubicBezTo>
                    <a:cubicBezTo>
                      <a:pt x="3" y="11"/>
                      <a:pt x="2" y="10"/>
                      <a:pt x="2" y="10"/>
                    </a:cubicBezTo>
                    <a:moveTo>
                      <a:pt x="4" y="0"/>
                    </a:moveTo>
                    <a:cubicBezTo>
                      <a:pt x="3" y="1"/>
                      <a:pt x="3" y="3"/>
                      <a:pt x="3" y="5"/>
                    </a:cubicBezTo>
                    <a:cubicBezTo>
                      <a:pt x="3" y="6"/>
                      <a:pt x="4" y="6"/>
                      <a:pt x="5" y="7"/>
                    </a:cubicBezTo>
                    <a:cubicBezTo>
                      <a:pt x="5" y="7"/>
                      <a:pt x="5" y="6"/>
                      <a:pt x="5" y="6"/>
                    </a:cubicBezTo>
                    <a:cubicBezTo>
                      <a:pt x="5" y="3"/>
                      <a:pt x="4" y="1"/>
                      <a:pt x="4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19" name="Freeform 596">
                <a:extLst>
                  <a:ext uri="{FF2B5EF4-FFF2-40B4-BE49-F238E27FC236}">
                    <a16:creationId xmlns:a16="http://schemas.microsoft.com/office/drawing/2014/main" id="{9B460300-0E4C-4A1D-99BB-41B12049B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023"/>
                <a:ext cx="6" cy="12"/>
              </a:xfrm>
              <a:custGeom>
                <a:avLst/>
                <a:gdLst>
                  <a:gd name="T0" fmla="*/ 0 w 10"/>
                  <a:gd name="T1" fmla="*/ 0 h 19"/>
                  <a:gd name="T2" fmla="*/ 1 w 10"/>
                  <a:gd name="T3" fmla="*/ 3 h 19"/>
                  <a:gd name="T4" fmla="*/ 1 w 10"/>
                  <a:gd name="T5" fmla="*/ 4 h 19"/>
                  <a:gd name="T6" fmla="*/ 2 w 10"/>
                  <a:gd name="T7" fmla="*/ 5 h 19"/>
                  <a:gd name="T8" fmla="*/ 2 w 10"/>
                  <a:gd name="T9" fmla="*/ 4 h 19"/>
                  <a:gd name="T10" fmla="*/ 2 w 10"/>
                  <a:gd name="T11" fmla="*/ 3 h 19"/>
                  <a:gd name="T12" fmla="*/ 1 w 10"/>
                  <a:gd name="T13" fmla="*/ 3 h 19"/>
                  <a:gd name="T14" fmla="*/ 1 w 10"/>
                  <a:gd name="T15" fmla="*/ 1 h 19"/>
                  <a:gd name="T16" fmla="*/ 0 w 10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9"/>
                  <a:gd name="T29" fmla="*/ 10 w 10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9">
                    <a:moveTo>
                      <a:pt x="0" y="0"/>
                    </a:moveTo>
                    <a:cubicBezTo>
                      <a:pt x="0" y="5"/>
                      <a:pt x="1" y="10"/>
                      <a:pt x="3" y="13"/>
                    </a:cubicBezTo>
                    <a:cubicBezTo>
                      <a:pt x="4" y="15"/>
                      <a:pt x="5" y="17"/>
                      <a:pt x="7" y="18"/>
                    </a:cubicBezTo>
                    <a:cubicBezTo>
                      <a:pt x="7" y="18"/>
                      <a:pt x="8" y="19"/>
                      <a:pt x="9" y="19"/>
                    </a:cubicBezTo>
                    <a:cubicBezTo>
                      <a:pt x="9" y="18"/>
                      <a:pt x="10" y="17"/>
                      <a:pt x="10" y="15"/>
                    </a:cubicBezTo>
                    <a:cubicBezTo>
                      <a:pt x="9" y="14"/>
                      <a:pt x="8" y="14"/>
                      <a:pt x="8" y="13"/>
                    </a:cubicBezTo>
                    <a:cubicBezTo>
                      <a:pt x="7" y="13"/>
                      <a:pt x="7" y="12"/>
                      <a:pt x="7" y="11"/>
                    </a:cubicBezTo>
                    <a:cubicBezTo>
                      <a:pt x="5" y="9"/>
                      <a:pt x="4" y="6"/>
                      <a:pt x="4" y="2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0" name="Freeform 597">
                <a:extLst>
                  <a:ext uri="{FF2B5EF4-FFF2-40B4-BE49-F238E27FC236}">
                    <a16:creationId xmlns:a16="http://schemas.microsoft.com/office/drawing/2014/main" id="{B9807D9C-3F67-457F-9677-39FE86C06A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51" y="998"/>
                <a:ext cx="9" cy="8"/>
              </a:xfrm>
              <a:custGeom>
                <a:avLst/>
                <a:gdLst>
                  <a:gd name="T0" fmla="*/ 3 w 14"/>
                  <a:gd name="T1" fmla="*/ 1 h 13"/>
                  <a:gd name="T2" fmla="*/ 3 w 14"/>
                  <a:gd name="T3" fmla="*/ 2 h 13"/>
                  <a:gd name="T4" fmla="*/ 4 w 14"/>
                  <a:gd name="T5" fmla="*/ 1 h 13"/>
                  <a:gd name="T6" fmla="*/ 3 w 14"/>
                  <a:gd name="T7" fmla="*/ 1 h 13"/>
                  <a:gd name="T8" fmla="*/ 1 w 14"/>
                  <a:gd name="T9" fmla="*/ 1 h 13"/>
                  <a:gd name="T10" fmla="*/ 0 w 14"/>
                  <a:gd name="T11" fmla="*/ 1 h 13"/>
                  <a:gd name="T12" fmla="*/ 0 w 14"/>
                  <a:gd name="T13" fmla="*/ 2 h 13"/>
                  <a:gd name="T14" fmla="*/ 1 w 14"/>
                  <a:gd name="T15" fmla="*/ 1 h 13"/>
                  <a:gd name="T16" fmla="*/ 2 w 14"/>
                  <a:gd name="T17" fmla="*/ 0 h 13"/>
                  <a:gd name="T18" fmla="*/ 1 w 14"/>
                  <a:gd name="T19" fmla="*/ 2 h 13"/>
                  <a:gd name="T20" fmla="*/ 2 w 14"/>
                  <a:gd name="T21" fmla="*/ 3 h 13"/>
                  <a:gd name="T22" fmla="*/ 3 w 14"/>
                  <a:gd name="T23" fmla="*/ 3 h 13"/>
                  <a:gd name="T24" fmla="*/ 3 w 14"/>
                  <a:gd name="T25" fmla="*/ 1 h 13"/>
                  <a:gd name="T26" fmla="*/ 2 w 14"/>
                  <a:gd name="T27" fmla="*/ 0 h 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3"/>
                  <a:gd name="T44" fmla="*/ 14 w 14"/>
                  <a:gd name="T45" fmla="*/ 13 h 1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3">
                    <a:moveTo>
                      <a:pt x="13" y="5"/>
                    </a:moveTo>
                    <a:cubicBezTo>
                      <a:pt x="12" y="7"/>
                      <a:pt x="12" y="9"/>
                      <a:pt x="11" y="12"/>
                    </a:cubicBezTo>
                    <a:cubicBezTo>
                      <a:pt x="12" y="11"/>
                      <a:pt x="14" y="9"/>
                      <a:pt x="14" y="7"/>
                    </a:cubicBezTo>
                    <a:cubicBezTo>
                      <a:pt x="14" y="6"/>
                      <a:pt x="14" y="6"/>
                      <a:pt x="13" y="5"/>
                    </a:cubicBezTo>
                    <a:moveTo>
                      <a:pt x="4" y="1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2" y="6"/>
                      <a:pt x="3" y="3"/>
                      <a:pt x="4" y="1"/>
                    </a:cubicBezTo>
                    <a:moveTo>
                      <a:pt x="8" y="0"/>
                    </a:moveTo>
                    <a:cubicBezTo>
                      <a:pt x="7" y="4"/>
                      <a:pt x="5" y="8"/>
                      <a:pt x="3" y="12"/>
                    </a:cubicBezTo>
                    <a:cubicBezTo>
                      <a:pt x="4" y="13"/>
                      <a:pt x="5" y="13"/>
                      <a:pt x="7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0" y="9"/>
                      <a:pt x="11" y="5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1" name="Freeform 598">
                <a:extLst>
                  <a:ext uri="{FF2B5EF4-FFF2-40B4-BE49-F238E27FC236}">
                    <a16:creationId xmlns:a16="http://schemas.microsoft.com/office/drawing/2014/main" id="{486348AB-DE67-4FB4-90D7-E4ABA4FA9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998"/>
                <a:ext cx="5" cy="8"/>
              </a:xfrm>
              <a:custGeom>
                <a:avLst/>
                <a:gdLst>
                  <a:gd name="T0" fmla="*/ 2 w 8"/>
                  <a:gd name="T1" fmla="*/ 0 h 12"/>
                  <a:gd name="T2" fmla="*/ 1 w 8"/>
                  <a:gd name="T3" fmla="*/ 1 h 12"/>
                  <a:gd name="T4" fmla="*/ 0 w 8"/>
                  <a:gd name="T5" fmla="*/ 2 h 12"/>
                  <a:gd name="T6" fmla="*/ 1 w 8"/>
                  <a:gd name="T7" fmla="*/ 3 h 12"/>
                  <a:gd name="T8" fmla="*/ 2 w 8"/>
                  <a:gd name="T9" fmla="*/ 0 h 12"/>
                  <a:gd name="T10" fmla="*/ 2 w 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2"/>
                  <a:gd name="T20" fmla="*/ 8 w 8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2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5" y="8"/>
                      <a:pt x="7" y="4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2" name="Freeform 599">
                <a:extLst>
                  <a:ext uri="{FF2B5EF4-FFF2-40B4-BE49-F238E27FC236}">
                    <a16:creationId xmlns:a16="http://schemas.microsoft.com/office/drawing/2014/main" id="{63888E4C-675F-4200-9AC8-444F9D97D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999"/>
                <a:ext cx="2" cy="7"/>
              </a:xfrm>
              <a:custGeom>
                <a:avLst/>
                <a:gdLst>
                  <a:gd name="T0" fmla="*/ 1 w 3"/>
                  <a:gd name="T1" fmla="*/ 0 h 11"/>
                  <a:gd name="T2" fmla="*/ 0 w 3"/>
                  <a:gd name="T3" fmla="*/ 3 h 11"/>
                  <a:gd name="T4" fmla="*/ 1 w 3"/>
                  <a:gd name="T5" fmla="*/ 3 h 11"/>
                  <a:gd name="T6" fmla="*/ 1 w 3"/>
                  <a:gd name="T7" fmla="*/ 1 h 11"/>
                  <a:gd name="T8" fmla="*/ 1 w 3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1"/>
                  <a:gd name="T17" fmla="*/ 3 w 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1">
                    <a:moveTo>
                      <a:pt x="1" y="0"/>
                    </a:moveTo>
                    <a:cubicBezTo>
                      <a:pt x="1" y="3"/>
                      <a:pt x="0" y="7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2" y="7"/>
                      <a:pt x="2" y="5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3" name="Freeform 600">
                <a:extLst>
                  <a:ext uri="{FF2B5EF4-FFF2-40B4-BE49-F238E27FC236}">
                    <a16:creationId xmlns:a16="http://schemas.microsoft.com/office/drawing/2014/main" id="{D407AA33-DE8F-4845-8C4C-C6052257AF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1" y="1019"/>
                <a:ext cx="5" cy="7"/>
              </a:xfrm>
              <a:custGeom>
                <a:avLst/>
                <a:gdLst>
                  <a:gd name="T0" fmla="*/ 2 w 9"/>
                  <a:gd name="T1" fmla="*/ 2 h 10"/>
                  <a:gd name="T2" fmla="*/ 1 w 9"/>
                  <a:gd name="T3" fmla="*/ 4 h 10"/>
                  <a:gd name="T4" fmla="*/ 1 w 9"/>
                  <a:gd name="T5" fmla="*/ 4 h 10"/>
                  <a:gd name="T6" fmla="*/ 2 w 9"/>
                  <a:gd name="T7" fmla="*/ 2 h 10"/>
                  <a:gd name="T8" fmla="*/ 1 w 9"/>
                  <a:gd name="T9" fmla="*/ 0 h 10"/>
                  <a:gd name="T10" fmla="*/ 0 w 9"/>
                  <a:gd name="T11" fmla="*/ 2 h 10"/>
                  <a:gd name="T12" fmla="*/ 1 w 9"/>
                  <a:gd name="T13" fmla="*/ 3 h 10"/>
                  <a:gd name="T14" fmla="*/ 1 w 9"/>
                  <a:gd name="T15" fmla="*/ 2 h 10"/>
                  <a:gd name="T16" fmla="*/ 1 w 9"/>
                  <a:gd name="T17" fmla="*/ 1 h 10"/>
                  <a:gd name="T18" fmla="*/ 1 w 9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9" y="6"/>
                    </a:moveTo>
                    <a:cubicBezTo>
                      <a:pt x="8" y="8"/>
                      <a:pt x="7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0"/>
                      <a:pt x="9" y="8"/>
                      <a:pt x="9" y="6"/>
                    </a:cubicBezTo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2" y="7"/>
                      <a:pt x="2" y="7"/>
                      <a:pt x="3" y="6"/>
                    </a:cubicBezTo>
                    <a:cubicBezTo>
                      <a:pt x="5" y="5"/>
                      <a:pt x="7" y="4"/>
                      <a:pt x="8" y="2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4" name="Freeform 601">
                <a:extLst>
                  <a:ext uri="{FF2B5EF4-FFF2-40B4-BE49-F238E27FC236}">
                    <a16:creationId xmlns:a16="http://schemas.microsoft.com/office/drawing/2014/main" id="{E3719A77-F138-472E-8D50-D13EF0DA1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020"/>
                <a:ext cx="6" cy="6"/>
              </a:xfrm>
              <a:custGeom>
                <a:avLst/>
                <a:gdLst>
                  <a:gd name="T0" fmla="*/ 2 w 9"/>
                  <a:gd name="T1" fmla="*/ 0 h 8"/>
                  <a:gd name="T2" fmla="*/ 1 w 9"/>
                  <a:gd name="T3" fmla="*/ 2 h 8"/>
                  <a:gd name="T4" fmla="*/ 0 w 9"/>
                  <a:gd name="T5" fmla="*/ 3 h 8"/>
                  <a:gd name="T6" fmla="*/ 1 w 9"/>
                  <a:gd name="T7" fmla="*/ 4 h 8"/>
                  <a:gd name="T8" fmla="*/ 1 w 9"/>
                  <a:gd name="T9" fmla="*/ 4 h 8"/>
                  <a:gd name="T10" fmla="*/ 1 w 9"/>
                  <a:gd name="T11" fmla="*/ 4 h 8"/>
                  <a:gd name="T12" fmla="*/ 2 w 9"/>
                  <a:gd name="T13" fmla="*/ 2 h 8"/>
                  <a:gd name="T14" fmla="*/ 3 w 9"/>
                  <a:gd name="T15" fmla="*/ 2 h 8"/>
                  <a:gd name="T16" fmla="*/ 2 w 9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8"/>
                  <a:gd name="T29" fmla="*/ 9 w 9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8">
                    <a:moveTo>
                      <a:pt x="7" y="0"/>
                    </a:moveTo>
                    <a:cubicBezTo>
                      <a:pt x="6" y="2"/>
                      <a:pt x="4" y="3"/>
                      <a:pt x="2" y="4"/>
                    </a:cubicBezTo>
                    <a:cubicBezTo>
                      <a:pt x="1" y="5"/>
                      <a:pt x="1" y="5"/>
                      <a:pt x="0" y="6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7" y="6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5" name="Freeform 602">
                <a:extLst>
                  <a:ext uri="{FF2B5EF4-FFF2-40B4-BE49-F238E27FC236}">
                    <a16:creationId xmlns:a16="http://schemas.microsoft.com/office/drawing/2014/main" id="{B1243D17-49D2-49B4-BAF9-95B79C151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991"/>
                <a:ext cx="2" cy="2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1 h 4"/>
                  <a:gd name="T4" fmla="*/ 1 w 4"/>
                  <a:gd name="T5" fmla="*/ 1 h 4"/>
                  <a:gd name="T6" fmla="*/ 1 w 4"/>
                  <a:gd name="T7" fmla="*/ 1 h 4"/>
                  <a:gd name="T8" fmla="*/ 1 w 4"/>
                  <a:gd name="T9" fmla="*/ 1 h 4"/>
                  <a:gd name="T10" fmla="*/ 1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6" name="Freeform 603">
                <a:extLst>
                  <a:ext uri="{FF2B5EF4-FFF2-40B4-BE49-F238E27FC236}">
                    <a16:creationId xmlns:a16="http://schemas.microsoft.com/office/drawing/2014/main" id="{CE5694C1-2EE8-4B3F-BAAD-87205D790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992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7" name="Freeform 604">
                <a:extLst>
                  <a:ext uri="{FF2B5EF4-FFF2-40B4-BE49-F238E27FC236}">
                    <a16:creationId xmlns:a16="http://schemas.microsoft.com/office/drawing/2014/main" id="{2B655165-7520-4534-90B3-017B76238B0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04" y="956"/>
                <a:ext cx="18" cy="19"/>
              </a:xfrm>
              <a:custGeom>
                <a:avLst/>
                <a:gdLst>
                  <a:gd name="T0" fmla="*/ 2 w 28"/>
                  <a:gd name="T1" fmla="*/ 1 h 30"/>
                  <a:gd name="T2" fmla="*/ 0 w 28"/>
                  <a:gd name="T3" fmla="*/ 4 h 30"/>
                  <a:gd name="T4" fmla="*/ 3 w 28"/>
                  <a:gd name="T5" fmla="*/ 8 h 30"/>
                  <a:gd name="T6" fmla="*/ 3 w 28"/>
                  <a:gd name="T7" fmla="*/ 6 h 30"/>
                  <a:gd name="T8" fmla="*/ 2 w 28"/>
                  <a:gd name="T9" fmla="*/ 1 h 30"/>
                  <a:gd name="T10" fmla="*/ 4 w 28"/>
                  <a:gd name="T11" fmla="*/ 0 h 30"/>
                  <a:gd name="T12" fmla="*/ 6 w 28"/>
                  <a:gd name="T13" fmla="*/ 6 h 30"/>
                  <a:gd name="T14" fmla="*/ 6 w 28"/>
                  <a:gd name="T15" fmla="*/ 7 h 30"/>
                  <a:gd name="T16" fmla="*/ 8 w 28"/>
                  <a:gd name="T17" fmla="*/ 6 h 30"/>
                  <a:gd name="T18" fmla="*/ 6 w 28"/>
                  <a:gd name="T19" fmla="*/ 1 h 30"/>
                  <a:gd name="T20" fmla="*/ 4 w 28"/>
                  <a:gd name="T21" fmla="*/ 0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"/>
                  <a:gd name="T34" fmla="*/ 0 h 30"/>
                  <a:gd name="T35" fmla="*/ 28 w 28"/>
                  <a:gd name="T36" fmla="*/ 30 h 3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" h="30">
                    <a:moveTo>
                      <a:pt x="8" y="2"/>
                    </a:moveTo>
                    <a:cubicBezTo>
                      <a:pt x="3" y="4"/>
                      <a:pt x="0" y="9"/>
                      <a:pt x="0" y="15"/>
                    </a:cubicBezTo>
                    <a:cubicBezTo>
                      <a:pt x="0" y="23"/>
                      <a:pt x="6" y="29"/>
                      <a:pt x="13" y="30"/>
                    </a:cubicBezTo>
                    <a:cubicBezTo>
                      <a:pt x="13" y="27"/>
                      <a:pt x="12" y="25"/>
                      <a:pt x="12" y="22"/>
                    </a:cubicBezTo>
                    <a:cubicBezTo>
                      <a:pt x="11" y="16"/>
                      <a:pt x="10" y="8"/>
                      <a:pt x="8" y="2"/>
                    </a:cubicBezTo>
                    <a:moveTo>
                      <a:pt x="16" y="0"/>
                    </a:moveTo>
                    <a:cubicBezTo>
                      <a:pt x="18" y="8"/>
                      <a:pt x="20" y="16"/>
                      <a:pt x="22" y="24"/>
                    </a:cubicBezTo>
                    <a:cubicBezTo>
                      <a:pt x="22" y="26"/>
                      <a:pt x="22" y="27"/>
                      <a:pt x="23" y="28"/>
                    </a:cubicBezTo>
                    <a:cubicBezTo>
                      <a:pt x="25" y="27"/>
                      <a:pt x="26" y="26"/>
                      <a:pt x="28" y="24"/>
                    </a:cubicBezTo>
                    <a:cubicBezTo>
                      <a:pt x="26" y="17"/>
                      <a:pt x="23" y="9"/>
                      <a:pt x="21" y="1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8" name="Freeform 605">
                <a:extLst>
                  <a:ext uri="{FF2B5EF4-FFF2-40B4-BE49-F238E27FC236}">
                    <a16:creationId xmlns:a16="http://schemas.microsoft.com/office/drawing/2014/main" id="{B6AB175B-5149-418C-B0DD-3527E11A5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959"/>
                <a:ext cx="3" cy="9"/>
              </a:xfrm>
              <a:custGeom>
                <a:avLst/>
                <a:gdLst>
                  <a:gd name="T0" fmla="*/ 0 w 5"/>
                  <a:gd name="T1" fmla="*/ 0 h 14"/>
                  <a:gd name="T2" fmla="*/ 1 w 5"/>
                  <a:gd name="T3" fmla="*/ 4 h 14"/>
                  <a:gd name="T4" fmla="*/ 1 w 5"/>
                  <a:gd name="T5" fmla="*/ 3 h 14"/>
                  <a:gd name="T6" fmla="*/ 0 w 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4"/>
                  <a:gd name="T14" fmla="*/ 5 w 5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4">
                    <a:moveTo>
                      <a:pt x="0" y="0"/>
                    </a:moveTo>
                    <a:cubicBezTo>
                      <a:pt x="1" y="5"/>
                      <a:pt x="3" y="10"/>
                      <a:pt x="4" y="14"/>
                    </a:cubicBezTo>
                    <a:cubicBezTo>
                      <a:pt x="4" y="13"/>
                      <a:pt x="5" y="12"/>
                      <a:pt x="5" y="11"/>
                    </a:cubicBezTo>
                    <a:cubicBezTo>
                      <a:pt x="5" y="7"/>
                      <a:pt x="3" y="3"/>
                      <a:pt x="0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29" name="Freeform 606">
                <a:extLst>
                  <a:ext uri="{FF2B5EF4-FFF2-40B4-BE49-F238E27FC236}">
                    <a16:creationId xmlns:a16="http://schemas.microsoft.com/office/drawing/2014/main" id="{9BD8B9A2-7D6D-4E66-A1AD-09CC6C448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957"/>
                <a:ext cx="5" cy="14"/>
              </a:xfrm>
              <a:custGeom>
                <a:avLst/>
                <a:gdLst>
                  <a:gd name="T0" fmla="*/ 0 w 9"/>
                  <a:gd name="T1" fmla="*/ 0 h 23"/>
                  <a:gd name="T2" fmla="*/ 1 w 9"/>
                  <a:gd name="T3" fmla="*/ 5 h 23"/>
                  <a:gd name="T4" fmla="*/ 2 w 9"/>
                  <a:gd name="T5" fmla="*/ 4 h 23"/>
                  <a:gd name="T6" fmla="*/ 1 w 9"/>
                  <a:gd name="T7" fmla="*/ 1 h 23"/>
                  <a:gd name="T8" fmla="*/ 0 w 9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23"/>
                  <a:gd name="T17" fmla="*/ 9 w 9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23">
                    <a:moveTo>
                      <a:pt x="0" y="0"/>
                    </a:moveTo>
                    <a:cubicBezTo>
                      <a:pt x="2" y="8"/>
                      <a:pt x="5" y="16"/>
                      <a:pt x="7" y="23"/>
                    </a:cubicBezTo>
                    <a:cubicBezTo>
                      <a:pt x="8" y="21"/>
                      <a:pt x="9" y="20"/>
                      <a:pt x="9" y="17"/>
                    </a:cubicBezTo>
                    <a:cubicBezTo>
                      <a:pt x="8" y="13"/>
                      <a:pt x="6" y="8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0" name="Freeform 607">
                <a:extLst>
                  <a:ext uri="{FF2B5EF4-FFF2-40B4-BE49-F238E27FC236}">
                    <a16:creationId xmlns:a16="http://schemas.microsoft.com/office/drawing/2014/main" id="{124DB243-A2D3-486C-9633-B3E3D990A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956"/>
                <a:ext cx="10" cy="19"/>
              </a:xfrm>
              <a:custGeom>
                <a:avLst/>
                <a:gdLst>
                  <a:gd name="T0" fmla="*/ 2 w 15"/>
                  <a:gd name="T1" fmla="*/ 0 h 30"/>
                  <a:gd name="T2" fmla="*/ 0 w 15"/>
                  <a:gd name="T3" fmla="*/ 1 h 30"/>
                  <a:gd name="T4" fmla="*/ 1 w 15"/>
                  <a:gd name="T5" fmla="*/ 6 h 30"/>
                  <a:gd name="T6" fmla="*/ 1 w 15"/>
                  <a:gd name="T7" fmla="*/ 8 h 30"/>
                  <a:gd name="T8" fmla="*/ 2 w 15"/>
                  <a:gd name="T9" fmla="*/ 8 h 30"/>
                  <a:gd name="T10" fmla="*/ 5 w 15"/>
                  <a:gd name="T11" fmla="*/ 7 h 30"/>
                  <a:gd name="T12" fmla="*/ 4 w 15"/>
                  <a:gd name="T13" fmla="*/ 6 h 30"/>
                  <a:gd name="T14" fmla="*/ 2 w 15"/>
                  <a:gd name="T15" fmla="*/ 0 h 30"/>
                  <a:gd name="T16" fmla="*/ 2 w 15"/>
                  <a:gd name="T17" fmla="*/ 0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5"/>
                  <a:gd name="T28" fmla="*/ 0 h 30"/>
                  <a:gd name="T29" fmla="*/ 15 w 15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5" h="30">
                    <a:moveTo>
                      <a:pt x="7" y="0"/>
                    </a:moveTo>
                    <a:cubicBezTo>
                      <a:pt x="5" y="0"/>
                      <a:pt x="2" y="0"/>
                      <a:pt x="0" y="2"/>
                    </a:cubicBezTo>
                    <a:cubicBezTo>
                      <a:pt x="2" y="8"/>
                      <a:pt x="3" y="16"/>
                      <a:pt x="4" y="22"/>
                    </a:cubicBezTo>
                    <a:cubicBezTo>
                      <a:pt x="4" y="25"/>
                      <a:pt x="5" y="27"/>
                      <a:pt x="5" y="30"/>
                    </a:cubicBezTo>
                    <a:cubicBezTo>
                      <a:pt x="6" y="30"/>
                      <a:pt x="7" y="30"/>
                      <a:pt x="7" y="30"/>
                    </a:cubicBezTo>
                    <a:cubicBezTo>
                      <a:pt x="10" y="30"/>
                      <a:pt x="12" y="30"/>
                      <a:pt x="15" y="28"/>
                    </a:cubicBezTo>
                    <a:cubicBezTo>
                      <a:pt x="14" y="27"/>
                      <a:pt x="14" y="26"/>
                      <a:pt x="14" y="24"/>
                    </a:cubicBezTo>
                    <a:cubicBezTo>
                      <a:pt x="12" y="16"/>
                      <a:pt x="10" y="8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F7E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1" name="Oval 608">
                <a:extLst>
                  <a:ext uri="{FF2B5EF4-FFF2-40B4-BE49-F238E27FC236}">
                    <a16:creationId xmlns:a16="http://schemas.microsoft.com/office/drawing/2014/main" id="{BF27F654-7420-41B4-B4A4-B6A5CBC4B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8" y="989"/>
                <a:ext cx="10" cy="11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32" name="Freeform 609">
                <a:extLst>
                  <a:ext uri="{FF2B5EF4-FFF2-40B4-BE49-F238E27FC236}">
                    <a16:creationId xmlns:a16="http://schemas.microsoft.com/office/drawing/2014/main" id="{46F62145-8BAD-423D-98DC-4C6FD84F87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05" y="912"/>
                <a:ext cx="37" cy="38"/>
              </a:xfrm>
              <a:custGeom>
                <a:avLst/>
                <a:gdLst>
                  <a:gd name="T0" fmla="*/ 0 w 58"/>
                  <a:gd name="T1" fmla="*/ 9 h 59"/>
                  <a:gd name="T2" fmla="*/ 1 w 58"/>
                  <a:gd name="T3" fmla="*/ 12 h 59"/>
                  <a:gd name="T4" fmla="*/ 0 w 58"/>
                  <a:gd name="T5" fmla="*/ 9 h 59"/>
                  <a:gd name="T6" fmla="*/ 1 w 58"/>
                  <a:gd name="T7" fmla="*/ 3 h 59"/>
                  <a:gd name="T8" fmla="*/ 0 w 58"/>
                  <a:gd name="T9" fmla="*/ 6 h 59"/>
                  <a:gd name="T10" fmla="*/ 3 w 58"/>
                  <a:gd name="T11" fmla="*/ 14 h 59"/>
                  <a:gd name="T12" fmla="*/ 4 w 58"/>
                  <a:gd name="T13" fmla="*/ 15 h 59"/>
                  <a:gd name="T14" fmla="*/ 8 w 58"/>
                  <a:gd name="T15" fmla="*/ 15 h 59"/>
                  <a:gd name="T16" fmla="*/ 8 w 58"/>
                  <a:gd name="T17" fmla="*/ 15 h 59"/>
                  <a:gd name="T18" fmla="*/ 1 w 58"/>
                  <a:gd name="T19" fmla="*/ 3 h 59"/>
                  <a:gd name="T20" fmla="*/ 10 w 58"/>
                  <a:gd name="T21" fmla="*/ 1 h 59"/>
                  <a:gd name="T22" fmla="*/ 15 w 58"/>
                  <a:gd name="T23" fmla="*/ 11 h 59"/>
                  <a:gd name="T24" fmla="*/ 15 w 58"/>
                  <a:gd name="T25" fmla="*/ 8 h 59"/>
                  <a:gd name="T26" fmla="*/ 10 w 58"/>
                  <a:gd name="T27" fmla="*/ 1 h 59"/>
                  <a:gd name="T28" fmla="*/ 5 w 58"/>
                  <a:gd name="T29" fmla="*/ 1 h 59"/>
                  <a:gd name="T30" fmla="*/ 3 w 58"/>
                  <a:gd name="T31" fmla="*/ 2 h 59"/>
                  <a:gd name="T32" fmla="*/ 3 w 58"/>
                  <a:gd name="T33" fmla="*/ 5 h 59"/>
                  <a:gd name="T34" fmla="*/ 8 w 58"/>
                  <a:gd name="T35" fmla="*/ 15 h 59"/>
                  <a:gd name="T36" fmla="*/ 12 w 58"/>
                  <a:gd name="T37" fmla="*/ 14 h 59"/>
                  <a:gd name="T38" fmla="*/ 11 w 58"/>
                  <a:gd name="T39" fmla="*/ 11 h 59"/>
                  <a:gd name="T40" fmla="*/ 8 w 58"/>
                  <a:gd name="T41" fmla="*/ 4 h 59"/>
                  <a:gd name="T42" fmla="*/ 5 w 58"/>
                  <a:gd name="T43" fmla="*/ 1 h 59"/>
                  <a:gd name="T44" fmla="*/ 8 w 58"/>
                  <a:gd name="T45" fmla="*/ 0 h 59"/>
                  <a:gd name="T46" fmla="*/ 6 w 58"/>
                  <a:gd name="T47" fmla="*/ 1 h 59"/>
                  <a:gd name="T48" fmla="*/ 8 w 58"/>
                  <a:gd name="T49" fmla="*/ 3 h 59"/>
                  <a:gd name="T50" fmla="*/ 12 w 58"/>
                  <a:gd name="T51" fmla="*/ 10 h 59"/>
                  <a:gd name="T52" fmla="*/ 13 w 58"/>
                  <a:gd name="T53" fmla="*/ 14 h 59"/>
                  <a:gd name="T54" fmla="*/ 14 w 58"/>
                  <a:gd name="T55" fmla="*/ 12 h 59"/>
                  <a:gd name="T56" fmla="*/ 14 w 58"/>
                  <a:gd name="T57" fmla="*/ 11 h 59"/>
                  <a:gd name="T58" fmla="*/ 10 w 58"/>
                  <a:gd name="T59" fmla="*/ 3 h 59"/>
                  <a:gd name="T60" fmla="*/ 8 w 58"/>
                  <a:gd name="T61" fmla="*/ 1 h 59"/>
                  <a:gd name="T62" fmla="*/ 8 w 58"/>
                  <a:gd name="T63" fmla="*/ 0 h 5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8"/>
                  <a:gd name="T97" fmla="*/ 0 h 59"/>
                  <a:gd name="T98" fmla="*/ 58 w 58"/>
                  <a:gd name="T99" fmla="*/ 59 h 5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8" h="59">
                    <a:moveTo>
                      <a:pt x="0" y="33"/>
                    </a:moveTo>
                    <a:cubicBezTo>
                      <a:pt x="0" y="38"/>
                      <a:pt x="2" y="43"/>
                      <a:pt x="5" y="47"/>
                    </a:cubicBezTo>
                    <a:cubicBezTo>
                      <a:pt x="3" y="43"/>
                      <a:pt x="1" y="38"/>
                      <a:pt x="0" y="33"/>
                    </a:cubicBezTo>
                    <a:moveTo>
                      <a:pt x="5" y="12"/>
                    </a:moveTo>
                    <a:cubicBezTo>
                      <a:pt x="3" y="15"/>
                      <a:pt x="1" y="18"/>
                      <a:pt x="0" y="22"/>
                    </a:cubicBezTo>
                    <a:cubicBezTo>
                      <a:pt x="3" y="32"/>
                      <a:pt x="7" y="41"/>
                      <a:pt x="11" y="50"/>
                    </a:cubicBezTo>
                    <a:cubicBezTo>
                      <a:pt x="12" y="51"/>
                      <a:pt x="13" y="53"/>
                      <a:pt x="14" y="55"/>
                    </a:cubicBezTo>
                    <a:cubicBezTo>
                      <a:pt x="18" y="57"/>
                      <a:pt x="23" y="59"/>
                      <a:pt x="29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18" y="46"/>
                      <a:pt x="9" y="29"/>
                      <a:pt x="5" y="12"/>
                    </a:cubicBezTo>
                    <a:moveTo>
                      <a:pt x="39" y="3"/>
                    </a:moveTo>
                    <a:cubicBezTo>
                      <a:pt x="47" y="14"/>
                      <a:pt x="52" y="27"/>
                      <a:pt x="56" y="40"/>
                    </a:cubicBezTo>
                    <a:cubicBezTo>
                      <a:pt x="57" y="37"/>
                      <a:pt x="58" y="33"/>
                      <a:pt x="58" y="30"/>
                    </a:cubicBezTo>
                    <a:cubicBezTo>
                      <a:pt x="58" y="17"/>
                      <a:pt x="50" y="7"/>
                      <a:pt x="39" y="3"/>
                    </a:cubicBezTo>
                    <a:moveTo>
                      <a:pt x="19" y="2"/>
                    </a:moveTo>
                    <a:cubicBezTo>
                      <a:pt x="16" y="3"/>
                      <a:pt x="13" y="5"/>
                      <a:pt x="10" y="7"/>
                    </a:cubicBezTo>
                    <a:cubicBezTo>
                      <a:pt x="11" y="12"/>
                      <a:pt x="12" y="16"/>
                      <a:pt x="13" y="20"/>
                    </a:cubicBezTo>
                    <a:cubicBezTo>
                      <a:pt x="18" y="36"/>
                      <a:pt x="22" y="47"/>
                      <a:pt x="31" y="59"/>
                    </a:cubicBezTo>
                    <a:cubicBezTo>
                      <a:pt x="36" y="58"/>
                      <a:pt x="41" y="56"/>
                      <a:pt x="45" y="53"/>
                    </a:cubicBezTo>
                    <a:cubicBezTo>
                      <a:pt x="44" y="49"/>
                      <a:pt x="43" y="44"/>
                      <a:pt x="41" y="40"/>
                    </a:cubicBezTo>
                    <a:cubicBezTo>
                      <a:pt x="39" y="30"/>
                      <a:pt x="34" y="23"/>
                      <a:pt x="29" y="16"/>
                    </a:cubicBezTo>
                    <a:cubicBezTo>
                      <a:pt x="26" y="11"/>
                      <a:pt x="22" y="7"/>
                      <a:pt x="19" y="2"/>
                    </a:cubicBezTo>
                    <a:moveTo>
                      <a:pt x="29" y="0"/>
                    </a:moveTo>
                    <a:cubicBezTo>
                      <a:pt x="27" y="0"/>
                      <a:pt x="25" y="1"/>
                      <a:pt x="23" y="1"/>
                    </a:cubicBezTo>
                    <a:cubicBezTo>
                      <a:pt x="26" y="5"/>
                      <a:pt x="29" y="9"/>
                      <a:pt x="32" y="13"/>
                    </a:cubicBezTo>
                    <a:cubicBezTo>
                      <a:pt x="38" y="21"/>
                      <a:pt x="43" y="28"/>
                      <a:pt x="45" y="39"/>
                    </a:cubicBezTo>
                    <a:cubicBezTo>
                      <a:pt x="46" y="43"/>
                      <a:pt x="47" y="47"/>
                      <a:pt x="49" y="51"/>
                    </a:cubicBezTo>
                    <a:cubicBezTo>
                      <a:pt x="51" y="48"/>
                      <a:pt x="53" y="46"/>
                      <a:pt x="55" y="43"/>
                    </a:cubicBezTo>
                    <a:cubicBezTo>
                      <a:pt x="54" y="42"/>
                      <a:pt x="54" y="41"/>
                      <a:pt x="54" y="40"/>
                    </a:cubicBezTo>
                    <a:cubicBezTo>
                      <a:pt x="50" y="29"/>
                      <a:pt x="44" y="19"/>
                      <a:pt x="38" y="9"/>
                    </a:cubicBezTo>
                    <a:cubicBezTo>
                      <a:pt x="37" y="6"/>
                      <a:pt x="35" y="4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3" name="Freeform 610">
                <a:extLst>
                  <a:ext uri="{FF2B5EF4-FFF2-40B4-BE49-F238E27FC236}">
                    <a16:creationId xmlns:a16="http://schemas.microsoft.com/office/drawing/2014/main" id="{D257B61B-DB02-4D40-93BA-04323B792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912"/>
                <a:ext cx="19" cy="34"/>
              </a:xfrm>
              <a:custGeom>
                <a:avLst/>
                <a:gdLst>
                  <a:gd name="T0" fmla="*/ 1 w 30"/>
                  <a:gd name="T1" fmla="*/ 0 h 52"/>
                  <a:gd name="T2" fmla="*/ 0 w 30"/>
                  <a:gd name="T3" fmla="*/ 1 h 52"/>
                  <a:gd name="T4" fmla="*/ 3 w 30"/>
                  <a:gd name="T5" fmla="*/ 5 h 52"/>
                  <a:gd name="T6" fmla="*/ 6 w 30"/>
                  <a:gd name="T7" fmla="*/ 11 h 52"/>
                  <a:gd name="T8" fmla="*/ 6 w 30"/>
                  <a:gd name="T9" fmla="*/ 14 h 52"/>
                  <a:gd name="T10" fmla="*/ 8 w 30"/>
                  <a:gd name="T11" fmla="*/ 14 h 52"/>
                  <a:gd name="T12" fmla="*/ 6 w 30"/>
                  <a:gd name="T13" fmla="*/ 10 h 52"/>
                  <a:gd name="T14" fmla="*/ 3 w 30"/>
                  <a:gd name="T15" fmla="*/ 3 h 52"/>
                  <a:gd name="T16" fmla="*/ 1 w 30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0"/>
                  <a:gd name="T28" fmla="*/ 0 h 52"/>
                  <a:gd name="T29" fmla="*/ 30 w 30"/>
                  <a:gd name="T30" fmla="*/ 52 h 5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0" h="52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3" y="6"/>
                      <a:pt x="7" y="10"/>
                      <a:pt x="10" y="15"/>
                    </a:cubicBezTo>
                    <a:cubicBezTo>
                      <a:pt x="15" y="22"/>
                      <a:pt x="20" y="29"/>
                      <a:pt x="22" y="39"/>
                    </a:cubicBezTo>
                    <a:cubicBezTo>
                      <a:pt x="24" y="43"/>
                      <a:pt x="25" y="48"/>
                      <a:pt x="26" y="52"/>
                    </a:cubicBezTo>
                    <a:cubicBezTo>
                      <a:pt x="27" y="52"/>
                      <a:pt x="28" y="51"/>
                      <a:pt x="30" y="50"/>
                    </a:cubicBezTo>
                    <a:cubicBezTo>
                      <a:pt x="28" y="46"/>
                      <a:pt x="27" y="42"/>
                      <a:pt x="26" y="38"/>
                    </a:cubicBezTo>
                    <a:cubicBezTo>
                      <a:pt x="24" y="27"/>
                      <a:pt x="19" y="20"/>
                      <a:pt x="13" y="12"/>
                    </a:cubicBezTo>
                    <a:cubicBezTo>
                      <a:pt x="10" y="8"/>
                      <a:pt x="7" y="4"/>
                      <a:pt x="4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4" name="Freeform 611">
                <a:extLst>
                  <a:ext uri="{FF2B5EF4-FFF2-40B4-BE49-F238E27FC236}">
                    <a16:creationId xmlns:a16="http://schemas.microsoft.com/office/drawing/2014/main" id="{C3936621-BF57-43BA-962A-3C6B5E574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926"/>
                <a:ext cx="10" cy="21"/>
              </a:xfrm>
              <a:custGeom>
                <a:avLst/>
                <a:gdLst>
                  <a:gd name="T0" fmla="*/ 1 w 15"/>
                  <a:gd name="T1" fmla="*/ 0 h 33"/>
                  <a:gd name="T2" fmla="*/ 0 w 15"/>
                  <a:gd name="T3" fmla="*/ 2 h 33"/>
                  <a:gd name="T4" fmla="*/ 1 w 15"/>
                  <a:gd name="T5" fmla="*/ 3 h 33"/>
                  <a:gd name="T6" fmla="*/ 2 w 15"/>
                  <a:gd name="T7" fmla="*/ 6 h 33"/>
                  <a:gd name="T8" fmla="*/ 5 w 15"/>
                  <a:gd name="T9" fmla="*/ 8 h 33"/>
                  <a:gd name="T10" fmla="*/ 3 w 15"/>
                  <a:gd name="T11" fmla="*/ 7 h 33"/>
                  <a:gd name="T12" fmla="*/ 1 w 15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33"/>
                  <a:gd name="T23" fmla="*/ 15 w 15"/>
                  <a:gd name="T24" fmla="*/ 33 h 3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33">
                    <a:moveTo>
                      <a:pt x="1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2" y="16"/>
                      <a:pt x="4" y="21"/>
                      <a:pt x="6" y="25"/>
                    </a:cubicBezTo>
                    <a:cubicBezTo>
                      <a:pt x="9" y="28"/>
                      <a:pt x="12" y="31"/>
                      <a:pt x="15" y="33"/>
                    </a:cubicBezTo>
                    <a:cubicBezTo>
                      <a:pt x="14" y="31"/>
                      <a:pt x="13" y="29"/>
                      <a:pt x="12" y="28"/>
                    </a:cubicBezTo>
                    <a:cubicBezTo>
                      <a:pt x="8" y="19"/>
                      <a:pt x="4" y="10"/>
                      <a:pt x="1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5" name="Freeform 612">
                <a:extLst>
                  <a:ext uri="{FF2B5EF4-FFF2-40B4-BE49-F238E27FC236}">
                    <a16:creationId xmlns:a16="http://schemas.microsoft.com/office/drawing/2014/main" id="{DB0899ED-CE77-4077-B848-618971C17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8" y="916"/>
                <a:ext cx="17" cy="34"/>
              </a:xfrm>
              <a:custGeom>
                <a:avLst/>
                <a:gdLst>
                  <a:gd name="T0" fmla="*/ 1 w 26"/>
                  <a:gd name="T1" fmla="*/ 0 h 52"/>
                  <a:gd name="T2" fmla="*/ 0 w 26"/>
                  <a:gd name="T3" fmla="*/ 1 h 52"/>
                  <a:gd name="T4" fmla="*/ 7 w 26"/>
                  <a:gd name="T5" fmla="*/ 14 h 52"/>
                  <a:gd name="T6" fmla="*/ 7 w 26"/>
                  <a:gd name="T7" fmla="*/ 14 h 52"/>
                  <a:gd name="T8" fmla="*/ 2 w 26"/>
                  <a:gd name="T9" fmla="*/ 4 h 52"/>
                  <a:gd name="T10" fmla="*/ 1 w 26"/>
                  <a:gd name="T11" fmla="*/ 0 h 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6"/>
                  <a:gd name="T19" fmla="*/ 0 h 52"/>
                  <a:gd name="T20" fmla="*/ 26 w 26"/>
                  <a:gd name="T21" fmla="*/ 52 h 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6" h="52">
                    <a:moveTo>
                      <a:pt x="5" y="0"/>
                    </a:moveTo>
                    <a:cubicBezTo>
                      <a:pt x="3" y="2"/>
                      <a:pt x="2" y="3"/>
                      <a:pt x="0" y="5"/>
                    </a:cubicBezTo>
                    <a:cubicBezTo>
                      <a:pt x="4" y="22"/>
                      <a:pt x="13" y="39"/>
                      <a:pt x="24" y="52"/>
                    </a:cubicBezTo>
                    <a:cubicBezTo>
                      <a:pt x="25" y="52"/>
                      <a:pt x="25" y="52"/>
                      <a:pt x="26" y="52"/>
                    </a:cubicBezTo>
                    <a:cubicBezTo>
                      <a:pt x="17" y="40"/>
                      <a:pt x="13" y="29"/>
                      <a:pt x="8" y="13"/>
                    </a:cubicBezTo>
                    <a:cubicBezTo>
                      <a:pt x="7" y="9"/>
                      <a:pt x="6" y="5"/>
                      <a:pt x="5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6" name="Freeform 613">
                <a:extLst>
                  <a:ext uri="{FF2B5EF4-FFF2-40B4-BE49-F238E27FC236}">
                    <a16:creationId xmlns:a16="http://schemas.microsoft.com/office/drawing/2014/main" id="{B43049DD-CC34-4B31-9E0F-4B9116EAA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5" y="912"/>
                <a:ext cx="16" cy="27"/>
              </a:xfrm>
              <a:custGeom>
                <a:avLst/>
                <a:gdLst>
                  <a:gd name="T0" fmla="*/ 0 w 24"/>
                  <a:gd name="T1" fmla="*/ 0 h 42"/>
                  <a:gd name="T2" fmla="*/ 2 w 24"/>
                  <a:gd name="T3" fmla="*/ 2 h 42"/>
                  <a:gd name="T4" fmla="*/ 7 w 24"/>
                  <a:gd name="T5" fmla="*/ 10 h 42"/>
                  <a:gd name="T6" fmla="*/ 7 w 24"/>
                  <a:gd name="T7" fmla="*/ 11 h 42"/>
                  <a:gd name="T8" fmla="*/ 7 w 24"/>
                  <a:gd name="T9" fmla="*/ 10 h 42"/>
                  <a:gd name="T10" fmla="*/ 2 w 24"/>
                  <a:gd name="T11" fmla="*/ 1 h 42"/>
                  <a:gd name="T12" fmla="*/ 0 w 2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42"/>
                  <a:gd name="T23" fmla="*/ 24 w 24"/>
                  <a:gd name="T24" fmla="*/ 42 h 4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42">
                    <a:moveTo>
                      <a:pt x="0" y="0"/>
                    </a:moveTo>
                    <a:cubicBezTo>
                      <a:pt x="3" y="3"/>
                      <a:pt x="5" y="5"/>
                      <a:pt x="6" y="8"/>
                    </a:cubicBezTo>
                    <a:cubicBezTo>
                      <a:pt x="12" y="18"/>
                      <a:pt x="18" y="28"/>
                      <a:pt x="22" y="39"/>
                    </a:cubicBezTo>
                    <a:cubicBezTo>
                      <a:pt x="22" y="40"/>
                      <a:pt x="22" y="41"/>
                      <a:pt x="23" y="42"/>
                    </a:cubicBezTo>
                    <a:cubicBezTo>
                      <a:pt x="23" y="41"/>
                      <a:pt x="23" y="40"/>
                      <a:pt x="24" y="39"/>
                    </a:cubicBezTo>
                    <a:cubicBezTo>
                      <a:pt x="20" y="26"/>
                      <a:pt x="15" y="13"/>
                      <a:pt x="7" y="2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7" name="Freeform 614">
                <a:extLst>
                  <a:ext uri="{FF2B5EF4-FFF2-40B4-BE49-F238E27FC236}">
                    <a16:creationId xmlns:a16="http://schemas.microsoft.com/office/drawing/2014/main" id="{D623DDBD-AB10-4ACC-BE01-D0F0A0850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838"/>
                <a:ext cx="26" cy="36"/>
              </a:xfrm>
              <a:custGeom>
                <a:avLst/>
                <a:gdLst>
                  <a:gd name="T0" fmla="*/ 3 w 40"/>
                  <a:gd name="T1" fmla="*/ 0 h 55"/>
                  <a:gd name="T2" fmla="*/ 0 w 40"/>
                  <a:gd name="T3" fmla="*/ 1 h 55"/>
                  <a:gd name="T4" fmla="*/ 1 w 40"/>
                  <a:gd name="T5" fmla="*/ 7 h 55"/>
                  <a:gd name="T6" fmla="*/ 1 w 40"/>
                  <a:gd name="T7" fmla="*/ 8 h 55"/>
                  <a:gd name="T8" fmla="*/ 2 w 40"/>
                  <a:gd name="T9" fmla="*/ 9 h 55"/>
                  <a:gd name="T10" fmla="*/ 2 w 40"/>
                  <a:gd name="T11" fmla="*/ 9 h 55"/>
                  <a:gd name="T12" fmla="*/ 6 w 40"/>
                  <a:gd name="T13" fmla="*/ 16 h 55"/>
                  <a:gd name="T14" fmla="*/ 11 w 40"/>
                  <a:gd name="T15" fmla="*/ 8 h 55"/>
                  <a:gd name="T16" fmla="*/ 3 w 40"/>
                  <a:gd name="T17" fmla="*/ 0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0"/>
                  <a:gd name="T28" fmla="*/ 0 h 55"/>
                  <a:gd name="T29" fmla="*/ 40 w 40"/>
                  <a:gd name="T30" fmla="*/ 55 h 5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0" h="55">
                    <a:moveTo>
                      <a:pt x="12" y="0"/>
                    </a:moveTo>
                    <a:cubicBezTo>
                      <a:pt x="7" y="0"/>
                      <a:pt x="3" y="1"/>
                      <a:pt x="0" y="3"/>
                    </a:cubicBezTo>
                    <a:cubicBezTo>
                      <a:pt x="1" y="11"/>
                      <a:pt x="3" y="18"/>
                      <a:pt x="5" y="26"/>
                    </a:cubicBezTo>
                    <a:cubicBezTo>
                      <a:pt x="5" y="27"/>
                      <a:pt x="5" y="28"/>
                      <a:pt x="5" y="28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6" y="31"/>
                      <a:pt x="7" y="32"/>
                      <a:pt x="7" y="33"/>
                    </a:cubicBezTo>
                    <a:cubicBezTo>
                      <a:pt x="10" y="41"/>
                      <a:pt x="16" y="48"/>
                      <a:pt x="22" y="55"/>
                    </a:cubicBezTo>
                    <a:cubicBezTo>
                      <a:pt x="33" y="51"/>
                      <a:pt x="40" y="41"/>
                      <a:pt x="40" y="29"/>
                    </a:cubicBezTo>
                    <a:cubicBezTo>
                      <a:pt x="40" y="13"/>
                      <a:pt x="27" y="0"/>
                      <a:pt x="12" y="0"/>
                    </a:cubicBezTo>
                  </a:path>
                </a:pathLst>
              </a:custGeom>
              <a:solidFill>
                <a:srgbClr val="D4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8" name="Freeform 615">
                <a:extLst>
                  <a:ext uri="{FF2B5EF4-FFF2-40B4-BE49-F238E27FC236}">
                    <a16:creationId xmlns:a16="http://schemas.microsoft.com/office/drawing/2014/main" id="{28C379FF-96CC-40F2-8F9F-EB8C4B3CC8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89" y="841"/>
                <a:ext cx="22" cy="34"/>
              </a:xfrm>
              <a:custGeom>
                <a:avLst/>
                <a:gdLst>
                  <a:gd name="T0" fmla="*/ 8 w 35"/>
                  <a:gd name="T1" fmla="*/ 13 h 52"/>
                  <a:gd name="T2" fmla="*/ 8 w 35"/>
                  <a:gd name="T3" fmla="*/ 14 h 52"/>
                  <a:gd name="T4" fmla="*/ 9 w 35"/>
                  <a:gd name="T5" fmla="*/ 14 h 52"/>
                  <a:gd name="T6" fmla="*/ 8 w 35"/>
                  <a:gd name="T7" fmla="*/ 13 h 52"/>
                  <a:gd name="T8" fmla="*/ 3 w 35"/>
                  <a:gd name="T9" fmla="*/ 0 h 52"/>
                  <a:gd name="T10" fmla="*/ 0 w 35"/>
                  <a:gd name="T11" fmla="*/ 7 h 52"/>
                  <a:gd name="T12" fmla="*/ 7 w 35"/>
                  <a:gd name="T13" fmla="*/ 14 h 52"/>
                  <a:gd name="T14" fmla="*/ 7 w 35"/>
                  <a:gd name="T15" fmla="*/ 14 h 52"/>
                  <a:gd name="T16" fmla="*/ 6 w 35"/>
                  <a:gd name="T17" fmla="*/ 11 h 52"/>
                  <a:gd name="T18" fmla="*/ 5 w 35"/>
                  <a:gd name="T19" fmla="*/ 8 h 52"/>
                  <a:gd name="T20" fmla="*/ 4 w 35"/>
                  <a:gd name="T21" fmla="*/ 6 h 52"/>
                  <a:gd name="T22" fmla="*/ 3 w 35"/>
                  <a:gd name="T23" fmla="*/ 0 h 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5"/>
                  <a:gd name="T37" fmla="*/ 0 h 52"/>
                  <a:gd name="T38" fmla="*/ 35 w 35"/>
                  <a:gd name="T39" fmla="*/ 52 h 52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5" h="52">
                    <a:moveTo>
                      <a:pt x="32" y="48"/>
                    </a:moveTo>
                    <a:cubicBezTo>
                      <a:pt x="32" y="49"/>
                      <a:pt x="33" y="51"/>
                      <a:pt x="33" y="52"/>
                    </a:cubicBezTo>
                    <a:cubicBezTo>
                      <a:pt x="34" y="52"/>
                      <a:pt x="34" y="52"/>
                      <a:pt x="35" y="52"/>
                    </a:cubicBezTo>
                    <a:cubicBezTo>
                      <a:pt x="34" y="51"/>
                      <a:pt x="33" y="49"/>
                      <a:pt x="32" y="48"/>
                    </a:cubicBezTo>
                    <a:moveTo>
                      <a:pt x="13" y="0"/>
                    </a:moveTo>
                    <a:cubicBezTo>
                      <a:pt x="5" y="5"/>
                      <a:pt x="0" y="14"/>
                      <a:pt x="0" y="24"/>
                    </a:cubicBezTo>
                    <a:cubicBezTo>
                      <a:pt x="0" y="40"/>
                      <a:pt x="13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8" y="48"/>
                      <a:pt x="26" y="44"/>
                      <a:pt x="24" y="40"/>
                    </a:cubicBezTo>
                    <a:cubicBezTo>
                      <a:pt x="23" y="36"/>
                      <a:pt x="21" y="33"/>
                      <a:pt x="20" y="29"/>
                    </a:cubicBezTo>
                    <a:cubicBezTo>
                      <a:pt x="19" y="27"/>
                      <a:pt x="18" y="24"/>
                      <a:pt x="18" y="22"/>
                    </a:cubicBezTo>
                    <a:cubicBezTo>
                      <a:pt x="16" y="15"/>
                      <a:pt x="14" y="7"/>
                      <a:pt x="13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39" name="Freeform 616">
                <a:extLst>
                  <a:ext uri="{FF2B5EF4-FFF2-40B4-BE49-F238E27FC236}">
                    <a16:creationId xmlns:a16="http://schemas.microsoft.com/office/drawing/2014/main" id="{67B73924-7744-47EF-987A-927F1ACE69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97" y="840"/>
                <a:ext cx="17" cy="35"/>
              </a:xfrm>
              <a:custGeom>
                <a:avLst/>
                <a:gdLst>
                  <a:gd name="T0" fmla="*/ 3 w 26"/>
                  <a:gd name="T1" fmla="*/ 8 h 54"/>
                  <a:gd name="T2" fmla="*/ 5 w 26"/>
                  <a:gd name="T3" fmla="*/ 11 h 54"/>
                  <a:gd name="T4" fmla="*/ 5 w 26"/>
                  <a:gd name="T5" fmla="*/ 14 h 54"/>
                  <a:gd name="T6" fmla="*/ 6 w 26"/>
                  <a:gd name="T7" fmla="*/ 15 h 54"/>
                  <a:gd name="T8" fmla="*/ 7 w 26"/>
                  <a:gd name="T9" fmla="*/ 14 h 54"/>
                  <a:gd name="T10" fmla="*/ 3 w 26"/>
                  <a:gd name="T11" fmla="*/ 8 h 54"/>
                  <a:gd name="T12" fmla="*/ 1 w 26"/>
                  <a:gd name="T13" fmla="*/ 0 h 54"/>
                  <a:gd name="T14" fmla="*/ 0 w 26"/>
                  <a:gd name="T15" fmla="*/ 1 h 54"/>
                  <a:gd name="T16" fmla="*/ 1 w 26"/>
                  <a:gd name="T17" fmla="*/ 6 h 54"/>
                  <a:gd name="T18" fmla="*/ 2 w 26"/>
                  <a:gd name="T19" fmla="*/ 8 h 54"/>
                  <a:gd name="T20" fmla="*/ 2 w 26"/>
                  <a:gd name="T21" fmla="*/ 8 h 54"/>
                  <a:gd name="T22" fmla="*/ 2 w 26"/>
                  <a:gd name="T23" fmla="*/ 6 h 54"/>
                  <a:gd name="T24" fmla="*/ 2 w 26"/>
                  <a:gd name="T25" fmla="*/ 6 h 54"/>
                  <a:gd name="T26" fmla="*/ 3 w 26"/>
                  <a:gd name="T27" fmla="*/ 6 h 54"/>
                  <a:gd name="T28" fmla="*/ 3 w 26"/>
                  <a:gd name="T29" fmla="*/ 6 h 54"/>
                  <a:gd name="T30" fmla="*/ 1 w 26"/>
                  <a:gd name="T31" fmla="*/ 0 h 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26"/>
                  <a:gd name="T49" fmla="*/ 0 h 54"/>
                  <a:gd name="T50" fmla="*/ 26 w 26"/>
                  <a:gd name="T51" fmla="*/ 54 h 5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26" h="54">
                    <a:moveTo>
                      <a:pt x="11" y="30"/>
                    </a:moveTo>
                    <a:cubicBezTo>
                      <a:pt x="12" y="33"/>
                      <a:pt x="13" y="37"/>
                      <a:pt x="15" y="40"/>
                    </a:cubicBezTo>
                    <a:cubicBezTo>
                      <a:pt x="16" y="43"/>
                      <a:pt x="18" y="47"/>
                      <a:pt x="19" y="50"/>
                    </a:cubicBezTo>
                    <a:cubicBezTo>
                      <a:pt x="20" y="51"/>
                      <a:pt x="21" y="53"/>
                      <a:pt x="22" y="54"/>
                    </a:cubicBezTo>
                    <a:cubicBezTo>
                      <a:pt x="23" y="53"/>
                      <a:pt x="25" y="53"/>
                      <a:pt x="26" y="52"/>
                    </a:cubicBezTo>
                    <a:cubicBezTo>
                      <a:pt x="20" y="45"/>
                      <a:pt x="14" y="38"/>
                      <a:pt x="11" y="30"/>
                    </a:cubicBezTo>
                    <a:moveTo>
                      <a:pt x="4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9"/>
                      <a:pt x="3" y="17"/>
                      <a:pt x="5" y="24"/>
                    </a:cubicBezTo>
                    <a:cubicBezTo>
                      <a:pt x="5" y="26"/>
                      <a:pt x="6" y="29"/>
                      <a:pt x="7" y="31"/>
                    </a:cubicBezTo>
                    <a:cubicBezTo>
                      <a:pt x="7" y="30"/>
                      <a:pt x="6" y="29"/>
                      <a:pt x="6" y="28"/>
                    </a:cubicBezTo>
                    <a:cubicBezTo>
                      <a:pt x="6" y="26"/>
                      <a:pt x="7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4"/>
                      <a:pt x="9" y="23"/>
                    </a:cubicBezTo>
                    <a:cubicBezTo>
                      <a:pt x="7" y="15"/>
                      <a:pt x="5" y="8"/>
                      <a:pt x="4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0" name="Freeform 617">
                <a:extLst>
                  <a:ext uri="{FF2B5EF4-FFF2-40B4-BE49-F238E27FC236}">
                    <a16:creationId xmlns:a16="http://schemas.microsoft.com/office/drawing/2014/main" id="{31F0FFA5-2BAB-4ED9-8FBD-681270377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856"/>
                <a:ext cx="9" cy="19"/>
              </a:xfrm>
              <a:custGeom>
                <a:avLst/>
                <a:gdLst>
                  <a:gd name="T0" fmla="*/ 1 w 14"/>
                  <a:gd name="T1" fmla="*/ 0 h 29"/>
                  <a:gd name="T2" fmla="*/ 1 w 14"/>
                  <a:gd name="T3" fmla="*/ 0 h 29"/>
                  <a:gd name="T4" fmla="*/ 0 w 14"/>
                  <a:gd name="T5" fmla="*/ 1 h 29"/>
                  <a:gd name="T6" fmla="*/ 1 w 14"/>
                  <a:gd name="T7" fmla="*/ 2 h 29"/>
                  <a:gd name="T8" fmla="*/ 1 w 14"/>
                  <a:gd name="T9" fmla="*/ 5 h 29"/>
                  <a:gd name="T10" fmla="*/ 3 w 14"/>
                  <a:gd name="T11" fmla="*/ 8 h 29"/>
                  <a:gd name="T12" fmla="*/ 4 w 14"/>
                  <a:gd name="T13" fmla="*/ 8 h 29"/>
                  <a:gd name="T14" fmla="*/ 3 w 14"/>
                  <a:gd name="T15" fmla="*/ 7 h 29"/>
                  <a:gd name="T16" fmla="*/ 3 w 14"/>
                  <a:gd name="T17" fmla="*/ 5 h 29"/>
                  <a:gd name="T18" fmla="*/ 1 w 14"/>
                  <a:gd name="T19" fmla="*/ 1 h 29"/>
                  <a:gd name="T20" fmla="*/ 1 w 14"/>
                  <a:gd name="T21" fmla="*/ 1 h 29"/>
                  <a:gd name="T22" fmla="*/ 1 w 14"/>
                  <a:gd name="T23" fmla="*/ 0 h 29"/>
                  <a:gd name="T24" fmla="*/ 1 w 14"/>
                  <a:gd name="T25" fmla="*/ 0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9"/>
                  <a:gd name="T41" fmla="*/ 14 w 14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2" y="10"/>
                      <a:pt x="4" y="13"/>
                      <a:pt x="5" y="17"/>
                    </a:cubicBezTo>
                    <a:cubicBezTo>
                      <a:pt x="7" y="21"/>
                      <a:pt x="9" y="25"/>
                      <a:pt x="10" y="29"/>
                    </a:cubicBezTo>
                    <a:cubicBezTo>
                      <a:pt x="11" y="29"/>
                      <a:pt x="12" y="29"/>
                      <a:pt x="14" y="29"/>
                    </a:cubicBezTo>
                    <a:cubicBezTo>
                      <a:pt x="14" y="28"/>
                      <a:pt x="13" y="26"/>
                      <a:pt x="13" y="25"/>
                    </a:cubicBezTo>
                    <a:cubicBezTo>
                      <a:pt x="12" y="22"/>
                      <a:pt x="10" y="18"/>
                      <a:pt x="9" y="15"/>
                    </a:cubicBezTo>
                    <a:cubicBezTo>
                      <a:pt x="7" y="12"/>
                      <a:pt x="6" y="8"/>
                      <a:pt x="5" y="5"/>
                    </a:cubicBezTo>
                    <a:cubicBezTo>
                      <a:pt x="5" y="4"/>
                      <a:pt x="4" y="3"/>
                      <a:pt x="4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1" name="Freeform 618">
                <a:extLst>
                  <a:ext uri="{FF2B5EF4-FFF2-40B4-BE49-F238E27FC236}">
                    <a16:creationId xmlns:a16="http://schemas.microsoft.com/office/drawing/2014/main" id="{7D60AFBD-EE63-4586-B39B-DC3B04EBB7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5" y="895"/>
                <a:ext cx="9" cy="10"/>
              </a:xfrm>
              <a:custGeom>
                <a:avLst/>
                <a:gdLst>
                  <a:gd name="T0" fmla="*/ 1 w 15"/>
                  <a:gd name="T1" fmla="*/ 0 h 16"/>
                  <a:gd name="T2" fmla="*/ 0 w 15"/>
                  <a:gd name="T3" fmla="*/ 2 h 16"/>
                  <a:gd name="T4" fmla="*/ 1 w 15"/>
                  <a:gd name="T5" fmla="*/ 3 h 16"/>
                  <a:gd name="T6" fmla="*/ 1 w 15"/>
                  <a:gd name="T7" fmla="*/ 3 h 16"/>
                  <a:gd name="T8" fmla="*/ 1 w 15"/>
                  <a:gd name="T9" fmla="*/ 0 h 16"/>
                  <a:gd name="T10" fmla="*/ 1 w 15"/>
                  <a:gd name="T11" fmla="*/ 0 h 16"/>
                  <a:gd name="T12" fmla="*/ 1 w 15"/>
                  <a:gd name="T13" fmla="*/ 0 h 16"/>
                  <a:gd name="T14" fmla="*/ 1 w 15"/>
                  <a:gd name="T15" fmla="*/ 3 h 16"/>
                  <a:gd name="T16" fmla="*/ 1 w 15"/>
                  <a:gd name="T17" fmla="*/ 3 h 16"/>
                  <a:gd name="T18" fmla="*/ 1 w 15"/>
                  <a:gd name="T19" fmla="*/ 4 h 16"/>
                  <a:gd name="T20" fmla="*/ 3 w 15"/>
                  <a:gd name="T21" fmla="*/ 2 h 16"/>
                  <a:gd name="T22" fmla="*/ 1 w 15"/>
                  <a:gd name="T23" fmla="*/ 0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16"/>
                  <a:gd name="T38" fmla="*/ 15 w 15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16">
                    <a:moveTo>
                      <a:pt x="4" y="0"/>
                    </a:moveTo>
                    <a:cubicBezTo>
                      <a:pt x="2" y="2"/>
                      <a:pt x="0" y="4"/>
                      <a:pt x="0" y="8"/>
                    </a:cubicBezTo>
                    <a:cubicBezTo>
                      <a:pt x="0" y="10"/>
                      <a:pt x="0" y="11"/>
                      <a:pt x="2" y="13"/>
                    </a:cubicBezTo>
                    <a:cubicBezTo>
                      <a:pt x="2" y="12"/>
                      <a:pt x="2" y="10"/>
                      <a:pt x="3" y="9"/>
                    </a:cubicBezTo>
                    <a:cubicBezTo>
                      <a:pt x="3" y="6"/>
                      <a:pt x="4" y="3"/>
                      <a:pt x="4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5" y="3"/>
                      <a:pt x="4" y="6"/>
                      <a:pt x="3" y="9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5"/>
                      <a:pt x="5" y="16"/>
                      <a:pt x="7" y="16"/>
                    </a:cubicBezTo>
                    <a:cubicBezTo>
                      <a:pt x="12" y="16"/>
                      <a:pt x="15" y="12"/>
                      <a:pt x="15" y="8"/>
                    </a:cubicBezTo>
                    <a:cubicBezTo>
                      <a:pt x="15" y="3"/>
                      <a:pt x="12" y="0"/>
                      <a:pt x="7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2" name="Freeform 619">
                <a:extLst>
                  <a:ext uri="{FF2B5EF4-FFF2-40B4-BE49-F238E27FC236}">
                    <a16:creationId xmlns:a16="http://schemas.microsoft.com/office/drawing/2014/main" id="{5B661131-C075-41DD-B18E-96E3B2490D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6" y="895"/>
                <a:ext cx="3" cy="8"/>
              </a:xfrm>
              <a:custGeom>
                <a:avLst/>
                <a:gdLst>
                  <a:gd name="T0" fmla="*/ 1 w 4"/>
                  <a:gd name="T1" fmla="*/ 2 h 13"/>
                  <a:gd name="T2" fmla="*/ 0 w 4"/>
                  <a:gd name="T3" fmla="*/ 3 h 13"/>
                  <a:gd name="T4" fmla="*/ 0 w 4"/>
                  <a:gd name="T5" fmla="*/ 3 h 13"/>
                  <a:gd name="T6" fmla="*/ 1 w 4"/>
                  <a:gd name="T7" fmla="*/ 2 h 13"/>
                  <a:gd name="T8" fmla="*/ 2 w 4"/>
                  <a:gd name="T9" fmla="*/ 0 h 13"/>
                  <a:gd name="T10" fmla="*/ 2 w 4"/>
                  <a:gd name="T11" fmla="*/ 0 h 13"/>
                  <a:gd name="T12" fmla="*/ 1 w 4"/>
                  <a:gd name="T13" fmla="*/ 2 h 13"/>
                  <a:gd name="T14" fmla="*/ 2 w 4"/>
                  <a:gd name="T15" fmla="*/ 0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3"/>
                  <a:gd name="T26" fmla="*/ 4 w 4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3">
                    <a:moveTo>
                      <a:pt x="1" y="9"/>
                    </a:move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1" y="9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3"/>
                      <a:pt x="1" y="6"/>
                      <a:pt x="1" y="9"/>
                    </a:cubicBezTo>
                    <a:cubicBezTo>
                      <a:pt x="2" y="6"/>
                      <a:pt x="3" y="3"/>
                      <a:pt x="4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3" name="Freeform 620">
                <a:extLst>
                  <a:ext uri="{FF2B5EF4-FFF2-40B4-BE49-F238E27FC236}">
                    <a16:creationId xmlns:a16="http://schemas.microsoft.com/office/drawing/2014/main" id="{95611856-FF87-4E44-B0E9-574FEF85F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970"/>
                <a:ext cx="14" cy="15"/>
              </a:xfrm>
              <a:custGeom>
                <a:avLst/>
                <a:gdLst>
                  <a:gd name="T0" fmla="*/ 2 w 23"/>
                  <a:gd name="T1" fmla="*/ 0 h 24"/>
                  <a:gd name="T2" fmla="*/ 0 w 23"/>
                  <a:gd name="T3" fmla="*/ 3 h 24"/>
                  <a:gd name="T4" fmla="*/ 2 w 23"/>
                  <a:gd name="T5" fmla="*/ 6 h 24"/>
                  <a:gd name="T6" fmla="*/ 5 w 23"/>
                  <a:gd name="T7" fmla="*/ 4 h 24"/>
                  <a:gd name="T8" fmla="*/ 4 w 23"/>
                  <a:gd name="T9" fmla="*/ 1 h 24"/>
                  <a:gd name="T10" fmla="*/ 2 w 23"/>
                  <a:gd name="T11" fmla="*/ 0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3"/>
                  <a:gd name="T19" fmla="*/ 0 h 24"/>
                  <a:gd name="T20" fmla="*/ 23 w 23"/>
                  <a:gd name="T21" fmla="*/ 24 h 2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3" h="24">
                    <a:moveTo>
                      <a:pt x="12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7" y="24"/>
                      <a:pt x="21" y="21"/>
                      <a:pt x="23" y="17"/>
                    </a:cubicBezTo>
                    <a:cubicBezTo>
                      <a:pt x="22" y="12"/>
                      <a:pt x="21" y="8"/>
                      <a:pt x="19" y="3"/>
                    </a:cubicBezTo>
                    <a:cubicBezTo>
                      <a:pt x="17" y="1"/>
                      <a:pt x="15" y="0"/>
                      <a:pt x="12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4" name="Freeform 621">
                <a:extLst>
                  <a:ext uri="{FF2B5EF4-FFF2-40B4-BE49-F238E27FC236}">
                    <a16:creationId xmlns:a16="http://schemas.microsoft.com/office/drawing/2014/main" id="{1BD95765-E8F8-41A6-87D0-EB93F15F7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971"/>
                <a:ext cx="3" cy="9"/>
              </a:xfrm>
              <a:custGeom>
                <a:avLst/>
                <a:gdLst>
                  <a:gd name="T0" fmla="*/ 0 w 5"/>
                  <a:gd name="T1" fmla="*/ 0 h 14"/>
                  <a:gd name="T2" fmla="*/ 1 w 5"/>
                  <a:gd name="T3" fmla="*/ 4 h 14"/>
                  <a:gd name="T4" fmla="*/ 1 w 5"/>
                  <a:gd name="T5" fmla="*/ 3 h 14"/>
                  <a:gd name="T6" fmla="*/ 0 w 5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14"/>
                  <a:gd name="T14" fmla="*/ 5 w 5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14">
                    <a:moveTo>
                      <a:pt x="0" y="0"/>
                    </a:moveTo>
                    <a:cubicBezTo>
                      <a:pt x="2" y="5"/>
                      <a:pt x="3" y="9"/>
                      <a:pt x="4" y="14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5"/>
                      <a:pt x="3" y="2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5" name="Freeform 622">
                <a:extLst>
                  <a:ext uri="{FF2B5EF4-FFF2-40B4-BE49-F238E27FC236}">
                    <a16:creationId xmlns:a16="http://schemas.microsoft.com/office/drawing/2014/main" id="{108EDC44-42E0-42E3-B3E3-879BA10D1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994"/>
                <a:ext cx="15" cy="19"/>
              </a:xfrm>
              <a:custGeom>
                <a:avLst/>
                <a:gdLst>
                  <a:gd name="T0" fmla="*/ 3 w 24"/>
                  <a:gd name="T1" fmla="*/ 0 h 29"/>
                  <a:gd name="T2" fmla="*/ 2 w 24"/>
                  <a:gd name="T3" fmla="*/ 0 h 29"/>
                  <a:gd name="T4" fmla="*/ 1 w 24"/>
                  <a:gd name="T5" fmla="*/ 7 h 29"/>
                  <a:gd name="T6" fmla="*/ 0 w 24"/>
                  <a:gd name="T7" fmla="*/ 7 h 29"/>
                  <a:gd name="T8" fmla="*/ 3 w 24"/>
                  <a:gd name="T9" fmla="*/ 8 h 29"/>
                  <a:gd name="T10" fmla="*/ 5 w 24"/>
                  <a:gd name="T11" fmla="*/ 7 h 29"/>
                  <a:gd name="T12" fmla="*/ 6 w 24"/>
                  <a:gd name="T13" fmla="*/ 2 h 29"/>
                  <a:gd name="T14" fmla="*/ 3 w 24"/>
                  <a:gd name="T15" fmla="*/ 0 h 2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29"/>
                  <a:gd name="T26" fmla="*/ 24 w 24"/>
                  <a:gd name="T27" fmla="*/ 29 h 2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29">
                    <a:moveTo>
                      <a:pt x="11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5" y="8"/>
                      <a:pt x="4" y="15"/>
                      <a:pt x="1" y="23"/>
                    </a:cubicBezTo>
                    <a:cubicBezTo>
                      <a:pt x="1" y="23"/>
                      <a:pt x="0" y="24"/>
                      <a:pt x="0" y="24"/>
                    </a:cubicBezTo>
                    <a:cubicBezTo>
                      <a:pt x="3" y="27"/>
                      <a:pt x="7" y="29"/>
                      <a:pt x="11" y="29"/>
                    </a:cubicBezTo>
                    <a:cubicBezTo>
                      <a:pt x="15" y="29"/>
                      <a:pt x="18" y="27"/>
                      <a:pt x="21" y="25"/>
                    </a:cubicBezTo>
                    <a:cubicBezTo>
                      <a:pt x="22" y="19"/>
                      <a:pt x="23" y="13"/>
                      <a:pt x="24" y="7"/>
                    </a:cubicBezTo>
                    <a:cubicBezTo>
                      <a:pt x="21" y="3"/>
                      <a:pt x="16" y="0"/>
                      <a:pt x="11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6" name="Freeform 623">
                <a:extLst>
                  <a:ext uri="{FF2B5EF4-FFF2-40B4-BE49-F238E27FC236}">
                    <a16:creationId xmlns:a16="http://schemas.microsoft.com/office/drawing/2014/main" id="{2E37FD54-91E5-4301-8A4C-8302232F0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999"/>
                <a:ext cx="3" cy="11"/>
              </a:xfrm>
              <a:custGeom>
                <a:avLst/>
                <a:gdLst>
                  <a:gd name="T0" fmla="*/ 2 w 4"/>
                  <a:gd name="T1" fmla="*/ 0 h 18"/>
                  <a:gd name="T2" fmla="*/ 0 w 4"/>
                  <a:gd name="T3" fmla="*/ 4 h 18"/>
                  <a:gd name="T4" fmla="*/ 2 w 4"/>
                  <a:gd name="T5" fmla="*/ 1 h 18"/>
                  <a:gd name="T6" fmla="*/ 2 w 4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8"/>
                  <a:gd name="T14" fmla="*/ 4 w 4"/>
                  <a:gd name="T15" fmla="*/ 18 h 1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8">
                    <a:moveTo>
                      <a:pt x="3" y="0"/>
                    </a:moveTo>
                    <a:cubicBezTo>
                      <a:pt x="2" y="6"/>
                      <a:pt x="1" y="12"/>
                      <a:pt x="0" y="18"/>
                    </a:cubicBezTo>
                    <a:cubicBezTo>
                      <a:pt x="3" y="15"/>
                      <a:pt x="4" y="11"/>
                      <a:pt x="4" y="7"/>
                    </a:cubicBezTo>
                    <a:cubicBezTo>
                      <a:pt x="4" y="5"/>
                      <a:pt x="4" y="2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7" name="Freeform 624">
                <a:extLst>
                  <a:ext uri="{FF2B5EF4-FFF2-40B4-BE49-F238E27FC236}">
                    <a16:creationId xmlns:a16="http://schemas.microsoft.com/office/drawing/2014/main" id="{1D76A346-8707-414D-B1A1-3145DE180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0" y="994"/>
                <a:ext cx="7" cy="15"/>
              </a:xfrm>
              <a:custGeom>
                <a:avLst/>
                <a:gdLst>
                  <a:gd name="T0" fmla="*/ 4 w 10"/>
                  <a:gd name="T1" fmla="*/ 0 h 24"/>
                  <a:gd name="T2" fmla="*/ 0 w 10"/>
                  <a:gd name="T3" fmla="*/ 4 h 24"/>
                  <a:gd name="T4" fmla="*/ 1 w 10"/>
                  <a:gd name="T5" fmla="*/ 6 h 24"/>
                  <a:gd name="T6" fmla="*/ 2 w 10"/>
                  <a:gd name="T7" fmla="*/ 6 h 24"/>
                  <a:gd name="T8" fmla="*/ 4 w 10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24"/>
                  <a:gd name="T17" fmla="*/ 10 w 10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24">
                    <a:moveTo>
                      <a:pt x="10" y="0"/>
                    </a:moveTo>
                    <a:cubicBezTo>
                      <a:pt x="5" y="2"/>
                      <a:pt x="0" y="8"/>
                      <a:pt x="0" y="14"/>
                    </a:cubicBezTo>
                    <a:cubicBezTo>
                      <a:pt x="0" y="18"/>
                      <a:pt x="2" y="22"/>
                      <a:pt x="4" y="24"/>
                    </a:cubicBezTo>
                    <a:cubicBezTo>
                      <a:pt x="4" y="24"/>
                      <a:pt x="5" y="23"/>
                      <a:pt x="5" y="23"/>
                    </a:cubicBezTo>
                    <a:cubicBezTo>
                      <a:pt x="8" y="15"/>
                      <a:pt x="9" y="8"/>
                      <a:pt x="10" y="0"/>
                    </a:cubicBezTo>
                  </a:path>
                </a:pathLst>
              </a:custGeom>
              <a:solidFill>
                <a:srgbClr val="BDA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8" name="Freeform 625">
                <a:extLst>
                  <a:ext uri="{FF2B5EF4-FFF2-40B4-BE49-F238E27FC236}">
                    <a16:creationId xmlns:a16="http://schemas.microsoft.com/office/drawing/2014/main" id="{ECA45EA7-490E-4E39-9D6A-ECB34159D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49"/>
                <a:ext cx="12" cy="24"/>
              </a:xfrm>
              <a:custGeom>
                <a:avLst/>
                <a:gdLst>
                  <a:gd name="T0" fmla="*/ 3 w 20"/>
                  <a:gd name="T1" fmla="*/ 0 h 37"/>
                  <a:gd name="T2" fmla="*/ 0 w 20"/>
                  <a:gd name="T3" fmla="*/ 3 h 37"/>
                  <a:gd name="T4" fmla="*/ 0 w 20"/>
                  <a:gd name="T5" fmla="*/ 4 h 37"/>
                  <a:gd name="T6" fmla="*/ 1 w 20"/>
                  <a:gd name="T7" fmla="*/ 6 h 37"/>
                  <a:gd name="T8" fmla="*/ 1 w 20"/>
                  <a:gd name="T9" fmla="*/ 7 h 37"/>
                  <a:gd name="T10" fmla="*/ 4 w 20"/>
                  <a:gd name="T11" fmla="*/ 10 h 37"/>
                  <a:gd name="T12" fmla="*/ 4 w 20"/>
                  <a:gd name="T13" fmla="*/ 10 h 37"/>
                  <a:gd name="T14" fmla="*/ 4 w 20"/>
                  <a:gd name="T15" fmla="*/ 8 h 37"/>
                  <a:gd name="T16" fmla="*/ 3 w 20"/>
                  <a:gd name="T17" fmla="*/ 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0"/>
                  <a:gd name="T28" fmla="*/ 0 h 37"/>
                  <a:gd name="T29" fmla="*/ 20 w 20"/>
                  <a:gd name="T30" fmla="*/ 37 h 3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0" h="37">
                    <a:moveTo>
                      <a:pt x="13" y="0"/>
                    </a:moveTo>
                    <a:cubicBezTo>
                      <a:pt x="7" y="2"/>
                      <a:pt x="2" y="6"/>
                      <a:pt x="0" y="12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8"/>
                      <a:pt x="0" y="22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4" y="33"/>
                      <a:pt x="11" y="37"/>
                      <a:pt x="19" y="37"/>
                    </a:cubicBezTo>
                    <a:cubicBezTo>
                      <a:pt x="19" y="37"/>
                      <a:pt x="20" y="37"/>
                      <a:pt x="20" y="37"/>
                    </a:cubicBezTo>
                    <a:cubicBezTo>
                      <a:pt x="20" y="34"/>
                      <a:pt x="19" y="32"/>
                      <a:pt x="19" y="29"/>
                    </a:cubicBezTo>
                    <a:cubicBezTo>
                      <a:pt x="15" y="18"/>
                      <a:pt x="14" y="9"/>
                      <a:pt x="13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49" name="Freeform 626">
                <a:extLst>
                  <a:ext uri="{FF2B5EF4-FFF2-40B4-BE49-F238E27FC236}">
                    <a16:creationId xmlns:a16="http://schemas.microsoft.com/office/drawing/2014/main" id="{67E1637F-71C4-4A72-9739-63B61AE0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1049"/>
                <a:ext cx="14" cy="24"/>
              </a:xfrm>
              <a:custGeom>
                <a:avLst/>
                <a:gdLst>
                  <a:gd name="T0" fmla="*/ 1 w 22"/>
                  <a:gd name="T1" fmla="*/ 0 h 37"/>
                  <a:gd name="T2" fmla="*/ 0 w 22"/>
                  <a:gd name="T3" fmla="*/ 0 h 37"/>
                  <a:gd name="T4" fmla="*/ 2 w 22"/>
                  <a:gd name="T5" fmla="*/ 8 h 37"/>
                  <a:gd name="T6" fmla="*/ 2 w 22"/>
                  <a:gd name="T7" fmla="*/ 10 h 37"/>
                  <a:gd name="T8" fmla="*/ 6 w 22"/>
                  <a:gd name="T9" fmla="*/ 5 h 37"/>
                  <a:gd name="T10" fmla="*/ 1 w 22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2"/>
                  <a:gd name="T19" fmla="*/ 0 h 37"/>
                  <a:gd name="T20" fmla="*/ 22 w 22"/>
                  <a:gd name="T21" fmla="*/ 37 h 3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2" h="37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9"/>
                      <a:pt x="3" y="18"/>
                      <a:pt x="6" y="29"/>
                    </a:cubicBezTo>
                    <a:cubicBezTo>
                      <a:pt x="7" y="32"/>
                      <a:pt x="8" y="34"/>
                      <a:pt x="8" y="37"/>
                    </a:cubicBezTo>
                    <a:cubicBezTo>
                      <a:pt x="16" y="35"/>
                      <a:pt x="22" y="28"/>
                      <a:pt x="22" y="19"/>
                    </a:cubicBezTo>
                    <a:cubicBezTo>
                      <a:pt x="22" y="8"/>
                      <a:pt x="13" y="0"/>
                      <a:pt x="3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0" name="Freeform 627">
                <a:extLst>
                  <a:ext uri="{FF2B5EF4-FFF2-40B4-BE49-F238E27FC236}">
                    <a16:creationId xmlns:a16="http://schemas.microsoft.com/office/drawing/2014/main" id="{A5FC8E06-3C51-422B-8DA1-CC2519BCB7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049"/>
                <a:ext cx="7" cy="24"/>
              </a:xfrm>
              <a:custGeom>
                <a:avLst/>
                <a:gdLst>
                  <a:gd name="T0" fmla="*/ 1 w 11"/>
                  <a:gd name="T1" fmla="*/ 0 h 38"/>
                  <a:gd name="T2" fmla="*/ 0 w 11"/>
                  <a:gd name="T3" fmla="*/ 1 h 38"/>
                  <a:gd name="T4" fmla="*/ 2 w 11"/>
                  <a:gd name="T5" fmla="*/ 8 h 38"/>
                  <a:gd name="T6" fmla="*/ 2 w 11"/>
                  <a:gd name="T7" fmla="*/ 9 h 38"/>
                  <a:gd name="T8" fmla="*/ 3 w 11"/>
                  <a:gd name="T9" fmla="*/ 9 h 38"/>
                  <a:gd name="T10" fmla="*/ 3 w 11"/>
                  <a:gd name="T11" fmla="*/ 7 h 38"/>
                  <a:gd name="T12" fmla="*/ 1 w 11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8"/>
                  <a:gd name="T23" fmla="*/ 11 w 11"/>
                  <a:gd name="T24" fmla="*/ 38 h 3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8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10"/>
                      <a:pt x="2" y="19"/>
                      <a:pt x="6" y="30"/>
                    </a:cubicBezTo>
                    <a:cubicBezTo>
                      <a:pt x="6" y="33"/>
                      <a:pt x="7" y="35"/>
                      <a:pt x="7" y="38"/>
                    </a:cubicBezTo>
                    <a:cubicBezTo>
                      <a:pt x="9" y="38"/>
                      <a:pt x="10" y="38"/>
                      <a:pt x="11" y="37"/>
                    </a:cubicBezTo>
                    <a:cubicBezTo>
                      <a:pt x="11" y="34"/>
                      <a:pt x="10" y="32"/>
                      <a:pt x="9" y="29"/>
                    </a:cubicBezTo>
                    <a:cubicBezTo>
                      <a:pt x="6" y="18"/>
                      <a:pt x="5" y="9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1" name="Freeform 628">
                <a:extLst>
                  <a:ext uri="{FF2B5EF4-FFF2-40B4-BE49-F238E27FC236}">
                    <a16:creationId xmlns:a16="http://schemas.microsoft.com/office/drawing/2014/main" id="{28CC9443-EABF-4CA1-95CD-FADFB53DA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057"/>
                <a:ext cx="1" cy="9"/>
              </a:xfrm>
              <a:custGeom>
                <a:avLst/>
                <a:gdLst>
                  <a:gd name="T0" fmla="*/ 1 w 2"/>
                  <a:gd name="T1" fmla="*/ 0 h 14"/>
                  <a:gd name="T2" fmla="*/ 0 w 2"/>
                  <a:gd name="T3" fmla="*/ 2 h 14"/>
                  <a:gd name="T4" fmla="*/ 1 w 2"/>
                  <a:gd name="T5" fmla="*/ 4 h 14"/>
                  <a:gd name="T6" fmla="*/ 1 w 2"/>
                  <a:gd name="T7" fmla="*/ 3 h 14"/>
                  <a:gd name="T8" fmla="*/ 1 w 2"/>
                  <a:gd name="T9" fmla="*/ 1 h 14"/>
                  <a:gd name="T10" fmla="*/ 1 w 2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4"/>
                  <a:gd name="T20" fmla="*/ 2 w 2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4">
                    <a:moveTo>
                      <a:pt x="1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1" y="10"/>
                      <a:pt x="1" y="6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2" name="Freeform 629">
                <a:extLst>
                  <a:ext uri="{FF2B5EF4-FFF2-40B4-BE49-F238E27FC236}">
                    <a16:creationId xmlns:a16="http://schemas.microsoft.com/office/drawing/2014/main" id="{215B7177-DA58-4D89-A178-9F0372125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810"/>
                <a:ext cx="6" cy="7"/>
              </a:xfrm>
              <a:custGeom>
                <a:avLst/>
                <a:gdLst>
                  <a:gd name="T0" fmla="*/ 0 w 9"/>
                  <a:gd name="T1" fmla="*/ 0 h 12"/>
                  <a:gd name="T2" fmla="*/ 0 w 9"/>
                  <a:gd name="T3" fmla="*/ 0 h 12"/>
                  <a:gd name="T4" fmla="*/ 1 w 9"/>
                  <a:gd name="T5" fmla="*/ 1 h 12"/>
                  <a:gd name="T6" fmla="*/ 3 w 9"/>
                  <a:gd name="T7" fmla="*/ 2 h 12"/>
                  <a:gd name="T8" fmla="*/ 3 w 9"/>
                  <a:gd name="T9" fmla="*/ 2 h 12"/>
                  <a:gd name="T10" fmla="*/ 0 w 9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12"/>
                  <a:gd name="T20" fmla="*/ 9 w 9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5" y="5"/>
                      <a:pt x="7" y="9"/>
                      <a:pt x="9" y="12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4"/>
                      <a:pt x="5" y="0"/>
                      <a:pt x="0" y="0"/>
                    </a:cubicBezTo>
                  </a:path>
                </a:pathLst>
              </a:custGeom>
              <a:solidFill>
                <a:srgbClr val="D4ED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3" name="Freeform 630">
                <a:extLst>
                  <a:ext uri="{FF2B5EF4-FFF2-40B4-BE49-F238E27FC236}">
                    <a16:creationId xmlns:a16="http://schemas.microsoft.com/office/drawing/2014/main" id="{ED524784-6B91-4959-8601-555056E4D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810"/>
                <a:ext cx="10" cy="11"/>
              </a:xfrm>
              <a:custGeom>
                <a:avLst/>
                <a:gdLst>
                  <a:gd name="T0" fmla="*/ 1 w 15"/>
                  <a:gd name="T1" fmla="*/ 0 h 17"/>
                  <a:gd name="T2" fmla="*/ 0 w 15"/>
                  <a:gd name="T3" fmla="*/ 2 h 17"/>
                  <a:gd name="T4" fmla="*/ 3 w 15"/>
                  <a:gd name="T5" fmla="*/ 5 h 17"/>
                  <a:gd name="T6" fmla="*/ 5 w 15"/>
                  <a:gd name="T7" fmla="*/ 4 h 17"/>
                  <a:gd name="T8" fmla="*/ 2 w 15"/>
                  <a:gd name="T9" fmla="*/ 1 h 17"/>
                  <a:gd name="T10" fmla="*/ 1 w 15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17"/>
                  <a:gd name="T20" fmla="*/ 15 w 15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17">
                    <a:moveTo>
                      <a:pt x="5" y="0"/>
                    </a:moveTo>
                    <a:cubicBezTo>
                      <a:pt x="2" y="1"/>
                      <a:pt x="0" y="4"/>
                      <a:pt x="0" y="8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3" y="11"/>
                      <a:pt x="11" y="7"/>
                      <a:pt x="8" y="4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4" name="Freeform 631">
                <a:extLst>
                  <a:ext uri="{FF2B5EF4-FFF2-40B4-BE49-F238E27FC236}">
                    <a16:creationId xmlns:a16="http://schemas.microsoft.com/office/drawing/2014/main" id="{C3F2D995-6081-4004-807F-EC51299EA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810"/>
                <a:ext cx="8" cy="10"/>
              </a:xfrm>
              <a:custGeom>
                <a:avLst/>
                <a:gdLst>
                  <a:gd name="T0" fmla="*/ 1 w 13"/>
                  <a:gd name="T1" fmla="*/ 0 h 16"/>
                  <a:gd name="T2" fmla="*/ 0 w 13"/>
                  <a:gd name="T3" fmla="*/ 1 h 16"/>
                  <a:gd name="T4" fmla="*/ 1 w 13"/>
                  <a:gd name="T5" fmla="*/ 1 h 16"/>
                  <a:gd name="T6" fmla="*/ 2 w 13"/>
                  <a:gd name="T7" fmla="*/ 4 h 16"/>
                  <a:gd name="T8" fmla="*/ 3 w 13"/>
                  <a:gd name="T9" fmla="*/ 3 h 16"/>
                  <a:gd name="T10" fmla="*/ 1 w 13"/>
                  <a:gd name="T11" fmla="*/ 1 h 16"/>
                  <a:gd name="T12" fmla="*/ 1 w 13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6"/>
                  <a:gd name="T23" fmla="*/ 13 w 13"/>
                  <a:gd name="T24" fmla="*/ 16 h 1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6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2"/>
                      <a:pt x="2" y="3"/>
                      <a:pt x="3" y="5"/>
                    </a:cubicBezTo>
                    <a:cubicBezTo>
                      <a:pt x="6" y="8"/>
                      <a:pt x="8" y="12"/>
                      <a:pt x="10" y="16"/>
                    </a:cubicBezTo>
                    <a:cubicBezTo>
                      <a:pt x="11" y="15"/>
                      <a:pt x="12" y="14"/>
                      <a:pt x="13" y="12"/>
                    </a:cubicBezTo>
                    <a:cubicBezTo>
                      <a:pt x="11" y="9"/>
                      <a:pt x="9" y="5"/>
                      <a:pt x="6" y="2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5" name="Oval 632">
                <a:extLst>
                  <a:ext uri="{FF2B5EF4-FFF2-40B4-BE49-F238E27FC236}">
                    <a16:creationId xmlns:a16="http://schemas.microsoft.com/office/drawing/2014/main" id="{E291561E-A6FB-479D-AC85-AE611B12F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833"/>
                <a:ext cx="4" cy="4"/>
              </a:xfrm>
              <a:prstGeom prst="ellipse">
                <a:avLst/>
              </a:prstGeom>
              <a:solidFill>
                <a:srgbClr val="B49A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56" name="Freeform 633">
                <a:extLst>
                  <a:ext uri="{FF2B5EF4-FFF2-40B4-BE49-F238E27FC236}">
                    <a16:creationId xmlns:a16="http://schemas.microsoft.com/office/drawing/2014/main" id="{855A0D4E-2ED2-43E4-9F4C-6524DE3826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76" y="1105"/>
                <a:ext cx="10" cy="22"/>
              </a:xfrm>
              <a:custGeom>
                <a:avLst/>
                <a:gdLst>
                  <a:gd name="T0" fmla="*/ 1 w 16"/>
                  <a:gd name="T1" fmla="*/ 4 h 34"/>
                  <a:gd name="T2" fmla="*/ 1 w 16"/>
                  <a:gd name="T3" fmla="*/ 5 h 34"/>
                  <a:gd name="T4" fmla="*/ 0 w 16"/>
                  <a:gd name="T5" fmla="*/ 5 h 34"/>
                  <a:gd name="T6" fmla="*/ 1 w 16"/>
                  <a:gd name="T7" fmla="*/ 6 h 34"/>
                  <a:gd name="T8" fmla="*/ 1 w 16"/>
                  <a:gd name="T9" fmla="*/ 4 h 34"/>
                  <a:gd name="T10" fmla="*/ 4 w 16"/>
                  <a:gd name="T11" fmla="*/ 0 h 34"/>
                  <a:gd name="T12" fmla="*/ 2 w 16"/>
                  <a:gd name="T13" fmla="*/ 1 h 34"/>
                  <a:gd name="T14" fmla="*/ 1 w 16"/>
                  <a:gd name="T15" fmla="*/ 6 h 34"/>
                  <a:gd name="T16" fmla="*/ 1 w 16"/>
                  <a:gd name="T17" fmla="*/ 6 h 34"/>
                  <a:gd name="T18" fmla="*/ 4 w 16"/>
                  <a:gd name="T19" fmla="*/ 9 h 34"/>
                  <a:gd name="T20" fmla="*/ 4 w 16"/>
                  <a:gd name="T21" fmla="*/ 0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34"/>
                  <a:gd name="T35" fmla="*/ 16 w 16"/>
                  <a:gd name="T36" fmla="*/ 34 h 3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34">
                    <a:moveTo>
                      <a:pt x="1" y="15"/>
                    </a:moveTo>
                    <a:cubicBezTo>
                      <a:pt x="1" y="16"/>
                      <a:pt x="1" y="18"/>
                      <a:pt x="1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1"/>
                      <a:pt x="1" y="22"/>
                      <a:pt x="1" y="22"/>
                    </a:cubicBezTo>
                    <a:cubicBezTo>
                      <a:pt x="1" y="20"/>
                      <a:pt x="1" y="18"/>
                      <a:pt x="1" y="15"/>
                    </a:cubicBezTo>
                    <a:moveTo>
                      <a:pt x="16" y="0"/>
                    </a:moveTo>
                    <a:cubicBezTo>
                      <a:pt x="13" y="0"/>
                      <a:pt x="9" y="1"/>
                      <a:pt x="7" y="4"/>
                    </a:cubicBezTo>
                    <a:cubicBezTo>
                      <a:pt x="5" y="10"/>
                      <a:pt x="4" y="18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5" y="30"/>
                      <a:pt x="9" y="33"/>
                      <a:pt x="15" y="34"/>
                    </a:cubicBezTo>
                    <a:cubicBezTo>
                      <a:pt x="15" y="23"/>
                      <a:pt x="16" y="12"/>
                      <a:pt x="16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7" name="Freeform 634">
                <a:extLst>
                  <a:ext uri="{FF2B5EF4-FFF2-40B4-BE49-F238E27FC236}">
                    <a16:creationId xmlns:a16="http://schemas.microsoft.com/office/drawing/2014/main" id="{A12F7B18-3637-4D06-AC41-41BE6C86E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108"/>
                <a:ext cx="4" cy="14"/>
              </a:xfrm>
              <a:custGeom>
                <a:avLst/>
                <a:gdLst>
                  <a:gd name="T0" fmla="*/ 2 w 6"/>
                  <a:gd name="T1" fmla="*/ 0 h 21"/>
                  <a:gd name="T2" fmla="*/ 1 w 6"/>
                  <a:gd name="T3" fmla="*/ 1 h 21"/>
                  <a:gd name="T4" fmla="*/ 1 w 6"/>
                  <a:gd name="T5" fmla="*/ 3 h 21"/>
                  <a:gd name="T6" fmla="*/ 0 w 6"/>
                  <a:gd name="T7" fmla="*/ 3 h 21"/>
                  <a:gd name="T8" fmla="*/ 0 w 6"/>
                  <a:gd name="T9" fmla="*/ 5 h 21"/>
                  <a:gd name="T10" fmla="*/ 1 w 6"/>
                  <a:gd name="T11" fmla="*/ 6 h 21"/>
                  <a:gd name="T12" fmla="*/ 1 w 6"/>
                  <a:gd name="T13" fmla="*/ 6 h 21"/>
                  <a:gd name="T14" fmla="*/ 2 w 6"/>
                  <a:gd name="T15" fmla="*/ 0 h 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21"/>
                  <a:gd name="T26" fmla="*/ 6 w 6"/>
                  <a:gd name="T27" fmla="*/ 21 h 2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21">
                    <a:moveTo>
                      <a:pt x="6" y="0"/>
                    </a:moveTo>
                    <a:cubicBezTo>
                      <a:pt x="4" y="1"/>
                      <a:pt x="3" y="2"/>
                      <a:pt x="2" y="4"/>
                    </a:cubicBezTo>
                    <a:cubicBezTo>
                      <a:pt x="1" y="6"/>
                      <a:pt x="1" y="8"/>
                      <a:pt x="1" y="10"/>
                    </a:cubicBezTo>
                    <a:cubicBezTo>
                      <a:pt x="0" y="10"/>
                      <a:pt x="0" y="11"/>
                      <a:pt x="0" y="11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9"/>
                      <a:pt x="1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14"/>
                      <a:pt x="4" y="6"/>
                      <a:pt x="6" y="0"/>
                    </a:cubicBezTo>
                  </a:path>
                </a:pathLst>
              </a:custGeom>
              <a:solidFill>
                <a:srgbClr val="F7E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8" name="Freeform 635">
                <a:extLst>
                  <a:ext uri="{FF2B5EF4-FFF2-40B4-BE49-F238E27FC236}">
                    <a16:creationId xmlns:a16="http://schemas.microsoft.com/office/drawing/2014/main" id="{AC73CE99-3134-40C8-96EE-F171F5FFA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111"/>
                <a:ext cx="2" cy="7"/>
              </a:xfrm>
              <a:custGeom>
                <a:avLst/>
                <a:gdLst>
                  <a:gd name="T0" fmla="*/ 1 w 3"/>
                  <a:gd name="T1" fmla="*/ 0 h 12"/>
                  <a:gd name="T2" fmla="*/ 0 w 3"/>
                  <a:gd name="T3" fmla="*/ 2 h 12"/>
                  <a:gd name="T4" fmla="*/ 0 w 3"/>
                  <a:gd name="T5" fmla="*/ 2 h 12"/>
                  <a:gd name="T6" fmla="*/ 1 w 3"/>
                  <a:gd name="T7" fmla="*/ 2 h 12"/>
                  <a:gd name="T8" fmla="*/ 1 w 3"/>
                  <a:gd name="T9" fmla="*/ 1 h 12"/>
                  <a:gd name="T10" fmla="*/ 1 w 3"/>
                  <a:gd name="T11" fmla="*/ 1 h 12"/>
                  <a:gd name="T12" fmla="*/ 1 w 3"/>
                  <a:gd name="T13" fmla="*/ 0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2"/>
                  <a:gd name="T23" fmla="*/ 3 w 3"/>
                  <a:gd name="T24" fmla="*/ 12 h 1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2">
                    <a:moveTo>
                      <a:pt x="3" y="0"/>
                    </a:moveTo>
                    <a:cubicBezTo>
                      <a:pt x="1" y="2"/>
                      <a:pt x="0" y="6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0"/>
                      <a:pt x="1" y="8"/>
                      <a:pt x="1" y="7"/>
                    </a:cubicBezTo>
                    <a:cubicBezTo>
                      <a:pt x="1" y="7"/>
                      <a:pt x="1" y="6"/>
                      <a:pt x="2" y="6"/>
                    </a:cubicBezTo>
                    <a:cubicBezTo>
                      <a:pt x="2" y="4"/>
                      <a:pt x="2" y="2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59" name="Freeform 636">
                <a:extLst>
                  <a:ext uri="{FF2B5EF4-FFF2-40B4-BE49-F238E27FC236}">
                    <a16:creationId xmlns:a16="http://schemas.microsoft.com/office/drawing/2014/main" id="{B7B65CB3-EAFB-4E46-9A91-CF08C7F94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111"/>
                <a:ext cx="2" cy="12"/>
              </a:xfrm>
              <a:custGeom>
                <a:avLst/>
                <a:gdLst>
                  <a:gd name="T0" fmla="*/ 1 w 3"/>
                  <a:gd name="T1" fmla="*/ 0 h 19"/>
                  <a:gd name="T2" fmla="*/ 0 w 3"/>
                  <a:gd name="T3" fmla="*/ 5 h 19"/>
                  <a:gd name="T4" fmla="*/ 1 w 3"/>
                  <a:gd name="T5" fmla="*/ 3 h 19"/>
                  <a:gd name="T6" fmla="*/ 1 w 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9"/>
                  <a:gd name="T14" fmla="*/ 3 w 3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9">
                    <a:moveTo>
                      <a:pt x="1" y="0"/>
                    </a:moveTo>
                    <a:cubicBezTo>
                      <a:pt x="0" y="7"/>
                      <a:pt x="0" y="13"/>
                      <a:pt x="0" y="19"/>
                    </a:cubicBezTo>
                    <a:cubicBezTo>
                      <a:pt x="2" y="16"/>
                      <a:pt x="3" y="13"/>
                      <a:pt x="3" y="9"/>
                    </a:cubicBezTo>
                    <a:cubicBezTo>
                      <a:pt x="3" y="6"/>
                      <a:pt x="2" y="3"/>
                      <a:pt x="1" y="0"/>
                    </a:cubicBezTo>
                  </a:path>
                </a:pathLst>
              </a:custGeom>
              <a:solidFill>
                <a:srgbClr val="E8C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0" name="Freeform 637">
                <a:extLst>
                  <a:ext uri="{FF2B5EF4-FFF2-40B4-BE49-F238E27FC236}">
                    <a16:creationId xmlns:a16="http://schemas.microsoft.com/office/drawing/2014/main" id="{5588E35F-3E3C-414C-ACEC-066A69157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8" y="1105"/>
                <a:ext cx="9" cy="22"/>
              </a:xfrm>
              <a:custGeom>
                <a:avLst/>
                <a:gdLst>
                  <a:gd name="T0" fmla="*/ 1 w 13"/>
                  <a:gd name="T1" fmla="*/ 0 h 34"/>
                  <a:gd name="T2" fmla="*/ 0 w 13"/>
                  <a:gd name="T3" fmla="*/ 9 h 34"/>
                  <a:gd name="T4" fmla="*/ 4 w 13"/>
                  <a:gd name="T5" fmla="*/ 7 h 34"/>
                  <a:gd name="T6" fmla="*/ 4 w 13"/>
                  <a:gd name="T7" fmla="*/ 2 h 34"/>
                  <a:gd name="T8" fmla="*/ 1 w 13"/>
                  <a:gd name="T9" fmla="*/ 0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34"/>
                  <a:gd name="T17" fmla="*/ 13 w 13"/>
                  <a:gd name="T18" fmla="*/ 34 h 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34">
                    <a:moveTo>
                      <a:pt x="1" y="0"/>
                    </a:moveTo>
                    <a:cubicBezTo>
                      <a:pt x="1" y="12"/>
                      <a:pt x="0" y="23"/>
                      <a:pt x="0" y="34"/>
                    </a:cubicBezTo>
                    <a:cubicBezTo>
                      <a:pt x="5" y="33"/>
                      <a:pt x="9" y="31"/>
                      <a:pt x="12" y="27"/>
                    </a:cubicBezTo>
                    <a:cubicBezTo>
                      <a:pt x="12" y="21"/>
                      <a:pt x="12" y="15"/>
                      <a:pt x="13" y="8"/>
                    </a:cubicBezTo>
                    <a:cubicBezTo>
                      <a:pt x="10" y="4"/>
                      <a:pt x="6" y="1"/>
                      <a:pt x="1" y="0"/>
                    </a:cubicBezTo>
                  </a:path>
                </a:pathLst>
              </a:custGeom>
              <a:solidFill>
                <a:srgbClr val="D4A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1" name="Freeform 638">
                <a:extLst>
                  <a:ext uri="{FF2B5EF4-FFF2-40B4-BE49-F238E27FC236}">
                    <a16:creationId xmlns:a16="http://schemas.microsoft.com/office/drawing/2014/main" id="{A43DB841-3634-4788-8BAC-8F4FE4EBB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105"/>
                <a:ext cx="3" cy="22"/>
              </a:xfrm>
              <a:custGeom>
                <a:avLst/>
                <a:gdLst>
                  <a:gd name="T0" fmla="*/ 1 w 5"/>
                  <a:gd name="T1" fmla="*/ 0 h 34"/>
                  <a:gd name="T2" fmla="*/ 1 w 5"/>
                  <a:gd name="T3" fmla="*/ 0 h 34"/>
                  <a:gd name="T4" fmla="*/ 0 w 5"/>
                  <a:gd name="T5" fmla="*/ 9 h 34"/>
                  <a:gd name="T6" fmla="*/ 1 w 5"/>
                  <a:gd name="T7" fmla="*/ 9 h 34"/>
                  <a:gd name="T8" fmla="*/ 1 w 5"/>
                  <a:gd name="T9" fmla="*/ 9 h 34"/>
                  <a:gd name="T10" fmla="*/ 1 w 5"/>
                  <a:gd name="T11" fmla="*/ 0 h 34"/>
                  <a:gd name="T12" fmla="*/ 1 w 5"/>
                  <a:gd name="T13" fmla="*/ 0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34"/>
                  <a:gd name="T23" fmla="*/ 5 w 5"/>
                  <a:gd name="T24" fmla="*/ 34 h 3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34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2"/>
                      <a:pt x="0" y="23"/>
                      <a:pt x="0" y="34"/>
                    </a:cubicBezTo>
                    <a:cubicBezTo>
                      <a:pt x="0" y="34"/>
                      <a:pt x="1" y="34"/>
                      <a:pt x="2" y="34"/>
                    </a:cubicBezTo>
                    <a:cubicBezTo>
                      <a:pt x="3" y="34"/>
                      <a:pt x="3" y="34"/>
                      <a:pt x="4" y="34"/>
                    </a:cubicBezTo>
                    <a:cubicBezTo>
                      <a:pt x="4" y="23"/>
                      <a:pt x="5" y="12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2" name="Freeform 639">
                <a:extLst>
                  <a:ext uri="{FF2B5EF4-FFF2-40B4-BE49-F238E27FC236}">
                    <a16:creationId xmlns:a16="http://schemas.microsoft.com/office/drawing/2014/main" id="{56AF4C4D-A778-4524-8624-A644FF9E7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7" y="1076"/>
                <a:ext cx="9" cy="13"/>
              </a:xfrm>
              <a:custGeom>
                <a:avLst/>
                <a:gdLst>
                  <a:gd name="T0" fmla="*/ 1 w 13"/>
                  <a:gd name="T1" fmla="*/ 0 h 20"/>
                  <a:gd name="T2" fmla="*/ 1 w 13"/>
                  <a:gd name="T3" fmla="*/ 0 h 20"/>
                  <a:gd name="T4" fmla="*/ 0 w 13"/>
                  <a:gd name="T5" fmla="*/ 5 h 20"/>
                  <a:gd name="T6" fmla="*/ 1 w 13"/>
                  <a:gd name="T7" fmla="*/ 5 h 20"/>
                  <a:gd name="T8" fmla="*/ 4 w 13"/>
                  <a:gd name="T9" fmla="*/ 3 h 20"/>
                  <a:gd name="T10" fmla="*/ 1 w 13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20"/>
                  <a:gd name="T20" fmla="*/ 13 w 13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20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7"/>
                      <a:pt x="1" y="13"/>
                      <a:pt x="0" y="19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9" y="20"/>
                      <a:pt x="13" y="15"/>
                      <a:pt x="13" y="10"/>
                    </a:cubicBezTo>
                    <a:cubicBezTo>
                      <a:pt x="13" y="5"/>
                      <a:pt x="9" y="0"/>
                      <a:pt x="3" y="0"/>
                    </a:cubicBezTo>
                  </a:path>
                </a:pathLst>
              </a:custGeom>
              <a:solidFill>
                <a:srgbClr val="E8C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3" name="Freeform 640">
                <a:extLst>
                  <a:ext uri="{FF2B5EF4-FFF2-40B4-BE49-F238E27FC236}">
                    <a16:creationId xmlns:a16="http://schemas.microsoft.com/office/drawing/2014/main" id="{59A7F3E7-D45B-41DE-909F-E6EED7A8B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076"/>
                <a:ext cx="4" cy="13"/>
              </a:xfrm>
              <a:custGeom>
                <a:avLst/>
                <a:gdLst>
                  <a:gd name="T0" fmla="*/ 1 w 7"/>
                  <a:gd name="T1" fmla="*/ 0 h 19"/>
                  <a:gd name="T2" fmla="*/ 0 w 7"/>
                  <a:gd name="T3" fmla="*/ 3 h 19"/>
                  <a:gd name="T4" fmla="*/ 1 w 7"/>
                  <a:gd name="T5" fmla="*/ 6 h 19"/>
                  <a:gd name="T6" fmla="*/ 1 w 7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9"/>
                  <a:gd name="T14" fmla="*/ 7 w 7"/>
                  <a:gd name="T15" fmla="*/ 19 h 1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9">
                    <a:moveTo>
                      <a:pt x="7" y="0"/>
                    </a:moveTo>
                    <a:cubicBezTo>
                      <a:pt x="3" y="1"/>
                      <a:pt x="0" y="5"/>
                      <a:pt x="0" y="10"/>
                    </a:cubicBezTo>
                    <a:cubicBezTo>
                      <a:pt x="0" y="14"/>
                      <a:pt x="2" y="18"/>
                      <a:pt x="6" y="19"/>
                    </a:cubicBezTo>
                    <a:cubicBezTo>
                      <a:pt x="7" y="13"/>
                      <a:pt x="7" y="7"/>
                      <a:pt x="7" y="0"/>
                    </a:cubicBezTo>
                  </a:path>
                </a:pathLst>
              </a:custGeom>
              <a:solidFill>
                <a:srgbClr val="D4AC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4" name="Freeform 641">
                <a:extLst>
                  <a:ext uri="{FF2B5EF4-FFF2-40B4-BE49-F238E27FC236}">
                    <a16:creationId xmlns:a16="http://schemas.microsoft.com/office/drawing/2014/main" id="{4D5B41E1-01AF-4432-BD96-F8491F99E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1090"/>
                <a:ext cx="5" cy="8"/>
              </a:xfrm>
              <a:custGeom>
                <a:avLst/>
                <a:gdLst>
                  <a:gd name="T0" fmla="*/ 1 w 8"/>
                  <a:gd name="T1" fmla="*/ 0 h 13"/>
                  <a:gd name="T2" fmla="*/ 0 w 8"/>
                  <a:gd name="T3" fmla="*/ 3 h 13"/>
                  <a:gd name="T4" fmla="*/ 1 w 8"/>
                  <a:gd name="T5" fmla="*/ 3 h 13"/>
                  <a:gd name="T6" fmla="*/ 2 w 8"/>
                  <a:gd name="T7" fmla="*/ 1 h 13"/>
                  <a:gd name="T8" fmla="*/ 1 w 8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3"/>
                  <a:gd name="T17" fmla="*/ 8 w 8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3">
                    <a:moveTo>
                      <a:pt x="1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5" y="13"/>
                      <a:pt x="8" y="10"/>
                      <a:pt x="8" y="6"/>
                    </a:cubicBezTo>
                    <a:cubicBezTo>
                      <a:pt x="8" y="3"/>
                      <a:pt x="5" y="0"/>
                      <a:pt x="1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5" name="Freeform 642">
                <a:extLst>
                  <a:ext uri="{FF2B5EF4-FFF2-40B4-BE49-F238E27FC236}">
                    <a16:creationId xmlns:a16="http://schemas.microsoft.com/office/drawing/2014/main" id="{5D5A179B-7A3E-40B6-977A-46CA964DB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091"/>
                <a:ext cx="2" cy="6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1 h 10"/>
                  <a:gd name="T4" fmla="*/ 1 w 3"/>
                  <a:gd name="T5" fmla="*/ 2 h 10"/>
                  <a:gd name="T6" fmla="*/ 1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0"/>
                  <a:gd name="T14" fmla="*/ 3 w 3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7"/>
                      <a:pt x="1" y="9"/>
                      <a:pt x="2" y="1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8C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6" name="Freeform 643">
                <a:extLst>
                  <a:ext uri="{FF2B5EF4-FFF2-40B4-BE49-F238E27FC236}">
                    <a16:creationId xmlns:a16="http://schemas.microsoft.com/office/drawing/2014/main" id="{AE83CC3E-165A-4AE4-BD63-B43316B8B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090"/>
                <a:ext cx="3" cy="8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1 h 13"/>
                  <a:gd name="T4" fmla="*/ 0 w 5"/>
                  <a:gd name="T5" fmla="*/ 2 h 13"/>
                  <a:gd name="T6" fmla="*/ 1 w 5"/>
                  <a:gd name="T7" fmla="*/ 3 h 13"/>
                  <a:gd name="T8" fmla="*/ 1 w 5"/>
                  <a:gd name="T9" fmla="*/ 0 h 13"/>
                  <a:gd name="T10" fmla="*/ 1 w 5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13"/>
                  <a:gd name="T20" fmla="*/ 5 w 5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13">
                    <a:moveTo>
                      <a:pt x="5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3"/>
                      <a:pt x="4" y="13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7" name="Freeform 644">
                <a:extLst>
                  <a:ext uri="{FF2B5EF4-FFF2-40B4-BE49-F238E27FC236}">
                    <a16:creationId xmlns:a16="http://schemas.microsoft.com/office/drawing/2014/main" id="{7EC08293-7E7B-40AD-95E4-704F2EB261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4" y="1093"/>
                <a:ext cx="21" cy="21"/>
              </a:xfrm>
              <a:custGeom>
                <a:avLst/>
                <a:gdLst>
                  <a:gd name="T0" fmla="*/ 9 w 32"/>
                  <a:gd name="T1" fmla="*/ 4 h 32"/>
                  <a:gd name="T2" fmla="*/ 9 w 32"/>
                  <a:gd name="T3" fmla="*/ 7 h 32"/>
                  <a:gd name="T4" fmla="*/ 9 w 32"/>
                  <a:gd name="T5" fmla="*/ 5 h 32"/>
                  <a:gd name="T6" fmla="*/ 9 w 32"/>
                  <a:gd name="T7" fmla="*/ 4 h 32"/>
                  <a:gd name="T8" fmla="*/ 5 w 32"/>
                  <a:gd name="T9" fmla="*/ 0 h 32"/>
                  <a:gd name="T10" fmla="*/ 0 w 32"/>
                  <a:gd name="T11" fmla="*/ 5 h 32"/>
                  <a:gd name="T12" fmla="*/ 5 w 32"/>
                  <a:gd name="T13" fmla="*/ 9 h 32"/>
                  <a:gd name="T14" fmla="*/ 7 w 32"/>
                  <a:gd name="T15" fmla="*/ 8 h 32"/>
                  <a:gd name="T16" fmla="*/ 8 w 32"/>
                  <a:gd name="T17" fmla="*/ 2 h 32"/>
                  <a:gd name="T18" fmla="*/ 5 w 32"/>
                  <a:gd name="T19" fmla="*/ 0 h 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2"/>
                  <a:gd name="T31" fmla="*/ 0 h 32"/>
                  <a:gd name="T32" fmla="*/ 32 w 32"/>
                  <a:gd name="T33" fmla="*/ 32 h 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2" h="32">
                    <a:moveTo>
                      <a:pt x="32" y="14"/>
                    </a:moveTo>
                    <a:cubicBezTo>
                      <a:pt x="32" y="17"/>
                      <a:pt x="31" y="20"/>
                      <a:pt x="31" y="23"/>
                    </a:cubicBezTo>
                    <a:cubicBezTo>
                      <a:pt x="32" y="21"/>
                      <a:pt x="32" y="19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moveTo>
                      <a:pt x="16" y="0"/>
                    </a:moveTo>
                    <a:cubicBezTo>
                      <a:pt x="7" y="0"/>
                      <a:pt x="0" y="7"/>
                      <a:pt x="0" y="16"/>
                    </a:cubicBezTo>
                    <a:cubicBezTo>
                      <a:pt x="0" y="25"/>
                      <a:pt x="7" y="32"/>
                      <a:pt x="16" y="32"/>
                    </a:cubicBezTo>
                    <a:cubicBezTo>
                      <a:pt x="20" y="32"/>
                      <a:pt x="23" y="31"/>
                      <a:pt x="26" y="29"/>
                    </a:cubicBezTo>
                    <a:cubicBezTo>
                      <a:pt x="27" y="21"/>
                      <a:pt x="29" y="14"/>
                      <a:pt x="29" y="6"/>
                    </a:cubicBezTo>
                    <a:cubicBezTo>
                      <a:pt x="26" y="2"/>
                      <a:pt x="22" y="0"/>
                      <a:pt x="16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8" name="Freeform 645">
                <a:extLst>
                  <a:ext uri="{FF2B5EF4-FFF2-40B4-BE49-F238E27FC236}">
                    <a16:creationId xmlns:a16="http://schemas.microsoft.com/office/drawing/2014/main" id="{1E9919BE-089A-4B15-B136-C3E91B83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097"/>
                <a:ext cx="4" cy="15"/>
              </a:xfrm>
              <a:custGeom>
                <a:avLst/>
                <a:gdLst>
                  <a:gd name="T0" fmla="*/ 1 w 6"/>
                  <a:gd name="T1" fmla="*/ 0 h 23"/>
                  <a:gd name="T2" fmla="*/ 0 w 6"/>
                  <a:gd name="T3" fmla="*/ 7 h 23"/>
                  <a:gd name="T4" fmla="*/ 1 w 6"/>
                  <a:gd name="T5" fmla="*/ 5 h 23"/>
                  <a:gd name="T6" fmla="*/ 2 w 6"/>
                  <a:gd name="T7" fmla="*/ 2 h 23"/>
                  <a:gd name="T8" fmla="*/ 1 w 6"/>
                  <a:gd name="T9" fmla="*/ 0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"/>
                  <a:gd name="T16" fmla="*/ 0 h 23"/>
                  <a:gd name="T17" fmla="*/ 6 w 6"/>
                  <a:gd name="T18" fmla="*/ 23 h 2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" h="23">
                    <a:moveTo>
                      <a:pt x="3" y="0"/>
                    </a:moveTo>
                    <a:cubicBezTo>
                      <a:pt x="3" y="8"/>
                      <a:pt x="1" y="15"/>
                      <a:pt x="0" y="23"/>
                    </a:cubicBezTo>
                    <a:cubicBezTo>
                      <a:pt x="2" y="22"/>
                      <a:pt x="4" y="19"/>
                      <a:pt x="5" y="17"/>
                    </a:cubicBezTo>
                    <a:cubicBezTo>
                      <a:pt x="5" y="14"/>
                      <a:pt x="6" y="11"/>
                      <a:pt x="6" y="8"/>
                    </a:cubicBezTo>
                    <a:cubicBezTo>
                      <a:pt x="6" y="6"/>
                      <a:pt x="5" y="3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69" name="Oval 646">
                <a:extLst>
                  <a:ext uri="{FF2B5EF4-FFF2-40B4-BE49-F238E27FC236}">
                    <a16:creationId xmlns:a16="http://schemas.microsoft.com/office/drawing/2014/main" id="{CF4BDD2A-0ADD-4728-B79C-D9EE1EC09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9" y="1083"/>
                <a:ext cx="16" cy="16"/>
              </a:xfrm>
              <a:prstGeom prst="ellipse">
                <a:avLst/>
              </a:pr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70" name="Freeform 647">
                <a:extLst>
                  <a:ext uri="{FF2B5EF4-FFF2-40B4-BE49-F238E27FC236}">
                    <a16:creationId xmlns:a16="http://schemas.microsoft.com/office/drawing/2014/main" id="{B931D154-B402-4214-A5BD-6A411114B33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62" y="1060"/>
                <a:ext cx="15" cy="15"/>
              </a:xfrm>
              <a:custGeom>
                <a:avLst/>
                <a:gdLst>
                  <a:gd name="T0" fmla="*/ 5 w 23"/>
                  <a:gd name="T1" fmla="*/ 1 h 23"/>
                  <a:gd name="T2" fmla="*/ 4 w 23"/>
                  <a:gd name="T3" fmla="*/ 2 h 23"/>
                  <a:gd name="T4" fmla="*/ 3 w 23"/>
                  <a:gd name="T5" fmla="*/ 5 h 23"/>
                  <a:gd name="T6" fmla="*/ 3 w 23"/>
                  <a:gd name="T7" fmla="*/ 5 h 23"/>
                  <a:gd name="T8" fmla="*/ 3 w 23"/>
                  <a:gd name="T9" fmla="*/ 7 h 23"/>
                  <a:gd name="T10" fmla="*/ 7 w 23"/>
                  <a:gd name="T11" fmla="*/ 3 h 23"/>
                  <a:gd name="T12" fmla="*/ 5 w 23"/>
                  <a:gd name="T13" fmla="*/ 1 h 23"/>
                  <a:gd name="T14" fmla="*/ 3 w 23"/>
                  <a:gd name="T15" fmla="*/ 0 h 23"/>
                  <a:gd name="T16" fmla="*/ 0 w 23"/>
                  <a:gd name="T17" fmla="*/ 3 h 23"/>
                  <a:gd name="T18" fmla="*/ 2 w 23"/>
                  <a:gd name="T19" fmla="*/ 6 h 23"/>
                  <a:gd name="T20" fmla="*/ 2 w 23"/>
                  <a:gd name="T21" fmla="*/ 5 h 23"/>
                  <a:gd name="T22" fmla="*/ 2 w 23"/>
                  <a:gd name="T23" fmla="*/ 5 h 23"/>
                  <a:gd name="T24" fmla="*/ 3 w 23"/>
                  <a:gd name="T25" fmla="*/ 2 h 23"/>
                  <a:gd name="T26" fmla="*/ 4 w 23"/>
                  <a:gd name="T27" fmla="*/ 0 h 23"/>
                  <a:gd name="T28" fmla="*/ 3 w 23"/>
                  <a:gd name="T29" fmla="*/ 0 h 2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3"/>
                  <a:gd name="T46" fmla="*/ 0 h 23"/>
                  <a:gd name="T47" fmla="*/ 23 w 23"/>
                  <a:gd name="T48" fmla="*/ 23 h 2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3" h="23">
                    <a:moveTo>
                      <a:pt x="18" y="2"/>
                    </a:moveTo>
                    <a:cubicBezTo>
                      <a:pt x="16" y="4"/>
                      <a:pt x="15" y="6"/>
                      <a:pt x="14" y="8"/>
                    </a:cubicBezTo>
                    <a:cubicBezTo>
                      <a:pt x="12" y="10"/>
                      <a:pt x="11" y="13"/>
                      <a:pt x="11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9"/>
                      <a:pt x="11" y="21"/>
                      <a:pt x="12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7"/>
                      <a:pt x="21" y="4"/>
                      <a:pt x="18" y="2"/>
                    </a:cubicBezTo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6"/>
                      <a:pt x="3" y="21"/>
                      <a:pt x="8" y="22"/>
                    </a:cubicBezTo>
                    <a:cubicBezTo>
                      <a:pt x="7" y="21"/>
                      <a:pt x="7" y="19"/>
                      <a:pt x="7" y="1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2"/>
                      <a:pt x="9" y="9"/>
                      <a:pt x="10" y="6"/>
                    </a:cubicBezTo>
                    <a:cubicBezTo>
                      <a:pt x="11" y="4"/>
                      <a:pt x="12" y="2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1" name="Freeform 648">
                <a:extLst>
                  <a:ext uri="{FF2B5EF4-FFF2-40B4-BE49-F238E27FC236}">
                    <a16:creationId xmlns:a16="http://schemas.microsoft.com/office/drawing/2014/main" id="{FA13EB39-A74E-45F4-A0F8-A4EBC4B13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1060"/>
                <a:ext cx="7" cy="15"/>
              </a:xfrm>
              <a:custGeom>
                <a:avLst/>
                <a:gdLst>
                  <a:gd name="T0" fmla="*/ 2 w 11"/>
                  <a:gd name="T1" fmla="*/ 0 h 23"/>
                  <a:gd name="T2" fmla="*/ 1 w 11"/>
                  <a:gd name="T3" fmla="*/ 2 h 23"/>
                  <a:gd name="T4" fmla="*/ 0 w 11"/>
                  <a:gd name="T5" fmla="*/ 5 h 23"/>
                  <a:gd name="T6" fmla="*/ 0 w 11"/>
                  <a:gd name="T7" fmla="*/ 5 h 23"/>
                  <a:gd name="T8" fmla="*/ 1 w 11"/>
                  <a:gd name="T9" fmla="*/ 6 h 23"/>
                  <a:gd name="T10" fmla="*/ 1 w 11"/>
                  <a:gd name="T11" fmla="*/ 7 h 23"/>
                  <a:gd name="T12" fmla="*/ 1 w 11"/>
                  <a:gd name="T13" fmla="*/ 7 h 23"/>
                  <a:gd name="T14" fmla="*/ 1 w 11"/>
                  <a:gd name="T15" fmla="*/ 5 h 23"/>
                  <a:gd name="T16" fmla="*/ 1 w 11"/>
                  <a:gd name="T17" fmla="*/ 5 h 23"/>
                  <a:gd name="T18" fmla="*/ 2 w 11"/>
                  <a:gd name="T19" fmla="*/ 2 h 23"/>
                  <a:gd name="T20" fmla="*/ 3 w 11"/>
                  <a:gd name="T21" fmla="*/ 1 h 23"/>
                  <a:gd name="T22" fmla="*/ 2 w 11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23"/>
                  <a:gd name="T38" fmla="*/ 11 w 11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23">
                    <a:moveTo>
                      <a:pt x="7" y="0"/>
                    </a:moveTo>
                    <a:cubicBezTo>
                      <a:pt x="5" y="2"/>
                      <a:pt x="4" y="4"/>
                      <a:pt x="3" y="6"/>
                    </a:cubicBezTo>
                    <a:cubicBezTo>
                      <a:pt x="2" y="9"/>
                      <a:pt x="0" y="12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1"/>
                      <a:pt x="1" y="22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4" y="21"/>
                      <a:pt x="4" y="19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3"/>
                      <a:pt x="5" y="10"/>
                      <a:pt x="7" y="8"/>
                    </a:cubicBezTo>
                    <a:cubicBezTo>
                      <a:pt x="8" y="6"/>
                      <a:pt x="9" y="4"/>
                      <a:pt x="11" y="2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2" name="Freeform 649">
                <a:extLst>
                  <a:ext uri="{FF2B5EF4-FFF2-40B4-BE49-F238E27FC236}">
                    <a16:creationId xmlns:a16="http://schemas.microsoft.com/office/drawing/2014/main" id="{B9A14138-BF57-4BA6-A612-ADB86ACB4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1143"/>
                <a:ext cx="10" cy="9"/>
              </a:xfrm>
              <a:custGeom>
                <a:avLst/>
                <a:gdLst>
                  <a:gd name="T0" fmla="*/ 1 w 16"/>
                  <a:gd name="T1" fmla="*/ 0 h 14"/>
                  <a:gd name="T2" fmla="*/ 0 w 16"/>
                  <a:gd name="T3" fmla="*/ 2 h 14"/>
                  <a:gd name="T4" fmla="*/ 2 w 16"/>
                  <a:gd name="T5" fmla="*/ 4 h 14"/>
                  <a:gd name="T6" fmla="*/ 4 w 16"/>
                  <a:gd name="T7" fmla="*/ 2 h 14"/>
                  <a:gd name="T8" fmla="*/ 4 w 16"/>
                  <a:gd name="T9" fmla="*/ 2 h 14"/>
                  <a:gd name="T10" fmla="*/ 1 w 16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6"/>
                  <a:gd name="T19" fmla="*/ 0 h 14"/>
                  <a:gd name="T20" fmla="*/ 16 w 16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6" h="14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10"/>
                      <a:pt x="4" y="14"/>
                      <a:pt x="8" y="14"/>
                    </a:cubicBezTo>
                    <a:cubicBezTo>
                      <a:pt x="12" y="14"/>
                      <a:pt x="15" y="11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0" y="8"/>
                      <a:pt x="5" y="4"/>
                      <a:pt x="3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3" name="Freeform 650">
                <a:extLst>
                  <a:ext uri="{FF2B5EF4-FFF2-40B4-BE49-F238E27FC236}">
                    <a16:creationId xmlns:a16="http://schemas.microsoft.com/office/drawing/2014/main" id="{B85C56A5-E4BC-4123-B6F3-79E7FF3DE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142"/>
                <a:ext cx="8" cy="6"/>
              </a:xfrm>
              <a:custGeom>
                <a:avLst/>
                <a:gdLst>
                  <a:gd name="T0" fmla="*/ 1 w 13"/>
                  <a:gd name="T1" fmla="*/ 0 h 10"/>
                  <a:gd name="T2" fmla="*/ 0 w 13"/>
                  <a:gd name="T3" fmla="*/ 1 h 10"/>
                  <a:gd name="T4" fmla="*/ 2 w 13"/>
                  <a:gd name="T5" fmla="*/ 2 h 10"/>
                  <a:gd name="T6" fmla="*/ 3 w 13"/>
                  <a:gd name="T7" fmla="*/ 2 h 10"/>
                  <a:gd name="T8" fmla="*/ 3 w 13"/>
                  <a:gd name="T9" fmla="*/ 2 h 10"/>
                  <a:gd name="T10" fmla="*/ 1 w 13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0"/>
                  <a:gd name="T20" fmla="*/ 13 w 13"/>
                  <a:gd name="T21" fmla="*/ 10 h 1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0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2" y="6"/>
                      <a:pt x="7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3"/>
                      <a:pt x="10" y="0"/>
                      <a:pt x="5" y="0"/>
                    </a:cubicBezTo>
                  </a:path>
                </a:pathLst>
              </a:custGeom>
              <a:solidFill>
                <a:srgbClr val="FEFC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4" name="Oval 651">
                <a:extLst>
                  <a:ext uri="{FF2B5EF4-FFF2-40B4-BE49-F238E27FC236}">
                    <a16:creationId xmlns:a16="http://schemas.microsoft.com/office/drawing/2014/main" id="{7F6CBFF7-A482-49E5-8593-99AA38E1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0" y="1198"/>
                <a:ext cx="15" cy="14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75" name="Freeform 652">
                <a:extLst>
                  <a:ext uri="{FF2B5EF4-FFF2-40B4-BE49-F238E27FC236}">
                    <a16:creationId xmlns:a16="http://schemas.microsoft.com/office/drawing/2014/main" id="{33C5EAD7-117E-4EF3-A562-0E474A16B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1241"/>
                <a:ext cx="11" cy="11"/>
              </a:xfrm>
              <a:custGeom>
                <a:avLst/>
                <a:gdLst>
                  <a:gd name="T0" fmla="*/ 2 w 17"/>
                  <a:gd name="T1" fmla="*/ 0 h 17"/>
                  <a:gd name="T2" fmla="*/ 2 w 17"/>
                  <a:gd name="T3" fmla="*/ 0 h 17"/>
                  <a:gd name="T4" fmla="*/ 0 w 17"/>
                  <a:gd name="T5" fmla="*/ 2 h 17"/>
                  <a:gd name="T6" fmla="*/ 0 w 17"/>
                  <a:gd name="T7" fmla="*/ 3 h 17"/>
                  <a:gd name="T8" fmla="*/ 2 w 17"/>
                  <a:gd name="T9" fmla="*/ 5 h 17"/>
                  <a:gd name="T10" fmla="*/ 3 w 17"/>
                  <a:gd name="T11" fmla="*/ 5 h 17"/>
                  <a:gd name="T12" fmla="*/ 4 w 17"/>
                  <a:gd name="T13" fmla="*/ 3 h 17"/>
                  <a:gd name="T14" fmla="*/ 5 w 17"/>
                  <a:gd name="T15" fmla="*/ 3 h 17"/>
                  <a:gd name="T16" fmla="*/ 2 w 17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7"/>
                  <a:gd name="T28" fmla="*/ 0 h 17"/>
                  <a:gd name="T29" fmla="*/ 17 w 17"/>
                  <a:gd name="T30" fmla="*/ 17 h 1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7" h="17">
                    <a:moveTo>
                      <a:pt x="8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6" y="3"/>
                      <a:pt x="3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13"/>
                      <a:pt x="4" y="17"/>
                      <a:pt x="8" y="17"/>
                    </a:cubicBezTo>
                    <a:cubicBezTo>
                      <a:pt x="9" y="17"/>
                      <a:pt x="10" y="17"/>
                      <a:pt x="11" y="17"/>
                    </a:cubicBezTo>
                    <a:cubicBezTo>
                      <a:pt x="11" y="14"/>
                      <a:pt x="14" y="12"/>
                      <a:pt x="16" y="12"/>
                    </a:cubicBezTo>
                    <a:cubicBezTo>
                      <a:pt x="17" y="11"/>
                      <a:pt x="17" y="10"/>
                      <a:pt x="17" y="9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6" name="Freeform 653">
                <a:extLst>
                  <a:ext uri="{FF2B5EF4-FFF2-40B4-BE49-F238E27FC236}">
                    <a16:creationId xmlns:a16="http://schemas.microsoft.com/office/drawing/2014/main" id="{F9B3C4FA-2405-45A2-940F-8B600E98C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249"/>
                <a:ext cx="4" cy="3"/>
              </a:xfrm>
              <a:custGeom>
                <a:avLst/>
                <a:gdLst>
                  <a:gd name="T0" fmla="*/ 2 w 5"/>
                  <a:gd name="T1" fmla="*/ 0 h 5"/>
                  <a:gd name="T2" fmla="*/ 0 w 5"/>
                  <a:gd name="T3" fmla="*/ 1 h 5"/>
                  <a:gd name="T4" fmla="*/ 2 w 5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5"/>
                  <a:gd name="T10" fmla="*/ 0 h 5"/>
                  <a:gd name="T11" fmla="*/ 5 w 5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" h="5">
                    <a:moveTo>
                      <a:pt x="5" y="0"/>
                    </a:moveTo>
                    <a:cubicBezTo>
                      <a:pt x="3" y="0"/>
                      <a:pt x="0" y="2"/>
                      <a:pt x="0" y="5"/>
                    </a:cubicBez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7" name="Freeform 654">
                <a:extLst>
                  <a:ext uri="{FF2B5EF4-FFF2-40B4-BE49-F238E27FC236}">
                    <a16:creationId xmlns:a16="http://schemas.microsoft.com/office/drawing/2014/main" id="{536A9C49-249A-4A8A-AD01-EC6356971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1241"/>
                <a:ext cx="4" cy="4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2 h 6"/>
                  <a:gd name="T4" fmla="*/ 2 w 6"/>
                  <a:gd name="T5" fmla="*/ 0 h 6"/>
                  <a:gd name="T6" fmla="*/ 0 60000 65536"/>
                  <a:gd name="T7" fmla="*/ 0 60000 65536"/>
                  <a:gd name="T8" fmla="*/ 0 60000 65536"/>
                  <a:gd name="T9" fmla="*/ 0 w 6"/>
                  <a:gd name="T10" fmla="*/ 0 h 6"/>
                  <a:gd name="T11" fmla="*/ 6 w 6"/>
                  <a:gd name="T12" fmla="*/ 6 h 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" h="6">
                    <a:moveTo>
                      <a:pt x="6" y="0"/>
                    </a:moveTo>
                    <a:cubicBezTo>
                      <a:pt x="3" y="1"/>
                      <a:pt x="1" y="3"/>
                      <a:pt x="0" y="6"/>
                    </a:cubicBezTo>
                    <a:cubicBezTo>
                      <a:pt x="3" y="6"/>
                      <a:pt x="6" y="3"/>
                      <a:pt x="6" y="0"/>
                    </a:cubicBezTo>
                  </a:path>
                </a:pathLst>
              </a:custGeom>
              <a:solidFill>
                <a:srgbClr val="FF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78" name="Oval 655">
                <a:extLst>
                  <a:ext uri="{FF2B5EF4-FFF2-40B4-BE49-F238E27FC236}">
                    <a16:creationId xmlns:a16="http://schemas.microsoft.com/office/drawing/2014/main" id="{92A623CF-F9B5-4444-8A75-395FAEE5F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6" y="1275"/>
                <a:ext cx="10" cy="10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79" name="Freeform 656">
                <a:extLst>
                  <a:ext uri="{FF2B5EF4-FFF2-40B4-BE49-F238E27FC236}">
                    <a16:creationId xmlns:a16="http://schemas.microsoft.com/office/drawing/2014/main" id="{69D41C47-9807-4BB9-B4B5-8F00A71C8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" y="1288"/>
                <a:ext cx="13" cy="13"/>
              </a:xfrm>
              <a:custGeom>
                <a:avLst/>
                <a:gdLst>
                  <a:gd name="T0" fmla="*/ 3 w 20"/>
                  <a:gd name="T1" fmla="*/ 0 h 20"/>
                  <a:gd name="T2" fmla="*/ 0 w 20"/>
                  <a:gd name="T3" fmla="*/ 3 h 20"/>
                  <a:gd name="T4" fmla="*/ 3 w 20"/>
                  <a:gd name="T5" fmla="*/ 5 h 20"/>
                  <a:gd name="T6" fmla="*/ 5 w 20"/>
                  <a:gd name="T7" fmla="*/ 5 h 20"/>
                  <a:gd name="T8" fmla="*/ 5 w 20"/>
                  <a:gd name="T9" fmla="*/ 2 h 20"/>
                  <a:gd name="T10" fmla="*/ 3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0"/>
                  <a:gd name="T19" fmla="*/ 0 h 20"/>
                  <a:gd name="T20" fmla="*/ 20 w 20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0" h="20">
                    <a:moveTo>
                      <a:pt x="10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16"/>
                      <a:pt x="4" y="20"/>
                      <a:pt x="10" y="20"/>
                    </a:cubicBezTo>
                    <a:cubicBezTo>
                      <a:pt x="13" y="20"/>
                      <a:pt x="16" y="19"/>
                      <a:pt x="17" y="17"/>
                    </a:cubicBezTo>
                    <a:cubicBezTo>
                      <a:pt x="18" y="14"/>
                      <a:pt x="19" y="11"/>
                      <a:pt x="20" y="7"/>
                    </a:cubicBezTo>
                    <a:cubicBezTo>
                      <a:pt x="19" y="3"/>
                      <a:pt x="15" y="0"/>
                      <a:pt x="10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0" name="Freeform 657">
                <a:extLst>
                  <a:ext uri="{FF2B5EF4-FFF2-40B4-BE49-F238E27FC236}">
                    <a16:creationId xmlns:a16="http://schemas.microsoft.com/office/drawing/2014/main" id="{9AFBBFE1-4AA2-4A0D-9FA9-CC8B1D38E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293"/>
                <a:ext cx="2" cy="6"/>
              </a:xfrm>
              <a:custGeom>
                <a:avLst/>
                <a:gdLst>
                  <a:gd name="T0" fmla="*/ 1 w 3"/>
                  <a:gd name="T1" fmla="*/ 0 h 10"/>
                  <a:gd name="T2" fmla="*/ 0 w 3"/>
                  <a:gd name="T3" fmla="*/ 2 h 10"/>
                  <a:gd name="T4" fmla="*/ 1 w 3"/>
                  <a:gd name="T5" fmla="*/ 1 h 10"/>
                  <a:gd name="T6" fmla="*/ 1 w 3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0"/>
                  <a:gd name="T14" fmla="*/ 3 w 3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0">
                    <a:moveTo>
                      <a:pt x="3" y="0"/>
                    </a:moveTo>
                    <a:cubicBezTo>
                      <a:pt x="2" y="4"/>
                      <a:pt x="1" y="7"/>
                      <a:pt x="0" y="10"/>
                    </a:cubicBezTo>
                    <a:cubicBezTo>
                      <a:pt x="2" y="8"/>
                      <a:pt x="3" y="6"/>
                      <a:pt x="3" y="3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1" name="Oval 658">
                <a:extLst>
                  <a:ext uri="{FF2B5EF4-FFF2-40B4-BE49-F238E27FC236}">
                    <a16:creationId xmlns:a16="http://schemas.microsoft.com/office/drawing/2014/main" id="{947220A7-09D7-4326-8B3D-8F0614E18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1295"/>
                <a:ext cx="9" cy="10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82" name="Freeform 659">
                <a:extLst>
                  <a:ext uri="{FF2B5EF4-FFF2-40B4-BE49-F238E27FC236}">
                    <a16:creationId xmlns:a16="http://schemas.microsoft.com/office/drawing/2014/main" id="{90D07EAD-DA6C-4C8B-B1C9-DAF13A7DE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297"/>
                <a:ext cx="9" cy="8"/>
              </a:xfrm>
              <a:custGeom>
                <a:avLst/>
                <a:gdLst>
                  <a:gd name="T0" fmla="*/ 2 w 13"/>
                  <a:gd name="T1" fmla="*/ 0 h 11"/>
                  <a:gd name="T2" fmla="*/ 0 w 13"/>
                  <a:gd name="T3" fmla="*/ 3 h 11"/>
                  <a:gd name="T4" fmla="*/ 1 w 13"/>
                  <a:gd name="T5" fmla="*/ 4 h 11"/>
                  <a:gd name="T6" fmla="*/ 3 w 13"/>
                  <a:gd name="T7" fmla="*/ 3 h 11"/>
                  <a:gd name="T8" fmla="*/ 4 w 13"/>
                  <a:gd name="T9" fmla="*/ 3 h 11"/>
                  <a:gd name="T10" fmla="*/ 4 w 13"/>
                  <a:gd name="T11" fmla="*/ 3 h 11"/>
                  <a:gd name="T12" fmla="*/ 2 w 1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11"/>
                  <a:gd name="T23" fmla="*/ 13 w 13"/>
                  <a:gd name="T24" fmla="*/ 11 h 1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11">
                    <a:moveTo>
                      <a:pt x="6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0" y="10"/>
                      <a:pt x="1" y="11"/>
                    </a:cubicBezTo>
                    <a:cubicBezTo>
                      <a:pt x="3" y="9"/>
                      <a:pt x="6" y="7"/>
                      <a:pt x="9" y="7"/>
                    </a:cubicBezTo>
                    <a:cubicBezTo>
                      <a:pt x="10" y="7"/>
                      <a:pt x="12" y="7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3" name="Freeform 660">
                <a:extLst>
                  <a:ext uri="{FF2B5EF4-FFF2-40B4-BE49-F238E27FC236}">
                    <a16:creationId xmlns:a16="http://schemas.microsoft.com/office/drawing/2014/main" id="{216C30A3-3685-4CBE-92E9-B16DA6ECD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7" y="1305"/>
                <a:ext cx="8" cy="9"/>
              </a:xfrm>
              <a:custGeom>
                <a:avLst/>
                <a:gdLst>
                  <a:gd name="T0" fmla="*/ 2 w 13"/>
                  <a:gd name="T1" fmla="*/ 0 h 13"/>
                  <a:gd name="T2" fmla="*/ 2 w 13"/>
                  <a:gd name="T3" fmla="*/ 1 h 13"/>
                  <a:gd name="T4" fmla="*/ 0 w 13"/>
                  <a:gd name="T5" fmla="*/ 4 h 13"/>
                  <a:gd name="T6" fmla="*/ 1 w 13"/>
                  <a:gd name="T7" fmla="*/ 4 h 13"/>
                  <a:gd name="T8" fmla="*/ 3 w 13"/>
                  <a:gd name="T9" fmla="*/ 1 h 13"/>
                  <a:gd name="T10" fmla="*/ 2 w 13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3"/>
                  <a:gd name="T20" fmla="*/ 13 w 13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3">
                    <a:moveTo>
                      <a:pt x="12" y="0"/>
                    </a:moveTo>
                    <a:cubicBezTo>
                      <a:pt x="12" y="1"/>
                      <a:pt x="11" y="1"/>
                      <a:pt x="11" y="1"/>
                    </a:cubicBezTo>
                    <a:cubicBezTo>
                      <a:pt x="8" y="5"/>
                      <a:pt x="4" y="9"/>
                      <a:pt x="0" y="12"/>
                    </a:cubicBezTo>
                    <a:cubicBezTo>
                      <a:pt x="1" y="13"/>
                      <a:pt x="2" y="13"/>
                      <a:pt x="4" y="13"/>
                    </a:cubicBezTo>
                    <a:cubicBezTo>
                      <a:pt x="9" y="13"/>
                      <a:pt x="13" y="9"/>
                      <a:pt x="13" y="4"/>
                    </a:cubicBezTo>
                    <a:cubicBezTo>
                      <a:pt x="13" y="3"/>
                      <a:pt x="13" y="1"/>
                      <a:pt x="12" y="0"/>
                    </a:cubicBezTo>
                  </a:path>
                </a:pathLst>
              </a:custGeom>
              <a:solidFill>
                <a:srgbClr val="FBF5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4" name="Freeform 661">
                <a:extLst>
                  <a:ext uri="{FF2B5EF4-FFF2-40B4-BE49-F238E27FC236}">
                    <a16:creationId xmlns:a16="http://schemas.microsoft.com/office/drawing/2014/main" id="{DD1E518B-DE0A-48F5-BDF0-CCC7F38D6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1303"/>
                <a:ext cx="11" cy="10"/>
              </a:xfrm>
              <a:custGeom>
                <a:avLst/>
                <a:gdLst>
                  <a:gd name="T0" fmla="*/ 3 w 17"/>
                  <a:gd name="T1" fmla="*/ 0 h 16"/>
                  <a:gd name="T2" fmla="*/ 2 w 17"/>
                  <a:gd name="T3" fmla="*/ 2 h 16"/>
                  <a:gd name="T4" fmla="*/ 1 w 17"/>
                  <a:gd name="T5" fmla="*/ 1 h 16"/>
                  <a:gd name="T6" fmla="*/ 0 w 17"/>
                  <a:gd name="T7" fmla="*/ 2 h 16"/>
                  <a:gd name="T8" fmla="*/ 1 w 17"/>
                  <a:gd name="T9" fmla="*/ 4 h 16"/>
                  <a:gd name="T10" fmla="*/ 4 w 17"/>
                  <a:gd name="T11" fmla="*/ 1 h 16"/>
                  <a:gd name="T12" fmla="*/ 5 w 17"/>
                  <a:gd name="T13" fmla="*/ 1 h 16"/>
                  <a:gd name="T14" fmla="*/ 3 w 17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16"/>
                  <a:gd name="T26" fmla="*/ 17 w 17"/>
                  <a:gd name="T27" fmla="*/ 16 h 1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16">
                    <a:moveTo>
                      <a:pt x="13" y="0"/>
                    </a:moveTo>
                    <a:cubicBezTo>
                      <a:pt x="12" y="3"/>
                      <a:pt x="10" y="6"/>
                      <a:pt x="6" y="6"/>
                    </a:cubicBezTo>
                    <a:cubicBezTo>
                      <a:pt x="4" y="6"/>
                      <a:pt x="2" y="5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12"/>
                      <a:pt x="2" y="15"/>
                      <a:pt x="5" y="16"/>
                    </a:cubicBezTo>
                    <a:cubicBezTo>
                      <a:pt x="9" y="13"/>
                      <a:pt x="13" y="9"/>
                      <a:pt x="16" y="5"/>
                    </a:cubicBezTo>
                    <a:cubicBezTo>
                      <a:pt x="16" y="5"/>
                      <a:pt x="17" y="5"/>
                      <a:pt x="17" y="4"/>
                    </a:cubicBezTo>
                    <a:cubicBezTo>
                      <a:pt x="16" y="2"/>
                      <a:pt x="15" y="1"/>
                      <a:pt x="13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5" name="Freeform 662">
                <a:extLst>
                  <a:ext uri="{FF2B5EF4-FFF2-40B4-BE49-F238E27FC236}">
                    <a16:creationId xmlns:a16="http://schemas.microsoft.com/office/drawing/2014/main" id="{5F083C0D-4084-4D4C-8A30-FF3B8260F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302"/>
                <a:ext cx="8" cy="4"/>
              </a:xfrm>
              <a:custGeom>
                <a:avLst/>
                <a:gdLst>
                  <a:gd name="T0" fmla="*/ 2 w 12"/>
                  <a:gd name="T1" fmla="*/ 0 h 7"/>
                  <a:gd name="T2" fmla="*/ 0 w 12"/>
                  <a:gd name="T3" fmla="*/ 1 h 7"/>
                  <a:gd name="T4" fmla="*/ 1 w 12"/>
                  <a:gd name="T5" fmla="*/ 1 h 7"/>
                  <a:gd name="T6" fmla="*/ 3 w 12"/>
                  <a:gd name="T7" fmla="*/ 1 h 7"/>
                  <a:gd name="T8" fmla="*/ 2 w 12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7"/>
                  <a:gd name="T17" fmla="*/ 12 w 1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7">
                    <a:moveTo>
                      <a:pt x="8" y="0"/>
                    </a:moveTo>
                    <a:cubicBezTo>
                      <a:pt x="5" y="0"/>
                      <a:pt x="2" y="2"/>
                      <a:pt x="0" y="4"/>
                    </a:cubicBezTo>
                    <a:cubicBezTo>
                      <a:pt x="1" y="6"/>
                      <a:pt x="3" y="7"/>
                      <a:pt x="5" y="7"/>
                    </a:cubicBezTo>
                    <a:cubicBezTo>
                      <a:pt x="9" y="7"/>
                      <a:pt x="11" y="4"/>
                      <a:pt x="12" y="1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FFFE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6" name="Oval 663">
                <a:extLst>
                  <a:ext uri="{FF2B5EF4-FFF2-40B4-BE49-F238E27FC236}">
                    <a16:creationId xmlns:a16="http://schemas.microsoft.com/office/drawing/2014/main" id="{ECF6A40C-E9FC-4EED-97F2-1F32894C6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1" y="1223"/>
                <a:ext cx="17" cy="18"/>
              </a:xfrm>
              <a:prstGeom prst="ellipse">
                <a:avLst/>
              </a:pr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87" name="Freeform 664">
                <a:extLst>
                  <a:ext uri="{FF2B5EF4-FFF2-40B4-BE49-F238E27FC236}">
                    <a16:creationId xmlns:a16="http://schemas.microsoft.com/office/drawing/2014/main" id="{0C4F26CD-2195-481C-A8BC-FAD4C0B31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1214"/>
                <a:ext cx="1" cy="4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2 h 5"/>
                  <a:gd name="T4" fmla="*/ 1 w 1"/>
                  <a:gd name="T5" fmla="*/ 2 h 5"/>
                  <a:gd name="T6" fmla="*/ 1 w 1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5"/>
                  <a:gd name="T14" fmla="*/ 1 w 1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3"/>
                      <a:pt x="1" y="2"/>
                      <a:pt x="1" y="0"/>
                    </a:cubicBezTo>
                  </a:path>
                </a:pathLst>
              </a:custGeom>
              <a:solidFill>
                <a:srgbClr val="FEFC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8" name="Freeform 665">
                <a:extLst>
                  <a:ext uri="{FF2B5EF4-FFF2-40B4-BE49-F238E27FC236}">
                    <a16:creationId xmlns:a16="http://schemas.microsoft.com/office/drawing/2014/main" id="{A9CCF29F-3E4F-4553-8DC6-8659DBF34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212"/>
                <a:ext cx="5" cy="8"/>
              </a:xfrm>
              <a:custGeom>
                <a:avLst/>
                <a:gdLst>
                  <a:gd name="T0" fmla="*/ 1 w 8"/>
                  <a:gd name="T1" fmla="*/ 0 h 12"/>
                  <a:gd name="T2" fmla="*/ 1 w 8"/>
                  <a:gd name="T3" fmla="*/ 0 h 12"/>
                  <a:gd name="T4" fmla="*/ 0 w 8"/>
                  <a:gd name="T5" fmla="*/ 3 h 12"/>
                  <a:gd name="T6" fmla="*/ 1 w 8"/>
                  <a:gd name="T7" fmla="*/ 3 h 12"/>
                  <a:gd name="T8" fmla="*/ 2 w 8"/>
                  <a:gd name="T9" fmla="*/ 2 h 12"/>
                  <a:gd name="T10" fmla="*/ 1 w 8"/>
                  <a:gd name="T11" fmla="*/ 0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12"/>
                  <a:gd name="T20" fmla="*/ 8 w 8"/>
                  <a:gd name="T21" fmla="*/ 12 h 1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4"/>
                      <a:pt x="1" y="8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8" y="9"/>
                      <a:pt x="8" y="6"/>
                    </a:cubicBezTo>
                    <a:cubicBezTo>
                      <a:pt x="8" y="3"/>
                      <a:pt x="6" y="0"/>
                      <a:pt x="2" y="0"/>
                    </a:cubicBezTo>
                  </a:path>
                </a:pathLst>
              </a:custGeom>
              <a:solidFill>
                <a:srgbClr val="FCF6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89" name="Freeform 666">
                <a:extLst>
                  <a:ext uri="{FF2B5EF4-FFF2-40B4-BE49-F238E27FC236}">
                    <a16:creationId xmlns:a16="http://schemas.microsoft.com/office/drawing/2014/main" id="{75307709-0BDC-4260-848F-816B42CFC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1212"/>
                <a:ext cx="3" cy="8"/>
              </a:xfrm>
              <a:custGeom>
                <a:avLst/>
                <a:gdLst>
                  <a:gd name="T0" fmla="*/ 1 w 5"/>
                  <a:gd name="T1" fmla="*/ 0 h 12"/>
                  <a:gd name="T2" fmla="*/ 0 w 5"/>
                  <a:gd name="T3" fmla="*/ 1 h 12"/>
                  <a:gd name="T4" fmla="*/ 0 w 5"/>
                  <a:gd name="T5" fmla="*/ 2 h 12"/>
                  <a:gd name="T6" fmla="*/ 1 w 5"/>
                  <a:gd name="T7" fmla="*/ 3 h 12"/>
                  <a:gd name="T8" fmla="*/ 1 w 5"/>
                  <a:gd name="T9" fmla="*/ 0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12"/>
                  <a:gd name="T17" fmla="*/ 5 w 5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12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10"/>
                      <a:pt x="2" y="11"/>
                      <a:pt x="3" y="12"/>
                    </a:cubicBezTo>
                    <a:cubicBezTo>
                      <a:pt x="4" y="8"/>
                      <a:pt x="4" y="4"/>
                      <a:pt x="5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0" name="Freeform 667">
                <a:extLst>
                  <a:ext uri="{FF2B5EF4-FFF2-40B4-BE49-F238E27FC236}">
                    <a16:creationId xmlns:a16="http://schemas.microsoft.com/office/drawing/2014/main" id="{18EE49F1-3B41-4CE8-BDEB-3FBAF60A9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267"/>
                <a:ext cx="9" cy="9"/>
              </a:xfrm>
              <a:custGeom>
                <a:avLst/>
                <a:gdLst>
                  <a:gd name="T0" fmla="*/ 2 w 13"/>
                  <a:gd name="T1" fmla="*/ 0 h 14"/>
                  <a:gd name="T2" fmla="*/ 0 w 13"/>
                  <a:gd name="T3" fmla="*/ 2 h 14"/>
                  <a:gd name="T4" fmla="*/ 2 w 13"/>
                  <a:gd name="T5" fmla="*/ 4 h 14"/>
                  <a:gd name="T6" fmla="*/ 4 w 13"/>
                  <a:gd name="T7" fmla="*/ 3 h 14"/>
                  <a:gd name="T8" fmla="*/ 4 w 13"/>
                  <a:gd name="T9" fmla="*/ 1 h 14"/>
                  <a:gd name="T10" fmla="*/ 2 w 13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14"/>
                  <a:gd name="T20" fmla="*/ 13 w 13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14">
                    <a:moveTo>
                      <a:pt x="7" y="0"/>
                    </a:moveTo>
                    <a:cubicBezTo>
                      <a:pt x="3" y="0"/>
                      <a:pt x="0" y="3"/>
                      <a:pt x="0" y="7"/>
                    </a:cubicBezTo>
                    <a:cubicBezTo>
                      <a:pt x="0" y="11"/>
                      <a:pt x="3" y="14"/>
                      <a:pt x="7" y="14"/>
                    </a:cubicBezTo>
                    <a:cubicBezTo>
                      <a:pt x="9" y="14"/>
                      <a:pt x="11" y="14"/>
                      <a:pt x="12" y="12"/>
                    </a:cubicBezTo>
                    <a:cubicBezTo>
                      <a:pt x="12" y="9"/>
                      <a:pt x="12" y="6"/>
                      <a:pt x="13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1" name="Freeform 668">
                <a:extLst>
                  <a:ext uri="{FF2B5EF4-FFF2-40B4-BE49-F238E27FC236}">
                    <a16:creationId xmlns:a16="http://schemas.microsoft.com/office/drawing/2014/main" id="{CA58747E-4288-4085-891F-83E6F33DA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1269"/>
                <a:ext cx="1" cy="6"/>
              </a:xfrm>
              <a:custGeom>
                <a:avLst/>
                <a:gdLst>
                  <a:gd name="T0" fmla="*/ 1 w 2"/>
                  <a:gd name="T1" fmla="*/ 0 h 9"/>
                  <a:gd name="T2" fmla="*/ 0 w 2"/>
                  <a:gd name="T3" fmla="*/ 3 h 9"/>
                  <a:gd name="T4" fmla="*/ 1 w 2"/>
                  <a:gd name="T5" fmla="*/ 1 h 9"/>
                  <a:gd name="T6" fmla="*/ 1 w 2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9"/>
                  <a:gd name="T14" fmla="*/ 2 w 2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9">
                    <a:moveTo>
                      <a:pt x="1" y="0"/>
                    </a:moveTo>
                    <a:cubicBezTo>
                      <a:pt x="0" y="3"/>
                      <a:pt x="0" y="6"/>
                      <a:pt x="0" y="9"/>
                    </a:cubicBezTo>
                    <a:cubicBezTo>
                      <a:pt x="1" y="8"/>
                      <a:pt x="2" y="6"/>
                      <a:pt x="2" y="4"/>
                    </a:cubicBezTo>
                    <a:cubicBezTo>
                      <a:pt x="2" y="3"/>
                      <a:pt x="2" y="1"/>
                      <a:pt x="1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2" name="Freeform 669">
                <a:extLst>
                  <a:ext uri="{FF2B5EF4-FFF2-40B4-BE49-F238E27FC236}">
                    <a16:creationId xmlns:a16="http://schemas.microsoft.com/office/drawing/2014/main" id="{EB297AAB-6FC1-4FE4-BFD8-BF5130CD4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264"/>
                <a:ext cx="5" cy="6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1 h 9"/>
                  <a:gd name="T4" fmla="*/ 0 w 8"/>
                  <a:gd name="T5" fmla="*/ 2 h 9"/>
                  <a:gd name="T6" fmla="*/ 1 w 8"/>
                  <a:gd name="T7" fmla="*/ 3 h 9"/>
                  <a:gd name="T8" fmla="*/ 2 w 8"/>
                  <a:gd name="T9" fmla="*/ 1 h 9"/>
                  <a:gd name="T10" fmla="*/ 1 w 8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9"/>
                  <a:gd name="T20" fmla="*/ 8 w 8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9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5"/>
                      <a:pt x="0" y="6"/>
                    </a:cubicBezTo>
                    <a:cubicBezTo>
                      <a:pt x="1" y="8"/>
                      <a:pt x="2" y="9"/>
                      <a:pt x="4" y="9"/>
                    </a:cubicBezTo>
                    <a:cubicBezTo>
                      <a:pt x="6" y="9"/>
                      <a:pt x="8" y="7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3" name="Freeform 670">
                <a:extLst>
                  <a:ext uri="{FF2B5EF4-FFF2-40B4-BE49-F238E27FC236}">
                    <a16:creationId xmlns:a16="http://schemas.microsoft.com/office/drawing/2014/main" id="{0FAD7434-8FDA-4309-A42D-7946ADE6A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265"/>
                <a:ext cx="1" cy="3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2 h 4"/>
                  <a:gd name="T4" fmla="*/ 0 w 1"/>
                  <a:gd name="T5" fmla="*/ 2 h 4"/>
                  <a:gd name="T6" fmla="*/ 0 w 1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4"/>
                  <a:gd name="T14" fmla="*/ 1 w 1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4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1"/>
                      <a:pt x="0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4" name="Freeform 671">
                <a:extLst>
                  <a:ext uri="{FF2B5EF4-FFF2-40B4-BE49-F238E27FC236}">
                    <a16:creationId xmlns:a16="http://schemas.microsoft.com/office/drawing/2014/main" id="{AEE66B75-8903-4A88-A5C0-AC16106B8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2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5" name="Freeform 672">
                <a:extLst>
                  <a:ext uri="{FF2B5EF4-FFF2-40B4-BE49-F238E27FC236}">
                    <a16:creationId xmlns:a16="http://schemas.microsoft.com/office/drawing/2014/main" id="{42371364-050B-475D-BDC4-EFD240308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1227"/>
                <a:ext cx="2" cy="4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1 h 7"/>
                  <a:gd name="T4" fmla="*/ 0 w 3"/>
                  <a:gd name="T5" fmla="*/ 1 h 7"/>
                  <a:gd name="T6" fmla="*/ 1 w 3"/>
                  <a:gd name="T7" fmla="*/ 1 h 7"/>
                  <a:gd name="T8" fmla="*/ 1 w 3"/>
                  <a:gd name="T9" fmla="*/ 1 h 7"/>
                  <a:gd name="T10" fmla="*/ 0 w 3"/>
                  <a:gd name="T11" fmla="*/ 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3" y="2"/>
                      <a:pt x="2" y="0"/>
                      <a:pt x="0" y="0"/>
                    </a:cubicBezTo>
                  </a:path>
                </a:pathLst>
              </a:cu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6" name="Freeform 673">
                <a:extLst>
                  <a:ext uri="{FF2B5EF4-FFF2-40B4-BE49-F238E27FC236}">
                    <a16:creationId xmlns:a16="http://schemas.microsoft.com/office/drawing/2014/main" id="{58C91093-8B49-4C24-985D-C8F632658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27"/>
                <a:ext cx="3" cy="2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1 h 4"/>
                  <a:gd name="T4" fmla="*/ 0 w 4"/>
                  <a:gd name="T5" fmla="*/ 1 h 4"/>
                  <a:gd name="T6" fmla="*/ 2 w 4"/>
                  <a:gd name="T7" fmla="*/ 1 h 4"/>
                  <a:gd name="T8" fmla="*/ 2 w 4"/>
                  <a:gd name="T9" fmla="*/ 1 h 4"/>
                  <a:gd name="T10" fmla="*/ 2 w 4"/>
                  <a:gd name="T11" fmla="*/ 0 h 4"/>
                  <a:gd name="T12" fmla="*/ 2 w 4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3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3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7" name="Oval 674">
                <a:extLst>
                  <a:ext uri="{FF2B5EF4-FFF2-40B4-BE49-F238E27FC236}">
                    <a16:creationId xmlns:a16="http://schemas.microsoft.com/office/drawing/2014/main" id="{8DD36CBD-DC1D-4893-B11E-FBCF361F9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3" y="1219"/>
                <a:ext cx="8" cy="9"/>
              </a:xfrm>
              <a:prstGeom prst="ellipse">
                <a:avLst/>
              </a:pr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>
                  <a:latin typeface="Calibri" panose="020F0502020204030204" pitchFamily="34" charset="0"/>
                </a:endParaRPr>
              </a:p>
            </p:txBody>
          </p:sp>
          <p:sp>
            <p:nvSpPr>
              <p:cNvPr id="41398" name="Freeform 675">
                <a:extLst>
                  <a:ext uri="{FF2B5EF4-FFF2-40B4-BE49-F238E27FC236}">
                    <a16:creationId xmlns:a16="http://schemas.microsoft.com/office/drawing/2014/main" id="{729318B4-5CC4-4A68-BBB9-553695947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228"/>
                <a:ext cx="9" cy="15"/>
              </a:xfrm>
              <a:custGeom>
                <a:avLst/>
                <a:gdLst>
                  <a:gd name="T0" fmla="*/ 3 w 14"/>
                  <a:gd name="T1" fmla="*/ 0 h 23"/>
                  <a:gd name="T2" fmla="*/ 1 w 14"/>
                  <a:gd name="T3" fmla="*/ 1 h 23"/>
                  <a:gd name="T4" fmla="*/ 0 w 14"/>
                  <a:gd name="T5" fmla="*/ 5 h 23"/>
                  <a:gd name="T6" fmla="*/ 1 w 14"/>
                  <a:gd name="T7" fmla="*/ 5 h 23"/>
                  <a:gd name="T8" fmla="*/ 3 w 14"/>
                  <a:gd name="T9" fmla="*/ 7 h 23"/>
                  <a:gd name="T10" fmla="*/ 4 w 14"/>
                  <a:gd name="T11" fmla="*/ 1 h 23"/>
                  <a:gd name="T12" fmla="*/ 4 w 14"/>
                  <a:gd name="T13" fmla="*/ 1 h 23"/>
                  <a:gd name="T14" fmla="*/ 4 w 14"/>
                  <a:gd name="T15" fmla="*/ 0 h 23"/>
                  <a:gd name="T16" fmla="*/ 3 w 14"/>
                  <a:gd name="T17" fmla="*/ 0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3"/>
                  <a:gd name="T29" fmla="*/ 14 w 14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3">
                    <a:moveTo>
                      <a:pt x="11" y="0"/>
                    </a:moveTo>
                    <a:cubicBezTo>
                      <a:pt x="8" y="0"/>
                      <a:pt x="4" y="1"/>
                      <a:pt x="2" y="4"/>
                    </a:cubicBezTo>
                    <a:cubicBezTo>
                      <a:pt x="1" y="9"/>
                      <a:pt x="1" y="14"/>
                      <a:pt x="0" y="19"/>
                    </a:cubicBezTo>
                    <a:cubicBezTo>
                      <a:pt x="0" y="19"/>
                      <a:pt x="1" y="19"/>
                      <a:pt x="2" y="19"/>
                    </a:cubicBezTo>
                    <a:cubicBezTo>
                      <a:pt x="6" y="19"/>
                      <a:pt x="10" y="20"/>
                      <a:pt x="13" y="23"/>
                    </a:cubicBezTo>
                    <a:cubicBezTo>
                      <a:pt x="14" y="17"/>
                      <a:pt x="14" y="11"/>
                      <a:pt x="14" y="5"/>
                    </a:cubicBezTo>
                    <a:cubicBezTo>
                      <a:pt x="14" y="4"/>
                      <a:pt x="14" y="3"/>
                      <a:pt x="14" y="2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399" name="Freeform 676">
                <a:extLst>
                  <a:ext uri="{FF2B5EF4-FFF2-40B4-BE49-F238E27FC236}">
                    <a16:creationId xmlns:a16="http://schemas.microsoft.com/office/drawing/2014/main" id="{FB39A1A5-B339-40B2-9A7A-3C4FCAA39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230"/>
                <a:ext cx="3" cy="10"/>
              </a:xfrm>
              <a:custGeom>
                <a:avLst/>
                <a:gdLst>
                  <a:gd name="T0" fmla="*/ 2 w 4"/>
                  <a:gd name="T1" fmla="*/ 0 h 15"/>
                  <a:gd name="T2" fmla="*/ 0 w 4"/>
                  <a:gd name="T3" fmla="*/ 3 h 15"/>
                  <a:gd name="T4" fmla="*/ 2 w 4"/>
                  <a:gd name="T5" fmla="*/ 5 h 15"/>
                  <a:gd name="T6" fmla="*/ 2 w 4"/>
                  <a:gd name="T7" fmla="*/ 5 h 15"/>
                  <a:gd name="T8" fmla="*/ 2 w 4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5"/>
                  <a:gd name="T17" fmla="*/ 4 w 4"/>
                  <a:gd name="T18" fmla="*/ 15 h 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5">
                    <a:moveTo>
                      <a:pt x="4" y="0"/>
                    </a:moveTo>
                    <a:cubicBezTo>
                      <a:pt x="2" y="2"/>
                      <a:pt x="0" y="5"/>
                      <a:pt x="0" y="9"/>
                    </a:cubicBezTo>
                    <a:cubicBezTo>
                      <a:pt x="0" y="11"/>
                      <a:pt x="1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0"/>
                      <a:pt x="3" y="5"/>
                      <a:pt x="4" y="0"/>
                    </a:cubicBezTo>
                  </a:path>
                </a:pathLst>
              </a:custGeom>
              <a:solidFill>
                <a:srgbClr val="F4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0" name="Freeform 677">
                <a:extLst>
                  <a:ext uri="{FF2B5EF4-FFF2-40B4-BE49-F238E27FC236}">
                    <a16:creationId xmlns:a16="http://schemas.microsoft.com/office/drawing/2014/main" id="{1AE4FBEA-EDAF-4300-B76C-B6AD1B0B8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31"/>
                <a:ext cx="4" cy="9"/>
              </a:xfrm>
              <a:custGeom>
                <a:avLst/>
                <a:gdLst>
                  <a:gd name="T0" fmla="*/ 1 w 7"/>
                  <a:gd name="T1" fmla="*/ 0 h 14"/>
                  <a:gd name="T2" fmla="*/ 1 w 7"/>
                  <a:gd name="T3" fmla="*/ 1 h 14"/>
                  <a:gd name="T4" fmla="*/ 0 w 7"/>
                  <a:gd name="T5" fmla="*/ 4 h 14"/>
                  <a:gd name="T6" fmla="*/ 1 w 7"/>
                  <a:gd name="T7" fmla="*/ 3 h 14"/>
                  <a:gd name="T8" fmla="*/ 1 w 7"/>
                  <a:gd name="T9" fmla="*/ 2 h 14"/>
                  <a:gd name="T10" fmla="*/ 1 w 7"/>
                  <a:gd name="T11" fmla="*/ 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14"/>
                  <a:gd name="T20" fmla="*/ 7 w 7"/>
                  <a:gd name="T21" fmla="*/ 14 h 1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14">
                    <a:moveTo>
                      <a:pt x="4" y="0"/>
                    </a:moveTo>
                    <a:cubicBezTo>
                      <a:pt x="4" y="1"/>
                      <a:pt x="3" y="1"/>
                      <a:pt x="1" y="1"/>
                    </a:cubicBezTo>
                    <a:cubicBezTo>
                      <a:pt x="1" y="6"/>
                      <a:pt x="1" y="10"/>
                      <a:pt x="0" y="14"/>
                    </a:cubicBezTo>
                    <a:cubicBezTo>
                      <a:pt x="2" y="12"/>
                      <a:pt x="5" y="10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5"/>
                      <a:pt x="6" y="2"/>
                      <a:pt x="4" y="0"/>
                    </a:cubicBezTo>
                  </a:path>
                </a:pathLst>
              </a:cu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1" name="Freeform 678">
                <a:extLst>
                  <a:ext uri="{FF2B5EF4-FFF2-40B4-BE49-F238E27FC236}">
                    <a16:creationId xmlns:a16="http://schemas.microsoft.com/office/drawing/2014/main" id="{6E4EA525-19C6-4EE3-8FCD-E1EF16018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231"/>
                <a:ext cx="3" cy="12"/>
              </a:xfrm>
              <a:custGeom>
                <a:avLst/>
                <a:gdLst>
                  <a:gd name="T0" fmla="*/ 1 w 5"/>
                  <a:gd name="T1" fmla="*/ 0 h 19"/>
                  <a:gd name="T2" fmla="*/ 0 w 5"/>
                  <a:gd name="T3" fmla="*/ 4 h 19"/>
                  <a:gd name="T4" fmla="*/ 1 w 5"/>
                  <a:gd name="T5" fmla="*/ 5 h 19"/>
                  <a:gd name="T6" fmla="*/ 1 w 5"/>
                  <a:gd name="T7" fmla="*/ 4 h 19"/>
                  <a:gd name="T8" fmla="*/ 1 w 5"/>
                  <a:gd name="T9" fmla="*/ 1 h 19"/>
                  <a:gd name="T10" fmla="*/ 1 w 5"/>
                  <a:gd name="T11" fmla="*/ 1 h 19"/>
                  <a:gd name="T12" fmla="*/ 1 w 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19"/>
                  <a:gd name="T23" fmla="*/ 5 w 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19">
                    <a:moveTo>
                      <a:pt x="1" y="0"/>
                    </a:moveTo>
                    <a:cubicBezTo>
                      <a:pt x="1" y="6"/>
                      <a:pt x="1" y="12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2" y="17"/>
                      <a:pt x="3" y="15"/>
                      <a:pt x="4" y="14"/>
                    </a:cubicBezTo>
                    <a:cubicBezTo>
                      <a:pt x="5" y="10"/>
                      <a:pt x="5" y="6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2" name="Freeform 679">
                <a:extLst>
                  <a:ext uri="{FF2B5EF4-FFF2-40B4-BE49-F238E27FC236}">
                    <a16:creationId xmlns:a16="http://schemas.microsoft.com/office/drawing/2014/main" id="{A1EC2669-8FEA-427D-BEA1-299607C1B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28"/>
                <a:ext cx="1" cy="3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1 h 5"/>
                  <a:gd name="T6" fmla="*/ 1 w 1"/>
                  <a:gd name="T7" fmla="*/ 0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FEF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3" name="Freeform 680">
                <a:extLst>
                  <a:ext uri="{FF2B5EF4-FFF2-40B4-BE49-F238E27FC236}">
                    <a16:creationId xmlns:a16="http://schemas.microsoft.com/office/drawing/2014/main" id="{7F67BE88-E06F-408D-B611-3673F0A3C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29"/>
                <a:ext cx="2" cy="3"/>
              </a:xfrm>
              <a:custGeom>
                <a:avLst/>
                <a:gdLst>
                  <a:gd name="T0" fmla="*/ 1 w 3"/>
                  <a:gd name="T1" fmla="*/ 0 h 4"/>
                  <a:gd name="T2" fmla="*/ 0 w 3"/>
                  <a:gd name="T3" fmla="*/ 2 h 4"/>
                  <a:gd name="T4" fmla="*/ 1 w 3"/>
                  <a:gd name="T5" fmla="*/ 2 h 4"/>
                  <a:gd name="T6" fmla="*/ 1 w 3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4"/>
                  <a:gd name="T14" fmla="*/ 3 w 3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FC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4" name="Freeform 681">
                <a:extLst>
                  <a:ext uri="{FF2B5EF4-FFF2-40B4-BE49-F238E27FC236}">
                    <a16:creationId xmlns:a16="http://schemas.microsoft.com/office/drawing/2014/main" id="{20E5217E-2C08-4EA4-BA25-2DB4B6B4A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28"/>
                <a:ext cx="3" cy="4"/>
              </a:xfrm>
              <a:custGeom>
                <a:avLst/>
                <a:gdLst>
                  <a:gd name="T0" fmla="*/ 1 w 5"/>
                  <a:gd name="T1" fmla="*/ 0 h 6"/>
                  <a:gd name="T2" fmla="*/ 0 w 5"/>
                  <a:gd name="T3" fmla="*/ 1 h 6"/>
                  <a:gd name="T4" fmla="*/ 1 w 5"/>
                  <a:gd name="T5" fmla="*/ 2 h 6"/>
                  <a:gd name="T6" fmla="*/ 1 w 5"/>
                  <a:gd name="T7" fmla="*/ 2 h 6"/>
                  <a:gd name="T8" fmla="*/ 1 w 5"/>
                  <a:gd name="T9" fmla="*/ 1 h 6"/>
                  <a:gd name="T10" fmla="*/ 1 w 5"/>
                  <a:gd name="T11" fmla="*/ 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D5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5" name="Freeform 682">
                <a:extLst>
                  <a:ext uri="{FF2B5EF4-FFF2-40B4-BE49-F238E27FC236}">
                    <a16:creationId xmlns:a16="http://schemas.microsoft.com/office/drawing/2014/main" id="{8CCE7649-6533-42CA-8511-85337074E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7" y="1240"/>
                <a:ext cx="11" cy="21"/>
              </a:xfrm>
              <a:custGeom>
                <a:avLst/>
                <a:gdLst>
                  <a:gd name="T0" fmla="*/ 1 w 17"/>
                  <a:gd name="T1" fmla="*/ 0 h 33"/>
                  <a:gd name="T2" fmla="*/ 0 w 17"/>
                  <a:gd name="T3" fmla="*/ 8 h 33"/>
                  <a:gd name="T4" fmla="*/ 2 w 17"/>
                  <a:gd name="T5" fmla="*/ 8 h 33"/>
                  <a:gd name="T6" fmla="*/ 4 w 17"/>
                  <a:gd name="T7" fmla="*/ 8 h 33"/>
                  <a:gd name="T8" fmla="*/ 4 w 17"/>
                  <a:gd name="T9" fmla="*/ 4 h 33"/>
                  <a:gd name="T10" fmla="*/ 4 w 17"/>
                  <a:gd name="T11" fmla="*/ 4 h 33"/>
                  <a:gd name="T12" fmla="*/ 5 w 17"/>
                  <a:gd name="T13" fmla="*/ 2 h 33"/>
                  <a:gd name="T14" fmla="*/ 5 w 17"/>
                  <a:gd name="T15" fmla="*/ 2 h 33"/>
                  <a:gd name="T16" fmla="*/ 4 w 17"/>
                  <a:gd name="T17" fmla="*/ 2 h 33"/>
                  <a:gd name="T18" fmla="*/ 1 w 17"/>
                  <a:gd name="T19" fmla="*/ 0 h 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7"/>
                  <a:gd name="T31" fmla="*/ 0 h 33"/>
                  <a:gd name="T32" fmla="*/ 17 w 17"/>
                  <a:gd name="T33" fmla="*/ 33 h 3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7" h="33">
                    <a:moveTo>
                      <a:pt x="4" y="0"/>
                    </a:moveTo>
                    <a:cubicBezTo>
                      <a:pt x="3" y="11"/>
                      <a:pt x="1" y="22"/>
                      <a:pt x="0" y="32"/>
                    </a:cubicBezTo>
                    <a:cubicBezTo>
                      <a:pt x="2" y="33"/>
                      <a:pt x="4" y="33"/>
                      <a:pt x="6" y="33"/>
                    </a:cubicBezTo>
                    <a:cubicBezTo>
                      <a:pt x="9" y="33"/>
                      <a:pt x="12" y="33"/>
                      <a:pt x="14" y="31"/>
                    </a:cubicBezTo>
                    <a:cubicBezTo>
                      <a:pt x="15" y="27"/>
                      <a:pt x="15" y="22"/>
                      <a:pt x="16" y="18"/>
                    </a:cubicBezTo>
                    <a:cubicBezTo>
                      <a:pt x="15" y="17"/>
                      <a:pt x="15" y="16"/>
                      <a:pt x="15" y="15"/>
                    </a:cubicBezTo>
                    <a:cubicBezTo>
                      <a:pt x="15" y="12"/>
                      <a:pt x="16" y="10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0" y="7"/>
                      <a:pt x="6" y="4"/>
                      <a:pt x="4" y="0"/>
                    </a:cubicBezTo>
                  </a:path>
                </a:pathLst>
              </a:custGeom>
              <a:solidFill>
                <a:srgbClr val="FCE9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6" name="Freeform 683">
                <a:extLst>
                  <a:ext uri="{FF2B5EF4-FFF2-40B4-BE49-F238E27FC236}">
                    <a16:creationId xmlns:a16="http://schemas.microsoft.com/office/drawing/2014/main" id="{1AA04C8B-FD2C-45B5-B2DB-6A51AE0D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240"/>
                <a:ext cx="9" cy="21"/>
              </a:xfrm>
              <a:custGeom>
                <a:avLst/>
                <a:gdLst>
                  <a:gd name="T0" fmla="*/ 4 w 14"/>
                  <a:gd name="T1" fmla="*/ 0 h 32"/>
                  <a:gd name="T2" fmla="*/ 0 w 14"/>
                  <a:gd name="T3" fmla="*/ 3 h 32"/>
                  <a:gd name="T4" fmla="*/ 1 w 14"/>
                  <a:gd name="T5" fmla="*/ 8 h 32"/>
                  <a:gd name="T6" fmla="*/ 3 w 14"/>
                  <a:gd name="T7" fmla="*/ 9 h 32"/>
                  <a:gd name="T8" fmla="*/ 4 w 14"/>
                  <a:gd name="T9" fmla="*/ 0 h 32"/>
                  <a:gd name="T10" fmla="*/ 4 w 14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4"/>
                  <a:gd name="T19" fmla="*/ 0 h 32"/>
                  <a:gd name="T20" fmla="*/ 14 w 14"/>
                  <a:gd name="T21" fmla="*/ 32 h 3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4" h="32">
                    <a:moveTo>
                      <a:pt x="14" y="0"/>
                    </a:moveTo>
                    <a:cubicBezTo>
                      <a:pt x="8" y="0"/>
                      <a:pt x="3" y="4"/>
                      <a:pt x="0" y="10"/>
                    </a:cubicBezTo>
                    <a:cubicBezTo>
                      <a:pt x="1" y="15"/>
                      <a:pt x="3" y="22"/>
                      <a:pt x="3" y="27"/>
                    </a:cubicBezTo>
                    <a:cubicBezTo>
                      <a:pt x="5" y="30"/>
                      <a:pt x="7" y="31"/>
                      <a:pt x="10" y="32"/>
                    </a:cubicBezTo>
                    <a:cubicBezTo>
                      <a:pt x="11" y="22"/>
                      <a:pt x="13" y="1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4E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7" name="Freeform 684">
                <a:extLst>
                  <a:ext uri="{FF2B5EF4-FFF2-40B4-BE49-F238E27FC236}">
                    <a16:creationId xmlns:a16="http://schemas.microsoft.com/office/drawing/2014/main" id="{9105910F-C425-4D04-92E4-EF02F327C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57"/>
                <a:ext cx="1" cy="1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1 w 1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8" name="Freeform 685">
                <a:extLst>
                  <a:ext uri="{FF2B5EF4-FFF2-40B4-BE49-F238E27FC236}">
                    <a16:creationId xmlns:a16="http://schemas.microsoft.com/office/drawing/2014/main" id="{C612ADCB-5B62-4021-8AB0-9EA67BFA874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36" y="1245"/>
                <a:ext cx="3" cy="15"/>
              </a:xfrm>
              <a:custGeom>
                <a:avLst/>
                <a:gdLst>
                  <a:gd name="T0" fmla="*/ 1 w 5"/>
                  <a:gd name="T1" fmla="*/ 3 h 24"/>
                  <a:gd name="T2" fmla="*/ 0 w 5"/>
                  <a:gd name="T3" fmla="*/ 6 h 24"/>
                  <a:gd name="T4" fmla="*/ 1 w 5"/>
                  <a:gd name="T5" fmla="*/ 5 h 24"/>
                  <a:gd name="T6" fmla="*/ 1 w 5"/>
                  <a:gd name="T7" fmla="*/ 5 h 24"/>
                  <a:gd name="T8" fmla="*/ 1 w 5"/>
                  <a:gd name="T9" fmla="*/ 3 h 24"/>
                  <a:gd name="T10" fmla="*/ 1 w 5"/>
                  <a:gd name="T11" fmla="*/ 0 h 24"/>
                  <a:gd name="T12" fmla="*/ 1 w 5"/>
                  <a:gd name="T13" fmla="*/ 0 h 24"/>
                  <a:gd name="T14" fmla="*/ 1 w 5"/>
                  <a:gd name="T15" fmla="*/ 0 h 24"/>
                  <a:gd name="T16" fmla="*/ 1 w 5"/>
                  <a:gd name="T17" fmla="*/ 0 h 2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24"/>
                  <a:gd name="T29" fmla="*/ 5 w 5"/>
                  <a:gd name="T30" fmla="*/ 24 h 2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24">
                    <a:moveTo>
                      <a:pt x="2" y="11"/>
                    </a:moveTo>
                    <a:cubicBezTo>
                      <a:pt x="1" y="15"/>
                      <a:pt x="1" y="20"/>
                      <a:pt x="0" y="24"/>
                    </a:cubicBezTo>
                    <a:cubicBezTo>
                      <a:pt x="2" y="23"/>
                      <a:pt x="3" y="22"/>
                      <a:pt x="4" y="21"/>
                    </a:cubicBezTo>
                    <a:cubicBezTo>
                      <a:pt x="5" y="20"/>
                      <a:pt x="5" y="20"/>
                      <a:pt x="5" y="19"/>
                    </a:cubicBezTo>
                    <a:cubicBezTo>
                      <a:pt x="3" y="17"/>
                      <a:pt x="2" y="14"/>
                      <a:pt x="2" y="11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09" name="Freeform 686">
                <a:extLst>
                  <a:ext uri="{FF2B5EF4-FFF2-40B4-BE49-F238E27FC236}">
                    <a16:creationId xmlns:a16="http://schemas.microsoft.com/office/drawing/2014/main" id="{7F9EA8F9-F993-40FE-873B-117CAB04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247"/>
                <a:ext cx="3" cy="10"/>
              </a:xfrm>
              <a:custGeom>
                <a:avLst/>
                <a:gdLst>
                  <a:gd name="T0" fmla="*/ 1 w 4"/>
                  <a:gd name="T1" fmla="*/ 0 h 17"/>
                  <a:gd name="T2" fmla="*/ 0 w 4"/>
                  <a:gd name="T3" fmla="*/ 1 h 17"/>
                  <a:gd name="T4" fmla="*/ 2 w 4"/>
                  <a:gd name="T5" fmla="*/ 2 h 17"/>
                  <a:gd name="T6" fmla="*/ 1 w 4"/>
                  <a:gd name="T7" fmla="*/ 2 h 17"/>
                  <a:gd name="T8" fmla="*/ 2 w 4"/>
                  <a:gd name="T9" fmla="*/ 4 h 17"/>
                  <a:gd name="T10" fmla="*/ 1 w 4"/>
                  <a:gd name="T11" fmla="*/ 0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7"/>
                  <a:gd name="T20" fmla="*/ 4 w 4"/>
                  <a:gd name="T21" fmla="*/ 17 h 1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7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1" y="5"/>
                      <a:pt x="3" y="7"/>
                      <a:pt x="3" y="9"/>
                    </a:cubicBezTo>
                    <a:cubicBezTo>
                      <a:pt x="3" y="10"/>
                      <a:pt x="2" y="11"/>
                      <a:pt x="1" y="12"/>
                    </a:cubicBezTo>
                    <a:cubicBezTo>
                      <a:pt x="1" y="14"/>
                      <a:pt x="2" y="16"/>
                      <a:pt x="4" y="17"/>
                    </a:cubicBezTo>
                    <a:cubicBezTo>
                      <a:pt x="4" y="12"/>
                      <a:pt x="2" y="5"/>
                      <a:pt x="1" y="0"/>
                    </a:cubicBezTo>
                  </a:path>
                </a:pathLst>
              </a:custGeom>
              <a:solidFill>
                <a:srgbClr val="FCF6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0" name="Freeform 687">
                <a:extLst>
                  <a:ext uri="{FF2B5EF4-FFF2-40B4-BE49-F238E27FC236}">
                    <a16:creationId xmlns:a16="http://schemas.microsoft.com/office/drawing/2014/main" id="{D97D9596-5762-4AA0-8C35-DE941C0AD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1250"/>
                <a:ext cx="2" cy="4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1 h 7"/>
                  <a:gd name="T4" fmla="*/ 1 w 3"/>
                  <a:gd name="T5" fmla="*/ 1 h 7"/>
                  <a:gd name="T6" fmla="*/ 1 w 3"/>
                  <a:gd name="T7" fmla="*/ 1 h 7"/>
                  <a:gd name="T8" fmla="*/ 0 w 3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7"/>
                  <a:gd name="T17" fmla="*/ 3 w 3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7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2" y="6"/>
                      <a:pt x="3" y="5"/>
                      <a:pt x="3" y="4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1" name="Freeform 688">
                <a:extLst>
                  <a:ext uri="{FF2B5EF4-FFF2-40B4-BE49-F238E27FC236}">
                    <a16:creationId xmlns:a16="http://schemas.microsoft.com/office/drawing/2014/main" id="{185C12FB-2A43-40A2-B7F1-1F2D5CA12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240"/>
                <a:ext cx="8" cy="5"/>
              </a:xfrm>
              <a:custGeom>
                <a:avLst/>
                <a:gdLst>
                  <a:gd name="T0" fmla="*/ 1 w 13"/>
                  <a:gd name="T1" fmla="*/ 0 h 7"/>
                  <a:gd name="T2" fmla="*/ 0 w 13"/>
                  <a:gd name="T3" fmla="*/ 0 h 7"/>
                  <a:gd name="T4" fmla="*/ 0 w 13"/>
                  <a:gd name="T5" fmla="*/ 0 h 7"/>
                  <a:gd name="T6" fmla="*/ 2 w 13"/>
                  <a:gd name="T7" fmla="*/ 3 h 7"/>
                  <a:gd name="T8" fmla="*/ 3 w 13"/>
                  <a:gd name="T9" fmla="*/ 3 h 7"/>
                  <a:gd name="T10" fmla="*/ 3 w 13"/>
                  <a:gd name="T11" fmla="*/ 1 h 7"/>
                  <a:gd name="T12" fmla="*/ 1 w 13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3"/>
                  <a:gd name="T22" fmla="*/ 0 h 7"/>
                  <a:gd name="T23" fmla="*/ 13 w 13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3" h="7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6" y="7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0" y="1"/>
                      <a:pt x="6" y="0"/>
                      <a:pt x="2" y="0"/>
                    </a:cubicBezTo>
                  </a:path>
                </a:pathLst>
              </a:custGeom>
              <a:solidFill>
                <a:srgbClr val="FEF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2" name="Freeform 689">
                <a:extLst>
                  <a:ext uri="{FF2B5EF4-FFF2-40B4-BE49-F238E27FC236}">
                    <a16:creationId xmlns:a16="http://schemas.microsoft.com/office/drawing/2014/main" id="{C0426D80-6BEA-4BFE-BD13-CAB56270C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24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AF1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3" name="Freeform 690">
                <a:extLst>
                  <a:ext uri="{FF2B5EF4-FFF2-40B4-BE49-F238E27FC236}">
                    <a16:creationId xmlns:a16="http://schemas.microsoft.com/office/drawing/2014/main" id="{B4647190-D813-4D33-9A48-CD46AB657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243"/>
                <a:ext cx="1" cy="2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1 h 3"/>
                  <a:gd name="T4" fmla="*/ 0 w 1"/>
                  <a:gd name="T5" fmla="*/ 1 h 3"/>
                  <a:gd name="T6" fmla="*/ 1 w 1"/>
                  <a:gd name="T7" fmla="*/ 1 h 3"/>
                  <a:gd name="T8" fmla="*/ 0 w 1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3"/>
                  <a:gd name="T17" fmla="*/ 1 w 1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D5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4" name="Freeform 691">
                <a:extLst>
                  <a:ext uri="{FF2B5EF4-FFF2-40B4-BE49-F238E27FC236}">
                    <a16:creationId xmlns:a16="http://schemas.microsoft.com/office/drawing/2014/main" id="{EA3CB7C1-2CF8-4BFB-8CA4-D4E525412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36"/>
                <a:ext cx="26" cy="27"/>
              </a:xfrm>
              <a:custGeom>
                <a:avLst/>
                <a:gdLst>
                  <a:gd name="T0" fmla="*/ 5 w 39"/>
                  <a:gd name="T1" fmla="*/ 0 h 42"/>
                  <a:gd name="T2" fmla="*/ 3 w 39"/>
                  <a:gd name="T3" fmla="*/ 1 h 42"/>
                  <a:gd name="T4" fmla="*/ 1 w 39"/>
                  <a:gd name="T5" fmla="*/ 3 h 42"/>
                  <a:gd name="T6" fmla="*/ 1 w 39"/>
                  <a:gd name="T7" fmla="*/ 4 h 42"/>
                  <a:gd name="T8" fmla="*/ 1 w 39"/>
                  <a:gd name="T9" fmla="*/ 6 h 42"/>
                  <a:gd name="T10" fmla="*/ 1 w 39"/>
                  <a:gd name="T11" fmla="*/ 6 h 42"/>
                  <a:gd name="T12" fmla="*/ 1 w 39"/>
                  <a:gd name="T13" fmla="*/ 6 h 42"/>
                  <a:gd name="T14" fmla="*/ 3 w 39"/>
                  <a:gd name="T15" fmla="*/ 8 h 42"/>
                  <a:gd name="T16" fmla="*/ 1 w 39"/>
                  <a:gd name="T17" fmla="*/ 10 h 42"/>
                  <a:gd name="T18" fmla="*/ 0 w 39"/>
                  <a:gd name="T19" fmla="*/ 9 h 42"/>
                  <a:gd name="T20" fmla="*/ 0 w 39"/>
                  <a:gd name="T21" fmla="*/ 9 h 42"/>
                  <a:gd name="T22" fmla="*/ 5 w 39"/>
                  <a:gd name="T23" fmla="*/ 11 h 42"/>
                  <a:gd name="T24" fmla="*/ 11 w 39"/>
                  <a:gd name="T25" fmla="*/ 6 h 42"/>
                  <a:gd name="T26" fmla="*/ 5 w 39"/>
                  <a:gd name="T27" fmla="*/ 0 h 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9"/>
                  <a:gd name="T43" fmla="*/ 0 h 42"/>
                  <a:gd name="T44" fmla="*/ 39 w 39"/>
                  <a:gd name="T45" fmla="*/ 42 h 4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9" h="42">
                    <a:moveTo>
                      <a:pt x="18" y="0"/>
                    </a:moveTo>
                    <a:cubicBezTo>
                      <a:pt x="15" y="0"/>
                      <a:pt x="12" y="0"/>
                      <a:pt x="9" y="1"/>
                    </a:cubicBezTo>
                    <a:cubicBezTo>
                      <a:pt x="9" y="6"/>
                      <a:pt x="6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7"/>
                      <a:pt x="4" y="20"/>
                      <a:pt x="4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2"/>
                      <a:pt x="5" y="22"/>
                    </a:cubicBezTo>
                    <a:cubicBezTo>
                      <a:pt x="8" y="22"/>
                      <a:pt x="11" y="25"/>
                      <a:pt x="11" y="29"/>
                    </a:cubicBezTo>
                    <a:cubicBezTo>
                      <a:pt x="11" y="32"/>
                      <a:pt x="8" y="35"/>
                      <a:pt x="5" y="35"/>
                    </a:cubicBezTo>
                    <a:cubicBezTo>
                      <a:pt x="3" y="35"/>
                      <a:pt x="1" y="34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9"/>
                      <a:pt x="10" y="42"/>
                      <a:pt x="18" y="42"/>
                    </a:cubicBezTo>
                    <a:cubicBezTo>
                      <a:pt x="29" y="42"/>
                      <a:pt x="39" y="33"/>
                      <a:pt x="39" y="21"/>
                    </a:cubicBezTo>
                    <a:cubicBezTo>
                      <a:pt x="39" y="9"/>
                      <a:pt x="29" y="0"/>
                      <a:pt x="18" y="0"/>
                    </a:cubicBezTo>
                  </a:path>
                </a:pathLst>
              </a:custGeom>
              <a:solidFill>
                <a:srgbClr val="F8D5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5" name="Freeform 692">
                <a:extLst>
                  <a:ext uri="{FF2B5EF4-FFF2-40B4-BE49-F238E27FC236}">
                    <a16:creationId xmlns:a16="http://schemas.microsoft.com/office/drawing/2014/main" id="{C4403CB0-DD9B-4080-AE63-856380D3D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44"/>
                <a:ext cx="2" cy="2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2 w 2"/>
                  <a:gd name="T5" fmla="*/ 1 h 3"/>
                  <a:gd name="T6" fmla="*/ 2 w 2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3"/>
                  <a:gd name="T14" fmla="*/ 2 w 2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2"/>
                      <a:pt x="2" y="1"/>
                      <a:pt x="2" y="0"/>
                    </a:cubicBezTo>
                  </a:path>
                </a:pathLst>
              </a:custGeom>
              <a:solidFill>
                <a:srgbClr val="A8A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6" name="Freeform 693">
                <a:extLst>
                  <a:ext uri="{FF2B5EF4-FFF2-40B4-BE49-F238E27FC236}">
                    <a16:creationId xmlns:a16="http://schemas.microsoft.com/office/drawing/2014/main" id="{48AE25E1-6AAA-49AD-A5B2-DC3A9FEE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50"/>
                <a:ext cx="8" cy="9"/>
              </a:xfrm>
              <a:custGeom>
                <a:avLst/>
                <a:gdLst>
                  <a:gd name="T0" fmla="*/ 2 w 11"/>
                  <a:gd name="T1" fmla="*/ 0 h 13"/>
                  <a:gd name="T2" fmla="*/ 1 w 11"/>
                  <a:gd name="T3" fmla="*/ 1 h 13"/>
                  <a:gd name="T4" fmla="*/ 0 w 11"/>
                  <a:gd name="T5" fmla="*/ 4 h 13"/>
                  <a:gd name="T6" fmla="*/ 2 w 11"/>
                  <a:gd name="T7" fmla="*/ 4 h 13"/>
                  <a:gd name="T8" fmla="*/ 4 w 11"/>
                  <a:gd name="T9" fmla="*/ 2 h 13"/>
                  <a:gd name="T10" fmla="*/ 2 w 11"/>
                  <a:gd name="T11" fmla="*/ 0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1"/>
                  <a:gd name="T19" fmla="*/ 0 h 13"/>
                  <a:gd name="T20" fmla="*/ 11 w 11"/>
                  <a:gd name="T21" fmla="*/ 13 h 1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1" h="13">
                    <a:moveTo>
                      <a:pt x="5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4" y="4"/>
                      <a:pt x="2" y="8"/>
                      <a:pt x="0" y="11"/>
                    </a:cubicBezTo>
                    <a:cubicBezTo>
                      <a:pt x="1" y="12"/>
                      <a:pt x="3" y="13"/>
                      <a:pt x="5" y="13"/>
                    </a:cubicBezTo>
                    <a:cubicBezTo>
                      <a:pt x="8" y="13"/>
                      <a:pt x="11" y="10"/>
                      <a:pt x="11" y="7"/>
                    </a:cubicBezTo>
                    <a:cubicBezTo>
                      <a:pt x="11" y="3"/>
                      <a:pt x="8" y="0"/>
                      <a:pt x="5" y="0"/>
                    </a:cubicBezTo>
                  </a:path>
                </a:pathLst>
              </a:custGeom>
              <a:solidFill>
                <a:srgbClr val="FC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7" name="Freeform 694">
                <a:extLst>
                  <a:ext uri="{FF2B5EF4-FFF2-40B4-BE49-F238E27FC236}">
                    <a16:creationId xmlns:a16="http://schemas.microsoft.com/office/drawing/2014/main" id="{88AF6EF7-B847-44BC-BBEC-D83BF0A85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237"/>
                <a:ext cx="4" cy="7"/>
              </a:xfrm>
              <a:custGeom>
                <a:avLst/>
                <a:gdLst>
                  <a:gd name="T0" fmla="*/ 1 w 7"/>
                  <a:gd name="T1" fmla="*/ 0 h 11"/>
                  <a:gd name="T2" fmla="*/ 0 w 7"/>
                  <a:gd name="T3" fmla="*/ 1 h 11"/>
                  <a:gd name="T4" fmla="*/ 0 w 7"/>
                  <a:gd name="T5" fmla="*/ 3 h 11"/>
                  <a:gd name="T6" fmla="*/ 1 w 7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7"/>
                  <a:gd name="T13" fmla="*/ 0 h 11"/>
                  <a:gd name="T14" fmla="*/ 7 w 7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7" h="11">
                    <a:moveTo>
                      <a:pt x="7" y="0"/>
                    </a:moveTo>
                    <a:cubicBezTo>
                      <a:pt x="5" y="1"/>
                      <a:pt x="2" y="3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4" y="9"/>
                      <a:pt x="7" y="5"/>
                      <a:pt x="7" y="0"/>
                    </a:cubicBezTo>
                  </a:path>
                </a:pathLst>
              </a:custGeom>
              <a:solidFill>
                <a:srgbClr val="FCE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8" name="Freeform 695">
                <a:extLst>
                  <a:ext uri="{FF2B5EF4-FFF2-40B4-BE49-F238E27FC236}">
                    <a16:creationId xmlns:a16="http://schemas.microsoft.com/office/drawing/2014/main" id="{B59DB869-1496-4C53-A928-D2D5FB3E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240"/>
                <a:ext cx="2" cy="4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1 h 6"/>
                  <a:gd name="T4" fmla="*/ 1 w 3"/>
                  <a:gd name="T5" fmla="*/ 2 h 6"/>
                  <a:gd name="T6" fmla="*/ 1 w 3"/>
                  <a:gd name="T7" fmla="*/ 2 h 6"/>
                  <a:gd name="T8" fmla="*/ 1 w 3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6"/>
                  <a:gd name="T17" fmla="*/ 3 w 3"/>
                  <a:gd name="T18" fmla="*/ 6 h 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6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4"/>
                      <a:pt x="3" y="2"/>
                      <a:pt x="3" y="0"/>
                    </a:cubicBezTo>
                  </a:path>
                </a:pathLst>
              </a:custGeom>
              <a:solidFill>
                <a:srgbClr val="D5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419" name="Freeform 696">
                <a:extLst>
                  <a:ext uri="{FF2B5EF4-FFF2-40B4-BE49-F238E27FC236}">
                    <a16:creationId xmlns:a16="http://schemas.microsoft.com/office/drawing/2014/main" id="{D2BB66F2-26F7-4E73-A93E-79CE95EEB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245"/>
                <a:ext cx="1" cy="7"/>
              </a:xfrm>
              <a:custGeom>
                <a:avLst/>
                <a:gdLst>
                  <a:gd name="T0" fmla="*/ 1 w 2"/>
                  <a:gd name="T1" fmla="*/ 0 h 11"/>
                  <a:gd name="T2" fmla="*/ 0 w 2"/>
                  <a:gd name="T3" fmla="*/ 2 h 11"/>
                  <a:gd name="T4" fmla="*/ 1 w 2"/>
                  <a:gd name="T5" fmla="*/ 3 h 11"/>
                  <a:gd name="T6" fmla="*/ 1 w 2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1"/>
                  <a:gd name="T14" fmla="*/ 2 w 2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1">
                    <a:moveTo>
                      <a:pt x="2" y="0"/>
                    </a:moveTo>
                    <a:cubicBezTo>
                      <a:pt x="1" y="3"/>
                      <a:pt x="0" y="5"/>
                      <a:pt x="0" y="8"/>
                    </a:cubicBezTo>
                    <a:cubicBezTo>
                      <a:pt x="0" y="9"/>
                      <a:pt x="0" y="10"/>
                      <a:pt x="1" y="11"/>
                    </a:cubicBezTo>
                    <a:cubicBezTo>
                      <a:pt x="1" y="7"/>
                      <a:pt x="1" y="4"/>
                      <a:pt x="2" y="0"/>
                    </a:cubicBezTo>
                  </a:path>
                </a:pathLst>
              </a:custGeom>
              <a:solidFill>
                <a:srgbClr val="FEF4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61" name="Freeform 698">
              <a:extLst>
                <a:ext uri="{FF2B5EF4-FFF2-40B4-BE49-F238E27FC236}">
                  <a16:creationId xmlns:a16="http://schemas.microsoft.com/office/drawing/2014/main" id="{2271F711-3746-4161-830C-4C61D0493F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0" y="1843"/>
              <a:ext cx="3" cy="11"/>
            </a:xfrm>
            <a:custGeom>
              <a:avLst/>
              <a:gdLst>
                <a:gd name="T0" fmla="*/ 0 w 4"/>
                <a:gd name="T1" fmla="*/ 4 h 18"/>
                <a:gd name="T2" fmla="*/ 0 w 4"/>
                <a:gd name="T3" fmla="*/ 4 h 18"/>
                <a:gd name="T4" fmla="*/ 0 w 4"/>
                <a:gd name="T5" fmla="*/ 4 h 18"/>
                <a:gd name="T6" fmla="*/ 0 w 4"/>
                <a:gd name="T7" fmla="*/ 4 h 18"/>
                <a:gd name="T8" fmla="*/ 0 w 4"/>
                <a:gd name="T9" fmla="*/ 4 h 18"/>
                <a:gd name="T10" fmla="*/ 2 w 4"/>
                <a:gd name="T11" fmla="*/ 0 h 18"/>
                <a:gd name="T12" fmla="*/ 1 w 4"/>
                <a:gd name="T13" fmla="*/ 2 h 18"/>
                <a:gd name="T14" fmla="*/ 2 w 4"/>
                <a:gd name="T15" fmla="*/ 2 h 18"/>
                <a:gd name="T16" fmla="*/ 2 w 4"/>
                <a:gd name="T17" fmla="*/ 1 h 18"/>
                <a:gd name="T18" fmla="*/ 2 w 4"/>
                <a:gd name="T19" fmla="*/ 0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18"/>
                <a:gd name="T32" fmla="*/ 4 w 4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18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moveTo>
                    <a:pt x="2" y="0"/>
                  </a:moveTo>
                  <a:cubicBezTo>
                    <a:pt x="1" y="3"/>
                    <a:pt x="1" y="6"/>
                    <a:pt x="1" y="9"/>
                  </a:cubicBezTo>
                  <a:cubicBezTo>
                    <a:pt x="1" y="8"/>
                    <a:pt x="2" y="8"/>
                    <a:pt x="4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5"/>
                    <a:pt x="3" y="2"/>
                    <a:pt x="2" y="0"/>
                  </a:cubicBezTo>
                </a:path>
              </a:pathLst>
            </a:custGeom>
            <a:solidFill>
              <a:srgbClr val="FCEB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2" name="Freeform 699">
              <a:extLst>
                <a:ext uri="{FF2B5EF4-FFF2-40B4-BE49-F238E27FC236}">
                  <a16:creationId xmlns:a16="http://schemas.microsoft.com/office/drawing/2014/main" id="{C798C187-3DD4-452F-B966-0D78A49E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41"/>
              <a:ext cx="3" cy="13"/>
            </a:xfrm>
            <a:custGeom>
              <a:avLst/>
              <a:gdLst>
                <a:gd name="T0" fmla="*/ 1 w 5"/>
                <a:gd name="T1" fmla="*/ 0 h 20"/>
                <a:gd name="T2" fmla="*/ 1 w 5"/>
                <a:gd name="T3" fmla="*/ 1 h 20"/>
                <a:gd name="T4" fmla="*/ 1 w 5"/>
                <a:gd name="T5" fmla="*/ 1 h 20"/>
                <a:gd name="T6" fmla="*/ 0 w 5"/>
                <a:gd name="T7" fmla="*/ 3 h 20"/>
                <a:gd name="T8" fmla="*/ 1 w 5"/>
                <a:gd name="T9" fmla="*/ 5 h 20"/>
                <a:gd name="T10" fmla="*/ 1 w 5"/>
                <a:gd name="T11" fmla="*/ 5 h 20"/>
                <a:gd name="T12" fmla="*/ 1 w 5"/>
                <a:gd name="T13" fmla="*/ 5 h 20"/>
                <a:gd name="T14" fmla="*/ 1 w 5"/>
                <a:gd name="T15" fmla="*/ 3 h 20"/>
                <a:gd name="T16" fmla="*/ 1 w 5"/>
                <a:gd name="T17" fmla="*/ 1 h 20"/>
                <a:gd name="T18" fmla="*/ 1 w 5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20"/>
                <a:gd name="T32" fmla="*/ 5 w 5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20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0" y="8"/>
                    <a:pt x="0" y="12"/>
                  </a:cubicBezTo>
                  <a:cubicBezTo>
                    <a:pt x="0" y="15"/>
                    <a:pt x="1" y="18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19"/>
                    <a:pt x="2" y="18"/>
                    <a:pt x="2" y="17"/>
                  </a:cubicBezTo>
                  <a:cubicBezTo>
                    <a:pt x="2" y="15"/>
                    <a:pt x="2" y="13"/>
                    <a:pt x="4" y="12"/>
                  </a:cubicBezTo>
                  <a:cubicBezTo>
                    <a:pt x="4" y="9"/>
                    <a:pt x="4" y="6"/>
                    <a:pt x="5" y="3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D5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3" name="Freeform 700">
              <a:extLst>
                <a:ext uri="{FF2B5EF4-FFF2-40B4-BE49-F238E27FC236}">
                  <a16:creationId xmlns:a16="http://schemas.microsoft.com/office/drawing/2014/main" id="{C5FCEF97-6378-4CB5-B300-6C22C3272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848"/>
              <a:ext cx="3" cy="6"/>
            </a:xfrm>
            <a:custGeom>
              <a:avLst/>
              <a:gdLst>
                <a:gd name="T0" fmla="*/ 2 w 4"/>
                <a:gd name="T1" fmla="*/ 0 h 10"/>
                <a:gd name="T2" fmla="*/ 1 w 4"/>
                <a:gd name="T3" fmla="*/ 1 h 10"/>
                <a:gd name="T4" fmla="*/ 0 w 4"/>
                <a:gd name="T5" fmla="*/ 2 h 10"/>
                <a:gd name="T6" fmla="*/ 0 w 4"/>
                <a:gd name="T7" fmla="*/ 2 h 10"/>
                <a:gd name="T8" fmla="*/ 2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0"/>
                <a:gd name="T17" fmla="*/ 4 w 4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0">
                  <a:moveTo>
                    <a:pt x="4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2" y="7"/>
                    <a:pt x="4" y="3"/>
                    <a:pt x="4" y="0"/>
                  </a:cubicBezTo>
                </a:path>
              </a:pathLst>
            </a:custGeom>
            <a:solidFill>
              <a:srgbClr val="FEF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4" name="Freeform 701">
              <a:extLst>
                <a:ext uri="{FF2B5EF4-FFF2-40B4-BE49-F238E27FC236}">
                  <a16:creationId xmlns:a16="http://schemas.microsoft.com/office/drawing/2014/main" id="{BF03BE48-B7B1-4A16-AF9C-8C304BD7B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1849"/>
              <a:ext cx="1" cy="5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1 w 2"/>
                <a:gd name="T5" fmla="*/ 2 h 8"/>
                <a:gd name="T6" fmla="*/ 1 w 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8"/>
                <a:gd name="T14" fmla="*/ 2 w 2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8">
                  <a:moveTo>
                    <a:pt x="2" y="0"/>
                  </a:moveTo>
                  <a:cubicBezTo>
                    <a:pt x="0" y="1"/>
                    <a:pt x="0" y="3"/>
                    <a:pt x="0" y="5"/>
                  </a:cubicBezTo>
                  <a:cubicBezTo>
                    <a:pt x="0" y="6"/>
                    <a:pt x="0" y="7"/>
                    <a:pt x="1" y="8"/>
                  </a:cubicBezTo>
                  <a:cubicBezTo>
                    <a:pt x="1" y="5"/>
                    <a:pt x="1" y="3"/>
                    <a:pt x="2" y="0"/>
                  </a:cubicBezTo>
                </a:path>
              </a:pathLst>
            </a:custGeom>
            <a:solidFill>
              <a:srgbClr val="EB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Freeform 702">
              <a:extLst>
                <a:ext uri="{FF2B5EF4-FFF2-40B4-BE49-F238E27FC236}">
                  <a16:creationId xmlns:a16="http://schemas.microsoft.com/office/drawing/2014/main" id="{657E3B5A-4F64-4BCD-A921-522ADAF30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40"/>
              <a:ext cx="1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1 w 2"/>
                <a:gd name="T5" fmla="*/ 1 h 2"/>
                <a:gd name="T6" fmla="*/ 1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1" y="1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EB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6" name="Oval 703">
              <a:extLst>
                <a:ext uri="{FF2B5EF4-FFF2-40B4-BE49-F238E27FC236}">
                  <a16:creationId xmlns:a16="http://schemas.microsoft.com/office/drawing/2014/main" id="{59A1C3B4-09A4-4708-B478-F386E17323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6" y="1847"/>
              <a:ext cx="16" cy="17"/>
            </a:xfrm>
            <a:prstGeom prst="ellipse">
              <a:avLst/>
            </a:prstGeom>
            <a:solidFill>
              <a:srgbClr val="F8D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67" name="Oval 704">
              <a:extLst>
                <a:ext uri="{FF2B5EF4-FFF2-40B4-BE49-F238E27FC236}">
                  <a16:creationId xmlns:a16="http://schemas.microsoft.com/office/drawing/2014/main" id="{305C6F6F-AA8B-4C73-89AF-B75F62BA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5" y="1880"/>
              <a:ext cx="17" cy="16"/>
            </a:xfrm>
            <a:prstGeom prst="ellipse">
              <a:avLst/>
            </a:prstGeom>
            <a:solidFill>
              <a:srgbClr val="F8D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68" name="Freeform 705">
              <a:extLst>
                <a:ext uri="{FF2B5EF4-FFF2-40B4-BE49-F238E27FC236}">
                  <a16:creationId xmlns:a16="http://schemas.microsoft.com/office/drawing/2014/main" id="{5A5A8263-1130-4E6C-8BD2-E1B8491E4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889"/>
              <a:ext cx="4" cy="9"/>
            </a:xfrm>
            <a:custGeom>
              <a:avLst/>
              <a:gdLst>
                <a:gd name="T0" fmla="*/ 1 w 6"/>
                <a:gd name="T1" fmla="*/ 0 h 14"/>
                <a:gd name="T2" fmla="*/ 0 w 6"/>
                <a:gd name="T3" fmla="*/ 1 h 14"/>
                <a:gd name="T4" fmla="*/ 1 w 6"/>
                <a:gd name="T5" fmla="*/ 3 h 14"/>
                <a:gd name="T6" fmla="*/ 1 w 6"/>
                <a:gd name="T7" fmla="*/ 3 h 14"/>
                <a:gd name="T8" fmla="*/ 2 w 6"/>
                <a:gd name="T9" fmla="*/ 4 h 14"/>
                <a:gd name="T10" fmla="*/ 1 w 6"/>
                <a:gd name="T11" fmla="*/ 3 h 14"/>
                <a:gd name="T12" fmla="*/ 1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4"/>
                <a:gd name="T23" fmla="*/ 6 w 6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4">
                  <a:moveTo>
                    <a:pt x="1" y="0"/>
                  </a:moveTo>
                  <a:cubicBezTo>
                    <a:pt x="1" y="1"/>
                    <a:pt x="0" y="2"/>
                    <a:pt x="0" y="2"/>
                  </a:cubicBezTo>
                  <a:cubicBezTo>
                    <a:pt x="1" y="4"/>
                    <a:pt x="3" y="7"/>
                    <a:pt x="3" y="9"/>
                  </a:cubicBezTo>
                  <a:cubicBezTo>
                    <a:pt x="3" y="11"/>
                    <a:pt x="2" y="12"/>
                    <a:pt x="2" y="13"/>
                  </a:cubicBezTo>
                  <a:cubicBezTo>
                    <a:pt x="3" y="14"/>
                    <a:pt x="5" y="14"/>
                    <a:pt x="6" y="14"/>
                  </a:cubicBezTo>
                  <a:cubicBezTo>
                    <a:pt x="6" y="14"/>
                    <a:pt x="5" y="13"/>
                    <a:pt x="5" y="12"/>
                  </a:cubicBezTo>
                  <a:cubicBezTo>
                    <a:pt x="3" y="8"/>
                    <a:pt x="2" y="4"/>
                    <a:pt x="1" y="0"/>
                  </a:cubicBezTo>
                </a:path>
              </a:pathLst>
            </a:custGeom>
            <a:solidFill>
              <a:srgbClr val="FCE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706">
              <a:extLst>
                <a:ext uri="{FF2B5EF4-FFF2-40B4-BE49-F238E27FC236}">
                  <a16:creationId xmlns:a16="http://schemas.microsoft.com/office/drawing/2014/main" id="{3DEF698C-D6D0-46B1-AE0F-74ED0DE29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889"/>
              <a:ext cx="6" cy="9"/>
            </a:xfrm>
            <a:custGeom>
              <a:avLst/>
              <a:gdLst>
                <a:gd name="T0" fmla="*/ 1 w 9"/>
                <a:gd name="T1" fmla="*/ 0 h 14"/>
                <a:gd name="T2" fmla="*/ 0 w 9"/>
                <a:gd name="T3" fmla="*/ 0 h 14"/>
                <a:gd name="T4" fmla="*/ 1 w 9"/>
                <a:gd name="T5" fmla="*/ 3 h 14"/>
                <a:gd name="T6" fmla="*/ 1 w 9"/>
                <a:gd name="T7" fmla="*/ 4 h 14"/>
                <a:gd name="T8" fmla="*/ 3 w 9"/>
                <a:gd name="T9" fmla="*/ 2 h 14"/>
                <a:gd name="T10" fmla="*/ 1 w 9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4"/>
                <a:gd name="T20" fmla="*/ 9 w 9"/>
                <a:gd name="T21" fmla="*/ 14 h 1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4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4"/>
                    <a:pt x="2" y="8"/>
                    <a:pt x="4" y="11"/>
                  </a:cubicBezTo>
                  <a:cubicBezTo>
                    <a:pt x="4" y="12"/>
                    <a:pt x="5" y="13"/>
                    <a:pt x="5" y="14"/>
                  </a:cubicBezTo>
                  <a:cubicBezTo>
                    <a:pt x="8" y="13"/>
                    <a:pt x="9" y="10"/>
                    <a:pt x="9" y="7"/>
                  </a:cubicBezTo>
                  <a:cubicBezTo>
                    <a:pt x="9" y="3"/>
                    <a:pt x="6" y="0"/>
                    <a:pt x="1" y="0"/>
                  </a:cubicBezTo>
                </a:path>
              </a:pathLst>
            </a:custGeom>
            <a:solidFill>
              <a:srgbClr val="F8D5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707">
              <a:extLst>
                <a:ext uri="{FF2B5EF4-FFF2-40B4-BE49-F238E27FC236}">
                  <a16:creationId xmlns:a16="http://schemas.microsoft.com/office/drawing/2014/main" id="{5A91BEFB-81E3-430D-BFEB-081CF969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889"/>
              <a:ext cx="5" cy="9"/>
            </a:xfrm>
            <a:custGeom>
              <a:avLst/>
              <a:gdLst>
                <a:gd name="T0" fmla="*/ 1 w 9"/>
                <a:gd name="T1" fmla="*/ 0 h 15"/>
                <a:gd name="T2" fmla="*/ 0 w 9"/>
                <a:gd name="T3" fmla="*/ 1 h 15"/>
                <a:gd name="T4" fmla="*/ 1 w 9"/>
                <a:gd name="T5" fmla="*/ 3 h 15"/>
                <a:gd name="T6" fmla="*/ 1 w 9"/>
                <a:gd name="T7" fmla="*/ 3 h 15"/>
                <a:gd name="T8" fmla="*/ 1 w 9"/>
                <a:gd name="T9" fmla="*/ 3 h 15"/>
                <a:gd name="T10" fmla="*/ 2 w 9"/>
                <a:gd name="T11" fmla="*/ 3 h 15"/>
                <a:gd name="T12" fmla="*/ 1 w 9"/>
                <a:gd name="T13" fmla="*/ 2 h 15"/>
                <a:gd name="T14" fmla="*/ 1 w 9"/>
                <a:gd name="T15" fmla="*/ 0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"/>
                <a:gd name="T25" fmla="*/ 0 h 15"/>
                <a:gd name="T26" fmla="*/ 9 w 9"/>
                <a:gd name="T27" fmla="*/ 15 h 1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" h="15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1" y="5"/>
                    <a:pt x="2" y="9"/>
                    <a:pt x="4" y="13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7" y="15"/>
                    <a:pt x="8" y="15"/>
                    <a:pt x="9" y="14"/>
                  </a:cubicBezTo>
                  <a:cubicBezTo>
                    <a:pt x="9" y="13"/>
                    <a:pt x="8" y="12"/>
                    <a:pt x="8" y="11"/>
                  </a:cubicBezTo>
                  <a:cubicBezTo>
                    <a:pt x="6" y="8"/>
                    <a:pt x="5" y="4"/>
                    <a:pt x="4" y="0"/>
                  </a:cubicBezTo>
                </a:path>
              </a:pathLst>
            </a:custGeom>
            <a:solidFill>
              <a:srgbClr val="A8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708">
              <a:extLst>
                <a:ext uri="{FF2B5EF4-FFF2-40B4-BE49-F238E27FC236}">
                  <a16:creationId xmlns:a16="http://schemas.microsoft.com/office/drawing/2014/main" id="{40A0F91A-30C5-4CAC-A59C-8FCBD0250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891"/>
              <a:ext cx="3" cy="7"/>
            </a:xfrm>
            <a:custGeom>
              <a:avLst/>
              <a:gdLst>
                <a:gd name="T0" fmla="*/ 1 w 5"/>
                <a:gd name="T1" fmla="*/ 0 h 11"/>
                <a:gd name="T2" fmla="*/ 0 w 5"/>
                <a:gd name="T3" fmla="*/ 1 h 11"/>
                <a:gd name="T4" fmla="*/ 1 w 5"/>
                <a:gd name="T5" fmla="*/ 3 h 11"/>
                <a:gd name="T6" fmla="*/ 1 w 5"/>
                <a:gd name="T7" fmla="*/ 2 h 11"/>
                <a:gd name="T8" fmla="*/ 1 w 5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11"/>
                <a:gd name="T17" fmla="*/ 5 w 5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11">
                  <a:moveTo>
                    <a:pt x="2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7"/>
                    <a:pt x="2" y="10"/>
                    <a:pt x="4" y="11"/>
                  </a:cubicBezTo>
                  <a:cubicBezTo>
                    <a:pt x="4" y="10"/>
                    <a:pt x="5" y="9"/>
                    <a:pt x="5" y="7"/>
                  </a:cubicBezTo>
                  <a:cubicBezTo>
                    <a:pt x="5" y="5"/>
                    <a:pt x="3" y="2"/>
                    <a:pt x="2" y="0"/>
                  </a:cubicBezTo>
                </a:path>
              </a:pathLst>
            </a:custGeom>
            <a:solidFill>
              <a:srgbClr val="F4E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709">
              <a:extLst>
                <a:ext uri="{FF2B5EF4-FFF2-40B4-BE49-F238E27FC236}">
                  <a16:creationId xmlns:a16="http://schemas.microsoft.com/office/drawing/2014/main" id="{7251781A-D749-4516-9754-84A16AF562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887"/>
              <a:ext cx="7" cy="9"/>
            </a:xfrm>
            <a:custGeom>
              <a:avLst/>
              <a:gdLst>
                <a:gd name="T0" fmla="*/ 1 w 12"/>
                <a:gd name="T1" fmla="*/ 0 h 13"/>
                <a:gd name="T2" fmla="*/ 1 w 12"/>
                <a:gd name="T3" fmla="*/ 1 h 13"/>
                <a:gd name="T4" fmla="*/ 0 w 12"/>
                <a:gd name="T5" fmla="*/ 4 h 13"/>
                <a:gd name="T6" fmla="*/ 1 w 12"/>
                <a:gd name="T7" fmla="*/ 4 h 13"/>
                <a:gd name="T8" fmla="*/ 1 w 12"/>
                <a:gd name="T9" fmla="*/ 4 h 13"/>
                <a:gd name="T10" fmla="*/ 2 w 12"/>
                <a:gd name="T11" fmla="*/ 1 h 13"/>
                <a:gd name="T12" fmla="*/ 2 w 12"/>
                <a:gd name="T13" fmla="*/ 1 h 13"/>
                <a:gd name="T14" fmla="*/ 1 w 12"/>
                <a:gd name="T15" fmla="*/ 0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"/>
                <a:gd name="T25" fmla="*/ 0 h 13"/>
                <a:gd name="T26" fmla="*/ 12 w 12"/>
                <a:gd name="T27" fmla="*/ 13 h 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" h="13">
                  <a:moveTo>
                    <a:pt x="7" y="0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1" y="6"/>
                    <a:pt x="0" y="8"/>
                    <a:pt x="0" y="11"/>
                  </a:cubicBezTo>
                  <a:cubicBezTo>
                    <a:pt x="0" y="12"/>
                    <a:pt x="1" y="12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1" y="7"/>
                    <a:pt x="6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1"/>
                    <a:pt x="9" y="0"/>
                    <a:pt x="7" y="0"/>
                  </a:cubicBezTo>
                </a:path>
              </a:pathLst>
            </a:custGeom>
            <a:solidFill>
              <a:srgbClr val="FCE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710">
              <a:extLst>
                <a:ext uri="{FF2B5EF4-FFF2-40B4-BE49-F238E27FC236}">
                  <a16:creationId xmlns:a16="http://schemas.microsoft.com/office/drawing/2014/main" id="{76BEDFCF-E4EB-47AC-880B-B22E603DB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1889"/>
              <a:ext cx="1" cy="5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1 w 2"/>
                <a:gd name="T5" fmla="*/ 2 h 8"/>
                <a:gd name="T6" fmla="*/ 1 w 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8"/>
                <a:gd name="T14" fmla="*/ 2 w 2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8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5"/>
                    <a:pt x="2" y="3"/>
                    <a:pt x="2" y="0"/>
                  </a:cubicBezTo>
                </a:path>
              </a:pathLst>
            </a:custGeom>
            <a:solidFill>
              <a:srgbClr val="F4E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711">
              <a:extLst>
                <a:ext uri="{FF2B5EF4-FFF2-40B4-BE49-F238E27FC236}">
                  <a16:creationId xmlns:a16="http://schemas.microsoft.com/office/drawing/2014/main" id="{C7E3C072-B53A-424F-8004-5E9CC099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889"/>
              <a:ext cx="9" cy="8"/>
            </a:xfrm>
            <a:custGeom>
              <a:avLst/>
              <a:gdLst>
                <a:gd name="T0" fmla="*/ 4 w 13"/>
                <a:gd name="T1" fmla="*/ 0 h 13"/>
                <a:gd name="T2" fmla="*/ 0 w 13"/>
                <a:gd name="T3" fmla="*/ 2 h 13"/>
                <a:gd name="T4" fmla="*/ 0 w 13"/>
                <a:gd name="T5" fmla="*/ 2 h 13"/>
                <a:gd name="T6" fmla="*/ 2 w 13"/>
                <a:gd name="T7" fmla="*/ 3 h 13"/>
                <a:gd name="T8" fmla="*/ 4 w 13"/>
                <a:gd name="T9" fmla="*/ 1 h 13"/>
                <a:gd name="T10" fmla="*/ 4 w 13"/>
                <a:gd name="T11" fmla="*/ 0 h 13"/>
                <a:gd name="T12" fmla="*/ 4 w 1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3"/>
                <a:gd name="T23" fmla="*/ 13 w 13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3">
                  <a:moveTo>
                    <a:pt x="11" y="0"/>
                  </a:moveTo>
                  <a:cubicBezTo>
                    <a:pt x="5" y="0"/>
                    <a:pt x="0" y="5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" y="12"/>
                    <a:pt x="4" y="13"/>
                    <a:pt x="6" y="13"/>
                  </a:cubicBezTo>
                  <a:cubicBezTo>
                    <a:pt x="10" y="13"/>
                    <a:pt x="13" y="10"/>
                    <a:pt x="13" y="6"/>
                  </a:cubicBezTo>
                  <a:cubicBezTo>
                    <a:pt x="13" y="4"/>
                    <a:pt x="12" y="2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4E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712">
              <a:extLst>
                <a:ext uri="{FF2B5EF4-FFF2-40B4-BE49-F238E27FC236}">
                  <a16:creationId xmlns:a16="http://schemas.microsoft.com/office/drawing/2014/main" id="{FCE75624-CFD5-437B-9372-A218C998A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1901"/>
              <a:ext cx="2" cy="6"/>
            </a:xfrm>
            <a:custGeom>
              <a:avLst/>
              <a:gdLst>
                <a:gd name="T0" fmla="*/ 2 w 2"/>
                <a:gd name="T1" fmla="*/ 0 h 9"/>
                <a:gd name="T2" fmla="*/ 0 w 2"/>
                <a:gd name="T3" fmla="*/ 1 h 9"/>
                <a:gd name="T4" fmla="*/ 1 w 2"/>
                <a:gd name="T5" fmla="*/ 3 h 9"/>
                <a:gd name="T6" fmla="*/ 2 w 2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9"/>
                <a:gd name="T14" fmla="*/ 2 w 2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9">
                  <a:moveTo>
                    <a:pt x="2" y="0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2" y="6"/>
                    <a:pt x="2" y="3"/>
                    <a:pt x="2" y="0"/>
                  </a:cubicBezTo>
                </a:path>
              </a:pathLst>
            </a:custGeom>
            <a:solidFill>
              <a:srgbClr val="FBF5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713">
              <a:extLst>
                <a:ext uri="{FF2B5EF4-FFF2-40B4-BE49-F238E27FC236}">
                  <a16:creationId xmlns:a16="http://schemas.microsoft.com/office/drawing/2014/main" id="{AA887982-0AF5-4F1E-981F-F4F8B135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1899"/>
              <a:ext cx="7" cy="10"/>
            </a:xfrm>
            <a:custGeom>
              <a:avLst/>
              <a:gdLst>
                <a:gd name="T0" fmla="*/ 1 w 11"/>
                <a:gd name="T1" fmla="*/ 0 h 16"/>
                <a:gd name="T2" fmla="*/ 1 w 11"/>
                <a:gd name="T3" fmla="*/ 1 h 16"/>
                <a:gd name="T4" fmla="*/ 0 w 11"/>
                <a:gd name="T5" fmla="*/ 4 h 16"/>
                <a:gd name="T6" fmla="*/ 1 w 11"/>
                <a:gd name="T7" fmla="*/ 4 h 16"/>
                <a:gd name="T8" fmla="*/ 3 w 11"/>
                <a:gd name="T9" fmla="*/ 2 h 16"/>
                <a:gd name="T10" fmla="*/ 3 w 11"/>
                <a:gd name="T11" fmla="*/ 1 h 16"/>
                <a:gd name="T12" fmla="*/ 2 w 11"/>
                <a:gd name="T13" fmla="*/ 1 h 16"/>
                <a:gd name="T14" fmla="*/ 1 w 11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"/>
                <a:gd name="T25" fmla="*/ 0 h 16"/>
                <a:gd name="T26" fmla="*/ 11 w 11"/>
                <a:gd name="T27" fmla="*/ 16 h 1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" h="16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1" y="6"/>
                    <a:pt x="0" y="11"/>
                    <a:pt x="0" y="16"/>
                  </a:cubicBezTo>
                  <a:cubicBezTo>
                    <a:pt x="1" y="16"/>
                    <a:pt x="2" y="16"/>
                    <a:pt x="3" y="16"/>
                  </a:cubicBezTo>
                  <a:cubicBezTo>
                    <a:pt x="7" y="16"/>
                    <a:pt x="11" y="13"/>
                    <a:pt x="11" y="8"/>
                  </a:cubicBezTo>
                  <a:cubicBezTo>
                    <a:pt x="11" y="6"/>
                    <a:pt x="10" y="4"/>
                    <a:pt x="9" y="3"/>
                  </a:cubicBezTo>
                  <a:cubicBezTo>
                    <a:pt x="8" y="3"/>
                    <a:pt x="7" y="2"/>
                    <a:pt x="6" y="1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F4E1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714">
              <a:extLst>
                <a:ext uri="{FF2B5EF4-FFF2-40B4-BE49-F238E27FC236}">
                  <a16:creationId xmlns:a16="http://schemas.microsoft.com/office/drawing/2014/main" id="{DBAE0B84-83C7-4998-880F-8BEE78992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900"/>
              <a:ext cx="4" cy="9"/>
            </a:xfrm>
            <a:custGeom>
              <a:avLst/>
              <a:gdLst>
                <a:gd name="T0" fmla="*/ 2 w 6"/>
                <a:gd name="T1" fmla="*/ 0 h 15"/>
                <a:gd name="T2" fmla="*/ 1 w 6"/>
                <a:gd name="T3" fmla="*/ 1 h 15"/>
                <a:gd name="T4" fmla="*/ 0 w 6"/>
                <a:gd name="T5" fmla="*/ 2 h 15"/>
                <a:gd name="T6" fmla="*/ 1 w 6"/>
                <a:gd name="T7" fmla="*/ 3 h 15"/>
                <a:gd name="T8" fmla="*/ 2 w 6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5"/>
                <a:gd name="T17" fmla="*/ 6 w 6"/>
                <a:gd name="T18" fmla="*/ 15 h 1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5">
                  <a:moveTo>
                    <a:pt x="6" y="0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1" y="5"/>
                    <a:pt x="1" y="8"/>
                    <a:pt x="0" y="11"/>
                  </a:cubicBezTo>
                  <a:cubicBezTo>
                    <a:pt x="1" y="13"/>
                    <a:pt x="2" y="14"/>
                    <a:pt x="4" y="15"/>
                  </a:cubicBezTo>
                  <a:cubicBezTo>
                    <a:pt x="4" y="10"/>
                    <a:pt x="5" y="5"/>
                    <a:pt x="6" y="0"/>
                  </a:cubicBezTo>
                </a:path>
              </a:pathLst>
            </a:custGeom>
            <a:solidFill>
              <a:srgbClr val="A8A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715">
              <a:extLst>
                <a:ext uri="{FF2B5EF4-FFF2-40B4-BE49-F238E27FC236}">
                  <a16:creationId xmlns:a16="http://schemas.microsoft.com/office/drawing/2014/main" id="{48E1C2B3-F68E-47BD-9B49-DB7664CB4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1900"/>
              <a:ext cx="2" cy="1"/>
            </a:xfrm>
            <a:custGeom>
              <a:avLst/>
              <a:gdLst>
                <a:gd name="T0" fmla="*/ 0 w 3"/>
                <a:gd name="T1" fmla="*/ 0 h 2"/>
                <a:gd name="T2" fmla="*/ 1 w 3"/>
                <a:gd name="T3" fmla="*/ 1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0" y="0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CF6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716">
              <a:extLst>
                <a:ext uri="{FF2B5EF4-FFF2-40B4-BE49-F238E27FC236}">
                  <a16:creationId xmlns:a16="http://schemas.microsoft.com/office/drawing/2014/main" id="{E32D1DA3-C17A-427C-8554-76823C986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5" y="2057"/>
              <a:ext cx="65" cy="116"/>
            </a:xfrm>
            <a:custGeom>
              <a:avLst/>
              <a:gdLst>
                <a:gd name="T0" fmla="*/ 26 w 102"/>
                <a:gd name="T1" fmla="*/ 5 h 181"/>
                <a:gd name="T2" fmla="*/ 4 w 102"/>
                <a:gd name="T3" fmla="*/ 14 h 181"/>
                <a:gd name="T4" fmla="*/ 6 w 102"/>
                <a:gd name="T5" fmla="*/ 47 h 181"/>
                <a:gd name="T6" fmla="*/ 24 w 102"/>
                <a:gd name="T7" fmla="*/ 8 h 18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2"/>
                <a:gd name="T13" fmla="*/ 0 h 181"/>
                <a:gd name="T14" fmla="*/ 102 w 102"/>
                <a:gd name="T15" fmla="*/ 181 h 18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2" h="181">
                  <a:moveTo>
                    <a:pt x="102" y="20"/>
                  </a:moveTo>
                  <a:cubicBezTo>
                    <a:pt x="76" y="0"/>
                    <a:pt x="26" y="27"/>
                    <a:pt x="15" y="53"/>
                  </a:cubicBezTo>
                  <a:cubicBezTo>
                    <a:pt x="0" y="88"/>
                    <a:pt x="7" y="147"/>
                    <a:pt x="22" y="181"/>
                  </a:cubicBezTo>
                  <a:cubicBezTo>
                    <a:pt x="6" y="138"/>
                    <a:pt x="30" y="32"/>
                    <a:pt x="91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717">
              <a:extLst>
                <a:ext uri="{FF2B5EF4-FFF2-40B4-BE49-F238E27FC236}">
                  <a16:creationId xmlns:a16="http://schemas.microsoft.com/office/drawing/2014/main" id="{35F9C9DB-00E6-474E-93C5-8737D205B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122"/>
              <a:ext cx="1251" cy="8"/>
            </a:xfrm>
            <a:custGeom>
              <a:avLst/>
              <a:gdLst>
                <a:gd name="T0" fmla="*/ 2 w 1942"/>
                <a:gd name="T1" fmla="*/ 3 h 12"/>
                <a:gd name="T2" fmla="*/ 517 w 1942"/>
                <a:gd name="T3" fmla="*/ 3 h 12"/>
                <a:gd name="T4" fmla="*/ 519 w 1942"/>
                <a:gd name="T5" fmla="*/ 2 h 12"/>
                <a:gd name="T6" fmla="*/ 517 w 1942"/>
                <a:gd name="T7" fmla="*/ 0 h 12"/>
                <a:gd name="T8" fmla="*/ 2 w 1942"/>
                <a:gd name="T9" fmla="*/ 0 h 12"/>
                <a:gd name="T10" fmla="*/ 0 w 1942"/>
                <a:gd name="T11" fmla="*/ 2 h 12"/>
                <a:gd name="T12" fmla="*/ 2 w 1942"/>
                <a:gd name="T13" fmla="*/ 3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42"/>
                <a:gd name="T22" fmla="*/ 0 h 12"/>
                <a:gd name="T23" fmla="*/ 1942 w 1942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42" h="12">
                  <a:moveTo>
                    <a:pt x="6" y="12"/>
                  </a:moveTo>
                  <a:cubicBezTo>
                    <a:pt x="1936" y="12"/>
                    <a:pt x="1936" y="12"/>
                    <a:pt x="1936" y="12"/>
                  </a:cubicBezTo>
                  <a:cubicBezTo>
                    <a:pt x="1939" y="12"/>
                    <a:pt x="1942" y="10"/>
                    <a:pt x="1942" y="6"/>
                  </a:cubicBezTo>
                  <a:cubicBezTo>
                    <a:pt x="1942" y="3"/>
                    <a:pt x="1939" y="0"/>
                    <a:pt x="193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0"/>
                    <a:pt x="2" y="12"/>
                    <a:pt x="6" y="12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718">
              <a:extLst>
                <a:ext uri="{FF2B5EF4-FFF2-40B4-BE49-F238E27FC236}">
                  <a16:creationId xmlns:a16="http://schemas.microsoft.com/office/drawing/2014/main" id="{C9B8DEC6-4FC7-4125-92C8-D2ABAD8D7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007"/>
              <a:ext cx="25" cy="21"/>
            </a:xfrm>
            <a:custGeom>
              <a:avLst/>
              <a:gdLst>
                <a:gd name="T0" fmla="*/ 5 w 39"/>
                <a:gd name="T1" fmla="*/ 0 h 33"/>
                <a:gd name="T2" fmla="*/ 0 w 39"/>
                <a:gd name="T3" fmla="*/ 3 h 33"/>
                <a:gd name="T4" fmla="*/ 8 w 39"/>
                <a:gd name="T5" fmla="*/ 8 h 33"/>
                <a:gd name="T6" fmla="*/ 10 w 39"/>
                <a:gd name="T7" fmla="*/ 5 h 33"/>
                <a:gd name="T8" fmla="*/ 5 w 39"/>
                <a:gd name="T9" fmla="*/ 0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9"/>
                <a:gd name="T16" fmla="*/ 0 h 33"/>
                <a:gd name="T17" fmla="*/ 39 w 39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9" h="33">
                  <a:moveTo>
                    <a:pt x="18" y="0"/>
                  </a:moveTo>
                  <a:cubicBezTo>
                    <a:pt x="10" y="0"/>
                    <a:pt x="3" y="5"/>
                    <a:pt x="0" y="11"/>
                  </a:cubicBezTo>
                  <a:cubicBezTo>
                    <a:pt x="12" y="15"/>
                    <a:pt x="22" y="22"/>
                    <a:pt x="29" y="33"/>
                  </a:cubicBezTo>
                  <a:cubicBezTo>
                    <a:pt x="32" y="27"/>
                    <a:pt x="35" y="22"/>
                    <a:pt x="39" y="20"/>
                  </a:cubicBezTo>
                  <a:cubicBezTo>
                    <a:pt x="38" y="9"/>
                    <a:pt x="29" y="0"/>
                    <a:pt x="18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719">
              <a:extLst>
                <a:ext uri="{FF2B5EF4-FFF2-40B4-BE49-F238E27FC236}">
                  <a16:creationId xmlns:a16="http://schemas.microsoft.com/office/drawing/2014/main" id="{DD58D789-1103-4502-89D3-7DDDBFEF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014"/>
              <a:ext cx="26" cy="20"/>
            </a:xfrm>
            <a:custGeom>
              <a:avLst/>
              <a:gdLst>
                <a:gd name="T0" fmla="*/ 1 w 41"/>
                <a:gd name="T1" fmla="*/ 0 h 30"/>
                <a:gd name="T2" fmla="*/ 0 w 41"/>
                <a:gd name="T3" fmla="*/ 3 h 30"/>
                <a:gd name="T4" fmla="*/ 5 w 41"/>
                <a:gd name="T5" fmla="*/ 9 h 30"/>
                <a:gd name="T6" fmla="*/ 10 w 41"/>
                <a:gd name="T7" fmla="*/ 3 h 30"/>
                <a:gd name="T8" fmla="*/ 10 w 41"/>
                <a:gd name="T9" fmla="*/ 3 h 30"/>
                <a:gd name="T10" fmla="*/ 8 w 41"/>
                <a:gd name="T11" fmla="*/ 7 h 30"/>
                <a:gd name="T12" fmla="*/ 1 w 41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0"/>
                <a:gd name="T23" fmla="*/ 41 w 41"/>
                <a:gd name="T24" fmla="*/ 30 h 3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0">
                  <a:moveTo>
                    <a:pt x="2" y="0"/>
                  </a:moveTo>
                  <a:cubicBezTo>
                    <a:pt x="1" y="3"/>
                    <a:pt x="0" y="6"/>
                    <a:pt x="0" y="9"/>
                  </a:cubicBezTo>
                  <a:cubicBezTo>
                    <a:pt x="0" y="21"/>
                    <a:pt x="9" y="30"/>
                    <a:pt x="20" y="30"/>
                  </a:cubicBezTo>
                  <a:cubicBezTo>
                    <a:pt x="32" y="30"/>
                    <a:pt x="41" y="21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7" y="11"/>
                    <a:pt x="34" y="16"/>
                    <a:pt x="31" y="22"/>
                  </a:cubicBezTo>
                  <a:cubicBezTo>
                    <a:pt x="24" y="11"/>
                    <a:pt x="14" y="4"/>
                    <a:pt x="2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720">
              <a:extLst>
                <a:ext uri="{FF2B5EF4-FFF2-40B4-BE49-F238E27FC236}">
                  <a16:creationId xmlns:a16="http://schemas.microsoft.com/office/drawing/2014/main" id="{D6336891-D7C1-4767-A993-3F5EEC1FC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2009"/>
              <a:ext cx="30" cy="27"/>
            </a:xfrm>
            <a:custGeom>
              <a:avLst/>
              <a:gdLst>
                <a:gd name="T0" fmla="*/ 6 w 47"/>
                <a:gd name="T1" fmla="*/ 0 h 42"/>
                <a:gd name="T2" fmla="*/ 0 w 47"/>
                <a:gd name="T3" fmla="*/ 5 h 42"/>
                <a:gd name="T4" fmla="*/ 10 w 47"/>
                <a:gd name="T5" fmla="*/ 11 h 42"/>
                <a:gd name="T6" fmla="*/ 12 w 47"/>
                <a:gd name="T7" fmla="*/ 8 h 42"/>
                <a:gd name="T8" fmla="*/ 12 w 47"/>
                <a:gd name="T9" fmla="*/ 3 h 42"/>
                <a:gd name="T10" fmla="*/ 6 w 47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42"/>
                <a:gd name="T20" fmla="*/ 47 w 47"/>
                <a:gd name="T21" fmla="*/ 42 h 4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42">
                  <a:moveTo>
                    <a:pt x="25" y="0"/>
                  </a:moveTo>
                  <a:cubicBezTo>
                    <a:pt x="14" y="0"/>
                    <a:pt x="4" y="7"/>
                    <a:pt x="0" y="17"/>
                  </a:cubicBezTo>
                  <a:cubicBezTo>
                    <a:pt x="15" y="23"/>
                    <a:pt x="30" y="35"/>
                    <a:pt x="38" y="42"/>
                  </a:cubicBezTo>
                  <a:cubicBezTo>
                    <a:pt x="40" y="37"/>
                    <a:pt x="43" y="34"/>
                    <a:pt x="47" y="31"/>
                  </a:cubicBezTo>
                  <a:cubicBezTo>
                    <a:pt x="46" y="24"/>
                    <a:pt x="46" y="17"/>
                    <a:pt x="46" y="10"/>
                  </a:cubicBezTo>
                  <a:cubicBezTo>
                    <a:pt x="41" y="4"/>
                    <a:pt x="33" y="0"/>
                    <a:pt x="25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721">
              <a:extLst>
                <a:ext uri="{FF2B5EF4-FFF2-40B4-BE49-F238E27FC236}">
                  <a16:creationId xmlns:a16="http://schemas.microsoft.com/office/drawing/2014/main" id="{61E46DEB-F569-4826-82A7-2FE166222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021"/>
              <a:ext cx="1" cy="6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2 h 10"/>
                <a:gd name="T6" fmla="*/ 1 w 2"/>
                <a:gd name="T7" fmla="*/ 2 h 10"/>
                <a:gd name="T8" fmla="*/ 0 w 2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10"/>
                <a:gd name="T17" fmla="*/ 2 w 2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10">
                  <a:moveTo>
                    <a:pt x="0" y="0"/>
                  </a:moveTo>
                  <a:cubicBezTo>
                    <a:pt x="0" y="4"/>
                    <a:pt x="0" y="7"/>
                    <a:pt x="0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solidFill>
              <a:srgbClr val="F9F0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722">
              <a:extLst>
                <a:ext uri="{FF2B5EF4-FFF2-40B4-BE49-F238E27FC236}">
                  <a16:creationId xmlns:a16="http://schemas.microsoft.com/office/drawing/2014/main" id="{E08EE62E-D4AC-4633-BE07-D9D623FC4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016"/>
              <a:ext cx="3" cy="13"/>
            </a:xfrm>
            <a:custGeom>
              <a:avLst/>
              <a:gdLst>
                <a:gd name="T0" fmla="*/ 0 w 4"/>
                <a:gd name="T1" fmla="*/ 0 h 21"/>
                <a:gd name="T2" fmla="*/ 1 w 4"/>
                <a:gd name="T3" fmla="*/ 5 h 21"/>
                <a:gd name="T4" fmla="*/ 2 w 4"/>
                <a:gd name="T5" fmla="*/ 4 h 21"/>
                <a:gd name="T6" fmla="*/ 2 w 4"/>
                <a:gd name="T7" fmla="*/ 2 h 21"/>
                <a:gd name="T8" fmla="*/ 0 w 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1"/>
                <a:gd name="T17" fmla="*/ 4 w 4"/>
                <a:gd name="T18" fmla="*/ 21 h 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1">
                  <a:moveTo>
                    <a:pt x="0" y="0"/>
                  </a:moveTo>
                  <a:cubicBezTo>
                    <a:pt x="0" y="7"/>
                    <a:pt x="0" y="14"/>
                    <a:pt x="1" y="21"/>
                  </a:cubicBezTo>
                  <a:cubicBezTo>
                    <a:pt x="2" y="20"/>
                    <a:pt x="3" y="19"/>
                    <a:pt x="4" y="18"/>
                  </a:cubicBezTo>
                  <a:cubicBezTo>
                    <a:pt x="4" y="15"/>
                    <a:pt x="4" y="12"/>
                    <a:pt x="4" y="8"/>
                  </a:cubicBezTo>
                  <a:cubicBezTo>
                    <a:pt x="3" y="5"/>
                    <a:pt x="2" y="3"/>
                    <a:pt x="0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723">
              <a:extLst>
                <a:ext uri="{FF2B5EF4-FFF2-40B4-BE49-F238E27FC236}">
                  <a16:creationId xmlns:a16="http://schemas.microsoft.com/office/drawing/2014/main" id="{7DA47510-8129-4AA5-8979-CAA6DD30F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2020"/>
              <a:ext cx="32" cy="24"/>
            </a:xfrm>
            <a:custGeom>
              <a:avLst/>
              <a:gdLst>
                <a:gd name="T0" fmla="*/ 1 w 49"/>
                <a:gd name="T1" fmla="*/ 0 h 37"/>
                <a:gd name="T2" fmla="*/ 0 w 49"/>
                <a:gd name="T3" fmla="*/ 3 h 37"/>
                <a:gd name="T4" fmla="*/ 8 w 49"/>
                <a:gd name="T5" fmla="*/ 10 h 37"/>
                <a:gd name="T6" fmla="*/ 9 w 49"/>
                <a:gd name="T7" fmla="*/ 10 h 37"/>
                <a:gd name="T8" fmla="*/ 14 w 49"/>
                <a:gd name="T9" fmla="*/ 5 h 37"/>
                <a:gd name="T10" fmla="*/ 14 w 49"/>
                <a:gd name="T11" fmla="*/ 4 h 37"/>
                <a:gd name="T12" fmla="*/ 11 w 49"/>
                <a:gd name="T13" fmla="*/ 6 h 37"/>
                <a:gd name="T14" fmla="*/ 1 w 49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37"/>
                <a:gd name="T26" fmla="*/ 49 w 49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37">
                  <a:moveTo>
                    <a:pt x="2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25"/>
                    <a:pt x="12" y="37"/>
                    <a:pt x="27" y="37"/>
                  </a:cubicBezTo>
                  <a:cubicBezTo>
                    <a:pt x="29" y="37"/>
                    <a:pt x="32" y="36"/>
                    <a:pt x="34" y="35"/>
                  </a:cubicBezTo>
                  <a:cubicBezTo>
                    <a:pt x="38" y="29"/>
                    <a:pt x="43" y="24"/>
                    <a:pt x="49" y="20"/>
                  </a:cubicBezTo>
                  <a:cubicBezTo>
                    <a:pt x="49" y="18"/>
                    <a:pt x="49" y="16"/>
                    <a:pt x="49" y="14"/>
                  </a:cubicBezTo>
                  <a:cubicBezTo>
                    <a:pt x="45" y="17"/>
                    <a:pt x="42" y="20"/>
                    <a:pt x="40" y="25"/>
                  </a:cubicBezTo>
                  <a:cubicBezTo>
                    <a:pt x="32" y="18"/>
                    <a:pt x="17" y="6"/>
                    <a:pt x="2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724">
              <a:extLst>
                <a:ext uri="{FF2B5EF4-FFF2-40B4-BE49-F238E27FC236}">
                  <a16:creationId xmlns:a16="http://schemas.microsoft.com/office/drawing/2014/main" id="{418B6644-1E34-4C23-9BEA-C3382881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027"/>
              <a:ext cx="1" cy="4"/>
            </a:xfrm>
            <a:custGeom>
              <a:avLst/>
              <a:gdLst>
                <a:gd name="T0" fmla="*/ 1 w 2"/>
                <a:gd name="T1" fmla="*/ 0 h 6"/>
                <a:gd name="T2" fmla="*/ 0 w 2"/>
                <a:gd name="T3" fmla="*/ 0 h 6"/>
                <a:gd name="T4" fmla="*/ 1 w 2"/>
                <a:gd name="T5" fmla="*/ 2 h 6"/>
                <a:gd name="T6" fmla="*/ 1 w 2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6"/>
                <a:gd name="T14" fmla="*/ 2 w 2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1" y="4"/>
                    <a:pt x="2" y="2"/>
                    <a:pt x="2" y="0"/>
                  </a:cubicBezTo>
                </a:path>
              </a:pathLst>
            </a:custGeom>
            <a:solidFill>
              <a:srgbClr val="FE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725">
              <a:extLst>
                <a:ext uri="{FF2B5EF4-FFF2-40B4-BE49-F238E27FC236}">
                  <a16:creationId xmlns:a16="http://schemas.microsoft.com/office/drawing/2014/main" id="{F63DF695-E769-4A23-90D1-BC69291F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27"/>
              <a:ext cx="2" cy="6"/>
            </a:xfrm>
            <a:custGeom>
              <a:avLst/>
              <a:gdLst>
                <a:gd name="T0" fmla="*/ 1 w 4"/>
                <a:gd name="T1" fmla="*/ 0 h 9"/>
                <a:gd name="T2" fmla="*/ 0 w 4"/>
                <a:gd name="T3" fmla="*/ 1 h 9"/>
                <a:gd name="T4" fmla="*/ 0 w 4"/>
                <a:gd name="T5" fmla="*/ 3 h 9"/>
                <a:gd name="T6" fmla="*/ 1 w 4"/>
                <a:gd name="T7" fmla="*/ 2 h 9"/>
                <a:gd name="T8" fmla="*/ 1 w 4"/>
                <a:gd name="T9" fmla="*/ 2 h 9"/>
                <a:gd name="T10" fmla="*/ 1 w 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9"/>
                <a:gd name="T20" fmla="*/ 4 w 4"/>
                <a:gd name="T21" fmla="*/ 9 h 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9"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5"/>
                    <a:pt x="0" y="7"/>
                    <a:pt x="0" y="9"/>
                  </a:cubicBezTo>
                  <a:cubicBezTo>
                    <a:pt x="1" y="8"/>
                    <a:pt x="2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4"/>
                    <a:pt x="4" y="2"/>
                    <a:pt x="3" y="0"/>
                  </a:cubicBezTo>
                </a:path>
              </a:pathLst>
            </a:custGeom>
            <a:solidFill>
              <a:srgbClr val="EF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Oval 726">
              <a:extLst>
                <a:ext uri="{FF2B5EF4-FFF2-40B4-BE49-F238E27FC236}">
                  <a16:creationId xmlns:a16="http://schemas.microsoft.com/office/drawing/2014/main" id="{B40ADE92-AFEE-45F0-BD1D-F08076FCE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944"/>
              <a:ext cx="29" cy="28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0" name="Oval 727">
              <a:extLst>
                <a:ext uri="{FF2B5EF4-FFF2-40B4-BE49-F238E27FC236}">
                  <a16:creationId xmlns:a16="http://schemas.microsoft.com/office/drawing/2014/main" id="{F4E84B86-5DCC-43D8-949D-FBBA89746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1932"/>
              <a:ext cx="22" cy="22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1" name="Oval 728">
              <a:extLst>
                <a:ext uri="{FF2B5EF4-FFF2-40B4-BE49-F238E27FC236}">
                  <a16:creationId xmlns:a16="http://schemas.microsoft.com/office/drawing/2014/main" id="{29BB977E-D08A-40CA-AA0B-E79DBC2C29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1804"/>
              <a:ext cx="55" cy="55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2" name="Oval 729">
              <a:extLst>
                <a:ext uri="{FF2B5EF4-FFF2-40B4-BE49-F238E27FC236}">
                  <a16:creationId xmlns:a16="http://schemas.microsoft.com/office/drawing/2014/main" id="{A693ADEB-A470-4D8D-BBD9-EE84B6673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1928"/>
              <a:ext cx="19" cy="21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3" name="Oval 730">
              <a:extLst>
                <a:ext uri="{FF2B5EF4-FFF2-40B4-BE49-F238E27FC236}">
                  <a16:creationId xmlns:a16="http://schemas.microsoft.com/office/drawing/2014/main" id="{F9D76BC8-4CB4-4177-ABC2-D8F74AA15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967"/>
              <a:ext cx="16" cy="16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4" name="Freeform 731">
              <a:extLst>
                <a:ext uri="{FF2B5EF4-FFF2-40B4-BE49-F238E27FC236}">
                  <a16:creationId xmlns:a16="http://schemas.microsoft.com/office/drawing/2014/main" id="{630917F3-60B7-44C4-A943-D7CCAEB56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025"/>
              <a:ext cx="3" cy="3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0 w 4"/>
                <a:gd name="T5" fmla="*/ 1 h 5"/>
                <a:gd name="T6" fmla="*/ 2 w 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5"/>
                <a:gd name="T14" fmla="*/ 4 w 4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5">
                  <a:moveTo>
                    <a:pt x="4" y="0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3" y="2"/>
                    <a:pt x="4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732">
              <a:extLst>
                <a:ext uri="{FF2B5EF4-FFF2-40B4-BE49-F238E27FC236}">
                  <a16:creationId xmlns:a16="http://schemas.microsoft.com/office/drawing/2014/main" id="{7C72EE8D-728E-4E9E-875F-700E110F7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2025"/>
              <a:ext cx="6" cy="7"/>
            </a:xfrm>
            <a:custGeom>
              <a:avLst/>
              <a:gdLst>
                <a:gd name="T0" fmla="*/ 1 w 9"/>
                <a:gd name="T1" fmla="*/ 0 h 10"/>
                <a:gd name="T2" fmla="*/ 1 w 9"/>
                <a:gd name="T3" fmla="*/ 0 h 10"/>
                <a:gd name="T4" fmla="*/ 0 w 9"/>
                <a:gd name="T5" fmla="*/ 2 h 10"/>
                <a:gd name="T6" fmla="*/ 1 w 9"/>
                <a:gd name="T7" fmla="*/ 4 h 10"/>
                <a:gd name="T8" fmla="*/ 3 w 9"/>
                <a:gd name="T9" fmla="*/ 2 h 10"/>
                <a:gd name="T10" fmla="*/ 1 w 9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0"/>
                <a:gd name="T20" fmla="*/ 9 w 9"/>
                <a:gd name="T21" fmla="*/ 10 h 1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0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2"/>
                    <a:pt x="1" y="4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7" y="10"/>
                    <a:pt x="9" y="8"/>
                    <a:pt x="9" y="5"/>
                  </a:cubicBezTo>
                  <a:cubicBezTo>
                    <a:pt x="9" y="2"/>
                    <a:pt x="7" y="0"/>
                    <a:pt x="5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Oval 733">
              <a:extLst>
                <a:ext uri="{FF2B5EF4-FFF2-40B4-BE49-F238E27FC236}">
                  <a16:creationId xmlns:a16="http://schemas.microsoft.com/office/drawing/2014/main" id="{221649E3-0D83-4292-B873-B86003B4A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7" y="1798"/>
              <a:ext cx="39" cy="38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097" name="Freeform 734">
              <a:extLst>
                <a:ext uri="{FF2B5EF4-FFF2-40B4-BE49-F238E27FC236}">
                  <a16:creationId xmlns:a16="http://schemas.microsoft.com/office/drawing/2014/main" id="{A866B068-AEA8-40A7-A95E-54BA5CD3A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934"/>
              <a:ext cx="69" cy="53"/>
            </a:xfrm>
            <a:custGeom>
              <a:avLst/>
              <a:gdLst>
                <a:gd name="T0" fmla="*/ 14 w 107"/>
                <a:gd name="T1" fmla="*/ 0 h 82"/>
                <a:gd name="T2" fmla="*/ 0 w 107"/>
                <a:gd name="T3" fmla="*/ 14 h 82"/>
                <a:gd name="T4" fmla="*/ 1 w 107"/>
                <a:gd name="T5" fmla="*/ 17 h 82"/>
                <a:gd name="T6" fmla="*/ 11 w 107"/>
                <a:gd name="T7" fmla="*/ 15 h 82"/>
                <a:gd name="T8" fmla="*/ 26 w 107"/>
                <a:gd name="T9" fmla="*/ 22 h 82"/>
                <a:gd name="T10" fmla="*/ 26 w 107"/>
                <a:gd name="T11" fmla="*/ 22 h 82"/>
                <a:gd name="T12" fmla="*/ 28 w 107"/>
                <a:gd name="T13" fmla="*/ 14 h 82"/>
                <a:gd name="T14" fmla="*/ 14 w 107"/>
                <a:gd name="T15" fmla="*/ 0 h 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7"/>
                <a:gd name="T25" fmla="*/ 0 h 82"/>
                <a:gd name="T26" fmla="*/ 107 w 107"/>
                <a:gd name="T27" fmla="*/ 82 h 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7" h="82">
                  <a:moveTo>
                    <a:pt x="53" y="0"/>
                  </a:moveTo>
                  <a:cubicBezTo>
                    <a:pt x="24" y="0"/>
                    <a:pt x="0" y="24"/>
                    <a:pt x="0" y="53"/>
                  </a:cubicBezTo>
                  <a:cubicBezTo>
                    <a:pt x="0" y="57"/>
                    <a:pt x="0" y="61"/>
                    <a:pt x="1" y="65"/>
                  </a:cubicBezTo>
                  <a:cubicBezTo>
                    <a:pt x="10" y="61"/>
                    <a:pt x="25" y="56"/>
                    <a:pt x="42" y="56"/>
                  </a:cubicBezTo>
                  <a:cubicBezTo>
                    <a:pt x="60" y="56"/>
                    <a:pt x="80" y="62"/>
                    <a:pt x="98" y="80"/>
                  </a:cubicBezTo>
                  <a:cubicBezTo>
                    <a:pt x="98" y="81"/>
                    <a:pt x="98" y="81"/>
                    <a:pt x="99" y="82"/>
                  </a:cubicBezTo>
                  <a:cubicBezTo>
                    <a:pt x="104" y="73"/>
                    <a:pt x="107" y="64"/>
                    <a:pt x="107" y="53"/>
                  </a:cubicBezTo>
                  <a:cubicBezTo>
                    <a:pt x="107" y="24"/>
                    <a:pt x="83" y="0"/>
                    <a:pt x="53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8" name="Freeform 735">
              <a:extLst>
                <a:ext uri="{FF2B5EF4-FFF2-40B4-BE49-F238E27FC236}">
                  <a16:creationId xmlns:a16="http://schemas.microsoft.com/office/drawing/2014/main" id="{285F14BA-80C2-4D7B-8C4B-056D8C3A5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970"/>
              <a:ext cx="63" cy="33"/>
            </a:xfrm>
            <a:custGeom>
              <a:avLst/>
              <a:gdLst>
                <a:gd name="T0" fmla="*/ 11 w 98"/>
                <a:gd name="T1" fmla="*/ 0 h 51"/>
                <a:gd name="T2" fmla="*/ 0 w 98"/>
                <a:gd name="T3" fmla="*/ 3 h 51"/>
                <a:gd name="T4" fmla="*/ 3 w 98"/>
                <a:gd name="T5" fmla="*/ 8 h 51"/>
                <a:gd name="T6" fmla="*/ 5 w 98"/>
                <a:gd name="T7" fmla="*/ 10 h 51"/>
                <a:gd name="T8" fmla="*/ 14 w 98"/>
                <a:gd name="T9" fmla="*/ 14 h 51"/>
                <a:gd name="T10" fmla="*/ 26 w 98"/>
                <a:gd name="T11" fmla="*/ 7 h 51"/>
                <a:gd name="T12" fmla="*/ 26 w 98"/>
                <a:gd name="T13" fmla="*/ 6 h 51"/>
                <a:gd name="T14" fmla="*/ 11 w 98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8"/>
                <a:gd name="T25" fmla="*/ 0 h 51"/>
                <a:gd name="T26" fmla="*/ 98 w 98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8" h="51">
                  <a:moveTo>
                    <a:pt x="41" y="0"/>
                  </a:moveTo>
                  <a:cubicBezTo>
                    <a:pt x="24" y="0"/>
                    <a:pt x="9" y="5"/>
                    <a:pt x="0" y="9"/>
                  </a:cubicBezTo>
                  <a:cubicBezTo>
                    <a:pt x="2" y="17"/>
                    <a:pt x="5" y="24"/>
                    <a:pt x="10" y="30"/>
                  </a:cubicBezTo>
                  <a:cubicBezTo>
                    <a:pt x="14" y="32"/>
                    <a:pt x="18" y="35"/>
                    <a:pt x="20" y="39"/>
                  </a:cubicBezTo>
                  <a:cubicBezTo>
                    <a:pt x="29" y="46"/>
                    <a:pt x="40" y="51"/>
                    <a:pt x="52" y="51"/>
                  </a:cubicBezTo>
                  <a:cubicBezTo>
                    <a:pt x="71" y="51"/>
                    <a:pt x="88" y="41"/>
                    <a:pt x="98" y="26"/>
                  </a:cubicBezTo>
                  <a:cubicBezTo>
                    <a:pt x="97" y="25"/>
                    <a:pt x="97" y="25"/>
                    <a:pt x="97" y="24"/>
                  </a:cubicBezTo>
                  <a:cubicBezTo>
                    <a:pt x="79" y="6"/>
                    <a:pt x="59" y="0"/>
                    <a:pt x="41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Oval 736">
              <a:extLst>
                <a:ext uri="{FF2B5EF4-FFF2-40B4-BE49-F238E27FC236}">
                  <a16:creationId xmlns:a16="http://schemas.microsoft.com/office/drawing/2014/main" id="{8A79723F-F030-4D05-A724-F9143E043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5" y="1922"/>
              <a:ext cx="33" cy="32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0" name="Oval 737">
              <a:extLst>
                <a:ext uri="{FF2B5EF4-FFF2-40B4-BE49-F238E27FC236}">
                  <a16:creationId xmlns:a16="http://schemas.microsoft.com/office/drawing/2014/main" id="{9A93EEA0-A96D-49A8-8104-7DDDB0CC0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1859"/>
              <a:ext cx="35" cy="35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1" name="Oval 738">
              <a:extLst>
                <a:ext uri="{FF2B5EF4-FFF2-40B4-BE49-F238E27FC236}">
                  <a16:creationId xmlns:a16="http://schemas.microsoft.com/office/drawing/2014/main" id="{40599C26-B781-4F3F-8478-1E81592D8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0" y="1835"/>
              <a:ext cx="23" cy="22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2" name="Oval 739">
              <a:extLst>
                <a:ext uri="{FF2B5EF4-FFF2-40B4-BE49-F238E27FC236}">
                  <a16:creationId xmlns:a16="http://schemas.microsoft.com/office/drawing/2014/main" id="{EF258C1A-88B4-4744-A589-B5C018716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8" y="1697"/>
              <a:ext cx="20" cy="20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3" name="Freeform 740">
              <a:extLst>
                <a:ext uri="{FF2B5EF4-FFF2-40B4-BE49-F238E27FC236}">
                  <a16:creationId xmlns:a16="http://schemas.microsoft.com/office/drawing/2014/main" id="{D734D84F-8A2C-4A35-A420-C45AF5DE1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988"/>
              <a:ext cx="20" cy="19"/>
            </a:xfrm>
            <a:custGeom>
              <a:avLst/>
              <a:gdLst>
                <a:gd name="T0" fmla="*/ 1 w 32"/>
                <a:gd name="T1" fmla="*/ 0 h 30"/>
                <a:gd name="T2" fmla="*/ 0 w 32"/>
                <a:gd name="T3" fmla="*/ 2 h 30"/>
                <a:gd name="T4" fmla="*/ 6 w 32"/>
                <a:gd name="T5" fmla="*/ 8 h 30"/>
                <a:gd name="T6" fmla="*/ 8 w 32"/>
                <a:gd name="T7" fmla="*/ 7 h 30"/>
                <a:gd name="T8" fmla="*/ 7 w 32"/>
                <a:gd name="T9" fmla="*/ 4 h 30"/>
                <a:gd name="T10" fmla="*/ 8 w 32"/>
                <a:gd name="T11" fmla="*/ 2 h 30"/>
                <a:gd name="T12" fmla="*/ 6 w 32"/>
                <a:gd name="T13" fmla="*/ 2 h 30"/>
                <a:gd name="T14" fmla="*/ 1 w 32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30"/>
                <a:gd name="T26" fmla="*/ 32 w 32"/>
                <a:gd name="T27" fmla="*/ 30 h 3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30">
                  <a:moveTo>
                    <a:pt x="2" y="0"/>
                  </a:moveTo>
                  <a:cubicBezTo>
                    <a:pt x="1" y="2"/>
                    <a:pt x="0" y="5"/>
                    <a:pt x="0" y="8"/>
                  </a:cubicBezTo>
                  <a:cubicBezTo>
                    <a:pt x="0" y="20"/>
                    <a:pt x="10" y="30"/>
                    <a:pt x="22" y="30"/>
                  </a:cubicBezTo>
                  <a:cubicBezTo>
                    <a:pt x="26" y="30"/>
                    <a:pt x="29" y="29"/>
                    <a:pt x="32" y="28"/>
                  </a:cubicBezTo>
                  <a:cubicBezTo>
                    <a:pt x="30" y="25"/>
                    <a:pt x="29" y="21"/>
                    <a:pt x="29" y="17"/>
                  </a:cubicBezTo>
                  <a:cubicBezTo>
                    <a:pt x="29" y="13"/>
                    <a:pt x="30" y="10"/>
                    <a:pt x="32" y="7"/>
                  </a:cubicBezTo>
                  <a:cubicBezTo>
                    <a:pt x="29" y="8"/>
                    <a:pt x="26" y="8"/>
                    <a:pt x="24" y="8"/>
                  </a:cubicBezTo>
                  <a:cubicBezTo>
                    <a:pt x="15" y="8"/>
                    <a:pt x="8" y="5"/>
                    <a:pt x="2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Oval 741">
              <a:extLst>
                <a:ext uri="{FF2B5EF4-FFF2-40B4-BE49-F238E27FC236}">
                  <a16:creationId xmlns:a16="http://schemas.microsoft.com/office/drawing/2014/main" id="{B255FDFE-609E-4789-80F0-175CDD270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9" y="2021"/>
              <a:ext cx="18" cy="18"/>
            </a:xfrm>
            <a:prstGeom prst="ellipse">
              <a:avLst/>
            </a:pr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5" name="Freeform 742">
              <a:extLst>
                <a:ext uri="{FF2B5EF4-FFF2-40B4-BE49-F238E27FC236}">
                  <a16:creationId xmlns:a16="http://schemas.microsoft.com/office/drawing/2014/main" id="{D5CACBD0-CCE0-4048-8738-73B624CC2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011"/>
              <a:ext cx="20" cy="16"/>
            </a:xfrm>
            <a:custGeom>
              <a:avLst/>
              <a:gdLst>
                <a:gd name="T0" fmla="*/ 4 w 31"/>
                <a:gd name="T1" fmla="*/ 0 h 25"/>
                <a:gd name="T2" fmla="*/ 0 w 31"/>
                <a:gd name="T3" fmla="*/ 3 h 25"/>
                <a:gd name="T4" fmla="*/ 3 w 31"/>
                <a:gd name="T5" fmla="*/ 4 h 25"/>
                <a:gd name="T6" fmla="*/ 8 w 31"/>
                <a:gd name="T7" fmla="*/ 6 h 25"/>
                <a:gd name="T8" fmla="*/ 8 w 31"/>
                <a:gd name="T9" fmla="*/ 4 h 25"/>
                <a:gd name="T10" fmla="*/ 4 w 31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5"/>
                <a:gd name="T20" fmla="*/ 31 w 31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5">
                  <a:moveTo>
                    <a:pt x="15" y="0"/>
                  </a:moveTo>
                  <a:cubicBezTo>
                    <a:pt x="7" y="0"/>
                    <a:pt x="1" y="6"/>
                    <a:pt x="0" y="13"/>
                  </a:cubicBezTo>
                  <a:cubicBezTo>
                    <a:pt x="3" y="14"/>
                    <a:pt x="8" y="15"/>
                    <a:pt x="12" y="17"/>
                  </a:cubicBezTo>
                  <a:cubicBezTo>
                    <a:pt x="18" y="21"/>
                    <a:pt x="23" y="23"/>
                    <a:pt x="28" y="25"/>
                  </a:cubicBezTo>
                  <a:cubicBezTo>
                    <a:pt x="30" y="22"/>
                    <a:pt x="31" y="19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743">
              <a:extLst>
                <a:ext uri="{FF2B5EF4-FFF2-40B4-BE49-F238E27FC236}">
                  <a16:creationId xmlns:a16="http://schemas.microsoft.com/office/drawing/2014/main" id="{A02A66D9-70AB-4C04-96B5-51083D859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0" y="2019"/>
              <a:ext cx="18" cy="13"/>
            </a:xfrm>
            <a:custGeom>
              <a:avLst/>
              <a:gdLst>
                <a:gd name="T0" fmla="*/ 1 w 29"/>
                <a:gd name="T1" fmla="*/ 0 h 19"/>
                <a:gd name="T2" fmla="*/ 0 w 29"/>
                <a:gd name="T3" fmla="*/ 1 h 19"/>
                <a:gd name="T4" fmla="*/ 4 w 29"/>
                <a:gd name="T5" fmla="*/ 6 h 19"/>
                <a:gd name="T6" fmla="*/ 7 w 29"/>
                <a:gd name="T7" fmla="*/ 3 h 19"/>
                <a:gd name="T8" fmla="*/ 3 w 29"/>
                <a:gd name="T9" fmla="*/ 1 h 19"/>
                <a:gd name="T10" fmla="*/ 1 w 29"/>
                <a:gd name="T11" fmla="*/ 0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9"/>
                <a:gd name="T19" fmla="*/ 0 h 19"/>
                <a:gd name="T20" fmla="*/ 29 w 29"/>
                <a:gd name="T21" fmla="*/ 19 h 1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9" h="19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12"/>
                    <a:pt x="7" y="19"/>
                    <a:pt x="16" y="19"/>
                  </a:cubicBezTo>
                  <a:cubicBezTo>
                    <a:pt x="21" y="19"/>
                    <a:pt x="26" y="16"/>
                    <a:pt x="29" y="12"/>
                  </a:cubicBezTo>
                  <a:cubicBezTo>
                    <a:pt x="24" y="10"/>
                    <a:pt x="19" y="8"/>
                    <a:pt x="13" y="4"/>
                  </a:cubicBezTo>
                  <a:cubicBezTo>
                    <a:pt x="9" y="2"/>
                    <a:pt x="4" y="1"/>
                    <a:pt x="1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Oval 744">
              <a:extLst>
                <a:ext uri="{FF2B5EF4-FFF2-40B4-BE49-F238E27FC236}">
                  <a16:creationId xmlns:a16="http://schemas.microsoft.com/office/drawing/2014/main" id="{C37C9741-2305-44A2-A4AB-A2C1329DC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1983"/>
              <a:ext cx="14" cy="14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08" name="Freeform 745">
              <a:extLst>
                <a:ext uri="{FF2B5EF4-FFF2-40B4-BE49-F238E27FC236}">
                  <a16:creationId xmlns:a16="http://schemas.microsoft.com/office/drawing/2014/main" id="{0F731973-81F6-4A93-A61B-9BC08AE9F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989"/>
              <a:ext cx="23" cy="22"/>
            </a:xfrm>
            <a:custGeom>
              <a:avLst/>
              <a:gdLst>
                <a:gd name="T0" fmla="*/ 5 w 35"/>
                <a:gd name="T1" fmla="*/ 0 h 34"/>
                <a:gd name="T2" fmla="*/ 0 w 35"/>
                <a:gd name="T3" fmla="*/ 5 h 34"/>
                <a:gd name="T4" fmla="*/ 5 w 35"/>
                <a:gd name="T5" fmla="*/ 9 h 34"/>
                <a:gd name="T6" fmla="*/ 10 w 35"/>
                <a:gd name="T7" fmla="*/ 5 h 34"/>
                <a:gd name="T8" fmla="*/ 9 w 35"/>
                <a:gd name="T9" fmla="*/ 3 h 34"/>
                <a:gd name="T10" fmla="*/ 7 w 35"/>
                <a:gd name="T11" fmla="*/ 1 h 34"/>
                <a:gd name="T12" fmla="*/ 5 w 35"/>
                <a:gd name="T13" fmla="*/ 0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34"/>
                <a:gd name="T23" fmla="*/ 35 w 3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34">
                  <a:moveTo>
                    <a:pt x="18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8" y="34"/>
                    <a:pt x="18" y="34"/>
                  </a:cubicBezTo>
                  <a:cubicBezTo>
                    <a:pt x="27" y="34"/>
                    <a:pt x="35" y="26"/>
                    <a:pt x="35" y="17"/>
                  </a:cubicBezTo>
                  <a:cubicBezTo>
                    <a:pt x="35" y="15"/>
                    <a:pt x="34" y="12"/>
                    <a:pt x="34" y="10"/>
                  </a:cubicBezTo>
                  <a:cubicBezTo>
                    <a:pt x="30" y="8"/>
                    <a:pt x="27" y="4"/>
                    <a:pt x="24" y="1"/>
                  </a:cubicBezTo>
                  <a:cubicBezTo>
                    <a:pt x="22" y="0"/>
                    <a:pt x="20" y="0"/>
                    <a:pt x="18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Freeform 746">
              <a:extLst>
                <a:ext uri="{FF2B5EF4-FFF2-40B4-BE49-F238E27FC236}">
                  <a16:creationId xmlns:a16="http://schemas.microsoft.com/office/drawing/2014/main" id="{113B57CD-9BED-46E5-8D2B-BE2F47BD6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990"/>
              <a:ext cx="6" cy="6"/>
            </a:xfrm>
            <a:custGeom>
              <a:avLst/>
              <a:gdLst>
                <a:gd name="T0" fmla="*/ 0 w 10"/>
                <a:gd name="T1" fmla="*/ 0 h 9"/>
                <a:gd name="T2" fmla="*/ 2 w 10"/>
                <a:gd name="T3" fmla="*/ 3 h 9"/>
                <a:gd name="T4" fmla="*/ 0 w 10"/>
                <a:gd name="T5" fmla="*/ 0 h 9"/>
                <a:gd name="T6" fmla="*/ 0 60000 65536"/>
                <a:gd name="T7" fmla="*/ 0 60000 65536"/>
                <a:gd name="T8" fmla="*/ 0 60000 65536"/>
                <a:gd name="T9" fmla="*/ 0 w 10"/>
                <a:gd name="T10" fmla="*/ 0 h 9"/>
                <a:gd name="T11" fmla="*/ 10 w 10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9">
                  <a:moveTo>
                    <a:pt x="0" y="0"/>
                  </a:moveTo>
                  <a:cubicBezTo>
                    <a:pt x="3" y="3"/>
                    <a:pt x="6" y="7"/>
                    <a:pt x="10" y="9"/>
                  </a:cubicBezTo>
                  <a:cubicBezTo>
                    <a:pt x="8" y="5"/>
                    <a:pt x="4" y="2"/>
                    <a:pt x="0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0" name="Oval 747">
              <a:extLst>
                <a:ext uri="{FF2B5EF4-FFF2-40B4-BE49-F238E27FC236}">
                  <a16:creationId xmlns:a16="http://schemas.microsoft.com/office/drawing/2014/main" id="{BA58C9DB-94F5-4114-A5CE-FC0322F15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7" y="2027"/>
              <a:ext cx="21" cy="21"/>
            </a:xfrm>
            <a:prstGeom prst="ellipse">
              <a:avLst/>
            </a:pr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11" name="Freeform 748">
              <a:extLst>
                <a:ext uri="{FF2B5EF4-FFF2-40B4-BE49-F238E27FC236}">
                  <a16:creationId xmlns:a16="http://schemas.microsoft.com/office/drawing/2014/main" id="{5223713E-F612-48F9-9ADA-0800A0FD3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993"/>
              <a:ext cx="18" cy="18"/>
            </a:xfrm>
            <a:custGeom>
              <a:avLst/>
              <a:gdLst>
                <a:gd name="T0" fmla="*/ 4 w 29"/>
                <a:gd name="T1" fmla="*/ 0 h 28"/>
                <a:gd name="T2" fmla="*/ 0 w 29"/>
                <a:gd name="T3" fmla="*/ 4 h 28"/>
                <a:gd name="T4" fmla="*/ 1 w 29"/>
                <a:gd name="T5" fmla="*/ 6 h 28"/>
                <a:gd name="T6" fmla="*/ 4 w 29"/>
                <a:gd name="T7" fmla="*/ 8 h 28"/>
                <a:gd name="T8" fmla="*/ 7 w 29"/>
                <a:gd name="T9" fmla="*/ 4 h 28"/>
                <a:gd name="T10" fmla="*/ 7 w 29"/>
                <a:gd name="T11" fmla="*/ 3 h 28"/>
                <a:gd name="T12" fmla="*/ 4 w 29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9"/>
                <a:gd name="T22" fmla="*/ 0 h 28"/>
                <a:gd name="T23" fmla="*/ 29 w 29"/>
                <a:gd name="T24" fmla="*/ 28 h 2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9" h="28">
                  <a:moveTo>
                    <a:pt x="14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18"/>
                    <a:pt x="1" y="21"/>
                    <a:pt x="3" y="24"/>
                  </a:cubicBezTo>
                  <a:cubicBezTo>
                    <a:pt x="8" y="25"/>
                    <a:pt x="14" y="26"/>
                    <a:pt x="20" y="28"/>
                  </a:cubicBezTo>
                  <a:cubicBezTo>
                    <a:pt x="26" y="26"/>
                    <a:pt x="29" y="21"/>
                    <a:pt x="29" y="15"/>
                  </a:cubicBezTo>
                  <a:cubicBezTo>
                    <a:pt x="29" y="13"/>
                    <a:pt x="29" y="11"/>
                    <a:pt x="28" y="9"/>
                  </a:cubicBezTo>
                  <a:cubicBezTo>
                    <a:pt x="22" y="9"/>
                    <a:pt x="17" y="5"/>
                    <a:pt x="14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2" name="Freeform 749">
              <a:extLst>
                <a:ext uri="{FF2B5EF4-FFF2-40B4-BE49-F238E27FC236}">
                  <a16:creationId xmlns:a16="http://schemas.microsoft.com/office/drawing/2014/main" id="{9BE11EEB-5C9F-4B3C-9397-CD56264D3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2008"/>
              <a:ext cx="11" cy="4"/>
            </a:xfrm>
            <a:custGeom>
              <a:avLst/>
              <a:gdLst>
                <a:gd name="T0" fmla="*/ 0 w 17"/>
                <a:gd name="T1" fmla="*/ 0 h 5"/>
                <a:gd name="T2" fmla="*/ 3 w 17"/>
                <a:gd name="T3" fmla="*/ 2 h 5"/>
                <a:gd name="T4" fmla="*/ 5 w 17"/>
                <a:gd name="T5" fmla="*/ 2 h 5"/>
                <a:gd name="T6" fmla="*/ 0 w 1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5"/>
                <a:gd name="T14" fmla="*/ 17 w 17"/>
                <a:gd name="T15" fmla="*/ 5 h 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5">
                  <a:moveTo>
                    <a:pt x="0" y="0"/>
                  </a:moveTo>
                  <a:cubicBezTo>
                    <a:pt x="3" y="3"/>
                    <a:pt x="7" y="5"/>
                    <a:pt x="12" y="5"/>
                  </a:cubicBezTo>
                  <a:cubicBezTo>
                    <a:pt x="14" y="5"/>
                    <a:pt x="15" y="5"/>
                    <a:pt x="17" y="4"/>
                  </a:cubicBezTo>
                  <a:cubicBezTo>
                    <a:pt x="11" y="2"/>
                    <a:pt x="5" y="1"/>
                    <a:pt x="0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3" name="Freeform 750">
              <a:extLst>
                <a:ext uri="{FF2B5EF4-FFF2-40B4-BE49-F238E27FC236}">
                  <a16:creationId xmlns:a16="http://schemas.microsoft.com/office/drawing/2014/main" id="{17D68CAE-DBEB-4D60-BA0A-D7122493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6" y="2039"/>
              <a:ext cx="1" cy="2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1 w 2"/>
                <a:gd name="T5" fmla="*/ 2 h 2"/>
                <a:gd name="T6" fmla="*/ 1 w 2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"/>
                <a:gd name="T13" fmla="*/ 0 h 2"/>
                <a:gd name="T14" fmla="*/ 2 w 2"/>
                <a:gd name="T15" fmla="*/ 2 h 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" h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1"/>
                    <a:pt x="1" y="1"/>
                    <a:pt x="2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4" name="Freeform 751">
              <a:extLst>
                <a:ext uri="{FF2B5EF4-FFF2-40B4-BE49-F238E27FC236}">
                  <a16:creationId xmlns:a16="http://schemas.microsoft.com/office/drawing/2014/main" id="{FE6AEF55-DD1C-42AC-AC54-D9B9038D3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39"/>
              <a:ext cx="37" cy="13"/>
            </a:xfrm>
            <a:custGeom>
              <a:avLst/>
              <a:gdLst>
                <a:gd name="T0" fmla="*/ 9 w 56"/>
                <a:gd name="T1" fmla="*/ 0 h 20"/>
                <a:gd name="T2" fmla="*/ 8 w 56"/>
                <a:gd name="T3" fmla="*/ 0 h 20"/>
                <a:gd name="T4" fmla="*/ 7 w 56"/>
                <a:gd name="T5" fmla="*/ 1 h 20"/>
                <a:gd name="T6" fmla="*/ 7 w 56"/>
                <a:gd name="T7" fmla="*/ 0 h 20"/>
                <a:gd name="T8" fmla="*/ 0 w 56"/>
                <a:gd name="T9" fmla="*/ 5 h 20"/>
                <a:gd name="T10" fmla="*/ 16 w 56"/>
                <a:gd name="T11" fmla="*/ 5 h 20"/>
                <a:gd name="T12" fmla="*/ 9 w 56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6"/>
                <a:gd name="T22" fmla="*/ 0 h 20"/>
                <a:gd name="T23" fmla="*/ 56 w 56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6" h="20">
                  <a:moveTo>
                    <a:pt x="28" y="0"/>
                  </a:moveTo>
                  <a:cubicBezTo>
                    <a:pt x="28" y="0"/>
                    <a:pt x="27" y="0"/>
                    <a:pt x="27" y="0"/>
                  </a:cubicBezTo>
                  <a:cubicBezTo>
                    <a:pt x="26" y="1"/>
                    <a:pt x="26" y="1"/>
                    <a:pt x="26" y="2"/>
                  </a:cubicBezTo>
                  <a:cubicBezTo>
                    <a:pt x="26" y="1"/>
                    <a:pt x="26" y="1"/>
                    <a:pt x="25" y="0"/>
                  </a:cubicBezTo>
                  <a:cubicBezTo>
                    <a:pt x="14" y="2"/>
                    <a:pt x="4" y="9"/>
                    <a:pt x="0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2" y="8"/>
                    <a:pt x="41" y="0"/>
                    <a:pt x="28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5" name="Freeform 752">
              <a:extLst>
                <a:ext uri="{FF2B5EF4-FFF2-40B4-BE49-F238E27FC236}">
                  <a16:creationId xmlns:a16="http://schemas.microsoft.com/office/drawing/2014/main" id="{935AF366-1E42-4C98-929C-59E108946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60"/>
              <a:ext cx="38" cy="18"/>
            </a:xfrm>
            <a:custGeom>
              <a:avLst/>
              <a:gdLst>
                <a:gd name="T0" fmla="*/ 15 w 59"/>
                <a:gd name="T1" fmla="*/ 0 h 28"/>
                <a:gd name="T2" fmla="*/ 0 w 59"/>
                <a:gd name="T3" fmla="*/ 0 h 28"/>
                <a:gd name="T4" fmla="*/ 8 w 59"/>
                <a:gd name="T5" fmla="*/ 8 h 28"/>
                <a:gd name="T6" fmla="*/ 15 w 59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"/>
                <a:gd name="T13" fmla="*/ 0 h 28"/>
                <a:gd name="T14" fmla="*/ 59 w 59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" h="28">
                  <a:moveTo>
                    <a:pt x="5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13" y="28"/>
                    <a:pt x="29" y="28"/>
                  </a:cubicBezTo>
                  <a:cubicBezTo>
                    <a:pt x="45" y="28"/>
                    <a:pt x="58" y="16"/>
                    <a:pt x="5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6" name="Freeform 753">
              <a:extLst>
                <a:ext uri="{FF2B5EF4-FFF2-40B4-BE49-F238E27FC236}">
                  <a16:creationId xmlns:a16="http://schemas.microsoft.com/office/drawing/2014/main" id="{95873F53-6B46-4910-8F3E-B87FD58EC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52"/>
              <a:ext cx="38" cy="8"/>
            </a:xfrm>
            <a:custGeom>
              <a:avLst/>
              <a:gdLst>
                <a:gd name="T0" fmla="*/ 15 w 59"/>
                <a:gd name="T1" fmla="*/ 0 h 12"/>
                <a:gd name="T2" fmla="*/ 1 w 59"/>
                <a:gd name="T3" fmla="*/ 0 h 12"/>
                <a:gd name="T4" fmla="*/ 0 w 59"/>
                <a:gd name="T5" fmla="*/ 3 h 12"/>
                <a:gd name="T6" fmla="*/ 0 w 59"/>
                <a:gd name="T7" fmla="*/ 3 h 12"/>
                <a:gd name="T8" fmla="*/ 15 w 59"/>
                <a:gd name="T9" fmla="*/ 3 h 12"/>
                <a:gd name="T10" fmla="*/ 15 w 59"/>
                <a:gd name="T11" fmla="*/ 3 h 12"/>
                <a:gd name="T12" fmla="*/ 15 w 59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9"/>
                <a:gd name="T22" fmla="*/ 0 h 12"/>
                <a:gd name="T23" fmla="*/ 59 w 59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9" h="12">
                  <a:moveTo>
                    <a:pt x="5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0" y="6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59" y="11"/>
                    <a:pt x="59" y="11"/>
                    <a:pt x="59" y="10"/>
                  </a:cubicBezTo>
                  <a:cubicBezTo>
                    <a:pt x="59" y="6"/>
                    <a:pt x="59" y="3"/>
                    <a:pt x="57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7" name="Oval 754">
              <a:extLst>
                <a:ext uri="{FF2B5EF4-FFF2-40B4-BE49-F238E27FC236}">
                  <a16:creationId xmlns:a16="http://schemas.microsoft.com/office/drawing/2014/main" id="{64312169-7233-4D19-A392-8528C8C13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206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18" name="Freeform 755">
              <a:extLst>
                <a:ext uri="{FF2B5EF4-FFF2-40B4-BE49-F238E27FC236}">
                  <a16:creationId xmlns:a16="http://schemas.microsoft.com/office/drawing/2014/main" id="{EEEAFDEC-0FF5-4C78-9DE6-288961F66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060"/>
              <a:ext cx="23" cy="20"/>
            </a:xfrm>
            <a:custGeom>
              <a:avLst/>
              <a:gdLst>
                <a:gd name="T0" fmla="*/ 8 w 35"/>
                <a:gd name="T1" fmla="*/ 0 h 31"/>
                <a:gd name="T2" fmla="*/ 2 w 35"/>
                <a:gd name="T3" fmla="*/ 0 h 31"/>
                <a:gd name="T4" fmla="*/ 0 w 35"/>
                <a:gd name="T5" fmla="*/ 4 h 31"/>
                <a:gd name="T6" fmla="*/ 5 w 35"/>
                <a:gd name="T7" fmla="*/ 8 h 31"/>
                <a:gd name="T8" fmla="*/ 10 w 35"/>
                <a:gd name="T9" fmla="*/ 4 h 31"/>
                <a:gd name="T10" fmla="*/ 8 w 35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1"/>
                <a:gd name="T20" fmla="*/ 35 w 35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1">
                  <a:moveTo>
                    <a:pt x="28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3"/>
                    <a:pt x="0" y="8"/>
                    <a:pt x="0" y="14"/>
                  </a:cubicBezTo>
                  <a:cubicBezTo>
                    <a:pt x="0" y="23"/>
                    <a:pt x="8" y="31"/>
                    <a:pt x="18" y="31"/>
                  </a:cubicBezTo>
                  <a:cubicBezTo>
                    <a:pt x="27" y="31"/>
                    <a:pt x="35" y="23"/>
                    <a:pt x="35" y="14"/>
                  </a:cubicBezTo>
                  <a:cubicBezTo>
                    <a:pt x="35" y="8"/>
                    <a:pt x="32" y="3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19" name="Freeform 756">
              <a:extLst>
                <a:ext uri="{FF2B5EF4-FFF2-40B4-BE49-F238E27FC236}">
                  <a16:creationId xmlns:a16="http://schemas.microsoft.com/office/drawing/2014/main" id="{63845EE8-EF0A-43F8-B0A2-8FA916A5B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058"/>
              <a:ext cx="13" cy="2"/>
            </a:xfrm>
            <a:custGeom>
              <a:avLst/>
              <a:gdLst>
                <a:gd name="T0" fmla="*/ 3 w 20"/>
                <a:gd name="T1" fmla="*/ 0 h 3"/>
                <a:gd name="T2" fmla="*/ 0 w 20"/>
                <a:gd name="T3" fmla="*/ 1 h 3"/>
                <a:gd name="T4" fmla="*/ 5 w 20"/>
                <a:gd name="T5" fmla="*/ 1 h 3"/>
                <a:gd name="T6" fmla="*/ 3 w 20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3"/>
                <a:gd name="T14" fmla="*/ 20 w 20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3">
                  <a:moveTo>
                    <a:pt x="10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7" y="1"/>
                    <a:pt x="13" y="0"/>
                    <a:pt x="10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0" name="Freeform 757">
              <a:extLst>
                <a:ext uri="{FF2B5EF4-FFF2-40B4-BE49-F238E27FC236}">
                  <a16:creationId xmlns:a16="http://schemas.microsoft.com/office/drawing/2014/main" id="{52F53A40-DB72-42EF-9629-991E46060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036"/>
              <a:ext cx="15" cy="16"/>
            </a:xfrm>
            <a:custGeom>
              <a:avLst/>
              <a:gdLst>
                <a:gd name="T0" fmla="*/ 7 w 22"/>
                <a:gd name="T1" fmla="*/ 0 h 25"/>
                <a:gd name="T2" fmla="*/ 2 w 22"/>
                <a:gd name="T3" fmla="*/ 3 h 25"/>
                <a:gd name="T4" fmla="*/ 0 w 22"/>
                <a:gd name="T5" fmla="*/ 6 h 25"/>
                <a:gd name="T6" fmla="*/ 7 w 22"/>
                <a:gd name="T7" fmla="*/ 6 h 25"/>
                <a:gd name="T8" fmla="*/ 7 w 22"/>
                <a:gd name="T9" fmla="*/ 3 h 25"/>
                <a:gd name="T10" fmla="*/ 7 w 22"/>
                <a:gd name="T11" fmla="*/ 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"/>
                <a:gd name="T19" fmla="*/ 0 h 25"/>
                <a:gd name="T20" fmla="*/ 22 w 22"/>
                <a:gd name="T21" fmla="*/ 25 h 2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" h="25">
                  <a:moveTo>
                    <a:pt x="21" y="0"/>
                  </a:moveTo>
                  <a:cubicBezTo>
                    <a:pt x="17" y="5"/>
                    <a:pt x="12" y="9"/>
                    <a:pt x="6" y="10"/>
                  </a:cubicBezTo>
                  <a:cubicBezTo>
                    <a:pt x="4" y="15"/>
                    <a:pt x="2" y="20"/>
                    <a:pt x="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0"/>
                    <a:pt x="21" y="15"/>
                    <a:pt x="21" y="9"/>
                  </a:cubicBezTo>
                  <a:cubicBezTo>
                    <a:pt x="21" y="6"/>
                    <a:pt x="21" y="3"/>
                    <a:pt x="21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1" name="Freeform 758">
              <a:extLst>
                <a:ext uri="{FF2B5EF4-FFF2-40B4-BE49-F238E27FC236}">
                  <a16:creationId xmlns:a16="http://schemas.microsoft.com/office/drawing/2014/main" id="{3DDF4344-22E8-45DE-B4B7-6AB667085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8" y="2026"/>
              <a:ext cx="32" cy="26"/>
            </a:xfrm>
            <a:custGeom>
              <a:avLst/>
              <a:gdLst>
                <a:gd name="T0" fmla="*/ 9 w 49"/>
                <a:gd name="T1" fmla="*/ 4 h 40"/>
                <a:gd name="T2" fmla="*/ 9 w 49"/>
                <a:gd name="T3" fmla="*/ 5 h 40"/>
                <a:gd name="T4" fmla="*/ 5 w 49"/>
                <a:gd name="T5" fmla="*/ 10 h 40"/>
                <a:gd name="T6" fmla="*/ 1 w 49"/>
                <a:gd name="T7" fmla="*/ 8 h 40"/>
                <a:gd name="T8" fmla="*/ 1 w 49"/>
                <a:gd name="T9" fmla="*/ 11 h 40"/>
                <a:gd name="T10" fmla="*/ 14 w 49"/>
                <a:gd name="T11" fmla="*/ 11 h 40"/>
                <a:gd name="T12" fmla="*/ 9 w 49"/>
                <a:gd name="T13" fmla="*/ 4 h 40"/>
                <a:gd name="T14" fmla="*/ 0 w 49"/>
                <a:gd name="T15" fmla="*/ 0 h 40"/>
                <a:gd name="T16" fmla="*/ 1 w 49"/>
                <a:gd name="T17" fmla="*/ 2 h 40"/>
                <a:gd name="T18" fmla="*/ 3 w 49"/>
                <a:gd name="T19" fmla="*/ 1 h 40"/>
                <a:gd name="T20" fmla="*/ 0 w 49"/>
                <a:gd name="T21" fmla="*/ 0 h 4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9"/>
                <a:gd name="T34" fmla="*/ 0 h 40"/>
                <a:gd name="T35" fmla="*/ 49 w 49"/>
                <a:gd name="T36" fmla="*/ 40 h 4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9" h="40">
                  <a:moveTo>
                    <a:pt x="33" y="14"/>
                  </a:moveTo>
                  <a:cubicBezTo>
                    <a:pt x="34" y="15"/>
                    <a:pt x="34" y="16"/>
                    <a:pt x="34" y="18"/>
                  </a:cubicBezTo>
                  <a:cubicBezTo>
                    <a:pt x="34" y="28"/>
                    <a:pt x="26" y="36"/>
                    <a:pt x="16" y="36"/>
                  </a:cubicBezTo>
                  <a:cubicBezTo>
                    <a:pt x="10" y="36"/>
                    <a:pt x="5" y="33"/>
                    <a:pt x="1" y="29"/>
                  </a:cubicBezTo>
                  <a:cubicBezTo>
                    <a:pt x="2" y="33"/>
                    <a:pt x="2" y="37"/>
                    <a:pt x="2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6" y="30"/>
                    <a:pt x="41" y="21"/>
                    <a:pt x="33" y="14"/>
                  </a:cubicBezTo>
                  <a:moveTo>
                    <a:pt x="0" y="0"/>
                  </a:moveTo>
                  <a:cubicBezTo>
                    <a:pt x="1" y="3"/>
                    <a:pt x="1" y="5"/>
                    <a:pt x="1" y="8"/>
                  </a:cubicBezTo>
                  <a:cubicBezTo>
                    <a:pt x="3" y="5"/>
                    <a:pt x="6" y="2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2" name="Freeform 759">
              <a:extLst>
                <a:ext uri="{FF2B5EF4-FFF2-40B4-BE49-F238E27FC236}">
                  <a16:creationId xmlns:a16="http://schemas.microsoft.com/office/drawing/2014/main" id="{9E881597-FDA0-4922-BB88-C6D00ECD2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026"/>
              <a:ext cx="20" cy="26"/>
            </a:xfrm>
            <a:custGeom>
              <a:avLst/>
              <a:gdLst>
                <a:gd name="T0" fmla="*/ 7 w 31"/>
                <a:gd name="T1" fmla="*/ 0 h 40"/>
                <a:gd name="T2" fmla="*/ 0 w 31"/>
                <a:gd name="T3" fmla="*/ 2 h 40"/>
                <a:gd name="T4" fmla="*/ 1 w 31"/>
                <a:gd name="T5" fmla="*/ 11 h 40"/>
                <a:gd name="T6" fmla="*/ 8 w 31"/>
                <a:gd name="T7" fmla="*/ 11 h 40"/>
                <a:gd name="T8" fmla="*/ 8 w 31"/>
                <a:gd name="T9" fmla="*/ 8 h 40"/>
                <a:gd name="T10" fmla="*/ 7 w 31"/>
                <a:gd name="T11" fmla="*/ 5 h 40"/>
                <a:gd name="T12" fmla="*/ 8 w 31"/>
                <a:gd name="T13" fmla="*/ 2 h 40"/>
                <a:gd name="T14" fmla="*/ 8 w 31"/>
                <a:gd name="T15" fmla="*/ 0 h 40"/>
                <a:gd name="T16" fmla="*/ 7 w 31"/>
                <a:gd name="T17" fmla="*/ 0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"/>
                <a:gd name="T28" fmla="*/ 0 h 40"/>
                <a:gd name="T29" fmla="*/ 31 w 31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" h="40">
                  <a:moveTo>
                    <a:pt x="27" y="0"/>
                  </a:moveTo>
                  <a:cubicBezTo>
                    <a:pt x="17" y="0"/>
                    <a:pt x="8" y="2"/>
                    <a:pt x="0" y="7"/>
                  </a:cubicBezTo>
                  <a:cubicBezTo>
                    <a:pt x="0" y="20"/>
                    <a:pt x="0" y="31"/>
                    <a:pt x="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37"/>
                    <a:pt x="31" y="33"/>
                    <a:pt x="30" y="29"/>
                  </a:cubicBezTo>
                  <a:cubicBezTo>
                    <a:pt x="28" y="26"/>
                    <a:pt x="27" y="22"/>
                    <a:pt x="27" y="18"/>
                  </a:cubicBezTo>
                  <a:cubicBezTo>
                    <a:pt x="27" y="14"/>
                    <a:pt x="28" y="11"/>
                    <a:pt x="30" y="8"/>
                  </a:cubicBezTo>
                  <a:cubicBezTo>
                    <a:pt x="30" y="5"/>
                    <a:pt x="30" y="3"/>
                    <a:pt x="29" y="0"/>
                  </a:cubicBezTo>
                  <a:cubicBezTo>
                    <a:pt x="28" y="0"/>
                    <a:pt x="28" y="0"/>
                    <a:pt x="27" y="0"/>
                  </a:cubicBezTo>
                </a:path>
              </a:pathLst>
            </a:custGeom>
            <a:solidFill>
              <a:srgbClr val="FE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3" name="Freeform 760">
              <a:extLst>
                <a:ext uri="{FF2B5EF4-FFF2-40B4-BE49-F238E27FC236}">
                  <a16:creationId xmlns:a16="http://schemas.microsoft.com/office/drawing/2014/main" id="{87CA3D09-58BF-4D27-8F4E-7B2C0674E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31"/>
              <a:ext cx="3" cy="21"/>
            </a:xfrm>
            <a:custGeom>
              <a:avLst/>
              <a:gdLst>
                <a:gd name="T0" fmla="*/ 1 w 5"/>
                <a:gd name="T1" fmla="*/ 0 h 33"/>
                <a:gd name="T2" fmla="*/ 1 w 5"/>
                <a:gd name="T3" fmla="*/ 0 h 33"/>
                <a:gd name="T4" fmla="*/ 0 w 5"/>
                <a:gd name="T5" fmla="*/ 2 h 33"/>
                <a:gd name="T6" fmla="*/ 0 w 5"/>
                <a:gd name="T7" fmla="*/ 4 h 33"/>
                <a:gd name="T8" fmla="*/ 1 w 5"/>
                <a:gd name="T9" fmla="*/ 8 h 33"/>
                <a:gd name="T10" fmla="*/ 1 w 5"/>
                <a:gd name="T11" fmla="*/ 8 h 33"/>
                <a:gd name="T12" fmla="*/ 1 w 5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33"/>
                <a:gd name="T23" fmla="*/ 5 w 5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3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3"/>
                    <a:pt x="2" y="6"/>
                    <a:pt x="0" y="8"/>
                  </a:cubicBezTo>
                  <a:cubicBezTo>
                    <a:pt x="0" y="11"/>
                    <a:pt x="0" y="14"/>
                    <a:pt x="0" y="17"/>
                  </a:cubicBezTo>
                  <a:cubicBezTo>
                    <a:pt x="0" y="23"/>
                    <a:pt x="1" y="28"/>
                    <a:pt x="1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24"/>
                    <a:pt x="4" y="13"/>
                    <a:pt x="4" y="0"/>
                  </a:cubicBezTo>
                </a:path>
              </a:pathLst>
            </a:custGeom>
            <a:solidFill>
              <a:srgbClr val="EF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4" name="Freeform 761">
              <a:extLst>
                <a:ext uri="{FF2B5EF4-FFF2-40B4-BE49-F238E27FC236}">
                  <a16:creationId xmlns:a16="http://schemas.microsoft.com/office/drawing/2014/main" id="{C740606F-B5A2-47FF-94C0-40CB2C07A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060"/>
              <a:ext cx="67" cy="34"/>
            </a:xfrm>
            <a:custGeom>
              <a:avLst/>
              <a:gdLst>
                <a:gd name="T0" fmla="*/ 27 w 105"/>
                <a:gd name="T1" fmla="*/ 0 h 53"/>
                <a:gd name="T2" fmla="*/ 0 w 105"/>
                <a:gd name="T3" fmla="*/ 0 h 53"/>
                <a:gd name="T4" fmla="*/ 0 w 105"/>
                <a:gd name="T5" fmla="*/ 1 h 53"/>
                <a:gd name="T6" fmla="*/ 14 w 105"/>
                <a:gd name="T7" fmla="*/ 14 h 53"/>
                <a:gd name="T8" fmla="*/ 27 w 105"/>
                <a:gd name="T9" fmla="*/ 1 h 53"/>
                <a:gd name="T10" fmla="*/ 27 w 105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5"/>
                <a:gd name="T19" fmla="*/ 0 h 53"/>
                <a:gd name="T20" fmla="*/ 105 w 105"/>
                <a:gd name="T21" fmla="*/ 53 h 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5" h="53">
                  <a:moveTo>
                    <a:pt x="10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30"/>
                    <a:pt x="23" y="53"/>
                    <a:pt x="53" y="53"/>
                  </a:cubicBezTo>
                  <a:cubicBezTo>
                    <a:pt x="82" y="53"/>
                    <a:pt x="105" y="30"/>
                    <a:pt x="105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5" name="Freeform 762">
              <a:extLst>
                <a:ext uri="{FF2B5EF4-FFF2-40B4-BE49-F238E27FC236}">
                  <a16:creationId xmlns:a16="http://schemas.microsoft.com/office/drawing/2014/main" id="{FFDB6B7A-9D6B-4612-B8E8-76E24C8E5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052"/>
              <a:ext cx="67" cy="8"/>
            </a:xfrm>
            <a:custGeom>
              <a:avLst/>
              <a:gdLst>
                <a:gd name="T0" fmla="*/ 27 w 105"/>
                <a:gd name="T1" fmla="*/ 0 h 12"/>
                <a:gd name="T2" fmla="*/ 15 w 105"/>
                <a:gd name="T3" fmla="*/ 0 h 12"/>
                <a:gd name="T4" fmla="*/ 7 w 105"/>
                <a:gd name="T5" fmla="*/ 0 h 12"/>
                <a:gd name="T6" fmla="*/ 6 w 105"/>
                <a:gd name="T7" fmla="*/ 0 h 12"/>
                <a:gd name="T8" fmla="*/ 1 w 105"/>
                <a:gd name="T9" fmla="*/ 0 h 12"/>
                <a:gd name="T10" fmla="*/ 0 w 105"/>
                <a:gd name="T11" fmla="*/ 3 h 12"/>
                <a:gd name="T12" fmla="*/ 27 w 105"/>
                <a:gd name="T13" fmla="*/ 3 h 12"/>
                <a:gd name="T14" fmla="*/ 27 w 105"/>
                <a:gd name="T15" fmla="*/ 0 h 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5"/>
                <a:gd name="T25" fmla="*/ 0 h 12"/>
                <a:gd name="T26" fmla="*/ 105 w 105"/>
                <a:gd name="T27" fmla="*/ 12 h 1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5" h="12">
                  <a:moveTo>
                    <a:pt x="104" y="0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8"/>
                    <a:pt x="0" y="12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5" y="8"/>
                    <a:pt x="105" y="4"/>
                    <a:pt x="104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6" name="Freeform 763">
              <a:extLst>
                <a:ext uri="{FF2B5EF4-FFF2-40B4-BE49-F238E27FC236}">
                  <a16:creationId xmlns:a16="http://schemas.microsoft.com/office/drawing/2014/main" id="{A743EAA6-BB56-48DD-A847-9AB569831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7" y="2033"/>
              <a:ext cx="10" cy="10"/>
            </a:xfrm>
            <a:custGeom>
              <a:avLst/>
              <a:gdLst>
                <a:gd name="T0" fmla="*/ 5 w 15"/>
                <a:gd name="T1" fmla="*/ 0 h 15"/>
                <a:gd name="T2" fmla="*/ 0 w 15"/>
                <a:gd name="T3" fmla="*/ 5 h 15"/>
                <a:gd name="T4" fmla="*/ 5 w 15"/>
                <a:gd name="T5" fmla="*/ 1 h 15"/>
                <a:gd name="T6" fmla="*/ 5 w 15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5"/>
                <a:gd name="T14" fmla="*/ 15 w 15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5">
                  <a:moveTo>
                    <a:pt x="15" y="0"/>
                  </a:moveTo>
                  <a:cubicBezTo>
                    <a:pt x="9" y="4"/>
                    <a:pt x="4" y="9"/>
                    <a:pt x="0" y="15"/>
                  </a:cubicBezTo>
                  <a:cubicBezTo>
                    <a:pt x="6" y="14"/>
                    <a:pt x="11" y="10"/>
                    <a:pt x="15" y="5"/>
                  </a:cubicBezTo>
                  <a:cubicBezTo>
                    <a:pt x="15" y="3"/>
                    <a:pt x="15" y="1"/>
                    <a:pt x="15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7" name="Freeform 764">
              <a:extLst>
                <a:ext uri="{FF2B5EF4-FFF2-40B4-BE49-F238E27FC236}">
                  <a16:creationId xmlns:a16="http://schemas.microsoft.com/office/drawing/2014/main" id="{E6124267-C50B-43FE-8F55-E7125C0E6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2031"/>
              <a:ext cx="2" cy="5"/>
            </a:xfrm>
            <a:custGeom>
              <a:avLst/>
              <a:gdLst>
                <a:gd name="T0" fmla="*/ 1 w 4"/>
                <a:gd name="T1" fmla="*/ 0 h 8"/>
                <a:gd name="T2" fmla="*/ 0 w 4"/>
                <a:gd name="T3" fmla="*/ 1 h 8"/>
                <a:gd name="T4" fmla="*/ 0 w 4"/>
                <a:gd name="T5" fmla="*/ 2 h 8"/>
                <a:gd name="T6" fmla="*/ 1 w 4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8"/>
                <a:gd name="T14" fmla="*/ 4 w 4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8">
                  <a:moveTo>
                    <a:pt x="4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2" y="6"/>
                    <a:pt x="3" y="3"/>
                    <a:pt x="4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8" name="Freeform 765">
              <a:extLst>
                <a:ext uri="{FF2B5EF4-FFF2-40B4-BE49-F238E27FC236}">
                  <a16:creationId xmlns:a16="http://schemas.microsoft.com/office/drawing/2014/main" id="{71ED78C2-76A6-4312-A305-682556E7D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50"/>
              <a:ext cx="8" cy="2"/>
            </a:xfrm>
            <a:custGeom>
              <a:avLst/>
              <a:gdLst>
                <a:gd name="T0" fmla="*/ 0 w 13"/>
                <a:gd name="T1" fmla="*/ 0 h 4"/>
                <a:gd name="T2" fmla="*/ 0 w 13"/>
                <a:gd name="T3" fmla="*/ 1 h 4"/>
                <a:gd name="T4" fmla="*/ 3 w 13"/>
                <a:gd name="T5" fmla="*/ 1 h 4"/>
                <a:gd name="T6" fmla="*/ 0 w 13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4"/>
                <a:gd name="T14" fmla="*/ 13 w 13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9" y="2"/>
                    <a:pt x="4" y="1"/>
                    <a:pt x="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29" name="Freeform 766">
              <a:extLst>
                <a:ext uri="{FF2B5EF4-FFF2-40B4-BE49-F238E27FC236}">
                  <a16:creationId xmlns:a16="http://schemas.microsoft.com/office/drawing/2014/main" id="{43B2FC53-F0A4-441C-84C1-F1AEE10EE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050"/>
              <a:ext cx="10" cy="2"/>
            </a:xfrm>
            <a:custGeom>
              <a:avLst/>
              <a:gdLst>
                <a:gd name="T0" fmla="*/ 4 w 16"/>
                <a:gd name="T1" fmla="*/ 0 h 4"/>
                <a:gd name="T2" fmla="*/ 0 w 16"/>
                <a:gd name="T3" fmla="*/ 1 h 4"/>
                <a:gd name="T4" fmla="*/ 4 w 16"/>
                <a:gd name="T5" fmla="*/ 1 h 4"/>
                <a:gd name="T6" fmla="*/ 4 w 16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4"/>
                <a:gd name="T14" fmla="*/ 16 w 16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4">
                  <a:moveTo>
                    <a:pt x="16" y="0"/>
                  </a:moveTo>
                  <a:cubicBezTo>
                    <a:pt x="10" y="0"/>
                    <a:pt x="5" y="1"/>
                    <a:pt x="0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1"/>
                    <a:pt x="16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0" name="Freeform 767">
              <a:extLst>
                <a:ext uri="{FF2B5EF4-FFF2-40B4-BE49-F238E27FC236}">
                  <a16:creationId xmlns:a16="http://schemas.microsoft.com/office/drawing/2014/main" id="{6EEAC8DE-ABAC-4A54-A650-15F715296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2050"/>
              <a:ext cx="3" cy="2"/>
            </a:xfrm>
            <a:custGeom>
              <a:avLst/>
              <a:gdLst>
                <a:gd name="T0" fmla="*/ 0 w 4"/>
                <a:gd name="T1" fmla="*/ 0 h 4"/>
                <a:gd name="T2" fmla="*/ 0 w 4"/>
                <a:gd name="T3" fmla="*/ 0 h 4"/>
                <a:gd name="T4" fmla="*/ 0 w 4"/>
                <a:gd name="T5" fmla="*/ 1 h 4"/>
                <a:gd name="T6" fmla="*/ 2 w 4"/>
                <a:gd name="T7" fmla="*/ 1 h 4"/>
                <a:gd name="T8" fmla="*/ 2 w 4"/>
                <a:gd name="T9" fmla="*/ 0 h 4"/>
                <a:gd name="T10" fmla="*/ 0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4"/>
                <a:gd name="T20" fmla="*/ 4 w 4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</a:path>
              </a:pathLst>
            </a:custGeom>
            <a:solidFill>
              <a:srgbClr val="EF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1" name="Freeform 768">
              <a:extLst>
                <a:ext uri="{FF2B5EF4-FFF2-40B4-BE49-F238E27FC236}">
                  <a16:creationId xmlns:a16="http://schemas.microsoft.com/office/drawing/2014/main" id="{BC6B1B3A-8158-4152-95AE-B3F9998A5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060"/>
              <a:ext cx="49" cy="39"/>
            </a:xfrm>
            <a:custGeom>
              <a:avLst/>
              <a:gdLst>
                <a:gd name="T0" fmla="*/ 19 w 75"/>
                <a:gd name="T1" fmla="*/ 0 h 60"/>
                <a:gd name="T2" fmla="*/ 2 w 75"/>
                <a:gd name="T3" fmla="*/ 0 h 60"/>
                <a:gd name="T4" fmla="*/ 0 w 75"/>
                <a:gd name="T5" fmla="*/ 6 h 60"/>
                <a:gd name="T6" fmla="*/ 10 w 75"/>
                <a:gd name="T7" fmla="*/ 16 h 60"/>
                <a:gd name="T8" fmla="*/ 21 w 75"/>
                <a:gd name="T9" fmla="*/ 6 h 60"/>
                <a:gd name="T10" fmla="*/ 19 w 75"/>
                <a:gd name="T11" fmla="*/ 0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5"/>
                <a:gd name="T19" fmla="*/ 0 h 60"/>
                <a:gd name="T20" fmla="*/ 75 w 75"/>
                <a:gd name="T21" fmla="*/ 60 h 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5" h="60">
                  <a:moveTo>
                    <a:pt x="6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6"/>
                    <a:pt x="0" y="14"/>
                    <a:pt x="0" y="22"/>
                  </a:cubicBezTo>
                  <a:cubicBezTo>
                    <a:pt x="0" y="43"/>
                    <a:pt x="17" y="60"/>
                    <a:pt x="37" y="60"/>
                  </a:cubicBezTo>
                  <a:cubicBezTo>
                    <a:pt x="58" y="60"/>
                    <a:pt x="75" y="43"/>
                    <a:pt x="75" y="22"/>
                  </a:cubicBezTo>
                  <a:cubicBezTo>
                    <a:pt x="75" y="14"/>
                    <a:pt x="73" y="6"/>
                    <a:pt x="6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2" name="Freeform 769">
              <a:extLst>
                <a:ext uri="{FF2B5EF4-FFF2-40B4-BE49-F238E27FC236}">
                  <a16:creationId xmlns:a16="http://schemas.microsoft.com/office/drawing/2014/main" id="{D582F3A0-6B01-405C-AEF4-6D16B7906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052"/>
              <a:ext cx="39" cy="8"/>
            </a:xfrm>
            <a:custGeom>
              <a:avLst/>
              <a:gdLst>
                <a:gd name="T0" fmla="*/ 12 w 61"/>
                <a:gd name="T1" fmla="*/ 0 h 12"/>
                <a:gd name="T2" fmla="*/ 9 w 61"/>
                <a:gd name="T3" fmla="*/ 0 h 12"/>
                <a:gd name="T4" fmla="*/ 8 w 61"/>
                <a:gd name="T5" fmla="*/ 0 h 12"/>
                <a:gd name="T6" fmla="*/ 4 w 61"/>
                <a:gd name="T7" fmla="*/ 0 h 12"/>
                <a:gd name="T8" fmla="*/ 0 w 61"/>
                <a:gd name="T9" fmla="*/ 3 h 12"/>
                <a:gd name="T10" fmla="*/ 16 w 61"/>
                <a:gd name="T11" fmla="*/ 3 h 12"/>
                <a:gd name="T12" fmla="*/ 12 w 61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1"/>
                <a:gd name="T22" fmla="*/ 0 h 12"/>
                <a:gd name="T23" fmla="*/ 61 w 6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1" h="12">
                  <a:moveTo>
                    <a:pt x="47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8" y="2"/>
                    <a:pt x="3" y="7"/>
                    <a:pt x="0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7" y="7"/>
                    <a:pt x="52" y="2"/>
                    <a:pt x="47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3" name="Freeform 770">
              <a:extLst>
                <a:ext uri="{FF2B5EF4-FFF2-40B4-BE49-F238E27FC236}">
                  <a16:creationId xmlns:a16="http://schemas.microsoft.com/office/drawing/2014/main" id="{F58278A3-2129-4926-88AB-E1D01055D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036"/>
              <a:ext cx="42" cy="16"/>
            </a:xfrm>
            <a:custGeom>
              <a:avLst/>
              <a:gdLst>
                <a:gd name="T0" fmla="*/ 10 w 65"/>
                <a:gd name="T1" fmla="*/ 0 h 26"/>
                <a:gd name="T2" fmla="*/ 0 w 65"/>
                <a:gd name="T3" fmla="*/ 6 h 26"/>
                <a:gd name="T4" fmla="*/ 16 w 65"/>
                <a:gd name="T5" fmla="*/ 6 h 26"/>
                <a:gd name="T6" fmla="*/ 17 w 65"/>
                <a:gd name="T7" fmla="*/ 3 h 26"/>
                <a:gd name="T8" fmla="*/ 10 w 65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5"/>
                <a:gd name="T16" fmla="*/ 0 h 26"/>
                <a:gd name="T17" fmla="*/ 65 w 65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5" h="26">
                  <a:moveTo>
                    <a:pt x="37" y="0"/>
                  </a:moveTo>
                  <a:cubicBezTo>
                    <a:pt x="20" y="0"/>
                    <a:pt x="5" y="11"/>
                    <a:pt x="0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61" y="22"/>
                    <a:pt x="63" y="17"/>
                    <a:pt x="65" y="13"/>
                  </a:cubicBezTo>
                  <a:cubicBezTo>
                    <a:pt x="58" y="5"/>
                    <a:pt x="48" y="0"/>
                    <a:pt x="37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4" name="Freeform 771">
              <a:extLst>
                <a:ext uri="{FF2B5EF4-FFF2-40B4-BE49-F238E27FC236}">
                  <a16:creationId xmlns:a16="http://schemas.microsoft.com/office/drawing/2014/main" id="{228DCD4E-79EC-404F-84B2-ED3F89863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2044"/>
              <a:ext cx="9" cy="8"/>
            </a:xfrm>
            <a:custGeom>
              <a:avLst/>
              <a:gdLst>
                <a:gd name="T0" fmla="*/ 1 w 15"/>
                <a:gd name="T1" fmla="*/ 0 h 13"/>
                <a:gd name="T2" fmla="*/ 0 w 15"/>
                <a:gd name="T3" fmla="*/ 3 h 13"/>
                <a:gd name="T4" fmla="*/ 3 w 15"/>
                <a:gd name="T5" fmla="*/ 3 h 13"/>
                <a:gd name="T6" fmla="*/ 1 w 15"/>
                <a:gd name="T7" fmla="*/ 0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13"/>
                <a:gd name="T14" fmla="*/ 15 w 15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13">
                  <a:moveTo>
                    <a:pt x="7" y="0"/>
                  </a:moveTo>
                  <a:cubicBezTo>
                    <a:pt x="5" y="4"/>
                    <a:pt x="3" y="9"/>
                    <a:pt x="0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8"/>
                    <a:pt x="11" y="3"/>
                    <a:pt x="7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5" name="Freeform 772">
              <a:extLst>
                <a:ext uri="{FF2B5EF4-FFF2-40B4-BE49-F238E27FC236}">
                  <a16:creationId xmlns:a16="http://schemas.microsoft.com/office/drawing/2014/main" id="{F090A450-0920-458F-B8E0-75A62F0F9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060"/>
              <a:ext cx="51" cy="26"/>
            </a:xfrm>
            <a:custGeom>
              <a:avLst/>
              <a:gdLst>
                <a:gd name="T0" fmla="*/ 21 w 79"/>
                <a:gd name="T1" fmla="*/ 0 h 41"/>
                <a:gd name="T2" fmla="*/ 0 w 79"/>
                <a:gd name="T3" fmla="*/ 0 h 41"/>
                <a:gd name="T4" fmla="*/ 0 w 79"/>
                <a:gd name="T5" fmla="*/ 1 h 41"/>
                <a:gd name="T6" fmla="*/ 11 w 79"/>
                <a:gd name="T7" fmla="*/ 10 h 41"/>
                <a:gd name="T8" fmla="*/ 21 w 79"/>
                <a:gd name="T9" fmla="*/ 1 h 41"/>
                <a:gd name="T10" fmla="*/ 21 w 79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41"/>
                <a:gd name="T20" fmla="*/ 79 w 79"/>
                <a:gd name="T21" fmla="*/ 41 h 4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41">
                  <a:moveTo>
                    <a:pt x="7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3"/>
                    <a:pt x="18" y="41"/>
                    <a:pt x="40" y="41"/>
                  </a:cubicBezTo>
                  <a:cubicBezTo>
                    <a:pt x="61" y="41"/>
                    <a:pt x="79" y="23"/>
                    <a:pt x="79" y="1"/>
                  </a:cubicBezTo>
                  <a:cubicBezTo>
                    <a:pt x="79" y="1"/>
                    <a:pt x="79" y="0"/>
                    <a:pt x="7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6" name="Freeform 773">
              <a:extLst>
                <a:ext uri="{FF2B5EF4-FFF2-40B4-BE49-F238E27FC236}">
                  <a16:creationId xmlns:a16="http://schemas.microsoft.com/office/drawing/2014/main" id="{C522FBCD-3C51-48BE-9B1C-BBE7ADF55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2052"/>
              <a:ext cx="51" cy="8"/>
            </a:xfrm>
            <a:custGeom>
              <a:avLst/>
              <a:gdLst>
                <a:gd name="T0" fmla="*/ 21 w 79"/>
                <a:gd name="T1" fmla="*/ 0 h 12"/>
                <a:gd name="T2" fmla="*/ 16 w 79"/>
                <a:gd name="T3" fmla="*/ 0 h 12"/>
                <a:gd name="T4" fmla="*/ 1 w 79"/>
                <a:gd name="T5" fmla="*/ 0 h 12"/>
                <a:gd name="T6" fmla="*/ 0 w 79"/>
                <a:gd name="T7" fmla="*/ 3 h 12"/>
                <a:gd name="T8" fmla="*/ 21 w 79"/>
                <a:gd name="T9" fmla="*/ 3 h 12"/>
                <a:gd name="T10" fmla="*/ 21 w 79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9"/>
                <a:gd name="T19" fmla="*/ 0 h 12"/>
                <a:gd name="T20" fmla="*/ 79 w 79"/>
                <a:gd name="T21" fmla="*/ 12 h 1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9" h="12">
                  <a:moveTo>
                    <a:pt x="76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8"/>
                    <a:pt x="0" y="12"/>
                  </a:cubicBezTo>
                  <a:cubicBezTo>
                    <a:pt x="79" y="12"/>
                    <a:pt x="79" y="12"/>
                    <a:pt x="79" y="12"/>
                  </a:cubicBezTo>
                  <a:cubicBezTo>
                    <a:pt x="79" y="8"/>
                    <a:pt x="78" y="3"/>
                    <a:pt x="76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7" name="Freeform 774">
              <a:extLst>
                <a:ext uri="{FF2B5EF4-FFF2-40B4-BE49-F238E27FC236}">
                  <a16:creationId xmlns:a16="http://schemas.microsoft.com/office/drawing/2014/main" id="{42207495-6D87-4AB6-9FB4-156D126C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036"/>
              <a:ext cx="30" cy="16"/>
            </a:xfrm>
            <a:custGeom>
              <a:avLst/>
              <a:gdLst>
                <a:gd name="T0" fmla="*/ 6 w 47"/>
                <a:gd name="T1" fmla="*/ 0 h 26"/>
                <a:gd name="T2" fmla="*/ 0 w 47"/>
                <a:gd name="T3" fmla="*/ 6 h 26"/>
                <a:gd name="T4" fmla="*/ 0 w 47"/>
                <a:gd name="T5" fmla="*/ 6 h 26"/>
                <a:gd name="T6" fmla="*/ 12 w 47"/>
                <a:gd name="T7" fmla="*/ 6 h 26"/>
                <a:gd name="T8" fmla="*/ 12 w 47"/>
                <a:gd name="T9" fmla="*/ 6 h 26"/>
                <a:gd name="T10" fmla="*/ 6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7"/>
                <a:gd name="T19" fmla="*/ 0 h 26"/>
                <a:gd name="T20" fmla="*/ 47 w 47"/>
                <a:gd name="T21" fmla="*/ 26 h 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7" h="26">
                  <a:moveTo>
                    <a:pt x="23" y="0"/>
                  </a:moveTo>
                  <a:cubicBezTo>
                    <a:pt x="10" y="0"/>
                    <a:pt x="0" y="11"/>
                    <a:pt x="0" y="24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5"/>
                    <a:pt x="47" y="24"/>
                    <a:pt x="47" y="24"/>
                  </a:cubicBezTo>
                  <a:cubicBezTo>
                    <a:pt x="47" y="11"/>
                    <a:pt x="36" y="0"/>
                    <a:pt x="23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8" name="Freeform 775">
              <a:extLst>
                <a:ext uri="{FF2B5EF4-FFF2-40B4-BE49-F238E27FC236}">
                  <a16:creationId xmlns:a16="http://schemas.microsoft.com/office/drawing/2014/main" id="{F97C7445-36C0-4C8E-975A-427525A10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" y="2060"/>
              <a:ext cx="25" cy="6"/>
            </a:xfrm>
            <a:custGeom>
              <a:avLst/>
              <a:gdLst>
                <a:gd name="T0" fmla="*/ 11 w 38"/>
                <a:gd name="T1" fmla="*/ 0 h 9"/>
                <a:gd name="T2" fmla="*/ 0 w 38"/>
                <a:gd name="T3" fmla="*/ 0 h 9"/>
                <a:gd name="T4" fmla="*/ 6 w 38"/>
                <a:gd name="T5" fmla="*/ 3 h 9"/>
                <a:gd name="T6" fmla="*/ 11 w 3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8"/>
                <a:gd name="T13" fmla="*/ 0 h 9"/>
                <a:gd name="T14" fmla="*/ 38 w 38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8" h="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2" y="9"/>
                    <a:pt x="19" y="9"/>
                  </a:cubicBezTo>
                  <a:cubicBezTo>
                    <a:pt x="27" y="9"/>
                    <a:pt x="34" y="5"/>
                    <a:pt x="38" y="0"/>
                  </a:cubicBezTo>
                </a:path>
              </a:pathLst>
            </a:custGeom>
            <a:solidFill>
              <a:srgbClr val="F9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39" name="Freeform 776">
              <a:extLst>
                <a:ext uri="{FF2B5EF4-FFF2-40B4-BE49-F238E27FC236}">
                  <a16:creationId xmlns:a16="http://schemas.microsoft.com/office/drawing/2014/main" id="{F9C87AA8-7516-43A0-9B8F-418073880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052"/>
              <a:ext cx="30" cy="8"/>
            </a:xfrm>
            <a:custGeom>
              <a:avLst/>
              <a:gdLst>
                <a:gd name="T0" fmla="*/ 12 w 47"/>
                <a:gd name="T1" fmla="*/ 0 h 12"/>
                <a:gd name="T2" fmla="*/ 0 w 47"/>
                <a:gd name="T3" fmla="*/ 0 h 12"/>
                <a:gd name="T4" fmla="*/ 1 w 47"/>
                <a:gd name="T5" fmla="*/ 3 h 12"/>
                <a:gd name="T6" fmla="*/ 11 w 47"/>
                <a:gd name="T7" fmla="*/ 3 h 12"/>
                <a:gd name="T8" fmla="*/ 12 w 47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7"/>
                <a:gd name="T16" fmla="*/ 0 h 12"/>
                <a:gd name="T17" fmla="*/ 47 w 47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7" h="12">
                  <a:moveTo>
                    <a:pt x="4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2" y="8"/>
                    <a:pt x="4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5" y="8"/>
                    <a:pt x="46" y="4"/>
                    <a:pt x="47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0" name="Oval 777">
              <a:extLst>
                <a:ext uri="{FF2B5EF4-FFF2-40B4-BE49-F238E27FC236}">
                  <a16:creationId xmlns:a16="http://schemas.microsoft.com/office/drawing/2014/main" id="{9E8847FA-8C27-4BFE-874C-4F8DEC40A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1" y="2003"/>
              <a:ext cx="13" cy="12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41" name="Oval 778">
              <a:extLst>
                <a:ext uri="{FF2B5EF4-FFF2-40B4-BE49-F238E27FC236}">
                  <a16:creationId xmlns:a16="http://schemas.microsoft.com/office/drawing/2014/main" id="{9DF5E128-1FCC-4FD3-AA91-C86D19F73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4" y="1979"/>
              <a:ext cx="10" cy="10"/>
            </a:xfrm>
            <a:prstGeom prst="ellipse">
              <a:avLst/>
            </a:pr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42" name="Freeform 779">
              <a:extLst>
                <a:ext uri="{FF2B5EF4-FFF2-40B4-BE49-F238E27FC236}">
                  <a16:creationId xmlns:a16="http://schemas.microsoft.com/office/drawing/2014/main" id="{9983BA61-9969-4F9E-ABB2-8C64A3D9E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2" y="1950"/>
              <a:ext cx="42" cy="34"/>
            </a:xfrm>
            <a:custGeom>
              <a:avLst/>
              <a:gdLst>
                <a:gd name="T0" fmla="*/ 9 w 65"/>
                <a:gd name="T1" fmla="*/ 0 h 52"/>
                <a:gd name="T2" fmla="*/ 0 w 65"/>
                <a:gd name="T3" fmla="*/ 9 h 52"/>
                <a:gd name="T4" fmla="*/ 1 w 65"/>
                <a:gd name="T5" fmla="*/ 14 h 52"/>
                <a:gd name="T6" fmla="*/ 2 w 65"/>
                <a:gd name="T7" fmla="*/ 14 h 52"/>
                <a:gd name="T8" fmla="*/ 4 w 65"/>
                <a:gd name="T9" fmla="*/ 14 h 52"/>
                <a:gd name="T10" fmla="*/ 8 w 65"/>
                <a:gd name="T11" fmla="*/ 12 h 52"/>
                <a:gd name="T12" fmla="*/ 17 w 65"/>
                <a:gd name="T13" fmla="*/ 7 h 52"/>
                <a:gd name="T14" fmla="*/ 9 w 65"/>
                <a:gd name="T15" fmla="*/ 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5"/>
                <a:gd name="T25" fmla="*/ 0 h 52"/>
                <a:gd name="T26" fmla="*/ 65 w 65"/>
                <a:gd name="T27" fmla="*/ 52 h 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5" h="52">
                  <a:moveTo>
                    <a:pt x="33" y="0"/>
                  </a:moveTo>
                  <a:cubicBezTo>
                    <a:pt x="15" y="0"/>
                    <a:pt x="0" y="15"/>
                    <a:pt x="0" y="33"/>
                  </a:cubicBezTo>
                  <a:cubicBezTo>
                    <a:pt x="0" y="39"/>
                    <a:pt x="2" y="45"/>
                    <a:pt x="5" y="51"/>
                  </a:cubicBezTo>
                  <a:cubicBezTo>
                    <a:pt x="6" y="50"/>
                    <a:pt x="7" y="50"/>
                    <a:pt x="8" y="50"/>
                  </a:cubicBezTo>
                  <a:cubicBezTo>
                    <a:pt x="9" y="50"/>
                    <a:pt x="11" y="51"/>
                    <a:pt x="14" y="52"/>
                  </a:cubicBezTo>
                  <a:cubicBezTo>
                    <a:pt x="17" y="48"/>
                    <a:pt x="22" y="45"/>
                    <a:pt x="28" y="44"/>
                  </a:cubicBezTo>
                  <a:cubicBezTo>
                    <a:pt x="38" y="37"/>
                    <a:pt x="53" y="27"/>
                    <a:pt x="65" y="24"/>
                  </a:cubicBezTo>
                  <a:cubicBezTo>
                    <a:pt x="61" y="10"/>
                    <a:pt x="48" y="0"/>
                    <a:pt x="33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3" name="Freeform 780">
              <a:extLst>
                <a:ext uri="{FF2B5EF4-FFF2-40B4-BE49-F238E27FC236}">
                  <a16:creationId xmlns:a16="http://schemas.microsoft.com/office/drawing/2014/main" id="{407DEEB8-F16C-4DF2-899D-8997C9D904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5" y="1966"/>
              <a:ext cx="39" cy="22"/>
            </a:xfrm>
            <a:custGeom>
              <a:avLst/>
              <a:gdLst>
                <a:gd name="T0" fmla="*/ 1 w 61"/>
                <a:gd name="T1" fmla="*/ 7 h 34"/>
                <a:gd name="T2" fmla="*/ 0 w 61"/>
                <a:gd name="T3" fmla="*/ 7 h 34"/>
                <a:gd name="T4" fmla="*/ 2 w 61"/>
                <a:gd name="T5" fmla="*/ 9 h 34"/>
                <a:gd name="T6" fmla="*/ 3 w 61"/>
                <a:gd name="T7" fmla="*/ 8 h 34"/>
                <a:gd name="T8" fmla="*/ 1 w 61"/>
                <a:gd name="T9" fmla="*/ 7 h 34"/>
                <a:gd name="T10" fmla="*/ 15 w 61"/>
                <a:gd name="T11" fmla="*/ 0 h 34"/>
                <a:gd name="T12" fmla="*/ 6 w 61"/>
                <a:gd name="T13" fmla="*/ 5 h 34"/>
                <a:gd name="T14" fmla="*/ 7 w 61"/>
                <a:gd name="T15" fmla="*/ 5 h 34"/>
                <a:gd name="T16" fmla="*/ 12 w 61"/>
                <a:gd name="T17" fmla="*/ 9 h 34"/>
                <a:gd name="T18" fmla="*/ 13 w 61"/>
                <a:gd name="T19" fmla="*/ 9 h 34"/>
                <a:gd name="T20" fmla="*/ 16 w 61"/>
                <a:gd name="T21" fmla="*/ 3 h 34"/>
                <a:gd name="T22" fmla="*/ 15 w 61"/>
                <a:gd name="T23" fmla="*/ 0 h 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1"/>
                <a:gd name="T37" fmla="*/ 0 h 34"/>
                <a:gd name="T38" fmla="*/ 61 w 61"/>
                <a:gd name="T39" fmla="*/ 34 h 3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1" h="34">
                  <a:moveTo>
                    <a:pt x="3" y="26"/>
                  </a:moveTo>
                  <a:cubicBezTo>
                    <a:pt x="2" y="26"/>
                    <a:pt x="1" y="26"/>
                    <a:pt x="0" y="27"/>
                  </a:cubicBezTo>
                  <a:cubicBezTo>
                    <a:pt x="2" y="29"/>
                    <a:pt x="4" y="31"/>
                    <a:pt x="6" y="34"/>
                  </a:cubicBezTo>
                  <a:cubicBezTo>
                    <a:pt x="7" y="32"/>
                    <a:pt x="8" y="30"/>
                    <a:pt x="9" y="28"/>
                  </a:cubicBezTo>
                  <a:cubicBezTo>
                    <a:pt x="6" y="27"/>
                    <a:pt x="4" y="26"/>
                    <a:pt x="3" y="26"/>
                  </a:cubicBezTo>
                  <a:moveTo>
                    <a:pt x="60" y="0"/>
                  </a:moveTo>
                  <a:cubicBezTo>
                    <a:pt x="48" y="3"/>
                    <a:pt x="33" y="13"/>
                    <a:pt x="23" y="20"/>
                  </a:cubicBezTo>
                  <a:cubicBezTo>
                    <a:pt x="24" y="20"/>
                    <a:pt x="25" y="20"/>
                    <a:pt x="26" y="20"/>
                  </a:cubicBezTo>
                  <a:cubicBezTo>
                    <a:pt x="35" y="20"/>
                    <a:pt x="43" y="25"/>
                    <a:pt x="46" y="33"/>
                  </a:cubicBezTo>
                  <a:cubicBezTo>
                    <a:pt x="48" y="33"/>
                    <a:pt x="49" y="32"/>
                    <a:pt x="51" y="32"/>
                  </a:cubicBezTo>
                  <a:cubicBezTo>
                    <a:pt x="57" y="26"/>
                    <a:pt x="61" y="18"/>
                    <a:pt x="61" y="9"/>
                  </a:cubicBezTo>
                  <a:cubicBezTo>
                    <a:pt x="61" y="6"/>
                    <a:pt x="60" y="3"/>
                    <a:pt x="6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4" name="Freeform 781">
              <a:extLst>
                <a:ext uri="{FF2B5EF4-FFF2-40B4-BE49-F238E27FC236}">
                  <a16:creationId xmlns:a16="http://schemas.microsoft.com/office/drawing/2014/main" id="{6CF85D85-BB71-4C5A-9098-9EB760A8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1" y="1979"/>
              <a:ext cx="9" cy="6"/>
            </a:xfrm>
            <a:custGeom>
              <a:avLst/>
              <a:gdLst>
                <a:gd name="T0" fmla="*/ 4 w 14"/>
                <a:gd name="T1" fmla="*/ 0 h 9"/>
                <a:gd name="T2" fmla="*/ 0 w 14"/>
                <a:gd name="T3" fmla="*/ 2 h 9"/>
                <a:gd name="T4" fmla="*/ 1 w 14"/>
                <a:gd name="T5" fmla="*/ 3 h 9"/>
                <a:gd name="T6" fmla="*/ 4 w 1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9"/>
                <a:gd name="T14" fmla="*/ 14 w 14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9">
                  <a:moveTo>
                    <a:pt x="14" y="0"/>
                  </a:moveTo>
                  <a:cubicBezTo>
                    <a:pt x="8" y="1"/>
                    <a:pt x="3" y="4"/>
                    <a:pt x="0" y="8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7" y="5"/>
                    <a:pt x="14" y="0"/>
                  </a:cubicBezTo>
                </a:path>
              </a:pathLst>
            </a:custGeom>
            <a:solidFill>
              <a:srgbClr val="F4FA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5" name="Freeform 782">
              <a:extLst>
                <a:ext uri="{FF2B5EF4-FFF2-40B4-BE49-F238E27FC236}">
                  <a16:creationId xmlns:a16="http://schemas.microsoft.com/office/drawing/2014/main" id="{DA314F55-21BB-43BE-8677-87CB1A37B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979"/>
              <a:ext cx="26" cy="14"/>
            </a:xfrm>
            <a:custGeom>
              <a:avLst/>
              <a:gdLst>
                <a:gd name="T0" fmla="*/ 5 w 40"/>
                <a:gd name="T1" fmla="*/ 0 h 22"/>
                <a:gd name="T2" fmla="*/ 5 w 40"/>
                <a:gd name="T3" fmla="*/ 0 h 22"/>
                <a:gd name="T4" fmla="*/ 1 w 40"/>
                <a:gd name="T5" fmla="*/ 3 h 22"/>
                <a:gd name="T6" fmla="*/ 1 w 40"/>
                <a:gd name="T7" fmla="*/ 2 h 22"/>
                <a:gd name="T8" fmla="*/ 0 w 40"/>
                <a:gd name="T9" fmla="*/ 4 h 22"/>
                <a:gd name="T10" fmla="*/ 6 w 40"/>
                <a:gd name="T11" fmla="*/ 6 h 22"/>
                <a:gd name="T12" fmla="*/ 8 w 40"/>
                <a:gd name="T13" fmla="*/ 5 h 22"/>
                <a:gd name="T14" fmla="*/ 11 w 40"/>
                <a:gd name="T15" fmla="*/ 3 h 22"/>
                <a:gd name="T16" fmla="*/ 5 w 40"/>
                <a:gd name="T17" fmla="*/ 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2"/>
                <a:gd name="T29" fmla="*/ 40 w 40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2">
                  <a:moveTo>
                    <a:pt x="20" y="0"/>
                  </a:moveTo>
                  <a:cubicBezTo>
                    <a:pt x="19" y="0"/>
                    <a:pt x="18" y="0"/>
                    <a:pt x="17" y="0"/>
                  </a:cubicBezTo>
                  <a:cubicBezTo>
                    <a:pt x="10" y="5"/>
                    <a:pt x="5" y="9"/>
                    <a:pt x="5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6" y="19"/>
                    <a:pt x="13" y="22"/>
                    <a:pt x="22" y="22"/>
                  </a:cubicBezTo>
                  <a:cubicBezTo>
                    <a:pt x="24" y="22"/>
                    <a:pt x="27" y="22"/>
                    <a:pt x="30" y="21"/>
                  </a:cubicBezTo>
                  <a:cubicBezTo>
                    <a:pt x="32" y="17"/>
                    <a:pt x="36" y="14"/>
                    <a:pt x="40" y="13"/>
                  </a:cubicBezTo>
                  <a:cubicBezTo>
                    <a:pt x="37" y="5"/>
                    <a:pt x="29" y="0"/>
                    <a:pt x="20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6" name="Freeform 783">
              <a:extLst>
                <a:ext uri="{FF2B5EF4-FFF2-40B4-BE49-F238E27FC236}">
                  <a16:creationId xmlns:a16="http://schemas.microsoft.com/office/drawing/2014/main" id="{3FBD5106-062B-47D3-962D-B939B64CE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008"/>
              <a:ext cx="10" cy="24"/>
            </a:xfrm>
            <a:custGeom>
              <a:avLst/>
              <a:gdLst>
                <a:gd name="T0" fmla="*/ 4 w 15"/>
                <a:gd name="T1" fmla="*/ 0 h 37"/>
                <a:gd name="T2" fmla="*/ 0 w 15"/>
                <a:gd name="T3" fmla="*/ 8 h 37"/>
                <a:gd name="T4" fmla="*/ 0 w 15"/>
                <a:gd name="T5" fmla="*/ 10 h 37"/>
                <a:gd name="T6" fmla="*/ 2 w 15"/>
                <a:gd name="T7" fmla="*/ 10 h 37"/>
                <a:gd name="T8" fmla="*/ 5 w 15"/>
                <a:gd name="T9" fmla="*/ 10 h 37"/>
                <a:gd name="T10" fmla="*/ 5 w 15"/>
                <a:gd name="T11" fmla="*/ 10 h 37"/>
                <a:gd name="T12" fmla="*/ 4 w 1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7"/>
                <a:gd name="T23" fmla="*/ 15 w 15"/>
                <a:gd name="T24" fmla="*/ 37 h 3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7">
                  <a:moveTo>
                    <a:pt x="14" y="0"/>
                  </a:moveTo>
                  <a:cubicBezTo>
                    <a:pt x="5" y="6"/>
                    <a:pt x="0" y="17"/>
                    <a:pt x="0" y="29"/>
                  </a:cubicBezTo>
                  <a:cubicBezTo>
                    <a:pt x="0" y="31"/>
                    <a:pt x="0" y="34"/>
                    <a:pt x="0" y="36"/>
                  </a:cubicBezTo>
                  <a:cubicBezTo>
                    <a:pt x="2" y="37"/>
                    <a:pt x="4" y="37"/>
                    <a:pt x="6" y="37"/>
                  </a:cubicBezTo>
                  <a:cubicBezTo>
                    <a:pt x="8" y="37"/>
                    <a:pt x="11" y="37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23"/>
                    <a:pt x="15" y="11"/>
                    <a:pt x="14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7" name="Freeform 784">
              <a:extLst>
                <a:ext uri="{FF2B5EF4-FFF2-40B4-BE49-F238E27FC236}">
                  <a16:creationId xmlns:a16="http://schemas.microsoft.com/office/drawing/2014/main" id="{F6B35AA2-35B2-4F10-9341-0621FA8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005"/>
              <a:ext cx="9" cy="11"/>
            </a:xfrm>
            <a:custGeom>
              <a:avLst/>
              <a:gdLst>
                <a:gd name="T0" fmla="*/ 0 w 14"/>
                <a:gd name="T1" fmla="*/ 0 h 17"/>
                <a:gd name="T2" fmla="*/ 1 w 14"/>
                <a:gd name="T3" fmla="*/ 5 h 17"/>
                <a:gd name="T4" fmla="*/ 4 w 14"/>
                <a:gd name="T5" fmla="*/ 2 h 17"/>
                <a:gd name="T6" fmla="*/ 0 w 14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7"/>
                <a:gd name="T14" fmla="*/ 14 w 14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7">
                  <a:moveTo>
                    <a:pt x="0" y="0"/>
                  </a:moveTo>
                  <a:cubicBezTo>
                    <a:pt x="0" y="5"/>
                    <a:pt x="1" y="11"/>
                    <a:pt x="1" y="17"/>
                  </a:cubicBezTo>
                  <a:cubicBezTo>
                    <a:pt x="5" y="14"/>
                    <a:pt x="9" y="11"/>
                    <a:pt x="14" y="8"/>
                  </a:cubicBezTo>
                  <a:cubicBezTo>
                    <a:pt x="10" y="5"/>
                    <a:pt x="5" y="2"/>
                    <a:pt x="0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8" name="Freeform 785">
              <a:extLst>
                <a:ext uri="{FF2B5EF4-FFF2-40B4-BE49-F238E27FC236}">
                  <a16:creationId xmlns:a16="http://schemas.microsoft.com/office/drawing/2014/main" id="{BF247F73-EFDB-4BD0-A9E7-00D5BE925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003"/>
              <a:ext cx="20" cy="26"/>
            </a:xfrm>
            <a:custGeom>
              <a:avLst/>
              <a:gdLst>
                <a:gd name="T0" fmla="*/ 5 w 31"/>
                <a:gd name="T1" fmla="*/ 0 h 40"/>
                <a:gd name="T2" fmla="*/ 0 w 31"/>
                <a:gd name="T3" fmla="*/ 1 h 40"/>
                <a:gd name="T4" fmla="*/ 1 w 31"/>
                <a:gd name="T5" fmla="*/ 11 h 40"/>
                <a:gd name="T6" fmla="*/ 8 w 31"/>
                <a:gd name="T7" fmla="*/ 5 h 40"/>
                <a:gd name="T8" fmla="*/ 8 w 31"/>
                <a:gd name="T9" fmla="*/ 1 h 40"/>
                <a:gd name="T10" fmla="*/ 5 w 3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40"/>
                <a:gd name="T20" fmla="*/ 31 w 31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40">
                  <a:moveTo>
                    <a:pt x="18" y="0"/>
                  </a:moveTo>
                  <a:cubicBezTo>
                    <a:pt x="11" y="0"/>
                    <a:pt x="6" y="1"/>
                    <a:pt x="0" y="4"/>
                  </a:cubicBezTo>
                  <a:cubicBezTo>
                    <a:pt x="1" y="15"/>
                    <a:pt x="1" y="28"/>
                    <a:pt x="1" y="40"/>
                  </a:cubicBezTo>
                  <a:cubicBezTo>
                    <a:pt x="13" y="34"/>
                    <a:pt x="21" y="27"/>
                    <a:pt x="31" y="19"/>
                  </a:cubicBezTo>
                  <a:cubicBezTo>
                    <a:pt x="31" y="13"/>
                    <a:pt x="30" y="7"/>
                    <a:pt x="30" y="2"/>
                  </a:cubicBezTo>
                  <a:cubicBezTo>
                    <a:pt x="26" y="0"/>
                    <a:pt x="22" y="0"/>
                    <a:pt x="18" y="0"/>
                  </a:cubicBezTo>
                </a:path>
              </a:pathLst>
            </a:custGeom>
            <a:solidFill>
              <a:srgbClr val="F9F0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49" name="Freeform 786">
              <a:extLst>
                <a:ext uri="{FF2B5EF4-FFF2-40B4-BE49-F238E27FC236}">
                  <a16:creationId xmlns:a16="http://schemas.microsoft.com/office/drawing/2014/main" id="{61F7E386-3CAC-47C8-B332-0CF0CA9E5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2006"/>
              <a:ext cx="3" cy="24"/>
            </a:xfrm>
            <a:custGeom>
              <a:avLst/>
              <a:gdLst>
                <a:gd name="T0" fmla="*/ 1 w 5"/>
                <a:gd name="T1" fmla="*/ 0 h 38"/>
                <a:gd name="T2" fmla="*/ 0 w 5"/>
                <a:gd name="T3" fmla="*/ 1 h 38"/>
                <a:gd name="T4" fmla="*/ 1 w 5"/>
                <a:gd name="T5" fmla="*/ 9 h 38"/>
                <a:gd name="T6" fmla="*/ 1 w 5"/>
                <a:gd name="T7" fmla="*/ 9 h 38"/>
                <a:gd name="T8" fmla="*/ 1 w 5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38"/>
                <a:gd name="T17" fmla="*/ 5 w 5"/>
                <a:gd name="T18" fmla="*/ 38 h 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38">
                  <a:moveTo>
                    <a:pt x="4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1" y="14"/>
                    <a:pt x="1" y="26"/>
                    <a:pt x="1" y="38"/>
                  </a:cubicBezTo>
                  <a:cubicBezTo>
                    <a:pt x="3" y="37"/>
                    <a:pt x="4" y="36"/>
                    <a:pt x="5" y="36"/>
                  </a:cubicBezTo>
                  <a:cubicBezTo>
                    <a:pt x="5" y="24"/>
                    <a:pt x="5" y="11"/>
                    <a:pt x="4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0" name="Freeform 787">
              <a:extLst>
                <a:ext uri="{FF2B5EF4-FFF2-40B4-BE49-F238E27FC236}">
                  <a16:creationId xmlns:a16="http://schemas.microsoft.com/office/drawing/2014/main" id="{901D2DE7-9342-4466-A107-957FEC7DB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2030"/>
              <a:ext cx="10" cy="16"/>
            </a:xfrm>
            <a:custGeom>
              <a:avLst/>
              <a:gdLst>
                <a:gd name="T0" fmla="*/ 4 w 16"/>
                <a:gd name="T1" fmla="*/ 0 h 24"/>
                <a:gd name="T2" fmla="*/ 4 w 16"/>
                <a:gd name="T3" fmla="*/ 0 h 24"/>
                <a:gd name="T4" fmla="*/ 2 w 16"/>
                <a:gd name="T5" fmla="*/ 1 h 24"/>
                <a:gd name="T6" fmla="*/ 0 w 16"/>
                <a:gd name="T7" fmla="*/ 1 h 24"/>
                <a:gd name="T8" fmla="*/ 4 w 16"/>
                <a:gd name="T9" fmla="*/ 7 h 24"/>
                <a:gd name="T10" fmla="*/ 4 w 16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"/>
                <a:gd name="T19" fmla="*/ 0 h 24"/>
                <a:gd name="T20" fmla="*/ 16 w 16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" h="24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1" y="2"/>
                    <a:pt x="8" y="2"/>
                    <a:pt x="6" y="2"/>
                  </a:cubicBezTo>
                  <a:cubicBezTo>
                    <a:pt x="4" y="2"/>
                    <a:pt x="2" y="2"/>
                    <a:pt x="0" y="1"/>
                  </a:cubicBezTo>
                  <a:cubicBezTo>
                    <a:pt x="2" y="11"/>
                    <a:pt x="8" y="19"/>
                    <a:pt x="16" y="24"/>
                  </a:cubicBezTo>
                  <a:cubicBezTo>
                    <a:pt x="16" y="17"/>
                    <a:pt x="16" y="8"/>
                    <a:pt x="15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1" name="Freeform 788">
              <a:extLst>
                <a:ext uri="{FF2B5EF4-FFF2-40B4-BE49-F238E27FC236}">
                  <a16:creationId xmlns:a16="http://schemas.microsoft.com/office/drawing/2014/main" id="{E0E94B11-2F38-44C7-968A-97589140A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" y="2010"/>
              <a:ext cx="15" cy="38"/>
            </a:xfrm>
            <a:custGeom>
              <a:avLst/>
              <a:gdLst>
                <a:gd name="T0" fmla="*/ 3 w 23"/>
                <a:gd name="T1" fmla="*/ 0 h 59"/>
                <a:gd name="T2" fmla="*/ 0 w 23"/>
                <a:gd name="T3" fmla="*/ 3 h 59"/>
                <a:gd name="T4" fmla="*/ 1 w 23"/>
                <a:gd name="T5" fmla="*/ 15 h 59"/>
                <a:gd name="T6" fmla="*/ 7 w 23"/>
                <a:gd name="T7" fmla="*/ 7 h 59"/>
                <a:gd name="T8" fmla="*/ 3 w 23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59"/>
                <a:gd name="T17" fmla="*/ 23 w 23"/>
                <a:gd name="T18" fmla="*/ 59 h 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59">
                  <a:moveTo>
                    <a:pt x="13" y="0"/>
                  </a:moveTo>
                  <a:cubicBezTo>
                    <a:pt x="8" y="3"/>
                    <a:pt x="4" y="6"/>
                    <a:pt x="0" y="9"/>
                  </a:cubicBezTo>
                  <a:cubicBezTo>
                    <a:pt x="0" y="27"/>
                    <a:pt x="1" y="45"/>
                    <a:pt x="1" y="59"/>
                  </a:cubicBezTo>
                  <a:cubicBezTo>
                    <a:pt x="14" y="53"/>
                    <a:pt x="23" y="41"/>
                    <a:pt x="23" y="26"/>
                  </a:cubicBezTo>
                  <a:cubicBezTo>
                    <a:pt x="23" y="16"/>
                    <a:pt x="19" y="7"/>
                    <a:pt x="13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2" name="Freeform 789">
              <a:extLst>
                <a:ext uri="{FF2B5EF4-FFF2-40B4-BE49-F238E27FC236}">
                  <a16:creationId xmlns:a16="http://schemas.microsoft.com/office/drawing/2014/main" id="{13001A07-5D7D-46F1-8821-381C7A064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6" y="2016"/>
              <a:ext cx="20" cy="34"/>
            </a:xfrm>
            <a:custGeom>
              <a:avLst/>
              <a:gdLst>
                <a:gd name="T0" fmla="*/ 8 w 31"/>
                <a:gd name="T1" fmla="*/ 0 h 53"/>
                <a:gd name="T2" fmla="*/ 0 w 31"/>
                <a:gd name="T3" fmla="*/ 5 h 53"/>
                <a:gd name="T4" fmla="*/ 1 w 31"/>
                <a:gd name="T5" fmla="*/ 13 h 53"/>
                <a:gd name="T6" fmla="*/ 5 w 31"/>
                <a:gd name="T7" fmla="*/ 14 h 53"/>
                <a:gd name="T8" fmla="*/ 8 w 31"/>
                <a:gd name="T9" fmla="*/ 13 h 53"/>
                <a:gd name="T10" fmla="*/ 8 w 31"/>
                <a:gd name="T11" fmla="*/ 0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53"/>
                <a:gd name="T20" fmla="*/ 31 w 31"/>
                <a:gd name="T21" fmla="*/ 53 h 5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53">
                  <a:moveTo>
                    <a:pt x="30" y="0"/>
                  </a:moveTo>
                  <a:cubicBezTo>
                    <a:pt x="20" y="8"/>
                    <a:pt x="12" y="15"/>
                    <a:pt x="0" y="21"/>
                  </a:cubicBezTo>
                  <a:cubicBezTo>
                    <a:pt x="1" y="31"/>
                    <a:pt x="1" y="41"/>
                    <a:pt x="1" y="49"/>
                  </a:cubicBezTo>
                  <a:cubicBezTo>
                    <a:pt x="6" y="52"/>
                    <a:pt x="11" y="53"/>
                    <a:pt x="17" y="53"/>
                  </a:cubicBezTo>
                  <a:cubicBezTo>
                    <a:pt x="22" y="53"/>
                    <a:pt x="27" y="52"/>
                    <a:pt x="31" y="50"/>
                  </a:cubicBezTo>
                  <a:cubicBezTo>
                    <a:pt x="31" y="36"/>
                    <a:pt x="30" y="18"/>
                    <a:pt x="30" y="0"/>
                  </a:cubicBezTo>
                </a:path>
              </a:pathLst>
            </a:custGeom>
            <a:solidFill>
              <a:srgbClr val="FEF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3" name="Freeform 790">
              <a:extLst>
                <a:ext uri="{FF2B5EF4-FFF2-40B4-BE49-F238E27FC236}">
                  <a16:creationId xmlns:a16="http://schemas.microsoft.com/office/drawing/2014/main" id="{6560BCD3-B526-49D4-B21F-DE4CE6CEC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2029"/>
              <a:ext cx="3" cy="18"/>
            </a:xfrm>
            <a:custGeom>
              <a:avLst/>
              <a:gdLst>
                <a:gd name="T0" fmla="*/ 1 w 5"/>
                <a:gd name="T1" fmla="*/ 0 h 28"/>
                <a:gd name="T2" fmla="*/ 0 w 5"/>
                <a:gd name="T3" fmla="*/ 1 h 28"/>
                <a:gd name="T4" fmla="*/ 1 w 5"/>
                <a:gd name="T5" fmla="*/ 7 h 28"/>
                <a:gd name="T6" fmla="*/ 1 w 5"/>
                <a:gd name="T7" fmla="*/ 8 h 28"/>
                <a:gd name="T8" fmla="*/ 1 w 5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28"/>
                <a:gd name="T17" fmla="*/ 5 w 5"/>
                <a:gd name="T18" fmla="*/ 28 h 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28">
                  <a:moveTo>
                    <a:pt x="4" y="0"/>
                  </a:moveTo>
                  <a:cubicBezTo>
                    <a:pt x="3" y="0"/>
                    <a:pt x="2" y="1"/>
                    <a:pt x="0" y="2"/>
                  </a:cubicBezTo>
                  <a:cubicBezTo>
                    <a:pt x="1" y="10"/>
                    <a:pt x="1" y="19"/>
                    <a:pt x="1" y="26"/>
                  </a:cubicBezTo>
                  <a:cubicBezTo>
                    <a:pt x="2" y="27"/>
                    <a:pt x="4" y="28"/>
                    <a:pt x="5" y="28"/>
                  </a:cubicBezTo>
                  <a:cubicBezTo>
                    <a:pt x="5" y="20"/>
                    <a:pt x="5" y="10"/>
                    <a:pt x="4" y="0"/>
                  </a:cubicBezTo>
                </a:path>
              </a:pathLst>
            </a:custGeom>
            <a:solidFill>
              <a:srgbClr val="EF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4" name="Freeform 791">
              <a:extLst>
                <a:ext uri="{FF2B5EF4-FFF2-40B4-BE49-F238E27FC236}">
                  <a16:creationId xmlns:a16="http://schemas.microsoft.com/office/drawing/2014/main" id="{B7D81A8F-98D7-4AE1-9E15-86F6FC5A2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997"/>
              <a:ext cx="43" cy="44"/>
            </a:xfrm>
            <a:custGeom>
              <a:avLst/>
              <a:gdLst>
                <a:gd name="T0" fmla="*/ 8 w 67"/>
                <a:gd name="T1" fmla="*/ 0 h 68"/>
                <a:gd name="T2" fmla="*/ 1 w 67"/>
                <a:gd name="T3" fmla="*/ 5 h 68"/>
                <a:gd name="T4" fmla="*/ 1 w 67"/>
                <a:gd name="T5" fmla="*/ 5 h 68"/>
                <a:gd name="T6" fmla="*/ 0 w 67"/>
                <a:gd name="T7" fmla="*/ 12 h 68"/>
                <a:gd name="T8" fmla="*/ 6 w 67"/>
                <a:gd name="T9" fmla="*/ 18 h 68"/>
                <a:gd name="T10" fmla="*/ 7 w 67"/>
                <a:gd name="T11" fmla="*/ 18 h 68"/>
                <a:gd name="T12" fmla="*/ 12 w 67"/>
                <a:gd name="T13" fmla="*/ 16 h 68"/>
                <a:gd name="T14" fmla="*/ 14 w 67"/>
                <a:gd name="T15" fmla="*/ 17 h 68"/>
                <a:gd name="T16" fmla="*/ 18 w 67"/>
                <a:gd name="T17" fmla="*/ 10 h 68"/>
                <a:gd name="T18" fmla="*/ 8 w 67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7"/>
                <a:gd name="T31" fmla="*/ 0 h 68"/>
                <a:gd name="T32" fmla="*/ 67 w 67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7" h="68">
                  <a:moveTo>
                    <a:pt x="33" y="0"/>
                  </a:moveTo>
                  <a:cubicBezTo>
                    <a:pt x="20" y="0"/>
                    <a:pt x="9" y="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7" y="26"/>
                    <a:pt x="3" y="36"/>
                    <a:pt x="0" y="46"/>
                  </a:cubicBezTo>
                  <a:cubicBezTo>
                    <a:pt x="3" y="56"/>
                    <a:pt x="11" y="64"/>
                    <a:pt x="22" y="68"/>
                  </a:cubicBezTo>
                  <a:cubicBezTo>
                    <a:pt x="23" y="67"/>
                    <a:pt x="25" y="66"/>
                    <a:pt x="27" y="66"/>
                  </a:cubicBezTo>
                  <a:cubicBezTo>
                    <a:pt x="34" y="63"/>
                    <a:pt x="41" y="60"/>
                    <a:pt x="47" y="60"/>
                  </a:cubicBezTo>
                  <a:cubicBezTo>
                    <a:pt x="50" y="60"/>
                    <a:pt x="52" y="61"/>
                    <a:pt x="54" y="62"/>
                  </a:cubicBezTo>
                  <a:cubicBezTo>
                    <a:pt x="62" y="56"/>
                    <a:pt x="67" y="46"/>
                    <a:pt x="67" y="35"/>
                  </a:cubicBezTo>
                  <a:cubicBezTo>
                    <a:pt x="67" y="16"/>
                    <a:pt x="52" y="0"/>
                    <a:pt x="33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5" name="Freeform 792">
              <a:extLst>
                <a:ext uri="{FF2B5EF4-FFF2-40B4-BE49-F238E27FC236}">
                  <a16:creationId xmlns:a16="http://schemas.microsoft.com/office/drawing/2014/main" id="{F8B6A726-8FD9-4933-98F6-6AC180D2D3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9" y="2008"/>
              <a:ext cx="36" cy="33"/>
            </a:xfrm>
            <a:custGeom>
              <a:avLst/>
              <a:gdLst>
                <a:gd name="T0" fmla="*/ 14 w 56"/>
                <a:gd name="T1" fmla="*/ 11 h 52"/>
                <a:gd name="T2" fmla="*/ 8 w 56"/>
                <a:gd name="T3" fmla="*/ 13 h 52"/>
                <a:gd name="T4" fmla="*/ 6 w 56"/>
                <a:gd name="T5" fmla="*/ 13 h 52"/>
                <a:gd name="T6" fmla="*/ 10 w 56"/>
                <a:gd name="T7" fmla="*/ 13 h 52"/>
                <a:gd name="T8" fmla="*/ 15 w 56"/>
                <a:gd name="T9" fmla="*/ 11 h 52"/>
                <a:gd name="T10" fmla="*/ 14 w 56"/>
                <a:gd name="T11" fmla="*/ 11 h 52"/>
                <a:gd name="T12" fmla="*/ 1 w 56"/>
                <a:gd name="T13" fmla="*/ 0 h 52"/>
                <a:gd name="T14" fmla="*/ 0 w 56"/>
                <a:gd name="T15" fmla="*/ 4 h 52"/>
                <a:gd name="T16" fmla="*/ 1 w 56"/>
                <a:gd name="T17" fmla="*/ 7 h 52"/>
                <a:gd name="T18" fmla="*/ 1 w 56"/>
                <a:gd name="T19" fmla="*/ 1 h 52"/>
                <a:gd name="T20" fmla="*/ 1 w 56"/>
                <a:gd name="T21" fmla="*/ 0 h 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"/>
                <a:gd name="T34" fmla="*/ 0 h 52"/>
                <a:gd name="T35" fmla="*/ 56 w 56"/>
                <a:gd name="T36" fmla="*/ 52 h 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" h="52">
                  <a:moveTo>
                    <a:pt x="49" y="43"/>
                  </a:moveTo>
                  <a:cubicBezTo>
                    <a:pt x="43" y="43"/>
                    <a:pt x="36" y="46"/>
                    <a:pt x="29" y="49"/>
                  </a:cubicBezTo>
                  <a:cubicBezTo>
                    <a:pt x="27" y="49"/>
                    <a:pt x="25" y="50"/>
                    <a:pt x="24" y="51"/>
                  </a:cubicBezTo>
                  <a:cubicBezTo>
                    <a:pt x="27" y="52"/>
                    <a:pt x="31" y="52"/>
                    <a:pt x="35" y="52"/>
                  </a:cubicBezTo>
                  <a:cubicBezTo>
                    <a:pt x="43" y="52"/>
                    <a:pt x="50" y="50"/>
                    <a:pt x="56" y="45"/>
                  </a:cubicBezTo>
                  <a:cubicBezTo>
                    <a:pt x="54" y="44"/>
                    <a:pt x="52" y="43"/>
                    <a:pt x="49" y="43"/>
                  </a:cubicBezTo>
                  <a:moveTo>
                    <a:pt x="5" y="0"/>
                  </a:moveTo>
                  <a:cubicBezTo>
                    <a:pt x="2" y="5"/>
                    <a:pt x="0" y="11"/>
                    <a:pt x="0" y="18"/>
                  </a:cubicBezTo>
                  <a:cubicBezTo>
                    <a:pt x="0" y="22"/>
                    <a:pt x="1" y="25"/>
                    <a:pt x="2" y="29"/>
                  </a:cubicBezTo>
                  <a:cubicBezTo>
                    <a:pt x="5" y="19"/>
                    <a:pt x="9" y="9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6" name="Oval 793">
              <a:extLst>
                <a:ext uri="{FF2B5EF4-FFF2-40B4-BE49-F238E27FC236}">
                  <a16:creationId xmlns:a16="http://schemas.microsoft.com/office/drawing/2014/main" id="{C08E2581-713E-4732-B7BF-4268FF2D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2" y="2007"/>
              <a:ext cx="22" cy="23"/>
            </a:xfrm>
            <a:prstGeom prst="ellipse">
              <a:avLst/>
            </a:pr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57" name="Freeform 794">
              <a:extLst>
                <a:ext uri="{FF2B5EF4-FFF2-40B4-BE49-F238E27FC236}">
                  <a16:creationId xmlns:a16="http://schemas.microsoft.com/office/drawing/2014/main" id="{4B817B5B-B884-46F2-9954-BEABCC423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8" y="1993"/>
              <a:ext cx="29" cy="28"/>
            </a:xfrm>
            <a:custGeom>
              <a:avLst/>
              <a:gdLst>
                <a:gd name="T0" fmla="*/ 7 w 44"/>
                <a:gd name="T1" fmla="*/ 0 h 44"/>
                <a:gd name="T2" fmla="*/ 5 w 44"/>
                <a:gd name="T3" fmla="*/ 1 h 44"/>
                <a:gd name="T4" fmla="*/ 2 w 44"/>
                <a:gd name="T5" fmla="*/ 3 h 44"/>
                <a:gd name="T6" fmla="*/ 1 w 44"/>
                <a:gd name="T7" fmla="*/ 3 h 44"/>
                <a:gd name="T8" fmla="*/ 0 w 44"/>
                <a:gd name="T9" fmla="*/ 6 h 44"/>
                <a:gd name="T10" fmla="*/ 7 w 44"/>
                <a:gd name="T11" fmla="*/ 11 h 44"/>
                <a:gd name="T12" fmla="*/ 13 w 44"/>
                <a:gd name="T13" fmla="*/ 6 h 44"/>
                <a:gd name="T14" fmla="*/ 7 w 44"/>
                <a:gd name="T15" fmla="*/ 0 h 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4"/>
                <a:gd name="T25" fmla="*/ 0 h 44"/>
                <a:gd name="T26" fmla="*/ 44 w 44"/>
                <a:gd name="T27" fmla="*/ 44 h 4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4" h="44">
                  <a:moveTo>
                    <a:pt x="22" y="0"/>
                  </a:moveTo>
                  <a:cubicBezTo>
                    <a:pt x="20" y="0"/>
                    <a:pt x="19" y="0"/>
                    <a:pt x="17" y="1"/>
                  </a:cubicBezTo>
                  <a:cubicBezTo>
                    <a:pt x="14" y="4"/>
                    <a:pt x="11" y="7"/>
                    <a:pt x="7" y="10"/>
                  </a:cubicBezTo>
                  <a:cubicBezTo>
                    <a:pt x="5" y="12"/>
                    <a:pt x="4" y="12"/>
                    <a:pt x="2" y="13"/>
                  </a:cubicBezTo>
                  <a:cubicBezTo>
                    <a:pt x="1" y="15"/>
                    <a:pt x="0" y="19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8" name="Freeform 795">
              <a:extLst>
                <a:ext uri="{FF2B5EF4-FFF2-40B4-BE49-F238E27FC236}">
                  <a16:creationId xmlns:a16="http://schemas.microsoft.com/office/drawing/2014/main" id="{28AD60BE-9AEF-4348-A389-7E9316249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94"/>
              <a:ext cx="8" cy="6"/>
            </a:xfrm>
            <a:custGeom>
              <a:avLst/>
              <a:gdLst>
                <a:gd name="T0" fmla="*/ 3 w 12"/>
                <a:gd name="T1" fmla="*/ 0 h 10"/>
                <a:gd name="T2" fmla="*/ 0 w 12"/>
                <a:gd name="T3" fmla="*/ 2 h 10"/>
                <a:gd name="T4" fmla="*/ 1 w 12"/>
                <a:gd name="T5" fmla="*/ 2 h 10"/>
                <a:gd name="T6" fmla="*/ 3 w 12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10"/>
                <a:gd name="T14" fmla="*/ 12 w 12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10">
                  <a:moveTo>
                    <a:pt x="12" y="0"/>
                  </a:moveTo>
                  <a:cubicBezTo>
                    <a:pt x="7" y="2"/>
                    <a:pt x="2" y="6"/>
                    <a:pt x="0" y="10"/>
                  </a:cubicBezTo>
                  <a:cubicBezTo>
                    <a:pt x="1" y="10"/>
                    <a:pt x="2" y="10"/>
                    <a:pt x="3" y="9"/>
                  </a:cubicBezTo>
                  <a:cubicBezTo>
                    <a:pt x="6" y="6"/>
                    <a:pt x="9" y="3"/>
                    <a:pt x="12" y="0"/>
                  </a:cubicBezTo>
                </a:path>
              </a:pathLst>
            </a:custGeom>
            <a:solidFill>
              <a:srgbClr val="F8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59" name="Freeform 796">
              <a:extLst>
                <a:ext uri="{FF2B5EF4-FFF2-40B4-BE49-F238E27FC236}">
                  <a16:creationId xmlns:a16="http://schemas.microsoft.com/office/drawing/2014/main" id="{3DB6ED55-6E68-410B-87A8-1131FA13B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994"/>
              <a:ext cx="9" cy="7"/>
            </a:xfrm>
            <a:custGeom>
              <a:avLst/>
              <a:gdLst>
                <a:gd name="T0" fmla="*/ 3 w 15"/>
                <a:gd name="T1" fmla="*/ 0 h 12"/>
                <a:gd name="T2" fmla="*/ 3 w 15"/>
                <a:gd name="T3" fmla="*/ 0 h 12"/>
                <a:gd name="T4" fmla="*/ 1 w 15"/>
                <a:gd name="T5" fmla="*/ 2 h 12"/>
                <a:gd name="T6" fmla="*/ 1 w 15"/>
                <a:gd name="T7" fmla="*/ 2 h 12"/>
                <a:gd name="T8" fmla="*/ 0 w 15"/>
                <a:gd name="T9" fmla="*/ 2 h 12"/>
                <a:gd name="T10" fmla="*/ 1 w 15"/>
                <a:gd name="T11" fmla="*/ 2 h 12"/>
                <a:gd name="T12" fmla="*/ 3 w 1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2"/>
                <a:gd name="T23" fmla="*/ 15 w 15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2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0" y="3"/>
                    <a:pt x="7" y="6"/>
                    <a:pt x="4" y="9"/>
                  </a:cubicBezTo>
                  <a:cubicBezTo>
                    <a:pt x="3" y="10"/>
                    <a:pt x="2" y="10"/>
                    <a:pt x="1" y="10"/>
                  </a:cubicBezTo>
                  <a:cubicBezTo>
                    <a:pt x="1" y="11"/>
                    <a:pt x="0" y="11"/>
                    <a:pt x="0" y="12"/>
                  </a:cubicBezTo>
                  <a:cubicBezTo>
                    <a:pt x="2" y="11"/>
                    <a:pt x="3" y="11"/>
                    <a:pt x="5" y="9"/>
                  </a:cubicBezTo>
                  <a:cubicBezTo>
                    <a:pt x="9" y="6"/>
                    <a:pt x="12" y="3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0" name="Freeform 797">
              <a:extLst>
                <a:ext uri="{FF2B5EF4-FFF2-40B4-BE49-F238E27FC236}">
                  <a16:creationId xmlns:a16="http://schemas.microsoft.com/office/drawing/2014/main" id="{83E55D40-CDB4-41B7-8A06-745BDEB02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2026"/>
              <a:ext cx="15" cy="10"/>
            </a:xfrm>
            <a:custGeom>
              <a:avLst/>
              <a:gdLst>
                <a:gd name="T0" fmla="*/ 2 w 24"/>
                <a:gd name="T1" fmla="*/ 0 h 14"/>
                <a:gd name="T2" fmla="*/ 0 w 24"/>
                <a:gd name="T3" fmla="*/ 1 h 14"/>
                <a:gd name="T4" fmla="*/ 6 w 24"/>
                <a:gd name="T5" fmla="*/ 5 h 14"/>
                <a:gd name="T6" fmla="*/ 2 w 24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"/>
                <a:gd name="T13" fmla="*/ 0 h 14"/>
                <a:gd name="T14" fmla="*/ 24 w 24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" h="14">
                  <a:moveTo>
                    <a:pt x="7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9" y="3"/>
                    <a:pt x="18" y="8"/>
                    <a:pt x="24" y="14"/>
                  </a:cubicBezTo>
                  <a:cubicBezTo>
                    <a:pt x="22" y="6"/>
                    <a:pt x="15" y="0"/>
                    <a:pt x="7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1" name="Freeform 798">
              <a:extLst>
                <a:ext uri="{FF2B5EF4-FFF2-40B4-BE49-F238E27FC236}">
                  <a16:creationId xmlns:a16="http://schemas.microsoft.com/office/drawing/2014/main" id="{C3B389B6-7B1E-4C68-9106-89714EB16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9" y="2027"/>
              <a:ext cx="21" cy="23"/>
            </a:xfrm>
            <a:custGeom>
              <a:avLst/>
              <a:gdLst>
                <a:gd name="T0" fmla="*/ 2 w 33"/>
                <a:gd name="T1" fmla="*/ 0 h 35"/>
                <a:gd name="T2" fmla="*/ 0 w 33"/>
                <a:gd name="T3" fmla="*/ 2 h 35"/>
                <a:gd name="T4" fmla="*/ 0 w 33"/>
                <a:gd name="T5" fmla="*/ 8 h 35"/>
                <a:gd name="T6" fmla="*/ 4 w 33"/>
                <a:gd name="T7" fmla="*/ 10 h 35"/>
                <a:gd name="T8" fmla="*/ 8 w 33"/>
                <a:gd name="T9" fmla="*/ 5 h 35"/>
                <a:gd name="T10" fmla="*/ 8 w 33"/>
                <a:gd name="T11" fmla="*/ 4 h 35"/>
                <a:gd name="T12" fmla="*/ 2 w 33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3"/>
                <a:gd name="T22" fmla="*/ 0 h 35"/>
                <a:gd name="T23" fmla="*/ 33 w 33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3" h="35">
                  <a:moveTo>
                    <a:pt x="8" y="0"/>
                  </a:moveTo>
                  <a:cubicBezTo>
                    <a:pt x="5" y="1"/>
                    <a:pt x="2" y="4"/>
                    <a:pt x="0" y="7"/>
                  </a:cubicBezTo>
                  <a:cubicBezTo>
                    <a:pt x="0" y="15"/>
                    <a:pt x="0" y="22"/>
                    <a:pt x="0" y="28"/>
                  </a:cubicBezTo>
                  <a:cubicBezTo>
                    <a:pt x="4" y="32"/>
                    <a:pt x="9" y="35"/>
                    <a:pt x="15" y="35"/>
                  </a:cubicBezTo>
                  <a:cubicBezTo>
                    <a:pt x="25" y="35"/>
                    <a:pt x="33" y="27"/>
                    <a:pt x="33" y="17"/>
                  </a:cubicBezTo>
                  <a:cubicBezTo>
                    <a:pt x="33" y="15"/>
                    <a:pt x="33" y="14"/>
                    <a:pt x="32" y="13"/>
                  </a:cubicBezTo>
                  <a:cubicBezTo>
                    <a:pt x="26" y="7"/>
                    <a:pt x="17" y="2"/>
                    <a:pt x="8" y="0"/>
                  </a:cubicBezTo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2" name="Freeform 799">
              <a:extLst>
                <a:ext uri="{FF2B5EF4-FFF2-40B4-BE49-F238E27FC236}">
                  <a16:creationId xmlns:a16="http://schemas.microsoft.com/office/drawing/2014/main" id="{AA192202-D69A-4BDD-B45A-A7B5B5D55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2032"/>
              <a:ext cx="2" cy="13"/>
            </a:xfrm>
            <a:custGeom>
              <a:avLst/>
              <a:gdLst>
                <a:gd name="T0" fmla="*/ 1 w 3"/>
                <a:gd name="T1" fmla="*/ 0 h 21"/>
                <a:gd name="T2" fmla="*/ 0 w 3"/>
                <a:gd name="T3" fmla="*/ 2 h 21"/>
                <a:gd name="T4" fmla="*/ 1 w 3"/>
                <a:gd name="T5" fmla="*/ 5 h 21"/>
                <a:gd name="T6" fmla="*/ 1 w 3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1"/>
                <a:gd name="T14" fmla="*/ 3 w 3"/>
                <a:gd name="T15" fmla="*/ 21 h 2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1">
                  <a:moveTo>
                    <a:pt x="3" y="0"/>
                  </a:moveTo>
                  <a:cubicBezTo>
                    <a:pt x="1" y="3"/>
                    <a:pt x="0" y="6"/>
                    <a:pt x="0" y="10"/>
                  </a:cubicBezTo>
                  <a:cubicBezTo>
                    <a:pt x="0" y="14"/>
                    <a:pt x="1" y="18"/>
                    <a:pt x="3" y="21"/>
                  </a:cubicBezTo>
                  <a:cubicBezTo>
                    <a:pt x="3" y="15"/>
                    <a:pt x="3" y="8"/>
                    <a:pt x="3" y="0"/>
                  </a:cubicBezTo>
                </a:path>
              </a:pathLst>
            </a:custGeom>
            <a:solidFill>
              <a:srgbClr val="FF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3" name="Freeform 800">
              <a:extLst>
                <a:ext uri="{FF2B5EF4-FFF2-40B4-BE49-F238E27FC236}">
                  <a16:creationId xmlns:a16="http://schemas.microsoft.com/office/drawing/2014/main" id="{C31B55EB-EF6C-4CC8-A2DB-32FA41DD1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007"/>
              <a:ext cx="44" cy="30"/>
            </a:xfrm>
            <a:custGeom>
              <a:avLst/>
              <a:gdLst>
                <a:gd name="T0" fmla="*/ 9 w 67"/>
                <a:gd name="T1" fmla="*/ 0 h 46"/>
                <a:gd name="T2" fmla="*/ 0 w 67"/>
                <a:gd name="T3" fmla="*/ 9 h 46"/>
                <a:gd name="T4" fmla="*/ 13 w 67"/>
                <a:gd name="T5" fmla="*/ 13 h 46"/>
                <a:gd name="T6" fmla="*/ 19 w 67"/>
                <a:gd name="T7" fmla="*/ 7 h 46"/>
                <a:gd name="T8" fmla="*/ 19 w 67"/>
                <a:gd name="T9" fmla="*/ 7 h 46"/>
                <a:gd name="T10" fmla="*/ 9 w 67"/>
                <a:gd name="T11" fmla="*/ 0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7"/>
                <a:gd name="T19" fmla="*/ 0 h 46"/>
                <a:gd name="T20" fmla="*/ 67 w 67"/>
                <a:gd name="T21" fmla="*/ 46 h 4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7" h="46">
                  <a:moveTo>
                    <a:pt x="34" y="0"/>
                  </a:moveTo>
                  <a:cubicBezTo>
                    <a:pt x="16" y="0"/>
                    <a:pt x="1" y="14"/>
                    <a:pt x="0" y="32"/>
                  </a:cubicBezTo>
                  <a:cubicBezTo>
                    <a:pt x="17" y="34"/>
                    <a:pt x="35" y="41"/>
                    <a:pt x="45" y="46"/>
                  </a:cubicBezTo>
                  <a:cubicBezTo>
                    <a:pt x="47" y="30"/>
                    <a:pt x="56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3" y="10"/>
                    <a:pt x="50" y="0"/>
                    <a:pt x="34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4" name="Freeform 801">
              <a:extLst>
                <a:ext uri="{FF2B5EF4-FFF2-40B4-BE49-F238E27FC236}">
                  <a16:creationId xmlns:a16="http://schemas.microsoft.com/office/drawing/2014/main" id="{F39BDBEC-64F5-473C-8D76-58C94BE38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023"/>
              <a:ext cx="45" cy="29"/>
            </a:xfrm>
            <a:custGeom>
              <a:avLst/>
              <a:gdLst>
                <a:gd name="T0" fmla="*/ 19 w 69"/>
                <a:gd name="T1" fmla="*/ 0 h 45"/>
                <a:gd name="T2" fmla="*/ 12 w 69"/>
                <a:gd name="T3" fmla="*/ 6 h 45"/>
                <a:gd name="T4" fmla="*/ 0 w 69"/>
                <a:gd name="T5" fmla="*/ 2 h 45"/>
                <a:gd name="T6" fmla="*/ 0 w 69"/>
                <a:gd name="T7" fmla="*/ 3 h 45"/>
                <a:gd name="T8" fmla="*/ 9 w 69"/>
                <a:gd name="T9" fmla="*/ 12 h 45"/>
                <a:gd name="T10" fmla="*/ 19 w 69"/>
                <a:gd name="T11" fmla="*/ 3 h 45"/>
                <a:gd name="T12" fmla="*/ 19 w 69"/>
                <a:gd name="T13" fmla="*/ 0 h 45"/>
                <a:gd name="T14" fmla="*/ 19 w 69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9"/>
                <a:gd name="T25" fmla="*/ 0 h 45"/>
                <a:gd name="T26" fmla="*/ 69 w 69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9" h="45">
                  <a:moveTo>
                    <a:pt x="67" y="0"/>
                  </a:moveTo>
                  <a:cubicBezTo>
                    <a:pt x="56" y="0"/>
                    <a:pt x="47" y="6"/>
                    <a:pt x="45" y="22"/>
                  </a:cubicBezTo>
                  <a:cubicBezTo>
                    <a:pt x="35" y="17"/>
                    <a:pt x="17" y="10"/>
                    <a:pt x="0" y="8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0" y="30"/>
                    <a:pt x="15" y="45"/>
                    <a:pt x="34" y="45"/>
                  </a:cubicBezTo>
                  <a:cubicBezTo>
                    <a:pt x="53" y="45"/>
                    <a:pt x="69" y="30"/>
                    <a:pt x="69" y="11"/>
                  </a:cubicBezTo>
                  <a:cubicBezTo>
                    <a:pt x="69" y="7"/>
                    <a:pt x="68" y="3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5" name="Freeform 802">
              <a:extLst>
                <a:ext uri="{FF2B5EF4-FFF2-40B4-BE49-F238E27FC236}">
                  <a16:creationId xmlns:a16="http://schemas.microsoft.com/office/drawing/2014/main" id="{BF2FE5B3-8D65-40A0-A298-FD26868C1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6" y="2013"/>
              <a:ext cx="17" cy="27"/>
            </a:xfrm>
            <a:custGeom>
              <a:avLst/>
              <a:gdLst>
                <a:gd name="T0" fmla="*/ 7 w 26"/>
                <a:gd name="T1" fmla="*/ 0 h 42"/>
                <a:gd name="T2" fmla="*/ 0 w 26"/>
                <a:gd name="T3" fmla="*/ 7 h 42"/>
                <a:gd name="T4" fmla="*/ 1 w 26"/>
                <a:gd name="T5" fmla="*/ 10 h 42"/>
                <a:gd name="T6" fmla="*/ 1 w 26"/>
                <a:gd name="T7" fmla="*/ 11 h 42"/>
                <a:gd name="T8" fmla="*/ 2 w 26"/>
                <a:gd name="T9" fmla="*/ 11 h 42"/>
                <a:gd name="T10" fmla="*/ 7 w 26"/>
                <a:gd name="T11" fmla="*/ 0 h 42"/>
                <a:gd name="T12" fmla="*/ 7 w 26"/>
                <a:gd name="T13" fmla="*/ 0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42"/>
                <a:gd name="T23" fmla="*/ 26 w 26"/>
                <a:gd name="T24" fmla="*/ 42 h 4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42">
                  <a:moveTo>
                    <a:pt x="26" y="0"/>
                  </a:moveTo>
                  <a:cubicBezTo>
                    <a:pt x="12" y="0"/>
                    <a:pt x="0" y="12"/>
                    <a:pt x="0" y="26"/>
                  </a:cubicBezTo>
                  <a:cubicBezTo>
                    <a:pt x="0" y="29"/>
                    <a:pt x="1" y="32"/>
                    <a:pt x="2" y="36"/>
                  </a:cubicBezTo>
                  <a:cubicBezTo>
                    <a:pt x="3" y="37"/>
                    <a:pt x="4" y="38"/>
                    <a:pt x="5" y="40"/>
                  </a:cubicBezTo>
                  <a:cubicBezTo>
                    <a:pt x="5" y="41"/>
                    <a:pt x="6" y="41"/>
                    <a:pt x="7" y="42"/>
                  </a:cubicBezTo>
                  <a:cubicBezTo>
                    <a:pt x="8" y="35"/>
                    <a:pt x="11" y="12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6" name="Freeform 803">
              <a:extLst>
                <a:ext uri="{FF2B5EF4-FFF2-40B4-BE49-F238E27FC236}">
                  <a16:creationId xmlns:a16="http://schemas.microsoft.com/office/drawing/2014/main" id="{71373A48-7579-466C-9B5C-337E53AD0E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7" y="2013"/>
              <a:ext cx="32" cy="33"/>
            </a:xfrm>
            <a:custGeom>
              <a:avLst/>
              <a:gdLst>
                <a:gd name="T0" fmla="*/ 0 w 49"/>
                <a:gd name="T1" fmla="*/ 10 h 51"/>
                <a:gd name="T2" fmla="*/ 1 w 49"/>
                <a:gd name="T3" fmla="*/ 11 h 51"/>
                <a:gd name="T4" fmla="*/ 0 w 49"/>
                <a:gd name="T5" fmla="*/ 10 h 51"/>
                <a:gd name="T6" fmla="*/ 7 w 49"/>
                <a:gd name="T7" fmla="*/ 0 h 51"/>
                <a:gd name="T8" fmla="*/ 1 w 49"/>
                <a:gd name="T9" fmla="*/ 11 h 51"/>
                <a:gd name="T10" fmla="*/ 7 w 49"/>
                <a:gd name="T11" fmla="*/ 14 h 51"/>
                <a:gd name="T12" fmla="*/ 14 w 49"/>
                <a:gd name="T13" fmla="*/ 7 h 51"/>
                <a:gd name="T14" fmla="*/ 7 w 49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9"/>
                <a:gd name="T25" fmla="*/ 0 h 51"/>
                <a:gd name="T26" fmla="*/ 49 w 49"/>
                <a:gd name="T27" fmla="*/ 51 h 5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9" h="51">
                  <a:moveTo>
                    <a:pt x="0" y="36"/>
                  </a:moveTo>
                  <a:cubicBezTo>
                    <a:pt x="1" y="37"/>
                    <a:pt x="2" y="38"/>
                    <a:pt x="3" y="40"/>
                  </a:cubicBezTo>
                  <a:cubicBezTo>
                    <a:pt x="2" y="38"/>
                    <a:pt x="1" y="37"/>
                    <a:pt x="0" y="36"/>
                  </a:cubicBezTo>
                  <a:moveTo>
                    <a:pt x="24" y="0"/>
                  </a:moveTo>
                  <a:cubicBezTo>
                    <a:pt x="9" y="12"/>
                    <a:pt x="6" y="35"/>
                    <a:pt x="5" y="42"/>
                  </a:cubicBezTo>
                  <a:cubicBezTo>
                    <a:pt x="9" y="47"/>
                    <a:pt x="16" y="51"/>
                    <a:pt x="24" y="51"/>
                  </a:cubicBezTo>
                  <a:cubicBezTo>
                    <a:pt x="37" y="51"/>
                    <a:pt x="49" y="39"/>
                    <a:pt x="49" y="26"/>
                  </a:cubicBezTo>
                  <a:cubicBezTo>
                    <a:pt x="49" y="12"/>
                    <a:pt x="38" y="1"/>
                    <a:pt x="24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7" name="Freeform 804">
              <a:extLst>
                <a:ext uri="{FF2B5EF4-FFF2-40B4-BE49-F238E27FC236}">
                  <a16:creationId xmlns:a16="http://schemas.microsoft.com/office/drawing/2014/main" id="{D1DDD52F-CC24-4E81-942C-D521F1006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1977"/>
              <a:ext cx="22" cy="22"/>
            </a:xfrm>
            <a:custGeom>
              <a:avLst/>
              <a:gdLst>
                <a:gd name="T0" fmla="*/ 5 w 34"/>
                <a:gd name="T1" fmla="*/ 0 h 34"/>
                <a:gd name="T2" fmla="*/ 0 w 34"/>
                <a:gd name="T3" fmla="*/ 5 h 34"/>
                <a:gd name="T4" fmla="*/ 1 w 34"/>
                <a:gd name="T5" fmla="*/ 6 h 34"/>
                <a:gd name="T6" fmla="*/ 1 w 34"/>
                <a:gd name="T7" fmla="*/ 6 h 34"/>
                <a:gd name="T8" fmla="*/ 4 w 34"/>
                <a:gd name="T9" fmla="*/ 9 h 34"/>
                <a:gd name="T10" fmla="*/ 5 w 34"/>
                <a:gd name="T11" fmla="*/ 9 h 34"/>
                <a:gd name="T12" fmla="*/ 9 w 34"/>
                <a:gd name="T13" fmla="*/ 5 h 34"/>
                <a:gd name="T14" fmla="*/ 5 w 34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"/>
                <a:gd name="T25" fmla="*/ 0 h 34"/>
                <a:gd name="T26" fmla="*/ 34 w 34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" h="34">
                  <a:moveTo>
                    <a:pt x="17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20"/>
                    <a:pt x="0" y="22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8" y="25"/>
                    <a:pt x="13" y="29"/>
                    <a:pt x="15" y="34"/>
                  </a:cubicBezTo>
                  <a:cubicBezTo>
                    <a:pt x="16" y="34"/>
                    <a:pt x="16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8" name="Freeform 805">
              <a:extLst>
                <a:ext uri="{FF2B5EF4-FFF2-40B4-BE49-F238E27FC236}">
                  <a16:creationId xmlns:a16="http://schemas.microsoft.com/office/drawing/2014/main" id="{D718E320-94FE-4FEC-90FC-970D0494D6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993"/>
              <a:ext cx="9" cy="6"/>
            </a:xfrm>
            <a:custGeom>
              <a:avLst/>
              <a:gdLst>
                <a:gd name="T0" fmla="*/ 1 w 14"/>
                <a:gd name="T1" fmla="*/ 0 h 9"/>
                <a:gd name="T2" fmla="*/ 0 w 14"/>
                <a:gd name="T3" fmla="*/ 0 h 9"/>
                <a:gd name="T4" fmla="*/ 4 w 14"/>
                <a:gd name="T5" fmla="*/ 3 h 9"/>
                <a:gd name="T6" fmla="*/ 1 w 14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9"/>
                <a:gd name="T14" fmla="*/ 14 w 14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9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3" y="5"/>
                    <a:pt x="8" y="9"/>
                    <a:pt x="14" y="9"/>
                  </a:cubicBezTo>
                  <a:cubicBezTo>
                    <a:pt x="12" y="4"/>
                    <a:pt x="7" y="0"/>
                    <a:pt x="1" y="0"/>
                  </a:cubicBezTo>
                </a:path>
              </a:pathLst>
            </a:custGeom>
            <a:solidFill>
              <a:srgbClr val="FEF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69" name="Freeform 806">
              <a:extLst>
                <a:ext uri="{FF2B5EF4-FFF2-40B4-BE49-F238E27FC236}">
                  <a16:creationId xmlns:a16="http://schemas.microsoft.com/office/drawing/2014/main" id="{CC531563-8836-428C-A1BE-6A888923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949"/>
              <a:ext cx="14" cy="26"/>
            </a:xfrm>
            <a:custGeom>
              <a:avLst/>
              <a:gdLst>
                <a:gd name="T0" fmla="*/ 2 w 21"/>
                <a:gd name="T1" fmla="*/ 0 h 40"/>
                <a:gd name="T2" fmla="*/ 2 w 21"/>
                <a:gd name="T3" fmla="*/ 0 h 40"/>
                <a:gd name="T4" fmla="*/ 0 w 21"/>
                <a:gd name="T5" fmla="*/ 11 h 40"/>
                <a:gd name="T6" fmla="*/ 1 w 21"/>
                <a:gd name="T7" fmla="*/ 11 h 40"/>
                <a:gd name="T8" fmla="*/ 6 w 21"/>
                <a:gd name="T9" fmla="*/ 5 h 40"/>
                <a:gd name="T10" fmla="*/ 2 w 21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1"/>
                <a:gd name="T19" fmla="*/ 0 h 40"/>
                <a:gd name="T20" fmla="*/ 21 w 21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1" h="40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5"/>
                    <a:pt x="3" y="29"/>
                    <a:pt x="0" y="40"/>
                  </a:cubicBezTo>
                  <a:cubicBezTo>
                    <a:pt x="0" y="40"/>
                    <a:pt x="0" y="40"/>
                    <a:pt x="1" y="40"/>
                  </a:cubicBezTo>
                  <a:cubicBezTo>
                    <a:pt x="12" y="40"/>
                    <a:pt x="21" y="30"/>
                    <a:pt x="21" y="19"/>
                  </a:cubicBezTo>
                  <a:cubicBezTo>
                    <a:pt x="21" y="10"/>
                    <a:pt x="15" y="2"/>
                    <a:pt x="7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0" name="Freeform 807">
              <a:extLst>
                <a:ext uri="{FF2B5EF4-FFF2-40B4-BE49-F238E27FC236}">
                  <a16:creationId xmlns:a16="http://schemas.microsoft.com/office/drawing/2014/main" id="{33B7BA0B-A71B-4AB6-AB08-6E167CA3C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5" y="1949"/>
              <a:ext cx="15" cy="25"/>
            </a:xfrm>
            <a:custGeom>
              <a:avLst/>
              <a:gdLst>
                <a:gd name="T0" fmla="*/ 6 w 23"/>
                <a:gd name="T1" fmla="*/ 0 h 40"/>
                <a:gd name="T2" fmla="*/ 0 w 23"/>
                <a:gd name="T3" fmla="*/ 5 h 40"/>
                <a:gd name="T4" fmla="*/ 5 w 23"/>
                <a:gd name="T5" fmla="*/ 10 h 40"/>
                <a:gd name="T6" fmla="*/ 7 w 23"/>
                <a:gd name="T7" fmla="*/ 0 h 40"/>
                <a:gd name="T8" fmla="*/ 7 w 23"/>
                <a:gd name="T9" fmla="*/ 0 h 40"/>
                <a:gd name="T10" fmla="*/ 6 w 23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3"/>
                <a:gd name="T19" fmla="*/ 0 h 40"/>
                <a:gd name="T20" fmla="*/ 23 w 23"/>
                <a:gd name="T21" fmla="*/ 40 h 4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3" h="40">
                  <a:moveTo>
                    <a:pt x="21" y="0"/>
                  </a:moveTo>
                  <a:cubicBezTo>
                    <a:pt x="9" y="0"/>
                    <a:pt x="0" y="9"/>
                    <a:pt x="0" y="20"/>
                  </a:cubicBezTo>
                  <a:cubicBezTo>
                    <a:pt x="0" y="30"/>
                    <a:pt x="7" y="38"/>
                    <a:pt x="16" y="40"/>
                  </a:cubicBezTo>
                  <a:cubicBezTo>
                    <a:pt x="19" y="30"/>
                    <a:pt x="21" y="15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1" y="0"/>
                    <a:pt x="21" y="0"/>
                  </a:cubicBezTo>
                </a:path>
              </a:pathLst>
            </a:custGeom>
            <a:solidFill>
              <a:srgbClr val="FCF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1" name="Freeform 808">
              <a:extLst>
                <a:ext uri="{FF2B5EF4-FFF2-40B4-BE49-F238E27FC236}">
                  <a16:creationId xmlns:a16="http://schemas.microsoft.com/office/drawing/2014/main" id="{C7EC2580-7804-41F5-B4E5-F6B8AF082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949"/>
              <a:ext cx="7" cy="26"/>
            </a:xfrm>
            <a:custGeom>
              <a:avLst/>
              <a:gdLst>
                <a:gd name="T0" fmla="*/ 2 w 11"/>
                <a:gd name="T1" fmla="*/ 0 h 41"/>
                <a:gd name="T2" fmla="*/ 2 w 11"/>
                <a:gd name="T3" fmla="*/ 0 h 41"/>
                <a:gd name="T4" fmla="*/ 0 w 11"/>
                <a:gd name="T5" fmla="*/ 10 h 41"/>
                <a:gd name="T6" fmla="*/ 1 w 11"/>
                <a:gd name="T7" fmla="*/ 10 h 41"/>
                <a:gd name="T8" fmla="*/ 3 w 11"/>
                <a:gd name="T9" fmla="*/ 1 h 41"/>
                <a:gd name="T10" fmla="*/ 3 w 11"/>
                <a:gd name="T11" fmla="*/ 1 h 41"/>
                <a:gd name="T12" fmla="*/ 2 w 11"/>
                <a:gd name="T13" fmla="*/ 0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1"/>
                <a:gd name="T23" fmla="*/ 11 w 11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1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5" y="15"/>
                    <a:pt x="3" y="30"/>
                    <a:pt x="0" y="40"/>
                  </a:cubicBezTo>
                  <a:cubicBezTo>
                    <a:pt x="1" y="40"/>
                    <a:pt x="3" y="40"/>
                    <a:pt x="4" y="41"/>
                  </a:cubicBezTo>
                  <a:cubicBezTo>
                    <a:pt x="7" y="30"/>
                    <a:pt x="9" y="16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9" y="0"/>
                    <a:pt x="7" y="0"/>
                  </a:cubicBezTo>
                </a:path>
              </a:pathLst>
            </a:custGeom>
            <a:solidFill>
              <a:srgbClr val="BF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2" name="Freeform 809">
              <a:extLst>
                <a:ext uri="{FF2B5EF4-FFF2-40B4-BE49-F238E27FC236}">
                  <a16:creationId xmlns:a16="http://schemas.microsoft.com/office/drawing/2014/main" id="{5EC9A32D-B1E2-406B-93DA-5BBD03AAD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2017"/>
              <a:ext cx="18" cy="22"/>
            </a:xfrm>
            <a:custGeom>
              <a:avLst/>
              <a:gdLst>
                <a:gd name="T0" fmla="*/ 3 w 28"/>
                <a:gd name="T1" fmla="*/ 0 h 34"/>
                <a:gd name="T2" fmla="*/ 3 w 28"/>
                <a:gd name="T3" fmla="*/ 0 h 34"/>
                <a:gd name="T4" fmla="*/ 0 w 28"/>
                <a:gd name="T5" fmla="*/ 8 h 34"/>
                <a:gd name="T6" fmla="*/ 3 w 28"/>
                <a:gd name="T7" fmla="*/ 9 h 34"/>
                <a:gd name="T8" fmla="*/ 8 w 28"/>
                <a:gd name="T9" fmla="*/ 5 h 34"/>
                <a:gd name="T10" fmla="*/ 3 w 28"/>
                <a:gd name="T11" fmla="*/ 0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8"/>
                <a:gd name="T19" fmla="*/ 0 h 34"/>
                <a:gd name="T20" fmla="*/ 28 w 28"/>
                <a:gd name="T21" fmla="*/ 34 h 3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8" h="34">
                  <a:moveTo>
                    <a:pt x="11" y="0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6" y="10"/>
                    <a:pt x="3" y="21"/>
                    <a:pt x="0" y="31"/>
                  </a:cubicBezTo>
                  <a:cubicBezTo>
                    <a:pt x="3" y="33"/>
                    <a:pt x="7" y="34"/>
                    <a:pt x="11" y="34"/>
                  </a:cubicBezTo>
                  <a:cubicBezTo>
                    <a:pt x="20" y="34"/>
                    <a:pt x="28" y="27"/>
                    <a:pt x="28" y="17"/>
                  </a:cubicBezTo>
                  <a:cubicBezTo>
                    <a:pt x="28" y="7"/>
                    <a:pt x="20" y="0"/>
                    <a:pt x="11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3" name="Freeform 810">
              <a:extLst>
                <a:ext uri="{FF2B5EF4-FFF2-40B4-BE49-F238E27FC236}">
                  <a16:creationId xmlns:a16="http://schemas.microsoft.com/office/drawing/2014/main" id="{76098E23-7F1A-41E1-A59C-380E4412C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018"/>
              <a:ext cx="8" cy="17"/>
            </a:xfrm>
            <a:custGeom>
              <a:avLst/>
              <a:gdLst>
                <a:gd name="T0" fmla="*/ 3 w 12"/>
                <a:gd name="T1" fmla="*/ 0 h 26"/>
                <a:gd name="T2" fmla="*/ 0 w 12"/>
                <a:gd name="T3" fmla="*/ 5 h 26"/>
                <a:gd name="T4" fmla="*/ 1 w 12"/>
                <a:gd name="T5" fmla="*/ 7 h 26"/>
                <a:gd name="T6" fmla="*/ 2 w 12"/>
                <a:gd name="T7" fmla="*/ 3 h 26"/>
                <a:gd name="T8" fmla="*/ 3 w 12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26"/>
                <a:gd name="T17" fmla="*/ 12 w 12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26">
                  <a:moveTo>
                    <a:pt x="12" y="0"/>
                  </a:moveTo>
                  <a:cubicBezTo>
                    <a:pt x="5" y="2"/>
                    <a:pt x="0" y="9"/>
                    <a:pt x="0" y="16"/>
                  </a:cubicBezTo>
                  <a:cubicBezTo>
                    <a:pt x="0" y="20"/>
                    <a:pt x="2" y="23"/>
                    <a:pt x="4" y="26"/>
                  </a:cubicBezTo>
                  <a:cubicBezTo>
                    <a:pt x="5" y="22"/>
                    <a:pt x="7" y="17"/>
                    <a:pt x="8" y="12"/>
                  </a:cubicBezTo>
                  <a:cubicBezTo>
                    <a:pt x="9" y="8"/>
                    <a:pt x="10" y="4"/>
                    <a:pt x="12" y="0"/>
                  </a:cubicBezTo>
                </a:path>
              </a:pathLst>
            </a:custGeom>
            <a:solidFill>
              <a:srgbClr val="FE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4" name="Freeform 811">
              <a:extLst>
                <a:ext uri="{FF2B5EF4-FFF2-40B4-BE49-F238E27FC236}">
                  <a16:creationId xmlns:a16="http://schemas.microsoft.com/office/drawing/2014/main" id="{21396497-89D8-4D80-AD8C-14EB70CE1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017"/>
              <a:ext cx="8" cy="20"/>
            </a:xfrm>
            <a:custGeom>
              <a:avLst/>
              <a:gdLst>
                <a:gd name="T0" fmla="*/ 3 w 12"/>
                <a:gd name="T1" fmla="*/ 0 h 31"/>
                <a:gd name="T2" fmla="*/ 2 w 12"/>
                <a:gd name="T3" fmla="*/ 1 h 31"/>
                <a:gd name="T4" fmla="*/ 1 w 12"/>
                <a:gd name="T5" fmla="*/ 3 h 31"/>
                <a:gd name="T6" fmla="*/ 0 w 12"/>
                <a:gd name="T7" fmla="*/ 7 h 31"/>
                <a:gd name="T8" fmla="*/ 1 w 12"/>
                <a:gd name="T9" fmla="*/ 8 h 31"/>
                <a:gd name="T10" fmla="*/ 3 w 12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"/>
                <a:gd name="T19" fmla="*/ 0 h 31"/>
                <a:gd name="T20" fmla="*/ 12 w 12"/>
                <a:gd name="T21" fmla="*/ 31 h 3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" h="31">
                  <a:moveTo>
                    <a:pt x="12" y="0"/>
                  </a:moveTo>
                  <a:cubicBezTo>
                    <a:pt x="11" y="0"/>
                    <a:pt x="9" y="0"/>
                    <a:pt x="8" y="1"/>
                  </a:cubicBezTo>
                  <a:cubicBezTo>
                    <a:pt x="6" y="5"/>
                    <a:pt x="5" y="9"/>
                    <a:pt x="4" y="13"/>
                  </a:cubicBezTo>
                  <a:cubicBezTo>
                    <a:pt x="3" y="18"/>
                    <a:pt x="1" y="23"/>
                    <a:pt x="0" y="27"/>
                  </a:cubicBezTo>
                  <a:cubicBezTo>
                    <a:pt x="1" y="29"/>
                    <a:pt x="2" y="30"/>
                    <a:pt x="3" y="31"/>
                  </a:cubicBezTo>
                  <a:cubicBezTo>
                    <a:pt x="6" y="21"/>
                    <a:pt x="9" y="10"/>
                    <a:pt x="12" y="0"/>
                  </a:cubicBezTo>
                </a:path>
              </a:pathLst>
            </a:custGeom>
            <a:solidFill>
              <a:srgbClr val="EF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5" name="Freeform 812">
              <a:extLst>
                <a:ext uri="{FF2B5EF4-FFF2-40B4-BE49-F238E27FC236}">
                  <a16:creationId xmlns:a16="http://schemas.microsoft.com/office/drawing/2014/main" id="{CC4BFE75-356C-41C4-BC5B-C84B39FB0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15"/>
              <a:ext cx="18" cy="15"/>
            </a:xfrm>
            <a:custGeom>
              <a:avLst/>
              <a:gdLst>
                <a:gd name="T0" fmla="*/ 7 w 28"/>
                <a:gd name="T1" fmla="*/ 0 h 23"/>
                <a:gd name="T2" fmla="*/ 2 w 28"/>
                <a:gd name="T3" fmla="*/ 2 h 23"/>
                <a:gd name="T4" fmla="*/ 0 w 28"/>
                <a:gd name="T5" fmla="*/ 2 h 23"/>
                <a:gd name="T6" fmla="*/ 0 w 28"/>
                <a:gd name="T7" fmla="*/ 2 h 23"/>
                <a:gd name="T8" fmla="*/ 4 w 28"/>
                <a:gd name="T9" fmla="*/ 7 h 23"/>
                <a:gd name="T10" fmla="*/ 8 w 28"/>
                <a:gd name="T11" fmla="*/ 2 h 23"/>
                <a:gd name="T12" fmla="*/ 7 w 28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23"/>
                <a:gd name="T23" fmla="*/ 28 w 28"/>
                <a:gd name="T24" fmla="*/ 23 h 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23">
                  <a:moveTo>
                    <a:pt x="26" y="0"/>
                  </a:moveTo>
                  <a:cubicBezTo>
                    <a:pt x="21" y="5"/>
                    <a:pt x="14" y="8"/>
                    <a:pt x="7" y="8"/>
                  </a:cubicBezTo>
                  <a:cubicBezTo>
                    <a:pt x="4" y="8"/>
                    <a:pt x="2" y="8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6"/>
                    <a:pt x="6" y="23"/>
                    <a:pt x="14" y="23"/>
                  </a:cubicBezTo>
                  <a:cubicBezTo>
                    <a:pt x="22" y="23"/>
                    <a:pt x="28" y="16"/>
                    <a:pt x="28" y="8"/>
                  </a:cubicBezTo>
                  <a:cubicBezTo>
                    <a:pt x="28" y="5"/>
                    <a:pt x="27" y="3"/>
                    <a:pt x="26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6" name="Freeform 813">
              <a:extLst>
                <a:ext uri="{FF2B5EF4-FFF2-40B4-BE49-F238E27FC236}">
                  <a16:creationId xmlns:a16="http://schemas.microsoft.com/office/drawing/2014/main" id="{5DC2FE30-3DC2-4C96-B570-3722A283D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2007"/>
              <a:ext cx="24" cy="23"/>
            </a:xfrm>
            <a:custGeom>
              <a:avLst/>
              <a:gdLst>
                <a:gd name="T0" fmla="*/ 8 w 37"/>
                <a:gd name="T1" fmla="*/ 0 h 35"/>
                <a:gd name="T2" fmla="*/ 4 w 37"/>
                <a:gd name="T3" fmla="*/ 2 h 35"/>
                <a:gd name="T4" fmla="*/ 1 w 37"/>
                <a:gd name="T5" fmla="*/ 1 h 35"/>
                <a:gd name="T6" fmla="*/ 0 w 37"/>
                <a:gd name="T7" fmla="*/ 5 h 35"/>
                <a:gd name="T8" fmla="*/ 5 w 37"/>
                <a:gd name="T9" fmla="*/ 10 h 35"/>
                <a:gd name="T10" fmla="*/ 10 w 37"/>
                <a:gd name="T11" fmla="*/ 5 h 35"/>
                <a:gd name="T12" fmla="*/ 8 w 37"/>
                <a:gd name="T13" fmla="*/ 0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7"/>
                <a:gd name="T22" fmla="*/ 0 h 35"/>
                <a:gd name="T23" fmla="*/ 37 w 37"/>
                <a:gd name="T24" fmla="*/ 35 h 3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7" h="35">
                  <a:moveTo>
                    <a:pt x="29" y="0"/>
                  </a:moveTo>
                  <a:cubicBezTo>
                    <a:pt x="26" y="4"/>
                    <a:pt x="21" y="6"/>
                    <a:pt x="15" y="6"/>
                  </a:cubicBezTo>
                  <a:cubicBezTo>
                    <a:pt x="11" y="6"/>
                    <a:pt x="8" y="5"/>
                    <a:pt x="5" y="3"/>
                  </a:cubicBezTo>
                  <a:cubicBezTo>
                    <a:pt x="2" y="6"/>
                    <a:pt x="0" y="11"/>
                    <a:pt x="0" y="16"/>
                  </a:cubicBezTo>
                  <a:cubicBezTo>
                    <a:pt x="0" y="26"/>
                    <a:pt x="8" y="35"/>
                    <a:pt x="19" y="35"/>
                  </a:cubicBezTo>
                  <a:cubicBezTo>
                    <a:pt x="29" y="35"/>
                    <a:pt x="37" y="26"/>
                    <a:pt x="37" y="16"/>
                  </a:cubicBezTo>
                  <a:cubicBezTo>
                    <a:pt x="37" y="9"/>
                    <a:pt x="34" y="4"/>
                    <a:pt x="29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7" name="Oval 814">
              <a:extLst>
                <a:ext uri="{FF2B5EF4-FFF2-40B4-BE49-F238E27FC236}">
                  <a16:creationId xmlns:a16="http://schemas.microsoft.com/office/drawing/2014/main" id="{C6DF5436-F57C-4B1D-9D2B-18E7E7CA8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2" y="2017"/>
              <a:ext cx="10" cy="10"/>
            </a:xfrm>
            <a:prstGeom prst="ellipse">
              <a:avLst/>
            </a:pr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178" name="Freeform 815">
              <a:extLst>
                <a:ext uri="{FF2B5EF4-FFF2-40B4-BE49-F238E27FC236}">
                  <a16:creationId xmlns:a16="http://schemas.microsoft.com/office/drawing/2014/main" id="{F2D21248-8E94-49C4-B386-CFC36249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987"/>
              <a:ext cx="26" cy="18"/>
            </a:xfrm>
            <a:custGeom>
              <a:avLst/>
              <a:gdLst>
                <a:gd name="T0" fmla="*/ 7 w 40"/>
                <a:gd name="T1" fmla="*/ 0 h 28"/>
                <a:gd name="T2" fmla="*/ 0 w 40"/>
                <a:gd name="T3" fmla="*/ 7 h 28"/>
                <a:gd name="T4" fmla="*/ 0 w 40"/>
                <a:gd name="T5" fmla="*/ 8 h 28"/>
                <a:gd name="T6" fmla="*/ 3 w 40"/>
                <a:gd name="T7" fmla="*/ 5 h 28"/>
                <a:gd name="T8" fmla="*/ 5 w 40"/>
                <a:gd name="T9" fmla="*/ 6 h 28"/>
                <a:gd name="T10" fmla="*/ 8 w 40"/>
                <a:gd name="T11" fmla="*/ 6 h 28"/>
                <a:gd name="T12" fmla="*/ 10 w 40"/>
                <a:gd name="T13" fmla="*/ 3 h 28"/>
                <a:gd name="T14" fmla="*/ 11 w 40"/>
                <a:gd name="T15" fmla="*/ 1 h 28"/>
                <a:gd name="T16" fmla="*/ 7 w 40"/>
                <a:gd name="T17" fmla="*/ 0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"/>
                <a:gd name="T28" fmla="*/ 0 h 28"/>
                <a:gd name="T29" fmla="*/ 40 w 40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" h="28">
                  <a:moveTo>
                    <a:pt x="26" y="0"/>
                  </a:moveTo>
                  <a:cubicBezTo>
                    <a:pt x="11" y="0"/>
                    <a:pt x="0" y="12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3" y="23"/>
                    <a:pt x="6" y="19"/>
                    <a:pt x="10" y="19"/>
                  </a:cubicBezTo>
                  <a:cubicBezTo>
                    <a:pt x="13" y="19"/>
                    <a:pt x="15" y="19"/>
                    <a:pt x="19" y="21"/>
                  </a:cubicBezTo>
                  <a:cubicBezTo>
                    <a:pt x="22" y="23"/>
                    <a:pt x="25" y="24"/>
                    <a:pt x="27" y="24"/>
                  </a:cubicBezTo>
                  <a:cubicBezTo>
                    <a:pt x="34" y="24"/>
                    <a:pt x="37" y="17"/>
                    <a:pt x="39" y="9"/>
                  </a:cubicBezTo>
                  <a:cubicBezTo>
                    <a:pt x="39" y="8"/>
                    <a:pt x="40" y="6"/>
                    <a:pt x="40" y="5"/>
                  </a:cubicBezTo>
                  <a:cubicBezTo>
                    <a:pt x="36" y="2"/>
                    <a:pt x="31" y="0"/>
                    <a:pt x="26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79" name="Freeform 816">
              <a:extLst>
                <a:ext uri="{FF2B5EF4-FFF2-40B4-BE49-F238E27FC236}">
                  <a16:creationId xmlns:a16="http://schemas.microsoft.com/office/drawing/2014/main" id="{0596927B-FD58-4935-9585-B50359B64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5" y="1990"/>
              <a:ext cx="34" cy="29"/>
            </a:xfrm>
            <a:custGeom>
              <a:avLst/>
              <a:gdLst>
                <a:gd name="T0" fmla="*/ 11 w 52"/>
                <a:gd name="T1" fmla="*/ 0 h 46"/>
                <a:gd name="T2" fmla="*/ 11 w 52"/>
                <a:gd name="T3" fmla="*/ 1 h 46"/>
                <a:gd name="T4" fmla="*/ 8 w 52"/>
                <a:gd name="T5" fmla="*/ 5 h 46"/>
                <a:gd name="T6" fmla="*/ 5 w 52"/>
                <a:gd name="T7" fmla="*/ 4 h 46"/>
                <a:gd name="T8" fmla="*/ 3 w 52"/>
                <a:gd name="T9" fmla="*/ 4 h 46"/>
                <a:gd name="T10" fmla="*/ 0 w 52"/>
                <a:gd name="T11" fmla="*/ 6 h 46"/>
                <a:gd name="T12" fmla="*/ 5 w 52"/>
                <a:gd name="T13" fmla="*/ 11 h 46"/>
                <a:gd name="T14" fmla="*/ 9 w 52"/>
                <a:gd name="T15" fmla="*/ 8 h 46"/>
                <a:gd name="T16" fmla="*/ 12 w 52"/>
                <a:gd name="T17" fmla="*/ 10 h 46"/>
                <a:gd name="T18" fmla="*/ 14 w 52"/>
                <a:gd name="T19" fmla="*/ 5 h 46"/>
                <a:gd name="T20" fmla="*/ 11 w 52"/>
                <a:gd name="T21" fmla="*/ 0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2"/>
                <a:gd name="T34" fmla="*/ 0 h 46"/>
                <a:gd name="T35" fmla="*/ 52 w 5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2" h="46">
                  <a:moveTo>
                    <a:pt x="40" y="0"/>
                  </a:moveTo>
                  <a:cubicBezTo>
                    <a:pt x="40" y="1"/>
                    <a:pt x="39" y="3"/>
                    <a:pt x="39" y="4"/>
                  </a:cubicBezTo>
                  <a:cubicBezTo>
                    <a:pt x="37" y="12"/>
                    <a:pt x="34" y="19"/>
                    <a:pt x="27" y="19"/>
                  </a:cubicBezTo>
                  <a:cubicBezTo>
                    <a:pt x="25" y="19"/>
                    <a:pt x="22" y="18"/>
                    <a:pt x="19" y="16"/>
                  </a:cubicBezTo>
                  <a:cubicBezTo>
                    <a:pt x="15" y="14"/>
                    <a:pt x="13" y="14"/>
                    <a:pt x="10" y="14"/>
                  </a:cubicBezTo>
                  <a:cubicBezTo>
                    <a:pt x="6" y="14"/>
                    <a:pt x="3" y="18"/>
                    <a:pt x="0" y="23"/>
                  </a:cubicBezTo>
                  <a:cubicBezTo>
                    <a:pt x="0" y="34"/>
                    <a:pt x="8" y="43"/>
                    <a:pt x="19" y="46"/>
                  </a:cubicBezTo>
                  <a:cubicBezTo>
                    <a:pt x="19" y="39"/>
                    <a:pt x="25" y="33"/>
                    <a:pt x="33" y="33"/>
                  </a:cubicBezTo>
                  <a:cubicBezTo>
                    <a:pt x="38" y="33"/>
                    <a:pt x="42" y="36"/>
                    <a:pt x="45" y="39"/>
                  </a:cubicBezTo>
                  <a:cubicBezTo>
                    <a:pt x="49" y="35"/>
                    <a:pt x="52" y="28"/>
                    <a:pt x="52" y="21"/>
                  </a:cubicBezTo>
                  <a:cubicBezTo>
                    <a:pt x="52" y="12"/>
                    <a:pt x="47" y="4"/>
                    <a:pt x="40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0" name="Freeform 817">
              <a:extLst>
                <a:ext uri="{FF2B5EF4-FFF2-40B4-BE49-F238E27FC236}">
                  <a16:creationId xmlns:a16="http://schemas.microsoft.com/office/drawing/2014/main" id="{40B29345-0F7E-45F1-8C4C-8BA192CE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11"/>
              <a:ext cx="16" cy="9"/>
            </a:xfrm>
            <a:custGeom>
              <a:avLst/>
              <a:gdLst>
                <a:gd name="T0" fmla="*/ 4 w 26"/>
                <a:gd name="T1" fmla="*/ 0 h 14"/>
                <a:gd name="T2" fmla="*/ 0 w 26"/>
                <a:gd name="T3" fmla="*/ 3 h 14"/>
                <a:gd name="T4" fmla="*/ 1 w 26"/>
                <a:gd name="T5" fmla="*/ 4 h 14"/>
                <a:gd name="T6" fmla="*/ 6 w 26"/>
                <a:gd name="T7" fmla="*/ 2 h 14"/>
                <a:gd name="T8" fmla="*/ 4 w 26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"/>
                <a:gd name="T17" fmla="*/ 26 w 26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2" y="14"/>
                    <a:pt x="4" y="14"/>
                    <a:pt x="7" y="14"/>
                  </a:cubicBezTo>
                  <a:cubicBezTo>
                    <a:pt x="14" y="14"/>
                    <a:pt x="21" y="11"/>
                    <a:pt x="26" y="6"/>
                  </a:cubicBezTo>
                  <a:cubicBezTo>
                    <a:pt x="23" y="3"/>
                    <a:pt x="19" y="0"/>
                    <a:pt x="14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1" name="Freeform 818">
              <a:extLst>
                <a:ext uri="{FF2B5EF4-FFF2-40B4-BE49-F238E27FC236}">
                  <a16:creationId xmlns:a16="http://schemas.microsoft.com/office/drawing/2014/main" id="{1642C149-8343-4BC4-BBBD-E717B201D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987"/>
              <a:ext cx="22" cy="22"/>
            </a:xfrm>
            <a:custGeom>
              <a:avLst/>
              <a:gdLst>
                <a:gd name="T0" fmla="*/ 4 w 34"/>
                <a:gd name="T1" fmla="*/ 0 h 35"/>
                <a:gd name="T2" fmla="*/ 4 w 34"/>
                <a:gd name="T3" fmla="*/ 0 h 35"/>
                <a:gd name="T4" fmla="*/ 3 w 34"/>
                <a:gd name="T5" fmla="*/ 1 h 35"/>
                <a:gd name="T6" fmla="*/ 3 w 34"/>
                <a:gd name="T7" fmla="*/ 3 h 35"/>
                <a:gd name="T8" fmla="*/ 0 w 34"/>
                <a:gd name="T9" fmla="*/ 8 h 35"/>
                <a:gd name="T10" fmla="*/ 1 w 34"/>
                <a:gd name="T11" fmla="*/ 9 h 35"/>
                <a:gd name="T12" fmla="*/ 5 w 34"/>
                <a:gd name="T13" fmla="*/ 7 h 35"/>
                <a:gd name="T14" fmla="*/ 8 w 34"/>
                <a:gd name="T15" fmla="*/ 8 h 35"/>
                <a:gd name="T16" fmla="*/ 9 w 34"/>
                <a:gd name="T17" fmla="*/ 5 h 35"/>
                <a:gd name="T18" fmla="*/ 4 w 34"/>
                <a:gd name="T19" fmla="*/ 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"/>
                <a:gd name="T31" fmla="*/ 0 h 35"/>
                <a:gd name="T32" fmla="*/ 34 w 34"/>
                <a:gd name="T33" fmla="*/ 35 h 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" h="35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4" y="2"/>
                    <a:pt x="13" y="3"/>
                    <a:pt x="11" y="3"/>
                  </a:cubicBezTo>
                  <a:cubicBezTo>
                    <a:pt x="12" y="5"/>
                    <a:pt x="12" y="8"/>
                    <a:pt x="12" y="10"/>
                  </a:cubicBezTo>
                  <a:cubicBezTo>
                    <a:pt x="12" y="19"/>
                    <a:pt x="7" y="26"/>
                    <a:pt x="0" y="30"/>
                  </a:cubicBezTo>
                  <a:cubicBezTo>
                    <a:pt x="1" y="32"/>
                    <a:pt x="3" y="33"/>
                    <a:pt x="5" y="35"/>
                  </a:cubicBezTo>
                  <a:cubicBezTo>
                    <a:pt x="8" y="31"/>
                    <a:pt x="13" y="29"/>
                    <a:pt x="19" y="29"/>
                  </a:cubicBezTo>
                  <a:cubicBezTo>
                    <a:pt x="23" y="29"/>
                    <a:pt x="26" y="30"/>
                    <a:pt x="29" y="32"/>
                  </a:cubicBezTo>
                  <a:cubicBezTo>
                    <a:pt x="32" y="29"/>
                    <a:pt x="34" y="24"/>
                    <a:pt x="34" y="19"/>
                  </a:cubicBezTo>
                  <a:cubicBezTo>
                    <a:pt x="34" y="9"/>
                    <a:pt x="26" y="0"/>
                    <a:pt x="15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2" name="Freeform 819">
              <a:extLst>
                <a:ext uri="{FF2B5EF4-FFF2-40B4-BE49-F238E27FC236}">
                  <a16:creationId xmlns:a16="http://schemas.microsoft.com/office/drawing/2014/main" id="{6B8F5667-7006-42B9-935E-2FD144E20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1988"/>
              <a:ext cx="10" cy="18"/>
            </a:xfrm>
            <a:custGeom>
              <a:avLst/>
              <a:gdLst>
                <a:gd name="T0" fmla="*/ 4 w 15"/>
                <a:gd name="T1" fmla="*/ 0 h 27"/>
                <a:gd name="T2" fmla="*/ 1 w 15"/>
                <a:gd name="T3" fmla="*/ 2 h 27"/>
                <a:gd name="T4" fmla="*/ 0 w 15"/>
                <a:gd name="T5" fmla="*/ 5 h 27"/>
                <a:gd name="T6" fmla="*/ 1 w 15"/>
                <a:gd name="T7" fmla="*/ 8 h 27"/>
                <a:gd name="T8" fmla="*/ 5 w 15"/>
                <a:gd name="T9" fmla="*/ 2 h 27"/>
                <a:gd name="T10" fmla="*/ 4 w 15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7"/>
                <a:gd name="T20" fmla="*/ 15 w 15"/>
                <a:gd name="T21" fmla="*/ 27 h 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7">
                  <a:moveTo>
                    <a:pt x="14" y="0"/>
                  </a:moveTo>
                  <a:cubicBezTo>
                    <a:pt x="11" y="3"/>
                    <a:pt x="7" y="5"/>
                    <a:pt x="3" y="6"/>
                  </a:cubicBezTo>
                  <a:cubicBezTo>
                    <a:pt x="1" y="9"/>
                    <a:pt x="0" y="12"/>
                    <a:pt x="0" y="16"/>
                  </a:cubicBezTo>
                  <a:cubicBezTo>
                    <a:pt x="0" y="20"/>
                    <a:pt x="1" y="24"/>
                    <a:pt x="3" y="27"/>
                  </a:cubicBezTo>
                  <a:cubicBezTo>
                    <a:pt x="10" y="23"/>
                    <a:pt x="15" y="16"/>
                    <a:pt x="15" y="7"/>
                  </a:cubicBezTo>
                  <a:cubicBezTo>
                    <a:pt x="15" y="5"/>
                    <a:pt x="15" y="2"/>
                    <a:pt x="14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3" name="Freeform 820">
              <a:extLst>
                <a:ext uri="{FF2B5EF4-FFF2-40B4-BE49-F238E27FC236}">
                  <a16:creationId xmlns:a16="http://schemas.microsoft.com/office/drawing/2014/main" id="{FCDDBD04-8833-4E4D-88E6-FAAD734DF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1987"/>
              <a:ext cx="3" cy="1"/>
            </a:xfrm>
            <a:custGeom>
              <a:avLst/>
              <a:gdLst>
                <a:gd name="T0" fmla="*/ 1 w 5"/>
                <a:gd name="T1" fmla="*/ 0 h 3"/>
                <a:gd name="T2" fmla="*/ 0 w 5"/>
                <a:gd name="T3" fmla="*/ 0 h 3"/>
                <a:gd name="T4" fmla="*/ 1 w 5"/>
                <a:gd name="T5" fmla="*/ 0 h 3"/>
                <a:gd name="T6" fmla="*/ 1 w 5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"/>
                <a:gd name="T13" fmla="*/ 0 h 3"/>
                <a:gd name="T14" fmla="*/ 5 w 5"/>
                <a:gd name="T15" fmla="*/ 3 h 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" h="3"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3" y="3"/>
                    <a:pt x="4" y="2"/>
                    <a:pt x="5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4" name="Freeform 821">
              <a:extLst>
                <a:ext uri="{FF2B5EF4-FFF2-40B4-BE49-F238E27FC236}">
                  <a16:creationId xmlns:a16="http://schemas.microsoft.com/office/drawing/2014/main" id="{F480099B-FE4C-45CC-92B3-BD0DA5F65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987"/>
              <a:ext cx="7" cy="5"/>
            </a:xfrm>
            <a:custGeom>
              <a:avLst/>
              <a:gdLst>
                <a:gd name="T0" fmla="*/ 3 w 11"/>
                <a:gd name="T1" fmla="*/ 0 h 8"/>
                <a:gd name="T2" fmla="*/ 0 w 11"/>
                <a:gd name="T3" fmla="*/ 2 h 8"/>
                <a:gd name="T4" fmla="*/ 3 w 11"/>
                <a:gd name="T5" fmla="*/ 1 h 8"/>
                <a:gd name="T6" fmla="*/ 3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8"/>
                <a:gd name="T14" fmla="*/ 11 w 11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8">
                  <a:moveTo>
                    <a:pt x="10" y="0"/>
                  </a:moveTo>
                  <a:cubicBezTo>
                    <a:pt x="6" y="1"/>
                    <a:pt x="2" y="4"/>
                    <a:pt x="0" y="8"/>
                  </a:cubicBezTo>
                  <a:cubicBezTo>
                    <a:pt x="4" y="7"/>
                    <a:pt x="8" y="5"/>
                    <a:pt x="11" y="2"/>
                  </a:cubicBezTo>
                  <a:cubicBezTo>
                    <a:pt x="11" y="2"/>
                    <a:pt x="11" y="1"/>
                    <a:pt x="10" y="0"/>
                  </a:cubicBezTo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5" name="Freeform 822">
              <a:extLst>
                <a:ext uri="{FF2B5EF4-FFF2-40B4-BE49-F238E27FC236}">
                  <a16:creationId xmlns:a16="http://schemas.microsoft.com/office/drawing/2014/main" id="{817B7B4A-6C91-4CFD-A330-CE2D377A1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2005"/>
              <a:ext cx="16" cy="6"/>
            </a:xfrm>
            <a:custGeom>
              <a:avLst/>
              <a:gdLst>
                <a:gd name="T0" fmla="*/ 4 w 24"/>
                <a:gd name="T1" fmla="*/ 0 h 9"/>
                <a:gd name="T2" fmla="*/ 0 w 24"/>
                <a:gd name="T3" fmla="*/ 2 h 9"/>
                <a:gd name="T4" fmla="*/ 3 w 24"/>
                <a:gd name="T5" fmla="*/ 3 h 9"/>
                <a:gd name="T6" fmla="*/ 7 w 24"/>
                <a:gd name="T7" fmla="*/ 1 h 9"/>
                <a:gd name="T8" fmla="*/ 4 w 2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9"/>
                <a:gd name="T17" fmla="*/ 24 w 24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9">
                  <a:moveTo>
                    <a:pt x="14" y="0"/>
                  </a:moveTo>
                  <a:cubicBezTo>
                    <a:pt x="8" y="0"/>
                    <a:pt x="3" y="2"/>
                    <a:pt x="0" y="6"/>
                  </a:cubicBezTo>
                  <a:cubicBezTo>
                    <a:pt x="3" y="8"/>
                    <a:pt x="6" y="9"/>
                    <a:pt x="10" y="9"/>
                  </a:cubicBezTo>
                  <a:cubicBezTo>
                    <a:pt x="16" y="9"/>
                    <a:pt x="21" y="7"/>
                    <a:pt x="24" y="3"/>
                  </a:cubicBezTo>
                  <a:cubicBezTo>
                    <a:pt x="21" y="1"/>
                    <a:pt x="18" y="0"/>
                    <a:pt x="14" y="0"/>
                  </a:cubicBezTo>
                </a:path>
              </a:pathLst>
            </a:custGeom>
            <a:solidFill>
              <a:srgbClr val="FC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6" name="Freeform 823">
              <a:extLst>
                <a:ext uri="{FF2B5EF4-FFF2-40B4-BE49-F238E27FC236}">
                  <a16:creationId xmlns:a16="http://schemas.microsoft.com/office/drawing/2014/main" id="{19B5A559-D6E4-41FC-8318-9804A3A0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025"/>
              <a:ext cx="3" cy="2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1 h 4"/>
                <a:gd name="T4" fmla="*/ 2 w 4"/>
                <a:gd name="T5" fmla="*/ 1 h 4"/>
                <a:gd name="T6" fmla="*/ 2 w 4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"/>
                <a:gd name="T13" fmla="*/ 0 h 4"/>
                <a:gd name="T14" fmla="*/ 4 w 4"/>
                <a:gd name="T15" fmla="*/ 4 h 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" h="4">
                  <a:moveTo>
                    <a:pt x="3" y="0"/>
                  </a:moveTo>
                  <a:cubicBezTo>
                    <a:pt x="2" y="2"/>
                    <a:pt x="1" y="3"/>
                    <a:pt x="0" y="4"/>
                  </a:cubicBezTo>
                  <a:cubicBezTo>
                    <a:pt x="1" y="3"/>
                    <a:pt x="2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E0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7" name="Freeform 824">
              <a:extLst>
                <a:ext uri="{FF2B5EF4-FFF2-40B4-BE49-F238E27FC236}">
                  <a16:creationId xmlns:a16="http://schemas.microsoft.com/office/drawing/2014/main" id="{DA316691-C42B-414D-88C7-11AAFC98C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023"/>
              <a:ext cx="13" cy="13"/>
            </a:xfrm>
            <a:custGeom>
              <a:avLst/>
              <a:gdLst>
                <a:gd name="T0" fmla="*/ 3 w 19"/>
                <a:gd name="T1" fmla="*/ 0 h 19"/>
                <a:gd name="T2" fmla="*/ 0 w 19"/>
                <a:gd name="T3" fmla="*/ 3 h 19"/>
                <a:gd name="T4" fmla="*/ 3 w 19"/>
                <a:gd name="T5" fmla="*/ 6 h 19"/>
                <a:gd name="T6" fmla="*/ 6 w 19"/>
                <a:gd name="T7" fmla="*/ 3 h 19"/>
                <a:gd name="T8" fmla="*/ 5 w 19"/>
                <a:gd name="T9" fmla="*/ 1 h 19"/>
                <a:gd name="T10" fmla="*/ 3 w 19"/>
                <a:gd name="T11" fmla="*/ 2 h 19"/>
                <a:gd name="T12" fmla="*/ 5 w 19"/>
                <a:gd name="T13" fmla="*/ 1 h 19"/>
                <a:gd name="T14" fmla="*/ 3 w 19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9"/>
                <a:gd name="T25" fmla="*/ 0 h 19"/>
                <a:gd name="T26" fmla="*/ 19 w 19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9" h="19">
                  <a:moveTo>
                    <a:pt x="9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15"/>
                    <a:pt x="4" y="19"/>
                    <a:pt x="9" y="19"/>
                  </a:cubicBezTo>
                  <a:cubicBezTo>
                    <a:pt x="15" y="19"/>
                    <a:pt x="19" y="15"/>
                    <a:pt x="19" y="10"/>
                  </a:cubicBezTo>
                  <a:cubicBezTo>
                    <a:pt x="19" y="7"/>
                    <a:pt x="18" y="5"/>
                    <a:pt x="16" y="3"/>
                  </a:cubicBezTo>
                  <a:cubicBezTo>
                    <a:pt x="14" y="4"/>
                    <a:pt x="13" y="5"/>
                    <a:pt x="12" y="6"/>
                  </a:cubicBezTo>
                  <a:cubicBezTo>
                    <a:pt x="13" y="5"/>
                    <a:pt x="14" y="4"/>
                    <a:pt x="15" y="2"/>
                  </a:cubicBezTo>
                  <a:cubicBezTo>
                    <a:pt x="13" y="1"/>
                    <a:pt x="12" y="0"/>
                    <a:pt x="9" y="0"/>
                  </a:cubicBezTo>
                </a:path>
              </a:pathLst>
            </a:custGeom>
            <a:solidFill>
              <a:srgbClr val="F7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8" name="Freeform 825">
              <a:extLst>
                <a:ext uri="{FF2B5EF4-FFF2-40B4-BE49-F238E27FC236}">
                  <a16:creationId xmlns:a16="http://schemas.microsoft.com/office/drawing/2014/main" id="{DA69FEC3-8331-4B5E-9168-7ECDB27B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1900"/>
              <a:ext cx="151" cy="97"/>
            </a:xfrm>
            <a:custGeom>
              <a:avLst/>
              <a:gdLst>
                <a:gd name="T0" fmla="*/ 37 w 234"/>
                <a:gd name="T1" fmla="*/ 40 h 151"/>
                <a:gd name="T2" fmla="*/ 55 w 234"/>
                <a:gd name="T3" fmla="*/ 40 h 151"/>
                <a:gd name="T4" fmla="*/ 27 w 234"/>
                <a:gd name="T5" fmla="*/ 1 h 151"/>
                <a:gd name="T6" fmla="*/ 1 w 234"/>
                <a:gd name="T7" fmla="*/ 24 h 151"/>
                <a:gd name="T8" fmla="*/ 19 w 234"/>
                <a:gd name="T9" fmla="*/ 24 h 151"/>
                <a:gd name="T10" fmla="*/ 28 w 234"/>
                <a:gd name="T11" fmla="*/ 16 h 151"/>
                <a:gd name="T12" fmla="*/ 37 w 234"/>
                <a:gd name="T13" fmla="*/ 40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4"/>
                <a:gd name="T22" fmla="*/ 0 h 151"/>
                <a:gd name="T23" fmla="*/ 234 w 234"/>
                <a:gd name="T24" fmla="*/ 151 h 15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4" h="151">
                  <a:moveTo>
                    <a:pt x="138" y="151"/>
                  </a:moveTo>
                  <a:cubicBezTo>
                    <a:pt x="208" y="151"/>
                    <a:pt x="208" y="151"/>
                    <a:pt x="208" y="151"/>
                  </a:cubicBezTo>
                  <a:cubicBezTo>
                    <a:pt x="208" y="151"/>
                    <a:pt x="234" y="0"/>
                    <a:pt x="100" y="2"/>
                  </a:cubicBezTo>
                  <a:cubicBezTo>
                    <a:pt x="0" y="3"/>
                    <a:pt x="5" y="89"/>
                    <a:pt x="5" y="89"/>
                  </a:cubicBezTo>
                  <a:cubicBezTo>
                    <a:pt x="5" y="89"/>
                    <a:pt x="42" y="115"/>
                    <a:pt x="73" y="89"/>
                  </a:cubicBezTo>
                  <a:cubicBezTo>
                    <a:pt x="73" y="89"/>
                    <a:pt x="73" y="60"/>
                    <a:pt x="105" y="61"/>
                  </a:cubicBezTo>
                  <a:cubicBezTo>
                    <a:pt x="152" y="63"/>
                    <a:pt x="138" y="151"/>
                    <a:pt x="138" y="151"/>
                  </a:cubicBezTo>
                  <a:close/>
                </a:path>
              </a:pathLst>
            </a:custGeom>
            <a:solidFill>
              <a:srgbClr val="A9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9" name="Freeform 826">
              <a:extLst>
                <a:ext uri="{FF2B5EF4-FFF2-40B4-BE49-F238E27FC236}">
                  <a16:creationId xmlns:a16="http://schemas.microsoft.com/office/drawing/2014/main" id="{C5B8B73A-320D-40FA-AF33-DAFC8ED5A2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6" y="1900"/>
              <a:ext cx="136" cy="97"/>
            </a:xfrm>
            <a:custGeom>
              <a:avLst/>
              <a:gdLst>
                <a:gd name="T0" fmla="*/ 26 w 211"/>
                <a:gd name="T1" fmla="*/ 1 h 151"/>
                <a:gd name="T2" fmla="*/ 1 w 211"/>
                <a:gd name="T3" fmla="*/ 24 h 151"/>
                <a:gd name="T4" fmla="*/ 2 w 211"/>
                <a:gd name="T5" fmla="*/ 24 h 151"/>
                <a:gd name="T6" fmla="*/ 26 w 211"/>
                <a:gd name="T7" fmla="*/ 4 h 151"/>
                <a:gd name="T8" fmla="*/ 56 w 211"/>
                <a:gd name="T9" fmla="*/ 34 h 151"/>
                <a:gd name="T10" fmla="*/ 26 w 211"/>
                <a:gd name="T11" fmla="*/ 1 h 151"/>
                <a:gd name="T12" fmla="*/ 37 w 211"/>
                <a:gd name="T13" fmla="*/ 40 h 151"/>
                <a:gd name="T14" fmla="*/ 37 w 211"/>
                <a:gd name="T15" fmla="*/ 40 h 151"/>
                <a:gd name="T16" fmla="*/ 37 w 211"/>
                <a:gd name="T17" fmla="*/ 35 h 151"/>
                <a:gd name="T18" fmla="*/ 37 w 211"/>
                <a:gd name="T19" fmla="*/ 40 h 1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1"/>
                <a:gd name="T31" fmla="*/ 0 h 151"/>
                <a:gd name="T32" fmla="*/ 211 w 211"/>
                <a:gd name="T33" fmla="*/ 151 h 15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1" h="151">
                  <a:moveTo>
                    <a:pt x="100" y="2"/>
                  </a:moveTo>
                  <a:cubicBezTo>
                    <a:pt x="0" y="3"/>
                    <a:pt x="5" y="89"/>
                    <a:pt x="5" y="89"/>
                  </a:cubicBezTo>
                  <a:cubicBezTo>
                    <a:pt x="5" y="89"/>
                    <a:pt x="6" y="90"/>
                    <a:pt x="6" y="90"/>
                  </a:cubicBezTo>
                  <a:cubicBezTo>
                    <a:pt x="9" y="66"/>
                    <a:pt x="24" y="15"/>
                    <a:pt x="100" y="14"/>
                  </a:cubicBezTo>
                  <a:cubicBezTo>
                    <a:pt x="192" y="13"/>
                    <a:pt x="208" y="84"/>
                    <a:pt x="210" y="129"/>
                  </a:cubicBezTo>
                  <a:cubicBezTo>
                    <a:pt x="211" y="87"/>
                    <a:pt x="201" y="0"/>
                    <a:pt x="100" y="2"/>
                  </a:cubicBezTo>
                  <a:close/>
                  <a:moveTo>
                    <a:pt x="138" y="151"/>
                  </a:moveTo>
                  <a:cubicBezTo>
                    <a:pt x="139" y="151"/>
                    <a:pt x="139" y="151"/>
                    <a:pt x="139" y="151"/>
                  </a:cubicBezTo>
                  <a:cubicBezTo>
                    <a:pt x="140" y="146"/>
                    <a:pt x="140" y="138"/>
                    <a:pt x="140" y="130"/>
                  </a:cubicBezTo>
                  <a:cubicBezTo>
                    <a:pt x="139" y="143"/>
                    <a:pt x="138" y="151"/>
                    <a:pt x="138" y="151"/>
                  </a:cubicBezTo>
                  <a:close/>
                </a:path>
              </a:pathLst>
            </a:custGeom>
            <a:solidFill>
              <a:srgbClr val="D4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0" name="Freeform 827">
              <a:extLst>
                <a:ext uri="{FF2B5EF4-FFF2-40B4-BE49-F238E27FC236}">
                  <a16:creationId xmlns:a16="http://schemas.microsoft.com/office/drawing/2014/main" id="{455105C5-ACC7-45BE-B211-504E1FB0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898"/>
              <a:ext cx="137" cy="101"/>
            </a:xfrm>
            <a:custGeom>
              <a:avLst/>
              <a:gdLst>
                <a:gd name="T0" fmla="*/ 37 w 213"/>
                <a:gd name="T1" fmla="*/ 42 h 158"/>
                <a:gd name="T2" fmla="*/ 56 w 213"/>
                <a:gd name="T3" fmla="*/ 40 h 158"/>
                <a:gd name="T4" fmla="*/ 51 w 213"/>
                <a:gd name="T5" fmla="*/ 12 h 158"/>
                <a:gd name="T6" fmla="*/ 27 w 213"/>
                <a:gd name="T7" fmla="*/ 0 h 158"/>
                <a:gd name="T8" fmla="*/ 26 w 213"/>
                <a:gd name="T9" fmla="*/ 0 h 158"/>
                <a:gd name="T10" fmla="*/ 2 w 213"/>
                <a:gd name="T11" fmla="*/ 15 h 158"/>
                <a:gd name="T12" fmla="*/ 0 w 213"/>
                <a:gd name="T13" fmla="*/ 24 h 158"/>
                <a:gd name="T14" fmla="*/ 1 w 213"/>
                <a:gd name="T15" fmla="*/ 25 h 158"/>
                <a:gd name="T16" fmla="*/ 20 w 213"/>
                <a:gd name="T17" fmla="*/ 25 h 158"/>
                <a:gd name="T18" fmla="*/ 21 w 213"/>
                <a:gd name="T19" fmla="*/ 24 h 158"/>
                <a:gd name="T20" fmla="*/ 21 w 213"/>
                <a:gd name="T21" fmla="*/ 24 h 158"/>
                <a:gd name="T22" fmla="*/ 20 w 213"/>
                <a:gd name="T23" fmla="*/ 24 h 158"/>
                <a:gd name="T24" fmla="*/ 21 w 213"/>
                <a:gd name="T25" fmla="*/ 21 h 158"/>
                <a:gd name="T26" fmla="*/ 27 w 213"/>
                <a:gd name="T27" fmla="*/ 17 h 158"/>
                <a:gd name="T28" fmla="*/ 32 w 213"/>
                <a:gd name="T29" fmla="*/ 19 h 158"/>
                <a:gd name="T30" fmla="*/ 36 w 213"/>
                <a:gd name="T31" fmla="*/ 33 h 158"/>
                <a:gd name="T32" fmla="*/ 35 w 213"/>
                <a:gd name="T33" fmla="*/ 40 h 158"/>
                <a:gd name="T34" fmla="*/ 35 w 213"/>
                <a:gd name="T35" fmla="*/ 40 h 158"/>
                <a:gd name="T36" fmla="*/ 37 w 213"/>
                <a:gd name="T37" fmla="*/ 42 h 158"/>
                <a:gd name="T38" fmla="*/ 38 w 213"/>
                <a:gd name="T39" fmla="*/ 40 h 158"/>
                <a:gd name="T40" fmla="*/ 36 w 213"/>
                <a:gd name="T41" fmla="*/ 22 h 158"/>
                <a:gd name="T42" fmla="*/ 28 w 213"/>
                <a:gd name="T43" fmla="*/ 15 h 158"/>
                <a:gd name="T44" fmla="*/ 22 w 213"/>
                <a:gd name="T45" fmla="*/ 17 h 158"/>
                <a:gd name="T46" fmla="*/ 18 w 213"/>
                <a:gd name="T47" fmla="*/ 24 h 158"/>
                <a:gd name="T48" fmla="*/ 19 w 213"/>
                <a:gd name="T49" fmla="*/ 23 h 158"/>
                <a:gd name="T50" fmla="*/ 5 w 213"/>
                <a:gd name="T51" fmla="*/ 24 h 158"/>
                <a:gd name="T52" fmla="*/ 2 w 213"/>
                <a:gd name="T53" fmla="*/ 23 h 158"/>
                <a:gd name="T54" fmla="*/ 2 w 213"/>
                <a:gd name="T55" fmla="*/ 23 h 158"/>
                <a:gd name="T56" fmla="*/ 1 w 213"/>
                <a:gd name="T57" fmla="*/ 24 h 158"/>
                <a:gd name="T58" fmla="*/ 2 w 213"/>
                <a:gd name="T59" fmla="*/ 24 h 158"/>
                <a:gd name="T60" fmla="*/ 6 w 213"/>
                <a:gd name="T61" fmla="*/ 12 h 158"/>
                <a:gd name="T62" fmla="*/ 26 w 213"/>
                <a:gd name="T63" fmla="*/ 2 h 158"/>
                <a:gd name="T64" fmla="*/ 26 w 213"/>
                <a:gd name="T65" fmla="*/ 2 h 158"/>
                <a:gd name="T66" fmla="*/ 41 w 213"/>
                <a:gd name="T67" fmla="*/ 5 h 158"/>
                <a:gd name="T68" fmla="*/ 55 w 213"/>
                <a:gd name="T69" fmla="*/ 33 h 158"/>
                <a:gd name="T70" fmla="*/ 54 w 213"/>
                <a:gd name="T71" fmla="*/ 40 h 158"/>
                <a:gd name="T72" fmla="*/ 54 w 213"/>
                <a:gd name="T73" fmla="*/ 40 h 158"/>
                <a:gd name="T74" fmla="*/ 55 w 213"/>
                <a:gd name="T75" fmla="*/ 39 h 158"/>
                <a:gd name="T76" fmla="*/ 37 w 213"/>
                <a:gd name="T77" fmla="*/ 40 h 158"/>
                <a:gd name="T78" fmla="*/ 37 w 213"/>
                <a:gd name="T79" fmla="*/ 40 h 15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13"/>
                <a:gd name="T121" fmla="*/ 0 h 158"/>
                <a:gd name="T122" fmla="*/ 213 w 213"/>
                <a:gd name="T123" fmla="*/ 158 h 15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13" h="158">
                  <a:moveTo>
                    <a:pt x="137" y="154"/>
                  </a:moveTo>
                  <a:cubicBezTo>
                    <a:pt x="137" y="158"/>
                    <a:pt x="137" y="158"/>
                    <a:pt x="137" y="158"/>
                  </a:cubicBezTo>
                  <a:cubicBezTo>
                    <a:pt x="210" y="158"/>
                    <a:pt x="210" y="158"/>
                    <a:pt x="210" y="158"/>
                  </a:cubicBezTo>
                  <a:cubicBezTo>
                    <a:pt x="211" y="154"/>
                    <a:pt x="211" y="154"/>
                    <a:pt x="211" y="154"/>
                  </a:cubicBezTo>
                  <a:cubicBezTo>
                    <a:pt x="211" y="154"/>
                    <a:pt x="213" y="142"/>
                    <a:pt x="213" y="125"/>
                  </a:cubicBezTo>
                  <a:cubicBezTo>
                    <a:pt x="213" y="103"/>
                    <a:pt x="209" y="72"/>
                    <a:pt x="194" y="46"/>
                  </a:cubicBezTo>
                  <a:cubicBezTo>
                    <a:pt x="186" y="33"/>
                    <a:pt x="175" y="22"/>
                    <a:pt x="160" y="13"/>
                  </a:cubicBezTo>
                  <a:cubicBezTo>
                    <a:pt x="145" y="5"/>
                    <a:pt x="125" y="0"/>
                    <a:pt x="101" y="0"/>
                  </a:cubicBezTo>
                  <a:cubicBezTo>
                    <a:pt x="101" y="0"/>
                    <a:pt x="100" y="0"/>
                    <a:pt x="99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76" y="0"/>
                    <a:pt x="58" y="5"/>
                    <a:pt x="44" y="12"/>
                  </a:cubicBezTo>
                  <a:cubicBezTo>
                    <a:pt x="24" y="24"/>
                    <a:pt x="12" y="40"/>
                    <a:pt x="7" y="56"/>
                  </a:cubicBezTo>
                  <a:cubicBezTo>
                    <a:pt x="1" y="71"/>
                    <a:pt x="0" y="84"/>
                    <a:pt x="0" y="90"/>
                  </a:cubicBezTo>
                  <a:cubicBezTo>
                    <a:pt x="0" y="91"/>
                    <a:pt x="0" y="92"/>
                    <a:pt x="0" y="92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19" y="107"/>
                    <a:pt x="41" y="107"/>
                  </a:cubicBezTo>
                  <a:cubicBezTo>
                    <a:pt x="51" y="107"/>
                    <a:pt x="64" y="104"/>
                    <a:pt x="75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6" y="92"/>
                    <a:pt x="76" y="92"/>
                    <a:pt x="76" y="92"/>
                  </a:cubicBezTo>
                  <a:cubicBezTo>
                    <a:pt x="76" y="92"/>
                    <a:pt x="77" y="85"/>
                    <a:pt x="80" y="79"/>
                  </a:cubicBezTo>
                  <a:cubicBezTo>
                    <a:pt x="82" y="76"/>
                    <a:pt x="84" y="73"/>
                    <a:pt x="87" y="71"/>
                  </a:cubicBezTo>
                  <a:cubicBezTo>
                    <a:pt x="91" y="69"/>
                    <a:pt x="96" y="67"/>
                    <a:pt x="102" y="67"/>
                  </a:cubicBezTo>
                  <a:cubicBezTo>
                    <a:pt x="103" y="67"/>
                    <a:pt x="104" y="67"/>
                    <a:pt x="104" y="67"/>
                  </a:cubicBezTo>
                  <a:cubicBezTo>
                    <a:pt x="111" y="68"/>
                    <a:pt x="115" y="70"/>
                    <a:pt x="119" y="73"/>
                  </a:cubicBezTo>
                  <a:cubicBezTo>
                    <a:pt x="125" y="78"/>
                    <a:pt x="129" y="86"/>
                    <a:pt x="132" y="96"/>
                  </a:cubicBezTo>
                  <a:cubicBezTo>
                    <a:pt x="134" y="106"/>
                    <a:pt x="135" y="116"/>
                    <a:pt x="135" y="126"/>
                  </a:cubicBezTo>
                  <a:cubicBezTo>
                    <a:pt x="135" y="134"/>
                    <a:pt x="134" y="140"/>
                    <a:pt x="134" y="145"/>
                  </a:cubicBezTo>
                  <a:cubicBezTo>
                    <a:pt x="134" y="148"/>
                    <a:pt x="133" y="150"/>
                    <a:pt x="133" y="151"/>
                  </a:cubicBezTo>
                  <a:cubicBezTo>
                    <a:pt x="133" y="152"/>
                    <a:pt x="133" y="152"/>
                    <a:pt x="133" y="153"/>
                  </a:cubicBezTo>
                  <a:cubicBezTo>
                    <a:pt x="133" y="153"/>
                    <a:pt x="133" y="153"/>
                    <a:pt x="133" y="153"/>
                  </a:cubicBezTo>
                  <a:cubicBezTo>
                    <a:pt x="132" y="158"/>
                    <a:pt x="132" y="158"/>
                    <a:pt x="132" y="158"/>
                  </a:cubicBezTo>
                  <a:cubicBezTo>
                    <a:pt x="137" y="158"/>
                    <a:pt x="137" y="158"/>
                    <a:pt x="137" y="158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41" y="154"/>
                    <a:pt x="141" y="154"/>
                    <a:pt x="141" y="154"/>
                  </a:cubicBezTo>
                  <a:cubicBezTo>
                    <a:pt x="141" y="154"/>
                    <a:pt x="143" y="142"/>
                    <a:pt x="143" y="126"/>
                  </a:cubicBezTo>
                  <a:cubicBezTo>
                    <a:pt x="143" y="113"/>
                    <a:pt x="142" y="97"/>
                    <a:pt x="136" y="84"/>
                  </a:cubicBezTo>
                  <a:cubicBezTo>
                    <a:pt x="134" y="77"/>
                    <a:pt x="130" y="71"/>
                    <a:pt x="125" y="67"/>
                  </a:cubicBezTo>
                  <a:cubicBezTo>
                    <a:pt x="119" y="62"/>
                    <a:pt x="113" y="60"/>
                    <a:pt x="104" y="59"/>
                  </a:cubicBezTo>
                  <a:cubicBezTo>
                    <a:pt x="104" y="59"/>
                    <a:pt x="103" y="59"/>
                    <a:pt x="102" y="59"/>
                  </a:cubicBezTo>
                  <a:cubicBezTo>
                    <a:pt x="94" y="59"/>
                    <a:pt x="88" y="61"/>
                    <a:pt x="83" y="64"/>
                  </a:cubicBezTo>
                  <a:cubicBezTo>
                    <a:pt x="76" y="69"/>
                    <a:pt x="72" y="76"/>
                    <a:pt x="70" y="82"/>
                  </a:cubicBezTo>
                  <a:cubicBezTo>
                    <a:pt x="68" y="87"/>
                    <a:pt x="68" y="91"/>
                    <a:pt x="68" y="92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0" y="89"/>
                    <a:pt x="70" y="89"/>
                    <a:pt x="70" y="89"/>
                  </a:cubicBezTo>
                  <a:cubicBezTo>
                    <a:pt x="60" y="97"/>
                    <a:pt x="50" y="99"/>
                    <a:pt x="41" y="99"/>
                  </a:cubicBezTo>
                  <a:cubicBezTo>
                    <a:pt x="31" y="99"/>
                    <a:pt x="23" y="97"/>
                    <a:pt x="17" y="94"/>
                  </a:cubicBezTo>
                  <a:cubicBezTo>
                    <a:pt x="13" y="92"/>
                    <a:pt x="11" y="91"/>
                    <a:pt x="9" y="90"/>
                  </a:cubicBezTo>
                  <a:cubicBezTo>
                    <a:pt x="8" y="90"/>
                    <a:pt x="8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8"/>
                    <a:pt x="7" y="88"/>
                    <a:pt x="7" y="88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1"/>
                    <a:pt x="8" y="91"/>
                    <a:pt x="8" y="90"/>
                  </a:cubicBezTo>
                  <a:cubicBezTo>
                    <a:pt x="8" y="83"/>
                    <a:pt x="9" y="63"/>
                    <a:pt x="21" y="44"/>
                  </a:cubicBezTo>
                  <a:cubicBezTo>
                    <a:pt x="27" y="35"/>
                    <a:pt x="36" y="26"/>
                    <a:pt x="48" y="19"/>
                  </a:cubicBezTo>
                  <a:cubicBezTo>
                    <a:pt x="61" y="13"/>
                    <a:pt x="77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100" y="8"/>
                    <a:pt x="101" y="8"/>
                    <a:pt x="101" y="8"/>
                  </a:cubicBezTo>
                  <a:cubicBezTo>
                    <a:pt x="124" y="8"/>
                    <a:pt x="142" y="13"/>
                    <a:pt x="156" y="20"/>
                  </a:cubicBezTo>
                  <a:cubicBezTo>
                    <a:pt x="177" y="32"/>
                    <a:pt x="189" y="50"/>
                    <a:pt x="196" y="69"/>
                  </a:cubicBezTo>
                  <a:cubicBezTo>
                    <a:pt x="203" y="88"/>
                    <a:pt x="205" y="109"/>
                    <a:pt x="205" y="125"/>
                  </a:cubicBezTo>
                  <a:cubicBezTo>
                    <a:pt x="205" y="133"/>
                    <a:pt x="204" y="140"/>
                    <a:pt x="204" y="145"/>
                  </a:cubicBezTo>
                  <a:cubicBezTo>
                    <a:pt x="203" y="148"/>
                    <a:pt x="203" y="150"/>
                    <a:pt x="203" y="151"/>
                  </a:cubicBezTo>
                  <a:cubicBezTo>
                    <a:pt x="203" y="152"/>
                    <a:pt x="203" y="152"/>
                    <a:pt x="203" y="153"/>
                  </a:cubicBezTo>
                  <a:cubicBezTo>
                    <a:pt x="203" y="153"/>
                    <a:pt x="203" y="153"/>
                    <a:pt x="203" y="153"/>
                  </a:cubicBezTo>
                  <a:cubicBezTo>
                    <a:pt x="207" y="154"/>
                    <a:pt x="207" y="154"/>
                    <a:pt x="207" y="154"/>
                  </a:cubicBezTo>
                  <a:cubicBezTo>
                    <a:pt x="207" y="150"/>
                    <a:pt x="207" y="150"/>
                    <a:pt x="207" y="150"/>
                  </a:cubicBezTo>
                  <a:cubicBezTo>
                    <a:pt x="137" y="150"/>
                    <a:pt x="137" y="150"/>
                    <a:pt x="137" y="150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41" y="154"/>
                    <a:pt x="141" y="154"/>
                    <a:pt x="141" y="154"/>
                  </a:cubicBezTo>
                  <a:lnTo>
                    <a:pt x="137" y="15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1" name="Freeform 828">
              <a:extLst>
                <a:ext uri="{FF2B5EF4-FFF2-40B4-BE49-F238E27FC236}">
                  <a16:creationId xmlns:a16="http://schemas.microsoft.com/office/drawing/2014/main" id="{D577B3D0-F24C-418C-B931-C759FDD2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968"/>
              <a:ext cx="5" cy="55"/>
            </a:xfrm>
            <a:custGeom>
              <a:avLst/>
              <a:gdLst>
                <a:gd name="T0" fmla="*/ 1 w 8"/>
                <a:gd name="T1" fmla="*/ 1 h 85"/>
                <a:gd name="T2" fmla="*/ 1 w 8"/>
                <a:gd name="T3" fmla="*/ 3 h 85"/>
                <a:gd name="T4" fmla="*/ 1 w 8"/>
                <a:gd name="T5" fmla="*/ 14 h 85"/>
                <a:gd name="T6" fmla="*/ 2 w 8"/>
                <a:gd name="T7" fmla="*/ 23 h 85"/>
                <a:gd name="T8" fmla="*/ 2 w 8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85"/>
                <a:gd name="T17" fmla="*/ 8 w 8"/>
                <a:gd name="T18" fmla="*/ 85 h 8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85">
                  <a:moveTo>
                    <a:pt x="5" y="2"/>
                  </a:moveTo>
                  <a:cubicBezTo>
                    <a:pt x="4" y="5"/>
                    <a:pt x="5" y="9"/>
                    <a:pt x="5" y="13"/>
                  </a:cubicBezTo>
                  <a:cubicBezTo>
                    <a:pt x="5" y="25"/>
                    <a:pt x="3" y="37"/>
                    <a:pt x="2" y="49"/>
                  </a:cubicBezTo>
                  <a:cubicBezTo>
                    <a:pt x="2" y="60"/>
                    <a:pt x="0" y="75"/>
                    <a:pt x="6" y="85"/>
                  </a:cubicBezTo>
                  <a:cubicBezTo>
                    <a:pt x="8" y="57"/>
                    <a:pt x="6" y="28"/>
                    <a:pt x="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2" name="Freeform 829">
              <a:extLst>
                <a:ext uri="{FF2B5EF4-FFF2-40B4-BE49-F238E27FC236}">
                  <a16:creationId xmlns:a16="http://schemas.microsoft.com/office/drawing/2014/main" id="{BEB2B7F8-D1E0-4932-8A0B-185D97632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988"/>
              <a:ext cx="5" cy="53"/>
            </a:xfrm>
            <a:custGeom>
              <a:avLst/>
              <a:gdLst>
                <a:gd name="T0" fmla="*/ 1 w 9"/>
                <a:gd name="T1" fmla="*/ 0 h 81"/>
                <a:gd name="T2" fmla="*/ 1 w 9"/>
                <a:gd name="T3" fmla="*/ 13 h 81"/>
                <a:gd name="T4" fmla="*/ 1 w 9"/>
                <a:gd name="T5" fmla="*/ 23 h 81"/>
                <a:gd name="T6" fmla="*/ 1 w 9"/>
                <a:gd name="T7" fmla="*/ 17 h 81"/>
                <a:gd name="T8" fmla="*/ 2 w 9"/>
                <a:gd name="T9" fmla="*/ 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81"/>
                <a:gd name="T17" fmla="*/ 9 w 9"/>
                <a:gd name="T18" fmla="*/ 81 h 8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81">
                  <a:moveTo>
                    <a:pt x="7" y="0"/>
                  </a:moveTo>
                  <a:cubicBezTo>
                    <a:pt x="7" y="16"/>
                    <a:pt x="4" y="32"/>
                    <a:pt x="4" y="48"/>
                  </a:cubicBezTo>
                  <a:cubicBezTo>
                    <a:pt x="4" y="58"/>
                    <a:pt x="0" y="73"/>
                    <a:pt x="5" y="81"/>
                  </a:cubicBezTo>
                  <a:cubicBezTo>
                    <a:pt x="6" y="74"/>
                    <a:pt x="5" y="67"/>
                    <a:pt x="5" y="60"/>
                  </a:cubicBezTo>
                  <a:cubicBezTo>
                    <a:pt x="5" y="41"/>
                    <a:pt x="7" y="23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3" name="Freeform 830">
              <a:extLst>
                <a:ext uri="{FF2B5EF4-FFF2-40B4-BE49-F238E27FC236}">
                  <a16:creationId xmlns:a16="http://schemas.microsoft.com/office/drawing/2014/main" id="{24197912-DD28-4BD9-8113-8917A0E2F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1974"/>
              <a:ext cx="8" cy="50"/>
            </a:xfrm>
            <a:custGeom>
              <a:avLst/>
              <a:gdLst>
                <a:gd name="T0" fmla="*/ 2 w 12"/>
                <a:gd name="T1" fmla="*/ 0 h 78"/>
                <a:gd name="T2" fmla="*/ 1 w 12"/>
                <a:gd name="T3" fmla="*/ 8 h 78"/>
                <a:gd name="T4" fmla="*/ 2 w 12"/>
                <a:gd name="T5" fmla="*/ 21 h 78"/>
                <a:gd name="T6" fmla="*/ 3 w 12"/>
                <a:gd name="T7" fmla="*/ 14 h 78"/>
                <a:gd name="T8" fmla="*/ 3 w 12"/>
                <a:gd name="T9" fmla="*/ 3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"/>
                <a:gd name="T16" fmla="*/ 0 h 78"/>
                <a:gd name="T17" fmla="*/ 12 w 12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" h="78">
                  <a:moveTo>
                    <a:pt x="8" y="0"/>
                  </a:moveTo>
                  <a:cubicBezTo>
                    <a:pt x="8" y="9"/>
                    <a:pt x="6" y="23"/>
                    <a:pt x="5" y="33"/>
                  </a:cubicBezTo>
                  <a:cubicBezTo>
                    <a:pt x="5" y="42"/>
                    <a:pt x="0" y="72"/>
                    <a:pt x="8" y="78"/>
                  </a:cubicBezTo>
                  <a:cubicBezTo>
                    <a:pt x="12" y="71"/>
                    <a:pt x="9" y="61"/>
                    <a:pt x="9" y="53"/>
                  </a:cubicBezTo>
                  <a:cubicBezTo>
                    <a:pt x="8" y="39"/>
                    <a:pt x="6" y="23"/>
                    <a:pt x="10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4" name="Freeform 831">
              <a:extLst>
                <a:ext uri="{FF2B5EF4-FFF2-40B4-BE49-F238E27FC236}">
                  <a16:creationId xmlns:a16="http://schemas.microsoft.com/office/drawing/2014/main" id="{17C290AC-8968-4928-9A98-3A2F3AA04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971"/>
              <a:ext cx="4" cy="51"/>
            </a:xfrm>
            <a:custGeom>
              <a:avLst/>
              <a:gdLst>
                <a:gd name="T0" fmla="*/ 1 w 6"/>
                <a:gd name="T1" fmla="*/ 0 h 79"/>
                <a:gd name="T2" fmla="*/ 1 w 6"/>
                <a:gd name="T3" fmla="*/ 10 h 79"/>
                <a:gd name="T4" fmla="*/ 1 w 6"/>
                <a:gd name="T5" fmla="*/ 21 h 79"/>
                <a:gd name="T6" fmla="*/ 1 w 6"/>
                <a:gd name="T7" fmla="*/ 19 h 79"/>
                <a:gd name="T8" fmla="*/ 1 w 6"/>
                <a:gd name="T9" fmla="*/ 7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79"/>
                <a:gd name="T17" fmla="*/ 6 w 6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79">
                  <a:moveTo>
                    <a:pt x="4" y="0"/>
                  </a:moveTo>
                  <a:cubicBezTo>
                    <a:pt x="6" y="12"/>
                    <a:pt x="4" y="26"/>
                    <a:pt x="3" y="38"/>
                  </a:cubicBezTo>
                  <a:cubicBezTo>
                    <a:pt x="3" y="51"/>
                    <a:pt x="0" y="67"/>
                    <a:pt x="4" y="79"/>
                  </a:cubicBezTo>
                  <a:cubicBezTo>
                    <a:pt x="5" y="77"/>
                    <a:pt x="5" y="73"/>
                    <a:pt x="5" y="70"/>
                  </a:cubicBezTo>
                  <a:cubicBezTo>
                    <a:pt x="5" y="55"/>
                    <a:pt x="4" y="41"/>
                    <a:pt x="4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5" name="Freeform 832">
              <a:extLst>
                <a:ext uri="{FF2B5EF4-FFF2-40B4-BE49-F238E27FC236}">
                  <a16:creationId xmlns:a16="http://schemas.microsoft.com/office/drawing/2014/main" id="{2A10A179-5C58-48FE-BD0B-7AB367D34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1983"/>
              <a:ext cx="6" cy="7"/>
            </a:xfrm>
            <a:custGeom>
              <a:avLst/>
              <a:gdLst>
                <a:gd name="T0" fmla="*/ 1 w 9"/>
                <a:gd name="T1" fmla="*/ 3 h 11"/>
                <a:gd name="T2" fmla="*/ 1 w 9"/>
                <a:gd name="T3" fmla="*/ 3 h 11"/>
                <a:gd name="T4" fmla="*/ 0 w 9"/>
                <a:gd name="T5" fmla="*/ 2 h 11"/>
                <a:gd name="T6" fmla="*/ 0 60000 65536"/>
                <a:gd name="T7" fmla="*/ 0 60000 65536"/>
                <a:gd name="T8" fmla="*/ 0 60000 65536"/>
                <a:gd name="T9" fmla="*/ 0 w 9"/>
                <a:gd name="T10" fmla="*/ 0 h 11"/>
                <a:gd name="T11" fmla="*/ 9 w 9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" h="11">
                  <a:moveTo>
                    <a:pt x="2" y="9"/>
                  </a:moveTo>
                  <a:cubicBezTo>
                    <a:pt x="2" y="10"/>
                    <a:pt x="3" y="10"/>
                    <a:pt x="4" y="11"/>
                  </a:cubicBezTo>
                  <a:cubicBezTo>
                    <a:pt x="9" y="8"/>
                    <a:pt x="2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6" name="Freeform 833">
              <a:extLst>
                <a:ext uri="{FF2B5EF4-FFF2-40B4-BE49-F238E27FC236}">
                  <a16:creationId xmlns:a16="http://schemas.microsoft.com/office/drawing/2014/main" id="{89F6D2CF-50CB-4461-929C-271A1077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997"/>
              <a:ext cx="10" cy="11"/>
            </a:xfrm>
            <a:custGeom>
              <a:avLst/>
              <a:gdLst>
                <a:gd name="T0" fmla="*/ 1 w 16"/>
                <a:gd name="T1" fmla="*/ 4 h 18"/>
                <a:gd name="T2" fmla="*/ 2 w 16"/>
                <a:gd name="T3" fmla="*/ 4 h 18"/>
                <a:gd name="T4" fmla="*/ 0 w 16"/>
                <a:gd name="T5" fmla="*/ 2 h 18"/>
                <a:gd name="T6" fmla="*/ 0 60000 65536"/>
                <a:gd name="T7" fmla="*/ 0 60000 65536"/>
                <a:gd name="T8" fmla="*/ 0 60000 65536"/>
                <a:gd name="T9" fmla="*/ 0 w 16"/>
                <a:gd name="T10" fmla="*/ 0 h 18"/>
                <a:gd name="T11" fmla="*/ 16 w 16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8">
                  <a:moveTo>
                    <a:pt x="5" y="14"/>
                  </a:moveTo>
                  <a:cubicBezTo>
                    <a:pt x="5" y="15"/>
                    <a:pt x="6" y="17"/>
                    <a:pt x="7" y="18"/>
                  </a:cubicBezTo>
                  <a:cubicBezTo>
                    <a:pt x="16" y="17"/>
                    <a:pt x="5" y="0"/>
                    <a:pt x="0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7" name="Freeform 834">
              <a:extLst>
                <a:ext uri="{FF2B5EF4-FFF2-40B4-BE49-F238E27FC236}">
                  <a16:creationId xmlns:a16="http://schemas.microsoft.com/office/drawing/2014/main" id="{8FE5DADB-054F-432F-9F56-66E0E421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010"/>
              <a:ext cx="7" cy="7"/>
            </a:xfrm>
            <a:custGeom>
              <a:avLst/>
              <a:gdLst>
                <a:gd name="T0" fmla="*/ 0 w 11"/>
                <a:gd name="T1" fmla="*/ 1 h 11"/>
                <a:gd name="T2" fmla="*/ 2 w 11"/>
                <a:gd name="T3" fmla="*/ 0 h 11"/>
                <a:gd name="T4" fmla="*/ 1 w 11"/>
                <a:gd name="T5" fmla="*/ 1 h 11"/>
                <a:gd name="T6" fmla="*/ 0 60000 65536"/>
                <a:gd name="T7" fmla="*/ 0 60000 65536"/>
                <a:gd name="T8" fmla="*/ 0 60000 65536"/>
                <a:gd name="T9" fmla="*/ 0 w 11"/>
                <a:gd name="T10" fmla="*/ 0 h 11"/>
                <a:gd name="T11" fmla="*/ 11 w 11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1">
                  <a:moveTo>
                    <a:pt x="0" y="2"/>
                  </a:moveTo>
                  <a:cubicBezTo>
                    <a:pt x="3" y="11"/>
                    <a:pt x="11" y="5"/>
                    <a:pt x="8" y="0"/>
                  </a:cubicBezTo>
                  <a:cubicBezTo>
                    <a:pt x="6" y="0"/>
                    <a:pt x="4" y="2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8" name="Freeform 835">
              <a:extLst>
                <a:ext uri="{FF2B5EF4-FFF2-40B4-BE49-F238E27FC236}">
                  <a16:creationId xmlns:a16="http://schemas.microsoft.com/office/drawing/2014/main" id="{DEA4A73A-0434-4EFF-AE24-856CA7E85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2021"/>
              <a:ext cx="9" cy="6"/>
            </a:xfrm>
            <a:custGeom>
              <a:avLst/>
              <a:gdLst>
                <a:gd name="T0" fmla="*/ 3 w 14"/>
                <a:gd name="T1" fmla="*/ 1 h 10"/>
                <a:gd name="T2" fmla="*/ 3 w 14"/>
                <a:gd name="T3" fmla="*/ 2 h 10"/>
                <a:gd name="T4" fmla="*/ 4 w 14"/>
                <a:gd name="T5" fmla="*/ 2 h 10"/>
                <a:gd name="T6" fmla="*/ 0 w 14"/>
                <a:gd name="T7" fmla="*/ 2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"/>
                <a:gd name="T13" fmla="*/ 0 h 10"/>
                <a:gd name="T14" fmla="*/ 14 w 14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" h="10">
                  <a:moveTo>
                    <a:pt x="11" y="4"/>
                  </a:moveTo>
                  <a:cubicBezTo>
                    <a:pt x="11" y="5"/>
                    <a:pt x="10" y="7"/>
                    <a:pt x="10" y="9"/>
                  </a:cubicBezTo>
                  <a:cubicBezTo>
                    <a:pt x="12" y="9"/>
                    <a:pt x="12" y="9"/>
                    <a:pt x="14" y="8"/>
                  </a:cubicBezTo>
                  <a:cubicBezTo>
                    <a:pt x="13" y="0"/>
                    <a:pt x="1" y="2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9" name="Freeform 836">
              <a:extLst>
                <a:ext uri="{FF2B5EF4-FFF2-40B4-BE49-F238E27FC236}">
                  <a16:creationId xmlns:a16="http://schemas.microsoft.com/office/drawing/2014/main" id="{3B45F785-D5D1-4561-A229-5CB3918C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" y="2034"/>
              <a:ext cx="9" cy="10"/>
            </a:xfrm>
            <a:custGeom>
              <a:avLst/>
              <a:gdLst>
                <a:gd name="T0" fmla="*/ 1 w 14"/>
                <a:gd name="T1" fmla="*/ 1 h 16"/>
                <a:gd name="T2" fmla="*/ 0 w 14"/>
                <a:gd name="T3" fmla="*/ 1 h 16"/>
                <a:gd name="T4" fmla="*/ 0 60000 65536"/>
                <a:gd name="T5" fmla="*/ 0 60000 65536"/>
                <a:gd name="T6" fmla="*/ 0 w 14"/>
                <a:gd name="T7" fmla="*/ 0 h 16"/>
                <a:gd name="T8" fmla="*/ 14 w 14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16">
                  <a:moveTo>
                    <a:pt x="2" y="1"/>
                  </a:moveTo>
                  <a:cubicBezTo>
                    <a:pt x="5" y="16"/>
                    <a:pt x="14" y="0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0" name="Freeform 837">
              <a:extLst>
                <a:ext uri="{FF2B5EF4-FFF2-40B4-BE49-F238E27FC236}">
                  <a16:creationId xmlns:a16="http://schemas.microsoft.com/office/drawing/2014/main" id="{1EFAB7B9-E399-4CC2-88D6-BF578CF77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021"/>
              <a:ext cx="8" cy="10"/>
            </a:xfrm>
            <a:custGeom>
              <a:avLst/>
              <a:gdLst>
                <a:gd name="T0" fmla="*/ 1 w 12"/>
                <a:gd name="T1" fmla="*/ 3 h 16"/>
                <a:gd name="T2" fmla="*/ 0 w 12"/>
                <a:gd name="T3" fmla="*/ 3 h 16"/>
                <a:gd name="T4" fmla="*/ 1 w 12"/>
                <a:gd name="T5" fmla="*/ 0 h 16"/>
                <a:gd name="T6" fmla="*/ 0 60000 65536"/>
                <a:gd name="T7" fmla="*/ 0 60000 65536"/>
                <a:gd name="T8" fmla="*/ 0 60000 65536"/>
                <a:gd name="T9" fmla="*/ 0 w 12"/>
                <a:gd name="T10" fmla="*/ 0 h 16"/>
                <a:gd name="T11" fmla="*/ 12 w 12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6">
                  <a:moveTo>
                    <a:pt x="4" y="9"/>
                  </a:moveTo>
                  <a:cubicBezTo>
                    <a:pt x="3" y="9"/>
                    <a:pt x="1" y="9"/>
                    <a:pt x="0" y="9"/>
                  </a:cubicBezTo>
                  <a:cubicBezTo>
                    <a:pt x="4" y="16"/>
                    <a:pt x="12" y="1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1" name="Freeform 838">
              <a:extLst>
                <a:ext uri="{FF2B5EF4-FFF2-40B4-BE49-F238E27FC236}">
                  <a16:creationId xmlns:a16="http://schemas.microsoft.com/office/drawing/2014/main" id="{9EF4843C-0DAC-4403-970A-61684B941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2007"/>
              <a:ext cx="3" cy="6"/>
            </a:xfrm>
            <a:custGeom>
              <a:avLst/>
              <a:gdLst>
                <a:gd name="T0" fmla="*/ 0 w 6"/>
                <a:gd name="T1" fmla="*/ 2 h 10"/>
                <a:gd name="T2" fmla="*/ 1 w 6"/>
                <a:gd name="T3" fmla="*/ 2 h 10"/>
                <a:gd name="T4" fmla="*/ 1 w 6"/>
                <a:gd name="T5" fmla="*/ 2 h 10"/>
                <a:gd name="T6" fmla="*/ 0 w 6"/>
                <a:gd name="T7" fmla="*/ 1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"/>
                <a:gd name="T13" fmla="*/ 0 h 10"/>
                <a:gd name="T14" fmla="*/ 6 w 6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" h="10">
                  <a:moveTo>
                    <a:pt x="0" y="10"/>
                  </a:moveTo>
                  <a:cubicBezTo>
                    <a:pt x="0" y="10"/>
                    <a:pt x="0" y="9"/>
                    <a:pt x="1" y="8"/>
                  </a:cubicBezTo>
                  <a:cubicBezTo>
                    <a:pt x="1" y="9"/>
                    <a:pt x="1" y="9"/>
                    <a:pt x="1" y="10"/>
                  </a:cubicBezTo>
                  <a:cubicBezTo>
                    <a:pt x="6" y="8"/>
                    <a:pt x="3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2" name="Freeform 839">
              <a:extLst>
                <a:ext uri="{FF2B5EF4-FFF2-40B4-BE49-F238E27FC236}">
                  <a16:creationId xmlns:a16="http://schemas.microsoft.com/office/drawing/2014/main" id="{F57AA8C4-E4BB-44A8-B749-2D329CF16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041"/>
              <a:ext cx="2" cy="1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1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  <a:gd name="T9" fmla="*/ 0 w 3"/>
                <a:gd name="T10" fmla="*/ 0 h 2"/>
                <a:gd name="T11" fmla="*/ 3 w 3"/>
                <a:gd name="T12" fmla="*/ 2 h 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2">
                  <a:moveTo>
                    <a:pt x="3" y="0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3" name="Freeform 840">
              <a:extLst>
                <a:ext uri="{FF2B5EF4-FFF2-40B4-BE49-F238E27FC236}">
                  <a16:creationId xmlns:a16="http://schemas.microsoft.com/office/drawing/2014/main" id="{36B1BAB4-1BF8-4695-9458-A37A5926A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2032"/>
              <a:ext cx="15" cy="14"/>
            </a:xfrm>
            <a:custGeom>
              <a:avLst/>
              <a:gdLst>
                <a:gd name="T0" fmla="*/ 2 w 24"/>
                <a:gd name="T1" fmla="*/ 3 h 22"/>
                <a:gd name="T2" fmla="*/ 3 w 24"/>
                <a:gd name="T3" fmla="*/ 5 h 22"/>
                <a:gd name="T4" fmla="*/ 2 w 24"/>
                <a:gd name="T5" fmla="*/ 2 h 22"/>
                <a:gd name="T6" fmla="*/ 0 60000 65536"/>
                <a:gd name="T7" fmla="*/ 0 60000 65536"/>
                <a:gd name="T8" fmla="*/ 0 60000 65536"/>
                <a:gd name="T9" fmla="*/ 0 w 24"/>
                <a:gd name="T10" fmla="*/ 0 h 22"/>
                <a:gd name="T11" fmla="*/ 24 w 24"/>
                <a:gd name="T12" fmla="*/ 22 h 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" h="22">
                  <a:moveTo>
                    <a:pt x="7" y="12"/>
                  </a:moveTo>
                  <a:cubicBezTo>
                    <a:pt x="0" y="9"/>
                    <a:pt x="1" y="22"/>
                    <a:pt x="11" y="19"/>
                  </a:cubicBezTo>
                  <a:cubicBezTo>
                    <a:pt x="24" y="15"/>
                    <a:pt x="11" y="0"/>
                    <a:pt x="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4" name="Freeform 841">
              <a:extLst>
                <a:ext uri="{FF2B5EF4-FFF2-40B4-BE49-F238E27FC236}">
                  <a16:creationId xmlns:a16="http://schemas.microsoft.com/office/drawing/2014/main" id="{A76EF939-1E00-4C47-BB03-C1408B63E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2020"/>
              <a:ext cx="4" cy="5"/>
            </a:xfrm>
            <a:custGeom>
              <a:avLst/>
              <a:gdLst>
                <a:gd name="T0" fmla="*/ 0 w 6"/>
                <a:gd name="T1" fmla="*/ 0 h 8"/>
                <a:gd name="T2" fmla="*/ 1 w 6"/>
                <a:gd name="T3" fmla="*/ 1 h 8"/>
                <a:gd name="T4" fmla="*/ 0 w 6"/>
                <a:gd name="T5" fmla="*/ 2 h 8"/>
                <a:gd name="T6" fmla="*/ 0 60000 65536"/>
                <a:gd name="T7" fmla="*/ 0 60000 65536"/>
                <a:gd name="T8" fmla="*/ 0 60000 65536"/>
                <a:gd name="T9" fmla="*/ 0 w 6"/>
                <a:gd name="T10" fmla="*/ 0 h 8"/>
                <a:gd name="T11" fmla="*/ 6 w 6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8">
                  <a:moveTo>
                    <a:pt x="0" y="0"/>
                  </a:moveTo>
                  <a:cubicBezTo>
                    <a:pt x="3" y="0"/>
                    <a:pt x="6" y="2"/>
                    <a:pt x="5" y="5"/>
                  </a:cubicBezTo>
                  <a:cubicBezTo>
                    <a:pt x="5" y="6"/>
                    <a:pt x="0" y="8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5" name="Freeform 842">
              <a:extLst>
                <a:ext uri="{FF2B5EF4-FFF2-40B4-BE49-F238E27FC236}">
                  <a16:creationId xmlns:a16="http://schemas.microsoft.com/office/drawing/2014/main" id="{F3D50B6E-085E-4310-B44A-3000FBAA9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024"/>
              <a:ext cx="11" cy="9"/>
            </a:xfrm>
            <a:custGeom>
              <a:avLst/>
              <a:gdLst>
                <a:gd name="T0" fmla="*/ 4 w 17"/>
                <a:gd name="T1" fmla="*/ 0 h 14"/>
                <a:gd name="T2" fmla="*/ 3 w 17"/>
                <a:gd name="T3" fmla="*/ 3 h 14"/>
                <a:gd name="T4" fmla="*/ 0 w 17"/>
                <a:gd name="T5" fmla="*/ 2 h 14"/>
                <a:gd name="T6" fmla="*/ 0 60000 65536"/>
                <a:gd name="T7" fmla="*/ 0 60000 65536"/>
                <a:gd name="T8" fmla="*/ 0 60000 65536"/>
                <a:gd name="T9" fmla="*/ 0 w 17"/>
                <a:gd name="T10" fmla="*/ 0 h 14"/>
                <a:gd name="T11" fmla="*/ 17 w 17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4">
                  <a:moveTo>
                    <a:pt x="14" y="0"/>
                  </a:moveTo>
                  <a:cubicBezTo>
                    <a:pt x="5" y="2"/>
                    <a:pt x="8" y="14"/>
                    <a:pt x="12" y="11"/>
                  </a:cubicBezTo>
                  <a:cubicBezTo>
                    <a:pt x="17" y="7"/>
                    <a:pt x="5" y="1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6" name="Freeform 843">
              <a:extLst>
                <a:ext uri="{FF2B5EF4-FFF2-40B4-BE49-F238E27FC236}">
                  <a16:creationId xmlns:a16="http://schemas.microsoft.com/office/drawing/2014/main" id="{F99D2032-7337-4B0C-B63D-CF2266834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2004"/>
              <a:ext cx="7" cy="8"/>
            </a:xfrm>
            <a:custGeom>
              <a:avLst/>
              <a:gdLst>
                <a:gd name="T0" fmla="*/ 1 w 12"/>
                <a:gd name="T1" fmla="*/ 1 h 12"/>
                <a:gd name="T2" fmla="*/ 2 w 12"/>
                <a:gd name="T3" fmla="*/ 3 h 12"/>
                <a:gd name="T4" fmla="*/ 0 w 12"/>
                <a:gd name="T5" fmla="*/ 3 h 12"/>
                <a:gd name="T6" fmla="*/ 0 60000 65536"/>
                <a:gd name="T7" fmla="*/ 0 60000 65536"/>
                <a:gd name="T8" fmla="*/ 0 60000 65536"/>
                <a:gd name="T9" fmla="*/ 0 w 12"/>
                <a:gd name="T10" fmla="*/ 0 h 12"/>
                <a:gd name="T11" fmla="*/ 12 w 12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2">
                  <a:moveTo>
                    <a:pt x="4" y="5"/>
                  </a:moveTo>
                  <a:cubicBezTo>
                    <a:pt x="2" y="7"/>
                    <a:pt x="5" y="12"/>
                    <a:pt x="8" y="10"/>
                  </a:cubicBezTo>
                  <a:cubicBezTo>
                    <a:pt x="12" y="8"/>
                    <a:pt x="2" y="0"/>
                    <a:pt x="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7" name="Freeform 844">
              <a:extLst>
                <a:ext uri="{FF2B5EF4-FFF2-40B4-BE49-F238E27FC236}">
                  <a16:creationId xmlns:a16="http://schemas.microsoft.com/office/drawing/2014/main" id="{6A9BACB4-27DD-4955-ABA4-9D13ADFD3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2030"/>
              <a:ext cx="5" cy="8"/>
            </a:xfrm>
            <a:custGeom>
              <a:avLst/>
              <a:gdLst>
                <a:gd name="T0" fmla="*/ 1 w 9"/>
                <a:gd name="T1" fmla="*/ 2 h 13"/>
                <a:gd name="T2" fmla="*/ 1 w 9"/>
                <a:gd name="T3" fmla="*/ 2 h 13"/>
                <a:gd name="T4" fmla="*/ 1 w 9"/>
                <a:gd name="T5" fmla="*/ 0 h 13"/>
                <a:gd name="T6" fmla="*/ 1 w 9"/>
                <a:gd name="T7" fmla="*/ 1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3"/>
                <a:gd name="T14" fmla="*/ 9 w 9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3">
                  <a:moveTo>
                    <a:pt x="1" y="9"/>
                  </a:moveTo>
                  <a:cubicBezTo>
                    <a:pt x="0" y="10"/>
                    <a:pt x="0" y="11"/>
                    <a:pt x="1" y="12"/>
                  </a:cubicBezTo>
                  <a:cubicBezTo>
                    <a:pt x="8" y="13"/>
                    <a:pt x="9" y="2"/>
                    <a:pt x="2" y="0"/>
                  </a:cubicBezTo>
                  <a:cubicBezTo>
                    <a:pt x="1" y="2"/>
                    <a:pt x="1" y="4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8" name="Freeform 845">
              <a:extLst>
                <a:ext uri="{FF2B5EF4-FFF2-40B4-BE49-F238E27FC236}">
                  <a16:creationId xmlns:a16="http://schemas.microsoft.com/office/drawing/2014/main" id="{D0C059A1-0E36-49EB-A336-D14E72B8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041"/>
              <a:ext cx="6" cy="4"/>
            </a:xfrm>
            <a:custGeom>
              <a:avLst/>
              <a:gdLst>
                <a:gd name="T0" fmla="*/ 0 w 10"/>
                <a:gd name="T1" fmla="*/ 1 h 7"/>
                <a:gd name="T2" fmla="*/ 1 w 10"/>
                <a:gd name="T3" fmla="*/ 1 h 7"/>
                <a:gd name="T4" fmla="*/ 2 w 10"/>
                <a:gd name="T5" fmla="*/ 0 h 7"/>
                <a:gd name="T6" fmla="*/ 1 w 10"/>
                <a:gd name="T7" fmla="*/ 1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7"/>
                <a:gd name="T14" fmla="*/ 10 w 10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7">
                  <a:moveTo>
                    <a:pt x="0" y="1"/>
                  </a:moveTo>
                  <a:cubicBezTo>
                    <a:pt x="1" y="2"/>
                    <a:pt x="3" y="7"/>
                    <a:pt x="4" y="7"/>
                  </a:cubicBezTo>
                  <a:cubicBezTo>
                    <a:pt x="7" y="7"/>
                    <a:pt x="10" y="3"/>
                    <a:pt x="10" y="0"/>
                  </a:cubicBezTo>
                  <a:cubicBezTo>
                    <a:pt x="8" y="1"/>
                    <a:pt x="6" y="2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9" name="Freeform 846">
              <a:extLst>
                <a:ext uri="{FF2B5EF4-FFF2-40B4-BE49-F238E27FC236}">
                  <a16:creationId xmlns:a16="http://schemas.microsoft.com/office/drawing/2014/main" id="{CA1C50AF-4E10-4437-BDD4-A792801C5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043"/>
              <a:ext cx="12" cy="9"/>
            </a:xfrm>
            <a:custGeom>
              <a:avLst/>
              <a:gdLst>
                <a:gd name="T0" fmla="*/ 1 w 18"/>
                <a:gd name="T1" fmla="*/ 2 h 14"/>
                <a:gd name="T2" fmla="*/ 4 w 18"/>
                <a:gd name="T3" fmla="*/ 3 h 14"/>
                <a:gd name="T4" fmla="*/ 1 w 18"/>
                <a:gd name="T5" fmla="*/ 1 h 14"/>
                <a:gd name="T6" fmla="*/ 0 60000 65536"/>
                <a:gd name="T7" fmla="*/ 0 60000 65536"/>
                <a:gd name="T8" fmla="*/ 0 60000 65536"/>
                <a:gd name="T9" fmla="*/ 0 w 18"/>
                <a:gd name="T10" fmla="*/ 0 h 14"/>
                <a:gd name="T11" fmla="*/ 18 w 18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14">
                  <a:moveTo>
                    <a:pt x="3" y="6"/>
                  </a:moveTo>
                  <a:cubicBezTo>
                    <a:pt x="0" y="12"/>
                    <a:pt x="10" y="14"/>
                    <a:pt x="13" y="10"/>
                  </a:cubicBezTo>
                  <a:cubicBezTo>
                    <a:pt x="18" y="4"/>
                    <a:pt x="6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0" name="Freeform 847">
              <a:extLst>
                <a:ext uri="{FF2B5EF4-FFF2-40B4-BE49-F238E27FC236}">
                  <a16:creationId xmlns:a16="http://schemas.microsoft.com/office/drawing/2014/main" id="{C3810600-64B7-4C15-9C8D-06E5B18A5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2041"/>
              <a:ext cx="5" cy="6"/>
            </a:xfrm>
            <a:custGeom>
              <a:avLst/>
              <a:gdLst>
                <a:gd name="T0" fmla="*/ 2 w 7"/>
                <a:gd name="T1" fmla="*/ 1 h 9"/>
                <a:gd name="T2" fmla="*/ 2 w 7"/>
                <a:gd name="T3" fmla="*/ 3 h 9"/>
                <a:gd name="T4" fmla="*/ 0 w 7"/>
                <a:gd name="T5" fmla="*/ 1 h 9"/>
                <a:gd name="T6" fmla="*/ 0 60000 65536"/>
                <a:gd name="T7" fmla="*/ 0 60000 65536"/>
                <a:gd name="T8" fmla="*/ 0 60000 65536"/>
                <a:gd name="T9" fmla="*/ 0 w 7"/>
                <a:gd name="T10" fmla="*/ 0 h 9"/>
                <a:gd name="T11" fmla="*/ 7 w 7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9">
                  <a:moveTo>
                    <a:pt x="5" y="2"/>
                  </a:moveTo>
                  <a:cubicBezTo>
                    <a:pt x="2" y="3"/>
                    <a:pt x="0" y="8"/>
                    <a:pt x="5" y="9"/>
                  </a:cubicBezTo>
                  <a:cubicBezTo>
                    <a:pt x="7" y="9"/>
                    <a:pt x="5" y="0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1" name="Freeform 848">
              <a:extLst>
                <a:ext uri="{FF2B5EF4-FFF2-40B4-BE49-F238E27FC236}">
                  <a16:creationId xmlns:a16="http://schemas.microsoft.com/office/drawing/2014/main" id="{C7CE49B2-69EA-4110-8902-CEBADF175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2047"/>
              <a:ext cx="2" cy="1"/>
            </a:xfrm>
            <a:custGeom>
              <a:avLst/>
              <a:gdLst>
                <a:gd name="T0" fmla="*/ 1 w 4"/>
                <a:gd name="T1" fmla="*/ 0 h 1"/>
                <a:gd name="T2" fmla="*/ 1 w 4"/>
                <a:gd name="T3" fmla="*/ 0 h 1"/>
                <a:gd name="T4" fmla="*/ 0 60000 65536"/>
                <a:gd name="T5" fmla="*/ 0 60000 65536"/>
                <a:gd name="T6" fmla="*/ 0 w 4"/>
                <a:gd name="T7" fmla="*/ 0 h 1"/>
                <a:gd name="T8" fmla="*/ 4 w 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">
                  <a:moveTo>
                    <a:pt x="4" y="0"/>
                  </a:moveTo>
                  <a:cubicBezTo>
                    <a:pt x="4" y="0"/>
                    <a:pt x="0" y="1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2" name="Freeform 849">
              <a:extLst>
                <a:ext uri="{FF2B5EF4-FFF2-40B4-BE49-F238E27FC236}">
                  <a16:creationId xmlns:a16="http://schemas.microsoft.com/office/drawing/2014/main" id="{69EB6219-19C0-49C8-B418-0C0209BE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2048"/>
              <a:ext cx="3" cy="4"/>
            </a:xfrm>
            <a:custGeom>
              <a:avLst/>
              <a:gdLst>
                <a:gd name="T0" fmla="*/ 0 w 4"/>
                <a:gd name="T1" fmla="*/ 1 h 7"/>
                <a:gd name="T2" fmla="*/ 2 w 4"/>
                <a:gd name="T3" fmla="*/ 1 h 7"/>
                <a:gd name="T4" fmla="*/ 0 w 4"/>
                <a:gd name="T5" fmla="*/ 0 h 7"/>
                <a:gd name="T6" fmla="*/ 0 60000 65536"/>
                <a:gd name="T7" fmla="*/ 0 60000 65536"/>
                <a:gd name="T8" fmla="*/ 0 60000 65536"/>
                <a:gd name="T9" fmla="*/ 0 w 4"/>
                <a:gd name="T10" fmla="*/ 0 h 7"/>
                <a:gd name="T11" fmla="*/ 4 w 4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7">
                  <a:moveTo>
                    <a:pt x="0" y="1"/>
                  </a:moveTo>
                  <a:cubicBezTo>
                    <a:pt x="0" y="2"/>
                    <a:pt x="2" y="7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3" name="Freeform 850">
              <a:extLst>
                <a:ext uri="{FF2B5EF4-FFF2-40B4-BE49-F238E27FC236}">
                  <a16:creationId xmlns:a16="http://schemas.microsoft.com/office/drawing/2014/main" id="{182DA56E-E305-4EF3-B686-B8A704850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044"/>
              <a:ext cx="10" cy="11"/>
            </a:xfrm>
            <a:custGeom>
              <a:avLst/>
              <a:gdLst>
                <a:gd name="T0" fmla="*/ 1 w 16"/>
                <a:gd name="T1" fmla="*/ 3 h 17"/>
                <a:gd name="T2" fmla="*/ 0 w 16"/>
                <a:gd name="T3" fmla="*/ 3 h 17"/>
                <a:gd name="T4" fmla="*/ 3 w 16"/>
                <a:gd name="T5" fmla="*/ 4 h 17"/>
                <a:gd name="T6" fmla="*/ 1 w 16"/>
                <a:gd name="T7" fmla="*/ 2 h 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17"/>
                <a:gd name="T14" fmla="*/ 16 w 16"/>
                <a:gd name="T15" fmla="*/ 17 h 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17">
                  <a:moveTo>
                    <a:pt x="2" y="9"/>
                  </a:moveTo>
                  <a:cubicBezTo>
                    <a:pt x="1" y="9"/>
                    <a:pt x="1" y="9"/>
                    <a:pt x="0" y="9"/>
                  </a:cubicBezTo>
                  <a:cubicBezTo>
                    <a:pt x="2" y="12"/>
                    <a:pt x="7" y="17"/>
                    <a:pt x="10" y="14"/>
                  </a:cubicBezTo>
                  <a:cubicBezTo>
                    <a:pt x="16" y="10"/>
                    <a:pt x="6" y="0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4" name="Freeform 851">
              <a:extLst>
                <a:ext uri="{FF2B5EF4-FFF2-40B4-BE49-F238E27FC236}">
                  <a16:creationId xmlns:a16="http://schemas.microsoft.com/office/drawing/2014/main" id="{528E9413-B055-4B89-B3C0-A01D255B4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57"/>
              <a:ext cx="8" cy="2"/>
            </a:xfrm>
            <a:custGeom>
              <a:avLst/>
              <a:gdLst>
                <a:gd name="T0" fmla="*/ 0 w 12"/>
                <a:gd name="T1" fmla="*/ 1 h 4"/>
                <a:gd name="T2" fmla="*/ 3 w 12"/>
                <a:gd name="T3" fmla="*/ 1 h 4"/>
                <a:gd name="T4" fmla="*/ 3 w 12"/>
                <a:gd name="T5" fmla="*/ 0 h 4"/>
                <a:gd name="T6" fmla="*/ 0 60000 65536"/>
                <a:gd name="T7" fmla="*/ 0 60000 65536"/>
                <a:gd name="T8" fmla="*/ 0 60000 65536"/>
                <a:gd name="T9" fmla="*/ 0 w 12"/>
                <a:gd name="T10" fmla="*/ 0 h 4"/>
                <a:gd name="T11" fmla="*/ 12 w 12"/>
                <a:gd name="T12" fmla="*/ 4 h 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4">
                  <a:moveTo>
                    <a:pt x="0" y="2"/>
                  </a:moveTo>
                  <a:cubicBezTo>
                    <a:pt x="4" y="3"/>
                    <a:pt x="8" y="4"/>
                    <a:pt x="12" y="4"/>
                  </a:cubicBezTo>
                  <a:cubicBezTo>
                    <a:pt x="12" y="2"/>
                    <a:pt x="12" y="1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5" name="Freeform 852">
              <a:extLst>
                <a:ext uri="{FF2B5EF4-FFF2-40B4-BE49-F238E27FC236}">
                  <a16:creationId xmlns:a16="http://schemas.microsoft.com/office/drawing/2014/main" id="{E3AE7EAE-84C7-45E1-A206-6A8371347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999"/>
              <a:ext cx="25" cy="51"/>
            </a:xfrm>
            <a:custGeom>
              <a:avLst/>
              <a:gdLst>
                <a:gd name="T0" fmla="*/ 0 w 38"/>
                <a:gd name="T1" fmla="*/ 1 h 79"/>
                <a:gd name="T2" fmla="*/ 6 w 38"/>
                <a:gd name="T3" fmla="*/ 1 h 79"/>
                <a:gd name="T4" fmla="*/ 7 w 38"/>
                <a:gd name="T5" fmla="*/ 3 h 79"/>
                <a:gd name="T6" fmla="*/ 8 w 38"/>
                <a:gd name="T7" fmla="*/ 6 h 79"/>
                <a:gd name="T8" fmla="*/ 9 w 38"/>
                <a:gd name="T9" fmla="*/ 14 h 79"/>
                <a:gd name="T10" fmla="*/ 11 w 38"/>
                <a:gd name="T11" fmla="*/ 21 h 79"/>
                <a:gd name="T12" fmla="*/ 5 w 38"/>
                <a:gd name="T13" fmla="*/ 5 h 79"/>
                <a:gd name="T14" fmla="*/ 3 w 38"/>
                <a:gd name="T15" fmla="*/ 3 h 79"/>
                <a:gd name="T16" fmla="*/ 1 w 38"/>
                <a:gd name="T17" fmla="*/ 0 h 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"/>
                <a:gd name="T28" fmla="*/ 0 h 79"/>
                <a:gd name="T29" fmla="*/ 38 w 38"/>
                <a:gd name="T30" fmla="*/ 79 h 7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" h="79">
                  <a:moveTo>
                    <a:pt x="0" y="1"/>
                  </a:moveTo>
                  <a:cubicBezTo>
                    <a:pt x="6" y="1"/>
                    <a:pt x="16" y="6"/>
                    <a:pt x="21" y="3"/>
                  </a:cubicBezTo>
                  <a:cubicBezTo>
                    <a:pt x="21" y="5"/>
                    <a:pt x="22" y="7"/>
                    <a:pt x="23" y="9"/>
                  </a:cubicBezTo>
                  <a:cubicBezTo>
                    <a:pt x="24" y="14"/>
                    <a:pt x="25" y="19"/>
                    <a:pt x="27" y="24"/>
                  </a:cubicBezTo>
                  <a:cubicBezTo>
                    <a:pt x="29" y="32"/>
                    <a:pt x="31" y="41"/>
                    <a:pt x="33" y="49"/>
                  </a:cubicBezTo>
                  <a:cubicBezTo>
                    <a:pt x="35" y="59"/>
                    <a:pt x="37" y="69"/>
                    <a:pt x="38" y="79"/>
                  </a:cubicBezTo>
                  <a:cubicBezTo>
                    <a:pt x="29" y="60"/>
                    <a:pt x="26" y="38"/>
                    <a:pt x="17" y="19"/>
                  </a:cubicBezTo>
                  <a:cubicBezTo>
                    <a:pt x="15" y="15"/>
                    <a:pt x="13" y="13"/>
                    <a:pt x="10" y="10"/>
                  </a:cubicBezTo>
                  <a:cubicBezTo>
                    <a:pt x="7" y="7"/>
                    <a:pt x="5" y="3"/>
                    <a:pt x="1" y="0"/>
                  </a:cubicBezTo>
                </a:path>
              </a:pathLst>
            </a:custGeom>
            <a:solidFill>
              <a:srgbClr val="D4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6" name="Freeform 853">
              <a:extLst>
                <a:ext uri="{FF2B5EF4-FFF2-40B4-BE49-F238E27FC236}">
                  <a16:creationId xmlns:a16="http://schemas.microsoft.com/office/drawing/2014/main" id="{B61531C3-4D25-4D0D-BF53-DC1FF2A16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000"/>
              <a:ext cx="18" cy="53"/>
            </a:xfrm>
            <a:custGeom>
              <a:avLst/>
              <a:gdLst>
                <a:gd name="T0" fmla="*/ 6 w 28"/>
                <a:gd name="T1" fmla="*/ 1 h 82"/>
                <a:gd name="T2" fmla="*/ 3 w 28"/>
                <a:gd name="T3" fmla="*/ 1 h 82"/>
                <a:gd name="T4" fmla="*/ 0 w 28"/>
                <a:gd name="T5" fmla="*/ 1 h 82"/>
                <a:gd name="T6" fmla="*/ 3 w 28"/>
                <a:gd name="T7" fmla="*/ 12 h 82"/>
                <a:gd name="T8" fmla="*/ 5 w 28"/>
                <a:gd name="T9" fmla="*/ 22 h 82"/>
                <a:gd name="T10" fmla="*/ 4 w 28"/>
                <a:gd name="T11" fmla="*/ 8 h 82"/>
                <a:gd name="T12" fmla="*/ 8 w 28"/>
                <a:gd name="T13" fmla="*/ 1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"/>
                <a:gd name="T22" fmla="*/ 0 h 82"/>
                <a:gd name="T23" fmla="*/ 28 w 28"/>
                <a:gd name="T24" fmla="*/ 82 h 8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" h="82">
                  <a:moveTo>
                    <a:pt x="24" y="2"/>
                  </a:moveTo>
                  <a:cubicBezTo>
                    <a:pt x="20" y="2"/>
                    <a:pt x="14" y="1"/>
                    <a:pt x="10" y="1"/>
                  </a:cubicBezTo>
                  <a:cubicBezTo>
                    <a:pt x="7" y="0"/>
                    <a:pt x="4" y="1"/>
                    <a:pt x="0" y="1"/>
                  </a:cubicBezTo>
                  <a:cubicBezTo>
                    <a:pt x="3" y="15"/>
                    <a:pt x="5" y="30"/>
                    <a:pt x="9" y="44"/>
                  </a:cubicBezTo>
                  <a:cubicBezTo>
                    <a:pt x="12" y="56"/>
                    <a:pt x="11" y="71"/>
                    <a:pt x="18" y="82"/>
                  </a:cubicBezTo>
                  <a:cubicBezTo>
                    <a:pt x="17" y="65"/>
                    <a:pt x="13" y="48"/>
                    <a:pt x="15" y="31"/>
                  </a:cubicBezTo>
                  <a:cubicBezTo>
                    <a:pt x="16" y="21"/>
                    <a:pt x="21" y="12"/>
                    <a:pt x="28" y="5"/>
                  </a:cubicBezTo>
                </a:path>
              </a:pathLst>
            </a:custGeom>
            <a:solidFill>
              <a:srgbClr val="D4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7" name="Freeform 854">
              <a:extLst>
                <a:ext uri="{FF2B5EF4-FFF2-40B4-BE49-F238E27FC236}">
                  <a16:creationId xmlns:a16="http://schemas.microsoft.com/office/drawing/2014/main" id="{11BFF7A5-C03F-4EAB-A20B-A96D92FC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2001"/>
              <a:ext cx="13" cy="51"/>
            </a:xfrm>
            <a:custGeom>
              <a:avLst/>
              <a:gdLst>
                <a:gd name="T0" fmla="*/ 1 w 21"/>
                <a:gd name="T1" fmla="*/ 0 h 80"/>
                <a:gd name="T2" fmla="*/ 4 w 21"/>
                <a:gd name="T3" fmla="*/ 1 h 80"/>
                <a:gd name="T4" fmla="*/ 5 w 21"/>
                <a:gd name="T5" fmla="*/ 1 h 80"/>
                <a:gd name="T6" fmla="*/ 3 w 21"/>
                <a:gd name="T7" fmla="*/ 7 h 80"/>
                <a:gd name="T8" fmla="*/ 2 w 21"/>
                <a:gd name="T9" fmla="*/ 12 h 80"/>
                <a:gd name="T10" fmla="*/ 1 w 21"/>
                <a:gd name="T11" fmla="*/ 17 h 80"/>
                <a:gd name="T12" fmla="*/ 0 w 21"/>
                <a:gd name="T13" fmla="*/ 21 h 80"/>
                <a:gd name="T14" fmla="*/ 1 w 21"/>
                <a:gd name="T15" fmla="*/ 14 h 80"/>
                <a:gd name="T16" fmla="*/ 2 w 21"/>
                <a:gd name="T17" fmla="*/ 7 h 80"/>
                <a:gd name="T18" fmla="*/ 3 w 21"/>
                <a:gd name="T19" fmla="*/ 3 h 80"/>
                <a:gd name="T20" fmla="*/ 2 w 21"/>
                <a:gd name="T21" fmla="*/ 1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"/>
                <a:gd name="T34" fmla="*/ 0 h 80"/>
                <a:gd name="T35" fmla="*/ 21 w 21"/>
                <a:gd name="T36" fmla="*/ 80 h 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" h="80">
                  <a:moveTo>
                    <a:pt x="4" y="0"/>
                  </a:moveTo>
                  <a:cubicBezTo>
                    <a:pt x="8" y="1"/>
                    <a:pt x="11" y="2"/>
                    <a:pt x="15" y="2"/>
                  </a:cubicBezTo>
                  <a:cubicBezTo>
                    <a:pt x="17" y="2"/>
                    <a:pt x="19" y="2"/>
                    <a:pt x="21" y="2"/>
                  </a:cubicBezTo>
                  <a:cubicBezTo>
                    <a:pt x="21" y="10"/>
                    <a:pt x="15" y="18"/>
                    <a:pt x="13" y="26"/>
                  </a:cubicBezTo>
                  <a:cubicBezTo>
                    <a:pt x="11" y="33"/>
                    <a:pt x="9" y="40"/>
                    <a:pt x="8" y="47"/>
                  </a:cubicBezTo>
                  <a:cubicBezTo>
                    <a:pt x="6" y="52"/>
                    <a:pt x="5" y="58"/>
                    <a:pt x="4" y="63"/>
                  </a:cubicBezTo>
                  <a:cubicBezTo>
                    <a:pt x="3" y="69"/>
                    <a:pt x="2" y="75"/>
                    <a:pt x="0" y="80"/>
                  </a:cubicBezTo>
                  <a:cubicBezTo>
                    <a:pt x="0" y="71"/>
                    <a:pt x="4" y="63"/>
                    <a:pt x="6" y="54"/>
                  </a:cubicBezTo>
                  <a:cubicBezTo>
                    <a:pt x="8" y="45"/>
                    <a:pt x="10" y="36"/>
                    <a:pt x="11" y="27"/>
                  </a:cubicBezTo>
                  <a:cubicBezTo>
                    <a:pt x="12" y="22"/>
                    <a:pt x="13" y="17"/>
                    <a:pt x="13" y="13"/>
                  </a:cubicBezTo>
                  <a:cubicBezTo>
                    <a:pt x="13" y="9"/>
                    <a:pt x="11" y="7"/>
                    <a:pt x="8" y="5"/>
                  </a:cubicBezTo>
                </a:path>
              </a:pathLst>
            </a:custGeom>
            <a:solidFill>
              <a:srgbClr val="D4D6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8" name="Oval 855">
              <a:extLst>
                <a:ext uri="{FF2B5EF4-FFF2-40B4-BE49-F238E27FC236}">
                  <a16:creationId xmlns:a16="http://schemas.microsoft.com/office/drawing/2014/main" id="{166A0F97-FA39-4B25-911B-7677189B5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190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1219" name="Oval 856">
              <a:extLst>
                <a:ext uri="{FF2B5EF4-FFF2-40B4-BE49-F238E27FC236}">
                  <a16:creationId xmlns:a16="http://schemas.microsoft.com/office/drawing/2014/main" id="{1EB05187-61A2-45ED-96B1-49D2F28EA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92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</p:grpSp>
      <p:grpSp>
        <p:nvGrpSpPr>
          <p:cNvPr id="40964" name="Group 4">
            <a:extLst>
              <a:ext uri="{FF2B5EF4-FFF2-40B4-BE49-F238E27FC236}">
                <a16:creationId xmlns:a16="http://schemas.microsoft.com/office/drawing/2014/main" id="{9D96F8B5-C6E6-42FA-80DB-2573ACA56B9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86000" y="2362200"/>
            <a:ext cx="2409825" cy="2947988"/>
            <a:chOff x="134" y="359"/>
            <a:chExt cx="1656" cy="2026"/>
          </a:xfrm>
        </p:grpSpPr>
        <p:sp>
          <p:nvSpPr>
            <p:cNvPr id="40965" name="AutoShape 3">
              <a:extLst>
                <a:ext uri="{FF2B5EF4-FFF2-40B4-BE49-F238E27FC236}">
                  <a16:creationId xmlns:a16="http://schemas.microsoft.com/office/drawing/2014/main" id="{5DF0CC53-5A8B-4592-BD56-800663F26FD2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35" y="360"/>
              <a:ext cx="1655" cy="2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6" name="Rectangle 5">
              <a:extLst>
                <a:ext uri="{FF2B5EF4-FFF2-40B4-BE49-F238E27FC236}">
                  <a16:creationId xmlns:a16="http://schemas.microsoft.com/office/drawing/2014/main" id="{5ADC23A8-C515-4E8C-9AF8-CCD11BFE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" y="359"/>
              <a:ext cx="1647" cy="2017"/>
            </a:xfrm>
            <a:prstGeom prst="rect">
              <a:avLst/>
            </a:prstGeom>
            <a:solidFill>
              <a:srgbClr val="DB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67" name="Rectangle 6">
              <a:extLst>
                <a:ext uri="{FF2B5EF4-FFF2-40B4-BE49-F238E27FC236}">
                  <a16:creationId xmlns:a16="http://schemas.microsoft.com/office/drawing/2014/main" id="{E0F8FDC7-9634-421A-AA42-03840969A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" y="359"/>
              <a:ext cx="1647" cy="2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68" name="Rectangle 7">
              <a:extLst>
                <a:ext uri="{FF2B5EF4-FFF2-40B4-BE49-F238E27FC236}">
                  <a16:creationId xmlns:a16="http://schemas.microsoft.com/office/drawing/2014/main" id="{EA6932C1-F42B-4C20-B1A9-40FAA15D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5" y="369"/>
              <a:ext cx="35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69" name="Rectangle 8">
              <a:extLst>
                <a:ext uri="{FF2B5EF4-FFF2-40B4-BE49-F238E27FC236}">
                  <a16:creationId xmlns:a16="http://schemas.microsoft.com/office/drawing/2014/main" id="{5180CE3D-3B5B-4A60-A912-5BF7AF57C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369"/>
              <a:ext cx="34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0" name="Rectangle 9">
              <a:extLst>
                <a:ext uri="{FF2B5EF4-FFF2-40B4-BE49-F238E27FC236}">
                  <a16:creationId xmlns:a16="http://schemas.microsoft.com/office/drawing/2014/main" id="{120D20E2-09A6-436D-B155-270D08241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369"/>
              <a:ext cx="35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1" name="Rectangle 10">
              <a:extLst>
                <a:ext uri="{FF2B5EF4-FFF2-40B4-BE49-F238E27FC236}">
                  <a16:creationId xmlns:a16="http://schemas.microsoft.com/office/drawing/2014/main" id="{B1D23436-D953-4256-A3E1-A33E4A85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369"/>
              <a:ext cx="35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2" name="Rectangle 11">
              <a:extLst>
                <a:ext uri="{FF2B5EF4-FFF2-40B4-BE49-F238E27FC236}">
                  <a16:creationId xmlns:a16="http://schemas.microsoft.com/office/drawing/2014/main" id="{9AFCE183-5058-4CED-869D-27A48F526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369"/>
              <a:ext cx="35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3" name="Rectangle 12">
              <a:extLst>
                <a:ext uri="{FF2B5EF4-FFF2-40B4-BE49-F238E27FC236}">
                  <a16:creationId xmlns:a16="http://schemas.microsoft.com/office/drawing/2014/main" id="{CF75FC33-1642-46E2-90B3-72885FBAD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8" y="369"/>
              <a:ext cx="35" cy="1400"/>
            </a:xfrm>
            <a:prstGeom prst="rect">
              <a:avLst/>
            </a:prstGeom>
            <a:solidFill>
              <a:srgbClr val="EED5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4" name="Rectangle 13">
              <a:extLst>
                <a:ext uri="{FF2B5EF4-FFF2-40B4-BE49-F238E27FC236}">
                  <a16:creationId xmlns:a16="http://schemas.microsoft.com/office/drawing/2014/main" id="{A221020A-CF50-4B7B-A33D-2F5882C861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769"/>
              <a:ext cx="503" cy="607"/>
            </a:xfrm>
            <a:prstGeom prst="rect">
              <a:avLst/>
            </a:prstGeom>
            <a:solidFill>
              <a:srgbClr val="C896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75" name="Freeform 14">
              <a:extLst>
                <a:ext uri="{FF2B5EF4-FFF2-40B4-BE49-F238E27FC236}">
                  <a16:creationId xmlns:a16="http://schemas.microsoft.com/office/drawing/2014/main" id="{783DADA0-BAD9-4806-BE3B-AB2F9BD86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8" y="1082"/>
              <a:ext cx="348" cy="368"/>
            </a:xfrm>
            <a:custGeom>
              <a:avLst/>
              <a:gdLst>
                <a:gd name="T0" fmla="*/ 105 w 518"/>
                <a:gd name="T1" fmla="*/ 0 h 548"/>
                <a:gd name="T2" fmla="*/ 150 w 518"/>
                <a:gd name="T3" fmla="*/ 4 h 548"/>
                <a:gd name="T4" fmla="*/ 157 w 518"/>
                <a:gd name="T5" fmla="*/ 17 h 548"/>
                <a:gd name="T6" fmla="*/ 129 w 518"/>
                <a:gd name="T7" fmla="*/ 161 h 548"/>
                <a:gd name="T8" fmla="*/ 1 w 518"/>
                <a:gd name="T9" fmla="*/ 166 h 548"/>
                <a:gd name="T10" fmla="*/ 0 w 518"/>
                <a:gd name="T11" fmla="*/ 3 h 548"/>
                <a:gd name="T12" fmla="*/ 105 w 518"/>
                <a:gd name="T13" fmla="*/ 0 h 5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8"/>
                <a:gd name="T22" fmla="*/ 0 h 548"/>
                <a:gd name="T23" fmla="*/ 518 w 518"/>
                <a:gd name="T24" fmla="*/ 548 h 54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8" h="548">
                  <a:moveTo>
                    <a:pt x="348" y="0"/>
                  </a:moveTo>
                  <a:cubicBezTo>
                    <a:pt x="348" y="0"/>
                    <a:pt x="485" y="14"/>
                    <a:pt x="494" y="14"/>
                  </a:cubicBezTo>
                  <a:cubicBezTo>
                    <a:pt x="504" y="14"/>
                    <a:pt x="517" y="17"/>
                    <a:pt x="516" y="57"/>
                  </a:cubicBezTo>
                  <a:cubicBezTo>
                    <a:pt x="514" y="98"/>
                    <a:pt x="518" y="414"/>
                    <a:pt x="426" y="532"/>
                  </a:cubicBezTo>
                  <a:cubicBezTo>
                    <a:pt x="2" y="548"/>
                    <a:pt x="2" y="548"/>
                    <a:pt x="2" y="548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5">
              <a:extLst>
                <a:ext uri="{FF2B5EF4-FFF2-40B4-BE49-F238E27FC236}">
                  <a16:creationId xmlns:a16="http://schemas.microsoft.com/office/drawing/2014/main" id="{342005B0-6BB2-4D9B-A0D3-6A5A2E4E8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1082"/>
              <a:ext cx="346" cy="368"/>
            </a:xfrm>
            <a:custGeom>
              <a:avLst/>
              <a:gdLst>
                <a:gd name="T0" fmla="*/ 148 w 516"/>
                <a:gd name="T1" fmla="*/ 4 h 548"/>
                <a:gd name="T2" fmla="*/ 105 w 516"/>
                <a:gd name="T3" fmla="*/ 0 h 548"/>
                <a:gd name="T4" fmla="*/ 97 w 516"/>
                <a:gd name="T5" fmla="*/ 0 h 548"/>
                <a:gd name="T6" fmla="*/ 139 w 516"/>
                <a:gd name="T7" fmla="*/ 4 h 548"/>
                <a:gd name="T8" fmla="*/ 146 w 516"/>
                <a:gd name="T9" fmla="*/ 17 h 548"/>
                <a:gd name="T10" fmla="*/ 119 w 516"/>
                <a:gd name="T11" fmla="*/ 161 h 548"/>
                <a:gd name="T12" fmla="*/ 0 w 516"/>
                <a:gd name="T13" fmla="*/ 165 h 548"/>
                <a:gd name="T14" fmla="*/ 0 w 516"/>
                <a:gd name="T15" fmla="*/ 166 h 548"/>
                <a:gd name="T16" fmla="*/ 127 w 516"/>
                <a:gd name="T17" fmla="*/ 161 h 548"/>
                <a:gd name="T18" fmla="*/ 155 w 516"/>
                <a:gd name="T19" fmla="*/ 17 h 548"/>
                <a:gd name="T20" fmla="*/ 148 w 516"/>
                <a:gd name="T21" fmla="*/ 4 h 5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16"/>
                <a:gd name="T34" fmla="*/ 0 h 548"/>
                <a:gd name="T35" fmla="*/ 516 w 516"/>
                <a:gd name="T36" fmla="*/ 548 h 5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16" h="548">
                  <a:moveTo>
                    <a:pt x="492" y="14"/>
                  </a:moveTo>
                  <a:cubicBezTo>
                    <a:pt x="483" y="14"/>
                    <a:pt x="346" y="0"/>
                    <a:pt x="346" y="0"/>
                  </a:cubicBezTo>
                  <a:cubicBezTo>
                    <a:pt x="322" y="0"/>
                    <a:pt x="322" y="0"/>
                    <a:pt x="322" y="0"/>
                  </a:cubicBezTo>
                  <a:cubicBezTo>
                    <a:pt x="349" y="3"/>
                    <a:pt x="455" y="14"/>
                    <a:pt x="463" y="14"/>
                  </a:cubicBezTo>
                  <a:cubicBezTo>
                    <a:pt x="472" y="14"/>
                    <a:pt x="486" y="17"/>
                    <a:pt x="484" y="57"/>
                  </a:cubicBezTo>
                  <a:cubicBezTo>
                    <a:pt x="483" y="98"/>
                    <a:pt x="487" y="414"/>
                    <a:pt x="394" y="532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0" y="548"/>
                    <a:pt x="0" y="548"/>
                    <a:pt x="0" y="548"/>
                  </a:cubicBezTo>
                  <a:cubicBezTo>
                    <a:pt x="424" y="532"/>
                    <a:pt x="424" y="532"/>
                    <a:pt x="424" y="532"/>
                  </a:cubicBezTo>
                  <a:cubicBezTo>
                    <a:pt x="516" y="414"/>
                    <a:pt x="512" y="98"/>
                    <a:pt x="514" y="57"/>
                  </a:cubicBezTo>
                  <a:cubicBezTo>
                    <a:pt x="515" y="17"/>
                    <a:pt x="502" y="14"/>
                    <a:pt x="492" y="14"/>
                  </a:cubicBezTo>
                  <a:close/>
                </a:path>
              </a:pathLst>
            </a:custGeom>
            <a:solidFill>
              <a:srgbClr val="EE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6">
              <a:extLst>
                <a:ext uri="{FF2B5EF4-FFF2-40B4-BE49-F238E27FC236}">
                  <a16:creationId xmlns:a16="http://schemas.microsoft.com/office/drawing/2014/main" id="{C533D2AA-3466-4171-93BA-608690245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1081"/>
              <a:ext cx="349" cy="370"/>
            </a:xfrm>
            <a:custGeom>
              <a:avLst/>
              <a:gdLst>
                <a:gd name="T0" fmla="*/ 106 w 520"/>
                <a:gd name="T1" fmla="*/ 1 h 552"/>
                <a:gd name="T2" fmla="*/ 105 w 520"/>
                <a:gd name="T3" fmla="*/ 1 h 552"/>
                <a:gd name="T4" fmla="*/ 127 w 520"/>
                <a:gd name="T5" fmla="*/ 3 h 552"/>
                <a:gd name="T6" fmla="*/ 142 w 520"/>
                <a:gd name="T7" fmla="*/ 5 h 552"/>
                <a:gd name="T8" fmla="*/ 147 w 520"/>
                <a:gd name="T9" fmla="*/ 5 h 552"/>
                <a:gd name="T10" fmla="*/ 150 w 520"/>
                <a:gd name="T11" fmla="*/ 5 h 552"/>
                <a:gd name="T12" fmla="*/ 152 w 520"/>
                <a:gd name="T13" fmla="*/ 6 h 552"/>
                <a:gd name="T14" fmla="*/ 154 w 520"/>
                <a:gd name="T15" fmla="*/ 8 h 552"/>
                <a:gd name="T16" fmla="*/ 156 w 520"/>
                <a:gd name="T17" fmla="*/ 16 h 552"/>
                <a:gd name="T18" fmla="*/ 156 w 520"/>
                <a:gd name="T19" fmla="*/ 18 h 552"/>
                <a:gd name="T20" fmla="*/ 153 w 520"/>
                <a:gd name="T21" fmla="*/ 80 h 552"/>
                <a:gd name="T22" fmla="*/ 129 w 520"/>
                <a:gd name="T23" fmla="*/ 160 h 552"/>
                <a:gd name="T24" fmla="*/ 130 w 520"/>
                <a:gd name="T25" fmla="*/ 161 h 552"/>
                <a:gd name="T26" fmla="*/ 130 w 520"/>
                <a:gd name="T27" fmla="*/ 160 h 552"/>
                <a:gd name="T28" fmla="*/ 2 w 520"/>
                <a:gd name="T29" fmla="*/ 165 h 552"/>
                <a:gd name="T30" fmla="*/ 1 w 520"/>
                <a:gd name="T31" fmla="*/ 4 h 552"/>
                <a:gd name="T32" fmla="*/ 106 w 520"/>
                <a:gd name="T33" fmla="*/ 1 h 552"/>
                <a:gd name="T34" fmla="*/ 106 w 520"/>
                <a:gd name="T35" fmla="*/ 1 h 552"/>
                <a:gd name="T36" fmla="*/ 105 w 520"/>
                <a:gd name="T37" fmla="*/ 1 h 552"/>
                <a:gd name="T38" fmla="*/ 106 w 520"/>
                <a:gd name="T39" fmla="*/ 1 h 552"/>
                <a:gd name="T40" fmla="*/ 106 w 520"/>
                <a:gd name="T41" fmla="*/ 0 h 552"/>
                <a:gd name="T42" fmla="*/ 1 w 520"/>
                <a:gd name="T43" fmla="*/ 3 h 552"/>
                <a:gd name="T44" fmla="*/ 0 w 520"/>
                <a:gd name="T45" fmla="*/ 3 h 552"/>
                <a:gd name="T46" fmla="*/ 1 w 520"/>
                <a:gd name="T47" fmla="*/ 166 h 552"/>
                <a:gd name="T48" fmla="*/ 1 w 520"/>
                <a:gd name="T49" fmla="*/ 166 h 552"/>
                <a:gd name="T50" fmla="*/ 1 w 520"/>
                <a:gd name="T51" fmla="*/ 166 h 552"/>
                <a:gd name="T52" fmla="*/ 130 w 520"/>
                <a:gd name="T53" fmla="*/ 162 h 552"/>
                <a:gd name="T54" fmla="*/ 130 w 520"/>
                <a:gd name="T55" fmla="*/ 162 h 552"/>
                <a:gd name="T56" fmla="*/ 154 w 520"/>
                <a:gd name="T57" fmla="*/ 81 h 552"/>
                <a:gd name="T58" fmla="*/ 157 w 520"/>
                <a:gd name="T59" fmla="*/ 18 h 552"/>
                <a:gd name="T60" fmla="*/ 157 w 520"/>
                <a:gd name="T61" fmla="*/ 16 h 552"/>
                <a:gd name="T62" fmla="*/ 155 w 520"/>
                <a:gd name="T63" fmla="*/ 6 h 552"/>
                <a:gd name="T64" fmla="*/ 152 w 520"/>
                <a:gd name="T65" fmla="*/ 5 h 552"/>
                <a:gd name="T66" fmla="*/ 150 w 520"/>
                <a:gd name="T67" fmla="*/ 4 h 552"/>
                <a:gd name="T68" fmla="*/ 147 w 520"/>
                <a:gd name="T69" fmla="*/ 4 h 552"/>
                <a:gd name="T70" fmla="*/ 123 w 520"/>
                <a:gd name="T71" fmla="*/ 2 h 552"/>
                <a:gd name="T72" fmla="*/ 111 w 520"/>
                <a:gd name="T73" fmla="*/ 1 h 552"/>
                <a:gd name="T74" fmla="*/ 106 w 520"/>
                <a:gd name="T75" fmla="*/ 0 h 552"/>
                <a:gd name="T76" fmla="*/ 106 w 520"/>
                <a:gd name="T77" fmla="*/ 0 h 552"/>
                <a:gd name="T78" fmla="*/ 106 w 520"/>
                <a:gd name="T79" fmla="*/ 1 h 552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520"/>
                <a:gd name="T121" fmla="*/ 0 h 552"/>
                <a:gd name="T122" fmla="*/ 520 w 520"/>
                <a:gd name="T123" fmla="*/ 552 h 552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520" h="552">
                  <a:moveTo>
                    <a:pt x="350" y="2"/>
                  </a:moveTo>
                  <a:cubicBezTo>
                    <a:pt x="349" y="4"/>
                    <a:pt x="349" y="4"/>
                    <a:pt x="349" y="4"/>
                  </a:cubicBezTo>
                  <a:cubicBezTo>
                    <a:pt x="349" y="4"/>
                    <a:pt x="384" y="7"/>
                    <a:pt x="419" y="11"/>
                  </a:cubicBezTo>
                  <a:cubicBezTo>
                    <a:pt x="437" y="13"/>
                    <a:pt x="455" y="15"/>
                    <a:pt x="469" y="16"/>
                  </a:cubicBezTo>
                  <a:cubicBezTo>
                    <a:pt x="476" y="17"/>
                    <a:pt x="482" y="17"/>
                    <a:pt x="487" y="18"/>
                  </a:cubicBezTo>
                  <a:cubicBezTo>
                    <a:pt x="492" y="18"/>
                    <a:pt x="495" y="18"/>
                    <a:pt x="496" y="18"/>
                  </a:cubicBezTo>
                  <a:cubicBezTo>
                    <a:pt x="498" y="18"/>
                    <a:pt x="501" y="19"/>
                    <a:pt x="503" y="19"/>
                  </a:cubicBezTo>
                  <a:cubicBezTo>
                    <a:pt x="506" y="20"/>
                    <a:pt x="509" y="22"/>
                    <a:pt x="511" y="27"/>
                  </a:cubicBezTo>
                  <a:cubicBezTo>
                    <a:pt x="514" y="33"/>
                    <a:pt x="516" y="41"/>
                    <a:pt x="516" y="54"/>
                  </a:cubicBezTo>
                  <a:cubicBezTo>
                    <a:pt x="516" y="56"/>
                    <a:pt x="516" y="57"/>
                    <a:pt x="516" y="59"/>
                  </a:cubicBezTo>
                  <a:cubicBezTo>
                    <a:pt x="515" y="80"/>
                    <a:pt x="516" y="168"/>
                    <a:pt x="505" y="267"/>
                  </a:cubicBezTo>
                  <a:cubicBezTo>
                    <a:pt x="494" y="366"/>
                    <a:pt x="472" y="474"/>
                    <a:pt x="426" y="533"/>
                  </a:cubicBezTo>
                  <a:cubicBezTo>
                    <a:pt x="428" y="534"/>
                    <a:pt x="428" y="534"/>
                    <a:pt x="428" y="534"/>
                  </a:cubicBezTo>
                  <a:cubicBezTo>
                    <a:pt x="427" y="532"/>
                    <a:pt x="427" y="532"/>
                    <a:pt x="427" y="532"/>
                  </a:cubicBezTo>
                  <a:cubicBezTo>
                    <a:pt x="6" y="548"/>
                    <a:pt x="6" y="548"/>
                    <a:pt x="6" y="548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50" y="4"/>
                    <a:pt x="350" y="4"/>
                    <a:pt x="350" y="4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49" y="4"/>
                    <a:pt x="349" y="4"/>
                    <a:pt x="349" y="4"/>
                  </a:cubicBezTo>
                  <a:cubicBezTo>
                    <a:pt x="350" y="2"/>
                    <a:pt x="350" y="2"/>
                    <a:pt x="350" y="2"/>
                  </a:cubicBezTo>
                  <a:cubicBezTo>
                    <a:pt x="350" y="0"/>
                    <a:pt x="350" y="0"/>
                    <a:pt x="350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10"/>
                    <a:pt x="0" y="11"/>
                  </a:cubicBezTo>
                  <a:cubicBezTo>
                    <a:pt x="2" y="550"/>
                    <a:pt x="2" y="550"/>
                    <a:pt x="2" y="550"/>
                  </a:cubicBezTo>
                  <a:cubicBezTo>
                    <a:pt x="2" y="550"/>
                    <a:pt x="2" y="551"/>
                    <a:pt x="3" y="551"/>
                  </a:cubicBezTo>
                  <a:cubicBezTo>
                    <a:pt x="3" y="552"/>
                    <a:pt x="4" y="552"/>
                    <a:pt x="4" y="552"/>
                  </a:cubicBezTo>
                  <a:cubicBezTo>
                    <a:pt x="428" y="536"/>
                    <a:pt x="428" y="536"/>
                    <a:pt x="428" y="536"/>
                  </a:cubicBezTo>
                  <a:cubicBezTo>
                    <a:pt x="428" y="536"/>
                    <a:pt x="429" y="535"/>
                    <a:pt x="429" y="535"/>
                  </a:cubicBezTo>
                  <a:cubicBezTo>
                    <a:pt x="476" y="475"/>
                    <a:pt x="498" y="366"/>
                    <a:pt x="509" y="268"/>
                  </a:cubicBezTo>
                  <a:cubicBezTo>
                    <a:pt x="520" y="169"/>
                    <a:pt x="519" y="79"/>
                    <a:pt x="520" y="59"/>
                  </a:cubicBezTo>
                  <a:cubicBezTo>
                    <a:pt x="520" y="58"/>
                    <a:pt x="520" y="56"/>
                    <a:pt x="520" y="54"/>
                  </a:cubicBezTo>
                  <a:cubicBezTo>
                    <a:pt x="520" y="36"/>
                    <a:pt x="517" y="26"/>
                    <a:pt x="512" y="21"/>
                  </a:cubicBezTo>
                  <a:cubicBezTo>
                    <a:pt x="509" y="18"/>
                    <a:pt x="507" y="16"/>
                    <a:pt x="504" y="15"/>
                  </a:cubicBezTo>
                  <a:cubicBezTo>
                    <a:pt x="501" y="15"/>
                    <a:pt x="498" y="14"/>
                    <a:pt x="496" y="14"/>
                  </a:cubicBezTo>
                  <a:cubicBezTo>
                    <a:pt x="495" y="14"/>
                    <a:pt x="492" y="14"/>
                    <a:pt x="487" y="14"/>
                  </a:cubicBezTo>
                  <a:cubicBezTo>
                    <a:pt x="471" y="12"/>
                    <a:pt x="437" y="9"/>
                    <a:pt x="406" y="6"/>
                  </a:cubicBezTo>
                  <a:cubicBezTo>
                    <a:pt x="391" y="4"/>
                    <a:pt x="377" y="3"/>
                    <a:pt x="367" y="1"/>
                  </a:cubicBezTo>
                  <a:cubicBezTo>
                    <a:pt x="356" y="0"/>
                    <a:pt x="350" y="0"/>
                    <a:pt x="350" y="0"/>
                  </a:cubicBezTo>
                  <a:cubicBezTo>
                    <a:pt x="350" y="0"/>
                    <a:pt x="350" y="0"/>
                    <a:pt x="350" y="0"/>
                  </a:cubicBezTo>
                  <a:lnTo>
                    <a:pt x="350" y="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7">
              <a:extLst>
                <a:ext uri="{FF2B5EF4-FFF2-40B4-BE49-F238E27FC236}">
                  <a16:creationId xmlns:a16="http://schemas.microsoft.com/office/drawing/2014/main" id="{5DE8CC66-FE07-4492-93AF-A1388B658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098"/>
              <a:ext cx="76" cy="45"/>
            </a:xfrm>
            <a:custGeom>
              <a:avLst/>
              <a:gdLst>
                <a:gd name="T0" fmla="*/ 33 w 114"/>
                <a:gd name="T1" fmla="*/ 1 h 67"/>
                <a:gd name="T2" fmla="*/ 33 w 114"/>
                <a:gd name="T3" fmla="*/ 1 h 67"/>
                <a:gd name="T4" fmla="*/ 33 w 114"/>
                <a:gd name="T5" fmla="*/ 3 h 67"/>
                <a:gd name="T6" fmla="*/ 31 w 114"/>
                <a:gd name="T7" fmla="*/ 11 h 67"/>
                <a:gd name="T8" fmla="*/ 25 w 114"/>
                <a:gd name="T9" fmla="*/ 19 h 67"/>
                <a:gd name="T10" fmla="*/ 25 w 114"/>
                <a:gd name="T11" fmla="*/ 20 h 67"/>
                <a:gd name="T12" fmla="*/ 25 w 114"/>
                <a:gd name="T13" fmla="*/ 19 h 67"/>
                <a:gd name="T14" fmla="*/ 1 w 114"/>
                <a:gd name="T15" fmla="*/ 19 h 67"/>
                <a:gd name="T16" fmla="*/ 0 w 114"/>
                <a:gd name="T17" fmla="*/ 20 h 67"/>
                <a:gd name="T18" fmla="*/ 1 w 114"/>
                <a:gd name="T19" fmla="*/ 20 h 67"/>
                <a:gd name="T20" fmla="*/ 25 w 114"/>
                <a:gd name="T21" fmla="*/ 20 h 67"/>
                <a:gd name="T22" fmla="*/ 25 w 114"/>
                <a:gd name="T23" fmla="*/ 20 h 67"/>
                <a:gd name="T24" fmla="*/ 33 w 114"/>
                <a:gd name="T25" fmla="*/ 11 h 67"/>
                <a:gd name="T26" fmla="*/ 34 w 114"/>
                <a:gd name="T27" fmla="*/ 3 h 67"/>
                <a:gd name="T28" fmla="*/ 34 w 114"/>
                <a:gd name="T29" fmla="*/ 1 h 67"/>
                <a:gd name="T30" fmla="*/ 33 w 114"/>
                <a:gd name="T31" fmla="*/ 0 h 67"/>
                <a:gd name="T32" fmla="*/ 33 w 114"/>
                <a:gd name="T33" fmla="*/ 1 h 6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14"/>
                <a:gd name="T52" fmla="*/ 0 h 67"/>
                <a:gd name="T53" fmla="*/ 114 w 114"/>
                <a:gd name="T54" fmla="*/ 67 h 6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14" h="67">
                  <a:moveTo>
                    <a:pt x="110" y="2"/>
                  </a:moveTo>
                  <a:cubicBezTo>
                    <a:pt x="110" y="2"/>
                    <a:pt x="110" y="2"/>
                    <a:pt x="110" y="2"/>
                  </a:cubicBezTo>
                  <a:cubicBezTo>
                    <a:pt x="110" y="3"/>
                    <a:pt x="110" y="6"/>
                    <a:pt x="110" y="9"/>
                  </a:cubicBezTo>
                  <a:cubicBezTo>
                    <a:pt x="110" y="16"/>
                    <a:pt x="110" y="26"/>
                    <a:pt x="106" y="37"/>
                  </a:cubicBezTo>
                  <a:cubicBezTo>
                    <a:pt x="102" y="47"/>
                    <a:pt x="96" y="57"/>
                    <a:pt x="84" y="63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4"/>
                    <a:pt x="0" y="65"/>
                  </a:cubicBezTo>
                  <a:cubicBezTo>
                    <a:pt x="0" y="66"/>
                    <a:pt x="1" y="67"/>
                    <a:pt x="2" y="67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99" y="60"/>
                    <a:pt x="106" y="49"/>
                    <a:pt x="110" y="38"/>
                  </a:cubicBezTo>
                  <a:cubicBezTo>
                    <a:pt x="114" y="27"/>
                    <a:pt x="114" y="16"/>
                    <a:pt x="114" y="9"/>
                  </a:cubicBezTo>
                  <a:cubicBezTo>
                    <a:pt x="114" y="4"/>
                    <a:pt x="114" y="2"/>
                    <a:pt x="114" y="2"/>
                  </a:cubicBezTo>
                  <a:cubicBezTo>
                    <a:pt x="114" y="0"/>
                    <a:pt x="113" y="0"/>
                    <a:pt x="112" y="0"/>
                  </a:cubicBezTo>
                  <a:cubicBezTo>
                    <a:pt x="111" y="0"/>
                    <a:pt x="110" y="1"/>
                    <a:pt x="110" y="2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8">
              <a:extLst>
                <a:ext uri="{FF2B5EF4-FFF2-40B4-BE49-F238E27FC236}">
                  <a16:creationId xmlns:a16="http://schemas.microsoft.com/office/drawing/2014/main" id="{6FBCE1A0-141E-4564-8652-EE9421D37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140"/>
              <a:ext cx="38" cy="286"/>
            </a:xfrm>
            <a:custGeom>
              <a:avLst/>
              <a:gdLst>
                <a:gd name="T0" fmla="*/ 13 w 57"/>
                <a:gd name="T1" fmla="*/ 1 h 427"/>
                <a:gd name="T2" fmla="*/ 13 w 57"/>
                <a:gd name="T3" fmla="*/ 1 h 427"/>
                <a:gd name="T4" fmla="*/ 15 w 57"/>
                <a:gd name="T5" fmla="*/ 38 h 427"/>
                <a:gd name="T6" fmla="*/ 0 w 57"/>
                <a:gd name="T7" fmla="*/ 127 h 427"/>
                <a:gd name="T8" fmla="*/ 1 w 57"/>
                <a:gd name="T9" fmla="*/ 128 h 427"/>
                <a:gd name="T10" fmla="*/ 1 w 57"/>
                <a:gd name="T11" fmla="*/ 128 h 427"/>
                <a:gd name="T12" fmla="*/ 17 w 57"/>
                <a:gd name="T13" fmla="*/ 38 h 427"/>
                <a:gd name="T14" fmla="*/ 14 w 57"/>
                <a:gd name="T15" fmla="*/ 1 h 427"/>
                <a:gd name="T16" fmla="*/ 14 w 57"/>
                <a:gd name="T17" fmla="*/ 1 h 427"/>
                <a:gd name="T18" fmla="*/ 13 w 57"/>
                <a:gd name="T19" fmla="*/ 1 h 4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7"/>
                <a:gd name="T31" fmla="*/ 0 h 427"/>
                <a:gd name="T32" fmla="*/ 57 w 57"/>
                <a:gd name="T33" fmla="*/ 427 h 42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7" h="427">
                  <a:moveTo>
                    <a:pt x="44" y="3"/>
                  </a:moveTo>
                  <a:cubicBezTo>
                    <a:pt x="44" y="3"/>
                    <a:pt x="44" y="4"/>
                    <a:pt x="44" y="5"/>
                  </a:cubicBezTo>
                  <a:cubicBezTo>
                    <a:pt x="46" y="16"/>
                    <a:pt x="53" y="62"/>
                    <a:pt x="53" y="127"/>
                  </a:cubicBezTo>
                  <a:cubicBezTo>
                    <a:pt x="53" y="208"/>
                    <a:pt x="42" y="318"/>
                    <a:pt x="0" y="424"/>
                  </a:cubicBezTo>
                  <a:cubicBezTo>
                    <a:pt x="0" y="425"/>
                    <a:pt x="0" y="426"/>
                    <a:pt x="2" y="426"/>
                  </a:cubicBezTo>
                  <a:cubicBezTo>
                    <a:pt x="3" y="427"/>
                    <a:pt x="4" y="426"/>
                    <a:pt x="4" y="425"/>
                  </a:cubicBezTo>
                  <a:cubicBezTo>
                    <a:pt x="46" y="319"/>
                    <a:pt x="57" y="208"/>
                    <a:pt x="57" y="127"/>
                  </a:cubicBezTo>
                  <a:cubicBezTo>
                    <a:pt x="57" y="53"/>
                    <a:pt x="48" y="2"/>
                    <a:pt x="48" y="2"/>
                  </a:cubicBezTo>
                  <a:cubicBezTo>
                    <a:pt x="48" y="1"/>
                    <a:pt x="47" y="0"/>
                    <a:pt x="46" y="1"/>
                  </a:cubicBezTo>
                  <a:cubicBezTo>
                    <a:pt x="45" y="1"/>
                    <a:pt x="44" y="2"/>
                    <a:pt x="44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9">
              <a:extLst>
                <a:ext uri="{FF2B5EF4-FFF2-40B4-BE49-F238E27FC236}">
                  <a16:creationId xmlns:a16="http://schemas.microsoft.com/office/drawing/2014/main" id="{9951F1A6-EEB8-4247-B32A-41D1DDE39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000"/>
              <a:ext cx="339" cy="435"/>
            </a:xfrm>
            <a:custGeom>
              <a:avLst/>
              <a:gdLst>
                <a:gd name="T0" fmla="*/ 72 w 505"/>
                <a:gd name="T1" fmla="*/ 2 h 648"/>
                <a:gd name="T2" fmla="*/ 0 w 505"/>
                <a:gd name="T3" fmla="*/ 48 h 648"/>
                <a:gd name="T4" fmla="*/ 14 w 505"/>
                <a:gd name="T5" fmla="*/ 196 h 648"/>
                <a:gd name="T6" fmla="*/ 125 w 505"/>
                <a:gd name="T7" fmla="*/ 193 h 648"/>
                <a:gd name="T8" fmla="*/ 151 w 505"/>
                <a:gd name="T9" fmla="*/ 101 h 648"/>
                <a:gd name="T10" fmla="*/ 72 w 505"/>
                <a:gd name="T11" fmla="*/ 2 h 6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05"/>
                <a:gd name="T19" fmla="*/ 0 h 648"/>
                <a:gd name="T20" fmla="*/ 505 w 505"/>
                <a:gd name="T21" fmla="*/ 648 h 64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05" h="648">
                  <a:moveTo>
                    <a:pt x="238" y="6"/>
                  </a:moveTo>
                  <a:cubicBezTo>
                    <a:pt x="164" y="0"/>
                    <a:pt x="58" y="40"/>
                    <a:pt x="0" y="158"/>
                  </a:cubicBezTo>
                  <a:cubicBezTo>
                    <a:pt x="46" y="648"/>
                    <a:pt x="46" y="648"/>
                    <a:pt x="46" y="648"/>
                  </a:cubicBezTo>
                  <a:cubicBezTo>
                    <a:pt x="46" y="648"/>
                    <a:pt x="381" y="642"/>
                    <a:pt x="412" y="636"/>
                  </a:cubicBezTo>
                  <a:cubicBezTo>
                    <a:pt x="412" y="636"/>
                    <a:pt x="505" y="564"/>
                    <a:pt x="499" y="332"/>
                  </a:cubicBezTo>
                  <a:cubicBezTo>
                    <a:pt x="493" y="99"/>
                    <a:pt x="347" y="15"/>
                    <a:pt x="238" y="6"/>
                  </a:cubicBezTo>
                  <a:close/>
                </a:path>
              </a:pathLst>
            </a:custGeom>
            <a:solidFill>
              <a:srgbClr val="F2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20">
              <a:extLst>
                <a:ext uri="{FF2B5EF4-FFF2-40B4-BE49-F238E27FC236}">
                  <a16:creationId xmlns:a16="http://schemas.microsoft.com/office/drawing/2014/main" id="{7EFA8B9F-CDB2-4FA3-9191-F86AA4CA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004"/>
              <a:ext cx="308" cy="432"/>
            </a:xfrm>
            <a:custGeom>
              <a:avLst/>
              <a:gdLst>
                <a:gd name="T0" fmla="*/ 137 w 459"/>
                <a:gd name="T1" fmla="*/ 99 h 643"/>
                <a:gd name="T2" fmla="*/ 58 w 459"/>
                <a:gd name="T3" fmla="*/ 1 h 643"/>
                <a:gd name="T4" fmla="*/ 49 w 459"/>
                <a:gd name="T5" fmla="*/ 1 h 643"/>
                <a:gd name="T6" fmla="*/ 49 w 459"/>
                <a:gd name="T7" fmla="*/ 1 h 643"/>
                <a:gd name="T8" fmla="*/ 128 w 459"/>
                <a:gd name="T9" fmla="*/ 99 h 643"/>
                <a:gd name="T10" fmla="*/ 102 w 459"/>
                <a:gd name="T11" fmla="*/ 191 h 643"/>
                <a:gd name="T12" fmla="*/ 0 w 459"/>
                <a:gd name="T13" fmla="*/ 195 h 643"/>
                <a:gd name="T14" fmla="*/ 0 w 459"/>
                <a:gd name="T15" fmla="*/ 195 h 643"/>
                <a:gd name="T16" fmla="*/ 111 w 459"/>
                <a:gd name="T17" fmla="*/ 191 h 643"/>
                <a:gd name="T18" fmla="*/ 137 w 459"/>
                <a:gd name="T19" fmla="*/ 99 h 6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59"/>
                <a:gd name="T31" fmla="*/ 0 h 643"/>
                <a:gd name="T32" fmla="*/ 459 w 459"/>
                <a:gd name="T33" fmla="*/ 643 h 6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59" h="643">
                  <a:moveTo>
                    <a:pt x="453" y="326"/>
                  </a:moveTo>
                  <a:cubicBezTo>
                    <a:pt x="447" y="94"/>
                    <a:pt x="301" y="10"/>
                    <a:pt x="192" y="1"/>
                  </a:cubicBezTo>
                  <a:cubicBezTo>
                    <a:pt x="183" y="0"/>
                    <a:pt x="173" y="0"/>
                    <a:pt x="162" y="1"/>
                  </a:cubicBezTo>
                  <a:cubicBezTo>
                    <a:pt x="163" y="1"/>
                    <a:pt x="163" y="1"/>
                    <a:pt x="163" y="1"/>
                  </a:cubicBezTo>
                  <a:cubicBezTo>
                    <a:pt x="272" y="10"/>
                    <a:pt x="417" y="94"/>
                    <a:pt x="424" y="326"/>
                  </a:cubicBezTo>
                  <a:cubicBezTo>
                    <a:pt x="430" y="559"/>
                    <a:pt x="337" y="630"/>
                    <a:pt x="337" y="630"/>
                  </a:cubicBezTo>
                  <a:cubicBezTo>
                    <a:pt x="311" y="636"/>
                    <a:pt x="82" y="641"/>
                    <a:pt x="0" y="642"/>
                  </a:cubicBezTo>
                  <a:cubicBezTo>
                    <a:pt x="0" y="643"/>
                    <a:pt x="0" y="643"/>
                    <a:pt x="0" y="643"/>
                  </a:cubicBezTo>
                  <a:cubicBezTo>
                    <a:pt x="0" y="643"/>
                    <a:pt x="335" y="637"/>
                    <a:pt x="366" y="630"/>
                  </a:cubicBezTo>
                  <a:cubicBezTo>
                    <a:pt x="366" y="630"/>
                    <a:pt x="459" y="559"/>
                    <a:pt x="453" y="326"/>
                  </a:cubicBezTo>
                  <a:close/>
                </a:path>
              </a:pathLst>
            </a:custGeom>
            <a:solidFill>
              <a:srgbClr val="F5E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21">
              <a:extLst>
                <a:ext uri="{FF2B5EF4-FFF2-40B4-BE49-F238E27FC236}">
                  <a16:creationId xmlns:a16="http://schemas.microsoft.com/office/drawing/2014/main" id="{EFAF0A87-776E-492E-A83C-AAD5F0C93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003"/>
              <a:ext cx="338" cy="434"/>
            </a:xfrm>
            <a:custGeom>
              <a:avLst/>
              <a:gdLst>
                <a:gd name="T0" fmla="*/ 73 w 504"/>
                <a:gd name="T1" fmla="*/ 1 h 647"/>
                <a:gd name="T2" fmla="*/ 73 w 504"/>
                <a:gd name="T3" fmla="*/ 1 h 647"/>
                <a:gd name="T4" fmla="*/ 68 w 504"/>
                <a:gd name="T5" fmla="*/ 0 h 647"/>
                <a:gd name="T6" fmla="*/ 1 w 504"/>
                <a:gd name="T7" fmla="*/ 46 h 647"/>
                <a:gd name="T8" fmla="*/ 1 w 504"/>
                <a:gd name="T9" fmla="*/ 47 h 647"/>
                <a:gd name="T10" fmla="*/ 14 w 504"/>
                <a:gd name="T11" fmla="*/ 195 h 647"/>
                <a:gd name="T12" fmla="*/ 15 w 504"/>
                <a:gd name="T13" fmla="*/ 195 h 647"/>
                <a:gd name="T14" fmla="*/ 66 w 504"/>
                <a:gd name="T15" fmla="*/ 194 h 647"/>
                <a:gd name="T16" fmla="*/ 104 w 504"/>
                <a:gd name="T17" fmla="*/ 193 h 647"/>
                <a:gd name="T18" fmla="*/ 118 w 504"/>
                <a:gd name="T19" fmla="*/ 192 h 647"/>
                <a:gd name="T20" fmla="*/ 125 w 504"/>
                <a:gd name="T21" fmla="*/ 191 h 647"/>
                <a:gd name="T22" fmla="*/ 125 w 504"/>
                <a:gd name="T23" fmla="*/ 191 h 647"/>
                <a:gd name="T24" fmla="*/ 152 w 504"/>
                <a:gd name="T25" fmla="*/ 106 h 647"/>
                <a:gd name="T26" fmla="*/ 152 w 504"/>
                <a:gd name="T27" fmla="*/ 99 h 647"/>
                <a:gd name="T28" fmla="*/ 124 w 504"/>
                <a:gd name="T29" fmla="*/ 24 h 647"/>
                <a:gd name="T30" fmla="*/ 73 w 504"/>
                <a:gd name="T31" fmla="*/ 1 h 647"/>
                <a:gd name="T32" fmla="*/ 73 w 504"/>
                <a:gd name="T33" fmla="*/ 1 h 647"/>
                <a:gd name="T34" fmla="*/ 73 w 504"/>
                <a:gd name="T35" fmla="*/ 1 h 647"/>
                <a:gd name="T36" fmla="*/ 123 w 504"/>
                <a:gd name="T37" fmla="*/ 25 h 647"/>
                <a:gd name="T38" fmla="*/ 151 w 504"/>
                <a:gd name="T39" fmla="*/ 99 h 647"/>
                <a:gd name="T40" fmla="*/ 151 w 504"/>
                <a:gd name="T41" fmla="*/ 106 h 647"/>
                <a:gd name="T42" fmla="*/ 137 w 504"/>
                <a:gd name="T43" fmla="*/ 172 h 647"/>
                <a:gd name="T44" fmla="*/ 129 w 504"/>
                <a:gd name="T45" fmla="*/ 186 h 647"/>
                <a:gd name="T46" fmla="*/ 126 w 504"/>
                <a:gd name="T47" fmla="*/ 189 h 647"/>
                <a:gd name="T48" fmla="*/ 125 w 504"/>
                <a:gd name="T49" fmla="*/ 191 h 647"/>
                <a:gd name="T50" fmla="*/ 125 w 504"/>
                <a:gd name="T51" fmla="*/ 191 h 647"/>
                <a:gd name="T52" fmla="*/ 125 w 504"/>
                <a:gd name="T53" fmla="*/ 191 h 647"/>
                <a:gd name="T54" fmla="*/ 125 w 504"/>
                <a:gd name="T55" fmla="*/ 191 h 647"/>
                <a:gd name="T56" fmla="*/ 125 w 504"/>
                <a:gd name="T57" fmla="*/ 191 h 647"/>
                <a:gd name="T58" fmla="*/ 118 w 504"/>
                <a:gd name="T59" fmla="*/ 191 h 647"/>
                <a:gd name="T60" fmla="*/ 57 w 504"/>
                <a:gd name="T61" fmla="*/ 193 h 647"/>
                <a:gd name="T62" fmla="*/ 27 w 504"/>
                <a:gd name="T63" fmla="*/ 194 h 647"/>
                <a:gd name="T64" fmla="*/ 18 w 504"/>
                <a:gd name="T65" fmla="*/ 194 h 647"/>
                <a:gd name="T66" fmla="*/ 15 w 504"/>
                <a:gd name="T67" fmla="*/ 194 h 647"/>
                <a:gd name="T68" fmla="*/ 15 w 504"/>
                <a:gd name="T69" fmla="*/ 195 h 647"/>
                <a:gd name="T70" fmla="*/ 15 w 504"/>
                <a:gd name="T71" fmla="*/ 195 h 647"/>
                <a:gd name="T72" fmla="*/ 1 w 504"/>
                <a:gd name="T73" fmla="*/ 47 h 647"/>
                <a:gd name="T74" fmla="*/ 1 w 504"/>
                <a:gd name="T75" fmla="*/ 47 h 647"/>
                <a:gd name="T76" fmla="*/ 1 w 504"/>
                <a:gd name="T77" fmla="*/ 47 h 647"/>
                <a:gd name="T78" fmla="*/ 68 w 504"/>
                <a:gd name="T79" fmla="*/ 1 h 647"/>
                <a:gd name="T80" fmla="*/ 73 w 504"/>
                <a:gd name="T81" fmla="*/ 1 h 647"/>
                <a:gd name="T82" fmla="*/ 73 w 504"/>
                <a:gd name="T83" fmla="*/ 1 h 64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04"/>
                <a:gd name="T127" fmla="*/ 0 h 647"/>
                <a:gd name="T128" fmla="*/ 504 w 504"/>
                <a:gd name="T129" fmla="*/ 647 h 64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04" h="647">
                  <a:moveTo>
                    <a:pt x="241" y="3"/>
                  </a:moveTo>
                  <a:cubicBezTo>
                    <a:pt x="242" y="1"/>
                    <a:pt x="242" y="1"/>
                    <a:pt x="242" y="1"/>
                  </a:cubicBezTo>
                  <a:cubicBezTo>
                    <a:pt x="237" y="0"/>
                    <a:pt x="231" y="0"/>
                    <a:pt x="226" y="0"/>
                  </a:cubicBezTo>
                  <a:cubicBezTo>
                    <a:pt x="153" y="0"/>
                    <a:pt x="56" y="43"/>
                    <a:pt x="1" y="154"/>
                  </a:cubicBezTo>
                  <a:cubicBezTo>
                    <a:pt x="1" y="154"/>
                    <a:pt x="0" y="155"/>
                    <a:pt x="1" y="155"/>
                  </a:cubicBezTo>
                  <a:cubicBezTo>
                    <a:pt x="47" y="645"/>
                    <a:pt x="47" y="645"/>
                    <a:pt x="47" y="645"/>
                  </a:cubicBezTo>
                  <a:cubicBezTo>
                    <a:pt x="47" y="646"/>
                    <a:pt x="48" y="647"/>
                    <a:pt x="49" y="647"/>
                  </a:cubicBezTo>
                  <a:cubicBezTo>
                    <a:pt x="49" y="647"/>
                    <a:pt x="133" y="645"/>
                    <a:pt x="220" y="643"/>
                  </a:cubicBezTo>
                  <a:cubicBezTo>
                    <a:pt x="264" y="642"/>
                    <a:pt x="309" y="640"/>
                    <a:pt x="345" y="639"/>
                  </a:cubicBezTo>
                  <a:cubicBezTo>
                    <a:pt x="363" y="638"/>
                    <a:pt x="378" y="638"/>
                    <a:pt x="391" y="637"/>
                  </a:cubicBezTo>
                  <a:cubicBezTo>
                    <a:pt x="403" y="636"/>
                    <a:pt x="411" y="635"/>
                    <a:pt x="415" y="634"/>
                  </a:cubicBezTo>
                  <a:cubicBezTo>
                    <a:pt x="416" y="634"/>
                    <a:pt x="416" y="634"/>
                    <a:pt x="416" y="634"/>
                  </a:cubicBezTo>
                  <a:cubicBezTo>
                    <a:pt x="417" y="634"/>
                    <a:pt x="504" y="566"/>
                    <a:pt x="504" y="350"/>
                  </a:cubicBezTo>
                  <a:cubicBezTo>
                    <a:pt x="504" y="343"/>
                    <a:pt x="504" y="336"/>
                    <a:pt x="504" y="328"/>
                  </a:cubicBezTo>
                  <a:cubicBezTo>
                    <a:pt x="501" y="212"/>
                    <a:pt x="463" y="132"/>
                    <a:pt x="411" y="80"/>
                  </a:cubicBezTo>
                  <a:cubicBezTo>
                    <a:pt x="360" y="29"/>
                    <a:pt x="296" y="5"/>
                    <a:pt x="242" y="1"/>
                  </a:cubicBezTo>
                  <a:cubicBezTo>
                    <a:pt x="241" y="3"/>
                    <a:pt x="241" y="3"/>
                    <a:pt x="241" y="3"/>
                  </a:cubicBezTo>
                  <a:cubicBezTo>
                    <a:pt x="241" y="5"/>
                    <a:pt x="241" y="5"/>
                    <a:pt x="241" y="5"/>
                  </a:cubicBezTo>
                  <a:cubicBezTo>
                    <a:pt x="295" y="9"/>
                    <a:pt x="358" y="32"/>
                    <a:pt x="409" y="83"/>
                  </a:cubicBezTo>
                  <a:cubicBezTo>
                    <a:pt x="459" y="134"/>
                    <a:pt x="497" y="213"/>
                    <a:pt x="500" y="329"/>
                  </a:cubicBezTo>
                  <a:cubicBezTo>
                    <a:pt x="500" y="336"/>
                    <a:pt x="500" y="343"/>
                    <a:pt x="500" y="350"/>
                  </a:cubicBezTo>
                  <a:cubicBezTo>
                    <a:pt x="500" y="458"/>
                    <a:pt x="479" y="528"/>
                    <a:pt x="457" y="571"/>
                  </a:cubicBezTo>
                  <a:cubicBezTo>
                    <a:pt x="446" y="593"/>
                    <a:pt x="435" y="608"/>
                    <a:pt x="427" y="617"/>
                  </a:cubicBezTo>
                  <a:cubicBezTo>
                    <a:pt x="423" y="622"/>
                    <a:pt x="420" y="626"/>
                    <a:pt x="417" y="628"/>
                  </a:cubicBezTo>
                  <a:cubicBezTo>
                    <a:pt x="416" y="629"/>
                    <a:pt x="415" y="630"/>
                    <a:pt x="415" y="630"/>
                  </a:cubicBezTo>
                  <a:cubicBezTo>
                    <a:pt x="414" y="631"/>
                    <a:pt x="414" y="631"/>
                    <a:pt x="414" y="631"/>
                  </a:cubicBezTo>
                  <a:cubicBezTo>
                    <a:pt x="414" y="631"/>
                    <a:pt x="414" y="631"/>
                    <a:pt x="414" y="631"/>
                  </a:cubicBezTo>
                  <a:cubicBezTo>
                    <a:pt x="415" y="632"/>
                    <a:pt x="415" y="632"/>
                    <a:pt x="415" y="632"/>
                  </a:cubicBezTo>
                  <a:cubicBezTo>
                    <a:pt x="415" y="631"/>
                    <a:pt x="415" y="631"/>
                    <a:pt x="415" y="631"/>
                  </a:cubicBezTo>
                  <a:cubicBezTo>
                    <a:pt x="411" y="631"/>
                    <a:pt x="402" y="632"/>
                    <a:pt x="390" y="633"/>
                  </a:cubicBezTo>
                  <a:cubicBezTo>
                    <a:pt x="348" y="635"/>
                    <a:pt x="263" y="638"/>
                    <a:pt x="188" y="640"/>
                  </a:cubicBezTo>
                  <a:cubicBezTo>
                    <a:pt x="150" y="641"/>
                    <a:pt x="116" y="642"/>
                    <a:pt x="90" y="642"/>
                  </a:cubicBezTo>
                  <a:cubicBezTo>
                    <a:pt x="78" y="642"/>
                    <a:pt x="67" y="643"/>
                    <a:pt x="60" y="643"/>
                  </a:cubicBezTo>
                  <a:cubicBezTo>
                    <a:pt x="53" y="643"/>
                    <a:pt x="49" y="643"/>
                    <a:pt x="49" y="643"/>
                  </a:cubicBezTo>
                  <a:cubicBezTo>
                    <a:pt x="49" y="645"/>
                    <a:pt x="49" y="645"/>
                    <a:pt x="49" y="645"/>
                  </a:cubicBezTo>
                  <a:cubicBezTo>
                    <a:pt x="51" y="645"/>
                    <a:pt x="51" y="645"/>
                    <a:pt x="51" y="645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2" y="155"/>
                    <a:pt x="2" y="155"/>
                    <a:pt x="2" y="155"/>
                  </a:cubicBezTo>
                  <a:cubicBezTo>
                    <a:pt x="4" y="156"/>
                    <a:pt x="4" y="156"/>
                    <a:pt x="4" y="156"/>
                  </a:cubicBezTo>
                  <a:cubicBezTo>
                    <a:pt x="59" y="46"/>
                    <a:pt x="154" y="4"/>
                    <a:pt x="226" y="4"/>
                  </a:cubicBezTo>
                  <a:cubicBezTo>
                    <a:pt x="231" y="4"/>
                    <a:pt x="236" y="4"/>
                    <a:pt x="241" y="5"/>
                  </a:cubicBezTo>
                  <a:lnTo>
                    <a:pt x="241" y="3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22">
              <a:extLst>
                <a:ext uri="{FF2B5EF4-FFF2-40B4-BE49-F238E27FC236}">
                  <a16:creationId xmlns:a16="http://schemas.microsoft.com/office/drawing/2014/main" id="{0B163D59-414B-42BD-8E87-1C83FB3E9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" y="1133"/>
              <a:ext cx="17" cy="16"/>
            </a:xfrm>
            <a:custGeom>
              <a:avLst/>
              <a:gdLst>
                <a:gd name="T0" fmla="*/ 8 w 24"/>
                <a:gd name="T1" fmla="*/ 3 h 24"/>
                <a:gd name="T2" fmla="*/ 7 w 24"/>
                <a:gd name="T3" fmla="*/ 3 h 24"/>
                <a:gd name="T4" fmla="*/ 4 w 24"/>
                <a:gd name="T5" fmla="*/ 6 h 24"/>
                <a:gd name="T6" fmla="*/ 1 w 24"/>
                <a:gd name="T7" fmla="*/ 3 h 24"/>
                <a:gd name="T8" fmla="*/ 4 w 24"/>
                <a:gd name="T9" fmla="*/ 1 h 24"/>
                <a:gd name="T10" fmla="*/ 7 w 24"/>
                <a:gd name="T11" fmla="*/ 3 h 24"/>
                <a:gd name="T12" fmla="*/ 8 w 24"/>
                <a:gd name="T13" fmla="*/ 3 h 24"/>
                <a:gd name="T14" fmla="*/ 9 w 24"/>
                <a:gd name="T15" fmla="*/ 3 h 24"/>
                <a:gd name="T16" fmla="*/ 4 w 24"/>
                <a:gd name="T17" fmla="*/ 0 h 24"/>
                <a:gd name="T18" fmla="*/ 0 w 24"/>
                <a:gd name="T19" fmla="*/ 3 h 24"/>
                <a:gd name="T20" fmla="*/ 4 w 24"/>
                <a:gd name="T21" fmla="*/ 7 h 24"/>
                <a:gd name="T22" fmla="*/ 9 w 24"/>
                <a:gd name="T23" fmla="*/ 3 h 24"/>
                <a:gd name="T24" fmla="*/ 8 w 24"/>
                <a:gd name="T25" fmla="*/ 3 h 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"/>
                <a:gd name="T40" fmla="*/ 0 h 24"/>
                <a:gd name="T41" fmla="*/ 24 w 24"/>
                <a:gd name="T42" fmla="*/ 24 h 2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" h="24">
                  <a:moveTo>
                    <a:pt x="22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7"/>
                    <a:pt x="17" y="20"/>
                    <a:pt x="12" y="20"/>
                  </a:cubicBezTo>
                  <a:cubicBezTo>
                    <a:pt x="8" y="20"/>
                    <a:pt x="4" y="17"/>
                    <a:pt x="4" y="12"/>
                  </a:cubicBezTo>
                  <a:cubicBezTo>
                    <a:pt x="4" y="8"/>
                    <a:pt x="8" y="4"/>
                    <a:pt x="12" y="4"/>
                  </a:cubicBezTo>
                  <a:cubicBezTo>
                    <a:pt x="17" y="4"/>
                    <a:pt x="20" y="8"/>
                    <a:pt x="20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6"/>
                    <a:pt x="19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9" y="24"/>
                    <a:pt x="24" y="19"/>
                    <a:pt x="24" y="12"/>
                  </a:cubicBezTo>
                  <a:lnTo>
                    <a:pt x="22" y="1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23">
              <a:extLst>
                <a:ext uri="{FF2B5EF4-FFF2-40B4-BE49-F238E27FC236}">
                  <a16:creationId xmlns:a16="http://schemas.microsoft.com/office/drawing/2014/main" id="{78535897-66F2-4D2E-988A-57EBDF22B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446"/>
              <a:ext cx="281" cy="591"/>
            </a:xfrm>
            <a:custGeom>
              <a:avLst/>
              <a:gdLst>
                <a:gd name="T0" fmla="*/ 7 w 418"/>
                <a:gd name="T1" fmla="*/ 1 h 882"/>
                <a:gd name="T2" fmla="*/ 112 w 418"/>
                <a:gd name="T3" fmla="*/ 15 h 882"/>
                <a:gd name="T4" fmla="*/ 123 w 418"/>
                <a:gd name="T5" fmla="*/ 44 h 882"/>
                <a:gd name="T6" fmla="*/ 124 w 418"/>
                <a:gd name="T7" fmla="*/ 59 h 882"/>
                <a:gd name="T8" fmla="*/ 117 w 418"/>
                <a:gd name="T9" fmla="*/ 77 h 882"/>
                <a:gd name="T10" fmla="*/ 110 w 418"/>
                <a:gd name="T11" fmla="*/ 84 h 882"/>
                <a:gd name="T12" fmla="*/ 87 w 418"/>
                <a:gd name="T13" fmla="*/ 129 h 882"/>
                <a:gd name="T14" fmla="*/ 103 w 418"/>
                <a:gd name="T15" fmla="*/ 182 h 882"/>
                <a:gd name="T16" fmla="*/ 95 w 418"/>
                <a:gd name="T17" fmla="*/ 217 h 882"/>
                <a:gd name="T18" fmla="*/ 14 w 418"/>
                <a:gd name="T19" fmla="*/ 261 h 882"/>
                <a:gd name="T20" fmla="*/ 0 w 418"/>
                <a:gd name="T21" fmla="*/ 9 h 882"/>
                <a:gd name="T22" fmla="*/ 7 w 418"/>
                <a:gd name="T23" fmla="*/ 1 h 8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18"/>
                <a:gd name="T37" fmla="*/ 0 h 882"/>
                <a:gd name="T38" fmla="*/ 418 w 418"/>
                <a:gd name="T39" fmla="*/ 882 h 88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18" h="882">
                  <a:moveTo>
                    <a:pt x="26" y="5"/>
                  </a:moveTo>
                  <a:cubicBezTo>
                    <a:pt x="26" y="5"/>
                    <a:pt x="339" y="0"/>
                    <a:pt x="370" y="52"/>
                  </a:cubicBezTo>
                  <a:cubicBezTo>
                    <a:pt x="401" y="105"/>
                    <a:pt x="405" y="147"/>
                    <a:pt x="405" y="147"/>
                  </a:cubicBezTo>
                  <a:cubicBezTo>
                    <a:pt x="405" y="147"/>
                    <a:pt x="418" y="151"/>
                    <a:pt x="407" y="197"/>
                  </a:cubicBezTo>
                  <a:cubicBezTo>
                    <a:pt x="395" y="243"/>
                    <a:pt x="394" y="250"/>
                    <a:pt x="385" y="257"/>
                  </a:cubicBezTo>
                  <a:cubicBezTo>
                    <a:pt x="376" y="263"/>
                    <a:pt x="363" y="280"/>
                    <a:pt x="363" y="280"/>
                  </a:cubicBezTo>
                  <a:cubicBezTo>
                    <a:pt x="363" y="280"/>
                    <a:pt x="331" y="404"/>
                    <a:pt x="285" y="427"/>
                  </a:cubicBezTo>
                  <a:cubicBezTo>
                    <a:pt x="285" y="427"/>
                    <a:pt x="329" y="583"/>
                    <a:pt x="338" y="606"/>
                  </a:cubicBezTo>
                  <a:cubicBezTo>
                    <a:pt x="347" y="628"/>
                    <a:pt x="333" y="676"/>
                    <a:pt x="313" y="723"/>
                  </a:cubicBezTo>
                  <a:cubicBezTo>
                    <a:pt x="293" y="767"/>
                    <a:pt x="243" y="882"/>
                    <a:pt x="46" y="866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26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24">
              <a:extLst>
                <a:ext uri="{FF2B5EF4-FFF2-40B4-BE49-F238E27FC236}">
                  <a16:creationId xmlns:a16="http://schemas.microsoft.com/office/drawing/2014/main" id="{31F5269D-201F-4E41-B509-C82D19D30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1446"/>
              <a:ext cx="264" cy="589"/>
            </a:xfrm>
            <a:custGeom>
              <a:avLst/>
              <a:gdLst>
                <a:gd name="T0" fmla="*/ 116 w 392"/>
                <a:gd name="T1" fmla="*/ 44 h 879"/>
                <a:gd name="T2" fmla="*/ 105 w 392"/>
                <a:gd name="T3" fmla="*/ 15 h 879"/>
                <a:gd name="T4" fmla="*/ 0 w 392"/>
                <a:gd name="T5" fmla="*/ 1 h 879"/>
                <a:gd name="T6" fmla="*/ 0 w 392"/>
                <a:gd name="T7" fmla="*/ 1 h 879"/>
                <a:gd name="T8" fmla="*/ 88 w 392"/>
                <a:gd name="T9" fmla="*/ 15 h 879"/>
                <a:gd name="T10" fmla="*/ 104 w 392"/>
                <a:gd name="T11" fmla="*/ 40 h 879"/>
                <a:gd name="T12" fmla="*/ 100 w 392"/>
                <a:gd name="T13" fmla="*/ 59 h 879"/>
                <a:gd name="T14" fmla="*/ 100 w 392"/>
                <a:gd name="T15" fmla="*/ 82 h 879"/>
                <a:gd name="T16" fmla="*/ 93 w 392"/>
                <a:gd name="T17" fmla="*/ 89 h 879"/>
                <a:gd name="T18" fmla="*/ 69 w 392"/>
                <a:gd name="T19" fmla="*/ 135 h 879"/>
                <a:gd name="T20" fmla="*/ 79 w 392"/>
                <a:gd name="T21" fmla="*/ 182 h 879"/>
                <a:gd name="T22" fmla="*/ 71 w 392"/>
                <a:gd name="T23" fmla="*/ 217 h 879"/>
                <a:gd name="T24" fmla="*/ 9 w 392"/>
                <a:gd name="T25" fmla="*/ 261 h 879"/>
                <a:gd name="T26" fmla="*/ 88 w 392"/>
                <a:gd name="T27" fmla="*/ 217 h 879"/>
                <a:gd name="T28" fmla="*/ 95 w 392"/>
                <a:gd name="T29" fmla="*/ 182 h 879"/>
                <a:gd name="T30" fmla="*/ 79 w 392"/>
                <a:gd name="T31" fmla="*/ 129 h 879"/>
                <a:gd name="T32" fmla="*/ 103 w 392"/>
                <a:gd name="T33" fmla="*/ 84 h 879"/>
                <a:gd name="T34" fmla="*/ 110 w 392"/>
                <a:gd name="T35" fmla="*/ 77 h 879"/>
                <a:gd name="T36" fmla="*/ 117 w 392"/>
                <a:gd name="T37" fmla="*/ 59 h 879"/>
                <a:gd name="T38" fmla="*/ 116 w 392"/>
                <a:gd name="T39" fmla="*/ 44 h 8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92"/>
                <a:gd name="T61" fmla="*/ 0 h 879"/>
                <a:gd name="T62" fmla="*/ 392 w 392"/>
                <a:gd name="T63" fmla="*/ 879 h 87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92" h="879">
                  <a:moveTo>
                    <a:pt x="379" y="147"/>
                  </a:moveTo>
                  <a:cubicBezTo>
                    <a:pt x="379" y="147"/>
                    <a:pt x="375" y="105"/>
                    <a:pt x="344" y="52"/>
                  </a:cubicBezTo>
                  <a:cubicBezTo>
                    <a:pt x="313" y="0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91" y="6"/>
                    <a:pt x="268" y="13"/>
                    <a:pt x="290" y="52"/>
                  </a:cubicBezTo>
                  <a:cubicBezTo>
                    <a:pt x="321" y="105"/>
                    <a:pt x="339" y="132"/>
                    <a:pt x="339" y="132"/>
                  </a:cubicBezTo>
                  <a:cubicBezTo>
                    <a:pt x="339" y="132"/>
                    <a:pt x="338" y="151"/>
                    <a:pt x="327" y="197"/>
                  </a:cubicBezTo>
                  <a:cubicBezTo>
                    <a:pt x="356" y="211"/>
                    <a:pt x="346" y="239"/>
                    <a:pt x="328" y="271"/>
                  </a:cubicBezTo>
                  <a:cubicBezTo>
                    <a:pt x="323" y="281"/>
                    <a:pt x="305" y="296"/>
                    <a:pt x="305" y="296"/>
                  </a:cubicBezTo>
                  <a:cubicBezTo>
                    <a:pt x="305" y="296"/>
                    <a:pt x="272" y="426"/>
                    <a:pt x="226" y="449"/>
                  </a:cubicBezTo>
                  <a:cubicBezTo>
                    <a:pt x="226" y="449"/>
                    <a:pt x="249" y="583"/>
                    <a:pt x="258" y="606"/>
                  </a:cubicBezTo>
                  <a:cubicBezTo>
                    <a:pt x="267" y="628"/>
                    <a:pt x="253" y="676"/>
                    <a:pt x="233" y="723"/>
                  </a:cubicBezTo>
                  <a:cubicBezTo>
                    <a:pt x="215" y="762"/>
                    <a:pt x="174" y="857"/>
                    <a:pt x="29" y="867"/>
                  </a:cubicBezTo>
                  <a:cubicBezTo>
                    <a:pt x="218" y="879"/>
                    <a:pt x="267" y="766"/>
                    <a:pt x="287" y="723"/>
                  </a:cubicBezTo>
                  <a:cubicBezTo>
                    <a:pt x="307" y="676"/>
                    <a:pt x="321" y="628"/>
                    <a:pt x="312" y="606"/>
                  </a:cubicBezTo>
                  <a:cubicBezTo>
                    <a:pt x="303" y="583"/>
                    <a:pt x="259" y="427"/>
                    <a:pt x="259" y="427"/>
                  </a:cubicBezTo>
                  <a:cubicBezTo>
                    <a:pt x="305" y="404"/>
                    <a:pt x="337" y="280"/>
                    <a:pt x="337" y="280"/>
                  </a:cubicBezTo>
                  <a:cubicBezTo>
                    <a:pt x="337" y="280"/>
                    <a:pt x="350" y="263"/>
                    <a:pt x="359" y="257"/>
                  </a:cubicBezTo>
                  <a:cubicBezTo>
                    <a:pt x="368" y="250"/>
                    <a:pt x="369" y="243"/>
                    <a:pt x="381" y="197"/>
                  </a:cubicBezTo>
                  <a:cubicBezTo>
                    <a:pt x="392" y="151"/>
                    <a:pt x="379" y="147"/>
                    <a:pt x="379" y="147"/>
                  </a:cubicBezTo>
                  <a:close/>
                </a:path>
              </a:pathLst>
            </a:custGeom>
            <a:solidFill>
              <a:srgbClr val="EE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25">
              <a:extLst>
                <a:ext uri="{FF2B5EF4-FFF2-40B4-BE49-F238E27FC236}">
                  <a16:creationId xmlns:a16="http://schemas.microsoft.com/office/drawing/2014/main" id="{F8B0FC27-A2BE-4B49-98DB-B122AD54A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448"/>
              <a:ext cx="279" cy="581"/>
            </a:xfrm>
            <a:custGeom>
              <a:avLst/>
              <a:gdLst>
                <a:gd name="T0" fmla="*/ 9 w 416"/>
                <a:gd name="T1" fmla="*/ 1 h 867"/>
                <a:gd name="T2" fmla="*/ 15 w 416"/>
                <a:gd name="T3" fmla="*/ 1 h 867"/>
                <a:gd name="T4" fmla="*/ 97 w 416"/>
                <a:gd name="T5" fmla="*/ 7 h 867"/>
                <a:gd name="T6" fmla="*/ 111 w 416"/>
                <a:gd name="T7" fmla="*/ 15 h 867"/>
                <a:gd name="T8" fmla="*/ 122 w 416"/>
                <a:gd name="T9" fmla="*/ 42 h 867"/>
                <a:gd name="T10" fmla="*/ 122 w 416"/>
                <a:gd name="T11" fmla="*/ 43 h 867"/>
                <a:gd name="T12" fmla="*/ 123 w 416"/>
                <a:gd name="T13" fmla="*/ 44 h 867"/>
                <a:gd name="T14" fmla="*/ 123 w 416"/>
                <a:gd name="T15" fmla="*/ 44 h 867"/>
                <a:gd name="T16" fmla="*/ 123 w 416"/>
                <a:gd name="T17" fmla="*/ 44 h 867"/>
                <a:gd name="T18" fmla="*/ 123 w 416"/>
                <a:gd name="T19" fmla="*/ 44 h 867"/>
                <a:gd name="T20" fmla="*/ 123 w 416"/>
                <a:gd name="T21" fmla="*/ 58 h 867"/>
                <a:gd name="T22" fmla="*/ 118 w 416"/>
                <a:gd name="T23" fmla="*/ 74 h 867"/>
                <a:gd name="T24" fmla="*/ 112 w 416"/>
                <a:gd name="T25" fmla="*/ 80 h 867"/>
                <a:gd name="T26" fmla="*/ 109 w 416"/>
                <a:gd name="T27" fmla="*/ 83 h 867"/>
                <a:gd name="T28" fmla="*/ 101 w 416"/>
                <a:gd name="T29" fmla="*/ 107 h 867"/>
                <a:gd name="T30" fmla="*/ 87 w 416"/>
                <a:gd name="T31" fmla="*/ 127 h 867"/>
                <a:gd name="T32" fmla="*/ 93 w 416"/>
                <a:gd name="T33" fmla="*/ 152 h 867"/>
                <a:gd name="T34" fmla="*/ 102 w 416"/>
                <a:gd name="T35" fmla="*/ 182 h 867"/>
                <a:gd name="T36" fmla="*/ 95 w 416"/>
                <a:gd name="T37" fmla="*/ 216 h 867"/>
                <a:gd name="T38" fmla="*/ 25 w 416"/>
                <a:gd name="T39" fmla="*/ 259 h 867"/>
                <a:gd name="T40" fmla="*/ 14 w 416"/>
                <a:gd name="T41" fmla="*/ 259 h 867"/>
                <a:gd name="T42" fmla="*/ 1 w 416"/>
                <a:gd name="T43" fmla="*/ 8 h 867"/>
                <a:gd name="T44" fmla="*/ 9 w 416"/>
                <a:gd name="T45" fmla="*/ 1 h 867"/>
                <a:gd name="T46" fmla="*/ 9 w 416"/>
                <a:gd name="T47" fmla="*/ 1 h 867"/>
                <a:gd name="T48" fmla="*/ 0 w 416"/>
                <a:gd name="T49" fmla="*/ 7 h 867"/>
                <a:gd name="T50" fmla="*/ 14 w 416"/>
                <a:gd name="T51" fmla="*/ 259 h 867"/>
                <a:gd name="T52" fmla="*/ 25 w 416"/>
                <a:gd name="T53" fmla="*/ 261 h 867"/>
                <a:gd name="T54" fmla="*/ 95 w 416"/>
                <a:gd name="T55" fmla="*/ 217 h 867"/>
                <a:gd name="T56" fmla="*/ 103 w 416"/>
                <a:gd name="T57" fmla="*/ 181 h 867"/>
                <a:gd name="T58" fmla="*/ 91 w 416"/>
                <a:gd name="T59" fmla="*/ 143 h 867"/>
                <a:gd name="T60" fmla="*/ 87 w 416"/>
                <a:gd name="T61" fmla="*/ 127 h 867"/>
                <a:gd name="T62" fmla="*/ 87 w 416"/>
                <a:gd name="T63" fmla="*/ 128 h 867"/>
                <a:gd name="T64" fmla="*/ 111 w 416"/>
                <a:gd name="T65" fmla="*/ 84 h 867"/>
                <a:gd name="T66" fmla="*/ 111 w 416"/>
                <a:gd name="T67" fmla="*/ 84 h 867"/>
                <a:gd name="T68" fmla="*/ 117 w 416"/>
                <a:gd name="T69" fmla="*/ 77 h 867"/>
                <a:gd name="T70" fmla="*/ 121 w 416"/>
                <a:gd name="T71" fmla="*/ 70 h 867"/>
                <a:gd name="T72" fmla="*/ 125 w 416"/>
                <a:gd name="T73" fmla="*/ 49 h 867"/>
                <a:gd name="T74" fmla="*/ 123 w 416"/>
                <a:gd name="T75" fmla="*/ 43 h 867"/>
                <a:gd name="T76" fmla="*/ 123 w 416"/>
                <a:gd name="T77" fmla="*/ 43 h 867"/>
                <a:gd name="T78" fmla="*/ 107 w 416"/>
                <a:gd name="T79" fmla="*/ 10 h 867"/>
                <a:gd name="T80" fmla="*/ 15 w 416"/>
                <a:gd name="T81" fmla="*/ 0 h 867"/>
                <a:gd name="T82" fmla="*/ 7 w 416"/>
                <a:gd name="T83" fmla="*/ 0 h 8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16"/>
                <a:gd name="T127" fmla="*/ 0 h 867"/>
                <a:gd name="T128" fmla="*/ 416 w 416"/>
                <a:gd name="T129" fmla="*/ 867 h 8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16" h="867">
                  <a:moveTo>
                    <a:pt x="28" y="2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30" y="4"/>
                    <a:pt x="34" y="4"/>
                  </a:cubicBezTo>
                  <a:cubicBezTo>
                    <a:pt x="38" y="4"/>
                    <a:pt x="44" y="4"/>
                    <a:pt x="52" y="4"/>
                  </a:cubicBezTo>
                  <a:cubicBezTo>
                    <a:pt x="89" y="4"/>
                    <a:pt x="162" y="5"/>
                    <a:pt x="230" y="11"/>
                  </a:cubicBezTo>
                  <a:cubicBezTo>
                    <a:pt x="264" y="14"/>
                    <a:pt x="296" y="19"/>
                    <a:pt x="321" y="25"/>
                  </a:cubicBezTo>
                  <a:cubicBezTo>
                    <a:pt x="334" y="29"/>
                    <a:pt x="345" y="32"/>
                    <a:pt x="353" y="37"/>
                  </a:cubicBezTo>
                  <a:cubicBezTo>
                    <a:pt x="362" y="41"/>
                    <a:pt x="368" y="46"/>
                    <a:pt x="370" y="51"/>
                  </a:cubicBezTo>
                  <a:cubicBezTo>
                    <a:pt x="386" y="77"/>
                    <a:pt x="394" y="100"/>
                    <a:pt x="399" y="117"/>
                  </a:cubicBezTo>
                  <a:cubicBezTo>
                    <a:pt x="402" y="126"/>
                    <a:pt x="403" y="132"/>
                    <a:pt x="404" y="137"/>
                  </a:cubicBezTo>
                  <a:cubicBezTo>
                    <a:pt x="405" y="139"/>
                    <a:pt x="405" y="141"/>
                    <a:pt x="405" y="142"/>
                  </a:cubicBezTo>
                  <a:cubicBezTo>
                    <a:pt x="405" y="143"/>
                    <a:pt x="405" y="143"/>
                    <a:pt x="405" y="144"/>
                  </a:cubicBezTo>
                  <a:cubicBezTo>
                    <a:pt x="405" y="144"/>
                    <a:pt x="405" y="144"/>
                    <a:pt x="405" y="144"/>
                  </a:cubicBezTo>
                  <a:cubicBezTo>
                    <a:pt x="406" y="145"/>
                    <a:pt x="406" y="146"/>
                    <a:pt x="407" y="146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5"/>
                    <a:pt x="407" y="145"/>
                    <a:pt x="407" y="145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7" y="146"/>
                    <a:pt x="407" y="146"/>
                    <a:pt x="407" y="146"/>
                  </a:cubicBezTo>
                  <a:cubicBezTo>
                    <a:pt x="409" y="147"/>
                    <a:pt x="412" y="151"/>
                    <a:pt x="412" y="162"/>
                  </a:cubicBezTo>
                  <a:cubicBezTo>
                    <a:pt x="412" y="169"/>
                    <a:pt x="411" y="179"/>
                    <a:pt x="407" y="193"/>
                  </a:cubicBezTo>
                  <a:cubicBezTo>
                    <a:pt x="401" y="216"/>
                    <a:pt x="398" y="229"/>
                    <a:pt x="395" y="238"/>
                  </a:cubicBezTo>
                  <a:cubicBezTo>
                    <a:pt x="394" y="242"/>
                    <a:pt x="392" y="244"/>
                    <a:pt x="391" y="247"/>
                  </a:cubicBezTo>
                  <a:cubicBezTo>
                    <a:pt x="389" y="249"/>
                    <a:pt x="388" y="250"/>
                    <a:pt x="386" y="252"/>
                  </a:cubicBezTo>
                  <a:cubicBezTo>
                    <a:pt x="381" y="256"/>
                    <a:pt x="375" y="261"/>
                    <a:pt x="371" y="266"/>
                  </a:cubicBezTo>
                  <a:cubicBezTo>
                    <a:pt x="367" y="271"/>
                    <a:pt x="364" y="275"/>
                    <a:pt x="364" y="275"/>
                  </a:cubicBezTo>
                  <a:cubicBezTo>
                    <a:pt x="363" y="276"/>
                    <a:pt x="363" y="276"/>
                    <a:pt x="363" y="276"/>
                  </a:cubicBezTo>
                  <a:cubicBezTo>
                    <a:pt x="363" y="276"/>
                    <a:pt x="363" y="278"/>
                    <a:pt x="362" y="281"/>
                  </a:cubicBezTo>
                  <a:cubicBezTo>
                    <a:pt x="358" y="293"/>
                    <a:pt x="349" y="324"/>
                    <a:pt x="336" y="354"/>
                  </a:cubicBezTo>
                  <a:cubicBezTo>
                    <a:pt x="330" y="368"/>
                    <a:pt x="322" y="383"/>
                    <a:pt x="313" y="395"/>
                  </a:cubicBezTo>
                  <a:cubicBezTo>
                    <a:pt x="305" y="408"/>
                    <a:pt x="296" y="417"/>
                    <a:pt x="286" y="422"/>
                  </a:cubicBezTo>
                  <a:cubicBezTo>
                    <a:pt x="285" y="422"/>
                    <a:pt x="285" y="423"/>
                    <a:pt x="285" y="424"/>
                  </a:cubicBezTo>
                  <a:cubicBezTo>
                    <a:pt x="285" y="424"/>
                    <a:pt x="296" y="463"/>
                    <a:pt x="308" y="505"/>
                  </a:cubicBezTo>
                  <a:cubicBezTo>
                    <a:pt x="314" y="526"/>
                    <a:pt x="320" y="548"/>
                    <a:pt x="326" y="566"/>
                  </a:cubicBezTo>
                  <a:cubicBezTo>
                    <a:pt x="331" y="584"/>
                    <a:pt x="336" y="598"/>
                    <a:pt x="338" y="603"/>
                  </a:cubicBezTo>
                  <a:cubicBezTo>
                    <a:pt x="340" y="608"/>
                    <a:pt x="341" y="614"/>
                    <a:pt x="341" y="620"/>
                  </a:cubicBezTo>
                  <a:cubicBezTo>
                    <a:pt x="341" y="645"/>
                    <a:pt x="329" y="683"/>
                    <a:pt x="313" y="719"/>
                  </a:cubicBezTo>
                  <a:cubicBezTo>
                    <a:pt x="304" y="740"/>
                    <a:pt x="288" y="776"/>
                    <a:pt x="254" y="806"/>
                  </a:cubicBezTo>
                  <a:cubicBezTo>
                    <a:pt x="220" y="837"/>
                    <a:pt x="168" y="863"/>
                    <a:pt x="85" y="863"/>
                  </a:cubicBezTo>
                  <a:cubicBezTo>
                    <a:pt x="73" y="863"/>
                    <a:pt x="61" y="862"/>
                    <a:pt x="49" y="861"/>
                  </a:cubicBezTo>
                  <a:cubicBezTo>
                    <a:pt x="48" y="863"/>
                    <a:pt x="48" y="863"/>
                    <a:pt x="48" y="863"/>
                  </a:cubicBezTo>
                  <a:cubicBezTo>
                    <a:pt x="50" y="863"/>
                    <a:pt x="50" y="863"/>
                    <a:pt x="50" y="863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46" y="863"/>
                    <a:pt x="46" y="863"/>
                    <a:pt x="46" y="863"/>
                  </a:cubicBezTo>
                  <a:cubicBezTo>
                    <a:pt x="47" y="864"/>
                    <a:pt x="47" y="865"/>
                    <a:pt x="48" y="865"/>
                  </a:cubicBezTo>
                  <a:cubicBezTo>
                    <a:pt x="61" y="866"/>
                    <a:pt x="73" y="867"/>
                    <a:pt x="85" y="867"/>
                  </a:cubicBezTo>
                  <a:cubicBezTo>
                    <a:pt x="168" y="867"/>
                    <a:pt x="222" y="841"/>
                    <a:pt x="257" y="809"/>
                  </a:cubicBezTo>
                  <a:cubicBezTo>
                    <a:pt x="291" y="778"/>
                    <a:pt x="307" y="741"/>
                    <a:pt x="316" y="721"/>
                  </a:cubicBezTo>
                  <a:cubicBezTo>
                    <a:pt x="333" y="684"/>
                    <a:pt x="345" y="646"/>
                    <a:pt x="345" y="620"/>
                  </a:cubicBezTo>
                  <a:cubicBezTo>
                    <a:pt x="345" y="613"/>
                    <a:pt x="344" y="607"/>
                    <a:pt x="342" y="602"/>
                  </a:cubicBezTo>
                  <a:cubicBezTo>
                    <a:pt x="340" y="596"/>
                    <a:pt x="335" y="582"/>
                    <a:pt x="330" y="565"/>
                  </a:cubicBezTo>
                  <a:cubicBezTo>
                    <a:pt x="322" y="538"/>
                    <a:pt x="311" y="503"/>
                    <a:pt x="303" y="474"/>
                  </a:cubicBezTo>
                  <a:cubicBezTo>
                    <a:pt x="299" y="460"/>
                    <a:pt x="296" y="447"/>
                    <a:pt x="293" y="438"/>
                  </a:cubicBezTo>
                  <a:cubicBezTo>
                    <a:pt x="290" y="429"/>
                    <a:pt x="289" y="423"/>
                    <a:pt x="289" y="423"/>
                  </a:cubicBezTo>
                  <a:cubicBezTo>
                    <a:pt x="287" y="424"/>
                    <a:pt x="287" y="424"/>
                    <a:pt x="287" y="424"/>
                  </a:cubicBezTo>
                  <a:cubicBezTo>
                    <a:pt x="288" y="426"/>
                    <a:pt x="288" y="426"/>
                    <a:pt x="288" y="426"/>
                  </a:cubicBezTo>
                  <a:cubicBezTo>
                    <a:pt x="300" y="420"/>
                    <a:pt x="311" y="407"/>
                    <a:pt x="320" y="392"/>
                  </a:cubicBezTo>
                  <a:cubicBezTo>
                    <a:pt x="349" y="347"/>
                    <a:pt x="367" y="277"/>
                    <a:pt x="367" y="277"/>
                  </a:cubicBezTo>
                  <a:cubicBezTo>
                    <a:pt x="365" y="277"/>
                    <a:pt x="365" y="277"/>
                    <a:pt x="365" y="277"/>
                  </a:cubicBezTo>
                  <a:cubicBezTo>
                    <a:pt x="367" y="278"/>
                    <a:pt x="367" y="278"/>
                    <a:pt x="367" y="278"/>
                  </a:cubicBezTo>
                  <a:cubicBezTo>
                    <a:pt x="367" y="278"/>
                    <a:pt x="368" y="277"/>
                    <a:pt x="369" y="275"/>
                  </a:cubicBezTo>
                  <a:cubicBezTo>
                    <a:pt x="373" y="270"/>
                    <a:pt x="381" y="260"/>
                    <a:pt x="388" y="255"/>
                  </a:cubicBezTo>
                  <a:cubicBezTo>
                    <a:pt x="390" y="253"/>
                    <a:pt x="392" y="251"/>
                    <a:pt x="394" y="249"/>
                  </a:cubicBezTo>
                  <a:cubicBezTo>
                    <a:pt x="397" y="245"/>
                    <a:pt x="399" y="240"/>
                    <a:pt x="401" y="232"/>
                  </a:cubicBezTo>
                  <a:cubicBezTo>
                    <a:pt x="404" y="223"/>
                    <a:pt x="407" y="211"/>
                    <a:pt x="411" y="194"/>
                  </a:cubicBezTo>
                  <a:cubicBezTo>
                    <a:pt x="414" y="180"/>
                    <a:pt x="416" y="170"/>
                    <a:pt x="416" y="162"/>
                  </a:cubicBezTo>
                  <a:cubicBezTo>
                    <a:pt x="416" y="154"/>
                    <a:pt x="414" y="149"/>
                    <a:pt x="412" y="146"/>
                  </a:cubicBezTo>
                  <a:cubicBezTo>
                    <a:pt x="410" y="143"/>
                    <a:pt x="408" y="142"/>
                    <a:pt x="408" y="142"/>
                  </a:cubicBezTo>
                  <a:cubicBezTo>
                    <a:pt x="407" y="144"/>
                    <a:pt x="407" y="144"/>
                    <a:pt x="407" y="144"/>
                  </a:cubicBezTo>
                  <a:cubicBezTo>
                    <a:pt x="409" y="144"/>
                    <a:pt x="409" y="144"/>
                    <a:pt x="409" y="144"/>
                  </a:cubicBezTo>
                  <a:cubicBezTo>
                    <a:pt x="409" y="143"/>
                    <a:pt x="405" y="102"/>
                    <a:pt x="374" y="48"/>
                  </a:cubicBezTo>
                  <a:cubicBezTo>
                    <a:pt x="370" y="42"/>
                    <a:pt x="364" y="37"/>
                    <a:pt x="355" y="33"/>
                  </a:cubicBezTo>
                  <a:cubicBezTo>
                    <a:pt x="340" y="25"/>
                    <a:pt x="317" y="19"/>
                    <a:pt x="291" y="15"/>
                  </a:cubicBezTo>
                  <a:cubicBezTo>
                    <a:pt x="212" y="1"/>
                    <a:pt x="100" y="0"/>
                    <a:pt x="52" y="0"/>
                  </a:cubicBezTo>
                  <a:cubicBezTo>
                    <a:pt x="37" y="0"/>
                    <a:pt x="28" y="0"/>
                    <a:pt x="28" y="0"/>
                  </a:cubicBezTo>
                  <a:cubicBezTo>
                    <a:pt x="27" y="0"/>
                    <a:pt x="27" y="0"/>
                    <a:pt x="26" y="0"/>
                  </a:cubicBezTo>
                  <a:lnTo>
                    <a:pt x="28" y="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26">
              <a:extLst>
                <a:ext uri="{FF2B5EF4-FFF2-40B4-BE49-F238E27FC236}">
                  <a16:creationId xmlns:a16="http://schemas.microsoft.com/office/drawing/2014/main" id="{91A7E319-1763-4D6A-A8B6-44C13900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760"/>
              <a:ext cx="130" cy="14"/>
            </a:xfrm>
            <a:custGeom>
              <a:avLst/>
              <a:gdLst>
                <a:gd name="T0" fmla="*/ 58 w 194"/>
                <a:gd name="T1" fmla="*/ 1 h 21"/>
                <a:gd name="T2" fmla="*/ 25 w 194"/>
                <a:gd name="T3" fmla="*/ 5 h 21"/>
                <a:gd name="T4" fmla="*/ 1 w 194"/>
                <a:gd name="T5" fmla="*/ 3 h 21"/>
                <a:gd name="T6" fmla="*/ 0 w 194"/>
                <a:gd name="T7" fmla="*/ 3 h 21"/>
                <a:gd name="T8" fmla="*/ 1 w 194"/>
                <a:gd name="T9" fmla="*/ 4 h 21"/>
                <a:gd name="T10" fmla="*/ 25 w 194"/>
                <a:gd name="T11" fmla="*/ 6 h 21"/>
                <a:gd name="T12" fmla="*/ 58 w 194"/>
                <a:gd name="T13" fmla="*/ 1 h 21"/>
                <a:gd name="T14" fmla="*/ 58 w 194"/>
                <a:gd name="T15" fmla="*/ 1 h 21"/>
                <a:gd name="T16" fmla="*/ 58 w 194"/>
                <a:gd name="T17" fmla="*/ 1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4"/>
                <a:gd name="T28" fmla="*/ 0 h 21"/>
                <a:gd name="T29" fmla="*/ 194 w 194"/>
                <a:gd name="T30" fmla="*/ 21 h 2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4" h="21">
                  <a:moveTo>
                    <a:pt x="191" y="1"/>
                  </a:moveTo>
                  <a:cubicBezTo>
                    <a:pt x="162" y="10"/>
                    <a:pt x="126" y="17"/>
                    <a:pt x="82" y="17"/>
                  </a:cubicBezTo>
                  <a:cubicBezTo>
                    <a:pt x="58" y="17"/>
                    <a:pt x="31" y="15"/>
                    <a:pt x="3" y="10"/>
                  </a:cubicBezTo>
                  <a:cubicBezTo>
                    <a:pt x="2" y="10"/>
                    <a:pt x="0" y="10"/>
                    <a:pt x="0" y="11"/>
                  </a:cubicBezTo>
                  <a:cubicBezTo>
                    <a:pt x="0" y="12"/>
                    <a:pt x="1" y="13"/>
                    <a:pt x="2" y="14"/>
                  </a:cubicBezTo>
                  <a:cubicBezTo>
                    <a:pt x="31" y="19"/>
                    <a:pt x="58" y="21"/>
                    <a:pt x="82" y="21"/>
                  </a:cubicBezTo>
                  <a:cubicBezTo>
                    <a:pt x="127" y="21"/>
                    <a:pt x="163" y="14"/>
                    <a:pt x="192" y="4"/>
                  </a:cubicBezTo>
                  <a:cubicBezTo>
                    <a:pt x="193" y="4"/>
                    <a:pt x="194" y="3"/>
                    <a:pt x="193" y="2"/>
                  </a:cubicBezTo>
                  <a:cubicBezTo>
                    <a:pt x="193" y="1"/>
                    <a:pt x="192" y="0"/>
                    <a:pt x="191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27">
              <a:extLst>
                <a:ext uri="{FF2B5EF4-FFF2-40B4-BE49-F238E27FC236}">
                  <a16:creationId xmlns:a16="http://schemas.microsoft.com/office/drawing/2014/main" id="{79D0CA18-D868-4650-87A1-FA22CCA4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731"/>
              <a:ext cx="34" cy="22"/>
            </a:xfrm>
            <a:custGeom>
              <a:avLst/>
              <a:gdLst>
                <a:gd name="T0" fmla="*/ 15 w 50"/>
                <a:gd name="T1" fmla="*/ 0 h 33"/>
                <a:gd name="T2" fmla="*/ 14 w 50"/>
                <a:gd name="T3" fmla="*/ 1 h 33"/>
                <a:gd name="T4" fmla="*/ 1 w 50"/>
                <a:gd name="T5" fmla="*/ 9 h 33"/>
                <a:gd name="T6" fmla="*/ 1 w 50"/>
                <a:gd name="T7" fmla="*/ 9 h 33"/>
                <a:gd name="T8" fmla="*/ 1 w 50"/>
                <a:gd name="T9" fmla="*/ 10 h 33"/>
                <a:gd name="T10" fmla="*/ 15 w 50"/>
                <a:gd name="T11" fmla="*/ 1 h 33"/>
                <a:gd name="T12" fmla="*/ 15 w 50"/>
                <a:gd name="T13" fmla="*/ 0 h 33"/>
                <a:gd name="T14" fmla="*/ 15 w 50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0"/>
                <a:gd name="T25" fmla="*/ 0 h 33"/>
                <a:gd name="T26" fmla="*/ 50 w 5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0" h="33">
                  <a:moveTo>
                    <a:pt x="47" y="0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5" y="2"/>
                    <a:pt x="30" y="16"/>
                    <a:pt x="1" y="29"/>
                  </a:cubicBezTo>
                  <a:cubicBezTo>
                    <a:pt x="1" y="30"/>
                    <a:pt x="0" y="31"/>
                    <a:pt x="1" y="32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34" y="18"/>
                    <a:pt x="49" y="3"/>
                    <a:pt x="49" y="3"/>
                  </a:cubicBezTo>
                  <a:cubicBezTo>
                    <a:pt x="50" y="2"/>
                    <a:pt x="50" y="1"/>
                    <a:pt x="49" y="0"/>
                  </a:cubicBezTo>
                  <a:cubicBezTo>
                    <a:pt x="49" y="0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28">
              <a:extLst>
                <a:ext uri="{FF2B5EF4-FFF2-40B4-BE49-F238E27FC236}">
                  <a16:creationId xmlns:a16="http://schemas.microsoft.com/office/drawing/2014/main" id="{5614383D-836D-472E-B77A-26B6AB495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1433"/>
              <a:ext cx="309" cy="209"/>
            </a:xfrm>
            <a:custGeom>
              <a:avLst/>
              <a:gdLst>
                <a:gd name="T0" fmla="*/ 5 w 461"/>
                <a:gd name="T1" fmla="*/ 7 h 312"/>
                <a:gd name="T2" fmla="*/ 107 w 461"/>
                <a:gd name="T3" fmla="*/ 10 h 312"/>
                <a:gd name="T4" fmla="*/ 118 w 461"/>
                <a:gd name="T5" fmla="*/ 60 h 312"/>
                <a:gd name="T6" fmla="*/ 0 w 461"/>
                <a:gd name="T7" fmla="*/ 86 h 312"/>
                <a:gd name="T8" fmla="*/ 5 w 461"/>
                <a:gd name="T9" fmla="*/ 7 h 3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61"/>
                <a:gd name="T16" fmla="*/ 0 h 312"/>
                <a:gd name="T17" fmla="*/ 461 w 461"/>
                <a:gd name="T18" fmla="*/ 312 h 3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61" h="312">
                  <a:moveTo>
                    <a:pt x="17" y="24"/>
                  </a:moveTo>
                  <a:cubicBezTo>
                    <a:pt x="17" y="24"/>
                    <a:pt x="298" y="0"/>
                    <a:pt x="356" y="35"/>
                  </a:cubicBezTo>
                  <a:cubicBezTo>
                    <a:pt x="413" y="69"/>
                    <a:pt x="461" y="144"/>
                    <a:pt x="392" y="201"/>
                  </a:cubicBezTo>
                  <a:cubicBezTo>
                    <a:pt x="322" y="259"/>
                    <a:pt x="181" y="312"/>
                    <a:pt x="0" y="285"/>
                  </a:cubicBezTo>
                  <a:lnTo>
                    <a:pt x="17" y="24"/>
                  </a:lnTo>
                  <a:close/>
                </a:path>
              </a:pathLst>
            </a:custGeom>
            <a:solidFill>
              <a:srgbClr val="F2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29">
              <a:extLst>
                <a:ext uri="{FF2B5EF4-FFF2-40B4-BE49-F238E27FC236}">
                  <a16:creationId xmlns:a16="http://schemas.microsoft.com/office/drawing/2014/main" id="{9232FDDE-B4F2-4845-B82E-45C6CA08C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" y="1443"/>
              <a:ext cx="255" cy="188"/>
            </a:xfrm>
            <a:custGeom>
              <a:avLst/>
              <a:gdLst>
                <a:gd name="T0" fmla="*/ 83 w 380"/>
                <a:gd name="T1" fmla="*/ 6 h 280"/>
                <a:gd name="T2" fmla="*/ 32 w 380"/>
                <a:gd name="T3" fmla="*/ 1 h 280"/>
                <a:gd name="T4" fmla="*/ 75 w 380"/>
                <a:gd name="T5" fmla="*/ 6 h 280"/>
                <a:gd name="T6" fmla="*/ 86 w 380"/>
                <a:gd name="T7" fmla="*/ 56 h 280"/>
                <a:gd name="T8" fmla="*/ 0 w 380"/>
                <a:gd name="T9" fmla="*/ 84 h 280"/>
                <a:gd name="T10" fmla="*/ 94 w 380"/>
                <a:gd name="T11" fmla="*/ 56 h 280"/>
                <a:gd name="T12" fmla="*/ 83 w 380"/>
                <a:gd name="T13" fmla="*/ 6 h 2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0"/>
                <a:gd name="T22" fmla="*/ 0 h 280"/>
                <a:gd name="T23" fmla="*/ 380 w 380"/>
                <a:gd name="T24" fmla="*/ 280 h 28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0" h="280">
                  <a:moveTo>
                    <a:pt x="275" y="20"/>
                  </a:moveTo>
                  <a:cubicBezTo>
                    <a:pt x="249" y="4"/>
                    <a:pt x="178" y="0"/>
                    <a:pt x="108" y="1"/>
                  </a:cubicBezTo>
                  <a:cubicBezTo>
                    <a:pt x="169" y="2"/>
                    <a:pt x="226" y="6"/>
                    <a:pt x="249" y="20"/>
                  </a:cubicBezTo>
                  <a:cubicBezTo>
                    <a:pt x="306" y="54"/>
                    <a:pt x="354" y="129"/>
                    <a:pt x="285" y="186"/>
                  </a:cubicBezTo>
                  <a:cubicBezTo>
                    <a:pt x="230" y="232"/>
                    <a:pt x="129" y="275"/>
                    <a:pt x="0" y="277"/>
                  </a:cubicBezTo>
                  <a:cubicBezTo>
                    <a:pt x="142" y="280"/>
                    <a:pt x="252" y="235"/>
                    <a:pt x="311" y="186"/>
                  </a:cubicBezTo>
                  <a:cubicBezTo>
                    <a:pt x="380" y="129"/>
                    <a:pt x="332" y="54"/>
                    <a:pt x="275" y="20"/>
                  </a:cubicBezTo>
                  <a:close/>
                </a:path>
              </a:pathLst>
            </a:custGeom>
            <a:solidFill>
              <a:srgbClr val="F5EE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30">
              <a:extLst>
                <a:ext uri="{FF2B5EF4-FFF2-40B4-BE49-F238E27FC236}">
                  <a16:creationId xmlns:a16="http://schemas.microsoft.com/office/drawing/2014/main" id="{C8127467-6EA0-4025-B5AC-D4724A053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1442"/>
              <a:ext cx="288" cy="188"/>
            </a:xfrm>
            <a:custGeom>
              <a:avLst/>
              <a:gdLst>
                <a:gd name="T0" fmla="*/ 6 w 430"/>
                <a:gd name="T1" fmla="*/ 3 h 280"/>
                <a:gd name="T2" fmla="*/ 6 w 430"/>
                <a:gd name="T3" fmla="*/ 3 h 280"/>
                <a:gd name="T4" fmla="*/ 10 w 430"/>
                <a:gd name="T5" fmla="*/ 3 h 280"/>
                <a:gd name="T6" fmla="*/ 62 w 430"/>
                <a:gd name="T7" fmla="*/ 1 h 280"/>
                <a:gd name="T8" fmla="*/ 89 w 430"/>
                <a:gd name="T9" fmla="*/ 2 h 280"/>
                <a:gd name="T10" fmla="*/ 107 w 430"/>
                <a:gd name="T11" fmla="*/ 7 h 280"/>
                <a:gd name="T12" fmla="*/ 122 w 430"/>
                <a:gd name="T13" fmla="*/ 20 h 280"/>
                <a:gd name="T14" fmla="*/ 128 w 430"/>
                <a:gd name="T15" fmla="*/ 38 h 280"/>
                <a:gd name="T16" fmla="*/ 118 w 430"/>
                <a:gd name="T17" fmla="*/ 56 h 280"/>
                <a:gd name="T18" fmla="*/ 29 w 430"/>
                <a:gd name="T19" fmla="*/ 83 h 280"/>
                <a:gd name="T20" fmla="*/ 1 w 430"/>
                <a:gd name="T21" fmla="*/ 82 h 280"/>
                <a:gd name="T22" fmla="*/ 1 w 430"/>
                <a:gd name="T23" fmla="*/ 82 h 280"/>
                <a:gd name="T24" fmla="*/ 1 w 430"/>
                <a:gd name="T25" fmla="*/ 83 h 280"/>
                <a:gd name="T26" fmla="*/ 6 w 430"/>
                <a:gd name="T27" fmla="*/ 3 h 280"/>
                <a:gd name="T28" fmla="*/ 6 w 430"/>
                <a:gd name="T29" fmla="*/ 3 h 280"/>
                <a:gd name="T30" fmla="*/ 6 w 430"/>
                <a:gd name="T31" fmla="*/ 3 h 280"/>
                <a:gd name="T32" fmla="*/ 6 w 430"/>
                <a:gd name="T33" fmla="*/ 3 h 280"/>
                <a:gd name="T34" fmla="*/ 5 w 430"/>
                <a:gd name="T35" fmla="*/ 3 h 280"/>
                <a:gd name="T36" fmla="*/ 0 w 430"/>
                <a:gd name="T37" fmla="*/ 82 h 280"/>
                <a:gd name="T38" fmla="*/ 1 w 430"/>
                <a:gd name="T39" fmla="*/ 83 h 280"/>
                <a:gd name="T40" fmla="*/ 29 w 430"/>
                <a:gd name="T41" fmla="*/ 85 h 280"/>
                <a:gd name="T42" fmla="*/ 119 w 430"/>
                <a:gd name="T43" fmla="*/ 57 h 280"/>
                <a:gd name="T44" fmla="*/ 129 w 430"/>
                <a:gd name="T45" fmla="*/ 38 h 280"/>
                <a:gd name="T46" fmla="*/ 123 w 430"/>
                <a:gd name="T47" fmla="*/ 19 h 280"/>
                <a:gd name="T48" fmla="*/ 108 w 430"/>
                <a:gd name="T49" fmla="*/ 6 h 280"/>
                <a:gd name="T50" fmla="*/ 89 w 430"/>
                <a:gd name="T51" fmla="*/ 1 h 280"/>
                <a:gd name="T52" fmla="*/ 62 w 430"/>
                <a:gd name="T53" fmla="*/ 0 h 280"/>
                <a:gd name="T54" fmla="*/ 6 w 430"/>
                <a:gd name="T55" fmla="*/ 2 h 280"/>
                <a:gd name="T56" fmla="*/ 5 w 430"/>
                <a:gd name="T57" fmla="*/ 3 h 280"/>
                <a:gd name="T58" fmla="*/ 6 w 430"/>
                <a:gd name="T59" fmla="*/ 3 h 28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430"/>
                <a:gd name="T91" fmla="*/ 0 h 280"/>
                <a:gd name="T92" fmla="*/ 430 w 430"/>
                <a:gd name="T93" fmla="*/ 280 h 28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430" h="280">
                  <a:moveTo>
                    <a:pt x="19" y="10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25" y="12"/>
                    <a:pt x="35" y="11"/>
                  </a:cubicBezTo>
                  <a:cubicBezTo>
                    <a:pt x="66" y="9"/>
                    <a:pt x="137" y="4"/>
                    <a:pt x="205" y="4"/>
                  </a:cubicBezTo>
                  <a:cubicBezTo>
                    <a:pt x="237" y="4"/>
                    <a:pt x="269" y="5"/>
                    <a:pt x="296" y="8"/>
                  </a:cubicBezTo>
                  <a:cubicBezTo>
                    <a:pt x="323" y="11"/>
                    <a:pt x="345" y="15"/>
                    <a:pt x="357" y="22"/>
                  </a:cubicBezTo>
                  <a:cubicBezTo>
                    <a:pt x="375" y="34"/>
                    <a:pt x="392" y="49"/>
                    <a:pt x="405" y="66"/>
                  </a:cubicBezTo>
                  <a:cubicBezTo>
                    <a:pt x="418" y="84"/>
                    <a:pt x="426" y="103"/>
                    <a:pt x="426" y="123"/>
                  </a:cubicBezTo>
                  <a:cubicBezTo>
                    <a:pt x="426" y="144"/>
                    <a:pt x="416" y="166"/>
                    <a:pt x="392" y="186"/>
                  </a:cubicBezTo>
                  <a:cubicBezTo>
                    <a:pt x="336" y="232"/>
                    <a:pt x="232" y="276"/>
                    <a:pt x="97" y="276"/>
                  </a:cubicBezTo>
                  <a:cubicBezTo>
                    <a:pt x="67" y="276"/>
                    <a:pt x="35" y="274"/>
                    <a:pt x="2" y="269"/>
                  </a:cubicBezTo>
                  <a:cubicBezTo>
                    <a:pt x="2" y="271"/>
                    <a:pt x="2" y="271"/>
                    <a:pt x="2" y="271"/>
                  </a:cubicBezTo>
                  <a:cubicBezTo>
                    <a:pt x="4" y="272"/>
                    <a:pt x="4" y="272"/>
                    <a:pt x="4" y="272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0" y="272"/>
                    <a:pt x="0" y="273"/>
                    <a:pt x="1" y="273"/>
                  </a:cubicBezTo>
                  <a:cubicBezTo>
                    <a:pt x="34" y="278"/>
                    <a:pt x="66" y="280"/>
                    <a:pt x="97" y="280"/>
                  </a:cubicBezTo>
                  <a:cubicBezTo>
                    <a:pt x="233" y="280"/>
                    <a:pt x="338" y="236"/>
                    <a:pt x="395" y="189"/>
                  </a:cubicBezTo>
                  <a:cubicBezTo>
                    <a:pt x="420" y="168"/>
                    <a:pt x="430" y="145"/>
                    <a:pt x="430" y="123"/>
                  </a:cubicBezTo>
                  <a:cubicBezTo>
                    <a:pt x="430" y="102"/>
                    <a:pt x="421" y="82"/>
                    <a:pt x="408" y="64"/>
                  </a:cubicBezTo>
                  <a:cubicBezTo>
                    <a:pt x="395" y="46"/>
                    <a:pt x="377" y="30"/>
                    <a:pt x="359" y="19"/>
                  </a:cubicBezTo>
                  <a:cubicBezTo>
                    <a:pt x="346" y="11"/>
                    <a:pt x="324" y="7"/>
                    <a:pt x="297" y="4"/>
                  </a:cubicBezTo>
                  <a:cubicBezTo>
                    <a:pt x="270" y="1"/>
                    <a:pt x="237" y="0"/>
                    <a:pt x="205" y="0"/>
                  </a:cubicBezTo>
                  <a:cubicBezTo>
                    <a:pt x="114" y="0"/>
                    <a:pt x="19" y="8"/>
                    <a:pt x="19" y="8"/>
                  </a:cubicBezTo>
                  <a:cubicBezTo>
                    <a:pt x="18" y="8"/>
                    <a:pt x="17" y="9"/>
                    <a:pt x="17" y="10"/>
                  </a:cubicBezTo>
                  <a:lnTo>
                    <a:pt x="19" y="10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31">
              <a:extLst>
                <a:ext uri="{FF2B5EF4-FFF2-40B4-BE49-F238E27FC236}">
                  <a16:creationId xmlns:a16="http://schemas.microsoft.com/office/drawing/2014/main" id="{0F4B9030-6D97-4D9C-AA75-B7FE42C3B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1470"/>
              <a:ext cx="206" cy="110"/>
            </a:xfrm>
            <a:custGeom>
              <a:avLst/>
              <a:gdLst>
                <a:gd name="T0" fmla="*/ 2 w 307"/>
                <a:gd name="T1" fmla="*/ 12 h 163"/>
                <a:gd name="T2" fmla="*/ 87 w 307"/>
                <a:gd name="T3" fmla="*/ 24 h 163"/>
                <a:gd name="T4" fmla="*/ 0 w 307"/>
                <a:gd name="T5" fmla="*/ 49 h 163"/>
                <a:gd name="T6" fmla="*/ 2 w 307"/>
                <a:gd name="T7" fmla="*/ 12 h 1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7"/>
                <a:gd name="T13" fmla="*/ 0 h 163"/>
                <a:gd name="T14" fmla="*/ 307 w 307"/>
                <a:gd name="T15" fmla="*/ 163 h 1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7" h="163">
                  <a:moveTo>
                    <a:pt x="7" y="40"/>
                  </a:moveTo>
                  <a:cubicBezTo>
                    <a:pt x="7" y="40"/>
                    <a:pt x="272" y="0"/>
                    <a:pt x="289" y="77"/>
                  </a:cubicBezTo>
                  <a:cubicBezTo>
                    <a:pt x="307" y="155"/>
                    <a:pt x="12" y="163"/>
                    <a:pt x="0" y="160"/>
                  </a:cubicBezTo>
                  <a:lnTo>
                    <a:pt x="7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32">
              <a:extLst>
                <a:ext uri="{FF2B5EF4-FFF2-40B4-BE49-F238E27FC236}">
                  <a16:creationId xmlns:a16="http://schemas.microsoft.com/office/drawing/2014/main" id="{F0965C3B-2467-4B85-BD2D-B3BD30570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1489"/>
              <a:ext cx="198" cy="90"/>
            </a:xfrm>
            <a:custGeom>
              <a:avLst/>
              <a:gdLst>
                <a:gd name="T0" fmla="*/ 3 w 294"/>
                <a:gd name="T1" fmla="*/ 3 h 134"/>
                <a:gd name="T2" fmla="*/ 3 w 294"/>
                <a:gd name="T3" fmla="*/ 4 h 134"/>
                <a:gd name="T4" fmla="*/ 3 w 294"/>
                <a:gd name="T5" fmla="*/ 4 h 134"/>
                <a:gd name="T6" fmla="*/ 45 w 294"/>
                <a:gd name="T7" fmla="*/ 1 h 134"/>
                <a:gd name="T8" fmla="*/ 73 w 294"/>
                <a:gd name="T9" fmla="*/ 4 h 134"/>
                <a:gd name="T10" fmla="*/ 84 w 294"/>
                <a:gd name="T11" fmla="*/ 9 h 134"/>
                <a:gd name="T12" fmla="*/ 88 w 294"/>
                <a:gd name="T13" fmla="*/ 15 h 134"/>
                <a:gd name="T14" fmla="*/ 88 w 294"/>
                <a:gd name="T15" fmla="*/ 17 h 134"/>
                <a:gd name="T16" fmla="*/ 86 w 294"/>
                <a:gd name="T17" fmla="*/ 23 h 134"/>
                <a:gd name="T18" fmla="*/ 70 w 294"/>
                <a:gd name="T19" fmla="*/ 31 h 134"/>
                <a:gd name="T20" fmla="*/ 4 w 294"/>
                <a:gd name="T21" fmla="*/ 39 h 134"/>
                <a:gd name="T22" fmla="*/ 2 w 294"/>
                <a:gd name="T23" fmla="*/ 39 h 134"/>
                <a:gd name="T24" fmla="*/ 1 w 294"/>
                <a:gd name="T25" fmla="*/ 39 h 134"/>
                <a:gd name="T26" fmla="*/ 1 w 294"/>
                <a:gd name="T27" fmla="*/ 40 h 134"/>
                <a:gd name="T28" fmla="*/ 1 w 294"/>
                <a:gd name="T29" fmla="*/ 40 h 134"/>
                <a:gd name="T30" fmla="*/ 3 w 294"/>
                <a:gd name="T31" fmla="*/ 3 h 134"/>
                <a:gd name="T32" fmla="*/ 3 w 294"/>
                <a:gd name="T33" fmla="*/ 3 h 134"/>
                <a:gd name="T34" fmla="*/ 3 w 294"/>
                <a:gd name="T35" fmla="*/ 4 h 134"/>
                <a:gd name="T36" fmla="*/ 3 w 294"/>
                <a:gd name="T37" fmla="*/ 3 h 134"/>
                <a:gd name="T38" fmla="*/ 2 w 294"/>
                <a:gd name="T39" fmla="*/ 3 h 134"/>
                <a:gd name="T40" fmla="*/ 0 w 294"/>
                <a:gd name="T41" fmla="*/ 40 h 134"/>
                <a:gd name="T42" fmla="*/ 1 w 294"/>
                <a:gd name="T43" fmla="*/ 40 h 134"/>
                <a:gd name="T44" fmla="*/ 2 w 294"/>
                <a:gd name="T45" fmla="*/ 40 h 134"/>
                <a:gd name="T46" fmla="*/ 4 w 294"/>
                <a:gd name="T47" fmla="*/ 40 h 134"/>
                <a:gd name="T48" fmla="*/ 53 w 294"/>
                <a:gd name="T49" fmla="*/ 36 h 134"/>
                <a:gd name="T50" fmla="*/ 79 w 294"/>
                <a:gd name="T51" fmla="*/ 30 h 134"/>
                <a:gd name="T52" fmla="*/ 87 w 294"/>
                <a:gd name="T53" fmla="*/ 24 h 134"/>
                <a:gd name="T54" fmla="*/ 90 w 294"/>
                <a:gd name="T55" fmla="*/ 17 h 134"/>
                <a:gd name="T56" fmla="*/ 90 w 294"/>
                <a:gd name="T57" fmla="*/ 15 h 134"/>
                <a:gd name="T58" fmla="*/ 84 w 294"/>
                <a:gd name="T59" fmla="*/ 7 h 134"/>
                <a:gd name="T60" fmla="*/ 67 w 294"/>
                <a:gd name="T61" fmla="*/ 1 h 134"/>
                <a:gd name="T62" fmla="*/ 45 w 294"/>
                <a:gd name="T63" fmla="*/ 0 h 134"/>
                <a:gd name="T64" fmla="*/ 2 w 294"/>
                <a:gd name="T65" fmla="*/ 3 h 134"/>
                <a:gd name="T66" fmla="*/ 2 w 294"/>
                <a:gd name="T67" fmla="*/ 3 h 134"/>
                <a:gd name="T68" fmla="*/ 3 w 294"/>
                <a:gd name="T69" fmla="*/ 3 h 13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94"/>
                <a:gd name="T106" fmla="*/ 0 h 134"/>
                <a:gd name="T107" fmla="*/ 294 w 294"/>
                <a:gd name="T108" fmla="*/ 134 h 13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94" h="134">
                  <a:moveTo>
                    <a:pt x="9" y="12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4"/>
                    <a:pt x="12" y="14"/>
                  </a:cubicBezTo>
                  <a:cubicBezTo>
                    <a:pt x="26" y="12"/>
                    <a:pt x="86" y="4"/>
                    <a:pt x="147" y="4"/>
                  </a:cubicBezTo>
                  <a:cubicBezTo>
                    <a:pt x="180" y="4"/>
                    <a:pt x="214" y="6"/>
                    <a:pt x="241" y="13"/>
                  </a:cubicBezTo>
                  <a:cubicBezTo>
                    <a:pt x="254" y="17"/>
                    <a:pt x="265" y="21"/>
                    <a:pt x="273" y="28"/>
                  </a:cubicBezTo>
                  <a:cubicBezTo>
                    <a:pt x="282" y="34"/>
                    <a:pt x="287" y="41"/>
                    <a:pt x="289" y="50"/>
                  </a:cubicBezTo>
                  <a:cubicBezTo>
                    <a:pt x="290" y="52"/>
                    <a:pt x="290" y="54"/>
                    <a:pt x="290" y="56"/>
                  </a:cubicBezTo>
                  <a:cubicBezTo>
                    <a:pt x="290" y="63"/>
                    <a:pt x="287" y="70"/>
                    <a:pt x="281" y="76"/>
                  </a:cubicBezTo>
                  <a:cubicBezTo>
                    <a:pt x="270" y="87"/>
                    <a:pt x="251" y="96"/>
                    <a:pt x="228" y="103"/>
                  </a:cubicBezTo>
                  <a:cubicBezTo>
                    <a:pt x="157" y="125"/>
                    <a:pt x="48" y="130"/>
                    <a:pt x="13" y="130"/>
                  </a:cubicBezTo>
                  <a:cubicBezTo>
                    <a:pt x="10" y="130"/>
                    <a:pt x="8" y="130"/>
                    <a:pt x="6" y="130"/>
                  </a:cubicBezTo>
                  <a:cubicBezTo>
                    <a:pt x="4" y="130"/>
                    <a:pt x="3" y="130"/>
                    <a:pt x="2" y="130"/>
                  </a:cubicBezTo>
                  <a:cubicBezTo>
                    <a:pt x="2" y="132"/>
                    <a:pt x="2" y="132"/>
                    <a:pt x="2" y="132"/>
                  </a:cubicBezTo>
                  <a:cubicBezTo>
                    <a:pt x="4" y="132"/>
                    <a:pt x="4" y="132"/>
                    <a:pt x="4" y="13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3"/>
                    <a:pt x="1" y="134"/>
                    <a:pt x="1" y="134"/>
                  </a:cubicBezTo>
                  <a:cubicBezTo>
                    <a:pt x="2" y="134"/>
                    <a:pt x="4" y="134"/>
                    <a:pt x="6" y="134"/>
                  </a:cubicBezTo>
                  <a:cubicBezTo>
                    <a:pt x="8" y="134"/>
                    <a:pt x="10" y="134"/>
                    <a:pt x="13" y="134"/>
                  </a:cubicBezTo>
                  <a:cubicBezTo>
                    <a:pt x="40" y="134"/>
                    <a:pt x="110" y="131"/>
                    <a:pt x="173" y="120"/>
                  </a:cubicBezTo>
                  <a:cubicBezTo>
                    <a:pt x="205" y="115"/>
                    <a:pt x="235" y="107"/>
                    <a:pt x="257" y="97"/>
                  </a:cubicBezTo>
                  <a:cubicBezTo>
                    <a:pt x="268" y="92"/>
                    <a:pt x="277" y="86"/>
                    <a:pt x="284" y="79"/>
                  </a:cubicBezTo>
                  <a:cubicBezTo>
                    <a:pt x="290" y="72"/>
                    <a:pt x="294" y="64"/>
                    <a:pt x="294" y="56"/>
                  </a:cubicBezTo>
                  <a:cubicBezTo>
                    <a:pt x="294" y="54"/>
                    <a:pt x="294" y="51"/>
                    <a:pt x="293" y="49"/>
                  </a:cubicBezTo>
                  <a:cubicBezTo>
                    <a:pt x="291" y="39"/>
                    <a:pt x="285" y="31"/>
                    <a:pt x="276" y="24"/>
                  </a:cubicBezTo>
                  <a:cubicBezTo>
                    <a:pt x="262" y="15"/>
                    <a:pt x="243" y="9"/>
                    <a:pt x="220" y="5"/>
                  </a:cubicBezTo>
                  <a:cubicBezTo>
                    <a:pt x="198" y="1"/>
                    <a:pt x="172" y="0"/>
                    <a:pt x="147" y="0"/>
                  </a:cubicBezTo>
                  <a:cubicBezTo>
                    <a:pt x="77" y="0"/>
                    <a:pt x="8" y="10"/>
                    <a:pt x="8" y="10"/>
                  </a:cubicBezTo>
                  <a:cubicBezTo>
                    <a:pt x="7" y="10"/>
                    <a:pt x="7" y="11"/>
                    <a:pt x="7" y="12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33">
              <a:extLst>
                <a:ext uri="{FF2B5EF4-FFF2-40B4-BE49-F238E27FC236}">
                  <a16:creationId xmlns:a16="http://schemas.microsoft.com/office/drawing/2014/main" id="{FE4F5A40-B195-4106-8253-FA15FBB49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1628"/>
              <a:ext cx="84" cy="44"/>
            </a:xfrm>
            <a:custGeom>
              <a:avLst/>
              <a:gdLst>
                <a:gd name="T0" fmla="*/ 36 w 125"/>
                <a:gd name="T1" fmla="*/ 1 h 65"/>
                <a:gd name="T2" fmla="*/ 36 w 125"/>
                <a:gd name="T3" fmla="*/ 1 h 65"/>
                <a:gd name="T4" fmla="*/ 1 w 125"/>
                <a:gd name="T5" fmla="*/ 19 h 65"/>
                <a:gd name="T6" fmla="*/ 1 w 125"/>
                <a:gd name="T7" fmla="*/ 20 h 65"/>
                <a:gd name="T8" fmla="*/ 1 w 125"/>
                <a:gd name="T9" fmla="*/ 20 h 65"/>
                <a:gd name="T10" fmla="*/ 38 w 125"/>
                <a:gd name="T11" fmla="*/ 1 h 65"/>
                <a:gd name="T12" fmla="*/ 38 w 125"/>
                <a:gd name="T13" fmla="*/ 1 h 65"/>
                <a:gd name="T14" fmla="*/ 36 w 125"/>
                <a:gd name="T15" fmla="*/ 1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5"/>
                <a:gd name="T25" fmla="*/ 0 h 65"/>
                <a:gd name="T26" fmla="*/ 125 w 125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5" h="65">
                  <a:moveTo>
                    <a:pt x="121" y="1"/>
                  </a:moveTo>
                  <a:cubicBezTo>
                    <a:pt x="121" y="1"/>
                    <a:pt x="121" y="1"/>
                    <a:pt x="119" y="2"/>
                  </a:cubicBezTo>
                  <a:cubicBezTo>
                    <a:pt x="107" y="10"/>
                    <a:pt x="55" y="42"/>
                    <a:pt x="2" y="60"/>
                  </a:cubicBezTo>
                  <a:cubicBezTo>
                    <a:pt x="1" y="61"/>
                    <a:pt x="0" y="62"/>
                    <a:pt x="1" y="63"/>
                  </a:cubicBezTo>
                  <a:cubicBezTo>
                    <a:pt x="1" y="64"/>
                    <a:pt x="2" y="65"/>
                    <a:pt x="3" y="64"/>
                  </a:cubicBezTo>
                  <a:cubicBezTo>
                    <a:pt x="65" y="43"/>
                    <a:pt x="124" y="4"/>
                    <a:pt x="124" y="4"/>
                  </a:cubicBezTo>
                  <a:cubicBezTo>
                    <a:pt x="125" y="3"/>
                    <a:pt x="125" y="2"/>
                    <a:pt x="124" y="1"/>
                  </a:cubicBezTo>
                  <a:cubicBezTo>
                    <a:pt x="124" y="0"/>
                    <a:pt x="122" y="0"/>
                    <a:pt x="121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34">
              <a:extLst>
                <a:ext uri="{FF2B5EF4-FFF2-40B4-BE49-F238E27FC236}">
                  <a16:creationId xmlns:a16="http://schemas.microsoft.com/office/drawing/2014/main" id="{456FFCAD-0B27-4D66-B985-F5152AD2C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1765"/>
              <a:ext cx="189" cy="4"/>
            </a:xfrm>
            <a:custGeom>
              <a:avLst/>
              <a:gdLst>
                <a:gd name="T0" fmla="*/ 1 w 282"/>
                <a:gd name="T1" fmla="*/ 1 h 6"/>
                <a:gd name="T2" fmla="*/ 84 w 282"/>
                <a:gd name="T3" fmla="*/ 2 h 6"/>
                <a:gd name="T4" fmla="*/ 85 w 282"/>
                <a:gd name="T5" fmla="*/ 1 h 6"/>
                <a:gd name="T6" fmla="*/ 84 w 282"/>
                <a:gd name="T7" fmla="*/ 1 h 6"/>
                <a:gd name="T8" fmla="*/ 1 w 282"/>
                <a:gd name="T9" fmla="*/ 0 h 6"/>
                <a:gd name="T10" fmla="*/ 0 w 282"/>
                <a:gd name="T11" fmla="*/ 1 h 6"/>
                <a:gd name="T12" fmla="*/ 1 w 282"/>
                <a:gd name="T13" fmla="*/ 1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2"/>
                <a:gd name="T22" fmla="*/ 0 h 6"/>
                <a:gd name="T23" fmla="*/ 282 w 282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2" h="6">
                  <a:moveTo>
                    <a:pt x="2" y="4"/>
                  </a:moveTo>
                  <a:cubicBezTo>
                    <a:pt x="280" y="6"/>
                    <a:pt x="280" y="6"/>
                    <a:pt x="280" y="6"/>
                  </a:cubicBezTo>
                  <a:cubicBezTo>
                    <a:pt x="281" y="6"/>
                    <a:pt x="282" y="5"/>
                    <a:pt x="282" y="4"/>
                  </a:cubicBezTo>
                  <a:cubicBezTo>
                    <a:pt x="282" y="3"/>
                    <a:pt x="281" y="2"/>
                    <a:pt x="280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2" y="4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Rectangle 35">
              <a:extLst>
                <a:ext uri="{FF2B5EF4-FFF2-40B4-BE49-F238E27FC236}">
                  <a16:creationId xmlns:a16="http://schemas.microsoft.com/office/drawing/2014/main" id="{DFA816B5-2A38-437D-89D9-29FD9A4D0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363"/>
              <a:ext cx="160" cy="2013"/>
            </a:xfrm>
            <a:prstGeom prst="rect">
              <a:avLst/>
            </a:prstGeom>
            <a:solidFill>
              <a:srgbClr val="F7D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97" name="Freeform 36">
              <a:extLst>
                <a:ext uri="{FF2B5EF4-FFF2-40B4-BE49-F238E27FC236}">
                  <a16:creationId xmlns:a16="http://schemas.microsoft.com/office/drawing/2014/main" id="{13767E3F-90D1-40CF-88FC-D6FB061B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361"/>
              <a:ext cx="166" cy="2018"/>
            </a:xfrm>
            <a:custGeom>
              <a:avLst/>
              <a:gdLst>
                <a:gd name="T0" fmla="*/ 74 w 247"/>
                <a:gd name="T1" fmla="*/ 907 h 3008"/>
                <a:gd name="T2" fmla="*/ 74 w 247"/>
                <a:gd name="T3" fmla="*/ 906 h 3008"/>
                <a:gd name="T4" fmla="*/ 2 w 247"/>
                <a:gd name="T5" fmla="*/ 906 h 3008"/>
                <a:gd name="T6" fmla="*/ 2 w 247"/>
                <a:gd name="T7" fmla="*/ 2 h 3008"/>
                <a:gd name="T8" fmla="*/ 73 w 247"/>
                <a:gd name="T9" fmla="*/ 2 h 3008"/>
                <a:gd name="T10" fmla="*/ 73 w 247"/>
                <a:gd name="T11" fmla="*/ 907 h 3008"/>
                <a:gd name="T12" fmla="*/ 74 w 247"/>
                <a:gd name="T13" fmla="*/ 907 h 3008"/>
                <a:gd name="T14" fmla="*/ 74 w 247"/>
                <a:gd name="T15" fmla="*/ 906 h 3008"/>
                <a:gd name="T16" fmla="*/ 74 w 247"/>
                <a:gd name="T17" fmla="*/ 907 h 3008"/>
                <a:gd name="T18" fmla="*/ 75 w 247"/>
                <a:gd name="T19" fmla="*/ 907 h 3008"/>
                <a:gd name="T20" fmla="*/ 75 w 247"/>
                <a:gd name="T21" fmla="*/ 1 h 3008"/>
                <a:gd name="T22" fmla="*/ 75 w 247"/>
                <a:gd name="T23" fmla="*/ 1 h 3008"/>
                <a:gd name="T24" fmla="*/ 74 w 247"/>
                <a:gd name="T25" fmla="*/ 0 h 3008"/>
                <a:gd name="T26" fmla="*/ 1 w 247"/>
                <a:gd name="T27" fmla="*/ 0 h 3008"/>
                <a:gd name="T28" fmla="*/ 1 w 247"/>
                <a:gd name="T29" fmla="*/ 1 h 3008"/>
                <a:gd name="T30" fmla="*/ 0 w 247"/>
                <a:gd name="T31" fmla="*/ 1 h 3008"/>
                <a:gd name="T32" fmla="*/ 0 w 247"/>
                <a:gd name="T33" fmla="*/ 907 h 3008"/>
                <a:gd name="T34" fmla="*/ 1 w 247"/>
                <a:gd name="T35" fmla="*/ 908 h 3008"/>
                <a:gd name="T36" fmla="*/ 1 w 247"/>
                <a:gd name="T37" fmla="*/ 908 h 3008"/>
                <a:gd name="T38" fmla="*/ 74 w 247"/>
                <a:gd name="T39" fmla="*/ 908 h 3008"/>
                <a:gd name="T40" fmla="*/ 75 w 247"/>
                <a:gd name="T41" fmla="*/ 908 h 3008"/>
                <a:gd name="T42" fmla="*/ 75 w 247"/>
                <a:gd name="T43" fmla="*/ 907 h 3008"/>
                <a:gd name="T44" fmla="*/ 74 w 247"/>
                <a:gd name="T45" fmla="*/ 907 h 300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7"/>
                <a:gd name="T70" fmla="*/ 0 h 3008"/>
                <a:gd name="T71" fmla="*/ 247 w 247"/>
                <a:gd name="T72" fmla="*/ 3008 h 300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7" h="3008">
                  <a:moveTo>
                    <a:pt x="243" y="3004"/>
                  </a:moveTo>
                  <a:cubicBezTo>
                    <a:pt x="243" y="3000"/>
                    <a:pt x="243" y="3000"/>
                    <a:pt x="243" y="3000"/>
                  </a:cubicBezTo>
                  <a:cubicBezTo>
                    <a:pt x="8" y="3000"/>
                    <a:pt x="8" y="3000"/>
                    <a:pt x="8" y="300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3004"/>
                    <a:pt x="239" y="3004"/>
                    <a:pt x="239" y="3004"/>
                  </a:cubicBezTo>
                  <a:cubicBezTo>
                    <a:pt x="243" y="3004"/>
                    <a:pt x="243" y="3004"/>
                    <a:pt x="243" y="3004"/>
                  </a:cubicBezTo>
                  <a:cubicBezTo>
                    <a:pt x="243" y="3000"/>
                    <a:pt x="243" y="3000"/>
                    <a:pt x="243" y="3000"/>
                  </a:cubicBezTo>
                  <a:cubicBezTo>
                    <a:pt x="243" y="3004"/>
                    <a:pt x="243" y="3004"/>
                    <a:pt x="243" y="3004"/>
                  </a:cubicBezTo>
                  <a:cubicBezTo>
                    <a:pt x="247" y="3004"/>
                    <a:pt x="247" y="3004"/>
                    <a:pt x="247" y="3004"/>
                  </a:cubicBezTo>
                  <a:cubicBezTo>
                    <a:pt x="247" y="4"/>
                    <a:pt x="247" y="4"/>
                    <a:pt x="247" y="4"/>
                  </a:cubicBezTo>
                  <a:cubicBezTo>
                    <a:pt x="247" y="3"/>
                    <a:pt x="247" y="2"/>
                    <a:pt x="246" y="1"/>
                  </a:cubicBezTo>
                  <a:cubicBezTo>
                    <a:pt x="245" y="0"/>
                    <a:pt x="244" y="0"/>
                    <a:pt x="24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004"/>
                    <a:pt x="0" y="3004"/>
                    <a:pt x="0" y="3004"/>
                  </a:cubicBezTo>
                  <a:cubicBezTo>
                    <a:pt x="0" y="3005"/>
                    <a:pt x="0" y="3006"/>
                    <a:pt x="1" y="3006"/>
                  </a:cubicBezTo>
                  <a:cubicBezTo>
                    <a:pt x="1" y="3007"/>
                    <a:pt x="3" y="3008"/>
                    <a:pt x="4" y="3008"/>
                  </a:cubicBezTo>
                  <a:cubicBezTo>
                    <a:pt x="243" y="3008"/>
                    <a:pt x="243" y="3008"/>
                    <a:pt x="243" y="3008"/>
                  </a:cubicBezTo>
                  <a:cubicBezTo>
                    <a:pt x="244" y="3008"/>
                    <a:pt x="245" y="3007"/>
                    <a:pt x="246" y="3006"/>
                  </a:cubicBezTo>
                  <a:cubicBezTo>
                    <a:pt x="247" y="3006"/>
                    <a:pt x="247" y="3005"/>
                    <a:pt x="247" y="3004"/>
                  </a:cubicBezTo>
                  <a:lnTo>
                    <a:pt x="243" y="300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Rectangle 37">
              <a:extLst>
                <a:ext uri="{FF2B5EF4-FFF2-40B4-BE49-F238E27FC236}">
                  <a16:creationId xmlns:a16="http://schemas.microsoft.com/office/drawing/2014/main" id="{4EEF74C3-7691-4A75-BF63-8AFD009D8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363"/>
              <a:ext cx="122" cy="2013"/>
            </a:xfrm>
            <a:prstGeom prst="rect">
              <a:avLst/>
            </a:prstGeom>
            <a:solidFill>
              <a:srgbClr val="FBF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0999" name="Freeform 38">
              <a:extLst>
                <a:ext uri="{FF2B5EF4-FFF2-40B4-BE49-F238E27FC236}">
                  <a16:creationId xmlns:a16="http://schemas.microsoft.com/office/drawing/2014/main" id="{2FCCFCC0-8FBE-4186-A27E-C91E92BC5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1" y="361"/>
              <a:ext cx="127" cy="2018"/>
            </a:xfrm>
            <a:custGeom>
              <a:avLst/>
              <a:gdLst>
                <a:gd name="T0" fmla="*/ 56 w 189"/>
                <a:gd name="T1" fmla="*/ 907 h 3008"/>
                <a:gd name="T2" fmla="*/ 56 w 189"/>
                <a:gd name="T3" fmla="*/ 906 h 3008"/>
                <a:gd name="T4" fmla="*/ 2 w 189"/>
                <a:gd name="T5" fmla="*/ 906 h 3008"/>
                <a:gd name="T6" fmla="*/ 2 w 189"/>
                <a:gd name="T7" fmla="*/ 2 h 3008"/>
                <a:gd name="T8" fmla="*/ 55 w 189"/>
                <a:gd name="T9" fmla="*/ 2 h 3008"/>
                <a:gd name="T10" fmla="*/ 55 w 189"/>
                <a:gd name="T11" fmla="*/ 907 h 3008"/>
                <a:gd name="T12" fmla="*/ 56 w 189"/>
                <a:gd name="T13" fmla="*/ 907 h 3008"/>
                <a:gd name="T14" fmla="*/ 56 w 189"/>
                <a:gd name="T15" fmla="*/ 906 h 3008"/>
                <a:gd name="T16" fmla="*/ 56 w 189"/>
                <a:gd name="T17" fmla="*/ 907 h 3008"/>
                <a:gd name="T18" fmla="*/ 57 w 189"/>
                <a:gd name="T19" fmla="*/ 907 h 3008"/>
                <a:gd name="T20" fmla="*/ 57 w 189"/>
                <a:gd name="T21" fmla="*/ 1 h 3008"/>
                <a:gd name="T22" fmla="*/ 57 w 189"/>
                <a:gd name="T23" fmla="*/ 1 h 3008"/>
                <a:gd name="T24" fmla="*/ 56 w 189"/>
                <a:gd name="T25" fmla="*/ 0 h 3008"/>
                <a:gd name="T26" fmla="*/ 1 w 189"/>
                <a:gd name="T27" fmla="*/ 0 h 3008"/>
                <a:gd name="T28" fmla="*/ 1 w 189"/>
                <a:gd name="T29" fmla="*/ 1 h 3008"/>
                <a:gd name="T30" fmla="*/ 0 w 189"/>
                <a:gd name="T31" fmla="*/ 1 h 3008"/>
                <a:gd name="T32" fmla="*/ 0 w 189"/>
                <a:gd name="T33" fmla="*/ 907 h 3008"/>
                <a:gd name="T34" fmla="*/ 1 w 189"/>
                <a:gd name="T35" fmla="*/ 908 h 3008"/>
                <a:gd name="T36" fmla="*/ 1 w 189"/>
                <a:gd name="T37" fmla="*/ 908 h 3008"/>
                <a:gd name="T38" fmla="*/ 56 w 189"/>
                <a:gd name="T39" fmla="*/ 908 h 3008"/>
                <a:gd name="T40" fmla="*/ 57 w 189"/>
                <a:gd name="T41" fmla="*/ 908 h 3008"/>
                <a:gd name="T42" fmla="*/ 57 w 189"/>
                <a:gd name="T43" fmla="*/ 907 h 3008"/>
                <a:gd name="T44" fmla="*/ 56 w 189"/>
                <a:gd name="T45" fmla="*/ 907 h 300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89"/>
                <a:gd name="T70" fmla="*/ 0 h 3008"/>
                <a:gd name="T71" fmla="*/ 189 w 189"/>
                <a:gd name="T72" fmla="*/ 3008 h 300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89" h="3008">
                  <a:moveTo>
                    <a:pt x="186" y="3004"/>
                  </a:moveTo>
                  <a:cubicBezTo>
                    <a:pt x="186" y="3000"/>
                    <a:pt x="186" y="3000"/>
                    <a:pt x="186" y="3000"/>
                  </a:cubicBezTo>
                  <a:cubicBezTo>
                    <a:pt x="8" y="3000"/>
                    <a:pt x="8" y="3000"/>
                    <a:pt x="8" y="300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2" y="3004"/>
                    <a:pt x="182" y="3004"/>
                    <a:pt x="182" y="3004"/>
                  </a:cubicBezTo>
                  <a:cubicBezTo>
                    <a:pt x="186" y="3004"/>
                    <a:pt x="186" y="3004"/>
                    <a:pt x="186" y="3004"/>
                  </a:cubicBezTo>
                  <a:cubicBezTo>
                    <a:pt x="186" y="3000"/>
                    <a:pt x="186" y="3000"/>
                    <a:pt x="186" y="3000"/>
                  </a:cubicBezTo>
                  <a:cubicBezTo>
                    <a:pt x="186" y="3004"/>
                    <a:pt x="186" y="3004"/>
                    <a:pt x="186" y="3004"/>
                  </a:cubicBezTo>
                  <a:cubicBezTo>
                    <a:pt x="189" y="3004"/>
                    <a:pt x="189" y="3004"/>
                    <a:pt x="189" y="3004"/>
                  </a:cubicBezTo>
                  <a:cubicBezTo>
                    <a:pt x="189" y="4"/>
                    <a:pt x="189" y="4"/>
                    <a:pt x="189" y="4"/>
                  </a:cubicBezTo>
                  <a:cubicBezTo>
                    <a:pt x="189" y="3"/>
                    <a:pt x="189" y="2"/>
                    <a:pt x="188" y="1"/>
                  </a:cubicBezTo>
                  <a:cubicBezTo>
                    <a:pt x="188" y="0"/>
                    <a:pt x="187" y="0"/>
                    <a:pt x="18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3004"/>
                    <a:pt x="0" y="3004"/>
                    <a:pt x="0" y="3004"/>
                  </a:cubicBezTo>
                  <a:cubicBezTo>
                    <a:pt x="0" y="3005"/>
                    <a:pt x="0" y="3006"/>
                    <a:pt x="1" y="3006"/>
                  </a:cubicBezTo>
                  <a:cubicBezTo>
                    <a:pt x="1" y="3007"/>
                    <a:pt x="3" y="3008"/>
                    <a:pt x="4" y="3008"/>
                  </a:cubicBezTo>
                  <a:cubicBezTo>
                    <a:pt x="186" y="3008"/>
                    <a:pt x="186" y="3008"/>
                    <a:pt x="186" y="3008"/>
                  </a:cubicBezTo>
                  <a:cubicBezTo>
                    <a:pt x="187" y="3008"/>
                    <a:pt x="188" y="3007"/>
                    <a:pt x="188" y="3006"/>
                  </a:cubicBezTo>
                  <a:cubicBezTo>
                    <a:pt x="189" y="3006"/>
                    <a:pt x="189" y="3005"/>
                    <a:pt x="189" y="3004"/>
                  </a:cubicBezTo>
                  <a:lnTo>
                    <a:pt x="186" y="300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0" name="Freeform 39">
              <a:extLst>
                <a:ext uri="{FF2B5EF4-FFF2-40B4-BE49-F238E27FC236}">
                  <a16:creationId xmlns:a16="http://schemas.microsoft.com/office/drawing/2014/main" id="{0B79F621-9C0A-42EE-9E10-876E5E69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393"/>
              <a:ext cx="21" cy="53"/>
            </a:xfrm>
            <a:custGeom>
              <a:avLst/>
              <a:gdLst>
                <a:gd name="T0" fmla="*/ 3 w 31"/>
                <a:gd name="T1" fmla="*/ 0 h 78"/>
                <a:gd name="T2" fmla="*/ 6 w 31"/>
                <a:gd name="T3" fmla="*/ 24 h 78"/>
                <a:gd name="T4" fmla="*/ 3 w 31"/>
                <a:gd name="T5" fmla="*/ 0 h 78"/>
                <a:gd name="T6" fmla="*/ 0 60000 65536"/>
                <a:gd name="T7" fmla="*/ 0 60000 65536"/>
                <a:gd name="T8" fmla="*/ 0 60000 65536"/>
                <a:gd name="T9" fmla="*/ 0 w 31"/>
                <a:gd name="T10" fmla="*/ 0 h 78"/>
                <a:gd name="T11" fmla="*/ 31 w 31"/>
                <a:gd name="T12" fmla="*/ 78 h 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" h="78">
                  <a:moveTo>
                    <a:pt x="10" y="0"/>
                  </a:moveTo>
                  <a:cubicBezTo>
                    <a:pt x="0" y="0"/>
                    <a:pt x="20" y="78"/>
                    <a:pt x="20" y="78"/>
                  </a:cubicBezTo>
                  <a:cubicBezTo>
                    <a:pt x="20" y="78"/>
                    <a:pt x="31" y="2"/>
                    <a:pt x="10" y="0"/>
                  </a:cubicBezTo>
                  <a:close/>
                </a:path>
              </a:pathLst>
            </a:custGeom>
            <a:solidFill>
              <a:srgbClr val="A9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40">
              <a:extLst>
                <a:ext uri="{FF2B5EF4-FFF2-40B4-BE49-F238E27FC236}">
                  <a16:creationId xmlns:a16="http://schemas.microsoft.com/office/drawing/2014/main" id="{04E429AB-0735-4CD3-BD7B-144126C24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1393"/>
              <a:ext cx="12" cy="53"/>
            </a:xfrm>
            <a:custGeom>
              <a:avLst/>
              <a:gdLst>
                <a:gd name="T0" fmla="*/ 1 w 19"/>
                <a:gd name="T1" fmla="*/ 1 h 80"/>
                <a:gd name="T2" fmla="*/ 1 w 19"/>
                <a:gd name="T3" fmla="*/ 0 h 80"/>
                <a:gd name="T4" fmla="*/ 1 w 19"/>
                <a:gd name="T5" fmla="*/ 0 h 80"/>
                <a:gd name="T6" fmla="*/ 1 w 19"/>
                <a:gd name="T7" fmla="*/ 1 h 80"/>
                <a:gd name="T8" fmla="*/ 1 w 19"/>
                <a:gd name="T9" fmla="*/ 1 h 80"/>
                <a:gd name="T10" fmla="*/ 0 w 19"/>
                <a:gd name="T11" fmla="*/ 3 h 80"/>
                <a:gd name="T12" fmla="*/ 2 w 19"/>
                <a:gd name="T13" fmla="*/ 15 h 80"/>
                <a:gd name="T14" fmla="*/ 3 w 19"/>
                <a:gd name="T15" fmla="*/ 23 h 80"/>
                <a:gd name="T16" fmla="*/ 4 w 19"/>
                <a:gd name="T17" fmla="*/ 23 h 80"/>
                <a:gd name="T18" fmla="*/ 4 w 19"/>
                <a:gd name="T19" fmla="*/ 23 h 80"/>
                <a:gd name="T20" fmla="*/ 5 w 19"/>
                <a:gd name="T21" fmla="*/ 11 h 80"/>
                <a:gd name="T22" fmla="*/ 4 w 19"/>
                <a:gd name="T23" fmla="*/ 3 h 80"/>
                <a:gd name="T24" fmla="*/ 3 w 19"/>
                <a:gd name="T25" fmla="*/ 1 h 80"/>
                <a:gd name="T26" fmla="*/ 1 w 19"/>
                <a:gd name="T27" fmla="*/ 0 h 80"/>
                <a:gd name="T28" fmla="*/ 1 w 19"/>
                <a:gd name="T29" fmla="*/ 0 h 80"/>
                <a:gd name="T30" fmla="*/ 1 w 19"/>
                <a:gd name="T31" fmla="*/ 1 h 80"/>
                <a:gd name="T32" fmla="*/ 1 w 19"/>
                <a:gd name="T33" fmla="*/ 1 h 80"/>
                <a:gd name="T34" fmla="*/ 3 w 19"/>
                <a:gd name="T35" fmla="*/ 2 h 80"/>
                <a:gd name="T36" fmla="*/ 4 w 19"/>
                <a:gd name="T37" fmla="*/ 6 h 80"/>
                <a:gd name="T38" fmla="*/ 4 w 19"/>
                <a:gd name="T39" fmla="*/ 11 h 80"/>
                <a:gd name="T40" fmla="*/ 4 w 19"/>
                <a:gd name="T41" fmla="*/ 19 h 80"/>
                <a:gd name="T42" fmla="*/ 3 w 19"/>
                <a:gd name="T43" fmla="*/ 22 h 80"/>
                <a:gd name="T44" fmla="*/ 3 w 19"/>
                <a:gd name="T45" fmla="*/ 23 h 80"/>
                <a:gd name="T46" fmla="*/ 4 w 19"/>
                <a:gd name="T47" fmla="*/ 23 h 80"/>
                <a:gd name="T48" fmla="*/ 4 w 19"/>
                <a:gd name="T49" fmla="*/ 23 h 80"/>
                <a:gd name="T50" fmla="*/ 4 w 19"/>
                <a:gd name="T51" fmla="*/ 20 h 80"/>
                <a:gd name="T52" fmla="*/ 2 w 19"/>
                <a:gd name="T53" fmla="*/ 12 h 80"/>
                <a:gd name="T54" fmla="*/ 1 w 19"/>
                <a:gd name="T55" fmla="*/ 3 h 80"/>
                <a:gd name="T56" fmla="*/ 1 w 19"/>
                <a:gd name="T57" fmla="*/ 1 h 80"/>
                <a:gd name="T58" fmla="*/ 1 w 19"/>
                <a:gd name="T59" fmla="*/ 1 h 80"/>
                <a:gd name="T60" fmla="*/ 1 w 19"/>
                <a:gd name="T61" fmla="*/ 1 h 80"/>
                <a:gd name="T62" fmla="*/ 1 w 19"/>
                <a:gd name="T63" fmla="*/ 1 h 80"/>
                <a:gd name="T64" fmla="*/ 1 w 19"/>
                <a:gd name="T65" fmla="*/ 1 h 80"/>
                <a:gd name="T66" fmla="*/ 1 w 19"/>
                <a:gd name="T67" fmla="*/ 1 h 80"/>
                <a:gd name="T68" fmla="*/ 1 w 19"/>
                <a:gd name="T69" fmla="*/ 1 h 8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9"/>
                <a:gd name="T106" fmla="*/ 0 h 80"/>
                <a:gd name="T107" fmla="*/ 19 w 19"/>
                <a:gd name="T108" fmla="*/ 80 h 8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9" h="80">
                  <a:moveTo>
                    <a:pt x="5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20"/>
                    <a:pt x="4" y="38"/>
                    <a:pt x="7" y="52"/>
                  </a:cubicBezTo>
                  <a:cubicBezTo>
                    <a:pt x="10" y="67"/>
                    <a:pt x="13" y="79"/>
                    <a:pt x="13" y="79"/>
                  </a:cubicBezTo>
                  <a:cubicBezTo>
                    <a:pt x="13" y="80"/>
                    <a:pt x="14" y="80"/>
                    <a:pt x="15" y="80"/>
                  </a:cubicBezTo>
                  <a:cubicBezTo>
                    <a:pt x="15" y="80"/>
                    <a:pt x="16" y="80"/>
                    <a:pt x="16" y="79"/>
                  </a:cubicBezTo>
                  <a:cubicBezTo>
                    <a:pt x="16" y="79"/>
                    <a:pt x="19" y="58"/>
                    <a:pt x="19" y="37"/>
                  </a:cubicBezTo>
                  <a:cubicBezTo>
                    <a:pt x="19" y="28"/>
                    <a:pt x="19" y="19"/>
                    <a:pt x="17" y="12"/>
                  </a:cubicBezTo>
                  <a:cubicBezTo>
                    <a:pt x="16" y="9"/>
                    <a:pt x="15" y="6"/>
                    <a:pt x="13" y="4"/>
                  </a:cubicBezTo>
                  <a:cubicBezTo>
                    <a:pt x="11" y="1"/>
                    <a:pt x="8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3"/>
                    <a:pt x="9" y="4"/>
                    <a:pt x="10" y="6"/>
                  </a:cubicBezTo>
                  <a:cubicBezTo>
                    <a:pt x="12" y="8"/>
                    <a:pt x="14" y="13"/>
                    <a:pt x="15" y="19"/>
                  </a:cubicBezTo>
                  <a:cubicBezTo>
                    <a:pt x="16" y="24"/>
                    <a:pt x="16" y="31"/>
                    <a:pt x="16" y="37"/>
                  </a:cubicBezTo>
                  <a:cubicBezTo>
                    <a:pt x="16" y="47"/>
                    <a:pt x="15" y="58"/>
                    <a:pt x="14" y="65"/>
                  </a:cubicBezTo>
                  <a:cubicBezTo>
                    <a:pt x="14" y="69"/>
                    <a:pt x="14" y="72"/>
                    <a:pt x="13" y="75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8"/>
                    <a:pt x="15" y="75"/>
                    <a:pt x="14" y="70"/>
                  </a:cubicBezTo>
                  <a:cubicBezTo>
                    <a:pt x="13" y="63"/>
                    <a:pt x="10" y="52"/>
                    <a:pt x="8" y="40"/>
                  </a:cubicBezTo>
                  <a:cubicBezTo>
                    <a:pt x="6" y="29"/>
                    <a:pt x="4" y="17"/>
                    <a:pt x="4" y="10"/>
                  </a:cubicBezTo>
                  <a:cubicBezTo>
                    <a:pt x="4" y="8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41">
              <a:extLst>
                <a:ext uri="{FF2B5EF4-FFF2-40B4-BE49-F238E27FC236}">
                  <a16:creationId xmlns:a16="http://schemas.microsoft.com/office/drawing/2014/main" id="{8CE98725-E18C-45C9-B64E-A1414A12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396"/>
              <a:ext cx="21" cy="48"/>
            </a:xfrm>
            <a:custGeom>
              <a:avLst/>
              <a:gdLst>
                <a:gd name="T0" fmla="*/ 4 w 31"/>
                <a:gd name="T1" fmla="*/ 0 h 72"/>
                <a:gd name="T2" fmla="*/ 5 w 31"/>
                <a:gd name="T3" fmla="*/ 21 h 72"/>
                <a:gd name="T4" fmla="*/ 4 w 31"/>
                <a:gd name="T5" fmla="*/ 0 h 72"/>
                <a:gd name="T6" fmla="*/ 0 60000 65536"/>
                <a:gd name="T7" fmla="*/ 0 60000 65536"/>
                <a:gd name="T8" fmla="*/ 0 60000 65536"/>
                <a:gd name="T9" fmla="*/ 0 w 31"/>
                <a:gd name="T10" fmla="*/ 0 h 72"/>
                <a:gd name="T11" fmla="*/ 31 w 31"/>
                <a:gd name="T12" fmla="*/ 72 h 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1" h="72">
                  <a:moveTo>
                    <a:pt x="13" y="0"/>
                  </a:moveTo>
                  <a:cubicBezTo>
                    <a:pt x="0" y="0"/>
                    <a:pt x="17" y="72"/>
                    <a:pt x="17" y="72"/>
                  </a:cubicBezTo>
                  <a:cubicBezTo>
                    <a:pt x="17" y="72"/>
                    <a:pt x="31" y="0"/>
                    <a:pt x="13" y="0"/>
                  </a:cubicBezTo>
                  <a:close/>
                </a:path>
              </a:pathLst>
            </a:custGeom>
            <a:solidFill>
              <a:srgbClr val="A9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42">
              <a:extLst>
                <a:ext uri="{FF2B5EF4-FFF2-40B4-BE49-F238E27FC236}">
                  <a16:creationId xmlns:a16="http://schemas.microsoft.com/office/drawing/2014/main" id="{6C80ADA5-C738-4030-B697-250E57FFD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395"/>
              <a:ext cx="12" cy="51"/>
            </a:xfrm>
            <a:custGeom>
              <a:avLst/>
              <a:gdLst>
                <a:gd name="T0" fmla="*/ 2 w 18"/>
                <a:gd name="T1" fmla="*/ 1 h 76"/>
                <a:gd name="T2" fmla="*/ 2 w 18"/>
                <a:gd name="T3" fmla="*/ 0 h 76"/>
                <a:gd name="T4" fmla="*/ 1 w 18"/>
                <a:gd name="T5" fmla="*/ 1 h 76"/>
                <a:gd name="T6" fmla="*/ 1 w 18"/>
                <a:gd name="T7" fmla="*/ 2 h 76"/>
                <a:gd name="T8" fmla="*/ 0 w 18"/>
                <a:gd name="T9" fmla="*/ 5 h 76"/>
                <a:gd name="T10" fmla="*/ 3 w 18"/>
                <a:gd name="T11" fmla="*/ 23 h 76"/>
                <a:gd name="T12" fmla="*/ 3 w 18"/>
                <a:gd name="T13" fmla="*/ 23 h 76"/>
                <a:gd name="T14" fmla="*/ 4 w 18"/>
                <a:gd name="T15" fmla="*/ 23 h 76"/>
                <a:gd name="T16" fmla="*/ 5 w 18"/>
                <a:gd name="T17" fmla="*/ 7 h 76"/>
                <a:gd name="T18" fmla="*/ 5 w 18"/>
                <a:gd name="T19" fmla="*/ 2 h 76"/>
                <a:gd name="T20" fmla="*/ 4 w 18"/>
                <a:gd name="T21" fmla="*/ 1 h 76"/>
                <a:gd name="T22" fmla="*/ 2 w 18"/>
                <a:gd name="T23" fmla="*/ 0 h 76"/>
                <a:gd name="T24" fmla="*/ 2 w 18"/>
                <a:gd name="T25" fmla="*/ 1 h 76"/>
                <a:gd name="T26" fmla="*/ 2 w 18"/>
                <a:gd name="T27" fmla="*/ 1 h 76"/>
                <a:gd name="T28" fmla="*/ 3 w 18"/>
                <a:gd name="T29" fmla="*/ 1 h 76"/>
                <a:gd name="T30" fmla="*/ 4 w 18"/>
                <a:gd name="T31" fmla="*/ 4 h 76"/>
                <a:gd name="T32" fmla="*/ 4 w 18"/>
                <a:gd name="T33" fmla="*/ 7 h 76"/>
                <a:gd name="T34" fmla="*/ 3 w 18"/>
                <a:gd name="T35" fmla="*/ 17 h 76"/>
                <a:gd name="T36" fmla="*/ 3 w 18"/>
                <a:gd name="T37" fmla="*/ 21 h 76"/>
                <a:gd name="T38" fmla="*/ 3 w 18"/>
                <a:gd name="T39" fmla="*/ 23 h 76"/>
                <a:gd name="T40" fmla="*/ 3 w 18"/>
                <a:gd name="T41" fmla="*/ 23 h 76"/>
                <a:gd name="T42" fmla="*/ 4 w 18"/>
                <a:gd name="T43" fmla="*/ 23 h 76"/>
                <a:gd name="T44" fmla="*/ 3 w 18"/>
                <a:gd name="T45" fmla="*/ 21 h 76"/>
                <a:gd name="T46" fmla="*/ 1 w 18"/>
                <a:gd name="T47" fmla="*/ 5 h 76"/>
                <a:gd name="T48" fmla="*/ 1 w 18"/>
                <a:gd name="T49" fmla="*/ 2 h 76"/>
                <a:gd name="T50" fmla="*/ 2 w 18"/>
                <a:gd name="T51" fmla="*/ 1 h 76"/>
                <a:gd name="T52" fmla="*/ 2 w 18"/>
                <a:gd name="T53" fmla="*/ 1 h 76"/>
                <a:gd name="T54" fmla="*/ 2 w 18"/>
                <a:gd name="T55" fmla="*/ 1 h 7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8"/>
                <a:gd name="T85" fmla="*/ 0 h 76"/>
                <a:gd name="T86" fmla="*/ 18 w 18"/>
                <a:gd name="T87" fmla="*/ 76 h 7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8" h="76">
                  <a:moveTo>
                    <a:pt x="7" y="2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1"/>
                    <a:pt x="4" y="2"/>
                  </a:cubicBezTo>
                  <a:cubicBezTo>
                    <a:pt x="2" y="3"/>
                    <a:pt x="2" y="5"/>
                    <a:pt x="1" y="8"/>
                  </a:cubicBezTo>
                  <a:cubicBezTo>
                    <a:pt x="1" y="10"/>
                    <a:pt x="0" y="13"/>
                    <a:pt x="0" y="16"/>
                  </a:cubicBezTo>
                  <a:cubicBezTo>
                    <a:pt x="0" y="38"/>
                    <a:pt x="9" y="75"/>
                    <a:pt x="9" y="75"/>
                  </a:cubicBezTo>
                  <a:cubicBezTo>
                    <a:pt x="9" y="76"/>
                    <a:pt x="10" y="76"/>
                    <a:pt x="11" y="76"/>
                  </a:cubicBezTo>
                  <a:cubicBezTo>
                    <a:pt x="12" y="76"/>
                    <a:pt x="12" y="76"/>
                    <a:pt x="13" y="75"/>
                  </a:cubicBezTo>
                  <a:cubicBezTo>
                    <a:pt x="13" y="75"/>
                    <a:pt x="18" y="47"/>
                    <a:pt x="18" y="26"/>
                  </a:cubicBezTo>
                  <a:cubicBezTo>
                    <a:pt x="18" y="19"/>
                    <a:pt x="17" y="13"/>
                    <a:pt x="16" y="8"/>
                  </a:cubicBezTo>
                  <a:cubicBezTo>
                    <a:pt x="15" y="6"/>
                    <a:pt x="14" y="4"/>
                    <a:pt x="13" y="3"/>
                  </a:cubicBezTo>
                  <a:cubicBezTo>
                    <a:pt x="12" y="1"/>
                    <a:pt x="10" y="0"/>
                    <a:pt x="7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9" y="4"/>
                    <a:pt x="9" y="4"/>
                    <a:pt x="10" y="5"/>
                  </a:cubicBezTo>
                  <a:cubicBezTo>
                    <a:pt x="12" y="6"/>
                    <a:pt x="13" y="9"/>
                    <a:pt x="13" y="13"/>
                  </a:cubicBezTo>
                  <a:cubicBezTo>
                    <a:pt x="14" y="16"/>
                    <a:pt x="14" y="21"/>
                    <a:pt x="14" y="26"/>
                  </a:cubicBezTo>
                  <a:cubicBezTo>
                    <a:pt x="14" y="36"/>
                    <a:pt x="13" y="48"/>
                    <a:pt x="12" y="58"/>
                  </a:cubicBezTo>
                  <a:cubicBezTo>
                    <a:pt x="11" y="63"/>
                    <a:pt x="10" y="67"/>
                    <a:pt x="10" y="69"/>
                  </a:cubicBezTo>
                  <a:cubicBezTo>
                    <a:pt x="9" y="72"/>
                    <a:pt x="9" y="74"/>
                    <a:pt x="9" y="74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4"/>
                    <a:pt x="12" y="72"/>
                    <a:pt x="11" y="68"/>
                  </a:cubicBezTo>
                  <a:cubicBezTo>
                    <a:pt x="9" y="57"/>
                    <a:pt x="4" y="32"/>
                    <a:pt x="4" y="16"/>
                  </a:cubicBezTo>
                  <a:cubicBezTo>
                    <a:pt x="4" y="12"/>
                    <a:pt x="4" y="9"/>
                    <a:pt x="5" y="6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43">
              <a:extLst>
                <a:ext uri="{FF2B5EF4-FFF2-40B4-BE49-F238E27FC236}">
                  <a16:creationId xmlns:a16="http://schemas.microsoft.com/office/drawing/2014/main" id="{46935FF3-8C01-4F2B-BA35-A6E35F7E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364"/>
              <a:ext cx="1148" cy="2012"/>
            </a:xfrm>
            <a:custGeom>
              <a:avLst/>
              <a:gdLst>
                <a:gd name="T0" fmla="*/ 1148 w 1148"/>
                <a:gd name="T1" fmla="*/ 2012 h 2012"/>
                <a:gd name="T2" fmla="*/ 0 w 1148"/>
                <a:gd name="T3" fmla="*/ 2012 h 2012"/>
                <a:gd name="T4" fmla="*/ 0 w 1148"/>
                <a:gd name="T5" fmla="*/ 0 h 2012"/>
                <a:gd name="T6" fmla="*/ 1064 w 1148"/>
                <a:gd name="T7" fmla="*/ 0 h 2012"/>
                <a:gd name="T8" fmla="*/ 1148 w 1148"/>
                <a:gd name="T9" fmla="*/ 2012 h 2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2012"/>
                <a:gd name="T17" fmla="*/ 1148 w 1148"/>
                <a:gd name="T18" fmla="*/ 2012 h 20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2012">
                  <a:moveTo>
                    <a:pt x="1148" y="2012"/>
                  </a:moveTo>
                  <a:lnTo>
                    <a:pt x="0" y="2012"/>
                  </a:lnTo>
                  <a:lnTo>
                    <a:pt x="0" y="0"/>
                  </a:lnTo>
                  <a:lnTo>
                    <a:pt x="1064" y="0"/>
                  </a:lnTo>
                  <a:lnTo>
                    <a:pt x="1148" y="2012"/>
                  </a:lnTo>
                  <a:close/>
                </a:path>
              </a:pathLst>
            </a:custGeom>
            <a:solidFill>
              <a:srgbClr val="FBF2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44">
              <a:extLst>
                <a:ext uri="{FF2B5EF4-FFF2-40B4-BE49-F238E27FC236}">
                  <a16:creationId xmlns:a16="http://schemas.microsoft.com/office/drawing/2014/main" id="{C966823B-DC93-4355-A20C-02F49AB6D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364"/>
              <a:ext cx="1148" cy="2012"/>
            </a:xfrm>
            <a:custGeom>
              <a:avLst/>
              <a:gdLst>
                <a:gd name="T0" fmla="*/ 1148 w 1148"/>
                <a:gd name="T1" fmla="*/ 2012 h 2012"/>
                <a:gd name="T2" fmla="*/ 0 w 1148"/>
                <a:gd name="T3" fmla="*/ 2012 h 2012"/>
                <a:gd name="T4" fmla="*/ 0 w 1148"/>
                <a:gd name="T5" fmla="*/ 0 h 2012"/>
                <a:gd name="T6" fmla="*/ 1064 w 1148"/>
                <a:gd name="T7" fmla="*/ 0 h 2012"/>
                <a:gd name="T8" fmla="*/ 1148 w 1148"/>
                <a:gd name="T9" fmla="*/ 2012 h 20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48"/>
                <a:gd name="T16" fmla="*/ 0 h 2012"/>
                <a:gd name="T17" fmla="*/ 1148 w 1148"/>
                <a:gd name="T18" fmla="*/ 2012 h 20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48" h="2012">
                  <a:moveTo>
                    <a:pt x="1148" y="2012"/>
                  </a:moveTo>
                  <a:lnTo>
                    <a:pt x="0" y="2012"/>
                  </a:lnTo>
                  <a:lnTo>
                    <a:pt x="0" y="0"/>
                  </a:lnTo>
                  <a:lnTo>
                    <a:pt x="1064" y="0"/>
                  </a:lnTo>
                  <a:lnTo>
                    <a:pt x="1148" y="20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45">
              <a:extLst>
                <a:ext uri="{FF2B5EF4-FFF2-40B4-BE49-F238E27FC236}">
                  <a16:creationId xmlns:a16="http://schemas.microsoft.com/office/drawing/2014/main" id="{C15C20B3-9239-4CC8-9A2C-95E2041B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361"/>
              <a:ext cx="1154" cy="2018"/>
            </a:xfrm>
            <a:custGeom>
              <a:avLst/>
              <a:gdLst>
                <a:gd name="T0" fmla="*/ 519 w 1719"/>
                <a:gd name="T1" fmla="*/ 907 h 3007"/>
                <a:gd name="T2" fmla="*/ 519 w 1719"/>
                <a:gd name="T3" fmla="*/ 907 h 3007"/>
                <a:gd name="T4" fmla="*/ 2 w 1719"/>
                <a:gd name="T5" fmla="*/ 907 h 3007"/>
                <a:gd name="T6" fmla="*/ 2 w 1719"/>
                <a:gd name="T7" fmla="*/ 2 h 3007"/>
                <a:gd name="T8" fmla="*/ 479 w 1719"/>
                <a:gd name="T9" fmla="*/ 2 h 3007"/>
                <a:gd name="T10" fmla="*/ 518 w 1719"/>
                <a:gd name="T11" fmla="*/ 907 h 3007"/>
                <a:gd name="T12" fmla="*/ 519 w 1719"/>
                <a:gd name="T13" fmla="*/ 907 h 3007"/>
                <a:gd name="T14" fmla="*/ 519 w 1719"/>
                <a:gd name="T15" fmla="*/ 907 h 3007"/>
                <a:gd name="T16" fmla="*/ 519 w 1719"/>
                <a:gd name="T17" fmla="*/ 907 h 3007"/>
                <a:gd name="T18" fmla="*/ 520 w 1719"/>
                <a:gd name="T19" fmla="*/ 907 h 3007"/>
                <a:gd name="T20" fmla="*/ 482 w 1719"/>
                <a:gd name="T21" fmla="*/ 1 h 3007"/>
                <a:gd name="T22" fmla="*/ 481 w 1719"/>
                <a:gd name="T23" fmla="*/ 0 h 3007"/>
                <a:gd name="T24" fmla="*/ 1 w 1719"/>
                <a:gd name="T25" fmla="*/ 0 h 3007"/>
                <a:gd name="T26" fmla="*/ 1 w 1719"/>
                <a:gd name="T27" fmla="*/ 1 h 3007"/>
                <a:gd name="T28" fmla="*/ 0 w 1719"/>
                <a:gd name="T29" fmla="*/ 1 h 3007"/>
                <a:gd name="T30" fmla="*/ 0 w 1719"/>
                <a:gd name="T31" fmla="*/ 907 h 3007"/>
                <a:gd name="T32" fmla="*/ 1 w 1719"/>
                <a:gd name="T33" fmla="*/ 909 h 3007"/>
                <a:gd name="T34" fmla="*/ 1 w 1719"/>
                <a:gd name="T35" fmla="*/ 909 h 3007"/>
                <a:gd name="T36" fmla="*/ 519 w 1719"/>
                <a:gd name="T37" fmla="*/ 909 h 3007"/>
                <a:gd name="T38" fmla="*/ 520 w 1719"/>
                <a:gd name="T39" fmla="*/ 909 h 3007"/>
                <a:gd name="T40" fmla="*/ 520 w 1719"/>
                <a:gd name="T41" fmla="*/ 907 h 3007"/>
                <a:gd name="T42" fmla="*/ 519 w 1719"/>
                <a:gd name="T43" fmla="*/ 907 h 300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719"/>
                <a:gd name="T67" fmla="*/ 0 h 3007"/>
                <a:gd name="T68" fmla="*/ 1719 w 1719"/>
                <a:gd name="T69" fmla="*/ 3007 h 3007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719" h="3007">
                  <a:moveTo>
                    <a:pt x="1715" y="3003"/>
                  </a:moveTo>
                  <a:cubicBezTo>
                    <a:pt x="1715" y="2999"/>
                    <a:pt x="1715" y="2999"/>
                    <a:pt x="1715" y="2999"/>
                  </a:cubicBezTo>
                  <a:cubicBezTo>
                    <a:pt x="8" y="2999"/>
                    <a:pt x="8" y="2999"/>
                    <a:pt x="8" y="299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585" y="8"/>
                    <a:pt x="1585" y="8"/>
                    <a:pt x="1585" y="8"/>
                  </a:cubicBezTo>
                  <a:cubicBezTo>
                    <a:pt x="1711" y="3003"/>
                    <a:pt x="1711" y="3003"/>
                    <a:pt x="1711" y="3003"/>
                  </a:cubicBezTo>
                  <a:cubicBezTo>
                    <a:pt x="1715" y="3003"/>
                    <a:pt x="1715" y="3003"/>
                    <a:pt x="1715" y="3003"/>
                  </a:cubicBezTo>
                  <a:cubicBezTo>
                    <a:pt x="1715" y="2999"/>
                    <a:pt x="1715" y="2999"/>
                    <a:pt x="1715" y="2999"/>
                  </a:cubicBezTo>
                  <a:cubicBezTo>
                    <a:pt x="1715" y="3003"/>
                    <a:pt x="1715" y="3003"/>
                    <a:pt x="1715" y="3003"/>
                  </a:cubicBezTo>
                  <a:cubicBezTo>
                    <a:pt x="1719" y="3002"/>
                    <a:pt x="1719" y="3002"/>
                    <a:pt x="1719" y="3002"/>
                  </a:cubicBezTo>
                  <a:cubicBezTo>
                    <a:pt x="1593" y="4"/>
                    <a:pt x="1593" y="4"/>
                    <a:pt x="1593" y="4"/>
                  </a:cubicBezTo>
                  <a:cubicBezTo>
                    <a:pt x="1592" y="1"/>
                    <a:pt x="1591" y="0"/>
                    <a:pt x="158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3003"/>
                    <a:pt x="0" y="3003"/>
                    <a:pt x="0" y="3003"/>
                  </a:cubicBezTo>
                  <a:cubicBezTo>
                    <a:pt x="0" y="3004"/>
                    <a:pt x="1" y="3005"/>
                    <a:pt x="1" y="3005"/>
                  </a:cubicBezTo>
                  <a:cubicBezTo>
                    <a:pt x="2" y="3006"/>
                    <a:pt x="3" y="3007"/>
                    <a:pt x="4" y="3007"/>
                  </a:cubicBezTo>
                  <a:cubicBezTo>
                    <a:pt x="1715" y="3007"/>
                    <a:pt x="1715" y="3007"/>
                    <a:pt x="1715" y="3007"/>
                  </a:cubicBezTo>
                  <a:cubicBezTo>
                    <a:pt x="1716" y="3007"/>
                    <a:pt x="1717" y="3006"/>
                    <a:pt x="1717" y="3005"/>
                  </a:cubicBezTo>
                  <a:cubicBezTo>
                    <a:pt x="1718" y="3005"/>
                    <a:pt x="1719" y="3004"/>
                    <a:pt x="1719" y="3002"/>
                  </a:cubicBezTo>
                  <a:cubicBezTo>
                    <a:pt x="1715" y="3003"/>
                    <a:pt x="1715" y="3003"/>
                    <a:pt x="1715" y="3003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46">
              <a:extLst>
                <a:ext uri="{FF2B5EF4-FFF2-40B4-BE49-F238E27FC236}">
                  <a16:creationId xmlns:a16="http://schemas.microsoft.com/office/drawing/2014/main" id="{2C588CD0-1C76-4379-B9DC-2CD538025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61"/>
              <a:ext cx="82" cy="2018"/>
            </a:xfrm>
            <a:custGeom>
              <a:avLst/>
              <a:gdLst>
                <a:gd name="T0" fmla="*/ 0 w 122"/>
                <a:gd name="T1" fmla="*/ 1 h 3008"/>
                <a:gd name="T2" fmla="*/ 35 w 122"/>
                <a:gd name="T3" fmla="*/ 907 h 3008"/>
                <a:gd name="T4" fmla="*/ 36 w 122"/>
                <a:gd name="T5" fmla="*/ 908 h 3008"/>
                <a:gd name="T6" fmla="*/ 37 w 122"/>
                <a:gd name="T7" fmla="*/ 907 h 3008"/>
                <a:gd name="T8" fmla="*/ 2 w 122"/>
                <a:gd name="T9" fmla="*/ 1 h 3008"/>
                <a:gd name="T10" fmla="*/ 1 w 122"/>
                <a:gd name="T11" fmla="*/ 0 h 3008"/>
                <a:gd name="T12" fmla="*/ 0 w 122"/>
                <a:gd name="T13" fmla="*/ 1 h 30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2"/>
                <a:gd name="T22" fmla="*/ 0 h 3008"/>
                <a:gd name="T23" fmla="*/ 122 w 122"/>
                <a:gd name="T24" fmla="*/ 3008 h 30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2" h="3008">
                  <a:moveTo>
                    <a:pt x="0" y="4"/>
                  </a:moveTo>
                  <a:cubicBezTo>
                    <a:pt x="114" y="3004"/>
                    <a:pt x="114" y="3004"/>
                    <a:pt x="114" y="3004"/>
                  </a:cubicBezTo>
                  <a:cubicBezTo>
                    <a:pt x="114" y="3006"/>
                    <a:pt x="116" y="3008"/>
                    <a:pt x="118" y="3008"/>
                  </a:cubicBezTo>
                  <a:cubicBezTo>
                    <a:pt x="120" y="3008"/>
                    <a:pt x="122" y="3006"/>
                    <a:pt x="122" y="300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47">
              <a:extLst>
                <a:ext uri="{FF2B5EF4-FFF2-40B4-BE49-F238E27FC236}">
                  <a16:creationId xmlns:a16="http://schemas.microsoft.com/office/drawing/2014/main" id="{CDCEAB68-6B43-4C6A-8651-110248EE4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1018"/>
              <a:ext cx="30" cy="130"/>
            </a:xfrm>
            <a:custGeom>
              <a:avLst/>
              <a:gdLst>
                <a:gd name="T0" fmla="*/ 20 w 30"/>
                <a:gd name="T1" fmla="*/ 0 h 130"/>
                <a:gd name="T2" fmla="*/ 0 w 30"/>
                <a:gd name="T3" fmla="*/ 6 h 130"/>
                <a:gd name="T4" fmla="*/ 9 w 30"/>
                <a:gd name="T5" fmla="*/ 130 h 130"/>
                <a:gd name="T6" fmla="*/ 30 w 30"/>
                <a:gd name="T7" fmla="*/ 127 h 130"/>
                <a:gd name="T8" fmla="*/ 20 w 30"/>
                <a:gd name="T9" fmla="*/ 0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"/>
                <a:gd name="T16" fmla="*/ 0 h 130"/>
                <a:gd name="T17" fmla="*/ 30 w 30"/>
                <a:gd name="T18" fmla="*/ 130 h 1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" h="130">
                  <a:moveTo>
                    <a:pt x="20" y="0"/>
                  </a:moveTo>
                  <a:lnTo>
                    <a:pt x="0" y="6"/>
                  </a:lnTo>
                  <a:lnTo>
                    <a:pt x="9" y="130"/>
                  </a:lnTo>
                  <a:lnTo>
                    <a:pt x="30" y="127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48">
              <a:extLst>
                <a:ext uri="{FF2B5EF4-FFF2-40B4-BE49-F238E27FC236}">
                  <a16:creationId xmlns:a16="http://schemas.microsoft.com/office/drawing/2014/main" id="{19B2460E-95FB-41D5-B7F2-9B05E0E4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1414"/>
              <a:ext cx="27" cy="132"/>
            </a:xfrm>
            <a:custGeom>
              <a:avLst/>
              <a:gdLst>
                <a:gd name="T0" fmla="*/ 14 w 27"/>
                <a:gd name="T1" fmla="*/ 0 h 132"/>
                <a:gd name="T2" fmla="*/ 0 w 27"/>
                <a:gd name="T3" fmla="*/ 5 h 132"/>
                <a:gd name="T4" fmla="*/ 12 w 27"/>
                <a:gd name="T5" fmla="*/ 132 h 132"/>
                <a:gd name="T6" fmla="*/ 27 w 27"/>
                <a:gd name="T7" fmla="*/ 129 h 132"/>
                <a:gd name="T8" fmla="*/ 14 w 27"/>
                <a:gd name="T9" fmla="*/ 0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"/>
                <a:gd name="T16" fmla="*/ 0 h 132"/>
                <a:gd name="T17" fmla="*/ 27 w 27"/>
                <a:gd name="T18" fmla="*/ 132 h 1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" h="132">
                  <a:moveTo>
                    <a:pt x="14" y="0"/>
                  </a:moveTo>
                  <a:lnTo>
                    <a:pt x="0" y="5"/>
                  </a:lnTo>
                  <a:lnTo>
                    <a:pt x="12" y="132"/>
                  </a:lnTo>
                  <a:lnTo>
                    <a:pt x="27" y="12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49">
              <a:extLst>
                <a:ext uri="{FF2B5EF4-FFF2-40B4-BE49-F238E27FC236}">
                  <a16:creationId xmlns:a16="http://schemas.microsoft.com/office/drawing/2014/main" id="{86CF6EE4-F4BA-4845-B032-AD8E489D0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59"/>
              <a:ext cx="209" cy="958"/>
            </a:xfrm>
            <a:custGeom>
              <a:avLst/>
              <a:gdLst>
                <a:gd name="T0" fmla="*/ 93 w 311"/>
                <a:gd name="T1" fmla="*/ 386 h 1429"/>
                <a:gd name="T2" fmla="*/ 62 w 311"/>
                <a:gd name="T3" fmla="*/ 429 h 1429"/>
                <a:gd name="T4" fmla="*/ 26 w 311"/>
                <a:gd name="T5" fmla="*/ 391 h 1429"/>
                <a:gd name="T6" fmla="*/ 1 w 311"/>
                <a:gd name="T7" fmla="*/ 44 h 1429"/>
                <a:gd name="T8" fmla="*/ 32 w 311"/>
                <a:gd name="T9" fmla="*/ 1 h 1429"/>
                <a:gd name="T10" fmla="*/ 68 w 311"/>
                <a:gd name="T11" fmla="*/ 40 h 1429"/>
                <a:gd name="T12" fmla="*/ 93 w 311"/>
                <a:gd name="T13" fmla="*/ 386 h 14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1"/>
                <a:gd name="T22" fmla="*/ 0 h 1429"/>
                <a:gd name="T23" fmla="*/ 311 w 311"/>
                <a:gd name="T24" fmla="*/ 1429 h 14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1" h="1429">
                  <a:moveTo>
                    <a:pt x="306" y="1282"/>
                  </a:moveTo>
                  <a:cubicBezTo>
                    <a:pt x="311" y="1357"/>
                    <a:pt x="266" y="1420"/>
                    <a:pt x="205" y="1425"/>
                  </a:cubicBezTo>
                  <a:cubicBezTo>
                    <a:pt x="144" y="1429"/>
                    <a:pt x="91" y="1372"/>
                    <a:pt x="85" y="1298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0" y="72"/>
                    <a:pt x="45" y="9"/>
                    <a:pt x="106" y="4"/>
                  </a:cubicBezTo>
                  <a:cubicBezTo>
                    <a:pt x="167" y="0"/>
                    <a:pt x="220" y="57"/>
                    <a:pt x="225" y="131"/>
                  </a:cubicBezTo>
                  <a:cubicBezTo>
                    <a:pt x="306" y="1282"/>
                    <a:pt x="306" y="1282"/>
                    <a:pt x="306" y="1282"/>
                  </a:cubicBezTo>
                </a:path>
              </a:pathLst>
            </a:custGeom>
            <a:solidFill>
              <a:srgbClr val="D2B0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Freeform 50">
              <a:extLst>
                <a:ext uri="{FF2B5EF4-FFF2-40B4-BE49-F238E27FC236}">
                  <a16:creationId xmlns:a16="http://schemas.microsoft.com/office/drawing/2014/main" id="{721B4856-6AAA-4C94-8FFA-BF4FDA041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851"/>
              <a:ext cx="209" cy="958"/>
            </a:xfrm>
            <a:custGeom>
              <a:avLst/>
              <a:gdLst>
                <a:gd name="T0" fmla="*/ 92 w 312"/>
                <a:gd name="T1" fmla="*/ 387 h 1429"/>
                <a:gd name="T2" fmla="*/ 62 w 312"/>
                <a:gd name="T3" fmla="*/ 429 h 1429"/>
                <a:gd name="T4" fmla="*/ 26 w 312"/>
                <a:gd name="T5" fmla="*/ 391 h 1429"/>
                <a:gd name="T6" fmla="*/ 1 w 312"/>
                <a:gd name="T7" fmla="*/ 44 h 1429"/>
                <a:gd name="T8" fmla="*/ 32 w 312"/>
                <a:gd name="T9" fmla="*/ 1 h 1429"/>
                <a:gd name="T10" fmla="*/ 68 w 312"/>
                <a:gd name="T11" fmla="*/ 40 h 1429"/>
                <a:gd name="T12" fmla="*/ 92 w 312"/>
                <a:gd name="T13" fmla="*/ 387 h 14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12"/>
                <a:gd name="T22" fmla="*/ 0 h 1429"/>
                <a:gd name="T23" fmla="*/ 312 w 312"/>
                <a:gd name="T24" fmla="*/ 1429 h 14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12" h="1429">
                  <a:moveTo>
                    <a:pt x="306" y="1283"/>
                  </a:moveTo>
                  <a:cubicBezTo>
                    <a:pt x="312" y="1357"/>
                    <a:pt x="266" y="1421"/>
                    <a:pt x="206" y="1425"/>
                  </a:cubicBezTo>
                  <a:cubicBezTo>
                    <a:pt x="145" y="1429"/>
                    <a:pt x="91" y="1372"/>
                    <a:pt x="86" y="129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0" y="72"/>
                    <a:pt x="45" y="9"/>
                    <a:pt x="106" y="5"/>
                  </a:cubicBezTo>
                  <a:cubicBezTo>
                    <a:pt x="167" y="0"/>
                    <a:pt x="221" y="57"/>
                    <a:pt x="226" y="131"/>
                  </a:cubicBezTo>
                  <a:cubicBezTo>
                    <a:pt x="306" y="1283"/>
                    <a:pt x="306" y="1283"/>
                    <a:pt x="306" y="1283"/>
                  </a:cubicBezTo>
                </a:path>
              </a:pathLst>
            </a:custGeom>
            <a:solidFill>
              <a:srgbClr val="F7D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Freeform 51">
              <a:extLst>
                <a:ext uri="{FF2B5EF4-FFF2-40B4-BE49-F238E27FC236}">
                  <a16:creationId xmlns:a16="http://schemas.microsoft.com/office/drawing/2014/main" id="{B0438DA4-C68B-4765-B12C-2C069DB76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851"/>
              <a:ext cx="208" cy="958"/>
            </a:xfrm>
            <a:custGeom>
              <a:avLst/>
              <a:gdLst>
                <a:gd name="T0" fmla="*/ 93 w 310"/>
                <a:gd name="T1" fmla="*/ 387 h 1429"/>
                <a:gd name="T2" fmla="*/ 91 w 310"/>
                <a:gd name="T3" fmla="*/ 387 h 1429"/>
                <a:gd name="T4" fmla="*/ 91 w 310"/>
                <a:gd name="T5" fmla="*/ 390 h 1429"/>
                <a:gd name="T6" fmla="*/ 83 w 310"/>
                <a:gd name="T7" fmla="*/ 416 h 1429"/>
                <a:gd name="T8" fmla="*/ 62 w 310"/>
                <a:gd name="T9" fmla="*/ 428 h 1429"/>
                <a:gd name="T10" fmla="*/ 60 w 310"/>
                <a:gd name="T11" fmla="*/ 428 h 1429"/>
                <a:gd name="T12" fmla="*/ 38 w 310"/>
                <a:gd name="T13" fmla="*/ 418 h 1429"/>
                <a:gd name="T14" fmla="*/ 27 w 310"/>
                <a:gd name="T15" fmla="*/ 391 h 1429"/>
                <a:gd name="T16" fmla="*/ 2 w 310"/>
                <a:gd name="T17" fmla="*/ 44 h 1429"/>
                <a:gd name="T18" fmla="*/ 2 w 310"/>
                <a:gd name="T19" fmla="*/ 41 h 1429"/>
                <a:gd name="T20" fmla="*/ 11 w 310"/>
                <a:gd name="T21" fmla="*/ 14 h 1429"/>
                <a:gd name="T22" fmla="*/ 32 w 310"/>
                <a:gd name="T23" fmla="*/ 3 h 1429"/>
                <a:gd name="T24" fmla="*/ 34 w 310"/>
                <a:gd name="T25" fmla="*/ 2 h 1429"/>
                <a:gd name="T26" fmla="*/ 56 w 310"/>
                <a:gd name="T27" fmla="*/ 13 h 1429"/>
                <a:gd name="T28" fmla="*/ 66 w 310"/>
                <a:gd name="T29" fmla="*/ 40 h 1429"/>
                <a:gd name="T30" fmla="*/ 91 w 310"/>
                <a:gd name="T31" fmla="*/ 387 h 1429"/>
                <a:gd name="T32" fmla="*/ 93 w 310"/>
                <a:gd name="T33" fmla="*/ 387 h 1429"/>
                <a:gd name="T34" fmla="*/ 93 w 310"/>
                <a:gd name="T35" fmla="*/ 386 h 1429"/>
                <a:gd name="T36" fmla="*/ 69 w 310"/>
                <a:gd name="T37" fmla="*/ 40 h 1429"/>
                <a:gd name="T38" fmla="*/ 58 w 310"/>
                <a:gd name="T39" fmla="*/ 11 h 1429"/>
                <a:gd name="T40" fmla="*/ 34 w 310"/>
                <a:gd name="T41" fmla="*/ 0 h 1429"/>
                <a:gd name="T42" fmla="*/ 32 w 310"/>
                <a:gd name="T43" fmla="*/ 1 h 1429"/>
                <a:gd name="T44" fmla="*/ 9 w 310"/>
                <a:gd name="T45" fmla="*/ 13 h 1429"/>
                <a:gd name="T46" fmla="*/ 0 w 310"/>
                <a:gd name="T47" fmla="*/ 41 h 1429"/>
                <a:gd name="T48" fmla="*/ 0 w 310"/>
                <a:gd name="T49" fmla="*/ 44 h 1429"/>
                <a:gd name="T50" fmla="*/ 24 w 310"/>
                <a:gd name="T51" fmla="*/ 391 h 1429"/>
                <a:gd name="T52" fmla="*/ 36 w 310"/>
                <a:gd name="T53" fmla="*/ 419 h 1429"/>
                <a:gd name="T54" fmla="*/ 60 w 310"/>
                <a:gd name="T55" fmla="*/ 430 h 1429"/>
                <a:gd name="T56" fmla="*/ 62 w 310"/>
                <a:gd name="T57" fmla="*/ 430 h 1429"/>
                <a:gd name="T58" fmla="*/ 85 w 310"/>
                <a:gd name="T59" fmla="*/ 418 h 1429"/>
                <a:gd name="T60" fmla="*/ 94 w 310"/>
                <a:gd name="T61" fmla="*/ 390 h 1429"/>
                <a:gd name="T62" fmla="*/ 93 w 310"/>
                <a:gd name="T63" fmla="*/ 386 h 1429"/>
                <a:gd name="T64" fmla="*/ 93 w 310"/>
                <a:gd name="T65" fmla="*/ 387 h 14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0"/>
                <a:gd name="T100" fmla="*/ 0 h 1429"/>
                <a:gd name="T101" fmla="*/ 310 w 310"/>
                <a:gd name="T102" fmla="*/ 1429 h 14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0" h="1429">
                  <a:moveTo>
                    <a:pt x="305" y="1283"/>
                  </a:moveTo>
                  <a:cubicBezTo>
                    <a:pt x="301" y="1283"/>
                    <a:pt x="301" y="1283"/>
                    <a:pt x="301" y="1283"/>
                  </a:cubicBezTo>
                  <a:cubicBezTo>
                    <a:pt x="302" y="1287"/>
                    <a:pt x="302" y="1290"/>
                    <a:pt x="302" y="1294"/>
                  </a:cubicBezTo>
                  <a:cubicBezTo>
                    <a:pt x="302" y="1328"/>
                    <a:pt x="291" y="1359"/>
                    <a:pt x="274" y="1382"/>
                  </a:cubicBezTo>
                  <a:cubicBezTo>
                    <a:pt x="256" y="1404"/>
                    <a:pt x="232" y="1419"/>
                    <a:pt x="204" y="1421"/>
                  </a:cubicBezTo>
                  <a:cubicBezTo>
                    <a:pt x="202" y="1421"/>
                    <a:pt x="200" y="1421"/>
                    <a:pt x="198" y="1421"/>
                  </a:cubicBezTo>
                  <a:cubicBezTo>
                    <a:pt x="170" y="1421"/>
                    <a:pt x="144" y="1408"/>
                    <a:pt x="125" y="1386"/>
                  </a:cubicBezTo>
                  <a:cubicBezTo>
                    <a:pt x="105" y="1364"/>
                    <a:pt x="91" y="1333"/>
                    <a:pt x="89" y="1298"/>
                  </a:cubicBezTo>
                  <a:cubicBezTo>
                    <a:pt x="8" y="146"/>
                    <a:pt x="8" y="146"/>
                    <a:pt x="8" y="146"/>
                  </a:cubicBezTo>
                  <a:cubicBezTo>
                    <a:pt x="8" y="143"/>
                    <a:pt x="8" y="139"/>
                    <a:pt x="8" y="135"/>
                  </a:cubicBezTo>
                  <a:cubicBezTo>
                    <a:pt x="8" y="101"/>
                    <a:pt x="19" y="71"/>
                    <a:pt x="36" y="48"/>
                  </a:cubicBezTo>
                  <a:cubicBezTo>
                    <a:pt x="54" y="25"/>
                    <a:pt x="78" y="10"/>
                    <a:pt x="105" y="9"/>
                  </a:cubicBezTo>
                  <a:cubicBezTo>
                    <a:pt x="108" y="8"/>
                    <a:pt x="110" y="8"/>
                    <a:pt x="112" y="8"/>
                  </a:cubicBezTo>
                  <a:cubicBezTo>
                    <a:pt x="139" y="8"/>
                    <a:pt x="165" y="22"/>
                    <a:pt x="185" y="44"/>
                  </a:cubicBezTo>
                  <a:cubicBezTo>
                    <a:pt x="205" y="66"/>
                    <a:pt x="218" y="97"/>
                    <a:pt x="221" y="132"/>
                  </a:cubicBezTo>
                  <a:cubicBezTo>
                    <a:pt x="301" y="1283"/>
                    <a:pt x="301" y="1283"/>
                    <a:pt x="301" y="1283"/>
                  </a:cubicBezTo>
                  <a:cubicBezTo>
                    <a:pt x="305" y="1283"/>
                    <a:pt x="305" y="1283"/>
                    <a:pt x="305" y="1283"/>
                  </a:cubicBezTo>
                  <a:cubicBezTo>
                    <a:pt x="309" y="1282"/>
                    <a:pt x="309" y="1282"/>
                    <a:pt x="309" y="1282"/>
                  </a:cubicBezTo>
                  <a:cubicBezTo>
                    <a:pt x="229" y="131"/>
                    <a:pt x="229" y="131"/>
                    <a:pt x="229" y="131"/>
                  </a:cubicBezTo>
                  <a:cubicBezTo>
                    <a:pt x="226" y="94"/>
                    <a:pt x="212" y="62"/>
                    <a:pt x="191" y="38"/>
                  </a:cubicBezTo>
                  <a:cubicBezTo>
                    <a:pt x="170" y="15"/>
                    <a:pt x="142" y="0"/>
                    <a:pt x="112" y="0"/>
                  </a:cubicBezTo>
                  <a:cubicBezTo>
                    <a:pt x="109" y="0"/>
                    <a:pt x="107" y="0"/>
                    <a:pt x="105" y="1"/>
                  </a:cubicBezTo>
                  <a:cubicBezTo>
                    <a:pt x="75" y="3"/>
                    <a:pt x="48" y="19"/>
                    <a:pt x="30" y="43"/>
                  </a:cubicBezTo>
                  <a:cubicBezTo>
                    <a:pt x="11" y="67"/>
                    <a:pt x="0" y="100"/>
                    <a:pt x="0" y="135"/>
                  </a:cubicBezTo>
                  <a:cubicBezTo>
                    <a:pt x="0" y="139"/>
                    <a:pt x="0" y="143"/>
                    <a:pt x="0" y="147"/>
                  </a:cubicBezTo>
                  <a:cubicBezTo>
                    <a:pt x="81" y="1298"/>
                    <a:pt x="81" y="1298"/>
                    <a:pt x="81" y="1298"/>
                  </a:cubicBezTo>
                  <a:cubicBezTo>
                    <a:pt x="83" y="1335"/>
                    <a:pt x="98" y="1368"/>
                    <a:pt x="119" y="1391"/>
                  </a:cubicBezTo>
                  <a:cubicBezTo>
                    <a:pt x="140" y="1415"/>
                    <a:pt x="168" y="1429"/>
                    <a:pt x="198" y="1429"/>
                  </a:cubicBezTo>
                  <a:cubicBezTo>
                    <a:pt x="200" y="1429"/>
                    <a:pt x="203" y="1429"/>
                    <a:pt x="205" y="1429"/>
                  </a:cubicBezTo>
                  <a:cubicBezTo>
                    <a:pt x="235" y="1427"/>
                    <a:pt x="261" y="1411"/>
                    <a:pt x="280" y="1386"/>
                  </a:cubicBezTo>
                  <a:cubicBezTo>
                    <a:pt x="299" y="1362"/>
                    <a:pt x="310" y="1330"/>
                    <a:pt x="310" y="1294"/>
                  </a:cubicBezTo>
                  <a:cubicBezTo>
                    <a:pt x="310" y="1290"/>
                    <a:pt x="310" y="1286"/>
                    <a:pt x="309" y="1282"/>
                  </a:cubicBezTo>
                  <a:cubicBezTo>
                    <a:pt x="305" y="1283"/>
                    <a:pt x="305" y="1283"/>
                    <a:pt x="305" y="1283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3" name="Freeform 52">
              <a:extLst>
                <a:ext uri="{FF2B5EF4-FFF2-40B4-BE49-F238E27FC236}">
                  <a16:creationId xmlns:a16="http://schemas.microsoft.com/office/drawing/2014/main" id="{77FFE1B4-B9B2-4F29-84B9-2E7E051EC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853"/>
              <a:ext cx="142" cy="956"/>
            </a:xfrm>
            <a:custGeom>
              <a:avLst/>
              <a:gdLst>
                <a:gd name="T0" fmla="*/ 33 w 212"/>
                <a:gd name="T1" fmla="*/ 390 h 1425"/>
                <a:gd name="T2" fmla="*/ 9 w 212"/>
                <a:gd name="T3" fmla="*/ 43 h 1425"/>
                <a:gd name="T4" fmla="*/ 38 w 212"/>
                <a:gd name="T5" fmla="*/ 1 h 1425"/>
                <a:gd name="T6" fmla="*/ 32 w 212"/>
                <a:gd name="T7" fmla="*/ 1 h 1425"/>
                <a:gd name="T8" fmla="*/ 1 w 212"/>
                <a:gd name="T9" fmla="*/ 43 h 1425"/>
                <a:gd name="T10" fmla="*/ 26 w 212"/>
                <a:gd name="T11" fmla="*/ 390 h 1425"/>
                <a:gd name="T12" fmla="*/ 62 w 212"/>
                <a:gd name="T13" fmla="*/ 429 h 1425"/>
                <a:gd name="T14" fmla="*/ 64 w 212"/>
                <a:gd name="T15" fmla="*/ 429 h 1425"/>
                <a:gd name="T16" fmla="*/ 33 w 212"/>
                <a:gd name="T17" fmla="*/ 390 h 14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2"/>
                <a:gd name="T28" fmla="*/ 0 h 1425"/>
                <a:gd name="T29" fmla="*/ 212 w 212"/>
                <a:gd name="T30" fmla="*/ 1425 h 14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2" h="1425">
                  <a:moveTo>
                    <a:pt x="111" y="1294"/>
                  </a:moveTo>
                  <a:cubicBezTo>
                    <a:pt x="30" y="143"/>
                    <a:pt x="30" y="143"/>
                    <a:pt x="30" y="143"/>
                  </a:cubicBezTo>
                  <a:cubicBezTo>
                    <a:pt x="25" y="71"/>
                    <a:pt x="67" y="9"/>
                    <a:pt x="125" y="1"/>
                  </a:cubicBezTo>
                  <a:cubicBezTo>
                    <a:pt x="119" y="0"/>
                    <a:pt x="113" y="0"/>
                    <a:pt x="106" y="1"/>
                  </a:cubicBezTo>
                  <a:cubicBezTo>
                    <a:pt x="45" y="5"/>
                    <a:pt x="0" y="68"/>
                    <a:pt x="5" y="143"/>
                  </a:cubicBezTo>
                  <a:cubicBezTo>
                    <a:pt x="86" y="1294"/>
                    <a:pt x="86" y="1294"/>
                    <a:pt x="86" y="1294"/>
                  </a:cubicBezTo>
                  <a:cubicBezTo>
                    <a:pt x="91" y="1368"/>
                    <a:pt x="145" y="1425"/>
                    <a:pt x="206" y="1421"/>
                  </a:cubicBezTo>
                  <a:cubicBezTo>
                    <a:pt x="208" y="1421"/>
                    <a:pt x="210" y="1420"/>
                    <a:pt x="212" y="1420"/>
                  </a:cubicBezTo>
                  <a:cubicBezTo>
                    <a:pt x="159" y="1413"/>
                    <a:pt x="116" y="1361"/>
                    <a:pt x="111" y="1294"/>
                  </a:cubicBezTo>
                </a:path>
              </a:pathLst>
            </a:custGeom>
            <a:solidFill>
              <a:srgbClr val="F9E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Freeform 53">
              <a:extLst>
                <a:ext uri="{FF2B5EF4-FFF2-40B4-BE49-F238E27FC236}">
                  <a16:creationId xmlns:a16="http://schemas.microsoft.com/office/drawing/2014/main" id="{55D7B871-78DA-4AC9-A336-27F0D13BF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857"/>
              <a:ext cx="183" cy="950"/>
            </a:xfrm>
            <a:custGeom>
              <a:avLst/>
              <a:gdLst>
                <a:gd name="T0" fmla="*/ 82 w 272"/>
                <a:gd name="T1" fmla="*/ 385 h 1416"/>
                <a:gd name="T2" fmla="*/ 82 w 272"/>
                <a:gd name="T3" fmla="*/ 385 h 1416"/>
                <a:gd name="T4" fmla="*/ 82 w 272"/>
                <a:gd name="T5" fmla="*/ 389 h 1416"/>
                <a:gd name="T6" fmla="*/ 75 w 272"/>
                <a:gd name="T7" fmla="*/ 415 h 1416"/>
                <a:gd name="T8" fmla="*/ 57 w 272"/>
                <a:gd name="T9" fmla="*/ 427 h 1416"/>
                <a:gd name="T10" fmla="*/ 55 w 272"/>
                <a:gd name="T11" fmla="*/ 427 h 1416"/>
                <a:gd name="T12" fmla="*/ 35 w 272"/>
                <a:gd name="T13" fmla="*/ 416 h 1416"/>
                <a:gd name="T14" fmla="*/ 26 w 272"/>
                <a:gd name="T15" fmla="*/ 388 h 1416"/>
                <a:gd name="T16" fmla="*/ 1 w 272"/>
                <a:gd name="T17" fmla="*/ 43 h 1416"/>
                <a:gd name="T18" fmla="*/ 1 w 272"/>
                <a:gd name="T19" fmla="*/ 39 h 1416"/>
                <a:gd name="T20" fmla="*/ 8 w 272"/>
                <a:gd name="T21" fmla="*/ 13 h 1416"/>
                <a:gd name="T22" fmla="*/ 27 w 272"/>
                <a:gd name="T23" fmla="*/ 1 h 1416"/>
                <a:gd name="T24" fmla="*/ 28 w 272"/>
                <a:gd name="T25" fmla="*/ 1 h 1416"/>
                <a:gd name="T26" fmla="*/ 48 w 272"/>
                <a:gd name="T27" fmla="*/ 12 h 1416"/>
                <a:gd name="T28" fmla="*/ 57 w 272"/>
                <a:gd name="T29" fmla="*/ 39 h 1416"/>
                <a:gd name="T30" fmla="*/ 82 w 272"/>
                <a:gd name="T31" fmla="*/ 385 h 1416"/>
                <a:gd name="T32" fmla="*/ 82 w 272"/>
                <a:gd name="T33" fmla="*/ 385 h 1416"/>
                <a:gd name="T34" fmla="*/ 83 w 272"/>
                <a:gd name="T35" fmla="*/ 385 h 1416"/>
                <a:gd name="T36" fmla="*/ 59 w 272"/>
                <a:gd name="T37" fmla="*/ 39 h 1416"/>
                <a:gd name="T38" fmla="*/ 48 w 272"/>
                <a:gd name="T39" fmla="*/ 11 h 1416"/>
                <a:gd name="T40" fmla="*/ 28 w 272"/>
                <a:gd name="T41" fmla="*/ 0 h 1416"/>
                <a:gd name="T42" fmla="*/ 27 w 272"/>
                <a:gd name="T43" fmla="*/ 1 h 1416"/>
                <a:gd name="T44" fmla="*/ 7 w 272"/>
                <a:gd name="T45" fmla="*/ 13 h 1416"/>
                <a:gd name="T46" fmla="*/ 0 w 272"/>
                <a:gd name="T47" fmla="*/ 39 h 1416"/>
                <a:gd name="T48" fmla="*/ 1 w 272"/>
                <a:gd name="T49" fmla="*/ 43 h 1416"/>
                <a:gd name="T50" fmla="*/ 24 w 272"/>
                <a:gd name="T51" fmla="*/ 389 h 1416"/>
                <a:gd name="T52" fmla="*/ 35 w 272"/>
                <a:gd name="T53" fmla="*/ 417 h 1416"/>
                <a:gd name="T54" fmla="*/ 55 w 272"/>
                <a:gd name="T55" fmla="*/ 427 h 1416"/>
                <a:gd name="T56" fmla="*/ 57 w 272"/>
                <a:gd name="T57" fmla="*/ 427 h 1416"/>
                <a:gd name="T58" fmla="*/ 75 w 272"/>
                <a:gd name="T59" fmla="*/ 415 h 1416"/>
                <a:gd name="T60" fmla="*/ 83 w 272"/>
                <a:gd name="T61" fmla="*/ 389 h 1416"/>
                <a:gd name="T62" fmla="*/ 83 w 272"/>
                <a:gd name="T63" fmla="*/ 385 h 1416"/>
                <a:gd name="T64" fmla="*/ 82 w 272"/>
                <a:gd name="T65" fmla="*/ 385 h 14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2"/>
                <a:gd name="T100" fmla="*/ 0 h 1416"/>
                <a:gd name="T101" fmla="*/ 272 w 272"/>
                <a:gd name="T102" fmla="*/ 1416 h 14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2" h="1416">
                  <a:moveTo>
                    <a:pt x="270" y="1274"/>
                  </a:moveTo>
                  <a:cubicBezTo>
                    <a:pt x="269" y="1274"/>
                    <a:pt x="269" y="1274"/>
                    <a:pt x="269" y="1274"/>
                  </a:cubicBezTo>
                  <a:cubicBezTo>
                    <a:pt x="269" y="1279"/>
                    <a:pt x="269" y="1283"/>
                    <a:pt x="269" y="1288"/>
                  </a:cubicBezTo>
                  <a:cubicBezTo>
                    <a:pt x="269" y="1321"/>
                    <a:pt x="260" y="1352"/>
                    <a:pt x="245" y="1375"/>
                  </a:cubicBezTo>
                  <a:cubicBezTo>
                    <a:pt x="230" y="1397"/>
                    <a:pt x="209" y="1412"/>
                    <a:pt x="186" y="1413"/>
                  </a:cubicBezTo>
                  <a:cubicBezTo>
                    <a:pt x="184" y="1413"/>
                    <a:pt x="183" y="1413"/>
                    <a:pt x="181" y="1413"/>
                  </a:cubicBezTo>
                  <a:cubicBezTo>
                    <a:pt x="157" y="1413"/>
                    <a:pt x="134" y="1400"/>
                    <a:pt x="116" y="1377"/>
                  </a:cubicBezTo>
                  <a:cubicBezTo>
                    <a:pt x="98" y="1355"/>
                    <a:pt x="86" y="1323"/>
                    <a:pt x="84" y="1287"/>
                  </a:cubicBezTo>
                  <a:cubicBezTo>
                    <a:pt x="4" y="142"/>
                    <a:pt x="4" y="142"/>
                    <a:pt x="4" y="142"/>
                  </a:cubicBezTo>
                  <a:cubicBezTo>
                    <a:pt x="3" y="138"/>
                    <a:pt x="3" y="133"/>
                    <a:pt x="3" y="129"/>
                  </a:cubicBezTo>
                  <a:cubicBezTo>
                    <a:pt x="3" y="95"/>
                    <a:pt x="12" y="65"/>
                    <a:pt x="27" y="42"/>
                  </a:cubicBezTo>
                  <a:cubicBezTo>
                    <a:pt x="42" y="20"/>
                    <a:pt x="63" y="5"/>
                    <a:pt x="87" y="4"/>
                  </a:cubicBezTo>
                  <a:cubicBezTo>
                    <a:pt x="89" y="3"/>
                    <a:pt x="90" y="3"/>
                    <a:pt x="92" y="3"/>
                  </a:cubicBezTo>
                  <a:cubicBezTo>
                    <a:pt x="116" y="3"/>
                    <a:pt x="139" y="17"/>
                    <a:pt x="157" y="40"/>
                  </a:cubicBezTo>
                  <a:cubicBezTo>
                    <a:pt x="174" y="62"/>
                    <a:pt x="186" y="94"/>
                    <a:pt x="189" y="129"/>
                  </a:cubicBezTo>
                  <a:cubicBezTo>
                    <a:pt x="269" y="1274"/>
                    <a:pt x="269" y="1274"/>
                    <a:pt x="269" y="1274"/>
                  </a:cubicBezTo>
                  <a:cubicBezTo>
                    <a:pt x="270" y="1274"/>
                    <a:pt x="270" y="1274"/>
                    <a:pt x="270" y="1274"/>
                  </a:cubicBezTo>
                  <a:cubicBezTo>
                    <a:pt x="272" y="1274"/>
                    <a:pt x="272" y="1274"/>
                    <a:pt x="272" y="1274"/>
                  </a:cubicBezTo>
                  <a:cubicBezTo>
                    <a:pt x="192" y="129"/>
                    <a:pt x="192" y="129"/>
                    <a:pt x="192" y="129"/>
                  </a:cubicBezTo>
                  <a:cubicBezTo>
                    <a:pt x="189" y="93"/>
                    <a:pt x="177" y="61"/>
                    <a:pt x="159" y="38"/>
                  </a:cubicBezTo>
                  <a:cubicBezTo>
                    <a:pt x="141" y="15"/>
                    <a:pt x="117" y="0"/>
                    <a:pt x="92" y="0"/>
                  </a:cubicBezTo>
                  <a:cubicBezTo>
                    <a:pt x="90" y="0"/>
                    <a:pt x="88" y="1"/>
                    <a:pt x="87" y="1"/>
                  </a:cubicBezTo>
                  <a:cubicBezTo>
                    <a:pt x="62" y="2"/>
                    <a:pt x="40" y="17"/>
                    <a:pt x="25" y="41"/>
                  </a:cubicBezTo>
                  <a:cubicBezTo>
                    <a:pt x="9" y="64"/>
                    <a:pt x="0" y="95"/>
                    <a:pt x="0" y="129"/>
                  </a:cubicBezTo>
                  <a:cubicBezTo>
                    <a:pt x="0" y="134"/>
                    <a:pt x="0" y="138"/>
                    <a:pt x="1" y="143"/>
                  </a:cubicBezTo>
                  <a:cubicBezTo>
                    <a:pt x="81" y="1288"/>
                    <a:pt x="81" y="1288"/>
                    <a:pt x="81" y="1288"/>
                  </a:cubicBezTo>
                  <a:cubicBezTo>
                    <a:pt x="83" y="1324"/>
                    <a:pt x="96" y="1356"/>
                    <a:pt x="114" y="1379"/>
                  </a:cubicBezTo>
                  <a:cubicBezTo>
                    <a:pt x="132" y="1402"/>
                    <a:pt x="155" y="1416"/>
                    <a:pt x="181" y="1416"/>
                  </a:cubicBezTo>
                  <a:cubicBezTo>
                    <a:pt x="183" y="1416"/>
                    <a:pt x="184" y="1416"/>
                    <a:pt x="186" y="1416"/>
                  </a:cubicBezTo>
                  <a:cubicBezTo>
                    <a:pt x="211" y="1414"/>
                    <a:pt x="232" y="1399"/>
                    <a:pt x="248" y="1376"/>
                  </a:cubicBezTo>
                  <a:cubicBezTo>
                    <a:pt x="263" y="1353"/>
                    <a:pt x="272" y="1322"/>
                    <a:pt x="272" y="1288"/>
                  </a:cubicBezTo>
                  <a:cubicBezTo>
                    <a:pt x="272" y="1283"/>
                    <a:pt x="272" y="1279"/>
                    <a:pt x="272" y="1274"/>
                  </a:cubicBezTo>
                  <a:cubicBezTo>
                    <a:pt x="270" y="1274"/>
                    <a:pt x="270" y="1274"/>
                    <a:pt x="270" y="1274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5" name="Freeform 54">
              <a:extLst>
                <a:ext uri="{FF2B5EF4-FFF2-40B4-BE49-F238E27FC236}">
                  <a16:creationId xmlns:a16="http://schemas.microsoft.com/office/drawing/2014/main" id="{C94DD7A2-BDE6-4082-9BEA-DC8852E5E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892"/>
              <a:ext cx="34" cy="48"/>
            </a:xfrm>
            <a:custGeom>
              <a:avLst/>
              <a:gdLst>
                <a:gd name="T0" fmla="*/ 15 w 50"/>
                <a:gd name="T1" fmla="*/ 11 h 71"/>
                <a:gd name="T2" fmla="*/ 15 w 50"/>
                <a:gd name="T3" fmla="*/ 11 h 71"/>
                <a:gd name="T4" fmla="*/ 12 w 50"/>
                <a:gd name="T5" fmla="*/ 18 h 71"/>
                <a:gd name="T6" fmla="*/ 8 w 50"/>
                <a:gd name="T7" fmla="*/ 21 h 71"/>
                <a:gd name="T8" fmla="*/ 3 w 50"/>
                <a:gd name="T9" fmla="*/ 18 h 71"/>
                <a:gd name="T10" fmla="*/ 1 w 50"/>
                <a:gd name="T11" fmla="*/ 11 h 71"/>
                <a:gd name="T12" fmla="*/ 3 w 50"/>
                <a:gd name="T13" fmla="*/ 3 h 71"/>
                <a:gd name="T14" fmla="*/ 8 w 50"/>
                <a:gd name="T15" fmla="*/ 1 h 71"/>
                <a:gd name="T16" fmla="*/ 12 w 50"/>
                <a:gd name="T17" fmla="*/ 3 h 71"/>
                <a:gd name="T18" fmla="*/ 15 w 50"/>
                <a:gd name="T19" fmla="*/ 11 h 71"/>
                <a:gd name="T20" fmla="*/ 15 w 50"/>
                <a:gd name="T21" fmla="*/ 11 h 71"/>
                <a:gd name="T22" fmla="*/ 16 w 50"/>
                <a:gd name="T23" fmla="*/ 11 h 71"/>
                <a:gd name="T24" fmla="*/ 14 w 50"/>
                <a:gd name="T25" fmla="*/ 3 h 71"/>
                <a:gd name="T26" fmla="*/ 8 w 50"/>
                <a:gd name="T27" fmla="*/ 0 h 71"/>
                <a:gd name="T28" fmla="*/ 2 w 50"/>
                <a:gd name="T29" fmla="*/ 3 h 71"/>
                <a:gd name="T30" fmla="*/ 0 w 50"/>
                <a:gd name="T31" fmla="*/ 11 h 71"/>
                <a:gd name="T32" fmla="*/ 2 w 50"/>
                <a:gd name="T33" fmla="*/ 19 h 71"/>
                <a:gd name="T34" fmla="*/ 8 w 50"/>
                <a:gd name="T35" fmla="*/ 22 h 71"/>
                <a:gd name="T36" fmla="*/ 14 w 50"/>
                <a:gd name="T37" fmla="*/ 19 h 71"/>
                <a:gd name="T38" fmla="*/ 16 w 50"/>
                <a:gd name="T39" fmla="*/ 11 h 71"/>
                <a:gd name="T40" fmla="*/ 15 w 50"/>
                <a:gd name="T41" fmla="*/ 11 h 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0"/>
                <a:gd name="T64" fmla="*/ 0 h 71"/>
                <a:gd name="T65" fmla="*/ 50 w 50"/>
                <a:gd name="T66" fmla="*/ 71 h 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0" h="71">
                  <a:moveTo>
                    <a:pt x="48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45"/>
                    <a:pt x="44" y="53"/>
                    <a:pt x="40" y="59"/>
                  </a:cubicBezTo>
                  <a:cubicBezTo>
                    <a:pt x="36" y="65"/>
                    <a:pt x="31" y="68"/>
                    <a:pt x="25" y="68"/>
                  </a:cubicBezTo>
                  <a:cubicBezTo>
                    <a:pt x="19" y="68"/>
                    <a:pt x="14" y="65"/>
                    <a:pt x="10" y="59"/>
                  </a:cubicBezTo>
                  <a:cubicBezTo>
                    <a:pt x="6" y="53"/>
                    <a:pt x="3" y="45"/>
                    <a:pt x="3" y="36"/>
                  </a:cubicBezTo>
                  <a:cubicBezTo>
                    <a:pt x="3" y="26"/>
                    <a:pt x="6" y="18"/>
                    <a:pt x="10" y="12"/>
                  </a:cubicBezTo>
                  <a:cubicBezTo>
                    <a:pt x="14" y="6"/>
                    <a:pt x="19" y="3"/>
                    <a:pt x="25" y="3"/>
                  </a:cubicBezTo>
                  <a:cubicBezTo>
                    <a:pt x="31" y="3"/>
                    <a:pt x="36" y="6"/>
                    <a:pt x="40" y="12"/>
                  </a:cubicBezTo>
                  <a:cubicBezTo>
                    <a:pt x="44" y="18"/>
                    <a:pt x="47" y="26"/>
                    <a:pt x="47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0" y="26"/>
                    <a:pt x="47" y="17"/>
                    <a:pt x="42" y="11"/>
                  </a:cubicBezTo>
                  <a:cubicBezTo>
                    <a:pt x="38" y="4"/>
                    <a:pt x="32" y="0"/>
                    <a:pt x="25" y="0"/>
                  </a:cubicBezTo>
                  <a:cubicBezTo>
                    <a:pt x="18" y="0"/>
                    <a:pt x="12" y="4"/>
                    <a:pt x="7" y="11"/>
                  </a:cubicBezTo>
                  <a:cubicBezTo>
                    <a:pt x="3" y="17"/>
                    <a:pt x="0" y="26"/>
                    <a:pt x="0" y="36"/>
                  </a:cubicBezTo>
                  <a:cubicBezTo>
                    <a:pt x="0" y="45"/>
                    <a:pt x="3" y="54"/>
                    <a:pt x="7" y="61"/>
                  </a:cubicBezTo>
                  <a:cubicBezTo>
                    <a:pt x="12" y="67"/>
                    <a:pt x="18" y="71"/>
                    <a:pt x="25" y="71"/>
                  </a:cubicBezTo>
                  <a:cubicBezTo>
                    <a:pt x="32" y="71"/>
                    <a:pt x="38" y="67"/>
                    <a:pt x="42" y="61"/>
                  </a:cubicBezTo>
                  <a:cubicBezTo>
                    <a:pt x="47" y="54"/>
                    <a:pt x="50" y="45"/>
                    <a:pt x="50" y="36"/>
                  </a:cubicBezTo>
                  <a:lnTo>
                    <a:pt x="48" y="36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Freeform 55">
              <a:extLst>
                <a:ext uri="{FF2B5EF4-FFF2-40B4-BE49-F238E27FC236}">
                  <a16:creationId xmlns:a16="http://schemas.microsoft.com/office/drawing/2014/main" id="{9DACCEF9-906D-420E-8721-B82395966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1731"/>
              <a:ext cx="32" cy="45"/>
            </a:xfrm>
            <a:custGeom>
              <a:avLst/>
              <a:gdLst>
                <a:gd name="T0" fmla="*/ 14 w 48"/>
                <a:gd name="T1" fmla="*/ 10 h 68"/>
                <a:gd name="T2" fmla="*/ 13 w 48"/>
                <a:gd name="T3" fmla="*/ 10 h 68"/>
                <a:gd name="T4" fmla="*/ 11 w 48"/>
                <a:gd name="T5" fmla="*/ 16 h 68"/>
                <a:gd name="T6" fmla="*/ 7 w 48"/>
                <a:gd name="T7" fmla="*/ 19 h 68"/>
                <a:gd name="T8" fmla="*/ 3 w 48"/>
                <a:gd name="T9" fmla="*/ 16 h 68"/>
                <a:gd name="T10" fmla="*/ 1 w 48"/>
                <a:gd name="T11" fmla="*/ 10 h 68"/>
                <a:gd name="T12" fmla="*/ 3 w 48"/>
                <a:gd name="T13" fmla="*/ 3 h 68"/>
                <a:gd name="T14" fmla="*/ 7 w 48"/>
                <a:gd name="T15" fmla="*/ 1 h 68"/>
                <a:gd name="T16" fmla="*/ 11 w 48"/>
                <a:gd name="T17" fmla="*/ 3 h 68"/>
                <a:gd name="T18" fmla="*/ 13 w 48"/>
                <a:gd name="T19" fmla="*/ 10 h 68"/>
                <a:gd name="T20" fmla="*/ 14 w 48"/>
                <a:gd name="T21" fmla="*/ 10 h 68"/>
                <a:gd name="T22" fmla="*/ 14 w 48"/>
                <a:gd name="T23" fmla="*/ 10 h 68"/>
                <a:gd name="T24" fmla="*/ 12 w 48"/>
                <a:gd name="T25" fmla="*/ 3 h 68"/>
                <a:gd name="T26" fmla="*/ 7 w 48"/>
                <a:gd name="T27" fmla="*/ 0 h 68"/>
                <a:gd name="T28" fmla="*/ 2 w 48"/>
                <a:gd name="T29" fmla="*/ 3 h 68"/>
                <a:gd name="T30" fmla="*/ 0 w 48"/>
                <a:gd name="T31" fmla="*/ 10 h 68"/>
                <a:gd name="T32" fmla="*/ 2 w 48"/>
                <a:gd name="T33" fmla="*/ 17 h 68"/>
                <a:gd name="T34" fmla="*/ 7 w 48"/>
                <a:gd name="T35" fmla="*/ 20 h 68"/>
                <a:gd name="T36" fmla="*/ 12 w 48"/>
                <a:gd name="T37" fmla="*/ 17 h 68"/>
                <a:gd name="T38" fmla="*/ 14 w 48"/>
                <a:gd name="T39" fmla="*/ 10 h 68"/>
                <a:gd name="T40" fmla="*/ 14 w 48"/>
                <a:gd name="T41" fmla="*/ 10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8"/>
                <a:gd name="T64" fmla="*/ 0 h 68"/>
                <a:gd name="T65" fmla="*/ 48 w 48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8" h="68">
                  <a:moveTo>
                    <a:pt x="47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43"/>
                    <a:pt x="43" y="51"/>
                    <a:pt x="39" y="56"/>
                  </a:cubicBezTo>
                  <a:cubicBezTo>
                    <a:pt x="35" y="62"/>
                    <a:pt x="30" y="65"/>
                    <a:pt x="24" y="65"/>
                  </a:cubicBezTo>
                  <a:cubicBezTo>
                    <a:pt x="18" y="65"/>
                    <a:pt x="13" y="62"/>
                    <a:pt x="9" y="56"/>
                  </a:cubicBezTo>
                  <a:cubicBezTo>
                    <a:pt x="5" y="51"/>
                    <a:pt x="3" y="43"/>
                    <a:pt x="3" y="34"/>
                  </a:cubicBezTo>
                  <a:cubicBezTo>
                    <a:pt x="3" y="25"/>
                    <a:pt x="5" y="17"/>
                    <a:pt x="9" y="12"/>
                  </a:cubicBezTo>
                  <a:cubicBezTo>
                    <a:pt x="13" y="6"/>
                    <a:pt x="18" y="3"/>
                    <a:pt x="24" y="3"/>
                  </a:cubicBezTo>
                  <a:cubicBezTo>
                    <a:pt x="30" y="3"/>
                    <a:pt x="35" y="6"/>
                    <a:pt x="39" y="12"/>
                  </a:cubicBezTo>
                  <a:cubicBezTo>
                    <a:pt x="43" y="17"/>
                    <a:pt x="45" y="25"/>
                    <a:pt x="45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25"/>
                    <a:pt x="46" y="16"/>
                    <a:pt x="41" y="10"/>
                  </a:cubicBezTo>
                  <a:cubicBezTo>
                    <a:pt x="37" y="4"/>
                    <a:pt x="31" y="0"/>
                    <a:pt x="24" y="0"/>
                  </a:cubicBezTo>
                  <a:cubicBezTo>
                    <a:pt x="17" y="0"/>
                    <a:pt x="11" y="4"/>
                    <a:pt x="7" y="10"/>
                  </a:cubicBezTo>
                  <a:cubicBezTo>
                    <a:pt x="3" y="16"/>
                    <a:pt x="0" y="25"/>
                    <a:pt x="0" y="34"/>
                  </a:cubicBezTo>
                  <a:cubicBezTo>
                    <a:pt x="0" y="43"/>
                    <a:pt x="3" y="52"/>
                    <a:pt x="7" y="58"/>
                  </a:cubicBezTo>
                  <a:cubicBezTo>
                    <a:pt x="11" y="64"/>
                    <a:pt x="17" y="68"/>
                    <a:pt x="24" y="68"/>
                  </a:cubicBezTo>
                  <a:cubicBezTo>
                    <a:pt x="31" y="68"/>
                    <a:pt x="37" y="64"/>
                    <a:pt x="41" y="58"/>
                  </a:cubicBezTo>
                  <a:cubicBezTo>
                    <a:pt x="46" y="52"/>
                    <a:pt x="48" y="43"/>
                    <a:pt x="48" y="34"/>
                  </a:cubicBezTo>
                  <a:lnTo>
                    <a:pt x="47" y="3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7" name="Freeform 56">
              <a:extLst>
                <a:ext uri="{FF2B5EF4-FFF2-40B4-BE49-F238E27FC236}">
                  <a16:creationId xmlns:a16="http://schemas.microsoft.com/office/drawing/2014/main" id="{195D380B-2DA5-4087-A075-08AEBDF6E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1234"/>
              <a:ext cx="90" cy="312"/>
            </a:xfrm>
            <a:custGeom>
              <a:avLst/>
              <a:gdLst>
                <a:gd name="T0" fmla="*/ 25 w 135"/>
                <a:gd name="T1" fmla="*/ 0 h 466"/>
                <a:gd name="T2" fmla="*/ 15 w 135"/>
                <a:gd name="T3" fmla="*/ 21 h 466"/>
                <a:gd name="T4" fmla="*/ 0 w 135"/>
                <a:gd name="T5" fmla="*/ 31 h 466"/>
                <a:gd name="T6" fmla="*/ 7 w 135"/>
                <a:gd name="T7" fmla="*/ 140 h 466"/>
                <a:gd name="T8" fmla="*/ 10 w 135"/>
                <a:gd name="T9" fmla="*/ 139 h 466"/>
                <a:gd name="T10" fmla="*/ 25 w 135"/>
                <a:gd name="T11" fmla="*/ 125 h 466"/>
                <a:gd name="T12" fmla="*/ 39 w 135"/>
                <a:gd name="T13" fmla="*/ 100 h 466"/>
                <a:gd name="T14" fmla="*/ 37 w 135"/>
                <a:gd name="T15" fmla="*/ 92 h 466"/>
                <a:gd name="T16" fmla="*/ 30 w 135"/>
                <a:gd name="T17" fmla="*/ 66 h 466"/>
                <a:gd name="T18" fmla="*/ 25 w 135"/>
                <a:gd name="T19" fmla="*/ 37 h 466"/>
                <a:gd name="T20" fmla="*/ 25 w 135"/>
                <a:gd name="T21" fmla="*/ 0 h 4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35"/>
                <a:gd name="T34" fmla="*/ 0 h 466"/>
                <a:gd name="T35" fmla="*/ 135 w 135"/>
                <a:gd name="T36" fmla="*/ 466 h 4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35" h="466">
                  <a:moveTo>
                    <a:pt x="83" y="0"/>
                  </a:moveTo>
                  <a:cubicBezTo>
                    <a:pt x="76" y="25"/>
                    <a:pt x="77" y="50"/>
                    <a:pt x="53" y="70"/>
                  </a:cubicBezTo>
                  <a:cubicBezTo>
                    <a:pt x="36" y="83"/>
                    <a:pt x="18" y="94"/>
                    <a:pt x="0" y="105"/>
                  </a:cubicBezTo>
                  <a:cubicBezTo>
                    <a:pt x="26" y="466"/>
                    <a:pt x="26" y="466"/>
                    <a:pt x="26" y="466"/>
                  </a:cubicBezTo>
                  <a:cubicBezTo>
                    <a:pt x="29" y="464"/>
                    <a:pt x="33" y="462"/>
                    <a:pt x="35" y="461"/>
                  </a:cubicBezTo>
                  <a:cubicBezTo>
                    <a:pt x="49" y="453"/>
                    <a:pt x="76" y="429"/>
                    <a:pt x="84" y="417"/>
                  </a:cubicBezTo>
                  <a:cubicBezTo>
                    <a:pt x="102" y="392"/>
                    <a:pt x="135" y="369"/>
                    <a:pt x="131" y="335"/>
                  </a:cubicBezTo>
                  <a:cubicBezTo>
                    <a:pt x="130" y="326"/>
                    <a:pt x="128" y="317"/>
                    <a:pt x="126" y="308"/>
                  </a:cubicBezTo>
                  <a:cubicBezTo>
                    <a:pt x="119" y="278"/>
                    <a:pt x="107" y="249"/>
                    <a:pt x="100" y="221"/>
                  </a:cubicBezTo>
                  <a:cubicBezTo>
                    <a:pt x="91" y="189"/>
                    <a:pt x="87" y="156"/>
                    <a:pt x="84" y="123"/>
                  </a:cubicBezTo>
                  <a:cubicBezTo>
                    <a:pt x="80" y="82"/>
                    <a:pt x="86" y="40"/>
                    <a:pt x="83" y="0"/>
                  </a:cubicBezTo>
                </a:path>
              </a:pathLst>
            </a:custGeom>
            <a:solidFill>
              <a:srgbClr val="ECC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7">
              <a:extLst>
                <a:ext uri="{FF2B5EF4-FFF2-40B4-BE49-F238E27FC236}">
                  <a16:creationId xmlns:a16="http://schemas.microsoft.com/office/drawing/2014/main" id="{C7F2E9EF-C708-4A17-B6C3-2E1002843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728"/>
              <a:ext cx="1" cy="436"/>
            </a:xfrm>
            <a:custGeom>
              <a:avLst/>
              <a:gdLst>
                <a:gd name="T0" fmla="*/ 0 w 1"/>
                <a:gd name="T1" fmla="*/ 0 h 649"/>
                <a:gd name="T2" fmla="*/ 0 w 1"/>
                <a:gd name="T3" fmla="*/ 0 h 649"/>
                <a:gd name="T4" fmla="*/ 0 w 1"/>
                <a:gd name="T5" fmla="*/ 197 h 649"/>
                <a:gd name="T6" fmla="*/ 0 w 1"/>
                <a:gd name="T7" fmla="*/ 196 h 649"/>
                <a:gd name="T8" fmla="*/ 0 w 1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649"/>
                <a:gd name="T17" fmla="*/ 1 w 1"/>
                <a:gd name="T18" fmla="*/ 649 h 6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6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0" y="649"/>
                    <a:pt x="0" y="649"/>
                    <a:pt x="0" y="6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1E7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58">
              <a:extLst>
                <a:ext uri="{FF2B5EF4-FFF2-40B4-BE49-F238E27FC236}">
                  <a16:creationId xmlns:a16="http://schemas.microsoft.com/office/drawing/2014/main" id="{000AFD89-12A7-4AA4-9A3B-A22606CCF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" y="1316"/>
              <a:ext cx="729" cy="846"/>
            </a:xfrm>
            <a:custGeom>
              <a:avLst/>
              <a:gdLst>
                <a:gd name="T0" fmla="*/ 321 w 1087"/>
                <a:gd name="T1" fmla="*/ 0 h 1260"/>
                <a:gd name="T2" fmla="*/ 319 w 1087"/>
                <a:gd name="T3" fmla="*/ 1 h 1260"/>
                <a:gd name="T4" fmla="*/ 316 w 1087"/>
                <a:gd name="T5" fmla="*/ 40 h 1260"/>
                <a:gd name="T6" fmla="*/ 304 w 1087"/>
                <a:gd name="T7" fmla="*/ 69 h 1260"/>
                <a:gd name="T8" fmla="*/ 243 w 1087"/>
                <a:gd name="T9" fmla="*/ 103 h 1260"/>
                <a:gd name="T10" fmla="*/ 239 w 1087"/>
                <a:gd name="T11" fmla="*/ 95 h 1260"/>
                <a:gd name="T12" fmla="*/ 235 w 1087"/>
                <a:gd name="T13" fmla="*/ 88 h 1260"/>
                <a:gd name="T14" fmla="*/ 243 w 1087"/>
                <a:gd name="T15" fmla="*/ 77 h 1260"/>
                <a:gd name="T16" fmla="*/ 251 w 1087"/>
                <a:gd name="T17" fmla="*/ 64 h 1260"/>
                <a:gd name="T18" fmla="*/ 266 w 1087"/>
                <a:gd name="T19" fmla="*/ 60 h 1260"/>
                <a:gd name="T20" fmla="*/ 278 w 1087"/>
                <a:gd name="T21" fmla="*/ 53 h 1260"/>
                <a:gd name="T22" fmla="*/ 294 w 1087"/>
                <a:gd name="T23" fmla="*/ 47 h 1260"/>
                <a:gd name="T24" fmla="*/ 288 w 1087"/>
                <a:gd name="T25" fmla="*/ 41 h 1260"/>
                <a:gd name="T26" fmla="*/ 258 w 1087"/>
                <a:gd name="T27" fmla="*/ 38 h 1260"/>
                <a:gd name="T28" fmla="*/ 249 w 1087"/>
                <a:gd name="T29" fmla="*/ 38 h 1260"/>
                <a:gd name="T30" fmla="*/ 245 w 1087"/>
                <a:gd name="T31" fmla="*/ 38 h 1260"/>
                <a:gd name="T32" fmla="*/ 237 w 1087"/>
                <a:gd name="T33" fmla="*/ 38 h 1260"/>
                <a:gd name="T34" fmla="*/ 213 w 1087"/>
                <a:gd name="T35" fmla="*/ 38 h 1260"/>
                <a:gd name="T36" fmla="*/ 197 w 1087"/>
                <a:gd name="T37" fmla="*/ 36 h 1260"/>
                <a:gd name="T38" fmla="*/ 191 w 1087"/>
                <a:gd name="T39" fmla="*/ 36 h 1260"/>
                <a:gd name="T40" fmla="*/ 176 w 1087"/>
                <a:gd name="T41" fmla="*/ 43 h 1260"/>
                <a:gd name="T42" fmla="*/ 174 w 1087"/>
                <a:gd name="T43" fmla="*/ 43 h 1260"/>
                <a:gd name="T44" fmla="*/ 171 w 1087"/>
                <a:gd name="T45" fmla="*/ 43 h 1260"/>
                <a:gd name="T46" fmla="*/ 166 w 1087"/>
                <a:gd name="T47" fmla="*/ 43 h 1260"/>
                <a:gd name="T48" fmla="*/ 152 w 1087"/>
                <a:gd name="T49" fmla="*/ 46 h 1260"/>
                <a:gd name="T50" fmla="*/ 140 w 1087"/>
                <a:gd name="T51" fmla="*/ 63 h 1260"/>
                <a:gd name="T52" fmla="*/ 127 w 1087"/>
                <a:gd name="T53" fmla="*/ 76 h 1260"/>
                <a:gd name="T54" fmla="*/ 118 w 1087"/>
                <a:gd name="T55" fmla="*/ 99 h 1260"/>
                <a:gd name="T56" fmla="*/ 80 w 1087"/>
                <a:gd name="T57" fmla="*/ 170 h 1260"/>
                <a:gd name="T58" fmla="*/ 80 w 1087"/>
                <a:gd name="T59" fmla="*/ 172 h 1260"/>
                <a:gd name="T60" fmla="*/ 79 w 1087"/>
                <a:gd name="T61" fmla="*/ 172 h 1260"/>
                <a:gd name="T62" fmla="*/ 41 w 1087"/>
                <a:gd name="T63" fmla="*/ 179 h 1260"/>
                <a:gd name="T64" fmla="*/ 0 w 1087"/>
                <a:gd name="T65" fmla="*/ 186 h 1260"/>
                <a:gd name="T66" fmla="*/ 0 w 1087"/>
                <a:gd name="T67" fmla="*/ 381 h 1260"/>
                <a:gd name="T68" fmla="*/ 25 w 1087"/>
                <a:gd name="T69" fmla="*/ 374 h 1260"/>
                <a:gd name="T70" fmla="*/ 56 w 1087"/>
                <a:gd name="T71" fmla="*/ 367 h 1260"/>
                <a:gd name="T72" fmla="*/ 73 w 1087"/>
                <a:gd name="T73" fmla="*/ 352 h 1260"/>
                <a:gd name="T74" fmla="*/ 95 w 1087"/>
                <a:gd name="T75" fmla="*/ 319 h 1260"/>
                <a:gd name="T76" fmla="*/ 119 w 1087"/>
                <a:gd name="T77" fmla="*/ 271 h 1260"/>
                <a:gd name="T78" fmla="*/ 123 w 1087"/>
                <a:gd name="T79" fmla="*/ 254 h 1260"/>
                <a:gd name="T80" fmla="*/ 132 w 1087"/>
                <a:gd name="T81" fmla="*/ 251 h 1260"/>
                <a:gd name="T82" fmla="*/ 154 w 1087"/>
                <a:gd name="T83" fmla="*/ 242 h 1260"/>
                <a:gd name="T84" fmla="*/ 226 w 1087"/>
                <a:gd name="T85" fmla="*/ 199 h 1260"/>
                <a:gd name="T86" fmla="*/ 278 w 1087"/>
                <a:gd name="T87" fmla="*/ 151 h 1260"/>
                <a:gd name="T88" fmla="*/ 317 w 1087"/>
                <a:gd name="T89" fmla="*/ 116 h 1260"/>
                <a:gd name="T90" fmla="*/ 328 w 1087"/>
                <a:gd name="T91" fmla="*/ 109 h 1260"/>
                <a:gd name="T92" fmla="*/ 321 w 1087"/>
                <a:gd name="T93" fmla="*/ 0 h 126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7"/>
                <a:gd name="T142" fmla="*/ 0 h 1260"/>
                <a:gd name="T143" fmla="*/ 1087 w 1087"/>
                <a:gd name="T144" fmla="*/ 1260 h 126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7" h="1260">
                  <a:moveTo>
                    <a:pt x="1062" y="0"/>
                  </a:moveTo>
                  <a:cubicBezTo>
                    <a:pt x="1059" y="2"/>
                    <a:pt x="1057" y="3"/>
                    <a:pt x="1055" y="5"/>
                  </a:cubicBezTo>
                  <a:cubicBezTo>
                    <a:pt x="1013" y="37"/>
                    <a:pt x="1043" y="88"/>
                    <a:pt x="1046" y="133"/>
                  </a:cubicBezTo>
                  <a:cubicBezTo>
                    <a:pt x="1049" y="174"/>
                    <a:pt x="1038" y="203"/>
                    <a:pt x="1006" y="228"/>
                  </a:cubicBezTo>
                  <a:cubicBezTo>
                    <a:pt x="945" y="278"/>
                    <a:pt x="877" y="311"/>
                    <a:pt x="806" y="343"/>
                  </a:cubicBezTo>
                  <a:cubicBezTo>
                    <a:pt x="806" y="343"/>
                    <a:pt x="800" y="320"/>
                    <a:pt x="792" y="313"/>
                  </a:cubicBezTo>
                  <a:cubicBezTo>
                    <a:pt x="784" y="307"/>
                    <a:pt x="776" y="297"/>
                    <a:pt x="779" y="290"/>
                  </a:cubicBezTo>
                  <a:cubicBezTo>
                    <a:pt x="782" y="283"/>
                    <a:pt x="798" y="267"/>
                    <a:pt x="805" y="256"/>
                  </a:cubicBezTo>
                  <a:cubicBezTo>
                    <a:pt x="811" y="244"/>
                    <a:pt x="834" y="212"/>
                    <a:pt x="834" y="212"/>
                  </a:cubicBezTo>
                  <a:cubicBezTo>
                    <a:pt x="834" y="212"/>
                    <a:pt x="869" y="211"/>
                    <a:pt x="880" y="200"/>
                  </a:cubicBezTo>
                  <a:cubicBezTo>
                    <a:pt x="892" y="189"/>
                    <a:pt x="915" y="179"/>
                    <a:pt x="922" y="176"/>
                  </a:cubicBezTo>
                  <a:cubicBezTo>
                    <a:pt x="930" y="173"/>
                    <a:pt x="973" y="155"/>
                    <a:pt x="973" y="155"/>
                  </a:cubicBezTo>
                  <a:cubicBezTo>
                    <a:pt x="973" y="155"/>
                    <a:pt x="978" y="138"/>
                    <a:pt x="956" y="136"/>
                  </a:cubicBezTo>
                  <a:cubicBezTo>
                    <a:pt x="934" y="135"/>
                    <a:pt x="869" y="127"/>
                    <a:pt x="855" y="127"/>
                  </a:cubicBezTo>
                  <a:cubicBezTo>
                    <a:pt x="843" y="127"/>
                    <a:pt x="843" y="124"/>
                    <a:pt x="825" y="124"/>
                  </a:cubicBezTo>
                  <a:cubicBezTo>
                    <a:pt x="822" y="124"/>
                    <a:pt x="817" y="124"/>
                    <a:pt x="812" y="125"/>
                  </a:cubicBezTo>
                  <a:cubicBezTo>
                    <a:pt x="805" y="125"/>
                    <a:pt x="796" y="125"/>
                    <a:pt x="786" y="125"/>
                  </a:cubicBezTo>
                  <a:cubicBezTo>
                    <a:pt x="755" y="125"/>
                    <a:pt x="716" y="124"/>
                    <a:pt x="707" y="123"/>
                  </a:cubicBezTo>
                  <a:cubicBezTo>
                    <a:pt x="698" y="121"/>
                    <a:pt x="674" y="117"/>
                    <a:pt x="654" y="117"/>
                  </a:cubicBezTo>
                  <a:cubicBezTo>
                    <a:pt x="647" y="117"/>
                    <a:pt x="640" y="118"/>
                    <a:pt x="634" y="120"/>
                  </a:cubicBezTo>
                  <a:cubicBezTo>
                    <a:pt x="615" y="125"/>
                    <a:pt x="590" y="138"/>
                    <a:pt x="584" y="142"/>
                  </a:cubicBezTo>
                  <a:cubicBezTo>
                    <a:pt x="583" y="143"/>
                    <a:pt x="581" y="143"/>
                    <a:pt x="578" y="143"/>
                  </a:cubicBezTo>
                  <a:cubicBezTo>
                    <a:pt x="575" y="143"/>
                    <a:pt x="571" y="143"/>
                    <a:pt x="566" y="142"/>
                  </a:cubicBezTo>
                  <a:cubicBezTo>
                    <a:pt x="562" y="142"/>
                    <a:pt x="557" y="142"/>
                    <a:pt x="552" y="142"/>
                  </a:cubicBezTo>
                  <a:cubicBezTo>
                    <a:pt x="536" y="142"/>
                    <a:pt x="519" y="144"/>
                    <a:pt x="506" y="153"/>
                  </a:cubicBezTo>
                  <a:cubicBezTo>
                    <a:pt x="482" y="173"/>
                    <a:pt x="465" y="209"/>
                    <a:pt x="465" y="209"/>
                  </a:cubicBezTo>
                  <a:cubicBezTo>
                    <a:pt x="465" y="209"/>
                    <a:pt x="431" y="229"/>
                    <a:pt x="422" y="250"/>
                  </a:cubicBezTo>
                  <a:cubicBezTo>
                    <a:pt x="413" y="272"/>
                    <a:pt x="412" y="313"/>
                    <a:pt x="391" y="327"/>
                  </a:cubicBezTo>
                  <a:cubicBezTo>
                    <a:pt x="371" y="342"/>
                    <a:pt x="298" y="461"/>
                    <a:pt x="265" y="562"/>
                  </a:cubicBezTo>
                  <a:cubicBezTo>
                    <a:pt x="265" y="564"/>
                    <a:pt x="264" y="565"/>
                    <a:pt x="264" y="567"/>
                  </a:cubicBezTo>
                  <a:cubicBezTo>
                    <a:pt x="263" y="567"/>
                    <a:pt x="262" y="567"/>
                    <a:pt x="262" y="567"/>
                  </a:cubicBezTo>
                  <a:cubicBezTo>
                    <a:pt x="262" y="567"/>
                    <a:pt x="172" y="584"/>
                    <a:pt x="135" y="592"/>
                  </a:cubicBezTo>
                  <a:cubicBezTo>
                    <a:pt x="104" y="598"/>
                    <a:pt x="26" y="609"/>
                    <a:pt x="0" y="613"/>
                  </a:cubicBezTo>
                  <a:cubicBezTo>
                    <a:pt x="0" y="1260"/>
                    <a:pt x="0" y="1260"/>
                    <a:pt x="0" y="1260"/>
                  </a:cubicBezTo>
                  <a:cubicBezTo>
                    <a:pt x="17" y="1256"/>
                    <a:pt x="57" y="1245"/>
                    <a:pt x="83" y="1236"/>
                  </a:cubicBezTo>
                  <a:cubicBezTo>
                    <a:pt x="117" y="1224"/>
                    <a:pt x="169" y="1224"/>
                    <a:pt x="185" y="1213"/>
                  </a:cubicBezTo>
                  <a:cubicBezTo>
                    <a:pt x="201" y="1201"/>
                    <a:pt x="237" y="1184"/>
                    <a:pt x="243" y="1163"/>
                  </a:cubicBezTo>
                  <a:cubicBezTo>
                    <a:pt x="248" y="1142"/>
                    <a:pt x="281" y="1088"/>
                    <a:pt x="313" y="1054"/>
                  </a:cubicBezTo>
                  <a:cubicBezTo>
                    <a:pt x="346" y="1020"/>
                    <a:pt x="381" y="945"/>
                    <a:pt x="396" y="895"/>
                  </a:cubicBezTo>
                  <a:cubicBezTo>
                    <a:pt x="400" y="880"/>
                    <a:pt x="405" y="861"/>
                    <a:pt x="410" y="841"/>
                  </a:cubicBezTo>
                  <a:cubicBezTo>
                    <a:pt x="417" y="837"/>
                    <a:pt x="427" y="831"/>
                    <a:pt x="438" y="830"/>
                  </a:cubicBezTo>
                  <a:cubicBezTo>
                    <a:pt x="457" y="827"/>
                    <a:pt x="494" y="805"/>
                    <a:pt x="510" y="800"/>
                  </a:cubicBezTo>
                  <a:cubicBezTo>
                    <a:pt x="527" y="795"/>
                    <a:pt x="675" y="747"/>
                    <a:pt x="750" y="658"/>
                  </a:cubicBezTo>
                  <a:cubicBezTo>
                    <a:pt x="826" y="570"/>
                    <a:pt x="883" y="539"/>
                    <a:pt x="922" y="499"/>
                  </a:cubicBezTo>
                  <a:cubicBezTo>
                    <a:pt x="961" y="460"/>
                    <a:pt x="1036" y="395"/>
                    <a:pt x="1053" y="383"/>
                  </a:cubicBezTo>
                  <a:cubicBezTo>
                    <a:pt x="1061" y="377"/>
                    <a:pt x="1074" y="368"/>
                    <a:pt x="1087" y="360"/>
                  </a:cubicBezTo>
                  <a:cubicBezTo>
                    <a:pt x="1062" y="0"/>
                    <a:pt x="1062" y="0"/>
                    <a:pt x="1062" y="0"/>
                  </a:cubicBezTo>
                </a:path>
              </a:pathLst>
            </a:custGeom>
            <a:solidFill>
              <a:srgbClr val="EFD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59">
              <a:extLst>
                <a:ext uri="{FF2B5EF4-FFF2-40B4-BE49-F238E27FC236}">
                  <a16:creationId xmlns:a16="http://schemas.microsoft.com/office/drawing/2014/main" id="{74326D62-E51F-487C-92BC-3AD891D93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727"/>
              <a:ext cx="6" cy="436"/>
            </a:xfrm>
            <a:custGeom>
              <a:avLst/>
              <a:gdLst>
                <a:gd name="T0" fmla="*/ 4 w 8"/>
                <a:gd name="T1" fmla="*/ 0 h 649"/>
                <a:gd name="T2" fmla="*/ 0 w 8"/>
                <a:gd name="T3" fmla="*/ 1 h 649"/>
                <a:gd name="T4" fmla="*/ 0 w 8"/>
                <a:gd name="T5" fmla="*/ 197 h 649"/>
                <a:gd name="T6" fmla="*/ 4 w 8"/>
                <a:gd name="T7" fmla="*/ 196 h 649"/>
                <a:gd name="T8" fmla="*/ 4 w 8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"/>
                <a:gd name="T16" fmla="*/ 0 h 649"/>
                <a:gd name="T17" fmla="*/ 8 w 8"/>
                <a:gd name="T18" fmla="*/ 649 h 6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" h="649">
                  <a:moveTo>
                    <a:pt x="8" y="0"/>
                  </a:moveTo>
                  <a:cubicBezTo>
                    <a:pt x="4" y="1"/>
                    <a:pt x="1" y="1"/>
                    <a:pt x="0" y="1"/>
                  </a:cubicBezTo>
                  <a:cubicBezTo>
                    <a:pt x="0" y="649"/>
                    <a:pt x="0" y="649"/>
                    <a:pt x="0" y="649"/>
                  </a:cubicBezTo>
                  <a:cubicBezTo>
                    <a:pt x="1" y="649"/>
                    <a:pt x="4" y="649"/>
                    <a:pt x="8" y="647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726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0">
              <a:extLst>
                <a:ext uri="{FF2B5EF4-FFF2-40B4-BE49-F238E27FC236}">
                  <a16:creationId xmlns:a16="http://schemas.microsoft.com/office/drawing/2014/main" id="{5752DF40-022F-4402-839D-B34B6FDB4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315"/>
              <a:ext cx="19" cy="243"/>
            </a:xfrm>
            <a:custGeom>
              <a:avLst/>
              <a:gdLst>
                <a:gd name="T0" fmla="*/ 1 w 28"/>
                <a:gd name="T1" fmla="*/ 0 h 362"/>
                <a:gd name="T2" fmla="*/ 0 w 28"/>
                <a:gd name="T3" fmla="*/ 1 h 362"/>
                <a:gd name="T4" fmla="*/ 8 w 28"/>
                <a:gd name="T5" fmla="*/ 109 h 362"/>
                <a:gd name="T6" fmla="*/ 9 w 28"/>
                <a:gd name="T7" fmla="*/ 109 h 362"/>
                <a:gd name="T8" fmla="*/ 1 w 28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62"/>
                <a:gd name="T17" fmla="*/ 28 w 28"/>
                <a:gd name="T18" fmla="*/ 362 h 3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62">
                  <a:moveTo>
                    <a:pt x="2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25" y="362"/>
                    <a:pt x="25" y="362"/>
                    <a:pt x="25" y="362"/>
                  </a:cubicBezTo>
                  <a:cubicBezTo>
                    <a:pt x="26" y="362"/>
                    <a:pt x="27" y="361"/>
                    <a:pt x="28" y="36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26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1">
              <a:extLst>
                <a:ext uri="{FF2B5EF4-FFF2-40B4-BE49-F238E27FC236}">
                  <a16:creationId xmlns:a16="http://schemas.microsoft.com/office/drawing/2014/main" id="{CAC558F1-844B-43C3-9F8B-1D5F18026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1304"/>
              <a:ext cx="32" cy="252"/>
            </a:xfrm>
            <a:custGeom>
              <a:avLst/>
              <a:gdLst>
                <a:gd name="T0" fmla="*/ 7 w 48"/>
                <a:gd name="T1" fmla="*/ 0 h 375"/>
                <a:gd name="T2" fmla="*/ 0 w 48"/>
                <a:gd name="T3" fmla="*/ 4 h 375"/>
                <a:gd name="T4" fmla="*/ 7 w 48"/>
                <a:gd name="T5" fmla="*/ 114 h 375"/>
                <a:gd name="T6" fmla="*/ 14 w 48"/>
                <a:gd name="T7" fmla="*/ 110 h 375"/>
                <a:gd name="T8" fmla="*/ 7 w 48"/>
                <a:gd name="T9" fmla="*/ 0 h 3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"/>
                <a:gd name="T16" fmla="*/ 0 h 375"/>
                <a:gd name="T17" fmla="*/ 48 w 48"/>
                <a:gd name="T18" fmla="*/ 375 h 37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" h="375">
                  <a:moveTo>
                    <a:pt x="22" y="0"/>
                  </a:moveTo>
                  <a:cubicBezTo>
                    <a:pt x="15" y="5"/>
                    <a:pt x="7" y="9"/>
                    <a:pt x="0" y="14"/>
                  </a:cubicBezTo>
                  <a:cubicBezTo>
                    <a:pt x="26" y="375"/>
                    <a:pt x="26" y="375"/>
                    <a:pt x="26" y="375"/>
                  </a:cubicBezTo>
                  <a:cubicBezTo>
                    <a:pt x="34" y="370"/>
                    <a:pt x="41" y="365"/>
                    <a:pt x="48" y="361"/>
                  </a:cubicBezTo>
                  <a:cubicBezTo>
                    <a:pt x="22" y="0"/>
                    <a:pt x="22" y="0"/>
                    <a:pt x="22" y="0"/>
                  </a:cubicBezTo>
                </a:path>
              </a:pathLst>
            </a:custGeom>
            <a:solidFill>
              <a:srgbClr val="EDD5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2">
              <a:extLst>
                <a:ext uri="{FF2B5EF4-FFF2-40B4-BE49-F238E27FC236}">
                  <a16:creationId xmlns:a16="http://schemas.microsoft.com/office/drawing/2014/main" id="{A51E191E-39F3-4EEE-89AE-D7A700F56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" y="1313"/>
              <a:ext cx="19" cy="243"/>
            </a:xfrm>
            <a:custGeom>
              <a:avLst/>
              <a:gdLst>
                <a:gd name="T0" fmla="*/ 1 w 29"/>
                <a:gd name="T1" fmla="*/ 0 h 362"/>
                <a:gd name="T2" fmla="*/ 0 w 29"/>
                <a:gd name="T3" fmla="*/ 1 h 362"/>
                <a:gd name="T4" fmla="*/ 7 w 29"/>
                <a:gd name="T5" fmla="*/ 109 h 362"/>
                <a:gd name="T6" fmla="*/ 8 w 29"/>
                <a:gd name="T7" fmla="*/ 109 h 362"/>
                <a:gd name="T8" fmla="*/ 1 w 29"/>
                <a:gd name="T9" fmla="*/ 0 h 3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62"/>
                <a:gd name="T17" fmla="*/ 29 w 29"/>
                <a:gd name="T18" fmla="*/ 362 h 36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62">
                  <a:moveTo>
                    <a:pt x="3" y="0"/>
                  </a:moveTo>
                  <a:cubicBezTo>
                    <a:pt x="2" y="1"/>
                    <a:pt x="1" y="2"/>
                    <a:pt x="0" y="2"/>
                  </a:cubicBezTo>
                  <a:cubicBezTo>
                    <a:pt x="26" y="362"/>
                    <a:pt x="26" y="362"/>
                    <a:pt x="26" y="362"/>
                  </a:cubicBezTo>
                  <a:cubicBezTo>
                    <a:pt x="27" y="362"/>
                    <a:pt x="28" y="361"/>
                    <a:pt x="29" y="361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726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3">
              <a:extLst>
                <a:ext uri="{FF2B5EF4-FFF2-40B4-BE49-F238E27FC236}">
                  <a16:creationId xmlns:a16="http://schemas.microsoft.com/office/drawing/2014/main" id="{6B54843D-528C-4A55-9CD3-C500EC85E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767"/>
              <a:ext cx="104" cy="26"/>
            </a:xfrm>
            <a:custGeom>
              <a:avLst/>
              <a:gdLst>
                <a:gd name="T0" fmla="*/ 0 w 155"/>
                <a:gd name="T1" fmla="*/ 5 h 39"/>
                <a:gd name="T2" fmla="*/ 13 w 155"/>
                <a:gd name="T3" fmla="*/ 5 h 39"/>
                <a:gd name="T4" fmla="*/ 26 w 155"/>
                <a:gd name="T5" fmla="*/ 3 h 39"/>
                <a:gd name="T6" fmla="*/ 47 w 155"/>
                <a:gd name="T7" fmla="*/ 0 h 39"/>
                <a:gd name="T8" fmla="*/ 1 w 155"/>
                <a:gd name="T9" fmla="*/ 11 h 39"/>
                <a:gd name="T10" fmla="*/ 1 w 155"/>
                <a:gd name="T11" fmla="*/ 5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5"/>
                <a:gd name="T19" fmla="*/ 0 h 39"/>
                <a:gd name="T20" fmla="*/ 155 w 155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5" h="39">
                  <a:moveTo>
                    <a:pt x="0" y="16"/>
                  </a:moveTo>
                  <a:cubicBezTo>
                    <a:pt x="12" y="12"/>
                    <a:pt x="28" y="16"/>
                    <a:pt x="41" y="15"/>
                  </a:cubicBezTo>
                  <a:cubicBezTo>
                    <a:pt x="56" y="15"/>
                    <a:pt x="71" y="13"/>
                    <a:pt x="86" y="12"/>
                  </a:cubicBezTo>
                  <a:cubicBezTo>
                    <a:pt x="110" y="11"/>
                    <a:pt x="133" y="6"/>
                    <a:pt x="155" y="0"/>
                  </a:cubicBezTo>
                  <a:cubicBezTo>
                    <a:pt x="108" y="21"/>
                    <a:pt x="54" y="37"/>
                    <a:pt x="2" y="39"/>
                  </a:cubicBezTo>
                  <a:cubicBezTo>
                    <a:pt x="1" y="32"/>
                    <a:pt x="1" y="24"/>
                    <a:pt x="1" y="16"/>
                  </a:cubicBezTo>
                </a:path>
              </a:pathLst>
            </a:custGeom>
            <a:solidFill>
              <a:srgbClr val="EE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4">
              <a:extLst>
                <a:ext uri="{FF2B5EF4-FFF2-40B4-BE49-F238E27FC236}">
                  <a16:creationId xmlns:a16="http://schemas.microsoft.com/office/drawing/2014/main" id="{0162A9FC-D80A-49B1-9447-25BA0A5FE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103"/>
              <a:ext cx="47" cy="36"/>
            </a:xfrm>
            <a:custGeom>
              <a:avLst/>
              <a:gdLst>
                <a:gd name="T0" fmla="*/ 19 w 70"/>
                <a:gd name="T1" fmla="*/ 0 h 53"/>
                <a:gd name="T2" fmla="*/ 13 w 70"/>
                <a:gd name="T3" fmla="*/ 12 h 53"/>
                <a:gd name="T4" fmla="*/ 0 w 70"/>
                <a:gd name="T5" fmla="*/ 16 h 53"/>
                <a:gd name="T6" fmla="*/ 7 w 70"/>
                <a:gd name="T7" fmla="*/ 16 h 53"/>
                <a:gd name="T8" fmla="*/ 13 w 70"/>
                <a:gd name="T9" fmla="*/ 16 h 53"/>
                <a:gd name="T10" fmla="*/ 19 w 70"/>
                <a:gd name="T11" fmla="*/ 14 h 53"/>
                <a:gd name="T12" fmla="*/ 21 w 70"/>
                <a:gd name="T13" fmla="*/ 2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"/>
                <a:gd name="T22" fmla="*/ 0 h 53"/>
                <a:gd name="T23" fmla="*/ 70 w 70"/>
                <a:gd name="T24" fmla="*/ 53 h 5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" h="53">
                  <a:moveTo>
                    <a:pt x="64" y="0"/>
                  </a:moveTo>
                  <a:cubicBezTo>
                    <a:pt x="70" y="16"/>
                    <a:pt x="53" y="30"/>
                    <a:pt x="41" y="37"/>
                  </a:cubicBezTo>
                  <a:cubicBezTo>
                    <a:pt x="29" y="44"/>
                    <a:pt x="13" y="46"/>
                    <a:pt x="0" y="51"/>
                  </a:cubicBezTo>
                  <a:cubicBezTo>
                    <a:pt x="7" y="53"/>
                    <a:pt x="15" y="51"/>
                    <a:pt x="22" y="51"/>
                  </a:cubicBezTo>
                  <a:cubicBezTo>
                    <a:pt x="29" y="51"/>
                    <a:pt x="36" y="51"/>
                    <a:pt x="43" y="52"/>
                  </a:cubicBezTo>
                  <a:cubicBezTo>
                    <a:pt x="53" y="52"/>
                    <a:pt x="55" y="51"/>
                    <a:pt x="61" y="42"/>
                  </a:cubicBezTo>
                  <a:cubicBezTo>
                    <a:pt x="68" y="31"/>
                    <a:pt x="70" y="20"/>
                    <a:pt x="70" y="6"/>
                  </a:cubicBezTo>
                </a:path>
              </a:pathLst>
            </a:custGeom>
            <a:solidFill>
              <a:srgbClr val="EE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5">
              <a:extLst>
                <a:ext uri="{FF2B5EF4-FFF2-40B4-BE49-F238E27FC236}">
                  <a16:creationId xmlns:a16="http://schemas.microsoft.com/office/drawing/2014/main" id="{A8C0452B-8F19-4AEB-AF89-5477ED4AF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479"/>
              <a:ext cx="166" cy="51"/>
            </a:xfrm>
            <a:custGeom>
              <a:avLst/>
              <a:gdLst>
                <a:gd name="T0" fmla="*/ 1 w 248"/>
                <a:gd name="T1" fmla="*/ 10 h 76"/>
                <a:gd name="T2" fmla="*/ 74 w 248"/>
                <a:gd name="T3" fmla="*/ 23 h 76"/>
                <a:gd name="T4" fmla="*/ 0 w 248"/>
                <a:gd name="T5" fmla="*/ 19 h 76"/>
                <a:gd name="T6" fmla="*/ 1 w 248"/>
                <a:gd name="T7" fmla="*/ 10 h 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8"/>
                <a:gd name="T13" fmla="*/ 0 h 76"/>
                <a:gd name="T14" fmla="*/ 248 w 248"/>
                <a:gd name="T15" fmla="*/ 76 h 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8" h="76">
                  <a:moveTo>
                    <a:pt x="2" y="34"/>
                  </a:moveTo>
                  <a:cubicBezTo>
                    <a:pt x="2" y="34"/>
                    <a:pt x="242" y="0"/>
                    <a:pt x="248" y="76"/>
                  </a:cubicBezTo>
                  <a:cubicBezTo>
                    <a:pt x="248" y="76"/>
                    <a:pt x="210" y="22"/>
                    <a:pt x="0" y="64"/>
                  </a:cubicBezTo>
                  <a:lnTo>
                    <a:pt x="2" y="34"/>
                  </a:lnTo>
                  <a:close/>
                </a:path>
              </a:pathLst>
            </a:custGeom>
            <a:solidFill>
              <a:srgbClr val="EE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6">
              <a:extLst>
                <a:ext uri="{FF2B5EF4-FFF2-40B4-BE49-F238E27FC236}">
                  <a16:creationId xmlns:a16="http://schemas.microsoft.com/office/drawing/2014/main" id="{3639D770-63F4-4BC0-BCEB-6516EE4CD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440"/>
              <a:ext cx="23" cy="14"/>
            </a:xfrm>
            <a:custGeom>
              <a:avLst/>
              <a:gdLst>
                <a:gd name="T0" fmla="*/ 10 w 35"/>
                <a:gd name="T1" fmla="*/ 3 h 21"/>
                <a:gd name="T2" fmla="*/ 7 w 35"/>
                <a:gd name="T3" fmla="*/ 6 h 21"/>
                <a:gd name="T4" fmla="*/ 3 w 35"/>
                <a:gd name="T5" fmla="*/ 6 h 21"/>
                <a:gd name="T6" fmla="*/ 0 w 35"/>
                <a:gd name="T7" fmla="*/ 3 h 21"/>
                <a:gd name="T8" fmla="*/ 3 w 35"/>
                <a:gd name="T9" fmla="*/ 0 h 21"/>
                <a:gd name="T10" fmla="*/ 7 w 35"/>
                <a:gd name="T11" fmla="*/ 0 h 21"/>
                <a:gd name="T12" fmla="*/ 10 w 35"/>
                <a:gd name="T13" fmla="*/ 3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21"/>
                <a:gd name="T23" fmla="*/ 35 w 35"/>
                <a:gd name="T24" fmla="*/ 21 h 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21">
                  <a:moveTo>
                    <a:pt x="35" y="11"/>
                  </a:moveTo>
                  <a:cubicBezTo>
                    <a:pt x="35" y="17"/>
                    <a:pt x="30" y="21"/>
                    <a:pt x="24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4" y="21"/>
                    <a:pt x="0" y="17"/>
                    <a:pt x="0" y="11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30" y="0"/>
                    <a:pt x="35" y="5"/>
                    <a:pt x="35" y="11"/>
                  </a:cubicBezTo>
                  <a:close/>
                </a:path>
              </a:pathLst>
            </a:custGeom>
            <a:solidFill>
              <a:srgbClr val="A9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7">
              <a:extLst>
                <a:ext uri="{FF2B5EF4-FFF2-40B4-BE49-F238E27FC236}">
                  <a16:creationId xmlns:a16="http://schemas.microsoft.com/office/drawing/2014/main" id="{4774C182-F2C2-4568-AAFE-44FC755E6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438"/>
              <a:ext cx="26" cy="17"/>
            </a:xfrm>
            <a:custGeom>
              <a:avLst/>
              <a:gdLst>
                <a:gd name="T0" fmla="*/ 11 w 39"/>
                <a:gd name="T1" fmla="*/ 4 h 25"/>
                <a:gd name="T2" fmla="*/ 10 w 39"/>
                <a:gd name="T3" fmla="*/ 4 h 25"/>
                <a:gd name="T4" fmla="*/ 7 w 39"/>
                <a:gd name="T5" fmla="*/ 7 h 25"/>
                <a:gd name="T6" fmla="*/ 3 w 39"/>
                <a:gd name="T7" fmla="*/ 7 h 25"/>
                <a:gd name="T8" fmla="*/ 1 w 39"/>
                <a:gd name="T9" fmla="*/ 4 h 25"/>
                <a:gd name="T10" fmla="*/ 3 w 39"/>
                <a:gd name="T11" fmla="*/ 1 h 25"/>
                <a:gd name="T12" fmla="*/ 7 w 39"/>
                <a:gd name="T13" fmla="*/ 1 h 25"/>
                <a:gd name="T14" fmla="*/ 10 w 39"/>
                <a:gd name="T15" fmla="*/ 4 h 25"/>
                <a:gd name="T16" fmla="*/ 11 w 39"/>
                <a:gd name="T17" fmla="*/ 4 h 25"/>
                <a:gd name="T18" fmla="*/ 11 w 39"/>
                <a:gd name="T19" fmla="*/ 4 h 25"/>
                <a:gd name="T20" fmla="*/ 7 w 39"/>
                <a:gd name="T21" fmla="*/ 0 h 25"/>
                <a:gd name="T22" fmla="*/ 3 w 39"/>
                <a:gd name="T23" fmla="*/ 0 h 25"/>
                <a:gd name="T24" fmla="*/ 0 w 39"/>
                <a:gd name="T25" fmla="*/ 4 h 25"/>
                <a:gd name="T26" fmla="*/ 3 w 39"/>
                <a:gd name="T27" fmla="*/ 8 h 25"/>
                <a:gd name="T28" fmla="*/ 7 w 39"/>
                <a:gd name="T29" fmla="*/ 8 h 25"/>
                <a:gd name="T30" fmla="*/ 11 w 39"/>
                <a:gd name="T31" fmla="*/ 4 h 25"/>
                <a:gd name="T32" fmla="*/ 11 w 39"/>
                <a:gd name="T33" fmla="*/ 4 h 2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9"/>
                <a:gd name="T52" fmla="*/ 0 h 25"/>
                <a:gd name="T53" fmla="*/ 39 w 39"/>
                <a:gd name="T54" fmla="*/ 25 h 2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9" h="25">
                  <a:moveTo>
                    <a:pt x="37" y="13"/>
                  </a:moveTo>
                  <a:cubicBezTo>
                    <a:pt x="35" y="13"/>
                    <a:pt x="35" y="13"/>
                    <a:pt x="35" y="13"/>
                  </a:cubicBezTo>
                  <a:cubicBezTo>
                    <a:pt x="35" y="18"/>
                    <a:pt x="31" y="22"/>
                    <a:pt x="26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7" y="22"/>
                    <a:pt x="3" y="18"/>
                    <a:pt x="3" y="13"/>
                  </a:cubicBezTo>
                  <a:cubicBezTo>
                    <a:pt x="3" y="8"/>
                    <a:pt x="7" y="4"/>
                    <a:pt x="1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31" y="4"/>
                    <a:pt x="35" y="8"/>
                    <a:pt x="35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6"/>
                    <a:pt x="33" y="0"/>
                    <a:pt x="26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33" y="25"/>
                    <a:pt x="39" y="20"/>
                    <a:pt x="39" y="13"/>
                  </a:cubicBezTo>
                  <a:lnTo>
                    <a:pt x="37" y="13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68">
              <a:extLst>
                <a:ext uri="{FF2B5EF4-FFF2-40B4-BE49-F238E27FC236}">
                  <a16:creationId xmlns:a16="http://schemas.microsoft.com/office/drawing/2014/main" id="{24450AAA-A34B-4635-A774-3386796E3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3" y="1437"/>
              <a:ext cx="26" cy="15"/>
            </a:xfrm>
            <a:custGeom>
              <a:avLst/>
              <a:gdLst>
                <a:gd name="T0" fmla="*/ 12 w 38"/>
                <a:gd name="T1" fmla="*/ 3 h 22"/>
                <a:gd name="T2" fmla="*/ 8 w 38"/>
                <a:gd name="T3" fmla="*/ 7 h 22"/>
                <a:gd name="T4" fmla="*/ 3 w 38"/>
                <a:gd name="T5" fmla="*/ 7 h 22"/>
                <a:gd name="T6" fmla="*/ 0 w 38"/>
                <a:gd name="T7" fmla="*/ 3 h 22"/>
                <a:gd name="T8" fmla="*/ 3 w 38"/>
                <a:gd name="T9" fmla="*/ 0 h 22"/>
                <a:gd name="T10" fmla="*/ 8 w 38"/>
                <a:gd name="T11" fmla="*/ 0 h 22"/>
                <a:gd name="T12" fmla="*/ 12 w 38"/>
                <a:gd name="T13" fmla="*/ 3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"/>
                <a:gd name="T22" fmla="*/ 0 h 22"/>
                <a:gd name="T23" fmla="*/ 38 w 38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" h="22">
                  <a:moveTo>
                    <a:pt x="38" y="11"/>
                  </a:moveTo>
                  <a:cubicBezTo>
                    <a:pt x="38" y="17"/>
                    <a:pt x="33" y="22"/>
                    <a:pt x="27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3" y="0"/>
                    <a:pt x="38" y="5"/>
                    <a:pt x="38" y="11"/>
                  </a:cubicBezTo>
                  <a:close/>
                </a:path>
              </a:pathLst>
            </a:custGeom>
            <a:solidFill>
              <a:srgbClr val="A9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69">
              <a:extLst>
                <a:ext uri="{FF2B5EF4-FFF2-40B4-BE49-F238E27FC236}">
                  <a16:creationId xmlns:a16="http://schemas.microsoft.com/office/drawing/2014/main" id="{0DBB59E5-6F73-4C05-AC04-33DC5B172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1436"/>
              <a:ext cx="28" cy="17"/>
            </a:xfrm>
            <a:custGeom>
              <a:avLst/>
              <a:gdLst>
                <a:gd name="T0" fmla="*/ 12 w 41"/>
                <a:gd name="T1" fmla="*/ 4 h 26"/>
                <a:gd name="T2" fmla="*/ 12 w 41"/>
                <a:gd name="T3" fmla="*/ 4 h 26"/>
                <a:gd name="T4" fmla="*/ 10 w 41"/>
                <a:gd name="T5" fmla="*/ 6 h 26"/>
                <a:gd name="T6" fmla="*/ 4 w 41"/>
                <a:gd name="T7" fmla="*/ 6 h 26"/>
                <a:gd name="T8" fmla="*/ 1 w 41"/>
                <a:gd name="T9" fmla="*/ 4 h 26"/>
                <a:gd name="T10" fmla="*/ 4 w 41"/>
                <a:gd name="T11" fmla="*/ 1 h 26"/>
                <a:gd name="T12" fmla="*/ 10 w 41"/>
                <a:gd name="T13" fmla="*/ 1 h 26"/>
                <a:gd name="T14" fmla="*/ 12 w 41"/>
                <a:gd name="T15" fmla="*/ 4 h 26"/>
                <a:gd name="T16" fmla="*/ 12 w 41"/>
                <a:gd name="T17" fmla="*/ 4 h 26"/>
                <a:gd name="T18" fmla="*/ 13 w 41"/>
                <a:gd name="T19" fmla="*/ 4 h 26"/>
                <a:gd name="T20" fmla="*/ 10 w 41"/>
                <a:gd name="T21" fmla="*/ 0 h 26"/>
                <a:gd name="T22" fmla="*/ 4 w 41"/>
                <a:gd name="T23" fmla="*/ 0 h 26"/>
                <a:gd name="T24" fmla="*/ 0 w 41"/>
                <a:gd name="T25" fmla="*/ 4 h 26"/>
                <a:gd name="T26" fmla="*/ 4 w 41"/>
                <a:gd name="T27" fmla="*/ 7 h 26"/>
                <a:gd name="T28" fmla="*/ 10 w 41"/>
                <a:gd name="T29" fmla="*/ 7 h 26"/>
                <a:gd name="T30" fmla="*/ 13 w 41"/>
                <a:gd name="T31" fmla="*/ 4 h 26"/>
                <a:gd name="T32" fmla="*/ 12 w 41"/>
                <a:gd name="T33" fmla="*/ 4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"/>
                <a:gd name="T52" fmla="*/ 0 h 26"/>
                <a:gd name="T53" fmla="*/ 41 w 41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" h="26">
                  <a:moveTo>
                    <a:pt x="40" y="13"/>
                  </a:moveTo>
                  <a:cubicBezTo>
                    <a:pt x="38" y="13"/>
                    <a:pt x="38" y="13"/>
                    <a:pt x="38" y="13"/>
                  </a:cubicBezTo>
                  <a:cubicBezTo>
                    <a:pt x="38" y="18"/>
                    <a:pt x="34" y="22"/>
                    <a:pt x="29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8" y="22"/>
                    <a:pt x="3" y="18"/>
                    <a:pt x="3" y="13"/>
                  </a:cubicBezTo>
                  <a:cubicBezTo>
                    <a:pt x="3" y="8"/>
                    <a:pt x="8" y="4"/>
                    <a:pt x="13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34" y="4"/>
                    <a:pt x="38" y="8"/>
                    <a:pt x="38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6"/>
                    <a:pt x="36" y="0"/>
                    <a:pt x="2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6" y="26"/>
                    <a:pt x="41" y="20"/>
                    <a:pt x="41" y="13"/>
                  </a:cubicBezTo>
                  <a:lnTo>
                    <a:pt x="40" y="13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0">
              <a:extLst>
                <a:ext uri="{FF2B5EF4-FFF2-40B4-BE49-F238E27FC236}">
                  <a16:creationId xmlns:a16="http://schemas.microsoft.com/office/drawing/2014/main" id="{7C7A8772-1FEC-46B2-87A7-CA9D18928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" y="359"/>
              <a:ext cx="1655" cy="2025"/>
            </a:xfrm>
            <a:custGeom>
              <a:avLst/>
              <a:gdLst>
                <a:gd name="T0" fmla="*/ 1651 w 1655"/>
                <a:gd name="T1" fmla="*/ 2021 h 2025"/>
                <a:gd name="T2" fmla="*/ 1651 w 1655"/>
                <a:gd name="T3" fmla="*/ 2017 h 2025"/>
                <a:gd name="T4" fmla="*/ 8 w 1655"/>
                <a:gd name="T5" fmla="*/ 2017 h 2025"/>
                <a:gd name="T6" fmla="*/ 8 w 1655"/>
                <a:gd name="T7" fmla="*/ 8 h 2025"/>
                <a:gd name="T8" fmla="*/ 1647 w 1655"/>
                <a:gd name="T9" fmla="*/ 8 h 2025"/>
                <a:gd name="T10" fmla="*/ 1647 w 1655"/>
                <a:gd name="T11" fmla="*/ 2021 h 2025"/>
                <a:gd name="T12" fmla="*/ 1651 w 1655"/>
                <a:gd name="T13" fmla="*/ 2021 h 2025"/>
                <a:gd name="T14" fmla="*/ 1651 w 1655"/>
                <a:gd name="T15" fmla="*/ 2017 h 2025"/>
                <a:gd name="T16" fmla="*/ 1651 w 1655"/>
                <a:gd name="T17" fmla="*/ 2021 h 2025"/>
                <a:gd name="T18" fmla="*/ 1655 w 1655"/>
                <a:gd name="T19" fmla="*/ 2021 h 2025"/>
                <a:gd name="T20" fmla="*/ 1655 w 1655"/>
                <a:gd name="T21" fmla="*/ 0 h 2025"/>
                <a:gd name="T22" fmla="*/ 0 w 1655"/>
                <a:gd name="T23" fmla="*/ 0 h 2025"/>
                <a:gd name="T24" fmla="*/ 0 w 1655"/>
                <a:gd name="T25" fmla="*/ 2025 h 2025"/>
                <a:gd name="T26" fmla="*/ 1655 w 1655"/>
                <a:gd name="T27" fmla="*/ 2025 h 2025"/>
                <a:gd name="T28" fmla="*/ 1655 w 1655"/>
                <a:gd name="T29" fmla="*/ 2021 h 2025"/>
                <a:gd name="T30" fmla="*/ 1651 w 1655"/>
                <a:gd name="T31" fmla="*/ 2021 h 20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55"/>
                <a:gd name="T49" fmla="*/ 0 h 2025"/>
                <a:gd name="T50" fmla="*/ 1655 w 1655"/>
                <a:gd name="T51" fmla="*/ 2025 h 20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55" h="2025">
                  <a:moveTo>
                    <a:pt x="1651" y="2021"/>
                  </a:moveTo>
                  <a:lnTo>
                    <a:pt x="1651" y="2017"/>
                  </a:lnTo>
                  <a:lnTo>
                    <a:pt x="8" y="2017"/>
                  </a:lnTo>
                  <a:lnTo>
                    <a:pt x="8" y="8"/>
                  </a:lnTo>
                  <a:lnTo>
                    <a:pt x="1647" y="8"/>
                  </a:lnTo>
                  <a:lnTo>
                    <a:pt x="1647" y="2021"/>
                  </a:lnTo>
                  <a:lnTo>
                    <a:pt x="1651" y="2021"/>
                  </a:lnTo>
                  <a:lnTo>
                    <a:pt x="1651" y="2017"/>
                  </a:lnTo>
                  <a:lnTo>
                    <a:pt x="1651" y="2021"/>
                  </a:lnTo>
                  <a:lnTo>
                    <a:pt x="1655" y="2021"/>
                  </a:lnTo>
                  <a:lnTo>
                    <a:pt x="1655" y="0"/>
                  </a:lnTo>
                  <a:lnTo>
                    <a:pt x="0" y="0"/>
                  </a:lnTo>
                  <a:lnTo>
                    <a:pt x="0" y="2025"/>
                  </a:lnTo>
                  <a:lnTo>
                    <a:pt x="1655" y="2025"/>
                  </a:lnTo>
                  <a:lnTo>
                    <a:pt x="1655" y="2021"/>
                  </a:lnTo>
                  <a:lnTo>
                    <a:pt x="1651" y="2021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1">
              <a:extLst>
                <a:ext uri="{FF2B5EF4-FFF2-40B4-BE49-F238E27FC236}">
                  <a16:creationId xmlns:a16="http://schemas.microsoft.com/office/drawing/2014/main" id="{E5A542EF-C79B-4FCE-A6C6-CBE4CDE0F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1152"/>
              <a:ext cx="387" cy="272"/>
            </a:xfrm>
            <a:custGeom>
              <a:avLst/>
              <a:gdLst>
                <a:gd name="T0" fmla="*/ 142 w 576"/>
                <a:gd name="T1" fmla="*/ 0 h 404"/>
                <a:gd name="T2" fmla="*/ 158 w 576"/>
                <a:gd name="T3" fmla="*/ 46 h 404"/>
                <a:gd name="T4" fmla="*/ 37 w 576"/>
                <a:gd name="T5" fmla="*/ 123 h 404"/>
                <a:gd name="T6" fmla="*/ 0 w 576"/>
                <a:gd name="T7" fmla="*/ 64 h 404"/>
                <a:gd name="T8" fmla="*/ 85 w 576"/>
                <a:gd name="T9" fmla="*/ 26 h 404"/>
                <a:gd name="T10" fmla="*/ 142 w 576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76"/>
                <a:gd name="T19" fmla="*/ 0 h 404"/>
                <a:gd name="T20" fmla="*/ 576 w 576"/>
                <a:gd name="T21" fmla="*/ 404 h 40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76" h="404">
                  <a:moveTo>
                    <a:pt x="469" y="0"/>
                  </a:moveTo>
                  <a:cubicBezTo>
                    <a:pt x="469" y="0"/>
                    <a:pt x="576" y="56"/>
                    <a:pt x="521" y="150"/>
                  </a:cubicBezTo>
                  <a:cubicBezTo>
                    <a:pt x="122" y="404"/>
                    <a:pt x="122" y="404"/>
                    <a:pt x="122" y="40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0"/>
                    <a:pt x="249" y="98"/>
                    <a:pt x="280" y="84"/>
                  </a:cubicBezTo>
                  <a:cubicBezTo>
                    <a:pt x="310" y="69"/>
                    <a:pt x="462" y="2"/>
                    <a:pt x="469" y="0"/>
                  </a:cubicBezTo>
                  <a:close/>
                </a:path>
              </a:pathLst>
            </a:custGeom>
            <a:solidFill>
              <a:srgbClr val="F7D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2">
              <a:extLst>
                <a:ext uri="{FF2B5EF4-FFF2-40B4-BE49-F238E27FC236}">
                  <a16:creationId xmlns:a16="http://schemas.microsoft.com/office/drawing/2014/main" id="{1F3DB8FE-A282-4F62-813B-23A2D2A49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1152"/>
              <a:ext cx="345" cy="272"/>
            </a:xfrm>
            <a:custGeom>
              <a:avLst/>
              <a:gdLst>
                <a:gd name="T0" fmla="*/ 7 w 514"/>
                <a:gd name="T1" fmla="*/ 71 h 404"/>
                <a:gd name="T2" fmla="*/ 91 w 514"/>
                <a:gd name="T3" fmla="*/ 32 h 404"/>
                <a:gd name="T4" fmla="*/ 148 w 514"/>
                <a:gd name="T5" fmla="*/ 7 h 404"/>
                <a:gd name="T6" fmla="*/ 156 w 514"/>
                <a:gd name="T7" fmla="*/ 11 h 404"/>
                <a:gd name="T8" fmla="*/ 142 w 514"/>
                <a:gd name="T9" fmla="*/ 0 h 404"/>
                <a:gd name="T10" fmla="*/ 85 w 514"/>
                <a:gd name="T11" fmla="*/ 26 h 404"/>
                <a:gd name="T12" fmla="*/ 0 w 514"/>
                <a:gd name="T13" fmla="*/ 64 h 404"/>
                <a:gd name="T14" fmla="*/ 37 w 514"/>
                <a:gd name="T15" fmla="*/ 123 h 404"/>
                <a:gd name="T16" fmla="*/ 39 w 514"/>
                <a:gd name="T17" fmla="*/ 122 h 404"/>
                <a:gd name="T18" fmla="*/ 7 w 514"/>
                <a:gd name="T19" fmla="*/ 71 h 4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14"/>
                <a:gd name="T31" fmla="*/ 0 h 404"/>
                <a:gd name="T32" fmla="*/ 514 w 514"/>
                <a:gd name="T33" fmla="*/ 404 h 4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14" h="404">
                  <a:moveTo>
                    <a:pt x="22" y="233"/>
                  </a:moveTo>
                  <a:cubicBezTo>
                    <a:pt x="22" y="233"/>
                    <a:pt x="271" y="121"/>
                    <a:pt x="302" y="106"/>
                  </a:cubicBezTo>
                  <a:cubicBezTo>
                    <a:pt x="333" y="91"/>
                    <a:pt x="485" y="25"/>
                    <a:pt x="491" y="22"/>
                  </a:cubicBezTo>
                  <a:cubicBezTo>
                    <a:pt x="491" y="22"/>
                    <a:pt x="501" y="27"/>
                    <a:pt x="514" y="37"/>
                  </a:cubicBezTo>
                  <a:cubicBezTo>
                    <a:pt x="494" y="13"/>
                    <a:pt x="469" y="0"/>
                    <a:pt x="469" y="0"/>
                  </a:cubicBezTo>
                  <a:cubicBezTo>
                    <a:pt x="462" y="2"/>
                    <a:pt x="310" y="69"/>
                    <a:pt x="280" y="84"/>
                  </a:cubicBezTo>
                  <a:cubicBezTo>
                    <a:pt x="249" y="98"/>
                    <a:pt x="0" y="210"/>
                    <a:pt x="0" y="210"/>
                  </a:cubicBezTo>
                  <a:cubicBezTo>
                    <a:pt x="122" y="404"/>
                    <a:pt x="122" y="404"/>
                    <a:pt x="122" y="404"/>
                  </a:cubicBezTo>
                  <a:cubicBezTo>
                    <a:pt x="128" y="400"/>
                    <a:pt x="128" y="400"/>
                    <a:pt x="128" y="400"/>
                  </a:cubicBezTo>
                  <a:lnTo>
                    <a:pt x="22" y="233"/>
                  </a:lnTo>
                  <a:close/>
                </a:path>
              </a:pathLst>
            </a:custGeom>
            <a:solidFill>
              <a:srgbClr val="F9E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3">
              <a:extLst>
                <a:ext uri="{FF2B5EF4-FFF2-40B4-BE49-F238E27FC236}">
                  <a16:creationId xmlns:a16="http://schemas.microsoft.com/office/drawing/2014/main" id="{F880D2E5-67DD-47C6-87A4-EE3956820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1150"/>
              <a:ext cx="365" cy="276"/>
            </a:xfrm>
            <a:custGeom>
              <a:avLst/>
              <a:gdLst>
                <a:gd name="T0" fmla="*/ 142 w 545"/>
                <a:gd name="T1" fmla="*/ 1 h 412"/>
                <a:gd name="T2" fmla="*/ 141 w 545"/>
                <a:gd name="T3" fmla="*/ 2 h 412"/>
                <a:gd name="T4" fmla="*/ 141 w 545"/>
                <a:gd name="T5" fmla="*/ 2 h 412"/>
                <a:gd name="T6" fmla="*/ 152 w 545"/>
                <a:gd name="T7" fmla="*/ 10 h 412"/>
                <a:gd name="T8" fmla="*/ 158 w 545"/>
                <a:gd name="T9" fmla="*/ 19 h 412"/>
                <a:gd name="T10" fmla="*/ 161 w 545"/>
                <a:gd name="T11" fmla="*/ 31 h 412"/>
                <a:gd name="T12" fmla="*/ 157 w 545"/>
                <a:gd name="T13" fmla="*/ 46 h 412"/>
                <a:gd name="T14" fmla="*/ 158 w 545"/>
                <a:gd name="T15" fmla="*/ 46 h 412"/>
                <a:gd name="T16" fmla="*/ 157 w 545"/>
                <a:gd name="T17" fmla="*/ 46 h 412"/>
                <a:gd name="T18" fmla="*/ 39 w 545"/>
                <a:gd name="T19" fmla="*/ 121 h 412"/>
                <a:gd name="T20" fmla="*/ 2 w 545"/>
                <a:gd name="T21" fmla="*/ 64 h 412"/>
                <a:gd name="T22" fmla="*/ 1 w 545"/>
                <a:gd name="T23" fmla="*/ 64 h 412"/>
                <a:gd name="T24" fmla="*/ 1 w 545"/>
                <a:gd name="T25" fmla="*/ 66 h 412"/>
                <a:gd name="T26" fmla="*/ 40 w 545"/>
                <a:gd name="T27" fmla="*/ 48 h 412"/>
                <a:gd name="T28" fmla="*/ 86 w 545"/>
                <a:gd name="T29" fmla="*/ 27 h 412"/>
                <a:gd name="T30" fmla="*/ 117 w 545"/>
                <a:gd name="T31" fmla="*/ 13 h 412"/>
                <a:gd name="T32" fmla="*/ 134 w 545"/>
                <a:gd name="T33" fmla="*/ 6 h 412"/>
                <a:gd name="T34" fmla="*/ 140 w 545"/>
                <a:gd name="T35" fmla="*/ 3 h 412"/>
                <a:gd name="T36" fmla="*/ 142 w 545"/>
                <a:gd name="T37" fmla="*/ 2 h 412"/>
                <a:gd name="T38" fmla="*/ 142 w 545"/>
                <a:gd name="T39" fmla="*/ 1 h 412"/>
                <a:gd name="T40" fmla="*/ 141 w 545"/>
                <a:gd name="T41" fmla="*/ 2 h 412"/>
                <a:gd name="T42" fmla="*/ 142 w 545"/>
                <a:gd name="T43" fmla="*/ 1 h 412"/>
                <a:gd name="T44" fmla="*/ 142 w 545"/>
                <a:gd name="T45" fmla="*/ 0 h 412"/>
                <a:gd name="T46" fmla="*/ 139 w 545"/>
                <a:gd name="T47" fmla="*/ 1 h 412"/>
                <a:gd name="T48" fmla="*/ 111 w 545"/>
                <a:gd name="T49" fmla="*/ 13 h 412"/>
                <a:gd name="T50" fmla="*/ 85 w 545"/>
                <a:gd name="T51" fmla="*/ 25 h 412"/>
                <a:gd name="T52" fmla="*/ 40 w 545"/>
                <a:gd name="T53" fmla="*/ 46 h 412"/>
                <a:gd name="T54" fmla="*/ 12 w 545"/>
                <a:gd name="T55" fmla="*/ 58 h 412"/>
                <a:gd name="T56" fmla="*/ 4 w 545"/>
                <a:gd name="T57" fmla="*/ 62 h 412"/>
                <a:gd name="T58" fmla="*/ 1 w 545"/>
                <a:gd name="T59" fmla="*/ 63 h 412"/>
                <a:gd name="T60" fmla="*/ 0 w 545"/>
                <a:gd name="T61" fmla="*/ 64 h 412"/>
                <a:gd name="T62" fmla="*/ 0 w 545"/>
                <a:gd name="T63" fmla="*/ 65 h 412"/>
                <a:gd name="T64" fmla="*/ 37 w 545"/>
                <a:gd name="T65" fmla="*/ 123 h 412"/>
                <a:gd name="T66" fmla="*/ 38 w 545"/>
                <a:gd name="T67" fmla="*/ 124 h 412"/>
                <a:gd name="T68" fmla="*/ 39 w 545"/>
                <a:gd name="T69" fmla="*/ 123 h 412"/>
                <a:gd name="T70" fmla="*/ 158 w 545"/>
                <a:gd name="T71" fmla="*/ 48 h 412"/>
                <a:gd name="T72" fmla="*/ 159 w 545"/>
                <a:gd name="T73" fmla="*/ 47 h 412"/>
                <a:gd name="T74" fmla="*/ 163 w 545"/>
                <a:gd name="T75" fmla="*/ 31 h 412"/>
                <a:gd name="T76" fmla="*/ 161 w 545"/>
                <a:gd name="T77" fmla="*/ 17 h 412"/>
                <a:gd name="T78" fmla="*/ 149 w 545"/>
                <a:gd name="T79" fmla="*/ 5 h 412"/>
                <a:gd name="T80" fmla="*/ 143 w 545"/>
                <a:gd name="T81" fmla="*/ 0 h 412"/>
                <a:gd name="T82" fmla="*/ 142 w 545"/>
                <a:gd name="T83" fmla="*/ 0 h 412"/>
                <a:gd name="T84" fmla="*/ 142 w 545"/>
                <a:gd name="T85" fmla="*/ 1 h 4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5"/>
                <a:gd name="T130" fmla="*/ 0 h 412"/>
                <a:gd name="T131" fmla="*/ 545 w 545"/>
                <a:gd name="T132" fmla="*/ 412 h 41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5" h="412">
                  <a:moveTo>
                    <a:pt x="473" y="4"/>
                  </a:moveTo>
                  <a:cubicBezTo>
                    <a:pt x="471" y="7"/>
                    <a:pt x="471" y="7"/>
                    <a:pt x="471" y="7"/>
                  </a:cubicBezTo>
                  <a:cubicBezTo>
                    <a:pt x="471" y="7"/>
                    <a:pt x="471" y="7"/>
                    <a:pt x="471" y="7"/>
                  </a:cubicBezTo>
                  <a:cubicBezTo>
                    <a:pt x="473" y="8"/>
                    <a:pt x="490" y="17"/>
                    <a:pt x="506" y="34"/>
                  </a:cubicBezTo>
                  <a:cubicBezTo>
                    <a:pt x="513" y="42"/>
                    <a:pt x="521" y="51"/>
                    <a:pt x="527" y="63"/>
                  </a:cubicBezTo>
                  <a:cubicBezTo>
                    <a:pt x="533" y="74"/>
                    <a:pt x="537" y="87"/>
                    <a:pt x="537" y="101"/>
                  </a:cubicBezTo>
                  <a:cubicBezTo>
                    <a:pt x="537" y="117"/>
                    <a:pt x="532" y="134"/>
                    <a:pt x="522" y="152"/>
                  </a:cubicBezTo>
                  <a:cubicBezTo>
                    <a:pt x="525" y="154"/>
                    <a:pt x="525" y="154"/>
                    <a:pt x="525" y="154"/>
                  </a:cubicBezTo>
                  <a:cubicBezTo>
                    <a:pt x="523" y="151"/>
                    <a:pt x="523" y="151"/>
                    <a:pt x="523" y="151"/>
                  </a:cubicBezTo>
                  <a:cubicBezTo>
                    <a:pt x="128" y="402"/>
                    <a:pt x="128" y="402"/>
                    <a:pt x="128" y="402"/>
                  </a:cubicBezTo>
                  <a:cubicBezTo>
                    <a:pt x="7" y="212"/>
                    <a:pt x="7" y="212"/>
                    <a:pt x="7" y="212"/>
                  </a:cubicBezTo>
                  <a:cubicBezTo>
                    <a:pt x="4" y="214"/>
                    <a:pt x="4" y="214"/>
                    <a:pt x="4" y="214"/>
                  </a:cubicBezTo>
                  <a:cubicBezTo>
                    <a:pt x="5" y="218"/>
                    <a:pt x="5" y="218"/>
                    <a:pt x="5" y="218"/>
                  </a:cubicBezTo>
                  <a:cubicBezTo>
                    <a:pt x="5" y="218"/>
                    <a:pt x="68" y="190"/>
                    <a:pt x="134" y="160"/>
                  </a:cubicBezTo>
                  <a:cubicBezTo>
                    <a:pt x="200" y="130"/>
                    <a:pt x="270" y="99"/>
                    <a:pt x="285" y="91"/>
                  </a:cubicBezTo>
                  <a:cubicBezTo>
                    <a:pt x="301" y="84"/>
                    <a:pt x="346" y="64"/>
                    <a:pt x="389" y="45"/>
                  </a:cubicBezTo>
                  <a:cubicBezTo>
                    <a:pt x="410" y="35"/>
                    <a:pt x="431" y="26"/>
                    <a:pt x="447" y="20"/>
                  </a:cubicBezTo>
                  <a:cubicBezTo>
                    <a:pt x="454" y="16"/>
                    <a:pt x="461" y="13"/>
                    <a:pt x="466" y="11"/>
                  </a:cubicBezTo>
                  <a:cubicBezTo>
                    <a:pt x="471" y="9"/>
                    <a:pt x="474" y="8"/>
                    <a:pt x="474" y="7"/>
                  </a:cubicBezTo>
                  <a:cubicBezTo>
                    <a:pt x="473" y="4"/>
                    <a:pt x="473" y="4"/>
                    <a:pt x="473" y="4"/>
                  </a:cubicBezTo>
                  <a:cubicBezTo>
                    <a:pt x="471" y="7"/>
                    <a:pt x="471" y="7"/>
                    <a:pt x="471" y="7"/>
                  </a:cubicBezTo>
                  <a:cubicBezTo>
                    <a:pt x="473" y="4"/>
                    <a:pt x="473" y="4"/>
                    <a:pt x="473" y="4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471" y="0"/>
                    <a:pt x="467" y="2"/>
                    <a:pt x="463" y="4"/>
                  </a:cubicBezTo>
                  <a:cubicBezTo>
                    <a:pt x="446" y="11"/>
                    <a:pt x="407" y="28"/>
                    <a:pt x="370" y="45"/>
                  </a:cubicBezTo>
                  <a:cubicBezTo>
                    <a:pt x="332" y="61"/>
                    <a:pt x="295" y="78"/>
                    <a:pt x="282" y="84"/>
                  </a:cubicBezTo>
                  <a:cubicBezTo>
                    <a:pt x="267" y="91"/>
                    <a:pt x="197" y="123"/>
                    <a:pt x="131" y="153"/>
                  </a:cubicBezTo>
                  <a:cubicBezTo>
                    <a:pt x="97" y="168"/>
                    <a:pt x="65" y="182"/>
                    <a:pt x="41" y="193"/>
                  </a:cubicBezTo>
                  <a:cubicBezTo>
                    <a:pt x="30" y="198"/>
                    <a:pt x="20" y="203"/>
                    <a:pt x="13" y="206"/>
                  </a:cubicBezTo>
                  <a:cubicBezTo>
                    <a:pt x="6" y="209"/>
                    <a:pt x="2" y="211"/>
                    <a:pt x="2" y="211"/>
                  </a:cubicBezTo>
                  <a:cubicBezTo>
                    <a:pt x="1" y="211"/>
                    <a:pt x="0" y="212"/>
                    <a:pt x="0" y="213"/>
                  </a:cubicBezTo>
                  <a:cubicBezTo>
                    <a:pt x="0" y="214"/>
                    <a:pt x="0" y="215"/>
                    <a:pt x="0" y="216"/>
                  </a:cubicBezTo>
                  <a:cubicBezTo>
                    <a:pt x="123" y="410"/>
                    <a:pt x="123" y="410"/>
                    <a:pt x="123" y="410"/>
                  </a:cubicBezTo>
                  <a:cubicBezTo>
                    <a:pt x="124" y="411"/>
                    <a:pt x="124" y="411"/>
                    <a:pt x="125" y="412"/>
                  </a:cubicBezTo>
                  <a:cubicBezTo>
                    <a:pt x="127" y="412"/>
                    <a:pt x="128" y="412"/>
                    <a:pt x="128" y="411"/>
                  </a:cubicBezTo>
                  <a:cubicBezTo>
                    <a:pt x="527" y="158"/>
                    <a:pt x="527" y="158"/>
                    <a:pt x="527" y="158"/>
                  </a:cubicBezTo>
                  <a:cubicBezTo>
                    <a:pt x="528" y="157"/>
                    <a:pt x="528" y="157"/>
                    <a:pt x="528" y="156"/>
                  </a:cubicBezTo>
                  <a:cubicBezTo>
                    <a:pt x="540" y="137"/>
                    <a:pt x="545" y="118"/>
                    <a:pt x="545" y="101"/>
                  </a:cubicBezTo>
                  <a:cubicBezTo>
                    <a:pt x="545" y="85"/>
                    <a:pt x="540" y="71"/>
                    <a:pt x="534" y="58"/>
                  </a:cubicBezTo>
                  <a:cubicBezTo>
                    <a:pt x="524" y="39"/>
                    <a:pt x="509" y="25"/>
                    <a:pt x="497" y="15"/>
                  </a:cubicBezTo>
                  <a:cubicBezTo>
                    <a:pt x="485" y="5"/>
                    <a:pt x="475" y="0"/>
                    <a:pt x="475" y="0"/>
                  </a:cubicBezTo>
                  <a:cubicBezTo>
                    <a:pt x="474" y="0"/>
                    <a:pt x="473" y="0"/>
                    <a:pt x="472" y="0"/>
                  </a:cubicBezTo>
                  <a:lnTo>
                    <a:pt x="473" y="4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4">
              <a:extLst>
                <a:ext uri="{FF2B5EF4-FFF2-40B4-BE49-F238E27FC236}">
                  <a16:creationId xmlns:a16="http://schemas.microsoft.com/office/drawing/2014/main" id="{CB16FEF2-35C0-42D8-A4E3-E1CB52521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" y="1175"/>
              <a:ext cx="656" cy="542"/>
            </a:xfrm>
            <a:custGeom>
              <a:avLst/>
              <a:gdLst>
                <a:gd name="T0" fmla="*/ 286 w 978"/>
                <a:gd name="T1" fmla="*/ 23 h 808"/>
                <a:gd name="T2" fmla="*/ 272 w 978"/>
                <a:gd name="T3" fmla="*/ 17 h 808"/>
                <a:gd name="T4" fmla="*/ 250 w 978"/>
                <a:gd name="T5" fmla="*/ 18 h 808"/>
                <a:gd name="T6" fmla="*/ 229 w 978"/>
                <a:gd name="T7" fmla="*/ 32 h 808"/>
                <a:gd name="T8" fmla="*/ 207 w 978"/>
                <a:gd name="T9" fmla="*/ 54 h 808"/>
                <a:gd name="T10" fmla="*/ 187 w 978"/>
                <a:gd name="T11" fmla="*/ 66 h 808"/>
                <a:gd name="T12" fmla="*/ 171 w 978"/>
                <a:gd name="T13" fmla="*/ 74 h 808"/>
                <a:gd name="T14" fmla="*/ 166 w 978"/>
                <a:gd name="T15" fmla="*/ 64 h 808"/>
                <a:gd name="T16" fmla="*/ 163 w 978"/>
                <a:gd name="T17" fmla="*/ 57 h 808"/>
                <a:gd name="T18" fmla="*/ 170 w 978"/>
                <a:gd name="T19" fmla="*/ 46 h 808"/>
                <a:gd name="T20" fmla="*/ 178 w 978"/>
                <a:gd name="T21" fmla="*/ 32 h 808"/>
                <a:gd name="T22" fmla="*/ 192 w 978"/>
                <a:gd name="T23" fmla="*/ 28 h 808"/>
                <a:gd name="T24" fmla="*/ 204 w 978"/>
                <a:gd name="T25" fmla="*/ 20 h 808"/>
                <a:gd name="T26" fmla="*/ 219 w 978"/>
                <a:gd name="T27" fmla="*/ 13 h 808"/>
                <a:gd name="T28" fmla="*/ 214 w 978"/>
                <a:gd name="T29" fmla="*/ 7 h 808"/>
                <a:gd name="T30" fmla="*/ 185 w 978"/>
                <a:gd name="T31" fmla="*/ 4 h 808"/>
                <a:gd name="T32" fmla="*/ 172 w 978"/>
                <a:gd name="T33" fmla="*/ 3 h 808"/>
                <a:gd name="T34" fmla="*/ 142 w 978"/>
                <a:gd name="T35" fmla="*/ 3 h 808"/>
                <a:gd name="T36" fmla="*/ 121 w 978"/>
                <a:gd name="T37" fmla="*/ 2 h 808"/>
                <a:gd name="T38" fmla="*/ 107 w 978"/>
                <a:gd name="T39" fmla="*/ 9 h 808"/>
                <a:gd name="T40" fmla="*/ 84 w 978"/>
                <a:gd name="T41" fmla="*/ 13 h 808"/>
                <a:gd name="T42" fmla="*/ 72 w 978"/>
                <a:gd name="T43" fmla="*/ 31 h 808"/>
                <a:gd name="T44" fmla="*/ 60 w 978"/>
                <a:gd name="T45" fmla="*/ 44 h 808"/>
                <a:gd name="T46" fmla="*/ 51 w 978"/>
                <a:gd name="T47" fmla="*/ 69 h 808"/>
                <a:gd name="T48" fmla="*/ 14 w 978"/>
                <a:gd name="T49" fmla="*/ 146 h 808"/>
                <a:gd name="T50" fmla="*/ 0 w 978"/>
                <a:gd name="T51" fmla="*/ 201 h 808"/>
                <a:gd name="T52" fmla="*/ 54 w 978"/>
                <a:gd name="T53" fmla="*/ 237 h 808"/>
                <a:gd name="T54" fmla="*/ 64 w 978"/>
                <a:gd name="T55" fmla="*/ 231 h 808"/>
                <a:gd name="T56" fmla="*/ 85 w 978"/>
                <a:gd name="T57" fmla="*/ 222 h 808"/>
                <a:gd name="T58" fmla="*/ 154 w 978"/>
                <a:gd name="T59" fmla="*/ 176 h 808"/>
                <a:gd name="T60" fmla="*/ 204 w 978"/>
                <a:gd name="T61" fmla="*/ 125 h 808"/>
                <a:gd name="T62" fmla="*/ 241 w 978"/>
                <a:gd name="T63" fmla="*/ 87 h 808"/>
                <a:gd name="T64" fmla="*/ 262 w 978"/>
                <a:gd name="T65" fmla="*/ 72 h 808"/>
                <a:gd name="T66" fmla="*/ 276 w 978"/>
                <a:gd name="T67" fmla="*/ 58 h 808"/>
                <a:gd name="T68" fmla="*/ 285 w 978"/>
                <a:gd name="T69" fmla="*/ 47 h 808"/>
                <a:gd name="T70" fmla="*/ 288 w 978"/>
                <a:gd name="T71" fmla="*/ 42 h 808"/>
                <a:gd name="T72" fmla="*/ 286 w 978"/>
                <a:gd name="T73" fmla="*/ 23 h 808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78"/>
                <a:gd name="T112" fmla="*/ 0 h 808"/>
                <a:gd name="T113" fmla="*/ 978 w 978"/>
                <a:gd name="T114" fmla="*/ 808 h 808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78" h="808">
                  <a:moveTo>
                    <a:pt x="947" y="78"/>
                  </a:moveTo>
                  <a:cubicBezTo>
                    <a:pt x="933" y="64"/>
                    <a:pt x="912" y="51"/>
                    <a:pt x="903" y="57"/>
                  </a:cubicBezTo>
                  <a:cubicBezTo>
                    <a:pt x="903" y="57"/>
                    <a:pt x="860" y="47"/>
                    <a:pt x="829" y="59"/>
                  </a:cubicBezTo>
                  <a:cubicBezTo>
                    <a:pt x="799" y="70"/>
                    <a:pt x="773" y="90"/>
                    <a:pt x="761" y="104"/>
                  </a:cubicBezTo>
                  <a:cubicBezTo>
                    <a:pt x="749" y="118"/>
                    <a:pt x="707" y="163"/>
                    <a:pt x="686" y="179"/>
                  </a:cubicBezTo>
                  <a:cubicBezTo>
                    <a:pt x="666" y="194"/>
                    <a:pt x="629" y="213"/>
                    <a:pt x="620" y="217"/>
                  </a:cubicBezTo>
                  <a:cubicBezTo>
                    <a:pt x="612" y="222"/>
                    <a:pt x="566" y="246"/>
                    <a:pt x="566" y="246"/>
                  </a:cubicBezTo>
                  <a:cubicBezTo>
                    <a:pt x="566" y="246"/>
                    <a:pt x="560" y="220"/>
                    <a:pt x="552" y="213"/>
                  </a:cubicBezTo>
                  <a:cubicBezTo>
                    <a:pt x="544" y="206"/>
                    <a:pt x="536" y="196"/>
                    <a:pt x="540" y="189"/>
                  </a:cubicBezTo>
                  <a:cubicBezTo>
                    <a:pt x="543" y="181"/>
                    <a:pt x="558" y="164"/>
                    <a:pt x="564" y="152"/>
                  </a:cubicBezTo>
                  <a:cubicBezTo>
                    <a:pt x="570" y="140"/>
                    <a:pt x="592" y="105"/>
                    <a:pt x="592" y="105"/>
                  </a:cubicBezTo>
                  <a:cubicBezTo>
                    <a:pt x="592" y="105"/>
                    <a:pt x="626" y="103"/>
                    <a:pt x="636" y="92"/>
                  </a:cubicBezTo>
                  <a:cubicBezTo>
                    <a:pt x="647" y="80"/>
                    <a:pt x="669" y="70"/>
                    <a:pt x="676" y="67"/>
                  </a:cubicBezTo>
                  <a:cubicBezTo>
                    <a:pt x="683" y="63"/>
                    <a:pt x="725" y="44"/>
                    <a:pt x="725" y="44"/>
                  </a:cubicBezTo>
                  <a:cubicBezTo>
                    <a:pt x="725" y="44"/>
                    <a:pt x="729" y="25"/>
                    <a:pt x="709" y="23"/>
                  </a:cubicBezTo>
                  <a:cubicBezTo>
                    <a:pt x="688" y="22"/>
                    <a:pt x="626" y="13"/>
                    <a:pt x="612" y="13"/>
                  </a:cubicBezTo>
                  <a:cubicBezTo>
                    <a:pt x="598" y="13"/>
                    <a:pt x="601" y="10"/>
                    <a:pt x="571" y="11"/>
                  </a:cubicBezTo>
                  <a:cubicBezTo>
                    <a:pt x="541" y="13"/>
                    <a:pt x="482" y="10"/>
                    <a:pt x="470" y="9"/>
                  </a:cubicBezTo>
                  <a:cubicBezTo>
                    <a:pt x="459" y="7"/>
                    <a:pt x="420" y="0"/>
                    <a:pt x="401" y="6"/>
                  </a:cubicBezTo>
                  <a:cubicBezTo>
                    <a:pt x="383" y="12"/>
                    <a:pt x="359" y="25"/>
                    <a:pt x="353" y="30"/>
                  </a:cubicBezTo>
                  <a:cubicBezTo>
                    <a:pt x="348" y="34"/>
                    <a:pt x="303" y="21"/>
                    <a:pt x="279" y="42"/>
                  </a:cubicBezTo>
                  <a:cubicBezTo>
                    <a:pt x="255" y="63"/>
                    <a:pt x="239" y="102"/>
                    <a:pt x="239" y="102"/>
                  </a:cubicBezTo>
                  <a:cubicBezTo>
                    <a:pt x="239" y="102"/>
                    <a:pt x="207" y="123"/>
                    <a:pt x="198" y="146"/>
                  </a:cubicBezTo>
                  <a:cubicBezTo>
                    <a:pt x="190" y="169"/>
                    <a:pt x="188" y="213"/>
                    <a:pt x="169" y="229"/>
                  </a:cubicBezTo>
                  <a:cubicBezTo>
                    <a:pt x="150" y="244"/>
                    <a:pt x="80" y="373"/>
                    <a:pt x="48" y="481"/>
                  </a:cubicBezTo>
                  <a:cubicBezTo>
                    <a:pt x="17" y="589"/>
                    <a:pt x="0" y="663"/>
                    <a:pt x="0" y="663"/>
                  </a:cubicBezTo>
                  <a:cubicBezTo>
                    <a:pt x="0" y="663"/>
                    <a:pt x="147" y="808"/>
                    <a:pt x="179" y="787"/>
                  </a:cubicBezTo>
                  <a:cubicBezTo>
                    <a:pt x="179" y="787"/>
                    <a:pt x="195" y="771"/>
                    <a:pt x="213" y="768"/>
                  </a:cubicBezTo>
                  <a:cubicBezTo>
                    <a:pt x="232" y="765"/>
                    <a:pt x="267" y="741"/>
                    <a:pt x="283" y="736"/>
                  </a:cubicBezTo>
                  <a:cubicBezTo>
                    <a:pt x="299" y="731"/>
                    <a:pt x="440" y="679"/>
                    <a:pt x="512" y="584"/>
                  </a:cubicBezTo>
                  <a:cubicBezTo>
                    <a:pt x="584" y="489"/>
                    <a:pt x="639" y="456"/>
                    <a:pt x="676" y="413"/>
                  </a:cubicBezTo>
                  <a:cubicBezTo>
                    <a:pt x="713" y="371"/>
                    <a:pt x="785" y="301"/>
                    <a:pt x="801" y="288"/>
                  </a:cubicBezTo>
                  <a:cubicBezTo>
                    <a:pt x="817" y="275"/>
                    <a:pt x="856" y="248"/>
                    <a:pt x="869" y="240"/>
                  </a:cubicBezTo>
                  <a:cubicBezTo>
                    <a:pt x="883" y="232"/>
                    <a:pt x="909" y="205"/>
                    <a:pt x="916" y="193"/>
                  </a:cubicBezTo>
                  <a:cubicBezTo>
                    <a:pt x="924" y="181"/>
                    <a:pt x="935" y="166"/>
                    <a:pt x="943" y="157"/>
                  </a:cubicBezTo>
                  <a:cubicBezTo>
                    <a:pt x="950" y="148"/>
                    <a:pt x="953" y="139"/>
                    <a:pt x="953" y="139"/>
                  </a:cubicBezTo>
                  <a:cubicBezTo>
                    <a:pt x="953" y="139"/>
                    <a:pt x="978" y="109"/>
                    <a:pt x="947" y="78"/>
                  </a:cubicBezTo>
                  <a:close/>
                </a:path>
              </a:pathLst>
            </a:custGeom>
            <a:solidFill>
              <a:srgbClr val="F6E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5">
              <a:extLst>
                <a:ext uri="{FF2B5EF4-FFF2-40B4-BE49-F238E27FC236}">
                  <a16:creationId xmlns:a16="http://schemas.microsoft.com/office/drawing/2014/main" id="{37D3930F-0265-4FC3-8491-795145FC53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" y="1187"/>
              <a:ext cx="656" cy="530"/>
            </a:xfrm>
            <a:custGeom>
              <a:avLst/>
              <a:gdLst>
                <a:gd name="T0" fmla="*/ 155 w 978"/>
                <a:gd name="T1" fmla="*/ 48 h 790"/>
                <a:gd name="T2" fmla="*/ 159 w 978"/>
                <a:gd name="T3" fmla="*/ 57 h 790"/>
                <a:gd name="T4" fmla="*/ 163 w 978"/>
                <a:gd name="T5" fmla="*/ 56 h 790"/>
                <a:gd name="T6" fmla="*/ 163 w 978"/>
                <a:gd name="T7" fmla="*/ 52 h 790"/>
                <a:gd name="T8" fmla="*/ 170 w 978"/>
                <a:gd name="T9" fmla="*/ 40 h 790"/>
                <a:gd name="T10" fmla="*/ 178 w 978"/>
                <a:gd name="T11" fmla="*/ 26 h 790"/>
                <a:gd name="T12" fmla="*/ 192 w 978"/>
                <a:gd name="T13" fmla="*/ 23 h 790"/>
                <a:gd name="T14" fmla="*/ 204 w 978"/>
                <a:gd name="T15" fmla="*/ 15 h 790"/>
                <a:gd name="T16" fmla="*/ 219 w 978"/>
                <a:gd name="T17" fmla="*/ 7 h 790"/>
                <a:gd name="T18" fmla="*/ 214 w 978"/>
                <a:gd name="T19" fmla="*/ 1 h 790"/>
                <a:gd name="T20" fmla="*/ 200 w 978"/>
                <a:gd name="T21" fmla="*/ 0 h 790"/>
                <a:gd name="T22" fmla="*/ 193 w 978"/>
                <a:gd name="T23" fmla="*/ 3 h 790"/>
                <a:gd name="T24" fmla="*/ 181 w 978"/>
                <a:gd name="T25" fmla="*/ 11 h 790"/>
                <a:gd name="T26" fmla="*/ 168 w 978"/>
                <a:gd name="T27" fmla="*/ 15 h 790"/>
                <a:gd name="T28" fmla="*/ 159 w 978"/>
                <a:gd name="T29" fmla="*/ 29 h 790"/>
                <a:gd name="T30" fmla="*/ 152 w 978"/>
                <a:gd name="T31" fmla="*/ 40 h 790"/>
                <a:gd name="T32" fmla="*/ 155 w 978"/>
                <a:gd name="T33" fmla="*/ 48 h 790"/>
                <a:gd name="T34" fmla="*/ 286 w 978"/>
                <a:gd name="T35" fmla="*/ 18 h 790"/>
                <a:gd name="T36" fmla="*/ 278 w 978"/>
                <a:gd name="T37" fmla="*/ 13 h 790"/>
                <a:gd name="T38" fmla="*/ 276 w 978"/>
                <a:gd name="T39" fmla="*/ 25 h 790"/>
                <a:gd name="T40" fmla="*/ 273 w 978"/>
                <a:gd name="T41" fmla="*/ 31 h 790"/>
                <a:gd name="T42" fmla="*/ 266 w 978"/>
                <a:gd name="T43" fmla="*/ 42 h 790"/>
                <a:gd name="T44" fmla="*/ 251 w 978"/>
                <a:gd name="T45" fmla="*/ 56 h 790"/>
                <a:gd name="T46" fmla="*/ 230 w 978"/>
                <a:gd name="T47" fmla="*/ 70 h 790"/>
                <a:gd name="T48" fmla="*/ 193 w 978"/>
                <a:gd name="T49" fmla="*/ 108 h 790"/>
                <a:gd name="T50" fmla="*/ 143 w 978"/>
                <a:gd name="T51" fmla="*/ 159 h 790"/>
                <a:gd name="T52" fmla="*/ 74 w 978"/>
                <a:gd name="T53" fmla="*/ 205 h 790"/>
                <a:gd name="T54" fmla="*/ 53 w 978"/>
                <a:gd name="T55" fmla="*/ 215 h 790"/>
                <a:gd name="T56" fmla="*/ 43 w 978"/>
                <a:gd name="T57" fmla="*/ 221 h 790"/>
                <a:gd name="T58" fmla="*/ 0 w 978"/>
                <a:gd name="T59" fmla="*/ 194 h 790"/>
                <a:gd name="T60" fmla="*/ 0 w 978"/>
                <a:gd name="T61" fmla="*/ 195 h 790"/>
                <a:gd name="T62" fmla="*/ 54 w 978"/>
                <a:gd name="T63" fmla="*/ 232 h 790"/>
                <a:gd name="T64" fmla="*/ 64 w 978"/>
                <a:gd name="T65" fmla="*/ 226 h 790"/>
                <a:gd name="T66" fmla="*/ 85 w 978"/>
                <a:gd name="T67" fmla="*/ 217 h 790"/>
                <a:gd name="T68" fmla="*/ 154 w 978"/>
                <a:gd name="T69" fmla="*/ 171 h 790"/>
                <a:gd name="T70" fmla="*/ 204 w 978"/>
                <a:gd name="T71" fmla="*/ 119 h 790"/>
                <a:gd name="T72" fmla="*/ 241 w 978"/>
                <a:gd name="T73" fmla="*/ 81 h 790"/>
                <a:gd name="T74" fmla="*/ 262 w 978"/>
                <a:gd name="T75" fmla="*/ 67 h 790"/>
                <a:gd name="T76" fmla="*/ 276 w 978"/>
                <a:gd name="T77" fmla="*/ 52 h 790"/>
                <a:gd name="T78" fmla="*/ 285 w 978"/>
                <a:gd name="T79" fmla="*/ 42 h 790"/>
                <a:gd name="T80" fmla="*/ 288 w 978"/>
                <a:gd name="T81" fmla="*/ 36 h 790"/>
                <a:gd name="T82" fmla="*/ 286 w 978"/>
                <a:gd name="T83" fmla="*/ 18 h 79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78"/>
                <a:gd name="T127" fmla="*/ 0 h 790"/>
                <a:gd name="T128" fmla="*/ 978 w 978"/>
                <a:gd name="T129" fmla="*/ 790 h 79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78" h="790">
                  <a:moveTo>
                    <a:pt x="514" y="158"/>
                  </a:moveTo>
                  <a:cubicBezTo>
                    <a:pt x="522" y="165"/>
                    <a:pt x="528" y="190"/>
                    <a:pt x="528" y="190"/>
                  </a:cubicBezTo>
                  <a:cubicBezTo>
                    <a:pt x="528" y="190"/>
                    <a:pt x="534" y="187"/>
                    <a:pt x="541" y="183"/>
                  </a:cubicBezTo>
                  <a:cubicBezTo>
                    <a:pt x="539" y="179"/>
                    <a:pt x="538" y="175"/>
                    <a:pt x="540" y="171"/>
                  </a:cubicBezTo>
                  <a:cubicBezTo>
                    <a:pt x="543" y="163"/>
                    <a:pt x="558" y="146"/>
                    <a:pt x="564" y="134"/>
                  </a:cubicBezTo>
                  <a:cubicBezTo>
                    <a:pt x="570" y="122"/>
                    <a:pt x="592" y="87"/>
                    <a:pt x="592" y="87"/>
                  </a:cubicBezTo>
                  <a:cubicBezTo>
                    <a:pt x="592" y="87"/>
                    <a:pt x="626" y="85"/>
                    <a:pt x="636" y="74"/>
                  </a:cubicBezTo>
                  <a:cubicBezTo>
                    <a:pt x="647" y="62"/>
                    <a:pt x="669" y="52"/>
                    <a:pt x="676" y="49"/>
                  </a:cubicBezTo>
                  <a:cubicBezTo>
                    <a:pt x="683" y="45"/>
                    <a:pt x="725" y="26"/>
                    <a:pt x="725" y="26"/>
                  </a:cubicBezTo>
                  <a:cubicBezTo>
                    <a:pt x="725" y="26"/>
                    <a:pt x="729" y="7"/>
                    <a:pt x="709" y="5"/>
                  </a:cubicBezTo>
                  <a:cubicBezTo>
                    <a:pt x="699" y="5"/>
                    <a:pt x="680" y="3"/>
                    <a:pt x="662" y="0"/>
                  </a:cubicBezTo>
                  <a:cubicBezTo>
                    <a:pt x="652" y="5"/>
                    <a:pt x="642" y="10"/>
                    <a:pt x="639" y="11"/>
                  </a:cubicBezTo>
                  <a:cubicBezTo>
                    <a:pt x="632" y="14"/>
                    <a:pt x="610" y="25"/>
                    <a:pt x="599" y="36"/>
                  </a:cubicBezTo>
                  <a:cubicBezTo>
                    <a:pt x="588" y="48"/>
                    <a:pt x="554" y="49"/>
                    <a:pt x="554" y="49"/>
                  </a:cubicBezTo>
                  <a:cubicBezTo>
                    <a:pt x="554" y="49"/>
                    <a:pt x="533" y="84"/>
                    <a:pt x="527" y="96"/>
                  </a:cubicBezTo>
                  <a:cubicBezTo>
                    <a:pt x="520" y="109"/>
                    <a:pt x="505" y="125"/>
                    <a:pt x="502" y="133"/>
                  </a:cubicBezTo>
                  <a:cubicBezTo>
                    <a:pt x="499" y="141"/>
                    <a:pt x="507" y="151"/>
                    <a:pt x="514" y="158"/>
                  </a:cubicBezTo>
                  <a:close/>
                  <a:moveTo>
                    <a:pt x="947" y="60"/>
                  </a:moveTo>
                  <a:cubicBezTo>
                    <a:pt x="940" y="53"/>
                    <a:pt x="931" y="46"/>
                    <a:pt x="922" y="42"/>
                  </a:cubicBezTo>
                  <a:cubicBezTo>
                    <a:pt x="931" y="65"/>
                    <a:pt x="916" y="84"/>
                    <a:pt x="916" y="84"/>
                  </a:cubicBezTo>
                  <a:cubicBezTo>
                    <a:pt x="916" y="84"/>
                    <a:pt x="913" y="92"/>
                    <a:pt x="905" y="102"/>
                  </a:cubicBezTo>
                  <a:cubicBezTo>
                    <a:pt x="897" y="111"/>
                    <a:pt x="886" y="125"/>
                    <a:pt x="879" y="138"/>
                  </a:cubicBezTo>
                  <a:cubicBezTo>
                    <a:pt x="871" y="150"/>
                    <a:pt x="845" y="176"/>
                    <a:pt x="832" y="184"/>
                  </a:cubicBezTo>
                  <a:cubicBezTo>
                    <a:pt x="818" y="192"/>
                    <a:pt x="780" y="219"/>
                    <a:pt x="764" y="232"/>
                  </a:cubicBezTo>
                  <a:cubicBezTo>
                    <a:pt x="748" y="246"/>
                    <a:pt x="676" y="315"/>
                    <a:pt x="638" y="358"/>
                  </a:cubicBezTo>
                  <a:cubicBezTo>
                    <a:pt x="601" y="400"/>
                    <a:pt x="546" y="434"/>
                    <a:pt x="474" y="528"/>
                  </a:cubicBezTo>
                  <a:cubicBezTo>
                    <a:pt x="402" y="623"/>
                    <a:pt x="261" y="675"/>
                    <a:pt x="245" y="680"/>
                  </a:cubicBezTo>
                  <a:cubicBezTo>
                    <a:pt x="229" y="686"/>
                    <a:pt x="194" y="710"/>
                    <a:pt x="176" y="712"/>
                  </a:cubicBezTo>
                  <a:cubicBezTo>
                    <a:pt x="157" y="715"/>
                    <a:pt x="141" y="731"/>
                    <a:pt x="141" y="731"/>
                  </a:cubicBezTo>
                  <a:cubicBezTo>
                    <a:pt x="120" y="745"/>
                    <a:pt x="46" y="684"/>
                    <a:pt x="0" y="643"/>
                  </a:cubicBezTo>
                  <a:cubicBezTo>
                    <a:pt x="0" y="644"/>
                    <a:pt x="0" y="645"/>
                    <a:pt x="0" y="645"/>
                  </a:cubicBezTo>
                  <a:cubicBezTo>
                    <a:pt x="0" y="645"/>
                    <a:pt x="147" y="790"/>
                    <a:pt x="179" y="769"/>
                  </a:cubicBezTo>
                  <a:cubicBezTo>
                    <a:pt x="179" y="769"/>
                    <a:pt x="195" y="753"/>
                    <a:pt x="213" y="750"/>
                  </a:cubicBezTo>
                  <a:cubicBezTo>
                    <a:pt x="232" y="747"/>
                    <a:pt x="267" y="723"/>
                    <a:pt x="283" y="718"/>
                  </a:cubicBezTo>
                  <a:cubicBezTo>
                    <a:pt x="299" y="713"/>
                    <a:pt x="440" y="661"/>
                    <a:pt x="512" y="566"/>
                  </a:cubicBezTo>
                  <a:cubicBezTo>
                    <a:pt x="584" y="471"/>
                    <a:pt x="639" y="438"/>
                    <a:pt x="676" y="395"/>
                  </a:cubicBezTo>
                  <a:cubicBezTo>
                    <a:pt x="713" y="353"/>
                    <a:pt x="785" y="283"/>
                    <a:pt x="801" y="270"/>
                  </a:cubicBezTo>
                  <a:cubicBezTo>
                    <a:pt x="817" y="257"/>
                    <a:pt x="856" y="230"/>
                    <a:pt x="869" y="222"/>
                  </a:cubicBezTo>
                  <a:cubicBezTo>
                    <a:pt x="883" y="214"/>
                    <a:pt x="909" y="187"/>
                    <a:pt x="916" y="175"/>
                  </a:cubicBezTo>
                  <a:cubicBezTo>
                    <a:pt x="924" y="163"/>
                    <a:pt x="935" y="148"/>
                    <a:pt x="943" y="139"/>
                  </a:cubicBezTo>
                  <a:cubicBezTo>
                    <a:pt x="950" y="130"/>
                    <a:pt x="953" y="121"/>
                    <a:pt x="953" y="121"/>
                  </a:cubicBezTo>
                  <a:cubicBezTo>
                    <a:pt x="953" y="121"/>
                    <a:pt x="978" y="91"/>
                    <a:pt x="947" y="60"/>
                  </a:cubicBezTo>
                  <a:close/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6">
              <a:extLst>
                <a:ext uri="{FF2B5EF4-FFF2-40B4-BE49-F238E27FC236}">
                  <a16:creationId xmlns:a16="http://schemas.microsoft.com/office/drawing/2014/main" id="{1D43A45E-053C-4C46-8600-F6ABC4F85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175"/>
              <a:ext cx="652" cy="532"/>
            </a:xfrm>
            <a:custGeom>
              <a:avLst/>
              <a:gdLst>
                <a:gd name="T0" fmla="*/ 279 w 971"/>
                <a:gd name="T1" fmla="*/ 17 h 794"/>
                <a:gd name="T2" fmla="*/ 275 w 971"/>
                <a:gd name="T3" fmla="*/ 16 h 794"/>
                <a:gd name="T4" fmla="*/ 231 w 971"/>
                <a:gd name="T5" fmla="*/ 31 h 794"/>
                <a:gd name="T6" fmla="*/ 189 w 971"/>
                <a:gd name="T7" fmla="*/ 64 h 794"/>
                <a:gd name="T8" fmla="*/ 173 w 971"/>
                <a:gd name="T9" fmla="*/ 74 h 794"/>
                <a:gd name="T10" fmla="*/ 169 w 971"/>
                <a:gd name="T11" fmla="*/ 63 h 794"/>
                <a:gd name="T12" fmla="*/ 167 w 971"/>
                <a:gd name="T13" fmla="*/ 56 h 794"/>
                <a:gd name="T14" fmla="*/ 181 w 971"/>
                <a:gd name="T15" fmla="*/ 34 h 794"/>
                <a:gd name="T16" fmla="*/ 186 w 971"/>
                <a:gd name="T17" fmla="*/ 32 h 794"/>
                <a:gd name="T18" fmla="*/ 207 w 971"/>
                <a:gd name="T19" fmla="*/ 21 h 794"/>
                <a:gd name="T20" fmla="*/ 222 w 971"/>
                <a:gd name="T21" fmla="*/ 12 h 794"/>
                <a:gd name="T22" fmla="*/ 201 w 971"/>
                <a:gd name="T23" fmla="*/ 5 h 794"/>
                <a:gd name="T24" fmla="*/ 178 w 971"/>
                <a:gd name="T25" fmla="*/ 2 h 794"/>
                <a:gd name="T26" fmla="*/ 147 w 971"/>
                <a:gd name="T27" fmla="*/ 2 h 794"/>
                <a:gd name="T28" fmla="*/ 122 w 971"/>
                <a:gd name="T29" fmla="*/ 1 h 794"/>
                <a:gd name="T30" fmla="*/ 107 w 971"/>
                <a:gd name="T31" fmla="*/ 9 h 794"/>
                <a:gd name="T32" fmla="*/ 107 w 971"/>
                <a:gd name="T33" fmla="*/ 8 h 794"/>
                <a:gd name="T34" fmla="*/ 107 w 971"/>
                <a:gd name="T35" fmla="*/ 9 h 794"/>
                <a:gd name="T36" fmla="*/ 99 w 971"/>
                <a:gd name="T37" fmla="*/ 8 h 794"/>
                <a:gd name="T38" fmla="*/ 72 w 971"/>
                <a:gd name="T39" fmla="*/ 31 h 794"/>
                <a:gd name="T40" fmla="*/ 60 w 971"/>
                <a:gd name="T41" fmla="*/ 44 h 794"/>
                <a:gd name="T42" fmla="*/ 48 w 971"/>
                <a:gd name="T43" fmla="*/ 72 h 794"/>
                <a:gd name="T44" fmla="*/ 0 w 971"/>
                <a:gd name="T45" fmla="*/ 200 h 794"/>
                <a:gd name="T46" fmla="*/ 46 w 971"/>
                <a:gd name="T47" fmla="*/ 237 h 794"/>
                <a:gd name="T48" fmla="*/ 56 w 971"/>
                <a:gd name="T49" fmla="*/ 238 h 794"/>
                <a:gd name="T50" fmla="*/ 71 w 971"/>
                <a:gd name="T51" fmla="*/ 230 h 794"/>
                <a:gd name="T52" fmla="*/ 157 w 971"/>
                <a:gd name="T53" fmla="*/ 176 h 794"/>
                <a:gd name="T54" fmla="*/ 245 w 971"/>
                <a:gd name="T55" fmla="*/ 88 h 794"/>
                <a:gd name="T56" fmla="*/ 279 w 971"/>
                <a:gd name="T57" fmla="*/ 59 h 794"/>
                <a:gd name="T58" fmla="*/ 291 w 971"/>
                <a:gd name="T59" fmla="*/ 43 h 794"/>
                <a:gd name="T60" fmla="*/ 288 w 971"/>
                <a:gd name="T61" fmla="*/ 24 h 794"/>
                <a:gd name="T62" fmla="*/ 289 w 971"/>
                <a:gd name="T63" fmla="*/ 41 h 794"/>
                <a:gd name="T64" fmla="*/ 289 w 971"/>
                <a:gd name="T65" fmla="*/ 42 h 794"/>
                <a:gd name="T66" fmla="*/ 278 w 971"/>
                <a:gd name="T67" fmla="*/ 58 h 794"/>
                <a:gd name="T68" fmla="*/ 243 w 971"/>
                <a:gd name="T69" fmla="*/ 86 h 794"/>
                <a:gd name="T70" fmla="*/ 115 w 971"/>
                <a:gd name="T71" fmla="*/ 208 h 794"/>
                <a:gd name="T72" fmla="*/ 66 w 971"/>
                <a:gd name="T73" fmla="*/ 230 h 794"/>
                <a:gd name="T74" fmla="*/ 54 w 971"/>
                <a:gd name="T75" fmla="*/ 236 h 794"/>
                <a:gd name="T76" fmla="*/ 12 w 971"/>
                <a:gd name="T77" fmla="*/ 208 h 794"/>
                <a:gd name="T78" fmla="*/ 1 w 971"/>
                <a:gd name="T79" fmla="*/ 200 h 794"/>
                <a:gd name="T80" fmla="*/ 36 w 971"/>
                <a:gd name="T81" fmla="*/ 97 h 794"/>
                <a:gd name="T82" fmla="*/ 57 w 971"/>
                <a:gd name="T83" fmla="*/ 64 h 794"/>
                <a:gd name="T84" fmla="*/ 73 w 971"/>
                <a:gd name="T85" fmla="*/ 34 h 794"/>
                <a:gd name="T86" fmla="*/ 75 w 971"/>
                <a:gd name="T87" fmla="*/ 32 h 794"/>
                <a:gd name="T88" fmla="*/ 86 w 971"/>
                <a:gd name="T89" fmla="*/ 14 h 794"/>
                <a:gd name="T90" fmla="*/ 107 w 971"/>
                <a:gd name="T91" fmla="*/ 10 h 794"/>
                <a:gd name="T92" fmla="*/ 128 w 971"/>
                <a:gd name="T93" fmla="*/ 2 h 794"/>
                <a:gd name="T94" fmla="*/ 167 w 971"/>
                <a:gd name="T95" fmla="*/ 5 h 794"/>
                <a:gd name="T96" fmla="*/ 187 w 971"/>
                <a:gd name="T97" fmla="*/ 5 h 794"/>
                <a:gd name="T98" fmla="*/ 218 w 971"/>
                <a:gd name="T99" fmla="*/ 9 h 794"/>
                <a:gd name="T100" fmla="*/ 220 w 971"/>
                <a:gd name="T101" fmla="*/ 13 h 794"/>
                <a:gd name="T102" fmla="*/ 220 w 971"/>
                <a:gd name="T103" fmla="*/ 13 h 794"/>
                <a:gd name="T104" fmla="*/ 193 w 971"/>
                <a:gd name="T105" fmla="*/ 27 h 794"/>
                <a:gd name="T106" fmla="*/ 181 w 971"/>
                <a:gd name="T107" fmla="*/ 31 h 794"/>
                <a:gd name="T108" fmla="*/ 176 w 971"/>
                <a:gd name="T109" fmla="*/ 37 h 794"/>
                <a:gd name="T110" fmla="*/ 164 w 971"/>
                <a:gd name="T111" fmla="*/ 56 h 794"/>
                <a:gd name="T112" fmla="*/ 169 w 971"/>
                <a:gd name="T113" fmla="*/ 68 h 794"/>
                <a:gd name="T114" fmla="*/ 171 w 971"/>
                <a:gd name="T115" fmla="*/ 74 h 794"/>
                <a:gd name="T116" fmla="*/ 189 w 971"/>
                <a:gd name="T117" fmla="*/ 67 h 794"/>
                <a:gd name="T118" fmla="*/ 232 w 971"/>
                <a:gd name="T119" fmla="*/ 32 h 794"/>
                <a:gd name="T120" fmla="*/ 271 w 971"/>
                <a:gd name="T121" fmla="*/ 18 h 794"/>
                <a:gd name="T122" fmla="*/ 274 w 971"/>
                <a:gd name="T123" fmla="*/ 19 h 794"/>
                <a:gd name="T124" fmla="*/ 279 w 971"/>
                <a:gd name="T125" fmla="*/ 19 h 79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71"/>
                <a:gd name="T190" fmla="*/ 0 h 794"/>
                <a:gd name="T191" fmla="*/ 971 w 971"/>
                <a:gd name="T192" fmla="*/ 794 h 79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71" h="794">
                  <a:moveTo>
                    <a:pt x="951" y="79"/>
                  </a:moveTo>
                  <a:cubicBezTo>
                    <a:pt x="954" y="76"/>
                    <a:pt x="954" y="76"/>
                    <a:pt x="954" y="76"/>
                  </a:cubicBezTo>
                  <a:cubicBezTo>
                    <a:pt x="948" y="70"/>
                    <a:pt x="941" y="65"/>
                    <a:pt x="933" y="60"/>
                  </a:cubicBezTo>
                  <a:cubicBezTo>
                    <a:pt x="930" y="58"/>
                    <a:pt x="926" y="56"/>
                    <a:pt x="923" y="55"/>
                  </a:cubicBezTo>
                  <a:cubicBezTo>
                    <a:pt x="919" y="54"/>
                    <a:pt x="916" y="53"/>
                    <a:pt x="913" y="53"/>
                  </a:cubicBezTo>
                  <a:cubicBezTo>
                    <a:pt x="910" y="53"/>
                    <a:pt x="907" y="53"/>
                    <a:pt x="905" y="55"/>
                  </a:cubicBezTo>
                  <a:cubicBezTo>
                    <a:pt x="907" y="58"/>
                    <a:pt x="907" y="58"/>
                    <a:pt x="907" y="58"/>
                  </a:cubicBezTo>
                  <a:cubicBezTo>
                    <a:pt x="908" y="54"/>
                    <a:pt x="908" y="54"/>
                    <a:pt x="908" y="54"/>
                  </a:cubicBezTo>
                  <a:cubicBezTo>
                    <a:pt x="908" y="54"/>
                    <a:pt x="890" y="50"/>
                    <a:pt x="869" y="50"/>
                  </a:cubicBezTo>
                  <a:cubicBezTo>
                    <a:pt x="857" y="50"/>
                    <a:pt x="844" y="52"/>
                    <a:pt x="832" y="56"/>
                  </a:cubicBezTo>
                  <a:cubicBezTo>
                    <a:pt x="816" y="62"/>
                    <a:pt x="802" y="70"/>
                    <a:pt x="790" y="78"/>
                  </a:cubicBezTo>
                  <a:cubicBezTo>
                    <a:pt x="778" y="87"/>
                    <a:pt x="768" y="95"/>
                    <a:pt x="762" y="103"/>
                  </a:cubicBezTo>
                  <a:cubicBezTo>
                    <a:pt x="756" y="109"/>
                    <a:pt x="743" y="124"/>
                    <a:pt x="728" y="139"/>
                  </a:cubicBezTo>
                  <a:cubicBezTo>
                    <a:pt x="714" y="154"/>
                    <a:pt x="698" y="169"/>
                    <a:pt x="688" y="177"/>
                  </a:cubicBezTo>
                  <a:cubicBezTo>
                    <a:pt x="678" y="184"/>
                    <a:pt x="664" y="192"/>
                    <a:pt x="651" y="200"/>
                  </a:cubicBezTo>
                  <a:cubicBezTo>
                    <a:pt x="638" y="207"/>
                    <a:pt x="627" y="212"/>
                    <a:pt x="622" y="215"/>
                  </a:cubicBezTo>
                  <a:cubicBezTo>
                    <a:pt x="618" y="217"/>
                    <a:pt x="605" y="224"/>
                    <a:pt x="592" y="231"/>
                  </a:cubicBezTo>
                  <a:cubicBezTo>
                    <a:pt x="586" y="234"/>
                    <a:pt x="580" y="237"/>
                    <a:pt x="575" y="239"/>
                  </a:cubicBezTo>
                  <a:cubicBezTo>
                    <a:pt x="571" y="242"/>
                    <a:pt x="568" y="243"/>
                    <a:pt x="568" y="243"/>
                  </a:cubicBezTo>
                  <a:cubicBezTo>
                    <a:pt x="570" y="247"/>
                    <a:pt x="570" y="247"/>
                    <a:pt x="570" y="247"/>
                  </a:cubicBezTo>
                  <a:cubicBezTo>
                    <a:pt x="574" y="246"/>
                    <a:pt x="574" y="246"/>
                    <a:pt x="574" y="246"/>
                  </a:cubicBezTo>
                  <a:cubicBezTo>
                    <a:pt x="574" y="246"/>
                    <a:pt x="572" y="239"/>
                    <a:pt x="569" y="232"/>
                  </a:cubicBezTo>
                  <a:cubicBezTo>
                    <a:pt x="568" y="228"/>
                    <a:pt x="567" y="224"/>
                    <a:pt x="565" y="221"/>
                  </a:cubicBezTo>
                  <a:cubicBezTo>
                    <a:pt x="563" y="217"/>
                    <a:pt x="561" y="214"/>
                    <a:pt x="559" y="211"/>
                  </a:cubicBezTo>
                  <a:cubicBezTo>
                    <a:pt x="555" y="209"/>
                    <a:pt x="552" y="205"/>
                    <a:pt x="550" y="202"/>
                  </a:cubicBezTo>
                  <a:cubicBezTo>
                    <a:pt x="548" y="199"/>
                    <a:pt x="547" y="196"/>
                    <a:pt x="547" y="193"/>
                  </a:cubicBezTo>
                  <a:cubicBezTo>
                    <a:pt x="547" y="193"/>
                    <a:pt x="547" y="192"/>
                    <a:pt x="547" y="191"/>
                  </a:cubicBezTo>
                  <a:cubicBezTo>
                    <a:pt x="548" y="190"/>
                    <a:pt x="549" y="187"/>
                    <a:pt x="551" y="185"/>
                  </a:cubicBezTo>
                  <a:cubicBezTo>
                    <a:pt x="554" y="181"/>
                    <a:pt x="558" y="176"/>
                    <a:pt x="562" y="170"/>
                  </a:cubicBezTo>
                  <a:cubicBezTo>
                    <a:pt x="565" y="165"/>
                    <a:pt x="569" y="160"/>
                    <a:pt x="572" y="155"/>
                  </a:cubicBezTo>
                  <a:cubicBezTo>
                    <a:pt x="575" y="149"/>
                    <a:pt x="582" y="137"/>
                    <a:pt x="588" y="127"/>
                  </a:cubicBezTo>
                  <a:cubicBezTo>
                    <a:pt x="591" y="122"/>
                    <a:pt x="594" y="117"/>
                    <a:pt x="596" y="114"/>
                  </a:cubicBezTo>
                  <a:cubicBezTo>
                    <a:pt x="598" y="110"/>
                    <a:pt x="599" y="108"/>
                    <a:pt x="599" y="108"/>
                  </a:cubicBezTo>
                  <a:cubicBezTo>
                    <a:pt x="596" y="106"/>
                    <a:pt x="596" y="106"/>
                    <a:pt x="596" y="106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605" y="110"/>
                    <a:pt x="615" y="108"/>
                  </a:cubicBezTo>
                  <a:cubicBezTo>
                    <a:pt x="620" y="107"/>
                    <a:pt x="625" y="105"/>
                    <a:pt x="630" y="104"/>
                  </a:cubicBezTo>
                  <a:cubicBezTo>
                    <a:pt x="635" y="102"/>
                    <a:pt x="640" y="99"/>
                    <a:pt x="643" y="96"/>
                  </a:cubicBezTo>
                  <a:cubicBezTo>
                    <a:pt x="648" y="90"/>
                    <a:pt x="656" y="85"/>
                    <a:pt x="664" y="80"/>
                  </a:cubicBezTo>
                  <a:cubicBezTo>
                    <a:pt x="671" y="76"/>
                    <a:pt x="679" y="73"/>
                    <a:pt x="682" y="71"/>
                  </a:cubicBezTo>
                  <a:cubicBezTo>
                    <a:pt x="689" y="68"/>
                    <a:pt x="731" y="49"/>
                    <a:pt x="731" y="49"/>
                  </a:cubicBezTo>
                  <a:cubicBezTo>
                    <a:pt x="732" y="48"/>
                    <a:pt x="732" y="48"/>
                    <a:pt x="732" y="48"/>
                  </a:cubicBezTo>
                  <a:cubicBezTo>
                    <a:pt x="733" y="46"/>
                    <a:pt x="733" y="46"/>
                    <a:pt x="733" y="46"/>
                  </a:cubicBezTo>
                  <a:cubicBezTo>
                    <a:pt x="733" y="46"/>
                    <a:pt x="733" y="44"/>
                    <a:pt x="733" y="41"/>
                  </a:cubicBezTo>
                  <a:cubicBezTo>
                    <a:pt x="733" y="37"/>
                    <a:pt x="733" y="33"/>
                    <a:pt x="730" y="29"/>
                  </a:cubicBezTo>
                  <a:cubicBezTo>
                    <a:pt x="728" y="26"/>
                    <a:pt x="726" y="24"/>
                    <a:pt x="723" y="23"/>
                  </a:cubicBezTo>
                  <a:cubicBezTo>
                    <a:pt x="720" y="22"/>
                    <a:pt x="717" y="21"/>
                    <a:pt x="713" y="20"/>
                  </a:cubicBezTo>
                  <a:cubicBezTo>
                    <a:pt x="703" y="20"/>
                    <a:pt x="682" y="17"/>
                    <a:pt x="662" y="15"/>
                  </a:cubicBezTo>
                  <a:cubicBezTo>
                    <a:pt x="652" y="14"/>
                    <a:pt x="642" y="13"/>
                    <a:pt x="634" y="12"/>
                  </a:cubicBezTo>
                  <a:cubicBezTo>
                    <a:pt x="626" y="11"/>
                    <a:pt x="620" y="10"/>
                    <a:pt x="616" y="10"/>
                  </a:cubicBezTo>
                  <a:cubicBezTo>
                    <a:pt x="610" y="10"/>
                    <a:pt x="608" y="10"/>
                    <a:pt x="604" y="9"/>
                  </a:cubicBezTo>
                  <a:cubicBezTo>
                    <a:pt x="601" y="8"/>
                    <a:pt x="596" y="8"/>
                    <a:pt x="588" y="8"/>
                  </a:cubicBezTo>
                  <a:cubicBezTo>
                    <a:pt x="584" y="8"/>
                    <a:pt x="580" y="8"/>
                    <a:pt x="575" y="8"/>
                  </a:cubicBezTo>
                  <a:cubicBezTo>
                    <a:pt x="568" y="8"/>
                    <a:pt x="559" y="9"/>
                    <a:pt x="550" y="9"/>
                  </a:cubicBezTo>
                  <a:cubicBezTo>
                    <a:pt x="535" y="9"/>
                    <a:pt x="519" y="8"/>
                    <a:pt x="504" y="8"/>
                  </a:cubicBezTo>
                  <a:cubicBezTo>
                    <a:pt x="497" y="7"/>
                    <a:pt x="491" y="7"/>
                    <a:pt x="486" y="7"/>
                  </a:cubicBezTo>
                  <a:cubicBezTo>
                    <a:pt x="481" y="6"/>
                    <a:pt x="477" y="6"/>
                    <a:pt x="475" y="6"/>
                  </a:cubicBezTo>
                  <a:cubicBezTo>
                    <a:pt x="471" y="5"/>
                    <a:pt x="463" y="4"/>
                    <a:pt x="454" y="3"/>
                  </a:cubicBezTo>
                  <a:cubicBezTo>
                    <a:pt x="445" y="2"/>
                    <a:pt x="434" y="0"/>
                    <a:pt x="424" y="0"/>
                  </a:cubicBezTo>
                  <a:cubicBezTo>
                    <a:pt x="417" y="0"/>
                    <a:pt x="410" y="1"/>
                    <a:pt x="404" y="3"/>
                  </a:cubicBezTo>
                  <a:cubicBezTo>
                    <a:pt x="394" y="6"/>
                    <a:pt x="384" y="11"/>
                    <a:pt x="375" y="16"/>
                  </a:cubicBezTo>
                  <a:cubicBezTo>
                    <a:pt x="370" y="18"/>
                    <a:pt x="366" y="20"/>
                    <a:pt x="363" y="22"/>
                  </a:cubicBezTo>
                  <a:cubicBezTo>
                    <a:pt x="359" y="24"/>
                    <a:pt x="357" y="26"/>
                    <a:pt x="355" y="28"/>
                  </a:cubicBezTo>
                  <a:cubicBezTo>
                    <a:pt x="356" y="29"/>
                    <a:pt x="356" y="29"/>
                    <a:pt x="356" y="29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8"/>
                    <a:pt x="355" y="28"/>
                    <a:pt x="355" y="28"/>
                  </a:cubicBezTo>
                  <a:cubicBezTo>
                    <a:pt x="356" y="29"/>
                    <a:pt x="356" y="29"/>
                    <a:pt x="356" y="29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8"/>
                    <a:pt x="355" y="28"/>
                    <a:pt x="355" y="28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8"/>
                    <a:pt x="355" y="28"/>
                    <a:pt x="355" y="28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7"/>
                    <a:pt x="355" y="27"/>
                    <a:pt x="355" y="27"/>
                  </a:cubicBezTo>
                  <a:cubicBezTo>
                    <a:pt x="355" y="27"/>
                    <a:pt x="353" y="28"/>
                    <a:pt x="351" y="28"/>
                  </a:cubicBezTo>
                  <a:cubicBezTo>
                    <a:pt x="346" y="28"/>
                    <a:pt x="336" y="27"/>
                    <a:pt x="326" y="27"/>
                  </a:cubicBezTo>
                  <a:cubicBezTo>
                    <a:pt x="318" y="27"/>
                    <a:pt x="310" y="27"/>
                    <a:pt x="302" y="29"/>
                  </a:cubicBezTo>
                  <a:cubicBezTo>
                    <a:pt x="294" y="31"/>
                    <a:pt x="287" y="34"/>
                    <a:pt x="280" y="40"/>
                  </a:cubicBezTo>
                  <a:cubicBezTo>
                    <a:pt x="268" y="51"/>
                    <a:pt x="258" y="66"/>
                    <a:pt x="250" y="79"/>
                  </a:cubicBezTo>
                  <a:cubicBezTo>
                    <a:pt x="243" y="91"/>
                    <a:pt x="239" y="101"/>
                    <a:pt x="239" y="101"/>
                  </a:cubicBezTo>
                  <a:cubicBezTo>
                    <a:pt x="243" y="103"/>
                    <a:pt x="243" y="103"/>
                    <a:pt x="243" y="103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32" y="105"/>
                    <a:pt x="223" y="113"/>
                  </a:cubicBezTo>
                  <a:cubicBezTo>
                    <a:pt x="214" y="121"/>
                    <a:pt x="203" y="133"/>
                    <a:pt x="198" y="145"/>
                  </a:cubicBezTo>
                  <a:cubicBezTo>
                    <a:pt x="196" y="151"/>
                    <a:pt x="194" y="159"/>
                    <a:pt x="193" y="166"/>
                  </a:cubicBezTo>
                  <a:cubicBezTo>
                    <a:pt x="190" y="178"/>
                    <a:pt x="188" y="191"/>
                    <a:pt x="185" y="202"/>
                  </a:cubicBezTo>
                  <a:cubicBezTo>
                    <a:pt x="181" y="213"/>
                    <a:pt x="177" y="222"/>
                    <a:pt x="170" y="227"/>
                  </a:cubicBezTo>
                  <a:cubicBezTo>
                    <a:pt x="167" y="229"/>
                    <a:pt x="164" y="233"/>
                    <a:pt x="160" y="238"/>
                  </a:cubicBezTo>
                  <a:cubicBezTo>
                    <a:pt x="147" y="257"/>
                    <a:pt x="126" y="293"/>
                    <a:pt x="105" y="338"/>
                  </a:cubicBezTo>
                  <a:cubicBezTo>
                    <a:pt x="83" y="382"/>
                    <a:pt x="62" y="433"/>
                    <a:pt x="48" y="481"/>
                  </a:cubicBezTo>
                  <a:cubicBezTo>
                    <a:pt x="17" y="589"/>
                    <a:pt x="0" y="663"/>
                    <a:pt x="0" y="663"/>
                  </a:cubicBezTo>
                  <a:cubicBezTo>
                    <a:pt x="0" y="665"/>
                    <a:pt x="0" y="665"/>
                    <a:pt x="0" y="665"/>
                  </a:cubicBezTo>
                  <a:cubicBezTo>
                    <a:pt x="1" y="667"/>
                    <a:pt x="1" y="667"/>
                    <a:pt x="1" y="667"/>
                  </a:cubicBezTo>
                  <a:cubicBezTo>
                    <a:pt x="1" y="667"/>
                    <a:pt x="33" y="698"/>
                    <a:pt x="71" y="730"/>
                  </a:cubicBezTo>
                  <a:cubicBezTo>
                    <a:pt x="89" y="746"/>
                    <a:pt x="109" y="762"/>
                    <a:pt x="128" y="773"/>
                  </a:cubicBezTo>
                  <a:cubicBezTo>
                    <a:pt x="137" y="779"/>
                    <a:pt x="145" y="784"/>
                    <a:pt x="153" y="788"/>
                  </a:cubicBezTo>
                  <a:cubicBezTo>
                    <a:pt x="161" y="792"/>
                    <a:pt x="168" y="794"/>
                    <a:pt x="175" y="794"/>
                  </a:cubicBezTo>
                  <a:cubicBezTo>
                    <a:pt x="178" y="794"/>
                    <a:pt x="182" y="793"/>
                    <a:pt x="185" y="791"/>
                  </a:cubicBezTo>
                  <a:cubicBezTo>
                    <a:pt x="185" y="791"/>
                    <a:pt x="185" y="791"/>
                    <a:pt x="185" y="791"/>
                  </a:cubicBezTo>
                  <a:cubicBezTo>
                    <a:pt x="186" y="791"/>
                    <a:pt x="186" y="791"/>
                    <a:pt x="186" y="791"/>
                  </a:cubicBezTo>
                  <a:cubicBezTo>
                    <a:pt x="186" y="791"/>
                    <a:pt x="186" y="791"/>
                    <a:pt x="186" y="791"/>
                  </a:cubicBezTo>
                  <a:cubicBezTo>
                    <a:pt x="186" y="790"/>
                    <a:pt x="190" y="786"/>
                    <a:pt x="196" y="782"/>
                  </a:cubicBezTo>
                  <a:cubicBezTo>
                    <a:pt x="202" y="778"/>
                    <a:pt x="210" y="774"/>
                    <a:pt x="218" y="773"/>
                  </a:cubicBezTo>
                  <a:cubicBezTo>
                    <a:pt x="223" y="772"/>
                    <a:pt x="229" y="770"/>
                    <a:pt x="235" y="767"/>
                  </a:cubicBezTo>
                  <a:cubicBezTo>
                    <a:pt x="245" y="763"/>
                    <a:pt x="255" y="757"/>
                    <a:pt x="265" y="752"/>
                  </a:cubicBezTo>
                  <a:cubicBezTo>
                    <a:pt x="274" y="747"/>
                    <a:pt x="283" y="743"/>
                    <a:pt x="288" y="741"/>
                  </a:cubicBezTo>
                  <a:cubicBezTo>
                    <a:pt x="296" y="738"/>
                    <a:pt x="336" y="724"/>
                    <a:pt x="382" y="698"/>
                  </a:cubicBezTo>
                  <a:cubicBezTo>
                    <a:pt x="429" y="672"/>
                    <a:pt x="483" y="636"/>
                    <a:pt x="519" y="587"/>
                  </a:cubicBezTo>
                  <a:cubicBezTo>
                    <a:pt x="591" y="493"/>
                    <a:pt x="645" y="460"/>
                    <a:pt x="683" y="417"/>
                  </a:cubicBezTo>
                  <a:cubicBezTo>
                    <a:pt x="702" y="396"/>
                    <a:pt x="729" y="368"/>
                    <a:pt x="754" y="344"/>
                  </a:cubicBezTo>
                  <a:cubicBezTo>
                    <a:pt x="766" y="331"/>
                    <a:pt x="777" y="320"/>
                    <a:pt x="787" y="311"/>
                  </a:cubicBezTo>
                  <a:cubicBezTo>
                    <a:pt x="797" y="302"/>
                    <a:pt x="804" y="295"/>
                    <a:pt x="808" y="292"/>
                  </a:cubicBezTo>
                  <a:cubicBezTo>
                    <a:pt x="824" y="279"/>
                    <a:pt x="862" y="252"/>
                    <a:pt x="875" y="244"/>
                  </a:cubicBezTo>
                  <a:cubicBezTo>
                    <a:pt x="879" y="242"/>
                    <a:pt x="883" y="239"/>
                    <a:pt x="888" y="235"/>
                  </a:cubicBezTo>
                  <a:cubicBezTo>
                    <a:pt x="895" y="229"/>
                    <a:pt x="902" y="222"/>
                    <a:pt x="909" y="215"/>
                  </a:cubicBezTo>
                  <a:cubicBezTo>
                    <a:pt x="915" y="208"/>
                    <a:pt x="921" y="201"/>
                    <a:pt x="924" y="196"/>
                  </a:cubicBezTo>
                  <a:cubicBezTo>
                    <a:pt x="931" y="184"/>
                    <a:pt x="942" y="170"/>
                    <a:pt x="950" y="161"/>
                  </a:cubicBezTo>
                  <a:cubicBezTo>
                    <a:pt x="958" y="151"/>
                    <a:pt x="961" y="142"/>
                    <a:pt x="961" y="142"/>
                  </a:cubicBezTo>
                  <a:cubicBezTo>
                    <a:pt x="957" y="140"/>
                    <a:pt x="957" y="140"/>
                    <a:pt x="957" y="140"/>
                  </a:cubicBezTo>
                  <a:cubicBezTo>
                    <a:pt x="960" y="143"/>
                    <a:pt x="960" y="143"/>
                    <a:pt x="960" y="143"/>
                  </a:cubicBezTo>
                  <a:cubicBezTo>
                    <a:pt x="961" y="143"/>
                    <a:pt x="963" y="140"/>
                    <a:pt x="966" y="134"/>
                  </a:cubicBezTo>
                  <a:cubicBezTo>
                    <a:pt x="968" y="129"/>
                    <a:pt x="971" y="122"/>
                    <a:pt x="971" y="113"/>
                  </a:cubicBezTo>
                  <a:cubicBezTo>
                    <a:pt x="971" y="102"/>
                    <a:pt x="966" y="89"/>
                    <a:pt x="954" y="76"/>
                  </a:cubicBezTo>
                  <a:cubicBezTo>
                    <a:pt x="951" y="79"/>
                    <a:pt x="951" y="79"/>
                    <a:pt x="951" y="79"/>
                  </a:cubicBezTo>
                  <a:cubicBezTo>
                    <a:pt x="948" y="82"/>
                    <a:pt x="948" y="82"/>
                    <a:pt x="948" y="82"/>
                  </a:cubicBezTo>
                  <a:cubicBezTo>
                    <a:pt x="959" y="93"/>
                    <a:pt x="963" y="104"/>
                    <a:pt x="963" y="113"/>
                  </a:cubicBezTo>
                  <a:cubicBezTo>
                    <a:pt x="963" y="120"/>
                    <a:pt x="960" y="126"/>
                    <a:pt x="958" y="131"/>
                  </a:cubicBezTo>
                  <a:cubicBezTo>
                    <a:pt x="957" y="133"/>
                    <a:pt x="956" y="135"/>
                    <a:pt x="955" y="136"/>
                  </a:cubicBezTo>
                  <a:cubicBezTo>
                    <a:pt x="955" y="137"/>
                    <a:pt x="955" y="137"/>
                    <a:pt x="954" y="137"/>
                  </a:cubicBezTo>
                  <a:cubicBezTo>
                    <a:pt x="954" y="138"/>
                    <a:pt x="954" y="138"/>
                    <a:pt x="954" y="138"/>
                  </a:cubicBezTo>
                  <a:cubicBezTo>
                    <a:pt x="954" y="138"/>
                    <a:pt x="954" y="138"/>
                    <a:pt x="954" y="138"/>
                  </a:cubicBezTo>
                  <a:cubicBezTo>
                    <a:pt x="954" y="138"/>
                    <a:pt x="954" y="138"/>
                    <a:pt x="954" y="138"/>
                  </a:cubicBezTo>
                  <a:cubicBezTo>
                    <a:pt x="954" y="139"/>
                    <a:pt x="954" y="139"/>
                    <a:pt x="954" y="139"/>
                  </a:cubicBezTo>
                  <a:cubicBezTo>
                    <a:pt x="954" y="139"/>
                    <a:pt x="954" y="139"/>
                    <a:pt x="954" y="139"/>
                  </a:cubicBezTo>
                  <a:cubicBezTo>
                    <a:pt x="953" y="140"/>
                    <a:pt x="950" y="148"/>
                    <a:pt x="944" y="156"/>
                  </a:cubicBezTo>
                  <a:cubicBezTo>
                    <a:pt x="936" y="165"/>
                    <a:pt x="925" y="180"/>
                    <a:pt x="917" y="192"/>
                  </a:cubicBezTo>
                  <a:cubicBezTo>
                    <a:pt x="915" y="195"/>
                    <a:pt x="912" y="199"/>
                    <a:pt x="909" y="203"/>
                  </a:cubicBezTo>
                  <a:cubicBezTo>
                    <a:pt x="903" y="209"/>
                    <a:pt x="896" y="217"/>
                    <a:pt x="889" y="223"/>
                  </a:cubicBezTo>
                  <a:cubicBezTo>
                    <a:pt x="883" y="229"/>
                    <a:pt x="876" y="235"/>
                    <a:pt x="871" y="238"/>
                  </a:cubicBezTo>
                  <a:cubicBezTo>
                    <a:pt x="858" y="246"/>
                    <a:pt x="819" y="272"/>
                    <a:pt x="803" y="286"/>
                  </a:cubicBezTo>
                  <a:cubicBezTo>
                    <a:pt x="799" y="289"/>
                    <a:pt x="791" y="296"/>
                    <a:pt x="782" y="305"/>
                  </a:cubicBezTo>
                  <a:cubicBezTo>
                    <a:pt x="753" y="333"/>
                    <a:pt x="705" y="380"/>
                    <a:pt x="677" y="412"/>
                  </a:cubicBezTo>
                  <a:cubicBezTo>
                    <a:pt x="640" y="454"/>
                    <a:pt x="585" y="488"/>
                    <a:pt x="513" y="583"/>
                  </a:cubicBezTo>
                  <a:cubicBezTo>
                    <a:pt x="477" y="629"/>
                    <a:pt x="425" y="666"/>
                    <a:pt x="378" y="691"/>
                  </a:cubicBezTo>
                  <a:cubicBezTo>
                    <a:pt x="332" y="716"/>
                    <a:pt x="293" y="731"/>
                    <a:pt x="285" y="733"/>
                  </a:cubicBezTo>
                  <a:cubicBezTo>
                    <a:pt x="281" y="735"/>
                    <a:pt x="276" y="737"/>
                    <a:pt x="270" y="740"/>
                  </a:cubicBezTo>
                  <a:cubicBezTo>
                    <a:pt x="261" y="745"/>
                    <a:pt x="251" y="751"/>
                    <a:pt x="241" y="756"/>
                  </a:cubicBezTo>
                  <a:cubicBezTo>
                    <a:pt x="232" y="760"/>
                    <a:pt x="223" y="764"/>
                    <a:pt x="217" y="765"/>
                  </a:cubicBezTo>
                  <a:cubicBezTo>
                    <a:pt x="207" y="767"/>
                    <a:pt x="197" y="772"/>
                    <a:pt x="191" y="776"/>
                  </a:cubicBezTo>
                  <a:cubicBezTo>
                    <a:pt x="184" y="781"/>
                    <a:pt x="180" y="785"/>
                    <a:pt x="180" y="785"/>
                  </a:cubicBezTo>
                  <a:cubicBezTo>
                    <a:pt x="183" y="788"/>
                    <a:pt x="183" y="788"/>
                    <a:pt x="183" y="788"/>
                  </a:cubicBezTo>
                  <a:cubicBezTo>
                    <a:pt x="180" y="784"/>
                    <a:pt x="180" y="784"/>
                    <a:pt x="180" y="784"/>
                  </a:cubicBezTo>
                  <a:cubicBezTo>
                    <a:pt x="179" y="785"/>
                    <a:pt x="177" y="786"/>
                    <a:pt x="175" y="786"/>
                  </a:cubicBezTo>
                  <a:cubicBezTo>
                    <a:pt x="170" y="786"/>
                    <a:pt x="164" y="784"/>
                    <a:pt x="157" y="781"/>
                  </a:cubicBezTo>
                  <a:cubicBezTo>
                    <a:pt x="144" y="775"/>
                    <a:pt x="128" y="765"/>
                    <a:pt x="111" y="752"/>
                  </a:cubicBezTo>
                  <a:cubicBezTo>
                    <a:pt x="86" y="734"/>
                    <a:pt x="60" y="711"/>
                    <a:pt x="40" y="693"/>
                  </a:cubicBezTo>
                  <a:cubicBezTo>
                    <a:pt x="30" y="683"/>
                    <a:pt x="22" y="676"/>
                    <a:pt x="16" y="670"/>
                  </a:cubicBezTo>
                  <a:cubicBezTo>
                    <a:pt x="13" y="667"/>
                    <a:pt x="11" y="665"/>
                    <a:pt x="9" y="663"/>
                  </a:cubicBezTo>
                  <a:cubicBezTo>
                    <a:pt x="8" y="662"/>
                    <a:pt x="7" y="661"/>
                    <a:pt x="7" y="661"/>
                  </a:cubicBezTo>
                  <a:cubicBezTo>
                    <a:pt x="4" y="664"/>
                    <a:pt x="4" y="664"/>
                    <a:pt x="4" y="664"/>
                  </a:cubicBezTo>
                  <a:cubicBezTo>
                    <a:pt x="8" y="665"/>
                    <a:pt x="8" y="665"/>
                    <a:pt x="8" y="665"/>
                  </a:cubicBezTo>
                  <a:cubicBezTo>
                    <a:pt x="8" y="665"/>
                    <a:pt x="8" y="663"/>
                    <a:pt x="9" y="661"/>
                  </a:cubicBezTo>
                  <a:cubicBezTo>
                    <a:pt x="12" y="646"/>
                    <a:pt x="28" y="578"/>
                    <a:pt x="56" y="483"/>
                  </a:cubicBezTo>
                  <a:cubicBezTo>
                    <a:pt x="72" y="429"/>
                    <a:pt x="97" y="370"/>
                    <a:pt x="121" y="323"/>
                  </a:cubicBezTo>
                  <a:cubicBezTo>
                    <a:pt x="133" y="299"/>
                    <a:pt x="144" y="278"/>
                    <a:pt x="154" y="262"/>
                  </a:cubicBezTo>
                  <a:cubicBezTo>
                    <a:pt x="159" y="255"/>
                    <a:pt x="163" y="248"/>
                    <a:pt x="167" y="243"/>
                  </a:cubicBezTo>
                  <a:cubicBezTo>
                    <a:pt x="170" y="238"/>
                    <a:pt x="174" y="234"/>
                    <a:pt x="175" y="233"/>
                  </a:cubicBezTo>
                  <a:cubicBezTo>
                    <a:pt x="181" y="228"/>
                    <a:pt x="185" y="222"/>
                    <a:pt x="188" y="215"/>
                  </a:cubicBezTo>
                  <a:cubicBezTo>
                    <a:pt x="193" y="205"/>
                    <a:pt x="196" y="192"/>
                    <a:pt x="198" y="180"/>
                  </a:cubicBezTo>
                  <a:cubicBezTo>
                    <a:pt x="201" y="168"/>
                    <a:pt x="203" y="156"/>
                    <a:pt x="206" y="148"/>
                  </a:cubicBezTo>
                  <a:cubicBezTo>
                    <a:pt x="210" y="138"/>
                    <a:pt x="219" y="127"/>
                    <a:pt x="228" y="119"/>
                  </a:cubicBezTo>
                  <a:cubicBezTo>
                    <a:pt x="233" y="115"/>
                    <a:pt x="237" y="112"/>
                    <a:pt x="240" y="110"/>
                  </a:cubicBezTo>
                  <a:cubicBezTo>
                    <a:pt x="242" y="109"/>
                    <a:pt x="243" y="108"/>
                    <a:pt x="244" y="107"/>
                  </a:cubicBezTo>
                  <a:cubicBezTo>
                    <a:pt x="244" y="107"/>
                    <a:pt x="244" y="107"/>
                    <a:pt x="245" y="106"/>
                  </a:cubicBezTo>
                  <a:cubicBezTo>
                    <a:pt x="245" y="106"/>
                    <a:pt x="245" y="106"/>
                    <a:pt x="245" y="106"/>
                  </a:cubicBezTo>
                  <a:cubicBezTo>
                    <a:pt x="246" y="106"/>
                    <a:pt x="246" y="106"/>
                    <a:pt x="246" y="106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47" y="104"/>
                    <a:pt x="247" y="104"/>
                    <a:pt x="247" y="104"/>
                  </a:cubicBezTo>
                  <a:cubicBezTo>
                    <a:pt x="248" y="102"/>
                    <a:pt x="252" y="92"/>
                    <a:pt x="259" y="80"/>
                  </a:cubicBezTo>
                  <a:cubicBezTo>
                    <a:pt x="266" y="69"/>
                    <a:pt x="275" y="55"/>
                    <a:pt x="285" y="46"/>
                  </a:cubicBezTo>
                  <a:cubicBezTo>
                    <a:pt x="291" y="41"/>
                    <a:pt x="297" y="39"/>
                    <a:pt x="304" y="37"/>
                  </a:cubicBezTo>
                  <a:cubicBezTo>
                    <a:pt x="311" y="35"/>
                    <a:pt x="319" y="35"/>
                    <a:pt x="326" y="35"/>
                  </a:cubicBezTo>
                  <a:cubicBezTo>
                    <a:pt x="336" y="35"/>
                    <a:pt x="345" y="36"/>
                    <a:pt x="351" y="36"/>
                  </a:cubicBezTo>
                  <a:cubicBezTo>
                    <a:pt x="353" y="36"/>
                    <a:pt x="354" y="36"/>
                    <a:pt x="356" y="35"/>
                  </a:cubicBezTo>
                  <a:cubicBezTo>
                    <a:pt x="357" y="35"/>
                    <a:pt x="359" y="35"/>
                    <a:pt x="360" y="34"/>
                  </a:cubicBezTo>
                  <a:cubicBezTo>
                    <a:pt x="361" y="33"/>
                    <a:pt x="363" y="31"/>
                    <a:pt x="367" y="29"/>
                  </a:cubicBezTo>
                  <a:cubicBezTo>
                    <a:pt x="376" y="23"/>
                    <a:pt x="393" y="15"/>
                    <a:pt x="406" y="11"/>
                  </a:cubicBezTo>
                  <a:cubicBezTo>
                    <a:pt x="411" y="9"/>
                    <a:pt x="417" y="8"/>
                    <a:pt x="424" y="8"/>
                  </a:cubicBezTo>
                  <a:cubicBezTo>
                    <a:pt x="433" y="8"/>
                    <a:pt x="444" y="9"/>
                    <a:pt x="453" y="11"/>
                  </a:cubicBezTo>
                  <a:cubicBezTo>
                    <a:pt x="462" y="12"/>
                    <a:pt x="469" y="13"/>
                    <a:pt x="474" y="14"/>
                  </a:cubicBezTo>
                  <a:cubicBezTo>
                    <a:pt x="476" y="14"/>
                    <a:pt x="480" y="14"/>
                    <a:pt x="485" y="15"/>
                  </a:cubicBezTo>
                  <a:cubicBezTo>
                    <a:pt x="501" y="16"/>
                    <a:pt x="528" y="17"/>
                    <a:pt x="550" y="17"/>
                  </a:cubicBezTo>
                  <a:cubicBezTo>
                    <a:pt x="560" y="17"/>
                    <a:pt x="568" y="16"/>
                    <a:pt x="575" y="16"/>
                  </a:cubicBezTo>
                  <a:cubicBezTo>
                    <a:pt x="580" y="16"/>
                    <a:pt x="584" y="16"/>
                    <a:pt x="588" y="16"/>
                  </a:cubicBezTo>
                  <a:cubicBezTo>
                    <a:pt x="596" y="16"/>
                    <a:pt x="600" y="16"/>
                    <a:pt x="603" y="17"/>
                  </a:cubicBezTo>
                  <a:cubicBezTo>
                    <a:pt x="606" y="18"/>
                    <a:pt x="610" y="18"/>
                    <a:pt x="616" y="18"/>
                  </a:cubicBezTo>
                  <a:cubicBezTo>
                    <a:pt x="619" y="18"/>
                    <a:pt x="625" y="19"/>
                    <a:pt x="633" y="20"/>
                  </a:cubicBezTo>
                  <a:cubicBezTo>
                    <a:pt x="646" y="21"/>
                    <a:pt x="661" y="23"/>
                    <a:pt x="676" y="25"/>
                  </a:cubicBezTo>
                  <a:cubicBezTo>
                    <a:pt x="691" y="26"/>
                    <a:pt x="704" y="28"/>
                    <a:pt x="712" y="28"/>
                  </a:cubicBezTo>
                  <a:cubicBezTo>
                    <a:pt x="716" y="29"/>
                    <a:pt x="718" y="29"/>
                    <a:pt x="720" y="30"/>
                  </a:cubicBezTo>
                  <a:cubicBezTo>
                    <a:pt x="722" y="31"/>
                    <a:pt x="723" y="33"/>
                    <a:pt x="724" y="35"/>
                  </a:cubicBezTo>
                  <a:cubicBezTo>
                    <a:pt x="725" y="37"/>
                    <a:pt x="725" y="39"/>
                    <a:pt x="725" y="41"/>
                  </a:cubicBezTo>
                  <a:cubicBezTo>
                    <a:pt x="725" y="42"/>
                    <a:pt x="725" y="43"/>
                    <a:pt x="725" y="43"/>
                  </a:cubicBezTo>
                  <a:cubicBezTo>
                    <a:pt x="725" y="44"/>
                    <a:pt x="725" y="44"/>
                    <a:pt x="725" y="44"/>
                  </a:cubicBezTo>
                  <a:cubicBezTo>
                    <a:pt x="725" y="44"/>
                    <a:pt x="725" y="44"/>
                    <a:pt x="725" y="44"/>
                  </a:cubicBezTo>
                  <a:cubicBezTo>
                    <a:pt x="725" y="44"/>
                    <a:pt x="725" y="44"/>
                    <a:pt x="725" y="44"/>
                  </a:cubicBezTo>
                  <a:cubicBezTo>
                    <a:pt x="729" y="45"/>
                    <a:pt x="729" y="45"/>
                    <a:pt x="729" y="45"/>
                  </a:cubicBezTo>
                  <a:cubicBezTo>
                    <a:pt x="727" y="42"/>
                    <a:pt x="727" y="42"/>
                    <a:pt x="727" y="42"/>
                  </a:cubicBezTo>
                  <a:cubicBezTo>
                    <a:pt x="727" y="42"/>
                    <a:pt x="725" y="43"/>
                    <a:pt x="721" y="45"/>
                  </a:cubicBezTo>
                  <a:cubicBezTo>
                    <a:pt x="709" y="50"/>
                    <a:pt x="684" y="62"/>
                    <a:pt x="679" y="64"/>
                  </a:cubicBezTo>
                  <a:cubicBezTo>
                    <a:pt x="675" y="65"/>
                    <a:pt x="668" y="69"/>
                    <a:pt x="660" y="74"/>
                  </a:cubicBezTo>
                  <a:cubicBezTo>
                    <a:pt x="652" y="78"/>
                    <a:pt x="643" y="84"/>
                    <a:pt x="637" y="90"/>
                  </a:cubicBezTo>
                  <a:cubicBezTo>
                    <a:pt x="635" y="92"/>
                    <a:pt x="632" y="94"/>
                    <a:pt x="627" y="96"/>
                  </a:cubicBezTo>
                  <a:cubicBezTo>
                    <a:pt x="621" y="99"/>
                    <a:pt x="613" y="100"/>
                    <a:pt x="607" y="101"/>
                  </a:cubicBezTo>
                  <a:cubicBezTo>
                    <a:pt x="603" y="101"/>
                    <a:pt x="601" y="102"/>
                    <a:pt x="599" y="102"/>
                  </a:cubicBezTo>
                  <a:cubicBezTo>
                    <a:pt x="598" y="102"/>
                    <a:pt x="597" y="102"/>
                    <a:pt x="596" y="102"/>
                  </a:cubicBezTo>
                  <a:cubicBezTo>
                    <a:pt x="596" y="102"/>
                    <a:pt x="596" y="102"/>
                    <a:pt x="596" y="102"/>
                  </a:cubicBezTo>
                  <a:cubicBezTo>
                    <a:pt x="594" y="102"/>
                    <a:pt x="594" y="102"/>
                    <a:pt x="594" y="102"/>
                  </a:cubicBezTo>
                  <a:cubicBezTo>
                    <a:pt x="592" y="104"/>
                    <a:pt x="592" y="104"/>
                    <a:pt x="592" y="104"/>
                  </a:cubicBezTo>
                  <a:cubicBezTo>
                    <a:pt x="592" y="104"/>
                    <a:pt x="587" y="113"/>
                    <a:pt x="581" y="123"/>
                  </a:cubicBezTo>
                  <a:cubicBezTo>
                    <a:pt x="575" y="133"/>
                    <a:pt x="568" y="145"/>
                    <a:pt x="565" y="151"/>
                  </a:cubicBezTo>
                  <a:cubicBezTo>
                    <a:pt x="562" y="157"/>
                    <a:pt x="556" y="164"/>
                    <a:pt x="551" y="171"/>
                  </a:cubicBezTo>
                  <a:cubicBezTo>
                    <a:pt x="549" y="174"/>
                    <a:pt x="547" y="177"/>
                    <a:pt x="545" y="180"/>
                  </a:cubicBezTo>
                  <a:cubicBezTo>
                    <a:pt x="542" y="183"/>
                    <a:pt x="541" y="186"/>
                    <a:pt x="540" y="188"/>
                  </a:cubicBezTo>
                  <a:cubicBezTo>
                    <a:pt x="539" y="190"/>
                    <a:pt x="539" y="192"/>
                    <a:pt x="539" y="193"/>
                  </a:cubicBezTo>
                  <a:cubicBezTo>
                    <a:pt x="539" y="198"/>
                    <a:pt x="541" y="203"/>
                    <a:pt x="544" y="207"/>
                  </a:cubicBezTo>
                  <a:cubicBezTo>
                    <a:pt x="546" y="211"/>
                    <a:pt x="550" y="214"/>
                    <a:pt x="553" y="217"/>
                  </a:cubicBezTo>
                  <a:cubicBezTo>
                    <a:pt x="554" y="218"/>
                    <a:pt x="556" y="221"/>
                    <a:pt x="558" y="224"/>
                  </a:cubicBezTo>
                  <a:cubicBezTo>
                    <a:pt x="560" y="229"/>
                    <a:pt x="562" y="235"/>
                    <a:pt x="563" y="239"/>
                  </a:cubicBezTo>
                  <a:cubicBezTo>
                    <a:pt x="564" y="242"/>
                    <a:pt x="565" y="244"/>
                    <a:pt x="565" y="245"/>
                  </a:cubicBezTo>
                  <a:cubicBezTo>
                    <a:pt x="565" y="246"/>
                    <a:pt x="566" y="247"/>
                    <a:pt x="566" y="247"/>
                  </a:cubicBezTo>
                  <a:cubicBezTo>
                    <a:pt x="566" y="247"/>
                    <a:pt x="566" y="248"/>
                    <a:pt x="566" y="248"/>
                  </a:cubicBezTo>
                  <a:cubicBezTo>
                    <a:pt x="567" y="253"/>
                    <a:pt x="567" y="253"/>
                    <a:pt x="567" y="253"/>
                  </a:cubicBezTo>
                  <a:cubicBezTo>
                    <a:pt x="572" y="250"/>
                    <a:pt x="572" y="250"/>
                    <a:pt x="572" y="250"/>
                  </a:cubicBezTo>
                  <a:cubicBezTo>
                    <a:pt x="572" y="250"/>
                    <a:pt x="583" y="244"/>
                    <a:pt x="596" y="238"/>
                  </a:cubicBezTo>
                  <a:cubicBezTo>
                    <a:pt x="608" y="231"/>
                    <a:pt x="622" y="224"/>
                    <a:pt x="626" y="222"/>
                  </a:cubicBezTo>
                  <a:cubicBezTo>
                    <a:pt x="630" y="219"/>
                    <a:pt x="642" y="214"/>
                    <a:pt x="655" y="207"/>
                  </a:cubicBezTo>
                  <a:cubicBezTo>
                    <a:pt x="668" y="199"/>
                    <a:pt x="682" y="191"/>
                    <a:pt x="693" y="183"/>
                  </a:cubicBezTo>
                  <a:cubicBezTo>
                    <a:pt x="704" y="175"/>
                    <a:pt x="719" y="160"/>
                    <a:pt x="734" y="145"/>
                  </a:cubicBezTo>
                  <a:cubicBezTo>
                    <a:pt x="749" y="130"/>
                    <a:pt x="762" y="115"/>
                    <a:pt x="768" y="108"/>
                  </a:cubicBezTo>
                  <a:cubicBezTo>
                    <a:pt x="773" y="101"/>
                    <a:pt x="783" y="93"/>
                    <a:pt x="794" y="85"/>
                  </a:cubicBezTo>
                  <a:cubicBezTo>
                    <a:pt x="806" y="77"/>
                    <a:pt x="820" y="69"/>
                    <a:pt x="835" y="64"/>
                  </a:cubicBezTo>
                  <a:cubicBezTo>
                    <a:pt x="845" y="60"/>
                    <a:pt x="858" y="58"/>
                    <a:pt x="869" y="58"/>
                  </a:cubicBezTo>
                  <a:cubicBezTo>
                    <a:pt x="879" y="58"/>
                    <a:pt x="889" y="59"/>
                    <a:pt x="895" y="60"/>
                  </a:cubicBezTo>
                  <a:cubicBezTo>
                    <a:pt x="899" y="61"/>
                    <a:pt x="902" y="61"/>
                    <a:pt x="903" y="62"/>
                  </a:cubicBezTo>
                  <a:cubicBezTo>
                    <a:pt x="904" y="62"/>
                    <a:pt x="905" y="62"/>
                    <a:pt x="906" y="62"/>
                  </a:cubicBezTo>
                  <a:cubicBezTo>
                    <a:pt x="906" y="62"/>
                    <a:pt x="906" y="62"/>
                    <a:pt x="906" y="62"/>
                  </a:cubicBezTo>
                  <a:cubicBezTo>
                    <a:pt x="906" y="62"/>
                    <a:pt x="906" y="62"/>
                    <a:pt x="906" y="62"/>
                  </a:cubicBezTo>
                  <a:cubicBezTo>
                    <a:pt x="908" y="63"/>
                    <a:pt x="908" y="63"/>
                    <a:pt x="908" y="63"/>
                  </a:cubicBezTo>
                  <a:cubicBezTo>
                    <a:pt x="910" y="62"/>
                    <a:pt x="910" y="62"/>
                    <a:pt x="910" y="62"/>
                  </a:cubicBezTo>
                  <a:cubicBezTo>
                    <a:pt x="910" y="61"/>
                    <a:pt x="911" y="61"/>
                    <a:pt x="913" y="61"/>
                  </a:cubicBezTo>
                  <a:cubicBezTo>
                    <a:pt x="915" y="61"/>
                    <a:pt x="917" y="61"/>
                    <a:pt x="920" y="62"/>
                  </a:cubicBezTo>
                  <a:cubicBezTo>
                    <a:pt x="929" y="66"/>
                    <a:pt x="940" y="74"/>
                    <a:pt x="948" y="82"/>
                  </a:cubicBezTo>
                  <a:lnTo>
                    <a:pt x="951" y="79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7">
              <a:extLst>
                <a:ext uri="{FF2B5EF4-FFF2-40B4-BE49-F238E27FC236}">
                  <a16:creationId xmlns:a16="http://schemas.microsoft.com/office/drawing/2014/main" id="{F5C4A7DE-EC10-42BA-86F3-AF080A6271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212"/>
              <a:ext cx="77" cy="84"/>
            </a:xfrm>
            <a:custGeom>
              <a:avLst/>
              <a:gdLst>
                <a:gd name="T0" fmla="*/ 19 w 114"/>
                <a:gd name="T1" fmla="*/ 1 h 125"/>
                <a:gd name="T2" fmla="*/ 9 w 114"/>
                <a:gd name="T3" fmla="*/ 7 h 125"/>
                <a:gd name="T4" fmla="*/ 3 w 114"/>
                <a:gd name="T5" fmla="*/ 13 h 125"/>
                <a:gd name="T6" fmla="*/ 1 w 114"/>
                <a:gd name="T7" fmla="*/ 16 h 125"/>
                <a:gd name="T8" fmla="*/ 0 w 114"/>
                <a:gd name="T9" fmla="*/ 19 h 125"/>
                <a:gd name="T10" fmla="*/ 0 w 114"/>
                <a:gd name="T11" fmla="*/ 19 h 125"/>
                <a:gd name="T12" fmla="*/ 1 w 114"/>
                <a:gd name="T13" fmla="*/ 21 h 125"/>
                <a:gd name="T14" fmla="*/ 8 w 114"/>
                <a:gd name="T15" fmla="*/ 32 h 125"/>
                <a:gd name="T16" fmla="*/ 13 w 114"/>
                <a:gd name="T17" fmla="*/ 36 h 125"/>
                <a:gd name="T18" fmla="*/ 18 w 114"/>
                <a:gd name="T19" fmla="*/ 38 h 125"/>
                <a:gd name="T20" fmla="*/ 19 w 114"/>
                <a:gd name="T21" fmla="*/ 38 h 125"/>
                <a:gd name="T22" fmla="*/ 19 w 114"/>
                <a:gd name="T23" fmla="*/ 38 h 125"/>
                <a:gd name="T24" fmla="*/ 19 w 114"/>
                <a:gd name="T25" fmla="*/ 38 h 125"/>
                <a:gd name="T26" fmla="*/ 26 w 114"/>
                <a:gd name="T27" fmla="*/ 34 h 125"/>
                <a:gd name="T28" fmla="*/ 32 w 114"/>
                <a:gd name="T29" fmla="*/ 30 h 125"/>
                <a:gd name="T30" fmla="*/ 35 w 114"/>
                <a:gd name="T31" fmla="*/ 26 h 125"/>
                <a:gd name="T32" fmla="*/ 34 w 114"/>
                <a:gd name="T33" fmla="*/ 25 h 125"/>
                <a:gd name="T34" fmla="*/ 34 w 114"/>
                <a:gd name="T35" fmla="*/ 25 h 125"/>
                <a:gd name="T36" fmla="*/ 30 w 114"/>
                <a:gd name="T37" fmla="*/ 28 h 125"/>
                <a:gd name="T38" fmla="*/ 23 w 114"/>
                <a:gd name="T39" fmla="*/ 34 h 125"/>
                <a:gd name="T40" fmla="*/ 20 w 114"/>
                <a:gd name="T41" fmla="*/ 36 h 125"/>
                <a:gd name="T42" fmla="*/ 19 w 114"/>
                <a:gd name="T43" fmla="*/ 36 h 125"/>
                <a:gd name="T44" fmla="*/ 19 w 114"/>
                <a:gd name="T45" fmla="*/ 38 h 125"/>
                <a:gd name="T46" fmla="*/ 19 w 114"/>
                <a:gd name="T47" fmla="*/ 36 h 125"/>
                <a:gd name="T48" fmla="*/ 18 w 114"/>
                <a:gd name="T49" fmla="*/ 36 h 125"/>
                <a:gd name="T50" fmla="*/ 13 w 114"/>
                <a:gd name="T51" fmla="*/ 35 h 125"/>
                <a:gd name="T52" fmla="*/ 5 w 114"/>
                <a:gd name="T53" fmla="*/ 26 h 125"/>
                <a:gd name="T54" fmla="*/ 2 w 114"/>
                <a:gd name="T55" fmla="*/ 22 h 125"/>
                <a:gd name="T56" fmla="*/ 1 w 114"/>
                <a:gd name="T57" fmla="*/ 19 h 125"/>
                <a:gd name="T58" fmla="*/ 1 w 114"/>
                <a:gd name="T59" fmla="*/ 19 h 125"/>
                <a:gd name="T60" fmla="*/ 2 w 114"/>
                <a:gd name="T61" fmla="*/ 17 h 125"/>
                <a:gd name="T62" fmla="*/ 6 w 114"/>
                <a:gd name="T63" fmla="*/ 13 h 125"/>
                <a:gd name="T64" fmla="*/ 15 w 114"/>
                <a:gd name="T65" fmla="*/ 5 h 125"/>
                <a:gd name="T66" fmla="*/ 18 w 114"/>
                <a:gd name="T67" fmla="*/ 2 h 125"/>
                <a:gd name="T68" fmla="*/ 19 w 114"/>
                <a:gd name="T69" fmla="*/ 1 h 125"/>
                <a:gd name="T70" fmla="*/ 20 w 114"/>
                <a:gd name="T71" fmla="*/ 1 h 125"/>
                <a:gd name="T72" fmla="*/ 19 w 114"/>
                <a:gd name="T73" fmla="*/ 1 h 12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14"/>
                <a:gd name="T112" fmla="*/ 0 h 125"/>
                <a:gd name="T113" fmla="*/ 114 w 114"/>
                <a:gd name="T114" fmla="*/ 125 h 12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14" h="125">
                  <a:moveTo>
                    <a:pt x="60" y="1"/>
                  </a:moveTo>
                  <a:cubicBezTo>
                    <a:pt x="60" y="1"/>
                    <a:pt x="45" y="12"/>
                    <a:pt x="30" y="25"/>
                  </a:cubicBezTo>
                  <a:cubicBezTo>
                    <a:pt x="23" y="32"/>
                    <a:pt x="15" y="39"/>
                    <a:pt x="10" y="45"/>
                  </a:cubicBezTo>
                  <a:cubicBezTo>
                    <a:pt x="7" y="48"/>
                    <a:pt x="5" y="51"/>
                    <a:pt x="3" y="54"/>
                  </a:cubicBezTo>
                  <a:cubicBezTo>
                    <a:pt x="1" y="57"/>
                    <a:pt x="0" y="59"/>
                    <a:pt x="0" y="61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6"/>
                    <a:pt x="2" y="69"/>
                  </a:cubicBezTo>
                  <a:cubicBezTo>
                    <a:pt x="6" y="78"/>
                    <a:pt x="15" y="92"/>
                    <a:pt x="26" y="104"/>
                  </a:cubicBezTo>
                  <a:cubicBezTo>
                    <a:pt x="31" y="110"/>
                    <a:pt x="37" y="115"/>
                    <a:pt x="42" y="119"/>
                  </a:cubicBezTo>
                  <a:cubicBezTo>
                    <a:pt x="48" y="123"/>
                    <a:pt x="53" y="125"/>
                    <a:pt x="58" y="125"/>
                  </a:cubicBezTo>
                  <a:cubicBezTo>
                    <a:pt x="59" y="125"/>
                    <a:pt x="60" y="125"/>
                    <a:pt x="61" y="12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2" y="125"/>
                    <a:pt x="62" y="125"/>
                    <a:pt x="62" y="125"/>
                  </a:cubicBezTo>
                  <a:cubicBezTo>
                    <a:pt x="62" y="125"/>
                    <a:pt x="73" y="118"/>
                    <a:pt x="84" y="110"/>
                  </a:cubicBezTo>
                  <a:cubicBezTo>
                    <a:pt x="90" y="105"/>
                    <a:pt x="96" y="101"/>
                    <a:pt x="102" y="96"/>
                  </a:cubicBezTo>
                  <a:cubicBezTo>
                    <a:pt x="107" y="92"/>
                    <a:pt x="111" y="88"/>
                    <a:pt x="114" y="85"/>
                  </a:cubicBezTo>
                  <a:cubicBezTo>
                    <a:pt x="114" y="84"/>
                    <a:pt x="114" y="83"/>
                    <a:pt x="113" y="82"/>
                  </a:cubicBezTo>
                  <a:cubicBezTo>
                    <a:pt x="112" y="81"/>
                    <a:pt x="111" y="82"/>
                    <a:pt x="111" y="82"/>
                  </a:cubicBezTo>
                  <a:cubicBezTo>
                    <a:pt x="109" y="85"/>
                    <a:pt x="104" y="89"/>
                    <a:pt x="99" y="93"/>
                  </a:cubicBezTo>
                  <a:cubicBezTo>
                    <a:pt x="91" y="100"/>
                    <a:pt x="81" y="107"/>
                    <a:pt x="74" y="112"/>
                  </a:cubicBezTo>
                  <a:cubicBezTo>
                    <a:pt x="70" y="115"/>
                    <a:pt x="66" y="117"/>
                    <a:pt x="64" y="119"/>
                  </a:cubicBezTo>
                  <a:cubicBezTo>
                    <a:pt x="61" y="121"/>
                    <a:pt x="60" y="121"/>
                    <a:pt x="60" y="121"/>
                  </a:cubicBezTo>
                  <a:cubicBezTo>
                    <a:pt x="61" y="123"/>
                    <a:pt x="61" y="123"/>
                    <a:pt x="61" y="123"/>
                  </a:cubicBezTo>
                  <a:cubicBezTo>
                    <a:pt x="60" y="121"/>
                    <a:pt x="60" y="121"/>
                    <a:pt x="60" y="121"/>
                  </a:cubicBezTo>
                  <a:cubicBezTo>
                    <a:pt x="60" y="121"/>
                    <a:pt x="59" y="121"/>
                    <a:pt x="58" y="121"/>
                  </a:cubicBezTo>
                  <a:cubicBezTo>
                    <a:pt x="54" y="121"/>
                    <a:pt x="48" y="119"/>
                    <a:pt x="42" y="114"/>
                  </a:cubicBezTo>
                  <a:cubicBezTo>
                    <a:pt x="33" y="107"/>
                    <a:pt x="24" y="96"/>
                    <a:pt x="17" y="86"/>
                  </a:cubicBezTo>
                  <a:cubicBezTo>
                    <a:pt x="13" y="80"/>
                    <a:pt x="10" y="75"/>
                    <a:pt x="8" y="71"/>
                  </a:cubicBezTo>
                  <a:cubicBezTo>
                    <a:pt x="6" y="67"/>
                    <a:pt x="4" y="63"/>
                    <a:pt x="4" y="62"/>
                  </a:cubicBezTo>
                  <a:cubicBezTo>
                    <a:pt x="4" y="61"/>
                    <a:pt x="4" y="61"/>
                    <a:pt x="4" y="61"/>
                  </a:cubicBezTo>
                  <a:cubicBezTo>
                    <a:pt x="4" y="60"/>
                    <a:pt x="5" y="58"/>
                    <a:pt x="6" y="56"/>
                  </a:cubicBezTo>
                  <a:cubicBezTo>
                    <a:pt x="9" y="52"/>
                    <a:pt x="14" y="46"/>
                    <a:pt x="20" y="41"/>
                  </a:cubicBezTo>
                  <a:cubicBezTo>
                    <a:pt x="28" y="32"/>
                    <a:pt x="39" y="23"/>
                    <a:pt x="48" y="16"/>
                  </a:cubicBezTo>
                  <a:cubicBezTo>
                    <a:pt x="52" y="12"/>
                    <a:pt x="56" y="9"/>
                    <a:pt x="58" y="7"/>
                  </a:cubicBezTo>
                  <a:cubicBezTo>
                    <a:pt x="61" y="5"/>
                    <a:pt x="62" y="4"/>
                    <a:pt x="62" y="4"/>
                  </a:cubicBezTo>
                  <a:cubicBezTo>
                    <a:pt x="63" y="3"/>
                    <a:pt x="63" y="2"/>
                    <a:pt x="63" y="1"/>
                  </a:cubicBezTo>
                  <a:cubicBezTo>
                    <a:pt x="62" y="0"/>
                    <a:pt x="61" y="0"/>
                    <a:pt x="60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78">
              <a:extLst>
                <a:ext uri="{FF2B5EF4-FFF2-40B4-BE49-F238E27FC236}">
                  <a16:creationId xmlns:a16="http://schemas.microsoft.com/office/drawing/2014/main" id="{3197C059-6D88-4007-BB8F-B76398AAF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1291"/>
              <a:ext cx="26" cy="39"/>
            </a:xfrm>
            <a:custGeom>
              <a:avLst/>
              <a:gdLst>
                <a:gd name="T0" fmla="*/ 1 w 39"/>
                <a:gd name="T1" fmla="*/ 1 h 59"/>
                <a:gd name="T2" fmla="*/ 1 w 39"/>
                <a:gd name="T3" fmla="*/ 1 h 59"/>
                <a:gd name="T4" fmla="*/ 5 w 39"/>
                <a:gd name="T5" fmla="*/ 7 h 59"/>
                <a:gd name="T6" fmla="*/ 10 w 39"/>
                <a:gd name="T7" fmla="*/ 17 h 59"/>
                <a:gd name="T8" fmla="*/ 11 w 39"/>
                <a:gd name="T9" fmla="*/ 17 h 59"/>
                <a:gd name="T10" fmla="*/ 11 w 39"/>
                <a:gd name="T11" fmla="*/ 17 h 59"/>
                <a:gd name="T12" fmla="*/ 6 w 39"/>
                <a:gd name="T13" fmla="*/ 5 h 59"/>
                <a:gd name="T14" fmla="*/ 1 w 39"/>
                <a:gd name="T15" fmla="*/ 1 h 59"/>
                <a:gd name="T16" fmla="*/ 0 w 39"/>
                <a:gd name="T17" fmla="*/ 1 h 59"/>
                <a:gd name="T18" fmla="*/ 1 w 39"/>
                <a:gd name="T19" fmla="*/ 1 h 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9"/>
                <a:gd name="T31" fmla="*/ 0 h 59"/>
                <a:gd name="T32" fmla="*/ 39 w 39"/>
                <a:gd name="T33" fmla="*/ 59 h 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9" h="59"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3" y="6"/>
                    <a:pt x="10" y="13"/>
                    <a:pt x="18" y="23"/>
                  </a:cubicBezTo>
                  <a:cubicBezTo>
                    <a:pt x="26" y="32"/>
                    <a:pt x="34" y="45"/>
                    <a:pt x="35" y="57"/>
                  </a:cubicBezTo>
                  <a:cubicBezTo>
                    <a:pt x="36" y="58"/>
                    <a:pt x="37" y="59"/>
                    <a:pt x="38" y="59"/>
                  </a:cubicBezTo>
                  <a:cubicBezTo>
                    <a:pt x="39" y="59"/>
                    <a:pt x="39" y="58"/>
                    <a:pt x="39" y="57"/>
                  </a:cubicBezTo>
                  <a:cubicBezTo>
                    <a:pt x="37" y="42"/>
                    <a:pt x="28" y="29"/>
                    <a:pt x="20" y="18"/>
                  </a:cubicBezTo>
                  <a:cubicBezTo>
                    <a:pt x="11" y="8"/>
                    <a:pt x="3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79">
              <a:extLst>
                <a:ext uri="{FF2B5EF4-FFF2-40B4-BE49-F238E27FC236}">
                  <a16:creationId xmlns:a16="http://schemas.microsoft.com/office/drawing/2014/main" id="{FE83517A-8BC9-4EC8-B98B-B37C2B27D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314"/>
              <a:ext cx="32" cy="41"/>
            </a:xfrm>
            <a:custGeom>
              <a:avLst/>
              <a:gdLst>
                <a:gd name="T0" fmla="*/ 1 w 47"/>
                <a:gd name="T1" fmla="*/ 1 h 61"/>
                <a:gd name="T2" fmla="*/ 5 w 47"/>
                <a:gd name="T3" fmla="*/ 9 h 61"/>
                <a:gd name="T4" fmla="*/ 8 w 47"/>
                <a:gd name="T5" fmla="*/ 15 h 61"/>
                <a:gd name="T6" fmla="*/ 14 w 47"/>
                <a:gd name="T7" fmla="*/ 19 h 61"/>
                <a:gd name="T8" fmla="*/ 15 w 47"/>
                <a:gd name="T9" fmla="*/ 18 h 61"/>
                <a:gd name="T10" fmla="*/ 14 w 47"/>
                <a:gd name="T11" fmla="*/ 17 h 61"/>
                <a:gd name="T12" fmla="*/ 10 w 47"/>
                <a:gd name="T13" fmla="*/ 13 h 61"/>
                <a:gd name="T14" fmla="*/ 3 w 47"/>
                <a:gd name="T15" fmla="*/ 5 h 61"/>
                <a:gd name="T16" fmla="*/ 2 w 47"/>
                <a:gd name="T17" fmla="*/ 2 h 61"/>
                <a:gd name="T18" fmla="*/ 1 w 47"/>
                <a:gd name="T19" fmla="*/ 1 h 61"/>
                <a:gd name="T20" fmla="*/ 1 w 47"/>
                <a:gd name="T21" fmla="*/ 1 h 61"/>
                <a:gd name="T22" fmla="*/ 1 w 47"/>
                <a:gd name="T23" fmla="*/ 0 h 61"/>
                <a:gd name="T24" fmla="*/ 1 w 47"/>
                <a:gd name="T25" fmla="*/ 1 h 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7"/>
                <a:gd name="T40" fmla="*/ 0 h 61"/>
                <a:gd name="T41" fmla="*/ 47 w 47"/>
                <a:gd name="T42" fmla="*/ 61 h 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7" h="61">
                  <a:moveTo>
                    <a:pt x="1" y="3"/>
                  </a:moveTo>
                  <a:cubicBezTo>
                    <a:pt x="1" y="3"/>
                    <a:pt x="6" y="15"/>
                    <a:pt x="14" y="28"/>
                  </a:cubicBezTo>
                  <a:cubicBezTo>
                    <a:pt x="18" y="34"/>
                    <a:pt x="22" y="41"/>
                    <a:pt x="27" y="47"/>
                  </a:cubicBezTo>
                  <a:cubicBezTo>
                    <a:pt x="32" y="53"/>
                    <a:pt x="38" y="58"/>
                    <a:pt x="44" y="61"/>
                  </a:cubicBezTo>
                  <a:cubicBezTo>
                    <a:pt x="45" y="61"/>
                    <a:pt x="46" y="60"/>
                    <a:pt x="47" y="59"/>
                  </a:cubicBezTo>
                  <a:cubicBezTo>
                    <a:pt x="47" y="58"/>
                    <a:pt x="46" y="57"/>
                    <a:pt x="45" y="57"/>
                  </a:cubicBezTo>
                  <a:cubicBezTo>
                    <a:pt x="40" y="55"/>
                    <a:pt x="35" y="50"/>
                    <a:pt x="30" y="45"/>
                  </a:cubicBezTo>
                  <a:cubicBezTo>
                    <a:pt x="23" y="36"/>
                    <a:pt x="17" y="25"/>
                    <a:pt x="12" y="17"/>
                  </a:cubicBezTo>
                  <a:cubicBezTo>
                    <a:pt x="10" y="12"/>
                    <a:pt x="8" y="8"/>
                    <a:pt x="6" y="6"/>
                  </a:cubicBezTo>
                  <a:cubicBezTo>
                    <a:pt x="6" y="4"/>
                    <a:pt x="5" y="3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0">
              <a:extLst>
                <a:ext uri="{FF2B5EF4-FFF2-40B4-BE49-F238E27FC236}">
                  <a16:creationId xmlns:a16="http://schemas.microsoft.com/office/drawing/2014/main" id="{7B7CF59D-57E1-4FF2-8C80-18E96ECE6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338"/>
              <a:ext cx="37" cy="20"/>
            </a:xfrm>
            <a:custGeom>
              <a:avLst/>
              <a:gdLst>
                <a:gd name="T0" fmla="*/ 15 w 56"/>
                <a:gd name="T1" fmla="*/ 1 h 29"/>
                <a:gd name="T2" fmla="*/ 13 w 56"/>
                <a:gd name="T3" fmla="*/ 1 h 29"/>
                <a:gd name="T4" fmla="*/ 7 w 56"/>
                <a:gd name="T5" fmla="*/ 6 h 29"/>
                <a:gd name="T6" fmla="*/ 1 w 56"/>
                <a:gd name="T7" fmla="*/ 8 h 29"/>
                <a:gd name="T8" fmla="*/ 0 w 56"/>
                <a:gd name="T9" fmla="*/ 9 h 29"/>
                <a:gd name="T10" fmla="*/ 1 w 56"/>
                <a:gd name="T11" fmla="*/ 10 h 29"/>
                <a:gd name="T12" fmla="*/ 10 w 56"/>
                <a:gd name="T13" fmla="*/ 5 h 29"/>
                <a:gd name="T14" fmla="*/ 16 w 56"/>
                <a:gd name="T15" fmla="*/ 1 h 29"/>
                <a:gd name="T16" fmla="*/ 16 w 56"/>
                <a:gd name="T17" fmla="*/ 1 h 29"/>
                <a:gd name="T18" fmla="*/ 15 w 56"/>
                <a:gd name="T19" fmla="*/ 1 h 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6"/>
                <a:gd name="T31" fmla="*/ 0 h 29"/>
                <a:gd name="T32" fmla="*/ 56 w 56"/>
                <a:gd name="T33" fmla="*/ 29 h 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6" h="29">
                  <a:moveTo>
                    <a:pt x="53" y="1"/>
                  </a:moveTo>
                  <a:cubicBezTo>
                    <a:pt x="53" y="1"/>
                    <a:pt x="50" y="2"/>
                    <a:pt x="46" y="4"/>
                  </a:cubicBezTo>
                  <a:cubicBezTo>
                    <a:pt x="41" y="7"/>
                    <a:pt x="32" y="11"/>
                    <a:pt x="23" y="16"/>
                  </a:cubicBezTo>
                  <a:cubicBezTo>
                    <a:pt x="14" y="20"/>
                    <a:pt x="6" y="23"/>
                    <a:pt x="2" y="25"/>
                  </a:cubicBezTo>
                  <a:cubicBezTo>
                    <a:pt x="1" y="25"/>
                    <a:pt x="0" y="26"/>
                    <a:pt x="0" y="27"/>
                  </a:cubicBezTo>
                  <a:cubicBezTo>
                    <a:pt x="1" y="28"/>
                    <a:pt x="2" y="29"/>
                    <a:pt x="3" y="29"/>
                  </a:cubicBezTo>
                  <a:cubicBezTo>
                    <a:pt x="9" y="26"/>
                    <a:pt x="22" y="20"/>
                    <a:pt x="33" y="15"/>
                  </a:cubicBezTo>
                  <a:cubicBezTo>
                    <a:pt x="45" y="9"/>
                    <a:pt x="55" y="4"/>
                    <a:pt x="55" y="4"/>
                  </a:cubicBezTo>
                  <a:cubicBezTo>
                    <a:pt x="56" y="4"/>
                    <a:pt x="56" y="3"/>
                    <a:pt x="55" y="2"/>
                  </a:cubicBezTo>
                  <a:cubicBezTo>
                    <a:pt x="55" y="1"/>
                    <a:pt x="54" y="0"/>
                    <a:pt x="53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1">
              <a:extLst>
                <a:ext uri="{FF2B5EF4-FFF2-40B4-BE49-F238E27FC236}">
                  <a16:creationId xmlns:a16="http://schemas.microsoft.com/office/drawing/2014/main" id="{D9CCB4EE-6660-4CEC-8302-4F95C0473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1281"/>
              <a:ext cx="41" cy="31"/>
            </a:xfrm>
            <a:custGeom>
              <a:avLst/>
              <a:gdLst>
                <a:gd name="T0" fmla="*/ 19 w 61"/>
                <a:gd name="T1" fmla="*/ 13 h 47"/>
                <a:gd name="T2" fmla="*/ 17 w 61"/>
                <a:gd name="T3" fmla="*/ 11 h 47"/>
                <a:gd name="T4" fmla="*/ 15 w 61"/>
                <a:gd name="T5" fmla="*/ 10 h 47"/>
                <a:gd name="T6" fmla="*/ 10 w 61"/>
                <a:gd name="T7" fmla="*/ 7 h 47"/>
                <a:gd name="T8" fmla="*/ 1 w 61"/>
                <a:gd name="T9" fmla="*/ 0 h 47"/>
                <a:gd name="T10" fmla="*/ 1 w 61"/>
                <a:gd name="T11" fmla="*/ 1 h 47"/>
                <a:gd name="T12" fmla="*/ 1 w 61"/>
                <a:gd name="T13" fmla="*/ 1 h 47"/>
                <a:gd name="T14" fmla="*/ 9 w 61"/>
                <a:gd name="T15" fmla="*/ 7 h 47"/>
                <a:gd name="T16" fmla="*/ 13 w 61"/>
                <a:gd name="T17" fmla="*/ 11 h 47"/>
                <a:gd name="T18" fmla="*/ 16 w 61"/>
                <a:gd name="T19" fmla="*/ 12 h 47"/>
                <a:gd name="T20" fmla="*/ 17 w 61"/>
                <a:gd name="T21" fmla="*/ 13 h 47"/>
                <a:gd name="T22" fmla="*/ 18 w 61"/>
                <a:gd name="T23" fmla="*/ 13 h 47"/>
                <a:gd name="T24" fmla="*/ 19 w 61"/>
                <a:gd name="T25" fmla="*/ 13 h 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1"/>
                <a:gd name="T40" fmla="*/ 0 h 47"/>
                <a:gd name="T41" fmla="*/ 61 w 61"/>
                <a:gd name="T42" fmla="*/ 47 h 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1" h="47">
                  <a:moveTo>
                    <a:pt x="61" y="44"/>
                  </a:moveTo>
                  <a:cubicBezTo>
                    <a:pt x="60" y="41"/>
                    <a:pt x="57" y="39"/>
                    <a:pt x="55" y="37"/>
                  </a:cubicBezTo>
                  <a:cubicBezTo>
                    <a:pt x="52" y="36"/>
                    <a:pt x="50" y="34"/>
                    <a:pt x="48" y="33"/>
                  </a:cubicBezTo>
                  <a:cubicBezTo>
                    <a:pt x="43" y="30"/>
                    <a:pt x="38" y="26"/>
                    <a:pt x="33" y="22"/>
                  </a:cubicBezTo>
                  <a:cubicBezTo>
                    <a:pt x="24" y="14"/>
                    <a:pt x="13" y="7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1" y="3"/>
                    <a:pt x="2" y="4"/>
                  </a:cubicBezTo>
                  <a:cubicBezTo>
                    <a:pt x="11" y="10"/>
                    <a:pt x="22" y="17"/>
                    <a:pt x="31" y="25"/>
                  </a:cubicBezTo>
                  <a:cubicBezTo>
                    <a:pt x="36" y="29"/>
                    <a:pt x="40" y="33"/>
                    <a:pt x="45" y="37"/>
                  </a:cubicBezTo>
                  <a:cubicBezTo>
                    <a:pt x="48" y="38"/>
                    <a:pt x="50" y="39"/>
                    <a:pt x="53" y="41"/>
                  </a:cubicBezTo>
                  <a:cubicBezTo>
                    <a:pt x="55" y="42"/>
                    <a:pt x="56" y="44"/>
                    <a:pt x="57" y="45"/>
                  </a:cubicBezTo>
                  <a:cubicBezTo>
                    <a:pt x="57" y="46"/>
                    <a:pt x="58" y="47"/>
                    <a:pt x="59" y="47"/>
                  </a:cubicBezTo>
                  <a:cubicBezTo>
                    <a:pt x="60" y="46"/>
                    <a:pt x="61" y="45"/>
                    <a:pt x="61" y="44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2">
              <a:extLst>
                <a:ext uri="{FF2B5EF4-FFF2-40B4-BE49-F238E27FC236}">
                  <a16:creationId xmlns:a16="http://schemas.microsoft.com/office/drawing/2014/main" id="{CFEE6136-7122-4E28-97F9-7EC99D00A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256"/>
              <a:ext cx="22" cy="51"/>
            </a:xfrm>
            <a:custGeom>
              <a:avLst/>
              <a:gdLst>
                <a:gd name="T0" fmla="*/ 9 w 33"/>
                <a:gd name="T1" fmla="*/ 22 h 75"/>
                <a:gd name="T2" fmla="*/ 9 w 33"/>
                <a:gd name="T3" fmla="*/ 20 h 75"/>
                <a:gd name="T4" fmla="*/ 9 w 33"/>
                <a:gd name="T5" fmla="*/ 20 h 75"/>
                <a:gd name="T6" fmla="*/ 9 w 33"/>
                <a:gd name="T7" fmla="*/ 19 h 75"/>
                <a:gd name="T8" fmla="*/ 7 w 33"/>
                <a:gd name="T9" fmla="*/ 14 h 75"/>
                <a:gd name="T10" fmla="*/ 1 w 33"/>
                <a:gd name="T11" fmla="*/ 1 h 75"/>
                <a:gd name="T12" fmla="*/ 1 w 33"/>
                <a:gd name="T13" fmla="*/ 0 h 75"/>
                <a:gd name="T14" fmla="*/ 1 w 33"/>
                <a:gd name="T15" fmla="*/ 1 h 75"/>
                <a:gd name="T16" fmla="*/ 7 w 33"/>
                <a:gd name="T17" fmla="*/ 14 h 75"/>
                <a:gd name="T18" fmla="*/ 8 w 33"/>
                <a:gd name="T19" fmla="*/ 19 h 75"/>
                <a:gd name="T20" fmla="*/ 8 w 33"/>
                <a:gd name="T21" fmla="*/ 20 h 75"/>
                <a:gd name="T22" fmla="*/ 8 w 33"/>
                <a:gd name="T23" fmla="*/ 20 h 75"/>
                <a:gd name="T24" fmla="*/ 9 w 33"/>
                <a:gd name="T25" fmla="*/ 23 h 75"/>
                <a:gd name="T26" fmla="*/ 9 w 33"/>
                <a:gd name="T27" fmla="*/ 23 h 75"/>
                <a:gd name="T28" fmla="*/ 9 w 33"/>
                <a:gd name="T29" fmla="*/ 22 h 7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3"/>
                <a:gd name="T46" fmla="*/ 0 h 75"/>
                <a:gd name="T47" fmla="*/ 33 w 33"/>
                <a:gd name="T48" fmla="*/ 75 h 7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3" h="75">
                  <a:moveTo>
                    <a:pt x="32" y="71"/>
                  </a:moveTo>
                  <a:cubicBezTo>
                    <a:pt x="31" y="70"/>
                    <a:pt x="31" y="68"/>
                    <a:pt x="31" y="65"/>
                  </a:cubicBezTo>
                  <a:cubicBezTo>
                    <a:pt x="31" y="65"/>
                    <a:pt x="31" y="64"/>
                    <a:pt x="31" y="62"/>
                  </a:cubicBezTo>
                  <a:cubicBezTo>
                    <a:pt x="31" y="62"/>
                    <a:pt x="31" y="61"/>
                    <a:pt x="31" y="60"/>
                  </a:cubicBezTo>
                  <a:cubicBezTo>
                    <a:pt x="30" y="54"/>
                    <a:pt x="28" y="49"/>
                    <a:pt x="26" y="45"/>
                  </a:cubicBezTo>
                  <a:cubicBezTo>
                    <a:pt x="19" y="29"/>
                    <a:pt x="9" y="17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5" y="19"/>
                    <a:pt x="16" y="32"/>
                    <a:pt x="22" y="46"/>
                  </a:cubicBezTo>
                  <a:cubicBezTo>
                    <a:pt x="24" y="51"/>
                    <a:pt x="26" y="55"/>
                    <a:pt x="27" y="60"/>
                  </a:cubicBezTo>
                  <a:cubicBezTo>
                    <a:pt x="27" y="61"/>
                    <a:pt x="27" y="62"/>
                    <a:pt x="27" y="62"/>
                  </a:cubicBezTo>
                  <a:cubicBezTo>
                    <a:pt x="27" y="63"/>
                    <a:pt x="27" y="64"/>
                    <a:pt x="27" y="65"/>
                  </a:cubicBezTo>
                  <a:cubicBezTo>
                    <a:pt x="27" y="68"/>
                    <a:pt x="27" y="71"/>
                    <a:pt x="29" y="74"/>
                  </a:cubicBezTo>
                  <a:cubicBezTo>
                    <a:pt x="30" y="75"/>
                    <a:pt x="31" y="75"/>
                    <a:pt x="32" y="74"/>
                  </a:cubicBezTo>
                  <a:cubicBezTo>
                    <a:pt x="33" y="74"/>
                    <a:pt x="33" y="72"/>
                    <a:pt x="32" y="7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3">
              <a:extLst>
                <a:ext uri="{FF2B5EF4-FFF2-40B4-BE49-F238E27FC236}">
                  <a16:creationId xmlns:a16="http://schemas.microsoft.com/office/drawing/2014/main" id="{BE7E40B6-CC77-4EB3-A5A2-8FCCF18DC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" y="1206"/>
              <a:ext cx="10" cy="14"/>
            </a:xfrm>
            <a:custGeom>
              <a:avLst/>
              <a:gdLst>
                <a:gd name="T0" fmla="*/ 1 w 14"/>
                <a:gd name="T1" fmla="*/ 6 h 20"/>
                <a:gd name="T2" fmla="*/ 2 w 14"/>
                <a:gd name="T3" fmla="*/ 6 h 20"/>
                <a:gd name="T4" fmla="*/ 4 w 14"/>
                <a:gd name="T5" fmla="*/ 1 h 20"/>
                <a:gd name="T6" fmla="*/ 4 w 14"/>
                <a:gd name="T7" fmla="*/ 1 h 20"/>
                <a:gd name="T8" fmla="*/ 4 w 14"/>
                <a:gd name="T9" fmla="*/ 1 h 20"/>
                <a:gd name="T10" fmla="*/ 1 w 14"/>
                <a:gd name="T11" fmla="*/ 3 h 20"/>
                <a:gd name="T12" fmla="*/ 1 w 14"/>
                <a:gd name="T13" fmla="*/ 5 h 20"/>
                <a:gd name="T14" fmla="*/ 0 w 14"/>
                <a:gd name="T15" fmla="*/ 6 h 20"/>
                <a:gd name="T16" fmla="*/ 1 w 14"/>
                <a:gd name="T17" fmla="*/ 7 h 20"/>
                <a:gd name="T18" fmla="*/ 1 w 14"/>
                <a:gd name="T19" fmla="*/ 6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4"/>
                <a:gd name="T31" fmla="*/ 0 h 20"/>
                <a:gd name="T32" fmla="*/ 14 w 14"/>
                <a:gd name="T33" fmla="*/ 20 h 2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4" h="20">
                  <a:moveTo>
                    <a:pt x="4" y="18"/>
                  </a:moveTo>
                  <a:cubicBezTo>
                    <a:pt x="4" y="18"/>
                    <a:pt x="4" y="17"/>
                    <a:pt x="5" y="15"/>
                  </a:cubicBezTo>
                  <a:cubicBezTo>
                    <a:pt x="7" y="11"/>
                    <a:pt x="11" y="7"/>
                    <a:pt x="13" y="4"/>
                  </a:cubicBezTo>
                  <a:cubicBezTo>
                    <a:pt x="14" y="3"/>
                    <a:pt x="14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9" y="3"/>
                    <a:pt x="6" y="6"/>
                    <a:pt x="4" y="9"/>
                  </a:cubicBezTo>
                  <a:cubicBezTo>
                    <a:pt x="3" y="10"/>
                    <a:pt x="2" y="12"/>
                    <a:pt x="1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0" y="19"/>
                    <a:pt x="0" y="20"/>
                    <a:pt x="2" y="20"/>
                  </a:cubicBezTo>
                  <a:cubicBezTo>
                    <a:pt x="3" y="20"/>
                    <a:pt x="4" y="20"/>
                    <a:pt x="4" y="18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4">
              <a:extLst>
                <a:ext uri="{FF2B5EF4-FFF2-40B4-BE49-F238E27FC236}">
                  <a16:creationId xmlns:a16="http://schemas.microsoft.com/office/drawing/2014/main" id="{C9EEB38D-71E7-4F1B-A289-630AD1BD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" y="1241"/>
              <a:ext cx="70" cy="171"/>
            </a:xfrm>
            <a:custGeom>
              <a:avLst/>
              <a:gdLst>
                <a:gd name="T0" fmla="*/ 30 w 104"/>
                <a:gd name="T1" fmla="*/ 1 h 255"/>
                <a:gd name="T2" fmla="*/ 24 w 104"/>
                <a:gd name="T3" fmla="*/ 23 h 255"/>
                <a:gd name="T4" fmla="*/ 18 w 104"/>
                <a:gd name="T5" fmla="*/ 35 h 255"/>
                <a:gd name="T6" fmla="*/ 10 w 104"/>
                <a:gd name="T7" fmla="*/ 47 h 255"/>
                <a:gd name="T8" fmla="*/ 7 w 104"/>
                <a:gd name="T9" fmla="*/ 54 h 255"/>
                <a:gd name="T10" fmla="*/ 0 w 104"/>
                <a:gd name="T11" fmla="*/ 76 h 255"/>
                <a:gd name="T12" fmla="*/ 1 w 104"/>
                <a:gd name="T13" fmla="*/ 77 h 255"/>
                <a:gd name="T14" fmla="*/ 1 w 104"/>
                <a:gd name="T15" fmla="*/ 76 h 255"/>
                <a:gd name="T16" fmla="*/ 2 w 104"/>
                <a:gd name="T17" fmla="*/ 73 h 255"/>
                <a:gd name="T18" fmla="*/ 7 w 104"/>
                <a:gd name="T19" fmla="*/ 59 h 255"/>
                <a:gd name="T20" fmla="*/ 12 w 104"/>
                <a:gd name="T21" fmla="*/ 47 h 255"/>
                <a:gd name="T22" fmla="*/ 19 w 104"/>
                <a:gd name="T23" fmla="*/ 35 h 255"/>
                <a:gd name="T24" fmla="*/ 25 w 104"/>
                <a:gd name="T25" fmla="*/ 23 h 255"/>
                <a:gd name="T26" fmla="*/ 28 w 104"/>
                <a:gd name="T27" fmla="*/ 9 h 255"/>
                <a:gd name="T28" fmla="*/ 31 w 104"/>
                <a:gd name="T29" fmla="*/ 3 h 255"/>
                <a:gd name="T30" fmla="*/ 31 w 104"/>
                <a:gd name="T31" fmla="*/ 1 h 255"/>
                <a:gd name="T32" fmla="*/ 31 w 104"/>
                <a:gd name="T33" fmla="*/ 0 h 255"/>
                <a:gd name="T34" fmla="*/ 30 w 104"/>
                <a:gd name="T35" fmla="*/ 1 h 25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4"/>
                <a:gd name="T55" fmla="*/ 0 h 255"/>
                <a:gd name="T56" fmla="*/ 104 w 104"/>
                <a:gd name="T57" fmla="*/ 255 h 25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4" h="255">
                  <a:moveTo>
                    <a:pt x="99" y="1"/>
                  </a:moveTo>
                  <a:cubicBezTo>
                    <a:pt x="99" y="1"/>
                    <a:pt x="83" y="53"/>
                    <a:pt x="78" y="75"/>
                  </a:cubicBezTo>
                  <a:cubicBezTo>
                    <a:pt x="76" y="86"/>
                    <a:pt x="67" y="101"/>
                    <a:pt x="58" y="115"/>
                  </a:cubicBezTo>
                  <a:cubicBezTo>
                    <a:pt x="49" y="130"/>
                    <a:pt x="40" y="144"/>
                    <a:pt x="34" y="155"/>
                  </a:cubicBezTo>
                  <a:cubicBezTo>
                    <a:pt x="32" y="160"/>
                    <a:pt x="28" y="169"/>
                    <a:pt x="25" y="179"/>
                  </a:cubicBezTo>
                  <a:cubicBezTo>
                    <a:pt x="13" y="209"/>
                    <a:pt x="0" y="253"/>
                    <a:pt x="0" y="253"/>
                  </a:cubicBezTo>
                  <a:cubicBezTo>
                    <a:pt x="0" y="254"/>
                    <a:pt x="0" y="255"/>
                    <a:pt x="1" y="255"/>
                  </a:cubicBezTo>
                  <a:cubicBezTo>
                    <a:pt x="2" y="255"/>
                    <a:pt x="4" y="255"/>
                    <a:pt x="4" y="254"/>
                  </a:cubicBezTo>
                  <a:cubicBezTo>
                    <a:pt x="4" y="254"/>
                    <a:pt x="5" y="249"/>
                    <a:pt x="8" y="241"/>
                  </a:cubicBezTo>
                  <a:cubicBezTo>
                    <a:pt x="11" y="230"/>
                    <a:pt x="17" y="213"/>
                    <a:pt x="23" y="196"/>
                  </a:cubicBezTo>
                  <a:cubicBezTo>
                    <a:pt x="28" y="180"/>
                    <a:pt x="34" y="164"/>
                    <a:pt x="38" y="156"/>
                  </a:cubicBezTo>
                  <a:cubicBezTo>
                    <a:pt x="43" y="146"/>
                    <a:pt x="53" y="132"/>
                    <a:pt x="62" y="117"/>
                  </a:cubicBezTo>
                  <a:cubicBezTo>
                    <a:pt x="71" y="103"/>
                    <a:pt x="79" y="88"/>
                    <a:pt x="82" y="76"/>
                  </a:cubicBezTo>
                  <a:cubicBezTo>
                    <a:pt x="84" y="65"/>
                    <a:pt x="90" y="47"/>
                    <a:pt x="94" y="31"/>
                  </a:cubicBezTo>
                  <a:cubicBezTo>
                    <a:pt x="97" y="23"/>
                    <a:pt x="99" y="16"/>
                    <a:pt x="101" y="11"/>
                  </a:cubicBezTo>
                  <a:cubicBezTo>
                    <a:pt x="102" y="6"/>
                    <a:pt x="103" y="3"/>
                    <a:pt x="103" y="2"/>
                  </a:cubicBezTo>
                  <a:cubicBezTo>
                    <a:pt x="104" y="1"/>
                    <a:pt x="103" y="0"/>
                    <a:pt x="102" y="0"/>
                  </a:cubicBezTo>
                  <a:cubicBezTo>
                    <a:pt x="101" y="0"/>
                    <a:pt x="100" y="0"/>
                    <a:pt x="99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5">
              <a:extLst>
                <a:ext uri="{FF2B5EF4-FFF2-40B4-BE49-F238E27FC236}">
                  <a16:creationId xmlns:a16="http://schemas.microsoft.com/office/drawing/2014/main" id="{7AF21C33-F681-4439-A3CD-F8E91A4103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" y="1205"/>
              <a:ext cx="127" cy="214"/>
            </a:xfrm>
            <a:custGeom>
              <a:avLst/>
              <a:gdLst>
                <a:gd name="T0" fmla="*/ 55 w 190"/>
                <a:gd name="T1" fmla="*/ 1 h 319"/>
                <a:gd name="T2" fmla="*/ 51 w 190"/>
                <a:gd name="T3" fmla="*/ 8 h 319"/>
                <a:gd name="T4" fmla="*/ 47 w 190"/>
                <a:gd name="T5" fmla="*/ 14 h 319"/>
                <a:gd name="T6" fmla="*/ 45 w 190"/>
                <a:gd name="T7" fmla="*/ 19 h 319"/>
                <a:gd name="T8" fmla="*/ 43 w 190"/>
                <a:gd name="T9" fmla="*/ 23 h 319"/>
                <a:gd name="T10" fmla="*/ 33 w 190"/>
                <a:gd name="T11" fmla="*/ 40 h 319"/>
                <a:gd name="T12" fmla="*/ 23 w 190"/>
                <a:gd name="T13" fmla="*/ 59 h 319"/>
                <a:gd name="T14" fmla="*/ 18 w 190"/>
                <a:gd name="T15" fmla="*/ 69 h 319"/>
                <a:gd name="T16" fmla="*/ 14 w 190"/>
                <a:gd name="T17" fmla="*/ 76 h 319"/>
                <a:gd name="T18" fmla="*/ 0 w 190"/>
                <a:gd name="T19" fmla="*/ 95 h 319"/>
                <a:gd name="T20" fmla="*/ 1 w 190"/>
                <a:gd name="T21" fmla="*/ 96 h 319"/>
                <a:gd name="T22" fmla="*/ 1 w 190"/>
                <a:gd name="T23" fmla="*/ 96 h 319"/>
                <a:gd name="T24" fmla="*/ 3 w 190"/>
                <a:gd name="T25" fmla="*/ 94 h 319"/>
                <a:gd name="T26" fmla="*/ 15 w 190"/>
                <a:gd name="T27" fmla="*/ 76 h 319"/>
                <a:gd name="T28" fmla="*/ 19 w 190"/>
                <a:gd name="T29" fmla="*/ 70 h 319"/>
                <a:gd name="T30" fmla="*/ 35 w 190"/>
                <a:gd name="T31" fmla="*/ 41 h 319"/>
                <a:gd name="T32" fmla="*/ 41 w 190"/>
                <a:gd name="T33" fmla="*/ 30 h 319"/>
                <a:gd name="T34" fmla="*/ 45 w 190"/>
                <a:gd name="T35" fmla="*/ 23 h 319"/>
                <a:gd name="T36" fmla="*/ 47 w 190"/>
                <a:gd name="T37" fmla="*/ 19 h 319"/>
                <a:gd name="T38" fmla="*/ 49 w 190"/>
                <a:gd name="T39" fmla="*/ 15 h 319"/>
                <a:gd name="T40" fmla="*/ 53 w 190"/>
                <a:gd name="T41" fmla="*/ 6 h 319"/>
                <a:gd name="T42" fmla="*/ 56 w 190"/>
                <a:gd name="T43" fmla="*/ 2 h 319"/>
                <a:gd name="T44" fmla="*/ 57 w 190"/>
                <a:gd name="T45" fmla="*/ 1 h 319"/>
                <a:gd name="T46" fmla="*/ 56 w 190"/>
                <a:gd name="T47" fmla="*/ 0 h 319"/>
                <a:gd name="T48" fmla="*/ 55 w 190"/>
                <a:gd name="T49" fmla="*/ 1 h 31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90"/>
                <a:gd name="T76" fmla="*/ 0 h 319"/>
                <a:gd name="T77" fmla="*/ 190 w 190"/>
                <a:gd name="T78" fmla="*/ 319 h 31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90" h="319">
                  <a:moveTo>
                    <a:pt x="186" y="1"/>
                  </a:moveTo>
                  <a:cubicBezTo>
                    <a:pt x="186" y="1"/>
                    <a:pt x="179" y="13"/>
                    <a:pt x="171" y="27"/>
                  </a:cubicBezTo>
                  <a:cubicBezTo>
                    <a:pt x="167" y="33"/>
                    <a:pt x="163" y="41"/>
                    <a:pt x="159" y="47"/>
                  </a:cubicBezTo>
                  <a:cubicBezTo>
                    <a:pt x="156" y="53"/>
                    <a:pt x="153" y="58"/>
                    <a:pt x="152" y="62"/>
                  </a:cubicBezTo>
                  <a:cubicBezTo>
                    <a:pt x="151" y="64"/>
                    <a:pt x="148" y="69"/>
                    <a:pt x="145" y="75"/>
                  </a:cubicBezTo>
                  <a:cubicBezTo>
                    <a:pt x="136" y="92"/>
                    <a:pt x="119" y="119"/>
                    <a:pt x="112" y="134"/>
                  </a:cubicBezTo>
                  <a:cubicBezTo>
                    <a:pt x="107" y="143"/>
                    <a:pt x="94" y="169"/>
                    <a:pt x="80" y="195"/>
                  </a:cubicBezTo>
                  <a:cubicBezTo>
                    <a:pt x="73" y="207"/>
                    <a:pt x="66" y="220"/>
                    <a:pt x="60" y="230"/>
                  </a:cubicBezTo>
                  <a:cubicBezTo>
                    <a:pt x="54" y="241"/>
                    <a:pt x="49" y="249"/>
                    <a:pt x="46" y="252"/>
                  </a:cubicBezTo>
                  <a:cubicBezTo>
                    <a:pt x="35" y="266"/>
                    <a:pt x="0" y="316"/>
                    <a:pt x="0" y="316"/>
                  </a:cubicBezTo>
                  <a:cubicBezTo>
                    <a:pt x="0" y="317"/>
                    <a:pt x="0" y="318"/>
                    <a:pt x="1" y="318"/>
                  </a:cubicBezTo>
                  <a:cubicBezTo>
                    <a:pt x="2" y="319"/>
                    <a:pt x="3" y="319"/>
                    <a:pt x="3" y="318"/>
                  </a:cubicBezTo>
                  <a:cubicBezTo>
                    <a:pt x="3" y="318"/>
                    <a:pt x="6" y="315"/>
                    <a:pt x="9" y="310"/>
                  </a:cubicBezTo>
                  <a:cubicBezTo>
                    <a:pt x="19" y="295"/>
                    <a:pt x="41" y="265"/>
                    <a:pt x="50" y="254"/>
                  </a:cubicBezTo>
                  <a:cubicBezTo>
                    <a:pt x="53" y="251"/>
                    <a:pt x="57" y="243"/>
                    <a:pt x="63" y="232"/>
                  </a:cubicBezTo>
                  <a:cubicBezTo>
                    <a:pt x="81" y="201"/>
                    <a:pt x="109" y="150"/>
                    <a:pt x="116" y="136"/>
                  </a:cubicBezTo>
                  <a:cubicBezTo>
                    <a:pt x="121" y="126"/>
                    <a:pt x="129" y="111"/>
                    <a:pt x="137" y="97"/>
                  </a:cubicBezTo>
                  <a:cubicBezTo>
                    <a:pt x="142" y="90"/>
                    <a:pt x="145" y="83"/>
                    <a:pt x="149" y="77"/>
                  </a:cubicBezTo>
                  <a:cubicBezTo>
                    <a:pt x="152" y="71"/>
                    <a:pt x="154" y="66"/>
                    <a:pt x="156" y="63"/>
                  </a:cubicBezTo>
                  <a:cubicBezTo>
                    <a:pt x="157" y="60"/>
                    <a:pt x="159" y="55"/>
                    <a:pt x="163" y="49"/>
                  </a:cubicBezTo>
                  <a:cubicBezTo>
                    <a:pt x="168" y="39"/>
                    <a:pt x="175" y="28"/>
                    <a:pt x="180" y="19"/>
                  </a:cubicBezTo>
                  <a:cubicBezTo>
                    <a:pt x="183" y="14"/>
                    <a:pt x="185" y="10"/>
                    <a:pt x="187" y="7"/>
                  </a:cubicBezTo>
                  <a:cubicBezTo>
                    <a:pt x="189" y="5"/>
                    <a:pt x="190" y="3"/>
                    <a:pt x="190" y="3"/>
                  </a:cubicBezTo>
                  <a:cubicBezTo>
                    <a:pt x="190" y="2"/>
                    <a:pt x="190" y="1"/>
                    <a:pt x="189" y="0"/>
                  </a:cubicBezTo>
                  <a:cubicBezTo>
                    <a:pt x="188" y="0"/>
                    <a:pt x="187" y="0"/>
                    <a:pt x="186" y="1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6">
              <a:extLst>
                <a:ext uri="{FF2B5EF4-FFF2-40B4-BE49-F238E27FC236}">
                  <a16:creationId xmlns:a16="http://schemas.microsoft.com/office/drawing/2014/main" id="{FDFE266F-3CF9-46E1-BC6D-924CEC9D5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" y="1491"/>
              <a:ext cx="283" cy="512"/>
            </a:xfrm>
            <a:custGeom>
              <a:avLst/>
              <a:gdLst>
                <a:gd name="T0" fmla="*/ 0 w 421"/>
                <a:gd name="T1" fmla="*/ 20 h 763"/>
                <a:gd name="T2" fmla="*/ 0 w 421"/>
                <a:gd name="T3" fmla="*/ 231 h 763"/>
                <a:gd name="T4" fmla="*/ 26 w 421"/>
                <a:gd name="T5" fmla="*/ 222 h 763"/>
                <a:gd name="T6" fmla="*/ 56 w 421"/>
                <a:gd name="T7" fmla="*/ 214 h 763"/>
                <a:gd name="T8" fmla="*/ 73 w 421"/>
                <a:gd name="T9" fmla="*/ 198 h 763"/>
                <a:gd name="T10" fmla="*/ 93 w 421"/>
                <a:gd name="T11" fmla="*/ 163 h 763"/>
                <a:gd name="T12" fmla="*/ 117 w 421"/>
                <a:gd name="T13" fmla="*/ 111 h 763"/>
                <a:gd name="T14" fmla="*/ 124 w 421"/>
                <a:gd name="T15" fmla="*/ 50 h 763"/>
                <a:gd name="T16" fmla="*/ 78 w 421"/>
                <a:gd name="T17" fmla="*/ 5 h 763"/>
                <a:gd name="T18" fmla="*/ 42 w 421"/>
                <a:gd name="T19" fmla="*/ 13 h 763"/>
                <a:gd name="T20" fmla="*/ 0 w 421"/>
                <a:gd name="T21" fmla="*/ 20 h 7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1"/>
                <a:gd name="T34" fmla="*/ 0 h 763"/>
                <a:gd name="T35" fmla="*/ 421 w 421"/>
                <a:gd name="T36" fmla="*/ 763 h 7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1" h="763">
                  <a:moveTo>
                    <a:pt x="0" y="66"/>
                  </a:moveTo>
                  <a:cubicBezTo>
                    <a:pt x="0" y="763"/>
                    <a:pt x="0" y="763"/>
                    <a:pt x="0" y="763"/>
                  </a:cubicBezTo>
                  <a:cubicBezTo>
                    <a:pt x="0" y="763"/>
                    <a:pt x="55" y="747"/>
                    <a:pt x="87" y="734"/>
                  </a:cubicBezTo>
                  <a:cubicBezTo>
                    <a:pt x="120" y="722"/>
                    <a:pt x="169" y="722"/>
                    <a:pt x="185" y="709"/>
                  </a:cubicBezTo>
                  <a:cubicBezTo>
                    <a:pt x="200" y="696"/>
                    <a:pt x="234" y="678"/>
                    <a:pt x="240" y="655"/>
                  </a:cubicBezTo>
                  <a:cubicBezTo>
                    <a:pt x="245" y="633"/>
                    <a:pt x="276" y="575"/>
                    <a:pt x="307" y="539"/>
                  </a:cubicBezTo>
                  <a:cubicBezTo>
                    <a:pt x="338" y="502"/>
                    <a:pt x="372" y="422"/>
                    <a:pt x="386" y="368"/>
                  </a:cubicBezTo>
                  <a:cubicBezTo>
                    <a:pt x="400" y="314"/>
                    <a:pt x="421" y="213"/>
                    <a:pt x="409" y="165"/>
                  </a:cubicBezTo>
                  <a:cubicBezTo>
                    <a:pt x="396" y="117"/>
                    <a:pt x="349" y="0"/>
                    <a:pt x="258" y="16"/>
                  </a:cubicBezTo>
                  <a:cubicBezTo>
                    <a:pt x="258" y="16"/>
                    <a:pt x="172" y="34"/>
                    <a:pt x="137" y="43"/>
                  </a:cubicBezTo>
                  <a:cubicBezTo>
                    <a:pt x="101" y="51"/>
                    <a:pt x="0" y="66"/>
                    <a:pt x="0" y="66"/>
                  </a:cubicBezTo>
                  <a:close/>
                </a:path>
              </a:pathLst>
            </a:custGeom>
            <a:solidFill>
              <a:srgbClr val="00AC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Freeform 87">
              <a:extLst>
                <a:ext uri="{FF2B5EF4-FFF2-40B4-BE49-F238E27FC236}">
                  <a16:creationId xmlns:a16="http://schemas.microsoft.com/office/drawing/2014/main" id="{5B5520DE-F8AA-4422-BDDC-E0D9415E4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" y="1497"/>
              <a:ext cx="283" cy="509"/>
            </a:xfrm>
            <a:custGeom>
              <a:avLst/>
              <a:gdLst>
                <a:gd name="T0" fmla="*/ 0 w 421"/>
                <a:gd name="T1" fmla="*/ 17 h 758"/>
                <a:gd name="T2" fmla="*/ 1 w 421"/>
                <a:gd name="T3" fmla="*/ 229 h 758"/>
                <a:gd name="T4" fmla="*/ 45 w 421"/>
                <a:gd name="T5" fmla="*/ 217 h 758"/>
                <a:gd name="T6" fmla="*/ 58 w 421"/>
                <a:gd name="T7" fmla="*/ 212 h 758"/>
                <a:gd name="T8" fmla="*/ 73 w 421"/>
                <a:gd name="T9" fmla="*/ 201 h 758"/>
                <a:gd name="T10" fmla="*/ 78 w 421"/>
                <a:gd name="T11" fmla="*/ 189 h 758"/>
                <a:gd name="T12" fmla="*/ 110 w 421"/>
                <a:gd name="T13" fmla="*/ 136 h 758"/>
                <a:gd name="T14" fmla="*/ 128 w 421"/>
                <a:gd name="T15" fmla="*/ 58 h 758"/>
                <a:gd name="T16" fmla="*/ 114 w 421"/>
                <a:gd name="T17" fmla="*/ 19 h 758"/>
                <a:gd name="T18" fmla="*/ 85 w 421"/>
                <a:gd name="T19" fmla="*/ 0 h 758"/>
                <a:gd name="T20" fmla="*/ 79 w 421"/>
                <a:gd name="T21" fmla="*/ 1 h 758"/>
                <a:gd name="T22" fmla="*/ 42 w 421"/>
                <a:gd name="T23" fmla="*/ 9 h 758"/>
                <a:gd name="T24" fmla="*/ 6 w 421"/>
                <a:gd name="T25" fmla="*/ 15 h 758"/>
                <a:gd name="T26" fmla="*/ 0 w 421"/>
                <a:gd name="T27" fmla="*/ 16 h 758"/>
                <a:gd name="T28" fmla="*/ 1 w 421"/>
                <a:gd name="T29" fmla="*/ 17 h 758"/>
                <a:gd name="T30" fmla="*/ 18 w 421"/>
                <a:gd name="T31" fmla="*/ 16 h 758"/>
                <a:gd name="T32" fmla="*/ 65 w 421"/>
                <a:gd name="T33" fmla="*/ 6 h 758"/>
                <a:gd name="T34" fmla="*/ 80 w 421"/>
                <a:gd name="T35" fmla="*/ 3 h 758"/>
                <a:gd name="T36" fmla="*/ 80 w 421"/>
                <a:gd name="T37" fmla="*/ 3 h 758"/>
                <a:gd name="T38" fmla="*/ 100 w 421"/>
                <a:gd name="T39" fmla="*/ 7 h 758"/>
                <a:gd name="T40" fmla="*/ 124 w 421"/>
                <a:gd name="T41" fmla="*/ 48 h 758"/>
                <a:gd name="T42" fmla="*/ 117 w 421"/>
                <a:gd name="T43" fmla="*/ 108 h 758"/>
                <a:gd name="T44" fmla="*/ 93 w 421"/>
                <a:gd name="T45" fmla="*/ 159 h 758"/>
                <a:gd name="T46" fmla="*/ 75 w 421"/>
                <a:gd name="T47" fmla="*/ 188 h 758"/>
                <a:gd name="T48" fmla="*/ 71 w 421"/>
                <a:gd name="T49" fmla="*/ 199 h 758"/>
                <a:gd name="T50" fmla="*/ 56 w 421"/>
                <a:gd name="T51" fmla="*/ 211 h 758"/>
                <a:gd name="T52" fmla="*/ 40 w 421"/>
                <a:gd name="T53" fmla="*/ 215 h 758"/>
                <a:gd name="T54" fmla="*/ 10 w 421"/>
                <a:gd name="T55" fmla="*/ 224 h 758"/>
                <a:gd name="T56" fmla="*/ 1 w 421"/>
                <a:gd name="T57" fmla="*/ 227 h 758"/>
                <a:gd name="T58" fmla="*/ 2 w 421"/>
                <a:gd name="T59" fmla="*/ 228 h 758"/>
                <a:gd name="T60" fmla="*/ 1 w 421"/>
                <a:gd name="T61" fmla="*/ 17 h 758"/>
                <a:gd name="T62" fmla="*/ 1 w 421"/>
                <a:gd name="T63" fmla="*/ 17 h 7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758"/>
                <a:gd name="T98" fmla="*/ 421 w 421"/>
                <a:gd name="T99" fmla="*/ 758 h 7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758">
                  <a:moveTo>
                    <a:pt x="4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758"/>
                    <a:pt x="0" y="758"/>
                    <a:pt x="0" y="758"/>
                  </a:cubicBezTo>
                  <a:cubicBezTo>
                    <a:pt x="5" y="756"/>
                    <a:pt x="5" y="756"/>
                    <a:pt x="5" y="756"/>
                  </a:cubicBezTo>
                  <a:cubicBezTo>
                    <a:pt x="5" y="756"/>
                    <a:pt x="60" y="741"/>
                    <a:pt x="93" y="728"/>
                  </a:cubicBezTo>
                  <a:cubicBezTo>
                    <a:pt x="108" y="722"/>
                    <a:pt x="129" y="719"/>
                    <a:pt x="147" y="716"/>
                  </a:cubicBezTo>
                  <a:cubicBezTo>
                    <a:pt x="156" y="714"/>
                    <a:pt x="165" y="712"/>
                    <a:pt x="172" y="710"/>
                  </a:cubicBezTo>
                  <a:cubicBezTo>
                    <a:pt x="180" y="708"/>
                    <a:pt x="186" y="706"/>
                    <a:pt x="191" y="702"/>
                  </a:cubicBezTo>
                  <a:cubicBezTo>
                    <a:pt x="199" y="696"/>
                    <a:pt x="211" y="688"/>
                    <a:pt x="222" y="679"/>
                  </a:cubicBezTo>
                  <a:cubicBezTo>
                    <a:pt x="228" y="674"/>
                    <a:pt x="233" y="670"/>
                    <a:pt x="238" y="664"/>
                  </a:cubicBezTo>
                  <a:cubicBezTo>
                    <a:pt x="242" y="659"/>
                    <a:pt x="246" y="653"/>
                    <a:pt x="247" y="646"/>
                  </a:cubicBezTo>
                  <a:cubicBezTo>
                    <a:pt x="249" y="641"/>
                    <a:pt x="252" y="634"/>
                    <a:pt x="256" y="625"/>
                  </a:cubicBezTo>
                  <a:cubicBezTo>
                    <a:pt x="268" y="597"/>
                    <a:pt x="291" y="558"/>
                    <a:pt x="314" y="531"/>
                  </a:cubicBezTo>
                  <a:cubicBezTo>
                    <a:pt x="330" y="512"/>
                    <a:pt x="346" y="483"/>
                    <a:pt x="361" y="451"/>
                  </a:cubicBezTo>
                  <a:cubicBezTo>
                    <a:pt x="375" y="420"/>
                    <a:pt x="387" y="386"/>
                    <a:pt x="394" y="359"/>
                  </a:cubicBezTo>
                  <a:cubicBezTo>
                    <a:pt x="405" y="317"/>
                    <a:pt x="421" y="245"/>
                    <a:pt x="421" y="193"/>
                  </a:cubicBezTo>
                  <a:cubicBezTo>
                    <a:pt x="421" y="178"/>
                    <a:pt x="419" y="165"/>
                    <a:pt x="417" y="154"/>
                  </a:cubicBezTo>
                  <a:cubicBezTo>
                    <a:pt x="410" y="131"/>
                    <a:pt x="397" y="93"/>
                    <a:pt x="375" y="61"/>
                  </a:cubicBezTo>
                  <a:cubicBezTo>
                    <a:pt x="363" y="44"/>
                    <a:pt x="350" y="29"/>
                    <a:pt x="334" y="18"/>
                  </a:cubicBezTo>
                  <a:cubicBezTo>
                    <a:pt x="318" y="7"/>
                    <a:pt x="299" y="0"/>
                    <a:pt x="278" y="0"/>
                  </a:cubicBezTo>
                  <a:cubicBezTo>
                    <a:pt x="273" y="0"/>
                    <a:pt x="267" y="1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2"/>
                    <a:pt x="261" y="2"/>
                    <a:pt x="261" y="2"/>
                  </a:cubicBezTo>
                  <a:cubicBezTo>
                    <a:pt x="261" y="2"/>
                    <a:pt x="175" y="20"/>
                    <a:pt x="140" y="29"/>
                  </a:cubicBezTo>
                  <a:cubicBezTo>
                    <a:pt x="122" y="33"/>
                    <a:pt x="88" y="39"/>
                    <a:pt x="58" y="44"/>
                  </a:cubicBezTo>
                  <a:cubicBezTo>
                    <a:pt x="44" y="46"/>
                    <a:pt x="30" y="48"/>
                    <a:pt x="20" y="50"/>
                  </a:cubicBezTo>
                  <a:cubicBezTo>
                    <a:pt x="10" y="52"/>
                    <a:pt x="3" y="53"/>
                    <a:pt x="3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30" y="57"/>
                    <a:pt x="60" y="52"/>
                  </a:cubicBezTo>
                  <a:cubicBezTo>
                    <a:pt x="90" y="47"/>
                    <a:pt x="124" y="41"/>
                    <a:pt x="142" y="36"/>
                  </a:cubicBezTo>
                  <a:cubicBezTo>
                    <a:pt x="159" y="32"/>
                    <a:pt x="189" y="26"/>
                    <a:pt x="215" y="20"/>
                  </a:cubicBezTo>
                  <a:cubicBezTo>
                    <a:pt x="228" y="17"/>
                    <a:pt x="240" y="14"/>
                    <a:pt x="249" y="13"/>
                  </a:cubicBezTo>
                  <a:cubicBezTo>
                    <a:pt x="257" y="11"/>
                    <a:pt x="263" y="10"/>
                    <a:pt x="263" y="10"/>
                  </a:cubicBezTo>
                  <a:cubicBezTo>
                    <a:pt x="262" y="6"/>
                    <a:pt x="262" y="6"/>
                    <a:pt x="262" y="6"/>
                  </a:cubicBezTo>
                  <a:cubicBezTo>
                    <a:pt x="263" y="10"/>
                    <a:pt x="263" y="10"/>
                    <a:pt x="263" y="10"/>
                  </a:cubicBezTo>
                  <a:cubicBezTo>
                    <a:pt x="268" y="9"/>
                    <a:pt x="273" y="8"/>
                    <a:pt x="278" y="8"/>
                  </a:cubicBezTo>
                  <a:cubicBezTo>
                    <a:pt x="298" y="8"/>
                    <a:pt x="314" y="15"/>
                    <a:pt x="329" y="25"/>
                  </a:cubicBezTo>
                  <a:cubicBezTo>
                    <a:pt x="352" y="40"/>
                    <a:pt x="370" y="65"/>
                    <a:pt x="383" y="90"/>
                  </a:cubicBezTo>
                  <a:cubicBezTo>
                    <a:pt x="396" y="114"/>
                    <a:pt x="404" y="140"/>
                    <a:pt x="409" y="156"/>
                  </a:cubicBezTo>
                  <a:cubicBezTo>
                    <a:pt x="411" y="166"/>
                    <a:pt x="413" y="178"/>
                    <a:pt x="413" y="193"/>
                  </a:cubicBezTo>
                  <a:cubicBezTo>
                    <a:pt x="413" y="244"/>
                    <a:pt x="397" y="315"/>
                    <a:pt x="386" y="357"/>
                  </a:cubicBezTo>
                  <a:cubicBezTo>
                    <a:pt x="379" y="383"/>
                    <a:pt x="367" y="417"/>
                    <a:pt x="353" y="448"/>
                  </a:cubicBezTo>
                  <a:cubicBezTo>
                    <a:pt x="339" y="479"/>
                    <a:pt x="323" y="508"/>
                    <a:pt x="308" y="526"/>
                  </a:cubicBezTo>
                  <a:cubicBezTo>
                    <a:pt x="292" y="545"/>
                    <a:pt x="277" y="568"/>
                    <a:pt x="264" y="590"/>
                  </a:cubicBezTo>
                  <a:cubicBezTo>
                    <a:pt x="258" y="601"/>
                    <a:pt x="253" y="612"/>
                    <a:pt x="249" y="621"/>
                  </a:cubicBezTo>
                  <a:cubicBezTo>
                    <a:pt x="244" y="630"/>
                    <a:pt x="241" y="638"/>
                    <a:pt x="240" y="645"/>
                  </a:cubicBezTo>
                  <a:cubicBezTo>
                    <a:pt x="238" y="649"/>
                    <a:pt x="236" y="654"/>
                    <a:pt x="232" y="659"/>
                  </a:cubicBezTo>
                  <a:cubicBezTo>
                    <a:pt x="226" y="666"/>
                    <a:pt x="217" y="673"/>
                    <a:pt x="209" y="679"/>
                  </a:cubicBezTo>
                  <a:cubicBezTo>
                    <a:pt x="201" y="685"/>
                    <a:pt x="192" y="691"/>
                    <a:pt x="186" y="696"/>
                  </a:cubicBezTo>
                  <a:cubicBezTo>
                    <a:pt x="183" y="698"/>
                    <a:pt x="177" y="701"/>
                    <a:pt x="170" y="703"/>
                  </a:cubicBezTo>
                  <a:cubicBezTo>
                    <a:pt x="160" y="706"/>
                    <a:pt x="146" y="708"/>
                    <a:pt x="132" y="710"/>
                  </a:cubicBezTo>
                  <a:cubicBezTo>
                    <a:pt x="117" y="713"/>
                    <a:pt x="103" y="716"/>
                    <a:pt x="90" y="721"/>
                  </a:cubicBezTo>
                  <a:cubicBezTo>
                    <a:pt x="74" y="727"/>
                    <a:pt x="52" y="734"/>
                    <a:pt x="34" y="739"/>
                  </a:cubicBezTo>
                  <a:cubicBezTo>
                    <a:pt x="25" y="742"/>
                    <a:pt x="18" y="744"/>
                    <a:pt x="12" y="746"/>
                  </a:cubicBezTo>
                  <a:cubicBezTo>
                    <a:pt x="6" y="748"/>
                    <a:pt x="3" y="749"/>
                    <a:pt x="3" y="749"/>
                  </a:cubicBezTo>
                  <a:cubicBezTo>
                    <a:pt x="4" y="753"/>
                    <a:pt x="4" y="753"/>
                    <a:pt x="4" y="753"/>
                  </a:cubicBezTo>
                  <a:cubicBezTo>
                    <a:pt x="8" y="753"/>
                    <a:pt x="8" y="753"/>
                    <a:pt x="8" y="753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5" y="60"/>
                    <a:pt x="5" y="60"/>
                    <a:pt x="5" y="60"/>
                  </a:cubicBezTo>
                  <a:lnTo>
                    <a:pt x="4" y="56"/>
                  </a:ln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9" name="Freeform 88">
              <a:extLst>
                <a:ext uri="{FF2B5EF4-FFF2-40B4-BE49-F238E27FC236}">
                  <a16:creationId xmlns:a16="http://schemas.microsoft.com/office/drawing/2014/main" id="{49761546-5BFC-44F1-9BAF-08D817C50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1305"/>
              <a:ext cx="29" cy="48"/>
            </a:xfrm>
            <a:custGeom>
              <a:avLst/>
              <a:gdLst>
                <a:gd name="T0" fmla="*/ 3 w 44"/>
                <a:gd name="T1" fmla="*/ 0 h 71"/>
                <a:gd name="T2" fmla="*/ 13 w 44"/>
                <a:gd name="T3" fmla="*/ 12 h 71"/>
                <a:gd name="T4" fmla="*/ 0 w 44"/>
                <a:gd name="T5" fmla="*/ 22 h 71"/>
                <a:gd name="T6" fmla="*/ 3 w 44"/>
                <a:gd name="T7" fmla="*/ 2 h 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71"/>
                <a:gd name="T14" fmla="*/ 44 w 44"/>
                <a:gd name="T15" fmla="*/ 71 h 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71">
                  <a:moveTo>
                    <a:pt x="11" y="0"/>
                  </a:moveTo>
                  <a:cubicBezTo>
                    <a:pt x="24" y="1"/>
                    <a:pt x="44" y="24"/>
                    <a:pt x="44" y="38"/>
                  </a:cubicBezTo>
                  <a:cubicBezTo>
                    <a:pt x="44" y="56"/>
                    <a:pt x="14" y="62"/>
                    <a:pt x="0" y="71"/>
                  </a:cubicBezTo>
                  <a:cubicBezTo>
                    <a:pt x="14" y="48"/>
                    <a:pt x="29" y="28"/>
                    <a:pt x="11" y="6"/>
                  </a:cubicBezTo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89">
              <a:extLst>
                <a:ext uri="{FF2B5EF4-FFF2-40B4-BE49-F238E27FC236}">
                  <a16:creationId xmlns:a16="http://schemas.microsoft.com/office/drawing/2014/main" id="{68BEB153-9BBD-4DE7-9CF7-6C557A749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1314"/>
              <a:ext cx="22" cy="32"/>
            </a:xfrm>
            <a:custGeom>
              <a:avLst/>
              <a:gdLst>
                <a:gd name="T0" fmla="*/ 10 w 33"/>
                <a:gd name="T1" fmla="*/ 12 h 47"/>
                <a:gd name="T2" fmla="*/ 0 w 33"/>
                <a:gd name="T3" fmla="*/ 0 h 47"/>
                <a:gd name="T4" fmla="*/ 9 w 33"/>
                <a:gd name="T5" fmla="*/ 15 h 47"/>
                <a:gd name="T6" fmla="*/ 0 60000 65536"/>
                <a:gd name="T7" fmla="*/ 0 60000 65536"/>
                <a:gd name="T8" fmla="*/ 0 60000 65536"/>
                <a:gd name="T9" fmla="*/ 0 w 33"/>
                <a:gd name="T10" fmla="*/ 0 h 47"/>
                <a:gd name="T11" fmla="*/ 33 w 33"/>
                <a:gd name="T12" fmla="*/ 47 h 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47">
                  <a:moveTo>
                    <a:pt x="33" y="38"/>
                  </a:moveTo>
                  <a:cubicBezTo>
                    <a:pt x="15" y="35"/>
                    <a:pt x="6" y="10"/>
                    <a:pt x="0" y="0"/>
                  </a:cubicBezTo>
                  <a:cubicBezTo>
                    <a:pt x="6" y="16"/>
                    <a:pt x="13" y="37"/>
                    <a:pt x="29" y="47"/>
                  </a:cubicBezTo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0">
              <a:extLst>
                <a:ext uri="{FF2B5EF4-FFF2-40B4-BE49-F238E27FC236}">
                  <a16:creationId xmlns:a16="http://schemas.microsoft.com/office/drawing/2014/main" id="{821B1930-256A-4271-93EF-B22F11DAC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291"/>
              <a:ext cx="28" cy="32"/>
            </a:xfrm>
            <a:custGeom>
              <a:avLst/>
              <a:gdLst>
                <a:gd name="T0" fmla="*/ 7 w 42"/>
                <a:gd name="T1" fmla="*/ 15 h 47"/>
                <a:gd name="T2" fmla="*/ 0 w 42"/>
                <a:gd name="T3" fmla="*/ 0 h 47"/>
                <a:gd name="T4" fmla="*/ 13 w 42"/>
                <a:gd name="T5" fmla="*/ 10 h 47"/>
                <a:gd name="T6" fmla="*/ 0 60000 65536"/>
                <a:gd name="T7" fmla="*/ 0 60000 65536"/>
                <a:gd name="T8" fmla="*/ 0 60000 65536"/>
                <a:gd name="T9" fmla="*/ 0 w 42"/>
                <a:gd name="T10" fmla="*/ 0 h 47"/>
                <a:gd name="T11" fmla="*/ 42 w 42"/>
                <a:gd name="T12" fmla="*/ 47 h 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" h="47">
                  <a:moveTo>
                    <a:pt x="26" y="47"/>
                  </a:moveTo>
                  <a:cubicBezTo>
                    <a:pt x="21" y="31"/>
                    <a:pt x="11" y="15"/>
                    <a:pt x="0" y="0"/>
                  </a:cubicBezTo>
                  <a:cubicBezTo>
                    <a:pt x="11" y="8"/>
                    <a:pt x="27" y="32"/>
                    <a:pt x="42" y="30"/>
                  </a:cubicBezTo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1">
              <a:extLst>
                <a:ext uri="{FF2B5EF4-FFF2-40B4-BE49-F238E27FC236}">
                  <a16:creationId xmlns:a16="http://schemas.microsoft.com/office/drawing/2014/main" id="{00463F34-2017-44E0-B83F-3130FD052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" y="1178"/>
              <a:ext cx="95" cy="90"/>
            </a:xfrm>
            <a:custGeom>
              <a:avLst/>
              <a:gdLst>
                <a:gd name="T0" fmla="*/ 43 w 142"/>
                <a:gd name="T1" fmla="*/ 3 h 134"/>
                <a:gd name="T2" fmla="*/ 18 w 142"/>
                <a:gd name="T3" fmla="*/ 7 h 134"/>
                <a:gd name="T4" fmla="*/ 9 w 142"/>
                <a:gd name="T5" fmla="*/ 20 h 134"/>
                <a:gd name="T6" fmla="*/ 0 w 142"/>
                <a:gd name="T7" fmla="*/ 40 h 134"/>
                <a:gd name="T8" fmla="*/ 40 w 142"/>
                <a:gd name="T9" fmla="*/ 3 h 1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2"/>
                <a:gd name="T16" fmla="*/ 0 h 134"/>
                <a:gd name="T17" fmla="*/ 142 w 142"/>
                <a:gd name="T18" fmla="*/ 134 h 1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2" h="134">
                  <a:moveTo>
                    <a:pt x="142" y="10"/>
                  </a:moveTo>
                  <a:cubicBezTo>
                    <a:pt x="116" y="0"/>
                    <a:pt x="82" y="7"/>
                    <a:pt x="60" y="26"/>
                  </a:cubicBezTo>
                  <a:cubicBezTo>
                    <a:pt x="48" y="36"/>
                    <a:pt x="40" y="52"/>
                    <a:pt x="32" y="66"/>
                  </a:cubicBezTo>
                  <a:cubicBezTo>
                    <a:pt x="22" y="88"/>
                    <a:pt x="7" y="112"/>
                    <a:pt x="0" y="134"/>
                  </a:cubicBezTo>
                  <a:cubicBezTo>
                    <a:pt x="30" y="87"/>
                    <a:pt x="64" y="2"/>
                    <a:pt x="1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2">
              <a:extLst>
                <a:ext uri="{FF2B5EF4-FFF2-40B4-BE49-F238E27FC236}">
                  <a16:creationId xmlns:a16="http://schemas.microsoft.com/office/drawing/2014/main" id="{6AA4CA45-31F0-4811-9BBE-AB50086F7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" y="1269"/>
              <a:ext cx="27" cy="20"/>
            </a:xfrm>
            <a:custGeom>
              <a:avLst/>
              <a:gdLst>
                <a:gd name="T0" fmla="*/ 12 w 40"/>
                <a:gd name="T1" fmla="*/ 3 h 31"/>
                <a:gd name="T2" fmla="*/ 9 w 40"/>
                <a:gd name="T3" fmla="*/ 8 h 31"/>
                <a:gd name="T4" fmla="*/ 7 w 40"/>
                <a:gd name="T5" fmla="*/ 1 h 31"/>
                <a:gd name="T6" fmla="*/ 0 60000 65536"/>
                <a:gd name="T7" fmla="*/ 0 60000 65536"/>
                <a:gd name="T8" fmla="*/ 0 60000 65536"/>
                <a:gd name="T9" fmla="*/ 0 w 40"/>
                <a:gd name="T10" fmla="*/ 0 h 31"/>
                <a:gd name="T11" fmla="*/ 40 w 40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" h="31">
                  <a:moveTo>
                    <a:pt x="40" y="13"/>
                  </a:moveTo>
                  <a:cubicBezTo>
                    <a:pt x="21" y="8"/>
                    <a:pt x="23" y="12"/>
                    <a:pt x="31" y="31"/>
                  </a:cubicBezTo>
                  <a:cubicBezTo>
                    <a:pt x="30" y="28"/>
                    <a:pt x="0" y="0"/>
                    <a:pt x="2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3">
              <a:extLst>
                <a:ext uri="{FF2B5EF4-FFF2-40B4-BE49-F238E27FC236}">
                  <a16:creationId xmlns:a16="http://schemas.microsoft.com/office/drawing/2014/main" id="{C50D117E-38A8-4511-B483-93C1722E0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243"/>
              <a:ext cx="10" cy="18"/>
            </a:xfrm>
            <a:custGeom>
              <a:avLst/>
              <a:gdLst>
                <a:gd name="T0" fmla="*/ 1 w 15"/>
                <a:gd name="T1" fmla="*/ 8 h 27"/>
                <a:gd name="T2" fmla="*/ 3 w 15"/>
                <a:gd name="T3" fmla="*/ 5 h 27"/>
                <a:gd name="T4" fmla="*/ 1 w 15"/>
                <a:gd name="T5" fmla="*/ 0 h 27"/>
                <a:gd name="T6" fmla="*/ 1 w 15"/>
                <a:gd name="T7" fmla="*/ 6 h 2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"/>
                <a:gd name="T13" fmla="*/ 0 h 27"/>
                <a:gd name="T14" fmla="*/ 15 w 15"/>
                <a:gd name="T15" fmla="*/ 27 h 2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" h="27">
                  <a:moveTo>
                    <a:pt x="4" y="27"/>
                  </a:moveTo>
                  <a:cubicBezTo>
                    <a:pt x="0" y="19"/>
                    <a:pt x="3" y="7"/>
                    <a:pt x="12" y="17"/>
                  </a:cubicBezTo>
                  <a:cubicBezTo>
                    <a:pt x="15" y="8"/>
                    <a:pt x="11" y="1"/>
                    <a:pt x="3" y="0"/>
                  </a:cubicBezTo>
                  <a:cubicBezTo>
                    <a:pt x="1" y="6"/>
                    <a:pt x="0" y="12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4">
              <a:extLst>
                <a:ext uri="{FF2B5EF4-FFF2-40B4-BE49-F238E27FC236}">
                  <a16:creationId xmlns:a16="http://schemas.microsoft.com/office/drawing/2014/main" id="{87F3FC31-BE43-4B9A-B48B-258EE7A1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1304"/>
              <a:ext cx="72" cy="115"/>
            </a:xfrm>
            <a:custGeom>
              <a:avLst/>
              <a:gdLst>
                <a:gd name="T0" fmla="*/ 0 w 108"/>
                <a:gd name="T1" fmla="*/ 52 h 171"/>
                <a:gd name="T2" fmla="*/ 32 w 108"/>
                <a:gd name="T3" fmla="*/ 0 h 171"/>
                <a:gd name="T4" fmla="*/ 17 w 108"/>
                <a:gd name="T5" fmla="*/ 32 h 171"/>
                <a:gd name="T6" fmla="*/ 2 w 108"/>
                <a:gd name="T7" fmla="*/ 52 h 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8"/>
                <a:gd name="T13" fmla="*/ 0 h 171"/>
                <a:gd name="T14" fmla="*/ 108 w 108"/>
                <a:gd name="T15" fmla="*/ 171 h 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8" h="171">
                  <a:moveTo>
                    <a:pt x="0" y="169"/>
                  </a:moveTo>
                  <a:cubicBezTo>
                    <a:pt x="44" y="123"/>
                    <a:pt x="84" y="58"/>
                    <a:pt x="108" y="0"/>
                  </a:cubicBezTo>
                  <a:cubicBezTo>
                    <a:pt x="108" y="32"/>
                    <a:pt x="77" y="81"/>
                    <a:pt x="56" y="106"/>
                  </a:cubicBezTo>
                  <a:cubicBezTo>
                    <a:pt x="40" y="126"/>
                    <a:pt x="18" y="148"/>
                    <a:pt x="6" y="17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5">
              <a:extLst>
                <a:ext uri="{FF2B5EF4-FFF2-40B4-BE49-F238E27FC236}">
                  <a16:creationId xmlns:a16="http://schemas.microsoft.com/office/drawing/2014/main" id="{A04FD81F-B245-432B-9295-FA582D6C5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1252"/>
              <a:ext cx="46" cy="35"/>
            </a:xfrm>
            <a:custGeom>
              <a:avLst/>
              <a:gdLst>
                <a:gd name="T0" fmla="*/ 1 w 68"/>
                <a:gd name="T1" fmla="*/ 1 h 52"/>
                <a:gd name="T2" fmla="*/ 15 w 68"/>
                <a:gd name="T3" fmla="*/ 15 h 52"/>
                <a:gd name="T4" fmla="*/ 12 w 68"/>
                <a:gd name="T5" fmla="*/ 7 h 52"/>
                <a:gd name="T6" fmla="*/ 1 w 68"/>
                <a:gd name="T7" fmla="*/ 2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"/>
                <a:gd name="T13" fmla="*/ 0 h 52"/>
                <a:gd name="T14" fmla="*/ 68 w 68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" h="52">
                  <a:moveTo>
                    <a:pt x="1" y="1"/>
                  </a:moveTo>
                  <a:cubicBezTo>
                    <a:pt x="0" y="17"/>
                    <a:pt x="31" y="52"/>
                    <a:pt x="47" y="51"/>
                  </a:cubicBezTo>
                  <a:cubicBezTo>
                    <a:pt x="68" y="49"/>
                    <a:pt x="47" y="29"/>
                    <a:pt x="39" y="22"/>
                  </a:cubicBezTo>
                  <a:cubicBezTo>
                    <a:pt x="31" y="15"/>
                    <a:pt x="14" y="0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6">
              <a:extLst>
                <a:ext uri="{FF2B5EF4-FFF2-40B4-BE49-F238E27FC236}">
                  <a16:creationId xmlns:a16="http://schemas.microsoft.com/office/drawing/2014/main" id="{30359229-66EB-4B16-9B77-0FD7AC089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1216"/>
              <a:ext cx="41" cy="40"/>
            </a:xfrm>
            <a:custGeom>
              <a:avLst/>
              <a:gdLst>
                <a:gd name="T0" fmla="*/ 0 w 61"/>
                <a:gd name="T1" fmla="*/ 4 h 60"/>
                <a:gd name="T2" fmla="*/ 15 w 61"/>
                <a:gd name="T3" fmla="*/ 18 h 60"/>
                <a:gd name="T4" fmla="*/ 1 w 61"/>
                <a:gd name="T5" fmla="*/ 2 h 60"/>
                <a:gd name="T6" fmla="*/ 0 60000 65536"/>
                <a:gd name="T7" fmla="*/ 0 60000 65536"/>
                <a:gd name="T8" fmla="*/ 0 60000 65536"/>
                <a:gd name="T9" fmla="*/ 0 w 61"/>
                <a:gd name="T10" fmla="*/ 0 h 60"/>
                <a:gd name="T11" fmla="*/ 61 w 61"/>
                <a:gd name="T12" fmla="*/ 60 h 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" h="60">
                  <a:moveTo>
                    <a:pt x="0" y="13"/>
                  </a:moveTo>
                  <a:cubicBezTo>
                    <a:pt x="26" y="0"/>
                    <a:pt x="40" y="50"/>
                    <a:pt x="51" y="60"/>
                  </a:cubicBezTo>
                  <a:cubicBezTo>
                    <a:pt x="61" y="38"/>
                    <a:pt x="28" y="4"/>
                    <a:pt x="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D70087F6-DA51-420C-B0DA-1B813C488C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Lifestyle (1)</a:t>
            </a:r>
          </a:p>
        </p:txBody>
      </p:sp>
      <p:grpSp>
        <p:nvGrpSpPr>
          <p:cNvPr id="41986" name="Group 3">
            <a:extLst>
              <a:ext uri="{FF2B5EF4-FFF2-40B4-BE49-F238E27FC236}">
                <a16:creationId xmlns:a16="http://schemas.microsoft.com/office/drawing/2014/main" id="{A3B18B24-126F-409E-A699-9F3778FB7C2E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600200"/>
            <a:ext cx="3208338" cy="3921125"/>
            <a:chOff x="189" y="1250"/>
            <a:chExt cx="2021" cy="2470"/>
          </a:xfrm>
        </p:grpSpPr>
        <p:grpSp>
          <p:nvGrpSpPr>
            <p:cNvPr id="42235" name="Group 4">
              <a:extLst>
                <a:ext uri="{FF2B5EF4-FFF2-40B4-BE49-F238E27FC236}">
                  <a16:creationId xmlns:a16="http://schemas.microsoft.com/office/drawing/2014/main" id="{3D24BA32-26B2-436D-9238-2D18244A26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" y="1250"/>
              <a:ext cx="2021" cy="2470"/>
              <a:chOff x="189" y="1250"/>
              <a:chExt cx="2021" cy="2470"/>
            </a:xfrm>
          </p:grpSpPr>
          <p:sp>
            <p:nvSpPr>
              <p:cNvPr id="42450" name="Freeform 5">
                <a:extLst>
                  <a:ext uri="{FF2B5EF4-FFF2-40B4-BE49-F238E27FC236}">
                    <a16:creationId xmlns:a16="http://schemas.microsoft.com/office/drawing/2014/main" id="{0A6CD994-8F21-4580-BE56-3D5773FFC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8"/>
                <a:ext cx="1296" cy="1329"/>
              </a:xfrm>
              <a:custGeom>
                <a:avLst/>
                <a:gdLst>
                  <a:gd name="T0" fmla="*/ 616 w 865"/>
                  <a:gd name="T1" fmla="*/ 207 h 885"/>
                  <a:gd name="T2" fmla="*/ 951 w 865"/>
                  <a:gd name="T3" fmla="*/ 0 h 885"/>
                  <a:gd name="T4" fmla="*/ 2247 w 865"/>
                  <a:gd name="T5" fmla="*/ 113 h 885"/>
                  <a:gd name="T6" fmla="*/ 2793 w 865"/>
                  <a:gd name="T7" fmla="*/ 242 h 885"/>
                  <a:gd name="T8" fmla="*/ 2910 w 865"/>
                  <a:gd name="T9" fmla="*/ 602 h 885"/>
                  <a:gd name="T10" fmla="*/ 2847 w 865"/>
                  <a:gd name="T11" fmla="*/ 1134 h 885"/>
                  <a:gd name="T12" fmla="*/ 2573 w 865"/>
                  <a:gd name="T13" fmla="*/ 2287 h 885"/>
                  <a:gd name="T14" fmla="*/ 2586 w 865"/>
                  <a:gd name="T15" fmla="*/ 2472 h 885"/>
                  <a:gd name="T16" fmla="*/ 2658 w 865"/>
                  <a:gd name="T17" fmla="*/ 2702 h 885"/>
                  <a:gd name="T18" fmla="*/ 2644 w 865"/>
                  <a:gd name="T19" fmla="*/ 2876 h 885"/>
                  <a:gd name="T20" fmla="*/ 2537 w 865"/>
                  <a:gd name="T21" fmla="*/ 2889 h 885"/>
                  <a:gd name="T22" fmla="*/ 2517 w 865"/>
                  <a:gd name="T23" fmla="*/ 2970 h 885"/>
                  <a:gd name="T24" fmla="*/ 2343 w 865"/>
                  <a:gd name="T25" fmla="*/ 2970 h 885"/>
                  <a:gd name="T26" fmla="*/ 1924 w 865"/>
                  <a:gd name="T27" fmla="*/ 2903 h 885"/>
                  <a:gd name="T28" fmla="*/ 1041 w 865"/>
                  <a:gd name="T29" fmla="*/ 2756 h 885"/>
                  <a:gd name="T30" fmla="*/ 256 w 865"/>
                  <a:gd name="T31" fmla="*/ 2661 h 885"/>
                  <a:gd name="T32" fmla="*/ 202 w 865"/>
                  <a:gd name="T33" fmla="*/ 2577 h 885"/>
                  <a:gd name="T34" fmla="*/ 136 w 865"/>
                  <a:gd name="T35" fmla="*/ 2512 h 885"/>
                  <a:gd name="T36" fmla="*/ 216 w 865"/>
                  <a:gd name="T37" fmla="*/ 2283 h 885"/>
                  <a:gd name="T38" fmla="*/ 243 w 865"/>
                  <a:gd name="T39" fmla="*/ 1979 h 885"/>
                  <a:gd name="T40" fmla="*/ 0 w 865"/>
                  <a:gd name="T41" fmla="*/ 853 h 885"/>
                  <a:gd name="T42" fmla="*/ 63 w 865"/>
                  <a:gd name="T43" fmla="*/ 745 h 885"/>
                  <a:gd name="T44" fmla="*/ 616 w 865"/>
                  <a:gd name="T45" fmla="*/ 207 h 8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5" h="885">
                    <a:moveTo>
                      <a:pt x="183" y="61"/>
                    </a:moveTo>
                    <a:cubicBezTo>
                      <a:pt x="283" y="0"/>
                      <a:pt x="283" y="0"/>
                      <a:pt x="283" y="0"/>
                    </a:cubicBezTo>
                    <a:cubicBezTo>
                      <a:pt x="283" y="0"/>
                      <a:pt x="664" y="31"/>
                      <a:pt x="668" y="33"/>
                    </a:cubicBezTo>
                    <a:cubicBezTo>
                      <a:pt x="672" y="34"/>
                      <a:pt x="825" y="65"/>
                      <a:pt x="830" y="71"/>
                    </a:cubicBezTo>
                    <a:cubicBezTo>
                      <a:pt x="836" y="78"/>
                      <a:pt x="865" y="158"/>
                      <a:pt x="865" y="178"/>
                    </a:cubicBezTo>
                    <a:cubicBezTo>
                      <a:pt x="865" y="198"/>
                      <a:pt x="862" y="233"/>
                      <a:pt x="846" y="335"/>
                    </a:cubicBezTo>
                    <a:cubicBezTo>
                      <a:pt x="830" y="438"/>
                      <a:pt x="769" y="655"/>
                      <a:pt x="765" y="675"/>
                    </a:cubicBezTo>
                    <a:cubicBezTo>
                      <a:pt x="761" y="695"/>
                      <a:pt x="757" y="717"/>
                      <a:pt x="769" y="730"/>
                    </a:cubicBezTo>
                    <a:cubicBezTo>
                      <a:pt x="781" y="743"/>
                      <a:pt x="780" y="773"/>
                      <a:pt x="790" y="798"/>
                    </a:cubicBezTo>
                    <a:cubicBezTo>
                      <a:pt x="801" y="823"/>
                      <a:pt x="804" y="841"/>
                      <a:pt x="786" y="849"/>
                    </a:cubicBezTo>
                    <a:cubicBezTo>
                      <a:pt x="769" y="857"/>
                      <a:pt x="764" y="849"/>
                      <a:pt x="754" y="853"/>
                    </a:cubicBezTo>
                    <a:cubicBezTo>
                      <a:pt x="745" y="857"/>
                      <a:pt x="758" y="869"/>
                      <a:pt x="748" y="877"/>
                    </a:cubicBezTo>
                    <a:cubicBezTo>
                      <a:pt x="737" y="885"/>
                      <a:pt x="729" y="878"/>
                      <a:pt x="697" y="877"/>
                    </a:cubicBezTo>
                    <a:cubicBezTo>
                      <a:pt x="665" y="875"/>
                      <a:pt x="637" y="869"/>
                      <a:pt x="572" y="857"/>
                    </a:cubicBezTo>
                    <a:cubicBezTo>
                      <a:pt x="506" y="845"/>
                      <a:pt x="380" y="829"/>
                      <a:pt x="310" y="814"/>
                    </a:cubicBezTo>
                    <a:cubicBezTo>
                      <a:pt x="241" y="799"/>
                      <a:pt x="100" y="794"/>
                      <a:pt x="76" y="786"/>
                    </a:cubicBezTo>
                    <a:cubicBezTo>
                      <a:pt x="52" y="778"/>
                      <a:pt x="54" y="771"/>
                      <a:pt x="60" y="761"/>
                    </a:cubicBezTo>
                    <a:cubicBezTo>
                      <a:pt x="60" y="761"/>
                      <a:pt x="42" y="751"/>
                      <a:pt x="41" y="742"/>
                    </a:cubicBezTo>
                    <a:cubicBezTo>
                      <a:pt x="40" y="733"/>
                      <a:pt x="62" y="685"/>
                      <a:pt x="64" y="674"/>
                    </a:cubicBezTo>
                    <a:cubicBezTo>
                      <a:pt x="65" y="663"/>
                      <a:pt x="72" y="585"/>
                      <a:pt x="72" y="585"/>
                    </a:cubicBezTo>
                    <a:cubicBezTo>
                      <a:pt x="38" y="506"/>
                      <a:pt x="0" y="252"/>
                      <a:pt x="0" y="252"/>
                    </a:cubicBezTo>
                    <a:cubicBezTo>
                      <a:pt x="0" y="244"/>
                      <a:pt x="10" y="233"/>
                      <a:pt x="19" y="220"/>
                    </a:cubicBezTo>
                    <a:cubicBezTo>
                      <a:pt x="28" y="207"/>
                      <a:pt x="145" y="77"/>
                      <a:pt x="183" y="61"/>
                    </a:cubicBezTo>
                    <a:close/>
                  </a:path>
                </a:pathLst>
              </a:custGeom>
              <a:solidFill>
                <a:srgbClr val="A2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1" name="Freeform 6">
                <a:extLst>
                  <a:ext uri="{FF2B5EF4-FFF2-40B4-BE49-F238E27FC236}">
                    <a16:creationId xmlns:a16="http://schemas.microsoft.com/office/drawing/2014/main" id="{83DD23A3-6842-4659-8C2E-1DF5CE1F1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993"/>
                <a:ext cx="156" cy="187"/>
              </a:xfrm>
              <a:custGeom>
                <a:avLst/>
                <a:gdLst>
                  <a:gd name="T0" fmla="*/ 41 w 104"/>
                  <a:gd name="T1" fmla="*/ 242 h 125"/>
                  <a:gd name="T2" fmla="*/ 14 w 104"/>
                  <a:gd name="T3" fmla="*/ 383 h 125"/>
                  <a:gd name="T4" fmla="*/ 143 w 104"/>
                  <a:gd name="T5" fmla="*/ 405 h 125"/>
                  <a:gd name="T6" fmla="*/ 251 w 104"/>
                  <a:gd name="T7" fmla="*/ 392 h 125"/>
                  <a:gd name="T8" fmla="*/ 302 w 104"/>
                  <a:gd name="T9" fmla="*/ 242 h 125"/>
                  <a:gd name="T10" fmla="*/ 248 w 104"/>
                  <a:gd name="T11" fmla="*/ 76 h 125"/>
                  <a:gd name="T12" fmla="*/ 216 w 104"/>
                  <a:gd name="T13" fmla="*/ 127 h 125"/>
                  <a:gd name="T14" fmla="*/ 161 w 104"/>
                  <a:gd name="T15" fmla="*/ 175 h 125"/>
                  <a:gd name="T16" fmla="*/ 41 w 104"/>
                  <a:gd name="T17" fmla="*/ 275 h 1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" h="125">
                    <a:moveTo>
                      <a:pt x="12" y="72"/>
                    </a:moveTo>
                    <a:cubicBezTo>
                      <a:pt x="10" y="81"/>
                      <a:pt x="0" y="106"/>
                      <a:pt x="4" y="114"/>
                    </a:cubicBezTo>
                    <a:cubicBezTo>
                      <a:pt x="9" y="125"/>
                      <a:pt x="32" y="121"/>
                      <a:pt x="42" y="121"/>
                    </a:cubicBezTo>
                    <a:cubicBezTo>
                      <a:pt x="51" y="121"/>
                      <a:pt x="67" y="123"/>
                      <a:pt x="74" y="117"/>
                    </a:cubicBezTo>
                    <a:cubicBezTo>
                      <a:pt x="85" y="109"/>
                      <a:pt x="86" y="84"/>
                      <a:pt x="89" y="72"/>
                    </a:cubicBezTo>
                    <a:cubicBezTo>
                      <a:pt x="92" y="60"/>
                      <a:pt x="104" y="0"/>
                      <a:pt x="73" y="23"/>
                    </a:cubicBezTo>
                    <a:cubicBezTo>
                      <a:pt x="69" y="26"/>
                      <a:pt x="67" y="34"/>
                      <a:pt x="64" y="38"/>
                    </a:cubicBezTo>
                    <a:cubicBezTo>
                      <a:pt x="59" y="46"/>
                      <a:pt x="54" y="47"/>
                      <a:pt x="47" y="52"/>
                    </a:cubicBezTo>
                    <a:cubicBezTo>
                      <a:pt x="36" y="59"/>
                      <a:pt x="17" y="72"/>
                      <a:pt x="12" y="82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2" name="Freeform 7">
                <a:extLst>
                  <a:ext uri="{FF2B5EF4-FFF2-40B4-BE49-F238E27FC236}">
                    <a16:creationId xmlns:a16="http://schemas.microsoft.com/office/drawing/2014/main" id="{BED72BFF-B043-42C3-91CA-83A33F78F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845"/>
                <a:ext cx="96" cy="95"/>
              </a:xfrm>
              <a:custGeom>
                <a:avLst/>
                <a:gdLst>
                  <a:gd name="T0" fmla="*/ 216 w 64"/>
                  <a:gd name="T1" fmla="*/ 0 h 63"/>
                  <a:gd name="T2" fmla="*/ 0 w 64"/>
                  <a:gd name="T3" fmla="*/ 21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3">
                    <a:moveTo>
                      <a:pt x="64" y="0"/>
                    </a:moveTo>
                    <a:cubicBezTo>
                      <a:pt x="49" y="8"/>
                      <a:pt x="7" y="49"/>
                      <a:pt x="0" y="63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3" name="Freeform 8">
                <a:extLst>
                  <a:ext uri="{FF2B5EF4-FFF2-40B4-BE49-F238E27FC236}">
                    <a16:creationId xmlns:a16="http://schemas.microsoft.com/office/drawing/2014/main" id="{D62348B0-C265-4EA3-AFE8-93E0680C7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077"/>
                <a:ext cx="100" cy="19"/>
              </a:xfrm>
              <a:custGeom>
                <a:avLst/>
                <a:gdLst>
                  <a:gd name="T0" fmla="*/ 0 w 67"/>
                  <a:gd name="T1" fmla="*/ 0 h 13"/>
                  <a:gd name="T2" fmla="*/ 222 w 67"/>
                  <a:gd name="T3" fmla="*/ 3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3">
                    <a:moveTo>
                      <a:pt x="0" y="0"/>
                    </a:moveTo>
                    <a:cubicBezTo>
                      <a:pt x="10" y="3"/>
                      <a:pt x="57" y="13"/>
                      <a:pt x="67" y="12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4" name="Freeform 9">
                <a:extLst>
                  <a:ext uri="{FF2B5EF4-FFF2-40B4-BE49-F238E27FC236}">
                    <a16:creationId xmlns:a16="http://schemas.microsoft.com/office/drawing/2014/main" id="{49285AB5-E577-426B-83AC-2C5536C85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074"/>
                <a:ext cx="20" cy="118"/>
              </a:xfrm>
              <a:custGeom>
                <a:avLst/>
                <a:gdLst>
                  <a:gd name="T0" fmla="*/ 41 w 14"/>
                  <a:gd name="T1" fmla="*/ 0 h 79"/>
                  <a:gd name="T2" fmla="*/ 1 w 14"/>
                  <a:gd name="T3" fmla="*/ 81 h 79"/>
                  <a:gd name="T4" fmla="*/ 29 w 14"/>
                  <a:gd name="T5" fmla="*/ 26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9">
                    <a:moveTo>
                      <a:pt x="14" y="0"/>
                    </a:moveTo>
                    <a:cubicBezTo>
                      <a:pt x="10" y="5"/>
                      <a:pt x="0" y="14"/>
                      <a:pt x="1" y="24"/>
                    </a:cubicBezTo>
                    <a:cubicBezTo>
                      <a:pt x="2" y="34"/>
                      <a:pt x="9" y="76"/>
                      <a:pt x="10" y="79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5" name="Freeform 10">
                <a:extLst>
                  <a:ext uri="{FF2B5EF4-FFF2-40B4-BE49-F238E27FC236}">
                    <a16:creationId xmlns:a16="http://schemas.microsoft.com/office/drawing/2014/main" id="{B299BABE-3ABA-481E-BC63-136B97E55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183"/>
                <a:ext cx="124" cy="6"/>
              </a:xfrm>
              <a:custGeom>
                <a:avLst/>
                <a:gdLst>
                  <a:gd name="T0" fmla="*/ 0 w 83"/>
                  <a:gd name="T1" fmla="*/ 8 h 4"/>
                  <a:gd name="T2" fmla="*/ 276 w 83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4">
                    <a:moveTo>
                      <a:pt x="0" y="2"/>
                    </a:moveTo>
                    <a:cubicBezTo>
                      <a:pt x="12" y="0"/>
                      <a:pt x="69" y="0"/>
                      <a:pt x="83" y="4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6" name="Freeform 11">
                <a:extLst>
                  <a:ext uri="{FF2B5EF4-FFF2-40B4-BE49-F238E27FC236}">
                    <a16:creationId xmlns:a16="http://schemas.microsoft.com/office/drawing/2014/main" id="{0C75D83B-97DE-4824-B192-CFF381007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303"/>
                <a:ext cx="683" cy="500"/>
              </a:xfrm>
              <a:custGeom>
                <a:avLst/>
                <a:gdLst>
                  <a:gd name="T0" fmla="*/ 117 w 456"/>
                  <a:gd name="T1" fmla="*/ 965 h 333"/>
                  <a:gd name="T2" fmla="*/ 1249 w 456"/>
                  <a:gd name="T3" fmla="*/ 1101 h 333"/>
                  <a:gd name="T4" fmla="*/ 1424 w 456"/>
                  <a:gd name="T5" fmla="*/ 994 h 333"/>
                  <a:gd name="T6" fmla="*/ 1469 w 456"/>
                  <a:gd name="T7" fmla="*/ 626 h 333"/>
                  <a:gd name="T8" fmla="*/ 1504 w 456"/>
                  <a:gd name="T9" fmla="*/ 72 h 333"/>
                  <a:gd name="T10" fmla="*/ 1275 w 456"/>
                  <a:gd name="T11" fmla="*/ 0 h 333"/>
                  <a:gd name="T12" fmla="*/ 249 w 456"/>
                  <a:gd name="T13" fmla="*/ 207 h 333"/>
                  <a:gd name="T14" fmla="*/ 0 w 456"/>
                  <a:gd name="T15" fmla="*/ 450 h 3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6" h="333">
                    <a:moveTo>
                      <a:pt x="35" y="285"/>
                    </a:moveTo>
                    <a:cubicBezTo>
                      <a:pt x="70" y="298"/>
                      <a:pt x="330" y="333"/>
                      <a:pt x="372" y="325"/>
                    </a:cubicBezTo>
                    <a:cubicBezTo>
                      <a:pt x="414" y="317"/>
                      <a:pt x="421" y="302"/>
                      <a:pt x="424" y="294"/>
                    </a:cubicBezTo>
                    <a:cubicBezTo>
                      <a:pt x="427" y="286"/>
                      <a:pt x="431" y="220"/>
                      <a:pt x="437" y="185"/>
                    </a:cubicBezTo>
                    <a:cubicBezTo>
                      <a:pt x="443" y="150"/>
                      <a:pt x="456" y="38"/>
                      <a:pt x="447" y="21"/>
                    </a:cubicBezTo>
                    <a:cubicBezTo>
                      <a:pt x="438" y="4"/>
                      <a:pt x="379" y="0"/>
                      <a:pt x="379" y="0"/>
                    </a:cubicBezTo>
                    <a:cubicBezTo>
                      <a:pt x="379" y="0"/>
                      <a:pt x="71" y="62"/>
                      <a:pt x="74" y="61"/>
                    </a:cubicBezTo>
                    <a:cubicBezTo>
                      <a:pt x="77" y="60"/>
                      <a:pt x="0" y="129"/>
                      <a:pt x="0" y="133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7" name="Freeform 12">
                <a:extLst>
                  <a:ext uri="{FF2B5EF4-FFF2-40B4-BE49-F238E27FC236}">
                    <a16:creationId xmlns:a16="http://schemas.microsoft.com/office/drawing/2014/main" id="{F8B7D0A5-938F-4C37-9453-EC6247E88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5" y="2629"/>
                <a:ext cx="588" cy="141"/>
              </a:xfrm>
              <a:custGeom>
                <a:avLst/>
                <a:gdLst>
                  <a:gd name="T0" fmla="*/ 99 w 392"/>
                  <a:gd name="T1" fmla="*/ 26 h 94"/>
                  <a:gd name="T2" fmla="*/ 102 w 392"/>
                  <a:gd name="T3" fmla="*/ 215 h 94"/>
                  <a:gd name="T4" fmla="*/ 554 w 392"/>
                  <a:gd name="T5" fmla="*/ 296 h 94"/>
                  <a:gd name="T6" fmla="*/ 1040 w 392"/>
                  <a:gd name="T7" fmla="*/ 318 h 94"/>
                  <a:gd name="T8" fmla="*/ 1214 w 392"/>
                  <a:gd name="T9" fmla="*/ 270 h 94"/>
                  <a:gd name="T10" fmla="*/ 1290 w 392"/>
                  <a:gd name="T11" fmla="*/ 39 h 94"/>
                  <a:gd name="T12" fmla="*/ 1227 w 392"/>
                  <a:gd name="T13" fmla="*/ 26 h 94"/>
                  <a:gd name="T14" fmla="*/ 1080 w 392"/>
                  <a:gd name="T15" fmla="*/ 81 h 94"/>
                  <a:gd name="T16" fmla="*/ 572 w 392"/>
                  <a:gd name="T17" fmla="*/ 126 h 9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2" h="94">
                    <a:moveTo>
                      <a:pt x="29" y="7"/>
                    </a:moveTo>
                    <a:cubicBezTo>
                      <a:pt x="0" y="27"/>
                      <a:pt x="14" y="55"/>
                      <a:pt x="30" y="63"/>
                    </a:cubicBezTo>
                    <a:cubicBezTo>
                      <a:pt x="57" y="75"/>
                      <a:pt x="134" y="85"/>
                      <a:pt x="164" y="87"/>
                    </a:cubicBezTo>
                    <a:cubicBezTo>
                      <a:pt x="216" y="91"/>
                      <a:pt x="256" y="92"/>
                      <a:pt x="308" y="94"/>
                    </a:cubicBezTo>
                    <a:cubicBezTo>
                      <a:pt x="325" y="94"/>
                      <a:pt x="346" y="91"/>
                      <a:pt x="359" y="80"/>
                    </a:cubicBezTo>
                    <a:cubicBezTo>
                      <a:pt x="375" y="69"/>
                      <a:pt x="392" y="30"/>
                      <a:pt x="382" y="11"/>
                    </a:cubicBezTo>
                    <a:cubicBezTo>
                      <a:pt x="377" y="0"/>
                      <a:pt x="371" y="3"/>
                      <a:pt x="363" y="7"/>
                    </a:cubicBezTo>
                    <a:cubicBezTo>
                      <a:pt x="347" y="14"/>
                      <a:pt x="338" y="20"/>
                      <a:pt x="320" y="24"/>
                    </a:cubicBezTo>
                    <a:cubicBezTo>
                      <a:pt x="268" y="35"/>
                      <a:pt x="221" y="38"/>
                      <a:pt x="169" y="37"/>
                    </a:cubicBezTo>
                  </a:path>
                </a:pathLst>
              </a:custGeom>
              <a:solidFill>
                <a:srgbClr val="A24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8" name="Freeform 13">
                <a:extLst>
                  <a:ext uri="{FF2B5EF4-FFF2-40B4-BE49-F238E27FC236}">
                    <a16:creationId xmlns:a16="http://schemas.microsoft.com/office/drawing/2014/main" id="{3EE8A315-CF24-4627-8856-6EAE47AD6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731"/>
                <a:ext cx="57" cy="272"/>
              </a:xfrm>
              <a:custGeom>
                <a:avLst/>
                <a:gdLst>
                  <a:gd name="T0" fmla="*/ 129 w 38"/>
                  <a:gd name="T1" fmla="*/ 0 h 181"/>
                  <a:gd name="T2" fmla="*/ 0 w 38"/>
                  <a:gd name="T3" fmla="*/ 615 h 1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1">
                    <a:moveTo>
                      <a:pt x="38" y="0"/>
                    </a:moveTo>
                    <a:cubicBezTo>
                      <a:pt x="33" y="19"/>
                      <a:pt x="1" y="141"/>
                      <a:pt x="0" y="181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59" name="Freeform 14">
                <a:extLst>
                  <a:ext uri="{FF2B5EF4-FFF2-40B4-BE49-F238E27FC236}">
                    <a16:creationId xmlns:a16="http://schemas.microsoft.com/office/drawing/2014/main" id="{1E72C54F-518A-44D6-B46C-01D4623FD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38"/>
                <a:ext cx="54" cy="126"/>
              </a:xfrm>
              <a:custGeom>
                <a:avLst/>
                <a:gdLst>
                  <a:gd name="T0" fmla="*/ 39 w 36"/>
                  <a:gd name="T1" fmla="*/ 284 h 84"/>
                  <a:gd name="T2" fmla="*/ 21 w 36"/>
                  <a:gd name="T3" fmla="*/ 170 h 84"/>
                  <a:gd name="T4" fmla="*/ 59 w 36"/>
                  <a:gd name="T5" fmla="*/ 86 h 84"/>
                  <a:gd name="T6" fmla="*/ 72 w 36"/>
                  <a:gd name="T7" fmla="*/ 0 h 84"/>
                  <a:gd name="T8" fmla="*/ 89 w 36"/>
                  <a:gd name="T9" fmla="*/ 176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1" y="84"/>
                    </a:moveTo>
                    <a:cubicBezTo>
                      <a:pt x="0" y="79"/>
                      <a:pt x="3" y="59"/>
                      <a:pt x="6" y="50"/>
                    </a:cubicBezTo>
                    <a:cubicBezTo>
                      <a:pt x="9" y="41"/>
                      <a:pt x="15" y="34"/>
                      <a:pt x="17" y="25"/>
                    </a:cubicBezTo>
                    <a:cubicBezTo>
                      <a:pt x="19" y="17"/>
                      <a:pt x="16" y="7"/>
                      <a:pt x="21" y="0"/>
                    </a:cubicBezTo>
                    <a:cubicBezTo>
                      <a:pt x="36" y="12"/>
                      <a:pt x="26" y="36"/>
                      <a:pt x="26" y="52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0" name="Freeform 15">
                <a:extLst>
                  <a:ext uri="{FF2B5EF4-FFF2-40B4-BE49-F238E27FC236}">
                    <a16:creationId xmlns:a16="http://schemas.microsoft.com/office/drawing/2014/main" id="{0DF83726-C69A-48FF-A690-A64E7EE6A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815"/>
                <a:ext cx="13" cy="30"/>
              </a:xfrm>
              <a:custGeom>
                <a:avLst/>
                <a:gdLst>
                  <a:gd name="T0" fmla="*/ 0 w 9"/>
                  <a:gd name="T1" fmla="*/ 68 h 20"/>
                  <a:gd name="T2" fmla="*/ 27 w 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cubicBezTo>
                      <a:pt x="3" y="13"/>
                      <a:pt x="6" y="7"/>
                      <a:pt x="9" y="0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1" name="Freeform 16">
                <a:extLst>
                  <a:ext uri="{FF2B5EF4-FFF2-40B4-BE49-F238E27FC236}">
                    <a16:creationId xmlns:a16="http://schemas.microsoft.com/office/drawing/2014/main" id="{2A8739CA-D5F9-4A64-B525-F20FFE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584"/>
                <a:ext cx="42" cy="40"/>
              </a:xfrm>
              <a:custGeom>
                <a:avLst/>
                <a:gdLst>
                  <a:gd name="T0" fmla="*/ 0 w 28"/>
                  <a:gd name="T1" fmla="*/ 87 h 27"/>
                  <a:gd name="T2" fmla="*/ 95 w 28"/>
                  <a:gd name="T3" fmla="*/ 0 h 27"/>
                  <a:gd name="T4" fmla="*/ 81 w 28"/>
                  <a:gd name="T5" fmla="*/ 7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0" y="27"/>
                    </a:moveTo>
                    <a:cubicBezTo>
                      <a:pt x="6" y="18"/>
                      <a:pt x="17" y="2"/>
                      <a:pt x="28" y="0"/>
                    </a:cubicBezTo>
                    <a:cubicBezTo>
                      <a:pt x="28" y="8"/>
                      <a:pt x="25" y="16"/>
                      <a:pt x="24" y="24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2" name="Freeform 17">
                <a:extLst>
                  <a:ext uri="{FF2B5EF4-FFF2-40B4-BE49-F238E27FC236}">
                    <a16:creationId xmlns:a16="http://schemas.microsoft.com/office/drawing/2014/main" id="{FCCC11F6-C710-44B0-9BB1-175C1E89E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35"/>
                <a:ext cx="303" cy="40"/>
              </a:xfrm>
              <a:custGeom>
                <a:avLst/>
                <a:gdLst>
                  <a:gd name="T0" fmla="*/ 0 w 202"/>
                  <a:gd name="T1" fmla="*/ 0 h 27"/>
                  <a:gd name="T2" fmla="*/ 683 w 202"/>
                  <a:gd name="T3" fmla="*/ 8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2" h="27">
                    <a:moveTo>
                      <a:pt x="0" y="0"/>
                    </a:moveTo>
                    <a:cubicBezTo>
                      <a:pt x="63" y="22"/>
                      <a:pt x="136" y="26"/>
                      <a:pt x="202" y="27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3" name="Freeform 18">
                <a:extLst>
                  <a:ext uri="{FF2B5EF4-FFF2-40B4-BE49-F238E27FC236}">
                    <a16:creationId xmlns:a16="http://schemas.microsoft.com/office/drawing/2014/main" id="{AE77750C-DCAB-421B-94C8-331681BCF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1958"/>
                <a:ext cx="90" cy="105"/>
              </a:xfrm>
              <a:custGeom>
                <a:avLst/>
                <a:gdLst>
                  <a:gd name="T0" fmla="*/ 0 w 60"/>
                  <a:gd name="T1" fmla="*/ 237 h 70"/>
                  <a:gd name="T2" fmla="*/ 203 w 60"/>
                  <a:gd name="T3" fmla="*/ 0 h 7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70">
                    <a:moveTo>
                      <a:pt x="0" y="70"/>
                    </a:moveTo>
                    <a:cubicBezTo>
                      <a:pt x="19" y="49"/>
                      <a:pt x="35" y="13"/>
                      <a:pt x="60" y="0"/>
                    </a:cubicBezTo>
                  </a:path>
                </a:pathLst>
              </a:custGeom>
              <a:solidFill>
                <a:srgbClr val="CA8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4" name="Freeform 19">
                <a:extLst>
                  <a:ext uri="{FF2B5EF4-FFF2-40B4-BE49-F238E27FC236}">
                    <a16:creationId xmlns:a16="http://schemas.microsoft.com/office/drawing/2014/main" id="{93204F52-14E7-4259-8F96-CF746B44A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1955"/>
                <a:ext cx="92" cy="125"/>
              </a:xfrm>
              <a:custGeom>
                <a:avLst/>
                <a:gdLst>
                  <a:gd name="T0" fmla="*/ 210 w 61"/>
                  <a:gd name="T1" fmla="*/ 0 h 83"/>
                  <a:gd name="T2" fmla="*/ 59 w 61"/>
                  <a:gd name="T3" fmla="*/ 167 h 83"/>
                  <a:gd name="T4" fmla="*/ 14 w 61"/>
                  <a:gd name="T5" fmla="*/ 252 h 83"/>
                  <a:gd name="T6" fmla="*/ 113 w 61"/>
                  <a:gd name="T7" fmla="*/ 277 h 83"/>
                  <a:gd name="T8" fmla="*/ 75 w 61"/>
                  <a:gd name="T9" fmla="*/ 191 h 83"/>
                  <a:gd name="T10" fmla="*/ 134 w 61"/>
                  <a:gd name="T11" fmla="*/ 130 h 83"/>
                  <a:gd name="T12" fmla="*/ 161 w 61"/>
                  <a:gd name="T13" fmla="*/ 53 h 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83">
                    <a:moveTo>
                      <a:pt x="61" y="0"/>
                    </a:moveTo>
                    <a:cubicBezTo>
                      <a:pt x="42" y="9"/>
                      <a:pt x="30" y="33"/>
                      <a:pt x="17" y="49"/>
                    </a:cubicBezTo>
                    <a:cubicBezTo>
                      <a:pt x="13" y="55"/>
                      <a:pt x="0" y="65"/>
                      <a:pt x="4" y="74"/>
                    </a:cubicBezTo>
                    <a:cubicBezTo>
                      <a:pt x="7" y="80"/>
                      <a:pt x="27" y="83"/>
                      <a:pt x="33" y="81"/>
                    </a:cubicBezTo>
                    <a:cubicBezTo>
                      <a:pt x="21" y="76"/>
                      <a:pt x="17" y="67"/>
                      <a:pt x="22" y="56"/>
                    </a:cubicBezTo>
                    <a:cubicBezTo>
                      <a:pt x="26" y="49"/>
                      <a:pt x="35" y="45"/>
                      <a:pt x="39" y="38"/>
                    </a:cubicBezTo>
                    <a:cubicBezTo>
                      <a:pt x="43" y="32"/>
                      <a:pt x="45" y="22"/>
                      <a:pt x="47" y="15"/>
                    </a:cubicBezTo>
                  </a:path>
                </a:pathLst>
              </a:custGeom>
              <a:solidFill>
                <a:srgbClr val="CA8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5" name="Freeform 20">
                <a:extLst>
                  <a:ext uri="{FF2B5EF4-FFF2-40B4-BE49-F238E27FC236}">
                    <a16:creationId xmlns:a16="http://schemas.microsoft.com/office/drawing/2014/main" id="{3D884F21-35AC-4767-9DFB-928665A2D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2084"/>
                <a:ext cx="65" cy="149"/>
              </a:xfrm>
              <a:custGeom>
                <a:avLst/>
                <a:gdLst>
                  <a:gd name="T0" fmla="*/ 148 w 43"/>
                  <a:gd name="T1" fmla="*/ 53 h 99"/>
                  <a:gd name="T2" fmla="*/ 5 w 43"/>
                  <a:gd name="T3" fmla="*/ 86 h 99"/>
                  <a:gd name="T4" fmla="*/ 39 w 43"/>
                  <a:gd name="T5" fmla="*/ 208 h 99"/>
                  <a:gd name="T6" fmla="*/ 68 w 43"/>
                  <a:gd name="T7" fmla="*/ 337 h 99"/>
                  <a:gd name="T8" fmla="*/ 148 w 43"/>
                  <a:gd name="T9" fmla="*/ 66 h 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99">
                    <a:moveTo>
                      <a:pt x="43" y="15"/>
                    </a:moveTo>
                    <a:cubicBezTo>
                      <a:pt x="27" y="11"/>
                      <a:pt x="0" y="0"/>
                      <a:pt x="1" y="25"/>
                    </a:cubicBezTo>
                    <a:cubicBezTo>
                      <a:pt x="2" y="37"/>
                      <a:pt x="8" y="49"/>
                      <a:pt x="11" y="61"/>
                    </a:cubicBezTo>
                    <a:cubicBezTo>
                      <a:pt x="14" y="72"/>
                      <a:pt x="14" y="88"/>
                      <a:pt x="20" y="99"/>
                    </a:cubicBezTo>
                    <a:cubicBezTo>
                      <a:pt x="16" y="73"/>
                      <a:pt x="5" y="23"/>
                      <a:pt x="43" y="19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6" name="Freeform 21">
                <a:extLst>
                  <a:ext uri="{FF2B5EF4-FFF2-40B4-BE49-F238E27FC236}">
                    <a16:creationId xmlns:a16="http://schemas.microsoft.com/office/drawing/2014/main" id="{9BBB8992-E1BF-45AC-BC9C-C6B9AA934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3" y="2093"/>
                <a:ext cx="102" cy="77"/>
              </a:xfrm>
              <a:custGeom>
                <a:avLst/>
                <a:gdLst>
                  <a:gd name="T0" fmla="*/ 27 w 68"/>
                  <a:gd name="T1" fmla="*/ 62 h 51"/>
                  <a:gd name="T2" fmla="*/ 59 w 68"/>
                  <a:gd name="T3" fmla="*/ 165 h 51"/>
                  <a:gd name="T4" fmla="*/ 230 w 68"/>
                  <a:gd name="T5" fmla="*/ 162 h 51"/>
                  <a:gd name="T6" fmla="*/ 45 w 68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51">
                    <a:moveTo>
                      <a:pt x="8" y="18"/>
                    </a:moveTo>
                    <a:cubicBezTo>
                      <a:pt x="7" y="33"/>
                      <a:pt x="0" y="44"/>
                      <a:pt x="17" y="48"/>
                    </a:cubicBezTo>
                    <a:cubicBezTo>
                      <a:pt x="32" y="51"/>
                      <a:pt x="52" y="47"/>
                      <a:pt x="68" y="47"/>
                    </a:cubicBezTo>
                    <a:cubicBezTo>
                      <a:pt x="37" y="50"/>
                      <a:pt x="14" y="29"/>
                      <a:pt x="13" y="0"/>
                    </a:cubicBezTo>
                  </a:path>
                </a:pathLst>
              </a:custGeom>
              <a:solidFill>
                <a:srgbClr val="CA8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7" name="Freeform 22">
                <a:extLst>
                  <a:ext uri="{FF2B5EF4-FFF2-40B4-BE49-F238E27FC236}">
                    <a16:creationId xmlns:a16="http://schemas.microsoft.com/office/drawing/2014/main" id="{533EA2F1-83BB-40AF-AF9B-32C242CC9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189"/>
                <a:ext cx="108" cy="296"/>
              </a:xfrm>
              <a:custGeom>
                <a:avLst/>
                <a:gdLst>
                  <a:gd name="T0" fmla="*/ 243 w 72"/>
                  <a:gd name="T1" fmla="*/ 45 h 197"/>
                  <a:gd name="T2" fmla="*/ 75 w 72"/>
                  <a:gd name="T3" fmla="*/ 257 h 197"/>
                  <a:gd name="T4" fmla="*/ 0 w 72"/>
                  <a:gd name="T5" fmla="*/ 669 h 197"/>
                  <a:gd name="T6" fmla="*/ 126 w 72"/>
                  <a:gd name="T7" fmla="*/ 257 h 197"/>
                  <a:gd name="T8" fmla="*/ 242 w 72"/>
                  <a:gd name="T9" fmla="*/ 54 h 1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197">
                    <a:moveTo>
                      <a:pt x="72" y="13"/>
                    </a:moveTo>
                    <a:cubicBezTo>
                      <a:pt x="28" y="0"/>
                      <a:pt x="27" y="44"/>
                      <a:pt x="22" y="76"/>
                    </a:cubicBezTo>
                    <a:cubicBezTo>
                      <a:pt x="15" y="117"/>
                      <a:pt x="9" y="157"/>
                      <a:pt x="0" y="197"/>
                    </a:cubicBezTo>
                    <a:cubicBezTo>
                      <a:pt x="11" y="156"/>
                      <a:pt x="27" y="117"/>
                      <a:pt x="37" y="76"/>
                    </a:cubicBezTo>
                    <a:cubicBezTo>
                      <a:pt x="43" y="52"/>
                      <a:pt x="45" y="25"/>
                      <a:pt x="71" y="16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8" name="Freeform 23">
                <a:extLst>
                  <a:ext uri="{FF2B5EF4-FFF2-40B4-BE49-F238E27FC236}">
                    <a16:creationId xmlns:a16="http://schemas.microsoft.com/office/drawing/2014/main" id="{3002DE8E-0C4A-4049-8211-CE5DEABAC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2629"/>
                <a:ext cx="463" cy="97"/>
              </a:xfrm>
              <a:custGeom>
                <a:avLst/>
                <a:gdLst>
                  <a:gd name="T0" fmla="*/ 0 w 309"/>
                  <a:gd name="T1" fmla="*/ 0 h 65"/>
                  <a:gd name="T2" fmla="*/ 1040 w 309"/>
                  <a:gd name="T3" fmla="*/ 94 h 65"/>
                  <a:gd name="T4" fmla="*/ 0 w 309"/>
                  <a:gd name="T5" fmla="*/ 0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9" h="65">
                    <a:moveTo>
                      <a:pt x="0" y="0"/>
                    </a:moveTo>
                    <a:cubicBezTo>
                      <a:pt x="44" y="20"/>
                      <a:pt x="227" y="48"/>
                      <a:pt x="309" y="28"/>
                    </a:cubicBezTo>
                    <a:cubicBezTo>
                      <a:pt x="286" y="45"/>
                      <a:pt x="109" y="65"/>
                      <a:pt x="0" y="0"/>
                    </a:cubicBezTo>
                    <a:close/>
                  </a:path>
                </a:pathLst>
              </a:custGeom>
              <a:solidFill>
                <a:srgbClr val="CA8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69" name="Freeform 24">
                <a:extLst>
                  <a:ext uri="{FF2B5EF4-FFF2-40B4-BE49-F238E27FC236}">
                    <a16:creationId xmlns:a16="http://schemas.microsoft.com/office/drawing/2014/main" id="{72B1B055-6DEC-4477-85EF-0C6CF8FBB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1841"/>
                <a:ext cx="437" cy="378"/>
              </a:xfrm>
              <a:custGeom>
                <a:avLst/>
                <a:gdLst>
                  <a:gd name="T0" fmla="*/ 0 w 292"/>
                  <a:gd name="T1" fmla="*/ 581 h 252"/>
                  <a:gd name="T2" fmla="*/ 63 w 292"/>
                  <a:gd name="T3" fmla="*/ 824 h 252"/>
                  <a:gd name="T4" fmla="*/ 123 w 292"/>
                  <a:gd name="T5" fmla="*/ 842 h 252"/>
                  <a:gd name="T6" fmla="*/ 211 w 292"/>
                  <a:gd name="T7" fmla="*/ 831 h 252"/>
                  <a:gd name="T8" fmla="*/ 358 w 292"/>
                  <a:gd name="T9" fmla="*/ 837 h 252"/>
                  <a:gd name="T10" fmla="*/ 781 w 292"/>
                  <a:gd name="T11" fmla="*/ 621 h 252"/>
                  <a:gd name="T12" fmla="*/ 844 w 292"/>
                  <a:gd name="T13" fmla="*/ 531 h 252"/>
                  <a:gd name="T14" fmla="*/ 910 w 292"/>
                  <a:gd name="T15" fmla="*/ 473 h 252"/>
                  <a:gd name="T16" fmla="*/ 883 w 292"/>
                  <a:gd name="T17" fmla="*/ 234 h 252"/>
                  <a:gd name="T18" fmla="*/ 614 w 292"/>
                  <a:gd name="T19" fmla="*/ 18 h 252"/>
                  <a:gd name="T20" fmla="*/ 569 w 292"/>
                  <a:gd name="T21" fmla="*/ 8 h 252"/>
                  <a:gd name="T22" fmla="*/ 506 w 292"/>
                  <a:gd name="T23" fmla="*/ 41 h 252"/>
                  <a:gd name="T24" fmla="*/ 171 w 292"/>
                  <a:gd name="T25" fmla="*/ 329 h 2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92" h="252">
                    <a:moveTo>
                      <a:pt x="0" y="172"/>
                    </a:moveTo>
                    <a:cubicBezTo>
                      <a:pt x="2" y="190"/>
                      <a:pt x="5" y="232"/>
                      <a:pt x="19" y="244"/>
                    </a:cubicBezTo>
                    <a:cubicBezTo>
                      <a:pt x="24" y="248"/>
                      <a:pt x="30" y="248"/>
                      <a:pt x="37" y="249"/>
                    </a:cubicBezTo>
                    <a:cubicBezTo>
                      <a:pt x="46" y="249"/>
                      <a:pt x="54" y="247"/>
                      <a:pt x="63" y="246"/>
                    </a:cubicBezTo>
                    <a:cubicBezTo>
                      <a:pt x="78" y="244"/>
                      <a:pt x="91" y="247"/>
                      <a:pt x="107" y="248"/>
                    </a:cubicBezTo>
                    <a:cubicBezTo>
                      <a:pt x="160" y="252"/>
                      <a:pt x="201" y="223"/>
                      <a:pt x="233" y="184"/>
                    </a:cubicBezTo>
                    <a:cubicBezTo>
                      <a:pt x="240" y="175"/>
                      <a:pt x="245" y="165"/>
                      <a:pt x="252" y="157"/>
                    </a:cubicBezTo>
                    <a:cubicBezTo>
                      <a:pt x="257" y="151"/>
                      <a:pt x="265" y="147"/>
                      <a:pt x="271" y="140"/>
                    </a:cubicBezTo>
                    <a:cubicBezTo>
                      <a:pt x="292" y="116"/>
                      <a:pt x="281" y="92"/>
                      <a:pt x="263" y="69"/>
                    </a:cubicBezTo>
                    <a:cubicBezTo>
                      <a:pt x="244" y="42"/>
                      <a:pt x="215" y="16"/>
                      <a:pt x="183" y="5"/>
                    </a:cubicBezTo>
                    <a:cubicBezTo>
                      <a:pt x="176" y="3"/>
                      <a:pt x="179" y="0"/>
                      <a:pt x="170" y="2"/>
                    </a:cubicBezTo>
                    <a:cubicBezTo>
                      <a:pt x="164" y="3"/>
                      <a:pt x="156" y="9"/>
                      <a:pt x="151" y="12"/>
                    </a:cubicBezTo>
                    <a:cubicBezTo>
                      <a:pt x="113" y="32"/>
                      <a:pt x="77" y="63"/>
                      <a:pt x="51" y="97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0" name="Freeform 25">
                <a:extLst>
                  <a:ext uri="{FF2B5EF4-FFF2-40B4-BE49-F238E27FC236}">
                    <a16:creationId xmlns:a16="http://schemas.microsoft.com/office/drawing/2014/main" id="{556080ED-8BF8-411A-B754-666195593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868"/>
                <a:ext cx="223" cy="494"/>
              </a:xfrm>
              <a:custGeom>
                <a:avLst/>
                <a:gdLst>
                  <a:gd name="T0" fmla="*/ 470 w 149"/>
                  <a:gd name="T1" fmla="*/ 0 h 329"/>
                  <a:gd name="T2" fmla="*/ 492 w 149"/>
                  <a:gd name="T3" fmla="*/ 234 h 329"/>
                  <a:gd name="T4" fmla="*/ 492 w 149"/>
                  <a:gd name="T5" fmla="*/ 446 h 329"/>
                  <a:gd name="T6" fmla="*/ 477 w 149"/>
                  <a:gd name="T7" fmla="*/ 566 h 329"/>
                  <a:gd name="T8" fmla="*/ 412 w 149"/>
                  <a:gd name="T9" fmla="*/ 670 h 329"/>
                  <a:gd name="T10" fmla="*/ 376 w 149"/>
                  <a:gd name="T11" fmla="*/ 763 h 329"/>
                  <a:gd name="T12" fmla="*/ 329 w 149"/>
                  <a:gd name="T13" fmla="*/ 809 h 329"/>
                  <a:gd name="T14" fmla="*/ 323 w 149"/>
                  <a:gd name="T15" fmla="*/ 880 h 329"/>
                  <a:gd name="T16" fmla="*/ 148 w 149"/>
                  <a:gd name="T17" fmla="*/ 1114 h 329"/>
                  <a:gd name="T18" fmla="*/ 123 w 149"/>
                  <a:gd name="T19" fmla="*/ 994 h 329"/>
                  <a:gd name="T20" fmla="*/ 27 w 149"/>
                  <a:gd name="T21" fmla="*/ 620 h 329"/>
                  <a:gd name="T22" fmla="*/ 63 w 149"/>
                  <a:gd name="T23" fmla="*/ 230 h 329"/>
                  <a:gd name="T24" fmla="*/ 157 w 149"/>
                  <a:gd name="T25" fmla="*/ 48 h 3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9" h="329">
                    <a:moveTo>
                      <a:pt x="140" y="0"/>
                    </a:moveTo>
                    <a:cubicBezTo>
                      <a:pt x="139" y="22"/>
                      <a:pt x="145" y="47"/>
                      <a:pt x="147" y="69"/>
                    </a:cubicBezTo>
                    <a:cubicBezTo>
                      <a:pt x="148" y="90"/>
                      <a:pt x="149" y="111"/>
                      <a:pt x="147" y="132"/>
                    </a:cubicBezTo>
                    <a:cubicBezTo>
                      <a:pt x="145" y="143"/>
                      <a:pt x="145" y="156"/>
                      <a:pt x="142" y="167"/>
                    </a:cubicBezTo>
                    <a:cubicBezTo>
                      <a:pt x="140" y="181"/>
                      <a:pt x="129" y="187"/>
                      <a:pt x="123" y="198"/>
                    </a:cubicBezTo>
                    <a:cubicBezTo>
                      <a:pt x="118" y="206"/>
                      <a:pt x="118" y="218"/>
                      <a:pt x="112" y="225"/>
                    </a:cubicBezTo>
                    <a:cubicBezTo>
                      <a:pt x="109" y="231"/>
                      <a:pt x="101" y="233"/>
                      <a:pt x="98" y="239"/>
                    </a:cubicBezTo>
                    <a:cubicBezTo>
                      <a:pt x="95" y="244"/>
                      <a:pt x="97" y="254"/>
                      <a:pt x="96" y="260"/>
                    </a:cubicBezTo>
                    <a:cubicBezTo>
                      <a:pt x="89" y="289"/>
                      <a:pt x="79" y="323"/>
                      <a:pt x="44" y="329"/>
                    </a:cubicBezTo>
                    <a:cubicBezTo>
                      <a:pt x="40" y="318"/>
                      <a:pt x="39" y="306"/>
                      <a:pt x="37" y="294"/>
                    </a:cubicBezTo>
                    <a:cubicBezTo>
                      <a:pt x="29" y="257"/>
                      <a:pt x="15" y="221"/>
                      <a:pt x="8" y="183"/>
                    </a:cubicBezTo>
                    <a:cubicBezTo>
                      <a:pt x="0" y="142"/>
                      <a:pt x="0" y="105"/>
                      <a:pt x="19" y="68"/>
                    </a:cubicBezTo>
                    <a:cubicBezTo>
                      <a:pt x="28" y="50"/>
                      <a:pt x="38" y="32"/>
                      <a:pt x="47" y="14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1" name="Freeform 26">
                <a:extLst>
                  <a:ext uri="{FF2B5EF4-FFF2-40B4-BE49-F238E27FC236}">
                    <a16:creationId xmlns:a16="http://schemas.microsoft.com/office/drawing/2014/main" id="{711B6F96-2EC3-4ADB-8C20-81EF5653B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251"/>
                <a:ext cx="42" cy="256"/>
              </a:xfrm>
              <a:custGeom>
                <a:avLst/>
                <a:gdLst>
                  <a:gd name="T0" fmla="*/ 81 w 28"/>
                  <a:gd name="T1" fmla="*/ 0 h 171"/>
                  <a:gd name="T2" fmla="*/ 93 w 28"/>
                  <a:gd name="T3" fmla="*/ 252 h 171"/>
                  <a:gd name="T4" fmla="*/ 48 w 28"/>
                  <a:gd name="T5" fmla="*/ 437 h 171"/>
                  <a:gd name="T6" fmla="*/ 0 w 28"/>
                  <a:gd name="T7" fmla="*/ 573 h 171"/>
                  <a:gd name="T8" fmla="*/ 18 w 28"/>
                  <a:gd name="T9" fmla="*/ 55 h 1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171">
                    <a:moveTo>
                      <a:pt x="24" y="0"/>
                    </a:moveTo>
                    <a:cubicBezTo>
                      <a:pt x="17" y="23"/>
                      <a:pt x="28" y="51"/>
                      <a:pt x="27" y="75"/>
                    </a:cubicBezTo>
                    <a:cubicBezTo>
                      <a:pt x="25" y="94"/>
                      <a:pt x="19" y="112"/>
                      <a:pt x="14" y="130"/>
                    </a:cubicBezTo>
                    <a:cubicBezTo>
                      <a:pt x="10" y="142"/>
                      <a:pt x="9" y="161"/>
                      <a:pt x="0" y="171"/>
                    </a:cubicBezTo>
                    <a:cubicBezTo>
                      <a:pt x="7" y="121"/>
                      <a:pt x="6" y="68"/>
                      <a:pt x="5" y="17"/>
                    </a:cubicBezTo>
                  </a:path>
                </a:pathLst>
              </a:custGeom>
              <a:solidFill>
                <a:srgbClr val="A14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2" name="Freeform 27">
                <a:extLst>
                  <a:ext uri="{FF2B5EF4-FFF2-40B4-BE49-F238E27FC236}">
                    <a16:creationId xmlns:a16="http://schemas.microsoft.com/office/drawing/2014/main" id="{606D99BC-0453-4782-9DD7-482FEACF6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760"/>
                <a:ext cx="421" cy="198"/>
              </a:xfrm>
              <a:custGeom>
                <a:avLst/>
                <a:gdLst>
                  <a:gd name="T0" fmla="*/ 0 w 281"/>
                  <a:gd name="T1" fmla="*/ 5 h 132"/>
                  <a:gd name="T2" fmla="*/ 222 w 281"/>
                  <a:gd name="T3" fmla="*/ 53 h 132"/>
                  <a:gd name="T4" fmla="*/ 512 w 281"/>
                  <a:gd name="T5" fmla="*/ 99 h 132"/>
                  <a:gd name="T6" fmla="*/ 936 w 281"/>
                  <a:gd name="T7" fmla="*/ 126 h 132"/>
                  <a:gd name="T8" fmla="*/ 848 w 281"/>
                  <a:gd name="T9" fmla="*/ 242 h 132"/>
                  <a:gd name="T10" fmla="*/ 767 w 281"/>
                  <a:gd name="T11" fmla="*/ 446 h 132"/>
                  <a:gd name="T12" fmla="*/ 770 w 281"/>
                  <a:gd name="T13" fmla="*/ 242 h 132"/>
                  <a:gd name="T14" fmla="*/ 667 w 281"/>
                  <a:gd name="T15" fmla="*/ 255 h 132"/>
                  <a:gd name="T16" fmla="*/ 518 w 281"/>
                  <a:gd name="T17" fmla="*/ 255 h 132"/>
                  <a:gd name="T18" fmla="*/ 472 w 281"/>
                  <a:gd name="T19" fmla="*/ 167 h 132"/>
                  <a:gd name="T20" fmla="*/ 370 w 281"/>
                  <a:gd name="T21" fmla="*/ 201 h 132"/>
                  <a:gd name="T22" fmla="*/ 238 w 281"/>
                  <a:gd name="T23" fmla="*/ 251 h 132"/>
                  <a:gd name="T24" fmla="*/ 244 w 281"/>
                  <a:gd name="T25" fmla="*/ 167 h 132"/>
                  <a:gd name="T26" fmla="*/ 195 w 281"/>
                  <a:gd name="T27" fmla="*/ 120 h 132"/>
                  <a:gd name="T28" fmla="*/ 163 w 281"/>
                  <a:gd name="T29" fmla="*/ 122 h 132"/>
                  <a:gd name="T30" fmla="*/ 135 w 281"/>
                  <a:gd name="T31" fmla="*/ 89 h 132"/>
                  <a:gd name="T32" fmla="*/ 73 w 281"/>
                  <a:gd name="T33" fmla="*/ 86 h 132"/>
                  <a:gd name="T34" fmla="*/ 0 w 281"/>
                  <a:gd name="T35" fmla="*/ 26 h 1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81" h="132">
                    <a:moveTo>
                      <a:pt x="0" y="1"/>
                    </a:moveTo>
                    <a:cubicBezTo>
                      <a:pt x="21" y="0"/>
                      <a:pt x="45" y="13"/>
                      <a:pt x="66" y="15"/>
                    </a:cubicBezTo>
                    <a:cubicBezTo>
                      <a:pt x="95" y="19"/>
                      <a:pt x="124" y="26"/>
                      <a:pt x="152" y="29"/>
                    </a:cubicBezTo>
                    <a:cubicBezTo>
                      <a:pt x="195" y="34"/>
                      <a:pt x="235" y="37"/>
                      <a:pt x="278" y="37"/>
                    </a:cubicBezTo>
                    <a:cubicBezTo>
                      <a:pt x="281" y="51"/>
                      <a:pt x="260" y="62"/>
                      <a:pt x="252" y="71"/>
                    </a:cubicBezTo>
                    <a:cubicBezTo>
                      <a:pt x="239" y="87"/>
                      <a:pt x="226" y="112"/>
                      <a:pt x="228" y="132"/>
                    </a:cubicBezTo>
                    <a:cubicBezTo>
                      <a:pt x="232" y="119"/>
                      <a:pt x="239" y="83"/>
                      <a:pt x="229" y="71"/>
                    </a:cubicBezTo>
                    <a:cubicBezTo>
                      <a:pt x="219" y="58"/>
                      <a:pt x="210" y="69"/>
                      <a:pt x="198" y="75"/>
                    </a:cubicBezTo>
                    <a:cubicBezTo>
                      <a:pt x="198" y="39"/>
                      <a:pt x="165" y="68"/>
                      <a:pt x="154" y="75"/>
                    </a:cubicBezTo>
                    <a:cubicBezTo>
                      <a:pt x="153" y="65"/>
                      <a:pt x="151" y="53"/>
                      <a:pt x="140" y="49"/>
                    </a:cubicBezTo>
                    <a:cubicBezTo>
                      <a:pt x="128" y="45"/>
                      <a:pt x="122" y="58"/>
                      <a:pt x="110" y="59"/>
                    </a:cubicBezTo>
                    <a:cubicBezTo>
                      <a:pt x="103" y="29"/>
                      <a:pt x="78" y="61"/>
                      <a:pt x="71" y="74"/>
                    </a:cubicBezTo>
                    <a:cubicBezTo>
                      <a:pt x="73" y="67"/>
                      <a:pt x="75" y="56"/>
                      <a:pt x="73" y="49"/>
                    </a:cubicBezTo>
                    <a:cubicBezTo>
                      <a:pt x="67" y="33"/>
                      <a:pt x="68" y="42"/>
                      <a:pt x="58" y="35"/>
                    </a:cubicBezTo>
                    <a:cubicBezTo>
                      <a:pt x="55" y="36"/>
                      <a:pt x="52" y="36"/>
                      <a:pt x="49" y="36"/>
                    </a:cubicBezTo>
                    <a:cubicBezTo>
                      <a:pt x="44" y="35"/>
                      <a:pt x="43" y="27"/>
                      <a:pt x="40" y="26"/>
                    </a:cubicBezTo>
                    <a:cubicBezTo>
                      <a:pt x="33" y="24"/>
                      <a:pt x="28" y="22"/>
                      <a:pt x="22" y="25"/>
                    </a:cubicBezTo>
                    <a:cubicBezTo>
                      <a:pt x="17" y="16"/>
                      <a:pt x="10" y="8"/>
                      <a:pt x="0" y="7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3" name="Freeform 28">
                <a:extLst>
                  <a:ext uri="{FF2B5EF4-FFF2-40B4-BE49-F238E27FC236}">
                    <a16:creationId xmlns:a16="http://schemas.microsoft.com/office/drawing/2014/main" id="{D1D5F37C-9356-486F-B94F-8228D2C9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752"/>
                <a:ext cx="209" cy="114"/>
              </a:xfrm>
              <a:custGeom>
                <a:avLst/>
                <a:gdLst>
                  <a:gd name="T0" fmla="*/ 54 w 140"/>
                  <a:gd name="T1" fmla="*/ 147 h 76"/>
                  <a:gd name="T2" fmla="*/ 272 w 140"/>
                  <a:gd name="T3" fmla="*/ 113 h 76"/>
                  <a:gd name="T4" fmla="*/ 466 w 140"/>
                  <a:gd name="T5" fmla="*/ 0 h 76"/>
                  <a:gd name="T6" fmla="*/ 376 w 140"/>
                  <a:gd name="T7" fmla="*/ 242 h 76"/>
                  <a:gd name="T8" fmla="*/ 258 w 140"/>
                  <a:gd name="T9" fmla="*/ 257 h 76"/>
                  <a:gd name="T10" fmla="*/ 163 w 140"/>
                  <a:gd name="T11" fmla="*/ 224 h 76"/>
                  <a:gd name="T12" fmla="*/ 0 w 140"/>
                  <a:gd name="T13" fmla="*/ 194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0" h="76">
                    <a:moveTo>
                      <a:pt x="16" y="43"/>
                    </a:moveTo>
                    <a:cubicBezTo>
                      <a:pt x="38" y="40"/>
                      <a:pt x="61" y="38"/>
                      <a:pt x="82" y="33"/>
                    </a:cubicBezTo>
                    <a:cubicBezTo>
                      <a:pt x="112" y="27"/>
                      <a:pt x="119" y="19"/>
                      <a:pt x="140" y="0"/>
                    </a:cubicBezTo>
                    <a:cubicBezTo>
                      <a:pt x="121" y="19"/>
                      <a:pt x="107" y="45"/>
                      <a:pt x="113" y="71"/>
                    </a:cubicBezTo>
                    <a:cubicBezTo>
                      <a:pt x="105" y="52"/>
                      <a:pt x="76" y="52"/>
                      <a:pt x="78" y="76"/>
                    </a:cubicBezTo>
                    <a:cubicBezTo>
                      <a:pt x="71" y="64"/>
                      <a:pt x="61" y="49"/>
                      <a:pt x="49" y="66"/>
                    </a:cubicBezTo>
                    <a:cubicBezTo>
                      <a:pt x="44" y="46"/>
                      <a:pt x="14" y="49"/>
                      <a:pt x="0" y="57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4" name="Freeform 29">
                <a:extLst>
                  <a:ext uri="{FF2B5EF4-FFF2-40B4-BE49-F238E27FC236}">
                    <a16:creationId xmlns:a16="http://schemas.microsoft.com/office/drawing/2014/main" id="{7524E8AD-A80E-4B99-A9E5-A4F15929C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833"/>
                <a:ext cx="38" cy="123"/>
              </a:xfrm>
              <a:custGeom>
                <a:avLst/>
                <a:gdLst>
                  <a:gd name="T0" fmla="*/ 35 w 25"/>
                  <a:gd name="T1" fmla="*/ 75 h 82"/>
                  <a:gd name="T2" fmla="*/ 32 w 25"/>
                  <a:gd name="T3" fmla="*/ 189 h 82"/>
                  <a:gd name="T4" fmla="*/ 0 w 25"/>
                  <a:gd name="T5" fmla="*/ 278 h 82"/>
                  <a:gd name="T6" fmla="*/ 49 w 25"/>
                  <a:gd name="T7" fmla="*/ 261 h 82"/>
                  <a:gd name="T8" fmla="*/ 76 w 25"/>
                  <a:gd name="T9" fmla="*/ 224 h 82"/>
                  <a:gd name="T10" fmla="*/ 21 w 25"/>
                  <a:gd name="T11" fmla="*/ 0 h 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82">
                    <a:moveTo>
                      <a:pt x="10" y="22"/>
                    </a:moveTo>
                    <a:cubicBezTo>
                      <a:pt x="8" y="33"/>
                      <a:pt x="12" y="44"/>
                      <a:pt x="9" y="56"/>
                    </a:cubicBezTo>
                    <a:cubicBezTo>
                      <a:pt x="7" y="65"/>
                      <a:pt x="1" y="73"/>
                      <a:pt x="0" y="82"/>
                    </a:cubicBezTo>
                    <a:cubicBezTo>
                      <a:pt x="5" y="81"/>
                      <a:pt x="10" y="80"/>
                      <a:pt x="14" y="77"/>
                    </a:cubicBezTo>
                    <a:cubicBezTo>
                      <a:pt x="24" y="72"/>
                      <a:pt x="21" y="77"/>
                      <a:pt x="22" y="66"/>
                    </a:cubicBezTo>
                    <a:cubicBezTo>
                      <a:pt x="25" y="43"/>
                      <a:pt x="11" y="21"/>
                      <a:pt x="6" y="0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5" name="Freeform 30">
                <a:extLst>
                  <a:ext uri="{FF2B5EF4-FFF2-40B4-BE49-F238E27FC236}">
                    <a16:creationId xmlns:a16="http://schemas.microsoft.com/office/drawing/2014/main" id="{AA1C9A31-4314-4A97-90DD-6683F080C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2764"/>
                <a:ext cx="18" cy="59"/>
              </a:xfrm>
              <a:custGeom>
                <a:avLst/>
                <a:gdLst>
                  <a:gd name="T0" fmla="*/ 41 w 12"/>
                  <a:gd name="T1" fmla="*/ 0 h 39"/>
                  <a:gd name="T2" fmla="*/ 8 w 12"/>
                  <a:gd name="T3" fmla="*/ 135 h 39"/>
                  <a:gd name="T4" fmla="*/ 39 w 12"/>
                  <a:gd name="T5" fmla="*/ 130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9">
                    <a:moveTo>
                      <a:pt x="12" y="0"/>
                    </a:moveTo>
                    <a:cubicBezTo>
                      <a:pt x="8" y="13"/>
                      <a:pt x="0" y="25"/>
                      <a:pt x="2" y="39"/>
                    </a:cubicBezTo>
                    <a:cubicBezTo>
                      <a:pt x="5" y="39"/>
                      <a:pt x="9" y="39"/>
                      <a:pt x="11" y="38"/>
                    </a:cubicBezTo>
                  </a:path>
                </a:pathLst>
              </a:custGeom>
              <a:solidFill>
                <a:srgbClr val="AF5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6" name="Freeform 31">
                <a:extLst>
                  <a:ext uri="{FF2B5EF4-FFF2-40B4-BE49-F238E27FC236}">
                    <a16:creationId xmlns:a16="http://schemas.microsoft.com/office/drawing/2014/main" id="{0C1CB701-EBAF-4E62-B395-2ACB67234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1854"/>
                <a:ext cx="265" cy="316"/>
              </a:xfrm>
              <a:custGeom>
                <a:avLst/>
                <a:gdLst>
                  <a:gd name="T0" fmla="*/ 127 w 177"/>
                  <a:gd name="T1" fmla="*/ 45 h 210"/>
                  <a:gd name="T2" fmla="*/ 229 w 177"/>
                  <a:gd name="T3" fmla="*/ 318 h 210"/>
                  <a:gd name="T4" fmla="*/ 90 w 177"/>
                  <a:gd name="T5" fmla="*/ 506 h 210"/>
                  <a:gd name="T6" fmla="*/ 13 w 177"/>
                  <a:gd name="T7" fmla="*/ 656 h 210"/>
                  <a:gd name="T8" fmla="*/ 69 w 177"/>
                  <a:gd name="T9" fmla="*/ 697 h 210"/>
                  <a:gd name="T10" fmla="*/ 497 w 177"/>
                  <a:gd name="T11" fmla="*/ 472 h 210"/>
                  <a:gd name="T12" fmla="*/ 302 w 177"/>
                  <a:gd name="T13" fmla="*/ 0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7" h="210">
                    <a:moveTo>
                      <a:pt x="38" y="13"/>
                    </a:moveTo>
                    <a:cubicBezTo>
                      <a:pt x="51" y="36"/>
                      <a:pt x="66" y="66"/>
                      <a:pt x="68" y="93"/>
                    </a:cubicBezTo>
                    <a:cubicBezTo>
                      <a:pt x="71" y="125"/>
                      <a:pt x="46" y="131"/>
                      <a:pt x="27" y="148"/>
                    </a:cubicBezTo>
                    <a:cubicBezTo>
                      <a:pt x="16" y="158"/>
                      <a:pt x="9" y="179"/>
                      <a:pt x="4" y="193"/>
                    </a:cubicBezTo>
                    <a:cubicBezTo>
                      <a:pt x="0" y="209"/>
                      <a:pt x="5" y="210"/>
                      <a:pt x="21" y="205"/>
                    </a:cubicBezTo>
                    <a:cubicBezTo>
                      <a:pt x="66" y="194"/>
                      <a:pt x="124" y="182"/>
                      <a:pt x="148" y="139"/>
                    </a:cubicBezTo>
                    <a:cubicBezTo>
                      <a:pt x="177" y="87"/>
                      <a:pt x="134" y="26"/>
                      <a:pt x="90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7" name="Freeform 32">
                <a:extLst>
                  <a:ext uri="{FF2B5EF4-FFF2-40B4-BE49-F238E27FC236}">
                    <a16:creationId xmlns:a16="http://schemas.microsoft.com/office/drawing/2014/main" id="{CE8D52EB-49FF-4A5E-A466-B9DB5A745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6" y="2062"/>
                <a:ext cx="707" cy="568"/>
              </a:xfrm>
              <a:custGeom>
                <a:avLst/>
                <a:gdLst>
                  <a:gd name="T0" fmla="*/ 0 w 472"/>
                  <a:gd name="T1" fmla="*/ 1221 h 379"/>
                  <a:gd name="T2" fmla="*/ 289 w 472"/>
                  <a:gd name="T3" fmla="*/ 1179 h 379"/>
                  <a:gd name="T4" fmla="*/ 419 w 472"/>
                  <a:gd name="T5" fmla="*/ 1253 h 379"/>
                  <a:gd name="T6" fmla="*/ 641 w 472"/>
                  <a:gd name="T7" fmla="*/ 1275 h 379"/>
                  <a:gd name="T8" fmla="*/ 1028 w 472"/>
                  <a:gd name="T9" fmla="*/ 1208 h 379"/>
                  <a:gd name="T10" fmla="*/ 1275 w 472"/>
                  <a:gd name="T11" fmla="*/ 1215 h 379"/>
                  <a:gd name="T12" fmla="*/ 1342 w 472"/>
                  <a:gd name="T13" fmla="*/ 809 h 379"/>
                  <a:gd name="T14" fmla="*/ 1324 w 472"/>
                  <a:gd name="T15" fmla="*/ 635 h 379"/>
                  <a:gd name="T16" fmla="*/ 1338 w 472"/>
                  <a:gd name="T17" fmla="*/ 553 h 379"/>
                  <a:gd name="T18" fmla="*/ 1356 w 472"/>
                  <a:gd name="T19" fmla="*/ 460 h 379"/>
                  <a:gd name="T20" fmla="*/ 1436 w 472"/>
                  <a:gd name="T21" fmla="*/ 438 h 379"/>
                  <a:gd name="T22" fmla="*/ 1490 w 472"/>
                  <a:gd name="T23" fmla="*/ 357 h 379"/>
                  <a:gd name="T24" fmla="*/ 1558 w 472"/>
                  <a:gd name="T25" fmla="*/ 181 h 379"/>
                  <a:gd name="T26" fmla="*/ 1424 w 472"/>
                  <a:gd name="T27" fmla="*/ 0 h 379"/>
                  <a:gd name="T28" fmla="*/ 974 w 472"/>
                  <a:gd name="T29" fmla="*/ 643 h 37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2" h="379">
                    <a:moveTo>
                      <a:pt x="0" y="363"/>
                    </a:moveTo>
                    <a:cubicBezTo>
                      <a:pt x="19" y="379"/>
                      <a:pt x="62" y="342"/>
                      <a:pt x="86" y="350"/>
                    </a:cubicBezTo>
                    <a:cubicBezTo>
                      <a:pt x="101" y="355"/>
                      <a:pt x="111" y="367"/>
                      <a:pt x="125" y="372"/>
                    </a:cubicBezTo>
                    <a:cubicBezTo>
                      <a:pt x="144" y="379"/>
                      <a:pt x="171" y="379"/>
                      <a:pt x="191" y="379"/>
                    </a:cubicBezTo>
                    <a:cubicBezTo>
                      <a:pt x="231" y="379"/>
                      <a:pt x="270" y="378"/>
                      <a:pt x="306" y="359"/>
                    </a:cubicBezTo>
                    <a:cubicBezTo>
                      <a:pt x="335" y="344"/>
                      <a:pt x="355" y="337"/>
                      <a:pt x="379" y="361"/>
                    </a:cubicBezTo>
                    <a:cubicBezTo>
                      <a:pt x="396" y="328"/>
                      <a:pt x="395" y="277"/>
                      <a:pt x="399" y="240"/>
                    </a:cubicBezTo>
                    <a:cubicBezTo>
                      <a:pt x="401" y="223"/>
                      <a:pt x="392" y="206"/>
                      <a:pt x="394" y="189"/>
                    </a:cubicBezTo>
                    <a:cubicBezTo>
                      <a:pt x="394" y="181"/>
                      <a:pt x="397" y="173"/>
                      <a:pt x="398" y="164"/>
                    </a:cubicBezTo>
                    <a:cubicBezTo>
                      <a:pt x="398" y="156"/>
                      <a:pt x="397" y="143"/>
                      <a:pt x="403" y="137"/>
                    </a:cubicBezTo>
                    <a:cubicBezTo>
                      <a:pt x="409" y="131"/>
                      <a:pt x="422" y="134"/>
                      <a:pt x="427" y="130"/>
                    </a:cubicBezTo>
                    <a:cubicBezTo>
                      <a:pt x="434" y="125"/>
                      <a:pt x="440" y="113"/>
                      <a:pt x="443" y="106"/>
                    </a:cubicBezTo>
                    <a:cubicBezTo>
                      <a:pt x="449" y="89"/>
                      <a:pt x="458" y="71"/>
                      <a:pt x="463" y="54"/>
                    </a:cubicBezTo>
                    <a:cubicBezTo>
                      <a:pt x="472" y="23"/>
                      <a:pt x="459" y="0"/>
                      <a:pt x="424" y="0"/>
                    </a:cubicBezTo>
                    <a:cubicBezTo>
                      <a:pt x="330" y="1"/>
                      <a:pt x="317" y="126"/>
                      <a:pt x="290" y="191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8" name="Freeform 33">
                <a:extLst>
                  <a:ext uri="{FF2B5EF4-FFF2-40B4-BE49-F238E27FC236}">
                    <a16:creationId xmlns:a16="http://schemas.microsoft.com/office/drawing/2014/main" id="{F86371CC-45F7-4B0C-A226-2A4E822E2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1903"/>
                <a:ext cx="147" cy="147"/>
              </a:xfrm>
              <a:custGeom>
                <a:avLst/>
                <a:gdLst>
                  <a:gd name="T0" fmla="*/ 161 w 98"/>
                  <a:gd name="T1" fmla="*/ 264 h 98"/>
                  <a:gd name="T2" fmla="*/ 323 w 98"/>
                  <a:gd name="T3" fmla="*/ 89 h 98"/>
                  <a:gd name="T4" fmla="*/ 282 w 98"/>
                  <a:gd name="T5" fmla="*/ 0 h 98"/>
                  <a:gd name="T6" fmla="*/ 0 w 98"/>
                  <a:gd name="T7" fmla="*/ 332 h 9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98">
                    <a:moveTo>
                      <a:pt x="47" y="78"/>
                    </a:moveTo>
                    <a:cubicBezTo>
                      <a:pt x="63" y="58"/>
                      <a:pt x="91" y="55"/>
                      <a:pt x="95" y="26"/>
                    </a:cubicBezTo>
                    <a:cubicBezTo>
                      <a:pt x="97" y="13"/>
                      <a:pt x="98" y="0"/>
                      <a:pt x="83" y="0"/>
                    </a:cubicBezTo>
                    <a:cubicBezTo>
                      <a:pt x="44" y="1"/>
                      <a:pt x="0" y="64"/>
                      <a:pt x="0" y="98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79" name="Freeform 34">
                <a:extLst>
                  <a:ext uri="{FF2B5EF4-FFF2-40B4-BE49-F238E27FC236}">
                    <a16:creationId xmlns:a16="http://schemas.microsoft.com/office/drawing/2014/main" id="{668EB7B9-EF5B-47A5-B1D5-C5C3F2489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1833"/>
                <a:ext cx="239" cy="92"/>
              </a:xfrm>
              <a:custGeom>
                <a:avLst/>
                <a:gdLst>
                  <a:gd name="T0" fmla="*/ 0 w 159"/>
                  <a:gd name="T1" fmla="*/ 178 h 61"/>
                  <a:gd name="T2" fmla="*/ 135 w 159"/>
                  <a:gd name="T3" fmla="*/ 109 h 61"/>
                  <a:gd name="T4" fmla="*/ 251 w 159"/>
                  <a:gd name="T5" fmla="*/ 142 h 61"/>
                  <a:gd name="T6" fmla="*/ 380 w 159"/>
                  <a:gd name="T7" fmla="*/ 155 h 61"/>
                  <a:gd name="T8" fmla="*/ 48 w 159"/>
                  <a:gd name="T9" fmla="*/ 0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9" h="61">
                    <a:moveTo>
                      <a:pt x="0" y="52"/>
                    </a:moveTo>
                    <a:cubicBezTo>
                      <a:pt x="15" y="46"/>
                      <a:pt x="21" y="33"/>
                      <a:pt x="40" y="32"/>
                    </a:cubicBezTo>
                    <a:cubicBezTo>
                      <a:pt x="51" y="32"/>
                      <a:pt x="64" y="34"/>
                      <a:pt x="74" y="41"/>
                    </a:cubicBezTo>
                    <a:cubicBezTo>
                      <a:pt x="89" y="50"/>
                      <a:pt x="93" y="61"/>
                      <a:pt x="112" y="45"/>
                    </a:cubicBezTo>
                    <a:cubicBezTo>
                      <a:pt x="159" y="6"/>
                      <a:pt x="37" y="0"/>
                      <a:pt x="14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0" name="Freeform 35">
                <a:extLst>
                  <a:ext uri="{FF2B5EF4-FFF2-40B4-BE49-F238E27FC236}">
                    <a16:creationId xmlns:a16="http://schemas.microsoft.com/office/drawing/2014/main" id="{5A6F2977-4F13-401E-8714-3AC14780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972"/>
                <a:ext cx="155" cy="162"/>
              </a:xfrm>
              <a:custGeom>
                <a:avLst/>
                <a:gdLst>
                  <a:gd name="T0" fmla="*/ 0 w 103"/>
                  <a:gd name="T1" fmla="*/ 365 h 108"/>
                  <a:gd name="T2" fmla="*/ 217 w 103"/>
                  <a:gd name="T3" fmla="*/ 161 h 108"/>
                  <a:gd name="T4" fmla="*/ 250 w 103"/>
                  <a:gd name="T5" fmla="*/ 102 h 108"/>
                  <a:gd name="T6" fmla="*/ 318 w 103"/>
                  <a:gd name="T7" fmla="*/ 68 h 108"/>
                  <a:gd name="T8" fmla="*/ 296 w 103"/>
                  <a:gd name="T9" fmla="*/ 18 h 108"/>
                  <a:gd name="T10" fmla="*/ 89 w 103"/>
                  <a:gd name="T11" fmla="*/ 68 h 1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108">
                    <a:moveTo>
                      <a:pt x="0" y="108"/>
                    </a:moveTo>
                    <a:cubicBezTo>
                      <a:pt x="10" y="79"/>
                      <a:pt x="50" y="74"/>
                      <a:pt x="64" y="47"/>
                    </a:cubicBezTo>
                    <a:cubicBezTo>
                      <a:pt x="68" y="40"/>
                      <a:pt x="66" y="35"/>
                      <a:pt x="73" y="30"/>
                    </a:cubicBezTo>
                    <a:cubicBezTo>
                      <a:pt x="78" y="25"/>
                      <a:pt x="88" y="25"/>
                      <a:pt x="93" y="20"/>
                    </a:cubicBezTo>
                    <a:cubicBezTo>
                      <a:pt x="103" y="11"/>
                      <a:pt x="98" y="8"/>
                      <a:pt x="87" y="5"/>
                    </a:cubicBezTo>
                    <a:cubicBezTo>
                      <a:pt x="67" y="0"/>
                      <a:pt x="43" y="11"/>
                      <a:pt x="26" y="2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1" name="Freeform 36">
                <a:extLst>
                  <a:ext uri="{FF2B5EF4-FFF2-40B4-BE49-F238E27FC236}">
                    <a16:creationId xmlns:a16="http://schemas.microsoft.com/office/drawing/2014/main" id="{5E725E23-553F-409E-B0D6-344DB7291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1957"/>
                <a:ext cx="235" cy="255"/>
              </a:xfrm>
              <a:custGeom>
                <a:avLst/>
                <a:gdLst>
                  <a:gd name="T0" fmla="*/ 67 w 157"/>
                  <a:gd name="T1" fmla="*/ 251 h 170"/>
                  <a:gd name="T2" fmla="*/ 15 w 157"/>
                  <a:gd name="T3" fmla="*/ 410 h 170"/>
                  <a:gd name="T4" fmla="*/ 54 w 157"/>
                  <a:gd name="T5" fmla="*/ 540 h 170"/>
                  <a:gd name="T6" fmla="*/ 162 w 157"/>
                  <a:gd name="T7" fmla="*/ 518 h 170"/>
                  <a:gd name="T8" fmla="*/ 385 w 157"/>
                  <a:gd name="T9" fmla="*/ 485 h 170"/>
                  <a:gd name="T10" fmla="*/ 513 w 157"/>
                  <a:gd name="T11" fmla="*/ 417 h 170"/>
                  <a:gd name="T12" fmla="*/ 392 w 157"/>
                  <a:gd name="T13" fmla="*/ 399 h 170"/>
                  <a:gd name="T14" fmla="*/ 379 w 157"/>
                  <a:gd name="T15" fmla="*/ 257 h 170"/>
                  <a:gd name="T16" fmla="*/ 298 w 157"/>
                  <a:gd name="T17" fmla="*/ 0 h 170"/>
                  <a:gd name="T18" fmla="*/ 244 w 157"/>
                  <a:gd name="T19" fmla="*/ 89 h 170"/>
                  <a:gd name="T20" fmla="*/ 135 w 157"/>
                  <a:gd name="T21" fmla="*/ 189 h 17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170">
                    <a:moveTo>
                      <a:pt x="20" y="74"/>
                    </a:moveTo>
                    <a:cubicBezTo>
                      <a:pt x="4" y="89"/>
                      <a:pt x="0" y="101"/>
                      <a:pt x="5" y="121"/>
                    </a:cubicBezTo>
                    <a:cubicBezTo>
                      <a:pt x="7" y="130"/>
                      <a:pt x="9" y="154"/>
                      <a:pt x="16" y="160"/>
                    </a:cubicBezTo>
                    <a:cubicBezTo>
                      <a:pt x="26" y="170"/>
                      <a:pt x="36" y="158"/>
                      <a:pt x="48" y="153"/>
                    </a:cubicBezTo>
                    <a:cubicBezTo>
                      <a:pt x="67" y="145"/>
                      <a:pt x="94" y="144"/>
                      <a:pt x="115" y="143"/>
                    </a:cubicBezTo>
                    <a:cubicBezTo>
                      <a:pt x="134" y="143"/>
                      <a:pt x="157" y="149"/>
                      <a:pt x="153" y="123"/>
                    </a:cubicBezTo>
                    <a:cubicBezTo>
                      <a:pt x="145" y="126"/>
                      <a:pt x="124" y="124"/>
                      <a:pt x="117" y="118"/>
                    </a:cubicBezTo>
                    <a:cubicBezTo>
                      <a:pt x="105" y="109"/>
                      <a:pt x="112" y="89"/>
                      <a:pt x="113" y="76"/>
                    </a:cubicBezTo>
                    <a:cubicBezTo>
                      <a:pt x="115" y="53"/>
                      <a:pt x="109" y="15"/>
                      <a:pt x="89" y="0"/>
                    </a:cubicBezTo>
                    <a:cubicBezTo>
                      <a:pt x="80" y="5"/>
                      <a:pt x="79" y="18"/>
                      <a:pt x="73" y="26"/>
                    </a:cubicBezTo>
                    <a:cubicBezTo>
                      <a:pt x="64" y="39"/>
                      <a:pt x="50" y="45"/>
                      <a:pt x="40" y="56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2" name="Freeform 37">
                <a:extLst>
                  <a:ext uri="{FF2B5EF4-FFF2-40B4-BE49-F238E27FC236}">
                    <a16:creationId xmlns:a16="http://schemas.microsoft.com/office/drawing/2014/main" id="{AF24663B-C1E1-4D1D-923C-2D0C04AB1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829"/>
                <a:ext cx="195" cy="189"/>
              </a:xfrm>
              <a:custGeom>
                <a:avLst/>
                <a:gdLst>
                  <a:gd name="T0" fmla="*/ 102 w 130"/>
                  <a:gd name="T1" fmla="*/ 426 h 126"/>
                  <a:gd name="T2" fmla="*/ 248 w 130"/>
                  <a:gd name="T3" fmla="*/ 156 h 126"/>
                  <a:gd name="T4" fmla="*/ 359 w 130"/>
                  <a:gd name="T5" fmla="*/ 122 h 126"/>
                  <a:gd name="T6" fmla="*/ 440 w 130"/>
                  <a:gd name="T7" fmla="*/ 156 h 126"/>
                  <a:gd name="T8" fmla="*/ 269 w 130"/>
                  <a:gd name="T9" fmla="*/ 45 h 126"/>
                  <a:gd name="T10" fmla="*/ 167 w 130"/>
                  <a:gd name="T11" fmla="*/ 140 h 126"/>
                  <a:gd name="T12" fmla="*/ 0 w 130"/>
                  <a:gd name="T13" fmla="*/ 350 h 1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126">
                    <a:moveTo>
                      <a:pt x="30" y="126"/>
                    </a:moveTo>
                    <a:cubicBezTo>
                      <a:pt x="23" y="88"/>
                      <a:pt x="43" y="66"/>
                      <a:pt x="73" y="46"/>
                    </a:cubicBezTo>
                    <a:cubicBezTo>
                      <a:pt x="84" y="38"/>
                      <a:pt x="92" y="32"/>
                      <a:pt x="106" y="36"/>
                    </a:cubicBezTo>
                    <a:cubicBezTo>
                      <a:pt x="114" y="38"/>
                      <a:pt x="122" y="47"/>
                      <a:pt x="130" y="46"/>
                    </a:cubicBezTo>
                    <a:cubicBezTo>
                      <a:pt x="119" y="27"/>
                      <a:pt x="105" y="0"/>
                      <a:pt x="79" y="13"/>
                    </a:cubicBezTo>
                    <a:cubicBezTo>
                      <a:pt x="68" y="18"/>
                      <a:pt x="58" y="32"/>
                      <a:pt x="49" y="41"/>
                    </a:cubicBezTo>
                    <a:cubicBezTo>
                      <a:pt x="28" y="60"/>
                      <a:pt x="16" y="80"/>
                      <a:pt x="0" y="103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3" name="Freeform 38">
                <a:extLst>
                  <a:ext uri="{FF2B5EF4-FFF2-40B4-BE49-F238E27FC236}">
                    <a16:creationId xmlns:a16="http://schemas.microsoft.com/office/drawing/2014/main" id="{EF7E56F9-92FE-4B71-9A14-63EA1B658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767"/>
                <a:ext cx="146" cy="99"/>
              </a:xfrm>
              <a:custGeom>
                <a:avLst/>
                <a:gdLst>
                  <a:gd name="T0" fmla="*/ 5 w 97"/>
                  <a:gd name="T1" fmla="*/ 68 h 66"/>
                  <a:gd name="T2" fmla="*/ 116 w 97"/>
                  <a:gd name="T3" fmla="*/ 135 h 66"/>
                  <a:gd name="T4" fmla="*/ 208 w 97"/>
                  <a:gd name="T5" fmla="*/ 224 h 66"/>
                  <a:gd name="T6" fmla="*/ 300 w 97"/>
                  <a:gd name="T7" fmla="*/ 170 h 66"/>
                  <a:gd name="T8" fmla="*/ 113 w 97"/>
                  <a:gd name="T9" fmla="*/ 0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66">
                    <a:moveTo>
                      <a:pt x="1" y="20"/>
                    </a:moveTo>
                    <a:cubicBezTo>
                      <a:pt x="0" y="41"/>
                      <a:pt x="18" y="37"/>
                      <a:pt x="34" y="40"/>
                    </a:cubicBezTo>
                    <a:cubicBezTo>
                      <a:pt x="52" y="44"/>
                      <a:pt x="54" y="48"/>
                      <a:pt x="61" y="66"/>
                    </a:cubicBezTo>
                    <a:cubicBezTo>
                      <a:pt x="67" y="63"/>
                      <a:pt x="86" y="56"/>
                      <a:pt x="88" y="50"/>
                    </a:cubicBezTo>
                    <a:cubicBezTo>
                      <a:pt x="97" y="29"/>
                      <a:pt x="47" y="7"/>
                      <a:pt x="33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4" name="Freeform 39">
                <a:extLst>
                  <a:ext uri="{FF2B5EF4-FFF2-40B4-BE49-F238E27FC236}">
                    <a16:creationId xmlns:a16="http://schemas.microsoft.com/office/drawing/2014/main" id="{E84AC81E-E529-457E-ACA3-7AE4FF48B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1794"/>
                <a:ext cx="81" cy="173"/>
              </a:xfrm>
              <a:custGeom>
                <a:avLst/>
                <a:gdLst>
                  <a:gd name="T0" fmla="*/ 183 w 54"/>
                  <a:gd name="T1" fmla="*/ 45 h 115"/>
                  <a:gd name="T2" fmla="*/ 95 w 54"/>
                  <a:gd name="T3" fmla="*/ 391 h 115"/>
                  <a:gd name="T4" fmla="*/ 0 w 54"/>
                  <a:gd name="T5" fmla="*/ 81 h 1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15">
                    <a:moveTo>
                      <a:pt x="54" y="13"/>
                    </a:moveTo>
                    <a:cubicBezTo>
                      <a:pt x="21" y="0"/>
                      <a:pt x="36" y="101"/>
                      <a:pt x="28" y="115"/>
                    </a:cubicBezTo>
                    <a:cubicBezTo>
                      <a:pt x="6" y="98"/>
                      <a:pt x="2" y="49"/>
                      <a:pt x="0" y="24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5" name="Freeform 40">
                <a:extLst>
                  <a:ext uri="{FF2B5EF4-FFF2-40B4-BE49-F238E27FC236}">
                    <a16:creationId xmlns:a16="http://schemas.microsoft.com/office/drawing/2014/main" id="{BD1EC5D5-B0A0-4736-9536-EE838FE46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988"/>
                <a:ext cx="100" cy="110"/>
              </a:xfrm>
              <a:custGeom>
                <a:avLst/>
                <a:gdLst>
                  <a:gd name="T0" fmla="*/ 0 w 67"/>
                  <a:gd name="T1" fmla="*/ 196 h 73"/>
                  <a:gd name="T2" fmla="*/ 94 w 67"/>
                  <a:gd name="T3" fmla="*/ 134 h 73"/>
                  <a:gd name="T4" fmla="*/ 163 w 67"/>
                  <a:gd name="T5" fmla="*/ 197 h 73"/>
                  <a:gd name="T6" fmla="*/ 121 w 67"/>
                  <a:gd name="T7" fmla="*/ 0 h 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73">
                    <a:moveTo>
                      <a:pt x="0" y="57"/>
                    </a:moveTo>
                    <a:cubicBezTo>
                      <a:pt x="13" y="73"/>
                      <a:pt x="20" y="42"/>
                      <a:pt x="28" y="39"/>
                    </a:cubicBezTo>
                    <a:cubicBezTo>
                      <a:pt x="45" y="32"/>
                      <a:pt x="38" y="53"/>
                      <a:pt x="49" y="58"/>
                    </a:cubicBezTo>
                    <a:cubicBezTo>
                      <a:pt x="67" y="44"/>
                      <a:pt x="63" y="1"/>
                      <a:pt x="36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6" name="Freeform 41">
                <a:extLst>
                  <a:ext uri="{FF2B5EF4-FFF2-40B4-BE49-F238E27FC236}">
                    <a16:creationId xmlns:a16="http://schemas.microsoft.com/office/drawing/2014/main" id="{C79D880D-B363-4398-A59B-EAECD2408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2845"/>
                <a:ext cx="42" cy="75"/>
              </a:xfrm>
              <a:custGeom>
                <a:avLst/>
                <a:gdLst>
                  <a:gd name="T0" fmla="*/ 68 w 28"/>
                  <a:gd name="T1" fmla="*/ 0 h 50"/>
                  <a:gd name="T2" fmla="*/ 53 w 28"/>
                  <a:gd name="T3" fmla="*/ 89 h 50"/>
                  <a:gd name="T4" fmla="*/ 14 w 28"/>
                  <a:gd name="T5" fmla="*/ 170 h 50"/>
                  <a:gd name="T6" fmla="*/ 93 w 28"/>
                  <a:gd name="T7" fmla="*/ 18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20" y="0"/>
                    </a:moveTo>
                    <a:cubicBezTo>
                      <a:pt x="16" y="8"/>
                      <a:pt x="18" y="17"/>
                      <a:pt x="15" y="26"/>
                    </a:cubicBezTo>
                    <a:cubicBezTo>
                      <a:pt x="12" y="34"/>
                      <a:pt x="0" y="42"/>
                      <a:pt x="4" y="50"/>
                    </a:cubicBezTo>
                    <a:cubicBezTo>
                      <a:pt x="26" y="47"/>
                      <a:pt x="28" y="24"/>
                      <a:pt x="27" y="5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7" name="Freeform 42">
                <a:extLst>
                  <a:ext uri="{FF2B5EF4-FFF2-40B4-BE49-F238E27FC236}">
                    <a16:creationId xmlns:a16="http://schemas.microsoft.com/office/drawing/2014/main" id="{0BA3D6E0-A5EC-4FCA-9A4F-649E99D47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2611"/>
                <a:ext cx="71" cy="130"/>
              </a:xfrm>
              <a:custGeom>
                <a:avLst/>
                <a:gdLst>
                  <a:gd name="T0" fmla="*/ 162 w 47"/>
                  <a:gd name="T1" fmla="*/ 19 h 87"/>
                  <a:gd name="T2" fmla="*/ 134 w 47"/>
                  <a:gd name="T3" fmla="*/ 82 h 87"/>
                  <a:gd name="T4" fmla="*/ 142 w 47"/>
                  <a:gd name="T5" fmla="*/ 163 h 87"/>
                  <a:gd name="T6" fmla="*/ 121 w 47"/>
                  <a:gd name="T7" fmla="*/ 290 h 87"/>
                  <a:gd name="T8" fmla="*/ 62 w 47"/>
                  <a:gd name="T9" fmla="*/ 136 h 87"/>
                  <a:gd name="T10" fmla="*/ 121 w 47"/>
                  <a:gd name="T11" fmla="*/ 0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87">
                    <a:moveTo>
                      <a:pt x="47" y="6"/>
                    </a:moveTo>
                    <a:cubicBezTo>
                      <a:pt x="44" y="13"/>
                      <a:pt x="39" y="17"/>
                      <a:pt x="39" y="25"/>
                    </a:cubicBezTo>
                    <a:cubicBezTo>
                      <a:pt x="38" y="33"/>
                      <a:pt x="41" y="41"/>
                      <a:pt x="41" y="49"/>
                    </a:cubicBezTo>
                    <a:cubicBezTo>
                      <a:pt x="42" y="61"/>
                      <a:pt x="39" y="76"/>
                      <a:pt x="35" y="87"/>
                    </a:cubicBezTo>
                    <a:cubicBezTo>
                      <a:pt x="30" y="68"/>
                      <a:pt x="29" y="56"/>
                      <a:pt x="18" y="41"/>
                    </a:cubicBezTo>
                    <a:cubicBezTo>
                      <a:pt x="0" y="19"/>
                      <a:pt x="27" y="20"/>
                      <a:pt x="35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8" name="Freeform 43">
                <a:extLst>
                  <a:ext uri="{FF2B5EF4-FFF2-40B4-BE49-F238E27FC236}">
                    <a16:creationId xmlns:a16="http://schemas.microsoft.com/office/drawing/2014/main" id="{59B2DCA8-0029-4913-989B-35583D8E2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0" y="2731"/>
                <a:ext cx="72" cy="180"/>
              </a:xfrm>
              <a:custGeom>
                <a:avLst/>
                <a:gdLst>
                  <a:gd name="T0" fmla="*/ 162 w 48"/>
                  <a:gd name="T1" fmla="*/ 8 h 120"/>
                  <a:gd name="T2" fmla="*/ 126 w 48"/>
                  <a:gd name="T3" fmla="*/ 116 h 120"/>
                  <a:gd name="T4" fmla="*/ 126 w 48"/>
                  <a:gd name="T5" fmla="*/ 216 h 120"/>
                  <a:gd name="T6" fmla="*/ 66 w 48"/>
                  <a:gd name="T7" fmla="*/ 396 h 120"/>
                  <a:gd name="T8" fmla="*/ 0 w 48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120">
                    <a:moveTo>
                      <a:pt x="48" y="2"/>
                    </a:moveTo>
                    <a:cubicBezTo>
                      <a:pt x="45" y="14"/>
                      <a:pt x="40" y="24"/>
                      <a:pt x="37" y="34"/>
                    </a:cubicBezTo>
                    <a:cubicBezTo>
                      <a:pt x="34" y="45"/>
                      <a:pt x="37" y="53"/>
                      <a:pt x="37" y="64"/>
                    </a:cubicBezTo>
                    <a:cubicBezTo>
                      <a:pt x="37" y="77"/>
                      <a:pt x="42" y="120"/>
                      <a:pt x="19" y="117"/>
                    </a:cubicBezTo>
                    <a:cubicBezTo>
                      <a:pt x="24" y="76"/>
                      <a:pt x="8" y="39"/>
                      <a:pt x="0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89" name="Freeform 44">
                <a:extLst>
                  <a:ext uri="{FF2B5EF4-FFF2-40B4-BE49-F238E27FC236}">
                    <a16:creationId xmlns:a16="http://schemas.microsoft.com/office/drawing/2014/main" id="{602E7174-FC40-49FB-B100-F8DA6FE94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6" y="2524"/>
                <a:ext cx="51" cy="237"/>
              </a:xfrm>
              <a:custGeom>
                <a:avLst/>
                <a:gdLst>
                  <a:gd name="T0" fmla="*/ 0 w 34"/>
                  <a:gd name="T1" fmla="*/ 80 h 158"/>
                  <a:gd name="T2" fmla="*/ 35 w 34"/>
                  <a:gd name="T3" fmla="*/ 311 h 158"/>
                  <a:gd name="T4" fmla="*/ 12 w 34"/>
                  <a:gd name="T5" fmla="*/ 534 h 158"/>
                  <a:gd name="T6" fmla="*/ 75 w 34"/>
                  <a:gd name="T7" fmla="*/ 332 h 158"/>
                  <a:gd name="T8" fmla="*/ 102 w 34"/>
                  <a:gd name="T9" fmla="*/ 183 h 158"/>
                  <a:gd name="T10" fmla="*/ 116 w 34"/>
                  <a:gd name="T11" fmla="*/ 0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158">
                    <a:moveTo>
                      <a:pt x="0" y="23"/>
                    </a:moveTo>
                    <a:cubicBezTo>
                      <a:pt x="15" y="49"/>
                      <a:pt x="9" y="65"/>
                      <a:pt x="10" y="92"/>
                    </a:cubicBezTo>
                    <a:cubicBezTo>
                      <a:pt x="11" y="113"/>
                      <a:pt x="15" y="140"/>
                      <a:pt x="3" y="158"/>
                    </a:cubicBezTo>
                    <a:cubicBezTo>
                      <a:pt x="28" y="154"/>
                      <a:pt x="20" y="115"/>
                      <a:pt x="22" y="98"/>
                    </a:cubicBezTo>
                    <a:cubicBezTo>
                      <a:pt x="24" y="83"/>
                      <a:pt x="28" y="69"/>
                      <a:pt x="30" y="54"/>
                    </a:cubicBezTo>
                    <a:cubicBezTo>
                      <a:pt x="32" y="38"/>
                      <a:pt x="27" y="15"/>
                      <a:pt x="34" y="0"/>
                    </a:cubicBezTo>
                  </a:path>
                </a:pathLst>
              </a:custGeom>
              <a:solidFill>
                <a:srgbClr val="8E3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0" name="Freeform 45">
                <a:extLst>
                  <a:ext uri="{FF2B5EF4-FFF2-40B4-BE49-F238E27FC236}">
                    <a16:creationId xmlns:a16="http://schemas.microsoft.com/office/drawing/2014/main" id="{6694DCAC-FFF5-46E1-A539-8F3097645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781"/>
                <a:ext cx="366" cy="55"/>
              </a:xfrm>
              <a:custGeom>
                <a:avLst/>
                <a:gdLst>
                  <a:gd name="T0" fmla="*/ 0 w 244"/>
                  <a:gd name="T1" fmla="*/ 0 h 37"/>
                  <a:gd name="T2" fmla="*/ 824 w 244"/>
                  <a:gd name="T3" fmla="*/ 68 h 37"/>
                  <a:gd name="T4" fmla="*/ 0 w 244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4" h="37">
                    <a:moveTo>
                      <a:pt x="0" y="0"/>
                    </a:moveTo>
                    <a:cubicBezTo>
                      <a:pt x="29" y="13"/>
                      <a:pt x="201" y="37"/>
                      <a:pt x="244" y="21"/>
                    </a:cubicBezTo>
                    <a:cubicBezTo>
                      <a:pt x="219" y="21"/>
                      <a:pt x="29" y="7"/>
                      <a:pt x="0" y="0"/>
                    </a:cubicBezTo>
                    <a:close/>
                  </a:path>
                </a:pathLst>
              </a:custGeom>
              <a:solidFill>
                <a:srgbClr val="CA83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1" name="Freeform 46">
                <a:extLst>
                  <a:ext uri="{FF2B5EF4-FFF2-40B4-BE49-F238E27FC236}">
                    <a16:creationId xmlns:a16="http://schemas.microsoft.com/office/drawing/2014/main" id="{E3EA55F4-BE58-45E1-A027-B4FE8026A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1698"/>
                <a:ext cx="1296" cy="1329"/>
              </a:xfrm>
              <a:custGeom>
                <a:avLst/>
                <a:gdLst>
                  <a:gd name="T0" fmla="*/ 616 w 865"/>
                  <a:gd name="T1" fmla="*/ 207 h 885"/>
                  <a:gd name="T2" fmla="*/ 951 w 865"/>
                  <a:gd name="T3" fmla="*/ 0 h 885"/>
                  <a:gd name="T4" fmla="*/ 2247 w 865"/>
                  <a:gd name="T5" fmla="*/ 113 h 885"/>
                  <a:gd name="T6" fmla="*/ 2793 w 865"/>
                  <a:gd name="T7" fmla="*/ 242 h 885"/>
                  <a:gd name="T8" fmla="*/ 2910 w 865"/>
                  <a:gd name="T9" fmla="*/ 602 h 885"/>
                  <a:gd name="T10" fmla="*/ 2847 w 865"/>
                  <a:gd name="T11" fmla="*/ 1134 h 885"/>
                  <a:gd name="T12" fmla="*/ 2573 w 865"/>
                  <a:gd name="T13" fmla="*/ 2287 h 885"/>
                  <a:gd name="T14" fmla="*/ 2586 w 865"/>
                  <a:gd name="T15" fmla="*/ 2472 h 885"/>
                  <a:gd name="T16" fmla="*/ 2658 w 865"/>
                  <a:gd name="T17" fmla="*/ 2702 h 885"/>
                  <a:gd name="T18" fmla="*/ 2644 w 865"/>
                  <a:gd name="T19" fmla="*/ 2876 h 885"/>
                  <a:gd name="T20" fmla="*/ 2537 w 865"/>
                  <a:gd name="T21" fmla="*/ 2889 h 885"/>
                  <a:gd name="T22" fmla="*/ 2517 w 865"/>
                  <a:gd name="T23" fmla="*/ 2970 h 885"/>
                  <a:gd name="T24" fmla="*/ 2343 w 865"/>
                  <a:gd name="T25" fmla="*/ 2970 h 885"/>
                  <a:gd name="T26" fmla="*/ 1924 w 865"/>
                  <a:gd name="T27" fmla="*/ 2903 h 885"/>
                  <a:gd name="T28" fmla="*/ 1041 w 865"/>
                  <a:gd name="T29" fmla="*/ 2756 h 885"/>
                  <a:gd name="T30" fmla="*/ 256 w 865"/>
                  <a:gd name="T31" fmla="*/ 2661 h 885"/>
                  <a:gd name="T32" fmla="*/ 202 w 865"/>
                  <a:gd name="T33" fmla="*/ 2577 h 885"/>
                  <a:gd name="T34" fmla="*/ 136 w 865"/>
                  <a:gd name="T35" fmla="*/ 2512 h 885"/>
                  <a:gd name="T36" fmla="*/ 216 w 865"/>
                  <a:gd name="T37" fmla="*/ 2283 h 885"/>
                  <a:gd name="T38" fmla="*/ 243 w 865"/>
                  <a:gd name="T39" fmla="*/ 1979 h 885"/>
                  <a:gd name="T40" fmla="*/ 0 w 865"/>
                  <a:gd name="T41" fmla="*/ 853 h 885"/>
                  <a:gd name="T42" fmla="*/ 63 w 865"/>
                  <a:gd name="T43" fmla="*/ 745 h 885"/>
                  <a:gd name="T44" fmla="*/ 616 w 865"/>
                  <a:gd name="T45" fmla="*/ 207 h 88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865" h="885">
                    <a:moveTo>
                      <a:pt x="183" y="61"/>
                    </a:moveTo>
                    <a:cubicBezTo>
                      <a:pt x="283" y="0"/>
                      <a:pt x="283" y="0"/>
                      <a:pt x="283" y="0"/>
                    </a:cubicBezTo>
                    <a:cubicBezTo>
                      <a:pt x="283" y="0"/>
                      <a:pt x="664" y="31"/>
                      <a:pt x="668" y="33"/>
                    </a:cubicBezTo>
                    <a:cubicBezTo>
                      <a:pt x="672" y="34"/>
                      <a:pt x="825" y="65"/>
                      <a:pt x="830" y="71"/>
                    </a:cubicBezTo>
                    <a:cubicBezTo>
                      <a:pt x="836" y="78"/>
                      <a:pt x="865" y="158"/>
                      <a:pt x="865" y="178"/>
                    </a:cubicBezTo>
                    <a:cubicBezTo>
                      <a:pt x="865" y="198"/>
                      <a:pt x="862" y="233"/>
                      <a:pt x="846" y="335"/>
                    </a:cubicBezTo>
                    <a:cubicBezTo>
                      <a:pt x="830" y="438"/>
                      <a:pt x="769" y="655"/>
                      <a:pt x="765" y="675"/>
                    </a:cubicBezTo>
                    <a:cubicBezTo>
                      <a:pt x="761" y="695"/>
                      <a:pt x="757" y="717"/>
                      <a:pt x="769" y="730"/>
                    </a:cubicBezTo>
                    <a:cubicBezTo>
                      <a:pt x="781" y="743"/>
                      <a:pt x="780" y="773"/>
                      <a:pt x="790" y="798"/>
                    </a:cubicBezTo>
                    <a:cubicBezTo>
                      <a:pt x="801" y="823"/>
                      <a:pt x="804" y="841"/>
                      <a:pt x="786" y="849"/>
                    </a:cubicBezTo>
                    <a:cubicBezTo>
                      <a:pt x="769" y="857"/>
                      <a:pt x="764" y="849"/>
                      <a:pt x="754" y="853"/>
                    </a:cubicBezTo>
                    <a:cubicBezTo>
                      <a:pt x="745" y="857"/>
                      <a:pt x="758" y="869"/>
                      <a:pt x="748" y="877"/>
                    </a:cubicBezTo>
                    <a:cubicBezTo>
                      <a:pt x="737" y="885"/>
                      <a:pt x="729" y="878"/>
                      <a:pt x="697" y="877"/>
                    </a:cubicBezTo>
                    <a:cubicBezTo>
                      <a:pt x="665" y="875"/>
                      <a:pt x="637" y="869"/>
                      <a:pt x="572" y="857"/>
                    </a:cubicBezTo>
                    <a:cubicBezTo>
                      <a:pt x="506" y="845"/>
                      <a:pt x="380" y="829"/>
                      <a:pt x="310" y="814"/>
                    </a:cubicBezTo>
                    <a:cubicBezTo>
                      <a:pt x="241" y="799"/>
                      <a:pt x="100" y="794"/>
                      <a:pt x="76" y="786"/>
                    </a:cubicBezTo>
                    <a:cubicBezTo>
                      <a:pt x="52" y="778"/>
                      <a:pt x="54" y="771"/>
                      <a:pt x="60" y="761"/>
                    </a:cubicBezTo>
                    <a:cubicBezTo>
                      <a:pt x="60" y="761"/>
                      <a:pt x="42" y="751"/>
                      <a:pt x="41" y="742"/>
                    </a:cubicBezTo>
                    <a:cubicBezTo>
                      <a:pt x="40" y="733"/>
                      <a:pt x="62" y="685"/>
                      <a:pt x="64" y="674"/>
                    </a:cubicBezTo>
                    <a:cubicBezTo>
                      <a:pt x="65" y="663"/>
                      <a:pt x="72" y="585"/>
                      <a:pt x="72" y="585"/>
                    </a:cubicBezTo>
                    <a:cubicBezTo>
                      <a:pt x="38" y="506"/>
                      <a:pt x="0" y="252"/>
                      <a:pt x="0" y="252"/>
                    </a:cubicBezTo>
                    <a:cubicBezTo>
                      <a:pt x="0" y="244"/>
                      <a:pt x="10" y="233"/>
                      <a:pt x="19" y="220"/>
                    </a:cubicBezTo>
                    <a:cubicBezTo>
                      <a:pt x="28" y="207"/>
                      <a:pt x="145" y="77"/>
                      <a:pt x="183" y="6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2" name="Freeform 47">
                <a:extLst>
                  <a:ext uri="{FF2B5EF4-FFF2-40B4-BE49-F238E27FC236}">
                    <a16:creationId xmlns:a16="http://schemas.microsoft.com/office/drawing/2014/main" id="{BF324113-B360-419E-8D1A-6BDDB0C1A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845"/>
                <a:ext cx="96" cy="95"/>
              </a:xfrm>
              <a:custGeom>
                <a:avLst/>
                <a:gdLst>
                  <a:gd name="T0" fmla="*/ 216 w 64"/>
                  <a:gd name="T1" fmla="*/ 0 h 63"/>
                  <a:gd name="T2" fmla="*/ 0 w 64"/>
                  <a:gd name="T3" fmla="*/ 216 h 6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63">
                    <a:moveTo>
                      <a:pt x="64" y="0"/>
                    </a:moveTo>
                    <a:cubicBezTo>
                      <a:pt x="49" y="8"/>
                      <a:pt x="7" y="49"/>
                      <a:pt x="0" y="6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3" name="Freeform 48">
                <a:extLst>
                  <a:ext uri="{FF2B5EF4-FFF2-40B4-BE49-F238E27FC236}">
                    <a16:creationId xmlns:a16="http://schemas.microsoft.com/office/drawing/2014/main" id="{69309BFA-E5CC-4CD8-99BF-CB0DCE1B4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" y="2077"/>
                <a:ext cx="100" cy="19"/>
              </a:xfrm>
              <a:custGeom>
                <a:avLst/>
                <a:gdLst>
                  <a:gd name="T0" fmla="*/ 0 w 67"/>
                  <a:gd name="T1" fmla="*/ 0 h 13"/>
                  <a:gd name="T2" fmla="*/ 222 w 67"/>
                  <a:gd name="T3" fmla="*/ 38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13">
                    <a:moveTo>
                      <a:pt x="0" y="0"/>
                    </a:moveTo>
                    <a:cubicBezTo>
                      <a:pt x="10" y="3"/>
                      <a:pt x="57" y="13"/>
                      <a:pt x="67" y="1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4" name="Freeform 49">
                <a:extLst>
                  <a:ext uri="{FF2B5EF4-FFF2-40B4-BE49-F238E27FC236}">
                    <a16:creationId xmlns:a16="http://schemas.microsoft.com/office/drawing/2014/main" id="{2849E030-8263-4F31-87F4-78CAAE0EA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074"/>
                <a:ext cx="20" cy="118"/>
              </a:xfrm>
              <a:custGeom>
                <a:avLst/>
                <a:gdLst>
                  <a:gd name="T0" fmla="*/ 41 w 14"/>
                  <a:gd name="T1" fmla="*/ 0 h 79"/>
                  <a:gd name="T2" fmla="*/ 1 w 14"/>
                  <a:gd name="T3" fmla="*/ 81 h 79"/>
                  <a:gd name="T4" fmla="*/ 29 w 14"/>
                  <a:gd name="T5" fmla="*/ 263 h 7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79">
                    <a:moveTo>
                      <a:pt x="14" y="0"/>
                    </a:moveTo>
                    <a:cubicBezTo>
                      <a:pt x="10" y="5"/>
                      <a:pt x="0" y="14"/>
                      <a:pt x="1" y="24"/>
                    </a:cubicBezTo>
                    <a:cubicBezTo>
                      <a:pt x="2" y="34"/>
                      <a:pt x="9" y="76"/>
                      <a:pt x="10" y="7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5" name="Freeform 50">
                <a:extLst>
                  <a:ext uri="{FF2B5EF4-FFF2-40B4-BE49-F238E27FC236}">
                    <a16:creationId xmlns:a16="http://schemas.microsoft.com/office/drawing/2014/main" id="{9DB45FAC-9D57-46BF-89DE-7CF2E31DB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183"/>
                <a:ext cx="124" cy="6"/>
              </a:xfrm>
              <a:custGeom>
                <a:avLst/>
                <a:gdLst>
                  <a:gd name="T0" fmla="*/ 0 w 83"/>
                  <a:gd name="T1" fmla="*/ 8 h 4"/>
                  <a:gd name="T2" fmla="*/ 276 w 83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3" h="4">
                    <a:moveTo>
                      <a:pt x="0" y="2"/>
                    </a:moveTo>
                    <a:cubicBezTo>
                      <a:pt x="12" y="0"/>
                      <a:pt x="69" y="0"/>
                      <a:pt x="83" y="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6" name="Freeform 51">
                <a:extLst>
                  <a:ext uri="{FF2B5EF4-FFF2-40B4-BE49-F238E27FC236}">
                    <a16:creationId xmlns:a16="http://schemas.microsoft.com/office/drawing/2014/main" id="{01787027-B3B8-4782-98F1-E032B1B87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8" y="2108"/>
                <a:ext cx="142" cy="632"/>
              </a:xfrm>
              <a:custGeom>
                <a:avLst/>
                <a:gdLst>
                  <a:gd name="T0" fmla="*/ 315 w 95"/>
                  <a:gd name="T1" fmla="*/ 0 h 421"/>
                  <a:gd name="T2" fmla="*/ 294 w 95"/>
                  <a:gd name="T3" fmla="*/ 189 h 421"/>
                  <a:gd name="T4" fmla="*/ 9 w 95"/>
                  <a:gd name="T5" fmla="*/ 1425 h 421"/>
                  <a:gd name="T6" fmla="*/ 0 w 95"/>
                  <a:gd name="T7" fmla="*/ 1420 h 4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5" h="421">
                    <a:moveTo>
                      <a:pt x="94" y="0"/>
                    </a:moveTo>
                    <a:cubicBezTo>
                      <a:pt x="95" y="14"/>
                      <a:pt x="91" y="46"/>
                      <a:pt x="88" y="56"/>
                    </a:cubicBezTo>
                    <a:cubicBezTo>
                      <a:pt x="85" y="66"/>
                      <a:pt x="22" y="369"/>
                      <a:pt x="3" y="421"/>
                    </a:cubicBezTo>
                    <a:cubicBezTo>
                      <a:pt x="0" y="420"/>
                      <a:pt x="0" y="420"/>
                      <a:pt x="0" y="42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7" name="Freeform 52">
                <a:extLst>
                  <a:ext uri="{FF2B5EF4-FFF2-40B4-BE49-F238E27FC236}">
                    <a16:creationId xmlns:a16="http://schemas.microsoft.com/office/drawing/2014/main" id="{F45F4C63-35F4-4C78-B24A-BD0411FE8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2303"/>
                <a:ext cx="683" cy="500"/>
              </a:xfrm>
              <a:custGeom>
                <a:avLst/>
                <a:gdLst>
                  <a:gd name="T0" fmla="*/ 117 w 456"/>
                  <a:gd name="T1" fmla="*/ 965 h 333"/>
                  <a:gd name="T2" fmla="*/ 1249 w 456"/>
                  <a:gd name="T3" fmla="*/ 1101 h 333"/>
                  <a:gd name="T4" fmla="*/ 1424 w 456"/>
                  <a:gd name="T5" fmla="*/ 994 h 333"/>
                  <a:gd name="T6" fmla="*/ 1469 w 456"/>
                  <a:gd name="T7" fmla="*/ 626 h 333"/>
                  <a:gd name="T8" fmla="*/ 1504 w 456"/>
                  <a:gd name="T9" fmla="*/ 72 h 333"/>
                  <a:gd name="T10" fmla="*/ 1275 w 456"/>
                  <a:gd name="T11" fmla="*/ 0 h 333"/>
                  <a:gd name="T12" fmla="*/ 249 w 456"/>
                  <a:gd name="T13" fmla="*/ 207 h 333"/>
                  <a:gd name="T14" fmla="*/ 0 w 456"/>
                  <a:gd name="T15" fmla="*/ 450 h 3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56" h="333">
                    <a:moveTo>
                      <a:pt x="35" y="285"/>
                    </a:moveTo>
                    <a:cubicBezTo>
                      <a:pt x="70" y="298"/>
                      <a:pt x="330" y="333"/>
                      <a:pt x="372" y="325"/>
                    </a:cubicBezTo>
                    <a:cubicBezTo>
                      <a:pt x="414" y="317"/>
                      <a:pt x="421" y="302"/>
                      <a:pt x="424" y="294"/>
                    </a:cubicBezTo>
                    <a:cubicBezTo>
                      <a:pt x="427" y="286"/>
                      <a:pt x="431" y="220"/>
                      <a:pt x="437" y="185"/>
                    </a:cubicBezTo>
                    <a:cubicBezTo>
                      <a:pt x="443" y="150"/>
                      <a:pt x="456" y="38"/>
                      <a:pt x="447" y="21"/>
                    </a:cubicBezTo>
                    <a:cubicBezTo>
                      <a:pt x="438" y="4"/>
                      <a:pt x="379" y="0"/>
                      <a:pt x="379" y="0"/>
                    </a:cubicBezTo>
                    <a:cubicBezTo>
                      <a:pt x="379" y="0"/>
                      <a:pt x="71" y="62"/>
                      <a:pt x="74" y="61"/>
                    </a:cubicBezTo>
                    <a:cubicBezTo>
                      <a:pt x="77" y="60"/>
                      <a:pt x="0" y="129"/>
                      <a:pt x="0" y="13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8" name="Freeform 53">
                <a:extLst>
                  <a:ext uri="{FF2B5EF4-FFF2-40B4-BE49-F238E27FC236}">
                    <a16:creationId xmlns:a16="http://schemas.microsoft.com/office/drawing/2014/main" id="{96820D16-B69F-44B5-91A6-4DA5F3C84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2731"/>
                <a:ext cx="57" cy="272"/>
              </a:xfrm>
              <a:custGeom>
                <a:avLst/>
                <a:gdLst>
                  <a:gd name="T0" fmla="*/ 129 w 38"/>
                  <a:gd name="T1" fmla="*/ 0 h 181"/>
                  <a:gd name="T2" fmla="*/ 0 w 38"/>
                  <a:gd name="T3" fmla="*/ 615 h 1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81">
                    <a:moveTo>
                      <a:pt x="38" y="0"/>
                    </a:moveTo>
                    <a:cubicBezTo>
                      <a:pt x="33" y="19"/>
                      <a:pt x="1" y="141"/>
                      <a:pt x="0" y="18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99" name="Freeform 54">
                <a:extLst>
                  <a:ext uri="{FF2B5EF4-FFF2-40B4-BE49-F238E27FC236}">
                    <a16:creationId xmlns:a16="http://schemas.microsoft.com/office/drawing/2014/main" id="{8F15C4A0-F54A-43AD-8810-52277D71D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38"/>
                <a:ext cx="54" cy="126"/>
              </a:xfrm>
              <a:custGeom>
                <a:avLst/>
                <a:gdLst>
                  <a:gd name="T0" fmla="*/ 39 w 36"/>
                  <a:gd name="T1" fmla="*/ 284 h 84"/>
                  <a:gd name="T2" fmla="*/ 21 w 36"/>
                  <a:gd name="T3" fmla="*/ 170 h 84"/>
                  <a:gd name="T4" fmla="*/ 59 w 36"/>
                  <a:gd name="T5" fmla="*/ 86 h 84"/>
                  <a:gd name="T6" fmla="*/ 72 w 36"/>
                  <a:gd name="T7" fmla="*/ 0 h 84"/>
                  <a:gd name="T8" fmla="*/ 89 w 36"/>
                  <a:gd name="T9" fmla="*/ 176 h 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84">
                    <a:moveTo>
                      <a:pt x="11" y="84"/>
                    </a:moveTo>
                    <a:cubicBezTo>
                      <a:pt x="0" y="79"/>
                      <a:pt x="3" y="59"/>
                      <a:pt x="6" y="50"/>
                    </a:cubicBezTo>
                    <a:cubicBezTo>
                      <a:pt x="9" y="41"/>
                      <a:pt x="15" y="34"/>
                      <a:pt x="17" y="25"/>
                    </a:cubicBezTo>
                    <a:cubicBezTo>
                      <a:pt x="19" y="17"/>
                      <a:pt x="16" y="7"/>
                      <a:pt x="21" y="0"/>
                    </a:cubicBezTo>
                    <a:cubicBezTo>
                      <a:pt x="36" y="12"/>
                      <a:pt x="26" y="36"/>
                      <a:pt x="26" y="5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0" name="Freeform 55">
                <a:extLst>
                  <a:ext uri="{FF2B5EF4-FFF2-40B4-BE49-F238E27FC236}">
                    <a16:creationId xmlns:a16="http://schemas.microsoft.com/office/drawing/2014/main" id="{4C149F78-3E54-472F-9D04-CD0AEF082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2815"/>
                <a:ext cx="13" cy="30"/>
              </a:xfrm>
              <a:custGeom>
                <a:avLst/>
                <a:gdLst>
                  <a:gd name="T0" fmla="*/ 0 w 9"/>
                  <a:gd name="T1" fmla="*/ 68 h 20"/>
                  <a:gd name="T2" fmla="*/ 27 w 9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0">
                    <a:moveTo>
                      <a:pt x="0" y="20"/>
                    </a:moveTo>
                    <a:cubicBezTo>
                      <a:pt x="3" y="13"/>
                      <a:pt x="6" y="7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1" name="Freeform 56">
                <a:extLst>
                  <a:ext uri="{FF2B5EF4-FFF2-40B4-BE49-F238E27FC236}">
                    <a16:creationId xmlns:a16="http://schemas.microsoft.com/office/drawing/2014/main" id="{8B1EF66A-A71E-4373-827B-D6924CA2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2584"/>
                <a:ext cx="42" cy="40"/>
              </a:xfrm>
              <a:custGeom>
                <a:avLst/>
                <a:gdLst>
                  <a:gd name="T0" fmla="*/ 0 w 28"/>
                  <a:gd name="T1" fmla="*/ 87 h 27"/>
                  <a:gd name="T2" fmla="*/ 95 w 28"/>
                  <a:gd name="T3" fmla="*/ 0 h 27"/>
                  <a:gd name="T4" fmla="*/ 81 w 28"/>
                  <a:gd name="T5" fmla="*/ 7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0" y="27"/>
                    </a:moveTo>
                    <a:cubicBezTo>
                      <a:pt x="6" y="18"/>
                      <a:pt x="17" y="2"/>
                      <a:pt x="28" y="0"/>
                    </a:cubicBezTo>
                    <a:cubicBezTo>
                      <a:pt x="28" y="8"/>
                      <a:pt x="25" y="16"/>
                      <a:pt x="24" y="2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2" name="Freeform 57">
                <a:extLst>
                  <a:ext uri="{FF2B5EF4-FFF2-40B4-BE49-F238E27FC236}">
                    <a16:creationId xmlns:a16="http://schemas.microsoft.com/office/drawing/2014/main" id="{C4817D64-A6AD-4282-B8DF-3C1304083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2635"/>
                <a:ext cx="303" cy="40"/>
              </a:xfrm>
              <a:custGeom>
                <a:avLst/>
                <a:gdLst>
                  <a:gd name="T0" fmla="*/ 0 w 202"/>
                  <a:gd name="T1" fmla="*/ 0 h 27"/>
                  <a:gd name="T2" fmla="*/ 683 w 202"/>
                  <a:gd name="T3" fmla="*/ 87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2" h="27">
                    <a:moveTo>
                      <a:pt x="0" y="0"/>
                    </a:moveTo>
                    <a:cubicBezTo>
                      <a:pt x="63" y="22"/>
                      <a:pt x="136" y="26"/>
                      <a:pt x="202" y="2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3" name="Freeform 58">
                <a:extLst>
                  <a:ext uri="{FF2B5EF4-FFF2-40B4-BE49-F238E27FC236}">
                    <a16:creationId xmlns:a16="http://schemas.microsoft.com/office/drawing/2014/main" id="{FB4E52AE-18E9-4F5D-BD4A-E3E5780C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1563"/>
                <a:ext cx="34" cy="57"/>
              </a:xfrm>
              <a:custGeom>
                <a:avLst/>
                <a:gdLst>
                  <a:gd name="T0" fmla="*/ 40 w 23"/>
                  <a:gd name="T1" fmla="*/ 0 h 38"/>
                  <a:gd name="T2" fmla="*/ 1 w 23"/>
                  <a:gd name="T3" fmla="*/ 62 h 38"/>
                  <a:gd name="T4" fmla="*/ 22 w 23"/>
                  <a:gd name="T5" fmla="*/ 122 h 38"/>
                  <a:gd name="T6" fmla="*/ 74 w 23"/>
                  <a:gd name="T7" fmla="*/ 72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38">
                    <a:moveTo>
                      <a:pt x="12" y="0"/>
                    </a:moveTo>
                    <a:cubicBezTo>
                      <a:pt x="4" y="1"/>
                      <a:pt x="1" y="11"/>
                      <a:pt x="1" y="18"/>
                    </a:cubicBezTo>
                    <a:cubicBezTo>
                      <a:pt x="0" y="23"/>
                      <a:pt x="0" y="34"/>
                      <a:pt x="7" y="36"/>
                    </a:cubicBezTo>
                    <a:cubicBezTo>
                      <a:pt x="14" y="38"/>
                      <a:pt x="21" y="26"/>
                      <a:pt x="23" y="21"/>
                    </a:cubicBezTo>
                  </a:path>
                </a:pathLst>
              </a:custGeom>
              <a:solidFill>
                <a:srgbClr val="294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4" name="Freeform 59">
                <a:extLst>
                  <a:ext uri="{FF2B5EF4-FFF2-40B4-BE49-F238E27FC236}">
                    <a16:creationId xmlns:a16="http://schemas.microsoft.com/office/drawing/2014/main" id="{B296D0BB-D059-45F8-8542-1DE3A7705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6" y="1611"/>
                <a:ext cx="150" cy="278"/>
              </a:xfrm>
              <a:custGeom>
                <a:avLst/>
                <a:gdLst>
                  <a:gd name="T0" fmla="*/ 122 w 100"/>
                  <a:gd name="T1" fmla="*/ 0 h 185"/>
                  <a:gd name="T2" fmla="*/ 32 w 100"/>
                  <a:gd name="T3" fmla="*/ 95 h 185"/>
                  <a:gd name="T4" fmla="*/ 143 w 100"/>
                  <a:gd name="T5" fmla="*/ 189 h 185"/>
                  <a:gd name="T6" fmla="*/ 153 w 100"/>
                  <a:gd name="T7" fmla="*/ 397 h 185"/>
                  <a:gd name="T8" fmla="*/ 221 w 100"/>
                  <a:gd name="T9" fmla="*/ 570 h 185"/>
                  <a:gd name="T10" fmla="*/ 302 w 100"/>
                  <a:gd name="T11" fmla="*/ 413 h 185"/>
                  <a:gd name="T12" fmla="*/ 323 w 100"/>
                  <a:gd name="T13" fmla="*/ 302 h 185"/>
                  <a:gd name="T14" fmla="*/ 323 w 100"/>
                  <a:gd name="T15" fmla="*/ 255 h 185"/>
                  <a:gd name="T16" fmla="*/ 338 w 100"/>
                  <a:gd name="T17" fmla="*/ 216 h 185"/>
                  <a:gd name="T18" fmla="*/ 305 w 100"/>
                  <a:gd name="T19" fmla="*/ 161 h 185"/>
                  <a:gd name="T20" fmla="*/ 170 w 100"/>
                  <a:gd name="T21" fmla="*/ 81 h 1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185">
                    <a:moveTo>
                      <a:pt x="36" y="0"/>
                    </a:moveTo>
                    <a:cubicBezTo>
                      <a:pt x="26" y="6"/>
                      <a:pt x="0" y="14"/>
                      <a:pt x="9" y="28"/>
                    </a:cubicBezTo>
                    <a:cubicBezTo>
                      <a:pt x="17" y="42"/>
                      <a:pt x="35" y="42"/>
                      <a:pt x="42" y="56"/>
                    </a:cubicBezTo>
                    <a:cubicBezTo>
                      <a:pt x="53" y="74"/>
                      <a:pt x="48" y="97"/>
                      <a:pt x="45" y="117"/>
                    </a:cubicBezTo>
                    <a:cubicBezTo>
                      <a:pt x="44" y="127"/>
                      <a:pt x="41" y="185"/>
                      <a:pt x="65" y="168"/>
                    </a:cubicBezTo>
                    <a:cubicBezTo>
                      <a:pt x="80" y="159"/>
                      <a:pt x="86" y="139"/>
                      <a:pt x="89" y="122"/>
                    </a:cubicBezTo>
                    <a:cubicBezTo>
                      <a:pt x="90" y="111"/>
                      <a:pt x="93" y="100"/>
                      <a:pt x="95" y="89"/>
                    </a:cubicBezTo>
                    <a:cubicBezTo>
                      <a:pt x="96" y="84"/>
                      <a:pt x="95" y="79"/>
                      <a:pt x="95" y="75"/>
                    </a:cubicBezTo>
                    <a:cubicBezTo>
                      <a:pt x="95" y="71"/>
                      <a:pt x="100" y="67"/>
                      <a:pt x="100" y="64"/>
                    </a:cubicBezTo>
                    <a:cubicBezTo>
                      <a:pt x="100" y="57"/>
                      <a:pt x="95" y="52"/>
                      <a:pt x="90" y="47"/>
                    </a:cubicBezTo>
                    <a:cubicBezTo>
                      <a:pt x="78" y="37"/>
                      <a:pt x="61" y="35"/>
                      <a:pt x="50" y="24"/>
                    </a:cubicBezTo>
                  </a:path>
                </a:pathLst>
              </a:custGeom>
              <a:solidFill>
                <a:srgbClr val="4A7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5" name="Freeform 60">
                <a:extLst>
                  <a:ext uri="{FF2B5EF4-FFF2-40B4-BE49-F238E27FC236}">
                    <a16:creationId xmlns:a16="http://schemas.microsoft.com/office/drawing/2014/main" id="{853177B5-2BEF-41A8-B821-66EE4BDA2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689"/>
                <a:ext cx="94" cy="185"/>
              </a:xfrm>
              <a:custGeom>
                <a:avLst/>
                <a:gdLst>
                  <a:gd name="T0" fmla="*/ 103 w 63"/>
                  <a:gd name="T1" fmla="*/ 5 h 123"/>
                  <a:gd name="T2" fmla="*/ 209 w 63"/>
                  <a:gd name="T3" fmla="*/ 53 h 123"/>
                  <a:gd name="T4" fmla="*/ 195 w 63"/>
                  <a:gd name="T5" fmla="*/ 107 h 123"/>
                  <a:gd name="T6" fmla="*/ 155 w 63"/>
                  <a:gd name="T7" fmla="*/ 251 h 123"/>
                  <a:gd name="T8" fmla="*/ 121 w 63"/>
                  <a:gd name="T9" fmla="*/ 381 h 123"/>
                  <a:gd name="T10" fmla="*/ 0 w 63"/>
                  <a:gd name="T11" fmla="*/ 323 h 1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23">
                    <a:moveTo>
                      <a:pt x="31" y="1"/>
                    </a:moveTo>
                    <a:cubicBezTo>
                      <a:pt x="41" y="0"/>
                      <a:pt x="63" y="1"/>
                      <a:pt x="63" y="15"/>
                    </a:cubicBezTo>
                    <a:cubicBezTo>
                      <a:pt x="63" y="20"/>
                      <a:pt x="61" y="26"/>
                      <a:pt x="59" y="31"/>
                    </a:cubicBezTo>
                    <a:cubicBezTo>
                      <a:pt x="54" y="45"/>
                      <a:pt x="49" y="59"/>
                      <a:pt x="47" y="74"/>
                    </a:cubicBezTo>
                    <a:cubicBezTo>
                      <a:pt x="45" y="84"/>
                      <a:pt x="44" y="104"/>
                      <a:pt x="36" y="112"/>
                    </a:cubicBezTo>
                    <a:cubicBezTo>
                      <a:pt x="27" y="123"/>
                      <a:pt x="6" y="102"/>
                      <a:pt x="0" y="95"/>
                    </a:cubicBezTo>
                  </a:path>
                </a:pathLst>
              </a:custGeom>
              <a:solidFill>
                <a:srgbClr val="2941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6" name="Freeform 61">
                <a:extLst>
                  <a:ext uri="{FF2B5EF4-FFF2-40B4-BE49-F238E27FC236}">
                    <a16:creationId xmlns:a16="http://schemas.microsoft.com/office/drawing/2014/main" id="{712AE934-ACF3-4DE9-9D9D-EF41C67A4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2002"/>
                <a:ext cx="992" cy="1313"/>
              </a:xfrm>
              <a:custGeom>
                <a:avLst/>
                <a:gdLst>
                  <a:gd name="T0" fmla="*/ 40 w 662"/>
                  <a:gd name="T1" fmla="*/ 498 h 875"/>
                  <a:gd name="T2" fmla="*/ 157 w 662"/>
                  <a:gd name="T3" fmla="*/ 953 h 875"/>
                  <a:gd name="T4" fmla="*/ 117 w 662"/>
                  <a:gd name="T5" fmla="*/ 1065 h 875"/>
                  <a:gd name="T6" fmla="*/ 148 w 662"/>
                  <a:gd name="T7" fmla="*/ 1202 h 875"/>
                  <a:gd name="T8" fmla="*/ 108 w 662"/>
                  <a:gd name="T9" fmla="*/ 1295 h 875"/>
                  <a:gd name="T10" fmla="*/ 114 w 662"/>
                  <a:gd name="T11" fmla="*/ 1472 h 875"/>
                  <a:gd name="T12" fmla="*/ 135 w 662"/>
                  <a:gd name="T13" fmla="*/ 1916 h 875"/>
                  <a:gd name="T14" fmla="*/ 150 w 662"/>
                  <a:gd name="T15" fmla="*/ 2149 h 875"/>
                  <a:gd name="T16" fmla="*/ 150 w 662"/>
                  <a:gd name="T17" fmla="*/ 2479 h 875"/>
                  <a:gd name="T18" fmla="*/ 171 w 662"/>
                  <a:gd name="T19" fmla="*/ 2655 h 875"/>
                  <a:gd name="T20" fmla="*/ 154 w 662"/>
                  <a:gd name="T21" fmla="*/ 2802 h 875"/>
                  <a:gd name="T22" fmla="*/ 222 w 662"/>
                  <a:gd name="T23" fmla="*/ 2923 h 875"/>
                  <a:gd name="T24" fmla="*/ 472 w 662"/>
                  <a:gd name="T25" fmla="*/ 2952 h 875"/>
                  <a:gd name="T26" fmla="*/ 680 w 662"/>
                  <a:gd name="T27" fmla="*/ 2875 h 875"/>
                  <a:gd name="T28" fmla="*/ 730 w 662"/>
                  <a:gd name="T29" fmla="*/ 2743 h 875"/>
                  <a:gd name="T30" fmla="*/ 737 w 662"/>
                  <a:gd name="T31" fmla="*/ 2567 h 875"/>
                  <a:gd name="T32" fmla="*/ 761 w 662"/>
                  <a:gd name="T33" fmla="*/ 2383 h 875"/>
                  <a:gd name="T34" fmla="*/ 761 w 662"/>
                  <a:gd name="T35" fmla="*/ 2065 h 875"/>
                  <a:gd name="T36" fmla="*/ 781 w 662"/>
                  <a:gd name="T37" fmla="*/ 1822 h 875"/>
                  <a:gd name="T38" fmla="*/ 797 w 662"/>
                  <a:gd name="T39" fmla="*/ 1727 h 875"/>
                  <a:gd name="T40" fmla="*/ 821 w 662"/>
                  <a:gd name="T41" fmla="*/ 1612 h 875"/>
                  <a:gd name="T42" fmla="*/ 797 w 662"/>
                  <a:gd name="T43" fmla="*/ 1484 h 875"/>
                  <a:gd name="T44" fmla="*/ 829 w 662"/>
                  <a:gd name="T45" fmla="*/ 1423 h 875"/>
                  <a:gd name="T46" fmla="*/ 916 w 662"/>
                  <a:gd name="T47" fmla="*/ 1355 h 875"/>
                  <a:gd name="T48" fmla="*/ 1094 w 662"/>
                  <a:gd name="T49" fmla="*/ 1268 h 875"/>
                  <a:gd name="T50" fmla="*/ 1242 w 662"/>
                  <a:gd name="T51" fmla="*/ 1277 h 875"/>
                  <a:gd name="T52" fmla="*/ 1581 w 662"/>
                  <a:gd name="T53" fmla="*/ 1364 h 875"/>
                  <a:gd name="T54" fmla="*/ 1977 w 662"/>
                  <a:gd name="T55" fmla="*/ 1220 h 875"/>
                  <a:gd name="T56" fmla="*/ 2144 w 662"/>
                  <a:gd name="T57" fmla="*/ 1052 h 875"/>
                  <a:gd name="T58" fmla="*/ 2174 w 662"/>
                  <a:gd name="T59" fmla="*/ 872 h 875"/>
                  <a:gd name="T60" fmla="*/ 2153 w 662"/>
                  <a:gd name="T61" fmla="*/ 777 h 875"/>
                  <a:gd name="T62" fmla="*/ 2198 w 662"/>
                  <a:gd name="T63" fmla="*/ 566 h 875"/>
                  <a:gd name="T64" fmla="*/ 2117 w 662"/>
                  <a:gd name="T65" fmla="*/ 153 h 875"/>
                  <a:gd name="T66" fmla="*/ 1864 w 662"/>
                  <a:gd name="T67" fmla="*/ 14 h 875"/>
                  <a:gd name="T68" fmla="*/ 1668 w 662"/>
                  <a:gd name="T69" fmla="*/ 27 h 875"/>
                  <a:gd name="T70" fmla="*/ 1554 w 662"/>
                  <a:gd name="T71" fmla="*/ 53 h 875"/>
                  <a:gd name="T72" fmla="*/ 1431 w 662"/>
                  <a:gd name="T73" fmla="*/ 107 h 875"/>
                  <a:gd name="T74" fmla="*/ 1332 w 662"/>
                  <a:gd name="T75" fmla="*/ 161 h 875"/>
                  <a:gd name="T76" fmla="*/ 1184 w 662"/>
                  <a:gd name="T77" fmla="*/ 180 h 875"/>
                  <a:gd name="T78" fmla="*/ 1071 w 662"/>
                  <a:gd name="T79" fmla="*/ 234 h 875"/>
                  <a:gd name="T80" fmla="*/ 875 w 662"/>
                  <a:gd name="T81" fmla="*/ 284 h 875"/>
                  <a:gd name="T82" fmla="*/ 653 w 662"/>
                  <a:gd name="T83" fmla="*/ 336 h 875"/>
                  <a:gd name="T84" fmla="*/ 292 w 662"/>
                  <a:gd name="T85" fmla="*/ 356 h 875"/>
                  <a:gd name="T86" fmla="*/ 117 w 662"/>
                  <a:gd name="T87" fmla="*/ 473 h 875"/>
                  <a:gd name="T88" fmla="*/ 40 w 662"/>
                  <a:gd name="T89" fmla="*/ 498 h 8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62" h="875">
                    <a:moveTo>
                      <a:pt x="12" y="147"/>
                    </a:moveTo>
                    <a:cubicBezTo>
                      <a:pt x="0" y="170"/>
                      <a:pt x="20" y="254"/>
                      <a:pt x="47" y="282"/>
                    </a:cubicBezTo>
                    <a:cubicBezTo>
                      <a:pt x="40" y="288"/>
                      <a:pt x="36" y="300"/>
                      <a:pt x="35" y="315"/>
                    </a:cubicBezTo>
                    <a:cubicBezTo>
                      <a:pt x="34" y="330"/>
                      <a:pt x="45" y="350"/>
                      <a:pt x="44" y="356"/>
                    </a:cubicBezTo>
                    <a:cubicBezTo>
                      <a:pt x="43" y="362"/>
                      <a:pt x="33" y="362"/>
                      <a:pt x="32" y="383"/>
                    </a:cubicBezTo>
                    <a:cubicBezTo>
                      <a:pt x="31" y="404"/>
                      <a:pt x="38" y="408"/>
                      <a:pt x="34" y="436"/>
                    </a:cubicBezTo>
                    <a:cubicBezTo>
                      <a:pt x="30" y="464"/>
                      <a:pt x="37" y="535"/>
                      <a:pt x="40" y="567"/>
                    </a:cubicBezTo>
                    <a:cubicBezTo>
                      <a:pt x="43" y="599"/>
                      <a:pt x="48" y="608"/>
                      <a:pt x="45" y="636"/>
                    </a:cubicBezTo>
                    <a:cubicBezTo>
                      <a:pt x="42" y="664"/>
                      <a:pt x="36" y="698"/>
                      <a:pt x="45" y="734"/>
                    </a:cubicBezTo>
                    <a:cubicBezTo>
                      <a:pt x="54" y="770"/>
                      <a:pt x="57" y="767"/>
                      <a:pt x="51" y="786"/>
                    </a:cubicBezTo>
                    <a:cubicBezTo>
                      <a:pt x="45" y="805"/>
                      <a:pt x="41" y="804"/>
                      <a:pt x="46" y="829"/>
                    </a:cubicBezTo>
                    <a:cubicBezTo>
                      <a:pt x="51" y="854"/>
                      <a:pt x="57" y="863"/>
                      <a:pt x="66" y="865"/>
                    </a:cubicBezTo>
                    <a:cubicBezTo>
                      <a:pt x="75" y="867"/>
                      <a:pt x="107" y="873"/>
                      <a:pt x="140" y="874"/>
                    </a:cubicBezTo>
                    <a:cubicBezTo>
                      <a:pt x="173" y="875"/>
                      <a:pt x="189" y="860"/>
                      <a:pt x="202" y="851"/>
                    </a:cubicBezTo>
                    <a:cubicBezTo>
                      <a:pt x="215" y="842"/>
                      <a:pt x="214" y="826"/>
                      <a:pt x="217" y="812"/>
                    </a:cubicBezTo>
                    <a:cubicBezTo>
                      <a:pt x="220" y="798"/>
                      <a:pt x="221" y="768"/>
                      <a:pt x="219" y="760"/>
                    </a:cubicBezTo>
                    <a:cubicBezTo>
                      <a:pt x="217" y="752"/>
                      <a:pt x="224" y="719"/>
                      <a:pt x="226" y="705"/>
                    </a:cubicBezTo>
                    <a:cubicBezTo>
                      <a:pt x="228" y="691"/>
                      <a:pt x="223" y="645"/>
                      <a:pt x="226" y="611"/>
                    </a:cubicBezTo>
                    <a:cubicBezTo>
                      <a:pt x="229" y="577"/>
                      <a:pt x="236" y="555"/>
                      <a:pt x="232" y="539"/>
                    </a:cubicBezTo>
                    <a:cubicBezTo>
                      <a:pt x="228" y="523"/>
                      <a:pt x="231" y="521"/>
                      <a:pt x="237" y="511"/>
                    </a:cubicBezTo>
                    <a:cubicBezTo>
                      <a:pt x="243" y="501"/>
                      <a:pt x="245" y="493"/>
                      <a:pt x="244" y="477"/>
                    </a:cubicBezTo>
                    <a:cubicBezTo>
                      <a:pt x="243" y="461"/>
                      <a:pt x="247" y="456"/>
                      <a:pt x="237" y="439"/>
                    </a:cubicBezTo>
                    <a:cubicBezTo>
                      <a:pt x="227" y="422"/>
                      <a:pt x="240" y="439"/>
                      <a:pt x="246" y="421"/>
                    </a:cubicBezTo>
                    <a:cubicBezTo>
                      <a:pt x="252" y="403"/>
                      <a:pt x="255" y="407"/>
                      <a:pt x="272" y="401"/>
                    </a:cubicBezTo>
                    <a:cubicBezTo>
                      <a:pt x="289" y="395"/>
                      <a:pt x="308" y="386"/>
                      <a:pt x="325" y="375"/>
                    </a:cubicBezTo>
                    <a:cubicBezTo>
                      <a:pt x="342" y="364"/>
                      <a:pt x="354" y="370"/>
                      <a:pt x="369" y="378"/>
                    </a:cubicBezTo>
                    <a:cubicBezTo>
                      <a:pt x="384" y="386"/>
                      <a:pt x="407" y="409"/>
                      <a:pt x="470" y="404"/>
                    </a:cubicBezTo>
                    <a:cubicBezTo>
                      <a:pt x="533" y="399"/>
                      <a:pt x="566" y="378"/>
                      <a:pt x="587" y="361"/>
                    </a:cubicBezTo>
                    <a:cubicBezTo>
                      <a:pt x="608" y="344"/>
                      <a:pt x="627" y="331"/>
                      <a:pt x="637" y="311"/>
                    </a:cubicBezTo>
                    <a:cubicBezTo>
                      <a:pt x="647" y="291"/>
                      <a:pt x="645" y="270"/>
                      <a:pt x="646" y="258"/>
                    </a:cubicBezTo>
                    <a:cubicBezTo>
                      <a:pt x="647" y="246"/>
                      <a:pt x="645" y="230"/>
                      <a:pt x="640" y="230"/>
                    </a:cubicBezTo>
                    <a:cubicBezTo>
                      <a:pt x="645" y="219"/>
                      <a:pt x="649" y="192"/>
                      <a:pt x="653" y="167"/>
                    </a:cubicBezTo>
                    <a:cubicBezTo>
                      <a:pt x="657" y="142"/>
                      <a:pt x="662" y="90"/>
                      <a:pt x="629" y="45"/>
                    </a:cubicBezTo>
                    <a:cubicBezTo>
                      <a:pt x="596" y="0"/>
                      <a:pt x="566" y="3"/>
                      <a:pt x="554" y="4"/>
                    </a:cubicBezTo>
                    <a:cubicBezTo>
                      <a:pt x="542" y="5"/>
                      <a:pt x="512" y="6"/>
                      <a:pt x="496" y="8"/>
                    </a:cubicBezTo>
                    <a:cubicBezTo>
                      <a:pt x="480" y="10"/>
                      <a:pt x="474" y="7"/>
                      <a:pt x="462" y="15"/>
                    </a:cubicBezTo>
                    <a:cubicBezTo>
                      <a:pt x="450" y="23"/>
                      <a:pt x="439" y="29"/>
                      <a:pt x="425" y="31"/>
                    </a:cubicBezTo>
                    <a:cubicBezTo>
                      <a:pt x="411" y="33"/>
                      <a:pt x="399" y="45"/>
                      <a:pt x="396" y="47"/>
                    </a:cubicBezTo>
                    <a:cubicBezTo>
                      <a:pt x="393" y="49"/>
                      <a:pt x="366" y="42"/>
                      <a:pt x="352" y="53"/>
                    </a:cubicBezTo>
                    <a:cubicBezTo>
                      <a:pt x="338" y="64"/>
                      <a:pt x="329" y="70"/>
                      <a:pt x="318" y="69"/>
                    </a:cubicBezTo>
                    <a:cubicBezTo>
                      <a:pt x="307" y="68"/>
                      <a:pt x="275" y="76"/>
                      <a:pt x="260" y="84"/>
                    </a:cubicBezTo>
                    <a:cubicBezTo>
                      <a:pt x="245" y="92"/>
                      <a:pt x="207" y="99"/>
                      <a:pt x="194" y="99"/>
                    </a:cubicBezTo>
                    <a:cubicBezTo>
                      <a:pt x="181" y="99"/>
                      <a:pt x="114" y="92"/>
                      <a:pt x="87" y="105"/>
                    </a:cubicBezTo>
                    <a:cubicBezTo>
                      <a:pt x="60" y="118"/>
                      <a:pt x="52" y="133"/>
                      <a:pt x="35" y="140"/>
                    </a:cubicBezTo>
                    <a:cubicBezTo>
                      <a:pt x="18" y="147"/>
                      <a:pt x="12" y="147"/>
                      <a:pt x="12" y="147"/>
                    </a:cubicBezTo>
                    <a:close/>
                  </a:path>
                </a:pathLst>
              </a:custGeom>
              <a:solidFill>
                <a:srgbClr val="C29B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7" name="Freeform 62">
                <a:extLst>
                  <a:ext uri="{FF2B5EF4-FFF2-40B4-BE49-F238E27FC236}">
                    <a16:creationId xmlns:a16="http://schemas.microsoft.com/office/drawing/2014/main" id="{12F19A10-EE74-4C86-AEA8-C4090E373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694"/>
                <a:ext cx="211" cy="479"/>
              </a:xfrm>
              <a:custGeom>
                <a:avLst/>
                <a:gdLst>
                  <a:gd name="T0" fmla="*/ 27 w 141"/>
                  <a:gd name="T1" fmla="*/ 859 h 319"/>
                  <a:gd name="T2" fmla="*/ 82 w 141"/>
                  <a:gd name="T3" fmla="*/ 809 h 319"/>
                  <a:gd name="T4" fmla="*/ 121 w 141"/>
                  <a:gd name="T5" fmla="*/ 751 h 319"/>
                  <a:gd name="T6" fmla="*/ 150 w 141"/>
                  <a:gd name="T7" fmla="*/ 737 h 319"/>
                  <a:gd name="T8" fmla="*/ 171 w 141"/>
                  <a:gd name="T9" fmla="*/ 764 h 319"/>
                  <a:gd name="T10" fmla="*/ 163 w 141"/>
                  <a:gd name="T11" fmla="*/ 853 h 319"/>
                  <a:gd name="T12" fmla="*/ 154 w 141"/>
                  <a:gd name="T13" fmla="*/ 994 h 319"/>
                  <a:gd name="T14" fmla="*/ 171 w 141"/>
                  <a:gd name="T15" fmla="*/ 1069 h 319"/>
                  <a:gd name="T16" fmla="*/ 215 w 141"/>
                  <a:gd name="T17" fmla="*/ 1021 h 319"/>
                  <a:gd name="T18" fmla="*/ 229 w 141"/>
                  <a:gd name="T19" fmla="*/ 947 h 319"/>
                  <a:gd name="T20" fmla="*/ 235 w 141"/>
                  <a:gd name="T21" fmla="*/ 899 h 319"/>
                  <a:gd name="T22" fmla="*/ 229 w 141"/>
                  <a:gd name="T23" fmla="*/ 1047 h 319"/>
                  <a:gd name="T24" fmla="*/ 230 w 141"/>
                  <a:gd name="T25" fmla="*/ 1053 h 319"/>
                  <a:gd name="T26" fmla="*/ 242 w 141"/>
                  <a:gd name="T27" fmla="*/ 1048 h 319"/>
                  <a:gd name="T28" fmla="*/ 298 w 141"/>
                  <a:gd name="T29" fmla="*/ 1033 h 319"/>
                  <a:gd name="T30" fmla="*/ 310 w 141"/>
                  <a:gd name="T31" fmla="*/ 981 h 319"/>
                  <a:gd name="T32" fmla="*/ 322 w 141"/>
                  <a:gd name="T33" fmla="*/ 913 h 319"/>
                  <a:gd name="T34" fmla="*/ 331 w 141"/>
                  <a:gd name="T35" fmla="*/ 880 h 319"/>
                  <a:gd name="T36" fmla="*/ 329 w 141"/>
                  <a:gd name="T37" fmla="*/ 958 h 319"/>
                  <a:gd name="T38" fmla="*/ 316 w 141"/>
                  <a:gd name="T39" fmla="*/ 1029 h 319"/>
                  <a:gd name="T40" fmla="*/ 389 w 141"/>
                  <a:gd name="T41" fmla="*/ 1021 h 319"/>
                  <a:gd name="T42" fmla="*/ 403 w 141"/>
                  <a:gd name="T43" fmla="*/ 975 h 319"/>
                  <a:gd name="T44" fmla="*/ 443 w 141"/>
                  <a:gd name="T45" fmla="*/ 1002 h 319"/>
                  <a:gd name="T46" fmla="*/ 452 w 141"/>
                  <a:gd name="T47" fmla="*/ 934 h 319"/>
                  <a:gd name="T48" fmla="*/ 465 w 141"/>
                  <a:gd name="T49" fmla="*/ 812 h 319"/>
                  <a:gd name="T50" fmla="*/ 470 w 141"/>
                  <a:gd name="T51" fmla="*/ 737 h 319"/>
                  <a:gd name="T52" fmla="*/ 438 w 141"/>
                  <a:gd name="T53" fmla="*/ 622 h 319"/>
                  <a:gd name="T54" fmla="*/ 403 w 141"/>
                  <a:gd name="T55" fmla="*/ 487 h 319"/>
                  <a:gd name="T56" fmla="*/ 397 w 141"/>
                  <a:gd name="T57" fmla="*/ 419 h 319"/>
                  <a:gd name="T58" fmla="*/ 392 w 141"/>
                  <a:gd name="T59" fmla="*/ 237 h 319"/>
                  <a:gd name="T60" fmla="*/ 397 w 141"/>
                  <a:gd name="T61" fmla="*/ 216 h 319"/>
                  <a:gd name="T62" fmla="*/ 198 w 141"/>
                  <a:gd name="T63" fmla="*/ 0 h 319"/>
                  <a:gd name="T64" fmla="*/ 49 w 141"/>
                  <a:gd name="T65" fmla="*/ 126 h 319"/>
                  <a:gd name="T66" fmla="*/ 73 w 141"/>
                  <a:gd name="T67" fmla="*/ 342 h 319"/>
                  <a:gd name="T68" fmla="*/ 144 w 141"/>
                  <a:gd name="T69" fmla="*/ 500 h 319"/>
                  <a:gd name="T70" fmla="*/ 114 w 141"/>
                  <a:gd name="T71" fmla="*/ 626 h 319"/>
                  <a:gd name="T72" fmla="*/ 87 w 141"/>
                  <a:gd name="T73" fmla="*/ 694 h 319"/>
                  <a:gd name="T74" fmla="*/ 36 w 141"/>
                  <a:gd name="T75" fmla="*/ 778 h 319"/>
                  <a:gd name="T76" fmla="*/ 27 w 141"/>
                  <a:gd name="T77" fmla="*/ 859 h 3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1" h="319">
                    <a:moveTo>
                      <a:pt x="8" y="254"/>
                    </a:moveTo>
                    <a:cubicBezTo>
                      <a:pt x="15" y="258"/>
                      <a:pt x="22" y="244"/>
                      <a:pt x="25" y="239"/>
                    </a:cubicBezTo>
                    <a:cubicBezTo>
                      <a:pt x="28" y="234"/>
                      <a:pt x="33" y="224"/>
                      <a:pt x="36" y="222"/>
                    </a:cubicBezTo>
                    <a:cubicBezTo>
                      <a:pt x="38" y="220"/>
                      <a:pt x="43" y="218"/>
                      <a:pt x="45" y="218"/>
                    </a:cubicBezTo>
                    <a:cubicBezTo>
                      <a:pt x="47" y="219"/>
                      <a:pt x="50" y="224"/>
                      <a:pt x="51" y="226"/>
                    </a:cubicBezTo>
                    <a:cubicBezTo>
                      <a:pt x="52" y="229"/>
                      <a:pt x="50" y="240"/>
                      <a:pt x="49" y="252"/>
                    </a:cubicBezTo>
                    <a:cubicBezTo>
                      <a:pt x="48" y="264"/>
                      <a:pt x="46" y="287"/>
                      <a:pt x="46" y="294"/>
                    </a:cubicBezTo>
                    <a:cubicBezTo>
                      <a:pt x="45" y="302"/>
                      <a:pt x="42" y="314"/>
                      <a:pt x="51" y="316"/>
                    </a:cubicBezTo>
                    <a:cubicBezTo>
                      <a:pt x="60" y="319"/>
                      <a:pt x="62" y="309"/>
                      <a:pt x="64" y="302"/>
                    </a:cubicBezTo>
                    <a:cubicBezTo>
                      <a:pt x="66" y="294"/>
                      <a:pt x="67" y="287"/>
                      <a:pt x="68" y="280"/>
                    </a:cubicBezTo>
                    <a:cubicBezTo>
                      <a:pt x="68" y="272"/>
                      <a:pt x="70" y="266"/>
                      <a:pt x="70" y="266"/>
                    </a:cubicBezTo>
                    <a:cubicBezTo>
                      <a:pt x="70" y="275"/>
                      <a:pt x="66" y="300"/>
                      <a:pt x="68" y="309"/>
                    </a:cubicBezTo>
                    <a:cubicBezTo>
                      <a:pt x="68" y="310"/>
                      <a:pt x="69" y="311"/>
                      <a:pt x="69" y="311"/>
                    </a:cubicBezTo>
                    <a:cubicBezTo>
                      <a:pt x="70" y="311"/>
                      <a:pt x="71" y="310"/>
                      <a:pt x="72" y="310"/>
                    </a:cubicBezTo>
                    <a:cubicBezTo>
                      <a:pt x="77" y="308"/>
                      <a:pt x="82" y="306"/>
                      <a:pt x="89" y="305"/>
                    </a:cubicBezTo>
                    <a:cubicBezTo>
                      <a:pt x="90" y="299"/>
                      <a:pt x="91" y="291"/>
                      <a:pt x="92" y="290"/>
                    </a:cubicBezTo>
                    <a:cubicBezTo>
                      <a:pt x="92" y="287"/>
                      <a:pt x="96" y="273"/>
                      <a:pt x="96" y="270"/>
                    </a:cubicBezTo>
                    <a:cubicBezTo>
                      <a:pt x="97" y="266"/>
                      <a:pt x="99" y="260"/>
                      <a:pt x="99" y="260"/>
                    </a:cubicBezTo>
                    <a:cubicBezTo>
                      <a:pt x="99" y="268"/>
                      <a:pt x="99" y="278"/>
                      <a:pt x="98" y="283"/>
                    </a:cubicBezTo>
                    <a:cubicBezTo>
                      <a:pt x="97" y="286"/>
                      <a:pt x="95" y="298"/>
                      <a:pt x="94" y="304"/>
                    </a:cubicBezTo>
                    <a:cubicBezTo>
                      <a:pt x="101" y="303"/>
                      <a:pt x="109" y="302"/>
                      <a:pt x="116" y="302"/>
                    </a:cubicBezTo>
                    <a:cubicBezTo>
                      <a:pt x="120" y="288"/>
                      <a:pt x="120" y="288"/>
                      <a:pt x="120" y="288"/>
                    </a:cubicBezTo>
                    <a:cubicBezTo>
                      <a:pt x="122" y="292"/>
                      <a:pt x="126" y="296"/>
                      <a:pt x="132" y="296"/>
                    </a:cubicBezTo>
                    <a:cubicBezTo>
                      <a:pt x="137" y="296"/>
                      <a:pt x="136" y="281"/>
                      <a:pt x="135" y="276"/>
                    </a:cubicBezTo>
                    <a:cubicBezTo>
                      <a:pt x="134" y="272"/>
                      <a:pt x="138" y="248"/>
                      <a:pt x="139" y="240"/>
                    </a:cubicBezTo>
                    <a:cubicBezTo>
                      <a:pt x="140" y="232"/>
                      <a:pt x="141" y="220"/>
                      <a:pt x="140" y="218"/>
                    </a:cubicBezTo>
                    <a:cubicBezTo>
                      <a:pt x="140" y="216"/>
                      <a:pt x="134" y="194"/>
                      <a:pt x="131" y="184"/>
                    </a:cubicBezTo>
                    <a:cubicBezTo>
                      <a:pt x="128" y="174"/>
                      <a:pt x="120" y="150"/>
                      <a:pt x="120" y="144"/>
                    </a:cubicBezTo>
                    <a:cubicBezTo>
                      <a:pt x="119" y="138"/>
                      <a:pt x="121" y="134"/>
                      <a:pt x="118" y="124"/>
                    </a:cubicBezTo>
                    <a:cubicBezTo>
                      <a:pt x="114" y="113"/>
                      <a:pt x="114" y="86"/>
                      <a:pt x="117" y="70"/>
                    </a:cubicBezTo>
                    <a:cubicBezTo>
                      <a:pt x="117" y="69"/>
                      <a:pt x="118" y="67"/>
                      <a:pt x="118" y="64"/>
                    </a:cubicBezTo>
                    <a:cubicBezTo>
                      <a:pt x="115" y="28"/>
                      <a:pt x="73" y="2"/>
                      <a:pt x="59" y="0"/>
                    </a:cubicBezTo>
                    <a:cubicBezTo>
                      <a:pt x="44" y="3"/>
                      <a:pt x="15" y="25"/>
                      <a:pt x="15" y="37"/>
                    </a:cubicBezTo>
                    <a:cubicBezTo>
                      <a:pt x="15" y="50"/>
                      <a:pt x="10" y="74"/>
                      <a:pt x="22" y="101"/>
                    </a:cubicBezTo>
                    <a:cubicBezTo>
                      <a:pt x="34" y="128"/>
                      <a:pt x="42" y="141"/>
                      <a:pt x="43" y="148"/>
                    </a:cubicBezTo>
                    <a:cubicBezTo>
                      <a:pt x="44" y="154"/>
                      <a:pt x="31" y="162"/>
                      <a:pt x="34" y="185"/>
                    </a:cubicBezTo>
                    <a:cubicBezTo>
                      <a:pt x="33" y="191"/>
                      <a:pt x="30" y="200"/>
                      <a:pt x="26" y="205"/>
                    </a:cubicBezTo>
                    <a:cubicBezTo>
                      <a:pt x="21" y="210"/>
                      <a:pt x="14" y="222"/>
                      <a:pt x="11" y="230"/>
                    </a:cubicBezTo>
                    <a:cubicBezTo>
                      <a:pt x="8" y="238"/>
                      <a:pt x="0" y="250"/>
                      <a:pt x="8" y="254"/>
                    </a:cubicBezTo>
                    <a:close/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8" name="Freeform 63">
                <a:extLst>
                  <a:ext uri="{FF2B5EF4-FFF2-40B4-BE49-F238E27FC236}">
                    <a16:creationId xmlns:a16="http://schemas.microsoft.com/office/drawing/2014/main" id="{67EF686C-2612-4E5F-BEA7-86983F7DE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839"/>
                <a:ext cx="513" cy="395"/>
              </a:xfrm>
              <a:custGeom>
                <a:avLst/>
                <a:gdLst>
                  <a:gd name="T0" fmla="*/ 1128 w 342"/>
                  <a:gd name="T1" fmla="*/ 95 h 263"/>
                  <a:gd name="T2" fmla="*/ 1011 w 342"/>
                  <a:gd name="T3" fmla="*/ 14 h 263"/>
                  <a:gd name="T4" fmla="*/ 764 w 342"/>
                  <a:gd name="T5" fmla="*/ 35 h 263"/>
                  <a:gd name="T6" fmla="*/ 633 w 342"/>
                  <a:gd name="T7" fmla="*/ 95 h 263"/>
                  <a:gd name="T8" fmla="*/ 419 w 342"/>
                  <a:gd name="T9" fmla="*/ 162 h 263"/>
                  <a:gd name="T10" fmla="*/ 309 w 342"/>
                  <a:gd name="T11" fmla="*/ 228 h 263"/>
                  <a:gd name="T12" fmla="*/ 207 w 342"/>
                  <a:gd name="T13" fmla="*/ 315 h 263"/>
                  <a:gd name="T14" fmla="*/ 99 w 342"/>
                  <a:gd name="T15" fmla="*/ 406 h 263"/>
                  <a:gd name="T16" fmla="*/ 45 w 342"/>
                  <a:gd name="T17" fmla="*/ 485 h 263"/>
                  <a:gd name="T18" fmla="*/ 0 w 342"/>
                  <a:gd name="T19" fmla="*/ 568 h 263"/>
                  <a:gd name="T20" fmla="*/ 41 w 342"/>
                  <a:gd name="T21" fmla="*/ 674 h 263"/>
                  <a:gd name="T22" fmla="*/ 80 w 342"/>
                  <a:gd name="T23" fmla="*/ 610 h 263"/>
                  <a:gd name="T24" fmla="*/ 62 w 342"/>
                  <a:gd name="T25" fmla="*/ 677 h 263"/>
                  <a:gd name="T26" fmla="*/ 59 w 342"/>
                  <a:gd name="T27" fmla="*/ 742 h 263"/>
                  <a:gd name="T28" fmla="*/ 68 w 342"/>
                  <a:gd name="T29" fmla="*/ 826 h 263"/>
                  <a:gd name="T30" fmla="*/ 102 w 342"/>
                  <a:gd name="T31" fmla="*/ 886 h 263"/>
                  <a:gd name="T32" fmla="*/ 135 w 342"/>
                  <a:gd name="T33" fmla="*/ 877 h 263"/>
                  <a:gd name="T34" fmla="*/ 180 w 342"/>
                  <a:gd name="T35" fmla="*/ 871 h 263"/>
                  <a:gd name="T36" fmla="*/ 201 w 342"/>
                  <a:gd name="T37" fmla="*/ 796 h 263"/>
                  <a:gd name="T38" fmla="*/ 242 w 342"/>
                  <a:gd name="T39" fmla="*/ 742 h 263"/>
                  <a:gd name="T40" fmla="*/ 282 w 342"/>
                  <a:gd name="T41" fmla="*/ 629 h 263"/>
                  <a:gd name="T42" fmla="*/ 383 w 342"/>
                  <a:gd name="T43" fmla="*/ 532 h 263"/>
                  <a:gd name="T44" fmla="*/ 494 w 342"/>
                  <a:gd name="T45" fmla="*/ 404 h 263"/>
                  <a:gd name="T46" fmla="*/ 527 w 342"/>
                  <a:gd name="T47" fmla="*/ 369 h 263"/>
                  <a:gd name="T48" fmla="*/ 777 w 342"/>
                  <a:gd name="T49" fmla="*/ 378 h 263"/>
                  <a:gd name="T50" fmla="*/ 1088 w 342"/>
                  <a:gd name="T51" fmla="*/ 275 h 263"/>
                  <a:gd name="T52" fmla="*/ 1148 w 342"/>
                  <a:gd name="T53" fmla="*/ 230 h 263"/>
                  <a:gd name="T54" fmla="*/ 1128 w 342"/>
                  <a:gd name="T55" fmla="*/ 95 h 2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2" h="263">
                    <a:moveTo>
                      <a:pt x="334" y="28"/>
                    </a:moveTo>
                    <a:cubicBezTo>
                      <a:pt x="329" y="19"/>
                      <a:pt x="318" y="8"/>
                      <a:pt x="299" y="4"/>
                    </a:cubicBezTo>
                    <a:cubicBezTo>
                      <a:pt x="279" y="0"/>
                      <a:pt x="237" y="4"/>
                      <a:pt x="226" y="10"/>
                    </a:cubicBezTo>
                    <a:cubicBezTo>
                      <a:pt x="216" y="17"/>
                      <a:pt x="198" y="24"/>
                      <a:pt x="187" y="28"/>
                    </a:cubicBezTo>
                    <a:cubicBezTo>
                      <a:pt x="176" y="32"/>
                      <a:pt x="150" y="39"/>
                      <a:pt x="124" y="48"/>
                    </a:cubicBezTo>
                    <a:cubicBezTo>
                      <a:pt x="99" y="56"/>
                      <a:pt x="100" y="60"/>
                      <a:pt x="91" y="67"/>
                    </a:cubicBezTo>
                    <a:cubicBezTo>
                      <a:pt x="82" y="73"/>
                      <a:pt x="70" y="84"/>
                      <a:pt x="61" y="93"/>
                    </a:cubicBezTo>
                    <a:cubicBezTo>
                      <a:pt x="53" y="102"/>
                      <a:pt x="35" y="114"/>
                      <a:pt x="29" y="120"/>
                    </a:cubicBezTo>
                    <a:cubicBezTo>
                      <a:pt x="23" y="127"/>
                      <a:pt x="17" y="135"/>
                      <a:pt x="13" y="143"/>
                    </a:cubicBezTo>
                    <a:cubicBezTo>
                      <a:pt x="10" y="150"/>
                      <a:pt x="6" y="155"/>
                      <a:pt x="0" y="168"/>
                    </a:cubicBezTo>
                    <a:cubicBezTo>
                      <a:pt x="5" y="179"/>
                      <a:pt x="9" y="189"/>
                      <a:pt x="12" y="199"/>
                    </a:cubicBezTo>
                    <a:cubicBezTo>
                      <a:pt x="15" y="194"/>
                      <a:pt x="22" y="183"/>
                      <a:pt x="23" y="180"/>
                    </a:cubicBezTo>
                    <a:cubicBezTo>
                      <a:pt x="23" y="180"/>
                      <a:pt x="20" y="194"/>
                      <a:pt x="18" y="200"/>
                    </a:cubicBezTo>
                    <a:cubicBezTo>
                      <a:pt x="16" y="206"/>
                      <a:pt x="17" y="212"/>
                      <a:pt x="17" y="219"/>
                    </a:cubicBezTo>
                    <a:cubicBezTo>
                      <a:pt x="17" y="226"/>
                      <a:pt x="19" y="239"/>
                      <a:pt x="20" y="244"/>
                    </a:cubicBezTo>
                    <a:cubicBezTo>
                      <a:pt x="22" y="249"/>
                      <a:pt x="26" y="262"/>
                      <a:pt x="30" y="262"/>
                    </a:cubicBezTo>
                    <a:cubicBezTo>
                      <a:pt x="35" y="262"/>
                      <a:pt x="39" y="261"/>
                      <a:pt x="40" y="259"/>
                    </a:cubicBezTo>
                    <a:cubicBezTo>
                      <a:pt x="43" y="263"/>
                      <a:pt x="51" y="260"/>
                      <a:pt x="53" y="257"/>
                    </a:cubicBezTo>
                    <a:cubicBezTo>
                      <a:pt x="56" y="252"/>
                      <a:pt x="58" y="239"/>
                      <a:pt x="59" y="235"/>
                    </a:cubicBezTo>
                    <a:cubicBezTo>
                      <a:pt x="62" y="235"/>
                      <a:pt x="66" y="228"/>
                      <a:pt x="71" y="219"/>
                    </a:cubicBezTo>
                    <a:cubicBezTo>
                      <a:pt x="75" y="211"/>
                      <a:pt x="80" y="190"/>
                      <a:pt x="83" y="186"/>
                    </a:cubicBezTo>
                    <a:cubicBezTo>
                      <a:pt x="86" y="182"/>
                      <a:pt x="93" y="172"/>
                      <a:pt x="113" y="157"/>
                    </a:cubicBezTo>
                    <a:cubicBezTo>
                      <a:pt x="132" y="141"/>
                      <a:pt x="145" y="123"/>
                      <a:pt x="146" y="119"/>
                    </a:cubicBezTo>
                    <a:cubicBezTo>
                      <a:pt x="148" y="115"/>
                      <a:pt x="147" y="112"/>
                      <a:pt x="156" y="109"/>
                    </a:cubicBezTo>
                    <a:cubicBezTo>
                      <a:pt x="165" y="106"/>
                      <a:pt x="198" y="114"/>
                      <a:pt x="230" y="112"/>
                    </a:cubicBezTo>
                    <a:cubicBezTo>
                      <a:pt x="262" y="110"/>
                      <a:pt x="313" y="84"/>
                      <a:pt x="322" y="81"/>
                    </a:cubicBezTo>
                    <a:cubicBezTo>
                      <a:pt x="332" y="78"/>
                      <a:pt x="337" y="75"/>
                      <a:pt x="340" y="68"/>
                    </a:cubicBezTo>
                    <a:cubicBezTo>
                      <a:pt x="342" y="61"/>
                      <a:pt x="339" y="38"/>
                      <a:pt x="334" y="28"/>
                    </a:cubicBezTo>
                    <a:close/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09" name="Freeform 64">
                <a:extLst>
                  <a:ext uri="{FF2B5EF4-FFF2-40B4-BE49-F238E27FC236}">
                    <a16:creationId xmlns:a16="http://schemas.microsoft.com/office/drawing/2014/main" id="{7D5CD974-48F0-4A9F-A348-9BF950E7D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589"/>
                <a:ext cx="1345" cy="558"/>
              </a:xfrm>
              <a:custGeom>
                <a:avLst/>
                <a:gdLst>
                  <a:gd name="T0" fmla="*/ 2916 w 897"/>
                  <a:gd name="T1" fmla="*/ 473 h 372"/>
                  <a:gd name="T2" fmla="*/ 2772 w 897"/>
                  <a:gd name="T3" fmla="*/ 413 h 372"/>
                  <a:gd name="T4" fmla="*/ 2383 w 897"/>
                  <a:gd name="T5" fmla="*/ 153 h 372"/>
                  <a:gd name="T6" fmla="*/ 2080 w 897"/>
                  <a:gd name="T7" fmla="*/ 48 h 372"/>
                  <a:gd name="T8" fmla="*/ 1895 w 897"/>
                  <a:gd name="T9" fmla="*/ 66 h 372"/>
                  <a:gd name="T10" fmla="*/ 1795 w 897"/>
                  <a:gd name="T11" fmla="*/ 174 h 372"/>
                  <a:gd name="T12" fmla="*/ 1639 w 897"/>
                  <a:gd name="T13" fmla="*/ 147 h 372"/>
                  <a:gd name="T14" fmla="*/ 1486 w 897"/>
                  <a:gd name="T15" fmla="*/ 237 h 372"/>
                  <a:gd name="T16" fmla="*/ 1324 w 897"/>
                  <a:gd name="T17" fmla="*/ 527 h 372"/>
                  <a:gd name="T18" fmla="*/ 1349 w 897"/>
                  <a:gd name="T19" fmla="*/ 230 h 372"/>
                  <a:gd name="T20" fmla="*/ 1224 w 897"/>
                  <a:gd name="T21" fmla="*/ 122 h 372"/>
                  <a:gd name="T22" fmla="*/ 1210 w 897"/>
                  <a:gd name="T23" fmla="*/ 89 h 372"/>
                  <a:gd name="T24" fmla="*/ 1149 w 897"/>
                  <a:gd name="T25" fmla="*/ 27 h 372"/>
                  <a:gd name="T26" fmla="*/ 829 w 897"/>
                  <a:gd name="T27" fmla="*/ 14 h 372"/>
                  <a:gd name="T28" fmla="*/ 607 w 897"/>
                  <a:gd name="T29" fmla="*/ 53 h 372"/>
                  <a:gd name="T30" fmla="*/ 366 w 897"/>
                  <a:gd name="T31" fmla="*/ 108 h 372"/>
                  <a:gd name="T32" fmla="*/ 171 w 897"/>
                  <a:gd name="T33" fmla="*/ 147 h 372"/>
                  <a:gd name="T34" fmla="*/ 90 w 897"/>
                  <a:gd name="T35" fmla="*/ 203 h 372"/>
                  <a:gd name="T36" fmla="*/ 211 w 897"/>
                  <a:gd name="T37" fmla="*/ 486 h 372"/>
                  <a:gd name="T38" fmla="*/ 352 w 897"/>
                  <a:gd name="T39" fmla="*/ 507 h 372"/>
                  <a:gd name="T40" fmla="*/ 627 w 897"/>
                  <a:gd name="T41" fmla="*/ 734 h 372"/>
                  <a:gd name="T42" fmla="*/ 751 w 897"/>
                  <a:gd name="T43" fmla="*/ 993 h 372"/>
                  <a:gd name="T44" fmla="*/ 603 w 897"/>
                  <a:gd name="T45" fmla="*/ 1106 h 372"/>
                  <a:gd name="T46" fmla="*/ 478 w 897"/>
                  <a:gd name="T47" fmla="*/ 1256 h 372"/>
                  <a:gd name="T48" fmla="*/ 837 w 897"/>
                  <a:gd name="T49" fmla="*/ 1161 h 372"/>
                  <a:gd name="T50" fmla="*/ 1099 w 897"/>
                  <a:gd name="T51" fmla="*/ 1088 h 372"/>
                  <a:gd name="T52" fmla="*/ 1323 w 897"/>
                  <a:gd name="T53" fmla="*/ 980 h 372"/>
                  <a:gd name="T54" fmla="*/ 1633 w 897"/>
                  <a:gd name="T55" fmla="*/ 944 h 372"/>
                  <a:gd name="T56" fmla="*/ 1918 w 897"/>
                  <a:gd name="T57" fmla="*/ 1133 h 372"/>
                  <a:gd name="T58" fmla="*/ 2017 w 897"/>
                  <a:gd name="T59" fmla="*/ 971 h 372"/>
                  <a:gd name="T60" fmla="*/ 2057 w 897"/>
                  <a:gd name="T61" fmla="*/ 876 h 372"/>
                  <a:gd name="T62" fmla="*/ 2377 w 897"/>
                  <a:gd name="T63" fmla="*/ 629 h 372"/>
                  <a:gd name="T64" fmla="*/ 2530 w 897"/>
                  <a:gd name="T65" fmla="*/ 666 h 372"/>
                  <a:gd name="T66" fmla="*/ 2680 w 897"/>
                  <a:gd name="T67" fmla="*/ 599 h 372"/>
                  <a:gd name="T68" fmla="*/ 3021 w 897"/>
                  <a:gd name="T69" fmla="*/ 626 h 372"/>
                  <a:gd name="T70" fmla="*/ 2970 w 897"/>
                  <a:gd name="T71" fmla="*/ 548 h 3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97" h="372">
                    <a:moveTo>
                      <a:pt x="881" y="162"/>
                    </a:moveTo>
                    <a:cubicBezTo>
                      <a:pt x="873" y="153"/>
                      <a:pt x="868" y="148"/>
                      <a:pt x="865" y="140"/>
                    </a:cubicBezTo>
                    <a:cubicBezTo>
                      <a:pt x="863" y="132"/>
                      <a:pt x="849" y="128"/>
                      <a:pt x="839" y="126"/>
                    </a:cubicBezTo>
                    <a:cubicBezTo>
                      <a:pt x="828" y="124"/>
                      <a:pt x="827" y="124"/>
                      <a:pt x="822" y="122"/>
                    </a:cubicBezTo>
                    <a:cubicBezTo>
                      <a:pt x="817" y="120"/>
                      <a:pt x="794" y="100"/>
                      <a:pt x="775" y="87"/>
                    </a:cubicBezTo>
                    <a:cubicBezTo>
                      <a:pt x="757" y="74"/>
                      <a:pt x="723" y="54"/>
                      <a:pt x="707" y="45"/>
                    </a:cubicBezTo>
                    <a:cubicBezTo>
                      <a:pt x="692" y="36"/>
                      <a:pt x="664" y="27"/>
                      <a:pt x="649" y="22"/>
                    </a:cubicBezTo>
                    <a:cubicBezTo>
                      <a:pt x="635" y="18"/>
                      <a:pt x="630" y="12"/>
                      <a:pt x="617" y="14"/>
                    </a:cubicBezTo>
                    <a:cubicBezTo>
                      <a:pt x="605" y="16"/>
                      <a:pt x="610" y="14"/>
                      <a:pt x="599" y="12"/>
                    </a:cubicBezTo>
                    <a:cubicBezTo>
                      <a:pt x="587" y="11"/>
                      <a:pt x="570" y="19"/>
                      <a:pt x="562" y="19"/>
                    </a:cubicBezTo>
                    <a:cubicBezTo>
                      <a:pt x="554" y="19"/>
                      <a:pt x="539" y="21"/>
                      <a:pt x="537" y="24"/>
                    </a:cubicBezTo>
                    <a:cubicBezTo>
                      <a:pt x="535" y="26"/>
                      <a:pt x="533" y="44"/>
                      <a:pt x="532" y="51"/>
                    </a:cubicBezTo>
                    <a:cubicBezTo>
                      <a:pt x="503" y="60"/>
                      <a:pt x="506" y="36"/>
                      <a:pt x="499" y="36"/>
                    </a:cubicBezTo>
                    <a:cubicBezTo>
                      <a:pt x="493" y="35"/>
                      <a:pt x="496" y="41"/>
                      <a:pt x="486" y="43"/>
                    </a:cubicBezTo>
                    <a:cubicBezTo>
                      <a:pt x="476" y="45"/>
                      <a:pt x="463" y="41"/>
                      <a:pt x="461" y="49"/>
                    </a:cubicBezTo>
                    <a:cubicBezTo>
                      <a:pt x="458" y="57"/>
                      <a:pt x="453" y="65"/>
                      <a:pt x="441" y="70"/>
                    </a:cubicBezTo>
                    <a:cubicBezTo>
                      <a:pt x="430" y="76"/>
                      <a:pt x="419" y="84"/>
                      <a:pt x="414" y="96"/>
                    </a:cubicBezTo>
                    <a:cubicBezTo>
                      <a:pt x="409" y="108"/>
                      <a:pt x="395" y="147"/>
                      <a:pt x="393" y="156"/>
                    </a:cubicBezTo>
                    <a:cubicBezTo>
                      <a:pt x="393" y="154"/>
                      <a:pt x="401" y="108"/>
                      <a:pt x="403" y="96"/>
                    </a:cubicBezTo>
                    <a:cubicBezTo>
                      <a:pt x="406" y="84"/>
                      <a:pt x="405" y="74"/>
                      <a:pt x="400" y="68"/>
                    </a:cubicBezTo>
                    <a:cubicBezTo>
                      <a:pt x="395" y="61"/>
                      <a:pt x="381" y="42"/>
                      <a:pt x="376" y="39"/>
                    </a:cubicBezTo>
                    <a:cubicBezTo>
                      <a:pt x="371" y="36"/>
                      <a:pt x="368" y="36"/>
                      <a:pt x="363" y="36"/>
                    </a:cubicBezTo>
                    <a:cubicBezTo>
                      <a:pt x="359" y="37"/>
                      <a:pt x="349" y="38"/>
                      <a:pt x="346" y="33"/>
                    </a:cubicBezTo>
                    <a:cubicBezTo>
                      <a:pt x="354" y="34"/>
                      <a:pt x="357" y="26"/>
                      <a:pt x="359" y="26"/>
                    </a:cubicBezTo>
                    <a:cubicBezTo>
                      <a:pt x="361" y="25"/>
                      <a:pt x="363" y="15"/>
                      <a:pt x="365" y="10"/>
                    </a:cubicBezTo>
                    <a:cubicBezTo>
                      <a:pt x="365" y="10"/>
                      <a:pt x="349" y="8"/>
                      <a:pt x="341" y="8"/>
                    </a:cubicBezTo>
                    <a:cubicBezTo>
                      <a:pt x="333" y="8"/>
                      <a:pt x="310" y="0"/>
                      <a:pt x="294" y="0"/>
                    </a:cubicBezTo>
                    <a:cubicBezTo>
                      <a:pt x="278" y="0"/>
                      <a:pt x="258" y="4"/>
                      <a:pt x="246" y="4"/>
                    </a:cubicBezTo>
                    <a:cubicBezTo>
                      <a:pt x="234" y="5"/>
                      <a:pt x="233" y="8"/>
                      <a:pt x="219" y="10"/>
                    </a:cubicBezTo>
                    <a:cubicBezTo>
                      <a:pt x="206" y="12"/>
                      <a:pt x="192" y="14"/>
                      <a:pt x="180" y="15"/>
                    </a:cubicBezTo>
                    <a:cubicBezTo>
                      <a:pt x="168" y="16"/>
                      <a:pt x="165" y="22"/>
                      <a:pt x="155" y="24"/>
                    </a:cubicBezTo>
                    <a:cubicBezTo>
                      <a:pt x="144" y="26"/>
                      <a:pt x="123" y="28"/>
                      <a:pt x="109" y="32"/>
                    </a:cubicBezTo>
                    <a:cubicBezTo>
                      <a:pt x="96" y="36"/>
                      <a:pt x="77" y="38"/>
                      <a:pt x="71" y="38"/>
                    </a:cubicBezTo>
                    <a:cubicBezTo>
                      <a:pt x="65" y="38"/>
                      <a:pt x="57" y="36"/>
                      <a:pt x="51" y="43"/>
                    </a:cubicBezTo>
                    <a:cubicBezTo>
                      <a:pt x="45" y="50"/>
                      <a:pt x="45" y="50"/>
                      <a:pt x="37" y="53"/>
                    </a:cubicBezTo>
                    <a:cubicBezTo>
                      <a:pt x="30" y="56"/>
                      <a:pt x="30" y="59"/>
                      <a:pt x="27" y="60"/>
                    </a:cubicBezTo>
                    <a:cubicBezTo>
                      <a:pt x="25" y="60"/>
                      <a:pt x="6" y="64"/>
                      <a:pt x="0" y="70"/>
                    </a:cubicBezTo>
                    <a:cubicBezTo>
                      <a:pt x="8" y="66"/>
                      <a:pt x="69" y="98"/>
                      <a:pt x="63" y="144"/>
                    </a:cubicBezTo>
                    <a:cubicBezTo>
                      <a:pt x="63" y="144"/>
                      <a:pt x="73" y="143"/>
                      <a:pt x="79" y="142"/>
                    </a:cubicBezTo>
                    <a:cubicBezTo>
                      <a:pt x="84" y="142"/>
                      <a:pt x="95" y="147"/>
                      <a:pt x="105" y="150"/>
                    </a:cubicBezTo>
                    <a:cubicBezTo>
                      <a:pt x="115" y="154"/>
                      <a:pt x="155" y="182"/>
                      <a:pt x="165" y="188"/>
                    </a:cubicBezTo>
                    <a:cubicBezTo>
                      <a:pt x="176" y="193"/>
                      <a:pt x="180" y="206"/>
                      <a:pt x="186" y="217"/>
                    </a:cubicBezTo>
                    <a:cubicBezTo>
                      <a:pt x="192" y="228"/>
                      <a:pt x="220" y="268"/>
                      <a:pt x="227" y="275"/>
                    </a:cubicBezTo>
                    <a:cubicBezTo>
                      <a:pt x="233" y="282"/>
                      <a:pt x="231" y="282"/>
                      <a:pt x="223" y="294"/>
                    </a:cubicBezTo>
                    <a:cubicBezTo>
                      <a:pt x="215" y="306"/>
                      <a:pt x="214" y="311"/>
                      <a:pt x="209" y="316"/>
                    </a:cubicBezTo>
                    <a:cubicBezTo>
                      <a:pt x="205" y="320"/>
                      <a:pt x="190" y="322"/>
                      <a:pt x="179" y="327"/>
                    </a:cubicBezTo>
                    <a:cubicBezTo>
                      <a:pt x="169" y="332"/>
                      <a:pt x="161" y="340"/>
                      <a:pt x="155" y="349"/>
                    </a:cubicBezTo>
                    <a:cubicBezTo>
                      <a:pt x="151" y="356"/>
                      <a:pt x="144" y="366"/>
                      <a:pt x="142" y="372"/>
                    </a:cubicBezTo>
                    <a:cubicBezTo>
                      <a:pt x="158" y="370"/>
                      <a:pt x="180" y="365"/>
                      <a:pt x="190" y="359"/>
                    </a:cubicBezTo>
                    <a:cubicBezTo>
                      <a:pt x="205" y="351"/>
                      <a:pt x="237" y="343"/>
                      <a:pt x="248" y="344"/>
                    </a:cubicBezTo>
                    <a:cubicBezTo>
                      <a:pt x="259" y="345"/>
                      <a:pt x="268" y="339"/>
                      <a:pt x="282" y="328"/>
                    </a:cubicBezTo>
                    <a:cubicBezTo>
                      <a:pt x="296" y="317"/>
                      <a:pt x="323" y="324"/>
                      <a:pt x="326" y="322"/>
                    </a:cubicBezTo>
                    <a:cubicBezTo>
                      <a:pt x="329" y="320"/>
                      <a:pt x="341" y="308"/>
                      <a:pt x="355" y="306"/>
                    </a:cubicBezTo>
                    <a:cubicBezTo>
                      <a:pt x="369" y="304"/>
                      <a:pt x="380" y="298"/>
                      <a:pt x="392" y="290"/>
                    </a:cubicBezTo>
                    <a:cubicBezTo>
                      <a:pt x="404" y="282"/>
                      <a:pt x="410" y="285"/>
                      <a:pt x="426" y="283"/>
                    </a:cubicBezTo>
                    <a:cubicBezTo>
                      <a:pt x="442" y="281"/>
                      <a:pt x="472" y="280"/>
                      <a:pt x="484" y="279"/>
                    </a:cubicBezTo>
                    <a:cubicBezTo>
                      <a:pt x="496" y="278"/>
                      <a:pt x="526" y="275"/>
                      <a:pt x="559" y="320"/>
                    </a:cubicBezTo>
                    <a:cubicBezTo>
                      <a:pt x="563" y="325"/>
                      <a:pt x="566" y="330"/>
                      <a:pt x="569" y="335"/>
                    </a:cubicBezTo>
                    <a:cubicBezTo>
                      <a:pt x="575" y="322"/>
                      <a:pt x="579" y="317"/>
                      <a:pt x="582" y="310"/>
                    </a:cubicBezTo>
                    <a:cubicBezTo>
                      <a:pt x="586" y="302"/>
                      <a:pt x="592" y="294"/>
                      <a:pt x="598" y="287"/>
                    </a:cubicBezTo>
                    <a:cubicBezTo>
                      <a:pt x="601" y="285"/>
                      <a:pt x="606" y="281"/>
                      <a:pt x="611" y="276"/>
                    </a:cubicBezTo>
                    <a:cubicBezTo>
                      <a:pt x="610" y="259"/>
                      <a:pt x="610" y="259"/>
                      <a:pt x="610" y="259"/>
                    </a:cubicBezTo>
                    <a:cubicBezTo>
                      <a:pt x="623" y="254"/>
                      <a:pt x="661" y="204"/>
                      <a:pt x="669" y="199"/>
                    </a:cubicBezTo>
                    <a:cubicBezTo>
                      <a:pt x="676" y="194"/>
                      <a:pt x="697" y="185"/>
                      <a:pt x="705" y="186"/>
                    </a:cubicBezTo>
                    <a:cubicBezTo>
                      <a:pt x="713" y="186"/>
                      <a:pt x="733" y="191"/>
                      <a:pt x="737" y="193"/>
                    </a:cubicBezTo>
                    <a:cubicBezTo>
                      <a:pt x="739" y="194"/>
                      <a:pt x="746" y="196"/>
                      <a:pt x="750" y="197"/>
                    </a:cubicBezTo>
                    <a:cubicBezTo>
                      <a:pt x="752" y="196"/>
                      <a:pt x="754" y="196"/>
                      <a:pt x="756" y="195"/>
                    </a:cubicBezTo>
                    <a:cubicBezTo>
                      <a:pt x="767" y="191"/>
                      <a:pt x="785" y="184"/>
                      <a:pt x="795" y="177"/>
                    </a:cubicBezTo>
                    <a:cubicBezTo>
                      <a:pt x="806" y="171"/>
                      <a:pt x="848" y="167"/>
                      <a:pt x="868" y="171"/>
                    </a:cubicBezTo>
                    <a:cubicBezTo>
                      <a:pt x="881" y="174"/>
                      <a:pt x="890" y="179"/>
                      <a:pt x="896" y="185"/>
                    </a:cubicBezTo>
                    <a:cubicBezTo>
                      <a:pt x="896" y="186"/>
                      <a:pt x="896" y="186"/>
                      <a:pt x="896" y="186"/>
                    </a:cubicBezTo>
                    <a:cubicBezTo>
                      <a:pt x="897" y="183"/>
                      <a:pt x="890" y="170"/>
                      <a:pt x="881" y="162"/>
                    </a:cubicBezTo>
                    <a:close/>
                  </a:path>
                </a:pathLst>
              </a:custGeom>
              <a:solidFill>
                <a:srgbClr val="9FB8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0" name="Freeform 65">
                <a:extLst>
                  <a:ext uri="{FF2B5EF4-FFF2-40B4-BE49-F238E27FC236}">
                    <a16:creationId xmlns:a16="http://schemas.microsoft.com/office/drawing/2014/main" id="{AC4F2F64-EB5A-4E5F-845D-46A3F3AFD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1946"/>
                <a:ext cx="537" cy="159"/>
              </a:xfrm>
              <a:custGeom>
                <a:avLst/>
                <a:gdLst>
                  <a:gd name="T0" fmla="*/ 1202 w 358"/>
                  <a:gd name="T1" fmla="*/ 68 h 106"/>
                  <a:gd name="T2" fmla="*/ 1148 w 358"/>
                  <a:gd name="T3" fmla="*/ 95 h 106"/>
                  <a:gd name="T4" fmla="*/ 1106 w 358"/>
                  <a:gd name="T5" fmla="*/ 153 h 106"/>
                  <a:gd name="T6" fmla="*/ 977 w 358"/>
                  <a:gd name="T7" fmla="*/ 149 h 106"/>
                  <a:gd name="T8" fmla="*/ 926 w 358"/>
                  <a:gd name="T9" fmla="*/ 99 h 106"/>
                  <a:gd name="T10" fmla="*/ 882 w 358"/>
                  <a:gd name="T11" fmla="*/ 80 h 106"/>
                  <a:gd name="T12" fmla="*/ 980 w 358"/>
                  <a:gd name="T13" fmla="*/ 18 h 106"/>
                  <a:gd name="T14" fmla="*/ 890 w 358"/>
                  <a:gd name="T15" fmla="*/ 18 h 106"/>
                  <a:gd name="T16" fmla="*/ 801 w 358"/>
                  <a:gd name="T17" fmla="*/ 54 h 106"/>
                  <a:gd name="T18" fmla="*/ 633 w 358"/>
                  <a:gd name="T19" fmla="*/ 93 h 106"/>
                  <a:gd name="T20" fmla="*/ 446 w 358"/>
                  <a:gd name="T21" fmla="*/ 53 h 106"/>
                  <a:gd name="T22" fmla="*/ 234 w 358"/>
                  <a:gd name="T23" fmla="*/ 21 h 106"/>
                  <a:gd name="T24" fmla="*/ 228 w 358"/>
                  <a:gd name="T25" fmla="*/ 18 h 106"/>
                  <a:gd name="T26" fmla="*/ 264 w 358"/>
                  <a:gd name="T27" fmla="*/ 93 h 106"/>
                  <a:gd name="T28" fmla="*/ 221 w 358"/>
                  <a:gd name="T29" fmla="*/ 134 h 106"/>
                  <a:gd name="T30" fmla="*/ 170 w 358"/>
                  <a:gd name="T31" fmla="*/ 167 h 106"/>
                  <a:gd name="T32" fmla="*/ 93 w 358"/>
                  <a:gd name="T33" fmla="*/ 162 h 106"/>
                  <a:gd name="T34" fmla="*/ 156 w 358"/>
                  <a:gd name="T35" fmla="*/ 228 h 106"/>
                  <a:gd name="T36" fmla="*/ 5 w 358"/>
                  <a:gd name="T37" fmla="*/ 264 h 106"/>
                  <a:gd name="T38" fmla="*/ 53 w 358"/>
                  <a:gd name="T39" fmla="*/ 311 h 106"/>
                  <a:gd name="T40" fmla="*/ 0 w 358"/>
                  <a:gd name="T41" fmla="*/ 359 h 106"/>
                  <a:gd name="T42" fmla="*/ 107 w 358"/>
                  <a:gd name="T43" fmla="*/ 305 h 106"/>
                  <a:gd name="T44" fmla="*/ 255 w 358"/>
                  <a:gd name="T45" fmla="*/ 284 h 106"/>
                  <a:gd name="T46" fmla="*/ 351 w 358"/>
                  <a:gd name="T47" fmla="*/ 230 h 106"/>
                  <a:gd name="T48" fmla="*/ 477 w 358"/>
                  <a:gd name="T49" fmla="*/ 176 h 106"/>
                  <a:gd name="T50" fmla="*/ 593 w 358"/>
                  <a:gd name="T51" fmla="*/ 153 h 106"/>
                  <a:gd name="T52" fmla="*/ 788 w 358"/>
                  <a:gd name="T53" fmla="*/ 140 h 106"/>
                  <a:gd name="T54" fmla="*/ 1040 w 358"/>
                  <a:gd name="T55" fmla="*/ 278 h 106"/>
                  <a:gd name="T56" fmla="*/ 1074 w 358"/>
                  <a:gd name="T57" fmla="*/ 329 h 106"/>
                  <a:gd name="T58" fmla="*/ 1119 w 358"/>
                  <a:gd name="T59" fmla="*/ 243 h 106"/>
                  <a:gd name="T60" fmla="*/ 1173 w 358"/>
                  <a:gd name="T61" fmla="*/ 167 h 106"/>
                  <a:gd name="T62" fmla="*/ 1206 w 358"/>
                  <a:gd name="T63" fmla="*/ 135 h 106"/>
                  <a:gd name="T64" fmla="*/ 1202 w 358"/>
                  <a:gd name="T65" fmla="*/ 68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58" h="106">
                    <a:moveTo>
                      <a:pt x="356" y="20"/>
                    </a:moveTo>
                    <a:cubicBezTo>
                      <a:pt x="351" y="23"/>
                      <a:pt x="345" y="25"/>
                      <a:pt x="340" y="28"/>
                    </a:cubicBezTo>
                    <a:cubicBezTo>
                      <a:pt x="334" y="32"/>
                      <a:pt x="332" y="39"/>
                      <a:pt x="327" y="45"/>
                    </a:cubicBezTo>
                    <a:cubicBezTo>
                      <a:pt x="319" y="53"/>
                      <a:pt x="299" y="50"/>
                      <a:pt x="289" y="44"/>
                    </a:cubicBezTo>
                    <a:cubicBezTo>
                      <a:pt x="283" y="40"/>
                      <a:pt x="281" y="32"/>
                      <a:pt x="274" y="29"/>
                    </a:cubicBezTo>
                    <a:cubicBezTo>
                      <a:pt x="269" y="26"/>
                      <a:pt x="264" y="28"/>
                      <a:pt x="261" y="23"/>
                    </a:cubicBezTo>
                    <a:cubicBezTo>
                      <a:pt x="254" y="10"/>
                      <a:pt x="281" y="5"/>
                      <a:pt x="290" y="5"/>
                    </a:cubicBezTo>
                    <a:cubicBezTo>
                      <a:pt x="279" y="3"/>
                      <a:pt x="274" y="0"/>
                      <a:pt x="263" y="5"/>
                    </a:cubicBezTo>
                    <a:cubicBezTo>
                      <a:pt x="254" y="8"/>
                      <a:pt x="245" y="12"/>
                      <a:pt x="237" y="16"/>
                    </a:cubicBezTo>
                    <a:cubicBezTo>
                      <a:pt x="221" y="23"/>
                      <a:pt x="206" y="28"/>
                      <a:pt x="187" y="27"/>
                    </a:cubicBezTo>
                    <a:cubicBezTo>
                      <a:pt x="168" y="27"/>
                      <a:pt x="151" y="20"/>
                      <a:pt x="132" y="15"/>
                    </a:cubicBezTo>
                    <a:cubicBezTo>
                      <a:pt x="111" y="10"/>
                      <a:pt x="90" y="10"/>
                      <a:pt x="69" y="6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71" y="13"/>
                      <a:pt x="80" y="17"/>
                      <a:pt x="78" y="27"/>
                    </a:cubicBezTo>
                    <a:cubicBezTo>
                      <a:pt x="77" y="34"/>
                      <a:pt x="70" y="35"/>
                      <a:pt x="65" y="39"/>
                    </a:cubicBezTo>
                    <a:cubicBezTo>
                      <a:pt x="59" y="44"/>
                      <a:pt x="58" y="48"/>
                      <a:pt x="50" y="49"/>
                    </a:cubicBezTo>
                    <a:cubicBezTo>
                      <a:pt x="42" y="49"/>
                      <a:pt x="35" y="48"/>
                      <a:pt x="27" y="48"/>
                    </a:cubicBezTo>
                    <a:cubicBezTo>
                      <a:pt x="33" y="52"/>
                      <a:pt x="57" y="56"/>
                      <a:pt x="46" y="67"/>
                    </a:cubicBezTo>
                    <a:cubicBezTo>
                      <a:pt x="36" y="76"/>
                      <a:pt x="13" y="78"/>
                      <a:pt x="1" y="78"/>
                    </a:cubicBezTo>
                    <a:cubicBezTo>
                      <a:pt x="7" y="82"/>
                      <a:pt x="15" y="83"/>
                      <a:pt x="15" y="92"/>
                    </a:cubicBezTo>
                    <a:cubicBezTo>
                      <a:pt x="15" y="100"/>
                      <a:pt x="7" y="103"/>
                      <a:pt x="0" y="106"/>
                    </a:cubicBezTo>
                    <a:cubicBezTo>
                      <a:pt x="10" y="106"/>
                      <a:pt x="18" y="100"/>
                      <a:pt x="31" y="90"/>
                    </a:cubicBezTo>
                    <a:cubicBezTo>
                      <a:pt x="45" y="79"/>
                      <a:pt x="72" y="86"/>
                      <a:pt x="75" y="84"/>
                    </a:cubicBezTo>
                    <a:cubicBezTo>
                      <a:pt x="78" y="82"/>
                      <a:pt x="90" y="70"/>
                      <a:pt x="104" y="68"/>
                    </a:cubicBezTo>
                    <a:cubicBezTo>
                      <a:pt x="118" y="66"/>
                      <a:pt x="129" y="60"/>
                      <a:pt x="141" y="52"/>
                    </a:cubicBezTo>
                    <a:cubicBezTo>
                      <a:pt x="153" y="44"/>
                      <a:pt x="159" y="47"/>
                      <a:pt x="175" y="45"/>
                    </a:cubicBezTo>
                    <a:cubicBezTo>
                      <a:pt x="191" y="43"/>
                      <a:pt x="221" y="42"/>
                      <a:pt x="233" y="41"/>
                    </a:cubicBezTo>
                    <a:cubicBezTo>
                      <a:pt x="245" y="40"/>
                      <a:pt x="275" y="37"/>
                      <a:pt x="308" y="82"/>
                    </a:cubicBezTo>
                    <a:cubicBezTo>
                      <a:pt x="312" y="87"/>
                      <a:pt x="315" y="92"/>
                      <a:pt x="318" y="97"/>
                    </a:cubicBezTo>
                    <a:cubicBezTo>
                      <a:pt x="324" y="84"/>
                      <a:pt x="328" y="79"/>
                      <a:pt x="331" y="72"/>
                    </a:cubicBezTo>
                    <a:cubicBezTo>
                      <a:pt x="335" y="64"/>
                      <a:pt x="341" y="56"/>
                      <a:pt x="347" y="49"/>
                    </a:cubicBezTo>
                    <a:cubicBezTo>
                      <a:pt x="349" y="47"/>
                      <a:pt x="353" y="44"/>
                      <a:pt x="357" y="40"/>
                    </a:cubicBezTo>
                    <a:cubicBezTo>
                      <a:pt x="358" y="33"/>
                      <a:pt x="358" y="26"/>
                      <a:pt x="356" y="20"/>
                    </a:cubicBezTo>
                    <a:close/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1" name="Freeform 66">
                <a:extLst>
                  <a:ext uri="{FF2B5EF4-FFF2-40B4-BE49-F238E27FC236}">
                    <a16:creationId xmlns:a16="http://schemas.microsoft.com/office/drawing/2014/main" id="{FD191558-D5E8-4ED4-B83D-026741BB4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60"/>
                <a:ext cx="111" cy="119"/>
              </a:xfrm>
              <a:custGeom>
                <a:avLst/>
                <a:gdLst>
                  <a:gd name="T0" fmla="*/ 228 w 74"/>
                  <a:gd name="T1" fmla="*/ 80 h 79"/>
                  <a:gd name="T2" fmla="*/ 161 w 74"/>
                  <a:gd name="T3" fmla="*/ 0 h 79"/>
                  <a:gd name="T4" fmla="*/ 161 w 74"/>
                  <a:gd name="T5" fmla="*/ 14 h 79"/>
                  <a:gd name="T6" fmla="*/ 161 w 74"/>
                  <a:gd name="T7" fmla="*/ 14 h 79"/>
                  <a:gd name="T8" fmla="*/ 167 w 74"/>
                  <a:gd name="T9" fmla="*/ 99 h 79"/>
                  <a:gd name="T10" fmla="*/ 68 w 74"/>
                  <a:gd name="T11" fmla="*/ 182 h 79"/>
                  <a:gd name="T12" fmla="*/ 0 w 74"/>
                  <a:gd name="T13" fmla="*/ 215 h 79"/>
                  <a:gd name="T14" fmla="*/ 5 w 74"/>
                  <a:gd name="T15" fmla="*/ 218 h 79"/>
                  <a:gd name="T16" fmla="*/ 80 w 74"/>
                  <a:gd name="T17" fmla="*/ 211 h 79"/>
                  <a:gd name="T18" fmla="*/ 122 w 74"/>
                  <a:gd name="T19" fmla="*/ 188 h 79"/>
                  <a:gd name="T20" fmla="*/ 234 w 74"/>
                  <a:gd name="T21" fmla="*/ 238 h 79"/>
                  <a:gd name="T22" fmla="*/ 251 w 74"/>
                  <a:gd name="T23" fmla="*/ 148 h 79"/>
                  <a:gd name="T24" fmla="*/ 228 w 74"/>
                  <a:gd name="T25" fmla="*/ 8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" h="79">
                    <a:moveTo>
                      <a:pt x="67" y="23"/>
                    </a:moveTo>
                    <a:cubicBezTo>
                      <a:pt x="64" y="13"/>
                      <a:pt x="58" y="1"/>
                      <a:pt x="47" y="0"/>
                    </a:cubicBezTo>
                    <a:cubicBezTo>
                      <a:pt x="47" y="1"/>
                      <a:pt x="47" y="2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7" y="8"/>
                      <a:pt x="52" y="25"/>
                      <a:pt x="49" y="29"/>
                    </a:cubicBezTo>
                    <a:cubicBezTo>
                      <a:pt x="45" y="33"/>
                      <a:pt x="31" y="48"/>
                      <a:pt x="20" y="53"/>
                    </a:cubicBezTo>
                    <a:cubicBezTo>
                      <a:pt x="9" y="58"/>
                      <a:pt x="0" y="63"/>
                      <a:pt x="0" y="63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6" y="61"/>
                      <a:pt x="15" y="64"/>
                      <a:pt x="23" y="62"/>
                    </a:cubicBezTo>
                    <a:cubicBezTo>
                      <a:pt x="33" y="60"/>
                      <a:pt x="30" y="54"/>
                      <a:pt x="36" y="55"/>
                    </a:cubicBezTo>
                    <a:cubicBezTo>
                      <a:pt x="43" y="55"/>
                      <a:pt x="40" y="79"/>
                      <a:pt x="69" y="70"/>
                    </a:cubicBezTo>
                    <a:cubicBezTo>
                      <a:pt x="70" y="63"/>
                      <a:pt x="72" y="45"/>
                      <a:pt x="74" y="43"/>
                    </a:cubicBezTo>
                    <a:cubicBezTo>
                      <a:pt x="74" y="43"/>
                      <a:pt x="71" y="33"/>
                      <a:pt x="67" y="23"/>
                    </a:cubicBezTo>
                    <a:close/>
                  </a:path>
                </a:pathLst>
              </a:custGeom>
              <a:solidFill>
                <a:srgbClr val="4A7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2" name="Freeform 67">
                <a:extLst>
                  <a:ext uri="{FF2B5EF4-FFF2-40B4-BE49-F238E27FC236}">
                    <a16:creationId xmlns:a16="http://schemas.microsoft.com/office/drawing/2014/main" id="{5D5EAD12-FAB0-4A4A-A6B4-2E25D499E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405"/>
                <a:ext cx="266" cy="303"/>
              </a:xfrm>
              <a:custGeom>
                <a:avLst/>
                <a:gdLst>
                  <a:gd name="T0" fmla="*/ 595 w 178"/>
                  <a:gd name="T1" fmla="*/ 5 h 202"/>
                  <a:gd name="T2" fmla="*/ 474 w 178"/>
                  <a:gd name="T3" fmla="*/ 113 h 202"/>
                  <a:gd name="T4" fmla="*/ 339 w 178"/>
                  <a:gd name="T5" fmla="*/ 95 h 202"/>
                  <a:gd name="T6" fmla="*/ 221 w 178"/>
                  <a:gd name="T7" fmla="*/ 81 h 202"/>
                  <a:gd name="T8" fmla="*/ 203 w 178"/>
                  <a:gd name="T9" fmla="*/ 0 h 202"/>
                  <a:gd name="T10" fmla="*/ 15 w 178"/>
                  <a:gd name="T11" fmla="*/ 410 h 202"/>
                  <a:gd name="T12" fmla="*/ 143 w 178"/>
                  <a:gd name="T13" fmla="*/ 648 h 202"/>
                  <a:gd name="T14" fmla="*/ 424 w 178"/>
                  <a:gd name="T15" fmla="*/ 480 h 202"/>
                  <a:gd name="T16" fmla="*/ 595 w 178"/>
                  <a:gd name="T17" fmla="*/ 5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8" h="202">
                    <a:moveTo>
                      <a:pt x="178" y="1"/>
                    </a:moveTo>
                    <a:cubicBezTo>
                      <a:pt x="170" y="10"/>
                      <a:pt x="155" y="30"/>
                      <a:pt x="142" y="33"/>
                    </a:cubicBezTo>
                    <a:cubicBezTo>
                      <a:pt x="130" y="35"/>
                      <a:pt x="118" y="33"/>
                      <a:pt x="102" y="28"/>
                    </a:cubicBezTo>
                    <a:cubicBezTo>
                      <a:pt x="87" y="24"/>
                      <a:pt x="77" y="26"/>
                      <a:pt x="66" y="24"/>
                    </a:cubicBezTo>
                    <a:cubicBezTo>
                      <a:pt x="56" y="22"/>
                      <a:pt x="57" y="9"/>
                      <a:pt x="61" y="0"/>
                    </a:cubicBezTo>
                    <a:cubicBezTo>
                      <a:pt x="50" y="14"/>
                      <a:pt x="10" y="69"/>
                      <a:pt x="5" y="121"/>
                    </a:cubicBezTo>
                    <a:cubicBezTo>
                      <a:pt x="0" y="173"/>
                      <a:pt x="6" y="182"/>
                      <a:pt x="43" y="192"/>
                    </a:cubicBezTo>
                    <a:cubicBezTo>
                      <a:pt x="80" y="202"/>
                      <a:pt x="110" y="185"/>
                      <a:pt x="127" y="142"/>
                    </a:cubicBezTo>
                    <a:cubicBezTo>
                      <a:pt x="145" y="99"/>
                      <a:pt x="163" y="30"/>
                      <a:pt x="178" y="1"/>
                    </a:cubicBezTo>
                  </a:path>
                </a:pathLst>
              </a:custGeom>
              <a:solidFill>
                <a:srgbClr val="C89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3" name="Freeform 68">
                <a:extLst>
                  <a:ext uri="{FF2B5EF4-FFF2-40B4-BE49-F238E27FC236}">
                    <a16:creationId xmlns:a16="http://schemas.microsoft.com/office/drawing/2014/main" id="{3FA282A0-19D1-4202-BF9E-081F96261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3276"/>
                <a:ext cx="213" cy="181"/>
              </a:xfrm>
              <a:custGeom>
                <a:avLst/>
                <a:gdLst>
                  <a:gd name="T0" fmla="*/ 405 w 142"/>
                  <a:gd name="T1" fmla="*/ 0 h 121"/>
                  <a:gd name="T2" fmla="*/ 399 w 142"/>
                  <a:gd name="T3" fmla="*/ 6 h 121"/>
                  <a:gd name="T4" fmla="*/ 189 w 142"/>
                  <a:gd name="T5" fmla="*/ 82 h 121"/>
                  <a:gd name="T6" fmla="*/ 99 w 142"/>
                  <a:gd name="T7" fmla="*/ 76 h 121"/>
                  <a:gd name="T8" fmla="*/ 93 w 142"/>
                  <a:gd name="T9" fmla="*/ 163 h 121"/>
                  <a:gd name="T10" fmla="*/ 35 w 142"/>
                  <a:gd name="T11" fmla="*/ 275 h 121"/>
                  <a:gd name="T12" fmla="*/ 0 w 142"/>
                  <a:gd name="T13" fmla="*/ 311 h 121"/>
                  <a:gd name="T14" fmla="*/ 0 w 142"/>
                  <a:gd name="T15" fmla="*/ 316 h 121"/>
                  <a:gd name="T16" fmla="*/ 21 w 142"/>
                  <a:gd name="T17" fmla="*/ 289 h 121"/>
                  <a:gd name="T18" fmla="*/ 39 w 142"/>
                  <a:gd name="T19" fmla="*/ 369 h 121"/>
                  <a:gd name="T20" fmla="*/ 161 w 142"/>
                  <a:gd name="T21" fmla="*/ 383 h 121"/>
                  <a:gd name="T22" fmla="*/ 296 w 142"/>
                  <a:gd name="T23" fmla="*/ 398 h 121"/>
                  <a:gd name="T24" fmla="*/ 351 w 142"/>
                  <a:gd name="T25" fmla="*/ 362 h 121"/>
                  <a:gd name="T26" fmla="*/ 410 w 142"/>
                  <a:gd name="T27" fmla="*/ 277 h 121"/>
                  <a:gd name="T28" fmla="*/ 432 w 142"/>
                  <a:gd name="T29" fmla="*/ 114 h 121"/>
                  <a:gd name="T30" fmla="*/ 405 w 142"/>
                  <a:gd name="T31" fmla="*/ 0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2" h="121">
                    <a:moveTo>
                      <a:pt x="120" y="0"/>
                    </a:moveTo>
                    <a:cubicBezTo>
                      <a:pt x="120" y="1"/>
                      <a:pt x="119" y="1"/>
                      <a:pt x="118" y="2"/>
                    </a:cubicBezTo>
                    <a:cubicBezTo>
                      <a:pt x="105" y="11"/>
                      <a:pt x="89" y="26"/>
                      <a:pt x="56" y="25"/>
                    </a:cubicBezTo>
                    <a:cubicBezTo>
                      <a:pt x="47" y="25"/>
                      <a:pt x="38" y="24"/>
                      <a:pt x="29" y="23"/>
                    </a:cubicBezTo>
                    <a:cubicBezTo>
                      <a:pt x="31" y="33"/>
                      <a:pt x="31" y="44"/>
                      <a:pt x="27" y="49"/>
                    </a:cubicBezTo>
                    <a:cubicBezTo>
                      <a:pt x="22" y="55"/>
                      <a:pt x="12" y="75"/>
                      <a:pt x="10" y="8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" y="91"/>
                      <a:pt x="4" y="88"/>
                      <a:pt x="6" y="86"/>
                    </a:cubicBezTo>
                    <a:cubicBezTo>
                      <a:pt x="2" y="95"/>
                      <a:pt x="1" y="108"/>
                      <a:pt x="11" y="110"/>
                    </a:cubicBezTo>
                    <a:cubicBezTo>
                      <a:pt x="22" y="112"/>
                      <a:pt x="32" y="110"/>
                      <a:pt x="47" y="114"/>
                    </a:cubicBezTo>
                    <a:cubicBezTo>
                      <a:pt x="63" y="119"/>
                      <a:pt x="75" y="121"/>
                      <a:pt x="87" y="119"/>
                    </a:cubicBezTo>
                    <a:cubicBezTo>
                      <a:pt x="93" y="118"/>
                      <a:pt x="98" y="113"/>
                      <a:pt x="104" y="108"/>
                    </a:cubicBezTo>
                    <a:cubicBezTo>
                      <a:pt x="110" y="100"/>
                      <a:pt x="116" y="91"/>
                      <a:pt x="121" y="83"/>
                    </a:cubicBezTo>
                    <a:cubicBezTo>
                      <a:pt x="142" y="51"/>
                      <a:pt x="130" y="42"/>
                      <a:pt x="128" y="34"/>
                    </a:cubicBezTo>
                    <a:cubicBezTo>
                      <a:pt x="127" y="28"/>
                      <a:pt x="122" y="7"/>
                      <a:pt x="120" y="0"/>
                    </a:cubicBezTo>
                    <a:close/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4" name="Freeform 69">
                <a:extLst>
                  <a:ext uri="{FF2B5EF4-FFF2-40B4-BE49-F238E27FC236}">
                    <a16:creationId xmlns:a16="http://schemas.microsoft.com/office/drawing/2014/main" id="{51B191D6-EEC8-416E-A1FF-0606DCB9C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303"/>
                <a:ext cx="66" cy="132"/>
              </a:xfrm>
              <a:custGeom>
                <a:avLst/>
                <a:gdLst>
                  <a:gd name="T0" fmla="*/ 75 w 44"/>
                  <a:gd name="T1" fmla="*/ 54 h 88"/>
                  <a:gd name="T2" fmla="*/ 53 w 44"/>
                  <a:gd name="T3" fmla="*/ 221 h 88"/>
                  <a:gd name="T4" fmla="*/ 0 w 44"/>
                  <a:gd name="T5" fmla="*/ 297 h 88"/>
                  <a:gd name="T6" fmla="*/ 8 w 44"/>
                  <a:gd name="T7" fmla="*/ 296 h 88"/>
                  <a:gd name="T8" fmla="*/ 59 w 44"/>
                  <a:gd name="T9" fmla="*/ 234 h 88"/>
                  <a:gd name="T10" fmla="*/ 59 w 44"/>
                  <a:gd name="T11" fmla="*/ 234 h 88"/>
                  <a:gd name="T12" fmla="*/ 62 w 44"/>
                  <a:gd name="T13" fmla="*/ 0 h 88"/>
                  <a:gd name="T14" fmla="*/ 75 w 44"/>
                  <a:gd name="T15" fmla="*/ 5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88">
                    <a:moveTo>
                      <a:pt x="22" y="16"/>
                    </a:moveTo>
                    <a:cubicBezTo>
                      <a:pt x="24" y="24"/>
                      <a:pt x="36" y="33"/>
                      <a:pt x="15" y="65"/>
                    </a:cubicBezTo>
                    <a:cubicBezTo>
                      <a:pt x="11" y="72"/>
                      <a:pt x="5" y="80"/>
                      <a:pt x="0" y="88"/>
                    </a:cubicBezTo>
                    <a:cubicBezTo>
                      <a:pt x="0" y="87"/>
                      <a:pt x="1" y="87"/>
                      <a:pt x="2" y="87"/>
                    </a:cubicBezTo>
                    <a:cubicBezTo>
                      <a:pt x="8" y="80"/>
                      <a:pt x="13" y="74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44" y="31"/>
                      <a:pt x="31" y="7"/>
                      <a:pt x="18" y="0"/>
                    </a:cubicBezTo>
                    <a:cubicBezTo>
                      <a:pt x="20" y="7"/>
                      <a:pt x="21" y="13"/>
                      <a:pt x="22" y="16"/>
                    </a:cubicBezTo>
                    <a:close/>
                  </a:path>
                </a:pathLst>
              </a:custGeom>
              <a:solidFill>
                <a:srgbClr val="AB6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5" name="Freeform 70">
                <a:extLst>
                  <a:ext uri="{FF2B5EF4-FFF2-40B4-BE49-F238E27FC236}">
                    <a16:creationId xmlns:a16="http://schemas.microsoft.com/office/drawing/2014/main" id="{815C5A8F-529B-4F2E-A8E8-D71E9490C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306"/>
                <a:ext cx="300" cy="414"/>
              </a:xfrm>
              <a:custGeom>
                <a:avLst/>
                <a:gdLst>
                  <a:gd name="T0" fmla="*/ 606 w 200"/>
                  <a:gd name="T1" fmla="*/ 0 h 276"/>
                  <a:gd name="T2" fmla="*/ 593 w 200"/>
                  <a:gd name="T3" fmla="*/ 228 h 276"/>
                  <a:gd name="T4" fmla="*/ 593 w 200"/>
                  <a:gd name="T5" fmla="*/ 228 h 276"/>
                  <a:gd name="T6" fmla="*/ 419 w 200"/>
                  <a:gd name="T7" fmla="*/ 702 h 276"/>
                  <a:gd name="T8" fmla="*/ 135 w 200"/>
                  <a:gd name="T9" fmla="*/ 872 h 276"/>
                  <a:gd name="T10" fmla="*/ 5 w 200"/>
                  <a:gd name="T11" fmla="*/ 756 h 276"/>
                  <a:gd name="T12" fmla="*/ 134 w 200"/>
                  <a:gd name="T13" fmla="*/ 891 h 276"/>
                  <a:gd name="T14" fmla="*/ 417 w 200"/>
                  <a:gd name="T15" fmla="*/ 768 h 276"/>
                  <a:gd name="T16" fmla="*/ 561 w 200"/>
                  <a:gd name="T17" fmla="*/ 351 h 276"/>
                  <a:gd name="T18" fmla="*/ 633 w 200"/>
                  <a:gd name="T19" fmla="*/ 228 h 276"/>
                  <a:gd name="T20" fmla="*/ 669 w 200"/>
                  <a:gd name="T21" fmla="*/ 99 h 276"/>
                  <a:gd name="T22" fmla="*/ 606 w 200"/>
                  <a:gd name="T23" fmla="*/ 0 h 2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276">
                    <a:moveTo>
                      <a:pt x="179" y="0"/>
                    </a:moveTo>
                    <a:cubicBezTo>
                      <a:pt x="191" y="8"/>
                      <a:pt x="200" y="31"/>
                      <a:pt x="175" y="67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60" y="97"/>
                      <a:pt x="142" y="166"/>
                      <a:pt x="124" y="208"/>
                    </a:cubicBezTo>
                    <a:cubicBezTo>
                      <a:pt x="107" y="251"/>
                      <a:pt x="77" y="268"/>
                      <a:pt x="40" y="258"/>
                    </a:cubicBezTo>
                    <a:cubicBezTo>
                      <a:pt x="15" y="251"/>
                      <a:pt x="4" y="245"/>
                      <a:pt x="1" y="224"/>
                    </a:cubicBezTo>
                    <a:cubicBezTo>
                      <a:pt x="0" y="233"/>
                      <a:pt x="2" y="253"/>
                      <a:pt x="39" y="264"/>
                    </a:cubicBezTo>
                    <a:cubicBezTo>
                      <a:pt x="81" y="276"/>
                      <a:pt x="109" y="256"/>
                      <a:pt x="123" y="227"/>
                    </a:cubicBezTo>
                    <a:cubicBezTo>
                      <a:pt x="132" y="208"/>
                      <a:pt x="160" y="122"/>
                      <a:pt x="166" y="104"/>
                    </a:cubicBezTo>
                    <a:cubicBezTo>
                      <a:pt x="173" y="88"/>
                      <a:pt x="177" y="83"/>
                      <a:pt x="187" y="67"/>
                    </a:cubicBezTo>
                    <a:cubicBezTo>
                      <a:pt x="197" y="51"/>
                      <a:pt x="198" y="39"/>
                      <a:pt x="198" y="29"/>
                    </a:cubicBezTo>
                    <a:cubicBezTo>
                      <a:pt x="198" y="18"/>
                      <a:pt x="191" y="3"/>
                      <a:pt x="179" y="0"/>
                    </a:cubicBezTo>
                    <a:close/>
                  </a:path>
                </a:pathLst>
              </a:custGeom>
              <a:solidFill>
                <a:srgbClr val="5E35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6" name="Freeform 71">
                <a:extLst>
                  <a:ext uri="{FF2B5EF4-FFF2-40B4-BE49-F238E27FC236}">
                    <a16:creationId xmlns:a16="http://schemas.microsoft.com/office/drawing/2014/main" id="{2A2DFD56-2AC9-4989-A9C6-C27C34A0F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2318"/>
                <a:ext cx="366" cy="242"/>
              </a:xfrm>
              <a:custGeom>
                <a:avLst/>
                <a:gdLst>
                  <a:gd name="T0" fmla="*/ 561 w 244"/>
                  <a:gd name="T1" fmla="*/ 5 h 161"/>
                  <a:gd name="T2" fmla="*/ 288 w 244"/>
                  <a:gd name="T3" fmla="*/ 27 h 161"/>
                  <a:gd name="T4" fmla="*/ 62 w 244"/>
                  <a:gd name="T5" fmla="*/ 126 h 161"/>
                  <a:gd name="T6" fmla="*/ 75 w 244"/>
                  <a:gd name="T7" fmla="*/ 404 h 161"/>
                  <a:gd name="T8" fmla="*/ 426 w 244"/>
                  <a:gd name="T9" fmla="*/ 540 h 161"/>
                  <a:gd name="T10" fmla="*/ 669 w 244"/>
                  <a:gd name="T11" fmla="*/ 481 h 161"/>
                  <a:gd name="T12" fmla="*/ 824 w 244"/>
                  <a:gd name="T13" fmla="*/ 431 h 161"/>
                  <a:gd name="T14" fmla="*/ 683 w 244"/>
                  <a:gd name="T15" fmla="*/ 332 h 161"/>
                  <a:gd name="T16" fmla="*/ 633 w 244"/>
                  <a:gd name="T17" fmla="*/ 99 h 161"/>
                  <a:gd name="T18" fmla="*/ 561 w 244"/>
                  <a:gd name="T19" fmla="*/ 5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4" h="161">
                    <a:moveTo>
                      <a:pt x="166" y="1"/>
                    </a:moveTo>
                    <a:cubicBezTo>
                      <a:pt x="157" y="0"/>
                      <a:pt x="107" y="1"/>
                      <a:pt x="85" y="8"/>
                    </a:cubicBezTo>
                    <a:cubicBezTo>
                      <a:pt x="63" y="15"/>
                      <a:pt x="36" y="19"/>
                      <a:pt x="18" y="37"/>
                    </a:cubicBezTo>
                    <a:cubicBezTo>
                      <a:pt x="0" y="55"/>
                      <a:pt x="5" y="90"/>
                      <a:pt x="22" y="119"/>
                    </a:cubicBezTo>
                    <a:cubicBezTo>
                      <a:pt x="39" y="148"/>
                      <a:pt x="97" y="161"/>
                      <a:pt x="126" y="159"/>
                    </a:cubicBezTo>
                    <a:cubicBezTo>
                      <a:pt x="155" y="157"/>
                      <a:pt x="177" y="146"/>
                      <a:pt x="198" y="142"/>
                    </a:cubicBezTo>
                    <a:cubicBezTo>
                      <a:pt x="219" y="138"/>
                      <a:pt x="236" y="128"/>
                      <a:pt x="244" y="127"/>
                    </a:cubicBezTo>
                    <a:cubicBezTo>
                      <a:pt x="235" y="126"/>
                      <a:pt x="206" y="110"/>
                      <a:pt x="202" y="98"/>
                    </a:cubicBezTo>
                    <a:cubicBezTo>
                      <a:pt x="198" y="86"/>
                      <a:pt x="199" y="45"/>
                      <a:pt x="187" y="29"/>
                    </a:cubicBezTo>
                    <a:cubicBezTo>
                      <a:pt x="175" y="13"/>
                      <a:pt x="166" y="1"/>
                      <a:pt x="166" y="1"/>
                    </a:cubicBezTo>
                    <a:close/>
                  </a:path>
                </a:pathLst>
              </a:custGeom>
              <a:solidFill>
                <a:srgbClr val="C89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7" name="Freeform 72">
                <a:extLst>
                  <a:ext uri="{FF2B5EF4-FFF2-40B4-BE49-F238E27FC236}">
                    <a16:creationId xmlns:a16="http://schemas.microsoft.com/office/drawing/2014/main" id="{8894B769-BD4A-4984-AA18-84B241D95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2399"/>
                <a:ext cx="304" cy="173"/>
              </a:xfrm>
              <a:custGeom>
                <a:avLst/>
                <a:gdLst>
                  <a:gd name="T0" fmla="*/ 666 w 203"/>
                  <a:gd name="T1" fmla="*/ 299 h 115"/>
                  <a:gd name="T2" fmla="*/ 424 w 203"/>
                  <a:gd name="T3" fmla="*/ 358 h 115"/>
                  <a:gd name="T4" fmla="*/ 73 w 203"/>
                  <a:gd name="T5" fmla="*/ 221 h 115"/>
                  <a:gd name="T6" fmla="*/ 27 w 203"/>
                  <a:gd name="T7" fmla="*/ 0 h 115"/>
                  <a:gd name="T8" fmla="*/ 63 w 203"/>
                  <a:gd name="T9" fmla="*/ 244 h 115"/>
                  <a:gd name="T10" fmla="*/ 424 w 203"/>
                  <a:gd name="T11" fmla="*/ 385 h 115"/>
                  <a:gd name="T12" fmla="*/ 681 w 203"/>
                  <a:gd name="T13" fmla="*/ 296 h 115"/>
                  <a:gd name="T14" fmla="*/ 681 w 203"/>
                  <a:gd name="T15" fmla="*/ 296 h 115"/>
                  <a:gd name="T16" fmla="*/ 666 w 203"/>
                  <a:gd name="T17" fmla="*/ 299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3" h="115">
                    <a:moveTo>
                      <a:pt x="198" y="88"/>
                    </a:moveTo>
                    <a:cubicBezTo>
                      <a:pt x="177" y="92"/>
                      <a:pt x="155" y="103"/>
                      <a:pt x="126" y="105"/>
                    </a:cubicBezTo>
                    <a:cubicBezTo>
                      <a:pt x="97" y="107"/>
                      <a:pt x="39" y="94"/>
                      <a:pt x="22" y="65"/>
                    </a:cubicBezTo>
                    <a:cubicBezTo>
                      <a:pt x="9" y="43"/>
                      <a:pt x="3" y="19"/>
                      <a:pt x="8" y="0"/>
                    </a:cubicBezTo>
                    <a:cubicBezTo>
                      <a:pt x="0" y="19"/>
                      <a:pt x="5" y="47"/>
                      <a:pt x="19" y="72"/>
                    </a:cubicBezTo>
                    <a:cubicBezTo>
                      <a:pt x="36" y="101"/>
                      <a:pt x="97" y="115"/>
                      <a:pt x="126" y="113"/>
                    </a:cubicBezTo>
                    <a:cubicBezTo>
                      <a:pt x="155" y="111"/>
                      <a:pt x="182" y="91"/>
                      <a:pt x="203" y="87"/>
                    </a:cubicBezTo>
                    <a:cubicBezTo>
                      <a:pt x="203" y="87"/>
                      <a:pt x="203" y="87"/>
                      <a:pt x="203" y="87"/>
                    </a:cubicBezTo>
                    <a:cubicBezTo>
                      <a:pt x="201" y="87"/>
                      <a:pt x="200" y="88"/>
                      <a:pt x="198" y="88"/>
                    </a:cubicBezTo>
                    <a:close/>
                  </a:path>
                </a:pathLst>
              </a:custGeom>
              <a:solidFill>
                <a:srgbClr val="5E35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8" name="Freeform 73">
                <a:extLst>
                  <a:ext uri="{FF2B5EF4-FFF2-40B4-BE49-F238E27FC236}">
                    <a16:creationId xmlns:a16="http://schemas.microsoft.com/office/drawing/2014/main" id="{D71BF91A-B5FC-42BF-944A-8B006725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2251"/>
                <a:ext cx="342" cy="240"/>
              </a:xfrm>
              <a:custGeom>
                <a:avLst/>
                <a:gdLst>
                  <a:gd name="T0" fmla="*/ 701 w 228"/>
                  <a:gd name="T1" fmla="*/ 0 h 160"/>
                  <a:gd name="T2" fmla="*/ 621 w 228"/>
                  <a:gd name="T3" fmla="*/ 26 h 160"/>
                  <a:gd name="T4" fmla="*/ 467 w 228"/>
                  <a:gd name="T5" fmla="*/ 35 h 160"/>
                  <a:gd name="T6" fmla="*/ 351 w 228"/>
                  <a:gd name="T7" fmla="*/ 72 h 160"/>
                  <a:gd name="T8" fmla="*/ 180 w 228"/>
                  <a:gd name="T9" fmla="*/ 120 h 160"/>
                  <a:gd name="T10" fmla="*/ 0 w 228"/>
                  <a:gd name="T11" fmla="*/ 167 h 160"/>
                  <a:gd name="T12" fmla="*/ 66 w 228"/>
                  <a:gd name="T13" fmla="*/ 251 h 160"/>
                  <a:gd name="T14" fmla="*/ 116 w 228"/>
                  <a:gd name="T15" fmla="*/ 485 h 160"/>
                  <a:gd name="T16" fmla="*/ 174 w 228"/>
                  <a:gd name="T17" fmla="*/ 540 h 160"/>
                  <a:gd name="T18" fmla="*/ 242 w 228"/>
                  <a:gd name="T19" fmla="*/ 480 h 160"/>
                  <a:gd name="T20" fmla="*/ 377 w 228"/>
                  <a:gd name="T21" fmla="*/ 404 h 160"/>
                  <a:gd name="T22" fmla="*/ 527 w 228"/>
                  <a:gd name="T23" fmla="*/ 383 h 160"/>
                  <a:gd name="T24" fmla="*/ 693 w 228"/>
                  <a:gd name="T25" fmla="*/ 311 h 160"/>
                  <a:gd name="T26" fmla="*/ 770 w 228"/>
                  <a:gd name="T27" fmla="*/ 302 h 160"/>
                  <a:gd name="T28" fmla="*/ 701 w 22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8" h="160">
                    <a:moveTo>
                      <a:pt x="207" y="0"/>
                    </a:moveTo>
                    <a:cubicBezTo>
                      <a:pt x="200" y="2"/>
                      <a:pt x="192" y="5"/>
                      <a:pt x="184" y="7"/>
                    </a:cubicBezTo>
                    <a:cubicBezTo>
                      <a:pt x="168" y="11"/>
                      <a:pt x="154" y="9"/>
                      <a:pt x="138" y="10"/>
                    </a:cubicBezTo>
                    <a:cubicBezTo>
                      <a:pt x="123" y="11"/>
                      <a:pt x="116" y="18"/>
                      <a:pt x="104" y="21"/>
                    </a:cubicBezTo>
                    <a:cubicBezTo>
                      <a:pt x="93" y="25"/>
                      <a:pt x="76" y="31"/>
                      <a:pt x="53" y="35"/>
                    </a:cubicBezTo>
                    <a:cubicBezTo>
                      <a:pt x="32" y="38"/>
                      <a:pt x="15" y="46"/>
                      <a:pt x="0" y="49"/>
                    </a:cubicBezTo>
                    <a:cubicBezTo>
                      <a:pt x="4" y="54"/>
                      <a:pt x="11" y="63"/>
                      <a:pt x="19" y="74"/>
                    </a:cubicBezTo>
                    <a:cubicBezTo>
                      <a:pt x="31" y="90"/>
                      <a:pt x="30" y="131"/>
                      <a:pt x="34" y="143"/>
                    </a:cubicBezTo>
                    <a:cubicBezTo>
                      <a:pt x="36" y="148"/>
                      <a:pt x="43" y="155"/>
                      <a:pt x="51" y="160"/>
                    </a:cubicBezTo>
                    <a:cubicBezTo>
                      <a:pt x="57" y="154"/>
                      <a:pt x="67" y="145"/>
                      <a:pt x="71" y="142"/>
                    </a:cubicBezTo>
                    <a:cubicBezTo>
                      <a:pt x="78" y="137"/>
                      <a:pt x="99" y="125"/>
                      <a:pt x="111" y="119"/>
                    </a:cubicBezTo>
                    <a:cubicBezTo>
                      <a:pt x="123" y="112"/>
                      <a:pt x="138" y="116"/>
                      <a:pt x="156" y="113"/>
                    </a:cubicBezTo>
                    <a:cubicBezTo>
                      <a:pt x="173" y="111"/>
                      <a:pt x="199" y="93"/>
                      <a:pt x="205" y="92"/>
                    </a:cubicBezTo>
                    <a:cubicBezTo>
                      <a:pt x="209" y="91"/>
                      <a:pt x="221" y="90"/>
                      <a:pt x="228" y="89"/>
                    </a:cubicBezTo>
                    <a:cubicBezTo>
                      <a:pt x="215" y="61"/>
                      <a:pt x="207" y="24"/>
                      <a:pt x="207" y="0"/>
                    </a:cubicBezTo>
                    <a:close/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19" name="Freeform 74">
                <a:extLst>
                  <a:ext uri="{FF2B5EF4-FFF2-40B4-BE49-F238E27FC236}">
                    <a16:creationId xmlns:a16="http://schemas.microsoft.com/office/drawing/2014/main" id="{7F393261-9705-44F9-B829-49A0AA665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425"/>
                <a:ext cx="116" cy="82"/>
              </a:xfrm>
              <a:custGeom>
                <a:avLst/>
                <a:gdLst>
                  <a:gd name="T0" fmla="*/ 211 w 77"/>
                  <a:gd name="T1" fmla="*/ 9 h 55"/>
                  <a:gd name="T2" fmla="*/ 75 w 77"/>
                  <a:gd name="T3" fmla="*/ 86 h 55"/>
                  <a:gd name="T4" fmla="*/ 8 w 77"/>
                  <a:gd name="T5" fmla="*/ 146 h 55"/>
                  <a:gd name="T6" fmla="*/ 80 w 77"/>
                  <a:gd name="T7" fmla="*/ 182 h 55"/>
                  <a:gd name="T8" fmla="*/ 81 w 77"/>
                  <a:gd name="T9" fmla="*/ 182 h 55"/>
                  <a:gd name="T10" fmla="*/ 238 w 77"/>
                  <a:gd name="T11" fmla="*/ 0 h 55"/>
                  <a:gd name="T12" fmla="*/ 211 w 77"/>
                  <a:gd name="T13" fmla="*/ 9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5">
                    <a:moveTo>
                      <a:pt x="62" y="3"/>
                    </a:moveTo>
                    <a:cubicBezTo>
                      <a:pt x="50" y="9"/>
                      <a:pt x="29" y="21"/>
                      <a:pt x="22" y="26"/>
                    </a:cubicBezTo>
                    <a:cubicBezTo>
                      <a:pt x="18" y="29"/>
                      <a:pt x="8" y="38"/>
                      <a:pt x="2" y="44"/>
                    </a:cubicBezTo>
                    <a:cubicBezTo>
                      <a:pt x="0" y="43"/>
                      <a:pt x="16" y="53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39" y="52"/>
                      <a:pt x="77" y="38"/>
                      <a:pt x="70" y="0"/>
                    </a:cubicBezTo>
                    <a:cubicBezTo>
                      <a:pt x="67" y="0"/>
                      <a:pt x="65" y="1"/>
                      <a:pt x="62" y="3"/>
                    </a:cubicBezTo>
                    <a:close/>
                  </a:path>
                </a:pathLst>
              </a:custGeom>
              <a:solidFill>
                <a:srgbClr val="AB6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0" name="Freeform 75">
                <a:extLst>
                  <a:ext uri="{FF2B5EF4-FFF2-40B4-BE49-F238E27FC236}">
                    <a16:creationId xmlns:a16="http://schemas.microsoft.com/office/drawing/2014/main" id="{E8A068C0-9AD3-4198-BE35-2F68E308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92"/>
                <a:ext cx="97" cy="105"/>
              </a:xfrm>
              <a:custGeom>
                <a:avLst/>
                <a:gdLst>
                  <a:gd name="T0" fmla="*/ 209 w 65"/>
                  <a:gd name="T1" fmla="*/ 228 h 70"/>
                  <a:gd name="T2" fmla="*/ 190 w 65"/>
                  <a:gd name="T3" fmla="*/ 203 h 70"/>
                  <a:gd name="T4" fmla="*/ 190 w 65"/>
                  <a:gd name="T5" fmla="*/ 203 h 70"/>
                  <a:gd name="T6" fmla="*/ 173 w 65"/>
                  <a:gd name="T7" fmla="*/ 194 h 70"/>
                  <a:gd name="T8" fmla="*/ 173 w 65"/>
                  <a:gd name="T9" fmla="*/ 194 h 70"/>
                  <a:gd name="T10" fmla="*/ 167 w 65"/>
                  <a:gd name="T11" fmla="*/ 188 h 70"/>
                  <a:gd name="T12" fmla="*/ 163 w 65"/>
                  <a:gd name="T13" fmla="*/ 188 h 70"/>
                  <a:gd name="T14" fmla="*/ 155 w 65"/>
                  <a:gd name="T15" fmla="*/ 183 h 70"/>
                  <a:gd name="T16" fmla="*/ 94 w 65"/>
                  <a:gd name="T17" fmla="*/ 135 h 70"/>
                  <a:gd name="T18" fmla="*/ 28 w 65"/>
                  <a:gd name="T19" fmla="*/ 18 h 70"/>
                  <a:gd name="T20" fmla="*/ 28 w 65"/>
                  <a:gd name="T21" fmla="*/ 0 h 70"/>
                  <a:gd name="T22" fmla="*/ 9 w 65"/>
                  <a:gd name="T23" fmla="*/ 27 h 70"/>
                  <a:gd name="T24" fmla="*/ 28 w 65"/>
                  <a:gd name="T25" fmla="*/ 116 h 70"/>
                  <a:gd name="T26" fmla="*/ 36 w 65"/>
                  <a:gd name="T27" fmla="*/ 120 h 70"/>
                  <a:gd name="T28" fmla="*/ 46 w 65"/>
                  <a:gd name="T29" fmla="*/ 126 h 70"/>
                  <a:gd name="T30" fmla="*/ 49 w 65"/>
                  <a:gd name="T31" fmla="*/ 129 h 70"/>
                  <a:gd name="T32" fmla="*/ 216 w 65"/>
                  <a:gd name="T33" fmla="*/ 237 h 70"/>
                  <a:gd name="T34" fmla="*/ 209 w 65"/>
                  <a:gd name="T35" fmla="*/ 228 h 70"/>
                  <a:gd name="T36" fmla="*/ 209 w 65"/>
                  <a:gd name="T37" fmla="*/ 228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5" h="70">
                    <a:moveTo>
                      <a:pt x="63" y="67"/>
                    </a:moveTo>
                    <a:cubicBezTo>
                      <a:pt x="61" y="64"/>
                      <a:pt x="59" y="62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5" y="59"/>
                      <a:pt x="53" y="58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1" y="56"/>
                      <a:pt x="50" y="56"/>
                      <a:pt x="50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8" y="55"/>
                      <a:pt x="47" y="54"/>
                    </a:cubicBezTo>
                    <a:cubicBezTo>
                      <a:pt x="41" y="51"/>
                      <a:pt x="36" y="49"/>
                      <a:pt x="28" y="40"/>
                    </a:cubicBezTo>
                    <a:cubicBezTo>
                      <a:pt x="21" y="31"/>
                      <a:pt x="12" y="24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5" y="3"/>
                      <a:pt x="4" y="12"/>
                      <a:pt x="3" y="8"/>
                    </a:cubicBezTo>
                    <a:cubicBezTo>
                      <a:pt x="0" y="18"/>
                      <a:pt x="0" y="27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3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4" y="69"/>
                      <a:pt x="64" y="68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lose/>
                  </a:path>
                </a:pathLst>
              </a:custGeom>
              <a:solidFill>
                <a:srgbClr val="4A7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1" name="Freeform 76">
                <a:extLst>
                  <a:ext uri="{FF2B5EF4-FFF2-40B4-BE49-F238E27FC236}">
                    <a16:creationId xmlns:a16="http://schemas.microsoft.com/office/drawing/2014/main" id="{920CBDCA-EDF1-46C5-A69B-7BACFA5DC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250"/>
                <a:ext cx="294" cy="256"/>
              </a:xfrm>
              <a:custGeom>
                <a:avLst/>
                <a:gdLst>
                  <a:gd name="T0" fmla="*/ 558 w 196"/>
                  <a:gd name="T1" fmla="*/ 500 h 171"/>
                  <a:gd name="T2" fmla="*/ 639 w 196"/>
                  <a:gd name="T3" fmla="*/ 478 h 171"/>
                  <a:gd name="T4" fmla="*/ 648 w 196"/>
                  <a:gd name="T5" fmla="*/ 416 h 171"/>
                  <a:gd name="T6" fmla="*/ 653 w 196"/>
                  <a:gd name="T7" fmla="*/ 332 h 171"/>
                  <a:gd name="T8" fmla="*/ 639 w 196"/>
                  <a:gd name="T9" fmla="*/ 217 h 171"/>
                  <a:gd name="T10" fmla="*/ 606 w 196"/>
                  <a:gd name="T11" fmla="*/ 136 h 171"/>
                  <a:gd name="T12" fmla="*/ 566 w 196"/>
                  <a:gd name="T13" fmla="*/ 81 h 171"/>
                  <a:gd name="T14" fmla="*/ 491 w 196"/>
                  <a:gd name="T15" fmla="*/ 46 h 171"/>
                  <a:gd name="T16" fmla="*/ 473 w 196"/>
                  <a:gd name="T17" fmla="*/ 36 h 171"/>
                  <a:gd name="T18" fmla="*/ 426 w 196"/>
                  <a:gd name="T19" fmla="*/ 9 h 171"/>
                  <a:gd name="T20" fmla="*/ 338 w 196"/>
                  <a:gd name="T21" fmla="*/ 13 h 171"/>
                  <a:gd name="T22" fmla="*/ 270 w 196"/>
                  <a:gd name="T23" fmla="*/ 19 h 171"/>
                  <a:gd name="T24" fmla="*/ 201 w 196"/>
                  <a:gd name="T25" fmla="*/ 54 h 171"/>
                  <a:gd name="T26" fmla="*/ 140 w 196"/>
                  <a:gd name="T27" fmla="*/ 100 h 171"/>
                  <a:gd name="T28" fmla="*/ 53 w 196"/>
                  <a:gd name="T29" fmla="*/ 141 h 171"/>
                  <a:gd name="T30" fmla="*/ 35 w 196"/>
                  <a:gd name="T31" fmla="*/ 198 h 171"/>
                  <a:gd name="T32" fmla="*/ 35 w 196"/>
                  <a:gd name="T33" fmla="*/ 262 h 171"/>
                  <a:gd name="T34" fmla="*/ 68 w 196"/>
                  <a:gd name="T35" fmla="*/ 265 h 171"/>
                  <a:gd name="T36" fmla="*/ 95 w 196"/>
                  <a:gd name="T37" fmla="*/ 269 h 171"/>
                  <a:gd name="T38" fmla="*/ 122 w 196"/>
                  <a:gd name="T39" fmla="*/ 269 h 171"/>
                  <a:gd name="T40" fmla="*/ 167 w 196"/>
                  <a:gd name="T41" fmla="*/ 262 h 171"/>
                  <a:gd name="T42" fmla="*/ 201 w 196"/>
                  <a:gd name="T43" fmla="*/ 257 h 171"/>
                  <a:gd name="T44" fmla="*/ 228 w 196"/>
                  <a:gd name="T45" fmla="*/ 269 h 171"/>
                  <a:gd name="T46" fmla="*/ 257 w 196"/>
                  <a:gd name="T47" fmla="*/ 271 h 171"/>
                  <a:gd name="T48" fmla="*/ 284 w 196"/>
                  <a:gd name="T49" fmla="*/ 283 h 171"/>
                  <a:gd name="T50" fmla="*/ 323 w 196"/>
                  <a:gd name="T51" fmla="*/ 289 h 171"/>
                  <a:gd name="T52" fmla="*/ 336 w 196"/>
                  <a:gd name="T53" fmla="*/ 302 h 171"/>
                  <a:gd name="T54" fmla="*/ 386 w 196"/>
                  <a:gd name="T55" fmla="*/ 249 h 171"/>
                  <a:gd name="T56" fmla="*/ 404 w 196"/>
                  <a:gd name="T57" fmla="*/ 252 h 171"/>
                  <a:gd name="T58" fmla="*/ 417 w 196"/>
                  <a:gd name="T59" fmla="*/ 271 h 171"/>
                  <a:gd name="T60" fmla="*/ 432 w 196"/>
                  <a:gd name="T61" fmla="*/ 310 h 171"/>
                  <a:gd name="T62" fmla="*/ 437 w 196"/>
                  <a:gd name="T63" fmla="*/ 346 h 171"/>
                  <a:gd name="T64" fmla="*/ 437 w 196"/>
                  <a:gd name="T65" fmla="*/ 373 h 171"/>
                  <a:gd name="T66" fmla="*/ 423 w 196"/>
                  <a:gd name="T67" fmla="*/ 398 h 171"/>
                  <a:gd name="T68" fmla="*/ 450 w 196"/>
                  <a:gd name="T69" fmla="*/ 419 h 171"/>
                  <a:gd name="T70" fmla="*/ 473 w 196"/>
                  <a:gd name="T71" fmla="*/ 451 h 171"/>
                  <a:gd name="T72" fmla="*/ 498 w 196"/>
                  <a:gd name="T73" fmla="*/ 493 h 171"/>
                  <a:gd name="T74" fmla="*/ 498 w 196"/>
                  <a:gd name="T75" fmla="*/ 533 h 171"/>
                  <a:gd name="T76" fmla="*/ 512 w 196"/>
                  <a:gd name="T77" fmla="*/ 572 h 171"/>
                  <a:gd name="T78" fmla="*/ 534 w 196"/>
                  <a:gd name="T79" fmla="*/ 560 h 17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96" h="171">
                    <a:moveTo>
                      <a:pt x="161" y="157"/>
                    </a:moveTo>
                    <a:cubicBezTo>
                      <a:pt x="163" y="155"/>
                      <a:pt x="164" y="152"/>
                      <a:pt x="165" y="149"/>
                    </a:cubicBezTo>
                    <a:cubicBezTo>
                      <a:pt x="166" y="144"/>
                      <a:pt x="170" y="140"/>
                      <a:pt x="173" y="138"/>
                    </a:cubicBezTo>
                    <a:cubicBezTo>
                      <a:pt x="178" y="135"/>
                      <a:pt x="185" y="136"/>
                      <a:pt x="189" y="142"/>
                    </a:cubicBezTo>
                    <a:cubicBezTo>
                      <a:pt x="190" y="141"/>
                      <a:pt x="190" y="141"/>
                      <a:pt x="190" y="141"/>
                    </a:cubicBezTo>
                    <a:cubicBezTo>
                      <a:pt x="191" y="135"/>
                      <a:pt x="193" y="130"/>
                      <a:pt x="192" y="124"/>
                    </a:cubicBezTo>
                    <a:cubicBezTo>
                      <a:pt x="191" y="121"/>
                      <a:pt x="196" y="115"/>
                      <a:pt x="195" y="112"/>
                    </a:cubicBezTo>
                    <a:cubicBezTo>
                      <a:pt x="194" y="107"/>
                      <a:pt x="194" y="103"/>
                      <a:pt x="193" y="99"/>
                    </a:cubicBezTo>
                    <a:cubicBezTo>
                      <a:pt x="191" y="92"/>
                      <a:pt x="190" y="87"/>
                      <a:pt x="190" y="79"/>
                    </a:cubicBezTo>
                    <a:cubicBezTo>
                      <a:pt x="190" y="73"/>
                      <a:pt x="192" y="70"/>
                      <a:pt x="189" y="65"/>
                    </a:cubicBezTo>
                    <a:cubicBezTo>
                      <a:pt x="186" y="60"/>
                      <a:pt x="184" y="56"/>
                      <a:pt x="183" y="50"/>
                    </a:cubicBezTo>
                    <a:cubicBezTo>
                      <a:pt x="183" y="46"/>
                      <a:pt x="183" y="44"/>
                      <a:pt x="179" y="41"/>
                    </a:cubicBezTo>
                    <a:cubicBezTo>
                      <a:pt x="176" y="38"/>
                      <a:pt x="170" y="38"/>
                      <a:pt x="168" y="34"/>
                    </a:cubicBezTo>
                    <a:cubicBezTo>
                      <a:pt x="166" y="31"/>
                      <a:pt x="168" y="26"/>
                      <a:pt x="167" y="24"/>
                    </a:cubicBezTo>
                    <a:cubicBezTo>
                      <a:pt x="165" y="22"/>
                      <a:pt x="155" y="21"/>
                      <a:pt x="153" y="20"/>
                    </a:cubicBezTo>
                    <a:cubicBezTo>
                      <a:pt x="147" y="18"/>
                      <a:pt x="148" y="19"/>
                      <a:pt x="145" y="14"/>
                    </a:cubicBezTo>
                    <a:cubicBezTo>
                      <a:pt x="144" y="13"/>
                      <a:pt x="145" y="13"/>
                      <a:pt x="144" y="12"/>
                    </a:cubicBezTo>
                    <a:cubicBezTo>
                      <a:pt x="143" y="11"/>
                      <a:pt x="141" y="12"/>
                      <a:pt x="140" y="11"/>
                    </a:cubicBezTo>
                    <a:cubicBezTo>
                      <a:pt x="138" y="10"/>
                      <a:pt x="136" y="10"/>
                      <a:pt x="136" y="7"/>
                    </a:cubicBezTo>
                    <a:cubicBezTo>
                      <a:pt x="132" y="7"/>
                      <a:pt x="129" y="4"/>
                      <a:pt x="126" y="3"/>
                    </a:cubicBezTo>
                    <a:cubicBezTo>
                      <a:pt x="124" y="1"/>
                      <a:pt x="125" y="1"/>
                      <a:pt x="120" y="3"/>
                    </a:cubicBezTo>
                    <a:cubicBezTo>
                      <a:pt x="113" y="5"/>
                      <a:pt x="107" y="6"/>
                      <a:pt x="100" y="4"/>
                    </a:cubicBezTo>
                    <a:cubicBezTo>
                      <a:pt x="98" y="4"/>
                      <a:pt x="95" y="1"/>
                      <a:pt x="93" y="1"/>
                    </a:cubicBezTo>
                    <a:cubicBezTo>
                      <a:pt x="89" y="0"/>
                      <a:pt x="84" y="5"/>
                      <a:pt x="80" y="6"/>
                    </a:cubicBezTo>
                    <a:cubicBezTo>
                      <a:pt x="77" y="7"/>
                      <a:pt x="72" y="7"/>
                      <a:pt x="69" y="8"/>
                    </a:cubicBezTo>
                    <a:cubicBezTo>
                      <a:pt x="65" y="10"/>
                      <a:pt x="64" y="14"/>
                      <a:pt x="59" y="16"/>
                    </a:cubicBezTo>
                    <a:cubicBezTo>
                      <a:pt x="55" y="18"/>
                      <a:pt x="50" y="18"/>
                      <a:pt x="45" y="18"/>
                    </a:cubicBezTo>
                    <a:cubicBezTo>
                      <a:pt x="44" y="22"/>
                      <a:pt x="44" y="26"/>
                      <a:pt x="41" y="30"/>
                    </a:cubicBezTo>
                    <a:cubicBezTo>
                      <a:pt x="39" y="32"/>
                      <a:pt x="24" y="30"/>
                      <a:pt x="23" y="32"/>
                    </a:cubicBezTo>
                    <a:cubicBezTo>
                      <a:pt x="22" y="34"/>
                      <a:pt x="22" y="48"/>
                      <a:pt x="15" y="42"/>
                    </a:cubicBezTo>
                    <a:cubicBezTo>
                      <a:pt x="14" y="45"/>
                      <a:pt x="15" y="49"/>
                      <a:pt x="14" y="52"/>
                    </a:cubicBezTo>
                    <a:cubicBezTo>
                      <a:pt x="13" y="56"/>
                      <a:pt x="13" y="56"/>
                      <a:pt x="10" y="59"/>
                    </a:cubicBezTo>
                    <a:cubicBezTo>
                      <a:pt x="5" y="66"/>
                      <a:pt x="0" y="76"/>
                      <a:pt x="3" y="85"/>
                    </a:cubicBezTo>
                    <a:cubicBezTo>
                      <a:pt x="3" y="85"/>
                      <a:pt x="8" y="79"/>
                      <a:pt x="10" y="78"/>
                    </a:cubicBezTo>
                    <a:cubicBezTo>
                      <a:pt x="9" y="81"/>
                      <a:pt x="11" y="83"/>
                      <a:pt x="12" y="86"/>
                    </a:cubicBezTo>
                    <a:cubicBezTo>
                      <a:pt x="15" y="84"/>
                      <a:pt x="17" y="80"/>
                      <a:pt x="20" y="79"/>
                    </a:cubicBezTo>
                    <a:cubicBezTo>
                      <a:pt x="25" y="78"/>
                      <a:pt x="22" y="81"/>
                      <a:pt x="23" y="83"/>
                    </a:cubicBezTo>
                    <a:cubicBezTo>
                      <a:pt x="24" y="82"/>
                      <a:pt x="26" y="79"/>
                      <a:pt x="28" y="80"/>
                    </a:cubicBezTo>
                    <a:cubicBezTo>
                      <a:pt x="29" y="80"/>
                      <a:pt x="29" y="83"/>
                      <a:pt x="30" y="84"/>
                    </a:cubicBezTo>
                    <a:cubicBezTo>
                      <a:pt x="32" y="84"/>
                      <a:pt x="33" y="80"/>
                      <a:pt x="36" y="80"/>
                    </a:cubicBezTo>
                    <a:cubicBezTo>
                      <a:pt x="39" y="79"/>
                      <a:pt x="41" y="81"/>
                      <a:pt x="42" y="84"/>
                    </a:cubicBezTo>
                    <a:cubicBezTo>
                      <a:pt x="43" y="81"/>
                      <a:pt x="44" y="78"/>
                      <a:pt x="49" y="78"/>
                    </a:cubicBezTo>
                    <a:cubicBezTo>
                      <a:pt x="54" y="78"/>
                      <a:pt x="51" y="83"/>
                      <a:pt x="54" y="85"/>
                    </a:cubicBezTo>
                    <a:cubicBezTo>
                      <a:pt x="55" y="83"/>
                      <a:pt x="56" y="77"/>
                      <a:pt x="59" y="77"/>
                    </a:cubicBezTo>
                    <a:cubicBezTo>
                      <a:pt x="62" y="78"/>
                      <a:pt x="63" y="82"/>
                      <a:pt x="63" y="84"/>
                    </a:cubicBezTo>
                    <a:cubicBezTo>
                      <a:pt x="65" y="83"/>
                      <a:pt x="65" y="80"/>
                      <a:pt x="67" y="80"/>
                    </a:cubicBezTo>
                    <a:cubicBezTo>
                      <a:pt x="70" y="79"/>
                      <a:pt x="71" y="83"/>
                      <a:pt x="72" y="83"/>
                    </a:cubicBezTo>
                    <a:cubicBezTo>
                      <a:pt x="74" y="83"/>
                      <a:pt x="74" y="81"/>
                      <a:pt x="76" y="81"/>
                    </a:cubicBezTo>
                    <a:cubicBezTo>
                      <a:pt x="77" y="81"/>
                      <a:pt x="78" y="83"/>
                      <a:pt x="78" y="84"/>
                    </a:cubicBezTo>
                    <a:cubicBezTo>
                      <a:pt x="82" y="83"/>
                      <a:pt x="81" y="80"/>
                      <a:pt x="84" y="84"/>
                    </a:cubicBezTo>
                    <a:cubicBezTo>
                      <a:pt x="88" y="90"/>
                      <a:pt x="87" y="82"/>
                      <a:pt x="91" y="82"/>
                    </a:cubicBezTo>
                    <a:cubicBezTo>
                      <a:pt x="92" y="84"/>
                      <a:pt x="94" y="85"/>
                      <a:pt x="95" y="86"/>
                    </a:cubicBezTo>
                    <a:cubicBezTo>
                      <a:pt x="95" y="86"/>
                      <a:pt x="96" y="85"/>
                      <a:pt x="96" y="84"/>
                    </a:cubicBezTo>
                    <a:cubicBezTo>
                      <a:pt x="98" y="85"/>
                      <a:pt x="98" y="88"/>
                      <a:pt x="99" y="90"/>
                    </a:cubicBezTo>
                    <a:cubicBezTo>
                      <a:pt x="102" y="87"/>
                      <a:pt x="102" y="82"/>
                      <a:pt x="105" y="79"/>
                    </a:cubicBezTo>
                    <a:cubicBezTo>
                      <a:pt x="108" y="77"/>
                      <a:pt x="112" y="74"/>
                      <a:pt x="114" y="74"/>
                    </a:cubicBezTo>
                    <a:cubicBezTo>
                      <a:pt x="115" y="74"/>
                      <a:pt x="115" y="75"/>
                      <a:pt x="116" y="75"/>
                    </a:cubicBezTo>
                    <a:cubicBezTo>
                      <a:pt x="117" y="76"/>
                      <a:pt x="118" y="75"/>
                      <a:pt x="119" y="75"/>
                    </a:cubicBezTo>
                    <a:cubicBezTo>
                      <a:pt x="121" y="76"/>
                      <a:pt x="120" y="84"/>
                      <a:pt x="118" y="85"/>
                    </a:cubicBezTo>
                    <a:cubicBezTo>
                      <a:pt x="118" y="83"/>
                      <a:pt x="122" y="81"/>
                      <a:pt x="123" y="81"/>
                    </a:cubicBezTo>
                    <a:cubicBezTo>
                      <a:pt x="123" y="83"/>
                      <a:pt x="123" y="85"/>
                      <a:pt x="123" y="87"/>
                    </a:cubicBezTo>
                    <a:cubicBezTo>
                      <a:pt x="126" y="87"/>
                      <a:pt x="127" y="90"/>
                      <a:pt x="128" y="92"/>
                    </a:cubicBezTo>
                    <a:cubicBezTo>
                      <a:pt x="129" y="94"/>
                      <a:pt x="130" y="95"/>
                      <a:pt x="130" y="97"/>
                    </a:cubicBezTo>
                    <a:cubicBezTo>
                      <a:pt x="130" y="99"/>
                      <a:pt x="129" y="101"/>
                      <a:pt x="129" y="103"/>
                    </a:cubicBezTo>
                    <a:cubicBezTo>
                      <a:pt x="129" y="104"/>
                      <a:pt x="130" y="104"/>
                      <a:pt x="130" y="105"/>
                    </a:cubicBezTo>
                    <a:cubicBezTo>
                      <a:pt x="130" y="107"/>
                      <a:pt x="130" y="109"/>
                      <a:pt x="129" y="111"/>
                    </a:cubicBezTo>
                    <a:cubicBezTo>
                      <a:pt x="129" y="112"/>
                      <a:pt x="129" y="114"/>
                      <a:pt x="128" y="116"/>
                    </a:cubicBezTo>
                    <a:cubicBezTo>
                      <a:pt x="127" y="117"/>
                      <a:pt x="125" y="118"/>
                      <a:pt x="125" y="119"/>
                    </a:cubicBezTo>
                    <a:cubicBezTo>
                      <a:pt x="128" y="119"/>
                      <a:pt x="129" y="117"/>
                      <a:pt x="132" y="119"/>
                    </a:cubicBezTo>
                    <a:cubicBezTo>
                      <a:pt x="133" y="121"/>
                      <a:pt x="134" y="123"/>
                      <a:pt x="133" y="125"/>
                    </a:cubicBezTo>
                    <a:cubicBezTo>
                      <a:pt x="135" y="126"/>
                      <a:pt x="137" y="125"/>
                      <a:pt x="138" y="127"/>
                    </a:cubicBezTo>
                    <a:cubicBezTo>
                      <a:pt x="139" y="129"/>
                      <a:pt x="139" y="132"/>
                      <a:pt x="140" y="134"/>
                    </a:cubicBezTo>
                    <a:cubicBezTo>
                      <a:pt x="141" y="136"/>
                      <a:pt x="143" y="137"/>
                      <a:pt x="144" y="139"/>
                    </a:cubicBezTo>
                    <a:cubicBezTo>
                      <a:pt x="146" y="141"/>
                      <a:pt x="147" y="144"/>
                      <a:pt x="147" y="147"/>
                    </a:cubicBezTo>
                    <a:cubicBezTo>
                      <a:pt x="148" y="149"/>
                      <a:pt x="147" y="151"/>
                      <a:pt x="147" y="153"/>
                    </a:cubicBezTo>
                    <a:cubicBezTo>
                      <a:pt x="147" y="155"/>
                      <a:pt x="148" y="157"/>
                      <a:pt x="147" y="159"/>
                    </a:cubicBezTo>
                    <a:cubicBezTo>
                      <a:pt x="147" y="162"/>
                      <a:pt x="145" y="165"/>
                      <a:pt x="145" y="168"/>
                    </a:cubicBezTo>
                    <a:cubicBezTo>
                      <a:pt x="146" y="169"/>
                      <a:pt x="149" y="170"/>
                      <a:pt x="151" y="170"/>
                    </a:cubicBezTo>
                    <a:cubicBezTo>
                      <a:pt x="152" y="171"/>
                      <a:pt x="153" y="170"/>
                      <a:pt x="155" y="170"/>
                    </a:cubicBezTo>
                    <a:cubicBezTo>
                      <a:pt x="158" y="170"/>
                      <a:pt x="157" y="171"/>
                      <a:pt x="158" y="167"/>
                    </a:cubicBezTo>
                    <a:cubicBezTo>
                      <a:pt x="159" y="165"/>
                      <a:pt x="160" y="160"/>
                      <a:pt x="161" y="157"/>
                    </a:cubicBezTo>
                  </a:path>
                </a:pathLst>
              </a:custGeom>
              <a:solidFill>
                <a:srgbClr val="D7A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2" name="Freeform 77">
                <a:extLst>
                  <a:ext uri="{FF2B5EF4-FFF2-40B4-BE49-F238E27FC236}">
                    <a16:creationId xmlns:a16="http://schemas.microsoft.com/office/drawing/2014/main" id="{C1E22D04-4C4F-4617-9EC9-21A9168AB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1361"/>
                <a:ext cx="281" cy="345"/>
              </a:xfrm>
              <a:custGeom>
                <a:avLst/>
                <a:gdLst>
                  <a:gd name="T0" fmla="*/ 541 w 188"/>
                  <a:gd name="T1" fmla="*/ 255 h 230"/>
                  <a:gd name="T2" fmla="*/ 528 w 188"/>
                  <a:gd name="T3" fmla="*/ 282 h 230"/>
                  <a:gd name="T4" fmla="*/ 507 w 188"/>
                  <a:gd name="T5" fmla="*/ 324 h 230"/>
                  <a:gd name="T6" fmla="*/ 474 w 188"/>
                  <a:gd name="T7" fmla="*/ 318 h 230"/>
                  <a:gd name="T8" fmla="*/ 480 w 188"/>
                  <a:gd name="T9" fmla="*/ 269 h 230"/>
                  <a:gd name="T10" fmla="*/ 471 w 188"/>
                  <a:gd name="T11" fmla="*/ 221 h 230"/>
                  <a:gd name="T12" fmla="*/ 451 w 188"/>
                  <a:gd name="T13" fmla="*/ 180 h 230"/>
                  <a:gd name="T14" fmla="*/ 430 w 188"/>
                  <a:gd name="T15" fmla="*/ 153 h 230"/>
                  <a:gd name="T16" fmla="*/ 419 w 188"/>
                  <a:gd name="T17" fmla="*/ 143 h 230"/>
                  <a:gd name="T18" fmla="*/ 424 w 188"/>
                  <a:gd name="T19" fmla="*/ 107 h 230"/>
                  <a:gd name="T20" fmla="*/ 424 w 188"/>
                  <a:gd name="T21" fmla="*/ 80 h 230"/>
                  <a:gd name="T22" fmla="*/ 401 w 188"/>
                  <a:gd name="T23" fmla="*/ 45 h 230"/>
                  <a:gd name="T24" fmla="*/ 387 w 188"/>
                  <a:gd name="T25" fmla="*/ 32 h 230"/>
                  <a:gd name="T26" fmla="*/ 387 w 188"/>
                  <a:gd name="T27" fmla="*/ 32 h 230"/>
                  <a:gd name="T28" fmla="*/ 378 w 188"/>
                  <a:gd name="T29" fmla="*/ 5 h 230"/>
                  <a:gd name="T30" fmla="*/ 339 w 188"/>
                  <a:gd name="T31" fmla="*/ 18 h 230"/>
                  <a:gd name="T32" fmla="*/ 311 w 188"/>
                  <a:gd name="T33" fmla="*/ 35 h 230"/>
                  <a:gd name="T34" fmla="*/ 294 w 188"/>
                  <a:gd name="T35" fmla="*/ 27 h 230"/>
                  <a:gd name="T36" fmla="*/ 250 w 188"/>
                  <a:gd name="T37" fmla="*/ 35 h 230"/>
                  <a:gd name="T38" fmla="*/ 230 w 188"/>
                  <a:gd name="T39" fmla="*/ 32 h 230"/>
                  <a:gd name="T40" fmla="*/ 202 w 188"/>
                  <a:gd name="T41" fmla="*/ 35 h 230"/>
                  <a:gd name="T42" fmla="*/ 170 w 188"/>
                  <a:gd name="T43" fmla="*/ 39 h 230"/>
                  <a:gd name="T44" fmla="*/ 130 w 188"/>
                  <a:gd name="T45" fmla="*/ 35 h 230"/>
                  <a:gd name="T46" fmla="*/ 90 w 188"/>
                  <a:gd name="T47" fmla="*/ 35 h 230"/>
                  <a:gd name="T48" fmla="*/ 67 w 188"/>
                  <a:gd name="T49" fmla="*/ 32 h 230"/>
                  <a:gd name="T50" fmla="*/ 28 w 188"/>
                  <a:gd name="T51" fmla="*/ 41 h 230"/>
                  <a:gd name="T52" fmla="*/ 19 w 188"/>
                  <a:gd name="T53" fmla="*/ 41 h 230"/>
                  <a:gd name="T54" fmla="*/ 15 w 188"/>
                  <a:gd name="T55" fmla="*/ 257 h 230"/>
                  <a:gd name="T56" fmla="*/ 36 w 188"/>
                  <a:gd name="T57" fmla="*/ 539 h 230"/>
                  <a:gd name="T58" fmla="*/ 163 w 188"/>
                  <a:gd name="T59" fmla="*/ 702 h 230"/>
                  <a:gd name="T60" fmla="*/ 271 w 188"/>
                  <a:gd name="T61" fmla="*/ 750 h 230"/>
                  <a:gd name="T62" fmla="*/ 347 w 188"/>
                  <a:gd name="T63" fmla="*/ 666 h 230"/>
                  <a:gd name="T64" fmla="*/ 411 w 188"/>
                  <a:gd name="T65" fmla="*/ 629 h 230"/>
                  <a:gd name="T66" fmla="*/ 493 w 188"/>
                  <a:gd name="T67" fmla="*/ 507 h 230"/>
                  <a:gd name="T68" fmla="*/ 501 w 188"/>
                  <a:gd name="T69" fmla="*/ 464 h 230"/>
                  <a:gd name="T70" fmla="*/ 568 w 188"/>
                  <a:gd name="T71" fmla="*/ 392 h 230"/>
                  <a:gd name="T72" fmla="*/ 622 w 188"/>
                  <a:gd name="T73" fmla="*/ 230 h 23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" h="230">
                    <a:moveTo>
                      <a:pt x="162" y="75"/>
                    </a:moveTo>
                    <a:cubicBezTo>
                      <a:pt x="162" y="75"/>
                      <a:pt x="162" y="75"/>
                      <a:pt x="162" y="75"/>
                    </a:cubicBezTo>
                    <a:cubicBezTo>
                      <a:pt x="161" y="78"/>
                      <a:pt x="160" y="81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57" y="86"/>
                      <a:pt x="156" y="91"/>
                      <a:pt x="155" y="93"/>
                    </a:cubicBezTo>
                    <a:cubicBezTo>
                      <a:pt x="154" y="97"/>
                      <a:pt x="155" y="96"/>
                      <a:pt x="152" y="96"/>
                    </a:cubicBezTo>
                    <a:cubicBezTo>
                      <a:pt x="150" y="96"/>
                      <a:pt x="149" y="97"/>
                      <a:pt x="148" y="96"/>
                    </a:cubicBezTo>
                    <a:cubicBezTo>
                      <a:pt x="146" y="96"/>
                      <a:pt x="143" y="95"/>
                      <a:pt x="142" y="94"/>
                    </a:cubicBezTo>
                    <a:cubicBezTo>
                      <a:pt x="142" y="91"/>
                      <a:pt x="144" y="88"/>
                      <a:pt x="144" y="85"/>
                    </a:cubicBezTo>
                    <a:cubicBezTo>
                      <a:pt x="145" y="83"/>
                      <a:pt x="144" y="81"/>
                      <a:pt x="144" y="79"/>
                    </a:cubicBezTo>
                    <a:cubicBezTo>
                      <a:pt x="144" y="77"/>
                      <a:pt x="145" y="75"/>
                      <a:pt x="144" y="73"/>
                    </a:cubicBezTo>
                    <a:cubicBezTo>
                      <a:pt x="144" y="70"/>
                      <a:pt x="143" y="67"/>
                      <a:pt x="141" y="65"/>
                    </a:cubicBezTo>
                    <a:cubicBezTo>
                      <a:pt x="140" y="63"/>
                      <a:pt x="138" y="62"/>
                      <a:pt x="137" y="60"/>
                    </a:cubicBezTo>
                    <a:cubicBezTo>
                      <a:pt x="136" y="58"/>
                      <a:pt x="136" y="55"/>
                      <a:pt x="135" y="53"/>
                    </a:cubicBezTo>
                    <a:cubicBezTo>
                      <a:pt x="134" y="51"/>
                      <a:pt x="132" y="52"/>
                      <a:pt x="130" y="51"/>
                    </a:cubicBezTo>
                    <a:cubicBezTo>
                      <a:pt x="131" y="49"/>
                      <a:pt x="130" y="47"/>
                      <a:pt x="129" y="45"/>
                    </a:cubicBezTo>
                    <a:cubicBezTo>
                      <a:pt x="126" y="43"/>
                      <a:pt x="125" y="45"/>
                      <a:pt x="122" y="45"/>
                    </a:cubicBezTo>
                    <a:cubicBezTo>
                      <a:pt x="122" y="44"/>
                      <a:pt x="124" y="43"/>
                      <a:pt x="125" y="42"/>
                    </a:cubicBezTo>
                    <a:cubicBezTo>
                      <a:pt x="126" y="40"/>
                      <a:pt x="126" y="38"/>
                      <a:pt x="126" y="37"/>
                    </a:cubicBezTo>
                    <a:cubicBezTo>
                      <a:pt x="127" y="35"/>
                      <a:pt x="127" y="33"/>
                      <a:pt x="127" y="31"/>
                    </a:cubicBezTo>
                    <a:cubicBezTo>
                      <a:pt x="127" y="30"/>
                      <a:pt x="126" y="30"/>
                      <a:pt x="126" y="29"/>
                    </a:cubicBezTo>
                    <a:cubicBezTo>
                      <a:pt x="126" y="27"/>
                      <a:pt x="127" y="25"/>
                      <a:pt x="127" y="23"/>
                    </a:cubicBezTo>
                    <a:cubicBezTo>
                      <a:pt x="127" y="21"/>
                      <a:pt x="126" y="20"/>
                      <a:pt x="125" y="18"/>
                    </a:cubicBezTo>
                    <a:cubicBezTo>
                      <a:pt x="124" y="16"/>
                      <a:pt x="123" y="13"/>
                      <a:pt x="120" y="13"/>
                    </a:cubicBezTo>
                    <a:cubicBezTo>
                      <a:pt x="120" y="11"/>
                      <a:pt x="120" y="9"/>
                      <a:pt x="120" y="7"/>
                    </a:cubicBezTo>
                    <a:cubicBezTo>
                      <a:pt x="119" y="7"/>
                      <a:pt x="117" y="8"/>
                      <a:pt x="116" y="9"/>
                    </a:cubicBezTo>
                    <a:cubicBezTo>
                      <a:pt x="116" y="10"/>
                      <a:pt x="115" y="11"/>
                      <a:pt x="115" y="11"/>
                    </a:cubicBezTo>
                    <a:cubicBezTo>
                      <a:pt x="115" y="10"/>
                      <a:pt x="115" y="10"/>
                      <a:pt x="116" y="9"/>
                    </a:cubicBezTo>
                    <a:cubicBezTo>
                      <a:pt x="117" y="7"/>
                      <a:pt x="117" y="2"/>
                      <a:pt x="116" y="1"/>
                    </a:cubicBezTo>
                    <a:cubicBezTo>
                      <a:pt x="115" y="1"/>
                      <a:pt x="114" y="2"/>
                      <a:pt x="113" y="1"/>
                    </a:cubicBezTo>
                    <a:cubicBezTo>
                      <a:pt x="112" y="1"/>
                      <a:pt x="112" y="0"/>
                      <a:pt x="111" y="0"/>
                    </a:cubicBezTo>
                    <a:cubicBezTo>
                      <a:pt x="109" y="0"/>
                      <a:pt x="105" y="3"/>
                      <a:pt x="102" y="5"/>
                    </a:cubicBezTo>
                    <a:cubicBezTo>
                      <a:pt x="99" y="8"/>
                      <a:pt x="99" y="13"/>
                      <a:pt x="96" y="16"/>
                    </a:cubicBezTo>
                    <a:cubicBezTo>
                      <a:pt x="95" y="14"/>
                      <a:pt x="95" y="11"/>
                      <a:pt x="93" y="10"/>
                    </a:cubicBezTo>
                    <a:cubicBezTo>
                      <a:pt x="93" y="11"/>
                      <a:pt x="92" y="12"/>
                      <a:pt x="92" y="12"/>
                    </a:cubicBezTo>
                    <a:cubicBezTo>
                      <a:pt x="91" y="11"/>
                      <a:pt x="89" y="10"/>
                      <a:pt x="88" y="8"/>
                    </a:cubicBezTo>
                    <a:cubicBezTo>
                      <a:pt x="84" y="8"/>
                      <a:pt x="85" y="16"/>
                      <a:pt x="81" y="10"/>
                    </a:cubicBezTo>
                    <a:cubicBezTo>
                      <a:pt x="78" y="6"/>
                      <a:pt x="79" y="9"/>
                      <a:pt x="75" y="10"/>
                    </a:cubicBezTo>
                    <a:cubicBezTo>
                      <a:pt x="75" y="9"/>
                      <a:pt x="74" y="7"/>
                      <a:pt x="73" y="7"/>
                    </a:cubicBezTo>
                    <a:cubicBezTo>
                      <a:pt x="71" y="7"/>
                      <a:pt x="71" y="9"/>
                      <a:pt x="69" y="9"/>
                    </a:cubicBezTo>
                    <a:cubicBezTo>
                      <a:pt x="68" y="9"/>
                      <a:pt x="67" y="5"/>
                      <a:pt x="64" y="6"/>
                    </a:cubicBezTo>
                    <a:cubicBezTo>
                      <a:pt x="62" y="6"/>
                      <a:pt x="62" y="9"/>
                      <a:pt x="60" y="10"/>
                    </a:cubicBezTo>
                    <a:cubicBezTo>
                      <a:pt x="60" y="8"/>
                      <a:pt x="59" y="4"/>
                      <a:pt x="56" y="3"/>
                    </a:cubicBezTo>
                    <a:cubicBezTo>
                      <a:pt x="53" y="3"/>
                      <a:pt x="52" y="9"/>
                      <a:pt x="51" y="11"/>
                    </a:cubicBezTo>
                    <a:cubicBezTo>
                      <a:pt x="48" y="9"/>
                      <a:pt x="51" y="4"/>
                      <a:pt x="46" y="4"/>
                    </a:cubicBezTo>
                    <a:cubicBezTo>
                      <a:pt x="41" y="4"/>
                      <a:pt x="40" y="7"/>
                      <a:pt x="39" y="10"/>
                    </a:cubicBezTo>
                    <a:cubicBezTo>
                      <a:pt x="38" y="7"/>
                      <a:pt x="36" y="5"/>
                      <a:pt x="33" y="6"/>
                    </a:cubicBezTo>
                    <a:cubicBezTo>
                      <a:pt x="30" y="6"/>
                      <a:pt x="29" y="10"/>
                      <a:pt x="27" y="10"/>
                    </a:cubicBezTo>
                    <a:cubicBezTo>
                      <a:pt x="26" y="9"/>
                      <a:pt x="26" y="6"/>
                      <a:pt x="25" y="6"/>
                    </a:cubicBezTo>
                    <a:cubicBezTo>
                      <a:pt x="23" y="5"/>
                      <a:pt x="21" y="8"/>
                      <a:pt x="20" y="9"/>
                    </a:cubicBezTo>
                    <a:cubicBezTo>
                      <a:pt x="19" y="7"/>
                      <a:pt x="22" y="4"/>
                      <a:pt x="17" y="5"/>
                    </a:cubicBezTo>
                    <a:cubicBezTo>
                      <a:pt x="14" y="6"/>
                      <a:pt x="12" y="10"/>
                      <a:pt x="9" y="12"/>
                    </a:cubicBezTo>
                    <a:cubicBezTo>
                      <a:pt x="9" y="11"/>
                      <a:pt x="8" y="10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2" y="25"/>
                      <a:pt x="4" y="32"/>
                      <a:pt x="4" y="41"/>
                    </a:cubicBezTo>
                    <a:cubicBezTo>
                      <a:pt x="3" y="49"/>
                      <a:pt x="7" y="62"/>
                      <a:pt x="5" y="76"/>
                    </a:cubicBezTo>
                    <a:cubicBezTo>
                      <a:pt x="2" y="90"/>
                      <a:pt x="0" y="106"/>
                      <a:pt x="2" y="118"/>
                    </a:cubicBezTo>
                    <a:cubicBezTo>
                      <a:pt x="4" y="130"/>
                      <a:pt x="9" y="140"/>
                      <a:pt x="11" y="159"/>
                    </a:cubicBezTo>
                    <a:cubicBezTo>
                      <a:pt x="14" y="178"/>
                      <a:pt x="23" y="185"/>
                      <a:pt x="30" y="194"/>
                    </a:cubicBezTo>
                    <a:cubicBezTo>
                      <a:pt x="38" y="203"/>
                      <a:pt x="43" y="205"/>
                      <a:pt x="49" y="208"/>
                    </a:cubicBezTo>
                    <a:cubicBezTo>
                      <a:pt x="55" y="211"/>
                      <a:pt x="67" y="217"/>
                      <a:pt x="68" y="230"/>
                    </a:cubicBezTo>
                    <a:cubicBezTo>
                      <a:pt x="72" y="227"/>
                      <a:pt x="77" y="225"/>
                      <a:pt x="81" y="222"/>
                    </a:cubicBezTo>
                    <a:cubicBezTo>
                      <a:pt x="93" y="217"/>
                      <a:pt x="98" y="209"/>
                      <a:pt x="101" y="201"/>
                    </a:cubicBezTo>
                    <a:cubicBezTo>
                      <a:pt x="101" y="199"/>
                      <a:pt x="102" y="198"/>
                      <a:pt x="104" y="197"/>
                    </a:cubicBezTo>
                    <a:cubicBezTo>
                      <a:pt x="103" y="196"/>
                      <a:pt x="103" y="196"/>
                      <a:pt x="103" y="196"/>
                    </a:cubicBezTo>
                    <a:cubicBezTo>
                      <a:pt x="103" y="196"/>
                      <a:pt x="112" y="191"/>
                      <a:pt x="123" y="186"/>
                    </a:cubicBezTo>
                    <a:cubicBezTo>
                      <a:pt x="131" y="183"/>
                      <a:pt x="141" y="174"/>
                      <a:pt x="147" y="168"/>
                    </a:cubicBezTo>
                    <a:cubicBezTo>
                      <a:pt x="147" y="163"/>
                      <a:pt x="148" y="156"/>
                      <a:pt x="148" y="150"/>
                    </a:cubicBezTo>
                    <a:cubicBezTo>
                      <a:pt x="149" y="147"/>
                      <a:pt x="149" y="141"/>
                      <a:pt x="150" y="137"/>
                    </a:cubicBezTo>
                    <a:cubicBezTo>
                      <a:pt x="150" y="137"/>
                      <a:pt x="150" y="137"/>
                      <a:pt x="150" y="137"/>
                    </a:cubicBezTo>
                    <a:cubicBezTo>
                      <a:pt x="151" y="131"/>
                      <a:pt x="152" y="126"/>
                      <a:pt x="153" y="125"/>
                    </a:cubicBezTo>
                    <a:cubicBezTo>
                      <a:pt x="161" y="129"/>
                      <a:pt x="167" y="123"/>
                      <a:pt x="170" y="116"/>
                    </a:cubicBezTo>
                    <a:cubicBezTo>
                      <a:pt x="173" y="110"/>
                      <a:pt x="180" y="110"/>
                      <a:pt x="186" y="87"/>
                    </a:cubicBezTo>
                    <a:cubicBezTo>
                      <a:pt x="188" y="79"/>
                      <a:pt x="187" y="73"/>
                      <a:pt x="186" y="68"/>
                    </a:cubicBezTo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3" name="Freeform 78">
                <a:extLst>
                  <a:ext uri="{FF2B5EF4-FFF2-40B4-BE49-F238E27FC236}">
                    <a16:creationId xmlns:a16="http://schemas.microsoft.com/office/drawing/2014/main" id="{DC769C3F-9057-4440-B9A6-4C80FBE1C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595"/>
                <a:ext cx="492" cy="120"/>
              </a:xfrm>
              <a:custGeom>
                <a:avLst/>
                <a:gdLst>
                  <a:gd name="T0" fmla="*/ 437 w 328"/>
                  <a:gd name="T1" fmla="*/ 93 h 80"/>
                  <a:gd name="T2" fmla="*/ 485 w 328"/>
                  <a:gd name="T3" fmla="*/ 66 h 80"/>
                  <a:gd name="T4" fmla="*/ 531 w 328"/>
                  <a:gd name="T5" fmla="*/ 48 h 80"/>
                  <a:gd name="T6" fmla="*/ 633 w 328"/>
                  <a:gd name="T7" fmla="*/ 39 h 80"/>
                  <a:gd name="T8" fmla="*/ 714 w 328"/>
                  <a:gd name="T9" fmla="*/ 21 h 80"/>
                  <a:gd name="T10" fmla="*/ 801 w 328"/>
                  <a:gd name="T11" fmla="*/ 14 h 80"/>
                  <a:gd name="T12" fmla="*/ 1071 w 328"/>
                  <a:gd name="T13" fmla="*/ 32 h 80"/>
                  <a:gd name="T14" fmla="*/ 1106 w 328"/>
                  <a:gd name="T15" fmla="*/ 53 h 80"/>
                  <a:gd name="T16" fmla="*/ 1067 w 328"/>
                  <a:gd name="T17" fmla="*/ 81 h 80"/>
                  <a:gd name="T18" fmla="*/ 1058 w 328"/>
                  <a:gd name="T19" fmla="*/ 102 h 80"/>
                  <a:gd name="T20" fmla="*/ 1038 w 328"/>
                  <a:gd name="T21" fmla="*/ 107 h 80"/>
                  <a:gd name="T22" fmla="*/ 963 w 328"/>
                  <a:gd name="T23" fmla="*/ 197 h 80"/>
                  <a:gd name="T24" fmla="*/ 990 w 328"/>
                  <a:gd name="T25" fmla="*/ 75 h 80"/>
                  <a:gd name="T26" fmla="*/ 930 w 328"/>
                  <a:gd name="T27" fmla="*/ 120 h 80"/>
                  <a:gd name="T28" fmla="*/ 896 w 328"/>
                  <a:gd name="T29" fmla="*/ 27 h 80"/>
                  <a:gd name="T30" fmla="*/ 864 w 328"/>
                  <a:gd name="T31" fmla="*/ 53 h 80"/>
                  <a:gd name="T32" fmla="*/ 828 w 328"/>
                  <a:gd name="T33" fmla="*/ 149 h 80"/>
                  <a:gd name="T34" fmla="*/ 822 w 328"/>
                  <a:gd name="T35" fmla="*/ 39 h 80"/>
                  <a:gd name="T36" fmla="*/ 783 w 328"/>
                  <a:gd name="T37" fmla="*/ 48 h 80"/>
                  <a:gd name="T38" fmla="*/ 756 w 328"/>
                  <a:gd name="T39" fmla="*/ 99 h 80"/>
                  <a:gd name="T40" fmla="*/ 729 w 328"/>
                  <a:gd name="T41" fmla="*/ 135 h 80"/>
                  <a:gd name="T42" fmla="*/ 674 w 328"/>
                  <a:gd name="T43" fmla="*/ 107 h 80"/>
                  <a:gd name="T44" fmla="*/ 696 w 328"/>
                  <a:gd name="T45" fmla="*/ 26 h 80"/>
                  <a:gd name="T46" fmla="*/ 588 w 328"/>
                  <a:gd name="T47" fmla="*/ 162 h 80"/>
                  <a:gd name="T48" fmla="*/ 594 w 328"/>
                  <a:gd name="T49" fmla="*/ 93 h 80"/>
                  <a:gd name="T50" fmla="*/ 558 w 328"/>
                  <a:gd name="T51" fmla="*/ 102 h 80"/>
                  <a:gd name="T52" fmla="*/ 504 w 328"/>
                  <a:gd name="T53" fmla="*/ 89 h 80"/>
                  <a:gd name="T54" fmla="*/ 477 w 328"/>
                  <a:gd name="T55" fmla="*/ 201 h 80"/>
                  <a:gd name="T56" fmla="*/ 440 w 328"/>
                  <a:gd name="T57" fmla="*/ 149 h 80"/>
                  <a:gd name="T58" fmla="*/ 392 w 328"/>
                  <a:gd name="T59" fmla="*/ 162 h 80"/>
                  <a:gd name="T60" fmla="*/ 350 w 328"/>
                  <a:gd name="T61" fmla="*/ 140 h 80"/>
                  <a:gd name="T62" fmla="*/ 269 w 328"/>
                  <a:gd name="T63" fmla="*/ 143 h 80"/>
                  <a:gd name="T64" fmla="*/ 194 w 328"/>
                  <a:gd name="T65" fmla="*/ 153 h 80"/>
                  <a:gd name="T66" fmla="*/ 86 w 328"/>
                  <a:gd name="T67" fmla="*/ 183 h 80"/>
                  <a:gd name="T68" fmla="*/ 95 w 328"/>
                  <a:gd name="T69" fmla="*/ 270 h 80"/>
                  <a:gd name="T70" fmla="*/ 0 w 328"/>
                  <a:gd name="T71" fmla="*/ 216 h 80"/>
                  <a:gd name="T72" fmla="*/ 68 w 328"/>
                  <a:gd name="T73" fmla="*/ 162 h 80"/>
                  <a:gd name="T74" fmla="*/ 108 w 328"/>
                  <a:gd name="T75" fmla="*/ 134 h 80"/>
                  <a:gd name="T76" fmla="*/ 174 w 328"/>
                  <a:gd name="T77" fmla="*/ 134 h 80"/>
                  <a:gd name="T78" fmla="*/ 270 w 328"/>
                  <a:gd name="T79" fmla="*/ 122 h 80"/>
                  <a:gd name="T80" fmla="*/ 342 w 328"/>
                  <a:gd name="T81" fmla="*/ 95 h 80"/>
                  <a:gd name="T82" fmla="*/ 437 w 328"/>
                  <a:gd name="T83" fmla="*/ 86 h 80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28" h="80">
                    <a:moveTo>
                      <a:pt x="129" y="27"/>
                    </a:moveTo>
                    <a:cubicBezTo>
                      <a:pt x="133" y="27"/>
                      <a:pt x="139" y="22"/>
                      <a:pt x="143" y="19"/>
                    </a:cubicBezTo>
                    <a:cubicBezTo>
                      <a:pt x="148" y="16"/>
                      <a:pt x="152" y="15"/>
                      <a:pt x="157" y="14"/>
                    </a:cubicBezTo>
                    <a:cubicBezTo>
                      <a:pt x="167" y="13"/>
                      <a:pt x="177" y="12"/>
                      <a:pt x="187" y="11"/>
                    </a:cubicBezTo>
                    <a:cubicBezTo>
                      <a:pt x="195" y="11"/>
                      <a:pt x="203" y="8"/>
                      <a:pt x="211" y="6"/>
                    </a:cubicBezTo>
                    <a:cubicBezTo>
                      <a:pt x="220" y="4"/>
                      <a:pt x="229" y="5"/>
                      <a:pt x="237" y="4"/>
                    </a:cubicBezTo>
                    <a:cubicBezTo>
                      <a:pt x="264" y="0"/>
                      <a:pt x="290" y="7"/>
                      <a:pt x="317" y="9"/>
                    </a:cubicBezTo>
                    <a:cubicBezTo>
                      <a:pt x="321" y="10"/>
                      <a:pt x="328" y="8"/>
                      <a:pt x="327" y="15"/>
                    </a:cubicBezTo>
                    <a:cubicBezTo>
                      <a:pt x="327" y="19"/>
                      <a:pt x="319" y="21"/>
                      <a:pt x="316" y="24"/>
                    </a:cubicBezTo>
                    <a:cubicBezTo>
                      <a:pt x="315" y="25"/>
                      <a:pt x="314" y="28"/>
                      <a:pt x="313" y="30"/>
                    </a:cubicBezTo>
                    <a:cubicBezTo>
                      <a:pt x="311" y="31"/>
                      <a:pt x="309" y="30"/>
                      <a:pt x="307" y="31"/>
                    </a:cubicBezTo>
                    <a:cubicBezTo>
                      <a:pt x="297" y="37"/>
                      <a:pt x="289" y="47"/>
                      <a:pt x="285" y="58"/>
                    </a:cubicBezTo>
                    <a:cubicBezTo>
                      <a:pt x="289" y="53"/>
                      <a:pt x="300" y="28"/>
                      <a:pt x="293" y="22"/>
                    </a:cubicBezTo>
                    <a:cubicBezTo>
                      <a:pt x="286" y="15"/>
                      <a:pt x="280" y="32"/>
                      <a:pt x="275" y="35"/>
                    </a:cubicBezTo>
                    <a:cubicBezTo>
                      <a:pt x="272" y="29"/>
                      <a:pt x="274" y="10"/>
                      <a:pt x="265" y="8"/>
                    </a:cubicBezTo>
                    <a:cubicBezTo>
                      <a:pt x="260" y="7"/>
                      <a:pt x="258" y="11"/>
                      <a:pt x="256" y="15"/>
                    </a:cubicBezTo>
                    <a:cubicBezTo>
                      <a:pt x="251" y="23"/>
                      <a:pt x="248" y="35"/>
                      <a:pt x="245" y="44"/>
                    </a:cubicBezTo>
                    <a:cubicBezTo>
                      <a:pt x="245" y="36"/>
                      <a:pt x="253" y="17"/>
                      <a:pt x="243" y="11"/>
                    </a:cubicBezTo>
                    <a:cubicBezTo>
                      <a:pt x="238" y="9"/>
                      <a:pt x="235" y="11"/>
                      <a:pt x="232" y="14"/>
                    </a:cubicBezTo>
                    <a:cubicBezTo>
                      <a:pt x="229" y="18"/>
                      <a:pt x="226" y="25"/>
                      <a:pt x="224" y="29"/>
                    </a:cubicBezTo>
                    <a:cubicBezTo>
                      <a:pt x="221" y="33"/>
                      <a:pt x="218" y="37"/>
                      <a:pt x="216" y="40"/>
                    </a:cubicBezTo>
                    <a:cubicBezTo>
                      <a:pt x="220" y="24"/>
                      <a:pt x="204" y="9"/>
                      <a:pt x="199" y="31"/>
                    </a:cubicBezTo>
                    <a:cubicBezTo>
                      <a:pt x="201" y="25"/>
                      <a:pt x="223" y="7"/>
                      <a:pt x="206" y="7"/>
                    </a:cubicBezTo>
                    <a:cubicBezTo>
                      <a:pt x="188" y="8"/>
                      <a:pt x="181" y="35"/>
                      <a:pt x="174" y="48"/>
                    </a:cubicBezTo>
                    <a:cubicBezTo>
                      <a:pt x="176" y="43"/>
                      <a:pt x="181" y="32"/>
                      <a:pt x="176" y="27"/>
                    </a:cubicBezTo>
                    <a:cubicBezTo>
                      <a:pt x="171" y="23"/>
                      <a:pt x="169" y="27"/>
                      <a:pt x="165" y="30"/>
                    </a:cubicBezTo>
                    <a:cubicBezTo>
                      <a:pt x="169" y="19"/>
                      <a:pt x="154" y="20"/>
                      <a:pt x="149" y="26"/>
                    </a:cubicBezTo>
                    <a:cubicBezTo>
                      <a:pt x="142" y="34"/>
                      <a:pt x="144" y="49"/>
                      <a:pt x="141" y="59"/>
                    </a:cubicBezTo>
                    <a:cubicBezTo>
                      <a:pt x="139" y="53"/>
                      <a:pt x="137" y="46"/>
                      <a:pt x="130" y="44"/>
                    </a:cubicBezTo>
                    <a:cubicBezTo>
                      <a:pt x="122" y="41"/>
                      <a:pt x="121" y="48"/>
                      <a:pt x="116" y="48"/>
                    </a:cubicBezTo>
                    <a:cubicBezTo>
                      <a:pt x="112" y="49"/>
                      <a:pt x="107" y="43"/>
                      <a:pt x="103" y="41"/>
                    </a:cubicBezTo>
                    <a:cubicBezTo>
                      <a:pt x="94" y="38"/>
                      <a:pt x="87" y="40"/>
                      <a:pt x="79" y="42"/>
                    </a:cubicBezTo>
                    <a:cubicBezTo>
                      <a:pt x="72" y="44"/>
                      <a:pt x="65" y="43"/>
                      <a:pt x="57" y="45"/>
                    </a:cubicBezTo>
                    <a:cubicBezTo>
                      <a:pt x="49" y="47"/>
                      <a:pt x="32" y="48"/>
                      <a:pt x="25" y="54"/>
                    </a:cubicBezTo>
                    <a:cubicBezTo>
                      <a:pt x="17" y="60"/>
                      <a:pt x="23" y="73"/>
                      <a:pt x="28" y="80"/>
                    </a:cubicBezTo>
                    <a:cubicBezTo>
                      <a:pt x="20" y="72"/>
                      <a:pt x="12" y="66"/>
                      <a:pt x="0" y="64"/>
                    </a:cubicBezTo>
                    <a:cubicBezTo>
                      <a:pt x="6" y="58"/>
                      <a:pt x="12" y="52"/>
                      <a:pt x="20" y="48"/>
                    </a:cubicBezTo>
                    <a:cubicBezTo>
                      <a:pt x="26" y="45"/>
                      <a:pt x="30" y="46"/>
                      <a:pt x="32" y="39"/>
                    </a:cubicBezTo>
                    <a:cubicBezTo>
                      <a:pt x="37" y="43"/>
                      <a:pt x="45" y="40"/>
                      <a:pt x="51" y="39"/>
                    </a:cubicBezTo>
                    <a:cubicBezTo>
                      <a:pt x="60" y="37"/>
                      <a:pt x="70" y="38"/>
                      <a:pt x="80" y="36"/>
                    </a:cubicBezTo>
                    <a:cubicBezTo>
                      <a:pt x="88" y="35"/>
                      <a:pt x="93" y="30"/>
                      <a:pt x="101" y="28"/>
                    </a:cubicBezTo>
                    <a:cubicBezTo>
                      <a:pt x="110" y="25"/>
                      <a:pt x="120" y="26"/>
                      <a:pt x="129" y="25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4" name="Freeform 79">
                <a:extLst>
                  <a:ext uri="{FF2B5EF4-FFF2-40B4-BE49-F238E27FC236}">
                    <a16:creationId xmlns:a16="http://schemas.microsoft.com/office/drawing/2014/main" id="{CC464EB1-82B6-4B56-A33D-3097981C6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613"/>
                <a:ext cx="201" cy="136"/>
              </a:xfrm>
              <a:custGeom>
                <a:avLst/>
                <a:gdLst>
                  <a:gd name="T0" fmla="*/ 5 w 134"/>
                  <a:gd name="T1" fmla="*/ 40 h 91"/>
                  <a:gd name="T2" fmla="*/ 129 w 134"/>
                  <a:gd name="T3" fmla="*/ 1 h 91"/>
                  <a:gd name="T4" fmla="*/ 197 w 134"/>
                  <a:gd name="T5" fmla="*/ 9 h 91"/>
                  <a:gd name="T6" fmla="*/ 255 w 134"/>
                  <a:gd name="T7" fmla="*/ 22 h 91"/>
                  <a:gd name="T8" fmla="*/ 332 w 134"/>
                  <a:gd name="T9" fmla="*/ 49 h 91"/>
                  <a:gd name="T10" fmla="*/ 404 w 134"/>
                  <a:gd name="T11" fmla="*/ 82 h 91"/>
                  <a:gd name="T12" fmla="*/ 450 w 134"/>
                  <a:gd name="T13" fmla="*/ 127 h 91"/>
                  <a:gd name="T14" fmla="*/ 426 w 134"/>
                  <a:gd name="T15" fmla="*/ 230 h 91"/>
                  <a:gd name="T16" fmla="*/ 396 w 134"/>
                  <a:gd name="T17" fmla="*/ 303 h 91"/>
                  <a:gd name="T18" fmla="*/ 396 w 134"/>
                  <a:gd name="T19" fmla="*/ 123 h 91"/>
                  <a:gd name="T20" fmla="*/ 369 w 134"/>
                  <a:gd name="T21" fmla="*/ 140 h 91"/>
                  <a:gd name="T22" fmla="*/ 332 w 134"/>
                  <a:gd name="T23" fmla="*/ 100 h 91"/>
                  <a:gd name="T24" fmla="*/ 188 w 134"/>
                  <a:gd name="T25" fmla="*/ 176 h 91"/>
                  <a:gd name="T26" fmla="*/ 153 w 134"/>
                  <a:gd name="T27" fmla="*/ 49 h 91"/>
                  <a:gd name="T28" fmla="*/ 120 w 134"/>
                  <a:gd name="T29" fmla="*/ 55 h 91"/>
                  <a:gd name="T30" fmla="*/ 107 w 134"/>
                  <a:gd name="T31" fmla="*/ 63 h 91"/>
                  <a:gd name="T32" fmla="*/ 95 w 134"/>
                  <a:gd name="T33" fmla="*/ 55 h 91"/>
                  <a:gd name="T34" fmla="*/ 68 w 134"/>
                  <a:gd name="T35" fmla="*/ 49 h 91"/>
                  <a:gd name="T36" fmla="*/ 39 w 134"/>
                  <a:gd name="T37" fmla="*/ 67 h 91"/>
                  <a:gd name="T38" fmla="*/ 0 w 134"/>
                  <a:gd name="T39" fmla="*/ 49 h 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4" h="91">
                    <a:moveTo>
                      <a:pt x="1" y="12"/>
                    </a:moveTo>
                    <a:cubicBezTo>
                      <a:pt x="13" y="11"/>
                      <a:pt x="25" y="0"/>
                      <a:pt x="38" y="1"/>
                    </a:cubicBezTo>
                    <a:cubicBezTo>
                      <a:pt x="45" y="2"/>
                      <a:pt x="50" y="4"/>
                      <a:pt x="58" y="3"/>
                    </a:cubicBezTo>
                    <a:cubicBezTo>
                      <a:pt x="65" y="2"/>
                      <a:pt x="69" y="5"/>
                      <a:pt x="75" y="7"/>
                    </a:cubicBezTo>
                    <a:cubicBezTo>
                      <a:pt x="83" y="10"/>
                      <a:pt x="91" y="11"/>
                      <a:pt x="98" y="15"/>
                    </a:cubicBezTo>
                    <a:cubicBezTo>
                      <a:pt x="105" y="18"/>
                      <a:pt x="112" y="23"/>
                      <a:pt x="119" y="25"/>
                    </a:cubicBezTo>
                    <a:cubicBezTo>
                      <a:pt x="127" y="28"/>
                      <a:pt x="132" y="29"/>
                      <a:pt x="133" y="38"/>
                    </a:cubicBezTo>
                    <a:cubicBezTo>
                      <a:pt x="134" y="48"/>
                      <a:pt x="130" y="60"/>
                      <a:pt x="126" y="69"/>
                    </a:cubicBezTo>
                    <a:cubicBezTo>
                      <a:pt x="123" y="76"/>
                      <a:pt x="117" y="83"/>
                      <a:pt x="117" y="91"/>
                    </a:cubicBezTo>
                    <a:cubicBezTo>
                      <a:pt x="124" y="79"/>
                      <a:pt x="130" y="46"/>
                      <a:pt x="117" y="37"/>
                    </a:cubicBezTo>
                    <a:cubicBezTo>
                      <a:pt x="115" y="38"/>
                      <a:pt x="111" y="42"/>
                      <a:pt x="109" y="42"/>
                    </a:cubicBezTo>
                    <a:cubicBezTo>
                      <a:pt x="105" y="41"/>
                      <a:pt x="101" y="32"/>
                      <a:pt x="98" y="30"/>
                    </a:cubicBezTo>
                    <a:cubicBezTo>
                      <a:pt x="80" y="20"/>
                      <a:pt x="63" y="40"/>
                      <a:pt x="55" y="53"/>
                    </a:cubicBezTo>
                    <a:cubicBezTo>
                      <a:pt x="58" y="43"/>
                      <a:pt x="57" y="20"/>
                      <a:pt x="45" y="15"/>
                    </a:cubicBezTo>
                    <a:cubicBezTo>
                      <a:pt x="41" y="14"/>
                      <a:pt x="39" y="17"/>
                      <a:pt x="35" y="17"/>
                    </a:cubicBezTo>
                    <a:cubicBezTo>
                      <a:pt x="34" y="18"/>
                      <a:pt x="33" y="19"/>
                      <a:pt x="31" y="19"/>
                    </a:cubicBezTo>
                    <a:cubicBezTo>
                      <a:pt x="29" y="19"/>
                      <a:pt x="29" y="17"/>
                      <a:pt x="28" y="17"/>
                    </a:cubicBezTo>
                    <a:cubicBezTo>
                      <a:pt x="25" y="16"/>
                      <a:pt x="24" y="14"/>
                      <a:pt x="20" y="15"/>
                    </a:cubicBezTo>
                    <a:cubicBezTo>
                      <a:pt x="17" y="16"/>
                      <a:pt x="13" y="20"/>
                      <a:pt x="11" y="20"/>
                    </a:cubicBezTo>
                    <a:cubicBezTo>
                      <a:pt x="7" y="20"/>
                      <a:pt x="4" y="9"/>
                      <a:pt x="0" y="15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5" name="Freeform 80">
                <a:extLst>
                  <a:ext uri="{FF2B5EF4-FFF2-40B4-BE49-F238E27FC236}">
                    <a16:creationId xmlns:a16="http://schemas.microsoft.com/office/drawing/2014/main" id="{D2C7EC62-8EB2-4FB9-BA35-E6B94CA22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9" y="1689"/>
                <a:ext cx="117" cy="81"/>
              </a:xfrm>
              <a:custGeom>
                <a:avLst/>
                <a:gdLst>
                  <a:gd name="T0" fmla="*/ 8 w 78"/>
                  <a:gd name="T1" fmla="*/ 0 h 54"/>
                  <a:gd name="T2" fmla="*/ 167 w 78"/>
                  <a:gd name="T3" fmla="*/ 81 h 54"/>
                  <a:gd name="T4" fmla="*/ 264 w 78"/>
                  <a:gd name="T5" fmla="*/ 176 h 54"/>
                  <a:gd name="T6" fmla="*/ 216 w 78"/>
                  <a:gd name="T7" fmla="*/ 176 h 54"/>
                  <a:gd name="T8" fmla="*/ 153 w 78"/>
                  <a:gd name="T9" fmla="*/ 183 h 54"/>
                  <a:gd name="T10" fmla="*/ 194 w 78"/>
                  <a:gd name="T11" fmla="*/ 140 h 54"/>
                  <a:gd name="T12" fmla="*/ 134 w 78"/>
                  <a:gd name="T13" fmla="*/ 126 h 54"/>
                  <a:gd name="T14" fmla="*/ 53 w 78"/>
                  <a:gd name="T15" fmla="*/ 93 h 54"/>
                  <a:gd name="T16" fmla="*/ 0 w 78"/>
                  <a:gd name="T17" fmla="*/ 14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8" h="54">
                    <a:moveTo>
                      <a:pt x="2" y="0"/>
                    </a:moveTo>
                    <a:cubicBezTo>
                      <a:pt x="17" y="3"/>
                      <a:pt x="37" y="14"/>
                      <a:pt x="49" y="24"/>
                    </a:cubicBezTo>
                    <a:cubicBezTo>
                      <a:pt x="58" y="31"/>
                      <a:pt x="73" y="41"/>
                      <a:pt x="78" y="52"/>
                    </a:cubicBezTo>
                    <a:cubicBezTo>
                      <a:pt x="74" y="53"/>
                      <a:pt x="69" y="52"/>
                      <a:pt x="64" y="52"/>
                    </a:cubicBezTo>
                    <a:cubicBezTo>
                      <a:pt x="58" y="52"/>
                      <a:pt x="51" y="54"/>
                      <a:pt x="45" y="54"/>
                    </a:cubicBezTo>
                    <a:cubicBezTo>
                      <a:pt x="51" y="52"/>
                      <a:pt x="61" y="49"/>
                      <a:pt x="57" y="41"/>
                    </a:cubicBezTo>
                    <a:cubicBezTo>
                      <a:pt x="54" y="34"/>
                      <a:pt x="44" y="38"/>
                      <a:pt x="39" y="37"/>
                    </a:cubicBezTo>
                    <a:cubicBezTo>
                      <a:pt x="41" y="19"/>
                      <a:pt x="26" y="25"/>
                      <a:pt x="15" y="27"/>
                    </a:cubicBezTo>
                    <a:cubicBezTo>
                      <a:pt x="17" y="14"/>
                      <a:pt x="9" y="11"/>
                      <a:pt x="0" y="4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6" name="Freeform 81">
                <a:extLst>
                  <a:ext uri="{FF2B5EF4-FFF2-40B4-BE49-F238E27FC236}">
                    <a16:creationId xmlns:a16="http://schemas.microsoft.com/office/drawing/2014/main" id="{A702A7B2-59DD-4DAA-B9AD-0742FF5C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1775"/>
                <a:ext cx="67" cy="19"/>
              </a:xfrm>
              <a:custGeom>
                <a:avLst/>
                <a:gdLst>
                  <a:gd name="T0" fmla="*/ 0 w 45"/>
                  <a:gd name="T1" fmla="*/ 41 h 13"/>
                  <a:gd name="T2" fmla="*/ 149 w 45"/>
                  <a:gd name="T3" fmla="*/ 13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3">
                    <a:moveTo>
                      <a:pt x="0" y="13"/>
                    </a:moveTo>
                    <a:cubicBezTo>
                      <a:pt x="6" y="5"/>
                      <a:pt x="37" y="0"/>
                      <a:pt x="45" y="4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7" name="Freeform 82">
                <a:extLst>
                  <a:ext uri="{FF2B5EF4-FFF2-40B4-BE49-F238E27FC236}">
                    <a16:creationId xmlns:a16="http://schemas.microsoft.com/office/drawing/2014/main" id="{2672C824-AFCD-4E2F-AA28-64F4E3A9A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1812"/>
                <a:ext cx="75" cy="27"/>
              </a:xfrm>
              <a:custGeom>
                <a:avLst/>
                <a:gdLst>
                  <a:gd name="T0" fmla="*/ 0 w 50"/>
                  <a:gd name="T1" fmla="*/ 35 h 18"/>
                  <a:gd name="T2" fmla="*/ 167 w 50"/>
                  <a:gd name="T3" fmla="*/ 0 h 18"/>
                  <a:gd name="T4" fmla="*/ 161 w 50"/>
                  <a:gd name="T5" fmla="*/ 39 h 18"/>
                  <a:gd name="T6" fmla="*/ 39 w 50"/>
                  <a:gd name="T7" fmla="*/ 4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8">
                    <a:moveTo>
                      <a:pt x="0" y="10"/>
                    </a:moveTo>
                    <a:cubicBezTo>
                      <a:pt x="18" y="10"/>
                      <a:pt x="33" y="6"/>
                      <a:pt x="49" y="0"/>
                    </a:cubicBezTo>
                    <a:cubicBezTo>
                      <a:pt x="48" y="3"/>
                      <a:pt x="50" y="8"/>
                      <a:pt x="47" y="11"/>
                    </a:cubicBezTo>
                    <a:cubicBezTo>
                      <a:pt x="39" y="18"/>
                      <a:pt x="19" y="11"/>
                      <a:pt x="11" y="12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8" name="Freeform 83">
                <a:extLst>
                  <a:ext uri="{FF2B5EF4-FFF2-40B4-BE49-F238E27FC236}">
                    <a16:creationId xmlns:a16="http://schemas.microsoft.com/office/drawing/2014/main" id="{260504BE-DEF1-483D-B4BB-2A2D36746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1674"/>
                <a:ext cx="94" cy="143"/>
              </a:xfrm>
              <a:custGeom>
                <a:avLst/>
                <a:gdLst>
                  <a:gd name="T0" fmla="*/ 209 w 63"/>
                  <a:gd name="T1" fmla="*/ 0 h 95"/>
                  <a:gd name="T2" fmla="*/ 82 w 63"/>
                  <a:gd name="T3" fmla="*/ 113 h 95"/>
                  <a:gd name="T4" fmla="*/ 46 w 63"/>
                  <a:gd name="T5" fmla="*/ 181 h 95"/>
                  <a:gd name="T6" fmla="*/ 0 w 63"/>
                  <a:gd name="T7" fmla="*/ 324 h 95"/>
                  <a:gd name="T8" fmla="*/ 107 w 63"/>
                  <a:gd name="T9" fmla="*/ 161 h 95"/>
                  <a:gd name="T10" fmla="*/ 146 w 63"/>
                  <a:gd name="T11" fmla="*/ 108 h 95"/>
                  <a:gd name="T12" fmla="*/ 207 w 63"/>
                  <a:gd name="T13" fmla="*/ 62 h 95"/>
                  <a:gd name="T14" fmla="*/ 207 w 63"/>
                  <a:gd name="T15" fmla="*/ 8 h 9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95">
                    <a:moveTo>
                      <a:pt x="63" y="0"/>
                    </a:moveTo>
                    <a:cubicBezTo>
                      <a:pt x="55" y="16"/>
                      <a:pt x="35" y="19"/>
                      <a:pt x="25" y="33"/>
                    </a:cubicBezTo>
                    <a:cubicBezTo>
                      <a:pt x="20" y="39"/>
                      <a:pt x="16" y="45"/>
                      <a:pt x="14" y="53"/>
                    </a:cubicBezTo>
                    <a:cubicBezTo>
                      <a:pt x="9" y="67"/>
                      <a:pt x="1" y="80"/>
                      <a:pt x="0" y="95"/>
                    </a:cubicBezTo>
                    <a:cubicBezTo>
                      <a:pt x="7" y="83"/>
                      <a:pt x="11" y="42"/>
                      <a:pt x="32" y="47"/>
                    </a:cubicBezTo>
                    <a:cubicBezTo>
                      <a:pt x="24" y="35"/>
                      <a:pt x="36" y="34"/>
                      <a:pt x="44" y="32"/>
                    </a:cubicBezTo>
                    <a:cubicBezTo>
                      <a:pt x="41" y="21"/>
                      <a:pt x="55" y="21"/>
                      <a:pt x="62" y="18"/>
                    </a:cubicBezTo>
                    <a:cubicBezTo>
                      <a:pt x="61" y="13"/>
                      <a:pt x="54" y="6"/>
                      <a:pt x="62" y="2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29" name="Freeform 84">
                <a:extLst>
                  <a:ext uri="{FF2B5EF4-FFF2-40B4-BE49-F238E27FC236}">
                    <a16:creationId xmlns:a16="http://schemas.microsoft.com/office/drawing/2014/main" id="{143CAF1C-7726-44FF-9907-5A63B6C13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2029"/>
                <a:ext cx="100" cy="100"/>
              </a:xfrm>
              <a:custGeom>
                <a:avLst/>
                <a:gdLst>
                  <a:gd name="T0" fmla="*/ 222 w 67"/>
                  <a:gd name="T1" fmla="*/ 0 h 67"/>
                  <a:gd name="T2" fmla="*/ 173 w 67"/>
                  <a:gd name="T3" fmla="*/ 69 h 67"/>
                  <a:gd name="T4" fmla="*/ 130 w 67"/>
                  <a:gd name="T5" fmla="*/ 122 h 67"/>
                  <a:gd name="T6" fmla="*/ 67 w 67"/>
                  <a:gd name="T7" fmla="*/ 140 h 67"/>
                  <a:gd name="T8" fmla="*/ 0 w 67"/>
                  <a:gd name="T9" fmla="*/ 222 h 67"/>
                  <a:gd name="T10" fmla="*/ 36 w 67"/>
                  <a:gd name="T11" fmla="*/ 181 h 67"/>
                  <a:gd name="T12" fmla="*/ 100 w 67"/>
                  <a:gd name="T13" fmla="*/ 169 h 67"/>
                  <a:gd name="T14" fmla="*/ 163 w 67"/>
                  <a:gd name="T15" fmla="*/ 134 h 67"/>
                  <a:gd name="T16" fmla="*/ 167 w 67"/>
                  <a:gd name="T17" fmla="*/ 81 h 67"/>
                  <a:gd name="T18" fmla="*/ 196 w 67"/>
                  <a:gd name="T19" fmla="*/ 46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67" y="0"/>
                    </a:moveTo>
                    <a:cubicBezTo>
                      <a:pt x="62" y="7"/>
                      <a:pt x="56" y="14"/>
                      <a:pt x="52" y="21"/>
                    </a:cubicBezTo>
                    <a:cubicBezTo>
                      <a:pt x="49" y="26"/>
                      <a:pt x="44" y="34"/>
                      <a:pt x="39" y="37"/>
                    </a:cubicBezTo>
                    <a:cubicBezTo>
                      <a:pt x="33" y="40"/>
                      <a:pt x="26" y="39"/>
                      <a:pt x="20" y="42"/>
                    </a:cubicBezTo>
                    <a:cubicBezTo>
                      <a:pt x="8" y="46"/>
                      <a:pt x="5" y="57"/>
                      <a:pt x="0" y="67"/>
                    </a:cubicBezTo>
                    <a:cubicBezTo>
                      <a:pt x="2" y="62"/>
                      <a:pt x="7" y="56"/>
                      <a:pt x="11" y="54"/>
                    </a:cubicBezTo>
                    <a:cubicBezTo>
                      <a:pt x="18" y="50"/>
                      <a:pt x="23" y="52"/>
                      <a:pt x="30" y="51"/>
                    </a:cubicBezTo>
                    <a:cubicBezTo>
                      <a:pt x="36" y="50"/>
                      <a:pt x="41" y="42"/>
                      <a:pt x="49" y="40"/>
                    </a:cubicBezTo>
                    <a:cubicBezTo>
                      <a:pt x="47" y="34"/>
                      <a:pt x="47" y="29"/>
                      <a:pt x="50" y="24"/>
                    </a:cubicBezTo>
                    <a:cubicBezTo>
                      <a:pt x="53" y="21"/>
                      <a:pt x="58" y="19"/>
                      <a:pt x="59" y="14"/>
                    </a:cubicBezTo>
                  </a:path>
                </a:pathLst>
              </a:custGeom>
              <a:solidFill>
                <a:srgbClr val="C2D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0" name="Freeform 85">
                <a:extLst>
                  <a:ext uri="{FF2B5EF4-FFF2-40B4-BE49-F238E27FC236}">
                    <a16:creationId xmlns:a16="http://schemas.microsoft.com/office/drawing/2014/main" id="{145B5E65-AED5-4AF3-8615-0792AA624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023"/>
                <a:ext cx="54" cy="27"/>
              </a:xfrm>
              <a:custGeom>
                <a:avLst/>
                <a:gdLst>
                  <a:gd name="T0" fmla="*/ 0 w 36"/>
                  <a:gd name="T1" fmla="*/ 0 h 18"/>
                  <a:gd name="T2" fmla="*/ 102 w 36"/>
                  <a:gd name="T3" fmla="*/ 21 h 18"/>
                  <a:gd name="T4" fmla="*/ 108 w 36"/>
                  <a:gd name="T5" fmla="*/ 54 h 18"/>
                  <a:gd name="T6" fmla="*/ 66 w 36"/>
                  <a:gd name="T7" fmla="*/ 54 h 18"/>
                  <a:gd name="T8" fmla="*/ 39 w 36"/>
                  <a:gd name="T9" fmla="*/ 1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8">
                    <a:moveTo>
                      <a:pt x="0" y="0"/>
                    </a:moveTo>
                    <a:cubicBezTo>
                      <a:pt x="8" y="1"/>
                      <a:pt x="24" y="1"/>
                      <a:pt x="30" y="6"/>
                    </a:cubicBezTo>
                    <a:cubicBezTo>
                      <a:pt x="33" y="8"/>
                      <a:pt x="36" y="13"/>
                      <a:pt x="32" y="16"/>
                    </a:cubicBezTo>
                    <a:cubicBezTo>
                      <a:pt x="30" y="18"/>
                      <a:pt x="23" y="16"/>
                      <a:pt x="19" y="16"/>
                    </a:cubicBezTo>
                    <a:cubicBezTo>
                      <a:pt x="23" y="8"/>
                      <a:pt x="16" y="5"/>
                      <a:pt x="11" y="3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1" name="Freeform 86">
                <a:extLst>
                  <a:ext uri="{FF2B5EF4-FFF2-40B4-BE49-F238E27FC236}">
                    <a16:creationId xmlns:a16="http://schemas.microsoft.com/office/drawing/2014/main" id="{DD8E4DA9-F1C8-48A2-BF02-55F86A424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790"/>
                <a:ext cx="194" cy="249"/>
              </a:xfrm>
              <a:custGeom>
                <a:avLst/>
                <a:gdLst>
                  <a:gd name="T0" fmla="*/ 149 w 129"/>
                  <a:gd name="T1" fmla="*/ 437 h 166"/>
                  <a:gd name="T2" fmla="*/ 221 w 129"/>
                  <a:gd name="T3" fmla="*/ 365 h 166"/>
                  <a:gd name="T4" fmla="*/ 284 w 129"/>
                  <a:gd name="T5" fmla="*/ 296 h 166"/>
                  <a:gd name="T6" fmla="*/ 323 w 129"/>
                  <a:gd name="T7" fmla="*/ 261 h 166"/>
                  <a:gd name="T8" fmla="*/ 353 w 129"/>
                  <a:gd name="T9" fmla="*/ 224 h 166"/>
                  <a:gd name="T10" fmla="*/ 385 w 129"/>
                  <a:gd name="T11" fmla="*/ 207 h 166"/>
                  <a:gd name="T12" fmla="*/ 412 w 129"/>
                  <a:gd name="T13" fmla="*/ 176 h 166"/>
                  <a:gd name="T14" fmla="*/ 421 w 129"/>
                  <a:gd name="T15" fmla="*/ 45 h 166"/>
                  <a:gd name="T16" fmla="*/ 367 w 129"/>
                  <a:gd name="T17" fmla="*/ 153 h 166"/>
                  <a:gd name="T18" fmla="*/ 373 w 129"/>
                  <a:gd name="T19" fmla="*/ 72 h 166"/>
                  <a:gd name="T20" fmla="*/ 373 w 129"/>
                  <a:gd name="T21" fmla="*/ 0 h 166"/>
                  <a:gd name="T22" fmla="*/ 353 w 129"/>
                  <a:gd name="T23" fmla="*/ 62 h 166"/>
                  <a:gd name="T24" fmla="*/ 319 w 129"/>
                  <a:gd name="T25" fmla="*/ 149 h 166"/>
                  <a:gd name="T26" fmla="*/ 251 w 129"/>
                  <a:gd name="T27" fmla="*/ 201 h 166"/>
                  <a:gd name="T28" fmla="*/ 189 w 129"/>
                  <a:gd name="T29" fmla="*/ 176 h 166"/>
                  <a:gd name="T30" fmla="*/ 203 w 129"/>
                  <a:gd name="T31" fmla="*/ 269 h 166"/>
                  <a:gd name="T32" fmla="*/ 116 w 129"/>
                  <a:gd name="T33" fmla="*/ 296 h 166"/>
                  <a:gd name="T34" fmla="*/ 81 w 129"/>
                  <a:gd name="T35" fmla="*/ 431 h 166"/>
                  <a:gd name="T36" fmla="*/ 68 w 129"/>
                  <a:gd name="T37" fmla="*/ 494 h 166"/>
                  <a:gd name="T38" fmla="*/ 0 w 129"/>
                  <a:gd name="T39" fmla="*/ 561 h 16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9" h="166">
                    <a:moveTo>
                      <a:pt x="44" y="129"/>
                    </a:moveTo>
                    <a:cubicBezTo>
                      <a:pt x="50" y="121"/>
                      <a:pt x="58" y="115"/>
                      <a:pt x="65" y="108"/>
                    </a:cubicBezTo>
                    <a:cubicBezTo>
                      <a:pt x="71" y="101"/>
                      <a:pt x="77" y="93"/>
                      <a:pt x="84" y="87"/>
                    </a:cubicBezTo>
                    <a:cubicBezTo>
                      <a:pt x="88" y="83"/>
                      <a:pt x="92" y="81"/>
                      <a:pt x="95" y="77"/>
                    </a:cubicBezTo>
                    <a:cubicBezTo>
                      <a:pt x="98" y="72"/>
                      <a:pt x="99" y="69"/>
                      <a:pt x="104" y="66"/>
                    </a:cubicBezTo>
                    <a:cubicBezTo>
                      <a:pt x="106" y="64"/>
                      <a:pt x="110" y="63"/>
                      <a:pt x="113" y="61"/>
                    </a:cubicBezTo>
                    <a:cubicBezTo>
                      <a:pt x="116" y="58"/>
                      <a:pt x="117" y="54"/>
                      <a:pt x="121" y="52"/>
                    </a:cubicBezTo>
                    <a:cubicBezTo>
                      <a:pt x="109" y="42"/>
                      <a:pt x="129" y="25"/>
                      <a:pt x="124" y="13"/>
                    </a:cubicBezTo>
                    <a:cubicBezTo>
                      <a:pt x="112" y="18"/>
                      <a:pt x="116" y="36"/>
                      <a:pt x="108" y="45"/>
                    </a:cubicBezTo>
                    <a:cubicBezTo>
                      <a:pt x="104" y="40"/>
                      <a:pt x="110" y="27"/>
                      <a:pt x="110" y="21"/>
                    </a:cubicBezTo>
                    <a:cubicBezTo>
                      <a:pt x="111" y="14"/>
                      <a:pt x="110" y="6"/>
                      <a:pt x="110" y="0"/>
                    </a:cubicBezTo>
                    <a:cubicBezTo>
                      <a:pt x="108" y="6"/>
                      <a:pt x="106" y="12"/>
                      <a:pt x="104" y="18"/>
                    </a:cubicBezTo>
                    <a:cubicBezTo>
                      <a:pt x="101" y="26"/>
                      <a:pt x="99" y="37"/>
                      <a:pt x="94" y="44"/>
                    </a:cubicBezTo>
                    <a:cubicBezTo>
                      <a:pt x="90" y="50"/>
                      <a:pt x="82" y="58"/>
                      <a:pt x="74" y="59"/>
                    </a:cubicBezTo>
                    <a:cubicBezTo>
                      <a:pt x="67" y="60"/>
                      <a:pt x="62" y="55"/>
                      <a:pt x="56" y="52"/>
                    </a:cubicBezTo>
                    <a:cubicBezTo>
                      <a:pt x="62" y="61"/>
                      <a:pt x="66" y="70"/>
                      <a:pt x="60" y="79"/>
                    </a:cubicBezTo>
                    <a:cubicBezTo>
                      <a:pt x="53" y="89"/>
                      <a:pt x="45" y="86"/>
                      <a:pt x="34" y="87"/>
                    </a:cubicBezTo>
                    <a:cubicBezTo>
                      <a:pt x="53" y="99"/>
                      <a:pt x="34" y="117"/>
                      <a:pt x="24" y="127"/>
                    </a:cubicBezTo>
                    <a:cubicBezTo>
                      <a:pt x="18" y="133"/>
                      <a:pt x="23" y="137"/>
                      <a:pt x="20" y="146"/>
                    </a:cubicBezTo>
                    <a:cubicBezTo>
                      <a:pt x="18" y="154"/>
                      <a:pt x="8" y="164"/>
                      <a:pt x="0" y="166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2" name="Freeform 87">
                <a:extLst>
                  <a:ext uri="{FF2B5EF4-FFF2-40B4-BE49-F238E27FC236}">
                    <a16:creationId xmlns:a16="http://schemas.microsoft.com/office/drawing/2014/main" id="{4AE74ADE-AF71-4877-97FF-87418D0C9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75"/>
                <a:ext cx="159" cy="105"/>
              </a:xfrm>
              <a:custGeom>
                <a:avLst/>
                <a:gdLst>
                  <a:gd name="T0" fmla="*/ 0 w 106"/>
                  <a:gd name="T1" fmla="*/ 221 h 70"/>
                  <a:gd name="T2" fmla="*/ 95 w 106"/>
                  <a:gd name="T3" fmla="*/ 188 h 70"/>
                  <a:gd name="T4" fmla="*/ 188 w 106"/>
                  <a:gd name="T5" fmla="*/ 207 h 70"/>
                  <a:gd name="T6" fmla="*/ 237 w 106"/>
                  <a:gd name="T7" fmla="*/ 215 h 70"/>
                  <a:gd name="T8" fmla="*/ 270 w 106"/>
                  <a:gd name="T9" fmla="*/ 230 h 70"/>
                  <a:gd name="T10" fmla="*/ 359 w 106"/>
                  <a:gd name="T11" fmla="*/ 201 h 70"/>
                  <a:gd name="T12" fmla="*/ 288 w 106"/>
                  <a:gd name="T13" fmla="*/ 215 h 70"/>
                  <a:gd name="T14" fmla="*/ 324 w 106"/>
                  <a:gd name="T15" fmla="*/ 147 h 70"/>
                  <a:gd name="T16" fmla="*/ 216 w 106"/>
                  <a:gd name="T17" fmla="*/ 153 h 70"/>
                  <a:gd name="T18" fmla="*/ 207 w 106"/>
                  <a:gd name="T19" fmla="*/ 80 h 70"/>
                  <a:gd name="T20" fmla="*/ 167 w 106"/>
                  <a:gd name="T21" fmla="*/ 126 h 70"/>
                  <a:gd name="T22" fmla="*/ 81 w 106"/>
                  <a:gd name="T23" fmla="*/ 113 h 70"/>
                  <a:gd name="T24" fmla="*/ 62 w 106"/>
                  <a:gd name="T25" fmla="*/ 0 h 70"/>
                  <a:gd name="T26" fmla="*/ 21 w 106"/>
                  <a:gd name="T27" fmla="*/ 108 h 7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6" h="70">
                    <a:moveTo>
                      <a:pt x="0" y="65"/>
                    </a:moveTo>
                    <a:cubicBezTo>
                      <a:pt x="10" y="63"/>
                      <a:pt x="18" y="56"/>
                      <a:pt x="28" y="55"/>
                    </a:cubicBezTo>
                    <a:cubicBezTo>
                      <a:pt x="37" y="53"/>
                      <a:pt x="46" y="58"/>
                      <a:pt x="55" y="61"/>
                    </a:cubicBezTo>
                    <a:cubicBezTo>
                      <a:pt x="60" y="62"/>
                      <a:pt x="66" y="62"/>
                      <a:pt x="70" y="63"/>
                    </a:cubicBezTo>
                    <a:cubicBezTo>
                      <a:pt x="74" y="64"/>
                      <a:pt x="77" y="67"/>
                      <a:pt x="80" y="68"/>
                    </a:cubicBezTo>
                    <a:cubicBezTo>
                      <a:pt x="86" y="70"/>
                      <a:pt x="102" y="62"/>
                      <a:pt x="106" y="59"/>
                    </a:cubicBezTo>
                    <a:cubicBezTo>
                      <a:pt x="99" y="57"/>
                      <a:pt x="92" y="64"/>
                      <a:pt x="85" y="63"/>
                    </a:cubicBezTo>
                    <a:cubicBezTo>
                      <a:pt x="85" y="56"/>
                      <a:pt x="90" y="47"/>
                      <a:pt x="96" y="43"/>
                    </a:cubicBezTo>
                    <a:cubicBezTo>
                      <a:pt x="86" y="47"/>
                      <a:pt x="75" y="52"/>
                      <a:pt x="64" y="45"/>
                    </a:cubicBezTo>
                    <a:cubicBezTo>
                      <a:pt x="57" y="40"/>
                      <a:pt x="60" y="31"/>
                      <a:pt x="61" y="23"/>
                    </a:cubicBezTo>
                    <a:cubicBezTo>
                      <a:pt x="56" y="26"/>
                      <a:pt x="54" y="34"/>
                      <a:pt x="49" y="37"/>
                    </a:cubicBezTo>
                    <a:cubicBezTo>
                      <a:pt x="41" y="42"/>
                      <a:pt x="31" y="38"/>
                      <a:pt x="24" y="33"/>
                    </a:cubicBezTo>
                    <a:cubicBezTo>
                      <a:pt x="15" y="25"/>
                      <a:pt x="15" y="11"/>
                      <a:pt x="18" y="0"/>
                    </a:cubicBezTo>
                    <a:cubicBezTo>
                      <a:pt x="6" y="8"/>
                      <a:pt x="13" y="23"/>
                      <a:pt x="6" y="32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3" name="Freeform 88">
                <a:extLst>
                  <a:ext uri="{FF2B5EF4-FFF2-40B4-BE49-F238E27FC236}">
                    <a16:creationId xmlns:a16="http://schemas.microsoft.com/office/drawing/2014/main" id="{327F6CBC-4ACA-47B1-8338-86682C2BB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1736"/>
                <a:ext cx="319" cy="264"/>
              </a:xfrm>
              <a:custGeom>
                <a:avLst/>
                <a:gdLst>
                  <a:gd name="T0" fmla="*/ 424 w 213"/>
                  <a:gd name="T1" fmla="*/ 356 h 176"/>
                  <a:gd name="T2" fmla="*/ 479 w 213"/>
                  <a:gd name="T3" fmla="*/ 458 h 176"/>
                  <a:gd name="T4" fmla="*/ 538 w 213"/>
                  <a:gd name="T5" fmla="*/ 531 h 176"/>
                  <a:gd name="T6" fmla="*/ 581 w 213"/>
                  <a:gd name="T7" fmla="*/ 579 h 176"/>
                  <a:gd name="T8" fmla="*/ 632 w 213"/>
                  <a:gd name="T9" fmla="*/ 554 h 176"/>
                  <a:gd name="T10" fmla="*/ 713 w 213"/>
                  <a:gd name="T11" fmla="*/ 399 h 176"/>
                  <a:gd name="T12" fmla="*/ 699 w 213"/>
                  <a:gd name="T13" fmla="*/ 216 h 176"/>
                  <a:gd name="T14" fmla="*/ 689 w 213"/>
                  <a:gd name="T15" fmla="*/ 143 h 176"/>
                  <a:gd name="T16" fmla="*/ 648 w 213"/>
                  <a:gd name="T17" fmla="*/ 302 h 176"/>
                  <a:gd name="T18" fmla="*/ 605 w 213"/>
                  <a:gd name="T19" fmla="*/ 446 h 176"/>
                  <a:gd name="T20" fmla="*/ 560 w 213"/>
                  <a:gd name="T21" fmla="*/ 480 h 176"/>
                  <a:gd name="T22" fmla="*/ 554 w 213"/>
                  <a:gd name="T23" fmla="*/ 399 h 176"/>
                  <a:gd name="T24" fmla="*/ 538 w 213"/>
                  <a:gd name="T25" fmla="*/ 318 h 176"/>
                  <a:gd name="T26" fmla="*/ 560 w 213"/>
                  <a:gd name="T27" fmla="*/ 201 h 176"/>
                  <a:gd name="T28" fmla="*/ 514 w 213"/>
                  <a:gd name="T29" fmla="*/ 311 h 176"/>
                  <a:gd name="T30" fmla="*/ 484 w 213"/>
                  <a:gd name="T31" fmla="*/ 396 h 176"/>
                  <a:gd name="T32" fmla="*/ 478 w 213"/>
                  <a:gd name="T33" fmla="*/ 255 h 176"/>
                  <a:gd name="T34" fmla="*/ 479 w 213"/>
                  <a:gd name="T35" fmla="*/ 161 h 176"/>
                  <a:gd name="T36" fmla="*/ 497 w 213"/>
                  <a:gd name="T37" fmla="*/ 72 h 176"/>
                  <a:gd name="T38" fmla="*/ 440 w 213"/>
                  <a:gd name="T39" fmla="*/ 194 h 176"/>
                  <a:gd name="T40" fmla="*/ 397 w 213"/>
                  <a:gd name="T41" fmla="*/ 129 h 176"/>
                  <a:gd name="T42" fmla="*/ 383 w 213"/>
                  <a:gd name="T43" fmla="*/ 248 h 176"/>
                  <a:gd name="T44" fmla="*/ 356 w 213"/>
                  <a:gd name="T45" fmla="*/ 261 h 176"/>
                  <a:gd name="T46" fmla="*/ 337 w 213"/>
                  <a:gd name="T47" fmla="*/ 207 h 176"/>
                  <a:gd name="T48" fmla="*/ 337 w 213"/>
                  <a:gd name="T49" fmla="*/ 108 h 176"/>
                  <a:gd name="T50" fmla="*/ 231 w 213"/>
                  <a:gd name="T51" fmla="*/ 0 h 176"/>
                  <a:gd name="T52" fmla="*/ 279 w 213"/>
                  <a:gd name="T53" fmla="*/ 129 h 176"/>
                  <a:gd name="T54" fmla="*/ 195 w 213"/>
                  <a:gd name="T55" fmla="*/ 21 h 176"/>
                  <a:gd name="T56" fmla="*/ 168 w 213"/>
                  <a:gd name="T57" fmla="*/ 21 h 176"/>
                  <a:gd name="T58" fmla="*/ 195 w 213"/>
                  <a:gd name="T59" fmla="*/ 62 h 176"/>
                  <a:gd name="T60" fmla="*/ 216 w 213"/>
                  <a:gd name="T61" fmla="*/ 126 h 176"/>
                  <a:gd name="T62" fmla="*/ 162 w 213"/>
                  <a:gd name="T63" fmla="*/ 89 h 176"/>
                  <a:gd name="T64" fmla="*/ 141 w 213"/>
                  <a:gd name="T65" fmla="*/ 126 h 176"/>
                  <a:gd name="T66" fmla="*/ 100 w 213"/>
                  <a:gd name="T67" fmla="*/ 107 h 176"/>
                  <a:gd name="T68" fmla="*/ 81 w 213"/>
                  <a:gd name="T69" fmla="*/ 75 h 176"/>
                  <a:gd name="T70" fmla="*/ 36 w 213"/>
                  <a:gd name="T71" fmla="*/ 72 h 176"/>
                  <a:gd name="T72" fmla="*/ 0 w 213"/>
                  <a:gd name="T73" fmla="*/ 35 h 176"/>
                  <a:gd name="T74" fmla="*/ 40 w 213"/>
                  <a:gd name="T75" fmla="*/ 113 h 176"/>
                  <a:gd name="T76" fmla="*/ 100 w 213"/>
                  <a:gd name="T77" fmla="*/ 140 h 176"/>
                  <a:gd name="T78" fmla="*/ 252 w 213"/>
                  <a:gd name="T79" fmla="*/ 210 h 176"/>
                  <a:gd name="T80" fmla="*/ 343 w 213"/>
                  <a:gd name="T81" fmla="*/ 275 h 176"/>
                  <a:gd name="T82" fmla="*/ 392 w 213"/>
                  <a:gd name="T83" fmla="*/ 309 h 176"/>
                  <a:gd name="T84" fmla="*/ 424 w 213"/>
                  <a:gd name="T85" fmla="*/ 363 h 17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3" h="176">
                    <a:moveTo>
                      <a:pt x="126" y="105"/>
                    </a:moveTo>
                    <a:cubicBezTo>
                      <a:pt x="134" y="112"/>
                      <a:pt x="138" y="126"/>
                      <a:pt x="143" y="135"/>
                    </a:cubicBezTo>
                    <a:cubicBezTo>
                      <a:pt x="148" y="143"/>
                      <a:pt x="155" y="149"/>
                      <a:pt x="160" y="157"/>
                    </a:cubicBezTo>
                    <a:cubicBezTo>
                      <a:pt x="164" y="162"/>
                      <a:pt x="168" y="168"/>
                      <a:pt x="173" y="171"/>
                    </a:cubicBezTo>
                    <a:cubicBezTo>
                      <a:pt x="180" y="176"/>
                      <a:pt x="183" y="170"/>
                      <a:pt x="188" y="164"/>
                    </a:cubicBezTo>
                    <a:cubicBezTo>
                      <a:pt x="201" y="150"/>
                      <a:pt x="213" y="139"/>
                      <a:pt x="212" y="118"/>
                    </a:cubicBezTo>
                    <a:cubicBezTo>
                      <a:pt x="211" y="100"/>
                      <a:pt x="210" y="82"/>
                      <a:pt x="208" y="64"/>
                    </a:cubicBezTo>
                    <a:cubicBezTo>
                      <a:pt x="208" y="56"/>
                      <a:pt x="205" y="50"/>
                      <a:pt x="205" y="42"/>
                    </a:cubicBezTo>
                    <a:cubicBezTo>
                      <a:pt x="200" y="57"/>
                      <a:pt x="197" y="73"/>
                      <a:pt x="193" y="89"/>
                    </a:cubicBezTo>
                    <a:cubicBezTo>
                      <a:pt x="189" y="103"/>
                      <a:pt x="184" y="118"/>
                      <a:pt x="180" y="132"/>
                    </a:cubicBezTo>
                    <a:cubicBezTo>
                      <a:pt x="178" y="137"/>
                      <a:pt x="173" y="144"/>
                      <a:pt x="167" y="142"/>
                    </a:cubicBezTo>
                    <a:cubicBezTo>
                      <a:pt x="160" y="140"/>
                      <a:pt x="165" y="124"/>
                      <a:pt x="165" y="118"/>
                    </a:cubicBezTo>
                    <a:cubicBezTo>
                      <a:pt x="165" y="109"/>
                      <a:pt x="159" y="103"/>
                      <a:pt x="160" y="94"/>
                    </a:cubicBezTo>
                    <a:cubicBezTo>
                      <a:pt x="161" y="83"/>
                      <a:pt x="163" y="70"/>
                      <a:pt x="167" y="59"/>
                    </a:cubicBezTo>
                    <a:cubicBezTo>
                      <a:pt x="163" y="71"/>
                      <a:pt x="154" y="79"/>
                      <a:pt x="153" y="92"/>
                    </a:cubicBezTo>
                    <a:cubicBezTo>
                      <a:pt x="153" y="99"/>
                      <a:pt x="160" y="131"/>
                      <a:pt x="144" y="117"/>
                    </a:cubicBezTo>
                    <a:cubicBezTo>
                      <a:pt x="130" y="106"/>
                      <a:pt x="141" y="89"/>
                      <a:pt x="142" y="75"/>
                    </a:cubicBezTo>
                    <a:cubicBezTo>
                      <a:pt x="142" y="66"/>
                      <a:pt x="141" y="57"/>
                      <a:pt x="143" y="47"/>
                    </a:cubicBezTo>
                    <a:cubicBezTo>
                      <a:pt x="144" y="41"/>
                      <a:pt x="151" y="26"/>
                      <a:pt x="148" y="21"/>
                    </a:cubicBezTo>
                    <a:cubicBezTo>
                      <a:pt x="141" y="31"/>
                      <a:pt x="143" y="51"/>
                      <a:pt x="131" y="57"/>
                    </a:cubicBezTo>
                    <a:cubicBezTo>
                      <a:pt x="121" y="63"/>
                      <a:pt x="119" y="46"/>
                      <a:pt x="118" y="38"/>
                    </a:cubicBezTo>
                    <a:cubicBezTo>
                      <a:pt x="113" y="49"/>
                      <a:pt x="119" y="62"/>
                      <a:pt x="114" y="73"/>
                    </a:cubicBezTo>
                    <a:cubicBezTo>
                      <a:pt x="113" y="77"/>
                      <a:pt x="112" y="78"/>
                      <a:pt x="106" y="77"/>
                    </a:cubicBezTo>
                    <a:cubicBezTo>
                      <a:pt x="99" y="75"/>
                      <a:pt x="100" y="67"/>
                      <a:pt x="100" y="61"/>
                    </a:cubicBezTo>
                    <a:cubicBezTo>
                      <a:pt x="100" y="50"/>
                      <a:pt x="105" y="43"/>
                      <a:pt x="100" y="32"/>
                    </a:cubicBezTo>
                    <a:cubicBezTo>
                      <a:pt x="94" y="17"/>
                      <a:pt x="81" y="10"/>
                      <a:pt x="69" y="0"/>
                    </a:cubicBezTo>
                    <a:cubicBezTo>
                      <a:pt x="79" y="9"/>
                      <a:pt x="84" y="24"/>
                      <a:pt x="83" y="38"/>
                    </a:cubicBezTo>
                    <a:cubicBezTo>
                      <a:pt x="65" y="36"/>
                      <a:pt x="70" y="13"/>
                      <a:pt x="58" y="6"/>
                    </a:cubicBezTo>
                    <a:cubicBezTo>
                      <a:pt x="54" y="4"/>
                      <a:pt x="52" y="3"/>
                      <a:pt x="50" y="6"/>
                    </a:cubicBezTo>
                    <a:cubicBezTo>
                      <a:pt x="45" y="12"/>
                      <a:pt x="54" y="15"/>
                      <a:pt x="58" y="18"/>
                    </a:cubicBezTo>
                    <a:cubicBezTo>
                      <a:pt x="63" y="22"/>
                      <a:pt x="84" y="44"/>
                      <a:pt x="64" y="37"/>
                    </a:cubicBezTo>
                    <a:cubicBezTo>
                      <a:pt x="60" y="36"/>
                      <a:pt x="50" y="26"/>
                      <a:pt x="48" y="26"/>
                    </a:cubicBezTo>
                    <a:cubicBezTo>
                      <a:pt x="45" y="27"/>
                      <a:pt x="42" y="34"/>
                      <a:pt x="42" y="37"/>
                    </a:cubicBezTo>
                    <a:cubicBezTo>
                      <a:pt x="37" y="36"/>
                      <a:pt x="33" y="34"/>
                      <a:pt x="30" y="31"/>
                    </a:cubicBezTo>
                    <a:cubicBezTo>
                      <a:pt x="28" y="29"/>
                      <a:pt x="26" y="23"/>
                      <a:pt x="24" y="22"/>
                    </a:cubicBezTo>
                    <a:cubicBezTo>
                      <a:pt x="20" y="21"/>
                      <a:pt x="16" y="24"/>
                      <a:pt x="11" y="21"/>
                    </a:cubicBezTo>
                    <a:cubicBezTo>
                      <a:pt x="7" y="19"/>
                      <a:pt x="3" y="13"/>
                      <a:pt x="0" y="10"/>
                    </a:cubicBezTo>
                    <a:cubicBezTo>
                      <a:pt x="2" y="18"/>
                      <a:pt x="10" y="25"/>
                      <a:pt x="12" y="33"/>
                    </a:cubicBezTo>
                    <a:cubicBezTo>
                      <a:pt x="16" y="43"/>
                      <a:pt x="19" y="39"/>
                      <a:pt x="30" y="41"/>
                    </a:cubicBezTo>
                    <a:cubicBezTo>
                      <a:pt x="48" y="44"/>
                      <a:pt x="60" y="53"/>
                      <a:pt x="75" y="62"/>
                    </a:cubicBezTo>
                    <a:cubicBezTo>
                      <a:pt x="85" y="68"/>
                      <a:pt x="94" y="75"/>
                      <a:pt x="102" y="81"/>
                    </a:cubicBezTo>
                    <a:cubicBezTo>
                      <a:pt x="107" y="85"/>
                      <a:pt x="113" y="87"/>
                      <a:pt x="117" y="91"/>
                    </a:cubicBezTo>
                    <a:cubicBezTo>
                      <a:pt x="122" y="96"/>
                      <a:pt x="122" y="102"/>
                      <a:pt x="126" y="107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4" name="Freeform 89">
                <a:extLst>
                  <a:ext uri="{FF2B5EF4-FFF2-40B4-BE49-F238E27FC236}">
                    <a16:creationId xmlns:a16="http://schemas.microsoft.com/office/drawing/2014/main" id="{45C3260D-DD2F-449D-A608-47D81139F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979"/>
                <a:ext cx="49" cy="23"/>
              </a:xfrm>
              <a:custGeom>
                <a:avLst/>
                <a:gdLst>
                  <a:gd name="T0" fmla="*/ 53 w 33"/>
                  <a:gd name="T1" fmla="*/ 0 h 15"/>
                  <a:gd name="T2" fmla="*/ 0 w 33"/>
                  <a:gd name="T3" fmla="*/ 40 h 15"/>
                  <a:gd name="T4" fmla="*/ 40 w 33"/>
                  <a:gd name="T5" fmla="*/ 40 h 15"/>
                  <a:gd name="T6" fmla="*/ 108 w 33"/>
                  <a:gd name="T7" fmla="*/ 49 h 15"/>
                  <a:gd name="T8" fmla="*/ 67 w 33"/>
                  <a:gd name="T9" fmla="*/ 21 h 15"/>
                  <a:gd name="T10" fmla="*/ 68 w 33"/>
                  <a:gd name="T11" fmla="*/ 12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5">
                    <a:moveTo>
                      <a:pt x="16" y="0"/>
                    </a:moveTo>
                    <a:cubicBezTo>
                      <a:pt x="9" y="1"/>
                      <a:pt x="4" y="6"/>
                      <a:pt x="0" y="11"/>
                    </a:cubicBezTo>
                    <a:cubicBezTo>
                      <a:pt x="3" y="12"/>
                      <a:pt x="8" y="11"/>
                      <a:pt x="12" y="11"/>
                    </a:cubicBezTo>
                    <a:cubicBezTo>
                      <a:pt x="20" y="10"/>
                      <a:pt x="26" y="12"/>
                      <a:pt x="33" y="14"/>
                    </a:cubicBezTo>
                    <a:cubicBezTo>
                      <a:pt x="29" y="15"/>
                      <a:pt x="24" y="8"/>
                      <a:pt x="20" y="6"/>
                    </a:cubicBezTo>
                    <a:cubicBezTo>
                      <a:pt x="20" y="5"/>
                      <a:pt x="20" y="4"/>
                      <a:pt x="21" y="3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5" name="Freeform 90">
                <a:extLst>
                  <a:ext uri="{FF2B5EF4-FFF2-40B4-BE49-F238E27FC236}">
                    <a16:creationId xmlns:a16="http://schemas.microsoft.com/office/drawing/2014/main" id="{2356694F-13E2-4305-B7B1-1ADB9EF97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877"/>
                <a:ext cx="53" cy="128"/>
              </a:xfrm>
              <a:custGeom>
                <a:avLst/>
                <a:gdLst>
                  <a:gd name="T0" fmla="*/ 26 w 35"/>
                  <a:gd name="T1" fmla="*/ 264 h 85"/>
                  <a:gd name="T2" fmla="*/ 103 w 35"/>
                  <a:gd name="T3" fmla="*/ 277 h 85"/>
                  <a:gd name="T4" fmla="*/ 101 w 35"/>
                  <a:gd name="T5" fmla="*/ 205 h 85"/>
                  <a:gd name="T6" fmla="*/ 88 w 35"/>
                  <a:gd name="T7" fmla="*/ 99 h 85"/>
                  <a:gd name="T8" fmla="*/ 121 w 35"/>
                  <a:gd name="T9" fmla="*/ 0 h 85"/>
                  <a:gd name="T10" fmla="*/ 80 w 35"/>
                  <a:gd name="T11" fmla="*/ 80 h 85"/>
                  <a:gd name="T12" fmla="*/ 73 w 35"/>
                  <a:gd name="T13" fmla="*/ 154 h 85"/>
                  <a:gd name="T14" fmla="*/ 59 w 35"/>
                  <a:gd name="T15" fmla="*/ 242 h 85"/>
                  <a:gd name="T16" fmla="*/ 26 w 35"/>
                  <a:gd name="T17" fmla="*/ 256 h 85"/>
                  <a:gd name="T18" fmla="*/ 0 w 35"/>
                  <a:gd name="T19" fmla="*/ 256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85">
                    <a:moveTo>
                      <a:pt x="7" y="77"/>
                    </a:moveTo>
                    <a:cubicBezTo>
                      <a:pt x="13" y="78"/>
                      <a:pt x="25" y="85"/>
                      <a:pt x="30" y="81"/>
                    </a:cubicBezTo>
                    <a:cubicBezTo>
                      <a:pt x="35" y="76"/>
                      <a:pt x="29" y="65"/>
                      <a:pt x="29" y="60"/>
                    </a:cubicBezTo>
                    <a:cubicBezTo>
                      <a:pt x="27" y="50"/>
                      <a:pt x="25" y="39"/>
                      <a:pt x="25" y="29"/>
                    </a:cubicBezTo>
                    <a:cubicBezTo>
                      <a:pt x="25" y="18"/>
                      <a:pt x="31" y="10"/>
                      <a:pt x="35" y="0"/>
                    </a:cubicBezTo>
                    <a:cubicBezTo>
                      <a:pt x="31" y="7"/>
                      <a:pt x="27" y="15"/>
                      <a:pt x="23" y="23"/>
                    </a:cubicBezTo>
                    <a:cubicBezTo>
                      <a:pt x="19" y="31"/>
                      <a:pt x="20" y="36"/>
                      <a:pt x="21" y="45"/>
                    </a:cubicBezTo>
                    <a:cubicBezTo>
                      <a:pt x="22" y="54"/>
                      <a:pt x="23" y="65"/>
                      <a:pt x="17" y="71"/>
                    </a:cubicBezTo>
                    <a:cubicBezTo>
                      <a:pt x="14" y="73"/>
                      <a:pt x="11" y="75"/>
                      <a:pt x="7" y="75"/>
                    </a:cubicBezTo>
                    <a:cubicBezTo>
                      <a:pt x="4" y="76"/>
                      <a:pt x="3" y="71"/>
                      <a:pt x="0" y="75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6" name="Freeform 91">
                <a:extLst>
                  <a:ext uri="{FF2B5EF4-FFF2-40B4-BE49-F238E27FC236}">
                    <a16:creationId xmlns:a16="http://schemas.microsoft.com/office/drawing/2014/main" id="{9322C2D2-6A83-4428-B108-1A9284492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647"/>
                <a:ext cx="103" cy="141"/>
              </a:xfrm>
              <a:custGeom>
                <a:avLst/>
                <a:gdLst>
                  <a:gd name="T0" fmla="*/ 73 w 69"/>
                  <a:gd name="T1" fmla="*/ 8 h 94"/>
                  <a:gd name="T2" fmla="*/ 140 w 69"/>
                  <a:gd name="T3" fmla="*/ 32 h 94"/>
                  <a:gd name="T4" fmla="*/ 194 w 69"/>
                  <a:gd name="T5" fmla="*/ 99 h 94"/>
                  <a:gd name="T6" fmla="*/ 176 w 69"/>
                  <a:gd name="T7" fmla="*/ 318 h 94"/>
                  <a:gd name="T8" fmla="*/ 116 w 69"/>
                  <a:gd name="T9" fmla="*/ 54 h 94"/>
                  <a:gd name="T10" fmla="*/ 0 w 69"/>
                  <a:gd name="T11" fmla="*/ 197 h 94"/>
                  <a:gd name="T12" fmla="*/ 19 w 69"/>
                  <a:gd name="T13" fmla="*/ 81 h 94"/>
                  <a:gd name="T14" fmla="*/ 9 w 69"/>
                  <a:gd name="T15" fmla="*/ 27 h 94"/>
                  <a:gd name="T16" fmla="*/ 28 w 69"/>
                  <a:gd name="T17" fmla="*/ 8 h 94"/>
                  <a:gd name="T18" fmla="*/ 73 w 69"/>
                  <a:gd name="T19" fmla="*/ 12 h 9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94">
                    <a:moveTo>
                      <a:pt x="22" y="2"/>
                    </a:moveTo>
                    <a:cubicBezTo>
                      <a:pt x="29" y="4"/>
                      <a:pt x="35" y="3"/>
                      <a:pt x="42" y="9"/>
                    </a:cubicBezTo>
                    <a:cubicBezTo>
                      <a:pt x="47" y="14"/>
                      <a:pt x="54" y="23"/>
                      <a:pt x="58" y="29"/>
                    </a:cubicBezTo>
                    <a:cubicBezTo>
                      <a:pt x="69" y="49"/>
                      <a:pt x="58" y="74"/>
                      <a:pt x="53" y="94"/>
                    </a:cubicBezTo>
                    <a:cubicBezTo>
                      <a:pt x="59" y="71"/>
                      <a:pt x="56" y="32"/>
                      <a:pt x="35" y="16"/>
                    </a:cubicBezTo>
                    <a:cubicBezTo>
                      <a:pt x="15" y="0"/>
                      <a:pt x="4" y="47"/>
                      <a:pt x="0" y="58"/>
                    </a:cubicBezTo>
                    <a:cubicBezTo>
                      <a:pt x="3" y="47"/>
                      <a:pt x="5" y="35"/>
                      <a:pt x="6" y="24"/>
                    </a:cubicBezTo>
                    <a:cubicBezTo>
                      <a:pt x="7" y="18"/>
                      <a:pt x="7" y="12"/>
                      <a:pt x="3" y="8"/>
                    </a:cubicBezTo>
                    <a:cubicBezTo>
                      <a:pt x="6" y="7"/>
                      <a:pt x="8" y="5"/>
                      <a:pt x="9" y="2"/>
                    </a:cubicBezTo>
                    <a:cubicBezTo>
                      <a:pt x="12" y="4"/>
                      <a:pt x="18" y="4"/>
                      <a:pt x="22" y="3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7" name="Freeform 92">
                <a:extLst>
                  <a:ext uri="{FF2B5EF4-FFF2-40B4-BE49-F238E27FC236}">
                    <a16:creationId xmlns:a16="http://schemas.microsoft.com/office/drawing/2014/main" id="{AAD3B3B4-FBA9-40B9-8D31-4A5BED09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650"/>
                <a:ext cx="101" cy="39"/>
              </a:xfrm>
              <a:custGeom>
                <a:avLst/>
                <a:gdLst>
                  <a:gd name="T0" fmla="*/ 21 w 67"/>
                  <a:gd name="T1" fmla="*/ 27 h 26"/>
                  <a:gd name="T2" fmla="*/ 127 w 67"/>
                  <a:gd name="T3" fmla="*/ 0 h 26"/>
                  <a:gd name="T4" fmla="*/ 229 w 67"/>
                  <a:gd name="T5" fmla="*/ 45 h 26"/>
                  <a:gd name="T6" fmla="*/ 113 w 67"/>
                  <a:gd name="T7" fmla="*/ 86 h 26"/>
                  <a:gd name="T8" fmla="*/ 53 w 67"/>
                  <a:gd name="T9" fmla="*/ 68 h 26"/>
                  <a:gd name="T10" fmla="*/ 0 w 67"/>
                  <a:gd name="T11" fmla="*/ 4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7" h="26">
                    <a:moveTo>
                      <a:pt x="6" y="8"/>
                    </a:moveTo>
                    <a:cubicBezTo>
                      <a:pt x="18" y="14"/>
                      <a:pt x="26" y="5"/>
                      <a:pt x="37" y="0"/>
                    </a:cubicBezTo>
                    <a:cubicBezTo>
                      <a:pt x="45" y="8"/>
                      <a:pt x="52" y="20"/>
                      <a:pt x="67" y="13"/>
                    </a:cubicBezTo>
                    <a:cubicBezTo>
                      <a:pt x="61" y="26"/>
                      <a:pt x="35" y="6"/>
                      <a:pt x="33" y="25"/>
                    </a:cubicBezTo>
                    <a:cubicBezTo>
                      <a:pt x="30" y="14"/>
                      <a:pt x="23" y="15"/>
                      <a:pt x="15" y="20"/>
                    </a:cubicBezTo>
                    <a:cubicBezTo>
                      <a:pt x="12" y="15"/>
                      <a:pt x="5" y="6"/>
                      <a:pt x="0" y="13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8" name="Freeform 93">
                <a:extLst>
                  <a:ext uri="{FF2B5EF4-FFF2-40B4-BE49-F238E27FC236}">
                    <a16:creationId xmlns:a16="http://schemas.microsoft.com/office/drawing/2014/main" id="{31518123-922E-4C7B-8EB8-E13D24573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644"/>
                <a:ext cx="37" cy="50"/>
              </a:xfrm>
              <a:custGeom>
                <a:avLst/>
                <a:gdLst>
                  <a:gd name="T0" fmla="*/ 41 w 25"/>
                  <a:gd name="T1" fmla="*/ 5 h 33"/>
                  <a:gd name="T2" fmla="*/ 73 w 25"/>
                  <a:gd name="T3" fmla="*/ 26 h 33"/>
                  <a:gd name="T4" fmla="*/ 0 w 25"/>
                  <a:gd name="T5" fmla="*/ 115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13" y="1"/>
                    </a:moveTo>
                    <a:cubicBezTo>
                      <a:pt x="20" y="0"/>
                      <a:pt x="25" y="1"/>
                      <a:pt x="22" y="7"/>
                    </a:cubicBezTo>
                    <a:cubicBezTo>
                      <a:pt x="18" y="18"/>
                      <a:pt x="2" y="21"/>
                      <a:pt x="0" y="33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39" name="Freeform 94">
                <a:extLst>
                  <a:ext uri="{FF2B5EF4-FFF2-40B4-BE49-F238E27FC236}">
                    <a16:creationId xmlns:a16="http://schemas.microsoft.com/office/drawing/2014/main" id="{16BE799E-5A7B-479E-A13A-9D2BF5994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" y="1665"/>
                <a:ext cx="129" cy="96"/>
              </a:xfrm>
              <a:custGeom>
                <a:avLst/>
                <a:gdLst>
                  <a:gd name="T0" fmla="*/ 170 w 86"/>
                  <a:gd name="T1" fmla="*/ 54 h 64"/>
                  <a:gd name="T2" fmla="*/ 8 w 86"/>
                  <a:gd name="T3" fmla="*/ 39 h 64"/>
                  <a:gd name="T4" fmla="*/ 62 w 86"/>
                  <a:gd name="T5" fmla="*/ 68 h 64"/>
                  <a:gd name="T6" fmla="*/ 107 w 86"/>
                  <a:gd name="T7" fmla="*/ 113 h 64"/>
                  <a:gd name="T8" fmla="*/ 143 w 86"/>
                  <a:gd name="T9" fmla="*/ 167 h 64"/>
                  <a:gd name="T10" fmla="*/ 180 w 86"/>
                  <a:gd name="T11" fmla="*/ 216 h 64"/>
                  <a:gd name="T12" fmla="*/ 134 w 86"/>
                  <a:gd name="T13" fmla="*/ 126 h 64"/>
                  <a:gd name="T14" fmla="*/ 120 w 86"/>
                  <a:gd name="T15" fmla="*/ 59 h 64"/>
                  <a:gd name="T16" fmla="*/ 264 w 86"/>
                  <a:gd name="T17" fmla="*/ 62 h 64"/>
                  <a:gd name="T18" fmla="*/ 261 w 86"/>
                  <a:gd name="T19" fmla="*/ 147 h 64"/>
                  <a:gd name="T20" fmla="*/ 275 w 86"/>
                  <a:gd name="T21" fmla="*/ 48 h 64"/>
                  <a:gd name="T22" fmla="*/ 242 w 86"/>
                  <a:gd name="T23" fmla="*/ 59 h 64"/>
                  <a:gd name="T24" fmla="*/ 126 w 86"/>
                  <a:gd name="T25" fmla="*/ 48 h 6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86" h="64">
                    <a:moveTo>
                      <a:pt x="50" y="16"/>
                    </a:moveTo>
                    <a:cubicBezTo>
                      <a:pt x="45" y="16"/>
                      <a:pt x="0" y="0"/>
                      <a:pt x="2" y="11"/>
                    </a:cubicBezTo>
                    <a:cubicBezTo>
                      <a:pt x="3" y="15"/>
                      <a:pt x="15" y="17"/>
                      <a:pt x="18" y="20"/>
                    </a:cubicBezTo>
                    <a:cubicBezTo>
                      <a:pt x="23" y="24"/>
                      <a:pt x="27" y="29"/>
                      <a:pt x="31" y="33"/>
                    </a:cubicBezTo>
                    <a:cubicBezTo>
                      <a:pt x="35" y="38"/>
                      <a:pt x="39" y="44"/>
                      <a:pt x="42" y="49"/>
                    </a:cubicBezTo>
                    <a:cubicBezTo>
                      <a:pt x="45" y="55"/>
                      <a:pt x="49" y="59"/>
                      <a:pt x="53" y="64"/>
                    </a:cubicBezTo>
                    <a:cubicBezTo>
                      <a:pt x="47" y="57"/>
                      <a:pt x="45" y="45"/>
                      <a:pt x="39" y="37"/>
                    </a:cubicBezTo>
                    <a:cubicBezTo>
                      <a:pt x="36" y="32"/>
                      <a:pt x="31" y="23"/>
                      <a:pt x="35" y="17"/>
                    </a:cubicBezTo>
                    <a:cubicBezTo>
                      <a:pt x="49" y="24"/>
                      <a:pt x="64" y="26"/>
                      <a:pt x="78" y="18"/>
                    </a:cubicBezTo>
                    <a:cubicBezTo>
                      <a:pt x="76" y="25"/>
                      <a:pt x="77" y="36"/>
                      <a:pt x="77" y="43"/>
                    </a:cubicBezTo>
                    <a:cubicBezTo>
                      <a:pt x="79" y="39"/>
                      <a:pt x="86" y="18"/>
                      <a:pt x="81" y="14"/>
                    </a:cubicBezTo>
                    <a:cubicBezTo>
                      <a:pt x="79" y="12"/>
                      <a:pt x="74" y="17"/>
                      <a:pt x="71" y="17"/>
                    </a:cubicBezTo>
                    <a:cubicBezTo>
                      <a:pt x="60" y="19"/>
                      <a:pt x="48" y="14"/>
                      <a:pt x="37" y="14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0" name="Freeform 95">
                <a:extLst>
                  <a:ext uri="{FF2B5EF4-FFF2-40B4-BE49-F238E27FC236}">
                    <a16:creationId xmlns:a16="http://schemas.microsoft.com/office/drawing/2014/main" id="{A17EA000-921C-458D-A88C-AF1278D46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8" y="2072"/>
                <a:ext cx="72" cy="32"/>
              </a:xfrm>
              <a:custGeom>
                <a:avLst/>
                <a:gdLst>
                  <a:gd name="T0" fmla="*/ 135 w 48"/>
                  <a:gd name="T1" fmla="*/ 0 h 21"/>
                  <a:gd name="T2" fmla="*/ 107 w 48"/>
                  <a:gd name="T3" fmla="*/ 32 h 21"/>
                  <a:gd name="T4" fmla="*/ 72 w 48"/>
                  <a:gd name="T5" fmla="*/ 40 h 21"/>
                  <a:gd name="T6" fmla="*/ 0 w 48"/>
                  <a:gd name="T7" fmla="*/ 75 h 21"/>
                  <a:gd name="T8" fmla="*/ 89 w 48"/>
                  <a:gd name="T9" fmla="*/ 67 h 21"/>
                  <a:gd name="T10" fmla="*/ 162 w 48"/>
                  <a:gd name="T11" fmla="*/ 2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8" h="21">
                    <a:moveTo>
                      <a:pt x="40" y="0"/>
                    </a:moveTo>
                    <a:cubicBezTo>
                      <a:pt x="36" y="2"/>
                      <a:pt x="35" y="7"/>
                      <a:pt x="31" y="9"/>
                    </a:cubicBezTo>
                    <a:cubicBezTo>
                      <a:pt x="27" y="12"/>
                      <a:pt x="24" y="11"/>
                      <a:pt x="21" y="11"/>
                    </a:cubicBezTo>
                    <a:cubicBezTo>
                      <a:pt x="13" y="13"/>
                      <a:pt x="7" y="17"/>
                      <a:pt x="0" y="21"/>
                    </a:cubicBezTo>
                    <a:cubicBezTo>
                      <a:pt x="10" y="16"/>
                      <a:pt x="17" y="19"/>
                      <a:pt x="26" y="19"/>
                    </a:cubicBezTo>
                    <a:cubicBezTo>
                      <a:pt x="34" y="19"/>
                      <a:pt x="43" y="13"/>
                      <a:pt x="48" y="7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1" name="Freeform 96">
                <a:extLst>
                  <a:ext uri="{FF2B5EF4-FFF2-40B4-BE49-F238E27FC236}">
                    <a16:creationId xmlns:a16="http://schemas.microsoft.com/office/drawing/2014/main" id="{FC7BE958-81A6-42A7-82EF-5E8D6DEBA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8" y="1784"/>
                <a:ext cx="128" cy="61"/>
              </a:xfrm>
              <a:custGeom>
                <a:avLst/>
                <a:gdLst>
                  <a:gd name="T0" fmla="*/ 140 w 85"/>
                  <a:gd name="T1" fmla="*/ 67 h 41"/>
                  <a:gd name="T2" fmla="*/ 197 w 85"/>
                  <a:gd name="T3" fmla="*/ 54 h 41"/>
                  <a:gd name="T4" fmla="*/ 251 w 85"/>
                  <a:gd name="T5" fmla="*/ 42 h 41"/>
                  <a:gd name="T6" fmla="*/ 277 w 85"/>
                  <a:gd name="T7" fmla="*/ 13 h 41"/>
                  <a:gd name="T8" fmla="*/ 211 w 85"/>
                  <a:gd name="T9" fmla="*/ 6 h 41"/>
                  <a:gd name="T10" fmla="*/ 232 w 85"/>
                  <a:gd name="T11" fmla="*/ 27 h 41"/>
                  <a:gd name="T12" fmla="*/ 140 w 85"/>
                  <a:gd name="T13" fmla="*/ 42 h 41"/>
                  <a:gd name="T14" fmla="*/ 0 w 85"/>
                  <a:gd name="T15" fmla="*/ 135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41">
                    <a:moveTo>
                      <a:pt x="41" y="20"/>
                    </a:moveTo>
                    <a:cubicBezTo>
                      <a:pt x="47" y="20"/>
                      <a:pt x="53" y="17"/>
                      <a:pt x="58" y="16"/>
                    </a:cubicBezTo>
                    <a:cubicBezTo>
                      <a:pt x="64" y="15"/>
                      <a:pt x="69" y="15"/>
                      <a:pt x="74" y="13"/>
                    </a:cubicBezTo>
                    <a:cubicBezTo>
                      <a:pt x="79" y="12"/>
                      <a:pt x="85" y="10"/>
                      <a:pt x="81" y="4"/>
                    </a:cubicBezTo>
                    <a:cubicBezTo>
                      <a:pt x="78" y="0"/>
                      <a:pt x="67" y="2"/>
                      <a:pt x="62" y="2"/>
                    </a:cubicBezTo>
                    <a:cubicBezTo>
                      <a:pt x="64" y="4"/>
                      <a:pt x="67" y="5"/>
                      <a:pt x="68" y="8"/>
                    </a:cubicBezTo>
                    <a:cubicBezTo>
                      <a:pt x="60" y="13"/>
                      <a:pt x="49" y="10"/>
                      <a:pt x="41" y="13"/>
                    </a:cubicBezTo>
                    <a:cubicBezTo>
                      <a:pt x="26" y="19"/>
                      <a:pt x="11" y="28"/>
                      <a:pt x="0" y="41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2" name="Freeform 97">
                <a:extLst>
                  <a:ext uri="{FF2B5EF4-FFF2-40B4-BE49-F238E27FC236}">
                    <a16:creationId xmlns:a16="http://schemas.microsoft.com/office/drawing/2014/main" id="{73F1D8AF-5298-4DAC-AC35-6FA206609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821"/>
                <a:ext cx="39" cy="32"/>
              </a:xfrm>
              <a:custGeom>
                <a:avLst/>
                <a:gdLst>
                  <a:gd name="T0" fmla="*/ 39 w 26"/>
                  <a:gd name="T1" fmla="*/ 0 h 21"/>
                  <a:gd name="T2" fmla="*/ 89 w 26"/>
                  <a:gd name="T3" fmla="*/ 67 h 21"/>
                  <a:gd name="T4" fmla="*/ 0 w 26"/>
                  <a:gd name="T5" fmla="*/ 40 h 21"/>
                  <a:gd name="T6" fmla="*/ 26 w 26"/>
                  <a:gd name="T7" fmla="*/ 27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1">
                    <a:moveTo>
                      <a:pt x="11" y="0"/>
                    </a:moveTo>
                    <a:cubicBezTo>
                      <a:pt x="18" y="3"/>
                      <a:pt x="23" y="13"/>
                      <a:pt x="26" y="19"/>
                    </a:cubicBezTo>
                    <a:cubicBezTo>
                      <a:pt x="18" y="21"/>
                      <a:pt x="9" y="9"/>
                      <a:pt x="0" y="11"/>
                    </a:cubicBezTo>
                    <a:cubicBezTo>
                      <a:pt x="2" y="11"/>
                      <a:pt x="5" y="10"/>
                      <a:pt x="7" y="8"/>
                    </a:cubicBezTo>
                  </a:path>
                </a:pathLst>
              </a:custGeom>
              <a:solidFill>
                <a:srgbClr val="84A7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3" name="Freeform 98">
                <a:extLst>
                  <a:ext uri="{FF2B5EF4-FFF2-40B4-BE49-F238E27FC236}">
                    <a16:creationId xmlns:a16="http://schemas.microsoft.com/office/drawing/2014/main" id="{806C004E-10D1-481B-9357-714C5094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542"/>
                <a:ext cx="168" cy="756"/>
              </a:xfrm>
              <a:custGeom>
                <a:avLst/>
                <a:gdLst>
                  <a:gd name="T0" fmla="*/ 242 w 112"/>
                  <a:gd name="T1" fmla="*/ 215 h 504"/>
                  <a:gd name="T2" fmla="*/ 147 w 112"/>
                  <a:gd name="T3" fmla="*/ 66 h 504"/>
                  <a:gd name="T4" fmla="*/ 107 w 112"/>
                  <a:gd name="T5" fmla="*/ 122 h 504"/>
                  <a:gd name="T6" fmla="*/ 176 w 112"/>
                  <a:gd name="T7" fmla="*/ 215 h 504"/>
                  <a:gd name="T8" fmla="*/ 255 w 112"/>
                  <a:gd name="T9" fmla="*/ 296 h 504"/>
                  <a:gd name="T10" fmla="*/ 264 w 112"/>
                  <a:gd name="T11" fmla="*/ 363 h 504"/>
                  <a:gd name="T12" fmla="*/ 207 w 112"/>
                  <a:gd name="T13" fmla="*/ 410 h 504"/>
                  <a:gd name="T14" fmla="*/ 147 w 112"/>
                  <a:gd name="T15" fmla="*/ 566 h 504"/>
                  <a:gd name="T16" fmla="*/ 237 w 112"/>
                  <a:gd name="T17" fmla="*/ 635 h 504"/>
                  <a:gd name="T18" fmla="*/ 134 w 112"/>
                  <a:gd name="T19" fmla="*/ 782 h 504"/>
                  <a:gd name="T20" fmla="*/ 183 w 112"/>
                  <a:gd name="T21" fmla="*/ 891 h 504"/>
                  <a:gd name="T22" fmla="*/ 180 w 112"/>
                  <a:gd name="T23" fmla="*/ 984 h 504"/>
                  <a:gd name="T24" fmla="*/ 203 w 112"/>
                  <a:gd name="T25" fmla="*/ 1094 h 504"/>
                  <a:gd name="T26" fmla="*/ 161 w 112"/>
                  <a:gd name="T27" fmla="*/ 1209 h 504"/>
                  <a:gd name="T28" fmla="*/ 135 w 112"/>
                  <a:gd name="T29" fmla="*/ 1310 h 504"/>
                  <a:gd name="T30" fmla="*/ 48 w 112"/>
                  <a:gd name="T31" fmla="*/ 1430 h 504"/>
                  <a:gd name="T32" fmla="*/ 75 w 112"/>
                  <a:gd name="T33" fmla="*/ 1499 h 504"/>
                  <a:gd name="T34" fmla="*/ 161 w 112"/>
                  <a:gd name="T35" fmla="*/ 1524 h 504"/>
                  <a:gd name="T36" fmla="*/ 215 w 112"/>
                  <a:gd name="T37" fmla="*/ 1511 h 504"/>
                  <a:gd name="T38" fmla="*/ 255 w 112"/>
                  <a:gd name="T39" fmla="*/ 1574 h 504"/>
                  <a:gd name="T40" fmla="*/ 153 w 112"/>
                  <a:gd name="T41" fmla="*/ 1598 h 504"/>
                  <a:gd name="T42" fmla="*/ 149 w 112"/>
                  <a:gd name="T43" fmla="*/ 1659 h 504"/>
                  <a:gd name="T44" fmla="*/ 0 w 112"/>
                  <a:gd name="T45" fmla="*/ 1692 h 504"/>
                  <a:gd name="T46" fmla="*/ 215 w 112"/>
                  <a:gd name="T47" fmla="*/ 1679 h 504"/>
                  <a:gd name="T48" fmla="*/ 284 w 112"/>
                  <a:gd name="T49" fmla="*/ 1607 h 504"/>
                  <a:gd name="T50" fmla="*/ 296 w 112"/>
                  <a:gd name="T51" fmla="*/ 1425 h 504"/>
                  <a:gd name="T52" fmla="*/ 318 w 112"/>
                  <a:gd name="T53" fmla="*/ 1202 h 504"/>
                  <a:gd name="T54" fmla="*/ 324 w 112"/>
                  <a:gd name="T55" fmla="*/ 930 h 504"/>
                  <a:gd name="T56" fmla="*/ 338 w 112"/>
                  <a:gd name="T57" fmla="*/ 716 h 504"/>
                  <a:gd name="T58" fmla="*/ 345 w 112"/>
                  <a:gd name="T59" fmla="*/ 639 h 504"/>
                  <a:gd name="T60" fmla="*/ 342 w 112"/>
                  <a:gd name="T61" fmla="*/ 531 h 504"/>
                  <a:gd name="T62" fmla="*/ 378 w 112"/>
                  <a:gd name="T63" fmla="*/ 471 h 504"/>
                  <a:gd name="T64" fmla="*/ 365 w 112"/>
                  <a:gd name="T65" fmla="*/ 386 h 504"/>
                  <a:gd name="T66" fmla="*/ 315 w 112"/>
                  <a:gd name="T67" fmla="*/ 305 h 504"/>
                  <a:gd name="T68" fmla="*/ 257 w 112"/>
                  <a:gd name="T69" fmla="*/ 257 h 504"/>
                  <a:gd name="T70" fmla="*/ 221 w 112"/>
                  <a:gd name="T71" fmla="*/ 170 h 50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2" h="504">
                    <a:moveTo>
                      <a:pt x="71" y="63"/>
                    </a:moveTo>
                    <a:cubicBezTo>
                      <a:pt x="59" y="53"/>
                      <a:pt x="54" y="32"/>
                      <a:pt x="43" y="19"/>
                    </a:cubicBezTo>
                    <a:cubicBezTo>
                      <a:pt x="27" y="0"/>
                      <a:pt x="20" y="21"/>
                      <a:pt x="31" y="36"/>
                    </a:cubicBezTo>
                    <a:cubicBezTo>
                      <a:pt x="38" y="46"/>
                      <a:pt x="45" y="54"/>
                      <a:pt x="52" y="63"/>
                    </a:cubicBezTo>
                    <a:cubicBezTo>
                      <a:pt x="59" y="72"/>
                      <a:pt x="69" y="78"/>
                      <a:pt x="75" y="87"/>
                    </a:cubicBezTo>
                    <a:cubicBezTo>
                      <a:pt x="78" y="92"/>
                      <a:pt x="81" y="101"/>
                      <a:pt x="78" y="107"/>
                    </a:cubicBezTo>
                    <a:cubicBezTo>
                      <a:pt x="75" y="113"/>
                      <a:pt x="64" y="114"/>
                      <a:pt x="61" y="121"/>
                    </a:cubicBezTo>
                    <a:cubicBezTo>
                      <a:pt x="85" y="141"/>
                      <a:pt x="65" y="160"/>
                      <a:pt x="43" y="167"/>
                    </a:cubicBezTo>
                    <a:cubicBezTo>
                      <a:pt x="53" y="172"/>
                      <a:pt x="66" y="176"/>
                      <a:pt x="70" y="188"/>
                    </a:cubicBezTo>
                    <a:cubicBezTo>
                      <a:pt x="75" y="207"/>
                      <a:pt x="49" y="220"/>
                      <a:pt x="39" y="231"/>
                    </a:cubicBezTo>
                    <a:cubicBezTo>
                      <a:pt x="59" y="237"/>
                      <a:pt x="61" y="244"/>
                      <a:pt x="54" y="264"/>
                    </a:cubicBezTo>
                    <a:cubicBezTo>
                      <a:pt x="50" y="275"/>
                      <a:pt x="49" y="281"/>
                      <a:pt x="53" y="291"/>
                    </a:cubicBezTo>
                    <a:cubicBezTo>
                      <a:pt x="57" y="303"/>
                      <a:pt x="62" y="311"/>
                      <a:pt x="60" y="324"/>
                    </a:cubicBezTo>
                    <a:cubicBezTo>
                      <a:pt x="58" y="336"/>
                      <a:pt x="52" y="347"/>
                      <a:pt x="47" y="358"/>
                    </a:cubicBezTo>
                    <a:cubicBezTo>
                      <a:pt x="43" y="368"/>
                      <a:pt x="42" y="377"/>
                      <a:pt x="40" y="388"/>
                    </a:cubicBezTo>
                    <a:cubicBezTo>
                      <a:pt x="37" y="403"/>
                      <a:pt x="23" y="411"/>
                      <a:pt x="14" y="423"/>
                    </a:cubicBezTo>
                    <a:cubicBezTo>
                      <a:pt x="4" y="438"/>
                      <a:pt x="7" y="439"/>
                      <a:pt x="22" y="444"/>
                    </a:cubicBezTo>
                    <a:cubicBezTo>
                      <a:pt x="30" y="446"/>
                      <a:pt x="38" y="451"/>
                      <a:pt x="47" y="451"/>
                    </a:cubicBezTo>
                    <a:cubicBezTo>
                      <a:pt x="53" y="450"/>
                      <a:pt x="57" y="448"/>
                      <a:pt x="63" y="447"/>
                    </a:cubicBezTo>
                    <a:cubicBezTo>
                      <a:pt x="76" y="446"/>
                      <a:pt x="79" y="456"/>
                      <a:pt x="75" y="466"/>
                    </a:cubicBezTo>
                    <a:cubicBezTo>
                      <a:pt x="68" y="483"/>
                      <a:pt x="58" y="469"/>
                      <a:pt x="45" y="473"/>
                    </a:cubicBezTo>
                    <a:cubicBezTo>
                      <a:pt x="49" y="482"/>
                      <a:pt x="52" y="484"/>
                      <a:pt x="44" y="491"/>
                    </a:cubicBezTo>
                    <a:cubicBezTo>
                      <a:pt x="33" y="502"/>
                      <a:pt x="15" y="499"/>
                      <a:pt x="0" y="501"/>
                    </a:cubicBezTo>
                    <a:cubicBezTo>
                      <a:pt x="17" y="504"/>
                      <a:pt x="48" y="504"/>
                      <a:pt x="63" y="497"/>
                    </a:cubicBezTo>
                    <a:cubicBezTo>
                      <a:pt x="73" y="493"/>
                      <a:pt x="80" y="486"/>
                      <a:pt x="84" y="476"/>
                    </a:cubicBezTo>
                    <a:cubicBezTo>
                      <a:pt x="91" y="459"/>
                      <a:pt x="88" y="440"/>
                      <a:pt x="87" y="422"/>
                    </a:cubicBezTo>
                    <a:cubicBezTo>
                      <a:pt x="86" y="400"/>
                      <a:pt x="91" y="377"/>
                      <a:pt x="94" y="356"/>
                    </a:cubicBezTo>
                    <a:cubicBezTo>
                      <a:pt x="97" y="329"/>
                      <a:pt x="94" y="302"/>
                      <a:pt x="96" y="275"/>
                    </a:cubicBezTo>
                    <a:cubicBezTo>
                      <a:pt x="97" y="254"/>
                      <a:pt x="97" y="233"/>
                      <a:pt x="100" y="212"/>
                    </a:cubicBezTo>
                    <a:cubicBezTo>
                      <a:pt x="101" y="204"/>
                      <a:pt x="102" y="197"/>
                      <a:pt x="102" y="189"/>
                    </a:cubicBezTo>
                    <a:cubicBezTo>
                      <a:pt x="101" y="181"/>
                      <a:pt x="97" y="164"/>
                      <a:pt x="101" y="157"/>
                    </a:cubicBezTo>
                    <a:cubicBezTo>
                      <a:pt x="106" y="148"/>
                      <a:pt x="112" y="151"/>
                      <a:pt x="112" y="139"/>
                    </a:cubicBezTo>
                    <a:cubicBezTo>
                      <a:pt x="112" y="132"/>
                      <a:pt x="110" y="121"/>
                      <a:pt x="108" y="114"/>
                    </a:cubicBezTo>
                    <a:cubicBezTo>
                      <a:pt x="105" y="106"/>
                      <a:pt x="98" y="97"/>
                      <a:pt x="93" y="90"/>
                    </a:cubicBezTo>
                    <a:cubicBezTo>
                      <a:pt x="88" y="84"/>
                      <a:pt x="81" y="81"/>
                      <a:pt x="76" y="76"/>
                    </a:cubicBezTo>
                    <a:cubicBezTo>
                      <a:pt x="69" y="68"/>
                      <a:pt x="70" y="59"/>
                      <a:pt x="65" y="50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4" name="Freeform 99">
                <a:extLst>
                  <a:ext uri="{FF2B5EF4-FFF2-40B4-BE49-F238E27FC236}">
                    <a16:creationId xmlns:a16="http://schemas.microsoft.com/office/drawing/2014/main" id="{939C478F-9F8F-44C3-A69F-6241C535C3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" y="2498"/>
                <a:ext cx="136" cy="138"/>
              </a:xfrm>
              <a:custGeom>
                <a:avLst/>
                <a:gdLst>
                  <a:gd name="T0" fmla="*/ 197 w 91"/>
                  <a:gd name="T1" fmla="*/ 234 h 92"/>
                  <a:gd name="T2" fmla="*/ 262 w 91"/>
                  <a:gd name="T3" fmla="*/ 311 h 92"/>
                  <a:gd name="T4" fmla="*/ 303 w 91"/>
                  <a:gd name="T5" fmla="*/ 269 h 92"/>
                  <a:gd name="T6" fmla="*/ 244 w 91"/>
                  <a:gd name="T7" fmla="*/ 183 h 92"/>
                  <a:gd name="T8" fmla="*/ 170 w 91"/>
                  <a:gd name="T9" fmla="*/ 153 h 92"/>
                  <a:gd name="T10" fmla="*/ 100 w 91"/>
                  <a:gd name="T11" fmla="*/ 75 h 92"/>
                  <a:gd name="T12" fmla="*/ 40 w 91"/>
                  <a:gd name="T13" fmla="*/ 0 h 92"/>
                  <a:gd name="T14" fmla="*/ 108 w 91"/>
                  <a:gd name="T15" fmla="*/ 107 h 92"/>
                  <a:gd name="T16" fmla="*/ 163 w 91"/>
                  <a:gd name="T17" fmla="*/ 242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92">
                    <a:moveTo>
                      <a:pt x="59" y="69"/>
                    </a:moveTo>
                    <a:cubicBezTo>
                      <a:pt x="63" y="74"/>
                      <a:pt x="70" y="92"/>
                      <a:pt x="78" y="92"/>
                    </a:cubicBezTo>
                    <a:cubicBezTo>
                      <a:pt x="84" y="92"/>
                      <a:pt x="86" y="84"/>
                      <a:pt x="91" y="79"/>
                    </a:cubicBezTo>
                    <a:cubicBezTo>
                      <a:pt x="87" y="71"/>
                      <a:pt x="78" y="62"/>
                      <a:pt x="73" y="54"/>
                    </a:cubicBezTo>
                    <a:cubicBezTo>
                      <a:pt x="65" y="42"/>
                      <a:pt x="62" y="52"/>
                      <a:pt x="51" y="45"/>
                    </a:cubicBezTo>
                    <a:cubicBezTo>
                      <a:pt x="43" y="41"/>
                      <a:pt x="37" y="28"/>
                      <a:pt x="30" y="22"/>
                    </a:cubicBezTo>
                    <a:cubicBezTo>
                      <a:pt x="24" y="15"/>
                      <a:pt x="19" y="4"/>
                      <a:pt x="12" y="0"/>
                    </a:cubicBezTo>
                    <a:cubicBezTo>
                      <a:pt x="0" y="9"/>
                      <a:pt x="27" y="25"/>
                      <a:pt x="32" y="31"/>
                    </a:cubicBezTo>
                    <a:cubicBezTo>
                      <a:pt x="40" y="43"/>
                      <a:pt x="42" y="59"/>
                      <a:pt x="49" y="71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5" name="Freeform 100">
                <a:extLst>
                  <a:ext uri="{FF2B5EF4-FFF2-40B4-BE49-F238E27FC236}">
                    <a16:creationId xmlns:a16="http://schemas.microsoft.com/office/drawing/2014/main" id="{3316CA59-9AC4-4EC9-B321-C5D52C97F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510"/>
                <a:ext cx="153" cy="90"/>
              </a:xfrm>
              <a:custGeom>
                <a:avLst/>
                <a:gdLst>
                  <a:gd name="T0" fmla="*/ 0 w 102"/>
                  <a:gd name="T1" fmla="*/ 126 h 60"/>
                  <a:gd name="T2" fmla="*/ 45 w 102"/>
                  <a:gd name="T3" fmla="*/ 197 h 60"/>
                  <a:gd name="T4" fmla="*/ 108 w 102"/>
                  <a:gd name="T5" fmla="*/ 180 h 60"/>
                  <a:gd name="T6" fmla="*/ 228 w 102"/>
                  <a:gd name="T7" fmla="*/ 126 h 60"/>
                  <a:gd name="T8" fmla="*/ 318 w 102"/>
                  <a:gd name="T9" fmla="*/ 86 h 60"/>
                  <a:gd name="T10" fmla="*/ 345 w 102"/>
                  <a:gd name="T11" fmla="*/ 59 h 60"/>
                  <a:gd name="T12" fmla="*/ 332 w 102"/>
                  <a:gd name="T13" fmla="*/ 0 h 60"/>
                  <a:gd name="T14" fmla="*/ 282 w 102"/>
                  <a:gd name="T15" fmla="*/ 35 h 60"/>
                  <a:gd name="T16" fmla="*/ 221 w 102"/>
                  <a:gd name="T17" fmla="*/ 66 h 60"/>
                  <a:gd name="T18" fmla="*/ 143 w 102"/>
                  <a:gd name="T19" fmla="*/ 108 h 60"/>
                  <a:gd name="T20" fmla="*/ 48 w 102"/>
                  <a:gd name="T21" fmla="*/ 135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2" h="60">
                    <a:moveTo>
                      <a:pt x="0" y="37"/>
                    </a:moveTo>
                    <a:cubicBezTo>
                      <a:pt x="4" y="44"/>
                      <a:pt x="5" y="56"/>
                      <a:pt x="13" y="58"/>
                    </a:cubicBezTo>
                    <a:cubicBezTo>
                      <a:pt x="18" y="60"/>
                      <a:pt x="27" y="54"/>
                      <a:pt x="32" y="53"/>
                    </a:cubicBezTo>
                    <a:cubicBezTo>
                      <a:pt x="43" y="48"/>
                      <a:pt x="56" y="44"/>
                      <a:pt x="67" y="37"/>
                    </a:cubicBezTo>
                    <a:cubicBezTo>
                      <a:pt x="76" y="32"/>
                      <a:pt x="84" y="29"/>
                      <a:pt x="94" y="25"/>
                    </a:cubicBezTo>
                    <a:cubicBezTo>
                      <a:pt x="100" y="22"/>
                      <a:pt x="101" y="24"/>
                      <a:pt x="102" y="17"/>
                    </a:cubicBezTo>
                    <a:cubicBezTo>
                      <a:pt x="102" y="14"/>
                      <a:pt x="99" y="4"/>
                      <a:pt x="98" y="0"/>
                    </a:cubicBezTo>
                    <a:cubicBezTo>
                      <a:pt x="92" y="3"/>
                      <a:pt x="88" y="7"/>
                      <a:pt x="83" y="10"/>
                    </a:cubicBezTo>
                    <a:cubicBezTo>
                      <a:pt x="77" y="15"/>
                      <a:pt x="72" y="16"/>
                      <a:pt x="65" y="19"/>
                    </a:cubicBezTo>
                    <a:cubicBezTo>
                      <a:pt x="56" y="24"/>
                      <a:pt x="53" y="29"/>
                      <a:pt x="42" y="32"/>
                    </a:cubicBezTo>
                    <a:cubicBezTo>
                      <a:pt x="33" y="35"/>
                      <a:pt x="23" y="38"/>
                      <a:pt x="14" y="40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6" name="Freeform 101">
                <a:extLst>
                  <a:ext uri="{FF2B5EF4-FFF2-40B4-BE49-F238E27FC236}">
                    <a16:creationId xmlns:a16="http://schemas.microsoft.com/office/drawing/2014/main" id="{1458ABFB-EC8C-46E5-BED3-1507193C1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383"/>
                <a:ext cx="235" cy="160"/>
              </a:xfrm>
              <a:custGeom>
                <a:avLst/>
                <a:gdLst>
                  <a:gd name="T0" fmla="*/ 492 w 157"/>
                  <a:gd name="T1" fmla="*/ 197 h 107"/>
                  <a:gd name="T2" fmla="*/ 527 w 157"/>
                  <a:gd name="T3" fmla="*/ 46 h 107"/>
                  <a:gd name="T4" fmla="*/ 229 w 157"/>
                  <a:gd name="T5" fmla="*/ 54 h 107"/>
                  <a:gd name="T6" fmla="*/ 163 w 157"/>
                  <a:gd name="T7" fmla="*/ 9 h 107"/>
                  <a:gd name="T8" fmla="*/ 114 w 157"/>
                  <a:gd name="T9" fmla="*/ 55 h 107"/>
                  <a:gd name="T10" fmla="*/ 0 w 157"/>
                  <a:gd name="T11" fmla="*/ 36 h 107"/>
                  <a:gd name="T12" fmla="*/ 67 w 157"/>
                  <a:gd name="T13" fmla="*/ 108 h 107"/>
                  <a:gd name="T14" fmla="*/ 49 w 157"/>
                  <a:gd name="T15" fmla="*/ 176 h 107"/>
                  <a:gd name="T16" fmla="*/ 90 w 157"/>
                  <a:gd name="T17" fmla="*/ 357 h 107"/>
                  <a:gd name="T18" fmla="*/ 117 w 157"/>
                  <a:gd name="T19" fmla="*/ 170 h 107"/>
                  <a:gd name="T20" fmla="*/ 204 w 157"/>
                  <a:gd name="T21" fmla="*/ 170 h 107"/>
                  <a:gd name="T22" fmla="*/ 292 w 157"/>
                  <a:gd name="T23" fmla="*/ 167 h 107"/>
                  <a:gd name="T24" fmla="*/ 412 w 157"/>
                  <a:gd name="T25" fmla="*/ 170 h 107"/>
                  <a:gd name="T26" fmla="*/ 473 w 157"/>
                  <a:gd name="T27" fmla="*/ 108 h 107"/>
                  <a:gd name="T28" fmla="*/ 492 w 157"/>
                  <a:gd name="T29" fmla="*/ 175 h 10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57" h="107">
                    <a:moveTo>
                      <a:pt x="147" y="59"/>
                    </a:moveTo>
                    <a:cubicBezTo>
                      <a:pt x="152" y="45"/>
                      <a:pt x="150" y="29"/>
                      <a:pt x="157" y="14"/>
                    </a:cubicBezTo>
                    <a:cubicBezTo>
                      <a:pt x="127" y="19"/>
                      <a:pt x="96" y="34"/>
                      <a:pt x="68" y="16"/>
                    </a:cubicBezTo>
                    <a:cubicBezTo>
                      <a:pt x="62" y="12"/>
                      <a:pt x="56" y="4"/>
                      <a:pt x="49" y="3"/>
                    </a:cubicBezTo>
                    <a:cubicBezTo>
                      <a:pt x="36" y="0"/>
                      <a:pt x="39" y="10"/>
                      <a:pt x="34" y="17"/>
                    </a:cubicBezTo>
                    <a:cubicBezTo>
                      <a:pt x="22" y="32"/>
                      <a:pt x="14" y="8"/>
                      <a:pt x="0" y="11"/>
                    </a:cubicBezTo>
                    <a:cubicBezTo>
                      <a:pt x="5" y="20"/>
                      <a:pt x="16" y="23"/>
                      <a:pt x="20" y="32"/>
                    </a:cubicBezTo>
                    <a:cubicBezTo>
                      <a:pt x="24" y="41"/>
                      <a:pt x="19" y="45"/>
                      <a:pt x="15" y="53"/>
                    </a:cubicBezTo>
                    <a:cubicBezTo>
                      <a:pt x="6" y="72"/>
                      <a:pt x="14" y="92"/>
                      <a:pt x="27" y="107"/>
                    </a:cubicBezTo>
                    <a:cubicBezTo>
                      <a:pt x="26" y="85"/>
                      <a:pt x="23" y="72"/>
                      <a:pt x="35" y="51"/>
                    </a:cubicBezTo>
                    <a:cubicBezTo>
                      <a:pt x="43" y="39"/>
                      <a:pt x="52" y="39"/>
                      <a:pt x="61" y="51"/>
                    </a:cubicBezTo>
                    <a:cubicBezTo>
                      <a:pt x="53" y="34"/>
                      <a:pt x="82" y="38"/>
                      <a:pt x="87" y="50"/>
                    </a:cubicBezTo>
                    <a:cubicBezTo>
                      <a:pt x="101" y="38"/>
                      <a:pt x="112" y="33"/>
                      <a:pt x="123" y="51"/>
                    </a:cubicBezTo>
                    <a:cubicBezTo>
                      <a:pt x="126" y="41"/>
                      <a:pt x="129" y="25"/>
                      <a:pt x="141" y="32"/>
                    </a:cubicBezTo>
                    <a:cubicBezTo>
                      <a:pt x="147" y="36"/>
                      <a:pt x="150" y="47"/>
                      <a:pt x="147" y="52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7" name="Freeform 102">
                <a:extLst>
                  <a:ext uri="{FF2B5EF4-FFF2-40B4-BE49-F238E27FC236}">
                    <a16:creationId xmlns:a16="http://schemas.microsoft.com/office/drawing/2014/main" id="{0F6E86AF-CEEB-4A7D-904C-16974FB4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389"/>
                <a:ext cx="201" cy="46"/>
              </a:xfrm>
              <a:custGeom>
                <a:avLst/>
                <a:gdLst>
                  <a:gd name="T0" fmla="*/ 0 w 134"/>
                  <a:gd name="T1" fmla="*/ 95 h 31"/>
                  <a:gd name="T2" fmla="*/ 162 w 134"/>
                  <a:gd name="T3" fmla="*/ 46 h 31"/>
                  <a:gd name="T4" fmla="*/ 297 w 134"/>
                  <a:gd name="T5" fmla="*/ 13 h 31"/>
                  <a:gd name="T6" fmla="*/ 453 w 134"/>
                  <a:gd name="T7" fmla="*/ 101 h 31"/>
                  <a:gd name="T8" fmla="*/ 351 w 134"/>
                  <a:gd name="T9" fmla="*/ 101 h 31"/>
                  <a:gd name="T10" fmla="*/ 203 w 134"/>
                  <a:gd name="T11" fmla="*/ 79 h 31"/>
                  <a:gd name="T12" fmla="*/ 66 w 134"/>
                  <a:gd name="T13" fmla="*/ 82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31">
                    <a:moveTo>
                      <a:pt x="0" y="29"/>
                    </a:moveTo>
                    <a:cubicBezTo>
                      <a:pt x="13" y="21"/>
                      <a:pt x="33" y="18"/>
                      <a:pt x="48" y="14"/>
                    </a:cubicBezTo>
                    <a:cubicBezTo>
                      <a:pt x="62" y="12"/>
                      <a:pt x="74" y="7"/>
                      <a:pt x="88" y="4"/>
                    </a:cubicBezTo>
                    <a:cubicBezTo>
                      <a:pt x="110" y="0"/>
                      <a:pt x="131" y="5"/>
                      <a:pt x="134" y="31"/>
                    </a:cubicBezTo>
                    <a:cubicBezTo>
                      <a:pt x="122" y="19"/>
                      <a:pt x="108" y="11"/>
                      <a:pt x="104" y="31"/>
                    </a:cubicBezTo>
                    <a:cubicBezTo>
                      <a:pt x="90" y="15"/>
                      <a:pt x="77" y="25"/>
                      <a:pt x="60" y="24"/>
                    </a:cubicBezTo>
                    <a:cubicBezTo>
                      <a:pt x="47" y="24"/>
                      <a:pt x="32" y="23"/>
                      <a:pt x="19" y="25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8" name="Freeform 103">
                <a:extLst>
                  <a:ext uri="{FF2B5EF4-FFF2-40B4-BE49-F238E27FC236}">
                    <a16:creationId xmlns:a16="http://schemas.microsoft.com/office/drawing/2014/main" id="{ACC53D76-457F-41F9-8B76-27811AB1D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908"/>
                <a:ext cx="41" cy="111"/>
              </a:xfrm>
              <a:custGeom>
                <a:avLst/>
                <a:gdLst>
                  <a:gd name="T0" fmla="*/ 0 w 28"/>
                  <a:gd name="T1" fmla="*/ 221 h 74"/>
                  <a:gd name="T2" fmla="*/ 50 w 28"/>
                  <a:gd name="T3" fmla="*/ 32 h 74"/>
                  <a:gd name="T4" fmla="*/ 69 w 28"/>
                  <a:gd name="T5" fmla="*/ 89 h 74"/>
                  <a:gd name="T6" fmla="*/ 41 w 28"/>
                  <a:gd name="T7" fmla="*/ 251 h 74"/>
                  <a:gd name="T8" fmla="*/ 41 w 28"/>
                  <a:gd name="T9" fmla="*/ 161 h 74"/>
                  <a:gd name="T10" fmla="*/ 28 w 28"/>
                  <a:gd name="T11" fmla="*/ 176 h 7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74">
                    <a:moveTo>
                      <a:pt x="0" y="65"/>
                    </a:moveTo>
                    <a:cubicBezTo>
                      <a:pt x="3" y="51"/>
                      <a:pt x="3" y="19"/>
                      <a:pt x="16" y="9"/>
                    </a:cubicBezTo>
                    <a:cubicBezTo>
                      <a:pt x="28" y="0"/>
                      <a:pt x="23" y="19"/>
                      <a:pt x="22" y="26"/>
                    </a:cubicBezTo>
                    <a:cubicBezTo>
                      <a:pt x="18" y="42"/>
                      <a:pt x="17" y="58"/>
                      <a:pt x="13" y="74"/>
                    </a:cubicBezTo>
                    <a:cubicBezTo>
                      <a:pt x="14" y="65"/>
                      <a:pt x="17" y="55"/>
                      <a:pt x="13" y="47"/>
                    </a:cubicBezTo>
                    <a:cubicBezTo>
                      <a:pt x="9" y="47"/>
                      <a:pt x="10" y="49"/>
                      <a:pt x="9" y="52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49" name="Freeform 104">
                <a:extLst>
                  <a:ext uri="{FF2B5EF4-FFF2-40B4-BE49-F238E27FC236}">
                    <a16:creationId xmlns:a16="http://schemas.microsoft.com/office/drawing/2014/main" id="{5A215632-DA99-47A9-8D19-A444B68DD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241"/>
                <a:ext cx="62" cy="32"/>
              </a:xfrm>
              <a:custGeom>
                <a:avLst/>
                <a:gdLst>
                  <a:gd name="T0" fmla="*/ 0 w 41"/>
                  <a:gd name="T1" fmla="*/ 0 h 21"/>
                  <a:gd name="T2" fmla="*/ 101 w 41"/>
                  <a:gd name="T3" fmla="*/ 32 h 21"/>
                  <a:gd name="T4" fmla="*/ 14 w 41"/>
                  <a:gd name="T5" fmla="*/ 61 h 21"/>
                  <a:gd name="T6" fmla="*/ 62 w 41"/>
                  <a:gd name="T7" fmla="*/ 41 h 21"/>
                  <a:gd name="T8" fmla="*/ 27 w 41"/>
                  <a:gd name="T9" fmla="*/ 1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21">
                    <a:moveTo>
                      <a:pt x="0" y="0"/>
                    </a:moveTo>
                    <a:cubicBezTo>
                      <a:pt x="8" y="4"/>
                      <a:pt x="22" y="3"/>
                      <a:pt x="29" y="9"/>
                    </a:cubicBezTo>
                    <a:cubicBezTo>
                      <a:pt x="41" y="21"/>
                      <a:pt x="12" y="15"/>
                      <a:pt x="4" y="17"/>
                    </a:cubicBezTo>
                    <a:cubicBezTo>
                      <a:pt x="8" y="18"/>
                      <a:pt x="14" y="16"/>
                      <a:pt x="18" y="12"/>
                    </a:cubicBezTo>
                    <a:cubicBezTo>
                      <a:pt x="16" y="8"/>
                      <a:pt x="13" y="6"/>
                      <a:pt x="8" y="5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0" name="Freeform 105">
                <a:extLst>
                  <a:ext uri="{FF2B5EF4-FFF2-40B4-BE49-F238E27FC236}">
                    <a16:creationId xmlns:a16="http://schemas.microsoft.com/office/drawing/2014/main" id="{41EC6D30-0D98-45DD-ADAB-41835D2BB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3192"/>
                <a:ext cx="41" cy="36"/>
              </a:xfrm>
              <a:custGeom>
                <a:avLst/>
                <a:gdLst>
                  <a:gd name="T0" fmla="*/ 50 w 28"/>
                  <a:gd name="T1" fmla="*/ 0 h 24"/>
                  <a:gd name="T2" fmla="*/ 6 w 28"/>
                  <a:gd name="T3" fmla="*/ 54 h 24"/>
                  <a:gd name="T4" fmla="*/ 88 w 28"/>
                  <a:gd name="T5" fmla="*/ 75 h 24"/>
                  <a:gd name="T6" fmla="*/ 54 w 28"/>
                  <a:gd name="T7" fmla="*/ 21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4">
                    <a:moveTo>
                      <a:pt x="16" y="0"/>
                    </a:moveTo>
                    <a:cubicBezTo>
                      <a:pt x="11" y="3"/>
                      <a:pt x="0" y="8"/>
                      <a:pt x="2" y="16"/>
                    </a:cubicBezTo>
                    <a:cubicBezTo>
                      <a:pt x="4" y="24"/>
                      <a:pt x="21" y="23"/>
                      <a:pt x="28" y="22"/>
                    </a:cubicBezTo>
                    <a:cubicBezTo>
                      <a:pt x="17" y="23"/>
                      <a:pt x="6" y="16"/>
                      <a:pt x="17" y="6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1" name="Freeform 106">
                <a:extLst>
                  <a:ext uri="{FF2B5EF4-FFF2-40B4-BE49-F238E27FC236}">
                    <a16:creationId xmlns:a16="http://schemas.microsoft.com/office/drawing/2014/main" id="{B8DAE466-EA38-41CB-8B2C-B2CF884F1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356"/>
                <a:ext cx="430" cy="237"/>
              </a:xfrm>
              <a:custGeom>
                <a:avLst/>
                <a:gdLst>
                  <a:gd name="T0" fmla="*/ 0 w 287"/>
                  <a:gd name="T1" fmla="*/ 446 h 158"/>
                  <a:gd name="T2" fmla="*/ 333 w 287"/>
                  <a:gd name="T3" fmla="*/ 534 h 158"/>
                  <a:gd name="T4" fmla="*/ 640 w 287"/>
                  <a:gd name="T5" fmla="*/ 453 h 158"/>
                  <a:gd name="T6" fmla="*/ 905 w 287"/>
                  <a:gd name="T7" fmla="*/ 0 h 158"/>
                  <a:gd name="T8" fmla="*/ 790 w 287"/>
                  <a:gd name="T9" fmla="*/ 143 h 158"/>
                  <a:gd name="T10" fmla="*/ 770 w 287"/>
                  <a:gd name="T11" fmla="*/ 242 h 158"/>
                  <a:gd name="T12" fmla="*/ 695 w 287"/>
                  <a:gd name="T13" fmla="*/ 296 h 158"/>
                  <a:gd name="T14" fmla="*/ 680 w 287"/>
                  <a:gd name="T15" fmla="*/ 342 h 158"/>
                  <a:gd name="T16" fmla="*/ 634 w 287"/>
                  <a:gd name="T17" fmla="*/ 372 h 158"/>
                  <a:gd name="T18" fmla="*/ 539 w 287"/>
                  <a:gd name="T19" fmla="*/ 396 h 158"/>
                  <a:gd name="T20" fmla="*/ 485 w 287"/>
                  <a:gd name="T21" fmla="*/ 413 h 158"/>
                  <a:gd name="T22" fmla="*/ 387 w 287"/>
                  <a:gd name="T23" fmla="*/ 459 h 158"/>
                  <a:gd name="T24" fmla="*/ 303 w 287"/>
                  <a:gd name="T25" fmla="*/ 494 h 158"/>
                  <a:gd name="T26" fmla="*/ 150 w 287"/>
                  <a:gd name="T27" fmla="*/ 486 h 1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87" h="158">
                    <a:moveTo>
                      <a:pt x="0" y="132"/>
                    </a:moveTo>
                    <a:cubicBezTo>
                      <a:pt x="32" y="147"/>
                      <a:pt x="64" y="158"/>
                      <a:pt x="99" y="158"/>
                    </a:cubicBezTo>
                    <a:cubicBezTo>
                      <a:pt x="128" y="158"/>
                      <a:pt x="165" y="148"/>
                      <a:pt x="190" y="134"/>
                    </a:cubicBezTo>
                    <a:cubicBezTo>
                      <a:pt x="239" y="108"/>
                      <a:pt x="287" y="59"/>
                      <a:pt x="269" y="0"/>
                    </a:cubicBezTo>
                    <a:cubicBezTo>
                      <a:pt x="258" y="12"/>
                      <a:pt x="268" y="59"/>
                      <a:pt x="235" y="42"/>
                    </a:cubicBezTo>
                    <a:cubicBezTo>
                      <a:pt x="239" y="54"/>
                      <a:pt x="237" y="61"/>
                      <a:pt x="229" y="71"/>
                    </a:cubicBezTo>
                    <a:cubicBezTo>
                      <a:pt x="222" y="78"/>
                      <a:pt x="211" y="80"/>
                      <a:pt x="207" y="87"/>
                    </a:cubicBezTo>
                    <a:cubicBezTo>
                      <a:pt x="204" y="91"/>
                      <a:pt x="206" y="97"/>
                      <a:pt x="202" y="101"/>
                    </a:cubicBezTo>
                    <a:cubicBezTo>
                      <a:pt x="199" y="105"/>
                      <a:pt x="193" y="107"/>
                      <a:pt x="188" y="110"/>
                    </a:cubicBezTo>
                    <a:cubicBezTo>
                      <a:pt x="179" y="113"/>
                      <a:pt x="170" y="118"/>
                      <a:pt x="160" y="117"/>
                    </a:cubicBezTo>
                    <a:cubicBezTo>
                      <a:pt x="148" y="116"/>
                      <a:pt x="151" y="113"/>
                      <a:pt x="144" y="122"/>
                    </a:cubicBezTo>
                    <a:cubicBezTo>
                      <a:pt x="135" y="133"/>
                      <a:pt x="130" y="134"/>
                      <a:pt x="115" y="136"/>
                    </a:cubicBezTo>
                    <a:cubicBezTo>
                      <a:pt x="104" y="138"/>
                      <a:pt x="99" y="142"/>
                      <a:pt x="90" y="146"/>
                    </a:cubicBezTo>
                    <a:cubicBezTo>
                      <a:pt x="78" y="152"/>
                      <a:pt x="57" y="150"/>
                      <a:pt x="45" y="144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2" name="Freeform 107">
                <a:extLst>
                  <a:ext uri="{FF2B5EF4-FFF2-40B4-BE49-F238E27FC236}">
                    <a16:creationId xmlns:a16="http://schemas.microsoft.com/office/drawing/2014/main" id="{0B3CDBE4-006C-42F1-A28E-9696B8571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236"/>
                <a:ext cx="18" cy="36"/>
              </a:xfrm>
              <a:custGeom>
                <a:avLst/>
                <a:gdLst>
                  <a:gd name="T0" fmla="*/ 35 w 12"/>
                  <a:gd name="T1" fmla="*/ 0 h 24"/>
                  <a:gd name="T2" fmla="*/ 0 w 12"/>
                  <a:gd name="T3" fmla="*/ 81 h 24"/>
                  <a:gd name="T4" fmla="*/ 41 w 12"/>
                  <a:gd name="T5" fmla="*/ 6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4">
                    <a:moveTo>
                      <a:pt x="10" y="0"/>
                    </a:moveTo>
                    <a:cubicBezTo>
                      <a:pt x="8" y="8"/>
                      <a:pt x="0" y="16"/>
                      <a:pt x="0" y="24"/>
                    </a:cubicBezTo>
                    <a:cubicBezTo>
                      <a:pt x="5" y="24"/>
                      <a:pt x="8" y="21"/>
                      <a:pt x="12" y="19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3" name="Freeform 108">
                <a:extLst>
                  <a:ext uri="{FF2B5EF4-FFF2-40B4-BE49-F238E27FC236}">
                    <a16:creationId xmlns:a16="http://schemas.microsoft.com/office/drawing/2014/main" id="{1A903C23-EB4B-4031-9C68-6512612A4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4" y="2288"/>
                <a:ext cx="41" cy="78"/>
              </a:xfrm>
              <a:custGeom>
                <a:avLst/>
                <a:gdLst>
                  <a:gd name="T0" fmla="*/ 50 w 28"/>
                  <a:gd name="T1" fmla="*/ 0 h 52"/>
                  <a:gd name="T2" fmla="*/ 6 w 28"/>
                  <a:gd name="T3" fmla="*/ 120 h 52"/>
                  <a:gd name="T4" fmla="*/ 88 w 28"/>
                  <a:gd name="T5" fmla="*/ 75 h 52"/>
                  <a:gd name="T6" fmla="*/ 60 w 28"/>
                  <a:gd name="T7" fmla="*/ 107 h 52"/>
                  <a:gd name="T8" fmla="*/ 56 w 28"/>
                  <a:gd name="T9" fmla="*/ 1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52">
                    <a:moveTo>
                      <a:pt x="16" y="0"/>
                    </a:moveTo>
                    <a:cubicBezTo>
                      <a:pt x="12" y="9"/>
                      <a:pt x="0" y="25"/>
                      <a:pt x="2" y="35"/>
                    </a:cubicBezTo>
                    <a:cubicBezTo>
                      <a:pt x="5" y="52"/>
                      <a:pt x="25" y="32"/>
                      <a:pt x="28" y="22"/>
                    </a:cubicBezTo>
                    <a:cubicBezTo>
                      <a:pt x="26" y="26"/>
                      <a:pt x="23" y="30"/>
                      <a:pt x="19" y="31"/>
                    </a:cubicBezTo>
                    <a:cubicBezTo>
                      <a:pt x="13" y="23"/>
                      <a:pt x="12" y="12"/>
                      <a:pt x="18" y="3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4" name="Freeform 109">
                <a:extLst>
                  <a:ext uri="{FF2B5EF4-FFF2-40B4-BE49-F238E27FC236}">
                    <a16:creationId xmlns:a16="http://schemas.microsoft.com/office/drawing/2014/main" id="{EB192AA8-9544-444E-A05C-9CE39F6D8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2108"/>
                <a:ext cx="72" cy="324"/>
              </a:xfrm>
              <a:custGeom>
                <a:avLst/>
                <a:gdLst>
                  <a:gd name="T0" fmla="*/ 102 w 48"/>
                  <a:gd name="T1" fmla="*/ 0 h 216"/>
                  <a:gd name="T2" fmla="*/ 147 w 48"/>
                  <a:gd name="T3" fmla="*/ 99 h 216"/>
                  <a:gd name="T4" fmla="*/ 161 w 48"/>
                  <a:gd name="T5" fmla="*/ 203 h 216"/>
                  <a:gd name="T6" fmla="*/ 126 w 48"/>
                  <a:gd name="T7" fmla="*/ 419 h 216"/>
                  <a:gd name="T8" fmla="*/ 129 w 48"/>
                  <a:gd name="T9" fmla="*/ 593 h 216"/>
                  <a:gd name="T10" fmla="*/ 80 w 48"/>
                  <a:gd name="T11" fmla="*/ 701 h 216"/>
                  <a:gd name="T12" fmla="*/ 0 w 48"/>
                  <a:gd name="T13" fmla="*/ 707 h 216"/>
                  <a:gd name="T14" fmla="*/ 113 w 48"/>
                  <a:gd name="T15" fmla="*/ 363 h 216"/>
                  <a:gd name="T16" fmla="*/ 134 w 48"/>
                  <a:gd name="T17" fmla="*/ 201 h 216"/>
                  <a:gd name="T18" fmla="*/ 135 w 48"/>
                  <a:gd name="T19" fmla="*/ 134 h 216"/>
                  <a:gd name="T20" fmla="*/ 107 w 48"/>
                  <a:gd name="T21" fmla="*/ 0 h 2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8" h="216">
                    <a:moveTo>
                      <a:pt x="30" y="0"/>
                    </a:moveTo>
                    <a:cubicBezTo>
                      <a:pt x="33" y="11"/>
                      <a:pt x="40" y="19"/>
                      <a:pt x="43" y="29"/>
                    </a:cubicBezTo>
                    <a:cubicBezTo>
                      <a:pt x="46" y="40"/>
                      <a:pt x="48" y="50"/>
                      <a:pt x="47" y="60"/>
                    </a:cubicBezTo>
                    <a:cubicBezTo>
                      <a:pt x="46" y="82"/>
                      <a:pt x="41" y="102"/>
                      <a:pt x="37" y="124"/>
                    </a:cubicBezTo>
                    <a:cubicBezTo>
                      <a:pt x="32" y="144"/>
                      <a:pt x="37" y="154"/>
                      <a:pt x="38" y="175"/>
                    </a:cubicBezTo>
                    <a:cubicBezTo>
                      <a:pt x="39" y="186"/>
                      <a:pt x="32" y="200"/>
                      <a:pt x="23" y="207"/>
                    </a:cubicBezTo>
                    <a:cubicBezTo>
                      <a:pt x="17" y="212"/>
                      <a:pt x="5" y="216"/>
                      <a:pt x="0" y="209"/>
                    </a:cubicBezTo>
                    <a:cubicBezTo>
                      <a:pt x="24" y="185"/>
                      <a:pt x="29" y="139"/>
                      <a:pt x="33" y="107"/>
                    </a:cubicBezTo>
                    <a:cubicBezTo>
                      <a:pt x="36" y="91"/>
                      <a:pt x="37" y="75"/>
                      <a:pt x="39" y="59"/>
                    </a:cubicBezTo>
                    <a:cubicBezTo>
                      <a:pt x="39" y="53"/>
                      <a:pt x="41" y="46"/>
                      <a:pt x="40" y="39"/>
                    </a:cubicBezTo>
                    <a:cubicBezTo>
                      <a:pt x="39" y="26"/>
                      <a:pt x="34" y="13"/>
                      <a:pt x="31" y="0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5" name="Freeform 110">
                <a:extLst>
                  <a:ext uri="{FF2B5EF4-FFF2-40B4-BE49-F238E27FC236}">
                    <a16:creationId xmlns:a16="http://schemas.microsoft.com/office/drawing/2014/main" id="{4CC25BC8-E702-4CEE-B257-977B26A63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1" y="2344"/>
                <a:ext cx="225" cy="111"/>
              </a:xfrm>
              <a:custGeom>
                <a:avLst/>
                <a:gdLst>
                  <a:gd name="T0" fmla="*/ 21 w 150"/>
                  <a:gd name="T1" fmla="*/ 149 h 74"/>
                  <a:gd name="T2" fmla="*/ 153 w 150"/>
                  <a:gd name="T3" fmla="*/ 102 h 74"/>
                  <a:gd name="T4" fmla="*/ 278 w 150"/>
                  <a:gd name="T5" fmla="*/ 80 h 74"/>
                  <a:gd name="T6" fmla="*/ 329 w 150"/>
                  <a:gd name="T7" fmla="*/ 53 h 74"/>
                  <a:gd name="T8" fmla="*/ 396 w 150"/>
                  <a:gd name="T9" fmla="*/ 48 h 74"/>
                  <a:gd name="T10" fmla="*/ 458 w 150"/>
                  <a:gd name="T11" fmla="*/ 35 h 74"/>
                  <a:gd name="T12" fmla="*/ 507 w 150"/>
                  <a:gd name="T13" fmla="*/ 32 h 74"/>
                  <a:gd name="T14" fmla="*/ 471 w 150"/>
                  <a:gd name="T15" fmla="*/ 102 h 74"/>
                  <a:gd name="T16" fmla="*/ 392 w 150"/>
                  <a:gd name="T17" fmla="*/ 86 h 74"/>
                  <a:gd name="T18" fmla="*/ 405 w 150"/>
                  <a:gd name="T19" fmla="*/ 156 h 74"/>
                  <a:gd name="T20" fmla="*/ 345 w 150"/>
                  <a:gd name="T21" fmla="*/ 62 h 74"/>
                  <a:gd name="T22" fmla="*/ 350 w 150"/>
                  <a:gd name="T23" fmla="*/ 170 h 74"/>
                  <a:gd name="T24" fmla="*/ 309 w 150"/>
                  <a:gd name="T25" fmla="*/ 126 h 74"/>
                  <a:gd name="T26" fmla="*/ 302 w 150"/>
                  <a:gd name="T27" fmla="*/ 147 h 74"/>
                  <a:gd name="T28" fmla="*/ 282 w 150"/>
                  <a:gd name="T29" fmla="*/ 167 h 74"/>
                  <a:gd name="T30" fmla="*/ 302 w 150"/>
                  <a:gd name="T31" fmla="*/ 237 h 74"/>
                  <a:gd name="T32" fmla="*/ 257 w 150"/>
                  <a:gd name="T33" fmla="*/ 93 h 74"/>
                  <a:gd name="T34" fmla="*/ 216 w 150"/>
                  <a:gd name="T35" fmla="*/ 188 h 74"/>
                  <a:gd name="T36" fmla="*/ 135 w 150"/>
                  <a:gd name="T37" fmla="*/ 180 h 74"/>
                  <a:gd name="T38" fmla="*/ 81 w 150"/>
                  <a:gd name="T39" fmla="*/ 234 h 74"/>
                  <a:gd name="T40" fmla="*/ 66 w 150"/>
                  <a:gd name="T41" fmla="*/ 203 h 74"/>
                  <a:gd name="T42" fmla="*/ 39 w 150"/>
                  <a:gd name="T43" fmla="*/ 251 h 74"/>
                  <a:gd name="T44" fmla="*/ 0 w 150"/>
                  <a:gd name="T45" fmla="*/ 189 h 7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0" h="74">
                    <a:moveTo>
                      <a:pt x="6" y="44"/>
                    </a:moveTo>
                    <a:cubicBezTo>
                      <a:pt x="18" y="38"/>
                      <a:pt x="32" y="33"/>
                      <a:pt x="45" y="30"/>
                    </a:cubicBezTo>
                    <a:cubicBezTo>
                      <a:pt x="57" y="26"/>
                      <a:pt x="70" y="26"/>
                      <a:pt x="82" y="23"/>
                    </a:cubicBezTo>
                    <a:cubicBezTo>
                      <a:pt x="87" y="21"/>
                      <a:pt x="91" y="17"/>
                      <a:pt x="97" y="15"/>
                    </a:cubicBezTo>
                    <a:cubicBezTo>
                      <a:pt x="103" y="13"/>
                      <a:pt x="110" y="15"/>
                      <a:pt x="117" y="14"/>
                    </a:cubicBezTo>
                    <a:cubicBezTo>
                      <a:pt x="124" y="14"/>
                      <a:pt x="128" y="14"/>
                      <a:pt x="135" y="10"/>
                    </a:cubicBezTo>
                    <a:cubicBezTo>
                      <a:pt x="140" y="8"/>
                      <a:pt x="148" y="0"/>
                      <a:pt x="150" y="9"/>
                    </a:cubicBezTo>
                    <a:cubicBezTo>
                      <a:pt x="138" y="6"/>
                      <a:pt x="136" y="22"/>
                      <a:pt x="139" y="30"/>
                    </a:cubicBezTo>
                    <a:cubicBezTo>
                      <a:pt x="133" y="25"/>
                      <a:pt x="123" y="16"/>
                      <a:pt x="116" y="25"/>
                    </a:cubicBezTo>
                    <a:cubicBezTo>
                      <a:pt x="112" y="30"/>
                      <a:pt x="118" y="41"/>
                      <a:pt x="120" y="46"/>
                    </a:cubicBezTo>
                    <a:cubicBezTo>
                      <a:pt x="111" y="36"/>
                      <a:pt x="102" y="32"/>
                      <a:pt x="102" y="18"/>
                    </a:cubicBezTo>
                    <a:cubicBezTo>
                      <a:pt x="95" y="27"/>
                      <a:pt x="100" y="40"/>
                      <a:pt x="103" y="50"/>
                    </a:cubicBezTo>
                    <a:cubicBezTo>
                      <a:pt x="100" y="45"/>
                      <a:pt x="95" y="41"/>
                      <a:pt x="91" y="37"/>
                    </a:cubicBezTo>
                    <a:cubicBezTo>
                      <a:pt x="91" y="36"/>
                      <a:pt x="88" y="43"/>
                      <a:pt x="89" y="43"/>
                    </a:cubicBezTo>
                    <a:cubicBezTo>
                      <a:pt x="89" y="43"/>
                      <a:pt x="83" y="48"/>
                      <a:pt x="83" y="49"/>
                    </a:cubicBezTo>
                    <a:cubicBezTo>
                      <a:pt x="80" y="57"/>
                      <a:pt x="85" y="63"/>
                      <a:pt x="89" y="70"/>
                    </a:cubicBezTo>
                    <a:cubicBezTo>
                      <a:pt x="77" y="59"/>
                      <a:pt x="76" y="42"/>
                      <a:pt x="76" y="27"/>
                    </a:cubicBezTo>
                    <a:cubicBezTo>
                      <a:pt x="64" y="34"/>
                      <a:pt x="64" y="41"/>
                      <a:pt x="64" y="55"/>
                    </a:cubicBezTo>
                    <a:cubicBezTo>
                      <a:pt x="58" y="40"/>
                      <a:pt x="46" y="36"/>
                      <a:pt x="40" y="53"/>
                    </a:cubicBezTo>
                    <a:cubicBezTo>
                      <a:pt x="34" y="35"/>
                      <a:pt x="24" y="62"/>
                      <a:pt x="24" y="69"/>
                    </a:cubicBezTo>
                    <a:cubicBezTo>
                      <a:pt x="23" y="65"/>
                      <a:pt x="22" y="62"/>
                      <a:pt x="19" y="60"/>
                    </a:cubicBezTo>
                    <a:cubicBezTo>
                      <a:pt x="14" y="63"/>
                      <a:pt x="13" y="69"/>
                      <a:pt x="11" y="74"/>
                    </a:cubicBezTo>
                    <a:cubicBezTo>
                      <a:pt x="9" y="67"/>
                      <a:pt x="8" y="56"/>
                      <a:pt x="0" y="56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6" name="Freeform 111">
                <a:extLst>
                  <a:ext uri="{FF2B5EF4-FFF2-40B4-BE49-F238E27FC236}">
                    <a16:creationId xmlns:a16="http://schemas.microsoft.com/office/drawing/2014/main" id="{B46F53A8-E845-421B-B31B-6F591E650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2332"/>
                <a:ext cx="59" cy="73"/>
              </a:xfrm>
              <a:custGeom>
                <a:avLst/>
                <a:gdLst>
                  <a:gd name="T0" fmla="*/ 135 w 39"/>
                  <a:gd name="T1" fmla="*/ 0 h 49"/>
                  <a:gd name="T2" fmla="*/ 97 w 39"/>
                  <a:gd name="T3" fmla="*/ 109 h 49"/>
                  <a:gd name="T4" fmla="*/ 0 w 39"/>
                  <a:gd name="T5" fmla="*/ 107 h 49"/>
                  <a:gd name="T6" fmla="*/ 73 w 39"/>
                  <a:gd name="T7" fmla="*/ 76 h 49"/>
                  <a:gd name="T8" fmla="*/ 116 w 39"/>
                  <a:gd name="T9" fmla="*/ 9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39" y="0"/>
                    </a:moveTo>
                    <a:cubicBezTo>
                      <a:pt x="26" y="6"/>
                      <a:pt x="33" y="24"/>
                      <a:pt x="28" y="33"/>
                    </a:cubicBezTo>
                    <a:cubicBezTo>
                      <a:pt x="19" y="49"/>
                      <a:pt x="11" y="23"/>
                      <a:pt x="0" y="32"/>
                    </a:cubicBezTo>
                    <a:cubicBezTo>
                      <a:pt x="10" y="31"/>
                      <a:pt x="16" y="33"/>
                      <a:pt x="21" y="23"/>
                    </a:cubicBezTo>
                    <a:cubicBezTo>
                      <a:pt x="26" y="14"/>
                      <a:pt x="24" y="9"/>
                      <a:pt x="34" y="3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7" name="Freeform 112">
                <a:extLst>
                  <a:ext uri="{FF2B5EF4-FFF2-40B4-BE49-F238E27FC236}">
                    <a16:creationId xmlns:a16="http://schemas.microsoft.com/office/drawing/2014/main" id="{E6DD252D-C2AA-440A-8249-0B818A152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297"/>
                <a:ext cx="363" cy="107"/>
              </a:xfrm>
              <a:custGeom>
                <a:avLst/>
                <a:gdLst>
                  <a:gd name="T0" fmla="*/ 113 w 242"/>
                  <a:gd name="T1" fmla="*/ 127 h 71"/>
                  <a:gd name="T2" fmla="*/ 305 w 242"/>
                  <a:gd name="T3" fmla="*/ 225 h 71"/>
                  <a:gd name="T4" fmla="*/ 539 w 242"/>
                  <a:gd name="T5" fmla="*/ 169 h 71"/>
                  <a:gd name="T6" fmla="*/ 689 w 242"/>
                  <a:gd name="T7" fmla="*/ 140 h 71"/>
                  <a:gd name="T8" fmla="*/ 768 w 242"/>
                  <a:gd name="T9" fmla="*/ 116 h 71"/>
                  <a:gd name="T10" fmla="*/ 818 w 242"/>
                  <a:gd name="T11" fmla="*/ 0 h 71"/>
                  <a:gd name="T12" fmla="*/ 743 w 242"/>
                  <a:gd name="T13" fmla="*/ 95 h 71"/>
                  <a:gd name="T14" fmla="*/ 674 w 242"/>
                  <a:gd name="T15" fmla="*/ 59 h 71"/>
                  <a:gd name="T16" fmla="*/ 621 w 242"/>
                  <a:gd name="T17" fmla="*/ 116 h 71"/>
                  <a:gd name="T18" fmla="*/ 534 w 242"/>
                  <a:gd name="T19" fmla="*/ 89 h 71"/>
                  <a:gd name="T20" fmla="*/ 431 w 242"/>
                  <a:gd name="T21" fmla="*/ 178 h 71"/>
                  <a:gd name="T22" fmla="*/ 248 w 242"/>
                  <a:gd name="T23" fmla="*/ 197 h 71"/>
                  <a:gd name="T24" fmla="*/ 129 w 242"/>
                  <a:gd name="T25" fmla="*/ 188 h 71"/>
                  <a:gd name="T26" fmla="*/ 107 w 242"/>
                  <a:gd name="T27" fmla="*/ 93 h 71"/>
                  <a:gd name="T28" fmla="*/ 41 w 242"/>
                  <a:gd name="T29" fmla="*/ 178 h 7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42" h="71">
                    <a:moveTo>
                      <a:pt x="33" y="37"/>
                    </a:moveTo>
                    <a:cubicBezTo>
                      <a:pt x="33" y="66"/>
                      <a:pt x="70" y="71"/>
                      <a:pt x="90" y="66"/>
                    </a:cubicBezTo>
                    <a:cubicBezTo>
                      <a:pt x="113" y="61"/>
                      <a:pt x="136" y="55"/>
                      <a:pt x="159" y="49"/>
                    </a:cubicBezTo>
                    <a:cubicBezTo>
                      <a:pt x="174" y="45"/>
                      <a:pt x="189" y="43"/>
                      <a:pt x="204" y="41"/>
                    </a:cubicBezTo>
                    <a:cubicBezTo>
                      <a:pt x="210" y="40"/>
                      <a:pt x="223" y="37"/>
                      <a:pt x="227" y="34"/>
                    </a:cubicBezTo>
                    <a:cubicBezTo>
                      <a:pt x="234" y="27"/>
                      <a:pt x="240" y="9"/>
                      <a:pt x="242" y="0"/>
                    </a:cubicBezTo>
                    <a:cubicBezTo>
                      <a:pt x="234" y="7"/>
                      <a:pt x="232" y="23"/>
                      <a:pt x="220" y="28"/>
                    </a:cubicBezTo>
                    <a:cubicBezTo>
                      <a:pt x="211" y="31"/>
                      <a:pt x="201" y="26"/>
                      <a:pt x="199" y="17"/>
                    </a:cubicBezTo>
                    <a:cubicBezTo>
                      <a:pt x="195" y="24"/>
                      <a:pt x="193" y="31"/>
                      <a:pt x="184" y="34"/>
                    </a:cubicBezTo>
                    <a:cubicBezTo>
                      <a:pt x="175" y="37"/>
                      <a:pt x="162" y="35"/>
                      <a:pt x="158" y="26"/>
                    </a:cubicBezTo>
                    <a:cubicBezTo>
                      <a:pt x="145" y="30"/>
                      <a:pt x="142" y="47"/>
                      <a:pt x="127" y="52"/>
                    </a:cubicBezTo>
                    <a:cubicBezTo>
                      <a:pt x="110" y="58"/>
                      <a:pt x="90" y="57"/>
                      <a:pt x="73" y="58"/>
                    </a:cubicBezTo>
                    <a:cubicBezTo>
                      <a:pt x="61" y="59"/>
                      <a:pt x="49" y="62"/>
                      <a:pt x="38" y="55"/>
                    </a:cubicBezTo>
                    <a:cubicBezTo>
                      <a:pt x="30" y="49"/>
                      <a:pt x="24" y="36"/>
                      <a:pt x="31" y="27"/>
                    </a:cubicBezTo>
                    <a:cubicBezTo>
                      <a:pt x="22" y="28"/>
                      <a:pt x="0" y="42"/>
                      <a:pt x="12" y="52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8" name="Freeform 113">
                <a:extLst>
                  <a:ext uri="{FF2B5EF4-FFF2-40B4-BE49-F238E27FC236}">
                    <a16:creationId xmlns:a16="http://schemas.microsoft.com/office/drawing/2014/main" id="{655D3C9D-F4A7-4990-93C1-A2AE013A2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288"/>
                <a:ext cx="66" cy="63"/>
              </a:xfrm>
              <a:custGeom>
                <a:avLst/>
                <a:gdLst>
                  <a:gd name="T0" fmla="*/ 41 w 44"/>
                  <a:gd name="T1" fmla="*/ 21 h 42"/>
                  <a:gd name="T2" fmla="*/ 0 w 44"/>
                  <a:gd name="T3" fmla="*/ 116 h 42"/>
                  <a:gd name="T4" fmla="*/ 48 w 44"/>
                  <a:gd name="T5" fmla="*/ 108 h 42"/>
                  <a:gd name="T6" fmla="*/ 89 w 44"/>
                  <a:gd name="T7" fmla="*/ 140 h 42"/>
                  <a:gd name="T8" fmla="*/ 116 w 44"/>
                  <a:gd name="T9" fmla="*/ 99 h 42"/>
                  <a:gd name="T10" fmla="*/ 149 w 44"/>
                  <a:gd name="T11" fmla="*/ 0 h 42"/>
                  <a:gd name="T12" fmla="*/ 102 w 44"/>
                  <a:gd name="T13" fmla="*/ 80 h 42"/>
                  <a:gd name="T14" fmla="*/ 45 w 44"/>
                  <a:gd name="T15" fmla="*/ 45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42">
                    <a:moveTo>
                      <a:pt x="12" y="6"/>
                    </a:moveTo>
                    <a:cubicBezTo>
                      <a:pt x="9" y="16"/>
                      <a:pt x="2" y="25"/>
                      <a:pt x="0" y="34"/>
                    </a:cubicBezTo>
                    <a:cubicBezTo>
                      <a:pt x="5" y="37"/>
                      <a:pt x="9" y="31"/>
                      <a:pt x="14" y="32"/>
                    </a:cubicBezTo>
                    <a:cubicBezTo>
                      <a:pt x="20" y="33"/>
                      <a:pt x="20" y="40"/>
                      <a:pt x="26" y="41"/>
                    </a:cubicBezTo>
                    <a:cubicBezTo>
                      <a:pt x="37" y="42"/>
                      <a:pt x="33" y="34"/>
                      <a:pt x="34" y="29"/>
                    </a:cubicBezTo>
                    <a:cubicBezTo>
                      <a:pt x="36" y="18"/>
                      <a:pt x="39" y="10"/>
                      <a:pt x="44" y="0"/>
                    </a:cubicBezTo>
                    <a:cubicBezTo>
                      <a:pt x="40" y="5"/>
                      <a:pt x="35" y="19"/>
                      <a:pt x="30" y="23"/>
                    </a:cubicBezTo>
                    <a:cubicBezTo>
                      <a:pt x="22" y="30"/>
                      <a:pt x="14" y="24"/>
                      <a:pt x="13" y="13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59" name="Freeform 114">
                <a:extLst>
                  <a:ext uri="{FF2B5EF4-FFF2-40B4-BE49-F238E27FC236}">
                    <a16:creationId xmlns:a16="http://schemas.microsoft.com/office/drawing/2014/main" id="{7FA6CAD6-A97F-468C-93B4-50581098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" y="2239"/>
                <a:ext cx="74" cy="127"/>
              </a:xfrm>
              <a:custGeom>
                <a:avLst/>
                <a:gdLst>
                  <a:gd name="T0" fmla="*/ 108 w 50"/>
                  <a:gd name="T1" fmla="*/ 181 h 85"/>
                  <a:gd name="T2" fmla="*/ 90 w 50"/>
                  <a:gd name="T3" fmla="*/ 0 h 85"/>
                  <a:gd name="T4" fmla="*/ 65 w 50"/>
                  <a:gd name="T5" fmla="*/ 154 h 85"/>
                  <a:gd name="T6" fmla="*/ 95 w 50"/>
                  <a:gd name="T7" fmla="*/ 284 h 85"/>
                  <a:gd name="T8" fmla="*/ 83 w 50"/>
                  <a:gd name="T9" fmla="*/ 235 h 85"/>
                  <a:gd name="T10" fmla="*/ 163 w 50"/>
                  <a:gd name="T11" fmla="*/ 257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85">
                    <a:moveTo>
                      <a:pt x="33" y="54"/>
                    </a:moveTo>
                    <a:cubicBezTo>
                      <a:pt x="21" y="36"/>
                      <a:pt x="33" y="18"/>
                      <a:pt x="28" y="0"/>
                    </a:cubicBezTo>
                    <a:cubicBezTo>
                      <a:pt x="17" y="2"/>
                      <a:pt x="21" y="37"/>
                      <a:pt x="20" y="46"/>
                    </a:cubicBezTo>
                    <a:cubicBezTo>
                      <a:pt x="16" y="67"/>
                      <a:pt x="0" y="78"/>
                      <a:pt x="29" y="85"/>
                    </a:cubicBezTo>
                    <a:cubicBezTo>
                      <a:pt x="24" y="81"/>
                      <a:pt x="17" y="73"/>
                      <a:pt x="26" y="70"/>
                    </a:cubicBezTo>
                    <a:cubicBezTo>
                      <a:pt x="32" y="68"/>
                      <a:pt x="44" y="76"/>
                      <a:pt x="50" y="77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0" name="Freeform 115">
                <a:extLst>
                  <a:ext uri="{FF2B5EF4-FFF2-40B4-BE49-F238E27FC236}">
                    <a16:creationId xmlns:a16="http://schemas.microsoft.com/office/drawing/2014/main" id="{589D9B22-1833-45B4-9AC1-641B3A4C8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335"/>
                <a:ext cx="223" cy="96"/>
              </a:xfrm>
              <a:custGeom>
                <a:avLst/>
                <a:gdLst>
                  <a:gd name="T0" fmla="*/ 55 w 149"/>
                  <a:gd name="T1" fmla="*/ 147 h 64"/>
                  <a:gd name="T2" fmla="*/ 162 w 149"/>
                  <a:gd name="T3" fmla="*/ 201 h 64"/>
                  <a:gd name="T4" fmla="*/ 284 w 149"/>
                  <a:gd name="T5" fmla="*/ 153 h 64"/>
                  <a:gd name="T6" fmla="*/ 500 w 149"/>
                  <a:gd name="T7" fmla="*/ 107 h 64"/>
                  <a:gd name="T8" fmla="*/ 464 w 149"/>
                  <a:gd name="T9" fmla="*/ 80 h 64"/>
                  <a:gd name="T10" fmla="*/ 352 w 149"/>
                  <a:gd name="T11" fmla="*/ 102 h 64"/>
                  <a:gd name="T12" fmla="*/ 296 w 149"/>
                  <a:gd name="T13" fmla="*/ 126 h 64"/>
                  <a:gd name="T14" fmla="*/ 230 w 149"/>
                  <a:gd name="T15" fmla="*/ 116 h 64"/>
                  <a:gd name="T16" fmla="*/ 195 w 149"/>
                  <a:gd name="T17" fmla="*/ 149 h 64"/>
                  <a:gd name="T18" fmla="*/ 130 w 149"/>
                  <a:gd name="T19" fmla="*/ 129 h 64"/>
                  <a:gd name="T20" fmla="*/ 63 w 149"/>
                  <a:gd name="T21" fmla="*/ 0 h 64"/>
                  <a:gd name="T22" fmla="*/ 54 w 149"/>
                  <a:gd name="T23" fmla="*/ 86 h 64"/>
                  <a:gd name="T24" fmla="*/ 0 w 149"/>
                  <a:gd name="T25" fmla="*/ 45 h 64"/>
                  <a:gd name="T26" fmla="*/ 19 w 149"/>
                  <a:gd name="T27" fmla="*/ 116 h 64"/>
                  <a:gd name="T28" fmla="*/ 117 w 149"/>
                  <a:gd name="T29" fmla="*/ 197 h 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49" h="64">
                    <a:moveTo>
                      <a:pt x="17" y="43"/>
                    </a:moveTo>
                    <a:cubicBezTo>
                      <a:pt x="26" y="54"/>
                      <a:pt x="33" y="64"/>
                      <a:pt x="48" y="59"/>
                    </a:cubicBezTo>
                    <a:cubicBezTo>
                      <a:pt x="60" y="56"/>
                      <a:pt x="73" y="50"/>
                      <a:pt x="85" y="45"/>
                    </a:cubicBezTo>
                    <a:cubicBezTo>
                      <a:pt x="106" y="39"/>
                      <a:pt x="128" y="36"/>
                      <a:pt x="149" y="31"/>
                    </a:cubicBezTo>
                    <a:cubicBezTo>
                      <a:pt x="144" y="30"/>
                      <a:pt x="141" y="26"/>
                      <a:pt x="138" y="23"/>
                    </a:cubicBezTo>
                    <a:cubicBezTo>
                      <a:pt x="128" y="37"/>
                      <a:pt x="116" y="28"/>
                      <a:pt x="105" y="30"/>
                    </a:cubicBezTo>
                    <a:cubicBezTo>
                      <a:pt x="99" y="32"/>
                      <a:pt x="95" y="36"/>
                      <a:pt x="88" y="37"/>
                    </a:cubicBezTo>
                    <a:cubicBezTo>
                      <a:pt x="82" y="37"/>
                      <a:pt x="74" y="32"/>
                      <a:pt x="69" y="34"/>
                    </a:cubicBezTo>
                    <a:cubicBezTo>
                      <a:pt x="64" y="36"/>
                      <a:pt x="63" y="42"/>
                      <a:pt x="58" y="44"/>
                    </a:cubicBezTo>
                    <a:cubicBezTo>
                      <a:pt x="51" y="46"/>
                      <a:pt x="45" y="42"/>
                      <a:pt x="39" y="38"/>
                    </a:cubicBezTo>
                    <a:cubicBezTo>
                      <a:pt x="29" y="32"/>
                      <a:pt x="15" y="12"/>
                      <a:pt x="19" y="0"/>
                    </a:cubicBezTo>
                    <a:cubicBezTo>
                      <a:pt x="14" y="7"/>
                      <a:pt x="17" y="17"/>
                      <a:pt x="16" y="25"/>
                    </a:cubicBezTo>
                    <a:cubicBezTo>
                      <a:pt x="9" y="26"/>
                      <a:pt x="2" y="20"/>
                      <a:pt x="0" y="13"/>
                    </a:cubicBezTo>
                    <a:cubicBezTo>
                      <a:pt x="2" y="20"/>
                      <a:pt x="2" y="28"/>
                      <a:pt x="6" y="34"/>
                    </a:cubicBezTo>
                    <a:cubicBezTo>
                      <a:pt x="13" y="46"/>
                      <a:pt x="28" y="47"/>
                      <a:pt x="35" y="58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1" name="Freeform 116">
                <a:extLst>
                  <a:ext uri="{FF2B5EF4-FFF2-40B4-BE49-F238E27FC236}">
                    <a16:creationId xmlns:a16="http://schemas.microsoft.com/office/drawing/2014/main" id="{679B5605-0D0B-44CE-A21F-32B48149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122"/>
                <a:ext cx="172" cy="24"/>
              </a:xfrm>
              <a:custGeom>
                <a:avLst/>
                <a:gdLst>
                  <a:gd name="T0" fmla="*/ 135 w 115"/>
                  <a:gd name="T1" fmla="*/ 0 h 16"/>
                  <a:gd name="T2" fmla="*/ 0 w 115"/>
                  <a:gd name="T3" fmla="*/ 45 h 16"/>
                  <a:gd name="T4" fmla="*/ 96 w 115"/>
                  <a:gd name="T5" fmla="*/ 45 h 16"/>
                  <a:gd name="T6" fmla="*/ 184 w 115"/>
                  <a:gd name="T7" fmla="*/ 53 h 16"/>
                  <a:gd name="T8" fmla="*/ 384 w 115"/>
                  <a:gd name="T9" fmla="*/ 45 h 16"/>
                  <a:gd name="T10" fmla="*/ 117 w 115"/>
                  <a:gd name="T11" fmla="*/ 12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6">
                    <a:moveTo>
                      <a:pt x="40" y="0"/>
                    </a:moveTo>
                    <a:cubicBezTo>
                      <a:pt x="27" y="4"/>
                      <a:pt x="12" y="7"/>
                      <a:pt x="0" y="13"/>
                    </a:cubicBezTo>
                    <a:cubicBezTo>
                      <a:pt x="8" y="11"/>
                      <a:pt x="20" y="13"/>
                      <a:pt x="29" y="13"/>
                    </a:cubicBezTo>
                    <a:cubicBezTo>
                      <a:pt x="38" y="13"/>
                      <a:pt x="46" y="15"/>
                      <a:pt x="55" y="15"/>
                    </a:cubicBezTo>
                    <a:cubicBezTo>
                      <a:pt x="75" y="16"/>
                      <a:pt x="96" y="15"/>
                      <a:pt x="115" y="13"/>
                    </a:cubicBezTo>
                    <a:cubicBezTo>
                      <a:pt x="89" y="9"/>
                      <a:pt x="61" y="11"/>
                      <a:pt x="35" y="3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2" name="Freeform 117">
                <a:extLst>
                  <a:ext uri="{FF2B5EF4-FFF2-40B4-BE49-F238E27FC236}">
                    <a16:creationId xmlns:a16="http://schemas.microsoft.com/office/drawing/2014/main" id="{6D48CF52-0813-4191-8742-DB2020FCE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030"/>
                <a:ext cx="38" cy="18"/>
              </a:xfrm>
              <a:custGeom>
                <a:avLst/>
                <a:gdLst>
                  <a:gd name="T0" fmla="*/ 0 w 25"/>
                  <a:gd name="T1" fmla="*/ 21 h 12"/>
                  <a:gd name="T2" fmla="*/ 76 w 25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12">
                    <a:moveTo>
                      <a:pt x="0" y="6"/>
                    </a:moveTo>
                    <a:cubicBezTo>
                      <a:pt x="5" y="12"/>
                      <a:pt x="25" y="10"/>
                      <a:pt x="22" y="0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3" name="Freeform 118">
                <a:extLst>
                  <a:ext uri="{FF2B5EF4-FFF2-40B4-BE49-F238E27FC236}">
                    <a16:creationId xmlns:a16="http://schemas.microsoft.com/office/drawing/2014/main" id="{9B811BB2-AB95-4D69-BA1D-A53AF497B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027"/>
                <a:ext cx="40" cy="30"/>
              </a:xfrm>
              <a:custGeom>
                <a:avLst/>
                <a:gdLst>
                  <a:gd name="T0" fmla="*/ 0 w 27"/>
                  <a:gd name="T1" fmla="*/ 0 h 20"/>
                  <a:gd name="T2" fmla="*/ 87 w 27"/>
                  <a:gd name="T3" fmla="*/ 5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0">
                    <a:moveTo>
                      <a:pt x="0" y="0"/>
                    </a:moveTo>
                    <a:cubicBezTo>
                      <a:pt x="5" y="9"/>
                      <a:pt x="16" y="20"/>
                      <a:pt x="27" y="15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4" name="Freeform 119">
                <a:extLst>
                  <a:ext uri="{FF2B5EF4-FFF2-40B4-BE49-F238E27FC236}">
                    <a16:creationId xmlns:a16="http://schemas.microsoft.com/office/drawing/2014/main" id="{50F1FEA0-E23F-44F3-A20F-BA878F6D1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026"/>
                <a:ext cx="57" cy="52"/>
              </a:xfrm>
              <a:custGeom>
                <a:avLst/>
                <a:gdLst>
                  <a:gd name="T0" fmla="*/ 0 w 38"/>
                  <a:gd name="T1" fmla="*/ 0 h 35"/>
                  <a:gd name="T2" fmla="*/ 122 w 38"/>
                  <a:gd name="T3" fmla="*/ 40 h 35"/>
                  <a:gd name="T4" fmla="*/ 68 w 38"/>
                  <a:gd name="T5" fmla="*/ 19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5">
                    <a:moveTo>
                      <a:pt x="0" y="0"/>
                    </a:moveTo>
                    <a:cubicBezTo>
                      <a:pt x="4" y="10"/>
                      <a:pt x="38" y="35"/>
                      <a:pt x="36" y="12"/>
                    </a:cubicBezTo>
                    <a:cubicBezTo>
                      <a:pt x="30" y="19"/>
                      <a:pt x="23" y="12"/>
                      <a:pt x="20" y="6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5" name="Freeform 120">
                <a:extLst>
                  <a:ext uri="{FF2B5EF4-FFF2-40B4-BE49-F238E27FC236}">
                    <a16:creationId xmlns:a16="http://schemas.microsoft.com/office/drawing/2014/main" id="{B67250D2-F185-4EF8-8867-E0B6B683D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2152"/>
                <a:ext cx="412" cy="82"/>
              </a:xfrm>
              <a:custGeom>
                <a:avLst/>
                <a:gdLst>
                  <a:gd name="T0" fmla="*/ 33 w 275"/>
                  <a:gd name="T1" fmla="*/ 167 h 55"/>
                  <a:gd name="T2" fmla="*/ 231 w 275"/>
                  <a:gd name="T3" fmla="*/ 27 h 55"/>
                  <a:gd name="T4" fmla="*/ 464 w 275"/>
                  <a:gd name="T5" fmla="*/ 9 h 55"/>
                  <a:gd name="T6" fmla="*/ 924 w 275"/>
                  <a:gd name="T7" fmla="*/ 40 h 55"/>
                  <a:gd name="T8" fmla="*/ 572 w 275"/>
                  <a:gd name="T9" fmla="*/ 63 h 55"/>
                  <a:gd name="T10" fmla="*/ 433 w 275"/>
                  <a:gd name="T11" fmla="*/ 55 h 55"/>
                  <a:gd name="T12" fmla="*/ 316 w 275"/>
                  <a:gd name="T13" fmla="*/ 103 h 55"/>
                  <a:gd name="T14" fmla="*/ 235 w 275"/>
                  <a:gd name="T15" fmla="*/ 82 h 55"/>
                  <a:gd name="T16" fmla="*/ 198 w 275"/>
                  <a:gd name="T17" fmla="*/ 107 h 55"/>
                  <a:gd name="T18" fmla="*/ 157 w 275"/>
                  <a:gd name="T19" fmla="*/ 103 h 55"/>
                  <a:gd name="T20" fmla="*/ 90 w 275"/>
                  <a:gd name="T21" fmla="*/ 167 h 55"/>
                  <a:gd name="T22" fmla="*/ 0 w 275"/>
                  <a:gd name="T23" fmla="*/ 182 h 5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75" h="55">
                    <a:moveTo>
                      <a:pt x="10" y="50"/>
                    </a:moveTo>
                    <a:cubicBezTo>
                      <a:pt x="28" y="33"/>
                      <a:pt x="45" y="17"/>
                      <a:pt x="69" y="8"/>
                    </a:cubicBezTo>
                    <a:cubicBezTo>
                      <a:pt x="90" y="0"/>
                      <a:pt x="115" y="2"/>
                      <a:pt x="138" y="3"/>
                    </a:cubicBezTo>
                    <a:cubicBezTo>
                      <a:pt x="183" y="4"/>
                      <a:pt x="234" y="12"/>
                      <a:pt x="275" y="12"/>
                    </a:cubicBezTo>
                    <a:cubicBezTo>
                      <a:pt x="239" y="12"/>
                      <a:pt x="205" y="17"/>
                      <a:pt x="170" y="19"/>
                    </a:cubicBezTo>
                    <a:cubicBezTo>
                      <a:pt x="156" y="20"/>
                      <a:pt x="143" y="17"/>
                      <a:pt x="129" y="17"/>
                    </a:cubicBezTo>
                    <a:cubicBezTo>
                      <a:pt x="112" y="17"/>
                      <a:pt x="106" y="19"/>
                      <a:pt x="94" y="31"/>
                    </a:cubicBezTo>
                    <a:cubicBezTo>
                      <a:pt x="88" y="19"/>
                      <a:pt x="80" y="21"/>
                      <a:pt x="70" y="25"/>
                    </a:cubicBezTo>
                    <a:cubicBezTo>
                      <a:pt x="67" y="26"/>
                      <a:pt x="63" y="31"/>
                      <a:pt x="59" y="32"/>
                    </a:cubicBezTo>
                    <a:cubicBezTo>
                      <a:pt x="54" y="34"/>
                      <a:pt x="51" y="30"/>
                      <a:pt x="47" y="31"/>
                    </a:cubicBezTo>
                    <a:cubicBezTo>
                      <a:pt x="34" y="35"/>
                      <a:pt x="36" y="44"/>
                      <a:pt x="27" y="50"/>
                    </a:cubicBezTo>
                    <a:cubicBezTo>
                      <a:pt x="19" y="55"/>
                      <a:pt x="9" y="48"/>
                      <a:pt x="0" y="55"/>
                    </a:cubicBezTo>
                  </a:path>
                </a:pathLst>
              </a:custGeom>
              <a:solidFill>
                <a:srgbClr val="D5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6" name="Freeform 121">
                <a:extLst>
                  <a:ext uri="{FF2B5EF4-FFF2-40B4-BE49-F238E27FC236}">
                    <a16:creationId xmlns:a16="http://schemas.microsoft.com/office/drawing/2014/main" id="{722E4265-B7D0-4766-9B86-255420E26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057"/>
                <a:ext cx="154" cy="47"/>
              </a:xfrm>
              <a:custGeom>
                <a:avLst/>
                <a:gdLst>
                  <a:gd name="T0" fmla="*/ 0 w 103"/>
                  <a:gd name="T1" fmla="*/ 108 h 31"/>
                  <a:gd name="T2" fmla="*/ 175 w 103"/>
                  <a:gd name="T3" fmla="*/ 59 h 31"/>
                  <a:gd name="T4" fmla="*/ 250 w 103"/>
                  <a:gd name="T5" fmla="*/ 14 h 31"/>
                  <a:gd name="T6" fmla="*/ 344 w 103"/>
                  <a:gd name="T7" fmla="*/ 12 h 31"/>
                  <a:gd name="T8" fmla="*/ 271 w 103"/>
                  <a:gd name="T9" fmla="*/ 76 h 31"/>
                  <a:gd name="T10" fmla="*/ 197 w 103"/>
                  <a:gd name="T11" fmla="*/ 59 h 31"/>
                  <a:gd name="T12" fmla="*/ 217 w 103"/>
                  <a:gd name="T13" fmla="*/ 103 h 31"/>
                  <a:gd name="T14" fmla="*/ 6 w 103"/>
                  <a:gd name="T15" fmla="*/ 10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3" h="31">
                    <a:moveTo>
                      <a:pt x="0" y="31"/>
                    </a:moveTo>
                    <a:cubicBezTo>
                      <a:pt x="15" y="10"/>
                      <a:pt x="32" y="23"/>
                      <a:pt x="52" y="17"/>
                    </a:cubicBezTo>
                    <a:cubicBezTo>
                      <a:pt x="60" y="15"/>
                      <a:pt x="67" y="7"/>
                      <a:pt x="75" y="4"/>
                    </a:cubicBezTo>
                    <a:cubicBezTo>
                      <a:pt x="86" y="0"/>
                      <a:pt x="92" y="2"/>
                      <a:pt x="103" y="3"/>
                    </a:cubicBezTo>
                    <a:cubicBezTo>
                      <a:pt x="95" y="3"/>
                      <a:pt x="65" y="11"/>
                      <a:pt x="81" y="22"/>
                    </a:cubicBezTo>
                    <a:cubicBezTo>
                      <a:pt x="75" y="20"/>
                      <a:pt x="65" y="13"/>
                      <a:pt x="59" y="17"/>
                    </a:cubicBezTo>
                    <a:cubicBezTo>
                      <a:pt x="52" y="22"/>
                      <a:pt x="59" y="29"/>
                      <a:pt x="65" y="30"/>
                    </a:cubicBezTo>
                    <a:cubicBezTo>
                      <a:pt x="44" y="26"/>
                      <a:pt x="24" y="23"/>
                      <a:pt x="2" y="31"/>
                    </a:cubicBezTo>
                  </a:path>
                </a:pathLst>
              </a:custGeom>
              <a:solidFill>
                <a:srgbClr val="D5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7" name="Freeform 122">
                <a:extLst>
                  <a:ext uri="{FF2B5EF4-FFF2-40B4-BE49-F238E27FC236}">
                    <a16:creationId xmlns:a16="http://schemas.microsoft.com/office/drawing/2014/main" id="{F3B327EA-BA55-4458-893A-F24762FFB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2557"/>
                <a:ext cx="52" cy="434"/>
              </a:xfrm>
              <a:custGeom>
                <a:avLst/>
                <a:gdLst>
                  <a:gd name="T0" fmla="*/ 42 w 35"/>
                  <a:gd name="T1" fmla="*/ 0 h 289"/>
                  <a:gd name="T2" fmla="*/ 19 w 35"/>
                  <a:gd name="T3" fmla="*/ 102 h 289"/>
                  <a:gd name="T4" fmla="*/ 13 w 35"/>
                  <a:gd name="T5" fmla="*/ 228 h 289"/>
                  <a:gd name="T6" fmla="*/ 22 w 35"/>
                  <a:gd name="T7" fmla="*/ 481 h 289"/>
                  <a:gd name="T8" fmla="*/ 33 w 35"/>
                  <a:gd name="T9" fmla="*/ 709 h 289"/>
                  <a:gd name="T10" fmla="*/ 33 w 35"/>
                  <a:gd name="T11" fmla="*/ 979 h 289"/>
                  <a:gd name="T12" fmla="*/ 114 w 35"/>
                  <a:gd name="T13" fmla="*/ 764 h 289"/>
                  <a:gd name="T14" fmla="*/ 108 w 35"/>
                  <a:gd name="T15" fmla="*/ 616 h 289"/>
                  <a:gd name="T16" fmla="*/ 55 w 35"/>
                  <a:gd name="T17" fmla="*/ 446 h 289"/>
                  <a:gd name="T18" fmla="*/ 62 w 35"/>
                  <a:gd name="T19" fmla="*/ 291 h 289"/>
                  <a:gd name="T20" fmla="*/ 46 w 35"/>
                  <a:gd name="T21" fmla="*/ 189 h 289"/>
                  <a:gd name="T22" fmla="*/ 19 w 35"/>
                  <a:gd name="T23" fmla="*/ 48 h 28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5" h="289">
                    <a:moveTo>
                      <a:pt x="13" y="0"/>
                    </a:moveTo>
                    <a:cubicBezTo>
                      <a:pt x="5" y="13"/>
                      <a:pt x="4" y="15"/>
                      <a:pt x="6" y="30"/>
                    </a:cubicBezTo>
                    <a:cubicBezTo>
                      <a:pt x="7" y="42"/>
                      <a:pt x="6" y="55"/>
                      <a:pt x="4" y="67"/>
                    </a:cubicBezTo>
                    <a:cubicBezTo>
                      <a:pt x="0" y="92"/>
                      <a:pt x="7" y="116"/>
                      <a:pt x="7" y="142"/>
                    </a:cubicBezTo>
                    <a:cubicBezTo>
                      <a:pt x="7" y="164"/>
                      <a:pt x="8" y="187"/>
                      <a:pt x="10" y="209"/>
                    </a:cubicBezTo>
                    <a:cubicBezTo>
                      <a:pt x="12" y="236"/>
                      <a:pt x="10" y="262"/>
                      <a:pt x="10" y="289"/>
                    </a:cubicBezTo>
                    <a:cubicBezTo>
                      <a:pt x="14" y="266"/>
                      <a:pt x="14" y="239"/>
                      <a:pt x="35" y="226"/>
                    </a:cubicBezTo>
                    <a:cubicBezTo>
                      <a:pt x="17" y="216"/>
                      <a:pt x="13" y="194"/>
                      <a:pt x="33" y="182"/>
                    </a:cubicBezTo>
                    <a:cubicBezTo>
                      <a:pt x="5" y="175"/>
                      <a:pt x="18" y="151"/>
                      <a:pt x="17" y="132"/>
                    </a:cubicBezTo>
                    <a:cubicBezTo>
                      <a:pt x="16" y="113"/>
                      <a:pt x="9" y="105"/>
                      <a:pt x="19" y="86"/>
                    </a:cubicBezTo>
                    <a:cubicBezTo>
                      <a:pt x="10" y="75"/>
                      <a:pt x="15" y="68"/>
                      <a:pt x="14" y="56"/>
                    </a:cubicBezTo>
                    <a:cubicBezTo>
                      <a:pt x="13" y="43"/>
                      <a:pt x="0" y="31"/>
                      <a:pt x="6" y="14"/>
                    </a:cubicBezTo>
                  </a:path>
                </a:pathLst>
              </a:custGeom>
              <a:solidFill>
                <a:srgbClr val="D5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8" name="Freeform 123">
                <a:extLst>
                  <a:ext uri="{FF2B5EF4-FFF2-40B4-BE49-F238E27FC236}">
                    <a16:creationId xmlns:a16="http://schemas.microsoft.com/office/drawing/2014/main" id="{79C3A526-A2CA-4AA6-A96C-406217D8E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910"/>
                <a:ext cx="44" cy="213"/>
              </a:xfrm>
              <a:custGeom>
                <a:avLst/>
                <a:gdLst>
                  <a:gd name="T0" fmla="*/ 74 w 29"/>
                  <a:gd name="T1" fmla="*/ 0 h 142"/>
                  <a:gd name="T2" fmla="*/ 32 w 29"/>
                  <a:gd name="T3" fmla="*/ 480 h 142"/>
                  <a:gd name="T4" fmla="*/ 46 w 29"/>
                  <a:gd name="T5" fmla="*/ 318 h 142"/>
                  <a:gd name="T6" fmla="*/ 83 w 29"/>
                  <a:gd name="T7" fmla="*/ 62 h 1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42">
                    <a:moveTo>
                      <a:pt x="21" y="0"/>
                    </a:moveTo>
                    <a:cubicBezTo>
                      <a:pt x="19" y="47"/>
                      <a:pt x="0" y="94"/>
                      <a:pt x="9" y="142"/>
                    </a:cubicBezTo>
                    <a:cubicBezTo>
                      <a:pt x="13" y="127"/>
                      <a:pt x="9" y="109"/>
                      <a:pt x="13" y="94"/>
                    </a:cubicBezTo>
                    <a:cubicBezTo>
                      <a:pt x="19" y="69"/>
                      <a:pt x="29" y="44"/>
                      <a:pt x="24" y="18"/>
                    </a:cubicBezTo>
                  </a:path>
                </a:pathLst>
              </a:custGeom>
              <a:solidFill>
                <a:srgbClr val="D5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69" name="Freeform 124">
                <a:extLst>
                  <a:ext uri="{FF2B5EF4-FFF2-40B4-BE49-F238E27FC236}">
                    <a16:creationId xmlns:a16="http://schemas.microsoft.com/office/drawing/2014/main" id="{A4CAFA92-5D42-43BD-85F9-858173BCF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2" y="2411"/>
                <a:ext cx="74" cy="120"/>
              </a:xfrm>
              <a:custGeom>
                <a:avLst/>
                <a:gdLst>
                  <a:gd name="T0" fmla="*/ 0 w 49"/>
                  <a:gd name="T1" fmla="*/ 54 h 80"/>
                  <a:gd name="T2" fmla="*/ 66 w 49"/>
                  <a:gd name="T3" fmla="*/ 95 h 80"/>
                  <a:gd name="T4" fmla="*/ 95 w 49"/>
                  <a:gd name="T5" fmla="*/ 162 h 80"/>
                  <a:gd name="T6" fmla="*/ 124 w 49"/>
                  <a:gd name="T7" fmla="*/ 270 h 80"/>
                  <a:gd name="T8" fmla="*/ 124 w 49"/>
                  <a:gd name="T9" fmla="*/ 153 h 80"/>
                  <a:gd name="T10" fmla="*/ 169 w 49"/>
                  <a:gd name="T11" fmla="*/ 26 h 80"/>
                  <a:gd name="T12" fmla="*/ 54 w 49"/>
                  <a:gd name="T13" fmla="*/ 26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80">
                    <a:moveTo>
                      <a:pt x="0" y="16"/>
                    </a:moveTo>
                    <a:cubicBezTo>
                      <a:pt x="6" y="21"/>
                      <a:pt x="13" y="21"/>
                      <a:pt x="19" y="28"/>
                    </a:cubicBezTo>
                    <a:cubicBezTo>
                      <a:pt x="24" y="34"/>
                      <a:pt x="26" y="40"/>
                      <a:pt x="28" y="48"/>
                    </a:cubicBezTo>
                    <a:cubicBezTo>
                      <a:pt x="29" y="55"/>
                      <a:pt x="29" y="79"/>
                      <a:pt x="36" y="80"/>
                    </a:cubicBezTo>
                    <a:cubicBezTo>
                      <a:pt x="39" y="70"/>
                      <a:pt x="35" y="56"/>
                      <a:pt x="36" y="45"/>
                    </a:cubicBezTo>
                    <a:cubicBezTo>
                      <a:pt x="38" y="31"/>
                      <a:pt x="45" y="20"/>
                      <a:pt x="49" y="7"/>
                    </a:cubicBezTo>
                    <a:cubicBezTo>
                      <a:pt x="42" y="0"/>
                      <a:pt x="24" y="5"/>
                      <a:pt x="16" y="7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0" name="Freeform 125">
                <a:extLst>
                  <a:ext uri="{FF2B5EF4-FFF2-40B4-BE49-F238E27FC236}">
                    <a16:creationId xmlns:a16="http://schemas.microsoft.com/office/drawing/2014/main" id="{F18E2FCD-E99A-45A3-B839-573BA0CAF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588"/>
                <a:ext cx="114" cy="158"/>
              </a:xfrm>
              <a:custGeom>
                <a:avLst/>
                <a:gdLst>
                  <a:gd name="T0" fmla="*/ 0 w 76"/>
                  <a:gd name="T1" fmla="*/ 12 h 105"/>
                  <a:gd name="T2" fmla="*/ 113 w 76"/>
                  <a:gd name="T3" fmla="*/ 167 h 105"/>
                  <a:gd name="T4" fmla="*/ 257 w 76"/>
                  <a:gd name="T5" fmla="*/ 310 h 105"/>
                  <a:gd name="T6" fmla="*/ 201 w 76"/>
                  <a:gd name="T7" fmla="*/ 358 h 105"/>
                  <a:gd name="T8" fmla="*/ 149 w 76"/>
                  <a:gd name="T9" fmla="*/ 292 h 105"/>
                  <a:gd name="T10" fmla="*/ 108 w 76"/>
                  <a:gd name="T11" fmla="*/ 208 h 105"/>
                  <a:gd name="T12" fmla="*/ 12 w 76"/>
                  <a:gd name="T13" fmla="*/ 0 h 10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105">
                    <a:moveTo>
                      <a:pt x="0" y="3"/>
                    </a:moveTo>
                    <a:cubicBezTo>
                      <a:pt x="12" y="18"/>
                      <a:pt x="18" y="35"/>
                      <a:pt x="33" y="49"/>
                    </a:cubicBezTo>
                    <a:cubicBezTo>
                      <a:pt x="46" y="61"/>
                      <a:pt x="73" y="71"/>
                      <a:pt x="76" y="91"/>
                    </a:cubicBezTo>
                    <a:cubicBezTo>
                      <a:pt x="70" y="95"/>
                      <a:pt x="62" y="97"/>
                      <a:pt x="59" y="105"/>
                    </a:cubicBezTo>
                    <a:cubicBezTo>
                      <a:pt x="54" y="98"/>
                      <a:pt x="48" y="93"/>
                      <a:pt x="44" y="86"/>
                    </a:cubicBezTo>
                    <a:cubicBezTo>
                      <a:pt x="37" y="78"/>
                      <a:pt x="37" y="71"/>
                      <a:pt x="32" y="61"/>
                    </a:cubicBezTo>
                    <a:cubicBezTo>
                      <a:pt x="21" y="39"/>
                      <a:pt x="3" y="28"/>
                      <a:pt x="3" y="0"/>
                    </a:cubicBezTo>
                  </a:path>
                </a:pathLst>
              </a:custGeom>
              <a:solidFill>
                <a:srgbClr val="AF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1" name="Freeform 126">
                <a:extLst>
                  <a:ext uri="{FF2B5EF4-FFF2-40B4-BE49-F238E27FC236}">
                    <a16:creationId xmlns:a16="http://schemas.microsoft.com/office/drawing/2014/main" id="{A90A3895-D6AC-4250-9D04-770200639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191"/>
                <a:ext cx="57" cy="118"/>
              </a:xfrm>
              <a:custGeom>
                <a:avLst/>
                <a:gdLst>
                  <a:gd name="T0" fmla="*/ 0 w 38"/>
                  <a:gd name="T1" fmla="*/ 40 h 79"/>
                  <a:gd name="T2" fmla="*/ 86 w 38"/>
                  <a:gd name="T3" fmla="*/ 134 h 79"/>
                  <a:gd name="T4" fmla="*/ 126 w 38"/>
                  <a:gd name="T5" fmla="*/ 263 h 79"/>
                  <a:gd name="T6" fmla="*/ 116 w 38"/>
                  <a:gd name="T7" fmla="*/ 108 h 79"/>
                  <a:gd name="T8" fmla="*/ 116 w 38"/>
                  <a:gd name="T9" fmla="*/ 54 h 79"/>
                  <a:gd name="T10" fmla="*/ 93 w 38"/>
                  <a:gd name="T11" fmla="*/ 0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79">
                    <a:moveTo>
                      <a:pt x="0" y="12"/>
                    </a:moveTo>
                    <a:cubicBezTo>
                      <a:pt x="20" y="0"/>
                      <a:pt x="26" y="26"/>
                      <a:pt x="25" y="40"/>
                    </a:cubicBezTo>
                    <a:cubicBezTo>
                      <a:pt x="25" y="59"/>
                      <a:pt x="21" y="64"/>
                      <a:pt x="37" y="79"/>
                    </a:cubicBezTo>
                    <a:cubicBezTo>
                      <a:pt x="29" y="62"/>
                      <a:pt x="31" y="49"/>
                      <a:pt x="34" y="32"/>
                    </a:cubicBezTo>
                    <a:cubicBezTo>
                      <a:pt x="35" y="24"/>
                      <a:pt x="38" y="24"/>
                      <a:pt x="34" y="16"/>
                    </a:cubicBezTo>
                    <a:cubicBezTo>
                      <a:pt x="32" y="9"/>
                      <a:pt x="26" y="7"/>
                      <a:pt x="27" y="0"/>
                    </a:cubicBezTo>
                  </a:path>
                </a:pathLst>
              </a:custGeom>
              <a:solidFill>
                <a:srgbClr val="D5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2" name="Freeform 127">
                <a:extLst>
                  <a:ext uri="{FF2B5EF4-FFF2-40B4-BE49-F238E27FC236}">
                    <a16:creationId xmlns:a16="http://schemas.microsoft.com/office/drawing/2014/main" id="{1AFA6F32-6DD9-4051-AF5C-C23D35147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" y="2333"/>
                <a:ext cx="196" cy="176"/>
              </a:xfrm>
              <a:custGeom>
                <a:avLst/>
                <a:gdLst>
                  <a:gd name="T0" fmla="*/ 130 w 131"/>
                  <a:gd name="T1" fmla="*/ 399 h 117"/>
                  <a:gd name="T2" fmla="*/ 60 w 131"/>
                  <a:gd name="T3" fmla="*/ 161 h 117"/>
                  <a:gd name="T4" fmla="*/ 438 w 131"/>
                  <a:gd name="T5" fmla="*/ 0 h 117"/>
                  <a:gd name="T6" fmla="*/ 130 w 131"/>
                  <a:gd name="T7" fmla="*/ 399 h 1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1" h="117">
                    <a:moveTo>
                      <a:pt x="39" y="117"/>
                    </a:moveTo>
                    <a:cubicBezTo>
                      <a:pt x="28" y="108"/>
                      <a:pt x="8" y="85"/>
                      <a:pt x="18" y="47"/>
                    </a:cubicBezTo>
                    <a:cubicBezTo>
                      <a:pt x="28" y="9"/>
                      <a:pt x="104" y="0"/>
                      <a:pt x="131" y="0"/>
                    </a:cubicBezTo>
                    <a:cubicBezTo>
                      <a:pt x="105" y="8"/>
                      <a:pt x="0" y="35"/>
                      <a:pt x="39" y="117"/>
                    </a:cubicBezTo>
                    <a:close/>
                  </a:path>
                </a:pathLst>
              </a:custGeom>
              <a:solidFill>
                <a:srgbClr val="DE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3" name="Freeform 128">
                <a:extLst>
                  <a:ext uri="{FF2B5EF4-FFF2-40B4-BE49-F238E27FC236}">
                    <a16:creationId xmlns:a16="http://schemas.microsoft.com/office/drawing/2014/main" id="{5F891984-F8C4-4BC6-974B-B27BC6122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3456"/>
                <a:ext cx="119" cy="245"/>
              </a:xfrm>
              <a:custGeom>
                <a:avLst/>
                <a:gdLst>
                  <a:gd name="T0" fmla="*/ 92 w 80"/>
                  <a:gd name="T1" fmla="*/ 364 h 163"/>
                  <a:gd name="T2" fmla="*/ 263 w 80"/>
                  <a:gd name="T3" fmla="*/ 507 h 163"/>
                  <a:gd name="T4" fmla="*/ 60 w 80"/>
                  <a:gd name="T5" fmla="*/ 454 h 163"/>
                  <a:gd name="T6" fmla="*/ 164 w 80"/>
                  <a:gd name="T7" fmla="*/ 0 h 163"/>
                  <a:gd name="T8" fmla="*/ 92 w 80"/>
                  <a:gd name="T9" fmla="*/ 364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163">
                    <a:moveTo>
                      <a:pt x="28" y="107"/>
                    </a:moveTo>
                    <a:cubicBezTo>
                      <a:pt x="30" y="139"/>
                      <a:pt x="61" y="148"/>
                      <a:pt x="80" y="149"/>
                    </a:cubicBezTo>
                    <a:cubicBezTo>
                      <a:pt x="80" y="149"/>
                      <a:pt x="40" y="163"/>
                      <a:pt x="18" y="134"/>
                    </a:cubicBezTo>
                    <a:cubicBezTo>
                      <a:pt x="0" y="110"/>
                      <a:pt x="32" y="16"/>
                      <a:pt x="50" y="0"/>
                    </a:cubicBezTo>
                    <a:cubicBezTo>
                      <a:pt x="44" y="16"/>
                      <a:pt x="26" y="72"/>
                      <a:pt x="28" y="107"/>
                    </a:cubicBezTo>
                    <a:close/>
                  </a:path>
                </a:pathLst>
              </a:custGeom>
              <a:solidFill>
                <a:srgbClr val="DE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4" name="Freeform 129">
                <a:extLst>
                  <a:ext uri="{FF2B5EF4-FFF2-40B4-BE49-F238E27FC236}">
                    <a16:creationId xmlns:a16="http://schemas.microsoft.com/office/drawing/2014/main" id="{5B6E087F-9217-4568-8F47-DEE2270A1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3454"/>
                <a:ext cx="105" cy="29"/>
              </a:xfrm>
              <a:custGeom>
                <a:avLst/>
                <a:gdLst>
                  <a:gd name="T0" fmla="*/ 0 w 70"/>
                  <a:gd name="T1" fmla="*/ 0 h 19"/>
                  <a:gd name="T2" fmla="*/ 237 w 70"/>
                  <a:gd name="T3" fmla="*/ 26 h 19"/>
                  <a:gd name="T4" fmla="*/ 153 w 70"/>
                  <a:gd name="T5" fmla="*/ 56 h 19"/>
                  <a:gd name="T6" fmla="*/ 39 w 70"/>
                  <a:gd name="T7" fmla="*/ 12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19">
                    <a:moveTo>
                      <a:pt x="0" y="0"/>
                    </a:moveTo>
                    <a:cubicBezTo>
                      <a:pt x="25" y="1"/>
                      <a:pt x="46" y="18"/>
                      <a:pt x="70" y="7"/>
                    </a:cubicBezTo>
                    <a:cubicBezTo>
                      <a:pt x="62" y="12"/>
                      <a:pt x="56" y="19"/>
                      <a:pt x="45" y="16"/>
                    </a:cubicBezTo>
                    <a:cubicBezTo>
                      <a:pt x="33" y="14"/>
                      <a:pt x="25" y="2"/>
                      <a:pt x="11" y="3"/>
                    </a:cubicBezTo>
                  </a:path>
                </a:pathLst>
              </a:custGeom>
              <a:solidFill>
                <a:srgbClr val="DE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5" name="Freeform 130">
                <a:extLst>
                  <a:ext uri="{FF2B5EF4-FFF2-40B4-BE49-F238E27FC236}">
                    <a16:creationId xmlns:a16="http://schemas.microsoft.com/office/drawing/2014/main" id="{94E1579D-5C33-4ED3-ADE8-181FB6B63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" y="2363"/>
                <a:ext cx="26" cy="78"/>
              </a:xfrm>
              <a:custGeom>
                <a:avLst/>
                <a:gdLst>
                  <a:gd name="T0" fmla="*/ 0 w 17"/>
                  <a:gd name="T1" fmla="*/ 0 h 52"/>
                  <a:gd name="T2" fmla="*/ 61 w 17"/>
                  <a:gd name="T3" fmla="*/ 17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2">
                    <a:moveTo>
                      <a:pt x="0" y="0"/>
                    </a:moveTo>
                    <a:cubicBezTo>
                      <a:pt x="12" y="15"/>
                      <a:pt x="13" y="35"/>
                      <a:pt x="17" y="52"/>
                    </a:cubicBezTo>
                  </a:path>
                </a:pathLst>
              </a:custGeom>
              <a:solidFill>
                <a:srgbClr val="DEB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6" name="Freeform 131">
                <a:extLst>
                  <a:ext uri="{FF2B5EF4-FFF2-40B4-BE49-F238E27FC236}">
                    <a16:creationId xmlns:a16="http://schemas.microsoft.com/office/drawing/2014/main" id="{CC20BA93-F98F-4CF9-90D3-D501160D8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" y="2425"/>
                <a:ext cx="97" cy="75"/>
              </a:xfrm>
              <a:custGeom>
                <a:avLst/>
                <a:gdLst>
                  <a:gd name="T0" fmla="*/ 216 w 65"/>
                  <a:gd name="T1" fmla="*/ 0 h 50"/>
                  <a:gd name="T2" fmla="*/ 195 w 65"/>
                  <a:gd name="T3" fmla="*/ 12 h 50"/>
                  <a:gd name="T4" fmla="*/ 63 w 65"/>
                  <a:gd name="T5" fmla="*/ 89 h 50"/>
                  <a:gd name="T6" fmla="*/ 0 w 65"/>
                  <a:gd name="T7" fmla="*/ 143 h 50"/>
                  <a:gd name="T8" fmla="*/ 42 w 65"/>
                  <a:gd name="T9" fmla="*/ 170 h 50"/>
                  <a:gd name="T10" fmla="*/ 116 w 65"/>
                  <a:gd name="T11" fmla="*/ 99 h 50"/>
                  <a:gd name="T12" fmla="*/ 200 w 65"/>
                  <a:gd name="T13" fmla="*/ 39 h 50"/>
                  <a:gd name="T14" fmla="*/ 216 w 65"/>
                  <a:gd name="T15" fmla="*/ 0 h 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0">
                    <a:moveTo>
                      <a:pt x="65" y="0"/>
                    </a:moveTo>
                    <a:cubicBezTo>
                      <a:pt x="63" y="1"/>
                      <a:pt x="61" y="2"/>
                      <a:pt x="59" y="3"/>
                    </a:cubicBezTo>
                    <a:cubicBezTo>
                      <a:pt x="47" y="9"/>
                      <a:pt x="26" y="21"/>
                      <a:pt x="19" y="26"/>
                    </a:cubicBezTo>
                    <a:cubicBezTo>
                      <a:pt x="15" y="29"/>
                      <a:pt x="6" y="37"/>
                      <a:pt x="0" y="42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20" y="42"/>
                      <a:pt x="25" y="35"/>
                      <a:pt x="35" y="29"/>
                    </a:cubicBezTo>
                    <a:cubicBezTo>
                      <a:pt x="44" y="24"/>
                      <a:pt x="54" y="21"/>
                      <a:pt x="60" y="11"/>
                    </a:cubicBezTo>
                    <a:cubicBezTo>
                      <a:pt x="62" y="8"/>
                      <a:pt x="64" y="3"/>
                      <a:pt x="65" y="0"/>
                    </a:cubicBezTo>
                    <a:close/>
                  </a:path>
                </a:pathLst>
              </a:custGeom>
              <a:solidFill>
                <a:srgbClr val="974C0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7" name="Freeform 132">
                <a:extLst>
                  <a:ext uri="{FF2B5EF4-FFF2-40B4-BE49-F238E27FC236}">
                    <a16:creationId xmlns:a16="http://schemas.microsoft.com/office/drawing/2014/main" id="{B4E58D39-4D62-4B7D-8275-D07671EF5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455"/>
                <a:ext cx="39" cy="30"/>
              </a:xfrm>
              <a:custGeom>
                <a:avLst/>
                <a:gdLst>
                  <a:gd name="T0" fmla="*/ 0 w 26"/>
                  <a:gd name="T1" fmla="*/ 48 h 20"/>
                  <a:gd name="T2" fmla="*/ 53 w 26"/>
                  <a:gd name="T3" fmla="*/ 0 h 20"/>
                  <a:gd name="T4" fmla="*/ 68 w 26"/>
                  <a:gd name="T5" fmla="*/ 68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0">
                    <a:moveTo>
                      <a:pt x="0" y="14"/>
                    </a:moveTo>
                    <a:cubicBezTo>
                      <a:pt x="3" y="9"/>
                      <a:pt x="7" y="0"/>
                      <a:pt x="15" y="0"/>
                    </a:cubicBezTo>
                    <a:cubicBezTo>
                      <a:pt x="26" y="0"/>
                      <a:pt x="23" y="14"/>
                      <a:pt x="20" y="20"/>
                    </a:cubicBezTo>
                  </a:path>
                </a:pathLst>
              </a:custGeom>
              <a:solidFill>
                <a:srgbClr val="FEE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8" name="Freeform 133">
                <a:extLst>
                  <a:ext uri="{FF2B5EF4-FFF2-40B4-BE49-F238E27FC236}">
                    <a16:creationId xmlns:a16="http://schemas.microsoft.com/office/drawing/2014/main" id="{3324644B-367D-4DF5-A733-6C8590AC3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1287"/>
                <a:ext cx="71" cy="71"/>
              </a:xfrm>
              <a:custGeom>
                <a:avLst/>
                <a:gdLst>
                  <a:gd name="T0" fmla="*/ 48 w 47"/>
                  <a:gd name="T1" fmla="*/ 66 h 47"/>
                  <a:gd name="T2" fmla="*/ 35 w 47"/>
                  <a:gd name="T3" fmla="*/ 103 h 47"/>
                  <a:gd name="T4" fmla="*/ 8 w 47"/>
                  <a:gd name="T5" fmla="*/ 151 h 47"/>
                  <a:gd name="T6" fmla="*/ 35 w 47"/>
                  <a:gd name="T7" fmla="*/ 162 h 47"/>
                  <a:gd name="T8" fmla="*/ 82 w 47"/>
                  <a:gd name="T9" fmla="*/ 151 h 47"/>
                  <a:gd name="T10" fmla="*/ 95 w 47"/>
                  <a:gd name="T11" fmla="*/ 62 h 47"/>
                  <a:gd name="T12" fmla="*/ 116 w 47"/>
                  <a:gd name="T13" fmla="*/ 39 h 47"/>
                  <a:gd name="T14" fmla="*/ 148 w 47"/>
                  <a:gd name="T15" fmla="*/ 32 h 47"/>
                  <a:gd name="T16" fmla="*/ 162 w 47"/>
                  <a:gd name="T17" fmla="*/ 0 h 47"/>
                  <a:gd name="T18" fmla="*/ 115 w 47"/>
                  <a:gd name="T19" fmla="*/ 32 h 47"/>
                  <a:gd name="T20" fmla="*/ 82 w 47"/>
                  <a:gd name="T21" fmla="*/ 48 h 47"/>
                  <a:gd name="T22" fmla="*/ 59 w 47"/>
                  <a:gd name="T23" fmla="*/ 54 h 4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7" h="47">
                    <a:moveTo>
                      <a:pt x="14" y="19"/>
                    </a:moveTo>
                    <a:cubicBezTo>
                      <a:pt x="10" y="23"/>
                      <a:pt x="11" y="25"/>
                      <a:pt x="10" y="30"/>
                    </a:cubicBezTo>
                    <a:cubicBezTo>
                      <a:pt x="8" y="34"/>
                      <a:pt x="0" y="40"/>
                      <a:pt x="2" y="44"/>
                    </a:cubicBezTo>
                    <a:cubicBezTo>
                      <a:pt x="8" y="40"/>
                      <a:pt x="14" y="38"/>
                      <a:pt x="10" y="47"/>
                    </a:cubicBezTo>
                    <a:cubicBezTo>
                      <a:pt x="13" y="44"/>
                      <a:pt x="22" y="36"/>
                      <a:pt x="24" y="44"/>
                    </a:cubicBezTo>
                    <a:cubicBezTo>
                      <a:pt x="14" y="34"/>
                      <a:pt x="22" y="27"/>
                      <a:pt x="28" y="18"/>
                    </a:cubicBezTo>
                    <a:cubicBezTo>
                      <a:pt x="30" y="16"/>
                      <a:pt x="31" y="13"/>
                      <a:pt x="34" y="11"/>
                    </a:cubicBezTo>
                    <a:cubicBezTo>
                      <a:pt x="36" y="10"/>
                      <a:pt x="42" y="10"/>
                      <a:pt x="43" y="9"/>
                    </a:cubicBezTo>
                    <a:cubicBezTo>
                      <a:pt x="46" y="7"/>
                      <a:pt x="41" y="1"/>
                      <a:pt x="47" y="0"/>
                    </a:cubicBezTo>
                    <a:cubicBezTo>
                      <a:pt x="41" y="2"/>
                      <a:pt x="38" y="5"/>
                      <a:pt x="33" y="9"/>
                    </a:cubicBezTo>
                    <a:cubicBezTo>
                      <a:pt x="31" y="11"/>
                      <a:pt x="28" y="13"/>
                      <a:pt x="24" y="14"/>
                    </a:cubicBezTo>
                    <a:cubicBezTo>
                      <a:pt x="22" y="15"/>
                      <a:pt x="19" y="14"/>
                      <a:pt x="17" y="16"/>
                    </a:cubicBezTo>
                  </a:path>
                </a:pathLst>
              </a:custGeom>
              <a:solidFill>
                <a:srgbClr val="E9D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79" name="Freeform 134">
                <a:extLst>
                  <a:ext uri="{FF2B5EF4-FFF2-40B4-BE49-F238E27FC236}">
                    <a16:creationId xmlns:a16="http://schemas.microsoft.com/office/drawing/2014/main" id="{3ED5E414-D3E8-4C6D-826F-ECFF41294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377"/>
                <a:ext cx="39" cy="113"/>
              </a:xfrm>
              <a:custGeom>
                <a:avLst/>
                <a:gdLst>
                  <a:gd name="T0" fmla="*/ 0 w 26"/>
                  <a:gd name="T1" fmla="*/ 12 h 75"/>
                  <a:gd name="T2" fmla="*/ 14 w 26"/>
                  <a:gd name="T3" fmla="*/ 89 h 75"/>
                  <a:gd name="T4" fmla="*/ 21 w 26"/>
                  <a:gd name="T5" fmla="*/ 108 h 75"/>
                  <a:gd name="T6" fmla="*/ 39 w 26"/>
                  <a:gd name="T7" fmla="*/ 136 h 75"/>
                  <a:gd name="T8" fmla="*/ 45 w 26"/>
                  <a:gd name="T9" fmla="*/ 161 h 75"/>
                  <a:gd name="T10" fmla="*/ 62 w 26"/>
                  <a:gd name="T11" fmla="*/ 178 h 75"/>
                  <a:gd name="T12" fmla="*/ 66 w 26"/>
                  <a:gd name="T13" fmla="*/ 256 h 75"/>
                  <a:gd name="T14" fmla="*/ 86 w 26"/>
                  <a:gd name="T15" fmla="*/ 197 h 75"/>
                  <a:gd name="T16" fmla="*/ 72 w 26"/>
                  <a:gd name="T17" fmla="*/ 170 h 75"/>
                  <a:gd name="T18" fmla="*/ 80 w 26"/>
                  <a:gd name="T19" fmla="*/ 143 h 75"/>
                  <a:gd name="T20" fmla="*/ 62 w 26"/>
                  <a:gd name="T21" fmla="*/ 134 h 75"/>
                  <a:gd name="T22" fmla="*/ 59 w 26"/>
                  <a:gd name="T23" fmla="*/ 102 h 75"/>
                  <a:gd name="T24" fmla="*/ 48 w 26"/>
                  <a:gd name="T25" fmla="*/ 80 h 75"/>
                  <a:gd name="T26" fmla="*/ 53 w 26"/>
                  <a:gd name="T27" fmla="*/ 35 h 75"/>
                  <a:gd name="T28" fmla="*/ 5 w 26"/>
                  <a:gd name="T29" fmla="*/ 0 h 7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6" h="75">
                    <a:moveTo>
                      <a:pt x="0" y="3"/>
                    </a:moveTo>
                    <a:cubicBezTo>
                      <a:pt x="8" y="9"/>
                      <a:pt x="3" y="19"/>
                      <a:pt x="4" y="26"/>
                    </a:cubicBezTo>
                    <a:cubicBezTo>
                      <a:pt x="4" y="28"/>
                      <a:pt x="6" y="30"/>
                      <a:pt x="6" y="32"/>
                    </a:cubicBezTo>
                    <a:cubicBezTo>
                      <a:pt x="8" y="35"/>
                      <a:pt x="9" y="37"/>
                      <a:pt x="11" y="40"/>
                    </a:cubicBezTo>
                    <a:cubicBezTo>
                      <a:pt x="12" y="42"/>
                      <a:pt x="11" y="45"/>
                      <a:pt x="13" y="47"/>
                    </a:cubicBezTo>
                    <a:cubicBezTo>
                      <a:pt x="14" y="49"/>
                      <a:pt x="17" y="50"/>
                      <a:pt x="18" y="52"/>
                    </a:cubicBezTo>
                    <a:cubicBezTo>
                      <a:pt x="21" y="58"/>
                      <a:pt x="20" y="69"/>
                      <a:pt x="19" y="75"/>
                    </a:cubicBezTo>
                    <a:cubicBezTo>
                      <a:pt x="20" y="69"/>
                      <a:pt x="26" y="63"/>
                      <a:pt x="25" y="58"/>
                    </a:cubicBezTo>
                    <a:cubicBezTo>
                      <a:pt x="25" y="55"/>
                      <a:pt x="22" y="54"/>
                      <a:pt x="21" y="50"/>
                    </a:cubicBezTo>
                    <a:cubicBezTo>
                      <a:pt x="21" y="48"/>
                      <a:pt x="24" y="43"/>
                      <a:pt x="23" y="42"/>
                    </a:cubicBezTo>
                    <a:cubicBezTo>
                      <a:pt x="23" y="40"/>
                      <a:pt x="19" y="40"/>
                      <a:pt x="18" y="39"/>
                    </a:cubicBezTo>
                    <a:cubicBezTo>
                      <a:pt x="15" y="35"/>
                      <a:pt x="17" y="33"/>
                      <a:pt x="17" y="30"/>
                    </a:cubicBezTo>
                    <a:cubicBezTo>
                      <a:pt x="16" y="26"/>
                      <a:pt x="15" y="26"/>
                      <a:pt x="14" y="23"/>
                    </a:cubicBezTo>
                    <a:cubicBezTo>
                      <a:pt x="13" y="19"/>
                      <a:pt x="16" y="14"/>
                      <a:pt x="15" y="10"/>
                    </a:cubicBezTo>
                    <a:cubicBezTo>
                      <a:pt x="5" y="11"/>
                      <a:pt x="7" y="2"/>
                      <a:pt x="1" y="0"/>
                    </a:cubicBezTo>
                  </a:path>
                </a:pathLst>
              </a:custGeom>
              <a:solidFill>
                <a:srgbClr val="E9D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0" name="Freeform 135">
                <a:extLst>
                  <a:ext uri="{FF2B5EF4-FFF2-40B4-BE49-F238E27FC236}">
                    <a16:creationId xmlns:a16="http://schemas.microsoft.com/office/drawing/2014/main" id="{3CA306C1-0D7C-4787-B413-98383D7D0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310"/>
                <a:ext cx="41" cy="145"/>
              </a:xfrm>
              <a:custGeom>
                <a:avLst/>
                <a:gdLst>
                  <a:gd name="T0" fmla="*/ 55 w 27"/>
                  <a:gd name="T1" fmla="*/ 40 h 97"/>
                  <a:gd name="T2" fmla="*/ 74 w 27"/>
                  <a:gd name="T3" fmla="*/ 103 h 97"/>
                  <a:gd name="T4" fmla="*/ 88 w 27"/>
                  <a:gd name="T5" fmla="*/ 176 h 97"/>
                  <a:gd name="T6" fmla="*/ 90 w 27"/>
                  <a:gd name="T7" fmla="*/ 248 h 97"/>
                  <a:gd name="T8" fmla="*/ 80 w 27"/>
                  <a:gd name="T9" fmla="*/ 317 h 97"/>
                  <a:gd name="T10" fmla="*/ 21 w 27"/>
                  <a:gd name="T11" fmla="*/ 324 h 97"/>
                  <a:gd name="T12" fmla="*/ 49 w 27"/>
                  <a:gd name="T13" fmla="*/ 250 h 97"/>
                  <a:gd name="T14" fmla="*/ 41 w 27"/>
                  <a:gd name="T15" fmla="*/ 244 h 97"/>
                  <a:gd name="T16" fmla="*/ 53 w 27"/>
                  <a:gd name="T17" fmla="*/ 221 h 97"/>
                  <a:gd name="T18" fmla="*/ 49 w 27"/>
                  <a:gd name="T19" fmla="*/ 154 h 97"/>
                  <a:gd name="T20" fmla="*/ 39 w 27"/>
                  <a:gd name="T21" fmla="*/ 67 h 97"/>
                  <a:gd name="T22" fmla="*/ 0 w 27"/>
                  <a:gd name="T23" fmla="*/ 0 h 97"/>
                  <a:gd name="T24" fmla="*/ 32 w 27"/>
                  <a:gd name="T25" fmla="*/ 13 h 97"/>
                  <a:gd name="T26" fmla="*/ 53 w 27"/>
                  <a:gd name="T27" fmla="*/ 28 h 9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7" h="97">
                    <a:moveTo>
                      <a:pt x="16" y="12"/>
                    </a:moveTo>
                    <a:cubicBezTo>
                      <a:pt x="20" y="18"/>
                      <a:pt x="21" y="25"/>
                      <a:pt x="21" y="31"/>
                    </a:cubicBezTo>
                    <a:cubicBezTo>
                      <a:pt x="21" y="39"/>
                      <a:pt x="24" y="46"/>
                      <a:pt x="25" y="53"/>
                    </a:cubicBezTo>
                    <a:cubicBezTo>
                      <a:pt x="27" y="60"/>
                      <a:pt x="25" y="67"/>
                      <a:pt x="26" y="74"/>
                    </a:cubicBezTo>
                    <a:cubicBezTo>
                      <a:pt x="26" y="81"/>
                      <a:pt x="24" y="88"/>
                      <a:pt x="23" y="95"/>
                    </a:cubicBezTo>
                    <a:cubicBezTo>
                      <a:pt x="17" y="91"/>
                      <a:pt x="10" y="93"/>
                      <a:pt x="6" y="97"/>
                    </a:cubicBezTo>
                    <a:cubicBezTo>
                      <a:pt x="12" y="90"/>
                      <a:pt x="19" y="84"/>
                      <a:pt x="14" y="75"/>
                    </a:cubicBezTo>
                    <a:cubicBezTo>
                      <a:pt x="13" y="74"/>
                      <a:pt x="12" y="75"/>
                      <a:pt x="12" y="73"/>
                    </a:cubicBezTo>
                    <a:cubicBezTo>
                      <a:pt x="11" y="70"/>
                      <a:pt x="14" y="68"/>
                      <a:pt x="15" y="66"/>
                    </a:cubicBezTo>
                    <a:cubicBezTo>
                      <a:pt x="17" y="59"/>
                      <a:pt x="16" y="52"/>
                      <a:pt x="14" y="46"/>
                    </a:cubicBezTo>
                    <a:cubicBezTo>
                      <a:pt x="11" y="37"/>
                      <a:pt x="13" y="29"/>
                      <a:pt x="11" y="20"/>
                    </a:cubicBezTo>
                    <a:cubicBezTo>
                      <a:pt x="10" y="12"/>
                      <a:pt x="8" y="3"/>
                      <a:pt x="0" y="0"/>
                    </a:cubicBezTo>
                    <a:cubicBezTo>
                      <a:pt x="3" y="1"/>
                      <a:pt x="7" y="2"/>
                      <a:pt x="9" y="4"/>
                    </a:cubicBezTo>
                    <a:cubicBezTo>
                      <a:pt x="12" y="5"/>
                      <a:pt x="13" y="8"/>
                      <a:pt x="15" y="9"/>
                    </a:cubicBezTo>
                  </a:path>
                </a:pathLst>
              </a:custGeom>
              <a:solidFill>
                <a:srgbClr val="CA9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1" name="Freeform 136">
                <a:extLst>
                  <a:ext uri="{FF2B5EF4-FFF2-40B4-BE49-F238E27FC236}">
                    <a16:creationId xmlns:a16="http://schemas.microsoft.com/office/drawing/2014/main" id="{2F2C00C1-8FAE-4869-A0E2-350AA73FE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" y="1716"/>
                <a:ext cx="100" cy="364"/>
              </a:xfrm>
              <a:custGeom>
                <a:avLst/>
                <a:gdLst>
                  <a:gd name="T0" fmla="*/ 27 w 67"/>
                  <a:gd name="T1" fmla="*/ 32 h 242"/>
                  <a:gd name="T2" fmla="*/ 100 w 67"/>
                  <a:gd name="T3" fmla="*/ 107 h 242"/>
                  <a:gd name="T4" fmla="*/ 109 w 67"/>
                  <a:gd name="T5" fmla="*/ 215 h 242"/>
                  <a:gd name="T6" fmla="*/ 122 w 67"/>
                  <a:gd name="T7" fmla="*/ 405 h 242"/>
                  <a:gd name="T8" fmla="*/ 163 w 67"/>
                  <a:gd name="T9" fmla="*/ 600 h 242"/>
                  <a:gd name="T10" fmla="*/ 182 w 67"/>
                  <a:gd name="T11" fmla="*/ 824 h 242"/>
                  <a:gd name="T12" fmla="*/ 182 w 67"/>
                  <a:gd name="T13" fmla="*/ 745 h 242"/>
                  <a:gd name="T14" fmla="*/ 143 w 67"/>
                  <a:gd name="T15" fmla="*/ 809 h 242"/>
                  <a:gd name="T16" fmla="*/ 116 w 67"/>
                  <a:gd name="T17" fmla="*/ 708 h 242"/>
                  <a:gd name="T18" fmla="*/ 96 w 67"/>
                  <a:gd name="T19" fmla="*/ 728 h 242"/>
                  <a:gd name="T20" fmla="*/ 100 w 67"/>
                  <a:gd name="T21" fmla="*/ 641 h 242"/>
                  <a:gd name="T22" fmla="*/ 103 w 67"/>
                  <a:gd name="T23" fmla="*/ 569 h 242"/>
                  <a:gd name="T24" fmla="*/ 69 w 67"/>
                  <a:gd name="T25" fmla="*/ 484 h 242"/>
                  <a:gd name="T26" fmla="*/ 63 w 67"/>
                  <a:gd name="T27" fmla="*/ 412 h 242"/>
                  <a:gd name="T28" fmla="*/ 67 w 67"/>
                  <a:gd name="T29" fmla="*/ 304 h 242"/>
                  <a:gd name="T30" fmla="*/ 69 w 67"/>
                  <a:gd name="T31" fmla="*/ 188 h 242"/>
                  <a:gd name="T32" fmla="*/ 0 w 67"/>
                  <a:gd name="T33" fmla="*/ 0 h 2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7" h="242">
                    <a:moveTo>
                      <a:pt x="8" y="9"/>
                    </a:moveTo>
                    <a:cubicBezTo>
                      <a:pt x="14" y="18"/>
                      <a:pt x="25" y="21"/>
                      <a:pt x="30" y="31"/>
                    </a:cubicBezTo>
                    <a:cubicBezTo>
                      <a:pt x="35" y="41"/>
                      <a:pt x="33" y="53"/>
                      <a:pt x="33" y="63"/>
                    </a:cubicBezTo>
                    <a:cubicBezTo>
                      <a:pt x="34" y="82"/>
                      <a:pt x="35" y="100"/>
                      <a:pt x="37" y="119"/>
                    </a:cubicBezTo>
                    <a:cubicBezTo>
                      <a:pt x="40" y="138"/>
                      <a:pt x="45" y="157"/>
                      <a:pt x="49" y="176"/>
                    </a:cubicBezTo>
                    <a:cubicBezTo>
                      <a:pt x="54" y="198"/>
                      <a:pt x="67" y="219"/>
                      <a:pt x="55" y="242"/>
                    </a:cubicBezTo>
                    <a:cubicBezTo>
                      <a:pt x="53" y="235"/>
                      <a:pt x="58" y="226"/>
                      <a:pt x="55" y="219"/>
                    </a:cubicBezTo>
                    <a:cubicBezTo>
                      <a:pt x="48" y="220"/>
                      <a:pt x="47" y="233"/>
                      <a:pt x="43" y="238"/>
                    </a:cubicBezTo>
                    <a:cubicBezTo>
                      <a:pt x="41" y="230"/>
                      <a:pt x="46" y="212"/>
                      <a:pt x="35" y="208"/>
                    </a:cubicBezTo>
                    <a:cubicBezTo>
                      <a:pt x="33" y="210"/>
                      <a:pt x="31" y="212"/>
                      <a:pt x="29" y="214"/>
                    </a:cubicBezTo>
                    <a:cubicBezTo>
                      <a:pt x="31" y="206"/>
                      <a:pt x="29" y="197"/>
                      <a:pt x="30" y="188"/>
                    </a:cubicBezTo>
                    <a:cubicBezTo>
                      <a:pt x="30" y="181"/>
                      <a:pt x="32" y="175"/>
                      <a:pt x="31" y="167"/>
                    </a:cubicBezTo>
                    <a:cubicBezTo>
                      <a:pt x="30" y="158"/>
                      <a:pt x="25" y="150"/>
                      <a:pt x="21" y="142"/>
                    </a:cubicBezTo>
                    <a:cubicBezTo>
                      <a:pt x="15" y="132"/>
                      <a:pt x="17" y="132"/>
                      <a:pt x="19" y="121"/>
                    </a:cubicBezTo>
                    <a:cubicBezTo>
                      <a:pt x="22" y="111"/>
                      <a:pt x="19" y="100"/>
                      <a:pt x="20" y="89"/>
                    </a:cubicBezTo>
                    <a:cubicBezTo>
                      <a:pt x="20" y="78"/>
                      <a:pt x="21" y="67"/>
                      <a:pt x="21" y="55"/>
                    </a:cubicBezTo>
                    <a:cubicBezTo>
                      <a:pt x="21" y="32"/>
                      <a:pt x="9" y="19"/>
                      <a:pt x="0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2" name="Freeform 137">
                <a:extLst>
                  <a:ext uri="{FF2B5EF4-FFF2-40B4-BE49-F238E27FC236}">
                    <a16:creationId xmlns:a16="http://schemas.microsoft.com/office/drawing/2014/main" id="{B66BD8F6-749D-4023-B179-E83FCA6A6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053"/>
                <a:ext cx="36" cy="106"/>
              </a:xfrm>
              <a:custGeom>
                <a:avLst/>
                <a:gdLst>
                  <a:gd name="T0" fmla="*/ 81 w 24"/>
                  <a:gd name="T1" fmla="*/ 19 h 71"/>
                  <a:gd name="T2" fmla="*/ 54 w 24"/>
                  <a:gd name="T3" fmla="*/ 157 h 71"/>
                  <a:gd name="T4" fmla="*/ 21 w 24"/>
                  <a:gd name="T5" fmla="*/ 222 h 71"/>
                  <a:gd name="T6" fmla="*/ 59 w 24"/>
                  <a:gd name="T7" fmla="*/ 0 h 7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71">
                    <a:moveTo>
                      <a:pt x="24" y="6"/>
                    </a:moveTo>
                    <a:cubicBezTo>
                      <a:pt x="16" y="15"/>
                      <a:pt x="18" y="35"/>
                      <a:pt x="16" y="47"/>
                    </a:cubicBezTo>
                    <a:cubicBezTo>
                      <a:pt x="15" y="53"/>
                      <a:pt x="17" y="71"/>
                      <a:pt x="6" y="67"/>
                    </a:cubicBezTo>
                    <a:cubicBezTo>
                      <a:pt x="20" y="49"/>
                      <a:pt x="0" y="18"/>
                      <a:pt x="17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3" name="Freeform 138">
                <a:extLst>
                  <a:ext uri="{FF2B5EF4-FFF2-40B4-BE49-F238E27FC236}">
                    <a16:creationId xmlns:a16="http://schemas.microsoft.com/office/drawing/2014/main" id="{338CAC5A-9C97-4DC3-84F6-28CFEF034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1" y="2051"/>
                <a:ext cx="30" cy="96"/>
              </a:xfrm>
              <a:custGeom>
                <a:avLst/>
                <a:gdLst>
                  <a:gd name="T0" fmla="*/ 53 w 20"/>
                  <a:gd name="T1" fmla="*/ 0 h 64"/>
                  <a:gd name="T2" fmla="*/ 14 w 20"/>
                  <a:gd name="T3" fmla="*/ 216 h 64"/>
                  <a:gd name="T4" fmla="*/ 26 w 20"/>
                  <a:gd name="T5" fmla="*/ 99 h 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64">
                    <a:moveTo>
                      <a:pt x="15" y="0"/>
                    </a:moveTo>
                    <a:cubicBezTo>
                      <a:pt x="13" y="9"/>
                      <a:pt x="20" y="64"/>
                      <a:pt x="4" y="64"/>
                    </a:cubicBezTo>
                    <a:cubicBezTo>
                      <a:pt x="0" y="56"/>
                      <a:pt x="5" y="38"/>
                      <a:pt x="7" y="29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4" name="Freeform 139">
                <a:extLst>
                  <a:ext uri="{FF2B5EF4-FFF2-40B4-BE49-F238E27FC236}">
                    <a16:creationId xmlns:a16="http://schemas.microsoft.com/office/drawing/2014/main" id="{C166A03E-1015-4BCC-82CC-4DEB9FFDE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71"/>
                <a:ext cx="18" cy="67"/>
              </a:xfrm>
              <a:custGeom>
                <a:avLst/>
                <a:gdLst>
                  <a:gd name="T0" fmla="*/ 18 w 12"/>
                  <a:gd name="T1" fmla="*/ 27 h 45"/>
                  <a:gd name="T2" fmla="*/ 27 w 12"/>
                  <a:gd name="T3" fmla="*/ 149 h 45"/>
                  <a:gd name="T4" fmla="*/ 39 w 12"/>
                  <a:gd name="T5" fmla="*/ 122 h 45"/>
                  <a:gd name="T6" fmla="*/ 39 w 12"/>
                  <a:gd name="T7" fmla="*/ 0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5" y="8"/>
                    </a:moveTo>
                    <a:cubicBezTo>
                      <a:pt x="2" y="16"/>
                      <a:pt x="0" y="38"/>
                      <a:pt x="8" y="45"/>
                    </a:cubicBezTo>
                    <a:cubicBezTo>
                      <a:pt x="12" y="44"/>
                      <a:pt x="11" y="42"/>
                      <a:pt x="11" y="37"/>
                    </a:cubicBezTo>
                    <a:cubicBezTo>
                      <a:pt x="12" y="25"/>
                      <a:pt x="7" y="13"/>
                      <a:pt x="11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5" name="Freeform 140">
                <a:extLst>
                  <a:ext uri="{FF2B5EF4-FFF2-40B4-BE49-F238E27FC236}">
                    <a16:creationId xmlns:a16="http://schemas.microsoft.com/office/drawing/2014/main" id="{FC9E4145-C45F-4C7D-9EEA-5EEA26345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2059"/>
                <a:ext cx="24" cy="102"/>
              </a:xfrm>
              <a:custGeom>
                <a:avLst/>
                <a:gdLst>
                  <a:gd name="T0" fmla="*/ 54 w 16"/>
                  <a:gd name="T1" fmla="*/ 21 h 68"/>
                  <a:gd name="T2" fmla="*/ 39 w 16"/>
                  <a:gd name="T3" fmla="*/ 129 h 68"/>
                  <a:gd name="T4" fmla="*/ 21 w 16"/>
                  <a:gd name="T5" fmla="*/ 230 h 68"/>
                  <a:gd name="T6" fmla="*/ 0 w 16"/>
                  <a:gd name="T7" fmla="*/ 197 h 68"/>
                  <a:gd name="T8" fmla="*/ 12 w 16"/>
                  <a:gd name="T9" fmla="*/ 113 h 68"/>
                  <a:gd name="T10" fmla="*/ 35 w 16"/>
                  <a:gd name="T11" fmla="*/ 59 h 68"/>
                  <a:gd name="T12" fmla="*/ 45 w 16"/>
                  <a:gd name="T13" fmla="*/ 0 h 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8">
                    <a:moveTo>
                      <a:pt x="16" y="6"/>
                    </a:moveTo>
                    <a:cubicBezTo>
                      <a:pt x="15" y="17"/>
                      <a:pt x="13" y="27"/>
                      <a:pt x="11" y="38"/>
                    </a:cubicBezTo>
                    <a:cubicBezTo>
                      <a:pt x="9" y="49"/>
                      <a:pt x="13" y="58"/>
                      <a:pt x="6" y="68"/>
                    </a:cubicBezTo>
                    <a:cubicBezTo>
                      <a:pt x="3" y="65"/>
                      <a:pt x="1" y="61"/>
                      <a:pt x="0" y="58"/>
                    </a:cubicBezTo>
                    <a:cubicBezTo>
                      <a:pt x="7" y="51"/>
                      <a:pt x="1" y="42"/>
                      <a:pt x="3" y="33"/>
                    </a:cubicBezTo>
                    <a:cubicBezTo>
                      <a:pt x="5" y="28"/>
                      <a:pt x="8" y="23"/>
                      <a:pt x="10" y="17"/>
                    </a:cubicBezTo>
                    <a:cubicBezTo>
                      <a:pt x="12" y="12"/>
                      <a:pt x="11" y="6"/>
                      <a:pt x="13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6" name="Freeform 141">
                <a:extLst>
                  <a:ext uri="{FF2B5EF4-FFF2-40B4-BE49-F238E27FC236}">
                    <a16:creationId xmlns:a16="http://schemas.microsoft.com/office/drawing/2014/main" id="{C22C8EEE-F16C-4BBD-B247-DB2C3D2A1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978"/>
                <a:ext cx="36" cy="49"/>
              </a:xfrm>
              <a:custGeom>
                <a:avLst/>
                <a:gdLst>
                  <a:gd name="T0" fmla="*/ 0 w 24"/>
                  <a:gd name="T1" fmla="*/ 108 h 33"/>
                  <a:gd name="T2" fmla="*/ 68 w 24"/>
                  <a:gd name="T3" fmla="*/ 86 h 33"/>
                  <a:gd name="T4" fmla="*/ 54 w 24"/>
                  <a:gd name="T5" fmla="*/ 0 h 33"/>
                  <a:gd name="T6" fmla="*/ 5 w 24"/>
                  <a:gd name="T7" fmla="*/ 79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3">
                    <a:moveTo>
                      <a:pt x="0" y="33"/>
                    </a:moveTo>
                    <a:cubicBezTo>
                      <a:pt x="7" y="23"/>
                      <a:pt x="10" y="19"/>
                      <a:pt x="20" y="26"/>
                    </a:cubicBezTo>
                    <a:cubicBezTo>
                      <a:pt x="24" y="18"/>
                      <a:pt x="20" y="7"/>
                      <a:pt x="16" y="0"/>
                    </a:cubicBezTo>
                    <a:cubicBezTo>
                      <a:pt x="14" y="12"/>
                      <a:pt x="6" y="14"/>
                      <a:pt x="1" y="24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7" name="Freeform 142">
                <a:extLst>
                  <a:ext uri="{FF2B5EF4-FFF2-40B4-BE49-F238E27FC236}">
                    <a16:creationId xmlns:a16="http://schemas.microsoft.com/office/drawing/2014/main" id="{E9E97CFD-D54C-4F83-BFBB-A25F57D4B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2305"/>
                <a:ext cx="289" cy="180"/>
              </a:xfrm>
              <a:custGeom>
                <a:avLst/>
                <a:gdLst>
                  <a:gd name="T0" fmla="*/ 22 w 193"/>
                  <a:gd name="T1" fmla="*/ 230 h 120"/>
                  <a:gd name="T2" fmla="*/ 49 w 193"/>
                  <a:gd name="T3" fmla="*/ 345 h 120"/>
                  <a:gd name="T4" fmla="*/ 130 w 193"/>
                  <a:gd name="T5" fmla="*/ 332 h 120"/>
                  <a:gd name="T6" fmla="*/ 249 w 193"/>
                  <a:gd name="T7" fmla="*/ 264 h 120"/>
                  <a:gd name="T8" fmla="*/ 356 w 193"/>
                  <a:gd name="T9" fmla="*/ 251 h 120"/>
                  <a:gd name="T10" fmla="*/ 464 w 193"/>
                  <a:gd name="T11" fmla="*/ 230 h 120"/>
                  <a:gd name="T12" fmla="*/ 551 w 193"/>
                  <a:gd name="T13" fmla="*/ 183 h 120"/>
                  <a:gd name="T14" fmla="*/ 645 w 193"/>
                  <a:gd name="T15" fmla="*/ 153 h 120"/>
                  <a:gd name="T16" fmla="*/ 614 w 193"/>
                  <a:gd name="T17" fmla="*/ 95 h 120"/>
                  <a:gd name="T18" fmla="*/ 594 w 193"/>
                  <a:gd name="T19" fmla="*/ 0 h 120"/>
                  <a:gd name="T20" fmla="*/ 511 w 193"/>
                  <a:gd name="T21" fmla="*/ 140 h 120"/>
                  <a:gd name="T22" fmla="*/ 346 w 193"/>
                  <a:gd name="T23" fmla="*/ 161 h 120"/>
                  <a:gd name="T24" fmla="*/ 144 w 193"/>
                  <a:gd name="T25" fmla="*/ 224 h 120"/>
                  <a:gd name="T26" fmla="*/ 49 w 193"/>
                  <a:gd name="T27" fmla="*/ 170 h 120"/>
                  <a:gd name="T28" fmla="*/ 0 w 193"/>
                  <a:gd name="T29" fmla="*/ 95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3" h="120">
                    <a:moveTo>
                      <a:pt x="7" y="68"/>
                    </a:moveTo>
                    <a:cubicBezTo>
                      <a:pt x="8" y="78"/>
                      <a:pt x="11" y="93"/>
                      <a:pt x="15" y="102"/>
                    </a:cubicBezTo>
                    <a:cubicBezTo>
                      <a:pt x="23" y="120"/>
                      <a:pt x="30" y="106"/>
                      <a:pt x="39" y="98"/>
                    </a:cubicBezTo>
                    <a:cubicBezTo>
                      <a:pt x="49" y="90"/>
                      <a:pt x="62" y="83"/>
                      <a:pt x="74" y="78"/>
                    </a:cubicBezTo>
                    <a:cubicBezTo>
                      <a:pt x="85" y="73"/>
                      <a:pt x="94" y="74"/>
                      <a:pt x="106" y="74"/>
                    </a:cubicBezTo>
                    <a:cubicBezTo>
                      <a:pt x="117" y="73"/>
                      <a:pt x="128" y="71"/>
                      <a:pt x="138" y="68"/>
                    </a:cubicBezTo>
                    <a:cubicBezTo>
                      <a:pt x="148" y="65"/>
                      <a:pt x="155" y="58"/>
                      <a:pt x="164" y="54"/>
                    </a:cubicBezTo>
                    <a:cubicBezTo>
                      <a:pt x="169" y="51"/>
                      <a:pt x="190" y="52"/>
                      <a:pt x="192" y="45"/>
                    </a:cubicBezTo>
                    <a:cubicBezTo>
                      <a:pt x="193" y="42"/>
                      <a:pt x="184" y="31"/>
                      <a:pt x="183" y="28"/>
                    </a:cubicBezTo>
                    <a:cubicBezTo>
                      <a:pt x="180" y="19"/>
                      <a:pt x="179" y="10"/>
                      <a:pt x="177" y="0"/>
                    </a:cubicBezTo>
                    <a:cubicBezTo>
                      <a:pt x="176" y="15"/>
                      <a:pt x="165" y="34"/>
                      <a:pt x="152" y="41"/>
                    </a:cubicBezTo>
                    <a:cubicBezTo>
                      <a:pt x="136" y="49"/>
                      <a:pt x="119" y="41"/>
                      <a:pt x="103" y="47"/>
                    </a:cubicBezTo>
                    <a:cubicBezTo>
                      <a:pt x="83" y="55"/>
                      <a:pt x="67" y="71"/>
                      <a:pt x="43" y="66"/>
                    </a:cubicBezTo>
                    <a:cubicBezTo>
                      <a:pt x="32" y="64"/>
                      <a:pt x="22" y="60"/>
                      <a:pt x="15" y="50"/>
                    </a:cubicBezTo>
                    <a:cubicBezTo>
                      <a:pt x="9" y="43"/>
                      <a:pt x="7" y="34"/>
                      <a:pt x="0" y="28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8" name="Freeform 143">
                <a:extLst>
                  <a:ext uri="{FF2B5EF4-FFF2-40B4-BE49-F238E27FC236}">
                    <a16:creationId xmlns:a16="http://schemas.microsoft.com/office/drawing/2014/main" id="{D0CB1CA0-E06B-4CF4-A727-68F36F98C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865"/>
                <a:ext cx="347" cy="201"/>
              </a:xfrm>
              <a:custGeom>
                <a:avLst/>
                <a:gdLst>
                  <a:gd name="T0" fmla="*/ 736 w 231"/>
                  <a:gd name="T1" fmla="*/ 21 h 134"/>
                  <a:gd name="T2" fmla="*/ 772 w 231"/>
                  <a:gd name="T3" fmla="*/ 149 h 134"/>
                  <a:gd name="T4" fmla="*/ 691 w 231"/>
                  <a:gd name="T5" fmla="*/ 203 h 134"/>
                  <a:gd name="T6" fmla="*/ 454 w 231"/>
                  <a:gd name="T7" fmla="*/ 296 h 134"/>
                  <a:gd name="T8" fmla="*/ 324 w 231"/>
                  <a:gd name="T9" fmla="*/ 296 h 134"/>
                  <a:gd name="T10" fmla="*/ 197 w 231"/>
                  <a:gd name="T11" fmla="*/ 284 h 134"/>
                  <a:gd name="T12" fmla="*/ 108 w 231"/>
                  <a:gd name="T13" fmla="*/ 342 h 134"/>
                  <a:gd name="T14" fmla="*/ 0 w 231"/>
                  <a:gd name="T15" fmla="*/ 453 h 134"/>
                  <a:gd name="T16" fmla="*/ 122 w 231"/>
                  <a:gd name="T17" fmla="*/ 243 h 134"/>
                  <a:gd name="T18" fmla="*/ 210 w 231"/>
                  <a:gd name="T19" fmla="*/ 224 h 134"/>
                  <a:gd name="T20" fmla="*/ 356 w 231"/>
                  <a:gd name="T21" fmla="*/ 224 h 134"/>
                  <a:gd name="T22" fmla="*/ 637 w 231"/>
                  <a:gd name="T23" fmla="*/ 162 h 134"/>
                  <a:gd name="T24" fmla="*/ 691 w 231"/>
                  <a:gd name="T25" fmla="*/ 75 h 134"/>
                  <a:gd name="T26" fmla="*/ 670 w 231"/>
                  <a:gd name="T27" fmla="*/ 0 h 134"/>
                  <a:gd name="T28" fmla="*/ 724 w 231"/>
                  <a:gd name="T29" fmla="*/ 14 h 1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31" h="134">
                    <a:moveTo>
                      <a:pt x="217" y="6"/>
                    </a:moveTo>
                    <a:cubicBezTo>
                      <a:pt x="222" y="18"/>
                      <a:pt x="231" y="31"/>
                      <a:pt x="228" y="44"/>
                    </a:cubicBezTo>
                    <a:cubicBezTo>
                      <a:pt x="226" y="55"/>
                      <a:pt x="213" y="55"/>
                      <a:pt x="204" y="60"/>
                    </a:cubicBezTo>
                    <a:cubicBezTo>
                      <a:pt x="182" y="72"/>
                      <a:pt x="158" y="84"/>
                      <a:pt x="134" y="87"/>
                    </a:cubicBezTo>
                    <a:cubicBezTo>
                      <a:pt x="121" y="88"/>
                      <a:pt x="109" y="86"/>
                      <a:pt x="96" y="87"/>
                    </a:cubicBezTo>
                    <a:cubicBezTo>
                      <a:pt x="83" y="87"/>
                      <a:pt x="71" y="84"/>
                      <a:pt x="58" y="84"/>
                    </a:cubicBezTo>
                    <a:cubicBezTo>
                      <a:pt x="46" y="84"/>
                      <a:pt x="37" y="92"/>
                      <a:pt x="32" y="101"/>
                    </a:cubicBezTo>
                    <a:cubicBezTo>
                      <a:pt x="24" y="116"/>
                      <a:pt x="14" y="125"/>
                      <a:pt x="0" y="134"/>
                    </a:cubicBezTo>
                    <a:cubicBezTo>
                      <a:pt x="21" y="120"/>
                      <a:pt x="20" y="90"/>
                      <a:pt x="36" y="72"/>
                    </a:cubicBezTo>
                    <a:cubicBezTo>
                      <a:pt x="43" y="64"/>
                      <a:pt x="52" y="64"/>
                      <a:pt x="62" y="66"/>
                    </a:cubicBezTo>
                    <a:cubicBezTo>
                      <a:pt x="77" y="68"/>
                      <a:pt x="90" y="68"/>
                      <a:pt x="105" y="66"/>
                    </a:cubicBezTo>
                    <a:cubicBezTo>
                      <a:pt x="132" y="63"/>
                      <a:pt x="165" y="63"/>
                      <a:pt x="188" y="48"/>
                    </a:cubicBezTo>
                    <a:cubicBezTo>
                      <a:pt x="197" y="42"/>
                      <a:pt x="202" y="33"/>
                      <a:pt x="204" y="22"/>
                    </a:cubicBezTo>
                    <a:cubicBezTo>
                      <a:pt x="205" y="13"/>
                      <a:pt x="201" y="8"/>
                      <a:pt x="198" y="0"/>
                    </a:cubicBezTo>
                    <a:cubicBezTo>
                      <a:pt x="203" y="0"/>
                      <a:pt x="210" y="1"/>
                      <a:pt x="214" y="4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89" name="Freeform 144">
                <a:extLst>
                  <a:ext uri="{FF2B5EF4-FFF2-40B4-BE49-F238E27FC236}">
                    <a16:creationId xmlns:a16="http://schemas.microsoft.com/office/drawing/2014/main" id="{508B9DEF-226A-4C0B-AD3F-F976EB6E6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083"/>
                <a:ext cx="41" cy="160"/>
              </a:xfrm>
              <a:custGeom>
                <a:avLst/>
                <a:gdLst>
                  <a:gd name="T0" fmla="*/ 94 w 27"/>
                  <a:gd name="T1" fmla="*/ 0 h 107"/>
                  <a:gd name="T2" fmla="*/ 55 w 27"/>
                  <a:gd name="T3" fmla="*/ 90 h 107"/>
                  <a:gd name="T4" fmla="*/ 46 w 27"/>
                  <a:gd name="T5" fmla="*/ 170 h 107"/>
                  <a:gd name="T6" fmla="*/ 49 w 27"/>
                  <a:gd name="T7" fmla="*/ 254 h 107"/>
                  <a:gd name="T8" fmla="*/ 39 w 27"/>
                  <a:gd name="T9" fmla="*/ 329 h 107"/>
                  <a:gd name="T10" fmla="*/ 18 w 27"/>
                  <a:gd name="T11" fmla="*/ 175 h 107"/>
                  <a:gd name="T12" fmla="*/ 8 w 27"/>
                  <a:gd name="T13" fmla="*/ 135 h 107"/>
                  <a:gd name="T14" fmla="*/ 41 w 27"/>
                  <a:gd name="T15" fmla="*/ 103 h 107"/>
                  <a:gd name="T16" fmla="*/ 80 w 27"/>
                  <a:gd name="T17" fmla="*/ 15 h 1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7" h="107">
                    <a:moveTo>
                      <a:pt x="27" y="0"/>
                    </a:moveTo>
                    <a:cubicBezTo>
                      <a:pt x="27" y="10"/>
                      <a:pt x="19" y="18"/>
                      <a:pt x="16" y="27"/>
                    </a:cubicBezTo>
                    <a:cubicBezTo>
                      <a:pt x="12" y="36"/>
                      <a:pt x="12" y="42"/>
                      <a:pt x="13" y="51"/>
                    </a:cubicBezTo>
                    <a:cubicBezTo>
                      <a:pt x="15" y="60"/>
                      <a:pt x="15" y="67"/>
                      <a:pt x="14" y="76"/>
                    </a:cubicBezTo>
                    <a:cubicBezTo>
                      <a:pt x="14" y="80"/>
                      <a:pt x="15" y="96"/>
                      <a:pt x="11" y="98"/>
                    </a:cubicBezTo>
                    <a:cubicBezTo>
                      <a:pt x="0" y="107"/>
                      <a:pt x="6" y="56"/>
                      <a:pt x="5" y="52"/>
                    </a:cubicBezTo>
                    <a:cubicBezTo>
                      <a:pt x="4" y="47"/>
                      <a:pt x="1" y="45"/>
                      <a:pt x="2" y="40"/>
                    </a:cubicBezTo>
                    <a:cubicBezTo>
                      <a:pt x="4" y="36"/>
                      <a:pt x="10" y="35"/>
                      <a:pt x="12" y="31"/>
                    </a:cubicBezTo>
                    <a:cubicBezTo>
                      <a:pt x="16" y="22"/>
                      <a:pt x="14" y="12"/>
                      <a:pt x="23" y="5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0" name="Freeform 145">
                <a:extLst>
                  <a:ext uri="{FF2B5EF4-FFF2-40B4-BE49-F238E27FC236}">
                    <a16:creationId xmlns:a16="http://schemas.microsoft.com/office/drawing/2014/main" id="{7671EE16-5719-4E5B-BC60-047F7D7A1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092"/>
                <a:ext cx="34" cy="130"/>
              </a:xfrm>
              <a:custGeom>
                <a:avLst/>
                <a:gdLst>
                  <a:gd name="T0" fmla="*/ 74 w 23"/>
                  <a:gd name="T1" fmla="*/ 15 h 87"/>
                  <a:gd name="T2" fmla="*/ 27 w 23"/>
                  <a:gd name="T3" fmla="*/ 170 h 87"/>
                  <a:gd name="T4" fmla="*/ 27 w 23"/>
                  <a:gd name="T5" fmla="*/ 208 h 87"/>
                  <a:gd name="T6" fmla="*/ 41 w 23"/>
                  <a:gd name="T7" fmla="*/ 227 h 87"/>
                  <a:gd name="T8" fmla="*/ 28 w 23"/>
                  <a:gd name="T9" fmla="*/ 290 h 87"/>
                  <a:gd name="T10" fmla="*/ 9 w 23"/>
                  <a:gd name="T11" fmla="*/ 170 h 87"/>
                  <a:gd name="T12" fmla="*/ 74 w 23"/>
                  <a:gd name="T13" fmla="*/ 0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87">
                    <a:moveTo>
                      <a:pt x="23" y="5"/>
                    </a:moveTo>
                    <a:cubicBezTo>
                      <a:pt x="20" y="21"/>
                      <a:pt x="9" y="35"/>
                      <a:pt x="8" y="51"/>
                    </a:cubicBezTo>
                    <a:cubicBezTo>
                      <a:pt x="8" y="54"/>
                      <a:pt x="7" y="59"/>
                      <a:pt x="8" y="62"/>
                    </a:cubicBezTo>
                    <a:cubicBezTo>
                      <a:pt x="9" y="65"/>
                      <a:pt x="12" y="65"/>
                      <a:pt x="13" y="68"/>
                    </a:cubicBezTo>
                    <a:cubicBezTo>
                      <a:pt x="15" y="73"/>
                      <a:pt x="11" y="82"/>
                      <a:pt x="9" y="87"/>
                    </a:cubicBezTo>
                    <a:cubicBezTo>
                      <a:pt x="0" y="81"/>
                      <a:pt x="1" y="60"/>
                      <a:pt x="3" y="51"/>
                    </a:cubicBezTo>
                    <a:cubicBezTo>
                      <a:pt x="7" y="35"/>
                      <a:pt x="5" y="10"/>
                      <a:pt x="23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1" name="Freeform 146">
                <a:extLst>
                  <a:ext uri="{FF2B5EF4-FFF2-40B4-BE49-F238E27FC236}">
                    <a16:creationId xmlns:a16="http://schemas.microsoft.com/office/drawing/2014/main" id="{FB82350F-B5BD-42AA-9839-9CEA86927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4" y="2107"/>
                <a:ext cx="39" cy="82"/>
              </a:xfrm>
              <a:custGeom>
                <a:avLst/>
                <a:gdLst>
                  <a:gd name="T0" fmla="*/ 53 w 26"/>
                  <a:gd name="T1" fmla="*/ 1 h 55"/>
                  <a:gd name="T2" fmla="*/ 0 w 26"/>
                  <a:gd name="T3" fmla="*/ 173 h 55"/>
                  <a:gd name="T4" fmla="*/ 35 w 26"/>
                  <a:gd name="T5" fmla="*/ 82 h 55"/>
                  <a:gd name="T6" fmla="*/ 48 w 26"/>
                  <a:gd name="T7" fmla="*/ 0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5">
                    <a:moveTo>
                      <a:pt x="15" y="1"/>
                    </a:moveTo>
                    <a:cubicBezTo>
                      <a:pt x="26" y="10"/>
                      <a:pt x="8" y="55"/>
                      <a:pt x="0" y="52"/>
                    </a:cubicBezTo>
                    <a:cubicBezTo>
                      <a:pt x="5" y="45"/>
                      <a:pt x="9" y="34"/>
                      <a:pt x="10" y="25"/>
                    </a:cubicBezTo>
                    <a:cubicBezTo>
                      <a:pt x="12" y="17"/>
                      <a:pt x="7" y="5"/>
                      <a:pt x="14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2" name="Freeform 147">
                <a:extLst>
                  <a:ext uri="{FF2B5EF4-FFF2-40B4-BE49-F238E27FC236}">
                    <a16:creationId xmlns:a16="http://schemas.microsoft.com/office/drawing/2014/main" id="{BA8AF7AA-483E-4261-8636-A23FE0EA1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2030"/>
                <a:ext cx="60" cy="71"/>
              </a:xfrm>
              <a:custGeom>
                <a:avLst/>
                <a:gdLst>
                  <a:gd name="T0" fmla="*/ 0 w 40"/>
                  <a:gd name="T1" fmla="*/ 162 h 47"/>
                  <a:gd name="T2" fmla="*/ 135 w 40"/>
                  <a:gd name="T3" fmla="*/ 0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47">
                    <a:moveTo>
                      <a:pt x="0" y="47"/>
                    </a:moveTo>
                    <a:cubicBezTo>
                      <a:pt x="16" y="37"/>
                      <a:pt x="37" y="19"/>
                      <a:pt x="40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3" name="Freeform 148">
                <a:extLst>
                  <a:ext uri="{FF2B5EF4-FFF2-40B4-BE49-F238E27FC236}">
                    <a16:creationId xmlns:a16="http://schemas.microsoft.com/office/drawing/2014/main" id="{48DDF78E-3588-47E5-B4E6-78D8785FA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4" y="2075"/>
                <a:ext cx="33" cy="48"/>
              </a:xfrm>
              <a:custGeom>
                <a:avLst/>
                <a:gdLst>
                  <a:gd name="T0" fmla="*/ 0 w 22"/>
                  <a:gd name="T1" fmla="*/ 54 h 32"/>
                  <a:gd name="T2" fmla="*/ 32 w 22"/>
                  <a:gd name="T3" fmla="*/ 108 h 32"/>
                  <a:gd name="T4" fmla="*/ 72 w 22"/>
                  <a:gd name="T5" fmla="*/ 0 h 32"/>
                  <a:gd name="T6" fmla="*/ 39 w 22"/>
                  <a:gd name="T7" fmla="*/ 54 h 32"/>
                  <a:gd name="T8" fmla="*/ 5 w 22"/>
                  <a:gd name="T9" fmla="*/ 41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2">
                    <a:moveTo>
                      <a:pt x="0" y="16"/>
                    </a:moveTo>
                    <a:cubicBezTo>
                      <a:pt x="5" y="20"/>
                      <a:pt x="4" y="28"/>
                      <a:pt x="9" y="32"/>
                    </a:cubicBezTo>
                    <a:cubicBezTo>
                      <a:pt x="13" y="21"/>
                      <a:pt x="22" y="12"/>
                      <a:pt x="21" y="0"/>
                    </a:cubicBezTo>
                    <a:cubicBezTo>
                      <a:pt x="20" y="5"/>
                      <a:pt x="17" y="15"/>
                      <a:pt x="11" y="16"/>
                    </a:cubicBezTo>
                    <a:cubicBezTo>
                      <a:pt x="6" y="18"/>
                      <a:pt x="5" y="13"/>
                      <a:pt x="1" y="12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4" name="Freeform 149">
                <a:extLst>
                  <a:ext uri="{FF2B5EF4-FFF2-40B4-BE49-F238E27FC236}">
                    <a16:creationId xmlns:a16="http://schemas.microsoft.com/office/drawing/2014/main" id="{20A33C5F-C7EB-49A7-A09F-6EA04218D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3288"/>
                <a:ext cx="134" cy="163"/>
              </a:xfrm>
              <a:custGeom>
                <a:avLst/>
                <a:gdLst>
                  <a:gd name="T0" fmla="*/ 134 w 89"/>
                  <a:gd name="T1" fmla="*/ 63 h 109"/>
                  <a:gd name="T2" fmla="*/ 215 w 89"/>
                  <a:gd name="T3" fmla="*/ 27 h 109"/>
                  <a:gd name="T4" fmla="*/ 263 w 89"/>
                  <a:gd name="T5" fmla="*/ 55 h 109"/>
                  <a:gd name="T6" fmla="*/ 265 w 89"/>
                  <a:gd name="T7" fmla="*/ 208 h 109"/>
                  <a:gd name="T8" fmla="*/ 181 w 89"/>
                  <a:gd name="T9" fmla="*/ 329 h 109"/>
                  <a:gd name="T10" fmla="*/ 0 w 89"/>
                  <a:gd name="T11" fmla="*/ 342 h 109"/>
                  <a:gd name="T12" fmla="*/ 211 w 89"/>
                  <a:gd name="T13" fmla="*/ 203 h 109"/>
                  <a:gd name="T14" fmla="*/ 218 w 89"/>
                  <a:gd name="T15" fmla="*/ 109 h 109"/>
                  <a:gd name="T16" fmla="*/ 154 w 89"/>
                  <a:gd name="T17" fmla="*/ 49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9" h="109">
                    <a:moveTo>
                      <a:pt x="39" y="19"/>
                    </a:moveTo>
                    <a:cubicBezTo>
                      <a:pt x="50" y="17"/>
                      <a:pt x="54" y="15"/>
                      <a:pt x="63" y="8"/>
                    </a:cubicBezTo>
                    <a:cubicBezTo>
                      <a:pt x="74" y="0"/>
                      <a:pt x="73" y="7"/>
                      <a:pt x="77" y="17"/>
                    </a:cubicBezTo>
                    <a:cubicBezTo>
                      <a:pt x="83" y="35"/>
                      <a:pt x="89" y="45"/>
                      <a:pt x="78" y="62"/>
                    </a:cubicBezTo>
                    <a:cubicBezTo>
                      <a:pt x="71" y="73"/>
                      <a:pt x="63" y="90"/>
                      <a:pt x="53" y="98"/>
                    </a:cubicBezTo>
                    <a:cubicBezTo>
                      <a:pt x="40" y="109"/>
                      <a:pt x="15" y="100"/>
                      <a:pt x="0" y="102"/>
                    </a:cubicBezTo>
                    <a:cubicBezTo>
                      <a:pt x="22" y="90"/>
                      <a:pt x="51" y="87"/>
                      <a:pt x="62" y="61"/>
                    </a:cubicBezTo>
                    <a:cubicBezTo>
                      <a:pt x="65" y="52"/>
                      <a:pt x="70" y="41"/>
                      <a:pt x="64" y="33"/>
                    </a:cubicBezTo>
                    <a:cubicBezTo>
                      <a:pt x="58" y="26"/>
                      <a:pt x="43" y="28"/>
                      <a:pt x="45" y="15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5" name="Freeform 150">
                <a:extLst>
                  <a:ext uri="{FF2B5EF4-FFF2-40B4-BE49-F238E27FC236}">
                    <a16:creationId xmlns:a16="http://schemas.microsoft.com/office/drawing/2014/main" id="{D1750F68-DA4A-43CB-BF7B-FF1CCB6A0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" y="2269"/>
                <a:ext cx="175" cy="48"/>
              </a:xfrm>
              <a:custGeom>
                <a:avLst/>
                <a:gdLst>
                  <a:gd name="T0" fmla="*/ 0 w 117"/>
                  <a:gd name="T1" fmla="*/ 108 h 32"/>
                  <a:gd name="T2" fmla="*/ 135 w 117"/>
                  <a:gd name="T3" fmla="*/ 66 h 32"/>
                  <a:gd name="T4" fmla="*/ 217 w 117"/>
                  <a:gd name="T5" fmla="*/ 39 h 32"/>
                  <a:gd name="T6" fmla="*/ 392 w 117"/>
                  <a:gd name="T7" fmla="*/ 12 h 32"/>
                  <a:gd name="T8" fmla="*/ 248 w 117"/>
                  <a:gd name="T9" fmla="*/ 62 h 32"/>
                  <a:gd name="T10" fmla="*/ 188 w 117"/>
                  <a:gd name="T11" fmla="*/ 68 h 32"/>
                  <a:gd name="T12" fmla="*/ 130 w 117"/>
                  <a:gd name="T13" fmla="*/ 75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7" h="32">
                    <a:moveTo>
                      <a:pt x="0" y="32"/>
                    </a:moveTo>
                    <a:cubicBezTo>
                      <a:pt x="13" y="26"/>
                      <a:pt x="26" y="22"/>
                      <a:pt x="40" y="19"/>
                    </a:cubicBezTo>
                    <a:cubicBezTo>
                      <a:pt x="49" y="17"/>
                      <a:pt x="57" y="16"/>
                      <a:pt x="65" y="11"/>
                    </a:cubicBezTo>
                    <a:cubicBezTo>
                      <a:pt x="82" y="0"/>
                      <a:pt x="98" y="7"/>
                      <a:pt x="117" y="3"/>
                    </a:cubicBezTo>
                    <a:cubicBezTo>
                      <a:pt x="102" y="9"/>
                      <a:pt x="88" y="9"/>
                      <a:pt x="74" y="18"/>
                    </a:cubicBezTo>
                    <a:cubicBezTo>
                      <a:pt x="65" y="24"/>
                      <a:pt x="67" y="20"/>
                      <a:pt x="56" y="20"/>
                    </a:cubicBezTo>
                    <a:cubicBezTo>
                      <a:pt x="51" y="19"/>
                      <a:pt x="44" y="22"/>
                      <a:pt x="39" y="22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6" name="Freeform 151">
                <a:extLst>
                  <a:ext uri="{FF2B5EF4-FFF2-40B4-BE49-F238E27FC236}">
                    <a16:creationId xmlns:a16="http://schemas.microsoft.com/office/drawing/2014/main" id="{F79CD4A2-2678-4D33-9A24-F5B5DEF66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713"/>
                <a:ext cx="44" cy="141"/>
              </a:xfrm>
              <a:custGeom>
                <a:avLst/>
                <a:gdLst>
                  <a:gd name="T0" fmla="*/ 102 w 29"/>
                  <a:gd name="T1" fmla="*/ 0 h 94"/>
                  <a:gd name="T2" fmla="*/ 8 w 29"/>
                  <a:gd name="T3" fmla="*/ 126 h 94"/>
                  <a:gd name="T4" fmla="*/ 55 w 29"/>
                  <a:gd name="T5" fmla="*/ 318 h 94"/>
                  <a:gd name="T6" fmla="*/ 27 w 29"/>
                  <a:gd name="T7" fmla="*/ 203 h 94"/>
                  <a:gd name="T8" fmla="*/ 41 w 29"/>
                  <a:gd name="T9" fmla="*/ 134 h 94"/>
                  <a:gd name="T10" fmla="*/ 41 w 29"/>
                  <a:gd name="T11" fmla="*/ 80 h 94"/>
                  <a:gd name="T12" fmla="*/ 90 w 29"/>
                  <a:gd name="T13" fmla="*/ 26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94">
                    <a:moveTo>
                      <a:pt x="29" y="0"/>
                    </a:moveTo>
                    <a:cubicBezTo>
                      <a:pt x="16" y="12"/>
                      <a:pt x="3" y="17"/>
                      <a:pt x="2" y="37"/>
                    </a:cubicBezTo>
                    <a:cubicBezTo>
                      <a:pt x="0" y="55"/>
                      <a:pt x="7" y="79"/>
                      <a:pt x="16" y="94"/>
                    </a:cubicBezTo>
                    <a:cubicBezTo>
                      <a:pt x="15" y="83"/>
                      <a:pt x="9" y="72"/>
                      <a:pt x="8" y="60"/>
                    </a:cubicBezTo>
                    <a:cubicBezTo>
                      <a:pt x="7" y="52"/>
                      <a:pt x="11" y="47"/>
                      <a:pt x="12" y="39"/>
                    </a:cubicBezTo>
                    <a:cubicBezTo>
                      <a:pt x="12" y="33"/>
                      <a:pt x="9" y="29"/>
                      <a:pt x="12" y="23"/>
                    </a:cubicBezTo>
                    <a:cubicBezTo>
                      <a:pt x="15" y="16"/>
                      <a:pt x="21" y="11"/>
                      <a:pt x="26" y="7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7" name="Freeform 152">
                <a:extLst>
                  <a:ext uri="{FF2B5EF4-FFF2-40B4-BE49-F238E27FC236}">
                    <a16:creationId xmlns:a16="http://schemas.microsoft.com/office/drawing/2014/main" id="{C38AE22B-AE6B-4C6D-B4B1-F36E9CA7D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872"/>
                <a:ext cx="11" cy="43"/>
              </a:xfrm>
              <a:custGeom>
                <a:avLst/>
                <a:gdLst>
                  <a:gd name="T0" fmla="*/ 20 w 7"/>
                  <a:gd name="T1" fmla="*/ 0 h 28"/>
                  <a:gd name="T2" fmla="*/ 27 w 7"/>
                  <a:gd name="T3" fmla="*/ 10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8">
                    <a:moveTo>
                      <a:pt x="5" y="0"/>
                    </a:moveTo>
                    <a:cubicBezTo>
                      <a:pt x="0" y="9"/>
                      <a:pt x="3" y="20"/>
                      <a:pt x="7" y="28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8" name="Freeform 153">
                <a:extLst>
                  <a:ext uri="{FF2B5EF4-FFF2-40B4-BE49-F238E27FC236}">
                    <a16:creationId xmlns:a16="http://schemas.microsoft.com/office/drawing/2014/main" id="{14E93204-0EEB-4D1A-BDC3-A8342D068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1982"/>
                <a:ext cx="9" cy="51"/>
              </a:xfrm>
              <a:custGeom>
                <a:avLst/>
                <a:gdLst>
                  <a:gd name="T0" fmla="*/ 21 w 6"/>
                  <a:gd name="T1" fmla="*/ 0 h 34"/>
                  <a:gd name="T2" fmla="*/ 8 w 6"/>
                  <a:gd name="T3" fmla="*/ 11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4">
                    <a:moveTo>
                      <a:pt x="6" y="0"/>
                    </a:moveTo>
                    <a:cubicBezTo>
                      <a:pt x="0" y="12"/>
                      <a:pt x="0" y="21"/>
                      <a:pt x="2" y="34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99" name="Freeform 154">
                <a:extLst>
                  <a:ext uri="{FF2B5EF4-FFF2-40B4-BE49-F238E27FC236}">
                    <a16:creationId xmlns:a16="http://schemas.microsoft.com/office/drawing/2014/main" id="{AA1B80B3-E84B-4088-B7DC-9F7600988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020"/>
                <a:ext cx="9" cy="49"/>
              </a:xfrm>
              <a:custGeom>
                <a:avLst/>
                <a:gdLst>
                  <a:gd name="T0" fmla="*/ 21 w 6"/>
                  <a:gd name="T1" fmla="*/ 0 h 33"/>
                  <a:gd name="T2" fmla="*/ 0 w 6"/>
                  <a:gd name="T3" fmla="*/ 108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3">
                    <a:moveTo>
                      <a:pt x="6" y="0"/>
                    </a:moveTo>
                    <a:cubicBezTo>
                      <a:pt x="6" y="12"/>
                      <a:pt x="3" y="22"/>
                      <a:pt x="0" y="33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0" name="Freeform 155">
                <a:extLst>
                  <a:ext uri="{FF2B5EF4-FFF2-40B4-BE49-F238E27FC236}">
                    <a16:creationId xmlns:a16="http://schemas.microsoft.com/office/drawing/2014/main" id="{DAC8105D-83D8-442C-9F50-8E666B865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913"/>
                <a:ext cx="115" cy="83"/>
              </a:xfrm>
              <a:custGeom>
                <a:avLst/>
                <a:gdLst>
                  <a:gd name="T0" fmla="*/ 0 w 77"/>
                  <a:gd name="T1" fmla="*/ 189 h 55"/>
                  <a:gd name="T2" fmla="*/ 60 w 77"/>
                  <a:gd name="T3" fmla="*/ 134 h 55"/>
                  <a:gd name="T4" fmla="*/ 116 w 77"/>
                  <a:gd name="T5" fmla="*/ 86 h 55"/>
                  <a:gd name="T6" fmla="*/ 257 w 77"/>
                  <a:gd name="T7" fmla="*/ 0 h 55"/>
                  <a:gd name="T8" fmla="*/ 161 w 77"/>
                  <a:gd name="T9" fmla="*/ 72 h 55"/>
                  <a:gd name="T10" fmla="*/ 116 w 77"/>
                  <a:gd name="T11" fmla="*/ 122 h 55"/>
                  <a:gd name="T12" fmla="*/ 28 w 77"/>
                  <a:gd name="T13" fmla="*/ 15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5">
                    <a:moveTo>
                      <a:pt x="0" y="55"/>
                    </a:moveTo>
                    <a:cubicBezTo>
                      <a:pt x="7" y="52"/>
                      <a:pt x="12" y="44"/>
                      <a:pt x="18" y="39"/>
                    </a:cubicBezTo>
                    <a:cubicBezTo>
                      <a:pt x="24" y="34"/>
                      <a:pt x="30" y="30"/>
                      <a:pt x="35" y="25"/>
                    </a:cubicBezTo>
                    <a:cubicBezTo>
                      <a:pt x="47" y="12"/>
                      <a:pt x="60" y="5"/>
                      <a:pt x="77" y="0"/>
                    </a:cubicBezTo>
                    <a:cubicBezTo>
                      <a:pt x="67" y="6"/>
                      <a:pt x="55" y="11"/>
                      <a:pt x="48" y="21"/>
                    </a:cubicBezTo>
                    <a:cubicBezTo>
                      <a:pt x="43" y="26"/>
                      <a:pt x="41" y="32"/>
                      <a:pt x="35" y="36"/>
                    </a:cubicBezTo>
                    <a:cubicBezTo>
                      <a:pt x="28" y="42"/>
                      <a:pt x="17" y="41"/>
                      <a:pt x="9" y="46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1" name="Freeform 156">
                <a:extLst>
                  <a:ext uri="{FF2B5EF4-FFF2-40B4-BE49-F238E27FC236}">
                    <a16:creationId xmlns:a16="http://schemas.microsoft.com/office/drawing/2014/main" id="{A8540C33-9CA1-4196-AB43-0089138B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860"/>
                <a:ext cx="69" cy="36"/>
              </a:xfrm>
              <a:custGeom>
                <a:avLst/>
                <a:gdLst>
                  <a:gd name="T0" fmla="*/ 0 w 46"/>
                  <a:gd name="T1" fmla="*/ 81 h 24"/>
                  <a:gd name="T2" fmla="*/ 156 w 46"/>
                  <a:gd name="T3" fmla="*/ 0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4">
                    <a:moveTo>
                      <a:pt x="0" y="24"/>
                    </a:moveTo>
                    <a:cubicBezTo>
                      <a:pt x="15" y="14"/>
                      <a:pt x="33" y="16"/>
                      <a:pt x="46" y="0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2" name="Freeform 157">
                <a:extLst>
                  <a:ext uri="{FF2B5EF4-FFF2-40B4-BE49-F238E27FC236}">
                    <a16:creationId xmlns:a16="http://schemas.microsoft.com/office/drawing/2014/main" id="{CC30CA81-E5A5-41ED-8A74-B08D36139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041"/>
                <a:ext cx="27" cy="46"/>
              </a:xfrm>
              <a:custGeom>
                <a:avLst/>
                <a:gdLst>
                  <a:gd name="T0" fmla="*/ 62 w 18"/>
                  <a:gd name="T1" fmla="*/ 0 h 31"/>
                  <a:gd name="T2" fmla="*/ 0 w 18"/>
                  <a:gd name="T3" fmla="*/ 101 h 3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31">
                    <a:moveTo>
                      <a:pt x="18" y="0"/>
                    </a:moveTo>
                    <a:cubicBezTo>
                      <a:pt x="11" y="10"/>
                      <a:pt x="2" y="19"/>
                      <a:pt x="0" y="31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3" name="Freeform 158">
                <a:extLst>
                  <a:ext uri="{FF2B5EF4-FFF2-40B4-BE49-F238E27FC236}">
                    <a16:creationId xmlns:a16="http://schemas.microsoft.com/office/drawing/2014/main" id="{8D559B08-7F89-4E58-B83F-CA1C9CB9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5" y="2068"/>
                <a:ext cx="12" cy="42"/>
              </a:xfrm>
              <a:custGeom>
                <a:avLst/>
                <a:gdLst>
                  <a:gd name="T0" fmla="*/ 18 w 8"/>
                  <a:gd name="T1" fmla="*/ 0 h 28"/>
                  <a:gd name="T2" fmla="*/ 0 w 8"/>
                  <a:gd name="T3" fmla="*/ 95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5" y="0"/>
                    </a:moveTo>
                    <a:cubicBezTo>
                      <a:pt x="8" y="9"/>
                      <a:pt x="5" y="20"/>
                      <a:pt x="0" y="28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4" name="Freeform 159">
                <a:extLst>
                  <a:ext uri="{FF2B5EF4-FFF2-40B4-BE49-F238E27FC236}">
                    <a16:creationId xmlns:a16="http://schemas.microsoft.com/office/drawing/2014/main" id="{E184AC1E-28A2-41E4-BC3A-154EA677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1496"/>
                <a:ext cx="27" cy="93"/>
              </a:xfrm>
              <a:custGeom>
                <a:avLst/>
                <a:gdLst>
                  <a:gd name="T0" fmla="*/ 26 w 18"/>
                  <a:gd name="T1" fmla="*/ 14 h 62"/>
                  <a:gd name="T2" fmla="*/ 18 w 18"/>
                  <a:gd name="T3" fmla="*/ 107 h 62"/>
                  <a:gd name="T4" fmla="*/ 45 w 18"/>
                  <a:gd name="T5" fmla="*/ 210 h 62"/>
                  <a:gd name="T6" fmla="*/ 35 w 18"/>
                  <a:gd name="T7" fmla="*/ 80 h 62"/>
                  <a:gd name="T8" fmla="*/ 45 w 18"/>
                  <a:gd name="T9" fmla="*/ 41 h 62"/>
                  <a:gd name="T10" fmla="*/ 35 w 18"/>
                  <a:gd name="T11" fmla="*/ 0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62">
                    <a:moveTo>
                      <a:pt x="7" y="4"/>
                    </a:moveTo>
                    <a:cubicBezTo>
                      <a:pt x="0" y="12"/>
                      <a:pt x="3" y="23"/>
                      <a:pt x="5" y="31"/>
                    </a:cubicBezTo>
                    <a:cubicBezTo>
                      <a:pt x="8" y="41"/>
                      <a:pt x="9" y="54"/>
                      <a:pt x="13" y="62"/>
                    </a:cubicBezTo>
                    <a:cubicBezTo>
                      <a:pt x="18" y="50"/>
                      <a:pt x="9" y="35"/>
                      <a:pt x="10" y="23"/>
                    </a:cubicBezTo>
                    <a:cubicBezTo>
                      <a:pt x="11" y="19"/>
                      <a:pt x="14" y="16"/>
                      <a:pt x="13" y="12"/>
                    </a:cubicBezTo>
                    <a:cubicBezTo>
                      <a:pt x="13" y="7"/>
                      <a:pt x="7" y="7"/>
                      <a:pt x="10" y="0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5" name="Freeform 160">
                <a:extLst>
                  <a:ext uri="{FF2B5EF4-FFF2-40B4-BE49-F238E27FC236}">
                    <a16:creationId xmlns:a16="http://schemas.microsoft.com/office/drawing/2014/main" id="{089DC1E7-13F0-45E2-9189-7A59750A5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386"/>
                <a:ext cx="10" cy="51"/>
              </a:xfrm>
              <a:custGeom>
                <a:avLst/>
                <a:gdLst>
                  <a:gd name="T0" fmla="*/ 20 w 7"/>
                  <a:gd name="T1" fmla="*/ 0 h 34"/>
                  <a:gd name="T2" fmla="*/ 20 w 7"/>
                  <a:gd name="T3" fmla="*/ 116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4">
                    <a:moveTo>
                      <a:pt x="7" y="0"/>
                    </a:moveTo>
                    <a:cubicBezTo>
                      <a:pt x="5" y="12"/>
                      <a:pt x="0" y="23"/>
                      <a:pt x="7" y="34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6" name="Freeform 161">
                <a:extLst>
                  <a:ext uri="{FF2B5EF4-FFF2-40B4-BE49-F238E27FC236}">
                    <a16:creationId xmlns:a16="http://schemas.microsoft.com/office/drawing/2014/main" id="{EDFC1348-250B-448B-9C33-DBD54E363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" y="1461"/>
                <a:ext cx="26" cy="69"/>
              </a:xfrm>
              <a:custGeom>
                <a:avLst/>
                <a:gdLst>
                  <a:gd name="T0" fmla="*/ 21 w 17"/>
                  <a:gd name="T1" fmla="*/ 48 h 46"/>
                  <a:gd name="T2" fmla="*/ 8 w 17"/>
                  <a:gd name="T3" fmla="*/ 156 h 46"/>
                  <a:gd name="T4" fmla="*/ 26 w 17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6">
                    <a:moveTo>
                      <a:pt x="6" y="14"/>
                    </a:moveTo>
                    <a:cubicBezTo>
                      <a:pt x="9" y="24"/>
                      <a:pt x="0" y="36"/>
                      <a:pt x="2" y="46"/>
                    </a:cubicBezTo>
                    <a:cubicBezTo>
                      <a:pt x="17" y="31"/>
                      <a:pt x="5" y="16"/>
                      <a:pt x="7" y="0"/>
                    </a:cubicBezTo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7" name="Freeform 162">
                <a:extLst>
                  <a:ext uri="{FF2B5EF4-FFF2-40B4-BE49-F238E27FC236}">
                    <a16:creationId xmlns:a16="http://schemas.microsoft.com/office/drawing/2014/main" id="{096B5E00-CBDE-4782-9DDE-0CE0AB951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656"/>
                <a:ext cx="59" cy="42"/>
              </a:xfrm>
              <a:custGeom>
                <a:avLst/>
                <a:gdLst>
                  <a:gd name="T0" fmla="*/ 0 w 40"/>
                  <a:gd name="T1" fmla="*/ 35 h 28"/>
                  <a:gd name="T2" fmla="*/ 60 w 40"/>
                  <a:gd name="T3" fmla="*/ 95 h 28"/>
                  <a:gd name="T4" fmla="*/ 128 w 40"/>
                  <a:gd name="T5" fmla="*/ 0 h 28"/>
                  <a:gd name="T6" fmla="*/ 41 w 40"/>
                  <a:gd name="T7" fmla="*/ 32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28">
                    <a:moveTo>
                      <a:pt x="0" y="10"/>
                    </a:moveTo>
                    <a:cubicBezTo>
                      <a:pt x="9" y="11"/>
                      <a:pt x="17" y="20"/>
                      <a:pt x="19" y="28"/>
                    </a:cubicBezTo>
                    <a:cubicBezTo>
                      <a:pt x="30" y="22"/>
                      <a:pt x="36" y="11"/>
                      <a:pt x="40" y="0"/>
                    </a:cubicBezTo>
                    <a:cubicBezTo>
                      <a:pt x="31" y="4"/>
                      <a:pt x="23" y="8"/>
                      <a:pt x="13" y="9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8" name="Freeform 163">
                <a:extLst>
                  <a:ext uri="{FF2B5EF4-FFF2-40B4-BE49-F238E27FC236}">
                    <a16:creationId xmlns:a16="http://schemas.microsoft.com/office/drawing/2014/main" id="{5EBAF0FB-E542-4D8B-A413-EB3EB8305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" y="1478"/>
                <a:ext cx="132" cy="169"/>
              </a:xfrm>
              <a:custGeom>
                <a:avLst/>
                <a:gdLst>
                  <a:gd name="T0" fmla="*/ 0 w 88"/>
                  <a:gd name="T1" fmla="*/ 378 h 113"/>
                  <a:gd name="T2" fmla="*/ 93 w 88"/>
                  <a:gd name="T3" fmla="*/ 325 h 113"/>
                  <a:gd name="T4" fmla="*/ 140 w 88"/>
                  <a:gd name="T5" fmla="*/ 248 h 113"/>
                  <a:gd name="T6" fmla="*/ 189 w 88"/>
                  <a:gd name="T7" fmla="*/ 82 h 113"/>
                  <a:gd name="T8" fmla="*/ 203 w 88"/>
                  <a:gd name="T9" fmla="*/ 0 h 113"/>
                  <a:gd name="T10" fmla="*/ 197 w 88"/>
                  <a:gd name="T11" fmla="*/ 49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113">
                    <a:moveTo>
                      <a:pt x="0" y="113"/>
                    </a:moveTo>
                    <a:cubicBezTo>
                      <a:pt x="6" y="105"/>
                      <a:pt x="19" y="102"/>
                      <a:pt x="27" y="97"/>
                    </a:cubicBezTo>
                    <a:cubicBezTo>
                      <a:pt x="37" y="89"/>
                      <a:pt x="39" y="86"/>
                      <a:pt x="41" y="74"/>
                    </a:cubicBezTo>
                    <a:cubicBezTo>
                      <a:pt x="44" y="57"/>
                      <a:pt x="42" y="37"/>
                      <a:pt x="56" y="25"/>
                    </a:cubicBezTo>
                    <a:cubicBezTo>
                      <a:pt x="64" y="38"/>
                      <a:pt x="88" y="1"/>
                      <a:pt x="60" y="0"/>
                    </a:cubicBezTo>
                    <a:cubicBezTo>
                      <a:pt x="59" y="5"/>
                      <a:pt x="60" y="11"/>
                      <a:pt x="58" y="15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09" name="Freeform 164">
                <a:extLst>
                  <a:ext uri="{FF2B5EF4-FFF2-40B4-BE49-F238E27FC236}">
                    <a16:creationId xmlns:a16="http://schemas.microsoft.com/office/drawing/2014/main" id="{BAA2B16F-5605-490A-A8FD-FACBB10CA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374"/>
                <a:ext cx="135" cy="249"/>
              </a:xfrm>
              <a:custGeom>
                <a:avLst/>
                <a:gdLst>
                  <a:gd name="T0" fmla="*/ 237 w 90"/>
                  <a:gd name="T1" fmla="*/ 174 h 166"/>
                  <a:gd name="T2" fmla="*/ 264 w 90"/>
                  <a:gd name="T3" fmla="*/ 228 h 166"/>
                  <a:gd name="T4" fmla="*/ 269 w 90"/>
                  <a:gd name="T5" fmla="*/ 278 h 166"/>
                  <a:gd name="T6" fmla="*/ 302 w 90"/>
                  <a:gd name="T7" fmla="*/ 351 h 166"/>
                  <a:gd name="T8" fmla="*/ 194 w 90"/>
                  <a:gd name="T9" fmla="*/ 561 h 166"/>
                  <a:gd name="T10" fmla="*/ 242 w 90"/>
                  <a:gd name="T11" fmla="*/ 426 h 166"/>
                  <a:gd name="T12" fmla="*/ 215 w 90"/>
                  <a:gd name="T13" fmla="*/ 311 h 166"/>
                  <a:gd name="T14" fmla="*/ 189 w 90"/>
                  <a:gd name="T15" fmla="*/ 275 h 166"/>
                  <a:gd name="T16" fmla="*/ 147 w 90"/>
                  <a:gd name="T17" fmla="*/ 269 h 166"/>
                  <a:gd name="T18" fmla="*/ 93 w 90"/>
                  <a:gd name="T19" fmla="*/ 288 h 166"/>
                  <a:gd name="T20" fmla="*/ 26 w 90"/>
                  <a:gd name="T21" fmla="*/ 251 h 166"/>
                  <a:gd name="T22" fmla="*/ 93 w 90"/>
                  <a:gd name="T23" fmla="*/ 189 h 166"/>
                  <a:gd name="T24" fmla="*/ 170 w 90"/>
                  <a:gd name="T25" fmla="*/ 167 h 166"/>
                  <a:gd name="T26" fmla="*/ 126 w 90"/>
                  <a:gd name="T27" fmla="*/ 99 h 166"/>
                  <a:gd name="T28" fmla="*/ 167 w 90"/>
                  <a:gd name="T29" fmla="*/ 12 h 166"/>
                  <a:gd name="T30" fmla="*/ 194 w 90"/>
                  <a:gd name="T31" fmla="*/ 80 h 166"/>
                  <a:gd name="T32" fmla="*/ 230 w 90"/>
                  <a:gd name="T33" fmla="*/ 162 h 16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0" h="166">
                    <a:moveTo>
                      <a:pt x="70" y="51"/>
                    </a:moveTo>
                    <a:cubicBezTo>
                      <a:pt x="74" y="57"/>
                      <a:pt x="77" y="60"/>
                      <a:pt x="78" y="67"/>
                    </a:cubicBezTo>
                    <a:cubicBezTo>
                      <a:pt x="79" y="72"/>
                      <a:pt x="78" y="77"/>
                      <a:pt x="79" y="82"/>
                    </a:cubicBezTo>
                    <a:cubicBezTo>
                      <a:pt x="83" y="93"/>
                      <a:pt x="90" y="92"/>
                      <a:pt x="89" y="104"/>
                    </a:cubicBezTo>
                    <a:cubicBezTo>
                      <a:pt x="87" y="128"/>
                      <a:pt x="75" y="150"/>
                      <a:pt x="57" y="166"/>
                    </a:cubicBezTo>
                    <a:cubicBezTo>
                      <a:pt x="62" y="153"/>
                      <a:pt x="69" y="140"/>
                      <a:pt x="71" y="126"/>
                    </a:cubicBezTo>
                    <a:cubicBezTo>
                      <a:pt x="73" y="112"/>
                      <a:pt x="68" y="104"/>
                      <a:pt x="63" y="92"/>
                    </a:cubicBezTo>
                    <a:cubicBezTo>
                      <a:pt x="60" y="86"/>
                      <a:pt x="62" y="84"/>
                      <a:pt x="56" y="81"/>
                    </a:cubicBezTo>
                    <a:cubicBezTo>
                      <a:pt x="54" y="80"/>
                      <a:pt x="45" y="79"/>
                      <a:pt x="43" y="79"/>
                    </a:cubicBezTo>
                    <a:cubicBezTo>
                      <a:pt x="37" y="81"/>
                      <a:pt x="34" y="86"/>
                      <a:pt x="27" y="85"/>
                    </a:cubicBezTo>
                    <a:cubicBezTo>
                      <a:pt x="22" y="85"/>
                      <a:pt x="10" y="79"/>
                      <a:pt x="7" y="74"/>
                    </a:cubicBezTo>
                    <a:cubicBezTo>
                      <a:pt x="0" y="61"/>
                      <a:pt x="17" y="56"/>
                      <a:pt x="27" y="56"/>
                    </a:cubicBezTo>
                    <a:cubicBezTo>
                      <a:pt x="36" y="56"/>
                      <a:pt x="47" y="63"/>
                      <a:pt x="50" y="49"/>
                    </a:cubicBezTo>
                    <a:cubicBezTo>
                      <a:pt x="53" y="35"/>
                      <a:pt x="41" y="38"/>
                      <a:pt x="37" y="29"/>
                    </a:cubicBezTo>
                    <a:cubicBezTo>
                      <a:pt x="33" y="22"/>
                      <a:pt x="47" y="12"/>
                      <a:pt x="49" y="3"/>
                    </a:cubicBezTo>
                    <a:cubicBezTo>
                      <a:pt x="67" y="0"/>
                      <a:pt x="58" y="15"/>
                      <a:pt x="57" y="23"/>
                    </a:cubicBezTo>
                    <a:cubicBezTo>
                      <a:pt x="55" y="33"/>
                      <a:pt x="59" y="43"/>
                      <a:pt x="68" y="48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0" name="Freeform 165">
                <a:extLst>
                  <a:ext uri="{FF2B5EF4-FFF2-40B4-BE49-F238E27FC236}">
                    <a16:creationId xmlns:a16="http://schemas.microsoft.com/office/drawing/2014/main" id="{237D036B-A899-427D-BB01-5F4C68927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469"/>
                <a:ext cx="112" cy="126"/>
              </a:xfrm>
              <a:custGeom>
                <a:avLst/>
                <a:gdLst>
                  <a:gd name="T0" fmla="*/ 122 w 75"/>
                  <a:gd name="T1" fmla="*/ 0 h 84"/>
                  <a:gd name="T2" fmla="*/ 81 w 75"/>
                  <a:gd name="T3" fmla="*/ 35 h 84"/>
                  <a:gd name="T4" fmla="*/ 109 w 75"/>
                  <a:gd name="T5" fmla="*/ 93 h 84"/>
                  <a:gd name="T6" fmla="*/ 94 w 75"/>
                  <a:gd name="T7" fmla="*/ 143 h 84"/>
                  <a:gd name="T8" fmla="*/ 100 w 75"/>
                  <a:gd name="T9" fmla="*/ 183 h 84"/>
                  <a:gd name="T10" fmla="*/ 28 w 75"/>
                  <a:gd name="T11" fmla="*/ 201 h 84"/>
                  <a:gd name="T12" fmla="*/ 67 w 75"/>
                  <a:gd name="T13" fmla="*/ 224 h 84"/>
                  <a:gd name="T14" fmla="*/ 90 w 75"/>
                  <a:gd name="T15" fmla="*/ 228 h 84"/>
                  <a:gd name="T16" fmla="*/ 122 w 75"/>
                  <a:gd name="T17" fmla="*/ 237 h 84"/>
                  <a:gd name="T18" fmla="*/ 116 w 75"/>
                  <a:gd name="T19" fmla="*/ 284 h 84"/>
                  <a:gd name="T20" fmla="*/ 127 w 75"/>
                  <a:gd name="T21" fmla="*/ 203 h 84"/>
                  <a:gd name="T22" fmla="*/ 121 w 75"/>
                  <a:gd name="T23" fmla="*/ 162 h 84"/>
                  <a:gd name="T24" fmla="*/ 127 w 75"/>
                  <a:gd name="T25" fmla="*/ 126 h 84"/>
                  <a:gd name="T26" fmla="*/ 154 w 75"/>
                  <a:gd name="T27" fmla="*/ 102 h 84"/>
                  <a:gd name="T28" fmla="*/ 249 w 75"/>
                  <a:gd name="T29" fmla="*/ 26 h 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5" h="84">
                    <a:moveTo>
                      <a:pt x="37" y="0"/>
                    </a:moveTo>
                    <a:cubicBezTo>
                      <a:pt x="32" y="0"/>
                      <a:pt x="24" y="4"/>
                      <a:pt x="24" y="10"/>
                    </a:cubicBezTo>
                    <a:cubicBezTo>
                      <a:pt x="24" y="15"/>
                      <a:pt x="32" y="21"/>
                      <a:pt x="33" y="27"/>
                    </a:cubicBezTo>
                    <a:cubicBezTo>
                      <a:pt x="36" y="35"/>
                      <a:pt x="32" y="37"/>
                      <a:pt x="28" y="42"/>
                    </a:cubicBezTo>
                    <a:cubicBezTo>
                      <a:pt x="21" y="50"/>
                      <a:pt x="26" y="46"/>
                      <a:pt x="30" y="54"/>
                    </a:cubicBezTo>
                    <a:cubicBezTo>
                      <a:pt x="24" y="60"/>
                      <a:pt x="14" y="54"/>
                      <a:pt x="9" y="59"/>
                    </a:cubicBezTo>
                    <a:cubicBezTo>
                      <a:pt x="0" y="68"/>
                      <a:pt x="16" y="66"/>
                      <a:pt x="20" y="66"/>
                    </a:cubicBezTo>
                    <a:cubicBezTo>
                      <a:pt x="20" y="66"/>
                      <a:pt x="26" y="67"/>
                      <a:pt x="27" y="67"/>
                    </a:cubicBezTo>
                    <a:cubicBezTo>
                      <a:pt x="32" y="68"/>
                      <a:pt x="33" y="66"/>
                      <a:pt x="37" y="70"/>
                    </a:cubicBezTo>
                    <a:cubicBezTo>
                      <a:pt x="43" y="75"/>
                      <a:pt x="38" y="78"/>
                      <a:pt x="35" y="84"/>
                    </a:cubicBezTo>
                    <a:cubicBezTo>
                      <a:pt x="44" y="77"/>
                      <a:pt x="46" y="72"/>
                      <a:pt x="38" y="60"/>
                    </a:cubicBezTo>
                    <a:cubicBezTo>
                      <a:pt x="34" y="53"/>
                      <a:pt x="36" y="56"/>
                      <a:pt x="36" y="48"/>
                    </a:cubicBezTo>
                    <a:cubicBezTo>
                      <a:pt x="35" y="44"/>
                      <a:pt x="37" y="40"/>
                      <a:pt x="38" y="37"/>
                    </a:cubicBezTo>
                    <a:cubicBezTo>
                      <a:pt x="41" y="30"/>
                      <a:pt x="40" y="33"/>
                      <a:pt x="46" y="30"/>
                    </a:cubicBezTo>
                    <a:cubicBezTo>
                      <a:pt x="57" y="25"/>
                      <a:pt x="73" y="21"/>
                      <a:pt x="75" y="7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1" name="Freeform 166">
                <a:extLst>
                  <a:ext uri="{FF2B5EF4-FFF2-40B4-BE49-F238E27FC236}">
                    <a16:creationId xmlns:a16="http://schemas.microsoft.com/office/drawing/2014/main" id="{054FE965-4602-428E-A1BD-2E420530C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1478"/>
                <a:ext cx="63" cy="63"/>
              </a:xfrm>
              <a:custGeom>
                <a:avLst/>
                <a:gdLst>
                  <a:gd name="T0" fmla="*/ 0 w 42"/>
                  <a:gd name="T1" fmla="*/ 59 h 42"/>
                  <a:gd name="T2" fmla="*/ 72 w 42"/>
                  <a:gd name="T3" fmla="*/ 81 h 42"/>
                  <a:gd name="T4" fmla="*/ 135 w 42"/>
                  <a:gd name="T5" fmla="*/ 143 h 42"/>
                  <a:gd name="T6" fmla="*/ 75 w 42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42">
                    <a:moveTo>
                      <a:pt x="0" y="17"/>
                    </a:moveTo>
                    <a:cubicBezTo>
                      <a:pt x="0" y="18"/>
                      <a:pt x="16" y="20"/>
                      <a:pt x="21" y="24"/>
                    </a:cubicBezTo>
                    <a:cubicBezTo>
                      <a:pt x="30" y="28"/>
                      <a:pt x="34" y="35"/>
                      <a:pt x="40" y="42"/>
                    </a:cubicBezTo>
                    <a:cubicBezTo>
                      <a:pt x="42" y="30"/>
                      <a:pt x="36" y="5"/>
                      <a:pt x="22" y="0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2" name="Freeform 167">
                <a:extLst>
                  <a:ext uri="{FF2B5EF4-FFF2-40B4-BE49-F238E27FC236}">
                    <a16:creationId xmlns:a16="http://schemas.microsoft.com/office/drawing/2014/main" id="{E65F5522-BE65-4E2B-8B79-F8BC2B3E1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1605"/>
                <a:ext cx="132" cy="66"/>
              </a:xfrm>
              <a:custGeom>
                <a:avLst/>
                <a:gdLst>
                  <a:gd name="T0" fmla="*/ 21 w 88"/>
                  <a:gd name="T1" fmla="*/ 95 h 44"/>
                  <a:gd name="T2" fmla="*/ 167 w 88"/>
                  <a:gd name="T3" fmla="*/ 107 h 44"/>
                  <a:gd name="T4" fmla="*/ 297 w 88"/>
                  <a:gd name="T5" fmla="*/ 0 h 44"/>
                  <a:gd name="T6" fmla="*/ 174 w 88"/>
                  <a:gd name="T7" fmla="*/ 86 h 44"/>
                  <a:gd name="T8" fmla="*/ 102 w 88"/>
                  <a:gd name="T9" fmla="*/ 99 h 44"/>
                  <a:gd name="T10" fmla="*/ 0 w 88"/>
                  <a:gd name="T11" fmla="*/ 9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44">
                    <a:moveTo>
                      <a:pt x="6" y="28"/>
                    </a:moveTo>
                    <a:cubicBezTo>
                      <a:pt x="14" y="44"/>
                      <a:pt x="37" y="32"/>
                      <a:pt x="49" y="31"/>
                    </a:cubicBezTo>
                    <a:cubicBezTo>
                      <a:pt x="65" y="29"/>
                      <a:pt x="86" y="19"/>
                      <a:pt x="88" y="0"/>
                    </a:cubicBezTo>
                    <a:cubicBezTo>
                      <a:pt x="74" y="8"/>
                      <a:pt x="69" y="24"/>
                      <a:pt x="51" y="25"/>
                    </a:cubicBezTo>
                    <a:cubicBezTo>
                      <a:pt x="43" y="26"/>
                      <a:pt x="39" y="27"/>
                      <a:pt x="30" y="29"/>
                    </a:cubicBezTo>
                    <a:cubicBezTo>
                      <a:pt x="20" y="32"/>
                      <a:pt x="10" y="25"/>
                      <a:pt x="0" y="28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3" name="Freeform 168">
                <a:extLst>
                  <a:ext uri="{FF2B5EF4-FFF2-40B4-BE49-F238E27FC236}">
                    <a16:creationId xmlns:a16="http://schemas.microsoft.com/office/drawing/2014/main" id="{6D4BA257-49DD-46F8-8561-926284DD2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4" y="1448"/>
                <a:ext cx="71" cy="67"/>
              </a:xfrm>
              <a:custGeom>
                <a:avLst/>
                <a:gdLst>
                  <a:gd name="T0" fmla="*/ 5 w 47"/>
                  <a:gd name="T1" fmla="*/ 46 h 45"/>
                  <a:gd name="T2" fmla="*/ 121 w 47"/>
                  <a:gd name="T3" fmla="*/ 27 h 45"/>
                  <a:gd name="T4" fmla="*/ 116 w 47"/>
                  <a:gd name="T5" fmla="*/ 149 h 45"/>
                  <a:gd name="T6" fmla="*/ 80 w 47"/>
                  <a:gd name="T7" fmla="*/ 101 h 45"/>
                  <a:gd name="T8" fmla="*/ 39 w 47"/>
                  <a:gd name="T9" fmla="*/ 100 h 45"/>
                  <a:gd name="T10" fmla="*/ 0 w 47"/>
                  <a:gd name="T11" fmla="*/ 6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7" h="45">
                    <a:moveTo>
                      <a:pt x="1" y="14"/>
                    </a:moveTo>
                    <a:cubicBezTo>
                      <a:pt x="10" y="5"/>
                      <a:pt x="23" y="0"/>
                      <a:pt x="35" y="8"/>
                    </a:cubicBezTo>
                    <a:cubicBezTo>
                      <a:pt x="47" y="16"/>
                      <a:pt x="37" y="33"/>
                      <a:pt x="34" y="45"/>
                    </a:cubicBezTo>
                    <a:cubicBezTo>
                      <a:pt x="32" y="34"/>
                      <a:pt x="33" y="32"/>
                      <a:pt x="23" y="31"/>
                    </a:cubicBezTo>
                    <a:cubicBezTo>
                      <a:pt x="19" y="30"/>
                      <a:pt x="15" y="31"/>
                      <a:pt x="11" y="30"/>
                    </a:cubicBezTo>
                    <a:cubicBezTo>
                      <a:pt x="6" y="27"/>
                      <a:pt x="4" y="21"/>
                      <a:pt x="0" y="18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4" name="Freeform 169">
                <a:extLst>
                  <a:ext uri="{FF2B5EF4-FFF2-40B4-BE49-F238E27FC236}">
                    <a16:creationId xmlns:a16="http://schemas.microsoft.com/office/drawing/2014/main" id="{8A76CBFD-2BE7-43B3-8ABC-137C161BF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467"/>
                <a:ext cx="48" cy="24"/>
              </a:xfrm>
              <a:custGeom>
                <a:avLst/>
                <a:gdLst>
                  <a:gd name="T0" fmla="*/ 0 w 32"/>
                  <a:gd name="T1" fmla="*/ 27 h 16"/>
                  <a:gd name="T2" fmla="*/ 14 w 32"/>
                  <a:gd name="T3" fmla="*/ 39 h 16"/>
                  <a:gd name="T4" fmla="*/ 35 w 32"/>
                  <a:gd name="T5" fmla="*/ 48 h 16"/>
                  <a:gd name="T6" fmla="*/ 108 w 32"/>
                  <a:gd name="T7" fmla="*/ 35 h 16"/>
                  <a:gd name="T8" fmla="*/ 54 w 32"/>
                  <a:gd name="T9" fmla="*/ 5 h 16"/>
                  <a:gd name="T10" fmla="*/ 8 w 32"/>
                  <a:gd name="T11" fmla="*/ 21 h 16"/>
                  <a:gd name="T12" fmla="*/ 0 w 32"/>
                  <a:gd name="T13" fmla="*/ 2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6">
                    <a:moveTo>
                      <a:pt x="0" y="8"/>
                    </a:moveTo>
                    <a:cubicBezTo>
                      <a:pt x="0" y="10"/>
                      <a:pt x="2" y="10"/>
                      <a:pt x="4" y="11"/>
                    </a:cubicBezTo>
                    <a:cubicBezTo>
                      <a:pt x="6" y="11"/>
                      <a:pt x="8" y="13"/>
                      <a:pt x="10" y="14"/>
                    </a:cubicBezTo>
                    <a:cubicBezTo>
                      <a:pt x="15" y="16"/>
                      <a:pt x="23" y="15"/>
                      <a:pt x="32" y="10"/>
                    </a:cubicBezTo>
                    <a:cubicBezTo>
                      <a:pt x="26" y="5"/>
                      <a:pt x="23" y="2"/>
                      <a:pt x="16" y="1"/>
                    </a:cubicBezTo>
                    <a:cubicBezTo>
                      <a:pt x="6" y="0"/>
                      <a:pt x="4" y="5"/>
                      <a:pt x="2" y="6"/>
                    </a:cubicBezTo>
                    <a:cubicBezTo>
                      <a:pt x="0" y="7"/>
                      <a:pt x="0" y="6"/>
                      <a:pt x="0" y="8"/>
                    </a:cubicBezTo>
                    <a:close/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5" name="Freeform 170">
                <a:extLst>
                  <a:ext uri="{FF2B5EF4-FFF2-40B4-BE49-F238E27FC236}">
                    <a16:creationId xmlns:a16="http://schemas.microsoft.com/office/drawing/2014/main" id="{384BF983-BF08-4E8C-9BAA-47F645877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470"/>
                <a:ext cx="21" cy="18"/>
              </a:xfrm>
              <a:custGeom>
                <a:avLst/>
                <a:gdLst>
                  <a:gd name="T0" fmla="*/ 41 w 14"/>
                  <a:gd name="T1" fmla="*/ 8 h 12"/>
                  <a:gd name="T2" fmla="*/ 27 w 14"/>
                  <a:gd name="T3" fmla="*/ 5 h 12"/>
                  <a:gd name="T4" fmla="*/ 8 w 14"/>
                  <a:gd name="T5" fmla="*/ 5 h 12"/>
                  <a:gd name="T6" fmla="*/ 0 w 14"/>
                  <a:gd name="T7" fmla="*/ 18 h 12"/>
                  <a:gd name="T8" fmla="*/ 26 w 14"/>
                  <a:gd name="T9" fmla="*/ 41 h 12"/>
                  <a:gd name="T10" fmla="*/ 48 w 14"/>
                  <a:gd name="T11" fmla="*/ 18 h 12"/>
                  <a:gd name="T12" fmla="*/ 41 w 14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2" y="2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9"/>
                      <a:pt x="3" y="12"/>
                      <a:pt x="7" y="12"/>
                    </a:cubicBezTo>
                    <a:cubicBezTo>
                      <a:pt x="10" y="12"/>
                      <a:pt x="14" y="9"/>
                      <a:pt x="14" y="5"/>
                    </a:cubicBezTo>
                    <a:cubicBezTo>
                      <a:pt x="14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91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6" name="Freeform 171">
                <a:extLst>
                  <a:ext uri="{FF2B5EF4-FFF2-40B4-BE49-F238E27FC236}">
                    <a16:creationId xmlns:a16="http://schemas.microsoft.com/office/drawing/2014/main" id="{E2BF375A-82D7-40DE-9B1A-F36DC7410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466"/>
                <a:ext cx="46" cy="21"/>
              </a:xfrm>
              <a:custGeom>
                <a:avLst/>
                <a:gdLst>
                  <a:gd name="T0" fmla="*/ 36 w 31"/>
                  <a:gd name="T1" fmla="*/ 5 h 14"/>
                  <a:gd name="T2" fmla="*/ 86 w 31"/>
                  <a:gd name="T3" fmla="*/ 18 h 14"/>
                  <a:gd name="T4" fmla="*/ 99 w 31"/>
                  <a:gd name="T5" fmla="*/ 26 h 14"/>
                  <a:gd name="T6" fmla="*/ 79 w 31"/>
                  <a:gd name="T7" fmla="*/ 35 h 14"/>
                  <a:gd name="T8" fmla="*/ 40 w 31"/>
                  <a:gd name="T9" fmla="*/ 45 h 14"/>
                  <a:gd name="T10" fmla="*/ 0 w 31"/>
                  <a:gd name="T11" fmla="*/ 26 h 14"/>
                  <a:gd name="T12" fmla="*/ 36 w 31"/>
                  <a:gd name="T13" fmla="*/ 5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4">
                    <a:moveTo>
                      <a:pt x="11" y="1"/>
                    </a:moveTo>
                    <a:cubicBezTo>
                      <a:pt x="18" y="0"/>
                      <a:pt x="25" y="4"/>
                      <a:pt x="26" y="5"/>
                    </a:cubicBezTo>
                    <a:cubicBezTo>
                      <a:pt x="28" y="6"/>
                      <a:pt x="31" y="6"/>
                      <a:pt x="30" y="7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8" y="13"/>
                      <a:pt x="12" y="13"/>
                    </a:cubicBezTo>
                    <a:cubicBezTo>
                      <a:pt x="7" y="14"/>
                      <a:pt x="2" y="10"/>
                      <a:pt x="0" y="7"/>
                    </a:cubicBezTo>
                    <a:cubicBezTo>
                      <a:pt x="2" y="5"/>
                      <a:pt x="5" y="2"/>
                      <a:pt x="11" y="1"/>
                    </a:cubicBezTo>
                    <a:close/>
                  </a:path>
                </a:pathLst>
              </a:custGeom>
              <a:solidFill>
                <a:srgbClr val="FFF5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7" name="Freeform 172">
                <a:extLst>
                  <a:ext uri="{FF2B5EF4-FFF2-40B4-BE49-F238E27FC236}">
                    <a16:creationId xmlns:a16="http://schemas.microsoft.com/office/drawing/2014/main" id="{76366139-D36A-45E5-9BD5-3BC0882F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469"/>
                <a:ext cx="20" cy="16"/>
              </a:xfrm>
              <a:custGeom>
                <a:avLst/>
                <a:gdLst>
                  <a:gd name="T0" fmla="*/ 14 w 13"/>
                  <a:gd name="T1" fmla="*/ 0 h 11"/>
                  <a:gd name="T2" fmla="*/ 5 w 13"/>
                  <a:gd name="T3" fmla="*/ 1 h 11"/>
                  <a:gd name="T4" fmla="*/ 0 w 13"/>
                  <a:gd name="T5" fmla="*/ 13 h 11"/>
                  <a:gd name="T6" fmla="*/ 22 w 13"/>
                  <a:gd name="T7" fmla="*/ 33 h 11"/>
                  <a:gd name="T8" fmla="*/ 48 w 13"/>
                  <a:gd name="T9" fmla="*/ 13 h 11"/>
                  <a:gd name="T10" fmla="*/ 43 w 13"/>
                  <a:gd name="T11" fmla="*/ 1 h 11"/>
                  <a:gd name="T12" fmla="*/ 14 w 1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2"/>
                      <a:pt x="12" y="1"/>
                    </a:cubicBezTo>
                    <a:cubicBezTo>
                      <a:pt x="10" y="0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91AB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8" name="Freeform 173">
                <a:extLst>
                  <a:ext uri="{FF2B5EF4-FFF2-40B4-BE49-F238E27FC236}">
                    <a16:creationId xmlns:a16="http://schemas.microsoft.com/office/drawing/2014/main" id="{B12D146F-D718-45DD-A09F-58DA488CC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1" y="1610"/>
                <a:ext cx="30" cy="58"/>
              </a:xfrm>
              <a:custGeom>
                <a:avLst/>
                <a:gdLst>
                  <a:gd name="T0" fmla="*/ 0 w 20"/>
                  <a:gd name="T1" fmla="*/ 62 h 39"/>
                  <a:gd name="T2" fmla="*/ 68 w 20"/>
                  <a:gd name="T3" fmla="*/ 0 h 39"/>
                  <a:gd name="T4" fmla="*/ 45 w 20"/>
                  <a:gd name="T5" fmla="*/ 67 h 39"/>
                  <a:gd name="T6" fmla="*/ 66 w 20"/>
                  <a:gd name="T7" fmla="*/ 115 h 39"/>
                  <a:gd name="T8" fmla="*/ 5 w 20"/>
                  <a:gd name="T9" fmla="*/ 82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cubicBezTo>
                      <a:pt x="8" y="15"/>
                      <a:pt x="15" y="8"/>
                      <a:pt x="20" y="0"/>
                    </a:cubicBezTo>
                    <a:cubicBezTo>
                      <a:pt x="19" y="7"/>
                      <a:pt x="15" y="13"/>
                      <a:pt x="13" y="20"/>
                    </a:cubicBezTo>
                    <a:cubicBezTo>
                      <a:pt x="11" y="28"/>
                      <a:pt x="13" y="30"/>
                      <a:pt x="19" y="35"/>
                    </a:cubicBezTo>
                    <a:cubicBezTo>
                      <a:pt x="14" y="39"/>
                      <a:pt x="1" y="31"/>
                      <a:pt x="1" y="25"/>
                    </a:cubicBezTo>
                  </a:path>
                </a:pathLst>
              </a:custGeom>
              <a:solidFill>
                <a:srgbClr val="335E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19" name="Freeform 174">
                <a:extLst>
                  <a:ext uri="{FF2B5EF4-FFF2-40B4-BE49-F238E27FC236}">
                    <a16:creationId xmlns:a16="http://schemas.microsoft.com/office/drawing/2014/main" id="{B822DFF9-919A-4924-AD96-AE807F201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572"/>
                <a:ext cx="15" cy="39"/>
              </a:xfrm>
              <a:custGeom>
                <a:avLst/>
                <a:gdLst>
                  <a:gd name="T0" fmla="*/ 21 w 10"/>
                  <a:gd name="T1" fmla="*/ 0 h 26"/>
                  <a:gd name="T2" fmla="*/ 0 w 10"/>
                  <a:gd name="T3" fmla="*/ 89 h 26"/>
                  <a:gd name="T4" fmla="*/ 21 w 10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6" y="0"/>
                    </a:moveTo>
                    <a:cubicBezTo>
                      <a:pt x="9" y="6"/>
                      <a:pt x="10" y="19"/>
                      <a:pt x="0" y="26"/>
                    </a:cubicBezTo>
                    <a:cubicBezTo>
                      <a:pt x="3" y="22"/>
                      <a:pt x="9" y="12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0" name="Freeform 175">
                <a:extLst>
                  <a:ext uri="{FF2B5EF4-FFF2-40B4-BE49-F238E27FC236}">
                    <a16:creationId xmlns:a16="http://schemas.microsoft.com/office/drawing/2014/main" id="{792101A1-D1C6-469E-985A-056EDE4AC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605"/>
                <a:ext cx="10" cy="32"/>
              </a:xfrm>
              <a:custGeom>
                <a:avLst/>
                <a:gdLst>
                  <a:gd name="T0" fmla="*/ 9 w 7"/>
                  <a:gd name="T1" fmla="*/ 0 h 21"/>
                  <a:gd name="T2" fmla="*/ 20 w 7"/>
                  <a:gd name="T3" fmla="*/ 75 h 21"/>
                  <a:gd name="T4" fmla="*/ 9 w 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1">
                    <a:moveTo>
                      <a:pt x="3" y="0"/>
                    </a:moveTo>
                    <a:cubicBezTo>
                      <a:pt x="0" y="6"/>
                      <a:pt x="2" y="17"/>
                      <a:pt x="7" y="21"/>
                    </a:cubicBezTo>
                    <a:cubicBezTo>
                      <a:pt x="5" y="18"/>
                      <a:pt x="1" y="4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1" name="Freeform 176">
                <a:extLst>
                  <a:ext uri="{FF2B5EF4-FFF2-40B4-BE49-F238E27FC236}">
                    <a16:creationId xmlns:a16="http://schemas.microsoft.com/office/drawing/2014/main" id="{A59A9537-4739-427F-91F5-3EAB7C93A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7" y="1560"/>
                <a:ext cx="20" cy="15"/>
              </a:xfrm>
              <a:custGeom>
                <a:avLst/>
                <a:gdLst>
                  <a:gd name="T0" fmla="*/ 5 w 13"/>
                  <a:gd name="T1" fmla="*/ 0 h 10"/>
                  <a:gd name="T2" fmla="*/ 0 w 13"/>
                  <a:gd name="T3" fmla="*/ 26 h 10"/>
                  <a:gd name="T4" fmla="*/ 28 w 13"/>
                  <a:gd name="T5" fmla="*/ 35 h 10"/>
                  <a:gd name="T6" fmla="*/ 48 w 13"/>
                  <a:gd name="T7" fmla="*/ 1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0"/>
                    </a:moveTo>
                    <a:cubicBezTo>
                      <a:pt x="2" y="2"/>
                      <a:pt x="1" y="5"/>
                      <a:pt x="0" y="7"/>
                    </a:cubicBezTo>
                    <a:cubicBezTo>
                      <a:pt x="2" y="9"/>
                      <a:pt x="5" y="10"/>
                      <a:pt x="8" y="10"/>
                    </a:cubicBezTo>
                    <a:cubicBezTo>
                      <a:pt x="12" y="9"/>
                      <a:pt x="11" y="6"/>
                      <a:pt x="13" y="3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2" name="Freeform 177">
                <a:extLst>
                  <a:ext uri="{FF2B5EF4-FFF2-40B4-BE49-F238E27FC236}">
                    <a16:creationId xmlns:a16="http://schemas.microsoft.com/office/drawing/2014/main" id="{C5CB0EC3-7006-4C8E-8627-E0248B6FA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508"/>
                <a:ext cx="63" cy="133"/>
              </a:xfrm>
              <a:custGeom>
                <a:avLst/>
                <a:gdLst>
                  <a:gd name="T0" fmla="*/ 32 w 42"/>
                  <a:gd name="T1" fmla="*/ 0 h 89"/>
                  <a:gd name="T2" fmla="*/ 35 w 42"/>
                  <a:gd name="T3" fmla="*/ 67 h 89"/>
                  <a:gd name="T4" fmla="*/ 8 w 42"/>
                  <a:gd name="T5" fmla="*/ 121 h 89"/>
                  <a:gd name="T6" fmla="*/ 12 w 42"/>
                  <a:gd name="T7" fmla="*/ 197 h 89"/>
                  <a:gd name="T8" fmla="*/ 18 w 42"/>
                  <a:gd name="T9" fmla="*/ 270 h 89"/>
                  <a:gd name="T10" fmla="*/ 53 w 42"/>
                  <a:gd name="T11" fmla="*/ 276 h 89"/>
                  <a:gd name="T12" fmla="*/ 143 w 42"/>
                  <a:gd name="T13" fmla="*/ 46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89">
                    <a:moveTo>
                      <a:pt x="9" y="0"/>
                    </a:moveTo>
                    <a:cubicBezTo>
                      <a:pt x="16" y="9"/>
                      <a:pt x="15" y="10"/>
                      <a:pt x="10" y="20"/>
                    </a:cubicBezTo>
                    <a:cubicBezTo>
                      <a:pt x="7" y="25"/>
                      <a:pt x="3" y="30"/>
                      <a:pt x="2" y="36"/>
                    </a:cubicBezTo>
                    <a:cubicBezTo>
                      <a:pt x="0" y="43"/>
                      <a:pt x="3" y="51"/>
                      <a:pt x="3" y="59"/>
                    </a:cubicBezTo>
                    <a:cubicBezTo>
                      <a:pt x="4" y="66"/>
                      <a:pt x="3" y="74"/>
                      <a:pt x="5" y="81"/>
                    </a:cubicBezTo>
                    <a:cubicBezTo>
                      <a:pt x="7" y="89"/>
                      <a:pt x="10" y="87"/>
                      <a:pt x="15" y="83"/>
                    </a:cubicBezTo>
                    <a:cubicBezTo>
                      <a:pt x="36" y="66"/>
                      <a:pt x="35" y="39"/>
                      <a:pt x="42" y="14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3" name="Freeform 178">
                <a:extLst>
                  <a:ext uri="{FF2B5EF4-FFF2-40B4-BE49-F238E27FC236}">
                    <a16:creationId xmlns:a16="http://schemas.microsoft.com/office/drawing/2014/main" id="{495F068A-EA3D-4126-81D5-AB9E407E1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0" y="1580"/>
                <a:ext cx="31" cy="18"/>
              </a:xfrm>
              <a:custGeom>
                <a:avLst/>
                <a:gdLst>
                  <a:gd name="T0" fmla="*/ 59 w 21"/>
                  <a:gd name="T1" fmla="*/ 8 h 12"/>
                  <a:gd name="T2" fmla="*/ 0 w 21"/>
                  <a:gd name="T3" fmla="*/ 18 h 12"/>
                  <a:gd name="T4" fmla="*/ 68 w 21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12">
                    <a:moveTo>
                      <a:pt x="18" y="2"/>
                    </a:moveTo>
                    <a:cubicBezTo>
                      <a:pt x="12" y="3"/>
                      <a:pt x="6" y="0"/>
                      <a:pt x="0" y="5"/>
                    </a:cubicBezTo>
                    <a:cubicBezTo>
                      <a:pt x="4" y="11"/>
                      <a:pt x="15" y="12"/>
                      <a:pt x="21" y="8"/>
                    </a:cubicBezTo>
                  </a:path>
                </a:pathLst>
              </a:custGeom>
              <a:solidFill>
                <a:srgbClr val="FDD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4" name="Freeform 179">
                <a:extLst>
                  <a:ext uri="{FF2B5EF4-FFF2-40B4-BE49-F238E27FC236}">
                    <a16:creationId xmlns:a16="http://schemas.microsoft.com/office/drawing/2014/main" id="{C78D8754-C575-43BE-82A5-4EFA7336F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479"/>
                <a:ext cx="31" cy="21"/>
              </a:xfrm>
              <a:custGeom>
                <a:avLst/>
                <a:gdLst>
                  <a:gd name="T0" fmla="*/ 0 w 21"/>
                  <a:gd name="T1" fmla="*/ 0 h 14"/>
                  <a:gd name="T2" fmla="*/ 68 w 21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4">
                    <a:moveTo>
                      <a:pt x="0" y="0"/>
                    </a:moveTo>
                    <a:cubicBezTo>
                      <a:pt x="2" y="7"/>
                      <a:pt x="12" y="14"/>
                      <a:pt x="21" y="14"/>
                    </a:cubicBezTo>
                  </a:path>
                </a:pathLst>
              </a:custGeom>
              <a:noFill/>
              <a:ln w="1588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5" name="Freeform 180">
                <a:extLst>
                  <a:ext uri="{FF2B5EF4-FFF2-40B4-BE49-F238E27FC236}">
                    <a16:creationId xmlns:a16="http://schemas.microsoft.com/office/drawing/2014/main" id="{38DF2104-E009-4BE8-817E-12E16FED6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2143"/>
                <a:ext cx="294" cy="18"/>
              </a:xfrm>
              <a:custGeom>
                <a:avLst/>
                <a:gdLst>
                  <a:gd name="T0" fmla="*/ 0 w 196"/>
                  <a:gd name="T1" fmla="*/ 14 h 12"/>
                  <a:gd name="T2" fmla="*/ 662 w 196"/>
                  <a:gd name="T3" fmla="*/ 14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6" h="12">
                    <a:moveTo>
                      <a:pt x="0" y="4"/>
                    </a:moveTo>
                    <a:cubicBezTo>
                      <a:pt x="31" y="0"/>
                      <a:pt x="151" y="12"/>
                      <a:pt x="196" y="4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6" name="Freeform 181">
                <a:extLst>
                  <a:ext uri="{FF2B5EF4-FFF2-40B4-BE49-F238E27FC236}">
                    <a16:creationId xmlns:a16="http://schemas.microsoft.com/office/drawing/2014/main" id="{97311AEE-1D2C-48D3-AF80-9E25C4165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6" y="1610"/>
                <a:ext cx="63" cy="153"/>
              </a:xfrm>
              <a:custGeom>
                <a:avLst/>
                <a:gdLst>
                  <a:gd name="T0" fmla="*/ 143 w 42"/>
                  <a:gd name="T1" fmla="*/ 0 h 102"/>
                  <a:gd name="T2" fmla="*/ 41 w 42"/>
                  <a:gd name="T3" fmla="*/ 149 h 102"/>
                  <a:gd name="T4" fmla="*/ 14 w 42"/>
                  <a:gd name="T5" fmla="*/ 261 h 102"/>
                  <a:gd name="T6" fmla="*/ 0 w 42"/>
                  <a:gd name="T7" fmla="*/ 345 h 10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2" h="102">
                    <a:moveTo>
                      <a:pt x="42" y="0"/>
                    </a:moveTo>
                    <a:cubicBezTo>
                      <a:pt x="26" y="7"/>
                      <a:pt x="18" y="29"/>
                      <a:pt x="12" y="44"/>
                    </a:cubicBezTo>
                    <a:cubicBezTo>
                      <a:pt x="9" y="55"/>
                      <a:pt x="6" y="66"/>
                      <a:pt x="4" y="77"/>
                    </a:cubicBezTo>
                    <a:cubicBezTo>
                      <a:pt x="3" y="85"/>
                      <a:pt x="5" y="95"/>
                      <a:pt x="0" y="10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7" name="Freeform 182">
                <a:extLst>
                  <a:ext uri="{FF2B5EF4-FFF2-40B4-BE49-F238E27FC236}">
                    <a16:creationId xmlns:a16="http://schemas.microsoft.com/office/drawing/2014/main" id="{D3B93A11-BA16-484A-B8E2-87218C12B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970"/>
                <a:ext cx="90" cy="47"/>
              </a:xfrm>
              <a:custGeom>
                <a:avLst/>
                <a:gdLst>
                  <a:gd name="T0" fmla="*/ 66 w 60"/>
                  <a:gd name="T1" fmla="*/ 0 h 31"/>
                  <a:gd name="T2" fmla="*/ 0 w 60"/>
                  <a:gd name="T3" fmla="*/ 59 h 31"/>
                  <a:gd name="T4" fmla="*/ 66 w 60"/>
                  <a:gd name="T5" fmla="*/ 76 h 31"/>
                  <a:gd name="T6" fmla="*/ 203 w 60"/>
                  <a:gd name="T7" fmla="*/ 10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31">
                    <a:moveTo>
                      <a:pt x="19" y="0"/>
                    </a:moveTo>
                    <a:cubicBezTo>
                      <a:pt x="14" y="7"/>
                      <a:pt x="8" y="12"/>
                      <a:pt x="0" y="17"/>
                    </a:cubicBezTo>
                    <a:cubicBezTo>
                      <a:pt x="2" y="25"/>
                      <a:pt x="14" y="23"/>
                      <a:pt x="19" y="22"/>
                    </a:cubicBezTo>
                    <a:cubicBezTo>
                      <a:pt x="32" y="22"/>
                      <a:pt x="48" y="25"/>
                      <a:pt x="60" y="3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8" name="Freeform 183">
                <a:extLst>
                  <a:ext uri="{FF2B5EF4-FFF2-40B4-BE49-F238E27FC236}">
                    <a16:creationId xmlns:a16="http://schemas.microsoft.com/office/drawing/2014/main" id="{5566F16B-F700-4F63-8D2F-8647403A7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2008"/>
                <a:ext cx="90" cy="43"/>
              </a:xfrm>
              <a:custGeom>
                <a:avLst/>
                <a:gdLst>
                  <a:gd name="T0" fmla="*/ 0 w 60"/>
                  <a:gd name="T1" fmla="*/ 0 h 29"/>
                  <a:gd name="T2" fmla="*/ 120 w 60"/>
                  <a:gd name="T3" fmla="*/ 36 h 29"/>
                  <a:gd name="T4" fmla="*/ 188 w 60"/>
                  <a:gd name="T5" fmla="*/ 73 h 29"/>
                  <a:gd name="T6" fmla="*/ 86 w 60"/>
                  <a:gd name="T7" fmla="*/ 82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" h="29">
                    <a:moveTo>
                      <a:pt x="0" y="0"/>
                    </a:moveTo>
                    <a:cubicBezTo>
                      <a:pt x="5" y="10"/>
                      <a:pt x="25" y="9"/>
                      <a:pt x="35" y="11"/>
                    </a:cubicBezTo>
                    <a:cubicBezTo>
                      <a:pt x="39" y="12"/>
                      <a:pt x="60" y="13"/>
                      <a:pt x="55" y="22"/>
                    </a:cubicBezTo>
                    <a:cubicBezTo>
                      <a:pt x="52" y="29"/>
                      <a:pt x="31" y="25"/>
                      <a:pt x="25" y="2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29" name="Freeform 184">
                <a:extLst>
                  <a:ext uri="{FF2B5EF4-FFF2-40B4-BE49-F238E27FC236}">
                    <a16:creationId xmlns:a16="http://schemas.microsoft.com/office/drawing/2014/main" id="{725F4053-7860-4074-8D2F-6A246FEF4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5" y="1934"/>
                <a:ext cx="343" cy="57"/>
              </a:xfrm>
              <a:custGeom>
                <a:avLst/>
                <a:gdLst>
                  <a:gd name="T0" fmla="*/ 0 w 229"/>
                  <a:gd name="T1" fmla="*/ 14 h 38"/>
                  <a:gd name="T2" fmla="*/ 150 w 229"/>
                  <a:gd name="T3" fmla="*/ 59 h 38"/>
                  <a:gd name="T4" fmla="*/ 392 w 229"/>
                  <a:gd name="T5" fmla="*/ 113 h 38"/>
                  <a:gd name="T6" fmla="*/ 578 w 229"/>
                  <a:gd name="T7" fmla="*/ 99 h 38"/>
                  <a:gd name="T8" fmla="*/ 770 w 229"/>
                  <a:gd name="T9" fmla="*/ 48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38">
                    <a:moveTo>
                      <a:pt x="0" y="4"/>
                    </a:moveTo>
                    <a:cubicBezTo>
                      <a:pt x="5" y="19"/>
                      <a:pt x="32" y="16"/>
                      <a:pt x="45" y="17"/>
                    </a:cubicBezTo>
                    <a:cubicBezTo>
                      <a:pt x="69" y="20"/>
                      <a:pt x="93" y="28"/>
                      <a:pt x="117" y="33"/>
                    </a:cubicBezTo>
                    <a:cubicBezTo>
                      <a:pt x="137" y="37"/>
                      <a:pt x="154" y="38"/>
                      <a:pt x="172" y="29"/>
                    </a:cubicBezTo>
                    <a:cubicBezTo>
                      <a:pt x="186" y="22"/>
                      <a:pt x="212" y="0"/>
                      <a:pt x="229" y="1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0" name="Freeform 185">
                <a:extLst>
                  <a:ext uri="{FF2B5EF4-FFF2-40B4-BE49-F238E27FC236}">
                    <a16:creationId xmlns:a16="http://schemas.microsoft.com/office/drawing/2014/main" id="{03BD209F-E9D9-49B5-BB65-40C0E1433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640"/>
                <a:ext cx="68" cy="105"/>
              </a:xfrm>
              <a:custGeom>
                <a:avLst/>
                <a:gdLst>
                  <a:gd name="T0" fmla="*/ 121 w 45"/>
                  <a:gd name="T1" fmla="*/ 8 h 70"/>
                  <a:gd name="T2" fmla="*/ 151 w 45"/>
                  <a:gd name="T3" fmla="*/ 5 h 70"/>
                  <a:gd name="T4" fmla="*/ 124 w 45"/>
                  <a:gd name="T5" fmla="*/ 54 h 70"/>
                  <a:gd name="T6" fmla="*/ 0 w 45"/>
                  <a:gd name="T7" fmla="*/ 237 h 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70">
                    <a:moveTo>
                      <a:pt x="35" y="2"/>
                    </a:moveTo>
                    <a:cubicBezTo>
                      <a:pt x="38" y="2"/>
                      <a:pt x="41" y="0"/>
                      <a:pt x="44" y="1"/>
                    </a:cubicBezTo>
                    <a:cubicBezTo>
                      <a:pt x="45" y="6"/>
                      <a:pt x="39" y="13"/>
                      <a:pt x="36" y="16"/>
                    </a:cubicBezTo>
                    <a:cubicBezTo>
                      <a:pt x="22" y="33"/>
                      <a:pt x="11" y="51"/>
                      <a:pt x="0" y="7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1" name="Freeform 186">
                <a:extLst>
                  <a:ext uri="{FF2B5EF4-FFF2-40B4-BE49-F238E27FC236}">
                    <a16:creationId xmlns:a16="http://schemas.microsoft.com/office/drawing/2014/main" id="{3E58F5BC-6E1B-4CD4-AC4D-33B2FFCF5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8" y="1770"/>
                <a:ext cx="93" cy="18"/>
              </a:xfrm>
              <a:custGeom>
                <a:avLst/>
                <a:gdLst>
                  <a:gd name="T0" fmla="*/ 210 w 62"/>
                  <a:gd name="T1" fmla="*/ 12 h 12"/>
                  <a:gd name="T2" fmla="*/ 0 w 62"/>
                  <a:gd name="T3" fmla="*/ 4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2" h="12">
                    <a:moveTo>
                      <a:pt x="62" y="3"/>
                    </a:moveTo>
                    <a:cubicBezTo>
                      <a:pt x="40" y="0"/>
                      <a:pt x="21" y="8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2" name="Freeform 187">
                <a:extLst>
                  <a:ext uri="{FF2B5EF4-FFF2-40B4-BE49-F238E27FC236}">
                    <a16:creationId xmlns:a16="http://schemas.microsoft.com/office/drawing/2014/main" id="{3CA18166-BC90-41CC-A40C-58F07AA91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793"/>
                <a:ext cx="136" cy="55"/>
              </a:xfrm>
              <a:custGeom>
                <a:avLst/>
                <a:gdLst>
                  <a:gd name="T0" fmla="*/ 0 w 91"/>
                  <a:gd name="T1" fmla="*/ 122 h 37"/>
                  <a:gd name="T2" fmla="*/ 221 w 91"/>
                  <a:gd name="T3" fmla="*/ 40 h 37"/>
                  <a:gd name="T4" fmla="*/ 288 w 91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37">
                    <a:moveTo>
                      <a:pt x="0" y="37"/>
                    </a:moveTo>
                    <a:cubicBezTo>
                      <a:pt x="16" y="17"/>
                      <a:pt x="42" y="17"/>
                      <a:pt x="66" y="12"/>
                    </a:cubicBezTo>
                    <a:cubicBezTo>
                      <a:pt x="73" y="10"/>
                      <a:pt x="91" y="11"/>
                      <a:pt x="86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3" name="Freeform 188">
                <a:extLst>
                  <a:ext uri="{FF2B5EF4-FFF2-40B4-BE49-F238E27FC236}">
                    <a16:creationId xmlns:a16="http://schemas.microsoft.com/office/drawing/2014/main" id="{7EEBDE4B-1CB1-4306-82AA-660FDFC62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85"/>
                <a:ext cx="54" cy="189"/>
              </a:xfrm>
              <a:custGeom>
                <a:avLst/>
                <a:gdLst>
                  <a:gd name="T0" fmla="*/ 120 w 36"/>
                  <a:gd name="T1" fmla="*/ 0 h 126"/>
                  <a:gd name="T2" fmla="*/ 107 w 36"/>
                  <a:gd name="T3" fmla="*/ 54 h 126"/>
                  <a:gd name="T4" fmla="*/ 62 w 36"/>
                  <a:gd name="T5" fmla="*/ 176 h 126"/>
                  <a:gd name="T6" fmla="*/ 0 w 36"/>
                  <a:gd name="T7" fmla="*/ 426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126">
                    <a:moveTo>
                      <a:pt x="35" y="0"/>
                    </a:moveTo>
                    <a:cubicBezTo>
                      <a:pt x="36" y="5"/>
                      <a:pt x="33" y="11"/>
                      <a:pt x="31" y="16"/>
                    </a:cubicBezTo>
                    <a:cubicBezTo>
                      <a:pt x="27" y="28"/>
                      <a:pt x="23" y="40"/>
                      <a:pt x="18" y="52"/>
                    </a:cubicBezTo>
                    <a:cubicBezTo>
                      <a:pt x="10" y="75"/>
                      <a:pt x="3" y="101"/>
                      <a:pt x="0" y="1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4" name="Freeform 189">
                <a:extLst>
                  <a:ext uri="{FF2B5EF4-FFF2-40B4-BE49-F238E27FC236}">
                    <a16:creationId xmlns:a16="http://schemas.microsoft.com/office/drawing/2014/main" id="{E79B34EB-2F98-4814-B150-7A09090C9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1805"/>
                <a:ext cx="156" cy="24"/>
              </a:xfrm>
              <a:custGeom>
                <a:avLst/>
                <a:gdLst>
                  <a:gd name="T0" fmla="*/ 0 w 104"/>
                  <a:gd name="T1" fmla="*/ 32 h 16"/>
                  <a:gd name="T2" fmla="*/ 188 w 104"/>
                  <a:gd name="T3" fmla="*/ 8 h 16"/>
                  <a:gd name="T4" fmla="*/ 291 w 104"/>
                  <a:gd name="T5" fmla="*/ 32 h 16"/>
                  <a:gd name="T6" fmla="*/ 351 w 104"/>
                  <a:gd name="T7" fmla="*/ 5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4" h="16">
                    <a:moveTo>
                      <a:pt x="0" y="9"/>
                    </a:moveTo>
                    <a:cubicBezTo>
                      <a:pt x="18" y="3"/>
                      <a:pt x="36" y="0"/>
                      <a:pt x="55" y="2"/>
                    </a:cubicBezTo>
                    <a:cubicBezTo>
                      <a:pt x="66" y="3"/>
                      <a:pt x="76" y="5"/>
                      <a:pt x="86" y="9"/>
                    </a:cubicBezTo>
                    <a:cubicBezTo>
                      <a:pt x="92" y="11"/>
                      <a:pt x="98" y="16"/>
                      <a:pt x="104" y="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5" name="Freeform 190">
                <a:extLst>
                  <a:ext uri="{FF2B5EF4-FFF2-40B4-BE49-F238E27FC236}">
                    <a16:creationId xmlns:a16="http://schemas.microsoft.com/office/drawing/2014/main" id="{08155EB8-8A54-493A-8263-795D69D0F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676"/>
                <a:ext cx="102" cy="338"/>
              </a:xfrm>
              <a:custGeom>
                <a:avLst/>
                <a:gdLst>
                  <a:gd name="T0" fmla="*/ 230 w 68"/>
                  <a:gd name="T1" fmla="*/ 0 h 225"/>
                  <a:gd name="T2" fmla="*/ 134 w 68"/>
                  <a:gd name="T3" fmla="*/ 215 h 225"/>
                  <a:gd name="T4" fmla="*/ 54 w 68"/>
                  <a:gd name="T5" fmla="*/ 383 h 225"/>
                  <a:gd name="T6" fmla="*/ 5 w 68"/>
                  <a:gd name="T7" fmla="*/ 535 h 225"/>
                  <a:gd name="T8" fmla="*/ 0 w 68"/>
                  <a:gd name="T9" fmla="*/ 763 h 2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225">
                    <a:moveTo>
                      <a:pt x="68" y="0"/>
                    </a:moveTo>
                    <a:cubicBezTo>
                      <a:pt x="58" y="21"/>
                      <a:pt x="50" y="42"/>
                      <a:pt x="39" y="63"/>
                    </a:cubicBezTo>
                    <a:cubicBezTo>
                      <a:pt x="31" y="79"/>
                      <a:pt x="22" y="96"/>
                      <a:pt x="16" y="113"/>
                    </a:cubicBezTo>
                    <a:cubicBezTo>
                      <a:pt x="10" y="128"/>
                      <a:pt x="2" y="141"/>
                      <a:pt x="1" y="158"/>
                    </a:cubicBezTo>
                    <a:cubicBezTo>
                      <a:pt x="0" y="180"/>
                      <a:pt x="10" y="204"/>
                      <a:pt x="0" y="22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6" name="Freeform 191">
                <a:extLst>
                  <a:ext uri="{FF2B5EF4-FFF2-40B4-BE49-F238E27FC236}">
                    <a16:creationId xmlns:a16="http://schemas.microsoft.com/office/drawing/2014/main" id="{A171DAD2-1D9B-4CB7-9AF0-52F939580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1655"/>
                <a:ext cx="98" cy="324"/>
              </a:xfrm>
              <a:custGeom>
                <a:avLst/>
                <a:gdLst>
                  <a:gd name="T0" fmla="*/ 223 w 65"/>
                  <a:gd name="T1" fmla="*/ 0 h 216"/>
                  <a:gd name="T2" fmla="*/ 121 w 65"/>
                  <a:gd name="T3" fmla="*/ 188 h 216"/>
                  <a:gd name="T4" fmla="*/ 62 w 65"/>
                  <a:gd name="T5" fmla="*/ 338 h 216"/>
                  <a:gd name="T6" fmla="*/ 32 w 65"/>
                  <a:gd name="T7" fmla="*/ 504 h 216"/>
                  <a:gd name="T8" fmla="*/ 0 w 65"/>
                  <a:gd name="T9" fmla="*/ 729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" h="216">
                    <a:moveTo>
                      <a:pt x="65" y="0"/>
                    </a:moveTo>
                    <a:cubicBezTo>
                      <a:pt x="54" y="19"/>
                      <a:pt x="43" y="35"/>
                      <a:pt x="35" y="55"/>
                    </a:cubicBezTo>
                    <a:cubicBezTo>
                      <a:pt x="29" y="70"/>
                      <a:pt x="23" y="85"/>
                      <a:pt x="18" y="100"/>
                    </a:cubicBezTo>
                    <a:cubicBezTo>
                      <a:pt x="13" y="116"/>
                      <a:pt x="11" y="133"/>
                      <a:pt x="9" y="149"/>
                    </a:cubicBezTo>
                    <a:cubicBezTo>
                      <a:pt x="6" y="173"/>
                      <a:pt x="10" y="194"/>
                      <a:pt x="0" y="2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7" name="Freeform 192">
                <a:extLst>
                  <a:ext uri="{FF2B5EF4-FFF2-40B4-BE49-F238E27FC236}">
                    <a16:creationId xmlns:a16="http://schemas.microsoft.com/office/drawing/2014/main" id="{E6B417EE-5291-45BB-937B-A48AD50C0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613"/>
                <a:ext cx="90" cy="327"/>
              </a:xfrm>
              <a:custGeom>
                <a:avLst/>
                <a:gdLst>
                  <a:gd name="T0" fmla="*/ 203 w 60"/>
                  <a:gd name="T1" fmla="*/ 0 h 218"/>
                  <a:gd name="T2" fmla="*/ 122 w 60"/>
                  <a:gd name="T3" fmla="*/ 284 h 218"/>
                  <a:gd name="T4" fmla="*/ 0 w 60"/>
                  <a:gd name="T5" fmla="*/ 737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218">
                    <a:moveTo>
                      <a:pt x="60" y="0"/>
                    </a:moveTo>
                    <a:cubicBezTo>
                      <a:pt x="45" y="26"/>
                      <a:pt x="44" y="56"/>
                      <a:pt x="36" y="84"/>
                    </a:cubicBezTo>
                    <a:cubicBezTo>
                      <a:pt x="23" y="128"/>
                      <a:pt x="19" y="176"/>
                      <a:pt x="0" y="21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8" name="Freeform 193">
                <a:extLst>
                  <a:ext uri="{FF2B5EF4-FFF2-40B4-BE49-F238E27FC236}">
                    <a16:creationId xmlns:a16="http://schemas.microsoft.com/office/drawing/2014/main" id="{8EC4EAD6-D4F0-490D-813B-8F59ED873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1619"/>
                <a:ext cx="90" cy="285"/>
              </a:xfrm>
              <a:custGeom>
                <a:avLst/>
                <a:gdLst>
                  <a:gd name="T0" fmla="*/ 203 w 60"/>
                  <a:gd name="T1" fmla="*/ 0 h 190"/>
                  <a:gd name="T2" fmla="*/ 162 w 60"/>
                  <a:gd name="T3" fmla="*/ 93 h 190"/>
                  <a:gd name="T4" fmla="*/ 116 w 60"/>
                  <a:gd name="T5" fmla="*/ 257 h 190"/>
                  <a:gd name="T6" fmla="*/ 62 w 60"/>
                  <a:gd name="T7" fmla="*/ 440 h 190"/>
                  <a:gd name="T8" fmla="*/ 14 w 60"/>
                  <a:gd name="T9" fmla="*/ 642 h 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190">
                    <a:moveTo>
                      <a:pt x="60" y="0"/>
                    </a:moveTo>
                    <a:cubicBezTo>
                      <a:pt x="54" y="7"/>
                      <a:pt x="52" y="18"/>
                      <a:pt x="48" y="27"/>
                    </a:cubicBezTo>
                    <a:cubicBezTo>
                      <a:pt x="42" y="43"/>
                      <a:pt x="38" y="60"/>
                      <a:pt x="34" y="76"/>
                    </a:cubicBezTo>
                    <a:cubicBezTo>
                      <a:pt x="30" y="94"/>
                      <a:pt x="25" y="112"/>
                      <a:pt x="18" y="130"/>
                    </a:cubicBezTo>
                    <a:cubicBezTo>
                      <a:pt x="11" y="149"/>
                      <a:pt x="0" y="168"/>
                      <a:pt x="4" y="19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39" name="Freeform 194">
                <a:extLst>
                  <a:ext uri="{FF2B5EF4-FFF2-40B4-BE49-F238E27FC236}">
                    <a16:creationId xmlns:a16="http://schemas.microsoft.com/office/drawing/2014/main" id="{11B80513-8EA9-4636-AE29-E8FA5A28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32"/>
                <a:ext cx="39" cy="216"/>
              </a:xfrm>
              <a:custGeom>
                <a:avLst/>
                <a:gdLst>
                  <a:gd name="T0" fmla="*/ 89 w 26"/>
                  <a:gd name="T1" fmla="*/ 0 h 144"/>
                  <a:gd name="T2" fmla="*/ 35 w 26"/>
                  <a:gd name="T3" fmla="*/ 201 h 144"/>
                  <a:gd name="T4" fmla="*/ 26 w 26"/>
                  <a:gd name="T5" fmla="*/ 351 h 144"/>
                  <a:gd name="T6" fmla="*/ 21 w 26"/>
                  <a:gd name="T7" fmla="*/ 486 h 1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4">
                    <a:moveTo>
                      <a:pt x="26" y="0"/>
                    </a:moveTo>
                    <a:cubicBezTo>
                      <a:pt x="15" y="18"/>
                      <a:pt x="13" y="39"/>
                      <a:pt x="10" y="59"/>
                    </a:cubicBezTo>
                    <a:cubicBezTo>
                      <a:pt x="9" y="74"/>
                      <a:pt x="10" y="89"/>
                      <a:pt x="7" y="104"/>
                    </a:cubicBezTo>
                    <a:cubicBezTo>
                      <a:pt x="5" y="118"/>
                      <a:pt x="0" y="130"/>
                      <a:pt x="6" y="14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0" name="Freeform 195">
                <a:extLst>
                  <a:ext uri="{FF2B5EF4-FFF2-40B4-BE49-F238E27FC236}">
                    <a16:creationId xmlns:a16="http://schemas.microsoft.com/office/drawing/2014/main" id="{2293EF72-0549-4829-8227-CAE726F5D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668"/>
                <a:ext cx="116" cy="23"/>
              </a:xfrm>
              <a:custGeom>
                <a:avLst/>
                <a:gdLst>
                  <a:gd name="T0" fmla="*/ 0 w 77"/>
                  <a:gd name="T1" fmla="*/ 5 h 15"/>
                  <a:gd name="T2" fmla="*/ 45 w 77"/>
                  <a:gd name="T3" fmla="*/ 5 h 15"/>
                  <a:gd name="T4" fmla="*/ 113 w 77"/>
                  <a:gd name="T5" fmla="*/ 26 h 15"/>
                  <a:gd name="T6" fmla="*/ 191 w 77"/>
                  <a:gd name="T7" fmla="*/ 48 h 15"/>
                  <a:gd name="T8" fmla="*/ 264 w 77"/>
                  <a:gd name="T9" fmla="*/ 43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15">
                    <a:moveTo>
                      <a:pt x="0" y="1"/>
                    </a:moveTo>
                    <a:cubicBezTo>
                      <a:pt x="4" y="2"/>
                      <a:pt x="9" y="0"/>
                      <a:pt x="13" y="1"/>
                    </a:cubicBezTo>
                    <a:cubicBezTo>
                      <a:pt x="20" y="1"/>
                      <a:pt x="26" y="4"/>
                      <a:pt x="33" y="7"/>
                    </a:cubicBezTo>
                    <a:cubicBezTo>
                      <a:pt x="40" y="9"/>
                      <a:pt x="48" y="12"/>
                      <a:pt x="56" y="13"/>
                    </a:cubicBezTo>
                    <a:cubicBezTo>
                      <a:pt x="63" y="15"/>
                      <a:pt x="70" y="12"/>
                      <a:pt x="77" y="1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1" name="Freeform 196">
                <a:extLst>
                  <a:ext uri="{FF2B5EF4-FFF2-40B4-BE49-F238E27FC236}">
                    <a16:creationId xmlns:a16="http://schemas.microsoft.com/office/drawing/2014/main" id="{56605876-0B2D-49A9-A104-1E4618876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700"/>
                <a:ext cx="51" cy="76"/>
              </a:xfrm>
              <a:custGeom>
                <a:avLst/>
                <a:gdLst>
                  <a:gd name="T0" fmla="*/ 0 w 34"/>
                  <a:gd name="T1" fmla="*/ 0 h 51"/>
                  <a:gd name="T2" fmla="*/ 108 w 34"/>
                  <a:gd name="T3" fmla="*/ 73 h 51"/>
                  <a:gd name="T4" fmla="*/ 113 w 34"/>
                  <a:gd name="T5" fmla="*/ 133 h 51"/>
                  <a:gd name="T6" fmla="*/ 108 w 34"/>
                  <a:gd name="T7" fmla="*/ 168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51">
                    <a:moveTo>
                      <a:pt x="0" y="0"/>
                    </a:moveTo>
                    <a:cubicBezTo>
                      <a:pt x="9" y="10"/>
                      <a:pt x="28" y="10"/>
                      <a:pt x="32" y="22"/>
                    </a:cubicBezTo>
                    <a:cubicBezTo>
                      <a:pt x="34" y="27"/>
                      <a:pt x="34" y="34"/>
                      <a:pt x="33" y="40"/>
                    </a:cubicBezTo>
                    <a:cubicBezTo>
                      <a:pt x="33" y="43"/>
                      <a:pt x="30" y="47"/>
                      <a:pt x="32" y="5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2" name="Freeform 197">
                <a:extLst>
                  <a:ext uri="{FF2B5EF4-FFF2-40B4-BE49-F238E27FC236}">
                    <a16:creationId xmlns:a16="http://schemas.microsoft.com/office/drawing/2014/main" id="{0175C3D3-5170-4FAA-A454-1170AB5CE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5" y="1758"/>
                <a:ext cx="35" cy="24"/>
              </a:xfrm>
              <a:custGeom>
                <a:avLst/>
                <a:gdLst>
                  <a:gd name="T0" fmla="*/ 0 w 23"/>
                  <a:gd name="T1" fmla="*/ 0 h 16"/>
                  <a:gd name="T2" fmla="*/ 81 w 23"/>
                  <a:gd name="T3" fmla="*/ 54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6">
                    <a:moveTo>
                      <a:pt x="0" y="0"/>
                    </a:moveTo>
                    <a:cubicBezTo>
                      <a:pt x="6" y="7"/>
                      <a:pt x="15" y="12"/>
                      <a:pt x="23" y="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3" name="Freeform 198">
                <a:extLst>
                  <a:ext uri="{FF2B5EF4-FFF2-40B4-BE49-F238E27FC236}">
                    <a16:creationId xmlns:a16="http://schemas.microsoft.com/office/drawing/2014/main" id="{1164D680-EFE5-4558-B1C6-FB735A67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688"/>
                <a:ext cx="59" cy="93"/>
              </a:xfrm>
              <a:custGeom>
                <a:avLst/>
                <a:gdLst>
                  <a:gd name="T0" fmla="*/ 0 w 39"/>
                  <a:gd name="T1" fmla="*/ 0 h 62"/>
                  <a:gd name="T2" fmla="*/ 26 w 39"/>
                  <a:gd name="T3" fmla="*/ 26 h 62"/>
                  <a:gd name="T4" fmla="*/ 76 w 39"/>
                  <a:gd name="T5" fmla="*/ 89 h 62"/>
                  <a:gd name="T6" fmla="*/ 135 w 39"/>
                  <a:gd name="T7" fmla="*/ 21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62">
                    <a:moveTo>
                      <a:pt x="0" y="0"/>
                    </a:moveTo>
                    <a:cubicBezTo>
                      <a:pt x="1" y="4"/>
                      <a:pt x="4" y="5"/>
                      <a:pt x="7" y="7"/>
                    </a:cubicBezTo>
                    <a:cubicBezTo>
                      <a:pt x="13" y="13"/>
                      <a:pt x="18" y="19"/>
                      <a:pt x="22" y="26"/>
                    </a:cubicBezTo>
                    <a:cubicBezTo>
                      <a:pt x="28" y="37"/>
                      <a:pt x="30" y="53"/>
                      <a:pt x="39" y="6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4" name="Freeform 199">
                <a:extLst>
                  <a:ext uri="{FF2B5EF4-FFF2-40B4-BE49-F238E27FC236}">
                    <a16:creationId xmlns:a16="http://schemas.microsoft.com/office/drawing/2014/main" id="{3F99CF13-7FAC-4A9C-934F-C6AC89F35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2020"/>
                <a:ext cx="12" cy="78"/>
              </a:xfrm>
              <a:custGeom>
                <a:avLst/>
                <a:gdLst>
                  <a:gd name="T0" fmla="*/ 26 w 8"/>
                  <a:gd name="T1" fmla="*/ 0 h 52"/>
                  <a:gd name="T2" fmla="*/ 18 w 8"/>
                  <a:gd name="T3" fmla="*/ 93 h 52"/>
                  <a:gd name="T4" fmla="*/ 0 w 8"/>
                  <a:gd name="T5" fmla="*/ 176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52">
                    <a:moveTo>
                      <a:pt x="7" y="0"/>
                    </a:moveTo>
                    <a:cubicBezTo>
                      <a:pt x="8" y="8"/>
                      <a:pt x="5" y="23"/>
                      <a:pt x="5" y="27"/>
                    </a:cubicBezTo>
                    <a:cubicBezTo>
                      <a:pt x="6" y="30"/>
                      <a:pt x="2" y="41"/>
                      <a:pt x="0" y="5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5" name="Freeform 200">
                <a:extLst>
                  <a:ext uri="{FF2B5EF4-FFF2-40B4-BE49-F238E27FC236}">
                    <a16:creationId xmlns:a16="http://schemas.microsoft.com/office/drawing/2014/main" id="{A593796F-9C1F-4844-8056-D9515B3DF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2053"/>
                <a:ext cx="5" cy="34"/>
              </a:xfrm>
              <a:custGeom>
                <a:avLst/>
                <a:gdLst>
                  <a:gd name="T0" fmla="*/ 13 w 3"/>
                  <a:gd name="T1" fmla="*/ 0 h 23"/>
                  <a:gd name="T2" fmla="*/ 0 w 3"/>
                  <a:gd name="T3" fmla="*/ 74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3">
                    <a:moveTo>
                      <a:pt x="3" y="0"/>
                    </a:moveTo>
                    <a:cubicBezTo>
                      <a:pt x="3" y="6"/>
                      <a:pt x="0" y="19"/>
                      <a:pt x="0" y="2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6" name="Freeform 201">
                <a:extLst>
                  <a:ext uri="{FF2B5EF4-FFF2-40B4-BE49-F238E27FC236}">
                    <a16:creationId xmlns:a16="http://schemas.microsoft.com/office/drawing/2014/main" id="{C490FD0F-85C1-46B5-A73A-E457FF4F4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005"/>
                <a:ext cx="21" cy="121"/>
              </a:xfrm>
              <a:custGeom>
                <a:avLst/>
                <a:gdLst>
                  <a:gd name="T0" fmla="*/ 48 w 14"/>
                  <a:gd name="T1" fmla="*/ 0 h 81"/>
                  <a:gd name="T2" fmla="*/ 32 w 14"/>
                  <a:gd name="T3" fmla="*/ 54 h 81"/>
                  <a:gd name="T4" fmla="*/ 21 w 14"/>
                  <a:gd name="T5" fmla="*/ 134 h 81"/>
                  <a:gd name="T6" fmla="*/ 0 w 14"/>
                  <a:gd name="T7" fmla="*/ 270 h 8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1">
                    <a:moveTo>
                      <a:pt x="14" y="0"/>
                    </a:moveTo>
                    <a:cubicBezTo>
                      <a:pt x="13" y="6"/>
                      <a:pt x="9" y="8"/>
                      <a:pt x="9" y="16"/>
                    </a:cubicBezTo>
                    <a:cubicBezTo>
                      <a:pt x="9" y="23"/>
                      <a:pt x="6" y="34"/>
                      <a:pt x="6" y="40"/>
                    </a:cubicBezTo>
                    <a:cubicBezTo>
                      <a:pt x="6" y="45"/>
                      <a:pt x="1" y="74"/>
                      <a:pt x="0" y="8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7" name="Freeform 202">
                <a:extLst>
                  <a:ext uri="{FF2B5EF4-FFF2-40B4-BE49-F238E27FC236}">
                    <a16:creationId xmlns:a16="http://schemas.microsoft.com/office/drawing/2014/main" id="{D5E704BF-54DA-4669-8191-CA236DB20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2006"/>
                <a:ext cx="9" cy="30"/>
              </a:xfrm>
              <a:custGeom>
                <a:avLst/>
                <a:gdLst>
                  <a:gd name="T0" fmla="*/ 0 w 6"/>
                  <a:gd name="T1" fmla="*/ 0 h 20"/>
                  <a:gd name="T2" fmla="*/ 5 w 6"/>
                  <a:gd name="T3" fmla="*/ 6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0" y="0"/>
                    </a:moveTo>
                    <a:cubicBezTo>
                      <a:pt x="6" y="5"/>
                      <a:pt x="2" y="14"/>
                      <a:pt x="1" y="20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8" name="Freeform 203">
                <a:extLst>
                  <a:ext uri="{FF2B5EF4-FFF2-40B4-BE49-F238E27FC236}">
                    <a16:creationId xmlns:a16="http://schemas.microsoft.com/office/drawing/2014/main" id="{7677CA87-CF51-4802-A0BB-A362A792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2000"/>
                <a:ext cx="3" cy="23"/>
              </a:xfrm>
              <a:custGeom>
                <a:avLst/>
                <a:gdLst>
                  <a:gd name="T0" fmla="*/ 5 w 2"/>
                  <a:gd name="T1" fmla="*/ 0 h 15"/>
                  <a:gd name="T2" fmla="*/ 0 w 2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1" y="0"/>
                    </a:moveTo>
                    <a:cubicBezTo>
                      <a:pt x="2" y="5"/>
                      <a:pt x="1" y="10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49" name="Freeform 204">
                <a:extLst>
                  <a:ext uri="{FF2B5EF4-FFF2-40B4-BE49-F238E27FC236}">
                    <a16:creationId xmlns:a16="http://schemas.microsoft.com/office/drawing/2014/main" id="{04103C70-2C49-4C16-AA14-4C654D8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" y="2110"/>
                <a:ext cx="17" cy="6"/>
              </a:xfrm>
              <a:custGeom>
                <a:avLst/>
                <a:gdLst>
                  <a:gd name="T0" fmla="*/ 0 w 11"/>
                  <a:gd name="T1" fmla="*/ 0 h 4"/>
                  <a:gd name="T2" fmla="*/ 40 w 1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3" y="4"/>
                      <a:pt x="8" y="3"/>
                      <a:pt x="11" y="2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2236" name="Group 205">
              <a:extLst>
                <a:ext uri="{FF2B5EF4-FFF2-40B4-BE49-F238E27FC236}">
                  <a16:creationId xmlns:a16="http://schemas.microsoft.com/office/drawing/2014/main" id="{17A04C55-B347-4E66-A6A1-5EF40390FE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" y="1250"/>
              <a:ext cx="2021" cy="2470"/>
              <a:chOff x="189" y="1250"/>
              <a:chExt cx="2021" cy="2470"/>
            </a:xfrm>
          </p:grpSpPr>
          <p:sp>
            <p:nvSpPr>
              <p:cNvPr id="42250" name="Freeform 206">
                <a:extLst>
                  <a:ext uri="{FF2B5EF4-FFF2-40B4-BE49-F238E27FC236}">
                    <a16:creationId xmlns:a16="http://schemas.microsoft.com/office/drawing/2014/main" id="{F35F852E-1B75-4FD0-A16C-26F42D8E6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2096"/>
                <a:ext cx="14" cy="3"/>
              </a:xfrm>
              <a:custGeom>
                <a:avLst/>
                <a:gdLst>
                  <a:gd name="T0" fmla="*/ 0 w 9"/>
                  <a:gd name="T1" fmla="*/ 8 h 2"/>
                  <a:gd name="T2" fmla="*/ 34 w 9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">
                    <a:moveTo>
                      <a:pt x="0" y="2"/>
                    </a:moveTo>
                    <a:cubicBezTo>
                      <a:pt x="3" y="0"/>
                      <a:pt x="6" y="0"/>
                      <a:pt x="9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1" name="Freeform 207">
                <a:extLst>
                  <a:ext uri="{FF2B5EF4-FFF2-40B4-BE49-F238E27FC236}">
                    <a16:creationId xmlns:a16="http://schemas.microsoft.com/office/drawing/2014/main" id="{AD55C3AB-49BD-4C44-AF5F-32AB59354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108"/>
                <a:ext cx="9" cy="2"/>
              </a:xfrm>
              <a:custGeom>
                <a:avLst/>
                <a:gdLst>
                  <a:gd name="T0" fmla="*/ 0 w 6"/>
                  <a:gd name="T1" fmla="*/ 0 h 1"/>
                  <a:gd name="T2" fmla="*/ 21 w 6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2" name="Freeform 208">
                <a:extLst>
                  <a:ext uri="{FF2B5EF4-FFF2-40B4-BE49-F238E27FC236}">
                    <a16:creationId xmlns:a16="http://schemas.microsoft.com/office/drawing/2014/main" id="{7A206101-7C09-44C7-9FCF-0A2D09FE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2095"/>
                <a:ext cx="14" cy="1"/>
              </a:xfrm>
              <a:custGeom>
                <a:avLst/>
                <a:gdLst>
                  <a:gd name="T0" fmla="*/ 0 w 9"/>
                  <a:gd name="T1" fmla="*/ 1 h 1"/>
                  <a:gd name="T2" fmla="*/ 34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1"/>
                    </a:moveTo>
                    <a:cubicBezTo>
                      <a:pt x="3" y="1"/>
                      <a:pt x="6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3" name="Freeform 209">
                <a:extLst>
                  <a:ext uri="{FF2B5EF4-FFF2-40B4-BE49-F238E27FC236}">
                    <a16:creationId xmlns:a16="http://schemas.microsoft.com/office/drawing/2014/main" id="{F4CDD4D4-3F7C-4CB9-82E9-C9C346AC6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2108"/>
                <a:ext cx="4" cy="21"/>
              </a:xfrm>
              <a:custGeom>
                <a:avLst/>
                <a:gdLst>
                  <a:gd name="T0" fmla="*/ 7 w 3"/>
                  <a:gd name="T1" fmla="*/ 0 h 14"/>
                  <a:gd name="T2" fmla="*/ 7 w 3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0" y="3"/>
                      <a:pt x="1" y="11"/>
                      <a:pt x="3" y="14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4" name="Freeform 210">
                <a:extLst>
                  <a:ext uri="{FF2B5EF4-FFF2-40B4-BE49-F238E27FC236}">
                    <a16:creationId xmlns:a16="http://schemas.microsoft.com/office/drawing/2014/main" id="{B336F820-BFC3-403A-8305-B77142CB1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2138"/>
                <a:ext cx="15" cy="11"/>
              </a:xfrm>
              <a:custGeom>
                <a:avLst/>
                <a:gdLst>
                  <a:gd name="T0" fmla="*/ 0 w 10"/>
                  <a:gd name="T1" fmla="*/ 27 h 7"/>
                  <a:gd name="T2" fmla="*/ 35 w 10"/>
                  <a:gd name="T3" fmla="*/ 2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7">
                    <a:moveTo>
                      <a:pt x="0" y="7"/>
                    </a:moveTo>
                    <a:cubicBezTo>
                      <a:pt x="1" y="1"/>
                      <a:pt x="9" y="0"/>
                      <a:pt x="10" y="7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5" name="Freeform 211">
                <a:extLst>
                  <a:ext uri="{FF2B5EF4-FFF2-40B4-BE49-F238E27FC236}">
                    <a16:creationId xmlns:a16="http://schemas.microsoft.com/office/drawing/2014/main" id="{7CFEB6C7-9CDC-4377-B35D-C359AC258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059"/>
                <a:ext cx="17" cy="6"/>
              </a:xfrm>
              <a:custGeom>
                <a:avLst/>
                <a:gdLst>
                  <a:gd name="T0" fmla="*/ 0 w 11"/>
                  <a:gd name="T1" fmla="*/ 14 h 4"/>
                  <a:gd name="T2" fmla="*/ 40 w 11"/>
                  <a:gd name="T3" fmla="*/ 5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4"/>
                    </a:moveTo>
                    <a:cubicBezTo>
                      <a:pt x="3" y="2"/>
                      <a:pt x="7" y="0"/>
                      <a:pt x="11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6" name="Freeform 212">
                <a:extLst>
                  <a:ext uri="{FF2B5EF4-FFF2-40B4-BE49-F238E27FC236}">
                    <a16:creationId xmlns:a16="http://schemas.microsoft.com/office/drawing/2014/main" id="{CC242B17-CC29-4685-8A24-93398F32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113"/>
                <a:ext cx="9" cy="1"/>
              </a:xfrm>
              <a:custGeom>
                <a:avLst/>
                <a:gdLst>
                  <a:gd name="T0" fmla="*/ 0 w 6"/>
                  <a:gd name="T1" fmla="*/ 0 h 1"/>
                  <a:gd name="T2" fmla="*/ 21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2" y="1"/>
                      <a:pt x="4" y="1"/>
                      <a:pt x="6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7" name="Freeform 213">
                <a:extLst>
                  <a:ext uri="{FF2B5EF4-FFF2-40B4-BE49-F238E27FC236}">
                    <a16:creationId xmlns:a16="http://schemas.microsoft.com/office/drawing/2014/main" id="{62E25301-F1DE-4966-BB62-A78B91A24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68"/>
                <a:ext cx="12" cy="1"/>
              </a:xfrm>
              <a:custGeom>
                <a:avLst/>
                <a:gdLst>
                  <a:gd name="T0" fmla="*/ 0 w 8"/>
                  <a:gd name="T1" fmla="*/ 0 h 1"/>
                  <a:gd name="T2" fmla="*/ 27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2" y="1"/>
                      <a:pt x="5" y="0"/>
                      <a:pt x="8" y="0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8" name="Freeform 214">
                <a:extLst>
                  <a:ext uri="{FF2B5EF4-FFF2-40B4-BE49-F238E27FC236}">
                    <a16:creationId xmlns:a16="http://schemas.microsoft.com/office/drawing/2014/main" id="{399590C6-0A44-48D8-8739-CAC832E5A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" y="2057"/>
                <a:ext cx="9" cy="11"/>
              </a:xfrm>
              <a:custGeom>
                <a:avLst/>
                <a:gdLst>
                  <a:gd name="T0" fmla="*/ 0 w 6"/>
                  <a:gd name="T1" fmla="*/ 5 h 7"/>
                  <a:gd name="T2" fmla="*/ 18 w 6"/>
                  <a:gd name="T3" fmla="*/ 2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1"/>
                    </a:moveTo>
                    <a:cubicBezTo>
                      <a:pt x="5" y="0"/>
                      <a:pt x="6" y="3"/>
                      <a:pt x="5" y="7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59" name="Freeform 215">
                <a:extLst>
                  <a:ext uri="{FF2B5EF4-FFF2-40B4-BE49-F238E27FC236}">
                    <a16:creationId xmlns:a16="http://schemas.microsoft.com/office/drawing/2014/main" id="{DAFC5165-B9CD-4230-8E39-86F1E97EF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2038"/>
                <a:ext cx="9" cy="1"/>
              </a:xfrm>
              <a:custGeom>
                <a:avLst/>
                <a:gdLst>
                  <a:gd name="T0" fmla="*/ 0 w 6"/>
                  <a:gd name="T1" fmla="*/ 1 h 1"/>
                  <a:gd name="T2" fmla="*/ 21 w 6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1"/>
                    </a:moveTo>
                    <a:cubicBezTo>
                      <a:pt x="2" y="1"/>
                      <a:pt x="5" y="0"/>
                      <a:pt x="6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0" name="Freeform 216">
                <a:extLst>
                  <a:ext uri="{FF2B5EF4-FFF2-40B4-BE49-F238E27FC236}">
                    <a16:creationId xmlns:a16="http://schemas.microsoft.com/office/drawing/2014/main" id="{72ED0C91-5C70-4ADD-A3FC-1AEF7BC70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" y="2014"/>
                <a:ext cx="6" cy="3"/>
              </a:xfrm>
              <a:custGeom>
                <a:avLst/>
                <a:gdLst>
                  <a:gd name="T0" fmla="*/ 0 w 4"/>
                  <a:gd name="T1" fmla="*/ 0 h 2"/>
                  <a:gd name="T2" fmla="*/ 14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3" y="1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1" name="Freeform 217">
                <a:extLst>
                  <a:ext uri="{FF2B5EF4-FFF2-40B4-BE49-F238E27FC236}">
                    <a16:creationId xmlns:a16="http://schemas.microsoft.com/office/drawing/2014/main" id="{C8C9C2BC-DA19-4269-9C0F-3D8105711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2012"/>
                <a:ext cx="3" cy="29"/>
              </a:xfrm>
              <a:custGeom>
                <a:avLst/>
                <a:gdLst>
                  <a:gd name="T0" fmla="*/ 5 w 2"/>
                  <a:gd name="T1" fmla="*/ 0 h 19"/>
                  <a:gd name="T2" fmla="*/ 0 w 2"/>
                  <a:gd name="T3" fmla="*/ 67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1" y="0"/>
                    </a:moveTo>
                    <a:cubicBezTo>
                      <a:pt x="0" y="6"/>
                      <a:pt x="2" y="12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2" name="Freeform 218">
                <a:extLst>
                  <a:ext uri="{FF2B5EF4-FFF2-40B4-BE49-F238E27FC236}">
                    <a16:creationId xmlns:a16="http://schemas.microsoft.com/office/drawing/2014/main" id="{99F3D61D-BAF1-4647-9DD1-1CE810452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" y="1982"/>
                <a:ext cx="6" cy="23"/>
              </a:xfrm>
              <a:custGeom>
                <a:avLst/>
                <a:gdLst>
                  <a:gd name="T0" fmla="*/ 14 w 4"/>
                  <a:gd name="T1" fmla="*/ 0 h 15"/>
                  <a:gd name="T2" fmla="*/ 8 w 4"/>
                  <a:gd name="T3" fmla="*/ 54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5">
                    <a:moveTo>
                      <a:pt x="4" y="0"/>
                    </a:moveTo>
                    <a:cubicBezTo>
                      <a:pt x="0" y="3"/>
                      <a:pt x="1" y="10"/>
                      <a:pt x="2" y="15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3" name="Freeform 219">
                <a:extLst>
                  <a:ext uri="{FF2B5EF4-FFF2-40B4-BE49-F238E27FC236}">
                    <a16:creationId xmlns:a16="http://schemas.microsoft.com/office/drawing/2014/main" id="{6550D7AE-A8CC-4769-B1D1-E80C3B60C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875"/>
                <a:ext cx="7" cy="28"/>
              </a:xfrm>
              <a:custGeom>
                <a:avLst/>
                <a:gdLst>
                  <a:gd name="T0" fmla="*/ 14 w 5"/>
                  <a:gd name="T1" fmla="*/ 0 h 18"/>
                  <a:gd name="T2" fmla="*/ 11 w 5"/>
                  <a:gd name="T3" fmla="*/ 6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cubicBezTo>
                      <a:pt x="0" y="4"/>
                      <a:pt x="2" y="12"/>
                      <a:pt x="4" y="18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4" name="Freeform 220">
                <a:extLst>
                  <a:ext uri="{FF2B5EF4-FFF2-40B4-BE49-F238E27FC236}">
                    <a16:creationId xmlns:a16="http://schemas.microsoft.com/office/drawing/2014/main" id="{F1839653-0F68-4FAD-AADD-6AA46AB91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1" y="2071"/>
                <a:ext cx="12" cy="39"/>
              </a:xfrm>
              <a:custGeom>
                <a:avLst/>
                <a:gdLst>
                  <a:gd name="T0" fmla="*/ 27 w 8"/>
                  <a:gd name="T1" fmla="*/ 0 h 26"/>
                  <a:gd name="T2" fmla="*/ 21 w 8"/>
                  <a:gd name="T3" fmla="*/ 45 h 26"/>
                  <a:gd name="T4" fmla="*/ 0 w 8"/>
                  <a:gd name="T5" fmla="*/ 89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6">
                    <a:moveTo>
                      <a:pt x="8" y="0"/>
                    </a:moveTo>
                    <a:cubicBezTo>
                      <a:pt x="7" y="4"/>
                      <a:pt x="8" y="8"/>
                      <a:pt x="6" y="13"/>
                    </a:cubicBezTo>
                    <a:cubicBezTo>
                      <a:pt x="3" y="18"/>
                      <a:pt x="0" y="26"/>
                      <a:pt x="0" y="2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5" name="Freeform 221">
                <a:extLst>
                  <a:ext uri="{FF2B5EF4-FFF2-40B4-BE49-F238E27FC236}">
                    <a16:creationId xmlns:a16="http://schemas.microsoft.com/office/drawing/2014/main" id="{D68C8195-C353-49AB-96C5-9343C17F9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2074"/>
                <a:ext cx="35" cy="154"/>
              </a:xfrm>
              <a:custGeom>
                <a:avLst/>
                <a:gdLst>
                  <a:gd name="T0" fmla="*/ 81 w 23"/>
                  <a:gd name="T1" fmla="*/ 0 h 103"/>
                  <a:gd name="T2" fmla="*/ 46 w 23"/>
                  <a:gd name="T3" fmla="*/ 87 h 103"/>
                  <a:gd name="T4" fmla="*/ 18 w 23"/>
                  <a:gd name="T5" fmla="*/ 163 h 103"/>
                  <a:gd name="T6" fmla="*/ 14 w 23"/>
                  <a:gd name="T7" fmla="*/ 262 h 103"/>
                  <a:gd name="T8" fmla="*/ 18 w 23"/>
                  <a:gd name="T9" fmla="*/ 344 h 10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103">
                    <a:moveTo>
                      <a:pt x="23" y="0"/>
                    </a:moveTo>
                    <a:cubicBezTo>
                      <a:pt x="23" y="4"/>
                      <a:pt x="16" y="21"/>
                      <a:pt x="13" y="26"/>
                    </a:cubicBezTo>
                    <a:cubicBezTo>
                      <a:pt x="10" y="31"/>
                      <a:pt x="5" y="44"/>
                      <a:pt x="5" y="49"/>
                    </a:cubicBezTo>
                    <a:cubicBezTo>
                      <a:pt x="6" y="54"/>
                      <a:pt x="5" y="72"/>
                      <a:pt x="4" y="78"/>
                    </a:cubicBezTo>
                    <a:cubicBezTo>
                      <a:pt x="3" y="83"/>
                      <a:pt x="0" y="100"/>
                      <a:pt x="5" y="10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6" name="Freeform 222">
                <a:extLst>
                  <a:ext uri="{FF2B5EF4-FFF2-40B4-BE49-F238E27FC236}">
                    <a16:creationId xmlns:a16="http://schemas.microsoft.com/office/drawing/2014/main" id="{B8D4432E-8F2E-4703-9A19-7338F4B2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2210"/>
                <a:ext cx="13" cy="14"/>
              </a:xfrm>
              <a:custGeom>
                <a:avLst/>
                <a:gdLst>
                  <a:gd name="T0" fmla="*/ 0 w 9"/>
                  <a:gd name="T1" fmla="*/ 5 h 9"/>
                  <a:gd name="T2" fmla="*/ 27 w 9"/>
                  <a:gd name="T3" fmla="*/ 34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5" y="0"/>
                      <a:pt x="9" y="7"/>
                      <a:pt x="9" y="9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7" name="Freeform 223">
                <a:extLst>
                  <a:ext uri="{FF2B5EF4-FFF2-40B4-BE49-F238E27FC236}">
                    <a16:creationId xmlns:a16="http://schemas.microsoft.com/office/drawing/2014/main" id="{E5DA3B37-5515-402C-8704-870968925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2215"/>
                <a:ext cx="13" cy="7"/>
              </a:xfrm>
              <a:custGeom>
                <a:avLst/>
                <a:gdLst>
                  <a:gd name="T0" fmla="*/ 0 w 9"/>
                  <a:gd name="T1" fmla="*/ 6 h 5"/>
                  <a:gd name="T2" fmla="*/ 27 w 9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2"/>
                    </a:moveTo>
                    <a:cubicBezTo>
                      <a:pt x="5" y="0"/>
                      <a:pt x="8" y="2"/>
                      <a:pt x="9" y="5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8" name="Freeform 224">
                <a:extLst>
                  <a:ext uri="{FF2B5EF4-FFF2-40B4-BE49-F238E27FC236}">
                    <a16:creationId xmlns:a16="http://schemas.microsoft.com/office/drawing/2014/main" id="{514FE759-8419-4FD2-B00E-28DEDF859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2066"/>
                <a:ext cx="55" cy="128"/>
              </a:xfrm>
              <a:custGeom>
                <a:avLst/>
                <a:gdLst>
                  <a:gd name="T0" fmla="*/ 122 w 37"/>
                  <a:gd name="T1" fmla="*/ 0 h 85"/>
                  <a:gd name="T2" fmla="*/ 67 w 37"/>
                  <a:gd name="T3" fmla="*/ 68 h 85"/>
                  <a:gd name="T4" fmla="*/ 42 w 37"/>
                  <a:gd name="T5" fmla="*/ 126 h 85"/>
                  <a:gd name="T6" fmla="*/ 19 w 37"/>
                  <a:gd name="T7" fmla="*/ 188 h 85"/>
                  <a:gd name="T8" fmla="*/ 6 w 37"/>
                  <a:gd name="T9" fmla="*/ 242 h 85"/>
                  <a:gd name="T10" fmla="*/ 28 w 37"/>
                  <a:gd name="T11" fmla="*/ 286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85">
                    <a:moveTo>
                      <a:pt x="37" y="0"/>
                    </a:moveTo>
                    <a:cubicBezTo>
                      <a:pt x="31" y="6"/>
                      <a:pt x="24" y="15"/>
                      <a:pt x="20" y="20"/>
                    </a:cubicBezTo>
                    <a:cubicBezTo>
                      <a:pt x="17" y="24"/>
                      <a:pt x="15" y="30"/>
                      <a:pt x="13" y="37"/>
                    </a:cubicBezTo>
                    <a:cubicBezTo>
                      <a:pt x="11" y="44"/>
                      <a:pt x="8" y="51"/>
                      <a:pt x="6" y="55"/>
                    </a:cubicBezTo>
                    <a:cubicBezTo>
                      <a:pt x="4" y="60"/>
                      <a:pt x="3" y="67"/>
                      <a:pt x="2" y="71"/>
                    </a:cubicBezTo>
                    <a:cubicBezTo>
                      <a:pt x="1" y="74"/>
                      <a:pt x="0" y="85"/>
                      <a:pt x="9" y="8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69" name="Freeform 225">
                <a:extLst>
                  <a:ext uri="{FF2B5EF4-FFF2-40B4-BE49-F238E27FC236}">
                    <a16:creationId xmlns:a16="http://schemas.microsoft.com/office/drawing/2014/main" id="{E6BEE757-535C-4524-A0BC-A0FA71468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2" y="2170"/>
                <a:ext cx="9" cy="13"/>
              </a:xfrm>
              <a:custGeom>
                <a:avLst/>
                <a:gdLst>
                  <a:gd name="T0" fmla="*/ 0 w 6"/>
                  <a:gd name="T1" fmla="*/ 0 h 9"/>
                  <a:gd name="T2" fmla="*/ 18 w 6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cubicBezTo>
                      <a:pt x="4" y="1"/>
                      <a:pt x="6" y="5"/>
                      <a:pt x="5" y="9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0" name="Freeform 226">
                <a:extLst>
                  <a:ext uri="{FF2B5EF4-FFF2-40B4-BE49-F238E27FC236}">
                    <a16:creationId xmlns:a16="http://schemas.microsoft.com/office/drawing/2014/main" id="{31F4DA09-A625-459B-8148-A028B7B4D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3" y="2149"/>
                <a:ext cx="13" cy="4"/>
              </a:xfrm>
              <a:custGeom>
                <a:avLst/>
                <a:gdLst>
                  <a:gd name="T0" fmla="*/ 0 w 9"/>
                  <a:gd name="T1" fmla="*/ 5 h 3"/>
                  <a:gd name="T2" fmla="*/ 27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2"/>
                    </a:moveTo>
                    <a:cubicBezTo>
                      <a:pt x="4" y="3"/>
                      <a:pt x="8" y="1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1" name="Freeform 227">
                <a:extLst>
                  <a:ext uri="{FF2B5EF4-FFF2-40B4-BE49-F238E27FC236}">
                    <a16:creationId xmlns:a16="http://schemas.microsoft.com/office/drawing/2014/main" id="{02A8E599-DF64-4A19-B15F-C4D68C514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149"/>
                <a:ext cx="13" cy="7"/>
              </a:xfrm>
              <a:custGeom>
                <a:avLst/>
                <a:gdLst>
                  <a:gd name="T0" fmla="*/ 0 w 9"/>
                  <a:gd name="T1" fmla="*/ 0 h 5"/>
                  <a:gd name="T2" fmla="*/ 27 w 9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4" y="1"/>
                      <a:pt x="6" y="5"/>
                      <a:pt x="9" y="3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2" name="Freeform 228">
                <a:extLst>
                  <a:ext uri="{FF2B5EF4-FFF2-40B4-BE49-F238E27FC236}">
                    <a16:creationId xmlns:a16="http://schemas.microsoft.com/office/drawing/2014/main" id="{274FE57A-FD88-49B2-B17E-F99028D5C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110"/>
                <a:ext cx="11" cy="6"/>
              </a:xfrm>
              <a:custGeom>
                <a:avLst/>
                <a:gdLst>
                  <a:gd name="T0" fmla="*/ 0 w 7"/>
                  <a:gd name="T1" fmla="*/ 0 h 4"/>
                  <a:gd name="T2" fmla="*/ 27 w 7"/>
                  <a:gd name="T3" fmla="*/ 14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5" y="0"/>
                      <a:pt x="6" y="2"/>
                      <a:pt x="7" y="4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3" name="Freeform 229">
                <a:extLst>
                  <a:ext uri="{FF2B5EF4-FFF2-40B4-BE49-F238E27FC236}">
                    <a16:creationId xmlns:a16="http://schemas.microsoft.com/office/drawing/2014/main" id="{67D81136-7977-422C-93A7-BC6D87800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150"/>
                <a:ext cx="11" cy="5"/>
              </a:xfrm>
              <a:custGeom>
                <a:avLst/>
                <a:gdLst>
                  <a:gd name="T0" fmla="*/ 0 w 7"/>
                  <a:gd name="T1" fmla="*/ 0 h 3"/>
                  <a:gd name="T2" fmla="*/ 27 w 7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3" y="1"/>
                      <a:pt x="5" y="3"/>
                      <a:pt x="7" y="2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4" name="Freeform 230">
                <a:extLst>
                  <a:ext uri="{FF2B5EF4-FFF2-40B4-BE49-F238E27FC236}">
                    <a16:creationId xmlns:a16="http://schemas.microsoft.com/office/drawing/2014/main" id="{74692EE4-9C4B-458E-9F21-0C542D78F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94"/>
                <a:ext cx="13" cy="1"/>
              </a:xfrm>
              <a:custGeom>
                <a:avLst/>
                <a:gdLst>
                  <a:gd name="T0" fmla="*/ 0 w 9"/>
                  <a:gd name="T1" fmla="*/ 0 h 1"/>
                  <a:gd name="T2" fmla="*/ 27 w 9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4" y="0"/>
                      <a:pt x="9" y="0"/>
                      <a:pt x="9" y="0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5" name="Freeform 231">
                <a:extLst>
                  <a:ext uri="{FF2B5EF4-FFF2-40B4-BE49-F238E27FC236}">
                    <a16:creationId xmlns:a16="http://schemas.microsoft.com/office/drawing/2014/main" id="{9C35AB80-CAAC-48CF-A313-B1D61DDF6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97"/>
                <a:ext cx="15" cy="3"/>
              </a:xfrm>
              <a:custGeom>
                <a:avLst/>
                <a:gdLst>
                  <a:gd name="T0" fmla="*/ 0 w 10"/>
                  <a:gd name="T1" fmla="*/ 0 h 2"/>
                  <a:gd name="T2" fmla="*/ 35 w 10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0" y="0"/>
                    </a:moveTo>
                    <a:cubicBezTo>
                      <a:pt x="3" y="2"/>
                      <a:pt x="10" y="1"/>
                      <a:pt x="10" y="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6" name="Freeform 232">
                <a:extLst>
                  <a:ext uri="{FF2B5EF4-FFF2-40B4-BE49-F238E27FC236}">
                    <a16:creationId xmlns:a16="http://schemas.microsoft.com/office/drawing/2014/main" id="{E947B79D-D534-486D-8543-73135A5D0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036"/>
                <a:ext cx="12" cy="18"/>
              </a:xfrm>
              <a:custGeom>
                <a:avLst/>
                <a:gdLst>
                  <a:gd name="T0" fmla="*/ 27 w 8"/>
                  <a:gd name="T1" fmla="*/ 0 h 12"/>
                  <a:gd name="T2" fmla="*/ 0 w 8"/>
                  <a:gd name="T3" fmla="*/ 4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2" y="2"/>
                      <a:pt x="1" y="8"/>
                      <a:pt x="0" y="12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7" name="Freeform 233">
                <a:extLst>
                  <a:ext uri="{FF2B5EF4-FFF2-40B4-BE49-F238E27FC236}">
                    <a16:creationId xmlns:a16="http://schemas.microsoft.com/office/drawing/2014/main" id="{05E0CAD7-8DE3-4FC9-B164-290129987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048"/>
                <a:ext cx="14" cy="17"/>
              </a:xfrm>
              <a:custGeom>
                <a:avLst/>
                <a:gdLst>
                  <a:gd name="T0" fmla="*/ 34 w 9"/>
                  <a:gd name="T1" fmla="*/ 0 h 11"/>
                  <a:gd name="T2" fmla="*/ 0 w 9"/>
                  <a:gd name="T3" fmla="*/ 4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3" y="2"/>
                      <a:pt x="1" y="7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BF8E66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8" name="Freeform 234">
                <a:extLst>
                  <a:ext uri="{FF2B5EF4-FFF2-40B4-BE49-F238E27FC236}">
                    <a16:creationId xmlns:a16="http://schemas.microsoft.com/office/drawing/2014/main" id="{45D4681E-B571-40D0-8067-7FD9A1A16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688"/>
                <a:ext cx="44" cy="19"/>
              </a:xfrm>
              <a:custGeom>
                <a:avLst/>
                <a:gdLst>
                  <a:gd name="T0" fmla="*/ 0 w 29"/>
                  <a:gd name="T1" fmla="*/ 0 h 13"/>
                  <a:gd name="T2" fmla="*/ 97 w 29"/>
                  <a:gd name="T3" fmla="*/ 41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9" h="13">
                    <a:moveTo>
                      <a:pt x="0" y="0"/>
                    </a:moveTo>
                    <a:cubicBezTo>
                      <a:pt x="10" y="4"/>
                      <a:pt x="29" y="2"/>
                      <a:pt x="28" y="1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79" name="Freeform 235">
                <a:extLst>
                  <a:ext uri="{FF2B5EF4-FFF2-40B4-BE49-F238E27FC236}">
                    <a16:creationId xmlns:a16="http://schemas.microsoft.com/office/drawing/2014/main" id="{3DBC8854-5595-4BC2-84AB-FE761E420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463"/>
                <a:ext cx="12" cy="43"/>
              </a:xfrm>
              <a:custGeom>
                <a:avLst/>
                <a:gdLst>
                  <a:gd name="T0" fmla="*/ 0 w 8"/>
                  <a:gd name="T1" fmla="*/ 0 h 29"/>
                  <a:gd name="T2" fmla="*/ 5 w 8"/>
                  <a:gd name="T3" fmla="*/ 9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9">
                    <a:moveTo>
                      <a:pt x="0" y="0"/>
                    </a:moveTo>
                    <a:cubicBezTo>
                      <a:pt x="8" y="4"/>
                      <a:pt x="6" y="16"/>
                      <a:pt x="1" y="29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0" name="Freeform 236">
                <a:extLst>
                  <a:ext uri="{FF2B5EF4-FFF2-40B4-BE49-F238E27FC236}">
                    <a16:creationId xmlns:a16="http://schemas.microsoft.com/office/drawing/2014/main" id="{8C7830D6-2DB8-4612-B0CD-45E5AAFB9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547"/>
                <a:ext cx="40" cy="10"/>
              </a:xfrm>
              <a:custGeom>
                <a:avLst/>
                <a:gdLst>
                  <a:gd name="T0" fmla="*/ 0 w 27"/>
                  <a:gd name="T1" fmla="*/ 0 h 7"/>
                  <a:gd name="T2" fmla="*/ 53 w 27"/>
                  <a:gd name="T3" fmla="*/ 13 h 7"/>
                  <a:gd name="T4" fmla="*/ 87 w 27"/>
                  <a:gd name="T5" fmla="*/ 13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7">
                    <a:moveTo>
                      <a:pt x="0" y="0"/>
                    </a:moveTo>
                    <a:cubicBezTo>
                      <a:pt x="1" y="6"/>
                      <a:pt x="11" y="7"/>
                      <a:pt x="16" y="4"/>
                    </a:cubicBezTo>
                    <a:cubicBezTo>
                      <a:pt x="21" y="1"/>
                      <a:pt x="25" y="4"/>
                      <a:pt x="27" y="4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1" name="Freeform 237">
                <a:extLst>
                  <a:ext uri="{FF2B5EF4-FFF2-40B4-BE49-F238E27FC236}">
                    <a16:creationId xmlns:a16="http://schemas.microsoft.com/office/drawing/2014/main" id="{0465ACA5-6FE9-4DA4-B5A8-20912070B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530"/>
                <a:ext cx="7" cy="21"/>
              </a:xfrm>
              <a:custGeom>
                <a:avLst/>
                <a:gdLst>
                  <a:gd name="T0" fmla="*/ 0 w 5"/>
                  <a:gd name="T1" fmla="*/ 0 h 14"/>
                  <a:gd name="T2" fmla="*/ 1 w 5"/>
                  <a:gd name="T3" fmla="*/ 48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5" y="4"/>
                      <a:pt x="4" y="9"/>
                      <a:pt x="1" y="14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2" name="Freeform 238">
                <a:extLst>
                  <a:ext uri="{FF2B5EF4-FFF2-40B4-BE49-F238E27FC236}">
                    <a16:creationId xmlns:a16="http://schemas.microsoft.com/office/drawing/2014/main" id="{35329358-8D5D-4E6C-941F-5E83C4AF7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467"/>
                <a:ext cx="48" cy="24"/>
              </a:xfrm>
              <a:custGeom>
                <a:avLst/>
                <a:gdLst>
                  <a:gd name="T0" fmla="*/ 0 w 32"/>
                  <a:gd name="T1" fmla="*/ 27 h 16"/>
                  <a:gd name="T2" fmla="*/ 14 w 32"/>
                  <a:gd name="T3" fmla="*/ 39 h 16"/>
                  <a:gd name="T4" fmla="*/ 35 w 32"/>
                  <a:gd name="T5" fmla="*/ 48 h 16"/>
                  <a:gd name="T6" fmla="*/ 108 w 32"/>
                  <a:gd name="T7" fmla="*/ 35 h 16"/>
                  <a:gd name="T8" fmla="*/ 54 w 32"/>
                  <a:gd name="T9" fmla="*/ 5 h 16"/>
                  <a:gd name="T10" fmla="*/ 8 w 32"/>
                  <a:gd name="T11" fmla="*/ 21 h 16"/>
                  <a:gd name="T12" fmla="*/ 0 w 32"/>
                  <a:gd name="T13" fmla="*/ 27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16">
                    <a:moveTo>
                      <a:pt x="0" y="8"/>
                    </a:moveTo>
                    <a:cubicBezTo>
                      <a:pt x="0" y="10"/>
                      <a:pt x="2" y="10"/>
                      <a:pt x="4" y="11"/>
                    </a:cubicBezTo>
                    <a:cubicBezTo>
                      <a:pt x="6" y="11"/>
                      <a:pt x="8" y="13"/>
                      <a:pt x="10" y="14"/>
                    </a:cubicBezTo>
                    <a:cubicBezTo>
                      <a:pt x="15" y="16"/>
                      <a:pt x="23" y="15"/>
                      <a:pt x="32" y="10"/>
                    </a:cubicBezTo>
                    <a:cubicBezTo>
                      <a:pt x="26" y="5"/>
                      <a:pt x="23" y="2"/>
                      <a:pt x="16" y="1"/>
                    </a:cubicBezTo>
                    <a:cubicBezTo>
                      <a:pt x="6" y="0"/>
                      <a:pt x="4" y="5"/>
                      <a:pt x="2" y="6"/>
                    </a:cubicBezTo>
                    <a:cubicBezTo>
                      <a:pt x="0" y="7"/>
                      <a:pt x="0" y="6"/>
                      <a:pt x="0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3" name="Oval 239">
                <a:extLst>
                  <a:ext uri="{FF2B5EF4-FFF2-40B4-BE49-F238E27FC236}">
                    <a16:creationId xmlns:a16="http://schemas.microsoft.com/office/drawing/2014/main" id="{A025EA77-F25C-4F8D-AE11-CFCD1F980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" y="1475"/>
                <a:ext cx="7" cy="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4" name="Oval 240">
                <a:extLst>
                  <a:ext uri="{FF2B5EF4-FFF2-40B4-BE49-F238E27FC236}">
                    <a16:creationId xmlns:a16="http://schemas.microsoft.com/office/drawing/2014/main" id="{EE81C9ED-E85B-406A-AEF3-6EE7D3C4E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1472"/>
                <a:ext cx="8" cy="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285" name="Freeform 241">
                <a:extLst>
                  <a:ext uri="{FF2B5EF4-FFF2-40B4-BE49-F238E27FC236}">
                    <a16:creationId xmlns:a16="http://schemas.microsoft.com/office/drawing/2014/main" id="{8B636A39-EAA2-40DB-A02A-67A52C06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1470"/>
                <a:ext cx="21" cy="18"/>
              </a:xfrm>
              <a:custGeom>
                <a:avLst/>
                <a:gdLst>
                  <a:gd name="T0" fmla="*/ 41 w 14"/>
                  <a:gd name="T1" fmla="*/ 8 h 12"/>
                  <a:gd name="T2" fmla="*/ 27 w 14"/>
                  <a:gd name="T3" fmla="*/ 5 h 12"/>
                  <a:gd name="T4" fmla="*/ 8 w 14"/>
                  <a:gd name="T5" fmla="*/ 5 h 12"/>
                  <a:gd name="T6" fmla="*/ 0 w 14"/>
                  <a:gd name="T7" fmla="*/ 18 h 12"/>
                  <a:gd name="T8" fmla="*/ 26 w 14"/>
                  <a:gd name="T9" fmla="*/ 41 h 12"/>
                  <a:gd name="T10" fmla="*/ 48 w 14"/>
                  <a:gd name="T11" fmla="*/ 18 h 12"/>
                  <a:gd name="T12" fmla="*/ 41 w 14"/>
                  <a:gd name="T13" fmla="*/ 8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">
                    <a:moveTo>
                      <a:pt x="12" y="2"/>
                    </a:moveTo>
                    <a:cubicBezTo>
                      <a:pt x="11" y="1"/>
                      <a:pt x="9" y="1"/>
                      <a:pt x="8" y="1"/>
                    </a:cubicBezTo>
                    <a:cubicBezTo>
                      <a:pt x="5" y="0"/>
                      <a:pt x="3" y="1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9"/>
                      <a:pt x="3" y="12"/>
                      <a:pt x="7" y="12"/>
                    </a:cubicBezTo>
                    <a:cubicBezTo>
                      <a:pt x="10" y="12"/>
                      <a:pt x="14" y="9"/>
                      <a:pt x="14" y="5"/>
                    </a:cubicBezTo>
                    <a:cubicBezTo>
                      <a:pt x="14" y="4"/>
                      <a:pt x="13" y="3"/>
                      <a:pt x="12" y="2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6" name="Freeform 242">
                <a:extLst>
                  <a:ext uri="{FF2B5EF4-FFF2-40B4-BE49-F238E27FC236}">
                    <a16:creationId xmlns:a16="http://schemas.microsoft.com/office/drawing/2014/main" id="{C09504D5-CEC7-49FA-A76F-984C44E8E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466"/>
                <a:ext cx="46" cy="22"/>
              </a:xfrm>
              <a:custGeom>
                <a:avLst/>
                <a:gdLst>
                  <a:gd name="T0" fmla="*/ 36 w 31"/>
                  <a:gd name="T1" fmla="*/ 1 h 15"/>
                  <a:gd name="T2" fmla="*/ 86 w 31"/>
                  <a:gd name="T3" fmla="*/ 15 h 15"/>
                  <a:gd name="T4" fmla="*/ 99 w 31"/>
                  <a:gd name="T5" fmla="*/ 22 h 15"/>
                  <a:gd name="T6" fmla="*/ 79 w 31"/>
                  <a:gd name="T7" fmla="*/ 34 h 15"/>
                  <a:gd name="T8" fmla="*/ 42 w 31"/>
                  <a:gd name="T9" fmla="*/ 45 h 15"/>
                  <a:gd name="T10" fmla="*/ 0 w 31"/>
                  <a:gd name="T11" fmla="*/ 22 h 15"/>
                  <a:gd name="T12" fmla="*/ 36 w 31"/>
                  <a:gd name="T13" fmla="*/ 1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15">
                    <a:moveTo>
                      <a:pt x="11" y="1"/>
                    </a:moveTo>
                    <a:cubicBezTo>
                      <a:pt x="18" y="0"/>
                      <a:pt x="25" y="4"/>
                      <a:pt x="26" y="5"/>
                    </a:cubicBezTo>
                    <a:cubicBezTo>
                      <a:pt x="28" y="6"/>
                      <a:pt x="31" y="6"/>
                      <a:pt x="30" y="7"/>
                    </a:cubicBezTo>
                    <a:cubicBezTo>
                      <a:pt x="29" y="9"/>
                      <a:pt x="27" y="10"/>
                      <a:pt x="24" y="11"/>
                    </a:cubicBezTo>
                    <a:cubicBezTo>
                      <a:pt x="21" y="12"/>
                      <a:pt x="19" y="14"/>
                      <a:pt x="13" y="14"/>
                    </a:cubicBezTo>
                    <a:cubicBezTo>
                      <a:pt x="8" y="15"/>
                      <a:pt x="2" y="10"/>
                      <a:pt x="0" y="7"/>
                    </a:cubicBezTo>
                    <a:cubicBezTo>
                      <a:pt x="2" y="5"/>
                      <a:pt x="5" y="2"/>
                      <a:pt x="11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7" name="Freeform 243">
                <a:extLst>
                  <a:ext uri="{FF2B5EF4-FFF2-40B4-BE49-F238E27FC236}">
                    <a16:creationId xmlns:a16="http://schemas.microsoft.com/office/drawing/2014/main" id="{436A63D0-B2A8-4892-A8F3-A3F1ED447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469"/>
                <a:ext cx="20" cy="16"/>
              </a:xfrm>
              <a:custGeom>
                <a:avLst/>
                <a:gdLst>
                  <a:gd name="T0" fmla="*/ 14 w 13"/>
                  <a:gd name="T1" fmla="*/ 0 h 11"/>
                  <a:gd name="T2" fmla="*/ 5 w 13"/>
                  <a:gd name="T3" fmla="*/ 1 h 11"/>
                  <a:gd name="T4" fmla="*/ 0 w 13"/>
                  <a:gd name="T5" fmla="*/ 13 h 11"/>
                  <a:gd name="T6" fmla="*/ 22 w 13"/>
                  <a:gd name="T7" fmla="*/ 33 h 11"/>
                  <a:gd name="T8" fmla="*/ 48 w 13"/>
                  <a:gd name="T9" fmla="*/ 13 h 11"/>
                  <a:gd name="T10" fmla="*/ 43 w 13"/>
                  <a:gd name="T11" fmla="*/ 1 h 11"/>
                  <a:gd name="T12" fmla="*/ 14 w 13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10" y="11"/>
                      <a:pt x="13" y="8"/>
                      <a:pt x="13" y="4"/>
                    </a:cubicBezTo>
                    <a:cubicBezTo>
                      <a:pt x="13" y="3"/>
                      <a:pt x="13" y="2"/>
                      <a:pt x="12" y="1"/>
                    </a:cubicBezTo>
                    <a:cubicBezTo>
                      <a:pt x="10" y="0"/>
                      <a:pt x="7" y="0"/>
                      <a:pt x="4" y="0"/>
                    </a:cubicBezTo>
                    <a:close/>
                  </a:path>
                </a:pathLst>
              </a:custGeom>
              <a:noFill/>
              <a:ln w="158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8" name="Freeform 244">
                <a:extLst>
                  <a:ext uri="{FF2B5EF4-FFF2-40B4-BE49-F238E27FC236}">
                    <a16:creationId xmlns:a16="http://schemas.microsoft.com/office/drawing/2014/main" id="{C0803620-7611-45B3-A601-70F013641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1655"/>
                <a:ext cx="79" cy="13"/>
              </a:xfrm>
              <a:custGeom>
                <a:avLst/>
                <a:gdLst>
                  <a:gd name="T0" fmla="*/ 0 w 53"/>
                  <a:gd name="T1" fmla="*/ 0 h 9"/>
                  <a:gd name="T2" fmla="*/ 80 w 53"/>
                  <a:gd name="T3" fmla="*/ 27 h 9"/>
                  <a:gd name="T4" fmla="*/ 176 w 53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9">
                    <a:moveTo>
                      <a:pt x="0" y="0"/>
                    </a:moveTo>
                    <a:cubicBezTo>
                      <a:pt x="5" y="4"/>
                      <a:pt x="15" y="9"/>
                      <a:pt x="24" y="9"/>
                    </a:cubicBezTo>
                    <a:cubicBezTo>
                      <a:pt x="33" y="8"/>
                      <a:pt x="44" y="7"/>
                      <a:pt x="53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89" name="Freeform 245">
                <a:extLst>
                  <a:ext uri="{FF2B5EF4-FFF2-40B4-BE49-F238E27FC236}">
                    <a16:creationId xmlns:a16="http://schemas.microsoft.com/office/drawing/2014/main" id="{A6A37D4D-A565-40FA-B761-CE0955701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445"/>
                <a:ext cx="49" cy="10"/>
              </a:xfrm>
              <a:custGeom>
                <a:avLst/>
                <a:gdLst>
                  <a:gd name="T0" fmla="*/ 0 w 33"/>
                  <a:gd name="T1" fmla="*/ 20 h 7"/>
                  <a:gd name="T2" fmla="*/ 108 w 33"/>
                  <a:gd name="T3" fmla="*/ 14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7">
                    <a:moveTo>
                      <a:pt x="0" y="7"/>
                    </a:moveTo>
                    <a:cubicBezTo>
                      <a:pt x="9" y="2"/>
                      <a:pt x="23" y="0"/>
                      <a:pt x="33" y="5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0" name="Freeform 246">
                <a:extLst>
                  <a:ext uri="{FF2B5EF4-FFF2-40B4-BE49-F238E27FC236}">
                    <a16:creationId xmlns:a16="http://schemas.microsoft.com/office/drawing/2014/main" id="{3DA9CEEB-587D-4482-A61F-F578B5F1D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442"/>
                <a:ext cx="55" cy="13"/>
              </a:xfrm>
              <a:custGeom>
                <a:avLst/>
                <a:gdLst>
                  <a:gd name="T0" fmla="*/ 0 w 37"/>
                  <a:gd name="T1" fmla="*/ 20 h 9"/>
                  <a:gd name="T2" fmla="*/ 122 w 37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9">
                    <a:moveTo>
                      <a:pt x="0" y="7"/>
                    </a:moveTo>
                    <a:cubicBezTo>
                      <a:pt x="9" y="0"/>
                      <a:pt x="31" y="3"/>
                      <a:pt x="37" y="9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1" name="Freeform 247">
                <a:extLst>
                  <a:ext uri="{FF2B5EF4-FFF2-40B4-BE49-F238E27FC236}">
                    <a16:creationId xmlns:a16="http://schemas.microsoft.com/office/drawing/2014/main" id="{23108B5A-3F79-467D-92DA-A879A8719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460"/>
                <a:ext cx="24" cy="37"/>
              </a:xfrm>
              <a:custGeom>
                <a:avLst/>
                <a:gdLst>
                  <a:gd name="T0" fmla="*/ 0 w 16"/>
                  <a:gd name="T1" fmla="*/ 27 h 25"/>
                  <a:gd name="T2" fmla="*/ 45 w 16"/>
                  <a:gd name="T3" fmla="*/ 19 h 25"/>
                  <a:gd name="T4" fmla="*/ 45 w 16"/>
                  <a:gd name="T5" fmla="*/ 81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5">
                    <a:moveTo>
                      <a:pt x="0" y="8"/>
                    </a:moveTo>
                    <a:cubicBezTo>
                      <a:pt x="5" y="0"/>
                      <a:pt x="10" y="0"/>
                      <a:pt x="13" y="6"/>
                    </a:cubicBezTo>
                    <a:cubicBezTo>
                      <a:pt x="16" y="11"/>
                      <a:pt x="15" y="19"/>
                      <a:pt x="13" y="25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2" name="Freeform 248">
                <a:extLst>
                  <a:ext uri="{FF2B5EF4-FFF2-40B4-BE49-F238E27FC236}">
                    <a16:creationId xmlns:a16="http://schemas.microsoft.com/office/drawing/2014/main" id="{2C371FF3-97A5-474F-8099-03887377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490"/>
                <a:ext cx="33" cy="36"/>
              </a:xfrm>
              <a:custGeom>
                <a:avLst/>
                <a:gdLst>
                  <a:gd name="T0" fmla="*/ 12 w 22"/>
                  <a:gd name="T1" fmla="*/ 32 h 24"/>
                  <a:gd name="T2" fmla="*/ 8 w 22"/>
                  <a:gd name="T3" fmla="*/ 68 h 24"/>
                  <a:gd name="T4" fmla="*/ 32 w 22"/>
                  <a:gd name="T5" fmla="*/ 75 h 24"/>
                  <a:gd name="T6" fmla="*/ 66 w 22"/>
                  <a:gd name="T7" fmla="*/ 54 h 24"/>
                  <a:gd name="T8" fmla="*/ 68 w 2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3" y="9"/>
                    </a:moveTo>
                    <a:cubicBezTo>
                      <a:pt x="5" y="10"/>
                      <a:pt x="5" y="17"/>
                      <a:pt x="2" y="20"/>
                    </a:cubicBezTo>
                    <a:cubicBezTo>
                      <a:pt x="0" y="24"/>
                      <a:pt x="4" y="22"/>
                      <a:pt x="9" y="22"/>
                    </a:cubicBezTo>
                    <a:cubicBezTo>
                      <a:pt x="14" y="22"/>
                      <a:pt x="17" y="20"/>
                      <a:pt x="19" y="16"/>
                    </a:cubicBezTo>
                    <a:cubicBezTo>
                      <a:pt x="21" y="12"/>
                      <a:pt x="22" y="5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3" name="Freeform 249">
                <a:extLst>
                  <a:ext uri="{FF2B5EF4-FFF2-40B4-BE49-F238E27FC236}">
                    <a16:creationId xmlns:a16="http://schemas.microsoft.com/office/drawing/2014/main" id="{B36A961C-3F83-488D-B923-360AE6D19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476"/>
                <a:ext cx="18" cy="8"/>
              </a:xfrm>
              <a:custGeom>
                <a:avLst/>
                <a:gdLst>
                  <a:gd name="T0" fmla="*/ 0 w 12"/>
                  <a:gd name="T1" fmla="*/ 0 h 5"/>
                  <a:gd name="T2" fmla="*/ 41 w 12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">
                    <a:moveTo>
                      <a:pt x="0" y="0"/>
                    </a:moveTo>
                    <a:cubicBezTo>
                      <a:pt x="5" y="5"/>
                      <a:pt x="10" y="2"/>
                      <a:pt x="12" y="2"/>
                    </a:cubicBezTo>
                  </a:path>
                </a:pathLst>
              </a:custGeom>
              <a:noFill/>
              <a:ln w="4763" cap="rnd">
                <a:solidFill>
                  <a:srgbClr val="93502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4" name="Freeform 250">
                <a:extLst>
                  <a:ext uri="{FF2B5EF4-FFF2-40B4-BE49-F238E27FC236}">
                    <a16:creationId xmlns:a16="http://schemas.microsoft.com/office/drawing/2014/main" id="{11E0C958-DECD-43F3-A6B1-2DC21ACD0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1" y="1521"/>
                <a:ext cx="2" cy="30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68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cubicBezTo>
                      <a:pt x="0" y="5"/>
                      <a:pt x="1" y="12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5" name="Freeform 251">
                <a:extLst>
                  <a:ext uri="{FF2B5EF4-FFF2-40B4-BE49-F238E27FC236}">
                    <a16:creationId xmlns:a16="http://schemas.microsoft.com/office/drawing/2014/main" id="{9F25A090-3563-4D44-B08B-9C98610B3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2350"/>
                <a:ext cx="682" cy="93"/>
              </a:xfrm>
              <a:custGeom>
                <a:avLst/>
                <a:gdLst>
                  <a:gd name="T0" fmla="*/ 0 w 455"/>
                  <a:gd name="T1" fmla="*/ 183 h 62"/>
                  <a:gd name="T2" fmla="*/ 40 w 455"/>
                  <a:gd name="T3" fmla="*/ 210 h 62"/>
                  <a:gd name="T4" fmla="*/ 271 w 455"/>
                  <a:gd name="T5" fmla="*/ 147 h 62"/>
                  <a:gd name="T6" fmla="*/ 501 w 455"/>
                  <a:gd name="T7" fmla="*/ 120 h 62"/>
                  <a:gd name="T8" fmla="*/ 621 w 455"/>
                  <a:gd name="T9" fmla="*/ 153 h 62"/>
                  <a:gd name="T10" fmla="*/ 663 w 455"/>
                  <a:gd name="T11" fmla="*/ 93 h 62"/>
                  <a:gd name="T12" fmla="*/ 805 w 455"/>
                  <a:gd name="T13" fmla="*/ 153 h 62"/>
                  <a:gd name="T14" fmla="*/ 1060 w 455"/>
                  <a:gd name="T15" fmla="*/ 108 h 62"/>
                  <a:gd name="T16" fmla="*/ 1249 w 455"/>
                  <a:gd name="T17" fmla="*/ 75 h 62"/>
                  <a:gd name="T18" fmla="*/ 1351 w 455"/>
                  <a:gd name="T19" fmla="*/ 41 h 62"/>
                  <a:gd name="T20" fmla="*/ 1458 w 455"/>
                  <a:gd name="T21" fmla="*/ 14 h 62"/>
                  <a:gd name="T22" fmla="*/ 1532 w 455"/>
                  <a:gd name="T23" fmla="*/ 45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5" h="62">
                    <a:moveTo>
                      <a:pt x="0" y="54"/>
                    </a:moveTo>
                    <a:cubicBezTo>
                      <a:pt x="4" y="58"/>
                      <a:pt x="8" y="61"/>
                      <a:pt x="12" y="62"/>
                    </a:cubicBezTo>
                    <a:cubicBezTo>
                      <a:pt x="34" y="55"/>
                      <a:pt x="49" y="53"/>
                      <a:pt x="81" y="43"/>
                    </a:cubicBezTo>
                    <a:cubicBezTo>
                      <a:pt x="113" y="33"/>
                      <a:pt x="131" y="34"/>
                      <a:pt x="149" y="35"/>
                    </a:cubicBezTo>
                    <a:cubicBezTo>
                      <a:pt x="167" y="36"/>
                      <a:pt x="175" y="51"/>
                      <a:pt x="184" y="45"/>
                    </a:cubicBezTo>
                    <a:cubicBezTo>
                      <a:pt x="193" y="39"/>
                      <a:pt x="184" y="30"/>
                      <a:pt x="197" y="27"/>
                    </a:cubicBezTo>
                    <a:cubicBezTo>
                      <a:pt x="210" y="24"/>
                      <a:pt x="207" y="46"/>
                      <a:pt x="239" y="45"/>
                    </a:cubicBezTo>
                    <a:cubicBezTo>
                      <a:pt x="271" y="44"/>
                      <a:pt x="290" y="39"/>
                      <a:pt x="315" y="32"/>
                    </a:cubicBezTo>
                    <a:cubicBezTo>
                      <a:pt x="340" y="25"/>
                      <a:pt x="362" y="18"/>
                      <a:pt x="371" y="22"/>
                    </a:cubicBezTo>
                    <a:cubicBezTo>
                      <a:pt x="380" y="26"/>
                      <a:pt x="383" y="7"/>
                      <a:pt x="401" y="12"/>
                    </a:cubicBezTo>
                    <a:cubicBezTo>
                      <a:pt x="419" y="17"/>
                      <a:pt x="420" y="8"/>
                      <a:pt x="433" y="4"/>
                    </a:cubicBezTo>
                    <a:cubicBezTo>
                      <a:pt x="446" y="0"/>
                      <a:pt x="429" y="13"/>
                      <a:pt x="455" y="13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6" name="Freeform 252">
                <a:extLst>
                  <a:ext uri="{FF2B5EF4-FFF2-40B4-BE49-F238E27FC236}">
                    <a16:creationId xmlns:a16="http://schemas.microsoft.com/office/drawing/2014/main" id="{CD879794-03DE-4A18-B47C-9298BC296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2345"/>
                <a:ext cx="682" cy="93"/>
              </a:xfrm>
              <a:custGeom>
                <a:avLst/>
                <a:gdLst>
                  <a:gd name="T0" fmla="*/ 0 w 455"/>
                  <a:gd name="T1" fmla="*/ 180 h 62"/>
                  <a:gd name="T2" fmla="*/ 40 w 455"/>
                  <a:gd name="T3" fmla="*/ 210 h 62"/>
                  <a:gd name="T4" fmla="*/ 271 w 455"/>
                  <a:gd name="T5" fmla="*/ 147 h 62"/>
                  <a:gd name="T6" fmla="*/ 501 w 455"/>
                  <a:gd name="T7" fmla="*/ 120 h 62"/>
                  <a:gd name="T8" fmla="*/ 621 w 455"/>
                  <a:gd name="T9" fmla="*/ 153 h 62"/>
                  <a:gd name="T10" fmla="*/ 663 w 455"/>
                  <a:gd name="T11" fmla="*/ 93 h 62"/>
                  <a:gd name="T12" fmla="*/ 805 w 455"/>
                  <a:gd name="T13" fmla="*/ 153 h 62"/>
                  <a:gd name="T14" fmla="*/ 1060 w 455"/>
                  <a:gd name="T15" fmla="*/ 108 h 62"/>
                  <a:gd name="T16" fmla="*/ 1249 w 455"/>
                  <a:gd name="T17" fmla="*/ 75 h 62"/>
                  <a:gd name="T18" fmla="*/ 1351 w 455"/>
                  <a:gd name="T19" fmla="*/ 41 h 62"/>
                  <a:gd name="T20" fmla="*/ 1458 w 455"/>
                  <a:gd name="T21" fmla="*/ 14 h 62"/>
                  <a:gd name="T22" fmla="*/ 1532 w 455"/>
                  <a:gd name="T23" fmla="*/ 45 h 6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55" h="62">
                    <a:moveTo>
                      <a:pt x="0" y="53"/>
                    </a:moveTo>
                    <a:cubicBezTo>
                      <a:pt x="3" y="58"/>
                      <a:pt x="7" y="60"/>
                      <a:pt x="12" y="62"/>
                    </a:cubicBezTo>
                    <a:cubicBezTo>
                      <a:pt x="34" y="55"/>
                      <a:pt x="49" y="53"/>
                      <a:pt x="81" y="43"/>
                    </a:cubicBezTo>
                    <a:cubicBezTo>
                      <a:pt x="113" y="33"/>
                      <a:pt x="131" y="34"/>
                      <a:pt x="149" y="35"/>
                    </a:cubicBezTo>
                    <a:cubicBezTo>
                      <a:pt x="167" y="36"/>
                      <a:pt x="175" y="51"/>
                      <a:pt x="184" y="45"/>
                    </a:cubicBezTo>
                    <a:cubicBezTo>
                      <a:pt x="193" y="39"/>
                      <a:pt x="184" y="30"/>
                      <a:pt x="197" y="27"/>
                    </a:cubicBezTo>
                    <a:cubicBezTo>
                      <a:pt x="210" y="24"/>
                      <a:pt x="207" y="46"/>
                      <a:pt x="239" y="45"/>
                    </a:cubicBezTo>
                    <a:cubicBezTo>
                      <a:pt x="271" y="44"/>
                      <a:pt x="290" y="39"/>
                      <a:pt x="315" y="32"/>
                    </a:cubicBezTo>
                    <a:cubicBezTo>
                      <a:pt x="340" y="25"/>
                      <a:pt x="362" y="18"/>
                      <a:pt x="371" y="22"/>
                    </a:cubicBezTo>
                    <a:cubicBezTo>
                      <a:pt x="380" y="26"/>
                      <a:pt x="383" y="7"/>
                      <a:pt x="401" y="12"/>
                    </a:cubicBezTo>
                    <a:cubicBezTo>
                      <a:pt x="419" y="17"/>
                      <a:pt x="420" y="8"/>
                      <a:pt x="433" y="4"/>
                    </a:cubicBezTo>
                    <a:cubicBezTo>
                      <a:pt x="446" y="0"/>
                      <a:pt x="429" y="13"/>
                      <a:pt x="455" y="13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7" name="Freeform 253">
                <a:extLst>
                  <a:ext uri="{FF2B5EF4-FFF2-40B4-BE49-F238E27FC236}">
                    <a16:creationId xmlns:a16="http://schemas.microsoft.com/office/drawing/2014/main" id="{AC96428F-9BE2-40D3-A232-E23EDE83D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" y="2002"/>
                <a:ext cx="992" cy="1313"/>
              </a:xfrm>
              <a:custGeom>
                <a:avLst/>
                <a:gdLst>
                  <a:gd name="T0" fmla="*/ 40 w 662"/>
                  <a:gd name="T1" fmla="*/ 498 h 875"/>
                  <a:gd name="T2" fmla="*/ 157 w 662"/>
                  <a:gd name="T3" fmla="*/ 953 h 875"/>
                  <a:gd name="T4" fmla="*/ 117 w 662"/>
                  <a:gd name="T5" fmla="*/ 1065 h 875"/>
                  <a:gd name="T6" fmla="*/ 148 w 662"/>
                  <a:gd name="T7" fmla="*/ 1202 h 875"/>
                  <a:gd name="T8" fmla="*/ 108 w 662"/>
                  <a:gd name="T9" fmla="*/ 1295 h 875"/>
                  <a:gd name="T10" fmla="*/ 114 w 662"/>
                  <a:gd name="T11" fmla="*/ 1472 h 875"/>
                  <a:gd name="T12" fmla="*/ 135 w 662"/>
                  <a:gd name="T13" fmla="*/ 1916 h 875"/>
                  <a:gd name="T14" fmla="*/ 150 w 662"/>
                  <a:gd name="T15" fmla="*/ 2149 h 875"/>
                  <a:gd name="T16" fmla="*/ 150 w 662"/>
                  <a:gd name="T17" fmla="*/ 2479 h 875"/>
                  <a:gd name="T18" fmla="*/ 171 w 662"/>
                  <a:gd name="T19" fmla="*/ 2655 h 875"/>
                  <a:gd name="T20" fmla="*/ 154 w 662"/>
                  <a:gd name="T21" fmla="*/ 2802 h 875"/>
                  <a:gd name="T22" fmla="*/ 222 w 662"/>
                  <a:gd name="T23" fmla="*/ 2923 h 875"/>
                  <a:gd name="T24" fmla="*/ 472 w 662"/>
                  <a:gd name="T25" fmla="*/ 2952 h 875"/>
                  <a:gd name="T26" fmla="*/ 680 w 662"/>
                  <a:gd name="T27" fmla="*/ 2875 h 875"/>
                  <a:gd name="T28" fmla="*/ 730 w 662"/>
                  <a:gd name="T29" fmla="*/ 2743 h 875"/>
                  <a:gd name="T30" fmla="*/ 737 w 662"/>
                  <a:gd name="T31" fmla="*/ 2567 h 875"/>
                  <a:gd name="T32" fmla="*/ 761 w 662"/>
                  <a:gd name="T33" fmla="*/ 2383 h 875"/>
                  <a:gd name="T34" fmla="*/ 761 w 662"/>
                  <a:gd name="T35" fmla="*/ 2065 h 875"/>
                  <a:gd name="T36" fmla="*/ 781 w 662"/>
                  <a:gd name="T37" fmla="*/ 1822 h 875"/>
                  <a:gd name="T38" fmla="*/ 797 w 662"/>
                  <a:gd name="T39" fmla="*/ 1727 h 875"/>
                  <a:gd name="T40" fmla="*/ 821 w 662"/>
                  <a:gd name="T41" fmla="*/ 1612 h 875"/>
                  <a:gd name="T42" fmla="*/ 797 w 662"/>
                  <a:gd name="T43" fmla="*/ 1484 h 875"/>
                  <a:gd name="T44" fmla="*/ 829 w 662"/>
                  <a:gd name="T45" fmla="*/ 1423 h 875"/>
                  <a:gd name="T46" fmla="*/ 916 w 662"/>
                  <a:gd name="T47" fmla="*/ 1355 h 875"/>
                  <a:gd name="T48" fmla="*/ 1094 w 662"/>
                  <a:gd name="T49" fmla="*/ 1268 h 875"/>
                  <a:gd name="T50" fmla="*/ 1242 w 662"/>
                  <a:gd name="T51" fmla="*/ 1277 h 875"/>
                  <a:gd name="T52" fmla="*/ 1581 w 662"/>
                  <a:gd name="T53" fmla="*/ 1364 h 875"/>
                  <a:gd name="T54" fmla="*/ 1977 w 662"/>
                  <a:gd name="T55" fmla="*/ 1220 h 875"/>
                  <a:gd name="T56" fmla="*/ 2144 w 662"/>
                  <a:gd name="T57" fmla="*/ 1052 h 875"/>
                  <a:gd name="T58" fmla="*/ 2174 w 662"/>
                  <a:gd name="T59" fmla="*/ 872 h 875"/>
                  <a:gd name="T60" fmla="*/ 2153 w 662"/>
                  <a:gd name="T61" fmla="*/ 777 h 875"/>
                  <a:gd name="T62" fmla="*/ 2198 w 662"/>
                  <a:gd name="T63" fmla="*/ 566 h 875"/>
                  <a:gd name="T64" fmla="*/ 2117 w 662"/>
                  <a:gd name="T65" fmla="*/ 153 h 875"/>
                  <a:gd name="T66" fmla="*/ 1864 w 662"/>
                  <a:gd name="T67" fmla="*/ 14 h 875"/>
                  <a:gd name="T68" fmla="*/ 1668 w 662"/>
                  <a:gd name="T69" fmla="*/ 27 h 875"/>
                  <a:gd name="T70" fmla="*/ 1554 w 662"/>
                  <a:gd name="T71" fmla="*/ 53 h 875"/>
                  <a:gd name="T72" fmla="*/ 1431 w 662"/>
                  <a:gd name="T73" fmla="*/ 107 h 875"/>
                  <a:gd name="T74" fmla="*/ 1332 w 662"/>
                  <a:gd name="T75" fmla="*/ 161 h 875"/>
                  <a:gd name="T76" fmla="*/ 1184 w 662"/>
                  <a:gd name="T77" fmla="*/ 180 h 875"/>
                  <a:gd name="T78" fmla="*/ 1071 w 662"/>
                  <a:gd name="T79" fmla="*/ 234 h 875"/>
                  <a:gd name="T80" fmla="*/ 875 w 662"/>
                  <a:gd name="T81" fmla="*/ 284 h 875"/>
                  <a:gd name="T82" fmla="*/ 653 w 662"/>
                  <a:gd name="T83" fmla="*/ 336 h 875"/>
                  <a:gd name="T84" fmla="*/ 292 w 662"/>
                  <a:gd name="T85" fmla="*/ 356 h 875"/>
                  <a:gd name="T86" fmla="*/ 117 w 662"/>
                  <a:gd name="T87" fmla="*/ 473 h 875"/>
                  <a:gd name="T88" fmla="*/ 40 w 662"/>
                  <a:gd name="T89" fmla="*/ 498 h 87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662" h="875">
                    <a:moveTo>
                      <a:pt x="12" y="147"/>
                    </a:moveTo>
                    <a:cubicBezTo>
                      <a:pt x="0" y="170"/>
                      <a:pt x="20" y="254"/>
                      <a:pt x="47" y="282"/>
                    </a:cubicBezTo>
                    <a:cubicBezTo>
                      <a:pt x="40" y="288"/>
                      <a:pt x="36" y="300"/>
                      <a:pt x="35" y="315"/>
                    </a:cubicBezTo>
                    <a:cubicBezTo>
                      <a:pt x="34" y="330"/>
                      <a:pt x="45" y="350"/>
                      <a:pt x="44" y="356"/>
                    </a:cubicBezTo>
                    <a:cubicBezTo>
                      <a:pt x="43" y="362"/>
                      <a:pt x="33" y="362"/>
                      <a:pt x="32" y="383"/>
                    </a:cubicBezTo>
                    <a:cubicBezTo>
                      <a:pt x="31" y="404"/>
                      <a:pt x="38" y="408"/>
                      <a:pt x="34" y="436"/>
                    </a:cubicBezTo>
                    <a:cubicBezTo>
                      <a:pt x="30" y="464"/>
                      <a:pt x="37" y="535"/>
                      <a:pt x="40" y="567"/>
                    </a:cubicBezTo>
                    <a:cubicBezTo>
                      <a:pt x="43" y="599"/>
                      <a:pt x="48" y="608"/>
                      <a:pt x="45" y="636"/>
                    </a:cubicBezTo>
                    <a:cubicBezTo>
                      <a:pt x="42" y="664"/>
                      <a:pt x="36" y="698"/>
                      <a:pt x="45" y="734"/>
                    </a:cubicBezTo>
                    <a:cubicBezTo>
                      <a:pt x="54" y="770"/>
                      <a:pt x="57" y="767"/>
                      <a:pt x="51" y="786"/>
                    </a:cubicBezTo>
                    <a:cubicBezTo>
                      <a:pt x="45" y="805"/>
                      <a:pt x="41" y="804"/>
                      <a:pt x="46" y="829"/>
                    </a:cubicBezTo>
                    <a:cubicBezTo>
                      <a:pt x="51" y="854"/>
                      <a:pt x="57" y="863"/>
                      <a:pt x="66" y="865"/>
                    </a:cubicBezTo>
                    <a:cubicBezTo>
                      <a:pt x="75" y="867"/>
                      <a:pt x="107" y="873"/>
                      <a:pt x="140" y="874"/>
                    </a:cubicBezTo>
                    <a:cubicBezTo>
                      <a:pt x="173" y="875"/>
                      <a:pt x="189" y="860"/>
                      <a:pt x="202" y="851"/>
                    </a:cubicBezTo>
                    <a:cubicBezTo>
                      <a:pt x="215" y="842"/>
                      <a:pt x="214" y="826"/>
                      <a:pt x="217" y="812"/>
                    </a:cubicBezTo>
                    <a:cubicBezTo>
                      <a:pt x="220" y="798"/>
                      <a:pt x="221" y="768"/>
                      <a:pt x="219" y="760"/>
                    </a:cubicBezTo>
                    <a:cubicBezTo>
                      <a:pt x="217" y="752"/>
                      <a:pt x="224" y="719"/>
                      <a:pt x="226" y="705"/>
                    </a:cubicBezTo>
                    <a:cubicBezTo>
                      <a:pt x="228" y="691"/>
                      <a:pt x="223" y="645"/>
                      <a:pt x="226" y="611"/>
                    </a:cubicBezTo>
                    <a:cubicBezTo>
                      <a:pt x="229" y="577"/>
                      <a:pt x="236" y="555"/>
                      <a:pt x="232" y="539"/>
                    </a:cubicBezTo>
                    <a:cubicBezTo>
                      <a:pt x="228" y="523"/>
                      <a:pt x="231" y="521"/>
                      <a:pt x="237" y="511"/>
                    </a:cubicBezTo>
                    <a:cubicBezTo>
                      <a:pt x="243" y="501"/>
                      <a:pt x="245" y="493"/>
                      <a:pt x="244" y="477"/>
                    </a:cubicBezTo>
                    <a:cubicBezTo>
                      <a:pt x="243" y="461"/>
                      <a:pt x="247" y="456"/>
                      <a:pt x="237" y="439"/>
                    </a:cubicBezTo>
                    <a:cubicBezTo>
                      <a:pt x="227" y="422"/>
                      <a:pt x="240" y="439"/>
                      <a:pt x="246" y="421"/>
                    </a:cubicBezTo>
                    <a:cubicBezTo>
                      <a:pt x="252" y="403"/>
                      <a:pt x="255" y="407"/>
                      <a:pt x="272" y="401"/>
                    </a:cubicBezTo>
                    <a:cubicBezTo>
                      <a:pt x="289" y="395"/>
                      <a:pt x="308" y="386"/>
                      <a:pt x="325" y="375"/>
                    </a:cubicBezTo>
                    <a:cubicBezTo>
                      <a:pt x="342" y="364"/>
                      <a:pt x="354" y="370"/>
                      <a:pt x="369" y="378"/>
                    </a:cubicBezTo>
                    <a:cubicBezTo>
                      <a:pt x="384" y="386"/>
                      <a:pt x="407" y="409"/>
                      <a:pt x="470" y="404"/>
                    </a:cubicBezTo>
                    <a:cubicBezTo>
                      <a:pt x="533" y="399"/>
                      <a:pt x="566" y="378"/>
                      <a:pt x="587" y="361"/>
                    </a:cubicBezTo>
                    <a:cubicBezTo>
                      <a:pt x="608" y="344"/>
                      <a:pt x="627" y="331"/>
                      <a:pt x="637" y="311"/>
                    </a:cubicBezTo>
                    <a:cubicBezTo>
                      <a:pt x="647" y="291"/>
                      <a:pt x="645" y="270"/>
                      <a:pt x="646" y="258"/>
                    </a:cubicBezTo>
                    <a:cubicBezTo>
                      <a:pt x="647" y="246"/>
                      <a:pt x="645" y="230"/>
                      <a:pt x="640" y="230"/>
                    </a:cubicBezTo>
                    <a:cubicBezTo>
                      <a:pt x="645" y="219"/>
                      <a:pt x="649" y="192"/>
                      <a:pt x="653" y="167"/>
                    </a:cubicBezTo>
                    <a:cubicBezTo>
                      <a:pt x="657" y="142"/>
                      <a:pt x="662" y="90"/>
                      <a:pt x="629" y="45"/>
                    </a:cubicBezTo>
                    <a:cubicBezTo>
                      <a:pt x="596" y="0"/>
                      <a:pt x="566" y="3"/>
                      <a:pt x="554" y="4"/>
                    </a:cubicBezTo>
                    <a:cubicBezTo>
                      <a:pt x="542" y="5"/>
                      <a:pt x="512" y="6"/>
                      <a:pt x="496" y="8"/>
                    </a:cubicBezTo>
                    <a:cubicBezTo>
                      <a:pt x="480" y="10"/>
                      <a:pt x="474" y="7"/>
                      <a:pt x="462" y="15"/>
                    </a:cubicBezTo>
                    <a:cubicBezTo>
                      <a:pt x="450" y="23"/>
                      <a:pt x="439" y="29"/>
                      <a:pt x="425" y="31"/>
                    </a:cubicBezTo>
                    <a:cubicBezTo>
                      <a:pt x="411" y="33"/>
                      <a:pt x="399" y="45"/>
                      <a:pt x="396" y="47"/>
                    </a:cubicBezTo>
                    <a:cubicBezTo>
                      <a:pt x="393" y="49"/>
                      <a:pt x="366" y="42"/>
                      <a:pt x="352" y="53"/>
                    </a:cubicBezTo>
                    <a:cubicBezTo>
                      <a:pt x="338" y="64"/>
                      <a:pt x="329" y="70"/>
                      <a:pt x="318" y="69"/>
                    </a:cubicBezTo>
                    <a:cubicBezTo>
                      <a:pt x="307" y="68"/>
                      <a:pt x="275" y="76"/>
                      <a:pt x="260" y="84"/>
                    </a:cubicBezTo>
                    <a:cubicBezTo>
                      <a:pt x="245" y="92"/>
                      <a:pt x="207" y="99"/>
                      <a:pt x="194" y="99"/>
                    </a:cubicBezTo>
                    <a:cubicBezTo>
                      <a:pt x="181" y="99"/>
                      <a:pt x="114" y="92"/>
                      <a:pt x="87" y="105"/>
                    </a:cubicBezTo>
                    <a:cubicBezTo>
                      <a:pt x="60" y="118"/>
                      <a:pt x="52" y="133"/>
                      <a:pt x="35" y="140"/>
                    </a:cubicBezTo>
                    <a:cubicBezTo>
                      <a:pt x="18" y="147"/>
                      <a:pt x="12" y="147"/>
                      <a:pt x="12" y="14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8" name="Freeform 254">
                <a:extLst>
                  <a:ext uri="{FF2B5EF4-FFF2-40B4-BE49-F238E27FC236}">
                    <a16:creationId xmlns:a16="http://schemas.microsoft.com/office/drawing/2014/main" id="{9AFDE946-FECA-4327-B46E-2D2E6ABA5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694"/>
                <a:ext cx="211" cy="479"/>
              </a:xfrm>
              <a:custGeom>
                <a:avLst/>
                <a:gdLst>
                  <a:gd name="T0" fmla="*/ 27 w 141"/>
                  <a:gd name="T1" fmla="*/ 859 h 319"/>
                  <a:gd name="T2" fmla="*/ 82 w 141"/>
                  <a:gd name="T3" fmla="*/ 809 h 319"/>
                  <a:gd name="T4" fmla="*/ 121 w 141"/>
                  <a:gd name="T5" fmla="*/ 751 h 319"/>
                  <a:gd name="T6" fmla="*/ 150 w 141"/>
                  <a:gd name="T7" fmla="*/ 737 h 319"/>
                  <a:gd name="T8" fmla="*/ 171 w 141"/>
                  <a:gd name="T9" fmla="*/ 764 h 319"/>
                  <a:gd name="T10" fmla="*/ 163 w 141"/>
                  <a:gd name="T11" fmla="*/ 853 h 319"/>
                  <a:gd name="T12" fmla="*/ 154 w 141"/>
                  <a:gd name="T13" fmla="*/ 994 h 319"/>
                  <a:gd name="T14" fmla="*/ 171 w 141"/>
                  <a:gd name="T15" fmla="*/ 1069 h 319"/>
                  <a:gd name="T16" fmla="*/ 215 w 141"/>
                  <a:gd name="T17" fmla="*/ 1021 h 319"/>
                  <a:gd name="T18" fmla="*/ 229 w 141"/>
                  <a:gd name="T19" fmla="*/ 947 h 319"/>
                  <a:gd name="T20" fmla="*/ 235 w 141"/>
                  <a:gd name="T21" fmla="*/ 899 h 319"/>
                  <a:gd name="T22" fmla="*/ 229 w 141"/>
                  <a:gd name="T23" fmla="*/ 1047 h 319"/>
                  <a:gd name="T24" fmla="*/ 230 w 141"/>
                  <a:gd name="T25" fmla="*/ 1053 h 319"/>
                  <a:gd name="T26" fmla="*/ 242 w 141"/>
                  <a:gd name="T27" fmla="*/ 1048 h 319"/>
                  <a:gd name="T28" fmla="*/ 298 w 141"/>
                  <a:gd name="T29" fmla="*/ 1033 h 319"/>
                  <a:gd name="T30" fmla="*/ 310 w 141"/>
                  <a:gd name="T31" fmla="*/ 981 h 319"/>
                  <a:gd name="T32" fmla="*/ 322 w 141"/>
                  <a:gd name="T33" fmla="*/ 913 h 319"/>
                  <a:gd name="T34" fmla="*/ 331 w 141"/>
                  <a:gd name="T35" fmla="*/ 880 h 319"/>
                  <a:gd name="T36" fmla="*/ 329 w 141"/>
                  <a:gd name="T37" fmla="*/ 958 h 319"/>
                  <a:gd name="T38" fmla="*/ 316 w 141"/>
                  <a:gd name="T39" fmla="*/ 1029 h 319"/>
                  <a:gd name="T40" fmla="*/ 389 w 141"/>
                  <a:gd name="T41" fmla="*/ 1021 h 319"/>
                  <a:gd name="T42" fmla="*/ 403 w 141"/>
                  <a:gd name="T43" fmla="*/ 975 h 319"/>
                  <a:gd name="T44" fmla="*/ 443 w 141"/>
                  <a:gd name="T45" fmla="*/ 1002 h 319"/>
                  <a:gd name="T46" fmla="*/ 452 w 141"/>
                  <a:gd name="T47" fmla="*/ 934 h 319"/>
                  <a:gd name="T48" fmla="*/ 465 w 141"/>
                  <a:gd name="T49" fmla="*/ 812 h 319"/>
                  <a:gd name="T50" fmla="*/ 470 w 141"/>
                  <a:gd name="T51" fmla="*/ 737 h 319"/>
                  <a:gd name="T52" fmla="*/ 438 w 141"/>
                  <a:gd name="T53" fmla="*/ 622 h 319"/>
                  <a:gd name="T54" fmla="*/ 403 w 141"/>
                  <a:gd name="T55" fmla="*/ 487 h 319"/>
                  <a:gd name="T56" fmla="*/ 397 w 141"/>
                  <a:gd name="T57" fmla="*/ 419 h 319"/>
                  <a:gd name="T58" fmla="*/ 392 w 141"/>
                  <a:gd name="T59" fmla="*/ 237 h 319"/>
                  <a:gd name="T60" fmla="*/ 397 w 141"/>
                  <a:gd name="T61" fmla="*/ 216 h 319"/>
                  <a:gd name="T62" fmla="*/ 198 w 141"/>
                  <a:gd name="T63" fmla="*/ 0 h 319"/>
                  <a:gd name="T64" fmla="*/ 49 w 141"/>
                  <a:gd name="T65" fmla="*/ 126 h 319"/>
                  <a:gd name="T66" fmla="*/ 73 w 141"/>
                  <a:gd name="T67" fmla="*/ 342 h 319"/>
                  <a:gd name="T68" fmla="*/ 144 w 141"/>
                  <a:gd name="T69" fmla="*/ 500 h 319"/>
                  <a:gd name="T70" fmla="*/ 114 w 141"/>
                  <a:gd name="T71" fmla="*/ 626 h 319"/>
                  <a:gd name="T72" fmla="*/ 87 w 141"/>
                  <a:gd name="T73" fmla="*/ 694 h 319"/>
                  <a:gd name="T74" fmla="*/ 36 w 141"/>
                  <a:gd name="T75" fmla="*/ 778 h 319"/>
                  <a:gd name="T76" fmla="*/ 27 w 141"/>
                  <a:gd name="T77" fmla="*/ 859 h 31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41" h="319">
                    <a:moveTo>
                      <a:pt x="8" y="254"/>
                    </a:moveTo>
                    <a:cubicBezTo>
                      <a:pt x="15" y="258"/>
                      <a:pt x="22" y="244"/>
                      <a:pt x="25" y="239"/>
                    </a:cubicBezTo>
                    <a:cubicBezTo>
                      <a:pt x="28" y="234"/>
                      <a:pt x="33" y="224"/>
                      <a:pt x="36" y="222"/>
                    </a:cubicBezTo>
                    <a:cubicBezTo>
                      <a:pt x="38" y="220"/>
                      <a:pt x="43" y="218"/>
                      <a:pt x="45" y="218"/>
                    </a:cubicBezTo>
                    <a:cubicBezTo>
                      <a:pt x="47" y="219"/>
                      <a:pt x="50" y="224"/>
                      <a:pt x="51" y="226"/>
                    </a:cubicBezTo>
                    <a:cubicBezTo>
                      <a:pt x="52" y="229"/>
                      <a:pt x="50" y="240"/>
                      <a:pt x="49" y="252"/>
                    </a:cubicBezTo>
                    <a:cubicBezTo>
                      <a:pt x="48" y="264"/>
                      <a:pt x="46" y="287"/>
                      <a:pt x="46" y="294"/>
                    </a:cubicBezTo>
                    <a:cubicBezTo>
                      <a:pt x="45" y="302"/>
                      <a:pt x="42" y="314"/>
                      <a:pt x="51" y="316"/>
                    </a:cubicBezTo>
                    <a:cubicBezTo>
                      <a:pt x="60" y="319"/>
                      <a:pt x="62" y="309"/>
                      <a:pt x="64" y="302"/>
                    </a:cubicBezTo>
                    <a:cubicBezTo>
                      <a:pt x="66" y="294"/>
                      <a:pt x="67" y="287"/>
                      <a:pt x="68" y="280"/>
                    </a:cubicBezTo>
                    <a:cubicBezTo>
                      <a:pt x="68" y="272"/>
                      <a:pt x="70" y="266"/>
                      <a:pt x="70" y="266"/>
                    </a:cubicBezTo>
                    <a:cubicBezTo>
                      <a:pt x="70" y="275"/>
                      <a:pt x="66" y="300"/>
                      <a:pt x="68" y="309"/>
                    </a:cubicBezTo>
                    <a:cubicBezTo>
                      <a:pt x="68" y="310"/>
                      <a:pt x="69" y="311"/>
                      <a:pt x="69" y="311"/>
                    </a:cubicBezTo>
                    <a:cubicBezTo>
                      <a:pt x="70" y="311"/>
                      <a:pt x="71" y="310"/>
                      <a:pt x="72" y="310"/>
                    </a:cubicBezTo>
                    <a:cubicBezTo>
                      <a:pt x="77" y="308"/>
                      <a:pt x="82" y="306"/>
                      <a:pt x="89" y="305"/>
                    </a:cubicBezTo>
                    <a:cubicBezTo>
                      <a:pt x="90" y="299"/>
                      <a:pt x="91" y="291"/>
                      <a:pt x="92" y="290"/>
                    </a:cubicBezTo>
                    <a:cubicBezTo>
                      <a:pt x="92" y="287"/>
                      <a:pt x="96" y="273"/>
                      <a:pt x="96" y="270"/>
                    </a:cubicBezTo>
                    <a:cubicBezTo>
                      <a:pt x="97" y="266"/>
                      <a:pt x="99" y="260"/>
                      <a:pt x="99" y="260"/>
                    </a:cubicBezTo>
                    <a:cubicBezTo>
                      <a:pt x="99" y="268"/>
                      <a:pt x="99" y="278"/>
                      <a:pt x="98" y="283"/>
                    </a:cubicBezTo>
                    <a:cubicBezTo>
                      <a:pt x="97" y="286"/>
                      <a:pt x="95" y="298"/>
                      <a:pt x="94" y="304"/>
                    </a:cubicBezTo>
                    <a:cubicBezTo>
                      <a:pt x="101" y="303"/>
                      <a:pt x="109" y="302"/>
                      <a:pt x="116" y="302"/>
                    </a:cubicBezTo>
                    <a:cubicBezTo>
                      <a:pt x="120" y="288"/>
                      <a:pt x="120" y="288"/>
                      <a:pt x="120" y="288"/>
                    </a:cubicBezTo>
                    <a:cubicBezTo>
                      <a:pt x="122" y="292"/>
                      <a:pt x="126" y="296"/>
                      <a:pt x="132" y="296"/>
                    </a:cubicBezTo>
                    <a:cubicBezTo>
                      <a:pt x="137" y="296"/>
                      <a:pt x="136" y="281"/>
                      <a:pt x="135" y="276"/>
                    </a:cubicBezTo>
                    <a:cubicBezTo>
                      <a:pt x="134" y="272"/>
                      <a:pt x="138" y="248"/>
                      <a:pt x="139" y="240"/>
                    </a:cubicBezTo>
                    <a:cubicBezTo>
                      <a:pt x="140" y="232"/>
                      <a:pt x="141" y="220"/>
                      <a:pt x="140" y="218"/>
                    </a:cubicBezTo>
                    <a:cubicBezTo>
                      <a:pt x="140" y="216"/>
                      <a:pt x="134" y="194"/>
                      <a:pt x="131" y="184"/>
                    </a:cubicBezTo>
                    <a:cubicBezTo>
                      <a:pt x="128" y="174"/>
                      <a:pt x="120" y="150"/>
                      <a:pt x="120" y="144"/>
                    </a:cubicBezTo>
                    <a:cubicBezTo>
                      <a:pt x="119" y="138"/>
                      <a:pt x="121" y="134"/>
                      <a:pt x="118" y="124"/>
                    </a:cubicBezTo>
                    <a:cubicBezTo>
                      <a:pt x="114" y="113"/>
                      <a:pt x="114" y="86"/>
                      <a:pt x="117" y="70"/>
                    </a:cubicBezTo>
                    <a:cubicBezTo>
                      <a:pt x="117" y="69"/>
                      <a:pt x="118" y="67"/>
                      <a:pt x="118" y="64"/>
                    </a:cubicBezTo>
                    <a:cubicBezTo>
                      <a:pt x="115" y="28"/>
                      <a:pt x="73" y="2"/>
                      <a:pt x="59" y="0"/>
                    </a:cubicBezTo>
                    <a:cubicBezTo>
                      <a:pt x="44" y="3"/>
                      <a:pt x="15" y="25"/>
                      <a:pt x="15" y="37"/>
                    </a:cubicBezTo>
                    <a:cubicBezTo>
                      <a:pt x="15" y="50"/>
                      <a:pt x="10" y="74"/>
                      <a:pt x="22" y="101"/>
                    </a:cubicBezTo>
                    <a:cubicBezTo>
                      <a:pt x="34" y="128"/>
                      <a:pt x="42" y="141"/>
                      <a:pt x="43" y="148"/>
                    </a:cubicBezTo>
                    <a:cubicBezTo>
                      <a:pt x="44" y="154"/>
                      <a:pt x="31" y="162"/>
                      <a:pt x="34" y="185"/>
                    </a:cubicBezTo>
                    <a:cubicBezTo>
                      <a:pt x="33" y="191"/>
                      <a:pt x="30" y="200"/>
                      <a:pt x="26" y="205"/>
                    </a:cubicBezTo>
                    <a:cubicBezTo>
                      <a:pt x="21" y="210"/>
                      <a:pt x="14" y="222"/>
                      <a:pt x="11" y="230"/>
                    </a:cubicBezTo>
                    <a:cubicBezTo>
                      <a:pt x="8" y="238"/>
                      <a:pt x="0" y="250"/>
                      <a:pt x="8" y="25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99" name="Freeform 255">
                <a:extLst>
                  <a:ext uri="{FF2B5EF4-FFF2-40B4-BE49-F238E27FC236}">
                    <a16:creationId xmlns:a16="http://schemas.microsoft.com/office/drawing/2014/main" id="{41564787-3FFF-4574-AF3D-85623D232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7" y="1839"/>
                <a:ext cx="513" cy="395"/>
              </a:xfrm>
              <a:custGeom>
                <a:avLst/>
                <a:gdLst>
                  <a:gd name="T0" fmla="*/ 1128 w 342"/>
                  <a:gd name="T1" fmla="*/ 95 h 263"/>
                  <a:gd name="T2" fmla="*/ 1011 w 342"/>
                  <a:gd name="T3" fmla="*/ 14 h 263"/>
                  <a:gd name="T4" fmla="*/ 764 w 342"/>
                  <a:gd name="T5" fmla="*/ 35 h 263"/>
                  <a:gd name="T6" fmla="*/ 633 w 342"/>
                  <a:gd name="T7" fmla="*/ 95 h 263"/>
                  <a:gd name="T8" fmla="*/ 419 w 342"/>
                  <a:gd name="T9" fmla="*/ 162 h 263"/>
                  <a:gd name="T10" fmla="*/ 309 w 342"/>
                  <a:gd name="T11" fmla="*/ 228 h 263"/>
                  <a:gd name="T12" fmla="*/ 207 w 342"/>
                  <a:gd name="T13" fmla="*/ 315 h 263"/>
                  <a:gd name="T14" fmla="*/ 99 w 342"/>
                  <a:gd name="T15" fmla="*/ 406 h 263"/>
                  <a:gd name="T16" fmla="*/ 45 w 342"/>
                  <a:gd name="T17" fmla="*/ 485 h 263"/>
                  <a:gd name="T18" fmla="*/ 0 w 342"/>
                  <a:gd name="T19" fmla="*/ 568 h 263"/>
                  <a:gd name="T20" fmla="*/ 41 w 342"/>
                  <a:gd name="T21" fmla="*/ 674 h 263"/>
                  <a:gd name="T22" fmla="*/ 80 w 342"/>
                  <a:gd name="T23" fmla="*/ 610 h 263"/>
                  <a:gd name="T24" fmla="*/ 62 w 342"/>
                  <a:gd name="T25" fmla="*/ 677 h 263"/>
                  <a:gd name="T26" fmla="*/ 59 w 342"/>
                  <a:gd name="T27" fmla="*/ 742 h 263"/>
                  <a:gd name="T28" fmla="*/ 68 w 342"/>
                  <a:gd name="T29" fmla="*/ 826 h 263"/>
                  <a:gd name="T30" fmla="*/ 102 w 342"/>
                  <a:gd name="T31" fmla="*/ 886 h 263"/>
                  <a:gd name="T32" fmla="*/ 135 w 342"/>
                  <a:gd name="T33" fmla="*/ 877 h 263"/>
                  <a:gd name="T34" fmla="*/ 180 w 342"/>
                  <a:gd name="T35" fmla="*/ 871 h 263"/>
                  <a:gd name="T36" fmla="*/ 201 w 342"/>
                  <a:gd name="T37" fmla="*/ 796 h 263"/>
                  <a:gd name="T38" fmla="*/ 242 w 342"/>
                  <a:gd name="T39" fmla="*/ 742 h 263"/>
                  <a:gd name="T40" fmla="*/ 282 w 342"/>
                  <a:gd name="T41" fmla="*/ 629 h 263"/>
                  <a:gd name="T42" fmla="*/ 383 w 342"/>
                  <a:gd name="T43" fmla="*/ 532 h 263"/>
                  <a:gd name="T44" fmla="*/ 494 w 342"/>
                  <a:gd name="T45" fmla="*/ 404 h 263"/>
                  <a:gd name="T46" fmla="*/ 527 w 342"/>
                  <a:gd name="T47" fmla="*/ 369 h 263"/>
                  <a:gd name="T48" fmla="*/ 777 w 342"/>
                  <a:gd name="T49" fmla="*/ 378 h 263"/>
                  <a:gd name="T50" fmla="*/ 1088 w 342"/>
                  <a:gd name="T51" fmla="*/ 275 h 263"/>
                  <a:gd name="T52" fmla="*/ 1148 w 342"/>
                  <a:gd name="T53" fmla="*/ 230 h 263"/>
                  <a:gd name="T54" fmla="*/ 1128 w 342"/>
                  <a:gd name="T55" fmla="*/ 95 h 26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342" h="263">
                    <a:moveTo>
                      <a:pt x="334" y="28"/>
                    </a:moveTo>
                    <a:cubicBezTo>
                      <a:pt x="329" y="19"/>
                      <a:pt x="318" y="8"/>
                      <a:pt x="299" y="4"/>
                    </a:cubicBezTo>
                    <a:cubicBezTo>
                      <a:pt x="279" y="0"/>
                      <a:pt x="237" y="4"/>
                      <a:pt x="226" y="10"/>
                    </a:cubicBezTo>
                    <a:cubicBezTo>
                      <a:pt x="216" y="17"/>
                      <a:pt x="198" y="24"/>
                      <a:pt x="187" y="28"/>
                    </a:cubicBezTo>
                    <a:cubicBezTo>
                      <a:pt x="176" y="32"/>
                      <a:pt x="150" y="39"/>
                      <a:pt x="124" y="48"/>
                    </a:cubicBezTo>
                    <a:cubicBezTo>
                      <a:pt x="99" y="56"/>
                      <a:pt x="100" y="60"/>
                      <a:pt x="91" y="67"/>
                    </a:cubicBezTo>
                    <a:cubicBezTo>
                      <a:pt x="82" y="73"/>
                      <a:pt x="70" y="84"/>
                      <a:pt x="61" y="93"/>
                    </a:cubicBezTo>
                    <a:cubicBezTo>
                      <a:pt x="53" y="102"/>
                      <a:pt x="35" y="114"/>
                      <a:pt x="29" y="120"/>
                    </a:cubicBezTo>
                    <a:cubicBezTo>
                      <a:pt x="23" y="127"/>
                      <a:pt x="17" y="135"/>
                      <a:pt x="13" y="143"/>
                    </a:cubicBezTo>
                    <a:cubicBezTo>
                      <a:pt x="10" y="150"/>
                      <a:pt x="6" y="155"/>
                      <a:pt x="0" y="168"/>
                    </a:cubicBezTo>
                    <a:cubicBezTo>
                      <a:pt x="5" y="179"/>
                      <a:pt x="9" y="189"/>
                      <a:pt x="12" y="199"/>
                    </a:cubicBezTo>
                    <a:cubicBezTo>
                      <a:pt x="15" y="194"/>
                      <a:pt x="22" y="183"/>
                      <a:pt x="23" y="180"/>
                    </a:cubicBezTo>
                    <a:cubicBezTo>
                      <a:pt x="23" y="180"/>
                      <a:pt x="20" y="194"/>
                      <a:pt x="18" y="200"/>
                    </a:cubicBezTo>
                    <a:cubicBezTo>
                      <a:pt x="16" y="206"/>
                      <a:pt x="17" y="212"/>
                      <a:pt x="17" y="219"/>
                    </a:cubicBezTo>
                    <a:cubicBezTo>
                      <a:pt x="17" y="226"/>
                      <a:pt x="19" y="239"/>
                      <a:pt x="20" y="244"/>
                    </a:cubicBezTo>
                    <a:cubicBezTo>
                      <a:pt x="22" y="249"/>
                      <a:pt x="26" y="262"/>
                      <a:pt x="30" y="262"/>
                    </a:cubicBezTo>
                    <a:cubicBezTo>
                      <a:pt x="35" y="262"/>
                      <a:pt x="39" y="261"/>
                      <a:pt x="40" y="259"/>
                    </a:cubicBezTo>
                    <a:cubicBezTo>
                      <a:pt x="43" y="263"/>
                      <a:pt x="51" y="260"/>
                      <a:pt x="53" y="257"/>
                    </a:cubicBezTo>
                    <a:cubicBezTo>
                      <a:pt x="56" y="252"/>
                      <a:pt x="58" y="239"/>
                      <a:pt x="59" y="235"/>
                    </a:cubicBezTo>
                    <a:cubicBezTo>
                      <a:pt x="62" y="235"/>
                      <a:pt x="66" y="228"/>
                      <a:pt x="71" y="219"/>
                    </a:cubicBezTo>
                    <a:cubicBezTo>
                      <a:pt x="75" y="211"/>
                      <a:pt x="80" y="190"/>
                      <a:pt x="83" y="186"/>
                    </a:cubicBezTo>
                    <a:cubicBezTo>
                      <a:pt x="86" y="182"/>
                      <a:pt x="93" y="172"/>
                      <a:pt x="113" y="157"/>
                    </a:cubicBezTo>
                    <a:cubicBezTo>
                      <a:pt x="132" y="141"/>
                      <a:pt x="145" y="123"/>
                      <a:pt x="146" y="119"/>
                    </a:cubicBezTo>
                    <a:cubicBezTo>
                      <a:pt x="148" y="115"/>
                      <a:pt x="147" y="112"/>
                      <a:pt x="156" y="109"/>
                    </a:cubicBezTo>
                    <a:cubicBezTo>
                      <a:pt x="165" y="106"/>
                      <a:pt x="198" y="114"/>
                      <a:pt x="230" y="112"/>
                    </a:cubicBezTo>
                    <a:cubicBezTo>
                      <a:pt x="262" y="110"/>
                      <a:pt x="313" y="84"/>
                      <a:pt x="322" y="81"/>
                    </a:cubicBezTo>
                    <a:cubicBezTo>
                      <a:pt x="332" y="78"/>
                      <a:pt x="337" y="75"/>
                      <a:pt x="340" y="68"/>
                    </a:cubicBezTo>
                    <a:cubicBezTo>
                      <a:pt x="342" y="61"/>
                      <a:pt x="339" y="38"/>
                      <a:pt x="334" y="2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0" name="Freeform 256">
                <a:extLst>
                  <a:ext uri="{FF2B5EF4-FFF2-40B4-BE49-F238E27FC236}">
                    <a16:creationId xmlns:a16="http://schemas.microsoft.com/office/drawing/2014/main" id="{09D67D10-60C7-4ADA-B79E-05E5A45A7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1589"/>
                <a:ext cx="1345" cy="558"/>
              </a:xfrm>
              <a:custGeom>
                <a:avLst/>
                <a:gdLst>
                  <a:gd name="T0" fmla="*/ 2916 w 897"/>
                  <a:gd name="T1" fmla="*/ 473 h 372"/>
                  <a:gd name="T2" fmla="*/ 2772 w 897"/>
                  <a:gd name="T3" fmla="*/ 413 h 372"/>
                  <a:gd name="T4" fmla="*/ 2383 w 897"/>
                  <a:gd name="T5" fmla="*/ 153 h 372"/>
                  <a:gd name="T6" fmla="*/ 2080 w 897"/>
                  <a:gd name="T7" fmla="*/ 48 h 372"/>
                  <a:gd name="T8" fmla="*/ 1895 w 897"/>
                  <a:gd name="T9" fmla="*/ 66 h 372"/>
                  <a:gd name="T10" fmla="*/ 1795 w 897"/>
                  <a:gd name="T11" fmla="*/ 174 h 372"/>
                  <a:gd name="T12" fmla="*/ 1639 w 897"/>
                  <a:gd name="T13" fmla="*/ 147 h 372"/>
                  <a:gd name="T14" fmla="*/ 1486 w 897"/>
                  <a:gd name="T15" fmla="*/ 237 h 372"/>
                  <a:gd name="T16" fmla="*/ 1324 w 897"/>
                  <a:gd name="T17" fmla="*/ 527 h 372"/>
                  <a:gd name="T18" fmla="*/ 1349 w 897"/>
                  <a:gd name="T19" fmla="*/ 230 h 372"/>
                  <a:gd name="T20" fmla="*/ 1224 w 897"/>
                  <a:gd name="T21" fmla="*/ 122 h 372"/>
                  <a:gd name="T22" fmla="*/ 1210 w 897"/>
                  <a:gd name="T23" fmla="*/ 89 h 372"/>
                  <a:gd name="T24" fmla="*/ 1149 w 897"/>
                  <a:gd name="T25" fmla="*/ 27 h 372"/>
                  <a:gd name="T26" fmla="*/ 829 w 897"/>
                  <a:gd name="T27" fmla="*/ 14 h 372"/>
                  <a:gd name="T28" fmla="*/ 607 w 897"/>
                  <a:gd name="T29" fmla="*/ 53 h 372"/>
                  <a:gd name="T30" fmla="*/ 366 w 897"/>
                  <a:gd name="T31" fmla="*/ 108 h 372"/>
                  <a:gd name="T32" fmla="*/ 171 w 897"/>
                  <a:gd name="T33" fmla="*/ 147 h 372"/>
                  <a:gd name="T34" fmla="*/ 90 w 897"/>
                  <a:gd name="T35" fmla="*/ 203 h 372"/>
                  <a:gd name="T36" fmla="*/ 211 w 897"/>
                  <a:gd name="T37" fmla="*/ 486 h 372"/>
                  <a:gd name="T38" fmla="*/ 352 w 897"/>
                  <a:gd name="T39" fmla="*/ 507 h 372"/>
                  <a:gd name="T40" fmla="*/ 627 w 897"/>
                  <a:gd name="T41" fmla="*/ 734 h 372"/>
                  <a:gd name="T42" fmla="*/ 751 w 897"/>
                  <a:gd name="T43" fmla="*/ 993 h 372"/>
                  <a:gd name="T44" fmla="*/ 603 w 897"/>
                  <a:gd name="T45" fmla="*/ 1106 h 372"/>
                  <a:gd name="T46" fmla="*/ 478 w 897"/>
                  <a:gd name="T47" fmla="*/ 1256 h 372"/>
                  <a:gd name="T48" fmla="*/ 837 w 897"/>
                  <a:gd name="T49" fmla="*/ 1161 h 372"/>
                  <a:gd name="T50" fmla="*/ 1099 w 897"/>
                  <a:gd name="T51" fmla="*/ 1088 h 372"/>
                  <a:gd name="T52" fmla="*/ 1323 w 897"/>
                  <a:gd name="T53" fmla="*/ 980 h 372"/>
                  <a:gd name="T54" fmla="*/ 1633 w 897"/>
                  <a:gd name="T55" fmla="*/ 944 h 372"/>
                  <a:gd name="T56" fmla="*/ 1918 w 897"/>
                  <a:gd name="T57" fmla="*/ 1133 h 372"/>
                  <a:gd name="T58" fmla="*/ 2017 w 897"/>
                  <a:gd name="T59" fmla="*/ 971 h 372"/>
                  <a:gd name="T60" fmla="*/ 2057 w 897"/>
                  <a:gd name="T61" fmla="*/ 876 h 372"/>
                  <a:gd name="T62" fmla="*/ 2377 w 897"/>
                  <a:gd name="T63" fmla="*/ 629 h 372"/>
                  <a:gd name="T64" fmla="*/ 2530 w 897"/>
                  <a:gd name="T65" fmla="*/ 666 h 372"/>
                  <a:gd name="T66" fmla="*/ 2680 w 897"/>
                  <a:gd name="T67" fmla="*/ 599 h 372"/>
                  <a:gd name="T68" fmla="*/ 3021 w 897"/>
                  <a:gd name="T69" fmla="*/ 626 h 372"/>
                  <a:gd name="T70" fmla="*/ 2970 w 897"/>
                  <a:gd name="T71" fmla="*/ 548 h 37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897" h="372">
                    <a:moveTo>
                      <a:pt x="881" y="162"/>
                    </a:moveTo>
                    <a:cubicBezTo>
                      <a:pt x="873" y="153"/>
                      <a:pt x="868" y="148"/>
                      <a:pt x="865" y="140"/>
                    </a:cubicBezTo>
                    <a:cubicBezTo>
                      <a:pt x="863" y="132"/>
                      <a:pt x="849" y="128"/>
                      <a:pt x="839" y="126"/>
                    </a:cubicBezTo>
                    <a:cubicBezTo>
                      <a:pt x="828" y="124"/>
                      <a:pt x="827" y="124"/>
                      <a:pt x="822" y="122"/>
                    </a:cubicBezTo>
                    <a:cubicBezTo>
                      <a:pt x="817" y="120"/>
                      <a:pt x="794" y="100"/>
                      <a:pt x="775" y="87"/>
                    </a:cubicBezTo>
                    <a:cubicBezTo>
                      <a:pt x="757" y="74"/>
                      <a:pt x="723" y="54"/>
                      <a:pt x="707" y="45"/>
                    </a:cubicBezTo>
                    <a:cubicBezTo>
                      <a:pt x="692" y="36"/>
                      <a:pt x="664" y="27"/>
                      <a:pt x="649" y="22"/>
                    </a:cubicBezTo>
                    <a:cubicBezTo>
                      <a:pt x="635" y="18"/>
                      <a:pt x="630" y="12"/>
                      <a:pt x="617" y="14"/>
                    </a:cubicBezTo>
                    <a:cubicBezTo>
                      <a:pt x="605" y="16"/>
                      <a:pt x="610" y="14"/>
                      <a:pt x="599" y="12"/>
                    </a:cubicBezTo>
                    <a:cubicBezTo>
                      <a:pt x="587" y="11"/>
                      <a:pt x="570" y="19"/>
                      <a:pt x="562" y="19"/>
                    </a:cubicBezTo>
                    <a:cubicBezTo>
                      <a:pt x="554" y="19"/>
                      <a:pt x="539" y="21"/>
                      <a:pt x="537" y="24"/>
                    </a:cubicBezTo>
                    <a:cubicBezTo>
                      <a:pt x="535" y="26"/>
                      <a:pt x="533" y="44"/>
                      <a:pt x="532" y="51"/>
                    </a:cubicBezTo>
                    <a:cubicBezTo>
                      <a:pt x="503" y="60"/>
                      <a:pt x="506" y="36"/>
                      <a:pt x="499" y="36"/>
                    </a:cubicBezTo>
                    <a:cubicBezTo>
                      <a:pt x="493" y="35"/>
                      <a:pt x="496" y="41"/>
                      <a:pt x="486" y="43"/>
                    </a:cubicBezTo>
                    <a:cubicBezTo>
                      <a:pt x="476" y="45"/>
                      <a:pt x="463" y="41"/>
                      <a:pt x="461" y="49"/>
                    </a:cubicBezTo>
                    <a:cubicBezTo>
                      <a:pt x="458" y="57"/>
                      <a:pt x="453" y="65"/>
                      <a:pt x="441" y="70"/>
                    </a:cubicBezTo>
                    <a:cubicBezTo>
                      <a:pt x="430" y="76"/>
                      <a:pt x="419" y="84"/>
                      <a:pt x="414" y="96"/>
                    </a:cubicBezTo>
                    <a:cubicBezTo>
                      <a:pt x="409" y="108"/>
                      <a:pt x="395" y="147"/>
                      <a:pt x="393" y="156"/>
                    </a:cubicBezTo>
                    <a:cubicBezTo>
                      <a:pt x="393" y="154"/>
                      <a:pt x="401" y="108"/>
                      <a:pt x="403" y="96"/>
                    </a:cubicBezTo>
                    <a:cubicBezTo>
                      <a:pt x="406" y="84"/>
                      <a:pt x="405" y="74"/>
                      <a:pt x="400" y="68"/>
                    </a:cubicBezTo>
                    <a:cubicBezTo>
                      <a:pt x="395" y="61"/>
                      <a:pt x="381" y="42"/>
                      <a:pt x="376" y="39"/>
                    </a:cubicBezTo>
                    <a:cubicBezTo>
                      <a:pt x="371" y="36"/>
                      <a:pt x="368" y="36"/>
                      <a:pt x="363" y="36"/>
                    </a:cubicBezTo>
                    <a:cubicBezTo>
                      <a:pt x="359" y="37"/>
                      <a:pt x="349" y="38"/>
                      <a:pt x="346" y="33"/>
                    </a:cubicBezTo>
                    <a:cubicBezTo>
                      <a:pt x="354" y="34"/>
                      <a:pt x="357" y="26"/>
                      <a:pt x="359" y="26"/>
                    </a:cubicBezTo>
                    <a:cubicBezTo>
                      <a:pt x="361" y="25"/>
                      <a:pt x="363" y="15"/>
                      <a:pt x="365" y="10"/>
                    </a:cubicBezTo>
                    <a:cubicBezTo>
                      <a:pt x="365" y="10"/>
                      <a:pt x="349" y="8"/>
                      <a:pt x="341" y="8"/>
                    </a:cubicBezTo>
                    <a:cubicBezTo>
                      <a:pt x="333" y="8"/>
                      <a:pt x="310" y="0"/>
                      <a:pt x="294" y="0"/>
                    </a:cubicBezTo>
                    <a:cubicBezTo>
                      <a:pt x="278" y="0"/>
                      <a:pt x="258" y="4"/>
                      <a:pt x="246" y="4"/>
                    </a:cubicBezTo>
                    <a:cubicBezTo>
                      <a:pt x="234" y="5"/>
                      <a:pt x="233" y="8"/>
                      <a:pt x="219" y="10"/>
                    </a:cubicBezTo>
                    <a:cubicBezTo>
                      <a:pt x="206" y="12"/>
                      <a:pt x="192" y="14"/>
                      <a:pt x="180" y="15"/>
                    </a:cubicBezTo>
                    <a:cubicBezTo>
                      <a:pt x="168" y="16"/>
                      <a:pt x="165" y="22"/>
                      <a:pt x="155" y="24"/>
                    </a:cubicBezTo>
                    <a:cubicBezTo>
                      <a:pt x="144" y="26"/>
                      <a:pt x="123" y="28"/>
                      <a:pt x="109" y="32"/>
                    </a:cubicBezTo>
                    <a:cubicBezTo>
                      <a:pt x="96" y="36"/>
                      <a:pt x="77" y="38"/>
                      <a:pt x="71" y="38"/>
                    </a:cubicBezTo>
                    <a:cubicBezTo>
                      <a:pt x="65" y="38"/>
                      <a:pt x="57" y="36"/>
                      <a:pt x="51" y="43"/>
                    </a:cubicBezTo>
                    <a:cubicBezTo>
                      <a:pt x="45" y="50"/>
                      <a:pt x="45" y="50"/>
                      <a:pt x="37" y="53"/>
                    </a:cubicBezTo>
                    <a:cubicBezTo>
                      <a:pt x="30" y="56"/>
                      <a:pt x="30" y="59"/>
                      <a:pt x="27" y="60"/>
                    </a:cubicBezTo>
                    <a:cubicBezTo>
                      <a:pt x="25" y="60"/>
                      <a:pt x="6" y="64"/>
                      <a:pt x="0" y="70"/>
                    </a:cubicBezTo>
                    <a:cubicBezTo>
                      <a:pt x="8" y="66"/>
                      <a:pt x="69" y="98"/>
                      <a:pt x="63" y="144"/>
                    </a:cubicBezTo>
                    <a:cubicBezTo>
                      <a:pt x="63" y="144"/>
                      <a:pt x="73" y="143"/>
                      <a:pt x="79" y="142"/>
                    </a:cubicBezTo>
                    <a:cubicBezTo>
                      <a:pt x="84" y="142"/>
                      <a:pt x="95" y="147"/>
                      <a:pt x="105" y="150"/>
                    </a:cubicBezTo>
                    <a:cubicBezTo>
                      <a:pt x="115" y="154"/>
                      <a:pt x="155" y="182"/>
                      <a:pt x="165" y="188"/>
                    </a:cubicBezTo>
                    <a:cubicBezTo>
                      <a:pt x="176" y="193"/>
                      <a:pt x="180" y="206"/>
                      <a:pt x="186" y="217"/>
                    </a:cubicBezTo>
                    <a:cubicBezTo>
                      <a:pt x="192" y="228"/>
                      <a:pt x="220" y="268"/>
                      <a:pt x="227" y="275"/>
                    </a:cubicBezTo>
                    <a:cubicBezTo>
                      <a:pt x="233" y="282"/>
                      <a:pt x="231" y="282"/>
                      <a:pt x="223" y="294"/>
                    </a:cubicBezTo>
                    <a:cubicBezTo>
                      <a:pt x="215" y="306"/>
                      <a:pt x="214" y="311"/>
                      <a:pt x="209" y="316"/>
                    </a:cubicBezTo>
                    <a:cubicBezTo>
                      <a:pt x="205" y="320"/>
                      <a:pt x="190" y="322"/>
                      <a:pt x="179" y="327"/>
                    </a:cubicBezTo>
                    <a:cubicBezTo>
                      <a:pt x="169" y="332"/>
                      <a:pt x="161" y="340"/>
                      <a:pt x="155" y="349"/>
                    </a:cubicBezTo>
                    <a:cubicBezTo>
                      <a:pt x="151" y="356"/>
                      <a:pt x="144" y="366"/>
                      <a:pt x="142" y="372"/>
                    </a:cubicBezTo>
                    <a:cubicBezTo>
                      <a:pt x="158" y="370"/>
                      <a:pt x="180" y="365"/>
                      <a:pt x="190" y="359"/>
                    </a:cubicBezTo>
                    <a:cubicBezTo>
                      <a:pt x="205" y="351"/>
                      <a:pt x="237" y="343"/>
                      <a:pt x="248" y="344"/>
                    </a:cubicBezTo>
                    <a:cubicBezTo>
                      <a:pt x="259" y="345"/>
                      <a:pt x="268" y="339"/>
                      <a:pt x="282" y="328"/>
                    </a:cubicBezTo>
                    <a:cubicBezTo>
                      <a:pt x="296" y="317"/>
                      <a:pt x="323" y="324"/>
                      <a:pt x="326" y="322"/>
                    </a:cubicBezTo>
                    <a:cubicBezTo>
                      <a:pt x="329" y="320"/>
                      <a:pt x="341" y="308"/>
                      <a:pt x="355" y="306"/>
                    </a:cubicBezTo>
                    <a:cubicBezTo>
                      <a:pt x="369" y="304"/>
                      <a:pt x="380" y="298"/>
                      <a:pt x="392" y="290"/>
                    </a:cubicBezTo>
                    <a:cubicBezTo>
                      <a:pt x="404" y="282"/>
                      <a:pt x="410" y="285"/>
                      <a:pt x="426" y="283"/>
                    </a:cubicBezTo>
                    <a:cubicBezTo>
                      <a:pt x="442" y="281"/>
                      <a:pt x="472" y="280"/>
                      <a:pt x="484" y="279"/>
                    </a:cubicBezTo>
                    <a:cubicBezTo>
                      <a:pt x="496" y="278"/>
                      <a:pt x="526" y="275"/>
                      <a:pt x="559" y="320"/>
                    </a:cubicBezTo>
                    <a:cubicBezTo>
                      <a:pt x="563" y="325"/>
                      <a:pt x="566" y="330"/>
                      <a:pt x="569" y="335"/>
                    </a:cubicBezTo>
                    <a:cubicBezTo>
                      <a:pt x="575" y="322"/>
                      <a:pt x="579" y="317"/>
                      <a:pt x="582" y="310"/>
                    </a:cubicBezTo>
                    <a:cubicBezTo>
                      <a:pt x="586" y="302"/>
                      <a:pt x="592" y="294"/>
                      <a:pt x="598" y="287"/>
                    </a:cubicBezTo>
                    <a:cubicBezTo>
                      <a:pt x="601" y="285"/>
                      <a:pt x="606" y="281"/>
                      <a:pt x="611" y="276"/>
                    </a:cubicBezTo>
                    <a:cubicBezTo>
                      <a:pt x="610" y="259"/>
                      <a:pt x="610" y="259"/>
                      <a:pt x="610" y="259"/>
                    </a:cubicBezTo>
                    <a:cubicBezTo>
                      <a:pt x="623" y="254"/>
                      <a:pt x="661" y="204"/>
                      <a:pt x="669" y="199"/>
                    </a:cubicBezTo>
                    <a:cubicBezTo>
                      <a:pt x="676" y="194"/>
                      <a:pt x="697" y="185"/>
                      <a:pt x="705" y="186"/>
                    </a:cubicBezTo>
                    <a:cubicBezTo>
                      <a:pt x="713" y="186"/>
                      <a:pt x="733" y="191"/>
                      <a:pt x="737" y="193"/>
                    </a:cubicBezTo>
                    <a:cubicBezTo>
                      <a:pt x="739" y="194"/>
                      <a:pt x="746" y="196"/>
                      <a:pt x="750" y="197"/>
                    </a:cubicBezTo>
                    <a:cubicBezTo>
                      <a:pt x="752" y="196"/>
                      <a:pt x="754" y="196"/>
                      <a:pt x="756" y="195"/>
                    </a:cubicBezTo>
                    <a:cubicBezTo>
                      <a:pt x="767" y="191"/>
                      <a:pt x="785" y="184"/>
                      <a:pt x="795" y="177"/>
                    </a:cubicBezTo>
                    <a:cubicBezTo>
                      <a:pt x="806" y="171"/>
                      <a:pt x="848" y="167"/>
                      <a:pt x="868" y="171"/>
                    </a:cubicBezTo>
                    <a:cubicBezTo>
                      <a:pt x="881" y="174"/>
                      <a:pt x="890" y="179"/>
                      <a:pt x="896" y="185"/>
                    </a:cubicBezTo>
                    <a:cubicBezTo>
                      <a:pt x="896" y="186"/>
                      <a:pt x="896" y="186"/>
                      <a:pt x="896" y="186"/>
                    </a:cubicBezTo>
                    <a:cubicBezTo>
                      <a:pt x="897" y="183"/>
                      <a:pt x="890" y="170"/>
                      <a:pt x="881" y="16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1" name="Freeform 257">
                <a:extLst>
                  <a:ext uri="{FF2B5EF4-FFF2-40B4-BE49-F238E27FC236}">
                    <a16:creationId xmlns:a16="http://schemas.microsoft.com/office/drawing/2014/main" id="{92ED9F51-A392-40BC-BBC2-F50E1CD4C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560"/>
                <a:ext cx="111" cy="119"/>
              </a:xfrm>
              <a:custGeom>
                <a:avLst/>
                <a:gdLst>
                  <a:gd name="T0" fmla="*/ 228 w 74"/>
                  <a:gd name="T1" fmla="*/ 80 h 79"/>
                  <a:gd name="T2" fmla="*/ 161 w 74"/>
                  <a:gd name="T3" fmla="*/ 0 h 79"/>
                  <a:gd name="T4" fmla="*/ 161 w 74"/>
                  <a:gd name="T5" fmla="*/ 14 h 79"/>
                  <a:gd name="T6" fmla="*/ 161 w 74"/>
                  <a:gd name="T7" fmla="*/ 14 h 79"/>
                  <a:gd name="T8" fmla="*/ 167 w 74"/>
                  <a:gd name="T9" fmla="*/ 99 h 79"/>
                  <a:gd name="T10" fmla="*/ 68 w 74"/>
                  <a:gd name="T11" fmla="*/ 182 h 79"/>
                  <a:gd name="T12" fmla="*/ 0 w 74"/>
                  <a:gd name="T13" fmla="*/ 215 h 79"/>
                  <a:gd name="T14" fmla="*/ 5 w 74"/>
                  <a:gd name="T15" fmla="*/ 218 h 79"/>
                  <a:gd name="T16" fmla="*/ 80 w 74"/>
                  <a:gd name="T17" fmla="*/ 211 h 79"/>
                  <a:gd name="T18" fmla="*/ 122 w 74"/>
                  <a:gd name="T19" fmla="*/ 188 h 79"/>
                  <a:gd name="T20" fmla="*/ 234 w 74"/>
                  <a:gd name="T21" fmla="*/ 238 h 79"/>
                  <a:gd name="T22" fmla="*/ 251 w 74"/>
                  <a:gd name="T23" fmla="*/ 148 h 79"/>
                  <a:gd name="T24" fmla="*/ 228 w 74"/>
                  <a:gd name="T25" fmla="*/ 8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4" h="79">
                    <a:moveTo>
                      <a:pt x="67" y="23"/>
                    </a:moveTo>
                    <a:cubicBezTo>
                      <a:pt x="64" y="13"/>
                      <a:pt x="58" y="1"/>
                      <a:pt x="47" y="0"/>
                    </a:cubicBezTo>
                    <a:cubicBezTo>
                      <a:pt x="47" y="1"/>
                      <a:pt x="47" y="2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57" y="8"/>
                      <a:pt x="52" y="25"/>
                      <a:pt x="49" y="29"/>
                    </a:cubicBezTo>
                    <a:cubicBezTo>
                      <a:pt x="45" y="33"/>
                      <a:pt x="31" y="48"/>
                      <a:pt x="20" y="53"/>
                    </a:cubicBezTo>
                    <a:cubicBezTo>
                      <a:pt x="9" y="58"/>
                      <a:pt x="0" y="63"/>
                      <a:pt x="0" y="63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6" y="61"/>
                      <a:pt x="15" y="64"/>
                      <a:pt x="23" y="62"/>
                    </a:cubicBezTo>
                    <a:cubicBezTo>
                      <a:pt x="33" y="60"/>
                      <a:pt x="30" y="54"/>
                      <a:pt x="36" y="55"/>
                    </a:cubicBezTo>
                    <a:cubicBezTo>
                      <a:pt x="43" y="55"/>
                      <a:pt x="40" y="79"/>
                      <a:pt x="69" y="70"/>
                    </a:cubicBezTo>
                    <a:cubicBezTo>
                      <a:pt x="70" y="63"/>
                      <a:pt x="72" y="45"/>
                      <a:pt x="74" y="43"/>
                    </a:cubicBezTo>
                    <a:cubicBezTo>
                      <a:pt x="74" y="43"/>
                      <a:pt x="71" y="33"/>
                      <a:pt x="67" y="2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2" name="Freeform 258">
                <a:extLst>
                  <a:ext uri="{FF2B5EF4-FFF2-40B4-BE49-F238E27FC236}">
                    <a16:creationId xmlns:a16="http://schemas.microsoft.com/office/drawing/2014/main" id="{68ABBDE9-D88F-4968-ABAF-9C27E3B1D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2230"/>
                <a:ext cx="129" cy="141"/>
              </a:xfrm>
              <a:custGeom>
                <a:avLst/>
                <a:gdLst>
                  <a:gd name="T0" fmla="*/ 80 w 86"/>
                  <a:gd name="T1" fmla="*/ 309 h 94"/>
                  <a:gd name="T2" fmla="*/ 5 w 86"/>
                  <a:gd name="T3" fmla="*/ 275 h 94"/>
                  <a:gd name="T4" fmla="*/ 27 w 86"/>
                  <a:gd name="T5" fmla="*/ 194 h 94"/>
                  <a:gd name="T6" fmla="*/ 66 w 86"/>
                  <a:gd name="T7" fmla="*/ 0 h 94"/>
                  <a:gd name="T8" fmla="*/ 62 w 86"/>
                  <a:gd name="T9" fmla="*/ 89 h 94"/>
                  <a:gd name="T10" fmla="*/ 93 w 86"/>
                  <a:gd name="T11" fmla="*/ 216 h 94"/>
                  <a:gd name="T12" fmla="*/ 291 w 86"/>
                  <a:gd name="T13" fmla="*/ 297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94">
                    <a:moveTo>
                      <a:pt x="23" y="91"/>
                    </a:moveTo>
                    <a:cubicBezTo>
                      <a:pt x="15" y="94"/>
                      <a:pt x="3" y="89"/>
                      <a:pt x="1" y="81"/>
                    </a:cubicBezTo>
                    <a:cubicBezTo>
                      <a:pt x="0" y="75"/>
                      <a:pt x="7" y="63"/>
                      <a:pt x="8" y="57"/>
                    </a:cubicBezTo>
                    <a:cubicBezTo>
                      <a:pt x="11" y="46"/>
                      <a:pt x="6" y="4"/>
                      <a:pt x="19" y="0"/>
                    </a:cubicBezTo>
                    <a:cubicBezTo>
                      <a:pt x="24" y="8"/>
                      <a:pt x="19" y="18"/>
                      <a:pt x="18" y="26"/>
                    </a:cubicBezTo>
                    <a:cubicBezTo>
                      <a:pt x="16" y="41"/>
                      <a:pt x="19" y="52"/>
                      <a:pt x="27" y="64"/>
                    </a:cubicBezTo>
                    <a:cubicBezTo>
                      <a:pt x="40" y="85"/>
                      <a:pt x="61" y="94"/>
                      <a:pt x="86" y="88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3" name="Freeform 259">
                <a:extLst>
                  <a:ext uri="{FF2B5EF4-FFF2-40B4-BE49-F238E27FC236}">
                    <a16:creationId xmlns:a16="http://schemas.microsoft.com/office/drawing/2014/main" id="{D2FDA7D5-1858-471A-8699-0A2C36AC1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2314"/>
                <a:ext cx="70" cy="76"/>
              </a:xfrm>
              <a:custGeom>
                <a:avLst/>
                <a:gdLst>
                  <a:gd name="T0" fmla="*/ 155 w 47"/>
                  <a:gd name="T1" fmla="*/ 0 h 51"/>
                  <a:gd name="T2" fmla="*/ 28 w 47"/>
                  <a:gd name="T3" fmla="*/ 69 h 51"/>
                  <a:gd name="T4" fmla="*/ 13 w 47"/>
                  <a:gd name="T5" fmla="*/ 168 h 5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51">
                    <a:moveTo>
                      <a:pt x="47" y="0"/>
                    </a:moveTo>
                    <a:cubicBezTo>
                      <a:pt x="33" y="1"/>
                      <a:pt x="19" y="12"/>
                      <a:pt x="9" y="21"/>
                    </a:cubicBezTo>
                    <a:cubicBezTo>
                      <a:pt x="0" y="29"/>
                      <a:pt x="0" y="40"/>
                      <a:pt x="4" y="51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4" name="Freeform 260">
                <a:extLst>
                  <a:ext uri="{FF2B5EF4-FFF2-40B4-BE49-F238E27FC236}">
                    <a16:creationId xmlns:a16="http://schemas.microsoft.com/office/drawing/2014/main" id="{C74FF651-B527-4FAA-9835-03A79DB8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326"/>
                <a:ext cx="86" cy="67"/>
              </a:xfrm>
              <a:custGeom>
                <a:avLst/>
                <a:gdLst>
                  <a:gd name="T0" fmla="*/ 0 w 57"/>
                  <a:gd name="T1" fmla="*/ 119 h 45"/>
                  <a:gd name="T2" fmla="*/ 122 w 57"/>
                  <a:gd name="T3" fmla="*/ 149 h 45"/>
                  <a:gd name="T4" fmla="*/ 196 w 57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7" h="45">
                    <a:moveTo>
                      <a:pt x="0" y="36"/>
                    </a:moveTo>
                    <a:cubicBezTo>
                      <a:pt x="13" y="36"/>
                      <a:pt x="26" y="36"/>
                      <a:pt x="36" y="45"/>
                    </a:cubicBezTo>
                    <a:cubicBezTo>
                      <a:pt x="48" y="35"/>
                      <a:pt x="35" y="6"/>
                      <a:pt x="57" y="0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5" name="Freeform 261">
                <a:extLst>
                  <a:ext uri="{FF2B5EF4-FFF2-40B4-BE49-F238E27FC236}">
                    <a16:creationId xmlns:a16="http://schemas.microsoft.com/office/drawing/2014/main" id="{9CB3AB07-FDE3-4C34-8D78-1BA137658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2275"/>
                <a:ext cx="38" cy="73"/>
              </a:xfrm>
              <a:custGeom>
                <a:avLst/>
                <a:gdLst>
                  <a:gd name="T0" fmla="*/ 88 w 25"/>
                  <a:gd name="T1" fmla="*/ 0 h 49"/>
                  <a:gd name="T2" fmla="*/ 0 w 25"/>
                  <a:gd name="T3" fmla="*/ 162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49">
                    <a:moveTo>
                      <a:pt x="25" y="0"/>
                    </a:moveTo>
                    <a:cubicBezTo>
                      <a:pt x="19" y="18"/>
                      <a:pt x="11" y="34"/>
                      <a:pt x="0" y="49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6" name="Freeform 262">
                <a:extLst>
                  <a:ext uri="{FF2B5EF4-FFF2-40B4-BE49-F238E27FC236}">
                    <a16:creationId xmlns:a16="http://schemas.microsoft.com/office/drawing/2014/main" id="{5EB34A63-4757-4DA6-A391-9445DB8C9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2255"/>
                <a:ext cx="65" cy="101"/>
              </a:xfrm>
              <a:custGeom>
                <a:avLst/>
                <a:gdLst>
                  <a:gd name="T0" fmla="*/ 90 w 44"/>
                  <a:gd name="T1" fmla="*/ 0 h 67"/>
                  <a:gd name="T2" fmla="*/ 15 w 44"/>
                  <a:gd name="T3" fmla="*/ 216 h 67"/>
                  <a:gd name="T4" fmla="*/ 142 w 44"/>
                  <a:gd name="T5" fmla="*/ 134 h 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67">
                    <a:moveTo>
                      <a:pt x="28" y="0"/>
                    </a:moveTo>
                    <a:cubicBezTo>
                      <a:pt x="25" y="19"/>
                      <a:pt x="0" y="43"/>
                      <a:pt x="5" y="63"/>
                    </a:cubicBezTo>
                    <a:cubicBezTo>
                      <a:pt x="21" y="67"/>
                      <a:pt x="35" y="49"/>
                      <a:pt x="44" y="39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7" name="Freeform 263">
                <a:extLst>
                  <a:ext uri="{FF2B5EF4-FFF2-40B4-BE49-F238E27FC236}">
                    <a16:creationId xmlns:a16="http://schemas.microsoft.com/office/drawing/2014/main" id="{DAE08EBE-B47E-4E4F-BD42-E8F8BDA87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2213"/>
                <a:ext cx="63" cy="71"/>
              </a:xfrm>
              <a:custGeom>
                <a:avLst/>
                <a:gdLst>
                  <a:gd name="T0" fmla="*/ 143 w 42"/>
                  <a:gd name="T1" fmla="*/ 0 h 47"/>
                  <a:gd name="T2" fmla="*/ 0 w 42"/>
                  <a:gd name="T3" fmla="*/ 162 h 47"/>
                  <a:gd name="T4" fmla="*/ 59 w 42"/>
                  <a:gd name="T5" fmla="*/ 66 h 4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47">
                    <a:moveTo>
                      <a:pt x="42" y="0"/>
                    </a:moveTo>
                    <a:cubicBezTo>
                      <a:pt x="32" y="19"/>
                      <a:pt x="21" y="38"/>
                      <a:pt x="0" y="47"/>
                    </a:cubicBezTo>
                    <a:cubicBezTo>
                      <a:pt x="4" y="36"/>
                      <a:pt x="8" y="27"/>
                      <a:pt x="17" y="19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8" name="Freeform 264">
                <a:extLst>
                  <a:ext uri="{FF2B5EF4-FFF2-40B4-BE49-F238E27FC236}">
                    <a16:creationId xmlns:a16="http://schemas.microsoft.com/office/drawing/2014/main" id="{DF5B7284-72F5-453E-BDC1-AD20015932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461"/>
                <a:ext cx="77" cy="135"/>
              </a:xfrm>
              <a:custGeom>
                <a:avLst/>
                <a:gdLst>
                  <a:gd name="T0" fmla="*/ 48 w 51"/>
                  <a:gd name="T1" fmla="*/ 0 h 90"/>
                  <a:gd name="T2" fmla="*/ 62 w 51"/>
                  <a:gd name="T3" fmla="*/ 162 h 90"/>
                  <a:gd name="T4" fmla="*/ 175 w 51"/>
                  <a:gd name="T5" fmla="*/ 305 h 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90">
                    <a:moveTo>
                      <a:pt x="14" y="0"/>
                    </a:moveTo>
                    <a:cubicBezTo>
                      <a:pt x="0" y="10"/>
                      <a:pt x="10" y="37"/>
                      <a:pt x="18" y="48"/>
                    </a:cubicBezTo>
                    <a:cubicBezTo>
                      <a:pt x="27" y="61"/>
                      <a:pt x="40" y="79"/>
                      <a:pt x="51" y="90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09" name="Freeform 265">
                <a:extLst>
                  <a:ext uri="{FF2B5EF4-FFF2-40B4-BE49-F238E27FC236}">
                    <a16:creationId xmlns:a16="http://schemas.microsoft.com/office/drawing/2014/main" id="{97A822FA-07B0-4AB8-8124-043E05419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480"/>
                <a:ext cx="115" cy="153"/>
              </a:xfrm>
              <a:custGeom>
                <a:avLst/>
                <a:gdLst>
                  <a:gd name="T0" fmla="*/ 257 w 77"/>
                  <a:gd name="T1" fmla="*/ 345 h 102"/>
                  <a:gd name="T2" fmla="*/ 203 w 77"/>
                  <a:gd name="T3" fmla="*/ 305 h 102"/>
                  <a:gd name="T4" fmla="*/ 143 w 77"/>
                  <a:gd name="T5" fmla="*/ 224 h 102"/>
                  <a:gd name="T6" fmla="*/ 42 w 77"/>
                  <a:gd name="T7" fmla="*/ 72 h 102"/>
                  <a:gd name="T8" fmla="*/ 49 w 77"/>
                  <a:gd name="T9" fmla="*/ 12 h 102"/>
                  <a:gd name="T10" fmla="*/ 116 w 77"/>
                  <a:gd name="T11" fmla="*/ 93 h 102"/>
                  <a:gd name="T12" fmla="*/ 196 w 77"/>
                  <a:gd name="T13" fmla="*/ 183 h 10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102">
                    <a:moveTo>
                      <a:pt x="77" y="102"/>
                    </a:moveTo>
                    <a:cubicBezTo>
                      <a:pt x="71" y="101"/>
                      <a:pt x="65" y="94"/>
                      <a:pt x="61" y="90"/>
                    </a:cubicBezTo>
                    <a:cubicBezTo>
                      <a:pt x="53" y="83"/>
                      <a:pt x="49" y="74"/>
                      <a:pt x="43" y="66"/>
                    </a:cubicBezTo>
                    <a:cubicBezTo>
                      <a:pt x="32" y="51"/>
                      <a:pt x="23" y="36"/>
                      <a:pt x="13" y="21"/>
                    </a:cubicBezTo>
                    <a:cubicBezTo>
                      <a:pt x="8" y="14"/>
                      <a:pt x="0" y="0"/>
                      <a:pt x="15" y="3"/>
                    </a:cubicBezTo>
                    <a:cubicBezTo>
                      <a:pt x="25" y="5"/>
                      <a:pt x="30" y="19"/>
                      <a:pt x="35" y="27"/>
                    </a:cubicBezTo>
                    <a:cubicBezTo>
                      <a:pt x="43" y="36"/>
                      <a:pt x="53" y="44"/>
                      <a:pt x="59" y="54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0" name="Freeform 266">
                <a:extLst>
                  <a:ext uri="{FF2B5EF4-FFF2-40B4-BE49-F238E27FC236}">
                    <a16:creationId xmlns:a16="http://schemas.microsoft.com/office/drawing/2014/main" id="{8707800D-B383-46CE-8C46-99B55F08C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7" y="2543"/>
                <a:ext cx="143" cy="165"/>
              </a:xfrm>
              <a:custGeom>
                <a:avLst/>
                <a:gdLst>
                  <a:gd name="T0" fmla="*/ 203 w 95"/>
                  <a:gd name="T1" fmla="*/ 296 h 110"/>
                  <a:gd name="T2" fmla="*/ 35 w 95"/>
                  <a:gd name="T3" fmla="*/ 129 h 110"/>
                  <a:gd name="T4" fmla="*/ 72 w 95"/>
                  <a:gd name="T5" fmla="*/ 32 h 110"/>
                  <a:gd name="T6" fmla="*/ 129 w 95"/>
                  <a:gd name="T7" fmla="*/ 108 h 110"/>
                  <a:gd name="T8" fmla="*/ 190 w 95"/>
                  <a:gd name="T9" fmla="*/ 201 h 110"/>
                  <a:gd name="T10" fmla="*/ 324 w 95"/>
                  <a:gd name="T11" fmla="*/ 372 h 1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5" h="110">
                    <a:moveTo>
                      <a:pt x="60" y="87"/>
                    </a:moveTo>
                    <a:cubicBezTo>
                      <a:pt x="40" y="78"/>
                      <a:pt x="21" y="57"/>
                      <a:pt x="10" y="38"/>
                    </a:cubicBezTo>
                    <a:cubicBezTo>
                      <a:pt x="4" y="28"/>
                      <a:pt x="0" y="0"/>
                      <a:pt x="21" y="9"/>
                    </a:cubicBezTo>
                    <a:cubicBezTo>
                      <a:pt x="29" y="13"/>
                      <a:pt x="33" y="25"/>
                      <a:pt x="38" y="32"/>
                    </a:cubicBezTo>
                    <a:cubicBezTo>
                      <a:pt x="43" y="41"/>
                      <a:pt x="49" y="50"/>
                      <a:pt x="56" y="59"/>
                    </a:cubicBezTo>
                    <a:cubicBezTo>
                      <a:pt x="68" y="74"/>
                      <a:pt x="95" y="89"/>
                      <a:pt x="95" y="110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1" name="Freeform 267">
                <a:extLst>
                  <a:ext uri="{FF2B5EF4-FFF2-40B4-BE49-F238E27FC236}">
                    <a16:creationId xmlns:a16="http://schemas.microsoft.com/office/drawing/2014/main" id="{A10E82C2-4E46-49F7-B2AA-082E407B1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2901"/>
                <a:ext cx="52" cy="204"/>
              </a:xfrm>
              <a:custGeom>
                <a:avLst/>
                <a:gdLst>
                  <a:gd name="T0" fmla="*/ 0 w 35"/>
                  <a:gd name="T1" fmla="*/ 324 h 136"/>
                  <a:gd name="T2" fmla="*/ 28 w 35"/>
                  <a:gd name="T3" fmla="*/ 162 h 136"/>
                  <a:gd name="T4" fmla="*/ 68 w 35"/>
                  <a:gd name="T5" fmla="*/ 21 h 136"/>
                  <a:gd name="T6" fmla="*/ 95 w 35"/>
                  <a:gd name="T7" fmla="*/ 95 h 136"/>
                  <a:gd name="T8" fmla="*/ 55 w 35"/>
                  <a:gd name="T9" fmla="*/ 459 h 1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36">
                    <a:moveTo>
                      <a:pt x="0" y="96"/>
                    </a:moveTo>
                    <a:cubicBezTo>
                      <a:pt x="3" y="80"/>
                      <a:pt x="7" y="64"/>
                      <a:pt x="9" y="48"/>
                    </a:cubicBezTo>
                    <a:cubicBezTo>
                      <a:pt x="10" y="40"/>
                      <a:pt x="11" y="10"/>
                      <a:pt x="21" y="6"/>
                    </a:cubicBezTo>
                    <a:cubicBezTo>
                      <a:pt x="35" y="0"/>
                      <a:pt x="30" y="19"/>
                      <a:pt x="29" y="28"/>
                    </a:cubicBezTo>
                    <a:cubicBezTo>
                      <a:pt x="24" y="64"/>
                      <a:pt x="17" y="99"/>
                      <a:pt x="17" y="136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2" name="Freeform 268">
                <a:extLst>
                  <a:ext uri="{FF2B5EF4-FFF2-40B4-BE49-F238E27FC236}">
                    <a16:creationId xmlns:a16="http://schemas.microsoft.com/office/drawing/2014/main" id="{214E04AB-D0CA-4C43-A524-871651607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3129"/>
                <a:ext cx="132" cy="109"/>
              </a:xfrm>
              <a:custGeom>
                <a:avLst/>
                <a:gdLst>
                  <a:gd name="T0" fmla="*/ 95 w 88"/>
                  <a:gd name="T1" fmla="*/ 0 h 73"/>
                  <a:gd name="T2" fmla="*/ 48 w 88"/>
                  <a:gd name="T3" fmla="*/ 90 h 73"/>
                  <a:gd name="T4" fmla="*/ 5 w 88"/>
                  <a:gd name="T5" fmla="*/ 163 h 73"/>
                  <a:gd name="T6" fmla="*/ 68 w 88"/>
                  <a:gd name="T7" fmla="*/ 208 h 73"/>
                  <a:gd name="T8" fmla="*/ 122 w 88"/>
                  <a:gd name="T9" fmla="*/ 217 h 73"/>
                  <a:gd name="T10" fmla="*/ 176 w 88"/>
                  <a:gd name="T11" fmla="*/ 230 h 73"/>
                  <a:gd name="T12" fmla="*/ 297 w 88"/>
                  <a:gd name="T13" fmla="*/ 209 h 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8" h="73">
                    <a:moveTo>
                      <a:pt x="28" y="0"/>
                    </a:moveTo>
                    <a:cubicBezTo>
                      <a:pt x="24" y="9"/>
                      <a:pt x="19" y="18"/>
                      <a:pt x="14" y="27"/>
                    </a:cubicBezTo>
                    <a:cubicBezTo>
                      <a:pt x="10" y="33"/>
                      <a:pt x="2" y="42"/>
                      <a:pt x="1" y="49"/>
                    </a:cubicBezTo>
                    <a:cubicBezTo>
                      <a:pt x="0" y="63"/>
                      <a:pt x="10" y="61"/>
                      <a:pt x="20" y="62"/>
                    </a:cubicBezTo>
                    <a:cubicBezTo>
                      <a:pt x="26" y="62"/>
                      <a:pt x="30" y="65"/>
                      <a:pt x="36" y="65"/>
                    </a:cubicBezTo>
                    <a:cubicBezTo>
                      <a:pt x="45" y="66"/>
                      <a:pt x="44" y="66"/>
                      <a:pt x="52" y="69"/>
                    </a:cubicBezTo>
                    <a:cubicBezTo>
                      <a:pt x="62" y="73"/>
                      <a:pt x="79" y="71"/>
                      <a:pt x="88" y="63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3" name="Freeform 269">
                <a:extLst>
                  <a:ext uri="{FF2B5EF4-FFF2-40B4-BE49-F238E27FC236}">
                    <a16:creationId xmlns:a16="http://schemas.microsoft.com/office/drawing/2014/main" id="{EABA8C04-5EEB-4CF1-9443-73B5AB33B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3237"/>
                <a:ext cx="97" cy="33"/>
              </a:xfrm>
              <a:custGeom>
                <a:avLst/>
                <a:gdLst>
                  <a:gd name="T0" fmla="*/ 0 w 65"/>
                  <a:gd name="T1" fmla="*/ 0 h 22"/>
                  <a:gd name="T2" fmla="*/ 140 w 65"/>
                  <a:gd name="T3" fmla="*/ 32 h 22"/>
                  <a:gd name="T4" fmla="*/ 55 w 65"/>
                  <a:gd name="T5" fmla="*/ 7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5" h="22">
                    <a:moveTo>
                      <a:pt x="0" y="0"/>
                    </a:moveTo>
                    <a:cubicBezTo>
                      <a:pt x="11" y="8"/>
                      <a:pt x="29" y="2"/>
                      <a:pt x="42" y="9"/>
                    </a:cubicBezTo>
                    <a:cubicBezTo>
                      <a:pt x="65" y="21"/>
                      <a:pt x="25" y="22"/>
                      <a:pt x="17" y="22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4" name="Freeform 270">
                <a:extLst>
                  <a:ext uri="{FF2B5EF4-FFF2-40B4-BE49-F238E27FC236}">
                    <a16:creationId xmlns:a16="http://schemas.microsoft.com/office/drawing/2014/main" id="{A7F3267C-A751-4F75-AAF1-E3FCE20AF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3190"/>
                <a:ext cx="54" cy="47"/>
              </a:xfrm>
              <a:custGeom>
                <a:avLst/>
                <a:gdLst>
                  <a:gd name="T0" fmla="*/ 48 w 36"/>
                  <a:gd name="T1" fmla="*/ 0 h 31"/>
                  <a:gd name="T2" fmla="*/ 5 w 36"/>
                  <a:gd name="T3" fmla="*/ 67 h 31"/>
                  <a:gd name="T4" fmla="*/ 122 w 36"/>
                  <a:gd name="T5" fmla="*/ 88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1">
                    <a:moveTo>
                      <a:pt x="14" y="0"/>
                    </a:moveTo>
                    <a:cubicBezTo>
                      <a:pt x="10" y="3"/>
                      <a:pt x="0" y="13"/>
                      <a:pt x="1" y="19"/>
                    </a:cubicBezTo>
                    <a:cubicBezTo>
                      <a:pt x="4" y="31"/>
                      <a:pt x="27" y="28"/>
                      <a:pt x="36" y="25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5" name="Freeform 271">
                <a:extLst>
                  <a:ext uri="{FF2B5EF4-FFF2-40B4-BE49-F238E27FC236}">
                    <a16:creationId xmlns:a16="http://schemas.microsoft.com/office/drawing/2014/main" id="{CCB56B07-717E-442F-9B58-CB3A433F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2513"/>
                <a:ext cx="161" cy="56"/>
              </a:xfrm>
              <a:custGeom>
                <a:avLst/>
                <a:gdLst>
                  <a:gd name="T0" fmla="*/ 0 w 107"/>
                  <a:gd name="T1" fmla="*/ 129 h 37"/>
                  <a:gd name="T2" fmla="*/ 41 w 107"/>
                  <a:gd name="T3" fmla="*/ 101 h 37"/>
                  <a:gd name="T4" fmla="*/ 107 w 107"/>
                  <a:gd name="T5" fmla="*/ 101 h 37"/>
                  <a:gd name="T6" fmla="*/ 208 w 107"/>
                  <a:gd name="T7" fmla="*/ 67 h 37"/>
                  <a:gd name="T8" fmla="*/ 296 w 107"/>
                  <a:gd name="T9" fmla="*/ 41 h 37"/>
                  <a:gd name="T10" fmla="*/ 319 w 107"/>
                  <a:gd name="T11" fmla="*/ 14 h 37"/>
                  <a:gd name="T12" fmla="*/ 364 w 107"/>
                  <a:gd name="T13" fmla="*/ 0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7" h="37">
                    <a:moveTo>
                      <a:pt x="0" y="37"/>
                    </a:moveTo>
                    <a:cubicBezTo>
                      <a:pt x="4" y="34"/>
                      <a:pt x="7" y="30"/>
                      <a:pt x="12" y="29"/>
                    </a:cubicBezTo>
                    <a:cubicBezTo>
                      <a:pt x="17" y="28"/>
                      <a:pt x="25" y="29"/>
                      <a:pt x="31" y="29"/>
                    </a:cubicBezTo>
                    <a:cubicBezTo>
                      <a:pt x="42" y="28"/>
                      <a:pt x="50" y="23"/>
                      <a:pt x="61" y="19"/>
                    </a:cubicBezTo>
                    <a:cubicBezTo>
                      <a:pt x="69" y="17"/>
                      <a:pt x="81" y="19"/>
                      <a:pt x="87" y="12"/>
                    </a:cubicBezTo>
                    <a:cubicBezTo>
                      <a:pt x="90" y="9"/>
                      <a:pt x="89" y="7"/>
                      <a:pt x="94" y="4"/>
                    </a:cubicBezTo>
                    <a:cubicBezTo>
                      <a:pt x="98" y="2"/>
                      <a:pt x="103" y="2"/>
                      <a:pt x="107" y="0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6" name="Freeform 272">
                <a:extLst>
                  <a:ext uri="{FF2B5EF4-FFF2-40B4-BE49-F238E27FC236}">
                    <a16:creationId xmlns:a16="http://schemas.microsoft.com/office/drawing/2014/main" id="{6EC3893D-58AB-4E76-BFB9-B3C103290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2407"/>
                <a:ext cx="28" cy="136"/>
              </a:xfrm>
              <a:custGeom>
                <a:avLst/>
                <a:gdLst>
                  <a:gd name="T0" fmla="*/ 60 w 19"/>
                  <a:gd name="T1" fmla="*/ 0 h 91"/>
                  <a:gd name="T2" fmla="*/ 22 w 19"/>
                  <a:gd name="T3" fmla="*/ 108 h 91"/>
                  <a:gd name="T4" fmla="*/ 15 w 19"/>
                  <a:gd name="T5" fmla="*/ 303 h 9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91">
                    <a:moveTo>
                      <a:pt x="19" y="0"/>
                    </a:moveTo>
                    <a:cubicBezTo>
                      <a:pt x="14" y="10"/>
                      <a:pt x="10" y="21"/>
                      <a:pt x="7" y="32"/>
                    </a:cubicBezTo>
                    <a:cubicBezTo>
                      <a:pt x="4" y="50"/>
                      <a:pt x="0" y="73"/>
                      <a:pt x="5" y="91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7" name="Freeform 273">
                <a:extLst>
                  <a:ext uri="{FF2B5EF4-FFF2-40B4-BE49-F238E27FC236}">
                    <a16:creationId xmlns:a16="http://schemas.microsoft.com/office/drawing/2014/main" id="{B235FCED-1BF3-4C24-847F-877B71E38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2381"/>
                <a:ext cx="37" cy="78"/>
              </a:xfrm>
              <a:custGeom>
                <a:avLst/>
                <a:gdLst>
                  <a:gd name="T0" fmla="*/ 22 w 25"/>
                  <a:gd name="T1" fmla="*/ 0 h 52"/>
                  <a:gd name="T2" fmla="*/ 81 w 25"/>
                  <a:gd name="T3" fmla="*/ 176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2">
                    <a:moveTo>
                      <a:pt x="7" y="0"/>
                    </a:moveTo>
                    <a:cubicBezTo>
                      <a:pt x="0" y="17"/>
                      <a:pt x="16" y="39"/>
                      <a:pt x="25" y="52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8" name="Freeform 274">
                <a:extLst>
                  <a:ext uri="{FF2B5EF4-FFF2-40B4-BE49-F238E27FC236}">
                    <a16:creationId xmlns:a16="http://schemas.microsoft.com/office/drawing/2014/main" id="{48655CD1-460D-4060-B7EA-E4476659D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366"/>
                <a:ext cx="31" cy="54"/>
              </a:xfrm>
              <a:custGeom>
                <a:avLst/>
                <a:gdLst>
                  <a:gd name="T0" fmla="*/ 13 w 21"/>
                  <a:gd name="T1" fmla="*/ 0 h 36"/>
                  <a:gd name="T2" fmla="*/ 68 w 21"/>
                  <a:gd name="T3" fmla="*/ 122 h 3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36">
                    <a:moveTo>
                      <a:pt x="4" y="0"/>
                    </a:moveTo>
                    <a:cubicBezTo>
                      <a:pt x="0" y="12"/>
                      <a:pt x="15" y="27"/>
                      <a:pt x="21" y="36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19" name="Freeform 275">
                <a:extLst>
                  <a:ext uri="{FF2B5EF4-FFF2-40B4-BE49-F238E27FC236}">
                    <a16:creationId xmlns:a16="http://schemas.microsoft.com/office/drawing/2014/main" id="{B06A8E44-2205-4BD9-ACD0-8E7E15B4B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2023"/>
                <a:ext cx="62" cy="63"/>
              </a:xfrm>
              <a:custGeom>
                <a:avLst/>
                <a:gdLst>
                  <a:gd name="T0" fmla="*/ 0 w 41"/>
                  <a:gd name="T1" fmla="*/ 0 h 42"/>
                  <a:gd name="T2" fmla="*/ 142 w 41"/>
                  <a:gd name="T3" fmla="*/ 59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2">
                    <a:moveTo>
                      <a:pt x="0" y="0"/>
                    </a:moveTo>
                    <a:cubicBezTo>
                      <a:pt x="3" y="7"/>
                      <a:pt x="40" y="42"/>
                      <a:pt x="41" y="17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0" name="Freeform 276">
                <a:extLst>
                  <a:ext uri="{FF2B5EF4-FFF2-40B4-BE49-F238E27FC236}">
                    <a16:creationId xmlns:a16="http://schemas.microsoft.com/office/drawing/2014/main" id="{0706C19B-D8E4-47E8-BF25-01CEB715C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8" y="2023"/>
                <a:ext cx="58" cy="33"/>
              </a:xfrm>
              <a:custGeom>
                <a:avLst/>
                <a:gdLst>
                  <a:gd name="T0" fmla="*/ 0 w 39"/>
                  <a:gd name="T1" fmla="*/ 0 h 22"/>
                  <a:gd name="T2" fmla="*/ 128 w 39"/>
                  <a:gd name="T3" fmla="*/ 6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22">
                    <a:moveTo>
                      <a:pt x="0" y="0"/>
                    </a:moveTo>
                    <a:cubicBezTo>
                      <a:pt x="6" y="13"/>
                      <a:pt x="25" y="22"/>
                      <a:pt x="39" y="18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1" name="Freeform 277">
                <a:extLst>
                  <a:ext uri="{FF2B5EF4-FFF2-40B4-BE49-F238E27FC236}">
                    <a16:creationId xmlns:a16="http://schemas.microsoft.com/office/drawing/2014/main" id="{8E4569FE-D8BB-49BB-AF7B-2B4FF4E8F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030"/>
                <a:ext cx="58" cy="20"/>
              </a:xfrm>
              <a:custGeom>
                <a:avLst/>
                <a:gdLst>
                  <a:gd name="T0" fmla="*/ 0 w 39"/>
                  <a:gd name="T1" fmla="*/ 34 h 13"/>
                  <a:gd name="T2" fmla="*/ 88 w 39"/>
                  <a:gd name="T3" fmla="*/ 34 h 13"/>
                  <a:gd name="T4" fmla="*/ 92 w 3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3">
                    <a:moveTo>
                      <a:pt x="0" y="9"/>
                    </a:moveTo>
                    <a:cubicBezTo>
                      <a:pt x="7" y="13"/>
                      <a:pt x="19" y="13"/>
                      <a:pt x="27" y="9"/>
                    </a:cubicBezTo>
                    <a:cubicBezTo>
                      <a:pt x="32" y="7"/>
                      <a:pt x="39" y="0"/>
                      <a:pt x="28" y="0"/>
                    </a:cubicBezTo>
                  </a:path>
                </a:pathLst>
              </a:custGeom>
              <a:noFill/>
              <a:ln w="4763" cap="flat">
                <a:solidFill>
                  <a:srgbClr val="E7D8C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2" name="Freeform 278">
                <a:extLst>
                  <a:ext uri="{FF2B5EF4-FFF2-40B4-BE49-F238E27FC236}">
                    <a16:creationId xmlns:a16="http://schemas.microsoft.com/office/drawing/2014/main" id="{8BAEC5CE-FD2F-4FCB-833C-A8C51BAC5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" y="3405"/>
                <a:ext cx="266" cy="303"/>
              </a:xfrm>
              <a:custGeom>
                <a:avLst/>
                <a:gdLst>
                  <a:gd name="T0" fmla="*/ 595 w 178"/>
                  <a:gd name="T1" fmla="*/ 5 h 202"/>
                  <a:gd name="T2" fmla="*/ 474 w 178"/>
                  <a:gd name="T3" fmla="*/ 113 h 202"/>
                  <a:gd name="T4" fmla="*/ 339 w 178"/>
                  <a:gd name="T5" fmla="*/ 95 h 202"/>
                  <a:gd name="T6" fmla="*/ 221 w 178"/>
                  <a:gd name="T7" fmla="*/ 81 h 202"/>
                  <a:gd name="T8" fmla="*/ 203 w 178"/>
                  <a:gd name="T9" fmla="*/ 0 h 202"/>
                  <a:gd name="T10" fmla="*/ 15 w 178"/>
                  <a:gd name="T11" fmla="*/ 410 h 202"/>
                  <a:gd name="T12" fmla="*/ 143 w 178"/>
                  <a:gd name="T13" fmla="*/ 648 h 202"/>
                  <a:gd name="T14" fmla="*/ 424 w 178"/>
                  <a:gd name="T15" fmla="*/ 480 h 202"/>
                  <a:gd name="T16" fmla="*/ 595 w 178"/>
                  <a:gd name="T17" fmla="*/ 5 h 2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8" h="202">
                    <a:moveTo>
                      <a:pt x="178" y="1"/>
                    </a:moveTo>
                    <a:cubicBezTo>
                      <a:pt x="170" y="10"/>
                      <a:pt x="155" y="30"/>
                      <a:pt x="142" y="33"/>
                    </a:cubicBezTo>
                    <a:cubicBezTo>
                      <a:pt x="130" y="35"/>
                      <a:pt x="118" y="33"/>
                      <a:pt x="102" y="28"/>
                    </a:cubicBezTo>
                    <a:cubicBezTo>
                      <a:pt x="87" y="24"/>
                      <a:pt x="77" y="26"/>
                      <a:pt x="66" y="24"/>
                    </a:cubicBezTo>
                    <a:cubicBezTo>
                      <a:pt x="56" y="22"/>
                      <a:pt x="57" y="9"/>
                      <a:pt x="61" y="0"/>
                    </a:cubicBezTo>
                    <a:cubicBezTo>
                      <a:pt x="50" y="14"/>
                      <a:pt x="10" y="69"/>
                      <a:pt x="5" y="121"/>
                    </a:cubicBezTo>
                    <a:cubicBezTo>
                      <a:pt x="0" y="173"/>
                      <a:pt x="6" y="182"/>
                      <a:pt x="43" y="192"/>
                    </a:cubicBezTo>
                    <a:cubicBezTo>
                      <a:pt x="80" y="202"/>
                      <a:pt x="110" y="185"/>
                      <a:pt x="127" y="142"/>
                    </a:cubicBezTo>
                    <a:cubicBezTo>
                      <a:pt x="145" y="99"/>
                      <a:pt x="163" y="30"/>
                      <a:pt x="178" y="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3" name="Freeform 279">
                <a:extLst>
                  <a:ext uri="{FF2B5EF4-FFF2-40B4-BE49-F238E27FC236}">
                    <a16:creationId xmlns:a16="http://schemas.microsoft.com/office/drawing/2014/main" id="{62071E62-7007-4BC6-B8A9-AA4559B72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3276"/>
                <a:ext cx="213" cy="181"/>
              </a:xfrm>
              <a:custGeom>
                <a:avLst/>
                <a:gdLst>
                  <a:gd name="T0" fmla="*/ 405 w 142"/>
                  <a:gd name="T1" fmla="*/ 0 h 121"/>
                  <a:gd name="T2" fmla="*/ 399 w 142"/>
                  <a:gd name="T3" fmla="*/ 6 h 121"/>
                  <a:gd name="T4" fmla="*/ 189 w 142"/>
                  <a:gd name="T5" fmla="*/ 82 h 121"/>
                  <a:gd name="T6" fmla="*/ 99 w 142"/>
                  <a:gd name="T7" fmla="*/ 76 h 121"/>
                  <a:gd name="T8" fmla="*/ 93 w 142"/>
                  <a:gd name="T9" fmla="*/ 163 h 121"/>
                  <a:gd name="T10" fmla="*/ 35 w 142"/>
                  <a:gd name="T11" fmla="*/ 275 h 121"/>
                  <a:gd name="T12" fmla="*/ 0 w 142"/>
                  <a:gd name="T13" fmla="*/ 311 h 121"/>
                  <a:gd name="T14" fmla="*/ 0 w 142"/>
                  <a:gd name="T15" fmla="*/ 316 h 121"/>
                  <a:gd name="T16" fmla="*/ 21 w 142"/>
                  <a:gd name="T17" fmla="*/ 289 h 121"/>
                  <a:gd name="T18" fmla="*/ 39 w 142"/>
                  <a:gd name="T19" fmla="*/ 369 h 121"/>
                  <a:gd name="T20" fmla="*/ 161 w 142"/>
                  <a:gd name="T21" fmla="*/ 383 h 121"/>
                  <a:gd name="T22" fmla="*/ 296 w 142"/>
                  <a:gd name="T23" fmla="*/ 398 h 121"/>
                  <a:gd name="T24" fmla="*/ 351 w 142"/>
                  <a:gd name="T25" fmla="*/ 362 h 121"/>
                  <a:gd name="T26" fmla="*/ 410 w 142"/>
                  <a:gd name="T27" fmla="*/ 277 h 121"/>
                  <a:gd name="T28" fmla="*/ 432 w 142"/>
                  <a:gd name="T29" fmla="*/ 114 h 121"/>
                  <a:gd name="T30" fmla="*/ 405 w 142"/>
                  <a:gd name="T31" fmla="*/ 0 h 1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2" h="121">
                    <a:moveTo>
                      <a:pt x="120" y="0"/>
                    </a:moveTo>
                    <a:cubicBezTo>
                      <a:pt x="120" y="1"/>
                      <a:pt x="119" y="1"/>
                      <a:pt x="118" y="2"/>
                    </a:cubicBezTo>
                    <a:cubicBezTo>
                      <a:pt x="105" y="11"/>
                      <a:pt x="89" y="26"/>
                      <a:pt x="56" y="25"/>
                    </a:cubicBezTo>
                    <a:cubicBezTo>
                      <a:pt x="47" y="25"/>
                      <a:pt x="38" y="24"/>
                      <a:pt x="29" y="23"/>
                    </a:cubicBezTo>
                    <a:cubicBezTo>
                      <a:pt x="31" y="33"/>
                      <a:pt x="31" y="44"/>
                      <a:pt x="27" y="49"/>
                    </a:cubicBezTo>
                    <a:cubicBezTo>
                      <a:pt x="22" y="55"/>
                      <a:pt x="12" y="75"/>
                      <a:pt x="10" y="82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2" y="91"/>
                      <a:pt x="4" y="88"/>
                      <a:pt x="6" y="86"/>
                    </a:cubicBezTo>
                    <a:cubicBezTo>
                      <a:pt x="2" y="95"/>
                      <a:pt x="1" y="108"/>
                      <a:pt x="11" y="110"/>
                    </a:cubicBezTo>
                    <a:cubicBezTo>
                      <a:pt x="22" y="112"/>
                      <a:pt x="32" y="110"/>
                      <a:pt x="47" y="114"/>
                    </a:cubicBezTo>
                    <a:cubicBezTo>
                      <a:pt x="63" y="119"/>
                      <a:pt x="75" y="121"/>
                      <a:pt x="87" y="119"/>
                    </a:cubicBezTo>
                    <a:cubicBezTo>
                      <a:pt x="93" y="118"/>
                      <a:pt x="98" y="113"/>
                      <a:pt x="104" y="108"/>
                    </a:cubicBezTo>
                    <a:cubicBezTo>
                      <a:pt x="110" y="100"/>
                      <a:pt x="116" y="91"/>
                      <a:pt x="121" y="83"/>
                    </a:cubicBezTo>
                    <a:cubicBezTo>
                      <a:pt x="142" y="51"/>
                      <a:pt x="130" y="42"/>
                      <a:pt x="128" y="34"/>
                    </a:cubicBezTo>
                    <a:cubicBezTo>
                      <a:pt x="127" y="28"/>
                      <a:pt x="122" y="7"/>
                      <a:pt x="120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4" name="Freeform 280">
                <a:extLst>
                  <a:ext uri="{FF2B5EF4-FFF2-40B4-BE49-F238E27FC236}">
                    <a16:creationId xmlns:a16="http://schemas.microsoft.com/office/drawing/2014/main" id="{1A07AD67-6247-4D70-BEB2-DB31DACC5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4" y="3303"/>
                <a:ext cx="66" cy="132"/>
              </a:xfrm>
              <a:custGeom>
                <a:avLst/>
                <a:gdLst>
                  <a:gd name="T0" fmla="*/ 75 w 44"/>
                  <a:gd name="T1" fmla="*/ 54 h 88"/>
                  <a:gd name="T2" fmla="*/ 53 w 44"/>
                  <a:gd name="T3" fmla="*/ 221 h 88"/>
                  <a:gd name="T4" fmla="*/ 0 w 44"/>
                  <a:gd name="T5" fmla="*/ 297 h 88"/>
                  <a:gd name="T6" fmla="*/ 8 w 44"/>
                  <a:gd name="T7" fmla="*/ 296 h 88"/>
                  <a:gd name="T8" fmla="*/ 59 w 44"/>
                  <a:gd name="T9" fmla="*/ 234 h 88"/>
                  <a:gd name="T10" fmla="*/ 59 w 44"/>
                  <a:gd name="T11" fmla="*/ 234 h 88"/>
                  <a:gd name="T12" fmla="*/ 62 w 44"/>
                  <a:gd name="T13" fmla="*/ 0 h 88"/>
                  <a:gd name="T14" fmla="*/ 75 w 44"/>
                  <a:gd name="T15" fmla="*/ 54 h 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88">
                    <a:moveTo>
                      <a:pt x="22" y="16"/>
                    </a:moveTo>
                    <a:cubicBezTo>
                      <a:pt x="24" y="24"/>
                      <a:pt x="36" y="33"/>
                      <a:pt x="15" y="65"/>
                    </a:cubicBezTo>
                    <a:cubicBezTo>
                      <a:pt x="11" y="72"/>
                      <a:pt x="5" y="80"/>
                      <a:pt x="0" y="88"/>
                    </a:cubicBezTo>
                    <a:cubicBezTo>
                      <a:pt x="0" y="87"/>
                      <a:pt x="1" y="87"/>
                      <a:pt x="2" y="87"/>
                    </a:cubicBezTo>
                    <a:cubicBezTo>
                      <a:pt x="8" y="80"/>
                      <a:pt x="13" y="74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44" y="31"/>
                      <a:pt x="31" y="7"/>
                      <a:pt x="18" y="0"/>
                    </a:cubicBezTo>
                    <a:cubicBezTo>
                      <a:pt x="20" y="7"/>
                      <a:pt x="21" y="13"/>
                      <a:pt x="22" y="16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5" name="Freeform 281">
                <a:extLst>
                  <a:ext uri="{FF2B5EF4-FFF2-40B4-BE49-F238E27FC236}">
                    <a16:creationId xmlns:a16="http://schemas.microsoft.com/office/drawing/2014/main" id="{BCABBABB-16EA-40B7-87DF-2CE556EED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3306"/>
                <a:ext cx="300" cy="414"/>
              </a:xfrm>
              <a:custGeom>
                <a:avLst/>
                <a:gdLst>
                  <a:gd name="T0" fmla="*/ 606 w 200"/>
                  <a:gd name="T1" fmla="*/ 0 h 276"/>
                  <a:gd name="T2" fmla="*/ 593 w 200"/>
                  <a:gd name="T3" fmla="*/ 228 h 276"/>
                  <a:gd name="T4" fmla="*/ 593 w 200"/>
                  <a:gd name="T5" fmla="*/ 228 h 276"/>
                  <a:gd name="T6" fmla="*/ 419 w 200"/>
                  <a:gd name="T7" fmla="*/ 702 h 276"/>
                  <a:gd name="T8" fmla="*/ 135 w 200"/>
                  <a:gd name="T9" fmla="*/ 872 h 276"/>
                  <a:gd name="T10" fmla="*/ 5 w 200"/>
                  <a:gd name="T11" fmla="*/ 756 h 276"/>
                  <a:gd name="T12" fmla="*/ 134 w 200"/>
                  <a:gd name="T13" fmla="*/ 891 h 276"/>
                  <a:gd name="T14" fmla="*/ 417 w 200"/>
                  <a:gd name="T15" fmla="*/ 768 h 276"/>
                  <a:gd name="T16" fmla="*/ 561 w 200"/>
                  <a:gd name="T17" fmla="*/ 351 h 276"/>
                  <a:gd name="T18" fmla="*/ 633 w 200"/>
                  <a:gd name="T19" fmla="*/ 228 h 276"/>
                  <a:gd name="T20" fmla="*/ 669 w 200"/>
                  <a:gd name="T21" fmla="*/ 99 h 276"/>
                  <a:gd name="T22" fmla="*/ 606 w 200"/>
                  <a:gd name="T23" fmla="*/ 0 h 2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00" h="276">
                    <a:moveTo>
                      <a:pt x="179" y="0"/>
                    </a:moveTo>
                    <a:cubicBezTo>
                      <a:pt x="191" y="8"/>
                      <a:pt x="200" y="31"/>
                      <a:pt x="175" y="67"/>
                    </a:cubicBezTo>
                    <a:cubicBezTo>
                      <a:pt x="175" y="67"/>
                      <a:pt x="175" y="67"/>
                      <a:pt x="175" y="67"/>
                    </a:cubicBezTo>
                    <a:cubicBezTo>
                      <a:pt x="160" y="97"/>
                      <a:pt x="142" y="166"/>
                      <a:pt x="124" y="208"/>
                    </a:cubicBezTo>
                    <a:cubicBezTo>
                      <a:pt x="107" y="251"/>
                      <a:pt x="77" y="268"/>
                      <a:pt x="40" y="258"/>
                    </a:cubicBezTo>
                    <a:cubicBezTo>
                      <a:pt x="15" y="251"/>
                      <a:pt x="4" y="245"/>
                      <a:pt x="1" y="224"/>
                    </a:cubicBezTo>
                    <a:cubicBezTo>
                      <a:pt x="0" y="233"/>
                      <a:pt x="2" y="253"/>
                      <a:pt x="39" y="264"/>
                    </a:cubicBezTo>
                    <a:cubicBezTo>
                      <a:pt x="81" y="276"/>
                      <a:pt x="109" y="256"/>
                      <a:pt x="123" y="227"/>
                    </a:cubicBezTo>
                    <a:cubicBezTo>
                      <a:pt x="132" y="208"/>
                      <a:pt x="160" y="122"/>
                      <a:pt x="166" y="104"/>
                    </a:cubicBezTo>
                    <a:cubicBezTo>
                      <a:pt x="173" y="88"/>
                      <a:pt x="177" y="83"/>
                      <a:pt x="187" y="67"/>
                    </a:cubicBezTo>
                    <a:cubicBezTo>
                      <a:pt x="197" y="51"/>
                      <a:pt x="198" y="39"/>
                      <a:pt x="198" y="29"/>
                    </a:cubicBezTo>
                    <a:cubicBezTo>
                      <a:pt x="198" y="18"/>
                      <a:pt x="191" y="3"/>
                      <a:pt x="179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6" name="Freeform 282">
                <a:extLst>
                  <a:ext uri="{FF2B5EF4-FFF2-40B4-BE49-F238E27FC236}">
                    <a16:creationId xmlns:a16="http://schemas.microsoft.com/office/drawing/2014/main" id="{BBEE96BD-3359-46DD-8E01-B2B6D9304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2318"/>
                <a:ext cx="366" cy="242"/>
              </a:xfrm>
              <a:custGeom>
                <a:avLst/>
                <a:gdLst>
                  <a:gd name="T0" fmla="*/ 561 w 244"/>
                  <a:gd name="T1" fmla="*/ 5 h 161"/>
                  <a:gd name="T2" fmla="*/ 288 w 244"/>
                  <a:gd name="T3" fmla="*/ 27 h 161"/>
                  <a:gd name="T4" fmla="*/ 62 w 244"/>
                  <a:gd name="T5" fmla="*/ 126 h 161"/>
                  <a:gd name="T6" fmla="*/ 75 w 244"/>
                  <a:gd name="T7" fmla="*/ 404 h 161"/>
                  <a:gd name="T8" fmla="*/ 426 w 244"/>
                  <a:gd name="T9" fmla="*/ 540 h 161"/>
                  <a:gd name="T10" fmla="*/ 669 w 244"/>
                  <a:gd name="T11" fmla="*/ 481 h 161"/>
                  <a:gd name="T12" fmla="*/ 824 w 244"/>
                  <a:gd name="T13" fmla="*/ 431 h 161"/>
                  <a:gd name="T14" fmla="*/ 683 w 244"/>
                  <a:gd name="T15" fmla="*/ 332 h 161"/>
                  <a:gd name="T16" fmla="*/ 633 w 244"/>
                  <a:gd name="T17" fmla="*/ 99 h 161"/>
                  <a:gd name="T18" fmla="*/ 561 w 244"/>
                  <a:gd name="T19" fmla="*/ 5 h 1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44" h="161">
                    <a:moveTo>
                      <a:pt x="166" y="1"/>
                    </a:moveTo>
                    <a:cubicBezTo>
                      <a:pt x="157" y="0"/>
                      <a:pt x="107" y="1"/>
                      <a:pt x="85" y="8"/>
                    </a:cubicBezTo>
                    <a:cubicBezTo>
                      <a:pt x="63" y="15"/>
                      <a:pt x="36" y="19"/>
                      <a:pt x="18" y="37"/>
                    </a:cubicBezTo>
                    <a:cubicBezTo>
                      <a:pt x="0" y="55"/>
                      <a:pt x="5" y="90"/>
                      <a:pt x="22" y="119"/>
                    </a:cubicBezTo>
                    <a:cubicBezTo>
                      <a:pt x="39" y="148"/>
                      <a:pt x="97" y="161"/>
                      <a:pt x="126" y="159"/>
                    </a:cubicBezTo>
                    <a:cubicBezTo>
                      <a:pt x="155" y="157"/>
                      <a:pt x="177" y="146"/>
                      <a:pt x="198" y="142"/>
                    </a:cubicBezTo>
                    <a:cubicBezTo>
                      <a:pt x="219" y="138"/>
                      <a:pt x="236" y="128"/>
                      <a:pt x="244" y="127"/>
                    </a:cubicBezTo>
                    <a:cubicBezTo>
                      <a:pt x="235" y="126"/>
                      <a:pt x="206" y="110"/>
                      <a:pt x="202" y="98"/>
                    </a:cubicBezTo>
                    <a:cubicBezTo>
                      <a:pt x="198" y="86"/>
                      <a:pt x="199" y="45"/>
                      <a:pt x="187" y="29"/>
                    </a:cubicBezTo>
                    <a:cubicBezTo>
                      <a:pt x="175" y="13"/>
                      <a:pt x="166" y="1"/>
                      <a:pt x="166" y="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7" name="Freeform 283">
                <a:extLst>
                  <a:ext uri="{FF2B5EF4-FFF2-40B4-BE49-F238E27FC236}">
                    <a16:creationId xmlns:a16="http://schemas.microsoft.com/office/drawing/2014/main" id="{A2E4D734-A7A6-4C5F-BB27-FDF367F1E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" y="2399"/>
                <a:ext cx="304" cy="173"/>
              </a:xfrm>
              <a:custGeom>
                <a:avLst/>
                <a:gdLst>
                  <a:gd name="T0" fmla="*/ 666 w 203"/>
                  <a:gd name="T1" fmla="*/ 299 h 115"/>
                  <a:gd name="T2" fmla="*/ 424 w 203"/>
                  <a:gd name="T3" fmla="*/ 358 h 115"/>
                  <a:gd name="T4" fmla="*/ 73 w 203"/>
                  <a:gd name="T5" fmla="*/ 221 h 115"/>
                  <a:gd name="T6" fmla="*/ 27 w 203"/>
                  <a:gd name="T7" fmla="*/ 0 h 115"/>
                  <a:gd name="T8" fmla="*/ 63 w 203"/>
                  <a:gd name="T9" fmla="*/ 244 h 115"/>
                  <a:gd name="T10" fmla="*/ 424 w 203"/>
                  <a:gd name="T11" fmla="*/ 385 h 115"/>
                  <a:gd name="T12" fmla="*/ 681 w 203"/>
                  <a:gd name="T13" fmla="*/ 296 h 115"/>
                  <a:gd name="T14" fmla="*/ 681 w 203"/>
                  <a:gd name="T15" fmla="*/ 296 h 115"/>
                  <a:gd name="T16" fmla="*/ 666 w 203"/>
                  <a:gd name="T17" fmla="*/ 299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3" h="115">
                    <a:moveTo>
                      <a:pt x="198" y="88"/>
                    </a:moveTo>
                    <a:cubicBezTo>
                      <a:pt x="177" y="92"/>
                      <a:pt x="155" y="103"/>
                      <a:pt x="126" y="105"/>
                    </a:cubicBezTo>
                    <a:cubicBezTo>
                      <a:pt x="97" y="107"/>
                      <a:pt x="39" y="94"/>
                      <a:pt x="22" y="65"/>
                    </a:cubicBezTo>
                    <a:cubicBezTo>
                      <a:pt x="9" y="43"/>
                      <a:pt x="3" y="19"/>
                      <a:pt x="8" y="0"/>
                    </a:cubicBezTo>
                    <a:cubicBezTo>
                      <a:pt x="0" y="19"/>
                      <a:pt x="5" y="47"/>
                      <a:pt x="19" y="72"/>
                    </a:cubicBezTo>
                    <a:cubicBezTo>
                      <a:pt x="36" y="101"/>
                      <a:pt x="97" y="115"/>
                      <a:pt x="126" y="113"/>
                    </a:cubicBezTo>
                    <a:cubicBezTo>
                      <a:pt x="155" y="111"/>
                      <a:pt x="182" y="91"/>
                      <a:pt x="203" y="87"/>
                    </a:cubicBezTo>
                    <a:cubicBezTo>
                      <a:pt x="203" y="87"/>
                      <a:pt x="203" y="87"/>
                      <a:pt x="203" y="87"/>
                    </a:cubicBezTo>
                    <a:cubicBezTo>
                      <a:pt x="201" y="87"/>
                      <a:pt x="200" y="88"/>
                      <a:pt x="198" y="8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8" name="Freeform 284">
                <a:extLst>
                  <a:ext uri="{FF2B5EF4-FFF2-40B4-BE49-F238E27FC236}">
                    <a16:creationId xmlns:a16="http://schemas.microsoft.com/office/drawing/2014/main" id="{0460D040-3650-4034-AEF0-3A207ECA6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" y="2251"/>
                <a:ext cx="342" cy="240"/>
              </a:xfrm>
              <a:custGeom>
                <a:avLst/>
                <a:gdLst>
                  <a:gd name="T0" fmla="*/ 701 w 228"/>
                  <a:gd name="T1" fmla="*/ 0 h 160"/>
                  <a:gd name="T2" fmla="*/ 621 w 228"/>
                  <a:gd name="T3" fmla="*/ 26 h 160"/>
                  <a:gd name="T4" fmla="*/ 467 w 228"/>
                  <a:gd name="T5" fmla="*/ 35 h 160"/>
                  <a:gd name="T6" fmla="*/ 351 w 228"/>
                  <a:gd name="T7" fmla="*/ 72 h 160"/>
                  <a:gd name="T8" fmla="*/ 180 w 228"/>
                  <a:gd name="T9" fmla="*/ 120 h 160"/>
                  <a:gd name="T10" fmla="*/ 0 w 228"/>
                  <a:gd name="T11" fmla="*/ 167 h 160"/>
                  <a:gd name="T12" fmla="*/ 66 w 228"/>
                  <a:gd name="T13" fmla="*/ 251 h 160"/>
                  <a:gd name="T14" fmla="*/ 116 w 228"/>
                  <a:gd name="T15" fmla="*/ 485 h 160"/>
                  <a:gd name="T16" fmla="*/ 174 w 228"/>
                  <a:gd name="T17" fmla="*/ 540 h 160"/>
                  <a:gd name="T18" fmla="*/ 242 w 228"/>
                  <a:gd name="T19" fmla="*/ 480 h 160"/>
                  <a:gd name="T20" fmla="*/ 377 w 228"/>
                  <a:gd name="T21" fmla="*/ 404 h 160"/>
                  <a:gd name="T22" fmla="*/ 527 w 228"/>
                  <a:gd name="T23" fmla="*/ 383 h 160"/>
                  <a:gd name="T24" fmla="*/ 693 w 228"/>
                  <a:gd name="T25" fmla="*/ 311 h 160"/>
                  <a:gd name="T26" fmla="*/ 770 w 228"/>
                  <a:gd name="T27" fmla="*/ 302 h 160"/>
                  <a:gd name="T28" fmla="*/ 701 w 228"/>
                  <a:gd name="T29" fmla="*/ 0 h 1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8" h="160">
                    <a:moveTo>
                      <a:pt x="207" y="0"/>
                    </a:moveTo>
                    <a:cubicBezTo>
                      <a:pt x="200" y="2"/>
                      <a:pt x="192" y="5"/>
                      <a:pt x="184" y="7"/>
                    </a:cubicBezTo>
                    <a:cubicBezTo>
                      <a:pt x="168" y="11"/>
                      <a:pt x="154" y="9"/>
                      <a:pt x="138" y="10"/>
                    </a:cubicBezTo>
                    <a:cubicBezTo>
                      <a:pt x="123" y="11"/>
                      <a:pt x="116" y="18"/>
                      <a:pt x="104" y="21"/>
                    </a:cubicBezTo>
                    <a:cubicBezTo>
                      <a:pt x="93" y="25"/>
                      <a:pt x="76" y="31"/>
                      <a:pt x="53" y="35"/>
                    </a:cubicBezTo>
                    <a:cubicBezTo>
                      <a:pt x="32" y="38"/>
                      <a:pt x="15" y="46"/>
                      <a:pt x="0" y="49"/>
                    </a:cubicBezTo>
                    <a:cubicBezTo>
                      <a:pt x="4" y="54"/>
                      <a:pt x="11" y="63"/>
                      <a:pt x="19" y="74"/>
                    </a:cubicBezTo>
                    <a:cubicBezTo>
                      <a:pt x="31" y="90"/>
                      <a:pt x="30" y="131"/>
                      <a:pt x="34" y="143"/>
                    </a:cubicBezTo>
                    <a:cubicBezTo>
                      <a:pt x="36" y="148"/>
                      <a:pt x="43" y="155"/>
                      <a:pt x="51" y="160"/>
                    </a:cubicBezTo>
                    <a:cubicBezTo>
                      <a:pt x="57" y="154"/>
                      <a:pt x="67" y="145"/>
                      <a:pt x="71" y="142"/>
                    </a:cubicBezTo>
                    <a:cubicBezTo>
                      <a:pt x="78" y="137"/>
                      <a:pt x="99" y="125"/>
                      <a:pt x="111" y="119"/>
                    </a:cubicBezTo>
                    <a:cubicBezTo>
                      <a:pt x="123" y="112"/>
                      <a:pt x="138" y="116"/>
                      <a:pt x="156" y="113"/>
                    </a:cubicBezTo>
                    <a:cubicBezTo>
                      <a:pt x="173" y="111"/>
                      <a:pt x="199" y="93"/>
                      <a:pt x="205" y="92"/>
                    </a:cubicBezTo>
                    <a:cubicBezTo>
                      <a:pt x="209" y="91"/>
                      <a:pt x="221" y="90"/>
                      <a:pt x="228" y="89"/>
                    </a:cubicBezTo>
                    <a:cubicBezTo>
                      <a:pt x="215" y="61"/>
                      <a:pt x="207" y="24"/>
                      <a:pt x="207" y="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29" name="Freeform 285">
                <a:extLst>
                  <a:ext uri="{FF2B5EF4-FFF2-40B4-BE49-F238E27FC236}">
                    <a16:creationId xmlns:a16="http://schemas.microsoft.com/office/drawing/2014/main" id="{728B239C-F3A3-4B6C-A51B-3AEBB407A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425"/>
                <a:ext cx="116" cy="82"/>
              </a:xfrm>
              <a:custGeom>
                <a:avLst/>
                <a:gdLst>
                  <a:gd name="T0" fmla="*/ 211 w 77"/>
                  <a:gd name="T1" fmla="*/ 9 h 55"/>
                  <a:gd name="T2" fmla="*/ 75 w 77"/>
                  <a:gd name="T3" fmla="*/ 86 h 55"/>
                  <a:gd name="T4" fmla="*/ 8 w 77"/>
                  <a:gd name="T5" fmla="*/ 146 h 55"/>
                  <a:gd name="T6" fmla="*/ 80 w 77"/>
                  <a:gd name="T7" fmla="*/ 182 h 55"/>
                  <a:gd name="T8" fmla="*/ 81 w 77"/>
                  <a:gd name="T9" fmla="*/ 182 h 55"/>
                  <a:gd name="T10" fmla="*/ 238 w 77"/>
                  <a:gd name="T11" fmla="*/ 0 h 55"/>
                  <a:gd name="T12" fmla="*/ 211 w 77"/>
                  <a:gd name="T13" fmla="*/ 9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7" h="55">
                    <a:moveTo>
                      <a:pt x="62" y="3"/>
                    </a:moveTo>
                    <a:cubicBezTo>
                      <a:pt x="50" y="9"/>
                      <a:pt x="29" y="21"/>
                      <a:pt x="22" y="26"/>
                    </a:cubicBezTo>
                    <a:cubicBezTo>
                      <a:pt x="18" y="29"/>
                      <a:pt x="8" y="38"/>
                      <a:pt x="2" y="44"/>
                    </a:cubicBezTo>
                    <a:cubicBezTo>
                      <a:pt x="0" y="43"/>
                      <a:pt x="16" y="53"/>
                      <a:pt x="23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39" y="52"/>
                      <a:pt x="77" y="38"/>
                      <a:pt x="70" y="0"/>
                    </a:cubicBezTo>
                    <a:cubicBezTo>
                      <a:pt x="67" y="0"/>
                      <a:pt x="65" y="1"/>
                      <a:pt x="62" y="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0" name="Freeform 286">
                <a:extLst>
                  <a:ext uri="{FF2B5EF4-FFF2-40B4-BE49-F238E27FC236}">
                    <a16:creationId xmlns:a16="http://schemas.microsoft.com/office/drawing/2014/main" id="{5B04E162-77B0-4FDA-B32C-5DA90059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92"/>
                <a:ext cx="97" cy="105"/>
              </a:xfrm>
              <a:custGeom>
                <a:avLst/>
                <a:gdLst>
                  <a:gd name="T0" fmla="*/ 209 w 65"/>
                  <a:gd name="T1" fmla="*/ 228 h 70"/>
                  <a:gd name="T2" fmla="*/ 190 w 65"/>
                  <a:gd name="T3" fmla="*/ 203 h 70"/>
                  <a:gd name="T4" fmla="*/ 190 w 65"/>
                  <a:gd name="T5" fmla="*/ 203 h 70"/>
                  <a:gd name="T6" fmla="*/ 173 w 65"/>
                  <a:gd name="T7" fmla="*/ 194 h 70"/>
                  <a:gd name="T8" fmla="*/ 173 w 65"/>
                  <a:gd name="T9" fmla="*/ 194 h 70"/>
                  <a:gd name="T10" fmla="*/ 167 w 65"/>
                  <a:gd name="T11" fmla="*/ 188 h 70"/>
                  <a:gd name="T12" fmla="*/ 163 w 65"/>
                  <a:gd name="T13" fmla="*/ 188 h 70"/>
                  <a:gd name="T14" fmla="*/ 155 w 65"/>
                  <a:gd name="T15" fmla="*/ 183 h 70"/>
                  <a:gd name="T16" fmla="*/ 94 w 65"/>
                  <a:gd name="T17" fmla="*/ 135 h 70"/>
                  <a:gd name="T18" fmla="*/ 28 w 65"/>
                  <a:gd name="T19" fmla="*/ 18 h 70"/>
                  <a:gd name="T20" fmla="*/ 28 w 65"/>
                  <a:gd name="T21" fmla="*/ 0 h 70"/>
                  <a:gd name="T22" fmla="*/ 9 w 65"/>
                  <a:gd name="T23" fmla="*/ 27 h 70"/>
                  <a:gd name="T24" fmla="*/ 28 w 65"/>
                  <a:gd name="T25" fmla="*/ 116 h 70"/>
                  <a:gd name="T26" fmla="*/ 36 w 65"/>
                  <a:gd name="T27" fmla="*/ 120 h 70"/>
                  <a:gd name="T28" fmla="*/ 46 w 65"/>
                  <a:gd name="T29" fmla="*/ 126 h 70"/>
                  <a:gd name="T30" fmla="*/ 49 w 65"/>
                  <a:gd name="T31" fmla="*/ 129 h 70"/>
                  <a:gd name="T32" fmla="*/ 216 w 65"/>
                  <a:gd name="T33" fmla="*/ 237 h 70"/>
                  <a:gd name="T34" fmla="*/ 209 w 65"/>
                  <a:gd name="T35" fmla="*/ 228 h 70"/>
                  <a:gd name="T36" fmla="*/ 209 w 65"/>
                  <a:gd name="T37" fmla="*/ 228 h 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5" h="70">
                    <a:moveTo>
                      <a:pt x="63" y="67"/>
                    </a:moveTo>
                    <a:cubicBezTo>
                      <a:pt x="61" y="64"/>
                      <a:pt x="59" y="62"/>
                      <a:pt x="57" y="60"/>
                    </a:cubicBezTo>
                    <a:cubicBezTo>
                      <a:pt x="57" y="60"/>
                      <a:pt x="57" y="60"/>
                      <a:pt x="57" y="60"/>
                    </a:cubicBezTo>
                    <a:cubicBezTo>
                      <a:pt x="55" y="59"/>
                      <a:pt x="53" y="58"/>
                      <a:pt x="52" y="57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1" y="56"/>
                      <a:pt x="50" y="56"/>
                      <a:pt x="50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49" y="55"/>
                      <a:pt x="48" y="55"/>
                      <a:pt x="47" y="54"/>
                    </a:cubicBezTo>
                    <a:cubicBezTo>
                      <a:pt x="41" y="51"/>
                      <a:pt x="36" y="49"/>
                      <a:pt x="28" y="40"/>
                    </a:cubicBezTo>
                    <a:cubicBezTo>
                      <a:pt x="21" y="31"/>
                      <a:pt x="12" y="24"/>
                      <a:pt x="9" y="5"/>
                    </a:cubicBezTo>
                    <a:cubicBezTo>
                      <a:pt x="9" y="4"/>
                      <a:pt x="9" y="2"/>
                      <a:pt x="9" y="0"/>
                    </a:cubicBezTo>
                    <a:cubicBezTo>
                      <a:pt x="5" y="3"/>
                      <a:pt x="4" y="12"/>
                      <a:pt x="3" y="8"/>
                    </a:cubicBezTo>
                    <a:cubicBezTo>
                      <a:pt x="0" y="18"/>
                      <a:pt x="0" y="27"/>
                      <a:pt x="9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3" y="36"/>
                      <a:pt x="14" y="37"/>
                    </a:cubicBezTo>
                    <a:cubicBezTo>
                      <a:pt x="14" y="37"/>
                      <a:pt x="15" y="38"/>
                      <a:pt x="15" y="38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4" y="69"/>
                      <a:pt x="64" y="68"/>
                      <a:pt x="63" y="67"/>
                    </a:cubicBezTo>
                    <a:cubicBezTo>
                      <a:pt x="63" y="67"/>
                      <a:pt x="63" y="67"/>
                      <a:pt x="63" y="6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1" name="Freeform 287">
                <a:extLst>
                  <a:ext uri="{FF2B5EF4-FFF2-40B4-BE49-F238E27FC236}">
                    <a16:creationId xmlns:a16="http://schemas.microsoft.com/office/drawing/2014/main" id="{91CD86AC-F13E-4BF7-AF62-5547AD615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9" y="1250"/>
                <a:ext cx="294" cy="235"/>
              </a:xfrm>
              <a:custGeom>
                <a:avLst/>
                <a:gdLst>
                  <a:gd name="T0" fmla="*/ 545 w 196"/>
                  <a:gd name="T1" fmla="*/ 527 h 157"/>
                  <a:gd name="T2" fmla="*/ 558 w 196"/>
                  <a:gd name="T3" fmla="*/ 500 h 157"/>
                  <a:gd name="T4" fmla="*/ 585 w 196"/>
                  <a:gd name="T5" fmla="*/ 464 h 157"/>
                  <a:gd name="T6" fmla="*/ 639 w 196"/>
                  <a:gd name="T7" fmla="*/ 477 h 157"/>
                  <a:gd name="T8" fmla="*/ 642 w 196"/>
                  <a:gd name="T9" fmla="*/ 473 h 157"/>
                  <a:gd name="T10" fmla="*/ 648 w 196"/>
                  <a:gd name="T11" fmla="*/ 416 h 157"/>
                  <a:gd name="T12" fmla="*/ 660 w 196"/>
                  <a:gd name="T13" fmla="*/ 376 h 157"/>
                  <a:gd name="T14" fmla="*/ 653 w 196"/>
                  <a:gd name="T15" fmla="*/ 332 h 157"/>
                  <a:gd name="T16" fmla="*/ 642 w 196"/>
                  <a:gd name="T17" fmla="*/ 265 h 157"/>
                  <a:gd name="T18" fmla="*/ 639 w 196"/>
                  <a:gd name="T19" fmla="*/ 217 h 157"/>
                  <a:gd name="T20" fmla="*/ 620 w 196"/>
                  <a:gd name="T21" fmla="*/ 168 h 157"/>
                  <a:gd name="T22" fmla="*/ 606 w 196"/>
                  <a:gd name="T23" fmla="*/ 136 h 157"/>
                  <a:gd name="T24" fmla="*/ 567 w 196"/>
                  <a:gd name="T25" fmla="*/ 114 h 157"/>
                  <a:gd name="T26" fmla="*/ 566 w 196"/>
                  <a:gd name="T27" fmla="*/ 81 h 157"/>
                  <a:gd name="T28" fmla="*/ 518 w 196"/>
                  <a:gd name="T29" fmla="*/ 67 h 157"/>
                  <a:gd name="T30" fmla="*/ 491 w 196"/>
                  <a:gd name="T31" fmla="*/ 46 h 157"/>
                  <a:gd name="T32" fmla="*/ 486 w 196"/>
                  <a:gd name="T33" fmla="*/ 40 h 157"/>
                  <a:gd name="T34" fmla="*/ 473 w 196"/>
                  <a:gd name="T35" fmla="*/ 36 h 157"/>
                  <a:gd name="T36" fmla="*/ 459 w 196"/>
                  <a:gd name="T37" fmla="*/ 22 h 157"/>
                  <a:gd name="T38" fmla="*/ 426 w 196"/>
                  <a:gd name="T39" fmla="*/ 9 h 157"/>
                  <a:gd name="T40" fmla="*/ 405 w 196"/>
                  <a:gd name="T41" fmla="*/ 9 h 157"/>
                  <a:gd name="T42" fmla="*/ 338 w 196"/>
                  <a:gd name="T43" fmla="*/ 13 h 157"/>
                  <a:gd name="T44" fmla="*/ 315 w 196"/>
                  <a:gd name="T45" fmla="*/ 1 h 157"/>
                  <a:gd name="T46" fmla="*/ 270 w 196"/>
                  <a:gd name="T47" fmla="*/ 19 h 157"/>
                  <a:gd name="T48" fmla="*/ 234 w 196"/>
                  <a:gd name="T49" fmla="*/ 27 h 157"/>
                  <a:gd name="T50" fmla="*/ 201 w 196"/>
                  <a:gd name="T51" fmla="*/ 54 h 157"/>
                  <a:gd name="T52" fmla="*/ 153 w 196"/>
                  <a:gd name="T53" fmla="*/ 60 h 157"/>
                  <a:gd name="T54" fmla="*/ 140 w 196"/>
                  <a:gd name="T55" fmla="*/ 100 h 157"/>
                  <a:gd name="T56" fmla="*/ 80 w 196"/>
                  <a:gd name="T57" fmla="*/ 108 h 157"/>
                  <a:gd name="T58" fmla="*/ 53 w 196"/>
                  <a:gd name="T59" fmla="*/ 141 h 157"/>
                  <a:gd name="T60" fmla="*/ 48 w 196"/>
                  <a:gd name="T61" fmla="*/ 175 h 157"/>
                  <a:gd name="T62" fmla="*/ 35 w 196"/>
                  <a:gd name="T63" fmla="*/ 198 h 157"/>
                  <a:gd name="T64" fmla="*/ 12 w 196"/>
                  <a:gd name="T65" fmla="*/ 284 h 157"/>
                  <a:gd name="T66" fmla="*/ 35 w 196"/>
                  <a:gd name="T67" fmla="*/ 262 h 157"/>
                  <a:gd name="T68" fmla="*/ 39 w 196"/>
                  <a:gd name="T69" fmla="*/ 284 h 15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96" h="157">
                    <a:moveTo>
                      <a:pt x="161" y="157"/>
                    </a:moveTo>
                    <a:cubicBezTo>
                      <a:pt x="163" y="155"/>
                      <a:pt x="164" y="152"/>
                      <a:pt x="165" y="149"/>
                    </a:cubicBezTo>
                    <a:cubicBezTo>
                      <a:pt x="166" y="144"/>
                      <a:pt x="170" y="140"/>
                      <a:pt x="173" y="138"/>
                    </a:cubicBezTo>
                    <a:cubicBezTo>
                      <a:pt x="178" y="135"/>
                      <a:pt x="185" y="136"/>
                      <a:pt x="189" y="142"/>
                    </a:cubicBezTo>
                    <a:cubicBezTo>
                      <a:pt x="190" y="141"/>
                      <a:pt x="190" y="141"/>
                      <a:pt x="190" y="141"/>
                    </a:cubicBezTo>
                    <a:cubicBezTo>
                      <a:pt x="191" y="135"/>
                      <a:pt x="193" y="130"/>
                      <a:pt x="192" y="124"/>
                    </a:cubicBezTo>
                    <a:cubicBezTo>
                      <a:pt x="191" y="121"/>
                      <a:pt x="196" y="115"/>
                      <a:pt x="195" y="112"/>
                    </a:cubicBezTo>
                    <a:cubicBezTo>
                      <a:pt x="194" y="107"/>
                      <a:pt x="194" y="103"/>
                      <a:pt x="193" y="99"/>
                    </a:cubicBezTo>
                    <a:cubicBezTo>
                      <a:pt x="191" y="92"/>
                      <a:pt x="190" y="87"/>
                      <a:pt x="190" y="79"/>
                    </a:cubicBezTo>
                    <a:cubicBezTo>
                      <a:pt x="190" y="73"/>
                      <a:pt x="192" y="70"/>
                      <a:pt x="189" y="65"/>
                    </a:cubicBezTo>
                    <a:cubicBezTo>
                      <a:pt x="186" y="60"/>
                      <a:pt x="184" y="56"/>
                      <a:pt x="183" y="50"/>
                    </a:cubicBezTo>
                    <a:cubicBezTo>
                      <a:pt x="183" y="46"/>
                      <a:pt x="183" y="44"/>
                      <a:pt x="179" y="41"/>
                    </a:cubicBezTo>
                    <a:cubicBezTo>
                      <a:pt x="176" y="38"/>
                      <a:pt x="170" y="38"/>
                      <a:pt x="168" y="34"/>
                    </a:cubicBezTo>
                    <a:cubicBezTo>
                      <a:pt x="166" y="31"/>
                      <a:pt x="168" y="26"/>
                      <a:pt x="167" y="24"/>
                    </a:cubicBezTo>
                    <a:cubicBezTo>
                      <a:pt x="165" y="22"/>
                      <a:pt x="155" y="21"/>
                      <a:pt x="153" y="20"/>
                    </a:cubicBezTo>
                    <a:cubicBezTo>
                      <a:pt x="147" y="18"/>
                      <a:pt x="148" y="19"/>
                      <a:pt x="145" y="14"/>
                    </a:cubicBezTo>
                    <a:cubicBezTo>
                      <a:pt x="144" y="13"/>
                      <a:pt x="145" y="13"/>
                      <a:pt x="144" y="12"/>
                    </a:cubicBezTo>
                    <a:cubicBezTo>
                      <a:pt x="143" y="11"/>
                      <a:pt x="141" y="12"/>
                      <a:pt x="140" y="11"/>
                    </a:cubicBezTo>
                    <a:cubicBezTo>
                      <a:pt x="138" y="10"/>
                      <a:pt x="136" y="10"/>
                      <a:pt x="136" y="7"/>
                    </a:cubicBezTo>
                    <a:cubicBezTo>
                      <a:pt x="132" y="7"/>
                      <a:pt x="129" y="4"/>
                      <a:pt x="126" y="3"/>
                    </a:cubicBezTo>
                    <a:cubicBezTo>
                      <a:pt x="124" y="1"/>
                      <a:pt x="125" y="1"/>
                      <a:pt x="120" y="3"/>
                    </a:cubicBezTo>
                    <a:cubicBezTo>
                      <a:pt x="113" y="5"/>
                      <a:pt x="107" y="6"/>
                      <a:pt x="100" y="4"/>
                    </a:cubicBezTo>
                    <a:cubicBezTo>
                      <a:pt x="98" y="4"/>
                      <a:pt x="95" y="1"/>
                      <a:pt x="93" y="1"/>
                    </a:cubicBezTo>
                    <a:cubicBezTo>
                      <a:pt x="89" y="0"/>
                      <a:pt x="84" y="5"/>
                      <a:pt x="80" y="6"/>
                    </a:cubicBezTo>
                    <a:cubicBezTo>
                      <a:pt x="77" y="7"/>
                      <a:pt x="72" y="7"/>
                      <a:pt x="69" y="8"/>
                    </a:cubicBezTo>
                    <a:cubicBezTo>
                      <a:pt x="65" y="10"/>
                      <a:pt x="64" y="14"/>
                      <a:pt x="59" y="16"/>
                    </a:cubicBezTo>
                    <a:cubicBezTo>
                      <a:pt x="55" y="18"/>
                      <a:pt x="50" y="18"/>
                      <a:pt x="45" y="18"/>
                    </a:cubicBezTo>
                    <a:cubicBezTo>
                      <a:pt x="44" y="22"/>
                      <a:pt x="44" y="26"/>
                      <a:pt x="41" y="30"/>
                    </a:cubicBezTo>
                    <a:cubicBezTo>
                      <a:pt x="39" y="32"/>
                      <a:pt x="24" y="30"/>
                      <a:pt x="23" y="32"/>
                    </a:cubicBezTo>
                    <a:cubicBezTo>
                      <a:pt x="22" y="34"/>
                      <a:pt x="22" y="48"/>
                      <a:pt x="15" y="42"/>
                    </a:cubicBezTo>
                    <a:cubicBezTo>
                      <a:pt x="14" y="45"/>
                      <a:pt x="15" y="49"/>
                      <a:pt x="14" y="52"/>
                    </a:cubicBezTo>
                    <a:cubicBezTo>
                      <a:pt x="13" y="56"/>
                      <a:pt x="13" y="56"/>
                      <a:pt x="10" y="59"/>
                    </a:cubicBezTo>
                    <a:cubicBezTo>
                      <a:pt x="5" y="66"/>
                      <a:pt x="0" y="76"/>
                      <a:pt x="3" y="85"/>
                    </a:cubicBezTo>
                    <a:cubicBezTo>
                      <a:pt x="3" y="85"/>
                      <a:pt x="8" y="79"/>
                      <a:pt x="10" y="78"/>
                    </a:cubicBezTo>
                    <a:cubicBezTo>
                      <a:pt x="9" y="81"/>
                      <a:pt x="10" y="82"/>
                      <a:pt x="11" y="8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2" name="Freeform 288">
                <a:extLst>
                  <a:ext uri="{FF2B5EF4-FFF2-40B4-BE49-F238E27FC236}">
                    <a16:creationId xmlns:a16="http://schemas.microsoft.com/office/drawing/2014/main" id="{BD26AEB0-31AD-41D8-9381-F1D063341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1374"/>
                <a:ext cx="281" cy="332"/>
              </a:xfrm>
              <a:custGeom>
                <a:avLst/>
                <a:gdLst>
                  <a:gd name="T0" fmla="*/ 27 w 188"/>
                  <a:gd name="T1" fmla="*/ 0 h 221"/>
                  <a:gd name="T2" fmla="*/ 19 w 188"/>
                  <a:gd name="T3" fmla="*/ 12 h 221"/>
                  <a:gd name="T4" fmla="*/ 13 w 188"/>
                  <a:gd name="T5" fmla="*/ 108 h 221"/>
                  <a:gd name="T6" fmla="*/ 15 w 188"/>
                  <a:gd name="T7" fmla="*/ 228 h 221"/>
                  <a:gd name="T8" fmla="*/ 6 w 188"/>
                  <a:gd name="T9" fmla="*/ 370 h 221"/>
                  <a:gd name="T10" fmla="*/ 36 w 188"/>
                  <a:gd name="T11" fmla="*/ 508 h 221"/>
                  <a:gd name="T12" fmla="*/ 100 w 188"/>
                  <a:gd name="T13" fmla="*/ 628 h 221"/>
                  <a:gd name="T14" fmla="*/ 163 w 188"/>
                  <a:gd name="T15" fmla="*/ 675 h 221"/>
                  <a:gd name="T16" fmla="*/ 227 w 188"/>
                  <a:gd name="T17" fmla="*/ 750 h 221"/>
                  <a:gd name="T18" fmla="*/ 271 w 188"/>
                  <a:gd name="T19" fmla="*/ 723 h 221"/>
                  <a:gd name="T20" fmla="*/ 338 w 188"/>
                  <a:gd name="T21" fmla="*/ 650 h 221"/>
                  <a:gd name="T22" fmla="*/ 347 w 188"/>
                  <a:gd name="T23" fmla="*/ 637 h 221"/>
                  <a:gd name="T24" fmla="*/ 344 w 188"/>
                  <a:gd name="T25" fmla="*/ 634 h 221"/>
                  <a:gd name="T26" fmla="*/ 411 w 188"/>
                  <a:gd name="T27" fmla="*/ 601 h 221"/>
                  <a:gd name="T28" fmla="*/ 492 w 188"/>
                  <a:gd name="T29" fmla="*/ 539 h 221"/>
                  <a:gd name="T30" fmla="*/ 493 w 188"/>
                  <a:gd name="T31" fmla="*/ 478 h 221"/>
                  <a:gd name="T32" fmla="*/ 501 w 188"/>
                  <a:gd name="T33" fmla="*/ 433 h 221"/>
                  <a:gd name="T34" fmla="*/ 501 w 188"/>
                  <a:gd name="T35" fmla="*/ 433 h 221"/>
                  <a:gd name="T36" fmla="*/ 511 w 188"/>
                  <a:gd name="T37" fmla="*/ 392 h 221"/>
                  <a:gd name="T38" fmla="*/ 568 w 188"/>
                  <a:gd name="T39" fmla="*/ 364 h 221"/>
                  <a:gd name="T40" fmla="*/ 622 w 188"/>
                  <a:gd name="T41" fmla="*/ 264 h 221"/>
                  <a:gd name="T42" fmla="*/ 622 w 188"/>
                  <a:gd name="T43" fmla="*/ 201 h 2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88" h="221">
                    <a:moveTo>
                      <a:pt x="8" y="0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2" y="16"/>
                      <a:pt x="4" y="23"/>
                      <a:pt x="4" y="32"/>
                    </a:cubicBezTo>
                    <a:cubicBezTo>
                      <a:pt x="3" y="40"/>
                      <a:pt x="7" y="53"/>
                      <a:pt x="5" y="67"/>
                    </a:cubicBezTo>
                    <a:cubicBezTo>
                      <a:pt x="2" y="81"/>
                      <a:pt x="0" y="97"/>
                      <a:pt x="2" y="109"/>
                    </a:cubicBezTo>
                    <a:cubicBezTo>
                      <a:pt x="4" y="121"/>
                      <a:pt x="9" y="131"/>
                      <a:pt x="11" y="150"/>
                    </a:cubicBezTo>
                    <a:cubicBezTo>
                      <a:pt x="14" y="169"/>
                      <a:pt x="23" y="176"/>
                      <a:pt x="30" y="185"/>
                    </a:cubicBezTo>
                    <a:cubicBezTo>
                      <a:pt x="38" y="194"/>
                      <a:pt x="43" y="196"/>
                      <a:pt x="49" y="199"/>
                    </a:cubicBezTo>
                    <a:cubicBezTo>
                      <a:pt x="55" y="202"/>
                      <a:pt x="67" y="208"/>
                      <a:pt x="68" y="221"/>
                    </a:cubicBezTo>
                    <a:cubicBezTo>
                      <a:pt x="72" y="218"/>
                      <a:pt x="77" y="216"/>
                      <a:pt x="81" y="213"/>
                    </a:cubicBezTo>
                    <a:cubicBezTo>
                      <a:pt x="93" y="208"/>
                      <a:pt x="98" y="200"/>
                      <a:pt x="101" y="192"/>
                    </a:cubicBezTo>
                    <a:cubicBezTo>
                      <a:pt x="101" y="190"/>
                      <a:pt x="102" y="189"/>
                      <a:pt x="104" y="188"/>
                    </a:cubicBezTo>
                    <a:cubicBezTo>
                      <a:pt x="103" y="187"/>
                      <a:pt x="103" y="187"/>
                      <a:pt x="103" y="187"/>
                    </a:cubicBezTo>
                    <a:cubicBezTo>
                      <a:pt x="103" y="187"/>
                      <a:pt x="112" y="182"/>
                      <a:pt x="123" y="177"/>
                    </a:cubicBezTo>
                    <a:cubicBezTo>
                      <a:pt x="131" y="174"/>
                      <a:pt x="141" y="165"/>
                      <a:pt x="147" y="159"/>
                    </a:cubicBezTo>
                    <a:cubicBezTo>
                      <a:pt x="147" y="154"/>
                      <a:pt x="148" y="147"/>
                      <a:pt x="148" y="141"/>
                    </a:cubicBezTo>
                    <a:cubicBezTo>
                      <a:pt x="149" y="138"/>
                      <a:pt x="149" y="132"/>
                      <a:pt x="150" y="128"/>
                    </a:cubicBezTo>
                    <a:cubicBezTo>
                      <a:pt x="150" y="128"/>
                      <a:pt x="150" y="128"/>
                      <a:pt x="150" y="128"/>
                    </a:cubicBezTo>
                    <a:cubicBezTo>
                      <a:pt x="151" y="122"/>
                      <a:pt x="152" y="117"/>
                      <a:pt x="153" y="116"/>
                    </a:cubicBezTo>
                    <a:cubicBezTo>
                      <a:pt x="161" y="120"/>
                      <a:pt x="167" y="114"/>
                      <a:pt x="170" y="107"/>
                    </a:cubicBezTo>
                    <a:cubicBezTo>
                      <a:pt x="173" y="101"/>
                      <a:pt x="180" y="101"/>
                      <a:pt x="186" y="78"/>
                    </a:cubicBezTo>
                    <a:cubicBezTo>
                      <a:pt x="188" y="70"/>
                      <a:pt x="187" y="64"/>
                      <a:pt x="186" y="5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3" name="Freeform 289">
                <a:extLst>
                  <a:ext uri="{FF2B5EF4-FFF2-40B4-BE49-F238E27FC236}">
                    <a16:creationId xmlns:a16="http://schemas.microsoft.com/office/drawing/2014/main" id="{1C4293B4-E34E-4BDB-A392-25F27A19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7" y="2308"/>
                <a:ext cx="31" cy="25"/>
              </a:xfrm>
              <a:custGeom>
                <a:avLst/>
                <a:gdLst>
                  <a:gd name="T0" fmla="*/ 68 w 21"/>
                  <a:gd name="T1" fmla="*/ 26 h 17"/>
                  <a:gd name="T2" fmla="*/ 52 w 21"/>
                  <a:gd name="T3" fmla="*/ 6 h 17"/>
                  <a:gd name="T4" fmla="*/ 52 w 21"/>
                  <a:gd name="T5" fmla="*/ 35 h 17"/>
                  <a:gd name="T6" fmla="*/ 19 w 21"/>
                  <a:gd name="T7" fmla="*/ 0 h 17"/>
                  <a:gd name="T8" fmla="*/ 13 w 21"/>
                  <a:gd name="T9" fmla="*/ 54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21" y="8"/>
                    </a:moveTo>
                    <a:cubicBezTo>
                      <a:pt x="20" y="6"/>
                      <a:pt x="18" y="1"/>
                      <a:pt x="16" y="2"/>
                    </a:cubicBezTo>
                    <a:cubicBezTo>
                      <a:pt x="13" y="4"/>
                      <a:pt x="17" y="9"/>
                      <a:pt x="16" y="11"/>
                    </a:cubicBezTo>
                    <a:cubicBezTo>
                      <a:pt x="11" y="10"/>
                      <a:pt x="11" y="0"/>
                      <a:pt x="6" y="0"/>
                    </a:cubicBezTo>
                    <a:cubicBezTo>
                      <a:pt x="0" y="0"/>
                      <a:pt x="1" y="14"/>
                      <a:pt x="4" y="17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4" name="Freeform 290">
                <a:extLst>
                  <a:ext uri="{FF2B5EF4-FFF2-40B4-BE49-F238E27FC236}">
                    <a16:creationId xmlns:a16="http://schemas.microsoft.com/office/drawing/2014/main" id="{9B67C616-D36E-4EC8-BCA5-29BB1D78D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4" y="2371"/>
                <a:ext cx="14" cy="16"/>
              </a:xfrm>
              <a:custGeom>
                <a:avLst/>
                <a:gdLst>
                  <a:gd name="T0" fmla="*/ 5 w 9"/>
                  <a:gd name="T1" fmla="*/ 32 h 11"/>
                  <a:gd name="T2" fmla="*/ 19 w 9"/>
                  <a:gd name="T3" fmla="*/ 1 h 11"/>
                  <a:gd name="T4" fmla="*/ 26 w 9"/>
                  <a:gd name="T5" fmla="*/ 3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1" y="10"/>
                    </a:moveTo>
                    <a:cubicBezTo>
                      <a:pt x="0" y="8"/>
                      <a:pt x="1" y="2"/>
                      <a:pt x="5" y="1"/>
                    </a:cubicBezTo>
                    <a:cubicBezTo>
                      <a:pt x="9" y="0"/>
                      <a:pt x="9" y="8"/>
                      <a:pt x="7" y="1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5" name="Freeform 291">
                <a:extLst>
                  <a:ext uri="{FF2B5EF4-FFF2-40B4-BE49-F238E27FC236}">
                    <a16:creationId xmlns:a16="http://schemas.microsoft.com/office/drawing/2014/main" id="{DEC2EE9D-49BA-4AF5-9DB6-11316E970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4" y="2353"/>
                <a:ext cx="48" cy="16"/>
              </a:xfrm>
              <a:custGeom>
                <a:avLst/>
                <a:gdLst>
                  <a:gd name="T0" fmla="*/ 107 w 32"/>
                  <a:gd name="T1" fmla="*/ 28 h 11"/>
                  <a:gd name="T2" fmla="*/ 99 w 32"/>
                  <a:gd name="T3" fmla="*/ 1 h 11"/>
                  <a:gd name="T4" fmla="*/ 80 w 32"/>
                  <a:gd name="T5" fmla="*/ 28 h 11"/>
                  <a:gd name="T6" fmla="*/ 39 w 32"/>
                  <a:gd name="T7" fmla="*/ 22 h 11"/>
                  <a:gd name="T8" fmla="*/ 32 w 32"/>
                  <a:gd name="T9" fmla="*/ 0 h 11"/>
                  <a:gd name="T10" fmla="*/ 0 w 32"/>
                  <a:gd name="T11" fmla="*/ 33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1">
                    <a:moveTo>
                      <a:pt x="31" y="9"/>
                    </a:moveTo>
                    <a:cubicBezTo>
                      <a:pt x="32" y="7"/>
                      <a:pt x="31" y="2"/>
                      <a:pt x="29" y="1"/>
                    </a:cubicBezTo>
                    <a:cubicBezTo>
                      <a:pt x="26" y="0"/>
                      <a:pt x="24" y="7"/>
                      <a:pt x="23" y="9"/>
                    </a:cubicBezTo>
                    <a:cubicBezTo>
                      <a:pt x="22" y="0"/>
                      <a:pt x="15" y="5"/>
                      <a:pt x="11" y="7"/>
                    </a:cubicBezTo>
                    <a:cubicBezTo>
                      <a:pt x="10" y="5"/>
                      <a:pt x="10" y="2"/>
                      <a:pt x="9" y="0"/>
                    </a:cubicBezTo>
                    <a:cubicBezTo>
                      <a:pt x="5" y="1"/>
                      <a:pt x="2" y="8"/>
                      <a:pt x="0" y="1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6" name="Freeform 292">
                <a:extLst>
                  <a:ext uri="{FF2B5EF4-FFF2-40B4-BE49-F238E27FC236}">
                    <a16:creationId xmlns:a16="http://schemas.microsoft.com/office/drawing/2014/main" id="{2B2C799C-3BCA-48DC-834E-86127D529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359"/>
                <a:ext cx="12" cy="16"/>
              </a:xfrm>
              <a:custGeom>
                <a:avLst/>
                <a:gdLst>
                  <a:gd name="T0" fmla="*/ 27 w 8"/>
                  <a:gd name="T1" fmla="*/ 0 h 11"/>
                  <a:gd name="T2" fmla="*/ 21 w 8"/>
                  <a:gd name="T3" fmla="*/ 25 h 11"/>
                  <a:gd name="T4" fmla="*/ 0 w 8"/>
                  <a:gd name="T5" fmla="*/ 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8" y="0"/>
                    </a:moveTo>
                    <a:cubicBezTo>
                      <a:pt x="7" y="2"/>
                      <a:pt x="8" y="7"/>
                      <a:pt x="6" y="8"/>
                    </a:cubicBezTo>
                    <a:cubicBezTo>
                      <a:pt x="2" y="11"/>
                      <a:pt x="0" y="5"/>
                      <a:pt x="0" y="2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7" name="Freeform 293">
                <a:extLst>
                  <a:ext uri="{FF2B5EF4-FFF2-40B4-BE49-F238E27FC236}">
                    <a16:creationId xmlns:a16="http://schemas.microsoft.com/office/drawing/2014/main" id="{5618CBD2-8858-406C-BEBA-37FB91C74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9" y="2509"/>
                <a:ext cx="49" cy="55"/>
              </a:xfrm>
              <a:custGeom>
                <a:avLst/>
                <a:gdLst>
                  <a:gd name="T0" fmla="*/ 99 w 33"/>
                  <a:gd name="T1" fmla="*/ 122 h 37"/>
                  <a:gd name="T2" fmla="*/ 108 w 33"/>
                  <a:gd name="T3" fmla="*/ 100 h 37"/>
                  <a:gd name="T4" fmla="*/ 79 w 33"/>
                  <a:gd name="T5" fmla="*/ 106 h 37"/>
                  <a:gd name="T6" fmla="*/ 82 w 33"/>
                  <a:gd name="T7" fmla="*/ 76 h 37"/>
                  <a:gd name="T8" fmla="*/ 53 w 33"/>
                  <a:gd name="T9" fmla="*/ 86 h 37"/>
                  <a:gd name="T10" fmla="*/ 59 w 33"/>
                  <a:gd name="T11" fmla="*/ 59 h 37"/>
                  <a:gd name="T12" fmla="*/ 28 w 33"/>
                  <a:gd name="T13" fmla="*/ 62 h 37"/>
                  <a:gd name="T14" fmla="*/ 42 w 33"/>
                  <a:gd name="T15" fmla="*/ 1 h 37"/>
                  <a:gd name="T16" fmla="*/ 0 w 33"/>
                  <a:gd name="T17" fmla="*/ 19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3" h="37">
                    <a:moveTo>
                      <a:pt x="30" y="37"/>
                    </a:moveTo>
                    <a:cubicBezTo>
                      <a:pt x="31" y="35"/>
                      <a:pt x="33" y="32"/>
                      <a:pt x="33" y="30"/>
                    </a:cubicBezTo>
                    <a:cubicBezTo>
                      <a:pt x="30" y="29"/>
                      <a:pt x="27" y="31"/>
                      <a:pt x="24" y="32"/>
                    </a:cubicBezTo>
                    <a:cubicBezTo>
                      <a:pt x="25" y="30"/>
                      <a:pt x="27" y="26"/>
                      <a:pt x="25" y="23"/>
                    </a:cubicBezTo>
                    <a:cubicBezTo>
                      <a:pt x="23" y="21"/>
                      <a:pt x="19" y="25"/>
                      <a:pt x="16" y="26"/>
                    </a:cubicBezTo>
                    <a:cubicBezTo>
                      <a:pt x="17" y="23"/>
                      <a:pt x="18" y="21"/>
                      <a:pt x="18" y="18"/>
                    </a:cubicBezTo>
                    <a:cubicBezTo>
                      <a:pt x="16" y="17"/>
                      <a:pt x="12" y="19"/>
                      <a:pt x="9" y="19"/>
                    </a:cubicBezTo>
                    <a:cubicBezTo>
                      <a:pt x="9" y="14"/>
                      <a:pt x="15" y="7"/>
                      <a:pt x="13" y="1"/>
                    </a:cubicBezTo>
                    <a:cubicBezTo>
                      <a:pt x="8" y="0"/>
                      <a:pt x="4" y="4"/>
                      <a:pt x="0" y="6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8" name="Freeform 294">
                <a:extLst>
                  <a:ext uri="{FF2B5EF4-FFF2-40B4-BE49-F238E27FC236}">
                    <a16:creationId xmlns:a16="http://schemas.microsoft.com/office/drawing/2014/main" id="{BF53A807-477D-4634-B347-5950BE0C7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2458"/>
                <a:ext cx="23" cy="31"/>
              </a:xfrm>
              <a:custGeom>
                <a:avLst/>
                <a:gdLst>
                  <a:gd name="T0" fmla="*/ 54 w 15"/>
                  <a:gd name="T1" fmla="*/ 19 h 21"/>
                  <a:gd name="T2" fmla="*/ 28 w 15"/>
                  <a:gd name="T3" fmla="*/ 41 h 21"/>
                  <a:gd name="T4" fmla="*/ 43 w 15"/>
                  <a:gd name="T5" fmla="*/ 55 h 21"/>
                  <a:gd name="T6" fmla="*/ 0 w 15"/>
                  <a:gd name="T7" fmla="*/ 6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15" y="6"/>
                    </a:moveTo>
                    <a:cubicBezTo>
                      <a:pt x="13" y="0"/>
                      <a:pt x="3" y="7"/>
                      <a:pt x="8" y="13"/>
                    </a:cubicBezTo>
                    <a:cubicBezTo>
                      <a:pt x="10" y="15"/>
                      <a:pt x="14" y="14"/>
                      <a:pt x="12" y="17"/>
                    </a:cubicBezTo>
                    <a:cubicBezTo>
                      <a:pt x="10" y="19"/>
                      <a:pt x="3" y="21"/>
                      <a:pt x="0" y="2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39" name="Freeform 295">
                <a:extLst>
                  <a:ext uri="{FF2B5EF4-FFF2-40B4-BE49-F238E27FC236}">
                    <a16:creationId xmlns:a16="http://schemas.microsoft.com/office/drawing/2014/main" id="{A95FD5B8-4815-4414-8371-C61FB138C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2642"/>
                <a:ext cx="43" cy="38"/>
              </a:xfrm>
              <a:custGeom>
                <a:avLst/>
                <a:gdLst>
                  <a:gd name="T0" fmla="*/ 95 w 29"/>
                  <a:gd name="T1" fmla="*/ 67 h 25"/>
                  <a:gd name="T2" fmla="*/ 68 w 29"/>
                  <a:gd name="T3" fmla="*/ 81 h 25"/>
                  <a:gd name="T4" fmla="*/ 74 w 29"/>
                  <a:gd name="T5" fmla="*/ 49 h 25"/>
                  <a:gd name="T6" fmla="*/ 28 w 29"/>
                  <a:gd name="T7" fmla="*/ 67 h 25"/>
                  <a:gd name="T8" fmla="*/ 0 w 29"/>
                  <a:gd name="T9" fmla="*/ 0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5">
                    <a:moveTo>
                      <a:pt x="29" y="19"/>
                    </a:moveTo>
                    <a:cubicBezTo>
                      <a:pt x="27" y="20"/>
                      <a:pt x="24" y="25"/>
                      <a:pt x="21" y="23"/>
                    </a:cubicBezTo>
                    <a:cubicBezTo>
                      <a:pt x="22" y="20"/>
                      <a:pt x="24" y="17"/>
                      <a:pt x="23" y="14"/>
                    </a:cubicBezTo>
                    <a:cubicBezTo>
                      <a:pt x="18" y="15"/>
                      <a:pt x="14" y="18"/>
                      <a:pt x="9" y="19"/>
                    </a:cubicBezTo>
                    <a:cubicBezTo>
                      <a:pt x="7" y="11"/>
                      <a:pt x="14" y="1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0" name="Freeform 296">
                <a:extLst>
                  <a:ext uri="{FF2B5EF4-FFF2-40B4-BE49-F238E27FC236}">
                    <a16:creationId xmlns:a16="http://schemas.microsoft.com/office/drawing/2014/main" id="{7E798DB3-070F-4B80-9A68-F95561E0E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2657"/>
                <a:ext cx="35" cy="53"/>
              </a:xfrm>
              <a:custGeom>
                <a:avLst/>
                <a:gdLst>
                  <a:gd name="T0" fmla="*/ 61 w 23"/>
                  <a:gd name="T1" fmla="*/ 121 h 35"/>
                  <a:gd name="T2" fmla="*/ 75 w 23"/>
                  <a:gd name="T3" fmla="*/ 103 h 35"/>
                  <a:gd name="T4" fmla="*/ 49 w 23"/>
                  <a:gd name="T5" fmla="*/ 108 h 35"/>
                  <a:gd name="T6" fmla="*/ 62 w 23"/>
                  <a:gd name="T7" fmla="*/ 73 h 35"/>
                  <a:gd name="T8" fmla="*/ 32 w 23"/>
                  <a:gd name="T9" fmla="*/ 62 h 35"/>
                  <a:gd name="T10" fmla="*/ 40 w 23"/>
                  <a:gd name="T11" fmla="*/ 0 h 35"/>
                  <a:gd name="T12" fmla="*/ 0 w 23"/>
                  <a:gd name="T13" fmla="*/ 27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35">
                    <a:moveTo>
                      <a:pt x="17" y="35"/>
                    </a:moveTo>
                    <a:cubicBezTo>
                      <a:pt x="19" y="35"/>
                      <a:pt x="23" y="32"/>
                      <a:pt x="21" y="30"/>
                    </a:cubicBezTo>
                    <a:cubicBezTo>
                      <a:pt x="19" y="29"/>
                      <a:pt x="15" y="31"/>
                      <a:pt x="14" y="31"/>
                    </a:cubicBezTo>
                    <a:cubicBezTo>
                      <a:pt x="13" y="28"/>
                      <a:pt x="18" y="25"/>
                      <a:pt x="18" y="21"/>
                    </a:cubicBezTo>
                    <a:cubicBezTo>
                      <a:pt x="17" y="15"/>
                      <a:pt x="13" y="18"/>
                      <a:pt x="9" y="18"/>
                    </a:cubicBezTo>
                    <a:cubicBezTo>
                      <a:pt x="7" y="12"/>
                      <a:pt x="15" y="6"/>
                      <a:pt x="11" y="0"/>
                    </a:cubicBezTo>
                    <a:cubicBezTo>
                      <a:pt x="7" y="0"/>
                      <a:pt x="2" y="6"/>
                      <a:pt x="0" y="8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1" name="Freeform 297">
                <a:extLst>
                  <a:ext uri="{FF2B5EF4-FFF2-40B4-BE49-F238E27FC236}">
                    <a16:creationId xmlns:a16="http://schemas.microsoft.com/office/drawing/2014/main" id="{EBE554A6-1638-4DB2-BCF2-CBE453E95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2623"/>
                <a:ext cx="18" cy="21"/>
              </a:xfrm>
              <a:custGeom>
                <a:avLst/>
                <a:gdLst>
                  <a:gd name="T0" fmla="*/ 41 w 12"/>
                  <a:gd name="T1" fmla="*/ 21 h 14"/>
                  <a:gd name="T2" fmla="*/ 14 w 12"/>
                  <a:gd name="T3" fmla="*/ 41 h 14"/>
                  <a:gd name="T4" fmla="*/ 18 w 12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6"/>
                    </a:moveTo>
                    <a:cubicBezTo>
                      <a:pt x="10" y="7"/>
                      <a:pt x="7" y="14"/>
                      <a:pt x="4" y="12"/>
                    </a:cubicBezTo>
                    <a:cubicBezTo>
                      <a:pt x="0" y="10"/>
                      <a:pt x="6" y="3"/>
                      <a:pt x="5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2" name="Freeform 298">
                <a:extLst>
                  <a:ext uri="{FF2B5EF4-FFF2-40B4-BE49-F238E27FC236}">
                    <a16:creationId xmlns:a16="http://schemas.microsoft.com/office/drawing/2014/main" id="{4440CFF6-79BE-420B-859B-0B96EC882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2573"/>
                <a:ext cx="24" cy="27"/>
              </a:xfrm>
              <a:custGeom>
                <a:avLst/>
                <a:gdLst>
                  <a:gd name="T0" fmla="*/ 48 w 16"/>
                  <a:gd name="T1" fmla="*/ 62 h 18"/>
                  <a:gd name="T2" fmla="*/ 54 w 16"/>
                  <a:gd name="T3" fmla="*/ 39 h 18"/>
                  <a:gd name="T4" fmla="*/ 21 w 16"/>
                  <a:gd name="T5" fmla="*/ 41 h 18"/>
                  <a:gd name="T6" fmla="*/ 0 w 16"/>
                  <a:gd name="T7" fmla="*/ 27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8">
                    <a:moveTo>
                      <a:pt x="14" y="18"/>
                    </a:moveTo>
                    <a:cubicBezTo>
                      <a:pt x="14" y="15"/>
                      <a:pt x="16" y="13"/>
                      <a:pt x="16" y="11"/>
                    </a:cubicBezTo>
                    <a:cubicBezTo>
                      <a:pt x="12" y="9"/>
                      <a:pt x="9" y="11"/>
                      <a:pt x="6" y="12"/>
                    </a:cubicBezTo>
                    <a:cubicBezTo>
                      <a:pt x="16" y="5"/>
                      <a:pt x="3" y="0"/>
                      <a:pt x="0" y="8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3" name="Freeform 299">
                <a:extLst>
                  <a:ext uri="{FF2B5EF4-FFF2-40B4-BE49-F238E27FC236}">
                    <a16:creationId xmlns:a16="http://schemas.microsoft.com/office/drawing/2014/main" id="{992CCFCB-142C-4E70-AD0E-A0A262221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2506"/>
                <a:ext cx="20" cy="13"/>
              </a:xfrm>
              <a:custGeom>
                <a:avLst/>
                <a:gdLst>
                  <a:gd name="T0" fmla="*/ 48 w 13"/>
                  <a:gd name="T1" fmla="*/ 25 h 9"/>
                  <a:gd name="T2" fmla="*/ 18 w 13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9">
                    <a:moveTo>
                      <a:pt x="13" y="8"/>
                    </a:moveTo>
                    <a:cubicBezTo>
                      <a:pt x="13" y="0"/>
                      <a:pt x="0" y="2"/>
                      <a:pt x="5" y="9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4" name="Freeform 300">
                <a:extLst>
                  <a:ext uri="{FF2B5EF4-FFF2-40B4-BE49-F238E27FC236}">
                    <a16:creationId xmlns:a16="http://schemas.microsoft.com/office/drawing/2014/main" id="{843D6E77-B466-4527-BF38-4DCC74D8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5" y="2507"/>
                <a:ext cx="18" cy="35"/>
              </a:xfrm>
              <a:custGeom>
                <a:avLst/>
                <a:gdLst>
                  <a:gd name="T0" fmla="*/ 14 w 12"/>
                  <a:gd name="T1" fmla="*/ 81 h 23"/>
                  <a:gd name="T2" fmla="*/ 35 w 12"/>
                  <a:gd name="T3" fmla="*/ 62 h 23"/>
                  <a:gd name="T4" fmla="*/ 12 w 12"/>
                  <a:gd name="T5" fmla="*/ 49 h 23"/>
                  <a:gd name="T6" fmla="*/ 41 w 12"/>
                  <a:gd name="T7" fmla="*/ 14 h 23"/>
                  <a:gd name="T8" fmla="*/ 0 w 12"/>
                  <a:gd name="T9" fmla="*/ 8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4" y="23"/>
                    </a:moveTo>
                    <a:cubicBezTo>
                      <a:pt x="6" y="22"/>
                      <a:pt x="10" y="20"/>
                      <a:pt x="10" y="18"/>
                    </a:cubicBezTo>
                    <a:cubicBezTo>
                      <a:pt x="11" y="14"/>
                      <a:pt x="7" y="14"/>
                      <a:pt x="3" y="14"/>
                    </a:cubicBezTo>
                    <a:cubicBezTo>
                      <a:pt x="5" y="12"/>
                      <a:pt x="12" y="8"/>
                      <a:pt x="12" y="4"/>
                    </a:cubicBezTo>
                    <a:cubicBezTo>
                      <a:pt x="12" y="0"/>
                      <a:pt x="3" y="1"/>
                      <a:pt x="0" y="2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5" name="Freeform 301">
                <a:extLst>
                  <a:ext uri="{FF2B5EF4-FFF2-40B4-BE49-F238E27FC236}">
                    <a16:creationId xmlns:a16="http://schemas.microsoft.com/office/drawing/2014/main" id="{E694E292-90EC-444A-AC99-57A7FAEF2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2441"/>
                <a:ext cx="23" cy="23"/>
              </a:xfrm>
              <a:custGeom>
                <a:avLst/>
                <a:gdLst>
                  <a:gd name="T0" fmla="*/ 26 w 15"/>
                  <a:gd name="T1" fmla="*/ 54 h 15"/>
                  <a:gd name="T2" fmla="*/ 54 w 15"/>
                  <a:gd name="T3" fmla="*/ 12 h 15"/>
                  <a:gd name="T4" fmla="*/ 0 w 15"/>
                  <a:gd name="T5" fmla="*/ 2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7" y="15"/>
                    </a:moveTo>
                    <a:cubicBezTo>
                      <a:pt x="10" y="12"/>
                      <a:pt x="15" y="8"/>
                      <a:pt x="15" y="3"/>
                    </a:cubicBezTo>
                    <a:cubicBezTo>
                      <a:pt x="12" y="0"/>
                      <a:pt x="3" y="5"/>
                      <a:pt x="0" y="8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6" name="Freeform 302">
                <a:extLst>
                  <a:ext uri="{FF2B5EF4-FFF2-40B4-BE49-F238E27FC236}">
                    <a16:creationId xmlns:a16="http://schemas.microsoft.com/office/drawing/2014/main" id="{102083F1-45E3-4A91-9A61-9CA0C9CD5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8" y="2404"/>
                <a:ext cx="15" cy="21"/>
              </a:xfrm>
              <a:custGeom>
                <a:avLst/>
                <a:gdLst>
                  <a:gd name="T0" fmla="*/ 14 w 10"/>
                  <a:gd name="T1" fmla="*/ 48 h 14"/>
                  <a:gd name="T2" fmla="*/ 32 w 10"/>
                  <a:gd name="T3" fmla="*/ 18 h 14"/>
                  <a:gd name="T4" fmla="*/ 0 w 10"/>
                  <a:gd name="T5" fmla="*/ 2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4">
                    <a:moveTo>
                      <a:pt x="4" y="14"/>
                    </a:moveTo>
                    <a:cubicBezTo>
                      <a:pt x="6" y="13"/>
                      <a:pt x="10" y="8"/>
                      <a:pt x="9" y="5"/>
                    </a:cubicBezTo>
                    <a:cubicBezTo>
                      <a:pt x="7" y="0"/>
                      <a:pt x="1" y="6"/>
                      <a:pt x="0" y="8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7" name="Freeform 303">
                <a:extLst>
                  <a:ext uri="{FF2B5EF4-FFF2-40B4-BE49-F238E27FC236}">
                    <a16:creationId xmlns:a16="http://schemas.microsoft.com/office/drawing/2014/main" id="{2DBDA0F7-9692-4366-A06F-910D18EB6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" y="2276"/>
                <a:ext cx="23" cy="11"/>
              </a:xfrm>
              <a:custGeom>
                <a:avLst/>
                <a:gdLst>
                  <a:gd name="T0" fmla="*/ 21 w 15"/>
                  <a:gd name="T1" fmla="*/ 0 h 7"/>
                  <a:gd name="T2" fmla="*/ 49 w 15"/>
                  <a:gd name="T3" fmla="*/ 14 h 7"/>
                  <a:gd name="T4" fmla="*/ 0 w 15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7">
                    <a:moveTo>
                      <a:pt x="6" y="0"/>
                    </a:moveTo>
                    <a:cubicBezTo>
                      <a:pt x="8" y="1"/>
                      <a:pt x="15" y="1"/>
                      <a:pt x="14" y="4"/>
                    </a:cubicBezTo>
                    <a:cubicBezTo>
                      <a:pt x="13" y="7"/>
                      <a:pt x="2" y="7"/>
                      <a:pt x="0" y="6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8" name="Freeform 304">
                <a:extLst>
                  <a:ext uri="{FF2B5EF4-FFF2-40B4-BE49-F238E27FC236}">
                    <a16:creationId xmlns:a16="http://schemas.microsoft.com/office/drawing/2014/main" id="{2F7906D4-9F6D-4AAB-9DEB-0FF1B2AF2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2333"/>
                <a:ext cx="22" cy="20"/>
              </a:xfrm>
              <a:custGeom>
                <a:avLst/>
                <a:gdLst>
                  <a:gd name="T0" fmla="*/ 0 w 15"/>
                  <a:gd name="T1" fmla="*/ 22 h 13"/>
                  <a:gd name="T2" fmla="*/ 9 w 15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3">
                    <a:moveTo>
                      <a:pt x="0" y="6"/>
                    </a:moveTo>
                    <a:cubicBezTo>
                      <a:pt x="3" y="13"/>
                      <a:pt x="15" y="3"/>
                      <a:pt x="3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49" name="Freeform 305">
                <a:extLst>
                  <a:ext uri="{FF2B5EF4-FFF2-40B4-BE49-F238E27FC236}">
                    <a16:creationId xmlns:a16="http://schemas.microsoft.com/office/drawing/2014/main" id="{74F431B4-604D-421D-BCCD-D70280EC6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1" y="2257"/>
                <a:ext cx="24" cy="24"/>
              </a:xfrm>
              <a:custGeom>
                <a:avLst/>
                <a:gdLst>
                  <a:gd name="T0" fmla="*/ 14 w 16"/>
                  <a:gd name="T1" fmla="*/ 5 h 16"/>
                  <a:gd name="T2" fmla="*/ 14 w 16"/>
                  <a:gd name="T3" fmla="*/ 0 h 16"/>
                  <a:gd name="T4" fmla="*/ 54 w 16"/>
                  <a:gd name="T5" fmla="*/ 18 h 16"/>
                  <a:gd name="T6" fmla="*/ 8 w 16"/>
                  <a:gd name="T7" fmla="*/ 26 h 16"/>
                  <a:gd name="T8" fmla="*/ 45 w 16"/>
                  <a:gd name="T9" fmla="*/ 48 h 16"/>
                  <a:gd name="T10" fmla="*/ 0 w 16"/>
                  <a:gd name="T11" fmla="*/ 5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7" y="1"/>
                      <a:pt x="16" y="1"/>
                      <a:pt x="16" y="5"/>
                    </a:cubicBezTo>
                    <a:cubicBezTo>
                      <a:pt x="15" y="9"/>
                      <a:pt x="4" y="6"/>
                      <a:pt x="2" y="7"/>
                    </a:cubicBezTo>
                    <a:cubicBezTo>
                      <a:pt x="6" y="8"/>
                      <a:pt x="12" y="9"/>
                      <a:pt x="13" y="14"/>
                    </a:cubicBezTo>
                    <a:cubicBezTo>
                      <a:pt x="10" y="16"/>
                      <a:pt x="4" y="15"/>
                      <a:pt x="0" y="15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0" name="Freeform 306">
                <a:extLst>
                  <a:ext uri="{FF2B5EF4-FFF2-40B4-BE49-F238E27FC236}">
                    <a16:creationId xmlns:a16="http://schemas.microsoft.com/office/drawing/2014/main" id="{4AB2313E-94C2-4C11-BFF4-6AAD6C5F1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308"/>
                <a:ext cx="34" cy="33"/>
              </a:xfrm>
              <a:custGeom>
                <a:avLst/>
                <a:gdLst>
                  <a:gd name="T0" fmla="*/ 72 w 23"/>
                  <a:gd name="T1" fmla="*/ 35 h 22"/>
                  <a:gd name="T2" fmla="*/ 61 w 23"/>
                  <a:gd name="T3" fmla="*/ 12 h 22"/>
                  <a:gd name="T4" fmla="*/ 55 w 23"/>
                  <a:gd name="T5" fmla="*/ 39 h 22"/>
                  <a:gd name="T6" fmla="*/ 46 w 23"/>
                  <a:gd name="T7" fmla="*/ 54 h 22"/>
                  <a:gd name="T8" fmla="*/ 15 w 23"/>
                  <a:gd name="T9" fmla="*/ 14 h 22"/>
                  <a:gd name="T10" fmla="*/ 28 w 23"/>
                  <a:gd name="T11" fmla="*/ 7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2">
                    <a:moveTo>
                      <a:pt x="22" y="10"/>
                    </a:moveTo>
                    <a:cubicBezTo>
                      <a:pt x="23" y="8"/>
                      <a:pt x="22" y="4"/>
                      <a:pt x="19" y="3"/>
                    </a:cubicBezTo>
                    <a:cubicBezTo>
                      <a:pt x="11" y="0"/>
                      <a:pt x="16" y="9"/>
                      <a:pt x="17" y="11"/>
                    </a:cubicBezTo>
                    <a:cubicBezTo>
                      <a:pt x="18" y="14"/>
                      <a:pt x="18" y="17"/>
                      <a:pt x="14" y="16"/>
                    </a:cubicBezTo>
                    <a:cubicBezTo>
                      <a:pt x="9" y="14"/>
                      <a:pt x="9" y="6"/>
                      <a:pt x="5" y="4"/>
                    </a:cubicBezTo>
                    <a:cubicBezTo>
                      <a:pt x="0" y="7"/>
                      <a:pt x="4" y="19"/>
                      <a:pt x="9" y="22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1" name="Freeform 307">
                <a:extLst>
                  <a:ext uri="{FF2B5EF4-FFF2-40B4-BE49-F238E27FC236}">
                    <a16:creationId xmlns:a16="http://schemas.microsoft.com/office/drawing/2014/main" id="{2C02F483-BCBF-468E-8FD9-B02DF02ED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2237"/>
                <a:ext cx="18" cy="27"/>
              </a:xfrm>
              <a:custGeom>
                <a:avLst/>
                <a:gdLst>
                  <a:gd name="T0" fmla="*/ 41 w 12"/>
                  <a:gd name="T1" fmla="*/ 26 h 18"/>
                  <a:gd name="T2" fmla="*/ 21 w 12"/>
                  <a:gd name="T3" fmla="*/ 27 h 18"/>
                  <a:gd name="T4" fmla="*/ 0 w 12"/>
                  <a:gd name="T5" fmla="*/ 3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2" y="7"/>
                    </a:moveTo>
                    <a:cubicBezTo>
                      <a:pt x="9" y="3"/>
                      <a:pt x="2" y="0"/>
                      <a:pt x="6" y="8"/>
                    </a:cubicBezTo>
                    <a:cubicBezTo>
                      <a:pt x="11" y="18"/>
                      <a:pt x="6" y="15"/>
                      <a:pt x="0" y="1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2" name="Freeform 308">
                <a:extLst>
                  <a:ext uri="{FF2B5EF4-FFF2-40B4-BE49-F238E27FC236}">
                    <a16:creationId xmlns:a16="http://schemas.microsoft.com/office/drawing/2014/main" id="{E69C0000-F001-4676-8F0B-119D883A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2216"/>
                <a:ext cx="27" cy="30"/>
              </a:xfrm>
              <a:custGeom>
                <a:avLst/>
                <a:gdLst>
                  <a:gd name="T0" fmla="*/ 62 w 18"/>
                  <a:gd name="T1" fmla="*/ 14 h 20"/>
                  <a:gd name="T2" fmla="*/ 18 w 18"/>
                  <a:gd name="T3" fmla="*/ 12 h 20"/>
                  <a:gd name="T4" fmla="*/ 53 w 18"/>
                  <a:gd name="T5" fmla="*/ 59 h 20"/>
                  <a:gd name="T6" fmla="*/ 8 w 18"/>
                  <a:gd name="T7" fmla="*/ 62 h 20"/>
                  <a:gd name="T8" fmla="*/ 8 w 18"/>
                  <a:gd name="T9" fmla="*/ 6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8" y="4"/>
                    </a:moveTo>
                    <a:cubicBezTo>
                      <a:pt x="14" y="2"/>
                      <a:pt x="9" y="0"/>
                      <a:pt x="5" y="3"/>
                    </a:cubicBezTo>
                    <a:cubicBezTo>
                      <a:pt x="0" y="7"/>
                      <a:pt x="14" y="12"/>
                      <a:pt x="15" y="17"/>
                    </a:cubicBezTo>
                    <a:cubicBezTo>
                      <a:pt x="11" y="20"/>
                      <a:pt x="6" y="17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3" name="Freeform 309">
                <a:extLst>
                  <a:ext uri="{FF2B5EF4-FFF2-40B4-BE49-F238E27FC236}">
                    <a16:creationId xmlns:a16="http://schemas.microsoft.com/office/drawing/2014/main" id="{12EF6A7F-555F-4D2E-AA1B-948D50E50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2144"/>
                <a:ext cx="42" cy="24"/>
              </a:xfrm>
              <a:custGeom>
                <a:avLst/>
                <a:gdLst>
                  <a:gd name="T0" fmla="*/ 86 w 28"/>
                  <a:gd name="T1" fmla="*/ 26 h 16"/>
                  <a:gd name="T2" fmla="*/ 59 w 28"/>
                  <a:gd name="T3" fmla="*/ 39 h 16"/>
                  <a:gd name="T4" fmla="*/ 35 w 28"/>
                  <a:gd name="T5" fmla="*/ 0 h 16"/>
                  <a:gd name="T6" fmla="*/ 0 w 28"/>
                  <a:gd name="T7" fmla="*/ 5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25" y="7"/>
                    </a:moveTo>
                    <a:cubicBezTo>
                      <a:pt x="28" y="1"/>
                      <a:pt x="18" y="4"/>
                      <a:pt x="17" y="11"/>
                    </a:cubicBezTo>
                    <a:cubicBezTo>
                      <a:pt x="16" y="8"/>
                      <a:pt x="13" y="0"/>
                      <a:pt x="10" y="0"/>
                    </a:cubicBezTo>
                    <a:cubicBezTo>
                      <a:pt x="4" y="0"/>
                      <a:pt x="2" y="11"/>
                      <a:pt x="0" y="16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4" name="Freeform 310">
                <a:extLst>
                  <a:ext uri="{FF2B5EF4-FFF2-40B4-BE49-F238E27FC236}">
                    <a16:creationId xmlns:a16="http://schemas.microsoft.com/office/drawing/2014/main" id="{A8EE806D-B96E-4DCC-A927-DDB1EAA4B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5" y="2044"/>
                <a:ext cx="27" cy="18"/>
              </a:xfrm>
              <a:custGeom>
                <a:avLst/>
                <a:gdLst>
                  <a:gd name="T0" fmla="*/ 32 w 18"/>
                  <a:gd name="T1" fmla="*/ 0 h 12"/>
                  <a:gd name="T2" fmla="*/ 53 w 18"/>
                  <a:gd name="T3" fmla="*/ 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9" y="0"/>
                    </a:moveTo>
                    <a:cubicBezTo>
                      <a:pt x="0" y="12"/>
                      <a:pt x="18" y="11"/>
                      <a:pt x="15" y="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5" name="Freeform 311">
                <a:extLst>
                  <a:ext uri="{FF2B5EF4-FFF2-40B4-BE49-F238E27FC236}">
                    <a16:creationId xmlns:a16="http://schemas.microsoft.com/office/drawing/2014/main" id="{1104B72C-FC9E-40A6-8CF2-16D598CBB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2023"/>
                <a:ext cx="11" cy="6"/>
              </a:xfrm>
              <a:custGeom>
                <a:avLst/>
                <a:gdLst>
                  <a:gd name="T0" fmla="*/ 0 w 7"/>
                  <a:gd name="T1" fmla="*/ 14 h 4"/>
                  <a:gd name="T2" fmla="*/ 27 w 7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4">
                    <a:moveTo>
                      <a:pt x="0" y="4"/>
                    </a:moveTo>
                    <a:cubicBezTo>
                      <a:pt x="2" y="4"/>
                      <a:pt x="4" y="1"/>
                      <a:pt x="7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6" name="Freeform 312">
                <a:extLst>
                  <a:ext uri="{FF2B5EF4-FFF2-40B4-BE49-F238E27FC236}">
                    <a16:creationId xmlns:a16="http://schemas.microsoft.com/office/drawing/2014/main" id="{0E7B79BF-F89B-447F-9F19-EE0AC8AA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026"/>
                <a:ext cx="18" cy="18"/>
              </a:xfrm>
              <a:custGeom>
                <a:avLst/>
                <a:gdLst>
                  <a:gd name="T0" fmla="*/ 26 w 12"/>
                  <a:gd name="T1" fmla="*/ 0 h 12"/>
                  <a:gd name="T2" fmla="*/ 0 w 12"/>
                  <a:gd name="T3" fmla="*/ 32 h 12"/>
                  <a:gd name="T4" fmla="*/ 41 w 12"/>
                  <a:gd name="T5" fmla="*/ 1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3" y="1"/>
                      <a:pt x="0" y="5"/>
                      <a:pt x="0" y="9"/>
                    </a:cubicBezTo>
                    <a:cubicBezTo>
                      <a:pt x="3" y="12"/>
                      <a:pt x="9" y="8"/>
                      <a:pt x="12" y="5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7" name="Freeform 313">
                <a:extLst>
                  <a:ext uri="{FF2B5EF4-FFF2-40B4-BE49-F238E27FC236}">
                    <a16:creationId xmlns:a16="http://schemas.microsoft.com/office/drawing/2014/main" id="{6C451E37-6461-4BFD-9701-E62DB93DE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4" y="2038"/>
                <a:ext cx="8" cy="27"/>
              </a:xfrm>
              <a:custGeom>
                <a:avLst/>
                <a:gdLst>
                  <a:gd name="T0" fmla="*/ 21 w 5"/>
                  <a:gd name="T1" fmla="*/ 0 h 18"/>
                  <a:gd name="T2" fmla="*/ 8 w 5"/>
                  <a:gd name="T3" fmla="*/ 6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cubicBezTo>
                      <a:pt x="0" y="4"/>
                      <a:pt x="2" y="13"/>
                      <a:pt x="2" y="18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8" name="Freeform 314">
                <a:extLst>
                  <a:ext uri="{FF2B5EF4-FFF2-40B4-BE49-F238E27FC236}">
                    <a16:creationId xmlns:a16="http://schemas.microsoft.com/office/drawing/2014/main" id="{960B7F87-60F7-48D8-BA4B-2363ECB4E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2053"/>
                <a:ext cx="12" cy="7"/>
              </a:xfrm>
              <a:custGeom>
                <a:avLst/>
                <a:gdLst>
                  <a:gd name="T0" fmla="*/ 0 w 8"/>
                  <a:gd name="T1" fmla="*/ 0 h 5"/>
                  <a:gd name="T2" fmla="*/ 27 w 8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5">
                    <a:moveTo>
                      <a:pt x="0" y="0"/>
                    </a:moveTo>
                    <a:cubicBezTo>
                      <a:pt x="2" y="3"/>
                      <a:pt x="5" y="4"/>
                      <a:pt x="8" y="5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59" name="Freeform 315">
                <a:extLst>
                  <a:ext uri="{FF2B5EF4-FFF2-40B4-BE49-F238E27FC236}">
                    <a16:creationId xmlns:a16="http://schemas.microsoft.com/office/drawing/2014/main" id="{5C12FD2E-4E44-49E8-95E9-4ACF43C96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8" y="2311"/>
                <a:ext cx="27" cy="33"/>
              </a:xfrm>
              <a:custGeom>
                <a:avLst/>
                <a:gdLst>
                  <a:gd name="T0" fmla="*/ 62 w 18"/>
                  <a:gd name="T1" fmla="*/ 48 h 22"/>
                  <a:gd name="T2" fmla="*/ 45 w 18"/>
                  <a:gd name="T3" fmla="*/ 7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22">
                    <a:moveTo>
                      <a:pt x="18" y="14"/>
                    </a:moveTo>
                    <a:cubicBezTo>
                      <a:pt x="11" y="0"/>
                      <a:pt x="0" y="15"/>
                      <a:pt x="13" y="22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0" name="Freeform 316">
                <a:extLst>
                  <a:ext uri="{FF2B5EF4-FFF2-40B4-BE49-F238E27FC236}">
                    <a16:creationId xmlns:a16="http://schemas.microsoft.com/office/drawing/2014/main" id="{19D60697-009F-484D-A8AF-EB8063605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2380"/>
                <a:ext cx="18" cy="10"/>
              </a:xfrm>
              <a:custGeom>
                <a:avLst/>
                <a:gdLst>
                  <a:gd name="T0" fmla="*/ 0 w 12"/>
                  <a:gd name="T1" fmla="*/ 20 h 7"/>
                  <a:gd name="T2" fmla="*/ 41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3" y="4"/>
                      <a:pt x="7" y="1"/>
                      <a:pt x="12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1" name="Freeform 317">
                <a:extLst>
                  <a:ext uri="{FF2B5EF4-FFF2-40B4-BE49-F238E27FC236}">
                    <a16:creationId xmlns:a16="http://schemas.microsoft.com/office/drawing/2014/main" id="{9774BC4D-9DFC-4004-AD29-65C076EA1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3003"/>
                <a:ext cx="33" cy="34"/>
              </a:xfrm>
              <a:custGeom>
                <a:avLst/>
                <a:gdLst>
                  <a:gd name="T0" fmla="*/ 27 w 22"/>
                  <a:gd name="T1" fmla="*/ 74 h 23"/>
                  <a:gd name="T2" fmla="*/ 14 w 22"/>
                  <a:gd name="T3" fmla="*/ 49 h 23"/>
                  <a:gd name="T4" fmla="*/ 0 w 22"/>
                  <a:gd name="T5" fmla="*/ 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3">
                    <a:moveTo>
                      <a:pt x="8" y="23"/>
                    </a:moveTo>
                    <a:cubicBezTo>
                      <a:pt x="6" y="23"/>
                      <a:pt x="3" y="18"/>
                      <a:pt x="4" y="15"/>
                    </a:cubicBezTo>
                    <a:cubicBezTo>
                      <a:pt x="22" y="18"/>
                      <a:pt x="14" y="0"/>
                      <a:pt x="0" y="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2" name="Freeform 318">
                <a:extLst>
                  <a:ext uri="{FF2B5EF4-FFF2-40B4-BE49-F238E27FC236}">
                    <a16:creationId xmlns:a16="http://schemas.microsoft.com/office/drawing/2014/main" id="{A4A8F242-868F-4ED5-A105-BA10071E3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3088"/>
                <a:ext cx="13" cy="14"/>
              </a:xfrm>
              <a:custGeom>
                <a:avLst/>
                <a:gdLst>
                  <a:gd name="T0" fmla="*/ 25 w 9"/>
                  <a:gd name="T1" fmla="*/ 30 h 9"/>
                  <a:gd name="T2" fmla="*/ 0 w 9"/>
                  <a:gd name="T3" fmla="*/ 12 h 9"/>
                  <a:gd name="T4" fmla="*/ 27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8" y="8"/>
                    </a:moveTo>
                    <a:cubicBezTo>
                      <a:pt x="4" y="9"/>
                      <a:pt x="2" y="6"/>
                      <a:pt x="0" y="3"/>
                    </a:cubicBezTo>
                    <a:cubicBezTo>
                      <a:pt x="1" y="0"/>
                      <a:pt x="5" y="0"/>
                      <a:pt x="9" y="0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3" name="Freeform 319">
                <a:extLst>
                  <a:ext uri="{FF2B5EF4-FFF2-40B4-BE49-F238E27FC236}">
                    <a16:creationId xmlns:a16="http://schemas.microsoft.com/office/drawing/2014/main" id="{5A46F92C-FB86-4479-8BF7-42930E0B6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" y="3220"/>
                <a:ext cx="6" cy="26"/>
              </a:xfrm>
              <a:custGeom>
                <a:avLst/>
                <a:gdLst>
                  <a:gd name="T0" fmla="*/ 0 w 4"/>
                  <a:gd name="T1" fmla="*/ 0 h 17"/>
                  <a:gd name="T2" fmla="*/ 8 w 4"/>
                  <a:gd name="T3" fmla="*/ 61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7">
                    <a:moveTo>
                      <a:pt x="0" y="0"/>
                    </a:moveTo>
                    <a:cubicBezTo>
                      <a:pt x="3" y="4"/>
                      <a:pt x="4" y="13"/>
                      <a:pt x="2" y="17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4" name="Freeform 320">
                <a:extLst>
                  <a:ext uri="{FF2B5EF4-FFF2-40B4-BE49-F238E27FC236}">
                    <a16:creationId xmlns:a16="http://schemas.microsoft.com/office/drawing/2014/main" id="{4E5F9770-1EA1-4428-BC40-66862ADEB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3127"/>
                <a:ext cx="33" cy="53"/>
              </a:xfrm>
              <a:custGeom>
                <a:avLst/>
                <a:gdLst>
                  <a:gd name="T0" fmla="*/ 75 w 22"/>
                  <a:gd name="T1" fmla="*/ 18 h 35"/>
                  <a:gd name="T2" fmla="*/ 66 w 22"/>
                  <a:gd name="T3" fmla="*/ 45 h 35"/>
                  <a:gd name="T4" fmla="*/ 48 w 22"/>
                  <a:gd name="T5" fmla="*/ 88 h 35"/>
                  <a:gd name="T6" fmla="*/ 12 w 22"/>
                  <a:gd name="T7" fmla="*/ 76 h 35"/>
                  <a:gd name="T8" fmla="*/ 18 w 22"/>
                  <a:gd name="T9" fmla="*/ 121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5">
                    <a:moveTo>
                      <a:pt x="22" y="5"/>
                    </a:moveTo>
                    <a:cubicBezTo>
                      <a:pt x="16" y="0"/>
                      <a:pt x="13" y="9"/>
                      <a:pt x="19" y="13"/>
                    </a:cubicBezTo>
                    <a:cubicBezTo>
                      <a:pt x="11" y="12"/>
                      <a:pt x="6" y="17"/>
                      <a:pt x="14" y="25"/>
                    </a:cubicBezTo>
                    <a:cubicBezTo>
                      <a:pt x="10" y="23"/>
                      <a:pt x="6" y="19"/>
                      <a:pt x="3" y="22"/>
                    </a:cubicBezTo>
                    <a:cubicBezTo>
                      <a:pt x="0" y="25"/>
                      <a:pt x="3" y="33"/>
                      <a:pt x="5" y="35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5" name="Freeform 321">
                <a:extLst>
                  <a:ext uri="{FF2B5EF4-FFF2-40B4-BE49-F238E27FC236}">
                    <a16:creationId xmlns:a16="http://schemas.microsoft.com/office/drawing/2014/main" id="{3B280DB7-094C-4C1F-9069-D658467DF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8" y="3231"/>
                <a:ext cx="24" cy="21"/>
              </a:xfrm>
              <a:custGeom>
                <a:avLst/>
                <a:gdLst>
                  <a:gd name="T0" fmla="*/ 8 w 16"/>
                  <a:gd name="T1" fmla="*/ 12 h 14"/>
                  <a:gd name="T2" fmla="*/ 14 w 16"/>
                  <a:gd name="T3" fmla="*/ 48 h 14"/>
                  <a:gd name="T4" fmla="*/ 35 w 16"/>
                  <a:gd name="T5" fmla="*/ 8 h 14"/>
                  <a:gd name="T6" fmla="*/ 53 w 16"/>
                  <a:gd name="T7" fmla="*/ 39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2" y="3"/>
                    </a:moveTo>
                    <a:cubicBezTo>
                      <a:pt x="1" y="6"/>
                      <a:pt x="0" y="13"/>
                      <a:pt x="4" y="14"/>
                    </a:cubicBezTo>
                    <a:cubicBezTo>
                      <a:pt x="6" y="12"/>
                      <a:pt x="8" y="3"/>
                      <a:pt x="10" y="2"/>
                    </a:cubicBezTo>
                    <a:cubicBezTo>
                      <a:pt x="15" y="0"/>
                      <a:pt x="16" y="9"/>
                      <a:pt x="15" y="11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6" name="Freeform 322">
                <a:extLst>
                  <a:ext uri="{FF2B5EF4-FFF2-40B4-BE49-F238E27FC236}">
                    <a16:creationId xmlns:a16="http://schemas.microsoft.com/office/drawing/2014/main" id="{8780664D-EC03-4621-A9E3-5F4EFE450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3268"/>
                <a:ext cx="1" cy="9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7" name="Freeform 323">
                <a:extLst>
                  <a:ext uri="{FF2B5EF4-FFF2-40B4-BE49-F238E27FC236}">
                    <a16:creationId xmlns:a16="http://schemas.microsoft.com/office/drawing/2014/main" id="{20888311-F18E-48DB-9B6A-2708BC932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8" y="3225"/>
                <a:ext cx="5" cy="10"/>
              </a:xfrm>
              <a:custGeom>
                <a:avLst/>
                <a:gdLst>
                  <a:gd name="T0" fmla="*/ 0 w 3"/>
                  <a:gd name="T1" fmla="*/ 0 h 7"/>
                  <a:gd name="T2" fmla="*/ 13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2" y="2"/>
                      <a:pt x="3" y="4"/>
                      <a:pt x="3" y="7"/>
                    </a:cubicBezTo>
                  </a:path>
                </a:pathLst>
              </a:custGeom>
              <a:noFill/>
              <a:ln w="9525" cap="flat">
                <a:solidFill>
                  <a:srgbClr val="C29B8B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8" name="Freeform 324">
                <a:extLst>
                  <a:ext uri="{FF2B5EF4-FFF2-40B4-BE49-F238E27FC236}">
                    <a16:creationId xmlns:a16="http://schemas.microsoft.com/office/drawing/2014/main" id="{4788B386-EAC8-410A-8B0A-B0481F4D8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805"/>
                <a:ext cx="52" cy="31"/>
              </a:xfrm>
              <a:custGeom>
                <a:avLst/>
                <a:gdLst>
                  <a:gd name="T0" fmla="*/ 108 w 35"/>
                  <a:gd name="T1" fmla="*/ 59 h 21"/>
                  <a:gd name="T2" fmla="*/ 108 w 35"/>
                  <a:gd name="T3" fmla="*/ 65 h 21"/>
                  <a:gd name="T4" fmla="*/ 101 w 35"/>
                  <a:gd name="T5" fmla="*/ 32 h 21"/>
                  <a:gd name="T6" fmla="*/ 68 w 35"/>
                  <a:gd name="T7" fmla="*/ 65 h 21"/>
                  <a:gd name="T8" fmla="*/ 67 w 35"/>
                  <a:gd name="T9" fmla="*/ 28 h 21"/>
                  <a:gd name="T10" fmla="*/ 42 w 35"/>
                  <a:gd name="T11" fmla="*/ 59 h 21"/>
                  <a:gd name="T12" fmla="*/ 0 w 35"/>
                  <a:gd name="T13" fmla="*/ 46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21">
                    <a:moveTo>
                      <a:pt x="33" y="18"/>
                    </a:moveTo>
                    <a:cubicBezTo>
                      <a:pt x="32" y="21"/>
                      <a:pt x="32" y="21"/>
                      <a:pt x="33" y="20"/>
                    </a:cubicBezTo>
                    <a:cubicBezTo>
                      <a:pt x="35" y="16"/>
                      <a:pt x="34" y="13"/>
                      <a:pt x="31" y="10"/>
                    </a:cubicBezTo>
                    <a:cubicBezTo>
                      <a:pt x="27" y="12"/>
                      <a:pt x="25" y="17"/>
                      <a:pt x="21" y="20"/>
                    </a:cubicBezTo>
                    <a:cubicBezTo>
                      <a:pt x="23" y="16"/>
                      <a:pt x="23" y="12"/>
                      <a:pt x="20" y="9"/>
                    </a:cubicBezTo>
                    <a:cubicBezTo>
                      <a:pt x="17" y="11"/>
                      <a:pt x="15" y="14"/>
                      <a:pt x="13" y="18"/>
                    </a:cubicBezTo>
                    <a:cubicBezTo>
                      <a:pt x="23" y="1"/>
                      <a:pt x="7" y="0"/>
                      <a:pt x="0" y="14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69" name="Freeform 325">
                <a:extLst>
                  <a:ext uri="{FF2B5EF4-FFF2-40B4-BE49-F238E27FC236}">
                    <a16:creationId xmlns:a16="http://schemas.microsoft.com/office/drawing/2014/main" id="{E9B89104-ECC6-4362-AF18-6B25307AA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1790"/>
                <a:ext cx="67" cy="33"/>
              </a:xfrm>
              <a:custGeom>
                <a:avLst/>
                <a:gdLst>
                  <a:gd name="T0" fmla="*/ 0 w 45"/>
                  <a:gd name="T1" fmla="*/ 62 h 22"/>
                  <a:gd name="T2" fmla="*/ 0 w 45"/>
                  <a:gd name="T3" fmla="*/ 75 h 22"/>
                  <a:gd name="T4" fmla="*/ 9 w 45"/>
                  <a:gd name="T5" fmla="*/ 32 h 22"/>
                  <a:gd name="T6" fmla="*/ 36 w 45"/>
                  <a:gd name="T7" fmla="*/ 72 h 22"/>
                  <a:gd name="T8" fmla="*/ 55 w 45"/>
                  <a:gd name="T9" fmla="*/ 18 h 22"/>
                  <a:gd name="T10" fmla="*/ 127 w 45"/>
                  <a:gd name="T11" fmla="*/ 0 h 22"/>
                  <a:gd name="T12" fmla="*/ 149 w 45"/>
                  <a:gd name="T13" fmla="*/ 7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22">
                    <a:moveTo>
                      <a:pt x="0" y="18"/>
                    </a:moveTo>
                    <a:cubicBezTo>
                      <a:pt x="0" y="20"/>
                      <a:pt x="0" y="21"/>
                      <a:pt x="0" y="22"/>
                    </a:cubicBezTo>
                    <a:cubicBezTo>
                      <a:pt x="0" y="17"/>
                      <a:pt x="1" y="13"/>
                      <a:pt x="3" y="9"/>
                    </a:cubicBezTo>
                    <a:cubicBezTo>
                      <a:pt x="7" y="12"/>
                      <a:pt x="6" y="18"/>
                      <a:pt x="11" y="21"/>
                    </a:cubicBezTo>
                    <a:cubicBezTo>
                      <a:pt x="15" y="17"/>
                      <a:pt x="15" y="10"/>
                      <a:pt x="17" y="5"/>
                    </a:cubicBezTo>
                    <a:cubicBezTo>
                      <a:pt x="30" y="14"/>
                      <a:pt x="29" y="18"/>
                      <a:pt x="38" y="0"/>
                    </a:cubicBezTo>
                    <a:cubicBezTo>
                      <a:pt x="42" y="7"/>
                      <a:pt x="43" y="15"/>
                      <a:pt x="45" y="22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0" name="Freeform 326">
                <a:extLst>
                  <a:ext uri="{FF2B5EF4-FFF2-40B4-BE49-F238E27FC236}">
                    <a16:creationId xmlns:a16="http://schemas.microsoft.com/office/drawing/2014/main" id="{D58DF8E9-8FBE-42B2-986C-72D670866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695"/>
                <a:ext cx="48" cy="56"/>
              </a:xfrm>
              <a:custGeom>
                <a:avLst/>
                <a:gdLst>
                  <a:gd name="T0" fmla="*/ 0 w 32"/>
                  <a:gd name="T1" fmla="*/ 101 h 37"/>
                  <a:gd name="T2" fmla="*/ 35 w 32"/>
                  <a:gd name="T3" fmla="*/ 121 h 37"/>
                  <a:gd name="T4" fmla="*/ 21 w 32"/>
                  <a:gd name="T5" fmla="*/ 88 h 37"/>
                  <a:gd name="T6" fmla="*/ 54 w 32"/>
                  <a:gd name="T7" fmla="*/ 82 h 37"/>
                  <a:gd name="T8" fmla="*/ 45 w 32"/>
                  <a:gd name="T9" fmla="*/ 54 h 37"/>
                  <a:gd name="T10" fmla="*/ 54 w 32"/>
                  <a:gd name="T11" fmla="*/ 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37">
                    <a:moveTo>
                      <a:pt x="0" y="29"/>
                    </a:moveTo>
                    <a:cubicBezTo>
                      <a:pt x="1" y="34"/>
                      <a:pt x="6" y="37"/>
                      <a:pt x="10" y="35"/>
                    </a:cubicBezTo>
                    <a:cubicBezTo>
                      <a:pt x="11" y="32"/>
                      <a:pt x="9" y="28"/>
                      <a:pt x="6" y="25"/>
                    </a:cubicBezTo>
                    <a:cubicBezTo>
                      <a:pt x="9" y="26"/>
                      <a:pt x="13" y="25"/>
                      <a:pt x="16" y="24"/>
                    </a:cubicBezTo>
                    <a:cubicBezTo>
                      <a:pt x="15" y="23"/>
                      <a:pt x="14" y="18"/>
                      <a:pt x="13" y="16"/>
                    </a:cubicBezTo>
                    <a:cubicBezTo>
                      <a:pt x="32" y="20"/>
                      <a:pt x="21" y="8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1" name="Freeform 327">
                <a:extLst>
                  <a:ext uri="{FF2B5EF4-FFF2-40B4-BE49-F238E27FC236}">
                    <a16:creationId xmlns:a16="http://schemas.microsoft.com/office/drawing/2014/main" id="{674BC229-41C0-4770-ADEB-1A95A65DD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3" y="1679"/>
                <a:ext cx="45" cy="84"/>
              </a:xfrm>
              <a:custGeom>
                <a:avLst/>
                <a:gdLst>
                  <a:gd name="T0" fmla="*/ 89 w 30"/>
                  <a:gd name="T1" fmla="*/ 0 h 56"/>
                  <a:gd name="T2" fmla="*/ 62 w 30"/>
                  <a:gd name="T3" fmla="*/ 21 h 56"/>
                  <a:gd name="T4" fmla="*/ 99 w 30"/>
                  <a:gd name="T5" fmla="*/ 45 h 56"/>
                  <a:gd name="T6" fmla="*/ 48 w 30"/>
                  <a:gd name="T7" fmla="*/ 66 h 56"/>
                  <a:gd name="T8" fmla="*/ 86 w 30"/>
                  <a:gd name="T9" fmla="*/ 102 h 56"/>
                  <a:gd name="T10" fmla="*/ 45 w 30"/>
                  <a:gd name="T11" fmla="*/ 135 h 56"/>
                  <a:gd name="T12" fmla="*/ 0 w 30"/>
                  <a:gd name="T13" fmla="*/ 176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6">
                    <a:moveTo>
                      <a:pt x="26" y="0"/>
                    </a:moveTo>
                    <a:cubicBezTo>
                      <a:pt x="27" y="4"/>
                      <a:pt x="22" y="2"/>
                      <a:pt x="18" y="6"/>
                    </a:cubicBezTo>
                    <a:cubicBezTo>
                      <a:pt x="21" y="10"/>
                      <a:pt x="25" y="11"/>
                      <a:pt x="29" y="13"/>
                    </a:cubicBezTo>
                    <a:cubicBezTo>
                      <a:pt x="24" y="15"/>
                      <a:pt x="19" y="16"/>
                      <a:pt x="14" y="19"/>
                    </a:cubicBezTo>
                    <a:cubicBezTo>
                      <a:pt x="16" y="24"/>
                      <a:pt x="22" y="25"/>
                      <a:pt x="25" y="30"/>
                    </a:cubicBezTo>
                    <a:cubicBezTo>
                      <a:pt x="22" y="35"/>
                      <a:pt x="17" y="36"/>
                      <a:pt x="13" y="40"/>
                    </a:cubicBezTo>
                    <a:cubicBezTo>
                      <a:pt x="30" y="44"/>
                      <a:pt x="9" y="56"/>
                      <a:pt x="0" y="52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2" name="Freeform 328">
                <a:extLst>
                  <a:ext uri="{FF2B5EF4-FFF2-40B4-BE49-F238E27FC236}">
                    <a16:creationId xmlns:a16="http://schemas.microsoft.com/office/drawing/2014/main" id="{EC68E668-766B-44B3-8DD0-984F3C500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" y="1770"/>
                <a:ext cx="29" cy="27"/>
              </a:xfrm>
              <a:custGeom>
                <a:avLst/>
                <a:gdLst>
                  <a:gd name="T0" fmla="*/ 5 w 19"/>
                  <a:gd name="T1" fmla="*/ 59 h 18"/>
                  <a:gd name="T2" fmla="*/ 12 w 19"/>
                  <a:gd name="T3" fmla="*/ 18 h 18"/>
                  <a:gd name="T4" fmla="*/ 49 w 19"/>
                  <a:gd name="T5" fmla="*/ 53 h 18"/>
                  <a:gd name="T6" fmla="*/ 56 w 19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8">
                    <a:moveTo>
                      <a:pt x="1" y="17"/>
                    </a:moveTo>
                    <a:cubicBezTo>
                      <a:pt x="0" y="13"/>
                      <a:pt x="1" y="9"/>
                      <a:pt x="3" y="5"/>
                    </a:cubicBezTo>
                    <a:cubicBezTo>
                      <a:pt x="5" y="9"/>
                      <a:pt x="8" y="18"/>
                      <a:pt x="14" y="15"/>
                    </a:cubicBezTo>
                    <a:cubicBezTo>
                      <a:pt x="19" y="12"/>
                      <a:pt x="15" y="4"/>
                      <a:pt x="16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3" name="Freeform 329">
                <a:extLst>
                  <a:ext uri="{FF2B5EF4-FFF2-40B4-BE49-F238E27FC236}">
                    <a16:creationId xmlns:a16="http://schemas.microsoft.com/office/drawing/2014/main" id="{342B938A-ABD5-46FF-936D-246BB2E29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14"/>
                <a:ext cx="44" cy="40"/>
              </a:xfrm>
              <a:custGeom>
                <a:avLst/>
                <a:gdLst>
                  <a:gd name="T0" fmla="*/ 12 w 29"/>
                  <a:gd name="T1" fmla="*/ 87 h 27"/>
                  <a:gd name="T2" fmla="*/ 8 w 29"/>
                  <a:gd name="T3" fmla="*/ 55 h 27"/>
                  <a:gd name="T4" fmla="*/ 35 w 29"/>
                  <a:gd name="T5" fmla="*/ 74 h 27"/>
                  <a:gd name="T6" fmla="*/ 35 w 29"/>
                  <a:gd name="T7" fmla="*/ 41 h 27"/>
                  <a:gd name="T8" fmla="*/ 76 w 29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3" y="27"/>
                    </a:moveTo>
                    <a:cubicBezTo>
                      <a:pt x="0" y="24"/>
                      <a:pt x="0" y="21"/>
                      <a:pt x="2" y="17"/>
                    </a:cubicBezTo>
                    <a:cubicBezTo>
                      <a:pt x="5" y="19"/>
                      <a:pt x="8" y="21"/>
                      <a:pt x="10" y="23"/>
                    </a:cubicBezTo>
                    <a:cubicBezTo>
                      <a:pt x="10" y="20"/>
                      <a:pt x="10" y="16"/>
                      <a:pt x="10" y="13"/>
                    </a:cubicBezTo>
                    <a:cubicBezTo>
                      <a:pt x="20" y="24"/>
                      <a:pt x="29" y="12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4" name="Freeform 330">
                <a:extLst>
                  <a:ext uri="{FF2B5EF4-FFF2-40B4-BE49-F238E27FC236}">
                    <a16:creationId xmlns:a16="http://schemas.microsoft.com/office/drawing/2014/main" id="{C2F3A202-C889-4DF3-9FAC-1A189514F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1818"/>
                <a:ext cx="26" cy="57"/>
              </a:xfrm>
              <a:custGeom>
                <a:avLst/>
                <a:gdLst>
                  <a:gd name="T0" fmla="*/ 18 w 17"/>
                  <a:gd name="T1" fmla="*/ 129 h 38"/>
                  <a:gd name="T2" fmla="*/ 43 w 17"/>
                  <a:gd name="T3" fmla="*/ 108 h 38"/>
                  <a:gd name="T4" fmla="*/ 21 w 17"/>
                  <a:gd name="T5" fmla="*/ 102 h 38"/>
                  <a:gd name="T6" fmla="*/ 28 w 17"/>
                  <a:gd name="T7" fmla="*/ 62 h 38"/>
                  <a:gd name="T8" fmla="*/ 0 w 17"/>
                  <a:gd name="T9" fmla="*/ 27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38">
                    <a:moveTo>
                      <a:pt x="5" y="38"/>
                    </a:moveTo>
                    <a:cubicBezTo>
                      <a:pt x="9" y="38"/>
                      <a:pt x="12" y="36"/>
                      <a:pt x="12" y="32"/>
                    </a:cubicBezTo>
                    <a:cubicBezTo>
                      <a:pt x="10" y="31"/>
                      <a:pt x="8" y="30"/>
                      <a:pt x="6" y="30"/>
                    </a:cubicBezTo>
                    <a:cubicBezTo>
                      <a:pt x="10" y="27"/>
                      <a:pt x="17" y="21"/>
                      <a:pt x="8" y="18"/>
                    </a:cubicBezTo>
                    <a:cubicBezTo>
                      <a:pt x="13" y="10"/>
                      <a:pt x="15" y="0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5" name="Freeform 331">
                <a:extLst>
                  <a:ext uri="{FF2B5EF4-FFF2-40B4-BE49-F238E27FC236}">
                    <a16:creationId xmlns:a16="http://schemas.microsoft.com/office/drawing/2014/main" id="{F94DD119-AC33-4E0E-97B7-65EEEB66C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937"/>
                <a:ext cx="32" cy="26"/>
              </a:xfrm>
              <a:custGeom>
                <a:avLst/>
                <a:gdLst>
                  <a:gd name="T0" fmla="*/ 70 w 21"/>
                  <a:gd name="T1" fmla="*/ 57 h 17"/>
                  <a:gd name="T2" fmla="*/ 67 w 21"/>
                  <a:gd name="T3" fmla="*/ 21 h 17"/>
                  <a:gd name="T4" fmla="*/ 41 w 21"/>
                  <a:gd name="T5" fmla="*/ 43 h 17"/>
                  <a:gd name="T6" fmla="*/ 26 w 21"/>
                  <a:gd name="T7" fmla="*/ 0 h 17"/>
                  <a:gd name="T8" fmla="*/ 0 w 21"/>
                  <a:gd name="T9" fmla="*/ 6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20" y="16"/>
                    </a:moveTo>
                    <a:cubicBezTo>
                      <a:pt x="21" y="13"/>
                      <a:pt x="20" y="10"/>
                      <a:pt x="19" y="6"/>
                    </a:cubicBezTo>
                    <a:cubicBezTo>
                      <a:pt x="16" y="8"/>
                      <a:pt x="14" y="8"/>
                      <a:pt x="12" y="12"/>
                    </a:cubicBezTo>
                    <a:cubicBezTo>
                      <a:pt x="14" y="7"/>
                      <a:pt x="12" y="1"/>
                      <a:pt x="7" y="0"/>
                    </a:cubicBezTo>
                    <a:cubicBezTo>
                      <a:pt x="2" y="4"/>
                      <a:pt x="1" y="11"/>
                      <a:pt x="0" y="17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6" name="Freeform 332">
                <a:extLst>
                  <a:ext uri="{FF2B5EF4-FFF2-40B4-BE49-F238E27FC236}">
                    <a16:creationId xmlns:a16="http://schemas.microsoft.com/office/drawing/2014/main" id="{D0C21127-97E9-4B50-B8EF-DA61F12E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1942"/>
                <a:ext cx="29" cy="31"/>
              </a:xfrm>
              <a:custGeom>
                <a:avLst/>
                <a:gdLst>
                  <a:gd name="T0" fmla="*/ 0 w 19"/>
                  <a:gd name="T1" fmla="*/ 22 h 21"/>
                  <a:gd name="T2" fmla="*/ 21 w 19"/>
                  <a:gd name="T3" fmla="*/ 0 h 21"/>
                  <a:gd name="T4" fmla="*/ 21 w 19"/>
                  <a:gd name="T5" fmla="*/ 40 h 21"/>
                  <a:gd name="T6" fmla="*/ 56 w 19"/>
                  <a:gd name="T7" fmla="*/ 9 h 21"/>
                  <a:gd name="T8" fmla="*/ 49 w 19"/>
                  <a:gd name="T9" fmla="*/ 6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0" y="7"/>
                    </a:moveTo>
                    <a:cubicBezTo>
                      <a:pt x="0" y="7"/>
                      <a:pt x="3" y="2"/>
                      <a:pt x="6" y="0"/>
                    </a:cubicBezTo>
                    <a:cubicBezTo>
                      <a:pt x="7" y="4"/>
                      <a:pt x="7" y="8"/>
                      <a:pt x="6" y="12"/>
                    </a:cubicBezTo>
                    <a:cubicBezTo>
                      <a:pt x="10" y="9"/>
                      <a:pt x="12" y="6"/>
                      <a:pt x="16" y="3"/>
                    </a:cubicBezTo>
                    <a:cubicBezTo>
                      <a:pt x="19" y="9"/>
                      <a:pt x="15" y="15"/>
                      <a:pt x="14" y="21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7" name="Freeform 333">
                <a:extLst>
                  <a:ext uri="{FF2B5EF4-FFF2-40B4-BE49-F238E27FC236}">
                    <a16:creationId xmlns:a16="http://schemas.microsoft.com/office/drawing/2014/main" id="{D048F844-FFB7-4917-A902-BDCF51D1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3" y="1800"/>
                <a:ext cx="39" cy="181"/>
              </a:xfrm>
              <a:custGeom>
                <a:avLst/>
                <a:gdLst>
                  <a:gd name="T0" fmla="*/ 18 w 26"/>
                  <a:gd name="T1" fmla="*/ 412 h 120"/>
                  <a:gd name="T2" fmla="*/ 0 w 26"/>
                  <a:gd name="T3" fmla="*/ 394 h 120"/>
                  <a:gd name="T4" fmla="*/ 21 w 26"/>
                  <a:gd name="T5" fmla="*/ 386 h 120"/>
                  <a:gd name="T6" fmla="*/ 5 w 26"/>
                  <a:gd name="T7" fmla="*/ 350 h 120"/>
                  <a:gd name="T8" fmla="*/ 26 w 26"/>
                  <a:gd name="T9" fmla="*/ 303 h 120"/>
                  <a:gd name="T10" fmla="*/ 45 w 26"/>
                  <a:gd name="T11" fmla="*/ 296 h 120"/>
                  <a:gd name="T12" fmla="*/ 18 w 26"/>
                  <a:gd name="T13" fmla="*/ 247 h 120"/>
                  <a:gd name="T14" fmla="*/ 26 w 26"/>
                  <a:gd name="T15" fmla="*/ 183 h 120"/>
                  <a:gd name="T16" fmla="*/ 27 w 26"/>
                  <a:gd name="T17" fmla="*/ 95 h 120"/>
                  <a:gd name="T18" fmla="*/ 59 w 26"/>
                  <a:gd name="T19" fmla="*/ 0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120">
                    <a:moveTo>
                      <a:pt x="5" y="120"/>
                    </a:moveTo>
                    <a:cubicBezTo>
                      <a:pt x="2" y="119"/>
                      <a:pt x="1" y="118"/>
                      <a:pt x="0" y="115"/>
                    </a:cubicBezTo>
                    <a:cubicBezTo>
                      <a:pt x="2" y="114"/>
                      <a:pt x="4" y="113"/>
                      <a:pt x="6" y="113"/>
                    </a:cubicBezTo>
                    <a:cubicBezTo>
                      <a:pt x="6" y="109"/>
                      <a:pt x="4" y="105"/>
                      <a:pt x="1" y="102"/>
                    </a:cubicBezTo>
                    <a:cubicBezTo>
                      <a:pt x="10" y="101"/>
                      <a:pt x="10" y="95"/>
                      <a:pt x="7" y="88"/>
                    </a:cubicBezTo>
                    <a:cubicBezTo>
                      <a:pt x="9" y="88"/>
                      <a:pt x="11" y="86"/>
                      <a:pt x="13" y="86"/>
                    </a:cubicBezTo>
                    <a:cubicBezTo>
                      <a:pt x="11" y="81"/>
                      <a:pt x="7" y="77"/>
                      <a:pt x="5" y="72"/>
                    </a:cubicBezTo>
                    <a:cubicBezTo>
                      <a:pt x="20" y="69"/>
                      <a:pt x="10" y="62"/>
                      <a:pt x="7" y="53"/>
                    </a:cubicBezTo>
                    <a:cubicBezTo>
                      <a:pt x="23" y="48"/>
                      <a:pt x="13" y="40"/>
                      <a:pt x="8" y="28"/>
                    </a:cubicBezTo>
                    <a:cubicBezTo>
                      <a:pt x="26" y="29"/>
                      <a:pt x="4" y="6"/>
                      <a:pt x="17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8" name="Freeform 334">
                <a:extLst>
                  <a:ext uri="{FF2B5EF4-FFF2-40B4-BE49-F238E27FC236}">
                    <a16:creationId xmlns:a16="http://schemas.microsoft.com/office/drawing/2014/main" id="{295F1C22-CB86-4628-AA9D-D151175E5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1653"/>
                <a:ext cx="71" cy="110"/>
              </a:xfrm>
              <a:custGeom>
                <a:avLst/>
                <a:gdLst>
                  <a:gd name="T0" fmla="*/ 162 w 47"/>
                  <a:gd name="T1" fmla="*/ 27 h 73"/>
                  <a:gd name="T2" fmla="*/ 134 w 47"/>
                  <a:gd name="T3" fmla="*/ 0 h 73"/>
                  <a:gd name="T4" fmla="*/ 144 w 47"/>
                  <a:gd name="T5" fmla="*/ 45 h 73"/>
                  <a:gd name="T6" fmla="*/ 115 w 47"/>
                  <a:gd name="T7" fmla="*/ 86 h 73"/>
                  <a:gd name="T8" fmla="*/ 73 w 47"/>
                  <a:gd name="T9" fmla="*/ 86 h 73"/>
                  <a:gd name="T10" fmla="*/ 80 w 47"/>
                  <a:gd name="T11" fmla="*/ 127 h 73"/>
                  <a:gd name="T12" fmla="*/ 35 w 47"/>
                  <a:gd name="T13" fmla="*/ 130 h 73"/>
                  <a:gd name="T14" fmla="*/ 53 w 47"/>
                  <a:gd name="T15" fmla="*/ 191 h 73"/>
                  <a:gd name="T16" fmla="*/ 21 w 47"/>
                  <a:gd name="T17" fmla="*/ 250 h 7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" h="73">
                    <a:moveTo>
                      <a:pt x="47" y="8"/>
                    </a:moveTo>
                    <a:cubicBezTo>
                      <a:pt x="45" y="4"/>
                      <a:pt x="43" y="1"/>
                      <a:pt x="39" y="0"/>
                    </a:cubicBezTo>
                    <a:cubicBezTo>
                      <a:pt x="35" y="4"/>
                      <a:pt x="37" y="10"/>
                      <a:pt x="42" y="13"/>
                    </a:cubicBezTo>
                    <a:cubicBezTo>
                      <a:pt x="30" y="6"/>
                      <a:pt x="28" y="15"/>
                      <a:pt x="33" y="25"/>
                    </a:cubicBezTo>
                    <a:cubicBezTo>
                      <a:pt x="29" y="25"/>
                      <a:pt x="25" y="25"/>
                      <a:pt x="21" y="25"/>
                    </a:cubicBezTo>
                    <a:cubicBezTo>
                      <a:pt x="19" y="29"/>
                      <a:pt x="21" y="33"/>
                      <a:pt x="23" y="37"/>
                    </a:cubicBezTo>
                    <a:cubicBezTo>
                      <a:pt x="20" y="38"/>
                      <a:pt x="13" y="35"/>
                      <a:pt x="10" y="38"/>
                    </a:cubicBezTo>
                    <a:cubicBezTo>
                      <a:pt x="5" y="42"/>
                      <a:pt x="13" y="53"/>
                      <a:pt x="15" y="56"/>
                    </a:cubicBezTo>
                    <a:cubicBezTo>
                      <a:pt x="0" y="49"/>
                      <a:pt x="2" y="64"/>
                      <a:pt x="6" y="73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79" name="Freeform 335">
                <a:extLst>
                  <a:ext uri="{FF2B5EF4-FFF2-40B4-BE49-F238E27FC236}">
                    <a16:creationId xmlns:a16="http://schemas.microsoft.com/office/drawing/2014/main" id="{48D618DA-204D-4862-95CD-C1DA53B42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1671"/>
                <a:ext cx="51" cy="114"/>
              </a:xfrm>
              <a:custGeom>
                <a:avLst/>
                <a:gdLst>
                  <a:gd name="T0" fmla="*/ 107 w 34"/>
                  <a:gd name="T1" fmla="*/ 0 h 76"/>
                  <a:gd name="T2" fmla="*/ 116 w 34"/>
                  <a:gd name="T3" fmla="*/ 32 h 76"/>
                  <a:gd name="T4" fmla="*/ 75 w 34"/>
                  <a:gd name="T5" fmla="*/ 39 h 76"/>
                  <a:gd name="T6" fmla="*/ 95 w 34"/>
                  <a:gd name="T7" fmla="*/ 80 h 76"/>
                  <a:gd name="T8" fmla="*/ 62 w 34"/>
                  <a:gd name="T9" fmla="*/ 86 h 76"/>
                  <a:gd name="T10" fmla="*/ 35 w 34"/>
                  <a:gd name="T11" fmla="*/ 129 h 76"/>
                  <a:gd name="T12" fmla="*/ 0 w 34"/>
                  <a:gd name="T13" fmla="*/ 176 h 76"/>
                  <a:gd name="T14" fmla="*/ 18 w 34"/>
                  <a:gd name="T15" fmla="*/ 257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76">
                    <a:moveTo>
                      <a:pt x="31" y="0"/>
                    </a:moveTo>
                    <a:cubicBezTo>
                      <a:pt x="32" y="3"/>
                      <a:pt x="33" y="7"/>
                      <a:pt x="34" y="9"/>
                    </a:cubicBezTo>
                    <a:cubicBezTo>
                      <a:pt x="30" y="11"/>
                      <a:pt x="26" y="10"/>
                      <a:pt x="22" y="11"/>
                    </a:cubicBezTo>
                    <a:cubicBezTo>
                      <a:pt x="24" y="15"/>
                      <a:pt x="27" y="18"/>
                      <a:pt x="28" y="23"/>
                    </a:cubicBezTo>
                    <a:cubicBezTo>
                      <a:pt x="25" y="24"/>
                      <a:pt x="21" y="25"/>
                      <a:pt x="18" y="25"/>
                    </a:cubicBezTo>
                    <a:cubicBezTo>
                      <a:pt x="22" y="34"/>
                      <a:pt x="22" y="43"/>
                      <a:pt x="10" y="38"/>
                    </a:cubicBezTo>
                    <a:cubicBezTo>
                      <a:pt x="13" y="55"/>
                      <a:pt x="20" y="57"/>
                      <a:pt x="0" y="52"/>
                    </a:cubicBezTo>
                    <a:cubicBezTo>
                      <a:pt x="1" y="61"/>
                      <a:pt x="6" y="67"/>
                      <a:pt x="5" y="76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0" name="Freeform 336">
                <a:extLst>
                  <a:ext uri="{FF2B5EF4-FFF2-40B4-BE49-F238E27FC236}">
                    <a16:creationId xmlns:a16="http://schemas.microsoft.com/office/drawing/2014/main" id="{95561F59-CD03-4E5D-AA5E-0F116F89F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955"/>
                <a:ext cx="21" cy="54"/>
              </a:xfrm>
              <a:custGeom>
                <a:avLst/>
                <a:gdLst>
                  <a:gd name="T0" fmla="*/ 5 w 14"/>
                  <a:gd name="T1" fmla="*/ 122 h 36"/>
                  <a:gd name="T2" fmla="*/ 32 w 14"/>
                  <a:gd name="T3" fmla="*/ 107 h 36"/>
                  <a:gd name="T4" fmla="*/ 0 w 14"/>
                  <a:gd name="T5" fmla="*/ 99 h 36"/>
                  <a:gd name="T6" fmla="*/ 39 w 14"/>
                  <a:gd name="T7" fmla="*/ 72 h 36"/>
                  <a:gd name="T8" fmla="*/ 21 w 14"/>
                  <a:gd name="T9" fmla="*/ 59 h 36"/>
                  <a:gd name="T10" fmla="*/ 12 w 14"/>
                  <a:gd name="T11" fmla="*/ 5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36">
                    <a:moveTo>
                      <a:pt x="1" y="36"/>
                    </a:moveTo>
                    <a:cubicBezTo>
                      <a:pt x="5" y="36"/>
                      <a:pt x="8" y="34"/>
                      <a:pt x="9" y="31"/>
                    </a:cubicBezTo>
                    <a:cubicBezTo>
                      <a:pt x="6" y="30"/>
                      <a:pt x="3" y="29"/>
                      <a:pt x="0" y="29"/>
                    </a:cubicBezTo>
                    <a:cubicBezTo>
                      <a:pt x="5" y="27"/>
                      <a:pt x="10" y="26"/>
                      <a:pt x="11" y="21"/>
                    </a:cubicBezTo>
                    <a:cubicBezTo>
                      <a:pt x="9" y="20"/>
                      <a:pt x="7" y="18"/>
                      <a:pt x="6" y="17"/>
                    </a:cubicBezTo>
                    <a:cubicBezTo>
                      <a:pt x="11" y="13"/>
                      <a:pt x="14" y="0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1" name="Freeform 337">
                <a:extLst>
                  <a:ext uri="{FF2B5EF4-FFF2-40B4-BE49-F238E27FC236}">
                    <a16:creationId xmlns:a16="http://schemas.microsoft.com/office/drawing/2014/main" id="{F2FA6878-C24A-4923-A4A1-0ED59910B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2039"/>
                <a:ext cx="12" cy="15"/>
              </a:xfrm>
              <a:custGeom>
                <a:avLst/>
                <a:gdLst>
                  <a:gd name="T0" fmla="*/ 0 w 8"/>
                  <a:gd name="T1" fmla="*/ 5 h 10"/>
                  <a:gd name="T2" fmla="*/ 8 w 8"/>
                  <a:gd name="T3" fmla="*/ 35 h 10"/>
                  <a:gd name="T4" fmla="*/ 27 w 8"/>
                  <a:gd name="T5" fmla="*/ 0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0" y="1"/>
                    </a:moveTo>
                    <a:cubicBezTo>
                      <a:pt x="0" y="4"/>
                      <a:pt x="1" y="8"/>
                      <a:pt x="2" y="10"/>
                    </a:cubicBezTo>
                    <a:cubicBezTo>
                      <a:pt x="7" y="10"/>
                      <a:pt x="8" y="5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2" name="Freeform 338">
                <a:extLst>
                  <a:ext uri="{FF2B5EF4-FFF2-40B4-BE49-F238E27FC236}">
                    <a16:creationId xmlns:a16="http://schemas.microsoft.com/office/drawing/2014/main" id="{57ECB214-3DED-460E-BECB-5A62CB61E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006"/>
                <a:ext cx="21" cy="14"/>
              </a:xfrm>
              <a:custGeom>
                <a:avLst/>
                <a:gdLst>
                  <a:gd name="T0" fmla="*/ 32 w 14"/>
                  <a:gd name="T1" fmla="*/ 34 h 9"/>
                  <a:gd name="T2" fmla="*/ 41 w 14"/>
                  <a:gd name="T3" fmla="*/ 0 h 9"/>
                  <a:gd name="T4" fmla="*/ 0 w 14"/>
                  <a:gd name="T5" fmla="*/ 3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9">
                    <a:moveTo>
                      <a:pt x="9" y="9"/>
                    </a:moveTo>
                    <a:cubicBezTo>
                      <a:pt x="12" y="7"/>
                      <a:pt x="14" y="4"/>
                      <a:pt x="12" y="0"/>
                    </a:cubicBezTo>
                    <a:cubicBezTo>
                      <a:pt x="7" y="1"/>
                      <a:pt x="1" y="4"/>
                      <a:pt x="0" y="9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3" name="Freeform 339">
                <a:extLst>
                  <a:ext uri="{FF2B5EF4-FFF2-40B4-BE49-F238E27FC236}">
                    <a16:creationId xmlns:a16="http://schemas.microsoft.com/office/drawing/2014/main" id="{530E3542-6674-4F10-AD4C-47C2CDD63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677"/>
                <a:ext cx="35" cy="20"/>
              </a:xfrm>
              <a:custGeom>
                <a:avLst/>
                <a:gdLst>
                  <a:gd name="T0" fmla="*/ 81 w 23"/>
                  <a:gd name="T1" fmla="*/ 8 h 13"/>
                  <a:gd name="T2" fmla="*/ 67 w 23"/>
                  <a:gd name="T3" fmla="*/ 43 h 13"/>
                  <a:gd name="T4" fmla="*/ 32 w 23"/>
                  <a:gd name="T5" fmla="*/ 0 h 13"/>
                  <a:gd name="T6" fmla="*/ 8 w 23"/>
                  <a:gd name="T7" fmla="*/ 48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3">
                    <a:moveTo>
                      <a:pt x="23" y="2"/>
                    </a:moveTo>
                    <a:cubicBezTo>
                      <a:pt x="22" y="6"/>
                      <a:pt x="20" y="9"/>
                      <a:pt x="19" y="12"/>
                    </a:cubicBezTo>
                    <a:cubicBezTo>
                      <a:pt x="14" y="9"/>
                      <a:pt x="10" y="6"/>
                      <a:pt x="9" y="0"/>
                    </a:cubicBezTo>
                    <a:cubicBezTo>
                      <a:pt x="4" y="2"/>
                      <a:pt x="0" y="9"/>
                      <a:pt x="2" y="13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4" name="Freeform 340">
                <a:extLst>
                  <a:ext uri="{FF2B5EF4-FFF2-40B4-BE49-F238E27FC236}">
                    <a16:creationId xmlns:a16="http://schemas.microsoft.com/office/drawing/2014/main" id="{D5CE288B-6910-4224-BC17-738B7EA4A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635"/>
                <a:ext cx="39" cy="41"/>
              </a:xfrm>
              <a:custGeom>
                <a:avLst/>
                <a:gdLst>
                  <a:gd name="T0" fmla="*/ 59 w 26"/>
                  <a:gd name="T1" fmla="*/ 0 h 27"/>
                  <a:gd name="T2" fmla="*/ 89 w 26"/>
                  <a:gd name="T3" fmla="*/ 14 h 27"/>
                  <a:gd name="T4" fmla="*/ 39 w 26"/>
                  <a:gd name="T5" fmla="*/ 32 h 27"/>
                  <a:gd name="T6" fmla="*/ 68 w 26"/>
                  <a:gd name="T7" fmla="*/ 46 h 27"/>
                  <a:gd name="T8" fmla="*/ 26 w 26"/>
                  <a:gd name="T9" fmla="*/ 67 h 27"/>
                  <a:gd name="T10" fmla="*/ 41 w 26"/>
                  <a:gd name="T11" fmla="*/ 76 h 27"/>
                  <a:gd name="T12" fmla="*/ 8 w 26"/>
                  <a:gd name="T13" fmla="*/ 94 h 27"/>
                  <a:gd name="T14" fmla="*/ 12 w 26"/>
                  <a:gd name="T15" fmla="*/ 88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17" y="0"/>
                    </a:moveTo>
                    <a:cubicBezTo>
                      <a:pt x="20" y="1"/>
                      <a:pt x="23" y="2"/>
                      <a:pt x="26" y="4"/>
                    </a:cubicBezTo>
                    <a:cubicBezTo>
                      <a:pt x="21" y="7"/>
                      <a:pt x="16" y="8"/>
                      <a:pt x="11" y="9"/>
                    </a:cubicBezTo>
                    <a:cubicBezTo>
                      <a:pt x="14" y="10"/>
                      <a:pt x="17" y="11"/>
                      <a:pt x="20" y="13"/>
                    </a:cubicBezTo>
                    <a:cubicBezTo>
                      <a:pt x="17" y="17"/>
                      <a:pt x="12" y="18"/>
                      <a:pt x="7" y="19"/>
                    </a:cubicBezTo>
                    <a:cubicBezTo>
                      <a:pt x="9" y="20"/>
                      <a:pt x="10" y="22"/>
                      <a:pt x="12" y="22"/>
                    </a:cubicBezTo>
                    <a:cubicBezTo>
                      <a:pt x="10" y="26"/>
                      <a:pt x="6" y="27"/>
                      <a:pt x="2" y="27"/>
                    </a:cubicBezTo>
                    <a:cubicBezTo>
                      <a:pt x="0" y="25"/>
                      <a:pt x="2" y="26"/>
                      <a:pt x="3" y="25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5" name="Freeform 341">
                <a:extLst>
                  <a:ext uri="{FF2B5EF4-FFF2-40B4-BE49-F238E27FC236}">
                    <a16:creationId xmlns:a16="http://schemas.microsoft.com/office/drawing/2014/main" id="{0B574BDD-E0D5-41AA-883A-F76B2A520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9" y="1677"/>
                <a:ext cx="37" cy="89"/>
              </a:xfrm>
              <a:custGeom>
                <a:avLst/>
                <a:gdLst>
                  <a:gd name="T0" fmla="*/ 0 w 25"/>
                  <a:gd name="T1" fmla="*/ 184 h 59"/>
                  <a:gd name="T2" fmla="*/ 41 w 25"/>
                  <a:gd name="T3" fmla="*/ 196 h 59"/>
                  <a:gd name="T4" fmla="*/ 6 w 25"/>
                  <a:gd name="T5" fmla="*/ 169 h 59"/>
                  <a:gd name="T6" fmla="*/ 46 w 25"/>
                  <a:gd name="T7" fmla="*/ 155 h 59"/>
                  <a:gd name="T8" fmla="*/ 15 w 25"/>
                  <a:gd name="T9" fmla="*/ 134 h 59"/>
                  <a:gd name="T10" fmla="*/ 13 w 25"/>
                  <a:gd name="T11" fmla="*/ 66 h 59"/>
                  <a:gd name="T12" fmla="*/ 15 w 25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59">
                    <a:moveTo>
                      <a:pt x="0" y="54"/>
                    </a:moveTo>
                    <a:cubicBezTo>
                      <a:pt x="4" y="56"/>
                      <a:pt x="9" y="59"/>
                      <a:pt x="13" y="57"/>
                    </a:cubicBezTo>
                    <a:cubicBezTo>
                      <a:pt x="10" y="53"/>
                      <a:pt x="6" y="51"/>
                      <a:pt x="2" y="49"/>
                    </a:cubicBezTo>
                    <a:cubicBezTo>
                      <a:pt x="7" y="50"/>
                      <a:pt x="12" y="49"/>
                      <a:pt x="14" y="45"/>
                    </a:cubicBezTo>
                    <a:cubicBezTo>
                      <a:pt x="12" y="42"/>
                      <a:pt x="8" y="41"/>
                      <a:pt x="5" y="39"/>
                    </a:cubicBezTo>
                    <a:cubicBezTo>
                      <a:pt x="21" y="34"/>
                      <a:pt x="12" y="28"/>
                      <a:pt x="4" y="19"/>
                    </a:cubicBezTo>
                    <a:cubicBezTo>
                      <a:pt x="25" y="16"/>
                      <a:pt x="15" y="9"/>
                      <a:pt x="5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6" name="Freeform 342">
                <a:extLst>
                  <a:ext uri="{FF2B5EF4-FFF2-40B4-BE49-F238E27FC236}">
                    <a16:creationId xmlns:a16="http://schemas.microsoft.com/office/drawing/2014/main" id="{2CE6B013-BE08-47EB-9E77-BB0FD23EF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608"/>
                <a:ext cx="37" cy="50"/>
              </a:xfrm>
              <a:custGeom>
                <a:avLst/>
                <a:gdLst>
                  <a:gd name="T0" fmla="*/ 81 w 25"/>
                  <a:gd name="T1" fmla="*/ 21 h 33"/>
                  <a:gd name="T2" fmla="*/ 53 w 25"/>
                  <a:gd name="T3" fmla="*/ 0 h 33"/>
                  <a:gd name="T4" fmla="*/ 55 w 25"/>
                  <a:gd name="T5" fmla="*/ 41 h 33"/>
                  <a:gd name="T6" fmla="*/ 19 w 25"/>
                  <a:gd name="T7" fmla="*/ 35 h 33"/>
                  <a:gd name="T8" fmla="*/ 28 w 25"/>
                  <a:gd name="T9" fmla="*/ 76 h 33"/>
                  <a:gd name="T10" fmla="*/ 1 w 25"/>
                  <a:gd name="T11" fmla="*/ 67 h 33"/>
                  <a:gd name="T12" fmla="*/ 28 w 25"/>
                  <a:gd name="T13" fmla="*/ 115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33">
                    <a:moveTo>
                      <a:pt x="25" y="6"/>
                    </a:moveTo>
                    <a:cubicBezTo>
                      <a:pt x="22" y="4"/>
                      <a:pt x="19" y="2"/>
                      <a:pt x="16" y="0"/>
                    </a:cubicBezTo>
                    <a:cubicBezTo>
                      <a:pt x="11" y="2"/>
                      <a:pt x="12" y="9"/>
                      <a:pt x="17" y="12"/>
                    </a:cubicBezTo>
                    <a:cubicBezTo>
                      <a:pt x="14" y="10"/>
                      <a:pt x="10" y="9"/>
                      <a:pt x="6" y="10"/>
                    </a:cubicBezTo>
                    <a:cubicBezTo>
                      <a:pt x="4" y="14"/>
                      <a:pt x="5" y="18"/>
                      <a:pt x="9" y="22"/>
                    </a:cubicBezTo>
                    <a:cubicBezTo>
                      <a:pt x="6" y="20"/>
                      <a:pt x="3" y="20"/>
                      <a:pt x="1" y="19"/>
                    </a:cubicBezTo>
                    <a:cubicBezTo>
                      <a:pt x="0" y="25"/>
                      <a:pt x="4" y="31"/>
                      <a:pt x="9" y="33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7" name="Freeform 343">
                <a:extLst>
                  <a:ext uri="{FF2B5EF4-FFF2-40B4-BE49-F238E27FC236}">
                    <a16:creationId xmlns:a16="http://schemas.microsoft.com/office/drawing/2014/main" id="{776CBADB-60AF-4F40-9C81-8A8D547E2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619"/>
                <a:ext cx="22" cy="34"/>
              </a:xfrm>
              <a:custGeom>
                <a:avLst/>
                <a:gdLst>
                  <a:gd name="T0" fmla="*/ 26 w 15"/>
                  <a:gd name="T1" fmla="*/ 0 h 23"/>
                  <a:gd name="T2" fmla="*/ 47 w 15"/>
                  <a:gd name="T3" fmla="*/ 22 h 23"/>
                  <a:gd name="T4" fmla="*/ 13 w 15"/>
                  <a:gd name="T5" fmla="*/ 40 h 23"/>
                  <a:gd name="T6" fmla="*/ 41 w 15"/>
                  <a:gd name="T7" fmla="*/ 55 h 23"/>
                  <a:gd name="T8" fmla="*/ 0 w 15"/>
                  <a:gd name="T9" fmla="*/ 7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3">
                    <a:moveTo>
                      <a:pt x="8" y="0"/>
                    </a:moveTo>
                    <a:cubicBezTo>
                      <a:pt x="10" y="2"/>
                      <a:pt x="13" y="5"/>
                      <a:pt x="15" y="7"/>
                    </a:cubicBezTo>
                    <a:cubicBezTo>
                      <a:pt x="12" y="9"/>
                      <a:pt x="7" y="10"/>
                      <a:pt x="4" y="12"/>
                    </a:cubicBezTo>
                    <a:cubicBezTo>
                      <a:pt x="8" y="12"/>
                      <a:pt x="11" y="14"/>
                      <a:pt x="13" y="17"/>
                    </a:cubicBezTo>
                    <a:cubicBezTo>
                      <a:pt x="10" y="21"/>
                      <a:pt x="5" y="22"/>
                      <a:pt x="0" y="23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8" name="Freeform 344">
                <a:extLst>
                  <a:ext uri="{FF2B5EF4-FFF2-40B4-BE49-F238E27FC236}">
                    <a16:creationId xmlns:a16="http://schemas.microsoft.com/office/drawing/2014/main" id="{75FFB94F-8AE8-40F4-BBA1-EE09E4D2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8" y="1616"/>
                <a:ext cx="21" cy="31"/>
              </a:xfrm>
              <a:custGeom>
                <a:avLst/>
                <a:gdLst>
                  <a:gd name="T0" fmla="*/ 32 w 14"/>
                  <a:gd name="T1" fmla="*/ 0 h 21"/>
                  <a:gd name="T2" fmla="*/ 48 w 14"/>
                  <a:gd name="T3" fmla="*/ 19 h 21"/>
                  <a:gd name="T4" fmla="*/ 5 w 14"/>
                  <a:gd name="T5" fmla="*/ 32 h 21"/>
                  <a:gd name="T6" fmla="*/ 35 w 14"/>
                  <a:gd name="T7" fmla="*/ 47 h 21"/>
                  <a:gd name="T8" fmla="*/ 0 w 14"/>
                  <a:gd name="T9" fmla="*/ 6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9" y="0"/>
                    </a:moveTo>
                    <a:cubicBezTo>
                      <a:pt x="11" y="2"/>
                      <a:pt x="13" y="3"/>
                      <a:pt x="14" y="6"/>
                    </a:cubicBezTo>
                    <a:cubicBezTo>
                      <a:pt x="11" y="9"/>
                      <a:pt x="6" y="9"/>
                      <a:pt x="1" y="10"/>
                    </a:cubicBezTo>
                    <a:cubicBezTo>
                      <a:pt x="5" y="10"/>
                      <a:pt x="8" y="12"/>
                      <a:pt x="10" y="15"/>
                    </a:cubicBezTo>
                    <a:cubicBezTo>
                      <a:pt x="7" y="19"/>
                      <a:pt x="4" y="20"/>
                      <a:pt x="0" y="21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89" name="Freeform 345">
                <a:extLst>
                  <a:ext uri="{FF2B5EF4-FFF2-40B4-BE49-F238E27FC236}">
                    <a16:creationId xmlns:a16="http://schemas.microsoft.com/office/drawing/2014/main" id="{824EE7BF-3C5B-448D-8A98-405BCBADD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796"/>
                <a:ext cx="34" cy="107"/>
              </a:xfrm>
              <a:custGeom>
                <a:avLst/>
                <a:gdLst>
                  <a:gd name="T0" fmla="*/ 27 w 23"/>
                  <a:gd name="T1" fmla="*/ 243 h 71"/>
                  <a:gd name="T2" fmla="*/ 1 w 23"/>
                  <a:gd name="T3" fmla="*/ 229 h 71"/>
                  <a:gd name="T4" fmla="*/ 28 w 23"/>
                  <a:gd name="T5" fmla="*/ 216 h 71"/>
                  <a:gd name="T6" fmla="*/ 0 w 23"/>
                  <a:gd name="T7" fmla="*/ 191 h 71"/>
                  <a:gd name="T8" fmla="*/ 1 w 23"/>
                  <a:gd name="T9" fmla="*/ 127 h 71"/>
                  <a:gd name="T10" fmla="*/ 35 w 23"/>
                  <a:gd name="T11" fmla="*/ 122 h 71"/>
                  <a:gd name="T12" fmla="*/ 27 w 23"/>
                  <a:gd name="T13" fmla="*/ 68 h 71"/>
                  <a:gd name="T14" fmla="*/ 35 w 23"/>
                  <a:gd name="T15" fmla="*/ 0 h 7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" h="71">
                    <a:moveTo>
                      <a:pt x="8" y="71"/>
                    </a:moveTo>
                    <a:cubicBezTo>
                      <a:pt x="5" y="71"/>
                      <a:pt x="3" y="69"/>
                      <a:pt x="1" y="67"/>
                    </a:cubicBezTo>
                    <a:cubicBezTo>
                      <a:pt x="4" y="67"/>
                      <a:pt x="6" y="64"/>
                      <a:pt x="9" y="63"/>
                    </a:cubicBezTo>
                    <a:cubicBezTo>
                      <a:pt x="5" y="61"/>
                      <a:pt x="2" y="58"/>
                      <a:pt x="0" y="56"/>
                    </a:cubicBezTo>
                    <a:cubicBezTo>
                      <a:pt x="12" y="52"/>
                      <a:pt x="3" y="46"/>
                      <a:pt x="1" y="37"/>
                    </a:cubicBezTo>
                    <a:cubicBezTo>
                      <a:pt x="3" y="37"/>
                      <a:pt x="10" y="38"/>
                      <a:pt x="11" y="36"/>
                    </a:cubicBezTo>
                    <a:cubicBezTo>
                      <a:pt x="14" y="32"/>
                      <a:pt x="7" y="25"/>
                      <a:pt x="8" y="20"/>
                    </a:cubicBezTo>
                    <a:cubicBezTo>
                      <a:pt x="23" y="32"/>
                      <a:pt x="13" y="5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0" name="Freeform 346">
                <a:extLst>
                  <a:ext uri="{FF2B5EF4-FFF2-40B4-BE49-F238E27FC236}">
                    <a16:creationId xmlns:a16="http://schemas.microsoft.com/office/drawing/2014/main" id="{0E5ACC5E-F3AE-4E2A-9A3E-CAD72712D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776"/>
                <a:ext cx="26" cy="69"/>
              </a:xfrm>
              <a:custGeom>
                <a:avLst/>
                <a:gdLst>
                  <a:gd name="T0" fmla="*/ 14 w 17"/>
                  <a:gd name="T1" fmla="*/ 156 h 46"/>
                  <a:gd name="T2" fmla="*/ 47 w 17"/>
                  <a:gd name="T3" fmla="*/ 140 h 46"/>
                  <a:gd name="T4" fmla="*/ 12 w 17"/>
                  <a:gd name="T5" fmla="*/ 135 h 46"/>
                  <a:gd name="T6" fmla="*/ 32 w 17"/>
                  <a:gd name="T7" fmla="*/ 99 h 46"/>
                  <a:gd name="T8" fmla="*/ 14 w 17"/>
                  <a:gd name="T9" fmla="*/ 99 h 46"/>
                  <a:gd name="T10" fmla="*/ 0 w 17"/>
                  <a:gd name="T11" fmla="*/ 2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46">
                    <a:moveTo>
                      <a:pt x="4" y="46"/>
                    </a:moveTo>
                    <a:cubicBezTo>
                      <a:pt x="8" y="46"/>
                      <a:pt x="11" y="44"/>
                      <a:pt x="13" y="41"/>
                    </a:cubicBezTo>
                    <a:cubicBezTo>
                      <a:pt x="10" y="41"/>
                      <a:pt x="5" y="40"/>
                      <a:pt x="3" y="40"/>
                    </a:cubicBezTo>
                    <a:cubicBezTo>
                      <a:pt x="7" y="37"/>
                      <a:pt x="9" y="33"/>
                      <a:pt x="9" y="29"/>
                    </a:cubicBezTo>
                    <a:cubicBezTo>
                      <a:pt x="7" y="29"/>
                      <a:pt x="5" y="28"/>
                      <a:pt x="4" y="29"/>
                    </a:cubicBezTo>
                    <a:cubicBezTo>
                      <a:pt x="8" y="23"/>
                      <a:pt x="17" y="0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1" name="Freeform 347">
                <a:extLst>
                  <a:ext uri="{FF2B5EF4-FFF2-40B4-BE49-F238E27FC236}">
                    <a16:creationId xmlns:a16="http://schemas.microsoft.com/office/drawing/2014/main" id="{853E4870-EA06-404B-A9B8-6817B7F2C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748"/>
                <a:ext cx="24" cy="31"/>
              </a:xfrm>
              <a:custGeom>
                <a:avLst/>
                <a:gdLst>
                  <a:gd name="T0" fmla="*/ 48 w 16"/>
                  <a:gd name="T1" fmla="*/ 65 h 21"/>
                  <a:gd name="T2" fmla="*/ 21 w 16"/>
                  <a:gd name="T3" fmla="*/ 68 h 21"/>
                  <a:gd name="T4" fmla="*/ 0 w 16"/>
                  <a:gd name="T5" fmla="*/ 2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4" y="20"/>
                    </a:moveTo>
                    <a:cubicBezTo>
                      <a:pt x="12" y="21"/>
                      <a:pt x="8" y="21"/>
                      <a:pt x="6" y="21"/>
                    </a:cubicBezTo>
                    <a:cubicBezTo>
                      <a:pt x="4" y="18"/>
                      <a:pt x="16" y="0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2" name="Freeform 348">
                <a:extLst>
                  <a:ext uri="{FF2B5EF4-FFF2-40B4-BE49-F238E27FC236}">
                    <a16:creationId xmlns:a16="http://schemas.microsoft.com/office/drawing/2014/main" id="{352249A5-6FE3-4D52-8FF8-3F0E3E15E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1695"/>
                <a:ext cx="33" cy="36"/>
              </a:xfrm>
              <a:custGeom>
                <a:avLst/>
                <a:gdLst>
                  <a:gd name="T0" fmla="*/ 0 w 22"/>
                  <a:gd name="T1" fmla="*/ 26 h 24"/>
                  <a:gd name="T2" fmla="*/ 21 w 22"/>
                  <a:gd name="T3" fmla="*/ 0 h 24"/>
                  <a:gd name="T4" fmla="*/ 18 w 22"/>
                  <a:gd name="T5" fmla="*/ 54 h 24"/>
                  <a:gd name="T6" fmla="*/ 59 w 22"/>
                  <a:gd name="T7" fmla="*/ 21 h 24"/>
                  <a:gd name="T8" fmla="*/ 62 w 22"/>
                  <a:gd name="T9" fmla="*/ 8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4">
                    <a:moveTo>
                      <a:pt x="0" y="7"/>
                    </a:moveTo>
                    <a:cubicBezTo>
                      <a:pt x="1" y="4"/>
                      <a:pt x="3" y="1"/>
                      <a:pt x="6" y="0"/>
                    </a:cubicBezTo>
                    <a:cubicBezTo>
                      <a:pt x="7" y="5"/>
                      <a:pt x="5" y="10"/>
                      <a:pt x="5" y="16"/>
                    </a:cubicBezTo>
                    <a:cubicBezTo>
                      <a:pt x="10" y="13"/>
                      <a:pt x="12" y="9"/>
                      <a:pt x="17" y="6"/>
                    </a:cubicBezTo>
                    <a:cubicBezTo>
                      <a:pt x="22" y="11"/>
                      <a:pt x="19" y="18"/>
                      <a:pt x="18" y="24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3" name="Freeform 349">
                <a:extLst>
                  <a:ext uri="{FF2B5EF4-FFF2-40B4-BE49-F238E27FC236}">
                    <a16:creationId xmlns:a16="http://schemas.microsoft.com/office/drawing/2014/main" id="{9FE5C3B2-2974-463A-8684-B31EF1537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773"/>
                <a:ext cx="15" cy="11"/>
              </a:xfrm>
              <a:custGeom>
                <a:avLst/>
                <a:gdLst>
                  <a:gd name="T0" fmla="*/ 26 w 10"/>
                  <a:gd name="T1" fmla="*/ 27 h 7"/>
                  <a:gd name="T2" fmla="*/ 21 w 10"/>
                  <a:gd name="T3" fmla="*/ 0 h 7"/>
                  <a:gd name="T4" fmla="*/ 0 w 10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cubicBezTo>
                      <a:pt x="9" y="6"/>
                      <a:pt x="10" y="2"/>
                      <a:pt x="6" y="0"/>
                    </a:cubicBezTo>
                    <a:cubicBezTo>
                      <a:pt x="3" y="1"/>
                      <a:pt x="1" y="4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4" name="Freeform 350">
                <a:extLst>
                  <a:ext uri="{FF2B5EF4-FFF2-40B4-BE49-F238E27FC236}">
                    <a16:creationId xmlns:a16="http://schemas.microsoft.com/office/drawing/2014/main" id="{4664C342-1FA2-4848-9BA3-7C624886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769"/>
                <a:ext cx="6" cy="4"/>
              </a:xfrm>
              <a:custGeom>
                <a:avLst/>
                <a:gdLst>
                  <a:gd name="T0" fmla="*/ 14 w 4"/>
                  <a:gd name="T1" fmla="*/ 7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5" name="Freeform 351">
                <a:extLst>
                  <a:ext uri="{FF2B5EF4-FFF2-40B4-BE49-F238E27FC236}">
                    <a16:creationId xmlns:a16="http://schemas.microsoft.com/office/drawing/2014/main" id="{CF0D0BCB-297D-413B-90C9-84446D89A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854"/>
                <a:ext cx="42" cy="91"/>
              </a:xfrm>
              <a:custGeom>
                <a:avLst/>
                <a:gdLst>
                  <a:gd name="T0" fmla="*/ 21 w 28"/>
                  <a:gd name="T1" fmla="*/ 209 h 60"/>
                  <a:gd name="T2" fmla="*/ 0 w 28"/>
                  <a:gd name="T3" fmla="*/ 174 h 60"/>
                  <a:gd name="T4" fmla="*/ 26 w 28"/>
                  <a:gd name="T5" fmla="*/ 177 h 60"/>
                  <a:gd name="T6" fmla="*/ 14 w 28"/>
                  <a:gd name="T7" fmla="*/ 135 h 60"/>
                  <a:gd name="T8" fmla="*/ 39 w 28"/>
                  <a:gd name="T9" fmla="*/ 88 h 60"/>
                  <a:gd name="T10" fmla="*/ 48 w 28"/>
                  <a:gd name="T11" fmla="*/ 8 h 60"/>
                  <a:gd name="T12" fmla="*/ 89 w 28"/>
                  <a:gd name="T13" fmla="*/ 0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0">
                    <a:moveTo>
                      <a:pt x="6" y="60"/>
                    </a:moveTo>
                    <a:cubicBezTo>
                      <a:pt x="3" y="57"/>
                      <a:pt x="1" y="54"/>
                      <a:pt x="0" y="50"/>
                    </a:cubicBezTo>
                    <a:cubicBezTo>
                      <a:pt x="2" y="50"/>
                      <a:pt x="6" y="50"/>
                      <a:pt x="7" y="51"/>
                    </a:cubicBezTo>
                    <a:cubicBezTo>
                      <a:pt x="8" y="47"/>
                      <a:pt x="5" y="43"/>
                      <a:pt x="4" y="39"/>
                    </a:cubicBezTo>
                    <a:cubicBezTo>
                      <a:pt x="17" y="37"/>
                      <a:pt x="12" y="37"/>
                      <a:pt x="11" y="25"/>
                    </a:cubicBezTo>
                    <a:cubicBezTo>
                      <a:pt x="28" y="28"/>
                      <a:pt x="15" y="9"/>
                      <a:pt x="14" y="2"/>
                    </a:cubicBezTo>
                    <a:cubicBezTo>
                      <a:pt x="18" y="3"/>
                      <a:pt x="22" y="2"/>
                      <a:pt x="26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6" name="Freeform 352">
                <a:extLst>
                  <a:ext uri="{FF2B5EF4-FFF2-40B4-BE49-F238E27FC236}">
                    <a16:creationId xmlns:a16="http://schemas.microsoft.com/office/drawing/2014/main" id="{7D20E6B5-88B4-4CD4-8E64-20CC8DF3D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970"/>
                <a:ext cx="15" cy="14"/>
              </a:xfrm>
              <a:custGeom>
                <a:avLst/>
                <a:gdLst>
                  <a:gd name="T0" fmla="*/ 21 w 10"/>
                  <a:gd name="T1" fmla="*/ 0 h 9"/>
                  <a:gd name="T2" fmla="*/ 35 w 10"/>
                  <a:gd name="T3" fmla="*/ 30 h 9"/>
                  <a:gd name="T4" fmla="*/ 0 w 10"/>
                  <a:gd name="T5" fmla="*/ 2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8" y="2"/>
                      <a:pt x="9" y="5"/>
                      <a:pt x="10" y="8"/>
                    </a:cubicBezTo>
                    <a:cubicBezTo>
                      <a:pt x="7" y="9"/>
                      <a:pt x="3" y="9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7" name="Freeform 353">
                <a:extLst>
                  <a:ext uri="{FF2B5EF4-FFF2-40B4-BE49-F238E27FC236}">
                    <a16:creationId xmlns:a16="http://schemas.microsoft.com/office/drawing/2014/main" id="{F64FE34F-EE38-4A3D-BA49-40D3DCF77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631"/>
                <a:ext cx="11" cy="18"/>
              </a:xfrm>
              <a:custGeom>
                <a:avLst/>
                <a:gdLst>
                  <a:gd name="T0" fmla="*/ 0 w 7"/>
                  <a:gd name="T1" fmla="*/ 41 h 12"/>
                  <a:gd name="T2" fmla="*/ 27 w 7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2">
                    <a:moveTo>
                      <a:pt x="0" y="12"/>
                    </a:moveTo>
                    <a:cubicBezTo>
                      <a:pt x="3" y="9"/>
                      <a:pt x="5" y="4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9FB82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98" name="Oval 354">
                <a:extLst>
                  <a:ext uri="{FF2B5EF4-FFF2-40B4-BE49-F238E27FC236}">
                    <a16:creationId xmlns:a16="http://schemas.microsoft.com/office/drawing/2014/main" id="{339392EE-46D9-4D57-80EF-752775795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" y="1472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399" name="Oval 355">
                <a:extLst>
                  <a:ext uri="{FF2B5EF4-FFF2-40B4-BE49-F238E27FC236}">
                    <a16:creationId xmlns:a16="http://schemas.microsoft.com/office/drawing/2014/main" id="{31F6FDCC-FEC1-449E-8591-EAFD99568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475"/>
                <a:ext cx="4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400" name="Freeform 356">
                <a:extLst>
                  <a:ext uri="{FF2B5EF4-FFF2-40B4-BE49-F238E27FC236}">
                    <a16:creationId xmlns:a16="http://schemas.microsoft.com/office/drawing/2014/main" id="{2E8964B4-7F5C-4FAB-9A22-E0BDEBBD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8" y="1439"/>
                <a:ext cx="25" cy="16"/>
              </a:xfrm>
              <a:custGeom>
                <a:avLst/>
                <a:gdLst>
                  <a:gd name="T0" fmla="*/ 6 w 17"/>
                  <a:gd name="T1" fmla="*/ 32 h 11"/>
                  <a:gd name="T2" fmla="*/ 6 w 17"/>
                  <a:gd name="T3" fmla="*/ 13 h 11"/>
                  <a:gd name="T4" fmla="*/ 28 w 17"/>
                  <a:gd name="T5" fmla="*/ 32 h 11"/>
                  <a:gd name="T6" fmla="*/ 32 w 17"/>
                  <a:gd name="T7" fmla="*/ 0 h 11"/>
                  <a:gd name="T8" fmla="*/ 54 w 17"/>
                  <a:gd name="T9" fmla="*/ 2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1">
                    <a:moveTo>
                      <a:pt x="2" y="10"/>
                    </a:moveTo>
                    <a:cubicBezTo>
                      <a:pt x="2" y="8"/>
                      <a:pt x="0" y="6"/>
                      <a:pt x="2" y="4"/>
                    </a:cubicBezTo>
                    <a:cubicBezTo>
                      <a:pt x="4" y="5"/>
                      <a:pt x="7" y="11"/>
                      <a:pt x="9" y="10"/>
                    </a:cubicBezTo>
                    <a:cubicBezTo>
                      <a:pt x="12" y="9"/>
                      <a:pt x="9" y="3"/>
                      <a:pt x="10" y="0"/>
                    </a:cubicBezTo>
                    <a:cubicBezTo>
                      <a:pt x="13" y="0"/>
                      <a:pt x="15" y="5"/>
                      <a:pt x="17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1" name="Freeform 357">
                <a:extLst>
                  <a:ext uri="{FF2B5EF4-FFF2-40B4-BE49-F238E27FC236}">
                    <a16:creationId xmlns:a16="http://schemas.microsoft.com/office/drawing/2014/main" id="{52F4B7A3-2954-440D-8FB6-7EDF4F5EC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1436"/>
                <a:ext cx="32" cy="19"/>
              </a:xfrm>
              <a:custGeom>
                <a:avLst/>
                <a:gdLst>
                  <a:gd name="T0" fmla="*/ 62 w 21"/>
                  <a:gd name="T1" fmla="*/ 38 h 13"/>
                  <a:gd name="T2" fmla="*/ 49 w 21"/>
                  <a:gd name="T3" fmla="*/ 32 h 13"/>
                  <a:gd name="T4" fmla="*/ 32 w 21"/>
                  <a:gd name="T5" fmla="*/ 28 h 13"/>
                  <a:gd name="T6" fmla="*/ 8 w 21"/>
                  <a:gd name="T7" fmla="*/ 41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18" y="12"/>
                    </a:moveTo>
                    <a:cubicBezTo>
                      <a:pt x="21" y="8"/>
                      <a:pt x="17" y="7"/>
                      <a:pt x="14" y="10"/>
                    </a:cubicBezTo>
                    <a:cubicBezTo>
                      <a:pt x="15" y="5"/>
                      <a:pt x="12" y="5"/>
                      <a:pt x="9" y="9"/>
                    </a:cubicBezTo>
                    <a:cubicBezTo>
                      <a:pt x="7" y="0"/>
                      <a:pt x="0" y="7"/>
                      <a:pt x="2" y="13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2" name="Freeform 358">
                <a:extLst>
                  <a:ext uri="{FF2B5EF4-FFF2-40B4-BE49-F238E27FC236}">
                    <a16:creationId xmlns:a16="http://schemas.microsoft.com/office/drawing/2014/main" id="{ED3B0A87-4D15-48A4-94B2-542EEE2B5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1451"/>
                <a:ext cx="6" cy="9"/>
              </a:xfrm>
              <a:custGeom>
                <a:avLst/>
                <a:gdLst>
                  <a:gd name="T0" fmla="*/ 14 w 4"/>
                  <a:gd name="T1" fmla="*/ 0 h 6"/>
                  <a:gd name="T2" fmla="*/ 0 w 4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2"/>
                      <a:pt x="0" y="3"/>
                      <a:pt x="0" y="6"/>
                    </a:cubicBezTo>
                  </a:path>
                </a:pathLst>
              </a:custGeom>
              <a:noFill/>
              <a:ln w="9525" cap="flat">
                <a:solidFill>
                  <a:srgbClr val="FDD3A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3" name="Freeform 359">
                <a:extLst>
                  <a:ext uri="{FF2B5EF4-FFF2-40B4-BE49-F238E27FC236}">
                    <a16:creationId xmlns:a16="http://schemas.microsoft.com/office/drawing/2014/main" id="{4D7A8AB6-51AF-42D7-BD93-F8D96E441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530"/>
                <a:ext cx="3" cy="5"/>
              </a:xfrm>
              <a:custGeom>
                <a:avLst/>
                <a:gdLst>
                  <a:gd name="T0" fmla="*/ 8 w 2"/>
                  <a:gd name="T1" fmla="*/ 0 h 3"/>
                  <a:gd name="T2" fmla="*/ 0 w 2"/>
                  <a:gd name="T3" fmla="*/ 1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FDD3A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4" name="Freeform 360">
                <a:extLst>
                  <a:ext uri="{FF2B5EF4-FFF2-40B4-BE49-F238E27FC236}">
                    <a16:creationId xmlns:a16="http://schemas.microsoft.com/office/drawing/2014/main" id="{7BC401FA-2871-41D7-977D-114573B9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463"/>
                <a:ext cx="1" cy="4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2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FDD3A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5" name="Freeform 361">
                <a:extLst>
                  <a:ext uri="{FF2B5EF4-FFF2-40B4-BE49-F238E27FC236}">
                    <a16:creationId xmlns:a16="http://schemas.microsoft.com/office/drawing/2014/main" id="{B5862EDA-E84B-4D39-B840-7CE94CBE6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1" y="1497"/>
                <a:ext cx="9" cy="8"/>
              </a:xfrm>
              <a:custGeom>
                <a:avLst/>
                <a:gdLst>
                  <a:gd name="T0" fmla="*/ 0 w 6"/>
                  <a:gd name="T1" fmla="*/ 16 h 5"/>
                  <a:gd name="T2" fmla="*/ 0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5" y="5"/>
                      <a:pt x="6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6" name="Freeform 362">
                <a:extLst>
                  <a:ext uri="{FF2B5EF4-FFF2-40B4-BE49-F238E27FC236}">
                    <a16:creationId xmlns:a16="http://schemas.microsoft.com/office/drawing/2014/main" id="{2343FE2D-24C4-4F35-897C-6DE87427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544"/>
                <a:ext cx="7" cy="7"/>
              </a:xfrm>
              <a:custGeom>
                <a:avLst/>
                <a:gdLst>
                  <a:gd name="T0" fmla="*/ 0 w 5"/>
                  <a:gd name="T1" fmla="*/ 14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2" y="4"/>
                      <a:pt x="4" y="2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7" name="Freeform 363">
                <a:extLst>
                  <a:ext uri="{FF2B5EF4-FFF2-40B4-BE49-F238E27FC236}">
                    <a16:creationId xmlns:a16="http://schemas.microsoft.com/office/drawing/2014/main" id="{14FBD903-C839-4626-949F-590F7DB00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6" y="1445"/>
                <a:ext cx="9" cy="12"/>
              </a:xfrm>
              <a:custGeom>
                <a:avLst/>
                <a:gdLst>
                  <a:gd name="T0" fmla="*/ 8 w 6"/>
                  <a:gd name="T1" fmla="*/ 26 h 8"/>
                  <a:gd name="T2" fmla="*/ 12 w 6"/>
                  <a:gd name="T3" fmla="*/ 0 h 8"/>
                  <a:gd name="T4" fmla="*/ 21 w 6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7"/>
                    </a:moveTo>
                    <a:cubicBezTo>
                      <a:pt x="0" y="6"/>
                      <a:pt x="1" y="2"/>
                      <a:pt x="3" y="0"/>
                    </a:cubicBezTo>
                    <a:cubicBezTo>
                      <a:pt x="5" y="2"/>
                      <a:pt x="5" y="6"/>
                      <a:pt x="6" y="8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8" name="Freeform 364">
                <a:extLst>
                  <a:ext uri="{FF2B5EF4-FFF2-40B4-BE49-F238E27FC236}">
                    <a16:creationId xmlns:a16="http://schemas.microsoft.com/office/drawing/2014/main" id="{D62EBB93-D773-4778-B71B-007A5D255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490"/>
                <a:ext cx="9" cy="10"/>
              </a:xfrm>
              <a:custGeom>
                <a:avLst/>
                <a:gdLst>
                  <a:gd name="T0" fmla="*/ 5 w 6"/>
                  <a:gd name="T1" fmla="*/ 6 h 7"/>
                  <a:gd name="T2" fmla="*/ 21 w 6"/>
                  <a:gd name="T3" fmla="*/ 9 h 7"/>
                  <a:gd name="T4" fmla="*/ 0 w 6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1" y="2"/>
                    </a:moveTo>
                    <a:cubicBezTo>
                      <a:pt x="2" y="1"/>
                      <a:pt x="5" y="0"/>
                      <a:pt x="6" y="3"/>
                    </a:cubicBezTo>
                    <a:cubicBezTo>
                      <a:pt x="6" y="5"/>
                      <a:pt x="1" y="7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09" name="Freeform 365">
                <a:extLst>
                  <a:ext uri="{FF2B5EF4-FFF2-40B4-BE49-F238E27FC236}">
                    <a16:creationId xmlns:a16="http://schemas.microsoft.com/office/drawing/2014/main" id="{79E2AA7E-4A83-4FE3-B430-7A71E16A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1473"/>
                <a:ext cx="8" cy="11"/>
              </a:xfrm>
              <a:custGeom>
                <a:avLst/>
                <a:gdLst>
                  <a:gd name="T0" fmla="*/ 16 w 5"/>
                  <a:gd name="T1" fmla="*/ 27 h 7"/>
                  <a:gd name="T2" fmla="*/ 8 w 5"/>
                  <a:gd name="T3" fmla="*/ 0 h 7"/>
                  <a:gd name="T4" fmla="*/ 5 w 5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4" y="7"/>
                    </a:moveTo>
                    <a:cubicBezTo>
                      <a:pt x="5" y="5"/>
                      <a:pt x="3" y="1"/>
                      <a:pt x="2" y="0"/>
                    </a:cubicBezTo>
                    <a:cubicBezTo>
                      <a:pt x="0" y="2"/>
                      <a:pt x="1" y="4"/>
                      <a:pt x="1" y="6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0" name="Freeform 366">
                <a:extLst>
                  <a:ext uri="{FF2B5EF4-FFF2-40B4-BE49-F238E27FC236}">
                    <a16:creationId xmlns:a16="http://schemas.microsoft.com/office/drawing/2014/main" id="{9F9AECDA-7DC3-49A1-9A37-0F285A5E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467"/>
                <a:ext cx="6" cy="3"/>
              </a:xfrm>
              <a:custGeom>
                <a:avLst/>
                <a:gdLst>
                  <a:gd name="T0" fmla="*/ 0 w 4"/>
                  <a:gd name="T1" fmla="*/ 5 h 2"/>
                  <a:gd name="T2" fmla="*/ 14 w 4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0" y="1"/>
                    </a:moveTo>
                    <a:cubicBezTo>
                      <a:pt x="2" y="0"/>
                      <a:pt x="3" y="1"/>
                      <a:pt x="4" y="2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1" name="Freeform 367">
                <a:extLst>
                  <a:ext uri="{FF2B5EF4-FFF2-40B4-BE49-F238E27FC236}">
                    <a16:creationId xmlns:a16="http://schemas.microsoft.com/office/drawing/2014/main" id="{745EA10C-AEBE-42EC-B96B-264580677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521"/>
                <a:ext cx="12" cy="12"/>
              </a:xfrm>
              <a:custGeom>
                <a:avLst/>
                <a:gdLst>
                  <a:gd name="T0" fmla="*/ 8 w 8"/>
                  <a:gd name="T1" fmla="*/ 8 h 8"/>
                  <a:gd name="T2" fmla="*/ 26 w 8"/>
                  <a:gd name="T3" fmla="*/ 8 h 8"/>
                  <a:gd name="T4" fmla="*/ 0 w 8"/>
                  <a:gd name="T5" fmla="*/ 27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2" y="2"/>
                    </a:moveTo>
                    <a:cubicBezTo>
                      <a:pt x="3" y="0"/>
                      <a:pt x="7" y="0"/>
                      <a:pt x="7" y="2"/>
                    </a:cubicBezTo>
                    <a:cubicBezTo>
                      <a:pt x="8" y="6"/>
                      <a:pt x="2" y="8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2" name="Freeform 368">
                <a:extLst>
                  <a:ext uri="{FF2B5EF4-FFF2-40B4-BE49-F238E27FC236}">
                    <a16:creationId xmlns:a16="http://schemas.microsoft.com/office/drawing/2014/main" id="{CAF4690E-2F84-45AF-9B2B-0F9D57594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655"/>
                <a:ext cx="9" cy="7"/>
              </a:xfrm>
              <a:custGeom>
                <a:avLst/>
                <a:gdLst>
                  <a:gd name="T0" fmla="*/ 21 w 6"/>
                  <a:gd name="T1" fmla="*/ 11 h 5"/>
                  <a:gd name="T2" fmla="*/ 12 w 6"/>
                  <a:gd name="T3" fmla="*/ 0 h 5"/>
                  <a:gd name="T4" fmla="*/ 5 w 6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cubicBezTo>
                      <a:pt x="5" y="3"/>
                      <a:pt x="5" y="0"/>
                      <a:pt x="3" y="0"/>
                    </a:cubicBezTo>
                    <a:cubicBezTo>
                      <a:pt x="0" y="0"/>
                      <a:pt x="0" y="4"/>
                      <a:pt x="1" y="5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3" name="Freeform 369">
                <a:extLst>
                  <a:ext uri="{FF2B5EF4-FFF2-40B4-BE49-F238E27FC236}">
                    <a16:creationId xmlns:a16="http://schemas.microsoft.com/office/drawing/2014/main" id="{7B36FAE8-790E-4333-9F18-7F4239960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982"/>
                <a:ext cx="15" cy="11"/>
              </a:xfrm>
              <a:custGeom>
                <a:avLst/>
                <a:gdLst>
                  <a:gd name="T0" fmla="*/ 35 w 10"/>
                  <a:gd name="T1" fmla="*/ 13 h 7"/>
                  <a:gd name="T2" fmla="*/ 12 w 10"/>
                  <a:gd name="T3" fmla="*/ 8 h 7"/>
                  <a:gd name="T4" fmla="*/ 32 w 10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10" y="3"/>
                    </a:moveTo>
                    <a:cubicBezTo>
                      <a:pt x="9" y="0"/>
                      <a:pt x="5" y="0"/>
                      <a:pt x="3" y="2"/>
                    </a:cubicBezTo>
                    <a:cubicBezTo>
                      <a:pt x="0" y="6"/>
                      <a:pt x="6" y="7"/>
                      <a:pt x="9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4" name="Freeform 370">
                <a:extLst>
                  <a:ext uri="{FF2B5EF4-FFF2-40B4-BE49-F238E27FC236}">
                    <a16:creationId xmlns:a16="http://schemas.microsoft.com/office/drawing/2014/main" id="{09F54533-333F-4795-8FEF-76A39CBC6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890"/>
                <a:ext cx="10" cy="14"/>
              </a:xfrm>
              <a:custGeom>
                <a:avLst/>
                <a:gdLst>
                  <a:gd name="T0" fmla="*/ 20 w 7"/>
                  <a:gd name="T1" fmla="*/ 19 h 9"/>
                  <a:gd name="T2" fmla="*/ 0 w 7"/>
                  <a:gd name="T3" fmla="*/ 22 h 9"/>
                  <a:gd name="T4" fmla="*/ 19 w 7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6" y="7"/>
                      <a:pt x="0" y="9"/>
                      <a:pt x="0" y="6"/>
                    </a:cubicBezTo>
                    <a:cubicBezTo>
                      <a:pt x="0" y="3"/>
                      <a:pt x="6" y="3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5" name="Freeform 371">
                <a:extLst>
                  <a:ext uri="{FF2B5EF4-FFF2-40B4-BE49-F238E27FC236}">
                    <a16:creationId xmlns:a16="http://schemas.microsoft.com/office/drawing/2014/main" id="{BF77918F-2529-4E1F-ADD5-9446A4170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1875"/>
                <a:ext cx="16" cy="9"/>
              </a:xfrm>
              <a:custGeom>
                <a:avLst/>
                <a:gdLst>
                  <a:gd name="T0" fmla="*/ 33 w 11"/>
                  <a:gd name="T1" fmla="*/ 12 h 6"/>
                  <a:gd name="T2" fmla="*/ 15 w 11"/>
                  <a:gd name="T3" fmla="*/ 5 h 6"/>
                  <a:gd name="T4" fmla="*/ 28 w 11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0" y="1"/>
                      <a:pt x="7" y="0"/>
                      <a:pt x="5" y="1"/>
                    </a:cubicBezTo>
                    <a:cubicBezTo>
                      <a:pt x="0" y="3"/>
                      <a:pt x="6" y="6"/>
                      <a:pt x="9" y="6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6" name="Freeform 372">
                <a:extLst>
                  <a:ext uri="{FF2B5EF4-FFF2-40B4-BE49-F238E27FC236}">
                    <a16:creationId xmlns:a16="http://schemas.microsoft.com/office/drawing/2014/main" id="{B6ABE662-D59D-46B0-A377-F4555F3FF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000"/>
                <a:ext cx="13" cy="11"/>
              </a:xfrm>
              <a:custGeom>
                <a:avLst/>
                <a:gdLst>
                  <a:gd name="T0" fmla="*/ 1 w 9"/>
                  <a:gd name="T1" fmla="*/ 5 h 7"/>
                  <a:gd name="T2" fmla="*/ 25 w 9"/>
                  <a:gd name="T3" fmla="*/ 13 h 7"/>
                  <a:gd name="T4" fmla="*/ 0 w 9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1" y="1"/>
                    </a:moveTo>
                    <a:cubicBezTo>
                      <a:pt x="3" y="2"/>
                      <a:pt x="7" y="0"/>
                      <a:pt x="8" y="3"/>
                    </a:cubicBezTo>
                    <a:cubicBezTo>
                      <a:pt x="9" y="7"/>
                      <a:pt x="2" y="6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7" name="Freeform 373">
                <a:extLst>
                  <a:ext uri="{FF2B5EF4-FFF2-40B4-BE49-F238E27FC236}">
                    <a16:creationId xmlns:a16="http://schemas.microsoft.com/office/drawing/2014/main" id="{9987DDA6-64D7-4C1F-A2FA-282471011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" y="2020"/>
                <a:ext cx="10" cy="1"/>
              </a:xfrm>
              <a:custGeom>
                <a:avLst/>
                <a:gdLst>
                  <a:gd name="T0" fmla="*/ 20 w 7"/>
                  <a:gd name="T1" fmla="*/ 1 h 1"/>
                  <a:gd name="T2" fmla="*/ 0 w 7"/>
                  <a:gd name="T3" fmla="*/ 1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">
                    <a:moveTo>
                      <a:pt x="7" y="1"/>
                    </a:moveTo>
                    <a:cubicBezTo>
                      <a:pt x="5" y="1"/>
                      <a:pt x="2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8" name="Freeform 374">
                <a:extLst>
                  <a:ext uri="{FF2B5EF4-FFF2-40B4-BE49-F238E27FC236}">
                    <a16:creationId xmlns:a16="http://schemas.microsoft.com/office/drawing/2014/main" id="{396415C8-BE5A-411B-9F14-F570F79A5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2059"/>
                <a:ext cx="7" cy="7"/>
              </a:xfrm>
              <a:custGeom>
                <a:avLst/>
                <a:gdLst>
                  <a:gd name="T0" fmla="*/ 0 w 5"/>
                  <a:gd name="T1" fmla="*/ 11 h 5"/>
                  <a:gd name="T2" fmla="*/ 0 w 5"/>
                  <a:gd name="T3" fmla="*/ 0 h 5"/>
                  <a:gd name="T4" fmla="*/ 14 w 5"/>
                  <a:gd name="T5" fmla="*/ 1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4"/>
                    </a:moveTo>
                    <a:cubicBezTo>
                      <a:pt x="0" y="3"/>
                      <a:pt x="0" y="1"/>
                      <a:pt x="0" y="0"/>
                    </a:cubicBezTo>
                    <a:cubicBezTo>
                      <a:pt x="3" y="0"/>
                      <a:pt x="4" y="3"/>
                      <a:pt x="5" y="5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19" name="Freeform 375">
                <a:extLst>
                  <a:ext uri="{FF2B5EF4-FFF2-40B4-BE49-F238E27FC236}">
                    <a16:creationId xmlns:a16="http://schemas.microsoft.com/office/drawing/2014/main" id="{F97746D9-09DC-41A7-BB55-871A2BC71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" y="2066"/>
                <a:ext cx="3" cy="8"/>
              </a:xfrm>
              <a:custGeom>
                <a:avLst/>
                <a:gdLst>
                  <a:gd name="T0" fmla="*/ 8 w 2"/>
                  <a:gd name="T1" fmla="*/ 0 h 5"/>
                  <a:gd name="T2" fmla="*/ 0 w 2"/>
                  <a:gd name="T3" fmla="*/ 21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0" name="Freeform 376">
                <a:extLst>
                  <a:ext uri="{FF2B5EF4-FFF2-40B4-BE49-F238E27FC236}">
                    <a16:creationId xmlns:a16="http://schemas.microsoft.com/office/drawing/2014/main" id="{9771D3F3-BDA8-4DEC-B2B2-32B26238A3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2108"/>
                <a:ext cx="3" cy="8"/>
              </a:xfrm>
              <a:custGeom>
                <a:avLst/>
                <a:gdLst>
                  <a:gd name="T0" fmla="*/ 0 w 2"/>
                  <a:gd name="T1" fmla="*/ 21 h 5"/>
                  <a:gd name="T2" fmla="*/ 8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0" y="5"/>
                    </a:moveTo>
                    <a:cubicBezTo>
                      <a:pt x="0" y="3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1" name="Freeform 377">
                <a:extLst>
                  <a:ext uri="{FF2B5EF4-FFF2-40B4-BE49-F238E27FC236}">
                    <a16:creationId xmlns:a16="http://schemas.microsoft.com/office/drawing/2014/main" id="{3269AA1E-245C-464F-A80A-96679AA04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" y="2137"/>
                <a:ext cx="9" cy="10"/>
              </a:xfrm>
              <a:custGeom>
                <a:avLst/>
                <a:gdLst>
                  <a:gd name="T0" fmla="*/ 14 w 6"/>
                  <a:gd name="T1" fmla="*/ 20 h 7"/>
                  <a:gd name="T2" fmla="*/ 8 w 6"/>
                  <a:gd name="T3" fmla="*/ 6 h 7"/>
                  <a:gd name="T4" fmla="*/ 21 w 6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2" y="6"/>
                      <a:pt x="0" y="4"/>
                      <a:pt x="2" y="2"/>
                    </a:cubicBezTo>
                    <a:cubicBezTo>
                      <a:pt x="3" y="0"/>
                      <a:pt x="6" y="4"/>
                      <a:pt x="6" y="6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2" name="Freeform 378">
                <a:extLst>
                  <a:ext uri="{FF2B5EF4-FFF2-40B4-BE49-F238E27FC236}">
                    <a16:creationId xmlns:a16="http://schemas.microsoft.com/office/drawing/2014/main" id="{BF9E8C60-463D-4C03-A991-F74AF584C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2093"/>
                <a:ext cx="1" cy="8"/>
              </a:xfrm>
              <a:custGeom>
                <a:avLst/>
                <a:gdLst>
                  <a:gd name="T0" fmla="*/ 0 w 1"/>
                  <a:gd name="T1" fmla="*/ 21 h 5"/>
                  <a:gd name="T2" fmla="*/ 0 w 1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4"/>
                      <a:pt x="0" y="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3" name="Freeform 379">
                <a:extLst>
                  <a:ext uri="{FF2B5EF4-FFF2-40B4-BE49-F238E27FC236}">
                    <a16:creationId xmlns:a16="http://schemas.microsoft.com/office/drawing/2014/main" id="{99D7AC3F-C01B-4A87-B495-F65B904DF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2108"/>
                <a:ext cx="7" cy="12"/>
              </a:xfrm>
              <a:custGeom>
                <a:avLst/>
                <a:gdLst>
                  <a:gd name="T0" fmla="*/ 8 w 5"/>
                  <a:gd name="T1" fmla="*/ 0 h 8"/>
                  <a:gd name="T2" fmla="*/ 6 w 5"/>
                  <a:gd name="T3" fmla="*/ 27 h 8"/>
                  <a:gd name="T4" fmla="*/ 14 w 5"/>
                  <a:gd name="T5" fmla="*/ 5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cubicBezTo>
                      <a:pt x="1" y="2"/>
                      <a:pt x="0" y="7"/>
                      <a:pt x="2" y="8"/>
                    </a:cubicBezTo>
                    <a:cubicBezTo>
                      <a:pt x="4" y="7"/>
                      <a:pt x="4" y="3"/>
                      <a:pt x="5" y="1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4" name="Freeform 380">
                <a:extLst>
                  <a:ext uri="{FF2B5EF4-FFF2-40B4-BE49-F238E27FC236}">
                    <a16:creationId xmlns:a16="http://schemas.microsoft.com/office/drawing/2014/main" id="{27EDC939-689A-4358-AE74-3D2A7366E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092"/>
                <a:ext cx="2" cy="6"/>
              </a:xfrm>
              <a:custGeom>
                <a:avLst/>
                <a:gdLst>
                  <a:gd name="T0" fmla="*/ 8 w 1"/>
                  <a:gd name="T1" fmla="*/ 14 h 4"/>
                  <a:gd name="T2" fmla="*/ 8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1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5" name="Freeform 381">
                <a:extLst>
                  <a:ext uri="{FF2B5EF4-FFF2-40B4-BE49-F238E27FC236}">
                    <a16:creationId xmlns:a16="http://schemas.microsoft.com/office/drawing/2014/main" id="{AE96216B-6B67-438D-B7F9-FFE5C3707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2035"/>
                <a:ext cx="6" cy="10"/>
              </a:xfrm>
              <a:custGeom>
                <a:avLst/>
                <a:gdLst>
                  <a:gd name="T0" fmla="*/ 5 w 4"/>
                  <a:gd name="T1" fmla="*/ 14 h 7"/>
                  <a:gd name="T2" fmla="*/ 8 w 4"/>
                  <a:gd name="T3" fmla="*/ 0 h 7"/>
                  <a:gd name="T4" fmla="*/ 12 w 4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1" y="5"/>
                    </a:moveTo>
                    <a:cubicBezTo>
                      <a:pt x="0" y="5"/>
                      <a:pt x="0" y="1"/>
                      <a:pt x="2" y="0"/>
                    </a:cubicBezTo>
                    <a:cubicBezTo>
                      <a:pt x="4" y="1"/>
                      <a:pt x="4" y="5"/>
                      <a:pt x="3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6" name="Freeform 382">
                <a:extLst>
                  <a:ext uri="{FF2B5EF4-FFF2-40B4-BE49-F238E27FC236}">
                    <a16:creationId xmlns:a16="http://schemas.microsoft.com/office/drawing/2014/main" id="{F220720C-E307-46A5-A76D-2CC523FF0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054"/>
                <a:ext cx="9" cy="11"/>
              </a:xfrm>
              <a:custGeom>
                <a:avLst/>
                <a:gdLst>
                  <a:gd name="T0" fmla="*/ 0 w 6"/>
                  <a:gd name="T1" fmla="*/ 20 h 7"/>
                  <a:gd name="T2" fmla="*/ 12 w 6"/>
                  <a:gd name="T3" fmla="*/ 0 h 7"/>
                  <a:gd name="T4" fmla="*/ 8 w 6"/>
                  <a:gd name="T5" fmla="*/ 27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0" y="5"/>
                    </a:moveTo>
                    <a:cubicBezTo>
                      <a:pt x="0" y="4"/>
                      <a:pt x="1" y="0"/>
                      <a:pt x="3" y="0"/>
                    </a:cubicBezTo>
                    <a:cubicBezTo>
                      <a:pt x="6" y="1"/>
                      <a:pt x="3" y="7"/>
                      <a:pt x="2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7" name="Freeform 383">
                <a:extLst>
                  <a:ext uri="{FF2B5EF4-FFF2-40B4-BE49-F238E27FC236}">
                    <a16:creationId xmlns:a16="http://schemas.microsoft.com/office/drawing/2014/main" id="{A091F196-00C7-4E2B-9ACD-61242D325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011"/>
                <a:ext cx="5" cy="10"/>
              </a:xfrm>
              <a:custGeom>
                <a:avLst/>
                <a:gdLst>
                  <a:gd name="T0" fmla="*/ 13 w 3"/>
                  <a:gd name="T1" fmla="*/ 0 h 7"/>
                  <a:gd name="T2" fmla="*/ 0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2" y="2"/>
                      <a:pt x="1" y="5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FEE3C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8" name="Freeform 384">
                <a:extLst>
                  <a:ext uri="{FF2B5EF4-FFF2-40B4-BE49-F238E27FC236}">
                    <a16:creationId xmlns:a16="http://schemas.microsoft.com/office/drawing/2014/main" id="{2E0ADE14-152B-4651-B93A-218CC108C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006"/>
                <a:ext cx="13" cy="14"/>
              </a:xfrm>
              <a:custGeom>
                <a:avLst/>
                <a:gdLst>
                  <a:gd name="T0" fmla="*/ 14 w 9"/>
                  <a:gd name="T1" fmla="*/ 0 h 9"/>
                  <a:gd name="T2" fmla="*/ 0 w 9"/>
                  <a:gd name="T3" fmla="*/ 14 h 9"/>
                  <a:gd name="T4" fmla="*/ 20 w 9"/>
                  <a:gd name="T5" fmla="*/ 14 h 9"/>
                  <a:gd name="T6" fmla="*/ 6 w 9"/>
                  <a:gd name="T7" fmla="*/ 34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3" y="1"/>
                      <a:pt x="0" y="2"/>
                      <a:pt x="0" y="4"/>
                    </a:cubicBezTo>
                    <a:cubicBezTo>
                      <a:pt x="2" y="5"/>
                      <a:pt x="5" y="2"/>
                      <a:pt x="7" y="4"/>
                    </a:cubicBezTo>
                    <a:cubicBezTo>
                      <a:pt x="9" y="6"/>
                      <a:pt x="4" y="9"/>
                      <a:pt x="2" y="9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29" name="Freeform 385">
                <a:extLst>
                  <a:ext uri="{FF2B5EF4-FFF2-40B4-BE49-F238E27FC236}">
                    <a16:creationId xmlns:a16="http://schemas.microsoft.com/office/drawing/2014/main" id="{B2D3DF94-5754-4C0D-AC5B-030591B5F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092"/>
                <a:ext cx="3" cy="9"/>
              </a:xfrm>
              <a:custGeom>
                <a:avLst/>
                <a:gdLst>
                  <a:gd name="T0" fmla="*/ 5 w 2"/>
                  <a:gd name="T1" fmla="*/ 21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0" name="Freeform 386">
                <a:extLst>
                  <a:ext uri="{FF2B5EF4-FFF2-40B4-BE49-F238E27FC236}">
                    <a16:creationId xmlns:a16="http://schemas.microsoft.com/office/drawing/2014/main" id="{D701933C-2052-41F2-A0BB-2BFFCCBBD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107"/>
                <a:ext cx="3" cy="9"/>
              </a:xfrm>
              <a:custGeom>
                <a:avLst/>
                <a:gdLst>
                  <a:gd name="T0" fmla="*/ 5 w 2"/>
                  <a:gd name="T1" fmla="*/ 21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1" y="6"/>
                    </a:moveTo>
                    <a:cubicBezTo>
                      <a:pt x="0" y="4"/>
                      <a:pt x="1" y="2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1" name="Freeform 387">
                <a:extLst>
                  <a:ext uri="{FF2B5EF4-FFF2-40B4-BE49-F238E27FC236}">
                    <a16:creationId xmlns:a16="http://schemas.microsoft.com/office/drawing/2014/main" id="{AD291C83-D514-43D1-9266-0B7BA7D8B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2141"/>
                <a:ext cx="5" cy="8"/>
              </a:xfrm>
              <a:custGeom>
                <a:avLst/>
                <a:gdLst>
                  <a:gd name="T0" fmla="*/ 0 w 3"/>
                  <a:gd name="T1" fmla="*/ 21 h 5"/>
                  <a:gd name="T2" fmla="*/ 13 w 3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1" y="4"/>
                      <a:pt x="2" y="2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2" name="Freeform 388">
                <a:extLst>
                  <a:ext uri="{FF2B5EF4-FFF2-40B4-BE49-F238E27FC236}">
                    <a16:creationId xmlns:a16="http://schemas.microsoft.com/office/drawing/2014/main" id="{F2594F88-DDBF-4219-8174-789183E68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108"/>
                <a:ext cx="3" cy="9"/>
              </a:xfrm>
              <a:custGeom>
                <a:avLst/>
                <a:gdLst>
                  <a:gd name="T0" fmla="*/ 8 w 2"/>
                  <a:gd name="T1" fmla="*/ 0 h 6"/>
                  <a:gd name="T2" fmla="*/ 0 w 2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3" name="Freeform 389">
                <a:extLst>
                  <a:ext uri="{FF2B5EF4-FFF2-40B4-BE49-F238E27FC236}">
                    <a16:creationId xmlns:a16="http://schemas.microsoft.com/office/drawing/2014/main" id="{89F889F3-E6F2-4B45-8E0E-FF275805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2032"/>
                <a:ext cx="11" cy="3"/>
              </a:xfrm>
              <a:custGeom>
                <a:avLst/>
                <a:gdLst>
                  <a:gd name="T0" fmla="*/ 0 w 7"/>
                  <a:gd name="T1" fmla="*/ 0 h 2"/>
                  <a:gd name="T2" fmla="*/ 27 w 7"/>
                  <a:gd name="T3" fmla="*/ 5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2" y="1"/>
                      <a:pt x="4" y="2"/>
                      <a:pt x="7" y="1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4" name="Freeform 390">
                <a:extLst>
                  <a:ext uri="{FF2B5EF4-FFF2-40B4-BE49-F238E27FC236}">
                    <a16:creationId xmlns:a16="http://schemas.microsoft.com/office/drawing/2014/main" id="{DBFDCF2F-C712-4751-8C54-82BA999C2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147"/>
                <a:ext cx="3" cy="11"/>
              </a:xfrm>
              <a:custGeom>
                <a:avLst/>
                <a:gdLst>
                  <a:gd name="T0" fmla="*/ 8 w 2"/>
                  <a:gd name="T1" fmla="*/ 0 h 7"/>
                  <a:gd name="T2" fmla="*/ 0 w 2"/>
                  <a:gd name="T3" fmla="*/ 2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2" y="0"/>
                    </a:moveTo>
                    <a:cubicBezTo>
                      <a:pt x="0" y="1"/>
                      <a:pt x="0" y="5"/>
                      <a:pt x="0" y="7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5" name="Freeform 391">
                <a:extLst>
                  <a:ext uri="{FF2B5EF4-FFF2-40B4-BE49-F238E27FC236}">
                    <a16:creationId xmlns:a16="http://schemas.microsoft.com/office/drawing/2014/main" id="{F62FA9B6-E239-4FAF-9C34-72B56657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2188"/>
                <a:ext cx="1" cy="13"/>
              </a:xfrm>
              <a:custGeom>
                <a:avLst/>
                <a:gdLst>
                  <a:gd name="T0" fmla="*/ 0 w 1"/>
                  <a:gd name="T1" fmla="*/ 0 h 9"/>
                  <a:gd name="T2" fmla="*/ 0 w 1"/>
                  <a:gd name="T3" fmla="*/ 27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0"/>
                    </a:moveTo>
                    <a:cubicBezTo>
                      <a:pt x="1" y="3"/>
                      <a:pt x="0" y="6"/>
                      <a:pt x="0" y="9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6" name="Freeform 392">
                <a:extLst>
                  <a:ext uri="{FF2B5EF4-FFF2-40B4-BE49-F238E27FC236}">
                    <a16:creationId xmlns:a16="http://schemas.microsoft.com/office/drawing/2014/main" id="{A79E0B2E-13CB-408C-A068-519E43500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177"/>
                <a:ext cx="5" cy="5"/>
              </a:xfrm>
              <a:custGeom>
                <a:avLst/>
                <a:gdLst>
                  <a:gd name="T0" fmla="*/ 0 w 3"/>
                  <a:gd name="T1" fmla="*/ 13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7" name="Freeform 393">
                <a:extLst>
                  <a:ext uri="{FF2B5EF4-FFF2-40B4-BE49-F238E27FC236}">
                    <a16:creationId xmlns:a16="http://schemas.microsoft.com/office/drawing/2014/main" id="{17E51C29-A480-499D-8BCB-87BAEA529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194"/>
                <a:ext cx="3" cy="9"/>
              </a:xfrm>
              <a:custGeom>
                <a:avLst/>
                <a:gdLst>
                  <a:gd name="T0" fmla="*/ 8 w 2"/>
                  <a:gd name="T1" fmla="*/ 0 h 6"/>
                  <a:gd name="T2" fmla="*/ 8 w 2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cubicBezTo>
                      <a:pt x="0" y="2"/>
                      <a:pt x="1" y="4"/>
                      <a:pt x="2" y="6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8" name="Freeform 394">
                <a:extLst>
                  <a:ext uri="{FF2B5EF4-FFF2-40B4-BE49-F238E27FC236}">
                    <a16:creationId xmlns:a16="http://schemas.microsoft.com/office/drawing/2014/main" id="{D97862D0-EE8A-44E7-B39B-ECDB99CB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2212"/>
                <a:ext cx="6" cy="10"/>
              </a:xfrm>
              <a:custGeom>
                <a:avLst/>
                <a:gdLst>
                  <a:gd name="T0" fmla="*/ 8 w 4"/>
                  <a:gd name="T1" fmla="*/ 20 h 7"/>
                  <a:gd name="T2" fmla="*/ 12 w 4"/>
                  <a:gd name="T3" fmla="*/ 6 h 7"/>
                  <a:gd name="T4" fmla="*/ 0 w 4"/>
                  <a:gd name="T5" fmla="*/ 1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7">
                    <a:moveTo>
                      <a:pt x="2" y="7"/>
                    </a:moveTo>
                    <a:cubicBezTo>
                      <a:pt x="3" y="7"/>
                      <a:pt x="4" y="4"/>
                      <a:pt x="3" y="2"/>
                    </a:cubicBezTo>
                    <a:cubicBezTo>
                      <a:pt x="2" y="0"/>
                      <a:pt x="0" y="4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FDD3A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39" name="Freeform 395">
                <a:extLst>
                  <a:ext uri="{FF2B5EF4-FFF2-40B4-BE49-F238E27FC236}">
                    <a16:creationId xmlns:a16="http://schemas.microsoft.com/office/drawing/2014/main" id="{D53C2C25-635A-4C1F-ABF0-756E8268F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045"/>
                <a:ext cx="14" cy="12"/>
              </a:xfrm>
              <a:custGeom>
                <a:avLst/>
                <a:gdLst>
                  <a:gd name="T0" fmla="*/ 19 w 9"/>
                  <a:gd name="T1" fmla="*/ 0 h 8"/>
                  <a:gd name="T2" fmla="*/ 34 w 9"/>
                  <a:gd name="T3" fmla="*/ 18 h 8"/>
                  <a:gd name="T4" fmla="*/ 0 w 9"/>
                  <a:gd name="T5" fmla="*/ 1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6" y="1"/>
                      <a:pt x="9" y="3"/>
                      <a:pt x="9" y="5"/>
                    </a:cubicBezTo>
                    <a:cubicBezTo>
                      <a:pt x="8" y="8"/>
                      <a:pt x="1" y="4"/>
                      <a:pt x="0" y="3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0" name="Freeform 396">
                <a:extLst>
                  <a:ext uri="{FF2B5EF4-FFF2-40B4-BE49-F238E27FC236}">
                    <a16:creationId xmlns:a16="http://schemas.microsoft.com/office/drawing/2014/main" id="{0D11589C-3AD8-4DC8-93B7-EC2E17E9A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060"/>
                <a:ext cx="10" cy="3"/>
              </a:xfrm>
              <a:custGeom>
                <a:avLst/>
                <a:gdLst>
                  <a:gd name="T0" fmla="*/ 20 w 7"/>
                  <a:gd name="T1" fmla="*/ 8 h 2"/>
                  <a:gd name="T2" fmla="*/ 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1" name="Freeform 397">
                <a:extLst>
                  <a:ext uri="{FF2B5EF4-FFF2-40B4-BE49-F238E27FC236}">
                    <a16:creationId xmlns:a16="http://schemas.microsoft.com/office/drawing/2014/main" id="{5AED7D71-B4C4-43DB-9C79-5112F96EA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2044"/>
                <a:ext cx="15" cy="9"/>
              </a:xfrm>
              <a:custGeom>
                <a:avLst/>
                <a:gdLst>
                  <a:gd name="T0" fmla="*/ 26 w 10"/>
                  <a:gd name="T1" fmla="*/ 18 h 6"/>
                  <a:gd name="T2" fmla="*/ 5 w 10"/>
                  <a:gd name="T3" fmla="*/ 12 h 6"/>
                  <a:gd name="T4" fmla="*/ 35 w 10"/>
                  <a:gd name="T5" fmla="*/ 1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7" y="5"/>
                    </a:moveTo>
                    <a:cubicBezTo>
                      <a:pt x="5" y="6"/>
                      <a:pt x="0" y="6"/>
                      <a:pt x="1" y="3"/>
                    </a:cubicBezTo>
                    <a:cubicBezTo>
                      <a:pt x="1" y="0"/>
                      <a:pt x="9" y="3"/>
                      <a:pt x="10" y="3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2" name="Freeform 398">
                <a:extLst>
                  <a:ext uri="{FF2B5EF4-FFF2-40B4-BE49-F238E27FC236}">
                    <a16:creationId xmlns:a16="http://schemas.microsoft.com/office/drawing/2014/main" id="{071A5C9E-7309-4A84-86CF-B13AB1E96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035"/>
                <a:ext cx="6" cy="7"/>
              </a:xfrm>
              <a:custGeom>
                <a:avLst/>
                <a:gdLst>
                  <a:gd name="T0" fmla="*/ 0 w 4"/>
                  <a:gd name="T1" fmla="*/ 0 h 5"/>
                  <a:gd name="T2" fmla="*/ 14 w 4"/>
                  <a:gd name="T3" fmla="*/ 14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cubicBezTo>
                      <a:pt x="0" y="2"/>
                      <a:pt x="2" y="4"/>
                      <a:pt x="4" y="5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3" name="Freeform 399">
                <a:extLst>
                  <a:ext uri="{FF2B5EF4-FFF2-40B4-BE49-F238E27FC236}">
                    <a16:creationId xmlns:a16="http://schemas.microsoft.com/office/drawing/2014/main" id="{BA22A555-A8B1-4ABB-838C-ECA34CC31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2146"/>
                <a:ext cx="8" cy="15"/>
              </a:xfrm>
              <a:custGeom>
                <a:avLst/>
                <a:gdLst>
                  <a:gd name="T0" fmla="*/ 0 w 5"/>
                  <a:gd name="T1" fmla="*/ 18 h 10"/>
                  <a:gd name="T2" fmla="*/ 8 w 5"/>
                  <a:gd name="T3" fmla="*/ 0 h 10"/>
                  <a:gd name="T4" fmla="*/ 13 w 5"/>
                  <a:gd name="T5" fmla="*/ 35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0" y="5"/>
                    </a:moveTo>
                    <a:cubicBezTo>
                      <a:pt x="0" y="4"/>
                      <a:pt x="1" y="1"/>
                      <a:pt x="2" y="0"/>
                    </a:cubicBezTo>
                    <a:cubicBezTo>
                      <a:pt x="5" y="1"/>
                      <a:pt x="3" y="8"/>
                      <a:pt x="3" y="10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4" name="Freeform 400">
                <a:extLst>
                  <a:ext uri="{FF2B5EF4-FFF2-40B4-BE49-F238E27FC236}">
                    <a16:creationId xmlns:a16="http://schemas.microsoft.com/office/drawing/2014/main" id="{5FCC72E1-EAC4-4CEB-994F-CE00EADD3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191"/>
                <a:ext cx="4" cy="10"/>
              </a:xfrm>
              <a:custGeom>
                <a:avLst/>
                <a:gdLst>
                  <a:gd name="T0" fmla="*/ 1 w 3"/>
                  <a:gd name="T1" fmla="*/ 20 h 7"/>
                  <a:gd name="T2" fmla="*/ 7 w 3"/>
                  <a:gd name="T3" fmla="*/ 0 h 7"/>
                  <a:gd name="T4" fmla="*/ 7 w 3"/>
                  <a:gd name="T5" fmla="*/ 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7">
                    <a:moveTo>
                      <a:pt x="1" y="7"/>
                    </a:moveTo>
                    <a:cubicBezTo>
                      <a:pt x="0" y="6"/>
                      <a:pt x="1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5" name="Freeform 401">
                <a:extLst>
                  <a:ext uri="{FF2B5EF4-FFF2-40B4-BE49-F238E27FC236}">
                    <a16:creationId xmlns:a16="http://schemas.microsoft.com/office/drawing/2014/main" id="{D2616731-2722-47B4-80AE-BC27D7752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2207"/>
                <a:ext cx="3" cy="9"/>
              </a:xfrm>
              <a:custGeom>
                <a:avLst/>
                <a:gdLst>
                  <a:gd name="T0" fmla="*/ 0 w 2"/>
                  <a:gd name="T1" fmla="*/ 21 h 6"/>
                  <a:gd name="T2" fmla="*/ 8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1" y="4"/>
                      <a:pt x="1" y="2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6" name="Freeform 402">
                <a:extLst>
                  <a:ext uri="{FF2B5EF4-FFF2-40B4-BE49-F238E27FC236}">
                    <a16:creationId xmlns:a16="http://schemas.microsoft.com/office/drawing/2014/main" id="{82E4D6A2-D30B-46CC-9CA1-85F29AC0B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2189"/>
                <a:ext cx="1" cy="9"/>
              </a:xfrm>
              <a:custGeom>
                <a:avLst/>
                <a:gdLst>
                  <a:gd name="T0" fmla="*/ 0 w 1"/>
                  <a:gd name="T1" fmla="*/ 0 h 6"/>
                  <a:gd name="T2" fmla="*/ 0 w 1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7" name="Freeform 403">
                <a:extLst>
                  <a:ext uri="{FF2B5EF4-FFF2-40B4-BE49-F238E27FC236}">
                    <a16:creationId xmlns:a16="http://schemas.microsoft.com/office/drawing/2014/main" id="{4E7BAE07-1F6D-423A-8E67-C150E1771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" y="2170"/>
                <a:ext cx="9" cy="9"/>
              </a:xfrm>
              <a:custGeom>
                <a:avLst/>
                <a:gdLst>
                  <a:gd name="T0" fmla="*/ 5 w 6"/>
                  <a:gd name="T1" fmla="*/ 18 h 6"/>
                  <a:gd name="T2" fmla="*/ 18 w 6"/>
                  <a:gd name="T3" fmla="*/ 0 h 6"/>
                  <a:gd name="T4" fmla="*/ 12 w 6"/>
                  <a:gd name="T5" fmla="*/ 21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1" y="5"/>
                    </a:moveTo>
                    <a:cubicBezTo>
                      <a:pt x="0" y="3"/>
                      <a:pt x="3" y="0"/>
                      <a:pt x="5" y="0"/>
                    </a:cubicBezTo>
                    <a:cubicBezTo>
                      <a:pt x="6" y="2"/>
                      <a:pt x="5" y="4"/>
                      <a:pt x="3" y="6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8" name="Freeform 404">
                <a:extLst>
                  <a:ext uri="{FF2B5EF4-FFF2-40B4-BE49-F238E27FC236}">
                    <a16:creationId xmlns:a16="http://schemas.microsoft.com/office/drawing/2014/main" id="{E394BB53-8E16-4666-B5D0-B9692341A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8" y="2147"/>
                <a:ext cx="5" cy="12"/>
              </a:xfrm>
              <a:custGeom>
                <a:avLst/>
                <a:gdLst>
                  <a:gd name="T0" fmla="*/ 13 w 3"/>
                  <a:gd name="T1" fmla="*/ 0 h 8"/>
                  <a:gd name="T2" fmla="*/ 0 w 3"/>
                  <a:gd name="T3" fmla="*/ 27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3" y="0"/>
                    </a:moveTo>
                    <a:cubicBezTo>
                      <a:pt x="3" y="2"/>
                      <a:pt x="1" y="5"/>
                      <a:pt x="0" y="8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49" name="Freeform 405">
                <a:extLst>
                  <a:ext uri="{FF2B5EF4-FFF2-40B4-BE49-F238E27FC236}">
                    <a16:creationId xmlns:a16="http://schemas.microsoft.com/office/drawing/2014/main" id="{6E5A625A-FA12-40E5-9547-117539AAB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2110"/>
                <a:ext cx="3" cy="6"/>
              </a:xfrm>
              <a:custGeom>
                <a:avLst/>
                <a:gdLst>
                  <a:gd name="T0" fmla="*/ 0 w 2"/>
                  <a:gd name="T1" fmla="*/ 14 h 4"/>
                  <a:gd name="T2" fmla="*/ 8 w 2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3"/>
                      <a:pt x="1" y="2"/>
                      <a:pt x="2" y="0"/>
                    </a:cubicBezTo>
                  </a:path>
                </a:pathLst>
              </a:custGeom>
              <a:noFill/>
              <a:ln w="4763" cap="flat">
                <a:solidFill>
                  <a:srgbClr val="FEE3C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2237" name="Freeform 406">
              <a:extLst>
                <a:ext uri="{FF2B5EF4-FFF2-40B4-BE49-F238E27FC236}">
                  <a16:creationId xmlns:a16="http://schemas.microsoft.com/office/drawing/2014/main" id="{5386C97B-4BBF-4E91-ACBF-26D3B8BDB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2065"/>
              <a:ext cx="9" cy="7"/>
            </a:xfrm>
            <a:custGeom>
              <a:avLst/>
              <a:gdLst>
                <a:gd name="T0" fmla="*/ 21 w 6"/>
                <a:gd name="T1" fmla="*/ 14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EE3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8" name="Freeform 407">
              <a:extLst>
                <a:ext uri="{FF2B5EF4-FFF2-40B4-BE49-F238E27FC236}">
                  <a16:creationId xmlns:a16="http://schemas.microsoft.com/office/drawing/2014/main" id="{EDF6EA57-7705-44D0-8100-4CADEE762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2077"/>
              <a:ext cx="12" cy="1"/>
            </a:xfrm>
            <a:custGeom>
              <a:avLst/>
              <a:gdLst>
                <a:gd name="T0" fmla="*/ 27 w 8"/>
                <a:gd name="T1" fmla="*/ 1 h 1"/>
                <a:gd name="T2" fmla="*/ 0 w 8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">
                  <a:moveTo>
                    <a:pt x="8" y="1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FEE3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39" name="Freeform 408">
              <a:extLst>
                <a:ext uri="{FF2B5EF4-FFF2-40B4-BE49-F238E27FC236}">
                  <a16:creationId xmlns:a16="http://schemas.microsoft.com/office/drawing/2014/main" id="{0D0ACC18-3931-4B66-B05D-380309071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2072"/>
              <a:ext cx="10" cy="3"/>
            </a:xfrm>
            <a:custGeom>
              <a:avLst/>
              <a:gdLst>
                <a:gd name="T0" fmla="*/ 20 w 7"/>
                <a:gd name="T1" fmla="*/ 0 h 2"/>
                <a:gd name="T2" fmla="*/ 0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1"/>
                    <a:pt x="2" y="2"/>
                    <a:pt x="0" y="2"/>
                  </a:cubicBezTo>
                </a:path>
              </a:pathLst>
            </a:custGeom>
            <a:noFill/>
            <a:ln w="4763" cap="flat">
              <a:solidFill>
                <a:srgbClr val="FEE3C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0" name="Freeform 409">
              <a:extLst>
                <a:ext uri="{FF2B5EF4-FFF2-40B4-BE49-F238E27FC236}">
                  <a16:creationId xmlns:a16="http://schemas.microsoft.com/office/drawing/2014/main" id="{10FBDEB0-FF2E-4F42-821B-177EF287D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7" y="1601"/>
              <a:ext cx="34" cy="6"/>
            </a:xfrm>
            <a:custGeom>
              <a:avLst/>
              <a:gdLst>
                <a:gd name="T0" fmla="*/ 0 w 23"/>
                <a:gd name="T1" fmla="*/ 14 h 4"/>
                <a:gd name="T2" fmla="*/ 74 w 23"/>
                <a:gd name="T3" fmla="*/ 1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0" y="0"/>
                    <a:pt x="18" y="2"/>
                    <a:pt x="23" y="4"/>
                  </a:cubicBezTo>
                </a:path>
              </a:pathLst>
            </a:custGeom>
            <a:noFill/>
            <a:ln w="4763" cap="rnd">
              <a:solidFill>
                <a:srgbClr val="C2926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1" name="Freeform 410">
              <a:extLst>
                <a:ext uri="{FF2B5EF4-FFF2-40B4-BE49-F238E27FC236}">
                  <a16:creationId xmlns:a16="http://schemas.microsoft.com/office/drawing/2014/main" id="{9672B6CA-75B0-4801-ADCD-C9612DC50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581"/>
              <a:ext cx="61" cy="6"/>
            </a:xfrm>
            <a:custGeom>
              <a:avLst/>
              <a:gdLst>
                <a:gd name="T0" fmla="*/ 0 w 41"/>
                <a:gd name="T1" fmla="*/ 8 h 4"/>
                <a:gd name="T2" fmla="*/ 68 w 41"/>
                <a:gd name="T3" fmla="*/ 0 h 4"/>
                <a:gd name="T4" fmla="*/ 135 w 41"/>
                <a:gd name="T5" fmla="*/ 5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">
                  <a:moveTo>
                    <a:pt x="0" y="2"/>
                  </a:moveTo>
                  <a:cubicBezTo>
                    <a:pt x="6" y="4"/>
                    <a:pt x="15" y="0"/>
                    <a:pt x="21" y="0"/>
                  </a:cubicBezTo>
                  <a:cubicBezTo>
                    <a:pt x="27" y="1"/>
                    <a:pt x="35" y="3"/>
                    <a:pt x="41" y="1"/>
                  </a:cubicBezTo>
                </a:path>
              </a:pathLst>
            </a:custGeom>
            <a:noFill/>
            <a:ln w="4763" cap="rnd">
              <a:solidFill>
                <a:srgbClr val="9350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2" name="Freeform 411">
              <a:extLst>
                <a:ext uri="{FF2B5EF4-FFF2-40B4-BE49-F238E27FC236}">
                  <a16:creationId xmlns:a16="http://schemas.microsoft.com/office/drawing/2014/main" id="{53C1FCC2-9180-450E-8B25-3E3906988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592"/>
              <a:ext cx="38" cy="6"/>
            </a:xfrm>
            <a:custGeom>
              <a:avLst/>
              <a:gdLst>
                <a:gd name="T0" fmla="*/ 0 w 25"/>
                <a:gd name="T1" fmla="*/ 8 h 4"/>
                <a:gd name="T2" fmla="*/ 88 w 2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4">
                  <a:moveTo>
                    <a:pt x="0" y="2"/>
                  </a:moveTo>
                  <a:cubicBezTo>
                    <a:pt x="6" y="4"/>
                    <a:pt x="18" y="2"/>
                    <a:pt x="25" y="0"/>
                  </a:cubicBezTo>
                </a:path>
              </a:pathLst>
            </a:custGeom>
            <a:noFill/>
            <a:ln w="1588" cap="rnd">
              <a:solidFill>
                <a:srgbClr val="9350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3" name="Freeform 412">
              <a:extLst>
                <a:ext uri="{FF2B5EF4-FFF2-40B4-BE49-F238E27FC236}">
                  <a16:creationId xmlns:a16="http://schemas.microsoft.com/office/drawing/2014/main" id="{97217957-D6B7-42A3-9DF2-FC6433F88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4" y="1569"/>
              <a:ext cx="17" cy="18"/>
            </a:xfrm>
            <a:custGeom>
              <a:avLst/>
              <a:gdLst>
                <a:gd name="T0" fmla="*/ 26 w 11"/>
                <a:gd name="T1" fmla="*/ 41 h 12"/>
                <a:gd name="T2" fmla="*/ 5 w 11"/>
                <a:gd name="T3" fmla="*/ 41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2">
                  <a:moveTo>
                    <a:pt x="7" y="12"/>
                  </a:moveTo>
                  <a:cubicBezTo>
                    <a:pt x="11" y="5"/>
                    <a:pt x="0" y="0"/>
                    <a:pt x="1" y="12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4" name="Freeform 413">
              <a:extLst>
                <a:ext uri="{FF2B5EF4-FFF2-40B4-BE49-F238E27FC236}">
                  <a16:creationId xmlns:a16="http://schemas.microsoft.com/office/drawing/2014/main" id="{CC2EC058-B55E-44DF-80C0-886D00FA2B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8" y="1578"/>
              <a:ext cx="12" cy="11"/>
            </a:xfrm>
            <a:custGeom>
              <a:avLst/>
              <a:gdLst>
                <a:gd name="T0" fmla="*/ 0 w 8"/>
                <a:gd name="T1" fmla="*/ 27 h 7"/>
                <a:gd name="T2" fmla="*/ 14 w 8"/>
                <a:gd name="T3" fmla="*/ 0 h 7"/>
                <a:gd name="T4" fmla="*/ 27 w 8"/>
                <a:gd name="T5" fmla="*/ 2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1" y="5"/>
                    <a:pt x="2" y="1"/>
                    <a:pt x="4" y="0"/>
                  </a:cubicBezTo>
                  <a:cubicBezTo>
                    <a:pt x="6" y="2"/>
                    <a:pt x="7" y="5"/>
                    <a:pt x="8" y="7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5" name="Freeform 414">
              <a:extLst>
                <a:ext uri="{FF2B5EF4-FFF2-40B4-BE49-F238E27FC236}">
                  <a16:creationId xmlns:a16="http://schemas.microsoft.com/office/drawing/2014/main" id="{7851830D-25CA-4D45-BA5B-7A210E98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1601"/>
              <a:ext cx="16" cy="12"/>
            </a:xfrm>
            <a:custGeom>
              <a:avLst/>
              <a:gdLst>
                <a:gd name="T0" fmla="*/ 0 w 11"/>
                <a:gd name="T1" fmla="*/ 5 h 8"/>
                <a:gd name="T2" fmla="*/ 22 w 11"/>
                <a:gd name="T3" fmla="*/ 5 h 8"/>
                <a:gd name="T4" fmla="*/ 32 w 11"/>
                <a:gd name="T5" fmla="*/ 18 h 8"/>
                <a:gd name="T6" fmla="*/ 32 w 11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8">
                  <a:moveTo>
                    <a:pt x="0" y="1"/>
                  </a:moveTo>
                  <a:cubicBezTo>
                    <a:pt x="2" y="8"/>
                    <a:pt x="9" y="8"/>
                    <a:pt x="7" y="1"/>
                  </a:cubicBezTo>
                  <a:cubicBezTo>
                    <a:pt x="7" y="3"/>
                    <a:pt x="8" y="5"/>
                    <a:pt x="10" y="5"/>
                  </a:cubicBezTo>
                  <a:cubicBezTo>
                    <a:pt x="11" y="3"/>
                    <a:pt x="10" y="2"/>
                    <a:pt x="10" y="0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6" name="Freeform 415">
              <a:extLst>
                <a:ext uri="{FF2B5EF4-FFF2-40B4-BE49-F238E27FC236}">
                  <a16:creationId xmlns:a16="http://schemas.microsoft.com/office/drawing/2014/main" id="{B8063D01-3871-4581-84C7-E078EF6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1601"/>
              <a:ext cx="5" cy="9"/>
            </a:xfrm>
            <a:custGeom>
              <a:avLst/>
              <a:gdLst>
                <a:gd name="T0" fmla="*/ 13 w 3"/>
                <a:gd name="T1" fmla="*/ 0 h 6"/>
                <a:gd name="T2" fmla="*/ 0 w 3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cubicBezTo>
                    <a:pt x="2" y="2"/>
                    <a:pt x="0" y="4"/>
                    <a:pt x="0" y="6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7" name="Freeform 416">
              <a:extLst>
                <a:ext uri="{FF2B5EF4-FFF2-40B4-BE49-F238E27FC236}">
                  <a16:creationId xmlns:a16="http://schemas.microsoft.com/office/drawing/2014/main" id="{B355CA32-5E76-4556-905F-AA2BE2B14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587"/>
              <a:ext cx="16" cy="14"/>
            </a:xfrm>
            <a:custGeom>
              <a:avLst/>
              <a:gdLst>
                <a:gd name="T0" fmla="*/ 28 w 11"/>
                <a:gd name="T1" fmla="*/ 26 h 9"/>
                <a:gd name="T2" fmla="*/ 15 w 11"/>
                <a:gd name="T3" fmla="*/ 34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9">
                  <a:moveTo>
                    <a:pt x="9" y="7"/>
                  </a:moveTo>
                  <a:cubicBezTo>
                    <a:pt x="11" y="0"/>
                    <a:pt x="0" y="0"/>
                    <a:pt x="5" y="9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8" name="Freeform 417">
              <a:extLst>
                <a:ext uri="{FF2B5EF4-FFF2-40B4-BE49-F238E27FC236}">
                  <a16:creationId xmlns:a16="http://schemas.microsoft.com/office/drawing/2014/main" id="{3AC16B03-484A-477D-8093-173E325F9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1590"/>
              <a:ext cx="4" cy="9"/>
            </a:xfrm>
            <a:custGeom>
              <a:avLst/>
              <a:gdLst>
                <a:gd name="T0" fmla="*/ 0 w 3"/>
                <a:gd name="T1" fmla="*/ 21 h 6"/>
                <a:gd name="T2" fmla="*/ 7 w 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1" y="4"/>
                    <a:pt x="2" y="2"/>
                    <a:pt x="3" y="0"/>
                  </a:cubicBezTo>
                </a:path>
              </a:pathLst>
            </a:custGeom>
            <a:noFill/>
            <a:ln w="4763" cap="rnd">
              <a:solidFill>
                <a:srgbClr val="FEE3C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49" name="Freeform 418">
              <a:extLst>
                <a:ext uri="{FF2B5EF4-FFF2-40B4-BE49-F238E27FC236}">
                  <a16:creationId xmlns:a16="http://schemas.microsoft.com/office/drawing/2014/main" id="{212EE081-2FD0-4B44-BAD7-2F599CD6F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8" y="1479"/>
              <a:ext cx="29" cy="20"/>
            </a:xfrm>
            <a:custGeom>
              <a:avLst/>
              <a:gdLst>
                <a:gd name="T0" fmla="*/ 67 w 19"/>
                <a:gd name="T1" fmla="*/ 0 h 13"/>
                <a:gd name="T2" fmla="*/ 0 w 19"/>
                <a:gd name="T3" fmla="*/ 48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3">
                  <a:moveTo>
                    <a:pt x="19" y="0"/>
                  </a:moveTo>
                  <a:cubicBezTo>
                    <a:pt x="19" y="3"/>
                    <a:pt x="11" y="11"/>
                    <a:pt x="0" y="13"/>
                  </a:cubicBezTo>
                </a:path>
              </a:pathLst>
            </a:custGeom>
            <a:noFill/>
            <a:ln w="1588" cap="rnd">
              <a:solidFill>
                <a:srgbClr val="93502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87" name="Group 419">
            <a:extLst>
              <a:ext uri="{FF2B5EF4-FFF2-40B4-BE49-F238E27FC236}">
                <a16:creationId xmlns:a16="http://schemas.microsoft.com/office/drawing/2014/main" id="{F7057C68-8E10-4796-9D3F-2393B1B06EE5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522413"/>
            <a:ext cx="2752725" cy="4132262"/>
            <a:chOff x="668" y="959"/>
            <a:chExt cx="1734" cy="2603"/>
          </a:xfrm>
        </p:grpSpPr>
        <p:grpSp>
          <p:nvGrpSpPr>
            <p:cNvPr id="41988" name="Group 420">
              <a:extLst>
                <a:ext uri="{FF2B5EF4-FFF2-40B4-BE49-F238E27FC236}">
                  <a16:creationId xmlns:a16="http://schemas.microsoft.com/office/drawing/2014/main" id="{AE71F1F2-6944-442E-BF5A-906D90E7B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8" y="959"/>
              <a:ext cx="1734" cy="2603"/>
              <a:chOff x="668" y="959"/>
              <a:chExt cx="1734" cy="2603"/>
            </a:xfrm>
          </p:grpSpPr>
          <p:sp>
            <p:nvSpPr>
              <p:cNvPr id="42035" name="Freeform 421">
                <a:extLst>
                  <a:ext uri="{FF2B5EF4-FFF2-40B4-BE49-F238E27FC236}">
                    <a16:creationId xmlns:a16="http://schemas.microsoft.com/office/drawing/2014/main" id="{C243AB7C-D14A-4DEA-B0AC-41DE20E5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81"/>
                <a:ext cx="157" cy="173"/>
              </a:xfrm>
              <a:custGeom>
                <a:avLst/>
                <a:gdLst>
                  <a:gd name="T0" fmla="*/ 0 w 160"/>
                  <a:gd name="T1" fmla="*/ 0 h 178"/>
                  <a:gd name="T2" fmla="*/ 137 w 160"/>
                  <a:gd name="T3" fmla="*/ 163 h 178"/>
                  <a:gd name="T4" fmla="*/ 151 w 160"/>
                  <a:gd name="T5" fmla="*/ 21 h 178"/>
                  <a:gd name="T6" fmla="*/ 0 w 160"/>
                  <a:gd name="T7" fmla="*/ 0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178">
                    <a:moveTo>
                      <a:pt x="0" y="0"/>
                    </a:moveTo>
                    <a:cubicBezTo>
                      <a:pt x="0" y="0"/>
                      <a:pt x="1" y="142"/>
                      <a:pt x="146" y="178"/>
                    </a:cubicBezTo>
                    <a:cubicBezTo>
                      <a:pt x="160" y="24"/>
                      <a:pt x="160" y="24"/>
                      <a:pt x="160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6" name="Freeform 422">
                <a:extLst>
                  <a:ext uri="{FF2B5EF4-FFF2-40B4-BE49-F238E27FC236}">
                    <a16:creationId xmlns:a16="http://schemas.microsoft.com/office/drawing/2014/main" id="{5367EE95-1578-4CF3-B532-B78F0BDBE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081"/>
                <a:ext cx="157" cy="173"/>
              </a:xfrm>
              <a:custGeom>
                <a:avLst/>
                <a:gdLst>
                  <a:gd name="T0" fmla="*/ 0 w 160"/>
                  <a:gd name="T1" fmla="*/ 0 h 178"/>
                  <a:gd name="T2" fmla="*/ 137 w 160"/>
                  <a:gd name="T3" fmla="*/ 163 h 178"/>
                  <a:gd name="T4" fmla="*/ 151 w 160"/>
                  <a:gd name="T5" fmla="*/ 21 h 178"/>
                  <a:gd name="T6" fmla="*/ 0 w 160"/>
                  <a:gd name="T7" fmla="*/ 0 h 1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0" h="178">
                    <a:moveTo>
                      <a:pt x="0" y="0"/>
                    </a:moveTo>
                    <a:cubicBezTo>
                      <a:pt x="0" y="0"/>
                      <a:pt x="1" y="142"/>
                      <a:pt x="146" y="178"/>
                    </a:cubicBezTo>
                    <a:cubicBezTo>
                      <a:pt x="160" y="24"/>
                      <a:pt x="160" y="24"/>
                      <a:pt x="160" y="24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7" name="Freeform 423">
                <a:extLst>
                  <a:ext uri="{FF2B5EF4-FFF2-40B4-BE49-F238E27FC236}">
                    <a16:creationId xmlns:a16="http://schemas.microsoft.com/office/drawing/2014/main" id="{444A9C21-2C63-4D48-8F98-B48FE1961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" y="2102"/>
                <a:ext cx="104" cy="130"/>
              </a:xfrm>
              <a:custGeom>
                <a:avLst/>
                <a:gdLst>
                  <a:gd name="T0" fmla="*/ 0 w 107"/>
                  <a:gd name="T1" fmla="*/ 0 h 133"/>
                  <a:gd name="T2" fmla="*/ 98 w 107"/>
                  <a:gd name="T3" fmla="*/ 124 h 1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133">
                    <a:moveTo>
                      <a:pt x="0" y="0"/>
                    </a:moveTo>
                    <a:cubicBezTo>
                      <a:pt x="0" y="0"/>
                      <a:pt x="24" y="92"/>
                      <a:pt x="107" y="133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8" name="Freeform 424">
                <a:extLst>
                  <a:ext uri="{FF2B5EF4-FFF2-40B4-BE49-F238E27FC236}">
                    <a16:creationId xmlns:a16="http://schemas.microsoft.com/office/drawing/2014/main" id="{243CDF02-0B42-4FC9-8358-CFEE6EE3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974"/>
                <a:ext cx="88" cy="92"/>
              </a:xfrm>
              <a:custGeom>
                <a:avLst/>
                <a:gdLst>
                  <a:gd name="T0" fmla="*/ 38 w 90"/>
                  <a:gd name="T1" fmla="*/ 1 h 95"/>
                  <a:gd name="T2" fmla="*/ 66 w 90"/>
                  <a:gd name="T3" fmla="*/ 7 h 95"/>
                  <a:gd name="T4" fmla="*/ 77 w 90"/>
                  <a:gd name="T5" fmla="*/ 19 h 95"/>
                  <a:gd name="T6" fmla="*/ 73 w 90"/>
                  <a:gd name="T7" fmla="*/ 76 h 95"/>
                  <a:gd name="T8" fmla="*/ 60 w 90"/>
                  <a:gd name="T9" fmla="*/ 75 h 95"/>
                  <a:gd name="T10" fmla="*/ 55 w 90"/>
                  <a:gd name="T11" fmla="*/ 62 h 95"/>
                  <a:gd name="T12" fmla="*/ 33 w 90"/>
                  <a:gd name="T13" fmla="*/ 64 h 95"/>
                  <a:gd name="T14" fmla="*/ 27 w 90"/>
                  <a:gd name="T15" fmla="*/ 81 h 95"/>
                  <a:gd name="T16" fmla="*/ 8 w 90"/>
                  <a:gd name="T17" fmla="*/ 72 h 95"/>
                  <a:gd name="T18" fmla="*/ 14 w 90"/>
                  <a:gd name="T19" fmla="*/ 15 h 95"/>
                  <a:gd name="T20" fmla="*/ 38 w 90"/>
                  <a:gd name="T21" fmla="*/ 1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95">
                    <a:moveTo>
                      <a:pt x="41" y="1"/>
                    </a:moveTo>
                    <a:cubicBezTo>
                      <a:pt x="61" y="1"/>
                      <a:pt x="69" y="0"/>
                      <a:pt x="71" y="7"/>
                    </a:cubicBezTo>
                    <a:cubicBezTo>
                      <a:pt x="71" y="7"/>
                      <a:pt x="80" y="5"/>
                      <a:pt x="83" y="22"/>
                    </a:cubicBezTo>
                    <a:cubicBezTo>
                      <a:pt x="86" y="39"/>
                      <a:pt x="90" y="74"/>
                      <a:pt x="79" y="84"/>
                    </a:cubicBezTo>
                    <a:cubicBezTo>
                      <a:pt x="78" y="86"/>
                      <a:pt x="67" y="90"/>
                      <a:pt x="63" y="83"/>
                    </a:cubicBezTo>
                    <a:cubicBezTo>
                      <a:pt x="60" y="77"/>
                      <a:pt x="58" y="68"/>
                      <a:pt x="58" y="6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90"/>
                      <a:pt x="30" y="90"/>
                    </a:cubicBezTo>
                    <a:cubicBezTo>
                      <a:pt x="23" y="90"/>
                      <a:pt x="11" y="95"/>
                      <a:pt x="8" y="78"/>
                    </a:cubicBezTo>
                    <a:cubicBezTo>
                      <a:pt x="4" y="61"/>
                      <a:pt x="0" y="17"/>
                      <a:pt x="14" y="15"/>
                    </a:cubicBezTo>
                    <a:cubicBezTo>
                      <a:pt x="14" y="15"/>
                      <a:pt x="13" y="2"/>
                      <a:pt x="41" y="1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Freeform 425">
                <a:extLst>
                  <a:ext uri="{FF2B5EF4-FFF2-40B4-BE49-F238E27FC236}">
                    <a16:creationId xmlns:a16="http://schemas.microsoft.com/office/drawing/2014/main" id="{3A8008DA-CCEF-4592-B377-D083309CD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1" y="2974"/>
                <a:ext cx="88" cy="92"/>
              </a:xfrm>
              <a:custGeom>
                <a:avLst/>
                <a:gdLst>
                  <a:gd name="T0" fmla="*/ 38 w 90"/>
                  <a:gd name="T1" fmla="*/ 1 h 95"/>
                  <a:gd name="T2" fmla="*/ 66 w 90"/>
                  <a:gd name="T3" fmla="*/ 7 h 95"/>
                  <a:gd name="T4" fmla="*/ 77 w 90"/>
                  <a:gd name="T5" fmla="*/ 19 h 95"/>
                  <a:gd name="T6" fmla="*/ 73 w 90"/>
                  <a:gd name="T7" fmla="*/ 76 h 95"/>
                  <a:gd name="T8" fmla="*/ 60 w 90"/>
                  <a:gd name="T9" fmla="*/ 75 h 95"/>
                  <a:gd name="T10" fmla="*/ 55 w 90"/>
                  <a:gd name="T11" fmla="*/ 62 h 95"/>
                  <a:gd name="T12" fmla="*/ 33 w 90"/>
                  <a:gd name="T13" fmla="*/ 64 h 95"/>
                  <a:gd name="T14" fmla="*/ 27 w 90"/>
                  <a:gd name="T15" fmla="*/ 81 h 95"/>
                  <a:gd name="T16" fmla="*/ 8 w 90"/>
                  <a:gd name="T17" fmla="*/ 72 h 95"/>
                  <a:gd name="T18" fmla="*/ 14 w 90"/>
                  <a:gd name="T19" fmla="*/ 15 h 95"/>
                  <a:gd name="T20" fmla="*/ 38 w 90"/>
                  <a:gd name="T21" fmla="*/ 1 h 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0" h="95">
                    <a:moveTo>
                      <a:pt x="41" y="1"/>
                    </a:moveTo>
                    <a:cubicBezTo>
                      <a:pt x="61" y="1"/>
                      <a:pt x="69" y="0"/>
                      <a:pt x="71" y="7"/>
                    </a:cubicBezTo>
                    <a:cubicBezTo>
                      <a:pt x="71" y="7"/>
                      <a:pt x="80" y="5"/>
                      <a:pt x="83" y="22"/>
                    </a:cubicBezTo>
                    <a:cubicBezTo>
                      <a:pt x="86" y="39"/>
                      <a:pt x="90" y="74"/>
                      <a:pt x="79" y="84"/>
                    </a:cubicBezTo>
                    <a:cubicBezTo>
                      <a:pt x="78" y="86"/>
                      <a:pt x="67" y="90"/>
                      <a:pt x="63" y="83"/>
                    </a:cubicBezTo>
                    <a:cubicBezTo>
                      <a:pt x="60" y="77"/>
                      <a:pt x="58" y="68"/>
                      <a:pt x="58" y="68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70"/>
                      <a:pt x="36" y="90"/>
                      <a:pt x="30" y="90"/>
                    </a:cubicBezTo>
                    <a:cubicBezTo>
                      <a:pt x="23" y="90"/>
                      <a:pt x="11" y="95"/>
                      <a:pt x="8" y="78"/>
                    </a:cubicBezTo>
                    <a:cubicBezTo>
                      <a:pt x="4" y="61"/>
                      <a:pt x="0" y="17"/>
                      <a:pt x="14" y="15"/>
                    </a:cubicBezTo>
                    <a:cubicBezTo>
                      <a:pt x="14" y="15"/>
                      <a:pt x="13" y="2"/>
                      <a:pt x="41" y="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0" name="Freeform 426">
                <a:extLst>
                  <a:ext uri="{FF2B5EF4-FFF2-40B4-BE49-F238E27FC236}">
                    <a16:creationId xmlns:a16="http://schemas.microsoft.com/office/drawing/2014/main" id="{3C1A70F7-0FE6-47A3-9A7B-58AA94373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2981"/>
                <a:ext cx="60" cy="60"/>
              </a:xfrm>
              <a:custGeom>
                <a:avLst/>
                <a:gdLst>
                  <a:gd name="T0" fmla="*/ 47 w 61"/>
                  <a:gd name="T1" fmla="*/ 0 h 62"/>
                  <a:gd name="T2" fmla="*/ 55 w 61"/>
                  <a:gd name="T3" fmla="*/ 49 h 62"/>
                  <a:gd name="T4" fmla="*/ 7 w 61"/>
                  <a:gd name="T5" fmla="*/ 56 h 62"/>
                  <a:gd name="T6" fmla="*/ 0 w 61"/>
                  <a:gd name="T7" fmla="*/ 13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62">
                    <a:moveTo>
                      <a:pt x="50" y="0"/>
                    </a:moveTo>
                    <a:cubicBezTo>
                      <a:pt x="50" y="0"/>
                      <a:pt x="61" y="32"/>
                      <a:pt x="58" y="55"/>
                    </a:cubicBezTo>
                    <a:cubicBezTo>
                      <a:pt x="58" y="55"/>
                      <a:pt x="41" y="62"/>
                      <a:pt x="7" y="62"/>
                    </a:cubicBezTo>
                    <a:cubicBezTo>
                      <a:pt x="7" y="62"/>
                      <a:pt x="8" y="29"/>
                      <a:pt x="0" y="13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1" name="Oval 427">
                <a:extLst>
                  <a:ext uri="{FF2B5EF4-FFF2-40B4-BE49-F238E27FC236}">
                    <a16:creationId xmlns:a16="http://schemas.microsoft.com/office/drawing/2014/main" id="{0162811E-1EE0-459B-A91F-3C258D9DF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" y="2989"/>
                <a:ext cx="17" cy="72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042" name="Freeform 428">
                <a:extLst>
                  <a:ext uri="{FF2B5EF4-FFF2-40B4-BE49-F238E27FC236}">
                    <a16:creationId xmlns:a16="http://schemas.microsoft.com/office/drawing/2014/main" id="{24B5BABF-881A-4D38-B00A-B1DDB808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3036"/>
                <a:ext cx="8" cy="28"/>
              </a:xfrm>
              <a:custGeom>
                <a:avLst/>
                <a:gdLst>
                  <a:gd name="T0" fmla="*/ 0 w 8"/>
                  <a:gd name="T1" fmla="*/ 17 h 28"/>
                  <a:gd name="T2" fmla="*/ 8 w 8"/>
                  <a:gd name="T3" fmla="*/ 0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8">
                    <a:moveTo>
                      <a:pt x="0" y="17"/>
                    </a:moveTo>
                    <a:cubicBezTo>
                      <a:pt x="0" y="17"/>
                      <a:pt x="7" y="28"/>
                      <a:pt x="8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3" name="Freeform 429">
                <a:extLst>
                  <a:ext uri="{FF2B5EF4-FFF2-40B4-BE49-F238E27FC236}">
                    <a16:creationId xmlns:a16="http://schemas.microsoft.com/office/drawing/2014/main" id="{6572390D-DC17-471F-83EA-FA5046866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" y="3232"/>
                <a:ext cx="110" cy="117"/>
              </a:xfrm>
              <a:custGeom>
                <a:avLst/>
                <a:gdLst>
                  <a:gd name="T0" fmla="*/ 48 w 113"/>
                  <a:gd name="T1" fmla="*/ 2 h 120"/>
                  <a:gd name="T2" fmla="*/ 83 w 113"/>
                  <a:gd name="T3" fmla="*/ 9 h 120"/>
                  <a:gd name="T4" fmla="*/ 95 w 113"/>
                  <a:gd name="T5" fmla="*/ 25 h 120"/>
                  <a:gd name="T6" fmla="*/ 91 w 113"/>
                  <a:gd name="T7" fmla="*/ 98 h 120"/>
                  <a:gd name="T8" fmla="*/ 73 w 113"/>
                  <a:gd name="T9" fmla="*/ 97 h 120"/>
                  <a:gd name="T10" fmla="*/ 66 w 113"/>
                  <a:gd name="T11" fmla="*/ 80 h 120"/>
                  <a:gd name="T12" fmla="*/ 43 w 113"/>
                  <a:gd name="T13" fmla="*/ 82 h 120"/>
                  <a:gd name="T14" fmla="*/ 34 w 113"/>
                  <a:gd name="T15" fmla="*/ 104 h 120"/>
                  <a:gd name="T16" fmla="*/ 9 w 113"/>
                  <a:gd name="T17" fmla="*/ 93 h 120"/>
                  <a:gd name="T18" fmla="*/ 18 w 113"/>
                  <a:gd name="T19" fmla="*/ 19 h 120"/>
                  <a:gd name="T20" fmla="*/ 48 w 113"/>
                  <a:gd name="T21" fmla="*/ 2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120">
                    <a:moveTo>
                      <a:pt x="51" y="2"/>
                    </a:moveTo>
                    <a:cubicBezTo>
                      <a:pt x="77" y="1"/>
                      <a:pt x="86" y="0"/>
                      <a:pt x="89" y="9"/>
                    </a:cubicBezTo>
                    <a:cubicBezTo>
                      <a:pt x="89" y="9"/>
                      <a:pt x="101" y="7"/>
                      <a:pt x="104" y="28"/>
                    </a:cubicBezTo>
                    <a:cubicBezTo>
                      <a:pt x="108" y="50"/>
                      <a:pt x="113" y="94"/>
                      <a:pt x="99" y="106"/>
                    </a:cubicBezTo>
                    <a:cubicBezTo>
                      <a:pt x="97" y="108"/>
                      <a:pt x="83" y="113"/>
                      <a:pt x="79" y="105"/>
                    </a:cubicBezTo>
                    <a:cubicBezTo>
                      <a:pt x="75" y="97"/>
                      <a:pt x="72" y="86"/>
                      <a:pt x="72" y="86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113"/>
                      <a:pt x="37" y="113"/>
                    </a:cubicBezTo>
                    <a:cubicBezTo>
                      <a:pt x="28" y="114"/>
                      <a:pt x="14" y="120"/>
                      <a:pt x="9" y="99"/>
                    </a:cubicBezTo>
                    <a:cubicBezTo>
                      <a:pt x="5" y="77"/>
                      <a:pt x="0" y="22"/>
                      <a:pt x="18" y="19"/>
                    </a:cubicBezTo>
                    <a:cubicBezTo>
                      <a:pt x="18" y="19"/>
                      <a:pt x="16" y="3"/>
                      <a:pt x="51" y="2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4" name="Freeform 430">
                <a:extLst>
                  <a:ext uri="{FF2B5EF4-FFF2-40B4-BE49-F238E27FC236}">
                    <a16:creationId xmlns:a16="http://schemas.microsoft.com/office/drawing/2014/main" id="{6B8F4775-6AD3-4DF6-A389-A8B272125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3232"/>
                <a:ext cx="110" cy="117"/>
              </a:xfrm>
              <a:custGeom>
                <a:avLst/>
                <a:gdLst>
                  <a:gd name="T0" fmla="*/ 48 w 113"/>
                  <a:gd name="T1" fmla="*/ 2 h 120"/>
                  <a:gd name="T2" fmla="*/ 84 w 113"/>
                  <a:gd name="T3" fmla="*/ 9 h 120"/>
                  <a:gd name="T4" fmla="*/ 96 w 113"/>
                  <a:gd name="T5" fmla="*/ 25 h 120"/>
                  <a:gd name="T6" fmla="*/ 92 w 113"/>
                  <a:gd name="T7" fmla="*/ 98 h 120"/>
                  <a:gd name="T8" fmla="*/ 74 w 113"/>
                  <a:gd name="T9" fmla="*/ 97 h 120"/>
                  <a:gd name="T10" fmla="*/ 67 w 113"/>
                  <a:gd name="T11" fmla="*/ 80 h 120"/>
                  <a:gd name="T12" fmla="*/ 43 w 113"/>
                  <a:gd name="T13" fmla="*/ 82 h 120"/>
                  <a:gd name="T14" fmla="*/ 34 w 113"/>
                  <a:gd name="T15" fmla="*/ 104 h 120"/>
                  <a:gd name="T16" fmla="*/ 10 w 113"/>
                  <a:gd name="T17" fmla="*/ 93 h 120"/>
                  <a:gd name="T18" fmla="*/ 18 w 113"/>
                  <a:gd name="T19" fmla="*/ 19 h 120"/>
                  <a:gd name="T20" fmla="*/ 48 w 113"/>
                  <a:gd name="T21" fmla="*/ 2 h 1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3" h="120">
                    <a:moveTo>
                      <a:pt x="51" y="2"/>
                    </a:moveTo>
                    <a:cubicBezTo>
                      <a:pt x="77" y="1"/>
                      <a:pt x="86" y="0"/>
                      <a:pt x="90" y="9"/>
                    </a:cubicBezTo>
                    <a:cubicBezTo>
                      <a:pt x="90" y="9"/>
                      <a:pt x="101" y="7"/>
                      <a:pt x="105" y="28"/>
                    </a:cubicBezTo>
                    <a:cubicBezTo>
                      <a:pt x="108" y="50"/>
                      <a:pt x="113" y="94"/>
                      <a:pt x="100" y="106"/>
                    </a:cubicBezTo>
                    <a:cubicBezTo>
                      <a:pt x="98" y="108"/>
                      <a:pt x="84" y="113"/>
                      <a:pt x="80" y="105"/>
                    </a:cubicBezTo>
                    <a:cubicBezTo>
                      <a:pt x="76" y="97"/>
                      <a:pt x="73" y="86"/>
                      <a:pt x="73" y="86"/>
                    </a:cubicBezTo>
                    <a:cubicBezTo>
                      <a:pt x="46" y="88"/>
                      <a:pt x="46" y="88"/>
                      <a:pt x="46" y="88"/>
                    </a:cubicBezTo>
                    <a:cubicBezTo>
                      <a:pt x="46" y="88"/>
                      <a:pt x="46" y="113"/>
                      <a:pt x="37" y="113"/>
                    </a:cubicBezTo>
                    <a:cubicBezTo>
                      <a:pt x="29" y="114"/>
                      <a:pt x="14" y="120"/>
                      <a:pt x="10" y="99"/>
                    </a:cubicBezTo>
                    <a:cubicBezTo>
                      <a:pt x="5" y="77"/>
                      <a:pt x="0" y="22"/>
                      <a:pt x="18" y="19"/>
                    </a:cubicBezTo>
                    <a:cubicBezTo>
                      <a:pt x="18" y="19"/>
                      <a:pt x="16" y="3"/>
                      <a:pt x="51" y="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5" name="Oval 431">
                <a:extLst>
                  <a:ext uri="{FF2B5EF4-FFF2-40B4-BE49-F238E27FC236}">
                    <a16:creationId xmlns:a16="http://schemas.microsoft.com/office/drawing/2014/main" id="{64B6A1CD-E7C8-4A6E-9D49-5E20DFC9D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" y="3252"/>
                <a:ext cx="22" cy="89"/>
              </a:xfrm>
              <a:prstGeom prst="ellips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046" name="Freeform 432">
                <a:extLst>
                  <a:ext uri="{FF2B5EF4-FFF2-40B4-BE49-F238E27FC236}">
                    <a16:creationId xmlns:a16="http://schemas.microsoft.com/office/drawing/2014/main" id="{C650BF42-8455-4E0F-90B0-071560A1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3311"/>
                <a:ext cx="9" cy="34"/>
              </a:xfrm>
              <a:custGeom>
                <a:avLst/>
                <a:gdLst>
                  <a:gd name="T0" fmla="*/ 0 w 10"/>
                  <a:gd name="T1" fmla="*/ 19 h 35"/>
                  <a:gd name="T2" fmla="*/ 7 w 10"/>
                  <a:gd name="T3" fmla="*/ 0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5">
                    <a:moveTo>
                      <a:pt x="0" y="22"/>
                    </a:moveTo>
                    <a:cubicBezTo>
                      <a:pt x="0" y="22"/>
                      <a:pt x="8" y="35"/>
                      <a:pt x="10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7" name="Freeform 433">
                <a:extLst>
                  <a:ext uri="{FF2B5EF4-FFF2-40B4-BE49-F238E27FC236}">
                    <a16:creationId xmlns:a16="http://schemas.microsoft.com/office/drawing/2014/main" id="{EE35700A-0556-4067-9F38-172027F50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3241"/>
                <a:ext cx="75" cy="76"/>
              </a:xfrm>
              <a:custGeom>
                <a:avLst/>
                <a:gdLst>
                  <a:gd name="T0" fmla="*/ 57 w 77"/>
                  <a:gd name="T1" fmla="*/ 0 h 78"/>
                  <a:gd name="T2" fmla="*/ 67 w 77"/>
                  <a:gd name="T3" fmla="*/ 63 h 78"/>
                  <a:gd name="T4" fmla="*/ 9 w 77"/>
                  <a:gd name="T5" fmla="*/ 72 h 78"/>
                  <a:gd name="T6" fmla="*/ 0 w 77"/>
                  <a:gd name="T7" fmla="*/ 1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78">
                    <a:moveTo>
                      <a:pt x="63" y="0"/>
                    </a:moveTo>
                    <a:cubicBezTo>
                      <a:pt x="63" y="0"/>
                      <a:pt x="77" y="40"/>
                      <a:pt x="73" y="69"/>
                    </a:cubicBezTo>
                    <a:cubicBezTo>
                      <a:pt x="73" y="69"/>
                      <a:pt x="52" y="78"/>
                      <a:pt x="9" y="78"/>
                    </a:cubicBezTo>
                    <a:cubicBezTo>
                      <a:pt x="9" y="78"/>
                      <a:pt x="10" y="36"/>
                      <a:pt x="0" y="1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8" name="Freeform 434">
                <a:extLst>
                  <a:ext uri="{FF2B5EF4-FFF2-40B4-BE49-F238E27FC236}">
                    <a16:creationId xmlns:a16="http://schemas.microsoft.com/office/drawing/2014/main" id="{7311EE71-0536-4DA1-BF47-46F6AB5C2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038"/>
                <a:ext cx="123" cy="93"/>
              </a:xfrm>
              <a:custGeom>
                <a:avLst/>
                <a:gdLst>
                  <a:gd name="T0" fmla="*/ 57 w 126"/>
                  <a:gd name="T1" fmla="*/ 4 h 95"/>
                  <a:gd name="T2" fmla="*/ 1 w 126"/>
                  <a:gd name="T3" fmla="*/ 66 h 95"/>
                  <a:gd name="T4" fmla="*/ 13 w 126"/>
                  <a:gd name="T5" fmla="*/ 70 h 95"/>
                  <a:gd name="T6" fmla="*/ 21 w 126"/>
                  <a:gd name="T7" fmla="*/ 81 h 95"/>
                  <a:gd name="T8" fmla="*/ 26 w 126"/>
                  <a:gd name="T9" fmla="*/ 78 h 95"/>
                  <a:gd name="T10" fmla="*/ 41 w 126"/>
                  <a:gd name="T11" fmla="*/ 89 h 95"/>
                  <a:gd name="T12" fmla="*/ 108 w 126"/>
                  <a:gd name="T13" fmla="*/ 71 h 95"/>
                  <a:gd name="T14" fmla="*/ 102 w 126"/>
                  <a:gd name="T15" fmla="*/ 30 h 95"/>
                  <a:gd name="T16" fmla="*/ 85 w 126"/>
                  <a:gd name="T17" fmla="*/ 13 h 95"/>
                  <a:gd name="T18" fmla="*/ 57 w 126"/>
                  <a:gd name="T19" fmla="*/ 4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60" y="4"/>
                    </a:moveTo>
                    <a:cubicBezTo>
                      <a:pt x="60" y="4"/>
                      <a:pt x="0" y="0"/>
                      <a:pt x="1" y="69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76"/>
                      <a:pt x="15" y="86"/>
                      <a:pt x="21" y="87"/>
                    </a:cubicBezTo>
                    <a:cubicBezTo>
                      <a:pt x="27" y="88"/>
                      <a:pt x="29" y="84"/>
                      <a:pt x="29" y="84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7" y="77"/>
                      <a:pt x="126" y="49"/>
                      <a:pt x="110" y="33"/>
                    </a:cubicBezTo>
                    <a:cubicBezTo>
                      <a:pt x="110" y="33"/>
                      <a:pt x="102" y="16"/>
                      <a:pt x="91" y="13"/>
                    </a:cubicBezTo>
                    <a:cubicBezTo>
                      <a:pt x="79" y="9"/>
                      <a:pt x="60" y="4"/>
                      <a:pt x="60" y="4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49" name="Freeform 435">
                <a:extLst>
                  <a:ext uri="{FF2B5EF4-FFF2-40B4-BE49-F238E27FC236}">
                    <a16:creationId xmlns:a16="http://schemas.microsoft.com/office/drawing/2014/main" id="{39D79B19-2A06-4E98-B79B-19C05A81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2" y="3038"/>
                <a:ext cx="123" cy="93"/>
              </a:xfrm>
              <a:custGeom>
                <a:avLst/>
                <a:gdLst>
                  <a:gd name="T0" fmla="*/ 57 w 126"/>
                  <a:gd name="T1" fmla="*/ 4 h 95"/>
                  <a:gd name="T2" fmla="*/ 1 w 126"/>
                  <a:gd name="T3" fmla="*/ 66 h 95"/>
                  <a:gd name="T4" fmla="*/ 13 w 126"/>
                  <a:gd name="T5" fmla="*/ 70 h 95"/>
                  <a:gd name="T6" fmla="*/ 21 w 126"/>
                  <a:gd name="T7" fmla="*/ 81 h 95"/>
                  <a:gd name="T8" fmla="*/ 26 w 126"/>
                  <a:gd name="T9" fmla="*/ 78 h 95"/>
                  <a:gd name="T10" fmla="*/ 41 w 126"/>
                  <a:gd name="T11" fmla="*/ 89 h 95"/>
                  <a:gd name="T12" fmla="*/ 108 w 126"/>
                  <a:gd name="T13" fmla="*/ 71 h 95"/>
                  <a:gd name="T14" fmla="*/ 102 w 126"/>
                  <a:gd name="T15" fmla="*/ 30 h 95"/>
                  <a:gd name="T16" fmla="*/ 85 w 126"/>
                  <a:gd name="T17" fmla="*/ 13 h 95"/>
                  <a:gd name="T18" fmla="*/ 57 w 126"/>
                  <a:gd name="T19" fmla="*/ 4 h 9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6" h="95">
                    <a:moveTo>
                      <a:pt x="60" y="4"/>
                    </a:moveTo>
                    <a:cubicBezTo>
                      <a:pt x="60" y="4"/>
                      <a:pt x="0" y="0"/>
                      <a:pt x="1" y="69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76"/>
                      <a:pt x="15" y="86"/>
                      <a:pt x="21" y="87"/>
                    </a:cubicBezTo>
                    <a:cubicBezTo>
                      <a:pt x="27" y="88"/>
                      <a:pt x="29" y="84"/>
                      <a:pt x="29" y="84"/>
                    </a:cubicBezTo>
                    <a:cubicBezTo>
                      <a:pt x="44" y="95"/>
                      <a:pt x="44" y="95"/>
                      <a:pt x="44" y="95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7" y="77"/>
                      <a:pt x="126" y="49"/>
                      <a:pt x="110" y="33"/>
                    </a:cubicBezTo>
                    <a:cubicBezTo>
                      <a:pt x="110" y="33"/>
                      <a:pt x="102" y="16"/>
                      <a:pt x="91" y="13"/>
                    </a:cubicBezTo>
                    <a:cubicBezTo>
                      <a:pt x="79" y="9"/>
                      <a:pt x="60" y="4"/>
                      <a:pt x="60" y="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0" name="Freeform 436">
                <a:extLst>
                  <a:ext uri="{FF2B5EF4-FFF2-40B4-BE49-F238E27FC236}">
                    <a16:creationId xmlns:a16="http://schemas.microsoft.com/office/drawing/2014/main" id="{05DA77F7-C43A-4B2B-8637-6721FF0AB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3060"/>
                <a:ext cx="73" cy="72"/>
              </a:xfrm>
              <a:custGeom>
                <a:avLst/>
                <a:gdLst>
                  <a:gd name="T0" fmla="*/ 69 w 75"/>
                  <a:gd name="T1" fmla="*/ 11 h 74"/>
                  <a:gd name="T2" fmla="*/ 35 w 75"/>
                  <a:gd name="T3" fmla="*/ 10 h 74"/>
                  <a:gd name="T4" fmla="*/ 24 w 75"/>
                  <a:gd name="T5" fmla="*/ 68 h 7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5" h="74">
                    <a:moveTo>
                      <a:pt x="75" y="11"/>
                    </a:moveTo>
                    <a:cubicBezTo>
                      <a:pt x="75" y="11"/>
                      <a:pt x="60" y="0"/>
                      <a:pt x="38" y="10"/>
                    </a:cubicBezTo>
                    <a:cubicBezTo>
                      <a:pt x="16" y="20"/>
                      <a:pt x="0" y="54"/>
                      <a:pt x="27" y="74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1" name="Freeform 437">
                <a:extLst>
                  <a:ext uri="{FF2B5EF4-FFF2-40B4-BE49-F238E27FC236}">
                    <a16:creationId xmlns:a16="http://schemas.microsoft.com/office/drawing/2014/main" id="{349ED7FB-8315-4651-888D-DD85F86F6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3056"/>
                <a:ext cx="42" cy="64"/>
              </a:xfrm>
              <a:custGeom>
                <a:avLst/>
                <a:gdLst>
                  <a:gd name="T0" fmla="*/ 40 w 43"/>
                  <a:gd name="T1" fmla="*/ 0 h 66"/>
                  <a:gd name="T2" fmla="*/ 5 w 43"/>
                  <a:gd name="T3" fmla="*/ 60 h 6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66">
                    <a:moveTo>
                      <a:pt x="43" y="0"/>
                    </a:moveTo>
                    <a:cubicBezTo>
                      <a:pt x="43" y="0"/>
                      <a:pt x="0" y="11"/>
                      <a:pt x="5" y="6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2" name="Line 438">
                <a:extLst>
                  <a:ext uri="{FF2B5EF4-FFF2-40B4-BE49-F238E27FC236}">
                    <a16:creationId xmlns:a16="http://schemas.microsoft.com/office/drawing/2014/main" id="{B2B02A0A-22D7-4F5F-BB8A-1969C232DD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963" y="3105"/>
                <a:ext cx="36" cy="20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3" name="Freeform 439">
                <a:extLst>
                  <a:ext uri="{FF2B5EF4-FFF2-40B4-BE49-F238E27FC236}">
                    <a16:creationId xmlns:a16="http://schemas.microsoft.com/office/drawing/2014/main" id="{1FD6120B-705E-4D98-8E0E-573E376E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3304"/>
                <a:ext cx="132" cy="132"/>
              </a:xfrm>
              <a:custGeom>
                <a:avLst/>
                <a:gdLst>
                  <a:gd name="T0" fmla="*/ 8 w 135"/>
                  <a:gd name="T1" fmla="*/ 48 h 135"/>
                  <a:gd name="T2" fmla="*/ 46 w 135"/>
                  <a:gd name="T3" fmla="*/ 8 h 135"/>
                  <a:gd name="T4" fmla="*/ 97 w 135"/>
                  <a:gd name="T5" fmla="*/ 8 h 135"/>
                  <a:gd name="T6" fmla="*/ 126 w 135"/>
                  <a:gd name="T7" fmla="*/ 72 h 135"/>
                  <a:gd name="T8" fmla="*/ 124 w 135"/>
                  <a:gd name="T9" fmla="*/ 77 h 135"/>
                  <a:gd name="T10" fmla="*/ 101 w 135"/>
                  <a:gd name="T11" fmla="*/ 110 h 135"/>
                  <a:gd name="T12" fmla="*/ 80 w 135"/>
                  <a:gd name="T13" fmla="*/ 95 h 135"/>
                  <a:gd name="T14" fmla="*/ 72 w 135"/>
                  <a:gd name="T15" fmla="*/ 97 h 135"/>
                  <a:gd name="T16" fmla="*/ 48 w 135"/>
                  <a:gd name="T17" fmla="*/ 126 h 135"/>
                  <a:gd name="T18" fmla="*/ 8 w 135"/>
                  <a:gd name="T19" fmla="*/ 48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135">
                    <a:moveTo>
                      <a:pt x="8" y="51"/>
                    </a:moveTo>
                    <a:cubicBezTo>
                      <a:pt x="8" y="51"/>
                      <a:pt x="8" y="15"/>
                      <a:pt x="49" y="8"/>
                    </a:cubicBezTo>
                    <a:cubicBezTo>
                      <a:pt x="89" y="0"/>
                      <a:pt x="98" y="3"/>
                      <a:pt x="103" y="8"/>
                    </a:cubicBezTo>
                    <a:cubicBezTo>
                      <a:pt x="120" y="22"/>
                      <a:pt x="135" y="45"/>
                      <a:pt x="135" y="78"/>
                    </a:cubicBezTo>
                    <a:cubicBezTo>
                      <a:pt x="135" y="78"/>
                      <a:pt x="135" y="81"/>
                      <a:pt x="133" y="83"/>
                    </a:cubicBezTo>
                    <a:cubicBezTo>
                      <a:pt x="133" y="83"/>
                      <a:pt x="132" y="118"/>
                      <a:pt x="107" y="118"/>
                    </a:cubicBezTo>
                    <a:cubicBezTo>
                      <a:pt x="82" y="118"/>
                      <a:pt x="86" y="101"/>
                      <a:pt x="86" y="101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3"/>
                      <a:pt x="81" y="132"/>
                      <a:pt x="51" y="135"/>
                    </a:cubicBezTo>
                    <a:cubicBezTo>
                      <a:pt x="51" y="135"/>
                      <a:pt x="0" y="135"/>
                      <a:pt x="8" y="51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4" name="Freeform 440">
                <a:extLst>
                  <a:ext uri="{FF2B5EF4-FFF2-40B4-BE49-F238E27FC236}">
                    <a16:creationId xmlns:a16="http://schemas.microsoft.com/office/drawing/2014/main" id="{458FD64C-E551-4FEA-98B6-73D452A62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8" y="3304"/>
                <a:ext cx="132" cy="132"/>
              </a:xfrm>
              <a:custGeom>
                <a:avLst/>
                <a:gdLst>
                  <a:gd name="T0" fmla="*/ 8 w 135"/>
                  <a:gd name="T1" fmla="*/ 48 h 135"/>
                  <a:gd name="T2" fmla="*/ 46 w 135"/>
                  <a:gd name="T3" fmla="*/ 8 h 135"/>
                  <a:gd name="T4" fmla="*/ 97 w 135"/>
                  <a:gd name="T5" fmla="*/ 8 h 135"/>
                  <a:gd name="T6" fmla="*/ 126 w 135"/>
                  <a:gd name="T7" fmla="*/ 72 h 135"/>
                  <a:gd name="T8" fmla="*/ 124 w 135"/>
                  <a:gd name="T9" fmla="*/ 77 h 135"/>
                  <a:gd name="T10" fmla="*/ 101 w 135"/>
                  <a:gd name="T11" fmla="*/ 110 h 135"/>
                  <a:gd name="T12" fmla="*/ 80 w 135"/>
                  <a:gd name="T13" fmla="*/ 95 h 135"/>
                  <a:gd name="T14" fmla="*/ 72 w 135"/>
                  <a:gd name="T15" fmla="*/ 97 h 135"/>
                  <a:gd name="T16" fmla="*/ 48 w 135"/>
                  <a:gd name="T17" fmla="*/ 126 h 135"/>
                  <a:gd name="T18" fmla="*/ 8 w 135"/>
                  <a:gd name="T19" fmla="*/ 48 h 13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35" h="135">
                    <a:moveTo>
                      <a:pt x="8" y="51"/>
                    </a:moveTo>
                    <a:cubicBezTo>
                      <a:pt x="8" y="51"/>
                      <a:pt x="8" y="15"/>
                      <a:pt x="49" y="8"/>
                    </a:cubicBezTo>
                    <a:cubicBezTo>
                      <a:pt x="89" y="0"/>
                      <a:pt x="98" y="3"/>
                      <a:pt x="103" y="8"/>
                    </a:cubicBezTo>
                    <a:cubicBezTo>
                      <a:pt x="120" y="22"/>
                      <a:pt x="135" y="45"/>
                      <a:pt x="135" y="78"/>
                    </a:cubicBezTo>
                    <a:cubicBezTo>
                      <a:pt x="135" y="78"/>
                      <a:pt x="135" y="81"/>
                      <a:pt x="133" y="83"/>
                    </a:cubicBezTo>
                    <a:cubicBezTo>
                      <a:pt x="133" y="83"/>
                      <a:pt x="132" y="118"/>
                      <a:pt x="107" y="118"/>
                    </a:cubicBezTo>
                    <a:cubicBezTo>
                      <a:pt x="82" y="118"/>
                      <a:pt x="86" y="101"/>
                      <a:pt x="86" y="101"/>
                    </a:cubicBezTo>
                    <a:cubicBezTo>
                      <a:pt x="78" y="103"/>
                      <a:pt x="78" y="103"/>
                      <a:pt x="78" y="103"/>
                    </a:cubicBezTo>
                    <a:cubicBezTo>
                      <a:pt x="78" y="103"/>
                      <a:pt x="81" y="132"/>
                      <a:pt x="51" y="135"/>
                    </a:cubicBezTo>
                    <a:cubicBezTo>
                      <a:pt x="51" y="135"/>
                      <a:pt x="0" y="135"/>
                      <a:pt x="8" y="51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Freeform 441">
                <a:extLst>
                  <a:ext uri="{FF2B5EF4-FFF2-40B4-BE49-F238E27FC236}">
                    <a16:creationId xmlns:a16="http://schemas.microsoft.com/office/drawing/2014/main" id="{E1691CAC-FB0D-4DC8-93B7-8DC73204F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3329"/>
                <a:ext cx="62" cy="106"/>
              </a:xfrm>
              <a:custGeom>
                <a:avLst/>
                <a:gdLst>
                  <a:gd name="T0" fmla="*/ 53 w 64"/>
                  <a:gd name="T1" fmla="*/ 47 h 109"/>
                  <a:gd name="T2" fmla="*/ 37 w 64"/>
                  <a:gd name="T3" fmla="*/ 98 h 109"/>
                  <a:gd name="T4" fmla="*/ 5 w 64"/>
                  <a:gd name="T5" fmla="*/ 53 h 109"/>
                  <a:gd name="T6" fmla="*/ 21 w 64"/>
                  <a:gd name="T7" fmla="*/ 2 h 109"/>
                  <a:gd name="T8" fmla="*/ 53 w 64"/>
                  <a:gd name="T9" fmla="*/ 47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109">
                    <a:moveTo>
                      <a:pt x="59" y="50"/>
                    </a:moveTo>
                    <a:cubicBezTo>
                      <a:pt x="64" y="79"/>
                      <a:pt x="55" y="105"/>
                      <a:pt x="40" y="107"/>
                    </a:cubicBezTo>
                    <a:cubicBezTo>
                      <a:pt x="25" y="109"/>
                      <a:pt x="9" y="88"/>
                      <a:pt x="5" y="59"/>
                    </a:cubicBezTo>
                    <a:cubicBezTo>
                      <a:pt x="0" y="30"/>
                      <a:pt x="9" y="5"/>
                      <a:pt x="24" y="2"/>
                    </a:cubicBezTo>
                    <a:cubicBezTo>
                      <a:pt x="39" y="0"/>
                      <a:pt x="55" y="22"/>
                      <a:pt x="59" y="5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6" name="Freeform 442">
                <a:extLst>
                  <a:ext uri="{FF2B5EF4-FFF2-40B4-BE49-F238E27FC236}">
                    <a16:creationId xmlns:a16="http://schemas.microsoft.com/office/drawing/2014/main" id="{A1BDC3A5-B479-40CC-ABA6-4BEF0AEF8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3333"/>
                <a:ext cx="28" cy="73"/>
              </a:xfrm>
              <a:custGeom>
                <a:avLst/>
                <a:gdLst>
                  <a:gd name="T0" fmla="*/ 0 w 28"/>
                  <a:gd name="T1" fmla="*/ 13 h 75"/>
                  <a:gd name="T2" fmla="*/ 18 w 28"/>
                  <a:gd name="T3" fmla="*/ 18 h 75"/>
                  <a:gd name="T4" fmla="*/ 24 w 28"/>
                  <a:gd name="T5" fmla="*/ 69 h 7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75">
                    <a:moveTo>
                      <a:pt x="0" y="13"/>
                    </a:moveTo>
                    <a:cubicBezTo>
                      <a:pt x="0" y="13"/>
                      <a:pt x="9" y="0"/>
                      <a:pt x="18" y="20"/>
                    </a:cubicBezTo>
                    <a:cubicBezTo>
                      <a:pt x="26" y="41"/>
                      <a:pt x="28" y="67"/>
                      <a:pt x="24" y="7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7" name="Freeform 443">
                <a:extLst>
                  <a:ext uri="{FF2B5EF4-FFF2-40B4-BE49-F238E27FC236}">
                    <a16:creationId xmlns:a16="http://schemas.microsoft.com/office/drawing/2014/main" id="{93C61FF0-0F4C-4275-B766-0FF4BD05C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1" y="3385"/>
                <a:ext cx="68" cy="23"/>
              </a:xfrm>
              <a:custGeom>
                <a:avLst/>
                <a:gdLst>
                  <a:gd name="T0" fmla="*/ 0 w 69"/>
                  <a:gd name="T1" fmla="*/ 23 h 23"/>
                  <a:gd name="T2" fmla="*/ 66 w 69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9" h="23">
                    <a:moveTo>
                      <a:pt x="0" y="23"/>
                    </a:moveTo>
                    <a:cubicBezTo>
                      <a:pt x="0" y="23"/>
                      <a:pt x="56" y="7"/>
                      <a:pt x="69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8" name="Freeform 444">
                <a:extLst>
                  <a:ext uri="{FF2B5EF4-FFF2-40B4-BE49-F238E27FC236}">
                    <a16:creationId xmlns:a16="http://schemas.microsoft.com/office/drawing/2014/main" id="{6D21D253-0351-403B-87BE-8278234EC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0" y="3394"/>
                <a:ext cx="17" cy="18"/>
              </a:xfrm>
              <a:custGeom>
                <a:avLst/>
                <a:gdLst>
                  <a:gd name="T0" fmla="*/ 0 w 18"/>
                  <a:gd name="T1" fmla="*/ 6 h 18"/>
                  <a:gd name="T2" fmla="*/ 9 w 18"/>
                  <a:gd name="T3" fmla="*/ 16 h 18"/>
                  <a:gd name="T4" fmla="*/ 15 w 18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18">
                    <a:moveTo>
                      <a:pt x="0" y="6"/>
                    </a:moveTo>
                    <a:cubicBezTo>
                      <a:pt x="0" y="6"/>
                      <a:pt x="2" y="18"/>
                      <a:pt x="10" y="16"/>
                    </a:cubicBezTo>
                    <a:cubicBezTo>
                      <a:pt x="18" y="15"/>
                      <a:pt x="18" y="0"/>
                      <a:pt x="18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9" name="Freeform 445">
                <a:extLst>
                  <a:ext uri="{FF2B5EF4-FFF2-40B4-BE49-F238E27FC236}">
                    <a16:creationId xmlns:a16="http://schemas.microsoft.com/office/drawing/2014/main" id="{8A620FD2-C9FA-44D7-8383-5C2363B6B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931"/>
                <a:ext cx="819" cy="392"/>
              </a:xfrm>
              <a:custGeom>
                <a:avLst/>
                <a:gdLst>
                  <a:gd name="T0" fmla="*/ 616 w 839"/>
                  <a:gd name="T1" fmla="*/ 66 h 402"/>
                  <a:gd name="T2" fmla="*/ 614 w 839"/>
                  <a:gd name="T3" fmla="*/ 23 h 402"/>
                  <a:gd name="T4" fmla="*/ 582 w 839"/>
                  <a:gd name="T5" fmla="*/ 4 h 402"/>
                  <a:gd name="T6" fmla="*/ 467 w 839"/>
                  <a:gd name="T7" fmla="*/ 60 h 402"/>
                  <a:gd name="T8" fmla="*/ 370 w 839"/>
                  <a:gd name="T9" fmla="*/ 79 h 402"/>
                  <a:gd name="T10" fmla="*/ 132 w 839"/>
                  <a:gd name="T11" fmla="*/ 47 h 402"/>
                  <a:gd name="T12" fmla="*/ 103 w 839"/>
                  <a:gd name="T13" fmla="*/ 67 h 402"/>
                  <a:gd name="T14" fmla="*/ 102 w 839"/>
                  <a:gd name="T15" fmla="*/ 106 h 402"/>
                  <a:gd name="T16" fmla="*/ 147 w 839"/>
                  <a:gd name="T17" fmla="*/ 117 h 402"/>
                  <a:gd name="T18" fmla="*/ 149 w 839"/>
                  <a:gd name="T19" fmla="*/ 110 h 402"/>
                  <a:gd name="T20" fmla="*/ 242 w 839"/>
                  <a:gd name="T21" fmla="*/ 142 h 402"/>
                  <a:gd name="T22" fmla="*/ 39 w 839"/>
                  <a:gd name="T23" fmla="*/ 202 h 402"/>
                  <a:gd name="T24" fmla="*/ 2 w 839"/>
                  <a:gd name="T25" fmla="*/ 234 h 402"/>
                  <a:gd name="T26" fmla="*/ 2 w 839"/>
                  <a:gd name="T27" fmla="*/ 278 h 402"/>
                  <a:gd name="T28" fmla="*/ 34 w 839"/>
                  <a:gd name="T29" fmla="*/ 292 h 402"/>
                  <a:gd name="T30" fmla="*/ 62 w 839"/>
                  <a:gd name="T31" fmla="*/ 282 h 402"/>
                  <a:gd name="T32" fmla="*/ 69 w 839"/>
                  <a:gd name="T33" fmla="*/ 272 h 402"/>
                  <a:gd name="T34" fmla="*/ 386 w 839"/>
                  <a:gd name="T35" fmla="*/ 222 h 402"/>
                  <a:gd name="T36" fmla="*/ 484 w 839"/>
                  <a:gd name="T37" fmla="*/ 326 h 402"/>
                  <a:gd name="T38" fmla="*/ 488 w 839"/>
                  <a:gd name="T39" fmla="*/ 351 h 402"/>
                  <a:gd name="T40" fmla="*/ 514 w 839"/>
                  <a:gd name="T41" fmla="*/ 372 h 402"/>
                  <a:gd name="T42" fmla="*/ 554 w 839"/>
                  <a:gd name="T43" fmla="*/ 356 h 402"/>
                  <a:gd name="T44" fmla="*/ 556 w 839"/>
                  <a:gd name="T45" fmla="*/ 321 h 402"/>
                  <a:gd name="T46" fmla="*/ 544 w 839"/>
                  <a:gd name="T47" fmla="*/ 287 h 402"/>
                  <a:gd name="T48" fmla="*/ 505 w 839"/>
                  <a:gd name="T49" fmla="*/ 209 h 402"/>
                  <a:gd name="T50" fmla="*/ 780 w 839"/>
                  <a:gd name="T51" fmla="*/ 184 h 402"/>
                  <a:gd name="T52" fmla="*/ 780 w 839"/>
                  <a:gd name="T53" fmla="*/ 125 h 402"/>
                  <a:gd name="T54" fmla="*/ 545 w 839"/>
                  <a:gd name="T55" fmla="*/ 100 h 402"/>
                  <a:gd name="T56" fmla="*/ 584 w 839"/>
                  <a:gd name="T57" fmla="*/ 71 h 402"/>
                  <a:gd name="T58" fmla="*/ 594 w 839"/>
                  <a:gd name="T59" fmla="*/ 73 h 402"/>
                  <a:gd name="T60" fmla="*/ 616 w 839"/>
                  <a:gd name="T61" fmla="*/ 66 h 40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9" h="402">
                    <a:moveTo>
                      <a:pt x="662" y="72"/>
                    </a:moveTo>
                    <a:cubicBezTo>
                      <a:pt x="660" y="26"/>
                      <a:pt x="660" y="26"/>
                      <a:pt x="660" y="26"/>
                    </a:cubicBezTo>
                    <a:cubicBezTo>
                      <a:pt x="660" y="26"/>
                      <a:pt x="654" y="0"/>
                      <a:pt x="626" y="4"/>
                    </a:cubicBezTo>
                    <a:cubicBezTo>
                      <a:pt x="598" y="8"/>
                      <a:pt x="502" y="66"/>
                      <a:pt x="502" y="66"/>
                    </a:cubicBezTo>
                    <a:cubicBezTo>
                      <a:pt x="397" y="85"/>
                      <a:pt x="397" y="85"/>
                      <a:pt x="397" y="85"/>
                    </a:cubicBezTo>
                    <a:cubicBezTo>
                      <a:pt x="397" y="85"/>
                      <a:pt x="238" y="45"/>
                      <a:pt x="141" y="50"/>
                    </a:cubicBezTo>
                    <a:cubicBezTo>
                      <a:pt x="117" y="51"/>
                      <a:pt x="114" y="60"/>
                      <a:pt x="112" y="73"/>
                    </a:cubicBezTo>
                    <a:cubicBezTo>
                      <a:pt x="110" y="87"/>
                      <a:pt x="111" y="115"/>
                      <a:pt x="111" y="115"/>
                    </a:cubicBezTo>
                    <a:cubicBezTo>
                      <a:pt x="111" y="115"/>
                      <a:pt x="139" y="138"/>
                      <a:pt x="159" y="126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42" y="217"/>
                      <a:pt x="42" y="217"/>
                      <a:pt x="42" y="217"/>
                    </a:cubicBezTo>
                    <a:cubicBezTo>
                      <a:pt x="42" y="217"/>
                      <a:pt x="4" y="222"/>
                      <a:pt x="2" y="252"/>
                    </a:cubicBezTo>
                    <a:cubicBezTo>
                      <a:pt x="0" y="282"/>
                      <a:pt x="2" y="299"/>
                      <a:pt x="2" y="299"/>
                    </a:cubicBezTo>
                    <a:cubicBezTo>
                      <a:pt x="2" y="299"/>
                      <a:pt x="0" y="317"/>
                      <a:pt x="37" y="315"/>
                    </a:cubicBezTo>
                    <a:cubicBezTo>
                      <a:pt x="64" y="314"/>
                      <a:pt x="68" y="304"/>
                      <a:pt x="68" y="304"/>
                    </a:cubicBezTo>
                    <a:cubicBezTo>
                      <a:pt x="68" y="304"/>
                      <a:pt x="64" y="295"/>
                      <a:pt x="75" y="293"/>
                    </a:cubicBezTo>
                    <a:cubicBezTo>
                      <a:pt x="75" y="293"/>
                      <a:pt x="322" y="237"/>
                      <a:pt x="415" y="240"/>
                    </a:cubicBezTo>
                    <a:cubicBezTo>
                      <a:pt x="439" y="241"/>
                      <a:pt x="456" y="234"/>
                      <a:pt x="520" y="352"/>
                    </a:cubicBezTo>
                    <a:cubicBezTo>
                      <a:pt x="524" y="361"/>
                      <a:pt x="524" y="373"/>
                      <a:pt x="524" y="378"/>
                    </a:cubicBezTo>
                    <a:cubicBezTo>
                      <a:pt x="524" y="382"/>
                      <a:pt x="534" y="401"/>
                      <a:pt x="553" y="402"/>
                    </a:cubicBezTo>
                    <a:cubicBezTo>
                      <a:pt x="573" y="402"/>
                      <a:pt x="594" y="390"/>
                      <a:pt x="596" y="384"/>
                    </a:cubicBezTo>
                    <a:cubicBezTo>
                      <a:pt x="598" y="346"/>
                      <a:pt x="598" y="346"/>
                      <a:pt x="598" y="346"/>
                    </a:cubicBezTo>
                    <a:cubicBezTo>
                      <a:pt x="598" y="346"/>
                      <a:pt x="597" y="330"/>
                      <a:pt x="585" y="309"/>
                    </a:cubicBezTo>
                    <a:cubicBezTo>
                      <a:pt x="573" y="287"/>
                      <a:pt x="543" y="225"/>
                      <a:pt x="543" y="225"/>
                    </a:cubicBezTo>
                    <a:cubicBezTo>
                      <a:pt x="543" y="225"/>
                      <a:pt x="774" y="217"/>
                      <a:pt x="838" y="199"/>
                    </a:cubicBezTo>
                    <a:cubicBezTo>
                      <a:pt x="839" y="134"/>
                      <a:pt x="839" y="134"/>
                      <a:pt x="839" y="134"/>
                    </a:cubicBezTo>
                    <a:cubicBezTo>
                      <a:pt x="586" y="109"/>
                      <a:pt x="586" y="109"/>
                      <a:pt x="586" y="109"/>
                    </a:cubicBezTo>
                    <a:cubicBezTo>
                      <a:pt x="628" y="77"/>
                      <a:pt x="628" y="77"/>
                      <a:pt x="628" y="77"/>
                    </a:cubicBezTo>
                    <a:cubicBezTo>
                      <a:pt x="628" y="77"/>
                      <a:pt x="630" y="79"/>
                      <a:pt x="638" y="79"/>
                    </a:cubicBezTo>
                    <a:cubicBezTo>
                      <a:pt x="646" y="79"/>
                      <a:pt x="653" y="80"/>
                      <a:pt x="662" y="72"/>
                    </a:cubicBez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0" name="Freeform 446">
                <a:extLst>
                  <a:ext uri="{FF2B5EF4-FFF2-40B4-BE49-F238E27FC236}">
                    <a16:creationId xmlns:a16="http://schemas.microsoft.com/office/drawing/2014/main" id="{49C1F736-6EA9-47EB-929F-5A3E6222D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931"/>
                <a:ext cx="819" cy="392"/>
              </a:xfrm>
              <a:custGeom>
                <a:avLst/>
                <a:gdLst>
                  <a:gd name="T0" fmla="*/ 616 w 839"/>
                  <a:gd name="T1" fmla="*/ 66 h 402"/>
                  <a:gd name="T2" fmla="*/ 614 w 839"/>
                  <a:gd name="T3" fmla="*/ 23 h 402"/>
                  <a:gd name="T4" fmla="*/ 582 w 839"/>
                  <a:gd name="T5" fmla="*/ 4 h 402"/>
                  <a:gd name="T6" fmla="*/ 467 w 839"/>
                  <a:gd name="T7" fmla="*/ 60 h 402"/>
                  <a:gd name="T8" fmla="*/ 370 w 839"/>
                  <a:gd name="T9" fmla="*/ 79 h 402"/>
                  <a:gd name="T10" fmla="*/ 132 w 839"/>
                  <a:gd name="T11" fmla="*/ 47 h 402"/>
                  <a:gd name="T12" fmla="*/ 103 w 839"/>
                  <a:gd name="T13" fmla="*/ 67 h 402"/>
                  <a:gd name="T14" fmla="*/ 102 w 839"/>
                  <a:gd name="T15" fmla="*/ 106 h 402"/>
                  <a:gd name="T16" fmla="*/ 147 w 839"/>
                  <a:gd name="T17" fmla="*/ 117 h 402"/>
                  <a:gd name="T18" fmla="*/ 149 w 839"/>
                  <a:gd name="T19" fmla="*/ 110 h 402"/>
                  <a:gd name="T20" fmla="*/ 242 w 839"/>
                  <a:gd name="T21" fmla="*/ 142 h 402"/>
                  <a:gd name="T22" fmla="*/ 39 w 839"/>
                  <a:gd name="T23" fmla="*/ 202 h 402"/>
                  <a:gd name="T24" fmla="*/ 2 w 839"/>
                  <a:gd name="T25" fmla="*/ 234 h 402"/>
                  <a:gd name="T26" fmla="*/ 2 w 839"/>
                  <a:gd name="T27" fmla="*/ 278 h 402"/>
                  <a:gd name="T28" fmla="*/ 34 w 839"/>
                  <a:gd name="T29" fmla="*/ 292 h 402"/>
                  <a:gd name="T30" fmla="*/ 62 w 839"/>
                  <a:gd name="T31" fmla="*/ 282 h 402"/>
                  <a:gd name="T32" fmla="*/ 69 w 839"/>
                  <a:gd name="T33" fmla="*/ 272 h 402"/>
                  <a:gd name="T34" fmla="*/ 386 w 839"/>
                  <a:gd name="T35" fmla="*/ 222 h 402"/>
                  <a:gd name="T36" fmla="*/ 484 w 839"/>
                  <a:gd name="T37" fmla="*/ 326 h 402"/>
                  <a:gd name="T38" fmla="*/ 488 w 839"/>
                  <a:gd name="T39" fmla="*/ 351 h 402"/>
                  <a:gd name="T40" fmla="*/ 514 w 839"/>
                  <a:gd name="T41" fmla="*/ 372 h 402"/>
                  <a:gd name="T42" fmla="*/ 554 w 839"/>
                  <a:gd name="T43" fmla="*/ 356 h 402"/>
                  <a:gd name="T44" fmla="*/ 556 w 839"/>
                  <a:gd name="T45" fmla="*/ 321 h 402"/>
                  <a:gd name="T46" fmla="*/ 544 w 839"/>
                  <a:gd name="T47" fmla="*/ 287 h 402"/>
                  <a:gd name="T48" fmla="*/ 505 w 839"/>
                  <a:gd name="T49" fmla="*/ 209 h 402"/>
                  <a:gd name="T50" fmla="*/ 780 w 839"/>
                  <a:gd name="T51" fmla="*/ 184 h 402"/>
                  <a:gd name="T52" fmla="*/ 780 w 839"/>
                  <a:gd name="T53" fmla="*/ 125 h 402"/>
                  <a:gd name="T54" fmla="*/ 545 w 839"/>
                  <a:gd name="T55" fmla="*/ 100 h 402"/>
                  <a:gd name="T56" fmla="*/ 584 w 839"/>
                  <a:gd name="T57" fmla="*/ 71 h 402"/>
                  <a:gd name="T58" fmla="*/ 594 w 839"/>
                  <a:gd name="T59" fmla="*/ 73 h 402"/>
                  <a:gd name="T60" fmla="*/ 616 w 839"/>
                  <a:gd name="T61" fmla="*/ 66 h 40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839" h="402">
                    <a:moveTo>
                      <a:pt x="662" y="72"/>
                    </a:moveTo>
                    <a:cubicBezTo>
                      <a:pt x="660" y="26"/>
                      <a:pt x="660" y="26"/>
                      <a:pt x="660" y="26"/>
                    </a:cubicBezTo>
                    <a:cubicBezTo>
                      <a:pt x="660" y="26"/>
                      <a:pt x="654" y="0"/>
                      <a:pt x="626" y="4"/>
                    </a:cubicBezTo>
                    <a:cubicBezTo>
                      <a:pt x="598" y="8"/>
                      <a:pt x="502" y="66"/>
                      <a:pt x="502" y="66"/>
                    </a:cubicBezTo>
                    <a:cubicBezTo>
                      <a:pt x="397" y="85"/>
                      <a:pt x="397" y="85"/>
                      <a:pt x="397" y="85"/>
                    </a:cubicBezTo>
                    <a:cubicBezTo>
                      <a:pt x="397" y="85"/>
                      <a:pt x="238" y="45"/>
                      <a:pt x="141" y="50"/>
                    </a:cubicBezTo>
                    <a:cubicBezTo>
                      <a:pt x="117" y="51"/>
                      <a:pt x="114" y="60"/>
                      <a:pt x="112" y="73"/>
                    </a:cubicBezTo>
                    <a:cubicBezTo>
                      <a:pt x="110" y="87"/>
                      <a:pt x="111" y="115"/>
                      <a:pt x="111" y="115"/>
                    </a:cubicBezTo>
                    <a:cubicBezTo>
                      <a:pt x="111" y="115"/>
                      <a:pt x="139" y="138"/>
                      <a:pt x="159" y="126"/>
                    </a:cubicBezTo>
                    <a:cubicBezTo>
                      <a:pt x="161" y="119"/>
                      <a:pt x="161" y="119"/>
                      <a:pt x="161" y="119"/>
                    </a:cubicBezTo>
                    <a:cubicBezTo>
                      <a:pt x="260" y="154"/>
                      <a:pt x="260" y="154"/>
                      <a:pt x="260" y="154"/>
                    </a:cubicBezTo>
                    <a:cubicBezTo>
                      <a:pt x="42" y="217"/>
                      <a:pt x="42" y="217"/>
                      <a:pt x="42" y="217"/>
                    </a:cubicBezTo>
                    <a:cubicBezTo>
                      <a:pt x="42" y="217"/>
                      <a:pt x="4" y="222"/>
                      <a:pt x="2" y="252"/>
                    </a:cubicBezTo>
                    <a:cubicBezTo>
                      <a:pt x="0" y="282"/>
                      <a:pt x="2" y="299"/>
                      <a:pt x="2" y="299"/>
                    </a:cubicBezTo>
                    <a:cubicBezTo>
                      <a:pt x="2" y="299"/>
                      <a:pt x="0" y="317"/>
                      <a:pt x="37" y="315"/>
                    </a:cubicBezTo>
                    <a:cubicBezTo>
                      <a:pt x="64" y="314"/>
                      <a:pt x="68" y="304"/>
                      <a:pt x="68" y="304"/>
                    </a:cubicBezTo>
                    <a:cubicBezTo>
                      <a:pt x="68" y="304"/>
                      <a:pt x="64" y="295"/>
                      <a:pt x="75" y="293"/>
                    </a:cubicBezTo>
                    <a:cubicBezTo>
                      <a:pt x="75" y="293"/>
                      <a:pt x="322" y="237"/>
                      <a:pt x="415" y="240"/>
                    </a:cubicBezTo>
                    <a:cubicBezTo>
                      <a:pt x="439" y="241"/>
                      <a:pt x="456" y="234"/>
                      <a:pt x="520" y="352"/>
                    </a:cubicBezTo>
                    <a:cubicBezTo>
                      <a:pt x="524" y="361"/>
                      <a:pt x="524" y="373"/>
                      <a:pt x="524" y="378"/>
                    </a:cubicBezTo>
                    <a:cubicBezTo>
                      <a:pt x="524" y="382"/>
                      <a:pt x="534" y="401"/>
                      <a:pt x="553" y="402"/>
                    </a:cubicBezTo>
                    <a:cubicBezTo>
                      <a:pt x="573" y="402"/>
                      <a:pt x="594" y="390"/>
                      <a:pt x="596" y="384"/>
                    </a:cubicBezTo>
                    <a:cubicBezTo>
                      <a:pt x="598" y="346"/>
                      <a:pt x="598" y="346"/>
                      <a:pt x="598" y="346"/>
                    </a:cubicBezTo>
                    <a:cubicBezTo>
                      <a:pt x="598" y="346"/>
                      <a:pt x="597" y="330"/>
                      <a:pt x="585" y="309"/>
                    </a:cubicBezTo>
                    <a:cubicBezTo>
                      <a:pt x="573" y="287"/>
                      <a:pt x="543" y="225"/>
                      <a:pt x="543" y="225"/>
                    </a:cubicBezTo>
                    <a:cubicBezTo>
                      <a:pt x="543" y="225"/>
                      <a:pt x="774" y="217"/>
                      <a:pt x="838" y="199"/>
                    </a:cubicBezTo>
                    <a:cubicBezTo>
                      <a:pt x="839" y="134"/>
                      <a:pt x="839" y="134"/>
                      <a:pt x="839" y="134"/>
                    </a:cubicBezTo>
                    <a:cubicBezTo>
                      <a:pt x="586" y="109"/>
                      <a:pt x="586" y="109"/>
                      <a:pt x="586" y="109"/>
                    </a:cubicBezTo>
                    <a:cubicBezTo>
                      <a:pt x="628" y="77"/>
                      <a:pt x="628" y="77"/>
                      <a:pt x="628" y="77"/>
                    </a:cubicBezTo>
                    <a:cubicBezTo>
                      <a:pt x="628" y="77"/>
                      <a:pt x="630" y="79"/>
                      <a:pt x="638" y="79"/>
                    </a:cubicBezTo>
                    <a:cubicBezTo>
                      <a:pt x="646" y="79"/>
                      <a:pt x="653" y="80"/>
                      <a:pt x="662" y="72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1" name="Freeform 447">
                <a:extLst>
                  <a:ext uri="{FF2B5EF4-FFF2-40B4-BE49-F238E27FC236}">
                    <a16:creationId xmlns:a16="http://schemas.microsoft.com/office/drawing/2014/main" id="{F7022DE9-2D97-4D87-9630-10C8ED20C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3037"/>
                <a:ext cx="30" cy="10"/>
              </a:xfrm>
              <a:custGeom>
                <a:avLst/>
                <a:gdLst>
                  <a:gd name="T0" fmla="*/ 28 w 31"/>
                  <a:gd name="T1" fmla="*/ 10 h 10"/>
                  <a:gd name="T2" fmla="*/ 5 w 31"/>
                  <a:gd name="T3" fmla="*/ 1 h 10"/>
                  <a:gd name="T4" fmla="*/ 0 w 31"/>
                  <a:gd name="T5" fmla="*/ 7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0">
                    <a:moveTo>
                      <a:pt x="31" y="1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0" y="0"/>
                      <a:pt x="0" y="7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2" name="Freeform 448">
                <a:extLst>
                  <a:ext uri="{FF2B5EF4-FFF2-40B4-BE49-F238E27FC236}">
                    <a16:creationId xmlns:a16="http://schemas.microsoft.com/office/drawing/2014/main" id="{6EFBB167-B0EC-483F-B71D-549CE587C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4" y="3037"/>
                <a:ext cx="118" cy="45"/>
              </a:xfrm>
              <a:custGeom>
                <a:avLst/>
                <a:gdLst>
                  <a:gd name="T0" fmla="*/ 0 w 121"/>
                  <a:gd name="T1" fmla="*/ 43 h 46"/>
                  <a:gd name="T2" fmla="*/ 103 w 121"/>
                  <a:gd name="T3" fmla="*/ 12 h 46"/>
                  <a:gd name="T4" fmla="*/ 105 w 121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46">
                    <a:moveTo>
                      <a:pt x="0" y="46"/>
                    </a:move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2"/>
                      <a:pt x="121" y="6"/>
                      <a:pt x="114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3" name="Freeform 449">
                <a:extLst>
                  <a:ext uri="{FF2B5EF4-FFF2-40B4-BE49-F238E27FC236}">
                    <a16:creationId xmlns:a16="http://schemas.microsoft.com/office/drawing/2014/main" id="{6D47E34D-E205-4646-BF67-296E548E5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9" y="3121"/>
                <a:ext cx="68" cy="168"/>
              </a:xfrm>
              <a:custGeom>
                <a:avLst/>
                <a:gdLst>
                  <a:gd name="T0" fmla="*/ 0 w 70"/>
                  <a:gd name="T1" fmla="*/ 0 h 172"/>
                  <a:gd name="T2" fmla="*/ 59 w 70"/>
                  <a:gd name="T3" fmla="*/ 129 h 172"/>
                  <a:gd name="T4" fmla="*/ 60 w 70"/>
                  <a:gd name="T5" fmla="*/ 160 h 1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72">
                    <a:moveTo>
                      <a:pt x="0" y="0"/>
                    </a:moveTo>
                    <a:cubicBezTo>
                      <a:pt x="65" y="138"/>
                      <a:pt x="65" y="138"/>
                      <a:pt x="65" y="138"/>
                    </a:cubicBezTo>
                    <a:cubicBezTo>
                      <a:pt x="65" y="138"/>
                      <a:pt x="70" y="151"/>
                      <a:pt x="66" y="172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4" name="Freeform 450">
                <a:extLst>
                  <a:ext uri="{FF2B5EF4-FFF2-40B4-BE49-F238E27FC236}">
                    <a16:creationId xmlns:a16="http://schemas.microsoft.com/office/drawing/2014/main" id="{23E8EBFB-251F-4DB1-BF62-073E6D0D7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3060"/>
                <a:ext cx="36" cy="90"/>
              </a:xfrm>
              <a:custGeom>
                <a:avLst/>
                <a:gdLst>
                  <a:gd name="T0" fmla="*/ 34 w 37"/>
                  <a:gd name="T1" fmla="*/ 84 h 93"/>
                  <a:gd name="T2" fmla="*/ 8 w 37"/>
                  <a:gd name="T3" fmla="*/ 23 h 93"/>
                  <a:gd name="T4" fmla="*/ 12 w 37"/>
                  <a:gd name="T5" fmla="*/ 0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93">
                    <a:moveTo>
                      <a:pt x="37" y="93"/>
                    </a:move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0" y="9"/>
                      <a:pt x="12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5" name="Line 451">
                <a:extLst>
                  <a:ext uri="{FF2B5EF4-FFF2-40B4-BE49-F238E27FC236}">
                    <a16:creationId xmlns:a16="http://schemas.microsoft.com/office/drawing/2014/main" id="{6FAEC21E-CB30-4173-B378-BB63FAC90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443" y="3033"/>
                <a:ext cx="32" cy="3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6" name="Freeform 452">
                <a:extLst>
                  <a:ext uri="{FF2B5EF4-FFF2-40B4-BE49-F238E27FC236}">
                    <a16:creationId xmlns:a16="http://schemas.microsoft.com/office/drawing/2014/main" id="{A603073B-116C-4557-A65B-50FE6576E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9" y="2979"/>
                <a:ext cx="76" cy="54"/>
              </a:xfrm>
              <a:custGeom>
                <a:avLst/>
                <a:gdLst>
                  <a:gd name="T0" fmla="*/ 14 w 78"/>
                  <a:gd name="T1" fmla="*/ 50 h 56"/>
                  <a:gd name="T2" fmla="*/ 7 w 78"/>
                  <a:gd name="T3" fmla="*/ 40 h 56"/>
                  <a:gd name="T4" fmla="*/ 72 w 78"/>
                  <a:gd name="T5" fmla="*/ 0 h 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8" h="56">
                    <a:moveTo>
                      <a:pt x="14" y="56"/>
                    </a:moveTo>
                    <a:cubicBezTo>
                      <a:pt x="14" y="56"/>
                      <a:pt x="0" y="52"/>
                      <a:pt x="7" y="45"/>
                    </a:cubicBezTo>
                    <a:cubicBezTo>
                      <a:pt x="14" y="38"/>
                      <a:pt x="78" y="0"/>
                      <a:pt x="78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7" name="Freeform 453">
                <a:extLst>
                  <a:ext uri="{FF2B5EF4-FFF2-40B4-BE49-F238E27FC236}">
                    <a16:creationId xmlns:a16="http://schemas.microsoft.com/office/drawing/2014/main" id="{8C4BD982-5621-4637-BD9E-138684E45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947"/>
                <a:ext cx="26" cy="13"/>
              </a:xfrm>
              <a:custGeom>
                <a:avLst/>
                <a:gdLst>
                  <a:gd name="T0" fmla="*/ 0 w 27"/>
                  <a:gd name="T1" fmla="*/ 13 h 13"/>
                  <a:gd name="T2" fmla="*/ 24 w 27"/>
                  <a:gd name="T3" fmla="*/ 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3">
                    <a:moveTo>
                      <a:pt x="0" y="13"/>
                    </a:moveTo>
                    <a:cubicBezTo>
                      <a:pt x="0" y="13"/>
                      <a:pt x="22" y="0"/>
                      <a:pt x="27" y="9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8" name="Freeform 454">
                <a:extLst>
                  <a:ext uri="{FF2B5EF4-FFF2-40B4-BE49-F238E27FC236}">
                    <a16:creationId xmlns:a16="http://schemas.microsoft.com/office/drawing/2014/main" id="{74D8BE71-2480-44C8-9FDB-8F1DA784A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3" y="2987"/>
                <a:ext cx="26" cy="21"/>
              </a:xfrm>
              <a:custGeom>
                <a:avLst/>
                <a:gdLst>
                  <a:gd name="T0" fmla="*/ 0 w 27"/>
                  <a:gd name="T1" fmla="*/ 21 h 21"/>
                  <a:gd name="T2" fmla="*/ 18 w 27"/>
                  <a:gd name="T3" fmla="*/ 5 h 21"/>
                  <a:gd name="T4" fmla="*/ 23 w 27"/>
                  <a:gd name="T5" fmla="*/ 17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0" y="21"/>
                    </a:move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7" y="0"/>
                      <a:pt x="26" y="17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69" name="Line 455">
                <a:extLst>
                  <a:ext uri="{FF2B5EF4-FFF2-40B4-BE49-F238E27FC236}">
                    <a16:creationId xmlns:a16="http://schemas.microsoft.com/office/drawing/2014/main" id="{2D88E8B8-29CF-4A1A-8B02-449E926C3B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29" y="3058"/>
                <a:ext cx="268" cy="14"/>
              </a:xfrm>
              <a:prstGeom prst="line">
                <a:avLst/>
              </a:prstGeom>
              <a:noFill/>
              <a:ln w="4763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0" name="Freeform 456">
                <a:extLst>
                  <a:ext uri="{FF2B5EF4-FFF2-40B4-BE49-F238E27FC236}">
                    <a16:creationId xmlns:a16="http://schemas.microsoft.com/office/drawing/2014/main" id="{3A924470-C149-4B56-822E-F4006B4C0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568"/>
                <a:ext cx="151" cy="498"/>
              </a:xfrm>
              <a:custGeom>
                <a:avLst/>
                <a:gdLst>
                  <a:gd name="T0" fmla="*/ 0 w 155"/>
                  <a:gd name="T1" fmla="*/ 0 h 510"/>
                  <a:gd name="T2" fmla="*/ 6 w 155"/>
                  <a:gd name="T3" fmla="*/ 445 h 510"/>
                  <a:gd name="T4" fmla="*/ 57 w 155"/>
                  <a:gd name="T5" fmla="*/ 473 h 510"/>
                  <a:gd name="T6" fmla="*/ 117 w 155"/>
                  <a:gd name="T7" fmla="*/ 455 h 510"/>
                  <a:gd name="T8" fmla="*/ 123 w 155"/>
                  <a:gd name="T9" fmla="*/ 5 h 510"/>
                  <a:gd name="T10" fmla="*/ 0 w 155"/>
                  <a:gd name="T11" fmla="*/ 0 h 5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5" h="510">
                    <a:moveTo>
                      <a:pt x="0" y="0"/>
                    </a:moveTo>
                    <a:cubicBezTo>
                      <a:pt x="0" y="0"/>
                      <a:pt x="44" y="218"/>
                      <a:pt x="6" y="478"/>
                    </a:cubicBezTo>
                    <a:cubicBezTo>
                      <a:pt x="6" y="478"/>
                      <a:pt x="9" y="510"/>
                      <a:pt x="63" y="508"/>
                    </a:cubicBezTo>
                    <a:cubicBezTo>
                      <a:pt x="117" y="505"/>
                      <a:pt x="126" y="488"/>
                      <a:pt x="126" y="488"/>
                    </a:cubicBezTo>
                    <a:cubicBezTo>
                      <a:pt x="126" y="488"/>
                      <a:pt x="155" y="162"/>
                      <a:pt x="132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15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Freeform 457">
                <a:extLst>
                  <a:ext uri="{FF2B5EF4-FFF2-40B4-BE49-F238E27FC236}">
                    <a16:creationId xmlns:a16="http://schemas.microsoft.com/office/drawing/2014/main" id="{841F96BD-6205-43C2-97B4-0999FDFE1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568"/>
                <a:ext cx="151" cy="498"/>
              </a:xfrm>
              <a:custGeom>
                <a:avLst/>
                <a:gdLst>
                  <a:gd name="T0" fmla="*/ 0 w 155"/>
                  <a:gd name="T1" fmla="*/ 0 h 510"/>
                  <a:gd name="T2" fmla="*/ 6 w 155"/>
                  <a:gd name="T3" fmla="*/ 445 h 510"/>
                  <a:gd name="T4" fmla="*/ 57 w 155"/>
                  <a:gd name="T5" fmla="*/ 473 h 510"/>
                  <a:gd name="T6" fmla="*/ 117 w 155"/>
                  <a:gd name="T7" fmla="*/ 455 h 510"/>
                  <a:gd name="T8" fmla="*/ 123 w 155"/>
                  <a:gd name="T9" fmla="*/ 5 h 510"/>
                  <a:gd name="T10" fmla="*/ 0 w 155"/>
                  <a:gd name="T11" fmla="*/ 0 h 5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5" h="510">
                    <a:moveTo>
                      <a:pt x="0" y="0"/>
                    </a:moveTo>
                    <a:cubicBezTo>
                      <a:pt x="0" y="0"/>
                      <a:pt x="44" y="218"/>
                      <a:pt x="6" y="478"/>
                    </a:cubicBezTo>
                    <a:cubicBezTo>
                      <a:pt x="6" y="478"/>
                      <a:pt x="9" y="510"/>
                      <a:pt x="63" y="508"/>
                    </a:cubicBezTo>
                    <a:cubicBezTo>
                      <a:pt x="117" y="505"/>
                      <a:pt x="126" y="488"/>
                      <a:pt x="126" y="488"/>
                    </a:cubicBezTo>
                    <a:cubicBezTo>
                      <a:pt x="126" y="488"/>
                      <a:pt x="155" y="162"/>
                      <a:pt x="132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2" name="Freeform 458">
                <a:extLst>
                  <a:ext uri="{FF2B5EF4-FFF2-40B4-BE49-F238E27FC236}">
                    <a16:creationId xmlns:a16="http://schemas.microsoft.com/office/drawing/2014/main" id="{FE338D84-8FBE-4F0B-878B-3DB615CD6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9" y="3022"/>
                <a:ext cx="117" cy="23"/>
              </a:xfrm>
              <a:custGeom>
                <a:avLst/>
                <a:gdLst>
                  <a:gd name="T0" fmla="*/ 0 w 120"/>
                  <a:gd name="T1" fmla="*/ 0 h 24"/>
                  <a:gd name="T2" fmla="*/ 53 w 120"/>
                  <a:gd name="T3" fmla="*/ 21 h 24"/>
                  <a:gd name="T4" fmla="*/ 111 w 120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24">
                    <a:moveTo>
                      <a:pt x="0" y="0"/>
                    </a:moveTo>
                    <a:cubicBezTo>
                      <a:pt x="0" y="0"/>
                      <a:pt x="7" y="24"/>
                      <a:pt x="56" y="24"/>
                    </a:cubicBezTo>
                    <a:cubicBezTo>
                      <a:pt x="105" y="24"/>
                      <a:pt x="120" y="5"/>
                      <a:pt x="120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3" name="Freeform 459">
                <a:extLst>
                  <a:ext uri="{FF2B5EF4-FFF2-40B4-BE49-F238E27FC236}">
                    <a16:creationId xmlns:a16="http://schemas.microsoft.com/office/drawing/2014/main" id="{EE3E8D85-19FE-478D-9684-88DA28E8B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3001"/>
                <a:ext cx="116" cy="24"/>
              </a:xfrm>
              <a:custGeom>
                <a:avLst/>
                <a:gdLst>
                  <a:gd name="T0" fmla="*/ 0 w 119"/>
                  <a:gd name="T1" fmla="*/ 0 h 24"/>
                  <a:gd name="T2" fmla="*/ 53 w 119"/>
                  <a:gd name="T3" fmla="*/ 24 h 24"/>
                  <a:gd name="T4" fmla="*/ 110 w 119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24">
                    <a:moveTo>
                      <a:pt x="0" y="0"/>
                    </a:moveTo>
                    <a:cubicBezTo>
                      <a:pt x="0" y="0"/>
                      <a:pt x="7" y="24"/>
                      <a:pt x="56" y="24"/>
                    </a:cubicBezTo>
                    <a:cubicBezTo>
                      <a:pt x="104" y="24"/>
                      <a:pt x="119" y="5"/>
                      <a:pt x="119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4" name="Freeform 460">
                <a:extLst>
                  <a:ext uri="{FF2B5EF4-FFF2-40B4-BE49-F238E27FC236}">
                    <a16:creationId xmlns:a16="http://schemas.microsoft.com/office/drawing/2014/main" id="{E056A61E-3EEB-425A-94C2-D460E3021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982"/>
                <a:ext cx="117" cy="23"/>
              </a:xfrm>
              <a:custGeom>
                <a:avLst/>
                <a:gdLst>
                  <a:gd name="T0" fmla="*/ 0 w 120"/>
                  <a:gd name="T1" fmla="*/ 0 h 24"/>
                  <a:gd name="T2" fmla="*/ 53 w 120"/>
                  <a:gd name="T3" fmla="*/ 21 h 24"/>
                  <a:gd name="T4" fmla="*/ 111 w 120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24">
                    <a:moveTo>
                      <a:pt x="0" y="0"/>
                    </a:moveTo>
                    <a:cubicBezTo>
                      <a:pt x="0" y="0"/>
                      <a:pt x="7" y="24"/>
                      <a:pt x="56" y="24"/>
                    </a:cubicBezTo>
                    <a:cubicBezTo>
                      <a:pt x="105" y="24"/>
                      <a:pt x="120" y="5"/>
                      <a:pt x="120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5" name="Freeform 461">
                <a:extLst>
                  <a:ext uri="{FF2B5EF4-FFF2-40B4-BE49-F238E27FC236}">
                    <a16:creationId xmlns:a16="http://schemas.microsoft.com/office/drawing/2014/main" id="{D999D9A5-46D9-4772-B906-48E3B730A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961"/>
                <a:ext cx="117" cy="24"/>
              </a:xfrm>
              <a:custGeom>
                <a:avLst/>
                <a:gdLst>
                  <a:gd name="T0" fmla="*/ 0 w 120"/>
                  <a:gd name="T1" fmla="*/ 0 h 24"/>
                  <a:gd name="T2" fmla="*/ 53 w 120"/>
                  <a:gd name="T3" fmla="*/ 24 h 24"/>
                  <a:gd name="T4" fmla="*/ 111 w 120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24">
                    <a:moveTo>
                      <a:pt x="0" y="0"/>
                    </a:moveTo>
                    <a:cubicBezTo>
                      <a:pt x="0" y="0"/>
                      <a:pt x="7" y="24"/>
                      <a:pt x="56" y="24"/>
                    </a:cubicBezTo>
                    <a:cubicBezTo>
                      <a:pt x="105" y="24"/>
                      <a:pt x="120" y="5"/>
                      <a:pt x="120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6" name="Freeform 462">
                <a:extLst>
                  <a:ext uri="{FF2B5EF4-FFF2-40B4-BE49-F238E27FC236}">
                    <a16:creationId xmlns:a16="http://schemas.microsoft.com/office/drawing/2014/main" id="{5300D102-A659-441F-A58B-E14E4FED6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941"/>
                <a:ext cx="115" cy="23"/>
              </a:xfrm>
              <a:custGeom>
                <a:avLst/>
                <a:gdLst>
                  <a:gd name="T0" fmla="*/ 0 w 118"/>
                  <a:gd name="T1" fmla="*/ 0 h 24"/>
                  <a:gd name="T2" fmla="*/ 52 w 118"/>
                  <a:gd name="T3" fmla="*/ 21 h 24"/>
                  <a:gd name="T4" fmla="*/ 109 w 118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cubicBezTo>
                      <a:pt x="0" y="0"/>
                      <a:pt x="7" y="24"/>
                      <a:pt x="55" y="24"/>
                    </a:cubicBezTo>
                    <a:cubicBezTo>
                      <a:pt x="103" y="24"/>
                      <a:pt x="118" y="5"/>
                      <a:pt x="118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7" name="Freeform 463">
                <a:extLst>
                  <a:ext uri="{FF2B5EF4-FFF2-40B4-BE49-F238E27FC236}">
                    <a16:creationId xmlns:a16="http://schemas.microsoft.com/office/drawing/2014/main" id="{DA2A9349-1B71-469E-82F1-823CCAFDB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2921"/>
                <a:ext cx="115" cy="24"/>
              </a:xfrm>
              <a:custGeom>
                <a:avLst/>
                <a:gdLst>
                  <a:gd name="T0" fmla="*/ 0 w 118"/>
                  <a:gd name="T1" fmla="*/ 0 h 24"/>
                  <a:gd name="T2" fmla="*/ 52 w 118"/>
                  <a:gd name="T3" fmla="*/ 24 h 24"/>
                  <a:gd name="T4" fmla="*/ 109 w 118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cubicBezTo>
                      <a:pt x="0" y="0"/>
                      <a:pt x="7" y="24"/>
                      <a:pt x="55" y="24"/>
                    </a:cubicBezTo>
                    <a:cubicBezTo>
                      <a:pt x="103" y="24"/>
                      <a:pt x="118" y="5"/>
                      <a:pt x="118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8" name="Freeform 464">
                <a:extLst>
                  <a:ext uri="{FF2B5EF4-FFF2-40B4-BE49-F238E27FC236}">
                    <a16:creationId xmlns:a16="http://schemas.microsoft.com/office/drawing/2014/main" id="{EE7B41F2-DA55-4901-A425-794F4E40C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901"/>
                <a:ext cx="114" cy="23"/>
              </a:xfrm>
              <a:custGeom>
                <a:avLst/>
                <a:gdLst>
                  <a:gd name="T0" fmla="*/ 0 w 117"/>
                  <a:gd name="T1" fmla="*/ 0 h 24"/>
                  <a:gd name="T2" fmla="*/ 51 w 117"/>
                  <a:gd name="T3" fmla="*/ 21 h 24"/>
                  <a:gd name="T4" fmla="*/ 108 w 117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24">
                    <a:moveTo>
                      <a:pt x="0" y="0"/>
                    </a:moveTo>
                    <a:cubicBezTo>
                      <a:pt x="0" y="0"/>
                      <a:pt x="7" y="24"/>
                      <a:pt x="54" y="24"/>
                    </a:cubicBezTo>
                    <a:cubicBezTo>
                      <a:pt x="102" y="24"/>
                      <a:pt x="117" y="5"/>
                      <a:pt x="117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9" name="Freeform 465">
                <a:extLst>
                  <a:ext uri="{FF2B5EF4-FFF2-40B4-BE49-F238E27FC236}">
                    <a16:creationId xmlns:a16="http://schemas.microsoft.com/office/drawing/2014/main" id="{C81AF373-3FF3-49C2-9998-75C0A7563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880"/>
                <a:ext cx="113" cy="24"/>
              </a:xfrm>
              <a:custGeom>
                <a:avLst/>
                <a:gdLst>
                  <a:gd name="T0" fmla="*/ 0 w 116"/>
                  <a:gd name="T1" fmla="*/ 0 h 24"/>
                  <a:gd name="T2" fmla="*/ 51 w 116"/>
                  <a:gd name="T3" fmla="*/ 24 h 24"/>
                  <a:gd name="T4" fmla="*/ 107 w 116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0" y="0"/>
                    </a:moveTo>
                    <a:cubicBezTo>
                      <a:pt x="0" y="0"/>
                      <a:pt x="7" y="24"/>
                      <a:pt x="54" y="24"/>
                    </a:cubicBezTo>
                    <a:cubicBezTo>
                      <a:pt x="101" y="24"/>
                      <a:pt x="116" y="6"/>
                      <a:pt x="116" y="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0" name="Freeform 466">
                <a:extLst>
                  <a:ext uri="{FF2B5EF4-FFF2-40B4-BE49-F238E27FC236}">
                    <a16:creationId xmlns:a16="http://schemas.microsoft.com/office/drawing/2014/main" id="{8B74DDC1-5EB4-4527-9DD1-5FA3DAB9A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61"/>
                <a:ext cx="113" cy="23"/>
              </a:xfrm>
              <a:custGeom>
                <a:avLst/>
                <a:gdLst>
                  <a:gd name="T0" fmla="*/ 0 w 116"/>
                  <a:gd name="T1" fmla="*/ 0 h 24"/>
                  <a:gd name="T2" fmla="*/ 51 w 116"/>
                  <a:gd name="T3" fmla="*/ 21 h 24"/>
                  <a:gd name="T4" fmla="*/ 107 w 116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6" h="24">
                    <a:moveTo>
                      <a:pt x="0" y="0"/>
                    </a:moveTo>
                    <a:cubicBezTo>
                      <a:pt x="0" y="0"/>
                      <a:pt x="7" y="24"/>
                      <a:pt x="54" y="24"/>
                    </a:cubicBezTo>
                    <a:cubicBezTo>
                      <a:pt x="102" y="24"/>
                      <a:pt x="116" y="5"/>
                      <a:pt x="116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1" name="Freeform 467">
                <a:extLst>
                  <a:ext uri="{FF2B5EF4-FFF2-40B4-BE49-F238E27FC236}">
                    <a16:creationId xmlns:a16="http://schemas.microsoft.com/office/drawing/2014/main" id="{68C69F6C-6FDB-4900-9B1D-56646B474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40"/>
                <a:ext cx="115" cy="24"/>
              </a:xfrm>
              <a:custGeom>
                <a:avLst/>
                <a:gdLst>
                  <a:gd name="T0" fmla="*/ 0 w 118"/>
                  <a:gd name="T1" fmla="*/ 0 h 24"/>
                  <a:gd name="T2" fmla="*/ 52 w 118"/>
                  <a:gd name="T3" fmla="*/ 24 h 24"/>
                  <a:gd name="T4" fmla="*/ 109 w 118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4">
                    <a:moveTo>
                      <a:pt x="0" y="0"/>
                    </a:moveTo>
                    <a:cubicBezTo>
                      <a:pt x="0" y="0"/>
                      <a:pt x="7" y="24"/>
                      <a:pt x="55" y="24"/>
                    </a:cubicBezTo>
                    <a:cubicBezTo>
                      <a:pt x="103" y="24"/>
                      <a:pt x="118" y="5"/>
                      <a:pt x="118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2" name="Freeform 468">
                <a:extLst>
                  <a:ext uri="{FF2B5EF4-FFF2-40B4-BE49-F238E27FC236}">
                    <a16:creationId xmlns:a16="http://schemas.microsoft.com/office/drawing/2014/main" id="{C65C0006-444B-4CE8-A919-1E308B61F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2821"/>
                <a:ext cx="115" cy="22"/>
              </a:xfrm>
              <a:custGeom>
                <a:avLst/>
                <a:gdLst>
                  <a:gd name="T0" fmla="*/ 0 w 118"/>
                  <a:gd name="T1" fmla="*/ 0 h 23"/>
                  <a:gd name="T2" fmla="*/ 52 w 118"/>
                  <a:gd name="T3" fmla="*/ 20 h 23"/>
                  <a:gd name="T4" fmla="*/ 109 w 118"/>
                  <a:gd name="T5" fmla="*/ 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23">
                    <a:moveTo>
                      <a:pt x="0" y="0"/>
                    </a:moveTo>
                    <a:cubicBezTo>
                      <a:pt x="0" y="0"/>
                      <a:pt x="7" y="23"/>
                      <a:pt x="55" y="23"/>
                    </a:cubicBezTo>
                    <a:cubicBezTo>
                      <a:pt x="103" y="23"/>
                      <a:pt x="118" y="5"/>
                      <a:pt x="118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3" name="Freeform 469">
                <a:extLst>
                  <a:ext uri="{FF2B5EF4-FFF2-40B4-BE49-F238E27FC236}">
                    <a16:creationId xmlns:a16="http://schemas.microsoft.com/office/drawing/2014/main" id="{22A7DFE9-0283-47DE-831E-8B2FB873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800"/>
                <a:ext cx="116" cy="24"/>
              </a:xfrm>
              <a:custGeom>
                <a:avLst/>
                <a:gdLst>
                  <a:gd name="T0" fmla="*/ 0 w 119"/>
                  <a:gd name="T1" fmla="*/ 0 h 24"/>
                  <a:gd name="T2" fmla="*/ 52 w 119"/>
                  <a:gd name="T3" fmla="*/ 24 h 24"/>
                  <a:gd name="T4" fmla="*/ 110 w 119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24">
                    <a:moveTo>
                      <a:pt x="0" y="0"/>
                    </a:moveTo>
                    <a:cubicBezTo>
                      <a:pt x="0" y="0"/>
                      <a:pt x="7" y="24"/>
                      <a:pt x="55" y="24"/>
                    </a:cubicBezTo>
                    <a:cubicBezTo>
                      <a:pt x="104" y="24"/>
                      <a:pt x="119" y="5"/>
                      <a:pt x="119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4" name="Freeform 470">
                <a:extLst>
                  <a:ext uri="{FF2B5EF4-FFF2-40B4-BE49-F238E27FC236}">
                    <a16:creationId xmlns:a16="http://schemas.microsoft.com/office/drawing/2014/main" id="{AAEF5087-3156-4BBB-9325-123A29F49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2780"/>
                <a:ext cx="116" cy="23"/>
              </a:xfrm>
              <a:custGeom>
                <a:avLst/>
                <a:gdLst>
                  <a:gd name="T0" fmla="*/ 0 w 119"/>
                  <a:gd name="T1" fmla="*/ 0 h 24"/>
                  <a:gd name="T2" fmla="*/ 52 w 119"/>
                  <a:gd name="T3" fmla="*/ 21 h 24"/>
                  <a:gd name="T4" fmla="*/ 110 w 119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24">
                    <a:moveTo>
                      <a:pt x="0" y="0"/>
                    </a:moveTo>
                    <a:cubicBezTo>
                      <a:pt x="0" y="0"/>
                      <a:pt x="7" y="24"/>
                      <a:pt x="55" y="24"/>
                    </a:cubicBezTo>
                    <a:cubicBezTo>
                      <a:pt x="104" y="24"/>
                      <a:pt x="119" y="6"/>
                      <a:pt x="119" y="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5" name="Freeform 471">
                <a:extLst>
                  <a:ext uri="{FF2B5EF4-FFF2-40B4-BE49-F238E27FC236}">
                    <a16:creationId xmlns:a16="http://schemas.microsoft.com/office/drawing/2014/main" id="{07A9B585-F31B-4C3C-B54B-BA1842ADB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760"/>
                <a:ext cx="117" cy="23"/>
              </a:xfrm>
              <a:custGeom>
                <a:avLst/>
                <a:gdLst>
                  <a:gd name="T0" fmla="*/ 0 w 120"/>
                  <a:gd name="T1" fmla="*/ 0 h 23"/>
                  <a:gd name="T2" fmla="*/ 53 w 120"/>
                  <a:gd name="T3" fmla="*/ 23 h 23"/>
                  <a:gd name="T4" fmla="*/ 111 w 120"/>
                  <a:gd name="T5" fmla="*/ 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0" h="23">
                    <a:moveTo>
                      <a:pt x="0" y="0"/>
                    </a:moveTo>
                    <a:cubicBezTo>
                      <a:pt x="0" y="0"/>
                      <a:pt x="7" y="23"/>
                      <a:pt x="56" y="23"/>
                    </a:cubicBezTo>
                    <a:cubicBezTo>
                      <a:pt x="105" y="23"/>
                      <a:pt x="120" y="5"/>
                      <a:pt x="120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6" name="Freeform 472">
                <a:extLst>
                  <a:ext uri="{FF2B5EF4-FFF2-40B4-BE49-F238E27FC236}">
                    <a16:creationId xmlns:a16="http://schemas.microsoft.com/office/drawing/2014/main" id="{6D842B72-542E-4BD6-9A94-A1490FE8F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740"/>
                <a:ext cx="118" cy="23"/>
              </a:xfrm>
              <a:custGeom>
                <a:avLst/>
                <a:gdLst>
                  <a:gd name="T0" fmla="*/ 0 w 121"/>
                  <a:gd name="T1" fmla="*/ 0 h 24"/>
                  <a:gd name="T2" fmla="*/ 54 w 121"/>
                  <a:gd name="T3" fmla="*/ 21 h 24"/>
                  <a:gd name="T4" fmla="*/ 112 w 121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24">
                    <a:moveTo>
                      <a:pt x="0" y="0"/>
                    </a:moveTo>
                    <a:cubicBezTo>
                      <a:pt x="0" y="0"/>
                      <a:pt x="7" y="24"/>
                      <a:pt x="57" y="24"/>
                    </a:cubicBezTo>
                    <a:cubicBezTo>
                      <a:pt x="106" y="24"/>
                      <a:pt x="121" y="5"/>
                      <a:pt x="121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Freeform 473">
                <a:extLst>
                  <a:ext uri="{FF2B5EF4-FFF2-40B4-BE49-F238E27FC236}">
                    <a16:creationId xmlns:a16="http://schemas.microsoft.com/office/drawing/2014/main" id="{AD8CDA8B-07D9-48AC-93E1-BA02EF6D2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2719"/>
                <a:ext cx="120" cy="24"/>
              </a:xfrm>
              <a:custGeom>
                <a:avLst/>
                <a:gdLst>
                  <a:gd name="T0" fmla="*/ 0 w 123"/>
                  <a:gd name="T1" fmla="*/ 0 h 24"/>
                  <a:gd name="T2" fmla="*/ 54 w 123"/>
                  <a:gd name="T3" fmla="*/ 24 h 24"/>
                  <a:gd name="T4" fmla="*/ 114 w 123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4">
                    <a:moveTo>
                      <a:pt x="0" y="0"/>
                    </a:moveTo>
                    <a:cubicBezTo>
                      <a:pt x="0" y="0"/>
                      <a:pt x="7" y="24"/>
                      <a:pt x="57" y="24"/>
                    </a:cubicBezTo>
                    <a:cubicBezTo>
                      <a:pt x="107" y="24"/>
                      <a:pt x="123" y="6"/>
                      <a:pt x="123" y="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8" name="Freeform 474">
                <a:extLst>
                  <a:ext uri="{FF2B5EF4-FFF2-40B4-BE49-F238E27FC236}">
                    <a16:creationId xmlns:a16="http://schemas.microsoft.com/office/drawing/2014/main" id="{14D34277-213C-4D7D-BD98-FB76710B5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700"/>
                <a:ext cx="121" cy="23"/>
              </a:xfrm>
              <a:custGeom>
                <a:avLst/>
                <a:gdLst>
                  <a:gd name="T0" fmla="*/ 0 w 124"/>
                  <a:gd name="T1" fmla="*/ 0 h 24"/>
                  <a:gd name="T2" fmla="*/ 55 w 124"/>
                  <a:gd name="T3" fmla="*/ 21 h 24"/>
                  <a:gd name="T4" fmla="*/ 115 w 124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4" h="24">
                    <a:moveTo>
                      <a:pt x="0" y="0"/>
                    </a:moveTo>
                    <a:cubicBezTo>
                      <a:pt x="0" y="0"/>
                      <a:pt x="8" y="24"/>
                      <a:pt x="58" y="24"/>
                    </a:cubicBezTo>
                    <a:cubicBezTo>
                      <a:pt x="108" y="24"/>
                      <a:pt x="124" y="5"/>
                      <a:pt x="124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9" name="Freeform 475">
                <a:extLst>
                  <a:ext uri="{FF2B5EF4-FFF2-40B4-BE49-F238E27FC236}">
                    <a16:creationId xmlns:a16="http://schemas.microsoft.com/office/drawing/2014/main" id="{2C808370-21D7-4635-A038-9341896DB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2679"/>
                <a:ext cx="122" cy="24"/>
              </a:xfrm>
              <a:custGeom>
                <a:avLst/>
                <a:gdLst>
                  <a:gd name="T0" fmla="*/ 0 w 125"/>
                  <a:gd name="T1" fmla="*/ 0 h 24"/>
                  <a:gd name="T2" fmla="*/ 55 w 125"/>
                  <a:gd name="T3" fmla="*/ 24 h 24"/>
                  <a:gd name="T4" fmla="*/ 116 w 125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" h="24">
                    <a:moveTo>
                      <a:pt x="0" y="0"/>
                    </a:moveTo>
                    <a:cubicBezTo>
                      <a:pt x="0" y="0"/>
                      <a:pt x="8" y="24"/>
                      <a:pt x="58" y="24"/>
                    </a:cubicBezTo>
                    <a:cubicBezTo>
                      <a:pt x="109" y="24"/>
                      <a:pt x="125" y="5"/>
                      <a:pt x="125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0" name="Freeform 476">
                <a:extLst>
                  <a:ext uri="{FF2B5EF4-FFF2-40B4-BE49-F238E27FC236}">
                    <a16:creationId xmlns:a16="http://schemas.microsoft.com/office/drawing/2014/main" id="{A6C12F72-9960-4601-A83C-0DD9F593F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2659"/>
                <a:ext cx="124" cy="23"/>
              </a:xfrm>
              <a:custGeom>
                <a:avLst/>
                <a:gdLst>
                  <a:gd name="T0" fmla="*/ 0 w 127"/>
                  <a:gd name="T1" fmla="*/ 0 h 24"/>
                  <a:gd name="T2" fmla="*/ 57 w 127"/>
                  <a:gd name="T3" fmla="*/ 21 h 24"/>
                  <a:gd name="T4" fmla="*/ 118 w 127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24">
                    <a:moveTo>
                      <a:pt x="0" y="0"/>
                    </a:moveTo>
                    <a:cubicBezTo>
                      <a:pt x="0" y="0"/>
                      <a:pt x="8" y="24"/>
                      <a:pt x="60" y="24"/>
                    </a:cubicBezTo>
                    <a:cubicBezTo>
                      <a:pt x="111" y="24"/>
                      <a:pt x="127" y="6"/>
                      <a:pt x="127" y="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1" name="Freeform 477">
                <a:extLst>
                  <a:ext uri="{FF2B5EF4-FFF2-40B4-BE49-F238E27FC236}">
                    <a16:creationId xmlns:a16="http://schemas.microsoft.com/office/drawing/2014/main" id="{C653E4CA-0661-4EB1-8D09-CF5667FAA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3" y="2639"/>
                <a:ext cx="124" cy="24"/>
              </a:xfrm>
              <a:custGeom>
                <a:avLst/>
                <a:gdLst>
                  <a:gd name="T0" fmla="*/ 0 w 127"/>
                  <a:gd name="T1" fmla="*/ 0 h 24"/>
                  <a:gd name="T2" fmla="*/ 56 w 127"/>
                  <a:gd name="T3" fmla="*/ 24 h 24"/>
                  <a:gd name="T4" fmla="*/ 118 w 127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7" h="24">
                    <a:moveTo>
                      <a:pt x="0" y="0"/>
                    </a:moveTo>
                    <a:cubicBezTo>
                      <a:pt x="0" y="0"/>
                      <a:pt x="8" y="24"/>
                      <a:pt x="59" y="24"/>
                    </a:cubicBezTo>
                    <a:cubicBezTo>
                      <a:pt x="111" y="24"/>
                      <a:pt x="127" y="5"/>
                      <a:pt x="127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2" name="Freeform 478">
                <a:extLst>
                  <a:ext uri="{FF2B5EF4-FFF2-40B4-BE49-F238E27FC236}">
                    <a16:creationId xmlns:a16="http://schemas.microsoft.com/office/drawing/2014/main" id="{BD295EE8-943F-4A9B-9520-E8260DB02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2619"/>
                <a:ext cx="127" cy="23"/>
              </a:xfrm>
              <a:custGeom>
                <a:avLst/>
                <a:gdLst>
                  <a:gd name="T0" fmla="*/ 0 w 130"/>
                  <a:gd name="T1" fmla="*/ 0 h 24"/>
                  <a:gd name="T2" fmla="*/ 57 w 130"/>
                  <a:gd name="T3" fmla="*/ 21 h 24"/>
                  <a:gd name="T4" fmla="*/ 121 w 130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24">
                    <a:moveTo>
                      <a:pt x="0" y="0"/>
                    </a:moveTo>
                    <a:cubicBezTo>
                      <a:pt x="0" y="0"/>
                      <a:pt x="7" y="24"/>
                      <a:pt x="60" y="24"/>
                    </a:cubicBezTo>
                    <a:cubicBezTo>
                      <a:pt x="113" y="24"/>
                      <a:pt x="130" y="5"/>
                      <a:pt x="130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3" name="Freeform 479">
                <a:extLst>
                  <a:ext uri="{FF2B5EF4-FFF2-40B4-BE49-F238E27FC236}">
                    <a16:creationId xmlns:a16="http://schemas.microsoft.com/office/drawing/2014/main" id="{C50259A4-9743-454C-A07F-58C807A0A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2598"/>
                <a:ext cx="128" cy="24"/>
              </a:xfrm>
              <a:custGeom>
                <a:avLst/>
                <a:gdLst>
                  <a:gd name="T0" fmla="*/ 0 w 131"/>
                  <a:gd name="T1" fmla="*/ 0 h 24"/>
                  <a:gd name="T2" fmla="*/ 59 w 131"/>
                  <a:gd name="T3" fmla="*/ 24 h 24"/>
                  <a:gd name="T4" fmla="*/ 122 w 131"/>
                  <a:gd name="T5" fmla="*/ 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1" h="24">
                    <a:moveTo>
                      <a:pt x="0" y="0"/>
                    </a:moveTo>
                    <a:cubicBezTo>
                      <a:pt x="0" y="0"/>
                      <a:pt x="8" y="24"/>
                      <a:pt x="62" y="24"/>
                    </a:cubicBezTo>
                    <a:cubicBezTo>
                      <a:pt x="115" y="24"/>
                      <a:pt x="131" y="6"/>
                      <a:pt x="131" y="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4" name="Freeform 480">
                <a:extLst>
                  <a:ext uri="{FF2B5EF4-FFF2-40B4-BE49-F238E27FC236}">
                    <a16:creationId xmlns:a16="http://schemas.microsoft.com/office/drawing/2014/main" id="{A3EA34A2-1E6A-4B13-8926-CC11C138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2579"/>
                <a:ext cx="130" cy="23"/>
              </a:xfrm>
              <a:custGeom>
                <a:avLst/>
                <a:gdLst>
                  <a:gd name="T0" fmla="*/ 0 w 133"/>
                  <a:gd name="T1" fmla="*/ 0 h 24"/>
                  <a:gd name="T2" fmla="*/ 59 w 133"/>
                  <a:gd name="T3" fmla="*/ 21 h 24"/>
                  <a:gd name="T4" fmla="*/ 124 w 133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3" h="24">
                    <a:moveTo>
                      <a:pt x="0" y="0"/>
                    </a:moveTo>
                    <a:cubicBezTo>
                      <a:pt x="0" y="0"/>
                      <a:pt x="8" y="24"/>
                      <a:pt x="62" y="24"/>
                    </a:cubicBezTo>
                    <a:cubicBezTo>
                      <a:pt x="116" y="24"/>
                      <a:pt x="133" y="5"/>
                      <a:pt x="133" y="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5" name="Freeform 481">
                <a:extLst>
                  <a:ext uri="{FF2B5EF4-FFF2-40B4-BE49-F238E27FC236}">
                    <a16:creationId xmlns:a16="http://schemas.microsoft.com/office/drawing/2014/main" id="{57DA62FB-060B-41FD-867D-73D50519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418"/>
                <a:ext cx="631" cy="169"/>
              </a:xfrm>
              <a:custGeom>
                <a:avLst/>
                <a:gdLst>
                  <a:gd name="T0" fmla="*/ 59 w 647"/>
                  <a:gd name="T1" fmla="*/ 0 h 173"/>
                  <a:gd name="T2" fmla="*/ 23 w 647"/>
                  <a:gd name="T3" fmla="*/ 63 h 173"/>
                  <a:gd name="T4" fmla="*/ 73 w 647"/>
                  <a:gd name="T5" fmla="*/ 137 h 173"/>
                  <a:gd name="T6" fmla="*/ 153 w 647"/>
                  <a:gd name="T7" fmla="*/ 158 h 173"/>
                  <a:gd name="T8" fmla="*/ 599 w 647"/>
                  <a:gd name="T9" fmla="*/ 159 h 173"/>
                  <a:gd name="T10" fmla="*/ 600 w 647"/>
                  <a:gd name="T11" fmla="*/ 24 h 173"/>
                  <a:gd name="T12" fmla="*/ 59 w 647"/>
                  <a:gd name="T13" fmla="*/ 0 h 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7" h="173">
                    <a:moveTo>
                      <a:pt x="65" y="0"/>
                    </a:moveTo>
                    <a:cubicBezTo>
                      <a:pt x="65" y="0"/>
                      <a:pt x="0" y="28"/>
                      <a:pt x="26" y="68"/>
                    </a:cubicBezTo>
                    <a:cubicBezTo>
                      <a:pt x="52" y="107"/>
                      <a:pt x="79" y="146"/>
                      <a:pt x="79" y="146"/>
                    </a:cubicBezTo>
                    <a:cubicBezTo>
                      <a:pt x="79" y="146"/>
                      <a:pt x="101" y="167"/>
                      <a:pt x="165" y="170"/>
                    </a:cubicBezTo>
                    <a:cubicBezTo>
                      <a:pt x="229" y="173"/>
                      <a:pt x="646" y="171"/>
                      <a:pt x="646" y="171"/>
                    </a:cubicBezTo>
                    <a:cubicBezTo>
                      <a:pt x="647" y="27"/>
                      <a:pt x="647" y="27"/>
                      <a:pt x="647" y="27"/>
                    </a:cubicBez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6" name="Freeform 482">
                <a:extLst>
                  <a:ext uri="{FF2B5EF4-FFF2-40B4-BE49-F238E27FC236}">
                    <a16:creationId xmlns:a16="http://schemas.microsoft.com/office/drawing/2014/main" id="{A598037C-46C7-46EA-936D-CC456D253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2458"/>
                <a:ext cx="414" cy="128"/>
              </a:xfrm>
              <a:custGeom>
                <a:avLst/>
                <a:gdLst>
                  <a:gd name="T0" fmla="*/ 245 w 424"/>
                  <a:gd name="T1" fmla="*/ 120 h 131"/>
                  <a:gd name="T2" fmla="*/ 166 w 424"/>
                  <a:gd name="T3" fmla="*/ 99 h 131"/>
                  <a:gd name="T4" fmla="*/ 133 w 424"/>
                  <a:gd name="T5" fmla="*/ 49 h 131"/>
                  <a:gd name="T6" fmla="*/ 2 w 424"/>
                  <a:gd name="T7" fmla="*/ 0 h 131"/>
                  <a:gd name="T8" fmla="*/ 7 w 424"/>
                  <a:gd name="T9" fmla="*/ 24 h 131"/>
                  <a:gd name="T10" fmla="*/ 57 w 424"/>
                  <a:gd name="T11" fmla="*/ 99 h 131"/>
                  <a:gd name="T12" fmla="*/ 137 w 424"/>
                  <a:gd name="T13" fmla="*/ 120 h 131"/>
                  <a:gd name="T14" fmla="*/ 394 w 424"/>
                  <a:gd name="T15" fmla="*/ 122 h 131"/>
                  <a:gd name="T16" fmla="*/ 245 w 424"/>
                  <a:gd name="T17" fmla="*/ 120 h 1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24" h="131">
                    <a:moveTo>
                      <a:pt x="263" y="129"/>
                    </a:moveTo>
                    <a:cubicBezTo>
                      <a:pt x="199" y="126"/>
                      <a:pt x="178" y="105"/>
                      <a:pt x="178" y="105"/>
                    </a:cubicBezTo>
                    <a:cubicBezTo>
                      <a:pt x="178" y="105"/>
                      <a:pt x="161" y="81"/>
                      <a:pt x="142" y="52"/>
                    </a:cubicBezTo>
                    <a:cubicBezTo>
                      <a:pt x="87" y="49"/>
                      <a:pt x="21" y="46"/>
                      <a:pt x="2" y="0"/>
                    </a:cubicBezTo>
                    <a:cubicBezTo>
                      <a:pt x="0" y="8"/>
                      <a:pt x="1" y="17"/>
                      <a:pt x="7" y="27"/>
                    </a:cubicBezTo>
                    <a:cubicBezTo>
                      <a:pt x="33" y="66"/>
                      <a:pt x="60" y="105"/>
                      <a:pt x="60" y="105"/>
                    </a:cubicBezTo>
                    <a:cubicBezTo>
                      <a:pt x="60" y="105"/>
                      <a:pt x="82" y="126"/>
                      <a:pt x="146" y="129"/>
                    </a:cubicBezTo>
                    <a:cubicBezTo>
                      <a:pt x="179" y="131"/>
                      <a:pt x="308" y="131"/>
                      <a:pt x="424" y="131"/>
                    </a:cubicBezTo>
                    <a:cubicBezTo>
                      <a:pt x="350" y="131"/>
                      <a:pt x="285" y="130"/>
                      <a:pt x="263" y="129"/>
                    </a:cubicBezTo>
                    <a:close/>
                  </a:path>
                </a:pathLst>
              </a:custGeom>
              <a:solidFill>
                <a:srgbClr val="ACAC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7" name="Freeform 483">
                <a:extLst>
                  <a:ext uri="{FF2B5EF4-FFF2-40B4-BE49-F238E27FC236}">
                    <a16:creationId xmlns:a16="http://schemas.microsoft.com/office/drawing/2014/main" id="{67FFCCD1-DFE1-4769-9BE1-6F261E648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2418"/>
                <a:ext cx="631" cy="169"/>
              </a:xfrm>
              <a:custGeom>
                <a:avLst/>
                <a:gdLst>
                  <a:gd name="T0" fmla="*/ 59 w 647"/>
                  <a:gd name="T1" fmla="*/ 0 h 173"/>
                  <a:gd name="T2" fmla="*/ 23 w 647"/>
                  <a:gd name="T3" fmla="*/ 63 h 173"/>
                  <a:gd name="T4" fmla="*/ 73 w 647"/>
                  <a:gd name="T5" fmla="*/ 137 h 173"/>
                  <a:gd name="T6" fmla="*/ 153 w 647"/>
                  <a:gd name="T7" fmla="*/ 158 h 173"/>
                  <a:gd name="T8" fmla="*/ 599 w 647"/>
                  <a:gd name="T9" fmla="*/ 159 h 173"/>
                  <a:gd name="T10" fmla="*/ 600 w 647"/>
                  <a:gd name="T11" fmla="*/ 24 h 173"/>
                  <a:gd name="T12" fmla="*/ 59 w 647"/>
                  <a:gd name="T13" fmla="*/ 0 h 17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7" h="173">
                    <a:moveTo>
                      <a:pt x="65" y="0"/>
                    </a:moveTo>
                    <a:cubicBezTo>
                      <a:pt x="65" y="0"/>
                      <a:pt x="0" y="28"/>
                      <a:pt x="26" y="68"/>
                    </a:cubicBezTo>
                    <a:cubicBezTo>
                      <a:pt x="52" y="107"/>
                      <a:pt x="79" y="146"/>
                      <a:pt x="79" y="146"/>
                    </a:cubicBezTo>
                    <a:cubicBezTo>
                      <a:pt x="79" y="146"/>
                      <a:pt x="101" y="167"/>
                      <a:pt x="165" y="170"/>
                    </a:cubicBezTo>
                    <a:cubicBezTo>
                      <a:pt x="229" y="173"/>
                      <a:pt x="646" y="171"/>
                      <a:pt x="646" y="171"/>
                    </a:cubicBezTo>
                    <a:cubicBezTo>
                      <a:pt x="647" y="27"/>
                      <a:pt x="647" y="27"/>
                      <a:pt x="647" y="27"/>
                    </a:cubicBezTo>
                    <a:lnTo>
                      <a:pt x="65" y="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8" name="Freeform 484">
                <a:extLst>
                  <a:ext uri="{FF2B5EF4-FFF2-40B4-BE49-F238E27FC236}">
                    <a16:creationId xmlns:a16="http://schemas.microsoft.com/office/drawing/2014/main" id="{43F3AB3E-6C41-464A-BA08-87492E85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" y="2452"/>
                <a:ext cx="485" cy="70"/>
              </a:xfrm>
              <a:custGeom>
                <a:avLst/>
                <a:gdLst>
                  <a:gd name="T0" fmla="*/ 4 w 497"/>
                  <a:gd name="T1" fmla="*/ 0 h 72"/>
                  <a:gd name="T2" fmla="*/ 55 w 497"/>
                  <a:gd name="T3" fmla="*/ 48 h 72"/>
                  <a:gd name="T4" fmla="*/ 462 w 497"/>
                  <a:gd name="T5" fmla="*/ 63 h 7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7" h="72">
                    <a:moveTo>
                      <a:pt x="4" y="0"/>
                    </a:moveTo>
                    <a:cubicBezTo>
                      <a:pt x="4" y="0"/>
                      <a:pt x="0" y="39"/>
                      <a:pt x="58" y="51"/>
                    </a:cubicBezTo>
                    <a:cubicBezTo>
                      <a:pt x="117" y="62"/>
                      <a:pt x="372" y="72"/>
                      <a:pt x="497" y="69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99" name="Freeform 485">
                <a:extLst>
                  <a:ext uri="{FF2B5EF4-FFF2-40B4-BE49-F238E27FC236}">
                    <a16:creationId xmlns:a16="http://schemas.microsoft.com/office/drawing/2014/main" id="{01A80197-93F3-4EDA-BE8C-8C7C09EB9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3076"/>
                <a:ext cx="452" cy="244"/>
              </a:xfrm>
              <a:custGeom>
                <a:avLst/>
                <a:gdLst>
                  <a:gd name="T0" fmla="*/ 0 w 463"/>
                  <a:gd name="T1" fmla="*/ 188 h 250"/>
                  <a:gd name="T2" fmla="*/ 95 w 463"/>
                  <a:gd name="T3" fmla="*/ 207 h 250"/>
                  <a:gd name="T4" fmla="*/ 246 w 463"/>
                  <a:gd name="T5" fmla="*/ 215 h 250"/>
                  <a:gd name="T6" fmla="*/ 344 w 463"/>
                  <a:gd name="T7" fmla="*/ 221 h 250"/>
                  <a:gd name="T8" fmla="*/ 425 w 463"/>
                  <a:gd name="T9" fmla="*/ 161 h 250"/>
                  <a:gd name="T10" fmla="*/ 376 w 463"/>
                  <a:gd name="T11" fmla="*/ 119 h 250"/>
                  <a:gd name="T12" fmla="*/ 315 w 463"/>
                  <a:gd name="T13" fmla="*/ 98 h 250"/>
                  <a:gd name="T14" fmla="*/ 242 w 463"/>
                  <a:gd name="T15" fmla="*/ 43 h 250"/>
                  <a:gd name="T16" fmla="*/ 200 w 463"/>
                  <a:gd name="T17" fmla="*/ 0 h 250"/>
                  <a:gd name="T18" fmla="*/ 109 w 463"/>
                  <a:gd name="T19" fmla="*/ 20 h 250"/>
                  <a:gd name="T20" fmla="*/ 7 w 463"/>
                  <a:gd name="T21" fmla="*/ 114 h 250"/>
                  <a:gd name="T22" fmla="*/ 0 w 463"/>
                  <a:gd name="T23" fmla="*/ 188 h 2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3" h="250">
                    <a:moveTo>
                      <a:pt x="0" y="203"/>
                    </a:moveTo>
                    <a:cubicBezTo>
                      <a:pt x="0" y="203"/>
                      <a:pt x="45" y="231"/>
                      <a:pt x="101" y="222"/>
                    </a:cubicBezTo>
                    <a:cubicBezTo>
                      <a:pt x="157" y="213"/>
                      <a:pt x="212" y="212"/>
                      <a:pt x="264" y="231"/>
                    </a:cubicBezTo>
                    <a:cubicBezTo>
                      <a:pt x="316" y="250"/>
                      <a:pt x="341" y="249"/>
                      <a:pt x="370" y="238"/>
                    </a:cubicBezTo>
                    <a:cubicBezTo>
                      <a:pt x="399" y="227"/>
                      <a:pt x="451" y="210"/>
                      <a:pt x="457" y="173"/>
                    </a:cubicBezTo>
                    <a:cubicBezTo>
                      <a:pt x="463" y="136"/>
                      <a:pt x="432" y="136"/>
                      <a:pt x="404" y="128"/>
                    </a:cubicBezTo>
                    <a:cubicBezTo>
                      <a:pt x="376" y="120"/>
                      <a:pt x="348" y="118"/>
                      <a:pt x="339" y="105"/>
                    </a:cubicBezTo>
                    <a:cubicBezTo>
                      <a:pt x="330" y="92"/>
                      <a:pt x="275" y="51"/>
                      <a:pt x="260" y="46"/>
                    </a:cubicBezTo>
                    <a:cubicBezTo>
                      <a:pt x="245" y="41"/>
                      <a:pt x="215" y="0"/>
                      <a:pt x="215" y="0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7" y="123"/>
                      <a:pt x="7" y="123"/>
                      <a:pt x="7" y="123"/>
                    </a:cubicBez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704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0" name="Freeform 486">
                <a:extLst>
                  <a:ext uri="{FF2B5EF4-FFF2-40B4-BE49-F238E27FC236}">
                    <a16:creationId xmlns:a16="http://schemas.microsoft.com/office/drawing/2014/main" id="{46B6EFB0-223B-4A70-8646-C71066EF6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3296"/>
                <a:ext cx="351" cy="266"/>
              </a:xfrm>
              <a:custGeom>
                <a:avLst/>
                <a:gdLst>
                  <a:gd name="T0" fmla="*/ 11 w 359"/>
                  <a:gd name="T1" fmla="*/ 3 h 273"/>
                  <a:gd name="T2" fmla="*/ 1 w 359"/>
                  <a:gd name="T3" fmla="*/ 70 h 273"/>
                  <a:gd name="T4" fmla="*/ 41 w 359"/>
                  <a:gd name="T5" fmla="*/ 130 h 273"/>
                  <a:gd name="T6" fmla="*/ 73 w 359"/>
                  <a:gd name="T7" fmla="*/ 177 h 273"/>
                  <a:gd name="T8" fmla="*/ 133 w 359"/>
                  <a:gd name="T9" fmla="*/ 231 h 273"/>
                  <a:gd name="T10" fmla="*/ 273 w 359"/>
                  <a:gd name="T11" fmla="*/ 242 h 273"/>
                  <a:gd name="T12" fmla="*/ 334 w 359"/>
                  <a:gd name="T13" fmla="*/ 196 h 273"/>
                  <a:gd name="T14" fmla="*/ 316 w 359"/>
                  <a:gd name="T15" fmla="*/ 154 h 273"/>
                  <a:gd name="T16" fmla="*/ 273 w 359"/>
                  <a:gd name="T17" fmla="*/ 108 h 273"/>
                  <a:gd name="T18" fmla="*/ 256 w 359"/>
                  <a:gd name="T19" fmla="*/ 92 h 273"/>
                  <a:gd name="T20" fmla="*/ 243 w 359"/>
                  <a:gd name="T21" fmla="*/ 72 h 273"/>
                  <a:gd name="T22" fmla="*/ 234 w 359"/>
                  <a:gd name="T23" fmla="*/ 49 h 273"/>
                  <a:gd name="T24" fmla="*/ 221 w 359"/>
                  <a:gd name="T25" fmla="*/ 33 h 273"/>
                  <a:gd name="T26" fmla="*/ 195 w 359"/>
                  <a:gd name="T27" fmla="*/ 0 h 273"/>
                  <a:gd name="T28" fmla="*/ 11 w 359"/>
                  <a:gd name="T29" fmla="*/ 3 h 2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9" h="273">
                    <a:moveTo>
                      <a:pt x="11" y="3"/>
                    </a:moveTo>
                    <a:cubicBezTo>
                      <a:pt x="11" y="3"/>
                      <a:pt x="0" y="61"/>
                      <a:pt x="1" y="76"/>
                    </a:cubicBezTo>
                    <a:cubicBezTo>
                      <a:pt x="2" y="91"/>
                      <a:pt x="0" y="118"/>
                      <a:pt x="44" y="141"/>
                    </a:cubicBezTo>
                    <a:cubicBezTo>
                      <a:pt x="44" y="141"/>
                      <a:pt x="67" y="175"/>
                      <a:pt x="79" y="192"/>
                    </a:cubicBezTo>
                    <a:cubicBezTo>
                      <a:pt x="91" y="209"/>
                      <a:pt x="100" y="236"/>
                      <a:pt x="142" y="249"/>
                    </a:cubicBezTo>
                    <a:cubicBezTo>
                      <a:pt x="184" y="262"/>
                      <a:pt x="240" y="273"/>
                      <a:pt x="291" y="262"/>
                    </a:cubicBezTo>
                    <a:cubicBezTo>
                      <a:pt x="342" y="251"/>
                      <a:pt x="359" y="236"/>
                      <a:pt x="358" y="211"/>
                    </a:cubicBezTo>
                    <a:cubicBezTo>
                      <a:pt x="357" y="186"/>
                      <a:pt x="355" y="179"/>
                      <a:pt x="338" y="166"/>
                    </a:cubicBezTo>
                    <a:cubicBezTo>
                      <a:pt x="321" y="153"/>
                      <a:pt x="299" y="126"/>
                      <a:pt x="292" y="117"/>
                    </a:cubicBezTo>
                    <a:cubicBezTo>
                      <a:pt x="285" y="108"/>
                      <a:pt x="281" y="104"/>
                      <a:pt x="274" y="99"/>
                    </a:cubicBezTo>
                    <a:cubicBezTo>
                      <a:pt x="267" y="94"/>
                      <a:pt x="264" y="89"/>
                      <a:pt x="261" y="78"/>
                    </a:cubicBezTo>
                    <a:cubicBezTo>
                      <a:pt x="258" y="67"/>
                      <a:pt x="258" y="57"/>
                      <a:pt x="250" y="52"/>
                    </a:cubicBezTo>
                    <a:cubicBezTo>
                      <a:pt x="242" y="47"/>
                      <a:pt x="239" y="44"/>
                      <a:pt x="236" y="36"/>
                    </a:cubicBezTo>
                    <a:cubicBezTo>
                      <a:pt x="233" y="28"/>
                      <a:pt x="213" y="8"/>
                      <a:pt x="209" y="0"/>
                    </a:cubicBez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7041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1" name="Freeform 487">
                <a:extLst>
                  <a:ext uri="{FF2B5EF4-FFF2-40B4-BE49-F238E27FC236}">
                    <a16:creationId xmlns:a16="http://schemas.microsoft.com/office/drawing/2014/main" id="{9FD45610-1EFB-453B-9510-15BFEECA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0" y="3076"/>
                <a:ext cx="452" cy="244"/>
              </a:xfrm>
              <a:custGeom>
                <a:avLst/>
                <a:gdLst>
                  <a:gd name="T0" fmla="*/ 0 w 463"/>
                  <a:gd name="T1" fmla="*/ 188 h 250"/>
                  <a:gd name="T2" fmla="*/ 95 w 463"/>
                  <a:gd name="T3" fmla="*/ 207 h 250"/>
                  <a:gd name="T4" fmla="*/ 246 w 463"/>
                  <a:gd name="T5" fmla="*/ 215 h 250"/>
                  <a:gd name="T6" fmla="*/ 344 w 463"/>
                  <a:gd name="T7" fmla="*/ 221 h 250"/>
                  <a:gd name="T8" fmla="*/ 425 w 463"/>
                  <a:gd name="T9" fmla="*/ 161 h 250"/>
                  <a:gd name="T10" fmla="*/ 376 w 463"/>
                  <a:gd name="T11" fmla="*/ 119 h 250"/>
                  <a:gd name="T12" fmla="*/ 315 w 463"/>
                  <a:gd name="T13" fmla="*/ 98 h 250"/>
                  <a:gd name="T14" fmla="*/ 242 w 463"/>
                  <a:gd name="T15" fmla="*/ 43 h 250"/>
                  <a:gd name="T16" fmla="*/ 200 w 463"/>
                  <a:gd name="T17" fmla="*/ 0 h 250"/>
                  <a:gd name="T18" fmla="*/ 109 w 463"/>
                  <a:gd name="T19" fmla="*/ 20 h 250"/>
                  <a:gd name="T20" fmla="*/ 7 w 463"/>
                  <a:gd name="T21" fmla="*/ 114 h 250"/>
                  <a:gd name="T22" fmla="*/ 0 w 463"/>
                  <a:gd name="T23" fmla="*/ 188 h 25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63" h="250">
                    <a:moveTo>
                      <a:pt x="0" y="203"/>
                    </a:moveTo>
                    <a:cubicBezTo>
                      <a:pt x="0" y="203"/>
                      <a:pt x="45" y="231"/>
                      <a:pt x="101" y="222"/>
                    </a:cubicBezTo>
                    <a:cubicBezTo>
                      <a:pt x="157" y="213"/>
                      <a:pt x="212" y="212"/>
                      <a:pt x="264" y="231"/>
                    </a:cubicBezTo>
                    <a:cubicBezTo>
                      <a:pt x="316" y="250"/>
                      <a:pt x="341" y="249"/>
                      <a:pt x="370" y="238"/>
                    </a:cubicBezTo>
                    <a:cubicBezTo>
                      <a:pt x="399" y="227"/>
                      <a:pt x="451" y="210"/>
                      <a:pt x="457" y="173"/>
                    </a:cubicBezTo>
                    <a:cubicBezTo>
                      <a:pt x="463" y="136"/>
                      <a:pt x="432" y="136"/>
                      <a:pt x="404" y="128"/>
                    </a:cubicBezTo>
                    <a:cubicBezTo>
                      <a:pt x="376" y="120"/>
                      <a:pt x="348" y="118"/>
                      <a:pt x="339" y="105"/>
                    </a:cubicBezTo>
                    <a:cubicBezTo>
                      <a:pt x="330" y="92"/>
                      <a:pt x="275" y="51"/>
                      <a:pt x="260" y="46"/>
                    </a:cubicBezTo>
                    <a:cubicBezTo>
                      <a:pt x="245" y="41"/>
                      <a:pt x="215" y="0"/>
                      <a:pt x="215" y="0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7" y="123"/>
                      <a:pt x="7" y="123"/>
                      <a:pt x="7" y="123"/>
                    </a:cubicBezTo>
                    <a:lnTo>
                      <a:pt x="0" y="203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2" name="Freeform 488">
                <a:extLst>
                  <a:ext uri="{FF2B5EF4-FFF2-40B4-BE49-F238E27FC236}">
                    <a16:creationId xmlns:a16="http://schemas.microsoft.com/office/drawing/2014/main" id="{87C10BD5-ADE3-438D-AE20-BE1FCFE3C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3296"/>
                <a:ext cx="351" cy="266"/>
              </a:xfrm>
              <a:custGeom>
                <a:avLst/>
                <a:gdLst>
                  <a:gd name="T0" fmla="*/ 11 w 359"/>
                  <a:gd name="T1" fmla="*/ 3 h 273"/>
                  <a:gd name="T2" fmla="*/ 1 w 359"/>
                  <a:gd name="T3" fmla="*/ 70 h 273"/>
                  <a:gd name="T4" fmla="*/ 41 w 359"/>
                  <a:gd name="T5" fmla="*/ 130 h 273"/>
                  <a:gd name="T6" fmla="*/ 73 w 359"/>
                  <a:gd name="T7" fmla="*/ 177 h 273"/>
                  <a:gd name="T8" fmla="*/ 133 w 359"/>
                  <a:gd name="T9" fmla="*/ 231 h 273"/>
                  <a:gd name="T10" fmla="*/ 273 w 359"/>
                  <a:gd name="T11" fmla="*/ 242 h 273"/>
                  <a:gd name="T12" fmla="*/ 334 w 359"/>
                  <a:gd name="T13" fmla="*/ 196 h 273"/>
                  <a:gd name="T14" fmla="*/ 316 w 359"/>
                  <a:gd name="T15" fmla="*/ 154 h 273"/>
                  <a:gd name="T16" fmla="*/ 273 w 359"/>
                  <a:gd name="T17" fmla="*/ 108 h 273"/>
                  <a:gd name="T18" fmla="*/ 256 w 359"/>
                  <a:gd name="T19" fmla="*/ 92 h 273"/>
                  <a:gd name="T20" fmla="*/ 243 w 359"/>
                  <a:gd name="T21" fmla="*/ 72 h 273"/>
                  <a:gd name="T22" fmla="*/ 234 w 359"/>
                  <a:gd name="T23" fmla="*/ 49 h 273"/>
                  <a:gd name="T24" fmla="*/ 221 w 359"/>
                  <a:gd name="T25" fmla="*/ 33 h 273"/>
                  <a:gd name="T26" fmla="*/ 195 w 359"/>
                  <a:gd name="T27" fmla="*/ 0 h 273"/>
                  <a:gd name="T28" fmla="*/ 11 w 359"/>
                  <a:gd name="T29" fmla="*/ 3 h 27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59" h="273">
                    <a:moveTo>
                      <a:pt x="11" y="3"/>
                    </a:moveTo>
                    <a:cubicBezTo>
                      <a:pt x="11" y="3"/>
                      <a:pt x="0" y="61"/>
                      <a:pt x="1" y="76"/>
                    </a:cubicBezTo>
                    <a:cubicBezTo>
                      <a:pt x="2" y="91"/>
                      <a:pt x="0" y="118"/>
                      <a:pt x="44" y="141"/>
                    </a:cubicBezTo>
                    <a:cubicBezTo>
                      <a:pt x="44" y="141"/>
                      <a:pt x="67" y="175"/>
                      <a:pt x="79" y="192"/>
                    </a:cubicBezTo>
                    <a:cubicBezTo>
                      <a:pt x="91" y="209"/>
                      <a:pt x="100" y="236"/>
                      <a:pt x="142" y="249"/>
                    </a:cubicBezTo>
                    <a:cubicBezTo>
                      <a:pt x="184" y="262"/>
                      <a:pt x="240" y="273"/>
                      <a:pt x="291" y="262"/>
                    </a:cubicBezTo>
                    <a:cubicBezTo>
                      <a:pt x="342" y="251"/>
                      <a:pt x="359" y="236"/>
                      <a:pt x="358" y="211"/>
                    </a:cubicBezTo>
                    <a:cubicBezTo>
                      <a:pt x="357" y="186"/>
                      <a:pt x="355" y="179"/>
                      <a:pt x="338" y="166"/>
                    </a:cubicBezTo>
                    <a:cubicBezTo>
                      <a:pt x="321" y="153"/>
                      <a:pt x="299" y="126"/>
                      <a:pt x="292" y="117"/>
                    </a:cubicBezTo>
                    <a:cubicBezTo>
                      <a:pt x="285" y="108"/>
                      <a:pt x="281" y="104"/>
                      <a:pt x="274" y="99"/>
                    </a:cubicBezTo>
                    <a:cubicBezTo>
                      <a:pt x="267" y="94"/>
                      <a:pt x="264" y="89"/>
                      <a:pt x="261" y="78"/>
                    </a:cubicBezTo>
                    <a:cubicBezTo>
                      <a:pt x="258" y="67"/>
                      <a:pt x="258" y="57"/>
                      <a:pt x="250" y="52"/>
                    </a:cubicBezTo>
                    <a:cubicBezTo>
                      <a:pt x="242" y="47"/>
                      <a:pt x="239" y="44"/>
                      <a:pt x="236" y="36"/>
                    </a:cubicBezTo>
                    <a:cubicBezTo>
                      <a:pt x="233" y="28"/>
                      <a:pt x="213" y="8"/>
                      <a:pt x="209" y="0"/>
                    </a:cubicBezTo>
                    <a:lnTo>
                      <a:pt x="11" y="3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Freeform 489">
                <a:extLst>
                  <a:ext uri="{FF2B5EF4-FFF2-40B4-BE49-F238E27FC236}">
                    <a16:creationId xmlns:a16="http://schemas.microsoft.com/office/drawing/2014/main" id="{DA0D3A44-9C6F-46CE-B0E0-CBD88587E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070"/>
                <a:ext cx="1407" cy="1275"/>
              </a:xfrm>
              <a:custGeom>
                <a:avLst/>
                <a:gdLst>
                  <a:gd name="T0" fmla="*/ 4 w 1442"/>
                  <a:gd name="T1" fmla="*/ 151 h 1308"/>
                  <a:gd name="T2" fmla="*/ 12 w 1442"/>
                  <a:gd name="T3" fmla="*/ 233 h 1308"/>
                  <a:gd name="T4" fmla="*/ 220 w 1442"/>
                  <a:gd name="T5" fmla="*/ 400 h 1308"/>
                  <a:gd name="T6" fmla="*/ 424 w 1442"/>
                  <a:gd name="T7" fmla="*/ 407 h 1308"/>
                  <a:gd name="T8" fmla="*/ 485 w 1442"/>
                  <a:gd name="T9" fmla="*/ 427 h 1308"/>
                  <a:gd name="T10" fmla="*/ 537 w 1442"/>
                  <a:gd name="T11" fmla="*/ 454 h 1308"/>
                  <a:gd name="T12" fmla="*/ 563 w 1442"/>
                  <a:gd name="T13" fmla="*/ 471 h 1308"/>
                  <a:gd name="T14" fmla="*/ 619 w 1442"/>
                  <a:gd name="T15" fmla="*/ 499 h 1308"/>
                  <a:gd name="T16" fmla="*/ 662 w 1442"/>
                  <a:gd name="T17" fmla="*/ 538 h 1308"/>
                  <a:gd name="T18" fmla="*/ 716 w 1442"/>
                  <a:gd name="T19" fmla="*/ 584 h 1308"/>
                  <a:gd name="T20" fmla="*/ 781 w 1442"/>
                  <a:gd name="T21" fmla="*/ 604 h 1308"/>
                  <a:gd name="T22" fmla="*/ 784 w 1442"/>
                  <a:gd name="T23" fmla="*/ 635 h 1308"/>
                  <a:gd name="T24" fmla="*/ 761 w 1442"/>
                  <a:gd name="T25" fmla="*/ 656 h 1308"/>
                  <a:gd name="T26" fmla="*/ 769 w 1442"/>
                  <a:gd name="T27" fmla="*/ 769 h 1308"/>
                  <a:gd name="T28" fmla="*/ 777 w 1442"/>
                  <a:gd name="T29" fmla="*/ 866 h 1308"/>
                  <a:gd name="T30" fmla="*/ 783 w 1442"/>
                  <a:gd name="T31" fmla="*/ 1017 h 1308"/>
                  <a:gd name="T32" fmla="*/ 800 w 1442"/>
                  <a:gd name="T33" fmla="*/ 1107 h 1308"/>
                  <a:gd name="T34" fmla="*/ 798 w 1442"/>
                  <a:gd name="T35" fmla="*/ 1184 h 1308"/>
                  <a:gd name="T36" fmla="*/ 989 w 1442"/>
                  <a:gd name="T37" fmla="*/ 1164 h 1308"/>
                  <a:gd name="T38" fmla="*/ 1102 w 1442"/>
                  <a:gd name="T39" fmla="*/ 1128 h 1308"/>
                  <a:gd name="T40" fmla="*/ 1194 w 1442"/>
                  <a:gd name="T41" fmla="*/ 1116 h 1308"/>
                  <a:gd name="T42" fmla="*/ 1166 w 1442"/>
                  <a:gd name="T43" fmla="*/ 985 h 1308"/>
                  <a:gd name="T44" fmla="*/ 1226 w 1442"/>
                  <a:gd name="T45" fmla="*/ 985 h 1308"/>
                  <a:gd name="T46" fmla="*/ 1340 w 1442"/>
                  <a:gd name="T47" fmla="*/ 963 h 1308"/>
                  <a:gd name="T48" fmla="*/ 1258 w 1442"/>
                  <a:gd name="T49" fmla="*/ 648 h 1308"/>
                  <a:gd name="T50" fmla="*/ 1199 w 1442"/>
                  <a:gd name="T51" fmla="*/ 409 h 1308"/>
                  <a:gd name="T52" fmla="*/ 1150 w 1442"/>
                  <a:gd name="T53" fmla="*/ 258 h 1308"/>
                  <a:gd name="T54" fmla="*/ 1041 w 1442"/>
                  <a:gd name="T55" fmla="*/ 212 h 1308"/>
                  <a:gd name="T56" fmla="*/ 804 w 1442"/>
                  <a:gd name="T57" fmla="*/ 123 h 1308"/>
                  <a:gd name="T58" fmla="*/ 645 w 1442"/>
                  <a:gd name="T59" fmla="*/ 67 h 1308"/>
                  <a:gd name="T60" fmla="*/ 450 w 1442"/>
                  <a:gd name="T61" fmla="*/ 15 h 1308"/>
                  <a:gd name="T62" fmla="*/ 182 w 1442"/>
                  <a:gd name="T63" fmla="*/ 0 h 1308"/>
                  <a:gd name="T64" fmla="*/ 4 w 1442"/>
                  <a:gd name="T65" fmla="*/ 151 h 130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42" h="1308">
                    <a:moveTo>
                      <a:pt x="4" y="163"/>
                    </a:moveTo>
                    <a:cubicBezTo>
                      <a:pt x="4" y="163"/>
                      <a:pt x="0" y="208"/>
                      <a:pt x="12" y="251"/>
                    </a:cubicBezTo>
                    <a:cubicBezTo>
                      <a:pt x="23" y="293"/>
                      <a:pt x="29" y="427"/>
                      <a:pt x="237" y="432"/>
                    </a:cubicBezTo>
                    <a:cubicBezTo>
                      <a:pt x="308" y="434"/>
                      <a:pt x="427" y="432"/>
                      <a:pt x="457" y="440"/>
                    </a:cubicBezTo>
                    <a:cubicBezTo>
                      <a:pt x="488" y="448"/>
                      <a:pt x="497" y="440"/>
                      <a:pt x="522" y="461"/>
                    </a:cubicBezTo>
                    <a:cubicBezTo>
                      <a:pt x="547" y="482"/>
                      <a:pt x="557" y="488"/>
                      <a:pt x="578" y="490"/>
                    </a:cubicBezTo>
                    <a:cubicBezTo>
                      <a:pt x="599" y="492"/>
                      <a:pt x="570" y="511"/>
                      <a:pt x="606" y="509"/>
                    </a:cubicBezTo>
                    <a:cubicBezTo>
                      <a:pt x="643" y="507"/>
                      <a:pt x="647" y="534"/>
                      <a:pt x="666" y="539"/>
                    </a:cubicBezTo>
                    <a:cubicBezTo>
                      <a:pt x="685" y="545"/>
                      <a:pt x="691" y="570"/>
                      <a:pt x="712" y="581"/>
                    </a:cubicBezTo>
                    <a:cubicBezTo>
                      <a:pt x="733" y="593"/>
                      <a:pt x="742" y="622"/>
                      <a:pt x="771" y="631"/>
                    </a:cubicBezTo>
                    <a:cubicBezTo>
                      <a:pt x="800" y="641"/>
                      <a:pt x="834" y="645"/>
                      <a:pt x="840" y="652"/>
                    </a:cubicBezTo>
                    <a:cubicBezTo>
                      <a:pt x="846" y="660"/>
                      <a:pt x="849" y="685"/>
                      <a:pt x="844" y="685"/>
                    </a:cubicBezTo>
                    <a:cubicBezTo>
                      <a:pt x="838" y="685"/>
                      <a:pt x="813" y="677"/>
                      <a:pt x="819" y="708"/>
                    </a:cubicBezTo>
                    <a:cubicBezTo>
                      <a:pt x="825" y="738"/>
                      <a:pt x="823" y="794"/>
                      <a:pt x="828" y="830"/>
                    </a:cubicBezTo>
                    <a:cubicBezTo>
                      <a:pt x="834" y="866"/>
                      <a:pt x="840" y="882"/>
                      <a:pt x="836" y="935"/>
                    </a:cubicBezTo>
                    <a:cubicBezTo>
                      <a:pt x="832" y="989"/>
                      <a:pt x="832" y="1058"/>
                      <a:pt x="842" y="1098"/>
                    </a:cubicBezTo>
                    <a:cubicBezTo>
                      <a:pt x="851" y="1138"/>
                      <a:pt x="867" y="1151"/>
                      <a:pt x="861" y="1195"/>
                    </a:cubicBezTo>
                    <a:cubicBezTo>
                      <a:pt x="855" y="1239"/>
                      <a:pt x="859" y="1278"/>
                      <a:pt x="859" y="1278"/>
                    </a:cubicBezTo>
                    <a:cubicBezTo>
                      <a:pt x="859" y="1278"/>
                      <a:pt x="997" y="1308"/>
                      <a:pt x="1065" y="1257"/>
                    </a:cubicBezTo>
                    <a:cubicBezTo>
                      <a:pt x="1134" y="1205"/>
                      <a:pt x="1159" y="1207"/>
                      <a:pt x="1186" y="1218"/>
                    </a:cubicBezTo>
                    <a:cubicBezTo>
                      <a:pt x="1213" y="1230"/>
                      <a:pt x="1251" y="1232"/>
                      <a:pt x="1285" y="1205"/>
                    </a:cubicBezTo>
                    <a:cubicBezTo>
                      <a:pt x="1255" y="1063"/>
                      <a:pt x="1255" y="1063"/>
                      <a:pt x="1255" y="1063"/>
                    </a:cubicBezTo>
                    <a:cubicBezTo>
                      <a:pt x="1255" y="1063"/>
                      <a:pt x="1255" y="1044"/>
                      <a:pt x="1320" y="1063"/>
                    </a:cubicBezTo>
                    <a:cubicBezTo>
                      <a:pt x="1385" y="1083"/>
                      <a:pt x="1442" y="1040"/>
                      <a:pt x="1442" y="1040"/>
                    </a:cubicBezTo>
                    <a:cubicBezTo>
                      <a:pt x="1442" y="1040"/>
                      <a:pt x="1364" y="738"/>
                      <a:pt x="1354" y="700"/>
                    </a:cubicBezTo>
                    <a:cubicBezTo>
                      <a:pt x="1345" y="662"/>
                      <a:pt x="1303" y="476"/>
                      <a:pt x="1291" y="442"/>
                    </a:cubicBezTo>
                    <a:cubicBezTo>
                      <a:pt x="1280" y="407"/>
                      <a:pt x="1274" y="304"/>
                      <a:pt x="1238" y="279"/>
                    </a:cubicBezTo>
                    <a:cubicBezTo>
                      <a:pt x="1201" y="254"/>
                      <a:pt x="1152" y="247"/>
                      <a:pt x="1121" y="229"/>
                    </a:cubicBezTo>
                    <a:cubicBezTo>
                      <a:pt x="1090" y="212"/>
                      <a:pt x="891" y="143"/>
                      <a:pt x="865" y="132"/>
                    </a:cubicBezTo>
                    <a:cubicBezTo>
                      <a:pt x="838" y="120"/>
                      <a:pt x="694" y="73"/>
                      <a:pt x="694" y="73"/>
                    </a:cubicBezTo>
                    <a:cubicBezTo>
                      <a:pt x="484" y="15"/>
                      <a:pt x="484" y="15"/>
                      <a:pt x="484" y="15"/>
                    </a:cubicBezTo>
                    <a:cubicBezTo>
                      <a:pt x="197" y="0"/>
                      <a:pt x="197" y="0"/>
                      <a:pt x="197" y="0"/>
                    </a:cubicBezTo>
                    <a:lnTo>
                      <a:pt x="4" y="163"/>
                    </a:lnTo>
                    <a:close/>
                  </a:path>
                </a:pathLst>
              </a:custGeom>
              <a:solidFill>
                <a:srgbClr val="556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4" name="Freeform 490">
                <a:extLst>
                  <a:ext uri="{FF2B5EF4-FFF2-40B4-BE49-F238E27FC236}">
                    <a16:creationId xmlns:a16="http://schemas.microsoft.com/office/drawing/2014/main" id="{448E8318-5C81-4F2F-B59E-424670A72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2070"/>
                <a:ext cx="1407" cy="1275"/>
              </a:xfrm>
              <a:custGeom>
                <a:avLst/>
                <a:gdLst>
                  <a:gd name="T0" fmla="*/ 4 w 1442"/>
                  <a:gd name="T1" fmla="*/ 151 h 1308"/>
                  <a:gd name="T2" fmla="*/ 12 w 1442"/>
                  <a:gd name="T3" fmla="*/ 233 h 1308"/>
                  <a:gd name="T4" fmla="*/ 220 w 1442"/>
                  <a:gd name="T5" fmla="*/ 400 h 1308"/>
                  <a:gd name="T6" fmla="*/ 424 w 1442"/>
                  <a:gd name="T7" fmla="*/ 407 h 1308"/>
                  <a:gd name="T8" fmla="*/ 485 w 1442"/>
                  <a:gd name="T9" fmla="*/ 427 h 1308"/>
                  <a:gd name="T10" fmla="*/ 537 w 1442"/>
                  <a:gd name="T11" fmla="*/ 454 h 1308"/>
                  <a:gd name="T12" fmla="*/ 563 w 1442"/>
                  <a:gd name="T13" fmla="*/ 471 h 1308"/>
                  <a:gd name="T14" fmla="*/ 619 w 1442"/>
                  <a:gd name="T15" fmla="*/ 499 h 1308"/>
                  <a:gd name="T16" fmla="*/ 662 w 1442"/>
                  <a:gd name="T17" fmla="*/ 538 h 1308"/>
                  <a:gd name="T18" fmla="*/ 716 w 1442"/>
                  <a:gd name="T19" fmla="*/ 584 h 1308"/>
                  <a:gd name="T20" fmla="*/ 781 w 1442"/>
                  <a:gd name="T21" fmla="*/ 604 h 1308"/>
                  <a:gd name="T22" fmla="*/ 784 w 1442"/>
                  <a:gd name="T23" fmla="*/ 635 h 1308"/>
                  <a:gd name="T24" fmla="*/ 761 w 1442"/>
                  <a:gd name="T25" fmla="*/ 656 h 1308"/>
                  <a:gd name="T26" fmla="*/ 769 w 1442"/>
                  <a:gd name="T27" fmla="*/ 769 h 1308"/>
                  <a:gd name="T28" fmla="*/ 777 w 1442"/>
                  <a:gd name="T29" fmla="*/ 866 h 1308"/>
                  <a:gd name="T30" fmla="*/ 783 w 1442"/>
                  <a:gd name="T31" fmla="*/ 1017 h 1308"/>
                  <a:gd name="T32" fmla="*/ 800 w 1442"/>
                  <a:gd name="T33" fmla="*/ 1107 h 1308"/>
                  <a:gd name="T34" fmla="*/ 798 w 1442"/>
                  <a:gd name="T35" fmla="*/ 1184 h 1308"/>
                  <a:gd name="T36" fmla="*/ 989 w 1442"/>
                  <a:gd name="T37" fmla="*/ 1164 h 1308"/>
                  <a:gd name="T38" fmla="*/ 1102 w 1442"/>
                  <a:gd name="T39" fmla="*/ 1128 h 1308"/>
                  <a:gd name="T40" fmla="*/ 1194 w 1442"/>
                  <a:gd name="T41" fmla="*/ 1116 h 1308"/>
                  <a:gd name="T42" fmla="*/ 1166 w 1442"/>
                  <a:gd name="T43" fmla="*/ 985 h 1308"/>
                  <a:gd name="T44" fmla="*/ 1226 w 1442"/>
                  <a:gd name="T45" fmla="*/ 985 h 1308"/>
                  <a:gd name="T46" fmla="*/ 1340 w 1442"/>
                  <a:gd name="T47" fmla="*/ 963 h 1308"/>
                  <a:gd name="T48" fmla="*/ 1258 w 1442"/>
                  <a:gd name="T49" fmla="*/ 648 h 1308"/>
                  <a:gd name="T50" fmla="*/ 1199 w 1442"/>
                  <a:gd name="T51" fmla="*/ 409 h 1308"/>
                  <a:gd name="T52" fmla="*/ 1150 w 1442"/>
                  <a:gd name="T53" fmla="*/ 258 h 1308"/>
                  <a:gd name="T54" fmla="*/ 1041 w 1442"/>
                  <a:gd name="T55" fmla="*/ 212 h 1308"/>
                  <a:gd name="T56" fmla="*/ 804 w 1442"/>
                  <a:gd name="T57" fmla="*/ 123 h 1308"/>
                  <a:gd name="T58" fmla="*/ 645 w 1442"/>
                  <a:gd name="T59" fmla="*/ 67 h 1308"/>
                  <a:gd name="T60" fmla="*/ 450 w 1442"/>
                  <a:gd name="T61" fmla="*/ 15 h 1308"/>
                  <a:gd name="T62" fmla="*/ 182 w 1442"/>
                  <a:gd name="T63" fmla="*/ 0 h 1308"/>
                  <a:gd name="T64" fmla="*/ 4 w 1442"/>
                  <a:gd name="T65" fmla="*/ 151 h 130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442" h="1308">
                    <a:moveTo>
                      <a:pt x="4" y="163"/>
                    </a:moveTo>
                    <a:cubicBezTo>
                      <a:pt x="4" y="163"/>
                      <a:pt x="0" y="208"/>
                      <a:pt x="12" y="251"/>
                    </a:cubicBezTo>
                    <a:cubicBezTo>
                      <a:pt x="23" y="293"/>
                      <a:pt x="29" y="427"/>
                      <a:pt x="237" y="432"/>
                    </a:cubicBezTo>
                    <a:cubicBezTo>
                      <a:pt x="308" y="434"/>
                      <a:pt x="427" y="432"/>
                      <a:pt x="457" y="440"/>
                    </a:cubicBezTo>
                    <a:cubicBezTo>
                      <a:pt x="488" y="448"/>
                      <a:pt x="497" y="440"/>
                      <a:pt x="522" y="461"/>
                    </a:cubicBezTo>
                    <a:cubicBezTo>
                      <a:pt x="547" y="482"/>
                      <a:pt x="557" y="488"/>
                      <a:pt x="578" y="490"/>
                    </a:cubicBezTo>
                    <a:cubicBezTo>
                      <a:pt x="599" y="492"/>
                      <a:pt x="570" y="511"/>
                      <a:pt x="606" y="509"/>
                    </a:cubicBezTo>
                    <a:cubicBezTo>
                      <a:pt x="643" y="507"/>
                      <a:pt x="647" y="534"/>
                      <a:pt x="666" y="539"/>
                    </a:cubicBezTo>
                    <a:cubicBezTo>
                      <a:pt x="685" y="545"/>
                      <a:pt x="691" y="570"/>
                      <a:pt x="712" y="581"/>
                    </a:cubicBezTo>
                    <a:cubicBezTo>
                      <a:pt x="733" y="593"/>
                      <a:pt x="742" y="622"/>
                      <a:pt x="771" y="631"/>
                    </a:cubicBezTo>
                    <a:cubicBezTo>
                      <a:pt x="800" y="641"/>
                      <a:pt x="834" y="645"/>
                      <a:pt x="840" y="652"/>
                    </a:cubicBezTo>
                    <a:cubicBezTo>
                      <a:pt x="846" y="660"/>
                      <a:pt x="849" y="685"/>
                      <a:pt x="844" y="685"/>
                    </a:cubicBezTo>
                    <a:cubicBezTo>
                      <a:pt x="838" y="685"/>
                      <a:pt x="813" y="677"/>
                      <a:pt x="819" y="708"/>
                    </a:cubicBezTo>
                    <a:cubicBezTo>
                      <a:pt x="825" y="738"/>
                      <a:pt x="823" y="794"/>
                      <a:pt x="828" y="830"/>
                    </a:cubicBezTo>
                    <a:cubicBezTo>
                      <a:pt x="834" y="866"/>
                      <a:pt x="840" y="882"/>
                      <a:pt x="836" y="935"/>
                    </a:cubicBezTo>
                    <a:cubicBezTo>
                      <a:pt x="832" y="989"/>
                      <a:pt x="832" y="1058"/>
                      <a:pt x="842" y="1098"/>
                    </a:cubicBezTo>
                    <a:cubicBezTo>
                      <a:pt x="851" y="1138"/>
                      <a:pt x="867" y="1151"/>
                      <a:pt x="861" y="1195"/>
                    </a:cubicBezTo>
                    <a:cubicBezTo>
                      <a:pt x="855" y="1239"/>
                      <a:pt x="859" y="1278"/>
                      <a:pt x="859" y="1278"/>
                    </a:cubicBezTo>
                    <a:cubicBezTo>
                      <a:pt x="859" y="1278"/>
                      <a:pt x="997" y="1308"/>
                      <a:pt x="1065" y="1257"/>
                    </a:cubicBezTo>
                    <a:cubicBezTo>
                      <a:pt x="1134" y="1205"/>
                      <a:pt x="1159" y="1207"/>
                      <a:pt x="1186" y="1218"/>
                    </a:cubicBezTo>
                    <a:cubicBezTo>
                      <a:pt x="1213" y="1230"/>
                      <a:pt x="1251" y="1232"/>
                      <a:pt x="1285" y="1205"/>
                    </a:cubicBezTo>
                    <a:cubicBezTo>
                      <a:pt x="1255" y="1063"/>
                      <a:pt x="1255" y="1063"/>
                      <a:pt x="1255" y="1063"/>
                    </a:cubicBezTo>
                    <a:cubicBezTo>
                      <a:pt x="1255" y="1063"/>
                      <a:pt x="1255" y="1044"/>
                      <a:pt x="1320" y="1063"/>
                    </a:cubicBezTo>
                    <a:cubicBezTo>
                      <a:pt x="1385" y="1083"/>
                      <a:pt x="1442" y="1040"/>
                      <a:pt x="1442" y="1040"/>
                    </a:cubicBezTo>
                    <a:cubicBezTo>
                      <a:pt x="1442" y="1040"/>
                      <a:pt x="1364" y="738"/>
                      <a:pt x="1354" y="700"/>
                    </a:cubicBezTo>
                    <a:cubicBezTo>
                      <a:pt x="1345" y="662"/>
                      <a:pt x="1303" y="476"/>
                      <a:pt x="1291" y="442"/>
                    </a:cubicBezTo>
                    <a:cubicBezTo>
                      <a:pt x="1280" y="407"/>
                      <a:pt x="1274" y="304"/>
                      <a:pt x="1238" y="279"/>
                    </a:cubicBezTo>
                    <a:cubicBezTo>
                      <a:pt x="1201" y="254"/>
                      <a:pt x="1152" y="247"/>
                      <a:pt x="1121" y="229"/>
                    </a:cubicBezTo>
                    <a:cubicBezTo>
                      <a:pt x="1090" y="212"/>
                      <a:pt x="891" y="143"/>
                      <a:pt x="865" y="132"/>
                    </a:cubicBezTo>
                    <a:cubicBezTo>
                      <a:pt x="838" y="120"/>
                      <a:pt x="694" y="73"/>
                      <a:pt x="694" y="73"/>
                    </a:cubicBezTo>
                    <a:cubicBezTo>
                      <a:pt x="484" y="15"/>
                      <a:pt x="484" y="15"/>
                      <a:pt x="484" y="15"/>
                    </a:cubicBezTo>
                    <a:cubicBezTo>
                      <a:pt x="197" y="0"/>
                      <a:pt x="197" y="0"/>
                      <a:pt x="197" y="0"/>
                    </a:cubicBezTo>
                    <a:lnTo>
                      <a:pt x="4" y="163"/>
                    </a:ln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5" name="Freeform 491">
                <a:extLst>
                  <a:ext uri="{FF2B5EF4-FFF2-40B4-BE49-F238E27FC236}">
                    <a16:creationId xmlns:a16="http://schemas.microsoft.com/office/drawing/2014/main" id="{A5910DD2-F5B5-4ABA-8361-4AA518D56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7" y="2245"/>
                <a:ext cx="581" cy="864"/>
              </a:xfrm>
              <a:custGeom>
                <a:avLst/>
                <a:gdLst>
                  <a:gd name="T0" fmla="*/ 0 w 595"/>
                  <a:gd name="T1" fmla="*/ 0 h 886"/>
                  <a:gd name="T2" fmla="*/ 251 w 595"/>
                  <a:gd name="T3" fmla="*/ 103 h 886"/>
                  <a:gd name="T4" fmla="*/ 404 w 595"/>
                  <a:gd name="T5" fmla="*/ 235 h 886"/>
                  <a:gd name="T6" fmla="*/ 420 w 595"/>
                  <a:gd name="T7" fmla="*/ 296 h 886"/>
                  <a:gd name="T8" fmla="*/ 477 w 595"/>
                  <a:gd name="T9" fmla="*/ 518 h 886"/>
                  <a:gd name="T10" fmla="*/ 519 w 595"/>
                  <a:gd name="T11" fmla="*/ 691 h 886"/>
                  <a:gd name="T12" fmla="*/ 554 w 595"/>
                  <a:gd name="T13" fmla="*/ 822 h 8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5" h="886">
                    <a:moveTo>
                      <a:pt x="0" y="0"/>
                    </a:moveTo>
                    <a:cubicBezTo>
                      <a:pt x="0" y="0"/>
                      <a:pt x="228" y="91"/>
                      <a:pt x="269" y="112"/>
                    </a:cubicBezTo>
                    <a:cubicBezTo>
                      <a:pt x="309" y="134"/>
                      <a:pt x="414" y="178"/>
                      <a:pt x="434" y="253"/>
                    </a:cubicBezTo>
                    <a:cubicBezTo>
                      <a:pt x="434" y="253"/>
                      <a:pt x="437" y="276"/>
                      <a:pt x="451" y="320"/>
                    </a:cubicBezTo>
                    <a:cubicBezTo>
                      <a:pt x="464" y="365"/>
                      <a:pt x="496" y="502"/>
                      <a:pt x="513" y="559"/>
                    </a:cubicBezTo>
                    <a:cubicBezTo>
                      <a:pt x="529" y="615"/>
                      <a:pt x="549" y="691"/>
                      <a:pt x="558" y="745"/>
                    </a:cubicBezTo>
                    <a:cubicBezTo>
                      <a:pt x="568" y="799"/>
                      <a:pt x="580" y="842"/>
                      <a:pt x="595" y="88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6" name="Freeform 492">
                <a:extLst>
                  <a:ext uri="{FF2B5EF4-FFF2-40B4-BE49-F238E27FC236}">
                    <a16:creationId xmlns:a16="http://schemas.microsoft.com/office/drawing/2014/main" id="{84BC64F1-E938-4299-BBE4-4ED3C6F42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9" y="2210"/>
                <a:ext cx="799" cy="1001"/>
              </a:xfrm>
              <a:custGeom>
                <a:avLst/>
                <a:gdLst>
                  <a:gd name="T0" fmla="*/ 0 w 819"/>
                  <a:gd name="T1" fmla="*/ 0 h 1026"/>
                  <a:gd name="T2" fmla="*/ 139 w 819"/>
                  <a:gd name="T3" fmla="*/ 140 h 1026"/>
                  <a:gd name="T4" fmla="*/ 245 w 819"/>
                  <a:gd name="T5" fmla="*/ 151 h 1026"/>
                  <a:gd name="T6" fmla="*/ 328 w 819"/>
                  <a:gd name="T7" fmla="*/ 180 h 1026"/>
                  <a:gd name="T8" fmla="*/ 381 w 819"/>
                  <a:gd name="T9" fmla="*/ 212 h 1026"/>
                  <a:gd name="T10" fmla="*/ 462 w 819"/>
                  <a:gd name="T11" fmla="*/ 228 h 1026"/>
                  <a:gd name="T12" fmla="*/ 527 w 819"/>
                  <a:gd name="T13" fmla="*/ 271 h 1026"/>
                  <a:gd name="T14" fmla="*/ 576 w 819"/>
                  <a:gd name="T15" fmla="*/ 307 h 1026"/>
                  <a:gd name="T16" fmla="*/ 650 w 819"/>
                  <a:gd name="T17" fmla="*/ 329 h 1026"/>
                  <a:gd name="T18" fmla="*/ 678 w 819"/>
                  <a:gd name="T19" fmla="*/ 375 h 1026"/>
                  <a:gd name="T20" fmla="*/ 691 w 819"/>
                  <a:gd name="T21" fmla="*/ 377 h 1026"/>
                  <a:gd name="T22" fmla="*/ 693 w 819"/>
                  <a:gd name="T23" fmla="*/ 390 h 1026"/>
                  <a:gd name="T24" fmla="*/ 719 w 819"/>
                  <a:gd name="T25" fmla="*/ 413 h 1026"/>
                  <a:gd name="T26" fmla="*/ 734 w 819"/>
                  <a:gd name="T27" fmla="*/ 500 h 1026"/>
                  <a:gd name="T28" fmla="*/ 747 w 819"/>
                  <a:gd name="T29" fmla="*/ 723 h 1026"/>
                  <a:gd name="T30" fmla="*/ 750 w 819"/>
                  <a:gd name="T31" fmla="*/ 840 h 1026"/>
                  <a:gd name="T32" fmla="*/ 757 w 819"/>
                  <a:gd name="T33" fmla="*/ 953 h 10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9" h="1026">
                    <a:moveTo>
                      <a:pt x="0" y="0"/>
                    </a:moveTo>
                    <a:cubicBezTo>
                      <a:pt x="24" y="67"/>
                      <a:pt x="82" y="133"/>
                      <a:pt x="150" y="152"/>
                    </a:cubicBezTo>
                    <a:cubicBezTo>
                      <a:pt x="184" y="161"/>
                      <a:pt x="226" y="156"/>
                      <a:pt x="263" y="163"/>
                    </a:cubicBezTo>
                    <a:cubicBezTo>
                      <a:pt x="294" y="169"/>
                      <a:pt x="325" y="182"/>
                      <a:pt x="353" y="194"/>
                    </a:cubicBezTo>
                    <a:cubicBezTo>
                      <a:pt x="360" y="216"/>
                      <a:pt x="390" y="225"/>
                      <a:pt x="411" y="228"/>
                    </a:cubicBezTo>
                    <a:cubicBezTo>
                      <a:pt x="441" y="232"/>
                      <a:pt x="470" y="236"/>
                      <a:pt x="498" y="246"/>
                    </a:cubicBezTo>
                    <a:cubicBezTo>
                      <a:pt x="525" y="257"/>
                      <a:pt x="544" y="278"/>
                      <a:pt x="568" y="292"/>
                    </a:cubicBezTo>
                    <a:cubicBezTo>
                      <a:pt x="589" y="305"/>
                      <a:pt x="604" y="313"/>
                      <a:pt x="620" y="331"/>
                    </a:cubicBezTo>
                    <a:cubicBezTo>
                      <a:pt x="646" y="358"/>
                      <a:pt x="671" y="341"/>
                      <a:pt x="700" y="354"/>
                    </a:cubicBezTo>
                    <a:cubicBezTo>
                      <a:pt x="721" y="363"/>
                      <a:pt x="712" y="387"/>
                      <a:pt x="730" y="404"/>
                    </a:cubicBezTo>
                    <a:cubicBezTo>
                      <a:pt x="733" y="407"/>
                      <a:pt x="740" y="403"/>
                      <a:pt x="744" y="406"/>
                    </a:cubicBezTo>
                    <a:cubicBezTo>
                      <a:pt x="746" y="409"/>
                      <a:pt x="744" y="418"/>
                      <a:pt x="746" y="420"/>
                    </a:cubicBezTo>
                    <a:cubicBezTo>
                      <a:pt x="755" y="431"/>
                      <a:pt x="763" y="436"/>
                      <a:pt x="774" y="445"/>
                    </a:cubicBezTo>
                    <a:cubicBezTo>
                      <a:pt x="798" y="468"/>
                      <a:pt x="784" y="506"/>
                      <a:pt x="790" y="538"/>
                    </a:cubicBezTo>
                    <a:cubicBezTo>
                      <a:pt x="804" y="616"/>
                      <a:pt x="809" y="698"/>
                      <a:pt x="805" y="778"/>
                    </a:cubicBezTo>
                    <a:cubicBezTo>
                      <a:pt x="804" y="821"/>
                      <a:pt x="807" y="862"/>
                      <a:pt x="808" y="905"/>
                    </a:cubicBezTo>
                    <a:cubicBezTo>
                      <a:pt x="810" y="944"/>
                      <a:pt x="819" y="989"/>
                      <a:pt x="815" y="102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7" name="Freeform 493">
                <a:extLst>
                  <a:ext uri="{FF2B5EF4-FFF2-40B4-BE49-F238E27FC236}">
                    <a16:creationId xmlns:a16="http://schemas.microsoft.com/office/drawing/2014/main" id="{37F3412E-2C97-44B1-B402-BD6B5DF5F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9" y="2597"/>
                <a:ext cx="58" cy="55"/>
              </a:xfrm>
              <a:custGeom>
                <a:avLst/>
                <a:gdLst>
                  <a:gd name="T0" fmla="*/ 54 w 60"/>
                  <a:gd name="T1" fmla="*/ 0 h 56"/>
                  <a:gd name="T2" fmla="*/ 0 w 60"/>
                  <a:gd name="T3" fmla="*/ 53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56">
                    <a:moveTo>
                      <a:pt x="60" y="0"/>
                    </a:moveTo>
                    <a:cubicBezTo>
                      <a:pt x="38" y="15"/>
                      <a:pt x="16" y="34"/>
                      <a:pt x="0" y="5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8" name="Freeform 494">
                <a:extLst>
                  <a:ext uri="{FF2B5EF4-FFF2-40B4-BE49-F238E27FC236}">
                    <a16:creationId xmlns:a16="http://schemas.microsoft.com/office/drawing/2014/main" id="{5BD183A1-89AD-45E0-BFD5-AE0CE0FFF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2672"/>
                <a:ext cx="47" cy="25"/>
              </a:xfrm>
              <a:custGeom>
                <a:avLst/>
                <a:gdLst>
                  <a:gd name="T0" fmla="*/ 0 w 48"/>
                  <a:gd name="T1" fmla="*/ 20 h 26"/>
                  <a:gd name="T2" fmla="*/ 45 w 48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8" h="26">
                    <a:moveTo>
                      <a:pt x="0" y="23"/>
                    </a:moveTo>
                    <a:cubicBezTo>
                      <a:pt x="21" y="26"/>
                      <a:pt x="30" y="8"/>
                      <a:pt x="48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9" name="Freeform 495">
                <a:extLst>
                  <a:ext uri="{FF2B5EF4-FFF2-40B4-BE49-F238E27FC236}">
                    <a16:creationId xmlns:a16="http://schemas.microsoft.com/office/drawing/2014/main" id="{2748F543-B3E8-4F1C-BCF9-21ECF08A2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428"/>
                <a:ext cx="23" cy="24"/>
              </a:xfrm>
              <a:custGeom>
                <a:avLst/>
                <a:gdLst>
                  <a:gd name="T0" fmla="*/ 23 w 23"/>
                  <a:gd name="T1" fmla="*/ 0 h 25"/>
                  <a:gd name="T2" fmla="*/ 0 w 23"/>
                  <a:gd name="T3" fmla="*/ 22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5">
                    <a:moveTo>
                      <a:pt x="23" y="0"/>
                    </a:moveTo>
                    <a:cubicBezTo>
                      <a:pt x="13" y="5"/>
                      <a:pt x="7" y="17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0" name="Freeform 496">
                <a:extLst>
                  <a:ext uri="{FF2B5EF4-FFF2-40B4-BE49-F238E27FC236}">
                    <a16:creationId xmlns:a16="http://schemas.microsoft.com/office/drawing/2014/main" id="{0A4AEEB5-11BE-44D9-B0E1-AE01EC80B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2502"/>
                <a:ext cx="22" cy="3"/>
              </a:xfrm>
              <a:custGeom>
                <a:avLst/>
                <a:gdLst>
                  <a:gd name="T0" fmla="*/ 0 w 23"/>
                  <a:gd name="T1" fmla="*/ 0 h 3"/>
                  <a:gd name="T2" fmla="*/ 20 w 2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">
                    <a:moveTo>
                      <a:pt x="0" y="0"/>
                    </a:moveTo>
                    <a:cubicBezTo>
                      <a:pt x="8" y="3"/>
                      <a:pt x="15" y="3"/>
                      <a:pt x="23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1" name="Freeform 497">
                <a:extLst>
                  <a:ext uri="{FF2B5EF4-FFF2-40B4-BE49-F238E27FC236}">
                    <a16:creationId xmlns:a16="http://schemas.microsoft.com/office/drawing/2014/main" id="{E0941023-A6CA-4C95-8A4A-192757B2A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" y="2383"/>
                <a:ext cx="31" cy="53"/>
              </a:xfrm>
              <a:custGeom>
                <a:avLst/>
                <a:gdLst>
                  <a:gd name="T0" fmla="*/ 0 w 32"/>
                  <a:gd name="T1" fmla="*/ 49 h 55"/>
                  <a:gd name="T2" fmla="*/ 29 w 32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2" h="55">
                    <a:moveTo>
                      <a:pt x="0" y="55"/>
                    </a:moveTo>
                    <a:cubicBezTo>
                      <a:pt x="14" y="40"/>
                      <a:pt x="18" y="17"/>
                      <a:pt x="32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2" name="Freeform 498">
                <a:extLst>
                  <a:ext uri="{FF2B5EF4-FFF2-40B4-BE49-F238E27FC236}">
                    <a16:creationId xmlns:a16="http://schemas.microsoft.com/office/drawing/2014/main" id="{4E78895E-8CA9-48AE-B145-ED22BCB53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3111"/>
                <a:ext cx="144" cy="75"/>
              </a:xfrm>
              <a:custGeom>
                <a:avLst/>
                <a:gdLst>
                  <a:gd name="T0" fmla="*/ 0 w 147"/>
                  <a:gd name="T1" fmla="*/ 0 h 77"/>
                  <a:gd name="T2" fmla="*/ 76 w 147"/>
                  <a:gd name="T3" fmla="*/ 42 h 77"/>
                  <a:gd name="T4" fmla="*/ 105 w 147"/>
                  <a:gd name="T5" fmla="*/ 62 h 77"/>
                  <a:gd name="T6" fmla="*/ 138 w 147"/>
                  <a:gd name="T7" fmla="*/ 70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77">
                    <a:moveTo>
                      <a:pt x="0" y="0"/>
                    </a:moveTo>
                    <a:cubicBezTo>
                      <a:pt x="27" y="16"/>
                      <a:pt x="56" y="27"/>
                      <a:pt x="82" y="45"/>
                    </a:cubicBezTo>
                    <a:cubicBezTo>
                      <a:pt x="92" y="52"/>
                      <a:pt x="99" y="62"/>
                      <a:pt x="111" y="68"/>
                    </a:cubicBezTo>
                    <a:cubicBezTo>
                      <a:pt x="120" y="73"/>
                      <a:pt x="136" y="77"/>
                      <a:pt x="147" y="7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3" name="Freeform 499">
                <a:extLst>
                  <a:ext uri="{FF2B5EF4-FFF2-40B4-BE49-F238E27FC236}">
                    <a16:creationId xmlns:a16="http://schemas.microsoft.com/office/drawing/2014/main" id="{E0F34B21-4589-4718-8B19-1408B287C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2" y="3164"/>
                <a:ext cx="25" cy="20"/>
              </a:xfrm>
              <a:custGeom>
                <a:avLst/>
                <a:gdLst>
                  <a:gd name="T0" fmla="*/ 23 w 26"/>
                  <a:gd name="T1" fmla="*/ 0 h 21"/>
                  <a:gd name="T2" fmla="*/ 0 w 26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5" y="11"/>
                      <a:pt x="9" y="19"/>
                      <a:pt x="0" y="21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4" name="Freeform 500">
                <a:extLst>
                  <a:ext uri="{FF2B5EF4-FFF2-40B4-BE49-F238E27FC236}">
                    <a16:creationId xmlns:a16="http://schemas.microsoft.com/office/drawing/2014/main" id="{7933561F-9F3A-467D-8FE3-A49C74333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9" y="3142"/>
                <a:ext cx="22" cy="29"/>
              </a:xfrm>
              <a:custGeom>
                <a:avLst/>
                <a:gdLst>
                  <a:gd name="T0" fmla="*/ 22 w 22"/>
                  <a:gd name="T1" fmla="*/ 0 h 30"/>
                  <a:gd name="T2" fmla="*/ 0 w 22"/>
                  <a:gd name="T3" fmla="*/ 27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30">
                    <a:moveTo>
                      <a:pt x="22" y="0"/>
                    </a:moveTo>
                    <a:cubicBezTo>
                      <a:pt x="16" y="10"/>
                      <a:pt x="6" y="20"/>
                      <a:pt x="0" y="3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5" name="Freeform 501">
                <a:extLst>
                  <a:ext uri="{FF2B5EF4-FFF2-40B4-BE49-F238E27FC236}">
                    <a16:creationId xmlns:a16="http://schemas.microsoft.com/office/drawing/2014/main" id="{E74795EA-9765-40C7-B446-B5DEE7655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3126"/>
                <a:ext cx="26" cy="20"/>
              </a:xfrm>
              <a:custGeom>
                <a:avLst/>
                <a:gdLst>
                  <a:gd name="T0" fmla="*/ 26 w 26"/>
                  <a:gd name="T1" fmla="*/ 0 h 21"/>
                  <a:gd name="T2" fmla="*/ 0 w 26"/>
                  <a:gd name="T3" fmla="*/ 18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1">
                    <a:moveTo>
                      <a:pt x="26" y="0"/>
                    </a:moveTo>
                    <a:cubicBezTo>
                      <a:pt x="24" y="13"/>
                      <a:pt x="10" y="16"/>
                      <a:pt x="0" y="21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6" name="Freeform 502">
                <a:extLst>
                  <a:ext uri="{FF2B5EF4-FFF2-40B4-BE49-F238E27FC236}">
                    <a16:creationId xmlns:a16="http://schemas.microsoft.com/office/drawing/2014/main" id="{ABB4B445-906D-4DD6-8FFD-C469C6328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2" y="3114"/>
                <a:ext cx="28" cy="25"/>
              </a:xfrm>
              <a:custGeom>
                <a:avLst/>
                <a:gdLst>
                  <a:gd name="T0" fmla="*/ 26 w 29"/>
                  <a:gd name="T1" fmla="*/ 0 h 25"/>
                  <a:gd name="T2" fmla="*/ 18 w 29"/>
                  <a:gd name="T3" fmla="*/ 15 h 25"/>
                  <a:gd name="T4" fmla="*/ 0 w 29"/>
                  <a:gd name="T5" fmla="*/ 2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cubicBezTo>
                      <a:pt x="24" y="3"/>
                      <a:pt x="25" y="10"/>
                      <a:pt x="21" y="15"/>
                    </a:cubicBezTo>
                    <a:cubicBezTo>
                      <a:pt x="16" y="21"/>
                      <a:pt x="6" y="21"/>
                      <a:pt x="0" y="2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7" name="Freeform 503">
                <a:extLst>
                  <a:ext uri="{FF2B5EF4-FFF2-40B4-BE49-F238E27FC236}">
                    <a16:creationId xmlns:a16="http://schemas.microsoft.com/office/drawing/2014/main" id="{1C737585-AD44-4A66-B79A-AB642F965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3098"/>
                <a:ext cx="24" cy="25"/>
              </a:xfrm>
              <a:custGeom>
                <a:avLst/>
                <a:gdLst>
                  <a:gd name="T0" fmla="*/ 24 w 24"/>
                  <a:gd name="T1" fmla="*/ 0 h 26"/>
                  <a:gd name="T2" fmla="*/ 0 w 24"/>
                  <a:gd name="T3" fmla="*/ 2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6">
                    <a:moveTo>
                      <a:pt x="24" y="0"/>
                    </a:moveTo>
                    <a:cubicBezTo>
                      <a:pt x="23" y="11"/>
                      <a:pt x="9" y="22"/>
                      <a:pt x="0" y="2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8" name="Freeform 504">
                <a:extLst>
                  <a:ext uri="{FF2B5EF4-FFF2-40B4-BE49-F238E27FC236}">
                    <a16:creationId xmlns:a16="http://schemas.microsoft.com/office/drawing/2014/main" id="{3C0075A4-306C-46CC-9FD9-23DD239C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3318"/>
                <a:ext cx="101" cy="117"/>
              </a:xfrm>
              <a:custGeom>
                <a:avLst/>
                <a:gdLst>
                  <a:gd name="T0" fmla="*/ 0 w 103"/>
                  <a:gd name="T1" fmla="*/ 0 h 120"/>
                  <a:gd name="T2" fmla="*/ 27 w 103"/>
                  <a:gd name="T3" fmla="*/ 34 h 120"/>
                  <a:gd name="T4" fmla="*/ 59 w 103"/>
                  <a:gd name="T5" fmla="*/ 76 h 120"/>
                  <a:gd name="T6" fmla="*/ 76 w 103"/>
                  <a:gd name="T7" fmla="*/ 99 h 120"/>
                  <a:gd name="T8" fmla="*/ 97 w 103"/>
                  <a:gd name="T9" fmla="*/ 111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3" h="120">
                    <a:moveTo>
                      <a:pt x="0" y="0"/>
                    </a:moveTo>
                    <a:cubicBezTo>
                      <a:pt x="8" y="13"/>
                      <a:pt x="21" y="25"/>
                      <a:pt x="30" y="37"/>
                    </a:cubicBezTo>
                    <a:cubicBezTo>
                      <a:pt x="42" y="51"/>
                      <a:pt x="51" y="67"/>
                      <a:pt x="62" y="82"/>
                    </a:cubicBezTo>
                    <a:cubicBezTo>
                      <a:pt x="68" y="91"/>
                      <a:pt x="74" y="100"/>
                      <a:pt x="81" y="108"/>
                    </a:cubicBezTo>
                    <a:cubicBezTo>
                      <a:pt x="88" y="116"/>
                      <a:pt x="97" y="117"/>
                      <a:pt x="103" y="12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19" name="Freeform 505">
                <a:extLst>
                  <a:ext uri="{FF2B5EF4-FFF2-40B4-BE49-F238E27FC236}">
                    <a16:creationId xmlns:a16="http://schemas.microsoft.com/office/drawing/2014/main" id="{FFD06456-6ACE-42CE-81AE-2B22F15AA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3" y="3301"/>
                <a:ext cx="72" cy="122"/>
              </a:xfrm>
              <a:custGeom>
                <a:avLst/>
                <a:gdLst>
                  <a:gd name="T0" fmla="*/ 0 w 74"/>
                  <a:gd name="T1" fmla="*/ 0 h 126"/>
                  <a:gd name="T2" fmla="*/ 18 w 74"/>
                  <a:gd name="T3" fmla="*/ 32 h 126"/>
                  <a:gd name="T4" fmla="*/ 39 w 74"/>
                  <a:gd name="T5" fmla="*/ 60 h 126"/>
                  <a:gd name="T6" fmla="*/ 68 w 74"/>
                  <a:gd name="T7" fmla="*/ 114 h 1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4" h="126">
                    <a:moveTo>
                      <a:pt x="0" y="0"/>
                    </a:moveTo>
                    <a:cubicBezTo>
                      <a:pt x="8" y="10"/>
                      <a:pt x="12" y="24"/>
                      <a:pt x="19" y="35"/>
                    </a:cubicBezTo>
                    <a:cubicBezTo>
                      <a:pt x="26" y="45"/>
                      <a:pt x="35" y="55"/>
                      <a:pt x="42" y="66"/>
                    </a:cubicBezTo>
                    <a:cubicBezTo>
                      <a:pt x="54" y="84"/>
                      <a:pt x="72" y="108"/>
                      <a:pt x="74" y="126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0" name="Freeform 506">
                <a:extLst>
                  <a:ext uri="{FF2B5EF4-FFF2-40B4-BE49-F238E27FC236}">
                    <a16:creationId xmlns:a16="http://schemas.microsoft.com/office/drawing/2014/main" id="{D5AD743D-8F6B-4498-A020-958E786D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3401"/>
                <a:ext cx="59" cy="32"/>
              </a:xfrm>
              <a:custGeom>
                <a:avLst/>
                <a:gdLst>
                  <a:gd name="T0" fmla="*/ 57 w 60"/>
                  <a:gd name="T1" fmla="*/ 1 h 33"/>
                  <a:gd name="T2" fmla="*/ 30 w 60"/>
                  <a:gd name="T3" fmla="*/ 13 h 33"/>
                  <a:gd name="T4" fmla="*/ 0 w 60"/>
                  <a:gd name="T5" fmla="*/ 3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33">
                    <a:moveTo>
                      <a:pt x="60" y="1"/>
                    </a:moveTo>
                    <a:cubicBezTo>
                      <a:pt x="48" y="0"/>
                      <a:pt x="39" y="7"/>
                      <a:pt x="31" y="13"/>
                    </a:cubicBezTo>
                    <a:cubicBezTo>
                      <a:pt x="24" y="18"/>
                      <a:pt x="8" y="33"/>
                      <a:pt x="0" y="33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1" name="Freeform 507">
                <a:extLst>
                  <a:ext uri="{FF2B5EF4-FFF2-40B4-BE49-F238E27FC236}">
                    <a16:creationId xmlns:a16="http://schemas.microsoft.com/office/drawing/2014/main" id="{F881E696-44EC-400F-BEC0-B8EC09D98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3371"/>
                <a:ext cx="65" cy="34"/>
              </a:xfrm>
              <a:custGeom>
                <a:avLst/>
                <a:gdLst>
                  <a:gd name="T0" fmla="*/ 61 w 67"/>
                  <a:gd name="T1" fmla="*/ 8 h 35"/>
                  <a:gd name="T2" fmla="*/ 26 w 67"/>
                  <a:gd name="T3" fmla="*/ 14 h 35"/>
                  <a:gd name="T4" fmla="*/ 0 w 67"/>
                  <a:gd name="T5" fmla="*/ 32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7" h="35">
                    <a:moveTo>
                      <a:pt x="67" y="8"/>
                    </a:moveTo>
                    <a:cubicBezTo>
                      <a:pt x="57" y="0"/>
                      <a:pt x="39" y="10"/>
                      <a:pt x="29" y="14"/>
                    </a:cubicBezTo>
                    <a:cubicBezTo>
                      <a:pt x="16" y="19"/>
                      <a:pt x="8" y="23"/>
                      <a:pt x="0" y="3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2" name="Freeform 508">
                <a:extLst>
                  <a:ext uri="{FF2B5EF4-FFF2-40B4-BE49-F238E27FC236}">
                    <a16:creationId xmlns:a16="http://schemas.microsoft.com/office/drawing/2014/main" id="{7BCB655E-AD38-476D-942E-6CFADD125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3" y="3353"/>
                <a:ext cx="62" cy="27"/>
              </a:xfrm>
              <a:custGeom>
                <a:avLst/>
                <a:gdLst>
                  <a:gd name="T0" fmla="*/ 60 w 63"/>
                  <a:gd name="T1" fmla="*/ 0 h 28"/>
                  <a:gd name="T2" fmla="*/ 22 w 63"/>
                  <a:gd name="T3" fmla="*/ 11 h 28"/>
                  <a:gd name="T4" fmla="*/ 0 w 63"/>
                  <a:gd name="T5" fmla="*/ 2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28">
                    <a:moveTo>
                      <a:pt x="63" y="0"/>
                    </a:moveTo>
                    <a:cubicBezTo>
                      <a:pt x="48" y="0"/>
                      <a:pt x="36" y="4"/>
                      <a:pt x="22" y="11"/>
                    </a:cubicBezTo>
                    <a:cubicBezTo>
                      <a:pt x="14" y="15"/>
                      <a:pt x="4" y="26"/>
                      <a:pt x="0" y="28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3" name="Freeform 509">
                <a:extLst>
                  <a:ext uri="{FF2B5EF4-FFF2-40B4-BE49-F238E27FC236}">
                    <a16:creationId xmlns:a16="http://schemas.microsoft.com/office/drawing/2014/main" id="{AF08801B-E486-434B-AFCF-DDB30779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" y="3319"/>
                <a:ext cx="71" cy="36"/>
              </a:xfrm>
              <a:custGeom>
                <a:avLst/>
                <a:gdLst>
                  <a:gd name="T0" fmla="*/ 67 w 73"/>
                  <a:gd name="T1" fmla="*/ 9 h 37"/>
                  <a:gd name="T2" fmla="*/ 0 w 73"/>
                  <a:gd name="T3" fmla="*/ 34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3" h="37">
                    <a:moveTo>
                      <a:pt x="73" y="9"/>
                    </a:moveTo>
                    <a:cubicBezTo>
                      <a:pt x="55" y="0"/>
                      <a:pt x="12" y="24"/>
                      <a:pt x="0" y="37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4" name="Freeform 510">
                <a:extLst>
                  <a:ext uri="{FF2B5EF4-FFF2-40B4-BE49-F238E27FC236}">
                    <a16:creationId xmlns:a16="http://schemas.microsoft.com/office/drawing/2014/main" id="{7230BDA4-469D-4E63-BC51-89161B1A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3400"/>
                <a:ext cx="35" cy="40"/>
              </a:xfrm>
              <a:custGeom>
                <a:avLst/>
                <a:gdLst>
                  <a:gd name="T0" fmla="*/ 24 w 36"/>
                  <a:gd name="T1" fmla="*/ 30 h 41"/>
                  <a:gd name="T2" fmla="*/ 15 w 36"/>
                  <a:gd name="T3" fmla="*/ 19 h 41"/>
                  <a:gd name="T4" fmla="*/ 0 w 36"/>
                  <a:gd name="T5" fmla="*/ 0 h 41"/>
                  <a:gd name="T6" fmla="*/ 16 w 36"/>
                  <a:gd name="T7" fmla="*/ 15 h 41"/>
                  <a:gd name="T8" fmla="*/ 25 w 36"/>
                  <a:gd name="T9" fmla="*/ 22 h 41"/>
                  <a:gd name="T10" fmla="*/ 33 w 36"/>
                  <a:gd name="T11" fmla="*/ 38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1">
                    <a:moveTo>
                      <a:pt x="27" y="33"/>
                    </a:moveTo>
                    <a:cubicBezTo>
                      <a:pt x="25" y="27"/>
                      <a:pt x="20" y="23"/>
                      <a:pt x="15" y="19"/>
                    </a:cubicBezTo>
                    <a:cubicBezTo>
                      <a:pt x="8" y="14"/>
                      <a:pt x="3" y="7"/>
                      <a:pt x="0" y="0"/>
                    </a:cubicBezTo>
                    <a:cubicBezTo>
                      <a:pt x="5" y="5"/>
                      <a:pt x="10" y="11"/>
                      <a:pt x="16" y="15"/>
                    </a:cubicBezTo>
                    <a:cubicBezTo>
                      <a:pt x="20" y="19"/>
                      <a:pt x="24" y="22"/>
                      <a:pt x="28" y="25"/>
                    </a:cubicBezTo>
                    <a:cubicBezTo>
                      <a:pt x="32" y="29"/>
                      <a:pt x="36" y="36"/>
                      <a:pt x="36" y="4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5" name="Freeform 511">
                <a:extLst>
                  <a:ext uri="{FF2B5EF4-FFF2-40B4-BE49-F238E27FC236}">
                    <a16:creationId xmlns:a16="http://schemas.microsoft.com/office/drawing/2014/main" id="{AEFB66F3-133E-47A1-A6FC-79DFF132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993"/>
                <a:ext cx="310" cy="542"/>
              </a:xfrm>
              <a:custGeom>
                <a:avLst/>
                <a:gdLst>
                  <a:gd name="T0" fmla="*/ 221 w 318"/>
                  <a:gd name="T1" fmla="*/ 12 h 556"/>
                  <a:gd name="T2" fmla="*/ 253 w 318"/>
                  <a:gd name="T3" fmla="*/ 31 h 556"/>
                  <a:gd name="T4" fmla="*/ 286 w 318"/>
                  <a:gd name="T5" fmla="*/ 98 h 556"/>
                  <a:gd name="T6" fmla="*/ 291 w 318"/>
                  <a:gd name="T7" fmla="*/ 131 h 556"/>
                  <a:gd name="T8" fmla="*/ 285 w 318"/>
                  <a:gd name="T9" fmla="*/ 155 h 556"/>
                  <a:gd name="T10" fmla="*/ 284 w 318"/>
                  <a:gd name="T11" fmla="*/ 173 h 556"/>
                  <a:gd name="T12" fmla="*/ 284 w 318"/>
                  <a:gd name="T13" fmla="*/ 219 h 556"/>
                  <a:gd name="T14" fmla="*/ 272 w 318"/>
                  <a:gd name="T15" fmla="*/ 269 h 556"/>
                  <a:gd name="T16" fmla="*/ 265 w 318"/>
                  <a:gd name="T17" fmla="*/ 306 h 556"/>
                  <a:gd name="T18" fmla="*/ 259 w 318"/>
                  <a:gd name="T19" fmla="*/ 328 h 556"/>
                  <a:gd name="T20" fmla="*/ 229 w 318"/>
                  <a:gd name="T21" fmla="*/ 345 h 556"/>
                  <a:gd name="T22" fmla="*/ 226 w 318"/>
                  <a:gd name="T23" fmla="*/ 359 h 556"/>
                  <a:gd name="T24" fmla="*/ 227 w 318"/>
                  <a:gd name="T25" fmla="*/ 378 h 556"/>
                  <a:gd name="T26" fmla="*/ 220 w 318"/>
                  <a:gd name="T27" fmla="*/ 394 h 556"/>
                  <a:gd name="T28" fmla="*/ 242 w 318"/>
                  <a:gd name="T29" fmla="*/ 474 h 556"/>
                  <a:gd name="T30" fmla="*/ 63 w 318"/>
                  <a:gd name="T31" fmla="*/ 488 h 556"/>
                  <a:gd name="T32" fmla="*/ 0 w 318"/>
                  <a:gd name="T33" fmla="*/ 385 h 556"/>
                  <a:gd name="T34" fmla="*/ 54 w 318"/>
                  <a:gd name="T35" fmla="*/ 333 h 556"/>
                  <a:gd name="T36" fmla="*/ 56 w 318"/>
                  <a:gd name="T37" fmla="*/ 272 h 556"/>
                  <a:gd name="T38" fmla="*/ 51 w 318"/>
                  <a:gd name="T39" fmla="*/ 245 h 556"/>
                  <a:gd name="T40" fmla="*/ 32 w 318"/>
                  <a:gd name="T41" fmla="*/ 233 h 556"/>
                  <a:gd name="T42" fmla="*/ 14 w 318"/>
                  <a:gd name="T43" fmla="*/ 205 h 556"/>
                  <a:gd name="T44" fmla="*/ 7 w 318"/>
                  <a:gd name="T45" fmla="*/ 182 h 556"/>
                  <a:gd name="T46" fmla="*/ 20 w 318"/>
                  <a:gd name="T47" fmla="*/ 161 h 556"/>
                  <a:gd name="T48" fmla="*/ 49 w 318"/>
                  <a:gd name="T49" fmla="*/ 175 h 556"/>
                  <a:gd name="T50" fmla="*/ 57 w 318"/>
                  <a:gd name="T51" fmla="*/ 101 h 556"/>
                  <a:gd name="T52" fmla="*/ 75 w 318"/>
                  <a:gd name="T53" fmla="*/ 49 h 556"/>
                  <a:gd name="T54" fmla="*/ 102 w 318"/>
                  <a:gd name="T55" fmla="*/ 20 h 556"/>
                  <a:gd name="T56" fmla="*/ 178 w 318"/>
                  <a:gd name="T57" fmla="*/ 0 h 556"/>
                  <a:gd name="T58" fmla="*/ 221 w 318"/>
                  <a:gd name="T59" fmla="*/ 12 h 5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8" h="556">
                    <a:moveTo>
                      <a:pt x="239" y="12"/>
                    </a:moveTo>
                    <a:cubicBezTo>
                      <a:pt x="239" y="12"/>
                      <a:pt x="263" y="14"/>
                      <a:pt x="274" y="34"/>
                    </a:cubicBezTo>
                    <a:cubicBezTo>
                      <a:pt x="285" y="55"/>
                      <a:pt x="305" y="100"/>
                      <a:pt x="309" y="107"/>
                    </a:cubicBezTo>
                    <a:cubicBezTo>
                      <a:pt x="312" y="114"/>
                      <a:pt x="318" y="126"/>
                      <a:pt x="315" y="141"/>
                    </a:cubicBezTo>
                    <a:cubicBezTo>
                      <a:pt x="312" y="155"/>
                      <a:pt x="309" y="163"/>
                      <a:pt x="308" y="167"/>
                    </a:cubicBezTo>
                    <a:cubicBezTo>
                      <a:pt x="307" y="170"/>
                      <a:pt x="305" y="179"/>
                      <a:pt x="307" y="187"/>
                    </a:cubicBezTo>
                    <a:cubicBezTo>
                      <a:pt x="309" y="196"/>
                      <a:pt x="310" y="222"/>
                      <a:pt x="306" y="237"/>
                    </a:cubicBezTo>
                    <a:cubicBezTo>
                      <a:pt x="302" y="252"/>
                      <a:pt x="295" y="279"/>
                      <a:pt x="293" y="290"/>
                    </a:cubicBezTo>
                    <a:cubicBezTo>
                      <a:pt x="291" y="300"/>
                      <a:pt x="287" y="324"/>
                      <a:pt x="286" y="330"/>
                    </a:cubicBezTo>
                    <a:cubicBezTo>
                      <a:pt x="285" y="336"/>
                      <a:pt x="286" y="349"/>
                      <a:pt x="280" y="354"/>
                    </a:cubicBezTo>
                    <a:cubicBezTo>
                      <a:pt x="274" y="359"/>
                      <a:pt x="264" y="367"/>
                      <a:pt x="247" y="372"/>
                    </a:cubicBezTo>
                    <a:cubicBezTo>
                      <a:pt x="247" y="372"/>
                      <a:pt x="242" y="382"/>
                      <a:pt x="244" y="387"/>
                    </a:cubicBezTo>
                    <a:cubicBezTo>
                      <a:pt x="245" y="392"/>
                      <a:pt x="249" y="402"/>
                      <a:pt x="245" y="408"/>
                    </a:cubicBezTo>
                    <a:cubicBezTo>
                      <a:pt x="241" y="413"/>
                      <a:pt x="238" y="425"/>
                      <a:pt x="238" y="425"/>
                    </a:cubicBezTo>
                    <a:cubicBezTo>
                      <a:pt x="238" y="425"/>
                      <a:pt x="265" y="492"/>
                      <a:pt x="261" y="512"/>
                    </a:cubicBezTo>
                    <a:cubicBezTo>
                      <a:pt x="257" y="531"/>
                      <a:pt x="97" y="556"/>
                      <a:pt x="69" y="527"/>
                    </a:cubicBezTo>
                    <a:cubicBezTo>
                      <a:pt x="40" y="498"/>
                      <a:pt x="0" y="435"/>
                      <a:pt x="0" y="415"/>
                    </a:cubicBezTo>
                    <a:cubicBezTo>
                      <a:pt x="0" y="415"/>
                      <a:pt x="52" y="377"/>
                      <a:pt x="57" y="360"/>
                    </a:cubicBezTo>
                    <a:cubicBezTo>
                      <a:pt x="62" y="343"/>
                      <a:pt x="59" y="308"/>
                      <a:pt x="60" y="293"/>
                    </a:cubicBezTo>
                    <a:cubicBezTo>
                      <a:pt x="60" y="278"/>
                      <a:pt x="60" y="270"/>
                      <a:pt x="54" y="264"/>
                    </a:cubicBezTo>
                    <a:cubicBezTo>
                      <a:pt x="54" y="264"/>
                      <a:pt x="43" y="263"/>
                      <a:pt x="35" y="251"/>
                    </a:cubicBezTo>
                    <a:cubicBezTo>
                      <a:pt x="26" y="239"/>
                      <a:pt x="17" y="226"/>
                      <a:pt x="14" y="221"/>
                    </a:cubicBezTo>
                    <a:cubicBezTo>
                      <a:pt x="11" y="216"/>
                      <a:pt x="6" y="206"/>
                      <a:pt x="7" y="197"/>
                    </a:cubicBezTo>
                    <a:cubicBezTo>
                      <a:pt x="8" y="187"/>
                      <a:pt x="12" y="175"/>
                      <a:pt x="23" y="173"/>
                    </a:cubicBezTo>
                    <a:cubicBezTo>
                      <a:pt x="34" y="171"/>
                      <a:pt x="46" y="185"/>
                      <a:pt x="52" y="190"/>
                    </a:cubicBezTo>
                    <a:cubicBezTo>
                      <a:pt x="59" y="195"/>
                      <a:pt x="62" y="110"/>
                      <a:pt x="62" y="110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93" y="0"/>
                      <a:pt x="193" y="0"/>
                      <a:pt x="193" y="0"/>
                    </a:cubicBezTo>
                    <a:lnTo>
                      <a:pt x="239" y="12"/>
                    </a:ln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6" name="Freeform 512">
                <a:extLst>
                  <a:ext uri="{FF2B5EF4-FFF2-40B4-BE49-F238E27FC236}">
                    <a16:creationId xmlns:a16="http://schemas.microsoft.com/office/drawing/2014/main" id="{FDFA53BE-2092-4B56-BF9C-C07E096B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993"/>
                <a:ext cx="310" cy="542"/>
              </a:xfrm>
              <a:custGeom>
                <a:avLst/>
                <a:gdLst>
                  <a:gd name="T0" fmla="*/ 221 w 318"/>
                  <a:gd name="T1" fmla="*/ 12 h 556"/>
                  <a:gd name="T2" fmla="*/ 253 w 318"/>
                  <a:gd name="T3" fmla="*/ 31 h 556"/>
                  <a:gd name="T4" fmla="*/ 286 w 318"/>
                  <a:gd name="T5" fmla="*/ 98 h 556"/>
                  <a:gd name="T6" fmla="*/ 291 w 318"/>
                  <a:gd name="T7" fmla="*/ 131 h 556"/>
                  <a:gd name="T8" fmla="*/ 285 w 318"/>
                  <a:gd name="T9" fmla="*/ 155 h 556"/>
                  <a:gd name="T10" fmla="*/ 284 w 318"/>
                  <a:gd name="T11" fmla="*/ 173 h 556"/>
                  <a:gd name="T12" fmla="*/ 284 w 318"/>
                  <a:gd name="T13" fmla="*/ 219 h 556"/>
                  <a:gd name="T14" fmla="*/ 272 w 318"/>
                  <a:gd name="T15" fmla="*/ 269 h 556"/>
                  <a:gd name="T16" fmla="*/ 265 w 318"/>
                  <a:gd name="T17" fmla="*/ 306 h 556"/>
                  <a:gd name="T18" fmla="*/ 259 w 318"/>
                  <a:gd name="T19" fmla="*/ 328 h 556"/>
                  <a:gd name="T20" fmla="*/ 229 w 318"/>
                  <a:gd name="T21" fmla="*/ 345 h 556"/>
                  <a:gd name="T22" fmla="*/ 226 w 318"/>
                  <a:gd name="T23" fmla="*/ 359 h 556"/>
                  <a:gd name="T24" fmla="*/ 227 w 318"/>
                  <a:gd name="T25" fmla="*/ 378 h 556"/>
                  <a:gd name="T26" fmla="*/ 220 w 318"/>
                  <a:gd name="T27" fmla="*/ 394 h 556"/>
                  <a:gd name="T28" fmla="*/ 242 w 318"/>
                  <a:gd name="T29" fmla="*/ 474 h 556"/>
                  <a:gd name="T30" fmla="*/ 63 w 318"/>
                  <a:gd name="T31" fmla="*/ 488 h 556"/>
                  <a:gd name="T32" fmla="*/ 0 w 318"/>
                  <a:gd name="T33" fmla="*/ 385 h 556"/>
                  <a:gd name="T34" fmla="*/ 54 w 318"/>
                  <a:gd name="T35" fmla="*/ 333 h 556"/>
                  <a:gd name="T36" fmla="*/ 56 w 318"/>
                  <a:gd name="T37" fmla="*/ 272 h 556"/>
                  <a:gd name="T38" fmla="*/ 51 w 318"/>
                  <a:gd name="T39" fmla="*/ 245 h 556"/>
                  <a:gd name="T40" fmla="*/ 32 w 318"/>
                  <a:gd name="T41" fmla="*/ 233 h 556"/>
                  <a:gd name="T42" fmla="*/ 14 w 318"/>
                  <a:gd name="T43" fmla="*/ 205 h 556"/>
                  <a:gd name="T44" fmla="*/ 7 w 318"/>
                  <a:gd name="T45" fmla="*/ 182 h 556"/>
                  <a:gd name="T46" fmla="*/ 20 w 318"/>
                  <a:gd name="T47" fmla="*/ 161 h 556"/>
                  <a:gd name="T48" fmla="*/ 49 w 318"/>
                  <a:gd name="T49" fmla="*/ 175 h 556"/>
                  <a:gd name="T50" fmla="*/ 57 w 318"/>
                  <a:gd name="T51" fmla="*/ 101 h 556"/>
                  <a:gd name="T52" fmla="*/ 75 w 318"/>
                  <a:gd name="T53" fmla="*/ 49 h 556"/>
                  <a:gd name="T54" fmla="*/ 102 w 318"/>
                  <a:gd name="T55" fmla="*/ 20 h 556"/>
                  <a:gd name="T56" fmla="*/ 178 w 318"/>
                  <a:gd name="T57" fmla="*/ 0 h 556"/>
                  <a:gd name="T58" fmla="*/ 221 w 318"/>
                  <a:gd name="T59" fmla="*/ 12 h 55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318" h="556">
                    <a:moveTo>
                      <a:pt x="239" y="12"/>
                    </a:moveTo>
                    <a:cubicBezTo>
                      <a:pt x="239" y="12"/>
                      <a:pt x="263" y="14"/>
                      <a:pt x="274" y="34"/>
                    </a:cubicBezTo>
                    <a:cubicBezTo>
                      <a:pt x="285" y="55"/>
                      <a:pt x="305" y="100"/>
                      <a:pt x="309" y="107"/>
                    </a:cubicBezTo>
                    <a:cubicBezTo>
                      <a:pt x="312" y="114"/>
                      <a:pt x="318" y="126"/>
                      <a:pt x="315" y="141"/>
                    </a:cubicBezTo>
                    <a:cubicBezTo>
                      <a:pt x="312" y="155"/>
                      <a:pt x="309" y="163"/>
                      <a:pt x="308" y="167"/>
                    </a:cubicBezTo>
                    <a:cubicBezTo>
                      <a:pt x="307" y="170"/>
                      <a:pt x="305" y="179"/>
                      <a:pt x="307" y="187"/>
                    </a:cubicBezTo>
                    <a:cubicBezTo>
                      <a:pt x="309" y="196"/>
                      <a:pt x="310" y="222"/>
                      <a:pt x="306" y="237"/>
                    </a:cubicBezTo>
                    <a:cubicBezTo>
                      <a:pt x="302" y="252"/>
                      <a:pt x="295" y="279"/>
                      <a:pt x="293" y="290"/>
                    </a:cubicBezTo>
                    <a:cubicBezTo>
                      <a:pt x="291" y="300"/>
                      <a:pt x="287" y="324"/>
                      <a:pt x="286" y="330"/>
                    </a:cubicBezTo>
                    <a:cubicBezTo>
                      <a:pt x="285" y="336"/>
                      <a:pt x="286" y="349"/>
                      <a:pt x="280" y="354"/>
                    </a:cubicBezTo>
                    <a:cubicBezTo>
                      <a:pt x="274" y="359"/>
                      <a:pt x="264" y="367"/>
                      <a:pt x="247" y="372"/>
                    </a:cubicBezTo>
                    <a:cubicBezTo>
                      <a:pt x="247" y="372"/>
                      <a:pt x="242" y="382"/>
                      <a:pt x="244" y="387"/>
                    </a:cubicBezTo>
                    <a:cubicBezTo>
                      <a:pt x="245" y="392"/>
                      <a:pt x="249" y="402"/>
                      <a:pt x="245" y="408"/>
                    </a:cubicBezTo>
                    <a:cubicBezTo>
                      <a:pt x="241" y="413"/>
                      <a:pt x="238" y="425"/>
                      <a:pt x="238" y="425"/>
                    </a:cubicBezTo>
                    <a:cubicBezTo>
                      <a:pt x="238" y="425"/>
                      <a:pt x="265" y="492"/>
                      <a:pt x="261" y="512"/>
                    </a:cubicBezTo>
                    <a:cubicBezTo>
                      <a:pt x="257" y="531"/>
                      <a:pt x="97" y="556"/>
                      <a:pt x="69" y="527"/>
                    </a:cubicBezTo>
                    <a:cubicBezTo>
                      <a:pt x="40" y="498"/>
                      <a:pt x="0" y="435"/>
                      <a:pt x="0" y="415"/>
                    </a:cubicBezTo>
                    <a:cubicBezTo>
                      <a:pt x="0" y="415"/>
                      <a:pt x="52" y="377"/>
                      <a:pt x="57" y="360"/>
                    </a:cubicBezTo>
                    <a:cubicBezTo>
                      <a:pt x="62" y="343"/>
                      <a:pt x="59" y="308"/>
                      <a:pt x="60" y="293"/>
                    </a:cubicBezTo>
                    <a:cubicBezTo>
                      <a:pt x="60" y="278"/>
                      <a:pt x="60" y="270"/>
                      <a:pt x="54" y="264"/>
                    </a:cubicBezTo>
                    <a:cubicBezTo>
                      <a:pt x="54" y="264"/>
                      <a:pt x="43" y="263"/>
                      <a:pt x="35" y="251"/>
                    </a:cubicBezTo>
                    <a:cubicBezTo>
                      <a:pt x="26" y="239"/>
                      <a:pt x="17" y="226"/>
                      <a:pt x="14" y="221"/>
                    </a:cubicBezTo>
                    <a:cubicBezTo>
                      <a:pt x="11" y="216"/>
                      <a:pt x="6" y="206"/>
                      <a:pt x="7" y="197"/>
                    </a:cubicBezTo>
                    <a:cubicBezTo>
                      <a:pt x="8" y="187"/>
                      <a:pt x="12" y="175"/>
                      <a:pt x="23" y="173"/>
                    </a:cubicBezTo>
                    <a:cubicBezTo>
                      <a:pt x="34" y="171"/>
                      <a:pt x="46" y="185"/>
                      <a:pt x="52" y="190"/>
                    </a:cubicBezTo>
                    <a:cubicBezTo>
                      <a:pt x="59" y="195"/>
                      <a:pt x="62" y="110"/>
                      <a:pt x="62" y="110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93" y="0"/>
                      <a:pt x="193" y="0"/>
                      <a:pt x="193" y="0"/>
                    </a:cubicBezTo>
                    <a:lnTo>
                      <a:pt x="239" y="12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7" name="Freeform 513">
                <a:extLst>
                  <a:ext uri="{FF2B5EF4-FFF2-40B4-BE49-F238E27FC236}">
                    <a16:creationId xmlns:a16="http://schemas.microsoft.com/office/drawing/2014/main" id="{6B0E6A01-ECC9-4E48-8810-F0E5B6F0D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960"/>
                <a:ext cx="302" cy="225"/>
              </a:xfrm>
              <a:custGeom>
                <a:avLst/>
                <a:gdLst>
                  <a:gd name="T0" fmla="*/ 284 w 310"/>
                  <a:gd name="T1" fmla="*/ 119 h 231"/>
                  <a:gd name="T2" fmla="*/ 285 w 310"/>
                  <a:gd name="T3" fmla="*/ 100 h 231"/>
                  <a:gd name="T4" fmla="*/ 281 w 310"/>
                  <a:gd name="T5" fmla="*/ 74 h 231"/>
                  <a:gd name="T6" fmla="*/ 271 w 310"/>
                  <a:gd name="T7" fmla="*/ 50 h 231"/>
                  <a:gd name="T8" fmla="*/ 221 w 310"/>
                  <a:gd name="T9" fmla="*/ 12 h 231"/>
                  <a:gd name="T10" fmla="*/ 172 w 310"/>
                  <a:gd name="T11" fmla="*/ 5 h 231"/>
                  <a:gd name="T12" fmla="*/ 136 w 310"/>
                  <a:gd name="T13" fmla="*/ 7 h 231"/>
                  <a:gd name="T14" fmla="*/ 76 w 310"/>
                  <a:gd name="T15" fmla="*/ 10 h 231"/>
                  <a:gd name="T16" fmla="*/ 50 w 310"/>
                  <a:gd name="T17" fmla="*/ 32 h 231"/>
                  <a:gd name="T18" fmla="*/ 28 w 310"/>
                  <a:gd name="T19" fmla="*/ 56 h 231"/>
                  <a:gd name="T20" fmla="*/ 12 w 310"/>
                  <a:gd name="T21" fmla="*/ 85 h 231"/>
                  <a:gd name="T22" fmla="*/ 3 w 310"/>
                  <a:gd name="T23" fmla="*/ 107 h 231"/>
                  <a:gd name="T24" fmla="*/ 9 w 310"/>
                  <a:gd name="T25" fmla="*/ 101 h 231"/>
                  <a:gd name="T26" fmla="*/ 1 w 310"/>
                  <a:gd name="T27" fmla="*/ 135 h 231"/>
                  <a:gd name="T28" fmla="*/ 3 w 310"/>
                  <a:gd name="T29" fmla="*/ 170 h 231"/>
                  <a:gd name="T30" fmla="*/ 14 w 310"/>
                  <a:gd name="T31" fmla="*/ 202 h 231"/>
                  <a:gd name="T32" fmla="*/ 25 w 310"/>
                  <a:gd name="T33" fmla="*/ 192 h 231"/>
                  <a:gd name="T34" fmla="*/ 54 w 310"/>
                  <a:gd name="T35" fmla="*/ 206 h 231"/>
                  <a:gd name="T36" fmla="*/ 67 w 310"/>
                  <a:gd name="T37" fmla="*/ 207 h 231"/>
                  <a:gd name="T38" fmla="*/ 71 w 310"/>
                  <a:gd name="T39" fmla="*/ 194 h 231"/>
                  <a:gd name="T40" fmla="*/ 74 w 310"/>
                  <a:gd name="T41" fmla="*/ 178 h 231"/>
                  <a:gd name="T42" fmla="*/ 77 w 310"/>
                  <a:gd name="T43" fmla="*/ 168 h 231"/>
                  <a:gd name="T44" fmla="*/ 76 w 310"/>
                  <a:gd name="T45" fmla="*/ 159 h 231"/>
                  <a:gd name="T46" fmla="*/ 83 w 310"/>
                  <a:gd name="T47" fmla="*/ 135 h 231"/>
                  <a:gd name="T48" fmla="*/ 92 w 310"/>
                  <a:gd name="T49" fmla="*/ 123 h 231"/>
                  <a:gd name="T50" fmla="*/ 110 w 310"/>
                  <a:gd name="T51" fmla="*/ 96 h 231"/>
                  <a:gd name="T52" fmla="*/ 120 w 310"/>
                  <a:gd name="T53" fmla="*/ 77 h 231"/>
                  <a:gd name="T54" fmla="*/ 140 w 310"/>
                  <a:gd name="T55" fmla="*/ 54 h 231"/>
                  <a:gd name="T56" fmla="*/ 159 w 310"/>
                  <a:gd name="T57" fmla="*/ 52 h 231"/>
                  <a:gd name="T58" fmla="*/ 180 w 310"/>
                  <a:gd name="T59" fmla="*/ 51 h 231"/>
                  <a:gd name="T60" fmla="*/ 208 w 310"/>
                  <a:gd name="T61" fmla="*/ 59 h 231"/>
                  <a:gd name="T62" fmla="*/ 231 w 310"/>
                  <a:gd name="T63" fmla="*/ 52 h 231"/>
                  <a:gd name="T64" fmla="*/ 245 w 310"/>
                  <a:gd name="T65" fmla="*/ 51 h 231"/>
                  <a:gd name="T66" fmla="*/ 265 w 310"/>
                  <a:gd name="T67" fmla="*/ 74 h 231"/>
                  <a:gd name="T68" fmla="*/ 284 w 310"/>
                  <a:gd name="T69" fmla="*/ 119 h 2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0" h="231">
                    <a:moveTo>
                      <a:pt x="308" y="128"/>
                    </a:moveTo>
                    <a:cubicBezTo>
                      <a:pt x="308" y="128"/>
                      <a:pt x="310" y="123"/>
                      <a:pt x="309" y="109"/>
                    </a:cubicBezTo>
                    <a:cubicBezTo>
                      <a:pt x="309" y="95"/>
                      <a:pt x="308" y="91"/>
                      <a:pt x="304" y="80"/>
                    </a:cubicBezTo>
                    <a:cubicBezTo>
                      <a:pt x="300" y="69"/>
                      <a:pt x="299" y="60"/>
                      <a:pt x="293" y="53"/>
                    </a:cubicBezTo>
                    <a:cubicBezTo>
                      <a:pt x="287" y="45"/>
                      <a:pt x="264" y="17"/>
                      <a:pt x="239" y="12"/>
                    </a:cubicBezTo>
                    <a:cubicBezTo>
                      <a:pt x="214" y="8"/>
                      <a:pt x="196" y="6"/>
                      <a:pt x="187" y="5"/>
                    </a:cubicBezTo>
                    <a:cubicBezTo>
                      <a:pt x="179" y="4"/>
                      <a:pt x="160" y="8"/>
                      <a:pt x="148" y="7"/>
                    </a:cubicBezTo>
                    <a:cubicBezTo>
                      <a:pt x="137" y="6"/>
                      <a:pt x="92" y="0"/>
                      <a:pt x="82" y="10"/>
                    </a:cubicBezTo>
                    <a:cubicBezTo>
                      <a:pt x="72" y="19"/>
                      <a:pt x="62" y="25"/>
                      <a:pt x="53" y="35"/>
                    </a:cubicBezTo>
                    <a:cubicBezTo>
                      <a:pt x="45" y="46"/>
                      <a:pt x="38" y="49"/>
                      <a:pt x="31" y="62"/>
                    </a:cubicBezTo>
                    <a:cubicBezTo>
                      <a:pt x="24" y="74"/>
                      <a:pt x="18" y="84"/>
                      <a:pt x="12" y="91"/>
                    </a:cubicBezTo>
                    <a:cubicBezTo>
                      <a:pt x="7" y="99"/>
                      <a:pt x="3" y="116"/>
                      <a:pt x="3" y="116"/>
                    </a:cubicBezTo>
                    <a:cubicBezTo>
                      <a:pt x="9" y="110"/>
                      <a:pt x="9" y="110"/>
                      <a:pt x="9" y="110"/>
                    </a:cubicBezTo>
                    <a:cubicBezTo>
                      <a:pt x="9" y="110"/>
                      <a:pt x="3" y="136"/>
                      <a:pt x="1" y="147"/>
                    </a:cubicBezTo>
                    <a:cubicBezTo>
                      <a:pt x="0" y="159"/>
                      <a:pt x="2" y="173"/>
                      <a:pt x="3" y="185"/>
                    </a:cubicBezTo>
                    <a:cubicBezTo>
                      <a:pt x="5" y="197"/>
                      <a:pt x="14" y="219"/>
                      <a:pt x="14" y="219"/>
                    </a:cubicBezTo>
                    <a:cubicBezTo>
                      <a:pt x="14" y="219"/>
                      <a:pt x="15" y="206"/>
                      <a:pt x="28" y="207"/>
                    </a:cubicBezTo>
                    <a:cubicBezTo>
                      <a:pt x="41" y="208"/>
                      <a:pt x="57" y="224"/>
                      <a:pt x="57" y="224"/>
                    </a:cubicBezTo>
                    <a:cubicBezTo>
                      <a:pt x="57" y="224"/>
                      <a:pt x="70" y="231"/>
                      <a:pt x="73" y="225"/>
                    </a:cubicBezTo>
                    <a:cubicBezTo>
                      <a:pt x="76" y="219"/>
                      <a:pt x="75" y="217"/>
                      <a:pt x="77" y="209"/>
                    </a:cubicBezTo>
                    <a:cubicBezTo>
                      <a:pt x="79" y="202"/>
                      <a:pt x="81" y="202"/>
                      <a:pt x="80" y="193"/>
                    </a:cubicBezTo>
                    <a:cubicBezTo>
                      <a:pt x="79" y="185"/>
                      <a:pt x="82" y="188"/>
                      <a:pt x="83" y="182"/>
                    </a:cubicBezTo>
                    <a:cubicBezTo>
                      <a:pt x="84" y="177"/>
                      <a:pt x="82" y="174"/>
                      <a:pt x="82" y="171"/>
                    </a:cubicBezTo>
                    <a:cubicBezTo>
                      <a:pt x="82" y="167"/>
                      <a:pt x="85" y="154"/>
                      <a:pt x="89" y="147"/>
                    </a:cubicBezTo>
                    <a:cubicBezTo>
                      <a:pt x="93" y="141"/>
                      <a:pt x="93" y="141"/>
                      <a:pt x="99" y="132"/>
                    </a:cubicBezTo>
                    <a:cubicBezTo>
                      <a:pt x="106" y="122"/>
                      <a:pt x="115" y="116"/>
                      <a:pt x="119" y="105"/>
                    </a:cubicBezTo>
                    <a:cubicBezTo>
                      <a:pt x="123" y="95"/>
                      <a:pt x="121" y="94"/>
                      <a:pt x="129" y="83"/>
                    </a:cubicBezTo>
                    <a:cubicBezTo>
                      <a:pt x="138" y="72"/>
                      <a:pt x="146" y="60"/>
                      <a:pt x="152" y="58"/>
                    </a:cubicBezTo>
                    <a:cubicBezTo>
                      <a:pt x="158" y="57"/>
                      <a:pt x="165" y="55"/>
                      <a:pt x="171" y="55"/>
                    </a:cubicBezTo>
                    <a:cubicBezTo>
                      <a:pt x="178" y="54"/>
                      <a:pt x="187" y="49"/>
                      <a:pt x="195" y="54"/>
                    </a:cubicBezTo>
                    <a:cubicBezTo>
                      <a:pt x="203" y="58"/>
                      <a:pt x="216" y="68"/>
                      <a:pt x="226" y="65"/>
                    </a:cubicBezTo>
                    <a:cubicBezTo>
                      <a:pt x="236" y="62"/>
                      <a:pt x="245" y="60"/>
                      <a:pt x="249" y="55"/>
                    </a:cubicBezTo>
                    <a:cubicBezTo>
                      <a:pt x="254" y="51"/>
                      <a:pt x="259" y="50"/>
                      <a:pt x="265" y="54"/>
                    </a:cubicBezTo>
                    <a:cubicBezTo>
                      <a:pt x="271" y="58"/>
                      <a:pt x="283" y="72"/>
                      <a:pt x="286" y="80"/>
                    </a:cubicBezTo>
                    <a:cubicBezTo>
                      <a:pt x="289" y="87"/>
                      <a:pt x="308" y="128"/>
                      <a:pt x="308" y="128"/>
                    </a:cubicBezTo>
                    <a:close/>
                  </a:path>
                </a:pathLst>
              </a:custGeom>
              <a:solidFill>
                <a:srgbClr val="702B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8" name="Freeform 514">
                <a:extLst>
                  <a:ext uri="{FF2B5EF4-FFF2-40B4-BE49-F238E27FC236}">
                    <a16:creationId xmlns:a16="http://schemas.microsoft.com/office/drawing/2014/main" id="{69266224-E4F5-4336-887A-46D3D662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" y="1136"/>
                <a:ext cx="57" cy="24"/>
              </a:xfrm>
              <a:custGeom>
                <a:avLst/>
                <a:gdLst>
                  <a:gd name="T0" fmla="*/ 0 w 58"/>
                  <a:gd name="T1" fmla="*/ 12 h 25"/>
                  <a:gd name="T2" fmla="*/ 28 w 58"/>
                  <a:gd name="T3" fmla="*/ 1 h 25"/>
                  <a:gd name="T4" fmla="*/ 52 w 58"/>
                  <a:gd name="T5" fmla="*/ 12 h 25"/>
                  <a:gd name="T6" fmla="*/ 49 w 58"/>
                  <a:gd name="T7" fmla="*/ 15 h 25"/>
                  <a:gd name="T8" fmla="*/ 35 w 58"/>
                  <a:gd name="T9" fmla="*/ 18 h 25"/>
                  <a:gd name="T10" fmla="*/ 18 w 58"/>
                  <a:gd name="T11" fmla="*/ 20 h 25"/>
                  <a:gd name="T12" fmla="*/ 0 w 58"/>
                  <a:gd name="T13" fmla="*/ 1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25">
                    <a:moveTo>
                      <a:pt x="0" y="14"/>
                    </a:moveTo>
                    <a:cubicBezTo>
                      <a:pt x="0" y="14"/>
                      <a:pt x="10" y="0"/>
                      <a:pt x="28" y="1"/>
                    </a:cubicBezTo>
                    <a:cubicBezTo>
                      <a:pt x="45" y="2"/>
                      <a:pt x="53" y="13"/>
                      <a:pt x="55" y="15"/>
                    </a:cubicBezTo>
                    <a:cubicBezTo>
                      <a:pt x="58" y="17"/>
                      <a:pt x="56" y="18"/>
                      <a:pt x="52" y="18"/>
                    </a:cubicBezTo>
                    <a:cubicBezTo>
                      <a:pt x="48" y="19"/>
                      <a:pt x="43" y="19"/>
                      <a:pt x="38" y="21"/>
                    </a:cubicBezTo>
                    <a:cubicBezTo>
                      <a:pt x="33" y="23"/>
                      <a:pt x="25" y="25"/>
                      <a:pt x="18" y="23"/>
                    </a:cubicBezTo>
                    <a:cubicBezTo>
                      <a:pt x="11" y="22"/>
                      <a:pt x="2" y="17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29" name="Freeform 515">
                <a:extLst>
                  <a:ext uri="{FF2B5EF4-FFF2-40B4-BE49-F238E27FC236}">
                    <a16:creationId xmlns:a16="http://schemas.microsoft.com/office/drawing/2014/main" id="{DB32985C-3F8A-4185-8AAF-13C62C186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139"/>
                <a:ext cx="40" cy="23"/>
              </a:xfrm>
              <a:custGeom>
                <a:avLst/>
                <a:gdLst>
                  <a:gd name="T0" fmla="*/ 0 w 41"/>
                  <a:gd name="T1" fmla="*/ 6 h 23"/>
                  <a:gd name="T2" fmla="*/ 2 w 41"/>
                  <a:gd name="T3" fmla="*/ 13 h 23"/>
                  <a:gd name="T4" fmla="*/ 15 w 41"/>
                  <a:gd name="T5" fmla="*/ 21 h 23"/>
                  <a:gd name="T6" fmla="*/ 34 w 41"/>
                  <a:gd name="T7" fmla="*/ 18 h 23"/>
                  <a:gd name="T8" fmla="*/ 34 w 41"/>
                  <a:gd name="T9" fmla="*/ 11 h 23"/>
                  <a:gd name="T10" fmla="*/ 20 w 41"/>
                  <a:gd name="T11" fmla="*/ 1 h 23"/>
                  <a:gd name="T12" fmla="*/ 8 w 41"/>
                  <a:gd name="T13" fmla="*/ 2 h 23"/>
                  <a:gd name="T14" fmla="*/ 0 w 41"/>
                  <a:gd name="T15" fmla="*/ 6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23">
                    <a:moveTo>
                      <a:pt x="0" y="6"/>
                    </a:move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9" y="19"/>
                      <a:pt x="15" y="21"/>
                    </a:cubicBezTo>
                    <a:cubicBezTo>
                      <a:pt x="21" y="23"/>
                      <a:pt x="33" y="21"/>
                      <a:pt x="37" y="18"/>
                    </a:cubicBezTo>
                    <a:cubicBezTo>
                      <a:pt x="40" y="15"/>
                      <a:pt x="41" y="14"/>
                      <a:pt x="37" y="11"/>
                    </a:cubicBezTo>
                    <a:cubicBezTo>
                      <a:pt x="34" y="9"/>
                      <a:pt x="28" y="1"/>
                      <a:pt x="23" y="1"/>
                    </a:cubicBezTo>
                    <a:cubicBezTo>
                      <a:pt x="18" y="0"/>
                      <a:pt x="11" y="1"/>
                      <a:pt x="8" y="2"/>
                    </a:cubicBezTo>
                    <a:cubicBezTo>
                      <a:pt x="6" y="2"/>
                      <a:pt x="0" y="6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0" name="Freeform 516">
                <a:extLst>
                  <a:ext uri="{FF2B5EF4-FFF2-40B4-BE49-F238E27FC236}">
                    <a16:creationId xmlns:a16="http://schemas.microsoft.com/office/drawing/2014/main" id="{39B57D0B-84EF-4C5F-B459-9CB4BA2E5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169"/>
                <a:ext cx="43" cy="58"/>
              </a:xfrm>
              <a:custGeom>
                <a:avLst/>
                <a:gdLst>
                  <a:gd name="T0" fmla="*/ 4 w 44"/>
                  <a:gd name="T1" fmla="*/ 30 h 60"/>
                  <a:gd name="T2" fmla="*/ 0 w 44"/>
                  <a:gd name="T3" fmla="*/ 19 h 60"/>
                  <a:gd name="T4" fmla="*/ 1 w 44"/>
                  <a:gd name="T5" fmla="*/ 11 h 60"/>
                  <a:gd name="T6" fmla="*/ 6 w 44"/>
                  <a:gd name="T7" fmla="*/ 2 h 60"/>
                  <a:gd name="T8" fmla="*/ 13 w 44"/>
                  <a:gd name="T9" fmla="*/ 4 h 60"/>
                  <a:gd name="T10" fmla="*/ 26 w 44"/>
                  <a:gd name="T11" fmla="*/ 23 h 60"/>
                  <a:gd name="T12" fmla="*/ 29 w 44"/>
                  <a:gd name="T13" fmla="*/ 34 h 60"/>
                  <a:gd name="T14" fmla="*/ 33 w 44"/>
                  <a:gd name="T15" fmla="*/ 42 h 60"/>
                  <a:gd name="T16" fmla="*/ 40 w 44"/>
                  <a:gd name="T17" fmla="*/ 49 h 60"/>
                  <a:gd name="T18" fmla="*/ 39 w 44"/>
                  <a:gd name="T19" fmla="*/ 52 h 60"/>
                  <a:gd name="T20" fmla="*/ 34 w 44"/>
                  <a:gd name="T21" fmla="*/ 53 h 60"/>
                  <a:gd name="T22" fmla="*/ 30 w 44"/>
                  <a:gd name="T23" fmla="*/ 51 h 60"/>
                  <a:gd name="T24" fmla="*/ 22 w 44"/>
                  <a:gd name="T25" fmla="*/ 52 h 60"/>
                  <a:gd name="T26" fmla="*/ 14 w 44"/>
                  <a:gd name="T27" fmla="*/ 43 h 60"/>
                  <a:gd name="T28" fmla="*/ 17 w 44"/>
                  <a:gd name="T29" fmla="*/ 46 h 60"/>
                  <a:gd name="T30" fmla="*/ 21 w 44"/>
                  <a:gd name="T31" fmla="*/ 48 h 60"/>
                  <a:gd name="T32" fmla="*/ 24 w 44"/>
                  <a:gd name="T33" fmla="*/ 48 h 60"/>
                  <a:gd name="T34" fmla="*/ 35 w 44"/>
                  <a:gd name="T35" fmla="*/ 50 h 60"/>
                  <a:gd name="T36" fmla="*/ 38 w 44"/>
                  <a:gd name="T37" fmla="*/ 50 h 60"/>
                  <a:gd name="T38" fmla="*/ 33 w 44"/>
                  <a:gd name="T39" fmla="*/ 45 h 60"/>
                  <a:gd name="T40" fmla="*/ 26 w 44"/>
                  <a:gd name="T41" fmla="*/ 35 h 60"/>
                  <a:gd name="T42" fmla="*/ 22 w 44"/>
                  <a:gd name="T43" fmla="*/ 21 h 60"/>
                  <a:gd name="T44" fmla="*/ 19 w 44"/>
                  <a:gd name="T45" fmla="*/ 25 h 60"/>
                  <a:gd name="T46" fmla="*/ 20 w 44"/>
                  <a:gd name="T47" fmla="*/ 30 h 60"/>
                  <a:gd name="T48" fmla="*/ 21 w 44"/>
                  <a:gd name="T49" fmla="*/ 35 h 60"/>
                  <a:gd name="T50" fmla="*/ 18 w 44"/>
                  <a:gd name="T51" fmla="*/ 25 h 60"/>
                  <a:gd name="T52" fmla="*/ 19 w 44"/>
                  <a:gd name="T53" fmla="*/ 20 h 60"/>
                  <a:gd name="T54" fmla="*/ 21 w 44"/>
                  <a:gd name="T55" fmla="*/ 16 h 60"/>
                  <a:gd name="T56" fmla="*/ 15 w 44"/>
                  <a:gd name="T57" fmla="*/ 11 h 60"/>
                  <a:gd name="T58" fmla="*/ 7 w 44"/>
                  <a:gd name="T59" fmla="*/ 6 h 60"/>
                  <a:gd name="T60" fmla="*/ 2 w 44"/>
                  <a:gd name="T61" fmla="*/ 16 h 60"/>
                  <a:gd name="T62" fmla="*/ 2 w 44"/>
                  <a:gd name="T63" fmla="*/ 23 h 60"/>
                  <a:gd name="T64" fmla="*/ 3 w 44"/>
                  <a:gd name="T65" fmla="*/ 30 h 6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4" h="60">
                    <a:moveTo>
                      <a:pt x="4" y="33"/>
                    </a:moveTo>
                    <a:cubicBezTo>
                      <a:pt x="1" y="31"/>
                      <a:pt x="0" y="25"/>
                      <a:pt x="0" y="22"/>
                    </a:cubicBezTo>
                    <a:cubicBezTo>
                      <a:pt x="0" y="19"/>
                      <a:pt x="0" y="15"/>
                      <a:pt x="1" y="11"/>
                    </a:cubicBezTo>
                    <a:cubicBezTo>
                      <a:pt x="2" y="8"/>
                      <a:pt x="3" y="4"/>
                      <a:pt x="6" y="2"/>
                    </a:cubicBezTo>
                    <a:cubicBezTo>
                      <a:pt x="8" y="0"/>
                      <a:pt x="10" y="2"/>
                      <a:pt x="13" y="4"/>
                    </a:cubicBezTo>
                    <a:cubicBezTo>
                      <a:pt x="20" y="9"/>
                      <a:pt x="25" y="18"/>
                      <a:pt x="29" y="26"/>
                    </a:cubicBezTo>
                    <a:cubicBezTo>
                      <a:pt x="30" y="30"/>
                      <a:pt x="31" y="33"/>
                      <a:pt x="32" y="37"/>
                    </a:cubicBezTo>
                    <a:cubicBezTo>
                      <a:pt x="33" y="41"/>
                      <a:pt x="33" y="44"/>
                      <a:pt x="36" y="46"/>
                    </a:cubicBezTo>
                    <a:cubicBezTo>
                      <a:pt x="40" y="49"/>
                      <a:pt x="42" y="50"/>
                      <a:pt x="43" y="55"/>
                    </a:cubicBezTo>
                    <a:cubicBezTo>
                      <a:pt x="44" y="57"/>
                      <a:pt x="44" y="57"/>
                      <a:pt x="42" y="58"/>
                    </a:cubicBezTo>
                    <a:cubicBezTo>
                      <a:pt x="40" y="60"/>
                      <a:pt x="39" y="60"/>
                      <a:pt x="37" y="59"/>
                    </a:cubicBezTo>
                    <a:cubicBezTo>
                      <a:pt x="36" y="57"/>
                      <a:pt x="35" y="57"/>
                      <a:pt x="33" y="57"/>
                    </a:cubicBezTo>
                    <a:cubicBezTo>
                      <a:pt x="30" y="57"/>
                      <a:pt x="28" y="58"/>
                      <a:pt x="25" y="58"/>
                    </a:cubicBezTo>
                    <a:cubicBezTo>
                      <a:pt x="19" y="57"/>
                      <a:pt x="18" y="52"/>
                      <a:pt x="14" y="48"/>
                    </a:cubicBezTo>
                    <a:cubicBezTo>
                      <a:pt x="16" y="49"/>
                      <a:pt x="16" y="50"/>
                      <a:pt x="17" y="52"/>
                    </a:cubicBezTo>
                    <a:cubicBezTo>
                      <a:pt x="18" y="52"/>
                      <a:pt x="20" y="53"/>
                      <a:pt x="21" y="54"/>
                    </a:cubicBezTo>
                    <a:cubicBezTo>
                      <a:pt x="23" y="55"/>
                      <a:pt x="24" y="55"/>
                      <a:pt x="27" y="54"/>
                    </a:cubicBezTo>
                    <a:cubicBezTo>
                      <a:pt x="30" y="53"/>
                      <a:pt x="34" y="55"/>
                      <a:pt x="38" y="56"/>
                    </a:cubicBezTo>
                    <a:cubicBezTo>
                      <a:pt x="39" y="57"/>
                      <a:pt x="41" y="59"/>
                      <a:pt x="41" y="56"/>
                    </a:cubicBezTo>
                    <a:cubicBezTo>
                      <a:pt x="40" y="54"/>
                      <a:pt x="38" y="52"/>
                      <a:pt x="36" y="51"/>
                    </a:cubicBezTo>
                    <a:cubicBezTo>
                      <a:pt x="33" y="47"/>
                      <a:pt x="31" y="42"/>
                      <a:pt x="29" y="38"/>
                    </a:cubicBezTo>
                    <a:cubicBezTo>
                      <a:pt x="27" y="34"/>
                      <a:pt x="27" y="27"/>
                      <a:pt x="25" y="24"/>
                    </a:cubicBezTo>
                    <a:cubicBezTo>
                      <a:pt x="22" y="20"/>
                      <a:pt x="20" y="25"/>
                      <a:pt x="19" y="28"/>
                    </a:cubicBezTo>
                    <a:cubicBezTo>
                      <a:pt x="19" y="30"/>
                      <a:pt x="19" y="31"/>
                      <a:pt x="20" y="33"/>
                    </a:cubicBezTo>
                    <a:cubicBezTo>
                      <a:pt x="20" y="35"/>
                      <a:pt x="21" y="37"/>
                      <a:pt x="21" y="38"/>
                    </a:cubicBezTo>
                    <a:cubicBezTo>
                      <a:pt x="19" y="35"/>
                      <a:pt x="18" y="31"/>
                      <a:pt x="18" y="28"/>
                    </a:cubicBezTo>
                    <a:cubicBezTo>
                      <a:pt x="18" y="26"/>
                      <a:pt x="18" y="24"/>
                      <a:pt x="19" y="23"/>
                    </a:cubicBezTo>
                    <a:cubicBezTo>
                      <a:pt x="19" y="22"/>
                      <a:pt x="20" y="20"/>
                      <a:pt x="21" y="19"/>
                    </a:cubicBezTo>
                    <a:cubicBezTo>
                      <a:pt x="21" y="17"/>
                      <a:pt x="17" y="13"/>
                      <a:pt x="15" y="11"/>
                    </a:cubicBezTo>
                    <a:cubicBezTo>
                      <a:pt x="13" y="10"/>
                      <a:pt x="10" y="6"/>
                      <a:pt x="7" y="6"/>
                    </a:cubicBezTo>
                    <a:cubicBezTo>
                      <a:pt x="3" y="9"/>
                      <a:pt x="3" y="14"/>
                      <a:pt x="2" y="19"/>
                    </a:cubicBezTo>
                    <a:cubicBezTo>
                      <a:pt x="1" y="21"/>
                      <a:pt x="1" y="24"/>
                      <a:pt x="2" y="26"/>
                    </a:cubicBezTo>
                    <a:cubicBezTo>
                      <a:pt x="2" y="28"/>
                      <a:pt x="2" y="31"/>
                      <a:pt x="3" y="3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1" name="Freeform 517">
                <a:extLst>
                  <a:ext uri="{FF2B5EF4-FFF2-40B4-BE49-F238E27FC236}">
                    <a16:creationId xmlns:a16="http://schemas.microsoft.com/office/drawing/2014/main" id="{FF698960-102C-4432-A2A9-A3CCED6F3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7" y="1241"/>
                <a:ext cx="58" cy="88"/>
              </a:xfrm>
              <a:custGeom>
                <a:avLst/>
                <a:gdLst>
                  <a:gd name="T0" fmla="*/ 0 w 59"/>
                  <a:gd name="T1" fmla="*/ 9 h 90"/>
                  <a:gd name="T2" fmla="*/ 6 w 59"/>
                  <a:gd name="T3" fmla="*/ 35 h 90"/>
                  <a:gd name="T4" fmla="*/ 12 w 59"/>
                  <a:gd name="T5" fmla="*/ 50 h 90"/>
                  <a:gd name="T6" fmla="*/ 22 w 59"/>
                  <a:gd name="T7" fmla="*/ 64 h 90"/>
                  <a:gd name="T8" fmla="*/ 40 w 59"/>
                  <a:gd name="T9" fmla="*/ 77 h 90"/>
                  <a:gd name="T10" fmla="*/ 49 w 59"/>
                  <a:gd name="T11" fmla="*/ 81 h 90"/>
                  <a:gd name="T12" fmla="*/ 56 w 59"/>
                  <a:gd name="T13" fmla="*/ 84 h 90"/>
                  <a:gd name="T14" fmla="*/ 49 w 59"/>
                  <a:gd name="T15" fmla="*/ 81 h 90"/>
                  <a:gd name="T16" fmla="*/ 38 w 59"/>
                  <a:gd name="T17" fmla="*/ 74 h 90"/>
                  <a:gd name="T18" fmla="*/ 27 w 59"/>
                  <a:gd name="T19" fmla="*/ 63 h 90"/>
                  <a:gd name="T20" fmla="*/ 12 w 59"/>
                  <a:gd name="T21" fmla="*/ 37 h 90"/>
                  <a:gd name="T22" fmla="*/ 3 w 59"/>
                  <a:gd name="T23" fmla="*/ 0 h 90"/>
                  <a:gd name="T24" fmla="*/ 2 w 59"/>
                  <a:gd name="T25" fmla="*/ 7 h 90"/>
                  <a:gd name="T26" fmla="*/ 1 w 59"/>
                  <a:gd name="T27" fmla="*/ 8 h 9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90">
                    <a:moveTo>
                      <a:pt x="0" y="9"/>
                    </a:moveTo>
                    <a:cubicBezTo>
                      <a:pt x="3" y="18"/>
                      <a:pt x="3" y="28"/>
                      <a:pt x="6" y="38"/>
                    </a:cubicBezTo>
                    <a:cubicBezTo>
                      <a:pt x="8" y="43"/>
                      <a:pt x="10" y="48"/>
                      <a:pt x="12" y="53"/>
                    </a:cubicBezTo>
                    <a:cubicBezTo>
                      <a:pt x="15" y="59"/>
                      <a:pt x="18" y="63"/>
                      <a:pt x="22" y="68"/>
                    </a:cubicBezTo>
                    <a:cubicBezTo>
                      <a:pt x="27" y="75"/>
                      <a:pt x="35" y="79"/>
                      <a:pt x="43" y="83"/>
                    </a:cubicBezTo>
                    <a:cubicBezTo>
                      <a:pt x="46" y="84"/>
                      <a:pt x="49" y="86"/>
                      <a:pt x="52" y="87"/>
                    </a:cubicBezTo>
                    <a:cubicBezTo>
                      <a:pt x="54" y="88"/>
                      <a:pt x="57" y="89"/>
                      <a:pt x="59" y="90"/>
                    </a:cubicBezTo>
                    <a:cubicBezTo>
                      <a:pt x="57" y="90"/>
                      <a:pt x="54" y="88"/>
                      <a:pt x="52" y="87"/>
                    </a:cubicBezTo>
                    <a:cubicBezTo>
                      <a:pt x="48" y="85"/>
                      <a:pt x="45" y="83"/>
                      <a:pt x="41" y="80"/>
                    </a:cubicBezTo>
                    <a:cubicBezTo>
                      <a:pt x="36" y="76"/>
                      <a:pt x="31" y="71"/>
                      <a:pt x="27" y="66"/>
                    </a:cubicBezTo>
                    <a:cubicBezTo>
                      <a:pt x="20" y="58"/>
                      <a:pt x="16" y="49"/>
                      <a:pt x="12" y="40"/>
                    </a:cubicBezTo>
                    <a:cubicBezTo>
                      <a:pt x="7" y="27"/>
                      <a:pt x="4" y="14"/>
                      <a:pt x="3" y="0"/>
                    </a:cubicBezTo>
                    <a:cubicBezTo>
                      <a:pt x="2" y="2"/>
                      <a:pt x="2" y="5"/>
                      <a:pt x="2" y="7"/>
                    </a:cubicBezTo>
                    <a:cubicBezTo>
                      <a:pt x="1" y="7"/>
                      <a:pt x="1" y="7"/>
                      <a:pt x="1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2" name="Freeform 518">
                <a:extLst>
                  <a:ext uri="{FF2B5EF4-FFF2-40B4-BE49-F238E27FC236}">
                    <a16:creationId xmlns:a16="http://schemas.microsoft.com/office/drawing/2014/main" id="{5542C912-0712-42C6-A1D4-AB959D663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354"/>
                <a:ext cx="58" cy="7"/>
              </a:xfrm>
              <a:custGeom>
                <a:avLst/>
                <a:gdLst>
                  <a:gd name="T0" fmla="*/ 55 w 59"/>
                  <a:gd name="T1" fmla="*/ 0 h 7"/>
                  <a:gd name="T2" fmla="*/ 30 w 59"/>
                  <a:gd name="T3" fmla="*/ 3 h 7"/>
                  <a:gd name="T4" fmla="*/ 13 w 59"/>
                  <a:gd name="T5" fmla="*/ 3 h 7"/>
                  <a:gd name="T6" fmla="*/ 0 w 59"/>
                  <a:gd name="T7" fmla="*/ 1 h 7"/>
                  <a:gd name="T8" fmla="*/ 24 w 59"/>
                  <a:gd name="T9" fmla="*/ 6 h 7"/>
                  <a:gd name="T10" fmla="*/ 40 w 59"/>
                  <a:gd name="T11" fmla="*/ 7 h 7"/>
                  <a:gd name="T12" fmla="*/ 51 w 59"/>
                  <a:gd name="T13" fmla="*/ 5 h 7"/>
                  <a:gd name="T14" fmla="*/ 56 w 59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7">
                    <a:moveTo>
                      <a:pt x="58" y="0"/>
                    </a:moveTo>
                    <a:cubicBezTo>
                      <a:pt x="50" y="2"/>
                      <a:pt x="41" y="4"/>
                      <a:pt x="33" y="3"/>
                    </a:cubicBezTo>
                    <a:cubicBezTo>
                      <a:pt x="26" y="3"/>
                      <a:pt x="20" y="4"/>
                      <a:pt x="13" y="3"/>
                    </a:cubicBezTo>
                    <a:cubicBezTo>
                      <a:pt x="8" y="2"/>
                      <a:pt x="4" y="3"/>
                      <a:pt x="0" y="1"/>
                    </a:cubicBezTo>
                    <a:cubicBezTo>
                      <a:pt x="8" y="4"/>
                      <a:pt x="16" y="5"/>
                      <a:pt x="24" y="6"/>
                    </a:cubicBezTo>
                    <a:cubicBezTo>
                      <a:pt x="31" y="7"/>
                      <a:pt x="37" y="7"/>
                      <a:pt x="43" y="7"/>
                    </a:cubicBezTo>
                    <a:cubicBezTo>
                      <a:pt x="47" y="6"/>
                      <a:pt x="51" y="6"/>
                      <a:pt x="54" y="5"/>
                    </a:cubicBezTo>
                    <a:cubicBezTo>
                      <a:pt x="56" y="4"/>
                      <a:pt x="57" y="2"/>
                      <a:pt x="5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3" name="Freeform 519">
                <a:extLst>
                  <a:ext uri="{FF2B5EF4-FFF2-40B4-BE49-F238E27FC236}">
                    <a16:creationId xmlns:a16="http://schemas.microsoft.com/office/drawing/2014/main" id="{384BD0FA-F496-405E-ACA9-79ABFA289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1251"/>
                <a:ext cx="85" cy="20"/>
              </a:xfrm>
              <a:custGeom>
                <a:avLst/>
                <a:gdLst>
                  <a:gd name="T0" fmla="*/ 1 w 87"/>
                  <a:gd name="T1" fmla="*/ 16 h 21"/>
                  <a:gd name="T2" fmla="*/ 0 w 87"/>
                  <a:gd name="T3" fmla="*/ 17 h 21"/>
                  <a:gd name="T4" fmla="*/ 5 w 87"/>
                  <a:gd name="T5" fmla="*/ 16 h 21"/>
                  <a:gd name="T6" fmla="*/ 16 w 87"/>
                  <a:gd name="T7" fmla="*/ 12 h 21"/>
                  <a:gd name="T8" fmla="*/ 30 w 87"/>
                  <a:gd name="T9" fmla="*/ 8 h 21"/>
                  <a:gd name="T10" fmla="*/ 40 w 87"/>
                  <a:gd name="T11" fmla="*/ 3 h 21"/>
                  <a:gd name="T12" fmla="*/ 44 w 87"/>
                  <a:gd name="T13" fmla="*/ 1 h 21"/>
                  <a:gd name="T14" fmla="*/ 49 w 87"/>
                  <a:gd name="T15" fmla="*/ 4 h 21"/>
                  <a:gd name="T16" fmla="*/ 54 w 87"/>
                  <a:gd name="T17" fmla="*/ 7 h 21"/>
                  <a:gd name="T18" fmla="*/ 57 w 87"/>
                  <a:gd name="T19" fmla="*/ 6 h 21"/>
                  <a:gd name="T20" fmla="*/ 62 w 87"/>
                  <a:gd name="T21" fmla="*/ 3 h 21"/>
                  <a:gd name="T22" fmla="*/ 66 w 87"/>
                  <a:gd name="T23" fmla="*/ 1 h 21"/>
                  <a:gd name="T24" fmla="*/ 74 w 87"/>
                  <a:gd name="T25" fmla="*/ 6 h 21"/>
                  <a:gd name="T26" fmla="*/ 81 w 87"/>
                  <a:gd name="T27" fmla="*/ 14 h 21"/>
                  <a:gd name="T28" fmla="*/ 75 w 87"/>
                  <a:gd name="T29" fmla="*/ 10 h 21"/>
                  <a:gd name="T30" fmla="*/ 69 w 87"/>
                  <a:gd name="T31" fmla="*/ 7 h 21"/>
                  <a:gd name="T32" fmla="*/ 65 w 87"/>
                  <a:gd name="T33" fmla="*/ 4 h 21"/>
                  <a:gd name="T34" fmla="*/ 62 w 87"/>
                  <a:gd name="T35" fmla="*/ 7 h 21"/>
                  <a:gd name="T36" fmla="*/ 58 w 87"/>
                  <a:gd name="T37" fmla="*/ 9 h 21"/>
                  <a:gd name="T38" fmla="*/ 52 w 87"/>
                  <a:gd name="T39" fmla="*/ 8 h 21"/>
                  <a:gd name="T40" fmla="*/ 46 w 87"/>
                  <a:gd name="T41" fmla="*/ 6 h 21"/>
                  <a:gd name="T42" fmla="*/ 40 w 87"/>
                  <a:gd name="T43" fmla="*/ 6 h 21"/>
                  <a:gd name="T44" fmla="*/ 26 w 87"/>
                  <a:gd name="T45" fmla="*/ 10 h 21"/>
                  <a:gd name="T46" fmla="*/ 17 w 87"/>
                  <a:gd name="T47" fmla="*/ 14 h 21"/>
                  <a:gd name="T48" fmla="*/ 7 w 87"/>
                  <a:gd name="T49" fmla="*/ 17 h 21"/>
                  <a:gd name="T50" fmla="*/ 0 w 87"/>
                  <a:gd name="T51" fmla="*/ 18 h 2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87" h="21">
                    <a:moveTo>
                      <a:pt x="1" y="19"/>
                    </a:moveTo>
                    <a:cubicBezTo>
                      <a:pt x="1" y="19"/>
                      <a:pt x="0" y="20"/>
                      <a:pt x="0" y="20"/>
                    </a:cubicBezTo>
                    <a:cubicBezTo>
                      <a:pt x="1" y="20"/>
                      <a:pt x="4" y="19"/>
                      <a:pt x="5" y="19"/>
                    </a:cubicBezTo>
                    <a:cubicBezTo>
                      <a:pt x="9" y="18"/>
                      <a:pt x="12" y="16"/>
                      <a:pt x="16" y="15"/>
                    </a:cubicBezTo>
                    <a:cubicBezTo>
                      <a:pt x="22" y="13"/>
                      <a:pt x="27" y="10"/>
                      <a:pt x="33" y="8"/>
                    </a:cubicBezTo>
                    <a:cubicBezTo>
                      <a:pt x="36" y="6"/>
                      <a:pt x="39" y="4"/>
                      <a:pt x="43" y="3"/>
                    </a:cubicBezTo>
                    <a:cubicBezTo>
                      <a:pt x="44" y="2"/>
                      <a:pt x="45" y="1"/>
                      <a:pt x="47" y="1"/>
                    </a:cubicBezTo>
                    <a:cubicBezTo>
                      <a:pt x="48" y="1"/>
                      <a:pt x="50" y="3"/>
                      <a:pt x="52" y="4"/>
                    </a:cubicBezTo>
                    <a:cubicBezTo>
                      <a:pt x="54" y="5"/>
                      <a:pt x="55" y="6"/>
                      <a:pt x="57" y="7"/>
                    </a:cubicBezTo>
                    <a:cubicBezTo>
                      <a:pt x="59" y="8"/>
                      <a:pt x="59" y="8"/>
                      <a:pt x="60" y="6"/>
                    </a:cubicBezTo>
                    <a:cubicBezTo>
                      <a:pt x="62" y="5"/>
                      <a:pt x="64" y="4"/>
                      <a:pt x="66" y="3"/>
                    </a:cubicBezTo>
                    <a:cubicBezTo>
                      <a:pt x="68" y="1"/>
                      <a:pt x="70" y="0"/>
                      <a:pt x="72" y="1"/>
                    </a:cubicBezTo>
                    <a:cubicBezTo>
                      <a:pt x="75" y="3"/>
                      <a:pt x="78" y="5"/>
                      <a:pt x="80" y="6"/>
                    </a:cubicBezTo>
                    <a:cubicBezTo>
                      <a:pt x="84" y="9"/>
                      <a:pt x="84" y="14"/>
                      <a:pt x="87" y="17"/>
                    </a:cubicBezTo>
                    <a:cubicBezTo>
                      <a:pt x="85" y="16"/>
                      <a:pt x="82" y="14"/>
                      <a:pt x="81" y="12"/>
                    </a:cubicBezTo>
                    <a:cubicBezTo>
                      <a:pt x="79" y="11"/>
                      <a:pt x="77" y="9"/>
                      <a:pt x="75" y="7"/>
                    </a:cubicBezTo>
                    <a:cubicBezTo>
                      <a:pt x="74" y="6"/>
                      <a:pt x="73" y="4"/>
                      <a:pt x="71" y="4"/>
                    </a:cubicBezTo>
                    <a:cubicBezTo>
                      <a:pt x="69" y="4"/>
                      <a:pt x="67" y="6"/>
                      <a:pt x="65" y="7"/>
                    </a:cubicBezTo>
                    <a:cubicBezTo>
                      <a:pt x="64" y="8"/>
                      <a:pt x="62" y="9"/>
                      <a:pt x="61" y="9"/>
                    </a:cubicBezTo>
                    <a:cubicBezTo>
                      <a:pt x="59" y="10"/>
                      <a:pt x="57" y="9"/>
                      <a:pt x="55" y="8"/>
                    </a:cubicBezTo>
                    <a:cubicBezTo>
                      <a:pt x="53" y="8"/>
                      <a:pt x="51" y="7"/>
                      <a:pt x="49" y="6"/>
                    </a:cubicBezTo>
                    <a:cubicBezTo>
                      <a:pt x="46" y="5"/>
                      <a:pt x="46" y="4"/>
                      <a:pt x="43" y="6"/>
                    </a:cubicBezTo>
                    <a:cubicBezTo>
                      <a:pt x="39" y="8"/>
                      <a:pt x="33" y="10"/>
                      <a:pt x="29" y="12"/>
                    </a:cubicBezTo>
                    <a:cubicBezTo>
                      <a:pt x="25" y="14"/>
                      <a:pt x="21" y="16"/>
                      <a:pt x="17" y="17"/>
                    </a:cubicBezTo>
                    <a:cubicBezTo>
                      <a:pt x="14" y="18"/>
                      <a:pt x="11" y="19"/>
                      <a:pt x="7" y="20"/>
                    </a:cubicBezTo>
                    <a:cubicBezTo>
                      <a:pt x="5" y="20"/>
                      <a:pt x="1" y="21"/>
                      <a:pt x="0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4" name="Freeform 520">
                <a:extLst>
                  <a:ext uri="{FF2B5EF4-FFF2-40B4-BE49-F238E27FC236}">
                    <a16:creationId xmlns:a16="http://schemas.microsoft.com/office/drawing/2014/main" id="{157F31D9-E442-4395-B49E-B7D445A43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264"/>
                <a:ext cx="79" cy="9"/>
              </a:xfrm>
              <a:custGeom>
                <a:avLst/>
                <a:gdLst>
                  <a:gd name="T0" fmla="*/ 75 w 81"/>
                  <a:gd name="T1" fmla="*/ 3 h 9"/>
                  <a:gd name="T2" fmla="*/ 68 w 81"/>
                  <a:gd name="T3" fmla="*/ 2 h 9"/>
                  <a:gd name="T4" fmla="*/ 60 w 81"/>
                  <a:gd name="T5" fmla="*/ 1 h 9"/>
                  <a:gd name="T6" fmla="*/ 47 w 81"/>
                  <a:gd name="T7" fmla="*/ 4 h 9"/>
                  <a:gd name="T8" fmla="*/ 40 w 81"/>
                  <a:gd name="T9" fmla="*/ 3 h 9"/>
                  <a:gd name="T10" fmla="*/ 34 w 81"/>
                  <a:gd name="T11" fmla="*/ 2 h 9"/>
                  <a:gd name="T12" fmla="*/ 23 w 81"/>
                  <a:gd name="T13" fmla="*/ 4 h 9"/>
                  <a:gd name="T14" fmla="*/ 14 w 81"/>
                  <a:gd name="T15" fmla="*/ 7 h 9"/>
                  <a:gd name="T16" fmla="*/ 0 w 81"/>
                  <a:gd name="T17" fmla="*/ 8 h 9"/>
                  <a:gd name="T18" fmla="*/ 16 w 81"/>
                  <a:gd name="T19" fmla="*/ 8 h 9"/>
                  <a:gd name="T20" fmla="*/ 25 w 81"/>
                  <a:gd name="T21" fmla="*/ 5 h 9"/>
                  <a:gd name="T22" fmla="*/ 33 w 81"/>
                  <a:gd name="T23" fmla="*/ 4 h 9"/>
                  <a:gd name="T24" fmla="*/ 41 w 81"/>
                  <a:gd name="T25" fmla="*/ 6 h 9"/>
                  <a:gd name="T26" fmla="*/ 57 w 81"/>
                  <a:gd name="T27" fmla="*/ 5 h 9"/>
                  <a:gd name="T28" fmla="*/ 61 w 81"/>
                  <a:gd name="T29" fmla="*/ 3 h 9"/>
                  <a:gd name="T30" fmla="*/ 69 w 81"/>
                  <a:gd name="T31" fmla="*/ 3 h 9"/>
                  <a:gd name="T32" fmla="*/ 75 w 81"/>
                  <a:gd name="T33" fmla="*/ 2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1" h="9">
                    <a:moveTo>
                      <a:pt x="81" y="3"/>
                    </a:moveTo>
                    <a:cubicBezTo>
                      <a:pt x="81" y="2"/>
                      <a:pt x="76" y="2"/>
                      <a:pt x="74" y="2"/>
                    </a:cubicBezTo>
                    <a:cubicBezTo>
                      <a:pt x="72" y="1"/>
                      <a:pt x="69" y="0"/>
                      <a:pt x="66" y="1"/>
                    </a:cubicBezTo>
                    <a:cubicBezTo>
                      <a:pt x="61" y="2"/>
                      <a:pt x="56" y="4"/>
                      <a:pt x="50" y="4"/>
                    </a:cubicBezTo>
                    <a:cubicBezTo>
                      <a:pt x="48" y="4"/>
                      <a:pt x="45" y="4"/>
                      <a:pt x="43" y="3"/>
                    </a:cubicBezTo>
                    <a:cubicBezTo>
                      <a:pt x="41" y="2"/>
                      <a:pt x="40" y="1"/>
                      <a:pt x="37" y="2"/>
                    </a:cubicBezTo>
                    <a:cubicBezTo>
                      <a:pt x="33" y="3"/>
                      <a:pt x="30" y="3"/>
                      <a:pt x="26" y="4"/>
                    </a:cubicBezTo>
                    <a:cubicBezTo>
                      <a:pt x="22" y="5"/>
                      <a:pt x="18" y="6"/>
                      <a:pt x="14" y="7"/>
                    </a:cubicBezTo>
                    <a:cubicBezTo>
                      <a:pt x="10" y="8"/>
                      <a:pt x="4" y="9"/>
                      <a:pt x="0" y="8"/>
                    </a:cubicBezTo>
                    <a:cubicBezTo>
                      <a:pt x="5" y="8"/>
                      <a:pt x="10" y="8"/>
                      <a:pt x="16" y="8"/>
                    </a:cubicBezTo>
                    <a:cubicBezTo>
                      <a:pt x="20" y="7"/>
                      <a:pt x="24" y="6"/>
                      <a:pt x="28" y="5"/>
                    </a:cubicBezTo>
                    <a:cubicBezTo>
                      <a:pt x="31" y="5"/>
                      <a:pt x="34" y="4"/>
                      <a:pt x="36" y="4"/>
                    </a:cubicBezTo>
                    <a:cubicBezTo>
                      <a:pt x="39" y="5"/>
                      <a:pt x="41" y="6"/>
                      <a:pt x="44" y="6"/>
                    </a:cubicBezTo>
                    <a:cubicBezTo>
                      <a:pt x="50" y="7"/>
                      <a:pt x="56" y="6"/>
                      <a:pt x="61" y="5"/>
                    </a:cubicBezTo>
                    <a:cubicBezTo>
                      <a:pt x="63" y="4"/>
                      <a:pt x="65" y="3"/>
                      <a:pt x="67" y="3"/>
                    </a:cubicBezTo>
                    <a:cubicBezTo>
                      <a:pt x="70" y="3"/>
                      <a:pt x="72" y="3"/>
                      <a:pt x="75" y="3"/>
                    </a:cubicBezTo>
                    <a:cubicBezTo>
                      <a:pt x="77" y="3"/>
                      <a:pt x="79" y="2"/>
                      <a:pt x="8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5" name="Freeform 521">
                <a:extLst>
                  <a:ext uri="{FF2B5EF4-FFF2-40B4-BE49-F238E27FC236}">
                    <a16:creationId xmlns:a16="http://schemas.microsoft.com/office/drawing/2014/main" id="{CCAD94E0-7695-4471-9845-00CF12883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" y="1273"/>
                <a:ext cx="68" cy="12"/>
              </a:xfrm>
              <a:custGeom>
                <a:avLst/>
                <a:gdLst>
                  <a:gd name="T0" fmla="*/ 64 w 70"/>
                  <a:gd name="T1" fmla="*/ 0 h 12"/>
                  <a:gd name="T2" fmla="*/ 55 w 70"/>
                  <a:gd name="T3" fmla="*/ 5 h 12"/>
                  <a:gd name="T4" fmla="*/ 51 w 70"/>
                  <a:gd name="T5" fmla="*/ 8 h 12"/>
                  <a:gd name="T6" fmla="*/ 46 w 70"/>
                  <a:gd name="T7" fmla="*/ 9 h 12"/>
                  <a:gd name="T8" fmla="*/ 38 w 70"/>
                  <a:gd name="T9" fmla="*/ 9 h 12"/>
                  <a:gd name="T10" fmla="*/ 25 w 70"/>
                  <a:gd name="T11" fmla="*/ 9 h 12"/>
                  <a:gd name="T12" fmla="*/ 19 w 70"/>
                  <a:gd name="T13" fmla="*/ 8 h 12"/>
                  <a:gd name="T14" fmla="*/ 14 w 70"/>
                  <a:gd name="T15" fmla="*/ 7 h 12"/>
                  <a:gd name="T16" fmla="*/ 6 w 70"/>
                  <a:gd name="T17" fmla="*/ 5 h 12"/>
                  <a:gd name="T18" fmla="*/ 3 w 70"/>
                  <a:gd name="T19" fmla="*/ 4 h 12"/>
                  <a:gd name="T20" fmla="*/ 0 w 70"/>
                  <a:gd name="T21" fmla="*/ 3 h 12"/>
                  <a:gd name="T22" fmla="*/ 10 w 70"/>
                  <a:gd name="T23" fmla="*/ 9 h 12"/>
                  <a:gd name="T24" fmla="*/ 17 w 70"/>
                  <a:gd name="T25" fmla="*/ 11 h 12"/>
                  <a:gd name="T26" fmla="*/ 34 w 70"/>
                  <a:gd name="T27" fmla="*/ 11 h 12"/>
                  <a:gd name="T28" fmla="*/ 49 w 70"/>
                  <a:gd name="T29" fmla="*/ 11 h 12"/>
                  <a:gd name="T30" fmla="*/ 56 w 70"/>
                  <a:gd name="T31" fmla="*/ 8 h 12"/>
                  <a:gd name="T32" fmla="*/ 60 w 70"/>
                  <a:gd name="T33" fmla="*/ 4 h 12"/>
                  <a:gd name="T34" fmla="*/ 63 w 70"/>
                  <a:gd name="T35" fmla="*/ 1 h 1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0" h="12">
                    <a:moveTo>
                      <a:pt x="70" y="0"/>
                    </a:moveTo>
                    <a:cubicBezTo>
                      <a:pt x="67" y="2"/>
                      <a:pt x="64" y="3"/>
                      <a:pt x="61" y="5"/>
                    </a:cubicBezTo>
                    <a:cubicBezTo>
                      <a:pt x="60" y="6"/>
                      <a:pt x="58" y="8"/>
                      <a:pt x="57" y="8"/>
                    </a:cubicBezTo>
                    <a:cubicBezTo>
                      <a:pt x="54" y="9"/>
                      <a:pt x="51" y="8"/>
                      <a:pt x="49" y="9"/>
                    </a:cubicBezTo>
                    <a:cubicBezTo>
                      <a:pt x="46" y="9"/>
                      <a:pt x="44" y="9"/>
                      <a:pt x="41" y="9"/>
                    </a:cubicBezTo>
                    <a:cubicBezTo>
                      <a:pt x="37" y="9"/>
                      <a:pt x="32" y="9"/>
                      <a:pt x="28" y="9"/>
                    </a:cubicBezTo>
                    <a:cubicBezTo>
                      <a:pt x="26" y="8"/>
                      <a:pt x="24" y="8"/>
                      <a:pt x="22" y="8"/>
                    </a:cubicBezTo>
                    <a:cubicBezTo>
                      <a:pt x="19" y="8"/>
                      <a:pt x="17" y="7"/>
                      <a:pt x="14" y="7"/>
                    </a:cubicBezTo>
                    <a:cubicBezTo>
                      <a:pt x="11" y="6"/>
                      <a:pt x="9" y="6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2" y="7"/>
                      <a:pt x="7" y="7"/>
                      <a:pt x="10" y="9"/>
                    </a:cubicBezTo>
                    <a:cubicBezTo>
                      <a:pt x="13" y="10"/>
                      <a:pt x="17" y="11"/>
                      <a:pt x="20" y="11"/>
                    </a:cubicBezTo>
                    <a:cubicBezTo>
                      <a:pt x="26" y="11"/>
                      <a:pt x="31" y="10"/>
                      <a:pt x="37" y="11"/>
                    </a:cubicBezTo>
                    <a:cubicBezTo>
                      <a:pt x="42" y="12"/>
                      <a:pt x="47" y="12"/>
                      <a:pt x="52" y="11"/>
                    </a:cubicBezTo>
                    <a:cubicBezTo>
                      <a:pt x="55" y="10"/>
                      <a:pt x="59" y="9"/>
                      <a:pt x="62" y="8"/>
                    </a:cubicBezTo>
                    <a:cubicBezTo>
                      <a:pt x="63" y="7"/>
                      <a:pt x="64" y="5"/>
                      <a:pt x="66" y="4"/>
                    </a:cubicBezTo>
                    <a:cubicBezTo>
                      <a:pt x="67" y="3"/>
                      <a:pt x="68" y="2"/>
                      <a:pt x="69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6" name="Freeform 522">
                <a:extLst>
                  <a:ext uri="{FF2B5EF4-FFF2-40B4-BE49-F238E27FC236}">
                    <a16:creationId xmlns:a16="http://schemas.microsoft.com/office/drawing/2014/main" id="{617530A7-97EC-4C61-A73E-E96335CC6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1194"/>
                <a:ext cx="18" cy="24"/>
              </a:xfrm>
              <a:custGeom>
                <a:avLst/>
                <a:gdLst>
                  <a:gd name="T0" fmla="*/ 15 w 19"/>
                  <a:gd name="T1" fmla="*/ 0 h 25"/>
                  <a:gd name="T2" fmla="*/ 13 w 19"/>
                  <a:gd name="T3" fmla="*/ 3 h 25"/>
                  <a:gd name="T4" fmla="*/ 9 w 19"/>
                  <a:gd name="T5" fmla="*/ 5 h 25"/>
                  <a:gd name="T6" fmla="*/ 5 w 19"/>
                  <a:gd name="T7" fmla="*/ 11 h 25"/>
                  <a:gd name="T8" fmla="*/ 4 w 19"/>
                  <a:gd name="T9" fmla="*/ 15 h 25"/>
                  <a:gd name="T10" fmla="*/ 5 w 19"/>
                  <a:gd name="T11" fmla="*/ 19 h 25"/>
                  <a:gd name="T12" fmla="*/ 6 w 19"/>
                  <a:gd name="T13" fmla="*/ 22 h 25"/>
                  <a:gd name="T14" fmla="*/ 1 w 19"/>
                  <a:gd name="T15" fmla="*/ 13 h 25"/>
                  <a:gd name="T16" fmla="*/ 3 w 19"/>
                  <a:gd name="T17" fmla="*/ 8 h 25"/>
                  <a:gd name="T18" fmla="*/ 9 w 19"/>
                  <a:gd name="T19" fmla="*/ 2 h 25"/>
                  <a:gd name="T20" fmla="*/ 15 w 19"/>
                  <a:gd name="T21" fmla="*/ 0 h 2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25">
                    <a:moveTo>
                      <a:pt x="18" y="0"/>
                    </a:moveTo>
                    <a:cubicBezTo>
                      <a:pt x="19" y="2"/>
                      <a:pt x="17" y="2"/>
                      <a:pt x="16" y="3"/>
                    </a:cubicBezTo>
                    <a:cubicBezTo>
                      <a:pt x="15" y="4"/>
                      <a:pt x="13" y="4"/>
                      <a:pt x="12" y="5"/>
                    </a:cubicBezTo>
                    <a:cubicBezTo>
                      <a:pt x="9" y="7"/>
                      <a:pt x="7" y="9"/>
                      <a:pt x="5" y="11"/>
                    </a:cubicBezTo>
                    <a:cubicBezTo>
                      <a:pt x="4" y="13"/>
                      <a:pt x="3" y="15"/>
                      <a:pt x="4" y="18"/>
                    </a:cubicBezTo>
                    <a:cubicBezTo>
                      <a:pt x="4" y="19"/>
                      <a:pt x="4" y="20"/>
                      <a:pt x="5" y="22"/>
                    </a:cubicBezTo>
                    <a:cubicBezTo>
                      <a:pt x="5" y="23"/>
                      <a:pt x="5" y="24"/>
                      <a:pt x="6" y="25"/>
                    </a:cubicBezTo>
                    <a:cubicBezTo>
                      <a:pt x="3" y="23"/>
                      <a:pt x="2" y="19"/>
                      <a:pt x="1" y="16"/>
                    </a:cubicBezTo>
                    <a:cubicBezTo>
                      <a:pt x="0" y="13"/>
                      <a:pt x="1" y="10"/>
                      <a:pt x="3" y="8"/>
                    </a:cubicBezTo>
                    <a:cubicBezTo>
                      <a:pt x="6" y="6"/>
                      <a:pt x="9" y="3"/>
                      <a:pt x="12" y="2"/>
                    </a:cubicBezTo>
                    <a:cubicBezTo>
                      <a:pt x="14" y="1"/>
                      <a:pt x="17" y="1"/>
                      <a:pt x="18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7" name="Freeform 523">
                <a:extLst>
                  <a:ext uri="{FF2B5EF4-FFF2-40B4-BE49-F238E27FC236}">
                    <a16:creationId xmlns:a16="http://schemas.microsoft.com/office/drawing/2014/main" id="{9B304B3C-9A0A-4269-B782-30C04EBAC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208"/>
                <a:ext cx="29" cy="17"/>
              </a:xfrm>
              <a:custGeom>
                <a:avLst/>
                <a:gdLst>
                  <a:gd name="T0" fmla="*/ 14 w 29"/>
                  <a:gd name="T1" fmla="*/ 9 h 18"/>
                  <a:gd name="T2" fmla="*/ 18 w 29"/>
                  <a:gd name="T3" fmla="*/ 9 h 18"/>
                  <a:gd name="T4" fmla="*/ 20 w 29"/>
                  <a:gd name="T5" fmla="*/ 9 h 18"/>
                  <a:gd name="T6" fmla="*/ 22 w 29"/>
                  <a:gd name="T7" fmla="*/ 9 h 18"/>
                  <a:gd name="T8" fmla="*/ 26 w 29"/>
                  <a:gd name="T9" fmla="*/ 8 h 18"/>
                  <a:gd name="T10" fmla="*/ 29 w 29"/>
                  <a:gd name="T11" fmla="*/ 5 h 18"/>
                  <a:gd name="T12" fmla="*/ 26 w 29"/>
                  <a:gd name="T13" fmla="*/ 1 h 18"/>
                  <a:gd name="T14" fmla="*/ 19 w 29"/>
                  <a:gd name="T15" fmla="*/ 2 h 18"/>
                  <a:gd name="T16" fmla="*/ 9 w 29"/>
                  <a:gd name="T17" fmla="*/ 7 h 18"/>
                  <a:gd name="T18" fmla="*/ 3 w 29"/>
                  <a:gd name="T19" fmla="*/ 9 h 18"/>
                  <a:gd name="T20" fmla="*/ 0 w 29"/>
                  <a:gd name="T21" fmla="*/ 12 h 18"/>
                  <a:gd name="T22" fmla="*/ 8 w 29"/>
                  <a:gd name="T23" fmla="*/ 14 h 18"/>
                  <a:gd name="T24" fmla="*/ 12 w 29"/>
                  <a:gd name="T25" fmla="*/ 13 h 18"/>
                  <a:gd name="T26" fmla="*/ 12 w 29"/>
                  <a:gd name="T27" fmla="*/ 10 h 18"/>
                  <a:gd name="T28" fmla="*/ 8 w 29"/>
                  <a:gd name="T29" fmla="*/ 12 h 18"/>
                  <a:gd name="T30" fmla="*/ 4 w 29"/>
                  <a:gd name="T31" fmla="*/ 11 h 18"/>
                  <a:gd name="T32" fmla="*/ 11 w 29"/>
                  <a:gd name="T33" fmla="*/ 9 h 18"/>
                  <a:gd name="T34" fmla="*/ 14 w 29"/>
                  <a:gd name="T35" fmla="*/ 9 h 1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9" h="18">
                    <a:moveTo>
                      <a:pt x="14" y="9"/>
                    </a:moveTo>
                    <a:cubicBezTo>
                      <a:pt x="15" y="8"/>
                      <a:pt x="16" y="8"/>
                      <a:pt x="18" y="10"/>
                    </a:cubicBezTo>
                    <a:cubicBezTo>
                      <a:pt x="18" y="10"/>
                      <a:pt x="19" y="12"/>
                      <a:pt x="20" y="12"/>
                    </a:cubicBezTo>
                    <a:cubicBezTo>
                      <a:pt x="20" y="12"/>
                      <a:pt x="22" y="11"/>
                      <a:pt x="22" y="10"/>
                    </a:cubicBezTo>
                    <a:cubicBezTo>
                      <a:pt x="24" y="10"/>
                      <a:pt x="25" y="9"/>
                      <a:pt x="26" y="8"/>
                    </a:cubicBezTo>
                    <a:cubicBezTo>
                      <a:pt x="27" y="7"/>
                      <a:pt x="29" y="7"/>
                      <a:pt x="29" y="5"/>
                    </a:cubicBezTo>
                    <a:cubicBezTo>
                      <a:pt x="28" y="3"/>
                      <a:pt x="28" y="1"/>
                      <a:pt x="26" y="1"/>
                    </a:cubicBezTo>
                    <a:cubicBezTo>
                      <a:pt x="24" y="0"/>
                      <a:pt x="21" y="1"/>
                      <a:pt x="19" y="2"/>
                    </a:cubicBezTo>
                    <a:cubicBezTo>
                      <a:pt x="15" y="4"/>
                      <a:pt x="12" y="5"/>
                      <a:pt x="9" y="7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2"/>
                      <a:pt x="0" y="14"/>
                      <a:pt x="0" y="15"/>
                    </a:cubicBezTo>
                    <a:cubicBezTo>
                      <a:pt x="1" y="17"/>
                      <a:pt x="7" y="18"/>
                      <a:pt x="8" y="17"/>
                    </a:cubicBezTo>
                    <a:cubicBezTo>
                      <a:pt x="9" y="17"/>
                      <a:pt x="11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1" y="13"/>
                      <a:pt x="9" y="15"/>
                      <a:pt x="8" y="15"/>
                    </a:cubicBezTo>
                    <a:cubicBezTo>
                      <a:pt x="7" y="15"/>
                      <a:pt x="5" y="14"/>
                      <a:pt x="4" y="14"/>
                    </a:cubicBezTo>
                    <a:cubicBezTo>
                      <a:pt x="4" y="13"/>
                      <a:pt x="10" y="11"/>
                      <a:pt x="11" y="10"/>
                    </a:cubicBezTo>
                    <a:cubicBezTo>
                      <a:pt x="12" y="10"/>
                      <a:pt x="14" y="9"/>
                      <a:pt x="14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8" name="Freeform 524">
                <a:extLst>
                  <a:ext uri="{FF2B5EF4-FFF2-40B4-BE49-F238E27FC236}">
                    <a16:creationId xmlns:a16="http://schemas.microsoft.com/office/drawing/2014/main" id="{1DEE6A25-3339-4401-8408-5D7904A55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207"/>
                <a:ext cx="19" cy="21"/>
              </a:xfrm>
              <a:custGeom>
                <a:avLst/>
                <a:gdLst>
                  <a:gd name="T0" fmla="*/ 1 w 20"/>
                  <a:gd name="T1" fmla="*/ 16 h 22"/>
                  <a:gd name="T2" fmla="*/ 0 w 20"/>
                  <a:gd name="T3" fmla="*/ 16 h 22"/>
                  <a:gd name="T4" fmla="*/ 8 w 20"/>
                  <a:gd name="T5" fmla="*/ 11 h 22"/>
                  <a:gd name="T6" fmla="*/ 10 w 20"/>
                  <a:gd name="T7" fmla="*/ 7 h 22"/>
                  <a:gd name="T8" fmla="*/ 14 w 20"/>
                  <a:gd name="T9" fmla="*/ 4 h 22"/>
                  <a:gd name="T10" fmla="*/ 17 w 20"/>
                  <a:gd name="T11" fmla="*/ 0 h 22"/>
                  <a:gd name="T12" fmla="*/ 14 w 20"/>
                  <a:gd name="T13" fmla="*/ 9 h 22"/>
                  <a:gd name="T14" fmla="*/ 16 w 20"/>
                  <a:gd name="T15" fmla="*/ 10 h 22"/>
                  <a:gd name="T16" fmla="*/ 16 w 20"/>
                  <a:gd name="T17" fmla="*/ 11 h 22"/>
                  <a:gd name="T18" fmla="*/ 13 w 20"/>
                  <a:gd name="T19" fmla="*/ 15 h 22"/>
                  <a:gd name="T20" fmla="*/ 10 w 20"/>
                  <a:gd name="T21" fmla="*/ 18 h 22"/>
                  <a:gd name="T22" fmla="*/ 13 w 20"/>
                  <a:gd name="T23" fmla="*/ 11 h 22"/>
                  <a:gd name="T24" fmla="*/ 12 w 20"/>
                  <a:gd name="T25" fmla="*/ 11 h 22"/>
                  <a:gd name="T26" fmla="*/ 10 w 20"/>
                  <a:gd name="T27" fmla="*/ 11 h 22"/>
                  <a:gd name="T28" fmla="*/ 6 w 20"/>
                  <a:gd name="T29" fmla="*/ 17 h 22"/>
                  <a:gd name="T30" fmla="*/ 0 w 20"/>
                  <a:gd name="T31" fmla="*/ 18 h 22"/>
                  <a:gd name="T32" fmla="*/ 0 w 20"/>
                  <a:gd name="T33" fmla="*/ 18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0" h="22">
                    <a:moveTo>
                      <a:pt x="1" y="19"/>
                    </a:moveTo>
                    <a:cubicBezTo>
                      <a:pt x="1" y="19"/>
                      <a:pt x="1" y="19"/>
                      <a:pt x="0" y="19"/>
                    </a:cubicBezTo>
                    <a:cubicBezTo>
                      <a:pt x="3" y="17"/>
                      <a:pt x="5" y="15"/>
                      <a:pt x="8" y="12"/>
                    </a:cubicBezTo>
                    <a:cubicBezTo>
                      <a:pt x="10" y="11"/>
                      <a:pt x="12" y="9"/>
                      <a:pt x="13" y="7"/>
                    </a:cubicBezTo>
                    <a:cubicBezTo>
                      <a:pt x="15" y="6"/>
                      <a:pt x="16" y="5"/>
                      <a:pt x="17" y="4"/>
                    </a:cubicBezTo>
                    <a:cubicBezTo>
                      <a:pt x="18" y="3"/>
                      <a:pt x="20" y="2"/>
                      <a:pt x="20" y="0"/>
                    </a:cubicBezTo>
                    <a:cubicBezTo>
                      <a:pt x="20" y="3"/>
                      <a:pt x="18" y="6"/>
                      <a:pt x="17" y="9"/>
                    </a:cubicBezTo>
                    <a:cubicBezTo>
                      <a:pt x="18" y="9"/>
                      <a:pt x="19" y="8"/>
                      <a:pt x="19" y="10"/>
                    </a:cubicBezTo>
                    <a:cubicBezTo>
                      <a:pt x="20" y="11"/>
                      <a:pt x="19" y="13"/>
                      <a:pt x="19" y="14"/>
                    </a:cubicBezTo>
                    <a:cubicBezTo>
                      <a:pt x="18" y="15"/>
                      <a:pt x="17" y="17"/>
                      <a:pt x="16" y="18"/>
                    </a:cubicBezTo>
                    <a:cubicBezTo>
                      <a:pt x="15" y="19"/>
                      <a:pt x="14" y="20"/>
                      <a:pt x="13" y="21"/>
                    </a:cubicBezTo>
                    <a:cubicBezTo>
                      <a:pt x="13" y="18"/>
                      <a:pt x="15" y="15"/>
                      <a:pt x="16" y="13"/>
                    </a:cubicBezTo>
                    <a:cubicBezTo>
                      <a:pt x="16" y="12"/>
                      <a:pt x="16" y="11"/>
                      <a:pt x="15" y="11"/>
                    </a:cubicBezTo>
                    <a:cubicBezTo>
                      <a:pt x="15" y="10"/>
                      <a:pt x="14" y="11"/>
                      <a:pt x="13" y="12"/>
                    </a:cubicBezTo>
                    <a:cubicBezTo>
                      <a:pt x="11" y="14"/>
                      <a:pt x="9" y="17"/>
                      <a:pt x="6" y="20"/>
                    </a:cubicBezTo>
                    <a:cubicBezTo>
                      <a:pt x="4" y="21"/>
                      <a:pt x="3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39" name="Freeform 525">
                <a:extLst>
                  <a:ext uri="{FF2B5EF4-FFF2-40B4-BE49-F238E27FC236}">
                    <a16:creationId xmlns:a16="http://schemas.microsoft.com/office/drawing/2014/main" id="{318E30D9-28B8-49B9-B436-F01D1127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126"/>
                <a:ext cx="21" cy="74"/>
              </a:xfrm>
              <a:custGeom>
                <a:avLst/>
                <a:gdLst>
                  <a:gd name="T0" fmla="*/ 7 w 22"/>
                  <a:gd name="T1" fmla="*/ 1 h 76"/>
                  <a:gd name="T2" fmla="*/ 8 w 22"/>
                  <a:gd name="T3" fmla="*/ 5 h 76"/>
                  <a:gd name="T4" fmla="*/ 4 w 22"/>
                  <a:gd name="T5" fmla="*/ 10 h 76"/>
                  <a:gd name="T6" fmla="*/ 8 w 22"/>
                  <a:gd name="T7" fmla="*/ 20 h 76"/>
                  <a:gd name="T8" fmla="*/ 11 w 22"/>
                  <a:gd name="T9" fmla="*/ 37 h 76"/>
                  <a:gd name="T10" fmla="*/ 11 w 22"/>
                  <a:gd name="T11" fmla="*/ 46 h 76"/>
                  <a:gd name="T12" fmla="*/ 13 w 22"/>
                  <a:gd name="T13" fmla="*/ 54 h 76"/>
                  <a:gd name="T14" fmla="*/ 17 w 22"/>
                  <a:gd name="T15" fmla="*/ 61 h 76"/>
                  <a:gd name="T16" fmla="*/ 19 w 22"/>
                  <a:gd name="T17" fmla="*/ 70 h 76"/>
                  <a:gd name="T18" fmla="*/ 12 w 22"/>
                  <a:gd name="T19" fmla="*/ 59 h 76"/>
                  <a:gd name="T20" fmla="*/ 11 w 22"/>
                  <a:gd name="T21" fmla="*/ 54 h 76"/>
                  <a:gd name="T22" fmla="*/ 8 w 22"/>
                  <a:gd name="T23" fmla="*/ 38 h 76"/>
                  <a:gd name="T24" fmla="*/ 4 w 22"/>
                  <a:gd name="T25" fmla="*/ 22 h 76"/>
                  <a:gd name="T26" fmla="*/ 0 w 22"/>
                  <a:gd name="T27" fmla="*/ 13 h 76"/>
                  <a:gd name="T28" fmla="*/ 4 w 22"/>
                  <a:gd name="T29" fmla="*/ 5 h 76"/>
                  <a:gd name="T30" fmla="*/ 5 w 22"/>
                  <a:gd name="T31" fmla="*/ 3 h 76"/>
                  <a:gd name="T32" fmla="*/ 6 w 22"/>
                  <a:gd name="T33" fmla="*/ 0 h 76"/>
                  <a:gd name="T34" fmla="*/ 7 w 22"/>
                  <a:gd name="T35" fmla="*/ 0 h 7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" h="76">
                    <a:moveTo>
                      <a:pt x="7" y="1"/>
                    </a:moveTo>
                    <a:cubicBezTo>
                      <a:pt x="8" y="2"/>
                      <a:pt x="8" y="4"/>
                      <a:pt x="8" y="5"/>
                    </a:cubicBezTo>
                    <a:cubicBezTo>
                      <a:pt x="7" y="7"/>
                      <a:pt x="5" y="9"/>
                      <a:pt x="4" y="10"/>
                    </a:cubicBezTo>
                    <a:cubicBezTo>
                      <a:pt x="2" y="14"/>
                      <a:pt x="6" y="19"/>
                      <a:pt x="8" y="23"/>
                    </a:cubicBezTo>
                    <a:cubicBezTo>
                      <a:pt x="10" y="29"/>
                      <a:pt x="11" y="34"/>
                      <a:pt x="11" y="40"/>
                    </a:cubicBezTo>
                    <a:cubicBezTo>
                      <a:pt x="12" y="43"/>
                      <a:pt x="12" y="46"/>
                      <a:pt x="13" y="49"/>
                    </a:cubicBezTo>
                    <a:cubicBezTo>
                      <a:pt x="14" y="52"/>
                      <a:pt x="15" y="54"/>
                      <a:pt x="16" y="57"/>
                    </a:cubicBezTo>
                    <a:cubicBezTo>
                      <a:pt x="17" y="61"/>
                      <a:pt x="19" y="64"/>
                      <a:pt x="20" y="67"/>
                    </a:cubicBezTo>
                    <a:cubicBezTo>
                      <a:pt x="21" y="70"/>
                      <a:pt x="21" y="73"/>
                      <a:pt x="22" y="76"/>
                    </a:cubicBezTo>
                    <a:cubicBezTo>
                      <a:pt x="20" y="72"/>
                      <a:pt x="17" y="69"/>
                      <a:pt x="15" y="65"/>
                    </a:cubicBezTo>
                    <a:cubicBezTo>
                      <a:pt x="14" y="62"/>
                      <a:pt x="13" y="60"/>
                      <a:pt x="12" y="57"/>
                    </a:cubicBezTo>
                    <a:cubicBezTo>
                      <a:pt x="10" y="52"/>
                      <a:pt x="9" y="46"/>
                      <a:pt x="8" y="41"/>
                    </a:cubicBezTo>
                    <a:cubicBezTo>
                      <a:pt x="8" y="35"/>
                      <a:pt x="6" y="30"/>
                      <a:pt x="4" y="25"/>
                    </a:cubicBezTo>
                    <a:cubicBezTo>
                      <a:pt x="3" y="21"/>
                      <a:pt x="1" y="17"/>
                      <a:pt x="0" y="13"/>
                    </a:cubicBezTo>
                    <a:cubicBezTo>
                      <a:pt x="0" y="10"/>
                      <a:pt x="2" y="8"/>
                      <a:pt x="4" y="5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0" name="Freeform 526">
                <a:extLst>
                  <a:ext uri="{FF2B5EF4-FFF2-40B4-BE49-F238E27FC236}">
                    <a16:creationId xmlns:a16="http://schemas.microsoft.com/office/drawing/2014/main" id="{3E7EB0B1-26E7-4CE6-93A8-E5C505BE3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139"/>
                <a:ext cx="23" cy="20"/>
              </a:xfrm>
              <a:custGeom>
                <a:avLst/>
                <a:gdLst>
                  <a:gd name="T0" fmla="*/ 22 w 23"/>
                  <a:gd name="T1" fmla="*/ 3 h 20"/>
                  <a:gd name="T2" fmla="*/ 23 w 23"/>
                  <a:gd name="T3" fmla="*/ 8 h 20"/>
                  <a:gd name="T4" fmla="*/ 12 w 23"/>
                  <a:gd name="T5" fmla="*/ 20 h 20"/>
                  <a:gd name="T6" fmla="*/ 0 w 23"/>
                  <a:gd name="T7" fmla="*/ 8 h 20"/>
                  <a:gd name="T8" fmla="*/ 1 w 23"/>
                  <a:gd name="T9" fmla="*/ 2 h 20"/>
                  <a:gd name="T10" fmla="*/ 22 w 23"/>
                  <a:gd name="T11" fmla="*/ 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2" y="3"/>
                    </a:moveTo>
                    <a:cubicBezTo>
                      <a:pt x="23" y="5"/>
                      <a:pt x="23" y="6"/>
                      <a:pt x="23" y="8"/>
                    </a:cubicBezTo>
                    <a:cubicBezTo>
                      <a:pt x="23" y="14"/>
                      <a:pt x="18" y="20"/>
                      <a:pt x="12" y="20"/>
                    </a:cubicBezTo>
                    <a:cubicBezTo>
                      <a:pt x="5" y="20"/>
                      <a:pt x="0" y="14"/>
                      <a:pt x="0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6" y="0"/>
                      <a:pt x="15" y="0"/>
                      <a:pt x="22" y="3"/>
                    </a:cubicBezTo>
                    <a:close/>
                  </a:path>
                </a:pathLst>
              </a:custGeom>
              <a:solidFill>
                <a:srgbClr val="61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1" name="Freeform 527">
                <a:extLst>
                  <a:ext uri="{FF2B5EF4-FFF2-40B4-BE49-F238E27FC236}">
                    <a16:creationId xmlns:a16="http://schemas.microsoft.com/office/drawing/2014/main" id="{1A3D7245-A5DD-42A6-B9F7-CF4822E3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139"/>
                <a:ext cx="23" cy="20"/>
              </a:xfrm>
              <a:custGeom>
                <a:avLst/>
                <a:gdLst>
                  <a:gd name="T0" fmla="*/ 22 w 23"/>
                  <a:gd name="T1" fmla="*/ 3 h 20"/>
                  <a:gd name="T2" fmla="*/ 23 w 23"/>
                  <a:gd name="T3" fmla="*/ 8 h 20"/>
                  <a:gd name="T4" fmla="*/ 12 w 23"/>
                  <a:gd name="T5" fmla="*/ 20 h 20"/>
                  <a:gd name="T6" fmla="*/ 0 w 23"/>
                  <a:gd name="T7" fmla="*/ 8 h 20"/>
                  <a:gd name="T8" fmla="*/ 1 w 23"/>
                  <a:gd name="T9" fmla="*/ 2 h 20"/>
                  <a:gd name="T10" fmla="*/ 22 w 23"/>
                  <a:gd name="T11" fmla="*/ 3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2" y="3"/>
                    </a:moveTo>
                    <a:cubicBezTo>
                      <a:pt x="23" y="5"/>
                      <a:pt x="23" y="6"/>
                      <a:pt x="23" y="8"/>
                    </a:cubicBezTo>
                    <a:cubicBezTo>
                      <a:pt x="23" y="14"/>
                      <a:pt x="18" y="20"/>
                      <a:pt x="12" y="20"/>
                    </a:cubicBezTo>
                    <a:cubicBezTo>
                      <a:pt x="5" y="20"/>
                      <a:pt x="0" y="14"/>
                      <a:pt x="0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6" y="0"/>
                      <a:pt x="15" y="0"/>
                      <a:pt x="22" y="3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2" name="Freeform 528">
                <a:extLst>
                  <a:ext uri="{FF2B5EF4-FFF2-40B4-BE49-F238E27FC236}">
                    <a16:creationId xmlns:a16="http://schemas.microsoft.com/office/drawing/2014/main" id="{AB9968BE-D089-42E2-967F-4A1FE4F8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37"/>
                <a:ext cx="23" cy="18"/>
              </a:xfrm>
              <a:custGeom>
                <a:avLst/>
                <a:gdLst>
                  <a:gd name="T0" fmla="*/ 20 w 24"/>
                  <a:gd name="T1" fmla="*/ 2 h 19"/>
                  <a:gd name="T2" fmla="*/ 21 w 24"/>
                  <a:gd name="T3" fmla="*/ 7 h 19"/>
                  <a:gd name="T4" fmla="*/ 12 w 24"/>
                  <a:gd name="T5" fmla="*/ 16 h 19"/>
                  <a:gd name="T6" fmla="*/ 0 w 24"/>
                  <a:gd name="T7" fmla="*/ 7 h 19"/>
                  <a:gd name="T8" fmla="*/ 1 w 24"/>
                  <a:gd name="T9" fmla="*/ 3 h 19"/>
                  <a:gd name="T10" fmla="*/ 20 w 24"/>
                  <a:gd name="T11" fmla="*/ 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3" y="2"/>
                    </a:moveTo>
                    <a:cubicBezTo>
                      <a:pt x="24" y="4"/>
                      <a:pt x="24" y="5"/>
                      <a:pt x="24" y="7"/>
                    </a:cubicBezTo>
                    <a:cubicBezTo>
                      <a:pt x="24" y="14"/>
                      <a:pt x="19" y="19"/>
                      <a:pt x="12" y="19"/>
                    </a:cubicBezTo>
                    <a:cubicBezTo>
                      <a:pt x="5" y="19"/>
                      <a:pt x="0" y="14"/>
                      <a:pt x="0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5" y="0"/>
                      <a:pt x="18" y="1"/>
                      <a:pt x="23" y="2"/>
                    </a:cubicBezTo>
                    <a:close/>
                  </a:path>
                </a:pathLst>
              </a:custGeom>
              <a:solidFill>
                <a:srgbClr val="618B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3" name="Freeform 529">
                <a:extLst>
                  <a:ext uri="{FF2B5EF4-FFF2-40B4-BE49-F238E27FC236}">
                    <a16:creationId xmlns:a16="http://schemas.microsoft.com/office/drawing/2014/main" id="{E132C107-4DF0-4E01-94DE-0E692DEC4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137"/>
                <a:ext cx="23" cy="18"/>
              </a:xfrm>
              <a:custGeom>
                <a:avLst/>
                <a:gdLst>
                  <a:gd name="T0" fmla="*/ 20 w 24"/>
                  <a:gd name="T1" fmla="*/ 2 h 19"/>
                  <a:gd name="T2" fmla="*/ 21 w 24"/>
                  <a:gd name="T3" fmla="*/ 7 h 19"/>
                  <a:gd name="T4" fmla="*/ 12 w 24"/>
                  <a:gd name="T5" fmla="*/ 16 h 19"/>
                  <a:gd name="T6" fmla="*/ 0 w 24"/>
                  <a:gd name="T7" fmla="*/ 7 h 19"/>
                  <a:gd name="T8" fmla="*/ 1 w 24"/>
                  <a:gd name="T9" fmla="*/ 3 h 19"/>
                  <a:gd name="T10" fmla="*/ 20 w 24"/>
                  <a:gd name="T11" fmla="*/ 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9">
                    <a:moveTo>
                      <a:pt x="23" y="2"/>
                    </a:moveTo>
                    <a:cubicBezTo>
                      <a:pt x="24" y="4"/>
                      <a:pt x="24" y="5"/>
                      <a:pt x="24" y="7"/>
                    </a:cubicBezTo>
                    <a:cubicBezTo>
                      <a:pt x="24" y="14"/>
                      <a:pt x="19" y="19"/>
                      <a:pt x="12" y="19"/>
                    </a:cubicBezTo>
                    <a:cubicBezTo>
                      <a:pt x="5" y="19"/>
                      <a:pt x="0" y="14"/>
                      <a:pt x="0" y="7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5" y="0"/>
                      <a:pt x="18" y="1"/>
                      <a:pt x="23" y="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4" name="Oval 530">
                <a:extLst>
                  <a:ext uri="{FF2B5EF4-FFF2-40B4-BE49-F238E27FC236}">
                    <a16:creationId xmlns:a16="http://schemas.microsoft.com/office/drawing/2014/main" id="{FB42C5D5-BB49-43DF-BD13-C98FF534B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" y="1137"/>
                <a:ext cx="10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5" name="Oval 531">
                <a:extLst>
                  <a:ext uri="{FF2B5EF4-FFF2-40B4-BE49-F238E27FC236}">
                    <a16:creationId xmlns:a16="http://schemas.microsoft.com/office/drawing/2014/main" id="{5124DCBB-222F-4A08-AAB1-671D22698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" y="1139"/>
                <a:ext cx="7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6" name="Oval 532">
                <a:extLst>
                  <a:ext uri="{FF2B5EF4-FFF2-40B4-BE49-F238E27FC236}">
                    <a16:creationId xmlns:a16="http://schemas.microsoft.com/office/drawing/2014/main" id="{A81A5AA8-F394-492A-965F-52E3A2ABF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" y="1140"/>
                <a:ext cx="12" cy="12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7" name="Oval 533">
                <a:extLst>
                  <a:ext uri="{FF2B5EF4-FFF2-40B4-BE49-F238E27FC236}">
                    <a16:creationId xmlns:a16="http://schemas.microsoft.com/office/drawing/2014/main" id="{F5A8F9D5-B107-454E-93EB-19B7713B8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1142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2148" name="Freeform 534">
                <a:extLst>
                  <a:ext uri="{FF2B5EF4-FFF2-40B4-BE49-F238E27FC236}">
                    <a16:creationId xmlns:a16="http://schemas.microsoft.com/office/drawing/2014/main" id="{358A5A07-DD14-471F-9EC6-198085FE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1137"/>
                <a:ext cx="40" cy="17"/>
              </a:xfrm>
              <a:custGeom>
                <a:avLst/>
                <a:gdLst>
                  <a:gd name="T0" fmla="*/ 3 w 40"/>
                  <a:gd name="T1" fmla="*/ 9 h 17"/>
                  <a:gd name="T2" fmla="*/ 5 w 40"/>
                  <a:gd name="T3" fmla="*/ 7 h 17"/>
                  <a:gd name="T4" fmla="*/ 9 w 40"/>
                  <a:gd name="T5" fmla="*/ 5 h 17"/>
                  <a:gd name="T6" fmla="*/ 13 w 40"/>
                  <a:gd name="T7" fmla="*/ 4 h 17"/>
                  <a:gd name="T8" fmla="*/ 23 w 40"/>
                  <a:gd name="T9" fmla="*/ 4 h 17"/>
                  <a:gd name="T10" fmla="*/ 29 w 40"/>
                  <a:gd name="T11" fmla="*/ 7 h 17"/>
                  <a:gd name="T12" fmla="*/ 36 w 40"/>
                  <a:gd name="T13" fmla="*/ 13 h 17"/>
                  <a:gd name="T14" fmla="*/ 40 w 40"/>
                  <a:gd name="T15" fmla="*/ 17 h 17"/>
                  <a:gd name="T16" fmla="*/ 38 w 40"/>
                  <a:gd name="T17" fmla="*/ 13 h 17"/>
                  <a:gd name="T18" fmla="*/ 36 w 40"/>
                  <a:gd name="T19" fmla="*/ 9 h 17"/>
                  <a:gd name="T20" fmla="*/ 31 w 40"/>
                  <a:gd name="T21" fmla="*/ 4 h 17"/>
                  <a:gd name="T22" fmla="*/ 13 w 40"/>
                  <a:gd name="T23" fmla="*/ 2 h 17"/>
                  <a:gd name="T24" fmla="*/ 3 w 40"/>
                  <a:gd name="T25" fmla="*/ 5 h 17"/>
                  <a:gd name="T26" fmla="*/ 1 w 40"/>
                  <a:gd name="T27" fmla="*/ 7 h 17"/>
                  <a:gd name="T28" fmla="*/ 2 w 40"/>
                  <a:gd name="T29" fmla="*/ 10 h 1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17">
                    <a:moveTo>
                      <a:pt x="3" y="9"/>
                    </a:moveTo>
                    <a:cubicBezTo>
                      <a:pt x="3" y="9"/>
                      <a:pt x="5" y="8"/>
                      <a:pt x="5" y="7"/>
                    </a:cubicBezTo>
                    <a:cubicBezTo>
                      <a:pt x="6" y="7"/>
                      <a:pt x="8" y="6"/>
                      <a:pt x="9" y="5"/>
                    </a:cubicBezTo>
                    <a:cubicBezTo>
                      <a:pt x="11" y="5"/>
                      <a:pt x="12" y="4"/>
                      <a:pt x="13" y="4"/>
                    </a:cubicBezTo>
                    <a:cubicBezTo>
                      <a:pt x="16" y="4"/>
                      <a:pt x="20" y="4"/>
                      <a:pt x="23" y="4"/>
                    </a:cubicBezTo>
                    <a:cubicBezTo>
                      <a:pt x="25" y="5"/>
                      <a:pt x="27" y="5"/>
                      <a:pt x="29" y="7"/>
                    </a:cubicBezTo>
                    <a:cubicBezTo>
                      <a:pt x="32" y="9"/>
                      <a:pt x="34" y="11"/>
                      <a:pt x="36" y="13"/>
                    </a:cubicBezTo>
                    <a:cubicBezTo>
                      <a:pt x="37" y="14"/>
                      <a:pt x="39" y="15"/>
                      <a:pt x="40" y="17"/>
                    </a:cubicBezTo>
                    <a:cubicBezTo>
                      <a:pt x="40" y="15"/>
                      <a:pt x="39" y="14"/>
                      <a:pt x="38" y="13"/>
                    </a:cubicBezTo>
                    <a:cubicBezTo>
                      <a:pt x="37" y="11"/>
                      <a:pt x="36" y="10"/>
                      <a:pt x="36" y="9"/>
                    </a:cubicBezTo>
                    <a:cubicBezTo>
                      <a:pt x="34" y="7"/>
                      <a:pt x="33" y="5"/>
                      <a:pt x="31" y="4"/>
                    </a:cubicBezTo>
                    <a:cubicBezTo>
                      <a:pt x="26" y="0"/>
                      <a:pt x="19" y="2"/>
                      <a:pt x="13" y="2"/>
                    </a:cubicBezTo>
                    <a:cubicBezTo>
                      <a:pt x="9" y="2"/>
                      <a:pt x="6" y="3"/>
                      <a:pt x="3" y="5"/>
                    </a:cubicBezTo>
                    <a:cubicBezTo>
                      <a:pt x="3" y="5"/>
                      <a:pt x="1" y="6"/>
                      <a:pt x="1" y="7"/>
                    </a:cubicBezTo>
                    <a:cubicBezTo>
                      <a:pt x="0" y="8"/>
                      <a:pt x="2" y="9"/>
                      <a:pt x="2" y="1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49" name="Freeform 535">
                <a:extLst>
                  <a:ext uri="{FF2B5EF4-FFF2-40B4-BE49-F238E27FC236}">
                    <a16:creationId xmlns:a16="http://schemas.microsoft.com/office/drawing/2014/main" id="{35661F76-AB28-4C40-BA9A-D62774DCC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140"/>
                <a:ext cx="3" cy="12"/>
              </a:xfrm>
              <a:custGeom>
                <a:avLst/>
                <a:gdLst>
                  <a:gd name="T0" fmla="*/ 0 w 4"/>
                  <a:gd name="T1" fmla="*/ 1 h 12"/>
                  <a:gd name="T2" fmla="*/ 1 w 4"/>
                  <a:gd name="T3" fmla="*/ 5 h 12"/>
                  <a:gd name="T4" fmla="*/ 2 w 4"/>
                  <a:gd name="T5" fmla="*/ 9 h 12"/>
                  <a:gd name="T6" fmla="*/ 1 w 4"/>
                  <a:gd name="T7" fmla="*/ 12 h 12"/>
                  <a:gd name="T8" fmla="*/ 2 w 4"/>
                  <a:gd name="T9" fmla="*/ 10 h 12"/>
                  <a:gd name="T10" fmla="*/ 2 w 4"/>
                  <a:gd name="T11" fmla="*/ 6 h 12"/>
                  <a:gd name="T12" fmla="*/ 2 w 4"/>
                  <a:gd name="T13" fmla="*/ 2 h 12"/>
                  <a:gd name="T14" fmla="*/ 0 w 4"/>
                  <a:gd name="T15" fmla="*/ 0 h 12"/>
                  <a:gd name="T16" fmla="*/ 0 w 4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" h="12">
                    <a:moveTo>
                      <a:pt x="0" y="1"/>
                    </a:moveTo>
                    <a:cubicBezTo>
                      <a:pt x="1" y="2"/>
                      <a:pt x="1" y="4"/>
                      <a:pt x="1" y="5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2" y="10"/>
                      <a:pt x="1" y="11"/>
                      <a:pt x="1" y="12"/>
                    </a:cubicBezTo>
                    <a:cubicBezTo>
                      <a:pt x="2" y="12"/>
                      <a:pt x="3" y="11"/>
                      <a:pt x="3" y="10"/>
                    </a:cubicBezTo>
                    <a:cubicBezTo>
                      <a:pt x="4" y="9"/>
                      <a:pt x="3" y="7"/>
                      <a:pt x="3" y="6"/>
                    </a:cubicBezTo>
                    <a:cubicBezTo>
                      <a:pt x="3" y="5"/>
                      <a:pt x="3" y="3"/>
                      <a:pt x="3" y="2"/>
                    </a:cubicBezTo>
                    <a:cubicBezTo>
                      <a:pt x="2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0" name="Freeform 536">
                <a:extLst>
                  <a:ext uri="{FF2B5EF4-FFF2-40B4-BE49-F238E27FC236}">
                    <a16:creationId xmlns:a16="http://schemas.microsoft.com/office/drawing/2014/main" id="{1D498C50-98A3-4FF0-BC6C-D0EB06329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151"/>
                <a:ext cx="41" cy="11"/>
              </a:xfrm>
              <a:custGeom>
                <a:avLst/>
                <a:gdLst>
                  <a:gd name="T0" fmla="*/ 31 w 42"/>
                  <a:gd name="T1" fmla="*/ 1 h 11"/>
                  <a:gd name="T2" fmla="*/ 26 w 42"/>
                  <a:gd name="T3" fmla="*/ 6 h 11"/>
                  <a:gd name="T4" fmla="*/ 21 w 42"/>
                  <a:gd name="T5" fmla="*/ 8 h 11"/>
                  <a:gd name="T6" fmla="*/ 16 w 42"/>
                  <a:gd name="T7" fmla="*/ 9 h 11"/>
                  <a:gd name="T8" fmla="*/ 9 w 42"/>
                  <a:gd name="T9" fmla="*/ 7 h 11"/>
                  <a:gd name="T10" fmla="*/ 5 w 42"/>
                  <a:gd name="T11" fmla="*/ 5 h 11"/>
                  <a:gd name="T12" fmla="*/ 2 w 42"/>
                  <a:gd name="T13" fmla="*/ 3 h 11"/>
                  <a:gd name="T14" fmla="*/ 0 w 42"/>
                  <a:gd name="T15" fmla="*/ 2 h 11"/>
                  <a:gd name="T16" fmla="*/ 1 w 42"/>
                  <a:gd name="T17" fmla="*/ 3 h 11"/>
                  <a:gd name="T18" fmla="*/ 4 w 42"/>
                  <a:gd name="T19" fmla="*/ 5 h 11"/>
                  <a:gd name="T20" fmla="*/ 10 w 42"/>
                  <a:gd name="T21" fmla="*/ 9 h 11"/>
                  <a:gd name="T22" fmla="*/ 22 w 42"/>
                  <a:gd name="T23" fmla="*/ 9 h 11"/>
                  <a:gd name="T24" fmla="*/ 32 w 42"/>
                  <a:gd name="T25" fmla="*/ 1 h 11"/>
                  <a:gd name="T26" fmla="*/ 31 w 42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2" h="11">
                    <a:moveTo>
                      <a:pt x="34" y="1"/>
                    </a:moveTo>
                    <a:cubicBezTo>
                      <a:pt x="36" y="3"/>
                      <a:pt x="30" y="6"/>
                      <a:pt x="29" y="6"/>
                    </a:cubicBezTo>
                    <a:cubicBezTo>
                      <a:pt x="26" y="8"/>
                      <a:pt x="24" y="8"/>
                      <a:pt x="22" y="8"/>
                    </a:cubicBezTo>
                    <a:cubicBezTo>
                      <a:pt x="20" y="9"/>
                      <a:pt x="18" y="9"/>
                      <a:pt x="16" y="9"/>
                    </a:cubicBezTo>
                    <a:cubicBezTo>
                      <a:pt x="14" y="9"/>
                      <a:pt x="11" y="8"/>
                      <a:pt x="9" y="7"/>
                    </a:cubicBezTo>
                    <a:cubicBezTo>
                      <a:pt x="8" y="7"/>
                      <a:pt x="6" y="6"/>
                      <a:pt x="5" y="5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ubicBezTo>
                      <a:pt x="6" y="7"/>
                      <a:pt x="8" y="8"/>
                      <a:pt x="10" y="9"/>
                    </a:cubicBezTo>
                    <a:cubicBezTo>
                      <a:pt x="15" y="11"/>
                      <a:pt x="20" y="11"/>
                      <a:pt x="25" y="9"/>
                    </a:cubicBezTo>
                    <a:cubicBezTo>
                      <a:pt x="29" y="9"/>
                      <a:pt x="42" y="6"/>
                      <a:pt x="35" y="1"/>
                    </a:cubicBezTo>
                    <a:cubicBezTo>
                      <a:pt x="35" y="0"/>
                      <a:pt x="34" y="0"/>
                      <a:pt x="34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1" name="Freeform 537">
                <a:extLst>
                  <a:ext uri="{FF2B5EF4-FFF2-40B4-BE49-F238E27FC236}">
                    <a16:creationId xmlns:a16="http://schemas.microsoft.com/office/drawing/2014/main" id="{E060E23D-3C31-4793-8E30-C29200F92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134"/>
                <a:ext cx="28" cy="3"/>
              </a:xfrm>
              <a:custGeom>
                <a:avLst/>
                <a:gdLst>
                  <a:gd name="T0" fmla="*/ 1 w 28"/>
                  <a:gd name="T1" fmla="*/ 2 h 4"/>
                  <a:gd name="T2" fmla="*/ 0 w 28"/>
                  <a:gd name="T3" fmla="*/ 2 h 4"/>
                  <a:gd name="T4" fmla="*/ 10 w 28"/>
                  <a:gd name="T5" fmla="*/ 0 h 4"/>
                  <a:gd name="T6" fmla="*/ 18 w 28"/>
                  <a:gd name="T7" fmla="*/ 0 h 4"/>
                  <a:gd name="T8" fmla="*/ 28 w 28"/>
                  <a:gd name="T9" fmla="*/ 2 h 4"/>
                  <a:gd name="T10" fmla="*/ 20 w 28"/>
                  <a:gd name="T11" fmla="*/ 2 h 4"/>
                  <a:gd name="T12" fmla="*/ 14 w 28"/>
                  <a:gd name="T13" fmla="*/ 1 h 4"/>
                  <a:gd name="T14" fmla="*/ 1 w 28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2" y="1"/>
                      <a:pt x="7" y="0"/>
                      <a:pt x="10" y="0"/>
                    </a:cubicBezTo>
                    <a:cubicBezTo>
                      <a:pt x="13" y="0"/>
                      <a:pt x="15" y="0"/>
                      <a:pt x="18" y="0"/>
                    </a:cubicBezTo>
                    <a:cubicBezTo>
                      <a:pt x="22" y="1"/>
                      <a:pt x="25" y="1"/>
                      <a:pt x="28" y="4"/>
                    </a:cubicBezTo>
                    <a:cubicBezTo>
                      <a:pt x="26" y="2"/>
                      <a:pt x="23" y="3"/>
                      <a:pt x="20" y="2"/>
                    </a:cubicBezTo>
                    <a:cubicBezTo>
                      <a:pt x="18" y="2"/>
                      <a:pt x="16" y="2"/>
                      <a:pt x="14" y="1"/>
                    </a:cubicBezTo>
                    <a:cubicBezTo>
                      <a:pt x="9" y="1"/>
                      <a:pt x="5" y="1"/>
                      <a:pt x="1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2" name="Freeform 538">
                <a:extLst>
                  <a:ext uri="{FF2B5EF4-FFF2-40B4-BE49-F238E27FC236}">
                    <a16:creationId xmlns:a16="http://schemas.microsoft.com/office/drawing/2014/main" id="{1A0C9BA6-E46D-49EA-B209-948226F7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135"/>
                <a:ext cx="57" cy="16"/>
              </a:xfrm>
              <a:custGeom>
                <a:avLst/>
                <a:gdLst>
                  <a:gd name="T0" fmla="*/ 54 w 58"/>
                  <a:gd name="T1" fmla="*/ 14 h 17"/>
                  <a:gd name="T2" fmla="*/ 51 w 58"/>
                  <a:gd name="T3" fmla="*/ 10 h 17"/>
                  <a:gd name="T4" fmla="*/ 46 w 58"/>
                  <a:gd name="T5" fmla="*/ 8 h 17"/>
                  <a:gd name="T6" fmla="*/ 38 w 58"/>
                  <a:gd name="T7" fmla="*/ 6 h 17"/>
                  <a:gd name="T8" fmla="*/ 29 w 58"/>
                  <a:gd name="T9" fmla="*/ 4 h 17"/>
                  <a:gd name="T10" fmla="*/ 18 w 58"/>
                  <a:gd name="T11" fmla="*/ 6 h 17"/>
                  <a:gd name="T12" fmla="*/ 9 w 58"/>
                  <a:gd name="T13" fmla="*/ 8 h 17"/>
                  <a:gd name="T14" fmla="*/ 2 w 58"/>
                  <a:gd name="T15" fmla="*/ 13 h 17"/>
                  <a:gd name="T16" fmla="*/ 1 w 58"/>
                  <a:gd name="T17" fmla="*/ 11 h 17"/>
                  <a:gd name="T18" fmla="*/ 9 w 58"/>
                  <a:gd name="T19" fmla="*/ 6 h 17"/>
                  <a:gd name="T20" fmla="*/ 16 w 58"/>
                  <a:gd name="T21" fmla="*/ 3 h 17"/>
                  <a:gd name="T22" fmla="*/ 23 w 58"/>
                  <a:gd name="T23" fmla="*/ 1 h 17"/>
                  <a:gd name="T24" fmla="*/ 29 w 58"/>
                  <a:gd name="T25" fmla="*/ 0 h 17"/>
                  <a:gd name="T26" fmla="*/ 34 w 58"/>
                  <a:gd name="T27" fmla="*/ 0 h 17"/>
                  <a:gd name="T28" fmla="*/ 46 w 58"/>
                  <a:gd name="T29" fmla="*/ 7 h 17"/>
                  <a:gd name="T30" fmla="*/ 52 w 58"/>
                  <a:gd name="T31" fmla="*/ 10 h 17"/>
                  <a:gd name="T32" fmla="*/ 54 w 58"/>
                  <a:gd name="T33" fmla="*/ 12 h 17"/>
                  <a:gd name="T34" fmla="*/ 55 w 58"/>
                  <a:gd name="T35" fmla="*/ 14 h 17"/>
                  <a:gd name="T36" fmla="*/ 55 w 58"/>
                  <a:gd name="T37" fmla="*/ 13 h 1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8" h="17">
                    <a:moveTo>
                      <a:pt x="57" y="17"/>
                    </a:moveTo>
                    <a:cubicBezTo>
                      <a:pt x="58" y="16"/>
                      <a:pt x="55" y="14"/>
                      <a:pt x="54" y="13"/>
                    </a:cubicBezTo>
                    <a:cubicBezTo>
                      <a:pt x="53" y="12"/>
                      <a:pt x="51" y="11"/>
                      <a:pt x="49" y="10"/>
                    </a:cubicBezTo>
                    <a:cubicBezTo>
                      <a:pt x="47" y="8"/>
                      <a:pt x="44" y="6"/>
                      <a:pt x="41" y="6"/>
                    </a:cubicBezTo>
                    <a:cubicBezTo>
                      <a:pt x="38" y="5"/>
                      <a:pt x="34" y="4"/>
                      <a:pt x="30" y="4"/>
                    </a:cubicBezTo>
                    <a:cubicBezTo>
                      <a:pt x="26" y="4"/>
                      <a:pt x="22" y="5"/>
                      <a:pt x="18" y="6"/>
                    </a:cubicBezTo>
                    <a:cubicBezTo>
                      <a:pt x="15" y="7"/>
                      <a:pt x="11" y="8"/>
                      <a:pt x="9" y="10"/>
                    </a:cubicBezTo>
                    <a:cubicBezTo>
                      <a:pt x="6" y="12"/>
                      <a:pt x="4" y="14"/>
                      <a:pt x="2" y="16"/>
                    </a:cubicBezTo>
                    <a:cubicBezTo>
                      <a:pt x="0" y="16"/>
                      <a:pt x="0" y="15"/>
                      <a:pt x="1" y="14"/>
                    </a:cubicBezTo>
                    <a:cubicBezTo>
                      <a:pt x="3" y="11"/>
                      <a:pt x="7" y="8"/>
                      <a:pt x="9" y="6"/>
                    </a:cubicBezTo>
                    <a:cubicBezTo>
                      <a:pt x="11" y="5"/>
                      <a:pt x="14" y="4"/>
                      <a:pt x="16" y="3"/>
                    </a:cubicBezTo>
                    <a:cubicBezTo>
                      <a:pt x="18" y="2"/>
                      <a:pt x="21" y="1"/>
                      <a:pt x="23" y="1"/>
                    </a:cubicBezTo>
                    <a:cubicBezTo>
                      <a:pt x="25" y="0"/>
                      <a:pt x="28" y="0"/>
                      <a:pt x="30" y="0"/>
                    </a:cubicBezTo>
                    <a:cubicBezTo>
                      <a:pt x="32" y="0"/>
                      <a:pt x="35" y="0"/>
                      <a:pt x="37" y="0"/>
                    </a:cubicBezTo>
                    <a:cubicBezTo>
                      <a:pt x="42" y="1"/>
                      <a:pt x="46" y="4"/>
                      <a:pt x="49" y="7"/>
                    </a:cubicBezTo>
                    <a:cubicBezTo>
                      <a:pt x="51" y="9"/>
                      <a:pt x="53" y="11"/>
                      <a:pt x="55" y="13"/>
                    </a:cubicBezTo>
                    <a:cubicBezTo>
                      <a:pt x="56" y="14"/>
                      <a:pt x="56" y="15"/>
                      <a:pt x="57" y="15"/>
                    </a:cubicBezTo>
                    <a:cubicBezTo>
                      <a:pt x="57" y="16"/>
                      <a:pt x="58" y="16"/>
                      <a:pt x="58" y="17"/>
                    </a:cubicBezTo>
                    <a:cubicBezTo>
                      <a:pt x="58" y="17"/>
                      <a:pt x="58" y="16"/>
                      <a:pt x="58" y="16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3" name="Freeform 539">
                <a:extLst>
                  <a:ext uri="{FF2B5EF4-FFF2-40B4-BE49-F238E27FC236}">
                    <a16:creationId xmlns:a16="http://schemas.microsoft.com/office/drawing/2014/main" id="{C1446320-B98C-4752-A0EB-AD5DD2CDD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1146"/>
                <a:ext cx="13" cy="9"/>
              </a:xfrm>
              <a:custGeom>
                <a:avLst/>
                <a:gdLst>
                  <a:gd name="T0" fmla="*/ 7 w 13"/>
                  <a:gd name="T1" fmla="*/ 0 h 9"/>
                  <a:gd name="T2" fmla="*/ 7 w 13"/>
                  <a:gd name="T3" fmla="*/ 0 h 9"/>
                  <a:gd name="T4" fmla="*/ 9 w 13"/>
                  <a:gd name="T5" fmla="*/ 2 h 9"/>
                  <a:gd name="T6" fmla="*/ 12 w 13"/>
                  <a:gd name="T7" fmla="*/ 4 h 9"/>
                  <a:gd name="T8" fmla="*/ 12 w 13"/>
                  <a:gd name="T9" fmla="*/ 7 h 9"/>
                  <a:gd name="T10" fmla="*/ 8 w 13"/>
                  <a:gd name="T11" fmla="*/ 9 h 9"/>
                  <a:gd name="T12" fmla="*/ 2 w 13"/>
                  <a:gd name="T13" fmla="*/ 9 h 9"/>
                  <a:gd name="T14" fmla="*/ 2 w 13"/>
                  <a:gd name="T15" fmla="*/ 7 h 9"/>
                  <a:gd name="T16" fmla="*/ 7 w 13"/>
                  <a:gd name="T17" fmla="*/ 5 h 9"/>
                  <a:gd name="T18" fmla="*/ 9 w 13"/>
                  <a:gd name="T19" fmla="*/ 3 h 9"/>
                  <a:gd name="T20" fmla="*/ 7 w 13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" h="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9" y="2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1" y="8"/>
                      <a:pt x="9" y="9"/>
                      <a:pt x="8" y="9"/>
                    </a:cubicBezTo>
                    <a:cubicBezTo>
                      <a:pt x="5" y="9"/>
                      <a:pt x="4" y="9"/>
                      <a:pt x="2" y="9"/>
                    </a:cubicBezTo>
                    <a:cubicBezTo>
                      <a:pt x="0" y="9"/>
                      <a:pt x="1" y="7"/>
                      <a:pt x="2" y="7"/>
                    </a:cubicBezTo>
                    <a:cubicBezTo>
                      <a:pt x="3" y="6"/>
                      <a:pt x="6" y="6"/>
                      <a:pt x="7" y="5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8" y="2"/>
                      <a:pt x="7" y="1"/>
                      <a:pt x="7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4" name="Freeform 540">
                <a:extLst>
                  <a:ext uri="{FF2B5EF4-FFF2-40B4-BE49-F238E27FC236}">
                    <a16:creationId xmlns:a16="http://schemas.microsoft.com/office/drawing/2014/main" id="{62618034-A111-4575-9989-5856538D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147"/>
                <a:ext cx="46" cy="13"/>
              </a:xfrm>
              <a:custGeom>
                <a:avLst/>
                <a:gdLst>
                  <a:gd name="T0" fmla="*/ 3 w 47"/>
                  <a:gd name="T1" fmla="*/ 4 h 13"/>
                  <a:gd name="T2" fmla="*/ 9 w 47"/>
                  <a:gd name="T3" fmla="*/ 8 h 13"/>
                  <a:gd name="T4" fmla="*/ 15 w 47"/>
                  <a:gd name="T5" fmla="*/ 11 h 13"/>
                  <a:gd name="T6" fmla="*/ 23 w 47"/>
                  <a:gd name="T7" fmla="*/ 13 h 13"/>
                  <a:gd name="T8" fmla="*/ 26 w 47"/>
                  <a:gd name="T9" fmla="*/ 13 h 13"/>
                  <a:gd name="T10" fmla="*/ 38 w 47"/>
                  <a:gd name="T11" fmla="*/ 11 h 13"/>
                  <a:gd name="T12" fmla="*/ 44 w 47"/>
                  <a:gd name="T13" fmla="*/ 7 h 13"/>
                  <a:gd name="T14" fmla="*/ 44 w 47"/>
                  <a:gd name="T15" fmla="*/ 6 h 13"/>
                  <a:gd name="T16" fmla="*/ 39 w 47"/>
                  <a:gd name="T17" fmla="*/ 8 h 13"/>
                  <a:gd name="T18" fmla="*/ 30 w 47"/>
                  <a:gd name="T19" fmla="*/ 10 h 13"/>
                  <a:gd name="T20" fmla="*/ 22 w 47"/>
                  <a:gd name="T21" fmla="*/ 10 h 13"/>
                  <a:gd name="T22" fmla="*/ 11 w 47"/>
                  <a:gd name="T23" fmla="*/ 7 h 13"/>
                  <a:gd name="T24" fmla="*/ 3 w 47"/>
                  <a:gd name="T25" fmla="*/ 3 h 13"/>
                  <a:gd name="T26" fmla="*/ 1 w 47"/>
                  <a:gd name="T27" fmla="*/ 2 h 13"/>
                  <a:gd name="T28" fmla="*/ 3 w 47"/>
                  <a:gd name="T29" fmla="*/ 4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7" h="13">
                    <a:moveTo>
                      <a:pt x="3" y="4"/>
                    </a:moveTo>
                    <a:cubicBezTo>
                      <a:pt x="5" y="6"/>
                      <a:pt x="7" y="7"/>
                      <a:pt x="9" y="8"/>
                    </a:cubicBezTo>
                    <a:cubicBezTo>
                      <a:pt x="11" y="10"/>
                      <a:pt x="13" y="11"/>
                      <a:pt x="15" y="11"/>
                    </a:cubicBezTo>
                    <a:cubicBezTo>
                      <a:pt x="18" y="12"/>
                      <a:pt x="20" y="12"/>
                      <a:pt x="23" y="13"/>
                    </a:cubicBezTo>
                    <a:cubicBezTo>
                      <a:pt x="25" y="13"/>
                      <a:pt x="27" y="13"/>
                      <a:pt x="29" y="13"/>
                    </a:cubicBezTo>
                    <a:cubicBezTo>
                      <a:pt x="33" y="13"/>
                      <a:pt x="38" y="12"/>
                      <a:pt x="41" y="11"/>
                    </a:cubicBezTo>
                    <a:cubicBezTo>
                      <a:pt x="43" y="9"/>
                      <a:pt x="45" y="8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5" y="6"/>
                      <a:pt x="43" y="7"/>
                      <a:pt x="42" y="8"/>
                    </a:cubicBezTo>
                    <a:cubicBezTo>
                      <a:pt x="39" y="9"/>
                      <a:pt x="36" y="10"/>
                      <a:pt x="33" y="10"/>
                    </a:cubicBezTo>
                    <a:cubicBezTo>
                      <a:pt x="30" y="11"/>
                      <a:pt x="26" y="11"/>
                      <a:pt x="22" y="10"/>
                    </a:cubicBezTo>
                    <a:cubicBezTo>
                      <a:pt x="18" y="9"/>
                      <a:pt x="15" y="8"/>
                      <a:pt x="11" y="7"/>
                    </a:cubicBezTo>
                    <a:cubicBezTo>
                      <a:pt x="8" y="6"/>
                      <a:pt x="5" y="5"/>
                      <a:pt x="3" y="3"/>
                    </a:cubicBezTo>
                    <a:cubicBezTo>
                      <a:pt x="3" y="3"/>
                      <a:pt x="2" y="0"/>
                      <a:pt x="1" y="2"/>
                    </a:cubicBezTo>
                    <a:cubicBezTo>
                      <a:pt x="0" y="3"/>
                      <a:pt x="2" y="4"/>
                      <a:pt x="3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5" name="Freeform 541">
                <a:extLst>
                  <a:ext uri="{FF2B5EF4-FFF2-40B4-BE49-F238E27FC236}">
                    <a16:creationId xmlns:a16="http://schemas.microsoft.com/office/drawing/2014/main" id="{DF26859C-B5BD-4613-8B99-3E3827E56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" y="1129"/>
                <a:ext cx="63" cy="19"/>
              </a:xfrm>
              <a:custGeom>
                <a:avLst/>
                <a:gdLst>
                  <a:gd name="T0" fmla="*/ 61 w 64"/>
                  <a:gd name="T1" fmla="*/ 10 h 20"/>
                  <a:gd name="T2" fmla="*/ 54 w 64"/>
                  <a:gd name="T3" fmla="*/ 9 h 20"/>
                  <a:gd name="T4" fmla="*/ 49 w 64"/>
                  <a:gd name="T5" fmla="*/ 5 h 20"/>
                  <a:gd name="T6" fmla="*/ 37 w 64"/>
                  <a:gd name="T7" fmla="*/ 1 h 20"/>
                  <a:gd name="T8" fmla="*/ 21 w 64"/>
                  <a:gd name="T9" fmla="*/ 4 h 20"/>
                  <a:gd name="T10" fmla="*/ 14 w 64"/>
                  <a:gd name="T11" fmla="*/ 9 h 20"/>
                  <a:gd name="T12" fmla="*/ 6 w 64"/>
                  <a:gd name="T13" fmla="*/ 11 h 20"/>
                  <a:gd name="T14" fmla="*/ 0 w 64"/>
                  <a:gd name="T15" fmla="*/ 17 h 20"/>
                  <a:gd name="T16" fmla="*/ 3 w 64"/>
                  <a:gd name="T17" fmla="*/ 13 h 20"/>
                  <a:gd name="T18" fmla="*/ 7 w 64"/>
                  <a:gd name="T19" fmla="*/ 10 h 20"/>
                  <a:gd name="T20" fmla="*/ 12 w 64"/>
                  <a:gd name="T21" fmla="*/ 9 h 20"/>
                  <a:gd name="T22" fmla="*/ 25 w 64"/>
                  <a:gd name="T23" fmla="*/ 2 h 20"/>
                  <a:gd name="T24" fmla="*/ 33 w 64"/>
                  <a:gd name="T25" fmla="*/ 0 h 20"/>
                  <a:gd name="T26" fmla="*/ 39 w 64"/>
                  <a:gd name="T27" fmla="*/ 0 h 20"/>
                  <a:gd name="T28" fmla="*/ 43 w 64"/>
                  <a:gd name="T29" fmla="*/ 2 h 20"/>
                  <a:gd name="T30" fmla="*/ 54 w 64"/>
                  <a:gd name="T31" fmla="*/ 7 h 20"/>
                  <a:gd name="T32" fmla="*/ 60 w 64"/>
                  <a:gd name="T33" fmla="*/ 1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64" h="20">
                    <a:moveTo>
                      <a:pt x="64" y="12"/>
                    </a:moveTo>
                    <a:cubicBezTo>
                      <a:pt x="62" y="11"/>
                      <a:pt x="59" y="10"/>
                      <a:pt x="57" y="9"/>
                    </a:cubicBezTo>
                    <a:cubicBezTo>
                      <a:pt x="56" y="7"/>
                      <a:pt x="54" y="6"/>
                      <a:pt x="52" y="5"/>
                    </a:cubicBezTo>
                    <a:cubicBezTo>
                      <a:pt x="48" y="3"/>
                      <a:pt x="44" y="1"/>
                      <a:pt x="40" y="1"/>
                    </a:cubicBezTo>
                    <a:cubicBezTo>
                      <a:pt x="33" y="1"/>
                      <a:pt x="27" y="2"/>
                      <a:pt x="21" y="4"/>
                    </a:cubicBezTo>
                    <a:cubicBezTo>
                      <a:pt x="19" y="5"/>
                      <a:pt x="16" y="7"/>
                      <a:pt x="14" y="9"/>
                    </a:cubicBezTo>
                    <a:cubicBezTo>
                      <a:pt x="11" y="11"/>
                      <a:pt x="9" y="12"/>
                      <a:pt x="6" y="14"/>
                    </a:cubicBezTo>
                    <a:cubicBezTo>
                      <a:pt x="4" y="16"/>
                      <a:pt x="1" y="18"/>
                      <a:pt x="0" y="20"/>
                    </a:cubicBezTo>
                    <a:cubicBezTo>
                      <a:pt x="1" y="19"/>
                      <a:pt x="2" y="17"/>
                      <a:pt x="3" y="16"/>
                    </a:cubicBezTo>
                    <a:cubicBezTo>
                      <a:pt x="4" y="15"/>
                      <a:pt x="6" y="14"/>
                      <a:pt x="7" y="12"/>
                    </a:cubicBezTo>
                    <a:cubicBezTo>
                      <a:pt x="9" y="11"/>
                      <a:pt x="10" y="10"/>
                      <a:pt x="12" y="9"/>
                    </a:cubicBezTo>
                    <a:cubicBezTo>
                      <a:pt x="16" y="6"/>
                      <a:pt x="21" y="4"/>
                      <a:pt x="25" y="2"/>
                    </a:cubicBezTo>
                    <a:cubicBezTo>
                      <a:pt x="29" y="0"/>
                      <a:pt x="33" y="0"/>
                      <a:pt x="36" y="0"/>
                    </a:cubicBezTo>
                    <a:cubicBezTo>
                      <a:pt x="38" y="0"/>
                      <a:pt x="40" y="0"/>
                      <a:pt x="42" y="0"/>
                    </a:cubicBezTo>
                    <a:cubicBezTo>
                      <a:pt x="43" y="0"/>
                      <a:pt x="45" y="1"/>
                      <a:pt x="46" y="2"/>
                    </a:cubicBezTo>
                    <a:cubicBezTo>
                      <a:pt x="50" y="4"/>
                      <a:pt x="54" y="5"/>
                      <a:pt x="57" y="7"/>
                    </a:cubicBezTo>
                    <a:cubicBezTo>
                      <a:pt x="59" y="8"/>
                      <a:pt x="61" y="11"/>
                      <a:pt x="63" y="1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6" name="Freeform 542">
                <a:extLst>
                  <a:ext uri="{FF2B5EF4-FFF2-40B4-BE49-F238E27FC236}">
                    <a16:creationId xmlns:a16="http://schemas.microsoft.com/office/drawing/2014/main" id="{4404EE6A-5F25-4B05-8094-12E276B00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401"/>
                <a:ext cx="13" cy="68"/>
              </a:xfrm>
              <a:custGeom>
                <a:avLst/>
                <a:gdLst>
                  <a:gd name="T0" fmla="*/ 9 w 13"/>
                  <a:gd name="T1" fmla="*/ 0 h 70"/>
                  <a:gd name="T2" fmla="*/ 5 w 13"/>
                  <a:gd name="T3" fmla="*/ 16 h 70"/>
                  <a:gd name="T4" fmla="*/ 3 w 13"/>
                  <a:gd name="T5" fmla="*/ 34 h 70"/>
                  <a:gd name="T6" fmla="*/ 13 w 13"/>
                  <a:gd name="T7" fmla="*/ 64 h 70"/>
                  <a:gd name="T8" fmla="*/ 7 w 13"/>
                  <a:gd name="T9" fmla="*/ 27 h 70"/>
                  <a:gd name="T10" fmla="*/ 11 w 13"/>
                  <a:gd name="T11" fmla="*/ 2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70">
                    <a:moveTo>
                      <a:pt x="9" y="0"/>
                    </a:moveTo>
                    <a:cubicBezTo>
                      <a:pt x="6" y="8"/>
                      <a:pt x="6" y="11"/>
                      <a:pt x="5" y="16"/>
                    </a:cubicBezTo>
                    <a:cubicBezTo>
                      <a:pt x="3" y="23"/>
                      <a:pt x="3" y="30"/>
                      <a:pt x="3" y="37"/>
                    </a:cubicBezTo>
                    <a:cubicBezTo>
                      <a:pt x="3" y="48"/>
                      <a:pt x="0" y="66"/>
                      <a:pt x="13" y="70"/>
                    </a:cubicBezTo>
                    <a:cubicBezTo>
                      <a:pt x="3" y="58"/>
                      <a:pt x="7" y="44"/>
                      <a:pt x="7" y="30"/>
                    </a:cubicBezTo>
                    <a:cubicBezTo>
                      <a:pt x="7" y="21"/>
                      <a:pt x="8" y="11"/>
                      <a:pt x="1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7" name="Freeform 543">
                <a:extLst>
                  <a:ext uri="{FF2B5EF4-FFF2-40B4-BE49-F238E27FC236}">
                    <a16:creationId xmlns:a16="http://schemas.microsoft.com/office/drawing/2014/main" id="{23F61227-2DCC-41CC-9177-E83A796965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1098"/>
                <a:ext cx="89" cy="35"/>
              </a:xfrm>
              <a:custGeom>
                <a:avLst/>
                <a:gdLst>
                  <a:gd name="T0" fmla="*/ 80 w 92"/>
                  <a:gd name="T1" fmla="*/ 5 h 35"/>
                  <a:gd name="T2" fmla="*/ 43 w 92"/>
                  <a:gd name="T3" fmla="*/ 2 h 35"/>
                  <a:gd name="T4" fmla="*/ 1 w 92"/>
                  <a:gd name="T5" fmla="*/ 29 h 35"/>
                  <a:gd name="T6" fmla="*/ 1 w 92"/>
                  <a:gd name="T7" fmla="*/ 35 h 35"/>
                  <a:gd name="T8" fmla="*/ 15 w 92"/>
                  <a:gd name="T9" fmla="*/ 26 h 35"/>
                  <a:gd name="T10" fmla="*/ 56 w 92"/>
                  <a:gd name="T11" fmla="*/ 17 h 35"/>
                  <a:gd name="T12" fmla="*/ 78 w 92"/>
                  <a:gd name="T13" fmla="*/ 20 h 35"/>
                  <a:gd name="T14" fmla="*/ 80 w 92"/>
                  <a:gd name="T15" fmla="*/ 5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2" h="35">
                    <a:moveTo>
                      <a:pt x="89" y="5"/>
                    </a:moveTo>
                    <a:cubicBezTo>
                      <a:pt x="84" y="1"/>
                      <a:pt x="60" y="0"/>
                      <a:pt x="46" y="2"/>
                    </a:cubicBezTo>
                    <a:cubicBezTo>
                      <a:pt x="33" y="4"/>
                      <a:pt x="4" y="17"/>
                      <a:pt x="1" y="29"/>
                    </a:cubicBezTo>
                    <a:cubicBezTo>
                      <a:pt x="0" y="35"/>
                      <a:pt x="1" y="35"/>
                      <a:pt x="1" y="35"/>
                    </a:cubicBezTo>
                    <a:cubicBezTo>
                      <a:pt x="1" y="35"/>
                      <a:pt x="0" y="33"/>
                      <a:pt x="16" y="26"/>
                    </a:cubicBezTo>
                    <a:cubicBezTo>
                      <a:pt x="32" y="20"/>
                      <a:pt x="48" y="17"/>
                      <a:pt x="62" y="17"/>
                    </a:cubicBezTo>
                    <a:cubicBezTo>
                      <a:pt x="76" y="18"/>
                      <a:pt x="83" y="24"/>
                      <a:pt x="87" y="20"/>
                    </a:cubicBezTo>
                    <a:cubicBezTo>
                      <a:pt x="90" y="15"/>
                      <a:pt x="92" y="7"/>
                      <a:pt x="89" y="5"/>
                    </a:cubicBezTo>
                    <a:close/>
                  </a:path>
                </a:pathLst>
              </a:custGeom>
              <a:solidFill>
                <a:srgbClr val="702B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8" name="Freeform 544">
                <a:extLst>
                  <a:ext uri="{FF2B5EF4-FFF2-40B4-BE49-F238E27FC236}">
                    <a16:creationId xmlns:a16="http://schemas.microsoft.com/office/drawing/2014/main" id="{6EAD4A25-BBD2-43FE-8985-8CADEA36B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098"/>
                <a:ext cx="54" cy="31"/>
              </a:xfrm>
              <a:custGeom>
                <a:avLst/>
                <a:gdLst>
                  <a:gd name="T0" fmla="*/ 3 w 55"/>
                  <a:gd name="T1" fmla="*/ 9 h 31"/>
                  <a:gd name="T2" fmla="*/ 49 w 55"/>
                  <a:gd name="T3" fmla="*/ 11 h 31"/>
                  <a:gd name="T4" fmla="*/ 51 w 55"/>
                  <a:gd name="T5" fmla="*/ 26 h 31"/>
                  <a:gd name="T6" fmla="*/ 30 w 55"/>
                  <a:gd name="T7" fmla="*/ 19 h 31"/>
                  <a:gd name="T8" fmla="*/ 2 w 55"/>
                  <a:gd name="T9" fmla="*/ 23 h 31"/>
                  <a:gd name="T10" fmla="*/ 3 w 55"/>
                  <a:gd name="T11" fmla="*/ 9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" h="31">
                    <a:moveTo>
                      <a:pt x="3" y="9"/>
                    </a:moveTo>
                    <a:cubicBezTo>
                      <a:pt x="7" y="6"/>
                      <a:pt x="38" y="0"/>
                      <a:pt x="52" y="11"/>
                    </a:cubicBezTo>
                    <a:cubicBezTo>
                      <a:pt x="52" y="11"/>
                      <a:pt x="55" y="18"/>
                      <a:pt x="54" y="26"/>
                    </a:cubicBezTo>
                    <a:cubicBezTo>
                      <a:pt x="54" y="26"/>
                      <a:pt x="49" y="20"/>
                      <a:pt x="33" y="19"/>
                    </a:cubicBezTo>
                    <a:cubicBezTo>
                      <a:pt x="17" y="18"/>
                      <a:pt x="3" y="31"/>
                      <a:pt x="2" y="23"/>
                    </a:cubicBezTo>
                    <a:cubicBezTo>
                      <a:pt x="0" y="16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702B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59" name="Freeform 545">
                <a:extLst>
                  <a:ext uri="{FF2B5EF4-FFF2-40B4-BE49-F238E27FC236}">
                    <a16:creationId xmlns:a16="http://schemas.microsoft.com/office/drawing/2014/main" id="{7B1C90F1-05EB-48D9-9FA0-C6E28F2E0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3" y="1011"/>
                <a:ext cx="92" cy="95"/>
              </a:xfrm>
              <a:custGeom>
                <a:avLst/>
                <a:gdLst>
                  <a:gd name="T0" fmla="*/ 86 w 95"/>
                  <a:gd name="T1" fmla="*/ 2 h 98"/>
                  <a:gd name="T2" fmla="*/ 73 w 95"/>
                  <a:gd name="T3" fmla="*/ 4 h 98"/>
                  <a:gd name="T4" fmla="*/ 58 w 95"/>
                  <a:gd name="T5" fmla="*/ 8 h 98"/>
                  <a:gd name="T6" fmla="*/ 36 w 95"/>
                  <a:gd name="T7" fmla="*/ 32 h 98"/>
                  <a:gd name="T8" fmla="*/ 30 w 95"/>
                  <a:gd name="T9" fmla="*/ 47 h 98"/>
                  <a:gd name="T10" fmla="*/ 19 w 95"/>
                  <a:gd name="T11" fmla="*/ 62 h 98"/>
                  <a:gd name="T12" fmla="*/ 9 w 95"/>
                  <a:gd name="T13" fmla="*/ 76 h 98"/>
                  <a:gd name="T14" fmla="*/ 1 w 95"/>
                  <a:gd name="T15" fmla="*/ 89 h 98"/>
                  <a:gd name="T16" fmla="*/ 16 w 95"/>
                  <a:gd name="T17" fmla="*/ 59 h 98"/>
                  <a:gd name="T18" fmla="*/ 27 w 95"/>
                  <a:gd name="T19" fmla="*/ 47 h 98"/>
                  <a:gd name="T20" fmla="*/ 29 w 95"/>
                  <a:gd name="T21" fmla="*/ 34 h 98"/>
                  <a:gd name="T22" fmla="*/ 47 w 95"/>
                  <a:gd name="T23" fmla="*/ 11 h 98"/>
                  <a:gd name="T24" fmla="*/ 75 w 95"/>
                  <a:gd name="T25" fmla="*/ 1 h 98"/>
                  <a:gd name="T26" fmla="*/ 84 w 95"/>
                  <a:gd name="T27" fmla="*/ 1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5" h="98">
                    <a:moveTo>
                      <a:pt x="95" y="2"/>
                    </a:moveTo>
                    <a:cubicBezTo>
                      <a:pt x="91" y="3"/>
                      <a:pt x="85" y="3"/>
                      <a:pt x="80" y="4"/>
                    </a:cubicBezTo>
                    <a:cubicBezTo>
                      <a:pt x="74" y="4"/>
                      <a:pt x="69" y="6"/>
                      <a:pt x="64" y="8"/>
                    </a:cubicBezTo>
                    <a:cubicBezTo>
                      <a:pt x="54" y="14"/>
                      <a:pt x="46" y="26"/>
                      <a:pt x="39" y="35"/>
                    </a:cubicBezTo>
                    <a:cubicBezTo>
                      <a:pt x="35" y="40"/>
                      <a:pt x="35" y="45"/>
                      <a:pt x="33" y="51"/>
                    </a:cubicBezTo>
                    <a:cubicBezTo>
                      <a:pt x="31" y="57"/>
                      <a:pt x="27" y="63"/>
                      <a:pt x="22" y="68"/>
                    </a:cubicBezTo>
                    <a:cubicBezTo>
                      <a:pt x="18" y="73"/>
                      <a:pt x="14" y="78"/>
                      <a:pt x="9" y="83"/>
                    </a:cubicBezTo>
                    <a:cubicBezTo>
                      <a:pt x="6" y="86"/>
                      <a:pt x="0" y="93"/>
                      <a:pt x="1" y="98"/>
                    </a:cubicBezTo>
                    <a:cubicBezTo>
                      <a:pt x="2" y="85"/>
                      <a:pt x="10" y="74"/>
                      <a:pt x="19" y="65"/>
                    </a:cubicBezTo>
                    <a:cubicBezTo>
                      <a:pt x="23" y="61"/>
                      <a:pt x="28" y="57"/>
                      <a:pt x="30" y="51"/>
                    </a:cubicBezTo>
                    <a:cubicBezTo>
                      <a:pt x="32" y="47"/>
                      <a:pt x="31" y="41"/>
                      <a:pt x="32" y="37"/>
                    </a:cubicBezTo>
                    <a:cubicBezTo>
                      <a:pt x="35" y="27"/>
                      <a:pt x="47" y="19"/>
                      <a:pt x="53" y="11"/>
                    </a:cubicBezTo>
                    <a:cubicBezTo>
                      <a:pt x="60" y="2"/>
                      <a:pt x="71" y="2"/>
                      <a:pt x="82" y="1"/>
                    </a:cubicBezTo>
                    <a:cubicBezTo>
                      <a:pt x="86" y="0"/>
                      <a:pt x="91" y="1"/>
                      <a:pt x="93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0" name="Freeform 546">
                <a:extLst>
                  <a:ext uri="{FF2B5EF4-FFF2-40B4-BE49-F238E27FC236}">
                    <a16:creationId xmlns:a16="http://schemas.microsoft.com/office/drawing/2014/main" id="{7E5061CC-25E1-42B9-9F59-1A3F458D2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1123"/>
                <a:ext cx="30" cy="64"/>
              </a:xfrm>
              <a:custGeom>
                <a:avLst/>
                <a:gdLst>
                  <a:gd name="T0" fmla="*/ 27 w 31"/>
                  <a:gd name="T1" fmla="*/ 1 h 66"/>
                  <a:gd name="T2" fmla="*/ 26 w 31"/>
                  <a:gd name="T3" fmla="*/ 16 h 66"/>
                  <a:gd name="T4" fmla="*/ 21 w 31"/>
                  <a:gd name="T5" fmla="*/ 23 h 66"/>
                  <a:gd name="T6" fmla="*/ 20 w 31"/>
                  <a:gd name="T7" fmla="*/ 32 h 66"/>
                  <a:gd name="T8" fmla="*/ 19 w 31"/>
                  <a:gd name="T9" fmla="*/ 43 h 66"/>
                  <a:gd name="T10" fmla="*/ 15 w 31"/>
                  <a:gd name="T11" fmla="*/ 57 h 66"/>
                  <a:gd name="T12" fmla="*/ 0 w 31"/>
                  <a:gd name="T13" fmla="*/ 49 h 66"/>
                  <a:gd name="T14" fmla="*/ 15 w 31"/>
                  <a:gd name="T15" fmla="*/ 50 h 66"/>
                  <a:gd name="T16" fmla="*/ 15 w 31"/>
                  <a:gd name="T17" fmla="*/ 42 h 66"/>
                  <a:gd name="T18" fmla="*/ 18 w 31"/>
                  <a:gd name="T19" fmla="*/ 30 h 66"/>
                  <a:gd name="T20" fmla="*/ 20 w 31"/>
                  <a:gd name="T21" fmla="*/ 22 h 66"/>
                  <a:gd name="T22" fmla="*/ 20 w 31"/>
                  <a:gd name="T23" fmla="*/ 18 h 66"/>
                  <a:gd name="T24" fmla="*/ 23 w 31"/>
                  <a:gd name="T25" fmla="*/ 16 h 66"/>
                  <a:gd name="T26" fmla="*/ 24 w 31"/>
                  <a:gd name="T27" fmla="*/ 8 h 66"/>
                  <a:gd name="T28" fmla="*/ 23 w 31"/>
                  <a:gd name="T29" fmla="*/ 4 h 66"/>
                  <a:gd name="T30" fmla="*/ 26 w 31"/>
                  <a:gd name="T31" fmla="*/ 0 h 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1" h="66">
                    <a:moveTo>
                      <a:pt x="30" y="1"/>
                    </a:moveTo>
                    <a:cubicBezTo>
                      <a:pt x="28" y="6"/>
                      <a:pt x="31" y="12"/>
                      <a:pt x="29" y="17"/>
                    </a:cubicBezTo>
                    <a:cubicBezTo>
                      <a:pt x="28" y="21"/>
                      <a:pt x="24" y="22"/>
                      <a:pt x="24" y="26"/>
                    </a:cubicBezTo>
                    <a:cubicBezTo>
                      <a:pt x="23" y="29"/>
                      <a:pt x="24" y="32"/>
                      <a:pt x="23" y="35"/>
                    </a:cubicBezTo>
                    <a:cubicBezTo>
                      <a:pt x="23" y="39"/>
                      <a:pt x="22" y="42"/>
                      <a:pt x="22" y="46"/>
                    </a:cubicBezTo>
                    <a:cubicBezTo>
                      <a:pt x="22" y="53"/>
                      <a:pt x="23" y="60"/>
                      <a:pt x="15" y="63"/>
                    </a:cubicBezTo>
                    <a:cubicBezTo>
                      <a:pt x="7" y="66"/>
                      <a:pt x="5" y="59"/>
                      <a:pt x="0" y="55"/>
                    </a:cubicBezTo>
                    <a:cubicBezTo>
                      <a:pt x="5" y="57"/>
                      <a:pt x="14" y="62"/>
                      <a:pt x="17" y="56"/>
                    </a:cubicBezTo>
                    <a:cubicBezTo>
                      <a:pt x="19" y="53"/>
                      <a:pt x="16" y="48"/>
                      <a:pt x="17" y="45"/>
                    </a:cubicBezTo>
                    <a:cubicBezTo>
                      <a:pt x="18" y="41"/>
                      <a:pt x="20" y="37"/>
                      <a:pt x="21" y="33"/>
                    </a:cubicBezTo>
                    <a:cubicBezTo>
                      <a:pt x="22" y="30"/>
                      <a:pt x="22" y="28"/>
                      <a:pt x="23" y="25"/>
                    </a:cubicBezTo>
                    <a:cubicBezTo>
                      <a:pt x="23" y="24"/>
                      <a:pt x="23" y="22"/>
                      <a:pt x="23" y="21"/>
                    </a:cubicBezTo>
                    <a:cubicBezTo>
                      <a:pt x="24" y="19"/>
                      <a:pt x="25" y="18"/>
                      <a:pt x="26" y="17"/>
                    </a:cubicBezTo>
                    <a:cubicBezTo>
                      <a:pt x="27" y="14"/>
                      <a:pt x="28" y="12"/>
                      <a:pt x="27" y="8"/>
                    </a:cubicBezTo>
                    <a:cubicBezTo>
                      <a:pt x="27" y="6"/>
                      <a:pt x="26" y="6"/>
                      <a:pt x="26" y="4"/>
                    </a:cubicBezTo>
                    <a:cubicBezTo>
                      <a:pt x="27" y="2"/>
                      <a:pt x="28" y="2"/>
                      <a:pt x="2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Freeform 547">
                <a:extLst>
                  <a:ext uri="{FF2B5EF4-FFF2-40B4-BE49-F238E27FC236}">
                    <a16:creationId xmlns:a16="http://schemas.microsoft.com/office/drawing/2014/main" id="{166388FD-F611-4850-AF21-304392363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1010"/>
                <a:ext cx="62" cy="14"/>
              </a:xfrm>
              <a:custGeom>
                <a:avLst/>
                <a:gdLst>
                  <a:gd name="T0" fmla="*/ 0 w 63"/>
                  <a:gd name="T1" fmla="*/ 3 h 15"/>
                  <a:gd name="T2" fmla="*/ 18 w 63"/>
                  <a:gd name="T3" fmla="*/ 7 h 15"/>
                  <a:gd name="T4" fmla="*/ 35 w 63"/>
                  <a:gd name="T5" fmla="*/ 11 h 15"/>
                  <a:gd name="T6" fmla="*/ 60 w 63"/>
                  <a:gd name="T7" fmla="*/ 2 h 15"/>
                  <a:gd name="T8" fmla="*/ 29 w 63"/>
                  <a:gd name="T9" fmla="*/ 9 h 15"/>
                  <a:gd name="T10" fmla="*/ 1 w 63"/>
                  <a:gd name="T11" fmla="*/ 3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15">
                    <a:moveTo>
                      <a:pt x="0" y="3"/>
                    </a:moveTo>
                    <a:cubicBezTo>
                      <a:pt x="6" y="2"/>
                      <a:pt x="13" y="7"/>
                      <a:pt x="18" y="9"/>
                    </a:cubicBezTo>
                    <a:cubicBezTo>
                      <a:pt x="24" y="12"/>
                      <a:pt x="31" y="14"/>
                      <a:pt x="38" y="14"/>
                    </a:cubicBezTo>
                    <a:cubicBezTo>
                      <a:pt x="47" y="15"/>
                      <a:pt x="60" y="12"/>
                      <a:pt x="63" y="2"/>
                    </a:cubicBezTo>
                    <a:cubicBezTo>
                      <a:pt x="55" y="8"/>
                      <a:pt x="39" y="13"/>
                      <a:pt x="29" y="12"/>
                    </a:cubicBezTo>
                    <a:cubicBezTo>
                      <a:pt x="18" y="10"/>
                      <a:pt x="13" y="0"/>
                      <a:pt x="1" y="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Freeform 548">
                <a:extLst>
                  <a:ext uri="{FF2B5EF4-FFF2-40B4-BE49-F238E27FC236}">
                    <a16:creationId xmlns:a16="http://schemas.microsoft.com/office/drawing/2014/main" id="{D1DBF417-55C0-446D-9320-68BF973C9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1007"/>
                <a:ext cx="37" cy="41"/>
              </a:xfrm>
              <a:custGeom>
                <a:avLst/>
                <a:gdLst>
                  <a:gd name="T0" fmla="*/ 1 w 38"/>
                  <a:gd name="T1" fmla="*/ 4 h 42"/>
                  <a:gd name="T2" fmla="*/ 13 w 38"/>
                  <a:gd name="T3" fmla="*/ 10 h 42"/>
                  <a:gd name="T4" fmla="*/ 19 w 38"/>
                  <a:gd name="T5" fmla="*/ 17 h 42"/>
                  <a:gd name="T6" fmla="*/ 26 w 38"/>
                  <a:gd name="T7" fmla="*/ 26 h 42"/>
                  <a:gd name="T8" fmla="*/ 35 w 38"/>
                  <a:gd name="T9" fmla="*/ 39 h 42"/>
                  <a:gd name="T10" fmla="*/ 18 w 38"/>
                  <a:gd name="T11" fmla="*/ 10 h 42"/>
                  <a:gd name="T12" fmla="*/ 0 w 38"/>
                  <a:gd name="T13" fmla="*/ 4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2">
                    <a:moveTo>
                      <a:pt x="1" y="4"/>
                    </a:moveTo>
                    <a:cubicBezTo>
                      <a:pt x="4" y="7"/>
                      <a:pt x="9" y="8"/>
                      <a:pt x="13" y="10"/>
                    </a:cubicBezTo>
                    <a:cubicBezTo>
                      <a:pt x="16" y="12"/>
                      <a:pt x="20" y="14"/>
                      <a:pt x="22" y="17"/>
                    </a:cubicBezTo>
                    <a:cubicBezTo>
                      <a:pt x="25" y="20"/>
                      <a:pt x="27" y="25"/>
                      <a:pt x="29" y="29"/>
                    </a:cubicBezTo>
                    <a:cubicBezTo>
                      <a:pt x="32" y="33"/>
                      <a:pt x="37" y="38"/>
                      <a:pt x="38" y="42"/>
                    </a:cubicBezTo>
                    <a:cubicBezTo>
                      <a:pt x="29" y="33"/>
                      <a:pt x="28" y="18"/>
                      <a:pt x="18" y="10"/>
                    </a:cubicBezTo>
                    <a:cubicBezTo>
                      <a:pt x="14" y="6"/>
                      <a:pt x="5" y="0"/>
                      <a:pt x="0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Freeform 549">
                <a:extLst>
                  <a:ext uri="{FF2B5EF4-FFF2-40B4-BE49-F238E27FC236}">
                    <a16:creationId xmlns:a16="http://schemas.microsoft.com/office/drawing/2014/main" id="{121901BA-6910-438F-8F64-76EE96814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031"/>
                <a:ext cx="15" cy="54"/>
              </a:xfrm>
              <a:custGeom>
                <a:avLst/>
                <a:gdLst>
                  <a:gd name="T0" fmla="*/ 1 w 16"/>
                  <a:gd name="T1" fmla="*/ 1 h 55"/>
                  <a:gd name="T2" fmla="*/ 6 w 16"/>
                  <a:gd name="T3" fmla="*/ 17 h 55"/>
                  <a:gd name="T4" fmla="*/ 8 w 16"/>
                  <a:gd name="T5" fmla="*/ 30 h 55"/>
                  <a:gd name="T6" fmla="*/ 8 w 16"/>
                  <a:gd name="T7" fmla="*/ 44 h 55"/>
                  <a:gd name="T8" fmla="*/ 13 w 16"/>
                  <a:gd name="T9" fmla="*/ 52 h 55"/>
                  <a:gd name="T10" fmla="*/ 9 w 16"/>
                  <a:gd name="T11" fmla="*/ 25 h 55"/>
                  <a:gd name="T12" fmla="*/ 1 w 16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5">
                    <a:moveTo>
                      <a:pt x="1" y="1"/>
                    </a:moveTo>
                    <a:cubicBezTo>
                      <a:pt x="0" y="3"/>
                      <a:pt x="5" y="14"/>
                      <a:pt x="6" y="17"/>
                    </a:cubicBezTo>
                    <a:cubicBezTo>
                      <a:pt x="7" y="22"/>
                      <a:pt x="7" y="28"/>
                      <a:pt x="8" y="33"/>
                    </a:cubicBezTo>
                    <a:cubicBezTo>
                      <a:pt x="8" y="38"/>
                      <a:pt x="9" y="42"/>
                      <a:pt x="10" y="47"/>
                    </a:cubicBezTo>
                    <a:cubicBezTo>
                      <a:pt x="12" y="50"/>
                      <a:pt x="14" y="52"/>
                      <a:pt x="16" y="55"/>
                    </a:cubicBezTo>
                    <a:cubicBezTo>
                      <a:pt x="9" y="45"/>
                      <a:pt x="13" y="36"/>
                      <a:pt x="12" y="25"/>
                    </a:cubicBezTo>
                    <a:cubicBezTo>
                      <a:pt x="11" y="14"/>
                      <a:pt x="7" y="8"/>
                      <a:pt x="1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Freeform 550">
                <a:extLst>
                  <a:ext uri="{FF2B5EF4-FFF2-40B4-BE49-F238E27FC236}">
                    <a16:creationId xmlns:a16="http://schemas.microsoft.com/office/drawing/2014/main" id="{7A982E84-0888-467B-BEAB-079F4F4D2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3" y="988"/>
                <a:ext cx="51" cy="64"/>
              </a:xfrm>
              <a:custGeom>
                <a:avLst/>
                <a:gdLst>
                  <a:gd name="T0" fmla="*/ 1 w 53"/>
                  <a:gd name="T1" fmla="*/ 1 h 65"/>
                  <a:gd name="T2" fmla="*/ 1 w 53"/>
                  <a:gd name="T3" fmla="*/ 0 h 65"/>
                  <a:gd name="T4" fmla="*/ 33 w 53"/>
                  <a:gd name="T5" fmla="*/ 32 h 65"/>
                  <a:gd name="T6" fmla="*/ 46 w 53"/>
                  <a:gd name="T7" fmla="*/ 62 h 65"/>
                  <a:gd name="T8" fmla="*/ 27 w 53"/>
                  <a:gd name="T9" fmla="*/ 24 h 65"/>
                  <a:gd name="T10" fmla="*/ 13 w 53"/>
                  <a:gd name="T11" fmla="*/ 8 h 65"/>
                  <a:gd name="T12" fmla="*/ 0 w 53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65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6" y="9"/>
                      <a:pt x="24" y="23"/>
                      <a:pt x="36" y="35"/>
                    </a:cubicBezTo>
                    <a:cubicBezTo>
                      <a:pt x="45" y="43"/>
                      <a:pt x="48" y="55"/>
                      <a:pt x="52" y="65"/>
                    </a:cubicBezTo>
                    <a:cubicBezTo>
                      <a:pt x="53" y="48"/>
                      <a:pt x="40" y="36"/>
                      <a:pt x="30" y="24"/>
                    </a:cubicBezTo>
                    <a:cubicBezTo>
                      <a:pt x="26" y="18"/>
                      <a:pt x="21" y="13"/>
                      <a:pt x="16" y="8"/>
                    </a:cubicBezTo>
                    <a:cubicBezTo>
                      <a:pt x="11" y="3"/>
                      <a:pt x="6" y="3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Freeform 551">
                <a:extLst>
                  <a:ext uri="{FF2B5EF4-FFF2-40B4-BE49-F238E27FC236}">
                    <a16:creationId xmlns:a16="http://schemas.microsoft.com/office/drawing/2014/main" id="{FA3FDAB5-1CDE-4C1D-8B28-8987E1FC2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959"/>
                <a:ext cx="135" cy="59"/>
              </a:xfrm>
              <a:custGeom>
                <a:avLst/>
                <a:gdLst>
                  <a:gd name="T0" fmla="*/ 0 w 139"/>
                  <a:gd name="T1" fmla="*/ 4 h 60"/>
                  <a:gd name="T2" fmla="*/ 17 w 139"/>
                  <a:gd name="T3" fmla="*/ 6 h 60"/>
                  <a:gd name="T4" fmla="*/ 30 w 139"/>
                  <a:gd name="T5" fmla="*/ 8 h 60"/>
                  <a:gd name="T6" fmla="*/ 45 w 139"/>
                  <a:gd name="T7" fmla="*/ 9 h 60"/>
                  <a:gd name="T8" fmla="*/ 57 w 139"/>
                  <a:gd name="T9" fmla="*/ 15 h 60"/>
                  <a:gd name="T10" fmla="*/ 82 w 139"/>
                  <a:gd name="T11" fmla="*/ 26 h 60"/>
                  <a:gd name="T12" fmla="*/ 102 w 139"/>
                  <a:gd name="T13" fmla="*/ 42 h 60"/>
                  <a:gd name="T14" fmla="*/ 127 w 139"/>
                  <a:gd name="T15" fmla="*/ 56 h 60"/>
                  <a:gd name="T16" fmla="*/ 107 w 139"/>
                  <a:gd name="T17" fmla="*/ 41 h 60"/>
                  <a:gd name="T18" fmla="*/ 85 w 139"/>
                  <a:gd name="T19" fmla="*/ 26 h 60"/>
                  <a:gd name="T20" fmla="*/ 66 w 139"/>
                  <a:gd name="T21" fmla="*/ 14 h 60"/>
                  <a:gd name="T22" fmla="*/ 43 w 139"/>
                  <a:gd name="T23" fmla="*/ 4 h 60"/>
                  <a:gd name="T24" fmla="*/ 0 w 139"/>
                  <a:gd name="T25" fmla="*/ 4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9" h="60">
                    <a:moveTo>
                      <a:pt x="0" y="4"/>
                    </a:moveTo>
                    <a:cubicBezTo>
                      <a:pt x="4" y="3"/>
                      <a:pt x="13" y="6"/>
                      <a:pt x="17" y="6"/>
                    </a:cubicBezTo>
                    <a:cubicBezTo>
                      <a:pt x="22" y="7"/>
                      <a:pt x="27" y="8"/>
                      <a:pt x="33" y="8"/>
                    </a:cubicBezTo>
                    <a:cubicBezTo>
                      <a:pt x="38" y="9"/>
                      <a:pt x="43" y="9"/>
                      <a:pt x="48" y="9"/>
                    </a:cubicBezTo>
                    <a:cubicBezTo>
                      <a:pt x="53" y="10"/>
                      <a:pt x="58" y="13"/>
                      <a:pt x="63" y="15"/>
                    </a:cubicBezTo>
                    <a:cubicBezTo>
                      <a:pt x="71" y="18"/>
                      <a:pt x="81" y="21"/>
                      <a:pt x="89" y="26"/>
                    </a:cubicBezTo>
                    <a:cubicBezTo>
                      <a:pt x="98" y="30"/>
                      <a:pt x="104" y="38"/>
                      <a:pt x="111" y="45"/>
                    </a:cubicBezTo>
                    <a:cubicBezTo>
                      <a:pt x="119" y="54"/>
                      <a:pt x="126" y="59"/>
                      <a:pt x="139" y="59"/>
                    </a:cubicBezTo>
                    <a:cubicBezTo>
                      <a:pt x="131" y="60"/>
                      <a:pt x="122" y="48"/>
                      <a:pt x="116" y="44"/>
                    </a:cubicBezTo>
                    <a:cubicBezTo>
                      <a:pt x="108" y="39"/>
                      <a:pt x="102" y="32"/>
                      <a:pt x="94" y="26"/>
                    </a:cubicBezTo>
                    <a:cubicBezTo>
                      <a:pt x="88" y="20"/>
                      <a:pt x="80" y="17"/>
                      <a:pt x="72" y="14"/>
                    </a:cubicBezTo>
                    <a:cubicBezTo>
                      <a:pt x="64" y="10"/>
                      <a:pt x="55" y="7"/>
                      <a:pt x="46" y="4"/>
                    </a:cubicBezTo>
                    <a:cubicBezTo>
                      <a:pt x="32" y="0"/>
                      <a:pt x="14" y="3"/>
                      <a:pt x="0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Freeform 552">
                <a:extLst>
                  <a:ext uri="{FF2B5EF4-FFF2-40B4-BE49-F238E27FC236}">
                    <a16:creationId xmlns:a16="http://schemas.microsoft.com/office/drawing/2014/main" id="{F9227BBC-4716-40BD-B1AD-FC6328E90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" y="963"/>
                <a:ext cx="114" cy="24"/>
              </a:xfrm>
              <a:custGeom>
                <a:avLst/>
                <a:gdLst>
                  <a:gd name="T0" fmla="*/ 108 w 117"/>
                  <a:gd name="T1" fmla="*/ 3 h 25"/>
                  <a:gd name="T2" fmla="*/ 78 w 117"/>
                  <a:gd name="T3" fmla="*/ 5 h 25"/>
                  <a:gd name="T4" fmla="*/ 44 w 117"/>
                  <a:gd name="T5" fmla="*/ 6 h 25"/>
                  <a:gd name="T6" fmla="*/ 20 w 117"/>
                  <a:gd name="T7" fmla="*/ 12 h 25"/>
                  <a:gd name="T8" fmla="*/ 0 w 117"/>
                  <a:gd name="T9" fmla="*/ 22 h 25"/>
                  <a:gd name="T10" fmla="*/ 33 w 117"/>
                  <a:gd name="T11" fmla="*/ 3 h 25"/>
                  <a:gd name="T12" fmla="*/ 63 w 117"/>
                  <a:gd name="T13" fmla="*/ 0 h 25"/>
                  <a:gd name="T14" fmla="*/ 94 w 117"/>
                  <a:gd name="T15" fmla="*/ 3 h 25"/>
                  <a:gd name="T16" fmla="*/ 101 w 117"/>
                  <a:gd name="T17" fmla="*/ 4 h 25"/>
                  <a:gd name="T18" fmla="*/ 107 w 117"/>
                  <a:gd name="T19" fmla="*/ 4 h 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7" h="25">
                    <a:moveTo>
                      <a:pt x="117" y="3"/>
                    </a:moveTo>
                    <a:cubicBezTo>
                      <a:pt x="106" y="6"/>
                      <a:pt x="95" y="5"/>
                      <a:pt x="84" y="5"/>
                    </a:cubicBezTo>
                    <a:cubicBezTo>
                      <a:pt x="72" y="5"/>
                      <a:pt x="60" y="5"/>
                      <a:pt x="47" y="6"/>
                    </a:cubicBezTo>
                    <a:cubicBezTo>
                      <a:pt x="38" y="6"/>
                      <a:pt x="32" y="8"/>
                      <a:pt x="23" y="12"/>
                    </a:cubicBezTo>
                    <a:cubicBezTo>
                      <a:pt x="15" y="15"/>
                      <a:pt x="8" y="21"/>
                      <a:pt x="0" y="25"/>
                    </a:cubicBezTo>
                    <a:cubicBezTo>
                      <a:pt x="12" y="19"/>
                      <a:pt x="23" y="8"/>
                      <a:pt x="36" y="3"/>
                    </a:cubicBezTo>
                    <a:cubicBezTo>
                      <a:pt x="47" y="0"/>
                      <a:pt x="58" y="1"/>
                      <a:pt x="69" y="0"/>
                    </a:cubicBezTo>
                    <a:cubicBezTo>
                      <a:pt x="80" y="0"/>
                      <a:pt x="91" y="1"/>
                      <a:pt x="102" y="3"/>
                    </a:cubicBezTo>
                    <a:cubicBezTo>
                      <a:pt x="105" y="3"/>
                      <a:pt x="107" y="4"/>
                      <a:pt x="110" y="4"/>
                    </a:cubicBezTo>
                    <a:cubicBezTo>
                      <a:pt x="112" y="4"/>
                      <a:pt x="117" y="4"/>
                      <a:pt x="116" y="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7" name="Freeform 553">
                <a:extLst>
                  <a:ext uri="{FF2B5EF4-FFF2-40B4-BE49-F238E27FC236}">
                    <a16:creationId xmlns:a16="http://schemas.microsoft.com/office/drawing/2014/main" id="{762B4F5C-5C06-4745-9A87-5C1E5F571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981"/>
                <a:ext cx="69" cy="91"/>
              </a:xfrm>
              <a:custGeom>
                <a:avLst/>
                <a:gdLst>
                  <a:gd name="T0" fmla="*/ 63 w 71"/>
                  <a:gd name="T1" fmla="*/ 2 h 93"/>
                  <a:gd name="T2" fmla="*/ 38 w 71"/>
                  <a:gd name="T3" fmla="*/ 24 h 93"/>
                  <a:gd name="T4" fmla="*/ 21 w 71"/>
                  <a:gd name="T5" fmla="*/ 53 h 93"/>
                  <a:gd name="T6" fmla="*/ 8 w 71"/>
                  <a:gd name="T7" fmla="*/ 73 h 93"/>
                  <a:gd name="T8" fmla="*/ 0 w 71"/>
                  <a:gd name="T9" fmla="*/ 87 h 93"/>
                  <a:gd name="T10" fmla="*/ 27 w 71"/>
                  <a:gd name="T11" fmla="*/ 34 h 93"/>
                  <a:gd name="T12" fmla="*/ 42 w 71"/>
                  <a:gd name="T13" fmla="*/ 15 h 93"/>
                  <a:gd name="T14" fmla="*/ 62 w 71"/>
                  <a:gd name="T15" fmla="*/ 0 h 93"/>
                  <a:gd name="T16" fmla="*/ 63 w 71"/>
                  <a:gd name="T17" fmla="*/ 0 h 9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1" h="93">
                    <a:moveTo>
                      <a:pt x="69" y="2"/>
                    </a:moveTo>
                    <a:cubicBezTo>
                      <a:pt x="71" y="5"/>
                      <a:pt x="45" y="24"/>
                      <a:pt x="41" y="27"/>
                    </a:cubicBezTo>
                    <a:cubicBezTo>
                      <a:pt x="32" y="36"/>
                      <a:pt x="29" y="45"/>
                      <a:pt x="24" y="56"/>
                    </a:cubicBezTo>
                    <a:cubicBezTo>
                      <a:pt x="19" y="64"/>
                      <a:pt x="14" y="71"/>
                      <a:pt x="8" y="79"/>
                    </a:cubicBezTo>
                    <a:cubicBezTo>
                      <a:pt x="4" y="83"/>
                      <a:pt x="3" y="88"/>
                      <a:pt x="0" y="93"/>
                    </a:cubicBezTo>
                    <a:cubicBezTo>
                      <a:pt x="3" y="72"/>
                      <a:pt x="19" y="55"/>
                      <a:pt x="30" y="37"/>
                    </a:cubicBezTo>
                    <a:cubicBezTo>
                      <a:pt x="35" y="29"/>
                      <a:pt x="37" y="21"/>
                      <a:pt x="45" y="15"/>
                    </a:cubicBezTo>
                    <a:cubicBezTo>
                      <a:pt x="52" y="9"/>
                      <a:pt x="59" y="4"/>
                      <a:pt x="68" y="0"/>
                    </a:cubicBezTo>
                    <a:cubicBezTo>
                      <a:pt x="68" y="0"/>
                      <a:pt x="68" y="0"/>
                      <a:pt x="69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8" name="Freeform 554">
                <a:extLst>
                  <a:ext uri="{FF2B5EF4-FFF2-40B4-BE49-F238E27FC236}">
                    <a16:creationId xmlns:a16="http://schemas.microsoft.com/office/drawing/2014/main" id="{57F5AF8E-5E2D-436A-A261-BDBD3D22F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1065"/>
                <a:ext cx="12" cy="85"/>
              </a:xfrm>
              <a:custGeom>
                <a:avLst/>
                <a:gdLst>
                  <a:gd name="T0" fmla="*/ 3 w 12"/>
                  <a:gd name="T1" fmla="*/ 7 h 87"/>
                  <a:gd name="T2" fmla="*/ 12 w 12"/>
                  <a:gd name="T3" fmla="*/ 0 h 87"/>
                  <a:gd name="T4" fmla="*/ 7 w 12"/>
                  <a:gd name="T5" fmla="*/ 21 h 87"/>
                  <a:gd name="T6" fmla="*/ 5 w 12"/>
                  <a:gd name="T7" fmla="*/ 43 h 87"/>
                  <a:gd name="T8" fmla="*/ 5 w 12"/>
                  <a:gd name="T9" fmla="*/ 63 h 87"/>
                  <a:gd name="T10" fmla="*/ 7 w 12"/>
                  <a:gd name="T11" fmla="*/ 81 h 87"/>
                  <a:gd name="T12" fmla="*/ 1 w 12"/>
                  <a:gd name="T13" fmla="*/ 62 h 87"/>
                  <a:gd name="T14" fmla="*/ 1 w 12"/>
                  <a:gd name="T15" fmla="*/ 37 h 87"/>
                  <a:gd name="T16" fmla="*/ 5 w 12"/>
                  <a:gd name="T17" fmla="*/ 19 h 87"/>
                  <a:gd name="T18" fmla="*/ 10 w 12"/>
                  <a:gd name="T19" fmla="*/ 4 h 87"/>
                  <a:gd name="T20" fmla="*/ 3 w 12"/>
                  <a:gd name="T21" fmla="*/ 7 h 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" h="87">
                    <a:moveTo>
                      <a:pt x="3" y="7"/>
                    </a:moveTo>
                    <a:cubicBezTo>
                      <a:pt x="6" y="5"/>
                      <a:pt x="9" y="2"/>
                      <a:pt x="12" y="0"/>
                    </a:cubicBezTo>
                    <a:cubicBezTo>
                      <a:pt x="11" y="8"/>
                      <a:pt x="9" y="16"/>
                      <a:pt x="7" y="24"/>
                    </a:cubicBezTo>
                    <a:cubicBezTo>
                      <a:pt x="5" y="31"/>
                      <a:pt x="6" y="39"/>
                      <a:pt x="5" y="46"/>
                    </a:cubicBezTo>
                    <a:cubicBezTo>
                      <a:pt x="4" y="54"/>
                      <a:pt x="4" y="61"/>
                      <a:pt x="5" y="68"/>
                    </a:cubicBezTo>
                    <a:cubicBezTo>
                      <a:pt x="5" y="75"/>
                      <a:pt x="6" y="81"/>
                      <a:pt x="7" y="87"/>
                    </a:cubicBezTo>
                    <a:cubicBezTo>
                      <a:pt x="5" y="80"/>
                      <a:pt x="3" y="73"/>
                      <a:pt x="1" y="65"/>
                    </a:cubicBezTo>
                    <a:cubicBezTo>
                      <a:pt x="0" y="57"/>
                      <a:pt x="0" y="48"/>
                      <a:pt x="1" y="40"/>
                    </a:cubicBezTo>
                    <a:cubicBezTo>
                      <a:pt x="2" y="33"/>
                      <a:pt x="3" y="26"/>
                      <a:pt x="5" y="19"/>
                    </a:cubicBezTo>
                    <a:cubicBezTo>
                      <a:pt x="6" y="14"/>
                      <a:pt x="9" y="9"/>
                      <a:pt x="10" y="4"/>
                    </a:cubicBezTo>
                    <a:cubicBezTo>
                      <a:pt x="8" y="6"/>
                      <a:pt x="6" y="7"/>
                      <a:pt x="3" y="7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9" name="Freeform 555">
                <a:extLst>
                  <a:ext uri="{FF2B5EF4-FFF2-40B4-BE49-F238E27FC236}">
                    <a16:creationId xmlns:a16="http://schemas.microsoft.com/office/drawing/2014/main" id="{D903EE5F-6EDC-4F62-8446-363C1B301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1150"/>
                <a:ext cx="12" cy="29"/>
              </a:xfrm>
              <a:custGeom>
                <a:avLst/>
                <a:gdLst>
                  <a:gd name="T0" fmla="*/ 2 w 12"/>
                  <a:gd name="T1" fmla="*/ 6 h 30"/>
                  <a:gd name="T2" fmla="*/ 2 w 12"/>
                  <a:gd name="T3" fmla="*/ 0 h 30"/>
                  <a:gd name="T4" fmla="*/ 8 w 12"/>
                  <a:gd name="T5" fmla="*/ 27 h 30"/>
                  <a:gd name="T6" fmla="*/ 4 w 12"/>
                  <a:gd name="T7" fmla="*/ 15 h 30"/>
                  <a:gd name="T8" fmla="*/ 1 w 12"/>
                  <a:gd name="T9" fmla="*/ 2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30">
                    <a:moveTo>
                      <a:pt x="2" y="6"/>
                    </a:moveTo>
                    <a:cubicBezTo>
                      <a:pt x="1" y="4"/>
                      <a:pt x="0" y="2"/>
                      <a:pt x="2" y="0"/>
                    </a:cubicBezTo>
                    <a:cubicBezTo>
                      <a:pt x="3" y="10"/>
                      <a:pt x="12" y="21"/>
                      <a:pt x="8" y="30"/>
                    </a:cubicBezTo>
                    <a:cubicBezTo>
                      <a:pt x="6" y="26"/>
                      <a:pt x="5" y="21"/>
                      <a:pt x="4" y="16"/>
                    </a:cubicBezTo>
                    <a:cubicBezTo>
                      <a:pt x="2" y="12"/>
                      <a:pt x="3" y="6"/>
                      <a:pt x="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0" name="Freeform 556">
                <a:extLst>
                  <a:ext uri="{FF2B5EF4-FFF2-40B4-BE49-F238E27FC236}">
                    <a16:creationId xmlns:a16="http://schemas.microsoft.com/office/drawing/2014/main" id="{CFC7ED47-0ACA-4EA8-BB9A-BDC9F3B8D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389"/>
                <a:ext cx="881" cy="861"/>
              </a:xfrm>
              <a:custGeom>
                <a:avLst/>
                <a:gdLst>
                  <a:gd name="T0" fmla="*/ 358 w 903"/>
                  <a:gd name="T1" fmla="*/ 750 h 883"/>
                  <a:gd name="T2" fmla="*/ 431 w 903"/>
                  <a:gd name="T3" fmla="*/ 767 h 883"/>
                  <a:gd name="T4" fmla="*/ 490 w 903"/>
                  <a:gd name="T5" fmla="*/ 780 h 883"/>
                  <a:gd name="T6" fmla="*/ 556 w 903"/>
                  <a:gd name="T7" fmla="*/ 788 h 883"/>
                  <a:gd name="T8" fmla="*/ 588 w 903"/>
                  <a:gd name="T9" fmla="*/ 765 h 883"/>
                  <a:gd name="T10" fmla="*/ 603 w 903"/>
                  <a:gd name="T11" fmla="*/ 726 h 883"/>
                  <a:gd name="T12" fmla="*/ 620 w 903"/>
                  <a:gd name="T13" fmla="*/ 688 h 883"/>
                  <a:gd name="T14" fmla="*/ 632 w 903"/>
                  <a:gd name="T15" fmla="*/ 668 h 883"/>
                  <a:gd name="T16" fmla="*/ 752 w 903"/>
                  <a:gd name="T17" fmla="*/ 709 h 883"/>
                  <a:gd name="T18" fmla="*/ 839 w 903"/>
                  <a:gd name="T19" fmla="*/ 688 h 883"/>
                  <a:gd name="T20" fmla="*/ 804 w 903"/>
                  <a:gd name="T21" fmla="*/ 608 h 883"/>
                  <a:gd name="T22" fmla="*/ 757 w 903"/>
                  <a:gd name="T23" fmla="*/ 549 h 883"/>
                  <a:gd name="T24" fmla="*/ 725 w 903"/>
                  <a:gd name="T25" fmla="*/ 511 h 883"/>
                  <a:gd name="T26" fmla="*/ 700 w 903"/>
                  <a:gd name="T27" fmla="*/ 477 h 883"/>
                  <a:gd name="T28" fmla="*/ 683 w 903"/>
                  <a:gd name="T29" fmla="*/ 462 h 883"/>
                  <a:gd name="T30" fmla="*/ 661 w 903"/>
                  <a:gd name="T31" fmla="*/ 424 h 883"/>
                  <a:gd name="T32" fmla="*/ 642 w 903"/>
                  <a:gd name="T33" fmla="*/ 406 h 883"/>
                  <a:gd name="T34" fmla="*/ 623 w 903"/>
                  <a:gd name="T35" fmla="*/ 374 h 883"/>
                  <a:gd name="T36" fmla="*/ 599 w 903"/>
                  <a:gd name="T37" fmla="*/ 269 h 883"/>
                  <a:gd name="T38" fmla="*/ 588 w 903"/>
                  <a:gd name="T39" fmla="*/ 176 h 883"/>
                  <a:gd name="T40" fmla="*/ 583 w 903"/>
                  <a:gd name="T41" fmla="*/ 148 h 883"/>
                  <a:gd name="T42" fmla="*/ 559 w 903"/>
                  <a:gd name="T43" fmla="*/ 98 h 883"/>
                  <a:gd name="T44" fmla="*/ 511 w 903"/>
                  <a:gd name="T45" fmla="*/ 65 h 883"/>
                  <a:gd name="T46" fmla="*/ 484 w 903"/>
                  <a:gd name="T47" fmla="*/ 57 h 883"/>
                  <a:gd name="T48" fmla="*/ 461 w 903"/>
                  <a:gd name="T49" fmla="*/ 50 h 883"/>
                  <a:gd name="T50" fmla="*/ 437 w 903"/>
                  <a:gd name="T51" fmla="*/ 41 h 883"/>
                  <a:gd name="T52" fmla="*/ 420 w 903"/>
                  <a:gd name="T53" fmla="*/ 33 h 883"/>
                  <a:gd name="T54" fmla="*/ 401 w 903"/>
                  <a:gd name="T55" fmla="*/ 26 h 883"/>
                  <a:gd name="T56" fmla="*/ 386 w 903"/>
                  <a:gd name="T57" fmla="*/ 19 h 883"/>
                  <a:gd name="T58" fmla="*/ 383 w 903"/>
                  <a:gd name="T59" fmla="*/ 33 h 883"/>
                  <a:gd name="T60" fmla="*/ 332 w 903"/>
                  <a:gd name="T61" fmla="*/ 106 h 883"/>
                  <a:gd name="T62" fmla="*/ 175 w 903"/>
                  <a:gd name="T63" fmla="*/ 0 h 883"/>
                  <a:gd name="T64" fmla="*/ 139 w 903"/>
                  <a:gd name="T65" fmla="*/ 17 h 883"/>
                  <a:gd name="T66" fmla="*/ 72 w 903"/>
                  <a:gd name="T67" fmla="*/ 46 h 883"/>
                  <a:gd name="T68" fmla="*/ 36 w 903"/>
                  <a:gd name="T69" fmla="*/ 74 h 883"/>
                  <a:gd name="T70" fmla="*/ 24 w 903"/>
                  <a:gd name="T71" fmla="*/ 109 h 883"/>
                  <a:gd name="T72" fmla="*/ 11 w 903"/>
                  <a:gd name="T73" fmla="*/ 140 h 883"/>
                  <a:gd name="T74" fmla="*/ 17 w 903"/>
                  <a:gd name="T75" fmla="*/ 174 h 883"/>
                  <a:gd name="T76" fmla="*/ 9 w 903"/>
                  <a:gd name="T77" fmla="*/ 201 h 883"/>
                  <a:gd name="T78" fmla="*/ 13 w 903"/>
                  <a:gd name="T79" fmla="*/ 240 h 883"/>
                  <a:gd name="T80" fmla="*/ 17 w 903"/>
                  <a:gd name="T81" fmla="*/ 276 h 883"/>
                  <a:gd name="T82" fmla="*/ 16 w 903"/>
                  <a:gd name="T83" fmla="*/ 317 h 883"/>
                  <a:gd name="T84" fmla="*/ 21 w 903"/>
                  <a:gd name="T85" fmla="*/ 382 h 883"/>
                  <a:gd name="T86" fmla="*/ 34 w 903"/>
                  <a:gd name="T87" fmla="*/ 467 h 883"/>
                  <a:gd name="T88" fmla="*/ 38 w 903"/>
                  <a:gd name="T89" fmla="*/ 513 h 883"/>
                  <a:gd name="T90" fmla="*/ 58 w 903"/>
                  <a:gd name="T91" fmla="*/ 566 h 883"/>
                  <a:gd name="T92" fmla="*/ 63 w 903"/>
                  <a:gd name="T93" fmla="*/ 607 h 883"/>
                  <a:gd name="T94" fmla="*/ 87 w 903"/>
                  <a:gd name="T95" fmla="*/ 658 h 883"/>
                  <a:gd name="T96" fmla="*/ 152 w 903"/>
                  <a:gd name="T97" fmla="*/ 701 h 883"/>
                  <a:gd name="T98" fmla="*/ 180 w 903"/>
                  <a:gd name="T99" fmla="*/ 710 h 883"/>
                  <a:gd name="T100" fmla="*/ 200 w 903"/>
                  <a:gd name="T101" fmla="*/ 744 h 883"/>
                  <a:gd name="T102" fmla="*/ 208 w 903"/>
                  <a:gd name="T103" fmla="*/ 806 h 883"/>
                  <a:gd name="T104" fmla="*/ 248 w 903"/>
                  <a:gd name="T105" fmla="*/ 810 h 883"/>
                  <a:gd name="T106" fmla="*/ 294 w 903"/>
                  <a:gd name="T107" fmla="*/ 784 h 883"/>
                  <a:gd name="T108" fmla="*/ 358 w 903"/>
                  <a:gd name="T109" fmla="*/ 750 h 88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3" h="883">
                    <a:moveTo>
                      <a:pt x="385" y="809"/>
                    </a:moveTo>
                    <a:cubicBezTo>
                      <a:pt x="416" y="816"/>
                      <a:pt x="450" y="825"/>
                      <a:pt x="464" y="828"/>
                    </a:cubicBezTo>
                    <a:cubicBezTo>
                      <a:pt x="486" y="833"/>
                      <a:pt x="502" y="838"/>
                      <a:pt x="528" y="841"/>
                    </a:cubicBezTo>
                    <a:cubicBezTo>
                      <a:pt x="554" y="844"/>
                      <a:pt x="582" y="848"/>
                      <a:pt x="599" y="850"/>
                    </a:cubicBezTo>
                    <a:cubicBezTo>
                      <a:pt x="617" y="853"/>
                      <a:pt x="621" y="834"/>
                      <a:pt x="633" y="826"/>
                    </a:cubicBezTo>
                    <a:cubicBezTo>
                      <a:pt x="645" y="818"/>
                      <a:pt x="646" y="803"/>
                      <a:pt x="649" y="784"/>
                    </a:cubicBezTo>
                    <a:cubicBezTo>
                      <a:pt x="653" y="764"/>
                      <a:pt x="660" y="754"/>
                      <a:pt x="667" y="743"/>
                    </a:cubicBezTo>
                    <a:cubicBezTo>
                      <a:pt x="675" y="732"/>
                      <a:pt x="681" y="721"/>
                      <a:pt x="681" y="721"/>
                    </a:cubicBezTo>
                    <a:cubicBezTo>
                      <a:pt x="810" y="765"/>
                      <a:pt x="810" y="765"/>
                      <a:pt x="810" y="765"/>
                    </a:cubicBezTo>
                    <a:cubicBezTo>
                      <a:pt x="903" y="743"/>
                      <a:pt x="903" y="743"/>
                      <a:pt x="903" y="743"/>
                    </a:cubicBezTo>
                    <a:cubicBezTo>
                      <a:pt x="898" y="718"/>
                      <a:pt x="878" y="680"/>
                      <a:pt x="866" y="656"/>
                    </a:cubicBezTo>
                    <a:cubicBezTo>
                      <a:pt x="854" y="632"/>
                      <a:pt x="828" y="610"/>
                      <a:pt x="815" y="592"/>
                    </a:cubicBezTo>
                    <a:cubicBezTo>
                      <a:pt x="803" y="574"/>
                      <a:pt x="793" y="570"/>
                      <a:pt x="781" y="551"/>
                    </a:cubicBezTo>
                    <a:cubicBezTo>
                      <a:pt x="769" y="532"/>
                      <a:pt x="760" y="524"/>
                      <a:pt x="753" y="514"/>
                    </a:cubicBezTo>
                    <a:cubicBezTo>
                      <a:pt x="745" y="504"/>
                      <a:pt x="745" y="498"/>
                      <a:pt x="735" y="498"/>
                    </a:cubicBezTo>
                    <a:cubicBezTo>
                      <a:pt x="726" y="497"/>
                      <a:pt x="722" y="478"/>
                      <a:pt x="711" y="457"/>
                    </a:cubicBezTo>
                    <a:cubicBezTo>
                      <a:pt x="701" y="436"/>
                      <a:pt x="695" y="446"/>
                      <a:pt x="691" y="438"/>
                    </a:cubicBezTo>
                    <a:cubicBezTo>
                      <a:pt x="687" y="429"/>
                      <a:pt x="680" y="420"/>
                      <a:pt x="671" y="404"/>
                    </a:cubicBezTo>
                    <a:cubicBezTo>
                      <a:pt x="663" y="387"/>
                      <a:pt x="648" y="304"/>
                      <a:pt x="645" y="290"/>
                    </a:cubicBezTo>
                    <a:cubicBezTo>
                      <a:pt x="642" y="277"/>
                      <a:pt x="634" y="217"/>
                      <a:pt x="633" y="191"/>
                    </a:cubicBezTo>
                    <a:cubicBezTo>
                      <a:pt x="631" y="166"/>
                      <a:pt x="633" y="172"/>
                      <a:pt x="628" y="160"/>
                    </a:cubicBezTo>
                    <a:cubicBezTo>
                      <a:pt x="622" y="148"/>
                      <a:pt x="615" y="133"/>
                      <a:pt x="602" y="107"/>
                    </a:cubicBezTo>
                    <a:cubicBezTo>
                      <a:pt x="588" y="81"/>
                      <a:pt x="560" y="73"/>
                      <a:pt x="550" y="71"/>
                    </a:cubicBezTo>
                    <a:cubicBezTo>
                      <a:pt x="540" y="68"/>
                      <a:pt x="534" y="66"/>
                      <a:pt x="521" y="61"/>
                    </a:cubicBezTo>
                    <a:cubicBezTo>
                      <a:pt x="509" y="55"/>
                      <a:pt x="504" y="55"/>
                      <a:pt x="496" y="53"/>
                    </a:cubicBezTo>
                    <a:cubicBezTo>
                      <a:pt x="489" y="52"/>
                      <a:pt x="479" y="45"/>
                      <a:pt x="470" y="44"/>
                    </a:cubicBezTo>
                    <a:cubicBezTo>
                      <a:pt x="461" y="43"/>
                      <a:pt x="458" y="41"/>
                      <a:pt x="452" y="36"/>
                    </a:cubicBezTo>
                    <a:cubicBezTo>
                      <a:pt x="446" y="30"/>
                      <a:pt x="444" y="31"/>
                      <a:pt x="432" y="29"/>
                    </a:cubicBezTo>
                    <a:cubicBezTo>
                      <a:pt x="421" y="27"/>
                      <a:pt x="416" y="19"/>
                      <a:pt x="416" y="19"/>
                    </a:cubicBezTo>
                    <a:cubicBezTo>
                      <a:pt x="412" y="26"/>
                      <a:pt x="413" y="36"/>
                      <a:pt x="413" y="36"/>
                    </a:cubicBezTo>
                    <a:cubicBezTo>
                      <a:pt x="451" y="102"/>
                      <a:pt x="405" y="113"/>
                      <a:pt x="358" y="115"/>
                    </a:cubicBezTo>
                    <a:cubicBezTo>
                      <a:pt x="214" y="122"/>
                      <a:pt x="188" y="0"/>
                      <a:pt x="188" y="0"/>
                    </a:cubicBezTo>
                    <a:cubicBezTo>
                      <a:pt x="188" y="0"/>
                      <a:pt x="169" y="10"/>
                      <a:pt x="150" y="17"/>
                    </a:cubicBezTo>
                    <a:cubicBezTo>
                      <a:pt x="131" y="24"/>
                      <a:pt x="95" y="41"/>
                      <a:pt x="78" y="49"/>
                    </a:cubicBezTo>
                    <a:cubicBezTo>
                      <a:pt x="61" y="57"/>
                      <a:pt x="49" y="64"/>
                      <a:pt x="39" y="80"/>
                    </a:cubicBezTo>
                    <a:cubicBezTo>
                      <a:pt x="29" y="96"/>
                      <a:pt x="31" y="104"/>
                      <a:pt x="27" y="118"/>
                    </a:cubicBezTo>
                    <a:cubicBezTo>
                      <a:pt x="23" y="132"/>
                      <a:pt x="16" y="141"/>
                      <a:pt x="11" y="152"/>
                    </a:cubicBezTo>
                    <a:cubicBezTo>
                      <a:pt x="5" y="162"/>
                      <a:pt x="11" y="175"/>
                      <a:pt x="17" y="188"/>
                    </a:cubicBezTo>
                    <a:cubicBezTo>
                      <a:pt x="24" y="202"/>
                      <a:pt x="17" y="208"/>
                      <a:pt x="9" y="216"/>
                    </a:cubicBezTo>
                    <a:cubicBezTo>
                      <a:pt x="0" y="224"/>
                      <a:pt x="9" y="247"/>
                      <a:pt x="13" y="258"/>
                    </a:cubicBezTo>
                    <a:cubicBezTo>
                      <a:pt x="17" y="270"/>
                      <a:pt x="20" y="279"/>
                      <a:pt x="17" y="297"/>
                    </a:cubicBezTo>
                    <a:cubicBezTo>
                      <a:pt x="13" y="315"/>
                      <a:pt x="9" y="322"/>
                      <a:pt x="16" y="341"/>
                    </a:cubicBezTo>
                    <a:cubicBezTo>
                      <a:pt x="23" y="360"/>
                      <a:pt x="15" y="376"/>
                      <a:pt x="24" y="412"/>
                    </a:cubicBezTo>
                    <a:cubicBezTo>
                      <a:pt x="33" y="449"/>
                      <a:pt x="31" y="464"/>
                      <a:pt x="37" y="504"/>
                    </a:cubicBezTo>
                    <a:cubicBezTo>
                      <a:pt x="43" y="544"/>
                      <a:pt x="46" y="528"/>
                      <a:pt x="41" y="553"/>
                    </a:cubicBezTo>
                    <a:cubicBezTo>
                      <a:pt x="37" y="578"/>
                      <a:pt x="55" y="593"/>
                      <a:pt x="61" y="610"/>
                    </a:cubicBezTo>
                    <a:cubicBezTo>
                      <a:pt x="68" y="626"/>
                      <a:pt x="67" y="625"/>
                      <a:pt x="69" y="654"/>
                    </a:cubicBezTo>
                    <a:cubicBezTo>
                      <a:pt x="71" y="684"/>
                      <a:pt x="77" y="677"/>
                      <a:pt x="93" y="710"/>
                    </a:cubicBezTo>
                    <a:cubicBezTo>
                      <a:pt x="110" y="742"/>
                      <a:pt x="149" y="750"/>
                      <a:pt x="164" y="756"/>
                    </a:cubicBezTo>
                    <a:cubicBezTo>
                      <a:pt x="170" y="759"/>
                      <a:pt x="181" y="763"/>
                      <a:pt x="195" y="766"/>
                    </a:cubicBezTo>
                    <a:cubicBezTo>
                      <a:pt x="195" y="766"/>
                      <a:pt x="211" y="780"/>
                      <a:pt x="215" y="802"/>
                    </a:cubicBezTo>
                    <a:cubicBezTo>
                      <a:pt x="218" y="823"/>
                      <a:pt x="223" y="870"/>
                      <a:pt x="223" y="870"/>
                    </a:cubicBezTo>
                    <a:cubicBezTo>
                      <a:pt x="223" y="870"/>
                      <a:pt x="251" y="883"/>
                      <a:pt x="267" y="874"/>
                    </a:cubicBezTo>
                    <a:cubicBezTo>
                      <a:pt x="283" y="864"/>
                      <a:pt x="297" y="850"/>
                      <a:pt x="317" y="846"/>
                    </a:cubicBezTo>
                    <a:cubicBezTo>
                      <a:pt x="338" y="841"/>
                      <a:pt x="369" y="832"/>
                      <a:pt x="385" y="809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1" name="Freeform 557">
                <a:extLst>
                  <a:ext uri="{FF2B5EF4-FFF2-40B4-BE49-F238E27FC236}">
                    <a16:creationId xmlns:a16="http://schemas.microsoft.com/office/drawing/2014/main" id="{871045A5-CE8B-4012-899A-9B146853C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2136"/>
                <a:ext cx="186" cy="42"/>
              </a:xfrm>
              <a:custGeom>
                <a:avLst/>
                <a:gdLst>
                  <a:gd name="T0" fmla="*/ 178 w 190"/>
                  <a:gd name="T1" fmla="*/ 40 h 43"/>
                  <a:gd name="T2" fmla="*/ 134 w 190"/>
                  <a:gd name="T3" fmla="*/ 31 h 43"/>
                  <a:gd name="T4" fmla="*/ 64 w 190"/>
                  <a:gd name="T5" fmla="*/ 14 h 43"/>
                  <a:gd name="T6" fmla="*/ 0 w 190"/>
                  <a:gd name="T7" fmla="*/ 0 h 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0" h="43">
                    <a:moveTo>
                      <a:pt x="190" y="43"/>
                    </a:moveTo>
                    <a:cubicBezTo>
                      <a:pt x="171" y="38"/>
                      <a:pt x="153" y="35"/>
                      <a:pt x="143" y="34"/>
                    </a:cubicBezTo>
                    <a:cubicBezTo>
                      <a:pt x="117" y="31"/>
                      <a:pt x="104" y="20"/>
                      <a:pt x="67" y="14"/>
                    </a:cubicBezTo>
                    <a:cubicBezTo>
                      <a:pt x="45" y="11"/>
                      <a:pt x="20" y="5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Freeform 558">
                <a:extLst>
                  <a:ext uri="{FF2B5EF4-FFF2-40B4-BE49-F238E27FC236}">
                    <a16:creationId xmlns:a16="http://schemas.microsoft.com/office/drawing/2014/main" id="{165C5219-6531-407A-BC10-2385017E5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389"/>
                <a:ext cx="881" cy="861"/>
              </a:xfrm>
              <a:custGeom>
                <a:avLst/>
                <a:gdLst>
                  <a:gd name="T0" fmla="*/ 358 w 903"/>
                  <a:gd name="T1" fmla="*/ 750 h 883"/>
                  <a:gd name="T2" fmla="*/ 431 w 903"/>
                  <a:gd name="T3" fmla="*/ 767 h 883"/>
                  <a:gd name="T4" fmla="*/ 490 w 903"/>
                  <a:gd name="T5" fmla="*/ 780 h 883"/>
                  <a:gd name="T6" fmla="*/ 556 w 903"/>
                  <a:gd name="T7" fmla="*/ 788 h 883"/>
                  <a:gd name="T8" fmla="*/ 588 w 903"/>
                  <a:gd name="T9" fmla="*/ 765 h 883"/>
                  <a:gd name="T10" fmla="*/ 603 w 903"/>
                  <a:gd name="T11" fmla="*/ 726 h 883"/>
                  <a:gd name="T12" fmla="*/ 620 w 903"/>
                  <a:gd name="T13" fmla="*/ 688 h 883"/>
                  <a:gd name="T14" fmla="*/ 632 w 903"/>
                  <a:gd name="T15" fmla="*/ 668 h 883"/>
                  <a:gd name="T16" fmla="*/ 752 w 903"/>
                  <a:gd name="T17" fmla="*/ 709 h 883"/>
                  <a:gd name="T18" fmla="*/ 839 w 903"/>
                  <a:gd name="T19" fmla="*/ 688 h 883"/>
                  <a:gd name="T20" fmla="*/ 804 w 903"/>
                  <a:gd name="T21" fmla="*/ 608 h 883"/>
                  <a:gd name="T22" fmla="*/ 757 w 903"/>
                  <a:gd name="T23" fmla="*/ 549 h 883"/>
                  <a:gd name="T24" fmla="*/ 725 w 903"/>
                  <a:gd name="T25" fmla="*/ 511 h 883"/>
                  <a:gd name="T26" fmla="*/ 700 w 903"/>
                  <a:gd name="T27" fmla="*/ 477 h 883"/>
                  <a:gd name="T28" fmla="*/ 683 w 903"/>
                  <a:gd name="T29" fmla="*/ 462 h 883"/>
                  <a:gd name="T30" fmla="*/ 661 w 903"/>
                  <a:gd name="T31" fmla="*/ 424 h 883"/>
                  <a:gd name="T32" fmla="*/ 642 w 903"/>
                  <a:gd name="T33" fmla="*/ 406 h 883"/>
                  <a:gd name="T34" fmla="*/ 623 w 903"/>
                  <a:gd name="T35" fmla="*/ 374 h 883"/>
                  <a:gd name="T36" fmla="*/ 599 w 903"/>
                  <a:gd name="T37" fmla="*/ 269 h 883"/>
                  <a:gd name="T38" fmla="*/ 588 w 903"/>
                  <a:gd name="T39" fmla="*/ 176 h 883"/>
                  <a:gd name="T40" fmla="*/ 583 w 903"/>
                  <a:gd name="T41" fmla="*/ 148 h 883"/>
                  <a:gd name="T42" fmla="*/ 559 w 903"/>
                  <a:gd name="T43" fmla="*/ 98 h 883"/>
                  <a:gd name="T44" fmla="*/ 511 w 903"/>
                  <a:gd name="T45" fmla="*/ 65 h 883"/>
                  <a:gd name="T46" fmla="*/ 484 w 903"/>
                  <a:gd name="T47" fmla="*/ 57 h 883"/>
                  <a:gd name="T48" fmla="*/ 461 w 903"/>
                  <a:gd name="T49" fmla="*/ 50 h 883"/>
                  <a:gd name="T50" fmla="*/ 437 w 903"/>
                  <a:gd name="T51" fmla="*/ 41 h 883"/>
                  <a:gd name="T52" fmla="*/ 420 w 903"/>
                  <a:gd name="T53" fmla="*/ 33 h 883"/>
                  <a:gd name="T54" fmla="*/ 401 w 903"/>
                  <a:gd name="T55" fmla="*/ 26 h 883"/>
                  <a:gd name="T56" fmla="*/ 386 w 903"/>
                  <a:gd name="T57" fmla="*/ 19 h 883"/>
                  <a:gd name="T58" fmla="*/ 383 w 903"/>
                  <a:gd name="T59" fmla="*/ 33 h 883"/>
                  <a:gd name="T60" fmla="*/ 332 w 903"/>
                  <a:gd name="T61" fmla="*/ 106 h 883"/>
                  <a:gd name="T62" fmla="*/ 175 w 903"/>
                  <a:gd name="T63" fmla="*/ 0 h 883"/>
                  <a:gd name="T64" fmla="*/ 139 w 903"/>
                  <a:gd name="T65" fmla="*/ 17 h 883"/>
                  <a:gd name="T66" fmla="*/ 72 w 903"/>
                  <a:gd name="T67" fmla="*/ 46 h 883"/>
                  <a:gd name="T68" fmla="*/ 36 w 903"/>
                  <a:gd name="T69" fmla="*/ 74 h 883"/>
                  <a:gd name="T70" fmla="*/ 24 w 903"/>
                  <a:gd name="T71" fmla="*/ 109 h 883"/>
                  <a:gd name="T72" fmla="*/ 11 w 903"/>
                  <a:gd name="T73" fmla="*/ 140 h 883"/>
                  <a:gd name="T74" fmla="*/ 17 w 903"/>
                  <a:gd name="T75" fmla="*/ 174 h 883"/>
                  <a:gd name="T76" fmla="*/ 9 w 903"/>
                  <a:gd name="T77" fmla="*/ 201 h 883"/>
                  <a:gd name="T78" fmla="*/ 13 w 903"/>
                  <a:gd name="T79" fmla="*/ 240 h 883"/>
                  <a:gd name="T80" fmla="*/ 17 w 903"/>
                  <a:gd name="T81" fmla="*/ 276 h 883"/>
                  <a:gd name="T82" fmla="*/ 16 w 903"/>
                  <a:gd name="T83" fmla="*/ 317 h 883"/>
                  <a:gd name="T84" fmla="*/ 21 w 903"/>
                  <a:gd name="T85" fmla="*/ 382 h 883"/>
                  <a:gd name="T86" fmla="*/ 34 w 903"/>
                  <a:gd name="T87" fmla="*/ 467 h 883"/>
                  <a:gd name="T88" fmla="*/ 38 w 903"/>
                  <a:gd name="T89" fmla="*/ 513 h 883"/>
                  <a:gd name="T90" fmla="*/ 58 w 903"/>
                  <a:gd name="T91" fmla="*/ 566 h 883"/>
                  <a:gd name="T92" fmla="*/ 63 w 903"/>
                  <a:gd name="T93" fmla="*/ 607 h 883"/>
                  <a:gd name="T94" fmla="*/ 87 w 903"/>
                  <a:gd name="T95" fmla="*/ 658 h 883"/>
                  <a:gd name="T96" fmla="*/ 152 w 903"/>
                  <a:gd name="T97" fmla="*/ 701 h 883"/>
                  <a:gd name="T98" fmla="*/ 180 w 903"/>
                  <a:gd name="T99" fmla="*/ 710 h 883"/>
                  <a:gd name="T100" fmla="*/ 200 w 903"/>
                  <a:gd name="T101" fmla="*/ 744 h 883"/>
                  <a:gd name="T102" fmla="*/ 208 w 903"/>
                  <a:gd name="T103" fmla="*/ 806 h 883"/>
                  <a:gd name="T104" fmla="*/ 248 w 903"/>
                  <a:gd name="T105" fmla="*/ 810 h 883"/>
                  <a:gd name="T106" fmla="*/ 294 w 903"/>
                  <a:gd name="T107" fmla="*/ 784 h 883"/>
                  <a:gd name="T108" fmla="*/ 358 w 903"/>
                  <a:gd name="T109" fmla="*/ 750 h 88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903" h="883">
                    <a:moveTo>
                      <a:pt x="385" y="809"/>
                    </a:moveTo>
                    <a:cubicBezTo>
                      <a:pt x="416" y="816"/>
                      <a:pt x="450" y="825"/>
                      <a:pt x="464" y="828"/>
                    </a:cubicBezTo>
                    <a:cubicBezTo>
                      <a:pt x="486" y="833"/>
                      <a:pt x="502" y="838"/>
                      <a:pt x="528" y="841"/>
                    </a:cubicBezTo>
                    <a:cubicBezTo>
                      <a:pt x="554" y="844"/>
                      <a:pt x="582" y="848"/>
                      <a:pt x="599" y="850"/>
                    </a:cubicBezTo>
                    <a:cubicBezTo>
                      <a:pt x="617" y="853"/>
                      <a:pt x="621" y="834"/>
                      <a:pt x="633" y="826"/>
                    </a:cubicBezTo>
                    <a:cubicBezTo>
                      <a:pt x="645" y="818"/>
                      <a:pt x="646" y="803"/>
                      <a:pt x="649" y="784"/>
                    </a:cubicBezTo>
                    <a:cubicBezTo>
                      <a:pt x="653" y="764"/>
                      <a:pt x="660" y="754"/>
                      <a:pt x="667" y="743"/>
                    </a:cubicBezTo>
                    <a:cubicBezTo>
                      <a:pt x="675" y="732"/>
                      <a:pt x="681" y="721"/>
                      <a:pt x="681" y="721"/>
                    </a:cubicBezTo>
                    <a:cubicBezTo>
                      <a:pt x="810" y="765"/>
                      <a:pt x="810" y="765"/>
                      <a:pt x="810" y="765"/>
                    </a:cubicBezTo>
                    <a:cubicBezTo>
                      <a:pt x="903" y="743"/>
                      <a:pt x="903" y="743"/>
                      <a:pt x="903" y="743"/>
                    </a:cubicBezTo>
                    <a:cubicBezTo>
                      <a:pt x="898" y="718"/>
                      <a:pt x="878" y="680"/>
                      <a:pt x="866" y="656"/>
                    </a:cubicBezTo>
                    <a:cubicBezTo>
                      <a:pt x="854" y="632"/>
                      <a:pt x="828" y="610"/>
                      <a:pt x="815" y="592"/>
                    </a:cubicBezTo>
                    <a:cubicBezTo>
                      <a:pt x="803" y="574"/>
                      <a:pt x="793" y="570"/>
                      <a:pt x="781" y="551"/>
                    </a:cubicBezTo>
                    <a:cubicBezTo>
                      <a:pt x="769" y="532"/>
                      <a:pt x="760" y="524"/>
                      <a:pt x="753" y="514"/>
                    </a:cubicBezTo>
                    <a:cubicBezTo>
                      <a:pt x="745" y="504"/>
                      <a:pt x="745" y="498"/>
                      <a:pt x="735" y="498"/>
                    </a:cubicBezTo>
                    <a:cubicBezTo>
                      <a:pt x="726" y="497"/>
                      <a:pt x="722" y="478"/>
                      <a:pt x="711" y="457"/>
                    </a:cubicBezTo>
                    <a:cubicBezTo>
                      <a:pt x="701" y="436"/>
                      <a:pt x="695" y="446"/>
                      <a:pt x="691" y="438"/>
                    </a:cubicBezTo>
                    <a:cubicBezTo>
                      <a:pt x="687" y="429"/>
                      <a:pt x="680" y="420"/>
                      <a:pt x="671" y="404"/>
                    </a:cubicBezTo>
                    <a:cubicBezTo>
                      <a:pt x="663" y="387"/>
                      <a:pt x="648" y="304"/>
                      <a:pt x="645" y="290"/>
                    </a:cubicBezTo>
                    <a:cubicBezTo>
                      <a:pt x="642" y="277"/>
                      <a:pt x="634" y="217"/>
                      <a:pt x="633" y="191"/>
                    </a:cubicBezTo>
                    <a:cubicBezTo>
                      <a:pt x="631" y="166"/>
                      <a:pt x="633" y="172"/>
                      <a:pt x="628" y="160"/>
                    </a:cubicBezTo>
                    <a:cubicBezTo>
                      <a:pt x="622" y="148"/>
                      <a:pt x="615" y="133"/>
                      <a:pt x="602" y="107"/>
                    </a:cubicBezTo>
                    <a:cubicBezTo>
                      <a:pt x="588" y="81"/>
                      <a:pt x="560" y="73"/>
                      <a:pt x="550" y="71"/>
                    </a:cubicBezTo>
                    <a:cubicBezTo>
                      <a:pt x="540" y="68"/>
                      <a:pt x="534" y="66"/>
                      <a:pt x="521" y="61"/>
                    </a:cubicBezTo>
                    <a:cubicBezTo>
                      <a:pt x="509" y="55"/>
                      <a:pt x="504" y="55"/>
                      <a:pt x="496" y="53"/>
                    </a:cubicBezTo>
                    <a:cubicBezTo>
                      <a:pt x="489" y="52"/>
                      <a:pt x="479" y="45"/>
                      <a:pt x="470" y="44"/>
                    </a:cubicBezTo>
                    <a:cubicBezTo>
                      <a:pt x="461" y="43"/>
                      <a:pt x="458" y="41"/>
                      <a:pt x="452" y="36"/>
                    </a:cubicBezTo>
                    <a:cubicBezTo>
                      <a:pt x="446" y="30"/>
                      <a:pt x="444" y="31"/>
                      <a:pt x="432" y="29"/>
                    </a:cubicBezTo>
                    <a:cubicBezTo>
                      <a:pt x="421" y="27"/>
                      <a:pt x="416" y="19"/>
                      <a:pt x="416" y="19"/>
                    </a:cubicBezTo>
                    <a:cubicBezTo>
                      <a:pt x="412" y="26"/>
                      <a:pt x="413" y="36"/>
                      <a:pt x="413" y="36"/>
                    </a:cubicBezTo>
                    <a:cubicBezTo>
                      <a:pt x="451" y="102"/>
                      <a:pt x="405" y="113"/>
                      <a:pt x="358" y="115"/>
                    </a:cubicBezTo>
                    <a:cubicBezTo>
                      <a:pt x="214" y="122"/>
                      <a:pt x="188" y="0"/>
                      <a:pt x="188" y="0"/>
                    </a:cubicBezTo>
                    <a:cubicBezTo>
                      <a:pt x="188" y="0"/>
                      <a:pt x="169" y="10"/>
                      <a:pt x="150" y="17"/>
                    </a:cubicBezTo>
                    <a:cubicBezTo>
                      <a:pt x="131" y="24"/>
                      <a:pt x="95" y="41"/>
                      <a:pt x="78" y="49"/>
                    </a:cubicBezTo>
                    <a:cubicBezTo>
                      <a:pt x="61" y="57"/>
                      <a:pt x="49" y="64"/>
                      <a:pt x="39" y="80"/>
                    </a:cubicBezTo>
                    <a:cubicBezTo>
                      <a:pt x="29" y="96"/>
                      <a:pt x="31" y="104"/>
                      <a:pt x="27" y="118"/>
                    </a:cubicBezTo>
                    <a:cubicBezTo>
                      <a:pt x="23" y="132"/>
                      <a:pt x="16" y="141"/>
                      <a:pt x="11" y="152"/>
                    </a:cubicBezTo>
                    <a:cubicBezTo>
                      <a:pt x="5" y="162"/>
                      <a:pt x="11" y="175"/>
                      <a:pt x="17" y="188"/>
                    </a:cubicBezTo>
                    <a:cubicBezTo>
                      <a:pt x="24" y="202"/>
                      <a:pt x="17" y="208"/>
                      <a:pt x="9" y="216"/>
                    </a:cubicBezTo>
                    <a:cubicBezTo>
                      <a:pt x="0" y="224"/>
                      <a:pt x="9" y="247"/>
                      <a:pt x="13" y="258"/>
                    </a:cubicBezTo>
                    <a:cubicBezTo>
                      <a:pt x="17" y="270"/>
                      <a:pt x="20" y="279"/>
                      <a:pt x="17" y="297"/>
                    </a:cubicBezTo>
                    <a:cubicBezTo>
                      <a:pt x="13" y="315"/>
                      <a:pt x="9" y="322"/>
                      <a:pt x="16" y="341"/>
                    </a:cubicBezTo>
                    <a:cubicBezTo>
                      <a:pt x="23" y="360"/>
                      <a:pt x="15" y="376"/>
                      <a:pt x="24" y="412"/>
                    </a:cubicBezTo>
                    <a:cubicBezTo>
                      <a:pt x="33" y="449"/>
                      <a:pt x="31" y="464"/>
                      <a:pt x="37" y="504"/>
                    </a:cubicBezTo>
                    <a:cubicBezTo>
                      <a:pt x="43" y="544"/>
                      <a:pt x="46" y="528"/>
                      <a:pt x="41" y="553"/>
                    </a:cubicBezTo>
                    <a:cubicBezTo>
                      <a:pt x="37" y="578"/>
                      <a:pt x="55" y="593"/>
                      <a:pt x="61" y="610"/>
                    </a:cubicBezTo>
                    <a:cubicBezTo>
                      <a:pt x="68" y="626"/>
                      <a:pt x="67" y="625"/>
                      <a:pt x="69" y="654"/>
                    </a:cubicBezTo>
                    <a:cubicBezTo>
                      <a:pt x="71" y="684"/>
                      <a:pt x="77" y="677"/>
                      <a:pt x="93" y="710"/>
                    </a:cubicBezTo>
                    <a:cubicBezTo>
                      <a:pt x="110" y="742"/>
                      <a:pt x="149" y="750"/>
                      <a:pt x="164" y="756"/>
                    </a:cubicBezTo>
                    <a:cubicBezTo>
                      <a:pt x="170" y="759"/>
                      <a:pt x="181" y="763"/>
                      <a:pt x="195" y="766"/>
                    </a:cubicBezTo>
                    <a:cubicBezTo>
                      <a:pt x="195" y="766"/>
                      <a:pt x="211" y="780"/>
                      <a:pt x="215" y="802"/>
                    </a:cubicBezTo>
                    <a:cubicBezTo>
                      <a:pt x="218" y="823"/>
                      <a:pt x="223" y="870"/>
                      <a:pt x="223" y="870"/>
                    </a:cubicBezTo>
                    <a:cubicBezTo>
                      <a:pt x="223" y="870"/>
                      <a:pt x="251" y="883"/>
                      <a:pt x="267" y="874"/>
                    </a:cubicBezTo>
                    <a:cubicBezTo>
                      <a:pt x="283" y="864"/>
                      <a:pt x="297" y="850"/>
                      <a:pt x="317" y="846"/>
                    </a:cubicBezTo>
                    <a:cubicBezTo>
                      <a:pt x="338" y="841"/>
                      <a:pt x="369" y="832"/>
                      <a:pt x="385" y="809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3" name="Freeform 559">
                <a:extLst>
                  <a:ext uri="{FF2B5EF4-FFF2-40B4-BE49-F238E27FC236}">
                    <a16:creationId xmlns:a16="http://schemas.microsoft.com/office/drawing/2014/main" id="{64D46707-682D-46E8-8AF0-264822B0D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684"/>
                <a:ext cx="418" cy="408"/>
              </a:xfrm>
              <a:custGeom>
                <a:avLst/>
                <a:gdLst>
                  <a:gd name="T0" fmla="*/ 392 w 429"/>
                  <a:gd name="T1" fmla="*/ 387 h 419"/>
                  <a:gd name="T2" fmla="*/ 389 w 429"/>
                  <a:gd name="T3" fmla="*/ 363 h 419"/>
                  <a:gd name="T4" fmla="*/ 355 w 429"/>
                  <a:gd name="T5" fmla="*/ 355 h 419"/>
                  <a:gd name="T6" fmla="*/ 323 w 429"/>
                  <a:gd name="T7" fmla="*/ 348 h 419"/>
                  <a:gd name="T8" fmla="*/ 281 w 429"/>
                  <a:gd name="T9" fmla="*/ 337 h 419"/>
                  <a:gd name="T10" fmla="*/ 252 w 429"/>
                  <a:gd name="T11" fmla="*/ 328 h 419"/>
                  <a:gd name="T12" fmla="*/ 227 w 429"/>
                  <a:gd name="T13" fmla="*/ 314 h 419"/>
                  <a:gd name="T14" fmla="*/ 171 w 429"/>
                  <a:gd name="T15" fmla="*/ 301 h 419"/>
                  <a:gd name="T16" fmla="*/ 136 w 429"/>
                  <a:gd name="T17" fmla="*/ 290 h 419"/>
                  <a:gd name="T18" fmla="*/ 95 w 429"/>
                  <a:gd name="T19" fmla="*/ 281 h 419"/>
                  <a:gd name="T20" fmla="*/ 58 w 429"/>
                  <a:gd name="T21" fmla="*/ 275 h 419"/>
                  <a:gd name="T22" fmla="*/ 40 w 429"/>
                  <a:gd name="T23" fmla="*/ 264 h 419"/>
                  <a:gd name="T24" fmla="*/ 28 w 429"/>
                  <a:gd name="T25" fmla="*/ 250 h 419"/>
                  <a:gd name="T26" fmla="*/ 26 w 429"/>
                  <a:gd name="T27" fmla="*/ 236 h 419"/>
                  <a:gd name="T28" fmla="*/ 25 w 429"/>
                  <a:gd name="T29" fmla="*/ 216 h 419"/>
                  <a:gd name="T30" fmla="*/ 27 w 429"/>
                  <a:gd name="T31" fmla="*/ 152 h 419"/>
                  <a:gd name="T32" fmla="*/ 19 w 429"/>
                  <a:gd name="T33" fmla="*/ 66 h 419"/>
                  <a:gd name="T34" fmla="*/ 11 w 429"/>
                  <a:gd name="T35" fmla="*/ 20 h 419"/>
                  <a:gd name="T36" fmla="*/ 0 w 429"/>
                  <a:gd name="T37" fmla="*/ 0 h 4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429" h="419">
                    <a:moveTo>
                      <a:pt x="424" y="419"/>
                    </a:moveTo>
                    <a:cubicBezTo>
                      <a:pt x="424" y="419"/>
                      <a:pt x="429" y="405"/>
                      <a:pt x="420" y="393"/>
                    </a:cubicBezTo>
                    <a:cubicBezTo>
                      <a:pt x="420" y="393"/>
                      <a:pt x="400" y="388"/>
                      <a:pt x="384" y="385"/>
                    </a:cubicBezTo>
                    <a:cubicBezTo>
                      <a:pt x="368" y="382"/>
                      <a:pt x="367" y="385"/>
                      <a:pt x="349" y="377"/>
                    </a:cubicBezTo>
                    <a:cubicBezTo>
                      <a:pt x="331" y="369"/>
                      <a:pt x="317" y="365"/>
                      <a:pt x="304" y="365"/>
                    </a:cubicBezTo>
                    <a:cubicBezTo>
                      <a:pt x="291" y="365"/>
                      <a:pt x="281" y="362"/>
                      <a:pt x="273" y="355"/>
                    </a:cubicBezTo>
                    <a:cubicBezTo>
                      <a:pt x="265" y="348"/>
                      <a:pt x="260" y="342"/>
                      <a:pt x="245" y="340"/>
                    </a:cubicBezTo>
                    <a:cubicBezTo>
                      <a:pt x="230" y="338"/>
                      <a:pt x="201" y="336"/>
                      <a:pt x="186" y="326"/>
                    </a:cubicBezTo>
                    <a:cubicBezTo>
                      <a:pt x="171" y="316"/>
                      <a:pt x="165" y="320"/>
                      <a:pt x="148" y="314"/>
                    </a:cubicBezTo>
                    <a:cubicBezTo>
                      <a:pt x="131" y="308"/>
                      <a:pt x="121" y="306"/>
                      <a:pt x="103" y="305"/>
                    </a:cubicBezTo>
                    <a:cubicBezTo>
                      <a:pt x="85" y="304"/>
                      <a:pt x="77" y="302"/>
                      <a:pt x="64" y="298"/>
                    </a:cubicBezTo>
                    <a:cubicBezTo>
                      <a:pt x="51" y="294"/>
                      <a:pt x="51" y="284"/>
                      <a:pt x="43" y="285"/>
                    </a:cubicBezTo>
                    <a:cubicBezTo>
                      <a:pt x="35" y="286"/>
                      <a:pt x="31" y="276"/>
                      <a:pt x="31" y="271"/>
                    </a:cubicBezTo>
                    <a:cubicBezTo>
                      <a:pt x="31" y="266"/>
                      <a:pt x="33" y="262"/>
                      <a:pt x="29" y="256"/>
                    </a:cubicBezTo>
                    <a:cubicBezTo>
                      <a:pt x="25" y="250"/>
                      <a:pt x="26" y="243"/>
                      <a:pt x="28" y="234"/>
                    </a:cubicBezTo>
                    <a:cubicBezTo>
                      <a:pt x="30" y="225"/>
                      <a:pt x="33" y="189"/>
                      <a:pt x="30" y="164"/>
                    </a:cubicBezTo>
                    <a:cubicBezTo>
                      <a:pt x="27" y="139"/>
                      <a:pt x="25" y="96"/>
                      <a:pt x="19" y="72"/>
                    </a:cubicBezTo>
                    <a:cubicBezTo>
                      <a:pt x="13" y="48"/>
                      <a:pt x="13" y="35"/>
                      <a:pt x="11" y="23"/>
                    </a:cubicBezTo>
                    <a:cubicBezTo>
                      <a:pt x="9" y="11"/>
                      <a:pt x="3" y="5"/>
                      <a:pt x="0" y="0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4" name="Freeform 560">
                <a:extLst>
                  <a:ext uri="{FF2B5EF4-FFF2-40B4-BE49-F238E27FC236}">
                    <a16:creationId xmlns:a16="http://schemas.microsoft.com/office/drawing/2014/main" id="{403AB39A-6C54-43A7-857C-5128C1782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788"/>
                <a:ext cx="97" cy="327"/>
              </a:xfrm>
              <a:custGeom>
                <a:avLst/>
                <a:gdLst>
                  <a:gd name="T0" fmla="*/ 0 w 100"/>
                  <a:gd name="T1" fmla="*/ 0 h 335"/>
                  <a:gd name="T2" fmla="*/ 17 w 100"/>
                  <a:gd name="T3" fmla="*/ 62 h 335"/>
                  <a:gd name="T4" fmla="*/ 39 w 100"/>
                  <a:gd name="T5" fmla="*/ 142 h 335"/>
                  <a:gd name="T6" fmla="*/ 63 w 100"/>
                  <a:gd name="T7" fmla="*/ 227 h 335"/>
                  <a:gd name="T8" fmla="*/ 86 w 100"/>
                  <a:gd name="T9" fmla="*/ 285 h 335"/>
                  <a:gd name="T10" fmla="*/ 87 w 100"/>
                  <a:gd name="T11" fmla="*/ 311 h 3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0" h="335">
                    <a:moveTo>
                      <a:pt x="0" y="0"/>
                    </a:moveTo>
                    <a:cubicBezTo>
                      <a:pt x="0" y="0"/>
                      <a:pt x="13" y="45"/>
                      <a:pt x="20" y="68"/>
                    </a:cubicBezTo>
                    <a:cubicBezTo>
                      <a:pt x="27" y="91"/>
                      <a:pt x="34" y="124"/>
                      <a:pt x="42" y="153"/>
                    </a:cubicBezTo>
                    <a:cubicBezTo>
                      <a:pt x="50" y="182"/>
                      <a:pt x="60" y="218"/>
                      <a:pt x="69" y="245"/>
                    </a:cubicBezTo>
                    <a:cubicBezTo>
                      <a:pt x="78" y="272"/>
                      <a:pt x="90" y="296"/>
                      <a:pt x="95" y="306"/>
                    </a:cubicBezTo>
                    <a:cubicBezTo>
                      <a:pt x="100" y="316"/>
                      <a:pt x="100" y="323"/>
                      <a:pt x="96" y="335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5" name="Freeform 561">
                <a:extLst>
                  <a:ext uri="{FF2B5EF4-FFF2-40B4-BE49-F238E27FC236}">
                    <a16:creationId xmlns:a16="http://schemas.microsoft.com/office/drawing/2014/main" id="{F74E9281-E773-41F9-9ABC-6478772E0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078"/>
                <a:ext cx="371" cy="186"/>
              </a:xfrm>
              <a:custGeom>
                <a:avLst/>
                <a:gdLst>
                  <a:gd name="T0" fmla="*/ 42 w 381"/>
                  <a:gd name="T1" fmla="*/ 14 h 191"/>
                  <a:gd name="T2" fmla="*/ 30 w 381"/>
                  <a:gd name="T3" fmla="*/ 34 h 191"/>
                  <a:gd name="T4" fmla="*/ 20 w 381"/>
                  <a:gd name="T5" fmla="*/ 53 h 191"/>
                  <a:gd name="T6" fmla="*/ 15 w 381"/>
                  <a:gd name="T7" fmla="*/ 73 h 191"/>
                  <a:gd name="T8" fmla="*/ 10 w 381"/>
                  <a:gd name="T9" fmla="*/ 93 h 191"/>
                  <a:gd name="T10" fmla="*/ 0 w 381"/>
                  <a:gd name="T11" fmla="*/ 111 h 191"/>
                  <a:gd name="T12" fmla="*/ 3 w 381"/>
                  <a:gd name="T13" fmla="*/ 119 h 191"/>
                  <a:gd name="T14" fmla="*/ 17 w 381"/>
                  <a:gd name="T15" fmla="*/ 125 h 191"/>
                  <a:gd name="T16" fmla="*/ 34 w 381"/>
                  <a:gd name="T17" fmla="*/ 124 h 191"/>
                  <a:gd name="T18" fmla="*/ 54 w 381"/>
                  <a:gd name="T19" fmla="*/ 126 h 191"/>
                  <a:gd name="T20" fmla="*/ 80 w 381"/>
                  <a:gd name="T21" fmla="*/ 123 h 191"/>
                  <a:gd name="T22" fmla="*/ 239 w 381"/>
                  <a:gd name="T23" fmla="*/ 158 h 191"/>
                  <a:gd name="T24" fmla="*/ 243 w 381"/>
                  <a:gd name="T25" fmla="*/ 153 h 191"/>
                  <a:gd name="T26" fmla="*/ 252 w 381"/>
                  <a:gd name="T27" fmla="*/ 135 h 191"/>
                  <a:gd name="T28" fmla="*/ 252 w 381"/>
                  <a:gd name="T29" fmla="*/ 162 h 191"/>
                  <a:gd name="T30" fmla="*/ 278 w 381"/>
                  <a:gd name="T31" fmla="*/ 176 h 191"/>
                  <a:gd name="T32" fmla="*/ 285 w 381"/>
                  <a:gd name="T33" fmla="*/ 148 h 191"/>
                  <a:gd name="T34" fmla="*/ 302 w 381"/>
                  <a:gd name="T35" fmla="*/ 166 h 191"/>
                  <a:gd name="T36" fmla="*/ 317 w 381"/>
                  <a:gd name="T37" fmla="*/ 159 h 191"/>
                  <a:gd name="T38" fmla="*/ 316 w 381"/>
                  <a:gd name="T39" fmla="*/ 113 h 191"/>
                  <a:gd name="T40" fmla="*/ 343 w 381"/>
                  <a:gd name="T41" fmla="*/ 132 h 191"/>
                  <a:gd name="T42" fmla="*/ 352 w 381"/>
                  <a:gd name="T43" fmla="*/ 125 h 191"/>
                  <a:gd name="T44" fmla="*/ 346 w 381"/>
                  <a:gd name="T45" fmla="*/ 110 h 191"/>
                  <a:gd name="T46" fmla="*/ 337 w 381"/>
                  <a:gd name="T47" fmla="*/ 91 h 191"/>
                  <a:gd name="T48" fmla="*/ 300 w 381"/>
                  <a:gd name="T49" fmla="*/ 62 h 191"/>
                  <a:gd name="T50" fmla="*/ 278 w 381"/>
                  <a:gd name="T51" fmla="*/ 48 h 191"/>
                  <a:gd name="T52" fmla="*/ 255 w 381"/>
                  <a:gd name="T53" fmla="*/ 34 h 191"/>
                  <a:gd name="T54" fmla="*/ 233 w 381"/>
                  <a:gd name="T55" fmla="*/ 27 h 191"/>
                  <a:gd name="T56" fmla="*/ 191 w 381"/>
                  <a:gd name="T57" fmla="*/ 0 h 191"/>
                  <a:gd name="T58" fmla="*/ 158 w 381"/>
                  <a:gd name="T59" fmla="*/ 14 h 191"/>
                  <a:gd name="T60" fmla="*/ 151 w 381"/>
                  <a:gd name="T61" fmla="*/ 39 h 191"/>
                  <a:gd name="T62" fmla="*/ 122 w 381"/>
                  <a:gd name="T63" fmla="*/ 34 h 191"/>
                  <a:gd name="T64" fmla="*/ 82 w 381"/>
                  <a:gd name="T65" fmla="*/ 27 h 191"/>
                  <a:gd name="T66" fmla="*/ 42 w 381"/>
                  <a:gd name="T67" fmla="*/ 14 h 19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1" h="191">
                    <a:moveTo>
                      <a:pt x="45" y="14"/>
                    </a:moveTo>
                    <a:cubicBezTo>
                      <a:pt x="45" y="14"/>
                      <a:pt x="39" y="30"/>
                      <a:pt x="33" y="37"/>
                    </a:cubicBezTo>
                    <a:cubicBezTo>
                      <a:pt x="28" y="44"/>
                      <a:pt x="26" y="50"/>
                      <a:pt x="23" y="56"/>
                    </a:cubicBezTo>
                    <a:cubicBezTo>
                      <a:pt x="20" y="62"/>
                      <a:pt x="17" y="71"/>
                      <a:pt x="15" y="79"/>
                    </a:cubicBezTo>
                    <a:cubicBezTo>
                      <a:pt x="13" y="87"/>
                      <a:pt x="12" y="95"/>
                      <a:pt x="10" y="101"/>
                    </a:cubicBezTo>
                    <a:cubicBezTo>
                      <a:pt x="9" y="107"/>
                      <a:pt x="4" y="117"/>
                      <a:pt x="0" y="120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7" y="136"/>
                      <a:pt x="17" y="135"/>
                    </a:cubicBezTo>
                    <a:cubicBezTo>
                      <a:pt x="28" y="134"/>
                      <a:pt x="33" y="135"/>
                      <a:pt x="37" y="133"/>
                    </a:cubicBezTo>
                    <a:cubicBezTo>
                      <a:pt x="42" y="132"/>
                      <a:pt x="50" y="135"/>
                      <a:pt x="57" y="136"/>
                    </a:cubicBezTo>
                    <a:cubicBezTo>
                      <a:pt x="64" y="136"/>
                      <a:pt x="76" y="132"/>
                      <a:pt x="86" y="132"/>
                    </a:cubicBezTo>
                    <a:cubicBezTo>
                      <a:pt x="97" y="132"/>
                      <a:pt x="203" y="136"/>
                      <a:pt x="259" y="170"/>
                    </a:cubicBezTo>
                    <a:cubicBezTo>
                      <a:pt x="259" y="170"/>
                      <a:pt x="265" y="170"/>
                      <a:pt x="264" y="165"/>
                    </a:cubicBezTo>
                    <a:cubicBezTo>
                      <a:pt x="273" y="147"/>
                      <a:pt x="273" y="147"/>
                      <a:pt x="273" y="147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301" y="191"/>
                      <a:pt x="301" y="191"/>
                      <a:pt x="301" y="191"/>
                    </a:cubicBezTo>
                    <a:cubicBezTo>
                      <a:pt x="301" y="191"/>
                      <a:pt x="307" y="171"/>
                      <a:pt x="309" y="160"/>
                    </a:cubicBezTo>
                    <a:cubicBezTo>
                      <a:pt x="309" y="160"/>
                      <a:pt x="313" y="179"/>
                      <a:pt x="327" y="180"/>
                    </a:cubicBezTo>
                    <a:cubicBezTo>
                      <a:pt x="341" y="181"/>
                      <a:pt x="345" y="179"/>
                      <a:pt x="344" y="171"/>
                    </a:cubicBezTo>
                    <a:cubicBezTo>
                      <a:pt x="344" y="164"/>
                      <a:pt x="343" y="122"/>
                      <a:pt x="343" y="122"/>
                    </a:cubicBezTo>
                    <a:cubicBezTo>
                      <a:pt x="343" y="122"/>
                      <a:pt x="357" y="150"/>
                      <a:pt x="371" y="144"/>
                    </a:cubicBezTo>
                    <a:cubicBezTo>
                      <a:pt x="379" y="140"/>
                      <a:pt x="381" y="135"/>
                      <a:pt x="381" y="135"/>
                    </a:cubicBezTo>
                    <a:cubicBezTo>
                      <a:pt x="381" y="135"/>
                      <a:pt x="377" y="124"/>
                      <a:pt x="375" y="119"/>
                    </a:cubicBezTo>
                    <a:cubicBezTo>
                      <a:pt x="373" y="114"/>
                      <a:pt x="371" y="104"/>
                      <a:pt x="365" y="99"/>
                    </a:cubicBezTo>
                    <a:cubicBezTo>
                      <a:pt x="359" y="94"/>
                      <a:pt x="328" y="70"/>
                      <a:pt x="325" y="68"/>
                    </a:cubicBezTo>
                    <a:cubicBezTo>
                      <a:pt x="321" y="66"/>
                      <a:pt x="312" y="53"/>
                      <a:pt x="302" y="51"/>
                    </a:cubicBezTo>
                    <a:cubicBezTo>
                      <a:pt x="292" y="50"/>
                      <a:pt x="282" y="38"/>
                      <a:pt x="276" y="37"/>
                    </a:cubicBezTo>
                    <a:cubicBezTo>
                      <a:pt x="269" y="35"/>
                      <a:pt x="257" y="35"/>
                      <a:pt x="252" y="30"/>
                    </a:cubicBezTo>
                    <a:cubicBezTo>
                      <a:pt x="247" y="24"/>
                      <a:pt x="222" y="0"/>
                      <a:pt x="206" y="0"/>
                    </a:cubicBezTo>
                    <a:cubicBezTo>
                      <a:pt x="191" y="1"/>
                      <a:pt x="175" y="0"/>
                      <a:pt x="170" y="14"/>
                    </a:cubicBezTo>
                    <a:cubicBezTo>
                      <a:pt x="166" y="27"/>
                      <a:pt x="163" y="42"/>
                      <a:pt x="163" y="42"/>
                    </a:cubicBezTo>
                    <a:cubicBezTo>
                      <a:pt x="163" y="42"/>
                      <a:pt x="140" y="36"/>
                      <a:pt x="131" y="37"/>
                    </a:cubicBezTo>
                    <a:cubicBezTo>
                      <a:pt x="121" y="37"/>
                      <a:pt x="101" y="36"/>
                      <a:pt x="88" y="30"/>
                    </a:cubicBezTo>
                    <a:cubicBezTo>
                      <a:pt x="75" y="25"/>
                      <a:pt x="45" y="14"/>
                      <a:pt x="45" y="14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6" name="Freeform 562">
                <a:extLst>
                  <a:ext uri="{FF2B5EF4-FFF2-40B4-BE49-F238E27FC236}">
                    <a16:creationId xmlns:a16="http://schemas.microsoft.com/office/drawing/2014/main" id="{F80D43EE-9329-45BA-BE77-09FB9A4D5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2078"/>
                <a:ext cx="371" cy="186"/>
              </a:xfrm>
              <a:custGeom>
                <a:avLst/>
                <a:gdLst>
                  <a:gd name="T0" fmla="*/ 42 w 381"/>
                  <a:gd name="T1" fmla="*/ 14 h 191"/>
                  <a:gd name="T2" fmla="*/ 30 w 381"/>
                  <a:gd name="T3" fmla="*/ 34 h 191"/>
                  <a:gd name="T4" fmla="*/ 20 w 381"/>
                  <a:gd name="T5" fmla="*/ 53 h 191"/>
                  <a:gd name="T6" fmla="*/ 15 w 381"/>
                  <a:gd name="T7" fmla="*/ 73 h 191"/>
                  <a:gd name="T8" fmla="*/ 10 w 381"/>
                  <a:gd name="T9" fmla="*/ 93 h 191"/>
                  <a:gd name="T10" fmla="*/ 0 w 381"/>
                  <a:gd name="T11" fmla="*/ 111 h 191"/>
                  <a:gd name="T12" fmla="*/ 3 w 381"/>
                  <a:gd name="T13" fmla="*/ 119 h 191"/>
                  <a:gd name="T14" fmla="*/ 17 w 381"/>
                  <a:gd name="T15" fmla="*/ 125 h 191"/>
                  <a:gd name="T16" fmla="*/ 34 w 381"/>
                  <a:gd name="T17" fmla="*/ 124 h 191"/>
                  <a:gd name="T18" fmla="*/ 54 w 381"/>
                  <a:gd name="T19" fmla="*/ 126 h 191"/>
                  <a:gd name="T20" fmla="*/ 80 w 381"/>
                  <a:gd name="T21" fmla="*/ 123 h 191"/>
                  <a:gd name="T22" fmla="*/ 239 w 381"/>
                  <a:gd name="T23" fmla="*/ 158 h 191"/>
                  <a:gd name="T24" fmla="*/ 243 w 381"/>
                  <a:gd name="T25" fmla="*/ 153 h 191"/>
                  <a:gd name="T26" fmla="*/ 252 w 381"/>
                  <a:gd name="T27" fmla="*/ 135 h 191"/>
                  <a:gd name="T28" fmla="*/ 252 w 381"/>
                  <a:gd name="T29" fmla="*/ 162 h 191"/>
                  <a:gd name="T30" fmla="*/ 278 w 381"/>
                  <a:gd name="T31" fmla="*/ 176 h 191"/>
                  <a:gd name="T32" fmla="*/ 285 w 381"/>
                  <a:gd name="T33" fmla="*/ 148 h 191"/>
                  <a:gd name="T34" fmla="*/ 302 w 381"/>
                  <a:gd name="T35" fmla="*/ 166 h 191"/>
                  <a:gd name="T36" fmla="*/ 317 w 381"/>
                  <a:gd name="T37" fmla="*/ 159 h 191"/>
                  <a:gd name="T38" fmla="*/ 316 w 381"/>
                  <a:gd name="T39" fmla="*/ 113 h 191"/>
                  <a:gd name="T40" fmla="*/ 343 w 381"/>
                  <a:gd name="T41" fmla="*/ 132 h 191"/>
                  <a:gd name="T42" fmla="*/ 352 w 381"/>
                  <a:gd name="T43" fmla="*/ 125 h 191"/>
                  <a:gd name="T44" fmla="*/ 346 w 381"/>
                  <a:gd name="T45" fmla="*/ 110 h 191"/>
                  <a:gd name="T46" fmla="*/ 337 w 381"/>
                  <a:gd name="T47" fmla="*/ 91 h 191"/>
                  <a:gd name="T48" fmla="*/ 300 w 381"/>
                  <a:gd name="T49" fmla="*/ 62 h 191"/>
                  <a:gd name="T50" fmla="*/ 278 w 381"/>
                  <a:gd name="T51" fmla="*/ 48 h 191"/>
                  <a:gd name="T52" fmla="*/ 255 w 381"/>
                  <a:gd name="T53" fmla="*/ 34 h 191"/>
                  <a:gd name="T54" fmla="*/ 233 w 381"/>
                  <a:gd name="T55" fmla="*/ 27 h 191"/>
                  <a:gd name="T56" fmla="*/ 191 w 381"/>
                  <a:gd name="T57" fmla="*/ 0 h 191"/>
                  <a:gd name="T58" fmla="*/ 158 w 381"/>
                  <a:gd name="T59" fmla="*/ 14 h 191"/>
                  <a:gd name="T60" fmla="*/ 151 w 381"/>
                  <a:gd name="T61" fmla="*/ 39 h 191"/>
                  <a:gd name="T62" fmla="*/ 122 w 381"/>
                  <a:gd name="T63" fmla="*/ 34 h 191"/>
                  <a:gd name="T64" fmla="*/ 82 w 381"/>
                  <a:gd name="T65" fmla="*/ 27 h 191"/>
                  <a:gd name="T66" fmla="*/ 42 w 381"/>
                  <a:gd name="T67" fmla="*/ 14 h 19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81" h="191">
                    <a:moveTo>
                      <a:pt x="45" y="14"/>
                    </a:moveTo>
                    <a:cubicBezTo>
                      <a:pt x="45" y="14"/>
                      <a:pt x="39" y="30"/>
                      <a:pt x="33" y="37"/>
                    </a:cubicBezTo>
                    <a:cubicBezTo>
                      <a:pt x="28" y="44"/>
                      <a:pt x="26" y="50"/>
                      <a:pt x="23" y="56"/>
                    </a:cubicBezTo>
                    <a:cubicBezTo>
                      <a:pt x="20" y="62"/>
                      <a:pt x="17" y="71"/>
                      <a:pt x="15" y="79"/>
                    </a:cubicBezTo>
                    <a:cubicBezTo>
                      <a:pt x="13" y="87"/>
                      <a:pt x="12" y="95"/>
                      <a:pt x="10" y="101"/>
                    </a:cubicBezTo>
                    <a:cubicBezTo>
                      <a:pt x="9" y="107"/>
                      <a:pt x="4" y="117"/>
                      <a:pt x="0" y="120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7" y="136"/>
                      <a:pt x="17" y="135"/>
                    </a:cubicBezTo>
                    <a:cubicBezTo>
                      <a:pt x="28" y="134"/>
                      <a:pt x="33" y="135"/>
                      <a:pt x="37" y="133"/>
                    </a:cubicBezTo>
                    <a:cubicBezTo>
                      <a:pt x="42" y="132"/>
                      <a:pt x="50" y="135"/>
                      <a:pt x="57" y="136"/>
                    </a:cubicBezTo>
                    <a:cubicBezTo>
                      <a:pt x="64" y="136"/>
                      <a:pt x="76" y="132"/>
                      <a:pt x="86" y="132"/>
                    </a:cubicBezTo>
                    <a:cubicBezTo>
                      <a:pt x="97" y="132"/>
                      <a:pt x="203" y="136"/>
                      <a:pt x="259" y="170"/>
                    </a:cubicBezTo>
                    <a:cubicBezTo>
                      <a:pt x="259" y="170"/>
                      <a:pt x="265" y="170"/>
                      <a:pt x="264" y="165"/>
                    </a:cubicBezTo>
                    <a:cubicBezTo>
                      <a:pt x="273" y="147"/>
                      <a:pt x="273" y="147"/>
                      <a:pt x="273" y="147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301" y="191"/>
                      <a:pt x="301" y="191"/>
                      <a:pt x="301" y="191"/>
                    </a:cubicBezTo>
                    <a:cubicBezTo>
                      <a:pt x="301" y="191"/>
                      <a:pt x="307" y="171"/>
                      <a:pt x="309" y="160"/>
                    </a:cubicBezTo>
                    <a:cubicBezTo>
                      <a:pt x="309" y="160"/>
                      <a:pt x="313" y="179"/>
                      <a:pt x="327" y="180"/>
                    </a:cubicBezTo>
                    <a:cubicBezTo>
                      <a:pt x="341" y="181"/>
                      <a:pt x="345" y="179"/>
                      <a:pt x="344" y="171"/>
                    </a:cubicBezTo>
                    <a:cubicBezTo>
                      <a:pt x="344" y="164"/>
                      <a:pt x="343" y="122"/>
                      <a:pt x="343" y="122"/>
                    </a:cubicBezTo>
                    <a:cubicBezTo>
                      <a:pt x="343" y="122"/>
                      <a:pt x="357" y="150"/>
                      <a:pt x="371" y="144"/>
                    </a:cubicBezTo>
                    <a:cubicBezTo>
                      <a:pt x="379" y="140"/>
                      <a:pt x="381" y="135"/>
                      <a:pt x="381" y="135"/>
                    </a:cubicBezTo>
                    <a:cubicBezTo>
                      <a:pt x="381" y="135"/>
                      <a:pt x="377" y="124"/>
                      <a:pt x="375" y="119"/>
                    </a:cubicBezTo>
                    <a:cubicBezTo>
                      <a:pt x="373" y="114"/>
                      <a:pt x="371" y="104"/>
                      <a:pt x="365" y="99"/>
                    </a:cubicBezTo>
                    <a:cubicBezTo>
                      <a:pt x="359" y="94"/>
                      <a:pt x="328" y="70"/>
                      <a:pt x="325" y="68"/>
                    </a:cubicBezTo>
                    <a:cubicBezTo>
                      <a:pt x="321" y="66"/>
                      <a:pt x="312" y="53"/>
                      <a:pt x="302" y="51"/>
                    </a:cubicBezTo>
                    <a:cubicBezTo>
                      <a:pt x="292" y="50"/>
                      <a:pt x="282" y="38"/>
                      <a:pt x="276" y="37"/>
                    </a:cubicBezTo>
                    <a:cubicBezTo>
                      <a:pt x="269" y="35"/>
                      <a:pt x="257" y="35"/>
                      <a:pt x="252" y="30"/>
                    </a:cubicBezTo>
                    <a:cubicBezTo>
                      <a:pt x="247" y="24"/>
                      <a:pt x="222" y="0"/>
                      <a:pt x="206" y="0"/>
                    </a:cubicBezTo>
                    <a:cubicBezTo>
                      <a:pt x="191" y="1"/>
                      <a:pt x="175" y="0"/>
                      <a:pt x="170" y="14"/>
                    </a:cubicBezTo>
                    <a:cubicBezTo>
                      <a:pt x="166" y="27"/>
                      <a:pt x="163" y="42"/>
                      <a:pt x="163" y="42"/>
                    </a:cubicBezTo>
                    <a:cubicBezTo>
                      <a:pt x="163" y="42"/>
                      <a:pt x="140" y="36"/>
                      <a:pt x="131" y="37"/>
                    </a:cubicBezTo>
                    <a:cubicBezTo>
                      <a:pt x="121" y="37"/>
                      <a:pt x="101" y="36"/>
                      <a:pt x="88" y="30"/>
                    </a:cubicBezTo>
                    <a:cubicBezTo>
                      <a:pt x="75" y="25"/>
                      <a:pt x="45" y="14"/>
                      <a:pt x="45" y="14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7" name="Freeform 563">
                <a:extLst>
                  <a:ext uri="{FF2B5EF4-FFF2-40B4-BE49-F238E27FC236}">
                    <a16:creationId xmlns:a16="http://schemas.microsoft.com/office/drawing/2014/main" id="{A135F8AA-9A39-40FD-B607-0B9EFA6E6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2119"/>
                <a:ext cx="96" cy="124"/>
              </a:xfrm>
              <a:custGeom>
                <a:avLst/>
                <a:gdLst>
                  <a:gd name="T0" fmla="*/ 0 w 99"/>
                  <a:gd name="T1" fmla="*/ 0 h 128"/>
                  <a:gd name="T2" fmla="*/ 33 w 99"/>
                  <a:gd name="T3" fmla="*/ 14 h 128"/>
                  <a:gd name="T4" fmla="*/ 58 w 99"/>
                  <a:gd name="T5" fmla="*/ 47 h 128"/>
                  <a:gd name="T6" fmla="*/ 73 w 99"/>
                  <a:gd name="T7" fmla="*/ 87 h 128"/>
                  <a:gd name="T8" fmla="*/ 76 w 99"/>
                  <a:gd name="T9" fmla="*/ 93 h 128"/>
                  <a:gd name="T10" fmla="*/ 90 w 99"/>
                  <a:gd name="T11" fmla="*/ 116 h 1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9" h="128">
                    <a:moveTo>
                      <a:pt x="0" y="0"/>
                    </a:moveTo>
                    <a:cubicBezTo>
                      <a:pt x="0" y="0"/>
                      <a:pt x="30" y="5"/>
                      <a:pt x="36" y="14"/>
                    </a:cubicBezTo>
                    <a:cubicBezTo>
                      <a:pt x="42" y="22"/>
                      <a:pt x="60" y="47"/>
                      <a:pt x="64" y="53"/>
                    </a:cubicBezTo>
                    <a:cubicBezTo>
                      <a:pt x="67" y="58"/>
                      <a:pt x="85" y="85"/>
                      <a:pt x="79" y="96"/>
                    </a:cubicBezTo>
                    <a:cubicBezTo>
                      <a:pt x="79" y="96"/>
                      <a:pt x="81" y="99"/>
                      <a:pt x="82" y="102"/>
                    </a:cubicBezTo>
                    <a:cubicBezTo>
                      <a:pt x="82" y="102"/>
                      <a:pt x="99" y="117"/>
                      <a:pt x="99" y="128"/>
                    </a:cubicBezTo>
                  </a:path>
                </a:pathLst>
              </a:custGeom>
              <a:noFill/>
              <a:ln w="4763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8" name="Freeform 564">
                <a:extLst>
                  <a:ext uri="{FF2B5EF4-FFF2-40B4-BE49-F238E27FC236}">
                    <a16:creationId xmlns:a16="http://schemas.microsoft.com/office/drawing/2014/main" id="{4A678376-E436-4074-B595-94E102CE4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139"/>
                <a:ext cx="81" cy="73"/>
              </a:xfrm>
              <a:custGeom>
                <a:avLst/>
                <a:gdLst>
                  <a:gd name="T0" fmla="*/ 77 w 83"/>
                  <a:gd name="T1" fmla="*/ 69 h 75"/>
                  <a:gd name="T2" fmla="*/ 67 w 83"/>
                  <a:gd name="T3" fmla="*/ 55 h 75"/>
                  <a:gd name="T4" fmla="*/ 58 w 83"/>
                  <a:gd name="T5" fmla="*/ 43 h 75"/>
                  <a:gd name="T6" fmla="*/ 47 w 83"/>
                  <a:gd name="T7" fmla="*/ 30 h 75"/>
                  <a:gd name="T8" fmla="*/ 35 w 83"/>
                  <a:gd name="T9" fmla="*/ 18 h 75"/>
                  <a:gd name="T10" fmla="*/ 17 w 83"/>
                  <a:gd name="T11" fmla="*/ 2 h 75"/>
                  <a:gd name="T12" fmla="*/ 0 w 83"/>
                  <a:gd name="T13" fmla="*/ 0 h 75"/>
                  <a:gd name="T14" fmla="*/ 8 w 83"/>
                  <a:gd name="T15" fmla="*/ 3 h 75"/>
                  <a:gd name="T16" fmla="*/ 16 w 83"/>
                  <a:gd name="T17" fmla="*/ 5 h 75"/>
                  <a:gd name="T18" fmla="*/ 23 w 83"/>
                  <a:gd name="T19" fmla="*/ 13 h 75"/>
                  <a:gd name="T20" fmla="*/ 46 w 83"/>
                  <a:gd name="T21" fmla="*/ 32 h 75"/>
                  <a:gd name="T22" fmla="*/ 61 w 83"/>
                  <a:gd name="T23" fmla="*/ 53 h 75"/>
                  <a:gd name="T24" fmla="*/ 67 w 83"/>
                  <a:gd name="T25" fmla="*/ 58 h 75"/>
                  <a:gd name="T26" fmla="*/ 75 w 83"/>
                  <a:gd name="T27" fmla="*/ 67 h 75"/>
                  <a:gd name="T28" fmla="*/ 75 w 83"/>
                  <a:gd name="T29" fmla="*/ 68 h 7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83" h="75">
                    <a:moveTo>
                      <a:pt x="83" y="75"/>
                    </a:moveTo>
                    <a:cubicBezTo>
                      <a:pt x="79" y="70"/>
                      <a:pt x="77" y="65"/>
                      <a:pt x="73" y="61"/>
                    </a:cubicBezTo>
                    <a:cubicBezTo>
                      <a:pt x="69" y="56"/>
                      <a:pt x="65" y="51"/>
                      <a:pt x="61" y="46"/>
                    </a:cubicBezTo>
                    <a:cubicBezTo>
                      <a:pt x="58" y="42"/>
                      <a:pt x="54" y="37"/>
                      <a:pt x="50" y="33"/>
                    </a:cubicBezTo>
                    <a:cubicBezTo>
                      <a:pt x="46" y="29"/>
                      <a:pt x="41" y="25"/>
                      <a:pt x="38" y="20"/>
                    </a:cubicBezTo>
                    <a:cubicBezTo>
                      <a:pt x="32" y="13"/>
                      <a:pt x="27" y="5"/>
                      <a:pt x="17" y="2"/>
                    </a:cubicBezTo>
                    <a:cubicBezTo>
                      <a:pt x="12" y="1"/>
                      <a:pt x="5" y="2"/>
                      <a:pt x="0" y="0"/>
                    </a:cubicBezTo>
                    <a:cubicBezTo>
                      <a:pt x="2" y="0"/>
                      <a:pt x="5" y="2"/>
                      <a:pt x="8" y="3"/>
                    </a:cubicBezTo>
                    <a:cubicBezTo>
                      <a:pt x="10" y="3"/>
                      <a:pt x="13" y="3"/>
                      <a:pt x="16" y="5"/>
                    </a:cubicBezTo>
                    <a:cubicBezTo>
                      <a:pt x="20" y="7"/>
                      <a:pt x="22" y="11"/>
                      <a:pt x="26" y="13"/>
                    </a:cubicBezTo>
                    <a:cubicBezTo>
                      <a:pt x="34" y="19"/>
                      <a:pt x="42" y="28"/>
                      <a:pt x="49" y="35"/>
                    </a:cubicBezTo>
                    <a:cubicBezTo>
                      <a:pt x="56" y="42"/>
                      <a:pt x="60" y="50"/>
                      <a:pt x="66" y="56"/>
                    </a:cubicBezTo>
                    <a:cubicBezTo>
                      <a:pt x="69" y="58"/>
                      <a:pt x="71" y="61"/>
                      <a:pt x="73" y="64"/>
                    </a:cubicBezTo>
                    <a:cubicBezTo>
                      <a:pt x="75" y="67"/>
                      <a:pt x="79" y="70"/>
                      <a:pt x="81" y="73"/>
                    </a:cubicBezTo>
                    <a:cubicBezTo>
                      <a:pt x="81" y="73"/>
                      <a:pt x="81" y="74"/>
                      <a:pt x="81" y="74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9" name="Freeform 565">
                <a:extLst>
                  <a:ext uri="{FF2B5EF4-FFF2-40B4-BE49-F238E27FC236}">
                    <a16:creationId xmlns:a16="http://schemas.microsoft.com/office/drawing/2014/main" id="{2B5FE4E0-6A0A-4D2C-9E58-EE29BA6EC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7" y="2163"/>
                <a:ext cx="86" cy="51"/>
              </a:xfrm>
              <a:custGeom>
                <a:avLst/>
                <a:gdLst>
                  <a:gd name="T0" fmla="*/ 82 w 88"/>
                  <a:gd name="T1" fmla="*/ 47 h 52"/>
                  <a:gd name="T2" fmla="*/ 38 w 88"/>
                  <a:gd name="T3" fmla="*/ 18 h 52"/>
                  <a:gd name="T4" fmla="*/ 19 w 88"/>
                  <a:gd name="T5" fmla="*/ 4 h 52"/>
                  <a:gd name="T6" fmla="*/ 10 w 88"/>
                  <a:gd name="T7" fmla="*/ 0 h 52"/>
                  <a:gd name="T8" fmla="*/ 0 w 88"/>
                  <a:gd name="T9" fmla="*/ 1 h 52"/>
                  <a:gd name="T10" fmla="*/ 14 w 88"/>
                  <a:gd name="T11" fmla="*/ 5 h 52"/>
                  <a:gd name="T12" fmla="*/ 22 w 88"/>
                  <a:gd name="T13" fmla="*/ 12 h 52"/>
                  <a:gd name="T14" fmla="*/ 44 w 88"/>
                  <a:gd name="T15" fmla="*/ 26 h 52"/>
                  <a:gd name="T16" fmla="*/ 63 w 88"/>
                  <a:gd name="T17" fmla="*/ 36 h 52"/>
                  <a:gd name="T18" fmla="*/ 74 w 88"/>
                  <a:gd name="T19" fmla="*/ 43 h 52"/>
                  <a:gd name="T20" fmla="*/ 82 w 88"/>
                  <a:gd name="T21" fmla="*/ 49 h 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52">
                    <a:moveTo>
                      <a:pt x="88" y="50"/>
                    </a:moveTo>
                    <a:cubicBezTo>
                      <a:pt x="73" y="38"/>
                      <a:pt x="58" y="27"/>
                      <a:pt x="41" y="18"/>
                    </a:cubicBezTo>
                    <a:cubicBezTo>
                      <a:pt x="34" y="14"/>
                      <a:pt x="26" y="8"/>
                      <a:pt x="19" y="4"/>
                    </a:cubicBezTo>
                    <a:cubicBezTo>
                      <a:pt x="16" y="3"/>
                      <a:pt x="13" y="1"/>
                      <a:pt x="10" y="0"/>
                    </a:cubicBezTo>
                    <a:cubicBezTo>
                      <a:pt x="6" y="0"/>
                      <a:pt x="3" y="1"/>
                      <a:pt x="0" y="1"/>
                    </a:cubicBezTo>
                    <a:cubicBezTo>
                      <a:pt x="5" y="2"/>
                      <a:pt x="9" y="2"/>
                      <a:pt x="14" y="5"/>
                    </a:cubicBezTo>
                    <a:cubicBezTo>
                      <a:pt x="17" y="6"/>
                      <a:pt x="20" y="10"/>
                      <a:pt x="23" y="12"/>
                    </a:cubicBezTo>
                    <a:cubicBezTo>
                      <a:pt x="30" y="18"/>
                      <a:pt x="39" y="21"/>
                      <a:pt x="47" y="26"/>
                    </a:cubicBezTo>
                    <a:cubicBezTo>
                      <a:pt x="54" y="30"/>
                      <a:pt x="61" y="34"/>
                      <a:pt x="67" y="39"/>
                    </a:cubicBezTo>
                    <a:cubicBezTo>
                      <a:pt x="71" y="42"/>
                      <a:pt x="76" y="44"/>
                      <a:pt x="80" y="46"/>
                    </a:cubicBezTo>
                    <a:cubicBezTo>
                      <a:pt x="82" y="48"/>
                      <a:pt x="87" y="50"/>
                      <a:pt x="88" y="5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0" name="Freeform 566">
                <a:extLst>
                  <a:ext uri="{FF2B5EF4-FFF2-40B4-BE49-F238E27FC236}">
                    <a16:creationId xmlns:a16="http://schemas.microsoft.com/office/drawing/2014/main" id="{171A0B82-BFFF-478A-9975-2B8A47A34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8" y="2184"/>
                <a:ext cx="92" cy="41"/>
              </a:xfrm>
              <a:custGeom>
                <a:avLst/>
                <a:gdLst>
                  <a:gd name="T0" fmla="*/ 80 w 94"/>
                  <a:gd name="T1" fmla="*/ 30 h 42"/>
                  <a:gd name="T2" fmla="*/ 69 w 94"/>
                  <a:gd name="T3" fmla="*/ 25 h 42"/>
                  <a:gd name="T4" fmla="*/ 62 w 94"/>
                  <a:gd name="T5" fmla="*/ 22 h 42"/>
                  <a:gd name="T6" fmla="*/ 53 w 94"/>
                  <a:gd name="T7" fmla="*/ 20 h 42"/>
                  <a:gd name="T8" fmla="*/ 44 w 94"/>
                  <a:gd name="T9" fmla="*/ 14 h 42"/>
                  <a:gd name="T10" fmla="*/ 0 w 94"/>
                  <a:gd name="T11" fmla="*/ 0 h 42"/>
                  <a:gd name="T12" fmla="*/ 37 w 94"/>
                  <a:gd name="T13" fmla="*/ 18 h 42"/>
                  <a:gd name="T14" fmla="*/ 47 w 94"/>
                  <a:gd name="T15" fmla="*/ 21 h 42"/>
                  <a:gd name="T16" fmla="*/ 56 w 94"/>
                  <a:gd name="T17" fmla="*/ 24 h 42"/>
                  <a:gd name="T18" fmla="*/ 88 w 94"/>
                  <a:gd name="T19" fmla="*/ 39 h 4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4" h="42">
                    <a:moveTo>
                      <a:pt x="86" y="33"/>
                    </a:moveTo>
                    <a:cubicBezTo>
                      <a:pt x="85" y="33"/>
                      <a:pt x="78" y="29"/>
                      <a:pt x="75" y="28"/>
                    </a:cubicBezTo>
                    <a:cubicBezTo>
                      <a:pt x="72" y="27"/>
                      <a:pt x="69" y="26"/>
                      <a:pt x="65" y="25"/>
                    </a:cubicBezTo>
                    <a:cubicBezTo>
                      <a:pt x="62" y="24"/>
                      <a:pt x="59" y="23"/>
                      <a:pt x="56" y="20"/>
                    </a:cubicBezTo>
                    <a:cubicBezTo>
                      <a:pt x="53" y="18"/>
                      <a:pt x="51" y="15"/>
                      <a:pt x="47" y="14"/>
                    </a:cubicBezTo>
                    <a:cubicBezTo>
                      <a:pt x="31" y="9"/>
                      <a:pt x="16" y="3"/>
                      <a:pt x="0" y="0"/>
                    </a:cubicBezTo>
                    <a:cubicBezTo>
                      <a:pt x="13" y="5"/>
                      <a:pt x="27" y="12"/>
                      <a:pt x="40" y="18"/>
                    </a:cubicBezTo>
                    <a:cubicBezTo>
                      <a:pt x="43" y="19"/>
                      <a:pt x="47" y="21"/>
                      <a:pt x="50" y="22"/>
                    </a:cubicBezTo>
                    <a:cubicBezTo>
                      <a:pt x="53" y="24"/>
                      <a:pt x="55" y="27"/>
                      <a:pt x="59" y="27"/>
                    </a:cubicBezTo>
                    <a:cubicBezTo>
                      <a:pt x="71" y="29"/>
                      <a:pt x="84" y="34"/>
                      <a:pt x="94" y="4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1" name="Freeform 567">
                <a:extLst>
                  <a:ext uri="{FF2B5EF4-FFF2-40B4-BE49-F238E27FC236}">
                    <a16:creationId xmlns:a16="http://schemas.microsoft.com/office/drawing/2014/main" id="{757FDFC4-F0CD-497A-9C06-9AB68E212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2138"/>
                <a:ext cx="14" cy="90"/>
              </a:xfrm>
              <a:custGeom>
                <a:avLst/>
                <a:gdLst>
                  <a:gd name="T0" fmla="*/ 6 w 14"/>
                  <a:gd name="T1" fmla="*/ 85 h 92"/>
                  <a:gd name="T2" fmla="*/ 10 w 14"/>
                  <a:gd name="T3" fmla="*/ 67 h 92"/>
                  <a:gd name="T4" fmla="*/ 13 w 14"/>
                  <a:gd name="T5" fmla="*/ 59 h 92"/>
                  <a:gd name="T6" fmla="*/ 12 w 14"/>
                  <a:gd name="T7" fmla="*/ 47 h 92"/>
                  <a:gd name="T8" fmla="*/ 8 w 14"/>
                  <a:gd name="T9" fmla="*/ 22 h 92"/>
                  <a:gd name="T10" fmla="*/ 4 w 14"/>
                  <a:gd name="T11" fmla="*/ 11 h 92"/>
                  <a:gd name="T12" fmla="*/ 0 w 14"/>
                  <a:gd name="T13" fmla="*/ 0 h 92"/>
                  <a:gd name="T14" fmla="*/ 9 w 14"/>
                  <a:gd name="T15" fmla="*/ 36 h 92"/>
                  <a:gd name="T16" fmla="*/ 8 w 14"/>
                  <a:gd name="T17" fmla="*/ 56 h 92"/>
                  <a:gd name="T18" fmla="*/ 1 w 14"/>
                  <a:gd name="T19" fmla="*/ 85 h 92"/>
                  <a:gd name="T20" fmla="*/ 4 w 14"/>
                  <a:gd name="T21" fmla="*/ 86 h 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92">
                    <a:moveTo>
                      <a:pt x="6" y="91"/>
                    </a:moveTo>
                    <a:cubicBezTo>
                      <a:pt x="6" y="84"/>
                      <a:pt x="8" y="78"/>
                      <a:pt x="10" y="71"/>
                    </a:cubicBezTo>
                    <a:cubicBezTo>
                      <a:pt x="12" y="68"/>
                      <a:pt x="13" y="65"/>
                      <a:pt x="13" y="62"/>
                    </a:cubicBezTo>
                    <a:cubicBezTo>
                      <a:pt x="14" y="58"/>
                      <a:pt x="12" y="54"/>
                      <a:pt x="12" y="50"/>
                    </a:cubicBezTo>
                    <a:cubicBezTo>
                      <a:pt x="11" y="41"/>
                      <a:pt x="10" y="31"/>
                      <a:pt x="8" y="22"/>
                    </a:cubicBezTo>
                    <a:cubicBezTo>
                      <a:pt x="7" y="18"/>
                      <a:pt x="6" y="14"/>
                      <a:pt x="4" y="11"/>
                    </a:cubicBezTo>
                    <a:cubicBezTo>
                      <a:pt x="3" y="8"/>
                      <a:pt x="3" y="2"/>
                      <a:pt x="0" y="0"/>
                    </a:cubicBezTo>
                    <a:cubicBezTo>
                      <a:pt x="2" y="13"/>
                      <a:pt x="7" y="26"/>
                      <a:pt x="9" y="39"/>
                    </a:cubicBezTo>
                    <a:cubicBezTo>
                      <a:pt x="9" y="45"/>
                      <a:pt x="9" y="52"/>
                      <a:pt x="8" y="59"/>
                    </a:cubicBezTo>
                    <a:cubicBezTo>
                      <a:pt x="8" y="70"/>
                      <a:pt x="2" y="80"/>
                      <a:pt x="1" y="91"/>
                    </a:cubicBezTo>
                    <a:cubicBezTo>
                      <a:pt x="2" y="91"/>
                      <a:pt x="3" y="92"/>
                      <a:pt x="4" y="9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2" name="Freeform 568">
                <a:extLst>
                  <a:ext uri="{FF2B5EF4-FFF2-40B4-BE49-F238E27FC236}">
                    <a16:creationId xmlns:a16="http://schemas.microsoft.com/office/drawing/2014/main" id="{4AB3EE5F-D14A-4935-89AA-1FD457E74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2159"/>
                <a:ext cx="18" cy="80"/>
              </a:xfrm>
              <a:custGeom>
                <a:avLst/>
                <a:gdLst>
                  <a:gd name="T0" fmla="*/ 13 w 18"/>
                  <a:gd name="T1" fmla="*/ 74 h 82"/>
                  <a:gd name="T2" fmla="*/ 13 w 18"/>
                  <a:gd name="T3" fmla="*/ 32 h 82"/>
                  <a:gd name="T4" fmla="*/ 6 w 18"/>
                  <a:gd name="T5" fmla="*/ 15 h 82"/>
                  <a:gd name="T6" fmla="*/ 0 w 18"/>
                  <a:gd name="T7" fmla="*/ 0 h 82"/>
                  <a:gd name="T8" fmla="*/ 6 w 18"/>
                  <a:gd name="T9" fmla="*/ 28 h 82"/>
                  <a:gd name="T10" fmla="*/ 9 w 18"/>
                  <a:gd name="T11" fmla="*/ 44 h 82"/>
                  <a:gd name="T12" fmla="*/ 8 w 18"/>
                  <a:gd name="T13" fmla="*/ 76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82">
                    <a:moveTo>
                      <a:pt x="13" y="80"/>
                    </a:moveTo>
                    <a:cubicBezTo>
                      <a:pt x="9" y="66"/>
                      <a:pt x="18" y="49"/>
                      <a:pt x="13" y="35"/>
                    </a:cubicBezTo>
                    <a:cubicBezTo>
                      <a:pt x="11" y="29"/>
                      <a:pt x="8" y="22"/>
                      <a:pt x="6" y="15"/>
                    </a:cubicBezTo>
                    <a:cubicBezTo>
                      <a:pt x="5" y="10"/>
                      <a:pt x="4" y="3"/>
                      <a:pt x="0" y="0"/>
                    </a:cubicBezTo>
                    <a:cubicBezTo>
                      <a:pt x="1" y="10"/>
                      <a:pt x="3" y="21"/>
                      <a:pt x="6" y="31"/>
                    </a:cubicBezTo>
                    <a:cubicBezTo>
                      <a:pt x="7" y="36"/>
                      <a:pt x="9" y="42"/>
                      <a:pt x="9" y="47"/>
                    </a:cubicBezTo>
                    <a:cubicBezTo>
                      <a:pt x="9" y="59"/>
                      <a:pt x="8" y="71"/>
                      <a:pt x="8" y="8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3" name="Freeform 569">
                <a:extLst>
                  <a:ext uri="{FF2B5EF4-FFF2-40B4-BE49-F238E27FC236}">
                    <a16:creationId xmlns:a16="http://schemas.microsoft.com/office/drawing/2014/main" id="{F7F676A3-CD07-49BD-A2A5-B54EFD3905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2248"/>
                <a:ext cx="16" cy="8"/>
              </a:xfrm>
              <a:custGeom>
                <a:avLst/>
                <a:gdLst>
                  <a:gd name="T0" fmla="*/ 14 w 17"/>
                  <a:gd name="T1" fmla="*/ 7 h 8"/>
                  <a:gd name="T2" fmla="*/ 8 w 17"/>
                  <a:gd name="T3" fmla="*/ 3 h 8"/>
                  <a:gd name="T4" fmla="*/ 5 w 17"/>
                  <a:gd name="T5" fmla="*/ 7 h 8"/>
                  <a:gd name="T6" fmla="*/ 8 w 17"/>
                  <a:gd name="T7" fmla="*/ 0 h 8"/>
                  <a:gd name="T8" fmla="*/ 14 w 17"/>
                  <a:gd name="T9" fmla="*/ 8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8">
                    <a:moveTo>
                      <a:pt x="17" y="7"/>
                    </a:moveTo>
                    <a:cubicBezTo>
                      <a:pt x="15" y="6"/>
                      <a:pt x="14" y="3"/>
                      <a:pt x="11" y="3"/>
                    </a:cubicBezTo>
                    <a:cubicBezTo>
                      <a:pt x="9" y="3"/>
                      <a:pt x="5" y="5"/>
                      <a:pt x="5" y="7"/>
                    </a:cubicBezTo>
                    <a:cubicBezTo>
                      <a:pt x="0" y="7"/>
                      <a:pt x="6" y="0"/>
                      <a:pt x="10" y="0"/>
                    </a:cubicBezTo>
                    <a:cubicBezTo>
                      <a:pt x="15" y="0"/>
                      <a:pt x="15" y="5"/>
                      <a:pt x="17" y="8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4" name="Freeform 570">
                <a:extLst>
                  <a:ext uri="{FF2B5EF4-FFF2-40B4-BE49-F238E27FC236}">
                    <a16:creationId xmlns:a16="http://schemas.microsoft.com/office/drawing/2014/main" id="{4B9D770C-C098-4024-B6AB-C52BF963E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5" y="2222"/>
                <a:ext cx="15" cy="21"/>
              </a:xfrm>
              <a:custGeom>
                <a:avLst/>
                <a:gdLst>
                  <a:gd name="T0" fmla="*/ 12 w 16"/>
                  <a:gd name="T1" fmla="*/ 19 h 22"/>
                  <a:gd name="T2" fmla="*/ 5 w 16"/>
                  <a:gd name="T3" fmla="*/ 15 h 22"/>
                  <a:gd name="T4" fmla="*/ 6 w 16"/>
                  <a:gd name="T5" fmla="*/ 8 h 22"/>
                  <a:gd name="T6" fmla="*/ 13 w 16"/>
                  <a:gd name="T7" fmla="*/ 11 h 22"/>
                  <a:gd name="T8" fmla="*/ 0 w 16"/>
                  <a:gd name="T9" fmla="*/ 11 h 22"/>
                  <a:gd name="T10" fmla="*/ 0 w 16"/>
                  <a:gd name="T11" fmla="*/ 14 h 22"/>
                  <a:gd name="T12" fmla="*/ 4 w 16"/>
                  <a:gd name="T13" fmla="*/ 17 h 22"/>
                  <a:gd name="T14" fmla="*/ 13 w 16"/>
                  <a:gd name="T15" fmla="*/ 19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22">
                    <a:moveTo>
                      <a:pt x="15" y="22"/>
                    </a:moveTo>
                    <a:cubicBezTo>
                      <a:pt x="14" y="19"/>
                      <a:pt x="7" y="14"/>
                      <a:pt x="5" y="18"/>
                    </a:cubicBezTo>
                    <a:cubicBezTo>
                      <a:pt x="0" y="17"/>
                      <a:pt x="2" y="9"/>
                      <a:pt x="6" y="8"/>
                    </a:cubicBezTo>
                    <a:cubicBezTo>
                      <a:pt x="10" y="6"/>
                      <a:pt x="15" y="9"/>
                      <a:pt x="16" y="13"/>
                    </a:cubicBezTo>
                    <a:cubicBezTo>
                      <a:pt x="13" y="6"/>
                      <a:pt x="0" y="0"/>
                      <a:pt x="0" y="11"/>
                    </a:cubicBezTo>
                    <a:cubicBezTo>
                      <a:pt x="0" y="13"/>
                      <a:pt x="0" y="15"/>
                      <a:pt x="0" y="17"/>
                    </a:cubicBezTo>
                    <a:cubicBezTo>
                      <a:pt x="1" y="21"/>
                      <a:pt x="1" y="20"/>
                      <a:pt x="4" y="20"/>
                    </a:cubicBezTo>
                    <a:cubicBezTo>
                      <a:pt x="9" y="19"/>
                      <a:pt x="11" y="19"/>
                      <a:pt x="16" y="2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5" name="Freeform 571">
                <a:extLst>
                  <a:ext uri="{FF2B5EF4-FFF2-40B4-BE49-F238E27FC236}">
                    <a16:creationId xmlns:a16="http://schemas.microsoft.com/office/drawing/2014/main" id="{9FE12086-6520-402A-866A-E4D7C404A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1" y="2190"/>
                <a:ext cx="16" cy="15"/>
              </a:xfrm>
              <a:custGeom>
                <a:avLst/>
                <a:gdLst>
                  <a:gd name="T0" fmla="*/ 1 w 17"/>
                  <a:gd name="T1" fmla="*/ 1 h 16"/>
                  <a:gd name="T2" fmla="*/ 1 w 17"/>
                  <a:gd name="T3" fmla="*/ 0 h 16"/>
                  <a:gd name="T4" fmla="*/ 6 w 17"/>
                  <a:gd name="T5" fmla="*/ 9 h 16"/>
                  <a:gd name="T6" fmla="*/ 14 w 17"/>
                  <a:gd name="T7" fmla="*/ 10 h 16"/>
                  <a:gd name="T8" fmla="*/ 14 w 17"/>
                  <a:gd name="T9" fmla="*/ 12 h 16"/>
                  <a:gd name="T10" fmla="*/ 5 w 17"/>
                  <a:gd name="T11" fmla="*/ 12 h 16"/>
                  <a:gd name="T12" fmla="*/ 1 w 17"/>
                  <a:gd name="T13" fmla="*/ 1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3" y="3"/>
                      <a:pt x="3" y="10"/>
                      <a:pt x="6" y="12"/>
                    </a:cubicBezTo>
                    <a:cubicBezTo>
                      <a:pt x="9" y="14"/>
                      <a:pt x="14" y="13"/>
                      <a:pt x="17" y="13"/>
                    </a:cubicBezTo>
                    <a:cubicBezTo>
                      <a:pt x="17" y="14"/>
                      <a:pt x="17" y="15"/>
                      <a:pt x="17" y="15"/>
                    </a:cubicBezTo>
                    <a:cubicBezTo>
                      <a:pt x="14" y="16"/>
                      <a:pt x="7" y="16"/>
                      <a:pt x="5" y="15"/>
                    </a:cubicBezTo>
                    <a:cubicBezTo>
                      <a:pt x="0" y="12"/>
                      <a:pt x="3" y="5"/>
                      <a:pt x="1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6" name="Freeform 572">
                <a:extLst>
                  <a:ext uri="{FF2B5EF4-FFF2-40B4-BE49-F238E27FC236}">
                    <a16:creationId xmlns:a16="http://schemas.microsoft.com/office/drawing/2014/main" id="{492D1D4F-A004-40F7-A1B7-55CF33586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2159"/>
                <a:ext cx="26" cy="40"/>
              </a:xfrm>
              <a:custGeom>
                <a:avLst/>
                <a:gdLst>
                  <a:gd name="T0" fmla="*/ 21 w 27"/>
                  <a:gd name="T1" fmla="*/ 38 h 41"/>
                  <a:gd name="T2" fmla="*/ 17 w 27"/>
                  <a:gd name="T3" fmla="*/ 26 h 41"/>
                  <a:gd name="T4" fmla="*/ 11 w 27"/>
                  <a:gd name="T5" fmla="*/ 19 h 41"/>
                  <a:gd name="T6" fmla="*/ 1 w 27"/>
                  <a:gd name="T7" fmla="*/ 0 h 41"/>
                  <a:gd name="T8" fmla="*/ 11 w 27"/>
                  <a:gd name="T9" fmla="*/ 12 h 41"/>
                  <a:gd name="T10" fmla="*/ 16 w 27"/>
                  <a:gd name="T11" fmla="*/ 20 h 41"/>
                  <a:gd name="T12" fmla="*/ 24 w 27"/>
                  <a:gd name="T13" fmla="*/ 38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41">
                    <a:moveTo>
                      <a:pt x="24" y="41"/>
                    </a:moveTo>
                    <a:cubicBezTo>
                      <a:pt x="23" y="38"/>
                      <a:pt x="22" y="33"/>
                      <a:pt x="20" y="29"/>
                    </a:cubicBezTo>
                    <a:cubicBezTo>
                      <a:pt x="18" y="26"/>
                      <a:pt x="14" y="22"/>
                      <a:pt x="11" y="19"/>
                    </a:cubicBezTo>
                    <a:cubicBezTo>
                      <a:pt x="7" y="14"/>
                      <a:pt x="0" y="6"/>
                      <a:pt x="1" y="0"/>
                    </a:cubicBezTo>
                    <a:cubicBezTo>
                      <a:pt x="4" y="1"/>
                      <a:pt x="9" y="9"/>
                      <a:pt x="11" y="12"/>
                    </a:cubicBezTo>
                    <a:cubicBezTo>
                      <a:pt x="14" y="16"/>
                      <a:pt x="17" y="19"/>
                      <a:pt x="19" y="23"/>
                    </a:cubicBezTo>
                    <a:cubicBezTo>
                      <a:pt x="23" y="29"/>
                      <a:pt x="25" y="34"/>
                      <a:pt x="27" y="4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7" name="Freeform 573">
                <a:extLst>
                  <a:ext uri="{FF2B5EF4-FFF2-40B4-BE49-F238E27FC236}">
                    <a16:creationId xmlns:a16="http://schemas.microsoft.com/office/drawing/2014/main" id="{CA383BEC-1A76-42BE-A84D-53911CD87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2145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0 w 7"/>
                  <a:gd name="T3" fmla="*/ 1 h 9"/>
                  <a:gd name="T4" fmla="*/ 6 w 7"/>
                  <a:gd name="T5" fmla="*/ 9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7" y="9"/>
                    </a:moveTo>
                    <a:cubicBezTo>
                      <a:pt x="4" y="9"/>
                      <a:pt x="1" y="4"/>
                      <a:pt x="0" y="1"/>
                    </a:cubicBezTo>
                    <a:cubicBezTo>
                      <a:pt x="3" y="0"/>
                      <a:pt x="5" y="7"/>
                      <a:pt x="6" y="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8" name="Freeform 574">
                <a:extLst>
                  <a:ext uri="{FF2B5EF4-FFF2-40B4-BE49-F238E27FC236}">
                    <a16:creationId xmlns:a16="http://schemas.microsoft.com/office/drawing/2014/main" id="{9FB15708-A003-4DB9-ADDD-4CF59D404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2119"/>
                <a:ext cx="9" cy="27"/>
              </a:xfrm>
              <a:custGeom>
                <a:avLst/>
                <a:gdLst>
                  <a:gd name="T0" fmla="*/ 0 w 10"/>
                  <a:gd name="T1" fmla="*/ 0 h 28"/>
                  <a:gd name="T2" fmla="*/ 6 w 10"/>
                  <a:gd name="T3" fmla="*/ 25 h 28"/>
                  <a:gd name="T4" fmla="*/ 6 w 10"/>
                  <a:gd name="T5" fmla="*/ 12 h 28"/>
                  <a:gd name="T6" fmla="*/ 3 w 10"/>
                  <a:gd name="T7" fmla="*/ 2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8">
                    <a:moveTo>
                      <a:pt x="0" y="0"/>
                    </a:moveTo>
                    <a:cubicBezTo>
                      <a:pt x="6" y="8"/>
                      <a:pt x="8" y="18"/>
                      <a:pt x="9" y="28"/>
                    </a:cubicBezTo>
                    <a:cubicBezTo>
                      <a:pt x="8" y="23"/>
                      <a:pt x="10" y="17"/>
                      <a:pt x="9" y="12"/>
                    </a:cubicBezTo>
                    <a:cubicBezTo>
                      <a:pt x="8" y="7"/>
                      <a:pt x="5" y="6"/>
                      <a:pt x="3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89" name="Freeform 575">
                <a:extLst>
                  <a:ext uri="{FF2B5EF4-FFF2-40B4-BE49-F238E27FC236}">
                    <a16:creationId xmlns:a16="http://schemas.microsoft.com/office/drawing/2014/main" id="{5FD6614F-D12B-437B-9CBA-046D62A9A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2115"/>
                <a:ext cx="7" cy="12"/>
              </a:xfrm>
              <a:custGeom>
                <a:avLst/>
                <a:gdLst>
                  <a:gd name="T0" fmla="*/ 0 w 7"/>
                  <a:gd name="T1" fmla="*/ 0 h 13"/>
                  <a:gd name="T2" fmla="*/ 5 w 7"/>
                  <a:gd name="T3" fmla="*/ 5 h 13"/>
                  <a:gd name="T4" fmla="*/ 7 w 7"/>
                  <a:gd name="T5" fmla="*/ 10 h 13"/>
                  <a:gd name="T6" fmla="*/ 0 w 7"/>
                  <a:gd name="T7" fmla="*/ 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0" y="0"/>
                    </a:moveTo>
                    <a:cubicBezTo>
                      <a:pt x="1" y="2"/>
                      <a:pt x="4" y="3"/>
                      <a:pt x="5" y="5"/>
                    </a:cubicBezTo>
                    <a:cubicBezTo>
                      <a:pt x="7" y="8"/>
                      <a:pt x="7" y="10"/>
                      <a:pt x="7" y="13"/>
                    </a:cubicBezTo>
                    <a:cubicBezTo>
                      <a:pt x="7" y="10"/>
                      <a:pt x="3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0" name="Freeform 576">
                <a:extLst>
                  <a:ext uri="{FF2B5EF4-FFF2-40B4-BE49-F238E27FC236}">
                    <a16:creationId xmlns:a16="http://schemas.microsoft.com/office/drawing/2014/main" id="{06189021-8FCB-43DF-B702-F785E83AB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138"/>
                <a:ext cx="15" cy="34"/>
              </a:xfrm>
              <a:custGeom>
                <a:avLst/>
                <a:gdLst>
                  <a:gd name="T0" fmla="*/ 15 w 15"/>
                  <a:gd name="T1" fmla="*/ 26 h 35"/>
                  <a:gd name="T2" fmla="*/ 14 w 15"/>
                  <a:gd name="T3" fmla="*/ 17 h 35"/>
                  <a:gd name="T4" fmla="*/ 11 w 15"/>
                  <a:gd name="T5" fmla="*/ 13 h 35"/>
                  <a:gd name="T6" fmla="*/ 10 w 15"/>
                  <a:gd name="T7" fmla="*/ 7 h 35"/>
                  <a:gd name="T8" fmla="*/ 3 w 15"/>
                  <a:gd name="T9" fmla="*/ 3 h 35"/>
                  <a:gd name="T10" fmla="*/ 0 w 15"/>
                  <a:gd name="T11" fmla="*/ 14 h 35"/>
                  <a:gd name="T12" fmla="*/ 5 w 15"/>
                  <a:gd name="T13" fmla="*/ 5 h 35"/>
                  <a:gd name="T14" fmla="*/ 7 w 15"/>
                  <a:gd name="T15" fmla="*/ 12 h 35"/>
                  <a:gd name="T16" fmla="*/ 11 w 15"/>
                  <a:gd name="T17" fmla="*/ 18 h 35"/>
                  <a:gd name="T18" fmla="*/ 7 w 15"/>
                  <a:gd name="T19" fmla="*/ 26 h 35"/>
                  <a:gd name="T20" fmla="*/ 7 w 15"/>
                  <a:gd name="T21" fmla="*/ 27 h 35"/>
                  <a:gd name="T22" fmla="*/ 10 w 15"/>
                  <a:gd name="T23" fmla="*/ 32 h 35"/>
                  <a:gd name="T24" fmla="*/ 14 w 15"/>
                  <a:gd name="T25" fmla="*/ 23 h 35"/>
                  <a:gd name="T26" fmla="*/ 14 w 15"/>
                  <a:gd name="T27" fmla="*/ 26 h 3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" h="35">
                    <a:moveTo>
                      <a:pt x="15" y="29"/>
                    </a:moveTo>
                    <a:cubicBezTo>
                      <a:pt x="15" y="25"/>
                      <a:pt x="15" y="20"/>
                      <a:pt x="14" y="17"/>
                    </a:cubicBezTo>
                    <a:cubicBezTo>
                      <a:pt x="13" y="15"/>
                      <a:pt x="12" y="14"/>
                      <a:pt x="11" y="13"/>
                    </a:cubicBezTo>
                    <a:cubicBezTo>
                      <a:pt x="10" y="10"/>
                      <a:pt x="10" y="9"/>
                      <a:pt x="10" y="7"/>
                    </a:cubicBezTo>
                    <a:cubicBezTo>
                      <a:pt x="10" y="3"/>
                      <a:pt x="7" y="0"/>
                      <a:pt x="3" y="3"/>
                    </a:cubicBezTo>
                    <a:cubicBezTo>
                      <a:pt x="1" y="4"/>
                      <a:pt x="0" y="11"/>
                      <a:pt x="0" y="14"/>
                    </a:cubicBezTo>
                    <a:cubicBezTo>
                      <a:pt x="2" y="12"/>
                      <a:pt x="2" y="7"/>
                      <a:pt x="5" y="5"/>
                    </a:cubicBezTo>
                    <a:cubicBezTo>
                      <a:pt x="10" y="2"/>
                      <a:pt x="7" y="10"/>
                      <a:pt x="7" y="12"/>
                    </a:cubicBezTo>
                    <a:cubicBezTo>
                      <a:pt x="8" y="16"/>
                      <a:pt x="11" y="18"/>
                      <a:pt x="11" y="21"/>
                    </a:cubicBezTo>
                    <a:cubicBezTo>
                      <a:pt x="11" y="24"/>
                      <a:pt x="9" y="27"/>
                      <a:pt x="7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8" y="31"/>
                      <a:pt x="10" y="34"/>
                      <a:pt x="10" y="35"/>
                    </a:cubicBezTo>
                    <a:cubicBezTo>
                      <a:pt x="10" y="32"/>
                      <a:pt x="11" y="27"/>
                      <a:pt x="14" y="26"/>
                    </a:cubicBezTo>
                    <a:cubicBezTo>
                      <a:pt x="14" y="27"/>
                      <a:pt x="14" y="28"/>
                      <a:pt x="14" y="29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1" name="Freeform 577">
                <a:extLst>
                  <a:ext uri="{FF2B5EF4-FFF2-40B4-BE49-F238E27FC236}">
                    <a16:creationId xmlns:a16="http://schemas.microsoft.com/office/drawing/2014/main" id="{FFE85FED-D167-4EDA-83DA-18DE1CA4E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107"/>
                <a:ext cx="5" cy="14"/>
              </a:xfrm>
              <a:custGeom>
                <a:avLst/>
                <a:gdLst>
                  <a:gd name="T0" fmla="*/ 3 w 6"/>
                  <a:gd name="T1" fmla="*/ 14 h 14"/>
                  <a:gd name="T2" fmla="*/ 3 w 6"/>
                  <a:gd name="T3" fmla="*/ 0 h 14"/>
                  <a:gd name="T4" fmla="*/ 1 w 6"/>
                  <a:gd name="T5" fmla="*/ 13 h 14"/>
                  <a:gd name="T6" fmla="*/ 3 w 6"/>
                  <a:gd name="T7" fmla="*/ 1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4">
                    <a:moveTo>
                      <a:pt x="5" y="14"/>
                    </a:moveTo>
                    <a:cubicBezTo>
                      <a:pt x="4" y="9"/>
                      <a:pt x="5" y="4"/>
                      <a:pt x="6" y="0"/>
                    </a:cubicBezTo>
                    <a:cubicBezTo>
                      <a:pt x="4" y="1"/>
                      <a:pt x="0" y="9"/>
                      <a:pt x="1" y="13"/>
                    </a:cubicBezTo>
                    <a:cubicBezTo>
                      <a:pt x="2" y="13"/>
                      <a:pt x="3" y="13"/>
                      <a:pt x="4" y="13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2" name="Freeform 578">
                <a:extLst>
                  <a:ext uri="{FF2B5EF4-FFF2-40B4-BE49-F238E27FC236}">
                    <a16:creationId xmlns:a16="http://schemas.microsoft.com/office/drawing/2014/main" id="{744B08E8-24A5-418E-B9DB-AB2380494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" y="1945"/>
                <a:ext cx="124" cy="44"/>
              </a:xfrm>
              <a:custGeom>
                <a:avLst/>
                <a:gdLst>
                  <a:gd name="T0" fmla="*/ 112 w 127"/>
                  <a:gd name="T1" fmla="*/ 0 h 45"/>
                  <a:gd name="T2" fmla="*/ 91 w 127"/>
                  <a:gd name="T3" fmla="*/ 10 h 45"/>
                  <a:gd name="T4" fmla="*/ 58 w 127"/>
                  <a:gd name="T5" fmla="*/ 14 h 45"/>
                  <a:gd name="T6" fmla="*/ 22 w 127"/>
                  <a:gd name="T7" fmla="*/ 18 h 45"/>
                  <a:gd name="T8" fmla="*/ 0 w 127"/>
                  <a:gd name="T9" fmla="*/ 42 h 45"/>
                  <a:gd name="T10" fmla="*/ 63 w 127"/>
                  <a:gd name="T11" fmla="*/ 14 h 45"/>
                  <a:gd name="T12" fmla="*/ 94 w 127"/>
                  <a:gd name="T13" fmla="*/ 12 h 45"/>
                  <a:gd name="T14" fmla="*/ 114 w 127"/>
                  <a:gd name="T15" fmla="*/ 0 h 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7" h="45">
                    <a:moveTo>
                      <a:pt x="121" y="0"/>
                    </a:moveTo>
                    <a:cubicBezTo>
                      <a:pt x="120" y="8"/>
                      <a:pt x="103" y="9"/>
                      <a:pt x="97" y="10"/>
                    </a:cubicBezTo>
                    <a:cubicBezTo>
                      <a:pt x="85" y="12"/>
                      <a:pt x="73" y="12"/>
                      <a:pt x="61" y="14"/>
                    </a:cubicBezTo>
                    <a:cubicBezTo>
                      <a:pt x="49" y="15"/>
                      <a:pt x="36" y="12"/>
                      <a:pt x="25" y="18"/>
                    </a:cubicBezTo>
                    <a:cubicBezTo>
                      <a:pt x="15" y="23"/>
                      <a:pt x="4" y="35"/>
                      <a:pt x="0" y="45"/>
                    </a:cubicBezTo>
                    <a:cubicBezTo>
                      <a:pt x="13" y="23"/>
                      <a:pt x="46" y="16"/>
                      <a:pt x="69" y="14"/>
                    </a:cubicBezTo>
                    <a:cubicBezTo>
                      <a:pt x="79" y="13"/>
                      <a:pt x="89" y="14"/>
                      <a:pt x="100" y="12"/>
                    </a:cubicBezTo>
                    <a:cubicBezTo>
                      <a:pt x="103" y="12"/>
                      <a:pt x="127" y="3"/>
                      <a:pt x="12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3" name="Freeform 579">
                <a:extLst>
                  <a:ext uri="{FF2B5EF4-FFF2-40B4-BE49-F238E27FC236}">
                    <a16:creationId xmlns:a16="http://schemas.microsoft.com/office/drawing/2014/main" id="{88151FE3-BB66-4CEE-ADBB-6C8F5AC90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" y="1983"/>
                <a:ext cx="72" cy="64"/>
              </a:xfrm>
              <a:custGeom>
                <a:avLst/>
                <a:gdLst>
                  <a:gd name="T0" fmla="*/ 68 w 74"/>
                  <a:gd name="T1" fmla="*/ 0 h 66"/>
                  <a:gd name="T2" fmla="*/ 53 w 74"/>
                  <a:gd name="T3" fmla="*/ 9 h 66"/>
                  <a:gd name="T4" fmla="*/ 25 w 74"/>
                  <a:gd name="T5" fmla="*/ 17 h 66"/>
                  <a:gd name="T6" fmla="*/ 11 w 74"/>
                  <a:gd name="T7" fmla="*/ 41 h 66"/>
                  <a:gd name="T8" fmla="*/ 0 w 74"/>
                  <a:gd name="T9" fmla="*/ 60 h 66"/>
                  <a:gd name="T10" fmla="*/ 42 w 74"/>
                  <a:gd name="T11" fmla="*/ 16 h 66"/>
                  <a:gd name="T12" fmla="*/ 56 w 74"/>
                  <a:gd name="T13" fmla="*/ 7 h 66"/>
                  <a:gd name="T14" fmla="*/ 65 w 74"/>
                  <a:gd name="T15" fmla="*/ 2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66">
                    <a:moveTo>
                      <a:pt x="74" y="0"/>
                    </a:moveTo>
                    <a:cubicBezTo>
                      <a:pt x="69" y="3"/>
                      <a:pt x="64" y="7"/>
                      <a:pt x="58" y="9"/>
                    </a:cubicBezTo>
                    <a:cubicBezTo>
                      <a:pt x="48" y="12"/>
                      <a:pt x="37" y="12"/>
                      <a:pt x="28" y="20"/>
                    </a:cubicBezTo>
                    <a:cubicBezTo>
                      <a:pt x="21" y="26"/>
                      <a:pt x="16" y="35"/>
                      <a:pt x="11" y="44"/>
                    </a:cubicBezTo>
                    <a:cubicBezTo>
                      <a:pt x="7" y="50"/>
                      <a:pt x="1" y="58"/>
                      <a:pt x="0" y="66"/>
                    </a:cubicBezTo>
                    <a:cubicBezTo>
                      <a:pt x="12" y="47"/>
                      <a:pt x="24" y="28"/>
                      <a:pt x="45" y="17"/>
                    </a:cubicBezTo>
                    <a:cubicBezTo>
                      <a:pt x="51" y="14"/>
                      <a:pt x="56" y="11"/>
                      <a:pt x="62" y="7"/>
                    </a:cubicBezTo>
                    <a:cubicBezTo>
                      <a:pt x="65" y="6"/>
                      <a:pt x="72" y="3"/>
                      <a:pt x="71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4" name="Freeform 580">
                <a:extLst>
                  <a:ext uri="{FF2B5EF4-FFF2-40B4-BE49-F238E27FC236}">
                    <a16:creationId xmlns:a16="http://schemas.microsoft.com/office/drawing/2014/main" id="{13F950A3-C8DE-442C-A0CD-6C8EF850C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2034"/>
                <a:ext cx="15" cy="25"/>
              </a:xfrm>
              <a:custGeom>
                <a:avLst/>
                <a:gdLst>
                  <a:gd name="T0" fmla="*/ 15 w 15"/>
                  <a:gd name="T1" fmla="*/ 0 h 26"/>
                  <a:gd name="T2" fmla="*/ 0 w 15"/>
                  <a:gd name="T3" fmla="*/ 23 h 26"/>
                  <a:gd name="T4" fmla="*/ 14 w 15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6">
                    <a:moveTo>
                      <a:pt x="15" y="0"/>
                    </a:moveTo>
                    <a:cubicBezTo>
                      <a:pt x="7" y="2"/>
                      <a:pt x="1" y="19"/>
                      <a:pt x="0" y="26"/>
                    </a:cubicBezTo>
                    <a:cubicBezTo>
                      <a:pt x="3" y="18"/>
                      <a:pt x="8" y="7"/>
                      <a:pt x="14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5" name="Freeform 581">
                <a:extLst>
                  <a:ext uri="{FF2B5EF4-FFF2-40B4-BE49-F238E27FC236}">
                    <a16:creationId xmlns:a16="http://schemas.microsoft.com/office/drawing/2014/main" id="{AA2B7E12-AF87-496F-8465-BC28BBC99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400"/>
                <a:ext cx="174" cy="126"/>
              </a:xfrm>
              <a:custGeom>
                <a:avLst/>
                <a:gdLst>
                  <a:gd name="T0" fmla="*/ 0 w 178"/>
                  <a:gd name="T1" fmla="*/ 0 h 129"/>
                  <a:gd name="T2" fmla="*/ 166 w 178"/>
                  <a:gd name="T3" fmla="*/ 120 h 1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8" h="129">
                    <a:moveTo>
                      <a:pt x="0" y="0"/>
                    </a:moveTo>
                    <a:cubicBezTo>
                      <a:pt x="0" y="0"/>
                      <a:pt x="20" y="114"/>
                      <a:pt x="178" y="12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6" name="Freeform 582">
                <a:extLst>
                  <a:ext uri="{FF2B5EF4-FFF2-40B4-BE49-F238E27FC236}">
                    <a16:creationId xmlns:a16="http://schemas.microsoft.com/office/drawing/2014/main" id="{57EA296C-6559-4567-8DE9-29B682EFF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412"/>
                <a:ext cx="71" cy="104"/>
              </a:xfrm>
              <a:custGeom>
                <a:avLst/>
                <a:gdLst>
                  <a:gd name="T0" fmla="*/ 12 w 72"/>
                  <a:gd name="T1" fmla="*/ 0 h 107"/>
                  <a:gd name="T2" fmla="*/ 0 w 72"/>
                  <a:gd name="T3" fmla="*/ 98 h 10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107">
                    <a:moveTo>
                      <a:pt x="12" y="0"/>
                    </a:moveTo>
                    <a:cubicBezTo>
                      <a:pt x="12" y="0"/>
                      <a:pt x="72" y="73"/>
                      <a:pt x="0" y="10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7" name="Freeform 583">
                <a:extLst>
                  <a:ext uri="{FF2B5EF4-FFF2-40B4-BE49-F238E27FC236}">
                    <a16:creationId xmlns:a16="http://schemas.microsoft.com/office/drawing/2014/main" id="{751BD8A3-7C17-44B4-9C0A-29C4DD112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403"/>
                <a:ext cx="23" cy="9"/>
              </a:xfrm>
              <a:custGeom>
                <a:avLst/>
                <a:gdLst>
                  <a:gd name="T0" fmla="*/ 0 w 24"/>
                  <a:gd name="T1" fmla="*/ 9 h 9"/>
                  <a:gd name="T2" fmla="*/ 21 w 2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9">
                    <a:moveTo>
                      <a:pt x="0" y="9"/>
                    </a:moveTo>
                    <a:cubicBezTo>
                      <a:pt x="8" y="6"/>
                      <a:pt x="17" y="4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8" name="Freeform 584">
                <a:extLst>
                  <a:ext uri="{FF2B5EF4-FFF2-40B4-BE49-F238E27FC236}">
                    <a16:creationId xmlns:a16="http://schemas.microsoft.com/office/drawing/2014/main" id="{D573DFCF-04A0-4B72-AFC1-07FF1797E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418"/>
                <a:ext cx="21" cy="15"/>
              </a:xfrm>
              <a:custGeom>
                <a:avLst/>
                <a:gdLst>
                  <a:gd name="T0" fmla="*/ 0 w 22"/>
                  <a:gd name="T1" fmla="*/ 15 h 15"/>
                  <a:gd name="T2" fmla="*/ 12 w 22"/>
                  <a:gd name="T3" fmla="*/ 5 h 15"/>
                  <a:gd name="T4" fmla="*/ 19 w 2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5">
                    <a:moveTo>
                      <a:pt x="0" y="15"/>
                    </a:moveTo>
                    <a:cubicBezTo>
                      <a:pt x="5" y="15"/>
                      <a:pt x="11" y="8"/>
                      <a:pt x="15" y="5"/>
                    </a:cubicBezTo>
                    <a:cubicBezTo>
                      <a:pt x="18" y="3"/>
                      <a:pt x="20" y="2"/>
                      <a:pt x="22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99" name="Freeform 585">
                <a:extLst>
                  <a:ext uri="{FF2B5EF4-FFF2-40B4-BE49-F238E27FC236}">
                    <a16:creationId xmlns:a16="http://schemas.microsoft.com/office/drawing/2014/main" id="{DF5EE8FD-7F36-4355-966C-C377469D0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1435"/>
                <a:ext cx="21" cy="17"/>
              </a:xfrm>
              <a:custGeom>
                <a:avLst/>
                <a:gdLst>
                  <a:gd name="T0" fmla="*/ 19 w 22"/>
                  <a:gd name="T1" fmla="*/ 0 h 17"/>
                  <a:gd name="T2" fmla="*/ 8 w 22"/>
                  <a:gd name="T3" fmla="*/ 10 h 17"/>
                  <a:gd name="T4" fmla="*/ 0 w 22"/>
                  <a:gd name="T5" fmla="*/ 17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17">
                    <a:moveTo>
                      <a:pt x="22" y="0"/>
                    </a:moveTo>
                    <a:cubicBezTo>
                      <a:pt x="20" y="4"/>
                      <a:pt x="12" y="7"/>
                      <a:pt x="8" y="10"/>
                    </a:cubicBezTo>
                    <a:cubicBezTo>
                      <a:pt x="6" y="13"/>
                      <a:pt x="3" y="15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0" name="Freeform 586">
                <a:extLst>
                  <a:ext uri="{FF2B5EF4-FFF2-40B4-BE49-F238E27FC236}">
                    <a16:creationId xmlns:a16="http://schemas.microsoft.com/office/drawing/2014/main" id="{B6403247-1610-4A02-B962-3418CE326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451"/>
                <a:ext cx="17" cy="18"/>
              </a:xfrm>
              <a:custGeom>
                <a:avLst/>
                <a:gdLst>
                  <a:gd name="T0" fmla="*/ 17 w 17"/>
                  <a:gd name="T1" fmla="*/ 0 h 19"/>
                  <a:gd name="T2" fmla="*/ 0 w 17"/>
                  <a:gd name="T3" fmla="*/ 16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9">
                    <a:moveTo>
                      <a:pt x="17" y="0"/>
                    </a:moveTo>
                    <a:cubicBezTo>
                      <a:pt x="13" y="6"/>
                      <a:pt x="5" y="14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1" name="Freeform 587">
                <a:extLst>
                  <a:ext uri="{FF2B5EF4-FFF2-40B4-BE49-F238E27FC236}">
                    <a16:creationId xmlns:a16="http://schemas.microsoft.com/office/drawing/2014/main" id="{7977AC01-2F40-4018-B8AE-64F8C7F73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463"/>
                <a:ext cx="13" cy="19"/>
              </a:xfrm>
              <a:custGeom>
                <a:avLst/>
                <a:gdLst>
                  <a:gd name="T0" fmla="*/ 11 w 14"/>
                  <a:gd name="T1" fmla="*/ 0 h 19"/>
                  <a:gd name="T2" fmla="*/ 0 w 14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9">
                    <a:moveTo>
                      <a:pt x="14" y="0"/>
                    </a:moveTo>
                    <a:cubicBezTo>
                      <a:pt x="12" y="7"/>
                      <a:pt x="4" y="13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2" name="Freeform 588">
                <a:extLst>
                  <a:ext uri="{FF2B5EF4-FFF2-40B4-BE49-F238E27FC236}">
                    <a16:creationId xmlns:a16="http://schemas.microsoft.com/office/drawing/2014/main" id="{5B377A24-6BE9-4E5F-B40C-2E4238F64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" y="1475"/>
                <a:ext cx="11" cy="21"/>
              </a:xfrm>
              <a:custGeom>
                <a:avLst/>
                <a:gdLst>
                  <a:gd name="T0" fmla="*/ 11 w 11"/>
                  <a:gd name="T1" fmla="*/ 0 h 22"/>
                  <a:gd name="T2" fmla="*/ 4 w 11"/>
                  <a:gd name="T3" fmla="*/ 11 h 22"/>
                  <a:gd name="T4" fmla="*/ 0 w 11"/>
                  <a:gd name="T5" fmla="*/ 19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2">
                    <a:moveTo>
                      <a:pt x="11" y="0"/>
                    </a:moveTo>
                    <a:cubicBezTo>
                      <a:pt x="10" y="5"/>
                      <a:pt x="6" y="10"/>
                      <a:pt x="4" y="14"/>
                    </a:cubicBezTo>
                    <a:cubicBezTo>
                      <a:pt x="2" y="17"/>
                      <a:pt x="2" y="20"/>
                      <a:pt x="0" y="2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3" name="Freeform 589">
                <a:extLst>
                  <a:ext uri="{FF2B5EF4-FFF2-40B4-BE49-F238E27FC236}">
                    <a16:creationId xmlns:a16="http://schemas.microsoft.com/office/drawing/2014/main" id="{BB9E240C-EB54-4FA4-BB64-B0D53BAA3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" y="1488"/>
                <a:ext cx="8" cy="17"/>
              </a:xfrm>
              <a:custGeom>
                <a:avLst/>
                <a:gdLst>
                  <a:gd name="T0" fmla="*/ 8 w 8"/>
                  <a:gd name="T1" fmla="*/ 0 h 18"/>
                  <a:gd name="T2" fmla="*/ 0 w 8"/>
                  <a:gd name="T3" fmla="*/ 1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0"/>
                    </a:moveTo>
                    <a:cubicBezTo>
                      <a:pt x="7" y="4"/>
                      <a:pt x="3" y="13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4" name="Freeform 590">
                <a:extLst>
                  <a:ext uri="{FF2B5EF4-FFF2-40B4-BE49-F238E27FC236}">
                    <a16:creationId xmlns:a16="http://schemas.microsoft.com/office/drawing/2014/main" id="{AE2152B5-8306-4256-9173-F24AB322C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" y="1495"/>
                <a:ext cx="6" cy="19"/>
              </a:xfrm>
              <a:custGeom>
                <a:avLst/>
                <a:gdLst>
                  <a:gd name="T0" fmla="*/ 6 w 6"/>
                  <a:gd name="T1" fmla="*/ 0 h 19"/>
                  <a:gd name="T2" fmla="*/ 0 w 6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6" y="0"/>
                    </a:moveTo>
                    <a:cubicBezTo>
                      <a:pt x="5" y="6"/>
                      <a:pt x="3" y="13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5" name="Freeform 591">
                <a:extLst>
                  <a:ext uri="{FF2B5EF4-FFF2-40B4-BE49-F238E27FC236}">
                    <a16:creationId xmlns:a16="http://schemas.microsoft.com/office/drawing/2014/main" id="{35AC131F-B08B-464E-9923-D2845A7E1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" y="1500"/>
                <a:ext cx="5" cy="20"/>
              </a:xfrm>
              <a:custGeom>
                <a:avLst/>
                <a:gdLst>
                  <a:gd name="T0" fmla="*/ 3 w 6"/>
                  <a:gd name="T1" fmla="*/ 0 h 20"/>
                  <a:gd name="T2" fmla="*/ 0 w 6"/>
                  <a:gd name="T3" fmla="*/ 2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0">
                    <a:moveTo>
                      <a:pt x="5" y="0"/>
                    </a:moveTo>
                    <a:cubicBezTo>
                      <a:pt x="6" y="6"/>
                      <a:pt x="1" y="14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6" name="Freeform 592">
                <a:extLst>
                  <a:ext uri="{FF2B5EF4-FFF2-40B4-BE49-F238E27FC236}">
                    <a16:creationId xmlns:a16="http://schemas.microsoft.com/office/drawing/2014/main" id="{46421D51-3FBE-4419-9E76-CB3EB36EE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4" y="1502"/>
                <a:ext cx="2" cy="19"/>
              </a:xfrm>
              <a:custGeom>
                <a:avLst/>
                <a:gdLst>
                  <a:gd name="T0" fmla="*/ 2 w 2"/>
                  <a:gd name="T1" fmla="*/ 0 h 19"/>
                  <a:gd name="T2" fmla="*/ 0 w 2"/>
                  <a:gd name="T3" fmla="*/ 19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9">
                    <a:moveTo>
                      <a:pt x="2" y="0"/>
                    </a:moveTo>
                    <a:cubicBezTo>
                      <a:pt x="2" y="6"/>
                      <a:pt x="2" y="15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7" name="Freeform 593">
                <a:extLst>
                  <a:ext uri="{FF2B5EF4-FFF2-40B4-BE49-F238E27FC236}">
                    <a16:creationId xmlns:a16="http://schemas.microsoft.com/office/drawing/2014/main" id="{4A63F4B7-8370-4EFD-B428-4419BA0C9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501"/>
                <a:ext cx="2" cy="22"/>
              </a:xfrm>
              <a:custGeom>
                <a:avLst/>
                <a:gdLst>
                  <a:gd name="T0" fmla="*/ 0 w 2"/>
                  <a:gd name="T1" fmla="*/ 0 h 22"/>
                  <a:gd name="T2" fmla="*/ 2 w 2"/>
                  <a:gd name="T3" fmla="*/ 22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2">
                    <a:moveTo>
                      <a:pt x="0" y="0"/>
                    </a:moveTo>
                    <a:cubicBezTo>
                      <a:pt x="1" y="7"/>
                      <a:pt x="2" y="15"/>
                      <a:pt x="2" y="2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8" name="Freeform 594">
                <a:extLst>
                  <a:ext uri="{FF2B5EF4-FFF2-40B4-BE49-F238E27FC236}">
                    <a16:creationId xmlns:a16="http://schemas.microsoft.com/office/drawing/2014/main" id="{CBB684EE-8D9C-41DF-B635-44D67310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500"/>
                <a:ext cx="7" cy="18"/>
              </a:xfrm>
              <a:custGeom>
                <a:avLst/>
                <a:gdLst>
                  <a:gd name="T0" fmla="*/ 0 w 7"/>
                  <a:gd name="T1" fmla="*/ 0 h 18"/>
                  <a:gd name="T2" fmla="*/ 7 w 7"/>
                  <a:gd name="T3" fmla="*/ 18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8">
                    <a:moveTo>
                      <a:pt x="0" y="0"/>
                    </a:moveTo>
                    <a:cubicBezTo>
                      <a:pt x="1" y="6"/>
                      <a:pt x="4" y="12"/>
                      <a:pt x="7" y="1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09" name="Freeform 595">
                <a:extLst>
                  <a:ext uri="{FF2B5EF4-FFF2-40B4-BE49-F238E27FC236}">
                    <a16:creationId xmlns:a16="http://schemas.microsoft.com/office/drawing/2014/main" id="{DDB8C6E8-2CC7-4E2C-91F9-5E0D59B3B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1491"/>
                <a:ext cx="11" cy="8"/>
              </a:xfrm>
              <a:custGeom>
                <a:avLst/>
                <a:gdLst>
                  <a:gd name="T0" fmla="*/ 1 w 11"/>
                  <a:gd name="T1" fmla="*/ 1 h 9"/>
                  <a:gd name="T2" fmla="*/ 0 w 11"/>
                  <a:gd name="T3" fmla="*/ 0 h 9"/>
                  <a:gd name="T4" fmla="*/ 11 w 11"/>
                  <a:gd name="T5" fmla="*/ 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3" y="3"/>
                      <a:pt x="8" y="5"/>
                      <a:pt x="11" y="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0" name="Freeform 596">
                <a:extLst>
                  <a:ext uri="{FF2B5EF4-FFF2-40B4-BE49-F238E27FC236}">
                    <a16:creationId xmlns:a16="http://schemas.microsoft.com/office/drawing/2014/main" id="{98894D25-D167-40DB-A3B1-CFA1AA41D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478"/>
                <a:ext cx="10" cy="8"/>
              </a:xfrm>
              <a:custGeom>
                <a:avLst/>
                <a:gdLst>
                  <a:gd name="T0" fmla="*/ 0 w 10"/>
                  <a:gd name="T1" fmla="*/ 0 h 8"/>
                  <a:gd name="T2" fmla="*/ 10 w 10"/>
                  <a:gd name="T3" fmla="*/ 8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3" y="3"/>
                      <a:pt x="6" y="7"/>
                      <a:pt x="10" y="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1" name="Freeform 597">
                <a:extLst>
                  <a:ext uri="{FF2B5EF4-FFF2-40B4-BE49-F238E27FC236}">
                    <a16:creationId xmlns:a16="http://schemas.microsoft.com/office/drawing/2014/main" id="{46B52A94-D531-44EF-9A89-4857C662A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465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6 w 6"/>
                  <a:gd name="T3" fmla="*/ 3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1"/>
                      <a:pt x="4" y="2"/>
                      <a:pt x="6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2" name="Freeform 598">
                <a:extLst>
                  <a:ext uri="{FF2B5EF4-FFF2-40B4-BE49-F238E27FC236}">
                    <a16:creationId xmlns:a16="http://schemas.microsoft.com/office/drawing/2014/main" id="{B7B01064-AE39-464E-AF88-2E9A5E2D7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6" y="1453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4 w 4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1">
                    <a:moveTo>
                      <a:pt x="0" y="1"/>
                    </a:move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3" name="Freeform 599">
                <a:extLst>
                  <a:ext uri="{FF2B5EF4-FFF2-40B4-BE49-F238E27FC236}">
                    <a16:creationId xmlns:a16="http://schemas.microsoft.com/office/drawing/2014/main" id="{AF8F7590-7605-45E1-B548-52350EFD9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3" y="1444"/>
                <a:ext cx="4" cy="2"/>
              </a:xfrm>
              <a:custGeom>
                <a:avLst/>
                <a:gdLst>
                  <a:gd name="T0" fmla="*/ 1 w 4"/>
                  <a:gd name="T1" fmla="*/ 2 h 2"/>
                  <a:gd name="T2" fmla="*/ 4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0" y="1"/>
                      <a:pt x="3" y="0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4" name="Freeform 600">
                <a:extLst>
                  <a:ext uri="{FF2B5EF4-FFF2-40B4-BE49-F238E27FC236}">
                    <a16:creationId xmlns:a16="http://schemas.microsoft.com/office/drawing/2014/main" id="{06F662BA-80A7-41B3-A3ED-4AFCF346F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428"/>
                <a:ext cx="5" cy="3"/>
              </a:xfrm>
              <a:custGeom>
                <a:avLst/>
                <a:gdLst>
                  <a:gd name="T0" fmla="*/ 0 w 5"/>
                  <a:gd name="T1" fmla="*/ 3 h 3"/>
                  <a:gd name="T2" fmla="*/ 5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5" name="Freeform 601">
                <a:extLst>
                  <a:ext uri="{FF2B5EF4-FFF2-40B4-BE49-F238E27FC236}">
                    <a16:creationId xmlns:a16="http://schemas.microsoft.com/office/drawing/2014/main" id="{F24BB5D3-83BA-4478-B6AA-626332425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1496"/>
                <a:ext cx="10" cy="16"/>
              </a:xfrm>
              <a:custGeom>
                <a:avLst/>
                <a:gdLst>
                  <a:gd name="T0" fmla="*/ 0 w 10"/>
                  <a:gd name="T1" fmla="*/ 0 h 16"/>
                  <a:gd name="T2" fmla="*/ 10 w 10"/>
                  <a:gd name="T3" fmla="*/ 16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6">
                    <a:moveTo>
                      <a:pt x="0" y="0"/>
                    </a:moveTo>
                    <a:cubicBezTo>
                      <a:pt x="4" y="5"/>
                      <a:pt x="6" y="11"/>
                      <a:pt x="10" y="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6" name="Freeform 602">
                <a:extLst>
                  <a:ext uri="{FF2B5EF4-FFF2-40B4-BE49-F238E27FC236}">
                    <a16:creationId xmlns:a16="http://schemas.microsoft.com/office/drawing/2014/main" id="{BE955B60-62A0-4E35-B029-FAD0B1AF5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5" y="1141"/>
                <a:ext cx="104" cy="197"/>
              </a:xfrm>
              <a:custGeom>
                <a:avLst/>
                <a:gdLst>
                  <a:gd name="T0" fmla="*/ 3 w 107"/>
                  <a:gd name="T1" fmla="*/ 10 h 202"/>
                  <a:gd name="T2" fmla="*/ 3 w 107"/>
                  <a:gd name="T3" fmla="*/ 35 h 202"/>
                  <a:gd name="T4" fmla="*/ 1 w 107"/>
                  <a:gd name="T5" fmla="*/ 58 h 202"/>
                  <a:gd name="T6" fmla="*/ 3 w 107"/>
                  <a:gd name="T7" fmla="*/ 95 h 202"/>
                  <a:gd name="T8" fmla="*/ 40 w 107"/>
                  <a:gd name="T9" fmla="*/ 163 h 202"/>
                  <a:gd name="T10" fmla="*/ 60 w 107"/>
                  <a:gd name="T11" fmla="*/ 173 h 202"/>
                  <a:gd name="T12" fmla="*/ 98 w 107"/>
                  <a:gd name="T13" fmla="*/ 187 h 202"/>
                  <a:gd name="T14" fmla="*/ 52 w 107"/>
                  <a:gd name="T15" fmla="*/ 155 h 202"/>
                  <a:gd name="T16" fmla="*/ 28 w 107"/>
                  <a:gd name="T17" fmla="*/ 112 h 202"/>
                  <a:gd name="T18" fmla="*/ 30 w 107"/>
                  <a:gd name="T19" fmla="*/ 77 h 202"/>
                  <a:gd name="T20" fmla="*/ 51 w 107"/>
                  <a:gd name="T21" fmla="*/ 73 h 202"/>
                  <a:gd name="T22" fmla="*/ 35 w 107"/>
                  <a:gd name="T23" fmla="*/ 58 h 202"/>
                  <a:gd name="T24" fmla="*/ 20 w 107"/>
                  <a:gd name="T25" fmla="*/ 39 h 202"/>
                  <a:gd name="T26" fmla="*/ 7 w 107"/>
                  <a:gd name="T27" fmla="*/ 1 h 202"/>
                  <a:gd name="T28" fmla="*/ 6 w 107"/>
                  <a:gd name="T29" fmla="*/ 1 h 20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7" h="202">
                    <a:moveTo>
                      <a:pt x="3" y="10"/>
                    </a:moveTo>
                    <a:cubicBezTo>
                      <a:pt x="0" y="18"/>
                      <a:pt x="3" y="29"/>
                      <a:pt x="3" y="38"/>
                    </a:cubicBezTo>
                    <a:cubicBezTo>
                      <a:pt x="2" y="46"/>
                      <a:pt x="1" y="54"/>
                      <a:pt x="1" y="62"/>
                    </a:cubicBezTo>
                    <a:cubicBezTo>
                      <a:pt x="1" y="76"/>
                      <a:pt x="1" y="89"/>
                      <a:pt x="3" y="102"/>
                    </a:cubicBezTo>
                    <a:cubicBezTo>
                      <a:pt x="7" y="130"/>
                      <a:pt x="20" y="157"/>
                      <a:pt x="43" y="175"/>
                    </a:cubicBezTo>
                    <a:cubicBezTo>
                      <a:pt x="50" y="181"/>
                      <a:pt x="57" y="184"/>
                      <a:pt x="66" y="187"/>
                    </a:cubicBezTo>
                    <a:cubicBezTo>
                      <a:pt x="80" y="192"/>
                      <a:pt x="93" y="199"/>
                      <a:pt x="107" y="202"/>
                    </a:cubicBezTo>
                    <a:cubicBezTo>
                      <a:pt x="89" y="201"/>
                      <a:pt x="68" y="180"/>
                      <a:pt x="57" y="167"/>
                    </a:cubicBezTo>
                    <a:cubicBezTo>
                      <a:pt x="46" y="155"/>
                      <a:pt x="36" y="136"/>
                      <a:pt x="31" y="121"/>
                    </a:cubicBezTo>
                    <a:cubicBezTo>
                      <a:pt x="28" y="110"/>
                      <a:pt x="24" y="93"/>
                      <a:pt x="33" y="83"/>
                    </a:cubicBezTo>
                    <a:cubicBezTo>
                      <a:pt x="39" y="76"/>
                      <a:pt x="48" y="81"/>
                      <a:pt x="56" y="79"/>
                    </a:cubicBezTo>
                    <a:cubicBezTo>
                      <a:pt x="53" y="73"/>
                      <a:pt x="43" y="67"/>
                      <a:pt x="38" y="62"/>
                    </a:cubicBezTo>
                    <a:cubicBezTo>
                      <a:pt x="32" y="56"/>
                      <a:pt x="27" y="49"/>
                      <a:pt x="23" y="42"/>
                    </a:cubicBezTo>
                    <a:cubicBezTo>
                      <a:pt x="16" y="30"/>
                      <a:pt x="9" y="15"/>
                      <a:pt x="7" y="1"/>
                    </a:cubicBezTo>
                    <a:cubicBezTo>
                      <a:pt x="6" y="0"/>
                      <a:pt x="7" y="1"/>
                      <a:pt x="6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7" name="Freeform 603">
                <a:extLst>
                  <a:ext uri="{FF2B5EF4-FFF2-40B4-BE49-F238E27FC236}">
                    <a16:creationId xmlns:a16="http://schemas.microsoft.com/office/drawing/2014/main" id="{BF27DB16-3952-4ACB-BDED-2F71EC0A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021"/>
                <a:ext cx="69" cy="155"/>
              </a:xfrm>
              <a:custGeom>
                <a:avLst/>
                <a:gdLst>
                  <a:gd name="T0" fmla="*/ 13 w 71"/>
                  <a:gd name="T1" fmla="*/ 147 h 159"/>
                  <a:gd name="T2" fmla="*/ 6 w 71"/>
                  <a:gd name="T3" fmla="*/ 117 h 159"/>
                  <a:gd name="T4" fmla="*/ 17 w 71"/>
                  <a:gd name="T5" fmla="*/ 95 h 159"/>
                  <a:gd name="T6" fmla="*/ 47 w 71"/>
                  <a:gd name="T7" fmla="*/ 91 h 159"/>
                  <a:gd name="T8" fmla="*/ 58 w 71"/>
                  <a:gd name="T9" fmla="*/ 79 h 159"/>
                  <a:gd name="T10" fmla="*/ 55 w 71"/>
                  <a:gd name="T11" fmla="*/ 69 h 159"/>
                  <a:gd name="T12" fmla="*/ 52 w 71"/>
                  <a:gd name="T13" fmla="*/ 55 h 159"/>
                  <a:gd name="T14" fmla="*/ 65 w 71"/>
                  <a:gd name="T15" fmla="*/ 0 h 159"/>
                  <a:gd name="T16" fmla="*/ 43 w 71"/>
                  <a:gd name="T17" fmla="*/ 30 h 159"/>
                  <a:gd name="T18" fmla="*/ 36 w 71"/>
                  <a:gd name="T19" fmla="*/ 51 h 159"/>
                  <a:gd name="T20" fmla="*/ 22 w 71"/>
                  <a:gd name="T21" fmla="*/ 61 h 159"/>
                  <a:gd name="T22" fmla="*/ 10 w 71"/>
                  <a:gd name="T23" fmla="*/ 93 h 159"/>
                  <a:gd name="T24" fmla="*/ 1 w 71"/>
                  <a:gd name="T25" fmla="*/ 124 h 159"/>
                  <a:gd name="T26" fmla="*/ 4 w 71"/>
                  <a:gd name="T27" fmla="*/ 138 h 1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1" h="159">
                    <a:moveTo>
                      <a:pt x="13" y="159"/>
                    </a:moveTo>
                    <a:cubicBezTo>
                      <a:pt x="7" y="149"/>
                      <a:pt x="2" y="137"/>
                      <a:pt x="6" y="126"/>
                    </a:cubicBezTo>
                    <a:cubicBezTo>
                      <a:pt x="8" y="119"/>
                      <a:pt x="13" y="108"/>
                      <a:pt x="17" y="103"/>
                    </a:cubicBezTo>
                    <a:cubicBezTo>
                      <a:pt x="25" y="94"/>
                      <a:pt x="41" y="91"/>
                      <a:pt x="50" y="97"/>
                    </a:cubicBezTo>
                    <a:cubicBezTo>
                      <a:pt x="54" y="92"/>
                      <a:pt x="63" y="89"/>
                      <a:pt x="64" y="85"/>
                    </a:cubicBezTo>
                    <a:cubicBezTo>
                      <a:pt x="66" y="82"/>
                      <a:pt x="62" y="79"/>
                      <a:pt x="61" y="75"/>
                    </a:cubicBezTo>
                    <a:cubicBezTo>
                      <a:pt x="59" y="70"/>
                      <a:pt x="59" y="63"/>
                      <a:pt x="58" y="58"/>
                    </a:cubicBezTo>
                    <a:cubicBezTo>
                      <a:pt x="56" y="35"/>
                      <a:pt x="63" y="20"/>
                      <a:pt x="71" y="0"/>
                    </a:cubicBezTo>
                    <a:cubicBezTo>
                      <a:pt x="63" y="11"/>
                      <a:pt x="51" y="20"/>
                      <a:pt x="46" y="33"/>
                    </a:cubicBezTo>
                    <a:cubicBezTo>
                      <a:pt x="44" y="40"/>
                      <a:pt x="44" y="48"/>
                      <a:pt x="39" y="54"/>
                    </a:cubicBezTo>
                    <a:cubicBezTo>
                      <a:pt x="35" y="58"/>
                      <a:pt x="29" y="63"/>
                      <a:pt x="25" y="67"/>
                    </a:cubicBezTo>
                    <a:cubicBezTo>
                      <a:pt x="16" y="76"/>
                      <a:pt x="14" y="88"/>
                      <a:pt x="10" y="100"/>
                    </a:cubicBezTo>
                    <a:cubicBezTo>
                      <a:pt x="6" y="110"/>
                      <a:pt x="2" y="122"/>
                      <a:pt x="1" y="133"/>
                    </a:cubicBezTo>
                    <a:cubicBezTo>
                      <a:pt x="0" y="139"/>
                      <a:pt x="1" y="145"/>
                      <a:pt x="4" y="15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8" name="Freeform 604">
                <a:extLst>
                  <a:ext uri="{FF2B5EF4-FFF2-40B4-BE49-F238E27FC236}">
                    <a16:creationId xmlns:a16="http://schemas.microsoft.com/office/drawing/2014/main" id="{0EA4CB99-AC6D-44E1-870A-C9C86B916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256"/>
                <a:ext cx="98" cy="210"/>
              </a:xfrm>
              <a:custGeom>
                <a:avLst/>
                <a:gdLst>
                  <a:gd name="T0" fmla="*/ 45 w 100"/>
                  <a:gd name="T1" fmla="*/ 3 h 215"/>
                  <a:gd name="T2" fmla="*/ 65 w 100"/>
                  <a:gd name="T3" fmla="*/ 50 h 215"/>
                  <a:gd name="T4" fmla="*/ 94 w 100"/>
                  <a:gd name="T5" fmla="*/ 76 h 215"/>
                  <a:gd name="T6" fmla="*/ 72 w 100"/>
                  <a:gd name="T7" fmla="*/ 68 h 215"/>
                  <a:gd name="T8" fmla="*/ 61 w 100"/>
                  <a:gd name="T9" fmla="*/ 80 h 215"/>
                  <a:gd name="T10" fmla="*/ 40 w 100"/>
                  <a:gd name="T11" fmla="*/ 116 h 215"/>
                  <a:gd name="T12" fmla="*/ 39 w 100"/>
                  <a:gd name="T13" fmla="*/ 165 h 215"/>
                  <a:gd name="T14" fmla="*/ 50 w 100"/>
                  <a:gd name="T15" fmla="*/ 200 h 215"/>
                  <a:gd name="T16" fmla="*/ 22 w 100"/>
                  <a:gd name="T17" fmla="*/ 166 h 215"/>
                  <a:gd name="T18" fmla="*/ 1 w 100"/>
                  <a:gd name="T19" fmla="*/ 130 h 215"/>
                  <a:gd name="T20" fmla="*/ 14 w 100"/>
                  <a:gd name="T21" fmla="*/ 114 h 215"/>
                  <a:gd name="T22" fmla="*/ 30 w 100"/>
                  <a:gd name="T23" fmla="*/ 98 h 215"/>
                  <a:gd name="T24" fmla="*/ 44 w 100"/>
                  <a:gd name="T25" fmla="*/ 59 h 215"/>
                  <a:gd name="T26" fmla="*/ 42 w 100"/>
                  <a:gd name="T27" fmla="*/ 21 h 215"/>
                  <a:gd name="T28" fmla="*/ 42 w 100"/>
                  <a:gd name="T29" fmla="*/ 0 h 2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0" h="215">
                    <a:moveTo>
                      <a:pt x="48" y="3"/>
                    </a:moveTo>
                    <a:cubicBezTo>
                      <a:pt x="49" y="22"/>
                      <a:pt x="58" y="38"/>
                      <a:pt x="68" y="53"/>
                    </a:cubicBezTo>
                    <a:cubicBezTo>
                      <a:pt x="77" y="65"/>
                      <a:pt x="89" y="73"/>
                      <a:pt x="100" y="82"/>
                    </a:cubicBezTo>
                    <a:cubicBezTo>
                      <a:pt x="91" y="83"/>
                      <a:pt x="84" y="76"/>
                      <a:pt x="76" y="74"/>
                    </a:cubicBezTo>
                    <a:cubicBezTo>
                      <a:pt x="67" y="73"/>
                      <a:pt x="67" y="79"/>
                      <a:pt x="64" y="86"/>
                    </a:cubicBezTo>
                    <a:cubicBezTo>
                      <a:pt x="59" y="99"/>
                      <a:pt x="49" y="111"/>
                      <a:pt x="43" y="125"/>
                    </a:cubicBezTo>
                    <a:cubicBezTo>
                      <a:pt x="36" y="140"/>
                      <a:pt x="39" y="161"/>
                      <a:pt x="42" y="177"/>
                    </a:cubicBezTo>
                    <a:cubicBezTo>
                      <a:pt x="44" y="190"/>
                      <a:pt x="47" y="204"/>
                      <a:pt x="53" y="215"/>
                    </a:cubicBezTo>
                    <a:cubicBezTo>
                      <a:pt x="38" y="209"/>
                      <a:pt x="31" y="190"/>
                      <a:pt x="22" y="178"/>
                    </a:cubicBezTo>
                    <a:cubicBezTo>
                      <a:pt x="15" y="169"/>
                      <a:pt x="0" y="152"/>
                      <a:pt x="1" y="139"/>
                    </a:cubicBezTo>
                    <a:cubicBezTo>
                      <a:pt x="2" y="133"/>
                      <a:pt x="10" y="128"/>
                      <a:pt x="14" y="123"/>
                    </a:cubicBezTo>
                    <a:cubicBezTo>
                      <a:pt x="20" y="115"/>
                      <a:pt x="26" y="110"/>
                      <a:pt x="33" y="104"/>
                    </a:cubicBezTo>
                    <a:cubicBezTo>
                      <a:pt x="44" y="93"/>
                      <a:pt x="47" y="77"/>
                      <a:pt x="47" y="62"/>
                    </a:cubicBezTo>
                    <a:cubicBezTo>
                      <a:pt x="47" y="49"/>
                      <a:pt x="46" y="36"/>
                      <a:pt x="45" y="24"/>
                    </a:cubicBezTo>
                    <a:cubicBezTo>
                      <a:pt x="45" y="19"/>
                      <a:pt x="39" y="2"/>
                      <a:pt x="45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19" name="Freeform 605">
                <a:extLst>
                  <a:ext uri="{FF2B5EF4-FFF2-40B4-BE49-F238E27FC236}">
                    <a16:creationId xmlns:a16="http://schemas.microsoft.com/office/drawing/2014/main" id="{82C50FA8-EEB2-4A76-B46C-332679352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" y="1121"/>
                <a:ext cx="32" cy="81"/>
              </a:xfrm>
              <a:custGeom>
                <a:avLst/>
                <a:gdLst>
                  <a:gd name="T0" fmla="*/ 0 w 32"/>
                  <a:gd name="T1" fmla="*/ 0 h 83"/>
                  <a:gd name="T2" fmla="*/ 14 w 32"/>
                  <a:gd name="T3" fmla="*/ 12 h 83"/>
                  <a:gd name="T4" fmla="*/ 16 w 32"/>
                  <a:gd name="T5" fmla="*/ 21 h 83"/>
                  <a:gd name="T6" fmla="*/ 20 w 32"/>
                  <a:gd name="T7" fmla="*/ 46 h 83"/>
                  <a:gd name="T8" fmla="*/ 23 w 32"/>
                  <a:gd name="T9" fmla="*/ 55 h 83"/>
                  <a:gd name="T10" fmla="*/ 24 w 32"/>
                  <a:gd name="T11" fmla="*/ 61 h 83"/>
                  <a:gd name="T12" fmla="*/ 32 w 32"/>
                  <a:gd name="T13" fmla="*/ 77 h 83"/>
                  <a:gd name="T14" fmla="*/ 16 w 32"/>
                  <a:gd name="T15" fmla="*/ 67 h 83"/>
                  <a:gd name="T16" fmla="*/ 10 w 32"/>
                  <a:gd name="T17" fmla="*/ 69 h 83"/>
                  <a:gd name="T18" fmla="*/ 3 w 32"/>
                  <a:gd name="T19" fmla="*/ 73 h 83"/>
                  <a:gd name="T20" fmla="*/ 12 w 32"/>
                  <a:gd name="T21" fmla="*/ 54 h 83"/>
                  <a:gd name="T22" fmla="*/ 9 w 32"/>
                  <a:gd name="T23" fmla="*/ 37 h 83"/>
                  <a:gd name="T24" fmla="*/ 7 w 32"/>
                  <a:gd name="T25" fmla="*/ 27 h 83"/>
                  <a:gd name="T26" fmla="*/ 1 w 32"/>
                  <a:gd name="T27" fmla="*/ 20 h 83"/>
                  <a:gd name="T28" fmla="*/ 0 w 32"/>
                  <a:gd name="T29" fmla="*/ 0 h 8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2" h="83">
                    <a:moveTo>
                      <a:pt x="0" y="0"/>
                    </a:moveTo>
                    <a:cubicBezTo>
                      <a:pt x="3" y="5"/>
                      <a:pt x="11" y="7"/>
                      <a:pt x="14" y="12"/>
                    </a:cubicBezTo>
                    <a:cubicBezTo>
                      <a:pt x="16" y="15"/>
                      <a:pt x="15" y="21"/>
                      <a:pt x="16" y="24"/>
                    </a:cubicBezTo>
                    <a:cubicBezTo>
                      <a:pt x="17" y="33"/>
                      <a:pt x="17" y="41"/>
                      <a:pt x="20" y="49"/>
                    </a:cubicBezTo>
                    <a:cubicBezTo>
                      <a:pt x="22" y="53"/>
                      <a:pt x="23" y="54"/>
                      <a:pt x="23" y="58"/>
                    </a:cubicBezTo>
                    <a:cubicBezTo>
                      <a:pt x="23" y="61"/>
                      <a:pt x="23" y="64"/>
                      <a:pt x="24" y="67"/>
                    </a:cubicBezTo>
                    <a:cubicBezTo>
                      <a:pt x="26" y="72"/>
                      <a:pt x="30" y="78"/>
                      <a:pt x="32" y="83"/>
                    </a:cubicBezTo>
                    <a:cubicBezTo>
                      <a:pt x="27" y="78"/>
                      <a:pt x="23" y="73"/>
                      <a:pt x="16" y="73"/>
                    </a:cubicBezTo>
                    <a:cubicBezTo>
                      <a:pt x="13" y="73"/>
                      <a:pt x="12" y="73"/>
                      <a:pt x="10" y="75"/>
                    </a:cubicBezTo>
                    <a:cubicBezTo>
                      <a:pt x="8" y="76"/>
                      <a:pt x="5" y="79"/>
                      <a:pt x="3" y="79"/>
                    </a:cubicBezTo>
                    <a:cubicBezTo>
                      <a:pt x="6" y="71"/>
                      <a:pt x="13" y="66"/>
                      <a:pt x="12" y="57"/>
                    </a:cubicBezTo>
                    <a:cubicBezTo>
                      <a:pt x="11" y="51"/>
                      <a:pt x="10" y="46"/>
                      <a:pt x="9" y="40"/>
                    </a:cubicBezTo>
                    <a:cubicBezTo>
                      <a:pt x="9" y="37"/>
                      <a:pt x="8" y="33"/>
                      <a:pt x="7" y="30"/>
                    </a:cubicBezTo>
                    <a:cubicBezTo>
                      <a:pt x="6" y="26"/>
                      <a:pt x="1" y="25"/>
                      <a:pt x="1" y="21"/>
                    </a:cubicBezTo>
                    <a:cubicBezTo>
                      <a:pt x="0" y="14"/>
                      <a:pt x="2" y="6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0" name="Freeform 606">
                <a:extLst>
                  <a:ext uri="{FF2B5EF4-FFF2-40B4-BE49-F238E27FC236}">
                    <a16:creationId xmlns:a16="http://schemas.microsoft.com/office/drawing/2014/main" id="{20D64863-2080-4D01-BD7B-BFA8DCF08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8" y="1121"/>
                <a:ext cx="28" cy="74"/>
              </a:xfrm>
              <a:custGeom>
                <a:avLst/>
                <a:gdLst>
                  <a:gd name="T0" fmla="*/ 5 w 29"/>
                  <a:gd name="T1" fmla="*/ 0 h 76"/>
                  <a:gd name="T2" fmla="*/ 4 w 29"/>
                  <a:gd name="T3" fmla="*/ 21 h 76"/>
                  <a:gd name="T4" fmla="*/ 1 w 29"/>
                  <a:gd name="T5" fmla="*/ 23 h 76"/>
                  <a:gd name="T6" fmla="*/ 2 w 29"/>
                  <a:gd name="T7" fmla="*/ 26 h 76"/>
                  <a:gd name="T8" fmla="*/ 1 w 29"/>
                  <a:gd name="T9" fmla="*/ 34 h 76"/>
                  <a:gd name="T10" fmla="*/ 7 w 29"/>
                  <a:gd name="T11" fmla="*/ 41 h 76"/>
                  <a:gd name="T12" fmla="*/ 12 w 29"/>
                  <a:gd name="T13" fmla="*/ 50 h 76"/>
                  <a:gd name="T14" fmla="*/ 14 w 29"/>
                  <a:gd name="T15" fmla="*/ 64 h 76"/>
                  <a:gd name="T16" fmla="*/ 13 w 29"/>
                  <a:gd name="T17" fmla="*/ 70 h 76"/>
                  <a:gd name="T18" fmla="*/ 15 w 29"/>
                  <a:gd name="T19" fmla="*/ 64 h 76"/>
                  <a:gd name="T20" fmla="*/ 23 w 29"/>
                  <a:gd name="T21" fmla="*/ 61 h 76"/>
                  <a:gd name="T22" fmla="*/ 20 w 29"/>
                  <a:gd name="T23" fmla="*/ 47 h 76"/>
                  <a:gd name="T24" fmla="*/ 17 w 29"/>
                  <a:gd name="T25" fmla="*/ 27 h 76"/>
                  <a:gd name="T26" fmla="*/ 13 w 29"/>
                  <a:gd name="T27" fmla="*/ 9 h 76"/>
                  <a:gd name="T28" fmla="*/ 5 w 29"/>
                  <a:gd name="T29" fmla="*/ 0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9" h="76">
                    <a:moveTo>
                      <a:pt x="5" y="0"/>
                    </a:moveTo>
                    <a:cubicBezTo>
                      <a:pt x="7" y="6"/>
                      <a:pt x="9" y="18"/>
                      <a:pt x="4" y="24"/>
                    </a:cubicBezTo>
                    <a:cubicBezTo>
                      <a:pt x="3" y="24"/>
                      <a:pt x="1" y="25"/>
                      <a:pt x="1" y="26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2" y="32"/>
                      <a:pt x="1" y="35"/>
                      <a:pt x="1" y="37"/>
                    </a:cubicBezTo>
                    <a:cubicBezTo>
                      <a:pt x="2" y="40"/>
                      <a:pt x="5" y="42"/>
                      <a:pt x="7" y="44"/>
                    </a:cubicBezTo>
                    <a:cubicBezTo>
                      <a:pt x="9" y="47"/>
                      <a:pt x="10" y="50"/>
                      <a:pt x="12" y="53"/>
                    </a:cubicBezTo>
                    <a:cubicBezTo>
                      <a:pt x="14" y="59"/>
                      <a:pt x="15" y="64"/>
                      <a:pt x="14" y="70"/>
                    </a:cubicBezTo>
                    <a:cubicBezTo>
                      <a:pt x="14" y="72"/>
                      <a:pt x="14" y="74"/>
                      <a:pt x="13" y="76"/>
                    </a:cubicBezTo>
                    <a:cubicBezTo>
                      <a:pt x="14" y="74"/>
                      <a:pt x="16" y="71"/>
                      <a:pt x="18" y="70"/>
                    </a:cubicBezTo>
                    <a:cubicBezTo>
                      <a:pt x="21" y="68"/>
                      <a:pt x="24" y="69"/>
                      <a:pt x="26" y="67"/>
                    </a:cubicBezTo>
                    <a:cubicBezTo>
                      <a:pt x="29" y="64"/>
                      <a:pt x="23" y="54"/>
                      <a:pt x="23" y="50"/>
                    </a:cubicBezTo>
                    <a:cubicBezTo>
                      <a:pt x="22" y="43"/>
                      <a:pt x="21" y="37"/>
                      <a:pt x="20" y="30"/>
                    </a:cubicBezTo>
                    <a:cubicBezTo>
                      <a:pt x="19" y="23"/>
                      <a:pt x="15" y="16"/>
                      <a:pt x="13" y="9"/>
                    </a:cubicBezTo>
                    <a:cubicBezTo>
                      <a:pt x="12" y="5"/>
                      <a:pt x="10" y="0"/>
                      <a:pt x="5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1" name="Freeform 607">
                <a:extLst>
                  <a:ext uri="{FF2B5EF4-FFF2-40B4-BE49-F238E27FC236}">
                    <a16:creationId xmlns:a16="http://schemas.microsoft.com/office/drawing/2014/main" id="{34F451F1-33DF-410C-9CEF-50554F9BC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119"/>
                <a:ext cx="23" cy="17"/>
              </a:xfrm>
              <a:custGeom>
                <a:avLst/>
                <a:gdLst>
                  <a:gd name="T0" fmla="*/ 6 w 23"/>
                  <a:gd name="T1" fmla="*/ 6 h 17"/>
                  <a:gd name="T2" fmla="*/ 1 w 23"/>
                  <a:gd name="T3" fmla="*/ 17 h 17"/>
                  <a:gd name="T4" fmla="*/ 11 w 23"/>
                  <a:gd name="T5" fmla="*/ 12 h 17"/>
                  <a:gd name="T6" fmla="*/ 23 w 23"/>
                  <a:gd name="T7" fmla="*/ 11 h 17"/>
                  <a:gd name="T8" fmla="*/ 21 w 23"/>
                  <a:gd name="T9" fmla="*/ 6 h 17"/>
                  <a:gd name="T10" fmla="*/ 22 w 23"/>
                  <a:gd name="T11" fmla="*/ 0 h 17"/>
                  <a:gd name="T12" fmla="*/ 7 w 23"/>
                  <a:gd name="T13" fmla="*/ 6 h 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6" y="6"/>
                    </a:moveTo>
                    <a:cubicBezTo>
                      <a:pt x="4" y="8"/>
                      <a:pt x="0" y="13"/>
                      <a:pt x="1" y="17"/>
                    </a:cubicBezTo>
                    <a:cubicBezTo>
                      <a:pt x="4" y="15"/>
                      <a:pt x="7" y="12"/>
                      <a:pt x="11" y="12"/>
                    </a:cubicBezTo>
                    <a:cubicBezTo>
                      <a:pt x="15" y="11"/>
                      <a:pt x="20" y="13"/>
                      <a:pt x="23" y="11"/>
                    </a:cubicBezTo>
                    <a:cubicBezTo>
                      <a:pt x="22" y="10"/>
                      <a:pt x="21" y="8"/>
                      <a:pt x="21" y="6"/>
                    </a:cubicBezTo>
                    <a:cubicBezTo>
                      <a:pt x="21" y="4"/>
                      <a:pt x="22" y="2"/>
                      <a:pt x="22" y="0"/>
                    </a:cubicBezTo>
                    <a:cubicBezTo>
                      <a:pt x="17" y="3"/>
                      <a:pt x="12" y="4"/>
                      <a:pt x="7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2" name="Freeform 608">
                <a:extLst>
                  <a:ext uri="{FF2B5EF4-FFF2-40B4-BE49-F238E27FC236}">
                    <a16:creationId xmlns:a16="http://schemas.microsoft.com/office/drawing/2014/main" id="{E5792F1F-FC19-4ABB-B1FB-1874D775E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" y="1158"/>
                <a:ext cx="20" cy="18"/>
              </a:xfrm>
              <a:custGeom>
                <a:avLst/>
                <a:gdLst>
                  <a:gd name="T0" fmla="*/ 0 w 20"/>
                  <a:gd name="T1" fmla="*/ 0 h 18"/>
                  <a:gd name="T2" fmla="*/ 11 w 20"/>
                  <a:gd name="T3" fmla="*/ 6 h 18"/>
                  <a:gd name="T4" fmla="*/ 20 w 20"/>
                  <a:gd name="T5" fmla="*/ 9 h 18"/>
                  <a:gd name="T6" fmla="*/ 4 w 20"/>
                  <a:gd name="T7" fmla="*/ 18 h 18"/>
                  <a:gd name="T8" fmla="*/ 0 w 20"/>
                  <a:gd name="T9" fmla="*/ 1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0" y="0"/>
                    </a:moveTo>
                    <a:cubicBezTo>
                      <a:pt x="4" y="2"/>
                      <a:pt x="7" y="5"/>
                      <a:pt x="11" y="6"/>
                    </a:cubicBezTo>
                    <a:cubicBezTo>
                      <a:pt x="14" y="7"/>
                      <a:pt x="17" y="8"/>
                      <a:pt x="20" y="9"/>
                    </a:cubicBezTo>
                    <a:cubicBezTo>
                      <a:pt x="12" y="10"/>
                      <a:pt x="4" y="7"/>
                      <a:pt x="4" y="18"/>
                    </a:cubicBezTo>
                    <a:cubicBezTo>
                      <a:pt x="2" y="12"/>
                      <a:pt x="0" y="6"/>
                      <a:pt x="0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3" name="Freeform 609">
                <a:extLst>
                  <a:ext uri="{FF2B5EF4-FFF2-40B4-BE49-F238E27FC236}">
                    <a16:creationId xmlns:a16="http://schemas.microsoft.com/office/drawing/2014/main" id="{D8F078D3-B832-4343-86BB-AA083731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228"/>
                <a:ext cx="8" cy="26"/>
              </a:xfrm>
              <a:custGeom>
                <a:avLst/>
                <a:gdLst>
                  <a:gd name="T0" fmla="*/ 4 w 9"/>
                  <a:gd name="T1" fmla="*/ 2 h 26"/>
                  <a:gd name="T2" fmla="*/ 6 w 9"/>
                  <a:gd name="T3" fmla="*/ 20 h 26"/>
                  <a:gd name="T4" fmla="*/ 0 w 9"/>
                  <a:gd name="T5" fmla="*/ 26 h 26"/>
                  <a:gd name="T6" fmla="*/ 2 w 9"/>
                  <a:gd name="T7" fmla="*/ 13 h 26"/>
                  <a:gd name="T8" fmla="*/ 4 w 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26">
                    <a:moveTo>
                      <a:pt x="5" y="2"/>
                    </a:moveTo>
                    <a:cubicBezTo>
                      <a:pt x="5" y="7"/>
                      <a:pt x="5" y="15"/>
                      <a:pt x="9" y="20"/>
                    </a:cubicBezTo>
                    <a:cubicBezTo>
                      <a:pt x="5" y="19"/>
                      <a:pt x="2" y="23"/>
                      <a:pt x="0" y="26"/>
                    </a:cubicBezTo>
                    <a:cubicBezTo>
                      <a:pt x="0" y="21"/>
                      <a:pt x="1" y="17"/>
                      <a:pt x="2" y="13"/>
                    </a:cubicBezTo>
                    <a:cubicBezTo>
                      <a:pt x="2" y="9"/>
                      <a:pt x="3" y="4"/>
                      <a:pt x="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4" name="Freeform 610">
                <a:extLst>
                  <a:ext uri="{FF2B5EF4-FFF2-40B4-BE49-F238E27FC236}">
                    <a16:creationId xmlns:a16="http://schemas.microsoft.com/office/drawing/2014/main" id="{53FB7C9C-3437-4A19-A31E-0913FAB49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6" y="1285"/>
                <a:ext cx="49" cy="36"/>
              </a:xfrm>
              <a:custGeom>
                <a:avLst/>
                <a:gdLst>
                  <a:gd name="T0" fmla="*/ 1 w 50"/>
                  <a:gd name="T1" fmla="*/ 1 h 37"/>
                  <a:gd name="T2" fmla="*/ 15 w 50"/>
                  <a:gd name="T3" fmla="*/ 2 h 37"/>
                  <a:gd name="T4" fmla="*/ 28 w 50"/>
                  <a:gd name="T5" fmla="*/ 3 h 37"/>
                  <a:gd name="T6" fmla="*/ 47 w 50"/>
                  <a:gd name="T7" fmla="*/ 0 h 37"/>
                  <a:gd name="T8" fmla="*/ 42 w 50"/>
                  <a:gd name="T9" fmla="*/ 6 h 37"/>
                  <a:gd name="T10" fmla="*/ 42 w 50"/>
                  <a:gd name="T11" fmla="*/ 16 h 37"/>
                  <a:gd name="T12" fmla="*/ 25 w 50"/>
                  <a:gd name="T13" fmla="*/ 18 h 37"/>
                  <a:gd name="T14" fmla="*/ 2 w 50"/>
                  <a:gd name="T15" fmla="*/ 34 h 37"/>
                  <a:gd name="T16" fmla="*/ 15 w 50"/>
                  <a:gd name="T17" fmla="*/ 18 h 37"/>
                  <a:gd name="T18" fmla="*/ 25 w 50"/>
                  <a:gd name="T19" fmla="*/ 11 h 37"/>
                  <a:gd name="T20" fmla="*/ 14 w 50"/>
                  <a:gd name="T21" fmla="*/ 7 h 37"/>
                  <a:gd name="T22" fmla="*/ 0 w 50"/>
                  <a:gd name="T23" fmla="*/ 1 h 3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37">
                    <a:moveTo>
                      <a:pt x="1" y="1"/>
                    </a:moveTo>
                    <a:cubicBezTo>
                      <a:pt x="5" y="0"/>
                      <a:pt x="10" y="2"/>
                      <a:pt x="15" y="2"/>
                    </a:cubicBezTo>
                    <a:cubicBezTo>
                      <a:pt x="20" y="3"/>
                      <a:pt x="26" y="3"/>
                      <a:pt x="31" y="3"/>
                    </a:cubicBezTo>
                    <a:cubicBezTo>
                      <a:pt x="37" y="2"/>
                      <a:pt x="44" y="1"/>
                      <a:pt x="50" y="0"/>
                    </a:cubicBezTo>
                    <a:cubicBezTo>
                      <a:pt x="49" y="3"/>
                      <a:pt x="46" y="3"/>
                      <a:pt x="45" y="6"/>
                    </a:cubicBezTo>
                    <a:cubicBezTo>
                      <a:pt x="44" y="9"/>
                      <a:pt x="44" y="13"/>
                      <a:pt x="45" y="16"/>
                    </a:cubicBezTo>
                    <a:cubicBezTo>
                      <a:pt x="39" y="11"/>
                      <a:pt x="32" y="16"/>
                      <a:pt x="27" y="20"/>
                    </a:cubicBezTo>
                    <a:cubicBezTo>
                      <a:pt x="19" y="26"/>
                      <a:pt x="10" y="32"/>
                      <a:pt x="2" y="37"/>
                    </a:cubicBezTo>
                    <a:cubicBezTo>
                      <a:pt x="4" y="31"/>
                      <a:pt x="10" y="25"/>
                      <a:pt x="15" y="21"/>
                    </a:cubicBezTo>
                    <a:cubicBezTo>
                      <a:pt x="17" y="19"/>
                      <a:pt x="28" y="15"/>
                      <a:pt x="28" y="11"/>
                    </a:cubicBezTo>
                    <a:cubicBezTo>
                      <a:pt x="27" y="8"/>
                      <a:pt x="16" y="7"/>
                      <a:pt x="14" y="7"/>
                    </a:cubicBezTo>
                    <a:cubicBezTo>
                      <a:pt x="11" y="6"/>
                      <a:pt x="1" y="3"/>
                      <a:pt x="0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5" name="Freeform 611">
                <a:extLst>
                  <a:ext uri="{FF2B5EF4-FFF2-40B4-BE49-F238E27FC236}">
                    <a16:creationId xmlns:a16="http://schemas.microsoft.com/office/drawing/2014/main" id="{8AE6896E-0353-4760-A5E5-0CB92AC40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987"/>
                <a:ext cx="83" cy="32"/>
              </a:xfrm>
              <a:custGeom>
                <a:avLst/>
                <a:gdLst>
                  <a:gd name="T0" fmla="*/ 63 w 85"/>
                  <a:gd name="T1" fmla="*/ 28 h 32"/>
                  <a:gd name="T2" fmla="*/ 75 w 85"/>
                  <a:gd name="T3" fmla="*/ 0 h 32"/>
                  <a:gd name="T4" fmla="*/ 65 w 85"/>
                  <a:gd name="T5" fmla="*/ 18 h 32"/>
                  <a:gd name="T6" fmla="*/ 67 w 85"/>
                  <a:gd name="T7" fmla="*/ 5 h 32"/>
                  <a:gd name="T8" fmla="*/ 54 w 85"/>
                  <a:gd name="T9" fmla="*/ 25 h 32"/>
                  <a:gd name="T10" fmla="*/ 56 w 85"/>
                  <a:gd name="T11" fmla="*/ 3 h 32"/>
                  <a:gd name="T12" fmla="*/ 46 w 85"/>
                  <a:gd name="T13" fmla="*/ 22 h 32"/>
                  <a:gd name="T14" fmla="*/ 47 w 85"/>
                  <a:gd name="T15" fmla="*/ 16 h 32"/>
                  <a:gd name="T16" fmla="*/ 45 w 85"/>
                  <a:gd name="T17" fmla="*/ 17 h 32"/>
                  <a:gd name="T18" fmla="*/ 34 w 85"/>
                  <a:gd name="T19" fmla="*/ 9 h 32"/>
                  <a:gd name="T20" fmla="*/ 37 w 85"/>
                  <a:gd name="T21" fmla="*/ 14 h 32"/>
                  <a:gd name="T22" fmla="*/ 19 w 85"/>
                  <a:gd name="T23" fmla="*/ 10 h 32"/>
                  <a:gd name="T24" fmla="*/ 0 w 85"/>
                  <a:gd name="T25" fmla="*/ 0 h 32"/>
                  <a:gd name="T26" fmla="*/ 21 w 85"/>
                  <a:gd name="T27" fmla="*/ 15 h 32"/>
                  <a:gd name="T28" fmla="*/ 9 w 85"/>
                  <a:gd name="T29" fmla="*/ 12 h 32"/>
                  <a:gd name="T30" fmla="*/ 40 w 85"/>
                  <a:gd name="T31" fmla="*/ 23 h 32"/>
                  <a:gd name="T32" fmla="*/ 36 w 85"/>
                  <a:gd name="T33" fmla="*/ 22 h 32"/>
                  <a:gd name="T34" fmla="*/ 68 w 85"/>
                  <a:gd name="T35" fmla="*/ 22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5" h="32">
                    <a:moveTo>
                      <a:pt x="69" y="28"/>
                    </a:moveTo>
                    <a:cubicBezTo>
                      <a:pt x="77" y="21"/>
                      <a:pt x="85" y="12"/>
                      <a:pt x="81" y="0"/>
                    </a:cubicBezTo>
                    <a:cubicBezTo>
                      <a:pt x="81" y="7"/>
                      <a:pt x="77" y="14"/>
                      <a:pt x="71" y="18"/>
                    </a:cubicBezTo>
                    <a:cubicBezTo>
                      <a:pt x="74" y="15"/>
                      <a:pt x="74" y="10"/>
                      <a:pt x="73" y="5"/>
                    </a:cubicBezTo>
                    <a:cubicBezTo>
                      <a:pt x="71" y="14"/>
                      <a:pt x="65" y="21"/>
                      <a:pt x="57" y="25"/>
                    </a:cubicBezTo>
                    <a:cubicBezTo>
                      <a:pt x="61" y="18"/>
                      <a:pt x="61" y="10"/>
                      <a:pt x="59" y="3"/>
                    </a:cubicBezTo>
                    <a:cubicBezTo>
                      <a:pt x="58" y="10"/>
                      <a:pt x="55" y="18"/>
                      <a:pt x="49" y="22"/>
                    </a:cubicBezTo>
                    <a:cubicBezTo>
                      <a:pt x="50" y="20"/>
                      <a:pt x="49" y="18"/>
                      <a:pt x="50" y="16"/>
                    </a:cubicBezTo>
                    <a:cubicBezTo>
                      <a:pt x="49" y="16"/>
                      <a:pt x="48" y="17"/>
                      <a:pt x="48" y="17"/>
                    </a:cubicBezTo>
                    <a:cubicBezTo>
                      <a:pt x="45" y="13"/>
                      <a:pt x="41" y="12"/>
                      <a:pt x="37" y="9"/>
                    </a:cubicBezTo>
                    <a:cubicBezTo>
                      <a:pt x="39" y="11"/>
                      <a:pt x="39" y="12"/>
                      <a:pt x="40" y="14"/>
                    </a:cubicBezTo>
                    <a:cubicBezTo>
                      <a:pt x="33" y="12"/>
                      <a:pt x="27" y="11"/>
                      <a:pt x="19" y="10"/>
                    </a:cubicBezTo>
                    <a:cubicBezTo>
                      <a:pt x="11" y="8"/>
                      <a:pt x="6" y="3"/>
                      <a:pt x="0" y="0"/>
                    </a:cubicBezTo>
                    <a:cubicBezTo>
                      <a:pt x="6" y="5"/>
                      <a:pt x="18" y="9"/>
                      <a:pt x="22" y="15"/>
                    </a:cubicBezTo>
                    <a:cubicBezTo>
                      <a:pt x="18" y="16"/>
                      <a:pt x="13" y="13"/>
                      <a:pt x="9" y="12"/>
                    </a:cubicBezTo>
                    <a:cubicBezTo>
                      <a:pt x="19" y="17"/>
                      <a:pt x="32" y="21"/>
                      <a:pt x="43" y="23"/>
                    </a:cubicBezTo>
                    <a:cubicBezTo>
                      <a:pt x="42" y="23"/>
                      <a:pt x="40" y="23"/>
                      <a:pt x="39" y="22"/>
                    </a:cubicBezTo>
                    <a:cubicBezTo>
                      <a:pt x="47" y="27"/>
                      <a:pt x="67" y="32"/>
                      <a:pt x="74" y="22"/>
                    </a:cubicBezTo>
                  </a:path>
                </a:pathLst>
              </a:custGeom>
              <a:solidFill>
                <a:srgbClr val="8E3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6" name="Freeform 612">
                <a:extLst>
                  <a:ext uri="{FF2B5EF4-FFF2-40B4-BE49-F238E27FC236}">
                    <a16:creationId xmlns:a16="http://schemas.microsoft.com/office/drawing/2014/main" id="{CD28787E-3640-41CA-B3EA-4D34D9E9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5" y="979"/>
                <a:ext cx="112" cy="172"/>
              </a:xfrm>
              <a:custGeom>
                <a:avLst/>
                <a:gdLst>
                  <a:gd name="T0" fmla="*/ 103 w 115"/>
                  <a:gd name="T1" fmla="*/ 38 h 176"/>
                  <a:gd name="T2" fmla="*/ 79 w 115"/>
                  <a:gd name="T3" fmla="*/ 83 h 176"/>
                  <a:gd name="T4" fmla="*/ 49 w 115"/>
                  <a:gd name="T5" fmla="*/ 141 h 176"/>
                  <a:gd name="T6" fmla="*/ 54 w 115"/>
                  <a:gd name="T7" fmla="*/ 121 h 176"/>
                  <a:gd name="T8" fmla="*/ 42 w 115"/>
                  <a:gd name="T9" fmla="*/ 164 h 176"/>
                  <a:gd name="T10" fmla="*/ 48 w 115"/>
                  <a:gd name="T11" fmla="*/ 123 h 176"/>
                  <a:gd name="T12" fmla="*/ 55 w 115"/>
                  <a:gd name="T13" fmla="*/ 96 h 176"/>
                  <a:gd name="T14" fmla="*/ 45 w 115"/>
                  <a:gd name="T15" fmla="*/ 114 h 176"/>
                  <a:gd name="T16" fmla="*/ 34 w 115"/>
                  <a:gd name="T17" fmla="*/ 148 h 176"/>
                  <a:gd name="T18" fmla="*/ 41 w 115"/>
                  <a:gd name="T19" fmla="*/ 109 h 176"/>
                  <a:gd name="T20" fmla="*/ 38 w 115"/>
                  <a:gd name="T21" fmla="*/ 116 h 176"/>
                  <a:gd name="T22" fmla="*/ 44 w 115"/>
                  <a:gd name="T23" fmla="*/ 94 h 176"/>
                  <a:gd name="T24" fmla="*/ 36 w 115"/>
                  <a:gd name="T25" fmla="*/ 101 h 176"/>
                  <a:gd name="T26" fmla="*/ 38 w 115"/>
                  <a:gd name="T27" fmla="*/ 84 h 176"/>
                  <a:gd name="T28" fmla="*/ 33 w 115"/>
                  <a:gd name="T29" fmla="*/ 89 h 176"/>
                  <a:gd name="T30" fmla="*/ 32 w 115"/>
                  <a:gd name="T31" fmla="*/ 69 h 176"/>
                  <a:gd name="T32" fmla="*/ 4 w 115"/>
                  <a:gd name="T33" fmla="*/ 145 h 176"/>
                  <a:gd name="T34" fmla="*/ 6 w 115"/>
                  <a:gd name="T35" fmla="*/ 107 h 176"/>
                  <a:gd name="T36" fmla="*/ 21 w 115"/>
                  <a:gd name="T37" fmla="*/ 64 h 176"/>
                  <a:gd name="T38" fmla="*/ 8 w 115"/>
                  <a:gd name="T39" fmla="*/ 95 h 176"/>
                  <a:gd name="T40" fmla="*/ 15 w 115"/>
                  <a:gd name="T41" fmla="*/ 65 h 176"/>
                  <a:gd name="T42" fmla="*/ 9 w 115"/>
                  <a:gd name="T43" fmla="*/ 73 h 176"/>
                  <a:gd name="T44" fmla="*/ 19 w 115"/>
                  <a:gd name="T45" fmla="*/ 56 h 176"/>
                  <a:gd name="T46" fmla="*/ 39 w 115"/>
                  <a:gd name="T47" fmla="*/ 28 h 176"/>
                  <a:gd name="T48" fmla="*/ 69 w 115"/>
                  <a:gd name="T49" fmla="*/ 0 h 176"/>
                  <a:gd name="T50" fmla="*/ 54 w 115"/>
                  <a:gd name="T51" fmla="*/ 20 h 176"/>
                  <a:gd name="T52" fmla="*/ 29 w 115"/>
                  <a:gd name="T53" fmla="*/ 66 h 176"/>
                  <a:gd name="T54" fmla="*/ 47 w 115"/>
                  <a:gd name="T55" fmla="*/ 48 h 176"/>
                  <a:gd name="T56" fmla="*/ 37 w 115"/>
                  <a:gd name="T57" fmla="*/ 67 h 176"/>
                  <a:gd name="T58" fmla="*/ 53 w 115"/>
                  <a:gd name="T59" fmla="*/ 60 h 176"/>
                  <a:gd name="T60" fmla="*/ 53 w 115"/>
                  <a:gd name="T61" fmla="*/ 74 h 176"/>
                  <a:gd name="T62" fmla="*/ 59 w 115"/>
                  <a:gd name="T63" fmla="*/ 69 h 176"/>
                  <a:gd name="T64" fmla="*/ 56 w 115"/>
                  <a:gd name="T65" fmla="*/ 87 h 176"/>
                  <a:gd name="T66" fmla="*/ 88 w 115"/>
                  <a:gd name="T67" fmla="*/ 46 h 176"/>
                  <a:gd name="T68" fmla="*/ 74 w 115"/>
                  <a:gd name="T69" fmla="*/ 81 h 176"/>
                  <a:gd name="T70" fmla="*/ 103 w 115"/>
                  <a:gd name="T71" fmla="*/ 39 h 1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5" h="176">
                    <a:moveTo>
                      <a:pt x="112" y="41"/>
                    </a:moveTo>
                    <a:cubicBezTo>
                      <a:pt x="115" y="60"/>
                      <a:pt x="98" y="76"/>
                      <a:pt x="85" y="89"/>
                    </a:cubicBezTo>
                    <a:cubicBezTo>
                      <a:pt x="69" y="106"/>
                      <a:pt x="56" y="126"/>
                      <a:pt x="52" y="150"/>
                    </a:cubicBezTo>
                    <a:cubicBezTo>
                      <a:pt x="53" y="145"/>
                      <a:pt x="55" y="136"/>
                      <a:pt x="58" y="130"/>
                    </a:cubicBezTo>
                    <a:cubicBezTo>
                      <a:pt x="49" y="144"/>
                      <a:pt x="51" y="162"/>
                      <a:pt x="45" y="176"/>
                    </a:cubicBezTo>
                    <a:cubicBezTo>
                      <a:pt x="41" y="164"/>
                      <a:pt x="49" y="143"/>
                      <a:pt x="51" y="132"/>
                    </a:cubicBezTo>
                    <a:cubicBezTo>
                      <a:pt x="53" y="122"/>
                      <a:pt x="59" y="111"/>
                      <a:pt x="60" y="102"/>
                    </a:cubicBezTo>
                    <a:cubicBezTo>
                      <a:pt x="56" y="109"/>
                      <a:pt x="52" y="116"/>
                      <a:pt x="48" y="123"/>
                    </a:cubicBezTo>
                    <a:cubicBezTo>
                      <a:pt x="43" y="135"/>
                      <a:pt x="42" y="147"/>
                      <a:pt x="37" y="159"/>
                    </a:cubicBezTo>
                    <a:cubicBezTo>
                      <a:pt x="33" y="149"/>
                      <a:pt x="39" y="126"/>
                      <a:pt x="44" y="118"/>
                    </a:cubicBezTo>
                    <a:cubicBezTo>
                      <a:pt x="42" y="120"/>
                      <a:pt x="41" y="123"/>
                      <a:pt x="41" y="125"/>
                    </a:cubicBezTo>
                    <a:cubicBezTo>
                      <a:pt x="42" y="117"/>
                      <a:pt x="44" y="108"/>
                      <a:pt x="47" y="100"/>
                    </a:cubicBezTo>
                    <a:cubicBezTo>
                      <a:pt x="44" y="101"/>
                      <a:pt x="42" y="104"/>
                      <a:pt x="39" y="107"/>
                    </a:cubicBezTo>
                    <a:cubicBezTo>
                      <a:pt x="41" y="101"/>
                      <a:pt x="42" y="96"/>
                      <a:pt x="41" y="90"/>
                    </a:cubicBezTo>
                    <a:cubicBezTo>
                      <a:pt x="39" y="91"/>
                      <a:pt x="37" y="93"/>
                      <a:pt x="36" y="95"/>
                    </a:cubicBezTo>
                    <a:cubicBezTo>
                      <a:pt x="38" y="87"/>
                      <a:pt x="40" y="82"/>
                      <a:pt x="35" y="75"/>
                    </a:cubicBezTo>
                    <a:cubicBezTo>
                      <a:pt x="25" y="99"/>
                      <a:pt x="0" y="127"/>
                      <a:pt x="4" y="155"/>
                    </a:cubicBezTo>
                    <a:cubicBezTo>
                      <a:pt x="7" y="143"/>
                      <a:pt x="3" y="128"/>
                      <a:pt x="6" y="115"/>
                    </a:cubicBezTo>
                    <a:cubicBezTo>
                      <a:pt x="10" y="99"/>
                      <a:pt x="21" y="85"/>
                      <a:pt x="24" y="69"/>
                    </a:cubicBezTo>
                    <a:cubicBezTo>
                      <a:pt x="17" y="77"/>
                      <a:pt x="6" y="90"/>
                      <a:pt x="8" y="101"/>
                    </a:cubicBezTo>
                    <a:cubicBezTo>
                      <a:pt x="13" y="92"/>
                      <a:pt x="15" y="81"/>
                      <a:pt x="15" y="71"/>
                    </a:cubicBezTo>
                    <a:cubicBezTo>
                      <a:pt x="13" y="74"/>
                      <a:pt x="11" y="77"/>
                      <a:pt x="9" y="79"/>
                    </a:cubicBezTo>
                    <a:cubicBezTo>
                      <a:pt x="11" y="72"/>
                      <a:pt x="17" y="65"/>
                      <a:pt x="21" y="59"/>
                    </a:cubicBezTo>
                    <a:cubicBezTo>
                      <a:pt x="28" y="50"/>
                      <a:pt x="35" y="40"/>
                      <a:pt x="42" y="31"/>
                    </a:cubicBezTo>
                    <a:cubicBezTo>
                      <a:pt x="48" y="23"/>
                      <a:pt x="65" y="0"/>
                      <a:pt x="75" y="0"/>
                    </a:cubicBezTo>
                    <a:cubicBezTo>
                      <a:pt x="73" y="6"/>
                      <a:pt x="62" y="14"/>
                      <a:pt x="58" y="20"/>
                    </a:cubicBezTo>
                    <a:cubicBezTo>
                      <a:pt x="46" y="36"/>
                      <a:pt x="39" y="53"/>
                      <a:pt x="32" y="72"/>
                    </a:cubicBezTo>
                    <a:cubicBezTo>
                      <a:pt x="37" y="65"/>
                      <a:pt x="42" y="55"/>
                      <a:pt x="50" y="51"/>
                    </a:cubicBezTo>
                    <a:cubicBezTo>
                      <a:pt x="49" y="59"/>
                      <a:pt x="41" y="64"/>
                      <a:pt x="40" y="73"/>
                    </a:cubicBezTo>
                    <a:cubicBezTo>
                      <a:pt x="46" y="71"/>
                      <a:pt x="51" y="65"/>
                      <a:pt x="56" y="63"/>
                    </a:cubicBezTo>
                    <a:cubicBezTo>
                      <a:pt x="57" y="69"/>
                      <a:pt x="53" y="75"/>
                      <a:pt x="56" y="80"/>
                    </a:cubicBezTo>
                    <a:cubicBezTo>
                      <a:pt x="59" y="80"/>
                      <a:pt x="61" y="76"/>
                      <a:pt x="65" y="75"/>
                    </a:cubicBezTo>
                    <a:cubicBezTo>
                      <a:pt x="66" y="81"/>
                      <a:pt x="61" y="87"/>
                      <a:pt x="62" y="93"/>
                    </a:cubicBezTo>
                    <a:cubicBezTo>
                      <a:pt x="72" y="94"/>
                      <a:pt x="87" y="56"/>
                      <a:pt x="94" y="49"/>
                    </a:cubicBezTo>
                    <a:cubicBezTo>
                      <a:pt x="90" y="61"/>
                      <a:pt x="83" y="74"/>
                      <a:pt x="80" y="87"/>
                    </a:cubicBezTo>
                    <a:cubicBezTo>
                      <a:pt x="98" y="80"/>
                      <a:pt x="100" y="54"/>
                      <a:pt x="112" y="42"/>
                    </a:cubicBezTo>
                  </a:path>
                </a:pathLst>
              </a:custGeom>
              <a:solidFill>
                <a:srgbClr val="8E3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7" name="Freeform 613">
                <a:extLst>
                  <a:ext uri="{FF2B5EF4-FFF2-40B4-BE49-F238E27FC236}">
                    <a16:creationId xmlns:a16="http://schemas.microsoft.com/office/drawing/2014/main" id="{148CCFA8-673E-42E1-9C4D-C30BD8CE5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1144"/>
                <a:ext cx="16" cy="9"/>
              </a:xfrm>
              <a:custGeom>
                <a:avLst/>
                <a:gdLst>
                  <a:gd name="T0" fmla="*/ 1 w 17"/>
                  <a:gd name="T1" fmla="*/ 6 h 9"/>
                  <a:gd name="T2" fmla="*/ 4 w 17"/>
                  <a:gd name="T3" fmla="*/ 5 h 9"/>
                  <a:gd name="T4" fmla="*/ 6 w 17"/>
                  <a:gd name="T5" fmla="*/ 5 h 9"/>
                  <a:gd name="T6" fmla="*/ 8 w 17"/>
                  <a:gd name="T7" fmla="*/ 5 h 9"/>
                  <a:gd name="T8" fmla="*/ 11 w 17"/>
                  <a:gd name="T9" fmla="*/ 3 h 9"/>
                  <a:gd name="T10" fmla="*/ 13 w 17"/>
                  <a:gd name="T11" fmla="*/ 1 h 9"/>
                  <a:gd name="T12" fmla="*/ 12 w 17"/>
                  <a:gd name="T13" fmla="*/ 5 h 9"/>
                  <a:gd name="T14" fmla="*/ 8 w 17"/>
                  <a:gd name="T15" fmla="*/ 8 h 9"/>
                  <a:gd name="T16" fmla="*/ 7 w 17"/>
                  <a:gd name="T17" fmla="*/ 9 h 9"/>
                  <a:gd name="T18" fmla="*/ 3 w 17"/>
                  <a:gd name="T19" fmla="*/ 8 h 9"/>
                  <a:gd name="T20" fmla="*/ 0 w 17"/>
                  <a:gd name="T21" fmla="*/ 6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" h="9">
                    <a:moveTo>
                      <a:pt x="1" y="6"/>
                    </a:moveTo>
                    <a:cubicBezTo>
                      <a:pt x="2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7" y="5"/>
                      <a:pt x="8" y="6"/>
                      <a:pt x="10" y="5"/>
                    </a:cubicBezTo>
                    <a:cubicBezTo>
                      <a:pt x="11" y="5"/>
                      <a:pt x="13" y="4"/>
                      <a:pt x="14" y="3"/>
                    </a:cubicBezTo>
                    <a:cubicBezTo>
                      <a:pt x="14" y="2"/>
                      <a:pt x="15" y="0"/>
                      <a:pt x="16" y="1"/>
                    </a:cubicBezTo>
                    <a:cubicBezTo>
                      <a:pt x="17" y="2"/>
                      <a:pt x="15" y="4"/>
                      <a:pt x="15" y="5"/>
                    </a:cubicBezTo>
                    <a:cubicBezTo>
                      <a:pt x="14" y="7"/>
                      <a:pt x="13" y="7"/>
                      <a:pt x="11" y="8"/>
                    </a:cubicBezTo>
                    <a:cubicBezTo>
                      <a:pt x="10" y="8"/>
                      <a:pt x="9" y="9"/>
                      <a:pt x="7" y="9"/>
                    </a:cubicBezTo>
                    <a:cubicBezTo>
                      <a:pt x="6" y="9"/>
                      <a:pt x="4" y="8"/>
                      <a:pt x="3" y="8"/>
                    </a:cubicBezTo>
                    <a:cubicBezTo>
                      <a:pt x="2" y="7"/>
                      <a:pt x="1" y="6"/>
                      <a:pt x="0" y="6"/>
                    </a:cubicBezTo>
                  </a:path>
                </a:pathLst>
              </a:custGeom>
              <a:solidFill>
                <a:srgbClr val="98B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8" name="Freeform 614">
                <a:extLst>
                  <a:ext uri="{FF2B5EF4-FFF2-40B4-BE49-F238E27FC236}">
                    <a16:creationId xmlns:a16="http://schemas.microsoft.com/office/drawing/2014/main" id="{A924CD1F-875D-421C-8BBC-55FB149F8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5" y="1147"/>
                <a:ext cx="18" cy="10"/>
              </a:xfrm>
              <a:custGeom>
                <a:avLst/>
                <a:gdLst>
                  <a:gd name="T0" fmla="*/ 3 w 18"/>
                  <a:gd name="T1" fmla="*/ 6 h 10"/>
                  <a:gd name="T2" fmla="*/ 5 w 18"/>
                  <a:gd name="T3" fmla="*/ 5 h 10"/>
                  <a:gd name="T4" fmla="*/ 6 w 18"/>
                  <a:gd name="T5" fmla="*/ 6 h 10"/>
                  <a:gd name="T6" fmla="*/ 10 w 18"/>
                  <a:gd name="T7" fmla="*/ 5 h 10"/>
                  <a:gd name="T8" fmla="*/ 13 w 18"/>
                  <a:gd name="T9" fmla="*/ 3 h 10"/>
                  <a:gd name="T10" fmla="*/ 15 w 18"/>
                  <a:gd name="T11" fmla="*/ 1 h 10"/>
                  <a:gd name="T12" fmla="*/ 15 w 18"/>
                  <a:gd name="T13" fmla="*/ 6 h 10"/>
                  <a:gd name="T14" fmla="*/ 10 w 18"/>
                  <a:gd name="T15" fmla="*/ 10 h 10"/>
                  <a:gd name="T16" fmla="*/ 4 w 18"/>
                  <a:gd name="T17" fmla="*/ 9 h 10"/>
                  <a:gd name="T18" fmla="*/ 0 w 18"/>
                  <a:gd name="T19" fmla="*/ 5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10">
                    <a:moveTo>
                      <a:pt x="3" y="6"/>
                    </a:moveTo>
                    <a:cubicBezTo>
                      <a:pt x="3" y="5"/>
                      <a:pt x="4" y="5"/>
                      <a:pt x="5" y="5"/>
                    </a:cubicBezTo>
                    <a:cubicBezTo>
                      <a:pt x="5" y="5"/>
                      <a:pt x="6" y="6"/>
                      <a:pt x="6" y="6"/>
                    </a:cubicBezTo>
                    <a:cubicBezTo>
                      <a:pt x="8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3" y="3"/>
                    </a:cubicBezTo>
                    <a:cubicBezTo>
                      <a:pt x="14" y="3"/>
                      <a:pt x="15" y="1"/>
                      <a:pt x="15" y="1"/>
                    </a:cubicBezTo>
                    <a:cubicBezTo>
                      <a:pt x="18" y="0"/>
                      <a:pt x="16" y="6"/>
                      <a:pt x="15" y="6"/>
                    </a:cubicBezTo>
                    <a:cubicBezTo>
                      <a:pt x="14" y="8"/>
                      <a:pt x="12" y="9"/>
                      <a:pt x="10" y="10"/>
                    </a:cubicBezTo>
                    <a:cubicBezTo>
                      <a:pt x="8" y="10"/>
                      <a:pt x="6" y="10"/>
                      <a:pt x="4" y="9"/>
                    </a:cubicBezTo>
                    <a:cubicBezTo>
                      <a:pt x="3" y="9"/>
                      <a:pt x="0" y="7"/>
                      <a:pt x="0" y="5"/>
                    </a:cubicBezTo>
                  </a:path>
                </a:pathLst>
              </a:custGeom>
              <a:solidFill>
                <a:srgbClr val="98B7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29" name="Freeform 615">
                <a:extLst>
                  <a:ext uri="{FF2B5EF4-FFF2-40B4-BE49-F238E27FC236}">
                    <a16:creationId xmlns:a16="http://schemas.microsoft.com/office/drawing/2014/main" id="{38C289FB-A00D-4E8D-B174-A721A6238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142"/>
                <a:ext cx="5" cy="6"/>
              </a:xfrm>
              <a:custGeom>
                <a:avLst/>
                <a:gdLst>
                  <a:gd name="T0" fmla="*/ 0 w 5"/>
                  <a:gd name="T1" fmla="*/ 0 h 6"/>
                  <a:gd name="T2" fmla="*/ 2 w 5"/>
                  <a:gd name="T3" fmla="*/ 3 h 6"/>
                  <a:gd name="T4" fmla="*/ 2 w 5"/>
                  <a:gd name="T5" fmla="*/ 5 h 6"/>
                  <a:gd name="T6" fmla="*/ 3 w 5"/>
                  <a:gd name="T7" fmla="*/ 5 h 6"/>
                  <a:gd name="T8" fmla="*/ 4 w 5"/>
                  <a:gd name="T9" fmla="*/ 5 h 6"/>
                  <a:gd name="T10" fmla="*/ 5 w 5"/>
                  <a:gd name="T11" fmla="*/ 5 h 6"/>
                  <a:gd name="T12" fmla="*/ 5 w 5"/>
                  <a:gd name="T13" fmla="*/ 3 h 6"/>
                  <a:gd name="T14" fmla="*/ 1 w 5"/>
                  <a:gd name="T15" fmla="*/ 1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1" y="1"/>
                      <a:pt x="2" y="2"/>
                      <a:pt x="2" y="3"/>
                    </a:cubicBezTo>
                    <a:cubicBezTo>
                      <a:pt x="2" y="4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5" y="4"/>
                      <a:pt x="5" y="4"/>
                      <a:pt x="5" y="3"/>
                    </a:cubicBezTo>
                    <a:cubicBezTo>
                      <a:pt x="4" y="2"/>
                      <a:pt x="2" y="1"/>
                      <a:pt x="1" y="1"/>
                    </a:cubicBezTo>
                  </a:path>
                </a:pathLst>
              </a:custGeom>
              <a:solidFill>
                <a:srgbClr val="0C4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0" name="Freeform 616">
                <a:extLst>
                  <a:ext uri="{FF2B5EF4-FFF2-40B4-BE49-F238E27FC236}">
                    <a16:creationId xmlns:a16="http://schemas.microsoft.com/office/drawing/2014/main" id="{3B706C22-78E0-4DC3-ADE2-72DDB5898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1141"/>
                <a:ext cx="6" cy="8"/>
              </a:xfrm>
              <a:custGeom>
                <a:avLst/>
                <a:gdLst>
                  <a:gd name="T0" fmla="*/ 6 w 6"/>
                  <a:gd name="T1" fmla="*/ 1 h 8"/>
                  <a:gd name="T2" fmla="*/ 4 w 6"/>
                  <a:gd name="T3" fmla="*/ 3 h 8"/>
                  <a:gd name="T4" fmla="*/ 2 w 6"/>
                  <a:gd name="T5" fmla="*/ 8 h 8"/>
                  <a:gd name="T6" fmla="*/ 1 w 6"/>
                  <a:gd name="T7" fmla="*/ 3 h 8"/>
                  <a:gd name="T8" fmla="*/ 6 w 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6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3" y="4"/>
                      <a:pt x="3" y="8"/>
                      <a:pt x="2" y="8"/>
                    </a:cubicBezTo>
                    <a:cubicBezTo>
                      <a:pt x="0" y="8"/>
                      <a:pt x="0" y="4"/>
                      <a:pt x="1" y="3"/>
                    </a:cubicBez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solidFill>
                <a:srgbClr val="0C4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1" name="Freeform 617">
                <a:extLst>
                  <a:ext uri="{FF2B5EF4-FFF2-40B4-BE49-F238E27FC236}">
                    <a16:creationId xmlns:a16="http://schemas.microsoft.com/office/drawing/2014/main" id="{D8040BFB-DA90-4459-A82F-C70245C87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138"/>
                <a:ext cx="6" cy="6"/>
              </a:xfrm>
              <a:custGeom>
                <a:avLst/>
                <a:gdLst>
                  <a:gd name="T0" fmla="*/ 0 w 6"/>
                  <a:gd name="T1" fmla="*/ 1 h 6"/>
                  <a:gd name="T2" fmla="*/ 2 w 6"/>
                  <a:gd name="T3" fmla="*/ 6 h 6"/>
                  <a:gd name="T4" fmla="*/ 6 w 6"/>
                  <a:gd name="T5" fmla="*/ 6 h 6"/>
                  <a:gd name="T6" fmla="*/ 5 w 6"/>
                  <a:gd name="T7" fmla="*/ 1 h 6"/>
                  <a:gd name="T8" fmla="*/ 2 w 6"/>
                  <a:gd name="T9" fmla="*/ 1 h 6"/>
                  <a:gd name="T10" fmla="*/ 0 w 6"/>
                  <a:gd name="T11" fmla="*/ 1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1"/>
                    </a:moveTo>
                    <a:cubicBezTo>
                      <a:pt x="2" y="2"/>
                      <a:pt x="2" y="4"/>
                      <a:pt x="2" y="6"/>
                    </a:cubicBezTo>
                    <a:cubicBezTo>
                      <a:pt x="3" y="5"/>
                      <a:pt x="4" y="5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0"/>
                      <a:pt x="0" y="1"/>
                    </a:cubicBezTo>
                  </a:path>
                </a:pathLst>
              </a:custGeom>
              <a:solidFill>
                <a:srgbClr val="0C4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2" name="Freeform 618">
                <a:extLst>
                  <a:ext uri="{FF2B5EF4-FFF2-40B4-BE49-F238E27FC236}">
                    <a16:creationId xmlns:a16="http://schemas.microsoft.com/office/drawing/2014/main" id="{16C6845B-4A89-4D53-8268-9D5CBD9FB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1139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3 w 5"/>
                  <a:gd name="T3" fmla="*/ 3 h 7"/>
                  <a:gd name="T4" fmla="*/ 3 w 5"/>
                  <a:gd name="T5" fmla="*/ 7 h 7"/>
                  <a:gd name="T6" fmla="*/ 2 w 5"/>
                  <a:gd name="T7" fmla="*/ 6 h 7"/>
                  <a:gd name="T8" fmla="*/ 1 w 5"/>
                  <a:gd name="T9" fmla="*/ 7 h 7"/>
                  <a:gd name="T10" fmla="*/ 0 w 5"/>
                  <a:gd name="T11" fmla="*/ 3 h 7"/>
                  <a:gd name="T12" fmla="*/ 1 w 5"/>
                  <a:gd name="T13" fmla="*/ 1 h 7"/>
                  <a:gd name="T14" fmla="*/ 4 w 5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4" y="1"/>
                      <a:pt x="4" y="1"/>
                      <a:pt x="3" y="3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6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</a:path>
                </a:pathLst>
              </a:custGeom>
              <a:solidFill>
                <a:srgbClr val="0C4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3" name="Freeform 619">
                <a:extLst>
                  <a:ext uri="{FF2B5EF4-FFF2-40B4-BE49-F238E27FC236}">
                    <a16:creationId xmlns:a16="http://schemas.microsoft.com/office/drawing/2014/main" id="{BD0B43C5-4944-487A-A9CE-E99D4E2A6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5" y="1261"/>
                <a:ext cx="66" cy="9"/>
              </a:xfrm>
              <a:custGeom>
                <a:avLst/>
                <a:gdLst>
                  <a:gd name="T0" fmla="*/ 61 w 68"/>
                  <a:gd name="T1" fmla="*/ 3 h 9"/>
                  <a:gd name="T2" fmla="*/ 49 w 68"/>
                  <a:gd name="T3" fmla="*/ 3 h 9"/>
                  <a:gd name="T4" fmla="*/ 39 w 68"/>
                  <a:gd name="T5" fmla="*/ 5 h 9"/>
                  <a:gd name="T6" fmla="*/ 30 w 68"/>
                  <a:gd name="T7" fmla="*/ 3 h 9"/>
                  <a:gd name="T8" fmla="*/ 20 w 68"/>
                  <a:gd name="T9" fmla="*/ 3 h 9"/>
                  <a:gd name="T10" fmla="*/ 0 w 68"/>
                  <a:gd name="T11" fmla="*/ 9 h 9"/>
                  <a:gd name="T12" fmla="*/ 17 w 68"/>
                  <a:gd name="T13" fmla="*/ 3 h 9"/>
                  <a:gd name="T14" fmla="*/ 26 w 68"/>
                  <a:gd name="T15" fmla="*/ 1 h 9"/>
                  <a:gd name="T16" fmla="*/ 33 w 68"/>
                  <a:gd name="T17" fmla="*/ 3 h 9"/>
                  <a:gd name="T18" fmla="*/ 39 w 68"/>
                  <a:gd name="T19" fmla="*/ 4 h 9"/>
                  <a:gd name="T20" fmla="*/ 49 w 68"/>
                  <a:gd name="T21" fmla="*/ 2 h 9"/>
                  <a:gd name="T22" fmla="*/ 62 w 68"/>
                  <a:gd name="T23" fmla="*/ 3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9">
                    <a:moveTo>
                      <a:pt x="67" y="3"/>
                    </a:moveTo>
                    <a:cubicBezTo>
                      <a:pt x="65" y="0"/>
                      <a:pt x="57" y="2"/>
                      <a:pt x="54" y="3"/>
                    </a:cubicBezTo>
                    <a:cubicBezTo>
                      <a:pt x="50" y="4"/>
                      <a:pt x="46" y="5"/>
                      <a:pt x="42" y="5"/>
                    </a:cubicBezTo>
                    <a:cubicBezTo>
                      <a:pt x="39" y="5"/>
                      <a:pt x="36" y="4"/>
                      <a:pt x="33" y="3"/>
                    </a:cubicBezTo>
                    <a:cubicBezTo>
                      <a:pt x="30" y="2"/>
                      <a:pt x="27" y="3"/>
                      <a:pt x="23" y="3"/>
                    </a:cubicBezTo>
                    <a:cubicBezTo>
                      <a:pt x="15" y="4"/>
                      <a:pt x="8" y="8"/>
                      <a:pt x="0" y="9"/>
                    </a:cubicBezTo>
                    <a:cubicBezTo>
                      <a:pt x="5" y="6"/>
                      <a:pt x="11" y="5"/>
                      <a:pt x="17" y="3"/>
                    </a:cubicBezTo>
                    <a:cubicBezTo>
                      <a:pt x="21" y="2"/>
                      <a:pt x="25" y="1"/>
                      <a:pt x="29" y="1"/>
                    </a:cubicBezTo>
                    <a:cubicBezTo>
                      <a:pt x="32" y="1"/>
                      <a:pt x="33" y="2"/>
                      <a:pt x="36" y="3"/>
                    </a:cubicBezTo>
                    <a:cubicBezTo>
                      <a:pt x="38" y="3"/>
                      <a:pt x="40" y="4"/>
                      <a:pt x="42" y="4"/>
                    </a:cubicBezTo>
                    <a:cubicBezTo>
                      <a:pt x="46" y="4"/>
                      <a:pt x="50" y="2"/>
                      <a:pt x="54" y="2"/>
                    </a:cubicBezTo>
                    <a:cubicBezTo>
                      <a:pt x="59" y="1"/>
                      <a:pt x="63" y="2"/>
                      <a:pt x="6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34" name="Freeform 620">
                <a:extLst>
                  <a:ext uri="{FF2B5EF4-FFF2-40B4-BE49-F238E27FC236}">
                    <a16:creationId xmlns:a16="http://schemas.microsoft.com/office/drawing/2014/main" id="{D342A41E-E7A8-4982-8987-F921D3423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269"/>
                <a:ext cx="59" cy="11"/>
              </a:xfrm>
              <a:custGeom>
                <a:avLst/>
                <a:gdLst>
                  <a:gd name="T0" fmla="*/ 0 w 61"/>
                  <a:gd name="T1" fmla="*/ 8 h 11"/>
                  <a:gd name="T2" fmla="*/ 15 w 61"/>
                  <a:gd name="T3" fmla="*/ 10 h 11"/>
                  <a:gd name="T4" fmla="*/ 27 w 61"/>
                  <a:gd name="T5" fmla="*/ 10 h 11"/>
                  <a:gd name="T6" fmla="*/ 43 w 61"/>
                  <a:gd name="T7" fmla="*/ 9 h 11"/>
                  <a:gd name="T8" fmla="*/ 55 w 61"/>
                  <a:gd name="T9" fmla="*/ 0 h 11"/>
                  <a:gd name="T10" fmla="*/ 42 w 61"/>
                  <a:gd name="T11" fmla="*/ 6 h 11"/>
                  <a:gd name="T12" fmla="*/ 27 w 61"/>
                  <a:gd name="T13" fmla="*/ 8 h 11"/>
                  <a:gd name="T14" fmla="*/ 15 w 61"/>
                  <a:gd name="T15" fmla="*/ 7 h 11"/>
                  <a:gd name="T16" fmla="*/ 1 w 61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" h="11">
                    <a:moveTo>
                      <a:pt x="0" y="8"/>
                    </a:moveTo>
                    <a:cubicBezTo>
                      <a:pt x="6" y="8"/>
                      <a:pt x="12" y="10"/>
                      <a:pt x="18" y="10"/>
                    </a:cubicBezTo>
                    <a:cubicBezTo>
                      <a:pt x="22" y="10"/>
                      <a:pt x="26" y="11"/>
                      <a:pt x="30" y="10"/>
                    </a:cubicBezTo>
                    <a:cubicBezTo>
                      <a:pt x="36" y="10"/>
                      <a:pt x="42" y="10"/>
                      <a:pt x="48" y="9"/>
                    </a:cubicBezTo>
                    <a:cubicBezTo>
                      <a:pt x="52" y="9"/>
                      <a:pt x="60" y="3"/>
                      <a:pt x="61" y="0"/>
                    </a:cubicBezTo>
                    <a:cubicBezTo>
                      <a:pt x="58" y="3"/>
                      <a:pt x="50" y="6"/>
                      <a:pt x="46" y="6"/>
                    </a:cubicBezTo>
                    <a:cubicBezTo>
                      <a:pt x="41" y="7"/>
                      <a:pt x="35" y="7"/>
                      <a:pt x="30" y="8"/>
                    </a:cubicBezTo>
                    <a:cubicBezTo>
                      <a:pt x="25" y="8"/>
                      <a:pt x="21" y="9"/>
                      <a:pt x="16" y="7"/>
                    </a:cubicBezTo>
                    <a:cubicBezTo>
                      <a:pt x="11" y="6"/>
                      <a:pt x="5" y="8"/>
                      <a:pt x="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989" name="Freeform 621">
              <a:extLst>
                <a:ext uri="{FF2B5EF4-FFF2-40B4-BE49-F238E27FC236}">
                  <a16:creationId xmlns:a16="http://schemas.microsoft.com/office/drawing/2014/main" id="{D2615A27-5F7C-47A3-8F5B-30EE0DBA9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173"/>
              <a:ext cx="14" cy="42"/>
            </a:xfrm>
            <a:custGeom>
              <a:avLst/>
              <a:gdLst>
                <a:gd name="T0" fmla="*/ 1 w 14"/>
                <a:gd name="T1" fmla="*/ 0 h 43"/>
                <a:gd name="T2" fmla="*/ 3 w 14"/>
                <a:gd name="T3" fmla="*/ 14 h 43"/>
                <a:gd name="T4" fmla="*/ 9 w 14"/>
                <a:gd name="T5" fmla="*/ 21 h 43"/>
                <a:gd name="T6" fmla="*/ 13 w 14"/>
                <a:gd name="T7" fmla="*/ 30 h 43"/>
                <a:gd name="T8" fmla="*/ 6 w 14"/>
                <a:gd name="T9" fmla="*/ 40 h 43"/>
                <a:gd name="T10" fmla="*/ 9 w 14"/>
                <a:gd name="T11" fmla="*/ 29 h 43"/>
                <a:gd name="T12" fmla="*/ 5 w 14"/>
                <a:gd name="T13" fmla="*/ 21 h 43"/>
                <a:gd name="T14" fmla="*/ 0 w 14"/>
                <a:gd name="T15" fmla="*/ 1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43">
                  <a:moveTo>
                    <a:pt x="1" y="0"/>
                  </a:moveTo>
                  <a:cubicBezTo>
                    <a:pt x="0" y="3"/>
                    <a:pt x="2" y="10"/>
                    <a:pt x="3" y="14"/>
                  </a:cubicBezTo>
                  <a:cubicBezTo>
                    <a:pt x="5" y="18"/>
                    <a:pt x="7" y="21"/>
                    <a:pt x="9" y="24"/>
                  </a:cubicBezTo>
                  <a:cubicBezTo>
                    <a:pt x="11" y="26"/>
                    <a:pt x="14" y="29"/>
                    <a:pt x="13" y="33"/>
                  </a:cubicBezTo>
                  <a:cubicBezTo>
                    <a:pt x="12" y="37"/>
                    <a:pt x="7" y="40"/>
                    <a:pt x="6" y="43"/>
                  </a:cubicBezTo>
                  <a:cubicBezTo>
                    <a:pt x="6" y="40"/>
                    <a:pt x="9" y="36"/>
                    <a:pt x="9" y="32"/>
                  </a:cubicBezTo>
                  <a:cubicBezTo>
                    <a:pt x="9" y="29"/>
                    <a:pt x="7" y="26"/>
                    <a:pt x="5" y="23"/>
                  </a:cubicBezTo>
                  <a:cubicBezTo>
                    <a:pt x="1" y="17"/>
                    <a:pt x="2" y="8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0" name="Freeform 622">
              <a:extLst>
                <a:ext uri="{FF2B5EF4-FFF2-40B4-BE49-F238E27FC236}">
                  <a16:creationId xmlns:a16="http://schemas.microsoft.com/office/drawing/2014/main" id="{40723F77-8D41-4262-B083-97C9EFE9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133"/>
              <a:ext cx="22" cy="14"/>
            </a:xfrm>
            <a:custGeom>
              <a:avLst/>
              <a:gdLst>
                <a:gd name="T0" fmla="*/ 22 w 22"/>
                <a:gd name="T1" fmla="*/ 0 h 15"/>
                <a:gd name="T2" fmla="*/ 0 w 22"/>
                <a:gd name="T3" fmla="*/ 12 h 15"/>
                <a:gd name="T4" fmla="*/ 20 w 22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5">
                  <a:moveTo>
                    <a:pt x="22" y="0"/>
                  </a:moveTo>
                  <a:cubicBezTo>
                    <a:pt x="13" y="1"/>
                    <a:pt x="5" y="8"/>
                    <a:pt x="0" y="15"/>
                  </a:cubicBezTo>
                  <a:cubicBezTo>
                    <a:pt x="6" y="9"/>
                    <a:pt x="13" y="4"/>
                    <a:pt x="2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1" name="Freeform 623">
              <a:extLst>
                <a:ext uri="{FF2B5EF4-FFF2-40B4-BE49-F238E27FC236}">
                  <a16:creationId xmlns:a16="http://schemas.microsoft.com/office/drawing/2014/main" id="{D7D07D05-5674-42B1-B579-1BE6CA7E9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1197"/>
              <a:ext cx="14" cy="21"/>
            </a:xfrm>
            <a:custGeom>
              <a:avLst/>
              <a:gdLst>
                <a:gd name="T0" fmla="*/ 13 w 14"/>
                <a:gd name="T1" fmla="*/ 1 h 22"/>
                <a:gd name="T2" fmla="*/ 5 w 14"/>
                <a:gd name="T3" fmla="*/ 5 h 22"/>
                <a:gd name="T4" fmla="*/ 1 w 14"/>
                <a:gd name="T5" fmla="*/ 11 h 22"/>
                <a:gd name="T6" fmla="*/ 3 w 14"/>
                <a:gd name="T7" fmla="*/ 19 h 22"/>
                <a:gd name="T8" fmla="*/ 14 w 14"/>
                <a:gd name="T9" fmla="*/ 4 h 22"/>
                <a:gd name="T10" fmla="*/ 14 w 14"/>
                <a:gd name="T11" fmla="*/ 1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2">
                  <a:moveTo>
                    <a:pt x="13" y="1"/>
                  </a:moveTo>
                  <a:cubicBezTo>
                    <a:pt x="12" y="0"/>
                    <a:pt x="6" y="4"/>
                    <a:pt x="5" y="5"/>
                  </a:cubicBezTo>
                  <a:cubicBezTo>
                    <a:pt x="3" y="6"/>
                    <a:pt x="2" y="8"/>
                    <a:pt x="1" y="11"/>
                  </a:cubicBezTo>
                  <a:cubicBezTo>
                    <a:pt x="0" y="14"/>
                    <a:pt x="1" y="19"/>
                    <a:pt x="3" y="22"/>
                  </a:cubicBezTo>
                  <a:cubicBezTo>
                    <a:pt x="3" y="14"/>
                    <a:pt x="8" y="9"/>
                    <a:pt x="14" y="4"/>
                  </a:cubicBezTo>
                  <a:cubicBezTo>
                    <a:pt x="14" y="3"/>
                    <a:pt x="13" y="2"/>
                    <a:pt x="1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624">
              <a:extLst>
                <a:ext uri="{FF2B5EF4-FFF2-40B4-BE49-F238E27FC236}">
                  <a16:creationId xmlns:a16="http://schemas.microsoft.com/office/drawing/2014/main" id="{97FEE00B-77A3-4478-9476-B1999590E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1305"/>
              <a:ext cx="68" cy="49"/>
            </a:xfrm>
            <a:custGeom>
              <a:avLst/>
              <a:gdLst>
                <a:gd name="T0" fmla="*/ 64 w 70"/>
                <a:gd name="T1" fmla="*/ 0 h 50"/>
                <a:gd name="T2" fmla="*/ 51 w 70"/>
                <a:gd name="T3" fmla="*/ 29 h 50"/>
                <a:gd name="T4" fmla="*/ 36 w 70"/>
                <a:gd name="T5" fmla="*/ 37 h 50"/>
                <a:gd name="T6" fmla="*/ 25 w 70"/>
                <a:gd name="T7" fmla="*/ 42 h 50"/>
                <a:gd name="T8" fmla="*/ 0 w 70"/>
                <a:gd name="T9" fmla="*/ 47 h 50"/>
                <a:gd name="T10" fmla="*/ 20 w 70"/>
                <a:gd name="T11" fmla="*/ 38 h 50"/>
                <a:gd name="T12" fmla="*/ 44 w 70"/>
                <a:gd name="T13" fmla="*/ 25 h 50"/>
                <a:gd name="T14" fmla="*/ 64 w 70"/>
                <a:gd name="T15" fmla="*/ 2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50">
                  <a:moveTo>
                    <a:pt x="70" y="0"/>
                  </a:moveTo>
                  <a:cubicBezTo>
                    <a:pt x="70" y="12"/>
                    <a:pt x="67" y="24"/>
                    <a:pt x="57" y="32"/>
                  </a:cubicBezTo>
                  <a:cubicBezTo>
                    <a:pt x="51" y="36"/>
                    <a:pt x="45" y="37"/>
                    <a:pt x="39" y="40"/>
                  </a:cubicBezTo>
                  <a:cubicBezTo>
                    <a:pt x="36" y="42"/>
                    <a:pt x="32" y="44"/>
                    <a:pt x="28" y="45"/>
                  </a:cubicBezTo>
                  <a:cubicBezTo>
                    <a:pt x="19" y="48"/>
                    <a:pt x="11" y="50"/>
                    <a:pt x="0" y="50"/>
                  </a:cubicBezTo>
                  <a:cubicBezTo>
                    <a:pt x="7" y="46"/>
                    <a:pt x="15" y="44"/>
                    <a:pt x="23" y="41"/>
                  </a:cubicBezTo>
                  <a:cubicBezTo>
                    <a:pt x="31" y="38"/>
                    <a:pt x="39" y="33"/>
                    <a:pt x="47" y="28"/>
                  </a:cubicBezTo>
                  <a:cubicBezTo>
                    <a:pt x="57" y="22"/>
                    <a:pt x="64" y="11"/>
                    <a:pt x="7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Freeform 625">
              <a:extLst>
                <a:ext uri="{FF2B5EF4-FFF2-40B4-BE49-F238E27FC236}">
                  <a16:creationId xmlns:a16="http://schemas.microsoft.com/office/drawing/2014/main" id="{B8D22D36-1C16-4445-AF3A-51CAE1D22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9" y="2096"/>
              <a:ext cx="57" cy="108"/>
            </a:xfrm>
            <a:custGeom>
              <a:avLst/>
              <a:gdLst>
                <a:gd name="T0" fmla="*/ 41 w 59"/>
                <a:gd name="T1" fmla="*/ 0 h 111"/>
                <a:gd name="T2" fmla="*/ 15 w 59"/>
                <a:gd name="T3" fmla="*/ 56 h 111"/>
                <a:gd name="T4" fmla="*/ 10 w 59"/>
                <a:gd name="T5" fmla="*/ 102 h 111"/>
                <a:gd name="T6" fmla="*/ 32 w 59"/>
                <a:gd name="T7" fmla="*/ 53 h 111"/>
                <a:gd name="T8" fmla="*/ 43 w 59"/>
                <a:gd name="T9" fmla="*/ 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11">
                  <a:moveTo>
                    <a:pt x="45" y="0"/>
                  </a:moveTo>
                  <a:cubicBezTo>
                    <a:pt x="33" y="17"/>
                    <a:pt x="22" y="42"/>
                    <a:pt x="18" y="62"/>
                  </a:cubicBezTo>
                  <a:cubicBezTo>
                    <a:pt x="16" y="71"/>
                    <a:pt x="0" y="104"/>
                    <a:pt x="10" y="111"/>
                  </a:cubicBezTo>
                  <a:cubicBezTo>
                    <a:pt x="18" y="93"/>
                    <a:pt x="27" y="75"/>
                    <a:pt x="35" y="57"/>
                  </a:cubicBezTo>
                  <a:cubicBezTo>
                    <a:pt x="39" y="47"/>
                    <a:pt x="59" y="8"/>
                    <a:pt x="48" y="2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626">
              <a:extLst>
                <a:ext uri="{FF2B5EF4-FFF2-40B4-BE49-F238E27FC236}">
                  <a16:creationId xmlns:a16="http://schemas.microsoft.com/office/drawing/2014/main" id="{0ED548A9-8DE4-4A9D-8B76-605E7B248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3" y="2142"/>
              <a:ext cx="11" cy="21"/>
            </a:xfrm>
            <a:custGeom>
              <a:avLst/>
              <a:gdLst>
                <a:gd name="T0" fmla="*/ 2 w 11"/>
                <a:gd name="T1" fmla="*/ 6 h 22"/>
                <a:gd name="T2" fmla="*/ 6 w 11"/>
                <a:gd name="T3" fmla="*/ 3 h 22"/>
                <a:gd name="T4" fmla="*/ 5 w 11"/>
                <a:gd name="T5" fmla="*/ 10 h 22"/>
                <a:gd name="T6" fmla="*/ 5 w 11"/>
                <a:gd name="T7" fmla="*/ 19 h 22"/>
                <a:gd name="T8" fmla="*/ 1 w 11"/>
                <a:gd name="T9" fmla="*/ 13 h 22"/>
                <a:gd name="T10" fmla="*/ 3 w 11"/>
                <a:gd name="T11" fmla="*/ 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22">
                  <a:moveTo>
                    <a:pt x="2" y="6"/>
                  </a:moveTo>
                  <a:cubicBezTo>
                    <a:pt x="2" y="5"/>
                    <a:pt x="5" y="0"/>
                    <a:pt x="6" y="3"/>
                  </a:cubicBezTo>
                  <a:cubicBezTo>
                    <a:pt x="7" y="4"/>
                    <a:pt x="5" y="8"/>
                    <a:pt x="5" y="10"/>
                  </a:cubicBezTo>
                  <a:cubicBezTo>
                    <a:pt x="5" y="13"/>
                    <a:pt x="11" y="19"/>
                    <a:pt x="5" y="22"/>
                  </a:cubicBezTo>
                  <a:cubicBezTo>
                    <a:pt x="4" y="20"/>
                    <a:pt x="1" y="17"/>
                    <a:pt x="1" y="16"/>
                  </a:cubicBezTo>
                  <a:cubicBezTo>
                    <a:pt x="0" y="14"/>
                    <a:pt x="2" y="8"/>
                    <a:pt x="3" y="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627">
              <a:extLst>
                <a:ext uri="{FF2B5EF4-FFF2-40B4-BE49-F238E27FC236}">
                  <a16:creationId xmlns:a16="http://schemas.microsoft.com/office/drawing/2014/main" id="{E5365E2C-1FED-422B-BBAE-DB83AE2F8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144"/>
              <a:ext cx="14" cy="106"/>
            </a:xfrm>
            <a:custGeom>
              <a:avLst/>
              <a:gdLst>
                <a:gd name="T0" fmla="*/ 0 w 14"/>
                <a:gd name="T1" fmla="*/ 0 h 109"/>
                <a:gd name="T2" fmla="*/ 6 w 14"/>
                <a:gd name="T3" fmla="*/ 33 h 109"/>
                <a:gd name="T4" fmla="*/ 8 w 14"/>
                <a:gd name="T5" fmla="*/ 56 h 109"/>
                <a:gd name="T6" fmla="*/ 3 w 14"/>
                <a:gd name="T7" fmla="*/ 82 h 109"/>
                <a:gd name="T8" fmla="*/ 6 w 14"/>
                <a:gd name="T9" fmla="*/ 98 h 109"/>
                <a:gd name="T10" fmla="*/ 8 w 14"/>
                <a:gd name="T11" fmla="*/ 100 h 109"/>
                <a:gd name="T12" fmla="*/ 7 w 14"/>
                <a:gd name="T13" fmla="*/ 90 h 109"/>
                <a:gd name="T14" fmla="*/ 9 w 14"/>
                <a:gd name="T15" fmla="*/ 78 h 109"/>
                <a:gd name="T16" fmla="*/ 13 w 14"/>
                <a:gd name="T17" fmla="*/ 50 h 109"/>
                <a:gd name="T18" fmla="*/ 8 w 14"/>
                <a:gd name="T19" fmla="*/ 22 h 109"/>
                <a:gd name="T20" fmla="*/ 1 w 14"/>
                <a:gd name="T21" fmla="*/ 1 h 10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" h="109">
                  <a:moveTo>
                    <a:pt x="0" y="0"/>
                  </a:moveTo>
                  <a:cubicBezTo>
                    <a:pt x="1" y="13"/>
                    <a:pt x="4" y="24"/>
                    <a:pt x="6" y="36"/>
                  </a:cubicBezTo>
                  <a:cubicBezTo>
                    <a:pt x="7" y="44"/>
                    <a:pt x="10" y="53"/>
                    <a:pt x="8" y="62"/>
                  </a:cubicBezTo>
                  <a:cubicBezTo>
                    <a:pt x="7" y="71"/>
                    <a:pt x="3" y="79"/>
                    <a:pt x="3" y="88"/>
                  </a:cubicBezTo>
                  <a:cubicBezTo>
                    <a:pt x="3" y="94"/>
                    <a:pt x="1" y="104"/>
                    <a:pt x="6" y="107"/>
                  </a:cubicBezTo>
                  <a:cubicBezTo>
                    <a:pt x="7" y="108"/>
                    <a:pt x="8" y="109"/>
                    <a:pt x="8" y="109"/>
                  </a:cubicBezTo>
                  <a:cubicBezTo>
                    <a:pt x="8" y="106"/>
                    <a:pt x="7" y="102"/>
                    <a:pt x="7" y="99"/>
                  </a:cubicBezTo>
                  <a:cubicBezTo>
                    <a:pt x="7" y="94"/>
                    <a:pt x="8" y="89"/>
                    <a:pt x="9" y="84"/>
                  </a:cubicBezTo>
                  <a:cubicBezTo>
                    <a:pt x="10" y="74"/>
                    <a:pt x="14" y="64"/>
                    <a:pt x="13" y="53"/>
                  </a:cubicBezTo>
                  <a:cubicBezTo>
                    <a:pt x="12" y="44"/>
                    <a:pt x="10" y="34"/>
                    <a:pt x="8" y="25"/>
                  </a:cubicBezTo>
                  <a:cubicBezTo>
                    <a:pt x="6" y="18"/>
                    <a:pt x="1" y="9"/>
                    <a:pt x="1" y="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628">
              <a:extLst>
                <a:ext uri="{FF2B5EF4-FFF2-40B4-BE49-F238E27FC236}">
                  <a16:creationId xmlns:a16="http://schemas.microsoft.com/office/drawing/2014/main" id="{3CF6170E-B907-453F-BFF0-219EF6436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163"/>
              <a:ext cx="19" cy="85"/>
            </a:xfrm>
            <a:custGeom>
              <a:avLst/>
              <a:gdLst>
                <a:gd name="T0" fmla="*/ 0 w 19"/>
                <a:gd name="T1" fmla="*/ 3 h 87"/>
                <a:gd name="T2" fmla="*/ 3 w 19"/>
                <a:gd name="T3" fmla="*/ 19 h 87"/>
                <a:gd name="T4" fmla="*/ 9 w 19"/>
                <a:gd name="T5" fmla="*/ 28 h 87"/>
                <a:gd name="T6" fmla="*/ 10 w 19"/>
                <a:gd name="T7" fmla="*/ 49 h 87"/>
                <a:gd name="T8" fmla="*/ 7 w 19"/>
                <a:gd name="T9" fmla="*/ 64 h 87"/>
                <a:gd name="T10" fmla="*/ 19 w 19"/>
                <a:gd name="T11" fmla="*/ 81 h 87"/>
                <a:gd name="T12" fmla="*/ 14 w 19"/>
                <a:gd name="T13" fmla="*/ 61 h 87"/>
                <a:gd name="T14" fmla="*/ 14 w 19"/>
                <a:gd name="T15" fmla="*/ 48 h 87"/>
                <a:gd name="T16" fmla="*/ 15 w 19"/>
                <a:gd name="T17" fmla="*/ 37 h 87"/>
                <a:gd name="T18" fmla="*/ 1 w 19"/>
                <a:gd name="T19" fmla="*/ 0 h 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87">
                  <a:moveTo>
                    <a:pt x="0" y="3"/>
                  </a:moveTo>
                  <a:cubicBezTo>
                    <a:pt x="1" y="4"/>
                    <a:pt x="2" y="16"/>
                    <a:pt x="3" y="19"/>
                  </a:cubicBezTo>
                  <a:cubicBezTo>
                    <a:pt x="5" y="23"/>
                    <a:pt x="8" y="27"/>
                    <a:pt x="9" y="31"/>
                  </a:cubicBezTo>
                  <a:cubicBezTo>
                    <a:pt x="11" y="38"/>
                    <a:pt x="11" y="46"/>
                    <a:pt x="10" y="52"/>
                  </a:cubicBezTo>
                  <a:cubicBezTo>
                    <a:pt x="9" y="58"/>
                    <a:pt x="6" y="64"/>
                    <a:pt x="7" y="70"/>
                  </a:cubicBezTo>
                  <a:cubicBezTo>
                    <a:pt x="8" y="75"/>
                    <a:pt x="14" y="84"/>
                    <a:pt x="19" y="87"/>
                  </a:cubicBezTo>
                  <a:cubicBezTo>
                    <a:pt x="18" y="79"/>
                    <a:pt x="15" y="72"/>
                    <a:pt x="14" y="64"/>
                  </a:cubicBezTo>
                  <a:cubicBezTo>
                    <a:pt x="14" y="60"/>
                    <a:pt x="13" y="55"/>
                    <a:pt x="14" y="51"/>
                  </a:cubicBezTo>
                  <a:cubicBezTo>
                    <a:pt x="14" y="47"/>
                    <a:pt x="15" y="43"/>
                    <a:pt x="15" y="40"/>
                  </a:cubicBezTo>
                  <a:cubicBezTo>
                    <a:pt x="13" y="25"/>
                    <a:pt x="4" y="14"/>
                    <a:pt x="1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629">
              <a:extLst>
                <a:ext uri="{FF2B5EF4-FFF2-40B4-BE49-F238E27FC236}">
                  <a16:creationId xmlns:a16="http://schemas.microsoft.com/office/drawing/2014/main" id="{CF46CF9F-F1C6-4B60-8098-077DA0CA1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165"/>
              <a:ext cx="44" cy="50"/>
            </a:xfrm>
            <a:custGeom>
              <a:avLst/>
              <a:gdLst>
                <a:gd name="T0" fmla="*/ 0 w 45"/>
                <a:gd name="T1" fmla="*/ 1 h 51"/>
                <a:gd name="T2" fmla="*/ 14 w 45"/>
                <a:gd name="T3" fmla="*/ 22 h 51"/>
                <a:gd name="T4" fmla="*/ 22 w 45"/>
                <a:gd name="T5" fmla="*/ 33 h 51"/>
                <a:gd name="T6" fmla="*/ 30 w 45"/>
                <a:gd name="T7" fmla="*/ 44 h 51"/>
                <a:gd name="T8" fmla="*/ 42 w 45"/>
                <a:gd name="T9" fmla="*/ 46 h 51"/>
                <a:gd name="T10" fmla="*/ 42 w 45"/>
                <a:gd name="T11" fmla="*/ 45 h 51"/>
                <a:gd name="T12" fmla="*/ 20 w 45"/>
                <a:gd name="T13" fmla="*/ 23 h 51"/>
                <a:gd name="T14" fmla="*/ 1 w 45"/>
                <a:gd name="T15" fmla="*/ 0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" h="51">
                  <a:moveTo>
                    <a:pt x="0" y="1"/>
                  </a:moveTo>
                  <a:cubicBezTo>
                    <a:pt x="7" y="5"/>
                    <a:pt x="10" y="15"/>
                    <a:pt x="14" y="22"/>
                  </a:cubicBezTo>
                  <a:cubicBezTo>
                    <a:pt x="17" y="27"/>
                    <a:pt x="20" y="32"/>
                    <a:pt x="23" y="36"/>
                  </a:cubicBezTo>
                  <a:cubicBezTo>
                    <a:pt x="27" y="40"/>
                    <a:pt x="30" y="44"/>
                    <a:pt x="33" y="47"/>
                  </a:cubicBezTo>
                  <a:cubicBezTo>
                    <a:pt x="38" y="51"/>
                    <a:pt x="40" y="48"/>
                    <a:pt x="45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32" y="48"/>
                    <a:pt x="27" y="31"/>
                    <a:pt x="20" y="23"/>
                  </a:cubicBezTo>
                  <a:cubicBezTo>
                    <a:pt x="14" y="16"/>
                    <a:pt x="5" y="9"/>
                    <a:pt x="1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Freeform 630">
              <a:extLst>
                <a:ext uri="{FF2B5EF4-FFF2-40B4-BE49-F238E27FC236}">
                  <a16:creationId xmlns:a16="http://schemas.microsoft.com/office/drawing/2014/main" id="{992EC931-55E8-4C7D-A555-1838019C8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2159"/>
              <a:ext cx="55" cy="30"/>
            </a:xfrm>
            <a:custGeom>
              <a:avLst/>
              <a:gdLst>
                <a:gd name="T0" fmla="*/ 0 w 57"/>
                <a:gd name="T1" fmla="*/ 0 h 31"/>
                <a:gd name="T2" fmla="*/ 14 w 57"/>
                <a:gd name="T3" fmla="*/ 7 h 31"/>
                <a:gd name="T4" fmla="*/ 26 w 57"/>
                <a:gd name="T5" fmla="*/ 13 h 31"/>
                <a:gd name="T6" fmla="*/ 51 w 57"/>
                <a:gd name="T7" fmla="*/ 28 h 31"/>
                <a:gd name="T8" fmla="*/ 36 w 57"/>
                <a:gd name="T9" fmla="*/ 18 h 31"/>
                <a:gd name="T10" fmla="*/ 24 w 57"/>
                <a:gd name="T11" fmla="*/ 14 h 31"/>
                <a:gd name="T12" fmla="*/ 3 w 57"/>
                <a:gd name="T13" fmla="*/ 0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31">
                  <a:moveTo>
                    <a:pt x="0" y="0"/>
                  </a:moveTo>
                  <a:cubicBezTo>
                    <a:pt x="3" y="4"/>
                    <a:pt x="12" y="4"/>
                    <a:pt x="17" y="7"/>
                  </a:cubicBezTo>
                  <a:cubicBezTo>
                    <a:pt x="21" y="9"/>
                    <a:pt x="25" y="11"/>
                    <a:pt x="29" y="13"/>
                  </a:cubicBezTo>
                  <a:cubicBezTo>
                    <a:pt x="39" y="17"/>
                    <a:pt x="51" y="22"/>
                    <a:pt x="57" y="31"/>
                  </a:cubicBezTo>
                  <a:cubicBezTo>
                    <a:pt x="51" y="31"/>
                    <a:pt x="43" y="24"/>
                    <a:pt x="39" y="21"/>
                  </a:cubicBezTo>
                  <a:cubicBezTo>
                    <a:pt x="35" y="19"/>
                    <a:pt x="31" y="16"/>
                    <a:pt x="27" y="14"/>
                  </a:cubicBezTo>
                  <a:cubicBezTo>
                    <a:pt x="19" y="10"/>
                    <a:pt x="10" y="5"/>
                    <a:pt x="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631">
              <a:extLst>
                <a:ext uri="{FF2B5EF4-FFF2-40B4-BE49-F238E27FC236}">
                  <a16:creationId xmlns:a16="http://schemas.microsoft.com/office/drawing/2014/main" id="{BAE225DF-E67B-4ACE-B497-DA87D8A3F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2" y="2158"/>
              <a:ext cx="38" cy="46"/>
            </a:xfrm>
            <a:custGeom>
              <a:avLst/>
              <a:gdLst>
                <a:gd name="T0" fmla="*/ 0 w 39"/>
                <a:gd name="T1" fmla="*/ 0 h 48"/>
                <a:gd name="T2" fmla="*/ 14 w 39"/>
                <a:gd name="T3" fmla="*/ 14 h 48"/>
                <a:gd name="T4" fmla="*/ 21 w 39"/>
                <a:gd name="T5" fmla="*/ 25 h 48"/>
                <a:gd name="T6" fmla="*/ 36 w 39"/>
                <a:gd name="T7" fmla="*/ 42 h 48"/>
                <a:gd name="T8" fmla="*/ 29 w 39"/>
                <a:gd name="T9" fmla="*/ 30 h 48"/>
                <a:gd name="T10" fmla="*/ 19 w 39"/>
                <a:gd name="T11" fmla="*/ 18 h 48"/>
                <a:gd name="T12" fmla="*/ 1 w 39"/>
                <a:gd name="T13" fmla="*/ 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48">
                  <a:moveTo>
                    <a:pt x="0" y="0"/>
                  </a:moveTo>
                  <a:cubicBezTo>
                    <a:pt x="3" y="7"/>
                    <a:pt x="10" y="11"/>
                    <a:pt x="14" y="17"/>
                  </a:cubicBezTo>
                  <a:cubicBezTo>
                    <a:pt x="18" y="20"/>
                    <a:pt x="21" y="24"/>
                    <a:pt x="24" y="28"/>
                  </a:cubicBezTo>
                  <a:cubicBezTo>
                    <a:pt x="29" y="34"/>
                    <a:pt x="33" y="43"/>
                    <a:pt x="39" y="48"/>
                  </a:cubicBezTo>
                  <a:cubicBezTo>
                    <a:pt x="36" y="43"/>
                    <a:pt x="35" y="38"/>
                    <a:pt x="32" y="33"/>
                  </a:cubicBezTo>
                  <a:cubicBezTo>
                    <a:pt x="29" y="28"/>
                    <a:pt x="25" y="24"/>
                    <a:pt x="21" y="21"/>
                  </a:cubicBezTo>
                  <a:cubicBezTo>
                    <a:pt x="15" y="15"/>
                    <a:pt x="6" y="8"/>
                    <a:pt x="1" y="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632">
              <a:extLst>
                <a:ext uri="{FF2B5EF4-FFF2-40B4-BE49-F238E27FC236}">
                  <a16:creationId xmlns:a16="http://schemas.microsoft.com/office/drawing/2014/main" id="{8EF3622E-D696-486F-8414-F7669BB19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484"/>
              <a:ext cx="29" cy="18"/>
            </a:xfrm>
            <a:custGeom>
              <a:avLst/>
              <a:gdLst>
                <a:gd name="T0" fmla="*/ 0 w 30"/>
                <a:gd name="T1" fmla="*/ 6 h 19"/>
                <a:gd name="T2" fmla="*/ 15 w 30"/>
                <a:gd name="T3" fmla="*/ 9 h 19"/>
                <a:gd name="T4" fmla="*/ 22 w 30"/>
                <a:gd name="T5" fmla="*/ 0 h 19"/>
                <a:gd name="T6" fmla="*/ 0 w 30"/>
                <a:gd name="T7" fmla="*/ 7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9">
                  <a:moveTo>
                    <a:pt x="0" y="6"/>
                  </a:moveTo>
                  <a:cubicBezTo>
                    <a:pt x="3" y="5"/>
                    <a:pt x="9" y="13"/>
                    <a:pt x="16" y="10"/>
                  </a:cubicBezTo>
                  <a:cubicBezTo>
                    <a:pt x="20" y="8"/>
                    <a:pt x="22" y="3"/>
                    <a:pt x="25" y="0"/>
                  </a:cubicBezTo>
                  <a:cubicBezTo>
                    <a:pt x="30" y="11"/>
                    <a:pt x="1" y="19"/>
                    <a:pt x="0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633">
              <a:extLst>
                <a:ext uri="{FF2B5EF4-FFF2-40B4-BE49-F238E27FC236}">
                  <a16:creationId xmlns:a16="http://schemas.microsoft.com/office/drawing/2014/main" id="{BD0505E9-12A2-4209-B3DD-C7415AABB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1835"/>
              <a:ext cx="71" cy="141"/>
            </a:xfrm>
            <a:custGeom>
              <a:avLst/>
              <a:gdLst>
                <a:gd name="T0" fmla="*/ 5 w 73"/>
                <a:gd name="T1" fmla="*/ 0 h 145"/>
                <a:gd name="T2" fmla="*/ 7 w 73"/>
                <a:gd name="T3" fmla="*/ 42 h 145"/>
                <a:gd name="T4" fmla="*/ 22 w 73"/>
                <a:gd name="T5" fmla="*/ 80 h 145"/>
                <a:gd name="T6" fmla="*/ 67 w 73"/>
                <a:gd name="T7" fmla="*/ 131 h 145"/>
                <a:gd name="T8" fmla="*/ 34 w 73"/>
                <a:gd name="T9" fmla="*/ 121 h 145"/>
                <a:gd name="T10" fmla="*/ 18 w 73"/>
                <a:gd name="T11" fmla="*/ 115 h 145"/>
                <a:gd name="T12" fmla="*/ 7 w 73"/>
                <a:gd name="T13" fmla="*/ 110 h 145"/>
                <a:gd name="T14" fmla="*/ 4 w 73"/>
                <a:gd name="T15" fmla="*/ 92 h 145"/>
                <a:gd name="T16" fmla="*/ 2 w 73"/>
                <a:gd name="T17" fmla="*/ 69 h 145"/>
                <a:gd name="T18" fmla="*/ 1 w 73"/>
                <a:gd name="T19" fmla="*/ 5 h 1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3" h="145">
                  <a:moveTo>
                    <a:pt x="5" y="0"/>
                  </a:moveTo>
                  <a:cubicBezTo>
                    <a:pt x="0" y="5"/>
                    <a:pt x="6" y="36"/>
                    <a:pt x="7" y="45"/>
                  </a:cubicBezTo>
                  <a:cubicBezTo>
                    <a:pt x="9" y="62"/>
                    <a:pt x="18" y="71"/>
                    <a:pt x="25" y="86"/>
                  </a:cubicBezTo>
                  <a:cubicBezTo>
                    <a:pt x="37" y="110"/>
                    <a:pt x="50" y="129"/>
                    <a:pt x="73" y="143"/>
                  </a:cubicBezTo>
                  <a:cubicBezTo>
                    <a:pt x="61" y="145"/>
                    <a:pt x="47" y="137"/>
                    <a:pt x="37" y="132"/>
                  </a:cubicBezTo>
                  <a:cubicBezTo>
                    <a:pt x="32" y="129"/>
                    <a:pt x="26" y="125"/>
                    <a:pt x="21" y="124"/>
                  </a:cubicBezTo>
                  <a:cubicBezTo>
                    <a:pt x="14" y="123"/>
                    <a:pt x="10" y="126"/>
                    <a:pt x="7" y="119"/>
                  </a:cubicBezTo>
                  <a:cubicBezTo>
                    <a:pt x="5" y="115"/>
                    <a:pt x="5" y="106"/>
                    <a:pt x="4" y="101"/>
                  </a:cubicBezTo>
                  <a:cubicBezTo>
                    <a:pt x="1" y="92"/>
                    <a:pt x="1" y="85"/>
                    <a:pt x="2" y="75"/>
                  </a:cubicBezTo>
                  <a:cubicBezTo>
                    <a:pt x="3" y="54"/>
                    <a:pt x="6" y="26"/>
                    <a:pt x="1" y="5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634">
              <a:extLst>
                <a:ext uri="{FF2B5EF4-FFF2-40B4-BE49-F238E27FC236}">
                  <a16:creationId xmlns:a16="http://schemas.microsoft.com/office/drawing/2014/main" id="{43C8BE73-5807-4DB8-8AA0-762CC8CF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" y="1850"/>
              <a:ext cx="207" cy="192"/>
            </a:xfrm>
            <a:custGeom>
              <a:avLst/>
              <a:gdLst>
                <a:gd name="T0" fmla="*/ 14 w 212"/>
                <a:gd name="T1" fmla="*/ 111 h 197"/>
                <a:gd name="T2" fmla="*/ 49 w 212"/>
                <a:gd name="T3" fmla="*/ 115 h 197"/>
                <a:gd name="T4" fmla="*/ 115 w 212"/>
                <a:gd name="T5" fmla="*/ 110 h 197"/>
                <a:gd name="T6" fmla="*/ 153 w 212"/>
                <a:gd name="T7" fmla="*/ 88 h 197"/>
                <a:gd name="T8" fmla="*/ 177 w 212"/>
                <a:gd name="T9" fmla="*/ 46 h 197"/>
                <a:gd name="T10" fmla="*/ 197 w 212"/>
                <a:gd name="T11" fmla="*/ 0 h 197"/>
                <a:gd name="T12" fmla="*/ 191 w 212"/>
                <a:gd name="T13" fmla="*/ 42 h 197"/>
                <a:gd name="T14" fmla="*/ 142 w 212"/>
                <a:gd name="T15" fmla="*/ 92 h 197"/>
                <a:gd name="T16" fmla="*/ 121 w 212"/>
                <a:gd name="T17" fmla="*/ 128 h 197"/>
                <a:gd name="T18" fmla="*/ 78 w 212"/>
                <a:gd name="T19" fmla="*/ 141 h 197"/>
                <a:gd name="T20" fmla="*/ 151 w 212"/>
                <a:gd name="T21" fmla="*/ 169 h 197"/>
                <a:gd name="T22" fmla="*/ 109 w 212"/>
                <a:gd name="T23" fmla="*/ 173 h 197"/>
                <a:gd name="T24" fmla="*/ 134 w 212"/>
                <a:gd name="T25" fmla="*/ 178 h 197"/>
                <a:gd name="T26" fmla="*/ 60 w 212"/>
                <a:gd name="T27" fmla="*/ 147 h 197"/>
                <a:gd name="T28" fmla="*/ 23 w 212"/>
                <a:gd name="T29" fmla="*/ 135 h 197"/>
                <a:gd name="T30" fmla="*/ 0 w 212"/>
                <a:gd name="T31" fmla="*/ 122 h 19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2" h="197">
                  <a:moveTo>
                    <a:pt x="14" y="120"/>
                  </a:moveTo>
                  <a:cubicBezTo>
                    <a:pt x="24" y="126"/>
                    <a:pt x="41" y="124"/>
                    <a:pt x="52" y="124"/>
                  </a:cubicBezTo>
                  <a:cubicBezTo>
                    <a:pt x="76" y="124"/>
                    <a:pt x="100" y="125"/>
                    <a:pt x="124" y="119"/>
                  </a:cubicBezTo>
                  <a:cubicBezTo>
                    <a:pt x="139" y="115"/>
                    <a:pt x="155" y="107"/>
                    <a:pt x="165" y="94"/>
                  </a:cubicBezTo>
                  <a:cubicBezTo>
                    <a:pt x="176" y="80"/>
                    <a:pt x="180" y="63"/>
                    <a:pt x="189" y="49"/>
                  </a:cubicBezTo>
                  <a:cubicBezTo>
                    <a:pt x="200" y="33"/>
                    <a:pt x="207" y="18"/>
                    <a:pt x="212" y="0"/>
                  </a:cubicBezTo>
                  <a:cubicBezTo>
                    <a:pt x="212" y="14"/>
                    <a:pt x="211" y="32"/>
                    <a:pt x="206" y="45"/>
                  </a:cubicBezTo>
                  <a:cubicBezTo>
                    <a:pt x="196" y="69"/>
                    <a:pt x="167" y="79"/>
                    <a:pt x="152" y="99"/>
                  </a:cubicBezTo>
                  <a:cubicBezTo>
                    <a:pt x="143" y="112"/>
                    <a:pt x="143" y="126"/>
                    <a:pt x="130" y="137"/>
                  </a:cubicBezTo>
                  <a:cubicBezTo>
                    <a:pt x="120" y="145"/>
                    <a:pt x="97" y="154"/>
                    <a:pt x="84" y="153"/>
                  </a:cubicBezTo>
                  <a:cubicBezTo>
                    <a:pt x="112" y="150"/>
                    <a:pt x="138" y="175"/>
                    <a:pt x="163" y="182"/>
                  </a:cubicBezTo>
                  <a:cubicBezTo>
                    <a:pt x="151" y="180"/>
                    <a:pt x="128" y="180"/>
                    <a:pt x="118" y="187"/>
                  </a:cubicBezTo>
                  <a:cubicBezTo>
                    <a:pt x="127" y="187"/>
                    <a:pt x="134" y="192"/>
                    <a:pt x="143" y="193"/>
                  </a:cubicBezTo>
                  <a:cubicBezTo>
                    <a:pt x="116" y="197"/>
                    <a:pt x="84" y="174"/>
                    <a:pt x="64" y="159"/>
                  </a:cubicBezTo>
                  <a:cubicBezTo>
                    <a:pt x="52" y="150"/>
                    <a:pt x="39" y="153"/>
                    <a:pt x="26" y="147"/>
                  </a:cubicBezTo>
                  <a:cubicBezTo>
                    <a:pt x="18" y="143"/>
                    <a:pt x="3" y="135"/>
                    <a:pt x="0" y="131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635">
              <a:extLst>
                <a:ext uri="{FF2B5EF4-FFF2-40B4-BE49-F238E27FC236}">
                  <a16:creationId xmlns:a16="http://schemas.microsoft.com/office/drawing/2014/main" id="{19937421-9C40-44C3-A784-8E41D0A7C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1565"/>
              <a:ext cx="32" cy="127"/>
            </a:xfrm>
            <a:custGeom>
              <a:avLst/>
              <a:gdLst>
                <a:gd name="T0" fmla="*/ 30 w 33"/>
                <a:gd name="T1" fmla="*/ 119 h 131"/>
                <a:gd name="T2" fmla="*/ 16 w 33"/>
                <a:gd name="T3" fmla="*/ 86 h 131"/>
                <a:gd name="T4" fmla="*/ 7 w 33"/>
                <a:gd name="T5" fmla="*/ 59 h 131"/>
                <a:gd name="T6" fmla="*/ 0 w 33"/>
                <a:gd name="T7" fmla="*/ 33 h 131"/>
                <a:gd name="T8" fmla="*/ 0 w 33"/>
                <a:gd name="T9" fmla="*/ 0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31">
                  <a:moveTo>
                    <a:pt x="33" y="131"/>
                  </a:moveTo>
                  <a:cubicBezTo>
                    <a:pt x="32" y="119"/>
                    <a:pt x="22" y="107"/>
                    <a:pt x="18" y="95"/>
                  </a:cubicBezTo>
                  <a:cubicBezTo>
                    <a:pt x="14" y="85"/>
                    <a:pt x="11" y="75"/>
                    <a:pt x="7" y="65"/>
                  </a:cubicBezTo>
                  <a:cubicBezTo>
                    <a:pt x="2" y="54"/>
                    <a:pt x="0" y="48"/>
                    <a:pt x="0" y="36"/>
                  </a:cubicBezTo>
                  <a:cubicBezTo>
                    <a:pt x="0" y="24"/>
                    <a:pt x="0" y="12"/>
                    <a:pt x="0" y="0"/>
                  </a:cubicBezTo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636">
              <a:extLst>
                <a:ext uri="{FF2B5EF4-FFF2-40B4-BE49-F238E27FC236}">
                  <a16:creationId xmlns:a16="http://schemas.microsoft.com/office/drawing/2014/main" id="{89A90443-FAFC-4702-981E-AFA741D0B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956"/>
              <a:ext cx="124" cy="67"/>
            </a:xfrm>
            <a:custGeom>
              <a:avLst/>
              <a:gdLst>
                <a:gd name="T0" fmla="*/ 118 w 127"/>
                <a:gd name="T1" fmla="*/ 5 h 69"/>
                <a:gd name="T2" fmla="*/ 74 w 127"/>
                <a:gd name="T3" fmla="*/ 13 h 69"/>
                <a:gd name="T4" fmla="*/ 46 w 127"/>
                <a:gd name="T5" fmla="*/ 16 h 69"/>
                <a:gd name="T6" fmla="*/ 19 w 127"/>
                <a:gd name="T7" fmla="*/ 33 h 69"/>
                <a:gd name="T8" fmla="*/ 0 w 127"/>
                <a:gd name="T9" fmla="*/ 63 h 69"/>
                <a:gd name="T10" fmla="*/ 62 w 127"/>
                <a:gd name="T11" fmla="*/ 23 h 69"/>
                <a:gd name="T12" fmla="*/ 96 w 127"/>
                <a:gd name="T13" fmla="*/ 14 h 69"/>
                <a:gd name="T14" fmla="*/ 113 w 127"/>
                <a:gd name="T15" fmla="*/ 3 h 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7" h="69">
                  <a:moveTo>
                    <a:pt x="127" y="5"/>
                  </a:moveTo>
                  <a:cubicBezTo>
                    <a:pt x="116" y="0"/>
                    <a:pt x="92" y="11"/>
                    <a:pt x="80" y="13"/>
                  </a:cubicBezTo>
                  <a:cubicBezTo>
                    <a:pt x="69" y="14"/>
                    <a:pt x="58" y="11"/>
                    <a:pt x="49" y="16"/>
                  </a:cubicBezTo>
                  <a:cubicBezTo>
                    <a:pt x="39" y="21"/>
                    <a:pt x="29" y="30"/>
                    <a:pt x="19" y="36"/>
                  </a:cubicBezTo>
                  <a:cubicBezTo>
                    <a:pt x="4" y="44"/>
                    <a:pt x="5" y="55"/>
                    <a:pt x="0" y="69"/>
                  </a:cubicBezTo>
                  <a:cubicBezTo>
                    <a:pt x="13" y="48"/>
                    <a:pt x="46" y="37"/>
                    <a:pt x="68" y="26"/>
                  </a:cubicBezTo>
                  <a:cubicBezTo>
                    <a:pt x="79" y="21"/>
                    <a:pt x="90" y="15"/>
                    <a:pt x="102" y="14"/>
                  </a:cubicBezTo>
                  <a:cubicBezTo>
                    <a:pt x="111" y="12"/>
                    <a:pt x="115" y="11"/>
                    <a:pt x="122" y="3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637">
              <a:extLst>
                <a:ext uri="{FF2B5EF4-FFF2-40B4-BE49-F238E27FC236}">
                  <a16:creationId xmlns:a16="http://schemas.microsoft.com/office/drawing/2014/main" id="{CDD3A5A1-0AD1-4173-BAE9-8B7682D6B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968"/>
              <a:ext cx="81" cy="61"/>
            </a:xfrm>
            <a:custGeom>
              <a:avLst/>
              <a:gdLst>
                <a:gd name="T0" fmla="*/ 77 w 83"/>
                <a:gd name="T1" fmla="*/ 7 h 62"/>
                <a:gd name="T2" fmla="*/ 32 w 83"/>
                <a:gd name="T3" fmla="*/ 29 h 62"/>
                <a:gd name="T4" fmla="*/ 0 w 83"/>
                <a:gd name="T5" fmla="*/ 59 h 62"/>
                <a:gd name="T6" fmla="*/ 51 w 83"/>
                <a:gd name="T7" fmla="*/ 28 h 62"/>
                <a:gd name="T8" fmla="*/ 77 w 83"/>
                <a:gd name="T9" fmla="*/ 6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62">
                  <a:moveTo>
                    <a:pt x="83" y="7"/>
                  </a:moveTo>
                  <a:cubicBezTo>
                    <a:pt x="65" y="0"/>
                    <a:pt x="49" y="23"/>
                    <a:pt x="35" y="29"/>
                  </a:cubicBezTo>
                  <a:cubicBezTo>
                    <a:pt x="19" y="36"/>
                    <a:pt x="2" y="44"/>
                    <a:pt x="0" y="62"/>
                  </a:cubicBezTo>
                  <a:cubicBezTo>
                    <a:pt x="11" y="46"/>
                    <a:pt x="37" y="37"/>
                    <a:pt x="54" y="28"/>
                  </a:cubicBezTo>
                  <a:cubicBezTo>
                    <a:pt x="65" y="23"/>
                    <a:pt x="77" y="18"/>
                    <a:pt x="83" y="6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638">
              <a:extLst>
                <a:ext uri="{FF2B5EF4-FFF2-40B4-BE49-F238E27FC236}">
                  <a16:creationId xmlns:a16="http://schemas.microsoft.com/office/drawing/2014/main" id="{AAB51460-B573-4DA8-959F-FBCFA2165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143"/>
              <a:ext cx="154" cy="43"/>
            </a:xfrm>
            <a:custGeom>
              <a:avLst/>
              <a:gdLst>
                <a:gd name="T0" fmla="*/ 0 w 158"/>
                <a:gd name="T1" fmla="*/ 0 h 44"/>
                <a:gd name="T2" fmla="*/ 38 w 158"/>
                <a:gd name="T3" fmla="*/ 13 h 44"/>
                <a:gd name="T4" fmla="*/ 71 w 158"/>
                <a:gd name="T5" fmla="*/ 18 h 44"/>
                <a:gd name="T6" fmla="*/ 102 w 158"/>
                <a:gd name="T7" fmla="*/ 27 h 44"/>
                <a:gd name="T8" fmla="*/ 146 w 158"/>
                <a:gd name="T9" fmla="*/ 35 h 44"/>
                <a:gd name="T10" fmla="*/ 119 w 158"/>
                <a:gd name="T11" fmla="*/ 38 h 44"/>
                <a:gd name="T12" fmla="*/ 90 w 158"/>
                <a:gd name="T13" fmla="*/ 36 h 44"/>
                <a:gd name="T14" fmla="*/ 52 w 158"/>
                <a:gd name="T15" fmla="*/ 31 h 44"/>
                <a:gd name="T16" fmla="*/ 19 w 158"/>
                <a:gd name="T17" fmla="*/ 34 h 44"/>
                <a:gd name="T18" fmla="*/ 15 w 158"/>
                <a:gd name="T19" fmla="*/ 38 h 44"/>
                <a:gd name="T20" fmla="*/ 2 w 158"/>
                <a:gd name="T21" fmla="*/ 7 h 4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8" h="44">
                  <a:moveTo>
                    <a:pt x="0" y="0"/>
                  </a:moveTo>
                  <a:cubicBezTo>
                    <a:pt x="13" y="8"/>
                    <a:pt x="26" y="13"/>
                    <a:pt x="41" y="13"/>
                  </a:cubicBezTo>
                  <a:cubicBezTo>
                    <a:pt x="54" y="13"/>
                    <a:pt x="65" y="15"/>
                    <a:pt x="77" y="18"/>
                  </a:cubicBezTo>
                  <a:cubicBezTo>
                    <a:pt x="89" y="21"/>
                    <a:pt x="99" y="26"/>
                    <a:pt x="111" y="30"/>
                  </a:cubicBezTo>
                  <a:cubicBezTo>
                    <a:pt x="125" y="34"/>
                    <a:pt x="145" y="31"/>
                    <a:pt x="158" y="38"/>
                  </a:cubicBezTo>
                  <a:cubicBezTo>
                    <a:pt x="151" y="44"/>
                    <a:pt x="137" y="43"/>
                    <a:pt x="128" y="41"/>
                  </a:cubicBezTo>
                  <a:cubicBezTo>
                    <a:pt x="118" y="39"/>
                    <a:pt x="107" y="40"/>
                    <a:pt x="96" y="39"/>
                  </a:cubicBezTo>
                  <a:cubicBezTo>
                    <a:pt x="82" y="37"/>
                    <a:pt x="69" y="34"/>
                    <a:pt x="55" y="34"/>
                  </a:cubicBezTo>
                  <a:cubicBezTo>
                    <a:pt x="42" y="34"/>
                    <a:pt x="31" y="35"/>
                    <a:pt x="19" y="37"/>
                  </a:cubicBezTo>
                  <a:cubicBezTo>
                    <a:pt x="18" y="40"/>
                    <a:pt x="17" y="39"/>
                    <a:pt x="15" y="41"/>
                  </a:cubicBezTo>
                  <a:cubicBezTo>
                    <a:pt x="11" y="33"/>
                    <a:pt x="11" y="11"/>
                    <a:pt x="2" y="7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639">
              <a:extLst>
                <a:ext uri="{FF2B5EF4-FFF2-40B4-BE49-F238E27FC236}">
                  <a16:creationId xmlns:a16="http://schemas.microsoft.com/office/drawing/2014/main" id="{62DF389D-9DD4-4087-9A0F-EDC84AD13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1823"/>
              <a:ext cx="83" cy="252"/>
            </a:xfrm>
            <a:custGeom>
              <a:avLst/>
              <a:gdLst>
                <a:gd name="T0" fmla="*/ 0 w 85"/>
                <a:gd name="T1" fmla="*/ 2 h 258"/>
                <a:gd name="T2" fmla="*/ 21 w 85"/>
                <a:gd name="T3" fmla="*/ 36 h 258"/>
                <a:gd name="T4" fmla="*/ 37 w 85"/>
                <a:gd name="T5" fmla="*/ 59 h 258"/>
                <a:gd name="T6" fmla="*/ 79 w 85"/>
                <a:gd name="T7" fmla="*/ 105 h 258"/>
                <a:gd name="T8" fmla="*/ 63 w 85"/>
                <a:gd name="T9" fmla="*/ 105 h 258"/>
                <a:gd name="T10" fmla="*/ 56 w 85"/>
                <a:gd name="T11" fmla="*/ 125 h 258"/>
                <a:gd name="T12" fmla="*/ 54 w 85"/>
                <a:gd name="T13" fmla="*/ 176 h 258"/>
                <a:gd name="T14" fmla="*/ 76 w 85"/>
                <a:gd name="T15" fmla="*/ 240 h 258"/>
                <a:gd name="T16" fmla="*/ 66 w 85"/>
                <a:gd name="T17" fmla="*/ 223 h 258"/>
                <a:gd name="T18" fmla="*/ 55 w 85"/>
                <a:gd name="T19" fmla="*/ 189 h 258"/>
                <a:gd name="T20" fmla="*/ 45 w 85"/>
                <a:gd name="T21" fmla="*/ 147 h 258"/>
                <a:gd name="T22" fmla="*/ 29 w 85"/>
                <a:gd name="T23" fmla="*/ 93 h 258"/>
                <a:gd name="T24" fmla="*/ 0 w 85"/>
                <a:gd name="T25" fmla="*/ 0 h 2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5" h="258">
                  <a:moveTo>
                    <a:pt x="0" y="2"/>
                  </a:moveTo>
                  <a:cubicBezTo>
                    <a:pt x="12" y="12"/>
                    <a:pt x="15" y="25"/>
                    <a:pt x="21" y="39"/>
                  </a:cubicBezTo>
                  <a:cubicBezTo>
                    <a:pt x="26" y="51"/>
                    <a:pt x="32" y="54"/>
                    <a:pt x="40" y="62"/>
                  </a:cubicBezTo>
                  <a:cubicBezTo>
                    <a:pt x="55" y="76"/>
                    <a:pt x="77" y="92"/>
                    <a:pt x="85" y="113"/>
                  </a:cubicBezTo>
                  <a:cubicBezTo>
                    <a:pt x="79" y="113"/>
                    <a:pt x="75" y="109"/>
                    <a:pt x="69" y="113"/>
                  </a:cubicBezTo>
                  <a:cubicBezTo>
                    <a:pt x="63" y="116"/>
                    <a:pt x="61" y="128"/>
                    <a:pt x="59" y="134"/>
                  </a:cubicBezTo>
                  <a:cubicBezTo>
                    <a:pt x="53" y="151"/>
                    <a:pt x="54" y="170"/>
                    <a:pt x="57" y="188"/>
                  </a:cubicBezTo>
                  <a:cubicBezTo>
                    <a:pt x="61" y="212"/>
                    <a:pt x="76" y="234"/>
                    <a:pt x="82" y="258"/>
                  </a:cubicBezTo>
                  <a:cubicBezTo>
                    <a:pt x="76" y="255"/>
                    <a:pt x="74" y="245"/>
                    <a:pt x="72" y="239"/>
                  </a:cubicBezTo>
                  <a:cubicBezTo>
                    <a:pt x="67" y="228"/>
                    <a:pt x="62" y="216"/>
                    <a:pt x="58" y="204"/>
                  </a:cubicBezTo>
                  <a:cubicBezTo>
                    <a:pt x="54" y="189"/>
                    <a:pt x="52" y="173"/>
                    <a:pt x="48" y="158"/>
                  </a:cubicBezTo>
                  <a:cubicBezTo>
                    <a:pt x="44" y="138"/>
                    <a:pt x="38" y="118"/>
                    <a:pt x="32" y="99"/>
                  </a:cubicBezTo>
                  <a:cubicBezTo>
                    <a:pt x="22" y="66"/>
                    <a:pt x="8" y="33"/>
                    <a:pt x="0" y="0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640">
              <a:extLst>
                <a:ext uri="{FF2B5EF4-FFF2-40B4-BE49-F238E27FC236}">
                  <a16:creationId xmlns:a16="http://schemas.microsoft.com/office/drawing/2014/main" id="{AF57BC7E-E08F-41AA-B0FB-61FD2751F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" y="1650"/>
              <a:ext cx="59" cy="73"/>
            </a:xfrm>
            <a:custGeom>
              <a:avLst/>
              <a:gdLst>
                <a:gd name="T0" fmla="*/ 28 w 61"/>
                <a:gd name="T1" fmla="*/ 28 h 74"/>
                <a:gd name="T2" fmla="*/ 0 w 61"/>
                <a:gd name="T3" fmla="*/ 0 h 74"/>
                <a:gd name="T4" fmla="*/ 27 w 61"/>
                <a:gd name="T5" fmla="*/ 18 h 74"/>
                <a:gd name="T6" fmla="*/ 55 w 61"/>
                <a:gd name="T7" fmla="*/ 12 h 74"/>
                <a:gd name="T8" fmla="*/ 51 w 61"/>
                <a:gd name="T9" fmla="*/ 49 h 74"/>
                <a:gd name="T10" fmla="*/ 55 w 61"/>
                <a:gd name="T11" fmla="*/ 71 h 74"/>
                <a:gd name="T12" fmla="*/ 32 w 61"/>
                <a:gd name="T13" fmla="*/ 18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74">
                  <a:moveTo>
                    <a:pt x="31" y="28"/>
                  </a:moveTo>
                  <a:cubicBezTo>
                    <a:pt x="27" y="14"/>
                    <a:pt x="6" y="13"/>
                    <a:pt x="0" y="0"/>
                  </a:cubicBezTo>
                  <a:cubicBezTo>
                    <a:pt x="11" y="3"/>
                    <a:pt x="21" y="15"/>
                    <a:pt x="30" y="18"/>
                  </a:cubicBezTo>
                  <a:cubicBezTo>
                    <a:pt x="39" y="21"/>
                    <a:pt x="52" y="13"/>
                    <a:pt x="61" y="12"/>
                  </a:cubicBezTo>
                  <a:cubicBezTo>
                    <a:pt x="61" y="25"/>
                    <a:pt x="55" y="38"/>
                    <a:pt x="57" y="52"/>
                  </a:cubicBezTo>
                  <a:cubicBezTo>
                    <a:pt x="58" y="60"/>
                    <a:pt x="61" y="66"/>
                    <a:pt x="61" y="74"/>
                  </a:cubicBezTo>
                  <a:cubicBezTo>
                    <a:pt x="57" y="62"/>
                    <a:pt x="52" y="17"/>
                    <a:pt x="35" y="18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641">
              <a:extLst>
                <a:ext uri="{FF2B5EF4-FFF2-40B4-BE49-F238E27FC236}">
                  <a16:creationId xmlns:a16="http://schemas.microsoft.com/office/drawing/2014/main" id="{97EE470D-345B-4ACD-9BBA-B269CB9AF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744"/>
              <a:ext cx="199" cy="164"/>
            </a:xfrm>
            <a:custGeom>
              <a:avLst/>
              <a:gdLst>
                <a:gd name="T0" fmla="*/ 189 w 204"/>
                <a:gd name="T1" fmla="*/ 0 h 168"/>
                <a:gd name="T2" fmla="*/ 167 w 204"/>
                <a:gd name="T3" fmla="*/ 34 h 168"/>
                <a:gd name="T4" fmla="*/ 115 w 204"/>
                <a:gd name="T5" fmla="*/ 90 h 168"/>
                <a:gd name="T6" fmla="*/ 50 w 204"/>
                <a:gd name="T7" fmla="*/ 114 h 168"/>
                <a:gd name="T8" fmla="*/ 0 w 204"/>
                <a:gd name="T9" fmla="*/ 156 h 168"/>
                <a:gd name="T10" fmla="*/ 19 w 204"/>
                <a:gd name="T11" fmla="*/ 144 h 168"/>
                <a:gd name="T12" fmla="*/ 66 w 204"/>
                <a:gd name="T13" fmla="*/ 116 h 168"/>
                <a:gd name="T14" fmla="*/ 157 w 204"/>
                <a:gd name="T15" fmla="*/ 62 h 168"/>
                <a:gd name="T16" fmla="*/ 188 w 204"/>
                <a:gd name="T17" fmla="*/ 7 h 1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4" h="168">
                  <a:moveTo>
                    <a:pt x="204" y="0"/>
                  </a:moveTo>
                  <a:cubicBezTo>
                    <a:pt x="192" y="3"/>
                    <a:pt x="184" y="26"/>
                    <a:pt x="179" y="37"/>
                  </a:cubicBezTo>
                  <a:cubicBezTo>
                    <a:pt x="165" y="62"/>
                    <a:pt x="153" y="86"/>
                    <a:pt x="124" y="96"/>
                  </a:cubicBezTo>
                  <a:cubicBezTo>
                    <a:pt x="98" y="106"/>
                    <a:pt x="76" y="105"/>
                    <a:pt x="53" y="123"/>
                  </a:cubicBezTo>
                  <a:cubicBezTo>
                    <a:pt x="35" y="137"/>
                    <a:pt x="19" y="155"/>
                    <a:pt x="0" y="168"/>
                  </a:cubicBezTo>
                  <a:cubicBezTo>
                    <a:pt x="7" y="165"/>
                    <a:pt x="12" y="159"/>
                    <a:pt x="19" y="155"/>
                  </a:cubicBezTo>
                  <a:cubicBezTo>
                    <a:pt x="35" y="143"/>
                    <a:pt x="54" y="134"/>
                    <a:pt x="72" y="125"/>
                  </a:cubicBezTo>
                  <a:cubicBezTo>
                    <a:pt x="103" y="108"/>
                    <a:pt x="144" y="92"/>
                    <a:pt x="169" y="67"/>
                  </a:cubicBezTo>
                  <a:cubicBezTo>
                    <a:pt x="183" y="52"/>
                    <a:pt x="201" y="28"/>
                    <a:pt x="203" y="7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642">
              <a:extLst>
                <a:ext uri="{FF2B5EF4-FFF2-40B4-BE49-F238E27FC236}">
                  <a16:creationId xmlns:a16="http://schemas.microsoft.com/office/drawing/2014/main" id="{282F3EA8-A295-49F6-8D75-BB1715E0D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413"/>
              <a:ext cx="137" cy="165"/>
            </a:xfrm>
            <a:custGeom>
              <a:avLst/>
              <a:gdLst>
                <a:gd name="T0" fmla="*/ 129 w 141"/>
                <a:gd name="T1" fmla="*/ 0 h 169"/>
                <a:gd name="T2" fmla="*/ 74 w 141"/>
                <a:gd name="T3" fmla="*/ 27 h 169"/>
                <a:gd name="T4" fmla="*/ 35 w 141"/>
                <a:gd name="T5" fmla="*/ 56 h 169"/>
                <a:gd name="T6" fmla="*/ 17 w 141"/>
                <a:gd name="T7" fmla="*/ 103 h 169"/>
                <a:gd name="T8" fmla="*/ 21 w 141"/>
                <a:gd name="T9" fmla="*/ 157 h 169"/>
                <a:gd name="T10" fmla="*/ 19 w 141"/>
                <a:gd name="T11" fmla="*/ 129 h 169"/>
                <a:gd name="T12" fmla="*/ 32 w 141"/>
                <a:gd name="T13" fmla="*/ 102 h 169"/>
                <a:gd name="T14" fmla="*/ 51 w 141"/>
                <a:gd name="T15" fmla="*/ 52 h 169"/>
                <a:gd name="T16" fmla="*/ 98 w 141"/>
                <a:gd name="T17" fmla="*/ 21 h 169"/>
                <a:gd name="T18" fmla="*/ 128 w 141"/>
                <a:gd name="T19" fmla="*/ 2 h 1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169">
                  <a:moveTo>
                    <a:pt x="141" y="0"/>
                  </a:moveTo>
                  <a:cubicBezTo>
                    <a:pt x="120" y="5"/>
                    <a:pt x="99" y="21"/>
                    <a:pt x="80" y="30"/>
                  </a:cubicBezTo>
                  <a:cubicBezTo>
                    <a:pt x="66" y="37"/>
                    <a:pt x="46" y="45"/>
                    <a:pt x="38" y="59"/>
                  </a:cubicBezTo>
                  <a:cubicBezTo>
                    <a:pt x="29" y="76"/>
                    <a:pt x="31" y="96"/>
                    <a:pt x="18" y="111"/>
                  </a:cubicBezTo>
                  <a:cubicBezTo>
                    <a:pt x="0" y="132"/>
                    <a:pt x="20" y="146"/>
                    <a:pt x="24" y="169"/>
                  </a:cubicBezTo>
                  <a:cubicBezTo>
                    <a:pt x="20" y="160"/>
                    <a:pt x="22" y="147"/>
                    <a:pt x="22" y="138"/>
                  </a:cubicBezTo>
                  <a:cubicBezTo>
                    <a:pt x="22" y="124"/>
                    <a:pt x="29" y="121"/>
                    <a:pt x="35" y="110"/>
                  </a:cubicBezTo>
                  <a:cubicBezTo>
                    <a:pt x="47" y="92"/>
                    <a:pt x="39" y="69"/>
                    <a:pt x="56" y="55"/>
                  </a:cubicBezTo>
                  <a:cubicBezTo>
                    <a:pt x="71" y="42"/>
                    <a:pt x="89" y="31"/>
                    <a:pt x="107" y="22"/>
                  </a:cubicBezTo>
                  <a:cubicBezTo>
                    <a:pt x="116" y="18"/>
                    <a:pt x="135" y="8"/>
                    <a:pt x="140" y="2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643">
              <a:extLst>
                <a:ext uri="{FF2B5EF4-FFF2-40B4-BE49-F238E27FC236}">
                  <a16:creationId xmlns:a16="http://schemas.microsoft.com/office/drawing/2014/main" id="{5D92F146-69CC-4FC0-B618-9FDC6B148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1815"/>
              <a:ext cx="200" cy="82"/>
            </a:xfrm>
            <a:custGeom>
              <a:avLst/>
              <a:gdLst>
                <a:gd name="T0" fmla="*/ 0 w 205"/>
                <a:gd name="T1" fmla="*/ 1 h 84"/>
                <a:gd name="T2" fmla="*/ 41 w 205"/>
                <a:gd name="T3" fmla="*/ 42 h 84"/>
                <a:gd name="T4" fmla="*/ 49 w 205"/>
                <a:gd name="T5" fmla="*/ 62 h 84"/>
                <a:gd name="T6" fmla="*/ 54 w 205"/>
                <a:gd name="T7" fmla="*/ 75 h 84"/>
                <a:gd name="T8" fmla="*/ 82 w 205"/>
                <a:gd name="T9" fmla="*/ 55 h 84"/>
                <a:gd name="T10" fmla="*/ 128 w 205"/>
                <a:gd name="T11" fmla="*/ 25 h 84"/>
                <a:gd name="T12" fmla="*/ 158 w 205"/>
                <a:gd name="T13" fmla="*/ 19 h 84"/>
                <a:gd name="T14" fmla="*/ 190 w 205"/>
                <a:gd name="T15" fmla="*/ 0 h 84"/>
                <a:gd name="T16" fmla="*/ 116 w 205"/>
                <a:gd name="T17" fmla="*/ 21 h 84"/>
                <a:gd name="T18" fmla="*/ 68 w 205"/>
                <a:gd name="T19" fmla="*/ 47 h 84"/>
                <a:gd name="T20" fmla="*/ 58 w 205"/>
                <a:gd name="T21" fmla="*/ 34 h 84"/>
                <a:gd name="T22" fmla="*/ 39 w 205"/>
                <a:gd name="T23" fmla="*/ 20 h 84"/>
                <a:gd name="T24" fmla="*/ 6 w 205"/>
                <a:gd name="T25" fmla="*/ 2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5" h="84">
                  <a:moveTo>
                    <a:pt x="0" y="1"/>
                  </a:moveTo>
                  <a:cubicBezTo>
                    <a:pt x="17" y="11"/>
                    <a:pt x="35" y="28"/>
                    <a:pt x="44" y="45"/>
                  </a:cubicBezTo>
                  <a:cubicBezTo>
                    <a:pt x="49" y="52"/>
                    <a:pt x="50" y="59"/>
                    <a:pt x="52" y="67"/>
                  </a:cubicBezTo>
                  <a:cubicBezTo>
                    <a:pt x="53" y="70"/>
                    <a:pt x="53" y="79"/>
                    <a:pt x="57" y="81"/>
                  </a:cubicBezTo>
                  <a:cubicBezTo>
                    <a:pt x="62" y="84"/>
                    <a:pt x="82" y="63"/>
                    <a:pt x="88" y="58"/>
                  </a:cubicBezTo>
                  <a:cubicBezTo>
                    <a:pt x="103" y="44"/>
                    <a:pt x="117" y="34"/>
                    <a:pt x="137" y="28"/>
                  </a:cubicBezTo>
                  <a:cubicBezTo>
                    <a:pt x="148" y="24"/>
                    <a:pt x="159" y="24"/>
                    <a:pt x="170" y="19"/>
                  </a:cubicBezTo>
                  <a:cubicBezTo>
                    <a:pt x="181" y="14"/>
                    <a:pt x="194" y="7"/>
                    <a:pt x="205" y="0"/>
                  </a:cubicBezTo>
                  <a:cubicBezTo>
                    <a:pt x="181" y="13"/>
                    <a:pt x="150" y="13"/>
                    <a:pt x="125" y="22"/>
                  </a:cubicBezTo>
                  <a:cubicBezTo>
                    <a:pt x="110" y="27"/>
                    <a:pt x="90" y="52"/>
                    <a:pt x="74" y="50"/>
                  </a:cubicBezTo>
                  <a:cubicBezTo>
                    <a:pt x="69" y="49"/>
                    <a:pt x="66" y="42"/>
                    <a:pt x="62" y="37"/>
                  </a:cubicBezTo>
                  <a:cubicBezTo>
                    <a:pt x="56" y="28"/>
                    <a:pt x="53" y="23"/>
                    <a:pt x="42" y="20"/>
                  </a:cubicBezTo>
                  <a:cubicBezTo>
                    <a:pt x="32" y="17"/>
                    <a:pt x="17" y="0"/>
                    <a:pt x="6" y="2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644">
              <a:extLst>
                <a:ext uri="{FF2B5EF4-FFF2-40B4-BE49-F238E27FC236}">
                  <a16:creationId xmlns:a16="http://schemas.microsoft.com/office/drawing/2014/main" id="{2F6B6FA8-7C9A-4D55-BA3D-0555B7656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1791"/>
              <a:ext cx="63" cy="157"/>
            </a:xfrm>
            <a:custGeom>
              <a:avLst/>
              <a:gdLst>
                <a:gd name="T0" fmla="*/ 53 w 65"/>
                <a:gd name="T1" fmla="*/ 0 h 161"/>
                <a:gd name="T2" fmla="*/ 58 w 65"/>
                <a:gd name="T3" fmla="*/ 47 h 161"/>
                <a:gd name="T4" fmla="*/ 43 w 65"/>
                <a:gd name="T5" fmla="*/ 77 h 161"/>
                <a:gd name="T6" fmla="*/ 0 w 65"/>
                <a:gd name="T7" fmla="*/ 149 h 161"/>
                <a:gd name="T8" fmla="*/ 39 w 65"/>
                <a:gd name="T9" fmla="*/ 69 h 161"/>
                <a:gd name="T10" fmla="*/ 42 w 65"/>
                <a:gd name="T11" fmla="*/ 37 h 161"/>
                <a:gd name="T12" fmla="*/ 51 w 65"/>
                <a:gd name="T13" fmla="*/ 1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61">
                  <a:moveTo>
                    <a:pt x="59" y="0"/>
                  </a:moveTo>
                  <a:cubicBezTo>
                    <a:pt x="58" y="17"/>
                    <a:pt x="65" y="33"/>
                    <a:pt x="64" y="50"/>
                  </a:cubicBezTo>
                  <a:cubicBezTo>
                    <a:pt x="63" y="63"/>
                    <a:pt x="50" y="70"/>
                    <a:pt x="46" y="83"/>
                  </a:cubicBezTo>
                  <a:cubicBezTo>
                    <a:pt x="36" y="112"/>
                    <a:pt x="23" y="139"/>
                    <a:pt x="0" y="161"/>
                  </a:cubicBezTo>
                  <a:cubicBezTo>
                    <a:pt x="5" y="130"/>
                    <a:pt x="35" y="106"/>
                    <a:pt x="42" y="75"/>
                  </a:cubicBezTo>
                  <a:cubicBezTo>
                    <a:pt x="45" y="63"/>
                    <a:pt x="42" y="51"/>
                    <a:pt x="45" y="40"/>
                  </a:cubicBezTo>
                  <a:cubicBezTo>
                    <a:pt x="47" y="30"/>
                    <a:pt x="51" y="18"/>
                    <a:pt x="57" y="10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645">
              <a:extLst>
                <a:ext uri="{FF2B5EF4-FFF2-40B4-BE49-F238E27FC236}">
                  <a16:creationId xmlns:a16="http://schemas.microsoft.com/office/drawing/2014/main" id="{26D1313F-E1D9-41CA-BEFB-403482764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452"/>
              <a:ext cx="111" cy="101"/>
            </a:xfrm>
            <a:custGeom>
              <a:avLst/>
              <a:gdLst>
                <a:gd name="T0" fmla="*/ 1 w 114"/>
                <a:gd name="T1" fmla="*/ 0 h 103"/>
                <a:gd name="T2" fmla="*/ 50 w 114"/>
                <a:gd name="T3" fmla="*/ 17 h 103"/>
                <a:gd name="T4" fmla="*/ 72 w 114"/>
                <a:gd name="T5" fmla="*/ 30 h 103"/>
                <a:gd name="T6" fmla="*/ 105 w 114"/>
                <a:gd name="T7" fmla="*/ 97 h 103"/>
                <a:gd name="T8" fmla="*/ 65 w 114"/>
                <a:gd name="T9" fmla="*/ 38 h 103"/>
                <a:gd name="T10" fmla="*/ 50 w 114"/>
                <a:gd name="T11" fmla="*/ 31 h 103"/>
                <a:gd name="T12" fmla="*/ 26 w 114"/>
                <a:gd name="T13" fmla="*/ 41 h 103"/>
                <a:gd name="T14" fmla="*/ 40 w 114"/>
                <a:gd name="T15" fmla="*/ 22 h 103"/>
                <a:gd name="T16" fmla="*/ 0 w 114"/>
                <a:gd name="T17" fmla="*/ 5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103">
                  <a:moveTo>
                    <a:pt x="1" y="0"/>
                  </a:moveTo>
                  <a:cubicBezTo>
                    <a:pt x="18" y="6"/>
                    <a:pt x="36" y="12"/>
                    <a:pt x="53" y="17"/>
                  </a:cubicBezTo>
                  <a:cubicBezTo>
                    <a:pt x="64" y="21"/>
                    <a:pt x="71" y="24"/>
                    <a:pt x="78" y="33"/>
                  </a:cubicBezTo>
                  <a:cubicBezTo>
                    <a:pt x="92" y="54"/>
                    <a:pt x="106" y="80"/>
                    <a:pt x="114" y="103"/>
                  </a:cubicBezTo>
                  <a:cubicBezTo>
                    <a:pt x="105" y="81"/>
                    <a:pt x="87" y="59"/>
                    <a:pt x="71" y="41"/>
                  </a:cubicBezTo>
                  <a:cubicBezTo>
                    <a:pt x="64" y="33"/>
                    <a:pt x="63" y="32"/>
                    <a:pt x="53" y="34"/>
                  </a:cubicBezTo>
                  <a:cubicBezTo>
                    <a:pt x="43" y="36"/>
                    <a:pt x="38" y="40"/>
                    <a:pt x="29" y="44"/>
                  </a:cubicBezTo>
                  <a:cubicBezTo>
                    <a:pt x="30" y="35"/>
                    <a:pt x="41" y="30"/>
                    <a:pt x="43" y="22"/>
                  </a:cubicBezTo>
                  <a:cubicBezTo>
                    <a:pt x="27" y="20"/>
                    <a:pt x="14" y="14"/>
                    <a:pt x="0" y="5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646">
              <a:extLst>
                <a:ext uri="{FF2B5EF4-FFF2-40B4-BE49-F238E27FC236}">
                  <a16:creationId xmlns:a16="http://schemas.microsoft.com/office/drawing/2014/main" id="{C55EE862-274D-43FF-91F5-B5744FC7D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1984"/>
              <a:ext cx="233" cy="88"/>
            </a:xfrm>
            <a:custGeom>
              <a:avLst/>
              <a:gdLst>
                <a:gd name="T0" fmla="*/ 3 w 238"/>
                <a:gd name="T1" fmla="*/ 44 h 90"/>
                <a:gd name="T2" fmla="*/ 69 w 238"/>
                <a:gd name="T3" fmla="*/ 3 h 90"/>
                <a:gd name="T4" fmla="*/ 85 w 238"/>
                <a:gd name="T5" fmla="*/ 2 h 90"/>
                <a:gd name="T6" fmla="*/ 118 w 238"/>
                <a:gd name="T7" fmla="*/ 6 h 90"/>
                <a:gd name="T8" fmla="*/ 174 w 238"/>
                <a:gd name="T9" fmla="*/ 20 h 90"/>
                <a:gd name="T10" fmla="*/ 197 w 238"/>
                <a:gd name="T11" fmla="*/ 23 h 90"/>
                <a:gd name="T12" fmla="*/ 223 w 238"/>
                <a:gd name="T13" fmla="*/ 32 h 90"/>
                <a:gd name="T14" fmla="*/ 160 w 238"/>
                <a:gd name="T15" fmla="*/ 22 h 90"/>
                <a:gd name="T16" fmla="*/ 115 w 238"/>
                <a:gd name="T17" fmla="*/ 17 h 90"/>
                <a:gd name="T18" fmla="*/ 101 w 238"/>
                <a:gd name="T19" fmla="*/ 30 h 90"/>
                <a:gd name="T20" fmla="*/ 76 w 238"/>
                <a:gd name="T21" fmla="*/ 84 h 90"/>
                <a:gd name="T22" fmla="*/ 71 w 238"/>
                <a:gd name="T23" fmla="*/ 10 h 90"/>
                <a:gd name="T24" fmla="*/ 38 w 238"/>
                <a:gd name="T25" fmla="*/ 29 h 90"/>
                <a:gd name="T26" fmla="*/ 0 w 238"/>
                <a:gd name="T27" fmla="*/ 48 h 9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38" h="90">
                  <a:moveTo>
                    <a:pt x="3" y="47"/>
                  </a:moveTo>
                  <a:cubicBezTo>
                    <a:pt x="17" y="26"/>
                    <a:pt x="51" y="12"/>
                    <a:pt x="74" y="3"/>
                  </a:cubicBezTo>
                  <a:cubicBezTo>
                    <a:pt x="83" y="0"/>
                    <a:pt x="81" y="0"/>
                    <a:pt x="91" y="2"/>
                  </a:cubicBezTo>
                  <a:cubicBezTo>
                    <a:pt x="103" y="3"/>
                    <a:pt x="116" y="3"/>
                    <a:pt x="127" y="6"/>
                  </a:cubicBezTo>
                  <a:cubicBezTo>
                    <a:pt x="147" y="11"/>
                    <a:pt x="167" y="14"/>
                    <a:pt x="186" y="20"/>
                  </a:cubicBezTo>
                  <a:cubicBezTo>
                    <a:pt x="194" y="22"/>
                    <a:pt x="202" y="24"/>
                    <a:pt x="209" y="26"/>
                  </a:cubicBezTo>
                  <a:cubicBezTo>
                    <a:pt x="219" y="28"/>
                    <a:pt x="229" y="33"/>
                    <a:pt x="238" y="35"/>
                  </a:cubicBezTo>
                  <a:cubicBezTo>
                    <a:pt x="222" y="41"/>
                    <a:pt x="187" y="29"/>
                    <a:pt x="171" y="25"/>
                  </a:cubicBezTo>
                  <a:cubicBezTo>
                    <a:pt x="155" y="21"/>
                    <a:pt x="138" y="18"/>
                    <a:pt x="122" y="17"/>
                  </a:cubicBezTo>
                  <a:cubicBezTo>
                    <a:pt x="108" y="16"/>
                    <a:pt x="110" y="20"/>
                    <a:pt x="107" y="33"/>
                  </a:cubicBezTo>
                  <a:cubicBezTo>
                    <a:pt x="101" y="53"/>
                    <a:pt x="89" y="70"/>
                    <a:pt x="82" y="90"/>
                  </a:cubicBezTo>
                  <a:cubicBezTo>
                    <a:pt x="86" y="77"/>
                    <a:pt x="96" y="11"/>
                    <a:pt x="77" y="10"/>
                  </a:cubicBezTo>
                  <a:cubicBezTo>
                    <a:pt x="67" y="9"/>
                    <a:pt x="50" y="28"/>
                    <a:pt x="41" y="32"/>
                  </a:cubicBezTo>
                  <a:cubicBezTo>
                    <a:pt x="28" y="38"/>
                    <a:pt x="6" y="38"/>
                    <a:pt x="0" y="51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647">
              <a:extLst>
                <a:ext uri="{FF2B5EF4-FFF2-40B4-BE49-F238E27FC236}">
                  <a16:creationId xmlns:a16="http://schemas.microsoft.com/office/drawing/2014/main" id="{A325377D-4386-4522-83FF-752721EE6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440"/>
              <a:ext cx="177" cy="177"/>
            </a:xfrm>
            <a:custGeom>
              <a:avLst/>
              <a:gdLst>
                <a:gd name="T0" fmla="*/ 0 w 181"/>
                <a:gd name="T1" fmla="*/ 0 h 182"/>
                <a:gd name="T2" fmla="*/ 41 w 181"/>
                <a:gd name="T3" fmla="*/ 52 h 182"/>
                <a:gd name="T4" fmla="*/ 91 w 181"/>
                <a:gd name="T5" fmla="*/ 84 h 182"/>
                <a:gd name="T6" fmla="*/ 166 w 181"/>
                <a:gd name="T7" fmla="*/ 101 h 182"/>
                <a:gd name="T8" fmla="*/ 166 w 181"/>
                <a:gd name="T9" fmla="*/ 164 h 182"/>
                <a:gd name="T10" fmla="*/ 127 w 181"/>
                <a:gd name="T11" fmla="*/ 110 h 182"/>
                <a:gd name="T12" fmla="*/ 109 w 181"/>
                <a:gd name="T13" fmla="*/ 114 h 182"/>
                <a:gd name="T14" fmla="*/ 81 w 181"/>
                <a:gd name="T15" fmla="*/ 99 h 182"/>
                <a:gd name="T16" fmla="*/ 65 w 181"/>
                <a:gd name="T17" fmla="*/ 81 h 182"/>
                <a:gd name="T18" fmla="*/ 53 w 181"/>
                <a:gd name="T19" fmla="*/ 81 h 182"/>
                <a:gd name="T20" fmla="*/ 38 w 181"/>
                <a:gd name="T21" fmla="*/ 54 h 182"/>
                <a:gd name="T22" fmla="*/ 22 w 181"/>
                <a:gd name="T23" fmla="*/ 37 h 182"/>
                <a:gd name="T24" fmla="*/ 7 w 181"/>
                <a:gd name="T25" fmla="*/ 9 h 1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1" h="182">
                  <a:moveTo>
                    <a:pt x="0" y="0"/>
                  </a:moveTo>
                  <a:cubicBezTo>
                    <a:pt x="3" y="19"/>
                    <a:pt x="31" y="43"/>
                    <a:pt x="44" y="56"/>
                  </a:cubicBezTo>
                  <a:cubicBezTo>
                    <a:pt x="58" y="70"/>
                    <a:pt x="77" y="87"/>
                    <a:pt x="97" y="90"/>
                  </a:cubicBezTo>
                  <a:cubicBezTo>
                    <a:pt x="115" y="94"/>
                    <a:pt x="168" y="94"/>
                    <a:pt x="178" y="110"/>
                  </a:cubicBezTo>
                  <a:cubicBezTo>
                    <a:pt x="149" y="129"/>
                    <a:pt x="181" y="151"/>
                    <a:pt x="178" y="179"/>
                  </a:cubicBezTo>
                  <a:cubicBezTo>
                    <a:pt x="155" y="182"/>
                    <a:pt x="149" y="129"/>
                    <a:pt x="136" y="119"/>
                  </a:cubicBezTo>
                  <a:cubicBezTo>
                    <a:pt x="126" y="113"/>
                    <a:pt x="127" y="121"/>
                    <a:pt x="116" y="123"/>
                  </a:cubicBezTo>
                  <a:cubicBezTo>
                    <a:pt x="103" y="126"/>
                    <a:pt x="94" y="118"/>
                    <a:pt x="87" y="108"/>
                  </a:cubicBezTo>
                  <a:cubicBezTo>
                    <a:pt x="80" y="98"/>
                    <a:pt x="81" y="92"/>
                    <a:pt x="69" y="87"/>
                  </a:cubicBezTo>
                  <a:cubicBezTo>
                    <a:pt x="64" y="85"/>
                    <a:pt x="60" y="89"/>
                    <a:pt x="56" y="87"/>
                  </a:cubicBezTo>
                  <a:cubicBezTo>
                    <a:pt x="47" y="81"/>
                    <a:pt x="46" y="68"/>
                    <a:pt x="41" y="60"/>
                  </a:cubicBezTo>
                  <a:cubicBezTo>
                    <a:pt x="36" y="51"/>
                    <a:pt x="28" y="48"/>
                    <a:pt x="22" y="40"/>
                  </a:cubicBezTo>
                  <a:cubicBezTo>
                    <a:pt x="16" y="31"/>
                    <a:pt x="20" y="10"/>
                    <a:pt x="7" y="9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648">
              <a:extLst>
                <a:ext uri="{FF2B5EF4-FFF2-40B4-BE49-F238E27FC236}">
                  <a16:creationId xmlns:a16="http://schemas.microsoft.com/office/drawing/2014/main" id="{FEE2D557-C397-4ED1-A1F8-78B5629F4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2061"/>
              <a:ext cx="67" cy="113"/>
            </a:xfrm>
            <a:custGeom>
              <a:avLst/>
              <a:gdLst>
                <a:gd name="T0" fmla="*/ 1 w 68"/>
                <a:gd name="T1" fmla="*/ 1 h 116"/>
                <a:gd name="T2" fmla="*/ 43 w 68"/>
                <a:gd name="T3" fmla="*/ 9 h 116"/>
                <a:gd name="T4" fmla="*/ 59 w 68"/>
                <a:gd name="T5" fmla="*/ 13 h 116"/>
                <a:gd name="T6" fmla="*/ 61 w 68"/>
                <a:gd name="T7" fmla="*/ 19 h 116"/>
                <a:gd name="T8" fmla="*/ 42 w 68"/>
                <a:gd name="T9" fmla="*/ 52 h 116"/>
                <a:gd name="T10" fmla="*/ 19 w 68"/>
                <a:gd name="T11" fmla="*/ 107 h 116"/>
                <a:gd name="T12" fmla="*/ 36 w 68"/>
                <a:gd name="T13" fmla="*/ 40 h 116"/>
                <a:gd name="T14" fmla="*/ 27 w 68"/>
                <a:gd name="T15" fmla="*/ 24 h 116"/>
                <a:gd name="T16" fmla="*/ 25 w 68"/>
                <a:gd name="T17" fmla="*/ 15 h 116"/>
                <a:gd name="T18" fmla="*/ 14 w 68"/>
                <a:gd name="T19" fmla="*/ 14 h 116"/>
                <a:gd name="T20" fmla="*/ 0 w 68"/>
                <a:gd name="T21" fmla="*/ 2 h 1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16">
                  <a:moveTo>
                    <a:pt x="1" y="1"/>
                  </a:moveTo>
                  <a:cubicBezTo>
                    <a:pt x="9" y="0"/>
                    <a:pt x="34" y="6"/>
                    <a:pt x="46" y="9"/>
                  </a:cubicBezTo>
                  <a:cubicBezTo>
                    <a:pt x="51" y="10"/>
                    <a:pt x="58" y="11"/>
                    <a:pt x="62" y="13"/>
                  </a:cubicBezTo>
                  <a:cubicBezTo>
                    <a:pt x="68" y="18"/>
                    <a:pt x="66" y="15"/>
                    <a:pt x="64" y="21"/>
                  </a:cubicBezTo>
                  <a:cubicBezTo>
                    <a:pt x="60" y="31"/>
                    <a:pt x="50" y="45"/>
                    <a:pt x="45" y="55"/>
                  </a:cubicBezTo>
                  <a:cubicBezTo>
                    <a:pt x="34" y="74"/>
                    <a:pt x="31" y="98"/>
                    <a:pt x="19" y="116"/>
                  </a:cubicBezTo>
                  <a:cubicBezTo>
                    <a:pt x="19" y="91"/>
                    <a:pt x="34" y="67"/>
                    <a:pt x="39" y="43"/>
                  </a:cubicBezTo>
                  <a:cubicBezTo>
                    <a:pt x="42" y="29"/>
                    <a:pt x="40" y="26"/>
                    <a:pt x="27" y="27"/>
                  </a:cubicBezTo>
                  <a:cubicBezTo>
                    <a:pt x="27" y="24"/>
                    <a:pt x="27" y="17"/>
                    <a:pt x="25" y="15"/>
                  </a:cubicBezTo>
                  <a:cubicBezTo>
                    <a:pt x="22" y="13"/>
                    <a:pt x="17" y="16"/>
                    <a:pt x="14" y="14"/>
                  </a:cubicBezTo>
                  <a:cubicBezTo>
                    <a:pt x="7" y="10"/>
                    <a:pt x="9" y="2"/>
                    <a:pt x="0" y="2"/>
                  </a:cubicBezTo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649">
              <a:extLst>
                <a:ext uri="{FF2B5EF4-FFF2-40B4-BE49-F238E27FC236}">
                  <a16:creationId xmlns:a16="http://schemas.microsoft.com/office/drawing/2014/main" id="{33B9662B-6EB5-4C7C-ABCE-80DB3D24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2085"/>
              <a:ext cx="460" cy="119"/>
            </a:xfrm>
            <a:custGeom>
              <a:avLst/>
              <a:gdLst>
                <a:gd name="T0" fmla="*/ 0 w 472"/>
                <a:gd name="T1" fmla="*/ 13 h 122"/>
                <a:gd name="T2" fmla="*/ 35 w 472"/>
                <a:gd name="T3" fmla="*/ 26 h 122"/>
                <a:gd name="T4" fmla="*/ 84 w 472"/>
                <a:gd name="T5" fmla="*/ 43 h 122"/>
                <a:gd name="T6" fmla="*/ 160 w 472"/>
                <a:gd name="T7" fmla="*/ 59 h 122"/>
                <a:gd name="T8" fmla="*/ 268 w 472"/>
                <a:gd name="T9" fmla="*/ 83 h 122"/>
                <a:gd name="T10" fmla="*/ 437 w 472"/>
                <a:gd name="T11" fmla="*/ 113 h 122"/>
                <a:gd name="T12" fmla="*/ 302 w 472"/>
                <a:gd name="T13" fmla="*/ 83 h 122"/>
                <a:gd name="T14" fmla="*/ 245 w 472"/>
                <a:gd name="T15" fmla="*/ 56 h 122"/>
                <a:gd name="T16" fmla="*/ 226 w 472"/>
                <a:gd name="T17" fmla="*/ 45 h 122"/>
                <a:gd name="T18" fmla="*/ 200 w 472"/>
                <a:gd name="T19" fmla="*/ 46 h 122"/>
                <a:gd name="T20" fmla="*/ 162 w 472"/>
                <a:gd name="T21" fmla="*/ 31 h 122"/>
                <a:gd name="T22" fmla="*/ 131 w 472"/>
                <a:gd name="T23" fmla="*/ 13 h 122"/>
                <a:gd name="T24" fmla="*/ 113 w 472"/>
                <a:gd name="T25" fmla="*/ 18 h 122"/>
                <a:gd name="T26" fmla="*/ 77 w 472"/>
                <a:gd name="T27" fmla="*/ 16 h 122"/>
                <a:gd name="T28" fmla="*/ 28 w 472"/>
                <a:gd name="T29" fmla="*/ 3 h 122"/>
                <a:gd name="T30" fmla="*/ 3 w 472"/>
                <a:gd name="T31" fmla="*/ 6 h 1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2" h="122">
                  <a:moveTo>
                    <a:pt x="0" y="13"/>
                  </a:moveTo>
                  <a:cubicBezTo>
                    <a:pt x="13" y="14"/>
                    <a:pt x="26" y="23"/>
                    <a:pt x="38" y="29"/>
                  </a:cubicBezTo>
                  <a:cubicBezTo>
                    <a:pt x="54" y="38"/>
                    <a:pt x="71" y="43"/>
                    <a:pt x="90" y="46"/>
                  </a:cubicBezTo>
                  <a:cubicBezTo>
                    <a:pt x="118" y="51"/>
                    <a:pt x="144" y="58"/>
                    <a:pt x="172" y="63"/>
                  </a:cubicBezTo>
                  <a:cubicBezTo>
                    <a:pt x="212" y="71"/>
                    <a:pt x="250" y="78"/>
                    <a:pt x="289" y="89"/>
                  </a:cubicBezTo>
                  <a:cubicBezTo>
                    <a:pt x="348" y="105"/>
                    <a:pt x="411" y="122"/>
                    <a:pt x="472" y="122"/>
                  </a:cubicBezTo>
                  <a:cubicBezTo>
                    <a:pt x="424" y="109"/>
                    <a:pt x="373" y="109"/>
                    <a:pt x="326" y="89"/>
                  </a:cubicBezTo>
                  <a:cubicBezTo>
                    <a:pt x="305" y="80"/>
                    <a:pt x="284" y="70"/>
                    <a:pt x="265" y="59"/>
                  </a:cubicBezTo>
                  <a:cubicBezTo>
                    <a:pt x="258" y="55"/>
                    <a:pt x="252" y="49"/>
                    <a:pt x="244" y="48"/>
                  </a:cubicBezTo>
                  <a:cubicBezTo>
                    <a:pt x="236" y="47"/>
                    <a:pt x="225" y="51"/>
                    <a:pt x="215" y="49"/>
                  </a:cubicBezTo>
                  <a:cubicBezTo>
                    <a:pt x="201" y="47"/>
                    <a:pt x="187" y="40"/>
                    <a:pt x="174" y="34"/>
                  </a:cubicBezTo>
                  <a:cubicBezTo>
                    <a:pt x="164" y="30"/>
                    <a:pt x="151" y="15"/>
                    <a:pt x="142" y="13"/>
                  </a:cubicBezTo>
                  <a:cubicBezTo>
                    <a:pt x="136" y="12"/>
                    <a:pt x="127" y="17"/>
                    <a:pt x="122" y="18"/>
                  </a:cubicBezTo>
                  <a:cubicBezTo>
                    <a:pt x="107" y="22"/>
                    <a:pt x="97" y="20"/>
                    <a:pt x="83" y="16"/>
                  </a:cubicBezTo>
                  <a:cubicBezTo>
                    <a:pt x="65" y="11"/>
                    <a:pt x="47" y="7"/>
                    <a:pt x="31" y="3"/>
                  </a:cubicBezTo>
                  <a:cubicBezTo>
                    <a:pt x="21" y="0"/>
                    <a:pt x="12" y="1"/>
                    <a:pt x="3" y="6"/>
                  </a:cubicBezTo>
                </a:path>
              </a:pathLst>
            </a:custGeom>
            <a:solidFill>
              <a:srgbClr val="DD80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650">
              <a:extLst>
                <a:ext uri="{FF2B5EF4-FFF2-40B4-BE49-F238E27FC236}">
                  <a16:creationId xmlns:a16="http://schemas.microsoft.com/office/drawing/2014/main" id="{CD1A8481-04D1-4F76-9A47-DD35971B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3447"/>
              <a:ext cx="127" cy="73"/>
            </a:xfrm>
            <a:custGeom>
              <a:avLst/>
              <a:gdLst>
                <a:gd name="T0" fmla="*/ 81 w 130"/>
                <a:gd name="T1" fmla="*/ 0 h 75"/>
                <a:gd name="T2" fmla="*/ 112 w 130"/>
                <a:gd name="T3" fmla="*/ 46 h 75"/>
                <a:gd name="T4" fmla="*/ 81 w 130"/>
                <a:gd name="T5" fmla="*/ 57 h 75"/>
                <a:gd name="T6" fmla="*/ 41 w 130"/>
                <a:gd name="T7" fmla="*/ 63 h 75"/>
                <a:gd name="T8" fmla="*/ 19 w 130"/>
                <a:gd name="T9" fmla="*/ 67 h 75"/>
                <a:gd name="T10" fmla="*/ 2 w 130"/>
                <a:gd name="T11" fmla="*/ 57 h 75"/>
                <a:gd name="T12" fmla="*/ 44 w 130"/>
                <a:gd name="T13" fmla="*/ 41 h 75"/>
                <a:gd name="T14" fmla="*/ 83 w 130"/>
                <a:gd name="T15" fmla="*/ 23 h 75"/>
                <a:gd name="T16" fmla="*/ 84 w 130"/>
                <a:gd name="T17" fmla="*/ 3 h 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" h="75">
                  <a:moveTo>
                    <a:pt x="87" y="0"/>
                  </a:moveTo>
                  <a:cubicBezTo>
                    <a:pt x="104" y="6"/>
                    <a:pt x="130" y="28"/>
                    <a:pt x="121" y="49"/>
                  </a:cubicBezTo>
                  <a:cubicBezTo>
                    <a:pt x="116" y="59"/>
                    <a:pt x="97" y="61"/>
                    <a:pt x="87" y="63"/>
                  </a:cubicBezTo>
                  <a:cubicBezTo>
                    <a:pt x="73" y="66"/>
                    <a:pt x="59" y="66"/>
                    <a:pt x="44" y="69"/>
                  </a:cubicBezTo>
                  <a:cubicBezTo>
                    <a:pt x="36" y="71"/>
                    <a:pt x="28" y="75"/>
                    <a:pt x="19" y="73"/>
                  </a:cubicBezTo>
                  <a:cubicBezTo>
                    <a:pt x="15" y="73"/>
                    <a:pt x="2" y="69"/>
                    <a:pt x="2" y="63"/>
                  </a:cubicBezTo>
                  <a:cubicBezTo>
                    <a:pt x="0" y="51"/>
                    <a:pt x="39" y="46"/>
                    <a:pt x="47" y="44"/>
                  </a:cubicBezTo>
                  <a:cubicBezTo>
                    <a:pt x="59" y="41"/>
                    <a:pt x="84" y="40"/>
                    <a:pt x="89" y="26"/>
                  </a:cubicBezTo>
                  <a:cubicBezTo>
                    <a:pt x="92" y="18"/>
                    <a:pt x="87" y="10"/>
                    <a:pt x="90" y="3"/>
                  </a:cubicBezTo>
                </a:path>
              </a:pathLst>
            </a:custGeom>
            <a:solidFill>
              <a:srgbClr val="7F4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651">
              <a:extLst>
                <a:ext uri="{FF2B5EF4-FFF2-40B4-BE49-F238E27FC236}">
                  <a16:creationId xmlns:a16="http://schemas.microsoft.com/office/drawing/2014/main" id="{0D377B64-0344-4C9A-8CC1-2768FA27E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3211"/>
              <a:ext cx="78" cy="62"/>
            </a:xfrm>
            <a:custGeom>
              <a:avLst/>
              <a:gdLst>
                <a:gd name="T0" fmla="*/ 44 w 80"/>
                <a:gd name="T1" fmla="*/ 0 h 64"/>
                <a:gd name="T2" fmla="*/ 72 w 80"/>
                <a:gd name="T3" fmla="*/ 16 h 64"/>
                <a:gd name="T4" fmla="*/ 66 w 80"/>
                <a:gd name="T5" fmla="*/ 31 h 64"/>
                <a:gd name="T6" fmla="*/ 40 w 80"/>
                <a:gd name="T7" fmla="*/ 45 h 64"/>
                <a:gd name="T8" fmla="*/ 9 w 80"/>
                <a:gd name="T9" fmla="*/ 50 h 64"/>
                <a:gd name="T10" fmla="*/ 25 w 80"/>
                <a:gd name="T11" fmla="*/ 34 h 64"/>
                <a:gd name="T12" fmla="*/ 45 w 80"/>
                <a:gd name="T13" fmla="*/ 16 h 64"/>
                <a:gd name="T14" fmla="*/ 42 w 80"/>
                <a:gd name="T15" fmla="*/ 3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64">
                  <a:moveTo>
                    <a:pt x="47" y="0"/>
                  </a:moveTo>
                  <a:cubicBezTo>
                    <a:pt x="54" y="0"/>
                    <a:pt x="75" y="11"/>
                    <a:pt x="78" y="18"/>
                  </a:cubicBezTo>
                  <a:cubicBezTo>
                    <a:pt x="80" y="24"/>
                    <a:pt x="76" y="31"/>
                    <a:pt x="72" y="34"/>
                  </a:cubicBezTo>
                  <a:cubicBezTo>
                    <a:pt x="63" y="39"/>
                    <a:pt x="52" y="43"/>
                    <a:pt x="43" y="48"/>
                  </a:cubicBezTo>
                  <a:cubicBezTo>
                    <a:pt x="36" y="52"/>
                    <a:pt x="16" y="64"/>
                    <a:pt x="9" y="56"/>
                  </a:cubicBezTo>
                  <a:cubicBezTo>
                    <a:pt x="0" y="47"/>
                    <a:pt x="22" y="40"/>
                    <a:pt x="28" y="37"/>
                  </a:cubicBezTo>
                  <a:cubicBezTo>
                    <a:pt x="34" y="33"/>
                    <a:pt x="48" y="28"/>
                    <a:pt x="48" y="19"/>
                  </a:cubicBezTo>
                  <a:cubicBezTo>
                    <a:pt x="49" y="14"/>
                    <a:pt x="45" y="9"/>
                    <a:pt x="45" y="3"/>
                  </a:cubicBezTo>
                </a:path>
              </a:pathLst>
            </a:custGeom>
            <a:solidFill>
              <a:srgbClr val="7F49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652">
              <a:extLst>
                <a:ext uri="{FF2B5EF4-FFF2-40B4-BE49-F238E27FC236}">
                  <a16:creationId xmlns:a16="http://schemas.microsoft.com/office/drawing/2014/main" id="{933BB514-6C46-40E2-827F-30F5D860A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681"/>
              <a:ext cx="137" cy="555"/>
            </a:xfrm>
            <a:custGeom>
              <a:avLst/>
              <a:gdLst>
                <a:gd name="T0" fmla="*/ 56 w 141"/>
                <a:gd name="T1" fmla="*/ 505 h 569"/>
                <a:gd name="T2" fmla="*/ 120 w 141"/>
                <a:gd name="T3" fmla="*/ 522 h 569"/>
                <a:gd name="T4" fmla="*/ 97 w 141"/>
                <a:gd name="T5" fmla="*/ 425 h 569"/>
                <a:gd name="T6" fmla="*/ 60 w 141"/>
                <a:gd name="T7" fmla="*/ 283 h 569"/>
                <a:gd name="T8" fmla="*/ 25 w 141"/>
                <a:gd name="T9" fmla="*/ 105 h 569"/>
                <a:gd name="T10" fmla="*/ 13 w 141"/>
                <a:gd name="T11" fmla="*/ 47 h 569"/>
                <a:gd name="T12" fmla="*/ 5 w 141"/>
                <a:gd name="T13" fmla="*/ 0 h 569"/>
                <a:gd name="T14" fmla="*/ 48 w 141"/>
                <a:gd name="T15" fmla="*/ 355 h 569"/>
                <a:gd name="T16" fmla="*/ 46 w 141"/>
                <a:gd name="T17" fmla="*/ 448 h 569"/>
                <a:gd name="T18" fmla="*/ 48 w 141"/>
                <a:gd name="T19" fmla="*/ 503 h 56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569">
                  <a:moveTo>
                    <a:pt x="62" y="544"/>
                  </a:moveTo>
                  <a:cubicBezTo>
                    <a:pt x="86" y="542"/>
                    <a:pt x="106" y="569"/>
                    <a:pt x="131" y="563"/>
                  </a:cubicBezTo>
                  <a:cubicBezTo>
                    <a:pt x="141" y="538"/>
                    <a:pt x="113" y="484"/>
                    <a:pt x="106" y="458"/>
                  </a:cubicBezTo>
                  <a:cubicBezTo>
                    <a:pt x="93" y="407"/>
                    <a:pt x="79" y="356"/>
                    <a:pt x="66" y="305"/>
                  </a:cubicBezTo>
                  <a:cubicBezTo>
                    <a:pt x="52" y="242"/>
                    <a:pt x="43" y="177"/>
                    <a:pt x="28" y="114"/>
                  </a:cubicBezTo>
                  <a:cubicBezTo>
                    <a:pt x="23" y="93"/>
                    <a:pt x="17" y="72"/>
                    <a:pt x="13" y="50"/>
                  </a:cubicBezTo>
                  <a:cubicBezTo>
                    <a:pt x="10" y="33"/>
                    <a:pt x="11" y="15"/>
                    <a:pt x="5" y="0"/>
                  </a:cubicBezTo>
                  <a:cubicBezTo>
                    <a:pt x="0" y="129"/>
                    <a:pt x="51" y="254"/>
                    <a:pt x="51" y="382"/>
                  </a:cubicBezTo>
                  <a:cubicBezTo>
                    <a:pt x="51" y="416"/>
                    <a:pt x="51" y="450"/>
                    <a:pt x="49" y="483"/>
                  </a:cubicBezTo>
                  <a:cubicBezTo>
                    <a:pt x="48" y="500"/>
                    <a:pt x="46" y="529"/>
                    <a:pt x="51" y="542"/>
                  </a:cubicBezTo>
                </a:path>
              </a:pathLst>
            </a:custGeom>
            <a:solidFill>
              <a:srgbClr val="627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653">
              <a:extLst>
                <a:ext uri="{FF2B5EF4-FFF2-40B4-BE49-F238E27FC236}">
                  <a16:creationId xmlns:a16="http://schemas.microsoft.com/office/drawing/2014/main" id="{905929C2-510A-4A6E-9BEE-6970A56C8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595"/>
              <a:ext cx="128" cy="501"/>
            </a:xfrm>
            <a:custGeom>
              <a:avLst/>
              <a:gdLst>
                <a:gd name="T0" fmla="*/ 118 w 131"/>
                <a:gd name="T1" fmla="*/ 456 h 513"/>
                <a:gd name="T2" fmla="*/ 54 w 131"/>
                <a:gd name="T3" fmla="*/ 159 h 513"/>
                <a:gd name="T4" fmla="*/ 0 w 131"/>
                <a:gd name="T5" fmla="*/ 0 h 513"/>
                <a:gd name="T6" fmla="*/ 61 w 131"/>
                <a:gd name="T7" fmla="*/ 340 h 513"/>
                <a:gd name="T8" fmla="*/ 81 w 131"/>
                <a:gd name="T9" fmla="*/ 475 h 513"/>
                <a:gd name="T10" fmla="*/ 122 w 131"/>
                <a:gd name="T11" fmla="*/ 460 h 5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513">
                  <a:moveTo>
                    <a:pt x="127" y="489"/>
                  </a:moveTo>
                  <a:cubicBezTo>
                    <a:pt x="80" y="387"/>
                    <a:pt x="96" y="275"/>
                    <a:pt x="57" y="171"/>
                  </a:cubicBezTo>
                  <a:cubicBezTo>
                    <a:pt x="37" y="117"/>
                    <a:pt x="25" y="54"/>
                    <a:pt x="0" y="0"/>
                  </a:cubicBezTo>
                  <a:cubicBezTo>
                    <a:pt x="13" y="122"/>
                    <a:pt x="53" y="243"/>
                    <a:pt x="64" y="365"/>
                  </a:cubicBezTo>
                  <a:cubicBezTo>
                    <a:pt x="68" y="411"/>
                    <a:pt x="63" y="473"/>
                    <a:pt x="87" y="510"/>
                  </a:cubicBezTo>
                  <a:cubicBezTo>
                    <a:pt x="103" y="513"/>
                    <a:pt x="117" y="498"/>
                    <a:pt x="131" y="494"/>
                  </a:cubicBezTo>
                </a:path>
              </a:pathLst>
            </a:custGeom>
            <a:solidFill>
              <a:srgbClr val="627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654">
              <a:extLst>
                <a:ext uri="{FF2B5EF4-FFF2-40B4-BE49-F238E27FC236}">
                  <a16:creationId xmlns:a16="http://schemas.microsoft.com/office/drawing/2014/main" id="{D34CA878-BCF2-4B49-9106-AB28D5E00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542"/>
              <a:ext cx="87" cy="125"/>
            </a:xfrm>
            <a:custGeom>
              <a:avLst/>
              <a:gdLst>
                <a:gd name="T0" fmla="*/ 0 w 89"/>
                <a:gd name="T1" fmla="*/ 38 h 128"/>
                <a:gd name="T2" fmla="*/ 37 w 89"/>
                <a:gd name="T3" fmla="*/ 21 h 128"/>
                <a:gd name="T4" fmla="*/ 34 w 89"/>
                <a:gd name="T5" fmla="*/ 62 h 128"/>
                <a:gd name="T6" fmla="*/ 41 w 89"/>
                <a:gd name="T7" fmla="*/ 59 h 128"/>
                <a:gd name="T8" fmla="*/ 39 w 89"/>
                <a:gd name="T9" fmla="*/ 77 h 128"/>
                <a:gd name="T10" fmla="*/ 63 w 89"/>
                <a:gd name="T11" fmla="*/ 119 h 128"/>
                <a:gd name="T12" fmla="*/ 63 w 89"/>
                <a:gd name="T13" fmla="*/ 55 h 128"/>
                <a:gd name="T14" fmla="*/ 52 w 89"/>
                <a:gd name="T15" fmla="*/ 61 h 128"/>
                <a:gd name="T16" fmla="*/ 50 w 89"/>
                <a:gd name="T17" fmla="*/ 18 h 128"/>
                <a:gd name="T18" fmla="*/ 11 w 89"/>
                <a:gd name="T19" fmla="*/ 28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28">
                  <a:moveTo>
                    <a:pt x="0" y="41"/>
                  </a:moveTo>
                  <a:cubicBezTo>
                    <a:pt x="7" y="31"/>
                    <a:pt x="26" y="11"/>
                    <a:pt x="40" y="22"/>
                  </a:cubicBezTo>
                  <a:cubicBezTo>
                    <a:pt x="52" y="30"/>
                    <a:pt x="41" y="55"/>
                    <a:pt x="37" y="66"/>
                  </a:cubicBezTo>
                  <a:cubicBezTo>
                    <a:pt x="39" y="64"/>
                    <a:pt x="42" y="64"/>
                    <a:pt x="44" y="62"/>
                  </a:cubicBezTo>
                  <a:cubicBezTo>
                    <a:pt x="47" y="69"/>
                    <a:pt x="45" y="77"/>
                    <a:pt x="42" y="83"/>
                  </a:cubicBezTo>
                  <a:cubicBezTo>
                    <a:pt x="78" y="84"/>
                    <a:pt x="71" y="94"/>
                    <a:pt x="67" y="128"/>
                  </a:cubicBezTo>
                  <a:cubicBezTo>
                    <a:pt x="72" y="112"/>
                    <a:pt x="89" y="63"/>
                    <a:pt x="66" y="58"/>
                  </a:cubicBezTo>
                  <a:cubicBezTo>
                    <a:pt x="62" y="62"/>
                    <a:pt x="58" y="62"/>
                    <a:pt x="55" y="64"/>
                  </a:cubicBezTo>
                  <a:cubicBezTo>
                    <a:pt x="49" y="50"/>
                    <a:pt x="62" y="30"/>
                    <a:pt x="53" y="18"/>
                  </a:cubicBezTo>
                  <a:cubicBezTo>
                    <a:pt x="40" y="0"/>
                    <a:pt x="19" y="18"/>
                    <a:pt x="11" y="31"/>
                  </a:cubicBezTo>
                </a:path>
              </a:pathLst>
            </a:custGeom>
            <a:solidFill>
              <a:srgbClr val="627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655">
              <a:extLst>
                <a:ext uri="{FF2B5EF4-FFF2-40B4-BE49-F238E27FC236}">
                  <a16:creationId xmlns:a16="http://schemas.microsoft.com/office/drawing/2014/main" id="{9A5F2F38-B9D5-48BE-BBE0-7E1A685BE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2278"/>
              <a:ext cx="543" cy="231"/>
            </a:xfrm>
            <a:custGeom>
              <a:avLst/>
              <a:gdLst>
                <a:gd name="T0" fmla="*/ 0 w 556"/>
                <a:gd name="T1" fmla="*/ 0 h 237"/>
                <a:gd name="T2" fmla="*/ 55 w 556"/>
                <a:gd name="T3" fmla="*/ 43 h 237"/>
                <a:gd name="T4" fmla="*/ 119 w 556"/>
                <a:gd name="T5" fmla="*/ 60 h 237"/>
                <a:gd name="T6" fmla="*/ 162 w 556"/>
                <a:gd name="T7" fmla="*/ 75 h 237"/>
                <a:gd name="T8" fmla="*/ 258 w 556"/>
                <a:gd name="T9" fmla="*/ 94 h 237"/>
                <a:gd name="T10" fmla="*/ 294 w 556"/>
                <a:gd name="T11" fmla="*/ 123 h 237"/>
                <a:gd name="T12" fmla="*/ 361 w 556"/>
                <a:gd name="T13" fmla="*/ 133 h 237"/>
                <a:gd name="T14" fmla="*/ 446 w 556"/>
                <a:gd name="T15" fmla="*/ 167 h 237"/>
                <a:gd name="T16" fmla="*/ 518 w 556"/>
                <a:gd name="T17" fmla="*/ 219 h 237"/>
                <a:gd name="T18" fmla="*/ 451 w 556"/>
                <a:gd name="T19" fmla="*/ 172 h 237"/>
                <a:gd name="T20" fmla="*/ 382 w 556"/>
                <a:gd name="T21" fmla="*/ 133 h 237"/>
                <a:gd name="T22" fmla="*/ 311 w 556"/>
                <a:gd name="T23" fmla="*/ 98 h 237"/>
                <a:gd name="T24" fmla="*/ 268 w 556"/>
                <a:gd name="T25" fmla="*/ 90 h 237"/>
                <a:gd name="T26" fmla="*/ 212 w 556"/>
                <a:gd name="T27" fmla="*/ 60 h 237"/>
                <a:gd name="T28" fmla="*/ 90 w 556"/>
                <a:gd name="T29" fmla="*/ 34 h 237"/>
                <a:gd name="T30" fmla="*/ 8 w 556"/>
                <a:gd name="T31" fmla="*/ 2 h 2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6" h="237">
                  <a:moveTo>
                    <a:pt x="0" y="0"/>
                  </a:moveTo>
                  <a:cubicBezTo>
                    <a:pt x="20" y="18"/>
                    <a:pt x="32" y="35"/>
                    <a:pt x="58" y="46"/>
                  </a:cubicBezTo>
                  <a:cubicBezTo>
                    <a:pt x="81" y="55"/>
                    <a:pt x="104" y="61"/>
                    <a:pt x="128" y="66"/>
                  </a:cubicBezTo>
                  <a:cubicBezTo>
                    <a:pt x="145" y="71"/>
                    <a:pt x="158" y="76"/>
                    <a:pt x="174" y="81"/>
                  </a:cubicBezTo>
                  <a:cubicBezTo>
                    <a:pt x="205" y="93"/>
                    <a:pt x="247" y="84"/>
                    <a:pt x="276" y="101"/>
                  </a:cubicBezTo>
                  <a:cubicBezTo>
                    <a:pt x="291" y="110"/>
                    <a:pt x="297" y="125"/>
                    <a:pt x="315" y="132"/>
                  </a:cubicBezTo>
                  <a:cubicBezTo>
                    <a:pt x="338" y="140"/>
                    <a:pt x="364" y="139"/>
                    <a:pt x="388" y="144"/>
                  </a:cubicBezTo>
                  <a:cubicBezTo>
                    <a:pt x="420" y="150"/>
                    <a:pt x="450" y="164"/>
                    <a:pt x="479" y="180"/>
                  </a:cubicBezTo>
                  <a:cubicBezTo>
                    <a:pt x="507" y="196"/>
                    <a:pt x="529" y="225"/>
                    <a:pt x="556" y="237"/>
                  </a:cubicBezTo>
                  <a:cubicBezTo>
                    <a:pt x="530" y="229"/>
                    <a:pt x="506" y="202"/>
                    <a:pt x="484" y="186"/>
                  </a:cubicBezTo>
                  <a:cubicBezTo>
                    <a:pt x="460" y="169"/>
                    <a:pt x="437" y="155"/>
                    <a:pt x="410" y="144"/>
                  </a:cubicBezTo>
                  <a:cubicBezTo>
                    <a:pt x="385" y="133"/>
                    <a:pt x="360" y="114"/>
                    <a:pt x="334" y="107"/>
                  </a:cubicBezTo>
                  <a:cubicBezTo>
                    <a:pt x="315" y="101"/>
                    <a:pt x="305" y="107"/>
                    <a:pt x="288" y="96"/>
                  </a:cubicBezTo>
                  <a:cubicBezTo>
                    <a:pt x="269" y="84"/>
                    <a:pt x="249" y="71"/>
                    <a:pt x="227" y="66"/>
                  </a:cubicBezTo>
                  <a:cubicBezTo>
                    <a:pt x="182" y="56"/>
                    <a:pt x="139" y="48"/>
                    <a:pt x="96" y="37"/>
                  </a:cubicBezTo>
                  <a:cubicBezTo>
                    <a:pt x="67" y="29"/>
                    <a:pt x="30" y="22"/>
                    <a:pt x="8" y="2"/>
                  </a:cubicBezTo>
                </a:path>
              </a:pathLst>
            </a:custGeom>
            <a:solidFill>
              <a:srgbClr val="6271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656">
              <a:extLst>
                <a:ext uri="{FF2B5EF4-FFF2-40B4-BE49-F238E27FC236}">
                  <a16:creationId xmlns:a16="http://schemas.microsoft.com/office/drawing/2014/main" id="{8AC02915-8088-447D-BCF7-C4CB1F513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2226"/>
              <a:ext cx="100" cy="74"/>
            </a:xfrm>
            <a:custGeom>
              <a:avLst/>
              <a:gdLst>
                <a:gd name="T0" fmla="*/ 1 w 103"/>
                <a:gd name="T1" fmla="*/ 25 h 76"/>
                <a:gd name="T2" fmla="*/ 22 w 103"/>
                <a:gd name="T3" fmla="*/ 22 h 76"/>
                <a:gd name="T4" fmla="*/ 39 w 103"/>
                <a:gd name="T5" fmla="*/ 15 h 76"/>
                <a:gd name="T6" fmla="*/ 58 w 103"/>
                <a:gd name="T7" fmla="*/ 0 h 76"/>
                <a:gd name="T8" fmla="*/ 78 w 103"/>
                <a:gd name="T9" fmla="*/ 35 h 76"/>
                <a:gd name="T10" fmla="*/ 94 w 103"/>
                <a:gd name="T11" fmla="*/ 61 h 76"/>
                <a:gd name="T12" fmla="*/ 60 w 103"/>
                <a:gd name="T13" fmla="*/ 48 h 76"/>
                <a:gd name="T14" fmla="*/ 36 w 103"/>
                <a:gd name="T15" fmla="*/ 51 h 76"/>
                <a:gd name="T16" fmla="*/ 17 w 103"/>
                <a:gd name="T17" fmla="*/ 55 h 76"/>
                <a:gd name="T18" fmla="*/ 7 w 103"/>
                <a:gd name="T19" fmla="*/ 70 h 76"/>
                <a:gd name="T20" fmla="*/ 0 w 103"/>
                <a:gd name="T21" fmla="*/ 26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3" h="76">
                  <a:moveTo>
                    <a:pt x="1" y="28"/>
                  </a:moveTo>
                  <a:cubicBezTo>
                    <a:pt x="8" y="26"/>
                    <a:pt x="17" y="29"/>
                    <a:pt x="25" y="25"/>
                  </a:cubicBezTo>
                  <a:cubicBezTo>
                    <a:pt x="31" y="22"/>
                    <a:pt x="36" y="18"/>
                    <a:pt x="42" y="15"/>
                  </a:cubicBezTo>
                  <a:cubicBezTo>
                    <a:pt x="50" y="10"/>
                    <a:pt x="57" y="5"/>
                    <a:pt x="64" y="0"/>
                  </a:cubicBezTo>
                  <a:cubicBezTo>
                    <a:pt x="73" y="11"/>
                    <a:pt x="78" y="26"/>
                    <a:pt x="84" y="38"/>
                  </a:cubicBezTo>
                  <a:cubicBezTo>
                    <a:pt x="89" y="48"/>
                    <a:pt x="100" y="57"/>
                    <a:pt x="103" y="67"/>
                  </a:cubicBezTo>
                  <a:cubicBezTo>
                    <a:pt x="94" y="58"/>
                    <a:pt x="78" y="55"/>
                    <a:pt x="66" y="51"/>
                  </a:cubicBezTo>
                  <a:cubicBezTo>
                    <a:pt x="54" y="46"/>
                    <a:pt x="51" y="51"/>
                    <a:pt x="39" y="54"/>
                  </a:cubicBezTo>
                  <a:cubicBezTo>
                    <a:pt x="32" y="56"/>
                    <a:pt x="23" y="55"/>
                    <a:pt x="17" y="59"/>
                  </a:cubicBezTo>
                  <a:cubicBezTo>
                    <a:pt x="12" y="64"/>
                    <a:pt x="11" y="71"/>
                    <a:pt x="7" y="76"/>
                  </a:cubicBezTo>
                  <a:cubicBezTo>
                    <a:pt x="3" y="62"/>
                    <a:pt x="6" y="42"/>
                    <a:pt x="0" y="29"/>
                  </a:cubicBezTo>
                </a:path>
              </a:pathLst>
            </a:custGeom>
            <a:solidFill>
              <a:srgbClr val="485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Freeform 657">
              <a:extLst>
                <a:ext uri="{FF2B5EF4-FFF2-40B4-BE49-F238E27FC236}">
                  <a16:creationId xmlns:a16="http://schemas.microsoft.com/office/drawing/2014/main" id="{3D8155E6-C296-4976-9012-4CBA8FE50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186"/>
              <a:ext cx="92" cy="88"/>
            </a:xfrm>
            <a:custGeom>
              <a:avLst/>
              <a:gdLst>
                <a:gd name="T0" fmla="*/ 4 w 94"/>
                <a:gd name="T1" fmla="*/ 30 h 90"/>
                <a:gd name="T2" fmla="*/ 38 w 94"/>
                <a:gd name="T3" fmla="*/ 84 h 90"/>
                <a:gd name="T4" fmla="*/ 88 w 94"/>
                <a:gd name="T5" fmla="*/ 12 h 90"/>
                <a:gd name="T6" fmla="*/ 67 w 94"/>
                <a:gd name="T7" fmla="*/ 6 h 90"/>
                <a:gd name="T8" fmla="*/ 49 w 94"/>
                <a:gd name="T9" fmla="*/ 0 h 90"/>
                <a:gd name="T10" fmla="*/ 35 w 94"/>
                <a:gd name="T11" fmla="*/ 14 h 90"/>
                <a:gd name="T12" fmla="*/ 23 w 94"/>
                <a:gd name="T13" fmla="*/ 22 h 90"/>
                <a:gd name="T14" fmla="*/ 0 w 94"/>
                <a:gd name="T15" fmla="*/ 29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90">
                  <a:moveTo>
                    <a:pt x="4" y="33"/>
                  </a:moveTo>
                  <a:cubicBezTo>
                    <a:pt x="17" y="50"/>
                    <a:pt x="31" y="74"/>
                    <a:pt x="41" y="90"/>
                  </a:cubicBezTo>
                  <a:cubicBezTo>
                    <a:pt x="29" y="59"/>
                    <a:pt x="81" y="35"/>
                    <a:pt x="94" y="12"/>
                  </a:cubicBezTo>
                  <a:cubicBezTo>
                    <a:pt x="87" y="7"/>
                    <a:pt x="78" y="7"/>
                    <a:pt x="70" y="6"/>
                  </a:cubicBezTo>
                  <a:cubicBezTo>
                    <a:pt x="66" y="5"/>
                    <a:pt x="55" y="0"/>
                    <a:pt x="52" y="0"/>
                  </a:cubicBezTo>
                  <a:cubicBezTo>
                    <a:pt x="47" y="1"/>
                    <a:pt x="42" y="11"/>
                    <a:pt x="38" y="14"/>
                  </a:cubicBezTo>
                  <a:cubicBezTo>
                    <a:pt x="34" y="18"/>
                    <a:pt x="28" y="21"/>
                    <a:pt x="23" y="24"/>
                  </a:cubicBezTo>
                  <a:cubicBezTo>
                    <a:pt x="17" y="29"/>
                    <a:pt x="8" y="33"/>
                    <a:pt x="0" y="32"/>
                  </a:cubicBezTo>
                </a:path>
              </a:pathLst>
            </a:custGeom>
            <a:solidFill>
              <a:srgbClr val="485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658">
              <a:extLst>
                <a:ext uri="{FF2B5EF4-FFF2-40B4-BE49-F238E27FC236}">
                  <a16:creationId xmlns:a16="http://schemas.microsoft.com/office/drawing/2014/main" id="{8FB2D93E-3A17-47B4-908C-8FBEA8D1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3" y="3097"/>
              <a:ext cx="111" cy="210"/>
            </a:xfrm>
            <a:custGeom>
              <a:avLst/>
              <a:gdLst>
                <a:gd name="T0" fmla="*/ 1 w 114"/>
                <a:gd name="T1" fmla="*/ 0 h 216"/>
                <a:gd name="T2" fmla="*/ 8 w 114"/>
                <a:gd name="T3" fmla="*/ 37 h 216"/>
                <a:gd name="T4" fmla="*/ 19 w 114"/>
                <a:gd name="T5" fmla="*/ 72 h 216"/>
                <a:gd name="T6" fmla="*/ 27 w 114"/>
                <a:gd name="T7" fmla="*/ 106 h 216"/>
                <a:gd name="T8" fmla="*/ 23 w 114"/>
                <a:gd name="T9" fmla="*/ 152 h 216"/>
                <a:gd name="T10" fmla="*/ 30 w 114"/>
                <a:gd name="T11" fmla="*/ 193 h 216"/>
                <a:gd name="T12" fmla="*/ 63 w 114"/>
                <a:gd name="T13" fmla="*/ 194 h 216"/>
                <a:gd name="T14" fmla="*/ 89 w 114"/>
                <a:gd name="T15" fmla="*/ 193 h 216"/>
                <a:gd name="T16" fmla="*/ 105 w 114"/>
                <a:gd name="T17" fmla="*/ 193 h 216"/>
                <a:gd name="T18" fmla="*/ 63 w 114"/>
                <a:gd name="T19" fmla="*/ 188 h 216"/>
                <a:gd name="T20" fmla="*/ 43 w 114"/>
                <a:gd name="T21" fmla="*/ 173 h 216"/>
                <a:gd name="T22" fmla="*/ 37 w 114"/>
                <a:gd name="T23" fmla="*/ 111 h 216"/>
                <a:gd name="T24" fmla="*/ 17 w 114"/>
                <a:gd name="T25" fmla="*/ 52 h 216"/>
                <a:gd name="T26" fmla="*/ 7 w 114"/>
                <a:gd name="T27" fmla="*/ 25 h 216"/>
                <a:gd name="T28" fmla="*/ 3 w 114"/>
                <a:gd name="T29" fmla="*/ 5 h 2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4" h="216">
                  <a:moveTo>
                    <a:pt x="1" y="0"/>
                  </a:moveTo>
                  <a:cubicBezTo>
                    <a:pt x="0" y="14"/>
                    <a:pt x="5" y="27"/>
                    <a:pt x="8" y="40"/>
                  </a:cubicBezTo>
                  <a:cubicBezTo>
                    <a:pt x="11" y="54"/>
                    <a:pt x="14" y="66"/>
                    <a:pt x="19" y="78"/>
                  </a:cubicBezTo>
                  <a:cubicBezTo>
                    <a:pt x="23" y="90"/>
                    <a:pt x="29" y="103"/>
                    <a:pt x="30" y="115"/>
                  </a:cubicBezTo>
                  <a:cubicBezTo>
                    <a:pt x="31" y="132"/>
                    <a:pt x="26" y="148"/>
                    <a:pt x="26" y="165"/>
                  </a:cubicBezTo>
                  <a:cubicBezTo>
                    <a:pt x="26" y="177"/>
                    <a:pt x="20" y="206"/>
                    <a:pt x="33" y="211"/>
                  </a:cubicBezTo>
                  <a:cubicBezTo>
                    <a:pt x="43" y="216"/>
                    <a:pt x="58" y="213"/>
                    <a:pt x="69" y="212"/>
                  </a:cubicBezTo>
                  <a:cubicBezTo>
                    <a:pt x="78" y="210"/>
                    <a:pt x="86" y="210"/>
                    <a:pt x="95" y="211"/>
                  </a:cubicBezTo>
                  <a:cubicBezTo>
                    <a:pt x="101" y="212"/>
                    <a:pt x="109" y="213"/>
                    <a:pt x="114" y="211"/>
                  </a:cubicBezTo>
                  <a:cubicBezTo>
                    <a:pt x="100" y="212"/>
                    <a:pt x="83" y="206"/>
                    <a:pt x="69" y="204"/>
                  </a:cubicBezTo>
                  <a:cubicBezTo>
                    <a:pt x="58" y="202"/>
                    <a:pt x="49" y="200"/>
                    <a:pt x="46" y="188"/>
                  </a:cubicBezTo>
                  <a:cubicBezTo>
                    <a:pt x="41" y="166"/>
                    <a:pt x="44" y="142"/>
                    <a:pt x="40" y="120"/>
                  </a:cubicBezTo>
                  <a:cubicBezTo>
                    <a:pt x="36" y="98"/>
                    <a:pt x="25" y="76"/>
                    <a:pt x="17" y="56"/>
                  </a:cubicBezTo>
                  <a:cubicBezTo>
                    <a:pt x="13" y="47"/>
                    <a:pt x="10" y="37"/>
                    <a:pt x="7" y="28"/>
                  </a:cubicBezTo>
                  <a:cubicBezTo>
                    <a:pt x="6" y="21"/>
                    <a:pt x="6" y="12"/>
                    <a:pt x="3" y="5"/>
                  </a:cubicBezTo>
                </a:path>
              </a:pathLst>
            </a:custGeom>
            <a:solidFill>
              <a:srgbClr val="4855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659">
              <a:extLst>
                <a:ext uri="{FF2B5EF4-FFF2-40B4-BE49-F238E27FC236}">
                  <a16:creationId xmlns:a16="http://schemas.microsoft.com/office/drawing/2014/main" id="{0F2FD8F1-A255-44AB-9125-D0ED31907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5" y="2229"/>
              <a:ext cx="525" cy="280"/>
            </a:xfrm>
            <a:custGeom>
              <a:avLst/>
              <a:gdLst>
                <a:gd name="T0" fmla="*/ 490 w 538"/>
                <a:gd name="T1" fmla="*/ 212 h 287"/>
                <a:gd name="T2" fmla="*/ 449 w 538"/>
                <a:gd name="T3" fmla="*/ 214 h 287"/>
                <a:gd name="T4" fmla="*/ 418 w 538"/>
                <a:gd name="T5" fmla="*/ 237 h 287"/>
                <a:gd name="T6" fmla="*/ 399 w 538"/>
                <a:gd name="T7" fmla="*/ 258 h 287"/>
                <a:gd name="T8" fmla="*/ 336 w 538"/>
                <a:gd name="T9" fmla="*/ 226 h 287"/>
                <a:gd name="T10" fmla="*/ 256 w 538"/>
                <a:gd name="T11" fmla="*/ 176 h 287"/>
                <a:gd name="T12" fmla="*/ 95 w 538"/>
                <a:gd name="T13" fmla="*/ 79 h 287"/>
                <a:gd name="T14" fmla="*/ 0 w 538"/>
                <a:gd name="T15" fmla="*/ 2 h 287"/>
                <a:gd name="T16" fmla="*/ 138 w 538"/>
                <a:gd name="T17" fmla="*/ 39 h 287"/>
                <a:gd name="T18" fmla="*/ 275 w 538"/>
                <a:gd name="T19" fmla="*/ 96 h 287"/>
                <a:gd name="T20" fmla="*/ 419 w 538"/>
                <a:gd name="T21" fmla="*/ 152 h 287"/>
                <a:gd name="T22" fmla="*/ 500 w 538"/>
                <a:gd name="T23" fmla="*/ 212 h 28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38" h="287">
                  <a:moveTo>
                    <a:pt x="527" y="228"/>
                  </a:moveTo>
                  <a:cubicBezTo>
                    <a:pt x="521" y="208"/>
                    <a:pt x="496" y="222"/>
                    <a:pt x="483" y="230"/>
                  </a:cubicBezTo>
                  <a:cubicBezTo>
                    <a:pt x="470" y="237"/>
                    <a:pt x="460" y="245"/>
                    <a:pt x="450" y="255"/>
                  </a:cubicBezTo>
                  <a:cubicBezTo>
                    <a:pt x="444" y="262"/>
                    <a:pt x="438" y="273"/>
                    <a:pt x="429" y="278"/>
                  </a:cubicBezTo>
                  <a:cubicBezTo>
                    <a:pt x="409" y="287"/>
                    <a:pt x="381" y="256"/>
                    <a:pt x="362" y="244"/>
                  </a:cubicBezTo>
                  <a:cubicBezTo>
                    <a:pt x="334" y="225"/>
                    <a:pt x="305" y="205"/>
                    <a:pt x="275" y="189"/>
                  </a:cubicBezTo>
                  <a:cubicBezTo>
                    <a:pt x="216" y="158"/>
                    <a:pt x="155" y="124"/>
                    <a:pt x="101" y="85"/>
                  </a:cubicBezTo>
                  <a:cubicBezTo>
                    <a:pt x="68" y="61"/>
                    <a:pt x="19" y="40"/>
                    <a:pt x="0" y="2"/>
                  </a:cubicBezTo>
                  <a:cubicBezTo>
                    <a:pt x="55" y="0"/>
                    <a:pt x="101" y="19"/>
                    <a:pt x="149" y="42"/>
                  </a:cubicBezTo>
                  <a:cubicBezTo>
                    <a:pt x="196" y="65"/>
                    <a:pt x="247" y="83"/>
                    <a:pt x="296" y="102"/>
                  </a:cubicBezTo>
                  <a:cubicBezTo>
                    <a:pt x="348" y="123"/>
                    <a:pt x="400" y="142"/>
                    <a:pt x="451" y="164"/>
                  </a:cubicBezTo>
                  <a:cubicBezTo>
                    <a:pt x="476" y="174"/>
                    <a:pt x="538" y="195"/>
                    <a:pt x="538" y="228"/>
                  </a:cubicBezTo>
                </a:path>
              </a:pathLst>
            </a:custGeom>
            <a:solidFill>
              <a:srgbClr val="5B6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Freeform 660">
              <a:extLst>
                <a:ext uri="{FF2B5EF4-FFF2-40B4-BE49-F238E27FC236}">
                  <a16:creationId xmlns:a16="http://schemas.microsoft.com/office/drawing/2014/main" id="{C2A31FA8-0776-474A-A21D-4A84F8430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2179"/>
              <a:ext cx="424" cy="184"/>
            </a:xfrm>
            <a:custGeom>
              <a:avLst/>
              <a:gdLst>
                <a:gd name="T0" fmla="*/ 403 w 435"/>
                <a:gd name="T1" fmla="*/ 154 h 189"/>
                <a:gd name="T2" fmla="*/ 286 w 435"/>
                <a:gd name="T3" fmla="*/ 173 h 189"/>
                <a:gd name="T4" fmla="*/ 257 w 435"/>
                <a:gd name="T5" fmla="*/ 161 h 189"/>
                <a:gd name="T6" fmla="*/ 200 w 435"/>
                <a:gd name="T7" fmla="*/ 139 h 189"/>
                <a:gd name="T8" fmla="*/ 117 w 435"/>
                <a:gd name="T9" fmla="*/ 111 h 189"/>
                <a:gd name="T10" fmla="*/ 23 w 435"/>
                <a:gd name="T11" fmla="*/ 57 h 189"/>
                <a:gd name="T12" fmla="*/ 9 w 435"/>
                <a:gd name="T13" fmla="*/ 31 h 189"/>
                <a:gd name="T14" fmla="*/ 0 w 435"/>
                <a:gd name="T15" fmla="*/ 2 h 189"/>
                <a:gd name="T16" fmla="*/ 106 w 435"/>
                <a:gd name="T17" fmla="*/ 45 h 189"/>
                <a:gd name="T18" fmla="*/ 202 w 435"/>
                <a:gd name="T19" fmla="*/ 82 h 189"/>
                <a:gd name="T20" fmla="*/ 399 w 435"/>
                <a:gd name="T21" fmla="*/ 150 h 1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5" h="189">
                  <a:moveTo>
                    <a:pt x="435" y="166"/>
                  </a:moveTo>
                  <a:cubicBezTo>
                    <a:pt x="391" y="152"/>
                    <a:pt x="351" y="189"/>
                    <a:pt x="309" y="188"/>
                  </a:cubicBezTo>
                  <a:cubicBezTo>
                    <a:pt x="298" y="188"/>
                    <a:pt x="287" y="179"/>
                    <a:pt x="278" y="174"/>
                  </a:cubicBezTo>
                  <a:cubicBezTo>
                    <a:pt x="257" y="162"/>
                    <a:pt x="237" y="158"/>
                    <a:pt x="215" y="151"/>
                  </a:cubicBezTo>
                  <a:cubicBezTo>
                    <a:pt x="185" y="142"/>
                    <a:pt x="154" y="131"/>
                    <a:pt x="126" y="120"/>
                  </a:cubicBezTo>
                  <a:cubicBezTo>
                    <a:pt x="91" y="106"/>
                    <a:pt x="58" y="81"/>
                    <a:pt x="26" y="63"/>
                  </a:cubicBezTo>
                  <a:cubicBezTo>
                    <a:pt x="9" y="53"/>
                    <a:pt x="9" y="54"/>
                    <a:pt x="9" y="34"/>
                  </a:cubicBezTo>
                  <a:cubicBezTo>
                    <a:pt x="10" y="20"/>
                    <a:pt x="9" y="11"/>
                    <a:pt x="0" y="2"/>
                  </a:cubicBezTo>
                  <a:cubicBezTo>
                    <a:pt x="36" y="0"/>
                    <a:pt x="82" y="33"/>
                    <a:pt x="115" y="48"/>
                  </a:cubicBezTo>
                  <a:cubicBezTo>
                    <a:pt x="149" y="63"/>
                    <a:pt x="182" y="77"/>
                    <a:pt x="217" y="88"/>
                  </a:cubicBezTo>
                  <a:cubicBezTo>
                    <a:pt x="289" y="110"/>
                    <a:pt x="361" y="135"/>
                    <a:pt x="431" y="162"/>
                  </a:cubicBezTo>
                </a:path>
              </a:pathLst>
            </a:custGeom>
            <a:solidFill>
              <a:srgbClr val="5B6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Freeform 661">
              <a:extLst>
                <a:ext uri="{FF2B5EF4-FFF2-40B4-BE49-F238E27FC236}">
                  <a16:creationId xmlns:a16="http://schemas.microsoft.com/office/drawing/2014/main" id="{6F2C3344-6C73-4975-832B-B12FE8790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437"/>
              <a:ext cx="108" cy="125"/>
            </a:xfrm>
            <a:custGeom>
              <a:avLst/>
              <a:gdLst>
                <a:gd name="T0" fmla="*/ 102 w 111"/>
                <a:gd name="T1" fmla="*/ 3 h 128"/>
                <a:gd name="T2" fmla="*/ 82 w 111"/>
                <a:gd name="T3" fmla="*/ 28 h 128"/>
                <a:gd name="T4" fmla="*/ 80 w 111"/>
                <a:gd name="T5" fmla="*/ 61 h 128"/>
                <a:gd name="T6" fmla="*/ 87 w 111"/>
                <a:gd name="T7" fmla="*/ 87 h 128"/>
                <a:gd name="T8" fmla="*/ 88 w 111"/>
                <a:gd name="T9" fmla="*/ 119 h 128"/>
                <a:gd name="T10" fmla="*/ 68 w 111"/>
                <a:gd name="T11" fmla="*/ 84 h 128"/>
                <a:gd name="T12" fmla="*/ 46 w 111"/>
                <a:gd name="T13" fmla="*/ 69 h 128"/>
                <a:gd name="T14" fmla="*/ 22 w 111"/>
                <a:gd name="T15" fmla="*/ 52 h 128"/>
                <a:gd name="T16" fmla="*/ 8 w 111"/>
                <a:gd name="T17" fmla="*/ 35 h 128"/>
                <a:gd name="T18" fmla="*/ 26 w 111"/>
                <a:gd name="T19" fmla="*/ 0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1" h="128">
                  <a:moveTo>
                    <a:pt x="111" y="3"/>
                  </a:moveTo>
                  <a:cubicBezTo>
                    <a:pt x="100" y="12"/>
                    <a:pt x="92" y="17"/>
                    <a:pt x="88" y="31"/>
                  </a:cubicBezTo>
                  <a:cubicBezTo>
                    <a:pt x="85" y="43"/>
                    <a:pt x="84" y="53"/>
                    <a:pt x="86" y="64"/>
                  </a:cubicBezTo>
                  <a:cubicBezTo>
                    <a:pt x="88" y="74"/>
                    <a:pt x="93" y="83"/>
                    <a:pt x="94" y="93"/>
                  </a:cubicBezTo>
                  <a:cubicBezTo>
                    <a:pt x="96" y="104"/>
                    <a:pt x="93" y="117"/>
                    <a:pt x="96" y="128"/>
                  </a:cubicBezTo>
                  <a:cubicBezTo>
                    <a:pt x="88" y="117"/>
                    <a:pt x="86" y="98"/>
                    <a:pt x="74" y="90"/>
                  </a:cubicBezTo>
                  <a:cubicBezTo>
                    <a:pt x="66" y="84"/>
                    <a:pt x="57" y="81"/>
                    <a:pt x="49" y="75"/>
                  </a:cubicBezTo>
                  <a:cubicBezTo>
                    <a:pt x="41" y="69"/>
                    <a:pt x="33" y="62"/>
                    <a:pt x="25" y="55"/>
                  </a:cubicBezTo>
                  <a:cubicBezTo>
                    <a:pt x="20" y="50"/>
                    <a:pt x="12" y="44"/>
                    <a:pt x="8" y="38"/>
                  </a:cubicBezTo>
                  <a:cubicBezTo>
                    <a:pt x="0" y="24"/>
                    <a:pt x="19" y="9"/>
                    <a:pt x="29" y="0"/>
                  </a:cubicBezTo>
                </a:path>
              </a:pathLst>
            </a:custGeom>
            <a:solidFill>
              <a:srgbClr val="5B6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Freeform 662">
              <a:extLst>
                <a:ext uri="{FF2B5EF4-FFF2-40B4-BE49-F238E27FC236}">
                  <a16:creationId xmlns:a16="http://schemas.microsoft.com/office/drawing/2014/main" id="{B5B56534-EC13-4D53-A068-D99CE9FBC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18"/>
              <a:ext cx="129" cy="133"/>
            </a:xfrm>
            <a:custGeom>
              <a:avLst/>
              <a:gdLst>
                <a:gd name="T0" fmla="*/ 94 w 133"/>
                <a:gd name="T1" fmla="*/ 0 h 137"/>
                <a:gd name="T2" fmla="*/ 97 w 133"/>
                <a:gd name="T3" fmla="*/ 50 h 137"/>
                <a:gd name="T4" fmla="*/ 121 w 133"/>
                <a:gd name="T5" fmla="*/ 125 h 137"/>
                <a:gd name="T6" fmla="*/ 47 w 133"/>
                <a:gd name="T7" fmla="*/ 43 h 137"/>
                <a:gd name="T8" fmla="*/ 16 w 133"/>
                <a:gd name="T9" fmla="*/ 39 h 137"/>
                <a:gd name="T10" fmla="*/ 34 w 133"/>
                <a:gd name="T11" fmla="*/ 5 h 1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137">
                  <a:moveTo>
                    <a:pt x="103" y="0"/>
                  </a:moveTo>
                  <a:cubicBezTo>
                    <a:pt x="94" y="16"/>
                    <a:pt x="101" y="39"/>
                    <a:pt x="106" y="55"/>
                  </a:cubicBezTo>
                  <a:cubicBezTo>
                    <a:pt x="116" y="81"/>
                    <a:pt x="127" y="109"/>
                    <a:pt x="133" y="137"/>
                  </a:cubicBezTo>
                  <a:cubicBezTo>
                    <a:pt x="104" y="114"/>
                    <a:pt x="93" y="52"/>
                    <a:pt x="51" y="46"/>
                  </a:cubicBezTo>
                  <a:cubicBezTo>
                    <a:pt x="41" y="44"/>
                    <a:pt x="26" y="48"/>
                    <a:pt x="18" y="42"/>
                  </a:cubicBezTo>
                  <a:cubicBezTo>
                    <a:pt x="0" y="29"/>
                    <a:pt x="20" y="5"/>
                    <a:pt x="37" y="5"/>
                  </a:cubicBezTo>
                </a:path>
              </a:pathLst>
            </a:custGeom>
            <a:solidFill>
              <a:srgbClr val="5B6A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1" name="Freeform 663">
              <a:extLst>
                <a:ext uri="{FF2B5EF4-FFF2-40B4-BE49-F238E27FC236}">
                  <a16:creationId xmlns:a16="http://schemas.microsoft.com/office/drawing/2014/main" id="{8DF89D0E-59B9-4B9C-AF96-441688AE6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3054"/>
              <a:ext cx="427" cy="156"/>
            </a:xfrm>
            <a:custGeom>
              <a:avLst/>
              <a:gdLst>
                <a:gd name="T0" fmla="*/ 6 w 438"/>
                <a:gd name="T1" fmla="*/ 105 h 160"/>
                <a:gd name="T2" fmla="*/ 93 w 438"/>
                <a:gd name="T3" fmla="*/ 105 h 160"/>
                <a:gd name="T4" fmla="*/ 259 w 438"/>
                <a:gd name="T5" fmla="*/ 56 h 160"/>
                <a:gd name="T6" fmla="*/ 347 w 438"/>
                <a:gd name="T7" fmla="*/ 32 h 160"/>
                <a:gd name="T8" fmla="*/ 381 w 438"/>
                <a:gd name="T9" fmla="*/ 30 h 160"/>
                <a:gd name="T10" fmla="*/ 406 w 438"/>
                <a:gd name="T11" fmla="*/ 40 h 160"/>
                <a:gd name="T12" fmla="*/ 372 w 438"/>
                <a:gd name="T13" fmla="*/ 20 h 160"/>
                <a:gd name="T14" fmla="*/ 355 w 438"/>
                <a:gd name="T15" fmla="*/ 16 h 160"/>
                <a:gd name="T16" fmla="*/ 342 w 438"/>
                <a:gd name="T17" fmla="*/ 3 h 160"/>
                <a:gd name="T18" fmla="*/ 289 w 438"/>
                <a:gd name="T19" fmla="*/ 18 h 160"/>
                <a:gd name="T20" fmla="*/ 240 w 438"/>
                <a:gd name="T21" fmla="*/ 29 h 160"/>
                <a:gd name="T22" fmla="*/ 136 w 438"/>
                <a:gd name="T23" fmla="*/ 61 h 160"/>
                <a:gd name="T24" fmla="*/ 38 w 438"/>
                <a:gd name="T25" fmla="*/ 88 h 160"/>
                <a:gd name="T26" fmla="*/ 0 w 438"/>
                <a:gd name="T27" fmla="*/ 107 h 1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8" h="160">
                  <a:moveTo>
                    <a:pt x="6" y="114"/>
                  </a:moveTo>
                  <a:cubicBezTo>
                    <a:pt x="8" y="160"/>
                    <a:pt x="76" y="121"/>
                    <a:pt x="99" y="114"/>
                  </a:cubicBezTo>
                  <a:cubicBezTo>
                    <a:pt x="159" y="96"/>
                    <a:pt x="219" y="78"/>
                    <a:pt x="280" y="59"/>
                  </a:cubicBezTo>
                  <a:cubicBezTo>
                    <a:pt x="310" y="50"/>
                    <a:pt x="343" y="39"/>
                    <a:pt x="374" y="35"/>
                  </a:cubicBezTo>
                  <a:cubicBezTo>
                    <a:pt x="385" y="34"/>
                    <a:pt x="400" y="31"/>
                    <a:pt x="411" y="33"/>
                  </a:cubicBezTo>
                  <a:cubicBezTo>
                    <a:pt x="421" y="36"/>
                    <a:pt x="427" y="44"/>
                    <a:pt x="438" y="43"/>
                  </a:cubicBezTo>
                  <a:cubicBezTo>
                    <a:pt x="438" y="32"/>
                    <a:pt x="413" y="23"/>
                    <a:pt x="402" y="20"/>
                  </a:cubicBezTo>
                  <a:cubicBezTo>
                    <a:pt x="396" y="18"/>
                    <a:pt x="389" y="18"/>
                    <a:pt x="383" y="16"/>
                  </a:cubicBezTo>
                  <a:cubicBezTo>
                    <a:pt x="378" y="13"/>
                    <a:pt x="373" y="4"/>
                    <a:pt x="369" y="3"/>
                  </a:cubicBezTo>
                  <a:cubicBezTo>
                    <a:pt x="357" y="0"/>
                    <a:pt x="326" y="15"/>
                    <a:pt x="312" y="18"/>
                  </a:cubicBezTo>
                  <a:cubicBezTo>
                    <a:pt x="295" y="22"/>
                    <a:pt x="277" y="27"/>
                    <a:pt x="259" y="32"/>
                  </a:cubicBezTo>
                  <a:cubicBezTo>
                    <a:pt x="222" y="43"/>
                    <a:pt x="185" y="55"/>
                    <a:pt x="148" y="67"/>
                  </a:cubicBezTo>
                  <a:cubicBezTo>
                    <a:pt x="113" y="79"/>
                    <a:pt x="76" y="85"/>
                    <a:pt x="41" y="94"/>
                  </a:cubicBezTo>
                  <a:cubicBezTo>
                    <a:pt x="30" y="97"/>
                    <a:pt x="6" y="105"/>
                    <a:pt x="0" y="116"/>
                  </a:cubicBezTo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2" name="Freeform 664">
              <a:extLst>
                <a:ext uri="{FF2B5EF4-FFF2-40B4-BE49-F238E27FC236}">
                  <a16:creationId xmlns:a16="http://schemas.microsoft.com/office/drawing/2014/main" id="{CF0623C3-588E-4A48-A657-FE87A8C1D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060"/>
              <a:ext cx="193" cy="208"/>
            </a:xfrm>
            <a:custGeom>
              <a:avLst/>
              <a:gdLst>
                <a:gd name="T0" fmla="*/ 42 w 198"/>
                <a:gd name="T1" fmla="*/ 23 h 214"/>
                <a:gd name="T2" fmla="*/ 58 w 198"/>
                <a:gd name="T3" fmla="*/ 30 h 214"/>
                <a:gd name="T4" fmla="*/ 74 w 198"/>
                <a:gd name="T5" fmla="*/ 38 h 214"/>
                <a:gd name="T6" fmla="*/ 95 w 198"/>
                <a:gd name="T7" fmla="*/ 64 h 214"/>
                <a:gd name="T8" fmla="*/ 130 w 198"/>
                <a:gd name="T9" fmla="*/ 145 h 214"/>
                <a:gd name="T10" fmla="*/ 144 w 198"/>
                <a:gd name="T11" fmla="*/ 179 h 214"/>
                <a:gd name="T12" fmla="*/ 165 w 198"/>
                <a:gd name="T13" fmla="*/ 195 h 214"/>
                <a:gd name="T14" fmla="*/ 182 w 198"/>
                <a:gd name="T15" fmla="*/ 185 h 214"/>
                <a:gd name="T16" fmla="*/ 169 w 198"/>
                <a:gd name="T17" fmla="*/ 149 h 214"/>
                <a:gd name="T18" fmla="*/ 137 w 198"/>
                <a:gd name="T19" fmla="*/ 85 h 214"/>
                <a:gd name="T20" fmla="*/ 111 w 198"/>
                <a:gd name="T21" fmla="*/ 22 h 214"/>
                <a:gd name="T22" fmla="*/ 107 w 198"/>
                <a:gd name="T23" fmla="*/ 1 h 214"/>
                <a:gd name="T24" fmla="*/ 96 w 198"/>
                <a:gd name="T25" fmla="*/ 7 h 214"/>
                <a:gd name="T26" fmla="*/ 80 w 198"/>
                <a:gd name="T27" fmla="*/ 13 h 214"/>
                <a:gd name="T28" fmla="*/ 30 w 198"/>
                <a:gd name="T29" fmla="*/ 12 h 214"/>
                <a:gd name="T30" fmla="*/ 0 w 198"/>
                <a:gd name="T31" fmla="*/ 11 h 214"/>
                <a:gd name="T32" fmla="*/ 9 w 198"/>
                <a:gd name="T33" fmla="*/ 17 h 21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8" h="214">
                  <a:moveTo>
                    <a:pt x="45" y="26"/>
                  </a:moveTo>
                  <a:cubicBezTo>
                    <a:pt x="51" y="25"/>
                    <a:pt x="57" y="30"/>
                    <a:pt x="63" y="33"/>
                  </a:cubicBezTo>
                  <a:cubicBezTo>
                    <a:pt x="68" y="36"/>
                    <a:pt x="75" y="37"/>
                    <a:pt x="80" y="41"/>
                  </a:cubicBezTo>
                  <a:cubicBezTo>
                    <a:pt x="89" y="48"/>
                    <a:pt x="97" y="59"/>
                    <a:pt x="102" y="70"/>
                  </a:cubicBezTo>
                  <a:cubicBezTo>
                    <a:pt x="115" y="98"/>
                    <a:pt x="128" y="128"/>
                    <a:pt x="140" y="157"/>
                  </a:cubicBezTo>
                  <a:cubicBezTo>
                    <a:pt x="145" y="170"/>
                    <a:pt x="151" y="182"/>
                    <a:pt x="156" y="194"/>
                  </a:cubicBezTo>
                  <a:cubicBezTo>
                    <a:pt x="161" y="205"/>
                    <a:pt x="164" y="213"/>
                    <a:pt x="177" y="213"/>
                  </a:cubicBezTo>
                  <a:cubicBezTo>
                    <a:pt x="188" y="213"/>
                    <a:pt x="198" y="214"/>
                    <a:pt x="197" y="201"/>
                  </a:cubicBezTo>
                  <a:cubicBezTo>
                    <a:pt x="195" y="187"/>
                    <a:pt x="188" y="175"/>
                    <a:pt x="182" y="162"/>
                  </a:cubicBezTo>
                  <a:cubicBezTo>
                    <a:pt x="172" y="138"/>
                    <a:pt x="160" y="115"/>
                    <a:pt x="149" y="92"/>
                  </a:cubicBezTo>
                  <a:cubicBezTo>
                    <a:pt x="138" y="71"/>
                    <a:pt x="126" y="48"/>
                    <a:pt x="120" y="25"/>
                  </a:cubicBezTo>
                  <a:cubicBezTo>
                    <a:pt x="119" y="21"/>
                    <a:pt x="120" y="2"/>
                    <a:pt x="116" y="1"/>
                  </a:cubicBezTo>
                  <a:cubicBezTo>
                    <a:pt x="113" y="0"/>
                    <a:pt x="106" y="6"/>
                    <a:pt x="104" y="7"/>
                  </a:cubicBezTo>
                  <a:cubicBezTo>
                    <a:pt x="98" y="10"/>
                    <a:pt x="92" y="12"/>
                    <a:pt x="86" y="13"/>
                  </a:cubicBezTo>
                  <a:cubicBezTo>
                    <a:pt x="69" y="16"/>
                    <a:pt x="51" y="12"/>
                    <a:pt x="33" y="12"/>
                  </a:cubicBezTo>
                  <a:cubicBezTo>
                    <a:pt x="26" y="12"/>
                    <a:pt x="4" y="6"/>
                    <a:pt x="0" y="11"/>
                  </a:cubicBezTo>
                  <a:cubicBezTo>
                    <a:pt x="2" y="15"/>
                    <a:pt x="6" y="17"/>
                    <a:pt x="9" y="18"/>
                  </a:cubicBezTo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Freeform 665">
              <a:extLst>
                <a:ext uri="{FF2B5EF4-FFF2-40B4-BE49-F238E27FC236}">
                  <a16:creationId xmlns:a16="http://schemas.microsoft.com/office/drawing/2014/main" id="{FBD2AD43-56AC-463B-BCE2-AE99E77CC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2941"/>
              <a:ext cx="120" cy="72"/>
            </a:xfrm>
            <a:custGeom>
              <a:avLst/>
              <a:gdLst>
                <a:gd name="T0" fmla="*/ 2 w 123"/>
                <a:gd name="T1" fmla="*/ 53 h 74"/>
                <a:gd name="T2" fmla="*/ 1 w 123"/>
                <a:gd name="T3" fmla="*/ 68 h 74"/>
                <a:gd name="T4" fmla="*/ 34 w 123"/>
                <a:gd name="T5" fmla="*/ 49 h 74"/>
                <a:gd name="T6" fmla="*/ 65 w 123"/>
                <a:gd name="T7" fmla="*/ 29 h 74"/>
                <a:gd name="T8" fmla="*/ 89 w 123"/>
                <a:gd name="T9" fmla="*/ 17 h 74"/>
                <a:gd name="T10" fmla="*/ 108 w 123"/>
                <a:gd name="T11" fmla="*/ 9 h 74"/>
                <a:gd name="T12" fmla="*/ 113 w 123"/>
                <a:gd name="T13" fmla="*/ 5 h 74"/>
                <a:gd name="T14" fmla="*/ 98 w 123"/>
                <a:gd name="T15" fmla="*/ 4 h 74"/>
                <a:gd name="T16" fmla="*/ 59 w 123"/>
                <a:gd name="T17" fmla="*/ 21 h 74"/>
                <a:gd name="T18" fmla="*/ 23 w 123"/>
                <a:gd name="T19" fmla="*/ 44 h 74"/>
                <a:gd name="T20" fmla="*/ 7 w 123"/>
                <a:gd name="T21" fmla="*/ 53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3" h="74">
                  <a:moveTo>
                    <a:pt x="2" y="58"/>
                  </a:moveTo>
                  <a:cubicBezTo>
                    <a:pt x="3" y="63"/>
                    <a:pt x="0" y="69"/>
                    <a:pt x="1" y="74"/>
                  </a:cubicBezTo>
                  <a:cubicBezTo>
                    <a:pt x="12" y="73"/>
                    <a:pt x="28" y="58"/>
                    <a:pt x="37" y="52"/>
                  </a:cubicBezTo>
                  <a:cubicBezTo>
                    <a:pt x="48" y="45"/>
                    <a:pt x="60" y="39"/>
                    <a:pt x="71" y="32"/>
                  </a:cubicBezTo>
                  <a:cubicBezTo>
                    <a:pt x="79" y="27"/>
                    <a:pt x="86" y="20"/>
                    <a:pt x="95" y="17"/>
                  </a:cubicBezTo>
                  <a:cubicBezTo>
                    <a:pt x="103" y="14"/>
                    <a:pt x="110" y="14"/>
                    <a:pt x="117" y="9"/>
                  </a:cubicBezTo>
                  <a:cubicBezTo>
                    <a:pt x="119" y="8"/>
                    <a:pt x="123" y="9"/>
                    <a:pt x="122" y="5"/>
                  </a:cubicBezTo>
                  <a:cubicBezTo>
                    <a:pt x="120" y="0"/>
                    <a:pt x="108" y="3"/>
                    <a:pt x="106" y="4"/>
                  </a:cubicBezTo>
                  <a:cubicBezTo>
                    <a:pt x="91" y="8"/>
                    <a:pt x="76" y="16"/>
                    <a:pt x="63" y="24"/>
                  </a:cubicBezTo>
                  <a:cubicBezTo>
                    <a:pt x="51" y="32"/>
                    <a:pt x="38" y="40"/>
                    <a:pt x="26" y="47"/>
                  </a:cubicBezTo>
                  <a:cubicBezTo>
                    <a:pt x="22" y="50"/>
                    <a:pt x="9" y="60"/>
                    <a:pt x="7" y="58"/>
                  </a:cubicBezTo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666">
              <a:extLst>
                <a:ext uri="{FF2B5EF4-FFF2-40B4-BE49-F238E27FC236}">
                  <a16:creationId xmlns:a16="http://schemas.microsoft.com/office/drawing/2014/main" id="{6F2B803E-6D63-4548-AF8D-387F05D86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" y="2983"/>
              <a:ext cx="261" cy="47"/>
            </a:xfrm>
            <a:custGeom>
              <a:avLst/>
              <a:gdLst>
                <a:gd name="T0" fmla="*/ 22 w 267"/>
                <a:gd name="T1" fmla="*/ 3 h 49"/>
                <a:gd name="T2" fmla="*/ 4 w 267"/>
                <a:gd name="T3" fmla="*/ 11 h 49"/>
                <a:gd name="T4" fmla="*/ 51 w 267"/>
                <a:gd name="T5" fmla="*/ 15 h 49"/>
                <a:gd name="T6" fmla="*/ 149 w 267"/>
                <a:gd name="T7" fmla="*/ 27 h 49"/>
                <a:gd name="T8" fmla="*/ 192 w 267"/>
                <a:gd name="T9" fmla="*/ 34 h 49"/>
                <a:gd name="T10" fmla="*/ 222 w 267"/>
                <a:gd name="T11" fmla="*/ 42 h 49"/>
                <a:gd name="T12" fmla="*/ 241 w 267"/>
                <a:gd name="T13" fmla="*/ 36 h 49"/>
                <a:gd name="T14" fmla="*/ 219 w 267"/>
                <a:gd name="T15" fmla="*/ 25 h 49"/>
                <a:gd name="T16" fmla="*/ 147 w 267"/>
                <a:gd name="T17" fmla="*/ 13 h 49"/>
                <a:gd name="T18" fmla="*/ 105 w 267"/>
                <a:gd name="T19" fmla="*/ 9 h 49"/>
                <a:gd name="T20" fmla="*/ 59 w 267"/>
                <a:gd name="T21" fmla="*/ 3 h 49"/>
                <a:gd name="T22" fmla="*/ 19 w 267"/>
                <a:gd name="T23" fmla="*/ 0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7" h="49">
                  <a:moveTo>
                    <a:pt x="23" y="3"/>
                  </a:moveTo>
                  <a:cubicBezTo>
                    <a:pt x="18" y="2"/>
                    <a:pt x="0" y="3"/>
                    <a:pt x="4" y="11"/>
                  </a:cubicBezTo>
                  <a:cubicBezTo>
                    <a:pt x="8" y="19"/>
                    <a:pt x="47" y="16"/>
                    <a:pt x="54" y="18"/>
                  </a:cubicBezTo>
                  <a:cubicBezTo>
                    <a:pt x="90" y="23"/>
                    <a:pt x="125" y="23"/>
                    <a:pt x="160" y="30"/>
                  </a:cubicBezTo>
                  <a:cubicBezTo>
                    <a:pt x="175" y="34"/>
                    <a:pt x="191" y="35"/>
                    <a:pt x="206" y="39"/>
                  </a:cubicBezTo>
                  <a:cubicBezTo>
                    <a:pt x="216" y="42"/>
                    <a:pt x="227" y="47"/>
                    <a:pt x="237" y="48"/>
                  </a:cubicBezTo>
                  <a:cubicBezTo>
                    <a:pt x="243" y="49"/>
                    <a:pt x="255" y="47"/>
                    <a:pt x="259" y="42"/>
                  </a:cubicBezTo>
                  <a:cubicBezTo>
                    <a:pt x="267" y="32"/>
                    <a:pt x="240" y="29"/>
                    <a:pt x="234" y="28"/>
                  </a:cubicBezTo>
                  <a:cubicBezTo>
                    <a:pt x="209" y="22"/>
                    <a:pt x="183" y="22"/>
                    <a:pt x="157" y="16"/>
                  </a:cubicBezTo>
                  <a:cubicBezTo>
                    <a:pt x="142" y="13"/>
                    <a:pt x="126" y="12"/>
                    <a:pt x="111" y="9"/>
                  </a:cubicBezTo>
                  <a:cubicBezTo>
                    <a:pt x="94" y="5"/>
                    <a:pt x="79" y="5"/>
                    <a:pt x="62" y="3"/>
                  </a:cubicBezTo>
                  <a:cubicBezTo>
                    <a:pt x="49" y="2"/>
                    <a:pt x="33" y="3"/>
                    <a:pt x="19" y="0"/>
                  </a:cubicBezTo>
                </a:path>
              </a:pathLst>
            </a:custGeom>
            <a:solidFill>
              <a:srgbClr val="5B5B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51B01178-8193-48E3-B1F3-32E8DF6932A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Lifestyle (2)</a:t>
            </a:r>
          </a:p>
        </p:txBody>
      </p:sp>
      <p:grpSp>
        <p:nvGrpSpPr>
          <p:cNvPr id="43010" name="Group 3">
            <a:extLst>
              <a:ext uri="{FF2B5EF4-FFF2-40B4-BE49-F238E27FC236}">
                <a16:creationId xmlns:a16="http://schemas.microsoft.com/office/drawing/2014/main" id="{5F072309-38C6-4DB3-A7D6-161E32E383E6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47800"/>
            <a:ext cx="1974850" cy="4278313"/>
            <a:chOff x="2055" y="719"/>
            <a:chExt cx="1510" cy="3271"/>
          </a:xfrm>
        </p:grpSpPr>
        <p:sp>
          <p:nvSpPr>
            <p:cNvPr id="43262" name="Freeform 4">
              <a:extLst>
                <a:ext uri="{FF2B5EF4-FFF2-40B4-BE49-F238E27FC236}">
                  <a16:creationId xmlns:a16="http://schemas.microsoft.com/office/drawing/2014/main" id="{7DBB063D-85EF-4198-A28C-E4EF104B9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393"/>
              <a:ext cx="724" cy="1478"/>
            </a:xfrm>
            <a:custGeom>
              <a:avLst/>
              <a:gdLst>
                <a:gd name="T0" fmla="*/ 567 w 622"/>
                <a:gd name="T1" fmla="*/ 0 h 1272"/>
                <a:gd name="T2" fmla="*/ 446 w 622"/>
                <a:gd name="T3" fmla="*/ 381 h 1272"/>
                <a:gd name="T4" fmla="*/ 339 w 622"/>
                <a:gd name="T5" fmla="*/ 736 h 1272"/>
                <a:gd name="T6" fmla="*/ 189 w 622"/>
                <a:gd name="T7" fmla="*/ 1174 h 1272"/>
                <a:gd name="T8" fmla="*/ 73 w 622"/>
                <a:gd name="T9" fmla="*/ 1757 h 1272"/>
                <a:gd name="T10" fmla="*/ 9 w 622"/>
                <a:gd name="T11" fmla="*/ 1995 h 1272"/>
                <a:gd name="T12" fmla="*/ 375 w 622"/>
                <a:gd name="T13" fmla="*/ 1921 h 1272"/>
                <a:gd name="T14" fmla="*/ 282 w 622"/>
                <a:gd name="T15" fmla="*/ 1751 h 1272"/>
                <a:gd name="T16" fmla="*/ 535 w 622"/>
                <a:gd name="T17" fmla="*/ 1142 h 1272"/>
                <a:gd name="T18" fmla="*/ 644 w 622"/>
                <a:gd name="T19" fmla="*/ 899 h 1272"/>
                <a:gd name="T20" fmla="*/ 737 w 622"/>
                <a:gd name="T21" fmla="*/ 705 h 1272"/>
                <a:gd name="T22" fmla="*/ 798 w 622"/>
                <a:gd name="T23" fmla="*/ 551 h 1272"/>
                <a:gd name="T24" fmla="*/ 981 w 622"/>
                <a:gd name="T25" fmla="*/ 149 h 1272"/>
                <a:gd name="T26" fmla="*/ 567 w 622"/>
                <a:gd name="T27" fmla="*/ 0 h 1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2" h="1272">
                  <a:moveTo>
                    <a:pt x="359" y="0"/>
                  </a:moveTo>
                  <a:cubicBezTo>
                    <a:pt x="359" y="0"/>
                    <a:pt x="292" y="159"/>
                    <a:pt x="283" y="243"/>
                  </a:cubicBezTo>
                  <a:cubicBezTo>
                    <a:pt x="274" y="327"/>
                    <a:pt x="247" y="428"/>
                    <a:pt x="215" y="469"/>
                  </a:cubicBezTo>
                  <a:cubicBezTo>
                    <a:pt x="183" y="511"/>
                    <a:pt x="111" y="643"/>
                    <a:pt x="119" y="748"/>
                  </a:cubicBezTo>
                  <a:cubicBezTo>
                    <a:pt x="127" y="853"/>
                    <a:pt x="75" y="1043"/>
                    <a:pt x="46" y="1120"/>
                  </a:cubicBezTo>
                  <a:cubicBezTo>
                    <a:pt x="16" y="1197"/>
                    <a:pt x="0" y="1212"/>
                    <a:pt x="6" y="1272"/>
                  </a:cubicBezTo>
                  <a:cubicBezTo>
                    <a:pt x="238" y="1225"/>
                    <a:pt x="238" y="1225"/>
                    <a:pt x="238" y="1225"/>
                  </a:cubicBezTo>
                  <a:cubicBezTo>
                    <a:pt x="238" y="1225"/>
                    <a:pt x="163" y="1180"/>
                    <a:pt x="179" y="1116"/>
                  </a:cubicBezTo>
                  <a:cubicBezTo>
                    <a:pt x="195" y="1052"/>
                    <a:pt x="307" y="817"/>
                    <a:pt x="339" y="728"/>
                  </a:cubicBezTo>
                  <a:cubicBezTo>
                    <a:pt x="371" y="639"/>
                    <a:pt x="400" y="597"/>
                    <a:pt x="408" y="573"/>
                  </a:cubicBezTo>
                  <a:cubicBezTo>
                    <a:pt x="416" y="549"/>
                    <a:pt x="470" y="483"/>
                    <a:pt x="467" y="449"/>
                  </a:cubicBezTo>
                  <a:cubicBezTo>
                    <a:pt x="464" y="416"/>
                    <a:pt x="475" y="399"/>
                    <a:pt x="506" y="351"/>
                  </a:cubicBezTo>
                  <a:cubicBezTo>
                    <a:pt x="536" y="303"/>
                    <a:pt x="610" y="148"/>
                    <a:pt x="622" y="95"/>
                  </a:cubicBezTo>
                  <a:cubicBezTo>
                    <a:pt x="622" y="95"/>
                    <a:pt x="467" y="7"/>
                    <a:pt x="359" y="0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3" name="Freeform 5">
              <a:extLst>
                <a:ext uri="{FF2B5EF4-FFF2-40B4-BE49-F238E27FC236}">
                  <a16:creationId xmlns:a16="http://schemas.microsoft.com/office/drawing/2014/main" id="{ED872514-A483-494D-899E-C8755EA12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393"/>
              <a:ext cx="724" cy="1478"/>
            </a:xfrm>
            <a:custGeom>
              <a:avLst/>
              <a:gdLst>
                <a:gd name="T0" fmla="*/ 567 w 622"/>
                <a:gd name="T1" fmla="*/ 0 h 1272"/>
                <a:gd name="T2" fmla="*/ 446 w 622"/>
                <a:gd name="T3" fmla="*/ 381 h 1272"/>
                <a:gd name="T4" fmla="*/ 339 w 622"/>
                <a:gd name="T5" fmla="*/ 736 h 1272"/>
                <a:gd name="T6" fmla="*/ 189 w 622"/>
                <a:gd name="T7" fmla="*/ 1174 h 1272"/>
                <a:gd name="T8" fmla="*/ 73 w 622"/>
                <a:gd name="T9" fmla="*/ 1757 h 1272"/>
                <a:gd name="T10" fmla="*/ 9 w 622"/>
                <a:gd name="T11" fmla="*/ 1995 h 1272"/>
                <a:gd name="T12" fmla="*/ 375 w 622"/>
                <a:gd name="T13" fmla="*/ 1921 h 1272"/>
                <a:gd name="T14" fmla="*/ 282 w 622"/>
                <a:gd name="T15" fmla="*/ 1751 h 1272"/>
                <a:gd name="T16" fmla="*/ 535 w 622"/>
                <a:gd name="T17" fmla="*/ 1142 h 1272"/>
                <a:gd name="T18" fmla="*/ 644 w 622"/>
                <a:gd name="T19" fmla="*/ 899 h 1272"/>
                <a:gd name="T20" fmla="*/ 737 w 622"/>
                <a:gd name="T21" fmla="*/ 705 h 1272"/>
                <a:gd name="T22" fmla="*/ 798 w 622"/>
                <a:gd name="T23" fmla="*/ 551 h 1272"/>
                <a:gd name="T24" fmla="*/ 981 w 622"/>
                <a:gd name="T25" fmla="*/ 149 h 1272"/>
                <a:gd name="T26" fmla="*/ 567 w 622"/>
                <a:gd name="T27" fmla="*/ 0 h 12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22" h="1272">
                  <a:moveTo>
                    <a:pt x="359" y="0"/>
                  </a:moveTo>
                  <a:cubicBezTo>
                    <a:pt x="359" y="0"/>
                    <a:pt x="292" y="159"/>
                    <a:pt x="283" y="243"/>
                  </a:cubicBezTo>
                  <a:cubicBezTo>
                    <a:pt x="274" y="327"/>
                    <a:pt x="247" y="428"/>
                    <a:pt x="215" y="469"/>
                  </a:cubicBezTo>
                  <a:cubicBezTo>
                    <a:pt x="183" y="511"/>
                    <a:pt x="111" y="643"/>
                    <a:pt x="119" y="748"/>
                  </a:cubicBezTo>
                  <a:cubicBezTo>
                    <a:pt x="127" y="853"/>
                    <a:pt x="75" y="1043"/>
                    <a:pt x="46" y="1120"/>
                  </a:cubicBezTo>
                  <a:cubicBezTo>
                    <a:pt x="16" y="1197"/>
                    <a:pt x="0" y="1212"/>
                    <a:pt x="6" y="1272"/>
                  </a:cubicBezTo>
                  <a:cubicBezTo>
                    <a:pt x="238" y="1225"/>
                    <a:pt x="238" y="1225"/>
                    <a:pt x="238" y="1225"/>
                  </a:cubicBezTo>
                  <a:cubicBezTo>
                    <a:pt x="238" y="1225"/>
                    <a:pt x="163" y="1180"/>
                    <a:pt x="179" y="1116"/>
                  </a:cubicBezTo>
                  <a:cubicBezTo>
                    <a:pt x="195" y="1052"/>
                    <a:pt x="307" y="817"/>
                    <a:pt x="339" y="728"/>
                  </a:cubicBezTo>
                  <a:cubicBezTo>
                    <a:pt x="371" y="639"/>
                    <a:pt x="400" y="597"/>
                    <a:pt x="408" y="573"/>
                  </a:cubicBezTo>
                  <a:cubicBezTo>
                    <a:pt x="416" y="549"/>
                    <a:pt x="470" y="483"/>
                    <a:pt x="467" y="449"/>
                  </a:cubicBezTo>
                  <a:cubicBezTo>
                    <a:pt x="464" y="416"/>
                    <a:pt x="475" y="399"/>
                    <a:pt x="506" y="351"/>
                  </a:cubicBezTo>
                  <a:cubicBezTo>
                    <a:pt x="536" y="303"/>
                    <a:pt x="610" y="148"/>
                    <a:pt x="622" y="95"/>
                  </a:cubicBezTo>
                  <a:cubicBezTo>
                    <a:pt x="622" y="95"/>
                    <a:pt x="467" y="7"/>
                    <a:pt x="359" y="0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4" name="Freeform 6">
              <a:extLst>
                <a:ext uri="{FF2B5EF4-FFF2-40B4-BE49-F238E27FC236}">
                  <a16:creationId xmlns:a16="http://schemas.microsoft.com/office/drawing/2014/main" id="{82CA7413-3ADC-405A-99A5-73EA60DDD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2226"/>
              <a:ext cx="911" cy="1197"/>
            </a:xfrm>
            <a:custGeom>
              <a:avLst/>
              <a:gdLst>
                <a:gd name="T0" fmla="*/ 26 w 783"/>
                <a:gd name="T1" fmla="*/ 321 h 1029"/>
                <a:gd name="T2" fmla="*/ 340 w 783"/>
                <a:gd name="T3" fmla="*/ 480 h 1029"/>
                <a:gd name="T4" fmla="*/ 818 w 783"/>
                <a:gd name="T5" fmla="*/ 640 h 1029"/>
                <a:gd name="T6" fmla="*/ 607 w 783"/>
                <a:gd name="T7" fmla="*/ 881 h 1029"/>
                <a:gd name="T8" fmla="*/ 485 w 783"/>
                <a:gd name="T9" fmla="*/ 1111 h 1029"/>
                <a:gd name="T10" fmla="*/ 180 w 783"/>
                <a:gd name="T11" fmla="*/ 1404 h 1029"/>
                <a:gd name="T12" fmla="*/ 192 w 783"/>
                <a:gd name="T13" fmla="*/ 1572 h 1029"/>
                <a:gd name="T14" fmla="*/ 415 w 783"/>
                <a:gd name="T15" fmla="*/ 1591 h 1029"/>
                <a:gd name="T16" fmla="*/ 499 w 783"/>
                <a:gd name="T17" fmla="*/ 1416 h 1029"/>
                <a:gd name="T18" fmla="*/ 983 w 783"/>
                <a:gd name="T19" fmla="*/ 991 h 1029"/>
                <a:gd name="T20" fmla="*/ 1126 w 783"/>
                <a:gd name="T21" fmla="*/ 835 h 1029"/>
                <a:gd name="T22" fmla="*/ 1202 w 783"/>
                <a:gd name="T23" fmla="*/ 621 h 1029"/>
                <a:gd name="T24" fmla="*/ 1108 w 783"/>
                <a:gd name="T25" fmla="*/ 473 h 1029"/>
                <a:gd name="T26" fmla="*/ 538 w 783"/>
                <a:gd name="T27" fmla="*/ 0 h 1029"/>
                <a:gd name="T28" fmla="*/ 240 w 783"/>
                <a:gd name="T29" fmla="*/ 3 h 1029"/>
                <a:gd name="T30" fmla="*/ 26 w 783"/>
                <a:gd name="T31" fmla="*/ 321 h 10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3" h="1029">
                  <a:moveTo>
                    <a:pt x="16" y="204"/>
                  </a:moveTo>
                  <a:cubicBezTo>
                    <a:pt x="16" y="204"/>
                    <a:pt x="108" y="282"/>
                    <a:pt x="216" y="305"/>
                  </a:cubicBezTo>
                  <a:cubicBezTo>
                    <a:pt x="324" y="328"/>
                    <a:pt x="464" y="349"/>
                    <a:pt x="519" y="407"/>
                  </a:cubicBezTo>
                  <a:cubicBezTo>
                    <a:pt x="519" y="407"/>
                    <a:pt x="441" y="452"/>
                    <a:pt x="386" y="560"/>
                  </a:cubicBezTo>
                  <a:cubicBezTo>
                    <a:pt x="330" y="668"/>
                    <a:pt x="343" y="668"/>
                    <a:pt x="308" y="706"/>
                  </a:cubicBezTo>
                  <a:cubicBezTo>
                    <a:pt x="273" y="744"/>
                    <a:pt x="171" y="875"/>
                    <a:pt x="114" y="892"/>
                  </a:cubicBezTo>
                  <a:cubicBezTo>
                    <a:pt x="114" y="892"/>
                    <a:pt x="61" y="967"/>
                    <a:pt x="122" y="998"/>
                  </a:cubicBezTo>
                  <a:cubicBezTo>
                    <a:pt x="182" y="1029"/>
                    <a:pt x="264" y="1011"/>
                    <a:pt x="264" y="1011"/>
                  </a:cubicBezTo>
                  <a:cubicBezTo>
                    <a:pt x="264" y="1011"/>
                    <a:pt x="259" y="949"/>
                    <a:pt x="317" y="899"/>
                  </a:cubicBezTo>
                  <a:cubicBezTo>
                    <a:pt x="374" y="848"/>
                    <a:pt x="576" y="672"/>
                    <a:pt x="624" y="629"/>
                  </a:cubicBezTo>
                  <a:cubicBezTo>
                    <a:pt x="671" y="587"/>
                    <a:pt x="699" y="557"/>
                    <a:pt x="715" y="530"/>
                  </a:cubicBezTo>
                  <a:cubicBezTo>
                    <a:pt x="732" y="504"/>
                    <a:pt x="783" y="436"/>
                    <a:pt x="763" y="395"/>
                  </a:cubicBezTo>
                  <a:cubicBezTo>
                    <a:pt x="743" y="355"/>
                    <a:pt x="733" y="336"/>
                    <a:pt x="703" y="301"/>
                  </a:cubicBezTo>
                  <a:cubicBezTo>
                    <a:pt x="673" y="266"/>
                    <a:pt x="463" y="55"/>
                    <a:pt x="341" y="0"/>
                  </a:cubicBezTo>
                  <a:cubicBezTo>
                    <a:pt x="152" y="3"/>
                    <a:pt x="152" y="3"/>
                    <a:pt x="152" y="3"/>
                  </a:cubicBezTo>
                  <a:cubicBezTo>
                    <a:pt x="152" y="3"/>
                    <a:pt x="0" y="99"/>
                    <a:pt x="16" y="204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5" name="Freeform 7">
              <a:extLst>
                <a:ext uri="{FF2B5EF4-FFF2-40B4-BE49-F238E27FC236}">
                  <a16:creationId xmlns:a16="http://schemas.microsoft.com/office/drawing/2014/main" id="{C2114BA2-3F2B-4262-8596-B683325DD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226"/>
              <a:ext cx="912" cy="1197"/>
            </a:xfrm>
            <a:custGeom>
              <a:avLst/>
              <a:gdLst>
                <a:gd name="T0" fmla="*/ 27 w 784"/>
                <a:gd name="T1" fmla="*/ 320 h 1029"/>
                <a:gd name="T2" fmla="*/ 341 w 784"/>
                <a:gd name="T3" fmla="*/ 479 h 1029"/>
                <a:gd name="T4" fmla="*/ 819 w 784"/>
                <a:gd name="T5" fmla="*/ 639 h 1029"/>
                <a:gd name="T6" fmla="*/ 608 w 784"/>
                <a:gd name="T7" fmla="*/ 879 h 1029"/>
                <a:gd name="T8" fmla="*/ 486 w 784"/>
                <a:gd name="T9" fmla="*/ 1110 h 1029"/>
                <a:gd name="T10" fmla="*/ 181 w 784"/>
                <a:gd name="T11" fmla="*/ 1404 h 1029"/>
                <a:gd name="T12" fmla="*/ 192 w 784"/>
                <a:gd name="T13" fmla="*/ 1569 h 1029"/>
                <a:gd name="T14" fmla="*/ 416 w 784"/>
                <a:gd name="T15" fmla="*/ 1590 h 1029"/>
                <a:gd name="T16" fmla="*/ 499 w 784"/>
                <a:gd name="T17" fmla="*/ 1415 h 1029"/>
                <a:gd name="T18" fmla="*/ 983 w 784"/>
                <a:gd name="T19" fmla="*/ 991 h 1029"/>
                <a:gd name="T20" fmla="*/ 1127 w 784"/>
                <a:gd name="T21" fmla="*/ 832 h 1029"/>
                <a:gd name="T22" fmla="*/ 1203 w 784"/>
                <a:gd name="T23" fmla="*/ 621 h 1029"/>
                <a:gd name="T24" fmla="*/ 1109 w 784"/>
                <a:gd name="T25" fmla="*/ 472 h 1029"/>
                <a:gd name="T26" fmla="*/ 537 w 784"/>
                <a:gd name="T27" fmla="*/ 0 h 1029"/>
                <a:gd name="T28" fmla="*/ 241 w 784"/>
                <a:gd name="T29" fmla="*/ 2 h 1029"/>
                <a:gd name="T30" fmla="*/ 27 w 784"/>
                <a:gd name="T31" fmla="*/ 320 h 10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84" h="1029">
                  <a:moveTo>
                    <a:pt x="17" y="203"/>
                  </a:moveTo>
                  <a:cubicBezTo>
                    <a:pt x="17" y="203"/>
                    <a:pt x="109" y="281"/>
                    <a:pt x="217" y="304"/>
                  </a:cubicBezTo>
                  <a:cubicBezTo>
                    <a:pt x="325" y="327"/>
                    <a:pt x="465" y="348"/>
                    <a:pt x="520" y="406"/>
                  </a:cubicBezTo>
                  <a:cubicBezTo>
                    <a:pt x="520" y="406"/>
                    <a:pt x="442" y="451"/>
                    <a:pt x="387" y="559"/>
                  </a:cubicBezTo>
                  <a:cubicBezTo>
                    <a:pt x="331" y="668"/>
                    <a:pt x="344" y="668"/>
                    <a:pt x="309" y="705"/>
                  </a:cubicBezTo>
                  <a:cubicBezTo>
                    <a:pt x="273" y="743"/>
                    <a:pt x="172" y="874"/>
                    <a:pt x="115" y="892"/>
                  </a:cubicBezTo>
                  <a:cubicBezTo>
                    <a:pt x="115" y="892"/>
                    <a:pt x="62" y="966"/>
                    <a:pt x="122" y="997"/>
                  </a:cubicBezTo>
                  <a:cubicBezTo>
                    <a:pt x="183" y="1029"/>
                    <a:pt x="265" y="1010"/>
                    <a:pt x="265" y="1010"/>
                  </a:cubicBezTo>
                  <a:cubicBezTo>
                    <a:pt x="265" y="1010"/>
                    <a:pt x="260" y="948"/>
                    <a:pt x="317" y="898"/>
                  </a:cubicBezTo>
                  <a:cubicBezTo>
                    <a:pt x="375" y="848"/>
                    <a:pt x="577" y="671"/>
                    <a:pt x="624" y="629"/>
                  </a:cubicBezTo>
                  <a:cubicBezTo>
                    <a:pt x="672" y="586"/>
                    <a:pt x="700" y="556"/>
                    <a:pt x="716" y="529"/>
                  </a:cubicBezTo>
                  <a:cubicBezTo>
                    <a:pt x="733" y="503"/>
                    <a:pt x="784" y="435"/>
                    <a:pt x="764" y="395"/>
                  </a:cubicBezTo>
                  <a:cubicBezTo>
                    <a:pt x="744" y="354"/>
                    <a:pt x="734" y="336"/>
                    <a:pt x="704" y="300"/>
                  </a:cubicBezTo>
                  <a:cubicBezTo>
                    <a:pt x="673" y="265"/>
                    <a:pt x="463" y="54"/>
                    <a:pt x="341" y="0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2"/>
                    <a:pt x="0" y="98"/>
                    <a:pt x="17" y="203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6" name="Freeform 8">
              <a:extLst>
                <a:ext uri="{FF2B5EF4-FFF2-40B4-BE49-F238E27FC236}">
                  <a16:creationId xmlns:a16="http://schemas.microsoft.com/office/drawing/2014/main" id="{C7CE0767-D4F8-4440-8066-C0622277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964"/>
              <a:ext cx="638" cy="527"/>
            </a:xfrm>
            <a:custGeom>
              <a:avLst/>
              <a:gdLst>
                <a:gd name="T0" fmla="*/ 200 w 548"/>
                <a:gd name="T1" fmla="*/ 0 h 454"/>
                <a:gd name="T2" fmla="*/ 125 w 548"/>
                <a:gd name="T3" fmla="*/ 118 h 454"/>
                <a:gd name="T4" fmla="*/ 61 w 548"/>
                <a:gd name="T5" fmla="*/ 265 h 454"/>
                <a:gd name="T6" fmla="*/ 71 w 548"/>
                <a:gd name="T7" fmla="*/ 399 h 454"/>
                <a:gd name="T8" fmla="*/ 47 w 548"/>
                <a:gd name="T9" fmla="*/ 472 h 454"/>
                <a:gd name="T10" fmla="*/ 33 w 548"/>
                <a:gd name="T11" fmla="*/ 587 h 454"/>
                <a:gd name="T12" fmla="*/ 146 w 548"/>
                <a:gd name="T13" fmla="*/ 613 h 454"/>
                <a:gd name="T14" fmla="*/ 166 w 548"/>
                <a:gd name="T15" fmla="*/ 669 h 454"/>
                <a:gd name="T16" fmla="*/ 204 w 548"/>
                <a:gd name="T17" fmla="*/ 696 h 454"/>
                <a:gd name="T18" fmla="*/ 300 w 548"/>
                <a:gd name="T19" fmla="*/ 710 h 454"/>
                <a:gd name="T20" fmla="*/ 300 w 548"/>
                <a:gd name="T21" fmla="*/ 665 h 454"/>
                <a:gd name="T22" fmla="*/ 296 w 548"/>
                <a:gd name="T23" fmla="*/ 606 h 454"/>
                <a:gd name="T24" fmla="*/ 403 w 548"/>
                <a:gd name="T25" fmla="*/ 514 h 454"/>
                <a:gd name="T26" fmla="*/ 530 w 548"/>
                <a:gd name="T27" fmla="*/ 391 h 454"/>
                <a:gd name="T28" fmla="*/ 641 w 548"/>
                <a:gd name="T29" fmla="*/ 396 h 454"/>
                <a:gd name="T30" fmla="*/ 806 w 548"/>
                <a:gd name="T31" fmla="*/ 388 h 454"/>
                <a:gd name="T32" fmla="*/ 865 w 548"/>
                <a:gd name="T33" fmla="*/ 387 h 454"/>
                <a:gd name="T34" fmla="*/ 779 w 548"/>
                <a:gd name="T35" fmla="*/ 338 h 454"/>
                <a:gd name="T36" fmla="*/ 742 w 548"/>
                <a:gd name="T37" fmla="*/ 290 h 454"/>
                <a:gd name="T38" fmla="*/ 739 w 548"/>
                <a:gd name="T39" fmla="*/ 262 h 454"/>
                <a:gd name="T40" fmla="*/ 695 w 548"/>
                <a:gd name="T41" fmla="*/ 224 h 454"/>
                <a:gd name="T42" fmla="*/ 200 w 548"/>
                <a:gd name="T43" fmla="*/ 0 h 45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48" h="454">
                  <a:moveTo>
                    <a:pt x="127" y="0"/>
                  </a:moveTo>
                  <a:cubicBezTo>
                    <a:pt x="127" y="0"/>
                    <a:pt x="91" y="59"/>
                    <a:pt x="79" y="76"/>
                  </a:cubicBezTo>
                  <a:cubicBezTo>
                    <a:pt x="67" y="93"/>
                    <a:pt x="42" y="130"/>
                    <a:pt x="39" y="169"/>
                  </a:cubicBezTo>
                  <a:cubicBezTo>
                    <a:pt x="36" y="208"/>
                    <a:pt x="45" y="255"/>
                    <a:pt x="45" y="255"/>
                  </a:cubicBezTo>
                  <a:cubicBezTo>
                    <a:pt x="45" y="255"/>
                    <a:pt x="36" y="280"/>
                    <a:pt x="29" y="302"/>
                  </a:cubicBezTo>
                  <a:cubicBezTo>
                    <a:pt x="22" y="324"/>
                    <a:pt x="0" y="363"/>
                    <a:pt x="21" y="376"/>
                  </a:cubicBezTo>
                  <a:cubicBezTo>
                    <a:pt x="42" y="389"/>
                    <a:pt x="92" y="392"/>
                    <a:pt x="92" y="392"/>
                  </a:cubicBezTo>
                  <a:cubicBezTo>
                    <a:pt x="92" y="392"/>
                    <a:pt x="98" y="414"/>
                    <a:pt x="106" y="427"/>
                  </a:cubicBezTo>
                  <a:cubicBezTo>
                    <a:pt x="114" y="440"/>
                    <a:pt x="110" y="443"/>
                    <a:pt x="129" y="445"/>
                  </a:cubicBezTo>
                  <a:cubicBezTo>
                    <a:pt x="148" y="447"/>
                    <a:pt x="191" y="454"/>
                    <a:pt x="191" y="454"/>
                  </a:cubicBezTo>
                  <a:cubicBezTo>
                    <a:pt x="191" y="454"/>
                    <a:pt x="201" y="440"/>
                    <a:pt x="191" y="426"/>
                  </a:cubicBezTo>
                  <a:cubicBezTo>
                    <a:pt x="181" y="412"/>
                    <a:pt x="177" y="402"/>
                    <a:pt x="187" y="388"/>
                  </a:cubicBezTo>
                  <a:cubicBezTo>
                    <a:pt x="197" y="374"/>
                    <a:pt x="236" y="342"/>
                    <a:pt x="255" y="329"/>
                  </a:cubicBezTo>
                  <a:cubicBezTo>
                    <a:pt x="274" y="316"/>
                    <a:pt x="339" y="269"/>
                    <a:pt x="336" y="250"/>
                  </a:cubicBezTo>
                  <a:cubicBezTo>
                    <a:pt x="336" y="250"/>
                    <a:pt x="376" y="256"/>
                    <a:pt x="406" y="253"/>
                  </a:cubicBezTo>
                  <a:cubicBezTo>
                    <a:pt x="436" y="250"/>
                    <a:pt x="495" y="248"/>
                    <a:pt x="510" y="248"/>
                  </a:cubicBezTo>
                  <a:cubicBezTo>
                    <a:pt x="525" y="248"/>
                    <a:pt x="548" y="247"/>
                    <a:pt x="548" y="247"/>
                  </a:cubicBezTo>
                  <a:cubicBezTo>
                    <a:pt x="548" y="247"/>
                    <a:pt x="510" y="227"/>
                    <a:pt x="494" y="216"/>
                  </a:cubicBezTo>
                  <a:cubicBezTo>
                    <a:pt x="478" y="205"/>
                    <a:pt x="468" y="194"/>
                    <a:pt x="470" y="185"/>
                  </a:cubicBezTo>
                  <a:cubicBezTo>
                    <a:pt x="472" y="176"/>
                    <a:pt x="479" y="177"/>
                    <a:pt x="468" y="168"/>
                  </a:cubicBezTo>
                  <a:cubicBezTo>
                    <a:pt x="457" y="159"/>
                    <a:pt x="441" y="143"/>
                    <a:pt x="441" y="143"/>
                  </a:cubicBezTo>
                  <a:cubicBezTo>
                    <a:pt x="441" y="143"/>
                    <a:pt x="239" y="20"/>
                    <a:pt x="127" y="0"/>
                  </a:cubicBezTo>
                  <a:close/>
                </a:path>
              </a:pathLst>
            </a:custGeom>
            <a:solidFill>
              <a:srgbClr val="7BB4DD"/>
            </a:solidFill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67" name="Freeform 9">
              <a:extLst>
                <a:ext uri="{FF2B5EF4-FFF2-40B4-BE49-F238E27FC236}">
                  <a16:creationId xmlns:a16="http://schemas.microsoft.com/office/drawing/2014/main" id="{0119FD7B-27B0-4859-91A1-84A03A68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726"/>
              <a:ext cx="492" cy="913"/>
            </a:xfrm>
            <a:custGeom>
              <a:avLst/>
              <a:gdLst>
                <a:gd name="T0" fmla="*/ 67 w 423"/>
                <a:gd name="T1" fmla="*/ 1160 h 786"/>
                <a:gd name="T2" fmla="*/ 456 w 423"/>
                <a:gd name="T3" fmla="*/ 1232 h 786"/>
                <a:gd name="T4" fmla="*/ 475 w 423"/>
                <a:gd name="T5" fmla="*/ 889 h 786"/>
                <a:gd name="T6" fmla="*/ 413 w 423"/>
                <a:gd name="T7" fmla="*/ 727 h 786"/>
                <a:gd name="T8" fmla="*/ 330 w 423"/>
                <a:gd name="T9" fmla="*/ 702 h 786"/>
                <a:gd name="T10" fmla="*/ 440 w 423"/>
                <a:gd name="T11" fmla="*/ 676 h 786"/>
                <a:gd name="T12" fmla="*/ 513 w 423"/>
                <a:gd name="T13" fmla="*/ 632 h 786"/>
                <a:gd name="T14" fmla="*/ 549 w 423"/>
                <a:gd name="T15" fmla="*/ 611 h 786"/>
                <a:gd name="T16" fmla="*/ 542 w 423"/>
                <a:gd name="T17" fmla="*/ 575 h 786"/>
                <a:gd name="T18" fmla="*/ 582 w 423"/>
                <a:gd name="T19" fmla="*/ 574 h 786"/>
                <a:gd name="T20" fmla="*/ 589 w 423"/>
                <a:gd name="T21" fmla="*/ 546 h 786"/>
                <a:gd name="T22" fmla="*/ 619 w 423"/>
                <a:gd name="T23" fmla="*/ 518 h 786"/>
                <a:gd name="T24" fmla="*/ 628 w 423"/>
                <a:gd name="T25" fmla="*/ 453 h 786"/>
                <a:gd name="T26" fmla="*/ 647 w 423"/>
                <a:gd name="T27" fmla="*/ 359 h 786"/>
                <a:gd name="T28" fmla="*/ 630 w 423"/>
                <a:gd name="T29" fmla="*/ 159 h 786"/>
                <a:gd name="T30" fmla="*/ 384 w 423"/>
                <a:gd name="T31" fmla="*/ 2 h 786"/>
                <a:gd name="T32" fmla="*/ 384 w 423"/>
                <a:gd name="T33" fmla="*/ 2 h 786"/>
                <a:gd name="T34" fmla="*/ 161 w 423"/>
                <a:gd name="T35" fmla="*/ 259 h 786"/>
                <a:gd name="T36" fmla="*/ 164 w 423"/>
                <a:gd name="T37" fmla="*/ 416 h 786"/>
                <a:gd name="T38" fmla="*/ 74 w 423"/>
                <a:gd name="T39" fmla="*/ 530 h 786"/>
                <a:gd name="T40" fmla="*/ 0 w 423"/>
                <a:gd name="T41" fmla="*/ 551 h 7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3" h="786">
                  <a:moveTo>
                    <a:pt x="43" y="740"/>
                  </a:moveTo>
                  <a:cubicBezTo>
                    <a:pt x="290" y="786"/>
                    <a:pt x="290" y="786"/>
                    <a:pt x="290" y="786"/>
                  </a:cubicBezTo>
                  <a:cubicBezTo>
                    <a:pt x="290" y="786"/>
                    <a:pt x="304" y="653"/>
                    <a:pt x="302" y="567"/>
                  </a:cubicBezTo>
                  <a:cubicBezTo>
                    <a:pt x="300" y="481"/>
                    <a:pt x="286" y="468"/>
                    <a:pt x="262" y="464"/>
                  </a:cubicBezTo>
                  <a:cubicBezTo>
                    <a:pt x="237" y="461"/>
                    <a:pt x="210" y="448"/>
                    <a:pt x="210" y="448"/>
                  </a:cubicBezTo>
                  <a:cubicBezTo>
                    <a:pt x="222" y="400"/>
                    <a:pt x="245" y="420"/>
                    <a:pt x="279" y="431"/>
                  </a:cubicBezTo>
                  <a:cubicBezTo>
                    <a:pt x="313" y="443"/>
                    <a:pt x="321" y="412"/>
                    <a:pt x="326" y="403"/>
                  </a:cubicBezTo>
                  <a:cubicBezTo>
                    <a:pt x="332" y="394"/>
                    <a:pt x="343" y="395"/>
                    <a:pt x="349" y="390"/>
                  </a:cubicBezTo>
                  <a:cubicBezTo>
                    <a:pt x="356" y="386"/>
                    <a:pt x="345" y="367"/>
                    <a:pt x="345" y="367"/>
                  </a:cubicBezTo>
                  <a:cubicBezTo>
                    <a:pt x="350" y="368"/>
                    <a:pt x="362" y="367"/>
                    <a:pt x="370" y="366"/>
                  </a:cubicBezTo>
                  <a:cubicBezTo>
                    <a:pt x="378" y="364"/>
                    <a:pt x="374" y="357"/>
                    <a:pt x="374" y="349"/>
                  </a:cubicBezTo>
                  <a:cubicBezTo>
                    <a:pt x="375" y="340"/>
                    <a:pt x="369" y="332"/>
                    <a:pt x="393" y="331"/>
                  </a:cubicBezTo>
                  <a:cubicBezTo>
                    <a:pt x="416" y="329"/>
                    <a:pt x="401" y="304"/>
                    <a:pt x="399" y="289"/>
                  </a:cubicBezTo>
                  <a:cubicBezTo>
                    <a:pt x="394" y="253"/>
                    <a:pt x="399" y="246"/>
                    <a:pt x="411" y="229"/>
                  </a:cubicBezTo>
                  <a:cubicBezTo>
                    <a:pt x="423" y="213"/>
                    <a:pt x="412" y="125"/>
                    <a:pt x="401" y="102"/>
                  </a:cubicBezTo>
                  <a:cubicBezTo>
                    <a:pt x="352" y="0"/>
                    <a:pt x="244" y="2"/>
                    <a:pt x="244" y="2"/>
                  </a:cubicBezTo>
                  <a:cubicBezTo>
                    <a:pt x="244" y="2"/>
                    <a:pt x="244" y="2"/>
                    <a:pt x="244" y="2"/>
                  </a:cubicBezTo>
                  <a:cubicBezTo>
                    <a:pt x="90" y="17"/>
                    <a:pt x="102" y="141"/>
                    <a:pt x="102" y="165"/>
                  </a:cubicBezTo>
                  <a:cubicBezTo>
                    <a:pt x="102" y="190"/>
                    <a:pt x="104" y="265"/>
                    <a:pt x="104" y="265"/>
                  </a:cubicBezTo>
                  <a:cubicBezTo>
                    <a:pt x="85" y="341"/>
                    <a:pt x="76" y="332"/>
                    <a:pt x="47" y="338"/>
                  </a:cubicBezTo>
                  <a:cubicBezTo>
                    <a:pt x="34" y="341"/>
                    <a:pt x="18" y="346"/>
                    <a:pt x="0" y="351"/>
                  </a:cubicBezTo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8" name="Freeform 10">
              <a:extLst>
                <a:ext uri="{FF2B5EF4-FFF2-40B4-BE49-F238E27FC236}">
                  <a16:creationId xmlns:a16="http://schemas.microsoft.com/office/drawing/2014/main" id="{27A6C85F-FA4D-4C18-949B-C18EF6D69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" y="726"/>
              <a:ext cx="492" cy="913"/>
            </a:xfrm>
            <a:custGeom>
              <a:avLst/>
              <a:gdLst>
                <a:gd name="T0" fmla="*/ 67 w 423"/>
                <a:gd name="T1" fmla="*/ 1160 h 786"/>
                <a:gd name="T2" fmla="*/ 456 w 423"/>
                <a:gd name="T3" fmla="*/ 1232 h 786"/>
                <a:gd name="T4" fmla="*/ 475 w 423"/>
                <a:gd name="T5" fmla="*/ 889 h 786"/>
                <a:gd name="T6" fmla="*/ 413 w 423"/>
                <a:gd name="T7" fmla="*/ 727 h 786"/>
                <a:gd name="T8" fmla="*/ 330 w 423"/>
                <a:gd name="T9" fmla="*/ 702 h 786"/>
                <a:gd name="T10" fmla="*/ 440 w 423"/>
                <a:gd name="T11" fmla="*/ 676 h 786"/>
                <a:gd name="T12" fmla="*/ 513 w 423"/>
                <a:gd name="T13" fmla="*/ 632 h 786"/>
                <a:gd name="T14" fmla="*/ 549 w 423"/>
                <a:gd name="T15" fmla="*/ 611 h 786"/>
                <a:gd name="T16" fmla="*/ 542 w 423"/>
                <a:gd name="T17" fmla="*/ 575 h 786"/>
                <a:gd name="T18" fmla="*/ 582 w 423"/>
                <a:gd name="T19" fmla="*/ 574 h 786"/>
                <a:gd name="T20" fmla="*/ 589 w 423"/>
                <a:gd name="T21" fmla="*/ 546 h 786"/>
                <a:gd name="T22" fmla="*/ 619 w 423"/>
                <a:gd name="T23" fmla="*/ 518 h 786"/>
                <a:gd name="T24" fmla="*/ 628 w 423"/>
                <a:gd name="T25" fmla="*/ 453 h 786"/>
                <a:gd name="T26" fmla="*/ 647 w 423"/>
                <a:gd name="T27" fmla="*/ 359 h 786"/>
                <a:gd name="T28" fmla="*/ 630 w 423"/>
                <a:gd name="T29" fmla="*/ 159 h 786"/>
                <a:gd name="T30" fmla="*/ 384 w 423"/>
                <a:gd name="T31" fmla="*/ 2 h 786"/>
                <a:gd name="T32" fmla="*/ 384 w 423"/>
                <a:gd name="T33" fmla="*/ 2 h 786"/>
                <a:gd name="T34" fmla="*/ 161 w 423"/>
                <a:gd name="T35" fmla="*/ 259 h 786"/>
                <a:gd name="T36" fmla="*/ 164 w 423"/>
                <a:gd name="T37" fmla="*/ 416 h 786"/>
                <a:gd name="T38" fmla="*/ 74 w 423"/>
                <a:gd name="T39" fmla="*/ 530 h 786"/>
                <a:gd name="T40" fmla="*/ 0 w 423"/>
                <a:gd name="T41" fmla="*/ 551 h 7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23" h="786">
                  <a:moveTo>
                    <a:pt x="43" y="740"/>
                  </a:moveTo>
                  <a:cubicBezTo>
                    <a:pt x="290" y="786"/>
                    <a:pt x="290" y="786"/>
                    <a:pt x="290" y="786"/>
                  </a:cubicBezTo>
                  <a:cubicBezTo>
                    <a:pt x="290" y="786"/>
                    <a:pt x="304" y="653"/>
                    <a:pt x="302" y="567"/>
                  </a:cubicBezTo>
                  <a:cubicBezTo>
                    <a:pt x="300" y="481"/>
                    <a:pt x="286" y="468"/>
                    <a:pt x="262" y="464"/>
                  </a:cubicBezTo>
                  <a:cubicBezTo>
                    <a:pt x="237" y="461"/>
                    <a:pt x="210" y="448"/>
                    <a:pt x="210" y="448"/>
                  </a:cubicBezTo>
                  <a:cubicBezTo>
                    <a:pt x="222" y="400"/>
                    <a:pt x="245" y="420"/>
                    <a:pt x="279" y="431"/>
                  </a:cubicBezTo>
                  <a:cubicBezTo>
                    <a:pt x="313" y="443"/>
                    <a:pt x="321" y="412"/>
                    <a:pt x="326" y="403"/>
                  </a:cubicBezTo>
                  <a:cubicBezTo>
                    <a:pt x="332" y="394"/>
                    <a:pt x="343" y="395"/>
                    <a:pt x="349" y="390"/>
                  </a:cubicBezTo>
                  <a:cubicBezTo>
                    <a:pt x="356" y="386"/>
                    <a:pt x="345" y="367"/>
                    <a:pt x="345" y="367"/>
                  </a:cubicBezTo>
                  <a:cubicBezTo>
                    <a:pt x="350" y="368"/>
                    <a:pt x="362" y="367"/>
                    <a:pt x="370" y="366"/>
                  </a:cubicBezTo>
                  <a:cubicBezTo>
                    <a:pt x="378" y="364"/>
                    <a:pt x="374" y="357"/>
                    <a:pt x="374" y="349"/>
                  </a:cubicBezTo>
                  <a:cubicBezTo>
                    <a:pt x="375" y="340"/>
                    <a:pt x="369" y="332"/>
                    <a:pt x="393" y="331"/>
                  </a:cubicBezTo>
                  <a:cubicBezTo>
                    <a:pt x="416" y="329"/>
                    <a:pt x="401" y="304"/>
                    <a:pt x="399" y="289"/>
                  </a:cubicBezTo>
                  <a:cubicBezTo>
                    <a:pt x="394" y="253"/>
                    <a:pt x="399" y="246"/>
                    <a:pt x="411" y="229"/>
                  </a:cubicBezTo>
                  <a:cubicBezTo>
                    <a:pt x="423" y="213"/>
                    <a:pt x="412" y="125"/>
                    <a:pt x="401" y="102"/>
                  </a:cubicBezTo>
                  <a:cubicBezTo>
                    <a:pt x="352" y="0"/>
                    <a:pt x="244" y="2"/>
                    <a:pt x="244" y="2"/>
                  </a:cubicBezTo>
                  <a:cubicBezTo>
                    <a:pt x="244" y="2"/>
                    <a:pt x="244" y="2"/>
                    <a:pt x="244" y="2"/>
                  </a:cubicBezTo>
                  <a:cubicBezTo>
                    <a:pt x="90" y="17"/>
                    <a:pt x="102" y="141"/>
                    <a:pt x="102" y="165"/>
                  </a:cubicBezTo>
                  <a:cubicBezTo>
                    <a:pt x="102" y="190"/>
                    <a:pt x="104" y="265"/>
                    <a:pt x="104" y="265"/>
                  </a:cubicBezTo>
                  <a:cubicBezTo>
                    <a:pt x="85" y="341"/>
                    <a:pt x="76" y="332"/>
                    <a:pt x="47" y="338"/>
                  </a:cubicBezTo>
                  <a:cubicBezTo>
                    <a:pt x="34" y="341"/>
                    <a:pt x="18" y="346"/>
                    <a:pt x="0" y="35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69" name="Freeform 11">
              <a:extLst>
                <a:ext uri="{FF2B5EF4-FFF2-40B4-BE49-F238E27FC236}">
                  <a16:creationId xmlns:a16="http://schemas.microsoft.com/office/drawing/2014/main" id="{0A123FB3-7B80-42A2-899C-A85720757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349"/>
              <a:ext cx="405" cy="604"/>
            </a:xfrm>
            <a:custGeom>
              <a:avLst/>
              <a:gdLst>
                <a:gd name="T0" fmla="*/ 100 w 348"/>
                <a:gd name="T1" fmla="*/ 487 h 520"/>
                <a:gd name="T2" fmla="*/ 190 w 348"/>
                <a:gd name="T3" fmla="*/ 417 h 520"/>
                <a:gd name="T4" fmla="*/ 276 w 348"/>
                <a:gd name="T5" fmla="*/ 310 h 520"/>
                <a:gd name="T6" fmla="*/ 314 w 348"/>
                <a:gd name="T7" fmla="*/ 243 h 520"/>
                <a:gd name="T8" fmla="*/ 324 w 348"/>
                <a:gd name="T9" fmla="*/ 202 h 520"/>
                <a:gd name="T10" fmla="*/ 339 w 348"/>
                <a:gd name="T11" fmla="*/ 128 h 520"/>
                <a:gd name="T12" fmla="*/ 354 w 348"/>
                <a:gd name="T13" fmla="*/ 84 h 520"/>
                <a:gd name="T14" fmla="*/ 383 w 348"/>
                <a:gd name="T15" fmla="*/ 39 h 520"/>
                <a:gd name="T16" fmla="*/ 441 w 348"/>
                <a:gd name="T17" fmla="*/ 30 h 520"/>
                <a:gd name="T18" fmla="*/ 479 w 348"/>
                <a:gd name="T19" fmla="*/ 30 h 520"/>
                <a:gd name="T20" fmla="*/ 478 w 348"/>
                <a:gd name="T21" fmla="*/ 65 h 520"/>
                <a:gd name="T22" fmla="*/ 495 w 348"/>
                <a:gd name="T23" fmla="*/ 77 h 520"/>
                <a:gd name="T24" fmla="*/ 493 w 348"/>
                <a:gd name="T25" fmla="*/ 110 h 520"/>
                <a:gd name="T26" fmla="*/ 528 w 348"/>
                <a:gd name="T27" fmla="*/ 116 h 520"/>
                <a:gd name="T28" fmla="*/ 521 w 348"/>
                <a:gd name="T29" fmla="*/ 164 h 520"/>
                <a:gd name="T30" fmla="*/ 546 w 348"/>
                <a:gd name="T31" fmla="*/ 178 h 520"/>
                <a:gd name="T32" fmla="*/ 538 w 348"/>
                <a:gd name="T33" fmla="*/ 224 h 520"/>
                <a:gd name="T34" fmla="*/ 481 w 348"/>
                <a:gd name="T35" fmla="*/ 285 h 520"/>
                <a:gd name="T36" fmla="*/ 425 w 348"/>
                <a:gd name="T37" fmla="*/ 329 h 520"/>
                <a:gd name="T38" fmla="*/ 398 w 348"/>
                <a:gd name="T39" fmla="*/ 371 h 520"/>
                <a:gd name="T40" fmla="*/ 353 w 348"/>
                <a:gd name="T41" fmla="*/ 427 h 520"/>
                <a:gd name="T42" fmla="*/ 0 w 348"/>
                <a:gd name="T43" fmla="*/ 815 h 520"/>
                <a:gd name="T44" fmla="*/ 100 w 348"/>
                <a:gd name="T45" fmla="*/ 487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8" h="520">
                  <a:moveTo>
                    <a:pt x="64" y="311"/>
                  </a:moveTo>
                  <a:cubicBezTo>
                    <a:pt x="64" y="311"/>
                    <a:pt x="101" y="283"/>
                    <a:pt x="120" y="266"/>
                  </a:cubicBezTo>
                  <a:cubicBezTo>
                    <a:pt x="139" y="249"/>
                    <a:pt x="163" y="223"/>
                    <a:pt x="175" y="198"/>
                  </a:cubicBezTo>
                  <a:cubicBezTo>
                    <a:pt x="187" y="173"/>
                    <a:pt x="192" y="155"/>
                    <a:pt x="199" y="155"/>
                  </a:cubicBezTo>
                  <a:cubicBezTo>
                    <a:pt x="205" y="155"/>
                    <a:pt x="201" y="135"/>
                    <a:pt x="205" y="129"/>
                  </a:cubicBezTo>
                  <a:cubicBezTo>
                    <a:pt x="209" y="122"/>
                    <a:pt x="216" y="91"/>
                    <a:pt x="215" y="82"/>
                  </a:cubicBezTo>
                  <a:cubicBezTo>
                    <a:pt x="213" y="73"/>
                    <a:pt x="220" y="65"/>
                    <a:pt x="224" y="53"/>
                  </a:cubicBezTo>
                  <a:cubicBezTo>
                    <a:pt x="228" y="41"/>
                    <a:pt x="232" y="26"/>
                    <a:pt x="243" y="25"/>
                  </a:cubicBezTo>
                  <a:cubicBezTo>
                    <a:pt x="255" y="24"/>
                    <a:pt x="276" y="0"/>
                    <a:pt x="280" y="19"/>
                  </a:cubicBezTo>
                  <a:cubicBezTo>
                    <a:pt x="280" y="19"/>
                    <a:pt x="297" y="7"/>
                    <a:pt x="304" y="19"/>
                  </a:cubicBezTo>
                  <a:cubicBezTo>
                    <a:pt x="312" y="31"/>
                    <a:pt x="303" y="41"/>
                    <a:pt x="303" y="41"/>
                  </a:cubicBezTo>
                  <a:cubicBezTo>
                    <a:pt x="303" y="41"/>
                    <a:pt x="308" y="40"/>
                    <a:pt x="314" y="49"/>
                  </a:cubicBezTo>
                  <a:cubicBezTo>
                    <a:pt x="321" y="57"/>
                    <a:pt x="313" y="71"/>
                    <a:pt x="313" y="71"/>
                  </a:cubicBezTo>
                  <a:cubicBezTo>
                    <a:pt x="313" y="71"/>
                    <a:pt x="330" y="66"/>
                    <a:pt x="335" y="74"/>
                  </a:cubicBezTo>
                  <a:cubicBezTo>
                    <a:pt x="341" y="81"/>
                    <a:pt x="331" y="104"/>
                    <a:pt x="331" y="104"/>
                  </a:cubicBezTo>
                  <a:cubicBezTo>
                    <a:pt x="331" y="104"/>
                    <a:pt x="345" y="104"/>
                    <a:pt x="346" y="114"/>
                  </a:cubicBezTo>
                  <a:cubicBezTo>
                    <a:pt x="347" y="123"/>
                    <a:pt x="348" y="137"/>
                    <a:pt x="341" y="143"/>
                  </a:cubicBezTo>
                  <a:cubicBezTo>
                    <a:pt x="334" y="150"/>
                    <a:pt x="311" y="175"/>
                    <a:pt x="305" y="182"/>
                  </a:cubicBezTo>
                  <a:cubicBezTo>
                    <a:pt x="298" y="190"/>
                    <a:pt x="275" y="202"/>
                    <a:pt x="270" y="210"/>
                  </a:cubicBezTo>
                  <a:cubicBezTo>
                    <a:pt x="265" y="217"/>
                    <a:pt x="261" y="232"/>
                    <a:pt x="253" y="237"/>
                  </a:cubicBezTo>
                  <a:cubicBezTo>
                    <a:pt x="246" y="241"/>
                    <a:pt x="239" y="254"/>
                    <a:pt x="223" y="273"/>
                  </a:cubicBezTo>
                  <a:cubicBezTo>
                    <a:pt x="207" y="293"/>
                    <a:pt x="138" y="408"/>
                    <a:pt x="0" y="520"/>
                  </a:cubicBezTo>
                  <a:lnTo>
                    <a:pt x="64" y="311"/>
                  </a:ln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0" name="Freeform 12">
              <a:extLst>
                <a:ext uri="{FF2B5EF4-FFF2-40B4-BE49-F238E27FC236}">
                  <a16:creationId xmlns:a16="http://schemas.microsoft.com/office/drawing/2014/main" id="{4C01891C-9F5D-4C95-86E4-F6530B70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429"/>
              <a:ext cx="405" cy="524"/>
            </a:xfrm>
            <a:custGeom>
              <a:avLst/>
              <a:gdLst>
                <a:gd name="T0" fmla="*/ 546 w 348"/>
                <a:gd name="T1" fmla="*/ 70 h 451"/>
                <a:gd name="T2" fmla="*/ 521 w 348"/>
                <a:gd name="T3" fmla="*/ 56 h 451"/>
                <a:gd name="T4" fmla="*/ 528 w 348"/>
                <a:gd name="T5" fmla="*/ 8 h 451"/>
                <a:gd name="T6" fmla="*/ 506 w 348"/>
                <a:gd name="T7" fmla="*/ 1 h 451"/>
                <a:gd name="T8" fmla="*/ 488 w 348"/>
                <a:gd name="T9" fmla="*/ 10 h 451"/>
                <a:gd name="T10" fmla="*/ 520 w 348"/>
                <a:gd name="T11" fmla="*/ 28 h 451"/>
                <a:gd name="T12" fmla="*/ 513 w 348"/>
                <a:gd name="T13" fmla="*/ 94 h 451"/>
                <a:gd name="T14" fmla="*/ 455 w 348"/>
                <a:gd name="T15" fmla="*/ 156 h 451"/>
                <a:gd name="T16" fmla="*/ 421 w 348"/>
                <a:gd name="T17" fmla="*/ 211 h 451"/>
                <a:gd name="T18" fmla="*/ 386 w 348"/>
                <a:gd name="T19" fmla="*/ 250 h 451"/>
                <a:gd name="T20" fmla="*/ 339 w 348"/>
                <a:gd name="T21" fmla="*/ 307 h 451"/>
                <a:gd name="T22" fmla="*/ 17 w 348"/>
                <a:gd name="T23" fmla="*/ 651 h 451"/>
                <a:gd name="T24" fmla="*/ 0 w 348"/>
                <a:gd name="T25" fmla="*/ 708 h 451"/>
                <a:gd name="T26" fmla="*/ 353 w 348"/>
                <a:gd name="T27" fmla="*/ 320 h 451"/>
                <a:gd name="T28" fmla="*/ 398 w 348"/>
                <a:gd name="T29" fmla="*/ 264 h 451"/>
                <a:gd name="T30" fmla="*/ 425 w 348"/>
                <a:gd name="T31" fmla="*/ 222 h 451"/>
                <a:gd name="T32" fmla="*/ 481 w 348"/>
                <a:gd name="T33" fmla="*/ 177 h 451"/>
                <a:gd name="T34" fmla="*/ 538 w 348"/>
                <a:gd name="T35" fmla="*/ 116 h 451"/>
                <a:gd name="T36" fmla="*/ 546 w 348"/>
                <a:gd name="T37" fmla="*/ 70 h 45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48" h="451">
                  <a:moveTo>
                    <a:pt x="346" y="45"/>
                  </a:moveTo>
                  <a:cubicBezTo>
                    <a:pt x="345" y="35"/>
                    <a:pt x="331" y="35"/>
                    <a:pt x="331" y="35"/>
                  </a:cubicBezTo>
                  <a:cubicBezTo>
                    <a:pt x="331" y="35"/>
                    <a:pt x="341" y="12"/>
                    <a:pt x="335" y="5"/>
                  </a:cubicBezTo>
                  <a:cubicBezTo>
                    <a:pt x="333" y="1"/>
                    <a:pt x="326" y="0"/>
                    <a:pt x="321" y="1"/>
                  </a:cubicBezTo>
                  <a:cubicBezTo>
                    <a:pt x="312" y="3"/>
                    <a:pt x="309" y="7"/>
                    <a:pt x="309" y="7"/>
                  </a:cubicBezTo>
                  <a:cubicBezTo>
                    <a:pt x="309" y="7"/>
                    <a:pt x="329" y="8"/>
                    <a:pt x="330" y="18"/>
                  </a:cubicBezTo>
                  <a:cubicBezTo>
                    <a:pt x="331" y="27"/>
                    <a:pt x="333" y="53"/>
                    <a:pt x="326" y="60"/>
                  </a:cubicBezTo>
                  <a:cubicBezTo>
                    <a:pt x="318" y="67"/>
                    <a:pt x="296" y="91"/>
                    <a:pt x="289" y="99"/>
                  </a:cubicBezTo>
                  <a:cubicBezTo>
                    <a:pt x="283" y="106"/>
                    <a:pt x="271" y="128"/>
                    <a:pt x="267" y="135"/>
                  </a:cubicBezTo>
                  <a:cubicBezTo>
                    <a:pt x="262" y="143"/>
                    <a:pt x="253" y="155"/>
                    <a:pt x="245" y="159"/>
                  </a:cubicBezTo>
                  <a:cubicBezTo>
                    <a:pt x="237" y="164"/>
                    <a:pt x="231" y="176"/>
                    <a:pt x="215" y="195"/>
                  </a:cubicBezTo>
                  <a:cubicBezTo>
                    <a:pt x="199" y="214"/>
                    <a:pt x="131" y="310"/>
                    <a:pt x="11" y="415"/>
                  </a:cubicBezTo>
                  <a:cubicBezTo>
                    <a:pt x="0" y="451"/>
                    <a:pt x="0" y="451"/>
                    <a:pt x="0" y="451"/>
                  </a:cubicBezTo>
                  <a:cubicBezTo>
                    <a:pt x="138" y="339"/>
                    <a:pt x="207" y="224"/>
                    <a:pt x="223" y="204"/>
                  </a:cubicBezTo>
                  <a:cubicBezTo>
                    <a:pt x="239" y="185"/>
                    <a:pt x="246" y="172"/>
                    <a:pt x="253" y="168"/>
                  </a:cubicBezTo>
                  <a:cubicBezTo>
                    <a:pt x="261" y="163"/>
                    <a:pt x="265" y="148"/>
                    <a:pt x="270" y="141"/>
                  </a:cubicBezTo>
                  <a:cubicBezTo>
                    <a:pt x="275" y="133"/>
                    <a:pt x="298" y="121"/>
                    <a:pt x="305" y="113"/>
                  </a:cubicBezTo>
                  <a:cubicBezTo>
                    <a:pt x="311" y="106"/>
                    <a:pt x="334" y="81"/>
                    <a:pt x="341" y="74"/>
                  </a:cubicBezTo>
                  <a:cubicBezTo>
                    <a:pt x="348" y="68"/>
                    <a:pt x="347" y="54"/>
                    <a:pt x="346" y="45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1" name="Freeform 13">
              <a:extLst>
                <a:ext uri="{FF2B5EF4-FFF2-40B4-BE49-F238E27FC236}">
                  <a16:creationId xmlns:a16="http://schemas.microsoft.com/office/drawing/2014/main" id="{CA191B97-2C26-4DEE-9E9B-E3849AF83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1349"/>
              <a:ext cx="405" cy="604"/>
            </a:xfrm>
            <a:custGeom>
              <a:avLst/>
              <a:gdLst>
                <a:gd name="T0" fmla="*/ 100 w 348"/>
                <a:gd name="T1" fmla="*/ 487 h 520"/>
                <a:gd name="T2" fmla="*/ 190 w 348"/>
                <a:gd name="T3" fmla="*/ 417 h 520"/>
                <a:gd name="T4" fmla="*/ 276 w 348"/>
                <a:gd name="T5" fmla="*/ 310 h 520"/>
                <a:gd name="T6" fmla="*/ 314 w 348"/>
                <a:gd name="T7" fmla="*/ 243 h 520"/>
                <a:gd name="T8" fmla="*/ 324 w 348"/>
                <a:gd name="T9" fmla="*/ 202 h 520"/>
                <a:gd name="T10" fmla="*/ 339 w 348"/>
                <a:gd name="T11" fmla="*/ 128 h 520"/>
                <a:gd name="T12" fmla="*/ 354 w 348"/>
                <a:gd name="T13" fmla="*/ 84 h 520"/>
                <a:gd name="T14" fmla="*/ 383 w 348"/>
                <a:gd name="T15" fmla="*/ 39 h 520"/>
                <a:gd name="T16" fmla="*/ 441 w 348"/>
                <a:gd name="T17" fmla="*/ 30 h 520"/>
                <a:gd name="T18" fmla="*/ 479 w 348"/>
                <a:gd name="T19" fmla="*/ 30 h 520"/>
                <a:gd name="T20" fmla="*/ 478 w 348"/>
                <a:gd name="T21" fmla="*/ 65 h 520"/>
                <a:gd name="T22" fmla="*/ 495 w 348"/>
                <a:gd name="T23" fmla="*/ 77 h 520"/>
                <a:gd name="T24" fmla="*/ 493 w 348"/>
                <a:gd name="T25" fmla="*/ 110 h 520"/>
                <a:gd name="T26" fmla="*/ 528 w 348"/>
                <a:gd name="T27" fmla="*/ 116 h 520"/>
                <a:gd name="T28" fmla="*/ 521 w 348"/>
                <a:gd name="T29" fmla="*/ 164 h 520"/>
                <a:gd name="T30" fmla="*/ 546 w 348"/>
                <a:gd name="T31" fmla="*/ 178 h 520"/>
                <a:gd name="T32" fmla="*/ 538 w 348"/>
                <a:gd name="T33" fmla="*/ 224 h 520"/>
                <a:gd name="T34" fmla="*/ 481 w 348"/>
                <a:gd name="T35" fmla="*/ 285 h 520"/>
                <a:gd name="T36" fmla="*/ 425 w 348"/>
                <a:gd name="T37" fmla="*/ 329 h 520"/>
                <a:gd name="T38" fmla="*/ 398 w 348"/>
                <a:gd name="T39" fmla="*/ 371 h 520"/>
                <a:gd name="T40" fmla="*/ 353 w 348"/>
                <a:gd name="T41" fmla="*/ 427 h 520"/>
                <a:gd name="T42" fmla="*/ 0 w 348"/>
                <a:gd name="T43" fmla="*/ 815 h 520"/>
                <a:gd name="T44" fmla="*/ 100 w 348"/>
                <a:gd name="T45" fmla="*/ 487 h 52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8" h="520">
                  <a:moveTo>
                    <a:pt x="64" y="311"/>
                  </a:moveTo>
                  <a:cubicBezTo>
                    <a:pt x="64" y="311"/>
                    <a:pt x="101" y="283"/>
                    <a:pt x="120" y="266"/>
                  </a:cubicBezTo>
                  <a:cubicBezTo>
                    <a:pt x="139" y="249"/>
                    <a:pt x="163" y="223"/>
                    <a:pt x="175" y="198"/>
                  </a:cubicBezTo>
                  <a:cubicBezTo>
                    <a:pt x="187" y="173"/>
                    <a:pt x="192" y="155"/>
                    <a:pt x="199" y="155"/>
                  </a:cubicBezTo>
                  <a:cubicBezTo>
                    <a:pt x="205" y="155"/>
                    <a:pt x="201" y="135"/>
                    <a:pt x="205" y="129"/>
                  </a:cubicBezTo>
                  <a:cubicBezTo>
                    <a:pt x="209" y="122"/>
                    <a:pt x="216" y="91"/>
                    <a:pt x="215" y="82"/>
                  </a:cubicBezTo>
                  <a:cubicBezTo>
                    <a:pt x="213" y="73"/>
                    <a:pt x="220" y="65"/>
                    <a:pt x="224" y="53"/>
                  </a:cubicBezTo>
                  <a:cubicBezTo>
                    <a:pt x="228" y="41"/>
                    <a:pt x="232" y="26"/>
                    <a:pt x="243" y="25"/>
                  </a:cubicBezTo>
                  <a:cubicBezTo>
                    <a:pt x="255" y="24"/>
                    <a:pt x="276" y="0"/>
                    <a:pt x="280" y="19"/>
                  </a:cubicBezTo>
                  <a:cubicBezTo>
                    <a:pt x="280" y="19"/>
                    <a:pt x="297" y="7"/>
                    <a:pt x="304" y="19"/>
                  </a:cubicBezTo>
                  <a:cubicBezTo>
                    <a:pt x="312" y="31"/>
                    <a:pt x="303" y="41"/>
                    <a:pt x="303" y="41"/>
                  </a:cubicBezTo>
                  <a:cubicBezTo>
                    <a:pt x="303" y="41"/>
                    <a:pt x="308" y="40"/>
                    <a:pt x="314" y="49"/>
                  </a:cubicBezTo>
                  <a:cubicBezTo>
                    <a:pt x="321" y="57"/>
                    <a:pt x="313" y="71"/>
                    <a:pt x="313" y="71"/>
                  </a:cubicBezTo>
                  <a:cubicBezTo>
                    <a:pt x="313" y="71"/>
                    <a:pt x="330" y="66"/>
                    <a:pt x="335" y="74"/>
                  </a:cubicBezTo>
                  <a:cubicBezTo>
                    <a:pt x="341" y="81"/>
                    <a:pt x="331" y="104"/>
                    <a:pt x="331" y="104"/>
                  </a:cubicBezTo>
                  <a:cubicBezTo>
                    <a:pt x="331" y="104"/>
                    <a:pt x="345" y="104"/>
                    <a:pt x="346" y="114"/>
                  </a:cubicBezTo>
                  <a:cubicBezTo>
                    <a:pt x="347" y="123"/>
                    <a:pt x="348" y="137"/>
                    <a:pt x="341" y="143"/>
                  </a:cubicBezTo>
                  <a:cubicBezTo>
                    <a:pt x="334" y="150"/>
                    <a:pt x="311" y="175"/>
                    <a:pt x="305" y="182"/>
                  </a:cubicBezTo>
                  <a:cubicBezTo>
                    <a:pt x="298" y="190"/>
                    <a:pt x="275" y="202"/>
                    <a:pt x="270" y="210"/>
                  </a:cubicBezTo>
                  <a:cubicBezTo>
                    <a:pt x="265" y="217"/>
                    <a:pt x="261" y="232"/>
                    <a:pt x="253" y="237"/>
                  </a:cubicBezTo>
                  <a:cubicBezTo>
                    <a:pt x="246" y="241"/>
                    <a:pt x="239" y="254"/>
                    <a:pt x="223" y="273"/>
                  </a:cubicBezTo>
                  <a:cubicBezTo>
                    <a:pt x="207" y="293"/>
                    <a:pt x="138" y="408"/>
                    <a:pt x="0" y="520"/>
                  </a:cubicBezTo>
                  <a:lnTo>
                    <a:pt x="64" y="311"/>
                  </a:ln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2" name="Freeform 14">
              <a:extLst>
                <a:ext uri="{FF2B5EF4-FFF2-40B4-BE49-F238E27FC236}">
                  <a16:creationId xmlns:a16="http://schemas.microsoft.com/office/drawing/2014/main" id="{A5E45EF2-F70A-4192-B69E-C14BD899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1" y="1111"/>
              <a:ext cx="655" cy="1025"/>
            </a:xfrm>
            <a:custGeom>
              <a:avLst/>
              <a:gdLst>
                <a:gd name="T0" fmla="*/ 471 w 563"/>
                <a:gd name="T1" fmla="*/ 0 h 882"/>
                <a:gd name="T2" fmla="*/ 375 w 563"/>
                <a:gd name="T3" fmla="*/ 26 h 882"/>
                <a:gd name="T4" fmla="*/ 462 w 563"/>
                <a:gd name="T5" fmla="*/ 188 h 882"/>
                <a:gd name="T6" fmla="*/ 273 w 563"/>
                <a:gd name="T7" fmla="*/ 558 h 882"/>
                <a:gd name="T8" fmla="*/ 119 w 563"/>
                <a:gd name="T9" fmla="*/ 385 h 882"/>
                <a:gd name="T10" fmla="*/ 127 w 563"/>
                <a:gd name="T11" fmla="*/ 645 h 882"/>
                <a:gd name="T12" fmla="*/ 76 w 563"/>
                <a:gd name="T13" fmla="*/ 874 h 882"/>
                <a:gd name="T14" fmla="*/ 122 w 563"/>
                <a:gd name="T15" fmla="*/ 1171 h 882"/>
                <a:gd name="T16" fmla="*/ 264 w 563"/>
                <a:gd name="T17" fmla="*/ 1217 h 882"/>
                <a:gd name="T18" fmla="*/ 344 w 563"/>
                <a:gd name="T19" fmla="*/ 1249 h 882"/>
                <a:gd name="T20" fmla="*/ 376 w 563"/>
                <a:gd name="T21" fmla="*/ 1267 h 882"/>
                <a:gd name="T22" fmla="*/ 426 w 563"/>
                <a:gd name="T23" fmla="*/ 1285 h 882"/>
                <a:gd name="T24" fmla="*/ 546 w 563"/>
                <a:gd name="T25" fmla="*/ 1340 h 882"/>
                <a:gd name="T26" fmla="*/ 622 w 563"/>
                <a:gd name="T27" fmla="*/ 1384 h 882"/>
                <a:gd name="T28" fmla="*/ 704 w 563"/>
                <a:gd name="T29" fmla="*/ 1268 h 882"/>
                <a:gd name="T30" fmla="*/ 769 w 563"/>
                <a:gd name="T31" fmla="*/ 1058 h 882"/>
                <a:gd name="T32" fmla="*/ 819 w 563"/>
                <a:gd name="T33" fmla="*/ 926 h 882"/>
                <a:gd name="T34" fmla="*/ 861 w 563"/>
                <a:gd name="T35" fmla="*/ 744 h 882"/>
                <a:gd name="T36" fmla="*/ 883 w 563"/>
                <a:gd name="T37" fmla="*/ 618 h 882"/>
                <a:gd name="T38" fmla="*/ 860 w 563"/>
                <a:gd name="T39" fmla="*/ 409 h 882"/>
                <a:gd name="T40" fmla="*/ 812 w 563"/>
                <a:gd name="T41" fmla="*/ 282 h 882"/>
                <a:gd name="T42" fmla="*/ 782 w 563"/>
                <a:gd name="T43" fmla="*/ 206 h 882"/>
                <a:gd name="T44" fmla="*/ 742 w 563"/>
                <a:gd name="T45" fmla="*/ 196 h 882"/>
                <a:gd name="T46" fmla="*/ 779 w 563"/>
                <a:gd name="T47" fmla="*/ 389 h 882"/>
                <a:gd name="T48" fmla="*/ 645 w 563"/>
                <a:gd name="T49" fmla="*/ 368 h 882"/>
                <a:gd name="T50" fmla="*/ 471 w 563"/>
                <a:gd name="T51" fmla="*/ 0 h 88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63" h="882">
                  <a:moveTo>
                    <a:pt x="299" y="0"/>
                  </a:moveTo>
                  <a:cubicBezTo>
                    <a:pt x="299" y="0"/>
                    <a:pt x="258" y="0"/>
                    <a:pt x="238" y="16"/>
                  </a:cubicBezTo>
                  <a:cubicBezTo>
                    <a:pt x="238" y="16"/>
                    <a:pt x="275" y="25"/>
                    <a:pt x="293" y="120"/>
                  </a:cubicBezTo>
                  <a:cubicBezTo>
                    <a:pt x="312" y="215"/>
                    <a:pt x="273" y="358"/>
                    <a:pt x="174" y="355"/>
                  </a:cubicBezTo>
                  <a:cubicBezTo>
                    <a:pt x="74" y="352"/>
                    <a:pt x="76" y="245"/>
                    <a:pt x="76" y="245"/>
                  </a:cubicBezTo>
                  <a:cubicBezTo>
                    <a:pt x="76" y="245"/>
                    <a:pt x="84" y="382"/>
                    <a:pt x="81" y="411"/>
                  </a:cubicBezTo>
                  <a:cubicBezTo>
                    <a:pt x="79" y="439"/>
                    <a:pt x="68" y="505"/>
                    <a:pt x="48" y="557"/>
                  </a:cubicBezTo>
                  <a:cubicBezTo>
                    <a:pt x="28" y="609"/>
                    <a:pt x="0" y="719"/>
                    <a:pt x="77" y="746"/>
                  </a:cubicBezTo>
                  <a:cubicBezTo>
                    <a:pt x="154" y="773"/>
                    <a:pt x="149" y="759"/>
                    <a:pt x="168" y="775"/>
                  </a:cubicBezTo>
                  <a:cubicBezTo>
                    <a:pt x="187" y="791"/>
                    <a:pt x="209" y="796"/>
                    <a:pt x="218" y="796"/>
                  </a:cubicBezTo>
                  <a:cubicBezTo>
                    <a:pt x="227" y="796"/>
                    <a:pt x="234" y="798"/>
                    <a:pt x="239" y="807"/>
                  </a:cubicBezTo>
                  <a:cubicBezTo>
                    <a:pt x="244" y="816"/>
                    <a:pt x="255" y="817"/>
                    <a:pt x="271" y="819"/>
                  </a:cubicBezTo>
                  <a:cubicBezTo>
                    <a:pt x="287" y="821"/>
                    <a:pt x="332" y="843"/>
                    <a:pt x="346" y="854"/>
                  </a:cubicBezTo>
                  <a:cubicBezTo>
                    <a:pt x="360" y="865"/>
                    <a:pt x="395" y="882"/>
                    <a:pt x="395" y="882"/>
                  </a:cubicBezTo>
                  <a:cubicBezTo>
                    <a:pt x="395" y="882"/>
                    <a:pt x="433" y="877"/>
                    <a:pt x="447" y="808"/>
                  </a:cubicBezTo>
                  <a:cubicBezTo>
                    <a:pt x="461" y="739"/>
                    <a:pt x="480" y="691"/>
                    <a:pt x="488" y="674"/>
                  </a:cubicBezTo>
                  <a:cubicBezTo>
                    <a:pt x="496" y="657"/>
                    <a:pt x="512" y="623"/>
                    <a:pt x="520" y="590"/>
                  </a:cubicBezTo>
                  <a:cubicBezTo>
                    <a:pt x="528" y="557"/>
                    <a:pt x="543" y="494"/>
                    <a:pt x="547" y="474"/>
                  </a:cubicBezTo>
                  <a:cubicBezTo>
                    <a:pt x="551" y="454"/>
                    <a:pt x="563" y="446"/>
                    <a:pt x="560" y="394"/>
                  </a:cubicBezTo>
                  <a:cubicBezTo>
                    <a:pt x="557" y="342"/>
                    <a:pt x="555" y="294"/>
                    <a:pt x="546" y="261"/>
                  </a:cubicBezTo>
                  <a:cubicBezTo>
                    <a:pt x="537" y="228"/>
                    <a:pt x="526" y="201"/>
                    <a:pt x="516" y="180"/>
                  </a:cubicBezTo>
                  <a:cubicBezTo>
                    <a:pt x="506" y="159"/>
                    <a:pt x="497" y="131"/>
                    <a:pt x="497" y="131"/>
                  </a:cubicBezTo>
                  <a:cubicBezTo>
                    <a:pt x="497" y="131"/>
                    <a:pt x="479" y="124"/>
                    <a:pt x="471" y="125"/>
                  </a:cubicBezTo>
                  <a:cubicBezTo>
                    <a:pt x="471" y="125"/>
                    <a:pt x="508" y="220"/>
                    <a:pt x="495" y="248"/>
                  </a:cubicBezTo>
                  <a:cubicBezTo>
                    <a:pt x="482" y="276"/>
                    <a:pt x="442" y="293"/>
                    <a:pt x="409" y="235"/>
                  </a:cubicBezTo>
                  <a:cubicBezTo>
                    <a:pt x="376" y="177"/>
                    <a:pt x="365" y="90"/>
                    <a:pt x="299" y="0"/>
                  </a:cubicBezTo>
                  <a:close/>
                </a:path>
              </a:pathLst>
            </a:custGeom>
            <a:solidFill>
              <a:srgbClr val="C1E3F6"/>
            </a:solidFill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273" name="Freeform 15">
              <a:extLst>
                <a:ext uri="{FF2B5EF4-FFF2-40B4-BE49-F238E27FC236}">
                  <a16:creationId xmlns:a16="http://schemas.microsoft.com/office/drawing/2014/main" id="{F72A2DE5-EF04-4824-8638-5C8CE71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129"/>
              <a:ext cx="787" cy="644"/>
            </a:xfrm>
            <a:custGeom>
              <a:avLst/>
              <a:gdLst>
                <a:gd name="T0" fmla="*/ 634 w 676"/>
                <a:gd name="T1" fmla="*/ 366 h 554"/>
                <a:gd name="T2" fmla="*/ 568 w 676"/>
                <a:gd name="T3" fmla="*/ 400 h 554"/>
                <a:gd name="T4" fmla="*/ 367 w 676"/>
                <a:gd name="T5" fmla="*/ 472 h 554"/>
                <a:gd name="T6" fmla="*/ 460 w 676"/>
                <a:gd name="T7" fmla="*/ 529 h 554"/>
                <a:gd name="T8" fmla="*/ 675 w 676"/>
                <a:gd name="T9" fmla="*/ 602 h 554"/>
                <a:gd name="T10" fmla="*/ 807 w 676"/>
                <a:gd name="T11" fmla="*/ 630 h 554"/>
                <a:gd name="T12" fmla="*/ 910 w 676"/>
                <a:gd name="T13" fmla="*/ 647 h 554"/>
                <a:gd name="T14" fmla="*/ 964 w 676"/>
                <a:gd name="T15" fmla="*/ 667 h 554"/>
                <a:gd name="T16" fmla="*/ 1056 w 676"/>
                <a:gd name="T17" fmla="*/ 746 h 554"/>
                <a:gd name="T18" fmla="*/ 1057 w 676"/>
                <a:gd name="T19" fmla="*/ 780 h 554"/>
                <a:gd name="T20" fmla="*/ 1016 w 676"/>
                <a:gd name="T21" fmla="*/ 775 h 554"/>
                <a:gd name="T22" fmla="*/ 1004 w 676"/>
                <a:gd name="T23" fmla="*/ 804 h 554"/>
                <a:gd name="T24" fmla="*/ 967 w 676"/>
                <a:gd name="T25" fmla="*/ 809 h 554"/>
                <a:gd name="T26" fmla="*/ 957 w 676"/>
                <a:gd name="T27" fmla="*/ 835 h 554"/>
                <a:gd name="T28" fmla="*/ 928 w 676"/>
                <a:gd name="T29" fmla="*/ 840 h 554"/>
                <a:gd name="T30" fmla="*/ 926 w 676"/>
                <a:gd name="T31" fmla="*/ 864 h 554"/>
                <a:gd name="T32" fmla="*/ 836 w 676"/>
                <a:gd name="T33" fmla="*/ 857 h 554"/>
                <a:gd name="T34" fmla="*/ 799 w 676"/>
                <a:gd name="T35" fmla="*/ 832 h 554"/>
                <a:gd name="T36" fmla="*/ 702 w 676"/>
                <a:gd name="T37" fmla="*/ 765 h 554"/>
                <a:gd name="T38" fmla="*/ 660 w 676"/>
                <a:gd name="T39" fmla="*/ 735 h 554"/>
                <a:gd name="T40" fmla="*/ 444 w 676"/>
                <a:gd name="T41" fmla="*/ 693 h 554"/>
                <a:gd name="T42" fmla="*/ 151 w 676"/>
                <a:gd name="T43" fmla="*/ 629 h 554"/>
                <a:gd name="T44" fmla="*/ 19 w 676"/>
                <a:gd name="T45" fmla="*/ 581 h 554"/>
                <a:gd name="T46" fmla="*/ 12 w 676"/>
                <a:gd name="T47" fmla="*/ 507 h 554"/>
                <a:gd name="T48" fmla="*/ 68 w 676"/>
                <a:gd name="T49" fmla="*/ 428 h 554"/>
                <a:gd name="T50" fmla="*/ 151 w 676"/>
                <a:gd name="T51" fmla="*/ 360 h 554"/>
                <a:gd name="T52" fmla="*/ 424 w 676"/>
                <a:gd name="T53" fmla="*/ 216 h 554"/>
                <a:gd name="T54" fmla="*/ 509 w 676"/>
                <a:gd name="T55" fmla="*/ 160 h 554"/>
                <a:gd name="T56" fmla="*/ 682 w 676"/>
                <a:gd name="T57" fmla="*/ 65 h 554"/>
                <a:gd name="T58" fmla="*/ 794 w 676"/>
                <a:gd name="T59" fmla="*/ 36 h 554"/>
                <a:gd name="T60" fmla="*/ 892 w 676"/>
                <a:gd name="T61" fmla="*/ 0 h 554"/>
                <a:gd name="T62" fmla="*/ 984 w 676"/>
                <a:gd name="T63" fmla="*/ 272 h 554"/>
                <a:gd name="T64" fmla="*/ 775 w 676"/>
                <a:gd name="T65" fmla="*/ 532 h 554"/>
                <a:gd name="T66" fmla="*/ 634 w 676"/>
                <a:gd name="T67" fmla="*/ 366 h 5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6" h="554">
                  <a:moveTo>
                    <a:pt x="402" y="233"/>
                  </a:moveTo>
                  <a:cubicBezTo>
                    <a:pt x="402" y="233"/>
                    <a:pt x="378" y="244"/>
                    <a:pt x="360" y="255"/>
                  </a:cubicBezTo>
                  <a:cubicBezTo>
                    <a:pt x="341" y="267"/>
                    <a:pt x="289" y="295"/>
                    <a:pt x="233" y="300"/>
                  </a:cubicBezTo>
                  <a:cubicBezTo>
                    <a:pt x="233" y="300"/>
                    <a:pt x="271" y="326"/>
                    <a:pt x="291" y="336"/>
                  </a:cubicBezTo>
                  <a:cubicBezTo>
                    <a:pt x="312" y="347"/>
                    <a:pt x="395" y="376"/>
                    <a:pt x="428" y="384"/>
                  </a:cubicBezTo>
                  <a:cubicBezTo>
                    <a:pt x="461" y="392"/>
                    <a:pt x="495" y="393"/>
                    <a:pt x="511" y="401"/>
                  </a:cubicBezTo>
                  <a:cubicBezTo>
                    <a:pt x="527" y="409"/>
                    <a:pt x="558" y="411"/>
                    <a:pt x="577" y="412"/>
                  </a:cubicBezTo>
                  <a:cubicBezTo>
                    <a:pt x="595" y="413"/>
                    <a:pt x="602" y="419"/>
                    <a:pt x="611" y="425"/>
                  </a:cubicBezTo>
                  <a:cubicBezTo>
                    <a:pt x="620" y="432"/>
                    <a:pt x="665" y="472"/>
                    <a:pt x="669" y="475"/>
                  </a:cubicBezTo>
                  <a:cubicBezTo>
                    <a:pt x="673" y="478"/>
                    <a:pt x="676" y="495"/>
                    <a:pt x="670" y="496"/>
                  </a:cubicBezTo>
                  <a:cubicBezTo>
                    <a:pt x="665" y="497"/>
                    <a:pt x="644" y="494"/>
                    <a:pt x="644" y="494"/>
                  </a:cubicBezTo>
                  <a:cubicBezTo>
                    <a:pt x="644" y="494"/>
                    <a:pt x="643" y="507"/>
                    <a:pt x="636" y="512"/>
                  </a:cubicBezTo>
                  <a:cubicBezTo>
                    <a:pt x="629" y="517"/>
                    <a:pt x="613" y="515"/>
                    <a:pt x="613" y="515"/>
                  </a:cubicBezTo>
                  <a:cubicBezTo>
                    <a:pt x="613" y="515"/>
                    <a:pt x="612" y="528"/>
                    <a:pt x="606" y="532"/>
                  </a:cubicBezTo>
                  <a:cubicBezTo>
                    <a:pt x="600" y="536"/>
                    <a:pt x="588" y="535"/>
                    <a:pt x="588" y="535"/>
                  </a:cubicBezTo>
                  <a:cubicBezTo>
                    <a:pt x="588" y="535"/>
                    <a:pt x="591" y="547"/>
                    <a:pt x="587" y="550"/>
                  </a:cubicBezTo>
                  <a:cubicBezTo>
                    <a:pt x="583" y="554"/>
                    <a:pt x="530" y="545"/>
                    <a:pt x="530" y="545"/>
                  </a:cubicBezTo>
                  <a:cubicBezTo>
                    <a:pt x="530" y="545"/>
                    <a:pt x="513" y="535"/>
                    <a:pt x="506" y="530"/>
                  </a:cubicBezTo>
                  <a:cubicBezTo>
                    <a:pt x="499" y="525"/>
                    <a:pt x="451" y="495"/>
                    <a:pt x="445" y="487"/>
                  </a:cubicBezTo>
                  <a:cubicBezTo>
                    <a:pt x="438" y="479"/>
                    <a:pt x="430" y="472"/>
                    <a:pt x="418" y="468"/>
                  </a:cubicBezTo>
                  <a:cubicBezTo>
                    <a:pt x="407" y="464"/>
                    <a:pt x="334" y="442"/>
                    <a:pt x="281" y="441"/>
                  </a:cubicBezTo>
                  <a:cubicBezTo>
                    <a:pt x="229" y="440"/>
                    <a:pt x="138" y="426"/>
                    <a:pt x="96" y="400"/>
                  </a:cubicBezTo>
                  <a:cubicBezTo>
                    <a:pt x="54" y="374"/>
                    <a:pt x="23" y="387"/>
                    <a:pt x="12" y="370"/>
                  </a:cubicBezTo>
                  <a:cubicBezTo>
                    <a:pt x="0" y="352"/>
                    <a:pt x="1" y="336"/>
                    <a:pt x="8" y="323"/>
                  </a:cubicBezTo>
                  <a:cubicBezTo>
                    <a:pt x="15" y="309"/>
                    <a:pt x="36" y="285"/>
                    <a:pt x="43" y="273"/>
                  </a:cubicBezTo>
                  <a:cubicBezTo>
                    <a:pt x="50" y="261"/>
                    <a:pt x="78" y="240"/>
                    <a:pt x="96" y="230"/>
                  </a:cubicBezTo>
                  <a:cubicBezTo>
                    <a:pt x="113" y="220"/>
                    <a:pt x="207" y="153"/>
                    <a:pt x="269" y="138"/>
                  </a:cubicBezTo>
                  <a:cubicBezTo>
                    <a:pt x="295" y="132"/>
                    <a:pt x="307" y="117"/>
                    <a:pt x="322" y="102"/>
                  </a:cubicBezTo>
                  <a:cubicBezTo>
                    <a:pt x="338" y="86"/>
                    <a:pt x="384" y="44"/>
                    <a:pt x="432" y="41"/>
                  </a:cubicBezTo>
                  <a:cubicBezTo>
                    <a:pt x="480" y="38"/>
                    <a:pt x="488" y="30"/>
                    <a:pt x="503" y="23"/>
                  </a:cubicBezTo>
                  <a:cubicBezTo>
                    <a:pt x="512" y="19"/>
                    <a:pt x="542" y="7"/>
                    <a:pt x="565" y="0"/>
                  </a:cubicBezTo>
                  <a:cubicBezTo>
                    <a:pt x="565" y="0"/>
                    <a:pt x="626" y="29"/>
                    <a:pt x="624" y="173"/>
                  </a:cubicBezTo>
                  <a:cubicBezTo>
                    <a:pt x="623" y="300"/>
                    <a:pt x="535" y="349"/>
                    <a:pt x="491" y="339"/>
                  </a:cubicBezTo>
                  <a:cubicBezTo>
                    <a:pt x="426" y="324"/>
                    <a:pt x="412" y="294"/>
                    <a:pt x="402" y="233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4" name="Freeform 16">
              <a:extLst>
                <a:ext uri="{FF2B5EF4-FFF2-40B4-BE49-F238E27FC236}">
                  <a16:creationId xmlns:a16="http://schemas.microsoft.com/office/drawing/2014/main" id="{F0826D33-5A4C-47C1-9EE3-A73C9E413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" y="1505"/>
              <a:ext cx="787" cy="268"/>
            </a:xfrm>
            <a:custGeom>
              <a:avLst/>
              <a:gdLst>
                <a:gd name="T0" fmla="*/ 1056 w 676"/>
                <a:gd name="T1" fmla="*/ 237 h 231"/>
                <a:gd name="T2" fmla="*/ 1030 w 676"/>
                <a:gd name="T3" fmla="*/ 218 h 231"/>
                <a:gd name="T4" fmla="*/ 1013 w 676"/>
                <a:gd name="T5" fmla="*/ 244 h 231"/>
                <a:gd name="T6" fmla="*/ 973 w 676"/>
                <a:gd name="T7" fmla="*/ 233 h 231"/>
                <a:gd name="T8" fmla="*/ 973 w 676"/>
                <a:gd name="T9" fmla="*/ 270 h 231"/>
                <a:gd name="T10" fmla="*/ 928 w 676"/>
                <a:gd name="T11" fmla="*/ 267 h 231"/>
                <a:gd name="T12" fmla="*/ 933 w 676"/>
                <a:gd name="T13" fmla="*/ 302 h 231"/>
                <a:gd name="T14" fmla="*/ 866 w 676"/>
                <a:gd name="T15" fmla="*/ 296 h 231"/>
                <a:gd name="T16" fmla="*/ 824 w 676"/>
                <a:gd name="T17" fmla="*/ 304 h 231"/>
                <a:gd name="T18" fmla="*/ 699 w 676"/>
                <a:gd name="T19" fmla="*/ 211 h 231"/>
                <a:gd name="T20" fmla="*/ 645 w 676"/>
                <a:gd name="T21" fmla="*/ 184 h 231"/>
                <a:gd name="T22" fmla="*/ 444 w 676"/>
                <a:gd name="T23" fmla="*/ 121 h 231"/>
                <a:gd name="T24" fmla="*/ 150 w 676"/>
                <a:gd name="T25" fmla="*/ 57 h 231"/>
                <a:gd name="T26" fmla="*/ 20 w 676"/>
                <a:gd name="T27" fmla="*/ 32 h 231"/>
                <a:gd name="T28" fmla="*/ 10 w 676"/>
                <a:gd name="T29" fmla="*/ 0 h 231"/>
                <a:gd name="T30" fmla="*/ 10 w 676"/>
                <a:gd name="T31" fmla="*/ 0 h 231"/>
                <a:gd name="T32" fmla="*/ 17 w 676"/>
                <a:gd name="T33" fmla="*/ 74 h 231"/>
                <a:gd name="T34" fmla="*/ 150 w 676"/>
                <a:gd name="T35" fmla="*/ 119 h 231"/>
                <a:gd name="T36" fmla="*/ 444 w 676"/>
                <a:gd name="T37" fmla="*/ 184 h 231"/>
                <a:gd name="T38" fmla="*/ 660 w 676"/>
                <a:gd name="T39" fmla="*/ 226 h 231"/>
                <a:gd name="T40" fmla="*/ 701 w 676"/>
                <a:gd name="T41" fmla="*/ 255 h 231"/>
                <a:gd name="T42" fmla="*/ 799 w 676"/>
                <a:gd name="T43" fmla="*/ 323 h 231"/>
                <a:gd name="T44" fmla="*/ 835 w 676"/>
                <a:gd name="T45" fmla="*/ 347 h 231"/>
                <a:gd name="T46" fmla="*/ 926 w 676"/>
                <a:gd name="T47" fmla="*/ 354 h 231"/>
                <a:gd name="T48" fmla="*/ 928 w 676"/>
                <a:gd name="T49" fmla="*/ 331 h 231"/>
                <a:gd name="T50" fmla="*/ 957 w 676"/>
                <a:gd name="T51" fmla="*/ 326 h 231"/>
                <a:gd name="T52" fmla="*/ 965 w 676"/>
                <a:gd name="T53" fmla="*/ 300 h 231"/>
                <a:gd name="T54" fmla="*/ 1004 w 676"/>
                <a:gd name="T55" fmla="*/ 295 h 231"/>
                <a:gd name="T56" fmla="*/ 1016 w 676"/>
                <a:gd name="T57" fmla="*/ 267 h 231"/>
                <a:gd name="T58" fmla="*/ 1057 w 676"/>
                <a:gd name="T59" fmla="*/ 270 h 231"/>
                <a:gd name="T60" fmla="*/ 1056 w 676"/>
                <a:gd name="T61" fmla="*/ 237 h 23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676" h="231">
                  <a:moveTo>
                    <a:pt x="669" y="152"/>
                  </a:moveTo>
                  <a:cubicBezTo>
                    <a:pt x="662" y="147"/>
                    <a:pt x="656" y="141"/>
                    <a:pt x="653" y="140"/>
                  </a:cubicBezTo>
                  <a:cubicBezTo>
                    <a:pt x="653" y="142"/>
                    <a:pt x="648" y="151"/>
                    <a:pt x="642" y="156"/>
                  </a:cubicBezTo>
                  <a:cubicBezTo>
                    <a:pt x="635" y="160"/>
                    <a:pt x="617" y="149"/>
                    <a:pt x="617" y="149"/>
                  </a:cubicBezTo>
                  <a:cubicBezTo>
                    <a:pt x="617" y="149"/>
                    <a:pt x="622" y="168"/>
                    <a:pt x="617" y="173"/>
                  </a:cubicBezTo>
                  <a:cubicBezTo>
                    <a:pt x="607" y="180"/>
                    <a:pt x="588" y="171"/>
                    <a:pt x="588" y="171"/>
                  </a:cubicBezTo>
                  <a:cubicBezTo>
                    <a:pt x="588" y="171"/>
                    <a:pt x="595" y="189"/>
                    <a:pt x="591" y="193"/>
                  </a:cubicBezTo>
                  <a:cubicBezTo>
                    <a:pt x="579" y="206"/>
                    <a:pt x="549" y="190"/>
                    <a:pt x="549" y="190"/>
                  </a:cubicBezTo>
                  <a:cubicBezTo>
                    <a:pt x="549" y="190"/>
                    <a:pt x="529" y="200"/>
                    <a:pt x="522" y="195"/>
                  </a:cubicBezTo>
                  <a:cubicBezTo>
                    <a:pt x="515" y="190"/>
                    <a:pt x="449" y="143"/>
                    <a:pt x="442" y="135"/>
                  </a:cubicBezTo>
                  <a:cubicBezTo>
                    <a:pt x="435" y="127"/>
                    <a:pt x="421" y="122"/>
                    <a:pt x="409" y="118"/>
                  </a:cubicBezTo>
                  <a:cubicBezTo>
                    <a:pt x="398" y="114"/>
                    <a:pt x="334" y="78"/>
                    <a:pt x="281" y="78"/>
                  </a:cubicBezTo>
                  <a:cubicBezTo>
                    <a:pt x="228" y="77"/>
                    <a:pt x="137" y="63"/>
                    <a:pt x="95" y="36"/>
                  </a:cubicBezTo>
                  <a:cubicBezTo>
                    <a:pt x="53" y="10"/>
                    <a:pt x="29" y="34"/>
                    <a:pt x="13" y="21"/>
                  </a:cubicBezTo>
                  <a:cubicBezTo>
                    <a:pt x="0" y="11"/>
                    <a:pt x="9" y="2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13"/>
                    <a:pt x="0" y="29"/>
                    <a:pt x="11" y="47"/>
                  </a:cubicBezTo>
                  <a:cubicBezTo>
                    <a:pt x="23" y="64"/>
                    <a:pt x="53" y="51"/>
                    <a:pt x="95" y="77"/>
                  </a:cubicBezTo>
                  <a:cubicBezTo>
                    <a:pt x="137" y="103"/>
                    <a:pt x="228" y="117"/>
                    <a:pt x="281" y="118"/>
                  </a:cubicBezTo>
                  <a:cubicBezTo>
                    <a:pt x="334" y="119"/>
                    <a:pt x="406" y="141"/>
                    <a:pt x="418" y="145"/>
                  </a:cubicBezTo>
                  <a:cubicBezTo>
                    <a:pt x="430" y="149"/>
                    <a:pt x="437" y="156"/>
                    <a:pt x="444" y="164"/>
                  </a:cubicBezTo>
                  <a:cubicBezTo>
                    <a:pt x="451" y="172"/>
                    <a:pt x="499" y="202"/>
                    <a:pt x="506" y="207"/>
                  </a:cubicBezTo>
                  <a:cubicBezTo>
                    <a:pt x="513" y="212"/>
                    <a:pt x="529" y="222"/>
                    <a:pt x="529" y="222"/>
                  </a:cubicBezTo>
                  <a:cubicBezTo>
                    <a:pt x="529" y="222"/>
                    <a:pt x="583" y="231"/>
                    <a:pt x="587" y="227"/>
                  </a:cubicBezTo>
                  <a:cubicBezTo>
                    <a:pt x="591" y="224"/>
                    <a:pt x="588" y="212"/>
                    <a:pt x="588" y="212"/>
                  </a:cubicBezTo>
                  <a:cubicBezTo>
                    <a:pt x="588" y="212"/>
                    <a:pt x="600" y="213"/>
                    <a:pt x="606" y="209"/>
                  </a:cubicBezTo>
                  <a:cubicBezTo>
                    <a:pt x="611" y="205"/>
                    <a:pt x="612" y="192"/>
                    <a:pt x="612" y="192"/>
                  </a:cubicBezTo>
                  <a:cubicBezTo>
                    <a:pt x="612" y="192"/>
                    <a:pt x="629" y="194"/>
                    <a:pt x="636" y="189"/>
                  </a:cubicBezTo>
                  <a:cubicBezTo>
                    <a:pt x="643" y="184"/>
                    <a:pt x="644" y="171"/>
                    <a:pt x="644" y="171"/>
                  </a:cubicBezTo>
                  <a:cubicBezTo>
                    <a:pt x="644" y="171"/>
                    <a:pt x="664" y="174"/>
                    <a:pt x="670" y="173"/>
                  </a:cubicBezTo>
                  <a:cubicBezTo>
                    <a:pt x="676" y="172"/>
                    <a:pt x="673" y="155"/>
                    <a:pt x="669" y="152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5" name="Freeform 17">
              <a:extLst>
                <a:ext uri="{FF2B5EF4-FFF2-40B4-BE49-F238E27FC236}">
                  <a16:creationId xmlns:a16="http://schemas.microsoft.com/office/drawing/2014/main" id="{0AE65E22-5B15-4B8D-AC85-14A523C81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129"/>
              <a:ext cx="787" cy="644"/>
            </a:xfrm>
            <a:custGeom>
              <a:avLst/>
              <a:gdLst>
                <a:gd name="T0" fmla="*/ 633 w 676"/>
                <a:gd name="T1" fmla="*/ 365 h 554"/>
                <a:gd name="T2" fmla="*/ 567 w 676"/>
                <a:gd name="T3" fmla="*/ 400 h 554"/>
                <a:gd name="T4" fmla="*/ 366 w 676"/>
                <a:gd name="T5" fmla="*/ 472 h 554"/>
                <a:gd name="T6" fmla="*/ 460 w 676"/>
                <a:gd name="T7" fmla="*/ 529 h 554"/>
                <a:gd name="T8" fmla="*/ 675 w 676"/>
                <a:gd name="T9" fmla="*/ 602 h 554"/>
                <a:gd name="T10" fmla="*/ 807 w 676"/>
                <a:gd name="T11" fmla="*/ 629 h 554"/>
                <a:gd name="T12" fmla="*/ 909 w 676"/>
                <a:gd name="T13" fmla="*/ 646 h 554"/>
                <a:gd name="T14" fmla="*/ 964 w 676"/>
                <a:gd name="T15" fmla="*/ 667 h 554"/>
                <a:gd name="T16" fmla="*/ 1056 w 676"/>
                <a:gd name="T17" fmla="*/ 746 h 554"/>
                <a:gd name="T18" fmla="*/ 1057 w 676"/>
                <a:gd name="T19" fmla="*/ 777 h 554"/>
                <a:gd name="T20" fmla="*/ 1016 w 676"/>
                <a:gd name="T21" fmla="*/ 774 h 554"/>
                <a:gd name="T22" fmla="*/ 1004 w 676"/>
                <a:gd name="T23" fmla="*/ 804 h 554"/>
                <a:gd name="T24" fmla="*/ 965 w 676"/>
                <a:gd name="T25" fmla="*/ 809 h 554"/>
                <a:gd name="T26" fmla="*/ 957 w 676"/>
                <a:gd name="T27" fmla="*/ 833 h 554"/>
                <a:gd name="T28" fmla="*/ 928 w 676"/>
                <a:gd name="T29" fmla="*/ 839 h 554"/>
                <a:gd name="T30" fmla="*/ 926 w 676"/>
                <a:gd name="T31" fmla="*/ 864 h 554"/>
                <a:gd name="T32" fmla="*/ 835 w 676"/>
                <a:gd name="T33" fmla="*/ 854 h 554"/>
                <a:gd name="T34" fmla="*/ 799 w 676"/>
                <a:gd name="T35" fmla="*/ 831 h 554"/>
                <a:gd name="T36" fmla="*/ 701 w 676"/>
                <a:gd name="T37" fmla="*/ 764 h 554"/>
                <a:gd name="T38" fmla="*/ 660 w 676"/>
                <a:gd name="T39" fmla="*/ 735 h 554"/>
                <a:gd name="T40" fmla="*/ 444 w 676"/>
                <a:gd name="T41" fmla="*/ 690 h 554"/>
                <a:gd name="T42" fmla="*/ 151 w 676"/>
                <a:gd name="T43" fmla="*/ 627 h 554"/>
                <a:gd name="T44" fmla="*/ 17 w 676"/>
                <a:gd name="T45" fmla="*/ 580 h 554"/>
                <a:gd name="T46" fmla="*/ 12 w 676"/>
                <a:gd name="T47" fmla="*/ 506 h 554"/>
                <a:gd name="T48" fmla="*/ 68 w 676"/>
                <a:gd name="T49" fmla="*/ 427 h 554"/>
                <a:gd name="T50" fmla="*/ 151 w 676"/>
                <a:gd name="T51" fmla="*/ 359 h 554"/>
                <a:gd name="T52" fmla="*/ 423 w 676"/>
                <a:gd name="T53" fmla="*/ 215 h 554"/>
                <a:gd name="T54" fmla="*/ 509 w 676"/>
                <a:gd name="T55" fmla="*/ 158 h 554"/>
                <a:gd name="T56" fmla="*/ 682 w 676"/>
                <a:gd name="T57" fmla="*/ 65 h 554"/>
                <a:gd name="T58" fmla="*/ 794 w 676"/>
                <a:gd name="T59" fmla="*/ 35 h 554"/>
                <a:gd name="T60" fmla="*/ 891 w 676"/>
                <a:gd name="T61" fmla="*/ 0 h 554"/>
                <a:gd name="T62" fmla="*/ 984 w 676"/>
                <a:gd name="T63" fmla="*/ 272 h 554"/>
                <a:gd name="T64" fmla="*/ 775 w 676"/>
                <a:gd name="T65" fmla="*/ 531 h 554"/>
                <a:gd name="T66" fmla="*/ 633 w 676"/>
                <a:gd name="T67" fmla="*/ 365 h 5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676" h="554">
                  <a:moveTo>
                    <a:pt x="401" y="232"/>
                  </a:moveTo>
                  <a:cubicBezTo>
                    <a:pt x="401" y="232"/>
                    <a:pt x="378" y="243"/>
                    <a:pt x="359" y="255"/>
                  </a:cubicBezTo>
                  <a:cubicBezTo>
                    <a:pt x="341" y="266"/>
                    <a:pt x="289" y="295"/>
                    <a:pt x="232" y="300"/>
                  </a:cubicBezTo>
                  <a:cubicBezTo>
                    <a:pt x="232" y="300"/>
                    <a:pt x="270" y="325"/>
                    <a:pt x="291" y="336"/>
                  </a:cubicBezTo>
                  <a:cubicBezTo>
                    <a:pt x="311" y="347"/>
                    <a:pt x="395" y="376"/>
                    <a:pt x="428" y="384"/>
                  </a:cubicBezTo>
                  <a:cubicBezTo>
                    <a:pt x="461" y="392"/>
                    <a:pt x="495" y="393"/>
                    <a:pt x="511" y="400"/>
                  </a:cubicBezTo>
                  <a:cubicBezTo>
                    <a:pt x="526" y="408"/>
                    <a:pt x="558" y="410"/>
                    <a:pt x="576" y="411"/>
                  </a:cubicBezTo>
                  <a:cubicBezTo>
                    <a:pt x="595" y="412"/>
                    <a:pt x="602" y="418"/>
                    <a:pt x="611" y="425"/>
                  </a:cubicBezTo>
                  <a:cubicBezTo>
                    <a:pt x="619" y="432"/>
                    <a:pt x="665" y="472"/>
                    <a:pt x="669" y="475"/>
                  </a:cubicBezTo>
                  <a:cubicBezTo>
                    <a:pt x="673" y="478"/>
                    <a:pt x="676" y="494"/>
                    <a:pt x="670" y="495"/>
                  </a:cubicBezTo>
                  <a:cubicBezTo>
                    <a:pt x="664" y="496"/>
                    <a:pt x="644" y="493"/>
                    <a:pt x="644" y="493"/>
                  </a:cubicBezTo>
                  <a:cubicBezTo>
                    <a:pt x="644" y="493"/>
                    <a:pt x="643" y="507"/>
                    <a:pt x="636" y="512"/>
                  </a:cubicBezTo>
                  <a:cubicBezTo>
                    <a:pt x="629" y="517"/>
                    <a:pt x="612" y="515"/>
                    <a:pt x="612" y="515"/>
                  </a:cubicBezTo>
                  <a:cubicBezTo>
                    <a:pt x="612" y="515"/>
                    <a:pt x="612" y="527"/>
                    <a:pt x="606" y="531"/>
                  </a:cubicBezTo>
                  <a:cubicBezTo>
                    <a:pt x="600" y="535"/>
                    <a:pt x="588" y="534"/>
                    <a:pt x="588" y="534"/>
                  </a:cubicBezTo>
                  <a:cubicBezTo>
                    <a:pt x="588" y="534"/>
                    <a:pt x="591" y="546"/>
                    <a:pt x="587" y="550"/>
                  </a:cubicBezTo>
                  <a:cubicBezTo>
                    <a:pt x="583" y="554"/>
                    <a:pt x="529" y="544"/>
                    <a:pt x="529" y="544"/>
                  </a:cubicBezTo>
                  <a:cubicBezTo>
                    <a:pt x="529" y="544"/>
                    <a:pt x="513" y="534"/>
                    <a:pt x="506" y="529"/>
                  </a:cubicBezTo>
                  <a:cubicBezTo>
                    <a:pt x="499" y="524"/>
                    <a:pt x="451" y="494"/>
                    <a:pt x="444" y="486"/>
                  </a:cubicBezTo>
                  <a:cubicBezTo>
                    <a:pt x="438" y="479"/>
                    <a:pt x="430" y="472"/>
                    <a:pt x="418" y="468"/>
                  </a:cubicBezTo>
                  <a:cubicBezTo>
                    <a:pt x="406" y="464"/>
                    <a:pt x="334" y="441"/>
                    <a:pt x="281" y="440"/>
                  </a:cubicBezTo>
                  <a:cubicBezTo>
                    <a:pt x="228" y="439"/>
                    <a:pt x="138" y="426"/>
                    <a:pt x="96" y="399"/>
                  </a:cubicBezTo>
                  <a:cubicBezTo>
                    <a:pt x="53" y="373"/>
                    <a:pt x="23" y="387"/>
                    <a:pt x="11" y="369"/>
                  </a:cubicBezTo>
                  <a:cubicBezTo>
                    <a:pt x="0" y="352"/>
                    <a:pt x="1" y="336"/>
                    <a:pt x="8" y="322"/>
                  </a:cubicBezTo>
                  <a:cubicBezTo>
                    <a:pt x="14" y="309"/>
                    <a:pt x="36" y="284"/>
                    <a:pt x="43" y="272"/>
                  </a:cubicBezTo>
                  <a:cubicBezTo>
                    <a:pt x="50" y="261"/>
                    <a:pt x="78" y="239"/>
                    <a:pt x="96" y="229"/>
                  </a:cubicBezTo>
                  <a:cubicBezTo>
                    <a:pt x="113" y="220"/>
                    <a:pt x="207" y="152"/>
                    <a:pt x="268" y="137"/>
                  </a:cubicBezTo>
                  <a:cubicBezTo>
                    <a:pt x="295" y="131"/>
                    <a:pt x="307" y="117"/>
                    <a:pt x="322" y="101"/>
                  </a:cubicBezTo>
                  <a:cubicBezTo>
                    <a:pt x="338" y="86"/>
                    <a:pt x="384" y="44"/>
                    <a:pt x="432" y="41"/>
                  </a:cubicBezTo>
                  <a:cubicBezTo>
                    <a:pt x="480" y="38"/>
                    <a:pt x="487" y="29"/>
                    <a:pt x="503" y="22"/>
                  </a:cubicBezTo>
                  <a:cubicBezTo>
                    <a:pt x="512" y="18"/>
                    <a:pt x="541" y="7"/>
                    <a:pt x="564" y="0"/>
                  </a:cubicBezTo>
                  <a:cubicBezTo>
                    <a:pt x="564" y="0"/>
                    <a:pt x="629" y="28"/>
                    <a:pt x="624" y="173"/>
                  </a:cubicBezTo>
                  <a:cubicBezTo>
                    <a:pt x="620" y="309"/>
                    <a:pt x="536" y="346"/>
                    <a:pt x="491" y="338"/>
                  </a:cubicBezTo>
                  <a:cubicBezTo>
                    <a:pt x="427" y="328"/>
                    <a:pt x="412" y="294"/>
                    <a:pt x="401" y="232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6" name="Freeform 18">
              <a:extLst>
                <a:ext uri="{FF2B5EF4-FFF2-40B4-BE49-F238E27FC236}">
                  <a16:creationId xmlns:a16="http://schemas.microsoft.com/office/drawing/2014/main" id="{2F80842C-66E4-4A06-B49F-9D822A6DD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719"/>
              <a:ext cx="373" cy="310"/>
            </a:xfrm>
            <a:custGeom>
              <a:avLst/>
              <a:gdLst>
                <a:gd name="T0" fmla="*/ 245 w 320"/>
                <a:gd name="T1" fmla="*/ 7 h 267"/>
                <a:gd name="T2" fmla="*/ 50 w 320"/>
                <a:gd name="T3" fmla="*/ 116 h 267"/>
                <a:gd name="T4" fmla="*/ 35 w 320"/>
                <a:gd name="T5" fmla="*/ 418 h 267"/>
                <a:gd name="T6" fmla="*/ 83 w 320"/>
                <a:gd name="T7" fmla="*/ 374 h 267"/>
                <a:gd name="T8" fmla="*/ 206 w 320"/>
                <a:gd name="T9" fmla="*/ 283 h 267"/>
                <a:gd name="T10" fmla="*/ 260 w 320"/>
                <a:gd name="T11" fmla="*/ 302 h 267"/>
                <a:gd name="T12" fmla="*/ 315 w 320"/>
                <a:gd name="T13" fmla="*/ 254 h 267"/>
                <a:gd name="T14" fmla="*/ 343 w 320"/>
                <a:gd name="T15" fmla="*/ 221 h 267"/>
                <a:gd name="T16" fmla="*/ 382 w 320"/>
                <a:gd name="T17" fmla="*/ 168 h 267"/>
                <a:gd name="T18" fmla="*/ 507 w 320"/>
                <a:gd name="T19" fmla="*/ 174 h 267"/>
                <a:gd name="T20" fmla="*/ 245 w 320"/>
                <a:gd name="T21" fmla="*/ 7 h 2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267">
                  <a:moveTo>
                    <a:pt x="154" y="4"/>
                  </a:moveTo>
                  <a:cubicBezTo>
                    <a:pt x="154" y="4"/>
                    <a:pt x="64" y="10"/>
                    <a:pt x="32" y="74"/>
                  </a:cubicBezTo>
                  <a:cubicBezTo>
                    <a:pt x="0" y="138"/>
                    <a:pt x="23" y="253"/>
                    <a:pt x="22" y="267"/>
                  </a:cubicBezTo>
                  <a:cubicBezTo>
                    <a:pt x="22" y="267"/>
                    <a:pt x="37" y="265"/>
                    <a:pt x="52" y="239"/>
                  </a:cubicBezTo>
                  <a:cubicBezTo>
                    <a:pt x="67" y="213"/>
                    <a:pt x="116" y="166"/>
                    <a:pt x="130" y="181"/>
                  </a:cubicBezTo>
                  <a:cubicBezTo>
                    <a:pt x="144" y="196"/>
                    <a:pt x="153" y="209"/>
                    <a:pt x="164" y="193"/>
                  </a:cubicBezTo>
                  <a:cubicBezTo>
                    <a:pt x="176" y="177"/>
                    <a:pt x="185" y="167"/>
                    <a:pt x="199" y="163"/>
                  </a:cubicBezTo>
                  <a:cubicBezTo>
                    <a:pt x="213" y="159"/>
                    <a:pt x="215" y="151"/>
                    <a:pt x="216" y="141"/>
                  </a:cubicBezTo>
                  <a:cubicBezTo>
                    <a:pt x="218" y="130"/>
                    <a:pt x="219" y="105"/>
                    <a:pt x="241" y="108"/>
                  </a:cubicBezTo>
                  <a:cubicBezTo>
                    <a:pt x="264" y="112"/>
                    <a:pt x="303" y="121"/>
                    <a:pt x="320" y="111"/>
                  </a:cubicBezTo>
                  <a:cubicBezTo>
                    <a:pt x="320" y="111"/>
                    <a:pt x="282" y="0"/>
                    <a:pt x="154" y="4"/>
                  </a:cubicBezTo>
                  <a:close/>
                </a:path>
              </a:pathLst>
            </a:custGeom>
            <a:solidFill>
              <a:srgbClr val="4F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7" name="Freeform 19">
              <a:extLst>
                <a:ext uri="{FF2B5EF4-FFF2-40B4-BE49-F238E27FC236}">
                  <a16:creationId xmlns:a16="http://schemas.microsoft.com/office/drawing/2014/main" id="{58DBFCEF-D94D-487E-93E3-E961BB79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719"/>
              <a:ext cx="373" cy="310"/>
            </a:xfrm>
            <a:custGeom>
              <a:avLst/>
              <a:gdLst>
                <a:gd name="T0" fmla="*/ 245 w 320"/>
                <a:gd name="T1" fmla="*/ 7 h 267"/>
                <a:gd name="T2" fmla="*/ 50 w 320"/>
                <a:gd name="T3" fmla="*/ 116 h 267"/>
                <a:gd name="T4" fmla="*/ 35 w 320"/>
                <a:gd name="T5" fmla="*/ 418 h 267"/>
                <a:gd name="T6" fmla="*/ 83 w 320"/>
                <a:gd name="T7" fmla="*/ 374 h 267"/>
                <a:gd name="T8" fmla="*/ 206 w 320"/>
                <a:gd name="T9" fmla="*/ 283 h 267"/>
                <a:gd name="T10" fmla="*/ 260 w 320"/>
                <a:gd name="T11" fmla="*/ 302 h 267"/>
                <a:gd name="T12" fmla="*/ 315 w 320"/>
                <a:gd name="T13" fmla="*/ 254 h 267"/>
                <a:gd name="T14" fmla="*/ 343 w 320"/>
                <a:gd name="T15" fmla="*/ 221 h 267"/>
                <a:gd name="T16" fmla="*/ 382 w 320"/>
                <a:gd name="T17" fmla="*/ 168 h 267"/>
                <a:gd name="T18" fmla="*/ 507 w 320"/>
                <a:gd name="T19" fmla="*/ 174 h 267"/>
                <a:gd name="T20" fmla="*/ 245 w 320"/>
                <a:gd name="T21" fmla="*/ 7 h 2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0" h="267">
                  <a:moveTo>
                    <a:pt x="154" y="4"/>
                  </a:moveTo>
                  <a:cubicBezTo>
                    <a:pt x="154" y="4"/>
                    <a:pt x="64" y="10"/>
                    <a:pt x="32" y="74"/>
                  </a:cubicBezTo>
                  <a:cubicBezTo>
                    <a:pt x="0" y="138"/>
                    <a:pt x="23" y="253"/>
                    <a:pt x="22" y="267"/>
                  </a:cubicBezTo>
                  <a:cubicBezTo>
                    <a:pt x="22" y="267"/>
                    <a:pt x="37" y="265"/>
                    <a:pt x="52" y="239"/>
                  </a:cubicBezTo>
                  <a:cubicBezTo>
                    <a:pt x="67" y="213"/>
                    <a:pt x="116" y="166"/>
                    <a:pt x="130" y="181"/>
                  </a:cubicBezTo>
                  <a:cubicBezTo>
                    <a:pt x="144" y="196"/>
                    <a:pt x="153" y="209"/>
                    <a:pt x="164" y="193"/>
                  </a:cubicBezTo>
                  <a:cubicBezTo>
                    <a:pt x="176" y="177"/>
                    <a:pt x="185" y="167"/>
                    <a:pt x="199" y="163"/>
                  </a:cubicBezTo>
                  <a:cubicBezTo>
                    <a:pt x="213" y="159"/>
                    <a:pt x="215" y="151"/>
                    <a:pt x="216" y="141"/>
                  </a:cubicBezTo>
                  <a:cubicBezTo>
                    <a:pt x="218" y="130"/>
                    <a:pt x="219" y="105"/>
                    <a:pt x="241" y="108"/>
                  </a:cubicBezTo>
                  <a:cubicBezTo>
                    <a:pt x="264" y="112"/>
                    <a:pt x="303" y="121"/>
                    <a:pt x="320" y="111"/>
                  </a:cubicBezTo>
                  <a:cubicBezTo>
                    <a:pt x="320" y="111"/>
                    <a:pt x="282" y="0"/>
                    <a:pt x="154" y="4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8" name="Freeform 20">
              <a:extLst>
                <a:ext uri="{FF2B5EF4-FFF2-40B4-BE49-F238E27FC236}">
                  <a16:creationId xmlns:a16="http://schemas.microsoft.com/office/drawing/2014/main" id="{BC7E45A2-400F-4636-976A-225418D5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900"/>
              <a:ext cx="70" cy="137"/>
            </a:xfrm>
            <a:custGeom>
              <a:avLst/>
              <a:gdLst>
                <a:gd name="T0" fmla="*/ 88 w 60"/>
                <a:gd name="T1" fmla="*/ 45 h 118"/>
                <a:gd name="T2" fmla="*/ 46 w 60"/>
                <a:gd name="T3" fmla="*/ 3 h 118"/>
                <a:gd name="T4" fmla="*/ 9 w 60"/>
                <a:gd name="T5" fmla="*/ 101 h 118"/>
                <a:gd name="T6" fmla="*/ 75 w 60"/>
                <a:gd name="T7" fmla="*/ 153 h 118"/>
                <a:gd name="T8" fmla="*/ 88 w 60"/>
                <a:gd name="T9" fmla="*/ 45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18">
                  <a:moveTo>
                    <a:pt x="55" y="29"/>
                  </a:moveTo>
                  <a:cubicBezTo>
                    <a:pt x="55" y="29"/>
                    <a:pt x="46" y="0"/>
                    <a:pt x="28" y="3"/>
                  </a:cubicBezTo>
                  <a:cubicBezTo>
                    <a:pt x="10" y="6"/>
                    <a:pt x="0" y="38"/>
                    <a:pt x="6" y="65"/>
                  </a:cubicBezTo>
                  <a:cubicBezTo>
                    <a:pt x="11" y="91"/>
                    <a:pt x="33" y="118"/>
                    <a:pt x="47" y="98"/>
                  </a:cubicBezTo>
                  <a:cubicBezTo>
                    <a:pt x="60" y="77"/>
                    <a:pt x="55" y="29"/>
                    <a:pt x="55" y="29"/>
                  </a:cubicBezTo>
                  <a:close/>
                </a:path>
              </a:pathLst>
            </a:custGeom>
            <a:solidFill>
              <a:srgbClr val="FE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79" name="Freeform 21">
              <a:extLst>
                <a:ext uri="{FF2B5EF4-FFF2-40B4-BE49-F238E27FC236}">
                  <a16:creationId xmlns:a16="http://schemas.microsoft.com/office/drawing/2014/main" id="{9A950524-B2B1-4448-BF26-2A2F9713C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963"/>
              <a:ext cx="78" cy="34"/>
            </a:xfrm>
            <a:custGeom>
              <a:avLst/>
              <a:gdLst>
                <a:gd name="T0" fmla="*/ 0 w 67"/>
                <a:gd name="T1" fmla="*/ 15 h 29"/>
                <a:gd name="T2" fmla="*/ 69 w 67"/>
                <a:gd name="T3" fmla="*/ 9 h 29"/>
                <a:gd name="T4" fmla="*/ 99 w 67"/>
                <a:gd name="T5" fmla="*/ 40 h 29"/>
                <a:gd name="T6" fmla="*/ 80 w 67"/>
                <a:gd name="T7" fmla="*/ 29 h 29"/>
                <a:gd name="T8" fmla="*/ 0 w 67"/>
                <a:gd name="T9" fmla="*/ 1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29">
                  <a:moveTo>
                    <a:pt x="0" y="9"/>
                  </a:moveTo>
                  <a:cubicBezTo>
                    <a:pt x="0" y="9"/>
                    <a:pt x="25" y="0"/>
                    <a:pt x="44" y="6"/>
                  </a:cubicBezTo>
                  <a:cubicBezTo>
                    <a:pt x="65" y="13"/>
                    <a:pt x="67" y="22"/>
                    <a:pt x="63" y="25"/>
                  </a:cubicBezTo>
                  <a:cubicBezTo>
                    <a:pt x="60" y="29"/>
                    <a:pt x="55" y="22"/>
                    <a:pt x="51" y="18"/>
                  </a:cubicBezTo>
                  <a:cubicBezTo>
                    <a:pt x="47" y="15"/>
                    <a:pt x="37" y="3"/>
                    <a:pt x="0" y="9"/>
                  </a:cubicBezTo>
                  <a:close/>
                </a:path>
              </a:pathLst>
            </a:custGeom>
            <a:solidFill>
              <a:srgbClr val="4F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0" name="Freeform 22">
              <a:extLst>
                <a:ext uri="{FF2B5EF4-FFF2-40B4-BE49-F238E27FC236}">
                  <a16:creationId xmlns:a16="http://schemas.microsoft.com/office/drawing/2014/main" id="{1E82BA71-9FD3-45CE-B641-CE361D9A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093"/>
              <a:ext cx="30" cy="11"/>
            </a:xfrm>
            <a:custGeom>
              <a:avLst/>
              <a:gdLst>
                <a:gd name="T0" fmla="*/ 36 w 25"/>
                <a:gd name="T1" fmla="*/ 13 h 9"/>
                <a:gd name="T2" fmla="*/ 36 w 25"/>
                <a:gd name="T3" fmla="*/ 15 h 9"/>
                <a:gd name="T4" fmla="*/ 24 w 25"/>
                <a:gd name="T5" fmla="*/ 0 h 9"/>
                <a:gd name="T6" fmla="*/ 0 w 25"/>
                <a:gd name="T7" fmla="*/ 7 h 9"/>
                <a:gd name="T8" fmla="*/ 20 w 25"/>
                <a:gd name="T9" fmla="*/ 9 h 9"/>
                <a:gd name="T10" fmla="*/ 26 w 25"/>
                <a:gd name="T11" fmla="*/ 9 h 9"/>
                <a:gd name="T12" fmla="*/ 29 w 25"/>
                <a:gd name="T13" fmla="*/ 15 h 9"/>
                <a:gd name="T14" fmla="*/ 36 w 25"/>
                <a:gd name="T15" fmla="*/ 13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9">
                  <a:moveTo>
                    <a:pt x="21" y="7"/>
                  </a:moveTo>
                  <a:cubicBezTo>
                    <a:pt x="20" y="8"/>
                    <a:pt x="20" y="8"/>
                    <a:pt x="21" y="8"/>
                  </a:cubicBezTo>
                  <a:cubicBezTo>
                    <a:pt x="25" y="2"/>
                    <a:pt x="19" y="0"/>
                    <a:pt x="14" y="0"/>
                  </a:cubicBezTo>
                  <a:cubicBezTo>
                    <a:pt x="9" y="0"/>
                    <a:pt x="5" y="3"/>
                    <a:pt x="0" y="4"/>
                  </a:cubicBezTo>
                  <a:cubicBezTo>
                    <a:pt x="4" y="7"/>
                    <a:pt x="7" y="5"/>
                    <a:pt x="12" y="5"/>
                  </a:cubicBezTo>
                  <a:cubicBezTo>
                    <a:pt x="12" y="5"/>
                    <a:pt x="14" y="5"/>
                    <a:pt x="15" y="5"/>
                  </a:cubicBezTo>
                  <a:cubicBezTo>
                    <a:pt x="15" y="5"/>
                    <a:pt x="16" y="7"/>
                    <a:pt x="17" y="8"/>
                  </a:cubicBezTo>
                  <a:cubicBezTo>
                    <a:pt x="18" y="8"/>
                    <a:pt x="19" y="9"/>
                    <a:pt x="21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1" name="Freeform 23">
              <a:extLst>
                <a:ext uri="{FF2B5EF4-FFF2-40B4-BE49-F238E27FC236}">
                  <a16:creationId xmlns:a16="http://schemas.microsoft.com/office/drawing/2014/main" id="{22BDD957-4D2A-40FC-8025-9D8F60953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076"/>
              <a:ext cx="22" cy="23"/>
            </a:xfrm>
            <a:custGeom>
              <a:avLst/>
              <a:gdLst>
                <a:gd name="T0" fmla="*/ 17 w 19"/>
                <a:gd name="T1" fmla="*/ 29 h 20"/>
                <a:gd name="T2" fmla="*/ 8 w 19"/>
                <a:gd name="T3" fmla="*/ 26 h 20"/>
                <a:gd name="T4" fmla="*/ 7 w 19"/>
                <a:gd name="T5" fmla="*/ 12 h 20"/>
                <a:gd name="T6" fmla="*/ 20 w 19"/>
                <a:gd name="T7" fmla="*/ 2 h 20"/>
                <a:gd name="T8" fmla="*/ 29 w 19"/>
                <a:gd name="T9" fmla="*/ 0 h 20"/>
                <a:gd name="T10" fmla="*/ 23 w 19"/>
                <a:gd name="T11" fmla="*/ 1 h 20"/>
                <a:gd name="T12" fmla="*/ 17 w 19"/>
                <a:gd name="T13" fmla="*/ 3 h 20"/>
                <a:gd name="T14" fmla="*/ 7 w 19"/>
                <a:gd name="T15" fmla="*/ 10 h 20"/>
                <a:gd name="T16" fmla="*/ 14 w 19"/>
                <a:gd name="T17" fmla="*/ 30 h 20"/>
                <a:gd name="T18" fmla="*/ 19 w 19"/>
                <a:gd name="T19" fmla="*/ 3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20">
                  <a:moveTo>
                    <a:pt x="11" y="19"/>
                  </a:moveTo>
                  <a:cubicBezTo>
                    <a:pt x="10" y="20"/>
                    <a:pt x="6" y="17"/>
                    <a:pt x="5" y="17"/>
                  </a:cubicBezTo>
                  <a:cubicBezTo>
                    <a:pt x="2" y="15"/>
                    <a:pt x="3" y="11"/>
                    <a:pt x="4" y="8"/>
                  </a:cubicBezTo>
                  <a:cubicBezTo>
                    <a:pt x="7" y="5"/>
                    <a:pt x="10" y="3"/>
                    <a:pt x="13" y="2"/>
                  </a:cubicBezTo>
                  <a:cubicBezTo>
                    <a:pt x="15" y="1"/>
                    <a:pt x="18" y="0"/>
                    <a:pt x="19" y="0"/>
                  </a:cubicBezTo>
                  <a:cubicBezTo>
                    <a:pt x="18" y="0"/>
                    <a:pt x="16" y="0"/>
                    <a:pt x="15" y="1"/>
                  </a:cubicBezTo>
                  <a:cubicBezTo>
                    <a:pt x="13" y="1"/>
                    <a:pt x="12" y="2"/>
                    <a:pt x="11" y="3"/>
                  </a:cubicBezTo>
                  <a:cubicBezTo>
                    <a:pt x="8" y="4"/>
                    <a:pt x="6" y="5"/>
                    <a:pt x="4" y="7"/>
                  </a:cubicBezTo>
                  <a:cubicBezTo>
                    <a:pt x="0" y="12"/>
                    <a:pt x="2" y="19"/>
                    <a:pt x="9" y="20"/>
                  </a:cubicBezTo>
                  <a:cubicBezTo>
                    <a:pt x="10" y="20"/>
                    <a:pt x="11" y="20"/>
                    <a:pt x="12" y="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2" name="Freeform 24">
              <a:extLst>
                <a:ext uri="{FF2B5EF4-FFF2-40B4-BE49-F238E27FC236}">
                  <a16:creationId xmlns:a16="http://schemas.microsoft.com/office/drawing/2014/main" id="{B33E2BB3-598A-4B10-B3FB-CB0678A86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141"/>
              <a:ext cx="22" cy="15"/>
            </a:xfrm>
            <a:custGeom>
              <a:avLst/>
              <a:gdLst>
                <a:gd name="T0" fmla="*/ 23 w 19"/>
                <a:gd name="T1" fmla="*/ 20 h 13"/>
                <a:gd name="T2" fmla="*/ 12 w 19"/>
                <a:gd name="T3" fmla="*/ 9 h 13"/>
                <a:gd name="T4" fmla="*/ 0 w 19"/>
                <a:gd name="T5" fmla="*/ 0 h 13"/>
                <a:gd name="T6" fmla="*/ 29 w 19"/>
                <a:gd name="T7" fmla="*/ 16 h 13"/>
                <a:gd name="T8" fmla="*/ 23 w 19"/>
                <a:gd name="T9" fmla="*/ 18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15" y="13"/>
                  </a:moveTo>
                  <a:cubicBezTo>
                    <a:pt x="12" y="11"/>
                    <a:pt x="11" y="8"/>
                    <a:pt x="8" y="6"/>
                  </a:cubicBezTo>
                  <a:cubicBezTo>
                    <a:pt x="5" y="4"/>
                    <a:pt x="2" y="2"/>
                    <a:pt x="0" y="0"/>
                  </a:cubicBezTo>
                  <a:cubicBezTo>
                    <a:pt x="7" y="2"/>
                    <a:pt x="11" y="8"/>
                    <a:pt x="19" y="10"/>
                  </a:cubicBezTo>
                  <a:cubicBezTo>
                    <a:pt x="17" y="10"/>
                    <a:pt x="15" y="10"/>
                    <a:pt x="15" y="1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3" name="Freeform 25">
              <a:extLst>
                <a:ext uri="{FF2B5EF4-FFF2-40B4-BE49-F238E27FC236}">
                  <a16:creationId xmlns:a16="http://schemas.microsoft.com/office/drawing/2014/main" id="{9DE3A5BA-056C-49BA-9791-A9CCC80DE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1042"/>
              <a:ext cx="58" cy="131"/>
            </a:xfrm>
            <a:custGeom>
              <a:avLst/>
              <a:gdLst>
                <a:gd name="T0" fmla="*/ 22 w 50"/>
                <a:gd name="T1" fmla="*/ 0 h 113"/>
                <a:gd name="T2" fmla="*/ 17 w 50"/>
                <a:gd name="T3" fmla="*/ 95 h 113"/>
                <a:gd name="T4" fmla="*/ 78 w 50"/>
                <a:gd name="T5" fmla="*/ 176 h 113"/>
                <a:gd name="T6" fmla="*/ 12 w 50"/>
                <a:gd name="T7" fmla="*/ 95 h 113"/>
                <a:gd name="T8" fmla="*/ 22 w 50"/>
                <a:gd name="T9" fmla="*/ 0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13">
                  <a:moveTo>
                    <a:pt x="14" y="0"/>
                  </a:moveTo>
                  <a:cubicBezTo>
                    <a:pt x="14" y="0"/>
                    <a:pt x="0" y="42"/>
                    <a:pt x="11" y="61"/>
                  </a:cubicBezTo>
                  <a:cubicBezTo>
                    <a:pt x="21" y="81"/>
                    <a:pt x="50" y="113"/>
                    <a:pt x="50" y="113"/>
                  </a:cubicBezTo>
                  <a:cubicBezTo>
                    <a:pt x="50" y="113"/>
                    <a:pt x="14" y="76"/>
                    <a:pt x="8" y="61"/>
                  </a:cubicBezTo>
                  <a:cubicBezTo>
                    <a:pt x="2" y="47"/>
                    <a:pt x="8" y="13"/>
                    <a:pt x="14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4" name="Freeform 26">
              <a:extLst>
                <a:ext uri="{FF2B5EF4-FFF2-40B4-BE49-F238E27FC236}">
                  <a16:creationId xmlns:a16="http://schemas.microsoft.com/office/drawing/2014/main" id="{8F766F81-97F3-453E-AF87-C62B66CB2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1087"/>
              <a:ext cx="19" cy="134"/>
            </a:xfrm>
            <a:custGeom>
              <a:avLst/>
              <a:gdLst>
                <a:gd name="T0" fmla="*/ 27 w 16"/>
                <a:gd name="T1" fmla="*/ 0 h 115"/>
                <a:gd name="T2" fmla="*/ 15 w 16"/>
                <a:gd name="T3" fmla="*/ 182 h 115"/>
                <a:gd name="T4" fmla="*/ 27 w 16"/>
                <a:gd name="T5" fmla="*/ 0 h 1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15">
                  <a:moveTo>
                    <a:pt x="16" y="0"/>
                  </a:moveTo>
                  <a:cubicBezTo>
                    <a:pt x="16" y="0"/>
                    <a:pt x="4" y="77"/>
                    <a:pt x="9" y="115"/>
                  </a:cubicBezTo>
                  <a:cubicBezTo>
                    <a:pt x="9" y="115"/>
                    <a:pt x="0" y="70"/>
                    <a:pt x="16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5" name="Freeform 27">
              <a:extLst>
                <a:ext uri="{FF2B5EF4-FFF2-40B4-BE49-F238E27FC236}">
                  <a16:creationId xmlns:a16="http://schemas.microsoft.com/office/drawing/2014/main" id="{33D73676-9C13-4CFD-ABFA-7E3311C14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889"/>
              <a:ext cx="66" cy="152"/>
            </a:xfrm>
            <a:custGeom>
              <a:avLst/>
              <a:gdLst>
                <a:gd name="T0" fmla="*/ 88 w 57"/>
                <a:gd name="T1" fmla="*/ 71 h 131"/>
                <a:gd name="T2" fmla="*/ 49 w 57"/>
                <a:gd name="T3" fmla="*/ 23 h 131"/>
                <a:gd name="T4" fmla="*/ 12 w 57"/>
                <a:gd name="T5" fmla="*/ 117 h 131"/>
                <a:gd name="T6" fmla="*/ 76 w 57"/>
                <a:gd name="T7" fmla="*/ 159 h 131"/>
                <a:gd name="T8" fmla="*/ 34 w 57"/>
                <a:gd name="T9" fmla="*/ 169 h 131"/>
                <a:gd name="T10" fmla="*/ 16 w 57"/>
                <a:gd name="T11" fmla="*/ 43 h 131"/>
                <a:gd name="T12" fmla="*/ 88 w 57"/>
                <a:gd name="T13" fmla="*/ 71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131">
                  <a:moveTo>
                    <a:pt x="57" y="46"/>
                  </a:moveTo>
                  <a:cubicBezTo>
                    <a:pt x="57" y="46"/>
                    <a:pt x="52" y="13"/>
                    <a:pt x="31" y="15"/>
                  </a:cubicBezTo>
                  <a:cubicBezTo>
                    <a:pt x="11" y="17"/>
                    <a:pt x="3" y="50"/>
                    <a:pt x="8" y="75"/>
                  </a:cubicBezTo>
                  <a:cubicBezTo>
                    <a:pt x="12" y="99"/>
                    <a:pt x="37" y="131"/>
                    <a:pt x="49" y="102"/>
                  </a:cubicBezTo>
                  <a:cubicBezTo>
                    <a:pt x="49" y="102"/>
                    <a:pt x="41" y="128"/>
                    <a:pt x="22" y="109"/>
                  </a:cubicBezTo>
                  <a:cubicBezTo>
                    <a:pt x="3" y="89"/>
                    <a:pt x="0" y="55"/>
                    <a:pt x="10" y="28"/>
                  </a:cubicBezTo>
                  <a:cubicBezTo>
                    <a:pt x="21" y="0"/>
                    <a:pt x="51" y="6"/>
                    <a:pt x="57" y="46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6" name="Freeform 28">
              <a:extLst>
                <a:ext uri="{FF2B5EF4-FFF2-40B4-BE49-F238E27FC236}">
                  <a16:creationId xmlns:a16="http://schemas.microsoft.com/office/drawing/2014/main" id="{8FECFC83-B52D-4F87-8EDA-DF06CFFB8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942"/>
              <a:ext cx="41" cy="51"/>
            </a:xfrm>
            <a:custGeom>
              <a:avLst/>
              <a:gdLst>
                <a:gd name="T0" fmla="*/ 56 w 35"/>
                <a:gd name="T1" fmla="*/ 41 h 44"/>
                <a:gd name="T2" fmla="*/ 40 w 35"/>
                <a:gd name="T3" fmla="*/ 45 h 44"/>
                <a:gd name="T4" fmla="*/ 35 w 35"/>
                <a:gd name="T5" fmla="*/ 61 h 44"/>
                <a:gd name="T6" fmla="*/ 27 w 35"/>
                <a:gd name="T7" fmla="*/ 57 h 44"/>
                <a:gd name="T8" fmla="*/ 13 w 35"/>
                <a:gd name="T9" fmla="*/ 43 h 44"/>
                <a:gd name="T10" fmla="*/ 6 w 35"/>
                <a:gd name="T11" fmla="*/ 20 h 44"/>
                <a:gd name="T12" fmla="*/ 18 w 35"/>
                <a:gd name="T13" fmla="*/ 2 h 44"/>
                <a:gd name="T14" fmla="*/ 1 w 35"/>
                <a:gd name="T15" fmla="*/ 22 h 44"/>
                <a:gd name="T16" fmla="*/ 11 w 35"/>
                <a:gd name="T17" fmla="*/ 48 h 44"/>
                <a:gd name="T18" fmla="*/ 27 w 35"/>
                <a:gd name="T19" fmla="*/ 58 h 44"/>
                <a:gd name="T20" fmla="*/ 35 w 35"/>
                <a:gd name="T21" fmla="*/ 67 h 44"/>
                <a:gd name="T22" fmla="*/ 40 w 35"/>
                <a:gd name="T23" fmla="*/ 59 h 44"/>
                <a:gd name="T24" fmla="*/ 46 w 35"/>
                <a:gd name="T25" fmla="*/ 45 h 44"/>
                <a:gd name="T26" fmla="*/ 56 w 35"/>
                <a:gd name="T27" fmla="*/ 39 h 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44">
                  <a:moveTo>
                    <a:pt x="35" y="26"/>
                  </a:moveTo>
                  <a:cubicBezTo>
                    <a:pt x="33" y="23"/>
                    <a:pt x="27" y="28"/>
                    <a:pt x="25" y="29"/>
                  </a:cubicBezTo>
                  <a:cubicBezTo>
                    <a:pt x="23" y="32"/>
                    <a:pt x="22" y="36"/>
                    <a:pt x="22" y="40"/>
                  </a:cubicBezTo>
                  <a:cubicBezTo>
                    <a:pt x="19" y="40"/>
                    <a:pt x="18" y="37"/>
                    <a:pt x="17" y="36"/>
                  </a:cubicBezTo>
                  <a:cubicBezTo>
                    <a:pt x="15" y="32"/>
                    <a:pt x="10" y="32"/>
                    <a:pt x="8" y="28"/>
                  </a:cubicBezTo>
                  <a:cubicBezTo>
                    <a:pt x="5" y="25"/>
                    <a:pt x="2" y="18"/>
                    <a:pt x="3" y="13"/>
                  </a:cubicBezTo>
                  <a:cubicBezTo>
                    <a:pt x="4" y="9"/>
                    <a:pt x="7" y="5"/>
                    <a:pt x="11" y="2"/>
                  </a:cubicBezTo>
                  <a:cubicBezTo>
                    <a:pt x="6" y="0"/>
                    <a:pt x="1" y="11"/>
                    <a:pt x="1" y="14"/>
                  </a:cubicBezTo>
                  <a:cubicBezTo>
                    <a:pt x="0" y="20"/>
                    <a:pt x="3" y="27"/>
                    <a:pt x="7" y="30"/>
                  </a:cubicBezTo>
                  <a:cubicBezTo>
                    <a:pt x="10" y="33"/>
                    <a:pt x="14" y="34"/>
                    <a:pt x="17" y="37"/>
                  </a:cubicBezTo>
                  <a:cubicBezTo>
                    <a:pt x="18" y="39"/>
                    <a:pt x="20" y="42"/>
                    <a:pt x="22" y="43"/>
                  </a:cubicBezTo>
                  <a:cubicBezTo>
                    <a:pt x="25" y="44"/>
                    <a:pt x="25" y="40"/>
                    <a:pt x="25" y="38"/>
                  </a:cubicBezTo>
                  <a:cubicBezTo>
                    <a:pt x="25" y="34"/>
                    <a:pt x="25" y="31"/>
                    <a:pt x="28" y="29"/>
                  </a:cubicBezTo>
                  <a:cubicBezTo>
                    <a:pt x="29" y="27"/>
                    <a:pt x="33" y="25"/>
                    <a:pt x="35" y="2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7" name="Freeform 29">
              <a:extLst>
                <a:ext uri="{FF2B5EF4-FFF2-40B4-BE49-F238E27FC236}">
                  <a16:creationId xmlns:a16="http://schemas.microsoft.com/office/drawing/2014/main" id="{BD8CE473-3A79-480D-81D7-7E385E796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995"/>
              <a:ext cx="39" cy="24"/>
            </a:xfrm>
            <a:custGeom>
              <a:avLst/>
              <a:gdLst>
                <a:gd name="T0" fmla="*/ 54 w 33"/>
                <a:gd name="T1" fmla="*/ 16 h 20"/>
                <a:gd name="T2" fmla="*/ 41 w 33"/>
                <a:gd name="T3" fmla="*/ 29 h 20"/>
                <a:gd name="T4" fmla="*/ 35 w 33"/>
                <a:gd name="T5" fmla="*/ 34 h 20"/>
                <a:gd name="T6" fmla="*/ 28 w 33"/>
                <a:gd name="T7" fmla="*/ 29 h 20"/>
                <a:gd name="T8" fmla="*/ 13 w 33"/>
                <a:gd name="T9" fmla="*/ 14 h 20"/>
                <a:gd name="T10" fmla="*/ 7 w 33"/>
                <a:gd name="T11" fmla="*/ 6 h 20"/>
                <a:gd name="T12" fmla="*/ 0 w 33"/>
                <a:gd name="T13" fmla="*/ 0 h 20"/>
                <a:gd name="T14" fmla="*/ 37 w 33"/>
                <a:gd name="T15" fmla="*/ 8 h 20"/>
                <a:gd name="T16" fmla="*/ 46 w 33"/>
                <a:gd name="T17" fmla="*/ 12 h 20"/>
                <a:gd name="T18" fmla="*/ 54 w 33"/>
                <a:gd name="T19" fmla="*/ 16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20">
                  <a:moveTo>
                    <a:pt x="33" y="9"/>
                  </a:moveTo>
                  <a:cubicBezTo>
                    <a:pt x="31" y="12"/>
                    <a:pt x="28" y="14"/>
                    <a:pt x="25" y="17"/>
                  </a:cubicBezTo>
                  <a:cubicBezTo>
                    <a:pt x="24" y="18"/>
                    <a:pt x="22" y="19"/>
                    <a:pt x="21" y="19"/>
                  </a:cubicBezTo>
                  <a:cubicBezTo>
                    <a:pt x="20" y="20"/>
                    <a:pt x="18" y="18"/>
                    <a:pt x="17" y="17"/>
                  </a:cubicBezTo>
                  <a:cubicBezTo>
                    <a:pt x="14" y="14"/>
                    <a:pt x="11" y="12"/>
                    <a:pt x="8" y="8"/>
                  </a:cubicBezTo>
                  <a:cubicBezTo>
                    <a:pt x="7" y="7"/>
                    <a:pt x="5" y="5"/>
                    <a:pt x="4" y="3"/>
                  </a:cubicBezTo>
                  <a:cubicBezTo>
                    <a:pt x="2" y="2"/>
                    <a:pt x="1" y="1"/>
                    <a:pt x="0" y="0"/>
                  </a:cubicBezTo>
                  <a:cubicBezTo>
                    <a:pt x="7" y="1"/>
                    <a:pt x="15" y="3"/>
                    <a:pt x="22" y="5"/>
                  </a:cubicBezTo>
                  <a:cubicBezTo>
                    <a:pt x="24" y="6"/>
                    <a:pt x="26" y="6"/>
                    <a:pt x="28" y="7"/>
                  </a:cubicBezTo>
                  <a:cubicBezTo>
                    <a:pt x="29" y="7"/>
                    <a:pt x="32" y="8"/>
                    <a:pt x="3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8" name="Freeform 30">
              <a:extLst>
                <a:ext uri="{FF2B5EF4-FFF2-40B4-BE49-F238E27FC236}">
                  <a16:creationId xmlns:a16="http://schemas.microsoft.com/office/drawing/2014/main" id="{BBDB5BE0-BE07-4F4D-80AE-DCFB0811F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992"/>
              <a:ext cx="50" cy="15"/>
            </a:xfrm>
            <a:custGeom>
              <a:avLst/>
              <a:gdLst>
                <a:gd name="T0" fmla="*/ 1 w 43"/>
                <a:gd name="T1" fmla="*/ 3 h 13"/>
                <a:gd name="T2" fmla="*/ 44 w 43"/>
                <a:gd name="T3" fmla="*/ 17 h 13"/>
                <a:gd name="T4" fmla="*/ 58 w 43"/>
                <a:gd name="T5" fmla="*/ 17 h 13"/>
                <a:gd name="T6" fmla="*/ 67 w 43"/>
                <a:gd name="T7" fmla="*/ 1 h 13"/>
                <a:gd name="T8" fmla="*/ 67 w 43"/>
                <a:gd name="T9" fmla="*/ 0 h 13"/>
                <a:gd name="T10" fmla="*/ 64 w 43"/>
                <a:gd name="T11" fmla="*/ 7 h 13"/>
                <a:gd name="T12" fmla="*/ 57 w 43"/>
                <a:gd name="T13" fmla="*/ 10 h 13"/>
                <a:gd name="T14" fmla="*/ 41 w 43"/>
                <a:gd name="T15" fmla="*/ 12 h 13"/>
                <a:gd name="T16" fmla="*/ 9 w 43"/>
                <a:gd name="T17" fmla="*/ 3 h 13"/>
                <a:gd name="T18" fmla="*/ 0 w 43"/>
                <a:gd name="T19" fmla="*/ 2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" h="13">
                  <a:moveTo>
                    <a:pt x="1" y="3"/>
                  </a:moveTo>
                  <a:cubicBezTo>
                    <a:pt x="10" y="5"/>
                    <a:pt x="18" y="10"/>
                    <a:pt x="28" y="11"/>
                  </a:cubicBezTo>
                  <a:cubicBezTo>
                    <a:pt x="31" y="12"/>
                    <a:pt x="35" y="13"/>
                    <a:pt x="37" y="11"/>
                  </a:cubicBezTo>
                  <a:cubicBezTo>
                    <a:pt x="40" y="8"/>
                    <a:pt x="41" y="4"/>
                    <a:pt x="43" y="1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1" y="3"/>
                    <a:pt x="40" y="4"/>
                  </a:cubicBezTo>
                  <a:cubicBezTo>
                    <a:pt x="39" y="5"/>
                    <a:pt x="37" y="7"/>
                    <a:pt x="36" y="7"/>
                  </a:cubicBezTo>
                  <a:cubicBezTo>
                    <a:pt x="34" y="9"/>
                    <a:pt x="28" y="9"/>
                    <a:pt x="26" y="8"/>
                  </a:cubicBezTo>
                  <a:cubicBezTo>
                    <a:pt x="19" y="7"/>
                    <a:pt x="16" y="6"/>
                    <a:pt x="6" y="3"/>
                  </a:cubicBezTo>
                  <a:cubicBezTo>
                    <a:pt x="4" y="2"/>
                    <a:pt x="1" y="2"/>
                    <a:pt x="0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89" name="Freeform 31">
              <a:extLst>
                <a:ext uri="{FF2B5EF4-FFF2-40B4-BE49-F238E27FC236}">
                  <a16:creationId xmlns:a16="http://schemas.microsoft.com/office/drawing/2014/main" id="{B5EE9B4D-767A-4672-9AA0-6DD2AAECC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1002"/>
              <a:ext cx="19" cy="24"/>
            </a:xfrm>
            <a:custGeom>
              <a:avLst/>
              <a:gdLst>
                <a:gd name="T0" fmla="*/ 0 w 16"/>
                <a:gd name="T1" fmla="*/ 0 h 20"/>
                <a:gd name="T2" fmla="*/ 8 w 16"/>
                <a:gd name="T3" fmla="*/ 7 h 20"/>
                <a:gd name="T4" fmla="*/ 15 w 16"/>
                <a:gd name="T5" fmla="*/ 14 h 20"/>
                <a:gd name="T6" fmla="*/ 27 w 16"/>
                <a:gd name="T7" fmla="*/ 23 h 20"/>
                <a:gd name="T8" fmla="*/ 21 w 16"/>
                <a:gd name="T9" fmla="*/ 29 h 20"/>
                <a:gd name="T10" fmla="*/ 15 w 16"/>
                <a:gd name="T11" fmla="*/ 35 h 20"/>
                <a:gd name="T12" fmla="*/ 17 w 16"/>
                <a:gd name="T13" fmla="*/ 29 h 20"/>
                <a:gd name="T14" fmla="*/ 21 w 16"/>
                <a:gd name="T15" fmla="*/ 26 h 20"/>
                <a:gd name="T16" fmla="*/ 14 w 16"/>
                <a:gd name="T17" fmla="*/ 19 h 20"/>
                <a:gd name="T18" fmla="*/ 0 w 16"/>
                <a:gd name="T19" fmla="*/ 0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2" y="1"/>
                    <a:pt x="3" y="3"/>
                    <a:pt x="5" y="4"/>
                  </a:cubicBezTo>
                  <a:cubicBezTo>
                    <a:pt x="6" y="6"/>
                    <a:pt x="7" y="7"/>
                    <a:pt x="9" y="8"/>
                  </a:cubicBezTo>
                  <a:cubicBezTo>
                    <a:pt x="11" y="10"/>
                    <a:pt x="13" y="12"/>
                    <a:pt x="16" y="13"/>
                  </a:cubicBezTo>
                  <a:cubicBezTo>
                    <a:pt x="15" y="15"/>
                    <a:pt x="14" y="16"/>
                    <a:pt x="13" y="17"/>
                  </a:cubicBezTo>
                  <a:cubicBezTo>
                    <a:pt x="12" y="18"/>
                    <a:pt x="10" y="19"/>
                    <a:pt x="9" y="20"/>
                  </a:cubicBezTo>
                  <a:cubicBezTo>
                    <a:pt x="9" y="19"/>
                    <a:pt x="10" y="18"/>
                    <a:pt x="10" y="17"/>
                  </a:cubicBezTo>
                  <a:cubicBezTo>
                    <a:pt x="11" y="16"/>
                    <a:pt x="12" y="16"/>
                    <a:pt x="13" y="15"/>
                  </a:cubicBezTo>
                  <a:cubicBezTo>
                    <a:pt x="13" y="13"/>
                    <a:pt x="10" y="12"/>
                    <a:pt x="8" y="11"/>
                  </a:cubicBezTo>
                  <a:cubicBezTo>
                    <a:pt x="5" y="8"/>
                    <a:pt x="2" y="3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0" name="Freeform 32">
              <a:extLst>
                <a:ext uri="{FF2B5EF4-FFF2-40B4-BE49-F238E27FC236}">
                  <a16:creationId xmlns:a16="http://schemas.microsoft.com/office/drawing/2014/main" id="{A20FB11E-9080-4280-869E-1CBF951D9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1664"/>
              <a:ext cx="46" cy="38"/>
            </a:xfrm>
            <a:custGeom>
              <a:avLst/>
              <a:gdLst>
                <a:gd name="T0" fmla="*/ 64 w 39"/>
                <a:gd name="T1" fmla="*/ 51 h 33"/>
                <a:gd name="T2" fmla="*/ 29 w 39"/>
                <a:gd name="T3" fmla="*/ 23 h 33"/>
                <a:gd name="T4" fmla="*/ 15 w 39"/>
                <a:gd name="T5" fmla="*/ 9 h 33"/>
                <a:gd name="T6" fmla="*/ 0 w 39"/>
                <a:gd name="T7" fmla="*/ 0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3">
                  <a:moveTo>
                    <a:pt x="39" y="33"/>
                  </a:moveTo>
                  <a:cubicBezTo>
                    <a:pt x="32" y="28"/>
                    <a:pt x="25" y="21"/>
                    <a:pt x="18" y="15"/>
                  </a:cubicBezTo>
                  <a:cubicBezTo>
                    <a:pt x="15" y="12"/>
                    <a:pt x="12" y="9"/>
                    <a:pt x="9" y="6"/>
                  </a:cubicBezTo>
                  <a:cubicBezTo>
                    <a:pt x="6" y="4"/>
                    <a:pt x="2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1" name="Freeform 33">
              <a:extLst>
                <a:ext uri="{FF2B5EF4-FFF2-40B4-BE49-F238E27FC236}">
                  <a16:creationId xmlns:a16="http://schemas.microsoft.com/office/drawing/2014/main" id="{45B22C67-7B48-4631-A7F8-6743C4DA1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692"/>
              <a:ext cx="48" cy="37"/>
            </a:xfrm>
            <a:custGeom>
              <a:avLst/>
              <a:gdLst>
                <a:gd name="T0" fmla="*/ 66 w 41"/>
                <a:gd name="T1" fmla="*/ 50 h 32"/>
                <a:gd name="T2" fmla="*/ 29 w 41"/>
                <a:gd name="T3" fmla="*/ 22 h 32"/>
                <a:gd name="T4" fmla="*/ 0 w 41"/>
                <a:gd name="T5" fmla="*/ 0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32">
                  <a:moveTo>
                    <a:pt x="41" y="32"/>
                  </a:moveTo>
                  <a:cubicBezTo>
                    <a:pt x="33" y="26"/>
                    <a:pt x="26" y="20"/>
                    <a:pt x="18" y="14"/>
                  </a:cubicBezTo>
                  <a:cubicBezTo>
                    <a:pt x="12" y="10"/>
                    <a:pt x="6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2" name="Freeform 34">
              <a:extLst>
                <a:ext uri="{FF2B5EF4-FFF2-40B4-BE49-F238E27FC236}">
                  <a16:creationId xmlns:a16="http://schemas.microsoft.com/office/drawing/2014/main" id="{034ACEA4-4C41-4CF1-9995-C78774DD3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723"/>
              <a:ext cx="45" cy="29"/>
            </a:xfrm>
            <a:custGeom>
              <a:avLst/>
              <a:gdLst>
                <a:gd name="T0" fmla="*/ 63 w 38"/>
                <a:gd name="T1" fmla="*/ 39 h 25"/>
                <a:gd name="T2" fmla="*/ 28 w 38"/>
                <a:gd name="T3" fmla="*/ 19 h 25"/>
                <a:gd name="T4" fmla="*/ 0 w 38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25">
                  <a:moveTo>
                    <a:pt x="38" y="25"/>
                  </a:moveTo>
                  <a:cubicBezTo>
                    <a:pt x="31" y="21"/>
                    <a:pt x="24" y="16"/>
                    <a:pt x="17" y="12"/>
                  </a:cubicBezTo>
                  <a:cubicBezTo>
                    <a:pt x="11" y="8"/>
                    <a:pt x="4" y="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3" name="Freeform 35">
              <a:extLst>
                <a:ext uri="{FF2B5EF4-FFF2-40B4-BE49-F238E27FC236}">
                  <a16:creationId xmlns:a16="http://schemas.microsoft.com/office/drawing/2014/main" id="{9D7CD5CC-0E57-4727-935A-719EEC099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9" y="1723"/>
              <a:ext cx="18" cy="6"/>
            </a:xfrm>
            <a:custGeom>
              <a:avLst/>
              <a:gdLst>
                <a:gd name="T0" fmla="*/ 0 w 16"/>
                <a:gd name="T1" fmla="*/ 8 h 5"/>
                <a:gd name="T2" fmla="*/ 23 w 16"/>
                <a:gd name="T3" fmla="*/ 6 h 5"/>
                <a:gd name="T4" fmla="*/ 2 w 16"/>
                <a:gd name="T5" fmla="*/ 2 h 5"/>
                <a:gd name="T6" fmla="*/ 0 w 16"/>
                <a:gd name="T7" fmla="*/ 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5">
                  <a:moveTo>
                    <a:pt x="0" y="5"/>
                  </a:moveTo>
                  <a:cubicBezTo>
                    <a:pt x="4" y="3"/>
                    <a:pt x="11" y="0"/>
                    <a:pt x="16" y="3"/>
                  </a:cubicBezTo>
                  <a:cubicBezTo>
                    <a:pt x="11" y="0"/>
                    <a:pt x="7" y="1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4" name="Freeform 36">
              <a:extLst>
                <a:ext uri="{FF2B5EF4-FFF2-40B4-BE49-F238E27FC236}">
                  <a16:creationId xmlns:a16="http://schemas.microsoft.com/office/drawing/2014/main" id="{BA36BB74-61B2-4569-8A08-45A97C840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692"/>
              <a:ext cx="19" cy="23"/>
            </a:xfrm>
            <a:custGeom>
              <a:avLst/>
              <a:gdLst>
                <a:gd name="T0" fmla="*/ 18 w 16"/>
                <a:gd name="T1" fmla="*/ 2 h 20"/>
                <a:gd name="T2" fmla="*/ 27 w 16"/>
                <a:gd name="T3" fmla="*/ 30 h 20"/>
                <a:gd name="T4" fmla="*/ 17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1" y="2"/>
                  </a:moveTo>
                  <a:cubicBezTo>
                    <a:pt x="3" y="4"/>
                    <a:pt x="11" y="19"/>
                    <a:pt x="16" y="20"/>
                  </a:cubicBezTo>
                  <a:cubicBezTo>
                    <a:pt x="6" y="19"/>
                    <a:pt x="0" y="5"/>
                    <a:pt x="1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5" name="Freeform 37">
              <a:extLst>
                <a:ext uri="{FF2B5EF4-FFF2-40B4-BE49-F238E27FC236}">
                  <a16:creationId xmlns:a16="http://schemas.microsoft.com/office/drawing/2014/main" id="{3C0BC67A-B564-4634-A3E8-0DFD7C138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1663"/>
              <a:ext cx="14" cy="22"/>
            </a:xfrm>
            <a:custGeom>
              <a:avLst/>
              <a:gdLst>
                <a:gd name="T0" fmla="*/ 13 w 12"/>
                <a:gd name="T1" fmla="*/ 1 h 19"/>
                <a:gd name="T2" fmla="*/ 19 w 12"/>
                <a:gd name="T3" fmla="*/ 29 h 19"/>
                <a:gd name="T4" fmla="*/ 6 w 12"/>
                <a:gd name="T5" fmla="*/ 12 h 19"/>
                <a:gd name="T6" fmla="*/ 15 w 12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9">
                  <a:moveTo>
                    <a:pt x="8" y="1"/>
                  </a:moveTo>
                  <a:cubicBezTo>
                    <a:pt x="0" y="3"/>
                    <a:pt x="9" y="16"/>
                    <a:pt x="12" y="19"/>
                  </a:cubicBezTo>
                  <a:cubicBezTo>
                    <a:pt x="9" y="16"/>
                    <a:pt x="4" y="13"/>
                    <a:pt x="3" y="8"/>
                  </a:cubicBezTo>
                  <a:cubicBezTo>
                    <a:pt x="2" y="4"/>
                    <a:pt x="4" y="1"/>
                    <a:pt x="9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6" name="Freeform 38">
              <a:extLst>
                <a:ext uri="{FF2B5EF4-FFF2-40B4-BE49-F238E27FC236}">
                  <a16:creationId xmlns:a16="http://schemas.microsoft.com/office/drawing/2014/main" id="{5C3AB93E-D9C6-40FD-B26F-5AD3F02A8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628"/>
              <a:ext cx="23" cy="22"/>
            </a:xfrm>
            <a:custGeom>
              <a:avLst/>
              <a:gdLst>
                <a:gd name="T0" fmla="*/ 16 w 20"/>
                <a:gd name="T1" fmla="*/ 1 h 19"/>
                <a:gd name="T2" fmla="*/ 16 w 20"/>
                <a:gd name="T3" fmla="*/ 16 h 19"/>
                <a:gd name="T4" fmla="*/ 30 w 20"/>
                <a:gd name="T5" fmla="*/ 28 h 19"/>
                <a:gd name="T6" fmla="*/ 16 w 20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9">
                  <a:moveTo>
                    <a:pt x="10" y="1"/>
                  </a:moveTo>
                  <a:cubicBezTo>
                    <a:pt x="6" y="0"/>
                    <a:pt x="9" y="8"/>
                    <a:pt x="10" y="10"/>
                  </a:cubicBezTo>
                  <a:cubicBezTo>
                    <a:pt x="12" y="13"/>
                    <a:pt x="16" y="17"/>
                    <a:pt x="20" y="18"/>
                  </a:cubicBezTo>
                  <a:cubicBezTo>
                    <a:pt x="12" y="19"/>
                    <a:pt x="0" y="3"/>
                    <a:pt x="1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7" name="Freeform 39">
              <a:extLst>
                <a:ext uri="{FF2B5EF4-FFF2-40B4-BE49-F238E27FC236}">
                  <a16:creationId xmlns:a16="http://schemas.microsoft.com/office/drawing/2014/main" id="{61E7AF39-7732-4592-88A5-6B687AAE5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1442"/>
              <a:ext cx="76" cy="36"/>
            </a:xfrm>
            <a:custGeom>
              <a:avLst/>
              <a:gdLst>
                <a:gd name="T0" fmla="*/ 101 w 66"/>
                <a:gd name="T1" fmla="*/ 49 h 31"/>
                <a:gd name="T2" fmla="*/ 73 w 66"/>
                <a:gd name="T3" fmla="*/ 33 h 31"/>
                <a:gd name="T4" fmla="*/ 50 w 66"/>
                <a:gd name="T5" fmla="*/ 17 h 31"/>
                <a:gd name="T6" fmla="*/ 24 w 66"/>
                <a:gd name="T7" fmla="*/ 3 h 31"/>
                <a:gd name="T8" fmla="*/ 0 w 66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31">
                  <a:moveTo>
                    <a:pt x="66" y="31"/>
                  </a:moveTo>
                  <a:cubicBezTo>
                    <a:pt x="60" y="29"/>
                    <a:pt x="54" y="25"/>
                    <a:pt x="48" y="21"/>
                  </a:cubicBezTo>
                  <a:cubicBezTo>
                    <a:pt x="43" y="18"/>
                    <a:pt x="37" y="14"/>
                    <a:pt x="32" y="11"/>
                  </a:cubicBezTo>
                  <a:cubicBezTo>
                    <a:pt x="27" y="8"/>
                    <a:pt x="21" y="5"/>
                    <a:pt x="16" y="3"/>
                  </a:cubicBezTo>
                  <a:cubicBezTo>
                    <a:pt x="12" y="2"/>
                    <a:pt x="3" y="0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8" name="Freeform 40">
              <a:extLst>
                <a:ext uri="{FF2B5EF4-FFF2-40B4-BE49-F238E27FC236}">
                  <a16:creationId xmlns:a16="http://schemas.microsoft.com/office/drawing/2014/main" id="{A654B419-992C-48A7-9439-E2C8A5104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7" y="1369"/>
              <a:ext cx="33" cy="31"/>
            </a:xfrm>
            <a:custGeom>
              <a:avLst/>
              <a:gdLst>
                <a:gd name="T0" fmla="*/ 46 w 28"/>
                <a:gd name="T1" fmla="*/ 0 h 27"/>
                <a:gd name="T2" fmla="*/ 21 w 28"/>
                <a:gd name="T3" fmla="*/ 23 h 27"/>
                <a:gd name="T4" fmla="*/ 0 w 28"/>
                <a:gd name="T5" fmla="*/ 41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27">
                  <a:moveTo>
                    <a:pt x="28" y="0"/>
                  </a:moveTo>
                  <a:cubicBezTo>
                    <a:pt x="22" y="5"/>
                    <a:pt x="18" y="11"/>
                    <a:pt x="13" y="15"/>
                  </a:cubicBezTo>
                  <a:cubicBezTo>
                    <a:pt x="8" y="19"/>
                    <a:pt x="3" y="24"/>
                    <a:pt x="0" y="2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299" name="Freeform 41">
              <a:extLst>
                <a:ext uri="{FF2B5EF4-FFF2-40B4-BE49-F238E27FC236}">
                  <a16:creationId xmlns:a16="http://schemas.microsoft.com/office/drawing/2014/main" id="{37B27D81-AAF8-4F6A-BC2D-74985609D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396"/>
              <a:ext cx="71" cy="40"/>
            </a:xfrm>
            <a:custGeom>
              <a:avLst/>
              <a:gdLst>
                <a:gd name="T0" fmla="*/ 97 w 61"/>
                <a:gd name="T1" fmla="*/ 0 h 34"/>
                <a:gd name="T2" fmla="*/ 61 w 61"/>
                <a:gd name="T3" fmla="*/ 19 h 34"/>
                <a:gd name="T4" fmla="*/ 28 w 61"/>
                <a:gd name="T5" fmla="*/ 48 h 34"/>
                <a:gd name="T6" fmla="*/ 7 w 61"/>
                <a:gd name="T7" fmla="*/ 47 h 34"/>
                <a:gd name="T8" fmla="*/ 1 w 61"/>
                <a:gd name="T9" fmla="*/ 1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34">
                  <a:moveTo>
                    <a:pt x="61" y="0"/>
                  </a:moveTo>
                  <a:cubicBezTo>
                    <a:pt x="54" y="0"/>
                    <a:pt x="45" y="7"/>
                    <a:pt x="39" y="12"/>
                  </a:cubicBezTo>
                  <a:cubicBezTo>
                    <a:pt x="31" y="17"/>
                    <a:pt x="26" y="25"/>
                    <a:pt x="18" y="30"/>
                  </a:cubicBezTo>
                  <a:cubicBezTo>
                    <a:pt x="12" y="33"/>
                    <a:pt x="8" y="34"/>
                    <a:pt x="4" y="29"/>
                  </a:cubicBezTo>
                  <a:cubicBezTo>
                    <a:pt x="0" y="23"/>
                    <a:pt x="0" y="18"/>
                    <a:pt x="1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0" name="Freeform 42">
              <a:extLst>
                <a:ext uri="{FF2B5EF4-FFF2-40B4-BE49-F238E27FC236}">
                  <a16:creationId xmlns:a16="http://schemas.microsoft.com/office/drawing/2014/main" id="{EE269CEB-8FB4-46BD-8A51-3C30C3D70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1431"/>
              <a:ext cx="83" cy="50"/>
            </a:xfrm>
            <a:custGeom>
              <a:avLst/>
              <a:gdLst>
                <a:gd name="T0" fmla="*/ 113 w 71"/>
                <a:gd name="T1" fmla="*/ 1 h 43"/>
                <a:gd name="T2" fmla="*/ 113 w 71"/>
                <a:gd name="T3" fmla="*/ 0 h 43"/>
                <a:gd name="T4" fmla="*/ 95 w 71"/>
                <a:gd name="T5" fmla="*/ 14 h 43"/>
                <a:gd name="T6" fmla="*/ 75 w 71"/>
                <a:gd name="T7" fmla="*/ 28 h 43"/>
                <a:gd name="T8" fmla="*/ 39 w 71"/>
                <a:gd name="T9" fmla="*/ 58 h 43"/>
                <a:gd name="T10" fmla="*/ 8 w 71"/>
                <a:gd name="T11" fmla="*/ 55 h 43"/>
                <a:gd name="T12" fmla="*/ 2 w 71"/>
                <a:gd name="T13" fmla="*/ 36 h 43"/>
                <a:gd name="T14" fmla="*/ 15 w 71"/>
                <a:gd name="T15" fmla="*/ 19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43">
                  <a:moveTo>
                    <a:pt x="71" y="1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6" y="2"/>
                    <a:pt x="63" y="6"/>
                    <a:pt x="59" y="9"/>
                  </a:cubicBezTo>
                  <a:cubicBezTo>
                    <a:pt x="55" y="12"/>
                    <a:pt x="51" y="15"/>
                    <a:pt x="47" y="18"/>
                  </a:cubicBezTo>
                  <a:cubicBezTo>
                    <a:pt x="39" y="24"/>
                    <a:pt x="31" y="30"/>
                    <a:pt x="24" y="37"/>
                  </a:cubicBezTo>
                  <a:cubicBezTo>
                    <a:pt x="17" y="43"/>
                    <a:pt x="10" y="42"/>
                    <a:pt x="5" y="34"/>
                  </a:cubicBezTo>
                  <a:cubicBezTo>
                    <a:pt x="2" y="30"/>
                    <a:pt x="0" y="28"/>
                    <a:pt x="2" y="23"/>
                  </a:cubicBezTo>
                  <a:cubicBezTo>
                    <a:pt x="4" y="19"/>
                    <a:pt x="7" y="16"/>
                    <a:pt x="9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1" name="Freeform 43">
              <a:extLst>
                <a:ext uri="{FF2B5EF4-FFF2-40B4-BE49-F238E27FC236}">
                  <a16:creationId xmlns:a16="http://schemas.microsoft.com/office/drawing/2014/main" id="{E59DC321-A34E-4859-A3EF-DA248F554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469"/>
              <a:ext cx="88" cy="37"/>
            </a:xfrm>
            <a:custGeom>
              <a:avLst/>
              <a:gdLst>
                <a:gd name="T0" fmla="*/ 118 w 76"/>
                <a:gd name="T1" fmla="*/ 0 h 32"/>
                <a:gd name="T2" fmla="*/ 86 w 76"/>
                <a:gd name="T3" fmla="*/ 10 h 32"/>
                <a:gd name="T4" fmla="*/ 50 w 76"/>
                <a:gd name="T5" fmla="*/ 28 h 32"/>
                <a:gd name="T6" fmla="*/ 22 w 76"/>
                <a:gd name="T7" fmla="*/ 46 h 32"/>
                <a:gd name="T8" fmla="*/ 0 w 76"/>
                <a:gd name="T9" fmla="*/ 28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32">
                  <a:moveTo>
                    <a:pt x="76" y="0"/>
                  </a:moveTo>
                  <a:cubicBezTo>
                    <a:pt x="69" y="3"/>
                    <a:pt x="62" y="5"/>
                    <a:pt x="55" y="7"/>
                  </a:cubicBezTo>
                  <a:cubicBezTo>
                    <a:pt x="47" y="10"/>
                    <a:pt x="39" y="14"/>
                    <a:pt x="32" y="18"/>
                  </a:cubicBezTo>
                  <a:cubicBezTo>
                    <a:pt x="26" y="22"/>
                    <a:pt x="20" y="27"/>
                    <a:pt x="14" y="30"/>
                  </a:cubicBezTo>
                  <a:cubicBezTo>
                    <a:pt x="7" y="32"/>
                    <a:pt x="0" y="25"/>
                    <a:pt x="0" y="1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2" name="Freeform 44">
              <a:extLst>
                <a:ext uri="{FF2B5EF4-FFF2-40B4-BE49-F238E27FC236}">
                  <a16:creationId xmlns:a16="http://schemas.microsoft.com/office/drawing/2014/main" id="{5968194A-20E3-4233-93A8-23167F74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6" y="1496"/>
              <a:ext cx="28" cy="16"/>
            </a:xfrm>
            <a:custGeom>
              <a:avLst/>
              <a:gdLst>
                <a:gd name="T0" fmla="*/ 6 w 24"/>
                <a:gd name="T1" fmla="*/ 0 h 13"/>
                <a:gd name="T2" fmla="*/ 18 w 24"/>
                <a:gd name="T3" fmla="*/ 22 h 13"/>
                <a:gd name="T4" fmla="*/ 39 w 24"/>
                <a:gd name="T5" fmla="*/ 2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3">
                  <a:moveTo>
                    <a:pt x="3" y="0"/>
                  </a:moveTo>
                  <a:cubicBezTo>
                    <a:pt x="0" y="4"/>
                    <a:pt x="7" y="10"/>
                    <a:pt x="11" y="12"/>
                  </a:cubicBezTo>
                  <a:cubicBezTo>
                    <a:pt x="15" y="13"/>
                    <a:pt x="20" y="13"/>
                    <a:pt x="24" y="1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3" name="Freeform 45">
              <a:extLst>
                <a:ext uri="{FF2B5EF4-FFF2-40B4-BE49-F238E27FC236}">
                  <a16:creationId xmlns:a16="http://schemas.microsoft.com/office/drawing/2014/main" id="{80061812-BEBD-4E11-9D3F-DD5A15AB7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492"/>
              <a:ext cx="32" cy="15"/>
            </a:xfrm>
            <a:custGeom>
              <a:avLst/>
              <a:gdLst>
                <a:gd name="T0" fmla="*/ 0 w 27"/>
                <a:gd name="T1" fmla="*/ 18 h 13"/>
                <a:gd name="T2" fmla="*/ 24 w 27"/>
                <a:gd name="T3" fmla="*/ 9 h 13"/>
                <a:gd name="T4" fmla="*/ 45 w 2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3">
                  <a:moveTo>
                    <a:pt x="0" y="12"/>
                  </a:moveTo>
                  <a:cubicBezTo>
                    <a:pt x="0" y="13"/>
                    <a:pt x="12" y="7"/>
                    <a:pt x="14" y="6"/>
                  </a:cubicBezTo>
                  <a:cubicBezTo>
                    <a:pt x="18" y="4"/>
                    <a:pt x="24" y="2"/>
                    <a:pt x="27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4" name="Freeform 46">
              <a:extLst>
                <a:ext uri="{FF2B5EF4-FFF2-40B4-BE49-F238E27FC236}">
                  <a16:creationId xmlns:a16="http://schemas.microsoft.com/office/drawing/2014/main" id="{BAE9FCC6-30DF-436E-8C19-3BACA5795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7" y="1502"/>
              <a:ext cx="12" cy="12"/>
            </a:xfrm>
            <a:custGeom>
              <a:avLst/>
              <a:gdLst>
                <a:gd name="T0" fmla="*/ 2 w 10"/>
                <a:gd name="T1" fmla="*/ 0 h 10"/>
                <a:gd name="T2" fmla="*/ 17 w 10"/>
                <a:gd name="T3" fmla="*/ 16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0" y="5"/>
                    <a:pt x="5" y="10"/>
                    <a:pt x="10" y="9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5" name="Freeform 47">
              <a:extLst>
                <a:ext uri="{FF2B5EF4-FFF2-40B4-BE49-F238E27FC236}">
                  <a16:creationId xmlns:a16="http://schemas.microsoft.com/office/drawing/2014/main" id="{75DB1921-2C70-4F40-867E-48E3F1C8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1477"/>
              <a:ext cx="12" cy="9"/>
            </a:xfrm>
            <a:custGeom>
              <a:avLst/>
              <a:gdLst>
                <a:gd name="T0" fmla="*/ 0 w 10"/>
                <a:gd name="T1" fmla="*/ 0 h 8"/>
                <a:gd name="T2" fmla="*/ 10 w 10"/>
                <a:gd name="T3" fmla="*/ 11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8">
                  <a:moveTo>
                    <a:pt x="0" y="0"/>
                  </a:moveTo>
                  <a:cubicBezTo>
                    <a:pt x="1" y="3"/>
                    <a:pt x="10" y="0"/>
                    <a:pt x="6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6" name="Freeform 48">
              <a:extLst>
                <a:ext uri="{FF2B5EF4-FFF2-40B4-BE49-F238E27FC236}">
                  <a16:creationId xmlns:a16="http://schemas.microsoft.com/office/drawing/2014/main" id="{F879556E-8F09-40C8-B2C9-114046A13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455"/>
              <a:ext cx="7" cy="9"/>
            </a:xfrm>
            <a:custGeom>
              <a:avLst/>
              <a:gdLst>
                <a:gd name="T0" fmla="*/ 0 w 6"/>
                <a:gd name="T1" fmla="*/ 1 h 8"/>
                <a:gd name="T2" fmla="*/ 0 w 6"/>
                <a:gd name="T3" fmla="*/ 0 h 8"/>
                <a:gd name="T4" fmla="*/ 8 w 6"/>
                <a:gd name="T5" fmla="*/ 11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3" y="2"/>
                    <a:pt x="6" y="4"/>
                    <a:pt x="5" y="8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7" name="Freeform 49">
              <a:extLst>
                <a:ext uri="{FF2B5EF4-FFF2-40B4-BE49-F238E27FC236}">
                  <a16:creationId xmlns:a16="http://schemas.microsoft.com/office/drawing/2014/main" id="{5571AD31-FAFB-4DF6-941C-17ACFEE91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492"/>
              <a:ext cx="2" cy="4"/>
            </a:xfrm>
            <a:custGeom>
              <a:avLst/>
              <a:gdLst>
                <a:gd name="T0" fmla="*/ 0 w 2"/>
                <a:gd name="T1" fmla="*/ 0 h 4"/>
                <a:gd name="T2" fmla="*/ 1 w 2"/>
                <a:gd name="T3" fmla="*/ 4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2" y="2"/>
                    <a:pt x="1" y="4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8" name="Freeform 50">
              <a:extLst>
                <a:ext uri="{FF2B5EF4-FFF2-40B4-BE49-F238E27FC236}">
                  <a16:creationId xmlns:a16="http://schemas.microsoft.com/office/drawing/2014/main" id="{437E92F5-F5CD-465B-B1E8-B6E821D3B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1541"/>
              <a:ext cx="15" cy="15"/>
            </a:xfrm>
            <a:custGeom>
              <a:avLst/>
              <a:gdLst>
                <a:gd name="T0" fmla="*/ 0 w 13"/>
                <a:gd name="T1" fmla="*/ 0 h 13"/>
                <a:gd name="T2" fmla="*/ 20 w 13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0" y="0"/>
                  </a:moveTo>
                  <a:cubicBezTo>
                    <a:pt x="3" y="5"/>
                    <a:pt x="7" y="12"/>
                    <a:pt x="13" y="13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09" name="Freeform 51">
              <a:extLst>
                <a:ext uri="{FF2B5EF4-FFF2-40B4-BE49-F238E27FC236}">
                  <a16:creationId xmlns:a16="http://schemas.microsoft.com/office/drawing/2014/main" id="{54A6F7A4-C2F1-4B13-9010-389C736B2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575"/>
              <a:ext cx="13" cy="7"/>
            </a:xfrm>
            <a:custGeom>
              <a:avLst/>
              <a:gdLst>
                <a:gd name="T0" fmla="*/ 1 w 11"/>
                <a:gd name="T1" fmla="*/ 0 h 6"/>
                <a:gd name="T2" fmla="*/ 18 w 11"/>
                <a:gd name="T3" fmla="*/ 8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6">
                  <a:moveTo>
                    <a:pt x="1" y="0"/>
                  </a:moveTo>
                  <a:cubicBezTo>
                    <a:pt x="0" y="4"/>
                    <a:pt x="7" y="6"/>
                    <a:pt x="11" y="5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0" name="Freeform 52">
              <a:extLst>
                <a:ext uri="{FF2B5EF4-FFF2-40B4-BE49-F238E27FC236}">
                  <a16:creationId xmlns:a16="http://schemas.microsoft.com/office/drawing/2014/main" id="{CE6FEB08-7D80-4D4B-8EFB-F96EF9BD6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6" y="2146"/>
              <a:ext cx="74" cy="111"/>
            </a:xfrm>
            <a:custGeom>
              <a:avLst/>
              <a:gdLst>
                <a:gd name="T0" fmla="*/ 99 w 64"/>
                <a:gd name="T1" fmla="*/ 152 h 95"/>
                <a:gd name="T2" fmla="*/ 57 w 64"/>
                <a:gd name="T3" fmla="*/ 67 h 95"/>
                <a:gd name="T4" fmla="*/ 0 w 64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" h="95">
                  <a:moveTo>
                    <a:pt x="64" y="95"/>
                  </a:moveTo>
                  <a:cubicBezTo>
                    <a:pt x="50" y="80"/>
                    <a:pt x="48" y="58"/>
                    <a:pt x="36" y="42"/>
                  </a:cubicBezTo>
                  <a:cubicBezTo>
                    <a:pt x="26" y="29"/>
                    <a:pt x="4" y="15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1" name="Freeform 53">
              <a:extLst>
                <a:ext uri="{FF2B5EF4-FFF2-40B4-BE49-F238E27FC236}">
                  <a16:creationId xmlns:a16="http://schemas.microsoft.com/office/drawing/2014/main" id="{2BD77B6F-3764-45E0-993B-246E3180E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2188"/>
              <a:ext cx="77" cy="5"/>
            </a:xfrm>
            <a:custGeom>
              <a:avLst/>
              <a:gdLst>
                <a:gd name="T0" fmla="*/ 105 w 66"/>
                <a:gd name="T1" fmla="*/ 6 h 4"/>
                <a:gd name="T2" fmla="*/ 56 w 66"/>
                <a:gd name="T3" fmla="*/ 1 h 4"/>
                <a:gd name="T4" fmla="*/ 0 w 66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6" h="4">
                  <a:moveTo>
                    <a:pt x="66" y="3"/>
                  </a:moveTo>
                  <a:cubicBezTo>
                    <a:pt x="56" y="1"/>
                    <a:pt x="46" y="1"/>
                    <a:pt x="35" y="1"/>
                  </a:cubicBezTo>
                  <a:cubicBezTo>
                    <a:pt x="25" y="1"/>
                    <a:pt x="8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2" name="Freeform 54">
              <a:extLst>
                <a:ext uri="{FF2B5EF4-FFF2-40B4-BE49-F238E27FC236}">
                  <a16:creationId xmlns:a16="http://schemas.microsoft.com/office/drawing/2014/main" id="{EB299FDE-9206-4923-BB7F-28BE737D3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6" y="2698"/>
              <a:ext cx="41" cy="35"/>
            </a:xfrm>
            <a:custGeom>
              <a:avLst/>
              <a:gdLst>
                <a:gd name="T0" fmla="*/ 0 w 35"/>
                <a:gd name="T1" fmla="*/ 0 h 30"/>
                <a:gd name="T2" fmla="*/ 56 w 35"/>
                <a:gd name="T3" fmla="*/ 48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30">
                  <a:moveTo>
                    <a:pt x="0" y="0"/>
                  </a:moveTo>
                  <a:cubicBezTo>
                    <a:pt x="8" y="8"/>
                    <a:pt x="28" y="16"/>
                    <a:pt x="35" y="3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3" name="Freeform 55">
              <a:extLst>
                <a:ext uri="{FF2B5EF4-FFF2-40B4-BE49-F238E27FC236}">
                  <a16:creationId xmlns:a16="http://schemas.microsoft.com/office/drawing/2014/main" id="{1B0CBEE8-B1B3-43B9-898A-4401407A9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3" y="2765"/>
              <a:ext cx="41" cy="18"/>
            </a:xfrm>
            <a:custGeom>
              <a:avLst/>
              <a:gdLst>
                <a:gd name="T0" fmla="*/ 0 w 35"/>
                <a:gd name="T1" fmla="*/ 0 h 16"/>
                <a:gd name="T2" fmla="*/ 56 w 35"/>
                <a:gd name="T3" fmla="*/ 2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5" y="12"/>
                    <a:pt x="23" y="16"/>
                    <a:pt x="35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4" name="Freeform 56">
              <a:extLst>
                <a:ext uri="{FF2B5EF4-FFF2-40B4-BE49-F238E27FC236}">
                  <a16:creationId xmlns:a16="http://schemas.microsoft.com/office/drawing/2014/main" id="{20FC3907-95C5-4D7B-A808-1706F136D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3300"/>
              <a:ext cx="60" cy="33"/>
            </a:xfrm>
            <a:custGeom>
              <a:avLst/>
              <a:gdLst>
                <a:gd name="T0" fmla="*/ 0 w 52"/>
                <a:gd name="T1" fmla="*/ 0 h 28"/>
                <a:gd name="T2" fmla="*/ 80 w 52"/>
                <a:gd name="T3" fmla="*/ 46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28">
                  <a:moveTo>
                    <a:pt x="0" y="0"/>
                  </a:moveTo>
                  <a:cubicBezTo>
                    <a:pt x="3" y="26"/>
                    <a:pt x="32" y="28"/>
                    <a:pt x="52" y="28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5" name="Freeform 57">
              <a:extLst>
                <a:ext uri="{FF2B5EF4-FFF2-40B4-BE49-F238E27FC236}">
                  <a16:creationId xmlns:a16="http://schemas.microsoft.com/office/drawing/2014/main" id="{54527521-64DC-4739-A9A3-EA37E5E97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869"/>
              <a:ext cx="19" cy="8"/>
            </a:xfrm>
            <a:custGeom>
              <a:avLst/>
              <a:gdLst>
                <a:gd name="T0" fmla="*/ 27 w 16"/>
                <a:gd name="T1" fmla="*/ 10 h 7"/>
                <a:gd name="T2" fmla="*/ 0 w 1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7">
                  <a:moveTo>
                    <a:pt x="16" y="7"/>
                  </a:moveTo>
                  <a:cubicBezTo>
                    <a:pt x="12" y="4"/>
                    <a:pt x="5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6" name="Freeform 58">
              <a:extLst>
                <a:ext uri="{FF2B5EF4-FFF2-40B4-BE49-F238E27FC236}">
                  <a16:creationId xmlns:a16="http://schemas.microsoft.com/office/drawing/2014/main" id="{023E13C9-6AF5-44C4-B4D9-4C98C2E7D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3249"/>
              <a:ext cx="85" cy="26"/>
            </a:xfrm>
            <a:custGeom>
              <a:avLst/>
              <a:gdLst>
                <a:gd name="T0" fmla="*/ 0 w 73"/>
                <a:gd name="T1" fmla="*/ 0 h 22"/>
                <a:gd name="T2" fmla="*/ 115 w 73"/>
                <a:gd name="T3" fmla="*/ 2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22">
                  <a:moveTo>
                    <a:pt x="0" y="0"/>
                  </a:moveTo>
                  <a:cubicBezTo>
                    <a:pt x="21" y="22"/>
                    <a:pt x="54" y="21"/>
                    <a:pt x="73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7" name="Freeform 59">
              <a:extLst>
                <a:ext uri="{FF2B5EF4-FFF2-40B4-BE49-F238E27FC236}">
                  <a16:creationId xmlns:a16="http://schemas.microsoft.com/office/drawing/2014/main" id="{AF018B57-5ED9-4451-93C8-863AC85AE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726"/>
              <a:ext cx="60" cy="75"/>
            </a:xfrm>
            <a:custGeom>
              <a:avLst/>
              <a:gdLst>
                <a:gd name="T0" fmla="*/ 10 w 52"/>
                <a:gd name="T1" fmla="*/ 0 h 65"/>
                <a:gd name="T2" fmla="*/ 80 w 52"/>
                <a:gd name="T3" fmla="*/ 83 h 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2" h="65">
                  <a:moveTo>
                    <a:pt x="7" y="0"/>
                  </a:moveTo>
                  <a:cubicBezTo>
                    <a:pt x="0" y="16"/>
                    <a:pt x="33" y="65"/>
                    <a:pt x="52" y="5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18" name="Freeform 60">
              <a:extLst>
                <a:ext uri="{FF2B5EF4-FFF2-40B4-BE49-F238E27FC236}">
                  <a16:creationId xmlns:a16="http://schemas.microsoft.com/office/drawing/2014/main" id="{33C8BF13-BA0D-4BCD-8BD0-062D4631A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234"/>
              <a:ext cx="342" cy="512"/>
            </a:xfrm>
            <a:custGeom>
              <a:avLst/>
              <a:gdLst>
                <a:gd name="T0" fmla="*/ 28 w 294"/>
                <a:gd name="T1" fmla="*/ 91 h 440"/>
                <a:gd name="T2" fmla="*/ 77 w 294"/>
                <a:gd name="T3" fmla="*/ 50 h 440"/>
                <a:gd name="T4" fmla="*/ 150 w 294"/>
                <a:gd name="T5" fmla="*/ 12 h 440"/>
                <a:gd name="T6" fmla="*/ 176 w 294"/>
                <a:gd name="T7" fmla="*/ 7 h 440"/>
                <a:gd name="T8" fmla="*/ 148 w 294"/>
                <a:gd name="T9" fmla="*/ 58 h 440"/>
                <a:gd name="T10" fmla="*/ 156 w 294"/>
                <a:gd name="T11" fmla="*/ 165 h 440"/>
                <a:gd name="T12" fmla="*/ 378 w 294"/>
                <a:gd name="T13" fmla="*/ 221 h 440"/>
                <a:gd name="T14" fmla="*/ 379 w 294"/>
                <a:gd name="T15" fmla="*/ 350 h 440"/>
                <a:gd name="T16" fmla="*/ 383 w 294"/>
                <a:gd name="T17" fmla="*/ 413 h 440"/>
                <a:gd name="T18" fmla="*/ 382 w 294"/>
                <a:gd name="T19" fmla="*/ 465 h 440"/>
                <a:gd name="T20" fmla="*/ 386 w 294"/>
                <a:gd name="T21" fmla="*/ 504 h 440"/>
                <a:gd name="T22" fmla="*/ 412 w 294"/>
                <a:gd name="T23" fmla="*/ 574 h 440"/>
                <a:gd name="T24" fmla="*/ 407 w 294"/>
                <a:gd name="T25" fmla="*/ 694 h 440"/>
                <a:gd name="T26" fmla="*/ 177 w 294"/>
                <a:gd name="T27" fmla="*/ 522 h 440"/>
                <a:gd name="T28" fmla="*/ 65 w 294"/>
                <a:gd name="T29" fmla="*/ 254 h 440"/>
                <a:gd name="T30" fmla="*/ 2 w 294"/>
                <a:gd name="T31" fmla="*/ 113 h 440"/>
                <a:gd name="T32" fmla="*/ 28 w 294"/>
                <a:gd name="T33" fmla="*/ 91 h 4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4" h="440">
                  <a:moveTo>
                    <a:pt x="18" y="58"/>
                  </a:moveTo>
                  <a:cubicBezTo>
                    <a:pt x="18" y="58"/>
                    <a:pt x="30" y="41"/>
                    <a:pt x="49" y="32"/>
                  </a:cubicBezTo>
                  <a:cubicBezTo>
                    <a:pt x="68" y="24"/>
                    <a:pt x="90" y="13"/>
                    <a:pt x="95" y="8"/>
                  </a:cubicBezTo>
                  <a:cubicBezTo>
                    <a:pt x="100" y="4"/>
                    <a:pt x="109" y="0"/>
                    <a:pt x="112" y="4"/>
                  </a:cubicBezTo>
                  <a:cubicBezTo>
                    <a:pt x="115" y="8"/>
                    <a:pt x="97" y="26"/>
                    <a:pt x="94" y="37"/>
                  </a:cubicBezTo>
                  <a:cubicBezTo>
                    <a:pt x="91" y="47"/>
                    <a:pt x="76" y="85"/>
                    <a:pt x="99" y="105"/>
                  </a:cubicBezTo>
                  <a:cubicBezTo>
                    <a:pt x="122" y="124"/>
                    <a:pt x="216" y="115"/>
                    <a:pt x="240" y="140"/>
                  </a:cubicBezTo>
                  <a:cubicBezTo>
                    <a:pt x="240" y="140"/>
                    <a:pt x="246" y="199"/>
                    <a:pt x="241" y="223"/>
                  </a:cubicBezTo>
                  <a:cubicBezTo>
                    <a:pt x="236" y="246"/>
                    <a:pt x="249" y="252"/>
                    <a:pt x="243" y="262"/>
                  </a:cubicBezTo>
                  <a:cubicBezTo>
                    <a:pt x="237" y="272"/>
                    <a:pt x="239" y="288"/>
                    <a:pt x="242" y="296"/>
                  </a:cubicBezTo>
                  <a:cubicBezTo>
                    <a:pt x="245" y="303"/>
                    <a:pt x="246" y="306"/>
                    <a:pt x="245" y="320"/>
                  </a:cubicBezTo>
                  <a:cubicBezTo>
                    <a:pt x="245" y="334"/>
                    <a:pt x="253" y="355"/>
                    <a:pt x="261" y="364"/>
                  </a:cubicBezTo>
                  <a:cubicBezTo>
                    <a:pt x="269" y="372"/>
                    <a:pt x="294" y="412"/>
                    <a:pt x="259" y="440"/>
                  </a:cubicBezTo>
                  <a:cubicBezTo>
                    <a:pt x="259" y="440"/>
                    <a:pt x="168" y="424"/>
                    <a:pt x="113" y="332"/>
                  </a:cubicBezTo>
                  <a:cubicBezTo>
                    <a:pt x="58" y="240"/>
                    <a:pt x="76" y="212"/>
                    <a:pt x="41" y="161"/>
                  </a:cubicBezTo>
                  <a:cubicBezTo>
                    <a:pt x="5" y="111"/>
                    <a:pt x="0" y="78"/>
                    <a:pt x="2" y="71"/>
                  </a:cubicBezTo>
                  <a:cubicBezTo>
                    <a:pt x="2" y="71"/>
                    <a:pt x="12" y="60"/>
                    <a:pt x="18" y="58"/>
                  </a:cubicBezTo>
                  <a:close/>
                </a:path>
              </a:pathLst>
            </a:custGeom>
            <a:solidFill>
              <a:srgbClr val="C1E3F6"/>
            </a:solidFill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19" name="Freeform 61">
              <a:extLst>
                <a:ext uri="{FF2B5EF4-FFF2-40B4-BE49-F238E27FC236}">
                  <a16:creationId xmlns:a16="http://schemas.microsoft.com/office/drawing/2014/main" id="{BE48D280-48EC-42AD-9C47-3D1137869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3" y="3302"/>
              <a:ext cx="290" cy="437"/>
            </a:xfrm>
            <a:custGeom>
              <a:avLst/>
              <a:gdLst>
                <a:gd name="T0" fmla="*/ 0 w 249"/>
                <a:gd name="T1" fmla="*/ 0 h 376"/>
                <a:gd name="T2" fmla="*/ 38 w 249"/>
                <a:gd name="T3" fmla="*/ 112 h 376"/>
                <a:gd name="T4" fmla="*/ 125 w 249"/>
                <a:gd name="T5" fmla="*/ 360 h 376"/>
                <a:gd name="T6" fmla="*/ 155 w 249"/>
                <a:gd name="T7" fmla="*/ 375 h 376"/>
                <a:gd name="T8" fmla="*/ 164 w 249"/>
                <a:gd name="T9" fmla="*/ 428 h 376"/>
                <a:gd name="T10" fmla="*/ 221 w 249"/>
                <a:gd name="T11" fmla="*/ 443 h 376"/>
                <a:gd name="T12" fmla="*/ 271 w 249"/>
                <a:gd name="T13" fmla="*/ 524 h 376"/>
                <a:gd name="T14" fmla="*/ 394 w 249"/>
                <a:gd name="T15" fmla="*/ 590 h 3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9" h="376">
                  <a:moveTo>
                    <a:pt x="0" y="0"/>
                  </a:moveTo>
                  <a:cubicBezTo>
                    <a:pt x="0" y="0"/>
                    <a:pt x="5" y="47"/>
                    <a:pt x="24" y="71"/>
                  </a:cubicBezTo>
                  <a:cubicBezTo>
                    <a:pt x="43" y="95"/>
                    <a:pt x="83" y="160"/>
                    <a:pt x="79" y="230"/>
                  </a:cubicBezTo>
                  <a:cubicBezTo>
                    <a:pt x="79" y="230"/>
                    <a:pt x="91" y="226"/>
                    <a:pt x="98" y="239"/>
                  </a:cubicBezTo>
                  <a:cubicBezTo>
                    <a:pt x="106" y="251"/>
                    <a:pt x="104" y="273"/>
                    <a:pt x="104" y="273"/>
                  </a:cubicBezTo>
                  <a:cubicBezTo>
                    <a:pt x="104" y="273"/>
                    <a:pt x="125" y="266"/>
                    <a:pt x="140" y="282"/>
                  </a:cubicBezTo>
                  <a:cubicBezTo>
                    <a:pt x="154" y="297"/>
                    <a:pt x="157" y="322"/>
                    <a:pt x="172" y="334"/>
                  </a:cubicBezTo>
                  <a:cubicBezTo>
                    <a:pt x="188" y="346"/>
                    <a:pt x="214" y="369"/>
                    <a:pt x="249" y="37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0" name="Freeform 62">
              <a:extLst>
                <a:ext uri="{FF2B5EF4-FFF2-40B4-BE49-F238E27FC236}">
                  <a16:creationId xmlns:a16="http://schemas.microsoft.com/office/drawing/2014/main" id="{1CF09E1E-271C-4929-A14C-9CBFD8924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3398"/>
              <a:ext cx="58" cy="221"/>
            </a:xfrm>
            <a:custGeom>
              <a:avLst/>
              <a:gdLst>
                <a:gd name="T0" fmla="*/ 0 w 50"/>
                <a:gd name="T1" fmla="*/ 0 h 190"/>
                <a:gd name="T2" fmla="*/ 9 w 50"/>
                <a:gd name="T3" fmla="*/ 99 h 190"/>
                <a:gd name="T4" fmla="*/ 10 w 50"/>
                <a:gd name="T5" fmla="*/ 185 h 190"/>
                <a:gd name="T6" fmla="*/ 78 w 50"/>
                <a:gd name="T7" fmla="*/ 276 h 190"/>
                <a:gd name="T8" fmla="*/ 31 w 50"/>
                <a:gd name="T9" fmla="*/ 234 h 190"/>
                <a:gd name="T10" fmla="*/ 23 w 50"/>
                <a:gd name="T11" fmla="*/ 163 h 190"/>
                <a:gd name="T12" fmla="*/ 14 w 50"/>
                <a:gd name="T13" fmla="*/ 85 h 190"/>
                <a:gd name="T14" fmla="*/ 9 w 50"/>
                <a:gd name="T15" fmla="*/ 17 h 190"/>
                <a:gd name="T16" fmla="*/ 1 w 50"/>
                <a:gd name="T17" fmla="*/ 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190">
                  <a:moveTo>
                    <a:pt x="0" y="0"/>
                  </a:moveTo>
                  <a:cubicBezTo>
                    <a:pt x="1" y="20"/>
                    <a:pt x="5" y="42"/>
                    <a:pt x="6" y="63"/>
                  </a:cubicBezTo>
                  <a:cubicBezTo>
                    <a:pt x="7" y="81"/>
                    <a:pt x="5" y="100"/>
                    <a:pt x="7" y="118"/>
                  </a:cubicBezTo>
                  <a:cubicBezTo>
                    <a:pt x="9" y="140"/>
                    <a:pt x="16" y="190"/>
                    <a:pt x="50" y="175"/>
                  </a:cubicBezTo>
                  <a:cubicBezTo>
                    <a:pt x="36" y="168"/>
                    <a:pt x="25" y="165"/>
                    <a:pt x="20" y="149"/>
                  </a:cubicBezTo>
                  <a:cubicBezTo>
                    <a:pt x="15" y="135"/>
                    <a:pt x="17" y="118"/>
                    <a:pt x="15" y="103"/>
                  </a:cubicBezTo>
                  <a:cubicBezTo>
                    <a:pt x="12" y="87"/>
                    <a:pt x="10" y="70"/>
                    <a:pt x="9" y="54"/>
                  </a:cubicBezTo>
                  <a:cubicBezTo>
                    <a:pt x="9" y="40"/>
                    <a:pt x="10" y="24"/>
                    <a:pt x="6" y="11"/>
                  </a:cubicBezTo>
                  <a:cubicBezTo>
                    <a:pt x="5" y="7"/>
                    <a:pt x="3" y="3"/>
                    <a:pt x="1" y="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1" name="Freeform 63">
              <a:extLst>
                <a:ext uri="{FF2B5EF4-FFF2-40B4-BE49-F238E27FC236}">
                  <a16:creationId xmlns:a16="http://schemas.microsoft.com/office/drawing/2014/main" id="{0A6DD245-471A-4159-BFF9-0E9F0ADEB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3343"/>
              <a:ext cx="103" cy="64"/>
            </a:xfrm>
            <a:custGeom>
              <a:avLst/>
              <a:gdLst>
                <a:gd name="T0" fmla="*/ 142 w 88"/>
                <a:gd name="T1" fmla="*/ 31 h 55"/>
                <a:gd name="T2" fmla="*/ 75 w 88"/>
                <a:gd name="T3" fmla="*/ 7 h 55"/>
                <a:gd name="T4" fmla="*/ 18 w 88"/>
                <a:gd name="T5" fmla="*/ 44 h 55"/>
                <a:gd name="T6" fmla="*/ 59 w 88"/>
                <a:gd name="T7" fmla="*/ 80 h 55"/>
                <a:gd name="T8" fmla="*/ 119 w 88"/>
                <a:gd name="T9" fmla="*/ 42 h 55"/>
                <a:gd name="T10" fmla="*/ 139 w 88"/>
                <a:gd name="T11" fmla="*/ 31 h 55"/>
                <a:gd name="T12" fmla="*/ 81 w 88"/>
                <a:gd name="T13" fmla="*/ 65 h 55"/>
                <a:gd name="T14" fmla="*/ 22 w 88"/>
                <a:gd name="T15" fmla="*/ 66 h 55"/>
                <a:gd name="T16" fmla="*/ 55 w 88"/>
                <a:gd name="T17" fmla="*/ 20 h 55"/>
                <a:gd name="T18" fmla="*/ 115 w 88"/>
                <a:gd name="T19" fmla="*/ 12 h 55"/>
                <a:gd name="T20" fmla="*/ 138 w 88"/>
                <a:gd name="T21" fmla="*/ 33 h 5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8" h="55">
                  <a:moveTo>
                    <a:pt x="88" y="20"/>
                  </a:moveTo>
                  <a:cubicBezTo>
                    <a:pt x="77" y="6"/>
                    <a:pt x="66" y="0"/>
                    <a:pt x="47" y="4"/>
                  </a:cubicBezTo>
                  <a:cubicBezTo>
                    <a:pt x="34" y="6"/>
                    <a:pt x="17" y="16"/>
                    <a:pt x="11" y="28"/>
                  </a:cubicBezTo>
                  <a:cubicBezTo>
                    <a:pt x="0" y="47"/>
                    <a:pt x="21" y="54"/>
                    <a:pt x="37" y="51"/>
                  </a:cubicBezTo>
                  <a:cubicBezTo>
                    <a:pt x="52" y="48"/>
                    <a:pt x="63" y="38"/>
                    <a:pt x="74" y="27"/>
                  </a:cubicBezTo>
                  <a:cubicBezTo>
                    <a:pt x="78" y="24"/>
                    <a:pt x="81" y="19"/>
                    <a:pt x="87" y="20"/>
                  </a:cubicBezTo>
                  <a:cubicBezTo>
                    <a:pt x="77" y="10"/>
                    <a:pt x="58" y="36"/>
                    <a:pt x="50" y="41"/>
                  </a:cubicBezTo>
                  <a:cubicBezTo>
                    <a:pt x="41" y="47"/>
                    <a:pt x="21" y="55"/>
                    <a:pt x="14" y="42"/>
                  </a:cubicBezTo>
                  <a:cubicBezTo>
                    <a:pt x="8" y="29"/>
                    <a:pt x="25" y="18"/>
                    <a:pt x="34" y="13"/>
                  </a:cubicBezTo>
                  <a:cubicBezTo>
                    <a:pt x="44" y="7"/>
                    <a:pt x="61" y="3"/>
                    <a:pt x="72" y="8"/>
                  </a:cubicBezTo>
                  <a:cubicBezTo>
                    <a:pt x="76" y="10"/>
                    <a:pt x="84" y="16"/>
                    <a:pt x="86" y="2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2" name="Freeform 64">
              <a:extLst>
                <a:ext uri="{FF2B5EF4-FFF2-40B4-BE49-F238E27FC236}">
                  <a16:creationId xmlns:a16="http://schemas.microsoft.com/office/drawing/2014/main" id="{D8D303CD-BF09-4915-992F-4D7C546EE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3368"/>
              <a:ext cx="27" cy="100"/>
            </a:xfrm>
            <a:custGeom>
              <a:avLst/>
              <a:gdLst>
                <a:gd name="T0" fmla="*/ 0 w 23"/>
                <a:gd name="T1" fmla="*/ 0 h 86"/>
                <a:gd name="T2" fmla="*/ 27 w 23"/>
                <a:gd name="T3" fmla="*/ 23 h 86"/>
                <a:gd name="T4" fmla="*/ 36 w 23"/>
                <a:gd name="T5" fmla="*/ 59 h 86"/>
                <a:gd name="T6" fmla="*/ 15 w 23"/>
                <a:gd name="T7" fmla="*/ 127 h 86"/>
                <a:gd name="T8" fmla="*/ 13 w 23"/>
                <a:gd name="T9" fmla="*/ 59 h 86"/>
                <a:gd name="T10" fmla="*/ 0 w 23"/>
                <a:gd name="T11" fmla="*/ 2 h 86"/>
                <a:gd name="T12" fmla="*/ 18 w 23"/>
                <a:gd name="T13" fmla="*/ 60 h 86"/>
                <a:gd name="T14" fmla="*/ 21 w 23"/>
                <a:gd name="T15" fmla="*/ 116 h 86"/>
                <a:gd name="T16" fmla="*/ 29 w 23"/>
                <a:gd name="T17" fmla="*/ 49 h 86"/>
                <a:gd name="T18" fmla="*/ 2 w 23"/>
                <a:gd name="T19" fmla="*/ 2 h 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86">
                  <a:moveTo>
                    <a:pt x="0" y="0"/>
                  </a:moveTo>
                  <a:cubicBezTo>
                    <a:pt x="5" y="6"/>
                    <a:pt x="13" y="6"/>
                    <a:pt x="17" y="15"/>
                  </a:cubicBezTo>
                  <a:cubicBezTo>
                    <a:pt x="20" y="21"/>
                    <a:pt x="22" y="30"/>
                    <a:pt x="22" y="38"/>
                  </a:cubicBezTo>
                  <a:cubicBezTo>
                    <a:pt x="23" y="44"/>
                    <a:pt x="18" y="86"/>
                    <a:pt x="9" y="81"/>
                  </a:cubicBezTo>
                  <a:cubicBezTo>
                    <a:pt x="1" y="77"/>
                    <a:pt x="8" y="45"/>
                    <a:pt x="8" y="38"/>
                  </a:cubicBezTo>
                  <a:cubicBezTo>
                    <a:pt x="7" y="26"/>
                    <a:pt x="5" y="13"/>
                    <a:pt x="0" y="2"/>
                  </a:cubicBezTo>
                  <a:cubicBezTo>
                    <a:pt x="7" y="10"/>
                    <a:pt x="11" y="28"/>
                    <a:pt x="11" y="39"/>
                  </a:cubicBezTo>
                  <a:cubicBezTo>
                    <a:pt x="11" y="46"/>
                    <a:pt x="7" y="71"/>
                    <a:pt x="13" y="74"/>
                  </a:cubicBezTo>
                  <a:cubicBezTo>
                    <a:pt x="19" y="64"/>
                    <a:pt x="19" y="43"/>
                    <a:pt x="18" y="31"/>
                  </a:cubicBezTo>
                  <a:cubicBezTo>
                    <a:pt x="18" y="18"/>
                    <a:pt x="12" y="9"/>
                    <a:pt x="2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3" name="Freeform 65">
              <a:extLst>
                <a:ext uri="{FF2B5EF4-FFF2-40B4-BE49-F238E27FC236}">
                  <a16:creationId xmlns:a16="http://schemas.microsoft.com/office/drawing/2014/main" id="{1EA366C6-3803-4461-94D5-4CF318E59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425"/>
              <a:ext cx="54" cy="15"/>
            </a:xfrm>
            <a:custGeom>
              <a:avLst/>
              <a:gdLst>
                <a:gd name="T0" fmla="*/ 0 w 46"/>
                <a:gd name="T1" fmla="*/ 0 h 13"/>
                <a:gd name="T2" fmla="*/ 74 w 46"/>
                <a:gd name="T3" fmla="*/ 1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3">
                  <a:moveTo>
                    <a:pt x="0" y="0"/>
                  </a:moveTo>
                  <a:cubicBezTo>
                    <a:pt x="13" y="13"/>
                    <a:pt x="32" y="1"/>
                    <a:pt x="46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4" name="Freeform 66">
              <a:extLst>
                <a:ext uri="{FF2B5EF4-FFF2-40B4-BE49-F238E27FC236}">
                  <a16:creationId xmlns:a16="http://schemas.microsoft.com/office/drawing/2014/main" id="{4477624F-63D4-41D9-8E82-84C7C530E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453"/>
              <a:ext cx="52" cy="13"/>
            </a:xfrm>
            <a:custGeom>
              <a:avLst/>
              <a:gdLst>
                <a:gd name="T0" fmla="*/ 0 w 45"/>
                <a:gd name="T1" fmla="*/ 0 h 11"/>
                <a:gd name="T2" fmla="*/ 69 w 45"/>
                <a:gd name="T3" fmla="*/ 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">
                  <a:moveTo>
                    <a:pt x="0" y="0"/>
                  </a:moveTo>
                  <a:cubicBezTo>
                    <a:pt x="9" y="11"/>
                    <a:pt x="35" y="10"/>
                    <a:pt x="45" y="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5" name="Freeform 67">
              <a:extLst>
                <a:ext uri="{FF2B5EF4-FFF2-40B4-BE49-F238E27FC236}">
                  <a16:creationId xmlns:a16="http://schemas.microsoft.com/office/drawing/2014/main" id="{1F4FAE77-D032-48EE-8925-A2D9A0453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490"/>
              <a:ext cx="51" cy="5"/>
            </a:xfrm>
            <a:custGeom>
              <a:avLst/>
              <a:gdLst>
                <a:gd name="T0" fmla="*/ 68 w 44"/>
                <a:gd name="T1" fmla="*/ 5 h 4"/>
                <a:gd name="T2" fmla="*/ 30 w 44"/>
                <a:gd name="T3" fmla="*/ 8 h 4"/>
                <a:gd name="T4" fmla="*/ 0 w 44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4">
                  <a:moveTo>
                    <a:pt x="44" y="2"/>
                  </a:moveTo>
                  <a:cubicBezTo>
                    <a:pt x="38" y="0"/>
                    <a:pt x="27" y="4"/>
                    <a:pt x="19" y="4"/>
                  </a:cubicBezTo>
                  <a:cubicBezTo>
                    <a:pt x="12" y="4"/>
                    <a:pt x="5" y="2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6" name="Freeform 68">
              <a:extLst>
                <a:ext uri="{FF2B5EF4-FFF2-40B4-BE49-F238E27FC236}">
                  <a16:creationId xmlns:a16="http://schemas.microsoft.com/office/drawing/2014/main" id="{74437FE2-8D92-43C6-BDEA-9A9EAE2E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3520"/>
              <a:ext cx="44" cy="8"/>
            </a:xfrm>
            <a:custGeom>
              <a:avLst/>
              <a:gdLst>
                <a:gd name="T0" fmla="*/ 59 w 38"/>
                <a:gd name="T1" fmla="*/ 7 h 7"/>
                <a:gd name="T2" fmla="*/ 0 w 3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7">
                  <a:moveTo>
                    <a:pt x="38" y="4"/>
                  </a:moveTo>
                  <a:cubicBezTo>
                    <a:pt x="27" y="4"/>
                    <a:pt x="12" y="7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7" name="Freeform 69">
              <a:extLst>
                <a:ext uri="{FF2B5EF4-FFF2-40B4-BE49-F238E27FC236}">
                  <a16:creationId xmlns:a16="http://schemas.microsoft.com/office/drawing/2014/main" id="{82290023-9E18-482D-9598-FF7A19DF3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3553"/>
              <a:ext cx="38" cy="9"/>
            </a:xfrm>
            <a:custGeom>
              <a:avLst/>
              <a:gdLst>
                <a:gd name="T0" fmla="*/ 53 w 32"/>
                <a:gd name="T1" fmla="*/ 0 h 8"/>
                <a:gd name="T2" fmla="*/ 0 w 32"/>
                <a:gd name="T3" fmla="*/ 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8">
                  <a:moveTo>
                    <a:pt x="32" y="0"/>
                  </a:moveTo>
                  <a:cubicBezTo>
                    <a:pt x="21" y="0"/>
                    <a:pt x="12" y="8"/>
                    <a:pt x="0" y="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8" name="Freeform 70">
              <a:extLst>
                <a:ext uri="{FF2B5EF4-FFF2-40B4-BE49-F238E27FC236}">
                  <a16:creationId xmlns:a16="http://schemas.microsoft.com/office/drawing/2014/main" id="{FCE9A688-4D9E-497E-9062-02996AB85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3585"/>
              <a:ext cx="38" cy="4"/>
            </a:xfrm>
            <a:custGeom>
              <a:avLst/>
              <a:gdLst>
                <a:gd name="T0" fmla="*/ 53 w 32"/>
                <a:gd name="T1" fmla="*/ 0 h 3"/>
                <a:gd name="T2" fmla="*/ 0 w 3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">
                  <a:moveTo>
                    <a:pt x="32" y="0"/>
                  </a:moveTo>
                  <a:cubicBezTo>
                    <a:pt x="23" y="3"/>
                    <a:pt x="9" y="3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29" name="Freeform 71">
              <a:extLst>
                <a:ext uri="{FF2B5EF4-FFF2-40B4-BE49-F238E27FC236}">
                  <a16:creationId xmlns:a16="http://schemas.microsoft.com/office/drawing/2014/main" id="{1D729E35-CFC7-4077-A93E-872E25D3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3747"/>
              <a:ext cx="577" cy="243"/>
            </a:xfrm>
            <a:custGeom>
              <a:avLst/>
              <a:gdLst>
                <a:gd name="T0" fmla="*/ 80 w 496"/>
                <a:gd name="T1" fmla="*/ 1 h 209"/>
                <a:gd name="T2" fmla="*/ 31 w 496"/>
                <a:gd name="T3" fmla="*/ 65 h 209"/>
                <a:gd name="T4" fmla="*/ 28 w 496"/>
                <a:gd name="T5" fmla="*/ 219 h 209"/>
                <a:gd name="T6" fmla="*/ 28 w 496"/>
                <a:gd name="T7" fmla="*/ 277 h 209"/>
                <a:gd name="T8" fmla="*/ 308 w 496"/>
                <a:gd name="T9" fmla="*/ 315 h 209"/>
                <a:gd name="T10" fmla="*/ 761 w 496"/>
                <a:gd name="T11" fmla="*/ 280 h 209"/>
                <a:gd name="T12" fmla="*/ 693 w 496"/>
                <a:gd name="T13" fmla="*/ 222 h 209"/>
                <a:gd name="T14" fmla="*/ 604 w 496"/>
                <a:gd name="T15" fmla="*/ 190 h 209"/>
                <a:gd name="T16" fmla="*/ 529 w 496"/>
                <a:gd name="T17" fmla="*/ 142 h 209"/>
                <a:gd name="T18" fmla="*/ 446 w 496"/>
                <a:gd name="T19" fmla="*/ 90 h 209"/>
                <a:gd name="T20" fmla="*/ 347 w 496"/>
                <a:gd name="T21" fmla="*/ 27 h 209"/>
                <a:gd name="T22" fmla="*/ 206 w 496"/>
                <a:gd name="T23" fmla="*/ 98 h 209"/>
                <a:gd name="T24" fmla="*/ 80 w 496"/>
                <a:gd name="T25" fmla="*/ 1 h 20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6" h="209">
                  <a:moveTo>
                    <a:pt x="51" y="1"/>
                  </a:moveTo>
                  <a:cubicBezTo>
                    <a:pt x="43" y="0"/>
                    <a:pt x="23" y="19"/>
                    <a:pt x="20" y="41"/>
                  </a:cubicBezTo>
                  <a:cubicBezTo>
                    <a:pt x="18" y="64"/>
                    <a:pt x="18" y="139"/>
                    <a:pt x="18" y="139"/>
                  </a:cubicBezTo>
                  <a:cubicBezTo>
                    <a:pt x="18" y="139"/>
                    <a:pt x="0" y="166"/>
                    <a:pt x="18" y="176"/>
                  </a:cubicBezTo>
                  <a:cubicBezTo>
                    <a:pt x="37" y="186"/>
                    <a:pt x="122" y="197"/>
                    <a:pt x="196" y="200"/>
                  </a:cubicBezTo>
                  <a:cubicBezTo>
                    <a:pt x="270" y="202"/>
                    <a:pt x="427" y="209"/>
                    <a:pt x="483" y="178"/>
                  </a:cubicBezTo>
                  <a:cubicBezTo>
                    <a:pt x="483" y="178"/>
                    <a:pt x="496" y="155"/>
                    <a:pt x="440" y="141"/>
                  </a:cubicBezTo>
                  <a:cubicBezTo>
                    <a:pt x="383" y="126"/>
                    <a:pt x="398" y="126"/>
                    <a:pt x="383" y="120"/>
                  </a:cubicBezTo>
                  <a:cubicBezTo>
                    <a:pt x="367" y="115"/>
                    <a:pt x="347" y="92"/>
                    <a:pt x="336" y="90"/>
                  </a:cubicBezTo>
                  <a:cubicBezTo>
                    <a:pt x="324" y="88"/>
                    <a:pt x="293" y="62"/>
                    <a:pt x="283" y="57"/>
                  </a:cubicBezTo>
                  <a:cubicBezTo>
                    <a:pt x="274" y="51"/>
                    <a:pt x="232" y="16"/>
                    <a:pt x="220" y="17"/>
                  </a:cubicBezTo>
                  <a:cubicBezTo>
                    <a:pt x="220" y="17"/>
                    <a:pt x="199" y="69"/>
                    <a:pt x="131" y="62"/>
                  </a:cubicBezTo>
                  <a:cubicBezTo>
                    <a:pt x="87" y="58"/>
                    <a:pt x="51" y="1"/>
                    <a:pt x="51" y="1"/>
                  </a:cubicBezTo>
                  <a:close/>
                </a:path>
              </a:pathLst>
            </a:custGeom>
            <a:solidFill>
              <a:srgbClr val="C1E3F6"/>
            </a:solidFill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330" name="Freeform 72">
              <a:extLst>
                <a:ext uri="{FF2B5EF4-FFF2-40B4-BE49-F238E27FC236}">
                  <a16:creationId xmlns:a16="http://schemas.microsoft.com/office/drawing/2014/main" id="{432E3559-B5EF-4F80-9CF1-47A439645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3911"/>
              <a:ext cx="543" cy="61"/>
            </a:xfrm>
            <a:custGeom>
              <a:avLst/>
              <a:gdLst>
                <a:gd name="T0" fmla="*/ 0 w 466"/>
                <a:gd name="T1" fmla="*/ 0 h 53"/>
                <a:gd name="T2" fmla="*/ 183 w 466"/>
                <a:gd name="T3" fmla="*/ 51 h 53"/>
                <a:gd name="T4" fmla="*/ 393 w 466"/>
                <a:gd name="T5" fmla="*/ 64 h 53"/>
                <a:gd name="T6" fmla="*/ 479 w 466"/>
                <a:gd name="T7" fmla="*/ 78 h 53"/>
                <a:gd name="T8" fmla="*/ 540 w 466"/>
                <a:gd name="T9" fmla="*/ 59 h 53"/>
                <a:gd name="T10" fmla="*/ 602 w 466"/>
                <a:gd name="T11" fmla="*/ 79 h 53"/>
                <a:gd name="T12" fmla="*/ 738 w 466"/>
                <a:gd name="T13" fmla="*/ 38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6" h="53">
                  <a:moveTo>
                    <a:pt x="0" y="0"/>
                  </a:moveTo>
                  <a:cubicBezTo>
                    <a:pt x="0" y="0"/>
                    <a:pt x="32" y="27"/>
                    <a:pt x="116" y="33"/>
                  </a:cubicBezTo>
                  <a:cubicBezTo>
                    <a:pt x="200" y="39"/>
                    <a:pt x="234" y="35"/>
                    <a:pt x="248" y="43"/>
                  </a:cubicBezTo>
                  <a:cubicBezTo>
                    <a:pt x="262" y="50"/>
                    <a:pt x="289" y="51"/>
                    <a:pt x="303" y="51"/>
                  </a:cubicBezTo>
                  <a:cubicBezTo>
                    <a:pt x="316" y="51"/>
                    <a:pt x="325" y="35"/>
                    <a:pt x="341" y="38"/>
                  </a:cubicBezTo>
                  <a:cubicBezTo>
                    <a:pt x="356" y="40"/>
                    <a:pt x="365" y="53"/>
                    <a:pt x="381" y="52"/>
                  </a:cubicBezTo>
                  <a:cubicBezTo>
                    <a:pt x="397" y="50"/>
                    <a:pt x="451" y="43"/>
                    <a:pt x="466" y="2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1" name="Freeform 73">
              <a:extLst>
                <a:ext uri="{FF2B5EF4-FFF2-40B4-BE49-F238E27FC236}">
                  <a16:creationId xmlns:a16="http://schemas.microsoft.com/office/drawing/2014/main" id="{63A897DB-306D-439F-8F26-6E1417C6D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3767"/>
              <a:ext cx="47" cy="94"/>
            </a:xfrm>
            <a:custGeom>
              <a:avLst/>
              <a:gdLst>
                <a:gd name="T0" fmla="*/ 9 w 40"/>
                <a:gd name="T1" fmla="*/ 2 h 81"/>
                <a:gd name="T2" fmla="*/ 7 w 40"/>
                <a:gd name="T3" fmla="*/ 16 h 81"/>
                <a:gd name="T4" fmla="*/ 1 w 40"/>
                <a:gd name="T5" fmla="*/ 36 h 81"/>
                <a:gd name="T6" fmla="*/ 2 w 40"/>
                <a:gd name="T7" fmla="*/ 75 h 81"/>
                <a:gd name="T8" fmla="*/ 45 w 40"/>
                <a:gd name="T9" fmla="*/ 123 h 81"/>
                <a:gd name="T10" fmla="*/ 60 w 40"/>
                <a:gd name="T11" fmla="*/ 85 h 81"/>
                <a:gd name="T12" fmla="*/ 31 w 40"/>
                <a:gd name="T13" fmla="*/ 35 h 81"/>
                <a:gd name="T14" fmla="*/ 18 w 40"/>
                <a:gd name="T15" fmla="*/ 12 h 81"/>
                <a:gd name="T16" fmla="*/ 11 w 40"/>
                <a:gd name="T17" fmla="*/ 1 h 81"/>
                <a:gd name="T18" fmla="*/ 18 w 40"/>
                <a:gd name="T19" fmla="*/ 30 h 81"/>
                <a:gd name="T20" fmla="*/ 33 w 40"/>
                <a:gd name="T21" fmla="*/ 60 h 81"/>
                <a:gd name="T22" fmla="*/ 49 w 40"/>
                <a:gd name="T23" fmla="*/ 106 h 81"/>
                <a:gd name="T24" fmla="*/ 18 w 40"/>
                <a:gd name="T25" fmla="*/ 77 h 81"/>
                <a:gd name="T26" fmla="*/ 9 w 40"/>
                <a:gd name="T27" fmla="*/ 22 h 81"/>
                <a:gd name="T28" fmla="*/ 9 w 40"/>
                <a:gd name="T29" fmla="*/ 0 h 8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0" h="81">
                  <a:moveTo>
                    <a:pt x="6" y="2"/>
                  </a:moveTo>
                  <a:cubicBezTo>
                    <a:pt x="5" y="4"/>
                    <a:pt x="4" y="7"/>
                    <a:pt x="4" y="10"/>
                  </a:cubicBezTo>
                  <a:cubicBezTo>
                    <a:pt x="2" y="14"/>
                    <a:pt x="1" y="19"/>
                    <a:pt x="1" y="23"/>
                  </a:cubicBezTo>
                  <a:cubicBezTo>
                    <a:pt x="0" y="32"/>
                    <a:pt x="0" y="39"/>
                    <a:pt x="2" y="48"/>
                  </a:cubicBezTo>
                  <a:cubicBezTo>
                    <a:pt x="5" y="60"/>
                    <a:pt x="14" y="76"/>
                    <a:pt x="27" y="78"/>
                  </a:cubicBezTo>
                  <a:cubicBezTo>
                    <a:pt x="40" y="81"/>
                    <a:pt x="39" y="63"/>
                    <a:pt x="37" y="54"/>
                  </a:cubicBezTo>
                  <a:cubicBezTo>
                    <a:pt x="33" y="42"/>
                    <a:pt x="25" y="33"/>
                    <a:pt x="19" y="22"/>
                  </a:cubicBezTo>
                  <a:cubicBezTo>
                    <a:pt x="16" y="17"/>
                    <a:pt x="13" y="13"/>
                    <a:pt x="11" y="8"/>
                  </a:cubicBezTo>
                  <a:cubicBezTo>
                    <a:pt x="10" y="5"/>
                    <a:pt x="9" y="3"/>
                    <a:pt x="7" y="1"/>
                  </a:cubicBezTo>
                  <a:cubicBezTo>
                    <a:pt x="6" y="6"/>
                    <a:pt x="9" y="14"/>
                    <a:pt x="11" y="19"/>
                  </a:cubicBezTo>
                  <a:cubicBezTo>
                    <a:pt x="13" y="26"/>
                    <a:pt x="17" y="32"/>
                    <a:pt x="20" y="39"/>
                  </a:cubicBezTo>
                  <a:cubicBezTo>
                    <a:pt x="24" y="46"/>
                    <a:pt x="33" y="59"/>
                    <a:pt x="31" y="67"/>
                  </a:cubicBezTo>
                  <a:cubicBezTo>
                    <a:pt x="28" y="76"/>
                    <a:pt x="13" y="52"/>
                    <a:pt x="11" y="49"/>
                  </a:cubicBezTo>
                  <a:cubicBezTo>
                    <a:pt x="7" y="38"/>
                    <a:pt x="6" y="26"/>
                    <a:pt x="6" y="14"/>
                  </a:cubicBezTo>
                  <a:cubicBezTo>
                    <a:pt x="6" y="10"/>
                    <a:pt x="5" y="5"/>
                    <a:pt x="6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2" name="Freeform 74">
              <a:extLst>
                <a:ext uri="{FF2B5EF4-FFF2-40B4-BE49-F238E27FC236}">
                  <a16:creationId xmlns:a16="http://schemas.microsoft.com/office/drawing/2014/main" id="{78FE3C2D-83D2-4A0B-A4AE-65732B2D9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3748"/>
              <a:ext cx="76" cy="40"/>
            </a:xfrm>
            <a:custGeom>
              <a:avLst/>
              <a:gdLst>
                <a:gd name="T0" fmla="*/ 0 w 65"/>
                <a:gd name="T1" fmla="*/ 21 h 34"/>
                <a:gd name="T2" fmla="*/ 9 w 65"/>
                <a:gd name="T3" fmla="*/ 18 h 34"/>
                <a:gd name="T4" fmla="*/ 30 w 65"/>
                <a:gd name="T5" fmla="*/ 8 h 34"/>
                <a:gd name="T6" fmla="*/ 67 w 65"/>
                <a:gd name="T7" fmla="*/ 1 h 34"/>
                <a:gd name="T8" fmla="*/ 102 w 65"/>
                <a:gd name="T9" fmla="*/ 19 h 34"/>
                <a:gd name="T10" fmla="*/ 94 w 65"/>
                <a:gd name="T11" fmla="*/ 42 h 34"/>
                <a:gd name="T12" fmla="*/ 39 w 65"/>
                <a:gd name="T13" fmla="*/ 38 h 34"/>
                <a:gd name="T14" fmla="*/ 6 w 65"/>
                <a:gd name="T15" fmla="*/ 26 h 34"/>
                <a:gd name="T16" fmla="*/ 49 w 65"/>
                <a:gd name="T17" fmla="*/ 39 h 34"/>
                <a:gd name="T18" fmla="*/ 84 w 65"/>
                <a:gd name="T19" fmla="*/ 45 h 34"/>
                <a:gd name="T20" fmla="*/ 89 w 65"/>
                <a:gd name="T21" fmla="*/ 15 h 34"/>
                <a:gd name="T22" fmla="*/ 48 w 65"/>
                <a:gd name="T23" fmla="*/ 6 h 34"/>
                <a:gd name="T24" fmla="*/ 26 w 65"/>
                <a:gd name="T25" fmla="*/ 11 h 34"/>
                <a:gd name="T26" fmla="*/ 8 w 65"/>
                <a:gd name="T27" fmla="*/ 18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5" h="34">
                  <a:moveTo>
                    <a:pt x="0" y="13"/>
                  </a:moveTo>
                  <a:cubicBezTo>
                    <a:pt x="0" y="13"/>
                    <a:pt x="5" y="12"/>
                    <a:pt x="6" y="11"/>
                  </a:cubicBezTo>
                  <a:cubicBezTo>
                    <a:pt x="10" y="9"/>
                    <a:pt x="14" y="7"/>
                    <a:pt x="19" y="5"/>
                  </a:cubicBezTo>
                  <a:cubicBezTo>
                    <a:pt x="26" y="1"/>
                    <a:pt x="34" y="0"/>
                    <a:pt x="42" y="1"/>
                  </a:cubicBezTo>
                  <a:cubicBezTo>
                    <a:pt x="50" y="1"/>
                    <a:pt x="59" y="4"/>
                    <a:pt x="63" y="12"/>
                  </a:cubicBezTo>
                  <a:cubicBezTo>
                    <a:pt x="65" y="17"/>
                    <a:pt x="63" y="23"/>
                    <a:pt x="58" y="26"/>
                  </a:cubicBezTo>
                  <a:cubicBezTo>
                    <a:pt x="49" y="34"/>
                    <a:pt x="34" y="28"/>
                    <a:pt x="24" y="23"/>
                  </a:cubicBezTo>
                  <a:cubicBezTo>
                    <a:pt x="17" y="19"/>
                    <a:pt x="11" y="17"/>
                    <a:pt x="3" y="16"/>
                  </a:cubicBezTo>
                  <a:cubicBezTo>
                    <a:pt x="12" y="12"/>
                    <a:pt x="24" y="21"/>
                    <a:pt x="31" y="24"/>
                  </a:cubicBezTo>
                  <a:cubicBezTo>
                    <a:pt x="39" y="28"/>
                    <a:pt x="45" y="31"/>
                    <a:pt x="53" y="27"/>
                  </a:cubicBezTo>
                  <a:cubicBezTo>
                    <a:pt x="61" y="23"/>
                    <a:pt x="61" y="15"/>
                    <a:pt x="56" y="9"/>
                  </a:cubicBezTo>
                  <a:cubicBezTo>
                    <a:pt x="49" y="1"/>
                    <a:pt x="39" y="1"/>
                    <a:pt x="30" y="3"/>
                  </a:cubicBezTo>
                  <a:cubicBezTo>
                    <a:pt x="25" y="4"/>
                    <a:pt x="20" y="6"/>
                    <a:pt x="16" y="7"/>
                  </a:cubicBezTo>
                  <a:cubicBezTo>
                    <a:pt x="12" y="8"/>
                    <a:pt x="7" y="9"/>
                    <a:pt x="5" y="1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3" name="Freeform 75">
              <a:extLst>
                <a:ext uri="{FF2B5EF4-FFF2-40B4-BE49-F238E27FC236}">
                  <a16:creationId xmlns:a16="http://schemas.microsoft.com/office/drawing/2014/main" id="{82534750-B3C5-4B59-BAE9-42442FF1C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3883"/>
              <a:ext cx="17" cy="18"/>
            </a:xfrm>
            <a:custGeom>
              <a:avLst/>
              <a:gdLst>
                <a:gd name="T0" fmla="*/ 25 w 14"/>
                <a:gd name="T1" fmla="*/ 0 h 16"/>
                <a:gd name="T2" fmla="*/ 0 w 14"/>
                <a:gd name="T3" fmla="*/ 23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cubicBezTo>
                    <a:pt x="10" y="6"/>
                    <a:pt x="6" y="11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4" name="Freeform 76">
              <a:extLst>
                <a:ext uri="{FF2B5EF4-FFF2-40B4-BE49-F238E27FC236}">
                  <a16:creationId xmlns:a16="http://schemas.microsoft.com/office/drawing/2014/main" id="{1C891A76-14CE-4F02-B0E4-34C4146F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858"/>
              <a:ext cx="19" cy="19"/>
            </a:xfrm>
            <a:custGeom>
              <a:avLst/>
              <a:gdLst>
                <a:gd name="T0" fmla="*/ 27 w 16"/>
                <a:gd name="T1" fmla="*/ 0 h 16"/>
                <a:gd name="T2" fmla="*/ 17 w 16"/>
                <a:gd name="T3" fmla="*/ 14 h 16"/>
                <a:gd name="T4" fmla="*/ 0 w 16"/>
                <a:gd name="T5" fmla="*/ 27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16" y="0"/>
                  </a:moveTo>
                  <a:cubicBezTo>
                    <a:pt x="13" y="2"/>
                    <a:pt x="12" y="6"/>
                    <a:pt x="10" y="8"/>
                  </a:cubicBezTo>
                  <a:cubicBezTo>
                    <a:pt x="7" y="12"/>
                    <a:pt x="3" y="14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5" name="Freeform 77">
              <a:extLst>
                <a:ext uri="{FF2B5EF4-FFF2-40B4-BE49-F238E27FC236}">
                  <a16:creationId xmlns:a16="http://schemas.microsoft.com/office/drawing/2014/main" id="{F3F8B5A0-4253-4FB7-B01A-9567F2F02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3840"/>
              <a:ext cx="18" cy="15"/>
            </a:xfrm>
            <a:custGeom>
              <a:avLst/>
              <a:gdLst>
                <a:gd name="T0" fmla="*/ 26 w 15"/>
                <a:gd name="T1" fmla="*/ 0 h 13"/>
                <a:gd name="T2" fmla="*/ 0 w 15"/>
                <a:gd name="T3" fmla="*/ 2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3">
                  <a:moveTo>
                    <a:pt x="15" y="0"/>
                  </a:moveTo>
                  <a:cubicBezTo>
                    <a:pt x="10" y="6"/>
                    <a:pt x="6" y="9"/>
                    <a:pt x="0" y="1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6" name="Freeform 78">
              <a:extLst>
                <a:ext uri="{FF2B5EF4-FFF2-40B4-BE49-F238E27FC236}">
                  <a16:creationId xmlns:a16="http://schemas.microsoft.com/office/drawing/2014/main" id="{92ECEBFD-CC89-44C0-9744-76D002E75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3821"/>
              <a:ext cx="21" cy="18"/>
            </a:xfrm>
            <a:custGeom>
              <a:avLst/>
              <a:gdLst>
                <a:gd name="T0" fmla="*/ 29 w 18"/>
                <a:gd name="T1" fmla="*/ 0 h 15"/>
                <a:gd name="T2" fmla="*/ 0 w 18"/>
                <a:gd name="T3" fmla="*/ 2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5">
                  <a:moveTo>
                    <a:pt x="18" y="0"/>
                  </a:moveTo>
                  <a:cubicBezTo>
                    <a:pt x="18" y="6"/>
                    <a:pt x="6" y="15"/>
                    <a:pt x="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7" name="Freeform 79">
              <a:extLst>
                <a:ext uri="{FF2B5EF4-FFF2-40B4-BE49-F238E27FC236}">
                  <a16:creationId xmlns:a16="http://schemas.microsoft.com/office/drawing/2014/main" id="{38B56504-83D0-478C-AF81-99DADB406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3797"/>
              <a:ext cx="17" cy="14"/>
            </a:xfrm>
            <a:custGeom>
              <a:avLst/>
              <a:gdLst>
                <a:gd name="T0" fmla="*/ 22 w 15"/>
                <a:gd name="T1" fmla="*/ 0 h 12"/>
                <a:gd name="T2" fmla="*/ 0 w 15"/>
                <a:gd name="T3" fmla="*/ 19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2">
                  <a:moveTo>
                    <a:pt x="15" y="0"/>
                  </a:moveTo>
                  <a:cubicBezTo>
                    <a:pt x="11" y="5"/>
                    <a:pt x="5" y="9"/>
                    <a:pt x="0" y="12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8" name="Freeform 80">
              <a:extLst>
                <a:ext uri="{FF2B5EF4-FFF2-40B4-BE49-F238E27FC236}">
                  <a16:creationId xmlns:a16="http://schemas.microsoft.com/office/drawing/2014/main" id="{8E8A7A10-E96F-4C09-B930-7E2A3509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1363"/>
              <a:ext cx="140" cy="37"/>
            </a:xfrm>
            <a:custGeom>
              <a:avLst/>
              <a:gdLst>
                <a:gd name="T0" fmla="*/ 1 w 120"/>
                <a:gd name="T1" fmla="*/ 49 h 32"/>
                <a:gd name="T2" fmla="*/ 1 w 120"/>
                <a:gd name="T3" fmla="*/ 50 h 32"/>
                <a:gd name="T4" fmla="*/ 46 w 120"/>
                <a:gd name="T5" fmla="*/ 34 h 32"/>
                <a:gd name="T6" fmla="*/ 97 w 120"/>
                <a:gd name="T7" fmla="*/ 17 h 32"/>
                <a:gd name="T8" fmla="*/ 190 w 120"/>
                <a:gd name="T9" fmla="*/ 2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32">
                  <a:moveTo>
                    <a:pt x="1" y="31"/>
                  </a:moveTo>
                  <a:cubicBezTo>
                    <a:pt x="0" y="32"/>
                    <a:pt x="0" y="32"/>
                    <a:pt x="1" y="32"/>
                  </a:cubicBezTo>
                  <a:cubicBezTo>
                    <a:pt x="9" y="27"/>
                    <a:pt x="18" y="25"/>
                    <a:pt x="28" y="22"/>
                  </a:cubicBezTo>
                  <a:cubicBezTo>
                    <a:pt x="39" y="18"/>
                    <a:pt x="49" y="14"/>
                    <a:pt x="61" y="11"/>
                  </a:cubicBezTo>
                  <a:cubicBezTo>
                    <a:pt x="78" y="7"/>
                    <a:pt x="108" y="0"/>
                    <a:pt x="120" y="15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39" name="Freeform 81">
              <a:extLst>
                <a:ext uri="{FF2B5EF4-FFF2-40B4-BE49-F238E27FC236}">
                  <a16:creationId xmlns:a16="http://schemas.microsoft.com/office/drawing/2014/main" id="{994FC64C-FF64-4C87-A9A2-E4317AD9B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1400"/>
              <a:ext cx="53" cy="89"/>
            </a:xfrm>
            <a:custGeom>
              <a:avLst/>
              <a:gdLst>
                <a:gd name="T0" fmla="*/ 0 w 45"/>
                <a:gd name="T1" fmla="*/ 0 h 77"/>
                <a:gd name="T2" fmla="*/ 44 w 45"/>
                <a:gd name="T3" fmla="*/ 67 h 77"/>
                <a:gd name="T4" fmla="*/ 62 w 45"/>
                <a:gd name="T5" fmla="*/ 99 h 77"/>
                <a:gd name="T6" fmla="*/ 73 w 45"/>
                <a:gd name="T7" fmla="*/ 119 h 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77">
                  <a:moveTo>
                    <a:pt x="0" y="0"/>
                  </a:moveTo>
                  <a:cubicBezTo>
                    <a:pt x="8" y="15"/>
                    <a:pt x="17" y="29"/>
                    <a:pt x="26" y="43"/>
                  </a:cubicBezTo>
                  <a:cubicBezTo>
                    <a:pt x="31" y="50"/>
                    <a:pt x="34" y="57"/>
                    <a:pt x="38" y="64"/>
                  </a:cubicBezTo>
                  <a:cubicBezTo>
                    <a:pt x="40" y="69"/>
                    <a:pt x="43" y="73"/>
                    <a:pt x="45" y="7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0" name="Freeform 82">
              <a:extLst>
                <a:ext uri="{FF2B5EF4-FFF2-40B4-BE49-F238E27FC236}">
                  <a16:creationId xmlns:a16="http://schemas.microsoft.com/office/drawing/2014/main" id="{844518CC-2330-4E5C-8F64-3E456E5B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260"/>
              <a:ext cx="55" cy="159"/>
            </a:xfrm>
            <a:custGeom>
              <a:avLst/>
              <a:gdLst>
                <a:gd name="T0" fmla="*/ 75 w 47"/>
                <a:gd name="T1" fmla="*/ 215 h 137"/>
                <a:gd name="T2" fmla="*/ 0 w 47"/>
                <a:gd name="T3" fmla="*/ 0 h 1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137">
                  <a:moveTo>
                    <a:pt x="47" y="137"/>
                  </a:moveTo>
                  <a:cubicBezTo>
                    <a:pt x="47" y="137"/>
                    <a:pt x="8" y="39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1" name="Freeform 83">
              <a:extLst>
                <a:ext uri="{FF2B5EF4-FFF2-40B4-BE49-F238E27FC236}">
                  <a16:creationId xmlns:a16="http://schemas.microsoft.com/office/drawing/2014/main" id="{34E2E44C-8FEB-464E-815E-E4706C971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1409"/>
              <a:ext cx="9" cy="11"/>
            </a:xfrm>
            <a:custGeom>
              <a:avLst/>
              <a:gdLst>
                <a:gd name="T0" fmla="*/ 0 w 8"/>
                <a:gd name="T1" fmla="*/ 0 h 9"/>
                <a:gd name="T2" fmla="*/ 11 w 8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1"/>
                    <a:pt x="8" y="7"/>
                    <a:pt x="8" y="9"/>
                  </a:cubicBezTo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2" name="Freeform 84">
              <a:extLst>
                <a:ext uri="{FF2B5EF4-FFF2-40B4-BE49-F238E27FC236}">
                  <a16:creationId xmlns:a16="http://schemas.microsoft.com/office/drawing/2014/main" id="{BA4CED31-B0F4-4B0B-9B2A-E959D612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4" y="1005"/>
              <a:ext cx="16" cy="15"/>
            </a:xfrm>
            <a:custGeom>
              <a:avLst/>
              <a:gdLst>
                <a:gd name="T0" fmla="*/ 18 w 14"/>
                <a:gd name="T1" fmla="*/ 0 h 13"/>
                <a:gd name="T2" fmla="*/ 9 w 14"/>
                <a:gd name="T3" fmla="*/ 17 h 13"/>
                <a:gd name="T4" fmla="*/ 18 w 14"/>
                <a:gd name="T5" fmla="*/ 1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12" y="0"/>
                  </a:moveTo>
                  <a:cubicBezTo>
                    <a:pt x="8" y="1"/>
                    <a:pt x="0" y="7"/>
                    <a:pt x="6" y="11"/>
                  </a:cubicBezTo>
                  <a:cubicBezTo>
                    <a:pt x="10" y="13"/>
                    <a:pt x="14" y="1"/>
                    <a:pt x="12" y="1"/>
                  </a:cubicBezTo>
                </a:path>
              </a:pathLst>
            </a:custGeom>
            <a:solidFill>
              <a:srgbClr val="4F1C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3" name="Freeform 85">
              <a:extLst>
                <a:ext uri="{FF2B5EF4-FFF2-40B4-BE49-F238E27FC236}">
                  <a16:creationId xmlns:a16="http://schemas.microsoft.com/office/drawing/2014/main" id="{542E47AC-BCFC-4E76-B7B1-4AAAB6A57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1009"/>
              <a:ext cx="3" cy="6"/>
            </a:xfrm>
            <a:custGeom>
              <a:avLst/>
              <a:gdLst>
                <a:gd name="T0" fmla="*/ 8 w 2"/>
                <a:gd name="T1" fmla="*/ 6 h 5"/>
                <a:gd name="T2" fmla="*/ 8 w 2"/>
                <a:gd name="T3" fmla="*/ 1 h 5"/>
                <a:gd name="T4" fmla="*/ 0 w 2"/>
                <a:gd name="T5" fmla="*/ 2 h 5"/>
                <a:gd name="T6" fmla="*/ 0 w 2"/>
                <a:gd name="T7" fmla="*/ 8 h 5"/>
                <a:gd name="T8" fmla="*/ 8 w 2"/>
                <a:gd name="T9" fmla="*/ 6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3"/>
                  </a:moveTo>
                  <a:cubicBezTo>
                    <a:pt x="2" y="2"/>
                    <a:pt x="2" y="1"/>
                    <a:pt x="2" y="1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3226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4" name="Freeform 86">
              <a:extLst>
                <a:ext uri="{FF2B5EF4-FFF2-40B4-BE49-F238E27FC236}">
                  <a16:creationId xmlns:a16="http://schemas.microsoft.com/office/drawing/2014/main" id="{9031DAD9-63CC-4F61-B8AF-DFF781F03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006"/>
              <a:ext cx="14" cy="12"/>
            </a:xfrm>
            <a:custGeom>
              <a:avLst/>
              <a:gdLst>
                <a:gd name="T0" fmla="*/ 19 w 12"/>
                <a:gd name="T1" fmla="*/ 0 h 10"/>
                <a:gd name="T2" fmla="*/ 9 w 12"/>
                <a:gd name="T3" fmla="*/ 17 h 10"/>
                <a:gd name="T4" fmla="*/ 19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12" y="0"/>
                  </a:moveTo>
                  <a:cubicBezTo>
                    <a:pt x="12" y="0"/>
                    <a:pt x="2" y="5"/>
                    <a:pt x="6" y="10"/>
                  </a:cubicBezTo>
                  <a:cubicBezTo>
                    <a:pt x="6" y="10"/>
                    <a:pt x="0" y="4"/>
                    <a:pt x="12" y="0"/>
                  </a:cubicBezTo>
                  <a:close/>
                </a:path>
              </a:pathLst>
            </a:custGeom>
            <a:solidFill>
              <a:srgbClr val="3226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5" name="Freeform 87">
              <a:extLst>
                <a:ext uri="{FF2B5EF4-FFF2-40B4-BE49-F238E27FC236}">
                  <a16:creationId xmlns:a16="http://schemas.microsoft.com/office/drawing/2014/main" id="{3BBA67FF-9B39-43E4-84B0-E0C312CC2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3801"/>
              <a:ext cx="175" cy="105"/>
            </a:xfrm>
            <a:custGeom>
              <a:avLst/>
              <a:gdLst>
                <a:gd name="T0" fmla="*/ 2 w 151"/>
                <a:gd name="T1" fmla="*/ 0 h 90"/>
                <a:gd name="T2" fmla="*/ 58 w 151"/>
                <a:gd name="T3" fmla="*/ 49 h 90"/>
                <a:gd name="T4" fmla="*/ 134 w 151"/>
                <a:gd name="T5" fmla="*/ 92 h 90"/>
                <a:gd name="T6" fmla="*/ 196 w 151"/>
                <a:gd name="T7" fmla="*/ 130 h 90"/>
                <a:gd name="T8" fmla="*/ 235 w 151"/>
                <a:gd name="T9" fmla="*/ 133 h 90"/>
                <a:gd name="T10" fmla="*/ 158 w 151"/>
                <a:gd name="T11" fmla="*/ 117 h 90"/>
                <a:gd name="T12" fmla="*/ 60 w 151"/>
                <a:gd name="T13" fmla="*/ 64 h 90"/>
                <a:gd name="T14" fmla="*/ 22 w 151"/>
                <a:gd name="T15" fmla="*/ 35 h 90"/>
                <a:gd name="T16" fmla="*/ 0 w 151"/>
                <a:gd name="T17" fmla="*/ 0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1" h="90">
                  <a:moveTo>
                    <a:pt x="2" y="0"/>
                  </a:moveTo>
                  <a:cubicBezTo>
                    <a:pt x="9" y="13"/>
                    <a:pt x="24" y="24"/>
                    <a:pt x="37" y="31"/>
                  </a:cubicBezTo>
                  <a:cubicBezTo>
                    <a:pt x="53" y="40"/>
                    <a:pt x="69" y="49"/>
                    <a:pt x="86" y="58"/>
                  </a:cubicBezTo>
                  <a:cubicBezTo>
                    <a:pt x="99" y="65"/>
                    <a:pt x="112" y="75"/>
                    <a:pt x="126" y="81"/>
                  </a:cubicBezTo>
                  <a:cubicBezTo>
                    <a:pt x="135" y="86"/>
                    <a:pt x="142" y="87"/>
                    <a:pt x="151" y="84"/>
                  </a:cubicBezTo>
                  <a:cubicBezTo>
                    <a:pt x="133" y="90"/>
                    <a:pt x="118" y="84"/>
                    <a:pt x="101" y="74"/>
                  </a:cubicBezTo>
                  <a:cubicBezTo>
                    <a:pt x="81" y="62"/>
                    <a:pt x="60" y="52"/>
                    <a:pt x="39" y="40"/>
                  </a:cubicBezTo>
                  <a:cubicBezTo>
                    <a:pt x="30" y="35"/>
                    <a:pt x="22" y="28"/>
                    <a:pt x="14" y="22"/>
                  </a:cubicBezTo>
                  <a:cubicBezTo>
                    <a:pt x="6" y="16"/>
                    <a:pt x="4" y="9"/>
                    <a:pt x="0" y="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6" name="Freeform 88">
              <a:extLst>
                <a:ext uri="{FF2B5EF4-FFF2-40B4-BE49-F238E27FC236}">
                  <a16:creationId xmlns:a16="http://schemas.microsoft.com/office/drawing/2014/main" id="{2B632970-1461-401E-BB21-481FC82A9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411"/>
              <a:ext cx="366" cy="243"/>
            </a:xfrm>
            <a:custGeom>
              <a:avLst/>
              <a:gdLst>
                <a:gd name="T0" fmla="*/ 106 w 315"/>
                <a:gd name="T1" fmla="*/ 0 h 209"/>
                <a:gd name="T2" fmla="*/ 198 w 315"/>
                <a:gd name="T3" fmla="*/ 19 h 209"/>
                <a:gd name="T4" fmla="*/ 244 w 315"/>
                <a:gd name="T5" fmla="*/ 102 h 209"/>
                <a:gd name="T6" fmla="*/ 360 w 315"/>
                <a:gd name="T7" fmla="*/ 116 h 209"/>
                <a:gd name="T8" fmla="*/ 369 w 315"/>
                <a:gd name="T9" fmla="*/ 107 h 209"/>
                <a:gd name="T10" fmla="*/ 494 w 315"/>
                <a:gd name="T11" fmla="*/ 184 h 209"/>
                <a:gd name="T12" fmla="*/ 452 w 315"/>
                <a:gd name="T13" fmla="*/ 283 h 209"/>
                <a:gd name="T14" fmla="*/ 160 w 315"/>
                <a:gd name="T15" fmla="*/ 184 h 209"/>
                <a:gd name="T16" fmla="*/ 0 w 315"/>
                <a:gd name="T17" fmla="*/ 329 h 209"/>
                <a:gd name="T18" fmla="*/ 106 w 315"/>
                <a:gd name="T19" fmla="*/ 0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5" h="209">
                  <a:moveTo>
                    <a:pt x="67" y="0"/>
                  </a:moveTo>
                  <a:cubicBezTo>
                    <a:pt x="67" y="0"/>
                    <a:pt x="107" y="11"/>
                    <a:pt x="126" y="12"/>
                  </a:cubicBezTo>
                  <a:cubicBezTo>
                    <a:pt x="126" y="12"/>
                    <a:pt x="142" y="61"/>
                    <a:pt x="156" y="65"/>
                  </a:cubicBezTo>
                  <a:cubicBezTo>
                    <a:pt x="171" y="69"/>
                    <a:pt x="230" y="74"/>
                    <a:pt x="230" y="74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6" y="68"/>
                    <a:pt x="293" y="108"/>
                    <a:pt x="315" y="117"/>
                  </a:cubicBezTo>
                  <a:cubicBezTo>
                    <a:pt x="315" y="117"/>
                    <a:pt x="297" y="164"/>
                    <a:pt x="288" y="180"/>
                  </a:cubicBezTo>
                  <a:cubicBezTo>
                    <a:pt x="288" y="180"/>
                    <a:pt x="173" y="89"/>
                    <a:pt x="102" y="117"/>
                  </a:cubicBezTo>
                  <a:cubicBezTo>
                    <a:pt x="30" y="146"/>
                    <a:pt x="0" y="209"/>
                    <a:pt x="0" y="209"/>
                  </a:cubicBezTo>
                  <a:cubicBezTo>
                    <a:pt x="0" y="209"/>
                    <a:pt x="9" y="145"/>
                    <a:pt x="67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7" name="Freeform 89">
              <a:extLst>
                <a:ext uri="{FF2B5EF4-FFF2-40B4-BE49-F238E27FC236}">
                  <a16:creationId xmlns:a16="http://schemas.microsoft.com/office/drawing/2014/main" id="{2A6BA444-3EF8-4478-9215-DE094EE3C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6" y="2354"/>
              <a:ext cx="521" cy="293"/>
            </a:xfrm>
            <a:custGeom>
              <a:avLst/>
              <a:gdLst>
                <a:gd name="T0" fmla="*/ 47 w 448"/>
                <a:gd name="T1" fmla="*/ 172 h 252"/>
                <a:gd name="T2" fmla="*/ 33 w 448"/>
                <a:gd name="T3" fmla="*/ 128 h 252"/>
                <a:gd name="T4" fmla="*/ 128 w 448"/>
                <a:gd name="T5" fmla="*/ 0 h 252"/>
                <a:gd name="T6" fmla="*/ 705 w 448"/>
                <a:gd name="T7" fmla="*/ 396 h 252"/>
                <a:gd name="T8" fmla="*/ 427 w 448"/>
                <a:gd name="T9" fmla="*/ 321 h 252"/>
                <a:gd name="T10" fmla="*/ 47 w 448"/>
                <a:gd name="T11" fmla="*/ 172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8" h="252">
                  <a:moveTo>
                    <a:pt x="29" y="109"/>
                  </a:moveTo>
                  <a:cubicBezTo>
                    <a:pt x="29" y="109"/>
                    <a:pt x="30" y="93"/>
                    <a:pt x="21" y="82"/>
                  </a:cubicBezTo>
                  <a:cubicBezTo>
                    <a:pt x="12" y="71"/>
                    <a:pt x="0" y="60"/>
                    <a:pt x="82" y="0"/>
                  </a:cubicBezTo>
                  <a:cubicBezTo>
                    <a:pt x="82" y="0"/>
                    <a:pt x="110" y="112"/>
                    <a:pt x="448" y="252"/>
                  </a:cubicBezTo>
                  <a:cubicBezTo>
                    <a:pt x="448" y="252"/>
                    <a:pt x="341" y="215"/>
                    <a:pt x="272" y="204"/>
                  </a:cubicBezTo>
                  <a:cubicBezTo>
                    <a:pt x="204" y="194"/>
                    <a:pt x="98" y="165"/>
                    <a:pt x="29" y="109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8" name="Freeform 90">
              <a:extLst>
                <a:ext uri="{FF2B5EF4-FFF2-40B4-BE49-F238E27FC236}">
                  <a16:creationId xmlns:a16="http://schemas.microsoft.com/office/drawing/2014/main" id="{E8EA5F21-26FD-4A52-BD18-10E2AD8D1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255"/>
              <a:ext cx="334" cy="180"/>
            </a:xfrm>
            <a:custGeom>
              <a:avLst/>
              <a:gdLst>
                <a:gd name="T0" fmla="*/ 0 w 287"/>
                <a:gd name="T1" fmla="*/ 145 h 154"/>
                <a:gd name="T2" fmla="*/ 143 w 287"/>
                <a:gd name="T3" fmla="*/ 8 h 154"/>
                <a:gd name="T4" fmla="*/ 453 w 287"/>
                <a:gd name="T5" fmla="*/ 0 h 154"/>
                <a:gd name="T6" fmla="*/ 183 w 287"/>
                <a:gd name="T7" fmla="*/ 46 h 154"/>
                <a:gd name="T8" fmla="*/ 59 w 287"/>
                <a:gd name="T9" fmla="*/ 245 h 154"/>
                <a:gd name="T10" fmla="*/ 0 w 287"/>
                <a:gd name="T11" fmla="*/ 145 h 1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7" h="154">
                  <a:moveTo>
                    <a:pt x="0" y="91"/>
                  </a:moveTo>
                  <a:cubicBezTo>
                    <a:pt x="0" y="91"/>
                    <a:pt x="85" y="30"/>
                    <a:pt x="91" y="5"/>
                  </a:cubicBezTo>
                  <a:cubicBezTo>
                    <a:pt x="91" y="5"/>
                    <a:pt x="175" y="13"/>
                    <a:pt x="287" y="0"/>
                  </a:cubicBezTo>
                  <a:cubicBezTo>
                    <a:pt x="287" y="0"/>
                    <a:pt x="179" y="20"/>
                    <a:pt x="116" y="28"/>
                  </a:cubicBezTo>
                  <a:cubicBezTo>
                    <a:pt x="53" y="36"/>
                    <a:pt x="18" y="109"/>
                    <a:pt x="38" y="154"/>
                  </a:cubicBezTo>
                  <a:lnTo>
                    <a:pt x="0" y="91"/>
                  </a:ln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49" name="Freeform 91">
              <a:extLst>
                <a:ext uri="{FF2B5EF4-FFF2-40B4-BE49-F238E27FC236}">
                  <a16:creationId xmlns:a16="http://schemas.microsoft.com/office/drawing/2014/main" id="{7C850F0B-F0F9-4470-95DB-CBD968D44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2702"/>
              <a:ext cx="180" cy="187"/>
            </a:xfrm>
            <a:custGeom>
              <a:avLst/>
              <a:gdLst>
                <a:gd name="T0" fmla="*/ 243 w 155"/>
                <a:gd name="T1" fmla="*/ 28 h 161"/>
                <a:gd name="T2" fmla="*/ 208 w 155"/>
                <a:gd name="T3" fmla="*/ 1 h 161"/>
                <a:gd name="T4" fmla="*/ 0 w 155"/>
                <a:gd name="T5" fmla="*/ 252 h 161"/>
                <a:gd name="T6" fmla="*/ 243 w 155"/>
                <a:gd name="T7" fmla="*/ 28 h 1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161">
                  <a:moveTo>
                    <a:pt x="155" y="18"/>
                  </a:moveTo>
                  <a:cubicBezTo>
                    <a:pt x="155" y="18"/>
                    <a:pt x="139" y="6"/>
                    <a:pt x="133" y="1"/>
                  </a:cubicBezTo>
                  <a:cubicBezTo>
                    <a:pt x="133" y="1"/>
                    <a:pt x="49" y="61"/>
                    <a:pt x="0" y="161"/>
                  </a:cubicBezTo>
                  <a:cubicBezTo>
                    <a:pt x="0" y="161"/>
                    <a:pt x="120" y="0"/>
                    <a:pt x="155" y="18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0" name="Freeform 92">
              <a:extLst>
                <a:ext uri="{FF2B5EF4-FFF2-40B4-BE49-F238E27FC236}">
                  <a16:creationId xmlns:a16="http://schemas.microsoft.com/office/drawing/2014/main" id="{423F70EA-2C37-46B5-B460-5D530BE0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" y="2959"/>
              <a:ext cx="122" cy="65"/>
            </a:xfrm>
            <a:custGeom>
              <a:avLst/>
              <a:gdLst>
                <a:gd name="T0" fmla="*/ 28 w 105"/>
                <a:gd name="T1" fmla="*/ 23 h 56"/>
                <a:gd name="T2" fmla="*/ 0 w 105"/>
                <a:gd name="T3" fmla="*/ 78 h 56"/>
                <a:gd name="T4" fmla="*/ 165 w 105"/>
                <a:gd name="T5" fmla="*/ 0 h 56"/>
                <a:gd name="T6" fmla="*/ 28 w 105"/>
                <a:gd name="T7" fmla="*/ 23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5" h="56">
                  <a:moveTo>
                    <a:pt x="18" y="15"/>
                  </a:moveTo>
                  <a:cubicBezTo>
                    <a:pt x="18" y="15"/>
                    <a:pt x="7" y="43"/>
                    <a:pt x="0" y="50"/>
                  </a:cubicBezTo>
                  <a:cubicBezTo>
                    <a:pt x="0" y="50"/>
                    <a:pt x="68" y="46"/>
                    <a:pt x="105" y="0"/>
                  </a:cubicBezTo>
                  <a:cubicBezTo>
                    <a:pt x="105" y="0"/>
                    <a:pt x="3" y="56"/>
                    <a:pt x="18" y="15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1" name="Freeform 93">
              <a:extLst>
                <a:ext uri="{FF2B5EF4-FFF2-40B4-BE49-F238E27FC236}">
                  <a16:creationId xmlns:a16="http://schemas.microsoft.com/office/drawing/2014/main" id="{27BD6539-CC28-4746-80C7-17F6C4549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3230"/>
              <a:ext cx="118" cy="125"/>
            </a:xfrm>
            <a:custGeom>
              <a:avLst/>
              <a:gdLst>
                <a:gd name="T0" fmla="*/ 0 w 102"/>
                <a:gd name="T1" fmla="*/ 27 h 108"/>
                <a:gd name="T2" fmla="*/ 158 w 102"/>
                <a:gd name="T3" fmla="*/ 0 h 108"/>
                <a:gd name="T4" fmla="*/ 2 w 102"/>
                <a:gd name="T5" fmla="*/ 127 h 108"/>
                <a:gd name="T6" fmla="*/ 0 w 102"/>
                <a:gd name="T7" fmla="*/ 27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108">
                  <a:moveTo>
                    <a:pt x="0" y="17"/>
                  </a:moveTo>
                  <a:cubicBezTo>
                    <a:pt x="0" y="17"/>
                    <a:pt x="49" y="85"/>
                    <a:pt x="102" y="0"/>
                  </a:cubicBezTo>
                  <a:cubicBezTo>
                    <a:pt x="102" y="0"/>
                    <a:pt x="57" y="108"/>
                    <a:pt x="2" y="82"/>
                  </a:cubicBezTo>
                  <a:cubicBezTo>
                    <a:pt x="2" y="82"/>
                    <a:pt x="8" y="25"/>
                    <a:pt x="0" y="17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2" name="Freeform 94">
              <a:extLst>
                <a:ext uri="{FF2B5EF4-FFF2-40B4-BE49-F238E27FC236}">
                  <a16:creationId xmlns:a16="http://schemas.microsoft.com/office/drawing/2014/main" id="{C8FB91D7-20A8-4593-87B2-79E18C6F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3697"/>
              <a:ext cx="88" cy="122"/>
            </a:xfrm>
            <a:custGeom>
              <a:avLst/>
              <a:gdLst>
                <a:gd name="T0" fmla="*/ 43 w 76"/>
                <a:gd name="T1" fmla="*/ 0 h 105"/>
                <a:gd name="T2" fmla="*/ 58 w 76"/>
                <a:gd name="T3" fmla="*/ 98 h 105"/>
                <a:gd name="T4" fmla="*/ 118 w 76"/>
                <a:gd name="T5" fmla="*/ 136 h 105"/>
                <a:gd name="T6" fmla="*/ 22 w 76"/>
                <a:gd name="T7" fmla="*/ 108 h 105"/>
                <a:gd name="T8" fmla="*/ 43 w 76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05">
                  <a:moveTo>
                    <a:pt x="28" y="0"/>
                  </a:moveTo>
                  <a:cubicBezTo>
                    <a:pt x="28" y="0"/>
                    <a:pt x="18" y="41"/>
                    <a:pt x="37" y="62"/>
                  </a:cubicBezTo>
                  <a:cubicBezTo>
                    <a:pt x="55" y="84"/>
                    <a:pt x="76" y="87"/>
                    <a:pt x="76" y="87"/>
                  </a:cubicBezTo>
                  <a:cubicBezTo>
                    <a:pt x="76" y="87"/>
                    <a:pt x="29" y="105"/>
                    <a:pt x="14" y="69"/>
                  </a:cubicBezTo>
                  <a:cubicBezTo>
                    <a:pt x="0" y="33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3" name="Freeform 95">
              <a:extLst>
                <a:ext uri="{FF2B5EF4-FFF2-40B4-BE49-F238E27FC236}">
                  <a16:creationId xmlns:a16="http://schemas.microsoft.com/office/drawing/2014/main" id="{87B0DE26-EA63-44F5-A65E-DAA85FCBD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3291"/>
              <a:ext cx="111" cy="91"/>
            </a:xfrm>
            <a:custGeom>
              <a:avLst/>
              <a:gdLst>
                <a:gd name="T0" fmla="*/ 48 w 95"/>
                <a:gd name="T1" fmla="*/ 0 h 78"/>
                <a:gd name="T2" fmla="*/ 152 w 95"/>
                <a:gd name="T3" fmla="*/ 63 h 78"/>
                <a:gd name="T4" fmla="*/ 48 w 95"/>
                <a:gd name="T5" fmla="*/ 0 h 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78">
                  <a:moveTo>
                    <a:pt x="30" y="0"/>
                  </a:moveTo>
                  <a:cubicBezTo>
                    <a:pt x="30" y="0"/>
                    <a:pt x="23" y="45"/>
                    <a:pt x="95" y="39"/>
                  </a:cubicBezTo>
                  <a:cubicBezTo>
                    <a:pt x="95" y="39"/>
                    <a:pt x="0" y="78"/>
                    <a:pt x="3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4" name="Freeform 96">
              <a:extLst>
                <a:ext uri="{FF2B5EF4-FFF2-40B4-BE49-F238E27FC236}">
                  <a16:creationId xmlns:a16="http://schemas.microsoft.com/office/drawing/2014/main" id="{29C76E90-E0BB-40EC-9ABB-D70302232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355"/>
              <a:ext cx="186" cy="134"/>
            </a:xfrm>
            <a:custGeom>
              <a:avLst/>
              <a:gdLst>
                <a:gd name="T0" fmla="*/ 12 w 160"/>
                <a:gd name="T1" fmla="*/ 110 h 116"/>
                <a:gd name="T2" fmla="*/ 0 w 160"/>
                <a:gd name="T3" fmla="*/ 62 h 116"/>
                <a:gd name="T4" fmla="*/ 166 w 160"/>
                <a:gd name="T5" fmla="*/ 36 h 116"/>
                <a:gd name="T6" fmla="*/ 251 w 160"/>
                <a:gd name="T7" fmla="*/ 179 h 116"/>
                <a:gd name="T8" fmla="*/ 107 w 160"/>
                <a:gd name="T9" fmla="*/ 106 h 116"/>
                <a:gd name="T10" fmla="*/ 12 w 160"/>
                <a:gd name="T11" fmla="*/ 11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0" h="116">
                  <a:moveTo>
                    <a:pt x="8" y="71"/>
                  </a:moveTo>
                  <a:cubicBezTo>
                    <a:pt x="8" y="71"/>
                    <a:pt x="0" y="52"/>
                    <a:pt x="0" y="41"/>
                  </a:cubicBezTo>
                  <a:cubicBezTo>
                    <a:pt x="0" y="41"/>
                    <a:pt x="78" y="0"/>
                    <a:pt x="106" y="23"/>
                  </a:cubicBezTo>
                  <a:cubicBezTo>
                    <a:pt x="106" y="23"/>
                    <a:pt x="147" y="96"/>
                    <a:pt x="160" y="116"/>
                  </a:cubicBezTo>
                  <a:cubicBezTo>
                    <a:pt x="160" y="116"/>
                    <a:pt x="95" y="62"/>
                    <a:pt x="68" y="69"/>
                  </a:cubicBezTo>
                  <a:cubicBezTo>
                    <a:pt x="41" y="77"/>
                    <a:pt x="8" y="71"/>
                    <a:pt x="8" y="71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5" name="Freeform 97">
              <a:extLst>
                <a:ext uri="{FF2B5EF4-FFF2-40B4-BE49-F238E27FC236}">
                  <a16:creationId xmlns:a16="http://schemas.microsoft.com/office/drawing/2014/main" id="{9F5F46CD-5071-4321-9B74-B527034A8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1241"/>
              <a:ext cx="10" cy="66"/>
            </a:xfrm>
            <a:custGeom>
              <a:avLst/>
              <a:gdLst>
                <a:gd name="T0" fmla="*/ 10 w 8"/>
                <a:gd name="T1" fmla="*/ 0 h 57"/>
                <a:gd name="T2" fmla="*/ 16 w 8"/>
                <a:gd name="T3" fmla="*/ 88 h 5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7">
                  <a:moveTo>
                    <a:pt x="5" y="0"/>
                  </a:moveTo>
                  <a:cubicBezTo>
                    <a:pt x="0" y="15"/>
                    <a:pt x="2" y="47"/>
                    <a:pt x="8" y="5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6" name="Freeform 98">
              <a:extLst>
                <a:ext uri="{FF2B5EF4-FFF2-40B4-BE49-F238E27FC236}">
                  <a16:creationId xmlns:a16="http://schemas.microsoft.com/office/drawing/2014/main" id="{06BCA8D1-8717-4DA5-AD9B-EF769DF6A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7" y="1104"/>
              <a:ext cx="105" cy="133"/>
            </a:xfrm>
            <a:custGeom>
              <a:avLst/>
              <a:gdLst>
                <a:gd name="T0" fmla="*/ 1 w 90"/>
                <a:gd name="T1" fmla="*/ 0 h 115"/>
                <a:gd name="T2" fmla="*/ 25 w 90"/>
                <a:gd name="T3" fmla="*/ 43 h 115"/>
                <a:gd name="T4" fmla="*/ 144 w 90"/>
                <a:gd name="T5" fmla="*/ 150 h 115"/>
                <a:gd name="T6" fmla="*/ 47 w 90"/>
                <a:gd name="T7" fmla="*/ 178 h 115"/>
                <a:gd name="T8" fmla="*/ 47 w 90"/>
                <a:gd name="T9" fmla="*/ 93 h 115"/>
                <a:gd name="T10" fmla="*/ 1 w 90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15">
                  <a:moveTo>
                    <a:pt x="1" y="0"/>
                  </a:moveTo>
                  <a:cubicBezTo>
                    <a:pt x="1" y="0"/>
                    <a:pt x="2" y="13"/>
                    <a:pt x="15" y="28"/>
                  </a:cubicBezTo>
                  <a:cubicBezTo>
                    <a:pt x="28" y="43"/>
                    <a:pt x="63" y="85"/>
                    <a:pt x="90" y="97"/>
                  </a:cubicBezTo>
                  <a:cubicBezTo>
                    <a:pt x="90" y="97"/>
                    <a:pt x="41" y="66"/>
                    <a:pt x="29" y="115"/>
                  </a:cubicBezTo>
                  <a:cubicBezTo>
                    <a:pt x="29" y="115"/>
                    <a:pt x="46" y="82"/>
                    <a:pt x="29" y="60"/>
                  </a:cubicBezTo>
                  <a:cubicBezTo>
                    <a:pt x="12" y="39"/>
                    <a:pt x="0" y="29"/>
                    <a:pt x="1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7" name="Freeform 99">
              <a:extLst>
                <a:ext uri="{FF2B5EF4-FFF2-40B4-BE49-F238E27FC236}">
                  <a16:creationId xmlns:a16="http://schemas.microsoft.com/office/drawing/2014/main" id="{EC90A81C-C5E2-455A-85C6-E2D57B82E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993"/>
              <a:ext cx="25" cy="238"/>
            </a:xfrm>
            <a:custGeom>
              <a:avLst/>
              <a:gdLst>
                <a:gd name="T0" fmla="*/ 29 w 21"/>
                <a:gd name="T1" fmla="*/ 0 h 205"/>
                <a:gd name="T2" fmla="*/ 36 w 21"/>
                <a:gd name="T3" fmla="*/ 320 h 205"/>
                <a:gd name="T4" fmla="*/ 8 w 21"/>
                <a:gd name="T5" fmla="*/ 77 h 205"/>
                <a:gd name="T6" fmla="*/ 0 w 21"/>
                <a:gd name="T7" fmla="*/ 39 h 205"/>
                <a:gd name="T8" fmla="*/ 29 w 21"/>
                <a:gd name="T9" fmla="*/ 0 h 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5">
                  <a:moveTo>
                    <a:pt x="17" y="0"/>
                  </a:moveTo>
                  <a:cubicBezTo>
                    <a:pt x="17" y="0"/>
                    <a:pt x="7" y="144"/>
                    <a:pt x="21" y="205"/>
                  </a:cubicBezTo>
                  <a:cubicBezTo>
                    <a:pt x="21" y="205"/>
                    <a:pt x="5" y="70"/>
                    <a:pt x="5" y="49"/>
                  </a:cubicBezTo>
                  <a:cubicBezTo>
                    <a:pt x="5" y="28"/>
                    <a:pt x="0" y="25"/>
                    <a:pt x="0" y="25"/>
                  </a:cubicBezTo>
                  <a:cubicBezTo>
                    <a:pt x="0" y="25"/>
                    <a:pt x="16" y="7"/>
                    <a:pt x="17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8" name="Freeform 100">
              <a:extLst>
                <a:ext uri="{FF2B5EF4-FFF2-40B4-BE49-F238E27FC236}">
                  <a16:creationId xmlns:a16="http://schemas.microsoft.com/office/drawing/2014/main" id="{4D1E4B89-EB24-48E5-A633-0FB1263C3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1140"/>
              <a:ext cx="44" cy="10"/>
            </a:xfrm>
            <a:custGeom>
              <a:avLst/>
              <a:gdLst>
                <a:gd name="T0" fmla="*/ 2 w 38"/>
                <a:gd name="T1" fmla="*/ 2 h 9"/>
                <a:gd name="T2" fmla="*/ 59 w 38"/>
                <a:gd name="T3" fmla="*/ 3 h 9"/>
                <a:gd name="T4" fmla="*/ 31 w 38"/>
                <a:gd name="T5" fmla="*/ 11 h 9"/>
                <a:gd name="T6" fmla="*/ 0 w 3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9">
                  <a:moveTo>
                    <a:pt x="2" y="2"/>
                  </a:moveTo>
                  <a:cubicBezTo>
                    <a:pt x="10" y="2"/>
                    <a:pt x="27" y="0"/>
                    <a:pt x="38" y="3"/>
                  </a:cubicBezTo>
                  <a:cubicBezTo>
                    <a:pt x="37" y="8"/>
                    <a:pt x="24" y="8"/>
                    <a:pt x="20" y="8"/>
                  </a:cubicBezTo>
                  <a:cubicBezTo>
                    <a:pt x="12" y="9"/>
                    <a:pt x="5" y="6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59" name="Freeform 101">
              <a:extLst>
                <a:ext uri="{FF2B5EF4-FFF2-40B4-BE49-F238E27FC236}">
                  <a16:creationId xmlns:a16="http://schemas.microsoft.com/office/drawing/2014/main" id="{1C3A861F-F03C-4D66-A59B-B82D4107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143"/>
              <a:ext cx="22" cy="35"/>
            </a:xfrm>
            <a:custGeom>
              <a:avLst/>
              <a:gdLst>
                <a:gd name="T0" fmla="*/ 0 w 19"/>
                <a:gd name="T1" fmla="*/ 0 h 30"/>
                <a:gd name="T2" fmla="*/ 27 w 19"/>
                <a:gd name="T3" fmla="*/ 47 h 30"/>
                <a:gd name="T4" fmla="*/ 17 w 19"/>
                <a:gd name="T5" fmla="*/ 47 h 30"/>
                <a:gd name="T6" fmla="*/ 1 w 19"/>
                <a:gd name="T7" fmla="*/ 2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30">
                  <a:moveTo>
                    <a:pt x="0" y="0"/>
                  </a:moveTo>
                  <a:cubicBezTo>
                    <a:pt x="6" y="10"/>
                    <a:pt x="19" y="15"/>
                    <a:pt x="17" y="29"/>
                  </a:cubicBezTo>
                  <a:cubicBezTo>
                    <a:pt x="15" y="29"/>
                    <a:pt x="13" y="30"/>
                    <a:pt x="11" y="29"/>
                  </a:cubicBezTo>
                  <a:cubicBezTo>
                    <a:pt x="9" y="20"/>
                    <a:pt x="5" y="10"/>
                    <a:pt x="1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0" name="Freeform 102">
              <a:extLst>
                <a:ext uri="{FF2B5EF4-FFF2-40B4-BE49-F238E27FC236}">
                  <a16:creationId xmlns:a16="http://schemas.microsoft.com/office/drawing/2014/main" id="{43147DB5-8478-460E-A6EE-9B8F89D0C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982"/>
              <a:ext cx="54" cy="10"/>
            </a:xfrm>
            <a:custGeom>
              <a:avLst/>
              <a:gdLst>
                <a:gd name="T0" fmla="*/ 72 w 46"/>
                <a:gd name="T1" fmla="*/ 11 h 9"/>
                <a:gd name="T2" fmla="*/ 74 w 46"/>
                <a:gd name="T3" fmla="*/ 9 h 9"/>
                <a:gd name="T4" fmla="*/ 66 w 46"/>
                <a:gd name="T5" fmla="*/ 0 h 9"/>
                <a:gd name="T6" fmla="*/ 39 w 46"/>
                <a:gd name="T7" fmla="*/ 2 h 9"/>
                <a:gd name="T8" fmla="*/ 16 w 46"/>
                <a:gd name="T9" fmla="*/ 1 h 9"/>
                <a:gd name="T10" fmla="*/ 0 w 46"/>
                <a:gd name="T11" fmla="*/ 3 h 9"/>
                <a:gd name="T12" fmla="*/ 47 w 46"/>
                <a:gd name="T13" fmla="*/ 9 h 9"/>
                <a:gd name="T14" fmla="*/ 69 w 46"/>
                <a:gd name="T15" fmla="*/ 12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9">
                  <a:moveTo>
                    <a:pt x="44" y="8"/>
                  </a:moveTo>
                  <a:cubicBezTo>
                    <a:pt x="45" y="8"/>
                    <a:pt x="45" y="6"/>
                    <a:pt x="46" y="6"/>
                  </a:cubicBezTo>
                  <a:cubicBezTo>
                    <a:pt x="44" y="4"/>
                    <a:pt x="43" y="2"/>
                    <a:pt x="41" y="0"/>
                  </a:cubicBezTo>
                  <a:cubicBezTo>
                    <a:pt x="35" y="3"/>
                    <a:pt x="30" y="2"/>
                    <a:pt x="24" y="2"/>
                  </a:cubicBezTo>
                  <a:cubicBezTo>
                    <a:pt x="20" y="2"/>
                    <a:pt x="15" y="1"/>
                    <a:pt x="10" y="1"/>
                  </a:cubicBezTo>
                  <a:cubicBezTo>
                    <a:pt x="7" y="1"/>
                    <a:pt x="4" y="3"/>
                    <a:pt x="0" y="3"/>
                  </a:cubicBezTo>
                  <a:cubicBezTo>
                    <a:pt x="10" y="3"/>
                    <a:pt x="20" y="5"/>
                    <a:pt x="29" y="6"/>
                  </a:cubicBezTo>
                  <a:cubicBezTo>
                    <a:pt x="33" y="7"/>
                    <a:pt x="41" y="6"/>
                    <a:pt x="43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1" name="Freeform 103">
              <a:extLst>
                <a:ext uri="{FF2B5EF4-FFF2-40B4-BE49-F238E27FC236}">
                  <a16:creationId xmlns:a16="http://schemas.microsoft.com/office/drawing/2014/main" id="{CE23B941-FA14-4E21-B417-A13AD3067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026"/>
              <a:ext cx="9" cy="47"/>
            </a:xfrm>
            <a:custGeom>
              <a:avLst/>
              <a:gdLst>
                <a:gd name="T0" fmla="*/ 8 w 7"/>
                <a:gd name="T1" fmla="*/ 1 h 41"/>
                <a:gd name="T2" fmla="*/ 13 w 7"/>
                <a:gd name="T3" fmla="*/ 30 h 41"/>
                <a:gd name="T4" fmla="*/ 13 w 7"/>
                <a:gd name="T5" fmla="*/ 45 h 41"/>
                <a:gd name="T6" fmla="*/ 10 w 7"/>
                <a:gd name="T7" fmla="*/ 62 h 41"/>
                <a:gd name="T8" fmla="*/ 10 w 7"/>
                <a:gd name="T9" fmla="*/ 44 h 41"/>
                <a:gd name="T10" fmla="*/ 6 w 7"/>
                <a:gd name="T11" fmla="*/ 28 h 41"/>
                <a:gd name="T12" fmla="*/ 0 w 7"/>
                <a:gd name="T13" fmla="*/ 11 h 41"/>
                <a:gd name="T14" fmla="*/ 8 w 7"/>
                <a:gd name="T15" fmla="*/ 0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41">
                  <a:moveTo>
                    <a:pt x="4" y="1"/>
                  </a:moveTo>
                  <a:cubicBezTo>
                    <a:pt x="1" y="8"/>
                    <a:pt x="4" y="13"/>
                    <a:pt x="6" y="20"/>
                  </a:cubicBezTo>
                  <a:cubicBezTo>
                    <a:pt x="7" y="23"/>
                    <a:pt x="7" y="27"/>
                    <a:pt x="6" y="30"/>
                  </a:cubicBezTo>
                  <a:cubicBezTo>
                    <a:pt x="6" y="33"/>
                    <a:pt x="7" y="38"/>
                    <a:pt x="5" y="41"/>
                  </a:cubicBezTo>
                  <a:cubicBezTo>
                    <a:pt x="5" y="37"/>
                    <a:pt x="5" y="33"/>
                    <a:pt x="5" y="29"/>
                  </a:cubicBezTo>
                  <a:cubicBezTo>
                    <a:pt x="5" y="25"/>
                    <a:pt x="4" y="22"/>
                    <a:pt x="3" y="18"/>
                  </a:cubicBezTo>
                  <a:cubicBezTo>
                    <a:pt x="2" y="15"/>
                    <a:pt x="0" y="11"/>
                    <a:pt x="0" y="8"/>
                  </a:cubicBezTo>
                  <a:cubicBezTo>
                    <a:pt x="0" y="5"/>
                    <a:pt x="3" y="2"/>
                    <a:pt x="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2" name="Freeform 104">
              <a:extLst>
                <a:ext uri="{FF2B5EF4-FFF2-40B4-BE49-F238E27FC236}">
                  <a16:creationId xmlns:a16="http://schemas.microsoft.com/office/drawing/2014/main" id="{D2C9CC40-CFBA-48B8-9FC3-0CF033172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0" y="1076"/>
              <a:ext cx="19" cy="24"/>
            </a:xfrm>
            <a:custGeom>
              <a:avLst/>
              <a:gdLst>
                <a:gd name="T0" fmla="*/ 27 w 16"/>
                <a:gd name="T1" fmla="*/ 1 h 21"/>
                <a:gd name="T2" fmla="*/ 10 w 16"/>
                <a:gd name="T3" fmla="*/ 13 h 21"/>
                <a:gd name="T4" fmla="*/ 12 w 16"/>
                <a:gd name="T5" fmla="*/ 31 h 21"/>
                <a:gd name="T6" fmla="*/ 8 w 16"/>
                <a:gd name="T7" fmla="*/ 10 h 21"/>
                <a:gd name="T8" fmla="*/ 24 w 16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1">
                  <a:moveTo>
                    <a:pt x="16" y="1"/>
                  </a:moveTo>
                  <a:cubicBezTo>
                    <a:pt x="12" y="0"/>
                    <a:pt x="7" y="6"/>
                    <a:pt x="6" y="9"/>
                  </a:cubicBezTo>
                  <a:cubicBezTo>
                    <a:pt x="4" y="13"/>
                    <a:pt x="4" y="18"/>
                    <a:pt x="7" y="21"/>
                  </a:cubicBezTo>
                  <a:cubicBezTo>
                    <a:pt x="4" y="16"/>
                    <a:pt x="0" y="13"/>
                    <a:pt x="5" y="7"/>
                  </a:cubicBezTo>
                  <a:cubicBezTo>
                    <a:pt x="7" y="4"/>
                    <a:pt x="11" y="2"/>
                    <a:pt x="1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3" name="Freeform 105">
              <a:extLst>
                <a:ext uri="{FF2B5EF4-FFF2-40B4-BE49-F238E27FC236}">
                  <a16:creationId xmlns:a16="http://schemas.microsoft.com/office/drawing/2014/main" id="{647F470F-2C39-4AF3-8443-35E136839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915"/>
              <a:ext cx="43" cy="29"/>
            </a:xfrm>
            <a:custGeom>
              <a:avLst/>
              <a:gdLst>
                <a:gd name="T0" fmla="*/ 57 w 37"/>
                <a:gd name="T1" fmla="*/ 36 h 25"/>
                <a:gd name="T2" fmla="*/ 27 w 37"/>
                <a:gd name="T3" fmla="*/ 3 h 25"/>
                <a:gd name="T4" fmla="*/ 0 w 37"/>
                <a:gd name="T5" fmla="*/ 39 h 25"/>
                <a:gd name="T6" fmla="*/ 8 w 37"/>
                <a:gd name="T7" fmla="*/ 23 h 25"/>
                <a:gd name="T8" fmla="*/ 16 w 37"/>
                <a:gd name="T9" fmla="*/ 12 h 25"/>
                <a:gd name="T10" fmla="*/ 28 w 37"/>
                <a:gd name="T11" fmla="*/ 10 h 25"/>
                <a:gd name="T12" fmla="*/ 44 w 37"/>
                <a:gd name="T13" fmla="*/ 20 h 25"/>
                <a:gd name="T14" fmla="*/ 58 w 37"/>
                <a:gd name="T15" fmla="*/ 35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25">
                  <a:moveTo>
                    <a:pt x="36" y="23"/>
                  </a:moveTo>
                  <a:cubicBezTo>
                    <a:pt x="34" y="15"/>
                    <a:pt x="26" y="5"/>
                    <a:pt x="17" y="3"/>
                  </a:cubicBezTo>
                  <a:cubicBezTo>
                    <a:pt x="5" y="0"/>
                    <a:pt x="3" y="17"/>
                    <a:pt x="0" y="25"/>
                  </a:cubicBezTo>
                  <a:cubicBezTo>
                    <a:pt x="2" y="22"/>
                    <a:pt x="3" y="18"/>
                    <a:pt x="5" y="15"/>
                  </a:cubicBezTo>
                  <a:cubicBezTo>
                    <a:pt x="6" y="12"/>
                    <a:pt x="8" y="10"/>
                    <a:pt x="10" y="8"/>
                  </a:cubicBezTo>
                  <a:cubicBezTo>
                    <a:pt x="13" y="5"/>
                    <a:pt x="15" y="5"/>
                    <a:pt x="18" y="7"/>
                  </a:cubicBezTo>
                  <a:cubicBezTo>
                    <a:pt x="21" y="9"/>
                    <a:pt x="25" y="11"/>
                    <a:pt x="28" y="13"/>
                  </a:cubicBezTo>
                  <a:cubicBezTo>
                    <a:pt x="32" y="16"/>
                    <a:pt x="34" y="19"/>
                    <a:pt x="37" y="2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4" name="Freeform 106">
              <a:extLst>
                <a:ext uri="{FF2B5EF4-FFF2-40B4-BE49-F238E27FC236}">
                  <a16:creationId xmlns:a16="http://schemas.microsoft.com/office/drawing/2014/main" id="{779C93CB-D958-4045-8598-AC8B06076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969"/>
              <a:ext cx="23" cy="21"/>
            </a:xfrm>
            <a:custGeom>
              <a:avLst/>
              <a:gdLst>
                <a:gd name="T0" fmla="*/ 30 w 20"/>
                <a:gd name="T1" fmla="*/ 1 h 18"/>
                <a:gd name="T2" fmla="*/ 18 w 20"/>
                <a:gd name="T3" fmla="*/ 13 h 18"/>
                <a:gd name="T4" fmla="*/ 14 w 20"/>
                <a:gd name="T5" fmla="*/ 21 h 18"/>
                <a:gd name="T6" fmla="*/ 7 w 20"/>
                <a:gd name="T7" fmla="*/ 13 h 18"/>
                <a:gd name="T8" fmla="*/ 2 w 20"/>
                <a:gd name="T9" fmla="*/ 2 h 18"/>
                <a:gd name="T10" fmla="*/ 17 w 20"/>
                <a:gd name="T11" fmla="*/ 1 h 18"/>
                <a:gd name="T12" fmla="*/ 29 w 20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8">
                  <a:moveTo>
                    <a:pt x="20" y="1"/>
                  </a:moveTo>
                  <a:cubicBezTo>
                    <a:pt x="16" y="1"/>
                    <a:pt x="13" y="5"/>
                    <a:pt x="12" y="8"/>
                  </a:cubicBezTo>
                  <a:cubicBezTo>
                    <a:pt x="11" y="11"/>
                    <a:pt x="11" y="18"/>
                    <a:pt x="9" y="13"/>
                  </a:cubicBezTo>
                  <a:cubicBezTo>
                    <a:pt x="8" y="10"/>
                    <a:pt x="6" y="9"/>
                    <a:pt x="4" y="8"/>
                  </a:cubicBezTo>
                  <a:cubicBezTo>
                    <a:pt x="2" y="7"/>
                    <a:pt x="0" y="5"/>
                    <a:pt x="2" y="2"/>
                  </a:cubicBezTo>
                  <a:cubicBezTo>
                    <a:pt x="4" y="0"/>
                    <a:pt x="9" y="1"/>
                    <a:pt x="11" y="1"/>
                  </a:cubicBezTo>
                  <a:cubicBezTo>
                    <a:pt x="14" y="1"/>
                    <a:pt x="17" y="0"/>
                    <a:pt x="19" y="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5" name="Freeform 107">
              <a:extLst>
                <a:ext uri="{FF2B5EF4-FFF2-40B4-BE49-F238E27FC236}">
                  <a16:creationId xmlns:a16="http://schemas.microsoft.com/office/drawing/2014/main" id="{488B8C4F-784F-4AF7-9F51-D924F6A5C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6" y="923"/>
              <a:ext cx="38" cy="43"/>
            </a:xfrm>
            <a:custGeom>
              <a:avLst/>
              <a:gdLst>
                <a:gd name="T0" fmla="*/ 0 w 33"/>
                <a:gd name="T1" fmla="*/ 23 h 37"/>
                <a:gd name="T2" fmla="*/ 16 w 33"/>
                <a:gd name="T3" fmla="*/ 1 h 37"/>
                <a:gd name="T4" fmla="*/ 35 w 33"/>
                <a:gd name="T5" fmla="*/ 14 h 37"/>
                <a:gd name="T6" fmla="*/ 47 w 33"/>
                <a:gd name="T7" fmla="*/ 33 h 37"/>
                <a:gd name="T8" fmla="*/ 50 w 33"/>
                <a:gd name="T9" fmla="*/ 58 h 37"/>
                <a:gd name="T10" fmla="*/ 28 w 33"/>
                <a:gd name="T11" fmla="*/ 14 h 37"/>
                <a:gd name="T12" fmla="*/ 14 w 33"/>
                <a:gd name="T13" fmla="*/ 9 h 37"/>
                <a:gd name="T14" fmla="*/ 0 w 33"/>
                <a:gd name="T15" fmla="*/ 26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37">
                  <a:moveTo>
                    <a:pt x="0" y="15"/>
                  </a:moveTo>
                  <a:cubicBezTo>
                    <a:pt x="1" y="11"/>
                    <a:pt x="6" y="1"/>
                    <a:pt x="10" y="1"/>
                  </a:cubicBezTo>
                  <a:cubicBezTo>
                    <a:pt x="15" y="0"/>
                    <a:pt x="20" y="6"/>
                    <a:pt x="23" y="9"/>
                  </a:cubicBezTo>
                  <a:cubicBezTo>
                    <a:pt x="27" y="12"/>
                    <a:pt x="30" y="15"/>
                    <a:pt x="31" y="21"/>
                  </a:cubicBezTo>
                  <a:cubicBezTo>
                    <a:pt x="32" y="25"/>
                    <a:pt x="33" y="32"/>
                    <a:pt x="32" y="37"/>
                  </a:cubicBezTo>
                  <a:cubicBezTo>
                    <a:pt x="27" y="27"/>
                    <a:pt x="27" y="16"/>
                    <a:pt x="18" y="9"/>
                  </a:cubicBezTo>
                  <a:cubicBezTo>
                    <a:pt x="16" y="7"/>
                    <a:pt x="12" y="5"/>
                    <a:pt x="9" y="6"/>
                  </a:cubicBezTo>
                  <a:cubicBezTo>
                    <a:pt x="4" y="7"/>
                    <a:pt x="2" y="14"/>
                    <a:pt x="0" y="1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6" name="Freeform 108">
              <a:extLst>
                <a:ext uri="{FF2B5EF4-FFF2-40B4-BE49-F238E27FC236}">
                  <a16:creationId xmlns:a16="http://schemas.microsoft.com/office/drawing/2014/main" id="{4DCF0AD7-C45E-44BC-AE00-7E973ED19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179"/>
              <a:ext cx="362" cy="192"/>
            </a:xfrm>
            <a:custGeom>
              <a:avLst/>
              <a:gdLst>
                <a:gd name="T0" fmla="*/ 490 w 311"/>
                <a:gd name="T1" fmla="*/ 3 h 165"/>
                <a:gd name="T2" fmla="*/ 325 w 311"/>
                <a:gd name="T3" fmla="*/ 73 h 165"/>
                <a:gd name="T4" fmla="*/ 185 w 311"/>
                <a:gd name="T5" fmla="*/ 164 h 165"/>
                <a:gd name="T6" fmla="*/ 0 w 311"/>
                <a:gd name="T7" fmla="*/ 259 h 165"/>
                <a:gd name="T8" fmla="*/ 199 w 311"/>
                <a:gd name="T9" fmla="*/ 173 h 165"/>
                <a:gd name="T10" fmla="*/ 328 w 311"/>
                <a:gd name="T11" fmla="*/ 108 h 165"/>
                <a:gd name="T12" fmla="*/ 490 w 311"/>
                <a:gd name="T13" fmla="*/ 3 h 1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1" h="165">
                  <a:moveTo>
                    <a:pt x="311" y="3"/>
                  </a:moveTo>
                  <a:cubicBezTo>
                    <a:pt x="311" y="3"/>
                    <a:pt x="249" y="0"/>
                    <a:pt x="206" y="46"/>
                  </a:cubicBezTo>
                  <a:cubicBezTo>
                    <a:pt x="163" y="92"/>
                    <a:pt x="148" y="92"/>
                    <a:pt x="118" y="104"/>
                  </a:cubicBezTo>
                  <a:cubicBezTo>
                    <a:pt x="87" y="115"/>
                    <a:pt x="24" y="145"/>
                    <a:pt x="0" y="165"/>
                  </a:cubicBezTo>
                  <a:cubicBezTo>
                    <a:pt x="0" y="165"/>
                    <a:pt x="99" y="116"/>
                    <a:pt x="126" y="110"/>
                  </a:cubicBezTo>
                  <a:cubicBezTo>
                    <a:pt x="154" y="105"/>
                    <a:pt x="186" y="84"/>
                    <a:pt x="208" y="69"/>
                  </a:cubicBezTo>
                  <a:cubicBezTo>
                    <a:pt x="230" y="55"/>
                    <a:pt x="241" y="11"/>
                    <a:pt x="31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7" name="Freeform 109">
              <a:extLst>
                <a:ext uri="{FF2B5EF4-FFF2-40B4-BE49-F238E27FC236}">
                  <a16:creationId xmlns:a16="http://schemas.microsoft.com/office/drawing/2014/main" id="{A6F03636-C90A-4454-82A1-4079E000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345"/>
              <a:ext cx="68" cy="55"/>
            </a:xfrm>
            <a:custGeom>
              <a:avLst/>
              <a:gdLst>
                <a:gd name="T0" fmla="*/ 0 w 59"/>
                <a:gd name="T1" fmla="*/ 21 h 47"/>
                <a:gd name="T2" fmla="*/ 86 w 59"/>
                <a:gd name="T3" fmla="*/ 75 h 47"/>
                <a:gd name="T4" fmla="*/ 0 w 59"/>
                <a:gd name="T5" fmla="*/ 21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47">
                  <a:moveTo>
                    <a:pt x="0" y="13"/>
                  </a:moveTo>
                  <a:cubicBezTo>
                    <a:pt x="0" y="13"/>
                    <a:pt x="48" y="8"/>
                    <a:pt x="56" y="47"/>
                  </a:cubicBezTo>
                  <a:cubicBezTo>
                    <a:pt x="56" y="47"/>
                    <a:pt x="59" y="0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8" name="Freeform 110">
              <a:extLst>
                <a:ext uri="{FF2B5EF4-FFF2-40B4-BE49-F238E27FC236}">
                  <a16:creationId xmlns:a16="http://schemas.microsoft.com/office/drawing/2014/main" id="{8BD97788-337F-40A9-B52D-7A14DCF11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1327"/>
              <a:ext cx="39" cy="26"/>
            </a:xfrm>
            <a:custGeom>
              <a:avLst/>
              <a:gdLst>
                <a:gd name="T0" fmla="*/ 0 w 34"/>
                <a:gd name="T1" fmla="*/ 2 h 23"/>
                <a:gd name="T2" fmla="*/ 37 w 34"/>
                <a:gd name="T3" fmla="*/ 0 h 23"/>
                <a:gd name="T4" fmla="*/ 0 w 34"/>
                <a:gd name="T5" fmla="*/ 2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3">
                  <a:moveTo>
                    <a:pt x="0" y="2"/>
                  </a:moveTo>
                  <a:cubicBezTo>
                    <a:pt x="0" y="2"/>
                    <a:pt x="27" y="14"/>
                    <a:pt x="24" y="0"/>
                  </a:cubicBezTo>
                  <a:cubicBezTo>
                    <a:pt x="24" y="0"/>
                    <a:pt x="34" y="23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69" name="Freeform 111">
              <a:extLst>
                <a:ext uri="{FF2B5EF4-FFF2-40B4-BE49-F238E27FC236}">
                  <a16:creationId xmlns:a16="http://schemas.microsoft.com/office/drawing/2014/main" id="{4E489557-D063-4F27-9582-F788C6F96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8" y="2281"/>
              <a:ext cx="421" cy="455"/>
            </a:xfrm>
            <a:custGeom>
              <a:avLst/>
              <a:gdLst>
                <a:gd name="T0" fmla="*/ 550 w 362"/>
                <a:gd name="T1" fmla="*/ 616 h 391"/>
                <a:gd name="T2" fmla="*/ 548 w 362"/>
                <a:gd name="T3" fmla="*/ 548 h 391"/>
                <a:gd name="T4" fmla="*/ 319 w 362"/>
                <a:gd name="T5" fmla="*/ 263 h 391"/>
                <a:gd name="T6" fmla="*/ 0 w 362"/>
                <a:gd name="T7" fmla="*/ 0 h 391"/>
                <a:gd name="T8" fmla="*/ 273 w 362"/>
                <a:gd name="T9" fmla="*/ 239 h 391"/>
                <a:gd name="T10" fmla="*/ 481 w 362"/>
                <a:gd name="T11" fmla="*/ 462 h 391"/>
                <a:gd name="T12" fmla="*/ 550 w 362"/>
                <a:gd name="T13" fmla="*/ 616 h 3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2" h="391">
                  <a:moveTo>
                    <a:pt x="350" y="391"/>
                  </a:moveTo>
                  <a:cubicBezTo>
                    <a:pt x="350" y="391"/>
                    <a:pt x="362" y="366"/>
                    <a:pt x="348" y="348"/>
                  </a:cubicBezTo>
                  <a:cubicBezTo>
                    <a:pt x="334" y="331"/>
                    <a:pt x="318" y="271"/>
                    <a:pt x="203" y="167"/>
                  </a:cubicBezTo>
                  <a:cubicBezTo>
                    <a:pt x="87" y="64"/>
                    <a:pt x="45" y="30"/>
                    <a:pt x="0" y="0"/>
                  </a:cubicBezTo>
                  <a:cubicBezTo>
                    <a:pt x="0" y="0"/>
                    <a:pt x="140" y="117"/>
                    <a:pt x="174" y="151"/>
                  </a:cubicBezTo>
                  <a:cubicBezTo>
                    <a:pt x="208" y="185"/>
                    <a:pt x="293" y="274"/>
                    <a:pt x="306" y="293"/>
                  </a:cubicBezTo>
                  <a:cubicBezTo>
                    <a:pt x="319" y="312"/>
                    <a:pt x="355" y="346"/>
                    <a:pt x="350" y="3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0" name="Freeform 112">
              <a:extLst>
                <a:ext uri="{FF2B5EF4-FFF2-40B4-BE49-F238E27FC236}">
                  <a16:creationId xmlns:a16="http://schemas.microsoft.com/office/drawing/2014/main" id="{5B379FF9-0DC5-4006-B846-DF4A0A430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744"/>
              <a:ext cx="44" cy="47"/>
            </a:xfrm>
            <a:custGeom>
              <a:avLst/>
              <a:gdLst>
                <a:gd name="T0" fmla="*/ 17 w 38"/>
                <a:gd name="T1" fmla="*/ 0 h 41"/>
                <a:gd name="T2" fmla="*/ 59 w 38"/>
                <a:gd name="T3" fmla="*/ 62 h 41"/>
                <a:gd name="T4" fmla="*/ 17 w 38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" h="41">
                  <a:moveTo>
                    <a:pt x="11" y="0"/>
                  </a:moveTo>
                  <a:cubicBezTo>
                    <a:pt x="11" y="0"/>
                    <a:pt x="21" y="34"/>
                    <a:pt x="38" y="41"/>
                  </a:cubicBezTo>
                  <a:cubicBezTo>
                    <a:pt x="38" y="41"/>
                    <a:pt x="0" y="37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1" name="Freeform 113">
              <a:extLst>
                <a:ext uri="{FF2B5EF4-FFF2-40B4-BE49-F238E27FC236}">
                  <a16:creationId xmlns:a16="http://schemas.microsoft.com/office/drawing/2014/main" id="{D4308CA0-A60A-4747-8869-723830C41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2949"/>
              <a:ext cx="106" cy="312"/>
            </a:xfrm>
            <a:custGeom>
              <a:avLst/>
              <a:gdLst>
                <a:gd name="T0" fmla="*/ 143 w 91"/>
                <a:gd name="T1" fmla="*/ 0 h 268"/>
                <a:gd name="T2" fmla="*/ 0 w 91"/>
                <a:gd name="T3" fmla="*/ 374 h 268"/>
                <a:gd name="T4" fmla="*/ 75 w 91"/>
                <a:gd name="T5" fmla="*/ 423 h 268"/>
                <a:gd name="T6" fmla="*/ 10 w 91"/>
                <a:gd name="T7" fmla="*/ 360 h 268"/>
                <a:gd name="T8" fmla="*/ 143 w 91"/>
                <a:gd name="T9" fmla="*/ 0 h 2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68">
                  <a:moveTo>
                    <a:pt x="91" y="0"/>
                  </a:moveTo>
                  <a:cubicBezTo>
                    <a:pt x="91" y="0"/>
                    <a:pt x="8" y="117"/>
                    <a:pt x="0" y="237"/>
                  </a:cubicBezTo>
                  <a:cubicBezTo>
                    <a:pt x="0" y="237"/>
                    <a:pt x="5" y="264"/>
                    <a:pt x="47" y="268"/>
                  </a:cubicBezTo>
                  <a:cubicBezTo>
                    <a:pt x="47" y="268"/>
                    <a:pt x="8" y="263"/>
                    <a:pt x="7" y="228"/>
                  </a:cubicBezTo>
                  <a:cubicBezTo>
                    <a:pt x="6" y="193"/>
                    <a:pt x="53" y="43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2" name="Freeform 114">
              <a:extLst>
                <a:ext uri="{FF2B5EF4-FFF2-40B4-BE49-F238E27FC236}">
                  <a16:creationId xmlns:a16="http://schemas.microsoft.com/office/drawing/2014/main" id="{006496B2-3025-4156-813D-FCF149D3D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607"/>
              <a:ext cx="95" cy="41"/>
            </a:xfrm>
            <a:custGeom>
              <a:avLst/>
              <a:gdLst>
                <a:gd name="T0" fmla="*/ 0 w 82"/>
                <a:gd name="T1" fmla="*/ 7 h 35"/>
                <a:gd name="T2" fmla="*/ 73 w 82"/>
                <a:gd name="T3" fmla="*/ 13 h 35"/>
                <a:gd name="T4" fmla="*/ 127 w 82"/>
                <a:gd name="T5" fmla="*/ 56 h 35"/>
                <a:gd name="T6" fmla="*/ 65 w 82"/>
                <a:gd name="T7" fmla="*/ 21 h 35"/>
                <a:gd name="T8" fmla="*/ 3 w 82"/>
                <a:gd name="T9" fmla="*/ 8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5">
                  <a:moveTo>
                    <a:pt x="0" y="4"/>
                  </a:moveTo>
                  <a:cubicBezTo>
                    <a:pt x="13" y="0"/>
                    <a:pt x="36" y="4"/>
                    <a:pt x="47" y="8"/>
                  </a:cubicBezTo>
                  <a:cubicBezTo>
                    <a:pt x="60" y="13"/>
                    <a:pt x="73" y="26"/>
                    <a:pt x="82" y="35"/>
                  </a:cubicBezTo>
                  <a:cubicBezTo>
                    <a:pt x="69" y="27"/>
                    <a:pt x="56" y="18"/>
                    <a:pt x="41" y="13"/>
                  </a:cubicBezTo>
                  <a:cubicBezTo>
                    <a:pt x="29" y="10"/>
                    <a:pt x="15" y="9"/>
                    <a:pt x="3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3" name="Freeform 115">
              <a:extLst>
                <a:ext uri="{FF2B5EF4-FFF2-40B4-BE49-F238E27FC236}">
                  <a16:creationId xmlns:a16="http://schemas.microsoft.com/office/drawing/2014/main" id="{6353D52F-B1CE-418A-902B-FFD6BBE8A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988"/>
              <a:ext cx="15" cy="13"/>
            </a:xfrm>
            <a:custGeom>
              <a:avLst/>
              <a:gdLst>
                <a:gd name="T0" fmla="*/ 8 w 13"/>
                <a:gd name="T1" fmla="*/ 17 h 11"/>
                <a:gd name="T2" fmla="*/ 20 w 13"/>
                <a:gd name="T3" fmla="*/ 7 h 11"/>
                <a:gd name="T4" fmla="*/ 9 w 13"/>
                <a:gd name="T5" fmla="*/ 2 h 11"/>
                <a:gd name="T6" fmla="*/ 7 w 13"/>
                <a:gd name="T7" fmla="*/ 11 h 11"/>
                <a:gd name="T8" fmla="*/ 0 w 13"/>
                <a:gd name="T9" fmla="*/ 17 h 11"/>
                <a:gd name="T10" fmla="*/ 3 w 13"/>
                <a:gd name="T11" fmla="*/ 17 h 11"/>
                <a:gd name="T12" fmla="*/ 9 w 13"/>
                <a:gd name="T13" fmla="*/ 1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5" y="10"/>
                  </a:moveTo>
                  <a:cubicBezTo>
                    <a:pt x="7" y="11"/>
                    <a:pt x="12" y="6"/>
                    <a:pt x="13" y="4"/>
                  </a:cubicBezTo>
                  <a:cubicBezTo>
                    <a:pt x="12" y="3"/>
                    <a:pt x="7" y="0"/>
                    <a:pt x="6" y="2"/>
                  </a:cubicBezTo>
                  <a:cubicBezTo>
                    <a:pt x="5" y="3"/>
                    <a:pt x="5" y="5"/>
                    <a:pt x="4" y="7"/>
                  </a:cubicBezTo>
                  <a:cubicBezTo>
                    <a:pt x="3" y="8"/>
                    <a:pt x="1" y="9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4" y="10"/>
                    <a:pt x="5" y="9"/>
                    <a:pt x="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4" name="Freeform 116">
              <a:extLst>
                <a:ext uri="{FF2B5EF4-FFF2-40B4-BE49-F238E27FC236}">
                  <a16:creationId xmlns:a16="http://schemas.microsoft.com/office/drawing/2014/main" id="{45D1CB72-91BA-4ED7-9559-F5C2AD167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078"/>
              <a:ext cx="17" cy="19"/>
            </a:xfrm>
            <a:custGeom>
              <a:avLst/>
              <a:gdLst>
                <a:gd name="T0" fmla="*/ 22 w 15"/>
                <a:gd name="T1" fmla="*/ 0 h 16"/>
                <a:gd name="T2" fmla="*/ 8 w 15"/>
                <a:gd name="T3" fmla="*/ 7 h 16"/>
                <a:gd name="T4" fmla="*/ 3 w 15"/>
                <a:gd name="T5" fmla="*/ 21 h 16"/>
                <a:gd name="T6" fmla="*/ 12 w 15"/>
                <a:gd name="T7" fmla="*/ 25 h 16"/>
                <a:gd name="T8" fmla="*/ 16 w 15"/>
                <a:gd name="T9" fmla="*/ 21 h 16"/>
                <a:gd name="T10" fmla="*/ 16 w 15"/>
                <a:gd name="T11" fmla="*/ 18 h 16"/>
                <a:gd name="T12" fmla="*/ 12 w 15"/>
                <a:gd name="T13" fmla="*/ 15 h 16"/>
                <a:gd name="T14" fmla="*/ 16 w 15"/>
                <a:gd name="T15" fmla="*/ 8 h 16"/>
                <a:gd name="T16" fmla="*/ 22 w 15"/>
                <a:gd name="T17" fmla="*/ 0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cubicBezTo>
                    <a:pt x="11" y="0"/>
                    <a:pt x="8" y="2"/>
                    <a:pt x="5" y="4"/>
                  </a:cubicBezTo>
                  <a:cubicBezTo>
                    <a:pt x="3" y="6"/>
                    <a:pt x="0" y="11"/>
                    <a:pt x="3" y="13"/>
                  </a:cubicBezTo>
                  <a:cubicBezTo>
                    <a:pt x="5" y="15"/>
                    <a:pt x="7" y="16"/>
                    <a:pt x="9" y="15"/>
                  </a:cubicBezTo>
                  <a:cubicBezTo>
                    <a:pt x="9" y="14"/>
                    <a:pt x="11" y="13"/>
                    <a:pt x="11" y="13"/>
                  </a:cubicBezTo>
                  <a:cubicBezTo>
                    <a:pt x="12" y="12"/>
                    <a:pt x="11" y="13"/>
                    <a:pt x="11" y="11"/>
                  </a:cubicBezTo>
                  <a:cubicBezTo>
                    <a:pt x="10" y="10"/>
                    <a:pt x="9" y="10"/>
                    <a:pt x="9" y="9"/>
                  </a:cubicBezTo>
                  <a:cubicBezTo>
                    <a:pt x="9" y="7"/>
                    <a:pt x="10" y="6"/>
                    <a:pt x="11" y="5"/>
                  </a:cubicBezTo>
                  <a:cubicBezTo>
                    <a:pt x="12" y="3"/>
                    <a:pt x="13" y="1"/>
                    <a:pt x="1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5" name="Freeform 117">
              <a:extLst>
                <a:ext uri="{FF2B5EF4-FFF2-40B4-BE49-F238E27FC236}">
                  <a16:creationId xmlns:a16="http://schemas.microsoft.com/office/drawing/2014/main" id="{7CB22B50-654A-4E58-8BCF-D17A5C740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073"/>
              <a:ext cx="15" cy="34"/>
            </a:xfrm>
            <a:custGeom>
              <a:avLst/>
              <a:gdLst>
                <a:gd name="T0" fmla="*/ 14 w 13"/>
                <a:gd name="T1" fmla="*/ 1 h 29"/>
                <a:gd name="T2" fmla="*/ 18 w 13"/>
                <a:gd name="T3" fmla="*/ 21 h 29"/>
                <a:gd name="T4" fmla="*/ 20 w 13"/>
                <a:gd name="T5" fmla="*/ 32 h 29"/>
                <a:gd name="T6" fmla="*/ 14 w 13"/>
                <a:gd name="T7" fmla="*/ 45 h 29"/>
                <a:gd name="T8" fmla="*/ 0 w 13"/>
                <a:gd name="T9" fmla="*/ 46 h 29"/>
                <a:gd name="T10" fmla="*/ 14 w 13"/>
                <a:gd name="T11" fmla="*/ 25 h 29"/>
                <a:gd name="T12" fmla="*/ 12 w 13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9">
                  <a:moveTo>
                    <a:pt x="9" y="1"/>
                  </a:moveTo>
                  <a:cubicBezTo>
                    <a:pt x="8" y="5"/>
                    <a:pt x="11" y="9"/>
                    <a:pt x="12" y="13"/>
                  </a:cubicBezTo>
                  <a:cubicBezTo>
                    <a:pt x="12" y="15"/>
                    <a:pt x="13" y="18"/>
                    <a:pt x="13" y="20"/>
                  </a:cubicBezTo>
                  <a:cubicBezTo>
                    <a:pt x="12" y="23"/>
                    <a:pt x="11" y="25"/>
                    <a:pt x="9" y="27"/>
                  </a:cubicBezTo>
                  <a:cubicBezTo>
                    <a:pt x="6" y="29"/>
                    <a:pt x="3" y="26"/>
                    <a:pt x="0" y="28"/>
                  </a:cubicBezTo>
                  <a:cubicBezTo>
                    <a:pt x="6" y="26"/>
                    <a:pt x="9" y="22"/>
                    <a:pt x="9" y="15"/>
                  </a:cubicBezTo>
                  <a:cubicBezTo>
                    <a:pt x="9" y="10"/>
                    <a:pt x="7" y="5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6" name="Freeform 118">
              <a:extLst>
                <a:ext uri="{FF2B5EF4-FFF2-40B4-BE49-F238E27FC236}">
                  <a16:creationId xmlns:a16="http://schemas.microsoft.com/office/drawing/2014/main" id="{E055B750-32E6-4AA2-A27F-0FE18B2EA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908"/>
              <a:ext cx="33" cy="18"/>
            </a:xfrm>
            <a:custGeom>
              <a:avLst/>
              <a:gdLst>
                <a:gd name="T0" fmla="*/ 46 w 28"/>
                <a:gd name="T1" fmla="*/ 12 h 15"/>
                <a:gd name="T2" fmla="*/ 21 w 28"/>
                <a:gd name="T3" fmla="*/ 1 h 15"/>
                <a:gd name="T4" fmla="*/ 0 w 28"/>
                <a:gd name="T5" fmla="*/ 26 h 15"/>
                <a:gd name="T6" fmla="*/ 24 w 28"/>
                <a:gd name="T7" fmla="*/ 7 h 15"/>
                <a:gd name="T8" fmla="*/ 46 w 28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5">
                  <a:moveTo>
                    <a:pt x="28" y="7"/>
                  </a:moveTo>
                  <a:cubicBezTo>
                    <a:pt x="26" y="2"/>
                    <a:pt x="17" y="0"/>
                    <a:pt x="13" y="1"/>
                  </a:cubicBezTo>
                  <a:cubicBezTo>
                    <a:pt x="7" y="2"/>
                    <a:pt x="2" y="10"/>
                    <a:pt x="0" y="15"/>
                  </a:cubicBezTo>
                  <a:cubicBezTo>
                    <a:pt x="3" y="10"/>
                    <a:pt x="8" y="6"/>
                    <a:pt x="14" y="4"/>
                  </a:cubicBezTo>
                  <a:cubicBezTo>
                    <a:pt x="19" y="2"/>
                    <a:pt x="24" y="3"/>
                    <a:pt x="28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7" name="Freeform 119">
              <a:extLst>
                <a:ext uri="{FF2B5EF4-FFF2-40B4-BE49-F238E27FC236}">
                  <a16:creationId xmlns:a16="http://schemas.microsoft.com/office/drawing/2014/main" id="{577B4103-77C7-411C-99EB-DAA01EAA6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" y="982"/>
              <a:ext cx="25" cy="23"/>
            </a:xfrm>
            <a:custGeom>
              <a:avLst/>
              <a:gdLst>
                <a:gd name="T0" fmla="*/ 0 w 21"/>
                <a:gd name="T1" fmla="*/ 0 h 20"/>
                <a:gd name="T2" fmla="*/ 10 w 21"/>
                <a:gd name="T3" fmla="*/ 7 h 20"/>
                <a:gd name="T4" fmla="*/ 20 w 21"/>
                <a:gd name="T5" fmla="*/ 16 h 20"/>
                <a:gd name="T6" fmla="*/ 27 w 21"/>
                <a:gd name="T7" fmla="*/ 20 h 20"/>
                <a:gd name="T8" fmla="*/ 36 w 21"/>
                <a:gd name="T9" fmla="*/ 10 h 20"/>
                <a:gd name="T10" fmla="*/ 35 w 21"/>
                <a:gd name="T11" fmla="*/ 28 h 20"/>
                <a:gd name="T12" fmla="*/ 21 w 21"/>
                <a:gd name="T13" fmla="*/ 24 h 20"/>
                <a:gd name="T14" fmla="*/ 10 w 21"/>
                <a:gd name="T15" fmla="*/ 12 h 20"/>
                <a:gd name="T16" fmla="*/ 0 w 21"/>
                <a:gd name="T17" fmla="*/ 3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0">
                  <a:moveTo>
                    <a:pt x="0" y="0"/>
                  </a:moveTo>
                  <a:cubicBezTo>
                    <a:pt x="1" y="1"/>
                    <a:pt x="5" y="2"/>
                    <a:pt x="6" y="4"/>
                  </a:cubicBezTo>
                  <a:cubicBezTo>
                    <a:pt x="8" y="6"/>
                    <a:pt x="10" y="8"/>
                    <a:pt x="12" y="10"/>
                  </a:cubicBezTo>
                  <a:cubicBezTo>
                    <a:pt x="14" y="12"/>
                    <a:pt x="14" y="14"/>
                    <a:pt x="16" y="13"/>
                  </a:cubicBezTo>
                  <a:cubicBezTo>
                    <a:pt x="19" y="12"/>
                    <a:pt x="19" y="9"/>
                    <a:pt x="21" y="7"/>
                  </a:cubicBezTo>
                  <a:cubicBezTo>
                    <a:pt x="21" y="9"/>
                    <a:pt x="21" y="17"/>
                    <a:pt x="20" y="18"/>
                  </a:cubicBezTo>
                  <a:cubicBezTo>
                    <a:pt x="18" y="20"/>
                    <a:pt x="14" y="17"/>
                    <a:pt x="13" y="16"/>
                  </a:cubicBezTo>
                  <a:cubicBezTo>
                    <a:pt x="10" y="13"/>
                    <a:pt x="9" y="10"/>
                    <a:pt x="6" y="8"/>
                  </a:cubicBezTo>
                  <a:cubicBezTo>
                    <a:pt x="5" y="6"/>
                    <a:pt x="2" y="3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8" name="Freeform 120">
              <a:extLst>
                <a:ext uri="{FF2B5EF4-FFF2-40B4-BE49-F238E27FC236}">
                  <a16:creationId xmlns:a16="http://schemas.microsoft.com/office/drawing/2014/main" id="{29D206DF-E43D-43B0-A51E-1278D272E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274"/>
              <a:ext cx="85" cy="141"/>
            </a:xfrm>
            <a:custGeom>
              <a:avLst/>
              <a:gdLst>
                <a:gd name="T0" fmla="*/ 49 w 73"/>
                <a:gd name="T1" fmla="*/ 0 h 121"/>
                <a:gd name="T2" fmla="*/ 115 w 73"/>
                <a:gd name="T3" fmla="*/ 191 h 121"/>
                <a:gd name="T4" fmla="*/ 2 w 73"/>
                <a:gd name="T5" fmla="*/ 155 h 121"/>
                <a:gd name="T6" fmla="*/ 19 w 73"/>
                <a:gd name="T7" fmla="*/ 85 h 121"/>
                <a:gd name="T8" fmla="*/ 49 w 73"/>
                <a:gd name="T9" fmla="*/ 0 h 1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121">
                  <a:moveTo>
                    <a:pt x="31" y="0"/>
                  </a:moveTo>
                  <a:cubicBezTo>
                    <a:pt x="31" y="0"/>
                    <a:pt x="63" y="97"/>
                    <a:pt x="73" y="121"/>
                  </a:cubicBezTo>
                  <a:cubicBezTo>
                    <a:pt x="73" y="121"/>
                    <a:pt x="5" y="116"/>
                    <a:pt x="2" y="98"/>
                  </a:cubicBezTo>
                  <a:cubicBezTo>
                    <a:pt x="0" y="80"/>
                    <a:pt x="7" y="68"/>
                    <a:pt x="12" y="54"/>
                  </a:cubicBezTo>
                  <a:cubicBezTo>
                    <a:pt x="18" y="39"/>
                    <a:pt x="32" y="3"/>
                    <a:pt x="31" y="0"/>
                  </a:cubicBezTo>
                  <a:close/>
                </a:path>
              </a:pathLst>
            </a:custGeom>
            <a:solidFill>
              <a:srgbClr val="5A9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79" name="Freeform 121">
              <a:extLst>
                <a:ext uri="{FF2B5EF4-FFF2-40B4-BE49-F238E27FC236}">
                  <a16:creationId xmlns:a16="http://schemas.microsoft.com/office/drawing/2014/main" id="{35EF6899-A4F6-4C5C-A644-2680C4341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140"/>
              <a:ext cx="146" cy="112"/>
            </a:xfrm>
            <a:custGeom>
              <a:avLst/>
              <a:gdLst>
                <a:gd name="T0" fmla="*/ 1 w 125"/>
                <a:gd name="T1" fmla="*/ 2 h 96"/>
                <a:gd name="T2" fmla="*/ 41 w 125"/>
                <a:gd name="T3" fmla="*/ 47 h 96"/>
                <a:gd name="T4" fmla="*/ 79 w 125"/>
                <a:gd name="T5" fmla="*/ 89 h 96"/>
                <a:gd name="T6" fmla="*/ 111 w 125"/>
                <a:gd name="T7" fmla="*/ 146 h 96"/>
                <a:gd name="T8" fmla="*/ 152 w 125"/>
                <a:gd name="T9" fmla="*/ 148 h 96"/>
                <a:gd name="T10" fmla="*/ 200 w 125"/>
                <a:gd name="T11" fmla="*/ 153 h 96"/>
                <a:gd name="T12" fmla="*/ 124 w 125"/>
                <a:gd name="T13" fmla="*/ 135 h 96"/>
                <a:gd name="T14" fmla="*/ 91 w 125"/>
                <a:gd name="T15" fmla="*/ 82 h 96"/>
                <a:gd name="T16" fmla="*/ 43 w 125"/>
                <a:gd name="T17" fmla="*/ 39 h 96"/>
                <a:gd name="T18" fmla="*/ 0 w 125"/>
                <a:gd name="T19" fmla="*/ 0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5" h="96">
                  <a:moveTo>
                    <a:pt x="1" y="2"/>
                  </a:moveTo>
                  <a:cubicBezTo>
                    <a:pt x="4" y="16"/>
                    <a:pt x="16" y="21"/>
                    <a:pt x="26" y="29"/>
                  </a:cubicBezTo>
                  <a:cubicBezTo>
                    <a:pt x="35" y="35"/>
                    <a:pt x="44" y="46"/>
                    <a:pt x="50" y="56"/>
                  </a:cubicBezTo>
                  <a:cubicBezTo>
                    <a:pt x="55" y="66"/>
                    <a:pt x="57" y="88"/>
                    <a:pt x="69" y="92"/>
                  </a:cubicBezTo>
                  <a:cubicBezTo>
                    <a:pt x="76" y="95"/>
                    <a:pt x="88" y="92"/>
                    <a:pt x="95" y="93"/>
                  </a:cubicBezTo>
                  <a:cubicBezTo>
                    <a:pt x="105" y="94"/>
                    <a:pt x="115" y="95"/>
                    <a:pt x="125" y="96"/>
                  </a:cubicBezTo>
                  <a:cubicBezTo>
                    <a:pt x="111" y="89"/>
                    <a:pt x="93" y="92"/>
                    <a:pt x="78" y="85"/>
                  </a:cubicBezTo>
                  <a:cubicBezTo>
                    <a:pt x="64" y="78"/>
                    <a:pt x="63" y="65"/>
                    <a:pt x="57" y="51"/>
                  </a:cubicBezTo>
                  <a:cubicBezTo>
                    <a:pt x="51" y="39"/>
                    <a:pt x="38" y="32"/>
                    <a:pt x="27" y="24"/>
                  </a:cubicBezTo>
                  <a:cubicBezTo>
                    <a:pt x="18" y="18"/>
                    <a:pt x="4" y="10"/>
                    <a:pt x="0" y="0"/>
                  </a:cubicBezTo>
                </a:path>
              </a:pathLst>
            </a:custGeom>
            <a:solidFill>
              <a:srgbClr val="97C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0" name="Freeform 122">
              <a:extLst>
                <a:ext uri="{FF2B5EF4-FFF2-40B4-BE49-F238E27FC236}">
                  <a16:creationId xmlns:a16="http://schemas.microsoft.com/office/drawing/2014/main" id="{9DBD0733-BC0E-4D9B-A94D-DBE6957A4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160"/>
              <a:ext cx="90" cy="23"/>
            </a:xfrm>
            <a:custGeom>
              <a:avLst/>
              <a:gdLst>
                <a:gd name="T0" fmla="*/ 8 w 77"/>
                <a:gd name="T1" fmla="*/ 1 h 20"/>
                <a:gd name="T2" fmla="*/ 120 w 77"/>
                <a:gd name="T3" fmla="*/ 29 h 20"/>
                <a:gd name="T4" fmla="*/ 112 w 77"/>
                <a:gd name="T5" fmla="*/ 14 h 20"/>
                <a:gd name="T6" fmla="*/ 86 w 77"/>
                <a:gd name="T7" fmla="*/ 17 h 20"/>
                <a:gd name="T8" fmla="*/ 60 w 77"/>
                <a:gd name="T9" fmla="*/ 16 h 20"/>
                <a:gd name="T10" fmla="*/ 11 w 77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20">
                  <a:moveTo>
                    <a:pt x="5" y="1"/>
                  </a:moveTo>
                  <a:cubicBezTo>
                    <a:pt x="0" y="20"/>
                    <a:pt x="64" y="20"/>
                    <a:pt x="75" y="19"/>
                  </a:cubicBezTo>
                  <a:cubicBezTo>
                    <a:pt x="73" y="13"/>
                    <a:pt x="77" y="10"/>
                    <a:pt x="70" y="9"/>
                  </a:cubicBezTo>
                  <a:cubicBezTo>
                    <a:pt x="65" y="9"/>
                    <a:pt x="59" y="11"/>
                    <a:pt x="54" y="11"/>
                  </a:cubicBezTo>
                  <a:cubicBezTo>
                    <a:pt x="49" y="12"/>
                    <a:pt x="44" y="11"/>
                    <a:pt x="38" y="10"/>
                  </a:cubicBezTo>
                  <a:cubicBezTo>
                    <a:pt x="32" y="10"/>
                    <a:pt x="10" y="7"/>
                    <a:pt x="7" y="0"/>
                  </a:cubicBezTo>
                </a:path>
              </a:pathLst>
            </a:custGeom>
            <a:solidFill>
              <a:srgbClr val="97C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1" name="Freeform 123">
              <a:extLst>
                <a:ext uri="{FF2B5EF4-FFF2-40B4-BE49-F238E27FC236}">
                  <a16:creationId xmlns:a16="http://schemas.microsoft.com/office/drawing/2014/main" id="{DEF16C00-0967-4E0A-8524-0DBAA5BD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1114"/>
              <a:ext cx="91" cy="242"/>
            </a:xfrm>
            <a:custGeom>
              <a:avLst/>
              <a:gdLst>
                <a:gd name="T0" fmla="*/ 83 w 78"/>
                <a:gd name="T1" fmla="*/ 2 h 208"/>
                <a:gd name="T2" fmla="*/ 0 w 78"/>
                <a:gd name="T3" fmla="*/ 20 h 208"/>
                <a:gd name="T4" fmla="*/ 89 w 78"/>
                <a:gd name="T5" fmla="*/ 328 h 208"/>
                <a:gd name="T6" fmla="*/ 58 w 78"/>
                <a:gd name="T7" fmla="*/ 56 h 208"/>
                <a:gd name="T8" fmla="*/ 83 w 78"/>
                <a:gd name="T9" fmla="*/ 2 h 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208">
                  <a:moveTo>
                    <a:pt x="52" y="2"/>
                  </a:moveTo>
                  <a:cubicBezTo>
                    <a:pt x="52" y="2"/>
                    <a:pt x="22" y="0"/>
                    <a:pt x="0" y="13"/>
                  </a:cubicBezTo>
                  <a:cubicBezTo>
                    <a:pt x="0" y="13"/>
                    <a:pt x="69" y="40"/>
                    <a:pt x="56" y="208"/>
                  </a:cubicBezTo>
                  <a:cubicBezTo>
                    <a:pt x="56" y="208"/>
                    <a:pt x="78" y="124"/>
                    <a:pt x="37" y="35"/>
                  </a:cubicBezTo>
                  <a:cubicBezTo>
                    <a:pt x="37" y="35"/>
                    <a:pt x="16" y="13"/>
                    <a:pt x="52" y="2"/>
                  </a:cubicBezTo>
                  <a:close/>
                </a:path>
              </a:pathLst>
            </a:custGeom>
            <a:solidFill>
              <a:srgbClr val="E6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2" name="Freeform 124">
              <a:extLst>
                <a:ext uri="{FF2B5EF4-FFF2-40B4-BE49-F238E27FC236}">
                  <a16:creationId xmlns:a16="http://schemas.microsoft.com/office/drawing/2014/main" id="{AE56B155-5A9A-46B1-B8E6-F9D29064B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645"/>
              <a:ext cx="183" cy="33"/>
            </a:xfrm>
            <a:custGeom>
              <a:avLst/>
              <a:gdLst>
                <a:gd name="T0" fmla="*/ 248 w 157"/>
                <a:gd name="T1" fmla="*/ 15 h 28"/>
                <a:gd name="T2" fmla="*/ 0 w 157"/>
                <a:gd name="T3" fmla="*/ 0 h 28"/>
                <a:gd name="T4" fmla="*/ 248 w 157"/>
                <a:gd name="T5" fmla="*/ 1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28">
                  <a:moveTo>
                    <a:pt x="157" y="9"/>
                  </a:moveTo>
                  <a:cubicBezTo>
                    <a:pt x="157" y="9"/>
                    <a:pt x="75" y="20"/>
                    <a:pt x="0" y="0"/>
                  </a:cubicBezTo>
                  <a:cubicBezTo>
                    <a:pt x="0" y="0"/>
                    <a:pt x="86" y="28"/>
                    <a:pt x="157" y="9"/>
                  </a:cubicBezTo>
                  <a:close/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3" name="Freeform 125">
              <a:extLst>
                <a:ext uri="{FF2B5EF4-FFF2-40B4-BE49-F238E27FC236}">
                  <a16:creationId xmlns:a16="http://schemas.microsoft.com/office/drawing/2014/main" id="{9C23359C-7E94-4B87-9D67-D78F28651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1737"/>
              <a:ext cx="194" cy="285"/>
            </a:xfrm>
            <a:custGeom>
              <a:avLst/>
              <a:gdLst>
                <a:gd name="T0" fmla="*/ 45 w 167"/>
                <a:gd name="T1" fmla="*/ 0 h 245"/>
                <a:gd name="T2" fmla="*/ 12 w 167"/>
                <a:gd name="T3" fmla="*/ 94 h 245"/>
                <a:gd name="T4" fmla="*/ 1 w 167"/>
                <a:gd name="T5" fmla="*/ 191 h 245"/>
                <a:gd name="T6" fmla="*/ 23 w 167"/>
                <a:gd name="T7" fmla="*/ 269 h 245"/>
                <a:gd name="T8" fmla="*/ 98 w 167"/>
                <a:gd name="T9" fmla="*/ 316 h 245"/>
                <a:gd name="T10" fmla="*/ 134 w 167"/>
                <a:gd name="T11" fmla="*/ 332 h 245"/>
                <a:gd name="T12" fmla="*/ 175 w 167"/>
                <a:gd name="T13" fmla="*/ 337 h 245"/>
                <a:gd name="T14" fmla="*/ 202 w 167"/>
                <a:gd name="T15" fmla="*/ 350 h 245"/>
                <a:gd name="T16" fmla="*/ 225 w 167"/>
                <a:gd name="T17" fmla="*/ 356 h 245"/>
                <a:gd name="T18" fmla="*/ 261 w 167"/>
                <a:gd name="T19" fmla="*/ 386 h 245"/>
                <a:gd name="T20" fmla="*/ 215 w 167"/>
                <a:gd name="T21" fmla="*/ 339 h 245"/>
                <a:gd name="T22" fmla="*/ 164 w 167"/>
                <a:gd name="T23" fmla="*/ 322 h 245"/>
                <a:gd name="T24" fmla="*/ 98 w 167"/>
                <a:gd name="T25" fmla="*/ 285 h 245"/>
                <a:gd name="T26" fmla="*/ 39 w 167"/>
                <a:gd name="T27" fmla="*/ 250 h 245"/>
                <a:gd name="T28" fmla="*/ 26 w 167"/>
                <a:gd name="T29" fmla="*/ 99 h 245"/>
                <a:gd name="T30" fmla="*/ 31 w 167"/>
                <a:gd name="T31" fmla="*/ 48 h 245"/>
                <a:gd name="T32" fmla="*/ 41 w 167"/>
                <a:gd name="T33" fmla="*/ 1 h 2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67" h="245">
                  <a:moveTo>
                    <a:pt x="29" y="0"/>
                  </a:moveTo>
                  <a:cubicBezTo>
                    <a:pt x="17" y="14"/>
                    <a:pt x="13" y="42"/>
                    <a:pt x="8" y="60"/>
                  </a:cubicBezTo>
                  <a:cubicBezTo>
                    <a:pt x="3" y="80"/>
                    <a:pt x="0" y="100"/>
                    <a:pt x="1" y="121"/>
                  </a:cubicBezTo>
                  <a:cubicBezTo>
                    <a:pt x="2" y="138"/>
                    <a:pt x="7" y="156"/>
                    <a:pt x="15" y="171"/>
                  </a:cubicBezTo>
                  <a:cubicBezTo>
                    <a:pt x="26" y="189"/>
                    <a:pt x="43" y="193"/>
                    <a:pt x="62" y="201"/>
                  </a:cubicBezTo>
                  <a:cubicBezTo>
                    <a:pt x="69" y="204"/>
                    <a:pt x="77" y="208"/>
                    <a:pt x="85" y="211"/>
                  </a:cubicBezTo>
                  <a:cubicBezTo>
                    <a:pt x="94" y="213"/>
                    <a:pt x="103" y="211"/>
                    <a:pt x="112" y="214"/>
                  </a:cubicBezTo>
                  <a:cubicBezTo>
                    <a:pt x="118" y="216"/>
                    <a:pt x="123" y="221"/>
                    <a:pt x="129" y="223"/>
                  </a:cubicBezTo>
                  <a:cubicBezTo>
                    <a:pt x="134" y="225"/>
                    <a:pt x="139" y="224"/>
                    <a:pt x="144" y="226"/>
                  </a:cubicBezTo>
                  <a:cubicBezTo>
                    <a:pt x="153" y="231"/>
                    <a:pt x="156" y="242"/>
                    <a:pt x="167" y="245"/>
                  </a:cubicBezTo>
                  <a:cubicBezTo>
                    <a:pt x="156" y="237"/>
                    <a:pt x="148" y="224"/>
                    <a:pt x="137" y="215"/>
                  </a:cubicBezTo>
                  <a:cubicBezTo>
                    <a:pt x="126" y="205"/>
                    <a:pt x="117" y="209"/>
                    <a:pt x="104" y="205"/>
                  </a:cubicBezTo>
                  <a:cubicBezTo>
                    <a:pt x="87" y="200"/>
                    <a:pt x="75" y="191"/>
                    <a:pt x="62" y="181"/>
                  </a:cubicBezTo>
                  <a:cubicBezTo>
                    <a:pt x="48" y="171"/>
                    <a:pt x="34" y="176"/>
                    <a:pt x="25" y="159"/>
                  </a:cubicBezTo>
                  <a:cubicBezTo>
                    <a:pt x="11" y="130"/>
                    <a:pt x="13" y="93"/>
                    <a:pt x="16" y="63"/>
                  </a:cubicBezTo>
                  <a:cubicBezTo>
                    <a:pt x="17" y="52"/>
                    <a:pt x="18" y="41"/>
                    <a:pt x="20" y="30"/>
                  </a:cubicBezTo>
                  <a:cubicBezTo>
                    <a:pt x="21" y="22"/>
                    <a:pt x="22" y="8"/>
                    <a:pt x="26" y="1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4" name="Freeform 126">
              <a:extLst>
                <a:ext uri="{FF2B5EF4-FFF2-40B4-BE49-F238E27FC236}">
                  <a16:creationId xmlns:a16="http://schemas.microsoft.com/office/drawing/2014/main" id="{D653A690-35C2-44EF-9E94-8D55A6722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3" y="1958"/>
              <a:ext cx="192" cy="113"/>
            </a:xfrm>
            <a:custGeom>
              <a:avLst/>
              <a:gdLst>
                <a:gd name="T0" fmla="*/ 0 w 165"/>
                <a:gd name="T1" fmla="*/ 2 h 97"/>
                <a:gd name="T2" fmla="*/ 86 w 165"/>
                <a:gd name="T3" fmla="*/ 49 h 97"/>
                <a:gd name="T4" fmla="*/ 147 w 165"/>
                <a:gd name="T5" fmla="*/ 106 h 97"/>
                <a:gd name="T6" fmla="*/ 204 w 165"/>
                <a:gd name="T7" fmla="*/ 132 h 97"/>
                <a:gd name="T8" fmla="*/ 259 w 165"/>
                <a:gd name="T9" fmla="*/ 154 h 97"/>
                <a:gd name="T10" fmla="*/ 185 w 165"/>
                <a:gd name="T11" fmla="*/ 113 h 97"/>
                <a:gd name="T12" fmla="*/ 123 w 165"/>
                <a:gd name="T13" fmla="*/ 59 h 97"/>
                <a:gd name="T14" fmla="*/ 51 w 165"/>
                <a:gd name="T15" fmla="*/ 10 h 97"/>
                <a:gd name="T16" fmla="*/ 2 w 165"/>
                <a:gd name="T17" fmla="*/ 0 h 9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5" h="97">
                  <a:moveTo>
                    <a:pt x="0" y="2"/>
                  </a:moveTo>
                  <a:cubicBezTo>
                    <a:pt x="19" y="9"/>
                    <a:pt x="39" y="18"/>
                    <a:pt x="55" y="31"/>
                  </a:cubicBezTo>
                  <a:cubicBezTo>
                    <a:pt x="69" y="42"/>
                    <a:pt x="78" y="57"/>
                    <a:pt x="93" y="67"/>
                  </a:cubicBezTo>
                  <a:cubicBezTo>
                    <a:pt x="105" y="76"/>
                    <a:pt x="115" y="81"/>
                    <a:pt x="129" y="83"/>
                  </a:cubicBezTo>
                  <a:cubicBezTo>
                    <a:pt x="142" y="85"/>
                    <a:pt x="153" y="96"/>
                    <a:pt x="165" y="97"/>
                  </a:cubicBezTo>
                  <a:cubicBezTo>
                    <a:pt x="152" y="92"/>
                    <a:pt x="133" y="78"/>
                    <a:pt x="118" y="71"/>
                  </a:cubicBezTo>
                  <a:cubicBezTo>
                    <a:pt x="102" y="62"/>
                    <a:pt x="91" y="52"/>
                    <a:pt x="78" y="38"/>
                  </a:cubicBezTo>
                  <a:cubicBezTo>
                    <a:pt x="66" y="25"/>
                    <a:pt x="48" y="15"/>
                    <a:pt x="33" y="7"/>
                  </a:cubicBezTo>
                  <a:cubicBezTo>
                    <a:pt x="22" y="2"/>
                    <a:pt x="13" y="4"/>
                    <a:pt x="2" y="0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5" name="Freeform 127">
              <a:extLst>
                <a:ext uri="{FF2B5EF4-FFF2-40B4-BE49-F238E27FC236}">
                  <a16:creationId xmlns:a16="http://schemas.microsoft.com/office/drawing/2014/main" id="{B1D0AD3A-E6AC-4F08-9B75-8E2AF6F6C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939"/>
              <a:ext cx="183" cy="97"/>
            </a:xfrm>
            <a:custGeom>
              <a:avLst/>
              <a:gdLst>
                <a:gd name="T0" fmla="*/ 0 w 157"/>
                <a:gd name="T1" fmla="*/ 0 h 83"/>
                <a:gd name="T2" fmla="*/ 126 w 157"/>
                <a:gd name="T3" fmla="*/ 29 h 83"/>
                <a:gd name="T4" fmla="*/ 190 w 157"/>
                <a:gd name="T5" fmla="*/ 84 h 83"/>
                <a:gd name="T6" fmla="*/ 248 w 157"/>
                <a:gd name="T7" fmla="*/ 132 h 83"/>
                <a:gd name="T8" fmla="*/ 213 w 157"/>
                <a:gd name="T9" fmla="*/ 101 h 83"/>
                <a:gd name="T10" fmla="*/ 171 w 157"/>
                <a:gd name="T11" fmla="*/ 50 h 83"/>
                <a:gd name="T12" fmla="*/ 99 w 157"/>
                <a:gd name="T13" fmla="*/ 9 h 83"/>
                <a:gd name="T14" fmla="*/ 47 w 157"/>
                <a:gd name="T15" fmla="*/ 2 h 83"/>
                <a:gd name="T16" fmla="*/ 2 w 157"/>
                <a:gd name="T17" fmla="*/ 0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7" h="83">
                  <a:moveTo>
                    <a:pt x="0" y="0"/>
                  </a:moveTo>
                  <a:cubicBezTo>
                    <a:pt x="27" y="11"/>
                    <a:pt x="56" y="3"/>
                    <a:pt x="80" y="18"/>
                  </a:cubicBezTo>
                  <a:cubicBezTo>
                    <a:pt x="95" y="28"/>
                    <a:pt x="109" y="40"/>
                    <a:pt x="120" y="53"/>
                  </a:cubicBezTo>
                  <a:cubicBezTo>
                    <a:pt x="129" y="63"/>
                    <a:pt x="142" y="80"/>
                    <a:pt x="157" y="83"/>
                  </a:cubicBezTo>
                  <a:cubicBezTo>
                    <a:pt x="150" y="76"/>
                    <a:pt x="141" y="71"/>
                    <a:pt x="135" y="63"/>
                  </a:cubicBezTo>
                  <a:cubicBezTo>
                    <a:pt x="125" y="53"/>
                    <a:pt x="118" y="41"/>
                    <a:pt x="108" y="32"/>
                  </a:cubicBezTo>
                  <a:cubicBezTo>
                    <a:pt x="96" y="20"/>
                    <a:pt x="79" y="11"/>
                    <a:pt x="63" y="6"/>
                  </a:cubicBezTo>
                  <a:cubicBezTo>
                    <a:pt x="52" y="3"/>
                    <a:pt x="40" y="2"/>
                    <a:pt x="29" y="2"/>
                  </a:cubicBezTo>
                  <a:cubicBezTo>
                    <a:pt x="21" y="2"/>
                    <a:pt x="10" y="3"/>
                    <a:pt x="2" y="0"/>
                  </a:cubicBezTo>
                </a:path>
              </a:pathLst>
            </a:custGeom>
            <a:solidFill>
              <a:srgbClr val="E6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6" name="Freeform 128">
              <a:extLst>
                <a:ext uri="{FF2B5EF4-FFF2-40B4-BE49-F238E27FC236}">
                  <a16:creationId xmlns:a16="http://schemas.microsoft.com/office/drawing/2014/main" id="{3D0C61BA-E3F6-4390-B76E-BBD5ADD7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1" y="1671"/>
              <a:ext cx="224" cy="120"/>
            </a:xfrm>
            <a:custGeom>
              <a:avLst/>
              <a:gdLst>
                <a:gd name="T0" fmla="*/ 8 w 192"/>
                <a:gd name="T1" fmla="*/ 0 h 103"/>
                <a:gd name="T2" fmla="*/ 64 w 192"/>
                <a:gd name="T3" fmla="*/ 26 h 103"/>
                <a:gd name="T4" fmla="*/ 153 w 192"/>
                <a:gd name="T5" fmla="*/ 92 h 103"/>
                <a:gd name="T6" fmla="*/ 210 w 192"/>
                <a:gd name="T7" fmla="*/ 130 h 103"/>
                <a:gd name="T8" fmla="*/ 303 w 192"/>
                <a:gd name="T9" fmla="*/ 140 h 103"/>
                <a:gd name="T10" fmla="*/ 279 w 192"/>
                <a:gd name="T11" fmla="*/ 162 h 103"/>
                <a:gd name="T12" fmla="*/ 168 w 192"/>
                <a:gd name="T13" fmla="*/ 134 h 103"/>
                <a:gd name="T14" fmla="*/ 95 w 192"/>
                <a:gd name="T15" fmla="*/ 75 h 103"/>
                <a:gd name="T16" fmla="*/ 37 w 192"/>
                <a:gd name="T17" fmla="*/ 33 h 103"/>
                <a:gd name="T18" fmla="*/ 0 w 192"/>
                <a:gd name="T19" fmla="*/ 28 h 103"/>
                <a:gd name="T20" fmla="*/ 8 w 192"/>
                <a:gd name="T21" fmla="*/ 0 h 1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2" h="103">
                  <a:moveTo>
                    <a:pt x="5" y="0"/>
                  </a:moveTo>
                  <a:cubicBezTo>
                    <a:pt x="5" y="0"/>
                    <a:pt x="31" y="5"/>
                    <a:pt x="40" y="16"/>
                  </a:cubicBezTo>
                  <a:cubicBezTo>
                    <a:pt x="49" y="28"/>
                    <a:pt x="82" y="47"/>
                    <a:pt x="96" y="58"/>
                  </a:cubicBezTo>
                  <a:cubicBezTo>
                    <a:pt x="110" y="70"/>
                    <a:pt x="132" y="82"/>
                    <a:pt x="132" y="82"/>
                  </a:cubicBezTo>
                  <a:cubicBezTo>
                    <a:pt x="132" y="82"/>
                    <a:pt x="170" y="93"/>
                    <a:pt x="191" y="88"/>
                  </a:cubicBezTo>
                  <a:cubicBezTo>
                    <a:pt x="191" y="88"/>
                    <a:pt x="192" y="101"/>
                    <a:pt x="176" y="102"/>
                  </a:cubicBezTo>
                  <a:cubicBezTo>
                    <a:pt x="161" y="103"/>
                    <a:pt x="118" y="95"/>
                    <a:pt x="105" y="85"/>
                  </a:cubicBezTo>
                  <a:cubicBezTo>
                    <a:pt x="92" y="75"/>
                    <a:pt x="73" y="58"/>
                    <a:pt x="59" y="47"/>
                  </a:cubicBezTo>
                  <a:cubicBezTo>
                    <a:pt x="46" y="36"/>
                    <a:pt x="26" y="21"/>
                    <a:pt x="23" y="21"/>
                  </a:cubicBezTo>
                  <a:cubicBezTo>
                    <a:pt x="21" y="21"/>
                    <a:pt x="0" y="18"/>
                    <a:pt x="0" y="18"/>
                  </a:cubicBezTo>
                  <a:cubicBezTo>
                    <a:pt x="0" y="18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7" name="Freeform 129">
              <a:extLst>
                <a:ext uri="{FF2B5EF4-FFF2-40B4-BE49-F238E27FC236}">
                  <a16:creationId xmlns:a16="http://schemas.microsoft.com/office/drawing/2014/main" id="{C68882CA-1C3E-4A4E-B2D8-0AD19CCFA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754"/>
              <a:ext cx="142" cy="181"/>
            </a:xfrm>
            <a:custGeom>
              <a:avLst/>
              <a:gdLst>
                <a:gd name="T0" fmla="*/ 42 w 122"/>
                <a:gd name="T1" fmla="*/ 7 h 156"/>
                <a:gd name="T2" fmla="*/ 9 w 122"/>
                <a:gd name="T3" fmla="*/ 66 h 156"/>
                <a:gd name="T4" fmla="*/ 1 w 122"/>
                <a:gd name="T5" fmla="*/ 165 h 156"/>
                <a:gd name="T6" fmla="*/ 2 w 122"/>
                <a:gd name="T7" fmla="*/ 201 h 156"/>
                <a:gd name="T8" fmla="*/ 42 w 122"/>
                <a:gd name="T9" fmla="*/ 222 h 156"/>
                <a:gd name="T10" fmla="*/ 175 w 122"/>
                <a:gd name="T11" fmla="*/ 242 h 156"/>
                <a:gd name="T12" fmla="*/ 192 w 122"/>
                <a:gd name="T13" fmla="*/ 244 h 156"/>
                <a:gd name="T14" fmla="*/ 71 w 122"/>
                <a:gd name="T15" fmla="*/ 209 h 156"/>
                <a:gd name="T16" fmla="*/ 33 w 122"/>
                <a:gd name="T17" fmla="*/ 139 h 156"/>
                <a:gd name="T18" fmla="*/ 27 w 122"/>
                <a:gd name="T19" fmla="*/ 60 h 156"/>
                <a:gd name="T20" fmla="*/ 47 w 122"/>
                <a:gd name="T21" fmla="*/ 8 h 1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2" h="156">
                  <a:moveTo>
                    <a:pt x="27" y="4"/>
                  </a:moveTo>
                  <a:cubicBezTo>
                    <a:pt x="13" y="0"/>
                    <a:pt x="7" y="33"/>
                    <a:pt x="6" y="42"/>
                  </a:cubicBezTo>
                  <a:cubicBezTo>
                    <a:pt x="5" y="63"/>
                    <a:pt x="1" y="84"/>
                    <a:pt x="1" y="105"/>
                  </a:cubicBezTo>
                  <a:cubicBezTo>
                    <a:pt x="1" y="112"/>
                    <a:pt x="0" y="122"/>
                    <a:pt x="2" y="128"/>
                  </a:cubicBezTo>
                  <a:cubicBezTo>
                    <a:pt x="5" y="135"/>
                    <a:pt x="19" y="139"/>
                    <a:pt x="27" y="142"/>
                  </a:cubicBezTo>
                  <a:cubicBezTo>
                    <a:pt x="53" y="155"/>
                    <a:pt x="82" y="153"/>
                    <a:pt x="111" y="155"/>
                  </a:cubicBezTo>
                  <a:cubicBezTo>
                    <a:pt x="114" y="155"/>
                    <a:pt x="118" y="155"/>
                    <a:pt x="122" y="156"/>
                  </a:cubicBezTo>
                  <a:cubicBezTo>
                    <a:pt x="97" y="147"/>
                    <a:pt x="69" y="147"/>
                    <a:pt x="45" y="134"/>
                  </a:cubicBezTo>
                  <a:cubicBezTo>
                    <a:pt x="27" y="124"/>
                    <a:pt x="24" y="108"/>
                    <a:pt x="21" y="89"/>
                  </a:cubicBezTo>
                  <a:cubicBezTo>
                    <a:pt x="18" y="72"/>
                    <a:pt x="16" y="56"/>
                    <a:pt x="17" y="39"/>
                  </a:cubicBezTo>
                  <a:cubicBezTo>
                    <a:pt x="18" y="27"/>
                    <a:pt x="19" y="12"/>
                    <a:pt x="29" y="5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8" name="Freeform 130">
              <a:extLst>
                <a:ext uri="{FF2B5EF4-FFF2-40B4-BE49-F238E27FC236}">
                  <a16:creationId xmlns:a16="http://schemas.microsoft.com/office/drawing/2014/main" id="{E944D06C-0511-45EF-AB43-D7238432E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3940"/>
              <a:ext cx="133" cy="22"/>
            </a:xfrm>
            <a:custGeom>
              <a:avLst/>
              <a:gdLst>
                <a:gd name="T0" fmla="*/ 0 w 114"/>
                <a:gd name="T1" fmla="*/ 7 h 19"/>
                <a:gd name="T2" fmla="*/ 41 w 114"/>
                <a:gd name="T3" fmla="*/ 14 h 19"/>
                <a:gd name="T4" fmla="*/ 84 w 114"/>
                <a:gd name="T5" fmla="*/ 27 h 19"/>
                <a:gd name="T6" fmla="*/ 137 w 114"/>
                <a:gd name="T7" fmla="*/ 23 h 19"/>
                <a:gd name="T8" fmla="*/ 181 w 114"/>
                <a:gd name="T9" fmla="*/ 12 h 19"/>
                <a:gd name="T10" fmla="*/ 68 w 114"/>
                <a:gd name="T11" fmla="*/ 16 h 19"/>
                <a:gd name="T12" fmla="*/ 40 w 114"/>
                <a:gd name="T13" fmla="*/ 3 h 19"/>
                <a:gd name="T14" fmla="*/ 8 w 114"/>
                <a:gd name="T15" fmla="*/ 2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19">
                  <a:moveTo>
                    <a:pt x="0" y="4"/>
                  </a:moveTo>
                  <a:cubicBezTo>
                    <a:pt x="11" y="4"/>
                    <a:pt x="16" y="3"/>
                    <a:pt x="26" y="9"/>
                  </a:cubicBezTo>
                  <a:cubicBezTo>
                    <a:pt x="34" y="14"/>
                    <a:pt x="43" y="15"/>
                    <a:pt x="53" y="17"/>
                  </a:cubicBezTo>
                  <a:cubicBezTo>
                    <a:pt x="64" y="19"/>
                    <a:pt x="75" y="18"/>
                    <a:pt x="86" y="15"/>
                  </a:cubicBezTo>
                  <a:cubicBezTo>
                    <a:pt x="95" y="13"/>
                    <a:pt x="107" y="13"/>
                    <a:pt x="114" y="8"/>
                  </a:cubicBezTo>
                  <a:cubicBezTo>
                    <a:pt x="92" y="0"/>
                    <a:pt x="67" y="19"/>
                    <a:pt x="43" y="10"/>
                  </a:cubicBezTo>
                  <a:cubicBezTo>
                    <a:pt x="37" y="7"/>
                    <a:pt x="32" y="4"/>
                    <a:pt x="25" y="3"/>
                  </a:cubicBezTo>
                  <a:cubicBezTo>
                    <a:pt x="18" y="2"/>
                    <a:pt x="11" y="2"/>
                    <a:pt x="5" y="2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89" name="Freeform 131">
              <a:extLst>
                <a:ext uri="{FF2B5EF4-FFF2-40B4-BE49-F238E27FC236}">
                  <a16:creationId xmlns:a16="http://schemas.microsoft.com/office/drawing/2014/main" id="{8ED934F2-481A-4EB3-B0E9-E3F483FAF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245"/>
              <a:ext cx="92" cy="189"/>
            </a:xfrm>
            <a:custGeom>
              <a:avLst/>
              <a:gdLst>
                <a:gd name="T0" fmla="*/ 125 w 79"/>
                <a:gd name="T1" fmla="*/ 0 h 163"/>
                <a:gd name="T2" fmla="*/ 71 w 79"/>
                <a:gd name="T3" fmla="*/ 32 h 163"/>
                <a:gd name="T4" fmla="*/ 16 w 79"/>
                <a:gd name="T5" fmla="*/ 66 h 163"/>
                <a:gd name="T6" fmla="*/ 2 w 79"/>
                <a:gd name="T7" fmla="*/ 90 h 163"/>
                <a:gd name="T8" fmla="*/ 10 w 79"/>
                <a:gd name="T9" fmla="*/ 136 h 163"/>
                <a:gd name="T10" fmla="*/ 71 w 79"/>
                <a:gd name="T11" fmla="*/ 227 h 163"/>
                <a:gd name="T12" fmla="*/ 87 w 79"/>
                <a:gd name="T13" fmla="*/ 254 h 163"/>
                <a:gd name="T14" fmla="*/ 30 w 79"/>
                <a:gd name="T15" fmla="*/ 104 h 163"/>
                <a:gd name="T16" fmla="*/ 89 w 79"/>
                <a:gd name="T17" fmla="*/ 36 h 163"/>
                <a:gd name="T18" fmla="*/ 123 w 79"/>
                <a:gd name="T19" fmla="*/ 3 h 163"/>
                <a:gd name="T20" fmla="*/ 121 w 79"/>
                <a:gd name="T21" fmla="*/ 2 h 1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163">
                  <a:moveTo>
                    <a:pt x="79" y="0"/>
                  </a:moveTo>
                  <a:cubicBezTo>
                    <a:pt x="70" y="9"/>
                    <a:pt x="57" y="15"/>
                    <a:pt x="45" y="21"/>
                  </a:cubicBezTo>
                  <a:cubicBezTo>
                    <a:pt x="33" y="26"/>
                    <a:pt x="21" y="35"/>
                    <a:pt x="10" y="42"/>
                  </a:cubicBezTo>
                  <a:cubicBezTo>
                    <a:pt x="2" y="47"/>
                    <a:pt x="0" y="49"/>
                    <a:pt x="2" y="58"/>
                  </a:cubicBezTo>
                  <a:cubicBezTo>
                    <a:pt x="4" y="68"/>
                    <a:pt x="4" y="78"/>
                    <a:pt x="7" y="87"/>
                  </a:cubicBezTo>
                  <a:cubicBezTo>
                    <a:pt x="13" y="110"/>
                    <a:pt x="30" y="127"/>
                    <a:pt x="45" y="146"/>
                  </a:cubicBezTo>
                  <a:cubicBezTo>
                    <a:pt x="49" y="151"/>
                    <a:pt x="52" y="157"/>
                    <a:pt x="55" y="163"/>
                  </a:cubicBezTo>
                  <a:cubicBezTo>
                    <a:pt x="44" y="133"/>
                    <a:pt x="10" y="103"/>
                    <a:pt x="19" y="67"/>
                  </a:cubicBezTo>
                  <a:cubicBezTo>
                    <a:pt x="24" y="49"/>
                    <a:pt x="43" y="35"/>
                    <a:pt x="56" y="23"/>
                  </a:cubicBezTo>
                  <a:cubicBezTo>
                    <a:pt x="62" y="17"/>
                    <a:pt x="69" y="6"/>
                    <a:pt x="78" y="3"/>
                  </a:cubicBezTo>
                  <a:cubicBezTo>
                    <a:pt x="78" y="2"/>
                    <a:pt x="77" y="3"/>
                    <a:pt x="76" y="2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0" name="Freeform 132">
              <a:extLst>
                <a:ext uri="{FF2B5EF4-FFF2-40B4-BE49-F238E27FC236}">
                  <a16:creationId xmlns:a16="http://schemas.microsoft.com/office/drawing/2014/main" id="{97AA402D-6806-4387-AE7A-D50EC9A60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556"/>
              <a:ext cx="83" cy="91"/>
            </a:xfrm>
            <a:custGeom>
              <a:avLst/>
              <a:gdLst>
                <a:gd name="T0" fmla="*/ 0 w 71"/>
                <a:gd name="T1" fmla="*/ 2 h 78"/>
                <a:gd name="T2" fmla="*/ 35 w 71"/>
                <a:gd name="T3" fmla="*/ 76 h 78"/>
                <a:gd name="T4" fmla="*/ 82 w 71"/>
                <a:gd name="T5" fmla="*/ 82 h 78"/>
                <a:gd name="T6" fmla="*/ 113 w 71"/>
                <a:gd name="T7" fmla="*/ 124 h 78"/>
                <a:gd name="T8" fmla="*/ 84 w 71"/>
                <a:gd name="T9" fmla="*/ 75 h 78"/>
                <a:gd name="T10" fmla="*/ 55 w 71"/>
                <a:gd name="T11" fmla="*/ 55 h 78"/>
                <a:gd name="T12" fmla="*/ 32 w 71"/>
                <a:gd name="T13" fmla="*/ 16 h 78"/>
                <a:gd name="T14" fmla="*/ 6 w 71"/>
                <a:gd name="T15" fmla="*/ 0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78">
                  <a:moveTo>
                    <a:pt x="0" y="2"/>
                  </a:moveTo>
                  <a:cubicBezTo>
                    <a:pt x="19" y="3"/>
                    <a:pt x="22" y="34"/>
                    <a:pt x="22" y="48"/>
                  </a:cubicBezTo>
                  <a:cubicBezTo>
                    <a:pt x="29" y="41"/>
                    <a:pt x="44" y="46"/>
                    <a:pt x="51" y="51"/>
                  </a:cubicBezTo>
                  <a:cubicBezTo>
                    <a:pt x="60" y="57"/>
                    <a:pt x="67" y="68"/>
                    <a:pt x="71" y="78"/>
                  </a:cubicBezTo>
                  <a:cubicBezTo>
                    <a:pt x="63" y="69"/>
                    <a:pt x="61" y="56"/>
                    <a:pt x="53" y="47"/>
                  </a:cubicBezTo>
                  <a:cubicBezTo>
                    <a:pt x="47" y="40"/>
                    <a:pt x="40" y="39"/>
                    <a:pt x="34" y="34"/>
                  </a:cubicBezTo>
                  <a:cubicBezTo>
                    <a:pt x="26" y="28"/>
                    <a:pt x="26" y="17"/>
                    <a:pt x="20" y="10"/>
                  </a:cubicBezTo>
                  <a:cubicBezTo>
                    <a:pt x="16" y="4"/>
                    <a:pt x="9" y="2"/>
                    <a:pt x="3" y="0"/>
                  </a:cubicBezTo>
                </a:path>
              </a:pathLst>
            </a:custGeom>
            <a:solidFill>
              <a:srgbClr val="A1CE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1" name="Freeform 133">
              <a:extLst>
                <a:ext uri="{FF2B5EF4-FFF2-40B4-BE49-F238E27FC236}">
                  <a16:creationId xmlns:a16="http://schemas.microsoft.com/office/drawing/2014/main" id="{F5F4865F-780B-4463-A406-0145615B2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3897"/>
              <a:ext cx="150" cy="40"/>
            </a:xfrm>
            <a:custGeom>
              <a:avLst/>
              <a:gdLst>
                <a:gd name="T0" fmla="*/ 202 w 129"/>
                <a:gd name="T1" fmla="*/ 53 h 35"/>
                <a:gd name="T2" fmla="*/ 151 w 129"/>
                <a:gd name="T3" fmla="*/ 25 h 35"/>
                <a:gd name="T4" fmla="*/ 81 w 129"/>
                <a:gd name="T5" fmla="*/ 8 h 35"/>
                <a:gd name="T6" fmla="*/ 0 w 129"/>
                <a:gd name="T7" fmla="*/ 0 h 35"/>
                <a:gd name="T8" fmla="*/ 81 w 129"/>
                <a:gd name="T9" fmla="*/ 18 h 35"/>
                <a:gd name="T10" fmla="*/ 202 w 129"/>
                <a:gd name="T11" fmla="*/ 53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9" h="35">
                  <a:moveTo>
                    <a:pt x="129" y="35"/>
                  </a:moveTo>
                  <a:cubicBezTo>
                    <a:pt x="129" y="35"/>
                    <a:pt x="125" y="26"/>
                    <a:pt x="96" y="17"/>
                  </a:cubicBezTo>
                  <a:cubicBezTo>
                    <a:pt x="67" y="9"/>
                    <a:pt x="52" y="5"/>
                    <a:pt x="52" y="5"/>
                  </a:cubicBezTo>
                  <a:cubicBezTo>
                    <a:pt x="52" y="5"/>
                    <a:pt x="25" y="17"/>
                    <a:pt x="0" y="0"/>
                  </a:cubicBezTo>
                  <a:cubicBezTo>
                    <a:pt x="0" y="0"/>
                    <a:pt x="16" y="16"/>
                    <a:pt x="52" y="12"/>
                  </a:cubicBezTo>
                  <a:cubicBezTo>
                    <a:pt x="52" y="12"/>
                    <a:pt x="115" y="20"/>
                    <a:pt x="129" y="35"/>
                  </a:cubicBezTo>
                  <a:close/>
                </a:path>
              </a:pathLst>
            </a:custGeom>
            <a:solidFill>
              <a:srgbClr val="E6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392" name="Freeform 134">
              <a:extLst>
                <a:ext uri="{FF2B5EF4-FFF2-40B4-BE49-F238E27FC236}">
                  <a16:creationId xmlns:a16="http://schemas.microsoft.com/office/drawing/2014/main" id="{A263AF35-3C30-45CF-935F-F5099CC1E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9" y="3593"/>
              <a:ext cx="91" cy="140"/>
            </a:xfrm>
            <a:custGeom>
              <a:avLst/>
              <a:gdLst>
                <a:gd name="T0" fmla="*/ 0 w 78"/>
                <a:gd name="T1" fmla="*/ 0 h 120"/>
                <a:gd name="T2" fmla="*/ 58 w 78"/>
                <a:gd name="T3" fmla="*/ 25 h 120"/>
                <a:gd name="T4" fmla="*/ 79 w 78"/>
                <a:gd name="T5" fmla="*/ 86 h 120"/>
                <a:gd name="T6" fmla="*/ 97 w 78"/>
                <a:gd name="T7" fmla="*/ 190 h 120"/>
                <a:gd name="T8" fmla="*/ 75 w 78"/>
                <a:gd name="T9" fmla="*/ 96 h 120"/>
                <a:gd name="T10" fmla="*/ 0 w 78"/>
                <a:gd name="T11" fmla="*/ 0 h 1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120">
                  <a:moveTo>
                    <a:pt x="0" y="0"/>
                  </a:moveTo>
                  <a:cubicBezTo>
                    <a:pt x="0" y="0"/>
                    <a:pt x="13" y="18"/>
                    <a:pt x="37" y="15"/>
                  </a:cubicBezTo>
                  <a:cubicBezTo>
                    <a:pt x="37" y="15"/>
                    <a:pt x="39" y="43"/>
                    <a:pt x="50" y="54"/>
                  </a:cubicBezTo>
                  <a:cubicBezTo>
                    <a:pt x="61" y="65"/>
                    <a:pt x="78" y="99"/>
                    <a:pt x="61" y="120"/>
                  </a:cubicBezTo>
                  <a:cubicBezTo>
                    <a:pt x="61" y="120"/>
                    <a:pt x="74" y="92"/>
                    <a:pt x="47" y="60"/>
                  </a:cubicBezTo>
                  <a:cubicBezTo>
                    <a:pt x="20" y="28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E6F2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1" name="Group 135">
            <a:extLst>
              <a:ext uri="{FF2B5EF4-FFF2-40B4-BE49-F238E27FC236}">
                <a16:creationId xmlns:a16="http://schemas.microsoft.com/office/drawing/2014/main" id="{A3DF804C-0955-4704-BD58-00EBA1112043}"/>
              </a:ext>
            </a:extLst>
          </p:cNvPr>
          <p:cNvGrpSpPr>
            <a:grpSpLocks/>
          </p:cNvGrpSpPr>
          <p:nvPr/>
        </p:nvGrpSpPr>
        <p:grpSpPr bwMode="auto">
          <a:xfrm>
            <a:off x="5562600" y="1524000"/>
            <a:ext cx="4054475" cy="4211638"/>
            <a:chOff x="2920" y="1106"/>
            <a:chExt cx="2554" cy="2653"/>
          </a:xfrm>
        </p:grpSpPr>
        <p:grpSp>
          <p:nvGrpSpPr>
            <p:cNvPr id="43012" name="Group 136">
              <a:extLst>
                <a:ext uri="{FF2B5EF4-FFF2-40B4-BE49-F238E27FC236}">
                  <a16:creationId xmlns:a16="http://schemas.microsoft.com/office/drawing/2014/main" id="{6E698F1A-BAA6-4275-ABCF-08A5A002C1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0" y="1106"/>
              <a:ext cx="2554" cy="2653"/>
              <a:chOff x="2920" y="1106"/>
              <a:chExt cx="2554" cy="2653"/>
            </a:xfrm>
          </p:grpSpPr>
          <p:sp>
            <p:nvSpPr>
              <p:cNvPr id="43062" name="Freeform 137">
                <a:extLst>
                  <a:ext uri="{FF2B5EF4-FFF2-40B4-BE49-F238E27FC236}">
                    <a16:creationId xmlns:a16="http://schemas.microsoft.com/office/drawing/2014/main" id="{0E84081D-E52B-4D38-9F51-6FE88DA9D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98"/>
                <a:ext cx="240" cy="336"/>
              </a:xfrm>
              <a:custGeom>
                <a:avLst/>
                <a:gdLst>
                  <a:gd name="T0" fmla="*/ 22 w 145"/>
                  <a:gd name="T1" fmla="*/ 60 h 190"/>
                  <a:gd name="T2" fmla="*/ 99 w 145"/>
                  <a:gd name="T3" fmla="*/ 12 h 190"/>
                  <a:gd name="T4" fmla="*/ 126 w 145"/>
                  <a:gd name="T5" fmla="*/ 7 h 190"/>
                  <a:gd name="T6" fmla="*/ 118 w 145"/>
                  <a:gd name="T7" fmla="*/ 21 h 190"/>
                  <a:gd name="T8" fmla="*/ 214 w 145"/>
                  <a:gd name="T9" fmla="*/ 288 h 190"/>
                  <a:gd name="T10" fmla="*/ 334 w 145"/>
                  <a:gd name="T11" fmla="*/ 575 h 190"/>
                  <a:gd name="T12" fmla="*/ 463 w 145"/>
                  <a:gd name="T13" fmla="*/ 847 h 190"/>
                  <a:gd name="T14" fmla="*/ 652 w 145"/>
                  <a:gd name="T15" fmla="*/ 985 h 190"/>
                  <a:gd name="T16" fmla="*/ 652 w 145"/>
                  <a:gd name="T17" fmla="*/ 1006 h 190"/>
                  <a:gd name="T18" fmla="*/ 607 w 145"/>
                  <a:gd name="T19" fmla="*/ 1038 h 190"/>
                  <a:gd name="T20" fmla="*/ 381 w 145"/>
                  <a:gd name="T21" fmla="*/ 851 h 190"/>
                  <a:gd name="T22" fmla="*/ 263 w 145"/>
                  <a:gd name="T23" fmla="*/ 538 h 190"/>
                  <a:gd name="T24" fmla="*/ 209 w 145"/>
                  <a:gd name="T25" fmla="*/ 419 h 190"/>
                  <a:gd name="T26" fmla="*/ 159 w 145"/>
                  <a:gd name="T27" fmla="*/ 447 h 190"/>
                  <a:gd name="T28" fmla="*/ 8 w 145"/>
                  <a:gd name="T29" fmla="*/ 156 h 190"/>
                  <a:gd name="T30" fmla="*/ 22 w 145"/>
                  <a:gd name="T31" fmla="*/ 60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90">
                    <a:moveTo>
                      <a:pt x="5" y="11"/>
                    </a:moveTo>
                    <a:cubicBezTo>
                      <a:pt x="8" y="10"/>
                      <a:pt x="20" y="3"/>
                      <a:pt x="22" y="2"/>
                    </a:cubicBezTo>
                    <a:cubicBezTo>
                      <a:pt x="24" y="0"/>
                      <a:pt x="25" y="0"/>
                      <a:pt x="28" y="1"/>
                    </a:cubicBezTo>
                    <a:cubicBezTo>
                      <a:pt x="27" y="2"/>
                      <a:pt x="27" y="3"/>
                      <a:pt x="26" y="4"/>
                    </a:cubicBezTo>
                    <a:cubicBezTo>
                      <a:pt x="21" y="12"/>
                      <a:pt x="40" y="41"/>
                      <a:pt x="47" y="52"/>
                    </a:cubicBezTo>
                    <a:cubicBezTo>
                      <a:pt x="53" y="64"/>
                      <a:pt x="70" y="93"/>
                      <a:pt x="74" y="104"/>
                    </a:cubicBezTo>
                    <a:cubicBezTo>
                      <a:pt x="78" y="116"/>
                      <a:pt x="91" y="142"/>
                      <a:pt x="102" y="153"/>
                    </a:cubicBezTo>
                    <a:cubicBezTo>
                      <a:pt x="112" y="163"/>
                      <a:pt x="136" y="178"/>
                      <a:pt x="144" y="178"/>
                    </a:cubicBezTo>
                    <a:cubicBezTo>
                      <a:pt x="145" y="179"/>
                      <a:pt x="145" y="180"/>
                      <a:pt x="144" y="182"/>
                    </a:cubicBezTo>
                    <a:cubicBezTo>
                      <a:pt x="143" y="186"/>
                      <a:pt x="140" y="190"/>
                      <a:pt x="134" y="188"/>
                    </a:cubicBezTo>
                    <a:cubicBezTo>
                      <a:pt x="128" y="187"/>
                      <a:pt x="104" y="181"/>
                      <a:pt x="84" y="154"/>
                    </a:cubicBezTo>
                    <a:cubicBezTo>
                      <a:pt x="64" y="127"/>
                      <a:pt x="61" y="104"/>
                      <a:pt x="58" y="97"/>
                    </a:cubicBezTo>
                    <a:cubicBezTo>
                      <a:pt x="56" y="89"/>
                      <a:pt x="46" y="76"/>
                      <a:pt x="46" y="76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27" y="74"/>
                      <a:pt x="5" y="34"/>
                      <a:pt x="2" y="28"/>
                    </a:cubicBezTo>
                    <a:cubicBezTo>
                      <a:pt x="0" y="22"/>
                      <a:pt x="2" y="13"/>
                      <a:pt x="5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3" name="Freeform 138">
                <a:extLst>
                  <a:ext uri="{FF2B5EF4-FFF2-40B4-BE49-F238E27FC236}">
                    <a16:creationId xmlns:a16="http://schemas.microsoft.com/office/drawing/2014/main" id="{305D3301-DC9C-42D2-924F-68AEE2ED3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771"/>
                <a:ext cx="219" cy="342"/>
              </a:xfrm>
              <a:custGeom>
                <a:avLst/>
                <a:gdLst>
                  <a:gd name="T0" fmla="*/ 463 w 132"/>
                  <a:gd name="T1" fmla="*/ 383 h 193"/>
                  <a:gd name="T2" fmla="*/ 526 w 132"/>
                  <a:gd name="T3" fmla="*/ 361 h 193"/>
                  <a:gd name="T4" fmla="*/ 504 w 132"/>
                  <a:gd name="T5" fmla="*/ 540 h 193"/>
                  <a:gd name="T6" fmla="*/ 479 w 132"/>
                  <a:gd name="T7" fmla="*/ 627 h 193"/>
                  <a:gd name="T8" fmla="*/ 489 w 132"/>
                  <a:gd name="T9" fmla="*/ 707 h 193"/>
                  <a:gd name="T10" fmla="*/ 543 w 132"/>
                  <a:gd name="T11" fmla="*/ 813 h 193"/>
                  <a:gd name="T12" fmla="*/ 597 w 132"/>
                  <a:gd name="T13" fmla="*/ 952 h 193"/>
                  <a:gd name="T14" fmla="*/ 567 w 132"/>
                  <a:gd name="T15" fmla="*/ 1074 h 193"/>
                  <a:gd name="T16" fmla="*/ 368 w 132"/>
                  <a:gd name="T17" fmla="*/ 936 h 193"/>
                  <a:gd name="T18" fmla="*/ 242 w 132"/>
                  <a:gd name="T19" fmla="*/ 663 h 193"/>
                  <a:gd name="T20" fmla="*/ 118 w 132"/>
                  <a:gd name="T21" fmla="*/ 374 h 193"/>
                  <a:gd name="T22" fmla="*/ 22 w 132"/>
                  <a:gd name="T23" fmla="*/ 106 h 193"/>
                  <a:gd name="T24" fmla="*/ 206 w 132"/>
                  <a:gd name="T25" fmla="*/ 7 h 193"/>
                  <a:gd name="T26" fmla="*/ 237 w 132"/>
                  <a:gd name="T27" fmla="*/ 239 h 193"/>
                  <a:gd name="T28" fmla="*/ 435 w 132"/>
                  <a:gd name="T29" fmla="*/ 406 h 193"/>
                  <a:gd name="T30" fmla="*/ 463 w 132"/>
                  <a:gd name="T31" fmla="*/ 383 h 1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2" h="193">
                    <a:moveTo>
                      <a:pt x="101" y="69"/>
                    </a:moveTo>
                    <a:cubicBezTo>
                      <a:pt x="112" y="67"/>
                      <a:pt x="115" y="67"/>
                      <a:pt x="115" y="65"/>
                    </a:cubicBezTo>
                    <a:cubicBezTo>
                      <a:pt x="114" y="73"/>
                      <a:pt x="112" y="91"/>
                      <a:pt x="110" y="97"/>
                    </a:cubicBezTo>
                    <a:cubicBezTo>
                      <a:pt x="108" y="102"/>
                      <a:pt x="107" y="107"/>
                      <a:pt x="105" y="113"/>
                    </a:cubicBezTo>
                    <a:cubicBezTo>
                      <a:pt x="103" y="118"/>
                      <a:pt x="104" y="121"/>
                      <a:pt x="107" y="127"/>
                    </a:cubicBezTo>
                    <a:cubicBezTo>
                      <a:pt x="110" y="132"/>
                      <a:pt x="116" y="141"/>
                      <a:pt x="119" y="146"/>
                    </a:cubicBezTo>
                    <a:cubicBezTo>
                      <a:pt x="123" y="152"/>
                      <a:pt x="130" y="163"/>
                      <a:pt x="131" y="171"/>
                    </a:cubicBezTo>
                    <a:cubicBezTo>
                      <a:pt x="132" y="179"/>
                      <a:pt x="126" y="189"/>
                      <a:pt x="124" y="193"/>
                    </a:cubicBezTo>
                    <a:cubicBezTo>
                      <a:pt x="116" y="193"/>
                      <a:pt x="92" y="178"/>
                      <a:pt x="81" y="168"/>
                    </a:cubicBezTo>
                    <a:cubicBezTo>
                      <a:pt x="70" y="157"/>
                      <a:pt x="57" y="131"/>
                      <a:pt x="53" y="119"/>
                    </a:cubicBezTo>
                    <a:cubicBezTo>
                      <a:pt x="49" y="108"/>
                      <a:pt x="32" y="79"/>
                      <a:pt x="26" y="67"/>
                    </a:cubicBezTo>
                    <a:cubicBezTo>
                      <a:pt x="19" y="56"/>
                      <a:pt x="0" y="27"/>
                      <a:pt x="5" y="19"/>
                    </a:cubicBezTo>
                    <a:cubicBezTo>
                      <a:pt x="13" y="7"/>
                      <a:pt x="37" y="0"/>
                      <a:pt x="45" y="1"/>
                    </a:cubicBezTo>
                    <a:cubicBezTo>
                      <a:pt x="42" y="3"/>
                      <a:pt x="45" y="30"/>
                      <a:pt x="52" y="43"/>
                    </a:cubicBezTo>
                    <a:cubicBezTo>
                      <a:pt x="60" y="55"/>
                      <a:pt x="78" y="74"/>
                      <a:pt x="95" y="73"/>
                    </a:cubicBezTo>
                    <a:cubicBezTo>
                      <a:pt x="99" y="73"/>
                      <a:pt x="99" y="69"/>
                      <a:pt x="101" y="69"/>
                    </a:cubicBezTo>
                    <a:close/>
                  </a:path>
                </a:pathLst>
              </a:custGeom>
              <a:solidFill>
                <a:srgbClr val="3E3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4" name="Freeform 139">
                <a:extLst>
                  <a:ext uri="{FF2B5EF4-FFF2-40B4-BE49-F238E27FC236}">
                    <a16:creationId xmlns:a16="http://schemas.microsoft.com/office/drawing/2014/main" id="{AB8093B2-0D4A-42E6-809C-BF361C564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771"/>
                <a:ext cx="121" cy="131"/>
              </a:xfrm>
              <a:custGeom>
                <a:avLst/>
                <a:gdLst>
                  <a:gd name="T0" fmla="*/ 264 w 73"/>
                  <a:gd name="T1" fmla="*/ 382 h 74"/>
                  <a:gd name="T2" fmla="*/ 237 w 73"/>
                  <a:gd name="T3" fmla="*/ 404 h 74"/>
                  <a:gd name="T4" fmla="*/ 41 w 73"/>
                  <a:gd name="T5" fmla="*/ 239 h 74"/>
                  <a:gd name="T6" fmla="*/ 5 w 73"/>
                  <a:gd name="T7" fmla="*/ 21 h 74"/>
                  <a:gd name="T8" fmla="*/ 96 w 73"/>
                  <a:gd name="T9" fmla="*/ 0 h 74"/>
                  <a:gd name="T10" fmla="*/ 99 w 73"/>
                  <a:gd name="T11" fmla="*/ 28 h 74"/>
                  <a:gd name="T12" fmla="*/ 333 w 73"/>
                  <a:gd name="T13" fmla="*/ 304 h 74"/>
                  <a:gd name="T14" fmla="*/ 318 w 73"/>
                  <a:gd name="T15" fmla="*/ 374 h 74"/>
                  <a:gd name="T16" fmla="*/ 264 w 73"/>
                  <a:gd name="T17" fmla="*/ 382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3" h="74">
                    <a:moveTo>
                      <a:pt x="58" y="69"/>
                    </a:moveTo>
                    <a:cubicBezTo>
                      <a:pt x="56" y="69"/>
                      <a:pt x="56" y="73"/>
                      <a:pt x="52" y="73"/>
                    </a:cubicBezTo>
                    <a:cubicBezTo>
                      <a:pt x="35" y="74"/>
                      <a:pt x="17" y="55"/>
                      <a:pt x="9" y="43"/>
                    </a:cubicBezTo>
                    <a:cubicBezTo>
                      <a:pt x="3" y="32"/>
                      <a:pt x="0" y="11"/>
                      <a:pt x="1" y="4"/>
                    </a:cubicBezTo>
                    <a:cubicBezTo>
                      <a:pt x="8" y="2"/>
                      <a:pt x="14" y="3"/>
                      <a:pt x="21" y="0"/>
                    </a:cubicBezTo>
                    <a:cubicBezTo>
                      <a:pt x="21" y="2"/>
                      <a:pt x="21" y="3"/>
                      <a:pt x="22" y="5"/>
                    </a:cubicBezTo>
                    <a:cubicBezTo>
                      <a:pt x="24" y="14"/>
                      <a:pt x="56" y="43"/>
                      <a:pt x="73" y="55"/>
                    </a:cubicBezTo>
                    <a:cubicBezTo>
                      <a:pt x="71" y="60"/>
                      <a:pt x="70" y="65"/>
                      <a:pt x="70" y="67"/>
                    </a:cubicBezTo>
                    <a:cubicBezTo>
                      <a:pt x="68" y="67"/>
                      <a:pt x="65" y="68"/>
                      <a:pt x="58" y="69"/>
                    </a:cubicBezTo>
                    <a:close/>
                  </a:path>
                </a:pathLst>
              </a:custGeom>
              <a:solidFill>
                <a:srgbClr val="869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5" name="Freeform 140">
                <a:extLst>
                  <a:ext uri="{FF2B5EF4-FFF2-40B4-BE49-F238E27FC236}">
                    <a16:creationId xmlns:a16="http://schemas.microsoft.com/office/drawing/2014/main" id="{2C9445CB-60A8-4FC5-8685-68C077B8B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764"/>
                <a:ext cx="51" cy="107"/>
              </a:xfrm>
              <a:custGeom>
                <a:avLst/>
                <a:gdLst>
                  <a:gd name="T0" fmla="*/ 138 w 31"/>
                  <a:gd name="T1" fmla="*/ 198 h 60"/>
                  <a:gd name="T2" fmla="*/ 13 w 31"/>
                  <a:gd name="T3" fmla="*/ 86 h 60"/>
                  <a:gd name="T4" fmla="*/ 35 w 31"/>
                  <a:gd name="T5" fmla="*/ 216 h 60"/>
                  <a:gd name="T6" fmla="*/ 125 w 31"/>
                  <a:gd name="T7" fmla="*/ 341 h 60"/>
                  <a:gd name="T8" fmla="*/ 71 w 31"/>
                  <a:gd name="T9" fmla="*/ 114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31" y="35"/>
                    </a:moveTo>
                    <a:cubicBezTo>
                      <a:pt x="26" y="29"/>
                      <a:pt x="11" y="0"/>
                      <a:pt x="3" y="15"/>
                    </a:cubicBezTo>
                    <a:cubicBezTo>
                      <a:pt x="0" y="20"/>
                      <a:pt x="6" y="33"/>
                      <a:pt x="8" y="38"/>
                    </a:cubicBezTo>
                    <a:cubicBezTo>
                      <a:pt x="11" y="48"/>
                      <a:pt x="20" y="53"/>
                      <a:pt x="28" y="60"/>
                    </a:cubicBezTo>
                    <a:cubicBezTo>
                      <a:pt x="20" y="52"/>
                      <a:pt x="5" y="30"/>
                      <a:pt x="16" y="20"/>
                    </a:cubicBezTo>
                  </a:path>
                </a:pathLst>
              </a:custGeom>
              <a:solidFill>
                <a:srgbClr val="687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6" name="Freeform 141">
                <a:extLst>
                  <a:ext uri="{FF2B5EF4-FFF2-40B4-BE49-F238E27FC236}">
                    <a16:creationId xmlns:a16="http://schemas.microsoft.com/office/drawing/2014/main" id="{90567DD6-13E7-44F3-9E8E-BE10045D2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9" y="2789"/>
                <a:ext cx="68" cy="193"/>
              </a:xfrm>
              <a:custGeom>
                <a:avLst/>
                <a:gdLst>
                  <a:gd name="T0" fmla="*/ 91 w 41"/>
                  <a:gd name="T1" fmla="*/ 7 h 109"/>
                  <a:gd name="T2" fmla="*/ 5 w 41"/>
                  <a:gd name="T3" fmla="*/ 101 h 109"/>
                  <a:gd name="T4" fmla="*/ 50 w 41"/>
                  <a:gd name="T5" fmla="*/ 244 h 109"/>
                  <a:gd name="T6" fmla="*/ 124 w 41"/>
                  <a:gd name="T7" fmla="*/ 374 h 109"/>
                  <a:gd name="T8" fmla="*/ 187 w 41"/>
                  <a:gd name="T9" fmla="*/ 606 h 109"/>
                  <a:gd name="T10" fmla="*/ 154 w 41"/>
                  <a:gd name="T11" fmla="*/ 404 h 109"/>
                  <a:gd name="T12" fmla="*/ 83 w 41"/>
                  <a:gd name="T13" fmla="*/ 244 h 109"/>
                  <a:gd name="T14" fmla="*/ 55 w 41"/>
                  <a:gd name="T15" fmla="*/ 117 h 109"/>
                  <a:gd name="T16" fmla="*/ 68 w 41"/>
                  <a:gd name="T17" fmla="*/ 16 h 10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1" h="109">
                    <a:moveTo>
                      <a:pt x="20" y="1"/>
                    </a:moveTo>
                    <a:cubicBezTo>
                      <a:pt x="9" y="0"/>
                      <a:pt x="1" y="7"/>
                      <a:pt x="1" y="18"/>
                    </a:cubicBezTo>
                    <a:cubicBezTo>
                      <a:pt x="0" y="27"/>
                      <a:pt x="6" y="36"/>
                      <a:pt x="11" y="44"/>
                    </a:cubicBezTo>
                    <a:cubicBezTo>
                      <a:pt x="16" y="52"/>
                      <a:pt x="22" y="59"/>
                      <a:pt x="27" y="67"/>
                    </a:cubicBezTo>
                    <a:cubicBezTo>
                      <a:pt x="34" y="81"/>
                      <a:pt x="36" y="95"/>
                      <a:pt x="41" y="109"/>
                    </a:cubicBezTo>
                    <a:cubicBezTo>
                      <a:pt x="38" y="97"/>
                      <a:pt x="38" y="85"/>
                      <a:pt x="34" y="73"/>
                    </a:cubicBezTo>
                    <a:cubicBezTo>
                      <a:pt x="30" y="62"/>
                      <a:pt x="24" y="55"/>
                      <a:pt x="18" y="44"/>
                    </a:cubicBezTo>
                    <a:cubicBezTo>
                      <a:pt x="15" y="38"/>
                      <a:pt x="11" y="28"/>
                      <a:pt x="12" y="21"/>
                    </a:cubicBezTo>
                    <a:cubicBezTo>
                      <a:pt x="12" y="14"/>
                      <a:pt x="18" y="8"/>
                      <a:pt x="15" y="3"/>
                    </a:cubicBezTo>
                  </a:path>
                </a:pathLst>
              </a:custGeom>
              <a:solidFill>
                <a:srgbClr val="6A5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7" name="Freeform 142">
                <a:extLst>
                  <a:ext uri="{FF2B5EF4-FFF2-40B4-BE49-F238E27FC236}">
                    <a16:creationId xmlns:a16="http://schemas.microsoft.com/office/drawing/2014/main" id="{34BF62F1-9D57-4845-819E-DE3DBCC58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816"/>
                <a:ext cx="53" cy="108"/>
              </a:xfrm>
              <a:custGeom>
                <a:avLst/>
                <a:gdLst>
                  <a:gd name="T0" fmla="*/ 76 w 32"/>
                  <a:gd name="T1" fmla="*/ 0 h 61"/>
                  <a:gd name="T2" fmla="*/ 46 w 32"/>
                  <a:gd name="T3" fmla="*/ 138 h 61"/>
                  <a:gd name="T4" fmla="*/ 146 w 32"/>
                  <a:gd name="T5" fmla="*/ 338 h 61"/>
                  <a:gd name="T6" fmla="*/ 83 w 32"/>
                  <a:gd name="T7" fmla="*/ 143 h 61"/>
                  <a:gd name="T8" fmla="*/ 91 w 32"/>
                  <a:gd name="T9" fmla="*/ 7 h 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1">
                    <a:moveTo>
                      <a:pt x="17" y="0"/>
                    </a:moveTo>
                    <a:cubicBezTo>
                      <a:pt x="0" y="3"/>
                      <a:pt x="6" y="13"/>
                      <a:pt x="10" y="25"/>
                    </a:cubicBezTo>
                    <a:cubicBezTo>
                      <a:pt x="15" y="36"/>
                      <a:pt x="22" y="52"/>
                      <a:pt x="32" y="61"/>
                    </a:cubicBezTo>
                    <a:cubicBezTo>
                      <a:pt x="22" y="56"/>
                      <a:pt x="21" y="36"/>
                      <a:pt x="18" y="26"/>
                    </a:cubicBezTo>
                    <a:cubicBezTo>
                      <a:pt x="15" y="14"/>
                      <a:pt x="12" y="10"/>
                      <a:pt x="20" y="1"/>
                    </a:cubicBezTo>
                  </a:path>
                </a:pathLst>
              </a:custGeom>
              <a:solidFill>
                <a:srgbClr val="403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43">
                <a:extLst>
                  <a:ext uri="{FF2B5EF4-FFF2-40B4-BE49-F238E27FC236}">
                    <a16:creationId xmlns:a16="http://schemas.microsoft.com/office/drawing/2014/main" id="{18CB84E5-BD63-414B-98F8-CE26DE50C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7" y="3049"/>
                <a:ext cx="45" cy="53"/>
              </a:xfrm>
              <a:custGeom>
                <a:avLst/>
                <a:gdLst>
                  <a:gd name="T0" fmla="*/ 0 w 27"/>
                  <a:gd name="T1" fmla="*/ 0 h 30"/>
                  <a:gd name="T2" fmla="*/ 83 w 27"/>
                  <a:gd name="T3" fmla="*/ 72 h 30"/>
                  <a:gd name="T4" fmla="*/ 120 w 27"/>
                  <a:gd name="T5" fmla="*/ 110 h 30"/>
                  <a:gd name="T6" fmla="*/ 97 w 27"/>
                  <a:gd name="T7" fmla="*/ 166 h 30"/>
                  <a:gd name="T8" fmla="*/ 83 w 27"/>
                  <a:gd name="T9" fmla="*/ 101 h 30"/>
                  <a:gd name="T10" fmla="*/ 22 w 27"/>
                  <a:gd name="T11" fmla="*/ 37 h 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0">
                    <a:moveTo>
                      <a:pt x="0" y="0"/>
                    </a:moveTo>
                    <a:cubicBezTo>
                      <a:pt x="2" y="8"/>
                      <a:pt x="11" y="10"/>
                      <a:pt x="18" y="13"/>
                    </a:cubicBezTo>
                    <a:cubicBezTo>
                      <a:pt x="23" y="15"/>
                      <a:pt x="26" y="14"/>
                      <a:pt x="26" y="20"/>
                    </a:cubicBezTo>
                    <a:cubicBezTo>
                      <a:pt x="27" y="23"/>
                      <a:pt x="24" y="29"/>
                      <a:pt x="21" y="30"/>
                    </a:cubicBezTo>
                    <a:cubicBezTo>
                      <a:pt x="24" y="23"/>
                      <a:pt x="23" y="22"/>
                      <a:pt x="18" y="18"/>
                    </a:cubicBezTo>
                    <a:cubicBezTo>
                      <a:pt x="14" y="14"/>
                      <a:pt x="10" y="8"/>
                      <a:pt x="5" y="7"/>
                    </a:cubicBezTo>
                  </a:path>
                </a:pathLst>
              </a:custGeom>
              <a:solidFill>
                <a:srgbClr val="6A5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44">
                <a:extLst>
                  <a:ext uri="{FF2B5EF4-FFF2-40B4-BE49-F238E27FC236}">
                    <a16:creationId xmlns:a16="http://schemas.microsoft.com/office/drawing/2014/main" id="{7F62AF23-A3F5-48A5-BE76-15FC73056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901"/>
                <a:ext cx="15" cy="63"/>
              </a:xfrm>
              <a:custGeom>
                <a:avLst/>
                <a:gdLst>
                  <a:gd name="T0" fmla="*/ 0 w 9"/>
                  <a:gd name="T1" fmla="*/ 0 h 36"/>
                  <a:gd name="T2" fmla="*/ 33 w 9"/>
                  <a:gd name="T3" fmla="*/ 70 h 36"/>
                  <a:gd name="T4" fmla="*/ 28 w 9"/>
                  <a:gd name="T5" fmla="*/ 19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36">
                    <a:moveTo>
                      <a:pt x="0" y="0"/>
                    </a:moveTo>
                    <a:cubicBezTo>
                      <a:pt x="5" y="1"/>
                      <a:pt x="9" y="4"/>
                      <a:pt x="7" y="13"/>
                    </a:cubicBezTo>
                    <a:cubicBezTo>
                      <a:pt x="5" y="22"/>
                      <a:pt x="5" y="34"/>
                      <a:pt x="6" y="36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45">
                <a:extLst>
                  <a:ext uri="{FF2B5EF4-FFF2-40B4-BE49-F238E27FC236}">
                    <a16:creationId xmlns:a16="http://schemas.microsoft.com/office/drawing/2014/main" id="{B75FCC45-A139-48F1-B567-993765824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2915"/>
                <a:ext cx="32" cy="5"/>
              </a:xfrm>
              <a:custGeom>
                <a:avLst/>
                <a:gdLst>
                  <a:gd name="T0" fmla="*/ 0 w 19"/>
                  <a:gd name="T1" fmla="*/ 5 h 3"/>
                  <a:gd name="T2" fmla="*/ 83 w 1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3">
                    <a:moveTo>
                      <a:pt x="0" y="1"/>
                    </a:moveTo>
                    <a:cubicBezTo>
                      <a:pt x="2" y="2"/>
                      <a:pt x="19" y="3"/>
                      <a:pt x="17" y="0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46">
                <a:extLst>
                  <a:ext uri="{FF2B5EF4-FFF2-40B4-BE49-F238E27FC236}">
                    <a16:creationId xmlns:a16="http://schemas.microsoft.com/office/drawing/2014/main" id="{0AE47678-875F-4D3B-BF11-EF23FC36C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2" y="2925"/>
                <a:ext cx="26" cy="6"/>
              </a:xfrm>
              <a:custGeom>
                <a:avLst/>
                <a:gdLst>
                  <a:gd name="T0" fmla="*/ 68 w 16"/>
                  <a:gd name="T1" fmla="*/ 0 h 3"/>
                  <a:gd name="T2" fmla="*/ 0 w 16"/>
                  <a:gd name="T3" fmla="*/ 16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">
                    <a:moveTo>
                      <a:pt x="16" y="0"/>
                    </a:moveTo>
                    <a:cubicBezTo>
                      <a:pt x="13" y="3"/>
                      <a:pt x="2" y="3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47">
                <a:extLst>
                  <a:ext uri="{FF2B5EF4-FFF2-40B4-BE49-F238E27FC236}">
                    <a16:creationId xmlns:a16="http://schemas.microsoft.com/office/drawing/2014/main" id="{78EF27E8-39E3-43BD-9D7D-49881181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941"/>
                <a:ext cx="29" cy="6"/>
              </a:xfrm>
              <a:custGeom>
                <a:avLst/>
                <a:gdLst>
                  <a:gd name="T0" fmla="*/ 84 w 17"/>
                  <a:gd name="T1" fmla="*/ 0 h 3"/>
                  <a:gd name="T2" fmla="*/ 0 w 17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3">
                    <a:moveTo>
                      <a:pt x="17" y="0"/>
                    </a:moveTo>
                    <a:cubicBezTo>
                      <a:pt x="13" y="2"/>
                      <a:pt x="2" y="3"/>
                      <a:pt x="0" y="1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3" name="Freeform 148">
                <a:extLst>
                  <a:ext uri="{FF2B5EF4-FFF2-40B4-BE49-F238E27FC236}">
                    <a16:creationId xmlns:a16="http://schemas.microsoft.com/office/drawing/2014/main" id="{1E386123-6040-4B25-B0E3-1DBAFBBC4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798"/>
                <a:ext cx="240" cy="336"/>
              </a:xfrm>
              <a:custGeom>
                <a:avLst/>
                <a:gdLst>
                  <a:gd name="T0" fmla="*/ 22 w 145"/>
                  <a:gd name="T1" fmla="*/ 60 h 190"/>
                  <a:gd name="T2" fmla="*/ 99 w 145"/>
                  <a:gd name="T3" fmla="*/ 12 h 190"/>
                  <a:gd name="T4" fmla="*/ 126 w 145"/>
                  <a:gd name="T5" fmla="*/ 7 h 190"/>
                  <a:gd name="T6" fmla="*/ 118 w 145"/>
                  <a:gd name="T7" fmla="*/ 21 h 190"/>
                  <a:gd name="T8" fmla="*/ 214 w 145"/>
                  <a:gd name="T9" fmla="*/ 288 h 190"/>
                  <a:gd name="T10" fmla="*/ 334 w 145"/>
                  <a:gd name="T11" fmla="*/ 575 h 190"/>
                  <a:gd name="T12" fmla="*/ 463 w 145"/>
                  <a:gd name="T13" fmla="*/ 847 h 190"/>
                  <a:gd name="T14" fmla="*/ 652 w 145"/>
                  <a:gd name="T15" fmla="*/ 985 h 190"/>
                  <a:gd name="T16" fmla="*/ 652 w 145"/>
                  <a:gd name="T17" fmla="*/ 1006 h 190"/>
                  <a:gd name="T18" fmla="*/ 607 w 145"/>
                  <a:gd name="T19" fmla="*/ 1038 h 190"/>
                  <a:gd name="T20" fmla="*/ 381 w 145"/>
                  <a:gd name="T21" fmla="*/ 851 h 190"/>
                  <a:gd name="T22" fmla="*/ 263 w 145"/>
                  <a:gd name="T23" fmla="*/ 538 h 190"/>
                  <a:gd name="T24" fmla="*/ 209 w 145"/>
                  <a:gd name="T25" fmla="*/ 419 h 190"/>
                  <a:gd name="T26" fmla="*/ 159 w 145"/>
                  <a:gd name="T27" fmla="*/ 447 h 190"/>
                  <a:gd name="T28" fmla="*/ 8 w 145"/>
                  <a:gd name="T29" fmla="*/ 156 h 190"/>
                  <a:gd name="T30" fmla="*/ 22 w 145"/>
                  <a:gd name="T31" fmla="*/ 60 h 19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5" h="190">
                    <a:moveTo>
                      <a:pt x="5" y="11"/>
                    </a:moveTo>
                    <a:cubicBezTo>
                      <a:pt x="8" y="10"/>
                      <a:pt x="20" y="3"/>
                      <a:pt x="22" y="2"/>
                    </a:cubicBezTo>
                    <a:cubicBezTo>
                      <a:pt x="24" y="0"/>
                      <a:pt x="25" y="0"/>
                      <a:pt x="28" y="1"/>
                    </a:cubicBezTo>
                    <a:cubicBezTo>
                      <a:pt x="27" y="2"/>
                      <a:pt x="27" y="3"/>
                      <a:pt x="26" y="4"/>
                    </a:cubicBezTo>
                    <a:cubicBezTo>
                      <a:pt x="21" y="12"/>
                      <a:pt x="40" y="41"/>
                      <a:pt x="47" y="52"/>
                    </a:cubicBezTo>
                    <a:cubicBezTo>
                      <a:pt x="53" y="64"/>
                      <a:pt x="70" y="93"/>
                      <a:pt x="74" y="104"/>
                    </a:cubicBezTo>
                    <a:cubicBezTo>
                      <a:pt x="78" y="116"/>
                      <a:pt x="91" y="142"/>
                      <a:pt x="102" y="153"/>
                    </a:cubicBezTo>
                    <a:cubicBezTo>
                      <a:pt x="112" y="163"/>
                      <a:pt x="136" y="178"/>
                      <a:pt x="144" y="178"/>
                    </a:cubicBezTo>
                    <a:cubicBezTo>
                      <a:pt x="145" y="179"/>
                      <a:pt x="145" y="180"/>
                      <a:pt x="144" y="182"/>
                    </a:cubicBezTo>
                    <a:cubicBezTo>
                      <a:pt x="143" y="186"/>
                      <a:pt x="140" y="190"/>
                      <a:pt x="134" y="188"/>
                    </a:cubicBezTo>
                    <a:cubicBezTo>
                      <a:pt x="128" y="187"/>
                      <a:pt x="104" y="181"/>
                      <a:pt x="84" y="154"/>
                    </a:cubicBezTo>
                    <a:cubicBezTo>
                      <a:pt x="64" y="127"/>
                      <a:pt x="61" y="104"/>
                      <a:pt x="58" y="97"/>
                    </a:cubicBezTo>
                    <a:cubicBezTo>
                      <a:pt x="56" y="89"/>
                      <a:pt x="46" y="76"/>
                      <a:pt x="46" y="76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27" y="74"/>
                      <a:pt x="5" y="34"/>
                      <a:pt x="2" y="28"/>
                    </a:cubicBezTo>
                    <a:cubicBezTo>
                      <a:pt x="0" y="22"/>
                      <a:pt x="2" y="13"/>
                      <a:pt x="5" y="1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4" name="Freeform 149">
                <a:extLst>
                  <a:ext uri="{FF2B5EF4-FFF2-40B4-BE49-F238E27FC236}">
                    <a16:creationId xmlns:a16="http://schemas.microsoft.com/office/drawing/2014/main" id="{AD7E8CE2-6405-4A0F-A8F5-9650947B1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9" y="2998"/>
                <a:ext cx="79" cy="78"/>
              </a:xfrm>
              <a:custGeom>
                <a:avLst/>
                <a:gdLst>
                  <a:gd name="T0" fmla="*/ 214 w 48"/>
                  <a:gd name="T1" fmla="*/ 211 h 44"/>
                  <a:gd name="T2" fmla="*/ 104 w 48"/>
                  <a:gd name="T3" fmla="*/ 167 h 44"/>
                  <a:gd name="T4" fmla="*/ 0 w 48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8" h="44">
                    <a:moveTo>
                      <a:pt x="48" y="38"/>
                    </a:moveTo>
                    <a:cubicBezTo>
                      <a:pt x="46" y="44"/>
                      <a:pt x="31" y="37"/>
                      <a:pt x="23" y="30"/>
                    </a:cubicBezTo>
                    <a:cubicBezTo>
                      <a:pt x="14" y="22"/>
                      <a:pt x="1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5" name="Freeform 150">
                <a:extLst>
                  <a:ext uri="{FF2B5EF4-FFF2-40B4-BE49-F238E27FC236}">
                    <a16:creationId xmlns:a16="http://schemas.microsoft.com/office/drawing/2014/main" id="{618AEAA2-888E-4C56-BFBB-BCF5E73F4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3" y="2979"/>
                <a:ext cx="12" cy="24"/>
              </a:xfrm>
              <a:custGeom>
                <a:avLst/>
                <a:gdLst>
                  <a:gd name="T0" fmla="*/ 36 w 7"/>
                  <a:gd name="T1" fmla="*/ 0 h 14"/>
                  <a:gd name="T2" fmla="*/ 0 w 7"/>
                  <a:gd name="T3" fmla="*/ 7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4">
                    <a:moveTo>
                      <a:pt x="7" y="0"/>
                    </a:moveTo>
                    <a:cubicBezTo>
                      <a:pt x="6" y="6"/>
                      <a:pt x="3" y="13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6" name="Freeform 151">
                <a:extLst>
                  <a:ext uri="{FF2B5EF4-FFF2-40B4-BE49-F238E27FC236}">
                    <a16:creationId xmlns:a16="http://schemas.microsoft.com/office/drawing/2014/main" id="{30714F97-9302-4443-B1D3-50DED15D1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771"/>
                <a:ext cx="121" cy="131"/>
              </a:xfrm>
              <a:custGeom>
                <a:avLst/>
                <a:gdLst>
                  <a:gd name="T0" fmla="*/ 333 w 73"/>
                  <a:gd name="T1" fmla="*/ 304 h 74"/>
                  <a:gd name="T2" fmla="*/ 318 w 73"/>
                  <a:gd name="T3" fmla="*/ 374 h 74"/>
                  <a:gd name="T4" fmla="*/ 264 w 73"/>
                  <a:gd name="T5" fmla="*/ 382 h 74"/>
                  <a:gd name="T6" fmla="*/ 237 w 73"/>
                  <a:gd name="T7" fmla="*/ 404 h 74"/>
                  <a:gd name="T8" fmla="*/ 41 w 73"/>
                  <a:gd name="T9" fmla="*/ 239 h 74"/>
                  <a:gd name="T10" fmla="*/ 5 w 73"/>
                  <a:gd name="T11" fmla="*/ 21 h 74"/>
                  <a:gd name="T12" fmla="*/ 96 w 73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74">
                    <a:moveTo>
                      <a:pt x="73" y="55"/>
                    </a:moveTo>
                    <a:cubicBezTo>
                      <a:pt x="71" y="60"/>
                      <a:pt x="70" y="65"/>
                      <a:pt x="70" y="67"/>
                    </a:cubicBezTo>
                    <a:cubicBezTo>
                      <a:pt x="68" y="67"/>
                      <a:pt x="65" y="68"/>
                      <a:pt x="58" y="69"/>
                    </a:cubicBezTo>
                    <a:cubicBezTo>
                      <a:pt x="56" y="69"/>
                      <a:pt x="56" y="73"/>
                      <a:pt x="52" y="73"/>
                    </a:cubicBezTo>
                    <a:cubicBezTo>
                      <a:pt x="35" y="74"/>
                      <a:pt x="17" y="55"/>
                      <a:pt x="9" y="43"/>
                    </a:cubicBezTo>
                    <a:cubicBezTo>
                      <a:pt x="3" y="32"/>
                      <a:pt x="0" y="11"/>
                      <a:pt x="1" y="4"/>
                    </a:cubicBezTo>
                    <a:cubicBezTo>
                      <a:pt x="8" y="2"/>
                      <a:pt x="14" y="3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3B557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7" name="Freeform 152">
                <a:extLst>
                  <a:ext uri="{FF2B5EF4-FFF2-40B4-BE49-F238E27FC236}">
                    <a16:creationId xmlns:a16="http://schemas.microsoft.com/office/drawing/2014/main" id="{BA85E407-A736-40A0-AB2F-E3E5779DD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8" y="2881"/>
                <a:ext cx="32" cy="34"/>
              </a:xfrm>
              <a:custGeom>
                <a:avLst/>
                <a:gdLst>
                  <a:gd name="T0" fmla="*/ 91 w 19"/>
                  <a:gd name="T1" fmla="*/ 86 h 19"/>
                  <a:gd name="T2" fmla="*/ 5 w 19"/>
                  <a:gd name="T3" fmla="*/ 57 h 19"/>
                  <a:gd name="T4" fmla="*/ 91 w 19"/>
                  <a:gd name="T5" fmla="*/ 8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9">
                    <a:moveTo>
                      <a:pt x="19" y="15"/>
                    </a:moveTo>
                    <a:cubicBezTo>
                      <a:pt x="15" y="9"/>
                      <a:pt x="3" y="0"/>
                      <a:pt x="1" y="10"/>
                    </a:cubicBezTo>
                    <a:cubicBezTo>
                      <a:pt x="0" y="19"/>
                      <a:pt x="19" y="15"/>
                      <a:pt x="19" y="1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8" name="Freeform 153">
                <a:extLst>
                  <a:ext uri="{FF2B5EF4-FFF2-40B4-BE49-F238E27FC236}">
                    <a16:creationId xmlns:a16="http://schemas.microsoft.com/office/drawing/2014/main" id="{9249F196-C8F5-4056-96D9-B8D220EEC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771"/>
                <a:ext cx="219" cy="342"/>
              </a:xfrm>
              <a:custGeom>
                <a:avLst/>
                <a:gdLst>
                  <a:gd name="T0" fmla="*/ 463 w 132"/>
                  <a:gd name="T1" fmla="*/ 383 h 193"/>
                  <a:gd name="T2" fmla="*/ 526 w 132"/>
                  <a:gd name="T3" fmla="*/ 361 h 193"/>
                  <a:gd name="T4" fmla="*/ 504 w 132"/>
                  <a:gd name="T5" fmla="*/ 540 h 193"/>
                  <a:gd name="T6" fmla="*/ 479 w 132"/>
                  <a:gd name="T7" fmla="*/ 627 h 193"/>
                  <a:gd name="T8" fmla="*/ 489 w 132"/>
                  <a:gd name="T9" fmla="*/ 707 h 193"/>
                  <a:gd name="T10" fmla="*/ 543 w 132"/>
                  <a:gd name="T11" fmla="*/ 813 h 193"/>
                  <a:gd name="T12" fmla="*/ 597 w 132"/>
                  <a:gd name="T13" fmla="*/ 952 h 193"/>
                  <a:gd name="T14" fmla="*/ 567 w 132"/>
                  <a:gd name="T15" fmla="*/ 1074 h 193"/>
                  <a:gd name="T16" fmla="*/ 368 w 132"/>
                  <a:gd name="T17" fmla="*/ 936 h 193"/>
                  <a:gd name="T18" fmla="*/ 242 w 132"/>
                  <a:gd name="T19" fmla="*/ 663 h 193"/>
                  <a:gd name="T20" fmla="*/ 118 w 132"/>
                  <a:gd name="T21" fmla="*/ 374 h 193"/>
                  <a:gd name="T22" fmla="*/ 22 w 132"/>
                  <a:gd name="T23" fmla="*/ 106 h 193"/>
                  <a:gd name="T24" fmla="*/ 206 w 132"/>
                  <a:gd name="T25" fmla="*/ 7 h 193"/>
                  <a:gd name="T26" fmla="*/ 237 w 132"/>
                  <a:gd name="T27" fmla="*/ 239 h 193"/>
                  <a:gd name="T28" fmla="*/ 435 w 132"/>
                  <a:gd name="T29" fmla="*/ 406 h 193"/>
                  <a:gd name="T30" fmla="*/ 463 w 132"/>
                  <a:gd name="T31" fmla="*/ 383 h 19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32" h="193">
                    <a:moveTo>
                      <a:pt x="101" y="69"/>
                    </a:moveTo>
                    <a:cubicBezTo>
                      <a:pt x="112" y="67"/>
                      <a:pt x="115" y="67"/>
                      <a:pt x="115" y="65"/>
                    </a:cubicBezTo>
                    <a:cubicBezTo>
                      <a:pt x="114" y="73"/>
                      <a:pt x="112" y="91"/>
                      <a:pt x="110" y="97"/>
                    </a:cubicBezTo>
                    <a:cubicBezTo>
                      <a:pt x="108" y="102"/>
                      <a:pt x="107" y="107"/>
                      <a:pt x="105" y="113"/>
                    </a:cubicBezTo>
                    <a:cubicBezTo>
                      <a:pt x="103" y="118"/>
                      <a:pt x="104" y="121"/>
                      <a:pt x="107" y="127"/>
                    </a:cubicBezTo>
                    <a:cubicBezTo>
                      <a:pt x="110" y="132"/>
                      <a:pt x="116" y="141"/>
                      <a:pt x="119" y="146"/>
                    </a:cubicBezTo>
                    <a:cubicBezTo>
                      <a:pt x="123" y="152"/>
                      <a:pt x="130" y="163"/>
                      <a:pt x="131" y="171"/>
                    </a:cubicBezTo>
                    <a:cubicBezTo>
                      <a:pt x="132" y="179"/>
                      <a:pt x="126" y="189"/>
                      <a:pt x="124" y="193"/>
                    </a:cubicBezTo>
                    <a:cubicBezTo>
                      <a:pt x="116" y="193"/>
                      <a:pt x="92" y="178"/>
                      <a:pt x="81" y="168"/>
                    </a:cubicBezTo>
                    <a:cubicBezTo>
                      <a:pt x="70" y="157"/>
                      <a:pt x="57" y="131"/>
                      <a:pt x="53" y="119"/>
                    </a:cubicBezTo>
                    <a:cubicBezTo>
                      <a:pt x="49" y="108"/>
                      <a:pt x="32" y="79"/>
                      <a:pt x="26" y="67"/>
                    </a:cubicBezTo>
                    <a:cubicBezTo>
                      <a:pt x="19" y="56"/>
                      <a:pt x="0" y="27"/>
                      <a:pt x="5" y="19"/>
                    </a:cubicBezTo>
                    <a:cubicBezTo>
                      <a:pt x="13" y="7"/>
                      <a:pt x="37" y="0"/>
                      <a:pt x="45" y="1"/>
                    </a:cubicBezTo>
                    <a:cubicBezTo>
                      <a:pt x="42" y="3"/>
                      <a:pt x="45" y="30"/>
                      <a:pt x="52" y="43"/>
                    </a:cubicBezTo>
                    <a:cubicBezTo>
                      <a:pt x="60" y="55"/>
                      <a:pt x="78" y="74"/>
                      <a:pt x="95" y="73"/>
                    </a:cubicBezTo>
                    <a:cubicBezTo>
                      <a:pt x="99" y="73"/>
                      <a:pt x="99" y="69"/>
                      <a:pt x="101" y="6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9" name="Freeform 154">
                <a:extLst>
                  <a:ext uri="{FF2B5EF4-FFF2-40B4-BE49-F238E27FC236}">
                    <a16:creationId xmlns:a16="http://schemas.microsoft.com/office/drawing/2014/main" id="{E14286FA-E0ED-4525-A2AD-2A406B00B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" y="3003"/>
                <a:ext cx="39" cy="37"/>
              </a:xfrm>
              <a:custGeom>
                <a:avLst/>
                <a:gdLst>
                  <a:gd name="T0" fmla="*/ 34 w 24"/>
                  <a:gd name="T1" fmla="*/ 0 h 21"/>
                  <a:gd name="T2" fmla="*/ 63 w 24"/>
                  <a:gd name="T3" fmla="*/ 28 h 21"/>
                  <a:gd name="T4" fmla="*/ 102 w 24"/>
                  <a:gd name="T5" fmla="*/ 4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1">
                    <a:moveTo>
                      <a:pt x="8" y="0"/>
                    </a:moveTo>
                    <a:cubicBezTo>
                      <a:pt x="0" y="1"/>
                      <a:pt x="5" y="12"/>
                      <a:pt x="15" y="5"/>
                    </a:cubicBezTo>
                    <a:cubicBezTo>
                      <a:pt x="0" y="12"/>
                      <a:pt x="19" y="21"/>
                      <a:pt x="24" y="9"/>
                    </a:cubicBezTo>
                  </a:path>
                </a:pathLst>
              </a:custGeom>
              <a:noFill/>
              <a:ln w="11113" cap="flat">
                <a:solidFill>
                  <a:srgbClr val="3E332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0" name="Freeform 155">
                <a:extLst>
                  <a:ext uri="{FF2B5EF4-FFF2-40B4-BE49-F238E27FC236}">
                    <a16:creationId xmlns:a16="http://schemas.microsoft.com/office/drawing/2014/main" id="{ADFC399E-D6BD-449A-9BB5-91F224ED9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738"/>
                <a:ext cx="122" cy="193"/>
              </a:xfrm>
              <a:custGeom>
                <a:avLst/>
                <a:gdLst>
                  <a:gd name="T0" fmla="*/ 331 w 74"/>
                  <a:gd name="T1" fmla="*/ 398 h 109"/>
                  <a:gd name="T2" fmla="*/ 326 w 74"/>
                  <a:gd name="T3" fmla="*/ 361 h 109"/>
                  <a:gd name="T4" fmla="*/ 326 w 74"/>
                  <a:gd name="T5" fmla="*/ 289 h 109"/>
                  <a:gd name="T6" fmla="*/ 289 w 74"/>
                  <a:gd name="T7" fmla="*/ 260 h 109"/>
                  <a:gd name="T8" fmla="*/ 260 w 74"/>
                  <a:gd name="T9" fmla="*/ 138 h 109"/>
                  <a:gd name="T10" fmla="*/ 247 w 74"/>
                  <a:gd name="T11" fmla="*/ 66 h 109"/>
                  <a:gd name="T12" fmla="*/ 201 w 74"/>
                  <a:gd name="T13" fmla="*/ 50 h 109"/>
                  <a:gd name="T14" fmla="*/ 188 w 74"/>
                  <a:gd name="T15" fmla="*/ 0 h 109"/>
                  <a:gd name="T16" fmla="*/ 20 w 74"/>
                  <a:gd name="T17" fmla="*/ 94 h 109"/>
                  <a:gd name="T18" fmla="*/ 20 w 74"/>
                  <a:gd name="T19" fmla="*/ 166 h 109"/>
                  <a:gd name="T20" fmla="*/ 54 w 74"/>
                  <a:gd name="T21" fmla="*/ 374 h 109"/>
                  <a:gd name="T22" fmla="*/ 206 w 74"/>
                  <a:gd name="T23" fmla="*/ 521 h 109"/>
                  <a:gd name="T24" fmla="*/ 290 w 74"/>
                  <a:gd name="T25" fmla="*/ 598 h 109"/>
                  <a:gd name="T26" fmla="*/ 326 w 74"/>
                  <a:gd name="T27" fmla="*/ 590 h 109"/>
                  <a:gd name="T28" fmla="*/ 331 w 74"/>
                  <a:gd name="T29" fmla="*/ 398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109">
                    <a:moveTo>
                      <a:pt x="74" y="72"/>
                    </a:moveTo>
                    <a:cubicBezTo>
                      <a:pt x="73" y="65"/>
                      <a:pt x="73" y="65"/>
                      <a:pt x="73" y="65"/>
                    </a:cubicBezTo>
                    <a:cubicBezTo>
                      <a:pt x="71" y="62"/>
                      <a:pt x="74" y="55"/>
                      <a:pt x="73" y="52"/>
                    </a:cubicBezTo>
                    <a:cubicBezTo>
                      <a:pt x="71" y="49"/>
                      <a:pt x="65" y="49"/>
                      <a:pt x="64" y="47"/>
                    </a:cubicBezTo>
                    <a:cubicBezTo>
                      <a:pt x="60" y="40"/>
                      <a:pt x="60" y="33"/>
                      <a:pt x="58" y="25"/>
                    </a:cubicBezTo>
                    <a:cubicBezTo>
                      <a:pt x="57" y="19"/>
                      <a:pt x="59" y="17"/>
                      <a:pt x="55" y="12"/>
                    </a:cubicBezTo>
                    <a:cubicBezTo>
                      <a:pt x="52" y="9"/>
                      <a:pt x="47" y="11"/>
                      <a:pt x="45" y="9"/>
                    </a:cubicBezTo>
                    <a:cubicBezTo>
                      <a:pt x="43" y="6"/>
                      <a:pt x="42" y="3"/>
                      <a:pt x="42" y="0"/>
                    </a:cubicBezTo>
                    <a:cubicBezTo>
                      <a:pt x="37" y="4"/>
                      <a:pt x="8" y="16"/>
                      <a:pt x="4" y="17"/>
                    </a:cubicBezTo>
                    <a:cubicBezTo>
                      <a:pt x="0" y="18"/>
                      <a:pt x="4" y="26"/>
                      <a:pt x="4" y="30"/>
                    </a:cubicBezTo>
                    <a:cubicBezTo>
                      <a:pt x="4" y="35"/>
                      <a:pt x="3" y="53"/>
                      <a:pt x="12" y="67"/>
                    </a:cubicBezTo>
                    <a:cubicBezTo>
                      <a:pt x="20" y="81"/>
                      <a:pt x="36" y="86"/>
                      <a:pt x="46" y="94"/>
                    </a:cubicBezTo>
                    <a:cubicBezTo>
                      <a:pt x="57" y="103"/>
                      <a:pt x="60" y="107"/>
                      <a:pt x="65" y="108"/>
                    </a:cubicBezTo>
                    <a:cubicBezTo>
                      <a:pt x="68" y="109"/>
                      <a:pt x="71" y="107"/>
                      <a:pt x="73" y="106"/>
                    </a:cubicBezTo>
                    <a:cubicBezTo>
                      <a:pt x="73" y="95"/>
                      <a:pt x="74" y="84"/>
                      <a:pt x="74" y="72"/>
                    </a:cubicBezTo>
                    <a:close/>
                  </a:path>
                </a:pathLst>
              </a:custGeom>
              <a:solidFill>
                <a:srgbClr val="379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1" name="Freeform 156">
                <a:extLst>
                  <a:ext uri="{FF2B5EF4-FFF2-40B4-BE49-F238E27FC236}">
                    <a16:creationId xmlns:a16="http://schemas.microsoft.com/office/drawing/2014/main" id="{853B0EB5-4D46-43FE-859F-2843D7828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2764"/>
                <a:ext cx="75" cy="82"/>
              </a:xfrm>
              <a:custGeom>
                <a:avLst/>
                <a:gdLst>
                  <a:gd name="T0" fmla="*/ 20 w 45"/>
                  <a:gd name="T1" fmla="*/ 37 h 46"/>
                  <a:gd name="T2" fmla="*/ 105 w 45"/>
                  <a:gd name="T3" fmla="*/ 0 h 46"/>
                  <a:gd name="T4" fmla="*/ 147 w 45"/>
                  <a:gd name="T5" fmla="*/ 45 h 46"/>
                  <a:gd name="T6" fmla="*/ 208 w 45"/>
                  <a:gd name="T7" fmla="*/ 260 h 46"/>
                  <a:gd name="T8" fmla="*/ 63 w 45"/>
                  <a:gd name="T9" fmla="*/ 244 h 46"/>
                  <a:gd name="T10" fmla="*/ 0 w 45"/>
                  <a:gd name="T11" fmla="*/ 66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46">
                    <a:moveTo>
                      <a:pt x="4" y="7"/>
                    </a:moveTo>
                    <a:cubicBezTo>
                      <a:pt x="10" y="6"/>
                      <a:pt x="16" y="3"/>
                      <a:pt x="23" y="0"/>
                    </a:cubicBezTo>
                    <a:cubicBezTo>
                      <a:pt x="26" y="3"/>
                      <a:pt x="29" y="6"/>
                      <a:pt x="32" y="8"/>
                    </a:cubicBezTo>
                    <a:cubicBezTo>
                      <a:pt x="27" y="23"/>
                      <a:pt x="34" y="35"/>
                      <a:pt x="45" y="46"/>
                    </a:cubicBezTo>
                    <a:cubicBezTo>
                      <a:pt x="25" y="40"/>
                      <a:pt x="17" y="5"/>
                      <a:pt x="14" y="43"/>
                    </a:cubicBezTo>
                    <a:cubicBezTo>
                      <a:pt x="9" y="33"/>
                      <a:pt x="8" y="20"/>
                      <a:pt x="0" y="12"/>
                    </a:cubicBezTo>
                  </a:path>
                </a:pathLst>
              </a:custGeom>
              <a:solidFill>
                <a:srgbClr val="D4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2" name="Freeform 157">
                <a:extLst>
                  <a:ext uri="{FF2B5EF4-FFF2-40B4-BE49-F238E27FC236}">
                    <a16:creationId xmlns:a16="http://schemas.microsoft.com/office/drawing/2014/main" id="{43D7E8E0-39A2-4F45-9674-0AEDFDE90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738"/>
                <a:ext cx="122" cy="193"/>
              </a:xfrm>
              <a:custGeom>
                <a:avLst/>
                <a:gdLst>
                  <a:gd name="T0" fmla="*/ 331 w 74"/>
                  <a:gd name="T1" fmla="*/ 398 h 109"/>
                  <a:gd name="T2" fmla="*/ 326 w 74"/>
                  <a:gd name="T3" fmla="*/ 361 h 109"/>
                  <a:gd name="T4" fmla="*/ 326 w 74"/>
                  <a:gd name="T5" fmla="*/ 289 h 109"/>
                  <a:gd name="T6" fmla="*/ 289 w 74"/>
                  <a:gd name="T7" fmla="*/ 260 h 109"/>
                  <a:gd name="T8" fmla="*/ 260 w 74"/>
                  <a:gd name="T9" fmla="*/ 138 h 109"/>
                  <a:gd name="T10" fmla="*/ 247 w 74"/>
                  <a:gd name="T11" fmla="*/ 66 h 109"/>
                  <a:gd name="T12" fmla="*/ 201 w 74"/>
                  <a:gd name="T13" fmla="*/ 50 h 109"/>
                  <a:gd name="T14" fmla="*/ 188 w 74"/>
                  <a:gd name="T15" fmla="*/ 0 h 109"/>
                  <a:gd name="T16" fmla="*/ 20 w 74"/>
                  <a:gd name="T17" fmla="*/ 94 h 109"/>
                  <a:gd name="T18" fmla="*/ 20 w 74"/>
                  <a:gd name="T19" fmla="*/ 166 h 109"/>
                  <a:gd name="T20" fmla="*/ 54 w 74"/>
                  <a:gd name="T21" fmla="*/ 374 h 109"/>
                  <a:gd name="T22" fmla="*/ 206 w 74"/>
                  <a:gd name="T23" fmla="*/ 521 h 109"/>
                  <a:gd name="T24" fmla="*/ 290 w 74"/>
                  <a:gd name="T25" fmla="*/ 598 h 109"/>
                  <a:gd name="T26" fmla="*/ 326 w 74"/>
                  <a:gd name="T27" fmla="*/ 590 h 109"/>
                  <a:gd name="T28" fmla="*/ 331 w 74"/>
                  <a:gd name="T29" fmla="*/ 398 h 10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4" h="109">
                    <a:moveTo>
                      <a:pt x="74" y="72"/>
                    </a:moveTo>
                    <a:cubicBezTo>
                      <a:pt x="73" y="65"/>
                      <a:pt x="73" y="65"/>
                      <a:pt x="73" y="65"/>
                    </a:cubicBezTo>
                    <a:cubicBezTo>
                      <a:pt x="71" y="62"/>
                      <a:pt x="74" y="55"/>
                      <a:pt x="73" y="52"/>
                    </a:cubicBezTo>
                    <a:cubicBezTo>
                      <a:pt x="71" y="49"/>
                      <a:pt x="65" y="49"/>
                      <a:pt x="64" y="47"/>
                    </a:cubicBezTo>
                    <a:cubicBezTo>
                      <a:pt x="60" y="40"/>
                      <a:pt x="60" y="33"/>
                      <a:pt x="58" y="25"/>
                    </a:cubicBezTo>
                    <a:cubicBezTo>
                      <a:pt x="57" y="19"/>
                      <a:pt x="59" y="17"/>
                      <a:pt x="55" y="12"/>
                    </a:cubicBezTo>
                    <a:cubicBezTo>
                      <a:pt x="52" y="9"/>
                      <a:pt x="47" y="11"/>
                      <a:pt x="45" y="9"/>
                    </a:cubicBezTo>
                    <a:cubicBezTo>
                      <a:pt x="43" y="6"/>
                      <a:pt x="42" y="3"/>
                      <a:pt x="42" y="0"/>
                    </a:cubicBezTo>
                    <a:cubicBezTo>
                      <a:pt x="37" y="4"/>
                      <a:pt x="8" y="16"/>
                      <a:pt x="4" y="17"/>
                    </a:cubicBezTo>
                    <a:cubicBezTo>
                      <a:pt x="0" y="18"/>
                      <a:pt x="4" y="26"/>
                      <a:pt x="4" y="30"/>
                    </a:cubicBezTo>
                    <a:cubicBezTo>
                      <a:pt x="4" y="35"/>
                      <a:pt x="3" y="53"/>
                      <a:pt x="12" y="67"/>
                    </a:cubicBezTo>
                    <a:cubicBezTo>
                      <a:pt x="20" y="81"/>
                      <a:pt x="36" y="86"/>
                      <a:pt x="46" y="94"/>
                    </a:cubicBezTo>
                    <a:cubicBezTo>
                      <a:pt x="57" y="103"/>
                      <a:pt x="60" y="107"/>
                      <a:pt x="65" y="108"/>
                    </a:cubicBezTo>
                    <a:cubicBezTo>
                      <a:pt x="68" y="109"/>
                      <a:pt x="71" y="107"/>
                      <a:pt x="73" y="106"/>
                    </a:cubicBezTo>
                    <a:cubicBezTo>
                      <a:pt x="73" y="95"/>
                      <a:pt x="74" y="84"/>
                      <a:pt x="74" y="72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3" name="Freeform 158">
                <a:extLst>
                  <a:ext uri="{FF2B5EF4-FFF2-40B4-BE49-F238E27FC236}">
                    <a16:creationId xmlns:a16="http://schemas.microsoft.com/office/drawing/2014/main" id="{A25B0128-9A9D-4465-A2B3-3697D2CB3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642"/>
                <a:ext cx="1052" cy="439"/>
              </a:xfrm>
              <a:custGeom>
                <a:avLst/>
                <a:gdLst>
                  <a:gd name="T0" fmla="*/ 2773 w 634"/>
                  <a:gd name="T1" fmla="*/ 1030 h 248"/>
                  <a:gd name="T2" fmla="*/ 1415 w 634"/>
                  <a:gd name="T3" fmla="*/ 0 h 248"/>
                  <a:gd name="T4" fmla="*/ 28 w 634"/>
                  <a:gd name="T5" fmla="*/ 1115 h 248"/>
                  <a:gd name="T6" fmla="*/ 222 w 634"/>
                  <a:gd name="T7" fmla="*/ 977 h 248"/>
                  <a:gd name="T8" fmla="*/ 234 w 634"/>
                  <a:gd name="T9" fmla="*/ 977 h 248"/>
                  <a:gd name="T10" fmla="*/ 1415 w 634"/>
                  <a:gd name="T11" fmla="*/ 158 h 248"/>
                  <a:gd name="T12" fmla="*/ 2723 w 634"/>
                  <a:gd name="T13" fmla="*/ 1310 h 248"/>
                  <a:gd name="T14" fmla="*/ 2806 w 634"/>
                  <a:gd name="T15" fmla="*/ 1375 h 248"/>
                  <a:gd name="T16" fmla="*/ 2897 w 634"/>
                  <a:gd name="T17" fmla="*/ 1152 h 248"/>
                  <a:gd name="T18" fmla="*/ 2773 w 634"/>
                  <a:gd name="T19" fmla="*/ 1030 h 2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4" h="248">
                    <a:moveTo>
                      <a:pt x="607" y="186"/>
                    </a:moveTo>
                    <a:cubicBezTo>
                      <a:pt x="554" y="76"/>
                      <a:pt x="441" y="0"/>
                      <a:pt x="310" y="0"/>
                    </a:cubicBezTo>
                    <a:cubicBezTo>
                      <a:pt x="173" y="0"/>
                      <a:pt x="56" y="83"/>
                      <a:pt x="6" y="201"/>
                    </a:cubicBezTo>
                    <a:cubicBezTo>
                      <a:pt x="0" y="214"/>
                      <a:pt x="25" y="185"/>
                      <a:pt x="49" y="176"/>
                    </a:cubicBezTo>
                    <a:cubicBezTo>
                      <a:pt x="49" y="176"/>
                      <a:pt x="50" y="176"/>
                      <a:pt x="51" y="176"/>
                    </a:cubicBezTo>
                    <a:cubicBezTo>
                      <a:pt x="103" y="87"/>
                      <a:pt x="200" y="28"/>
                      <a:pt x="310" y="28"/>
                    </a:cubicBezTo>
                    <a:cubicBezTo>
                      <a:pt x="444" y="28"/>
                      <a:pt x="557" y="115"/>
                      <a:pt x="596" y="236"/>
                    </a:cubicBezTo>
                    <a:cubicBezTo>
                      <a:pt x="614" y="248"/>
                      <a:pt x="614" y="248"/>
                      <a:pt x="614" y="248"/>
                    </a:cubicBezTo>
                    <a:cubicBezTo>
                      <a:pt x="614" y="248"/>
                      <a:pt x="634" y="212"/>
                      <a:pt x="634" y="208"/>
                    </a:cubicBezTo>
                    <a:lnTo>
                      <a:pt x="607" y="186"/>
                    </a:lnTo>
                    <a:close/>
                  </a:path>
                </a:pathLst>
              </a:custGeom>
              <a:solidFill>
                <a:srgbClr val="B6C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4" name="Freeform 159">
                <a:extLst>
                  <a:ext uri="{FF2B5EF4-FFF2-40B4-BE49-F238E27FC236}">
                    <a16:creationId xmlns:a16="http://schemas.microsoft.com/office/drawing/2014/main" id="{785C28FE-3C0B-459F-80E9-1862471189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56" y="2692"/>
                <a:ext cx="999" cy="1067"/>
              </a:xfrm>
              <a:custGeom>
                <a:avLst/>
                <a:gdLst>
                  <a:gd name="T0" fmla="*/ 1377 w 602"/>
                  <a:gd name="T1" fmla="*/ 0 h 603"/>
                  <a:gd name="T2" fmla="*/ 0 w 602"/>
                  <a:gd name="T3" fmla="*/ 1669 h 603"/>
                  <a:gd name="T4" fmla="*/ 1377 w 602"/>
                  <a:gd name="T5" fmla="*/ 3341 h 603"/>
                  <a:gd name="T6" fmla="*/ 2751 w 602"/>
                  <a:gd name="T7" fmla="*/ 1669 h 603"/>
                  <a:gd name="T8" fmla="*/ 1377 w 602"/>
                  <a:gd name="T9" fmla="*/ 0 h 603"/>
                  <a:gd name="T10" fmla="*/ 1377 w 602"/>
                  <a:gd name="T11" fmla="*/ 3226 h 603"/>
                  <a:gd name="T12" fmla="*/ 91 w 602"/>
                  <a:gd name="T13" fmla="*/ 1669 h 603"/>
                  <a:gd name="T14" fmla="*/ 1377 w 602"/>
                  <a:gd name="T15" fmla="*/ 115 h 603"/>
                  <a:gd name="T16" fmla="*/ 2660 w 602"/>
                  <a:gd name="T17" fmla="*/ 1669 h 603"/>
                  <a:gd name="T18" fmla="*/ 1377 w 602"/>
                  <a:gd name="T19" fmla="*/ 3226 h 6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2" h="603">
                    <a:moveTo>
                      <a:pt x="301" y="0"/>
                    </a:moveTo>
                    <a:cubicBezTo>
                      <a:pt x="135" y="0"/>
                      <a:pt x="0" y="135"/>
                      <a:pt x="0" y="301"/>
                    </a:cubicBezTo>
                    <a:cubicBezTo>
                      <a:pt x="0" y="468"/>
                      <a:pt x="135" y="603"/>
                      <a:pt x="301" y="603"/>
                    </a:cubicBezTo>
                    <a:cubicBezTo>
                      <a:pt x="467" y="603"/>
                      <a:pt x="602" y="468"/>
                      <a:pt x="602" y="301"/>
                    </a:cubicBezTo>
                    <a:cubicBezTo>
                      <a:pt x="602" y="135"/>
                      <a:pt x="467" y="0"/>
                      <a:pt x="301" y="0"/>
                    </a:cubicBezTo>
                    <a:close/>
                    <a:moveTo>
                      <a:pt x="301" y="582"/>
                    </a:moveTo>
                    <a:cubicBezTo>
                      <a:pt x="146" y="582"/>
                      <a:pt x="20" y="456"/>
                      <a:pt x="20" y="301"/>
                    </a:cubicBezTo>
                    <a:cubicBezTo>
                      <a:pt x="20" y="147"/>
                      <a:pt x="146" y="21"/>
                      <a:pt x="301" y="21"/>
                    </a:cubicBezTo>
                    <a:cubicBezTo>
                      <a:pt x="456" y="21"/>
                      <a:pt x="582" y="147"/>
                      <a:pt x="582" y="301"/>
                    </a:cubicBezTo>
                    <a:cubicBezTo>
                      <a:pt x="582" y="456"/>
                      <a:pt x="456" y="582"/>
                      <a:pt x="301" y="58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5" name="Oval 160">
                <a:extLst>
                  <a:ext uri="{FF2B5EF4-FFF2-40B4-BE49-F238E27FC236}">
                    <a16:creationId xmlns:a16="http://schemas.microsoft.com/office/drawing/2014/main" id="{67571881-182F-474B-A439-EFB11964E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" y="3173"/>
                <a:ext cx="99" cy="10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086" name="Freeform 161">
                <a:extLst>
                  <a:ext uri="{FF2B5EF4-FFF2-40B4-BE49-F238E27FC236}">
                    <a16:creationId xmlns:a16="http://schemas.microsoft.com/office/drawing/2014/main" id="{DFEC64F7-34DD-48F2-831E-D5E5E5995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28"/>
                <a:ext cx="104" cy="149"/>
              </a:xfrm>
              <a:custGeom>
                <a:avLst/>
                <a:gdLst>
                  <a:gd name="T0" fmla="*/ 276 w 63"/>
                  <a:gd name="T1" fmla="*/ 135 h 84"/>
                  <a:gd name="T2" fmla="*/ 284 w 63"/>
                  <a:gd name="T3" fmla="*/ 110 h 84"/>
                  <a:gd name="T4" fmla="*/ 234 w 63"/>
                  <a:gd name="T5" fmla="*/ 35 h 84"/>
                  <a:gd name="T6" fmla="*/ 68 w 63"/>
                  <a:gd name="T7" fmla="*/ 12 h 84"/>
                  <a:gd name="T8" fmla="*/ 58 w 63"/>
                  <a:gd name="T9" fmla="*/ 452 h 84"/>
                  <a:gd name="T10" fmla="*/ 117 w 63"/>
                  <a:gd name="T11" fmla="*/ 452 h 84"/>
                  <a:gd name="T12" fmla="*/ 276 w 63"/>
                  <a:gd name="T13" fmla="*/ 13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84">
                    <a:moveTo>
                      <a:pt x="61" y="24"/>
                    </a:move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58" y="10"/>
                      <a:pt x="52" y="6"/>
                    </a:cubicBezTo>
                    <a:cubicBezTo>
                      <a:pt x="46" y="2"/>
                      <a:pt x="24" y="0"/>
                      <a:pt x="15" y="2"/>
                    </a:cubicBezTo>
                    <a:cubicBezTo>
                      <a:pt x="0" y="2"/>
                      <a:pt x="9" y="77"/>
                      <a:pt x="13" y="81"/>
                    </a:cubicBezTo>
                    <a:cubicBezTo>
                      <a:pt x="15" y="84"/>
                      <a:pt x="21" y="83"/>
                      <a:pt x="26" y="81"/>
                    </a:cubicBezTo>
                    <a:cubicBezTo>
                      <a:pt x="36" y="61"/>
                      <a:pt x="47" y="42"/>
                      <a:pt x="61" y="24"/>
                    </a:cubicBezTo>
                    <a:close/>
                  </a:path>
                </a:pathLst>
              </a:custGeom>
              <a:solidFill>
                <a:srgbClr val="F9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7" name="Freeform 162">
                <a:extLst>
                  <a:ext uri="{FF2B5EF4-FFF2-40B4-BE49-F238E27FC236}">
                    <a16:creationId xmlns:a16="http://schemas.microsoft.com/office/drawing/2014/main" id="{65A50804-70B9-4C08-82E5-BB7326AC3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653"/>
                <a:ext cx="535" cy="908"/>
              </a:xfrm>
              <a:custGeom>
                <a:avLst/>
                <a:gdLst>
                  <a:gd name="T0" fmla="*/ 376 w 323"/>
                  <a:gd name="T1" fmla="*/ 2800 h 513"/>
                  <a:gd name="T2" fmla="*/ 99 w 323"/>
                  <a:gd name="T3" fmla="*/ 1791 h 513"/>
                  <a:gd name="T4" fmla="*/ 1383 w 323"/>
                  <a:gd name="T5" fmla="*/ 129 h 513"/>
                  <a:gd name="T6" fmla="*/ 1468 w 323"/>
                  <a:gd name="T7" fmla="*/ 0 h 513"/>
                  <a:gd name="T8" fmla="*/ 0 w 323"/>
                  <a:gd name="T9" fmla="*/ 1791 h 513"/>
                  <a:gd name="T10" fmla="*/ 277 w 323"/>
                  <a:gd name="T11" fmla="*/ 2844 h 513"/>
                  <a:gd name="T12" fmla="*/ 376 w 323"/>
                  <a:gd name="T13" fmla="*/ 2800 h 5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3" h="513">
                    <a:moveTo>
                      <a:pt x="83" y="505"/>
                    </a:moveTo>
                    <a:cubicBezTo>
                      <a:pt x="45" y="455"/>
                      <a:pt x="22" y="392"/>
                      <a:pt x="22" y="323"/>
                    </a:cubicBezTo>
                    <a:cubicBezTo>
                      <a:pt x="22" y="164"/>
                      <a:pt x="146" y="33"/>
                      <a:pt x="304" y="23"/>
                    </a:cubicBezTo>
                    <a:cubicBezTo>
                      <a:pt x="310" y="22"/>
                      <a:pt x="323" y="0"/>
                      <a:pt x="323" y="0"/>
                    </a:cubicBezTo>
                    <a:cubicBezTo>
                      <a:pt x="145" y="0"/>
                      <a:pt x="0" y="145"/>
                      <a:pt x="0" y="323"/>
                    </a:cubicBezTo>
                    <a:cubicBezTo>
                      <a:pt x="0" y="394"/>
                      <a:pt x="23" y="460"/>
                      <a:pt x="61" y="513"/>
                    </a:cubicBezTo>
                    <a:cubicBezTo>
                      <a:pt x="61" y="513"/>
                      <a:pt x="83" y="506"/>
                      <a:pt x="83" y="505"/>
                    </a:cubicBezTo>
                    <a:close/>
                  </a:path>
                </a:pathLst>
              </a:custGeom>
              <a:solidFill>
                <a:srgbClr val="B6C4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8" name="Freeform 163">
                <a:extLst>
                  <a:ext uri="{FF2B5EF4-FFF2-40B4-BE49-F238E27FC236}">
                    <a16:creationId xmlns:a16="http://schemas.microsoft.com/office/drawing/2014/main" id="{6041ED1F-6FBD-4A16-8E6B-7483FF0FB7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474" y="2692"/>
                <a:ext cx="1000" cy="1067"/>
              </a:xfrm>
              <a:custGeom>
                <a:avLst/>
                <a:gdLst>
                  <a:gd name="T0" fmla="*/ 1373 w 603"/>
                  <a:gd name="T1" fmla="*/ 0 h 603"/>
                  <a:gd name="T2" fmla="*/ 0 w 603"/>
                  <a:gd name="T3" fmla="*/ 1669 h 603"/>
                  <a:gd name="T4" fmla="*/ 1373 w 603"/>
                  <a:gd name="T5" fmla="*/ 3341 h 603"/>
                  <a:gd name="T6" fmla="*/ 2750 w 603"/>
                  <a:gd name="T7" fmla="*/ 1669 h 603"/>
                  <a:gd name="T8" fmla="*/ 1373 w 603"/>
                  <a:gd name="T9" fmla="*/ 0 h 603"/>
                  <a:gd name="T10" fmla="*/ 1373 w 603"/>
                  <a:gd name="T11" fmla="*/ 3226 h 603"/>
                  <a:gd name="T12" fmla="*/ 96 w 603"/>
                  <a:gd name="T13" fmla="*/ 1669 h 603"/>
                  <a:gd name="T14" fmla="*/ 1373 w 603"/>
                  <a:gd name="T15" fmla="*/ 115 h 603"/>
                  <a:gd name="T16" fmla="*/ 2653 w 603"/>
                  <a:gd name="T17" fmla="*/ 1669 h 603"/>
                  <a:gd name="T18" fmla="*/ 1373 w 603"/>
                  <a:gd name="T19" fmla="*/ 3226 h 6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03" h="603">
                    <a:moveTo>
                      <a:pt x="301" y="0"/>
                    </a:moveTo>
                    <a:cubicBezTo>
                      <a:pt x="135" y="0"/>
                      <a:pt x="0" y="135"/>
                      <a:pt x="0" y="301"/>
                    </a:cubicBezTo>
                    <a:cubicBezTo>
                      <a:pt x="0" y="468"/>
                      <a:pt x="135" y="603"/>
                      <a:pt x="301" y="603"/>
                    </a:cubicBezTo>
                    <a:cubicBezTo>
                      <a:pt x="468" y="603"/>
                      <a:pt x="603" y="468"/>
                      <a:pt x="603" y="301"/>
                    </a:cubicBezTo>
                    <a:cubicBezTo>
                      <a:pt x="603" y="135"/>
                      <a:pt x="468" y="0"/>
                      <a:pt x="301" y="0"/>
                    </a:cubicBezTo>
                    <a:close/>
                    <a:moveTo>
                      <a:pt x="301" y="582"/>
                    </a:moveTo>
                    <a:cubicBezTo>
                      <a:pt x="146" y="582"/>
                      <a:pt x="21" y="456"/>
                      <a:pt x="21" y="301"/>
                    </a:cubicBezTo>
                    <a:cubicBezTo>
                      <a:pt x="21" y="147"/>
                      <a:pt x="146" y="21"/>
                      <a:pt x="301" y="21"/>
                    </a:cubicBezTo>
                    <a:cubicBezTo>
                      <a:pt x="456" y="21"/>
                      <a:pt x="582" y="147"/>
                      <a:pt x="582" y="301"/>
                    </a:cubicBezTo>
                    <a:cubicBezTo>
                      <a:pt x="582" y="456"/>
                      <a:pt x="456" y="582"/>
                      <a:pt x="301" y="58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89" name="Oval 164">
                <a:extLst>
                  <a:ext uri="{FF2B5EF4-FFF2-40B4-BE49-F238E27FC236}">
                    <a16:creationId xmlns:a16="http://schemas.microsoft.com/office/drawing/2014/main" id="{E679248F-8CA5-4FB3-802A-183C57E2C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3187"/>
                <a:ext cx="71" cy="7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090" name="Freeform 165">
                <a:extLst>
                  <a:ext uri="{FF2B5EF4-FFF2-40B4-BE49-F238E27FC236}">
                    <a16:creationId xmlns:a16="http://schemas.microsoft.com/office/drawing/2014/main" id="{84D83D53-9601-4E5C-BBC2-C249E9583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750"/>
                <a:ext cx="73" cy="62"/>
              </a:xfrm>
              <a:custGeom>
                <a:avLst/>
                <a:gdLst>
                  <a:gd name="T0" fmla="*/ 192 w 44"/>
                  <a:gd name="T1" fmla="*/ 60 h 35"/>
                  <a:gd name="T2" fmla="*/ 166 w 44"/>
                  <a:gd name="T3" fmla="*/ 151 h 35"/>
                  <a:gd name="T4" fmla="*/ 75 w 44"/>
                  <a:gd name="T5" fmla="*/ 179 h 35"/>
                  <a:gd name="T6" fmla="*/ 8 w 44"/>
                  <a:gd name="T7" fmla="*/ 129 h 35"/>
                  <a:gd name="T8" fmla="*/ 8 w 44"/>
                  <a:gd name="T9" fmla="*/ 129 h 35"/>
                  <a:gd name="T10" fmla="*/ 37 w 44"/>
                  <a:gd name="T11" fmla="*/ 44 h 35"/>
                  <a:gd name="T12" fmla="*/ 133 w 44"/>
                  <a:gd name="T13" fmla="*/ 12 h 35"/>
                  <a:gd name="T14" fmla="*/ 192 w 44"/>
                  <a:gd name="T15" fmla="*/ 6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35">
                    <a:moveTo>
                      <a:pt x="42" y="11"/>
                    </a:moveTo>
                    <a:cubicBezTo>
                      <a:pt x="44" y="18"/>
                      <a:pt x="43" y="24"/>
                      <a:pt x="36" y="27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8" y="35"/>
                      <a:pt x="4" y="30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16"/>
                      <a:pt x="1" y="10"/>
                      <a:pt x="8" y="8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6" y="0"/>
                      <a:pt x="41" y="4"/>
                      <a:pt x="42" y="1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1" name="Oval 166">
                <a:extLst>
                  <a:ext uri="{FF2B5EF4-FFF2-40B4-BE49-F238E27FC236}">
                    <a16:creationId xmlns:a16="http://schemas.microsoft.com/office/drawing/2014/main" id="{C154EA72-8934-4946-AEAE-9A8E17F1E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3248"/>
                <a:ext cx="229" cy="244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092" name="Freeform 167">
                <a:extLst>
                  <a:ext uri="{FF2B5EF4-FFF2-40B4-BE49-F238E27FC236}">
                    <a16:creationId xmlns:a16="http://schemas.microsoft.com/office/drawing/2014/main" id="{56825F7D-8B7D-48DF-9245-D87A1130A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320"/>
                <a:ext cx="71" cy="89"/>
              </a:xfrm>
              <a:custGeom>
                <a:avLst/>
                <a:gdLst>
                  <a:gd name="T0" fmla="*/ 139 w 43"/>
                  <a:gd name="T1" fmla="*/ 0 h 50"/>
                  <a:gd name="T2" fmla="*/ 0 w 43"/>
                  <a:gd name="T3" fmla="*/ 146 h 50"/>
                  <a:gd name="T4" fmla="*/ 130 w 43"/>
                  <a:gd name="T5" fmla="*/ 281 h 50"/>
                  <a:gd name="T6" fmla="*/ 145 w 43"/>
                  <a:gd name="T7" fmla="*/ 12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50">
                    <a:moveTo>
                      <a:pt x="31" y="0"/>
                    </a:moveTo>
                    <a:cubicBezTo>
                      <a:pt x="21" y="10"/>
                      <a:pt x="10" y="18"/>
                      <a:pt x="0" y="26"/>
                    </a:cubicBezTo>
                    <a:cubicBezTo>
                      <a:pt x="8" y="33"/>
                      <a:pt x="19" y="47"/>
                      <a:pt x="29" y="50"/>
                    </a:cubicBezTo>
                    <a:cubicBezTo>
                      <a:pt x="43" y="35"/>
                      <a:pt x="35" y="7"/>
                      <a:pt x="3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3" name="Freeform 168">
                <a:extLst>
                  <a:ext uri="{FF2B5EF4-FFF2-40B4-BE49-F238E27FC236}">
                    <a16:creationId xmlns:a16="http://schemas.microsoft.com/office/drawing/2014/main" id="{EE57A07C-F26E-4F86-91AA-52ABE7E7EF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630"/>
                <a:ext cx="106" cy="28"/>
              </a:xfrm>
              <a:custGeom>
                <a:avLst/>
                <a:gdLst>
                  <a:gd name="T0" fmla="*/ 13 w 64"/>
                  <a:gd name="T1" fmla="*/ 0 h 16"/>
                  <a:gd name="T2" fmla="*/ 0 w 64"/>
                  <a:gd name="T3" fmla="*/ 37 h 16"/>
                  <a:gd name="T4" fmla="*/ 41 w 64"/>
                  <a:gd name="T5" fmla="*/ 86 h 16"/>
                  <a:gd name="T6" fmla="*/ 250 w 64"/>
                  <a:gd name="T7" fmla="*/ 86 h 16"/>
                  <a:gd name="T8" fmla="*/ 292 w 64"/>
                  <a:gd name="T9" fmla="*/ 37 h 16"/>
                  <a:gd name="T10" fmla="*/ 277 w 64"/>
                  <a:gd name="T11" fmla="*/ 7 h 16"/>
                  <a:gd name="T12" fmla="*/ 13 w 6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6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12"/>
                      <a:pt x="4" y="16"/>
                      <a:pt x="9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60" y="16"/>
                      <a:pt x="64" y="12"/>
                      <a:pt x="64" y="7"/>
                    </a:cubicBezTo>
                    <a:cubicBezTo>
                      <a:pt x="64" y="4"/>
                      <a:pt x="63" y="2"/>
                      <a:pt x="61" y="1"/>
                    </a:cubicBezTo>
                    <a:cubicBezTo>
                      <a:pt x="35" y="6"/>
                      <a:pt x="19" y="3"/>
                      <a:pt x="3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69">
                <a:extLst>
                  <a:ext uri="{FF2B5EF4-FFF2-40B4-BE49-F238E27FC236}">
                    <a16:creationId xmlns:a16="http://schemas.microsoft.com/office/drawing/2014/main" id="{7B8AAEB2-E2B0-4810-B566-3F8F9F8BF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019"/>
                <a:ext cx="75" cy="103"/>
              </a:xfrm>
              <a:custGeom>
                <a:avLst/>
                <a:gdLst>
                  <a:gd name="T0" fmla="*/ 62 w 45"/>
                  <a:gd name="T1" fmla="*/ 0 h 58"/>
                  <a:gd name="T2" fmla="*/ 22 w 45"/>
                  <a:gd name="T3" fmla="*/ 12 h 58"/>
                  <a:gd name="T4" fmla="*/ 13 w 45"/>
                  <a:gd name="T5" fmla="*/ 78 h 58"/>
                  <a:gd name="T6" fmla="*/ 130 w 45"/>
                  <a:gd name="T7" fmla="*/ 289 h 58"/>
                  <a:gd name="T8" fmla="*/ 188 w 45"/>
                  <a:gd name="T9" fmla="*/ 309 h 58"/>
                  <a:gd name="T10" fmla="*/ 208 w 45"/>
                  <a:gd name="T11" fmla="*/ 275 h 58"/>
                  <a:gd name="T12" fmla="*/ 62 w 45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13" y="0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1" y="4"/>
                      <a:pt x="0" y="10"/>
                      <a:pt x="3" y="14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1" y="57"/>
                      <a:pt x="37" y="58"/>
                      <a:pt x="41" y="55"/>
                    </a:cubicBezTo>
                    <a:cubicBezTo>
                      <a:pt x="43" y="53"/>
                      <a:pt x="44" y="51"/>
                      <a:pt x="45" y="49"/>
                    </a:cubicBezTo>
                    <a:cubicBezTo>
                      <a:pt x="26" y="30"/>
                      <a:pt x="19" y="15"/>
                      <a:pt x="13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5" name="Freeform 170">
                <a:extLst>
                  <a:ext uri="{FF2B5EF4-FFF2-40B4-BE49-F238E27FC236}">
                    <a16:creationId xmlns:a16="http://schemas.microsoft.com/office/drawing/2014/main" id="{59FF92BB-A2AF-464A-A075-BAA5F68AA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33"/>
                <a:ext cx="441" cy="325"/>
              </a:xfrm>
              <a:custGeom>
                <a:avLst/>
                <a:gdLst>
                  <a:gd name="T0" fmla="*/ 806 w 266"/>
                  <a:gd name="T1" fmla="*/ 106 h 184"/>
                  <a:gd name="T2" fmla="*/ 781 w 266"/>
                  <a:gd name="T3" fmla="*/ 110 h 184"/>
                  <a:gd name="T4" fmla="*/ 76 w 266"/>
                  <a:gd name="T5" fmla="*/ 0 h 184"/>
                  <a:gd name="T6" fmla="*/ 0 w 266"/>
                  <a:gd name="T7" fmla="*/ 87 h 184"/>
                  <a:gd name="T8" fmla="*/ 8 w 266"/>
                  <a:gd name="T9" fmla="*/ 412 h 184"/>
                  <a:gd name="T10" fmla="*/ 406 w 266"/>
                  <a:gd name="T11" fmla="*/ 530 h 184"/>
                  <a:gd name="T12" fmla="*/ 401 w 266"/>
                  <a:gd name="T13" fmla="*/ 595 h 184"/>
                  <a:gd name="T14" fmla="*/ 594 w 266"/>
                  <a:gd name="T15" fmla="*/ 1014 h 184"/>
                  <a:gd name="T16" fmla="*/ 497 w 266"/>
                  <a:gd name="T17" fmla="*/ 740 h 184"/>
                  <a:gd name="T18" fmla="*/ 567 w 266"/>
                  <a:gd name="T19" fmla="*/ 509 h 184"/>
                  <a:gd name="T20" fmla="*/ 756 w 266"/>
                  <a:gd name="T21" fmla="*/ 366 h 184"/>
                  <a:gd name="T22" fmla="*/ 811 w 266"/>
                  <a:gd name="T23" fmla="*/ 359 h 184"/>
                  <a:gd name="T24" fmla="*/ 1127 w 266"/>
                  <a:gd name="T25" fmla="*/ 740 h 184"/>
                  <a:gd name="T26" fmla="*/ 1121 w 266"/>
                  <a:gd name="T27" fmla="*/ 761 h 184"/>
                  <a:gd name="T28" fmla="*/ 1185 w 266"/>
                  <a:gd name="T29" fmla="*/ 761 h 184"/>
                  <a:gd name="T30" fmla="*/ 1212 w 266"/>
                  <a:gd name="T31" fmla="*/ 595 h 184"/>
                  <a:gd name="T32" fmla="*/ 806 w 266"/>
                  <a:gd name="T33" fmla="*/ 106 h 1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6" h="184">
                    <a:moveTo>
                      <a:pt x="177" y="19"/>
                    </a:moveTo>
                    <a:cubicBezTo>
                      <a:pt x="175" y="19"/>
                      <a:pt x="173" y="20"/>
                      <a:pt x="171" y="20"/>
                    </a:cubicBezTo>
                    <a:cubicBezTo>
                      <a:pt x="108" y="8"/>
                      <a:pt x="17" y="0"/>
                      <a:pt x="17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8" y="100"/>
                      <a:pt x="88" y="104"/>
                      <a:pt x="88" y="108"/>
                    </a:cubicBezTo>
                    <a:cubicBezTo>
                      <a:pt x="88" y="140"/>
                      <a:pt x="105" y="168"/>
                      <a:pt x="130" y="184"/>
                    </a:cubicBezTo>
                    <a:cubicBezTo>
                      <a:pt x="117" y="172"/>
                      <a:pt x="109" y="154"/>
                      <a:pt x="109" y="134"/>
                    </a:cubicBezTo>
                    <a:cubicBezTo>
                      <a:pt x="109" y="118"/>
                      <a:pt x="114" y="103"/>
                      <a:pt x="124" y="92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70" y="66"/>
                      <a:pt x="174" y="65"/>
                      <a:pt x="178" y="65"/>
                    </a:cubicBezTo>
                    <a:cubicBezTo>
                      <a:pt x="216" y="65"/>
                      <a:pt x="247" y="96"/>
                      <a:pt x="247" y="134"/>
                    </a:cubicBezTo>
                    <a:cubicBezTo>
                      <a:pt x="247" y="136"/>
                      <a:pt x="247" y="137"/>
                      <a:pt x="246" y="138"/>
                    </a:cubicBezTo>
                    <a:cubicBezTo>
                      <a:pt x="260" y="138"/>
                      <a:pt x="260" y="138"/>
                      <a:pt x="260" y="138"/>
                    </a:cubicBezTo>
                    <a:cubicBezTo>
                      <a:pt x="264" y="129"/>
                      <a:pt x="266" y="119"/>
                      <a:pt x="266" y="108"/>
                    </a:cubicBezTo>
                    <a:cubicBezTo>
                      <a:pt x="266" y="59"/>
                      <a:pt x="226" y="19"/>
                      <a:pt x="177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6" name="Freeform 171">
                <a:extLst>
                  <a:ext uri="{FF2B5EF4-FFF2-40B4-BE49-F238E27FC236}">
                    <a16:creationId xmlns:a16="http://schemas.microsoft.com/office/drawing/2014/main" id="{BF878410-18F4-4F06-B0CA-D94106B86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3205"/>
                <a:ext cx="108" cy="165"/>
              </a:xfrm>
              <a:custGeom>
                <a:avLst/>
                <a:gdLst>
                  <a:gd name="T0" fmla="*/ 0 w 65"/>
                  <a:gd name="T1" fmla="*/ 0 h 93"/>
                  <a:gd name="T2" fmla="*/ 284 w 65"/>
                  <a:gd name="T3" fmla="*/ 520 h 9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93">
                    <a:moveTo>
                      <a:pt x="0" y="0"/>
                    </a:moveTo>
                    <a:cubicBezTo>
                      <a:pt x="23" y="2"/>
                      <a:pt x="65" y="29"/>
                      <a:pt x="62" y="93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7" name="Freeform 172">
                <a:extLst>
                  <a:ext uri="{FF2B5EF4-FFF2-40B4-BE49-F238E27FC236}">
                    <a16:creationId xmlns:a16="http://schemas.microsoft.com/office/drawing/2014/main" id="{B8DED8A5-C8B9-491C-B3FC-83AB889B5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6" y="2839"/>
                <a:ext cx="32" cy="72"/>
              </a:xfrm>
              <a:custGeom>
                <a:avLst/>
                <a:gdLst>
                  <a:gd name="T0" fmla="*/ 8 w 19"/>
                  <a:gd name="T1" fmla="*/ 7 h 41"/>
                  <a:gd name="T2" fmla="*/ 13 w 19"/>
                  <a:gd name="T3" fmla="*/ 221 h 41"/>
                  <a:gd name="T4" fmla="*/ 49 w 19"/>
                  <a:gd name="T5" fmla="*/ 151 h 41"/>
                  <a:gd name="T6" fmla="*/ 91 w 19"/>
                  <a:gd name="T7" fmla="*/ 93 h 41"/>
                  <a:gd name="T8" fmla="*/ 57 w 19"/>
                  <a:gd name="T9" fmla="*/ 21 h 41"/>
                  <a:gd name="T10" fmla="*/ 13 w 19"/>
                  <a:gd name="T11" fmla="*/ 0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41">
                    <a:moveTo>
                      <a:pt x="2" y="1"/>
                    </a:moveTo>
                    <a:cubicBezTo>
                      <a:pt x="5" y="14"/>
                      <a:pt x="0" y="28"/>
                      <a:pt x="3" y="41"/>
                    </a:cubicBezTo>
                    <a:cubicBezTo>
                      <a:pt x="3" y="36"/>
                      <a:pt x="7" y="32"/>
                      <a:pt x="10" y="28"/>
                    </a:cubicBezTo>
                    <a:cubicBezTo>
                      <a:pt x="12" y="26"/>
                      <a:pt x="18" y="20"/>
                      <a:pt x="19" y="17"/>
                    </a:cubicBezTo>
                    <a:cubicBezTo>
                      <a:pt x="19" y="13"/>
                      <a:pt x="15" y="7"/>
                      <a:pt x="12" y="4"/>
                    </a:cubicBezTo>
                    <a:cubicBezTo>
                      <a:pt x="9" y="1"/>
                      <a:pt x="5" y="2"/>
                      <a:pt x="3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8" name="Freeform 173">
                <a:extLst>
                  <a:ext uri="{FF2B5EF4-FFF2-40B4-BE49-F238E27FC236}">
                    <a16:creationId xmlns:a16="http://schemas.microsoft.com/office/drawing/2014/main" id="{CCCD3A3B-05EB-4355-A9D6-DBEC5D114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839"/>
                <a:ext cx="40" cy="42"/>
              </a:xfrm>
              <a:custGeom>
                <a:avLst/>
                <a:gdLst>
                  <a:gd name="T0" fmla="*/ 20 w 24"/>
                  <a:gd name="T1" fmla="*/ 12 h 24"/>
                  <a:gd name="T2" fmla="*/ 13 w 24"/>
                  <a:gd name="T3" fmla="*/ 130 h 24"/>
                  <a:gd name="T4" fmla="*/ 37 w 24"/>
                  <a:gd name="T5" fmla="*/ 44 h 24"/>
                  <a:gd name="T6" fmla="*/ 112 w 24"/>
                  <a:gd name="T7" fmla="*/ 16 h 24"/>
                  <a:gd name="T8" fmla="*/ 37 w 24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4" y="2"/>
                    </a:moveTo>
                    <a:cubicBezTo>
                      <a:pt x="0" y="6"/>
                      <a:pt x="0" y="19"/>
                      <a:pt x="3" y="24"/>
                    </a:cubicBezTo>
                    <a:cubicBezTo>
                      <a:pt x="3" y="17"/>
                      <a:pt x="1" y="13"/>
                      <a:pt x="8" y="8"/>
                    </a:cubicBezTo>
                    <a:cubicBezTo>
                      <a:pt x="12" y="5"/>
                      <a:pt x="19" y="4"/>
                      <a:pt x="24" y="3"/>
                    </a:cubicBezTo>
                    <a:cubicBezTo>
                      <a:pt x="19" y="0"/>
                      <a:pt x="13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9" name="Freeform 174">
                <a:extLst>
                  <a:ext uri="{FF2B5EF4-FFF2-40B4-BE49-F238E27FC236}">
                    <a16:creationId xmlns:a16="http://schemas.microsoft.com/office/drawing/2014/main" id="{2F79409B-F2DD-4E1F-9F90-1A2C967F7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8" y="2849"/>
                <a:ext cx="16" cy="14"/>
              </a:xfrm>
              <a:custGeom>
                <a:avLst/>
                <a:gdLst>
                  <a:gd name="T0" fmla="*/ 26 w 10"/>
                  <a:gd name="T1" fmla="*/ 7 h 8"/>
                  <a:gd name="T2" fmla="*/ 35 w 10"/>
                  <a:gd name="T3" fmla="*/ 37 h 8"/>
                  <a:gd name="T4" fmla="*/ 34 w 10"/>
                  <a:gd name="T5" fmla="*/ 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6" y="1"/>
                    </a:moveTo>
                    <a:cubicBezTo>
                      <a:pt x="0" y="5"/>
                      <a:pt x="4" y="8"/>
                      <a:pt x="9" y="7"/>
                    </a:cubicBezTo>
                    <a:cubicBezTo>
                      <a:pt x="10" y="5"/>
                      <a:pt x="9" y="3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0" name="Freeform 175">
                <a:extLst>
                  <a:ext uri="{FF2B5EF4-FFF2-40B4-BE49-F238E27FC236}">
                    <a16:creationId xmlns:a16="http://schemas.microsoft.com/office/drawing/2014/main" id="{99C9282F-743A-4916-8373-64D7232BD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3407"/>
                <a:ext cx="34" cy="62"/>
              </a:xfrm>
              <a:custGeom>
                <a:avLst/>
                <a:gdLst>
                  <a:gd name="T0" fmla="*/ 20 w 34"/>
                  <a:gd name="T1" fmla="*/ 28 h 62"/>
                  <a:gd name="T2" fmla="*/ 0 w 34"/>
                  <a:gd name="T3" fmla="*/ 0 h 62"/>
                  <a:gd name="T4" fmla="*/ 2 w 34"/>
                  <a:gd name="T5" fmla="*/ 32 h 62"/>
                  <a:gd name="T6" fmla="*/ 9 w 34"/>
                  <a:gd name="T7" fmla="*/ 55 h 62"/>
                  <a:gd name="T8" fmla="*/ 15 w 34"/>
                  <a:gd name="T9" fmla="*/ 62 h 62"/>
                  <a:gd name="T10" fmla="*/ 34 w 34"/>
                  <a:gd name="T11" fmla="*/ 46 h 62"/>
                  <a:gd name="T12" fmla="*/ 20 w 34"/>
                  <a:gd name="T13" fmla="*/ 28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2">
                    <a:moveTo>
                      <a:pt x="20" y="28"/>
                    </a:moveTo>
                    <a:lnTo>
                      <a:pt x="0" y="0"/>
                    </a:lnTo>
                    <a:lnTo>
                      <a:pt x="2" y="32"/>
                    </a:lnTo>
                    <a:lnTo>
                      <a:pt x="9" y="55"/>
                    </a:lnTo>
                    <a:lnTo>
                      <a:pt x="15" y="62"/>
                    </a:lnTo>
                    <a:lnTo>
                      <a:pt x="34" y="46"/>
                    </a:lnTo>
                    <a:lnTo>
                      <a:pt x="2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1" name="Freeform 176">
                <a:extLst>
                  <a:ext uri="{FF2B5EF4-FFF2-40B4-BE49-F238E27FC236}">
                    <a16:creationId xmlns:a16="http://schemas.microsoft.com/office/drawing/2014/main" id="{209BAB66-CAE6-4691-95E8-88798B40D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3407"/>
                <a:ext cx="34" cy="62"/>
              </a:xfrm>
              <a:custGeom>
                <a:avLst/>
                <a:gdLst>
                  <a:gd name="T0" fmla="*/ 20 w 34"/>
                  <a:gd name="T1" fmla="*/ 28 h 62"/>
                  <a:gd name="T2" fmla="*/ 0 w 34"/>
                  <a:gd name="T3" fmla="*/ 0 h 62"/>
                  <a:gd name="T4" fmla="*/ 2 w 34"/>
                  <a:gd name="T5" fmla="*/ 32 h 62"/>
                  <a:gd name="T6" fmla="*/ 9 w 34"/>
                  <a:gd name="T7" fmla="*/ 55 h 62"/>
                  <a:gd name="T8" fmla="*/ 15 w 34"/>
                  <a:gd name="T9" fmla="*/ 62 h 62"/>
                  <a:gd name="T10" fmla="*/ 34 w 34"/>
                  <a:gd name="T11" fmla="*/ 46 h 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62">
                    <a:moveTo>
                      <a:pt x="20" y="28"/>
                    </a:moveTo>
                    <a:lnTo>
                      <a:pt x="0" y="0"/>
                    </a:lnTo>
                    <a:lnTo>
                      <a:pt x="2" y="32"/>
                    </a:lnTo>
                    <a:lnTo>
                      <a:pt x="9" y="55"/>
                    </a:lnTo>
                    <a:lnTo>
                      <a:pt x="15" y="62"/>
                    </a:lnTo>
                    <a:lnTo>
                      <a:pt x="34" y="4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2" name="Freeform 177">
                <a:extLst>
                  <a:ext uri="{FF2B5EF4-FFF2-40B4-BE49-F238E27FC236}">
                    <a16:creationId xmlns:a16="http://schemas.microsoft.com/office/drawing/2014/main" id="{1A61BB9F-577E-45A8-A292-2B7D7DD4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3271"/>
                <a:ext cx="42" cy="56"/>
              </a:xfrm>
              <a:custGeom>
                <a:avLst/>
                <a:gdLst>
                  <a:gd name="T0" fmla="*/ 34 w 25"/>
                  <a:gd name="T1" fmla="*/ 0 h 32"/>
                  <a:gd name="T2" fmla="*/ 119 w 25"/>
                  <a:gd name="T3" fmla="*/ 49 h 32"/>
                  <a:gd name="T4" fmla="*/ 0 w 25"/>
                  <a:gd name="T5" fmla="*/ 172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2">
                    <a:moveTo>
                      <a:pt x="7" y="0"/>
                    </a:moveTo>
                    <a:cubicBezTo>
                      <a:pt x="10" y="0"/>
                      <a:pt x="25" y="9"/>
                      <a:pt x="25" y="9"/>
                    </a:cubicBezTo>
                    <a:cubicBezTo>
                      <a:pt x="0" y="32"/>
                      <a:pt x="0" y="32"/>
                      <a:pt x="0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3" name="Freeform 178">
                <a:extLst>
                  <a:ext uri="{FF2B5EF4-FFF2-40B4-BE49-F238E27FC236}">
                    <a16:creationId xmlns:a16="http://schemas.microsoft.com/office/drawing/2014/main" id="{E061BFC1-160E-4561-A2D1-80527351D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607"/>
                <a:ext cx="511" cy="242"/>
              </a:xfrm>
              <a:custGeom>
                <a:avLst/>
                <a:gdLst>
                  <a:gd name="T0" fmla="*/ 0 w 308"/>
                  <a:gd name="T1" fmla="*/ 754 h 137"/>
                  <a:gd name="T2" fmla="*/ 1407 w 308"/>
                  <a:gd name="T3" fmla="*/ 178 h 137"/>
                  <a:gd name="T4" fmla="*/ 0 w 308"/>
                  <a:gd name="T5" fmla="*/ 754 h 1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8" h="137">
                    <a:moveTo>
                      <a:pt x="0" y="137"/>
                    </a:moveTo>
                    <a:cubicBezTo>
                      <a:pt x="15" y="111"/>
                      <a:pt x="137" y="0"/>
                      <a:pt x="308" y="32"/>
                    </a:cubicBezTo>
                    <a:cubicBezTo>
                      <a:pt x="205" y="29"/>
                      <a:pt x="105" y="36"/>
                      <a:pt x="0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4" name="Freeform 179">
                <a:extLst>
                  <a:ext uri="{FF2B5EF4-FFF2-40B4-BE49-F238E27FC236}">
                    <a16:creationId xmlns:a16="http://schemas.microsoft.com/office/drawing/2014/main" id="{628305FD-E4F9-47C1-86F0-7AD1DB2A3A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4" y="2807"/>
                <a:ext cx="208" cy="504"/>
              </a:xfrm>
              <a:custGeom>
                <a:avLst/>
                <a:gdLst>
                  <a:gd name="T0" fmla="*/ 92 w 125"/>
                  <a:gd name="T1" fmla="*/ 1576 h 285"/>
                  <a:gd name="T2" fmla="*/ 576 w 125"/>
                  <a:gd name="T3" fmla="*/ 0 h 285"/>
                  <a:gd name="T4" fmla="*/ 92 w 125"/>
                  <a:gd name="T5" fmla="*/ 1576 h 2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5" h="285">
                    <a:moveTo>
                      <a:pt x="20" y="285"/>
                    </a:moveTo>
                    <a:cubicBezTo>
                      <a:pt x="0" y="117"/>
                      <a:pt x="104" y="15"/>
                      <a:pt x="125" y="0"/>
                    </a:cubicBezTo>
                    <a:cubicBezTo>
                      <a:pt x="91" y="37"/>
                      <a:pt x="16" y="125"/>
                      <a:pt x="20" y="2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5" name="Freeform 180">
                <a:extLst>
                  <a:ext uri="{FF2B5EF4-FFF2-40B4-BE49-F238E27FC236}">
                    <a16:creationId xmlns:a16="http://schemas.microsoft.com/office/drawing/2014/main" id="{6765C434-769C-4892-84B8-7E44CEE00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3173"/>
                <a:ext cx="408" cy="30"/>
              </a:xfrm>
              <a:custGeom>
                <a:avLst/>
                <a:gdLst>
                  <a:gd name="T0" fmla="*/ 0 w 246"/>
                  <a:gd name="T1" fmla="*/ 0 h 17"/>
                  <a:gd name="T2" fmla="*/ 1123 w 246"/>
                  <a:gd name="T3" fmla="*/ 9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6" h="17">
                    <a:moveTo>
                      <a:pt x="0" y="0"/>
                    </a:moveTo>
                    <a:cubicBezTo>
                      <a:pt x="32" y="0"/>
                      <a:pt x="246" y="17"/>
                      <a:pt x="246" y="17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6" name="Oval 181">
                <a:extLst>
                  <a:ext uri="{FF2B5EF4-FFF2-40B4-BE49-F238E27FC236}">
                    <a16:creationId xmlns:a16="http://schemas.microsoft.com/office/drawing/2014/main" id="{E04EA028-EE66-4F78-9F90-ED7BE5232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2692"/>
                <a:ext cx="999" cy="1067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07" name="Freeform 182">
                <a:extLst>
                  <a:ext uri="{FF2B5EF4-FFF2-40B4-BE49-F238E27FC236}">
                    <a16:creationId xmlns:a16="http://schemas.microsoft.com/office/drawing/2014/main" id="{4344CBFC-CA11-4FA4-996B-3D19315AA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1" y="2642"/>
                <a:ext cx="1052" cy="439"/>
              </a:xfrm>
              <a:custGeom>
                <a:avLst/>
                <a:gdLst>
                  <a:gd name="T0" fmla="*/ 2773 w 634"/>
                  <a:gd name="T1" fmla="*/ 1030 h 248"/>
                  <a:gd name="T2" fmla="*/ 1415 w 634"/>
                  <a:gd name="T3" fmla="*/ 0 h 248"/>
                  <a:gd name="T4" fmla="*/ 28 w 634"/>
                  <a:gd name="T5" fmla="*/ 1115 h 248"/>
                  <a:gd name="T6" fmla="*/ 222 w 634"/>
                  <a:gd name="T7" fmla="*/ 977 h 248"/>
                  <a:gd name="T8" fmla="*/ 234 w 634"/>
                  <a:gd name="T9" fmla="*/ 977 h 248"/>
                  <a:gd name="T10" fmla="*/ 1415 w 634"/>
                  <a:gd name="T11" fmla="*/ 158 h 248"/>
                  <a:gd name="T12" fmla="*/ 2723 w 634"/>
                  <a:gd name="T13" fmla="*/ 1310 h 248"/>
                  <a:gd name="T14" fmla="*/ 2806 w 634"/>
                  <a:gd name="T15" fmla="*/ 1375 h 248"/>
                  <a:gd name="T16" fmla="*/ 2897 w 634"/>
                  <a:gd name="T17" fmla="*/ 1152 h 248"/>
                  <a:gd name="T18" fmla="*/ 2773 w 634"/>
                  <a:gd name="T19" fmla="*/ 1030 h 2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4" h="248">
                    <a:moveTo>
                      <a:pt x="607" y="186"/>
                    </a:moveTo>
                    <a:cubicBezTo>
                      <a:pt x="554" y="76"/>
                      <a:pt x="441" y="0"/>
                      <a:pt x="310" y="0"/>
                    </a:cubicBezTo>
                    <a:cubicBezTo>
                      <a:pt x="173" y="0"/>
                      <a:pt x="56" y="83"/>
                      <a:pt x="6" y="201"/>
                    </a:cubicBezTo>
                    <a:cubicBezTo>
                      <a:pt x="0" y="214"/>
                      <a:pt x="25" y="185"/>
                      <a:pt x="49" y="176"/>
                    </a:cubicBezTo>
                    <a:cubicBezTo>
                      <a:pt x="49" y="176"/>
                      <a:pt x="50" y="176"/>
                      <a:pt x="51" y="176"/>
                    </a:cubicBezTo>
                    <a:cubicBezTo>
                      <a:pt x="103" y="87"/>
                      <a:pt x="200" y="28"/>
                      <a:pt x="310" y="28"/>
                    </a:cubicBezTo>
                    <a:cubicBezTo>
                      <a:pt x="444" y="28"/>
                      <a:pt x="557" y="115"/>
                      <a:pt x="596" y="236"/>
                    </a:cubicBezTo>
                    <a:cubicBezTo>
                      <a:pt x="614" y="248"/>
                      <a:pt x="614" y="248"/>
                      <a:pt x="614" y="248"/>
                    </a:cubicBezTo>
                    <a:cubicBezTo>
                      <a:pt x="614" y="248"/>
                      <a:pt x="634" y="212"/>
                      <a:pt x="634" y="208"/>
                    </a:cubicBezTo>
                    <a:lnTo>
                      <a:pt x="607" y="186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08" name="Oval 183">
                <a:extLst>
                  <a:ext uri="{FF2B5EF4-FFF2-40B4-BE49-F238E27FC236}">
                    <a16:creationId xmlns:a16="http://schemas.microsoft.com/office/drawing/2014/main" id="{4FD11E38-6991-4264-AB77-20CF8F331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2729"/>
                <a:ext cx="933" cy="993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09" name="Oval 184">
                <a:extLst>
                  <a:ext uri="{FF2B5EF4-FFF2-40B4-BE49-F238E27FC236}">
                    <a16:creationId xmlns:a16="http://schemas.microsoft.com/office/drawing/2014/main" id="{C3E9C9D0-73C7-4ED6-83C5-6F594DC64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" y="3173"/>
                <a:ext cx="99" cy="105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10" name="Freeform 185">
                <a:extLst>
                  <a:ext uri="{FF2B5EF4-FFF2-40B4-BE49-F238E27FC236}">
                    <a16:creationId xmlns:a16="http://schemas.microsoft.com/office/drawing/2014/main" id="{972B7E6B-2E12-4263-9BEE-E807BAA1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2828"/>
                <a:ext cx="104" cy="149"/>
              </a:xfrm>
              <a:custGeom>
                <a:avLst/>
                <a:gdLst>
                  <a:gd name="T0" fmla="*/ 276 w 63"/>
                  <a:gd name="T1" fmla="*/ 135 h 84"/>
                  <a:gd name="T2" fmla="*/ 284 w 63"/>
                  <a:gd name="T3" fmla="*/ 110 h 84"/>
                  <a:gd name="T4" fmla="*/ 234 w 63"/>
                  <a:gd name="T5" fmla="*/ 35 h 84"/>
                  <a:gd name="T6" fmla="*/ 68 w 63"/>
                  <a:gd name="T7" fmla="*/ 12 h 84"/>
                  <a:gd name="T8" fmla="*/ 58 w 63"/>
                  <a:gd name="T9" fmla="*/ 452 h 84"/>
                  <a:gd name="T10" fmla="*/ 117 w 63"/>
                  <a:gd name="T11" fmla="*/ 452 h 84"/>
                  <a:gd name="T12" fmla="*/ 276 w 63"/>
                  <a:gd name="T13" fmla="*/ 135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84">
                    <a:moveTo>
                      <a:pt x="61" y="24"/>
                    </a:moveTo>
                    <a:cubicBezTo>
                      <a:pt x="63" y="20"/>
                      <a:pt x="63" y="20"/>
                      <a:pt x="63" y="20"/>
                    </a:cubicBezTo>
                    <a:cubicBezTo>
                      <a:pt x="63" y="20"/>
                      <a:pt x="58" y="10"/>
                      <a:pt x="52" y="6"/>
                    </a:cubicBezTo>
                    <a:cubicBezTo>
                      <a:pt x="46" y="2"/>
                      <a:pt x="24" y="0"/>
                      <a:pt x="15" y="2"/>
                    </a:cubicBezTo>
                    <a:cubicBezTo>
                      <a:pt x="0" y="2"/>
                      <a:pt x="9" y="77"/>
                      <a:pt x="13" y="81"/>
                    </a:cubicBezTo>
                    <a:cubicBezTo>
                      <a:pt x="15" y="84"/>
                      <a:pt x="21" y="83"/>
                      <a:pt x="26" y="81"/>
                    </a:cubicBezTo>
                    <a:cubicBezTo>
                      <a:pt x="36" y="61"/>
                      <a:pt x="47" y="42"/>
                      <a:pt x="61" y="2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1" name="Oval 186">
                <a:extLst>
                  <a:ext uri="{FF2B5EF4-FFF2-40B4-BE49-F238E27FC236}">
                    <a16:creationId xmlns:a16="http://schemas.microsoft.com/office/drawing/2014/main" id="{2DE49B19-5DAA-4A3F-AC13-C079D8363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2692"/>
                <a:ext cx="1000" cy="1067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12" name="Freeform 187">
                <a:extLst>
                  <a:ext uri="{FF2B5EF4-FFF2-40B4-BE49-F238E27FC236}">
                    <a16:creationId xmlns:a16="http://schemas.microsoft.com/office/drawing/2014/main" id="{16A07DD9-2322-486D-800B-895A37349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2692"/>
                <a:ext cx="499" cy="1067"/>
              </a:xfrm>
              <a:custGeom>
                <a:avLst/>
                <a:gdLst>
                  <a:gd name="T0" fmla="*/ 1371 w 301"/>
                  <a:gd name="T1" fmla="*/ 3341 h 603"/>
                  <a:gd name="T2" fmla="*/ 0 w 301"/>
                  <a:gd name="T3" fmla="*/ 1669 h 603"/>
                  <a:gd name="T4" fmla="*/ 1371 w 301"/>
                  <a:gd name="T5" fmla="*/ 0 h 6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1" h="603">
                    <a:moveTo>
                      <a:pt x="301" y="603"/>
                    </a:moveTo>
                    <a:cubicBezTo>
                      <a:pt x="135" y="603"/>
                      <a:pt x="0" y="468"/>
                      <a:pt x="0" y="301"/>
                    </a:cubicBezTo>
                    <a:cubicBezTo>
                      <a:pt x="0" y="135"/>
                      <a:pt x="135" y="0"/>
                      <a:pt x="30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3" name="Freeform 188">
                <a:extLst>
                  <a:ext uri="{FF2B5EF4-FFF2-40B4-BE49-F238E27FC236}">
                    <a16:creationId xmlns:a16="http://schemas.microsoft.com/office/drawing/2014/main" id="{B01E1AEE-8369-4A43-A676-7C530CFA0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2653"/>
                <a:ext cx="535" cy="908"/>
              </a:xfrm>
              <a:custGeom>
                <a:avLst/>
                <a:gdLst>
                  <a:gd name="T0" fmla="*/ 376 w 323"/>
                  <a:gd name="T1" fmla="*/ 2800 h 513"/>
                  <a:gd name="T2" fmla="*/ 99 w 323"/>
                  <a:gd name="T3" fmla="*/ 1791 h 513"/>
                  <a:gd name="T4" fmla="*/ 1383 w 323"/>
                  <a:gd name="T5" fmla="*/ 129 h 513"/>
                  <a:gd name="T6" fmla="*/ 1468 w 323"/>
                  <a:gd name="T7" fmla="*/ 0 h 513"/>
                  <a:gd name="T8" fmla="*/ 0 w 323"/>
                  <a:gd name="T9" fmla="*/ 1791 h 513"/>
                  <a:gd name="T10" fmla="*/ 277 w 323"/>
                  <a:gd name="T11" fmla="*/ 2844 h 513"/>
                  <a:gd name="T12" fmla="*/ 376 w 323"/>
                  <a:gd name="T13" fmla="*/ 2800 h 5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3" h="513">
                    <a:moveTo>
                      <a:pt x="83" y="505"/>
                    </a:moveTo>
                    <a:cubicBezTo>
                      <a:pt x="45" y="455"/>
                      <a:pt x="22" y="392"/>
                      <a:pt x="22" y="323"/>
                    </a:cubicBezTo>
                    <a:cubicBezTo>
                      <a:pt x="22" y="164"/>
                      <a:pt x="146" y="33"/>
                      <a:pt x="304" y="23"/>
                    </a:cubicBezTo>
                    <a:cubicBezTo>
                      <a:pt x="310" y="22"/>
                      <a:pt x="323" y="0"/>
                      <a:pt x="323" y="0"/>
                    </a:cubicBezTo>
                    <a:cubicBezTo>
                      <a:pt x="145" y="0"/>
                      <a:pt x="0" y="145"/>
                      <a:pt x="0" y="323"/>
                    </a:cubicBezTo>
                    <a:cubicBezTo>
                      <a:pt x="0" y="394"/>
                      <a:pt x="23" y="460"/>
                      <a:pt x="61" y="513"/>
                    </a:cubicBezTo>
                    <a:cubicBezTo>
                      <a:pt x="61" y="513"/>
                      <a:pt x="83" y="506"/>
                      <a:pt x="83" y="505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4" name="Oval 189">
                <a:extLst>
                  <a:ext uri="{FF2B5EF4-FFF2-40B4-BE49-F238E27FC236}">
                    <a16:creationId xmlns:a16="http://schemas.microsoft.com/office/drawing/2014/main" id="{1347880D-1EE3-4CE0-91D5-62517A837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9" y="2729"/>
                <a:ext cx="930" cy="993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15" name="Oval 190">
                <a:extLst>
                  <a:ext uri="{FF2B5EF4-FFF2-40B4-BE49-F238E27FC236}">
                    <a16:creationId xmlns:a16="http://schemas.microsoft.com/office/drawing/2014/main" id="{0664BD96-8937-4747-A599-02FF70EB9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9" y="3187"/>
                <a:ext cx="71" cy="77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16" name="Freeform 191">
                <a:extLst>
                  <a:ext uri="{FF2B5EF4-FFF2-40B4-BE49-F238E27FC236}">
                    <a16:creationId xmlns:a16="http://schemas.microsoft.com/office/drawing/2014/main" id="{E210FE49-5E81-424E-B6C6-FC7628F9F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2240"/>
                <a:ext cx="156" cy="362"/>
              </a:xfrm>
              <a:custGeom>
                <a:avLst/>
                <a:gdLst>
                  <a:gd name="T0" fmla="*/ 0 w 94"/>
                  <a:gd name="T1" fmla="*/ 50 h 204"/>
                  <a:gd name="T2" fmla="*/ 380 w 94"/>
                  <a:gd name="T3" fmla="*/ 901 h 204"/>
                  <a:gd name="T4" fmla="*/ 13 w 94"/>
                  <a:gd name="T5" fmla="*/ 1118 h 20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4" h="204">
                    <a:moveTo>
                      <a:pt x="0" y="9"/>
                    </a:moveTo>
                    <a:cubicBezTo>
                      <a:pt x="36" y="0"/>
                      <a:pt x="94" y="118"/>
                      <a:pt x="83" y="161"/>
                    </a:cubicBezTo>
                    <a:cubicBezTo>
                      <a:pt x="72" y="204"/>
                      <a:pt x="9" y="203"/>
                      <a:pt x="3" y="20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7" name="Freeform 192">
                <a:extLst>
                  <a:ext uri="{FF2B5EF4-FFF2-40B4-BE49-F238E27FC236}">
                    <a16:creationId xmlns:a16="http://schemas.microsoft.com/office/drawing/2014/main" id="{A67E0BD9-9CB7-4338-BB2D-605B3849E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1" y="2750"/>
                <a:ext cx="73" cy="62"/>
              </a:xfrm>
              <a:custGeom>
                <a:avLst/>
                <a:gdLst>
                  <a:gd name="T0" fmla="*/ 192 w 44"/>
                  <a:gd name="T1" fmla="*/ 60 h 35"/>
                  <a:gd name="T2" fmla="*/ 166 w 44"/>
                  <a:gd name="T3" fmla="*/ 151 h 35"/>
                  <a:gd name="T4" fmla="*/ 75 w 44"/>
                  <a:gd name="T5" fmla="*/ 179 h 35"/>
                  <a:gd name="T6" fmla="*/ 8 w 44"/>
                  <a:gd name="T7" fmla="*/ 129 h 35"/>
                  <a:gd name="T8" fmla="*/ 8 w 44"/>
                  <a:gd name="T9" fmla="*/ 129 h 35"/>
                  <a:gd name="T10" fmla="*/ 37 w 44"/>
                  <a:gd name="T11" fmla="*/ 44 h 35"/>
                  <a:gd name="T12" fmla="*/ 133 w 44"/>
                  <a:gd name="T13" fmla="*/ 12 h 35"/>
                  <a:gd name="T14" fmla="*/ 192 w 44"/>
                  <a:gd name="T15" fmla="*/ 60 h 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35">
                    <a:moveTo>
                      <a:pt x="42" y="11"/>
                    </a:moveTo>
                    <a:cubicBezTo>
                      <a:pt x="44" y="18"/>
                      <a:pt x="43" y="24"/>
                      <a:pt x="36" y="27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8" y="35"/>
                      <a:pt x="4" y="30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16"/>
                      <a:pt x="1" y="10"/>
                      <a:pt x="8" y="8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6" y="0"/>
                      <a:pt x="41" y="4"/>
                      <a:pt x="42" y="1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8" name="Freeform 193">
                <a:extLst>
                  <a:ext uri="{FF2B5EF4-FFF2-40B4-BE49-F238E27FC236}">
                    <a16:creationId xmlns:a16="http://schemas.microsoft.com/office/drawing/2014/main" id="{51EB4437-C3DF-46E9-B61F-2D049CC30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455"/>
                <a:ext cx="83" cy="69"/>
              </a:xfrm>
              <a:custGeom>
                <a:avLst/>
                <a:gdLst>
                  <a:gd name="T0" fmla="*/ 168 w 50"/>
                  <a:gd name="T1" fmla="*/ 150 h 39"/>
                  <a:gd name="T2" fmla="*/ 20 w 50"/>
                  <a:gd name="T3" fmla="*/ 0 h 39"/>
                  <a:gd name="T4" fmla="*/ 229 w 50"/>
                  <a:gd name="T5" fmla="*/ 211 h 39"/>
                  <a:gd name="T6" fmla="*/ 168 w 50"/>
                  <a:gd name="T7" fmla="*/ 15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9">
                    <a:moveTo>
                      <a:pt x="37" y="27"/>
                    </a:moveTo>
                    <a:cubicBezTo>
                      <a:pt x="21" y="21"/>
                      <a:pt x="12" y="12"/>
                      <a:pt x="4" y="0"/>
                    </a:cubicBezTo>
                    <a:cubicBezTo>
                      <a:pt x="0" y="18"/>
                      <a:pt x="5" y="39"/>
                      <a:pt x="50" y="38"/>
                    </a:cubicBezTo>
                    <a:cubicBezTo>
                      <a:pt x="46" y="33"/>
                      <a:pt x="41" y="29"/>
                      <a:pt x="37" y="27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19" name="Freeform 194">
                <a:extLst>
                  <a:ext uri="{FF2B5EF4-FFF2-40B4-BE49-F238E27FC236}">
                    <a16:creationId xmlns:a16="http://schemas.microsoft.com/office/drawing/2014/main" id="{781A7F69-F249-4393-BA9A-443A0C11C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2455"/>
                <a:ext cx="83" cy="69"/>
              </a:xfrm>
              <a:custGeom>
                <a:avLst/>
                <a:gdLst>
                  <a:gd name="T0" fmla="*/ 168 w 50"/>
                  <a:gd name="T1" fmla="*/ 150 h 39"/>
                  <a:gd name="T2" fmla="*/ 20 w 50"/>
                  <a:gd name="T3" fmla="*/ 0 h 39"/>
                  <a:gd name="T4" fmla="*/ 229 w 50"/>
                  <a:gd name="T5" fmla="*/ 211 h 39"/>
                  <a:gd name="T6" fmla="*/ 168 w 50"/>
                  <a:gd name="T7" fmla="*/ 15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39">
                    <a:moveTo>
                      <a:pt x="37" y="27"/>
                    </a:moveTo>
                    <a:cubicBezTo>
                      <a:pt x="21" y="21"/>
                      <a:pt x="12" y="12"/>
                      <a:pt x="4" y="0"/>
                    </a:cubicBezTo>
                    <a:cubicBezTo>
                      <a:pt x="0" y="18"/>
                      <a:pt x="5" y="39"/>
                      <a:pt x="50" y="38"/>
                    </a:cubicBezTo>
                    <a:cubicBezTo>
                      <a:pt x="46" y="33"/>
                      <a:pt x="41" y="29"/>
                      <a:pt x="37" y="2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0" name="Line 195">
                <a:extLst>
                  <a:ext uri="{FF2B5EF4-FFF2-40B4-BE49-F238E27FC236}">
                    <a16:creationId xmlns:a16="http://schemas.microsoft.com/office/drawing/2014/main" id="{BAFFEC10-9436-4FD9-9D6B-3522A78C29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91" y="3226"/>
                <a:ext cx="463" cy="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1" name="Line 196">
                <a:extLst>
                  <a:ext uri="{FF2B5EF4-FFF2-40B4-BE49-F238E27FC236}">
                    <a16:creationId xmlns:a16="http://schemas.microsoft.com/office/drawing/2014/main" id="{10806A6F-C546-4340-9CD2-9761FE51E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457" y="3228"/>
                <a:ext cx="1" cy="494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2" name="Line 197">
                <a:extLst>
                  <a:ext uri="{FF2B5EF4-FFF2-40B4-BE49-F238E27FC236}">
                    <a16:creationId xmlns:a16="http://schemas.microsoft.com/office/drawing/2014/main" id="{CA658A91-FA1F-46DC-82CD-4609FEA092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9" y="3225"/>
                <a:ext cx="464" cy="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3" name="Line 198">
                <a:extLst>
                  <a:ext uri="{FF2B5EF4-FFF2-40B4-BE49-F238E27FC236}">
                    <a16:creationId xmlns:a16="http://schemas.microsoft.com/office/drawing/2014/main" id="{97AC9155-53F3-47DF-87E3-E4A9F95CE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56" y="2729"/>
                <a:ext cx="1" cy="494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4" name="Line 199">
                <a:extLst>
                  <a:ext uri="{FF2B5EF4-FFF2-40B4-BE49-F238E27FC236}">
                    <a16:creationId xmlns:a16="http://schemas.microsoft.com/office/drawing/2014/main" id="{D699FD8F-3232-45D0-8AC9-94BFF5A38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27" y="3228"/>
                <a:ext cx="329" cy="349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5" name="Line 200">
                <a:extLst>
                  <a:ext uri="{FF2B5EF4-FFF2-40B4-BE49-F238E27FC236}">
                    <a16:creationId xmlns:a16="http://schemas.microsoft.com/office/drawing/2014/main" id="{CC7C87FB-E2BA-40AF-B788-F4DC84088D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59" y="3226"/>
                <a:ext cx="328" cy="35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6" name="Line 201">
                <a:extLst>
                  <a:ext uri="{FF2B5EF4-FFF2-40B4-BE49-F238E27FC236}">
                    <a16:creationId xmlns:a16="http://schemas.microsoft.com/office/drawing/2014/main" id="{5DF2E350-F393-4AB0-97A9-EC6D68E43C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7" y="2874"/>
                <a:ext cx="329" cy="349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7" name="Line 202">
                <a:extLst>
                  <a:ext uri="{FF2B5EF4-FFF2-40B4-BE49-F238E27FC236}">
                    <a16:creationId xmlns:a16="http://schemas.microsoft.com/office/drawing/2014/main" id="{85FC132C-3044-49E5-8F80-C6DF6059B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27" y="2874"/>
                <a:ext cx="327" cy="35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8" name="Line 203">
                <a:extLst>
                  <a:ext uri="{FF2B5EF4-FFF2-40B4-BE49-F238E27FC236}">
                    <a16:creationId xmlns:a16="http://schemas.microsoft.com/office/drawing/2014/main" id="{E6BC4D35-13C8-4333-B865-4FA6D61266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280" y="3228"/>
                <a:ext cx="176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29" name="Line 204">
                <a:extLst>
                  <a:ext uri="{FF2B5EF4-FFF2-40B4-BE49-F238E27FC236}">
                    <a16:creationId xmlns:a16="http://schemas.microsoft.com/office/drawing/2014/main" id="{3F820D74-55F3-498E-B8B9-F9605B56E3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59" y="3226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0" name="Line 205">
                <a:extLst>
                  <a:ext uri="{FF2B5EF4-FFF2-40B4-BE49-F238E27FC236}">
                    <a16:creationId xmlns:a16="http://schemas.microsoft.com/office/drawing/2014/main" id="{77426413-DB5D-4B6B-B283-915C4BA61A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7" y="2766"/>
                <a:ext cx="178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1" name="Line 206">
                <a:extLst>
                  <a:ext uri="{FF2B5EF4-FFF2-40B4-BE49-F238E27FC236}">
                    <a16:creationId xmlns:a16="http://schemas.microsoft.com/office/drawing/2014/main" id="{F4CFDF00-C08F-4B92-B40A-377AE764F0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26" y="3035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2" name="Line 207">
                <a:extLst>
                  <a:ext uri="{FF2B5EF4-FFF2-40B4-BE49-F238E27FC236}">
                    <a16:creationId xmlns:a16="http://schemas.microsoft.com/office/drawing/2014/main" id="{62DA0F3E-2440-44CB-8ACF-B505BAA5D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59" y="3228"/>
                <a:ext cx="176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3" name="Line 208">
                <a:extLst>
                  <a:ext uri="{FF2B5EF4-FFF2-40B4-BE49-F238E27FC236}">
                    <a16:creationId xmlns:a16="http://schemas.microsoft.com/office/drawing/2014/main" id="{0217CAF2-F218-4BF5-AD2D-35A6578B70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459" y="3035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4" name="Line 209">
                <a:extLst>
                  <a:ext uri="{FF2B5EF4-FFF2-40B4-BE49-F238E27FC236}">
                    <a16:creationId xmlns:a16="http://schemas.microsoft.com/office/drawing/2014/main" id="{820CBD37-C6D5-4ADB-BB05-4256B25ED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8" y="2766"/>
                <a:ext cx="178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5" name="Line 210">
                <a:extLst>
                  <a:ext uri="{FF2B5EF4-FFF2-40B4-BE49-F238E27FC236}">
                    <a16:creationId xmlns:a16="http://schemas.microsoft.com/office/drawing/2014/main" id="{7A5EE274-1AA6-4C32-A25F-581A91F644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026" y="3226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6" name="Line 211">
                <a:extLst>
                  <a:ext uri="{FF2B5EF4-FFF2-40B4-BE49-F238E27FC236}">
                    <a16:creationId xmlns:a16="http://schemas.microsoft.com/office/drawing/2014/main" id="{A9680DA0-80E4-40B0-AC9C-83C4306C46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07" y="3226"/>
                <a:ext cx="463" cy="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7" name="Line 212">
                <a:extLst>
                  <a:ext uri="{FF2B5EF4-FFF2-40B4-BE49-F238E27FC236}">
                    <a16:creationId xmlns:a16="http://schemas.microsoft.com/office/drawing/2014/main" id="{C0C8FBF7-6748-4F18-A524-7B4DCA32DF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73" y="3228"/>
                <a:ext cx="1" cy="494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8" name="Line 213">
                <a:extLst>
                  <a:ext uri="{FF2B5EF4-FFF2-40B4-BE49-F238E27FC236}">
                    <a16:creationId xmlns:a16="http://schemas.microsoft.com/office/drawing/2014/main" id="{2504ACCD-E6B3-42CC-BBFB-5CEF4AD5B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75" y="3225"/>
                <a:ext cx="464" cy="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39" name="Line 214">
                <a:extLst>
                  <a:ext uri="{FF2B5EF4-FFF2-40B4-BE49-F238E27FC236}">
                    <a16:creationId xmlns:a16="http://schemas.microsoft.com/office/drawing/2014/main" id="{3EE8567B-3F93-45E6-A095-0BF0DDA5C4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72" y="2729"/>
                <a:ext cx="1" cy="494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0" name="Line 215">
                <a:extLst>
                  <a:ext uri="{FF2B5EF4-FFF2-40B4-BE49-F238E27FC236}">
                    <a16:creationId xmlns:a16="http://schemas.microsoft.com/office/drawing/2014/main" id="{37C6C65E-5CCC-445A-8D4E-20FEDD9BC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43" y="3228"/>
                <a:ext cx="329" cy="349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1" name="Line 216">
                <a:extLst>
                  <a:ext uri="{FF2B5EF4-FFF2-40B4-BE49-F238E27FC236}">
                    <a16:creationId xmlns:a16="http://schemas.microsoft.com/office/drawing/2014/main" id="{98F46423-5C43-4C34-A874-1F5976156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75" y="3226"/>
                <a:ext cx="328" cy="35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2" name="Line 217">
                <a:extLst>
                  <a:ext uri="{FF2B5EF4-FFF2-40B4-BE49-F238E27FC236}">
                    <a16:creationId xmlns:a16="http://schemas.microsoft.com/office/drawing/2014/main" id="{14693034-BAF9-4D0F-A7F7-E304EB188D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73" y="2874"/>
                <a:ext cx="329" cy="349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3" name="Line 218">
                <a:extLst>
                  <a:ext uri="{FF2B5EF4-FFF2-40B4-BE49-F238E27FC236}">
                    <a16:creationId xmlns:a16="http://schemas.microsoft.com/office/drawing/2014/main" id="{605C4DAA-BC7F-4F5F-889D-AB2CB01C3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43" y="2874"/>
                <a:ext cx="327" cy="351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4" name="Line 219">
                <a:extLst>
                  <a:ext uri="{FF2B5EF4-FFF2-40B4-BE49-F238E27FC236}">
                    <a16:creationId xmlns:a16="http://schemas.microsoft.com/office/drawing/2014/main" id="{E565A73B-15CD-4022-AD34-6C5F855672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96" y="3228"/>
                <a:ext cx="176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5" name="Line 220">
                <a:extLst>
                  <a:ext uri="{FF2B5EF4-FFF2-40B4-BE49-F238E27FC236}">
                    <a16:creationId xmlns:a16="http://schemas.microsoft.com/office/drawing/2014/main" id="{7117A28A-5F58-43A8-8E21-47BD1F5925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75" y="3226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6" name="Line 221">
                <a:extLst>
                  <a:ext uri="{FF2B5EF4-FFF2-40B4-BE49-F238E27FC236}">
                    <a16:creationId xmlns:a16="http://schemas.microsoft.com/office/drawing/2014/main" id="{B71FDB83-8DD1-4580-B7DF-89886609B1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73" y="2766"/>
                <a:ext cx="178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7" name="Line 222">
                <a:extLst>
                  <a:ext uri="{FF2B5EF4-FFF2-40B4-BE49-F238E27FC236}">
                    <a16:creationId xmlns:a16="http://schemas.microsoft.com/office/drawing/2014/main" id="{430D54E7-1497-4A26-9AE1-7B61D0B568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42" y="3035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8" name="Line 223">
                <a:extLst>
                  <a:ext uri="{FF2B5EF4-FFF2-40B4-BE49-F238E27FC236}">
                    <a16:creationId xmlns:a16="http://schemas.microsoft.com/office/drawing/2014/main" id="{EAEB8B10-2221-4D31-8DC1-FFEB52A976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975" y="3228"/>
                <a:ext cx="176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49" name="Line 224">
                <a:extLst>
                  <a:ext uri="{FF2B5EF4-FFF2-40B4-BE49-F238E27FC236}">
                    <a16:creationId xmlns:a16="http://schemas.microsoft.com/office/drawing/2014/main" id="{935A8C8E-42BD-4D97-85D2-D80EA231F0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975" y="3035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0" name="Line 225">
                <a:extLst>
                  <a:ext uri="{FF2B5EF4-FFF2-40B4-BE49-F238E27FC236}">
                    <a16:creationId xmlns:a16="http://schemas.microsoft.com/office/drawing/2014/main" id="{403D89E6-0261-41CC-A05A-1397CF450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94" y="2766"/>
                <a:ext cx="178" cy="457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1" name="Line 226">
                <a:extLst>
                  <a:ext uri="{FF2B5EF4-FFF2-40B4-BE49-F238E27FC236}">
                    <a16:creationId xmlns:a16="http://schemas.microsoft.com/office/drawing/2014/main" id="{570911CC-5913-47D8-BA42-C9E749BBD3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542" y="3226"/>
                <a:ext cx="428" cy="190"/>
              </a:xfrm>
              <a:prstGeom prst="lin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2" name="Oval 227">
                <a:extLst>
                  <a:ext uri="{FF2B5EF4-FFF2-40B4-BE49-F238E27FC236}">
                    <a16:creationId xmlns:a16="http://schemas.microsoft.com/office/drawing/2014/main" id="{E60FC1F0-5608-4F66-AC82-EC081552E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8" y="3248"/>
                <a:ext cx="229" cy="244"/>
              </a:xfrm>
              <a:prstGeom prst="ellips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53" name="Freeform 228">
                <a:extLst>
                  <a:ext uri="{FF2B5EF4-FFF2-40B4-BE49-F238E27FC236}">
                    <a16:creationId xmlns:a16="http://schemas.microsoft.com/office/drawing/2014/main" id="{1CF84DC1-180F-4097-9B64-458506366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3630"/>
                <a:ext cx="106" cy="28"/>
              </a:xfrm>
              <a:custGeom>
                <a:avLst/>
                <a:gdLst>
                  <a:gd name="T0" fmla="*/ 13 w 64"/>
                  <a:gd name="T1" fmla="*/ 0 h 16"/>
                  <a:gd name="T2" fmla="*/ 0 w 64"/>
                  <a:gd name="T3" fmla="*/ 37 h 16"/>
                  <a:gd name="T4" fmla="*/ 41 w 64"/>
                  <a:gd name="T5" fmla="*/ 86 h 16"/>
                  <a:gd name="T6" fmla="*/ 250 w 64"/>
                  <a:gd name="T7" fmla="*/ 86 h 16"/>
                  <a:gd name="T8" fmla="*/ 292 w 64"/>
                  <a:gd name="T9" fmla="*/ 37 h 16"/>
                  <a:gd name="T10" fmla="*/ 277 w 64"/>
                  <a:gd name="T11" fmla="*/ 7 h 16"/>
                  <a:gd name="T12" fmla="*/ 13 w 64"/>
                  <a:gd name="T13" fmla="*/ 0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16">
                    <a:moveTo>
                      <a:pt x="3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12"/>
                      <a:pt x="4" y="16"/>
                      <a:pt x="9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60" y="16"/>
                      <a:pt x="64" y="12"/>
                      <a:pt x="64" y="7"/>
                    </a:cubicBezTo>
                    <a:cubicBezTo>
                      <a:pt x="64" y="4"/>
                      <a:pt x="63" y="2"/>
                      <a:pt x="61" y="1"/>
                    </a:cubicBezTo>
                    <a:cubicBezTo>
                      <a:pt x="35" y="6"/>
                      <a:pt x="19" y="3"/>
                      <a:pt x="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4" name="Freeform 229">
                <a:extLst>
                  <a:ext uri="{FF2B5EF4-FFF2-40B4-BE49-F238E27FC236}">
                    <a16:creationId xmlns:a16="http://schemas.microsoft.com/office/drawing/2014/main" id="{EA751202-DB4A-45F0-A888-63C2FA737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3019"/>
                <a:ext cx="75" cy="103"/>
              </a:xfrm>
              <a:custGeom>
                <a:avLst/>
                <a:gdLst>
                  <a:gd name="T0" fmla="*/ 62 w 45"/>
                  <a:gd name="T1" fmla="*/ 0 h 58"/>
                  <a:gd name="T2" fmla="*/ 22 w 45"/>
                  <a:gd name="T3" fmla="*/ 12 h 58"/>
                  <a:gd name="T4" fmla="*/ 13 w 45"/>
                  <a:gd name="T5" fmla="*/ 78 h 58"/>
                  <a:gd name="T6" fmla="*/ 130 w 45"/>
                  <a:gd name="T7" fmla="*/ 289 h 58"/>
                  <a:gd name="T8" fmla="*/ 188 w 45"/>
                  <a:gd name="T9" fmla="*/ 309 h 58"/>
                  <a:gd name="T10" fmla="*/ 208 w 45"/>
                  <a:gd name="T11" fmla="*/ 275 h 58"/>
                  <a:gd name="T12" fmla="*/ 62 w 45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58">
                    <a:moveTo>
                      <a:pt x="13" y="0"/>
                    </a:moveTo>
                    <a:cubicBezTo>
                      <a:pt x="10" y="0"/>
                      <a:pt x="8" y="0"/>
                      <a:pt x="5" y="2"/>
                    </a:cubicBezTo>
                    <a:cubicBezTo>
                      <a:pt x="1" y="4"/>
                      <a:pt x="0" y="10"/>
                      <a:pt x="3" y="14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31" y="57"/>
                      <a:pt x="37" y="58"/>
                      <a:pt x="41" y="55"/>
                    </a:cubicBezTo>
                    <a:cubicBezTo>
                      <a:pt x="43" y="53"/>
                      <a:pt x="44" y="51"/>
                      <a:pt x="45" y="49"/>
                    </a:cubicBezTo>
                    <a:cubicBezTo>
                      <a:pt x="26" y="30"/>
                      <a:pt x="19" y="15"/>
                      <a:pt x="13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5" name="Freeform 230">
                <a:extLst>
                  <a:ext uri="{FF2B5EF4-FFF2-40B4-BE49-F238E27FC236}">
                    <a16:creationId xmlns:a16="http://schemas.microsoft.com/office/drawing/2014/main" id="{B884D181-60E0-4210-A2EE-22DB2FD6CB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7" y="3133"/>
                <a:ext cx="441" cy="325"/>
              </a:xfrm>
              <a:custGeom>
                <a:avLst/>
                <a:gdLst>
                  <a:gd name="T0" fmla="*/ 806 w 266"/>
                  <a:gd name="T1" fmla="*/ 106 h 184"/>
                  <a:gd name="T2" fmla="*/ 781 w 266"/>
                  <a:gd name="T3" fmla="*/ 110 h 184"/>
                  <a:gd name="T4" fmla="*/ 76 w 266"/>
                  <a:gd name="T5" fmla="*/ 0 h 184"/>
                  <a:gd name="T6" fmla="*/ 0 w 266"/>
                  <a:gd name="T7" fmla="*/ 87 h 184"/>
                  <a:gd name="T8" fmla="*/ 8 w 266"/>
                  <a:gd name="T9" fmla="*/ 412 h 184"/>
                  <a:gd name="T10" fmla="*/ 406 w 266"/>
                  <a:gd name="T11" fmla="*/ 530 h 184"/>
                  <a:gd name="T12" fmla="*/ 401 w 266"/>
                  <a:gd name="T13" fmla="*/ 595 h 184"/>
                  <a:gd name="T14" fmla="*/ 594 w 266"/>
                  <a:gd name="T15" fmla="*/ 1014 h 184"/>
                  <a:gd name="T16" fmla="*/ 497 w 266"/>
                  <a:gd name="T17" fmla="*/ 740 h 184"/>
                  <a:gd name="T18" fmla="*/ 567 w 266"/>
                  <a:gd name="T19" fmla="*/ 509 h 184"/>
                  <a:gd name="T20" fmla="*/ 756 w 266"/>
                  <a:gd name="T21" fmla="*/ 366 h 184"/>
                  <a:gd name="T22" fmla="*/ 811 w 266"/>
                  <a:gd name="T23" fmla="*/ 359 h 184"/>
                  <a:gd name="T24" fmla="*/ 1127 w 266"/>
                  <a:gd name="T25" fmla="*/ 740 h 184"/>
                  <a:gd name="T26" fmla="*/ 1121 w 266"/>
                  <a:gd name="T27" fmla="*/ 761 h 184"/>
                  <a:gd name="T28" fmla="*/ 1185 w 266"/>
                  <a:gd name="T29" fmla="*/ 761 h 184"/>
                  <a:gd name="T30" fmla="*/ 1212 w 266"/>
                  <a:gd name="T31" fmla="*/ 595 h 184"/>
                  <a:gd name="T32" fmla="*/ 806 w 266"/>
                  <a:gd name="T33" fmla="*/ 106 h 18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6" h="184">
                    <a:moveTo>
                      <a:pt x="177" y="19"/>
                    </a:moveTo>
                    <a:cubicBezTo>
                      <a:pt x="175" y="19"/>
                      <a:pt x="173" y="20"/>
                      <a:pt x="171" y="20"/>
                    </a:cubicBezTo>
                    <a:cubicBezTo>
                      <a:pt x="108" y="8"/>
                      <a:pt x="17" y="0"/>
                      <a:pt x="17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8" y="100"/>
                      <a:pt x="88" y="104"/>
                      <a:pt x="88" y="108"/>
                    </a:cubicBezTo>
                    <a:cubicBezTo>
                      <a:pt x="88" y="140"/>
                      <a:pt x="105" y="168"/>
                      <a:pt x="130" y="184"/>
                    </a:cubicBezTo>
                    <a:cubicBezTo>
                      <a:pt x="117" y="172"/>
                      <a:pt x="109" y="154"/>
                      <a:pt x="109" y="134"/>
                    </a:cubicBezTo>
                    <a:cubicBezTo>
                      <a:pt x="109" y="118"/>
                      <a:pt x="114" y="103"/>
                      <a:pt x="124" y="92"/>
                    </a:cubicBezTo>
                    <a:cubicBezTo>
                      <a:pt x="166" y="66"/>
                      <a:pt x="166" y="66"/>
                      <a:pt x="166" y="66"/>
                    </a:cubicBezTo>
                    <a:cubicBezTo>
                      <a:pt x="170" y="66"/>
                      <a:pt x="174" y="65"/>
                      <a:pt x="178" y="65"/>
                    </a:cubicBezTo>
                    <a:cubicBezTo>
                      <a:pt x="216" y="65"/>
                      <a:pt x="247" y="96"/>
                      <a:pt x="247" y="134"/>
                    </a:cubicBezTo>
                    <a:cubicBezTo>
                      <a:pt x="247" y="136"/>
                      <a:pt x="247" y="137"/>
                      <a:pt x="246" y="138"/>
                    </a:cubicBezTo>
                    <a:cubicBezTo>
                      <a:pt x="260" y="138"/>
                      <a:pt x="260" y="138"/>
                      <a:pt x="260" y="138"/>
                    </a:cubicBezTo>
                    <a:cubicBezTo>
                      <a:pt x="264" y="129"/>
                      <a:pt x="266" y="119"/>
                      <a:pt x="266" y="108"/>
                    </a:cubicBezTo>
                    <a:cubicBezTo>
                      <a:pt x="266" y="59"/>
                      <a:pt x="226" y="19"/>
                      <a:pt x="177" y="19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6" name="Freeform 231">
                <a:extLst>
                  <a:ext uri="{FF2B5EF4-FFF2-40B4-BE49-F238E27FC236}">
                    <a16:creationId xmlns:a16="http://schemas.microsoft.com/office/drawing/2014/main" id="{7A7543A8-AB3A-427E-978D-75529D70B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3456"/>
                <a:ext cx="563" cy="15"/>
              </a:xfrm>
              <a:custGeom>
                <a:avLst/>
                <a:gdLst>
                  <a:gd name="T0" fmla="*/ 1553 w 339"/>
                  <a:gd name="T1" fmla="*/ 53 h 8"/>
                  <a:gd name="T2" fmla="*/ 0 w 339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9" h="8">
                    <a:moveTo>
                      <a:pt x="339" y="8"/>
                    </a:moveTo>
                    <a:cubicBezTo>
                      <a:pt x="339" y="8"/>
                      <a:pt x="21" y="7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7" name="Freeform 232">
                <a:extLst>
                  <a:ext uri="{FF2B5EF4-FFF2-40B4-BE49-F238E27FC236}">
                    <a16:creationId xmlns:a16="http://schemas.microsoft.com/office/drawing/2014/main" id="{FEDC1251-6717-4870-8649-8FC13FD79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3317"/>
                <a:ext cx="54" cy="101"/>
              </a:xfrm>
              <a:custGeom>
                <a:avLst/>
                <a:gdLst>
                  <a:gd name="T0" fmla="*/ 53 w 54"/>
                  <a:gd name="T1" fmla="*/ 0 h 101"/>
                  <a:gd name="T2" fmla="*/ 0 w 54"/>
                  <a:gd name="T3" fmla="*/ 47 h 101"/>
                  <a:gd name="T4" fmla="*/ 54 w 54"/>
                  <a:gd name="T5" fmla="*/ 101 h 10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01">
                    <a:moveTo>
                      <a:pt x="53" y="0"/>
                    </a:moveTo>
                    <a:lnTo>
                      <a:pt x="0" y="47"/>
                    </a:lnTo>
                    <a:lnTo>
                      <a:pt x="54" y="101"/>
                    </a:ln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8" name="Line 233">
                <a:extLst>
                  <a:ext uri="{FF2B5EF4-FFF2-40B4-BE49-F238E27FC236}">
                    <a16:creationId xmlns:a16="http://schemas.microsoft.com/office/drawing/2014/main" id="{FE742019-447F-4C25-B548-C18B7C9AD8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126" y="3410"/>
                <a:ext cx="26" cy="36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59" name="Line 234">
                <a:extLst>
                  <a:ext uri="{FF2B5EF4-FFF2-40B4-BE49-F238E27FC236}">
                    <a16:creationId xmlns:a16="http://schemas.microsoft.com/office/drawing/2014/main" id="{59F06D10-B001-429F-96F1-9396573BA5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127" y="3287"/>
                <a:ext cx="30" cy="28"/>
              </a:xfrm>
              <a:prstGeom prst="line">
                <a:avLst/>
              </a:prstGeom>
              <a:noFill/>
              <a:ln w="6350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0" name="Line 235">
                <a:extLst>
                  <a:ext uri="{FF2B5EF4-FFF2-40B4-BE49-F238E27FC236}">
                    <a16:creationId xmlns:a16="http://schemas.microsoft.com/office/drawing/2014/main" id="{010E80D9-BED4-487D-BB74-E1AACFE255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76" y="3352"/>
                <a:ext cx="113" cy="83"/>
              </a:xfrm>
              <a:prstGeom prst="line">
                <a:avLst/>
              </a:prstGeom>
              <a:noFill/>
              <a:ln w="1111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1" name="Oval 236">
                <a:extLst>
                  <a:ext uri="{FF2B5EF4-FFF2-40B4-BE49-F238E27FC236}">
                    <a16:creationId xmlns:a16="http://schemas.microsoft.com/office/drawing/2014/main" id="{61318FD5-CBE4-4BC5-855D-06179C640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3400"/>
                <a:ext cx="53" cy="56"/>
              </a:xfrm>
              <a:prstGeom prst="ellipse">
                <a:avLst/>
              </a:pr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62" name="Oval 237">
                <a:extLst>
                  <a:ext uri="{FF2B5EF4-FFF2-40B4-BE49-F238E27FC236}">
                    <a16:creationId xmlns:a16="http://schemas.microsoft.com/office/drawing/2014/main" id="{DC88B2A2-5F56-4F96-8CC4-67DC8BC4D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" y="3400"/>
                <a:ext cx="53" cy="56"/>
              </a:xfrm>
              <a:prstGeom prst="ellipse">
                <a:avLst/>
              </a:prstGeom>
              <a:noFill/>
              <a:ln w="1111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3163" name="Line 238">
                <a:extLst>
                  <a:ext uri="{FF2B5EF4-FFF2-40B4-BE49-F238E27FC236}">
                    <a16:creationId xmlns:a16="http://schemas.microsoft.com/office/drawing/2014/main" id="{98607755-2210-4535-A00F-A9A4904CB2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427" y="3267"/>
                <a:ext cx="53" cy="92"/>
              </a:xfrm>
              <a:prstGeom prst="line">
                <a:avLst/>
              </a:prstGeom>
              <a:noFill/>
              <a:ln w="11113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4" name="Freeform 239">
                <a:extLst>
                  <a:ext uri="{FF2B5EF4-FFF2-40B4-BE49-F238E27FC236}">
                    <a16:creationId xmlns:a16="http://schemas.microsoft.com/office/drawing/2014/main" id="{5D3176B9-F79A-4DA9-A460-EF4F268C6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164"/>
                <a:ext cx="95" cy="11"/>
              </a:xfrm>
              <a:custGeom>
                <a:avLst/>
                <a:gdLst>
                  <a:gd name="T0" fmla="*/ 0 w 57"/>
                  <a:gd name="T1" fmla="*/ 7 h 6"/>
                  <a:gd name="T2" fmla="*/ 263 w 57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6">
                    <a:moveTo>
                      <a:pt x="0" y="1"/>
                    </a:moveTo>
                    <a:cubicBezTo>
                      <a:pt x="5" y="0"/>
                      <a:pt x="57" y="6"/>
                      <a:pt x="57" y="6"/>
                    </a:cubicBezTo>
                  </a:path>
                </a:pathLst>
              </a:custGeom>
              <a:noFill/>
              <a:ln w="63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5" name="Freeform 240">
                <a:extLst>
                  <a:ext uri="{FF2B5EF4-FFF2-40B4-BE49-F238E27FC236}">
                    <a16:creationId xmlns:a16="http://schemas.microsoft.com/office/drawing/2014/main" id="{DC7D949F-4A12-4A51-AAB2-61ED1D9E6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2672"/>
                <a:ext cx="532" cy="678"/>
              </a:xfrm>
              <a:custGeom>
                <a:avLst/>
                <a:gdLst>
                  <a:gd name="T0" fmla="*/ 1442 w 321"/>
                  <a:gd name="T1" fmla="*/ 2059 h 383"/>
                  <a:gd name="T2" fmla="*/ 76 w 321"/>
                  <a:gd name="T3" fmla="*/ 1714 h 383"/>
                  <a:gd name="T4" fmla="*/ 1165 w 321"/>
                  <a:gd name="T5" fmla="*/ 57 h 383"/>
                  <a:gd name="T6" fmla="*/ 1175 w 321"/>
                  <a:gd name="T7" fmla="*/ 37 h 383"/>
                  <a:gd name="T8" fmla="*/ 1162 w 321"/>
                  <a:gd name="T9" fmla="*/ 12 h 383"/>
                  <a:gd name="T10" fmla="*/ 1124 w 321"/>
                  <a:gd name="T11" fmla="*/ 16 h 383"/>
                  <a:gd name="T12" fmla="*/ 8 w 321"/>
                  <a:gd name="T13" fmla="*/ 1714 h 383"/>
                  <a:gd name="T14" fmla="*/ 5 w 321"/>
                  <a:gd name="T15" fmla="*/ 1749 h 383"/>
                  <a:gd name="T16" fmla="*/ 22 w 321"/>
                  <a:gd name="T17" fmla="*/ 1765 h 383"/>
                  <a:gd name="T18" fmla="*/ 1429 w 321"/>
                  <a:gd name="T19" fmla="*/ 2119 h 383"/>
                  <a:gd name="T20" fmla="*/ 1462 w 321"/>
                  <a:gd name="T21" fmla="*/ 2096 h 383"/>
                  <a:gd name="T22" fmla="*/ 1462 w 321"/>
                  <a:gd name="T23" fmla="*/ 2087 h 383"/>
                  <a:gd name="T24" fmla="*/ 1442 w 321"/>
                  <a:gd name="T25" fmla="*/ 2059 h 38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21" h="383">
                    <a:moveTo>
                      <a:pt x="317" y="371"/>
                    </a:moveTo>
                    <a:cubicBezTo>
                      <a:pt x="317" y="371"/>
                      <a:pt x="35" y="312"/>
                      <a:pt x="17" y="309"/>
                    </a:cubicBezTo>
                    <a:cubicBezTo>
                      <a:pt x="29" y="294"/>
                      <a:pt x="256" y="10"/>
                      <a:pt x="256" y="10"/>
                    </a:cubicBezTo>
                    <a:cubicBezTo>
                      <a:pt x="257" y="9"/>
                      <a:pt x="258" y="8"/>
                      <a:pt x="258" y="7"/>
                    </a:cubicBezTo>
                    <a:cubicBezTo>
                      <a:pt x="258" y="5"/>
                      <a:pt x="257" y="3"/>
                      <a:pt x="255" y="2"/>
                    </a:cubicBezTo>
                    <a:cubicBezTo>
                      <a:pt x="253" y="0"/>
                      <a:pt x="249" y="0"/>
                      <a:pt x="247" y="3"/>
                    </a:cubicBezTo>
                    <a:cubicBezTo>
                      <a:pt x="2" y="309"/>
                      <a:pt x="2" y="309"/>
                      <a:pt x="2" y="309"/>
                    </a:cubicBezTo>
                    <a:cubicBezTo>
                      <a:pt x="1" y="310"/>
                      <a:pt x="0" y="313"/>
                      <a:pt x="1" y="315"/>
                    </a:cubicBezTo>
                    <a:cubicBezTo>
                      <a:pt x="2" y="316"/>
                      <a:pt x="3" y="318"/>
                      <a:pt x="5" y="318"/>
                    </a:cubicBezTo>
                    <a:cubicBezTo>
                      <a:pt x="314" y="382"/>
                      <a:pt x="314" y="382"/>
                      <a:pt x="314" y="382"/>
                    </a:cubicBezTo>
                    <a:cubicBezTo>
                      <a:pt x="317" y="383"/>
                      <a:pt x="321" y="381"/>
                      <a:pt x="321" y="378"/>
                    </a:cubicBezTo>
                    <a:cubicBezTo>
                      <a:pt x="321" y="377"/>
                      <a:pt x="321" y="377"/>
                      <a:pt x="321" y="376"/>
                    </a:cubicBezTo>
                    <a:cubicBezTo>
                      <a:pt x="321" y="374"/>
                      <a:pt x="319" y="371"/>
                      <a:pt x="317" y="371"/>
                    </a:cubicBezTo>
                    <a:close/>
                  </a:path>
                </a:pathLst>
              </a:custGeom>
              <a:solidFill>
                <a:srgbClr val="FE0000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6" name="Freeform 241">
                <a:extLst>
                  <a:ext uri="{FF2B5EF4-FFF2-40B4-BE49-F238E27FC236}">
                    <a16:creationId xmlns:a16="http://schemas.microsoft.com/office/drawing/2014/main" id="{6EDE9E97-B949-4F8E-A73E-1839400AD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226"/>
                <a:ext cx="165" cy="55"/>
              </a:xfrm>
              <a:custGeom>
                <a:avLst/>
                <a:gdLst>
                  <a:gd name="T0" fmla="*/ 172 w 100"/>
                  <a:gd name="T1" fmla="*/ 0 h 31"/>
                  <a:gd name="T2" fmla="*/ 378 w 100"/>
                  <a:gd name="T3" fmla="*/ 37 h 31"/>
                  <a:gd name="T4" fmla="*/ 422 w 100"/>
                  <a:gd name="T5" fmla="*/ 110 h 31"/>
                  <a:gd name="T6" fmla="*/ 373 w 100"/>
                  <a:gd name="T7" fmla="*/ 151 h 31"/>
                  <a:gd name="T8" fmla="*/ 318 w 100"/>
                  <a:gd name="T9" fmla="*/ 174 h 31"/>
                  <a:gd name="T10" fmla="*/ 215 w 100"/>
                  <a:gd name="T11" fmla="*/ 73 h 31"/>
                  <a:gd name="T12" fmla="*/ 97 w 100"/>
                  <a:gd name="T13" fmla="*/ 89 h 31"/>
                  <a:gd name="T14" fmla="*/ 33 w 100"/>
                  <a:gd name="T15" fmla="*/ 89 h 31"/>
                  <a:gd name="T16" fmla="*/ 0 w 100"/>
                  <a:gd name="T17" fmla="*/ 12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31">
                    <a:moveTo>
                      <a:pt x="38" y="0"/>
                    </a:moveTo>
                    <a:cubicBezTo>
                      <a:pt x="54" y="1"/>
                      <a:pt x="69" y="2"/>
                      <a:pt x="84" y="7"/>
                    </a:cubicBezTo>
                    <a:cubicBezTo>
                      <a:pt x="89" y="9"/>
                      <a:pt x="100" y="14"/>
                      <a:pt x="94" y="20"/>
                    </a:cubicBezTo>
                    <a:cubicBezTo>
                      <a:pt x="92" y="23"/>
                      <a:pt x="85" y="26"/>
                      <a:pt x="83" y="27"/>
                    </a:cubicBezTo>
                    <a:cubicBezTo>
                      <a:pt x="79" y="28"/>
                      <a:pt x="75" y="29"/>
                      <a:pt x="71" y="31"/>
                    </a:cubicBezTo>
                    <a:cubicBezTo>
                      <a:pt x="67" y="19"/>
                      <a:pt x="61" y="14"/>
                      <a:pt x="48" y="13"/>
                    </a:cubicBezTo>
                    <a:cubicBezTo>
                      <a:pt x="39" y="12"/>
                      <a:pt x="30" y="15"/>
                      <a:pt x="22" y="16"/>
                    </a:cubicBezTo>
                    <a:cubicBezTo>
                      <a:pt x="18" y="16"/>
                      <a:pt x="10" y="17"/>
                      <a:pt x="7" y="16"/>
                    </a:cubicBezTo>
                    <a:cubicBezTo>
                      <a:pt x="2" y="14"/>
                      <a:pt x="3" y="7"/>
                      <a:pt x="0" y="2"/>
                    </a:cubicBezTo>
                  </a:path>
                </a:pathLst>
              </a:custGeom>
              <a:solidFill>
                <a:srgbClr val="FE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7" name="Freeform 242">
                <a:extLst>
                  <a:ext uri="{FF2B5EF4-FFF2-40B4-BE49-F238E27FC236}">
                    <a16:creationId xmlns:a16="http://schemas.microsoft.com/office/drawing/2014/main" id="{7C071609-DFF2-473F-89F5-F424F9B73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175"/>
                <a:ext cx="103" cy="67"/>
              </a:xfrm>
              <a:custGeom>
                <a:avLst/>
                <a:gdLst>
                  <a:gd name="T0" fmla="*/ 55 w 62"/>
                  <a:gd name="T1" fmla="*/ 34 h 38"/>
                  <a:gd name="T2" fmla="*/ 70 w 62"/>
                  <a:gd name="T3" fmla="*/ 164 h 38"/>
                  <a:gd name="T4" fmla="*/ 179 w 62"/>
                  <a:gd name="T5" fmla="*/ 196 h 38"/>
                  <a:gd name="T6" fmla="*/ 224 w 62"/>
                  <a:gd name="T7" fmla="*/ 208 h 38"/>
                  <a:gd name="T8" fmla="*/ 258 w 62"/>
                  <a:gd name="T9" fmla="*/ 175 h 38"/>
                  <a:gd name="T10" fmla="*/ 262 w 62"/>
                  <a:gd name="T11" fmla="*/ 127 h 38"/>
                  <a:gd name="T12" fmla="*/ 179 w 62"/>
                  <a:gd name="T13" fmla="*/ 60 h 38"/>
                  <a:gd name="T14" fmla="*/ 0 w 62"/>
                  <a:gd name="T15" fmla="*/ 44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8">
                    <a:moveTo>
                      <a:pt x="12" y="6"/>
                    </a:moveTo>
                    <a:cubicBezTo>
                      <a:pt x="1" y="13"/>
                      <a:pt x="4" y="26"/>
                      <a:pt x="15" y="30"/>
                    </a:cubicBezTo>
                    <a:cubicBezTo>
                      <a:pt x="22" y="33"/>
                      <a:pt x="31" y="33"/>
                      <a:pt x="39" y="36"/>
                    </a:cubicBezTo>
                    <a:cubicBezTo>
                      <a:pt x="42" y="36"/>
                      <a:pt x="46" y="38"/>
                      <a:pt x="49" y="38"/>
                    </a:cubicBezTo>
                    <a:cubicBezTo>
                      <a:pt x="52" y="38"/>
                      <a:pt x="54" y="34"/>
                      <a:pt x="56" y="32"/>
                    </a:cubicBezTo>
                    <a:cubicBezTo>
                      <a:pt x="60" y="29"/>
                      <a:pt x="62" y="28"/>
                      <a:pt x="57" y="23"/>
                    </a:cubicBezTo>
                    <a:cubicBezTo>
                      <a:pt x="52" y="19"/>
                      <a:pt x="45" y="14"/>
                      <a:pt x="39" y="11"/>
                    </a:cubicBezTo>
                    <a:cubicBezTo>
                      <a:pt x="30" y="6"/>
                      <a:pt x="8" y="0"/>
                      <a:pt x="0" y="8"/>
                    </a:cubicBezTo>
                  </a:path>
                </a:pathLst>
              </a:custGeom>
              <a:solidFill>
                <a:srgbClr val="333333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8" name="Freeform 243">
                <a:extLst>
                  <a:ext uri="{FF2B5EF4-FFF2-40B4-BE49-F238E27FC236}">
                    <a16:creationId xmlns:a16="http://schemas.microsoft.com/office/drawing/2014/main" id="{DDEB9608-C76C-4D53-9174-BDCD3EF62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175"/>
                <a:ext cx="103" cy="67"/>
              </a:xfrm>
              <a:custGeom>
                <a:avLst/>
                <a:gdLst>
                  <a:gd name="T0" fmla="*/ 55 w 62"/>
                  <a:gd name="T1" fmla="*/ 34 h 38"/>
                  <a:gd name="T2" fmla="*/ 70 w 62"/>
                  <a:gd name="T3" fmla="*/ 164 h 38"/>
                  <a:gd name="T4" fmla="*/ 179 w 62"/>
                  <a:gd name="T5" fmla="*/ 196 h 38"/>
                  <a:gd name="T6" fmla="*/ 224 w 62"/>
                  <a:gd name="T7" fmla="*/ 208 h 38"/>
                  <a:gd name="T8" fmla="*/ 258 w 62"/>
                  <a:gd name="T9" fmla="*/ 175 h 38"/>
                  <a:gd name="T10" fmla="*/ 262 w 62"/>
                  <a:gd name="T11" fmla="*/ 127 h 38"/>
                  <a:gd name="T12" fmla="*/ 179 w 62"/>
                  <a:gd name="T13" fmla="*/ 60 h 38"/>
                  <a:gd name="T14" fmla="*/ 0 w 62"/>
                  <a:gd name="T15" fmla="*/ 44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2" h="38">
                    <a:moveTo>
                      <a:pt x="12" y="6"/>
                    </a:moveTo>
                    <a:cubicBezTo>
                      <a:pt x="1" y="13"/>
                      <a:pt x="4" y="26"/>
                      <a:pt x="15" y="30"/>
                    </a:cubicBezTo>
                    <a:cubicBezTo>
                      <a:pt x="22" y="33"/>
                      <a:pt x="31" y="33"/>
                      <a:pt x="39" y="36"/>
                    </a:cubicBezTo>
                    <a:cubicBezTo>
                      <a:pt x="42" y="36"/>
                      <a:pt x="46" y="38"/>
                      <a:pt x="49" y="38"/>
                    </a:cubicBezTo>
                    <a:cubicBezTo>
                      <a:pt x="52" y="38"/>
                      <a:pt x="54" y="34"/>
                      <a:pt x="56" y="32"/>
                    </a:cubicBezTo>
                    <a:cubicBezTo>
                      <a:pt x="60" y="29"/>
                      <a:pt x="62" y="28"/>
                      <a:pt x="57" y="23"/>
                    </a:cubicBezTo>
                    <a:cubicBezTo>
                      <a:pt x="52" y="19"/>
                      <a:pt x="45" y="14"/>
                      <a:pt x="39" y="11"/>
                    </a:cubicBezTo>
                    <a:cubicBezTo>
                      <a:pt x="30" y="6"/>
                      <a:pt x="8" y="0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69" name="Freeform 244">
                <a:extLst>
                  <a:ext uri="{FF2B5EF4-FFF2-40B4-BE49-F238E27FC236}">
                    <a16:creationId xmlns:a16="http://schemas.microsoft.com/office/drawing/2014/main" id="{E7BF2425-9E25-4865-9A31-6F7111AA8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313"/>
                <a:ext cx="40" cy="66"/>
              </a:xfrm>
              <a:custGeom>
                <a:avLst/>
                <a:gdLst>
                  <a:gd name="T0" fmla="*/ 5 w 24"/>
                  <a:gd name="T1" fmla="*/ 66 h 37"/>
                  <a:gd name="T2" fmla="*/ 92 w 24"/>
                  <a:gd name="T3" fmla="*/ 182 h 37"/>
                  <a:gd name="T4" fmla="*/ 112 w 24"/>
                  <a:gd name="T5" fmla="*/ 96 h 37"/>
                  <a:gd name="T6" fmla="*/ 75 w 24"/>
                  <a:gd name="T7" fmla="*/ 7 h 37"/>
                  <a:gd name="T8" fmla="*/ 33 w 24"/>
                  <a:gd name="T9" fmla="*/ 3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7">
                    <a:moveTo>
                      <a:pt x="1" y="12"/>
                    </a:moveTo>
                    <a:cubicBezTo>
                      <a:pt x="0" y="25"/>
                      <a:pt x="10" y="37"/>
                      <a:pt x="20" y="32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18" y="0"/>
                      <a:pt x="16" y="1"/>
                    </a:cubicBezTo>
                    <a:cubicBezTo>
                      <a:pt x="14" y="1"/>
                      <a:pt x="7" y="6"/>
                      <a:pt x="7" y="6"/>
                    </a:cubicBezTo>
                  </a:path>
                </a:pathLst>
              </a:custGeom>
              <a:solidFill>
                <a:srgbClr val="333333"/>
              </a:solidFill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0" name="Freeform 245">
                <a:extLst>
                  <a:ext uri="{FF2B5EF4-FFF2-40B4-BE49-F238E27FC236}">
                    <a16:creationId xmlns:a16="http://schemas.microsoft.com/office/drawing/2014/main" id="{538FE545-2B1D-4EB1-8B08-800454D77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2313"/>
                <a:ext cx="40" cy="66"/>
              </a:xfrm>
              <a:custGeom>
                <a:avLst/>
                <a:gdLst>
                  <a:gd name="T0" fmla="*/ 5 w 24"/>
                  <a:gd name="T1" fmla="*/ 66 h 37"/>
                  <a:gd name="T2" fmla="*/ 92 w 24"/>
                  <a:gd name="T3" fmla="*/ 182 h 37"/>
                  <a:gd name="T4" fmla="*/ 112 w 24"/>
                  <a:gd name="T5" fmla="*/ 96 h 37"/>
                  <a:gd name="T6" fmla="*/ 75 w 24"/>
                  <a:gd name="T7" fmla="*/ 7 h 37"/>
                  <a:gd name="T8" fmla="*/ 33 w 24"/>
                  <a:gd name="T9" fmla="*/ 36 h 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7">
                    <a:moveTo>
                      <a:pt x="1" y="12"/>
                    </a:moveTo>
                    <a:cubicBezTo>
                      <a:pt x="0" y="25"/>
                      <a:pt x="10" y="37"/>
                      <a:pt x="20" y="32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18" y="0"/>
                      <a:pt x="16" y="1"/>
                    </a:cubicBezTo>
                    <a:cubicBezTo>
                      <a:pt x="14" y="1"/>
                      <a:pt x="7" y="6"/>
                      <a:pt x="7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1" name="Freeform 246">
                <a:extLst>
                  <a:ext uri="{FF2B5EF4-FFF2-40B4-BE49-F238E27FC236}">
                    <a16:creationId xmlns:a16="http://schemas.microsoft.com/office/drawing/2014/main" id="{AF6B0092-612E-4D48-935D-A82262E27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198"/>
                <a:ext cx="179" cy="184"/>
              </a:xfrm>
              <a:custGeom>
                <a:avLst/>
                <a:gdLst>
                  <a:gd name="T0" fmla="*/ 472 w 108"/>
                  <a:gd name="T1" fmla="*/ 188 h 104"/>
                  <a:gd name="T2" fmla="*/ 380 w 108"/>
                  <a:gd name="T3" fmla="*/ 110 h 104"/>
                  <a:gd name="T4" fmla="*/ 414 w 108"/>
                  <a:gd name="T5" fmla="*/ 88 h 104"/>
                  <a:gd name="T6" fmla="*/ 310 w 108"/>
                  <a:gd name="T7" fmla="*/ 21 h 104"/>
                  <a:gd name="T8" fmla="*/ 206 w 108"/>
                  <a:gd name="T9" fmla="*/ 12 h 104"/>
                  <a:gd name="T10" fmla="*/ 159 w 108"/>
                  <a:gd name="T11" fmla="*/ 16 h 104"/>
                  <a:gd name="T12" fmla="*/ 154 w 108"/>
                  <a:gd name="T13" fmla="*/ 106 h 104"/>
                  <a:gd name="T14" fmla="*/ 154 w 108"/>
                  <a:gd name="T15" fmla="*/ 94 h 104"/>
                  <a:gd name="T16" fmla="*/ 83 w 108"/>
                  <a:gd name="T17" fmla="*/ 276 h 104"/>
                  <a:gd name="T18" fmla="*/ 0 w 108"/>
                  <a:gd name="T19" fmla="*/ 373 h 104"/>
                  <a:gd name="T20" fmla="*/ 133 w 108"/>
                  <a:gd name="T21" fmla="*/ 426 h 104"/>
                  <a:gd name="T22" fmla="*/ 141 w 108"/>
                  <a:gd name="T23" fmla="*/ 538 h 104"/>
                  <a:gd name="T24" fmla="*/ 181 w 108"/>
                  <a:gd name="T25" fmla="*/ 561 h 104"/>
                  <a:gd name="T26" fmla="*/ 242 w 108"/>
                  <a:gd name="T27" fmla="*/ 525 h 104"/>
                  <a:gd name="T28" fmla="*/ 355 w 108"/>
                  <a:gd name="T29" fmla="*/ 460 h 104"/>
                  <a:gd name="T30" fmla="*/ 423 w 108"/>
                  <a:gd name="T31" fmla="*/ 426 h 104"/>
                  <a:gd name="T32" fmla="*/ 484 w 108"/>
                  <a:gd name="T33" fmla="*/ 304 h 104"/>
                  <a:gd name="T34" fmla="*/ 472 w 108"/>
                  <a:gd name="T35" fmla="*/ 188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8" h="104">
                    <a:moveTo>
                      <a:pt x="104" y="34"/>
                    </a:moveTo>
                    <a:cubicBezTo>
                      <a:pt x="103" y="29"/>
                      <a:pt x="87" y="24"/>
                      <a:pt x="83" y="20"/>
                    </a:cubicBezTo>
                    <a:cubicBezTo>
                      <a:pt x="90" y="20"/>
                      <a:pt x="91" y="16"/>
                      <a:pt x="91" y="16"/>
                    </a:cubicBezTo>
                    <a:cubicBezTo>
                      <a:pt x="91" y="16"/>
                      <a:pt x="75" y="8"/>
                      <a:pt x="68" y="4"/>
                    </a:cubicBezTo>
                    <a:cubicBezTo>
                      <a:pt x="61" y="0"/>
                      <a:pt x="54" y="1"/>
                      <a:pt x="45" y="2"/>
                    </a:cubicBezTo>
                    <a:cubicBezTo>
                      <a:pt x="41" y="3"/>
                      <a:pt x="38" y="3"/>
                      <a:pt x="35" y="3"/>
                    </a:cubicBezTo>
                    <a:cubicBezTo>
                      <a:pt x="36" y="7"/>
                      <a:pt x="36" y="12"/>
                      <a:pt x="34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5" y="31"/>
                      <a:pt x="18" y="50"/>
                    </a:cubicBezTo>
                    <a:cubicBezTo>
                      <a:pt x="10" y="60"/>
                      <a:pt x="5" y="65"/>
                      <a:pt x="0" y="67"/>
                    </a:cubicBezTo>
                    <a:cubicBezTo>
                      <a:pt x="8" y="75"/>
                      <a:pt x="19" y="78"/>
                      <a:pt x="29" y="77"/>
                    </a:cubicBezTo>
                    <a:cubicBezTo>
                      <a:pt x="40" y="76"/>
                      <a:pt x="35" y="95"/>
                      <a:pt x="31" y="97"/>
                    </a:cubicBezTo>
                    <a:cubicBezTo>
                      <a:pt x="26" y="100"/>
                      <a:pt x="31" y="104"/>
                      <a:pt x="40" y="101"/>
                    </a:cubicBezTo>
                    <a:cubicBezTo>
                      <a:pt x="49" y="98"/>
                      <a:pt x="53" y="95"/>
                      <a:pt x="53" y="95"/>
                    </a:cubicBezTo>
                    <a:cubicBezTo>
                      <a:pt x="62" y="96"/>
                      <a:pt x="76" y="86"/>
                      <a:pt x="78" y="83"/>
                    </a:cubicBezTo>
                    <a:cubicBezTo>
                      <a:pt x="85" y="86"/>
                      <a:pt x="93" y="77"/>
                      <a:pt x="93" y="77"/>
                    </a:cubicBezTo>
                    <a:cubicBezTo>
                      <a:pt x="102" y="72"/>
                      <a:pt x="104" y="61"/>
                      <a:pt x="106" y="55"/>
                    </a:cubicBezTo>
                    <a:cubicBezTo>
                      <a:pt x="108" y="49"/>
                      <a:pt x="105" y="39"/>
                      <a:pt x="104" y="34"/>
                    </a:cubicBezTo>
                    <a:close/>
                  </a:path>
                </a:pathLst>
              </a:custGeom>
              <a:solidFill>
                <a:srgbClr val="F3C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2" name="Freeform 247">
                <a:extLst>
                  <a:ext uri="{FF2B5EF4-FFF2-40B4-BE49-F238E27FC236}">
                    <a16:creationId xmlns:a16="http://schemas.microsoft.com/office/drawing/2014/main" id="{C0B4237E-3D23-433B-878A-DAA1E87C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45"/>
                <a:ext cx="121" cy="58"/>
              </a:xfrm>
              <a:custGeom>
                <a:avLst/>
                <a:gdLst>
                  <a:gd name="T0" fmla="*/ 327 w 73"/>
                  <a:gd name="T1" fmla="*/ 163 h 33"/>
                  <a:gd name="T2" fmla="*/ 272 w 73"/>
                  <a:gd name="T3" fmla="*/ 109 h 33"/>
                  <a:gd name="T4" fmla="*/ 76 w 73"/>
                  <a:gd name="T5" fmla="*/ 21 h 33"/>
                  <a:gd name="T6" fmla="*/ 0 w 73"/>
                  <a:gd name="T7" fmla="*/ 0 h 33"/>
                  <a:gd name="T8" fmla="*/ 36 w 73"/>
                  <a:gd name="T9" fmla="*/ 33 h 33"/>
                  <a:gd name="T10" fmla="*/ 85 w 73"/>
                  <a:gd name="T11" fmla="*/ 121 h 33"/>
                  <a:gd name="T12" fmla="*/ 141 w 73"/>
                  <a:gd name="T13" fmla="*/ 179 h 33"/>
                  <a:gd name="T14" fmla="*/ 141 w 73"/>
                  <a:gd name="T15" fmla="*/ 179 h 33"/>
                  <a:gd name="T16" fmla="*/ 167 w 73"/>
                  <a:gd name="T17" fmla="*/ 179 h 33"/>
                  <a:gd name="T18" fmla="*/ 167 w 73"/>
                  <a:gd name="T19" fmla="*/ 167 h 33"/>
                  <a:gd name="T20" fmla="*/ 277 w 73"/>
                  <a:gd name="T21" fmla="*/ 146 h 33"/>
                  <a:gd name="T22" fmla="*/ 277 w 73"/>
                  <a:gd name="T23" fmla="*/ 146 h 33"/>
                  <a:gd name="T24" fmla="*/ 333 w 73"/>
                  <a:gd name="T25" fmla="*/ 167 h 33"/>
                  <a:gd name="T26" fmla="*/ 327 w 73"/>
                  <a:gd name="T27" fmla="*/ 163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33">
                    <a:moveTo>
                      <a:pt x="72" y="30"/>
                    </a:moveTo>
                    <a:cubicBezTo>
                      <a:pt x="72" y="30"/>
                      <a:pt x="66" y="22"/>
                      <a:pt x="60" y="20"/>
                    </a:cubicBezTo>
                    <a:cubicBezTo>
                      <a:pt x="53" y="15"/>
                      <a:pt x="27" y="6"/>
                      <a:pt x="17" y="4"/>
                    </a:cubicBezTo>
                    <a:cubicBezTo>
                      <a:pt x="12" y="4"/>
                      <a:pt x="6" y="2"/>
                      <a:pt x="0" y="0"/>
                    </a:cubicBezTo>
                    <a:cubicBezTo>
                      <a:pt x="3" y="2"/>
                      <a:pt x="6" y="4"/>
                      <a:pt x="8" y="6"/>
                    </a:cubicBezTo>
                    <a:cubicBezTo>
                      <a:pt x="12" y="12"/>
                      <a:pt x="15" y="17"/>
                      <a:pt x="19" y="22"/>
                    </a:cubicBezTo>
                    <a:cubicBezTo>
                      <a:pt x="24" y="24"/>
                      <a:pt x="29" y="26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3" y="33"/>
                      <a:pt x="35" y="33"/>
                      <a:pt x="37" y="33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8" y="27"/>
                      <a:pt x="52" y="26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3" y="26"/>
                      <a:pt x="67" y="28"/>
                      <a:pt x="73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solidFill>
                <a:srgbClr val="F3C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3" name="Freeform 248">
                <a:extLst>
                  <a:ext uri="{FF2B5EF4-FFF2-40B4-BE49-F238E27FC236}">
                    <a16:creationId xmlns:a16="http://schemas.microsoft.com/office/drawing/2014/main" id="{BCC2A6A2-85EC-41DC-B7CB-B45954D6F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405"/>
                <a:ext cx="859" cy="917"/>
              </a:xfrm>
              <a:custGeom>
                <a:avLst/>
                <a:gdLst>
                  <a:gd name="T0" fmla="*/ 1295 w 518"/>
                  <a:gd name="T1" fmla="*/ 1758 h 518"/>
                  <a:gd name="T2" fmla="*/ 1483 w 518"/>
                  <a:gd name="T3" fmla="*/ 2160 h 518"/>
                  <a:gd name="T4" fmla="*/ 1670 w 518"/>
                  <a:gd name="T5" fmla="*/ 2385 h 518"/>
                  <a:gd name="T6" fmla="*/ 1746 w 518"/>
                  <a:gd name="T7" fmla="*/ 2457 h 518"/>
                  <a:gd name="T8" fmla="*/ 1774 w 518"/>
                  <a:gd name="T9" fmla="*/ 2542 h 518"/>
                  <a:gd name="T10" fmla="*/ 1829 w 518"/>
                  <a:gd name="T11" fmla="*/ 2601 h 518"/>
                  <a:gd name="T12" fmla="*/ 1904 w 518"/>
                  <a:gd name="T13" fmla="*/ 2664 h 518"/>
                  <a:gd name="T14" fmla="*/ 1919 w 518"/>
                  <a:gd name="T15" fmla="*/ 2714 h 518"/>
                  <a:gd name="T16" fmla="*/ 1993 w 518"/>
                  <a:gd name="T17" fmla="*/ 2742 h 518"/>
                  <a:gd name="T18" fmla="*/ 2008 w 518"/>
                  <a:gd name="T19" fmla="*/ 2802 h 518"/>
                  <a:gd name="T20" fmla="*/ 2084 w 518"/>
                  <a:gd name="T21" fmla="*/ 2873 h 518"/>
                  <a:gd name="T22" fmla="*/ 2264 w 518"/>
                  <a:gd name="T23" fmla="*/ 2763 h 518"/>
                  <a:gd name="T24" fmla="*/ 2335 w 518"/>
                  <a:gd name="T25" fmla="*/ 2579 h 518"/>
                  <a:gd name="T26" fmla="*/ 2335 w 518"/>
                  <a:gd name="T27" fmla="*/ 2592 h 518"/>
                  <a:gd name="T28" fmla="*/ 2285 w 518"/>
                  <a:gd name="T29" fmla="*/ 2441 h 518"/>
                  <a:gd name="T30" fmla="*/ 2235 w 518"/>
                  <a:gd name="T31" fmla="*/ 2353 h 518"/>
                  <a:gd name="T32" fmla="*/ 2161 w 518"/>
                  <a:gd name="T33" fmla="*/ 2269 h 518"/>
                  <a:gd name="T34" fmla="*/ 2152 w 518"/>
                  <a:gd name="T35" fmla="*/ 2213 h 518"/>
                  <a:gd name="T36" fmla="*/ 2121 w 518"/>
                  <a:gd name="T37" fmla="*/ 2197 h 518"/>
                  <a:gd name="T38" fmla="*/ 2121 w 518"/>
                  <a:gd name="T39" fmla="*/ 2160 h 518"/>
                  <a:gd name="T40" fmla="*/ 2098 w 518"/>
                  <a:gd name="T41" fmla="*/ 2112 h 518"/>
                  <a:gd name="T42" fmla="*/ 2071 w 518"/>
                  <a:gd name="T43" fmla="*/ 2068 h 518"/>
                  <a:gd name="T44" fmla="*/ 2021 w 518"/>
                  <a:gd name="T45" fmla="*/ 1892 h 518"/>
                  <a:gd name="T46" fmla="*/ 1919 w 518"/>
                  <a:gd name="T47" fmla="*/ 1692 h 518"/>
                  <a:gd name="T48" fmla="*/ 1876 w 518"/>
                  <a:gd name="T49" fmla="*/ 1563 h 518"/>
                  <a:gd name="T50" fmla="*/ 1759 w 518"/>
                  <a:gd name="T51" fmla="*/ 1289 h 518"/>
                  <a:gd name="T52" fmla="*/ 1647 w 518"/>
                  <a:gd name="T53" fmla="*/ 977 h 518"/>
                  <a:gd name="T54" fmla="*/ 1345 w 518"/>
                  <a:gd name="T55" fmla="*/ 216 h 518"/>
                  <a:gd name="T56" fmla="*/ 957 w 518"/>
                  <a:gd name="T57" fmla="*/ 101 h 518"/>
                  <a:gd name="T58" fmla="*/ 410 w 518"/>
                  <a:gd name="T59" fmla="*/ 1053 h 518"/>
                  <a:gd name="T60" fmla="*/ 63 w 518"/>
                  <a:gd name="T61" fmla="*/ 2176 h 518"/>
                  <a:gd name="T62" fmla="*/ 1090 w 518"/>
                  <a:gd name="T63" fmla="*/ 2530 h 518"/>
                  <a:gd name="T64" fmla="*/ 1169 w 518"/>
                  <a:gd name="T65" fmla="*/ 2408 h 518"/>
                  <a:gd name="T66" fmla="*/ 1182 w 518"/>
                  <a:gd name="T67" fmla="*/ 2169 h 518"/>
                  <a:gd name="T68" fmla="*/ 1219 w 518"/>
                  <a:gd name="T69" fmla="*/ 2018 h 518"/>
                  <a:gd name="T70" fmla="*/ 1240 w 518"/>
                  <a:gd name="T71" fmla="*/ 1852 h 518"/>
                  <a:gd name="T72" fmla="*/ 1295 w 518"/>
                  <a:gd name="T73" fmla="*/ 1758 h 5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18" h="518">
                    <a:moveTo>
                      <a:pt x="284" y="317"/>
                    </a:moveTo>
                    <a:cubicBezTo>
                      <a:pt x="303" y="351"/>
                      <a:pt x="322" y="384"/>
                      <a:pt x="325" y="389"/>
                    </a:cubicBezTo>
                    <a:cubicBezTo>
                      <a:pt x="331" y="395"/>
                      <a:pt x="358" y="428"/>
                      <a:pt x="366" y="430"/>
                    </a:cubicBezTo>
                    <a:cubicBezTo>
                      <a:pt x="370" y="438"/>
                      <a:pt x="377" y="437"/>
                      <a:pt x="383" y="443"/>
                    </a:cubicBezTo>
                    <a:cubicBezTo>
                      <a:pt x="391" y="450"/>
                      <a:pt x="387" y="450"/>
                      <a:pt x="389" y="458"/>
                    </a:cubicBezTo>
                    <a:cubicBezTo>
                      <a:pt x="392" y="464"/>
                      <a:pt x="394" y="466"/>
                      <a:pt x="401" y="469"/>
                    </a:cubicBezTo>
                    <a:cubicBezTo>
                      <a:pt x="411" y="473"/>
                      <a:pt x="412" y="471"/>
                      <a:pt x="417" y="480"/>
                    </a:cubicBezTo>
                    <a:cubicBezTo>
                      <a:pt x="419" y="483"/>
                      <a:pt x="417" y="486"/>
                      <a:pt x="421" y="489"/>
                    </a:cubicBezTo>
                    <a:cubicBezTo>
                      <a:pt x="427" y="492"/>
                      <a:pt x="433" y="487"/>
                      <a:pt x="437" y="494"/>
                    </a:cubicBezTo>
                    <a:cubicBezTo>
                      <a:pt x="439" y="496"/>
                      <a:pt x="438" y="501"/>
                      <a:pt x="440" y="505"/>
                    </a:cubicBezTo>
                    <a:cubicBezTo>
                      <a:pt x="442" y="508"/>
                      <a:pt x="455" y="516"/>
                      <a:pt x="457" y="518"/>
                    </a:cubicBezTo>
                    <a:cubicBezTo>
                      <a:pt x="479" y="517"/>
                      <a:pt x="479" y="517"/>
                      <a:pt x="496" y="498"/>
                    </a:cubicBezTo>
                    <a:cubicBezTo>
                      <a:pt x="513" y="479"/>
                      <a:pt x="512" y="465"/>
                      <a:pt x="512" y="465"/>
                    </a:cubicBezTo>
                    <a:cubicBezTo>
                      <a:pt x="512" y="467"/>
                      <a:pt x="512" y="467"/>
                      <a:pt x="512" y="467"/>
                    </a:cubicBezTo>
                    <a:cubicBezTo>
                      <a:pt x="518" y="445"/>
                      <a:pt x="508" y="443"/>
                      <a:pt x="501" y="440"/>
                    </a:cubicBezTo>
                    <a:cubicBezTo>
                      <a:pt x="497" y="435"/>
                      <a:pt x="494" y="430"/>
                      <a:pt x="490" y="424"/>
                    </a:cubicBezTo>
                    <a:cubicBezTo>
                      <a:pt x="485" y="419"/>
                      <a:pt x="477" y="416"/>
                      <a:pt x="474" y="409"/>
                    </a:cubicBezTo>
                    <a:cubicBezTo>
                      <a:pt x="472" y="406"/>
                      <a:pt x="474" y="402"/>
                      <a:pt x="472" y="399"/>
                    </a:cubicBezTo>
                    <a:cubicBezTo>
                      <a:pt x="471" y="397"/>
                      <a:pt x="466" y="399"/>
                      <a:pt x="465" y="396"/>
                    </a:cubicBezTo>
                    <a:cubicBezTo>
                      <a:pt x="463" y="394"/>
                      <a:pt x="466" y="391"/>
                      <a:pt x="465" y="389"/>
                    </a:cubicBezTo>
                    <a:cubicBezTo>
                      <a:pt x="463" y="387"/>
                      <a:pt x="461" y="383"/>
                      <a:pt x="460" y="381"/>
                    </a:cubicBezTo>
                    <a:cubicBezTo>
                      <a:pt x="457" y="377"/>
                      <a:pt x="455" y="379"/>
                      <a:pt x="454" y="373"/>
                    </a:cubicBezTo>
                    <a:cubicBezTo>
                      <a:pt x="454" y="370"/>
                      <a:pt x="447" y="348"/>
                      <a:pt x="443" y="341"/>
                    </a:cubicBezTo>
                    <a:cubicBezTo>
                      <a:pt x="432" y="325"/>
                      <a:pt x="423" y="326"/>
                      <a:pt x="421" y="305"/>
                    </a:cubicBezTo>
                    <a:cubicBezTo>
                      <a:pt x="417" y="288"/>
                      <a:pt x="416" y="292"/>
                      <a:pt x="411" y="282"/>
                    </a:cubicBezTo>
                    <a:cubicBezTo>
                      <a:pt x="406" y="272"/>
                      <a:pt x="393" y="250"/>
                      <a:pt x="386" y="232"/>
                    </a:cubicBezTo>
                    <a:cubicBezTo>
                      <a:pt x="379" y="214"/>
                      <a:pt x="366" y="194"/>
                      <a:pt x="361" y="176"/>
                    </a:cubicBezTo>
                    <a:cubicBezTo>
                      <a:pt x="356" y="158"/>
                      <a:pt x="309" y="53"/>
                      <a:pt x="295" y="39"/>
                    </a:cubicBezTo>
                    <a:cubicBezTo>
                      <a:pt x="279" y="21"/>
                      <a:pt x="235" y="0"/>
                      <a:pt x="210" y="18"/>
                    </a:cubicBezTo>
                    <a:cubicBezTo>
                      <a:pt x="137" y="64"/>
                      <a:pt x="115" y="130"/>
                      <a:pt x="90" y="190"/>
                    </a:cubicBezTo>
                    <a:cubicBezTo>
                      <a:pt x="64" y="250"/>
                      <a:pt x="12" y="342"/>
                      <a:pt x="14" y="392"/>
                    </a:cubicBezTo>
                    <a:cubicBezTo>
                      <a:pt x="0" y="424"/>
                      <a:pt x="182" y="492"/>
                      <a:pt x="239" y="456"/>
                    </a:cubicBezTo>
                    <a:cubicBezTo>
                      <a:pt x="244" y="444"/>
                      <a:pt x="250" y="445"/>
                      <a:pt x="256" y="434"/>
                    </a:cubicBezTo>
                    <a:cubicBezTo>
                      <a:pt x="262" y="423"/>
                      <a:pt x="257" y="403"/>
                      <a:pt x="259" y="391"/>
                    </a:cubicBezTo>
                    <a:cubicBezTo>
                      <a:pt x="261" y="378"/>
                      <a:pt x="259" y="374"/>
                      <a:pt x="267" y="364"/>
                    </a:cubicBezTo>
                    <a:cubicBezTo>
                      <a:pt x="276" y="353"/>
                      <a:pt x="269" y="347"/>
                      <a:pt x="272" y="334"/>
                    </a:cubicBezTo>
                    <a:cubicBezTo>
                      <a:pt x="274" y="325"/>
                      <a:pt x="279" y="324"/>
                      <a:pt x="284" y="317"/>
                    </a:cubicBezTo>
                    <a:close/>
                  </a:path>
                </a:pathLst>
              </a:custGeom>
              <a:solidFill>
                <a:srgbClr val="355B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4" name="Freeform 249">
                <a:extLst>
                  <a:ext uri="{FF2B5EF4-FFF2-40B4-BE49-F238E27FC236}">
                    <a16:creationId xmlns:a16="http://schemas.microsoft.com/office/drawing/2014/main" id="{9084AAB8-DB53-4C54-B391-D6B0C59EF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515"/>
                <a:ext cx="83" cy="255"/>
              </a:xfrm>
              <a:custGeom>
                <a:avLst/>
                <a:gdLst>
                  <a:gd name="T0" fmla="*/ 221 w 50"/>
                  <a:gd name="T1" fmla="*/ 699 h 144"/>
                  <a:gd name="T2" fmla="*/ 188 w 50"/>
                  <a:gd name="T3" fmla="*/ 521 h 144"/>
                  <a:gd name="T4" fmla="*/ 126 w 50"/>
                  <a:gd name="T5" fmla="*/ 211 h 144"/>
                  <a:gd name="T6" fmla="*/ 75 w 50"/>
                  <a:gd name="T7" fmla="*/ 0 h 144"/>
                  <a:gd name="T8" fmla="*/ 0 w 50"/>
                  <a:gd name="T9" fmla="*/ 151 h 144"/>
                  <a:gd name="T10" fmla="*/ 174 w 50"/>
                  <a:gd name="T11" fmla="*/ 634 h 144"/>
                  <a:gd name="T12" fmla="*/ 229 w 50"/>
                  <a:gd name="T13" fmla="*/ 800 h 144"/>
                  <a:gd name="T14" fmla="*/ 221 w 50"/>
                  <a:gd name="T15" fmla="*/ 699 h 1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44">
                    <a:moveTo>
                      <a:pt x="48" y="126"/>
                    </a:moveTo>
                    <a:cubicBezTo>
                      <a:pt x="47" y="116"/>
                      <a:pt x="40" y="105"/>
                      <a:pt x="41" y="94"/>
                    </a:cubicBezTo>
                    <a:cubicBezTo>
                      <a:pt x="41" y="75"/>
                      <a:pt x="30" y="57"/>
                      <a:pt x="28" y="38"/>
                    </a:cubicBezTo>
                    <a:cubicBezTo>
                      <a:pt x="26" y="25"/>
                      <a:pt x="27" y="7"/>
                      <a:pt x="16" y="0"/>
                    </a:cubicBezTo>
                    <a:cubicBezTo>
                      <a:pt x="10" y="8"/>
                      <a:pt x="5" y="19"/>
                      <a:pt x="0" y="27"/>
                    </a:cubicBezTo>
                    <a:cubicBezTo>
                      <a:pt x="17" y="62"/>
                      <a:pt x="35" y="104"/>
                      <a:pt x="38" y="114"/>
                    </a:cubicBezTo>
                    <a:cubicBezTo>
                      <a:pt x="40" y="124"/>
                      <a:pt x="45" y="134"/>
                      <a:pt x="50" y="144"/>
                    </a:cubicBezTo>
                    <a:cubicBezTo>
                      <a:pt x="49" y="138"/>
                      <a:pt x="49" y="132"/>
                      <a:pt x="48" y="126"/>
                    </a:cubicBezTo>
                    <a:close/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5" name="Freeform 250">
                <a:extLst>
                  <a:ext uri="{FF2B5EF4-FFF2-40B4-BE49-F238E27FC236}">
                    <a16:creationId xmlns:a16="http://schemas.microsoft.com/office/drawing/2014/main" id="{71065139-3E8C-4E4A-ADE7-C0FE072D9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249"/>
                <a:ext cx="314" cy="314"/>
              </a:xfrm>
              <a:custGeom>
                <a:avLst/>
                <a:gdLst>
                  <a:gd name="T0" fmla="*/ 0 w 189"/>
                  <a:gd name="T1" fmla="*/ 564 h 177"/>
                  <a:gd name="T2" fmla="*/ 88 w 189"/>
                  <a:gd name="T3" fmla="*/ 598 h 177"/>
                  <a:gd name="T4" fmla="*/ 91 w 189"/>
                  <a:gd name="T5" fmla="*/ 598 h 177"/>
                  <a:gd name="T6" fmla="*/ 138 w 189"/>
                  <a:gd name="T7" fmla="*/ 626 h 177"/>
                  <a:gd name="T8" fmla="*/ 146 w 189"/>
                  <a:gd name="T9" fmla="*/ 630 h 177"/>
                  <a:gd name="T10" fmla="*/ 155 w 189"/>
                  <a:gd name="T11" fmla="*/ 642 h 177"/>
                  <a:gd name="T12" fmla="*/ 168 w 189"/>
                  <a:gd name="T13" fmla="*/ 655 h 177"/>
                  <a:gd name="T14" fmla="*/ 179 w 189"/>
                  <a:gd name="T15" fmla="*/ 658 h 177"/>
                  <a:gd name="T16" fmla="*/ 193 w 189"/>
                  <a:gd name="T17" fmla="*/ 671 h 177"/>
                  <a:gd name="T18" fmla="*/ 196 w 189"/>
                  <a:gd name="T19" fmla="*/ 676 h 177"/>
                  <a:gd name="T20" fmla="*/ 209 w 189"/>
                  <a:gd name="T21" fmla="*/ 692 h 177"/>
                  <a:gd name="T22" fmla="*/ 216 w 189"/>
                  <a:gd name="T23" fmla="*/ 692 h 177"/>
                  <a:gd name="T24" fmla="*/ 229 w 189"/>
                  <a:gd name="T25" fmla="*/ 708 h 177"/>
                  <a:gd name="T26" fmla="*/ 234 w 189"/>
                  <a:gd name="T27" fmla="*/ 720 h 177"/>
                  <a:gd name="T28" fmla="*/ 234 w 189"/>
                  <a:gd name="T29" fmla="*/ 720 h 177"/>
                  <a:gd name="T30" fmla="*/ 238 w 189"/>
                  <a:gd name="T31" fmla="*/ 731 h 177"/>
                  <a:gd name="T32" fmla="*/ 243 w 189"/>
                  <a:gd name="T33" fmla="*/ 731 h 177"/>
                  <a:gd name="T34" fmla="*/ 249 w 189"/>
                  <a:gd name="T35" fmla="*/ 743 h 177"/>
                  <a:gd name="T36" fmla="*/ 251 w 189"/>
                  <a:gd name="T37" fmla="*/ 749 h 177"/>
                  <a:gd name="T38" fmla="*/ 258 w 189"/>
                  <a:gd name="T39" fmla="*/ 759 h 177"/>
                  <a:gd name="T40" fmla="*/ 258 w 189"/>
                  <a:gd name="T41" fmla="*/ 765 h 177"/>
                  <a:gd name="T42" fmla="*/ 264 w 189"/>
                  <a:gd name="T43" fmla="*/ 781 h 177"/>
                  <a:gd name="T44" fmla="*/ 271 w 189"/>
                  <a:gd name="T45" fmla="*/ 788 h 177"/>
                  <a:gd name="T46" fmla="*/ 276 w 189"/>
                  <a:gd name="T47" fmla="*/ 800 h 177"/>
                  <a:gd name="T48" fmla="*/ 279 w 189"/>
                  <a:gd name="T49" fmla="*/ 802 h 177"/>
                  <a:gd name="T50" fmla="*/ 284 w 189"/>
                  <a:gd name="T51" fmla="*/ 821 h 177"/>
                  <a:gd name="T52" fmla="*/ 289 w 189"/>
                  <a:gd name="T53" fmla="*/ 828 h 177"/>
                  <a:gd name="T54" fmla="*/ 297 w 189"/>
                  <a:gd name="T55" fmla="*/ 843 h 177"/>
                  <a:gd name="T56" fmla="*/ 297 w 189"/>
                  <a:gd name="T57" fmla="*/ 850 h 177"/>
                  <a:gd name="T58" fmla="*/ 312 w 189"/>
                  <a:gd name="T59" fmla="*/ 871 h 177"/>
                  <a:gd name="T60" fmla="*/ 312 w 189"/>
                  <a:gd name="T61" fmla="*/ 882 h 177"/>
                  <a:gd name="T62" fmla="*/ 321 w 189"/>
                  <a:gd name="T63" fmla="*/ 899 h 177"/>
                  <a:gd name="T64" fmla="*/ 326 w 189"/>
                  <a:gd name="T65" fmla="*/ 910 h 177"/>
                  <a:gd name="T66" fmla="*/ 331 w 189"/>
                  <a:gd name="T67" fmla="*/ 926 h 177"/>
                  <a:gd name="T68" fmla="*/ 334 w 189"/>
                  <a:gd name="T69" fmla="*/ 938 h 177"/>
                  <a:gd name="T70" fmla="*/ 346 w 189"/>
                  <a:gd name="T71" fmla="*/ 951 h 177"/>
                  <a:gd name="T72" fmla="*/ 347 w 189"/>
                  <a:gd name="T73" fmla="*/ 967 h 177"/>
                  <a:gd name="T74" fmla="*/ 354 w 189"/>
                  <a:gd name="T75" fmla="*/ 981 h 177"/>
                  <a:gd name="T76" fmla="*/ 359 w 189"/>
                  <a:gd name="T77" fmla="*/ 988 h 177"/>
                  <a:gd name="T78" fmla="*/ 485 w 189"/>
                  <a:gd name="T79" fmla="*/ 759 h 177"/>
                  <a:gd name="T80" fmla="*/ 688 w 189"/>
                  <a:gd name="T81" fmla="*/ 793 h 177"/>
                  <a:gd name="T82" fmla="*/ 723 w 189"/>
                  <a:gd name="T83" fmla="*/ 663 h 177"/>
                  <a:gd name="T84" fmla="*/ 756 w 189"/>
                  <a:gd name="T85" fmla="*/ 626 h 177"/>
                  <a:gd name="T86" fmla="*/ 748 w 189"/>
                  <a:gd name="T87" fmla="*/ 593 h 177"/>
                  <a:gd name="T88" fmla="*/ 776 w 189"/>
                  <a:gd name="T89" fmla="*/ 564 h 177"/>
                  <a:gd name="T90" fmla="*/ 789 w 189"/>
                  <a:gd name="T91" fmla="*/ 468 h 177"/>
                  <a:gd name="T92" fmla="*/ 861 w 189"/>
                  <a:gd name="T93" fmla="*/ 397 h 177"/>
                  <a:gd name="T94" fmla="*/ 792 w 189"/>
                  <a:gd name="T95" fmla="*/ 245 h 177"/>
                  <a:gd name="T96" fmla="*/ 802 w 189"/>
                  <a:gd name="T97" fmla="*/ 160 h 177"/>
                  <a:gd name="T98" fmla="*/ 797 w 189"/>
                  <a:gd name="T99" fmla="*/ 28 h 177"/>
                  <a:gd name="T100" fmla="*/ 734 w 189"/>
                  <a:gd name="T101" fmla="*/ 12 h 177"/>
                  <a:gd name="T102" fmla="*/ 701 w 189"/>
                  <a:gd name="T103" fmla="*/ 0 h 177"/>
                  <a:gd name="T104" fmla="*/ 673 w 189"/>
                  <a:gd name="T105" fmla="*/ 35 h 177"/>
                  <a:gd name="T106" fmla="*/ 605 w 189"/>
                  <a:gd name="T107" fmla="*/ 21 h 177"/>
                  <a:gd name="T108" fmla="*/ 560 w 189"/>
                  <a:gd name="T109" fmla="*/ 89 h 177"/>
                  <a:gd name="T110" fmla="*/ 472 w 189"/>
                  <a:gd name="T111" fmla="*/ 216 h 177"/>
                  <a:gd name="T112" fmla="*/ 317 w 189"/>
                  <a:gd name="T113" fmla="*/ 346 h 177"/>
                  <a:gd name="T114" fmla="*/ 289 w 189"/>
                  <a:gd name="T115" fmla="*/ 369 h 177"/>
                  <a:gd name="T116" fmla="*/ 221 w 189"/>
                  <a:gd name="T117" fmla="*/ 403 h 177"/>
                  <a:gd name="T118" fmla="*/ 168 w 189"/>
                  <a:gd name="T119" fmla="*/ 431 h 177"/>
                  <a:gd name="T120" fmla="*/ 75 w 189"/>
                  <a:gd name="T121" fmla="*/ 504 h 177"/>
                  <a:gd name="T122" fmla="*/ 47 w 189"/>
                  <a:gd name="T123" fmla="*/ 497 h 177"/>
                  <a:gd name="T124" fmla="*/ 0 w 189"/>
                  <a:gd name="T125" fmla="*/ 56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9" h="177">
                    <a:moveTo>
                      <a:pt x="0" y="101"/>
                    </a:moveTo>
                    <a:cubicBezTo>
                      <a:pt x="7" y="102"/>
                      <a:pt x="13" y="104"/>
                      <a:pt x="19" y="107"/>
                    </a:cubicBezTo>
                    <a:cubicBezTo>
                      <a:pt x="19" y="107"/>
                      <a:pt x="20" y="107"/>
                      <a:pt x="20" y="107"/>
                    </a:cubicBezTo>
                    <a:cubicBezTo>
                      <a:pt x="24" y="109"/>
                      <a:pt x="27" y="110"/>
                      <a:pt x="30" y="112"/>
                    </a:cubicBezTo>
                    <a:cubicBezTo>
                      <a:pt x="31" y="113"/>
                      <a:pt x="32" y="113"/>
                      <a:pt x="32" y="113"/>
                    </a:cubicBezTo>
                    <a:cubicBezTo>
                      <a:pt x="33" y="114"/>
                      <a:pt x="34" y="114"/>
                      <a:pt x="34" y="115"/>
                    </a:cubicBezTo>
                    <a:cubicBezTo>
                      <a:pt x="35" y="115"/>
                      <a:pt x="36" y="116"/>
                      <a:pt x="37" y="117"/>
                    </a:cubicBezTo>
                    <a:cubicBezTo>
                      <a:pt x="38" y="117"/>
                      <a:pt x="38" y="117"/>
                      <a:pt x="39" y="118"/>
                    </a:cubicBezTo>
                    <a:cubicBezTo>
                      <a:pt x="40" y="118"/>
                      <a:pt x="41" y="119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5" y="123"/>
                      <a:pt x="46" y="124"/>
                    </a:cubicBezTo>
                    <a:cubicBezTo>
                      <a:pt x="46" y="124"/>
                      <a:pt x="46" y="124"/>
                      <a:pt x="47" y="124"/>
                    </a:cubicBezTo>
                    <a:cubicBezTo>
                      <a:pt x="48" y="125"/>
                      <a:pt x="49" y="126"/>
                      <a:pt x="50" y="127"/>
                    </a:cubicBezTo>
                    <a:cubicBezTo>
                      <a:pt x="50" y="128"/>
                      <a:pt x="51" y="128"/>
                      <a:pt x="51" y="129"/>
                    </a:cubicBezTo>
                    <a:cubicBezTo>
                      <a:pt x="51" y="129"/>
                      <a:pt x="51" y="129"/>
                      <a:pt x="51" y="129"/>
                    </a:cubicBezTo>
                    <a:cubicBezTo>
                      <a:pt x="52" y="130"/>
                      <a:pt x="52" y="130"/>
                      <a:pt x="52" y="131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3" y="132"/>
                      <a:pt x="54" y="132"/>
                      <a:pt x="54" y="133"/>
                    </a:cubicBezTo>
                    <a:cubicBezTo>
                      <a:pt x="54" y="133"/>
                      <a:pt x="54" y="134"/>
                      <a:pt x="55" y="134"/>
                    </a:cubicBezTo>
                    <a:cubicBezTo>
                      <a:pt x="55" y="135"/>
                      <a:pt x="56" y="135"/>
                      <a:pt x="56" y="136"/>
                    </a:cubicBezTo>
                    <a:cubicBezTo>
                      <a:pt x="56" y="136"/>
                      <a:pt x="56" y="136"/>
                      <a:pt x="56" y="137"/>
                    </a:cubicBezTo>
                    <a:cubicBezTo>
                      <a:pt x="57" y="138"/>
                      <a:pt x="58" y="139"/>
                      <a:pt x="58" y="140"/>
                    </a:cubicBezTo>
                    <a:cubicBezTo>
                      <a:pt x="59" y="140"/>
                      <a:pt x="59" y="140"/>
                      <a:pt x="59" y="141"/>
                    </a:cubicBezTo>
                    <a:cubicBezTo>
                      <a:pt x="59" y="141"/>
                      <a:pt x="60" y="142"/>
                      <a:pt x="60" y="143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2" y="145"/>
                      <a:pt x="62" y="146"/>
                      <a:pt x="62" y="147"/>
                    </a:cubicBezTo>
                    <a:cubicBezTo>
                      <a:pt x="63" y="147"/>
                      <a:pt x="63" y="148"/>
                      <a:pt x="63" y="148"/>
                    </a:cubicBezTo>
                    <a:cubicBezTo>
                      <a:pt x="64" y="149"/>
                      <a:pt x="64" y="150"/>
                      <a:pt x="65" y="151"/>
                    </a:cubicBezTo>
                    <a:cubicBezTo>
                      <a:pt x="65" y="151"/>
                      <a:pt x="65" y="152"/>
                      <a:pt x="65" y="152"/>
                    </a:cubicBezTo>
                    <a:cubicBezTo>
                      <a:pt x="66" y="154"/>
                      <a:pt x="67" y="155"/>
                      <a:pt x="68" y="156"/>
                    </a:cubicBezTo>
                    <a:cubicBezTo>
                      <a:pt x="68" y="157"/>
                      <a:pt x="68" y="157"/>
                      <a:pt x="68" y="158"/>
                    </a:cubicBezTo>
                    <a:cubicBezTo>
                      <a:pt x="69" y="159"/>
                      <a:pt x="69" y="160"/>
                      <a:pt x="70" y="161"/>
                    </a:cubicBezTo>
                    <a:cubicBezTo>
                      <a:pt x="70" y="162"/>
                      <a:pt x="71" y="162"/>
                      <a:pt x="71" y="163"/>
                    </a:cubicBezTo>
                    <a:cubicBezTo>
                      <a:pt x="71" y="164"/>
                      <a:pt x="72" y="165"/>
                      <a:pt x="72" y="166"/>
                    </a:cubicBezTo>
                    <a:cubicBezTo>
                      <a:pt x="73" y="166"/>
                      <a:pt x="73" y="167"/>
                      <a:pt x="73" y="168"/>
                    </a:cubicBezTo>
                    <a:cubicBezTo>
                      <a:pt x="74" y="169"/>
                      <a:pt x="74" y="170"/>
                      <a:pt x="75" y="170"/>
                    </a:cubicBezTo>
                    <a:cubicBezTo>
                      <a:pt x="75" y="171"/>
                      <a:pt x="75" y="172"/>
                      <a:pt x="76" y="173"/>
                    </a:cubicBezTo>
                    <a:cubicBezTo>
                      <a:pt x="76" y="174"/>
                      <a:pt x="77" y="175"/>
                      <a:pt x="77" y="176"/>
                    </a:cubicBezTo>
                    <a:cubicBezTo>
                      <a:pt x="78" y="176"/>
                      <a:pt x="78" y="177"/>
                      <a:pt x="78" y="177"/>
                    </a:cubicBezTo>
                    <a:cubicBezTo>
                      <a:pt x="86" y="162"/>
                      <a:pt x="97" y="140"/>
                      <a:pt x="106" y="136"/>
                    </a:cubicBezTo>
                    <a:cubicBezTo>
                      <a:pt x="118" y="131"/>
                      <a:pt x="138" y="147"/>
                      <a:pt x="150" y="142"/>
                    </a:cubicBezTo>
                    <a:cubicBezTo>
                      <a:pt x="156" y="139"/>
                      <a:pt x="156" y="125"/>
                      <a:pt x="158" y="119"/>
                    </a:cubicBezTo>
                    <a:cubicBezTo>
                      <a:pt x="159" y="118"/>
                      <a:pt x="165" y="115"/>
                      <a:pt x="165" y="112"/>
                    </a:cubicBezTo>
                    <a:cubicBezTo>
                      <a:pt x="165" y="111"/>
                      <a:pt x="162" y="108"/>
                      <a:pt x="163" y="106"/>
                    </a:cubicBezTo>
                    <a:cubicBezTo>
                      <a:pt x="164" y="103"/>
                      <a:pt x="167" y="106"/>
                      <a:pt x="169" y="101"/>
                    </a:cubicBezTo>
                    <a:cubicBezTo>
                      <a:pt x="172" y="95"/>
                      <a:pt x="167" y="90"/>
                      <a:pt x="172" y="84"/>
                    </a:cubicBezTo>
                    <a:cubicBezTo>
                      <a:pt x="176" y="78"/>
                      <a:pt x="189" y="82"/>
                      <a:pt x="188" y="71"/>
                    </a:cubicBezTo>
                    <a:cubicBezTo>
                      <a:pt x="188" y="65"/>
                      <a:pt x="177" y="56"/>
                      <a:pt x="173" y="44"/>
                    </a:cubicBezTo>
                    <a:cubicBezTo>
                      <a:pt x="171" y="39"/>
                      <a:pt x="176" y="33"/>
                      <a:pt x="175" y="29"/>
                    </a:cubicBezTo>
                    <a:cubicBezTo>
                      <a:pt x="175" y="21"/>
                      <a:pt x="175" y="13"/>
                      <a:pt x="174" y="5"/>
                    </a:cubicBezTo>
                    <a:cubicBezTo>
                      <a:pt x="171" y="3"/>
                      <a:pt x="164" y="2"/>
                      <a:pt x="160" y="2"/>
                    </a:cubicBezTo>
                    <a:cubicBezTo>
                      <a:pt x="157" y="2"/>
                      <a:pt x="156" y="0"/>
                      <a:pt x="153" y="0"/>
                    </a:cubicBezTo>
                    <a:cubicBezTo>
                      <a:pt x="151" y="1"/>
                      <a:pt x="149" y="6"/>
                      <a:pt x="147" y="6"/>
                    </a:cubicBezTo>
                    <a:cubicBezTo>
                      <a:pt x="143" y="7"/>
                      <a:pt x="136" y="3"/>
                      <a:pt x="132" y="4"/>
                    </a:cubicBezTo>
                    <a:cubicBezTo>
                      <a:pt x="129" y="5"/>
                      <a:pt x="125" y="14"/>
                      <a:pt x="122" y="16"/>
                    </a:cubicBezTo>
                    <a:cubicBezTo>
                      <a:pt x="108" y="5"/>
                      <a:pt x="107" y="33"/>
                      <a:pt x="103" y="39"/>
                    </a:cubicBezTo>
                    <a:cubicBezTo>
                      <a:pt x="79" y="16"/>
                      <a:pt x="67" y="39"/>
                      <a:pt x="69" y="62"/>
                    </a:cubicBezTo>
                    <a:cubicBezTo>
                      <a:pt x="69" y="69"/>
                      <a:pt x="67" y="68"/>
                      <a:pt x="63" y="66"/>
                    </a:cubicBezTo>
                    <a:cubicBezTo>
                      <a:pt x="58" y="64"/>
                      <a:pt x="52" y="73"/>
                      <a:pt x="48" y="72"/>
                    </a:cubicBezTo>
                    <a:cubicBezTo>
                      <a:pt x="39" y="70"/>
                      <a:pt x="43" y="70"/>
                      <a:pt x="37" y="77"/>
                    </a:cubicBezTo>
                    <a:cubicBezTo>
                      <a:pt x="25" y="88"/>
                      <a:pt x="31" y="89"/>
                      <a:pt x="16" y="90"/>
                    </a:cubicBezTo>
                    <a:cubicBezTo>
                      <a:pt x="13" y="90"/>
                      <a:pt x="12" y="90"/>
                      <a:pt x="10" y="89"/>
                    </a:cubicBezTo>
                    <a:cubicBezTo>
                      <a:pt x="7" y="88"/>
                      <a:pt x="6" y="94"/>
                      <a:pt x="0" y="101"/>
                    </a:cubicBezTo>
                    <a:close/>
                  </a:path>
                </a:pathLst>
              </a:custGeom>
              <a:solidFill>
                <a:srgbClr val="F3C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6" name="Freeform 251">
                <a:extLst>
                  <a:ext uri="{FF2B5EF4-FFF2-40B4-BE49-F238E27FC236}">
                    <a16:creationId xmlns:a16="http://schemas.microsoft.com/office/drawing/2014/main" id="{4D671B14-6616-4E19-8808-5C719362C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106"/>
                <a:ext cx="342" cy="304"/>
              </a:xfrm>
              <a:custGeom>
                <a:avLst/>
                <a:gdLst>
                  <a:gd name="T0" fmla="*/ 943 w 206"/>
                  <a:gd name="T1" fmla="*/ 391 h 172"/>
                  <a:gd name="T2" fmla="*/ 888 w 206"/>
                  <a:gd name="T3" fmla="*/ 288 h 172"/>
                  <a:gd name="T4" fmla="*/ 818 w 206"/>
                  <a:gd name="T5" fmla="*/ 187 h 172"/>
                  <a:gd name="T6" fmla="*/ 790 w 206"/>
                  <a:gd name="T7" fmla="*/ 131 h 172"/>
                  <a:gd name="T8" fmla="*/ 722 w 206"/>
                  <a:gd name="T9" fmla="*/ 87 h 172"/>
                  <a:gd name="T10" fmla="*/ 694 w 206"/>
                  <a:gd name="T11" fmla="*/ 49 h 172"/>
                  <a:gd name="T12" fmla="*/ 639 w 206"/>
                  <a:gd name="T13" fmla="*/ 34 h 172"/>
                  <a:gd name="T14" fmla="*/ 576 w 206"/>
                  <a:gd name="T15" fmla="*/ 37 h 172"/>
                  <a:gd name="T16" fmla="*/ 555 w 206"/>
                  <a:gd name="T17" fmla="*/ 21 h 172"/>
                  <a:gd name="T18" fmla="*/ 531 w 206"/>
                  <a:gd name="T19" fmla="*/ 28 h 172"/>
                  <a:gd name="T20" fmla="*/ 458 w 206"/>
                  <a:gd name="T21" fmla="*/ 0 h 172"/>
                  <a:gd name="T22" fmla="*/ 422 w 206"/>
                  <a:gd name="T23" fmla="*/ 34 h 172"/>
                  <a:gd name="T24" fmla="*/ 369 w 206"/>
                  <a:gd name="T25" fmla="*/ 28 h 172"/>
                  <a:gd name="T26" fmla="*/ 320 w 206"/>
                  <a:gd name="T27" fmla="*/ 72 h 172"/>
                  <a:gd name="T28" fmla="*/ 292 w 206"/>
                  <a:gd name="T29" fmla="*/ 87 h 172"/>
                  <a:gd name="T30" fmla="*/ 284 w 206"/>
                  <a:gd name="T31" fmla="*/ 101 h 172"/>
                  <a:gd name="T32" fmla="*/ 201 w 206"/>
                  <a:gd name="T33" fmla="*/ 159 h 172"/>
                  <a:gd name="T34" fmla="*/ 188 w 206"/>
                  <a:gd name="T35" fmla="*/ 171 h 172"/>
                  <a:gd name="T36" fmla="*/ 88 w 206"/>
                  <a:gd name="T37" fmla="*/ 237 h 172"/>
                  <a:gd name="T38" fmla="*/ 110 w 206"/>
                  <a:gd name="T39" fmla="*/ 281 h 172"/>
                  <a:gd name="T40" fmla="*/ 5 w 206"/>
                  <a:gd name="T41" fmla="*/ 419 h 172"/>
                  <a:gd name="T42" fmla="*/ 0 w 206"/>
                  <a:gd name="T43" fmla="*/ 541 h 172"/>
                  <a:gd name="T44" fmla="*/ 13 w 206"/>
                  <a:gd name="T45" fmla="*/ 684 h 172"/>
                  <a:gd name="T46" fmla="*/ 42 w 206"/>
                  <a:gd name="T47" fmla="*/ 813 h 172"/>
                  <a:gd name="T48" fmla="*/ 88 w 206"/>
                  <a:gd name="T49" fmla="*/ 843 h 172"/>
                  <a:gd name="T50" fmla="*/ 83 w 206"/>
                  <a:gd name="T51" fmla="*/ 949 h 172"/>
                  <a:gd name="T52" fmla="*/ 168 w 206"/>
                  <a:gd name="T53" fmla="*/ 944 h 172"/>
                  <a:gd name="T54" fmla="*/ 264 w 206"/>
                  <a:gd name="T55" fmla="*/ 871 h 172"/>
                  <a:gd name="T56" fmla="*/ 317 w 206"/>
                  <a:gd name="T57" fmla="*/ 843 h 172"/>
                  <a:gd name="T58" fmla="*/ 384 w 206"/>
                  <a:gd name="T59" fmla="*/ 813 h 172"/>
                  <a:gd name="T60" fmla="*/ 410 w 206"/>
                  <a:gd name="T61" fmla="*/ 790 h 172"/>
                  <a:gd name="T62" fmla="*/ 568 w 206"/>
                  <a:gd name="T63" fmla="*/ 663 h 172"/>
                  <a:gd name="T64" fmla="*/ 652 w 206"/>
                  <a:gd name="T65" fmla="*/ 534 h 172"/>
                  <a:gd name="T66" fmla="*/ 701 w 206"/>
                  <a:gd name="T67" fmla="*/ 468 h 172"/>
                  <a:gd name="T68" fmla="*/ 769 w 206"/>
                  <a:gd name="T69" fmla="*/ 481 h 172"/>
                  <a:gd name="T70" fmla="*/ 797 w 206"/>
                  <a:gd name="T71" fmla="*/ 447 h 172"/>
                  <a:gd name="T72" fmla="*/ 827 w 206"/>
                  <a:gd name="T73" fmla="*/ 460 h 172"/>
                  <a:gd name="T74" fmla="*/ 897 w 206"/>
                  <a:gd name="T75" fmla="*/ 475 h 172"/>
                  <a:gd name="T76" fmla="*/ 943 w 206"/>
                  <a:gd name="T77" fmla="*/ 391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6" h="172">
                    <a:moveTo>
                      <a:pt x="206" y="71"/>
                    </a:moveTo>
                    <a:cubicBezTo>
                      <a:pt x="201" y="65"/>
                      <a:pt x="197" y="60"/>
                      <a:pt x="194" y="52"/>
                    </a:cubicBezTo>
                    <a:cubicBezTo>
                      <a:pt x="192" y="45"/>
                      <a:pt x="185" y="40"/>
                      <a:pt x="179" y="34"/>
                    </a:cubicBezTo>
                    <a:cubicBezTo>
                      <a:pt x="175" y="31"/>
                      <a:pt x="176" y="26"/>
                      <a:pt x="173" y="24"/>
                    </a:cubicBezTo>
                    <a:cubicBezTo>
                      <a:pt x="168" y="20"/>
                      <a:pt x="163" y="18"/>
                      <a:pt x="158" y="16"/>
                    </a:cubicBezTo>
                    <a:cubicBezTo>
                      <a:pt x="154" y="14"/>
                      <a:pt x="150" y="10"/>
                      <a:pt x="152" y="9"/>
                    </a:cubicBezTo>
                    <a:cubicBezTo>
                      <a:pt x="147" y="12"/>
                      <a:pt x="144" y="7"/>
                      <a:pt x="140" y="6"/>
                    </a:cubicBezTo>
                    <a:cubicBezTo>
                      <a:pt x="135" y="5"/>
                      <a:pt x="131" y="8"/>
                      <a:pt x="126" y="7"/>
                    </a:cubicBezTo>
                    <a:cubicBezTo>
                      <a:pt x="125" y="6"/>
                      <a:pt x="122" y="4"/>
                      <a:pt x="121" y="4"/>
                    </a:cubicBezTo>
                    <a:cubicBezTo>
                      <a:pt x="118" y="3"/>
                      <a:pt x="119" y="4"/>
                      <a:pt x="116" y="5"/>
                    </a:cubicBezTo>
                    <a:cubicBezTo>
                      <a:pt x="108" y="7"/>
                      <a:pt x="106" y="2"/>
                      <a:pt x="100" y="0"/>
                    </a:cubicBezTo>
                    <a:cubicBezTo>
                      <a:pt x="100" y="5"/>
                      <a:pt x="96" y="6"/>
                      <a:pt x="92" y="6"/>
                    </a:cubicBezTo>
                    <a:cubicBezTo>
                      <a:pt x="88" y="7"/>
                      <a:pt x="84" y="4"/>
                      <a:pt x="81" y="5"/>
                    </a:cubicBezTo>
                    <a:cubicBezTo>
                      <a:pt x="85" y="10"/>
                      <a:pt x="74" y="12"/>
                      <a:pt x="70" y="13"/>
                    </a:cubicBezTo>
                    <a:cubicBezTo>
                      <a:pt x="68" y="14"/>
                      <a:pt x="66" y="14"/>
                      <a:pt x="64" y="16"/>
                    </a:cubicBezTo>
                    <a:cubicBezTo>
                      <a:pt x="63" y="16"/>
                      <a:pt x="63" y="17"/>
                      <a:pt x="62" y="18"/>
                    </a:cubicBezTo>
                    <a:cubicBezTo>
                      <a:pt x="55" y="21"/>
                      <a:pt x="49" y="25"/>
                      <a:pt x="44" y="29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7" y="37"/>
                      <a:pt x="26" y="41"/>
                      <a:pt x="19" y="43"/>
                    </a:cubicBezTo>
                    <a:cubicBezTo>
                      <a:pt x="21" y="46"/>
                      <a:pt x="23" y="48"/>
                      <a:pt x="24" y="51"/>
                    </a:cubicBezTo>
                    <a:cubicBezTo>
                      <a:pt x="16" y="60"/>
                      <a:pt x="7" y="70"/>
                      <a:pt x="1" y="76"/>
                    </a:cubicBezTo>
                    <a:cubicBezTo>
                      <a:pt x="17" y="79"/>
                      <a:pt x="6" y="91"/>
                      <a:pt x="0" y="98"/>
                    </a:cubicBezTo>
                    <a:cubicBezTo>
                      <a:pt x="17" y="101"/>
                      <a:pt x="11" y="115"/>
                      <a:pt x="3" y="124"/>
                    </a:cubicBezTo>
                    <a:cubicBezTo>
                      <a:pt x="17" y="122"/>
                      <a:pt x="18" y="137"/>
                      <a:pt x="9" y="147"/>
                    </a:cubicBezTo>
                    <a:cubicBezTo>
                      <a:pt x="14" y="144"/>
                      <a:pt x="14" y="152"/>
                      <a:pt x="19" y="153"/>
                    </a:cubicBezTo>
                    <a:cubicBezTo>
                      <a:pt x="22" y="161"/>
                      <a:pt x="18" y="164"/>
                      <a:pt x="18" y="172"/>
                    </a:cubicBezTo>
                    <a:cubicBezTo>
                      <a:pt x="24" y="163"/>
                      <a:pt x="28" y="172"/>
                      <a:pt x="37" y="171"/>
                    </a:cubicBezTo>
                    <a:cubicBezTo>
                      <a:pt x="52" y="170"/>
                      <a:pt x="46" y="169"/>
                      <a:pt x="58" y="158"/>
                    </a:cubicBezTo>
                    <a:cubicBezTo>
                      <a:pt x="64" y="151"/>
                      <a:pt x="60" y="151"/>
                      <a:pt x="69" y="153"/>
                    </a:cubicBezTo>
                    <a:cubicBezTo>
                      <a:pt x="73" y="154"/>
                      <a:pt x="79" y="145"/>
                      <a:pt x="84" y="147"/>
                    </a:cubicBezTo>
                    <a:cubicBezTo>
                      <a:pt x="88" y="149"/>
                      <a:pt x="90" y="150"/>
                      <a:pt x="90" y="143"/>
                    </a:cubicBezTo>
                    <a:cubicBezTo>
                      <a:pt x="88" y="120"/>
                      <a:pt x="100" y="97"/>
                      <a:pt x="124" y="120"/>
                    </a:cubicBezTo>
                    <a:cubicBezTo>
                      <a:pt x="128" y="114"/>
                      <a:pt x="129" y="86"/>
                      <a:pt x="143" y="97"/>
                    </a:cubicBezTo>
                    <a:cubicBezTo>
                      <a:pt x="146" y="95"/>
                      <a:pt x="150" y="86"/>
                      <a:pt x="153" y="85"/>
                    </a:cubicBezTo>
                    <a:cubicBezTo>
                      <a:pt x="157" y="84"/>
                      <a:pt x="164" y="88"/>
                      <a:pt x="168" y="87"/>
                    </a:cubicBezTo>
                    <a:cubicBezTo>
                      <a:pt x="170" y="87"/>
                      <a:pt x="172" y="82"/>
                      <a:pt x="174" y="81"/>
                    </a:cubicBezTo>
                    <a:cubicBezTo>
                      <a:pt x="177" y="81"/>
                      <a:pt x="178" y="83"/>
                      <a:pt x="181" y="83"/>
                    </a:cubicBezTo>
                    <a:cubicBezTo>
                      <a:pt x="185" y="83"/>
                      <a:pt x="192" y="85"/>
                      <a:pt x="196" y="86"/>
                    </a:cubicBezTo>
                    <a:cubicBezTo>
                      <a:pt x="198" y="74"/>
                      <a:pt x="196" y="77"/>
                      <a:pt x="206" y="71"/>
                    </a:cubicBezTo>
                    <a:close/>
                  </a:path>
                </a:pathLst>
              </a:custGeom>
              <a:solidFill>
                <a:srgbClr val="463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7" name="Freeform 252">
                <a:extLst>
                  <a:ext uri="{FF2B5EF4-FFF2-40B4-BE49-F238E27FC236}">
                    <a16:creationId xmlns:a16="http://schemas.microsoft.com/office/drawing/2014/main" id="{7EA5537D-0408-493F-B154-59BE9418A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3" y="1134"/>
                <a:ext cx="121" cy="214"/>
              </a:xfrm>
              <a:custGeom>
                <a:avLst/>
                <a:gdLst>
                  <a:gd name="T0" fmla="*/ 250 w 73"/>
                  <a:gd name="T1" fmla="*/ 50 h 121"/>
                  <a:gd name="T2" fmla="*/ 133 w 73"/>
                  <a:gd name="T3" fmla="*/ 129 h 121"/>
                  <a:gd name="T4" fmla="*/ 41 w 73"/>
                  <a:gd name="T5" fmla="*/ 228 h 121"/>
                  <a:gd name="T6" fmla="*/ 83 w 73"/>
                  <a:gd name="T7" fmla="*/ 244 h 121"/>
                  <a:gd name="T8" fmla="*/ 5 w 73"/>
                  <a:gd name="T9" fmla="*/ 322 h 121"/>
                  <a:gd name="T10" fmla="*/ 8 w 73"/>
                  <a:gd name="T11" fmla="*/ 439 h 121"/>
                  <a:gd name="T12" fmla="*/ 8 w 73"/>
                  <a:gd name="T13" fmla="*/ 569 h 121"/>
                  <a:gd name="T14" fmla="*/ 50 w 73"/>
                  <a:gd name="T15" fmla="*/ 669 h 121"/>
                  <a:gd name="T16" fmla="*/ 60 w 73"/>
                  <a:gd name="T17" fmla="*/ 460 h 121"/>
                  <a:gd name="T18" fmla="*/ 85 w 73"/>
                  <a:gd name="T19" fmla="*/ 394 h 121"/>
                  <a:gd name="T20" fmla="*/ 85 w 73"/>
                  <a:gd name="T21" fmla="*/ 276 h 121"/>
                  <a:gd name="T22" fmla="*/ 126 w 73"/>
                  <a:gd name="T23" fmla="*/ 216 h 121"/>
                  <a:gd name="T24" fmla="*/ 154 w 73"/>
                  <a:gd name="T25" fmla="*/ 203 h 121"/>
                  <a:gd name="T26" fmla="*/ 167 w 73"/>
                  <a:gd name="T27" fmla="*/ 172 h 121"/>
                  <a:gd name="T28" fmla="*/ 269 w 73"/>
                  <a:gd name="T29" fmla="*/ 156 h 121"/>
                  <a:gd name="T30" fmla="*/ 333 w 73"/>
                  <a:gd name="T31" fmla="*/ 7 h 121"/>
                  <a:gd name="T32" fmla="*/ 277 w 73"/>
                  <a:gd name="T33" fmla="*/ 28 h 1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3" h="121">
                    <a:moveTo>
                      <a:pt x="55" y="9"/>
                    </a:moveTo>
                    <a:cubicBezTo>
                      <a:pt x="47" y="13"/>
                      <a:pt x="35" y="16"/>
                      <a:pt x="29" y="23"/>
                    </a:cubicBezTo>
                    <a:cubicBezTo>
                      <a:pt x="22" y="29"/>
                      <a:pt x="21" y="35"/>
                      <a:pt x="9" y="41"/>
                    </a:cubicBezTo>
                    <a:cubicBezTo>
                      <a:pt x="14" y="41"/>
                      <a:pt x="15" y="43"/>
                      <a:pt x="18" y="44"/>
                    </a:cubicBezTo>
                    <a:cubicBezTo>
                      <a:pt x="17" y="52"/>
                      <a:pt x="8" y="55"/>
                      <a:pt x="1" y="58"/>
                    </a:cubicBezTo>
                    <a:cubicBezTo>
                      <a:pt x="9" y="64"/>
                      <a:pt x="11" y="70"/>
                      <a:pt x="2" y="79"/>
                    </a:cubicBezTo>
                    <a:cubicBezTo>
                      <a:pt x="10" y="89"/>
                      <a:pt x="0" y="94"/>
                      <a:pt x="2" y="103"/>
                    </a:cubicBezTo>
                    <a:cubicBezTo>
                      <a:pt x="3" y="110"/>
                      <a:pt x="11" y="112"/>
                      <a:pt x="11" y="121"/>
                    </a:cubicBezTo>
                    <a:cubicBezTo>
                      <a:pt x="8" y="107"/>
                      <a:pt x="7" y="95"/>
                      <a:pt x="13" y="83"/>
                    </a:cubicBezTo>
                    <a:cubicBezTo>
                      <a:pt x="14" y="80"/>
                      <a:pt x="18" y="74"/>
                      <a:pt x="19" y="71"/>
                    </a:cubicBezTo>
                    <a:cubicBezTo>
                      <a:pt x="21" y="64"/>
                      <a:pt x="16" y="57"/>
                      <a:pt x="19" y="50"/>
                    </a:cubicBezTo>
                    <a:cubicBezTo>
                      <a:pt x="22" y="43"/>
                      <a:pt x="24" y="44"/>
                      <a:pt x="28" y="39"/>
                    </a:cubicBezTo>
                    <a:cubicBezTo>
                      <a:pt x="30" y="38"/>
                      <a:pt x="32" y="37"/>
                      <a:pt x="34" y="37"/>
                    </a:cubicBezTo>
                    <a:cubicBezTo>
                      <a:pt x="36" y="36"/>
                      <a:pt x="36" y="31"/>
                      <a:pt x="37" y="31"/>
                    </a:cubicBezTo>
                    <a:cubicBezTo>
                      <a:pt x="44" y="25"/>
                      <a:pt x="49" y="18"/>
                      <a:pt x="59" y="28"/>
                    </a:cubicBezTo>
                    <a:cubicBezTo>
                      <a:pt x="54" y="14"/>
                      <a:pt x="61" y="6"/>
                      <a:pt x="73" y="1"/>
                    </a:cubicBezTo>
                    <a:cubicBezTo>
                      <a:pt x="69" y="0"/>
                      <a:pt x="64" y="2"/>
                      <a:pt x="61" y="5"/>
                    </a:cubicBezTo>
                  </a:path>
                </a:pathLst>
              </a:custGeom>
              <a:solidFill>
                <a:srgbClr val="796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8" name="Freeform 253">
                <a:extLst>
                  <a:ext uri="{FF2B5EF4-FFF2-40B4-BE49-F238E27FC236}">
                    <a16:creationId xmlns:a16="http://schemas.microsoft.com/office/drawing/2014/main" id="{66ADA0C5-908B-4F1D-A60D-908048EBE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433"/>
                <a:ext cx="196" cy="259"/>
              </a:xfrm>
              <a:custGeom>
                <a:avLst/>
                <a:gdLst>
                  <a:gd name="T0" fmla="*/ 533 w 118"/>
                  <a:gd name="T1" fmla="*/ 0 h 146"/>
                  <a:gd name="T2" fmla="*/ 317 w 118"/>
                  <a:gd name="T3" fmla="*/ 160 h 146"/>
                  <a:gd name="T4" fmla="*/ 234 w 118"/>
                  <a:gd name="T5" fmla="*/ 236 h 146"/>
                  <a:gd name="T6" fmla="*/ 196 w 118"/>
                  <a:gd name="T7" fmla="*/ 296 h 146"/>
                  <a:gd name="T8" fmla="*/ 88 w 118"/>
                  <a:gd name="T9" fmla="*/ 481 h 146"/>
                  <a:gd name="T10" fmla="*/ 42 w 118"/>
                  <a:gd name="T11" fmla="*/ 577 h 146"/>
                  <a:gd name="T12" fmla="*/ 5 w 118"/>
                  <a:gd name="T13" fmla="*/ 814 h 146"/>
                  <a:gd name="T14" fmla="*/ 168 w 118"/>
                  <a:gd name="T15" fmla="*/ 578 h 146"/>
                  <a:gd name="T16" fmla="*/ 229 w 118"/>
                  <a:gd name="T17" fmla="*/ 397 h 146"/>
                  <a:gd name="T18" fmla="*/ 264 w 118"/>
                  <a:gd name="T19" fmla="*/ 268 h 146"/>
                  <a:gd name="T20" fmla="*/ 387 w 118"/>
                  <a:gd name="T21" fmla="*/ 224 h 146"/>
                  <a:gd name="T22" fmla="*/ 389 w 118"/>
                  <a:gd name="T23" fmla="*/ 145 h 146"/>
                  <a:gd name="T24" fmla="*/ 480 w 118"/>
                  <a:gd name="T25" fmla="*/ 117 h 146"/>
                  <a:gd name="T26" fmla="*/ 541 w 118"/>
                  <a:gd name="T27" fmla="*/ 0 h 14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18" h="146">
                    <a:moveTo>
                      <a:pt x="116" y="0"/>
                    </a:moveTo>
                    <a:cubicBezTo>
                      <a:pt x="99" y="3"/>
                      <a:pt x="82" y="19"/>
                      <a:pt x="69" y="29"/>
                    </a:cubicBezTo>
                    <a:cubicBezTo>
                      <a:pt x="63" y="34"/>
                      <a:pt x="56" y="37"/>
                      <a:pt x="51" y="42"/>
                    </a:cubicBezTo>
                    <a:cubicBezTo>
                      <a:pt x="48" y="46"/>
                      <a:pt x="46" y="50"/>
                      <a:pt x="43" y="53"/>
                    </a:cubicBezTo>
                    <a:cubicBezTo>
                      <a:pt x="33" y="63"/>
                      <a:pt x="25" y="74"/>
                      <a:pt x="19" y="86"/>
                    </a:cubicBezTo>
                    <a:cubicBezTo>
                      <a:pt x="16" y="92"/>
                      <a:pt x="13" y="97"/>
                      <a:pt x="9" y="103"/>
                    </a:cubicBezTo>
                    <a:cubicBezTo>
                      <a:pt x="1" y="117"/>
                      <a:pt x="0" y="130"/>
                      <a:pt x="1" y="146"/>
                    </a:cubicBezTo>
                    <a:cubicBezTo>
                      <a:pt x="5" y="137"/>
                      <a:pt x="22" y="79"/>
                      <a:pt x="37" y="104"/>
                    </a:cubicBezTo>
                    <a:cubicBezTo>
                      <a:pt x="29" y="89"/>
                      <a:pt x="26" y="65"/>
                      <a:pt x="50" y="71"/>
                    </a:cubicBezTo>
                    <a:cubicBezTo>
                      <a:pt x="52" y="60"/>
                      <a:pt x="49" y="56"/>
                      <a:pt x="58" y="48"/>
                    </a:cubicBezTo>
                    <a:cubicBezTo>
                      <a:pt x="65" y="42"/>
                      <a:pt x="75" y="37"/>
                      <a:pt x="84" y="40"/>
                    </a:cubicBezTo>
                    <a:cubicBezTo>
                      <a:pt x="85" y="36"/>
                      <a:pt x="83" y="30"/>
                      <a:pt x="85" y="26"/>
                    </a:cubicBezTo>
                    <a:cubicBezTo>
                      <a:pt x="90" y="17"/>
                      <a:pt x="99" y="24"/>
                      <a:pt x="105" y="21"/>
                    </a:cubicBezTo>
                    <a:cubicBezTo>
                      <a:pt x="113" y="16"/>
                      <a:pt x="104" y="5"/>
                      <a:pt x="118" y="0"/>
                    </a:cubicBezTo>
                  </a:path>
                </a:pathLst>
              </a:custGeom>
              <a:solidFill>
                <a:srgbClr val="8B9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79" name="Freeform 254">
                <a:extLst>
                  <a:ext uri="{FF2B5EF4-FFF2-40B4-BE49-F238E27FC236}">
                    <a16:creationId xmlns:a16="http://schemas.microsoft.com/office/drawing/2014/main" id="{F2D65001-26AD-4083-B7D5-42F893D64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748"/>
                <a:ext cx="122" cy="392"/>
              </a:xfrm>
              <a:custGeom>
                <a:avLst/>
                <a:gdLst>
                  <a:gd name="T0" fmla="*/ 305 w 74"/>
                  <a:gd name="T1" fmla="*/ 57 h 221"/>
                  <a:gd name="T2" fmla="*/ 198 w 74"/>
                  <a:gd name="T3" fmla="*/ 362 h 221"/>
                  <a:gd name="T4" fmla="*/ 71 w 74"/>
                  <a:gd name="T5" fmla="*/ 686 h 221"/>
                  <a:gd name="T6" fmla="*/ 21 w 74"/>
                  <a:gd name="T7" fmla="*/ 837 h 221"/>
                  <a:gd name="T8" fmla="*/ 13 w 74"/>
                  <a:gd name="T9" fmla="*/ 1004 h 221"/>
                  <a:gd name="T10" fmla="*/ 35 w 74"/>
                  <a:gd name="T11" fmla="*/ 1126 h 221"/>
                  <a:gd name="T12" fmla="*/ 180 w 74"/>
                  <a:gd name="T13" fmla="*/ 1233 h 221"/>
                  <a:gd name="T14" fmla="*/ 54 w 74"/>
                  <a:gd name="T15" fmla="*/ 1066 h 221"/>
                  <a:gd name="T16" fmla="*/ 134 w 74"/>
                  <a:gd name="T17" fmla="*/ 972 h 221"/>
                  <a:gd name="T18" fmla="*/ 54 w 74"/>
                  <a:gd name="T19" fmla="*/ 850 h 221"/>
                  <a:gd name="T20" fmla="*/ 158 w 74"/>
                  <a:gd name="T21" fmla="*/ 780 h 221"/>
                  <a:gd name="T22" fmla="*/ 109 w 74"/>
                  <a:gd name="T23" fmla="*/ 647 h 221"/>
                  <a:gd name="T24" fmla="*/ 201 w 74"/>
                  <a:gd name="T25" fmla="*/ 569 h 221"/>
                  <a:gd name="T26" fmla="*/ 247 w 74"/>
                  <a:gd name="T27" fmla="*/ 412 h 221"/>
                  <a:gd name="T28" fmla="*/ 251 w 74"/>
                  <a:gd name="T29" fmla="*/ 257 h 221"/>
                  <a:gd name="T30" fmla="*/ 331 w 74"/>
                  <a:gd name="T31" fmla="*/ 0 h 2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74" h="221">
                    <a:moveTo>
                      <a:pt x="68" y="10"/>
                    </a:moveTo>
                    <a:cubicBezTo>
                      <a:pt x="60" y="28"/>
                      <a:pt x="54" y="48"/>
                      <a:pt x="44" y="65"/>
                    </a:cubicBezTo>
                    <a:cubicBezTo>
                      <a:pt x="33" y="84"/>
                      <a:pt x="23" y="102"/>
                      <a:pt x="16" y="123"/>
                    </a:cubicBezTo>
                    <a:cubicBezTo>
                      <a:pt x="12" y="132"/>
                      <a:pt x="8" y="141"/>
                      <a:pt x="5" y="150"/>
                    </a:cubicBezTo>
                    <a:cubicBezTo>
                      <a:pt x="3" y="160"/>
                      <a:pt x="5" y="170"/>
                      <a:pt x="3" y="180"/>
                    </a:cubicBezTo>
                    <a:cubicBezTo>
                      <a:pt x="2" y="190"/>
                      <a:pt x="0" y="194"/>
                      <a:pt x="8" y="202"/>
                    </a:cubicBezTo>
                    <a:cubicBezTo>
                      <a:pt x="16" y="210"/>
                      <a:pt x="29" y="215"/>
                      <a:pt x="40" y="221"/>
                    </a:cubicBezTo>
                    <a:cubicBezTo>
                      <a:pt x="29" y="212"/>
                      <a:pt x="18" y="203"/>
                      <a:pt x="12" y="191"/>
                    </a:cubicBezTo>
                    <a:cubicBezTo>
                      <a:pt x="4" y="175"/>
                      <a:pt x="18" y="176"/>
                      <a:pt x="30" y="174"/>
                    </a:cubicBezTo>
                    <a:cubicBezTo>
                      <a:pt x="23" y="172"/>
                      <a:pt x="10" y="160"/>
                      <a:pt x="12" y="152"/>
                    </a:cubicBezTo>
                    <a:cubicBezTo>
                      <a:pt x="14" y="146"/>
                      <a:pt x="30" y="137"/>
                      <a:pt x="35" y="140"/>
                    </a:cubicBezTo>
                    <a:cubicBezTo>
                      <a:pt x="28" y="137"/>
                      <a:pt x="22" y="124"/>
                      <a:pt x="24" y="116"/>
                    </a:cubicBezTo>
                    <a:cubicBezTo>
                      <a:pt x="27" y="109"/>
                      <a:pt x="38" y="104"/>
                      <a:pt x="45" y="102"/>
                    </a:cubicBezTo>
                    <a:cubicBezTo>
                      <a:pt x="32" y="87"/>
                      <a:pt x="49" y="84"/>
                      <a:pt x="55" y="74"/>
                    </a:cubicBezTo>
                    <a:cubicBezTo>
                      <a:pt x="61" y="66"/>
                      <a:pt x="55" y="55"/>
                      <a:pt x="56" y="46"/>
                    </a:cubicBezTo>
                    <a:cubicBezTo>
                      <a:pt x="58" y="30"/>
                      <a:pt x="65" y="13"/>
                      <a:pt x="74" y="0"/>
                    </a:cubicBezTo>
                  </a:path>
                </a:pathLst>
              </a:custGeom>
              <a:solidFill>
                <a:srgbClr val="8B9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0" name="Freeform 255">
                <a:extLst>
                  <a:ext uri="{FF2B5EF4-FFF2-40B4-BE49-F238E27FC236}">
                    <a16:creationId xmlns:a16="http://schemas.microsoft.com/office/drawing/2014/main" id="{33A37278-0CC3-49C2-8F81-776538466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" y="1782"/>
                <a:ext cx="267" cy="435"/>
              </a:xfrm>
              <a:custGeom>
                <a:avLst/>
                <a:gdLst>
                  <a:gd name="T0" fmla="*/ 514 w 161"/>
                  <a:gd name="T1" fmla="*/ 110 h 246"/>
                  <a:gd name="T2" fmla="*/ 701 w 161"/>
                  <a:gd name="T3" fmla="*/ 465 h 246"/>
                  <a:gd name="T4" fmla="*/ 647 w 161"/>
                  <a:gd name="T5" fmla="*/ 870 h 246"/>
                  <a:gd name="T6" fmla="*/ 527 w 161"/>
                  <a:gd name="T7" fmla="*/ 1275 h 246"/>
                  <a:gd name="T8" fmla="*/ 342 w 161"/>
                  <a:gd name="T9" fmla="*/ 1355 h 246"/>
                  <a:gd name="T10" fmla="*/ 141 w 161"/>
                  <a:gd name="T11" fmla="*/ 1344 h 246"/>
                  <a:gd name="T12" fmla="*/ 0 w 161"/>
                  <a:gd name="T13" fmla="*/ 1261 h 246"/>
                  <a:gd name="T14" fmla="*/ 421 w 161"/>
                  <a:gd name="T15" fmla="*/ 1233 h 246"/>
                  <a:gd name="T16" fmla="*/ 352 w 161"/>
                  <a:gd name="T17" fmla="*/ 1017 h 246"/>
                  <a:gd name="T18" fmla="*/ 443 w 161"/>
                  <a:gd name="T19" fmla="*/ 748 h 246"/>
                  <a:gd name="T20" fmla="*/ 594 w 161"/>
                  <a:gd name="T21" fmla="*/ 697 h 246"/>
                  <a:gd name="T22" fmla="*/ 561 w 161"/>
                  <a:gd name="T23" fmla="*/ 492 h 246"/>
                  <a:gd name="T24" fmla="*/ 552 w 161"/>
                  <a:gd name="T25" fmla="*/ 375 h 246"/>
                  <a:gd name="T26" fmla="*/ 430 w 161"/>
                  <a:gd name="T27" fmla="*/ 253 h 246"/>
                  <a:gd name="T28" fmla="*/ 488 w 161"/>
                  <a:gd name="T29" fmla="*/ 129 h 246"/>
                  <a:gd name="T30" fmla="*/ 401 w 161"/>
                  <a:gd name="T31" fmla="*/ 0 h 24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1" h="246">
                    <a:moveTo>
                      <a:pt x="113" y="20"/>
                    </a:moveTo>
                    <a:cubicBezTo>
                      <a:pt x="120" y="45"/>
                      <a:pt x="146" y="60"/>
                      <a:pt x="154" y="84"/>
                    </a:cubicBezTo>
                    <a:cubicBezTo>
                      <a:pt x="161" y="106"/>
                      <a:pt x="150" y="137"/>
                      <a:pt x="142" y="157"/>
                    </a:cubicBezTo>
                    <a:cubicBezTo>
                      <a:pt x="131" y="182"/>
                      <a:pt x="134" y="210"/>
                      <a:pt x="116" y="231"/>
                    </a:cubicBezTo>
                    <a:cubicBezTo>
                      <a:pt x="104" y="246"/>
                      <a:pt x="94" y="245"/>
                      <a:pt x="75" y="245"/>
                    </a:cubicBezTo>
                    <a:cubicBezTo>
                      <a:pt x="61" y="245"/>
                      <a:pt x="44" y="246"/>
                      <a:pt x="31" y="243"/>
                    </a:cubicBezTo>
                    <a:cubicBezTo>
                      <a:pt x="19" y="240"/>
                      <a:pt x="11" y="231"/>
                      <a:pt x="0" y="228"/>
                    </a:cubicBezTo>
                    <a:cubicBezTo>
                      <a:pt x="25" y="244"/>
                      <a:pt x="69" y="244"/>
                      <a:pt x="92" y="223"/>
                    </a:cubicBezTo>
                    <a:cubicBezTo>
                      <a:pt x="112" y="204"/>
                      <a:pt x="99" y="193"/>
                      <a:pt x="77" y="184"/>
                    </a:cubicBezTo>
                    <a:cubicBezTo>
                      <a:pt x="116" y="210"/>
                      <a:pt x="140" y="145"/>
                      <a:pt x="97" y="135"/>
                    </a:cubicBezTo>
                    <a:cubicBezTo>
                      <a:pt x="108" y="142"/>
                      <a:pt x="123" y="136"/>
                      <a:pt x="130" y="126"/>
                    </a:cubicBezTo>
                    <a:cubicBezTo>
                      <a:pt x="139" y="110"/>
                      <a:pt x="126" y="102"/>
                      <a:pt x="123" y="89"/>
                    </a:cubicBezTo>
                    <a:cubicBezTo>
                      <a:pt x="121" y="82"/>
                      <a:pt x="125" y="76"/>
                      <a:pt x="121" y="68"/>
                    </a:cubicBezTo>
                    <a:cubicBezTo>
                      <a:pt x="116" y="55"/>
                      <a:pt x="105" y="53"/>
                      <a:pt x="94" y="46"/>
                    </a:cubicBezTo>
                    <a:cubicBezTo>
                      <a:pt x="100" y="38"/>
                      <a:pt x="107" y="34"/>
                      <a:pt x="107" y="23"/>
                    </a:cubicBezTo>
                    <a:cubicBezTo>
                      <a:pt x="106" y="14"/>
                      <a:pt x="94" y="5"/>
                      <a:pt x="88" y="0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1" name="Freeform 256">
                <a:extLst>
                  <a:ext uri="{FF2B5EF4-FFF2-40B4-BE49-F238E27FC236}">
                    <a16:creationId xmlns:a16="http://schemas.microsoft.com/office/drawing/2014/main" id="{8500C0A1-0B2D-4B1B-9906-60AB087AD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" y="2092"/>
                <a:ext cx="68" cy="129"/>
              </a:xfrm>
              <a:custGeom>
                <a:avLst/>
                <a:gdLst>
                  <a:gd name="T0" fmla="*/ 151 w 41"/>
                  <a:gd name="T1" fmla="*/ 0 h 73"/>
                  <a:gd name="T2" fmla="*/ 179 w 41"/>
                  <a:gd name="T3" fmla="*/ 200 h 73"/>
                  <a:gd name="T4" fmla="*/ 0 w 41"/>
                  <a:gd name="T5" fmla="*/ 403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73">
                    <a:moveTo>
                      <a:pt x="33" y="0"/>
                    </a:moveTo>
                    <a:cubicBezTo>
                      <a:pt x="38" y="9"/>
                      <a:pt x="41" y="26"/>
                      <a:pt x="39" y="36"/>
                    </a:cubicBezTo>
                    <a:cubicBezTo>
                      <a:pt x="34" y="55"/>
                      <a:pt x="12" y="59"/>
                      <a:pt x="0" y="73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2" name="Freeform 257">
                <a:extLst>
                  <a:ext uri="{FF2B5EF4-FFF2-40B4-BE49-F238E27FC236}">
                    <a16:creationId xmlns:a16="http://schemas.microsoft.com/office/drawing/2014/main" id="{C31D91F2-4DC2-445A-89B1-CA758CEBC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097"/>
                <a:ext cx="272" cy="227"/>
              </a:xfrm>
              <a:custGeom>
                <a:avLst/>
                <a:gdLst>
                  <a:gd name="T0" fmla="*/ 0 w 164"/>
                  <a:gd name="T1" fmla="*/ 0 h 128"/>
                  <a:gd name="T2" fmla="*/ 113 w 164"/>
                  <a:gd name="T3" fmla="*/ 135 h 128"/>
                  <a:gd name="T4" fmla="*/ 221 w 164"/>
                  <a:gd name="T5" fmla="*/ 245 h 128"/>
                  <a:gd name="T6" fmla="*/ 250 w 164"/>
                  <a:gd name="T7" fmla="*/ 381 h 128"/>
                  <a:gd name="T8" fmla="*/ 352 w 164"/>
                  <a:gd name="T9" fmla="*/ 452 h 128"/>
                  <a:gd name="T10" fmla="*/ 383 w 164"/>
                  <a:gd name="T11" fmla="*/ 520 h 128"/>
                  <a:gd name="T12" fmla="*/ 443 w 164"/>
                  <a:gd name="T13" fmla="*/ 520 h 128"/>
                  <a:gd name="T14" fmla="*/ 511 w 164"/>
                  <a:gd name="T15" fmla="*/ 647 h 128"/>
                  <a:gd name="T16" fmla="*/ 748 w 164"/>
                  <a:gd name="T17" fmla="*/ 434 h 128"/>
                  <a:gd name="T18" fmla="*/ 526 w 164"/>
                  <a:gd name="T19" fmla="*/ 585 h 128"/>
                  <a:gd name="T20" fmla="*/ 556 w 164"/>
                  <a:gd name="T21" fmla="*/ 406 h 128"/>
                  <a:gd name="T22" fmla="*/ 456 w 164"/>
                  <a:gd name="T23" fmla="*/ 463 h 128"/>
                  <a:gd name="T24" fmla="*/ 435 w 164"/>
                  <a:gd name="T25" fmla="*/ 296 h 128"/>
                  <a:gd name="T26" fmla="*/ 325 w 164"/>
                  <a:gd name="T27" fmla="*/ 362 h 128"/>
                  <a:gd name="T28" fmla="*/ 305 w 164"/>
                  <a:gd name="T29" fmla="*/ 202 h 128"/>
                  <a:gd name="T30" fmla="*/ 192 w 164"/>
                  <a:gd name="T31" fmla="*/ 50 h 128"/>
                  <a:gd name="T32" fmla="*/ 0 w 164"/>
                  <a:gd name="T33" fmla="*/ 28 h 1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4" h="128">
                    <a:moveTo>
                      <a:pt x="0" y="0"/>
                    </a:moveTo>
                    <a:cubicBezTo>
                      <a:pt x="9" y="9"/>
                      <a:pt x="13" y="18"/>
                      <a:pt x="25" y="24"/>
                    </a:cubicBezTo>
                    <a:cubicBezTo>
                      <a:pt x="36" y="31"/>
                      <a:pt x="43" y="30"/>
                      <a:pt x="48" y="44"/>
                    </a:cubicBezTo>
                    <a:cubicBezTo>
                      <a:pt x="51" y="52"/>
                      <a:pt x="49" y="61"/>
                      <a:pt x="55" y="68"/>
                    </a:cubicBezTo>
                    <a:cubicBezTo>
                      <a:pt x="61" y="75"/>
                      <a:pt x="70" y="76"/>
                      <a:pt x="77" y="81"/>
                    </a:cubicBezTo>
                    <a:cubicBezTo>
                      <a:pt x="81" y="84"/>
                      <a:pt x="80" y="90"/>
                      <a:pt x="84" y="93"/>
                    </a:cubicBezTo>
                    <a:cubicBezTo>
                      <a:pt x="87" y="94"/>
                      <a:pt x="93" y="90"/>
                      <a:pt x="97" y="93"/>
                    </a:cubicBezTo>
                    <a:cubicBezTo>
                      <a:pt x="108" y="99"/>
                      <a:pt x="102" y="110"/>
                      <a:pt x="112" y="116"/>
                    </a:cubicBezTo>
                    <a:cubicBezTo>
                      <a:pt x="132" y="128"/>
                      <a:pt x="160" y="94"/>
                      <a:pt x="164" y="78"/>
                    </a:cubicBezTo>
                    <a:cubicBezTo>
                      <a:pt x="155" y="91"/>
                      <a:pt x="133" y="113"/>
                      <a:pt x="115" y="105"/>
                    </a:cubicBezTo>
                    <a:cubicBezTo>
                      <a:pt x="114" y="93"/>
                      <a:pt x="118" y="84"/>
                      <a:pt x="122" y="73"/>
                    </a:cubicBezTo>
                    <a:cubicBezTo>
                      <a:pt x="115" y="78"/>
                      <a:pt x="109" y="85"/>
                      <a:pt x="100" y="83"/>
                    </a:cubicBezTo>
                    <a:cubicBezTo>
                      <a:pt x="83" y="79"/>
                      <a:pt x="93" y="66"/>
                      <a:pt x="95" y="53"/>
                    </a:cubicBezTo>
                    <a:cubicBezTo>
                      <a:pt x="88" y="59"/>
                      <a:pt x="81" y="65"/>
                      <a:pt x="71" y="65"/>
                    </a:cubicBezTo>
                    <a:cubicBezTo>
                      <a:pt x="65" y="57"/>
                      <a:pt x="71" y="45"/>
                      <a:pt x="67" y="36"/>
                    </a:cubicBezTo>
                    <a:cubicBezTo>
                      <a:pt x="36" y="47"/>
                      <a:pt x="58" y="23"/>
                      <a:pt x="42" y="9"/>
                    </a:cubicBezTo>
                    <a:cubicBezTo>
                      <a:pt x="33" y="1"/>
                      <a:pt x="1" y="24"/>
                      <a:pt x="0" y="5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3" name="Freeform 258">
                <a:extLst>
                  <a:ext uri="{FF2B5EF4-FFF2-40B4-BE49-F238E27FC236}">
                    <a16:creationId xmlns:a16="http://schemas.microsoft.com/office/drawing/2014/main" id="{13527DE4-08C9-4BE0-8310-0ADFDE523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377"/>
                <a:ext cx="93" cy="152"/>
              </a:xfrm>
              <a:custGeom>
                <a:avLst/>
                <a:gdLst>
                  <a:gd name="T0" fmla="*/ 0 w 56"/>
                  <a:gd name="T1" fmla="*/ 265 h 86"/>
                  <a:gd name="T2" fmla="*/ 146 w 56"/>
                  <a:gd name="T3" fmla="*/ 475 h 86"/>
                  <a:gd name="T4" fmla="*/ 256 w 56"/>
                  <a:gd name="T5" fmla="*/ 325 h 86"/>
                  <a:gd name="T6" fmla="*/ 168 w 56"/>
                  <a:gd name="T7" fmla="*/ 166 h 86"/>
                  <a:gd name="T8" fmla="*/ 88 w 56"/>
                  <a:gd name="T9" fmla="*/ 7 h 86"/>
                  <a:gd name="T10" fmla="*/ 28 w 56"/>
                  <a:gd name="T11" fmla="*/ 16 h 86"/>
                  <a:gd name="T12" fmla="*/ 50 w 56"/>
                  <a:gd name="T13" fmla="*/ 85 h 86"/>
                  <a:gd name="T14" fmla="*/ 55 w 56"/>
                  <a:gd name="T15" fmla="*/ 276 h 86"/>
                  <a:gd name="T16" fmla="*/ 70 w 56"/>
                  <a:gd name="T17" fmla="*/ 297 h 8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86">
                    <a:moveTo>
                      <a:pt x="0" y="48"/>
                    </a:moveTo>
                    <a:cubicBezTo>
                      <a:pt x="13" y="54"/>
                      <a:pt x="28" y="73"/>
                      <a:pt x="32" y="86"/>
                    </a:cubicBezTo>
                    <a:cubicBezTo>
                      <a:pt x="36" y="72"/>
                      <a:pt x="43" y="63"/>
                      <a:pt x="56" y="59"/>
                    </a:cubicBezTo>
                    <a:cubicBezTo>
                      <a:pt x="49" y="52"/>
                      <a:pt x="41" y="39"/>
                      <a:pt x="37" y="30"/>
                    </a:cubicBezTo>
                    <a:cubicBezTo>
                      <a:pt x="33" y="24"/>
                      <a:pt x="27" y="5"/>
                      <a:pt x="19" y="1"/>
                    </a:cubicBezTo>
                    <a:cubicBezTo>
                      <a:pt x="17" y="0"/>
                      <a:pt x="8" y="1"/>
                      <a:pt x="6" y="3"/>
                    </a:cubicBezTo>
                    <a:cubicBezTo>
                      <a:pt x="1" y="9"/>
                      <a:pt x="8" y="9"/>
                      <a:pt x="11" y="15"/>
                    </a:cubicBezTo>
                    <a:cubicBezTo>
                      <a:pt x="16" y="27"/>
                      <a:pt x="30" y="42"/>
                      <a:pt x="12" y="50"/>
                    </a:cubicBezTo>
                    <a:cubicBezTo>
                      <a:pt x="12" y="52"/>
                      <a:pt x="13" y="53"/>
                      <a:pt x="15" y="54"/>
                    </a:cubicBezTo>
                  </a:path>
                </a:pathLst>
              </a:custGeom>
              <a:solidFill>
                <a:srgbClr val="EE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4" name="Freeform 259">
                <a:extLst>
                  <a:ext uri="{FF2B5EF4-FFF2-40B4-BE49-F238E27FC236}">
                    <a16:creationId xmlns:a16="http://schemas.microsoft.com/office/drawing/2014/main" id="{1AA22F31-7895-426F-8FA1-E2128B421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1380"/>
                <a:ext cx="68" cy="108"/>
              </a:xfrm>
              <a:custGeom>
                <a:avLst/>
                <a:gdLst>
                  <a:gd name="T0" fmla="*/ 0 w 41"/>
                  <a:gd name="T1" fmla="*/ 317 h 61"/>
                  <a:gd name="T2" fmla="*/ 88 w 41"/>
                  <a:gd name="T3" fmla="*/ 282 h 61"/>
                  <a:gd name="T4" fmla="*/ 96 w 41"/>
                  <a:gd name="T5" fmla="*/ 239 h 61"/>
                  <a:gd name="T6" fmla="*/ 124 w 41"/>
                  <a:gd name="T7" fmla="*/ 207 h 61"/>
                  <a:gd name="T8" fmla="*/ 146 w 41"/>
                  <a:gd name="T9" fmla="*/ 94 h 61"/>
                  <a:gd name="T10" fmla="*/ 187 w 41"/>
                  <a:gd name="T11" fmla="*/ 12 h 61"/>
                  <a:gd name="T12" fmla="*/ 151 w 41"/>
                  <a:gd name="T13" fmla="*/ 21 h 61"/>
                  <a:gd name="T14" fmla="*/ 124 w 41"/>
                  <a:gd name="T15" fmla="*/ 28 h 61"/>
                  <a:gd name="T16" fmla="*/ 118 w 41"/>
                  <a:gd name="T17" fmla="*/ 60 h 61"/>
                  <a:gd name="T18" fmla="*/ 96 w 41"/>
                  <a:gd name="T19" fmla="*/ 101 h 61"/>
                  <a:gd name="T20" fmla="*/ 63 w 41"/>
                  <a:gd name="T21" fmla="*/ 129 h 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61">
                    <a:moveTo>
                      <a:pt x="0" y="57"/>
                    </a:moveTo>
                    <a:cubicBezTo>
                      <a:pt x="10" y="61"/>
                      <a:pt x="14" y="61"/>
                      <a:pt x="19" y="51"/>
                    </a:cubicBezTo>
                    <a:cubicBezTo>
                      <a:pt x="20" y="49"/>
                      <a:pt x="19" y="46"/>
                      <a:pt x="21" y="43"/>
                    </a:cubicBezTo>
                    <a:cubicBezTo>
                      <a:pt x="22" y="40"/>
                      <a:pt x="25" y="39"/>
                      <a:pt x="27" y="37"/>
                    </a:cubicBezTo>
                    <a:cubicBezTo>
                      <a:pt x="30" y="31"/>
                      <a:pt x="30" y="23"/>
                      <a:pt x="32" y="17"/>
                    </a:cubicBezTo>
                    <a:cubicBezTo>
                      <a:pt x="35" y="12"/>
                      <a:pt x="40" y="6"/>
                      <a:pt x="41" y="2"/>
                    </a:cubicBezTo>
                    <a:cubicBezTo>
                      <a:pt x="36" y="0"/>
                      <a:pt x="37" y="2"/>
                      <a:pt x="33" y="4"/>
                    </a:cubicBezTo>
                    <a:cubicBezTo>
                      <a:pt x="31" y="5"/>
                      <a:pt x="28" y="4"/>
                      <a:pt x="27" y="5"/>
                    </a:cubicBezTo>
                    <a:cubicBezTo>
                      <a:pt x="25" y="7"/>
                      <a:pt x="27" y="10"/>
                      <a:pt x="26" y="11"/>
                    </a:cubicBezTo>
                    <a:cubicBezTo>
                      <a:pt x="25" y="12"/>
                      <a:pt x="23" y="15"/>
                      <a:pt x="21" y="18"/>
                    </a:cubicBezTo>
                    <a:cubicBezTo>
                      <a:pt x="17" y="21"/>
                      <a:pt x="14" y="20"/>
                      <a:pt x="14" y="23"/>
                    </a:cubicBezTo>
                  </a:path>
                </a:pathLst>
              </a:custGeom>
              <a:solidFill>
                <a:srgbClr val="EE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5" name="Freeform 260">
                <a:extLst>
                  <a:ext uri="{FF2B5EF4-FFF2-40B4-BE49-F238E27FC236}">
                    <a16:creationId xmlns:a16="http://schemas.microsoft.com/office/drawing/2014/main" id="{F5B28694-633C-46FA-B7BF-EA211DA55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7" y="1297"/>
                <a:ext cx="63" cy="51"/>
              </a:xfrm>
              <a:custGeom>
                <a:avLst/>
                <a:gdLst>
                  <a:gd name="T0" fmla="*/ 0 w 38"/>
                  <a:gd name="T1" fmla="*/ 81 h 29"/>
                  <a:gd name="T2" fmla="*/ 126 w 38"/>
                  <a:gd name="T3" fmla="*/ 7 h 29"/>
                  <a:gd name="T4" fmla="*/ 124 w 38"/>
                  <a:gd name="T5" fmla="*/ 15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9">
                    <a:moveTo>
                      <a:pt x="0" y="15"/>
                    </a:moveTo>
                    <a:cubicBezTo>
                      <a:pt x="9" y="14"/>
                      <a:pt x="18" y="0"/>
                      <a:pt x="28" y="1"/>
                    </a:cubicBezTo>
                    <a:cubicBezTo>
                      <a:pt x="38" y="3"/>
                      <a:pt x="29" y="22"/>
                      <a:pt x="27" y="29"/>
                    </a:cubicBezTo>
                  </a:path>
                </a:pathLst>
              </a:custGeom>
              <a:solidFill>
                <a:srgbClr val="EE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6" name="Freeform 261">
                <a:extLst>
                  <a:ext uri="{FF2B5EF4-FFF2-40B4-BE49-F238E27FC236}">
                    <a16:creationId xmlns:a16="http://schemas.microsoft.com/office/drawing/2014/main" id="{20F82EF4-AAA2-4F4E-852F-7E46646B5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1313"/>
                <a:ext cx="40" cy="53"/>
              </a:xfrm>
              <a:custGeom>
                <a:avLst/>
                <a:gdLst>
                  <a:gd name="T0" fmla="*/ 88 w 24"/>
                  <a:gd name="T1" fmla="*/ 0 h 30"/>
                  <a:gd name="T2" fmla="*/ 112 w 24"/>
                  <a:gd name="T3" fmla="*/ 138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30">
                    <a:moveTo>
                      <a:pt x="19" y="0"/>
                    </a:moveTo>
                    <a:cubicBezTo>
                      <a:pt x="0" y="3"/>
                      <a:pt x="13" y="30"/>
                      <a:pt x="24" y="25"/>
                    </a:cubicBezTo>
                  </a:path>
                </a:pathLst>
              </a:custGeom>
              <a:solidFill>
                <a:srgbClr val="EEB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7" name="Freeform 262">
                <a:extLst>
                  <a:ext uri="{FF2B5EF4-FFF2-40B4-BE49-F238E27FC236}">
                    <a16:creationId xmlns:a16="http://schemas.microsoft.com/office/drawing/2014/main" id="{E6796513-EDB6-46E6-8C37-2BC63CAE3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2" y="1656"/>
                <a:ext cx="232" cy="507"/>
              </a:xfrm>
              <a:custGeom>
                <a:avLst/>
                <a:gdLst>
                  <a:gd name="T0" fmla="*/ 0 w 140"/>
                  <a:gd name="T1" fmla="*/ 0 h 286"/>
                  <a:gd name="T2" fmla="*/ 76 w 140"/>
                  <a:gd name="T3" fmla="*/ 188 h 286"/>
                  <a:gd name="T4" fmla="*/ 179 w 140"/>
                  <a:gd name="T5" fmla="*/ 411 h 286"/>
                  <a:gd name="T6" fmla="*/ 326 w 140"/>
                  <a:gd name="T7" fmla="*/ 792 h 286"/>
                  <a:gd name="T8" fmla="*/ 368 w 140"/>
                  <a:gd name="T9" fmla="*/ 964 h 286"/>
                  <a:gd name="T10" fmla="*/ 469 w 140"/>
                  <a:gd name="T11" fmla="*/ 1090 h 286"/>
                  <a:gd name="T12" fmla="*/ 527 w 140"/>
                  <a:gd name="T13" fmla="*/ 1260 h 286"/>
                  <a:gd name="T14" fmla="*/ 560 w 140"/>
                  <a:gd name="T15" fmla="*/ 1448 h 286"/>
                  <a:gd name="T16" fmla="*/ 623 w 140"/>
                  <a:gd name="T17" fmla="*/ 1521 h 286"/>
                  <a:gd name="T18" fmla="*/ 500 w 140"/>
                  <a:gd name="T19" fmla="*/ 1594 h 286"/>
                  <a:gd name="T20" fmla="*/ 459 w 140"/>
                  <a:gd name="T21" fmla="*/ 1432 h 286"/>
                  <a:gd name="T22" fmla="*/ 472 w 140"/>
                  <a:gd name="T23" fmla="*/ 1237 h 286"/>
                  <a:gd name="T24" fmla="*/ 401 w 140"/>
                  <a:gd name="T25" fmla="*/ 1166 h 286"/>
                  <a:gd name="T26" fmla="*/ 373 w 140"/>
                  <a:gd name="T27" fmla="*/ 1069 h 286"/>
                  <a:gd name="T28" fmla="*/ 263 w 140"/>
                  <a:gd name="T29" fmla="*/ 1058 h 286"/>
                  <a:gd name="T30" fmla="*/ 268 w 140"/>
                  <a:gd name="T31" fmla="*/ 858 h 286"/>
                  <a:gd name="T32" fmla="*/ 181 w 140"/>
                  <a:gd name="T33" fmla="*/ 700 h 286"/>
                  <a:gd name="T34" fmla="*/ 109 w 140"/>
                  <a:gd name="T35" fmla="*/ 296 h 28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40" h="286">
                    <a:moveTo>
                      <a:pt x="0" y="0"/>
                    </a:moveTo>
                    <a:cubicBezTo>
                      <a:pt x="9" y="7"/>
                      <a:pt x="12" y="24"/>
                      <a:pt x="17" y="34"/>
                    </a:cubicBezTo>
                    <a:cubicBezTo>
                      <a:pt x="24" y="48"/>
                      <a:pt x="32" y="61"/>
                      <a:pt x="39" y="74"/>
                    </a:cubicBezTo>
                    <a:cubicBezTo>
                      <a:pt x="50" y="97"/>
                      <a:pt x="62" y="119"/>
                      <a:pt x="72" y="142"/>
                    </a:cubicBezTo>
                    <a:cubicBezTo>
                      <a:pt x="76" y="152"/>
                      <a:pt x="78" y="163"/>
                      <a:pt x="81" y="173"/>
                    </a:cubicBezTo>
                    <a:cubicBezTo>
                      <a:pt x="86" y="186"/>
                      <a:pt x="95" y="185"/>
                      <a:pt x="103" y="196"/>
                    </a:cubicBezTo>
                    <a:cubicBezTo>
                      <a:pt x="109" y="205"/>
                      <a:pt x="109" y="217"/>
                      <a:pt x="116" y="226"/>
                    </a:cubicBezTo>
                    <a:cubicBezTo>
                      <a:pt x="127" y="241"/>
                      <a:pt x="125" y="241"/>
                      <a:pt x="123" y="260"/>
                    </a:cubicBezTo>
                    <a:cubicBezTo>
                      <a:pt x="129" y="263"/>
                      <a:pt x="140" y="261"/>
                      <a:pt x="137" y="273"/>
                    </a:cubicBezTo>
                    <a:cubicBezTo>
                      <a:pt x="127" y="266"/>
                      <a:pt x="116" y="278"/>
                      <a:pt x="110" y="286"/>
                    </a:cubicBezTo>
                    <a:cubicBezTo>
                      <a:pt x="114" y="278"/>
                      <a:pt x="118" y="246"/>
                      <a:pt x="101" y="257"/>
                    </a:cubicBezTo>
                    <a:cubicBezTo>
                      <a:pt x="104" y="248"/>
                      <a:pt x="110" y="231"/>
                      <a:pt x="104" y="222"/>
                    </a:cubicBezTo>
                    <a:cubicBezTo>
                      <a:pt x="100" y="216"/>
                      <a:pt x="92" y="216"/>
                      <a:pt x="88" y="209"/>
                    </a:cubicBezTo>
                    <a:cubicBezTo>
                      <a:pt x="84" y="202"/>
                      <a:pt x="91" y="198"/>
                      <a:pt x="82" y="192"/>
                    </a:cubicBezTo>
                    <a:cubicBezTo>
                      <a:pt x="75" y="187"/>
                      <a:pt x="65" y="190"/>
                      <a:pt x="58" y="190"/>
                    </a:cubicBezTo>
                    <a:cubicBezTo>
                      <a:pt x="60" y="184"/>
                      <a:pt x="88" y="149"/>
                      <a:pt x="59" y="154"/>
                    </a:cubicBezTo>
                    <a:cubicBezTo>
                      <a:pt x="59" y="133"/>
                      <a:pt x="59" y="134"/>
                      <a:pt x="40" y="126"/>
                    </a:cubicBezTo>
                    <a:cubicBezTo>
                      <a:pt x="49" y="101"/>
                      <a:pt x="33" y="78"/>
                      <a:pt x="24" y="53"/>
                    </a:cubicBezTo>
                  </a:path>
                </a:pathLst>
              </a:custGeom>
              <a:solidFill>
                <a:srgbClr val="8B9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8" name="Freeform 263">
                <a:extLst>
                  <a:ext uri="{FF2B5EF4-FFF2-40B4-BE49-F238E27FC236}">
                    <a16:creationId xmlns:a16="http://schemas.microsoft.com/office/drawing/2014/main" id="{7986D80F-741B-4BB7-B909-E0682FA29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1124"/>
                <a:ext cx="128" cy="37"/>
              </a:xfrm>
              <a:custGeom>
                <a:avLst/>
                <a:gdLst>
                  <a:gd name="T0" fmla="*/ 0 w 77"/>
                  <a:gd name="T1" fmla="*/ 49 h 21"/>
                  <a:gd name="T2" fmla="*/ 37 w 77"/>
                  <a:gd name="T3" fmla="*/ 109 h 21"/>
                  <a:gd name="T4" fmla="*/ 171 w 77"/>
                  <a:gd name="T5" fmla="*/ 115 h 21"/>
                  <a:gd name="T6" fmla="*/ 284 w 77"/>
                  <a:gd name="T7" fmla="*/ 109 h 21"/>
                  <a:gd name="T8" fmla="*/ 354 w 77"/>
                  <a:gd name="T9" fmla="*/ 109 h 21"/>
                  <a:gd name="T10" fmla="*/ 110 w 77"/>
                  <a:gd name="T11" fmla="*/ 1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21">
                    <a:moveTo>
                      <a:pt x="0" y="9"/>
                    </a:moveTo>
                    <a:cubicBezTo>
                      <a:pt x="7" y="7"/>
                      <a:pt x="12" y="13"/>
                      <a:pt x="8" y="20"/>
                    </a:cubicBezTo>
                    <a:cubicBezTo>
                      <a:pt x="15" y="12"/>
                      <a:pt x="44" y="2"/>
                      <a:pt x="37" y="21"/>
                    </a:cubicBezTo>
                    <a:cubicBezTo>
                      <a:pt x="45" y="13"/>
                      <a:pt x="59" y="7"/>
                      <a:pt x="62" y="20"/>
                    </a:cubicBezTo>
                    <a:cubicBezTo>
                      <a:pt x="66" y="12"/>
                      <a:pt x="72" y="12"/>
                      <a:pt x="77" y="20"/>
                    </a:cubicBezTo>
                    <a:cubicBezTo>
                      <a:pt x="74" y="2"/>
                      <a:pt x="37" y="0"/>
                      <a:pt x="24" y="3"/>
                    </a:cubicBezTo>
                  </a:path>
                </a:pathLst>
              </a:custGeom>
              <a:solidFill>
                <a:srgbClr val="796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89" name="Freeform 264">
                <a:extLst>
                  <a:ext uri="{FF2B5EF4-FFF2-40B4-BE49-F238E27FC236}">
                    <a16:creationId xmlns:a16="http://schemas.microsoft.com/office/drawing/2014/main" id="{3951C1E4-DE25-45EB-B106-55D7B3165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235"/>
                <a:ext cx="123" cy="120"/>
              </a:xfrm>
              <a:custGeom>
                <a:avLst/>
                <a:gdLst>
                  <a:gd name="T0" fmla="*/ 37 w 74"/>
                  <a:gd name="T1" fmla="*/ 374 h 68"/>
                  <a:gd name="T2" fmla="*/ 105 w 74"/>
                  <a:gd name="T3" fmla="*/ 175 h 68"/>
                  <a:gd name="T4" fmla="*/ 209 w 74"/>
                  <a:gd name="T5" fmla="*/ 199 h 68"/>
                  <a:gd name="T6" fmla="*/ 276 w 74"/>
                  <a:gd name="T7" fmla="*/ 72 h 68"/>
                  <a:gd name="T8" fmla="*/ 312 w 74"/>
                  <a:gd name="T9" fmla="*/ 86 h 68"/>
                  <a:gd name="T10" fmla="*/ 339 w 74"/>
                  <a:gd name="T11" fmla="*/ 34 h 68"/>
                  <a:gd name="T12" fmla="*/ 238 w 74"/>
                  <a:gd name="T13" fmla="*/ 0 h 68"/>
                  <a:gd name="T14" fmla="*/ 158 w 74"/>
                  <a:gd name="T15" fmla="*/ 72 h 68"/>
                  <a:gd name="T16" fmla="*/ 70 w 74"/>
                  <a:gd name="T17" fmla="*/ 106 h 68"/>
                  <a:gd name="T18" fmla="*/ 0 w 74"/>
                  <a:gd name="T19" fmla="*/ 187 h 68"/>
                  <a:gd name="T20" fmla="*/ 28 w 74"/>
                  <a:gd name="T21" fmla="*/ 296 h 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" h="68">
                    <a:moveTo>
                      <a:pt x="8" y="68"/>
                    </a:moveTo>
                    <a:cubicBezTo>
                      <a:pt x="10" y="56"/>
                      <a:pt x="11" y="38"/>
                      <a:pt x="23" y="32"/>
                    </a:cubicBezTo>
                    <a:cubicBezTo>
                      <a:pt x="30" y="27"/>
                      <a:pt x="42" y="30"/>
                      <a:pt x="46" y="36"/>
                    </a:cubicBezTo>
                    <a:cubicBezTo>
                      <a:pt x="53" y="31"/>
                      <a:pt x="49" y="17"/>
                      <a:pt x="60" y="13"/>
                    </a:cubicBezTo>
                    <a:cubicBezTo>
                      <a:pt x="63" y="12"/>
                      <a:pt x="65" y="18"/>
                      <a:pt x="68" y="16"/>
                    </a:cubicBezTo>
                    <a:cubicBezTo>
                      <a:pt x="71" y="14"/>
                      <a:pt x="73" y="8"/>
                      <a:pt x="74" y="6"/>
                    </a:cubicBezTo>
                    <a:cubicBezTo>
                      <a:pt x="65" y="14"/>
                      <a:pt x="56" y="11"/>
                      <a:pt x="52" y="0"/>
                    </a:cubicBezTo>
                    <a:cubicBezTo>
                      <a:pt x="51" y="7"/>
                      <a:pt x="41" y="26"/>
                      <a:pt x="34" y="13"/>
                    </a:cubicBezTo>
                    <a:cubicBezTo>
                      <a:pt x="31" y="33"/>
                      <a:pt x="30" y="25"/>
                      <a:pt x="15" y="19"/>
                    </a:cubicBezTo>
                    <a:cubicBezTo>
                      <a:pt x="10" y="27"/>
                      <a:pt x="11" y="32"/>
                      <a:pt x="0" y="34"/>
                    </a:cubicBezTo>
                    <a:cubicBezTo>
                      <a:pt x="3" y="41"/>
                      <a:pt x="9" y="46"/>
                      <a:pt x="6" y="54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0" name="Freeform 265">
                <a:extLst>
                  <a:ext uri="{FF2B5EF4-FFF2-40B4-BE49-F238E27FC236}">
                    <a16:creationId xmlns:a16="http://schemas.microsoft.com/office/drawing/2014/main" id="{CD72CE27-A9C5-4B73-AFC6-82745AFC6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347"/>
                <a:ext cx="21" cy="74"/>
              </a:xfrm>
              <a:custGeom>
                <a:avLst/>
                <a:gdLst>
                  <a:gd name="T0" fmla="*/ 13 w 13"/>
                  <a:gd name="T1" fmla="*/ 0 h 42"/>
                  <a:gd name="T2" fmla="*/ 0 w 13"/>
                  <a:gd name="T3" fmla="*/ 229 h 42"/>
                  <a:gd name="T4" fmla="*/ 26 w 13"/>
                  <a:gd name="T5" fmla="*/ 130 h 42"/>
                  <a:gd name="T6" fmla="*/ 21 w 13"/>
                  <a:gd name="T7" fmla="*/ 49 h 42"/>
                  <a:gd name="T8" fmla="*/ 13 w 1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2">
                    <a:moveTo>
                      <a:pt x="3" y="0"/>
                    </a:moveTo>
                    <a:cubicBezTo>
                      <a:pt x="13" y="8"/>
                      <a:pt x="7" y="35"/>
                      <a:pt x="0" y="42"/>
                    </a:cubicBezTo>
                    <a:cubicBezTo>
                      <a:pt x="3" y="37"/>
                      <a:pt x="5" y="30"/>
                      <a:pt x="6" y="24"/>
                    </a:cubicBezTo>
                    <a:cubicBezTo>
                      <a:pt x="6" y="19"/>
                      <a:pt x="5" y="14"/>
                      <a:pt x="5" y="9"/>
                    </a:cubicBezTo>
                    <a:cubicBezTo>
                      <a:pt x="4" y="6"/>
                      <a:pt x="3" y="3"/>
                      <a:pt x="3" y="0"/>
                    </a:cubicBezTo>
                  </a:path>
                </a:pathLst>
              </a:custGeom>
              <a:solidFill>
                <a:srgbClr val="F9E7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1" name="Freeform 266">
                <a:extLst>
                  <a:ext uri="{FF2B5EF4-FFF2-40B4-BE49-F238E27FC236}">
                    <a16:creationId xmlns:a16="http://schemas.microsoft.com/office/drawing/2014/main" id="{0E810FCF-21B1-489F-A3DE-71541976F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370"/>
                <a:ext cx="12" cy="10"/>
              </a:xfrm>
              <a:custGeom>
                <a:avLst/>
                <a:gdLst>
                  <a:gd name="T0" fmla="*/ 36 w 7"/>
                  <a:gd name="T1" fmla="*/ 0 h 6"/>
                  <a:gd name="T2" fmla="*/ 5 w 7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0"/>
                    </a:moveTo>
                    <a:cubicBezTo>
                      <a:pt x="4" y="0"/>
                      <a:pt x="0" y="3"/>
                      <a:pt x="1" y="6"/>
                    </a:cubicBezTo>
                  </a:path>
                </a:pathLst>
              </a:custGeom>
              <a:solidFill>
                <a:srgbClr val="F9E7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2" name="Freeform 267">
                <a:extLst>
                  <a:ext uri="{FF2B5EF4-FFF2-40B4-BE49-F238E27FC236}">
                    <a16:creationId xmlns:a16="http://schemas.microsoft.com/office/drawing/2014/main" id="{B1F1651C-CC56-4482-AF66-F19FAEEF5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060"/>
                <a:ext cx="178" cy="85"/>
              </a:xfrm>
              <a:custGeom>
                <a:avLst/>
                <a:gdLst>
                  <a:gd name="T0" fmla="*/ 304 w 107"/>
                  <a:gd name="T1" fmla="*/ 78 h 48"/>
                  <a:gd name="T2" fmla="*/ 62 w 107"/>
                  <a:gd name="T3" fmla="*/ 34 h 48"/>
                  <a:gd name="T4" fmla="*/ 83 w 107"/>
                  <a:gd name="T5" fmla="*/ 159 h 48"/>
                  <a:gd name="T6" fmla="*/ 492 w 107"/>
                  <a:gd name="T7" fmla="*/ 267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7" h="48">
                    <a:moveTo>
                      <a:pt x="66" y="14"/>
                    </a:moveTo>
                    <a:cubicBezTo>
                      <a:pt x="54" y="11"/>
                      <a:pt x="25" y="0"/>
                      <a:pt x="13" y="6"/>
                    </a:cubicBezTo>
                    <a:cubicBezTo>
                      <a:pt x="0" y="13"/>
                      <a:pt x="10" y="23"/>
                      <a:pt x="18" y="29"/>
                    </a:cubicBezTo>
                    <a:cubicBezTo>
                      <a:pt x="41" y="44"/>
                      <a:pt x="80" y="48"/>
                      <a:pt x="107" y="48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3" name="Freeform 268">
                <a:extLst>
                  <a:ext uri="{FF2B5EF4-FFF2-40B4-BE49-F238E27FC236}">
                    <a16:creationId xmlns:a16="http://schemas.microsoft.com/office/drawing/2014/main" id="{011B2D73-BD89-4C9E-9766-2F801CFCB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9" y="2032"/>
                <a:ext cx="144" cy="93"/>
              </a:xfrm>
              <a:custGeom>
                <a:avLst/>
                <a:gdLst>
                  <a:gd name="T0" fmla="*/ 271 w 87"/>
                  <a:gd name="T1" fmla="*/ 0 h 53"/>
                  <a:gd name="T2" fmla="*/ 367 w 87"/>
                  <a:gd name="T3" fmla="*/ 144 h 53"/>
                  <a:gd name="T4" fmla="*/ 0 w 87"/>
                  <a:gd name="T5" fmla="*/ 119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53">
                    <a:moveTo>
                      <a:pt x="60" y="0"/>
                    </a:moveTo>
                    <a:cubicBezTo>
                      <a:pt x="69" y="7"/>
                      <a:pt x="87" y="10"/>
                      <a:pt x="81" y="27"/>
                    </a:cubicBezTo>
                    <a:cubicBezTo>
                      <a:pt x="70" y="53"/>
                      <a:pt x="13" y="36"/>
                      <a:pt x="0" y="22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4" name="Freeform 269">
                <a:extLst>
                  <a:ext uri="{FF2B5EF4-FFF2-40B4-BE49-F238E27FC236}">
                    <a16:creationId xmlns:a16="http://schemas.microsoft.com/office/drawing/2014/main" id="{4F1C1172-5603-4949-A6EC-A6D791671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950"/>
                <a:ext cx="48" cy="60"/>
              </a:xfrm>
              <a:custGeom>
                <a:avLst/>
                <a:gdLst>
                  <a:gd name="T0" fmla="*/ 0 w 29"/>
                  <a:gd name="T1" fmla="*/ 171 h 34"/>
                  <a:gd name="T2" fmla="*/ 71 w 29"/>
                  <a:gd name="T3" fmla="*/ 166 h 34"/>
                  <a:gd name="T4" fmla="*/ 60 w 29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34">
                    <a:moveTo>
                      <a:pt x="0" y="31"/>
                    </a:moveTo>
                    <a:cubicBezTo>
                      <a:pt x="5" y="34"/>
                      <a:pt x="11" y="33"/>
                      <a:pt x="16" y="30"/>
                    </a:cubicBezTo>
                    <a:cubicBezTo>
                      <a:pt x="29" y="21"/>
                      <a:pt x="18" y="11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5" name="Freeform 270">
                <a:extLst>
                  <a:ext uri="{FF2B5EF4-FFF2-40B4-BE49-F238E27FC236}">
                    <a16:creationId xmlns:a16="http://schemas.microsoft.com/office/drawing/2014/main" id="{C5F2023A-EED2-49C5-97EC-EB0626230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120"/>
                <a:ext cx="82" cy="66"/>
              </a:xfrm>
              <a:custGeom>
                <a:avLst/>
                <a:gdLst>
                  <a:gd name="T0" fmla="*/ 37 w 49"/>
                  <a:gd name="T1" fmla="*/ 0 h 37"/>
                  <a:gd name="T2" fmla="*/ 182 w 49"/>
                  <a:gd name="T3" fmla="*/ 57 h 37"/>
                  <a:gd name="T4" fmla="*/ 0 w 49"/>
                  <a:gd name="T5" fmla="*/ 20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7">
                    <a:moveTo>
                      <a:pt x="8" y="0"/>
                    </a:moveTo>
                    <a:cubicBezTo>
                      <a:pt x="17" y="4"/>
                      <a:pt x="34" y="2"/>
                      <a:pt x="39" y="10"/>
                    </a:cubicBezTo>
                    <a:cubicBezTo>
                      <a:pt x="49" y="30"/>
                      <a:pt x="9" y="37"/>
                      <a:pt x="0" y="36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6" name="Freeform 271">
                <a:extLst>
                  <a:ext uri="{FF2B5EF4-FFF2-40B4-BE49-F238E27FC236}">
                    <a16:creationId xmlns:a16="http://schemas.microsoft.com/office/drawing/2014/main" id="{8CBC99C6-1314-4AC6-BFAC-B71336DC9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872"/>
                <a:ext cx="66" cy="91"/>
              </a:xfrm>
              <a:custGeom>
                <a:avLst/>
                <a:gdLst>
                  <a:gd name="T0" fmla="*/ 0 w 40"/>
                  <a:gd name="T1" fmla="*/ 80 h 51"/>
                  <a:gd name="T2" fmla="*/ 21 w 40"/>
                  <a:gd name="T3" fmla="*/ 289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51">
                    <a:moveTo>
                      <a:pt x="0" y="14"/>
                    </a:moveTo>
                    <a:cubicBezTo>
                      <a:pt x="40" y="0"/>
                      <a:pt x="26" y="32"/>
                      <a:pt x="5" y="51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7" name="Freeform 272">
                <a:extLst>
                  <a:ext uri="{FF2B5EF4-FFF2-40B4-BE49-F238E27FC236}">
                    <a16:creationId xmlns:a16="http://schemas.microsoft.com/office/drawing/2014/main" id="{C172BACB-81D3-4BF8-9088-F30FA5DE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088"/>
                <a:ext cx="76" cy="52"/>
              </a:xfrm>
              <a:custGeom>
                <a:avLst/>
                <a:gdLst>
                  <a:gd name="T0" fmla="*/ 0 w 46"/>
                  <a:gd name="T1" fmla="*/ 52 h 29"/>
                  <a:gd name="T2" fmla="*/ 154 w 46"/>
                  <a:gd name="T3" fmla="*/ 167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29">
                    <a:moveTo>
                      <a:pt x="0" y="9"/>
                    </a:moveTo>
                    <a:cubicBezTo>
                      <a:pt x="18" y="3"/>
                      <a:pt x="46" y="0"/>
                      <a:pt x="34" y="29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8" name="Freeform 273">
                <a:extLst>
                  <a:ext uri="{FF2B5EF4-FFF2-40B4-BE49-F238E27FC236}">
                    <a16:creationId xmlns:a16="http://schemas.microsoft.com/office/drawing/2014/main" id="{18A2AC5D-B267-44BA-913F-DDC4EC101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097"/>
                <a:ext cx="30" cy="58"/>
              </a:xfrm>
              <a:custGeom>
                <a:avLst/>
                <a:gdLst>
                  <a:gd name="T0" fmla="*/ 70 w 18"/>
                  <a:gd name="T1" fmla="*/ 0 h 33"/>
                  <a:gd name="T2" fmla="*/ 28 w 18"/>
                  <a:gd name="T3" fmla="*/ 179 h 33"/>
                  <a:gd name="T4" fmla="*/ 83 w 18"/>
                  <a:gd name="T5" fmla="*/ 158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33">
                    <a:moveTo>
                      <a:pt x="15" y="0"/>
                    </a:moveTo>
                    <a:cubicBezTo>
                      <a:pt x="10" y="8"/>
                      <a:pt x="0" y="24"/>
                      <a:pt x="6" y="33"/>
                    </a:cubicBezTo>
                    <a:cubicBezTo>
                      <a:pt x="10" y="33"/>
                      <a:pt x="15" y="32"/>
                      <a:pt x="18" y="29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199" name="Freeform 274">
                <a:extLst>
                  <a:ext uri="{FF2B5EF4-FFF2-40B4-BE49-F238E27FC236}">
                    <a16:creationId xmlns:a16="http://schemas.microsoft.com/office/drawing/2014/main" id="{5A7EA1A1-F5EF-4D49-85ED-714C7AFEB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952"/>
                <a:ext cx="63" cy="57"/>
              </a:xfrm>
              <a:custGeom>
                <a:avLst/>
                <a:gdLst>
                  <a:gd name="T0" fmla="*/ 113 w 38"/>
                  <a:gd name="T1" fmla="*/ 12 h 32"/>
                  <a:gd name="T2" fmla="*/ 22 w 38"/>
                  <a:gd name="T3" fmla="*/ 12 h 32"/>
                  <a:gd name="T4" fmla="*/ 172 w 38"/>
                  <a:gd name="T5" fmla="*/ 175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32">
                    <a:moveTo>
                      <a:pt x="25" y="2"/>
                    </a:moveTo>
                    <a:cubicBezTo>
                      <a:pt x="18" y="0"/>
                      <a:pt x="11" y="0"/>
                      <a:pt x="5" y="2"/>
                    </a:cubicBezTo>
                    <a:cubicBezTo>
                      <a:pt x="0" y="19"/>
                      <a:pt x="24" y="32"/>
                      <a:pt x="38" y="31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0" name="Freeform 275">
                <a:extLst>
                  <a:ext uri="{FF2B5EF4-FFF2-40B4-BE49-F238E27FC236}">
                    <a16:creationId xmlns:a16="http://schemas.microsoft.com/office/drawing/2014/main" id="{61DCBA33-3DAC-4B15-A702-3029BEF4C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1948"/>
                <a:ext cx="50" cy="50"/>
              </a:xfrm>
              <a:custGeom>
                <a:avLst/>
                <a:gdLst>
                  <a:gd name="T0" fmla="*/ 138 w 30"/>
                  <a:gd name="T1" fmla="*/ 41 h 28"/>
                  <a:gd name="T2" fmla="*/ 37 w 30"/>
                  <a:gd name="T3" fmla="*/ 36 h 28"/>
                  <a:gd name="T4" fmla="*/ 133 w 30"/>
                  <a:gd name="T5" fmla="*/ 159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28">
                    <a:moveTo>
                      <a:pt x="30" y="7"/>
                    </a:moveTo>
                    <a:cubicBezTo>
                      <a:pt x="25" y="6"/>
                      <a:pt x="12" y="0"/>
                      <a:pt x="8" y="6"/>
                    </a:cubicBezTo>
                    <a:cubicBezTo>
                      <a:pt x="0" y="15"/>
                      <a:pt x="23" y="26"/>
                      <a:pt x="29" y="28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1" name="Freeform 276">
                <a:extLst>
                  <a:ext uri="{FF2B5EF4-FFF2-40B4-BE49-F238E27FC236}">
                    <a16:creationId xmlns:a16="http://schemas.microsoft.com/office/drawing/2014/main" id="{DD27A3B0-646A-4AF8-A5FE-3420A5867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2055"/>
                <a:ext cx="91" cy="65"/>
              </a:xfrm>
              <a:custGeom>
                <a:avLst/>
                <a:gdLst>
                  <a:gd name="T0" fmla="*/ 230 w 55"/>
                  <a:gd name="T1" fmla="*/ 93 h 37"/>
                  <a:gd name="T2" fmla="*/ 172 w 55"/>
                  <a:gd name="T3" fmla="*/ 200 h 37"/>
                  <a:gd name="T4" fmla="*/ 250 w 55"/>
                  <a:gd name="T5" fmla="*/ 7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" h="37">
                    <a:moveTo>
                      <a:pt x="51" y="17"/>
                    </a:moveTo>
                    <a:cubicBezTo>
                      <a:pt x="27" y="0"/>
                      <a:pt x="0" y="30"/>
                      <a:pt x="38" y="37"/>
                    </a:cubicBezTo>
                    <a:cubicBezTo>
                      <a:pt x="18" y="18"/>
                      <a:pt x="39" y="22"/>
                      <a:pt x="55" y="13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2" name="Freeform 277">
                <a:extLst>
                  <a:ext uri="{FF2B5EF4-FFF2-40B4-BE49-F238E27FC236}">
                    <a16:creationId xmlns:a16="http://schemas.microsoft.com/office/drawing/2014/main" id="{4710B417-A9E3-4231-83FD-D17304833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046"/>
                <a:ext cx="42" cy="53"/>
              </a:xfrm>
              <a:custGeom>
                <a:avLst/>
                <a:gdLst>
                  <a:gd name="T0" fmla="*/ 37 w 25"/>
                  <a:gd name="T1" fmla="*/ 0 h 30"/>
                  <a:gd name="T2" fmla="*/ 0 w 25"/>
                  <a:gd name="T3" fmla="*/ 166 h 30"/>
                  <a:gd name="T4" fmla="*/ 91 w 25"/>
                  <a:gd name="T5" fmla="*/ 2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30">
                    <a:moveTo>
                      <a:pt x="8" y="0"/>
                    </a:moveTo>
                    <a:cubicBezTo>
                      <a:pt x="14" y="15"/>
                      <a:pt x="12" y="21"/>
                      <a:pt x="0" y="30"/>
                    </a:cubicBezTo>
                    <a:cubicBezTo>
                      <a:pt x="13" y="30"/>
                      <a:pt x="25" y="19"/>
                      <a:pt x="19" y="5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3" name="Freeform 278">
                <a:extLst>
                  <a:ext uri="{FF2B5EF4-FFF2-40B4-BE49-F238E27FC236}">
                    <a16:creationId xmlns:a16="http://schemas.microsoft.com/office/drawing/2014/main" id="{2119AFED-017B-4DD1-9989-3B64DF2BD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2132"/>
                <a:ext cx="36" cy="36"/>
              </a:xfrm>
              <a:custGeom>
                <a:avLst/>
                <a:gdLst>
                  <a:gd name="T0" fmla="*/ 0 w 22"/>
                  <a:gd name="T1" fmla="*/ 0 h 20"/>
                  <a:gd name="T2" fmla="*/ 26 w 22"/>
                  <a:gd name="T3" fmla="*/ 117 h 20"/>
                  <a:gd name="T4" fmla="*/ 97 w 22"/>
                  <a:gd name="T5" fmla="*/ 2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13" y="3"/>
                      <a:pt x="14" y="14"/>
                      <a:pt x="6" y="20"/>
                    </a:cubicBezTo>
                    <a:cubicBezTo>
                      <a:pt x="12" y="18"/>
                      <a:pt x="19" y="12"/>
                      <a:pt x="22" y="5"/>
                    </a:cubicBezTo>
                  </a:path>
                </a:pathLst>
              </a:custGeom>
              <a:solidFill>
                <a:srgbClr val="073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4" name="Freeform 279">
                <a:extLst>
                  <a:ext uri="{FF2B5EF4-FFF2-40B4-BE49-F238E27FC236}">
                    <a16:creationId xmlns:a16="http://schemas.microsoft.com/office/drawing/2014/main" id="{1CCE3430-83DA-47A1-9BFC-F8494A3A9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982"/>
                <a:ext cx="73" cy="48"/>
              </a:xfrm>
              <a:custGeom>
                <a:avLst/>
                <a:gdLst>
                  <a:gd name="T0" fmla="*/ 0 w 44"/>
                  <a:gd name="T1" fmla="*/ 0 h 27"/>
                  <a:gd name="T2" fmla="*/ 201 w 44"/>
                  <a:gd name="T3" fmla="*/ 13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7">
                    <a:moveTo>
                      <a:pt x="0" y="0"/>
                    </a:moveTo>
                    <a:cubicBezTo>
                      <a:pt x="7" y="11"/>
                      <a:pt x="30" y="27"/>
                      <a:pt x="44" y="25"/>
                    </a:cubicBezTo>
                  </a:path>
                </a:pathLst>
              </a:custGeom>
              <a:solidFill>
                <a:srgbClr val="8B9A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5" name="Freeform 280">
                <a:extLst>
                  <a:ext uri="{FF2B5EF4-FFF2-40B4-BE49-F238E27FC236}">
                    <a16:creationId xmlns:a16="http://schemas.microsoft.com/office/drawing/2014/main" id="{90037DBF-BA5B-4240-8EF5-EF45E1D78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069"/>
                <a:ext cx="43" cy="37"/>
              </a:xfrm>
              <a:custGeom>
                <a:avLst/>
                <a:gdLst>
                  <a:gd name="T0" fmla="*/ 0 w 26"/>
                  <a:gd name="T1" fmla="*/ 37 h 21"/>
                  <a:gd name="T2" fmla="*/ 46 w 26"/>
                  <a:gd name="T3" fmla="*/ 0 h 21"/>
                  <a:gd name="T4" fmla="*/ 33 w 26"/>
                  <a:gd name="T5" fmla="*/ 81 h 21"/>
                  <a:gd name="T6" fmla="*/ 83 w 26"/>
                  <a:gd name="T7" fmla="*/ 28 h 21"/>
                  <a:gd name="T8" fmla="*/ 104 w 26"/>
                  <a:gd name="T9" fmla="*/ 11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0" y="7"/>
                    </a:moveTo>
                    <a:cubicBezTo>
                      <a:pt x="3" y="5"/>
                      <a:pt x="6" y="2"/>
                      <a:pt x="10" y="0"/>
                    </a:cubicBezTo>
                    <a:cubicBezTo>
                      <a:pt x="9" y="6"/>
                      <a:pt x="5" y="10"/>
                      <a:pt x="7" y="15"/>
                    </a:cubicBezTo>
                    <a:cubicBezTo>
                      <a:pt x="11" y="14"/>
                      <a:pt x="15" y="9"/>
                      <a:pt x="18" y="5"/>
                    </a:cubicBezTo>
                    <a:cubicBezTo>
                      <a:pt x="26" y="7"/>
                      <a:pt x="22" y="17"/>
                      <a:pt x="23" y="21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6" name="Freeform 281">
                <a:extLst>
                  <a:ext uri="{FF2B5EF4-FFF2-40B4-BE49-F238E27FC236}">
                    <a16:creationId xmlns:a16="http://schemas.microsoft.com/office/drawing/2014/main" id="{08466553-948A-4EFC-B102-3DC35107C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136"/>
                <a:ext cx="40" cy="18"/>
              </a:xfrm>
              <a:custGeom>
                <a:avLst/>
                <a:gdLst>
                  <a:gd name="T0" fmla="*/ 112 w 24"/>
                  <a:gd name="T1" fmla="*/ 58 h 10"/>
                  <a:gd name="T2" fmla="*/ 92 w 24"/>
                  <a:gd name="T3" fmla="*/ 7 h 10"/>
                  <a:gd name="T4" fmla="*/ 63 w 24"/>
                  <a:gd name="T5" fmla="*/ 52 h 10"/>
                  <a:gd name="T6" fmla="*/ 37 w 24"/>
                  <a:gd name="T7" fmla="*/ 0 h 10"/>
                  <a:gd name="T8" fmla="*/ 0 w 24"/>
                  <a:gd name="T9" fmla="*/ 5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24" y="10"/>
                    </a:moveTo>
                    <a:cubicBezTo>
                      <a:pt x="24" y="7"/>
                      <a:pt x="23" y="3"/>
                      <a:pt x="20" y="1"/>
                    </a:cubicBezTo>
                    <a:cubicBezTo>
                      <a:pt x="17" y="2"/>
                      <a:pt x="15" y="5"/>
                      <a:pt x="14" y="9"/>
                    </a:cubicBezTo>
                    <a:cubicBezTo>
                      <a:pt x="13" y="5"/>
                      <a:pt x="11" y="2"/>
                      <a:pt x="8" y="0"/>
                    </a:cubicBezTo>
                    <a:cubicBezTo>
                      <a:pt x="3" y="1"/>
                      <a:pt x="1" y="6"/>
                      <a:pt x="0" y="1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7" name="Freeform 282">
                <a:extLst>
                  <a:ext uri="{FF2B5EF4-FFF2-40B4-BE49-F238E27FC236}">
                    <a16:creationId xmlns:a16="http://schemas.microsoft.com/office/drawing/2014/main" id="{EAD4F9B4-51BA-49CB-A305-C9EA345EA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060"/>
                <a:ext cx="29" cy="28"/>
              </a:xfrm>
              <a:custGeom>
                <a:avLst/>
                <a:gdLst>
                  <a:gd name="T0" fmla="*/ 78 w 17"/>
                  <a:gd name="T1" fmla="*/ 86 h 16"/>
                  <a:gd name="T2" fmla="*/ 78 w 17"/>
                  <a:gd name="T3" fmla="*/ 33 h 16"/>
                  <a:gd name="T4" fmla="*/ 34 w 17"/>
                  <a:gd name="T5" fmla="*/ 81 h 16"/>
                  <a:gd name="T6" fmla="*/ 29 w 17"/>
                  <a:gd name="T7" fmla="*/ 0 h 16"/>
                  <a:gd name="T8" fmla="*/ 0 w 17"/>
                  <a:gd name="T9" fmla="*/ 77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6" y="16"/>
                    </a:moveTo>
                    <a:cubicBezTo>
                      <a:pt x="17" y="13"/>
                      <a:pt x="17" y="10"/>
                      <a:pt x="16" y="6"/>
                    </a:cubicBezTo>
                    <a:cubicBezTo>
                      <a:pt x="11" y="7"/>
                      <a:pt x="9" y="11"/>
                      <a:pt x="7" y="15"/>
                    </a:cubicBezTo>
                    <a:cubicBezTo>
                      <a:pt x="9" y="10"/>
                      <a:pt x="9" y="4"/>
                      <a:pt x="6" y="0"/>
                    </a:cubicBezTo>
                    <a:cubicBezTo>
                      <a:pt x="2" y="4"/>
                      <a:pt x="0" y="9"/>
                      <a:pt x="0" y="14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8" name="Freeform 283">
                <a:extLst>
                  <a:ext uri="{FF2B5EF4-FFF2-40B4-BE49-F238E27FC236}">
                    <a16:creationId xmlns:a16="http://schemas.microsoft.com/office/drawing/2014/main" id="{A5272319-C0D1-428A-A603-B62EF5594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993"/>
                <a:ext cx="16" cy="23"/>
              </a:xfrm>
              <a:custGeom>
                <a:avLst/>
                <a:gdLst>
                  <a:gd name="T0" fmla="*/ 42 w 10"/>
                  <a:gd name="T1" fmla="*/ 73 h 13"/>
                  <a:gd name="T2" fmla="*/ 34 w 10"/>
                  <a:gd name="T3" fmla="*/ 0 h 13"/>
                  <a:gd name="T4" fmla="*/ 5 w 10"/>
                  <a:gd name="T5" fmla="*/ 6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13"/>
                    </a:moveTo>
                    <a:cubicBezTo>
                      <a:pt x="10" y="9"/>
                      <a:pt x="10" y="4"/>
                      <a:pt x="8" y="0"/>
                    </a:cubicBezTo>
                    <a:cubicBezTo>
                      <a:pt x="2" y="0"/>
                      <a:pt x="0" y="7"/>
                      <a:pt x="1" y="11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09" name="Freeform 284">
                <a:extLst>
                  <a:ext uri="{FF2B5EF4-FFF2-40B4-BE49-F238E27FC236}">
                    <a16:creationId xmlns:a16="http://schemas.microsoft.com/office/drawing/2014/main" id="{AE2068F1-8DEA-47BF-AFF8-4E4B406E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954"/>
                <a:ext cx="20" cy="14"/>
              </a:xfrm>
              <a:custGeom>
                <a:avLst/>
                <a:gdLst>
                  <a:gd name="T0" fmla="*/ 22 w 12"/>
                  <a:gd name="T1" fmla="*/ 0 h 8"/>
                  <a:gd name="T2" fmla="*/ 0 w 12"/>
                  <a:gd name="T3" fmla="*/ 37 h 8"/>
                  <a:gd name="T4" fmla="*/ 55 w 12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2" y="2"/>
                      <a:pt x="0" y="4"/>
                      <a:pt x="0" y="7"/>
                    </a:cubicBezTo>
                    <a:cubicBezTo>
                      <a:pt x="4" y="8"/>
                      <a:pt x="8" y="7"/>
                      <a:pt x="12" y="4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0" name="Freeform 285">
                <a:extLst>
                  <a:ext uri="{FF2B5EF4-FFF2-40B4-BE49-F238E27FC236}">
                    <a16:creationId xmlns:a16="http://schemas.microsoft.com/office/drawing/2014/main" id="{6E28F89B-4DC6-4DE2-91CC-B0E82D49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993"/>
                <a:ext cx="18" cy="21"/>
              </a:xfrm>
              <a:custGeom>
                <a:avLst/>
                <a:gdLst>
                  <a:gd name="T0" fmla="*/ 8 w 11"/>
                  <a:gd name="T1" fmla="*/ 65 h 12"/>
                  <a:gd name="T2" fmla="*/ 34 w 11"/>
                  <a:gd name="T3" fmla="*/ 0 h 12"/>
                  <a:gd name="T4" fmla="*/ 47 w 11"/>
                  <a:gd name="T5" fmla="*/ 56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2" y="12"/>
                    </a:moveTo>
                    <a:cubicBezTo>
                      <a:pt x="0" y="8"/>
                      <a:pt x="3" y="2"/>
                      <a:pt x="8" y="0"/>
                    </a:cubicBezTo>
                    <a:cubicBezTo>
                      <a:pt x="9" y="3"/>
                      <a:pt x="10" y="8"/>
                      <a:pt x="11" y="1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1" name="Freeform 286">
                <a:extLst>
                  <a:ext uri="{FF2B5EF4-FFF2-40B4-BE49-F238E27FC236}">
                    <a16:creationId xmlns:a16="http://schemas.microsoft.com/office/drawing/2014/main" id="{D6DBDB60-2027-48B3-A3E7-8F32A520A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0" y="2030"/>
                <a:ext cx="10" cy="10"/>
              </a:xfrm>
              <a:custGeom>
                <a:avLst/>
                <a:gdLst>
                  <a:gd name="T0" fmla="*/ 28 w 6"/>
                  <a:gd name="T1" fmla="*/ 0 h 6"/>
                  <a:gd name="T2" fmla="*/ 0 w 6"/>
                  <a:gd name="T3" fmla="*/ 2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2"/>
                      <a:pt x="1" y="4"/>
                      <a:pt x="0" y="6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2" name="Freeform 287">
                <a:extLst>
                  <a:ext uri="{FF2B5EF4-FFF2-40B4-BE49-F238E27FC236}">
                    <a16:creationId xmlns:a16="http://schemas.microsoft.com/office/drawing/2014/main" id="{C2C96DE0-2BAF-434E-B21C-817BC0D1F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7" y="2113"/>
                <a:ext cx="16" cy="23"/>
              </a:xfrm>
              <a:custGeom>
                <a:avLst/>
                <a:gdLst>
                  <a:gd name="T0" fmla="*/ 8 w 10"/>
                  <a:gd name="T1" fmla="*/ 21 h 13"/>
                  <a:gd name="T2" fmla="*/ 8 w 10"/>
                  <a:gd name="T3" fmla="*/ 73 h 13"/>
                  <a:gd name="T4" fmla="*/ 42 w 1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2" y="4"/>
                    </a:moveTo>
                    <a:cubicBezTo>
                      <a:pt x="0" y="7"/>
                      <a:pt x="0" y="11"/>
                      <a:pt x="2" y="13"/>
                    </a:cubicBezTo>
                    <a:cubicBezTo>
                      <a:pt x="7" y="11"/>
                      <a:pt x="10" y="6"/>
                      <a:pt x="10" y="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3" name="Freeform 288">
                <a:extLst>
                  <a:ext uri="{FF2B5EF4-FFF2-40B4-BE49-F238E27FC236}">
                    <a16:creationId xmlns:a16="http://schemas.microsoft.com/office/drawing/2014/main" id="{08A359D1-A1F0-4A7F-8953-8EBED022C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3" y="2159"/>
                <a:ext cx="39" cy="39"/>
              </a:xfrm>
              <a:custGeom>
                <a:avLst/>
                <a:gdLst>
                  <a:gd name="T0" fmla="*/ 14 w 23"/>
                  <a:gd name="T1" fmla="*/ 122 h 22"/>
                  <a:gd name="T2" fmla="*/ 20 w 23"/>
                  <a:gd name="T3" fmla="*/ 35 h 22"/>
                  <a:gd name="T4" fmla="*/ 83 w 23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3" y="22"/>
                    </a:moveTo>
                    <a:cubicBezTo>
                      <a:pt x="0" y="17"/>
                      <a:pt x="1" y="11"/>
                      <a:pt x="4" y="6"/>
                    </a:cubicBezTo>
                    <a:cubicBezTo>
                      <a:pt x="11" y="15"/>
                      <a:pt x="23" y="15"/>
                      <a:pt x="17" y="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4" name="Freeform 289">
                <a:extLst>
                  <a:ext uri="{FF2B5EF4-FFF2-40B4-BE49-F238E27FC236}">
                    <a16:creationId xmlns:a16="http://schemas.microsoft.com/office/drawing/2014/main" id="{2CBC2CF6-CCE9-4DD1-BC62-044EEF66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881"/>
                <a:ext cx="22" cy="30"/>
              </a:xfrm>
              <a:custGeom>
                <a:avLst/>
                <a:gdLst>
                  <a:gd name="T0" fmla="*/ 24 w 13"/>
                  <a:gd name="T1" fmla="*/ 16 h 17"/>
                  <a:gd name="T2" fmla="*/ 54 w 13"/>
                  <a:gd name="T3" fmla="*/ 86 h 17"/>
                  <a:gd name="T4" fmla="*/ 49 w 13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5" y="3"/>
                    </a:moveTo>
                    <a:cubicBezTo>
                      <a:pt x="0" y="8"/>
                      <a:pt x="3" y="17"/>
                      <a:pt x="11" y="16"/>
                    </a:cubicBezTo>
                    <a:cubicBezTo>
                      <a:pt x="13" y="11"/>
                      <a:pt x="11" y="5"/>
                      <a:pt x="10" y="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5" name="Freeform 290">
                <a:extLst>
                  <a:ext uri="{FF2B5EF4-FFF2-40B4-BE49-F238E27FC236}">
                    <a16:creationId xmlns:a16="http://schemas.microsoft.com/office/drawing/2014/main" id="{238BB875-B53B-47FD-88C2-470A29FC0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941"/>
                <a:ext cx="18" cy="25"/>
              </a:xfrm>
              <a:custGeom>
                <a:avLst/>
                <a:gdLst>
                  <a:gd name="T0" fmla="*/ 0 w 11"/>
                  <a:gd name="T1" fmla="*/ 41 h 14"/>
                  <a:gd name="T2" fmla="*/ 43 w 11"/>
                  <a:gd name="T3" fmla="*/ 68 h 14"/>
                  <a:gd name="T4" fmla="*/ 18 w 11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0" y="7"/>
                    </a:moveTo>
                    <a:cubicBezTo>
                      <a:pt x="2" y="12"/>
                      <a:pt x="6" y="14"/>
                      <a:pt x="10" y="12"/>
                    </a:cubicBezTo>
                    <a:cubicBezTo>
                      <a:pt x="11" y="7"/>
                      <a:pt x="8" y="3"/>
                      <a:pt x="4" y="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6" name="Freeform 291">
                <a:extLst>
                  <a:ext uri="{FF2B5EF4-FFF2-40B4-BE49-F238E27FC236}">
                    <a16:creationId xmlns:a16="http://schemas.microsoft.com/office/drawing/2014/main" id="{0D6BEB84-9CBC-4FC8-8FC7-98241F63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2090"/>
                <a:ext cx="23" cy="37"/>
              </a:xfrm>
              <a:custGeom>
                <a:avLst/>
                <a:gdLst>
                  <a:gd name="T0" fmla="*/ 62 w 14"/>
                  <a:gd name="T1" fmla="*/ 56 h 21"/>
                  <a:gd name="T2" fmla="*/ 5 w 14"/>
                  <a:gd name="T3" fmla="*/ 37 h 21"/>
                  <a:gd name="T4" fmla="*/ 49 w 14"/>
                  <a:gd name="T5" fmla="*/ 86 h 21"/>
                  <a:gd name="T6" fmla="*/ 0 w 14"/>
                  <a:gd name="T7" fmla="*/ 8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14" y="10"/>
                    </a:moveTo>
                    <a:cubicBezTo>
                      <a:pt x="12" y="8"/>
                      <a:pt x="3" y="0"/>
                      <a:pt x="1" y="7"/>
                    </a:cubicBezTo>
                    <a:cubicBezTo>
                      <a:pt x="0" y="10"/>
                      <a:pt x="10" y="15"/>
                      <a:pt x="11" y="16"/>
                    </a:cubicBezTo>
                    <a:cubicBezTo>
                      <a:pt x="8" y="21"/>
                      <a:pt x="3" y="20"/>
                      <a:pt x="0" y="16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7" name="Freeform 292">
                <a:extLst>
                  <a:ext uri="{FF2B5EF4-FFF2-40B4-BE49-F238E27FC236}">
                    <a16:creationId xmlns:a16="http://schemas.microsoft.com/office/drawing/2014/main" id="{C191ABF4-49E3-45C8-8B6E-8F3B7309D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143"/>
                <a:ext cx="8" cy="18"/>
              </a:xfrm>
              <a:custGeom>
                <a:avLst/>
                <a:gdLst>
                  <a:gd name="T0" fmla="*/ 0 w 5"/>
                  <a:gd name="T1" fmla="*/ 0 h 10"/>
                  <a:gd name="T2" fmla="*/ 21 w 5"/>
                  <a:gd name="T3" fmla="*/ 5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cubicBezTo>
                      <a:pt x="1" y="4"/>
                      <a:pt x="3" y="7"/>
                      <a:pt x="5" y="1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8" name="Freeform 293">
                <a:extLst>
                  <a:ext uri="{FF2B5EF4-FFF2-40B4-BE49-F238E27FC236}">
                    <a16:creationId xmlns:a16="http://schemas.microsoft.com/office/drawing/2014/main" id="{B5450F63-28FF-41A5-AAC0-4A2455B90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2086"/>
                <a:ext cx="25" cy="23"/>
              </a:xfrm>
              <a:custGeom>
                <a:avLst/>
                <a:gdLst>
                  <a:gd name="T0" fmla="*/ 28 w 15"/>
                  <a:gd name="T1" fmla="*/ 73 h 13"/>
                  <a:gd name="T2" fmla="*/ 22 w 15"/>
                  <a:gd name="T3" fmla="*/ 0 h 13"/>
                  <a:gd name="T4" fmla="*/ 70 w 15"/>
                  <a:gd name="T5" fmla="*/ 5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6" y="13"/>
                    </a:moveTo>
                    <a:cubicBezTo>
                      <a:pt x="1" y="10"/>
                      <a:pt x="0" y="4"/>
                      <a:pt x="5" y="0"/>
                    </a:cubicBezTo>
                    <a:cubicBezTo>
                      <a:pt x="8" y="3"/>
                      <a:pt x="10" y="8"/>
                      <a:pt x="15" y="9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19" name="Freeform 294">
                <a:extLst>
                  <a:ext uri="{FF2B5EF4-FFF2-40B4-BE49-F238E27FC236}">
                    <a16:creationId xmlns:a16="http://schemas.microsoft.com/office/drawing/2014/main" id="{FFBEAEB0-B3FF-4F0C-9229-27A090FE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131"/>
                <a:ext cx="9" cy="1"/>
              </a:xfrm>
              <a:custGeom>
                <a:avLst/>
                <a:gdLst>
                  <a:gd name="T0" fmla="*/ 0 w 5"/>
                  <a:gd name="T1" fmla="*/ 0 h 1"/>
                  <a:gd name="T2" fmla="*/ 29 w 5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">
                    <a:moveTo>
                      <a:pt x="0" y="0"/>
                    </a:moveTo>
                    <a:cubicBezTo>
                      <a:pt x="1" y="0"/>
                      <a:pt x="3" y="0"/>
                      <a:pt x="5" y="0"/>
                    </a:cubicBezTo>
                  </a:path>
                </a:pathLst>
              </a:custGeom>
              <a:noFill/>
              <a:ln w="11113" cap="flat">
                <a:solidFill>
                  <a:srgbClr val="355B79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0" name="Freeform 295">
                <a:extLst>
                  <a:ext uri="{FF2B5EF4-FFF2-40B4-BE49-F238E27FC236}">
                    <a16:creationId xmlns:a16="http://schemas.microsoft.com/office/drawing/2014/main" id="{DF77003C-827A-416A-B68A-894DBD706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" y="2334"/>
                <a:ext cx="20" cy="37"/>
              </a:xfrm>
              <a:custGeom>
                <a:avLst/>
                <a:gdLst>
                  <a:gd name="T0" fmla="*/ 0 w 12"/>
                  <a:gd name="T1" fmla="*/ 0 h 21"/>
                  <a:gd name="T2" fmla="*/ 55 w 12"/>
                  <a:gd name="T3" fmla="*/ 115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1">
                    <a:moveTo>
                      <a:pt x="0" y="0"/>
                    </a:moveTo>
                    <a:cubicBezTo>
                      <a:pt x="0" y="10"/>
                      <a:pt x="5" y="19"/>
                      <a:pt x="12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1" name="Freeform 296">
                <a:extLst>
                  <a:ext uri="{FF2B5EF4-FFF2-40B4-BE49-F238E27FC236}">
                    <a16:creationId xmlns:a16="http://schemas.microsoft.com/office/drawing/2014/main" id="{9729F093-ED92-4F9A-9F3F-34EA3CF83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2313"/>
                <a:ext cx="6" cy="53"/>
              </a:xfrm>
              <a:custGeom>
                <a:avLst/>
                <a:gdLst>
                  <a:gd name="T0" fmla="*/ 5 w 4"/>
                  <a:gd name="T1" fmla="*/ 0 h 30"/>
                  <a:gd name="T2" fmla="*/ 0 w 4"/>
                  <a:gd name="T3" fmla="*/ 1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0">
                    <a:moveTo>
                      <a:pt x="1" y="0"/>
                    </a:moveTo>
                    <a:cubicBezTo>
                      <a:pt x="4" y="6"/>
                      <a:pt x="4" y="27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2" name="Freeform 297">
                <a:extLst>
                  <a:ext uri="{FF2B5EF4-FFF2-40B4-BE49-F238E27FC236}">
                    <a16:creationId xmlns:a16="http://schemas.microsoft.com/office/drawing/2014/main" id="{FE97EF53-C4BA-40E4-A23F-72D8A6C54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302"/>
                <a:ext cx="4" cy="46"/>
              </a:xfrm>
              <a:custGeom>
                <a:avLst/>
                <a:gdLst>
                  <a:gd name="T0" fmla="*/ 0 w 2"/>
                  <a:gd name="T1" fmla="*/ 0 h 26"/>
                  <a:gd name="T2" fmla="*/ 0 w 2"/>
                  <a:gd name="T3" fmla="*/ 143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26">
                    <a:moveTo>
                      <a:pt x="0" y="0"/>
                    </a:moveTo>
                    <a:cubicBezTo>
                      <a:pt x="2" y="6"/>
                      <a:pt x="0" y="20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3" name="Freeform 298">
                <a:extLst>
                  <a:ext uri="{FF2B5EF4-FFF2-40B4-BE49-F238E27FC236}">
                    <a16:creationId xmlns:a16="http://schemas.microsoft.com/office/drawing/2014/main" id="{29152821-7B10-4174-BE4E-EF4ABA51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2288"/>
                <a:ext cx="7" cy="46"/>
              </a:xfrm>
              <a:custGeom>
                <a:avLst/>
                <a:gdLst>
                  <a:gd name="T0" fmla="*/ 16 w 4"/>
                  <a:gd name="T1" fmla="*/ 143 h 26"/>
                  <a:gd name="T2" fmla="*/ 0 w 4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6">
                    <a:moveTo>
                      <a:pt x="3" y="26"/>
                    </a:moveTo>
                    <a:cubicBezTo>
                      <a:pt x="3" y="21"/>
                      <a:pt x="4" y="8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4" name="Freeform 299">
                <a:extLst>
                  <a:ext uri="{FF2B5EF4-FFF2-40B4-BE49-F238E27FC236}">
                    <a16:creationId xmlns:a16="http://schemas.microsoft.com/office/drawing/2014/main" id="{5B34675F-ECB6-47C3-B92A-807848B53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2265"/>
                <a:ext cx="20" cy="11"/>
              </a:xfrm>
              <a:custGeom>
                <a:avLst/>
                <a:gdLst>
                  <a:gd name="T0" fmla="*/ 0 w 12"/>
                  <a:gd name="T1" fmla="*/ 0 h 6"/>
                  <a:gd name="T2" fmla="*/ 55 w 12"/>
                  <a:gd name="T3" fmla="*/ 3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0" y="0"/>
                    </a:moveTo>
                    <a:cubicBezTo>
                      <a:pt x="8" y="2"/>
                      <a:pt x="12" y="6"/>
                      <a:pt x="12" y="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5" name="Freeform 300">
                <a:extLst>
                  <a:ext uri="{FF2B5EF4-FFF2-40B4-BE49-F238E27FC236}">
                    <a16:creationId xmlns:a16="http://schemas.microsoft.com/office/drawing/2014/main" id="{A2C087EB-49C6-4936-9FA6-93B136BFD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237"/>
                <a:ext cx="55" cy="46"/>
              </a:xfrm>
              <a:custGeom>
                <a:avLst/>
                <a:gdLst>
                  <a:gd name="T0" fmla="*/ 0 w 33"/>
                  <a:gd name="T1" fmla="*/ 65 h 26"/>
                  <a:gd name="T2" fmla="*/ 63 w 33"/>
                  <a:gd name="T3" fmla="*/ 0 h 26"/>
                  <a:gd name="T4" fmla="*/ 145 w 33"/>
                  <a:gd name="T5" fmla="*/ 57 h 26"/>
                  <a:gd name="T6" fmla="*/ 28 w 33"/>
                  <a:gd name="T7" fmla="*/ 14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6">
                    <a:moveTo>
                      <a:pt x="0" y="12"/>
                    </a:moveTo>
                    <a:cubicBezTo>
                      <a:pt x="6" y="7"/>
                      <a:pt x="9" y="6"/>
                      <a:pt x="14" y="0"/>
                    </a:cubicBezTo>
                    <a:cubicBezTo>
                      <a:pt x="28" y="1"/>
                      <a:pt x="29" y="4"/>
                      <a:pt x="31" y="10"/>
                    </a:cubicBezTo>
                    <a:cubicBezTo>
                      <a:pt x="33" y="16"/>
                      <a:pt x="14" y="23"/>
                      <a:pt x="6" y="26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6" name="Freeform 301">
                <a:extLst>
                  <a:ext uri="{FF2B5EF4-FFF2-40B4-BE49-F238E27FC236}">
                    <a16:creationId xmlns:a16="http://schemas.microsoft.com/office/drawing/2014/main" id="{964C5BEB-AA95-42BA-9657-DB962FDC1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2225"/>
                <a:ext cx="68" cy="12"/>
              </a:xfrm>
              <a:custGeom>
                <a:avLst/>
                <a:gdLst>
                  <a:gd name="T0" fmla="*/ 0 w 41"/>
                  <a:gd name="T1" fmla="*/ 5 h 7"/>
                  <a:gd name="T2" fmla="*/ 187 w 41"/>
                  <a:gd name="T3" fmla="*/ 36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1"/>
                    </a:moveTo>
                    <a:cubicBezTo>
                      <a:pt x="12" y="0"/>
                      <a:pt x="31" y="3"/>
                      <a:pt x="41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7" name="Freeform 302">
                <a:extLst>
                  <a:ext uri="{FF2B5EF4-FFF2-40B4-BE49-F238E27FC236}">
                    <a16:creationId xmlns:a16="http://schemas.microsoft.com/office/drawing/2014/main" id="{89C602CB-EA91-44C8-B122-B5FD857C5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3" y="2198"/>
                <a:ext cx="179" cy="184"/>
              </a:xfrm>
              <a:custGeom>
                <a:avLst/>
                <a:gdLst>
                  <a:gd name="T0" fmla="*/ 472 w 108"/>
                  <a:gd name="T1" fmla="*/ 188 h 104"/>
                  <a:gd name="T2" fmla="*/ 380 w 108"/>
                  <a:gd name="T3" fmla="*/ 110 h 104"/>
                  <a:gd name="T4" fmla="*/ 414 w 108"/>
                  <a:gd name="T5" fmla="*/ 88 h 104"/>
                  <a:gd name="T6" fmla="*/ 310 w 108"/>
                  <a:gd name="T7" fmla="*/ 21 h 104"/>
                  <a:gd name="T8" fmla="*/ 206 w 108"/>
                  <a:gd name="T9" fmla="*/ 12 h 104"/>
                  <a:gd name="T10" fmla="*/ 159 w 108"/>
                  <a:gd name="T11" fmla="*/ 16 h 104"/>
                  <a:gd name="T12" fmla="*/ 154 w 108"/>
                  <a:gd name="T13" fmla="*/ 106 h 104"/>
                  <a:gd name="T14" fmla="*/ 154 w 108"/>
                  <a:gd name="T15" fmla="*/ 94 h 104"/>
                  <a:gd name="T16" fmla="*/ 83 w 108"/>
                  <a:gd name="T17" fmla="*/ 276 h 104"/>
                  <a:gd name="T18" fmla="*/ 0 w 108"/>
                  <a:gd name="T19" fmla="*/ 373 h 104"/>
                  <a:gd name="T20" fmla="*/ 133 w 108"/>
                  <a:gd name="T21" fmla="*/ 426 h 104"/>
                  <a:gd name="T22" fmla="*/ 141 w 108"/>
                  <a:gd name="T23" fmla="*/ 538 h 104"/>
                  <a:gd name="T24" fmla="*/ 181 w 108"/>
                  <a:gd name="T25" fmla="*/ 561 h 104"/>
                  <a:gd name="T26" fmla="*/ 242 w 108"/>
                  <a:gd name="T27" fmla="*/ 525 h 104"/>
                  <a:gd name="T28" fmla="*/ 355 w 108"/>
                  <a:gd name="T29" fmla="*/ 460 h 104"/>
                  <a:gd name="T30" fmla="*/ 423 w 108"/>
                  <a:gd name="T31" fmla="*/ 426 h 104"/>
                  <a:gd name="T32" fmla="*/ 484 w 108"/>
                  <a:gd name="T33" fmla="*/ 304 h 104"/>
                  <a:gd name="T34" fmla="*/ 472 w 108"/>
                  <a:gd name="T35" fmla="*/ 188 h 10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8" h="104">
                    <a:moveTo>
                      <a:pt x="104" y="34"/>
                    </a:moveTo>
                    <a:cubicBezTo>
                      <a:pt x="103" y="29"/>
                      <a:pt x="87" y="24"/>
                      <a:pt x="83" y="20"/>
                    </a:cubicBezTo>
                    <a:cubicBezTo>
                      <a:pt x="90" y="20"/>
                      <a:pt x="91" y="16"/>
                      <a:pt x="91" y="16"/>
                    </a:cubicBezTo>
                    <a:cubicBezTo>
                      <a:pt x="91" y="16"/>
                      <a:pt x="75" y="8"/>
                      <a:pt x="68" y="4"/>
                    </a:cubicBezTo>
                    <a:cubicBezTo>
                      <a:pt x="61" y="0"/>
                      <a:pt x="54" y="1"/>
                      <a:pt x="45" y="2"/>
                    </a:cubicBezTo>
                    <a:cubicBezTo>
                      <a:pt x="41" y="3"/>
                      <a:pt x="38" y="3"/>
                      <a:pt x="35" y="3"/>
                    </a:cubicBezTo>
                    <a:cubicBezTo>
                      <a:pt x="36" y="7"/>
                      <a:pt x="36" y="12"/>
                      <a:pt x="34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5" y="31"/>
                      <a:pt x="18" y="50"/>
                    </a:cubicBezTo>
                    <a:cubicBezTo>
                      <a:pt x="10" y="60"/>
                      <a:pt x="5" y="65"/>
                      <a:pt x="0" y="67"/>
                    </a:cubicBezTo>
                    <a:cubicBezTo>
                      <a:pt x="8" y="75"/>
                      <a:pt x="19" y="78"/>
                      <a:pt x="29" y="77"/>
                    </a:cubicBezTo>
                    <a:cubicBezTo>
                      <a:pt x="40" y="76"/>
                      <a:pt x="35" y="95"/>
                      <a:pt x="31" y="97"/>
                    </a:cubicBezTo>
                    <a:cubicBezTo>
                      <a:pt x="26" y="100"/>
                      <a:pt x="31" y="104"/>
                      <a:pt x="40" y="101"/>
                    </a:cubicBezTo>
                    <a:cubicBezTo>
                      <a:pt x="49" y="98"/>
                      <a:pt x="53" y="95"/>
                      <a:pt x="53" y="95"/>
                    </a:cubicBezTo>
                    <a:cubicBezTo>
                      <a:pt x="62" y="96"/>
                      <a:pt x="76" y="86"/>
                      <a:pt x="78" y="83"/>
                    </a:cubicBezTo>
                    <a:cubicBezTo>
                      <a:pt x="85" y="86"/>
                      <a:pt x="93" y="77"/>
                      <a:pt x="93" y="77"/>
                    </a:cubicBezTo>
                    <a:cubicBezTo>
                      <a:pt x="102" y="72"/>
                      <a:pt x="104" y="61"/>
                      <a:pt x="106" y="55"/>
                    </a:cubicBezTo>
                    <a:cubicBezTo>
                      <a:pt x="108" y="49"/>
                      <a:pt x="105" y="39"/>
                      <a:pt x="104" y="34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8" name="Freeform 303">
                <a:extLst>
                  <a:ext uri="{FF2B5EF4-FFF2-40B4-BE49-F238E27FC236}">
                    <a16:creationId xmlns:a16="http://schemas.microsoft.com/office/drawing/2014/main" id="{74495E35-9D28-473F-925C-55178A26D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45"/>
                <a:ext cx="121" cy="58"/>
              </a:xfrm>
              <a:custGeom>
                <a:avLst/>
                <a:gdLst>
                  <a:gd name="T0" fmla="*/ 327 w 73"/>
                  <a:gd name="T1" fmla="*/ 163 h 33"/>
                  <a:gd name="T2" fmla="*/ 272 w 73"/>
                  <a:gd name="T3" fmla="*/ 109 h 33"/>
                  <a:gd name="T4" fmla="*/ 76 w 73"/>
                  <a:gd name="T5" fmla="*/ 21 h 33"/>
                  <a:gd name="T6" fmla="*/ 0 w 73"/>
                  <a:gd name="T7" fmla="*/ 0 h 33"/>
                  <a:gd name="T8" fmla="*/ 36 w 73"/>
                  <a:gd name="T9" fmla="*/ 33 h 33"/>
                  <a:gd name="T10" fmla="*/ 85 w 73"/>
                  <a:gd name="T11" fmla="*/ 121 h 33"/>
                  <a:gd name="T12" fmla="*/ 141 w 73"/>
                  <a:gd name="T13" fmla="*/ 179 h 33"/>
                  <a:gd name="T14" fmla="*/ 141 w 73"/>
                  <a:gd name="T15" fmla="*/ 179 h 33"/>
                  <a:gd name="T16" fmla="*/ 167 w 73"/>
                  <a:gd name="T17" fmla="*/ 179 h 33"/>
                  <a:gd name="T18" fmla="*/ 167 w 73"/>
                  <a:gd name="T19" fmla="*/ 167 h 33"/>
                  <a:gd name="T20" fmla="*/ 277 w 73"/>
                  <a:gd name="T21" fmla="*/ 146 h 33"/>
                  <a:gd name="T22" fmla="*/ 277 w 73"/>
                  <a:gd name="T23" fmla="*/ 146 h 33"/>
                  <a:gd name="T24" fmla="*/ 333 w 73"/>
                  <a:gd name="T25" fmla="*/ 167 h 33"/>
                  <a:gd name="T26" fmla="*/ 327 w 73"/>
                  <a:gd name="T27" fmla="*/ 163 h 3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3" h="33">
                    <a:moveTo>
                      <a:pt x="72" y="30"/>
                    </a:moveTo>
                    <a:cubicBezTo>
                      <a:pt x="72" y="30"/>
                      <a:pt x="66" y="22"/>
                      <a:pt x="60" y="20"/>
                    </a:cubicBezTo>
                    <a:cubicBezTo>
                      <a:pt x="53" y="15"/>
                      <a:pt x="27" y="6"/>
                      <a:pt x="17" y="4"/>
                    </a:cubicBezTo>
                    <a:cubicBezTo>
                      <a:pt x="12" y="4"/>
                      <a:pt x="6" y="2"/>
                      <a:pt x="0" y="0"/>
                    </a:cubicBezTo>
                    <a:cubicBezTo>
                      <a:pt x="3" y="2"/>
                      <a:pt x="6" y="4"/>
                      <a:pt x="8" y="6"/>
                    </a:cubicBezTo>
                    <a:cubicBezTo>
                      <a:pt x="12" y="12"/>
                      <a:pt x="15" y="17"/>
                      <a:pt x="19" y="22"/>
                    </a:cubicBezTo>
                    <a:cubicBezTo>
                      <a:pt x="24" y="24"/>
                      <a:pt x="29" y="26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3" y="33"/>
                      <a:pt x="35" y="33"/>
                      <a:pt x="37" y="33"/>
                    </a:cubicBezTo>
                    <a:cubicBezTo>
                      <a:pt x="37" y="32"/>
                      <a:pt x="37" y="31"/>
                      <a:pt x="37" y="31"/>
                    </a:cubicBezTo>
                    <a:cubicBezTo>
                      <a:pt x="38" y="27"/>
                      <a:pt x="52" y="26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3" y="26"/>
                      <a:pt x="67" y="28"/>
                      <a:pt x="73" y="31"/>
                    </a:cubicBezTo>
                    <a:lnTo>
                      <a:pt x="72" y="3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29" name="Freeform 304">
                <a:extLst>
                  <a:ext uri="{FF2B5EF4-FFF2-40B4-BE49-F238E27FC236}">
                    <a16:creationId xmlns:a16="http://schemas.microsoft.com/office/drawing/2014/main" id="{C446B90D-179D-420C-B2A6-CC0D73C7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405"/>
                <a:ext cx="859" cy="917"/>
              </a:xfrm>
              <a:custGeom>
                <a:avLst/>
                <a:gdLst>
                  <a:gd name="T0" fmla="*/ 1295 w 518"/>
                  <a:gd name="T1" fmla="*/ 1758 h 518"/>
                  <a:gd name="T2" fmla="*/ 1483 w 518"/>
                  <a:gd name="T3" fmla="*/ 2160 h 518"/>
                  <a:gd name="T4" fmla="*/ 1670 w 518"/>
                  <a:gd name="T5" fmla="*/ 2385 h 518"/>
                  <a:gd name="T6" fmla="*/ 1746 w 518"/>
                  <a:gd name="T7" fmla="*/ 2457 h 518"/>
                  <a:gd name="T8" fmla="*/ 1774 w 518"/>
                  <a:gd name="T9" fmla="*/ 2542 h 518"/>
                  <a:gd name="T10" fmla="*/ 1829 w 518"/>
                  <a:gd name="T11" fmla="*/ 2601 h 518"/>
                  <a:gd name="T12" fmla="*/ 1904 w 518"/>
                  <a:gd name="T13" fmla="*/ 2664 h 518"/>
                  <a:gd name="T14" fmla="*/ 1919 w 518"/>
                  <a:gd name="T15" fmla="*/ 2714 h 518"/>
                  <a:gd name="T16" fmla="*/ 1993 w 518"/>
                  <a:gd name="T17" fmla="*/ 2742 h 518"/>
                  <a:gd name="T18" fmla="*/ 2008 w 518"/>
                  <a:gd name="T19" fmla="*/ 2802 h 518"/>
                  <a:gd name="T20" fmla="*/ 2084 w 518"/>
                  <a:gd name="T21" fmla="*/ 2873 h 518"/>
                  <a:gd name="T22" fmla="*/ 2264 w 518"/>
                  <a:gd name="T23" fmla="*/ 2763 h 518"/>
                  <a:gd name="T24" fmla="*/ 2335 w 518"/>
                  <a:gd name="T25" fmla="*/ 2579 h 518"/>
                  <a:gd name="T26" fmla="*/ 2335 w 518"/>
                  <a:gd name="T27" fmla="*/ 2592 h 518"/>
                  <a:gd name="T28" fmla="*/ 2285 w 518"/>
                  <a:gd name="T29" fmla="*/ 2441 h 518"/>
                  <a:gd name="T30" fmla="*/ 2235 w 518"/>
                  <a:gd name="T31" fmla="*/ 2353 h 518"/>
                  <a:gd name="T32" fmla="*/ 2161 w 518"/>
                  <a:gd name="T33" fmla="*/ 2269 h 518"/>
                  <a:gd name="T34" fmla="*/ 2152 w 518"/>
                  <a:gd name="T35" fmla="*/ 2213 h 518"/>
                  <a:gd name="T36" fmla="*/ 2121 w 518"/>
                  <a:gd name="T37" fmla="*/ 2197 h 518"/>
                  <a:gd name="T38" fmla="*/ 2121 w 518"/>
                  <a:gd name="T39" fmla="*/ 2160 h 518"/>
                  <a:gd name="T40" fmla="*/ 2098 w 518"/>
                  <a:gd name="T41" fmla="*/ 2112 h 518"/>
                  <a:gd name="T42" fmla="*/ 2071 w 518"/>
                  <a:gd name="T43" fmla="*/ 2068 h 518"/>
                  <a:gd name="T44" fmla="*/ 2021 w 518"/>
                  <a:gd name="T45" fmla="*/ 1892 h 518"/>
                  <a:gd name="T46" fmla="*/ 1919 w 518"/>
                  <a:gd name="T47" fmla="*/ 1692 h 518"/>
                  <a:gd name="T48" fmla="*/ 1876 w 518"/>
                  <a:gd name="T49" fmla="*/ 1563 h 518"/>
                  <a:gd name="T50" fmla="*/ 1759 w 518"/>
                  <a:gd name="T51" fmla="*/ 1289 h 518"/>
                  <a:gd name="T52" fmla="*/ 1647 w 518"/>
                  <a:gd name="T53" fmla="*/ 977 h 518"/>
                  <a:gd name="T54" fmla="*/ 1345 w 518"/>
                  <a:gd name="T55" fmla="*/ 216 h 518"/>
                  <a:gd name="T56" fmla="*/ 957 w 518"/>
                  <a:gd name="T57" fmla="*/ 101 h 518"/>
                  <a:gd name="T58" fmla="*/ 410 w 518"/>
                  <a:gd name="T59" fmla="*/ 1053 h 518"/>
                  <a:gd name="T60" fmla="*/ 63 w 518"/>
                  <a:gd name="T61" fmla="*/ 2176 h 518"/>
                  <a:gd name="T62" fmla="*/ 1090 w 518"/>
                  <a:gd name="T63" fmla="*/ 2530 h 518"/>
                  <a:gd name="T64" fmla="*/ 1169 w 518"/>
                  <a:gd name="T65" fmla="*/ 2408 h 518"/>
                  <a:gd name="T66" fmla="*/ 1182 w 518"/>
                  <a:gd name="T67" fmla="*/ 2169 h 518"/>
                  <a:gd name="T68" fmla="*/ 1219 w 518"/>
                  <a:gd name="T69" fmla="*/ 2018 h 518"/>
                  <a:gd name="T70" fmla="*/ 1240 w 518"/>
                  <a:gd name="T71" fmla="*/ 1852 h 518"/>
                  <a:gd name="T72" fmla="*/ 1295 w 518"/>
                  <a:gd name="T73" fmla="*/ 1758 h 51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518" h="518">
                    <a:moveTo>
                      <a:pt x="284" y="317"/>
                    </a:moveTo>
                    <a:cubicBezTo>
                      <a:pt x="303" y="351"/>
                      <a:pt x="322" y="384"/>
                      <a:pt x="325" y="389"/>
                    </a:cubicBezTo>
                    <a:cubicBezTo>
                      <a:pt x="331" y="395"/>
                      <a:pt x="358" y="428"/>
                      <a:pt x="366" y="430"/>
                    </a:cubicBezTo>
                    <a:cubicBezTo>
                      <a:pt x="370" y="438"/>
                      <a:pt x="377" y="437"/>
                      <a:pt x="383" y="443"/>
                    </a:cubicBezTo>
                    <a:cubicBezTo>
                      <a:pt x="391" y="450"/>
                      <a:pt x="387" y="450"/>
                      <a:pt x="389" y="458"/>
                    </a:cubicBezTo>
                    <a:cubicBezTo>
                      <a:pt x="392" y="464"/>
                      <a:pt x="394" y="466"/>
                      <a:pt x="401" y="469"/>
                    </a:cubicBezTo>
                    <a:cubicBezTo>
                      <a:pt x="411" y="473"/>
                      <a:pt x="412" y="471"/>
                      <a:pt x="417" y="480"/>
                    </a:cubicBezTo>
                    <a:cubicBezTo>
                      <a:pt x="419" y="483"/>
                      <a:pt x="417" y="486"/>
                      <a:pt x="421" y="489"/>
                    </a:cubicBezTo>
                    <a:cubicBezTo>
                      <a:pt x="427" y="492"/>
                      <a:pt x="433" y="487"/>
                      <a:pt x="437" y="494"/>
                    </a:cubicBezTo>
                    <a:cubicBezTo>
                      <a:pt x="439" y="496"/>
                      <a:pt x="438" y="501"/>
                      <a:pt x="440" y="505"/>
                    </a:cubicBezTo>
                    <a:cubicBezTo>
                      <a:pt x="442" y="508"/>
                      <a:pt x="455" y="516"/>
                      <a:pt x="457" y="518"/>
                    </a:cubicBezTo>
                    <a:cubicBezTo>
                      <a:pt x="479" y="517"/>
                      <a:pt x="479" y="517"/>
                      <a:pt x="496" y="498"/>
                    </a:cubicBezTo>
                    <a:cubicBezTo>
                      <a:pt x="513" y="479"/>
                      <a:pt x="512" y="465"/>
                      <a:pt x="512" y="465"/>
                    </a:cubicBezTo>
                    <a:cubicBezTo>
                      <a:pt x="512" y="467"/>
                      <a:pt x="512" y="467"/>
                      <a:pt x="512" y="467"/>
                    </a:cubicBezTo>
                    <a:cubicBezTo>
                      <a:pt x="518" y="445"/>
                      <a:pt x="508" y="443"/>
                      <a:pt x="501" y="440"/>
                    </a:cubicBezTo>
                    <a:cubicBezTo>
                      <a:pt x="497" y="435"/>
                      <a:pt x="494" y="430"/>
                      <a:pt x="490" y="424"/>
                    </a:cubicBezTo>
                    <a:cubicBezTo>
                      <a:pt x="485" y="419"/>
                      <a:pt x="477" y="416"/>
                      <a:pt x="474" y="409"/>
                    </a:cubicBezTo>
                    <a:cubicBezTo>
                      <a:pt x="472" y="406"/>
                      <a:pt x="474" y="402"/>
                      <a:pt x="472" y="399"/>
                    </a:cubicBezTo>
                    <a:cubicBezTo>
                      <a:pt x="471" y="397"/>
                      <a:pt x="466" y="399"/>
                      <a:pt x="465" y="396"/>
                    </a:cubicBezTo>
                    <a:cubicBezTo>
                      <a:pt x="463" y="394"/>
                      <a:pt x="466" y="391"/>
                      <a:pt x="465" y="389"/>
                    </a:cubicBezTo>
                    <a:cubicBezTo>
                      <a:pt x="463" y="387"/>
                      <a:pt x="461" y="383"/>
                      <a:pt x="460" y="381"/>
                    </a:cubicBezTo>
                    <a:cubicBezTo>
                      <a:pt x="457" y="377"/>
                      <a:pt x="455" y="379"/>
                      <a:pt x="454" y="373"/>
                    </a:cubicBezTo>
                    <a:cubicBezTo>
                      <a:pt x="454" y="370"/>
                      <a:pt x="447" y="348"/>
                      <a:pt x="443" y="341"/>
                    </a:cubicBezTo>
                    <a:cubicBezTo>
                      <a:pt x="432" y="325"/>
                      <a:pt x="423" y="326"/>
                      <a:pt x="421" y="305"/>
                    </a:cubicBezTo>
                    <a:cubicBezTo>
                      <a:pt x="417" y="288"/>
                      <a:pt x="416" y="292"/>
                      <a:pt x="411" y="282"/>
                    </a:cubicBezTo>
                    <a:cubicBezTo>
                      <a:pt x="406" y="272"/>
                      <a:pt x="393" y="250"/>
                      <a:pt x="386" y="232"/>
                    </a:cubicBezTo>
                    <a:cubicBezTo>
                      <a:pt x="379" y="214"/>
                      <a:pt x="366" y="194"/>
                      <a:pt x="361" y="176"/>
                    </a:cubicBezTo>
                    <a:cubicBezTo>
                      <a:pt x="356" y="158"/>
                      <a:pt x="309" y="53"/>
                      <a:pt x="295" y="39"/>
                    </a:cubicBezTo>
                    <a:cubicBezTo>
                      <a:pt x="279" y="21"/>
                      <a:pt x="235" y="0"/>
                      <a:pt x="210" y="18"/>
                    </a:cubicBezTo>
                    <a:cubicBezTo>
                      <a:pt x="137" y="64"/>
                      <a:pt x="115" y="130"/>
                      <a:pt x="90" y="190"/>
                    </a:cubicBezTo>
                    <a:cubicBezTo>
                      <a:pt x="64" y="250"/>
                      <a:pt x="12" y="342"/>
                      <a:pt x="14" y="392"/>
                    </a:cubicBezTo>
                    <a:cubicBezTo>
                      <a:pt x="0" y="424"/>
                      <a:pt x="182" y="492"/>
                      <a:pt x="239" y="456"/>
                    </a:cubicBezTo>
                    <a:cubicBezTo>
                      <a:pt x="244" y="444"/>
                      <a:pt x="250" y="445"/>
                      <a:pt x="256" y="434"/>
                    </a:cubicBezTo>
                    <a:cubicBezTo>
                      <a:pt x="262" y="423"/>
                      <a:pt x="257" y="403"/>
                      <a:pt x="259" y="391"/>
                    </a:cubicBezTo>
                    <a:cubicBezTo>
                      <a:pt x="261" y="378"/>
                      <a:pt x="259" y="374"/>
                      <a:pt x="267" y="364"/>
                    </a:cubicBezTo>
                    <a:cubicBezTo>
                      <a:pt x="276" y="353"/>
                      <a:pt x="269" y="347"/>
                      <a:pt x="272" y="334"/>
                    </a:cubicBezTo>
                    <a:cubicBezTo>
                      <a:pt x="274" y="325"/>
                      <a:pt x="279" y="324"/>
                      <a:pt x="284" y="317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0" name="Freeform 305">
                <a:extLst>
                  <a:ext uri="{FF2B5EF4-FFF2-40B4-BE49-F238E27FC236}">
                    <a16:creationId xmlns:a16="http://schemas.microsoft.com/office/drawing/2014/main" id="{75C421BB-AF5D-42D6-90FA-7D0DF18E8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764"/>
                <a:ext cx="115" cy="202"/>
              </a:xfrm>
              <a:custGeom>
                <a:avLst/>
                <a:gdLst>
                  <a:gd name="T0" fmla="*/ 0 w 69"/>
                  <a:gd name="T1" fmla="*/ 0 h 114"/>
                  <a:gd name="T2" fmla="*/ 180 w 69"/>
                  <a:gd name="T3" fmla="*/ 338 h 114"/>
                  <a:gd name="T4" fmla="*/ 320 w 69"/>
                  <a:gd name="T5" fmla="*/ 634 h 1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14">
                    <a:moveTo>
                      <a:pt x="0" y="0"/>
                    </a:moveTo>
                    <a:cubicBezTo>
                      <a:pt x="21" y="20"/>
                      <a:pt x="30" y="51"/>
                      <a:pt x="39" y="61"/>
                    </a:cubicBezTo>
                    <a:cubicBezTo>
                      <a:pt x="42" y="65"/>
                      <a:pt x="57" y="93"/>
                      <a:pt x="69" y="114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1" name="Freeform 306">
                <a:extLst>
                  <a:ext uri="{FF2B5EF4-FFF2-40B4-BE49-F238E27FC236}">
                    <a16:creationId xmlns:a16="http://schemas.microsoft.com/office/drawing/2014/main" id="{08CA5A23-90AF-4DED-BA8A-F8BDC0EA8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515"/>
                <a:ext cx="83" cy="255"/>
              </a:xfrm>
              <a:custGeom>
                <a:avLst/>
                <a:gdLst>
                  <a:gd name="T0" fmla="*/ 221 w 50"/>
                  <a:gd name="T1" fmla="*/ 699 h 144"/>
                  <a:gd name="T2" fmla="*/ 188 w 50"/>
                  <a:gd name="T3" fmla="*/ 521 h 144"/>
                  <a:gd name="T4" fmla="*/ 126 w 50"/>
                  <a:gd name="T5" fmla="*/ 211 h 144"/>
                  <a:gd name="T6" fmla="*/ 75 w 50"/>
                  <a:gd name="T7" fmla="*/ 0 h 144"/>
                  <a:gd name="T8" fmla="*/ 0 w 50"/>
                  <a:gd name="T9" fmla="*/ 151 h 144"/>
                  <a:gd name="T10" fmla="*/ 174 w 50"/>
                  <a:gd name="T11" fmla="*/ 634 h 144"/>
                  <a:gd name="T12" fmla="*/ 229 w 50"/>
                  <a:gd name="T13" fmla="*/ 800 h 144"/>
                  <a:gd name="T14" fmla="*/ 221 w 50"/>
                  <a:gd name="T15" fmla="*/ 699 h 1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0" h="144">
                    <a:moveTo>
                      <a:pt x="48" y="126"/>
                    </a:moveTo>
                    <a:cubicBezTo>
                      <a:pt x="47" y="116"/>
                      <a:pt x="40" y="105"/>
                      <a:pt x="41" y="94"/>
                    </a:cubicBezTo>
                    <a:cubicBezTo>
                      <a:pt x="41" y="75"/>
                      <a:pt x="30" y="57"/>
                      <a:pt x="28" y="38"/>
                    </a:cubicBezTo>
                    <a:cubicBezTo>
                      <a:pt x="26" y="25"/>
                      <a:pt x="27" y="7"/>
                      <a:pt x="16" y="0"/>
                    </a:cubicBezTo>
                    <a:cubicBezTo>
                      <a:pt x="10" y="8"/>
                      <a:pt x="5" y="19"/>
                      <a:pt x="0" y="27"/>
                    </a:cubicBezTo>
                    <a:cubicBezTo>
                      <a:pt x="17" y="62"/>
                      <a:pt x="35" y="104"/>
                      <a:pt x="38" y="114"/>
                    </a:cubicBezTo>
                    <a:cubicBezTo>
                      <a:pt x="40" y="124"/>
                      <a:pt x="45" y="134"/>
                      <a:pt x="50" y="144"/>
                    </a:cubicBezTo>
                    <a:cubicBezTo>
                      <a:pt x="49" y="138"/>
                      <a:pt x="49" y="132"/>
                      <a:pt x="48" y="126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2" name="Freeform 307">
                <a:extLst>
                  <a:ext uri="{FF2B5EF4-FFF2-40B4-BE49-F238E27FC236}">
                    <a16:creationId xmlns:a16="http://schemas.microsoft.com/office/drawing/2014/main" id="{AAE36DB3-1831-4547-BEC0-1805B8DEE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4" y="1297"/>
                <a:ext cx="36" cy="89"/>
              </a:xfrm>
              <a:custGeom>
                <a:avLst/>
                <a:gdLst>
                  <a:gd name="T0" fmla="*/ 88 w 22"/>
                  <a:gd name="T1" fmla="*/ 267 h 50"/>
                  <a:gd name="T2" fmla="*/ 54 w 22"/>
                  <a:gd name="T3" fmla="*/ 247 h 50"/>
                  <a:gd name="T4" fmla="*/ 13 w 22"/>
                  <a:gd name="T5" fmla="*/ 187 h 50"/>
                  <a:gd name="T6" fmla="*/ 5 w 22"/>
                  <a:gd name="T7" fmla="*/ 80 h 50"/>
                  <a:gd name="T8" fmla="*/ 97 w 22"/>
                  <a:gd name="T9" fmla="*/ 21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50">
                    <a:moveTo>
                      <a:pt x="20" y="47"/>
                    </a:moveTo>
                    <a:cubicBezTo>
                      <a:pt x="18" y="50"/>
                      <a:pt x="13" y="46"/>
                      <a:pt x="12" y="44"/>
                    </a:cubicBezTo>
                    <a:cubicBezTo>
                      <a:pt x="11" y="42"/>
                      <a:pt x="6" y="37"/>
                      <a:pt x="3" y="33"/>
                    </a:cubicBezTo>
                    <a:cubicBezTo>
                      <a:pt x="0" y="29"/>
                      <a:pt x="0" y="24"/>
                      <a:pt x="1" y="14"/>
                    </a:cubicBezTo>
                    <a:cubicBezTo>
                      <a:pt x="2" y="5"/>
                      <a:pt x="17" y="0"/>
                      <a:pt x="22" y="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3" name="Freeform 308">
                <a:extLst>
                  <a:ext uri="{FF2B5EF4-FFF2-40B4-BE49-F238E27FC236}">
                    <a16:creationId xmlns:a16="http://schemas.microsoft.com/office/drawing/2014/main" id="{2AA70605-0A3B-4243-96AB-0DA7CEBC3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308"/>
                <a:ext cx="29" cy="40"/>
              </a:xfrm>
              <a:custGeom>
                <a:avLst/>
                <a:gdLst>
                  <a:gd name="T0" fmla="*/ 13 w 18"/>
                  <a:gd name="T1" fmla="*/ 122 h 23"/>
                  <a:gd name="T2" fmla="*/ 13 w 18"/>
                  <a:gd name="T3" fmla="*/ 42 h 23"/>
                  <a:gd name="T4" fmla="*/ 76 w 18"/>
                  <a:gd name="T5" fmla="*/ 21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3">
                    <a:moveTo>
                      <a:pt x="3" y="23"/>
                    </a:moveTo>
                    <a:cubicBezTo>
                      <a:pt x="0" y="19"/>
                      <a:pt x="1" y="14"/>
                      <a:pt x="3" y="8"/>
                    </a:cubicBezTo>
                    <a:cubicBezTo>
                      <a:pt x="5" y="2"/>
                      <a:pt x="13" y="0"/>
                      <a:pt x="18" y="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4" name="Freeform 309">
                <a:extLst>
                  <a:ext uri="{FF2B5EF4-FFF2-40B4-BE49-F238E27FC236}">
                    <a16:creationId xmlns:a16="http://schemas.microsoft.com/office/drawing/2014/main" id="{DFC0BDB0-0340-498E-9BDD-925CAF012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1327"/>
                <a:ext cx="17" cy="34"/>
              </a:xfrm>
              <a:custGeom>
                <a:avLst/>
                <a:gdLst>
                  <a:gd name="T0" fmla="*/ 49 w 10"/>
                  <a:gd name="T1" fmla="*/ 97 h 19"/>
                  <a:gd name="T2" fmla="*/ 29 w 10"/>
                  <a:gd name="T3" fmla="*/ 73 h 19"/>
                  <a:gd name="T4" fmla="*/ 5 w 10"/>
                  <a:gd name="T5" fmla="*/ 29 h 19"/>
                  <a:gd name="T6" fmla="*/ 29 w 10"/>
                  <a:gd name="T7" fmla="*/ 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9">
                    <a:moveTo>
                      <a:pt x="10" y="17"/>
                    </a:moveTo>
                    <a:cubicBezTo>
                      <a:pt x="9" y="19"/>
                      <a:pt x="7" y="17"/>
                      <a:pt x="6" y="13"/>
                    </a:cubicBezTo>
                    <a:cubicBezTo>
                      <a:pt x="5" y="9"/>
                      <a:pt x="1" y="10"/>
                      <a:pt x="1" y="5"/>
                    </a:cubicBezTo>
                    <a:cubicBezTo>
                      <a:pt x="0" y="0"/>
                      <a:pt x="2" y="1"/>
                      <a:pt x="6" y="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5" name="Freeform 310">
                <a:extLst>
                  <a:ext uri="{FF2B5EF4-FFF2-40B4-BE49-F238E27FC236}">
                    <a16:creationId xmlns:a16="http://schemas.microsoft.com/office/drawing/2014/main" id="{16917589-EEA3-4749-A878-5AC3D179C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2" y="1340"/>
                <a:ext cx="3" cy="10"/>
              </a:xfrm>
              <a:custGeom>
                <a:avLst/>
                <a:gdLst>
                  <a:gd name="T0" fmla="*/ 8 w 2"/>
                  <a:gd name="T1" fmla="*/ 28 h 6"/>
                  <a:gd name="T2" fmla="*/ 5 w 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6">
                    <a:moveTo>
                      <a:pt x="2" y="6"/>
                    </a:moveTo>
                    <a:cubicBezTo>
                      <a:pt x="0" y="3"/>
                      <a:pt x="0" y="2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6" name="Freeform 311">
                <a:extLst>
                  <a:ext uri="{FF2B5EF4-FFF2-40B4-BE49-F238E27FC236}">
                    <a16:creationId xmlns:a16="http://schemas.microsoft.com/office/drawing/2014/main" id="{A83566DD-1A9D-4DF6-B96D-6DFBDBB62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1380"/>
                <a:ext cx="13" cy="7"/>
              </a:xfrm>
              <a:custGeom>
                <a:avLst/>
                <a:gdLst>
                  <a:gd name="T0" fmla="*/ 34 w 8"/>
                  <a:gd name="T1" fmla="*/ 7 h 4"/>
                  <a:gd name="T2" fmla="*/ 0 w 8"/>
                  <a:gd name="T3" fmla="*/ 2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6" y="0"/>
                      <a:pt x="2" y="2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7" name="Freeform 312">
                <a:extLst>
                  <a:ext uri="{FF2B5EF4-FFF2-40B4-BE49-F238E27FC236}">
                    <a16:creationId xmlns:a16="http://schemas.microsoft.com/office/drawing/2014/main" id="{98614A47-415A-48FF-B8A5-EC4849A87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368"/>
                <a:ext cx="10" cy="23"/>
              </a:xfrm>
              <a:custGeom>
                <a:avLst/>
                <a:gdLst>
                  <a:gd name="T0" fmla="*/ 20 w 6"/>
                  <a:gd name="T1" fmla="*/ 65 h 13"/>
                  <a:gd name="T2" fmla="*/ 0 w 6"/>
                  <a:gd name="T3" fmla="*/ 34 h 13"/>
                  <a:gd name="T4" fmla="*/ 28 w 6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4" y="12"/>
                    </a:moveTo>
                    <a:cubicBezTo>
                      <a:pt x="1" y="13"/>
                      <a:pt x="0" y="9"/>
                      <a:pt x="0" y="6"/>
                    </a:cubicBezTo>
                    <a:cubicBezTo>
                      <a:pt x="1" y="3"/>
                      <a:pt x="1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8" name="Freeform 313">
                <a:extLst>
                  <a:ext uri="{FF2B5EF4-FFF2-40B4-BE49-F238E27FC236}">
                    <a16:creationId xmlns:a16="http://schemas.microsoft.com/office/drawing/2014/main" id="{8A73FE41-4B22-4E5B-9416-D4E291EFB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1317"/>
                <a:ext cx="28" cy="12"/>
              </a:xfrm>
              <a:custGeom>
                <a:avLst/>
                <a:gdLst>
                  <a:gd name="T0" fmla="*/ 76 w 17"/>
                  <a:gd name="T1" fmla="*/ 0 h 7"/>
                  <a:gd name="T2" fmla="*/ 58 w 17"/>
                  <a:gd name="T3" fmla="*/ 15 h 7"/>
                  <a:gd name="T4" fmla="*/ 0 w 17"/>
                  <a:gd name="T5" fmla="*/ 36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7">
                    <a:moveTo>
                      <a:pt x="17" y="0"/>
                    </a:moveTo>
                    <a:cubicBezTo>
                      <a:pt x="17" y="0"/>
                      <a:pt x="15" y="2"/>
                      <a:pt x="13" y="3"/>
                    </a:cubicBezTo>
                    <a:cubicBezTo>
                      <a:pt x="11" y="4"/>
                      <a:pt x="6" y="6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39" name="Freeform 314">
                <a:extLst>
                  <a:ext uri="{FF2B5EF4-FFF2-40B4-BE49-F238E27FC236}">
                    <a16:creationId xmlns:a16="http://schemas.microsoft.com/office/drawing/2014/main" id="{28F4E7B1-F1DA-4BAD-8719-CE0020AAD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334"/>
                <a:ext cx="15" cy="6"/>
              </a:xfrm>
              <a:custGeom>
                <a:avLst/>
                <a:gdLst>
                  <a:gd name="T0" fmla="*/ 42 w 9"/>
                  <a:gd name="T1" fmla="*/ 16 h 3"/>
                  <a:gd name="T2" fmla="*/ 0 w 9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9" y="2"/>
                    </a:moveTo>
                    <a:cubicBezTo>
                      <a:pt x="7" y="3"/>
                      <a:pt x="5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0" name="Freeform 315">
                <a:extLst>
                  <a:ext uri="{FF2B5EF4-FFF2-40B4-BE49-F238E27FC236}">
                    <a16:creationId xmlns:a16="http://schemas.microsoft.com/office/drawing/2014/main" id="{26BD4DCE-61E0-4172-BCEE-E99E4F9F5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324"/>
                <a:ext cx="5" cy="14"/>
              </a:xfrm>
              <a:custGeom>
                <a:avLst/>
                <a:gdLst>
                  <a:gd name="T0" fmla="*/ 0 w 3"/>
                  <a:gd name="T1" fmla="*/ 44 h 8"/>
                  <a:gd name="T2" fmla="*/ 13 w 3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8">
                    <a:moveTo>
                      <a:pt x="0" y="8"/>
                    </a:moveTo>
                    <a:cubicBezTo>
                      <a:pt x="2" y="6"/>
                      <a:pt x="3" y="2"/>
                      <a:pt x="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1" name="Freeform 316">
                <a:extLst>
                  <a:ext uri="{FF2B5EF4-FFF2-40B4-BE49-F238E27FC236}">
                    <a16:creationId xmlns:a16="http://schemas.microsoft.com/office/drawing/2014/main" id="{9CEB80C2-3F64-4F4E-8ACC-C11E168C0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329"/>
                <a:ext cx="3" cy="5"/>
              </a:xfrm>
              <a:custGeom>
                <a:avLst/>
                <a:gdLst>
                  <a:gd name="T0" fmla="*/ 5 w 2"/>
                  <a:gd name="T1" fmla="*/ 13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0" y="0"/>
                      <a:pt x="1" y="1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2" name="Freeform 317">
                <a:extLst>
                  <a:ext uri="{FF2B5EF4-FFF2-40B4-BE49-F238E27FC236}">
                    <a16:creationId xmlns:a16="http://schemas.microsoft.com/office/drawing/2014/main" id="{B90C3F03-BCBA-446C-B9D1-7F6AA302E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1432"/>
                <a:ext cx="15" cy="5"/>
              </a:xfrm>
              <a:custGeom>
                <a:avLst/>
                <a:gdLst>
                  <a:gd name="T0" fmla="*/ 0 w 9"/>
                  <a:gd name="T1" fmla="*/ 0 h 3"/>
                  <a:gd name="T2" fmla="*/ 42 w 9"/>
                  <a:gd name="T3" fmla="*/ 8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cubicBezTo>
                      <a:pt x="3" y="0"/>
                      <a:pt x="7" y="3"/>
                      <a:pt x="9" y="2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3" name="Freeform 318">
                <a:extLst>
                  <a:ext uri="{FF2B5EF4-FFF2-40B4-BE49-F238E27FC236}">
                    <a16:creationId xmlns:a16="http://schemas.microsoft.com/office/drawing/2014/main" id="{78D44973-6160-402F-992D-4922E4089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1249"/>
                <a:ext cx="314" cy="314"/>
              </a:xfrm>
              <a:custGeom>
                <a:avLst/>
                <a:gdLst>
                  <a:gd name="T0" fmla="*/ 0 w 189"/>
                  <a:gd name="T1" fmla="*/ 564 h 177"/>
                  <a:gd name="T2" fmla="*/ 88 w 189"/>
                  <a:gd name="T3" fmla="*/ 598 h 177"/>
                  <a:gd name="T4" fmla="*/ 91 w 189"/>
                  <a:gd name="T5" fmla="*/ 598 h 177"/>
                  <a:gd name="T6" fmla="*/ 138 w 189"/>
                  <a:gd name="T7" fmla="*/ 626 h 177"/>
                  <a:gd name="T8" fmla="*/ 146 w 189"/>
                  <a:gd name="T9" fmla="*/ 630 h 177"/>
                  <a:gd name="T10" fmla="*/ 155 w 189"/>
                  <a:gd name="T11" fmla="*/ 642 h 177"/>
                  <a:gd name="T12" fmla="*/ 168 w 189"/>
                  <a:gd name="T13" fmla="*/ 655 h 177"/>
                  <a:gd name="T14" fmla="*/ 179 w 189"/>
                  <a:gd name="T15" fmla="*/ 658 h 177"/>
                  <a:gd name="T16" fmla="*/ 193 w 189"/>
                  <a:gd name="T17" fmla="*/ 671 h 177"/>
                  <a:gd name="T18" fmla="*/ 196 w 189"/>
                  <a:gd name="T19" fmla="*/ 676 h 177"/>
                  <a:gd name="T20" fmla="*/ 209 w 189"/>
                  <a:gd name="T21" fmla="*/ 692 h 177"/>
                  <a:gd name="T22" fmla="*/ 216 w 189"/>
                  <a:gd name="T23" fmla="*/ 692 h 177"/>
                  <a:gd name="T24" fmla="*/ 229 w 189"/>
                  <a:gd name="T25" fmla="*/ 708 h 177"/>
                  <a:gd name="T26" fmla="*/ 234 w 189"/>
                  <a:gd name="T27" fmla="*/ 720 h 177"/>
                  <a:gd name="T28" fmla="*/ 234 w 189"/>
                  <a:gd name="T29" fmla="*/ 720 h 177"/>
                  <a:gd name="T30" fmla="*/ 238 w 189"/>
                  <a:gd name="T31" fmla="*/ 731 h 177"/>
                  <a:gd name="T32" fmla="*/ 243 w 189"/>
                  <a:gd name="T33" fmla="*/ 731 h 177"/>
                  <a:gd name="T34" fmla="*/ 249 w 189"/>
                  <a:gd name="T35" fmla="*/ 743 h 177"/>
                  <a:gd name="T36" fmla="*/ 251 w 189"/>
                  <a:gd name="T37" fmla="*/ 749 h 177"/>
                  <a:gd name="T38" fmla="*/ 258 w 189"/>
                  <a:gd name="T39" fmla="*/ 759 h 177"/>
                  <a:gd name="T40" fmla="*/ 258 w 189"/>
                  <a:gd name="T41" fmla="*/ 765 h 177"/>
                  <a:gd name="T42" fmla="*/ 264 w 189"/>
                  <a:gd name="T43" fmla="*/ 781 h 177"/>
                  <a:gd name="T44" fmla="*/ 271 w 189"/>
                  <a:gd name="T45" fmla="*/ 788 h 177"/>
                  <a:gd name="T46" fmla="*/ 276 w 189"/>
                  <a:gd name="T47" fmla="*/ 800 h 177"/>
                  <a:gd name="T48" fmla="*/ 279 w 189"/>
                  <a:gd name="T49" fmla="*/ 802 h 177"/>
                  <a:gd name="T50" fmla="*/ 284 w 189"/>
                  <a:gd name="T51" fmla="*/ 821 h 177"/>
                  <a:gd name="T52" fmla="*/ 289 w 189"/>
                  <a:gd name="T53" fmla="*/ 828 h 177"/>
                  <a:gd name="T54" fmla="*/ 297 w 189"/>
                  <a:gd name="T55" fmla="*/ 843 h 177"/>
                  <a:gd name="T56" fmla="*/ 297 w 189"/>
                  <a:gd name="T57" fmla="*/ 850 h 177"/>
                  <a:gd name="T58" fmla="*/ 312 w 189"/>
                  <a:gd name="T59" fmla="*/ 871 h 177"/>
                  <a:gd name="T60" fmla="*/ 312 w 189"/>
                  <a:gd name="T61" fmla="*/ 882 h 177"/>
                  <a:gd name="T62" fmla="*/ 321 w 189"/>
                  <a:gd name="T63" fmla="*/ 899 h 177"/>
                  <a:gd name="T64" fmla="*/ 326 w 189"/>
                  <a:gd name="T65" fmla="*/ 910 h 177"/>
                  <a:gd name="T66" fmla="*/ 331 w 189"/>
                  <a:gd name="T67" fmla="*/ 926 h 177"/>
                  <a:gd name="T68" fmla="*/ 334 w 189"/>
                  <a:gd name="T69" fmla="*/ 938 h 177"/>
                  <a:gd name="T70" fmla="*/ 346 w 189"/>
                  <a:gd name="T71" fmla="*/ 951 h 177"/>
                  <a:gd name="T72" fmla="*/ 347 w 189"/>
                  <a:gd name="T73" fmla="*/ 967 h 177"/>
                  <a:gd name="T74" fmla="*/ 354 w 189"/>
                  <a:gd name="T75" fmla="*/ 981 h 177"/>
                  <a:gd name="T76" fmla="*/ 359 w 189"/>
                  <a:gd name="T77" fmla="*/ 988 h 177"/>
                  <a:gd name="T78" fmla="*/ 485 w 189"/>
                  <a:gd name="T79" fmla="*/ 759 h 177"/>
                  <a:gd name="T80" fmla="*/ 688 w 189"/>
                  <a:gd name="T81" fmla="*/ 793 h 177"/>
                  <a:gd name="T82" fmla="*/ 723 w 189"/>
                  <a:gd name="T83" fmla="*/ 663 h 177"/>
                  <a:gd name="T84" fmla="*/ 756 w 189"/>
                  <a:gd name="T85" fmla="*/ 626 h 177"/>
                  <a:gd name="T86" fmla="*/ 748 w 189"/>
                  <a:gd name="T87" fmla="*/ 593 h 177"/>
                  <a:gd name="T88" fmla="*/ 776 w 189"/>
                  <a:gd name="T89" fmla="*/ 564 h 177"/>
                  <a:gd name="T90" fmla="*/ 789 w 189"/>
                  <a:gd name="T91" fmla="*/ 468 h 177"/>
                  <a:gd name="T92" fmla="*/ 861 w 189"/>
                  <a:gd name="T93" fmla="*/ 397 h 177"/>
                  <a:gd name="T94" fmla="*/ 792 w 189"/>
                  <a:gd name="T95" fmla="*/ 245 h 177"/>
                  <a:gd name="T96" fmla="*/ 802 w 189"/>
                  <a:gd name="T97" fmla="*/ 160 h 177"/>
                  <a:gd name="T98" fmla="*/ 797 w 189"/>
                  <a:gd name="T99" fmla="*/ 28 h 177"/>
                  <a:gd name="T100" fmla="*/ 734 w 189"/>
                  <a:gd name="T101" fmla="*/ 12 h 177"/>
                  <a:gd name="T102" fmla="*/ 701 w 189"/>
                  <a:gd name="T103" fmla="*/ 0 h 177"/>
                  <a:gd name="T104" fmla="*/ 673 w 189"/>
                  <a:gd name="T105" fmla="*/ 35 h 177"/>
                  <a:gd name="T106" fmla="*/ 605 w 189"/>
                  <a:gd name="T107" fmla="*/ 21 h 177"/>
                  <a:gd name="T108" fmla="*/ 560 w 189"/>
                  <a:gd name="T109" fmla="*/ 89 h 177"/>
                  <a:gd name="T110" fmla="*/ 472 w 189"/>
                  <a:gd name="T111" fmla="*/ 216 h 177"/>
                  <a:gd name="T112" fmla="*/ 317 w 189"/>
                  <a:gd name="T113" fmla="*/ 346 h 177"/>
                  <a:gd name="T114" fmla="*/ 289 w 189"/>
                  <a:gd name="T115" fmla="*/ 369 h 177"/>
                  <a:gd name="T116" fmla="*/ 221 w 189"/>
                  <a:gd name="T117" fmla="*/ 403 h 177"/>
                  <a:gd name="T118" fmla="*/ 168 w 189"/>
                  <a:gd name="T119" fmla="*/ 431 h 177"/>
                  <a:gd name="T120" fmla="*/ 75 w 189"/>
                  <a:gd name="T121" fmla="*/ 504 h 177"/>
                  <a:gd name="T122" fmla="*/ 47 w 189"/>
                  <a:gd name="T123" fmla="*/ 497 h 177"/>
                  <a:gd name="T124" fmla="*/ 0 w 189"/>
                  <a:gd name="T125" fmla="*/ 564 h 1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9" h="177">
                    <a:moveTo>
                      <a:pt x="0" y="101"/>
                    </a:moveTo>
                    <a:cubicBezTo>
                      <a:pt x="7" y="102"/>
                      <a:pt x="13" y="104"/>
                      <a:pt x="19" y="107"/>
                    </a:cubicBezTo>
                    <a:cubicBezTo>
                      <a:pt x="19" y="107"/>
                      <a:pt x="20" y="107"/>
                      <a:pt x="20" y="107"/>
                    </a:cubicBezTo>
                    <a:cubicBezTo>
                      <a:pt x="24" y="109"/>
                      <a:pt x="27" y="110"/>
                      <a:pt x="30" y="112"/>
                    </a:cubicBezTo>
                    <a:cubicBezTo>
                      <a:pt x="31" y="113"/>
                      <a:pt x="32" y="113"/>
                      <a:pt x="32" y="113"/>
                    </a:cubicBezTo>
                    <a:cubicBezTo>
                      <a:pt x="33" y="114"/>
                      <a:pt x="34" y="114"/>
                      <a:pt x="34" y="115"/>
                    </a:cubicBezTo>
                    <a:cubicBezTo>
                      <a:pt x="35" y="115"/>
                      <a:pt x="36" y="116"/>
                      <a:pt x="37" y="117"/>
                    </a:cubicBezTo>
                    <a:cubicBezTo>
                      <a:pt x="38" y="117"/>
                      <a:pt x="38" y="117"/>
                      <a:pt x="39" y="118"/>
                    </a:cubicBezTo>
                    <a:cubicBezTo>
                      <a:pt x="40" y="118"/>
                      <a:pt x="41" y="119"/>
                      <a:pt x="42" y="120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4" y="122"/>
                      <a:pt x="45" y="123"/>
                      <a:pt x="46" y="124"/>
                    </a:cubicBezTo>
                    <a:cubicBezTo>
                      <a:pt x="46" y="124"/>
                      <a:pt x="46" y="124"/>
                      <a:pt x="47" y="124"/>
                    </a:cubicBezTo>
                    <a:cubicBezTo>
                      <a:pt x="48" y="125"/>
                      <a:pt x="49" y="126"/>
                      <a:pt x="50" y="127"/>
                    </a:cubicBezTo>
                    <a:cubicBezTo>
                      <a:pt x="50" y="128"/>
                      <a:pt x="51" y="128"/>
                      <a:pt x="51" y="129"/>
                    </a:cubicBezTo>
                    <a:cubicBezTo>
                      <a:pt x="51" y="129"/>
                      <a:pt x="51" y="129"/>
                      <a:pt x="51" y="129"/>
                    </a:cubicBezTo>
                    <a:cubicBezTo>
                      <a:pt x="52" y="130"/>
                      <a:pt x="52" y="130"/>
                      <a:pt x="52" y="131"/>
                    </a:cubicBezTo>
                    <a:cubicBezTo>
                      <a:pt x="53" y="131"/>
                      <a:pt x="53" y="131"/>
                      <a:pt x="53" y="131"/>
                    </a:cubicBezTo>
                    <a:cubicBezTo>
                      <a:pt x="53" y="132"/>
                      <a:pt x="54" y="132"/>
                      <a:pt x="54" y="133"/>
                    </a:cubicBezTo>
                    <a:cubicBezTo>
                      <a:pt x="54" y="133"/>
                      <a:pt x="54" y="134"/>
                      <a:pt x="55" y="134"/>
                    </a:cubicBezTo>
                    <a:cubicBezTo>
                      <a:pt x="55" y="135"/>
                      <a:pt x="56" y="135"/>
                      <a:pt x="56" y="136"/>
                    </a:cubicBezTo>
                    <a:cubicBezTo>
                      <a:pt x="56" y="136"/>
                      <a:pt x="56" y="136"/>
                      <a:pt x="56" y="137"/>
                    </a:cubicBezTo>
                    <a:cubicBezTo>
                      <a:pt x="57" y="138"/>
                      <a:pt x="58" y="139"/>
                      <a:pt x="58" y="140"/>
                    </a:cubicBezTo>
                    <a:cubicBezTo>
                      <a:pt x="59" y="140"/>
                      <a:pt x="59" y="140"/>
                      <a:pt x="59" y="141"/>
                    </a:cubicBezTo>
                    <a:cubicBezTo>
                      <a:pt x="59" y="141"/>
                      <a:pt x="60" y="142"/>
                      <a:pt x="60" y="143"/>
                    </a:cubicBezTo>
                    <a:cubicBezTo>
                      <a:pt x="61" y="144"/>
                      <a:pt x="61" y="144"/>
                      <a:pt x="61" y="144"/>
                    </a:cubicBezTo>
                    <a:cubicBezTo>
                      <a:pt x="62" y="145"/>
                      <a:pt x="62" y="146"/>
                      <a:pt x="62" y="147"/>
                    </a:cubicBezTo>
                    <a:cubicBezTo>
                      <a:pt x="63" y="147"/>
                      <a:pt x="63" y="148"/>
                      <a:pt x="63" y="148"/>
                    </a:cubicBezTo>
                    <a:cubicBezTo>
                      <a:pt x="64" y="149"/>
                      <a:pt x="64" y="150"/>
                      <a:pt x="65" y="151"/>
                    </a:cubicBezTo>
                    <a:cubicBezTo>
                      <a:pt x="65" y="151"/>
                      <a:pt x="65" y="152"/>
                      <a:pt x="65" y="152"/>
                    </a:cubicBezTo>
                    <a:cubicBezTo>
                      <a:pt x="66" y="154"/>
                      <a:pt x="67" y="155"/>
                      <a:pt x="68" y="156"/>
                    </a:cubicBezTo>
                    <a:cubicBezTo>
                      <a:pt x="68" y="157"/>
                      <a:pt x="68" y="157"/>
                      <a:pt x="68" y="158"/>
                    </a:cubicBezTo>
                    <a:cubicBezTo>
                      <a:pt x="69" y="159"/>
                      <a:pt x="69" y="160"/>
                      <a:pt x="70" y="161"/>
                    </a:cubicBezTo>
                    <a:cubicBezTo>
                      <a:pt x="70" y="162"/>
                      <a:pt x="71" y="162"/>
                      <a:pt x="71" y="163"/>
                    </a:cubicBezTo>
                    <a:cubicBezTo>
                      <a:pt x="71" y="164"/>
                      <a:pt x="72" y="165"/>
                      <a:pt x="72" y="166"/>
                    </a:cubicBezTo>
                    <a:cubicBezTo>
                      <a:pt x="73" y="166"/>
                      <a:pt x="73" y="167"/>
                      <a:pt x="73" y="168"/>
                    </a:cubicBezTo>
                    <a:cubicBezTo>
                      <a:pt x="74" y="169"/>
                      <a:pt x="74" y="170"/>
                      <a:pt x="75" y="170"/>
                    </a:cubicBezTo>
                    <a:cubicBezTo>
                      <a:pt x="75" y="171"/>
                      <a:pt x="75" y="172"/>
                      <a:pt x="76" y="173"/>
                    </a:cubicBezTo>
                    <a:cubicBezTo>
                      <a:pt x="76" y="174"/>
                      <a:pt x="77" y="175"/>
                      <a:pt x="77" y="176"/>
                    </a:cubicBezTo>
                    <a:cubicBezTo>
                      <a:pt x="78" y="176"/>
                      <a:pt x="78" y="177"/>
                      <a:pt x="78" y="177"/>
                    </a:cubicBezTo>
                    <a:cubicBezTo>
                      <a:pt x="86" y="162"/>
                      <a:pt x="97" y="140"/>
                      <a:pt x="106" y="136"/>
                    </a:cubicBezTo>
                    <a:cubicBezTo>
                      <a:pt x="118" y="131"/>
                      <a:pt x="138" y="147"/>
                      <a:pt x="150" y="142"/>
                    </a:cubicBezTo>
                    <a:cubicBezTo>
                      <a:pt x="156" y="139"/>
                      <a:pt x="156" y="125"/>
                      <a:pt x="158" y="119"/>
                    </a:cubicBezTo>
                    <a:cubicBezTo>
                      <a:pt x="159" y="118"/>
                      <a:pt x="165" y="115"/>
                      <a:pt x="165" y="112"/>
                    </a:cubicBezTo>
                    <a:cubicBezTo>
                      <a:pt x="165" y="111"/>
                      <a:pt x="162" y="108"/>
                      <a:pt x="163" y="106"/>
                    </a:cubicBezTo>
                    <a:cubicBezTo>
                      <a:pt x="164" y="103"/>
                      <a:pt x="167" y="106"/>
                      <a:pt x="169" y="101"/>
                    </a:cubicBezTo>
                    <a:cubicBezTo>
                      <a:pt x="172" y="95"/>
                      <a:pt x="167" y="90"/>
                      <a:pt x="172" y="84"/>
                    </a:cubicBezTo>
                    <a:cubicBezTo>
                      <a:pt x="176" y="78"/>
                      <a:pt x="189" y="82"/>
                      <a:pt x="188" y="71"/>
                    </a:cubicBezTo>
                    <a:cubicBezTo>
                      <a:pt x="188" y="65"/>
                      <a:pt x="177" y="56"/>
                      <a:pt x="173" y="44"/>
                    </a:cubicBezTo>
                    <a:cubicBezTo>
                      <a:pt x="171" y="39"/>
                      <a:pt x="176" y="33"/>
                      <a:pt x="175" y="29"/>
                    </a:cubicBezTo>
                    <a:cubicBezTo>
                      <a:pt x="175" y="21"/>
                      <a:pt x="175" y="13"/>
                      <a:pt x="174" y="5"/>
                    </a:cubicBezTo>
                    <a:cubicBezTo>
                      <a:pt x="171" y="3"/>
                      <a:pt x="164" y="2"/>
                      <a:pt x="160" y="2"/>
                    </a:cubicBezTo>
                    <a:cubicBezTo>
                      <a:pt x="157" y="2"/>
                      <a:pt x="156" y="0"/>
                      <a:pt x="153" y="0"/>
                    </a:cubicBezTo>
                    <a:cubicBezTo>
                      <a:pt x="151" y="1"/>
                      <a:pt x="149" y="6"/>
                      <a:pt x="147" y="6"/>
                    </a:cubicBezTo>
                    <a:cubicBezTo>
                      <a:pt x="143" y="7"/>
                      <a:pt x="136" y="3"/>
                      <a:pt x="132" y="4"/>
                    </a:cubicBezTo>
                    <a:cubicBezTo>
                      <a:pt x="129" y="5"/>
                      <a:pt x="125" y="14"/>
                      <a:pt x="122" y="16"/>
                    </a:cubicBezTo>
                    <a:cubicBezTo>
                      <a:pt x="108" y="5"/>
                      <a:pt x="107" y="33"/>
                      <a:pt x="103" y="39"/>
                    </a:cubicBezTo>
                    <a:cubicBezTo>
                      <a:pt x="79" y="16"/>
                      <a:pt x="67" y="39"/>
                      <a:pt x="69" y="62"/>
                    </a:cubicBezTo>
                    <a:cubicBezTo>
                      <a:pt x="69" y="69"/>
                      <a:pt x="67" y="68"/>
                      <a:pt x="63" y="66"/>
                    </a:cubicBezTo>
                    <a:cubicBezTo>
                      <a:pt x="58" y="64"/>
                      <a:pt x="52" y="73"/>
                      <a:pt x="48" y="72"/>
                    </a:cubicBezTo>
                    <a:cubicBezTo>
                      <a:pt x="39" y="70"/>
                      <a:pt x="43" y="70"/>
                      <a:pt x="37" y="77"/>
                    </a:cubicBezTo>
                    <a:cubicBezTo>
                      <a:pt x="25" y="88"/>
                      <a:pt x="31" y="89"/>
                      <a:pt x="16" y="90"/>
                    </a:cubicBezTo>
                    <a:cubicBezTo>
                      <a:pt x="13" y="90"/>
                      <a:pt x="12" y="90"/>
                      <a:pt x="10" y="89"/>
                    </a:cubicBezTo>
                    <a:cubicBezTo>
                      <a:pt x="7" y="88"/>
                      <a:pt x="6" y="94"/>
                      <a:pt x="0" y="10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4" name="Freeform 319">
                <a:extLst>
                  <a:ext uri="{FF2B5EF4-FFF2-40B4-BE49-F238E27FC236}">
                    <a16:creationId xmlns:a16="http://schemas.microsoft.com/office/drawing/2014/main" id="{FFD2A7C1-ADF7-4B6C-9273-9F7D74082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421"/>
                <a:ext cx="33" cy="48"/>
              </a:xfrm>
              <a:custGeom>
                <a:avLst/>
                <a:gdLst>
                  <a:gd name="T0" fmla="*/ 0 w 20"/>
                  <a:gd name="T1" fmla="*/ 0 h 27"/>
                  <a:gd name="T2" fmla="*/ 89 w 20"/>
                  <a:gd name="T3" fmla="*/ 15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7">
                    <a:moveTo>
                      <a:pt x="0" y="0"/>
                    </a:moveTo>
                    <a:cubicBezTo>
                      <a:pt x="5" y="12"/>
                      <a:pt x="11" y="24"/>
                      <a:pt x="20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5" name="Freeform 320">
                <a:extLst>
                  <a:ext uri="{FF2B5EF4-FFF2-40B4-BE49-F238E27FC236}">
                    <a16:creationId xmlns:a16="http://schemas.microsoft.com/office/drawing/2014/main" id="{D4C62E56-B18B-4CD6-A376-68A4004FD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57"/>
                <a:ext cx="29" cy="25"/>
              </a:xfrm>
              <a:custGeom>
                <a:avLst/>
                <a:gdLst>
                  <a:gd name="T0" fmla="*/ 0 w 17"/>
                  <a:gd name="T1" fmla="*/ 80 h 14"/>
                  <a:gd name="T2" fmla="*/ 84 w 17"/>
                  <a:gd name="T3" fmla="*/ 2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4">
                    <a:moveTo>
                      <a:pt x="0" y="14"/>
                    </a:moveTo>
                    <a:cubicBezTo>
                      <a:pt x="2" y="8"/>
                      <a:pt x="10" y="0"/>
                      <a:pt x="17" y="5"/>
                    </a:cubicBezTo>
                  </a:path>
                </a:pathLst>
              </a:custGeom>
              <a:noFill/>
              <a:ln w="6350" cap="flat">
                <a:solidFill>
                  <a:srgbClr val="8B9AA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6" name="Freeform 321">
                <a:extLst>
                  <a:ext uri="{FF2B5EF4-FFF2-40B4-BE49-F238E27FC236}">
                    <a16:creationId xmlns:a16="http://schemas.microsoft.com/office/drawing/2014/main" id="{C6028734-FA0F-4E14-BF9B-53EEAEFAB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" y="1106"/>
                <a:ext cx="342" cy="304"/>
              </a:xfrm>
              <a:custGeom>
                <a:avLst/>
                <a:gdLst>
                  <a:gd name="T0" fmla="*/ 943 w 206"/>
                  <a:gd name="T1" fmla="*/ 391 h 172"/>
                  <a:gd name="T2" fmla="*/ 888 w 206"/>
                  <a:gd name="T3" fmla="*/ 288 h 172"/>
                  <a:gd name="T4" fmla="*/ 818 w 206"/>
                  <a:gd name="T5" fmla="*/ 187 h 172"/>
                  <a:gd name="T6" fmla="*/ 790 w 206"/>
                  <a:gd name="T7" fmla="*/ 131 h 172"/>
                  <a:gd name="T8" fmla="*/ 722 w 206"/>
                  <a:gd name="T9" fmla="*/ 87 h 172"/>
                  <a:gd name="T10" fmla="*/ 694 w 206"/>
                  <a:gd name="T11" fmla="*/ 49 h 172"/>
                  <a:gd name="T12" fmla="*/ 639 w 206"/>
                  <a:gd name="T13" fmla="*/ 34 h 172"/>
                  <a:gd name="T14" fmla="*/ 576 w 206"/>
                  <a:gd name="T15" fmla="*/ 37 h 172"/>
                  <a:gd name="T16" fmla="*/ 555 w 206"/>
                  <a:gd name="T17" fmla="*/ 21 h 172"/>
                  <a:gd name="T18" fmla="*/ 531 w 206"/>
                  <a:gd name="T19" fmla="*/ 28 h 172"/>
                  <a:gd name="T20" fmla="*/ 458 w 206"/>
                  <a:gd name="T21" fmla="*/ 0 h 172"/>
                  <a:gd name="T22" fmla="*/ 422 w 206"/>
                  <a:gd name="T23" fmla="*/ 34 h 172"/>
                  <a:gd name="T24" fmla="*/ 369 w 206"/>
                  <a:gd name="T25" fmla="*/ 28 h 172"/>
                  <a:gd name="T26" fmla="*/ 320 w 206"/>
                  <a:gd name="T27" fmla="*/ 72 h 172"/>
                  <a:gd name="T28" fmla="*/ 292 w 206"/>
                  <a:gd name="T29" fmla="*/ 87 h 172"/>
                  <a:gd name="T30" fmla="*/ 284 w 206"/>
                  <a:gd name="T31" fmla="*/ 101 h 172"/>
                  <a:gd name="T32" fmla="*/ 201 w 206"/>
                  <a:gd name="T33" fmla="*/ 159 h 172"/>
                  <a:gd name="T34" fmla="*/ 188 w 206"/>
                  <a:gd name="T35" fmla="*/ 171 h 172"/>
                  <a:gd name="T36" fmla="*/ 88 w 206"/>
                  <a:gd name="T37" fmla="*/ 237 h 172"/>
                  <a:gd name="T38" fmla="*/ 110 w 206"/>
                  <a:gd name="T39" fmla="*/ 281 h 172"/>
                  <a:gd name="T40" fmla="*/ 5 w 206"/>
                  <a:gd name="T41" fmla="*/ 419 h 172"/>
                  <a:gd name="T42" fmla="*/ 0 w 206"/>
                  <a:gd name="T43" fmla="*/ 541 h 172"/>
                  <a:gd name="T44" fmla="*/ 13 w 206"/>
                  <a:gd name="T45" fmla="*/ 684 h 172"/>
                  <a:gd name="T46" fmla="*/ 42 w 206"/>
                  <a:gd name="T47" fmla="*/ 813 h 172"/>
                  <a:gd name="T48" fmla="*/ 88 w 206"/>
                  <a:gd name="T49" fmla="*/ 843 h 172"/>
                  <a:gd name="T50" fmla="*/ 83 w 206"/>
                  <a:gd name="T51" fmla="*/ 949 h 172"/>
                  <a:gd name="T52" fmla="*/ 168 w 206"/>
                  <a:gd name="T53" fmla="*/ 944 h 172"/>
                  <a:gd name="T54" fmla="*/ 264 w 206"/>
                  <a:gd name="T55" fmla="*/ 871 h 172"/>
                  <a:gd name="T56" fmla="*/ 317 w 206"/>
                  <a:gd name="T57" fmla="*/ 843 h 172"/>
                  <a:gd name="T58" fmla="*/ 384 w 206"/>
                  <a:gd name="T59" fmla="*/ 813 h 172"/>
                  <a:gd name="T60" fmla="*/ 410 w 206"/>
                  <a:gd name="T61" fmla="*/ 790 h 172"/>
                  <a:gd name="T62" fmla="*/ 568 w 206"/>
                  <a:gd name="T63" fmla="*/ 663 h 172"/>
                  <a:gd name="T64" fmla="*/ 652 w 206"/>
                  <a:gd name="T65" fmla="*/ 534 h 172"/>
                  <a:gd name="T66" fmla="*/ 701 w 206"/>
                  <a:gd name="T67" fmla="*/ 468 h 172"/>
                  <a:gd name="T68" fmla="*/ 769 w 206"/>
                  <a:gd name="T69" fmla="*/ 481 h 172"/>
                  <a:gd name="T70" fmla="*/ 797 w 206"/>
                  <a:gd name="T71" fmla="*/ 447 h 172"/>
                  <a:gd name="T72" fmla="*/ 827 w 206"/>
                  <a:gd name="T73" fmla="*/ 460 h 172"/>
                  <a:gd name="T74" fmla="*/ 897 w 206"/>
                  <a:gd name="T75" fmla="*/ 475 h 172"/>
                  <a:gd name="T76" fmla="*/ 943 w 206"/>
                  <a:gd name="T77" fmla="*/ 391 h 1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6" h="172">
                    <a:moveTo>
                      <a:pt x="206" y="71"/>
                    </a:moveTo>
                    <a:cubicBezTo>
                      <a:pt x="201" y="65"/>
                      <a:pt x="197" y="60"/>
                      <a:pt x="194" y="52"/>
                    </a:cubicBezTo>
                    <a:cubicBezTo>
                      <a:pt x="192" y="45"/>
                      <a:pt x="185" y="40"/>
                      <a:pt x="179" y="34"/>
                    </a:cubicBezTo>
                    <a:cubicBezTo>
                      <a:pt x="175" y="31"/>
                      <a:pt x="176" y="26"/>
                      <a:pt x="173" y="24"/>
                    </a:cubicBezTo>
                    <a:cubicBezTo>
                      <a:pt x="168" y="20"/>
                      <a:pt x="163" y="18"/>
                      <a:pt x="158" y="16"/>
                    </a:cubicBezTo>
                    <a:cubicBezTo>
                      <a:pt x="154" y="14"/>
                      <a:pt x="150" y="10"/>
                      <a:pt x="152" y="9"/>
                    </a:cubicBezTo>
                    <a:cubicBezTo>
                      <a:pt x="147" y="12"/>
                      <a:pt x="144" y="7"/>
                      <a:pt x="140" y="6"/>
                    </a:cubicBezTo>
                    <a:cubicBezTo>
                      <a:pt x="135" y="5"/>
                      <a:pt x="131" y="8"/>
                      <a:pt x="126" y="7"/>
                    </a:cubicBezTo>
                    <a:cubicBezTo>
                      <a:pt x="125" y="6"/>
                      <a:pt x="122" y="4"/>
                      <a:pt x="121" y="4"/>
                    </a:cubicBezTo>
                    <a:cubicBezTo>
                      <a:pt x="118" y="3"/>
                      <a:pt x="119" y="4"/>
                      <a:pt x="116" y="5"/>
                    </a:cubicBezTo>
                    <a:cubicBezTo>
                      <a:pt x="108" y="7"/>
                      <a:pt x="106" y="2"/>
                      <a:pt x="100" y="0"/>
                    </a:cubicBezTo>
                    <a:cubicBezTo>
                      <a:pt x="100" y="5"/>
                      <a:pt x="96" y="6"/>
                      <a:pt x="92" y="6"/>
                    </a:cubicBezTo>
                    <a:cubicBezTo>
                      <a:pt x="88" y="7"/>
                      <a:pt x="84" y="4"/>
                      <a:pt x="81" y="5"/>
                    </a:cubicBezTo>
                    <a:cubicBezTo>
                      <a:pt x="85" y="10"/>
                      <a:pt x="74" y="12"/>
                      <a:pt x="70" y="13"/>
                    </a:cubicBezTo>
                    <a:cubicBezTo>
                      <a:pt x="68" y="14"/>
                      <a:pt x="66" y="14"/>
                      <a:pt x="64" y="16"/>
                    </a:cubicBezTo>
                    <a:cubicBezTo>
                      <a:pt x="63" y="16"/>
                      <a:pt x="63" y="17"/>
                      <a:pt x="62" y="18"/>
                    </a:cubicBezTo>
                    <a:cubicBezTo>
                      <a:pt x="55" y="21"/>
                      <a:pt x="49" y="25"/>
                      <a:pt x="44" y="29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7" y="37"/>
                      <a:pt x="26" y="41"/>
                      <a:pt x="19" y="43"/>
                    </a:cubicBezTo>
                    <a:cubicBezTo>
                      <a:pt x="21" y="46"/>
                      <a:pt x="23" y="48"/>
                      <a:pt x="24" y="51"/>
                    </a:cubicBezTo>
                    <a:cubicBezTo>
                      <a:pt x="16" y="60"/>
                      <a:pt x="7" y="70"/>
                      <a:pt x="1" y="76"/>
                    </a:cubicBezTo>
                    <a:cubicBezTo>
                      <a:pt x="17" y="79"/>
                      <a:pt x="6" y="91"/>
                      <a:pt x="0" y="98"/>
                    </a:cubicBezTo>
                    <a:cubicBezTo>
                      <a:pt x="17" y="101"/>
                      <a:pt x="11" y="115"/>
                      <a:pt x="3" y="124"/>
                    </a:cubicBezTo>
                    <a:cubicBezTo>
                      <a:pt x="17" y="122"/>
                      <a:pt x="18" y="137"/>
                      <a:pt x="9" y="147"/>
                    </a:cubicBezTo>
                    <a:cubicBezTo>
                      <a:pt x="14" y="144"/>
                      <a:pt x="14" y="152"/>
                      <a:pt x="19" y="153"/>
                    </a:cubicBezTo>
                    <a:cubicBezTo>
                      <a:pt x="22" y="161"/>
                      <a:pt x="18" y="164"/>
                      <a:pt x="18" y="172"/>
                    </a:cubicBezTo>
                    <a:cubicBezTo>
                      <a:pt x="24" y="163"/>
                      <a:pt x="28" y="172"/>
                      <a:pt x="37" y="171"/>
                    </a:cubicBezTo>
                    <a:cubicBezTo>
                      <a:pt x="52" y="170"/>
                      <a:pt x="46" y="169"/>
                      <a:pt x="58" y="158"/>
                    </a:cubicBezTo>
                    <a:cubicBezTo>
                      <a:pt x="64" y="151"/>
                      <a:pt x="60" y="151"/>
                      <a:pt x="69" y="153"/>
                    </a:cubicBezTo>
                    <a:cubicBezTo>
                      <a:pt x="73" y="154"/>
                      <a:pt x="79" y="145"/>
                      <a:pt x="84" y="147"/>
                    </a:cubicBezTo>
                    <a:cubicBezTo>
                      <a:pt x="88" y="149"/>
                      <a:pt x="90" y="150"/>
                      <a:pt x="90" y="143"/>
                    </a:cubicBezTo>
                    <a:cubicBezTo>
                      <a:pt x="88" y="120"/>
                      <a:pt x="100" y="97"/>
                      <a:pt x="124" y="120"/>
                    </a:cubicBezTo>
                    <a:cubicBezTo>
                      <a:pt x="128" y="114"/>
                      <a:pt x="129" y="86"/>
                      <a:pt x="143" y="97"/>
                    </a:cubicBezTo>
                    <a:cubicBezTo>
                      <a:pt x="146" y="95"/>
                      <a:pt x="150" y="86"/>
                      <a:pt x="153" y="85"/>
                    </a:cubicBezTo>
                    <a:cubicBezTo>
                      <a:pt x="157" y="84"/>
                      <a:pt x="164" y="88"/>
                      <a:pt x="168" y="87"/>
                    </a:cubicBezTo>
                    <a:cubicBezTo>
                      <a:pt x="170" y="87"/>
                      <a:pt x="172" y="82"/>
                      <a:pt x="174" y="81"/>
                    </a:cubicBezTo>
                    <a:cubicBezTo>
                      <a:pt x="177" y="81"/>
                      <a:pt x="178" y="83"/>
                      <a:pt x="181" y="83"/>
                    </a:cubicBezTo>
                    <a:cubicBezTo>
                      <a:pt x="185" y="83"/>
                      <a:pt x="192" y="85"/>
                      <a:pt x="196" y="86"/>
                    </a:cubicBezTo>
                    <a:cubicBezTo>
                      <a:pt x="198" y="74"/>
                      <a:pt x="196" y="77"/>
                      <a:pt x="206" y="7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7" name="Freeform 322">
                <a:extLst>
                  <a:ext uri="{FF2B5EF4-FFF2-40B4-BE49-F238E27FC236}">
                    <a16:creationId xmlns:a16="http://schemas.microsoft.com/office/drawing/2014/main" id="{EC22147E-16F5-4B1A-B612-047EBBE67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3456"/>
                <a:ext cx="46" cy="36"/>
              </a:xfrm>
              <a:custGeom>
                <a:avLst/>
                <a:gdLst>
                  <a:gd name="T0" fmla="*/ 8 w 28"/>
                  <a:gd name="T1" fmla="*/ 0 h 20"/>
                  <a:gd name="T2" fmla="*/ 125 w 28"/>
                  <a:gd name="T3" fmla="*/ 11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0">
                    <a:moveTo>
                      <a:pt x="2" y="0"/>
                    </a:moveTo>
                    <a:cubicBezTo>
                      <a:pt x="0" y="18"/>
                      <a:pt x="13" y="20"/>
                      <a:pt x="28" y="19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8" name="Freeform 323">
                <a:extLst>
                  <a:ext uri="{FF2B5EF4-FFF2-40B4-BE49-F238E27FC236}">
                    <a16:creationId xmlns:a16="http://schemas.microsoft.com/office/drawing/2014/main" id="{4C5C5F49-5757-4A4E-A7FD-7008556F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3548"/>
                <a:ext cx="386" cy="94"/>
              </a:xfrm>
              <a:custGeom>
                <a:avLst/>
                <a:gdLst>
                  <a:gd name="T0" fmla="*/ 20 w 233"/>
                  <a:gd name="T1" fmla="*/ 0 h 53"/>
                  <a:gd name="T2" fmla="*/ 5 w 233"/>
                  <a:gd name="T3" fmla="*/ 35 h 53"/>
                  <a:gd name="T4" fmla="*/ 5 w 233"/>
                  <a:gd name="T5" fmla="*/ 186 h 53"/>
                  <a:gd name="T6" fmla="*/ 164 w 233"/>
                  <a:gd name="T7" fmla="*/ 232 h 53"/>
                  <a:gd name="T8" fmla="*/ 297 w 233"/>
                  <a:gd name="T9" fmla="*/ 232 h 53"/>
                  <a:gd name="T10" fmla="*/ 305 w 233"/>
                  <a:gd name="T11" fmla="*/ 188 h 53"/>
                  <a:gd name="T12" fmla="*/ 505 w 233"/>
                  <a:gd name="T13" fmla="*/ 245 h 53"/>
                  <a:gd name="T14" fmla="*/ 837 w 233"/>
                  <a:gd name="T15" fmla="*/ 257 h 53"/>
                  <a:gd name="T16" fmla="*/ 1027 w 233"/>
                  <a:gd name="T17" fmla="*/ 160 h 53"/>
                  <a:gd name="T18" fmla="*/ 1045 w 233"/>
                  <a:gd name="T19" fmla="*/ 57 h 53"/>
                  <a:gd name="T20" fmla="*/ 1027 w 233"/>
                  <a:gd name="T21" fmla="*/ 16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3" h="53">
                    <a:moveTo>
                      <a:pt x="4" y="0"/>
                    </a:moveTo>
                    <a:cubicBezTo>
                      <a:pt x="0" y="0"/>
                      <a:pt x="1" y="6"/>
                      <a:pt x="1" y="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3" y="40"/>
                      <a:pt x="36" y="42"/>
                    </a:cubicBezTo>
                    <a:cubicBezTo>
                      <a:pt x="58" y="44"/>
                      <a:pt x="65" y="42"/>
                      <a:pt x="65" y="42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76" y="37"/>
                      <a:pt x="90" y="40"/>
                      <a:pt x="111" y="44"/>
                    </a:cubicBezTo>
                    <a:cubicBezTo>
                      <a:pt x="131" y="49"/>
                      <a:pt x="149" y="53"/>
                      <a:pt x="184" y="46"/>
                    </a:cubicBezTo>
                    <a:cubicBezTo>
                      <a:pt x="219" y="38"/>
                      <a:pt x="224" y="31"/>
                      <a:pt x="226" y="29"/>
                    </a:cubicBezTo>
                    <a:cubicBezTo>
                      <a:pt x="229" y="26"/>
                      <a:pt x="233" y="18"/>
                      <a:pt x="230" y="10"/>
                    </a:cubicBezTo>
                    <a:cubicBezTo>
                      <a:pt x="227" y="1"/>
                      <a:pt x="226" y="3"/>
                      <a:pt x="226" y="3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49" name="Freeform 324">
                <a:extLst>
                  <a:ext uri="{FF2B5EF4-FFF2-40B4-BE49-F238E27FC236}">
                    <a16:creationId xmlns:a16="http://schemas.microsoft.com/office/drawing/2014/main" id="{B4872702-40B8-4825-AB62-23504D8CE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426"/>
                <a:ext cx="378" cy="192"/>
              </a:xfrm>
              <a:custGeom>
                <a:avLst/>
                <a:gdLst>
                  <a:gd name="T0" fmla="*/ 511 w 228"/>
                  <a:gd name="T1" fmla="*/ 57 h 108"/>
                  <a:gd name="T2" fmla="*/ 471 w 228"/>
                  <a:gd name="T3" fmla="*/ 7 h 108"/>
                  <a:gd name="T4" fmla="*/ 451 w 228"/>
                  <a:gd name="T5" fmla="*/ 73 h 108"/>
                  <a:gd name="T6" fmla="*/ 406 w 228"/>
                  <a:gd name="T7" fmla="*/ 190 h 108"/>
                  <a:gd name="T8" fmla="*/ 380 w 228"/>
                  <a:gd name="T9" fmla="*/ 236 h 108"/>
                  <a:gd name="T10" fmla="*/ 151 w 228"/>
                  <a:gd name="T11" fmla="*/ 231 h 108"/>
                  <a:gd name="T12" fmla="*/ 50 w 228"/>
                  <a:gd name="T13" fmla="*/ 146 h 108"/>
                  <a:gd name="T14" fmla="*/ 22 w 228"/>
                  <a:gd name="T15" fmla="*/ 389 h 108"/>
                  <a:gd name="T16" fmla="*/ 50 w 228"/>
                  <a:gd name="T17" fmla="*/ 434 h 108"/>
                  <a:gd name="T18" fmla="*/ 221 w 228"/>
                  <a:gd name="T19" fmla="*/ 471 h 108"/>
                  <a:gd name="T20" fmla="*/ 464 w 228"/>
                  <a:gd name="T21" fmla="*/ 544 h 108"/>
                  <a:gd name="T22" fmla="*/ 874 w 228"/>
                  <a:gd name="T23" fmla="*/ 549 h 108"/>
                  <a:gd name="T24" fmla="*/ 1033 w 228"/>
                  <a:gd name="T25" fmla="*/ 427 h 108"/>
                  <a:gd name="T26" fmla="*/ 957 w 228"/>
                  <a:gd name="T27" fmla="*/ 304 h 108"/>
                  <a:gd name="T28" fmla="*/ 839 w 228"/>
                  <a:gd name="T29" fmla="*/ 281 h 108"/>
                  <a:gd name="T30" fmla="*/ 680 w 228"/>
                  <a:gd name="T31" fmla="*/ 215 h 108"/>
                  <a:gd name="T32" fmla="*/ 594 w 228"/>
                  <a:gd name="T33" fmla="*/ 139 h 108"/>
                  <a:gd name="T34" fmla="*/ 511 w 228"/>
                  <a:gd name="T35" fmla="*/ 57 h 10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8" h="108">
                    <a:moveTo>
                      <a:pt x="112" y="10"/>
                    </a:moveTo>
                    <a:cubicBezTo>
                      <a:pt x="106" y="2"/>
                      <a:pt x="105" y="0"/>
                      <a:pt x="103" y="1"/>
                    </a:cubicBezTo>
                    <a:cubicBezTo>
                      <a:pt x="101" y="3"/>
                      <a:pt x="105" y="6"/>
                      <a:pt x="99" y="13"/>
                    </a:cubicBezTo>
                    <a:cubicBezTo>
                      <a:pt x="92" y="20"/>
                      <a:pt x="89" y="29"/>
                      <a:pt x="89" y="34"/>
                    </a:cubicBezTo>
                    <a:cubicBezTo>
                      <a:pt x="89" y="38"/>
                      <a:pt x="86" y="40"/>
                      <a:pt x="83" y="42"/>
                    </a:cubicBezTo>
                    <a:cubicBezTo>
                      <a:pt x="79" y="44"/>
                      <a:pt x="49" y="48"/>
                      <a:pt x="33" y="41"/>
                    </a:cubicBezTo>
                    <a:cubicBezTo>
                      <a:pt x="17" y="33"/>
                      <a:pt x="11" y="26"/>
                      <a:pt x="11" y="26"/>
                    </a:cubicBezTo>
                    <a:cubicBezTo>
                      <a:pt x="7" y="30"/>
                      <a:pt x="0" y="49"/>
                      <a:pt x="5" y="69"/>
                    </a:cubicBezTo>
                    <a:cubicBezTo>
                      <a:pt x="6" y="72"/>
                      <a:pt x="9" y="76"/>
                      <a:pt x="11" y="77"/>
                    </a:cubicBezTo>
                    <a:cubicBezTo>
                      <a:pt x="12" y="79"/>
                      <a:pt x="34" y="84"/>
                      <a:pt x="48" y="84"/>
                    </a:cubicBezTo>
                    <a:cubicBezTo>
                      <a:pt x="62" y="85"/>
                      <a:pt x="88" y="92"/>
                      <a:pt x="102" y="97"/>
                    </a:cubicBezTo>
                    <a:cubicBezTo>
                      <a:pt x="116" y="101"/>
                      <a:pt x="159" y="108"/>
                      <a:pt x="192" y="98"/>
                    </a:cubicBezTo>
                    <a:cubicBezTo>
                      <a:pt x="212" y="91"/>
                      <a:pt x="226" y="83"/>
                      <a:pt x="227" y="76"/>
                    </a:cubicBezTo>
                    <a:cubicBezTo>
                      <a:pt x="228" y="69"/>
                      <a:pt x="222" y="57"/>
                      <a:pt x="210" y="54"/>
                    </a:cubicBezTo>
                    <a:cubicBezTo>
                      <a:pt x="199" y="52"/>
                      <a:pt x="194" y="52"/>
                      <a:pt x="184" y="50"/>
                    </a:cubicBezTo>
                    <a:cubicBezTo>
                      <a:pt x="174" y="48"/>
                      <a:pt x="159" y="43"/>
                      <a:pt x="149" y="38"/>
                    </a:cubicBezTo>
                    <a:cubicBezTo>
                      <a:pt x="139" y="33"/>
                      <a:pt x="135" y="30"/>
                      <a:pt x="130" y="25"/>
                    </a:cubicBezTo>
                    <a:cubicBezTo>
                      <a:pt x="124" y="20"/>
                      <a:pt x="116" y="7"/>
                      <a:pt x="112" y="10"/>
                    </a:cubicBezTo>
                    <a:close/>
                  </a:path>
                </a:pathLst>
              </a:custGeom>
              <a:solidFill>
                <a:srgbClr val="3E3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0" name="Freeform 325">
                <a:extLst>
                  <a:ext uri="{FF2B5EF4-FFF2-40B4-BE49-F238E27FC236}">
                    <a16:creationId xmlns:a16="http://schemas.microsoft.com/office/drawing/2014/main" id="{C6197DBA-BA1A-4B29-8279-C5E65822A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3" y="3430"/>
                <a:ext cx="151" cy="81"/>
              </a:xfrm>
              <a:custGeom>
                <a:avLst/>
                <a:gdLst>
                  <a:gd name="T0" fmla="*/ 397 w 91"/>
                  <a:gd name="T1" fmla="*/ 33 h 46"/>
                  <a:gd name="T2" fmla="*/ 416 w 91"/>
                  <a:gd name="T3" fmla="*/ 28 h 46"/>
                  <a:gd name="T4" fmla="*/ 402 w 91"/>
                  <a:gd name="T5" fmla="*/ 58 h 46"/>
                  <a:gd name="T6" fmla="*/ 355 w 91"/>
                  <a:gd name="T7" fmla="*/ 174 h 46"/>
                  <a:gd name="T8" fmla="*/ 327 w 91"/>
                  <a:gd name="T9" fmla="*/ 217 h 46"/>
                  <a:gd name="T10" fmla="*/ 101 w 91"/>
                  <a:gd name="T11" fmla="*/ 215 h 46"/>
                  <a:gd name="T12" fmla="*/ 0 w 91"/>
                  <a:gd name="T13" fmla="*/ 130 h 46"/>
                  <a:gd name="T14" fmla="*/ 55 w 91"/>
                  <a:gd name="T15" fmla="*/ 0 h 46"/>
                  <a:gd name="T16" fmla="*/ 397 w 91"/>
                  <a:gd name="T17" fmla="*/ 33 h 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1" h="46">
                    <a:moveTo>
                      <a:pt x="87" y="6"/>
                    </a:moveTo>
                    <a:cubicBezTo>
                      <a:pt x="89" y="6"/>
                      <a:pt x="90" y="5"/>
                      <a:pt x="91" y="5"/>
                    </a:cubicBezTo>
                    <a:cubicBezTo>
                      <a:pt x="91" y="6"/>
                      <a:pt x="90" y="8"/>
                      <a:pt x="88" y="11"/>
                    </a:cubicBezTo>
                    <a:cubicBezTo>
                      <a:pt x="81" y="18"/>
                      <a:pt x="78" y="27"/>
                      <a:pt x="78" y="32"/>
                    </a:cubicBezTo>
                    <a:cubicBezTo>
                      <a:pt x="78" y="36"/>
                      <a:pt x="75" y="38"/>
                      <a:pt x="72" y="40"/>
                    </a:cubicBezTo>
                    <a:cubicBezTo>
                      <a:pt x="68" y="42"/>
                      <a:pt x="38" y="46"/>
                      <a:pt x="22" y="39"/>
                    </a:cubicBezTo>
                    <a:cubicBezTo>
                      <a:pt x="6" y="31"/>
                      <a:pt x="0" y="24"/>
                      <a:pt x="0" y="24"/>
                    </a:cubicBezTo>
                    <a:cubicBezTo>
                      <a:pt x="1" y="19"/>
                      <a:pt x="9" y="7"/>
                      <a:pt x="12" y="0"/>
                    </a:cubicBezTo>
                    <a:cubicBezTo>
                      <a:pt x="26" y="8"/>
                      <a:pt x="71" y="13"/>
                      <a:pt x="87" y="6"/>
                    </a:cubicBezTo>
                    <a:close/>
                  </a:path>
                </a:pathLst>
              </a:custGeom>
              <a:solidFill>
                <a:srgbClr val="8696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1" name="Freeform 326">
                <a:extLst>
                  <a:ext uri="{FF2B5EF4-FFF2-40B4-BE49-F238E27FC236}">
                    <a16:creationId xmlns:a16="http://schemas.microsoft.com/office/drawing/2014/main" id="{D75360D1-A310-4798-BE09-4CEB1F726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3488"/>
                <a:ext cx="164" cy="101"/>
              </a:xfrm>
              <a:custGeom>
                <a:avLst/>
                <a:gdLst>
                  <a:gd name="T0" fmla="*/ 8 w 99"/>
                  <a:gd name="T1" fmla="*/ 0 h 57"/>
                  <a:gd name="T2" fmla="*/ 20 w 99"/>
                  <a:gd name="T3" fmla="*/ 179 h 57"/>
                  <a:gd name="T4" fmla="*/ 167 w 99"/>
                  <a:gd name="T5" fmla="*/ 211 h 57"/>
                  <a:gd name="T6" fmla="*/ 451 w 99"/>
                  <a:gd name="T7" fmla="*/ 317 h 57"/>
                  <a:gd name="T8" fmla="*/ 331 w 99"/>
                  <a:gd name="T9" fmla="*/ 229 h 57"/>
                  <a:gd name="T10" fmla="*/ 220 w 99"/>
                  <a:gd name="T11" fmla="*/ 183 h 57"/>
                  <a:gd name="T12" fmla="*/ 28 w 99"/>
                  <a:gd name="T13" fmla="*/ 16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" h="57">
                    <a:moveTo>
                      <a:pt x="2" y="0"/>
                    </a:moveTo>
                    <a:cubicBezTo>
                      <a:pt x="1" y="6"/>
                      <a:pt x="0" y="27"/>
                      <a:pt x="4" y="32"/>
                    </a:cubicBezTo>
                    <a:cubicBezTo>
                      <a:pt x="10" y="39"/>
                      <a:pt x="28" y="36"/>
                      <a:pt x="37" y="38"/>
                    </a:cubicBezTo>
                    <a:cubicBezTo>
                      <a:pt x="58" y="44"/>
                      <a:pt x="79" y="52"/>
                      <a:pt x="99" y="57"/>
                    </a:cubicBezTo>
                    <a:cubicBezTo>
                      <a:pt x="90" y="51"/>
                      <a:pt x="83" y="44"/>
                      <a:pt x="73" y="41"/>
                    </a:cubicBezTo>
                    <a:cubicBezTo>
                      <a:pt x="65" y="37"/>
                      <a:pt x="56" y="35"/>
                      <a:pt x="48" y="33"/>
                    </a:cubicBezTo>
                    <a:cubicBezTo>
                      <a:pt x="30" y="27"/>
                      <a:pt x="11" y="23"/>
                      <a:pt x="6" y="3"/>
                    </a:cubicBezTo>
                  </a:path>
                </a:pathLst>
              </a:custGeom>
              <a:solidFill>
                <a:srgbClr val="6A5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2" name="Freeform 327">
                <a:extLst>
                  <a:ext uri="{FF2B5EF4-FFF2-40B4-BE49-F238E27FC236}">
                    <a16:creationId xmlns:a16="http://schemas.microsoft.com/office/drawing/2014/main" id="{7E6A33E6-8EDD-49EA-AFC5-39901EA28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3571"/>
                <a:ext cx="98" cy="54"/>
              </a:xfrm>
              <a:custGeom>
                <a:avLst/>
                <a:gdLst>
                  <a:gd name="T0" fmla="*/ 271 w 59"/>
                  <a:gd name="T1" fmla="*/ 110 h 30"/>
                  <a:gd name="T2" fmla="*/ 105 w 59"/>
                  <a:gd name="T3" fmla="*/ 133 h 30"/>
                  <a:gd name="T4" fmla="*/ 22 w 59"/>
                  <a:gd name="T5" fmla="*/ 0 h 30"/>
                  <a:gd name="T6" fmla="*/ 83 w 59"/>
                  <a:gd name="T7" fmla="*/ 65 h 30"/>
                  <a:gd name="T8" fmla="*/ 251 w 59"/>
                  <a:gd name="T9" fmla="*/ 130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0">
                    <a:moveTo>
                      <a:pt x="59" y="19"/>
                    </a:moveTo>
                    <a:cubicBezTo>
                      <a:pt x="59" y="30"/>
                      <a:pt x="31" y="24"/>
                      <a:pt x="23" y="23"/>
                    </a:cubicBezTo>
                    <a:cubicBezTo>
                      <a:pt x="10" y="21"/>
                      <a:pt x="0" y="16"/>
                      <a:pt x="5" y="0"/>
                    </a:cubicBezTo>
                    <a:cubicBezTo>
                      <a:pt x="10" y="3"/>
                      <a:pt x="13" y="8"/>
                      <a:pt x="18" y="11"/>
                    </a:cubicBezTo>
                    <a:cubicBezTo>
                      <a:pt x="29" y="17"/>
                      <a:pt x="43" y="16"/>
                      <a:pt x="55" y="22"/>
                    </a:cubicBezTo>
                  </a:path>
                </a:pathLst>
              </a:custGeom>
              <a:solidFill>
                <a:srgbClr val="4037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3" name="Freeform 328">
                <a:extLst>
                  <a:ext uri="{FF2B5EF4-FFF2-40B4-BE49-F238E27FC236}">
                    <a16:creationId xmlns:a16="http://schemas.microsoft.com/office/drawing/2014/main" id="{C7641E31-988E-4B7D-AC21-45B1C60F0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3534"/>
                <a:ext cx="72" cy="36"/>
              </a:xfrm>
              <a:custGeom>
                <a:avLst/>
                <a:gdLst>
                  <a:gd name="T0" fmla="*/ 188 w 43"/>
                  <a:gd name="T1" fmla="*/ 0 h 20"/>
                  <a:gd name="T2" fmla="*/ 112 w 43"/>
                  <a:gd name="T3" fmla="*/ 74 h 20"/>
                  <a:gd name="T4" fmla="*/ 0 w 43"/>
                  <a:gd name="T5" fmla="*/ 94 h 20"/>
                  <a:gd name="T6" fmla="*/ 126 w 43"/>
                  <a:gd name="T7" fmla="*/ 94 h 20"/>
                  <a:gd name="T8" fmla="*/ 194 w 43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" h="20">
                    <a:moveTo>
                      <a:pt x="40" y="0"/>
                    </a:moveTo>
                    <a:cubicBezTo>
                      <a:pt x="36" y="8"/>
                      <a:pt x="33" y="10"/>
                      <a:pt x="24" y="13"/>
                    </a:cubicBezTo>
                    <a:cubicBezTo>
                      <a:pt x="16" y="15"/>
                      <a:pt x="8" y="17"/>
                      <a:pt x="0" y="16"/>
                    </a:cubicBezTo>
                    <a:cubicBezTo>
                      <a:pt x="9" y="20"/>
                      <a:pt x="18" y="20"/>
                      <a:pt x="27" y="16"/>
                    </a:cubicBezTo>
                    <a:cubicBezTo>
                      <a:pt x="31" y="14"/>
                      <a:pt x="43" y="5"/>
                      <a:pt x="41" y="0"/>
                    </a:cubicBezTo>
                  </a:path>
                </a:pathLst>
              </a:custGeom>
              <a:solidFill>
                <a:srgbClr val="6A5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4" name="Freeform 329">
                <a:extLst>
                  <a:ext uri="{FF2B5EF4-FFF2-40B4-BE49-F238E27FC236}">
                    <a16:creationId xmlns:a16="http://schemas.microsoft.com/office/drawing/2014/main" id="{C4F1EDB4-374F-4938-B52B-E7F369674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3548"/>
                <a:ext cx="386" cy="94"/>
              </a:xfrm>
              <a:custGeom>
                <a:avLst/>
                <a:gdLst>
                  <a:gd name="T0" fmla="*/ 20 w 233"/>
                  <a:gd name="T1" fmla="*/ 0 h 53"/>
                  <a:gd name="T2" fmla="*/ 5 w 233"/>
                  <a:gd name="T3" fmla="*/ 35 h 53"/>
                  <a:gd name="T4" fmla="*/ 5 w 233"/>
                  <a:gd name="T5" fmla="*/ 186 h 53"/>
                  <a:gd name="T6" fmla="*/ 164 w 233"/>
                  <a:gd name="T7" fmla="*/ 232 h 53"/>
                  <a:gd name="T8" fmla="*/ 297 w 233"/>
                  <a:gd name="T9" fmla="*/ 232 h 53"/>
                  <a:gd name="T10" fmla="*/ 305 w 233"/>
                  <a:gd name="T11" fmla="*/ 188 h 53"/>
                  <a:gd name="T12" fmla="*/ 505 w 233"/>
                  <a:gd name="T13" fmla="*/ 245 h 53"/>
                  <a:gd name="T14" fmla="*/ 837 w 233"/>
                  <a:gd name="T15" fmla="*/ 257 h 53"/>
                  <a:gd name="T16" fmla="*/ 1027 w 233"/>
                  <a:gd name="T17" fmla="*/ 160 h 53"/>
                  <a:gd name="T18" fmla="*/ 1045 w 233"/>
                  <a:gd name="T19" fmla="*/ 57 h 53"/>
                  <a:gd name="T20" fmla="*/ 1027 w 233"/>
                  <a:gd name="T21" fmla="*/ 16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3" h="53">
                    <a:moveTo>
                      <a:pt x="4" y="0"/>
                    </a:moveTo>
                    <a:cubicBezTo>
                      <a:pt x="0" y="0"/>
                      <a:pt x="1" y="6"/>
                      <a:pt x="1" y="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3" y="40"/>
                      <a:pt x="36" y="42"/>
                    </a:cubicBezTo>
                    <a:cubicBezTo>
                      <a:pt x="58" y="44"/>
                      <a:pt x="65" y="42"/>
                      <a:pt x="65" y="42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76" y="37"/>
                      <a:pt x="90" y="40"/>
                      <a:pt x="111" y="44"/>
                    </a:cubicBezTo>
                    <a:cubicBezTo>
                      <a:pt x="131" y="49"/>
                      <a:pt x="149" y="53"/>
                      <a:pt x="184" y="46"/>
                    </a:cubicBezTo>
                    <a:cubicBezTo>
                      <a:pt x="219" y="38"/>
                      <a:pt x="224" y="31"/>
                      <a:pt x="226" y="29"/>
                    </a:cubicBezTo>
                    <a:cubicBezTo>
                      <a:pt x="229" y="26"/>
                      <a:pt x="233" y="18"/>
                      <a:pt x="230" y="10"/>
                    </a:cubicBezTo>
                    <a:cubicBezTo>
                      <a:pt x="227" y="1"/>
                      <a:pt x="226" y="3"/>
                      <a:pt x="226" y="3"/>
                    </a:cubicBezTo>
                  </a:path>
                </a:pathLst>
              </a:custGeom>
              <a:noFill/>
              <a:ln w="6350" cap="rnd">
                <a:solidFill>
                  <a:srgbClr val="82736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5" name="Freeform 330">
                <a:extLst>
                  <a:ext uri="{FF2B5EF4-FFF2-40B4-BE49-F238E27FC236}">
                    <a16:creationId xmlns:a16="http://schemas.microsoft.com/office/drawing/2014/main" id="{B46D2E9D-0389-45A5-A871-1BDCA93FB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3458"/>
                <a:ext cx="86" cy="37"/>
              </a:xfrm>
              <a:custGeom>
                <a:avLst/>
                <a:gdLst>
                  <a:gd name="T0" fmla="*/ 0 w 52"/>
                  <a:gd name="T1" fmla="*/ 102 h 21"/>
                  <a:gd name="T2" fmla="*/ 60 w 52"/>
                  <a:gd name="T3" fmla="*/ 0 h 21"/>
                  <a:gd name="T4" fmla="*/ 139 w 52"/>
                  <a:gd name="T5" fmla="*/ 44 h 21"/>
                  <a:gd name="T6" fmla="*/ 235 w 52"/>
                  <a:gd name="T7" fmla="*/ 115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21">
                    <a:moveTo>
                      <a:pt x="0" y="19"/>
                    </a:moveTo>
                    <a:cubicBezTo>
                      <a:pt x="5" y="10"/>
                      <a:pt x="10" y="1"/>
                      <a:pt x="13" y="0"/>
                    </a:cubicBezTo>
                    <a:cubicBezTo>
                      <a:pt x="16" y="0"/>
                      <a:pt x="26" y="2"/>
                      <a:pt x="31" y="8"/>
                    </a:cubicBezTo>
                    <a:cubicBezTo>
                      <a:pt x="37" y="14"/>
                      <a:pt x="48" y="20"/>
                      <a:pt x="52" y="21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6" name="Freeform 331">
                <a:extLst>
                  <a:ext uri="{FF2B5EF4-FFF2-40B4-BE49-F238E27FC236}">
                    <a16:creationId xmlns:a16="http://schemas.microsoft.com/office/drawing/2014/main" id="{C24E877F-CD9A-4794-9B9C-A632533E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444"/>
                <a:ext cx="51" cy="48"/>
              </a:xfrm>
              <a:custGeom>
                <a:avLst/>
                <a:gdLst>
                  <a:gd name="T0" fmla="*/ 0 w 31"/>
                  <a:gd name="T1" fmla="*/ 0 h 27"/>
                  <a:gd name="T2" fmla="*/ 67 w 31"/>
                  <a:gd name="T3" fmla="*/ 89 h 27"/>
                  <a:gd name="T4" fmla="*/ 138 w 31"/>
                  <a:gd name="T5" fmla="*/ 151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0" y="0"/>
                    </a:moveTo>
                    <a:cubicBezTo>
                      <a:pt x="4" y="5"/>
                      <a:pt x="9" y="13"/>
                      <a:pt x="15" y="16"/>
                    </a:cubicBezTo>
                    <a:cubicBezTo>
                      <a:pt x="20" y="20"/>
                      <a:pt x="31" y="27"/>
                      <a:pt x="31" y="2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7" name="Freeform 332">
                <a:extLst>
                  <a:ext uri="{FF2B5EF4-FFF2-40B4-BE49-F238E27FC236}">
                    <a16:creationId xmlns:a16="http://schemas.microsoft.com/office/drawing/2014/main" id="{D96723A4-3658-4217-9613-E336CEFBC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" y="3478"/>
                <a:ext cx="21" cy="32"/>
              </a:xfrm>
              <a:custGeom>
                <a:avLst/>
                <a:gdLst>
                  <a:gd name="T0" fmla="*/ 55 w 13"/>
                  <a:gd name="T1" fmla="*/ 16 h 18"/>
                  <a:gd name="T2" fmla="*/ 0 w 13"/>
                  <a:gd name="T3" fmla="*/ 10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8">
                    <a:moveTo>
                      <a:pt x="13" y="3"/>
                    </a:moveTo>
                    <a:cubicBezTo>
                      <a:pt x="7" y="0"/>
                      <a:pt x="0" y="14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8" name="Freeform 333">
                <a:extLst>
                  <a:ext uri="{FF2B5EF4-FFF2-40B4-BE49-F238E27FC236}">
                    <a16:creationId xmlns:a16="http://schemas.microsoft.com/office/drawing/2014/main" id="{475A38FA-11FF-4834-A2C9-EE111EF59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3467"/>
                <a:ext cx="21" cy="30"/>
              </a:xfrm>
              <a:custGeom>
                <a:avLst/>
                <a:gdLst>
                  <a:gd name="T0" fmla="*/ 55 w 13"/>
                  <a:gd name="T1" fmla="*/ 12 h 17"/>
                  <a:gd name="T2" fmla="*/ 0 w 13"/>
                  <a:gd name="T3" fmla="*/ 9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7">
                    <a:moveTo>
                      <a:pt x="13" y="2"/>
                    </a:moveTo>
                    <a:cubicBezTo>
                      <a:pt x="7" y="0"/>
                      <a:pt x="0" y="14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59" name="Freeform 334">
                <a:extLst>
                  <a:ext uri="{FF2B5EF4-FFF2-40B4-BE49-F238E27FC236}">
                    <a16:creationId xmlns:a16="http://schemas.microsoft.com/office/drawing/2014/main" id="{C4F0572C-F83A-466C-9AFF-55C3C10BB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3451"/>
                <a:ext cx="23" cy="32"/>
              </a:xfrm>
              <a:custGeom>
                <a:avLst/>
                <a:gdLst>
                  <a:gd name="T0" fmla="*/ 62 w 14"/>
                  <a:gd name="T1" fmla="*/ 16 h 18"/>
                  <a:gd name="T2" fmla="*/ 5 w 14"/>
                  <a:gd name="T3" fmla="*/ 10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14" y="3"/>
                    </a:moveTo>
                    <a:cubicBezTo>
                      <a:pt x="8" y="0"/>
                      <a:pt x="0" y="15"/>
                      <a:pt x="1" y="18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0" name="Freeform 335">
                <a:extLst>
                  <a:ext uri="{FF2B5EF4-FFF2-40B4-BE49-F238E27FC236}">
                    <a16:creationId xmlns:a16="http://schemas.microsoft.com/office/drawing/2014/main" id="{C45AA54A-E8D0-43DE-A2F8-FD407F0E3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3464"/>
                <a:ext cx="45" cy="42"/>
              </a:xfrm>
              <a:custGeom>
                <a:avLst/>
                <a:gdLst>
                  <a:gd name="T0" fmla="*/ 125 w 27"/>
                  <a:gd name="T1" fmla="*/ 7 h 24"/>
                  <a:gd name="T2" fmla="*/ 13 w 27"/>
                  <a:gd name="T3" fmla="*/ 98 h 24"/>
                  <a:gd name="T4" fmla="*/ 125 w 27"/>
                  <a:gd name="T5" fmla="*/ 7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4">
                    <a:moveTo>
                      <a:pt x="27" y="1"/>
                    </a:moveTo>
                    <a:cubicBezTo>
                      <a:pt x="18" y="0"/>
                      <a:pt x="0" y="11"/>
                      <a:pt x="3" y="18"/>
                    </a:cubicBezTo>
                    <a:cubicBezTo>
                      <a:pt x="7" y="24"/>
                      <a:pt x="20" y="1"/>
                      <a:pt x="27" y="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61" name="Freeform 336">
                <a:extLst>
                  <a:ext uri="{FF2B5EF4-FFF2-40B4-BE49-F238E27FC236}">
                    <a16:creationId xmlns:a16="http://schemas.microsoft.com/office/drawing/2014/main" id="{84A56491-7FC1-4F05-9997-D19A8F8BD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465"/>
                <a:ext cx="23" cy="53"/>
              </a:xfrm>
              <a:custGeom>
                <a:avLst/>
                <a:gdLst>
                  <a:gd name="T0" fmla="*/ 62 w 14"/>
                  <a:gd name="T1" fmla="*/ 0 h 30"/>
                  <a:gd name="T2" fmla="*/ 8 w 14"/>
                  <a:gd name="T3" fmla="*/ 16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30">
                    <a:moveTo>
                      <a:pt x="14" y="0"/>
                    </a:moveTo>
                    <a:cubicBezTo>
                      <a:pt x="9" y="4"/>
                      <a:pt x="0" y="18"/>
                      <a:pt x="2" y="30"/>
                    </a:cubicBezTo>
                  </a:path>
                </a:pathLst>
              </a:custGeom>
              <a:noFill/>
              <a:ln w="6350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13" name="Freeform 337">
              <a:extLst>
                <a:ext uri="{FF2B5EF4-FFF2-40B4-BE49-F238E27FC236}">
                  <a16:creationId xmlns:a16="http://schemas.microsoft.com/office/drawing/2014/main" id="{5E27B20D-2C41-48D3-B149-EC3DCCF1D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3449"/>
              <a:ext cx="28" cy="16"/>
            </a:xfrm>
            <a:custGeom>
              <a:avLst/>
              <a:gdLst>
                <a:gd name="T0" fmla="*/ 0 w 17"/>
                <a:gd name="T1" fmla="*/ 37 h 9"/>
                <a:gd name="T2" fmla="*/ 76 w 17"/>
                <a:gd name="T3" fmla="*/ 28 h 9"/>
                <a:gd name="T4" fmla="*/ 0 w 17"/>
                <a:gd name="T5" fmla="*/ 37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0" y="7"/>
                  </a:moveTo>
                  <a:cubicBezTo>
                    <a:pt x="4" y="5"/>
                    <a:pt x="17" y="9"/>
                    <a:pt x="17" y="5"/>
                  </a:cubicBezTo>
                  <a:cubicBezTo>
                    <a:pt x="16" y="0"/>
                    <a:pt x="4" y="0"/>
                    <a:pt x="0" y="7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4" name="Freeform 338">
              <a:extLst>
                <a:ext uri="{FF2B5EF4-FFF2-40B4-BE49-F238E27FC236}">
                  <a16:creationId xmlns:a16="http://schemas.microsoft.com/office/drawing/2014/main" id="{D5ABA7B0-9293-4A60-B732-BF3D02E5E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3522"/>
              <a:ext cx="134" cy="35"/>
            </a:xfrm>
            <a:custGeom>
              <a:avLst/>
              <a:gdLst>
                <a:gd name="T0" fmla="*/ 347 w 81"/>
                <a:gd name="T1" fmla="*/ 0 h 20"/>
                <a:gd name="T2" fmla="*/ 296 w 81"/>
                <a:gd name="T3" fmla="*/ 93 h 20"/>
                <a:gd name="T4" fmla="*/ 0 w 81"/>
                <a:gd name="T5" fmla="*/ 8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20">
                  <a:moveTo>
                    <a:pt x="77" y="0"/>
                  </a:moveTo>
                  <a:cubicBezTo>
                    <a:pt x="81" y="4"/>
                    <a:pt x="79" y="13"/>
                    <a:pt x="65" y="17"/>
                  </a:cubicBezTo>
                  <a:cubicBezTo>
                    <a:pt x="51" y="20"/>
                    <a:pt x="13" y="19"/>
                    <a:pt x="0" y="16"/>
                  </a:cubicBezTo>
                </a:path>
              </a:pathLst>
            </a:custGeom>
            <a:noFill/>
            <a:ln w="6350" cap="rnd">
              <a:solidFill>
                <a:srgbClr val="82736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Freeform 339">
              <a:extLst>
                <a:ext uri="{FF2B5EF4-FFF2-40B4-BE49-F238E27FC236}">
                  <a16:creationId xmlns:a16="http://schemas.microsoft.com/office/drawing/2014/main" id="{15F6D54B-4E68-494D-A1B7-CD59401AB9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3430"/>
              <a:ext cx="151" cy="81"/>
            </a:xfrm>
            <a:custGeom>
              <a:avLst/>
              <a:gdLst>
                <a:gd name="T0" fmla="*/ 397 w 91"/>
                <a:gd name="T1" fmla="*/ 33 h 46"/>
                <a:gd name="T2" fmla="*/ 416 w 91"/>
                <a:gd name="T3" fmla="*/ 28 h 46"/>
                <a:gd name="T4" fmla="*/ 402 w 91"/>
                <a:gd name="T5" fmla="*/ 58 h 46"/>
                <a:gd name="T6" fmla="*/ 355 w 91"/>
                <a:gd name="T7" fmla="*/ 174 h 46"/>
                <a:gd name="T8" fmla="*/ 327 w 91"/>
                <a:gd name="T9" fmla="*/ 217 h 46"/>
                <a:gd name="T10" fmla="*/ 101 w 91"/>
                <a:gd name="T11" fmla="*/ 215 h 46"/>
                <a:gd name="T12" fmla="*/ 0 w 91"/>
                <a:gd name="T13" fmla="*/ 130 h 46"/>
                <a:gd name="T14" fmla="*/ 55 w 91"/>
                <a:gd name="T15" fmla="*/ 0 h 46"/>
                <a:gd name="T16" fmla="*/ 397 w 91"/>
                <a:gd name="T17" fmla="*/ 33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46">
                  <a:moveTo>
                    <a:pt x="87" y="6"/>
                  </a:moveTo>
                  <a:cubicBezTo>
                    <a:pt x="89" y="6"/>
                    <a:pt x="90" y="5"/>
                    <a:pt x="91" y="5"/>
                  </a:cubicBezTo>
                  <a:cubicBezTo>
                    <a:pt x="91" y="6"/>
                    <a:pt x="90" y="8"/>
                    <a:pt x="88" y="11"/>
                  </a:cubicBezTo>
                  <a:cubicBezTo>
                    <a:pt x="81" y="18"/>
                    <a:pt x="78" y="27"/>
                    <a:pt x="78" y="32"/>
                  </a:cubicBezTo>
                  <a:cubicBezTo>
                    <a:pt x="78" y="36"/>
                    <a:pt x="75" y="38"/>
                    <a:pt x="72" y="40"/>
                  </a:cubicBezTo>
                  <a:cubicBezTo>
                    <a:pt x="68" y="42"/>
                    <a:pt x="38" y="46"/>
                    <a:pt x="22" y="39"/>
                  </a:cubicBezTo>
                  <a:cubicBezTo>
                    <a:pt x="6" y="31"/>
                    <a:pt x="0" y="24"/>
                    <a:pt x="0" y="24"/>
                  </a:cubicBezTo>
                  <a:cubicBezTo>
                    <a:pt x="1" y="19"/>
                    <a:pt x="9" y="7"/>
                    <a:pt x="12" y="0"/>
                  </a:cubicBezTo>
                  <a:cubicBezTo>
                    <a:pt x="26" y="8"/>
                    <a:pt x="71" y="13"/>
                    <a:pt x="87" y="6"/>
                  </a:cubicBezTo>
                  <a:close/>
                </a:path>
              </a:pathLst>
            </a:custGeom>
            <a:noFill/>
            <a:ln w="6350" cap="rnd">
              <a:solidFill>
                <a:srgbClr val="3B55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6" name="Freeform 340">
              <a:extLst>
                <a:ext uri="{FF2B5EF4-FFF2-40B4-BE49-F238E27FC236}">
                  <a16:creationId xmlns:a16="http://schemas.microsoft.com/office/drawing/2014/main" id="{DC8F4164-B386-4A9A-9612-2926D4D68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433"/>
              <a:ext cx="378" cy="185"/>
            </a:xfrm>
            <a:custGeom>
              <a:avLst/>
              <a:gdLst>
                <a:gd name="T0" fmla="*/ 464 w 228"/>
                <a:gd name="T1" fmla="*/ 16 h 104"/>
                <a:gd name="T2" fmla="*/ 451 w 228"/>
                <a:gd name="T3" fmla="*/ 50 h 104"/>
                <a:gd name="T4" fmla="*/ 406 w 228"/>
                <a:gd name="T5" fmla="*/ 167 h 104"/>
                <a:gd name="T6" fmla="*/ 380 w 228"/>
                <a:gd name="T7" fmla="*/ 215 h 104"/>
                <a:gd name="T8" fmla="*/ 151 w 228"/>
                <a:gd name="T9" fmla="*/ 208 h 104"/>
                <a:gd name="T10" fmla="*/ 50 w 228"/>
                <a:gd name="T11" fmla="*/ 123 h 104"/>
                <a:gd name="T12" fmla="*/ 22 w 228"/>
                <a:gd name="T13" fmla="*/ 366 h 104"/>
                <a:gd name="T14" fmla="*/ 50 w 228"/>
                <a:gd name="T15" fmla="*/ 411 h 104"/>
                <a:gd name="T16" fmla="*/ 221 w 228"/>
                <a:gd name="T17" fmla="*/ 450 h 104"/>
                <a:gd name="T18" fmla="*/ 464 w 228"/>
                <a:gd name="T19" fmla="*/ 523 h 104"/>
                <a:gd name="T20" fmla="*/ 874 w 228"/>
                <a:gd name="T21" fmla="*/ 528 h 104"/>
                <a:gd name="T22" fmla="*/ 1033 w 228"/>
                <a:gd name="T23" fmla="*/ 406 h 104"/>
                <a:gd name="T24" fmla="*/ 957 w 228"/>
                <a:gd name="T25" fmla="*/ 281 h 104"/>
                <a:gd name="T26" fmla="*/ 839 w 228"/>
                <a:gd name="T27" fmla="*/ 260 h 104"/>
                <a:gd name="T28" fmla="*/ 680 w 228"/>
                <a:gd name="T29" fmla="*/ 190 h 104"/>
                <a:gd name="T30" fmla="*/ 594 w 228"/>
                <a:gd name="T31" fmla="*/ 117 h 104"/>
                <a:gd name="T32" fmla="*/ 511 w 228"/>
                <a:gd name="T33" fmla="*/ 36 h 104"/>
                <a:gd name="T34" fmla="*/ 492 w 228"/>
                <a:gd name="T35" fmla="*/ 0 h 10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28" h="104">
                  <a:moveTo>
                    <a:pt x="102" y="3"/>
                  </a:moveTo>
                  <a:cubicBezTo>
                    <a:pt x="102" y="4"/>
                    <a:pt x="101" y="6"/>
                    <a:pt x="99" y="9"/>
                  </a:cubicBezTo>
                  <a:cubicBezTo>
                    <a:pt x="92" y="16"/>
                    <a:pt x="89" y="25"/>
                    <a:pt x="89" y="30"/>
                  </a:cubicBezTo>
                  <a:cubicBezTo>
                    <a:pt x="89" y="34"/>
                    <a:pt x="86" y="36"/>
                    <a:pt x="83" y="38"/>
                  </a:cubicBezTo>
                  <a:cubicBezTo>
                    <a:pt x="79" y="40"/>
                    <a:pt x="49" y="44"/>
                    <a:pt x="33" y="37"/>
                  </a:cubicBezTo>
                  <a:cubicBezTo>
                    <a:pt x="17" y="29"/>
                    <a:pt x="11" y="22"/>
                    <a:pt x="11" y="22"/>
                  </a:cubicBezTo>
                  <a:cubicBezTo>
                    <a:pt x="7" y="26"/>
                    <a:pt x="0" y="45"/>
                    <a:pt x="5" y="65"/>
                  </a:cubicBezTo>
                  <a:cubicBezTo>
                    <a:pt x="6" y="68"/>
                    <a:pt x="9" y="72"/>
                    <a:pt x="11" y="73"/>
                  </a:cubicBezTo>
                  <a:cubicBezTo>
                    <a:pt x="12" y="75"/>
                    <a:pt x="34" y="80"/>
                    <a:pt x="48" y="80"/>
                  </a:cubicBezTo>
                  <a:cubicBezTo>
                    <a:pt x="62" y="81"/>
                    <a:pt x="88" y="88"/>
                    <a:pt x="102" y="93"/>
                  </a:cubicBezTo>
                  <a:cubicBezTo>
                    <a:pt x="116" y="97"/>
                    <a:pt x="159" y="104"/>
                    <a:pt x="192" y="94"/>
                  </a:cubicBezTo>
                  <a:cubicBezTo>
                    <a:pt x="212" y="87"/>
                    <a:pt x="226" y="79"/>
                    <a:pt x="227" y="72"/>
                  </a:cubicBezTo>
                  <a:cubicBezTo>
                    <a:pt x="228" y="65"/>
                    <a:pt x="222" y="53"/>
                    <a:pt x="210" y="50"/>
                  </a:cubicBezTo>
                  <a:cubicBezTo>
                    <a:pt x="199" y="48"/>
                    <a:pt x="194" y="48"/>
                    <a:pt x="184" y="46"/>
                  </a:cubicBezTo>
                  <a:cubicBezTo>
                    <a:pt x="174" y="44"/>
                    <a:pt x="159" y="39"/>
                    <a:pt x="149" y="34"/>
                  </a:cubicBezTo>
                  <a:cubicBezTo>
                    <a:pt x="139" y="29"/>
                    <a:pt x="135" y="26"/>
                    <a:pt x="130" y="21"/>
                  </a:cubicBezTo>
                  <a:cubicBezTo>
                    <a:pt x="124" y="16"/>
                    <a:pt x="116" y="3"/>
                    <a:pt x="112" y="6"/>
                  </a:cubicBezTo>
                  <a:cubicBezTo>
                    <a:pt x="111" y="3"/>
                    <a:pt x="109" y="2"/>
                    <a:pt x="108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7" name="Freeform 341">
              <a:extLst>
                <a:ext uri="{FF2B5EF4-FFF2-40B4-BE49-F238E27FC236}">
                  <a16:creationId xmlns:a16="http://schemas.microsoft.com/office/drawing/2014/main" id="{07E812F1-67AD-4F73-AA39-1E84A4C5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540"/>
              <a:ext cx="56" cy="30"/>
            </a:xfrm>
            <a:custGeom>
              <a:avLst/>
              <a:gdLst>
                <a:gd name="T0" fmla="*/ 8 w 34"/>
                <a:gd name="T1" fmla="*/ 65 h 17"/>
                <a:gd name="T2" fmla="*/ 49 w 34"/>
                <a:gd name="T3" fmla="*/ 49 h 17"/>
                <a:gd name="T4" fmla="*/ 49 w 34"/>
                <a:gd name="T5" fmla="*/ 7 h 17"/>
                <a:gd name="T6" fmla="*/ 81 w 34"/>
                <a:gd name="T7" fmla="*/ 81 h 17"/>
                <a:gd name="T8" fmla="*/ 119 w 34"/>
                <a:gd name="T9" fmla="*/ 7 h 17"/>
                <a:gd name="T10" fmla="*/ 147 w 34"/>
                <a:gd name="T11" fmla="*/ 9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17">
                  <a:moveTo>
                    <a:pt x="2" y="12"/>
                  </a:moveTo>
                  <a:cubicBezTo>
                    <a:pt x="0" y="6"/>
                    <a:pt x="10" y="0"/>
                    <a:pt x="11" y="9"/>
                  </a:cubicBezTo>
                  <a:cubicBezTo>
                    <a:pt x="9" y="6"/>
                    <a:pt x="9" y="4"/>
                    <a:pt x="11" y="1"/>
                  </a:cubicBezTo>
                  <a:cubicBezTo>
                    <a:pt x="15" y="5"/>
                    <a:pt x="17" y="10"/>
                    <a:pt x="18" y="15"/>
                  </a:cubicBezTo>
                  <a:cubicBezTo>
                    <a:pt x="17" y="11"/>
                    <a:pt x="22" y="1"/>
                    <a:pt x="27" y="1"/>
                  </a:cubicBezTo>
                  <a:cubicBezTo>
                    <a:pt x="33" y="1"/>
                    <a:pt x="34" y="13"/>
                    <a:pt x="33" y="17"/>
                  </a:cubicBezTo>
                </a:path>
              </a:pathLst>
            </a:custGeom>
            <a:noFill/>
            <a:ln w="11113" cap="flat">
              <a:solidFill>
                <a:srgbClr val="3E332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342">
              <a:extLst>
                <a:ext uri="{FF2B5EF4-FFF2-40B4-BE49-F238E27FC236}">
                  <a16:creationId xmlns:a16="http://schemas.microsoft.com/office/drawing/2014/main" id="{B25B477D-8083-4739-94A9-E61F111E8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109"/>
              <a:ext cx="808" cy="1395"/>
            </a:xfrm>
            <a:custGeom>
              <a:avLst/>
              <a:gdLst>
                <a:gd name="T0" fmla="*/ 2155 w 487"/>
                <a:gd name="T1" fmla="*/ 1071 h 788"/>
                <a:gd name="T2" fmla="*/ 2018 w 487"/>
                <a:gd name="T3" fmla="*/ 931 h 788"/>
                <a:gd name="T4" fmla="*/ 1495 w 487"/>
                <a:gd name="T5" fmla="*/ 517 h 788"/>
                <a:gd name="T6" fmla="*/ 1206 w 487"/>
                <a:gd name="T7" fmla="*/ 304 h 788"/>
                <a:gd name="T8" fmla="*/ 1200 w 487"/>
                <a:gd name="T9" fmla="*/ 322 h 788"/>
                <a:gd name="T10" fmla="*/ 168 w 487"/>
                <a:gd name="T11" fmla="*/ 0 h 788"/>
                <a:gd name="T12" fmla="*/ 166 w 487"/>
                <a:gd name="T13" fmla="*/ 0 h 788"/>
                <a:gd name="T14" fmla="*/ 37 w 487"/>
                <a:gd name="T15" fmla="*/ 643 h 788"/>
                <a:gd name="T16" fmla="*/ 251 w 487"/>
                <a:gd name="T17" fmla="*/ 1029 h 788"/>
                <a:gd name="T18" fmla="*/ 430 w 487"/>
                <a:gd name="T19" fmla="*/ 1232 h 788"/>
                <a:gd name="T20" fmla="*/ 685 w 487"/>
                <a:gd name="T21" fmla="*/ 1655 h 788"/>
                <a:gd name="T22" fmla="*/ 727 w 487"/>
                <a:gd name="T23" fmla="*/ 1749 h 788"/>
                <a:gd name="T24" fmla="*/ 727 w 487"/>
                <a:gd name="T25" fmla="*/ 1749 h 788"/>
                <a:gd name="T26" fmla="*/ 776 w 487"/>
                <a:gd name="T27" fmla="*/ 1875 h 788"/>
                <a:gd name="T28" fmla="*/ 798 w 487"/>
                <a:gd name="T29" fmla="*/ 2018 h 788"/>
                <a:gd name="T30" fmla="*/ 845 w 487"/>
                <a:gd name="T31" fmla="*/ 2038 h 788"/>
                <a:gd name="T32" fmla="*/ 859 w 487"/>
                <a:gd name="T33" fmla="*/ 2108 h 788"/>
                <a:gd name="T34" fmla="*/ 886 w 487"/>
                <a:gd name="T35" fmla="*/ 2231 h 788"/>
                <a:gd name="T36" fmla="*/ 927 w 487"/>
                <a:gd name="T37" fmla="*/ 2259 h 788"/>
                <a:gd name="T38" fmla="*/ 927 w 487"/>
                <a:gd name="T39" fmla="*/ 2331 h 788"/>
                <a:gd name="T40" fmla="*/ 931 w 487"/>
                <a:gd name="T41" fmla="*/ 2369 h 788"/>
                <a:gd name="T42" fmla="*/ 931 w 487"/>
                <a:gd name="T43" fmla="*/ 2613 h 788"/>
                <a:gd name="T44" fmla="*/ 927 w 487"/>
                <a:gd name="T45" fmla="*/ 2824 h 788"/>
                <a:gd name="T46" fmla="*/ 914 w 487"/>
                <a:gd name="T47" fmla="*/ 2880 h 788"/>
                <a:gd name="T48" fmla="*/ 931 w 487"/>
                <a:gd name="T49" fmla="*/ 2940 h 788"/>
                <a:gd name="T50" fmla="*/ 922 w 487"/>
                <a:gd name="T51" fmla="*/ 3056 h 788"/>
                <a:gd name="T52" fmla="*/ 941 w 487"/>
                <a:gd name="T53" fmla="*/ 3112 h 788"/>
                <a:gd name="T54" fmla="*/ 927 w 487"/>
                <a:gd name="T55" fmla="*/ 3174 h 788"/>
                <a:gd name="T56" fmla="*/ 957 w 487"/>
                <a:gd name="T57" fmla="*/ 3300 h 788"/>
                <a:gd name="T58" fmla="*/ 986 w 487"/>
                <a:gd name="T59" fmla="*/ 3833 h 788"/>
                <a:gd name="T60" fmla="*/ 1019 w 487"/>
                <a:gd name="T61" fmla="*/ 4072 h 788"/>
                <a:gd name="T62" fmla="*/ 991 w 487"/>
                <a:gd name="T63" fmla="*/ 4272 h 788"/>
                <a:gd name="T64" fmla="*/ 1107 w 487"/>
                <a:gd name="T65" fmla="*/ 4350 h 788"/>
                <a:gd name="T66" fmla="*/ 1287 w 487"/>
                <a:gd name="T67" fmla="*/ 4358 h 788"/>
                <a:gd name="T68" fmla="*/ 1483 w 487"/>
                <a:gd name="T69" fmla="*/ 4178 h 788"/>
                <a:gd name="T70" fmla="*/ 1470 w 487"/>
                <a:gd name="T71" fmla="*/ 4020 h 788"/>
                <a:gd name="T72" fmla="*/ 1467 w 487"/>
                <a:gd name="T73" fmla="*/ 3911 h 788"/>
                <a:gd name="T74" fmla="*/ 1467 w 487"/>
                <a:gd name="T75" fmla="*/ 3732 h 788"/>
                <a:gd name="T76" fmla="*/ 1490 w 487"/>
                <a:gd name="T77" fmla="*/ 3636 h 788"/>
                <a:gd name="T78" fmla="*/ 1475 w 487"/>
                <a:gd name="T79" fmla="*/ 3523 h 788"/>
                <a:gd name="T80" fmla="*/ 1511 w 487"/>
                <a:gd name="T81" fmla="*/ 3156 h 788"/>
                <a:gd name="T82" fmla="*/ 1530 w 487"/>
                <a:gd name="T83" fmla="*/ 2868 h 788"/>
                <a:gd name="T84" fmla="*/ 1511 w 487"/>
                <a:gd name="T85" fmla="*/ 2613 h 788"/>
                <a:gd name="T86" fmla="*/ 1538 w 487"/>
                <a:gd name="T87" fmla="*/ 2340 h 788"/>
                <a:gd name="T88" fmla="*/ 1545 w 487"/>
                <a:gd name="T89" fmla="*/ 2096 h 788"/>
                <a:gd name="T90" fmla="*/ 1538 w 487"/>
                <a:gd name="T91" fmla="*/ 2068 h 788"/>
                <a:gd name="T92" fmla="*/ 1545 w 487"/>
                <a:gd name="T93" fmla="*/ 2068 h 788"/>
                <a:gd name="T94" fmla="*/ 1754 w 487"/>
                <a:gd name="T95" fmla="*/ 1931 h 788"/>
                <a:gd name="T96" fmla="*/ 1891 w 487"/>
                <a:gd name="T97" fmla="*/ 1807 h 788"/>
                <a:gd name="T98" fmla="*/ 2129 w 487"/>
                <a:gd name="T99" fmla="*/ 1592 h 788"/>
                <a:gd name="T100" fmla="*/ 2218 w 487"/>
                <a:gd name="T101" fmla="*/ 1289 h 788"/>
                <a:gd name="T102" fmla="*/ 2155 w 487"/>
                <a:gd name="T103" fmla="*/ 1071 h 78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87" h="788">
                  <a:moveTo>
                    <a:pt x="472" y="193"/>
                  </a:moveTo>
                  <a:cubicBezTo>
                    <a:pt x="458" y="178"/>
                    <a:pt x="442" y="168"/>
                    <a:pt x="442" y="168"/>
                  </a:cubicBezTo>
                  <a:cubicBezTo>
                    <a:pt x="428" y="154"/>
                    <a:pt x="358" y="109"/>
                    <a:pt x="327" y="93"/>
                  </a:cubicBezTo>
                  <a:cubicBezTo>
                    <a:pt x="308" y="83"/>
                    <a:pt x="283" y="67"/>
                    <a:pt x="264" y="55"/>
                  </a:cubicBezTo>
                  <a:cubicBezTo>
                    <a:pt x="264" y="56"/>
                    <a:pt x="263" y="57"/>
                    <a:pt x="263" y="58"/>
                  </a:cubicBezTo>
                  <a:cubicBezTo>
                    <a:pt x="209" y="92"/>
                    <a:pt x="45" y="34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8" y="30"/>
                    <a:pt x="0" y="83"/>
                    <a:pt x="8" y="116"/>
                  </a:cubicBezTo>
                  <a:cubicBezTo>
                    <a:pt x="16" y="149"/>
                    <a:pt x="44" y="168"/>
                    <a:pt x="55" y="185"/>
                  </a:cubicBezTo>
                  <a:cubicBezTo>
                    <a:pt x="66" y="202"/>
                    <a:pt x="74" y="214"/>
                    <a:pt x="94" y="222"/>
                  </a:cubicBezTo>
                  <a:cubicBezTo>
                    <a:pt x="114" y="230"/>
                    <a:pt x="132" y="273"/>
                    <a:pt x="150" y="298"/>
                  </a:cubicBezTo>
                  <a:cubicBezTo>
                    <a:pt x="152" y="303"/>
                    <a:pt x="155" y="308"/>
                    <a:pt x="159" y="315"/>
                  </a:cubicBezTo>
                  <a:cubicBezTo>
                    <a:pt x="159" y="315"/>
                    <a:pt x="159" y="315"/>
                    <a:pt x="159" y="315"/>
                  </a:cubicBezTo>
                  <a:cubicBezTo>
                    <a:pt x="165" y="322"/>
                    <a:pt x="168" y="329"/>
                    <a:pt x="170" y="338"/>
                  </a:cubicBezTo>
                  <a:cubicBezTo>
                    <a:pt x="172" y="346"/>
                    <a:pt x="170" y="357"/>
                    <a:pt x="175" y="364"/>
                  </a:cubicBezTo>
                  <a:cubicBezTo>
                    <a:pt x="177" y="366"/>
                    <a:pt x="182" y="364"/>
                    <a:pt x="185" y="367"/>
                  </a:cubicBezTo>
                  <a:cubicBezTo>
                    <a:pt x="189" y="372"/>
                    <a:pt x="187" y="374"/>
                    <a:pt x="188" y="380"/>
                  </a:cubicBezTo>
                  <a:cubicBezTo>
                    <a:pt x="190" y="388"/>
                    <a:pt x="190" y="395"/>
                    <a:pt x="194" y="402"/>
                  </a:cubicBezTo>
                  <a:cubicBezTo>
                    <a:pt x="195" y="404"/>
                    <a:pt x="201" y="404"/>
                    <a:pt x="203" y="407"/>
                  </a:cubicBezTo>
                  <a:cubicBezTo>
                    <a:pt x="204" y="410"/>
                    <a:pt x="201" y="417"/>
                    <a:pt x="203" y="420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42"/>
                    <a:pt x="202" y="457"/>
                    <a:pt x="204" y="471"/>
                  </a:cubicBezTo>
                  <a:cubicBezTo>
                    <a:pt x="206" y="483"/>
                    <a:pt x="205" y="498"/>
                    <a:pt x="203" y="509"/>
                  </a:cubicBezTo>
                  <a:cubicBezTo>
                    <a:pt x="202" y="513"/>
                    <a:pt x="199" y="515"/>
                    <a:pt x="200" y="519"/>
                  </a:cubicBezTo>
                  <a:cubicBezTo>
                    <a:pt x="200" y="523"/>
                    <a:pt x="204" y="526"/>
                    <a:pt x="204" y="530"/>
                  </a:cubicBezTo>
                  <a:cubicBezTo>
                    <a:pt x="205" y="538"/>
                    <a:pt x="200" y="543"/>
                    <a:pt x="202" y="551"/>
                  </a:cubicBezTo>
                  <a:cubicBezTo>
                    <a:pt x="202" y="554"/>
                    <a:pt x="206" y="557"/>
                    <a:pt x="206" y="561"/>
                  </a:cubicBezTo>
                  <a:cubicBezTo>
                    <a:pt x="206" y="565"/>
                    <a:pt x="203" y="569"/>
                    <a:pt x="203" y="572"/>
                  </a:cubicBezTo>
                  <a:cubicBezTo>
                    <a:pt x="203" y="580"/>
                    <a:pt x="209" y="587"/>
                    <a:pt x="210" y="595"/>
                  </a:cubicBezTo>
                  <a:cubicBezTo>
                    <a:pt x="215" y="627"/>
                    <a:pt x="213" y="659"/>
                    <a:pt x="216" y="691"/>
                  </a:cubicBezTo>
                  <a:cubicBezTo>
                    <a:pt x="218" y="706"/>
                    <a:pt x="222" y="720"/>
                    <a:pt x="223" y="734"/>
                  </a:cubicBezTo>
                  <a:cubicBezTo>
                    <a:pt x="223" y="746"/>
                    <a:pt x="225" y="762"/>
                    <a:pt x="217" y="770"/>
                  </a:cubicBezTo>
                  <a:cubicBezTo>
                    <a:pt x="224" y="774"/>
                    <a:pt x="234" y="784"/>
                    <a:pt x="242" y="784"/>
                  </a:cubicBezTo>
                  <a:cubicBezTo>
                    <a:pt x="252" y="785"/>
                    <a:pt x="272" y="788"/>
                    <a:pt x="282" y="786"/>
                  </a:cubicBezTo>
                  <a:cubicBezTo>
                    <a:pt x="298" y="781"/>
                    <a:pt x="319" y="783"/>
                    <a:pt x="325" y="753"/>
                  </a:cubicBezTo>
                  <a:cubicBezTo>
                    <a:pt x="318" y="743"/>
                    <a:pt x="322" y="734"/>
                    <a:pt x="322" y="725"/>
                  </a:cubicBezTo>
                  <a:cubicBezTo>
                    <a:pt x="322" y="718"/>
                    <a:pt x="320" y="711"/>
                    <a:pt x="321" y="705"/>
                  </a:cubicBezTo>
                  <a:cubicBezTo>
                    <a:pt x="323" y="695"/>
                    <a:pt x="322" y="684"/>
                    <a:pt x="321" y="673"/>
                  </a:cubicBezTo>
                  <a:cubicBezTo>
                    <a:pt x="320" y="663"/>
                    <a:pt x="323" y="664"/>
                    <a:pt x="326" y="655"/>
                  </a:cubicBezTo>
                  <a:cubicBezTo>
                    <a:pt x="330" y="645"/>
                    <a:pt x="325" y="645"/>
                    <a:pt x="323" y="635"/>
                  </a:cubicBezTo>
                  <a:cubicBezTo>
                    <a:pt x="318" y="615"/>
                    <a:pt x="328" y="589"/>
                    <a:pt x="331" y="569"/>
                  </a:cubicBezTo>
                  <a:cubicBezTo>
                    <a:pt x="333" y="551"/>
                    <a:pt x="332" y="535"/>
                    <a:pt x="335" y="517"/>
                  </a:cubicBezTo>
                  <a:cubicBezTo>
                    <a:pt x="338" y="502"/>
                    <a:pt x="328" y="487"/>
                    <a:pt x="331" y="471"/>
                  </a:cubicBezTo>
                  <a:cubicBezTo>
                    <a:pt x="335" y="455"/>
                    <a:pt x="335" y="439"/>
                    <a:pt x="337" y="422"/>
                  </a:cubicBezTo>
                  <a:cubicBezTo>
                    <a:pt x="338" y="410"/>
                    <a:pt x="343" y="390"/>
                    <a:pt x="338" y="378"/>
                  </a:cubicBezTo>
                  <a:cubicBezTo>
                    <a:pt x="338" y="376"/>
                    <a:pt x="338" y="375"/>
                    <a:pt x="337" y="373"/>
                  </a:cubicBezTo>
                  <a:cubicBezTo>
                    <a:pt x="338" y="373"/>
                    <a:pt x="338" y="373"/>
                    <a:pt x="338" y="373"/>
                  </a:cubicBezTo>
                  <a:cubicBezTo>
                    <a:pt x="353" y="360"/>
                    <a:pt x="373" y="354"/>
                    <a:pt x="384" y="348"/>
                  </a:cubicBezTo>
                  <a:cubicBezTo>
                    <a:pt x="394" y="341"/>
                    <a:pt x="404" y="336"/>
                    <a:pt x="414" y="326"/>
                  </a:cubicBezTo>
                  <a:cubicBezTo>
                    <a:pt x="428" y="314"/>
                    <a:pt x="454" y="302"/>
                    <a:pt x="466" y="287"/>
                  </a:cubicBezTo>
                  <a:cubicBezTo>
                    <a:pt x="477" y="272"/>
                    <a:pt x="486" y="250"/>
                    <a:pt x="486" y="232"/>
                  </a:cubicBezTo>
                  <a:cubicBezTo>
                    <a:pt x="486" y="215"/>
                    <a:pt x="487" y="208"/>
                    <a:pt x="472" y="193"/>
                  </a:cubicBezTo>
                  <a:close/>
                </a:path>
              </a:pathLst>
            </a:custGeom>
            <a:solidFill>
              <a:srgbClr val="6FB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343">
              <a:extLst>
                <a:ext uri="{FF2B5EF4-FFF2-40B4-BE49-F238E27FC236}">
                  <a16:creationId xmlns:a16="http://schemas.microsoft.com/office/drawing/2014/main" id="{19E171D6-19DF-453F-A6F1-CD5970B9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364"/>
              <a:ext cx="86" cy="186"/>
            </a:xfrm>
            <a:custGeom>
              <a:avLst/>
              <a:gdLst>
                <a:gd name="T0" fmla="*/ 33 w 52"/>
                <a:gd name="T1" fmla="*/ 89 h 105"/>
                <a:gd name="T2" fmla="*/ 139 w 52"/>
                <a:gd name="T3" fmla="*/ 583 h 105"/>
                <a:gd name="T4" fmla="*/ 235 w 52"/>
                <a:gd name="T5" fmla="*/ 556 h 105"/>
                <a:gd name="T6" fmla="*/ 167 w 52"/>
                <a:gd name="T7" fmla="*/ 345 h 105"/>
                <a:gd name="T8" fmla="*/ 112 w 52"/>
                <a:gd name="T9" fmla="*/ 195 h 105"/>
                <a:gd name="T10" fmla="*/ 13 w 52"/>
                <a:gd name="T11" fmla="*/ 0 h 1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05">
                  <a:moveTo>
                    <a:pt x="7" y="16"/>
                  </a:moveTo>
                  <a:cubicBezTo>
                    <a:pt x="0" y="49"/>
                    <a:pt x="15" y="76"/>
                    <a:pt x="31" y="105"/>
                  </a:cubicBezTo>
                  <a:cubicBezTo>
                    <a:pt x="37" y="100"/>
                    <a:pt x="44" y="99"/>
                    <a:pt x="52" y="100"/>
                  </a:cubicBezTo>
                  <a:cubicBezTo>
                    <a:pt x="39" y="92"/>
                    <a:pt x="14" y="76"/>
                    <a:pt x="37" y="62"/>
                  </a:cubicBezTo>
                  <a:cubicBezTo>
                    <a:pt x="22" y="66"/>
                    <a:pt x="21" y="43"/>
                    <a:pt x="25" y="35"/>
                  </a:cubicBezTo>
                  <a:cubicBezTo>
                    <a:pt x="13" y="25"/>
                    <a:pt x="11" y="13"/>
                    <a:pt x="3" y="0"/>
                  </a:cubicBezTo>
                </a:path>
              </a:pathLst>
            </a:custGeom>
            <a:solidFill>
              <a:srgbClr val="379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344">
              <a:extLst>
                <a:ext uri="{FF2B5EF4-FFF2-40B4-BE49-F238E27FC236}">
                  <a16:creationId xmlns:a16="http://schemas.microsoft.com/office/drawing/2014/main" id="{CC7AC355-4631-40DF-8E82-2DF084A6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2575"/>
              <a:ext cx="271" cy="177"/>
            </a:xfrm>
            <a:custGeom>
              <a:avLst/>
              <a:gdLst>
                <a:gd name="T0" fmla="*/ 105 w 163"/>
                <a:gd name="T1" fmla="*/ 322 h 100"/>
                <a:gd name="T2" fmla="*/ 175 w 163"/>
                <a:gd name="T3" fmla="*/ 538 h 100"/>
                <a:gd name="T4" fmla="*/ 414 w 163"/>
                <a:gd name="T5" fmla="*/ 350 h 100"/>
                <a:gd name="T6" fmla="*/ 750 w 163"/>
                <a:gd name="T7" fmla="*/ 16 h 100"/>
                <a:gd name="T8" fmla="*/ 605 w 163"/>
                <a:gd name="T9" fmla="*/ 37 h 100"/>
                <a:gd name="T10" fmla="*/ 497 w 163"/>
                <a:gd name="T11" fmla="*/ 131 h 100"/>
                <a:gd name="T12" fmla="*/ 437 w 163"/>
                <a:gd name="T13" fmla="*/ 253 h 100"/>
                <a:gd name="T14" fmla="*/ 293 w 163"/>
                <a:gd name="T15" fmla="*/ 280 h 100"/>
                <a:gd name="T16" fmla="*/ 188 w 163"/>
                <a:gd name="T17" fmla="*/ 57 h 100"/>
                <a:gd name="T18" fmla="*/ 0 w 163"/>
                <a:gd name="T19" fmla="*/ 16 h 100"/>
                <a:gd name="T20" fmla="*/ 75 w 163"/>
                <a:gd name="T21" fmla="*/ 211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3" h="100">
                  <a:moveTo>
                    <a:pt x="23" y="58"/>
                  </a:moveTo>
                  <a:cubicBezTo>
                    <a:pt x="34" y="66"/>
                    <a:pt x="20" y="93"/>
                    <a:pt x="38" y="97"/>
                  </a:cubicBezTo>
                  <a:cubicBezTo>
                    <a:pt x="50" y="100"/>
                    <a:pt x="80" y="71"/>
                    <a:pt x="90" y="63"/>
                  </a:cubicBezTo>
                  <a:cubicBezTo>
                    <a:pt x="110" y="48"/>
                    <a:pt x="157" y="31"/>
                    <a:pt x="163" y="3"/>
                  </a:cubicBezTo>
                  <a:cubicBezTo>
                    <a:pt x="156" y="14"/>
                    <a:pt x="138" y="26"/>
                    <a:pt x="132" y="7"/>
                  </a:cubicBezTo>
                  <a:cubicBezTo>
                    <a:pt x="139" y="24"/>
                    <a:pt x="121" y="30"/>
                    <a:pt x="108" y="24"/>
                  </a:cubicBezTo>
                  <a:cubicBezTo>
                    <a:pt x="105" y="33"/>
                    <a:pt x="106" y="41"/>
                    <a:pt x="95" y="46"/>
                  </a:cubicBezTo>
                  <a:cubicBezTo>
                    <a:pt x="90" y="48"/>
                    <a:pt x="70" y="51"/>
                    <a:pt x="64" y="50"/>
                  </a:cubicBezTo>
                  <a:cubicBezTo>
                    <a:pt x="50" y="50"/>
                    <a:pt x="17" y="19"/>
                    <a:pt x="41" y="10"/>
                  </a:cubicBezTo>
                  <a:cubicBezTo>
                    <a:pt x="31" y="3"/>
                    <a:pt x="12" y="0"/>
                    <a:pt x="0" y="3"/>
                  </a:cubicBezTo>
                  <a:cubicBezTo>
                    <a:pt x="0" y="16"/>
                    <a:pt x="12" y="27"/>
                    <a:pt x="16" y="38"/>
                  </a:cubicBezTo>
                </a:path>
              </a:pathLst>
            </a:custGeom>
            <a:solidFill>
              <a:srgbClr val="379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345">
              <a:extLst>
                <a:ext uri="{FF2B5EF4-FFF2-40B4-BE49-F238E27FC236}">
                  <a16:creationId xmlns:a16="http://schemas.microsoft.com/office/drawing/2014/main" id="{2B53349E-132A-4802-8A30-62682ABC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2109"/>
              <a:ext cx="808" cy="1395"/>
            </a:xfrm>
            <a:custGeom>
              <a:avLst/>
              <a:gdLst>
                <a:gd name="T0" fmla="*/ 2155 w 487"/>
                <a:gd name="T1" fmla="*/ 1071 h 788"/>
                <a:gd name="T2" fmla="*/ 2018 w 487"/>
                <a:gd name="T3" fmla="*/ 931 h 788"/>
                <a:gd name="T4" fmla="*/ 1495 w 487"/>
                <a:gd name="T5" fmla="*/ 517 h 788"/>
                <a:gd name="T6" fmla="*/ 1206 w 487"/>
                <a:gd name="T7" fmla="*/ 304 h 788"/>
                <a:gd name="T8" fmla="*/ 1200 w 487"/>
                <a:gd name="T9" fmla="*/ 322 h 788"/>
                <a:gd name="T10" fmla="*/ 168 w 487"/>
                <a:gd name="T11" fmla="*/ 0 h 788"/>
                <a:gd name="T12" fmla="*/ 166 w 487"/>
                <a:gd name="T13" fmla="*/ 0 h 788"/>
                <a:gd name="T14" fmla="*/ 37 w 487"/>
                <a:gd name="T15" fmla="*/ 643 h 788"/>
                <a:gd name="T16" fmla="*/ 251 w 487"/>
                <a:gd name="T17" fmla="*/ 1029 h 788"/>
                <a:gd name="T18" fmla="*/ 430 w 487"/>
                <a:gd name="T19" fmla="*/ 1232 h 788"/>
                <a:gd name="T20" fmla="*/ 685 w 487"/>
                <a:gd name="T21" fmla="*/ 1655 h 788"/>
                <a:gd name="T22" fmla="*/ 727 w 487"/>
                <a:gd name="T23" fmla="*/ 1749 h 788"/>
                <a:gd name="T24" fmla="*/ 727 w 487"/>
                <a:gd name="T25" fmla="*/ 1749 h 788"/>
                <a:gd name="T26" fmla="*/ 776 w 487"/>
                <a:gd name="T27" fmla="*/ 1875 h 788"/>
                <a:gd name="T28" fmla="*/ 798 w 487"/>
                <a:gd name="T29" fmla="*/ 2018 h 788"/>
                <a:gd name="T30" fmla="*/ 845 w 487"/>
                <a:gd name="T31" fmla="*/ 2038 h 788"/>
                <a:gd name="T32" fmla="*/ 859 w 487"/>
                <a:gd name="T33" fmla="*/ 2108 h 788"/>
                <a:gd name="T34" fmla="*/ 886 w 487"/>
                <a:gd name="T35" fmla="*/ 2231 h 788"/>
                <a:gd name="T36" fmla="*/ 927 w 487"/>
                <a:gd name="T37" fmla="*/ 2259 h 788"/>
                <a:gd name="T38" fmla="*/ 927 w 487"/>
                <a:gd name="T39" fmla="*/ 2331 h 788"/>
                <a:gd name="T40" fmla="*/ 931 w 487"/>
                <a:gd name="T41" fmla="*/ 2369 h 788"/>
                <a:gd name="T42" fmla="*/ 931 w 487"/>
                <a:gd name="T43" fmla="*/ 2613 h 788"/>
                <a:gd name="T44" fmla="*/ 927 w 487"/>
                <a:gd name="T45" fmla="*/ 2824 h 788"/>
                <a:gd name="T46" fmla="*/ 914 w 487"/>
                <a:gd name="T47" fmla="*/ 2880 h 788"/>
                <a:gd name="T48" fmla="*/ 931 w 487"/>
                <a:gd name="T49" fmla="*/ 2940 h 788"/>
                <a:gd name="T50" fmla="*/ 922 w 487"/>
                <a:gd name="T51" fmla="*/ 3056 h 788"/>
                <a:gd name="T52" fmla="*/ 941 w 487"/>
                <a:gd name="T53" fmla="*/ 3112 h 788"/>
                <a:gd name="T54" fmla="*/ 927 w 487"/>
                <a:gd name="T55" fmla="*/ 3174 h 788"/>
                <a:gd name="T56" fmla="*/ 957 w 487"/>
                <a:gd name="T57" fmla="*/ 3300 h 788"/>
                <a:gd name="T58" fmla="*/ 986 w 487"/>
                <a:gd name="T59" fmla="*/ 3833 h 788"/>
                <a:gd name="T60" fmla="*/ 1019 w 487"/>
                <a:gd name="T61" fmla="*/ 4072 h 788"/>
                <a:gd name="T62" fmla="*/ 991 w 487"/>
                <a:gd name="T63" fmla="*/ 4272 h 788"/>
                <a:gd name="T64" fmla="*/ 1107 w 487"/>
                <a:gd name="T65" fmla="*/ 4350 h 788"/>
                <a:gd name="T66" fmla="*/ 1287 w 487"/>
                <a:gd name="T67" fmla="*/ 4358 h 788"/>
                <a:gd name="T68" fmla="*/ 1483 w 487"/>
                <a:gd name="T69" fmla="*/ 4178 h 788"/>
                <a:gd name="T70" fmla="*/ 1470 w 487"/>
                <a:gd name="T71" fmla="*/ 4020 h 788"/>
                <a:gd name="T72" fmla="*/ 1467 w 487"/>
                <a:gd name="T73" fmla="*/ 3911 h 788"/>
                <a:gd name="T74" fmla="*/ 1467 w 487"/>
                <a:gd name="T75" fmla="*/ 3732 h 788"/>
                <a:gd name="T76" fmla="*/ 1490 w 487"/>
                <a:gd name="T77" fmla="*/ 3636 h 788"/>
                <a:gd name="T78" fmla="*/ 1475 w 487"/>
                <a:gd name="T79" fmla="*/ 3523 h 788"/>
                <a:gd name="T80" fmla="*/ 1511 w 487"/>
                <a:gd name="T81" fmla="*/ 3156 h 788"/>
                <a:gd name="T82" fmla="*/ 1530 w 487"/>
                <a:gd name="T83" fmla="*/ 2868 h 788"/>
                <a:gd name="T84" fmla="*/ 1511 w 487"/>
                <a:gd name="T85" fmla="*/ 2613 h 788"/>
                <a:gd name="T86" fmla="*/ 1538 w 487"/>
                <a:gd name="T87" fmla="*/ 2340 h 788"/>
                <a:gd name="T88" fmla="*/ 1545 w 487"/>
                <a:gd name="T89" fmla="*/ 2096 h 788"/>
                <a:gd name="T90" fmla="*/ 1538 w 487"/>
                <a:gd name="T91" fmla="*/ 2068 h 788"/>
                <a:gd name="T92" fmla="*/ 1545 w 487"/>
                <a:gd name="T93" fmla="*/ 2068 h 788"/>
                <a:gd name="T94" fmla="*/ 1754 w 487"/>
                <a:gd name="T95" fmla="*/ 1931 h 788"/>
                <a:gd name="T96" fmla="*/ 1891 w 487"/>
                <a:gd name="T97" fmla="*/ 1807 h 788"/>
                <a:gd name="T98" fmla="*/ 2129 w 487"/>
                <a:gd name="T99" fmla="*/ 1592 h 788"/>
                <a:gd name="T100" fmla="*/ 2218 w 487"/>
                <a:gd name="T101" fmla="*/ 1289 h 788"/>
                <a:gd name="T102" fmla="*/ 2155 w 487"/>
                <a:gd name="T103" fmla="*/ 1071 h 78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87" h="788">
                  <a:moveTo>
                    <a:pt x="472" y="193"/>
                  </a:moveTo>
                  <a:cubicBezTo>
                    <a:pt x="458" y="178"/>
                    <a:pt x="442" y="168"/>
                    <a:pt x="442" y="168"/>
                  </a:cubicBezTo>
                  <a:cubicBezTo>
                    <a:pt x="428" y="154"/>
                    <a:pt x="358" y="109"/>
                    <a:pt x="327" y="93"/>
                  </a:cubicBezTo>
                  <a:cubicBezTo>
                    <a:pt x="308" y="83"/>
                    <a:pt x="283" y="67"/>
                    <a:pt x="264" y="55"/>
                  </a:cubicBezTo>
                  <a:cubicBezTo>
                    <a:pt x="264" y="56"/>
                    <a:pt x="263" y="57"/>
                    <a:pt x="263" y="58"/>
                  </a:cubicBezTo>
                  <a:cubicBezTo>
                    <a:pt x="209" y="92"/>
                    <a:pt x="45" y="34"/>
                    <a:pt x="37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18" y="30"/>
                    <a:pt x="0" y="83"/>
                    <a:pt x="8" y="116"/>
                  </a:cubicBezTo>
                  <a:cubicBezTo>
                    <a:pt x="16" y="149"/>
                    <a:pt x="44" y="168"/>
                    <a:pt x="55" y="185"/>
                  </a:cubicBezTo>
                  <a:cubicBezTo>
                    <a:pt x="66" y="202"/>
                    <a:pt x="74" y="214"/>
                    <a:pt x="94" y="222"/>
                  </a:cubicBezTo>
                  <a:cubicBezTo>
                    <a:pt x="114" y="230"/>
                    <a:pt x="132" y="273"/>
                    <a:pt x="150" y="298"/>
                  </a:cubicBezTo>
                  <a:cubicBezTo>
                    <a:pt x="152" y="303"/>
                    <a:pt x="155" y="308"/>
                    <a:pt x="159" y="315"/>
                  </a:cubicBezTo>
                  <a:cubicBezTo>
                    <a:pt x="159" y="315"/>
                    <a:pt x="159" y="315"/>
                    <a:pt x="159" y="315"/>
                  </a:cubicBezTo>
                  <a:cubicBezTo>
                    <a:pt x="165" y="322"/>
                    <a:pt x="168" y="329"/>
                    <a:pt x="170" y="338"/>
                  </a:cubicBezTo>
                  <a:cubicBezTo>
                    <a:pt x="172" y="346"/>
                    <a:pt x="170" y="357"/>
                    <a:pt x="175" y="364"/>
                  </a:cubicBezTo>
                  <a:cubicBezTo>
                    <a:pt x="177" y="366"/>
                    <a:pt x="182" y="364"/>
                    <a:pt x="185" y="367"/>
                  </a:cubicBezTo>
                  <a:cubicBezTo>
                    <a:pt x="189" y="372"/>
                    <a:pt x="187" y="374"/>
                    <a:pt x="188" y="380"/>
                  </a:cubicBezTo>
                  <a:cubicBezTo>
                    <a:pt x="190" y="388"/>
                    <a:pt x="190" y="395"/>
                    <a:pt x="194" y="402"/>
                  </a:cubicBezTo>
                  <a:cubicBezTo>
                    <a:pt x="195" y="404"/>
                    <a:pt x="201" y="404"/>
                    <a:pt x="203" y="407"/>
                  </a:cubicBezTo>
                  <a:cubicBezTo>
                    <a:pt x="204" y="410"/>
                    <a:pt x="201" y="417"/>
                    <a:pt x="203" y="420"/>
                  </a:cubicBezTo>
                  <a:cubicBezTo>
                    <a:pt x="204" y="427"/>
                    <a:pt x="204" y="427"/>
                    <a:pt x="204" y="427"/>
                  </a:cubicBezTo>
                  <a:cubicBezTo>
                    <a:pt x="204" y="442"/>
                    <a:pt x="202" y="457"/>
                    <a:pt x="204" y="471"/>
                  </a:cubicBezTo>
                  <a:cubicBezTo>
                    <a:pt x="206" y="483"/>
                    <a:pt x="205" y="498"/>
                    <a:pt x="203" y="509"/>
                  </a:cubicBezTo>
                  <a:cubicBezTo>
                    <a:pt x="202" y="513"/>
                    <a:pt x="199" y="515"/>
                    <a:pt x="200" y="519"/>
                  </a:cubicBezTo>
                  <a:cubicBezTo>
                    <a:pt x="200" y="523"/>
                    <a:pt x="204" y="526"/>
                    <a:pt x="204" y="530"/>
                  </a:cubicBezTo>
                  <a:cubicBezTo>
                    <a:pt x="205" y="538"/>
                    <a:pt x="200" y="543"/>
                    <a:pt x="202" y="551"/>
                  </a:cubicBezTo>
                  <a:cubicBezTo>
                    <a:pt x="202" y="554"/>
                    <a:pt x="206" y="557"/>
                    <a:pt x="206" y="561"/>
                  </a:cubicBezTo>
                  <a:cubicBezTo>
                    <a:pt x="206" y="565"/>
                    <a:pt x="203" y="569"/>
                    <a:pt x="203" y="572"/>
                  </a:cubicBezTo>
                  <a:cubicBezTo>
                    <a:pt x="203" y="580"/>
                    <a:pt x="209" y="587"/>
                    <a:pt x="210" y="595"/>
                  </a:cubicBezTo>
                  <a:cubicBezTo>
                    <a:pt x="215" y="627"/>
                    <a:pt x="213" y="659"/>
                    <a:pt x="216" y="691"/>
                  </a:cubicBezTo>
                  <a:cubicBezTo>
                    <a:pt x="218" y="706"/>
                    <a:pt x="222" y="720"/>
                    <a:pt x="223" y="734"/>
                  </a:cubicBezTo>
                  <a:cubicBezTo>
                    <a:pt x="223" y="746"/>
                    <a:pt x="225" y="762"/>
                    <a:pt x="217" y="770"/>
                  </a:cubicBezTo>
                  <a:cubicBezTo>
                    <a:pt x="224" y="774"/>
                    <a:pt x="234" y="784"/>
                    <a:pt x="242" y="784"/>
                  </a:cubicBezTo>
                  <a:cubicBezTo>
                    <a:pt x="252" y="785"/>
                    <a:pt x="272" y="788"/>
                    <a:pt x="282" y="786"/>
                  </a:cubicBezTo>
                  <a:cubicBezTo>
                    <a:pt x="298" y="781"/>
                    <a:pt x="319" y="783"/>
                    <a:pt x="325" y="753"/>
                  </a:cubicBezTo>
                  <a:cubicBezTo>
                    <a:pt x="318" y="743"/>
                    <a:pt x="322" y="734"/>
                    <a:pt x="322" y="725"/>
                  </a:cubicBezTo>
                  <a:cubicBezTo>
                    <a:pt x="322" y="718"/>
                    <a:pt x="320" y="711"/>
                    <a:pt x="321" y="705"/>
                  </a:cubicBezTo>
                  <a:cubicBezTo>
                    <a:pt x="323" y="695"/>
                    <a:pt x="322" y="684"/>
                    <a:pt x="321" y="673"/>
                  </a:cubicBezTo>
                  <a:cubicBezTo>
                    <a:pt x="320" y="663"/>
                    <a:pt x="323" y="664"/>
                    <a:pt x="326" y="655"/>
                  </a:cubicBezTo>
                  <a:cubicBezTo>
                    <a:pt x="330" y="645"/>
                    <a:pt x="325" y="645"/>
                    <a:pt x="323" y="635"/>
                  </a:cubicBezTo>
                  <a:cubicBezTo>
                    <a:pt x="318" y="615"/>
                    <a:pt x="328" y="589"/>
                    <a:pt x="331" y="569"/>
                  </a:cubicBezTo>
                  <a:cubicBezTo>
                    <a:pt x="333" y="551"/>
                    <a:pt x="332" y="535"/>
                    <a:pt x="335" y="517"/>
                  </a:cubicBezTo>
                  <a:cubicBezTo>
                    <a:pt x="338" y="502"/>
                    <a:pt x="328" y="487"/>
                    <a:pt x="331" y="471"/>
                  </a:cubicBezTo>
                  <a:cubicBezTo>
                    <a:pt x="335" y="455"/>
                    <a:pt x="335" y="439"/>
                    <a:pt x="337" y="422"/>
                  </a:cubicBezTo>
                  <a:cubicBezTo>
                    <a:pt x="338" y="410"/>
                    <a:pt x="343" y="390"/>
                    <a:pt x="338" y="378"/>
                  </a:cubicBezTo>
                  <a:cubicBezTo>
                    <a:pt x="338" y="376"/>
                    <a:pt x="338" y="375"/>
                    <a:pt x="337" y="373"/>
                  </a:cubicBezTo>
                  <a:cubicBezTo>
                    <a:pt x="338" y="373"/>
                    <a:pt x="338" y="373"/>
                    <a:pt x="338" y="373"/>
                  </a:cubicBezTo>
                  <a:cubicBezTo>
                    <a:pt x="353" y="360"/>
                    <a:pt x="373" y="354"/>
                    <a:pt x="384" y="348"/>
                  </a:cubicBezTo>
                  <a:cubicBezTo>
                    <a:pt x="394" y="341"/>
                    <a:pt x="404" y="336"/>
                    <a:pt x="414" y="326"/>
                  </a:cubicBezTo>
                  <a:cubicBezTo>
                    <a:pt x="428" y="314"/>
                    <a:pt x="454" y="302"/>
                    <a:pt x="466" y="287"/>
                  </a:cubicBezTo>
                  <a:cubicBezTo>
                    <a:pt x="477" y="272"/>
                    <a:pt x="486" y="250"/>
                    <a:pt x="486" y="232"/>
                  </a:cubicBezTo>
                  <a:cubicBezTo>
                    <a:pt x="486" y="215"/>
                    <a:pt x="487" y="208"/>
                    <a:pt x="472" y="193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346">
              <a:extLst>
                <a:ext uri="{FF2B5EF4-FFF2-40B4-BE49-F238E27FC236}">
                  <a16:creationId xmlns:a16="http://schemas.microsoft.com/office/drawing/2014/main" id="{A43A8CC4-2892-4D37-819F-A2A24C0A8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2343"/>
              <a:ext cx="123" cy="432"/>
            </a:xfrm>
            <a:custGeom>
              <a:avLst/>
              <a:gdLst>
                <a:gd name="T0" fmla="*/ 28 w 74"/>
                <a:gd name="T1" fmla="*/ 0 h 244"/>
                <a:gd name="T2" fmla="*/ 0 w 74"/>
                <a:gd name="T3" fmla="*/ 89 h 244"/>
                <a:gd name="T4" fmla="*/ 55 w 74"/>
                <a:gd name="T5" fmla="*/ 106 h 244"/>
                <a:gd name="T6" fmla="*/ 50 w 74"/>
                <a:gd name="T7" fmla="*/ 228 h 244"/>
                <a:gd name="T8" fmla="*/ 75 w 74"/>
                <a:gd name="T9" fmla="*/ 289 h 244"/>
                <a:gd name="T10" fmla="*/ 63 w 74"/>
                <a:gd name="T11" fmla="*/ 361 h 244"/>
                <a:gd name="T12" fmla="*/ 193 w 74"/>
                <a:gd name="T13" fmla="*/ 690 h 244"/>
                <a:gd name="T14" fmla="*/ 339 w 74"/>
                <a:gd name="T15" fmla="*/ 1354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244">
                  <a:moveTo>
                    <a:pt x="6" y="0"/>
                  </a:moveTo>
                  <a:cubicBezTo>
                    <a:pt x="4" y="5"/>
                    <a:pt x="2" y="10"/>
                    <a:pt x="0" y="16"/>
                  </a:cubicBezTo>
                  <a:cubicBezTo>
                    <a:pt x="3" y="16"/>
                    <a:pt x="9" y="19"/>
                    <a:pt x="12" y="19"/>
                  </a:cubicBezTo>
                  <a:cubicBezTo>
                    <a:pt x="10" y="29"/>
                    <a:pt x="7" y="32"/>
                    <a:pt x="11" y="41"/>
                  </a:cubicBezTo>
                  <a:cubicBezTo>
                    <a:pt x="12" y="46"/>
                    <a:pt x="15" y="45"/>
                    <a:pt x="16" y="52"/>
                  </a:cubicBezTo>
                  <a:cubicBezTo>
                    <a:pt x="17" y="56"/>
                    <a:pt x="13" y="60"/>
                    <a:pt x="14" y="65"/>
                  </a:cubicBezTo>
                  <a:cubicBezTo>
                    <a:pt x="15" y="75"/>
                    <a:pt x="32" y="104"/>
                    <a:pt x="42" y="124"/>
                  </a:cubicBezTo>
                  <a:cubicBezTo>
                    <a:pt x="51" y="150"/>
                    <a:pt x="72" y="228"/>
                    <a:pt x="74" y="244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347">
              <a:extLst>
                <a:ext uri="{FF2B5EF4-FFF2-40B4-BE49-F238E27FC236}">
                  <a16:creationId xmlns:a16="http://schemas.microsoft.com/office/drawing/2014/main" id="{C23A090F-0B67-40DF-B264-4BC462174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2566"/>
              <a:ext cx="135" cy="30"/>
            </a:xfrm>
            <a:custGeom>
              <a:avLst/>
              <a:gdLst>
                <a:gd name="T0" fmla="*/ 0 w 81"/>
                <a:gd name="T1" fmla="*/ 12 h 17"/>
                <a:gd name="T2" fmla="*/ 283 w 81"/>
                <a:gd name="T3" fmla="*/ 65 h 17"/>
                <a:gd name="T4" fmla="*/ 375 w 81"/>
                <a:gd name="T5" fmla="*/ 65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1" h="17">
                  <a:moveTo>
                    <a:pt x="0" y="2"/>
                  </a:moveTo>
                  <a:cubicBezTo>
                    <a:pt x="16" y="14"/>
                    <a:pt x="37" y="0"/>
                    <a:pt x="61" y="12"/>
                  </a:cubicBezTo>
                  <a:cubicBezTo>
                    <a:pt x="70" y="17"/>
                    <a:pt x="72" y="14"/>
                    <a:pt x="81" y="12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348">
              <a:extLst>
                <a:ext uri="{FF2B5EF4-FFF2-40B4-BE49-F238E27FC236}">
                  <a16:creationId xmlns:a16="http://schemas.microsoft.com/office/drawing/2014/main" id="{A05CBF38-6FE8-46E8-A9A7-26A95B13F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2299"/>
              <a:ext cx="881" cy="938"/>
            </a:xfrm>
            <a:custGeom>
              <a:avLst/>
              <a:gdLst>
                <a:gd name="T0" fmla="*/ 2411 w 531"/>
                <a:gd name="T1" fmla="*/ 2851 h 530"/>
                <a:gd name="T2" fmla="*/ 2105 w 531"/>
                <a:gd name="T3" fmla="*/ 2478 h 530"/>
                <a:gd name="T4" fmla="*/ 1941 w 531"/>
                <a:gd name="T5" fmla="*/ 1880 h 530"/>
                <a:gd name="T6" fmla="*/ 1954 w 531"/>
                <a:gd name="T7" fmla="*/ 1867 h 530"/>
                <a:gd name="T8" fmla="*/ 2147 w 531"/>
                <a:gd name="T9" fmla="*/ 1579 h 530"/>
                <a:gd name="T10" fmla="*/ 2114 w 531"/>
                <a:gd name="T11" fmla="*/ 1557 h 530"/>
                <a:gd name="T12" fmla="*/ 2097 w 531"/>
                <a:gd name="T13" fmla="*/ 1600 h 530"/>
                <a:gd name="T14" fmla="*/ 1933 w 531"/>
                <a:gd name="T15" fmla="*/ 1807 h 530"/>
                <a:gd name="T16" fmla="*/ 1921 w 531"/>
                <a:gd name="T17" fmla="*/ 1814 h 530"/>
                <a:gd name="T18" fmla="*/ 1467 w 531"/>
                <a:gd name="T19" fmla="*/ 7 h 530"/>
                <a:gd name="T20" fmla="*/ 1433 w 531"/>
                <a:gd name="T21" fmla="*/ 21 h 530"/>
                <a:gd name="T22" fmla="*/ 1399 w 531"/>
                <a:gd name="T23" fmla="*/ 50 h 530"/>
                <a:gd name="T24" fmla="*/ 1387 w 531"/>
                <a:gd name="T25" fmla="*/ 73 h 530"/>
                <a:gd name="T26" fmla="*/ 1575 w 531"/>
                <a:gd name="T27" fmla="*/ 782 h 530"/>
                <a:gd name="T28" fmla="*/ 13 w 531"/>
                <a:gd name="T29" fmla="*/ 782 h 530"/>
                <a:gd name="T30" fmla="*/ 28 w 531"/>
                <a:gd name="T31" fmla="*/ 814 h 530"/>
                <a:gd name="T32" fmla="*/ 46 w 531"/>
                <a:gd name="T33" fmla="*/ 850 h 530"/>
                <a:gd name="T34" fmla="*/ 1594 w 531"/>
                <a:gd name="T35" fmla="*/ 850 h 530"/>
                <a:gd name="T36" fmla="*/ 1641 w 531"/>
                <a:gd name="T37" fmla="*/ 1030 h 530"/>
                <a:gd name="T38" fmla="*/ 292 w 531"/>
                <a:gd name="T39" fmla="*/ 2766 h 530"/>
                <a:gd name="T40" fmla="*/ 297 w 531"/>
                <a:gd name="T41" fmla="*/ 2816 h 530"/>
                <a:gd name="T42" fmla="*/ 333 w 531"/>
                <a:gd name="T43" fmla="*/ 2816 h 530"/>
                <a:gd name="T44" fmla="*/ 1657 w 531"/>
                <a:gd name="T45" fmla="*/ 1103 h 530"/>
                <a:gd name="T46" fmla="*/ 2051 w 531"/>
                <a:gd name="T47" fmla="*/ 2522 h 530"/>
                <a:gd name="T48" fmla="*/ 2376 w 531"/>
                <a:gd name="T49" fmla="*/ 2933 h 530"/>
                <a:gd name="T50" fmla="*/ 2411 w 531"/>
                <a:gd name="T51" fmla="*/ 2917 h 530"/>
                <a:gd name="T52" fmla="*/ 2411 w 531"/>
                <a:gd name="T53" fmla="*/ 2851 h 53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531" h="530">
                  <a:moveTo>
                    <a:pt x="528" y="514"/>
                  </a:moveTo>
                  <a:cubicBezTo>
                    <a:pt x="507" y="504"/>
                    <a:pt x="475" y="477"/>
                    <a:pt x="461" y="447"/>
                  </a:cubicBezTo>
                  <a:cubicBezTo>
                    <a:pt x="457" y="438"/>
                    <a:pt x="443" y="395"/>
                    <a:pt x="425" y="339"/>
                  </a:cubicBezTo>
                  <a:cubicBezTo>
                    <a:pt x="428" y="337"/>
                    <a:pt x="428" y="337"/>
                    <a:pt x="428" y="337"/>
                  </a:cubicBezTo>
                  <a:cubicBezTo>
                    <a:pt x="449" y="327"/>
                    <a:pt x="480" y="313"/>
                    <a:pt x="470" y="285"/>
                  </a:cubicBezTo>
                  <a:cubicBezTo>
                    <a:pt x="469" y="282"/>
                    <a:pt x="466" y="280"/>
                    <a:pt x="463" y="281"/>
                  </a:cubicBezTo>
                  <a:cubicBezTo>
                    <a:pt x="460" y="282"/>
                    <a:pt x="458" y="286"/>
                    <a:pt x="459" y="289"/>
                  </a:cubicBezTo>
                  <a:cubicBezTo>
                    <a:pt x="465" y="305"/>
                    <a:pt x="446" y="316"/>
                    <a:pt x="423" y="326"/>
                  </a:cubicBezTo>
                  <a:cubicBezTo>
                    <a:pt x="421" y="327"/>
                    <a:pt x="421" y="327"/>
                    <a:pt x="421" y="327"/>
                  </a:cubicBezTo>
                  <a:cubicBezTo>
                    <a:pt x="378" y="196"/>
                    <a:pt x="322" y="4"/>
                    <a:pt x="321" y="1"/>
                  </a:cubicBezTo>
                  <a:cubicBezTo>
                    <a:pt x="321" y="0"/>
                    <a:pt x="314" y="4"/>
                    <a:pt x="314" y="4"/>
                  </a:cubicBezTo>
                  <a:cubicBezTo>
                    <a:pt x="311" y="5"/>
                    <a:pt x="309" y="7"/>
                    <a:pt x="306" y="9"/>
                  </a:cubicBezTo>
                  <a:cubicBezTo>
                    <a:pt x="305" y="10"/>
                    <a:pt x="305" y="11"/>
                    <a:pt x="304" y="13"/>
                  </a:cubicBezTo>
                  <a:cubicBezTo>
                    <a:pt x="309" y="27"/>
                    <a:pt x="325" y="79"/>
                    <a:pt x="345" y="141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0" y="141"/>
                    <a:pt x="6" y="144"/>
                    <a:pt x="6" y="147"/>
                  </a:cubicBezTo>
                  <a:cubicBezTo>
                    <a:pt x="6" y="151"/>
                    <a:pt x="6" y="153"/>
                    <a:pt x="10" y="153"/>
                  </a:cubicBezTo>
                  <a:cubicBezTo>
                    <a:pt x="349" y="153"/>
                    <a:pt x="349" y="153"/>
                    <a:pt x="349" y="153"/>
                  </a:cubicBezTo>
                  <a:cubicBezTo>
                    <a:pt x="352" y="164"/>
                    <a:pt x="356" y="175"/>
                    <a:pt x="359" y="186"/>
                  </a:cubicBezTo>
                  <a:cubicBezTo>
                    <a:pt x="64" y="499"/>
                    <a:pt x="64" y="499"/>
                    <a:pt x="64" y="499"/>
                  </a:cubicBezTo>
                  <a:cubicBezTo>
                    <a:pt x="62" y="502"/>
                    <a:pt x="62" y="506"/>
                    <a:pt x="65" y="508"/>
                  </a:cubicBezTo>
                  <a:cubicBezTo>
                    <a:pt x="67" y="510"/>
                    <a:pt x="71" y="510"/>
                    <a:pt x="73" y="508"/>
                  </a:cubicBezTo>
                  <a:cubicBezTo>
                    <a:pt x="363" y="199"/>
                    <a:pt x="363" y="199"/>
                    <a:pt x="363" y="199"/>
                  </a:cubicBezTo>
                  <a:cubicBezTo>
                    <a:pt x="400" y="312"/>
                    <a:pt x="441" y="437"/>
                    <a:pt x="449" y="455"/>
                  </a:cubicBezTo>
                  <a:cubicBezTo>
                    <a:pt x="464" y="487"/>
                    <a:pt x="497" y="518"/>
                    <a:pt x="520" y="529"/>
                  </a:cubicBezTo>
                  <a:cubicBezTo>
                    <a:pt x="523" y="530"/>
                    <a:pt x="526" y="529"/>
                    <a:pt x="528" y="526"/>
                  </a:cubicBezTo>
                  <a:cubicBezTo>
                    <a:pt x="529" y="523"/>
                    <a:pt x="531" y="516"/>
                    <a:pt x="528" y="514"/>
                  </a:cubicBezTo>
                  <a:close/>
                </a:path>
              </a:pathLst>
            </a:custGeom>
            <a:solidFill>
              <a:srgbClr val="FE0000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349">
              <a:extLst>
                <a:ext uri="{FF2B5EF4-FFF2-40B4-BE49-F238E27FC236}">
                  <a16:creationId xmlns:a16="http://schemas.microsoft.com/office/drawing/2014/main" id="{B09FE602-D5CF-493E-935A-9117F26D1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53"/>
              <a:ext cx="49" cy="62"/>
            </a:xfrm>
            <a:custGeom>
              <a:avLst/>
              <a:gdLst>
                <a:gd name="T0" fmla="*/ 91 w 29"/>
                <a:gd name="T1" fmla="*/ 44 h 35"/>
                <a:gd name="T2" fmla="*/ 24 w 29"/>
                <a:gd name="T3" fmla="*/ 28 h 35"/>
                <a:gd name="T4" fmla="*/ 8 w 29"/>
                <a:gd name="T5" fmla="*/ 37 h 35"/>
                <a:gd name="T6" fmla="*/ 14 w 29"/>
                <a:gd name="T7" fmla="*/ 135 h 35"/>
                <a:gd name="T8" fmla="*/ 0 w 29"/>
                <a:gd name="T9" fmla="*/ 195 h 35"/>
                <a:gd name="T10" fmla="*/ 63 w 29"/>
                <a:gd name="T11" fmla="*/ 151 h 35"/>
                <a:gd name="T12" fmla="*/ 91 w 29"/>
                <a:gd name="T13" fmla="*/ 44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5">
                  <a:moveTo>
                    <a:pt x="19" y="8"/>
                  </a:moveTo>
                  <a:cubicBezTo>
                    <a:pt x="17" y="4"/>
                    <a:pt x="15" y="0"/>
                    <a:pt x="5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12"/>
                    <a:pt x="5" y="19"/>
                    <a:pt x="3" y="24"/>
                  </a:cubicBezTo>
                  <a:cubicBezTo>
                    <a:pt x="3" y="27"/>
                    <a:pt x="2" y="31"/>
                    <a:pt x="0" y="35"/>
                  </a:cubicBezTo>
                  <a:cubicBezTo>
                    <a:pt x="6" y="31"/>
                    <a:pt x="11" y="28"/>
                    <a:pt x="13" y="27"/>
                  </a:cubicBezTo>
                  <a:cubicBezTo>
                    <a:pt x="29" y="17"/>
                    <a:pt x="21" y="12"/>
                    <a:pt x="19" y="8"/>
                  </a:cubicBezTo>
                  <a:close/>
                </a:path>
              </a:pathLst>
            </a:custGeom>
            <a:solidFill>
              <a:srgbClr val="333333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Freeform 350">
              <a:extLst>
                <a:ext uri="{FF2B5EF4-FFF2-40B4-BE49-F238E27FC236}">
                  <a16:creationId xmlns:a16="http://schemas.microsoft.com/office/drawing/2014/main" id="{C843780B-FE09-4AD0-9B50-43466C2C55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1299"/>
              <a:ext cx="42" cy="14"/>
            </a:xfrm>
            <a:custGeom>
              <a:avLst/>
              <a:gdLst>
                <a:gd name="T0" fmla="*/ 0 w 25"/>
                <a:gd name="T1" fmla="*/ 44 h 8"/>
                <a:gd name="T2" fmla="*/ 119 w 25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8"/>
                  </a:moveTo>
                  <a:cubicBezTo>
                    <a:pt x="6" y="2"/>
                    <a:pt x="16" y="0"/>
                    <a:pt x="25" y="0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7" name="Freeform 351">
              <a:extLst>
                <a:ext uri="{FF2B5EF4-FFF2-40B4-BE49-F238E27FC236}">
                  <a16:creationId xmlns:a16="http://schemas.microsoft.com/office/drawing/2014/main" id="{38FBB5DA-7FAF-4F81-BA2A-1B41F8551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2154"/>
              <a:ext cx="264" cy="463"/>
            </a:xfrm>
            <a:custGeom>
              <a:avLst/>
              <a:gdLst>
                <a:gd name="T0" fmla="*/ 76 w 159"/>
                <a:gd name="T1" fmla="*/ 7 h 262"/>
                <a:gd name="T2" fmla="*/ 22 w 159"/>
                <a:gd name="T3" fmla="*/ 221 h 262"/>
                <a:gd name="T4" fmla="*/ 8 w 159"/>
                <a:gd name="T5" fmla="*/ 419 h 262"/>
                <a:gd name="T6" fmla="*/ 179 w 159"/>
                <a:gd name="T7" fmla="*/ 793 h 262"/>
                <a:gd name="T8" fmla="*/ 384 w 159"/>
                <a:gd name="T9" fmla="*/ 1030 h 262"/>
                <a:gd name="T10" fmla="*/ 518 w 159"/>
                <a:gd name="T11" fmla="*/ 1193 h 262"/>
                <a:gd name="T12" fmla="*/ 639 w 159"/>
                <a:gd name="T13" fmla="*/ 1446 h 262"/>
                <a:gd name="T14" fmla="*/ 727 w 159"/>
                <a:gd name="T15" fmla="*/ 1209 h 262"/>
                <a:gd name="T16" fmla="*/ 531 w 159"/>
                <a:gd name="T17" fmla="*/ 1115 h 262"/>
                <a:gd name="T18" fmla="*/ 526 w 159"/>
                <a:gd name="T19" fmla="*/ 998 h 262"/>
                <a:gd name="T20" fmla="*/ 458 w 159"/>
                <a:gd name="T21" fmla="*/ 937 h 262"/>
                <a:gd name="T22" fmla="*/ 354 w 159"/>
                <a:gd name="T23" fmla="*/ 746 h 262"/>
                <a:gd name="T24" fmla="*/ 505 w 159"/>
                <a:gd name="T25" fmla="*/ 668 h 262"/>
                <a:gd name="T26" fmla="*/ 183 w 159"/>
                <a:gd name="T27" fmla="*/ 611 h 262"/>
                <a:gd name="T28" fmla="*/ 183 w 159"/>
                <a:gd name="T29" fmla="*/ 431 h 262"/>
                <a:gd name="T30" fmla="*/ 154 w 159"/>
                <a:gd name="T31" fmla="*/ 203 h 262"/>
                <a:gd name="T32" fmla="*/ 334 w 159"/>
                <a:gd name="T33" fmla="*/ 194 h 262"/>
                <a:gd name="T34" fmla="*/ 125 w 159"/>
                <a:gd name="T35" fmla="*/ 0 h 2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59" h="262">
                  <a:moveTo>
                    <a:pt x="17" y="1"/>
                  </a:moveTo>
                  <a:cubicBezTo>
                    <a:pt x="17" y="14"/>
                    <a:pt x="8" y="27"/>
                    <a:pt x="5" y="40"/>
                  </a:cubicBezTo>
                  <a:cubicBezTo>
                    <a:pt x="3" y="52"/>
                    <a:pt x="0" y="64"/>
                    <a:pt x="2" y="76"/>
                  </a:cubicBezTo>
                  <a:cubicBezTo>
                    <a:pt x="4" y="102"/>
                    <a:pt x="22" y="126"/>
                    <a:pt x="39" y="144"/>
                  </a:cubicBezTo>
                  <a:cubicBezTo>
                    <a:pt x="53" y="159"/>
                    <a:pt x="68" y="173"/>
                    <a:pt x="84" y="187"/>
                  </a:cubicBezTo>
                  <a:cubicBezTo>
                    <a:pt x="94" y="196"/>
                    <a:pt x="105" y="205"/>
                    <a:pt x="113" y="216"/>
                  </a:cubicBezTo>
                  <a:cubicBezTo>
                    <a:pt x="123" y="231"/>
                    <a:pt x="130" y="248"/>
                    <a:pt x="140" y="262"/>
                  </a:cubicBezTo>
                  <a:cubicBezTo>
                    <a:pt x="147" y="244"/>
                    <a:pt x="137" y="229"/>
                    <a:pt x="159" y="219"/>
                  </a:cubicBezTo>
                  <a:cubicBezTo>
                    <a:pt x="144" y="218"/>
                    <a:pt x="124" y="218"/>
                    <a:pt x="116" y="202"/>
                  </a:cubicBezTo>
                  <a:cubicBezTo>
                    <a:pt x="112" y="193"/>
                    <a:pt x="117" y="188"/>
                    <a:pt x="115" y="181"/>
                  </a:cubicBezTo>
                  <a:cubicBezTo>
                    <a:pt x="112" y="168"/>
                    <a:pt x="112" y="175"/>
                    <a:pt x="100" y="170"/>
                  </a:cubicBezTo>
                  <a:cubicBezTo>
                    <a:pt x="89" y="164"/>
                    <a:pt x="71" y="151"/>
                    <a:pt x="77" y="135"/>
                  </a:cubicBezTo>
                  <a:cubicBezTo>
                    <a:pt x="82" y="124"/>
                    <a:pt x="100" y="124"/>
                    <a:pt x="110" y="121"/>
                  </a:cubicBezTo>
                  <a:cubicBezTo>
                    <a:pt x="88" y="115"/>
                    <a:pt x="61" y="124"/>
                    <a:pt x="40" y="111"/>
                  </a:cubicBezTo>
                  <a:cubicBezTo>
                    <a:pt x="31" y="105"/>
                    <a:pt x="22" y="77"/>
                    <a:pt x="40" y="78"/>
                  </a:cubicBezTo>
                  <a:cubicBezTo>
                    <a:pt x="42" y="65"/>
                    <a:pt x="24" y="51"/>
                    <a:pt x="34" y="37"/>
                  </a:cubicBezTo>
                  <a:cubicBezTo>
                    <a:pt x="43" y="26"/>
                    <a:pt x="62" y="32"/>
                    <a:pt x="73" y="35"/>
                  </a:cubicBezTo>
                  <a:cubicBezTo>
                    <a:pt x="62" y="21"/>
                    <a:pt x="26" y="21"/>
                    <a:pt x="27" y="0"/>
                  </a:cubicBezTo>
                </a:path>
              </a:pathLst>
            </a:custGeom>
            <a:solidFill>
              <a:srgbClr val="A9D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8" name="Freeform 352">
              <a:extLst>
                <a:ext uri="{FF2B5EF4-FFF2-40B4-BE49-F238E27FC236}">
                  <a16:creationId xmlns:a16="http://schemas.microsoft.com/office/drawing/2014/main" id="{FFECED24-190E-4CE3-A396-1B5165666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793"/>
              <a:ext cx="68" cy="655"/>
            </a:xfrm>
            <a:custGeom>
              <a:avLst/>
              <a:gdLst>
                <a:gd name="T0" fmla="*/ 0 w 41"/>
                <a:gd name="T1" fmla="*/ 0 h 370"/>
                <a:gd name="T2" fmla="*/ 22 w 41"/>
                <a:gd name="T3" fmla="*/ 520 h 370"/>
                <a:gd name="T4" fmla="*/ 41 w 41"/>
                <a:gd name="T5" fmla="*/ 728 h 370"/>
                <a:gd name="T6" fmla="*/ 22 w 41"/>
                <a:gd name="T7" fmla="*/ 814 h 370"/>
                <a:gd name="T8" fmla="*/ 41 w 41"/>
                <a:gd name="T9" fmla="*/ 921 h 370"/>
                <a:gd name="T10" fmla="*/ 36 w 41"/>
                <a:gd name="T11" fmla="*/ 1099 h 370"/>
                <a:gd name="T12" fmla="*/ 83 w 41"/>
                <a:gd name="T13" fmla="*/ 1326 h 370"/>
                <a:gd name="T14" fmla="*/ 166 w 41"/>
                <a:gd name="T15" fmla="*/ 2054 h 370"/>
                <a:gd name="T16" fmla="*/ 166 w 41"/>
                <a:gd name="T17" fmla="*/ 1852 h 370"/>
                <a:gd name="T18" fmla="*/ 109 w 41"/>
                <a:gd name="T19" fmla="*/ 1698 h 370"/>
                <a:gd name="T20" fmla="*/ 159 w 41"/>
                <a:gd name="T21" fmla="*/ 1388 h 370"/>
                <a:gd name="T22" fmla="*/ 154 w 41"/>
                <a:gd name="T23" fmla="*/ 1044 h 370"/>
                <a:gd name="T24" fmla="*/ 104 w 41"/>
                <a:gd name="T25" fmla="*/ 843 h 370"/>
                <a:gd name="T26" fmla="*/ 91 w 41"/>
                <a:gd name="T27" fmla="*/ 699 h 370"/>
                <a:gd name="T28" fmla="*/ 75 w 41"/>
                <a:gd name="T29" fmla="*/ 375 h 370"/>
                <a:gd name="T30" fmla="*/ 50 w 41"/>
                <a:gd name="T31" fmla="*/ 143 h 37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1" h="370">
                  <a:moveTo>
                    <a:pt x="0" y="0"/>
                  </a:moveTo>
                  <a:cubicBezTo>
                    <a:pt x="20" y="27"/>
                    <a:pt x="4" y="64"/>
                    <a:pt x="5" y="94"/>
                  </a:cubicBezTo>
                  <a:cubicBezTo>
                    <a:pt x="6" y="106"/>
                    <a:pt x="10" y="120"/>
                    <a:pt x="9" y="131"/>
                  </a:cubicBezTo>
                  <a:cubicBezTo>
                    <a:pt x="9" y="137"/>
                    <a:pt x="6" y="141"/>
                    <a:pt x="5" y="147"/>
                  </a:cubicBezTo>
                  <a:cubicBezTo>
                    <a:pt x="5" y="154"/>
                    <a:pt x="9" y="159"/>
                    <a:pt x="9" y="166"/>
                  </a:cubicBezTo>
                  <a:cubicBezTo>
                    <a:pt x="10" y="176"/>
                    <a:pt x="7" y="187"/>
                    <a:pt x="8" y="198"/>
                  </a:cubicBezTo>
                  <a:cubicBezTo>
                    <a:pt x="10" y="212"/>
                    <a:pt x="15" y="226"/>
                    <a:pt x="18" y="239"/>
                  </a:cubicBezTo>
                  <a:cubicBezTo>
                    <a:pt x="23" y="266"/>
                    <a:pt x="7" y="355"/>
                    <a:pt x="36" y="370"/>
                  </a:cubicBezTo>
                  <a:cubicBezTo>
                    <a:pt x="41" y="362"/>
                    <a:pt x="28" y="339"/>
                    <a:pt x="36" y="334"/>
                  </a:cubicBezTo>
                  <a:cubicBezTo>
                    <a:pt x="29" y="339"/>
                    <a:pt x="27" y="313"/>
                    <a:pt x="24" y="306"/>
                  </a:cubicBezTo>
                  <a:cubicBezTo>
                    <a:pt x="16" y="289"/>
                    <a:pt x="33" y="263"/>
                    <a:pt x="35" y="250"/>
                  </a:cubicBezTo>
                  <a:cubicBezTo>
                    <a:pt x="38" y="226"/>
                    <a:pt x="7" y="217"/>
                    <a:pt x="34" y="188"/>
                  </a:cubicBezTo>
                  <a:cubicBezTo>
                    <a:pt x="23" y="180"/>
                    <a:pt x="20" y="166"/>
                    <a:pt x="23" y="152"/>
                  </a:cubicBezTo>
                  <a:cubicBezTo>
                    <a:pt x="26" y="135"/>
                    <a:pt x="28" y="140"/>
                    <a:pt x="20" y="126"/>
                  </a:cubicBezTo>
                  <a:cubicBezTo>
                    <a:pt x="9" y="106"/>
                    <a:pt x="17" y="88"/>
                    <a:pt x="16" y="68"/>
                  </a:cubicBezTo>
                  <a:cubicBezTo>
                    <a:pt x="15" y="54"/>
                    <a:pt x="6" y="41"/>
                    <a:pt x="11" y="26"/>
                  </a:cubicBezTo>
                </a:path>
              </a:pathLst>
            </a:custGeom>
            <a:solidFill>
              <a:srgbClr val="A9D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9" name="Freeform 353">
              <a:extLst>
                <a:ext uri="{FF2B5EF4-FFF2-40B4-BE49-F238E27FC236}">
                  <a16:creationId xmlns:a16="http://schemas.microsoft.com/office/drawing/2014/main" id="{2D00FAA6-5AAD-4799-9D6D-7F7FD9BFB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74"/>
              <a:ext cx="246" cy="237"/>
            </a:xfrm>
            <a:custGeom>
              <a:avLst/>
              <a:gdLst>
                <a:gd name="T0" fmla="*/ 0 w 148"/>
                <a:gd name="T1" fmla="*/ 0 h 134"/>
                <a:gd name="T2" fmla="*/ 229 w 148"/>
                <a:gd name="T3" fmla="*/ 195 h 134"/>
                <a:gd name="T4" fmla="*/ 431 w 148"/>
                <a:gd name="T5" fmla="*/ 347 h 134"/>
                <a:gd name="T6" fmla="*/ 597 w 148"/>
                <a:gd name="T7" fmla="*/ 741 h 134"/>
                <a:gd name="T8" fmla="*/ 497 w 148"/>
                <a:gd name="T9" fmla="*/ 541 h 134"/>
                <a:gd name="T10" fmla="*/ 367 w 148"/>
                <a:gd name="T11" fmla="*/ 439 h 134"/>
                <a:gd name="T12" fmla="*/ 258 w 148"/>
                <a:gd name="T13" fmla="*/ 317 h 134"/>
                <a:gd name="T14" fmla="*/ 196 w 148"/>
                <a:gd name="T15" fmla="*/ 223 h 134"/>
                <a:gd name="T16" fmla="*/ 118 w 148"/>
                <a:gd name="T17" fmla="*/ 129 h 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134">
                  <a:moveTo>
                    <a:pt x="0" y="0"/>
                  </a:moveTo>
                  <a:cubicBezTo>
                    <a:pt x="9" y="15"/>
                    <a:pt x="35" y="26"/>
                    <a:pt x="50" y="35"/>
                  </a:cubicBezTo>
                  <a:cubicBezTo>
                    <a:pt x="65" y="44"/>
                    <a:pt x="78" y="54"/>
                    <a:pt x="94" y="63"/>
                  </a:cubicBezTo>
                  <a:cubicBezTo>
                    <a:pt x="124" y="80"/>
                    <a:pt x="148" y="95"/>
                    <a:pt x="130" y="134"/>
                  </a:cubicBezTo>
                  <a:cubicBezTo>
                    <a:pt x="133" y="120"/>
                    <a:pt x="133" y="81"/>
                    <a:pt x="108" y="98"/>
                  </a:cubicBezTo>
                  <a:cubicBezTo>
                    <a:pt x="116" y="77"/>
                    <a:pt x="96" y="68"/>
                    <a:pt x="80" y="79"/>
                  </a:cubicBezTo>
                  <a:cubicBezTo>
                    <a:pt x="71" y="71"/>
                    <a:pt x="77" y="50"/>
                    <a:pt x="56" y="57"/>
                  </a:cubicBezTo>
                  <a:cubicBezTo>
                    <a:pt x="52" y="48"/>
                    <a:pt x="49" y="46"/>
                    <a:pt x="43" y="40"/>
                  </a:cubicBezTo>
                  <a:cubicBezTo>
                    <a:pt x="39" y="37"/>
                    <a:pt x="32" y="26"/>
                    <a:pt x="26" y="23"/>
                  </a:cubicBezTo>
                </a:path>
              </a:pathLst>
            </a:custGeom>
            <a:solidFill>
              <a:srgbClr val="A9D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Freeform 354">
              <a:extLst>
                <a:ext uri="{FF2B5EF4-FFF2-40B4-BE49-F238E27FC236}">
                  <a16:creationId xmlns:a16="http://schemas.microsoft.com/office/drawing/2014/main" id="{2E5B592B-43E1-425B-A955-EF87D3D67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2354"/>
              <a:ext cx="161" cy="458"/>
            </a:xfrm>
            <a:custGeom>
              <a:avLst/>
              <a:gdLst>
                <a:gd name="T0" fmla="*/ 159 w 97"/>
                <a:gd name="T1" fmla="*/ 265 h 259"/>
                <a:gd name="T2" fmla="*/ 229 w 97"/>
                <a:gd name="T3" fmla="*/ 525 h 259"/>
                <a:gd name="T4" fmla="*/ 312 w 97"/>
                <a:gd name="T5" fmla="*/ 806 h 259"/>
                <a:gd name="T6" fmla="*/ 443 w 97"/>
                <a:gd name="T7" fmla="*/ 1376 h 259"/>
                <a:gd name="T8" fmla="*/ 304 w 97"/>
                <a:gd name="T9" fmla="*/ 1432 h 259"/>
                <a:gd name="T10" fmla="*/ 367 w 97"/>
                <a:gd name="T11" fmla="*/ 1201 h 259"/>
                <a:gd name="T12" fmla="*/ 342 w 97"/>
                <a:gd name="T13" fmla="*/ 1079 h 259"/>
                <a:gd name="T14" fmla="*/ 264 w 97"/>
                <a:gd name="T15" fmla="*/ 1006 h 259"/>
                <a:gd name="T16" fmla="*/ 276 w 97"/>
                <a:gd name="T17" fmla="*/ 835 h 259"/>
                <a:gd name="T18" fmla="*/ 110 w 97"/>
                <a:gd name="T19" fmla="*/ 750 h 259"/>
                <a:gd name="T20" fmla="*/ 83 w 97"/>
                <a:gd name="T21" fmla="*/ 447 h 259"/>
                <a:gd name="T22" fmla="*/ 105 w 97"/>
                <a:gd name="T23" fmla="*/ 272 h 259"/>
                <a:gd name="T24" fmla="*/ 0 w 97"/>
                <a:gd name="T25" fmla="*/ 143 h 259"/>
                <a:gd name="T26" fmla="*/ 105 w 97"/>
                <a:gd name="T27" fmla="*/ 0 h 259"/>
                <a:gd name="T28" fmla="*/ 146 w 97"/>
                <a:gd name="T29" fmla="*/ 237 h 25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7" h="259">
                  <a:moveTo>
                    <a:pt x="35" y="48"/>
                  </a:moveTo>
                  <a:cubicBezTo>
                    <a:pt x="33" y="67"/>
                    <a:pt x="42" y="80"/>
                    <a:pt x="50" y="95"/>
                  </a:cubicBezTo>
                  <a:cubicBezTo>
                    <a:pt x="57" y="111"/>
                    <a:pt x="63" y="129"/>
                    <a:pt x="68" y="146"/>
                  </a:cubicBezTo>
                  <a:cubicBezTo>
                    <a:pt x="78" y="181"/>
                    <a:pt x="93" y="212"/>
                    <a:pt x="97" y="249"/>
                  </a:cubicBezTo>
                  <a:cubicBezTo>
                    <a:pt x="85" y="241"/>
                    <a:pt x="75" y="252"/>
                    <a:pt x="66" y="259"/>
                  </a:cubicBezTo>
                  <a:cubicBezTo>
                    <a:pt x="76" y="248"/>
                    <a:pt x="81" y="232"/>
                    <a:pt x="80" y="217"/>
                  </a:cubicBezTo>
                  <a:cubicBezTo>
                    <a:pt x="80" y="209"/>
                    <a:pt x="79" y="202"/>
                    <a:pt x="75" y="195"/>
                  </a:cubicBezTo>
                  <a:cubicBezTo>
                    <a:pt x="71" y="190"/>
                    <a:pt x="61" y="187"/>
                    <a:pt x="58" y="182"/>
                  </a:cubicBezTo>
                  <a:cubicBezTo>
                    <a:pt x="52" y="172"/>
                    <a:pt x="63" y="163"/>
                    <a:pt x="60" y="151"/>
                  </a:cubicBezTo>
                  <a:cubicBezTo>
                    <a:pt x="56" y="133"/>
                    <a:pt x="39" y="134"/>
                    <a:pt x="24" y="136"/>
                  </a:cubicBezTo>
                  <a:cubicBezTo>
                    <a:pt x="27" y="118"/>
                    <a:pt x="49" y="90"/>
                    <a:pt x="18" y="81"/>
                  </a:cubicBezTo>
                  <a:cubicBezTo>
                    <a:pt x="18" y="69"/>
                    <a:pt x="26" y="62"/>
                    <a:pt x="23" y="49"/>
                  </a:cubicBezTo>
                  <a:cubicBezTo>
                    <a:pt x="19" y="35"/>
                    <a:pt x="11" y="32"/>
                    <a:pt x="0" y="26"/>
                  </a:cubicBezTo>
                  <a:cubicBezTo>
                    <a:pt x="7" y="24"/>
                    <a:pt x="19" y="8"/>
                    <a:pt x="23" y="0"/>
                  </a:cubicBezTo>
                  <a:cubicBezTo>
                    <a:pt x="29" y="9"/>
                    <a:pt x="28" y="35"/>
                    <a:pt x="32" y="43"/>
                  </a:cubicBezTo>
                </a:path>
              </a:pathLst>
            </a:custGeom>
            <a:solidFill>
              <a:srgbClr val="379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Freeform 355">
              <a:extLst>
                <a:ext uri="{FF2B5EF4-FFF2-40B4-BE49-F238E27FC236}">
                  <a16:creationId xmlns:a16="http://schemas.microsoft.com/office/drawing/2014/main" id="{D0A12B41-A785-4BF4-9E81-AC3B473A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780"/>
              <a:ext cx="71" cy="418"/>
            </a:xfrm>
            <a:custGeom>
              <a:avLst/>
              <a:gdLst>
                <a:gd name="T0" fmla="*/ 137 w 43"/>
                <a:gd name="T1" fmla="*/ 252 h 236"/>
                <a:gd name="T2" fmla="*/ 109 w 43"/>
                <a:gd name="T3" fmla="*/ 785 h 236"/>
                <a:gd name="T4" fmla="*/ 97 w 43"/>
                <a:gd name="T5" fmla="*/ 1050 h 236"/>
                <a:gd name="T6" fmla="*/ 96 w 43"/>
                <a:gd name="T7" fmla="*/ 1297 h 236"/>
                <a:gd name="T8" fmla="*/ 33 w 43"/>
                <a:gd name="T9" fmla="*/ 1311 h 236"/>
                <a:gd name="T10" fmla="*/ 21 w 43"/>
                <a:gd name="T11" fmla="*/ 951 h 236"/>
                <a:gd name="T12" fmla="*/ 58 w 43"/>
                <a:gd name="T13" fmla="*/ 857 h 236"/>
                <a:gd name="T14" fmla="*/ 33 w 43"/>
                <a:gd name="T15" fmla="*/ 712 h 236"/>
                <a:gd name="T16" fmla="*/ 0 w 43"/>
                <a:gd name="T17" fmla="*/ 484 h 236"/>
                <a:gd name="T18" fmla="*/ 139 w 43"/>
                <a:gd name="T19" fmla="*/ 0 h 236"/>
                <a:gd name="T20" fmla="*/ 125 w 43"/>
                <a:gd name="T21" fmla="*/ 282 h 2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236">
                  <a:moveTo>
                    <a:pt x="30" y="45"/>
                  </a:moveTo>
                  <a:cubicBezTo>
                    <a:pt x="18" y="75"/>
                    <a:pt x="24" y="110"/>
                    <a:pt x="24" y="141"/>
                  </a:cubicBezTo>
                  <a:cubicBezTo>
                    <a:pt x="24" y="157"/>
                    <a:pt x="24" y="173"/>
                    <a:pt x="22" y="189"/>
                  </a:cubicBezTo>
                  <a:cubicBezTo>
                    <a:pt x="20" y="204"/>
                    <a:pt x="22" y="219"/>
                    <a:pt x="21" y="233"/>
                  </a:cubicBezTo>
                  <a:cubicBezTo>
                    <a:pt x="16" y="232"/>
                    <a:pt x="11" y="232"/>
                    <a:pt x="7" y="236"/>
                  </a:cubicBezTo>
                  <a:cubicBezTo>
                    <a:pt x="18" y="225"/>
                    <a:pt x="28" y="176"/>
                    <a:pt x="5" y="171"/>
                  </a:cubicBezTo>
                  <a:cubicBezTo>
                    <a:pt x="6" y="165"/>
                    <a:pt x="12" y="160"/>
                    <a:pt x="13" y="154"/>
                  </a:cubicBezTo>
                  <a:cubicBezTo>
                    <a:pt x="16" y="143"/>
                    <a:pt x="8" y="136"/>
                    <a:pt x="7" y="128"/>
                  </a:cubicBezTo>
                  <a:cubicBezTo>
                    <a:pt x="6" y="111"/>
                    <a:pt x="13" y="104"/>
                    <a:pt x="0" y="87"/>
                  </a:cubicBezTo>
                  <a:cubicBezTo>
                    <a:pt x="20" y="73"/>
                    <a:pt x="38" y="25"/>
                    <a:pt x="31" y="0"/>
                  </a:cubicBezTo>
                  <a:cubicBezTo>
                    <a:pt x="43" y="10"/>
                    <a:pt x="34" y="39"/>
                    <a:pt x="28" y="51"/>
                  </a:cubicBezTo>
                </a:path>
              </a:pathLst>
            </a:custGeom>
            <a:solidFill>
              <a:srgbClr val="379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Freeform 356">
              <a:extLst>
                <a:ext uri="{FF2B5EF4-FFF2-40B4-BE49-F238E27FC236}">
                  <a16:creationId xmlns:a16="http://schemas.microsoft.com/office/drawing/2014/main" id="{4CB0B13E-4E44-4C26-945F-0E72AF3F7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214"/>
              <a:ext cx="187" cy="60"/>
            </a:xfrm>
            <a:custGeom>
              <a:avLst/>
              <a:gdLst>
                <a:gd name="T0" fmla="*/ 0 w 113"/>
                <a:gd name="T1" fmla="*/ 49 h 34"/>
                <a:gd name="T2" fmla="*/ 444 w 113"/>
                <a:gd name="T3" fmla="*/ 0 h 34"/>
                <a:gd name="T4" fmla="*/ 511 w 113"/>
                <a:gd name="T5" fmla="*/ 94 h 34"/>
                <a:gd name="T6" fmla="*/ 440 w 113"/>
                <a:gd name="T7" fmla="*/ 187 h 34"/>
                <a:gd name="T8" fmla="*/ 346 w 113"/>
                <a:gd name="T9" fmla="*/ 127 h 34"/>
                <a:gd name="T10" fmla="*/ 290 w 113"/>
                <a:gd name="T11" fmla="*/ 150 h 34"/>
                <a:gd name="T12" fmla="*/ 250 w 113"/>
                <a:gd name="T13" fmla="*/ 122 h 34"/>
                <a:gd name="T14" fmla="*/ 139 w 113"/>
                <a:gd name="T15" fmla="*/ 99 h 34"/>
                <a:gd name="T16" fmla="*/ 55 w 113"/>
                <a:gd name="T17" fmla="*/ 37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3" h="34">
                  <a:moveTo>
                    <a:pt x="0" y="9"/>
                  </a:moveTo>
                  <a:cubicBezTo>
                    <a:pt x="31" y="11"/>
                    <a:pt x="72" y="22"/>
                    <a:pt x="98" y="0"/>
                  </a:cubicBezTo>
                  <a:cubicBezTo>
                    <a:pt x="100" y="7"/>
                    <a:pt x="108" y="12"/>
                    <a:pt x="113" y="17"/>
                  </a:cubicBezTo>
                  <a:cubicBezTo>
                    <a:pt x="102" y="15"/>
                    <a:pt x="94" y="23"/>
                    <a:pt x="97" y="34"/>
                  </a:cubicBezTo>
                  <a:cubicBezTo>
                    <a:pt x="93" y="23"/>
                    <a:pt x="86" y="22"/>
                    <a:pt x="76" y="23"/>
                  </a:cubicBezTo>
                  <a:cubicBezTo>
                    <a:pt x="73" y="23"/>
                    <a:pt x="67" y="28"/>
                    <a:pt x="64" y="27"/>
                  </a:cubicBezTo>
                  <a:cubicBezTo>
                    <a:pt x="60" y="27"/>
                    <a:pt x="58" y="23"/>
                    <a:pt x="55" y="22"/>
                  </a:cubicBezTo>
                  <a:cubicBezTo>
                    <a:pt x="46" y="21"/>
                    <a:pt x="38" y="22"/>
                    <a:pt x="31" y="18"/>
                  </a:cubicBezTo>
                  <a:cubicBezTo>
                    <a:pt x="24" y="15"/>
                    <a:pt x="19" y="4"/>
                    <a:pt x="12" y="7"/>
                  </a:cubicBezTo>
                </a:path>
              </a:pathLst>
            </a:custGeom>
            <a:solidFill>
              <a:srgbClr val="379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357">
              <a:extLst>
                <a:ext uri="{FF2B5EF4-FFF2-40B4-BE49-F238E27FC236}">
                  <a16:creationId xmlns:a16="http://schemas.microsoft.com/office/drawing/2014/main" id="{A99C1B4D-CD39-4BDE-8A60-866EAB813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1419"/>
              <a:ext cx="20" cy="23"/>
            </a:xfrm>
            <a:custGeom>
              <a:avLst/>
              <a:gdLst>
                <a:gd name="T0" fmla="*/ 0 w 12"/>
                <a:gd name="T1" fmla="*/ 12 h 13"/>
                <a:gd name="T2" fmla="*/ 33 w 12"/>
                <a:gd name="T3" fmla="*/ 0 h 13"/>
                <a:gd name="T4" fmla="*/ 13 w 12"/>
                <a:gd name="T5" fmla="*/ 37 h 13"/>
                <a:gd name="T6" fmla="*/ 47 w 12"/>
                <a:gd name="T7" fmla="*/ 28 h 13"/>
                <a:gd name="T8" fmla="*/ 28 w 12"/>
                <a:gd name="T9" fmla="*/ 7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3">
                  <a:moveTo>
                    <a:pt x="0" y="2"/>
                  </a:moveTo>
                  <a:cubicBezTo>
                    <a:pt x="3" y="1"/>
                    <a:pt x="4" y="0"/>
                    <a:pt x="7" y="0"/>
                  </a:cubicBezTo>
                  <a:cubicBezTo>
                    <a:pt x="7" y="3"/>
                    <a:pt x="5" y="5"/>
                    <a:pt x="3" y="7"/>
                  </a:cubicBezTo>
                  <a:cubicBezTo>
                    <a:pt x="4" y="6"/>
                    <a:pt x="9" y="3"/>
                    <a:pt x="10" y="5"/>
                  </a:cubicBezTo>
                  <a:cubicBezTo>
                    <a:pt x="12" y="7"/>
                    <a:pt x="7" y="12"/>
                    <a:pt x="6" y="13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Freeform 358">
              <a:extLst>
                <a:ext uri="{FF2B5EF4-FFF2-40B4-BE49-F238E27FC236}">
                  <a16:creationId xmlns:a16="http://schemas.microsoft.com/office/drawing/2014/main" id="{C4E96D6C-13DF-4BA4-B619-53F9AC24E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364"/>
              <a:ext cx="2" cy="7"/>
            </a:xfrm>
            <a:custGeom>
              <a:avLst/>
              <a:gdLst>
                <a:gd name="T0" fmla="*/ 8 w 1"/>
                <a:gd name="T1" fmla="*/ 21 h 4"/>
                <a:gd name="T2" fmla="*/ 0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359">
              <a:extLst>
                <a:ext uri="{FF2B5EF4-FFF2-40B4-BE49-F238E27FC236}">
                  <a16:creationId xmlns:a16="http://schemas.microsoft.com/office/drawing/2014/main" id="{98245C93-72E1-41EF-8097-92210FCAF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295"/>
              <a:ext cx="2" cy="7"/>
            </a:xfrm>
            <a:custGeom>
              <a:avLst/>
              <a:gdLst>
                <a:gd name="T0" fmla="*/ 8 w 1"/>
                <a:gd name="T1" fmla="*/ 21 h 4"/>
                <a:gd name="T2" fmla="*/ 8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1" y="0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Freeform 360">
              <a:extLst>
                <a:ext uri="{FF2B5EF4-FFF2-40B4-BE49-F238E27FC236}">
                  <a16:creationId xmlns:a16="http://schemas.microsoft.com/office/drawing/2014/main" id="{C1022690-E37D-4B34-B332-818A28C79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313"/>
              <a:ext cx="25" cy="19"/>
            </a:xfrm>
            <a:custGeom>
              <a:avLst/>
              <a:gdLst>
                <a:gd name="T0" fmla="*/ 55 w 15"/>
                <a:gd name="T1" fmla="*/ 0 h 11"/>
                <a:gd name="T2" fmla="*/ 13 w 15"/>
                <a:gd name="T3" fmla="*/ 41 h 11"/>
                <a:gd name="T4" fmla="*/ 70 w 15"/>
                <a:gd name="T5" fmla="*/ 3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12" y="0"/>
                  </a:moveTo>
                  <a:cubicBezTo>
                    <a:pt x="9" y="1"/>
                    <a:pt x="0" y="6"/>
                    <a:pt x="3" y="8"/>
                  </a:cubicBezTo>
                  <a:cubicBezTo>
                    <a:pt x="6" y="11"/>
                    <a:pt x="12" y="8"/>
                    <a:pt x="15" y="7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Freeform 361">
              <a:extLst>
                <a:ext uri="{FF2B5EF4-FFF2-40B4-BE49-F238E27FC236}">
                  <a16:creationId xmlns:a16="http://schemas.microsoft.com/office/drawing/2014/main" id="{873EDA63-09EB-44B6-A6A9-3B062EB29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302"/>
              <a:ext cx="21" cy="22"/>
            </a:xfrm>
            <a:custGeom>
              <a:avLst/>
              <a:gdLst>
                <a:gd name="T0" fmla="*/ 55 w 13"/>
                <a:gd name="T1" fmla="*/ 0 h 12"/>
                <a:gd name="T2" fmla="*/ 8 w 13"/>
                <a:gd name="T3" fmla="*/ 51 h 12"/>
                <a:gd name="T4" fmla="*/ 50 w 13"/>
                <a:gd name="T5" fmla="*/ 51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0"/>
                  </a:moveTo>
                  <a:cubicBezTo>
                    <a:pt x="9" y="0"/>
                    <a:pt x="0" y="2"/>
                    <a:pt x="2" y="8"/>
                  </a:cubicBezTo>
                  <a:cubicBezTo>
                    <a:pt x="3" y="12"/>
                    <a:pt x="10" y="11"/>
                    <a:pt x="12" y="8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362">
              <a:extLst>
                <a:ext uri="{FF2B5EF4-FFF2-40B4-BE49-F238E27FC236}">
                  <a16:creationId xmlns:a16="http://schemas.microsoft.com/office/drawing/2014/main" id="{326E1D97-990A-499F-8C64-42476779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262"/>
              <a:ext cx="6" cy="14"/>
            </a:xfrm>
            <a:custGeom>
              <a:avLst/>
              <a:gdLst>
                <a:gd name="T0" fmla="*/ 14 w 4"/>
                <a:gd name="T1" fmla="*/ 0 h 8"/>
                <a:gd name="T2" fmla="*/ 0 w 4"/>
                <a:gd name="T3" fmla="*/ 44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8">
                  <a:moveTo>
                    <a:pt x="4" y="0"/>
                  </a:moveTo>
                  <a:cubicBezTo>
                    <a:pt x="2" y="2"/>
                    <a:pt x="1" y="5"/>
                    <a:pt x="0" y="8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Freeform 363">
              <a:extLst>
                <a:ext uri="{FF2B5EF4-FFF2-40B4-BE49-F238E27FC236}">
                  <a16:creationId xmlns:a16="http://schemas.microsoft.com/office/drawing/2014/main" id="{51F0DA96-ABA3-483F-9389-7AB43E4E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288"/>
              <a:ext cx="18" cy="13"/>
            </a:xfrm>
            <a:custGeom>
              <a:avLst/>
              <a:gdLst>
                <a:gd name="T0" fmla="*/ 0 w 11"/>
                <a:gd name="T1" fmla="*/ 45 h 7"/>
                <a:gd name="T2" fmla="*/ 47 w 11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7">
                  <a:moveTo>
                    <a:pt x="0" y="7"/>
                  </a:moveTo>
                  <a:cubicBezTo>
                    <a:pt x="4" y="6"/>
                    <a:pt x="9" y="2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F3CFB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0" name="Freeform 364">
              <a:extLst>
                <a:ext uri="{FF2B5EF4-FFF2-40B4-BE49-F238E27FC236}">
                  <a16:creationId xmlns:a16="http://schemas.microsoft.com/office/drawing/2014/main" id="{C48F371B-2D00-44BC-8819-5A9BCD362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2577"/>
              <a:ext cx="32" cy="46"/>
            </a:xfrm>
            <a:custGeom>
              <a:avLst/>
              <a:gdLst>
                <a:gd name="T0" fmla="*/ 83 w 19"/>
                <a:gd name="T1" fmla="*/ 28 h 26"/>
                <a:gd name="T2" fmla="*/ 37 w 19"/>
                <a:gd name="T3" fmla="*/ 115 h 26"/>
                <a:gd name="T4" fmla="*/ 8 w 19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26">
                  <a:moveTo>
                    <a:pt x="17" y="5"/>
                  </a:moveTo>
                  <a:cubicBezTo>
                    <a:pt x="17" y="10"/>
                    <a:pt x="19" y="26"/>
                    <a:pt x="8" y="21"/>
                  </a:cubicBezTo>
                  <a:cubicBezTo>
                    <a:pt x="0" y="17"/>
                    <a:pt x="8" y="4"/>
                    <a:pt x="2" y="0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Freeform 365">
              <a:extLst>
                <a:ext uri="{FF2B5EF4-FFF2-40B4-BE49-F238E27FC236}">
                  <a16:creationId xmlns:a16="http://schemas.microsoft.com/office/drawing/2014/main" id="{6E3450AB-34B3-4E44-ABE9-DE74FDDBD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6" y="2347"/>
              <a:ext cx="22" cy="5"/>
            </a:xfrm>
            <a:custGeom>
              <a:avLst/>
              <a:gdLst>
                <a:gd name="T0" fmla="*/ 0 w 13"/>
                <a:gd name="T1" fmla="*/ 0 h 3"/>
                <a:gd name="T2" fmla="*/ 63 w 13"/>
                <a:gd name="T3" fmla="*/ 13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3">
                  <a:moveTo>
                    <a:pt x="0" y="0"/>
                  </a:moveTo>
                  <a:cubicBezTo>
                    <a:pt x="5" y="0"/>
                    <a:pt x="9" y="1"/>
                    <a:pt x="13" y="3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2" name="Freeform 366">
              <a:extLst>
                <a:ext uri="{FF2B5EF4-FFF2-40B4-BE49-F238E27FC236}">
                  <a16:creationId xmlns:a16="http://schemas.microsoft.com/office/drawing/2014/main" id="{0FBCFAE2-1286-4EA0-AD93-1E03AA21C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757"/>
              <a:ext cx="54" cy="41"/>
            </a:xfrm>
            <a:custGeom>
              <a:avLst/>
              <a:gdLst>
                <a:gd name="T0" fmla="*/ 26 w 33"/>
                <a:gd name="T1" fmla="*/ 93 h 23"/>
                <a:gd name="T2" fmla="*/ 26 w 33"/>
                <a:gd name="T3" fmla="*/ 0 h 23"/>
                <a:gd name="T4" fmla="*/ 70 w 33"/>
                <a:gd name="T5" fmla="*/ 86 h 23"/>
                <a:gd name="T6" fmla="*/ 115 w 33"/>
                <a:gd name="T7" fmla="*/ 0 h 23"/>
                <a:gd name="T8" fmla="*/ 123 w 33"/>
                <a:gd name="T9" fmla="*/ 13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3">
                  <a:moveTo>
                    <a:pt x="6" y="16"/>
                  </a:moveTo>
                  <a:cubicBezTo>
                    <a:pt x="2" y="11"/>
                    <a:pt x="0" y="4"/>
                    <a:pt x="6" y="0"/>
                  </a:cubicBezTo>
                  <a:cubicBezTo>
                    <a:pt x="10" y="4"/>
                    <a:pt x="13" y="10"/>
                    <a:pt x="16" y="15"/>
                  </a:cubicBezTo>
                  <a:cubicBezTo>
                    <a:pt x="21" y="10"/>
                    <a:pt x="20" y="3"/>
                    <a:pt x="26" y="0"/>
                  </a:cubicBezTo>
                  <a:cubicBezTo>
                    <a:pt x="33" y="6"/>
                    <a:pt x="30" y="15"/>
                    <a:pt x="28" y="23"/>
                  </a:cubicBezTo>
                </a:path>
              </a:pathLst>
            </a:custGeom>
            <a:noFill/>
            <a:ln w="11113" cap="flat">
              <a:solidFill>
                <a:srgbClr val="355B7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3" name="Freeform 367">
              <a:extLst>
                <a:ext uri="{FF2B5EF4-FFF2-40B4-BE49-F238E27FC236}">
                  <a16:creationId xmlns:a16="http://schemas.microsoft.com/office/drawing/2014/main" id="{221C1704-E1B3-4C1B-8128-B57EC6CE5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2465"/>
              <a:ext cx="146" cy="92"/>
            </a:xfrm>
            <a:custGeom>
              <a:avLst/>
              <a:gdLst>
                <a:gd name="T0" fmla="*/ 151 w 88"/>
                <a:gd name="T1" fmla="*/ 0 h 52"/>
                <a:gd name="T2" fmla="*/ 402 w 88"/>
                <a:gd name="T3" fmla="*/ 166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8" h="52">
                  <a:moveTo>
                    <a:pt x="33" y="0"/>
                  </a:moveTo>
                  <a:cubicBezTo>
                    <a:pt x="0" y="35"/>
                    <a:pt x="66" y="52"/>
                    <a:pt x="88" y="30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368">
              <a:extLst>
                <a:ext uri="{FF2B5EF4-FFF2-40B4-BE49-F238E27FC236}">
                  <a16:creationId xmlns:a16="http://schemas.microsoft.com/office/drawing/2014/main" id="{6BEB26A0-95AC-491C-88E4-30CB4CC38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2552"/>
              <a:ext cx="64" cy="92"/>
            </a:xfrm>
            <a:custGeom>
              <a:avLst/>
              <a:gdLst>
                <a:gd name="T0" fmla="*/ 105 w 39"/>
                <a:gd name="T1" fmla="*/ 12 h 52"/>
                <a:gd name="T2" fmla="*/ 30 w 39"/>
                <a:gd name="T3" fmla="*/ 110 h 52"/>
                <a:gd name="T4" fmla="*/ 172 w 39"/>
                <a:gd name="T5" fmla="*/ 28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52">
                  <a:moveTo>
                    <a:pt x="24" y="2"/>
                  </a:moveTo>
                  <a:cubicBezTo>
                    <a:pt x="14" y="0"/>
                    <a:pt x="10" y="13"/>
                    <a:pt x="7" y="20"/>
                  </a:cubicBezTo>
                  <a:cubicBezTo>
                    <a:pt x="0" y="44"/>
                    <a:pt x="17" y="52"/>
                    <a:pt x="39" y="51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369">
              <a:extLst>
                <a:ext uri="{FF2B5EF4-FFF2-40B4-BE49-F238E27FC236}">
                  <a16:creationId xmlns:a16="http://schemas.microsoft.com/office/drawing/2014/main" id="{E1FFAFD7-CA14-488D-A475-36140C1F7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924"/>
              <a:ext cx="62" cy="92"/>
            </a:xfrm>
            <a:custGeom>
              <a:avLst/>
              <a:gdLst>
                <a:gd name="T0" fmla="*/ 22 w 37"/>
                <a:gd name="T1" fmla="*/ 0 h 52"/>
                <a:gd name="T2" fmla="*/ 8 w 37"/>
                <a:gd name="T3" fmla="*/ 159 h 52"/>
                <a:gd name="T4" fmla="*/ 174 w 37"/>
                <a:gd name="T5" fmla="*/ 28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52">
                  <a:moveTo>
                    <a:pt x="5" y="0"/>
                  </a:moveTo>
                  <a:cubicBezTo>
                    <a:pt x="0" y="7"/>
                    <a:pt x="0" y="21"/>
                    <a:pt x="2" y="29"/>
                  </a:cubicBezTo>
                  <a:cubicBezTo>
                    <a:pt x="5" y="45"/>
                    <a:pt x="22" y="52"/>
                    <a:pt x="37" y="52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370">
              <a:extLst>
                <a:ext uri="{FF2B5EF4-FFF2-40B4-BE49-F238E27FC236}">
                  <a16:creationId xmlns:a16="http://schemas.microsoft.com/office/drawing/2014/main" id="{9C374686-196A-48B0-9B49-5D9AC7233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032"/>
              <a:ext cx="45" cy="79"/>
            </a:xfrm>
            <a:custGeom>
              <a:avLst/>
              <a:gdLst>
                <a:gd name="T0" fmla="*/ 83 w 27"/>
                <a:gd name="T1" fmla="*/ 16 h 45"/>
                <a:gd name="T2" fmla="*/ 125 w 27"/>
                <a:gd name="T3" fmla="*/ 244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45">
                  <a:moveTo>
                    <a:pt x="18" y="3"/>
                  </a:moveTo>
                  <a:cubicBezTo>
                    <a:pt x="0" y="0"/>
                    <a:pt x="7" y="44"/>
                    <a:pt x="27" y="45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371">
              <a:extLst>
                <a:ext uri="{FF2B5EF4-FFF2-40B4-BE49-F238E27FC236}">
                  <a16:creationId xmlns:a16="http://schemas.microsoft.com/office/drawing/2014/main" id="{A0E5A3FF-9C05-49E1-8FBF-3D9691C5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279"/>
              <a:ext cx="76" cy="75"/>
            </a:xfrm>
            <a:custGeom>
              <a:avLst/>
              <a:gdLst>
                <a:gd name="T0" fmla="*/ 50 w 46"/>
                <a:gd name="T1" fmla="*/ 0 h 42"/>
                <a:gd name="T2" fmla="*/ 0 w 46"/>
                <a:gd name="T3" fmla="*/ 96 h 42"/>
                <a:gd name="T4" fmla="*/ 208 w 46"/>
                <a:gd name="T5" fmla="*/ 182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42">
                  <a:moveTo>
                    <a:pt x="11" y="0"/>
                  </a:moveTo>
                  <a:cubicBezTo>
                    <a:pt x="4" y="3"/>
                    <a:pt x="0" y="10"/>
                    <a:pt x="0" y="17"/>
                  </a:cubicBezTo>
                  <a:cubicBezTo>
                    <a:pt x="0" y="42"/>
                    <a:pt x="31" y="35"/>
                    <a:pt x="46" y="32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372">
              <a:extLst>
                <a:ext uri="{FF2B5EF4-FFF2-40B4-BE49-F238E27FC236}">
                  <a16:creationId xmlns:a16="http://schemas.microsoft.com/office/drawing/2014/main" id="{05EB9AB0-4932-4675-94B7-7300833C0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341"/>
              <a:ext cx="95" cy="53"/>
            </a:xfrm>
            <a:custGeom>
              <a:avLst/>
              <a:gdLst>
                <a:gd name="T0" fmla="*/ 0 w 57"/>
                <a:gd name="T1" fmla="*/ 49 h 30"/>
                <a:gd name="T2" fmla="*/ 188 w 57"/>
                <a:gd name="T3" fmla="*/ 34 h 30"/>
                <a:gd name="T4" fmla="*/ 120 w 57"/>
                <a:gd name="T5" fmla="*/ 166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30">
                  <a:moveTo>
                    <a:pt x="0" y="9"/>
                  </a:moveTo>
                  <a:cubicBezTo>
                    <a:pt x="12" y="9"/>
                    <a:pt x="30" y="0"/>
                    <a:pt x="41" y="6"/>
                  </a:cubicBezTo>
                  <a:cubicBezTo>
                    <a:pt x="57" y="15"/>
                    <a:pt x="36" y="28"/>
                    <a:pt x="26" y="30"/>
                  </a:cubicBezTo>
                </a:path>
              </a:pathLst>
            </a:custGeom>
            <a:noFill/>
            <a:ln w="11113" cap="flat">
              <a:solidFill>
                <a:srgbClr val="CFE6F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373">
              <a:extLst>
                <a:ext uri="{FF2B5EF4-FFF2-40B4-BE49-F238E27FC236}">
                  <a16:creationId xmlns:a16="http://schemas.microsoft.com/office/drawing/2014/main" id="{F9E39B10-AE04-4E07-B179-953411F5C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2515"/>
              <a:ext cx="15" cy="26"/>
            </a:xfrm>
            <a:custGeom>
              <a:avLst/>
              <a:gdLst>
                <a:gd name="T0" fmla="*/ 42 w 9"/>
                <a:gd name="T1" fmla="*/ 36 h 15"/>
                <a:gd name="T2" fmla="*/ 8 w 9"/>
                <a:gd name="T3" fmla="*/ 5 h 15"/>
                <a:gd name="T4" fmla="*/ 37 w 9"/>
                <a:gd name="T5" fmla="*/ 78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9" y="7"/>
                  </a:moveTo>
                  <a:cubicBezTo>
                    <a:pt x="8" y="3"/>
                    <a:pt x="5" y="0"/>
                    <a:pt x="2" y="1"/>
                  </a:cubicBezTo>
                  <a:cubicBezTo>
                    <a:pt x="0" y="6"/>
                    <a:pt x="3" y="13"/>
                    <a:pt x="8" y="15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Freeform 374">
              <a:extLst>
                <a:ext uri="{FF2B5EF4-FFF2-40B4-BE49-F238E27FC236}">
                  <a16:creationId xmlns:a16="http://schemas.microsoft.com/office/drawing/2014/main" id="{F880686A-36C4-4D8E-AB4F-79BE77B0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9" y="2626"/>
              <a:ext cx="33" cy="23"/>
            </a:xfrm>
            <a:custGeom>
              <a:avLst/>
              <a:gdLst>
                <a:gd name="T0" fmla="*/ 84 w 20"/>
                <a:gd name="T1" fmla="*/ 73 h 13"/>
                <a:gd name="T2" fmla="*/ 71 w 20"/>
                <a:gd name="T3" fmla="*/ 7 h 13"/>
                <a:gd name="T4" fmla="*/ 41 w 20"/>
                <a:gd name="T5" fmla="*/ 60 h 13"/>
                <a:gd name="T6" fmla="*/ 28 w 20"/>
                <a:gd name="T7" fmla="*/ 0 h 13"/>
                <a:gd name="T8" fmla="*/ 0 w 20"/>
                <a:gd name="T9" fmla="*/ 5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19" y="13"/>
                  </a:moveTo>
                  <a:cubicBezTo>
                    <a:pt x="20" y="9"/>
                    <a:pt x="19" y="4"/>
                    <a:pt x="16" y="1"/>
                  </a:cubicBezTo>
                  <a:cubicBezTo>
                    <a:pt x="12" y="3"/>
                    <a:pt x="11" y="7"/>
                    <a:pt x="9" y="11"/>
                  </a:cubicBezTo>
                  <a:cubicBezTo>
                    <a:pt x="10" y="7"/>
                    <a:pt x="9" y="3"/>
                    <a:pt x="6" y="0"/>
                  </a:cubicBezTo>
                  <a:cubicBezTo>
                    <a:pt x="2" y="2"/>
                    <a:pt x="0" y="5"/>
                    <a:pt x="0" y="9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Freeform 375">
              <a:extLst>
                <a:ext uri="{FF2B5EF4-FFF2-40B4-BE49-F238E27FC236}">
                  <a16:creationId xmlns:a16="http://schemas.microsoft.com/office/drawing/2014/main" id="{0A09328B-4C8C-4379-8A76-945BB7411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467"/>
              <a:ext cx="7" cy="19"/>
            </a:xfrm>
            <a:custGeom>
              <a:avLst/>
              <a:gdLst>
                <a:gd name="T0" fmla="*/ 0 w 4"/>
                <a:gd name="T1" fmla="*/ 0 h 11"/>
                <a:gd name="T2" fmla="*/ 21 w 4"/>
                <a:gd name="T3" fmla="*/ 5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1">
                  <a:moveTo>
                    <a:pt x="0" y="0"/>
                  </a:moveTo>
                  <a:cubicBezTo>
                    <a:pt x="0" y="4"/>
                    <a:pt x="1" y="8"/>
                    <a:pt x="4" y="11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Freeform 376">
              <a:extLst>
                <a:ext uri="{FF2B5EF4-FFF2-40B4-BE49-F238E27FC236}">
                  <a16:creationId xmlns:a16="http://schemas.microsoft.com/office/drawing/2014/main" id="{D02164B6-8A86-447F-AACA-FE18CB490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2927"/>
              <a:ext cx="12" cy="7"/>
            </a:xfrm>
            <a:custGeom>
              <a:avLst/>
              <a:gdLst>
                <a:gd name="T0" fmla="*/ 0 w 7"/>
                <a:gd name="T1" fmla="*/ 0 h 4"/>
                <a:gd name="T2" fmla="*/ 36 w 7"/>
                <a:gd name="T3" fmla="*/ 2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2" y="2"/>
                    <a:pt x="4" y="4"/>
                    <a:pt x="7" y="4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377">
              <a:extLst>
                <a:ext uri="{FF2B5EF4-FFF2-40B4-BE49-F238E27FC236}">
                  <a16:creationId xmlns:a16="http://schemas.microsoft.com/office/drawing/2014/main" id="{B657FACE-8F37-4ACC-81FD-A6045BCE1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993"/>
              <a:ext cx="20" cy="39"/>
            </a:xfrm>
            <a:custGeom>
              <a:avLst/>
              <a:gdLst>
                <a:gd name="T0" fmla="*/ 33 w 12"/>
                <a:gd name="T1" fmla="*/ 117 h 22"/>
                <a:gd name="T2" fmla="*/ 42 w 12"/>
                <a:gd name="T3" fmla="*/ 50 h 22"/>
                <a:gd name="T4" fmla="*/ 5 w 12"/>
                <a:gd name="T5" fmla="*/ 12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22">
                  <a:moveTo>
                    <a:pt x="7" y="21"/>
                  </a:moveTo>
                  <a:cubicBezTo>
                    <a:pt x="11" y="19"/>
                    <a:pt x="12" y="13"/>
                    <a:pt x="9" y="9"/>
                  </a:cubicBezTo>
                  <a:cubicBezTo>
                    <a:pt x="2" y="0"/>
                    <a:pt x="0" y="17"/>
                    <a:pt x="1" y="22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Freeform 378">
              <a:extLst>
                <a:ext uri="{FF2B5EF4-FFF2-40B4-BE49-F238E27FC236}">
                  <a16:creationId xmlns:a16="http://schemas.microsoft.com/office/drawing/2014/main" id="{8F7BAAA6-DFA1-45BC-8CB7-A446411E7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3030"/>
              <a:ext cx="12" cy="25"/>
            </a:xfrm>
            <a:custGeom>
              <a:avLst/>
              <a:gdLst>
                <a:gd name="T0" fmla="*/ 0 w 7"/>
                <a:gd name="T1" fmla="*/ 0 h 14"/>
                <a:gd name="T2" fmla="*/ 36 w 7"/>
                <a:gd name="T3" fmla="*/ 8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2" y="5"/>
                    <a:pt x="2" y="10"/>
                    <a:pt x="7" y="14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379">
              <a:extLst>
                <a:ext uri="{FF2B5EF4-FFF2-40B4-BE49-F238E27FC236}">
                  <a16:creationId xmlns:a16="http://schemas.microsoft.com/office/drawing/2014/main" id="{B583B59A-2BAF-438A-B471-5C448712A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3087"/>
              <a:ext cx="22" cy="38"/>
            </a:xfrm>
            <a:custGeom>
              <a:avLst/>
              <a:gdLst>
                <a:gd name="T0" fmla="*/ 42 w 13"/>
                <a:gd name="T1" fmla="*/ 114 h 22"/>
                <a:gd name="T2" fmla="*/ 41 w 13"/>
                <a:gd name="T3" fmla="*/ 0 h 22"/>
                <a:gd name="T4" fmla="*/ 0 w 13"/>
                <a:gd name="T5" fmla="*/ 6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2">
                  <a:moveTo>
                    <a:pt x="9" y="22"/>
                  </a:moveTo>
                  <a:cubicBezTo>
                    <a:pt x="11" y="16"/>
                    <a:pt x="13" y="6"/>
                    <a:pt x="8" y="0"/>
                  </a:cubicBezTo>
                  <a:cubicBezTo>
                    <a:pt x="3" y="1"/>
                    <a:pt x="1" y="7"/>
                    <a:pt x="0" y="12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380">
              <a:extLst>
                <a:ext uri="{FF2B5EF4-FFF2-40B4-BE49-F238E27FC236}">
                  <a16:creationId xmlns:a16="http://schemas.microsoft.com/office/drawing/2014/main" id="{2596A1B7-FE02-47C1-9FAF-E2EF896C7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276"/>
              <a:ext cx="18" cy="25"/>
            </a:xfrm>
            <a:custGeom>
              <a:avLst/>
              <a:gdLst>
                <a:gd name="T0" fmla="*/ 18 w 11"/>
                <a:gd name="T1" fmla="*/ 0 h 14"/>
                <a:gd name="T2" fmla="*/ 43 w 11"/>
                <a:gd name="T3" fmla="*/ 73 h 14"/>
                <a:gd name="T4" fmla="*/ 0 w 11"/>
                <a:gd name="T5" fmla="*/ 45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7" y="4"/>
                    <a:pt x="11" y="8"/>
                    <a:pt x="10" y="13"/>
                  </a:cubicBezTo>
                  <a:cubicBezTo>
                    <a:pt x="6" y="14"/>
                    <a:pt x="0" y="13"/>
                    <a:pt x="0" y="8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381">
              <a:extLst>
                <a:ext uri="{FF2B5EF4-FFF2-40B4-BE49-F238E27FC236}">
                  <a16:creationId xmlns:a16="http://schemas.microsoft.com/office/drawing/2014/main" id="{B6E2B237-B99B-4C12-8B5D-ABEB6467E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3347"/>
              <a:ext cx="12" cy="16"/>
            </a:xfrm>
            <a:custGeom>
              <a:avLst/>
              <a:gdLst>
                <a:gd name="T0" fmla="*/ 0 w 7"/>
                <a:gd name="T1" fmla="*/ 12 h 9"/>
                <a:gd name="T2" fmla="*/ 21 w 7"/>
                <a:gd name="T3" fmla="*/ 50 h 9"/>
                <a:gd name="T4" fmla="*/ 36 w 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9">
                  <a:moveTo>
                    <a:pt x="0" y="2"/>
                  </a:moveTo>
                  <a:cubicBezTo>
                    <a:pt x="1" y="5"/>
                    <a:pt x="3" y="7"/>
                    <a:pt x="4" y="9"/>
                  </a:cubicBezTo>
                  <a:cubicBezTo>
                    <a:pt x="6" y="6"/>
                    <a:pt x="7" y="3"/>
                    <a:pt x="7" y="0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382">
              <a:extLst>
                <a:ext uri="{FF2B5EF4-FFF2-40B4-BE49-F238E27FC236}">
                  <a16:creationId xmlns:a16="http://schemas.microsoft.com/office/drawing/2014/main" id="{12F97ECF-4405-4EE4-B946-59C85FAA4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3" y="3380"/>
              <a:ext cx="40" cy="43"/>
            </a:xfrm>
            <a:custGeom>
              <a:avLst/>
              <a:gdLst>
                <a:gd name="T0" fmla="*/ 8 w 24"/>
                <a:gd name="T1" fmla="*/ 7 h 24"/>
                <a:gd name="T2" fmla="*/ 50 w 24"/>
                <a:gd name="T3" fmla="*/ 0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24">
                  <a:moveTo>
                    <a:pt x="2" y="1"/>
                  </a:moveTo>
                  <a:cubicBezTo>
                    <a:pt x="0" y="24"/>
                    <a:pt x="24" y="9"/>
                    <a:pt x="11" y="0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383">
              <a:extLst>
                <a:ext uri="{FF2B5EF4-FFF2-40B4-BE49-F238E27FC236}">
                  <a16:creationId xmlns:a16="http://schemas.microsoft.com/office/drawing/2014/main" id="{DDDE4A49-4ABF-4992-AA80-93AFE06C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3320"/>
              <a:ext cx="20" cy="21"/>
            </a:xfrm>
            <a:custGeom>
              <a:avLst/>
              <a:gdLst>
                <a:gd name="T0" fmla="*/ 50 w 12"/>
                <a:gd name="T1" fmla="*/ 65 h 12"/>
                <a:gd name="T2" fmla="*/ 33 w 12"/>
                <a:gd name="T3" fmla="*/ 0 h 12"/>
                <a:gd name="T4" fmla="*/ 20 w 12"/>
                <a:gd name="T5" fmla="*/ 5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11" y="12"/>
                  </a:moveTo>
                  <a:cubicBezTo>
                    <a:pt x="12" y="8"/>
                    <a:pt x="10" y="4"/>
                    <a:pt x="7" y="0"/>
                  </a:cubicBezTo>
                  <a:cubicBezTo>
                    <a:pt x="3" y="2"/>
                    <a:pt x="0" y="8"/>
                    <a:pt x="4" y="11"/>
                  </a:cubicBezTo>
                </a:path>
              </a:pathLst>
            </a:custGeom>
            <a:noFill/>
            <a:ln w="11113" cap="flat">
              <a:solidFill>
                <a:srgbClr val="6FB5D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Freeform 384">
              <a:extLst>
                <a:ext uri="{FF2B5EF4-FFF2-40B4-BE49-F238E27FC236}">
                  <a16:creationId xmlns:a16="http://schemas.microsoft.com/office/drawing/2014/main" id="{8B03E49F-5A62-4A41-9D3F-8C6FCB7CF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2299"/>
              <a:ext cx="98" cy="117"/>
            </a:xfrm>
            <a:custGeom>
              <a:avLst/>
              <a:gdLst>
                <a:gd name="T0" fmla="*/ 8 w 59"/>
                <a:gd name="T1" fmla="*/ 367 h 66"/>
                <a:gd name="T2" fmla="*/ 146 w 59"/>
                <a:gd name="T3" fmla="*/ 145 h 66"/>
                <a:gd name="T4" fmla="*/ 271 w 59"/>
                <a:gd name="T5" fmla="*/ 0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6">
                  <a:moveTo>
                    <a:pt x="2" y="66"/>
                  </a:moveTo>
                  <a:cubicBezTo>
                    <a:pt x="0" y="50"/>
                    <a:pt x="22" y="34"/>
                    <a:pt x="32" y="26"/>
                  </a:cubicBezTo>
                  <a:cubicBezTo>
                    <a:pt x="42" y="18"/>
                    <a:pt x="59" y="0"/>
                    <a:pt x="59" y="0"/>
                  </a:cubicBezTo>
                </a:path>
              </a:pathLst>
            </a:custGeom>
            <a:noFill/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1" name="Freeform 385">
              <a:extLst>
                <a:ext uri="{FF2B5EF4-FFF2-40B4-BE49-F238E27FC236}">
                  <a16:creationId xmlns:a16="http://schemas.microsoft.com/office/drawing/2014/main" id="{25E80718-8976-4271-98B0-3DBE12802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207"/>
              <a:ext cx="36" cy="39"/>
            </a:xfrm>
            <a:custGeom>
              <a:avLst/>
              <a:gdLst>
                <a:gd name="T0" fmla="*/ 97 w 22"/>
                <a:gd name="T1" fmla="*/ 21 h 22"/>
                <a:gd name="T2" fmla="*/ 77 w 22"/>
                <a:gd name="T3" fmla="*/ 0 h 22"/>
                <a:gd name="T4" fmla="*/ 18 w 22"/>
                <a:gd name="T5" fmla="*/ 0 h 22"/>
                <a:gd name="T6" fmla="*/ 0 w 22"/>
                <a:gd name="T7" fmla="*/ 21 h 22"/>
                <a:gd name="T8" fmla="*/ 0 w 22"/>
                <a:gd name="T9" fmla="*/ 101 h 22"/>
                <a:gd name="T10" fmla="*/ 18 w 22"/>
                <a:gd name="T11" fmla="*/ 122 h 22"/>
                <a:gd name="T12" fmla="*/ 77 w 22"/>
                <a:gd name="T13" fmla="*/ 122 h 22"/>
                <a:gd name="T14" fmla="*/ 97 w 22"/>
                <a:gd name="T15" fmla="*/ 101 h 22"/>
                <a:gd name="T16" fmla="*/ 97 w 22"/>
                <a:gd name="T17" fmla="*/ 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2" y="4"/>
                  </a:moveTo>
                  <a:cubicBezTo>
                    <a:pt x="22" y="2"/>
                    <a:pt x="20" y="0"/>
                    <a:pt x="1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0"/>
                    <a:pt x="2" y="22"/>
                    <a:pt x="4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0" y="22"/>
                    <a:pt x="22" y="20"/>
                    <a:pt x="22" y="18"/>
                  </a:cubicBezTo>
                  <a:lnTo>
                    <a:pt x="22" y="4"/>
                  </a:lnTo>
                  <a:close/>
                </a:path>
              </a:pathLst>
            </a:custGeom>
            <a:solidFill>
              <a:srgbClr val="333333"/>
            </a:solidFill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11DC5A48-F3FF-4094-BA42-DED772B0F1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Effort</a:t>
            </a:r>
          </a:p>
        </p:txBody>
      </p:sp>
      <p:grpSp>
        <p:nvGrpSpPr>
          <p:cNvPr id="44034" name="Group 3">
            <a:extLst>
              <a:ext uri="{FF2B5EF4-FFF2-40B4-BE49-F238E27FC236}">
                <a16:creationId xmlns:a16="http://schemas.microsoft.com/office/drawing/2014/main" id="{BC0055B8-383E-4BE5-A01B-5631918435C9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433513"/>
            <a:ext cx="2405063" cy="4803775"/>
            <a:chOff x="2082" y="815"/>
            <a:chExt cx="1515" cy="3026"/>
          </a:xfrm>
        </p:grpSpPr>
        <p:sp>
          <p:nvSpPr>
            <p:cNvPr id="44035" name="AutoShape 98">
              <a:extLst>
                <a:ext uri="{FF2B5EF4-FFF2-40B4-BE49-F238E27FC236}">
                  <a16:creationId xmlns:a16="http://schemas.microsoft.com/office/drawing/2014/main" id="{1DFDCCB6-94AC-4979-A406-0AA1A42BB4B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112" y="816"/>
              <a:ext cx="1485" cy="30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6" name="Freeform 100">
              <a:extLst>
                <a:ext uri="{FF2B5EF4-FFF2-40B4-BE49-F238E27FC236}">
                  <a16:creationId xmlns:a16="http://schemas.microsoft.com/office/drawing/2014/main" id="{B0B16494-535B-48CA-A93A-0F6BA431B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3583"/>
              <a:ext cx="406" cy="258"/>
            </a:xfrm>
            <a:custGeom>
              <a:avLst/>
              <a:gdLst>
                <a:gd name="T0" fmla="*/ 152 w 389"/>
                <a:gd name="T1" fmla="*/ 50 h 248"/>
                <a:gd name="T2" fmla="*/ 121 w 389"/>
                <a:gd name="T3" fmla="*/ 102 h 248"/>
                <a:gd name="T4" fmla="*/ 6 w 389"/>
                <a:gd name="T5" fmla="*/ 242 h 248"/>
                <a:gd name="T6" fmla="*/ 181 w 389"/>
                <a:gd name="T7" fmla="*/ 267 h 248"/>
                <a:gd name="T8" fmla="*/ 443 w 389"/>
                <a:gd name="T9" fmla="*/ 164 h 248"/>
                <a:gd name="T10" fmla="*/ 439 w 389"/>
                <a:gd name="T11" fmla="*/ 132 h 248"/>
                <a:gd name="T12" fmla="*/ 435 w 389"/>
                <a:gd name="T13" fmla="*/ 128 h 248"/>
                <a:gd name="T14" fmla="*/ 432 w 389"/>
                <a:gd name="T15" fmla="*/ 96 h 248"/>
                <a:gd name="T16" fmla="*/ 417 w 389"/>
                <a:gd name="T17" fmla="*/ 35 h 248"/>
                <a:gd name="T18" fmla="*/ 399 w 389"/>
                <a:gd name="T19" fmla="*/ 3 h 248"/>
                <a:gd name="T20" fmla="*/ 152 w 389"/>
                <a:gd name="T21" fmla="*/ 50 h 2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89"/>
                <a:gd name="T34" fmla="*/ 0 h 248"/>
                <a:gd name="T35" fmla="*/ 389 w 389"/>
                <a:gd name="T36" fmla="*/ 248 h 2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89" h="248">
                  <a:moveTo>
                    <a:pt x="134" y="44"/>
                  </a:moveTo>
                  <a:cubicBezTo>
                    <a:pt x="134" y="44"/>
                    <a:pt x="135" y="64"/>
                    <a:pt x="106" y="90"/>
                  </a:cubicBezTo>
                  <a:cubicBezTo>
                    <a:pt x="78" y="116"/>
                    <a:pt x="0" y="160"/>
                    <a:pt x="6" y="215"/>
                  </a:cubicBezTo>
                  <a:cubicBezTo>
                    <a:pt x="6" y="215"/>
                    <a:pt x="33" y="248"/>
                    <a:pt x="159" y="237"/>
                  </a:cubicBezTo>
                  <a:cubicBezTo>
                    <a:pt x="285" y="226"/>
                    <a:pt x="373" y="159"/>
                    <a:pt x="389" y="146"/>
                  </a:cubicBezTo>
                  <a:cubicBezTo>
                    <a:pt x="386" y="117"/>
                    <a:pt x="386" y="117"/>
                    <a:pt x="386" y="117"/>
                  </a:cubicBezTo>
                  <a:cubicBezTo>
                    <a:pt x="386" y="117"/>
                    <a:pt x="385" y="114"/>
                    <a:pt x="383" y="113"/>
                  </a:cubicBezTo>
                  <a:cubicBezTo>
                    <a:pt x="383" y="113"/>
                    <a:pt x="385" y="103"/>
                    <a:pt x="380" y="85"/>
                  </a:cubicBezTo>
                  <a:cubicBezTo>
                    <a:pt x="376" y="68"/>
                    <a:pt x="368" y="40"/>
                    <a:pt x="367" y="32"/>
                  </a:cubicBezTo>
                  <a:cubicBezTo>
                    <a:pt x="366" y="23"/>
                    <a:pt x="367" y="0"/>
                    <a:pt x="351" y="3"/>
                  </a:cubicBezTo>
                  <a:cubicBezTo>
                    <a:pt x="335" y="6"/>
                    <a:pt x="134" y="44"/>
                    <a:pt x="134" y="44"/>
                  </a:cubicBezTo>
                  <a:close/>
                </a:path>
              </a:pathLst>
            </a:custGeom>
            <a:solidFill>
              <a:srgbClr val="4F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7" name="Freeform 101">
              <a:extLst>
                <a:ext uri="{FF2B5EF4-FFF2-40B4-BE49-F238E27FC236}">
                  <a16:creationId xmlns:a16="http://schemas.microsoft.com/office/drawing/2014/main" id="{3C5F5CF0-69BF-44E3-88DF-26FD51574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466"/>
              <a:ext cx="485" cy="173"/>
            </a:xfrm>
            <a:custGeom>
              <a:avLst/>
              <a:gdLst>
                <a:gd name="T0" fmla="*/ 258 w 464"/>
                <a:gd name="T1" fmla="*/ 0 h 166"/>
                <a:gd name="T2" fmla="*/ 155 w 464"/>
                <a:gd name="T3" fmla="*/ 54 h 166"/>
                <a:gd name="T4" fmla="*/ 46 w 464"/>
                <a:gd name="T5" fmla="*/ 84 h 166"/>
                <a:gd name="T6" fmla="*/ 16 w 464"/>
                <a:gd name="T7" fmla="*/ 146 h 166"/>
                <a:gd name="T8" fmla="*/ 249 w 464"/>
                <a:gd name="T9" fmla="*/ 178 h 166"/>
                <a:gd name="T10" fmla="*/ 332 w 464"/>
                <a:gd name="T11" fmla="*/ 172 h 166"/>
                <a:gd name="T12" fmla="*/ 523 w 464"/>
                <a:gd name="T13" fmla="*/ 156 h 166"/>
                <a:gd name="T14" fmla="*/ 523 w 464"/>
                <a:gd name="T15" fmla="*/ 134 h 166"/>
                <a:gd name="T16" fmla="*/ 517 w 464"/>
                <a:gd name="T17" fmla="*/ 129 h 166"/>
                <a:gd name="T18" fmla="*/ 525 w 464"/>
                <a:gd name="T19" fmla="*/ 100 h 166"/>
                <a:gd name="T20" fmla="*/ 507 w 464"/>
                <a:gd name="T21" fmla="*/ 5 h 166"/>
                <a:gd name="T22" fmla="*/ 258 w 464"/>
                <a:gd name="T23" fmla="*/ 0 h 16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64"/>
                <a:gd name="T37" fmla="*/ 0 h 166"/>
                <a:gd name="T38" fmla="*/ 464 w 464"/>
                <a:gd name="T39" fmla="*/ 166 h 16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64" h="166">
                  <a:moveTo>
                    <a:pt x="226" y="0"/>
                  </a:moveTo>
                  <a:cubicBezTo>
                    <a:pt x="226" y="0"/>
                    <a:pt x="163" y="36"/>
                    <a:pt x="136" y="48"/>
                  </a:cubicBezTo>
                  <a:cubicBezTo>
                    <a:pt x="90" y="68"/>
                    <a:pt x="62" y="62"/>
                    <a:pt x="40" y="75"/>
                  </a:cubicBezTo>
                  <a:cubicBezTo>
                    <a:pt x="19" y="87"/>
                    <a:pt x="0" y="116"/>
                    <a:pt x="13" y="129"/>
                  </a:cubicBezTo>
                  <a:cubicBezTo>
                    <a:pt x="27" y="142"/>
                    <a:pt x="72" y="166"/>
                    <a:pt x="218" y="157"/>
                  </a:cubicBezTo>
                  <a:cubicBezTo>
                    <a:pt x="239" y="156"/>
                    <a:pt x="257" y="143"/>
                    <a:pt x="291" y="152"/>
                  </a:cubicBezTo>
                  <a:cubicBezTo>
                    <a:pt x="308" y="156"/>
                    <a:pt x="434" y="160"/>
                    <a:pt x="457" y="138"/>
                  </a:cubicBezTo>
                  <a:cubicBezTo>
                    <a:pt x="457" y="119"/>
                    <a:pt x="457" y="119"/>
                    <a:pt x="457" y="119"/>
                  </a:cubicBezTo>
                  <a:cubicBezTo>
                    <a:pt x="457" y="119"/>
                    <a:pt x="458" y="114"/>
                    <a:pt x="453" y="114"/>
                  </a:cubicBezTo>
                  <a:cubicBezTo>
                    <a:pt x="453" y="114"/>
                    <a:pt x="459" y="103"/>
                    <a:pt x="459" y="88"/>
                  </a:cubicBezTo>
                  <a:cubicBezTo>
                    <a:pt x="458" y="73"/>
                    <a:pt x="464" y="6"/>
                    <a:pt x="444" y="5"/>
                  </a:cubicBezTo>
                  <a:lnTo>
                    <a:pt x="226" y="0"/>
                  </a:lnTo>
                  <a:close/>
                </a:path>
              </a:pathLst>
            </a:custGeom>
            <a:solidFill>
              <a:srgbClr val="4F37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8" name="Freeform 102">
              <a:extLst>
                <a:ext uri="{FF2B5EF4-FFF2-40B4-BE49-F238E27FC236}">
                  <a16:creationId xmlns:a16="http://schemas.microsoft.com/office/drawing/2014/main" id="{BDAF5A3E-A7AE-4C8F-B875-EAD95BB48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3465"/>
              <a:ext cx="472" cy="168"/>
            </a:xfrm>
            <a:custGeom>
              <a:avLst/>
              <a:gdLst>
                <a:gd name="T0" fmla="*/ 249 w 452"/>
                <a:gd name="T1" fmla="*/ 0 h 161"/>
                <a:gd name="T2" fmla="*/ 146 w 452"/>
                <a:gd name="T3" fmla="*/ 54 h 161"/>
                <a:gd name="T4" fmla="*/ 36 w 452"/>
                <a:gd name="T5" fmla="*/ 85 h 161"/>
                <a:gd name="T6" fmla="*/ 0 w 452"/>
                <a:gd name="T7" fmla="*/ 135 h 161"/>
                <a:gd name="T8" fmla="*/ 173 w 452"/>
                <a:gd name="T9" fmla="*/ 183 h 161"/>
                <a:gd name="T10" fmla="*/ 297 w 452"/>
                <a:gd name="T11" fmla="*/ 172 h 161"/>
                <a:gd name="T12" fmla="*/ 345 w 452"/>
                <a:gd name="T13" fmla="*/ 177 h 161"/>
                <a:gd name="T14" fmla="*/ 462 w 452"/>
                <a:gd name="T15" fmla="*/ 175 h 161"/>
                <a:gd name="T16" fmla="*/ 513 w 452"/>
                <a:gd name="T17" fmla="*/ 158 h 161"/>
                <a:gd name="T18" fmla="*/ 512 w 452"/>
                <a:gd name="T19" fmla="*/ 136 h 161"/>
                <a:gd name="T20" fmla="*/ 513 w 452"/>
                <a:gd name="T21" fmla="*/ 136 h 161"/>
                <a:gd name="T22" fmla="*/ 508 w 452"/>
                <a:gd name="T23" fmla="*/ 129 h 161"/>
                <a:gd name="T24" fmla="*/ 509 w 452"/>
                <a:gd name="T25" fmla="*/ 130 h 161"/>
                <a:gd name="T26" fmla="*/ 515 w 452"/>
                <a:gd name="T27" fmla="*/ 101 h 161"/>
                <a:gd name="T28" fmla="*/ 515 w 452"/>
                <a:gd name="T29" fmla="*/ 69 h 161"/>
                <a:gd name="T30" fmla="*/ 508 w 452"/>
                <a:gd name="T31" fmla="*/ 11 h 161"/>
                <a:gd name="T32" fmla="*/ 496 w 452"/>
                <a:gd name="T33" fmla="*/ 5 h 161"/>
                <a:gd name="T34" fmla="*/ 249 w 452"/>
                <a:gd name="T35" fmla="*/ 0 h 161"/>
                <a:gd name="T36" fmla="*/ 249 w 452"/>
                <a:gd name="T37" fmla="*/ 2 h 161"/>
                <a:gd name="T38" fmla="*/ 496 w 452"/>
                <a:gd name="T39" fmla="*/ 6 h 161"/>
                <a:gd name="T40" fmla="*/ 504 w 452"/>
                <a:gd name="T41" fmla="*/ 15 h 161"/>
                <a:gd name="T42" fmla="*/ 513 w 452"/>
                <a:gd name="T43" fmla="*/ 69 h 161"/>
                <a:gd name="T44" fmla="*/ 513 w 452"/>
                <a:gd name="T45" fmla="*/ 101 h 161"/>
                <a:gd name="T46" fmla="*/ 510 w 452"/>
                <a:gd name="T47" fmla="*/ 123 h 161"/>
                <a:gd name="T48" fmla="*/ 506 w 452"/>
                <a:gd name="T49" fmla="*/ 129 h 161"/>
                <a:gd name="T50" fmla="*/ 504 w 452"/>
                <a:gd name="T51" fmla="*/ 130 h 161"/>
                <a:gd name="T52" fmla="*/ 511 w 452"/>
                <a:gd name="T53" fmla="*/ 134 h 161"/>
                <a:gd name="T54" fmla="*/ 511 w 452"/>
                <a:gd name="T55" fmla="*/ 136 h 161"/>
                <a:gd name="T56" fmla="*/ 511 w 452"/>
                <a:gd name="T57" fmla="*/ 136 h 161"/>
                <a:gd name="T58" fmla="*/ 512 w 452"/>
                <a:gd name="T59" fmla="*/ 158 h 161"/>
                <a:gd name="T60" fmla="*/ 462 w 452"/>
                <a:gd name="T61" fmla="*/ 173 h 161"/>
                <a:gd name="T62" fmla="*/ 345 w 452"/>
                <a:gd name="T63" fmla="*/ 175 h 161"/>
                <a:gd name="T64" fmla="*/ 297 w 452"/>
                <a:gd name="T65" fmla="*/ 169 h 161"/>
                <a:gd name="T66" fmla="*/ 173 w 452"/>
                <a:gd name="T67" fmla="*/ 181 h 161"/>
                <a:gd name="T68" fmla="*/ 2 w 452"/>
                <a:gd name="T69" fmla="*/ 135 h 161"/>
                <a:gd name="T70" fmla="*/ 38 w 452"/>
                <a:gd name="T71" fmla="*/ 87 h 161"/>
                <a:gd name="T72" fmla="*/ 147 w 452"/>
                <a:gd name="T73" fmla="*/ 56 h 161"/>
                <a:gd name="T74" fmla="*/ 249 w 452"/>
                <a:gd name="T75" fmla="*/ 1 h 161"/>
                <a:gd name="T76" fmla="*/ 249 w 452"/>
                <a:gd name="T77" fmla="*/ 1 h 161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52"/>
                <a:gd name="T118" fmla="*/ 0 h 161"/>
                <a:gd name="T119" fmla="*/ 452 w 452"/>
                <a:gd name="T120" fmla="*/ 161 h 161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52" h="161">
                  <a:moveTo>
                    <a:pt x="218" y="1"/>
                  </a:moveTo>
                  <a:cubicBezTo>
                    <a:pt x="218" y="0"/>
                    <a:pt x="218" y="0"/>
                    <a:pt x="218" y="0"/>
                  </a:cubicBezTo>
                  <a:cubicBezTo>
                    <a:pt x="218" y="0"/>
                    <a:pt x="214" y="2"/>
                    <a:pt x="208" y="6"/>
                  </a:cubicBezTo>
                  <a:cubicBezTo>
                    <a:pt x="189" y="17"/>
                    <a:pt x="148" y="39"/>
                    <a:pt x="128" y="48"/>
                  </a:cubicBezTo>
                  <a:cubicBezTo>
                    <a:pt x="105" y="58"/>
                    <a:pt x="86" y="62"/>
                    <a:pt x="71" y="64"/>
                  </a:cubicBezTo>
                  <a:cubicBezTo>
                    <a:pt x="55" y="67"/>
                    <a:pt x="43" y="68"/>
                    <a:pt x="32" y="75"/>
                  </a:cubicBezTo>
                  <a:cubicBezTo>
                    <a:pt x="23" y="80"/>
                    <a:pt x="15" y="87"/>
                    <a:pt x="9" y="95"/>
                  </a:cubicBezTo>
                  <a:cubicBezTo>
                    <a:pt x="4" y="103"/>
                    <a:pt x="0" y="111"/>
                    <a:pt x="0" y="119"/>
                  </a:cubicBezTo>
                  <a:cubicBezTo>
                    <a:pt x="0" y="123"/>
                    <a:pt x="1" y="128"/>
                    <a:pt x="5" y="131"/>
                  </a:cubicBezTo>
                  <a:cubicBezTo>
                    <a:pt x="17" y="142"/>
                    <a:pt x="51" y="161"/>
                    <a:pt x="152" y="161"/>
                  </a:cubicBezTo>
                  <a:cubicBezTo>
                    <a:pt x="169" y="161"/>
                    <a:pt x="188" y="160"/>
                    <a:pt x="210" y="159"/>
                  </a:cubicBezTo>
                  <a:cubicBezTo>
                    <a:pt x="226" y="158"/>
                    <a:pt x="240" y="151"/>
                    <a:pt x="260" y="151"/>
                  </a:cubicBezTo>
                  <a:cubicBezTo>
                    <a:pt x="266" y="151"/>
                    <a:pt x="274" y="152"/>
                    <a:pt x="283" y="154"/>
                  </a:cubicBezTo>
                  <a:cubicBezTo>
                    <a:pt x="286" y="155"/>
                    <a:pt x="293" y="156"/>
                    <a:pt x="303" y="156"/>
                  </a:cubicBezTo>
                  <a:cubicBezTo>
                    <a:pt x="313" y="157"/>
                    <a:pt x="325" y="157"/>
                    <a:pt x="339" y="157"/>
                  </a:cubicBezTo>
                  <a:cubicBezTo>
                    <a:pt x="360" y="157"/>
                    <a:pt x="384" y="156"/>
                    <a:pt x="405" y="154"/>
                  </a:cubicBezTo>
                  <a:cubicBezTo>
                    <a:pt x="425" y="151"/>
                    <a:pt x="442" y="147"/>
                    <a:pt x="450" y="140"/>
                  </a:cubicBezTo>
                  <a:cubicBezTo>
                    <a:pt x="450" y="139"/>
                    <a:pt x="450" y="139"/>
                    <a:pt x="450" y="139"/>
                  </a:cubicBezTo>
                  <a:cubicBezTo>
                    <a:pt x="450" y="120"/>
                    <a:pt x="450" y="120"/>
                    <a:pt x="450" y="120"/>
                  </a:cubicBezTo>
                  <a:cubicBezTo>
                    <a:pt x="449" y="120"/>
                    <a:pt x="449" y="120"/>
                    <a:pt x="449" y="120"/>
                  </a:cubicBezTo>
                  <a:cubicBezTo>
                    <a:pt x="450" y="120"/>
                    <a:pt x="450" y="120"/>
                    <a:pt x="450" y="120"/>
                  </a:cubicBezTo>
                  <a:cubicBezTo>
                    <a:pt x="450" y="120"/>
                    <a:pt x="450" y="120"/>
                    <a:pt x="450" y="120"/>
                  </a:cubicBezTo>
                  <a:cubicBezTo>
                    <a:pt x="450" y="119"/>
                    <a:pt x="450" y="118"/>
                    <a:pt x="449" y="117"/>
                  </a:cubicBezTo>
                  <a:cubicBezTo>
                    <a:pt x="449" y="115"/>
                    <a:pt x="447" y="114"/>
                    <a:pt x="445" y="114"/>
                  </a:cubicBezTo>
                  <a:cubicBezTo>
                    <a:pt x="445" y="115"/>
                    <a:pt x="445" y="115"/>
                    <a:pt x="445" y="115"/>
                  </a:cubicBezTo>
                  <a:cubicBezTo>
                    <a:pt x="446" y="115"/>
                    <a:pt x="446" y="115"/>
                    <a:pt x="446" y="115"/>
                  </a:cubicBezTo>
                  <a:cubicBezTo>
                    <a:pt x="446" y="115"/>
                    <a:pt x="452" y="105"/>
                    <a:pt x="452" y="91"/>
                  </a:cubicBezTo>
                  <a:cubicBezTo>
                    <a:pt x="452" y="90"/>
                    <a:pt x="452" y="90"/>
                    <a:pt x="452" y="89"/>
                  </a:cubicBezTo>
                  <a:cubicBezTo>
                    <a:pt x="452" y="88"/>
                    <a:pt x="451" y="86"/>
                    <a:pt x="451" y="84"/>
                  </a:cubicBezTo>
                  <a:cubicBezTo>
                    <a:pt x="451" y="79"/>
                    <a:pt x="452" y="70"/>
                    <a:pt x="452" y="60"/>
                  </a:cubicBezTo>
                  <a:cubicBezTo>
                    <a:pt x="452" y="48"/>
                    <a:pt x="451" y="34"/>
                    <a:pt x="449" y="24"/>
                  </a:cubicBezTo>
                  <a:cubicBezTo>
                    <a:pt x="448" y="19"/>
                    <a:pt x="447" y="14"/>
                    <a:pt x="445" y="11"/>
                  </a:cubicBezTo>
                  <a:cubicBezTo>
                    <a:pt x="443" y="8"/>
                    <a:pt x="440" y="5"/>
                    <a:pt x="436" y="5"/>
                  </a:cubicBezTo>
                  <a:cubicBezTo>
                    <a:pt x="436" y="5"/>
                    <a:pt x="436" y="5"/>
                    <a:pt x="436" y="5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0"/>
                    <a:pt x="218" y="0"/>
                    <a:pt x="218" y="0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8" y="2"/>
                    <a:pt x="218" y="2"/>
                    <a:pt x="218" y="2"/>
                  </a:cubicBezTo>
                  <a:cubicBezTo>
                    <a:pt x="436" y="7"/>
                    <a:pt x="436" y="7"/>
                    <a:pt x="436" y="7"/>
                  </a:cubicBezTo>
                  <a:cubicBezTo>
                    <a:pt x="436" y="6"/>
                    <a:pt x="436" y="6"/>
                    <a:pt x="436" y="6"/>
                  </a:cubicBezTo>
                  <a:cubicBezTo>
                    <a:pt x="436" y="7"/>
                    <a:pt x="436" y="7"/>
                    <a:pt x="436" y="7"/>
                  </a:cubicBezTo>
                  <a:cubicBezTo>
                    <a:pt x="439" y="7"/>
                    <a:pt x="441" y="9"/>
                    <a:pt x="443" y="12"/>
                  </a:cubicBezTo>
                  <a:cubicBezTo>
                    <a:pt x="446" y="16"/>
                    <a:pt x="448" y="24"/>
                    <a:pt x="449" y="32"/>
                  </a:cubicBezTo>
                  <a:cubicBezTo>
                    <a:pt x="450" y="41"/>
                    <a:pt x="450" y="51"/>
                    <a:pt x="450" y="60"/>
                  </a:cubicBezTo>
                  <a:cubicBezTo>
                    <a:pt x="450" y="69"/>
                    <a:pt x="449" y="78"/>
                    <a:pt x="449" y="84"/>
                  </a:cubicBezTo>
                  <a:cubicBezTo>
                    <a:pt x="449" y="86"/>
                    <a:pt x="450" y="88"/>
                    <a:pt x="450" y="89"/>
                  </a:cubicBezTo>
                  <a:cubicBezTo>
                    <a:pt x="450" y="90"/>
                    <a:pt x="450" y="90"/>
                    <a:pt x="450" y="91"/>
                  </a:cubicBezTo>
                  <a:cubicBezTo>
                    <a:pt x="450" y="98"/>
                    <a:pt x="448" y="104"/>
                    <a:pt x="447" y="108"/>
                  </a:cubicBezTo>
                  <a:cubicBezTo>
                    <a:pt x="446" y="110"/>
                    <a:pt x="445" y="111"/>
                    <a:pt x="445" y="112"/>
                  </a:cubicBezTo>
                  <a:cubicBezTo>
                    <a:pt x="444" y="113"/>
                    <a:pt x="444" y="113"/>
                    <a:pt x="444" y="114"/>
                  </a:cubicBezTo>
                  <a:cubicBezTo>
                    <a:pt x="444" y="114"/>
                    <a:pt x="444" y="114"/>
                    <a:pt x="444" y="114"/>
                  </a:cubicBezTo>
                  <a:cubicBezTo>
                    <a:pt x="443" y="115"/>
                    <a:pt x="443" y="115"/>
                    <a:pt x="443" y="115"/>
                  </a:cubicBezTo>
                  <a:cubicBezTo>
                    <a:pt x="444" y="115"/>
                    <a:pt x="444" y="115"/>
                    <a:pt x="444" y="115"/>
                  </a:cubicBezTo>
                  <a:cubicBezTo>
                    <a:pt x="446" y="116"/>
                    <a:pt x="447" y="117"/>
                    <a:pt x="448" y="118"/>
                  </a:cubicBezTo>
                  <a:cubicBezTo>
                    <a:pt x="448" y="118"/>
                    <a:pt x="448" y="119"/>
                    <a:pt x="448" y="120"/>
                  </a:cubicBezTo>
                  <a:cubicBezTo>
                    <a:pt x="448" y="120"/>
                    <a:pt x="448" y="120"/>
                    <a:pt x="448" y="120"/>
                  </a:cubicBezTo>
                  <a:cubicBezTo>
                    <a:pt x="448" y="120"/>
                    <a:pt x="448" y="120"/>
                    <a:pt x="448" y="120"/>
                  </a:cubicBezTo>
                  <a:cubicBezTo>
                    <a:pt x="448" y="120"/>
                    <a:pt x="448" y="120"/>
                    <a:pt x="448" y="120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9" y="139"/>
                    <a:pt x="449" y="139"/>
                    <a:pt x="449" y="139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2" y="145"/>
                    <a:pt x="425" y="149"/>
                    <a:pt x="405" y="152"/>
                  </a:cubicBezTo>
                  <a:cubicBezTo>
                    <a:pt x="384" y="154"/>
                    <a:pt x="360" y="155"/>
                    <a:pt x="339" y="155"/>
                  </a:cubicBezTo>
                  <a:cubicBezTo>
                    <a:pt x="326" y="155"/>
                    <a:pt x="313" y="155"/>
                    <a:pt x="303" y="154"/>
                  </a:cubicBezTo>
                  <a:cubicBezTo>
                    <a:pt x="294" y="154"/>
                    <a:pt x="286" y="153"/>
                    <a:pt x="283" y="152"/>
                  </a:cubicBezTo>
                  <a:cubicBezTo>
                    <a:pt x="274" y="150"/>
                    <a:pt x="267" y="149"/>
                    <a:pt x="260" y="149"/>
                  </a:cubicBezTo>
                  <a:cubicBezTo>
                    <a:pt x="239" y="149"/>
                    <a:pt x="225" y="156"/>
                    <a:pt x="209" y="157"/>
                  </a:cubicBezTo>
                  <a:cubicBezTo>
                    <a:pt x="188" y="158"/>
                    <a:pt x="169" y="159"/>
                    <a:pt x="152" y="159"/>
                  </a:cubicBezTo>
                  <a:cubicBezTo>
                    <a:pt x="52" y="159"/>
                    <a:pt x="18" y="140"/>
                    <a:pt x="6" y="129"/>
                  </a:cubicBezTo>
                  <a:cubicBezTo>
                    <a:pt x="3" y="127"/>
                    <a:pt x="2" y="123"/>
                    <a:pt x="2" y="119"/>
                  </a:cubicBezTo>
                  <a:cubicBezTo>
                    <a:pt x="2" y="112"/>
                    <a:pt x="5" y="104"/>
                    <a:pt x="11" y="96"/>
                  </a:cubicBezTo>
                  <a:cubicBezTo>
                    <a:pt x="17" y="88"/>
                    <a:pt x="25" y="81"/>
                    <a:pt x="33" y="77"/>
                  </a:cubicBezTo>
                  <a:cubicBezTo>
                    <a:pt x="43" y="70"/>
                    <a:pt x="55" y="69"/>
                    <a:pt x="71" y="66"/>
                  </a:cubicBezTo>
                  <a:cubicBezTo>
                    <a:pt x="86" y="64"/>
                    <a:pt x="105" y="60"/>
                    <a:pt x="129" y="50"/>
                  </a:cubicBezTo>
                  <a:cubicBezTo>
                    <a:pt x="156" y="38"/>
                    <a:pt x="219" y="2"/>
                    <a:pt x="219" y="2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8" y="2"/>
                    <a:pt x="218" y="2"/>
                    <a:pt x="218" y="2"/>
                  </a:cubicBezTo>
                  <a:lnTo>
                    <a:pt x="218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39" name="Freeform 103">
              <a:extLst>
                <a:ext uri="{FF2B5EF4-FFF2-40B4-BE49-F238E27FC236}">
                  <a16:creationId xmlns:a16="http://schemas.microsoft.com/office/drawing/2014/main" id="{86808B00-B5AA-4458-8DA3-4D0FE36E5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480"/>
              <a:ext cx="190" cy="63"/>
            </a:xfrm>
            <a:custGeom>
              <a:avLst/>
              <a:gdLst>
                <a:gd name="T0" fmla="*/ 2 w 182"/>
                <a:gd name="T1" fmla="*/ 50 h 60"/>
                <a:gd name="T2" fmla="*/ 0 w 182"/>
                <a:gd name="T3" fmla="*/ 60 h 60"/>
                <a:gd name="T4" fmla="*/ 3 w 182"/>
                <a:gd name="T5" fmla="*/ 66 h 60"/>
                <a:gd name="T6" fmla="*/ 20 w 182"/>
                <a:gd name="T7" fmla="*/ 69 h 60"/>
                <a:gd name="T8" fmla="*/ 31 w 182"/>
                <a:gd name="T9" fmla="*/ 68 h 60"/>
                <a:gd name="T10" fmla="*/ 207 w 182"/>
                <a:gd name="T11" fmla="*/ 2 h 60"/>
                <a:gd name="T12" fmla="*/ 207 w 182"/>
                <a:gd name="T13" fmla="*/ 1 h 60"/>
                <a:gd name="T14" fmla="*/ 205 w 182"/>
                <a:gd name="T15" fmla="*/ 1 h 60"/>
                <a:gd name="T16" fmla="*/ 31 w 182"/>
                <a:gd name="T17" fmla="*/ 66 h 60"/>
                <a:gd name="T18" fmla="*/ 20 w 182"/>
                <a:gd name="T19" fmla="*/ 67 h 60"/>
                <a:gd name="T20" fmla="*/ 4 w 182"/>
                <a:gd name="T21" fmla="*/ 64 h 60"/>
                <a:gd name="T22" fmla="*/ 2 w 182"/>
                <a:gd name="T23" fmla="*/ 60 h 60"/>
                <a:gd name="T24" fmla="*/ 3 w 182"/>
                <a:gd name="T25" fmla="*/ 54 h 60"/>
                <a:gd name="T26" fmla="*/ 3 w 182"/>
                <a:gd name="T27" fmla="*/ 53 h 60"/>
                <a:gd name="T28" fmla="*/ 4 w 182"/>
                <a:gd name="T29" fmla="*/ 53 h 60"/>
                <a:gd name="T30" fmla="*/ 4 w 182"/>
                <a:gd name="T31" fmla="*/ 53 h 60"/>
                <a:gd name="T32" fmla="*/ 3 w 182"/>
                <a:gd name="T33" fmla="*/ 50 h 60"/>
                <a:gd name="T34" fmla="*/ 2 w 182"/>
                <a:gd name="T35" fmla="*/ 50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82"/>
                <a:gd name="T55" fmla="*/ 0 h 60"/>
                <a:gd name="T56" fmla="*/ 182 w 182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82" h="60">
                  <a:moveTo>
                    <a:pt x="2" y="44"/>
                  </a:moveTo>
                  <a:cubicBezTo>
                    <a:pt x="2" y="44"/>
                    <a:pt x="0" y="47"/>
                    <a:pt x="0" y="51"/>
                  </a:cubicBezTo>
                  <a:cubicBezTo>
                    <a:pt x="0" y="53"/>
                    <a:pt x="1" y="55"/>
                    <a:pt x="3" y="57"/>
                  </a:cubicBezTo>
                  <a:cubicBezTo>
                    <a:pt x="6" y="59"/>
                    <a:pt x="10" y="60"/>
                    <a:pt x="17" y="60"/>
                  </a:cubicBezTo>
                  <a:cubicBezTo>
                    <a:pt x="20" y="60"/>
                    <a:pt x="24" y="60"/>
                    <a:pt x="28" y="59"/>
                  </a:cubicBezTo>
                  <a:cubicBezTo>
                    <a:pt x="66" y="55"/>
                    <a:pt x="146" y="37"/>
                    <a:pt x="182" y="2"/>
                  </a:cubicBezTo>
                  <a:cubicBezTo>
                    <a:pt x="182" y="2"/>
                    <a:pt x="182" y="1"/>
                    <a:pt x="182" y="1"/>
                  </a:cubicBezTo>
                  <a:cubicBezTo>
                    <a:pt x="181" y="0"/>
                    <a:pt x="181" y="0"/>
                    <a:pt x="180" y="1"/>
                  </a:cubicBezTo>
                  <a:cubicBezTo>
                    <a:pt x="145" y="35"/>
                    <a:pt x="65" y="53"/>
                    <a:pt x="28" y="57"/>
                  </a:cubicBezTo>
                  <a:cubicBezTo>
                    <a:pt x="24" y="58"/>
                    <a:pt x="20" y="58"/>
                    <a:pt x="17" y="58"/>
                  </a:cubicBezTo>
                  <a:cubicBezTo>
                    <a:pt x="11" y="58"/>
                    <a:pt x="7" y="57"/>
                    <a:pt x="4" y="55"/>
                  </a:cubicBezTo>
                  <a:cubicBezTo>
                    <a:pt x="2" y="54"/>
                    <a:pt x="2" y="52"/>
                    <a:pt x="2" y="51"/>
                  </a:cubicBezTo>
                  <a:cubicBezTo>
                    <a:pt x="2" y="50"/>
                    <a:pt x="2" y="48"/>
                    <a:pt x="3" y="47"/>
                  </a:cubicBezTo>
                  <a:cubicBezTo>
                    <a:pt x="3" y="47"/>
                    <a:pt x="3" y="46"/>
                    <a:pt x="3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5"/>
                    <a:pt x="4" y="44"/>
                    <a:pt x="3" y="44"/>
                  </a:cubicBezTo>
                  <a:cubicBezTo>
                    <a:pt x="3" y="44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0" name="Freeform 104">
              <a:extLst>
                <a:ext uri="{FF2B5EF4-FFF2-40B4-BE49-F238E27FC236}">
                  <a16:creationId xmlns:a16="http://schemas.microsoft.com/office/drawing/2014/main" id="{A9C2F80D-ECC0-476A-82A8-CF22B62A5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521"/>
              <a:ext cx="11" cy="12"/>
            </a:xfrm>
            <a:custGeom>
              <a:avLst/>
              <a:gdLst>
                <a:gd name="T0" fmla="*/ 10 w 11"/>
                <a:gd name="T1" fmla="*/ 9 h 11"/>
                <a:gd name="T2" fmla="*/ 9 w 11"/>
                <a:gd name="T3" fmla="*/ 9 h 11"/>
                <a:gd name="T4" fmla="*/ 6 w 11"/>
                <a:gd name="T5" fmla="*/ 12 h 11"/>
                <a:gd name="T6" fmla="*/ 2 w 11"/>
                <a:gd name="T7" fmla="*/ 9 h 11"/>
                <a:gd name="T8" fmla="*/ 6 w 11"/>
                <a:gd name="T9" fmla="*/ 2 h 11"/>
                <a:gd name="T10" fmla="*/ 9 w 11"/>
                <a:gd name="T11" fmla="*/ 9 h 11"/>
                <a:gd name="T12" fmla="*/ 10 w 11"/>
                <a:gd name="T13" fmla="*/ 9 h 11"/>
                <a:gd name="T14" fmla="*/ 11 w 11"/>
                <a:gd name="T15" fmla="*/ 9 h 11"/>
                <a:gd name="T16" fmla="*/ 6 w 11"/>
                <a:gd name="T17" fmla="*/ 0 h 11"/>
                <a:gd name="T18" fmla="*/ 0 w 11"/>
                <a:gd name="T19" fmla="*/ 9 h 11"/>
                <a:gd name="T20" fmla="*/ 6 w 11"/>
                <a:gd name="T21" fmla="*/ 14 h 11"/>
                <a:gd name="T22" fmla="*/ 11 w 11"/>
                <a:gd name="T23" fmla="*/ 9 h 11"/>
                <a:gd name="T24" fmla="*/ 10 w 11"/>
                <a:gd name="T25" fmla="*/ 9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1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8" y="9"/>
                    <a:pt x="6" y="9"/>
                  </a:cubicBezTo>
                  <a:cubicBezTo>
                    <a:pt x="4" y="9"/>
                    <a:pt x="2" y="7"/>
                    <a:pt x="2" y="6"/>
                  </a:cubicBezTo>
                  <a:cubicBezTo>
                    <a:pt x="2" y="4"/>
                    <a:pt x="4" y="2"/>
                    <a:pt x="6" y="2"/>
                  </a:cubicBezTo>
                  <a:cubicBezTo>
                    <a:pt x="8" y="2"/>
                    <a:pt x="9" y="4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9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"/>
                    <a:pt x="3" y="11"/>
                    <a:pt x="6" y="11"/>
                  </a:cubicBezTo>
                  <a:cubicBezTo>
                    <a:pt x="9" y="11"/>
                    <a:pt x="11" y="9"/>
                    <a:pt x="11" y="6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1" name="Freeform 105">
              <a:extLst>
                <a:ext uri="{FF2B5EF4-FFF2-40B4-BE49-F238E27FC236}">
                  <a16:creationId xmlns:a16="http://schemas.microsoft.com/office/drawing/2014/main" id="{6A034875-3F60-4E0E-B9BF-B792CBEFD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512"/>
              <a:ext cx="12" cy="11"/>
            </a:xfrm>
            <a:custGeom>
              <a:avLst/>
              <a:gdLst>
                <a:gd name="T0" fmla="*/ 13 w 11"/>
                <a:gd name="T1" fmla="*/ 5 h 11"/>
                <a:gd name="T2" fmla="*/ 12 w 11"/>
                <a:gd name="T3" fmla="*/ 5 h 11"/>
                <a:gd name="T4" fmla="*/ 9 w 11"/>
                <a:gd name="T5" fmla="*/ 9 h 11"/>
                <a:gd name="T6" fmla="*/ 2 w 11"/>
                <a:gd name="T7" fmla="*/ 5 h 11"/>
                <a:gd name="T8" fmla="*/ 9 w 11"/>
                <a:gd name="T9" fmla="*/ 2 h 11"/>
                <a:gd name="T10" fmla="*/ 12 w 11"/>
                <a:gd name="T11" fmla="*/ 5 h 11"/>
                <a:gd name="T12" fmla="*/ 13 w 11"/>
                <a:gd name="T13" fmla="*/ 5 h 11"/>
                <a:gd name="T14" fmla="*/ 14 w 11"/>
                <a:gd name="T15" fmla="*/ 5 h 11"/>
                <a:gd name="T16" fmla="*/ 9 w 11"/>
                <a:gd name="T17" fmla="*/ 0 h 11"/>
                <a:gd name="T18" fmla="*/ 0 w 11"/>
                <a:gd name="T19" fmla="*/ 5 h 11"/>
                <a:gd name="T20" fmla="*/ 9 w 11"/>
                <a:gd name="T21" fmla="*/ 11 h 11"/>
                <a:gd name="T22" fmla="*/ 14 w 11"/>
                <a:gd name="T23" fmla="*/ 5 h 11"/>
                <a:gd name="T24" fmla="*/ 13 w 11"/>
                <a:gd name="T25" fmla="*/ 5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10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8" y="9"/>
                    <a:pt x="6" y="9"/>
                  </a:cubicBezTo>
                  <a:cubicBezTo>
                    <a:pt x="4" y="9"/>
                    <a:pt x="2" y="7"/>
                    <a:pt x="2" y="5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8" y="2"/>
                    <a:pt x="9" y="3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1"/>
                    <a:pt x="6" y="11"/>
                  </a:cubicBezTo>
                  <a:cubicBezTo>
                    <a:pt x="9" y="11"/>
                    <a:pt x="11" y="8"/>
                    <a:pt x="11" y="5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2" name="Freeform 106">
              <a:extLst>
                <a:ext uri="{FF2B5EF4-FFF2-40B4-BE49-F238E27FC236}">
                  <a16:creationId xmlns:a16="http://schemas.microsoft.com/office/drawing/2014/main" id="{FBAB2521-7528-41F3-A7A5-BE25C6AA4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3499"/>
              <a:ext cx="12" cy="12"/>
            </a:xfrm>
            <a:custGeom>
              <a:avLst/>
              <a:gdLst>
                <a:gd name="T0" fmla="*/ 13 w 11"/>
                <a:gd name="T1" fmla="*/ 5 h 11"/>
                <a:gd name="T2" fmla="*/ 12 w 11"/>
                <a:gd name="T3" fmla="*/ 5 h 11"/>
                <a:gd name="T4" fmla="*/ 5 w 11"/>
                <a:gd name="T5" fmla="*/ 12 h 11"/>
                <a:gd name="T6" fmla="*/ 2 w 11"/>
                <a:gd name="T7" fmla="*/ 5 h 11"/>
                <a:gd name="T8" fmla="*/ 5 w 11"/>
                <a:gd name="T9" fmla="*/ 2 h 11"/>
                <a:gd name="T10" fmla="*/ 12 w 11"/>
                <a:gd name="T11" fmla="*/ 5 h 11"/>
                <a:gd name="T12" fmla="*/ 13 w 11"/>
                <a:gd name="T13" fmla="*/ 5 h 11"/>
                <a:gd name="T14" fmla="*/ 14 w 11"/>
                <a:gd name="T15" fmla="*/ 5 h 11"/>
                <a:gd name="T16" fmla="*/ 5 w 11"/>
                <a:gd name="T17" fmla="*/ 0 h 11"/>
                <a:gd name="T18" fmla="*/ 0 w 11"/>
                <a:gd name="T19" fmla="*/ 5 h 11"/>
                <a:gd name="T20" fmla="*/ 5 w 11"/>
                <a:gd name="T21" fmla="*/ 14 h 11"/>
                <a:gd name="T22" fmla="*/ 14 w 11"/>
                <a:gd name="T23" fmla="*/ 5 h 11"/>
                <a:gd name="T24" fmla="*/ 13 w 11"/>
                <a:gd name="T25" fmla="*/ 5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10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3" y="9"/>
                    <a:pt x="2" y="7"/>
                    <a:pt x="2" y="5"/>
                  </a:cubicBezTo>
                  <a:cubicBezTo>
                    <a:pt x="2" y="4"/>
                    <a:pt x="3" y="2"/>
                    <a:pt x="5" y="2"/>
                  </a:cubicBezTo>
                  <a:cubicBezTo>
                    <a:pt x="7" y="2"/>
                    <a:pt x="9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1"/>
                    <a:pt x="5" y="11"/>
                  </a:cubicBezTo>
                  <a:cubicBezTo>
                    <a:pt x="8" y="11"/>
                    <a:pt x="11" y="8"/>
                    <a:pt x="11" y="5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3" name="Freeform 107">
              <a:extLst>
                <a:ext uri="{FF2B5EF4-FFF2-40B4-BE49-F238E27FC236}">
                  <a16:creationId xmlns:a16="http://schemas.microsoft.com/office/drawing/2014/main" id="{1053BCD8-4C5E-4501-9898-A3D9938F2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3485"/>
              <a:ext cx="11" cy="10"/>
            </a:xfrm>
            <a:custGeom>
              <a:avLst/>
              <a:gdLst>
                <a:gd name="T0" fmla="*/ 12 w 10"/>
                <a:gd name="T1" fmla="*/ 5 h 10"/>
                <a:gd name="T2" fmla="*/ 11 w 10"/>
                <a:gd name="T3" fmla="*/ 5 h 10"/>
                <a:gd name="T4" fmla="*/ 8 w 10"/>
                <a:gd name="T5" fmla="*/ 8 h 10"/>
                <a:gd name="T6" fmla="*/ 2 w 10"/>
                <a:gd name="T7" fmla="*/ 5 h 10"/>
                <a:gd name="T8" fmla="*/ 8 w 10"/>
                <a:gd name="T9" fmla="*/ 2 h 10"/>
                <a:gd name="T10" fmla="*/ 11 w 10"/>
                <a:gd name="T11" fmla="*/ 5 h 10"/>
                <a:gd name="T12" fmla="*/ 12 w 10"/>
                <a:gd name="T13" fmla="*/ 5 h 10"/>
                <a:gd name="T14" fmla="*/ 13 w 10"/>
                <a:gd name="T15" fmla="*/ 5 h 10"/>
                <a:gd name="T16" fmla="*/ 8 w 10"/>
                <a:gd name="T17" fmla="*/ 0 h 10"/>
                <a:gd name="T18" fmla="*/ 0 w 10"/>
                <a:gd name="T19" fmla="*/ 5 h 10"/>
                <a:gd name="T20" fmla="*/ 8 w 10"/>
                <a:gd name="T21" fmla="*/ 10 h 10"/>
                <a:gd name="T22" fmla="*/ 13 w 10"/>
                <a:gd name="T23" fmla="*/ 5 h 10"/>
                <a:gd name="T24" fmla="*/ 12 w 10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10"/>
                <a:gd name="T41" fmla="*/ 10 w 1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10"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2"/>
                    <a:pt x="8" y="3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4" name="Freeform 108">
              <a:extLst>
                <a:ext uri="{FF2B5EF4-FFF2-40B4-BE49-F238E27FC236}">
                  <a16:creationId xmlns:a16="http://schemas.microsoft.com/office/drawing/2014/main" id="{C5A37D1C-5039-4C76-B70B-B8D4FB2D7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7" y="3711"/>
              <a:ext cx="11" cy="10"/>
            </a:xfrm>
            <a:custGeom>
              <a:avLst/>
              <a:gdLst>
                <a:gd name="T0" fmla="*/ 12 w 10"/>
                <a:gd name="T1" fmla="*/ 5 h 10"/>
                <a:gd name="T2" fmla="*/ 11 w 10"/>
                <a:gd name="T3" fmla="*/ 5 h 10"/>
                <a:gd name="T4" fmla="*/ 8 w 10"/>
                <a:gd name="T5" fmla="*/ 8 h 10"/>
                <a:gd name="T6" fmla="*/ 2 w 10"/>
                <a:gd name="T7" fmla="*/ 5 h 10"/>
                <a:gd name="T8" fmla="*/ 8 w 10"/>
                <a:gd name="T9" fmla="*/ 2 h 10"/>
                <a:gd name="T10" fmla="*/ 11 w 10"/>
                <a:gd name="T11" fmla="*/ 5 h 10"/>
                <a:gd name="T12" fmla="*/ 12 w 10"/>
                <a:gd name="T13" fmla="*/ 5 h 10"/>
                <a:gd name="T14" fmla="*/ 13 w 10"/>
                <a:gd name="T15" fmla="*/ 5 h 10"/>
                <a:gd name="T16" fmla="*/ 8 w 10"/>
                <a:gd name="T17" fmla="*/ 0 h 10"/>
                <a:gd name="T18" fmla="*/ 0 w 10"/>
                <a:gd name="T19" fmla="*/ 5 h 10"/>
                <a:gd name="T20" fmla="*/ 8 w 10"/>
                <a:gd name="T21" fmla="*/ 10 h 10"/>
                <a:gd name="T22" fmla="*/ 13 w 10"/>
                <a:gd name="T23" fmla="*/ 5 h 10"/>
                <a:gd name="T24" fmla="*/ 12 w 10"/>
                <a:gd name="T25" fmla="*/ 5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0"/>
                <a:gd name="T40" fmla="*/ 0 h 10"/>
                <a:gd name="T41" fmla="*/ 10 w 10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0" h="10">
                  <a:moveTo>
                    <a:pt x="9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7"/>
                    <a:pt x="7" y="8"/>
                    <a:pt x="5" y="8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2" y="3"/>
                    <a:pt x="3" y="2"/>
                    <a:pt x="5" y="2"/>
                  </a:cubicBezTo>
                  <a:cubicBezTo>
                    <a:pt x="7" y="2"/>
                    <a:pt x="8" y="3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8" y="10"/>
                    <a:pt x="10" y="8"/>
                    <a:pt x="10" y="5"/>
                  </a:cubicBezTo>
                  <a:lnTo>
                    <a:pt x="9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5" name="Freeform 109">
              <a:extLst>
                <a:ext uri="{FF2B5EF4-FFF2-40B4-BE49-F238E27FC236}">
                  <a16:creationId xmlns:a16="http://schemas.microsoft.com/office/drawing/2014/main" id="{23982254-78F8-41D5-8DE0-8C3289DC9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3690"/>
              <a:ext cx="12" cy="12"/>
            </a:xfrm>
            <a:custGeom>
              <a:avLst/>
              <a:gdLst>
                <a:gd name="T0" fmla="*/ 13 w 11"/>
                <a:gd name="T1" fmla="*/ 9 h 11"/>
                <a:gd name="T2" fmla="*/ 12 w 11"/>
                <a:gd name="T3" fmla="*/ 9 h 11"/>
                <a:gd name="T4" fmla="*/ 5 w 11"/>
                <a:gd name="T5" fmla="*/ 12 h 11"/>
                <a:gd name="T6" fmla="*/ 2 w 11"/>
                <a:gd name="T7" fmla="*/ 9 h 11"/>
                <a:gd name="T8" fmla="*/ 5 w 11"/>
                <a:gd name="T9" fmla="*/ 2 h 11"/>
                <a:gd name="T10" fmla="*/ 12 w 11"/>
                <a:gd name="T11" fmla="*/ 9 h 11"/>
                <a:gd name="T12" fmla="*/ 13 w 11"/>
                <a:gd name="T13" fmla="*/ 9 h 11"/>
                <a:gd name="T14" fmla="*/ 14 w 11"/>
                <a:gd name="T15" fmla="*/ 9 h 11"/>
                <a:gd name="T16" fmla="*/ 5 w 11"/>
                <a:gd name="T17" fmla="*/ 0 h 11"/>
                <a:gd name="T18" fmla="*/ 0 w 11"/>
                <a:gd name="T19" fmla="*/ 9 h 11"/>
                <a:gd name="T20" fmla="*/ 5 w 11"/>
                <a:gd name="T21" fmla="*/ 14 h 11"/>
                <a:gd name="T22" fmla="*/ 14 w 11"/>
                <a:gd name="T23" fmla="*/ 9 h 11"/>
                <a:gd name="T24" fmla="*/ 13 w 11"/>
                <a:gd name="T25" fmla="*/ 9 h 1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1"/>
                <a:gd name="T41" fmla="*/ 11 w 11"/>
                <a:gd name="T42" fmla="*/ 11 h 1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1">
                  <a:moveTo>
                    <a:pt x="1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7" y="9"/>
                    <a:pt x="5" y="9"/>
                  </a:cubicBezTo>
                  <a:cubicBezTo>
                    <a:pt x="4" y="9"/>
                    <a:pt x="2" y="7"/>
                    <a:pt x="2" y="6"/>
                  </a:cubicBezTo>
                  <a:cubicBezTo>
                    <a:pt x="2" y="4"/>
                    <a:pt x="4" y="2"/>
                    <a:pt x="5" y="2"/>
                  </a:cubicBezTo>
                  <a:cubicBezTo>
                    <a:pt x="7" y="2"/>
                    <a:pt x="9" y="4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3"/>
                    <a:pt x="8" y="0"/>
                    <a:pt x="5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8"/>
                    <a:pt x="3" y="11"/>
                    <a:pt x="5" y="11"/>
                  </a:cubicBezTo>
                  <a:cubicBezTo>
                    <a:pt x="8" y="11"/>
                    <a:pt x="11" y="8"/>
                    <a:pt x="11" y="6"/>
                  </a:cubicBezTo>
                  <a:lnTo>
                    <a:pt x="10" y="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6" name="Freeform 110">
              <a:extLst>
                <a:ext uri="{FF2B5EF4-FFF2-40B4-BE49-F238E27FC236}">
                  <a16:creationId xmlns:a16="http://schemas.microsoft.com/office/drawing/2014/main" id="{E75C0F1D-D1C4-470D-B335-8380E1805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671"/>
              <a:ext cx="12" cy="11"/>
            </a:xfrm>
            <a:custGeom>
              <a:avLst/>
              <a:gdLst>
                <a:gd name="T0" fmla="*/ 13 w 11"/>
                <a:gd name="T1" fmla="*/ 8 h 10"/>
                <a:gd name="T2" fmla="*/ 12 w 11"/>
                <a:gd name="T3" fmla="*/ 8 h 10"/>
                <a:gd name="T4" fmla="*/ 5 w 11"/>
                <a:gd name="T5" fmla="*/ 11 h 10"/>
                <a:gd name="T6" fmla="*/ 2 w 11"/>
                <a:gd name="T7" fmla="*/ 8 h 10"/>
                <a:gd name="T8" fmla="*/ 5 w 11"/>
                <a:gd name="T9" fmla="*/ 2 h 10"/>
                <a:gd name="T10" fmla="*/ 12 w 11"/>
                <a:gd name="T11" fmla="*/ 8 h 10"/>
                <a:gd name="T12" fmla="*/ 13 w 11"/>
                <a:gd name="T13" fmla="*/ 8 h 10"/>
                <a:gd name="T14" fmla="*/ 14 w 11"/>
                <a:gd name="T15" fmla="*/ 8 h 10"/>
                <a:gd name="T16" fmla="*/ 5 w 11"/>
                <a:gd name="T17" fmla="*/ 0 h 10"/>
                <a:gd name="T18" fmla="*/ 0 w 11"/>
                <a:gd name="T19" fmla="*/ 8 h 10"/>
                <a:gd name="T20" fmla="*/ 5 w 11"/>
                <a:gd name="T21" fmla="*/ 13 h 10"/>
                <a:gd name="T22" fmla="*/ 14 w 11"/>
                <a:gd name="T23" fmla="*/ 8 h 10"/>
                <a:gd name="T24" fmla="*/ 13 w 11"/>
                <a:gd name="T25" fmla="*/ 8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0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7" y="8"/>
                    <a:pt x="5" y="8"/>
                  </a:cubicBezTo>
                  <a:cubicBezTo>
                    <a:pt x="4" y="8"/>
                    <a:pt x="2" y="7"/>
                    <a:pt x="2" y="5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7" y="2"/>
                    <a:pt x="9" y="3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2" y="10"/>
                    <a:pt x="5" y="10"/>
                  </a:cubicBezTo>
                  <a:cubicBezTo>
                    <a:pt x="8" y="10"/>
                    <a:pt x="11" y="8"/>
                    <a:pt x="11" y="5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7" name="Freeform 111">
              <a:extLst>
                <a:ext uri="{FF2B5EF4-FFF2-40B4-BE49-F238E27FC236}">
                  <a16:creationId xmlns:a16="http://schemas.microsoft.com/office/drawing/2014/main" id="{AC58B618-7B73-47DA-9B52-9F4CE55DB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647"/>
              <a:ext cx="11" cy="11"/>
            </a:xfrm>
            <a:custGeom>
              <a:avLst/>
              <a:gdLst>
                <a:gd name="T0" fmla="*/ 10 w 11"/>
                <a:gd name="T1" fmla="*/ 8 h 10"/>
                <a:gd name="T2" fmla="*/ 9 w 11"/>
                <a:gd name="T3" fmla="*/ 8 h 10"/>
                <a:gd name="T4" fmla="*/ 6 w 11"/>
                <a:gd name="T5" fmla="*/ 11 h 10"/>
                <a:gd name="T6" fmla="*/ 2 w 11"/>
                <a:gd name="T7" fmla="*/ 8 h 10"/>
                <a:gd name="T8" fmla="*/ 6 w 11"/>
                <a:gd name="T9" fmla="*/ 2 h 10"/>
                <a:gd name="T10" fmla="*/ 9 w 11"/>
                <a:gd name="T11" fmla="*/ 8 h 10"/>
                <a:gd name="T12" fmla="*/ 10 w 11"/>
                <a:gd name="T13" fmla="*/ 8 h 10"/>
                <a:gd name="T14" fmla="*/ 11 w 11"/>
                <a:gd name="T15" fmla="*/ 8 h 10"/>
                <a:gd name="T16" fmla="*/ 6 w 11"/>
                <a:gd name="T17" fmla="*/ 0 h 10"/>
                <a:gd name="T18" fmla="*/ 0 w 11"/>
                <a:gd name="T19" fmla="*/ 8 h 10"/>
                <a:gd name="T20" fmla="*/ 6 w 11"/>
                <a:gd name="T21" fmla="*/ 13 h 10"/>
                <a:gd name="T22" fmla="*/ 11 w 11"/>
                <a:gd name="T23" fmla="*/ 8 h 10"/>
                <a:gd name="T24" fmla="*/ 10 w 11"/>
                <a:gd name="T25" fmla="*/ 8 h 1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1"/>
                <a:gd name="T40" fmla="*/ 0 h 10"/>
                <a:gd name="T41" fmla="*/ 11 w 11"/>
                <a:gd name="T42" fmla="*/ 10 h 1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1" h="10">
                  <a:moveTo>
                    <a:pt x="10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7"/>
                    <a:pt x="7" y="8"/>
                    <a:pt x="6" y="8"/>
                  </a:cubicBezTo>
                  <a:cubicBezTo>
                    <a:pt x="4" y="8"/>
                    <a:pt x="2" y="7"/>
                    <a:pt x="2" y="5"/>
                  </a:cubicBezTo>
                  <a:cubicBezTo>
                    <a:pt x="2" y="3"/>
                    <a:pt x="4" y="2"/>
                    <a:pt x="6" y="2"/>
                  </a:cubicBezTo>
                  <a:cubicBezTo>
                    <a:pt x="7" y="2"/>
                    <a:pt x="9" y="3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8"/>
                    <a:pt x="3" y="10"/>
                    <a:pt x="6" y="10"/>
                  </a:cubicBezTo>
                  <a:cubicBezTo>
                    <a:pt x="8" y="10"/>
                    <a:pt x="11" y="8"/>
                    <a:pt x="11" y="5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8" name="Freeform 112">
              <a:extLst>
                <a:ext uri="{FF2B5EF4-FFF2-40B4-BE49-F238E27FC236}">
                  <a16:creationId xmlns:a16="http://schemas.microsoft.com/office/drawing/2014/main" id="{0EF1CAB6-F916-49A3-96EB-6FDED77C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3570"/>
              <a:ext cx="462" cy="37"/>
            </a:xfrm>
            <a:custGeom>
              <a:avLst/>
              <a:gdLst>
                <a:gd name="T0" fmla="*/ 0 w 442"/>
                <a:gd name="T1" fmla="*/ 1 h 35"/>
                <a:gd name="T2" fmla="*/ 120 w 442"/>
                <a:gd name="T3" fmla="*/ 41 h 35"/>
                <a:gd name="T4" fmla="*/ 134 w 442"/>
                <a:gd name="T5" fmla="*/ 40 h 35"/>
                <a:gd name="T6" fmla="*/ 236 w 442"/>
                <a:gd name="T7" fmla="*/ 31 h 35"/>
                <a:gd name="T8" fmla="*/ 286 w 442"/>
                <a:gd name="T9" fmla="*/ 23 h 35"/>
                <a:gd name="T10" fmla="*/ 421 w 442"/>
                <a:gd name="T11" fmla="*/ 29 h 35"/>
                <a:gd name="T12" fmla="*/ 473 w 442"/>
                <a:gd name="T13" fmla="*/ 26 h 35"/>
                <a:gd name="T14" fmla="*/ 504 w 442"/>
                <a:gd name="T15" fmla="*/ 17 h 35"/>
                <a:gd name="T16" fmla="*/ 504 w 442"/>
                <a:gd name="T17" fmla="*/ 16 h 35"/>
                <a:gd name="T18" fmla="*/ 503 w 442"/>
                <a:gd name="T19" fmla="*/ 16 h 35"/>
                <a:gd name="T20" fmla="*/ 472 w 442"/>
                <a:gd name="T21" fmla="*/ 24 h 35"/>
                <a:gd name="T22" fmla="*/ 421 w 442"/>
                <a:gd name="T23" fmla="*/ 26 h 35"/>
                <a:gd name="T24" fmla="*/ 286 w 442"/>
                <a:gd name="T25" fmla="*/ 21 h 35"/>
                <a:gd name="T26" fmla="*/ 236 w 442"/>
                <a:gd name="T27" fmla="*/ 27 h 35"/>
                <a:gd name="T28" fmla="*/ 134 w 442"/>
                <a:gd name="T29" fmla="*/ 38 h 35"/>
                <a:gd name="T30" fmla="*/ 120 w 442"/>
                <a:gd name="T31" fmla="*/ 39 h 35"/>
                <a:gd name="T32" fmla="*/ 24 w 442"/>
                <a:gd name="T33" fmla="*/ 19 h 35"/>
                <a:gd name="T34" fmla="*/ 6 w 442"/>
                <a:gd name="T35" fmla="*/ 5 h 35"/>
                <a:gd name="T36" fmla="*/ 3 w 442"/>
                <a:gd name="T37" fmla="*/ 2 h 35"/>
                <a:gd name="T38" fmla="*/ 2 w 442"/>
                <a:gd name="T39" fmla="*/ 1 h 35"/>
                <a:gd name="T40" fmla="*/ 2 w 442"/>
                <a:gd name="T41" fmla="*/ 1 h 35"/>
                <a:gd name="T42" fmla="*/ 2 w 442"/>
                <a:gd name="T43" fmla="*/ 1 h 35"/>
                <a:gd name="T44" fmla="*/ 1 w 442"/>
                <a:gd name="T45" fmla="*/ 0 h 35"/>
                <a:gd name="T46" fmla="*/ 0 w 442"/>
                <a:gd name="T47" fmla="*/ 1 h 3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2"/>
                <a:gd name="T73" fmla="*/ 0 h 35"/>
                <a:gd name="T74" fmla="*/ 442 w 442"/>
                <a:gd name="T75" fmla="*/ 35 h 35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2" h="35">
                  <a:moveTo>
                    <a:pt x="0" y="1"/>
                  </a:moveTo>
                  <a:cubicBezTo>
                    <a:pt x="1" y="2"/>
                    <a:pt x="17" y="35"/>
                    <a:pt x="105" y="35"/>
                  </a:cubicBezTo>
                  <a:cubicBezTo>
                    <a:pt x="109" y="35"/>
                    <a:pt x="113" y="35"/>
                    <a:pt x="117" y="34"/>
                  </a:cubicBezTo>
                  <a:cubicBezTo>
                    <a:pt x="166" y="33"/>
                    <a:pt x="190" y="29"/>
                    <a:pt x="207" y="26"/>
                  </a:cubicBezTo>
                  <a:cubicBezTo>
                    <a:pt x="224" y="23"/>
                    <a:pt x="232" y="20"/>
                    <a:pt x="251" y="20"/>
                  </a:cubicBezTo>
                  <a:cubicBezTo>
                    <a:pt x="272" y="20"/>
                    <a:pt x="324" y="25"/>
                    <a:pt x="369" y="25"/>
                  </a:cubicBezTo>
                  <a:cubicBezTo>
                    <a:pt x="386" y="25"/>
                    <a:pt x="401" y="24"/>
                    <a:pt x="414" y="23"/>
                  </a:cubicBezTo>
                  <a:cubicBezTo>
                    <a:pt x="426" y="21"/>
                    <a:pt x="436" y="19"/>
                    <a:pt x="441" y="14"/>
                  </a:cubicBezTo>
                  <a:cubicBezTo>
                    <a:pt x="442" y="14"/>
                    <a:pt x="442" y="13"/>
                    <a:pt x="441" y="13"/>
                  </a:cubicBezTo>
                  <a:cubicBezTo>
                    <a:pt x="441" y="12"/>
                    <a:pt x="440" y="12"/>
                    <a:pt x="440" y="13"/>
                  </a:cubicBezTo>
                  <a:cubicBezTo>
                    <a:pt x="435" y="17"/>
                    <a:pt x="426" y="19"/>
                    <a:pt x="413" y="21"/>
                  </a:cubicBezTo>
                  <a:cubicBezTo>
                    <a:pt x="401" y="22"/>
                    <a:pt x="386" y="23"/>
                    <a:pt x="369" y="23"/>
                  </a:cubicBezTo>
                  <a:cubicBezTo>
                    <a:pt x="324" y="23"/>
                    <a:pt x="272" y="18"/>
                    <a:pt x="251" y="18"/>
                  </a:cubicBezTo>
                  <a:cubicBezTo>
                    <a:pt x="232" y="18"/>
                    <a:pt x="223" y="21"/>
                    <a:pt x="207" y="24"/>
                  </a:cubicBezTo>
                  <a:cubicBezTo>
                    <a:pt x="190" y="27"/>
                    <a:pt x="166" y="31"/>
                    <a:pt x="117" y="32"/>
                  </a:cubicBezTo>
                  <a:cubicBezTo>
                    <a:pt x="113" y="33"/>
                    <a:pt x="109" y="33"/>
                    <a:pt x="105" y="33"/>
                  </a:cubicBezTo>
                  <a:cubicBezTo>
                    <a:pt x="61" y="33"/>
                    <a:pt x="35" y="25"/>
                    <a:pt x="21" y="16"/>
                  </a:cubicBezTo>
                  <a:cubicBezTo>
                    <a:pt x="13" y="12"/>
                    <a:pt x="9" y="8"/>
                    <a:pt x="6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113">
              <a:extLst>
                <a:ext uri="{FF2B5EF4-FFF2-40B4-BE49-F238E27FC236}">
                  <a16:creationId xmlns:a16="http://schemas.microsoft.com/office/drawing/2014/main" id="{34B8366D-5060-4AE3-92B9-A75FB3673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3585"/>
              <a:ext cx="402" cy="248"/>
            </a:xfrm>
            <a:custGeom>
              <a:avLst/>
              <a:gdLst>
                <a:gd name="T0" fmla="*/ 146 w 385"/>
                <a:gd name="T1" fmla="*/ 48 h 238"/>
                <a:gd name="T2" fmla="*/ 115 w 385"/>
                <a:gd name="T3" fmla="*/ 99 h 238"/>
                <a:gd name="T4" fmla="*/ 0 w 385"/>
                <a:gd name="T5" fmla="*/ 234 h 238"/>
                <a:gd name="T6" fmla="*/ 0 w 385"/>
                <a:gd name="T7" fmla="*/ 241 h 238"/>
                <a:gd name="T8" fmla="*/ 120 w 385"/>
                <a:gd name="T9" fmla="*/ 269 h 238"/>
                <a:gd name="T10" fmla="*/ 438 w 385"/>
                <a:gd name="T11" fmla="*/ 164 h 238"/>
                <a:gd name="T12" fmla="*/ 435 w 385"/>
                <a:gd name="T13" fmla="*/ 130 h 238"/>
                <a:gd name="T14" fmla="*/ 434 w 385"/>
                <a:gd name="T15" fmla="*/ 128 h 238"/>
                <a:gd name="T16" fmla="*/ 430 w 385"/>
                <a:gd name="T17" fmla="*/ 126 h 238"/>
                <a:gd name="T18" fmla="*/ 431 w 385"/>
                <a:gd name="T19" fmla="*/ 118 h 238"/>
                <a:gd name="T20" fmla="*/ 419 w 385"/>
                <a:gd name="T21" fmla="*/ 59 h 238"/>
                <a:gd name="T22" fmla="*/ 411 w 385"/>
                <a:gd name="T23" fmla="*/ 15 h 238"/>
                <a:gd name="T24" fmla="*/ 397 w 385"/>
                <a:gd name="T25" fmla="*/ 0 h 238"/>
                <a:gd name="T26" fmla="*/ 147 w 385"/>
                <a:gd name="T27" fmla="*/ 47 h 238"/>
                <a:gd name="T28" fmla="*/ 146 w 385"/>
                <a:gd name="T29" fmla="*/ 48 h 238"/>
                <a:gd name="T30" fmla="*/ 147 w 385"/>
                <a:gd name="T31" fmla="*/ 49 h 238"/>
                <a:gd name="T32" fmla="*/ 394 w 385"/>
                <a:gd name="T33" fmla="*/ 2 h 238"/>
                <a:gd name="T34" fmla="*/ 405 w 385"/>
                <a:gd name="T35" fmla="*/ 5 h 238"/>
                <a:gd name="T36" fmla="*/ 411 w 385"/>
                <a:gd name="T37" fmla="*/ 33 h 238"/>
                <a:gd name="T38" fmla="*/ 426 w 385"/>
                <a:gd name="T39" fmla="*/ 96 h 238"/>
                <a:gd name="T40" fmla="*/ 429 w 385"/>
                <a:gd name="T41" fmla="*/ 124 h 238"/>
                <a:gd name="T42" fmla="*/ 429 w 385"/>
                <a:gd name="T43" fmla="*/ 126 h 238"/>
                <a:gd name="T44" fmla="*/ 429 w 385"/>
                <a:gd name="T45" fmla="*/ 127 h 238"/>
                <a:gd name="T46" fmla="*/ 433 w 385"/>
                <a:gd name="T47" fmla="*/ 130 h 238"/>
                <a:gd name="T48" fmla="*/ 433 w 385"/>
                <a:gd name="T49" fmla="*/ 130 h 238"/>
                <a:gd name="T50" fmla="*/ 433 w 385"/>
                <a:gd name="T51" fmla="*/ 130 h 238"/>
                <a:gd name="T52" fmla="*/ 438 w 385"/>
                <a:gd name="T53" fmla="*/ 163 h 238"/>
                <a:gd name="T54" fmla="*/ 175 w 385"/>
                <a:gd name="T55" fmla="*/ 265 h 238"/>
                <a:gd name="T56" fmla="*/ 25 w 385"/>
                <a:gd name="T57" fmla="*/ 253 h 238"/>
                <a:gd name="T58" fmla="*/ 3 w 385"/>
                <a:gd name="T59" fmla="*/ 241 h 238"/>
                <a:gd name="T60" fmla="*/ 2 w 385"/>
                <a:gd name="T61" fmla="*/ 240 h 238"/>
                <a:gd name="T62" fmla="*/ 1 w 385"/>
                <a:gd name="T63" fmla="*/ 241 h 238"/>
                <a:gd name="T64" fmla="*/ 2 w 385"/>
                <a:gd name="T65" fmla="*/ 234 h 238"/>
                <a:gd name="T66" fmla="*/ 117 w 385"/>
                <a:gd name="T67" fmla="*/ 101 h 238"/>
                <a:gd name="T68" fmla="*/ 148 w 385"/>
                <a:gd name="T69" fmla="*/ 48 h 238"/>
                <a:gd name="T70" fmla="*/ 147 w 385"/>
                <a:gd name="T71" fmla="*/ 49 h 2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85"/>
                <a:gd name="T109" fmla="*/ 0 h 238"/>
                <a:gd name="T110" fmla="*/ 385 w 385"/>
                <a:gd name="T111" fmla="*/ 238 h 2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85" h="238">
                  <a:moveTo>
                    <a:pt x="129" y="42"/>
                  </a:moveTo>
                  <a:cubicBezTo>
                    <a:pt x="128" y="42"/>
                    <a:pt x="128" y="42"/>
                    <a:pt x="128" y="42"/>
                  </a:cubicBezTo>
                  <a:cubicBezTo>
                    <a:pt x="128" y="43"/>
                    <a:pt x="128" y="43"/>
                    <a:pt x="128" y="43"/>
                  </a:cubicBezTo>
                  <a:cubicBezTo>
                    <a:pt x="128" y="45"/>
                    <a:pt x="127" y="63"/>
                    <a:pt x="101" y="87"/>
                  </a:cubicBezTo>
                  <a:cubicBezTo>
                    <a:pt x="87" y="99"/>
                    <a:pt x="62" y="116"/>
                    <a:pt x="40" y="137"/>
                  </a:cubicBezTo>
                  <a:cubicBezTo>
                    <a:pt x="18" y="157"/>
                    <a:pt x="0" y="180"/>
                    <a:pt x="0" y="207"/>
                  </a:cubicBezTo>
                  <a:cubicBezTo>
                    <a:pt x="0" y="209"/>
                    <a:pt x="0" y="211"/>
                    <a:pt x="0" y="213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1" y="214"/>
                    <a:pt x="21" y="238"/>
                    <a:pt x="105" y="238"/>
                  </a:cubicBezTo>
                  <a:cubicBezTo>
                    <a:pt x="120" y="238"/>
                    <a:pt x="136" y="238"/>
                    <a:pt x="154" y="236"/>
                  </a:cubicBezTo>
                  <a:cubicBezTo>
                    <a:pt x="280" y="225"/>
                    <a:pt x="369" y="157"/>
                    <a:pt x="384" y="145"/>
                  </a:cubicBezTo>
                  <a:cubicBezTo>
                    <a:pt x="385" y="145"/>
                    <a:pt x="385" y="145"/>
                    <a:pt x="385" y="145"/>
                  </a:cubicBezTo>
                  <a:cubicBezTo>
                    <a:pt x="382" y="115"/>
                    <a:pt x="382" y="115"/>
                    <a:pt x="382" y="115"/>
                  </a:cubicBezTo>
                  <a:cubicBezTo>
                    <a:pt x="382" y="115"/>
                    <a:pt x="382" y="115"/>
                    <a:pt x="382" y="115"/>
                  </a:cubicBezTo>
                  <a:cubicBezTo>
                    <a:pt x="382" y="114"/>
                    <a:pt x="382" y="114"/>
                    <a:pt x="381" y="113"/>
                  </a:cubicBezTo>
                  <a:cubicBezTo>
                    <a:pt x="381" y="112"/>
                    <a:pt x="380" y="110"/>
                    <a:pt x="378" y="110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9" y="111"/>
                    <a:pt x="379" y="111"/>
                    <a:pt x="379" y="111"/>
                  </a:cubicBezTo>
                  <a:cubicBezTo>
                    <a:pt x="379" y="111"/>
                    <a:pt x="379" y="109"/>
                    <a:pt x="379" y="104"/>
                  </a:cubicBezTo>
                  <a:cubicBezTo>
                    <a:pt x="379" y="99"/>
                    <a:pt x="379" y="92"/>
                    <a:pt x="376" y="83"/>
                  </a:cubicBezTo>
                  <a:cubicBezTo>
                    <a:pt x="374" y="74"/>
                    <a:pt x="371" y="63"/>
                    <a:pt x="368" y="53"/>
                  </a:cubicBezTo>
                  <a:cubicBezTo>
                    <a:pt x="366" y="43"/>
                    <a:pt x="363" y="34"/>
                    <a:pt x="363" y="30"/>
                  </a:cubicBezTo>
                  <a:cubicBezTo>
                    <a:pt x="362" y="26"/>
                    <a:pt x="362" y="18"/>
                    <a:pt x="361" y="12"/>
                  </a:cubicBezTo>
                  <a:cubicBezTo>
                    <a:pt x="360" y="9"/>
                    <a:pt x="359" y="6"/>
                    <a:pt x="357" y="4"/>
                  </a:cubicBezTo>
                  <a:cubicBezTo>
                    <a:pt x="355" y="1"/>
                    <a:pt x="352" y="0"/>
                    <a:pt x="349" y="0"/>
                  </a:cubicBezTo>
                  <a:cubicBezTo>
                    <a:pt x="348" y="0"/>
                    <a:pt x="347" y="0"/>
                    <a:pt x="346" y="0"/>
                  </a:cubicBezTo>
                  <a:cubicBezTo>
                    <a:pt x="330" y="3"/>
                    <a:pt x="129" y="41"/>
                    <a:pt x="129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8" y="42"/>
                    <a:pt x="128" y="42"/>
                    <a:pt x="128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9" y="43"/>
                    <a:pt x="129" y="43"/>
                    <a:pt x="129" y="43"/>
                  </a:cubicBezTo>
                  <a:cubicBezTo>
                    <a:pt x="129" y="43"/>
                    <a:pt x="132" y="43"/>
                    <a:pt x="138" y="42"/>
                  </a:cubicBezTo>
                  <a:cubicBezTo>
                    <a:pt x="176" y="34"/>
                    <a:pt x="332" y="4"/>
                    <a:pt x="346" y="2"/>
                  </a:cubicBezTo>
                  <a:cubicBezTo>
                    <a:pt x="347" y="2"/>
                    <a:pt x="348" y="2"/>
                    <a:pt x="349" y="2"/>
                  </a:cubicBezTo>
                  <a:cubicBezTo>
                    <a:pt x="352" y="2"/>
                    <a:pt x="354" y="3"/>
                    <a:pt x="356" y="5"/>
                  </a:cubicBezTo>
                  <a:cubicBezTo>
                    <a:pt x="358" y="8"/>
                    <a:pt x="359" y="12"/>
                    <a:pt x="360" y="17"/>
                  </a:cubicBezTo>
                  <a:cubicBezTo>
                    <a:pt x="360" y="22"/>
                    <a:pt x="360" y="27"/>
                    <a:pt x="361" y="30"/>
                  </a:cubicBezTo>
                  <a:cubicBezTo>
                    <a:pt x="361" y="34"/>
                    <a:pt x="364" y="43"/>
                    <a:pt x="366" y="54"/>
                  </a:cubicBezTo>
                  <a:cubicBezTo>
                    <a:pt x="369" y="64"/>
                    <a:pt x="372" y="75"/>
                    <a:pt x="374" y="84"/>
                  </a:cubicBezTo>
                  <a:cubicBezTo>
                    <a:pt x="377" y="92"/>
                    <a:pt x="377" y="99"/>
                    <a:pt x="377" y="104"/>
                  </a:cubicBezTo>
                  <a:cubicBezTo>
                    <a:pt x="377" y="106"/>
                    <a:pt x="377" y="108"/>
                    <a:pt x="377" y="109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6" y="112"/>
                    <a:pt x="376" y="112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2"/>
                    <a:pt x="379" y="113"/>
                    <a:pt x="380" y="114"/>
                  </a:cubicBezTo>
                  <a:cubicBezTo>
                    <a:pt x="380" y="114"/>
                    <a:pt x="380" y="114"/>
                    <a:pt x="380" y="115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1" y="115"/>
                    <a:pt x="381" y="115"/>
                    <a:pt x="381" y="115"/>
                  </a:cubicBezTo>
                  <a:cubicBezTo>
                    <a:pt x="380" y="115"/>
                    <a:pt x="380" y="115"/>
                    <a:pt x="380" y="115"/>
                  </a:cubicBezTo>
                  <a:cubicBezTo>
                    <a:pt x="383" y="144"/>
                    <a:pt x="383" y="144"/>
                    <a:pt x="383" y="144"/>
                  </a:cubicBezTo>
                  <a:cubicBezTo>
                    <a:pt x="384" y="144"/>
                    <a:pt x="384" y="144"/>
                    <a:pt x="384" y="144"/>
                  </a:cubicBezTo>
                  <a:cubicBezTo>
                    <a:pt x="383" y="143"/>
                    <a:pt x="383" y="143"/>
                    <a:pt x="383" y="143"/>
                  </a:cubicBezTo>
                  <a:cubicBezTo>
                    <a:pt x="368" y="156"/>
                    <a:pt x="279" y="223"/>
                    <a:pt x="154" y="234"/>
                  </a:cubicBezTo>
                  <a:cubicBezTo>
                    <a:pt x="136" y="236"/>
                    <a:pt x="120" y="236"/>
                    <a:pt x="105" y="236"/>
                  </a:cubicBezTo>
                  <a:cubicBezTo>
                    <a:pt x="63" y="236"/>
                    <a:pt x="37" y="230"/>
                    <a:pt x="22" y="224"/>
                  </a:cubicBezTo>
                  <a:cubicBezTo>
                    <a:pt x="14" y="221"/>
                    <a:pt x="9" y="218"/>
                    <a:pt x="6" y="216"/>
                  </a:cubicBezTo>
                  <a:cubicBezTo>
                    <a:pt x="5" y="215"/>
                    <a:pt x="3" y="214"/>
                    <a:pt x="3" y="213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2" y="213"/>
                    <a:pt x="2" y="213"/>
                    <a:pt x="2" y="213"/>
                  </a:cubicBezTo>
                  <a:cubicBezTo>
                    <a:pt x="2" y="211"/>
                    <a:pt x="2" y="209"/>
                    <a:pt x="2" y="207"/>
                  </a:cubicBezTo>
                  <a:cubicBezTo>
                    <a:pt x="2" y="181"/>
                    <a:pt x="20" y="158"/>
                    <a:pt x="41" y="138"/>
                  </a:cubicBezTo>
                  <a:cubicBezTo>
                    <a:pt x="63" y="118"/>
                    <a:pt x="88" y="101"/>
                    <a:pt x="102" y="89"/>
                  </a:cubicBezTo>
                  <a:cubicBezTo>
                    <a:pt x="129" y="64"/>
                    <a:pt x="130" y="45"/>
                    <a:pt x="130" y="43"/>
                  </a:cubicBezTo>
                  <a:cubicBezTo>
                    <a:pt x="130" y="42"/>
                    <a:pt x="130" y="42"/>
                    <a:pt x="130" y="42"/>
                  </a:cubicBezTo>
                  <a:cubicBezTo>
                    <a:pt x="129" y="42"/>
                    <a:pt x="129" y="42"/>
                    <a:pt x="129" y="42"/>
                  </a:cubicBezTo>
                  <a:cubicBezTo>
                    <a:pt x="129" y="43"/>
                    <a:pt x="129" y="43"/>
                    <a:pt x="129" y="43"/>
                  </a:cubicBezTo>
                  <a:lnTo>
                    <a:pt x="129" y="4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114">
              <a:extLst>
                <a:ext uri="{FF2B5EF4-FFF2-40B4-BE49-F238E27FC236}">
                  <a16:creationId xmlns:a16="http://schemas.microsoft.com/office/drawing/2014/main" id="{0DF72C36-4DB7-4DE8-A68C-6F22967E1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3621"/>
              <a:ext cx="230" cy="129"/>
            </a:xfrm>
            <a:custGeom>
              <a:avLst/>
              <a:gdLst>
                <a:gd name="T0" fmla="*/ 3 w 220"/>
                <a:gd name="T1" fmla="*/ 87 h 123"/>
                <a:gd name="T2" fmla="*/ 0 w 220"/>
                <a:gd name="T3" fmla="*/ 98 h 123"/>
                <a:gd name="T4" fmla="*/ 6 w 220"/>
                <a:gd name="T5" fmla="*/ 113 h 123"/>
                <a:gd name="T6" fmla="*/ 33 w 220"/>
                <a:gd name="T7" fmla="*/ 129 h 123"/>
                <a:gd name="T8" fmla="*/ 89 w 220"/>
                <a:gd name="T9" fmla="*/ 142 h 123"/>
                <a:gd name="T10" fmla="*/ 143 w 220"/>
                <a:gd name="T11" fmla="*/ 117 h 123"/>
                <a:gd name="T12" fmla="*/ 198 w 220"/>
                <a:gd name="T13" fmla="*/ 72 h 123"/>
                <a:gd name="T14" fmla="*/ 227 w 220"/>
                <a:gd name="T15" fmla="*/ 39 h 123"/>
                <a:gd name="T16" fmla="*/ 243 w 220"/>
                <a:gd name="T17" fmla="*/ 15 h 123"/>
                <a:gd name="T18" fmla="*/ 248 w 220"/>
                <a:gd name="T19" fmla="*/ 5 h 123"/>
                <a:gd name="T20" fmla="*/ 250 w 220"/>
                <a:gd name="T21" fmla="*/ 2 h 123"/>
                <a:gd name="T22" fmla="*/ 250 w 220"/>
                <a:gd name="T23" fmla="*/ 0 h 123"/>
                <a:gd name="T24" fmla="*/ 249 w 220"/>
                <a:gd name="T25" fmla="*/ 1 h 123"/>
                <a:gd name="T26" fmla="*/ 226 w 220"/>
                <a:gd name="T27" fmla="*/ 38 h 123"/>
                <a:gd name="T28" fmla="*/ 197 w 220"/>
                <a:gd name="T29" fmla="*/ 70 h 123"/>
                <a:gd name="T30" fmla="*/ 142 w 220"/>
                <a:gd name="T31" fmla="*/ 115 h 123"/>
                <a:gd name="T32" fmla="*/ 89 w 220"/>
                <a:gd name="T33" fmla="*/ 139 h 123"/>
                <a:gd name="T34" fmla="*/ 35 w 220"/>
                <a:gd name="T35" fmla="*/ 127 h 123"/>
                <a:gd name="T36" fmla="*/ 8 w 220"/>
                <a:gd name="T37" fmla="*/ 112 h 123"/>
                <a:gd name="T38" fmla="*/ 2 w 220"/>
                <a:gd name="T39" fmla="*/ 98 h 123"/>
                <a:gd name="T40" fmla="*/ 4 w 220"/>
                <a:gd name="T41" fmla="*/ 90 h 123"/>
                <a:gd name="T42" fmla="*/ 5 w 220"/>
                <a:gd name="T43" fmla="*/ 89 h 123"/>
                <a:gd name="T44" fmla="*/ 5 w 220"/>
                <a:gd name="T45" fmla="*/ 88 h 123"/>
                <a:gd name="T46" fmla="*/ 5 w 220"/>
                <a:gd name="T47" fmla="*/ 88 h 123"/>
                <a:gd name="T48" fmla="*/ 5 w 220"/>
                <a:gd name="T49" fmla="*/ 87 h 123"/>
                <a:gd name="T50" fmla="*/ 3 w 220"/>
                <a:gd name="T51" fmla="*/ 87 h 12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20"/>
                <a:gd name="T79" fmla="*/ 0 h 123"/>
                <a:gd name="T80" fmla="*/ 220 w 220"/>
                <a:gd name="T81" fmla="*/ 123 h 12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20" h="123">
                  <a:moveTo>
                    <a:pt x="3" y="75"/>
                  </a:moveTo>
                  <a:cubicBezTo>
                    <a:pt x="3" y="75"/>
                    <a:pt x="0" y="79"/>
                    <a:pt x="0" y="85"/>
                  </a:cubicBezTo>
                  <a:cubicBezTo>
                    <a:pt x="0" y="89"/>
                    <a:pt x="2" y="94"/>
                    <a:pt x="6" y="98"/>
                  </a:cubicBezTo>
                  <a:cubicBezTo>
                    <a:pt x="11" y="103"/>
                    <a:pt x="18" y="108"/>
                    <a:pt x="30" y="112"/>
                  </a:cubicBezTo>
                  <a:cubicBezTo>
                    <a:pt x="50" y="118"/>
                    <a:pt x="64" y="123"/>
                    <a:pt x="77" y="123"/>
                  </a:cubicBezTo>
                  <a:cubicBezTo>
                    <a:pt x="92" y="123"/>
                    <a:pt x="105" y="117"/>
                    <a:pt x="125" y="102"/>
                  </a:cubicBezTo>
                  <a:cubicBezTo>
                    <a:pt x="143" y="88"/>
                    <a:pt x="160" y="74"/>
                    <a:pt x="173" y="63"/>
                  </a:cubicBezTo>
                  <a:cubicBezTo>
                    <a:pt x="186" y="51"/>
                    <a:pt x="195" y="41"/>
                    <a:pt x="199" y="33"/>
                  </a:cubicBezTo>
                  <a:cubicBezTo>
                    <a:pt x="203" y="26"/>
                    <a:pt x="208" y="18"/>
                    <a:pt x="212" y="12"/>
                  </a:cubicBezTo>
                  <a:cubicBezTo>
                    <a:pt x="214" y="9"/>
                    <a:pt x="216" y="7"/>
                    <a:pt x="217" y="5"/>
                  </a:cubicBezTo>
                  <a:cubicBezTo>
                    <a:pt x="219" y="3"/>
                    <a:pt x="219" y="2"/>
                    <a:pt x="219" y="2"/>
                  </a:cubicBezTo>
                  <a:cubicBezTo>
                    <a:pt x="220" y="1"/>
                    <a:pt x="220" y="1"/>
                    <a:pt x="219" y="0"/>
                  </a:cubicBezTo>
                  <a:cubicBezTo>
                    <a:pt x="219" y="0"/>
                    <a:pt x="218" y="0"/>
                    <a:pt x="218" y="1"/>
                  </a:cubicBezTo>
                  <a:cubicBezTo>
                    <a:pt x="218" y="1"/>
                    <a:pt x="206" y="18"/>
                    <a:pt x="198" y="32"/>
                  </a:cubicBezTo>
                  <a:cubicBezTo>
                    <a:pt x="194" y="39"/>
                    <a:pt x="184" y="49"/>
                    <a:pt x="172" y="61"/>
                  </a:cubicBezTo>
                  <a:cubicBezTo>
                    <a:pt x="159" y="73"/>
                    <a:pt x="142" y="86"/>
                    <a:pt x="124" y="100"/>
                  </a:cubicBezTo>
                  <a:cubicBezTo>
                    <a:pt x="104" y="115"/>
                    <a:pt x="91" y="121"/>
                    <a:pt x="77" y="121"/>
                  </a:cubicBezTo>
                  <a:cubicBezTo>
                    <a:pt x="64" y="121"/>
                    <a:pt x="51" y="116"/>
                    <a:pt x="31" y="110"/>
                  </a:cubicBezTo>
                  <a:cubicBezTo>
                    <a:pt x="19" y="106"/>
                    <a:pt x="12" y="101"/>
                    <a:pt x="8" y="97"/>
                  </a:cubicBezTo>
                  <a:cubicBezTo>
                    <a:pt x="4" y="93"/>
                    <a:pt x="2" y="88"/>
                    <a:pt x="2" y="85"/>
                  </a:cubicBezTo>
                  <a:cubicBezTo>
                    <a:pt x="2" y="82"/>
                    <a:pt x="3" y="80"/>
                    <a:pt x="4" y="78"/>
                  </a:cubicBezTo>
                  <a:cubicBezTo>
                    <a:pt x="4" y="78"/>
                    <a:pt x="4" y="77"/>
                    <a:pt x="5" y="77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76"/>
                    <a:pt x="5" y="75"/>
                    <a:pt x="5" y="75"/>
                  </a:cubicBezTo>
                  <a:cubicBezTo>
                    <a:pt x="4" y="74"/>
                    <a:pt x="4" y="74"/>
                    <a:pt x="3" y="7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115">
              <a:extLst>
                <a:ext uri="{FF2B5EF4-FFF2-40B4-BE49-F238E27FC236}">
                  <a16:creationId xmlns:a16="http://schemas.microsoft.com/office/drawing/2014/main" id="{573A0456-A646-414E-B0E1-DAB213D0B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3631"/>
              <a:ext cx="141" cy="81"/>
            </a:xfrm>
            <a:custGeom>
              <a:avLst/>
              <a:gdLst>
                <a:gd name="T0" fmla="*/ 54 w 135"/>
                <a:gd name="T1" fmla="*/ 1 h 78"/>
                <a:gd name="T2" fmla="*/ 52 w 135"/>
                <a:gd name="T3" fmla="*/ 5 h 78"/>
                <a:gd name="T4" fmla="*/ 32 w 135"/>
                <a:gd name="T5" fmla="*/ 34 h 78"/>
                <a:gd name="T6" fmla="*/ 15 w 135"/>
                <a:gd name="T7" fmla="*/ 54 h 78"/>
                <a:gd name="T8" fmla="*/ 4 w 135"/>
                <a:gd name="T9" fmla="*/ 61 h 78"/>
                <a:gd name="T10" fmla="*/ 0 w 135"/>
                <a:gd name="T11" fmla="*/ 65 h 78"/>
                <a:gd name="T12" fmla="*/ 0 w 135"/>
                <a:gd name="T13" fmla="*/ 65 h 78"/>
                <a:gd name="T14" fmla="*/ 0 w 135"/>
                <a:gd name="T15" fmla="*/ 65 h 78"/>
                <a:gd name="T16" fmla="*/ 0 w 135"/>
                <a:gd name="T17" fmla="*/ 66 h 78"/>
                <a:gd name="T18" fmla="*/ 2 w 135"/>
                <a:gd name="T19" fmla="*/ 76 h 78"/>
                <a:gd name="T20" fmla="*/ 20 w 135"/>
                <a:gd name="T21" fmla="*/ 83 h 78"/>
                <a:gd name="T22" fmla="*/ 45 w 135"/>
                <a:gd name="T23" fmla="*/ 87 h 78"/>
                <a:gd name="T24" fmla="*/ 95 w 135"/>
                <a:gd name="T25" fmla="*/ 62 h 78"/>
                <a:gd name="T26" fmla="*/ 154 w 135"/>
                <a:gd name="T27" fmla="*/ 5 h 78"/>
                <a:gd name="T28" fmla="*/ 154 w 135"/>
                <a:gd name="T29" fmla="*/ 4 h 78"/>
                <a:gd name="T30" fmla="*/ 151 w 135"/>
                <a:gd name="T31" fmla="*/ 4 h 78"/>
                <a:gd name="T32" fmla="*/ 147 w 135"/>
                <a:gd name="T33" fmla="*/ 8 h 78"/>
                <a:gd name="T34" fmla="*/ 93 w 135"/>
                <a:gd name="T35" fmla="*/ 61 h 78"/>
                <a:gd name="T36" fmla="*/ 45 w 135"/>
                <a:gd name="T37" fmla="*/ 85 h 78"/>
                <a:gd name="T38" fmla="*/ 20 w 135"/>
                <a:gd name="T39" fmla="*/ 81 h 78"/>
                <a:gd name="T40" fmla="*/ 4 w 135"/>
                <a:gd name="T41" fmla="*/ 75 h 78"/>
                <a:gd name="T42" fmla="*/ 2 w 135"/>
                <a:gd name="T43" fmla="*/ 66 h 78"/>
                <a:gd name="T44" fmla="*/ 2 w 135"/>
                <a:gd name="T45" fmla="*/ 66 h 78"/>
                <a:gd name="T46" fmla="*/ 2 w 135"/>
                <a:gd name="T47" fmla="*/ 66 h 78"/>
                <a:gd name="T48" fmla="*/ 2 w 135"/>
                <a:gd name="T49" fmla="*/ 66 h 78"/>
                <a:gd name="T50" fmla="*/ 1 w 135"/>
                <a:gd name="T51" fmla="*/ 65 h 78"/>
                <a:gd name="T52" fmla="*/ 1 w 135"/>
                <a:gd name="T53" fmla="*/ 66 h 78"/>
                <a:gd name="T54" fmla="*/ 17 w 135"/>
                <a:gd name="T55" fmla="*/ 55 h 78"/>
                <a:gd name="T56" fmla="*/ 34 w 135"/>
                <a:gd name="T57" fmla="*/ 35 h 78"/>
                <a:gd name="T58" fmla="*/ 55 w 135"/>
                <a:gd name="T59" fmla="*/ 2 h 78"/>
                <a:gd name="T60" fmla="*/ 55 w 135"/>
                <a:gd name="T61" fmla="*/ 1 h 78"/>
                <a:gd name="T62" fmla="*/ 54 w 135"/>
                <a:gd name="T63" fmla="*/ 1 h 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5"/>
                <a:gd name="T97" fmla="*/ 0 h 78"/>
                <a:gd name="T98" fmla="*/ 135 w 135"/>
                <a:gd name="T99" fmla="*/ 78 h 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5" h="78">
                  <a:moveTo>
                    <a:pt x="48" y="1"/>
                  </a:moveTo>
                  <a:cubicBezTo>
                    <a:pt x="47" y="1"/>
                    <a:pt x="47" y="2"/>
                    <a:pt x="46" y="5"/>
                  </a:cubicBezTo>
                  <a:cubicBezTo>
                    <a:pt x="42" y="11"/>
                    <a:pt x="34" y="25"/>
                    <a:pt x="29" y="31"/>
                  </a:cubicBezTo>
                  <a:cubicBezTo>
                    <a:pt x="26" y="35"/>
                    <a:pt x="19" y="42"/>
                    <a:pt x="12" y="48"/>
                  </a:cubicBezTo>
                  <a:cubicBezTo>
                    <a:pt x="9" y="51"/>
                    <a:pt x="6" y="53"/>
                    <a:pt x="4" y="55"/>
                  </a:cubicBezTo>
                  <a:cubicBezTo>
                    <a:pt x="1" y="57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60"/>
                    <a:pt x="0" y="60"/>
                  </a:cubicBezTo>
                  <a:cubicBezTo>
                    <a:pt x="0" y="61"/>
                    <a:pt x="0" y="64"/>
                    <a:pt x="2" y="67"/>
                  </a:cubicBezTo>
                  <a:cubicBezTo>
                    <a:pt x="5" y="70"/>
                    <a:pt x="9" y="72"/>
                    <a:pt x="17" y="74"/>
                  </a:cubicBezTo>
                  <a:cubicBezTo>
                    <a:pt x="24" y="76"/>
                    <a:pt x="31" y="78"/>
                    <a:pt x="39" y="78"/>
                  </a:cubicBezTo>
                  <a:cubicBezTo>
                    <a:pt x="51" y="78"/>
                    <a:pt x="65" y="73"/>
                    <a:pt x="83" y="56"/>
                  </a:cubicBezTo>
                  <a:cubicBezTo>
                    <a:pt x="113" y="28"/>
                    <a:pt x="135" y="5"/>
                    <a:pt x="135" y="5"/>
                  </a:cubicBezTo>
                  <a:cubicBezTo>
                    <a:pt x="135" y="5"/>
                    <a:pt x="135" y="4"/>
                    <a:pt x="135" y="4"/>
                  </a:cubicBezTo>
                  <a:cubicBezTo>
                    <a:pt x="134" y="4"/>
                    <a:pt x="134" y="4"/>
                    <a:pt x="133" y="4"/>
                  </a:cubicBezTo>
                  <a:cubicBezTo>
                    <a:pt x="133" y="4"/>
                    <a:pt x="132" y="5"/>
                    <a:pt x="129" y="8"/>
                  </a:cubicBezTo>
                  <a:cubicBezTo>
                    <a:pt x="122" y="16"/>
                    <a:pt x="104" y="34"/>
                    <a:pt x="81" y="55"/>
                  </a:cubicBezTo>
                  <a:cubicBezTo>
                    <a:pt x="63" y="71"/>
                    <a:pt x="51" y="76"/>
                    <a:pt x="39" y="76"/>
                  </a:cubicBezTo>
                  <a:cubicBezTo>
                    <a:pt x="32" y="76"/>
                    <a:pt x="25" y="74"/>
                    <a:pt x="17" y="72"/>
                  </a:cubicBezTo>
                  <a:cubicBezTo>
                    <a:pt x="10" y="70"/>
                    <a:pt x="6" y="68"/>
                    <a:pt x="4" y="66"/>
                  </a:cubicBezTo>
                  <a:cubicBezTo>
                    <a:pt x="2" y="63"/>
                    <a:pt x="2" y="61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7" y="55"/>
                    <a:pt x="14" y="49"/>
                  </a:cubicBezTo>
                  <a:cubicBezTo>
                    <a:pt x="20" y="43"/>
                    <a:pt x="27" y="36"/>
                    <a:pt x="31" y="32"/>
                  </a:cubicBezTo>
                  <a:cubicBezTo>
                    <a:pt x="37" y="24"/>
                    <a:pt x="49" y="2"/>
                    <a:pt x="49" y="2"/>
                  </a:cubicBezTo>
                  <a:cubicBezTo>
                    <a:pt x="50" y="2"/>
                    <a:pt x="49" y="1"/>
                    <a:pt x="49" y="1"/>
                  </a:cubicBezTo>
                  <a:cubicBezTo>
                    <a:pt x="48" y="0"/>
                    <a:pt x="48" y="1"/>
                    <a:pt x="48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116">
              <a:extLst>
                <a:ext uri="{FF2B5EF4-FFF2-40B4-BE49-F238E27FC236}">
                  <a16:creationId xmlns:a16="http://schemas.microsoft.com/office/drawing/2014/main" id="{102AC917-33EE-4341-870B-2BB393865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680"/>
              <a:ext cx="74" cy="38"/>
            </a:xfrm>
            <a:custGeom>
              <a:avLst/>
              <a:gdLst>
                <a:gd name="T0" fmla="*/ 2 w 71"/>
                <a:gd name="T1" fmla="*/ 4 h 37"/>
                <a:gd name="T2" fmla="*/ 3 w 71"/>
                <a:gd name="T3" fmla="*/ 4 h 37"/>
                <a:gd name="T4" fmla="*/ 36 w 71"/>
                <a:gd name="T5" fmla="*/ 8 h 37"/>
                <a:gd name="T6" fmla="*/ 76 w 71"/>
                <a:gd name="T7" fmla="*/ 39 h 37"/>
                <a:gd name="T8" fmla="*/ 78 w 71"/>
                <a:gd name="T9" fmla="*/ 40 h 37"/>
                <a:gd name="T10" fmla="*/ 79 w 71"/>
                <a:gd name="T11" fmla="*/ 37 h 37"/>
                <a:gd name="T12" fmla="*/ 38 w 71"/>
                <a:gd name="T13" fmla="*/ 5 h 37"/>
                <a:gd name="T14" fmla="*/ 3 w 71"/>
                <a:gd name="T15" fmla="*/ 0 h 37"/>
                <a:gd name="T16" fmla="*/ 2 w 71"/>
                <a:gd name="T17" fmla="*/ 0 h 37"/>
                <a:gd name="T18" fmla="*/ 0 w 71"/>
                <a:gd name="T19" fmla="*/ 2 h 37"/>
                <a:gd name="T20" fmla="*/ 2 w 71"/>
                <a:gd name="T21" fmla="*/ 4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1"/>
                <a:gd name="T34" fmla="*/ 0 h 37"/>
                <a:gd name="T35" fmla="*/ 71 w 71"/>
                <a:gd name="T36" fmla="*/ 37 h 3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1" h="37">
                  <a:moveTo>
                    <a:pt x="2" y="4"/>
                  </a:moveTo>
                  <a:cubicBezTo>
                    <a:pt x="2" y="4"/>
                    <a:pt x="2" y="4"/>
                    <a:pt x="3" y="4"/>
                  </a:cubicBezTo>
                  <a:cubicBezTo>
                    <a:pt x="7" y="4"/>
                    <a:pt x="19" y="4"/>
                    <a:pt x="33" y="8"/>
                  </a:cubicBezTo>
                  <a:cubicBezTo>
                    <a:pt x="46" y="13"/>
                    <a:pt x="60" y="21"/>
                    <a:pt x="67" y="36"/>
                  </a:cubicBezTo>
                  <a:cubicBezTo>
                    <a:pt x="67" y="37"/>
                    <a:pt x="68" y="37"/>
                    <a:pt x="69" y="37"/>
                  </a:cubicBezTo>
                  <a:cubicBezTo>
                    <a:pt x="70" y="36"/>
                    <a:pt x="71" y="35"/>
                    <a:pt x="70" y="34"/>
                  </a:cubicBezTo>
                  <a:cubicBezTo>
                    <a:pt x="63" y="18"/>
                    <a:pt x="48" y="9"/>
                    <a:pt x="34" y="5"/>
                  </a:cubicBezTo>
                  <a:cubicBezTo>
                    <a:pt x="20" y="0"/>
                    <a:pt x="7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117">
              <a:extLst>
                <a:ext uri="{FF2B5EF4-FFF2-40B4-BE49-F238E27FC236}">
                  <a16:creationId xmlns:a16="http://schemas.microsoft.com/office/drawing/2014/main" id="{EBFBCF90-4ECC-42A6-B2F2-21BE8F31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3662"/>
              <a:ext cx="75" cy="36"/>
            </a:xfrm>
            <a:custGeom>
              <a:avLst/>
              <a:gdLst>
                <a:gd name="T0" fmla="*/ 82 w 71"/>
                <a:gd name="T1" fmla="*/ 34 h 35"/>
                <a:gd name="T2" fmla="*/ 60 w 71"/>
                <a:gd name="T3" fmla="*/ 15 h 35"/>
                <a:gd name="T4" fmla="*/ 8 w 71"/>
                <a:gd name="T5" fmla="*/ 0 h 35"/>
                <a:gd name="T6" fmla="*/ 2 w 71"/>
                <a:gd name="T7" fmla="*/ 0 h 35"/>
                <a:gd name="T8" fmla="*/ 0 w 71"/>
                <a:gd name="T9" fmla="*/ 2 h 35"/>
                <a:gd name="T10" fmla="*/ 2 w 71"/>
                <a:gd name="T11" fmla="*/ 4 h 35"/>
                <a:gd name="T12" fmla="*/ 8 w 71"/>
                <a:gd name="T13" fmla="*/ 4 h 35"/>
                <a:gd name="T14" fmla="*/ 57 w 71"/>
                <a:gd name="T15" fmla="*/ 22 h 35"/>
                <a:gd name="T16" fmla="*/ 73 w 71"/>
                <a:gd name="T17" fmla="*/ 32 h 35"/>
                <a:gd name="T18" fmla="*/ 78 w 71"/>
                <a:gd name="T19" fmla="*/ 36 h 35"/>
                <a:gd name="T20" fmla="*/ 79 w 71"/>
                <a:gd name="T21" fmla="*/ 37 h 35"/>
                <a:gd name="T22" fmla="*/ 79 w 71"/>
                <a:gd name="T23" fmla="*/ 37 h 35"/>
                <a:gd name="T24" fmla="*/ 82 w 71"/>
                <a:gd name="T25" fmla="*/ 37 h 35"/>
                <a:gd name="T26" fmla="*/ 82 w 71"/>
                <a:gd name="T27" fmla="*/ 34 h 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71"/>
                <a:gd name="T43" fmla="*/ 0 h 35"/>
                <a:gd name="T44" fmla="*/ 71 w 71"/>
                <a:gd name="T45" fmla="*/ 35 h 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71" h="35">
                  <a:moveTo>
                    <a:pt x="70" y="31"/>
                  </a:moveTo>
                  <a:cubicBezTo>
                    <a:pt x="70" y="31"/>
                    <a:pt x="62" y="23"/>
                    <a:pt x="51" y="15"/>
                  </a:cubicBezTo>
                  <a:cubicBezTo>
                    <a:pt x="39" y="8"/>
                    <a:pt x="24" y="0"/>
                    <a:pt x="8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6" y="4"/>
                    <a:pt x="8" y="4"/>
                  </a:cubicBezTo>
                  <a:cubicBezTo>
                    <a:pt x="22" y="4"/>
                    <a:pt x="37" y="11"/>
                    <a:pt x="48" y="19"/>
                  </a:cubicBezTo>
                  <a:cubicBezTo>
                    <a:pt x="54" y="23"/>
                    <a:pt x="59" y="26"/>
                    <a:pt x="62" y="29"/>
                  </a:cubicBezTo>
                  <a:cubicBezTo>
                    <a:pt x="64" y="31"/>
                    <a:pt x="65" y="32"/>
                    <a:pt x="66" y="33"/>
                  </a:cubicBezTo>
                  <a:cubicBezTo>
                    <a:pt x="66" y="33"/>
                    <a:pt x="66" y="33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8" y="35"/>
                    <a:pt x="69" y="35"/>
                    <a:pt x="70" y="34"/>
                  </a:cubicBezTo>
                  <a:cubicBezTo>
                    <a:pt x="71" y="33"/>
                    <a:pt x="71" y="32"/>
                    <a:pt x="70" y="3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118">
              <a:extLst>
                <a:ext uri="{FF2B5EF4-FFF2-40B4-BE49-F238E27FC236}">
                  <a16:creationId xmlns:a16="http://schemas.microsoft.com/office/drawing/2014/main" id="{1223FD57-6A8E-4284-A61F-7DD67273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3644"/>
              <a:ext cx="82" cy="33"/>
            </a:xfrm>
            <a:custGeom>
              <a:avLst/>
              <a:gdLst>
                <a:gd name="T0" fmla="*/ 87 w 79"/>
                <a:gd name="T1" fmla="*/ 34 h 31"/>
                <a:gd name="T2" fmla="*/ 62 w 79"/>
                <a:gd name="T3" fmla="*/ 17 h 31"/>
                <a:gd name="T4" fmla="*/ 12 w 79"/>
                <a:gd name="T5" fmla="*/ 0 h 31"/>
                <a:gd name="T6" fmla="*/ 2 w 79"/>
                <a:gd name="T7" fmla="*/ 1 h 31"/>
                <a:gd name="T8" fmla="*/ 0 w 79"/>
                <a:gd name="T9" fmla="*/ 4 h 31"/>
                <a:gd name="T10" fmla="*/ 3 w 79"/>
                <a:gd name="T11" fmla="*/ 5 h 31"/>
                <a:gd name="T12" fmla="*/ 12 w 79"/>
                <a:gd name="T13" fmla="*/ 4 h 31"/>
                <a:gd name="T14" fmla="*/ 60 w 79"/>
                <a:gd name="T15" fmla="*/ 20 h 31"/>
                <a:gd name="T16" fmla="*/ 78 w 79"/>
                <a:gd name="T17" fmla="*/ 33 h 31"/>
                <a:gd name="T18" fmla="*/ 83 w 79"/>
                <a:gd name="T19" fmla="*/ 36 h 31"/>
                <a:gd name="T20" fmla="*/ 84 w 79"/>
                <a:gd name="T21" fmla="*/ 37 h 31"/>
                <a:gd name="T22" fmla="*/ 87 w 79"/>
                <a:gd name="T23" fmla="*/ 36 h 31"/>
                <a:gd name="T24" fmla="*/ 87 w 79"/>
                <a:gd name="T25" fmla="*/ 34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9"/>
                <a:gd name="T40" fmla="*/ 0 h 31"/>
                <a:gd name="T41" fmla="*/ 79 w 79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9" h="31">
                  <a:moveTo>
                    <a:pt x="78" y="28"/>
                  </a:moveTo>
                  <a:cubicBezTo>
                    <a:pt x="78" y="28"/>
                    <a:pt x="68" y="21"/>
                    <a:pt x="56" y="14"/>
                  </a:cubicBezTo>
                  <a:cubicBezTo>
                    <a:pt x="43" y="7"/>
                    <a:pt x="27" y="0"/>
                    <a:pt x="12" y="0"/>
                  </a:cubicBezTo>
                  <a:cubicBezTo>
                    <a:pt x="9" y="0"/>
                    <a:pt x="5" y="0"/>
                    <a:pt x="2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1" y="5"/>
                    <a:pt x="2" y="6"/>
                    <a:pt x="3" y="5"/>
                  </a:cubicBezTo>
                  <a:cubicBezTo>
                    <a:pt x="6" y="4"/>
                    <a:pt x="9" y="4"/>
                    <a:pt x="12" y="4"/>
                  </a:cubicBezTo>
                  <a:cubicBezTo>
                    <a:pt x="26" y="4"/>
                    <a:pt x="41" y="11"/>
                    <a:pt x="54" y="17"/>
                  </a:cubicBezTo>
                  <a:cubicBezTo>
                    <a:pt x="60" y="21"/>
                    <a:pt x="65" y="24"/>
                    <a:pt x="69" y="27"/>
                  </a:cubicBezTo>
                  <a:cubicBezTo>
                    <a:pt x="71" y="28"/>
                    <a:pt x="73" y="29"/>
                    <a:pt x="74" y="30"/>
                  </a:cubicBezTo>
                  <a:cubicBezTo>
                    <a:pt x="75" y="30"/>
                    <a:pt x="75" y="31"/>
                    <a:pt x="75" y="31"/>
                  </a:cubicBezTo>
                  <a:cubicBezTo>
                    <a:pt x="76" y="31"/>
                    <a:pt x="77" y="31"/>
                    <a:pt x="78" y="30"/>
                  </a:cubicBezTo>
                  <a:cubicBezTo>
                    <a:pt x="79" y="30"/>
                    <a:pt x="78" y="28"/>
                    <a:pt x="78" y="2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119">
              <a:extLst>
                <a:ext uri="{FF2B5EF4-FFF2-40B4-BE49-F238E27FC236}">
                  <a16:creationId xmlns:a16="http://schemas.microsoft.com/office/drawing/2014/main" id="{1C57B18C-2DC8-437A-9E81-7F4B91710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3635"/>
              <a:ext cx="59" cy="20"/>
            </a:xfrm>
            <a:custGeom>
              <a:avLst/>
              <a:gdLst>
                <a:gd name="T0" fmla="*/ 61 w 57"/>
                <a:gd name="T1" fmla="*/ 18 h 19"/>
                <a:gd name="T2" fmla="*/ 3 w 57"/>
                <a:gd name="T3" fmla="*/ 0 h 19"/>
                <a:gd name="T4" fmla="*/ 2 w 57"/>
                <a:gd name="T5" fmla="*/ 0 h 19"/>
                <a:gd name="T6" fmla="*/ 0 w 57"/>
                <a:gd name="T7" fmla="*/ 2 h 19"/>
                <a:gd name="T8" fmla="*/ 2 w 57"/>
                <a:gd name="T9" fmla="*/ 4 h 19"/>
                <a:gd name="T10" fmla="*/ 3 w 57"/>
                <a:gd name="T11" fmla="*/ 4 h 19"/>
                <a:gd name="T12" fmla="*/ 42 w 57"/>
                <a:gd name="T13" fmla="*/ 14 h 19"/>
                <a:gd name="T14" fmla="*/ 56 w 57"/>
                <a:gd name="T15" fmla="*/ 19 h 19"/>
                <a:gd name="T16" fmla="*/ 58 w 57"/>
                <a:gd name="T17" fmla="*/ 21 h 19"/>
                <a:gd name="T18" fmla="*/ 59 w 57"/>
                <a:gd name="T19" fmla="*/ 21 h 19"/>
                <a:gd name="T20" fmla="*/ 59 w 57"/>
                <a:gd name="T21" fmla="*/ 22 h 19"/>
                <a:gd name="T22" fmla="*/ 62 w 57"/>
                <a:gd name="T23" fmla="*/ 21 h 19"/>
                <a:gd name="T24" fmla="*/ 61 w 57"/>
                <a:gd name="T25" fmla="*/ 18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"/>
                <a:gd name="T40" fmla="*/ 0 h 19"/>
                <a:gd name="T41" fmla="*/ 57 w 57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" h="19">
                  <a:moveTo>
                    <a:pt x="55" y="15"/>
                  </a:moveTo>
                  <a:cubicBezTo>
                    <a:pt x="55" y="15"/>
                    <a:pt x="3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18" y="4"/>
                    <a:pt x="30" y="8"/>
                    <a:pt x="39" y="11"/>
                  </a:cubicBezTo>
                  <a:cubicBezTo>
                    <a:pt x="44" y="13"/>
                    <a:pt x="47" y="15"/>
                    <a:pt x="50" y="16"/>
                  </a:cubicBezTo>
                  <a:cubicBezTo>
                    <a:pt x="51" y="17"/>
                    <a:pt x="52" y="18"/>
                    <a:pt x="52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7" y="17"/>
                    <a:pt x="56" y="16"/>
                    <a:pt x="55" y="1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Freeform 120">
              <a:extLst>
                <a:ext uri="{FF2B5EF4-FFF2-40B4-BE49-F238E27FC236}">
                  <a16:creationId xmlns:a16="http://schemas.microsoft.com/office/drawing/2014/main" id="{E077EEF9-F373-48FF-AC92-247C2376B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" y="3699"/>
              <a:ext cx="393" cy="104"/>
            </a:xfrm>
            <a:custGeom>
              <a:avLst/>
              <a:gdLst>
                <a:gd name="T0" fmla="*/ 0 w 376"/>
                <a:gd name="T1" fmla="*/ 90 h 99"/>
                <a:gd name="T2" fmla="*/ 103 w 376"/>
                <a:gd name="T3" fmla="*/ 115 h 99"/>
                <a:gd name="T4" fmla="*/ 121 w 376"/>
                <a:gd name="T5" fmla="*/ 115 h 99"/>
                <a:gd name="T6" fmla="*/ 323 w 376"/>
                <a:gd name="T7" fmla="*/ 72 h 99"/>
                <a:gd name="T8" fmla="*/ 396 w 376"/>
                <a:gd name="T9" fmla="*/ 23 h 99"/>
                <a:gd name="T10" fmla="*/ 420 w 376"/>
                <a:gd name="T11" fmla="*/ 7 h 99"/>
                <a:gd name="T12" fmla="*/ 429 w 376"/>
                <a:gd name="T13" fmla="*/ 2 h 99"/>
                <a:gd name="T14" fmla="*/ 429 w 376"/>
                <a:gd name="T15" fmla="*/ 1 h 99"/>
                <a:gd name="T16" fmla="*/ 427 w 376"/>
                <a:gd name="T17" fmla="*/ 0 h 99"/>
                <a:gd name="T18" fmla="*/ 322 w 376"/>
                <a:gd name="T19" fmla="*/ 71 h 99"/>
                <a:gd name="T20" fmla="*/ 121 w 376"/>
                <a:gd name="T21" fmla="*/ 112 h 99"/>
                <a:gd name="T22" fmla="*/ 103 w 376"/>
                <a:gd name="T23" fmla="*/ 112 h 99"/>
                <a:gd name="T24" fmla="*/ 27 w 376"/>
                <a:gd name="T25" fmla="*/ 101 h 99"/>
                <a:gd name="T26" fmla="*/ 7 w 376"/>
                <a:gd name="T27" fmla="*/ 92 h 99"/>
                <a:gd name="T28" fmla="*/ 3 w 376"/>
                <a:gd name="T29" fmla="*/ 89 h 99"/>
                <a:gd name="T30" fmla="*/ 2 w 376"/>
                <a:gd name="T31" fmla="*/ 89 h 99"/>
                <a:gd name="T32" fmla="*/ 1 w 376"/>
                <a:gd name="T33" fmla="*/ 89 h 99"/>
                <a:gd name="T34" fmla="*/ 0 w 376"/>
                <a:gd name="T35" fmla="*/ 89 h 99"/>
                <a:gd name="T36" fmla="*/ 0 w 376"/>
                <a:gd name="T37" fmla="*/ 90 h 9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76"/>
                <a:gd name="T58" fmla="*/ 0 h 99"/>
                <a:gd name="T59" fmla="*/ 376 w 376"/>
                <a:gd name="T60" fmla="*/ 99 h 9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76" h="99">
                  <a:moveTo>
                    <a:pt x="0" y="78"/>
                  </a:moveTo>
                  <a:cubicBezTo>
                    <a:pt x="0" y="78"/>
                    <a:pt x="31" y="98"/>
                    <a:pt x="91" y="99"/>
                  </a:cubicBezTo>
                  <a:cubicBezTo>
                    <a:pt x="95" y="99"/>
                    <a:pt x="100" y="99"/>
                    <a:pt x="106" y="99"/>
                  </a:cubicBezTo>
                  <a:cubicBezTo>
                    <a:pt x="163" y="99"/>
                    <a:pt x="238" y="95"/>
                    <a:pt x="283" y="63"/>
                  </a:cubicBezTo>
                  <a:cubicBezTo>
                    <a:pt x="307" y="46"/>
                    <a:pt x="330" y="31"/>
                    <a:pt x="347" y="20"/>
                  </a:cubicBezTo>
                  <a:cubicBezTo>
                    <a:pt x="356" y="14"/>
                    <a:pt x="363" y="10"/>
                    <a:pt x="368" y="7"/>
                  </a:cubicBezTo>
                  <a:cubicBezTo>
                    <a:pt x="372" y="4"/>
                    <a:pt x="375" y="2"/>
                    <a:pt x="375" y="2"/>
                  </a:cubicBezTo>
                  <a:cubicBezTo>
                    <a:pt x="376" y="2"/>
                    <a:pt x="376" y="1"/>
                    <a:pt x="375" y="1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374" y="0"/>
                    <a:pt x="331" y="27"/>
                    <a:pt x="282" y="62"/>
                  </a:cubicBezTo>
                  <a:cubicBezTo>
                    <a:pt x="237" y="93"/>
                    <a:pt x="163" y="97"/>
                    <a:pt x="106" y="97"/>
                  </a:cubicBezTo>
                  <a:cubicBezTo>
                    <a:pt x="100" y="97"/>
                    <a:pt x="95" y="97"/>
                    <a:pt x="91" y="97"/>
                  </a:cubicBezTo>
                  <a:cubicBezTo>
                    <a:pt x="61" y="97"/>
                    <a:pt x="39" y="92"/>
                    <a:pt x="24" y="87"/>
                  </a:cubicBezTo>
                  <a:cubicBezTo>
                    <a:pt x="16" y="84"/>
                    <a:pt x="11" y="82"/>
                    <a:pt x="7" y="80"/>
                  </a:cubicBezTo>
                  <a:cubicBezTo>
                    <a:pt x="5" y="79"/>
                    <a:pt x="4" y="78"/>
                    <a:pt x="3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6"/>
                    <a:pt x="0" y="76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Freeform 121">
              <a:extLst>
                <a:ext uri="{FF2B5EF4-FFF2-40B4-BE49-F238E27FC236}">
                  <a16:creationId xmlns:a16="http://schemas.microsoft.com/office/drawing/2014/main" id="{2A678663-9452-4AE6-A074-032BE8E4C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19"/>
              <a:ext cx="831" cy="1743"/>
            </a:xfrm>
            <a:custGeom>
              <a:avLst/>
              <a:gdLst>
                <a:gd name="T0" fmla="*/ 125 w 796"/>
                <a:gd name="T1" fmla="*/ 140 h 1671"/>
                <a:gd name="T2" fmla="*/ 28 w 796"/>
                <a:gd name="T3" fmla="*/ 661 h 1671"/>
                <a:gd name="T4" fmla="*/ 9 w 796"/>
                <a:gd name="T5" fmla="*/ 914 h 1671"/>
                <a:gd name="T6" fmla="*/ 11 w 796"/>
                <a:gd name="T7" fmla="*/ 1037 h 1671"/>
                <a:gd name="T8" fmla="*/ 57 w 796"/>
                <a:gd name="T9" fmla="*/ 1686 h 1671"/>
                <a:gd name="T10" fmla="*/ 195 w 796"/>
                <a:gd name="T11" fmla="*/ 1727 h 1671"/>
                <a:gd name="T12" fmla="*/ 341 w 796"/>
                <a:gd name="T13" fmla="*/ 1670 h 1671"/>
                <a:gd name="T14" fmla="*/ 325 w 796"/>
                <a:gd name="T15" fmla="*/ 1549 h 1671"/>
                <a:gd name="T16" fmla="*/ 318 w 796"/>
                <a:gd name="T17" fmla="*/ 1500 h 1671"/>
                <a:gd name="T18" fmla="*/ 314 w 796"/>
                <a:gd name="T19" fmla="*/ 1458 h 1671"/>
                <a:gd name="T20" fmla="*/ 303 w 796"/>
                <a:gd name="T21" fmla="*/ 1419 h 1671"/>
                <a:gd name="T22" fmla="*/ 296 w 796"/>
                <a:gd name="T23" fmla="*/ 1379 h 1671"/>
                <a:gd name="T24" fmla="*/ 301 w 796"/>
                <a:gd name="T25" fmla="*/ 1332 h 1671"/>
                <a:gd name="T26" fmla="*/ 302 w 796"/>
                <a:gd name="T27" fmla="*/ 1294 h 1671"/>
                <a:gd name="T28" fmla="*/ 300 w 796"/>
                <a:gd name="T29" fmla="*/ 1274 h 1671"/>
                <a:gd name="T30" fmla="*/ 305 w 796"/>
                <a:gd name="T31" fmla="*/ 1256 h 1671"/>
                <a:gd name="T32" fmla="*/ 312 w 796"/>
                <a:gd name="T33" fmla="*/ 1228 h 1671"/>
                <a:gd name="T34" fmla="*/ 308 w 796"/>
                <a:gd name="T35" fmla="*/ 1204 h 1671"/>
                <a:gd name="T36" fmla="*/ 337 w 796"/>
                <a:gd name="T37" fmla="*/ 1129 h 1671"/>
                <a:gd name="T38" fmla="*/ 347 w 796"/>
                <a:gd name="T39" fmla="*/ 1036 h 1671"/>
                <a:gd name="T40" fmla="*/ 444 w 796"/>
                <a:gd name="T41" fmla="*/ 1417 h 1671"/>
                <a:gd name="T42" fmla="*/ 620 w 796"/>
                <a:gd name="T43" fmla="*/ 1861 h 1671"/>
                <a:gd name="T44" fmla="*/ 778 w 796"/>
                <a:gd name="T45" fmla="*/ 1879 h 1671"/>
                <a:gd name="T46" fmla="*/ 900 w 796"/>
                <a:gd name="T47" fmla="*/ 1798 h 1671"/>
                <a:gd name="T48" fmla="*/ 818 w 796"/>
                <a:gd name="T49" fmla="*/ 1535 h 1671"/>
                <a:gd name="T50" fmla="*/ 749 w 796"/>
                <a:gd name="T51" fmla="*/ 1262 h 1671"/>
                <a:gd name="T52" fmla="*/ 697 w 796"/>
                <a:gd name="T53" fmla="*/ 1106 h 1671"/>
                <a:gd name="T54" fmla="*/ 645 w 796"/>
                <a:gd name="T55" fmla="*/ 1027 h 1671"/>
                <a:gd name="T56" fmla="*/ 606 w 796"/>
                <a:gd name="T57" fmla="*/ 1000 h 1671"/>
                <a:gd name="T58" fmla="*/ 615 w 796"/>
                <a:gd name="T59" fmla="*/ 973 h 1671"/>
                <a:gd name="T60" fmla="*/ 614 w 796"/>
                <a:gd name="T61" fmla="*/ 945 h 1671"/>
                <a:gd name="T62" fmla="*/ 616 w 796"/>
                <a:gd name="T63" fmla="*/ 907 h 1671"/>
                <a:gd name="T64" fmla="*/ 656 w 796"/>
                <a:gd name="T65" fmla="*/ 762 h 1671"/>
                <a:gd name="T66" fmla="*/ 670 w 796"/>
                <a:gd name="T67" fmla="*/ 684 h 1671"/>
                <a:gd name="T68" fmla="*/ 674 w 796"/>
                <a:gd name="T69" fmla="*/ 621 h 1671"/>
                <a:gd name="T70" fmla="*/ 770 w 796"/>
                <a:gd name="T71" fmla="*/ 333 h 1671"/>
                <a:gd name="T72" fmla="*/ 717 w 796"/>
                <a:gd name="T73" fmla="*/ 106 h 1671"/>
                <a:gd name="T74" fmla="*/ 689 w 796"/>
                <a:gd name="T75" fmla="*/ 66 h 1671"/>
                <a:gd name="T76" fmla="*/ 675 w 796"/>
                <a:gd name="T77" fmla="*/ 0 h 1671"/>
                <a:gd name="T78" fmla="*/ 554 w 796"/>
                <a:gd name="T79" fmla="*/ 10 h 1671"/>
                <a:gd name="T80" fmla="*/ 125 w 796"/>
                <a:gd name="T81" fmla="*/ 140 h 167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96"/>
                <a:gd name="T124" fmla="*/ 0 h 1671"/>
                <a:gd name="T125" fmla="*/ 796 w 796"/>
                <a:gd name="T126" fmla="*/ 1671 h 1671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96" h="1671">
                  <a:moveTo>
                    <a:pt x="110" y="123"/>
                  </a:moveTo>
                  <a:cubicBezTo>
                    <a:pt x="110" y="123"/>
                    <a:pt x="27" y="431"/>
                    <a:pt x="25" y="583"/>
                  </a:cubicBezTo>
                  <a:cubicBezTo>
                    <a:pt x="23" y="734"/>
                    <a:pt x="14" y="778"/>
                    <a:pt x="9" y="805"/>
                  </a:cubicBezTo>
                  <a:cubicBezTo>
                    <a:pt x="4" y="831"/>
                    <a:pt x="0" y="854"/>
                    <a:pt x="11" y="914"/>
                  </a:cubicBezTo>
                  <a:cubicBezTo>
                    <a:pt x="21" y="974"/>
                    <a:pt x="62" y="1435"/>
                    <a:pt x="51" y="1485"/>
                  </a:cubicBezTo>
                  <a:cubicBezTo>
                    <a:pt x="51" y="1485"/>
                    <a:pt x="77" y="1520"/>
                    <a:pt x="171" y="1522"/>
                  </a:cubicBezTo>
                  <a:cubicBezTo>
                    <a:pt x="266" y="1525"/>
                    <a:pt x="300" y="1472"/>
                    <a:pt x="300" y="1472"/>
                  </a:cubicBezTo>
                  <a:cubicBezTo>
                    <a:pt x="300" y="1472"/>
                    <a:pt x="286" y="1388"/>
                    <a:pt x="285" y="1365"/>
                  </a:cubicBezTo>
                  <a:cubicBezTo>
                    <a:pt x="283" y="1342"/>
                    <a:pt x="279" y="1343"/>
                    <a:pt x="280" y="1322"/>
                  </a:cubicBezTo>
                  <a:cubicBezTo>
                    <a:pt x="280" y="1300"/>
                    <a:pt x="283" y="1301"/>
                    <a:pt x="276" y="1285"/>
                  </a:cubicBezTo>
                  <a:cubicBezTo>
                    <a:pt x="270" y="1268"/>
                    <a:pt x="266" y="1265"/>
                    <a:pt x="266" y="1250"/>
                  </a:cubicBezTo>
                  <a:cubicBezTo>
                    <a:pt x="266" y="1235"/>
                    <a:pt x="263" y="1228"/>
                    <a:pt x="261" y="1215"/>
                  </a:cubicBezTo>
                  <a:cubicBezTo>
                    <a:pt x="258" y="1203"/>
                    <a:pt x="263" y="1197"/>
                    <a:pt x="264" y="1173"/>
                  </a:cubicBezTo>
                  <a:cubicBezTo>
                    <a:pt x="265" y="1148"/>
                    <a:pt x="263" y="1145"/>
                    <a:pt x="265" y="1141"/>
                  </a:cubicBezTo>
                  <a:cubicBezTo>
                    <a:pt x="266" y="1137"/>
                    <a:pt x="266" y="1126"/>
                    <a:pt x="263" y="1123"/>
                  </a:cubicBezTo>
                  <a:cubicBezTo>
                    <a:pt x="260" y="1120"/>
                    <a:pt x="263" y="1114"/>
                    <a:pt x="268" y="1106"/>
                  </a:cubicBezTo>
                  <a:cubicBezTo>
                    <a:pt x="272" y="1099"/>
                    <a:pt x="278" y="1092"/>
                    <a:pt x="274" y="1081"/>
                  </a:cubicBezTo>
                  <a:cubicBezTo>
                    <a:pt x="270" y="1071"/>
                    <a:pt x="265" y="1067"/>
                    <a:pt x="271" y="1060"/>
                  </a:cubicBezTo>
                  <a:cubicBezTo>
                    <a:pt x="277" y="1053"/>
                    <a:pt x="296" y="1019"/>
                    <a:pt x="296" y="994"/>
                  </a:cubicBezTo>
                  <a:cubicBezTo>
                    <a:pt x="296" y="968"/>
                    <a:pt x="305" y="913"/>
                    <a:pt x="305" y="913"/>
                  </a:cubicBezTo>
                  <a:cubicBezTo>
                    <a:pt x="305" y="913"/>
                    <a:pt x="375" y="1202"/>
                    <a:pt x="390" y="1248"/>
                  </a:cubicBezTo>
                  <a:cubicBezTo>
                    <a:pt x="405" y="1293"/>
                    <a:pt x="463" y="1499"/>
                    <a:pt x="545" y="1639"/>
                  </a:cubicBezTo>
                  <a:cubicBezTo>
                    <a:pt x="545" y="1639"/>
                    <a:pt x="611" y="1671"/>
                    <a:pt x="684" y="1656"/>
                  </a:cubicBezTo>
                  <a:cubicBezTo>
                    <a:pt x="756" y="1640"/>
                    <a:pt x="796" y="1613"/>
                    <a:pt x="791" y="1585"/>
                  </a:cubicBezTo>
                  <a:cubicBezTo>
                    <a:pt x="785" y="1557"/>
                    <a:pt x="752" y="1581"/>
                    <a:pt x="719" y="1353"/>
                  </a:cubicBezTo>
                  <a:cubicBezTo>
                    <a:pt x="700" y="1223"/>
                    <a:pt x="668" y="1164"/>
                    <a:pt x="658" y="1112"/>
                  </a:cubicBezTo>
                  <a:cubicBezTo>
                    <a:pt x="648" y="1060"/>
                    <a:pt x="640" y="974"/>
                    <a:pt x="613" y="974"/>
                  </a:cubicBezTo>
                  <a:cubicBezTo>
                    <a:pt x="606" y="974"/>
                    <a:pt x="590" y="915"/>
                    <a:pt x="567" y="905"/>
                  </a:cubicBezTo>
                  <a:cubicBezTo>
                    <a:pt x="544" y="895"/>
                    <a:pt x="533" y="881"/>
                    <a:pt x="533" y="881"/>
                  </a:cubicBezTo>
                  <a:cubicBezTo>
                    <a:pt x="533" y="881"/>
                    <a:pt x="537" y="870"/>
                    <a:pt x="540" y="857"/>
                  </a:cubicBezTo>
                  <a:cubicBezTo>
                    <a:pt x="543" y="844"/>
                    <a:pt x="545" y="840"/>
                    <a:pt x="539" y="833"/>
                  </a:cubicBezTo>
                  <a:cubicBezTo>
                    <a:pt x="533" y="826"/>
                    <a:pt x="535" y="815"/>
                    <a:pt x="541" y="800"/>
                  </a:cubicBezTo>
                  <a:cubicBezTo>
                    <a:pt x="547" y="785"/>
                    <a:pt x="573" y="695"/>
                    <a:pt x="577" y="672"/>
                  </a:cubicBezTo>
                  <a:cubicBezTo>
                    <a:pt x="581" y="649"/>
                    <a:pt x="598" y="617"/>
                    <a:pt x="589" y="603"/>
                  </a:cubicBezTo>
                  <a:cubicBezTo>
                    <a:pt x="580" y="589"/>
                    <a:pt x="585" y="555"/>
                    <a:pt x="593" y="546"/>
                  </a:cubicBezTo>
                  <a:cubicBezTo>
                    <a:pt x="601" y="537"/>
                    <a:pt x="679" y="437"/>
                    <a:pt x="677" y="293"/>
                  </a:cubicBezTo>
                  <a:cubicBezTo>
                    <a:pt x="675" y="149"/>
                    <a:pt x="642" y="108"/>
                    <a:pt x="630" y="94"/>
                  </a:cubicBezTo>
                  <a:cubicBezTo>
                    <a:pt x="618" y="80"/>
                    <a:pt x="612" y="63"/>
                    <a:pt x="605" y="58"/>
                  </a:cubicBezTo>
                  <a:cubicBezTo>
                    <a:pt x="598" y="53"/>
                    <a:pt x="604" y="13"/>
                    <a:pt x="594" y="0"/>
                  </a:cubicBezTo>
                  <a:cubicBezTo>
                    <a:pt x="488" y="10"/>
                    <a:pt x="488" y="10"/>
                    <a:pt x="488" y="10"/>
                  </a:cubicBezTo>
                  <a:lnTo>
                    <a:pt x="110" y="123"/>
                  </a:lnTo>
                  <a:close/>
                </a:path>
              </a:pathLst>
            </a:custGeom>
            <a:solidFill>
              <a:srgbClr val="775A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Freeform 122">
              <a:extLst>
                <a:ext uri="{FF2B5EF4-FFF2-40B4-BE49-F238E27FC236}">
                  <a16:creationId xmlns:a16="http://schemas.microsoft.com/office/drawing/2014/main" id="{02209839-205F-4A72-B8F0-921987382F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4" y="1919"/>
              <a:ext cx="665" cy="1732"/>
            </a:xfrm>
            <a:custGeom>
              <a:avLst/>
              <a:gdLst>
                <a:gd name="T0" fmla="*/ 133 w 637"/>
                <a:gd name="T1" fmla="*/ 1457 h 1661"/>
                <a:gd name="T2" fmla="*/ 116 w 637"/>
                <a:gd name="T3" fmla="*/ 1377 h 1661"/>
                <a:gd name="T4" fmla="*/ 121 w 637"/>
                <a:gd name="T5" fmla="*/ 1294 h 1661"/>
                <a:gd name="T6" fmla="*/ 124 w 637"/>
                <a:gd name="T7" fmla="*/ 1253 h 1661"/>
                <a:gd name="T8" fmla="*/ 127 w 637"/>
                <a:gd name="T9" fmla="*/ 1201 h 1661"/>
                <a:gd name="T10" fmla="*/ 125 w 637"/>
                <a:gd name="T11" fmla="*/ 1035 h 1661"/>
                <a:gd name="T12" fmla="*/ 86 w 637"/>
                <a:gd name="T13" fmla="*/ 1201 h 1661"/>
                <a:gd name="T14" fmla="*/ 82 w 637"/>
                <a:gd name="T15" fmla="*/ 1253 h 1661"/>
                <a:gd name="T16" fmla="*/ 79 w 637"/>
                <a:gd name="T17" fmla="*/ 1294 h 1661"/>
                <a:gd name="T18" fmla="*/ 75 w 637"/>
                <a:gd name="T19" fmla="*/ 1377 h 1661"/>
                <a:gd name="T20" fmla="*/ 93 w 637"/>
                <a:gd name="T21" fmla="*/ 1457 h 1661"/>
                <a:gd name="T22" fmla="*/ 102 w 637"/>
                <a:gd name="T23" fmla="*/ 1547 h 1661"/>
                <a:gd name="T24" fmla="*/ 0 w 637"/>
                <a:gd name="T25" fmla="*/ 1726 h 1661"/>
                <a:gd name="T26" fmla="*/ 160 w 637"/>
                <a:gd name="T27" fmla="*/ 1669 h 1661"/>
                <a:gd name="T28" fmla="*/ 138 w 637"/>
                <a:gd name="T29" fmla="*/ 1499 h 1661"/>
                <a:gd name="T30" fmla="*/ 638 w 637"/>
                <a:gd name="T31" fmla="*/ 1534 h 1661"/>
                <a:gd name="T32" fmla="*/ 517 w 637"/>
                <a:gd name="T33" fmla="*/ 1104 h 1661"/>
                <a:gd name="T34" fmla="*/ 425 w 637"/>
                <a:gd name="T35" fmla="*/ 999 h 1661"/>
                <a:gd name="T36" fmla="*/ 432 w 637"/>
                <a:gd name="T37" fmla="*/ 945 h 1661"/>
                <a:gd name="T38" fmla="*/ 475 w 637"/>
                <a:gd name="T39" fmla="*/ 762 h 1661"/>
                <a:gd name="T40" fmla="*/ 494 w 637"/>
                <a:gd name="T41" fmla="*/ 618 h 1661"/>
                <a:gd name="T42" fmla="*/ 537 w 637"/>
                <a:gd name="T43" fmla="*/ 106 h 1661"/>
                <a:gd name="T44" fmla="*/ 495 w 637"/>
                <a:gd name="T45" fmla="*/ 0 h 1661"/>
                <a:gd name="T46" fmla="*/ 467 w 637"/>
                <a:gd name="T47" fmla="*/ 66 h 1661"/>
                <a:gd name="T48" fmla="*/ 569 w 637"/>
                <a:gd name="T49" fmla="*/ 340 h 1661"/>
                <a:gd name="T50" fmla="*/ 448 w 637"/>
                <a:gd name="T51" fmla="*/ 684 h 1661"/>
                <a:gd name="T52" fmla="*/ 394 w 637"/>
                <a:gd name="T53" fmla="*/ 907 h 1661"/>
                <a:gd name="T54" fmla="*/ 404 w 637"/>
                <a:gd name="T55" fmla="*/ 951 h 1661"/>
                <a:gd name="T56" fmla="*/ 443 w 637"/>
                <a:gd name="T57" fmla="*/ 1019 h 1661"/>
                <a:gd name="T58" fmla="*/ 526 w 637"/>
                <a:gd name="T59" fmla="*/ 1262 h 1661"/>
                <a:gd name="T60" fmla="*/ 678 w 637"/>
                <a:gd name="T61" fmla="*/ 1798 h 1661"/>
                <a:gd name="T62" fmla="*/ 528 w 637"/>
                <a:gd name="T63" fmla="*/ 1881 h 1661"/>
                <a:gd name="T64" fmla="*/ 719 w 637"/>
                <a:gd name="T65" fmla="*/ 1798 h 16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7"/>
                <a:gd name="T100" fmla="*/ 0 h 1661"/>
                <a:gd name="T101" fmla="*/ 637 w 637"/>
                <a:gd name="T102" fmla="*/ 1661 h 16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7" h="1661">
                  <a:moveTo>
                    <a:pt x="121" y="1322"/>
                  </a:moveTo>
                  <a:cubicBezTo>
                    <a:pt x="121" y="1300"/>
                    <a:pt x="124" y="1301"/>
                    <a:pt x="117" y="1285"/>
                  </a:cubicBezTo>
                  <a:cubicBezTo>
                    <a:pt x="111" y="1268"/>
                    <a:pt x="107" y="1265"/>
                    <a:pt x="107" y="1250"/>
                  </a:cubicBezTo>
                  <a:cubicBezTo>
                    <a:pt x="107" y="1235"/>
                    <a:pt x="104" y="1228"/>
                    <a:pt x="102" y="1215"/>
                  </a:cubicBezTo>
                  <a:cubicBezTo>
                    <a:pt x="99" y="1203"/>
                    <a:pt x="104" y="1197"/>
                    <a:pt x="105" y="1173"/>
                  </a:cubicBezTo>
                  <a:cubicBezTo>
                    <a:pt x="106" y="1148"/>
                    <a:pt x="104" y="1145"/>
                    <a:pt x="106" y="1141"/>
                  </a:cubicBezTo>
                  <a:cubicBezTo>
                    <a:pt x="107" y="1137"/>
                    <a:pt x="107" y="1126"/>
                    <a:pt x="104" y="1123"/>
                  </a:cubicBezTo>
                  <a:cubicBezTo>
                    <a:pt x="101" y="1120"/>
                    <a:pt x="104" y="1114"/>
                    <a:pt x="109" y="1106"/>
                  </a:cubicBezTo>
                  <a:cubicBezTo>
                    <a:pt x="113" y="1099"/>
                    <a:pt x="119" y="1092"/>
                    <a:pt x="115" y="1081"/>
                  </a:cubicBezTo>
                  <a:cubicBezTo>
                    <a:pt x="111" y="1071"/>
                    <a:pt x="106" y="1067"/>
                    <a:pt x="112" y="1060"/>
                  </a:cubicBezTo>
                  <a:cubicBezTo>
                    <a:pt x="117" y="1055"/>
                    <a:pt x="129" y="1034"/>
                    <a:pt x="134" y="1013"/>
                  </a:cubicBezTo>
                  <a:cubicBezTo>
                    <a:pt x="120" y="957"/>
                    <a:pt x="110" y="913"/>
                    <a:pt x="110" y="913"/>
                  </a:cubicBezTo>
                  <a:cubicBezTo>
                    <a:pt x="110" y="913"/>
                    <a:pt x="101" y="968"/>
                    <a:pt x="101" y="994"/>
                  </a:cubicBezTo>
                  <a:cubicBezTo>
                    <a:pt x="101" y="1019"/>
                    <a:pt x="82" y="1053"/>
                    <a:pt x="76" y="1060"/>
                  </a:cubicBezTo>
                  <a:cubicBezTo>
                    <a:pt x="70" y="1067"/>
                    <a:pt x="75" y="1071"/>
                    <a:pt x="79" y="1081"/>
                  </a:cubicBezTo>
                  <a:cubicBezTo>
                    <a:pt x="83" y="1092"/>
                    <a:pt x="77" y="1099"/>
                    <a:pt x="73" y="1106"/>
                  </a:cubicBezTo>
                  <a:cubicBezTo>
                    <a:pt x="68" y="1114"/>
                    <a:pt x="65" y="1120"/>
                    <a:pt x="68" y="1123"/>
                  </a:cubicBezTo>
                  <a:cubicBezTo>
                    <a:pt x="71" y="1126"/>
                    <a:pt x="71" y="1137"/>
                    <a:pt x="70" y="1141"/>
                  </a:cubicBezTo>
                  <a:cubicBezTo>
                    <a:pt x="68" y="1145"/>
                    <a:pt x="70" y="1148"/>
                    <a:pt x="69" y="1173"/>
                  </a:cubicBezTo>
                  <a:cubicBezTo>
                    <a:pt x="68" y="1197"/>
                    <a:pt x="63" y="1203"/>
                    <a:pt x="66" y="1215"/>
                  </a:cubicBezTo>
                  <a:cubicBezTo>
                    <a:pt x="68" y="1228"/>
                    <a:pt x="71" y="1235"/>
                    <a:pt x="71" y="1250"/>
                  </a:cubicBezTo>
                  <a:cubicBezTo>
                    <a:pt x="71" y="1265"/>
                    <a:pt x="75" y="1268"/>
                    <a:pt x="81" y="1285"/>
                  </a:cubicBezTo>
                  <a:cubicBezTo>
                    <a:pt x="88" y="1301"/>
                    <a:pt x="85" y="1300"/>
                    <a:pt x="85" y="1322"/>
                  </a:cubicBezTo>
                  <a:cubicBezTo>
                    <a:pt x="84" y="1343"/>
                    <a:pt x="88" y="1342"/>
                    <a:pt x="90" y="1365"/>
                  </a:cubicBezTo>
                  <a:cubicBezTo>
                    <a:pt x="91" y="1388"/>
                    <a:pt x="105" y="1472"/>
                    <a:pt x="105" y="1472"/>
                  </a:cubicBezTo>
                  <a:cubicBezTo>
                    <a:pt x="105" y="1472"/>
                    <a:pt x="76" y="1516"/>
                    <a:pt x="0" y="1522"/>
                  </a:cubicBezTo>
                  <a:cubicBezTo>
                    <a:pt x="4" y="1522"/>
                    <a:pt x="8" y="1522"/>
                    <a:pt x="12" y="1522"/>
                  </a:cubicBezTo>
                  <a:cubicBezTo>
                    <a:pt x="107" y="1525"/>
                    <a:pt x="141" y="1472"/>
                    <a:pt x="141" y="1472"/>
                  </a:cubicBezTo>
                  <a:cubicBezTo>
                    <a:pt x="141" y="1472"/>
                    <a:pt x="127" y="1388"/>
                    <a:pt x="126" y="1365"/>
                  </a:cubicBezTo>
                  <a:cubicBezTo>
                    <a:pt x="124" y="1342"/>
                    <a:pt x="120" y="1343"/>
                    <a:pt x="121" y="1322"/>
                  </a:cubicBezTo>
                  <a:close/>
                  <a:moveTo>
                    <a:pt x="632" y="1585"/>
                  </a:moveTo>
                  <a:cubicBezTo>
                    <a:pt x="626" y="1557"/>
                    <a:pt x="593" y="1581"/>
                    <a:pt x="560" y="1353"/>
                  </a:cubicBezTo>
                  <a:cubicBezTo>
                    <a:pt x="541" y="1223"/>
                    <a:pt x="509" y="1164"/>
                    <a:pt x="499" y="1112"/>
                  </a:cubicBezTo>
                  <a:cubicBezTo>
                    <a:pt x="489" y="1060"/>
                    <a:pt x="481" y="974"/>
                    <a:pt x="454" y="974"/>
                  </a:cubicBezTo>
                  <a:cubicBezTo>
                    <a:pt x="447" y="974"/>
                    <a:pt x="431" y="915"/>
                    <a:pt x="408" y="905"/>
                  </a:cubicBezTo>
                  <a:cubicBezTo>
                    <a:pt x="385" y="895"/>
                    <a:pt x="374" y="881"/>
                    <a:pt x="374" y="881"/>
                  </a:cubicBezTo>
                  <a:cubicBezTo>
                    <a:pt x="374" y="881"/>
                    <a:pt x="378" y="870"/>
                    <a:pt x="381" y="857"/>
                  </a:cubicBezTo>
                  <a:cubicBezTo>
                    <a:pt x="384" y="844"/>
                    <a:pt x="386" y="840"/>
                    <a:pt x="380" y="833"/>
                  </a:cubicBezTo>
                  <a:cubicBezTo>
                    <a:pt x="374" y="826"/>
                    <a:pt x="376" y="815"/>
                    <a:pt x="382" y="800"/>
                  </a:cubicBezTo>
                  <a:cubicBezTo>
                    <a:pt x="388" y="785"/>
                    <a:pt x="414" y="695"/>
                    <a:pt x="418" y="672"/>
                  </a:cubicBezTo>
                  <a:cubicBezTo>
                    <a:pt x="422" y="649"/>
                    <a:pt x="439" y="617"/>
                    <a:pt x="430" y="603"/>
                  </a:cubicBezTo>
                  <a:cubicBezTo>
                    <a:pt x="421" y="589"/>
                    <a:pt x="426" y="555"/>
                    <a:pt x="434" y="546"/>
                  </a:cubicBezTo>
                  <a:cubicBezTo>
                    <a:pt x="442" y="537"/>
                    <a:pt x="520" y="437"/>
                    <a:pt x="518" y="293"/>
                  </a:cubicBezTo>
                  <a:cubicBezTo>
                    <a:pt x="516" y="149"/>
                    <a:pt x="483" y="108"/>
                    <a:pt x="471" y="94"/>
                  </a:cubicBezTo>
                  <a:cubicBezTo>
                    <a:pt x="459" y="80"/>
                    <a:pt x="453" y="63"/>
                    <a:pt x="446" y="58"/>
                  </a:cubicBezTo>
                  <a:cubicBezTo>
                    <a:pt x="439" y="53"/>
                    <a:pt x="445" y="13"/>
                    <a:pt x="435" y="0"/>
                  </a:cubicBezTo>
                  <a:cubicBezTo>
                    <a:pt x="401" y="3"/>
                    <a:pt x="401" y="3"/>
                    <a:pt x="401" y="3"/>
                  </a:cubicBezTo>
                  <a:cubicBezTo>
                    <a:pt x="409" y="19"/>
                    <a:pt x="404" y="54"/>
                    <a:pt x="410" y="58"/>
                  </a:cubicBezTo>
                  <a:cubicBezTo>
                    <a:pt x="417" y="63"/>
                    <a:pt x="436" y="85"/>
                    <a:pt x="448" y="99"/>
                  </a:cubicBezTo>
                  <a:cubicBezTo>
                    <a:pt x="460" y="113"/>
                    <a:pt x="498" y="156"/>
                    <a:pt x="500" y="300"/>
                  </a:cubicBezTo>
                  <a:cubicBezTo>
                    <a:pt x="502" y="444"/>
                    <a:pt x="406" y="537"/>
                    <a:pt x="398" y="546"/>
                  </a:cubicBezTo>
                  <a:cubicBezTo>
                    <a:pt x="390" y="555"/>
                    <a:pt x="385" y="589"/>
                    <a:pt x="394" y="603"/>
                  </a:cubicBezTo>
                  <a:cubicBezTo>
                    <a:pt x="403" y="617"/>
                    <a:pt x="386" y="649"/>
                    <a:pt x="382" y="672"/>
                  </a:cubicBezTo>
                  <a:cubicBezTo>
                    <a:pt x="378" y="695"/>
                    <a:pt x="352" y="785"/>
                    <a:pt x="346" y="800"/>
                  </a:cubicBezTo>
                  <a:cubicBezTo>
                    <a:pt x="340" y="815"/>
                    <a:pt x="344" y="814"/>
                    <a:pt x="350" y="821"/>
                  </a:cubicBezTo>
                  <a:cubicBezTo>
                    <a:pt x="356" y="828"/>
                    <a:pt x="358" y="826"/>
                    <a:pt x="355" y="839"/>
                  </a:cubicBezTo>
                  <a:cubicBezTo>
                    <a:pt x="352" y="852"/>
                    <a:pt x="349" y="856"/>
                    <a:pt x="349" y="856"/>
                  </a:cubicBezTo>
                  <a:cubicBezTo>
                    <a:pt x="349" y="856"/>
                    <a:pt x="366" y="889"/>
                    <a:pt x="389" y="899"/>
                  </a:cubicBezTo>
                  <a:cubicBezTo>
                    <a:pt x="412" y="909"/>
                    <a:pt x="411" y="974"/>
                    <a:pt x="418" y="974"/>
                  </a:cubicBezTo>
                  <a:cubicBezTo>
                    <a:pt x="473" y="980"/>
                    <a:pt x="453" y="1060"/>
                    <a:pt x="463" y="1112"/>
                  </a:cubicBezTo>
                  <a:cubicBezTo>
                    <a:pt x="473" y="1164"/>
                    <a:pt x="505" y="1223"/>
                    <a:pt x="524" y="1353"/>
                  </a:cubicBezTo>
                  <a:cubicBezTo>
                    <a:pt x="557" y="1581"/>
                    <a:pt x="590" y="1557"/>
                    <a:pt x="596" y="1585"/>
                  </a:cubicBezTo>
                  <a:cubicBezTo>
                    <a:pt x="601" y="1613"/>
                    <a:pt x="561" y="1640"/>
                    <a:pt x="489" y="1656"/>
                  </a:cubicBezTo>
                  <a:cubicBezTo>
                    <a:pt x="481" y="1657"/>
                    <a:pt x="473" y="1658"/>
                    <a:pt x="465" y="1659"/>
                  </a:cubicBezTo>
                  <a:cubicBezTo>
                    <a:pt x="483" y="1661"/>
                    <a:pt x="504" y="1660"/>
                    <a:pt x="525" y="1656"/>
                  </a:cubicBezTo>
                  <a:cubicBezTo>
                    <a:pt x="597" y="1640"/>
                    <a:pt x="637" y="1613"/>
                    <a:pt x="632" y="1585"/>
                  </a:cubicBezTo>
                  <a:close/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Freeform 123">
              <a:extLst>
                <a:ext uri="{FF2B5EF4-FFF2-40B4-BE49-F238E27FC236}">
                  <a16:creationId xmlns:a16="http://schemas.microsoft.com/office/drawing/2014/main" id="{DC0C6951-F586-4E6E-8DE8-F50BC17EB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1918"/>
              <a:ext cx="824" cy="1733"/>
            </a:xfrm>
            <a:custGeom>
              <a:avLst/>
              <a:gdLst>
                <a:gd name="T0" fmla="*/ 5 w 789"/>
                <a:gd name="T1" fmla="*/ 913 h 1662"/>
                <a:gd name="T2" fmla="*/ 53 w 789"/>
                <a:gd name="T3" fmla="*/ 1683 h 1662"/>
                <a:gd name="T4" fmla="*/ 199 w 789"/>
                <a:gd name="T5" fmla="*/ 1728 h 1662"/>
                <a:gd name="T6" fmla="*/ 336 w 789"/>
                <a:gd name="T7" fmla="*/ 1655 h 1662"/>
                <a:gd name="T8" fmla="*/ 316 w 789"/>
                <a:gd name="T9" fmla="*/ 1500 h 1662"/>
                <a:gd name="T10" fmla="*/ 301 w 789"/>
                <a:gd name="T11" fmla="*/ 1418 h 1662"/>
                <a:gd name="T12" fmla="*/ 299 w 789"/>
                <a:gd name="T13" fmla="*/ 1316 h 1662"/>
                <a:gd name="T14" fmla="*/ 299 w 789"/>
                <a:gd name="T15" fmla="*/ 1295 h 1662"/>
                <a:gd name="T16" fmla="*/ 298 w 789"/>
                <a:gd name="T17" fmla="*/ 1273 h 1662"/>
                <a:gd name="T18" fmla="*/ 303 w 789"/>
                <a:gd name="T19" fmla="*/ 1255 h 1662"/>
                <a:gd name="T20" fmla="*/ 303 w 789"/>
                <a:gd name="T21" fmla="*/ 1211 h 1662"/>
                <a:gd name="T22" fmla="*/ 339 w 789"/>
                <a:gd name="T23" fmla="*/ 1071 h 1662"/>
                <a:gd name="T24" fmla="*/ 343 w 789"/>
                <a:gd name="T25" fmla="*/ 1036 h 1662"/>
                <a:gd name="T26" fmla="*/ 617 w 789"/>
                <a:gd name="T27" fmla="*/ 1860 h 1662"/>
                <a:gd name="T28" fmla="*/ 866 w 789"/>
                <a:gd name="T29" fmla="*/ 1848 h 1662"/>
                <a:gd name="T30" fmla="*/ 857 w 789"/>
                <a:gd name="T31" fmla="*/ 1724 h 1662"/>
                <a:gd name="T32" fmla="*/ 715 w 789"/>
                <a:gd name="T33" fmla="*/ 1121 h 1662"/>
                <a:gd name="T34" fmla="*/ 690 w 789"/>
                <a:gd name="T35" fmla="*/ 1099 h 1662"/>
                <a:gd name="T36" fmla="*/ 608 w 789"/>
                <a:gd name="T37" fmla="*/ 1002 h 1662"/>
                <a:gd name="T38" fmla="*/ 606 w 789"/>
                <a:gd name="T39" fmla="*/ 1001 h 1662"/>
                <a:gd name="T40" fmla="*/ 609 w 789"/>
                <a:gd name="T41" fmla="*/ 934 h 1662"/>
                <a:gd name="T42" fmla="*/ 672 w 789"/>
                <a:gd name="T43" fmla="*/ 697 h 1662"/>
                <a:gd name="T44" fmla="*/ 673 w 789"/>
                <a:gd name="T45" fmla="*/ 620 h 1662"/>
                <a:gd name="T46" fmla="*/ 746 w 789"/>
                <a:gd name="T47" fmla="*/ 165 h 1662"/>
                <a:gd name="T48" fmla="*/ 685 w 789"/>
                <a:gd name="T49" fmla="*/ 63 h 1662"/>
                <a:gd name="T50" fmla="*/ 552 w 789"/>
                <a:gd name="T51" fmla="*/ 10 h 1662"/>
                <a:gd name="T52" fmla="*/ 122 w 789"/>
                <a:gd name="T53" fmla="*/ 142 h 1662"/>
                <a:gd name="T54" fmla="*/ 672 w 789"/>
                <a:gd name="T55" fmla="*/ 2 h 1662"/>
                <a:gd name="T56" fmla="*/ 686 w 789"/>
                <a:gd name="T57" fmla="*/ 69 h 1662"/>
                <a:gd name="T58" fmla="*/ 767 w 789"/>
                <a:gd name="T59" fmla="*/ 334 h 1662"/>
                <a:gd name="T60" fmla="*/ 664 w 789"/>
                <a:gd name="T61" fmla="*/ 637 h 1662"/>
                <a:gd name="T62" fmla="*/ 663 w 789"/>
                <a:gd name="T63" fmla="*/ 729 h 1662"/>
                <a:gd name="T64" fmla="*/ 611 w 789"/>
                <a:gd name="T65" fmla="*/ 947 h 1662"/>
                <a:gd name="T66" fmla="*/ 602 w 789"/>
                <a:gd name="T67" fmla="*/ 1000 h 1662"/>
                <a:gd name="T68" fmla="*/ 660 w 789"/>
                <a:gd name="T69" fmla="*/ 1045 h 1662"/>
                <a:gd name="T70" fmla="*/ 694 w 789"/>
                <a:gd name="T71" fmla="*/ 1106 h 1662"/>
                <a:gd name="T72" fmla="*/ 815 w 789"/>
                <a:gd name="T73" fmla="*/ 1536 h 1662"/>
                <a:gd name="T74" fmla="*/ 896 w 789"/>
                <a:gd name="T75" fmla="*/ 1804 h 1662"/>
                <a:gd name="T76" fmla="*/ 650 w 789"/>
                <a:gd name="T77" fmla="*/ 1870 h 1662"/>
                <a:gd name="T78" fmla="*/ 617 w 789"/>
                <a:gd name="T79" fmla="*/ 1859 h 1662"/>
                <a:gd name="T80" fmla="*/ 358 w 789"/>
                <a:gd name="T81" fmla="*/ 1089 h 1662"/>
                <a:gd name="T82" fmla="*/ 333 w 789"/>
                <a:gd name="T83" fmla="*/ 1128 h 1662"/>
                <a:gd name="T84" fmla="*/ 303 w 789"/>
                <a:gd name="T85" fmla="*/ 1218 h 1662"/>
                <a:gd name="T86" fmla="*/ 301 w 789"/>
                <a:gd name="T87" fmla="*/ 1254 h 1662"/>
                <a:gd name="T88" fmla="*/ 297 w 789"/>
                <a:gd name="T89" fmla="*/ 1274 h 1662"/>
                <a:gd name="T90" fmla="*/ 298 w 789"/>
                <a:gd name="T91" fmla="*/ 1294 h 1662"/>
                <a:gd name="T92" fmla="*/ 297 w 789"/>
                <a:gd name="T93" fmla="*/ 1331 h 1662"/>
                <a:gd name="T94" fmla="*/ 302 w 789"/>
                <a:gd name="T95" fmla="*/ 1437 h 1662"/>
                <a:gd name="T96" fmla="*/ 313 w 789"/>
                <a:gd name="T97" fmla="*/ 1505 h 1662"/>
                <a:gd name="T98" fmla="*/ 338 w 789"/>
                <a:gd name="T99" fmla="*/ 1670 h 1662"/>
                <a:gd name="T100" fmla="*/ 191 w 789"/>
                <a:gd name="T101" fmla="*/ 1726 h 1662"/>
                <a:gd name="T102" fmla="*/ 56 w 789"/>
                <a:gd name="T103" fmla="*/ 1683 h 1662"/>
                <a:gd name="T104" fmla="*/ 57 w 789"/>
                <a:gd name="T105" fmla="*/ 1649 h 1662"/>
                <a:gd name="T106" fmla="*/ 26 w 789"/>
                <a:gd name="T107" fmla="*/ 662 h 1662"/>
                <a:gd name="T108" fmla="*/ 123 w 789"/>
                <a:gd name="T109" fmla="*/ 141 h 166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89"/>
                <a:gd name="T166" fmla="*/ 0 h 1662"/>
                <a:gd name="T167" fmla="*/ 789 w 789"/>
                <a:gd name="T168" fmla="*/ 1662 h 166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89" h="1662">
                  <a:moveTo>
                    <a:pt x="107" y="124"/>
                  </a:moveTo>
                  <a:cubicBezTo>
                    <a:pt x="106" y="124"/>
                    <a:pt x="106" y="124"/>
                    <a:pt x="106" y="124"/>
                  </a:cubicBezTo>
                  <a:cubicBezTo>
                    <a:pt x="106" y="124"/>
                    <a:pt x="23" y="432"/>
                    <a:pt x="21" y="584"/>
                  </a:cubicBezTo>
                  <a:cubicBezTo>
                    <a:pt x="19" y="735"/>
                    <a:pt x="10" y="779"/>
                    <a:pt x="5" y="806"/>
                  </a:cubicBezTo>
                  <a:cubicBezTo>
                    <a:pt x="2" y="820"/>
                    <a:pt x="0" y="833"/>
                    <a:pt x="0" y="851"/>
                  </a:cubicBezTo>
                  <a:cubicBezTo>
                    <a:pt x="0" y="867"/>
                    <a:pt x="2" y="887"/>
                    <a:pt x="7" y="915"/>
                  </a:cubicBezTo>
                  <a:cubicBezTo>
                    <a:pt x="16" y="968"/>
                    <a:pt x="49" y="1337"/>
                    <a:pt x="49" y="1454"/>
                  </a:cubicBezTo>
                  <a:cubicBezTo>
                    <a:pt x="49" y="1469"/>
                    <a:pt x="49" y="1480"/>
                    <a:pt x="47" y="1485"/>
                  </a:cubicBezTo>
                  <a:cubicBezTo>
                    <a:pt x="47" y="1486"/>
                    <a:pt x="47" y="1486"/>
                    <a:pt x="47" y="1486"/>
                  </a:cubicBezTo>
                  <a:cubicBezTo>
                    <a:pt x="48" y="1486"/>
                    <a:pt x="48" y="1486"/>
                    <a:pt x="48" y="1486"/>
                  </a:cubicBezTo>
                  <a:cubicBezTo>
                    <a:pt x="48" y="1487"/>
                    <a:pt x="74" y="1522"/>
                    <a:pt x="168" y="1524"/>
                  </a:cubicBezTo>
                  <a:cubicBezTo>
                    <a:pt x="171" y="1524"/>
                    <a:pt x="173" y="1524"/>
                    <a:pt x="175" y="1524"/>
                  </a:cubicBezTo>
                  <a:cubicBezTo>
                    <a:pt x="265" y="1524"/>
                    <a:pt x="297" y="1474"/>
                    <a:pt x="297" y="1474"/>
                  </a:cubicBezTo>
                  <a:cubicBezTo>
                    <a:pt x="298" y="1474"/>
                    <a:pt x="298" y="1474"/>
                    <a:pt x="298" y="1474"/>
                  </a:cubicBezTo>
                  <a:cubicBezTo>
                    <a:pt x="298" y="1473"/>
                    <a:pt x="298" y="1473"/>
                    <a:pt x="298" y="1473"/>
                  </a:cubicBezTo>
                  <a:cubicBezTo>
                    <a:pt x="298" y="1473"/>
                    <a:pt x="297" y="1468"/>
                    <a:pt x="295" y="1460"/>
                  </a:cubicBezTo>
                  <a:cubicBezTo>
                    <a:pt x="292" y="1435"/>
                    <a:pt x="284" y="1384"/>
                    <a:pt x="283" y="1366"/>
                  </a:cubicBezTo>
                  <a:cubicBezTo>
                    <a:pt x="282" y="1356"/>
                    <a:pt x="280" y="1350"/>
                    <a:pt x="279" y="1345"/>
                  </a:cubicBezTo>
                  <a:cubicBezTo>
                    <a:pt x="278" y="1340"/>
                    <a:pt x="277" y="1335"/>
                    <a:pt x="277" y="1327"/>
                  </a:cubicBezTo>
                  <a:cubicBezTo>
                    <a:pt x="277" y="1326"/>
                    <a:pt x="278" y="1324"/>
                    <a:pt x="278" y="1323"/>
                  </a:cubicBezTo>
                  <a:cubicBezTo>
                    <a:pt x="278" y="1312"/>
                    <a:pt x="279" y="1307"/>
                    <a:pt x="279" y="1302"/>
                  </a:cubicBezTo>
                  <a:cubicBezTo>
                    <a:pt x="279" y="1298"/>
                    <a:pt x="278" y="1293"/>
                    <a:pt x="274" y="1285"/>
                  </a:cubicBezTo>
                  <a:cubicBezTo>
                    <a:pt x="271" y="1277"/>
                    <a:pt x="268" y="1272"/>
                    <a:pt x="267" y="1268"/>
                  </a:cubicBezTo>
                  <a:cubicBezTo>
                    <a:pt x="265" y="1263"/>
                    <a:pt x="264" y="1259"/>
                    <a:pt x="264" y="1251"/>
                  </a:cubicBezTo>
                  <a:cubicBezTo>
                    <a:pt x="264" y="1236"/>
                    <a:pt x="261" y="1228"/>
                    <a:pt x="259" y="1216"/>
                  </a:cubicBezTo>
                  <a:cubicBezTo>
                    <a:pt x="258" y="1213"/>
                    <a:pt x="258" y="1211"/>
                    <a:pt x="258" y="1209"/>
                  </a:cubicBezTo>
                  <a:cubicBezTo>
                    <a:pt x="258" y="1201"/>
                    <a:pt x="261" y="1193"/>
                    <a:pt x="262" y="1174"/>
                  </a:cubicBezTo>
                  <a:cubicBezTo>
                    <a:pt x="262" y="1168"/>
                    <a:pt x="262" y="1164"/>
                    <a:pt x="262" y="1160"/>
                  </a:cubicBezTo>
                  <a:cubicBezTo>
                    <a:pt x="262" y="1152"/>
                    <a:pt x="262" y="1148"/>
                    <a:pt x="262" y="1146"/>
                  </a:cubicBezTo>
                  <a:cubicBezTo>
                    <a:pt x="262" y="1144"/>
                    <a:pt x="262" y="1143"/>
                    <a:pt x="262" y="1142"/>
                  </a:cubicBezTo>
                  <a:cubicBezTo>
                    <a:pt x="262" y="1142"/>
                    <a:pt x="262" y="1142"/>
                    <a:pt x="262" y="1142"/>
                  </a:cubicBezTo>
                  <a:cubicBezTo>
                    <a:pt x="262" y="1142"/>
                    <a:pt x="262" y="1142"/>
                    <a:pt x="262" y="1142"/>
                  </a:cubicBezTo>
                  <a:cubicBezTo>
                    <a:pt x="263" y="1140"/>
                    <a:pt x="264" y="1137"/>
                    <a:pt x="264" y="1134"/>
                  </a:cubicBezTo>
                  <a:cubicBezTo>
                    <a:pt x="264" y="1132"/>
                    <a:pt x="264" y="1130"/>
                    <a:pt x="263" y="1128"/>
                  </a:cubicBezTo>
                  <a:cubicBezTo>
                    <a:pt x="263" y="1126"/>
                    <a:pt x="262" y="1124"/>
                    <a:pt x="261" y="1123"/>
                  </a:cubicBezTo>
                  <a:cubicBezTo>
                    <a:pt x="261" y="1123"/>
                    <a:pt x="261" y="1123"/>
                    <a:pt x="261" y="1123"/>
                  </a:cubicBezTo>
                  <a:cubicBezTo>
                    <a:pt x="261" y="1123"/>
                    <a:pt x="261" y="1123"/>
                    <a:pt x="261" y="1123"/>
                  </a:cubicBezTo>
                  <a:cubicBezTo>
                    <a:pt x="260" y="1122"/>
                    <a:pt x="260" y="1121"/>
                    <a:pt x="260" y="1120"/>
                  </a:cubicBezTo>
                  <a:cubicBezTo>
                    <a:pt x="260" y="1118"/>
                    <a:pt x="262" y="1113"/>
                    <a:pt x="266" y="1108"/>
                  </a:cubicBezTo>
                  <a:cubicBezTo>
                    <a:pt x="266" y="1108"/>
                    <a:pt x="266" y="1108"/>
                    <a:pt x="266" y="1108"/>
                  </a:cubicBezTo>
                  <a:cubicBezTo>
                    <a:pt x="269" y="1102"/>
                    <a:pt x="273" y="1097"/>
                    <a:pt x="273" y="1089"/>
                  </a:cubicBezTo>
                  <a:cubicBezTo>
                    <a:pt x="273" y="1087"/>
                    <a:pt x="273" y="1085"/>
                    <a:pt x="272" y="1082"/>
                  </a:cubicBezTo>
                  <a:cubicBezTo>
                    <a:pt x="271" y="1078"/>
                    <a:pt x="269" y="1076"/>
                    <a:pt x="268" y="1073"/>
                  </a:cubicBezTo>
                  <a:cubicBezTo>
                    <a:pt x="267" y="1071"/>
                    <a:pt x="266" y="1069"/>
                    <a:pt x="266" y="1067"/>
                  </a:cubicBezTo>
                  <a:cubicBezTo>
                    <a:pt x="266" y="1066"/>
                    <a:pt x="267" y="1064"/>
                    <a:pt x="269" y="1062"/>
                  </a:cubicBezTo>
                  <a:cubicBezTo>
                    <a:pt x="272" y="1058"/>
                    <a:pt x="278" y="1048"/>
                    <a:pt x="284" y="1035"/>
                  </a:cubicBezTo>
                  <a:cubicBezTo>
                    <a:pt x="289" y="1023"/>
                    <a:pt x="294" y="1008"/>
                    <a:pt x="294" y="995"/>
                  </a:cubicBezTo>
                  <a:cubicBezTo>
                    <a:pt x="294" y="982"/>
                    <a:pt x="296" y="962"/>
                    <a:pt x="298" y="945"/>
                  </a:cubicBezTo>
                  <a:cubicBezTo>
                    <a:pt x="299" y="936"/>
                    <a:pt x="300" y="929"/>
                    <a:pt x="301" y="923"/>
                  </a:cubicBezTo>
                  <a:cubicBezTo>
                    <a:pt x="302" y="918"/>
                    <a:pt x="303" y="914"/>
                    <a:pt x="303" y="914"/>
                  </a:cubicBezTo>
                  <a:cubicBezTo>
                    <a:pt x="302" y="914"/>
                    <a:pt x="302" y="914"/>
                    <a:pt x="302" y="914"/>
                  </a:cubicBezTo>
                  <a:cubicBezTo>
                    <a:pt x="301" y="914"/>
                    <a:pt x="301" y="914"/>
                    <a:pt x="301" y="914"/>
                  </a:cubicBezTo>
                  <a:cubicBezTo>
                    <a:pt x="301" y="914"/>
                    <a:pt x="318" y="987"/>
                    <a:pt x="338" y="1065"/>
                  </a:cubicBezTo>
                  <a:cubicBezTo>
                    <a:pt x="357" y="1143"/>
                    <a:pt x="378" y="1226"/>
                    <a:pt x="386" y="1249"/>
                  </a:cubicBezTo>
                  <a:cubicBezTo>
                    <a:pt x="401" y="1295"/>
                    <a:pt x="459" y="1500"/>
                    <a:pt x="542" y="1641"/>
                  </a:cubicBezTo>
                  <a:cubicBezTo>
                    <a:pt x="542" y="1641"/>
                    <a:pt x="542" y="1641"/>
                    <a:pt x="542" y="1641"/>
                  </a:cubicBezTo>
                  <a:cubicBezTo>
                    <a:pt x="542" y="1641"/>
                    <a:pt x="542" y="1641"/>
                    <a:pt x="542" y="1641"/>
                  </a:cubicBezTo>
                  <a:cubicBezTo>
                    <a:pt x="542" y="1641"/>
                    <a:pt x="584" y="1662"/>
                    <a:pt x="639" y="1662"/>
                  </a:cubicBezTo>
                  <a:cubicBezTo>
                    <a:pt x="652" y="1662"/>
                    <a:pt x="666" y="1661"/>
                    <a:pt x="681" y="1658"/>
                  </a:cubicBezTo>
                  <a:cubicBezTo>
                    <a:pt x="715" y="1650"/>
                    <a:pt x="742" y="1640"/>
                    <a:pt x="760" y="1629"/>
                  </a:cubicBezTo>
                  <a:cubicBezTo>
                    <a:pt x="779" y="1618"/>
                    <a:pt x="789" y="1605"/>
                    <a:pt x="789" y="1591"/>
                  </a:cubicBezTo>
                  <a:cubicBezTo>
                    <a:pt x="789" y="1589"/>
                    <a:pt x="789" y="1587"/>
                    <a:pt x="789" y="1586"/>
                  </a:cubicBezTo>
                  <a:cubicBezTo>
                    <a:pt x="787" y="1578"/>
                    <a:pt x="784" y="1574"/>
                    <a:pt x="779" y="1569"/>
                  </a:cubicBezTo>
                  <a:cubicBezTo>
                    <a:pt x="773" y="1561"/>
                    <a:pt x="764" y="1550"/>
                    <a:pt x="753" y="1520"/>
                  </a:cubicBezTo>
                  <a:cubicBezTo>
                    <a:pt x="742" y="1489"/>
                    <a:pt x="730" y="1440"/>
                    <a:pt x="717" y="1354"/>
                  </a:cubicBezTo>
                  <a:cubicBezTo>
                    <a:pt x="698" y="1224"/>
                    <a:pt x="666" y="1165"/>
                    <a:pt x="656" y="1113"/>
                  </a:cubicBezTo>
                  <a:cubicBezTo>
                    <a:pt x="651" y="1087"/>
                    <a:pt x="647" y="1053"/>
                    <a:pt x="640" y="1025"/>
                  </a:cubicBezTo>
                  <a:cubicBezTo>
                    <a:pt x="637" y="1011"/>
                    <a:pt x="633" y="998"/>
                    <a:pt x="628" y="989"/>
                  </a:cubicBezTo>
                  <a:cubicBezTo>
                    <a:pt x="626" y="985"/>
                    <a:pt x="623" y="981"/>
                    <a:pt x="620" y="979"/>
                  </a:cubicBezTo>
                  <a:cubicBezTo>
                    <a:pt x="617" y="976"/>
                    <a:pt x="614" y="974"/>
                    <a:pt x="610" y="974"/>
                  </a:cubicBezTo>
                  <a:cubicBezTo>
                    <a:pt x="610" y="974"/>
                    <a:pt x="610" y="974"/>
                    <a:pt x="609" y="974"/>
                  </a:cubicBezTo>
                  <a:cubicBezTo>
                    <a:pt x="609" y="973"/>
                    <a:pt x="608" y="972"/>
                    <a:pt x="606" y="970"/>
                  </a:cubicBezTo>
                  <a:cubicBezTo>
                    <a:pt x="602" y="963"/>
                    <a:pt x="597" y="949"/>
                    <a:pt x="590" y="936"/>
                  </a:cubicBezTo>
                  <a:cubicBezTo>
                    <a:pt x="583" y="922"/>
                    <a:pt x="575" y="910"/>
                    <a:pt x="565" y="906"/>
                  </a:cubicBezTo>
                  <a:cubicBezTo>
                    <a:pt x="553" y="901"/>
                    <a:pt x="545" y="895"/>
                    <a:pt x="539" y="890"/>
                  </a:cubicBezTo>
                  <a:cubicBezTo>
                    <a:pt x="536" y="888"/>
                    <a:pt x="534" y="886"/>
                    <a:pt x="533" y="884"/>
                  </a:cubicBezTo>
                  <a:cubicBezTo>
                    <a:pt x="532" y="883"/>
                    <a:pt x="532" y="883"/>
                    <a:pt x="532" y="882"/>
                  </a:cubicBezTo>
                  <a:cubicBezTo>
                    <a:pt x="531" y="882"/>
                    <a:pt x="531" y="882"/>
                    <a:pt x="531" y="882"/>
                  </a:cubicBezTo>
                  <a:cubicBezTo>
                    <a:pt x="530" y="882"/>
                    <a:pt x="530" y="882"/>
                    <a:pt x="530" y="882"/>
                  </a:cubicBezTo>
                  <a:cubicBezTo>
                    <a:pt x="531" y="883"/>
                    <a:pt x="531" y="883"/>
                    <a:pt x="531" y="883"/>
                  </a:cubicBezTo>
                  <a:cubicBezTo>
                    <a:pt x="531" y="883"/>
                    <a:pt x="535" y="872"/>
                    <a:pt x="538" y="859"/>
                  </a:cubicBezTo>
                  <a:cubicBezTo>
                    <a:pt x="540" y="852"/>
                    <a:pt x="541" y="848"/>
                    <a:pt x="541" y="844"/>
                  </a:cubicBezTo>
                  <a:cubicBezTo>
                    <a:pt x="541" y="840"/>
                    <a:pt x="540" y="837"/>
                    <a:pt x="537" y="834"/>
                  </a:cubicBezTo>
                  <a:cubicBezTo>
                    <a:pt x="535" y="831"/>
                    <a:pt x="534" y="828"/>
                    <a:pt x="534" y="824"/>
                  </a:cubicBezTo>
                  <a:cubicBezTo>
                    <a:pt x="534" y="818"/>
                    <a:pt x="536" y="811"/>
                    <a:pt x="539" y="802"/>
                  </a:cubicBezTo>
                  <a:cubicBezTo>
                    <a:pt x="545" y="787"/>
                    <a:pt x="571" y="697"/>
                    <a:pt x="575" y="674"/>
                  </a:cubicBezTo>
                  <a:cubicBezTo>
                    <a:pt x="577" y="665"/>
                    <a:pt x="580" y="654"/>
                    <a:pt x="584" y="644"/>
                  </a:cubicBezTo>
                  <a:cubicBezTo>
                    <a:pt x="587" y="633"/>
                    <a:pt x="590" y="623"/>
                    <a:pt x="590" y="615"/>
                  </a:cubicBezTo>
                  <a:cubicBezTo>
                    <a:pt x="590" y="611"/>
                    <a:pt x="589" y="607"/>
                    <a:pt x="587" y="604"/>
                  </a:cubicBezTo>
                  <a:cubicBezTo>
                    <a:pt x="584" y="599"/>
                    <a:pt x="582" y="591"/>
                    <a:pt x="582" y="583"/>
                  </a:cubicBezTo>
                  <a:cubicBezTo>
                    <a:pt x="582" y="576"/>
                    <a:pt x="583" y="568"/>
                    <a:pt x="585" y="562"/>
                  </a:cubicBezTo>
                  <a:cubicBezTo>
                    <a:pt x="587" y="556"/>
                    <a:pt x="589" y="551"/>
                    <a:pt x="591" y="548"/>
                  </a:cubicBezTo>
                  <a:cubicBezTo>
                    <a:pt x="595" y="544"/>
                    <a:pt x="616" y="517"/>
                    <a:pt x="636" y="474"/>
                  </a:cubicBezTo>
                  <a:cubicBezTo>
                    <a:pt x="656" y="430"/>
                    <a:pt x="675" y="371"/>
                    <a:pt x="675" y="300"/>
                  </a:cubicBezTo>
                  <a:cubicBezTo>
                    <a:pt x="675" y="298"/>
                    <a:pt x="675" y="296"/>
                    <a:pt x="675" y="294"/>
                  </a:cubicBezTo>
                  <a:cubicBezTo>
                    <a:pt x="674" y="222"/>
                    <a:pt x="666" y="176"/>
                    <a:pt x="655" y="146"/>
                  </a:cubicBezTo>
                  <a:cubicBezTo>
                    <a:pt x="645" y="116"/>
                    <a:pt x="634" y="102"/>
                    <a:pt x="628" y="95"/>
                  </a:cubicBezTo>
                  <a:cubicBezTo>
                    <a:pt x="622" y="88"/>
                    <a:pt x="618" y="80"/>
                    <a:pt x="614" y="74"/>
                  </a:cubicBezTo>
                  <a:cubicBezTo>
                    <a:pt x="610" y="67"/>
                    <a:pt x="607" y="61"/>
                    <a:pt x="603" y="59"/>
                  </a:cubicBezTo>
                  <a:cubicBezTo>
                    <a:pt x="602" y="58"/>
                    <a:pt x="602" y="57"/>
                    <a:pt x="601" y="56"/>
                  </a:cubicBezTo>
                  <a:cubicBezTo>
                    <a:pt x="599" y="50"/>
                    <a:pt x="599" y="40"/>
                    <a:pt x="599" y="29"/>
                  </a:cubicBezTo>
                  <a:cubicBezTo>
                    <a:pt x="598" y="18"/>
                    <a:pt x="597" y="7"/>
                    <a:pt x="592" y="0"/>
                  </a:cubicBezTo>
                  <a:cubicBezTo>
                    <a:pt x="591" y="0"/>
                    <a:pt x="591" y="0"/>
                    <a:pt x="591" y="0"/>
                  </a:cubicBezTo>
                  <a:cubicBezTo>
                    <a:pt x="485" y="10"/>
                    <a:pt x="485" y="10"/>
                    <a:pt x="485" y="10"/>
                  </a:cubicBezTo>
                  <a:cubicBezTo>
                    <a:pt x="106" y="123"/>
                    <a:pt x="106" y="123"/>
                    <a:pt x="106" y="123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485" y="12"/>
                    <a:pt x="485" y="12"/>
                    <a:pt x="485" y="12"/>
                  </a:cubicBezTo>
                  <a:cubicBezTo>
                    <a:pt x="591" y="2"/>
                    <a:pt x="591" y="2"/>
                    <a:pt x="591" y="2"/>
                  </a:cubicBezTo>
                  <a:cubicBezTo>
                    <a:pt x="591" y="1"/>
                    <a:pt x="591" y="1"/>
                    <a:pt x="591" y="1"/>
                  </a:cubicBezTo>
                  <a:cubicBezTo>
                    <a:pt x="590" y="2"/>
                    <a:pt x="590" y="2"/>
                    <a:pt x="590" y="2"/>
                  </a:cubicBezTo>
                  <a:cubicBezTo>
                    <a:pt x="595" y="8"/>
                    <a:pt x="596" y="21"/>
                    <a:pt x="597" y="33"/>
                  </a:cubicBezTo>
                  <a:cubicBezTo>
                    <a:pt x="597" y="40"/>
                    <a:pt x="597" y="46"/>
                    <a:pt x="598" y="50"/>
                  </a:cubicBezTo>
                  <a:cubicBezTo>
                    <a:pt x="598" y="53"/>
                    <a:pt x="599" y="55"/>
                    <a:pt x="599" y="56"/>
                  </a:cubicBezTo>
                  <a:cubicBezTo>
                    <a:pt x="600" y="58"/>
                    <a:pt x="601" y="59"/>
                    <a:pt x="602" y="60"/>
                  </a:cubicBezTo>
                  <a:cubicBezTo>
                    <a:pt x="605" y="63"/>
                    <a:pt x="608" y="68"/>
                    <a:pt x="612" y="75"/>
                  </a:cubicBezTo>
                  <a:cubicBezTo>
                    <a:pt x="616" y="81"/>
                    <a:pt x="620" y="89"/>
                    <a:pt x="627" y="96"/>
                  </a:cubicBezTo>
                  <a:cubicBezTo>
                    <a:pt x="632" y="103"/>
                    <a:pt x="644" y="117"/>
                    <a:pt x="654" y="147"/>
                  </a:cubicBezTo>
                  <a:cubicBezTo>
                    <a:pt x="664" y="176"/>
                    <a:pt x="672" y="223"/>
                    <a:pt x="673" y="294"/>
                  </a:cubicBezTo>
                  <a:cubicBezTo>
                    <a:pt x="673" y="296"/>
                    <a:pt x="673" y="298"/>
                    <a:pt x="673" y="300"/>
                  </a:cubicBezTo>
                  <a:cubicBezTo>
                    <a:pt x="673" y="370"/>
                    <a:pt x="654" y="430"/>
                    <a:pt x="634" y="473"/>
                  </a:cubicBezTo>
                  <a:cubicBezTo>
                    <a:pt x="614" y="516"/>
                    <a:pt x="593" y="542"/>
                    <a:pt x="590" y="547"/>
                  </a:cubicBezTo>
                  <a:cubicBezTo>
                    <a:pt x="587" y="550"/>
                    <a:pt x="585" y="555"/>
                    <a:pt x="583" y="562"/>
                  </a:cubicBezTo>
                  <a:cubicBezTo>
                    <a:pt x="581" y="568"/>
                    <a:pt x="580" y="575"/>
                    <a:pt x="580" y="583"/>
                  </a:cubicBezTo>
                  <a:cubicBezTo>
                    <a:pt x="580" y="591"/>
                    <a:pt x="582" y="599"/>
                    <a:pt x="585" y="605"/>
                  </a:cubicBezTo>
                  <a:cubicBezTo>
                    <a:pt x="587" y="608"/>
                    <a:pt x="588" y="611"/>
                    <a:pt x="588" y="615"/>
                  </a:cubicBezTo>
                  <a:cubicBezTo>
                    <a:pt x="588" y="623"/>
                    <a:pt x="585" y="633"/>
                    <a:pt x="582" y="643"/>
                  </a:cubicBezTo>
                  <a:cubicBezTo>
                    <a:pt x="579" y="653"/>
                    <a:pt x="575" y="664"/>
                    <a:pt x="573" y="673"/>
                  </a:cubicBezTo>
                  <a:cubicBezTo>
                    <a:pt x="569" y="696"/>
                    <a:pt x="543" y="786"/>
                    <a:pt x="537" y="801"/>
                  </a:cubicBezTo>
                  <a:cubicBezTo>
                    <a:pt x="534" y="810"/>
                    <a:pt x="532" y="817"/>
                    <a:pt x="532" y="824"/>
                  </a:cubicBezTo>
                  <a:cubicBezTo>
                    <a:pt x="532" y="828"/>
                    <a:pt x="533" y="832"/>
                    <a:pt x="536" y="835"/>
                  </a:cubicBezTo>
                  <a:cubicBezTo>
                    <a:pt x="538" y="838"/>
                    <a:pt x="539" y="841"/>
                    <a:pt x="539" y="844"/>
                  </a:cubicBezTo>
                  <a:cubicBezTo>
                    <a:pt x="539" y="847"/>
                    <a:pt x="538" y="851"/>
                    <a:pt x="536" y="858"/>
                  </a:cubicBezTo>
                  <a:cubicBezTo>
                    <a:pt x="535" y="865"/>
                    <a:pt x="533" y="871"/>
                    <a:pt x="532" y="875"/>
                  </a:cubicBezTo>
                  <a:cubicBezTo>
                    <a:pt x="530" y="879"/>
                    <a:pt x="529" y="882"/>
                    <a:pt x="529" y="882"/>
                  </a:cubicBezTo>
                  <a:cubicBezTo>
                    <a:pt x="529" y="883"/>
                    <a:pt x="529" y="883"/>
                    <a:pt x="529" y="883"/>
                  </a:cubicBezTo>
                  <a:cubicBezTo>
                    <a:pt x="529" y="883"/>
                    <a:pt x="529" y="883"/>
                    <a:pt x="529" y="883"/>
                  </a:cubicBezTo>
                  <a:cubicBezTo>
                    <a:pt x="530" y="883"/>
                    <a:pt x="541" y="897"/>
                    <a:pt x="564" y="907"/>
                  </a:cubicBezTo>
                  <a:cubicBezTo>
                    <a:pt x="569" y="910"/>
                    <a:pt x="575" y="915"/>
                    <a:pt x="579" y="922"/>
                  </a:cubicBezTo>
                  <a:cubicBezTo>
                    <a:pt x="587" y="932"/>
                    <a:pt x="593" y="946"/>
                    <a:pt x="598" y="957"/>
                  </a:cubicBezTo>
                  <a:cubicBezTo>
                    <a:pt x="600" y="962"/>
                    <a:pt x="603" y="967"/>
                    <a:pt x="605" y="970"/>
                  </a:cubicBezTo>
                  <a:cubicBezTo>
                    <a:pt x="606" y="972"/>
                    <a:pt x="606" y="974"/>
                    <a:pt x="607" y="975"/>
                  </a:cubicBezTo>
                  <a:cubicBezTo>
                    <a:pt x="608" y="976"/>
                    <a:pt x="609" y="976"/>
                    <a:pt x="610" y="976"/>
                  </a:cubicBezTo>
                  <a:cubicBezTo>
                    <a:pt x="613" y="976"/>
                    <a:pt x="616" y="978"/>
                    <a:pt x="619" y="980"/>
                  </a:cubicBezTo>
                  <a:cubicBezTo>
                    <a:pt x="628" y="988"/>
                    <a:pt x="635" y="1010"/>
                    <a:pt x="641" y="1036"/>
                  </a:cubicBezTo>
                  <a:cubicBezTo>
                    <a:pt x="646" y="1062"/>
                    <a:pt x="650" y="1091"/>
                    <a:pt x="654" y="1114"/>
                  </a:cubicBezTo>
                  <a:cubicBezTo>
                    <a:pt x="664" y="1166"/>
                    <a:pt x="696" y="1225"/>
                    <a:pt x="715" y="1355"/>
                  </a:cubicBezTo>
                  <a:cubicBezTo>
                    <a:pt x="732" y="1468"/>
                    <a:pt x="748" y="1519"/>
                    <a:pt x="761" y="1545"/>
                  </a:cubicBezTo>
                  <a:cubicBezTo>
                    <a:pt x="768" y="1558"/>
                    <a:pt x="774" y="1565"/>
                    <a:pt x="778" y="1570"/>
                  </a:cubicBezTo>
                  <a:cubicBezTo>
                    <a:pt x="782" y="1576"/>
                    <a:pt x="785" y="1579"/>
                    <a:pt x="787" y="1586"/>
                  </a:cubicBezTo>
                  <a:cubicBezTo>
                    <a:pt x="787" y="1588"/>
                    <a:pt x="787" y="1589"/>
                    <a:pt x="787" y="1591"/>
                  </a:cubicBezTo>
                  <a:cubicBezTo>
                    <a:pt x="787" y="1604"/>
                    <a:pt x="778" y="1616"/>
                    <a:pt x="759" y="1627"/>
                  </a:cubicBezTo>
                  <a:cubicBezTo>
                    <a:pt x="741" y="1638"/>
                    <a:pt x="714" y="1648"/>
                    <a:pt x="680" y="1656"/>
                  </a:cubicBezTo>
                  <a:cubicBezTo>
                    <a:pt x="666" y="1659"/>
                    <a:pt x="652" y="1660"/>
                    <a:pt x="639" y="1660"/>
                  </a:cubicBezTo>
                  <a:cubicBezTo>
                    <a:pt x="612" y="1660"/>
                    <a:pt x="588" y="1655"/>
                    <a:pt x="571" y="1650"/>
                  </a:cubicBezTo>
                  <a:cubicBezTo>
                    <a:pt x="562" y="1647"/>
                    <a:pt x="555" y="1645"/>
                    <a:pt x="550" y="1643"/>
                  </a:cubicBezTo>
                  <a:cubicBezTo>
                    <a:pt x="548" y="1642"/>
                    <a:pt x="546" y="1641"/>
                    <a:pt x="545" y="1640"/>
                  </a:cubicBezTo>
                  <a:cubicBezTo>
                    <a:pt x="543" y="1640"/>
                    <a:pt x="543" y="1639"/>
                    <a:pt x="543" y="1639"/>
                  </a:cubicBezTo>
                  <a:cubicBezTo>
                    <a:pt x="542" y="1640"/>
                    <a:pt x="542" y="1640"/>
                    <a:pt x="542" y="1640"/>
                  </a:cubicBezTo>
                  <a:cubicBezTo>
                    <a:pt x="543" y="1640"/>
                    <a:pt x="543" y="1640"/>
                    <a:pt x="543" y="1640"/>
                  </a:cubicBezTo>
                  <a:cubicBezTo>
                    <a:pt x="461" y="1499"/>
                    <a:pt x="403" y="1294"/>
                    <a:pt x="388" y="1248"/>
                  </a:cubicBezTo>
                  <a:cubicBezTo>
                    <a:pt x="380" y="1226"/>
                    <a:pt x="359" y="1142"/>
                    <a:pt x="339" y="1064"/>
                  </a:cubicBezTo>
                  <a:cubicBezTo>
                    <a:pt x="330" y="1025"/>
                    <a:pt x="321" y="988"/>
                    <a:pt x="314" y="960"/>
                  </a:cubicBezTo>
                  <a:cubicBezTo>
                    <a:pt x="310" y="946"/>
                    <a:pt x="308" y="934"/>
                    <a:pt x="306" y="926"/>
                  </a:cubicBezTo>
                  <a:cubicBezTo>
                    <a:pt x="304" y="918"/>
                    <a:pt x="303" y="914"/>
                    <a:pt x="303" y="914"/>
                  </a:cubicBezTo>
                  <a:cubicBezTo>
                    <a:pt x="301" y="914"/>
                    <a:pt x="301" y="914"/>
                    <a:pt x="301" y="914"/>
                  </a:cubicBezTo>
                  <a:cubicBezTo>
                    <a:pt x="301" y="914"/>
                    <a:pt x="292" y="969"/>
                    <a:pt x="292" y="995"/>
                  </a:cubicBezTo>
                  <a:cubicBezTo>
                    <a:pt x="292" y="1007"/>
                    <a:pt x="287" y="1022"/>
                    <a:pt x="282" y="1035"/>
                  </a:cubicBezTo>
                  <a:cubicBezTo>
                    <a:pt x="276" y="1047"/>
                    <a:pt x="270" y="1057"/>
                    <a:pt x="267" y="1060"/>
                  </a:cubicBezTo>
                  <a:cubicBezTo>
                    <a:pt x="265" y="1063"/>
                    <a:pt x="264" y="1065"/>
                    <a:pt x="264" y="1067"/>
                  </a:cubicBezTo>
                  <a:cubicBezTo>
                    <a:pt x="264" y="1069"/>
                    <a:pt x="265" y="1072"/>
                    <a:pt x="266" y="1074"/>
                  </a:cubicBezTo>
                  <a:cubicBezTo>
                    <a:pt x="267" y="1076"/>
                    <a:pt x="269" y="1079"/>
                    <a:pt x="270" y="1083"/>
                  </a:cubicBezTo>
                  <a:cubicBezTo>
                    <a:pt x="271" y="1085"/>
                    <a:pt x="271" y="1087"/>
                    <a:pt x="271" y="1089"/>
                  </a:cubicBezTo>
                  <a:cubicBezTo>
                    <a:pt x="271" y="1096"/>
                    <a:pt x="267" y="1101"/>
                    <a:pt x="264" y="1107"/>
                  </a:cubicBezTo>
                  <a:cubicBezTo>
                    <a:pt x="264" y="1107"/>
                    <a:pt x="264" y="1107"/>
                    <a:pt x="264" y="1107"/>
                  </a:cubicBezTo>
                  <a:cubicBezTo>
                    <a:pt x="264" y="1107"/>
                    <a:pt x="264" y="1107"/>
                    <a:pt x="264" y="1107"/>
                  </a:cubicBezTo>
                  <a:cubicBezTo>
                    <a:pt x="261" y="1112"/>
                    <a:pt x="258" y="1117"/>
                    <a:pt x="258" y="1120"/>
                  </a:cubicBezTo>
                  <a:cubicBezTo>
                    <a:pt x="258" y="1122"/>
                    <a:pt x="259" y="1123"/>
                    <a:pt x="260" y="1124"/>
                  </a:cubicBezTo>
                  <a:cubicBezTo>
                    <a:pt x="260" y="1124"/>
                    <a:pt x="260" y="1124"/>
                    <a:pt x="260" y="1124"/>
                  </a:cubicBezTo>
                  <a:cubicBezTo>
                    <a:pt x="260" y="1125"/>
                    <a:pt x="261" y="1126"/>
                    <a:pt x="261" y="1128"/>
                  </a:cubicBezTo>
                  <a:cubicBezTo>
                    <a:pt x="262" y="1130"/>
                    <a:pt x="262" y="1132"/>
                    <a:pt x="262" y="1134"/>
                  </a:cubicBezTo>
                  <a:cubicBezTo>
                    <a:pt x="262" y="1137"/>
                    <a:pt x="261" y="1140"/>
                    <a:pt x="261" y="1141"/>
                  </a:cubicBezTo>
                  <a:cubicBezTo>
                    <a:pt x="261" y="1141"/>
                    <a:pt x="261" y="1141"/>
                    <a:pt x="261" y="1141"/>
                  </a:cubicBezTo>
                  <a:cubicBezTo>
                    <a:pt x="261" y="1141"/>
                    <a:pt x="261" y="1141"/>
                    <a:pt x="261" y="1141"/>
                  </a:cubicBezTo>
                  <a:cubicBezTo>
                    <a:pt x="260" y="1143"/>
                    <a:pt x="260" y="1144"/>
                    <a:pt x="260" y="1146"/>
                  </a:cubicBezTo>
                  <a:cubicBezTo>
                    <a:pt x="260" y="1148"/>
                    <a:pt x="260" y="1153"/>
                    <a:pt x="260" y="1160"/>
                  </a:cubicBezTo>
                  <a:cubicBezTo>
                    <a:pt x="260" y="1164"/>
                    <a:pt x="260" y="1168"/>
                    <a:pt x="260" y="1174"/>
                  </a:cubicBezTo>
                  <a:cubicBezTo>
                    <a:pt x="259" y="1193"/>
                    <a:pt x="256" y="1200"/>
                    <a:pt x="256" y="1209"/>
                  </a:cubicBezTo>
                  <a:cubicBezTo>
                    <a:pt x="256" y="1211"/>
                    <a:pt x="256" y="1214"/>
                    <a:pt x="257" y="1216"/>
                  </a:cubicBezTo>
                  <a:cubicBezTo>
                    <a:pt x="259" y="1229"/>
                    <a:pt x="262" y="1236"/>
                    <a:pt x="262" y="1251"/>
                  </a:cubicBezTo>
                  <a:cubicBezTo>
                    <a:pt x="262" y="1259"/>
                    <a:pt x="263" y="1264"/>
                    <a:pt x="265" y="1268"/>
                  </a:cubicBezTo>
                  <a:cubicBezTo>
                    <a:pt x="267" y="1273"/>
                    <a:pt x="269" y="1278"/>
                    <a:pt x="273" y="1286"/>
                  </a:cubicBezTo>
                  <a:cubicBezTo>
                    <a:pt x="276" y="1294"/>
                    <a:pt x="277" y="1298"/>
                    <a:pt x="277" y="1302"/>
                  </a:cubicBezTo>
                  <a:cubicBezTo>
                    <a:pt x="277" y="1307"/>
                    <a:pt x="276" y="1312"/>
                    <a:pt x="276" y="1323"/>
                  </a:cubicBezTo>
                  <a:cubicBezTo>
                    <a:pt x="276" y="1324"/>
                    <a:pt x="275" y="1326"/>
                    <a:pt x="275" y="1327"/>
                  </a:cubicBezTo>
                  <a:cubicBezTo>
                    <a:pt x="275" y="1336"/>
                    <a:pt x="276" y="1340"/>
                    <a:pt x="277" y="1345"/>
                  </a:cubicBezTo>
                  <a:cubicBezTo>
                    <a:pt x="278" y="1350"/>
                    <a:pt x="280" y="1356"/>
                    <a:pt x="281" y="1366"/>
                  </a:cubicBezTo>
                  <a:cubicBezTo>
                    <a:pt x="282" y="1390"/>
                    <a:pt x="296" y="1473"/>
                    <a:pt x="296" y="1473"/>
                  </a:cubicBezTo>
                  <a:cubicBezTo>
                    <a:pt x="297" y="1473"/>
                    <a:pt x="297" y="1473"/>
                    <a:pt x="297" y="1473"/>
                  </a:cubicBezTo>
                  <a:cubicBezTo>
                    <a:pt x="296" y="1473"/>
                    <a:pt x="296" y="1473"/>
                    <a:pt x="296" y="1473"/>
                  </a:cubicBezTo>
                  <a:cubicBezTo>
                    <a:pt x="295" y="1473"/>
                    <a:pt x="295" y="1473"/>
                    <a:pt x="295" y="1473"/>
                  </a:cubicBezTo>
                  <a:cubicBezTo>
                    <a:pt x="292" y="1479"/>
                    <a:pt x="258" y="1522"/>
                    <a:pt x="175" y="1522"/>
                  </a:cubicBezTo>
                  <a:cubicBezTo>
                    <a:pt x="173" y="1522"/>
                    <a:pt x="171" y="1522"/>
                    <a:pt x="168" y="1522"/>
                  </a:cubicBezTo>
                  <a:cubicBezTo>
                    <a:pt x="121" y="1521"/>
                    <a:pt x="91" y="1512"/>
                    <a:pt x="73" y="1503"/>
                  </a:cubicBezTo>
                  <a:cubicBezTo>
                    <a:pt x="64" y="1498"/>
                    <a:pt x="58" y="1494"/>
                    <a:pt x="55" y="1490"/>
                  </a:cubicBezTo>
                  <a:cubicBezTo>
                    <a:pt x="53" y="1489"/>
                    <a:pt x="51" y="1487"/>
                    <a:pt x="50" y="1487"/>
                  </a:cubicBezTo>
                  <a:cubicBezTo>
                    <a:pt x="50" y="1486"/>
                    <a:pt x="50" y="1486"/>
                    <a:pt x="50" y="1485"/>
                  </a:cubicBezTo>
                  <a:cubicBezTo>
                    <a:pt x="49" y="1485"/>
                    <a:pt x="49" y="1485"/>
                    <a:pt x="49" y="1485"/>
                  </a:cubicBezTo>
                  <a:cubicBezTo>
                    <a:pt x="48" y="1486"/>
                    <a:pt x="48" y="1486"/>
                    <a:pt x="48" y="1486"/>
                  </a:cubicBezTo>
                  <a:cubicBezTo>
                    <a:pt x="49" y="1486"/>
                    <a:pt x="49" y="1486"/>
                    <a:pt x="49" y="1486"/>
                  </a:cubicBezTo>
                  <a:cubicBezTo>
                    <a:pt x="51" y="1480"/>
                    <a:pt x="51" y="1469"/>
                    <a:pt x="51" y="1454"/>
                  </a:cubicBezTo>
                  <a:cubicBezTo>
                    <a:pt x="51" y="1336"/>
                    <a:pt x="18" y="968"/>
                    <a:pt x="9" y="915"/>
                  </a:cubicBezTo>
                  <a:cubicBezTo>
                    <a:pt x="4" y="887"/>
                    <a:pt x="2" y="867"/>
                    <a:pt x="2" y="851"/>
                  </a:cubicBezTo>
                  <a:cubicBezTo>
                    <a:pt x="2" y="833"/>
                    <a:pt x="4" y="820"/>
                    <a:pt x="7" y="806"/>
                  </a:cubicBezTo>
                  <a:cubicBezTo>
                    <a:pt x="12" y="780"/>
                    <a:pt x="21" y="735"/>
                    <a:pt x="23" y="584"/>
                  </a:cubicBezTo>
                  <a:cubicBezTo>
                    <a:pt x="24" y="508"/>
                    <a:pt x="45" y="393"/>
                    <a:pt x="66" y="297"/>
                  </a:cubicBezTo>
                  <a:cubicBezTo>
                    <a:pt x="76" y="249"/>
                    <a:pt x="87" y="206"/>
                    <a:pt x="95" y="175"/>
                  </a:cubicBezTo>
                  <a:cubicBezTo>
                    <a:pt x="98" y="159"/>
                    <a:pt x="102" y="147"/>
                    <a:pt x="104" y="138"/>
                  </a:cubicBezTo>
                  <a:cubicBezTo>
                    <a:pt x="106" y="129"/>
                    <a:pt x="108" y="124"/>
                    <a:pt x="108" y="124"/>
                  </a:cubicBezTo>
                  <a:cubicBezTo>
                    <a:pt x="107" y="124"/>
                    <a:pt x="107" y="124"/>
                    <a:pt x="107" y="124"/>
                  </a:cubicBezTo>
                  <a:cubicBezTo>
                    <a:pt x="107" y="125"/>
                    <a:pt x="107" y="125"/>
                    <a:pt x="107" y="125"/>
                  </a:cubicBezTo>
                  <a:lnTo>
                    <a:pt x="107" y="12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Freeform 124">
              <a:extLst>
                <a:ext uri="{FF2B5EF4-FFF2-40B4-BE49-F238E27FC236}">
                  <a16:creationId xmlns:a16="http://schemas.microsoft.com/office/drawing/2014/main" id="{640AE004-8422-4A8A-A498-9843011E5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832"/>
              <a:ext cx="301" cy="442"/>
            </a:xfrm>
            <a:custGeom>
              <a:avLst/>
              <a:gdLst>
                <a:gd name="T0" fmla="*/ 168 w 288"/>
                <a:gd name="T1" fmla="*/ 1 h 424"/>
                <a:gd name="T2" fmla="*/ 77 w 288"/>
                <a:gd name="T3" fmla="*/ 35 h 424"/>
                <a:gd name="T4" fmla="*/ 51 w 288"/>
                <a:gd name="T5" fmla="*/ 72 h 424"/>
                <a:gd name="T6" fmla="*/ 38 w 288"/>
                <a:gd name="T7" fmla="*/ 87 h 424"/>
                <a:gd name="T8" fmla="*/ 38 w 288"/>
                <a:gd name="T9" fmla="*/ 101 h 424"/>
                <a:gd name="T10" fmla="*/ 33 w 288"/>
                <a:gd name="T11" fmla="*/ 107 h 424"/>
                <a:gd name="T12" fmla="*/ 33 w 288"/>
                <a:gd name="T13" fmla="*/ 118 h 424"/>
                <a:gd name="T14" fmla="*/ 11 w 288"/>
                <a:gd name="T15" fmla="*/ 152 h 424"/>
                <a:gd name="T16" fmla="*/ 1 w 288"/>
                <a:gd name="T17" fmla="*/ 191 h 424"/>
                <a:gd name="T18" fmla="*/ 0 w 288"/>
                <a:gd name="T19" fmla="*/ 249 h 424"/>
                <a:gd name="T20" fmla="*/ 142 w 288"/>
                <a:gd name="T21" fmla="*/ 481 h 424"/>
                <a:gd name="T22" fmla="*/ 185 w 288"/>
                <a:gd name="T23" fmla="*/ 474 h 424"/>
                <a:gd name="T24" fmla="*/ 196 w 288"/>
                <a:gd name="T25" fmla="*/ 413 h 424"/>
                <a:gd name="T26" fmla="*/ 235 w 288"/>
                <a:gd name="T27" fmla="*/ 339 h 424"/>
                <a:gd name="T28" fmla="*/ 271 w 288"/>
                <a:gd name="T29" fmla="*/ 343 h 424"/>
                <a:gd name="T30" fmla="*/ 308 w 288"/>
                <a:gd name="T31" fmla="*/ 285 h 424"/>
                <a:gd name="T32" fmla="*/ 268 w 288"/>
                <a:gd name="T33" fmla="*/ 272 h 424"/>
                <a:gd name="T34" fmla="*/ 318 w 288"/>
                <a:gd name="T35" fmla="*/ 163 h 424"/>
                <a:gd name="T36" fmla="*/ 279 w 288"/>
                <a:gd name="T37" fmla="*/ 35 h 424"/>
                <a:gd name="T38" fmla="*/ 168 w 288"/>
                <a:gd name="T39" fmla="*/ 1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8"/>
                <a:gd name="T61" fmla="*/ 0 h 424"/>
                <a:gd name="T62" fmla="*/ 288 w 288"/>
                <a:gd name="T63" fmla="*/ 424 h 42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8" h="424">
                  <a:moveTo>
                    <a:pt x="147" y="1"/>
                  </a:moveTo>
                  <a:cubicBezTo>
                    <a:pt x="147" y="1"/>
                    <a:pt x="88" y="6"/>
                    <a:pt x="68" y="32"/>
                  </a:cubicBezTo>
                  <a:cubicBezTo>
                    <a:pt x="48" y="58"/>
                    <a:pt x="51" y="59"/>
                    <a:pt x="45" y="63"/>
                  </a:cubicBezTo>
                  <a:cubicBezTo>
                    <a:pt x="39" y="67"/>
                    <a:pt x="33" y="73"/>
                    <a:pt x="33" y="77"/>
                  </a:cubicBezTo>
                  <a:cubicBezTo>
                    <a:pt x="33" y="82"/>
                    <a:pt x="35" y="87"/>
                    <a:pt x="33" y="89"/>
                  </a:cubicBezTo>
                  <a:cubicBezTo>
                    <a:pt x="31" y="90"/>
                    <a:pt x="29" y="92"/>
                    <a:pt x="30" y="95"/>
                  </a:cubicBezTo>
                  <a:cubicBezTo>
                    <a:pt x="31" y="98"/>
                    <a:pt x="32" y="99"/>
                    <a:pt x="30" y="104"/>
                  </a:cubicBezTo>
                  <a:cubicBezTo>
                    <a:pt x="28" y="108"/>
                    <a:pt x="15" y="129"/>
                    <a:pt x="11" y="134"/>
                  </a:cubicBezTo>
                  <a:cubicBezTo>
                    <a:pt x="7" y="140"/>
                    <a:pt x="1" y="161"/>
                    <a:pt x="1" y="169"/>
                  </a:cubicBezTo>
                  <a:cubicBezTo>
                    <a:pt x="0" y="177"/>
                    <a:pt x="0" y="220"/>
                    <a:pt x="0" y="220"/>
                  </a:cubicBezTo>
                  <a:cubicBezTo>
                    <a:pt x="124" y="424"/>
                    <a:pt x="124" y="424"/>
                    <a:pt x="124" y="424"/>
                  </a:cubicBezTo>
                  <a:cubicBezTo>
                    <a:pt x="162" y="418"/>
                    <a:pt x="162" y="418"/>
                    <a:pt x="162" y="418"/>
                  </a:cubicBezTo>
                  <a:cubicBezTo>
                    <a:pt x="162" y="418"/>
                    <a:pt x="162" y="376"/>
                    <a:pt x="172" y="365"/>
                  </a:cubicBezTo>
                  <a:cubicBezTo>
                    <a:pt x="182" y="355"/>
                    <a:pt x="206" y="299"/>
                    <a:pt x="206" y="299"/>
                  </a:cubicBezTo>
                  <a:cubicBezTo>
                    <a:pt x="206" y="299"/>
                    <a:pt x="220" y="309"/>
                    <a:pt x="237" y="303"/>
                  </a:cubicBezTo>
                  <a:cubicBezTo>
                    <a:pt x="254" y="297"/>
                    <a:pt x="280" y="285"/>
                    <a:pt x="270" y="251"/>
                  </a:cubicBezTo>
                  <a:cubicBezTo>
                    <a:pt x="262" y="228"/>
                    <a:pt x="234" y="240"/>
                    <a:pt x="234" y="240"/>
                  </a:cubicBezTo>
                  <a:cubicBezTo>
                    <a:pt x="234" y="240"/>
                    <a:pt x="277" y="167"/>
                    <a:pt x="278" y="144"/>
                  </a:cubicBezTo>
                  <a:cubicBezTo>
                    <a:pt x="278" y="121"/>
                    <a:pt x="288" y="57"/>
                    <a:pt x="244" y="32"/>
                  </a:cubicBezTo>
                  <a:cubicBezTo>
                    <a:pt x="200" y="7"/>
                    <a:pt x="176" y="0"/>
                    <a:pt x="147" y="1"/>
                  </a:cubicBezTo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Freeform 125">
              <a:extLst>
                <a:ext uri="{FF2B5EF4-FFF2-40B4-BE49-F238E27FC236}">
                  <a16:creationId xmlns:a16="http://schemas.microsoft.com/office/drawing/2014/main" id="{A5DBE4E9-717C-44DF-AAAF-736C4731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832"/>
              <a:ext cx="294" cy="443"/>
            </a:xfrm>
            <a:custGeom>
              <a:avLst/>
              <a:gdLst>
                <a:gd name="T0" fmla="*/ 169 w 281"/>
                <a:gd name="T1" fmla="*/ 0 h 425"/>
                <a:gd name="T2" fmla="*/ 77 w 281"/>
                <a:gd name="T3" fmla="*/ 35 h 425"/>
                <a:gd name="T4" fmla="*/ 51 w 281"/>
                <a:gd name="T5" fmla="*/ 71 h 425"/>
                <a:gd name="T6" fmla="*/ 39 w 281"/>
                <a:gd name="T7" fmla="*/ 87 h 425"/>
                <a:gd name="T8" fmla="*/ 40 w 281"/>
                <a:gd name="T9" fmla="*/ 98 h 425"/>
                <a:gd name="T10" fmla="*/ 39 w 281"/>
                <a:gd name="T11" fmla="*/ 100 h 425"/>
                <a:gd name="T12" fmla="*/ 33 w 281"/>
                <a:gd name="T13" fmla="*/ 107 h 425"/>
                <a:gd name="T14" fmla="*/ 33 w 281"/>
                <a:gd name="T15" fmla="*/ 117 h 425"/>
                <a:gd name="T16" fmla="*/ 5 w 281"/>
                <a:gd name="T17" fmla="*/ 170 h 425"/>
                <a:gd name="T18" fmla="*/ 0 w 281"/>
                <a:gd name="T19" fmla="*/ 249 h 425"/>
                <a:gd name="T20" fmla="*/ 142 w 281"/>
                <a:gd name="T21" fmla="*/ 482 h 425"/>
                <a:gd name="T22" fmla="*/ 188 w 281"/>
                <a:gd name="T23" fmla="*/ 473 h 425"/>
                <a:gd name="T24" fmla="*/ 191 w 281"/>
                <a:gd name="T25" fmla="*/ 438 h 425"/>
                <a:gd name="T26" fmla="*/ 211 w 281"/>
                <a:gd name="T27" fmla="*/ 398 h 425"/>
                <a:gd name="T28" fmla="*/ 238 w 281"/>
                <a:gd name="T29" fmla="*/ 339 h 425"/>
                <a:gd name="T30" fmla="*/ 261 w 281"/>
                <a:gd name="T31" fmla="*/ 347 h 425"/>
                <a:gd name="T32" fmla="*/ 300 w 281"/>
                <a:gd name="T33" fmla="*/ 330 h 425"/>
                <a:gd name="T34" fmla="*/ 312 w 281"/>
                <a:gd name="T35" fmla="*/ 285 h 425"/>
                <a:gd name="T36" fmla="*/ 288 w 281"/>
                <a:gd name="T37" fmla="*/ 267 h 425"/>
                <a:gd name="T38" fmla="*/ 269 w 281"/>
                <a:gd name="T39" fmla="*/ 272 h 425"/>
                <a:gd name="T40" fmla="*/ 295 w 281"/>
                <a:gd name="T41" fmla="*/ 228 h 425"/>
                <a:gd name="T42" fmla="*/ 321 w 281"/>
                <a:gd name="T43" fmla="*/ 163 h 425"/>
                <a:gd name="T44" fmla="*/ 314 w 281"/>
                <a:gd name="T45" fmla="*/ 77 h 425"/>
                <a:gd name="T46" fmla="*/ 174 w 281"/>
                <a:gd name="T47" fmla="*/ 0 h 425"/>
                <a:gd name="T48" fmla="*/ 169 w 281"/>
                <a:gd name="T49" fmla="*/ 0 h 425"/>
                <a:gd name="T50" fmla="*/ 169 w 281"/>
                <a:gd name="T51" fmla="*/ 1 h 425"/>
                <a:gd name="T52" fmla="*/ 174 w 281"/>
                <a:gd name="T53" fmla="*/ 2 h 425"/>
                <a:gd name="T54" fmla="*/ 313 w 281"/>
                <a:gd name="T55" fmla="*/ 78 h 425"/>
                <a:gd name="T56" fmla="*/ 318 w 281"/>
                <a:gd name="T57" fmla="*/ 163 h 425"/>
                <a:gd name="T58" fmla="*/ 284 w 281"/>
                <a:gd name="T59" fmla="*/ 243 h 425"/>
                <a:gd name="T60" fmla="*/ 268 w 281"/>
                <a:gd name="T61" fmla="*/ 272 h 425"/>
                <a:gd name="T62" fmla="*/ 270 w 281"/>
                <a:gd name="T63" fmla="*/ 273 h 425"/>
                <a:gd name="T64" fmla="*/ 288 w 281"/>
                <a:gd name="T65" fmla="*/ 270 h 425"/>
                <a:gd name="T66" fmla="*/ 309 w 281"/>
                <a:gd name="T67" fmla="*/ 286 h 425"/>
                <a:gd name="T68" fmla="*/ 298 w 281"/>
                <a:gd name="T69" fmla="*/ 328 h 425"/>
                <a:gd name="T70" fmla="*/ 261 w 281"/>
                <a:gd name="T71" fmla="*/ 344 h 425"/>
                <a:gd name="T72" fmla="*/ 240 w 281"/>
                <a:gd name="T73" fmla="*/ 339 h 425"/>
                <a:gd name="T74" fmla="*/ 239 w 281"/>
                <a:gd name="T75" fmla="*/ 338 h 425"/>
                <a:gd name="T76" fmla="*/ 236 w 281"/>
                <a:gd name="T77" fmla="*/ 338 h 425"/>
                <a:gd name="T78" fmla="*/ 216 w 281"/>
                <a:gd name="T79" fmla="*/ 384 h 425"/>
                <a:gd name="T80" fmla="*/ 191 w 281"/>
                <a:gd name="T81" fmla="*/ 428 h 425"/>
                <a:gd name="T82" fmla="*/ 187 w 281"/>
                <a:gd name="T83" fmla="*/ 473 h 425"/>
                <a:gd name="T84" fmla="*/ 143 w 281"/>
                <a:gd name="T85" fmla="*/ 479 h 425"/>
                <a:gd name="T86" fmla="*/ 1 w 281"/>
                <a:gd name="T87" fmla="*/ 249 h 425"/>
                <a:gd name="T88" fmla="*/ 2 w 281"/>
                <a:gd name="T89" fmla="*/ 223 h 425"/>
                <a:gd name="T90" fmla="*/ 6 w 281"/>
                <a:gd name="T91" fmla="*/ 171 h 425"/>
                <a:gd name="T92" fmla="*/ 37 w 281"/>
                <a:gd name="T93" fmla="*/ 118 h 425"/>
                <a:gd name="T94" fmla="*/ 37 w 281"/>
                <a:gd name="T95" fmla="*/ 106 h 425"/>
                <a:gd name="T96" fmla="*/ 40 w 281"/>
                <a:gd name="T97" fmla="*/ 101 h 425"/>
                <a:gd name="T98" fmla="*/ 42 w 281"/>
                <a:gd name="T99" fmla="*/ 98 h 425"/>
                <a:gd name="T100" fmla="*/ 41 w 281"/>
                <a:gd name="T101" fmla="*/ 87 h 425"/>
                <a:gd name="T102" fmla="*/ 52 w 281"/>
                <a:gd name="T103" fmla="*/ 73 h 425"/>
                <a:gd name="T104" fmla="*/ 80 w 281"/>
                <a:gd name="T105" fmla="*/ 36 h 425"/>
                <a:gd name="T106" fmla="*/ 159 w 281"/>
                <a:gd name="T107" fmla="*/ 3 h 425"/>
                <a:gd name="T108" fmla="*/ 169 w 281"/>
                <a:gd name="T109" fmla="*/ 2 h 425"/>
                <a:gd name="T110" fmla="*/ 169 w 281"/>
                <a:gd name="T111" fmla="*/ 2 h 42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1"/>
                <a:gd name="T169" fmla="*/ 0 h 425"/>
                <a:gd name="T170" fmla="*/ 281 w 281"/>
                <a:gd name="T171" fmla="*/ 425 h 42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1" h="425">
                  <a:moveTo>
                    <a:pt x="148" y="1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33" y="1"/>
                    <a:pt x="116" y="6"/>
                  </a:cubicBezTo>
                  <a:cubicBezTo>
                    <a:pt x="98" y="10"/>
                    <a:pt x="79" y="18"/>
                    <a:pt x="68" y="32"/>
                  </a:cubicBezTo>
                  <a:cubicBezTo>
                    <a:pt x="59" y="45"/>
                    <a:pt x="54" y="51"/>
                    <a:pt x="51" y="55"/>
                  </a:cubicBezTo>
                  <a:cubicBezTo>
                    <a:pt x="49" y="59"/>
                    <a:pt x="48" y="60"/>
                    <a:pt x="45" y="62"/>
                  </a:cubicBezTo>
                  <a:cubicBezTo>
                    <a:pt x="42" y="64"/>
                    <a:pt x="39" y="66"/>
                    <a:pt x="37" y="69"/>
                  </a:cubicBezTo>
                  <a:cubicBezTo>
                    <a:pt x="35" y="72"/>
                    <a:pt x="33" y="74"/>
                    <a:pt x="33" y="7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81"/>
                    <a:pt x="34" y="84"/>
                    <a:pt x="34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2" y="89"/>
                    <a:pt x="30" y="90"/>
                    <a:pt x="30" y="93"/>
                  </a:cubicBezTo>
                  <a:cubicBezTo>
                    <a:pt x="30" y="93"/>
                    <a:pt x="30" y="94"/>
                    <a:pt x="30" y="95"/>
                  </a:cubicBezTo>
                  <a:cubicBezTo>
                    <a:pt x="31" y="97"/>
                    <a:pt x="31" y="98"/>
                    <a:pt x="31" y="99"/>
                  </a:cubicBezTo>
                  <a:cubicBezTo>
                    <a:pt x="31" y="100"/>
                    <a:pt x="31" y="101"/>
                    <a:pt x="30" y="103"/>
                  </a:cubicBezTo>
                  <a:cubicBezTo>
                    <a:pt x="28" y="107"/>
                    <a:pt x="15" y="128"/>
                    <a:pt x="11" y="134"/>
                  </a:cubicBezTo>
                  <a:cubicBezTo>
                    <a:pt x="9" y="137"/>
                    <a:pt x="7" y="144"/>
                    <a:pt x="5" y="150"/>
                  </a:cubicBezTo>
                  <a:cubicBezTo>
                    <a:pt x="2" y="157"/>
                    <a:pt x="1" y="165"/>
                    <a:pt x="1" y="169"/>
                  </a:cubicBezTo>
                  <a:cubicBezTo>
                    <a:pt x="0" y="177"/>
                    <a:pt x="0" y="220"/>
                    <a:pt x="0" y="220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124" y="425"/>
                    <a:pt x="124" y="425"/>
                    <a:pt x="124" y="425"/>
                  </a:cubicBezTo>
                  <a:cubicBezTo>
                    <a:pt x="164" y="419"/>
                    <a:pt x="164" y="419"/>
                    <a:pt x="164" y="419"/>
                  </a:cubicBezTo>
                  <a:cubicBezTo>
                    <a:pt x="164" y="418"/>
                    <a:pt x="164" y="418"/>
                    <a:pt x="164" y="418"/>
                  </a:cubicBezTo>
                  <a:cubicBezTo>
                    <a:pt x="164" y="418"/>
                    <a:pt x="164" y="416"/>
                    <a:pt x="164" y="411"/>
                  </a:cubicBezTo>
                  <a:cubicBezTo>
                    <a:pt x="165" y="405"/>
                    <a:pt x="165" y="396"/>
                    <a:pt x="167" y="387"/>
                  </a:cubicBezTo>
                  <a:cubicBezTo>
                    <a:pt x="168" y="378"/>
                    <a:pt x="171" y="370"/>
                    <a:pt x="174" y="366"/>
                  </a:cubicBezTo>
                  <a:cubicBezTo>
                    <a:pt x="177" y="363"/>
                    <a:pt x="180" y="358"/>
                    <a:pt x="184" y="351"/>
                  </a:cubicBezTo>
                  <a:cubicBezTo>
                    <a:pt x="195" y="331"/>
                    <a:pt x="208" y="299"/>
                    <a:pt x="208" y="299"/>
                  </a:cubicBezTo>
                  <a:cubicBezTo>
                    <a:pt x="207" y="299"/>
                    <a:pt x="207" y="299"/>
                    <a:pt x="207" y="299"/>
                  </a:cubicBezTo>
                  <a:cubicBezTo>
                    <a:pt x="207" y="300"/>
                    <a:pt x="207" y="300"/>
                    <a:pt x="207" y="300"/>
                  </a:cubicBezTo>
                  <a:cubicBezTo>
                    <a:pt x="207" y="300"/>
                    <a:pt x="215" y="306"/>
                    <a:pt x="227" y="306"/>
                  </a:cubicBezTo>
                  <a:cubicBezTo>
                    <a:pt x="230" y="306"/>
                    <a:pt x="234" y="305"/>
                    <a:pt x="238" y="304"/>
                  </a:cubicBezTo>
                  <a:cubicBezTo>
                    <a:pt x="246" y="301"/>
                    <a:pt x="254" y="298"/>
                    <a:pt x="262" y="292"/>
                  </a:cubicBezTo>
                  <a:cubicBezTo>
                    <a:pt x="269" y="286"/>
                    <a:pt x="274" y="278"/>
                    <a:pt x="274" y="266"/>
                  </a:cubicBezTo>
                  <a:cubicBezTo>
                    <a:pt x="274" y="262"/>
                    <a:pt x="273" y="257"/>
                    <a:pt x="272" y="251"/>
                  </a:cubicBezTo>
                  <a:cubicBezTo>
                    <a:pt x="270" y="245"/>
                    <a:pt x="266" y="241"/>
                    <a:pt x="263" y="239"/>
                  </a:cubicBezTo>
                  <a:cubicBezTo>
                    <a:pt x="259" y="237"/>
                    <a:pt x="255" y="236"/>
                    <a:pt x="251" y="236"/>
                  </a:cubicBezTo>
                  <a:cubicBezTo>
                    <a:pt x="242" y="236"/>
                    <a:pt x="235" y="239"/>
                    <a:pt x="235" y="239"/>
                  </a:cubicBezTo>
                  <a:cubicBezTo>
                    <a:pt x="235" y="240"/>
                    <a:pt x="235" y="240"/>
                    <a:pt x="235" y="240"/>
                  </a:cubicBezTo>
                  <a:cubicBezTo>
                    <a:pt x="236" y="241"/>
                    <a:pt x="236" y="241"/>
                    <a:pt x="236" y="241"/>
                  </a:cubicBezTo>
                  <a:cubicBezTo>
                    <a:pt x="236" y="241"/>
                    <a:pt x="247" y="222"/>
                    <a:pt x="258" y="201"/>
                  </a:cubicBezTo>
                  <a:cubicBezTo>
                    <a:pt x="263" y="191"/>
                    <a:pt x="268" y="179"/>
                    <a:pt x="272" y="169"/>
                  </a:cubicBezTo>
                  <a:cubicBezTo>
                    <a:pt x="277" y="159"/>
                    <a:pt x="279" y="150"/>
                    <a:pt x="280" y="144"/>
                  </a:cubicBezTo>
                  <a:cubicBezTo>
                    <a:pt x="280" y="137"/>
                    <a:pt x="281" y="126"/>
                    <a:pt x="281" y="113"/>
                  </a:cubicBezTo>
                  <a:cubicBezTo>
                    <a:pt x="281" y="99"/>
                    <a:pt x="280" y="83"/>
                    <a:pt x="274" y="68"/>
                  </a:cubicBezTo>
                  <a:cubicBezTo>
                    <a:pt x="269" y="54"/>
                    <a:pt x="260" y="40"/>
                    <a:pt x="245" y="31"/>
                  </a:cubicBezTo>
                  <a:cubicBezTo>
                    <a:pt x="203" y="7"/>
                    <a:pt x="180" y="0"/>
                    <a:pt x="152" y="0"/>
                  </a:cubicBezTo>
                  <a:cubicBezTo>
                    <a:pt x="151" y="0"/>
                    <a:pt x="150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2"/>
                    <a:pt x="148" y="2"/>
                    <a:pt x="148" y="2"/>
                  </a:cubicBezTo>
                  <a:cubicBezTo>
                    <a:pt x="150" y="2"/>
                    <a:pt x="151" y="2"/>
                    <a:pt x="152" y="2"/>
                  </a:cubicBezTo>
                  <a:cubicBezTo>
                    <a:pt x="179" y="2"/>
                    <a:pt x="202" y="9"/>
                    <a:pt x="244" y="33"/>
                  </a:cubicBezTo>
                  <a:cubicBezTo>
                    <a:pt x="259" y="42"/>
                    <a:pt x="268" y="55"/>
                    <a:pt x="273" y="69"/>
                  </a:cubicBezTo>
                  <a:cubicBezTo>
                    <a:pt x="278" y="83"/>
                    <a:pt x="279" y="99"/>
                    <a:pt x="279" y="113"/>
                  </a:cubicBezTo>
                  <a:cubicBezTo>
                    <a:pt x="279" y="126"/>
                    <a:pt x="278" y="137"/>
                    <a:pt x="278" y="144"/>
                  </a:cubicBezTo>
                  <a:cubicBezTo>
                    <a:pt x="277" y="150"/>
                    <a:pt x="275" y="158"/>
                    <a:pt x="271" y="168"/>
                  </a:cubicBezTo>
                  <a:cubicBezTo>
                    <a:pt x="264" y="183"/>
                    <a:pt x="255" y="201"/>
                    <a:pt x="248" y="215"/>
                  </a:cubicBezTo>
                  <a:cubicBezTo>
                    <a:pt x="244" y="222"/>
                    <a:pt x="241" y="228"/>
                    <a:pt x="238" y="233"/>
                  </a:cubicBezTo>
                  <a:cubicBezTo>
                    <a:pt x="236" y="237"/>
                    <a:pt x="234" y="240"/>
                    <a:pt x="234" y="240"/>
                  </a:cubicBezTo>
                  <a:cubicBezTo>
                    <a:pt x="233" y="242"/>
                    <a:pt x="233" y="242"/>
                    <a:pt x="233" y="242"/>
                  </a:cubicBezTo>
                  <a:cubicBezTo>
                    <a:pt x="236" y="241"/>
                    <a:pt x="236" y="241"/>
                    <a:pt x="236" y="241"/>
                  </a:cubicBezTo>
                  <a:cubicBezTo>
                    <a:pt x="236" y="241"/>
                    <a:pt x="236" y="241"/>
                    <a:pt x="237" y="241"/>
                  </a:cubicBezTo>
                  <a:cubicBezTo>
                    <a:pt x="239" y="240"/>
                    <a:pt x="245" y="238"/>
                    <a:pt x="251" y="238"/>
                  </a:cubicBezTo>
                  <a:cubicBezTo>
                    <a:pt x="254" y="238"/>
                    <a:pt x="258" y="239"/>
                    <a:pt x="262" y="241"/>
                  </a:cubicBezTo>
                  <a:cubicBezTo>
                    <a:pt x="265" y="243"/>
                    <a:pt x="268" y="246"/>
                    <a:pt x="270" y="252"/>
                  </a:cubicBezTo>
                  <a:cubicBezTo>
                    <a:pt x="271" y="257"/>
                    <a:pt x="272" y="262"/>
                    <a:pt x="272" y="266"/>
                  </a:cubicBezTo>
                  <a:cubicBezTo>
                    <a:pt x="272" y="277"/>
                    <a:pt x="267" y="285"/>
                    <a:pt x="260" y="290"/>
                  </a:cubicBezTo>
                  <a:cubicBezTo>
                    <a:pt x="254" y="296"/>
                    <a:pt x="245" y="299"/>
                    <a:pt x="238" y="302"/>
                  </a:cubicBezTo>
                  <a:cubicBezTo>
                    <a:pt x="234" y="303"/>
                    <a:pt x="230" y="304"/>
                    <a:pt x="227" y="304"/>
                  </a:cubicBezTo>
                  <a:cubicBezTo>
                    <a:pt x="221" y="304"/>
                    <a:pt x="216" y="302"/>
                    <a:pt x="213" y="301"/>
                  </a:cubicBezTo>
                  <a:cubicBezTo>
                    <a:pt x="211" y="300"/>
                    <a:pt x="210" y="299"/>
                    <a:pt x="209" y="299"/>
                  </a:cubicBezTo>
                  <a:cubicBezTo>
                    <a:pt x="209" y="299"/>
                    <a:pt x="208" y="298"/>
                    <a:pt x="208" y="298"/>
                  </a:cubicBezTo>
                  <a:cubicBezTo>
                    <a:pt x="208" y="298"/>
                    <a:pt x="208" y="298"/>
                    <a:pt x="208" y="298"/>
                  </a:cubicBezTo>
                  <a:cubicBezTo>
                    <a:pt x="207" y="297"/>
                    <a:pt x="207" y="297"/>
                    <a:pt x="207" y="297"/>
                  </a:cubicBezTo>
                  <a:cubicBezTo>
                    <a:pt x="206" y="298"/>
                    <a:pt x="206" y="298"/>
                    <a:pt x="206" y="298"/>
                  </a:cubicBezTo>
                  <a:cubicBezTo>
                    <a:pt x="206" y="298"/>
                    <a:pt x="205" y="302"/>
                    <a:pt x="202" y="307"/>
                  </a:cubicBezTo>
                  <a:cubicBezTo>
                    <a:pt x="199" y="315"/>
                    <a:pt x="193" y="328"/>
                    <a:pt x="188" y="339"/>
                  </a:cubicBezTo>
                  <a:cubicBezTo>
                    <a:pt x="182" y="351"/>
                    <a:pt x="176" y="361"/>
                    <a:pt x="173" y="365"/>
                  </a:cubicBezTo>
                  <a:cubicBezTo>
                    <a:pt x="170" y="368"/>
                    <a:pt x="168" y="372"/>
                    <a:pt x="167" y="378"/>
                  </a:cubicBezTo>
                  <a:cubicBezTo>
                    <a:pt x="162" y="394"/>
                    <a:pt x="162" y="418"/>
                    <a:pt x="162" y="418"/>
                  </a:cubicBezTo>
                  <a:cubicBezTo>
                    <a:pt x="163" y="418"/>
                    <a:pt x="163" y="418"/>
                    <a:pt x="163" y="418"/>
                  </a:cubicBezTo>
                  <a:cubicBezTo>
                    <a:pt x="163" y="417"/>
                    <a:pt x="163" y="417"/>
                    <a:pt x="163" y="417"/>
                  </a:cubicBezTo>
                  <a:cubicBezTo>
                    <a:pt x="125" y="423"/>
                    <a:pt x="125" y="423"/>
                    <a:pt x="125" y="423"/>
                  </a:cubicBezTo>
                  <a:cubicBezTo>
                    <a:pt x="1" y="219"/>
                    <a:pt x="1" y="219"/>
                    <a:pt x="1" y="219"/>
                  </a:cubicBezTo>
                  <a:cubicBezTo>
                    <a:pt x="1" y="220"/>
                    <a:pt x="1" y="220"/>
                    <a:pt x="1" y="220"/>
                  </a:cubicBezTo>
                  <a:cubicBezTo>
                    <a:pt x="2" y="220"/>
                    <a:pt x="2" y="220"/>
                    <a:pt x="2" y="220"/>
                  </a:cubicBezTo>
                  <a:cubicBezTo>
                    <a:pt x="2" y="220"/>
                    <a:pt x="2" y="209"/>
                    <a:pt x="2" y="197"/>
                  </a:cubicBezTo>
                  <a:cubicBezTo>
                    <a:pt x="2" y="186"/>
                    <a:pt x="3" y="173"/>
                    <a:pt x="3" y="169"/>
                  </a:cubicBezTo>
                  <a:cubicBezTo>
                    <a:pt x="3" y="165"/>
                    <a:pt x="4" y="158"/>
                    <a:pt x="6" y="151"/>
                  </a:cubicBezTo>
                  <a:cubicBezTo>
                    <a:pt x="9" y="144"/>
                    <a:pt x="11" y="138"/>
                    <a:pt x="13" y="135"/>
                  </a:cubicBezTo>
                  <a:cubicBezTo>
                    <a:pt x="17" y="129"/>
                    <a:pt x="30" y="109"/>
                    <a:pt x="32" y="104"/>
                  </a:cubicBezTo>
                  <a:cubicBezTo>
                    <a:pt x="33" y="102"/>
                    <a:pt x="33" y="100"/>
                    <a:pt x="33" y="99"/>
                  </a:cubicBezTo>
                  <a:cubicBezTo>
                    <a:pt x="33" y="97"/>
                    <a:pt x="33" y="96"/>
                    <a:pt x="32" y="94"/>
                  </a:cubicBezTo>
                  <a:cubicBezTo>
                    <a:pt x="32" y="94"/>
                    <a:pt x="32" y="93"/>
                    <a:pt x="32" y="93"/>
                  </a:cubicBezTo>
                  <a:cubicBezTo>
                    <a:pt x="32" y="91"/>
                    <a:pt x="33" y="90"/>
                    <a:pt x="34" y="89"/>
                  </a:cubicBezTo>
                  <a:cubicBezTo>
                    <a:pt x="35" y="89"/>
                    <a:pt x="35" y="88"/>
                    <a:pt x="35" y="88"/>
                  </a:cubicBezTo>
                  <a:cubicBezTo>
                    <a:pt x="36" y="87"/>
                    <a:pt x="36" y="87"/>
                    <a:pt x="36" y="86"/>
                  </a:cubicBezTo>
                  <a:cubicBezTo>
                    <a:pt x="36" y="84"/>
                    <a:pt x="35" y="80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5"/>
                    <a:pt x="36" y="73"/>
                    <a:pt x="38" y="70"/>
                  </a:cubicBezTo>
                  <a:cubicBezTo>
                    <a:pt x="40" y="68"/>
                    <a:pt x="43" y="66"/>
                    <a:pt x="46" y="64"/>
                  </a:cubicBezTo>
                  <a:cubicBezTo>
                    <a:pt x="49" y="62"/>
                    <a:pt x="50" y="60"/>
                    <a:pt x="53" y="56"/>
                  </a:cubicBezTo>
                  <a:cubicBezTo>
                    <a:pt x="56" y="52"/>
                    <a:pt x="60" y="46"/>
                    <a:pt x="70" y="33"/>
                  </a:cubicBezTo>
                  <a:cubicBezTo>
                    <a:pt x="80" y="20"/>
                    <a:pt x="99" y="12"/>
                    <a:pt x="116" y="8"/>
                  </a:cubicBezTo>
                  <a:cubicBezTo>
                    <a:pt x="125" y="5"/>
                    <a:pt x="133" y="4"/>
                    <a:pt x="139" y="3"/>
                  </a:cubicBezTo>
                  <a:cubicBezTo>
                    <a:pt x="142" y="3"/>
                    <a:pt x="144" y="2"/>
                    <a:pt x="146" y="2"/>
                  </a:cubicBezTo>
                  <a:cubicBezTo>
                    <a:pt x="147" y="2"/>
                    <a:pt x="148" y="2"/>
                    <a:pt x="148" y="2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8" y="2"/>
                    <a:pt x="148" y="2"/>
                    <a:pt x="148" y="2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Freeform 126">
              <a:extLst>
                <a:ext uri="{FF2B5EF4-FFF2-40B4-BE49-F238E27FC236}">
                  <a16:creationId xmlns:a16="http://schemas.microsoft.com/office/drawing/2014/main" id="{84AF5F99-715B-4A44-834E-F95B3EFEA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815"/>
              <a:ext cx="236" cy="280"/>
            </a:xfrm>
            <a:custGeom>
              <a:avLst/>
              <a:gdLst>
                <a:gd name="T0" fmla="*/ 60 w 226"/>
                <a:gd name="T1" fmla="*/ 21 h 268"/>
                <a:gd name="T2" fmla="*/ 42 w 226"/>
                <a:gd name="T3" fmla="*/ 26 h 268"/>
                <a:gd name="T4" fmla="*/ 0 w 226"/>
                <a:gd name="T5" fmla="*/ 40 h 268"/>
                <a:gd name="T6" fmla="*/ 16 w 226"/>
                <a:gd name="T7" fmla="*/ 21 h 268"/>
                <a:gd name="T8" fmla="*/ 41 w 226"/>
                <a:gd name="T9" fmla="*/ 8 h 268"/>
                <a:gd name="T10" fmla="*/ 55 w 226"/>
                <a:gd name="T11" fmla="*/ 6 h 268"/>
                <a:gd name="T12" fmla="*/ 64 w 226"/>
                <a:gd name="T13" fmla="*/ 10 h 268"/>
                <a:gd name="T14" fmla="*/ 74 w 226"/>
                <a:gd name="T15" fmla="*/ 6 h 268"/>
                <a:gd name="T16" fmla="*/ 107 w 226"/>
                <a:gd name="T17" fmla="*/ 10 h 268"/>
                <a:gd name="T18" fmla="*/ 174 w 226"/>
                <a:gd name="T19" fmla="*/ 40 h 268"/>
                <a:gd name="T20" fmla="*/ 200 w 226"/>
                <a:gd name="T21" fmla="*/ 62 h 268"/>
                <a:gd name="T22" fmla="*/ 225 w 226"/>
                <a:gd name="T23" fmla="*/ 95 h 268"/>
                <a:gd name="T24" fmla="*/ 235 w 226"/>
                <a:gd name="T25" fmla="*/ 129 h 268"/>
                <a:gd name="T26" fmla="*/ 256 w 226"/>
                <a:gd name="T27" fmla="*/ 176 h 268"/>
                <a:gd name="T28" fmla="*/ 254 w 226"/>
                <a:gd name="T29" fmla="*/ 218 h 268"/>
                <a:gd name="T30" fmla="*/ 252 w 226"/>
                <a:gd name="T31" fmla="*/ 212 h 268"/>
                <a:gd name="T32" fmla="*/ 245 w 226"/>
                <a:gd name="T33" fmla="*/ 252 h 268"/>
                <a:gd name="T34" fmla="*/ 211 w 226"/>
                <a:gd name="T35" fmla="*/ 306 h 268"/>
                <a:gd name="T36" fmla="*/ 196 w 226"/>
                <a:gd name="T37" fmla="*/ 289 h 268"/>
                <a:gd name="T38" fmla="*/ 169 w 226"/>
                <a:gd name="T39" fmla="*/ 294 h 268"/>
                <a:gd name="T40" fmla="*/ 159 w 226"/>
                <a:gd name="T41" fmla="*/ 295 h 268"/>
                <a:gd name="T42" fmla="*/ 172 w 226"/>
                <a:gd name="T43" fmla="*/ 282 h 268"/>
                <a:gd name="T44" fmla="*/ 181 w 226"/>
                <a:gd name="T45" fmla="*/ 263 h 268"/>
                <a:gd name="T46" fmla="*/ 188 w 226"/>
                <a:gd name="T47" fmla="*/ 241 h 268"/>
                <a:gd name="T48" fmla="*/ 186 w 226"/>
                <a:gd name="T49" fmla="*/ 227 h 268"/>
                <a:gd name="T50" fmla="*/ 192 w 226"/>
                <a:gd name="T51" fmla="*/ 236 h 268"/>
                <a:gd name="T52" fmla="*/ 192 w 226"/>
                <a:gd name="T53" fmla="*/ 208 h 268"/>
                <a:gd name="T54" fmla="*/ 196 w 226"/>
                <a:gd name="T55" fmla="*/ 181 h 268"/>
                <a:gd name="T56" fmla="*/ 197 w 226"/>
                <a:gd name="T57" fmla="*/ 147 h 268"/>
                <a:gd name="T58" fmla="*/ 198 w 226"/>
                <a:gd name="T59" fmla="*/ 130 h 268"/>
                <a:gd name="T60" fmla="*/ 200 w 226"/>
                <a:gd name="T61" fmla="*/ 95 h 268"/>
                <a:gd name="T62" fmla="*/ 159 w 226"/>
                <a:gd name="T63" fmla="*/ 52 h 268"/>
                <a:gd name="T64" fmla="*/ 149 w 226"/>
                <a:gd name="T65" fmla="*/ 45 h 268"/>
                <a:gd name="T66" fmla="*/ 155 w 226"/>
                <a:gd name="T67" fmla="*/ 60 h 268"/>
                <a:gd name="T68" fmla="*/ 140 w 226"/>
                <a:gd name="T69" fmla="*/ 48 h 268"/>
                <a:gd name="T70" fmla="*/ 147 w 226"/>
                <a:gd name="T71" fmla="*/ 97 h 268"/>
                <a:gd name="T72" fmla="*/ 121 w 226"/>
                <a:gd name="T73" fmla="*/ 52 h 268"/>
                <a:gd name="T74" fmla="*/ 60 w 226"/>
                <a:gd name="T75" fmla="*/ 21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26"/>
                <a:gd name="T115" fmla="*/ 0 h 268"/>
                <a:gd name="T116" fmla="*/ 226 w 226"/>
                <a:gd name="T117" fmla="*/ 268 h 2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26" h="268">
                  <a:moveTo>
                    <a:pt x="53" y="18"/>
                  </a:moveTo>
                  <a:cubicBezTo>
                    <a:pt x="53" y="18"/>
                    <a:pt x="44" y="23"/>
                    <a:pt x="36" y="23"/>
                  </a:cubicBezTo>
                  <a:cubicBezTo>
                    <a:pt x="28" y="24"/>
                    <a:pt x="15" y="25"/>
                    <a:pt x="0" y="34"/>
                  </a:cubicBezTo>
                  <a:cubicBezTo>
                    <a:pt x="0" y="34"/>
                    <a:pt x="3" y="24"/>
                    <a:pt x="13" y="18"/>
                  </a:cubicBezTo>
                  <a:cubicBezTo>
                    <a:pt x="23" y="11"/>
                    <a:pt x="30" y="13"/>
                    <a:pt x="35" y="8"/>
                  </a:cubicBezTo>
                  <a:cubicBezTo>
                    <a:pt x="39" y="3"/>
                    <a:pt x="45" y="0"/>
                    <a:pt x="49" y="6"/>
                  </a:cubicBezTo>
                  <a:cubicBezTo>
                    <a:pt x="53" y="12"/>
                    <a:pt x="53" y="13"/>
                    <a:pt x="56" y="10"/>
                  </a:cubicBezTo>
                  <a:cubicBezTo>
                    <a:pt x="58" y="8"/>
                    <a:pt x="60" y="3"/>
                    <a:pt x="65" y="6"/>
                  </a:cubicBezTo>
                  <a:cubicBezTo>
                    <a:pt x="70" y="9"/>
                    <a:pt x="85" y="12"/>
                    <a:pt x="94" y="10"/>
                  </a:cubicBezTo>
                  <a:cubicBezTo>
                    <a:pt x="102" y="8"/>
                    <a:pt x="141" y="22"/>
                    <a:pt x="153" y="34"/>
                  </a:cubicBezTo>
                  <a:cubicBezTo>
                    <a:pt x="164" y="45"/>
                    <a:pt x="168" y="50"/>
                    <a:pt x="176" y="54"/>
                  </a:cubicBezTo>
                  <a:cubicBezTo>
                    <a:pt x="183" y="58"/>
                    <a:pt x="195" y="72"/>
                    <a:pt x="197" y="83"/>
                  </a:cubicBezTo>
                  <a:cubicBezTo>
                    <a:pt x="200" y="95"/>
                    <a:pt x="201" y="105"/>
                    <a:pt x="206" y="113"/>
                  </a:cubicBezTo>
                  <a:cubicBezTo>
                    <a:pt x="211" y="121"/>
                    <a:pt x="225" y="142"/>
                    <a:pt x="225" y="154"/>
                  </a:cubicBezTo>
                  <a:cubicBezTo>
                    <a:pt x="226" y="167"/>
                    <a:pt x="223" y="191"/>
                    <a:pt x="223" y="191"/>
                  </a:cubicBezTo>
                  <a:cubicBezTo>
                    <a:pt x="221" y="186"/>
                    <a:pt x="221" y="186"/>
                    <a:pt x="221" y="186"/>
                  </a:cubicBezTo>
                  <a:cubicBezTo>
                    <a:pt x="221" y="186"/>
                    <a:pt x="224" y="210"/>
                    <a:pt x="215" y="221"/>
                  </a:cubicBezTo>
                  <a:cubicBezTo>
                    <a:pt x="207" y="233"/>
                    <a:pt x="203" y="251"/>
                    <a:pt x="185" y="268"/>
                  </a:cubicBezTo>
                  <a:cubicBezTo>
                    <a:pt x="185" y="268"/>
                    <a:pt x="181" y="255"/>
                    <a:pt x="172" y="254"/>
                  </a:cubicBezTo>
                  <a:cubicBezTo>
                    <a:pt x="163" y="253"/>
                    <a:pt x="148" y="257"/>
                    <a:pt x="148" y="257"/>
                  </a:cubicBezTo>
                  <a:cubicBezTo>
                    <a:pt x="148" y="257"/>
                    <a:pt x="143" y="260"/>
                    <a:pt x="140" y="258"/>
                  </a:cubicBezTo>
                  <a:cubicBezTo>
                    <a:pt x="140" y="258"/>
                    <a:pt x="147" y="253"/>
                    <a:pt x="151" y="247"/>
                  </a:cubicBezTo>
                  <a:cubicBezTo>
                    <a:pt x="154" y="240"/>
                    <a:pt x="157" y="240"/>
                    <a:pt x="159" y="231"/>
                  </a:cubicBezTo>
                  <a:cubicBezTo>
                    <a:pt x="160" y="222"/>
                    <a:pt x="163" y="216"/>
                    <a:pt x="165" y="212"/>
                  </a:cubicBezTo>
                  <a:cubicBezTo>
                    <a:pt x="167" y="208"/>
                    <a:pt x="163" y="199"/>
                    <a:pt x="163" y="199"/>
                  </a:cubicBezTo>
                  <a:cubicBezTo>
                    <a:pt x="169" y="207"/>
                    <a:pt x="169" y="207"/>
                    <a:pt x="169" y="207"/>
                  </a:cubicBezTo>
                  <a:cubicBezTo>
                    <a:pt x="169" y="207"/>
                    <a:pt x="167" y="191"/>
                    <a:pt x="169" y="182"/>
                  </a:cubicBezTo>
                  <a:cubicBezTo>
                    <a:pt x="170" y="173"/>
                    <a:pt x="173" y="166"/>
                    <a:pt x="172" y="159"/>
                  </a:cubicBezTo>
                  <a:cubicBezTo>
                    <a:pt x="171" y="151"/>
                    <a:pt x="175" y="137"/>
                    <a:pt x="173" y="129"/>
                  </a:cubicBezTo>
                  <a:cubicBezTo>
                    <a:pt x="171" y="122"/>
                    <a:pt x="171" y="119"/>
                    <a:pt x="174" y="114"/>
                  </a:cubicBezTo>
                  <a:cubicBezTo>
                    <a:pt x="178" y="109"/>
                    <a:pt x="186" y="102"/>
                    <a:pt x="176" y="83"/>
                  </a:cubicBezTo>
                  <a:cubicBezTo>
                    <a:pt x="167" y="63"/>
                    <a:pt x="146" y="57"/>
                    <a:pt x="140" y="46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36" y="53"/>
                    <a:pt x="136" y="53"/>
                    <a:pt x="136" y="53"/>
                  </a:cubicBezTo>
                  <a:cubicBezTo>
                    <a:pt x="136" y="53"/>
                    <a:pt x="127" y="44"/>
                    <a:pt x="123" y="42"/>
                  </a:cubicBezTo>
                  <a:cubicBezTo>
                    <a:pt x="123" y="42"/>
                    <a:pt x="134" y="71"/>
                    <a:pt x="129" y="85"/>
                  </a:cubicBezTo>
                  <a:cubicBezTo>
                    <a:pt x="129" y="85"/>
                    <a:pt x="131" y="55"/>
                    <a:pt x="106" y="46"/>
                  </a:cubicBezTo>
                  <a:cubicBezTo>
                    <a:pt x="80" y="37"/>
                    <a:pt x="52" y="28"/>
                    <a:pt x="53" y="18"/>
                  </a:cubicBezTo>
                </a:path>
              </a:pathLst>
            </a:custGeom>
            <a:solidFill>
              <a:srgbClr val="7040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Freeform 127">
              <a:extLst>
                <a:ext uri="{FF2B5EF4-FFF2-40B4-BE49-F238E27FC236}">
                  <a16:creationId xmlns:a16="http://schemas.microsoft.com/office/drawing/2014/main" id="{DBD78830-7E0E-40A8-BA19-2996B9AB2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896"/>
              <a:ext cx="51" cy="74"/>
            </a:xfrm>
            <a:custGeom>
              <a:avLst/>
              <a:gdLst>
                <a:gd name="T0" fmla="*/ 4 w 49"/>
                <a:gd name="T1" fmla="*/ 11 h 71"/>
                <a:gd name="T2" fmla="*/ 19 w 49"/>
                <a:gd name="T3" fmla="*/ 31 h 71"/>
                <a:gd name="T4" fmla="*/ 49 w 49"/>
                <a:gd name="T5" fmla="*/ 78 h 71"/>
                <a:gd name="T6" fmla="*/ 52 w 49"/>
                <a:gd name="T7" fmla="*/ 66 h 71"/>
                <a:gd name="T8" fmla="*/ 4 w 49"/>
                <a:gd name="T9" fmla="*/ 11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9"/>
                <a:gd name="T16" fmla="*/ 0 h 71"/>
                <a:gd name="T17" fmla="*/ 49 w 49"/>
                <a:gd name="T18" fmla="*/ 71 h 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9" h="71">
                  <a:moveTo>
                    <a:pt x="4" y="11"/>
                  </a:moveTo>
                  <a:cubicBezTo>
                    <a:pt x="0" y="13"/>
                    <a:pt x="0" y="20"/>
                    <a:pt x="16" y="28"/>
                  </a:cubicBezTo>
                  <a:cubicBezTo>
                    <a:pt x="32" y="37"/>
                    <a:pt x="43" y="69"/>
                    <a:pt x="43" y="69"/>
                  </a:cubicBezTo>
                  <a:cubicBezTo>
                    <a:pt x="43" y="69"/>
                    <a:pt x="49" y="71"/>
                    <a:pt x="46" y="58"/>
                  </a:cubicBezTo>
                  <a:cubicBezTo>
                    <a:pt x="43" y="45"/>
                    <a:pt x="22" y="0"/>
                    <a:pt x="4" y="11"/>
                  </a:cubicBezTo>
                  <a:close/>
                </a:path>
              </a:pathLst>
            </a:custGeom>
            <a:solidFill>
              <a:srgbClr val="7040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Freeform 128">
              <a:extLst>
                <a:ext uri="{FF2B5EF4-FFF2-40B4-BE49-F238E27FC236}">
                  <a16:creationId xmlns:a16="http://schemas.microsoft.com/office/drawing/2014/main" id="{D5430BB8-4BC4-4DEE-9084-92B03B409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886"/>
              <a:ext cx="58" cy="33"/>
            </a:xfrm>
            <a:custGeom>
              <a:avLst/>
              <a:gdLst>
                <a:gd name="T0" fmla="*/ 3 w 55"/>
                <a:gd name="T1" fmla="*/ 27 h 32"/>
                <a:gd name="T2" fmla="*/ 9 w 55"/>
                <a:gd name="T3" fmla="*/ 19 h 32"/>
                <a:gd name="T4" fmla="*/ 26 w 55"/>
                <a:gd name="T5" fmla="*/ 9 h 32"/>
                <a:gd name="T6" fmla="*/ 50 w 55"/>
                <a:gd name="T7" fmla="*/ 2 h 32"/>
                <a:gd name="T8" fmla="*/ 58 w 55"/>
                <a:gd name="T9" fmla="*/ 9 h 32"/>
                <a:gd name="T10" fmla="*/ 37 w 55"/>
                <a:gd name="T11" fmla="*/ 15 h 32"/>
                <a:gd name="T12" fmla="*/ 22 w 55"/>
                <a:gd name="T13" fmla="*/ 26 h 32"/>
                <a:gd name="T14" fmla="*/ 15 w 55"/>
                <a:gd name="T15" fmla="*/ 29 h 32"/>
                <a:gd name="T16" fmla="*/ 3 w 55"/>
                <a:gd name="T17" fmla="*/ 27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"/>
                <a:gd name="T28" fmla="*/ 0 h 32"/>
                <a:gd name="T29" fmla="*/ 55 w 55"/>
                <a:gd name="T30" fmla="*/ 32 h 3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" h="32">
                  <a:moveTo>
                    <a:pt x="3" y="24"/>
                  </a:moveTo>
                  <a:cubicBezTo>
                    <a:pt x="3" y="24"/>
                    <a:pt x="5" y="18"/>
                    <a:pt x="9" y="16"/>
                  </a:cubicBezTo>
                  <a:cubicBezTo>
                    <a:pt x="13" y="13"/>
                    <a:pt x="19" y="12"/>
                    <a:pt x="23" y="9"/>
                  </a:cubicBezTo>
                  <a:cubicBezTo>
                    <a:pt x="27" y="7"/>
                    <a:pt x="36" y="0"/>
                    <a:pt x="43" y="2"/>
                  </a:cubicBezTo>
                  <a:cubicBezTo>
                    <a:pt x="49" y="3"/>
                    <a:pt x="55" y="5"/>
                    <a:pt x="49" y="9"/>
                  </a:cubicBezTo>
                  <a:cubicBezTo>
                    <a:pt x="44" y="14"/>
                    <a:pt x="36" y="11"/>
                    <a:pt x="31" y="15"/>
                  </a:cubicBezTo>
                  <a:cubicBezTo>
                    <a:pt x="27" y="18"/>
                    <a:pt x="23" y="23"/>
                    <a:pt x="19" y="23"/>
                  </a:cubicBezTo>
                  <a:cubicBezTo>
                    <a:pt x="15" y="22"/>
                    <a:pt x="14" y="25"/>
                    <a:pt x="12" y="26"/>
                  </a:cubicBezTo>
                  <a:cubicBezTo>
                    <a:pt x="9" y="28"/>
                    <a:pt x="0" y="32"/>
                    <a:pt x="3" y="24"/>
                  </a:cubicBezTo>
                  <a:close/>
                </a:path>
              </a:pathLst>
            </a:custGeom>
            <a:solidFill>
              <a:srgbClr val="7040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Freeform 129">
              <a:extLst>
                <a:ext uri="{FF2B5EF4-FFF2-40B4-BE49-F238E27FC236}">
                  <a16:creationId xmlns:a16="http://schemas.microsoft.com/office/drawing/2014/main" id="{810E7803-2EED-43CC-8581-AA60671E0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817"/>
              <a:ext cx="238" cy="279"/>
            </a:xfrm>
            <a:custGeom>
              <a:avLst/>
              <a:gdLst>
                <a:gd name="T0" fmla="*/ 43 w 228"/>
                <a:gd name="T1" fmla="*/ 23 h 267"/>
                <a:gd name="T2" fmla="*/ 2 w 228"/>
                <a:gd name="T3" fmla="*/ 36 h 267"/>
                <a:gd name="T4" fmla="*/ 51 w 228"/>
                <a:gd name="T5" fmla="*/ 2 h 267"/>
                <a:gd name="T6" fmla="*/ 62 w 228"/>
                <a:gd name="T7" fmla="*/ 11 h 267"/>
                <a:gd name="T8" fmla="*/ 72 w 228"/>
                <a:gd name="T9" fmla="*/ 4 h 267"/>
                <a:gd name="T10" fmla="*/ 108 w 228"/>
                <a:gd name="T11" fmla="*/ 9 h 267"/>
                <a:gd name="T12" fmla="*/ 200 w 228"/>
                <a:gd name="T13" fmla="*/ 60 h 267"/>
                <a:gd name="T14" fmla="*/ 247 w 228"/>
                <a:gd name="T15" fmla="*/ 149 h 267"/>
                <a:gd name="T16" fmla="*/ 254 w 228"/>
                <a:gd name="T17" fmla="*/ 215 h 267"/>
                <a:gd name="T18" fmla="*/ 252 w 228"/>
                <a:gd name="T19" fmla="*/ 210 h 267"/>
                <a:gd name="T20" fmla="*/ 212 w 228"/>
                <a:gd name="T21" fmla="*/ 302 h 267"/>
                <a:gd name="T22" fmla="*/ 197 w 228"/>
                <a:gd name="T23" fmla="*/ 286 h 267"/>
                <a:gd name="T24" fmla="*/ 170 w 228"/>
                <a:gd name="T25" fmla="*/ 289 h 267"/>
                <a:gd name="T26" fmla="*/ 160 w 228"/>
                <a:gd name="T27" fmla="*/ 293 h 267"/>
                <a:gd name="T28" fmla="*/ 183 w 228"/>
                <a:gd name="T29" fmla="*/ 261 h 267"/>
                <a:gd name="T30" fmla="*/ 186 w 228"/>
                <a:gd name="T31" fmla="*/ 225 h 267"/>
                <a:gd name="T32" fmla="*/ 193 w 228"/>
                <a:gd name="T33" fmla="*/ 229 h 267"/>
                <a:gd name="T34" fmla="*/ 198 w 228"/>
                <a:gd name="T35" fmla="*/ 179 h 267"/>
                <a:gd name="T36" fmla="*/ 198 w 228"/>
                <a:gd name="T37" fmla="*/ 136 h 267"/>
                <a:gd name="T38" fmla="*/ 181 w 228"/>
                <a:gd name="T39" fmla="*/ 67 h 267"/>
                <a:gd name="T40" fmla="*/ 154 w 228"/>
                <a:gd name="T41" fmla="*/ 57 h 267"/>
                <a:gd name="T42" fmla="*/ 141 w 228"/>
                <a:gd name="T43" fmla="*/ 45 h 267"/>
                <a:gd name="T44" fmla="*/ 148 w 228"/>
                <a:gd name="T45" fmla="*/ 84 h 267"/>
                <a:gd name="T46" fmla="*/ 149 w 228"/>
                <a:gd name="T47" fmla="*/ 92 h 267"/>
                <a:gd name="T48" fmla="*/ 68 w 228"/>
                <a:gd name="T49" fmla="*/ 26 h 267"/>
                <a:gd name="T50" fmla="*/ 61 w 228"/>
                <a:gd name="T51" fmla="*/ 18 h 267"/>
                <a:gd name="T52" fmla="*/ 67 w 228"/>
                <a:gd name="T53" fmla="*/ 28 h 267"/>
                <a:gd name="T54" fmla="*/ 147 w 228"/>
                <a:gd name="T55" fmla="*/ 94 h 267"/>
                <a:gd name="T56" fmla="*/ 142 w 228"/>
                <a:gd name="T57" fmla="*/ 45 h 267"/>
                <a:gd name="T58" fmla="*/ 154 w 228"/>
                <a:gd name="T59" fmla="*/ 59 h 267"/>
                <a:gd name="T60" fmla="*/ 160 w 228"/>
                <a:gd name="T61" fmla="*/ 50 h 267"/>
                <a:gd name="T62" fmla="*/ 206 w 228"/>
                <a:gd name="T63" fmla="*/ 109 h 267"/>
                <a:gd name="T64" fmla="*/ 198 w 228"/>
                <a:gd name="T65" fmla="*/ 150 h 267"/>
                <a:gd name="T66" fmla="*/ 192 w 228"/>
                <a:gd name="T67" fmla="*/ 204 h 267"/>
                <a:gd name="T68" fmla="*/ 193 w 228"/>
                <a:gd name="T69" fmla="*/ 234 h 267"/>
                <a:gd name="T70" fmla="*/ 189 w 228"/>
                <a:gd name="T71" fmla="*/ 236 h 267"/>
                <a:gd name="T72" fmla="*/ 172 w 228"/>
                <a:gd name="T73" fmla="*/ 278 h 267"/>
                <a:gd name="T74" fmla="*/ 158 w 228"/>
                <a:gd name="T75" fmla="*/ 293 h 267"/>
                <a:gd name="T76" fmla="*/ 170 w 228"/>
                <a:gd name="T77" fmla="*/ 290 h 267"/>
                <a:gd name="T78" fmla="*/ 197 w 228"/>
                <a:gd name="T79" fmla="*/ 288 h 267"/>
                <a:gd name="T80" fmla="*/ 210 w 228"/>
                <a:gd name="T81" fmla="*/ 303 h 267"/>
                <a:gd name="T82" fmla="*/ 255 w 228"/>
                <a:gd name="T83" fmla="*/ 220 h 267"/>
                <a:gd name="T84" fmla="*/ 254 w 228"/>
                <a:gd name="T85" fmla="*/ 215 h 267"/>
                <a:gd name="T86" fmla="*/ 249 w 228"/>
                <a:gd name="T87" fmla="*/ 148 h 267"/>
                <a:gd name="T88" fmla="*/ 201 w 228"/>
                <a:gd name="T89" fmla="*/ 57 h 267"/>
                <a:gd name="T90" fmla="*/ 108 w 228"/>
                <a:gd name="T91" fmla="*/ 7 h 267"/>
                <a:gd name="T92" fmla="*/ 72 w 228"/>
                <a:gd name="T93" fmla="*/ 2 h 267"/>
                <a:gd name="T94" fmla="*/ 62 w 228"/>
                <a:gd name="T95" fmla="*/ 9 h 267"/>
                <a:gd name="T96" fmla="*/ 41 w 228"/>
                <a:gd name="T97" fmla="*/ 6 h 267"/>
                <a:gd name="T98" fmla="*/ 0 w 228"/>
                <a:gd name="T99" fmla="*/ 41 h 267"/>
                <a:gd name="T100" fmla="*/ 61 w 228"/>
                <a:gd name="T101" fmla="*/ 19 h 26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28"/>
                <a:gd name="T154" fmla="*/ 0 h 267"/>
                <a:gd name="T155" fmla="*/ 228 w 228"/>
                <a:gd name="T156" fmla="*/ 267 h 26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28" h="267">
                  <a:moveTo>
                    <a:pt x="54" y="16"/>
                  </a:move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3" y="16"/>
                    <a:pt x="52" y="16"/>
                  </a:cubicBezTo>
                  <a:cubicBezTo>
                    <a:pt x="49" y="17"/>
                    <a:pt x="43" y="20"/>
                    <a:pt x="37" y="20"/>
                  </a:cubicBezTo>
                  <a:cubicBezTo>
                    <a:pt x="29" y="21"/>
                    <a:pt x="15" y="2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0"/>
                    <a:pt x="6" y="22"/>
                    <a:pt x="15" y="16"/>
                  </a:cubicBezTo>
                  <a:cubicBezTo>
                    <a:pt x="20" y="13"/>
                    <a:pt x="24" y="12"/>
                    <a:pt x="27" y="11"/>
                  </a:cubicBezTo>
                  <a:cubicBezTo>
                    <a:pt x="31" y="10"/>
                    <a:pt x="34" y="10"/>
                    <a:pt x="36" y="7"/>
                  </a:cubicBezTo>
                  <a:cubicBezTo>
                    <a:pt x="39" y="4"/>
                    <a:pt x="42" y="2"/>
                    <a:pt x="45" y="2"/>
                  </a:cubicBezTo>
                  <a:cubicBezTo>
                    <a:pt x="46" y="2"/>
                    <a:pt x="47" y="3"/>
                    <a:pt x="49" y="5"/>
                  </a:cubicBezTo>
                  <a:cubicBezTo>
                    <a:pt x="50" y="7"/>
                    <a:pt x="51" y="8"/>
                    <a:pt x="52" y="9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4" y="10"/>
                    <a:pt x="54" y="11"/>
                    <a:pt x="55" y="11"/>
                  </a:cubicBezTo>
                  <a:cubicBezTo>
                    <a:pt x="55" y="11"/>
                    <a:pt x="56" y="10"/>
                    <a:pt x="56" y="10"/>
                  </a:cubicBezTo>
                  <a:cubicBezTo>
                    <a:pt x="57" y="10"/>
                    <a:pt x="57" y="9"/>
                    <a:pt x="57" y="9"/>
                  </a:cubicBezTo>
                  <a:cubicBezTo>
                    <a:pt x="58" y="8"/>
                    <a:pt x="59" y="6"/>
                    <a:pt x="60" y="5"/>
                  </a:cubicBezTo>
                  <a:cubicBezTo>
                    <a:pt x="61" y="4"/>
                    <a:pt x="62" y="4"/>
                    <a:pt x="63" y="4"/>
                  </a:cubicBezTo>
                  <a:cubicBezTo>
                    <a:pt x="64" y="4"/>
                    <a:pt x="65" y="4"/>
                    <a:pt x="66" y="5"/>
                  </a:cubicBezTo>
                  <a:cubicBezTo>
                    <a:pt x="68" y="6"/>
                    <a:pt x="71" y="7"/>
                    <a:pt x="76" y="8"/>
                  </a:cubicBezTo>
                  <a:cubicBezTo>
                    <a:pt x="80" y="9"/>
                    <a:pt x="84" y="9"/>
                    <a:pt x="88" y="9"/>
                  </a:cubicBezTo>
                  <a:cubicBezTo>
                    <a:pt x="91" y="9"/>
                    <a:pt x="93" y="9"/>
                    <a:pt x="95" y="9"/>
                  </a:cubicBezTo>
                  <a:cubicBezTo>
                    <a:pt x="95" y="9"/>
                    <a:pt x="96" y="9"/>
                    <a:pt x="96" y="9"/>
                  </a:cubicBezTo>
                  <a:cubicBezTo>
                    <a:pt x="102" y="9"/>
                    <a:pt x="113" y="12"/>
                    <a:pt x="125" y="17"/>
                  </a:cubicBezTo>
                  <a:cubicBezTo>
                    <a:pt x="136" y="21"/>
                    <a:pt x="148" y="27"/>
                    <a:pt x="153" y="33"/>
                  </a:cubicBezTo>
                  <a:cubicBezTo>
                    <a:pt x="165" y="44"/>
                    <a:pt x="169" y="49"/>
                    <a:pt x="176" y="53"/>
                  </a:cubicBezTo>
                  <a:cubicBezTo>
                    <a:pt x="180" y="55"/>
                    <a:pt x="184" y="59"/>
                    <a:pt x="188" y="64"/>
                  </a:cubicBezTo>
                  <a:cubicBezTo>
                    <a:pt x="192" y="70"/>
                    <a:pt x="196" y="76"/>
                    <a:pt x="197" y="82"/>
                  </a:cubicBezTo>
                  <a:cubicBezTo>
                    <a:pt x="200" y="93"/>
                    <a:pt x="201" y="104"/>
                    <a:pt x="206" y="112"/>
                  </a:cubicBezTo>
                  <a:cubicBezTo>
                    <a:pt x="208" y="116"/>
                    <a:pt x="213" y="123"/>
                    <a:pt x="217" y="131"/>
                  </a:cubicBezTo>
                  <a:cubicBezTo>
                    <a:pt x="222" y="138"/>
                    <a:pt x="225" y="147"/>
                    <a:pt x="225" y="152"/>
                  </a:cubicBezTo>
                  <a:cubicBezTo>
                    <a:pt x="225" y="154"/>
                    <a:pt x="226" y="155"/>
                    <a:pt x="226" y="156"/>
                  </a:cubicBezTo>
                  <a:cubicBezTo>
                    <a:pt x="226" y="163"/>
                    <a:pt x="225" y="171"/>
                    <a:pt x="224" y="177"/>
                  </a:cubicBezTo>
                  <a:cubicBezTo>
                    <a:pt x="224" y="184"/>
                    <a:pt x="223" y="189"/>
                    <a:pt x="223" y="189"/>
                  </a:cubicBezTo>
                  <a:cubicBezTo>
                    <a:pt x="224" y="189"/>
                    <a:pt x="224" y="189"/>
                    <a:pt x="224" y="189"/>
                  </a:cubicBezTo>
                  <a:cubicBezTo>
                    <a:pt x="225" y="188"/>
                    <a:pt x="225" y="188"/>
                    <a:pt x="225" y="188"/>
                  </a:cubicBezTo>
                  <a:cubicBezTo>
                    <a:pt x="223" y="183"/>
                    <a:pt x="223" y="183"/>
                    <a:pt x="223" y="183"/>
                  </a:cubicBezTo>
                  <a:cubicBezTo>
                    <a:pt x="221" y="184"/>
                    <a:pt x="221" y="184"/>
                    <a:pt x="221" y="184"/>
                  </a:cubicBezTo>
                  <a:cubicBezTo>
                    <a:pt x="221" y="184"/>
                    <a:pt x="221" y="185"/>
                    <a:pt x="221" y="186"/>
                  </a:cubicBezTo>
                  <a:cubicBezTo>
                    <a:pt x="222" y="188"/>
                    <a:pt x="222" y="190"/>
                    <a:pt x="222" y="193"/>
                  </a:cubicBezTo>
                  <a:cubicBezTo>
                    <a:pt x="222" y="201"/>
                    <a:pt x="221" y="212"/>
                    <a:pt x="216" y="219"/>
                  </a:cubicBezTo>
                  <a:cubicBezTo>
                    <a:pt x="207" y="230"/>
                    <a:pt x="203" y="249"/>
                    <a:pt x="186" y="265"/>
                  </a:cubicBezTo>
                  <a:cubicBezTo>
                    <a:pt x="186" y="266"/>
                    <a:pt x="186" y="266"/>
                    <a:pt x="186" y="266"/>
                  </a:cubicBezTo>
                  <a:cubicBezTo>
                    <a:pt x="187" y="265"/>
                    <a:pt x="187" y="265"/>
                    <a:pt x="187" y="265"/>
                  </a:cubicBezTo>
                  <a:cubicBezTo>
                    <a:pt x="187" y="265"/>
                    <a:pt x="186" y="262"/>
                    <a:pt x="184" y="259"/>
                  </a:cubicBezTo>
                  <a:cubicBezTo>
                    <a:pt x="181" y="255"/>
                    <a:pt x="178" y="251"/>
                    <a:pt x="173" y="251"/>
                  </a:cubicBezTo>
                  <a:cubicBezTo>
                    <a:pt x="172" y="251"/>
                    <a:pt x="171" y="251"/>
                    <a:pt x="170" y="251"/>
                  </a:cubicBezTo>
                  <a:cubicBezTo>
                    <a:pt x="161" y="251"/>
                    <a:pt x="149" y="254"/>
                    <a:pt x="149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9" y="254"/>
                    <a:pt x="149" y="254"/>
                    <a:pt x="149" y="254"/>
                  </a:cubicBezTo>
                  <a:cubicBezTo>
                    <a:pt x="148" y="254"/>
                    <a:pt x="148" y="254"/>
                    <a:pt x="148" y="254"/>
                  </a:cubicBezTo>
                  <a:cubicBezTo>
                    <a:pt x="148" y="254"/>
                    <a:pt x="145" y="255"/>
                    <a:pt x="144" y="255"/>
                  </a:cubicBezTo>
                  <a:cubicBezTo>
                    <a:pt x="143" y="255"/>
                    <a:pt x="142" y="255"/>
                    <a:pt x="142" y="255"/>
                  </a:cubicBezTo>
                  <a:cubicBezTo>
                    <a:pt x="141" y="256"/>
                    <a:pt x="141" y="256"/>
                    <a:pt x="141" y="256"/>
                  </a:cubicBezTo>
                  <a:cubicBezTo>
                    <a:pt x="142" y="257"/>
                    <a:pt x="142" y="257"/>
                    <a:pt x="142" y="257"/>
                  </a:cubicBezTo>
                  <a:cubicBezTo>
                    <a:pt x="142" y="257"/>
                    <a:pt x="149" y="252"/>
                    <a:pt x="153" y="245"/>
                  </a:cubicBezTo>
                  <a:cubicBezTo>
                    <a:pt x="154" y="242"/>
                    <a:pt x="156" y="240"/>
                    <a:pt x="157" y="238"/>
                  </a:cubicBezTo>
                  <a:cubicBezTo>
                    <a:pt x="159" y="236"/>
                    <a:pt x="160" y="234"/>
                    <a:pt x="161" y="229"/>
                  </a:cubicBezTo>
                  <a:cubicBezTo>
                    <a:pt x="162" y="220"/>
                    <a:pt x="165" y="214"/>
                    <a:pt x="167" y="210"/>
                  </a:cubicBezTo>
                  <a:cubicBezTo>
                    <a:pt x="168" y="209"/>
                    <a:pt x="168" y="208"/>
                    <a:pt x="168" y="207"/>
                  </a:cubicBezTo>
                  <a:cubicBezTo>
                    <a:pt x="168" y="203"/>
                    <a:pt x="165" y="197"/>
                    <a:pt x="165" y="197"/>
                  </a:cubicBezTo>
                  <a:cubicBezTo>
                    <a:pt x="164" y="197"/>
                    <a:pt x="164" y="197"/>
                    <a:pt x="164" y="197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69" y="206"/>
                    <a:pt x="169" y="206"/>
                    <a:pt x="169" y="206"/>
                  </a:cubicBezTo>
                  <a:cubicBezTo>
                    <a:pt x="171" y="205"/>
                    <a:pt x="171" y="205"/>
                    <a:pt x="171" y="205"/>
                  </a:cubicBezTo>
                  <a:cubicBezTo>
                    <a:pt x="171" y="205"/>
                    <a:pt x="170" y="203"/>
                    <a:pt x="170" y="201"/>
                  </a:cubicBezTo>
                  <a:cubicBezTo>
                    <a:pt x="170" y="198"/>
                    <a:pt x="170" y="194"/>
                    <a:pt x="170" y="190"/>
                  </a:cubicBezTo>
                  <a:cubicBezTo>
                    <a:pt x="170" y="187"/>
                    <a:pt x="170" y="183"/>
                    <a:pt x="171" y="180"/>
                  </a:cubicBezTo>
                  <a:cubicBezTo>
                    <a:pt x="172" y="172"/>
                    <a:pt x="174" y="166"/>
                    <a:pt x="174" y="160"/>
                  </a:cubicBezTo>
                  <a:cubicBezTo>
                    <a:pt x="174" y="159"/>
                    <a:pt x="174" y="158"/>
                    <a:pt x="174" y="157"/>
                  </a:cubicBezTo>
                  <a:cubicBezTo>
                    <a:pt x="174" y="156"/>
                    <a:pt x="174" y="155"/>
                    <a:pt x="174" y="154"/>
                  </a:cubicBezTo>
                  <a:cubicBezTo>
                    <a:pt x="174" y="148"/>
                    <a:pt x="176" y="139"/>
                    <a:pt x="176" y="132"/>
                  </a:cubicBezTo>
                  <a:cubicBezTo>
                    <a:pt x="176" y="130"/>
                    <a:pt x="176" y="129"/>
                    <a:pt x="175" y="127"/>
                  </a:cubicBezTo>
                  <a:cubicBezTo>
                    <a:pt x="174" y="124"/>
                    <a:pt x="174" y="121"/>
                    <a:pt x="174" y="119"/>
                  </a:cubicBezTo>
                  <a:cubicBezTo>
                    <a:pt x="174" y="117"/>
                    <a:pt x="174" y="115"/>
                    <a:pt x="176" y="112"/>
                  </a:cubicBezTo>
                  <a:cubicBezTo>
                    <a:pt x="178" y="109"/>
                    <a:pt x="183" y="105"/>
                    <a:pt x="183" y="96"/>
                  </a:cubicBezTo>
                  <a:cubicBezTo>
                    <a:pt x="183" y="92"/>
                    <a:pt x="182" y="87"/>
                    <a:pt x="178" y="80"/>
                  </a:cubicBezTo>
                  <a:cubicBezTo>
                    <a:pt x="173" y="70"/>
                    <a:pt x="166" y="64"/>
                    <a:pt x="159" y="58"/>
                  </a:cubicBezTo>
                  <a:cubicBezTo>
                    <a:pt x="151" y="53"/>
                    <a:pt x="145" y="49"/>
                    <a:pt x="141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30" y="34"/>
                    <a:pt x="130" y="34"/>
                    <a:pt x="130" y="34"/>
                  </a:cubicBezTo>
                  <a:cubicBezTo>
                    <a:pt x="136" y="51"/>
                    <a:pt x="136" y="51"/>
                    <a:pt x="136" y="51"/>
                  </a:cubicBezTo>
                  <a:cubicBezTo>
                    <a:pt x="137" y="51"/>
                    <a:pt x="137" y="51"/>
                    <a:pt x="137" y="51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37" y="50"/>
                    <a:pt x="135" y="48"/>
                    <a:pt x="132" y="46"/>
                  </a:cubicBezTo>
                  <a:cubicBezTo>
                    <a:pt x="130" y="43"/>
                    <a:pt x="126" y="40"/>
                    <a:pt x="124" y="39"/>
                  </a:cubicBezTo>
                  <a:cubicBezTo>
                    <a:pt x="122" y="38"/>
                    <a:pt x="122" y="38"/>
                    <a:pt x="122" y="38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40"/>
                    <a:pt x="123" y="41"/>
                    <a:pt x="124" y="43"/>
                  </a:cubicBezTo>
                  <a:cubicBezTo>
                    <a:pt x="126" y="49"/>
                    <a:pt x="130" y="63"/>
                    <a:pt x="130" y="74"/>
                  </a:cubicBezTo>
                  <a:cubicBezTo>
                    <a:pt x="130" y="77"/>
                    <a:pt x="130" y="80"/>
                    <a:pt x="129" y="83"/>
                  </a:cubicBezTo>
                  <a:cubicBezTo>
                    <a:pt x="130" y="83"/>
                    <a:pt x="130" y="83"/>
                    <a:pt x="130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1" y="83"/>
                    <a:pt x="131" y="82"/>
                    <a:pt x="131" y="80"/>
                  </a:cubicBezTo>
                  <a:cubicBezTo>
                    <a:pt x="131" y="77"/>
                    <a:pt x="130" y="69"/>
                    <a:pt x="127" y="62"/>
                  </a:cubicBezTo>
                  <a:cubicBezTo>
                    <a:pt x="124" y="54"/>
                    <a:pt x="118" y="47"/>
                    <a:pt x="107" y="43"/>
                  </a:cubicBezTo>
                  <a:cubicBezTo>
                    <a:pt x="95" y="39"/>
                    <a:pt x="81" y="34"/>
                    <a:pt x="72" y="30"/>
                  </a:cubicBezTo>
                  <a:cubicBezTo>
                    <a:pt x="67" y="27"/>
                    <a:pt x="62" y="25"/>
                    <a:pt x="59" y="23"/>
                  </a:cubicBezTo>
                  <a:cubicBezTo>
                    <a:pt x="57" y="21"/>
                    <a:pt x="55" y="19"/>
                    <a:pt x="55" y="17"/>
                  </a:cubicBezTo>
                  <a:cubicBezTo>
                    <a:pt x="55" y="16"/>
                    <a:pt x="55" y="16"/>
                    <a:pt x="55" y="16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20"/>
                    <a:pt x="55" y="22"/>
                    <a:pt x="58" y="25"/>
                  </a:cubicBezTo>
                  <a:cubicBezTo>
                    <a:pt x="68" y="32"/>
                    <a:pt x="88" y="38"/>
                    <a:pt x="106" y="45"/>
                  </a:cubicBezTo>
                  <a:cubicBezTo>
                    <a:pt x="117" y="49"/>
                    <a:pt x="122" y="56"/>
                    <a:pt x="125" y="63"/>
                  </a:cubicBezTo>
                  <a:cubicBezTo>
                    <a:pt x="128" y="70"/>
                    <a:pt x="129" y="77"/>
                    <a:pt x="129" y="80"/>
                  </a:cubicBezTo>
                  <a:cubicBezTo>
                    <a:pt x="129" y="81"/>
                    <a:pt x="129" y="82"/>
                    <a:pt x="129" y="82"/>
                  </a:cubicBezTo>
                  <a:cubicBezTo>
                    <a:pt x="129" y="83"/>
                    <a:pt x="129" y="83"/>
                    <a:pt x="129" y="83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2" y="81"/>
                    <a:pt x="132" y="77"/>
                    <a:pt x="132" y="74"/>
                  </a:cubicBezTo>
                  <a:cubicBezTo>
                    <a:pt x="132" y="59"/>
                    <a:pt x="125" y="39"/>
                    <a:pt x="125" y="39"/>
                  </a:cubicBezTo>
                  <a:cubicBezTo>
                    <a:pt x="124" y="40"/>
                    <a:pt x="124" y="40"/>
                    <a:pt x="124" y="40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25" y="42"/>
                    <a:pt x="128" y="45"/>
                    <a:pt x="131" y="47"/>
                  </a:cubicBezTo>
                  <a:cubicBezTo>
                    <a:pt x="134" y="49"/>
                    <a:pt x="136" y="52"/>
                    <a:pt x="136" y="52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4" y="40"/>
                    <a:pt x="134" y="40"/>
                    <a:pt x="134" y="40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3" y="50"/>
                    <a:pt x="150" y="55"/>
                    <a:pt x="157" y="60"/>
                  </a:cubicBezTo>
                  <a:cubicBezTo>
                    <a:pt x="164" y="65"/>
                    <a:pt x="172" y="71"/>
                    <a:pt x="177" y="81"/>
                  </a:cubicBezTo>
                  <a:cubicBezTo>
                    <a:pt x="180" y="88"/>
                    <a:pt x="181" y="93"/>
                    <a:pt x="181" y="96"/>
                  </a:cubicBezTo>
                  <a:cubicBezTo>
                    <a:pt x="181" y="104"/>
                    <a:pt x="177" y="108"/>
                    <a:pt x="175" y="111"/>
                  </a:cubicBezTo>
                  <a:cubicBezTo>
                    <a:pt x="173" y="114"/>
                    <a:pt x="172" y="117"/>
                    <a:pt x="172" y="119"/>
                  </a:cubicBezTo>
                  <a:cubicBezTo>
                    <a:pt x="172" y="122"/>
                    <a:pt x="172" y="124"/>
                    <a:pt x="173" y="128"/>
                  </a:cubicBezTo>
                  <a:cubicBezTo>
                    <a:pt x="174" y="129"/>
                    <a:pt x="174" y="130"/>
                    <a:pt x="174" y="132"/>
                  </a:cubicBezTo>
                  <a:cubicBezTo>
                    <a:pt x="174" y="139"/>
                    <a:pt x="172" y="148"/>
                    <a:pt x="172" y="154"/>
                  </a:cubicBezTo>
                  <a:cubicBezTo>
                    <a:pt x="172" y="155"/>
                    <a:pt x="172" y="156"/>
                    <a:pt x="172" y="157"/>
                  </a:cubicBezTo>
                  <a:cubicBezTo>
                    <a:pt x="172" y="158"/>
                    <a:pt x="172" y="159"/>
                    <a:pt x="172" y="160"/>
                  </a:cubicBezTo>
                  <a:cubicBezTo>
                    <a:pt x="172" y="166"/>
                    <a:pt x="170" y="172"/>
                    <a:pt x="169" y="179"/>
                  </a:cubicBezTo>
                  <a:cubicBezTo>
                    <a:pt x="168" y="183"/>
                    <a:pt x="168" y="186"/>
                    <a:pt x="168" y="190"/>
                  </a:cubicBezTo>
                  <a:cubicBezTo>
                    <a:pt x="168" y="198"/>
                    <a:pt x="169" y="205"/>
                    <a:pt x="169" y="205"/>
                  </a:cubicBezTo>
                  <a:cubicBezTo>
                    <a:pt x="170" y="205"/>
                    <a:pt x="170" y="205"/>
                    <a:pt x="170" y="205"/>
                  </a:cubicBezTo>
                  <a:cubicBezTo>
                    <a:pt x="170" y="205"/>
                    <a:pt x="170" y="205"/>
                    <a:pt x="170" y="205"/>
                  </a:cubicBezTo>
                  <a:cubicBezTo>
                    <a:pt x="165" y="197"/>
                    <a:pt x="165" y="197"/>
                    <a:pt x="165" y="197"/>
                  </a:cubicBezTo>
                  <a:cubicBezTo>
                    <a:pt x="163" y="198"/>
                    <a:pt x="163" y="198"/>
                    <a:pt x="163" y="198"/>
                  </a:cubicBezTo>
                  <a:cubicBezTo>
                    <a:pt x="163" y="198"/>
                    <a:pt x="163" y="198"/>
                    <a:pt x="164" y="198"/>
                  </a:cubicBezTo>
                  <a:cubicBezTo>
                    <a:pt x="164" y="200"/>
                    <a:pt x="166" y="204"/>
                    <a:pt x="166" y="207"/>
                  </a:cubicBezTo>
                  <a:cubicBezTo>
                    <a:pt x="166" y="208"/>
                    <a:pt x="166" y="209"/>
                    <a:pt x="165" y="209"/>
                  </a:cubicBezTo>
                  <a:cubicBezTo>
                    <a:pt x="164" y="213"/>
                    <a:pt x="161" y="220"/>
                    <a:pt x="159" y="229"/>
                  </a:cubicBezTo>
                  <a:cubicBezTo>
                    <a:pt x="158" y="233"/>
                    <a:pt x="157" y="235"/>
                    <a:pt x="156" y="237"/>
                  </a:cubicBezTo>
                  <a:cubicBezTo>
                    <a:pt x="155" y="239"/>
                    <a:pt x="153" y="241"/>
                    <a:pt x="151" y="244"/>
                  </a:cubicBezTo>
                  <a:cubicBezTo>
                    <a:pt x="149" y="247"/>
                    <a:pt x="147" y="250"/>
                    <a:pt x="144" y="252"/>
                  </a:cubicBezTo>
                  <a:cubicBezTo>
                    <a:pt x="143" y="253"/>
                    <a:pt x="142" y="254"/>
                    <a:pt x="142" y="254"/>
                  </a:cubicBezTo>
                  <a:cubicBezTo>
                    <a:pt x="141" y="255"/>
                    <a:pt x="141" y="255"/>
                    <a:pt x="141" y="255"/>
                  </a:cubicBezTo>
                  <a:cubicBezTo>
                    <a:pt x="139" y="256"/>
                    <a:pt x="139" y="256"/>
                    <a:pt x="139" y="256"/>
                  </a:cubicBezTo>
                  <a:cubicBezTo>
                    <a:pt x="141" y="257"/>
                    <a:pt x="141" y="257"/>
                    <a:pt x="141" y="257"/>
                  </a:cubicBezTo>
                  <a:cubicBezTo>
                    <a:pt x="142" y="257"/>
                    <a:pt x="143" y="257"/>
                    <a:pt x="144" y="257"/>
                  </a:cubicBezTo>
                  <a:cubicBezTo>
                    <a:pt x="147" y="257"/>
                    <a:pt x="150" y="255"/>
                    <a:pt x="150" y="255"/>
                  </a:cubicBezTo>
                  <a:cubicBezTo>
                    <a:pt x="149" y="255"/>
                    <a:pt x="149" y="255"/>
                    <a:pt x="149" y="255"/>
                  </a:cubicBezTo>
                  <a:cubicBezTo>
                    <a:pt x="150" y="255"/>
                    <a:pt x="150" y="255"/>
                    <a:pt x="150" y="255"/>
                  </a:cubicBezTo>
                  <a:cubicBezTo>
                    <a:pt x="150" y="255"/>
                    <a:pt x="150" y="255"/>
                    <a:pt x="152" y="255"/>
                  </a:cubicBezTo>
                  <a:cubicBezTo>
                    <a:pt x="155" y="254"/>
                    <a:pt x="163" y="253"/>
                    <a:pt x="170" y="253"/>
                  </a:cubicBezTo>
                  <a:cubicBezTo>
                    <a:pt x="171" y="253"/>
                    <a:pt x="172" y="253"/>
                    <a:pt x="173" y="253"/>
                  </a:cubicBezTo>
                  <a:cubicBezTo>
                    <a:pt x="177" y="253"/>
                    <a:pt x="180" y="256"/>
                    <a:pt x="182" y="260"/>
                  </a:cubicBezTo>
                  <a:cubicBezTo>
                    <a:pt x="183" y="261"/>
                    <a:pt x="184" y="263"/>
                    <a:pt x="184" y="264"/>
                  </a:cubicBezTo>
                  <a:cubicBezTo>
                    <a:pt x="185" y="265"/>
                    <a:pt x="185" y="265"/>
                    <a:pt x="185" y="266"/>
                  </a:cubicBezTo>
                  <a:cubicBezTo>
                    <a:pt x="185" y="266"/>
                    <a:pt x="185" y="266"/>
                    <a:pt x="185" y="266"/>
                  </a:cubicBezTo>
                  <a:cubicBezTo>
                    <a:pt x="186" y="267"/>
                    <a:pt x="186" y="267"/>
                    <a:pt x="186" y="267"/>
                  </a:cubicBezTo>
                  <a:cubicBezTo>
                    <a:pt x="187" y="266"/>
                    <a:pt x="187" y="266"/>
                    <a:pt x="187" y="266"/>
                  </a:cubicBezTo>
                  <a:cubicBezTo>
                    <a:pt x="205" y="250"/>
                    <a:pt x="209" y="231"/>
                    <a:pt x="217" y="220"/>
                  </a:cubicBezTo>
                  <a:cubicBezTo>
                    <a:pt x="223" y="213"/>
                    <a:pt x="224" y="201"/>
                    <a:pt x="224" y="193"/>
                  </a:cubicBezTo>
                  <a:cubicBezTo>
                    <a:pt x="224" y="187"/>
                    <a:pt x="223" y="183"/>
                    <a:pt x="223" y="183"/>
                  </a:cubicBezTo>
                  <a:cubicBezTo>
                    <a:pt x="222" y="184"/>
                    <a:pt x="222" y="184"/>
                    <a:pt x="222" y="184"/>
                  </a:cubicBezTo>
                  <a:cubicBezTo>
                    <a:pt x="221" y="184"/>
                    <a:pt x="221" y="184"/>
                    <a:pt x="221" y="184"/>
                  </a:cubicBezTo>
                  <a:cubicBezTo>
                    <a:pt x="223" y="189"/>
                    <a:pt x="223" y="189"/>
                    <a:pt x="223" y="189"/>
                  </a:cubicBezTo>
                  <a:cubicBezTo>
                    <a:pt x="225" y="189"/>
                    <a:pt x="225" y="189"/>
                    <a:pt x="225" y="189"/>
                  </a:cubicBezTo>
                  <a:cubicBezTo>
                    <a:pt x="225" y="189"/>
                    <a:pt x="228" y="169"/>
                    <a:pt x="228" y="156"/>
                  </a:cubicBezTo>
                  <a:cubicBezTo>
                    <a:pt x="228" y="155"/>
                    <a:pt x="227" y="154"/>
                    <a:pt x="227" y="152"/>
                  </a:cubicBezTo>
                  <a:cubicBezTo>
                    <a:pt x="227" y="146"/>
                    <a:pt x="223" y="138"/>
                    <a:pt x="219" y="130"/>
                  </a:cubicBezTo>
                  <a:cubicBezTo>
                    <a:pt x="215" y="122"/>
                    <a:pt x="210" y="115"/>
                    <a:pt x="208" y="111"/>
                  </a:cubicBezTo>
                  <a:cubicBezTo>
                    <a:pt x="203" y="103"/>
                    <a:pt x="202" y="93"/>
                    <a:pt x="199" y="81"/>
                  </a:cubicBezTo>
                  <a:cubicBezTo>
                    <a:pt x="198" y="75"/>
                    <a:pt x="194" y="69"/>
                    <a:pt x="190" y="63"/>
                  </a:cubicBezTo>
                  <a:cubicBezTo>
                    <a:pt x="186" y="58"/>
                    <a:pt x="181" y="53"/>
                    <a:pt x="177" y="51"/>
                  </a:cubicBezTo>
                  <a:cubicBezTo>
                    <a:pt x="170" y="47"/>
                    <a:pt x="166" y="43"/>
                    <a:pt x="154" y="31"/>
                  </a:cubicBezTo>
                  <a:cubicBezTo>
                    <a:pt x="149" y="26"/>
                    <a:pt x="137" y="20"/>
                    <a:pt x="125" y="15"/>
                  </a:cubicBezTo>
                  <a:cubicBezTo>
                    <a:pt x="114" y="10"/>
                    <a:pt x="102" y="7"/>
                    <a:pt x="96" y="7"/>
                  </a:cubicBezTo>
                  <a:cubicBezTo>
                    <a:pt x="96" y="7"/>
                    <a:pt x="95" y="7"/>
                    <a:pt x="95" y="7"/>
                  </a:cubicBezTo>
                  <a:cubicBezTo>
                    <a:pt x="93" y="7"/>
                    <a:pt x="91" y="7"/>
                    <a:pt x="88" y="7"/>
                  </a:cubicBezTo>
                  <a:cubicBezTo>
                    <a:pt x="84" y="7"/>
                    <a:pt x="80" y="7"/>
                    <a:pt x="76" y="6"/>
                  </a:cubicBezTo>
                  <a:cubicBezTo>
                    <a:pt x="72" y="5"/>
                    <a:pt x="69" y="4"/>
                    <a:pt x="67" y="3"/>
                  </a:cubicBezTo>
                  <a:cubicBezTo>
                    <a:pt x="66" y="2"/>
                    <a:pt x="64" y="2"/>
                    <a:pt x="63" y="2"/>
                  </a:cubicBezTo>
                  <a:cubicBezTo>
                    <a:pt x="61" y="2"/>
                    <a:pt x="60" y="3"/>
                    <a:pt x="59" y="4"/>
                  </a:cubicBezTo>
                  <a:cubicBezTo>
                    <a:pt x="58" y="5"/>
                    <a:pt x="57" y="7"/>
                    <a:pt x="56" y="8"/>
                  </a:cubicBezTo>
                  <a:cubicBezTo>
                    <a:pt x="56" y="8"/>
                    <a:pt x="55" y="8"/>
                    <a:pt x="55" y="9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8"/>
                    <a:pt x="52" y="6"/>
                    <a:pt x="51" y="4"/>
                  </a:cubicBezTo>
                  <a:cubicBezTo>
                    <a:pt x="49" y="1"/>
                    <a:pt x="47" y="0"/>
                    <a:pt x="45" y="0"/>
                  </a:cubicBezTo>
                  <a:cubicBezTo>
                    <a:pt x="41" y="0"/>
                    <a:pt x="38" y="2"/>
                    <a:pt x="35" y="6"/>
                  </a:cubicBezTo>
                  <a:cubicBezTo>
                    <a:pt x="33" y="8"/>
                    <a:pt x="30" y="8"/>
                    <a:pt x="27" y="9"/>
                  </a:cubicBezTo>
                  <a:cubicBezTo>
                    <a:pt x="23" y="10"/>
                    <a:pt x="19" y="11"/>
                    <a:pt x="14" y="15"/>
                  </a:cubicBezTo>
                  <a:cubicBezTo>
                    <a:pt x="4" y="22"/>
                    <a:pt x="0" y="32"/>
                    <a:pt x="0" y="32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6" y="24"/>
                    <a:pt x="30" y="23"/>
                    <a:pt x="37" y="22"/>
                  </a:cubicBezTo>
                  <a:cubicBezTo>
                    <a:pt x="46" y="22"/>
                    <a:pt x="55" y="17"/>
                    <a:pt x="55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4" y="16"/>
                    <a:pt x="54" y="16"/>
                    <a:pt x="54" y="1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Freeform 130">
              <a:extLst>
                <a:ext uri="{FF2B5EF4-FFF2-40B4-BE49-F238E27FC236}">
                  <a16:creationId xmlns:a16="http://schemas.microsoft.com/office/drawing/2014/main" id="{45269F7A-AB85-44FF-87FC-2D01BB5C6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6" y="905"/>
              <a:ext cx="49" cy="64"/>
            </a:xfrm>
            <a:custGeom>
              <a:avLst/>
              <a:gdLst>
                <a:gd name="T0" fmla="*/ 3 w 47"/>
                <a:gd name="T1" fmla="*/ 3 h 62"/>
                <a:gd name="T2" fmla="*/ 2 w 47"/>
                <a:gd name="T3" fmla="*/ 2 h 62"/>
                <a:gd name="T4" fmla="*/ 0 w 47"/>
                <a:gd name="T5" fmla="*/ 6 h 62"/>
                <a:gd name="T6" fmla="*/ 3 w 47"/>
                <a:gd name="T7" fmla="*/ 13 h 62"/>
                <a:gd name="T8" fmla="*/ 17 w 47"/>
                <a:gd name="T9" fmla="*/ 24 h 62"/>
                <a:gd name="T10" fmla="*/ 38 w 47"/>
                <a:gd name="T11" fmla="*/ 47 h 62"/>
                <a:gd name="T12" fmla="*/ 45 w 47"/>
                <a:gd name="T13" fmla="*/ 62 h 62"/>
                <a:gd name="T14" fmla="*/ 47 w 47"/>
                <a:gd name="T15" fmla="*/ 66 h 62"/>
                <a:gd name="T16" fmla="*/ 47 w 47"/>
                <a:gd name="T17" fmla="*/ 68 h 62"/>
                <a:gd name="T18" fmla="*/ 48 w 47"/>
                <a:gd name="T19" fmla="*/ 68 h 62"/>
                <a:gd name="T20" fmla="*/ 48 w 47"/>
                <a:gd name="T21" fmla="*/ 68 h 62"/>
                <a:gd name="T22" fmla="*/ 49 w 47"/>
                <a:gd name="T23" fmla="*/ 68 h 62"/>
                <a:gd name="T24" fmla="*/ 52 w 47"/>
                <a:gd name="T25" fmla="*/ 67 h 62"/>
                <a:gd name="T26" fmla="*/ 53 w 47"/>
                <a:gd name="T27" fmla="*/ 62 h 62"/>
                <a:gd name="T28" fmla="*/ 52 w 47"/>
                <a:gd name="T29" fmla="*/ 56 h 62"/>
                <a:gd name="T30" fmla="*/ 36 w 47"/>
                <a:gd name="T31" fmla="*/ 24 h 62"/>
                <a:gd name="T32" fmla="*/ 25 w 47"/>
                <a:gd name="T33" fmla="*/ 6 h 62"/>
                <a:gd name="T34" fmla="*/ 9 w 47"/>
                <a:gd name="T35" fmla="*/ 0 h 62"/>
                <a:gd name="T36" fmla="*/ 2 w 47"/>
                <a:gd name="T37" fmla="*/ 2 h 62"/>
                <a:gd name="T38" fmla="*/ 3 w 47"/>
                <a:gd name="T39" fmla="*/ 3 h 62"/>
                <a:gd name="T40" fmla="*/ 3 w 47"/>
                <a:gd name="T41" fmla="*/ 3 h 62"/>
                <a:gd name="T42" fmla="*/ 9 w 47"/>
                <a:gd name="T43" fmla="*/ 2 h 62"/>
                <a:gd name="T44" fmla="*/ 23 w 47"/>
                <a:gd name="T45" fmla="*/ 8 h 62"/>
                <a:gd name="T46" fmla="*/ 50 w 47"/>
                <a:gd name="T47" fmla="*/ 56 h 62"/>
                <a:gd name="T48" fmla="*/ 51 w 47"/>
                <a:gd name="T49" fmla="*/ 62 h 62"/>
                <a:gd name="T50" fmla="*/ 50 w 47"/>
                <a:gd name="T51" fmla="*/ 66 h 62"/>
                <a:gd name="T52" fmla="*/ 49 w 47"/>
                <a:gd name="T53" fmla="*/ 66 h 62"/>
                <a:gd name="T54" fmla="*/ 49 w 47"/>
                <a:gd name="T55" fmla="*/ 66 h 62"/>
                <a:gd name="T56" fmla="*/ 49 w 47"/>
                <a:gd name="T57" fmla="*/ 66 h 62"/>
                <a:gd name="T58" fmla="*/ 49 w 47"/>
                <a:gd name="T59" fmla="*/ 66 h 62"/>
                <a:gd name="T60" fmla="*/ 49 w 47"/>
                <a:gd name="T61" fmla="*/ 66 h 62"/>
                <a:gd name="T62" fmla="*/ 49 w 47"/>
                <a:gd name="T63" fmla="*/ 66 h 62"/>
                <a:gd name="T64" fmla="*/ 49 w 47"/>
                <a:gd name="T65" fmla="*/ 66 h 62"/>
                <a:gd name="T66" fmla="*/ 49 w 47"/>
                <a:gd name="T67" fmla="*/ 66 h 62"/>
                <a:gd name="T68" fmla="*/ 48 w 47"/>
                <a:gd name="T69" fmla="*/ 67 h 62"/>
                <a:gd name="T70" fmla="*/ 49 w 47"/>
                <a:gd name="T71" fmla="*/ 67 h 62"/>
                <a:gd name="T72" fmla="*/ 40 w 47"/>
                <a:gd name="T73" fmla="*/ 46 h 62"/>
                <a:gd name="T74" fmla="*/ 18 w 47"/>
                <a:gd name="T75" fmla="*/ 22 h 62"/>
                <a:gd name="T76" fmla="*/ 4 w 47"/>
                <a:gd name="T77" fmla="*/ 12 h 62"/>
                <a:gd name="T78" fmla="*/ 2 w 47"/>
                <a:gd name="T79" fmla="*/ 6 h 62"/>
                <a:gd name="T80" fmla="*/ 3 w 47"/>
                <a:gd name="T81" fmla="*/ 3 h 6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7"/>
                <a:gd name="T124" fmla="*/ 0 h 62"/>
                <a:gd name="T125" fmla="*/ 47 w 47"/>
                <a:gd name="T126" fmla="*/ 62 h 6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7" h="62">
                  <a:moveTo>
                    <a:pt x="3" y="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8"/>
                    <a:pt x="1" y="11"/>
                    <a:pt x="3" y="13"/>
                  </a:cubicBezTo>
                  <a:cubicBezTo>
                    <a:pt x="5" y="15"/>
                    <a:pt x="9" y="18"/>
                    <a:pt x="14" y="21"/>
                  </a:cubicBezTo>
                  <a:cubicBezTo>
                    <a:pt x="22" y="25"/>
                    <a:pt x="29" y="35"/>
                    <a:pt x="34" y="44"/>
                  </a:cubicBezTo>
                  <a:cubicBezTo>
                    <a:pt x="36" y="49"/>
                    <a:pt x="38" y="53"/>
                    <a:pt x="39" y="56"/>
                  </a:cubicBezTo>
                  <a:cubicBezTo>
                    <a:pt x="40" y="58"/>
                    <a:pt x="41" y="59"/>
                    <a:pt x="41" y="60"/>
                  </a:cubicBezTo>
                  <a:cubicBezTo>
                    <a:pt x="41" y="61"/>
                    <a:pt x="41" y="62"/>
                    <a:pt x="4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3" y="62"/>
                    <a:pt x="43" y="62"/>
                  </a:cubicBezTo>
                  <a:cubicBezTo>
                    <a:pt x="44" y="62"/>
                    <a:pt x="45" y="62"/>
                    <a:pt x="46" y="61"/>
                  </a:cubicBezTo>
                  <a:cubicBezTo>
                    <a:pt x="47" y="60"/>
                    <a:pt x="47" y="59"/>
                    <a:pt x="47" y="56"/>
                  </a:cubicBezTo>
                  <a:cubicBezTo>
                    <a:pt x="47" y="54"/>
                    <a:pt x="47" y="52"/>
                    <a:pt x="46" y="50"/>
                  </a:cubicBezTo>
                  <a:cubicBezTo>
                    <a:pt x="45" y="44"/>
                    <a:pt x="40" y="31"/>
                    <a:pt x="33" y="21"/>
                  </a:cubicBezTo>
                  <a:cubicBezTo>
                    <a:pt x="30" y="15"/>
                    <a:pt x="26" y="10"/>
                    <a:pt x="22" y="6"/>
                  </a:cubicBezTo>
                  <a:cubicBezTo>
                    <a:pt x="18" y="2"/>
                    <a:pt x="13" y="0"/>
                    <a:pt x="9" y="0"/>
                  </a:cubicBezTo>
                  <a:cubicBezTo>
                    <a:pt x="6" y="0"/>
                    <a:pt x="4" y="1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2"/>
                    <a:pt x="7" y="2"/>
                    <a:pt x="9" y="2"/>
                  </a:cubicBezTo>
                  <a:cubicBezTo>
                    <a:pt x="12" y="2"/>
                    <a:pt x="16" y="4"/>
                    <a:pt x="20" y="8"/>
                  </a:cubicBezTo>
                  <a:cubicBezTo>
                    <a:pt x="32" y="18"/>
                    <a:pt x="43" y="42"/>
                    <a:pt x="44" y="50"/>
                  </a:cubicBezTo>
                  <a:cubicBezTo>
                    <a:pt x="45" y="53"/>
                    <a:pt x="45" y="55"/>
                    <a:pt x="45" y="56"/>
                  </a:cubicBezTo>
                  <a:cubicBezTo>
                    <a:pt x="45" y="58"/>
                    <a:pt x="45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0" y="53"/>
                    <a:pt x="35" y="43"/>
                  </a:cubicBezTo>
                  <a:cubicBezTo>
                    <a:pt x="30" y="34"/>
                    <a:pt x="23" y="24"/>
                    <a:pt x="15" y="19"/>
                  </a:cubicBezTo>
                  <a:cubicBezTo>
                    <a:pt x="10" y="16"/>
                    <a:pt x="6" y="14"/>
                    <a:pt x="4" y="12"/>
                  </a:cubicBezTo>
                  <a:cubicBezTo>
                    <a:pt x="2" y="9"/>
                    <a:pt x="2" y="8"/>
                    <a:pt x="2" y="6"/>
                  </a:cubicBezTo>
                  <a:cubicBezTo>
                    <a:pt x="2" y="5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Freeform 131">
              <a:extLst>
                <a:ext uri="{FF2B5EF4-FFF2-40B4-BE49-F238E27FC236}">
                  <a16:creationId xmlns:a16="http://schemas.microsoft.com/office/drawing/2014/main" id="{E4AFD29D-BB37-4F98-B16B-2E79163B6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887"/>
              <a:ext cx="52" cy="30"/>
            </a:xfrm>
            <a:custGeom>
              <a:avLst/>
              <a:gdLst>
                <a:gd name="T0" fmla="*/ 1 w 50"/>
                <a:gd name="T1" fmla="*/ 26 h 29"/>
                <a:gd name="T2" fmla="*/ 2 w 50"/>
                <a:gd name="T3" fmla="*/ 27 h 29"/>
                <a:gd name="T4" fmla="*/ 2 w 50"/>
                <a:gd name="T5" fmla="*/ 26 h 29"/>
                <a:gd name="T6" fmla="*/ 8 w 50"/>
                <a:gd name="T7" fmla="*/ 18 h 29"/>
                <a:gd name="T8" fmla="*/ 25 w 50"/>
                <a:gd name="T9" fmla="*/ 9 h 29"/>
                <a:gd name="T10" fmla="*/ 32 w 50"/>
                <a:gd name="T11" fmla="*/ 5 h 29"/>
                <a:gd name="T12" fmla="*/ 45 w 50"/>
                <a:gd name="T13" fmla="*/ 2 h 29"/>
                <a:gd name="T14" fmla="*/ 46 w 50"/>
                <a:gd name="T15" fmla="*/ 2 h 29"/>
                <a:gd name="T16" fmla="*/ 52 w 50"/>
                <a:gd name="T17" fmla="*/ 4 h 29"/>
                <a:gd name="T18" fmla="*/ 54 w 50"/>
                <a:gd name="T19" fmla="*/ 5 h 29"/>
                <a:gd name="T20" fmla="*/ 54 w 50"/>
                <a:gd name="T21" fmla="*/ 5 h 29"/>
                <a:gd name="T22" fmla="*/ 53 w 50"/>
                <a:gd name="T23" fmla="*/ 8 h 29"/>
                <a:gd name="T24" fmla="*/ 44 w 50"/>
                <a:gd name="T25" fmla="*/ 10 h 29"/>
                <a:gd name="T26" fmla="*/ 32 w 50"/>
                <a:gd name="T27" fmla="*/ 13 h 29"/>
                <a:gd name="T28" fmla="*/ 26 w 50"/>
                <a:gd name="T29" fmla="*/ 21 h 29"/>
                <a:gd name="T30" fmla="*/ 21 w 50"/>
                <a:gd name="T31" fmla="*/ 24 h 29"/>
                <a:gd name="T32" fmla="*/ 20 w 50"/>
                <a:gd name="T33" fmla="*/ 24 h 29"/>
                <a:gd name="T34" fmla="*/ 20 w 50"/>
                <a:gd name="T35" fmla="*/ 24 h 29"/>
                <a:gd name="T36" fmla="*/ 20 w 50"/>
                <a:gd name="T37" fmla="*/ 24 h 29"/>
                <a:gd name="T38" fmla="*/ 19 w 50"/>
                <a:gd name="T39" fmla="*/ 23 h 29"/>
                <a:gd name="T40" fmla="*/ 12 w 50"/>
                <a:gd name="T41" fmla="*/ 25 h 29"/>
                <a:gd name="T42" fmla="*/ 9 w 50"/>
                <a:gd name="T43" fmla="*/ 27 h 29"/>
                <a:gd name="T44" fmla="*/ 6 w 50"/>
                <a:gd name="T45" fmla="*/ 29 h 29"/>
                <a:gd name="T46" fmla="*/ 3 w 50"/>
                <a:gd name="T47" fmla="*/ 30 h 29"/>
                <a:gd name="T48" fmla="*/ 2 w 50"/>
                <a:gd name="T49" fmla="*/ 29 h 29"/>
                <a:gd name="T50" fmla="*/ 2 w 50"/>
                <a:gd name="T51" fmla="*/ 29 h 29"/>
                <a:gd name="T52" fmla="*/ 2 w 50"/>
                <a:gd name="T53" fmla="*/ 27 h 29"/>
                <a:gd name="T54" fmla="*/ 2 w 50"/>
                <a:gd name="T55" fmla="*/ 27 h 29"/>
                <a:gd name="T56" fmla="*/ 1 w 50"/>
                <a:gd name="T57" fmla="*/ 26 h 29"/>
                <a:gd name="T58" fmla="*/ 0 w 50"/>
                <a:gd name="T59" fmla="*/ 26 h 29"/>
                <a:gd name="T60" fmla="*/ 0 w 50"/>
                <a:gd name="T61" fmla="*/ 29 h 29"/>
                <a:gd name="T62" fmla="*/ 0 w 50"/>
                <a:gd name="T63" fmla="*/ 31 h 29"/>
                <a:gd name="T64" fmla="*/ 3 w 50"/>
                <a:gd name="T65" fmla="*/ 32 h 29"/>
                <a:gd name="T66" fmla="*/ 7 w 50"/>
                <a:gd name="T67" fmla="*/ 31 h 29"/>
                <a:gd name="T68" fmla="*/ 10 w 50"/>
                <a:gd name="T69" fmla="*/ 29 h 29"/>
                <a:gd name="T70" fmla="*/ 16 w 50"/>
                <a:gd name="T71" fmla="*/ 27 h 29"/>
                <a:gd name="T72" fmla="*/ 19 w 50"/>
                <a:gd name="T73" fmla="*/ 25 h 29"/>
                <a:gd name="T74" fmla="*/ 20 w 50"/>
                <a:gd name="T75" fmla="*/ 26 h 29"/>
                <a:gd name="T76" fmla="*/ 20 w 50"/>
                <a:gd name="T77" fmla="*/ 26 h 29"/>
                <a:gd name="T78" fmla="*/ 21 w 50"/>
                <a:gd name="T79" fmla="*/ 26 h 29"/>
                <a:gd name="T80" fmla="*/ 27 w 50"/>
                <a:gd name="T81" fmla="*/ 23 h 29"/>
                <a:gd name="T82" fmla="*/ 33 w 50"/>
                <a:gd name="T83" fmla="*/ 18 h 29"/>
                <a:gd name="T84" fmla="*/ 44 w 50"/>
                <a:gd name="T85" fmla="*/ 12 h 29"/>
                <a:gd name="T86" fmla="*/ 54 w 50"/>
                <a:gd name="T87" fmla="*/ 9 h 29"/>
                <a:gd name="T88" fmla="*/ 56 w 50"/>
                <a:gd name="T89" fmla="*/ 5 h 29"/>
                <a:gd name="T90" fmla="*/ 55 w 50"/>
                <a:gd name="T91" fmla="*/ 3 h 29"/>
                <a:gd name="T92" fmla="*/ 47 w 50"/>
                <a:gd name="T93" fmla="*/ 0 h 29"/>
                <a:gd name="T94" fmla="*/ 45 w 50"/>
                <a:gd name="T95" fmla="*/ 0 h 29"/>
                <a:gd name="T96" fmla="*/ 31 w 50"/>
                <a:gd name="T97" fmla="*/ 3 h 29"/>
                <a:gd name="T98" fmla="*/ 23 w 50"/>
                <a:gd name="T99" fmla="*/ 8 h 29"/>
                <a:gd name="T100" fmla="*/ 6 w 50"/>
                <a:gd name="T101" fmla="*/ 14 h 29"/>
                <a:gd name="T102" fmla="*/ 0 w 50"/>
                <a:gd name="T103" fmla="*/ 26 h 29"/>
                <a:gd name="T104" fmla="*/ 0 w 50"/>
                <a:gd name="T105" fmla="*/ 26 h 29"/>
                <a:gd name="T106" fmla="*/ 0 w 50"/>
                <a:gd name="T107" fmla="*/ 26 h 29"/>
                <a:gd name="T108" fmla="*/ 1 w 50"/>
                <a:gd name="T109" fmla="*/ 26 h 2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"/>
                <a:gd name="T166" fmla="*/ 0 h 29"/>
                <a:gd name="T167" fmla="*/ 50 w 50"/>
                <a:gd name="T168" fmla="*/ 29 h 2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" h="29">
                  <a:moveTo>
                    <a:pt x="1" y="23"/>
                  </a:moveTo>
                  <a:cubicBezTo>
                    <a:pt x="2" y="24"/>
                    <a:pt x="2" y="24"/>
                    <a:pt x="2" y="24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4" y="18"/>
                    <a:pt x="8" y="15"/>
                  </a:cubicBezTo>
                  <a:cubicBezTo>
                    <a:pt x="11" y="13"/>
                    <a:pt x="17" y="12"/>
                    <a:pt x="22" y="9"/>
                  </a:cubicBezTo>
                  <a:cubicBezTo>
                    <a:pt x="23" y="8"/>
                    <a:pt x="26" y="6"/>
                    <a:pt x="29" y="5"/>
                  </a:cubicBezTo>
                  <a:cubicBezTo>
                    <a:pt x="32" y="3"/>
                    <a:pt x="36" y="2"/>
                    <a:pt x="39" y="2"/>
                  </a:cubicBezTo>
                  <a:cubicBezTo>
                    <a:pt x="39" y="2"/>
                    <a:pt x="40" y="2"/>
                    <a:pt x="40" y="2"/>
                  </a:cubicBezTo>
                  <a:cubicBezTo>
                    <a:pt x="43" y="2"/>
                    <a:pt x="45" y="3"/>
                    <a:pt x="46" y="4"/>
                  </a:cubicBezTo>
                  <a:cubicBezTo>
                    <a:pt x="47" y="4"/>
                    <a:pt x="48" y="4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6"/>
                    <a:pt x="48" y="6"/>
                    <a:pt x="47" y="8"/>
                  </a:cubicBezTo>
                  <a:cubicBezTo>
                    <a:pt x="44" y="9"/>
                    <a:pt x="41" y="10"/>
                    <a:pt x="38" y="10"/>
                  </a:cubicBezTo>
                  <a:cubicBezTo>
                    <a:pt x="35" y="11"/>
                    <a:pt x="32" y="11"/>
                    <a:pt x="29" y="13"/>
                  </a:cubicBezTo>
                  <a:cubicBezTo>
                    <a:pt x="27" y="15"/>
                    <a:pt x="25" y="17"/>
                    <a:pt x="23" y="18"/>
                  </a:cubicBezTo>
                  <a:cubicBezTo>
                    <a:pt x="21" y="20"/>
                    <a:pt x="19" y="21"/>
                    <a:pt x="18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1" y="23"/>
                    <a:pt x="10" y="24"/>
                    <a:pt x="9" y="24"/>
                  </a:cubicBezTo>
                  <a:cubicBezTo>
                    <a:pt x="9" y="25"/>
                    <a:pt x="7" y="25"/>
                    <a:pt x="6" y="26"/>
                  </a:cubicBezTo>
                  <a:cubicBezTo>
                    <a:pt x="5" y="26"/>
                    <a:pt x="4" y="27"/>
                    <a:pt x="3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5"/>
                    <a:pt x="0" y="26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1" y="29"/>
                    <a:pt x="2" y="29"/>
                    <a:pt x="3" y="29"/>
                  </a:cubicBezTo>
                  <a:cubicBezTo>
                    <a:pt x="4" y="29"/>
                    <a:pt x="6" y="28"/>
                    <a:pt x="7" y="28"/>
                  </a:cubicBezTo>
                  <a:cubicBezTo>
                    <a:pt x="8" y="27"/>
                    <a:pt x="10" y="26"/>
                    <a:pt x="10" y="26"/>
                  </a:cubicBezTo>
                  <a:cubicBezTo>
                    <a:pt x="12" y="25"/>
                    <a:pt x="12" y="24"/>
                    <a:pt x="13" y="24"/>
                  </a:cubicBezTo>
                  <a:cubicBezTo>
                    <a:pt x="14" y="23"/>
                    <a:pt x="15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0" y="23"/>
                    <a:pt x="22" y="21"/>
                    <a:pt x="24" y="20"/>
                  </a:cubicBezTo>
                  <a:cubicBezTo>
                    <a:pt x="26" y="18"/>
                    <a:pt x="28" y="16"/>
                    <a:pt x="30" y="15"/>
                  </a:cubicBezTo>
                  <a:cubicBezTo>
                    <a:pt x="32" y="13"/>
                    <a:pt x="35" y="13"/>
                    <a:pt x="38" y="12"/>
                  </a:cubicBezTo>
                  <a:cubicBezTo>
                    <a:pt x="42" y="12"/>
                    <a:pt x="45" y="11"/>
                    <a:pt x="48" y="9"/>
                  </a:cubicBezTo>
                  <a:cubicBezTo>
                    <a:pt x="50" y="8"/>
                    <a:pt x="50" y="7"/>
                    <a:pt x="50" y="5"/>
                  </a:cubicBezTo>
                  <a:cubicBezTo>
                    <a:pt x="50" y="4"/>
                    <a:pt x="50" y="4"/>
                    <a:pt x="49" y="3"/>
                  </a:cubicBezTo>
                  <a:cubicBezTo>
                    <a:pt x="48" y="1"/>
                    <a:pt x="44" y="1"/>
                    <a:pt x="41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5" y="0"/>
                    <a:pt x="32" y="1"/>
                    <a:pt x="28" y="3"/>
                  </a:cubicBezTo>
                  <a:cubicBezTo>
                    <a:pt x="25" y="4"/>
                    <a:pt x="22" y="6"/>
                    <a:pt x="20" y="8"/>
                  </a:cubicBezTo>
                  <a:cubicBezTo>
                    <a:pt x="17" y="10"/>
                    <a:pt x="11" y="11"/>
                    <a:pt x="6" y="14"/>
                  </a:cubicBezTo>
                  <a:cubicBezTo>
                    <a:pt x="2" y="17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Freeform 132">
              <a:extLst>
                <a:ext uri="{FF2B5EF4-FFF2-40B4-BE49-F238E27FC236}">
                  <a16:creationId xmlns:a16="http://schemas.microsoft.com/office/drawing/2014/main" id="{0484BED1-7903-47F1-90C8-4CA87EF52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913"/>
              <a:ext cx="42" cy="75"/>
            </a:xfrm>
            <a:custGeom>
              <a:avLst/>
              <a:gdLst>
                <a:gd name="T0" fmla="*/ 42 w 41"/>
                <a:gd name="T1" fmla="*/ 1 h 72"/>
                <a:gd name="T2" fmla="*/ 42 w 41"/>
                <a:gd name="T3" fmla="*/ 1 h 72"/>
                <a:gd name="T4" fmla="*/ 36 w 41"/>
                <a:gd name="T5" fmla="*/ 20 h 72"/>
                <a:gd name="T6" fmla="*/ 20 w 41"/>
                <a:gd name="T7" fmla="*/ 31 h 72"/>
                <a:gd name="T8" fmla="*/ 9 w 41"/>
                <a:gd name="T9" fmla="*/ 43 h 72"/>
                <a:gd name="T10" fmla="*/ 7 w 41"/>
                <a:gd name="T11" fmla="*/ 50 h 72"/>
                <a:gd name="T12" fmla="*/ 7 w 41"/>
                <a:gd name="T13" fmla="*/ 56 h 72"/>
                <a:gd name="T14" fmla="*/ 6 w 41"/>
                <a:gd name="T15" fmla="*/ 58 h 72"/>
                <a:gd name="T16" fmla="*/ 2 w 41"/>
                <a:gd name="T17" fmla="*/ 69 h 72"/>
                <a:gd name="T18" fmla="*/ 0 w 41"/>
                <a:gd name="T19" fmla="*/ 76 h 72"/>
                <a:gd name="T20" fmla="*/ 1 w 41"/>
                <a:gd name="T21" fmla="*/ 80 h 72"/>
                <a:gd name="T22" fmla="*/ 4 w 41"/>
                <a:gd name="T23" fmla="*/ 81 h 72"/>
                <a:gd name="T24" fmla="*/ 5 w 41"/>
                <a:gd name="T25" fmla="*/ 80 h 72"/>
                <a:gd name="T26" fmla="*/ 4 w 41"/>
                <a:gd name="T27" fmla="*/ 79 h 72"/>
                <a:gd name="T28" fmla="*/ 3 w 41"/>
                <a:gd name="T29" fmla="*/ 78 h 72"/>
                <a:gd name="T30" fmla="*/ 2 w 41"/>
                <a:gd name="T31" fmla="*/ 76 h 72"/>
                <a:gd name="T32" fmla="*/ 5 w 41"/>
                <a:gd name="T33" fmla="*/ 66 h 72"/>
                <a:gd name="T34" fmla="*/ 7 w 41"/>
                <a:gd name="T35" fmla="*/ 59 h 72"/>
                <a:gd name="T36" fmla="*/ 9 w 41"/>
                <a:gd name="T37" fmla="*/ 56 h 72"/>
                <a:gd name="T38" fmla="*/ 9 w 41"/>
                <a:gd name="T39" fmla="*/ 50 h 72"/>
                <a:gd name="T40" fmla="*/ 11 w 41"/>
                <a:gd name="T41" fmla="*/ 44 h 72"/>
                <a:gd name="T42" fmla="*/ 20 w 41"/>
                <a:gd name="T43" fmla="*/ 33 h 72"/>
                <a:gd name="T44" fmla="*/ 38 w 41"/>
                <a:gd name="T45" fmla="*/ 21 h 72"/>
                <a:gd name="T46" fmla="*/ 44 w 41"/>
                <a:gd name="T47" fmla="*/ 1 h 72"/>
                <a:gd name="T48" fmla="*/ 44 w 41"/>
                <a:gd name="T49" fmla="*/ 1 h 72"/>
                <a:gd name="T50" fmla="*/ 43 w 41"/>
                <a:gd name="T51" fmla="*/ 0 h 72"/>
                <a:gd name="T52" fmla="*/ 42 w 41"/>
                <a:gd name="T53" fmla="*/ 1 h 72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41"/>
                <a:gd name="T82" fmla="*/ 0 h 72"/>
                <a:gd name="T83" fmla="*/ 41 w 41"/>
                <a:gd name="T84" fmla="*/ 72 h 72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41" h="72">
                  <a:moveTo>
                    <a:pt x="39" y="1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39" y="6"/>
                    <a:pt x="37" y="12"/>
                    <a:pt x="33" y="17"/>
                  </a:cubicBezTo>
                  <a:cubicBezTo>
                    <a:pt x="29" y="22"/>
                    <a:pt x="24" y="26"/>
                    <a:pt x="20" y="28"/>
                  </a:cubicBezTo>
                  <a:cubicBezTo>
                    <a:pt x="15" y="30"/>
                    <a:pt x="12" y="33"/>
                    <a:pt x="9" y="37"/>
                  </a:cubicBezTo>
                  <a:cubicBezTo>
                    <a:pt x="8" y="40"/>
                    <a:pt x="8" y="42"/>
                    <a:pt x="7" y="44"/>
                  </a:cubicBezTo>
                  <a:cubicBezTo>
                    <a:pt x="7" y="46"/>
                    <a:pt x="7" y="48"/>
                    <a:pt x="7" y="50"/>
                  </a:cubicBezTo>
                  <a:cubicBezTo>
                    <a:pt x="7" y="50"/>
                    <a:pt x="6" y="51"/>
                    <a:pt x="6" y="52"/>
                  </a:cubicBezTo>
                  <a:cubicBezTo>
                    <a:pt x="5" y="54"/>
                    <a:pt x="3" y="57"/>
                    <a:pt x="2" y="60"/>
                  </a:cubicBezTo>
                  <a:cubicBezTo>
                    <a:pt x="1" y="62"/>
                    <a:pt x="0" y="65"/>
                    <a:pt x="0" y="67"/>
                  </a:cubicBezTo>
                  <a:cubicBezTo>
                    <a:pt x="0" y="69"/>
                    <a:pt x="0" y="70"/>
                    <a:pt x="1" y="71"/>
                  </a:cubicBezTo>
                  <a:cubicBezTo>
                    <a:pt x="2" y="71"/>
                    <a:pt x="3" y="72"/>
                    <a:pt x="4" y="72"/>
                  </a:cubicBezTo>
                  <a:cubicBezTo>
                    <a:pt x="4" y="72"/>
                    <a:pt x="5" y="72"/>
                    <a:pt x="5" y="71"/>
                  </a:cubicBezTo>
                  <a:cubicBezTo>
                    <a:pt x="5" y="71"/>
                    <a:pt x="5" y="70"/>
                    <a:pt x="4" y="70"/>
                  </a:cubicBezTo>
                  <a:cubicBezTo>
                    <a:pt x="3" y="70"/>
                    <a:pt x="3" y="70"/>
                    <a:pt x="3" y="69"/>
                  </a:cubicBezTo>
                  <a:cubicBezTo>
                    <a:pt x="2" y="69"/>
                    <a:pt x="2" y="68"/>
                    <a:pt x="2" y="67"/>
                  </a:cubicBezTo>
                  <a:cubicBezTo>
                    <a:pt x="2" y="65"/>
                    <a:pt x="4" y="61"/>
                    <a:pt x="5" y="58"/>
                  </a:cubicBezTo>
                  <a:cubicBezTo>
                    <a:pt x="6" y="56"/>
                    <a:pt x="7" y="55"/>
                    <a:pt x="7" y="53"/>
                  </a:cubicBezTo>
                  <a:cubicBezTo>
                    <a:pt x="8" y="52"/>
                    <a:pt x="9" y="51"/>
                    <a:pt x="9" y="50"/>
                  </a:cubicBezTo>
                  <a:cubicBezTo>
                    <a:pt x="9" y="48"/>
                    <a:pt x="9" y="46"/>
                    <a:pt x="9" y="44"/>
                  </a:cubicBezTo>
                  <a:cubicBezTo>
                    <a:pt x="10" y="42"/>
                    <a:pt x="10" y="40"/>
                    <a:pt x="11" y="38"/>
                  </a:cubicBezTo>
                  <a:cubicBezTo>
                    <a:pt x="14" y="34"/>
                    <a:pt x="16" y="32"/>
                    <a:pt x="20" y="30"/>
                  </a:cubicBezTo>
                  <a:cubicBezTo>
                    <a:pt x="26" y="28"/>
                    <a:pt x="31" y="23"/>
                    <a:pt x="35" y="18"/>
                  </a:cubicBezTo>
                  <a:cubicBezTo>
                    <a:pt x="39" y="13"/>
                    <a:pt x="41" y="7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0" y="0"/>
                    <a:pt x="39" y="0"/>
                    <a:pt x="3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Freeform 133">
              <a:extLst>
                <a:ext uri="{FF2B5EF4-FFF2-40B4-BE49-F238E27FC236}">
                  <a16:creationId xmlns:a16="http://schemas.microsoft.com/office/drawing/2014/main" id="{916AA09C-650C-4266-A222-5973C129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965"/>
              <a:ext cx="13" cy="34"/>
            </a:xfrm>
            <a:custGeom>
              <a:avLst/>
              <a:gdLst>
                <a:gd name="T0" fmla="*/ 4 w 12"/>
                <a:gd name="T1" fmla="*/ 2 h 32"/>
                <a:gd name="T2" fmla="*/ 13 w 12"/>
                <a:gd name="T3" fmla="*/ 22 h 32"/>
                <a:gd name="T4" fmla="*/ 13 w 12"/>
                <a:gd name="T5" fmla="*/ 23 h 32"/>
                <a:gd name="T6" fmla="*/ 11 w 12"/>
                <a:gd name="T7" fmla="*/ 33 h 32"/>
                <a:gd name="T8" fmla="*/ 3 w 12"/>
                <a:gd name="T9" fmla="*/ 36 h 32"/>
                <a:gd name="T10" fmla="*/ 2 w 12"/>
                <a:gd name="T11" fmla="*/ 36 h 32"/>
                <a:gd name="T12" fmla="*/ 1 w 12"/>
                <a:gd name="T13" fmla="*/ 36 h 32"/>
                <a:gd name="T14" fmla="*/ 1 w 12"/>
                <a:gd name="T15" fmla="*/ 38 h 32"/>
                <a:gd name="T16" fmla="*/ 3 w 12"/>
                <a:gd name="T17" fmla="*/ 38 h 32"/>
                <a:gd name="T18" fmla="*/ 12 w 12"/>
                <a:gd name="T19" fmla="*/ 34 h 32"/>
                <a:gd name="T20" fmla="*/ 15 w 12"/>
                <a:gd name="T21" fmla="*/ 24 h 32"/>
                <a:gd name="T22" fmla="*/ 15 w 12"/>
                <a:gd name="T23" fmla="*/ 22 h 32"/>
                <a:gd name="T24" fmla="*/ 9 w 12"/>
                <a:gd name="T25" fmla="*/ 1 h 32"/>
                <a:gd name="T26" fmla="*/ 5 w 12"/>
                <a:gd name="T27" fmla="*/ 0 h 32"/>
                <a:gd name="T28" fmla="*/ 4 w 12"/>
                <a:gd name="T29" fmla="*/ 2 h 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2"/>
                <a:gd name="T46" fmla="*/ 0 h 32"/>
                <a:gd name="T47" fmla="*/ 12 w 12"/>
                <a:gd name="T48" fmla="*/ 32 h 3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2" h="32">
                  <a:moveTo>
                    <a:pt x="4" y="2"/>
                  </a:moveTo>
                  <a:cubicBezTo>
                    <a:pt x="7" y="6"/>
                    <a:pt x="10" y="13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3"/>
                    <a:pt x="9" y="25"/>
                    <a:pt x="8" y="27"/>
                  </a:cubicBezTo>
                  <a:cubicBezTo>
                    <a:pt x="7" y="29"/>
                    <a:pt x="5" y="30"/>
                    <a:pt x="3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1" y="29"/>
                    <a:pt x="1" y="30"/>
                    <a:pt x="1" y="30"/>
                  </a:cubicBezTo>
                  <a:cubicBezTo>
                    <a:pt x="0" y="31"/>
                    <a:pt x="1" y="31"/>
                    <a:pt x="1" y="32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6" y="32"/>
                    <a:pt x="8" y="30"/>
                    <a:pt x="9" y="28"/>
                  </a:cubicBezTo>
                  <a:cubicBezTo>
                    <a:pt x="11" y="26"/>
                    <a:pt x="11" y="23"/>
                    <a:pt x="12" y="21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2"/>
                    <a:pt x="9" y="5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1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Freeform 134">
              <a:extLst>
                <a:ext uri="{FF2B5EF4-FFF2-40B4-BE49-F238E27FC236}">
                  <a16:creationId xmlns:a16="http://schemas.microsoft.com/office/drawing/2014/main" id="{71F6B1E7-0A03-4EFB-9CA9-B16A97CE3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969"/>
              <a:ext cx="10" cy="19"/>
            </a:xfrm>
            <a:custGeom>
              <a:avLst/>
              <a:gdLst>
                <a:gd name="T0" fmla="*/ 1 w 10"/>
                <a:gd name="T1" fmla="*/ 5 h 18"/>
                <a:gd name="T2" fmla="*/ 8 w 10"/>
                <a:gd name="T3" fmla="*/ 4 h 18"/>
                <a:gd name="T4" fmla="*/ 8 w 10"/>
                <a:gd name="T5" fmla="*/ 21 h 18"/>
                <a:gd name="T6" fmla="*/ 5 w 10"/>
                <a:gd name="T7" fmla="*/ 7 h 18"/>
                <a:gd name="T8" fmla="*/ 1 w 10"/>
                <a:gd name="T9" fmla="*/ 5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"/>
                <a:gd name="T16" fmla="*/ 0 h 18"/>
                <a:gd name="T17" fmla="*/ 10 w 10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" h="18">
                  <a:moveTo>
                    <a:pt x="1" y="5"/>
                  </a:moveTo>
                  <a:cubicBezTo>
                    <a:pt x="0" y="0"/>
                    <a:pt x="6" y="0"/>
                    <a:pt x="8" y="4"/>
                  </a:cubicBezTo>
                  <a:cubicBezTo>
                    <a:pt x="9" y="8"/>
                    <a:pt x="10" y="14"/>
                    <a:pt x="8" y="18"/>
                  </a:cubicBezTo>
                  <a:cubicBezTo>
                    <a:pt x="5" y="17"/>
                    <a:pt x="6" y="9"/>
                    <a:pt x="5" y="7"/>
                  </a:cubicBezTo>
                  <a:cubicBezTo>
                    <a:pt x="3" y="7"/>
                    <a:pt x="2" y="6"/>
                    <a:pt x="1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Freeform 135">
              <a:extLst>
                <a:ext uri="{FF2B5EF4-FFF2-40B4-BE49-F238E27FC236}">
                  <a16:creationId xmlns:a16="http://schemas.microsoft.com/office/drawing/2014/main" id="{FF99F013-A5D6-4C6E-8860-1F54C5FE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964"/>
              <a:ext cx="10" cy="23"/>
            </a:xfrm>
            <a:custGeom>
              <a:avLst/>
              <a:gdLst>
                <a:gd name="T0" fmla="*/ 2 w 10"/>
                <a:gd name="T1" fmla="*/ 23 h 22"/>
                <a:gd name="T2" fmla="*/ 4 w 10"/>
                <a:gd name="T3" fmla="*/ 2 h 22"/>
                <a:gd name="T4" fmla="*/ 4 w 10"/>
                <a:gd name="T5" fmla="*/ 10 h 22"/>
                <a:gd name="T6" fmla="*/ 2 w 10"/>
                <a:gd name="T7" fmla="*/ 25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22"/>
                <a:gd name="T14" fmla="*/ 10 w 10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22">
                  <a:moveTo>
                    <a:pt x="2" y="20"/>
                  </a:moveTo>
                  <a:cubicBezTo>
                    <a:pt x="4" y="18"/>
                    <a:pt x="10" y="0"/>
                    <a:pt x="4" y="2"/>
                  </a:cubicBezTo>
                  <a:cubicBezTo>
                    <a:pt x="0" y="3"/>
                    <a:pt x="4" y="8"/>
                    <a:pt x="4" y="10"/>
                  </a:cubicBezTo>
                  <a:cubicBezTo>
                    <a:pt x="5" y="13"/>
                    <a:pt x="4" y="20"/>
                    <a:pt x="2" y="2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Freeform 136">
              <a:extLst>
                <a:ext uri="{FF2B5EF4-FFF2-40B4-BE49-F238E27FC236}">
                  <a16:creationId xmlns:a16="http://schemas.microsoft.com/office/drawing/2014/main" id="{3AB79D0F-BF7E-4C9F-87C8-4DB20CE3F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919"/>
              <a:ext cx="22" cy="39"/>
            </a:xfrm>
            <a:custGeom>
              <a:avLst/>
              <a:gdLst>
                <a:gd name="T0" fmla="*/ 22 w 21"/>
                <a:gd name="T1" fmla="*/ 1 h 37"/>
                <a:gd name="T2" fmla="*/ 8 w 21"/>
                <a:gd name="T3" fmla="*/ 21 h 37"/>
                <a:gd name="T4" fmla="*/ 4 w 21"/>
                <a:gd name="T5" fmla="*/ 23 h 37"/>
                <a:gd name="T6" fmla="*/ 1 w 21"/>
                <a:gd name="T7" fmla="*/ 27 h 37"/>
                <a:gd name="T8" fmla="*/ 1 w 21"/>
                <a:gd name="T9" fmla="*/ 34 h 37"/>
                <a:gd name="T10" fmla="*/ 1 w 21"/>
                <a:gd name="T11" fmla="*/ 38 h 37"/>
                <a:gd name="T12" fmla="*/ 1 w 21"/>
                <a:gd name="T13" fmla="*/ 41 h 37"/>
                <a:gd name="T14" fmla="*/ 1 w 21"/>
                <a:gd name="T15" fmla="*/ 42 h 37"/>
                <a:gd name="T16" fmla="*/ 2 w 21"/>
                <a:gd name="T17" fmla="*/ 42 h 37"/>
                <a:gd name="T18" fmla="*/ 3 w 21"/>
                <a:gd name="T19" fmla="*/ 38 h 37"/>
                <a:gd name="T20" fmla="*/ 3 w 21"/>
                <a:gd name="T21" fmla="*/ 34 h 37"/>
                <a:gd name="T22" fmla="*/ 3 w 21"/>
                <a:gd name="T23" fmla="*/ 28 h 37"/>
                <a:gd name="T24" fmla="*/ 6 w 21"/>
                <a:gd name="T25" fmla="*/ 25 h 37"/>
                <a:gd name="T26" fmla="*/ 9 w 21"/>
                <a:gd name="T27" fmla="*/ 22 h 37"/>
                <a:gd name="T28" fmla="*/ 24 w 21"/>
                <a:gd name="T29" fmla="*/ 2 h 37"/>
                <a:gd name="T30" fmla="*/ 23 w 21"/>
                <a:gd name="T31" fmla="*/ 0 h 37"/>
                <a:gd name="T32" fmla="*/ 22 w 21"/>
                <a:gd name="T33" fmla="*/ 1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1"/>
                <a:gd name="T52" fmla="*/ 0 h 37"/>
                <a:gd name="T53" fmla="*/ 21 w 21"/>
                <a:gd name="T54" fmla="*/ 37 h 3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1" h="37">
                  <a:moveTo>
                    <a:pt x="19" y="1"/>
                  </a:moveTo>
                  <a:cubicBezTo>
                    <a:pt x="16" y="7"/>
                    <a:pt x="13" y="12"/>
                    <a:pt x="8" y="18"/>
                  </a:cubicBezTo>
                  <a:cubicBezTo>
                    <a:pt x="7" y="18"/>
                    <a:pt x="6" y="19"/>
                    <a:pt x="4" y="20"/>
                  </a:cubicBezTo>
                  <a:cubicBezTo>
                    <a:pt x="3" y="21"/>
                    <a:pt x="2" y="23"/>
                    <a:pt x="1" y="24"/>
                  </a:cubicBezTo>
                  <a:cubicBezTo>
                    <a:pt x="1" y="25"/>
                    <a:pt x="1" y="27"/>
                    <a:pt x="1" y="28"/>
                  </a:cubicBezTo>
                  <a:cubicBezTo>
                    <a:pt x="1" y="30"/>
                    <a:pt x="1" y="31"/>
                    <a:pt x="1" y="32"/>
                  </a:cubicBezTo>
                  <a:cubicBezTo>
                    <a:pt x="1" y="33"/>
                    <a:pt x="1" y="34"/>
                    <a:pt x="1" y="35"/>
                  </a:cubicBezTo>
                  <a:cubicBezTo>
                    <a:pt x="0" y="36"/>
                    <a:pt x="1" y="36"/>
                    <a:pt x="1" y="36"/>
                  </a:cubicBezTo>
                  <a:cubicBezTo>
                    <a:pt x="2" y="37"/>
                    <a:pt x="2" y="36"/>
                    <a:pt x="2" y="36"/>
                  </a:cubicBezTo>
                  <a:cubicBezTo>
                    <a:pt x="3" y="35"/>
                    <a:pt x="3" y="33"/>
                    <a:pt x="3" y="32"/>
                  </a:cubicBezTo>
                  <a:cubicBezTo>
                    <a:pt x="3" y="31"/>
                    <a:pt x="3" y="29"/>
                    <a:pt x="3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4" y="24"/>
                    <a:pt x="5" y="23"/>
                    <a:pt x="6" y="22"/>
                  </a:cubicBezTo>
                  <a:cubicBezTo>
                    <a:pt x="7" y="21"/>
                    <a:pt x="8" y="20"/>
                    <a:pt x="9" y="19"/>
                  </a:cubicBezTo>
                  <a:cubicBezTo>
                    <a:pt x="14" y="13"/>
                    <a:pt x="17" y="8"/>
                    <a:pt x="21" y="2"/>
                  </a:cubicBezTo>
                  <a:cubicBezTo>
                    <a:pt x="21" y="1"/>
                    <a:pt x="21" y="1"/>
                    <a:pt x="20" y="0"/>
                  </a:cubicBezTo>
                  <a:cubicBezTo>
                    <a:pt x="20" y="0"/>
                    <a:pt x="19" y="0"/>
                    <a:pt x="1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Freeform 137">
              <a:extLst>
                <a:ext uri="{FF2B5EF4-FFF2-40B4-BE49-F238E27FC236}">
                  <a16:creationId xmlns:a16="http://schemas.microsoft.com/office/drawing/2014/main" id="{9A76FB31-54E9-49C8-B448-A33819A1C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928"/>
              <a:ext cx="43" cy="8"/>
            </a:xfrm>
            <a:custGeom>
              <a:avLst/>
              <a:gdLst>
                <a:gd name="T0" fmla="*/ 43 w 41"/>
                <a:gd name="T1" fmla="*/ 8 h 8"/>
                <a:gd name="T2" fmla="*/ 43 w 41"/>
                <a:gd name="T3" fmla="*/ 8 h 8"/>
                <a:gd name="T4" fmla="*/ 41 w 41"/>
                <a:gd name="T5" fmla="*/ 1 h 8"/>
                <a:gd name="T6" fmla="*/ 33 w 41"/>
                <a:gd name="T7" fmla="*/ 4 h 8"/>
                <a:gd name="T8" fmla="*/ 27 w 41"/>
                <a:gd name="T9" fmla="*/ 5 h 8"/>
                <a:gd name="T10" fmla="*/ 0 w 41"/>
                <a:gd name="T11" fmla="*/ 6 h 8"/>
                <a:gd name="T12" fmla="*/ 9 w 41"/>
                <a:gd name="T13" fmla="*/ 8 h 8"/>
                <a:gd name="T14" fmla="*/ 21 w 41"/>
                <a:gd name="T15" fmla="*/ 7 h 8"/>
                <a:gd name="T16" fmla="*/ 31 w 41"/>
                <a:gd name="T17" fmla="*/ 6 h 8"/>
                <a:gd name="T18" fmla="*/ 42 w 41"/>
                <a:gd name="T19" fmla="*/ 8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1"/>
                <a:gd name="T31" fmla="*/ 0 h 8"/>
                <a:gd name="T32" fmla="*/ 41 w 41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1" h="8">
                  <a:moveTo>
                    <a:pt x="37" y="8"/>
                  </a:moveTo>
                  <a:cubicBezTo>
                    <a:pt x="36" y="8"/>
                    <a:pt x="36" y="8"/>
                    <a:pt x="37" y="8"/>
                  </a:cubicBezTo>
                  <a:cubicBezTo>
                    <a:pt x="41" y="7"/>
                    <a:pt x="39" y="0"/>
                    <a:pt x="35" y="1"/>
                  </a:cubicBezTo>
                  <a:cubicBezTo>
                    <a:pt x="33" y="2"/>
                    <a:pt x="31" y="3"/>
                    <a:pt x="29" y="4"/>
                  </a:cubicBezTo>
                  <a:cubicBezTo>
                    <a:pt x="27" y="4"/>
                    <a:pt x="25" y="5"/>
                    <a:pt x="24" y="5"/>
                  </a:cubicBezTo>
                  <a:cubicBezTo>
                    <a:pt x="16" y="6"/>
                    <a:pt x="8" y="5"/>
                    <a:pt x="0" y="6"/>
                  </a:cubicBezTo>
                  <a:cubicBezTo>
                    <a:pt x="1" y="8"/>
                    <a:pt x="7" y="8"/>
                    <a:pt x="9" y="8"/>
                  </a:cubicBezTo>
                  <a:cubicBezTo>
                    <a:pt x="12" y="8"/>
                    <a:pt x="15" y="8"/>
                    <a:pt x="18" y="7"/>
                  </a:cubicBezTo>
                  <a:cubicBezTo>
                    <a:pt x="22" y="7"/>
                    <a:pt x="25" y="7"/>
                    <a:pt x="28" y="6"/>
                  </a:cubicBezTo>
                  <a:cubicBezTo>
                    <a:pt x="31" y="6"/>
                    <a:pt x="33" y="7"/>
                    <a:pt x="36" y="8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Freeform 138">
              <a:extLst>
                <a:ext uri="{FF2B5EF4-FFF2-40B4-BE49-F238E27FC236}">
                  <a16:creationId xmlns:a16="http://schemas.microsoft.com/office/drawing/2014/main" id="{2F3E19B8-EE04-408F-9C75-FDE3CD1ED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916"/>
              <a:ext cx="20" cy="19"/>
            </a:xfrm>
            <a:custGeom>
              <a:avLst/>
              <a:gdLst>
                <a:gd name="T0" fmla="*/ 2 w 19"/>
                <a:gd name="T1" fmla="*/ 20 h 18"/>
                <a:gd name="T2" fmla="*/ 1 w 19"/>
                <a:gd name="T3" fmla="*/ 17 h 18"/>
                <a:gd name="T4" fmla="*/ 2 w 19"/>
                <a:gd name="T5" fmla="*/ 15 h 18"/>
                <a:gd name="T6" fmla="*/ 6 w 19"/>
                <a:gd name="T7" fmla="*/ 7 h 18"/>
                <a:gd name="T8" fmla="*/ 22 w 19"/>
                <a:gd name="T9" fmla="*/ 1 h 18"/>
                <a:gd name="T10" fmla="*/ 22 w 19"/>
                <a:gd name="T11" fmla="*/ 0 h 18"/>
                <a:gd name="T12" fmla="*/ 22 w 19"/>
                <a:gd name="T13" fmla="*/ 0 h 18"/>
                <a:gd name="T14" fmla="*/ 6 w 19"/>
                <a:gd name="T15" fmla="*/ 7 h 18"/>
                <a:gd name="T16" fmla="*/ 1 w 19"/>
                <a:gd name="T17" fmla="*/ 15 h 18"/>
                <a:gd name="T18" fmla="*/ 0 w 19"/>
                <a:gd name="T19" fmla="*/ 17 h 18"/>
                <a:gd name="T20" fmla="*/ 1 w 19"/>
                <a:gd name="T21" fmla="*/ 20 h 18"/>
                <a:gd name="T22" fmla="*/ 1 w 19"/>
                <a:gd name="T23" fmla="*/ 21 h 18"/>
                <a:gd name="T24" fmla="*/ 2 w 19"/>
                <a:gd name="T25" fmla="*/ 2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"/>
                <a:gd name="T40" fmla="*/ 0 h 18"/>
                <a:gd name="T41" fmla="*/ 19 w 19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" h="18">
                  <a:moveTo>
                    <a:pt x="2" y="17"/>
                  </a:moveTo>
                  <a:cubicBezTo>
                    <a:pt x="2" y="16"/>
                    <a:pt x="1" y="15"/>
                    <a:pt x="1" y="14"/>
                  </a:cubicBezTo>
                  <a:cubicBezTo>
                    <a:pt x="1" y="13"/>
                    <a:pt x="1" y="13"/>
                    <a:pt x="2" y="12"/>
                  </a:cubicBezTo>
                  <a:cubicBezTo>
                    <a:pt x="2" y="11"/>
                    <a:pt x="4" y="9"/>
                    <a:pt x="6" y="7"/>
                  </a:cubicBezTo>
                  <a:cubicBezTo>
                    <a:pt x="10" y="5"/>
                    <a:pt x="15" y="3"/>
                    <a:pt x="19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2"/>
                    <a:pt x="9" y="4"/>
                    <a:pt x="6" y="7"/>
                  </a:cubicBezTo>
                  <a:cubicBezTo>
                    <a:pt x="4" y="8"/>
                    <a:pt x="2" y="10"/>
                    <a:pt x="1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5"/>
                    <a:pt x="1" y="16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lnTo>
                    <a:pt x="2" y="1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Freeform 139">
              <a:extLst>
                <a:ext uri="{FF2B5EF4-FFF2-40B4-BE49-F238E27FC236}">
                  <a16:creationId xmlns:a16="http://schemas.microsoft.com/office/drawing/2014/main" id="{91709238-00E1-4A6E-96FC-E2DA0EEC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914"/>
              <a:ext cx="6" cy="10"/>
            </a:xfrm>
            <a:custGeom>
              <a:avLst/>
              <a:gdLst>
                <a:gd name="T0" fmla="*/ 1 w 6"/>
                <a:gd name="T1" fmla="*/ 10 h 10"/>
                <a:gd name="T2" fmla="*/ 6 w 6"/>
                <a:gd name="T3" fmla="*/ 0 h 10"/>
                <a:gd name="T4" fmla="*/ 6 w 6"/>
                <a:gd name="T5" fmla="*/ 0 h 10"/>
                <a:gd name="T6" fmla="*/ 6 w 6"/>
                <a:gd name="T7" fmla="*/ 0 h 10"/>
                <a:gd name="T8" fmla="*/ 0 w 6"/>
                <a:gd name="T9" fmla="*/ 9 h 10"/>
                <a:gd name="T10" fmla="*/ 0 w 6"/>
                <a:gd name="T11" fmla="*/ 10 h 10"/>
                <a:gd name="T12" fmla="*/ 1 w 6"/>
                <a:gd name="T13" fmla="*/ 1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0"/>
                <a:gd name="T23" fmla="*/ 6 w 6"/>
                <a:gd name="T24" fmla="*/ 10 h 1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0">
                  <a:moveTo>
                    <a:pt x="1" y="10"/>
                  </a:moveTo>
                  <a:cubicBezTo>
                    <a:pt x="3" y="7"/>
                    <a:pt x="4" y="3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2" y="6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Freeform 140">
              <a:extLst>
                <a:ext uri="{FF2B5EF4-FFF2-40B4-BE49-F238E27FC236}">
                  <a16:creationId xmlns:a16="http://schemas.microsoft.com/office/drawing/2014/main" id="{32065994-A9FE-4FD7-A369-7035E00C6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942"/>
              <a:ext cx="46" cy="37"/>
            </a:xfrm>
            <a:custGeom>
              <a:avLst/>
              <a:gdLst>
                <a:gd name="T0" fmla="*/ 3 w 44"/>
                <a:gd name="T1" fmla="*/ 2 h 35"/>
                <a:gd name="T2" fmla="*/ 1 w 44"/>
                <a:gd name="T3" fmla="*/ 8 h 35"/>
                <a:gd name="T4" fmla="*/ 7 w 44"/>
                <a:gd name="T5" fmla="*/ 13 h 35"/>
                <a:gd name="T6" fmla="*/ 22 w 44"/>
                <a:gd name="T7" fmla="*/ 18 h 35"/>
                <a:gd name="T8" fmla="*/ 47 w 44"/>
                <a:gd name="T9" fmla="*/ 37 h 35"/>
                <a:gd name="T10" fmla="*/ 50 w 44"/>
                <a:gd name="T11" fmla="*/ 41 h 35"/>
                <a:gd name="T12" fmla="*/ 26 w 44"/>
                <a:gd name="T13" fmla="*/ 16 h 35"/>
                <a:gd name="T14" fmla="*/ 16 w 44"/>
                <a:gd name="T15" fmla="*/ 6 h 35"/>
                <a:gd name="T16" fmla="*/ 3 w 44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4"/>
                <a:gd name="T28" fmla="*/ 0 h 35"/>
                <a:gd name="T29" fmla="*/ 44 w 44"/>
                <a:gd name="T30" fmla="*/ 35 h 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4" h="35">
                  <a:moveTo>
                    <a:pt x="3" y="2"/>
                  </a:moveTo>
                  <a:cubicBezTo>
                    <a:pt x="1" y="3"/>
                    <a:pt x="0" y="6"/>
                    <a:pt x="1" y="8"/>
                  </a:cubicBezTo>
                  <a:cubicBezTo>
                    <a:pt x="2" y="10"/>
                    <a:pt x="5" y="10"/>
                    <a:pt x="7" y="10"/>
                  </a:cubicBezTo>
                  <a:cubicBezTo>
                    <a:pt x="11" y="11"/>
                    <a:pt x="15" y="13"/>
                    <a:pt x="19" y="15"/>
                  </a:cubicBezTo>
                  <a:cubicBezTo>
                    <a:pt x="27" y="18"/>
                    <a:pt x="34" y="24"/>
                    <a:pt x="41" y="31"/>
                  </a:cubicBezTo>
                  <a:cubicBezTo>
                    <a:pt x="42" y="32"/>
                    <a:pt x="43" y="34"/>
                    <a:pt x="44" y="35"/>
                  </a:cubicBezTo>
                  <a:cubicBezTo>
                    <a:pt x="40" y="24"/>
                    <a:pt x="33" y="19"/>
                    <a:pt x="23" y="13"/>
                  </a:cubicBezTo>
                  <a:cubicBezTo>
                    <a:pt x="20" y="10"/>
                    <a:pt x="17" y="8"/>
                    <a:pt x="13" y="6"/>
                  </a:cubicBezTo>
                  <a:cubicBezTo>
                    <a:pt x="11" y="5"/>
                    <a:pt x="5" y="0"/>
                    <a:pt x="3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Freeform 141">
              <a:extLst>
                <a:ext uri="{FF2B5EF4-FFF2-40B4-BE49-F238E27FC236}">
                  <a16:creationId xmlns:a16="http://schemas.microsoft.com/office/drawing/2014/main" id="{02DED155-80F6-448C-8340-49B1420B7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3" y="940"/>
              <a:ext cx="15" cy="38"/>
            </a:xfrm>
            <a:custGeom>
              <a:avLst/>
              <a:gdLst>
                <a:gd name="T0" fmla="*/ 17 w 14"/>
                <a:gd name="T1" fmla="*/ 41 h 36"/>
                <a:gd name="T2" fmla="*/ 17 w 14"/>
                <a:gd name="T3" fmla="*/ 36 h 36"/>
                <a:gd name="T4" fmla="*/ 13 w 14"/>
                <a:gd name="T5" fmla="*/ 18 h 36"/>
                <a:gd name="T6" fmla="*/ 1 w 14"/>
                <a:gd name="T7" fmla="*/ 0 h 36"/>
                <a:gd name="T8" fmla="*/ 0 w 14"/>
                <a:gd name="T9" fmla="*/ 0 h 36"/>
                <a:gd name="T10" fmla="*/ 0 w 14"/>
                <a:gd name="T11" fmla="*/ 0 h 36"/>
                <a:gd name="T12" fmla="*/ 12 w 14"/>
                <a:gd name="T13" fmla="*/ 19 h 36"/>
                <a:gd name="T14" fmla="*/ 16 w 14"/>
                <a:gd name="T15" fmla="*/ 36 h 36"/>
                <a:gd name="T16" fmla="*/ 16 w 14"/>
                <a:gd name="T17" fmla="*/ 41 h 36"/>
                <a:gd name="T18" fmla="*/ 16 w 14"/>
                <a:gd name="T19" fmla="*/ 42 h 36"/>
                <a:gd name="T20" fmla="*/ 17 w 14"/>
                <a:gd name="T21" fmla="*/ 41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4"/>
                <a:gd name="T34" fmla="*/ 0 h 36"/>
                <a:gd name="T35" fmla="*/ 14 w 14"/>
                <a:gd name="T36" fmla="*/ 36 h 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4" h="36">
                  <a:moveTo>
                    <a:pt x="14" y="35"/>
                  </a:moveTo>
                  <a:cubicBezTo>
                    <a:pt x="14" y="34"/>
                    <a:pt x="14" y="32"/>
                    <a:pt x="14" y="30"/>
                  </a:cubicBezTo>
                  <a:cubicBezTo>
                    <a:pt x="14" y="25"/>
                    <a:pt x="13" y="20"/>
                    <a:pt x="10" y="15"/>
                  </a:cubicBezTo>
                  <a:cubicBezTo>
                    <a:pt x="7" y="10"/>
                    <a:pt x="5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0"/>
                    <a:pt x="9" y="16"/>
                  </a:cubicBezTo>
                  <a:cubicBezTo>
                    <a:pt x="12" y="21"/>
                    <a:pt x="13" y="25"/>
                    <a:pt x="13" y="30"/>
                  </a:cubicBezTo>
                  <a:cubicBezTo>
                    <a:pt x="13" y="32"/>
                    <a:pt x="13" y="33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lnTo>
                    <a:pt x="14" y="35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Freeform 142">
              <a:extLst>
                <a:ext uri="{FF2B5EF4-FFF2-40B4-BE49-F238E27FC236}">
                  <a16:creationId xmlns:a16="http://schemas.microsoft.com/office/drawing/2014/main" id="{9F1D3071-31E0-4C57-9C24-5D3206182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948"/>
              <a:ext cx="4" cy="26"/>
            </a:xfrm>
            <a:custGeom>
              <a:avLst/>
              <a:gdLst>
                <a:gd name="T0" fmla="*/ 1 w 3"/>
                <a:gd name="T1" fmla="*/ 30 h 24"/>
                <a:gd name="T2" fmla="*/ 7 w 3"/>
                <a:gd name="T3" fmla="*/ 15 h 24"/>
                <a:gd name="T4" fmla="*/ 7 w 3"/>
                <a:gd name="T5" fmla="*/ 5 h 24"/>
                <a:gd name="T6" fmla="*/ 5 w 3"/>
                <a:gd name="T7" fmla="*/ 0 h 24"/>
                <a:gd name="T8" fmla="*/ 5 w 3"/>
                <a:gd name="T9" fmla="*/ 0 h 24"/>
                <a:gd name="T10" fmla="*/ 5 w 3"/>
                <a:gd name="T11" fmla="*/ 0 h 24"/>
                <a:gd name="T12" fmla="*/ 5 w 3"/>
                <a:gd name="T13" fmla="*/ 5 h 24"/>
                <a:gd name="T14" fmla="*/ 5 w 3"/>
                <a:gd name="T15" fmla="*/ 14 h 24"/>
                <a:gd name="T16" fmla="*/ 0 w 3"/>
                <a:gd name="T17" fmla="*/ 29 h 24"/>
                <a:gd name="T18" fmla="*/ 1 w 3"/>
                <a:gd name="T19" fmla="*/ 30 h 24"/>
                <a:gd name="T20" fmla="*/ 1 w 3"/>
                <a:gd name="T21" fmla="*/ 30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4"/>
                <a:gd name="T35" fmla="*/ 3 w 3"/>
                <a:gd name="T36" fmla="*/ 24 h 2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4">
                  <a:moveTo>
                    <a:pt x="1" y="24"/>
                  </a:moveTo>
                  <a:cubicBezTo>
                    <a:pt x="2" y="20"/>
                    <a:pt x="3" y="14"/>
                    <a:pt x="3" y="12"/>
                  </a:cubicBezTo>
                  <a:cubicBezTo>
                    <a:pt x="3" y="10"/>
                    <a:pt x="3" y="7"/>
                    <a:pt x="3" y="5"/>
                  </a:cubicBezTo>
                  <a:cubicBezTo>
                    <a:pt x="3" y="3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3"/>
                    <a:pt x="2" y="5"/>
                  </a:cubicBezTo>
                  <a:cubicBezTo>
                    <a:pt x="2" y="7"/>
                    <a:pt x="2" y="10"/>
                    <a:pt x="2" y="11"/>
                  </a:cubicBezTo>
                  <a:cubicBezTo>
                    <a:pt x="2" y="14"/>
                    <a:pt x="1" y="20"/>
                    <a:pt x="0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Freeform 143">
              <a:extLst>
                <a:ext uri="{FF2B5EF4-FFF2-40B4-BE49-F238E27FC236}">
                  <a16:creationId xmlns:a16="http://schemas.microsoft.com/office/drawing/2014/main" id="{28FADDA8-13F3-403A-9616-9E12E2A34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981"/>
              <a:ext cx="13" cy="21"/>
            </a:xfrm>
            <a:custGeom>
              <a:avLst/>
              <a:gdLst>
                <a:gd name="T0" fmla="*/ 0 w 13"/>
                <a:gd name="T1" fmla="*/ 5 h 20"/>
                <a:gd name="T2" fmla="*/ 6 w 13"/>
                <a:gd name="T3" fmla="*/ 9 h 20"/>
                <a:gd name="T4" fmla="*/ 12 w 13"/>
                <a:gd name="T5" fmla="*/ 23 h 20"/>
                <a:gd name="T6" fmla="*/ 1 w 13"/>
                <a:gd name="T7" fmla="*/ 5 h 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20"/>
                <a:gd name="T14" fmla="*/ 13 w 13"/>
                <a:gd name="T15" fmla="*/ 20 h 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20">
                  <a:moveTo>
                    <a:pt x="0" y="5"/>
                  </a:moveTo>
                  <a:cubicBezTo>
                    <a:pt x="0" y="0"/>
                    <a:pt x="5" y="8"/>
                    <a:pt x="6" y="9"/>
                  </a:cubicBezTo>
                  <a:cubicBezTo>
                    <a:pt x="9" y="12"/>
                    <a:pt x="13" y="15"/>
                    <a:pt x="12" y="20"/>
                  </a:cubicBezTo>
                  <a:cubicBezTo>
                    <a:pt x="9" y="15"/>
                    <a:pt x="6" y="9"/>
                    <a:pt x="1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Freeform 144">
              <a:extLst>
                <a:ext uri="{FF2B5EF4-FFF2-40B4-BE49-F238E27FC236}">
                  <a16:creationId xmlns:a16="http://schemas.microsoft.com/office/drawing/2014/main" id="{888F1A32-90BD-4001-B914-6C2A9D910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979"/>
              <a:ext cx="36" cy="15"/>
            </a:xfrm>
            <a:custGeom>
              <a:avLst/>
              <a:gdLst>
                <a:gd name="T0" fmla="*/ 3 w 35"/>
                <a:gd name="T1" fmla="*/ 0 h 15"/>
                <a:gd name="T2" fmla="*/ 5 w 35"/>
                <a:gd name="T3" fmla="*/ 5 h 15"/>
                <a:gd name="T4" fmla="*/ 16 w 35"/>
                <a:gd name="T5" fmla="*/ 8 h 15"/>
                <a:gd name="T6" fmla="*/ 32 w 35"/>
                <a:gd name="T7" fmla="*/ 12 h 15"/>
                <a:gd name="T8" fmla="*/ 38 w 35"/>
                <a:gd name="T9" fmla="*/ 15 h 15"/>
                <a:gd name="T10" fmla="*/ 15 w 35"/>
                <a:gd name="T11" fmla="*/ 4 h 15"/>
                <a:gd name="T12" fmla="*/ 2 w 35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15"/>
                <a:gd name="T23" fmla="*/ 35 w 35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15">
                  <a:moveTo>
                    <a:pt x="3" y="0"/>
                  </a:moveTo>
                  <a:cubicBezTo>
                    <a:pt x="0" y="2"/>
                    <a:pt x="3" y="4"/>
                    <a:pt x="5" y="5"/>
                  </a:cubicBezTo>
                  <a:cubicBezTo>
                    <a:pt x="9" y="6"/>
                    <a:pt x="13" y="7"/>
                    <a:pt x="16" y="8"/>
                  </a:cubicBezTo>
                  <a:cubicBezTo>
                    <a:pt x="21" y="9"/>
                    <a:pt x="25" y="10"/>
                    <a:pt x="29" y="12"/>
                  </a:cubicBezTo>
                  <a:cubicBezTo>
                    <a:pt x="31" y="12"/>
                    <a:pt x="34" y="13"/>
                    <a:pt x="35" y="15"/>
                  </a:cubicBezTo>
                  <a:cubicBezTo>
                    <a:pt x="29" y="10"/>
                    <a:pt x="22" y="7"/>
                    <a:pt x="15" y="4"/>
                  </a:cubicBezTo>
                  <a:cubicBezTo>
                    <a:pt x="11" y="3"/>
                    <a:pt x="6" y="2"/>
                    <a:pt x="2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Freeform 145">
              <a:extLst>
                <a:ext uri="{FF2B5EF4-FFF2-40B4-BE49-F238E27FC236}">
                  <a16:creationId xmlns:a16="http://schemas.microsoft.com/office/drawing/2014/main" id="{31044B6F-BC22-422F-826F-E24A67EA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978"/>
              <a:ext cx="22" cy="101"/>
            </a:xfrm>
            <a:custGeom>
              <a:avLst/>
              <a:gdLst>
                <a:gd name="T0" fmla="*/ 3 w 21"/>
                <a:gd name="T1" fmla="*/ 3 h 97"/>
                <a:gd name="T2" fmla="*/ 19 w 21"/>
                <a:gd name="T3" fmla="*/ 28 h 97"/>
                <a:gd name="T4" fmla="*/ 20 w 21"/>
                <a:gd name="T5" fmla="*/ 58 h 97"/>
                <a:gd name="T6" fmla="*/ 10 w 21"/>
                <a:gd name="T7" fmla="*/ 87 h 97"/>
                <a:gd name="T8" fmla="*/ 0 w 21"/>
                <a:gd name="T9" fmla="*/ 109 h 97"/>
                <a:gd name="T10" fmla="*/ 19 w 21"/>
                <a:gd name="T11" fmla="*/ 73 h 97"/>
                <a:gd name="T12" fmla="*/ 22 w 21"/>
                <a:gd name="T13" fmla="*/ 50 h 97"/>
                <a:gd name="T14" fmla="*/ 16 w 21"/>
                <a:gd name="T15" fmla="*/ 10 h 97"/>
                <a:gd name="T16" fmla="*/ 8 w 21"/>
                <a:gd name="T17" fmla="*/ 3 h 97"/>
                <a:gd name="T18" fmla="*/ 3 w 21"/>
                <a:gd name="T19" fmla="*/ 3 h 9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97"/>
                <a:gd name="T32" fmla="*/ 21 w 21"/>
                <a:gd name="T33" fmla="*/ 97 h 9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97">
                  <a:moveTo>
                    <a:pt x="3" y="3"/>
                  </a:moveTo>
                  <a:cubicBezTo>
                    <a:pt x="11" y="2"/>
                    <a:pt x="14" y="19"/>
                    <a:pt x="16" y="25"/>
                  </a:cubicBezTo>
                  <a:cubicBezTo>
                    <a:pt x="18" y="34"/>
                    <a:pt x="18" y="43"/>
                    <a:pt x="17" y="52"/>
                  </a:cubicBezTo>
                  <a:cubicBezTo>
                    <a:pt x="16" y="61"/>
                    <a:pt x="14" y="70"/>
                    <a:pt x="10" y="78"/>
                  </a:cubicBezTo>
                  <a:cubicBezTo>
                    <a:pt x="7" y="85"/>
                    <a:pt x="3" y="91"/>
                    <a:pt x="0" y="97"/>
                  </a:cubicBezTo>
                  <a:cubicBezTo>
                    <a:pt x="9" y="87"/>
                    <a:pt x="14" y="77"/>
                    <a:pt x="16" y="64"/>
                  </a:cubicBezTo>
                  <a:cubicBezTo>
                    <a:pt x="18" y="58"/>
                    <a:pt x="19" y="51"/>
                    <a:pt x="19" y="44"/>
                  </a:cubicBezTo>
                  <a:cubicBezTo>
                    <a:pt x="21" y="32"/>
                    <a:pt x="17" y="21"/>
                    <a:pt x="13" y="10"/>
                  </a:cubicBezTo>
                  <a:cubicBezTo>
                    <a:pt x="12" y="8"/>
                    <a:pt x="10" y="5"/>
                    <a:pt x="8" y="3"/>
                  </a:cubicBezTo>
                  <a:cubicBezTo>
                    <a:pt x="6" y="0"/>
                    <a:pt x="0" y="1"/>
                    <a:pt x="3" y="3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Freeform 146">
              <a:extLst>
                <a:ext uri="{FF2B5EF4-FFF2-40B4-BE49-F238E27FC236}">
                  <a16:creationId xmlns:a16="http://schemas.microsoft.com/office/drawing/2014/main" id="{17167E7F-A3AA-4068-BB36-4C040E4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2" y="1022"/>
              <a:ext cx="20" cy="40"/>
            </a:xfrm>
            <a:custGeom>
              <a:avLst/>
              <a:gdLst>
                <a:gd name="T0" fmla="*/ 18 w 19"/>
                <a:gd name="T1" fmla="*/ 0 h 39"/>
                <a:gd name="T2" fmla="*/ 16 w 19"/>
                <a:gd name="T3" fmla="*/ 9 h 39"/>
                <a:gd name="T4" fmla="*/ 13 w 19"/>
                <a:gd name="T5" fmla="*/ 24 h 39"/>
                <a:gd name="T6" fmla="*/ 0 w 19"/>
                <a:gd name="T7" fmla="*/ 42 h 39"/>
                <a:gd name="T8" fmla="*/ 17 w 19"/>
                <a:gd name="T9" fmla="*/ 15 h 39"/>
                <a:gd name="T10" fmla="*/ 19 w 19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"/>
                <a:gd name="T19" fmla="*/ 0 h 39"/>
                <a:gd name="T20" fmla="*/ 19 w 19"/>
                <a:gd name="T21" fmla="*/ 39 h 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" h="39">
                  <a:moveTo>
                    <a:pt x="15" y="0"/>
                  </a:moveTo>
                  <a:cubicBezTo>
                    <a:pt x="14" y="1"/>
                    <a:pt x="14" y="7"/>
                    <a:pt x="13" y="9"/>
                  </a:cubicBezTo>
                  <a:cubicBezTo>
                    <a:pt x="12" y="13"/>
                    <a:pt x="11" y="17"/>
                    <a:pt x="10" y="21"/>
                  </a:cubicBezTo>
                  <a:cubicBezTo>
                    <a:pt x="7" y="27"/>
                    <a:pt x="5" y="34"/>
                    <a:pt x="0" y="39"/>
                  </a:cubicBezTo>
                  <a:cubicBezTo>
                    <a:pt x="5" y="31"/>
                    <a:pt x="11" y="24"/>
                    <a:pt x="14" y="15"/>
                  </a:cubicBezTo>
                  <a:cubicBezTo>
                    <a:pt x="15" y="11"/>
                    <a:pt x="19" y="4"/>
                    <a:pt x="16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Freeform 147">
              <a:extLst>
                <a:ext uri="{FF2B5EF4-FFF2-40B4-BE49-F238E27FC236}">
                  <a16:creationId xmlns:a16="http://schemas.microsoft.com/office/drawing/2014/main" id="{28348B00-8985-4F77-A86C-8EB9809D5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972"/>
              <a:ext cx="27" cy="40"/>
            </a:xfrm>
            <a:custGeom>
              <a:avLst/>
              <a:gdLst>
                <a:gd name="T0" fmla="*/ 28 w 26"/>
                <a:gd name="T1" fmla="*/ 8 h 38"/>
                <a:gd name="T2" fmla="*/ 16 w 26"/>
                <a:gd name="T3" fmla="*/ 16 h 38"/>
                <a:gd name="T4" fmla="*/ 0 w 26"/>
                <a:gd name="T5" fmla="*/ 44 h 38"/>
                <a:gd name="T6" fmla="*/ 5 w 26"/>
                <a:gd name="T7" fmla="*/ 27 h 38"/>
                <a:gd name="T8" fmla="*/ 11 w 26"/>
                <a:gd name="T9" fmla="*/ 18 h 38"/>
                <a:gd name="T10" fmla="*/ 20 w 26"/>
                <a:gd name="T11" fmla="*/ 6 h 38"/>
                <a:gd name="T12" fmla="*/ 29 w 26"/>
                <a:gd name="T13" fmla="*/ 9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38"/>
                <a:gd name="T23" fmla="*/ 26 w 26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38">
                  <a:moveTo>
                    <a:pt x="25" y="8"/>
                  </a:moveTo>
                  <a:cubicBezTo>
                    <a:pt x="25" y="0"/>
                    <a:pt x="14" y="11"/>
                    <a:pt x="13" y="13"/>
                  </a:cubicBezTo>
                  <a:cubicBezTo>
                    <a:pt x="8" y="20"/>
                    <a:pt x="4" y="29"/>
                    <a:pt x="0" y="38"/>
                  </a:cubicBezTo>
                  <a:cubicBezTo>
                    <a:pt x="0" y="33"/>
                    <a:pt x="3" y="28"/>
                    <a:pt x="5" y="24"/>
                  </a:cubicBezTo>
                  <a:cubicBezTo>
                    <a:pt x="7" y="21"/>
                    <a:pt x="8" y="18"/>
                    <a:pt x="11" y="15"/>
                  </a:cubicBezTo>
                  <a:cubicBezTo>
                    <a:pt x="13" y="12"/>
                    <a:pt x="15" y="9"/>
                    <a:pt x="17" y="6"/>
                  </a:cubicBezTo>
                  <a:cubicBezTo>
                    <a:pt x="21" y="2"/>
                    <a:pt x="26" y="2"/>
                    <a:pt x="26" y="9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Freeform 148">
              <a:extLst>
                <a:ext uri="{FF2B5EF4-FFF2-40B4-BE49-F238E27FC236}">
                  <a16:creationId xmlns:a16="http://schemas.microsoft.com/office/drawing/2014/main" id="{9ACF901A-845F-40B3-B6BE-B8BCE635C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915"/>
              <a:ext cx="17" cy="6"/>
            </a:xfrm>
            <a:custGeom>
              <a:avLst/>
              <a:gdLst>
                <a:gd name="T0" fmla="*/ 0 w 16"/>
                <a:gd name="T1" fmla="*/ 0 h 6"/>
                <a:gd name="T2" fmla="*/ 19 w 16"/>
                <a:gd name="T3" fmla="*/ 0 h 6"/>
                <a:gd name="T4" fmla="*/ 11 w 16"/>
                <a:gd name="T5" fmla="*/ 5 h 6"/>
                <a:gd name="T6" fmla="*/ 1 w 16"/>
                <a:gd name="T7" fmla="*/ 1 h 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6"/>
                <a:gd name="T14" fmla="*/ 16 w 16"/>
                <a:gd name="T15" fmla="*/ 6 h 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6">
                  <a:moveTo>
                    <a:pt x="0" y="0"/>
                  </a:moveTo>
                  <a:cubicBezTo>
                    <a:pt x="4" y="3"/>
                    <a:pt x="12" y="4"/>
                    <a:pt x="16" y="0"/>
                  </a:cubicBezTo>
                  <a:cubicBezTo>
                    <a:pt x="15" y="2"/>
                    <a:pt x="12" y="6"/>
                    <a:pt x="8" y="5"/>
                  </a:cubicBezTo>
                  <a:cubicBezTo>
                    <a:pt x="5" y="5"/>
                    <a:pt x="3" y="2"/>
                    <a:pt x="1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Freeform 149">
              <a:extLst>
                <a:ext uri="{FF2B5EF4-FFF2-40B4-BE49-F238E27FC236}">
                  <a16:creationId xmlns:a16="http://schemas.microsoft.com/office/drawing/2014/main" id="{A8461C2C-7EEA-4D24-91C3-20237B0DF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890"/>
              <a:ext cx="17" cy="17"/>
            </a:xfrm>
            <a:custGeom>
              <a:avLst/>
              <a:gdLst>
                <a:gd name="T0" fmla="*/ 19 w 16"/>
                <a:gd name="T1" fmla="*/ 5 h 16"/>
                <a:gd name="T2" fmla="*/ 0 w 16"/>
                <a:gd name="T3" fmla="*/ 19 h 16"/>
                <a:gd name="T4" fmla="*/ 18 w 16"/>
                <a:gd name="T5" fmla="*/ 5 h 16"/>
                <a:gd name="T6" fmla="*/ 0 60000 65536"/>
                <a:gd name="T7" fmla="*/ 0 60000 65536"/>
                <a:gd name="T8" fmla="*/ 0 60000 65536"/>
                <a:gd name="T9" fmla="*/ 0 w 16"/>
                <a:gd name="T10" fmla="*/ 0 h 16"/>
                <a:gd name="T11" fmla="*/ 16 w 16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6">
                  <a:moveTo>
                    <a:pt x="16" y="5"/>
                  </a:moveTo>
                  <a:cubicBezTo>
                    <a:pt x="11" y="1"/>
                    <a:pt x="2" y="13"/>
                    <a:pt x="0" y="16"/>
                  </a:cubicBezTo>
                  <a:cubicBezTo>
                    <a:pt x="0" y="12"/>
                    <a:pt x="9" y="0"/>
                    <a:pt x="15" y="5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Freeform 150">
              <a:extLst>
                <a:ext uri="{FF2B5EF4-FFF2-40B4-BE49-F238E27FC236}">
                  <a16:creationId xmlns:a16="http://schemas.microsoft.com/office/drawing/2014/main" id="{FD853A0B-6DA7-492E-8326-F80FE2B0C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888"/>
              <a:ext cx="8" cy="15"/>
            </a:xfrm>
            <a:custGeom>
              <a:avLst/>
              <a:gdLst>
                <a:gd name="T0" fmla="*/ 0 w 7"/>
                <a:gd name="T1" fmla="*/ 1 h 14"/>
                <a:gd name="T2" fmla="*/ 8 w 7"/>
                <a:gd name="T3" fmla="*/ 17 h 14"/>
                <a:gd name="T4" fmla="*/ 2 w 7"/>
                <a:gd name="T5" fmla="*/ 1 h 14"/>
                <a:gd name="T6" fmla="*/ 0 60000 65536"/>
                <a:gd name="T7" fmla="*/ 0 60000 65536"/>
                <a:gd name="T8" fmla="*/ 0 60000 65536"/>
                <a:gd name="T9" fmla="*/ 0 w 7"/>
                <a:gd name="T10" fmla="*/ 0 h 14"/>
                <a:gd name="T11" fmla="*/ 7 w 7"/>
                <a:gd name="T12" fmla="*/ 14 h 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14">
                  <a:moveTo>
                    <a:pt x="0" y="1"/>
                  </a:moveTo>
                  <a:cubicBezTo>
                    <a:pt x="7" y="0"/>
                    <a:pt x="5" y="10"/>
                    <a:pt x="5" y="14"/>
                  </a:cubicBezTo>
                  <a:cubicBezTo>
                    <a:pt x="3" y="10"/>
                    <a:pt x="6" y="4"/>
                    <a:pt x="2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Freeform 151">
              <a:extLst>
                <a:ext uri="{FF2B5EF4-FFF2-40B4-BE49-F238E27FC236}">
                  <a16:creationId xmlns:a16="http://schemas.microsoft.com/office/drawing/2014/main" id="{81F7BC63-3452-47D4-85DA-AABCB1B63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914"/>
              <a:ext cx="11" cy="6"/>
            </a:xfrm>
            <a:custGeom>
              <a:avLst/>
              <a:gdLst>
                <a:gd name="T0" fmla="*/ 0 w 10"/>
                <a:gd name="T1" fmla="*/ 6 h 6"/>
                <a:gd name="T2" fmla="*/ 13 w 10"/>
                <a:gd name="T3" fmla="*/ 4 h 6"/>
                <a:gd name="T4" fmla="*/ 1 w 10"/>
                <a:gd name="T5" fmla="*/ 6 h 6"/>
                <a:gd name="T6" fmla="*/ 0 60000 65536"/>
                <a:gd name="T7" fmla="*/ 0 60000 65536"/>
                <a:gd name="T8" fmla="*/ 0 60000 65536"/>
                <a:gd name="T9" fmla="*/ 0 w 10"/>
                <a:gd name="T10" fmla="*/ 0 h 6"/>
                <a:gd name="T11" fmla="*/ 10 w 10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" h="6">
                  <a:moveTo>
                    <a:pt x="0" y="6"/>
                  </a:moveTo>
                  <a:cubicBezTo>
                    <a:pt x="1" y="2"/>
                    <a:pt x="10" y="0"/>
                    <a:pt x="10" y="4"/>
                  </a:cubicBezTo>
                  <a:cubicBezTo>
                    <a:pt x="6" y="5"/>
                    <a:pt x="4" y="4"/>
                    <a:pt x="1" y="6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Freeform 152">
              <a:extLst>
                <a:ext uri="{FF2B5EF4-FFF2-40B4-BE49-F238E27FC236}">
                  <a16:creationId xmlns:a16="http://schemas.microsoft.com/office/drawing/2014/main" id="{160382A5-AD7C-417C-BF8E-48AA3C40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144"/>
              <a:ext cx="81" cy="95"/>
            </a:xfrm>
            <a:custGeom>
              <a:avLst/>
              <a:gdLst>
                <a:gd name="T0" fmla="*/ 48 w 77"/>
                <a:gd name="T1" fmla="*/ 0 h 91"/>
                <a:gd name="T2" fmla="*/ 86 w 77"/>
                <a:gd name="T3" fmla="*/ 3 h 91"/>
                <a:gd name="T4" fmla="*/ 73 w 77"/>
                <a:gd name="T5" fmla="*/ 23 h 91"/>
                <a:gd name="T6" fmla="*/ 48 w 77"/>
                <a:gd name="T7" fmla="*/ 41 h 91"/>
                <a:gd name="T8" fmla="*/ 43 w 77"/>
                <a:gd name="T9" fmla="*/ 54 h 91"/>
                <a:gd name="T10" fmla="*/ 21 w 77"/>
                <a:gd name="T11" fmla="*/ 77 h 91"/>
                <a:gd name="T12" fmla="*/ 33 w 77"/>
                <a:gd name="T13" fmla="*/ 100 h 91"/>
                <a:gd name="T14" fmla="*/ 13 w 77"/>
                <a:gd name="T15" fmla="*/ 90 h 91"/>
                <a:gd name="T16" fmla="*/ 6 w 77"/>
                <a:gd name="T17" fmla="*/ 72 h 91"/>
                <a:gd name="T18" fmla="*/ 18 w 77"/>
                <a:gd name="T19" fmla="*/ 51 h 91"/>
                <a:gd name="T20" fmla="*/ 27 w 77"/>
                <a:gd name="T21" fmla="*/ 29 h 91"/>
                <a:gd name="T22" fmla="*/ 23 w 77"/>
                <a:gd name="T23" fmla="*/ 27 h 91"/>
                <a:gd name="T24" fmla="*/ 48 w 77"/>
                <a:gd name="T25" fmla="*/ 0 h 9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77"/>
                <a:gd name="T40" fmla="*/ 0 h 91"/>
                <a:gd name="T41" fmla="*/ 77 w 77"/>
                <a:gd name="T42" fmla="*/ 91 h 9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77" h="91">
                  <a:moveTo>
                    <a:pt x="42" y="0"/>
                  </a:moveTo>
                  <a:cubicBezTo>
                    <a:pt x="42" y="0"/>
                    <a:pt x="59" y="12"/>
                    <a:pt x="74" y="3"/>
                  </a:cubicBezTo>
                  <a:cubicBezTo>
                    <a:pt x="74" y="3"/>
                    <a:pt x="77" y="11"/>
                    <a:pt x="63" y="20"/>
                  </a:cubicBezTo>
                  <a:cubicBezTo>
                    <a:pt x="49" y="28"/>
                    <a:pt x="40" y="31"/>
                    <a:pt x="42" y="35"/>
                  </a:cubicBezTo>
                  <a:cubicBezTo>
                    <a:pt x="45" y="40"/>
                    <a:pt x="43" y="42"/>
                    <a:pt x="37" y="48"/>
                  </a:cubicBezTo>
                  <a:cubicBezTo>
                    <a:pt x="30" y="54"/>
                    <a:pt x="18" y="58"/>
                    <a:pt x="18" y="68"/>
                  </a:cubicBezTo>
                  <a:cubicBezTo>
                    <a:pt x="19" y="79"/>
                    <a:pt x="19" y="87"/>
                    <a:pt x="28" y="88"/>
                  </a:cubicBezTo>
                  <a:cubicBezTo>
                    <a:pt x="28" y="88"/>
                    <a:pt x="11" y="91"/>
                    <a:pt x="10" y="79"/>
                  </a:cubicBezTo>
                  <a:cubicBezTo>
                    <a:pt x="10" y="67"/>
                    <a:pt x="0" y="79"/>
                    <a:pt x="6" y="63"/>
                  </a:cubicBezTo>
                  <a:cubicBezTo>
                    <a:pt x="11" y="48"/>
                    <a:pt x="7" y="57"/>
                    <a:pt x="15" y="45"/>
                  </a:cubicBezTo>
                  <a:cubicBezTo>
                    <a:pt x="23" y="33"/>
                    <a:pt x="23" y="32"/>
                    <a:pt x="24" y="26"/>
                  </a:cubicBezTo>
                  <a:cubicBezTo>
                    <a:pt x="26" y="20"/>
                    <a:pt x="20" y="24"/>
                    <a:pt x="20" y="24"/>
                  </a:cubicBezTo>
                  <a:cubicBezTo>
                    <a:pt x="20" y="24"/>
                    <a:pt x="39" y="8"/>
                    <a:pt x="42" y="0"/>
                  </a:cubicBezTo>
                  <a:close/>
                </a:path>
              </a:pathLst>
            </a:custGeom>
            <a:solidFill>
              <a:srgbClr val="7040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Freeform 153">
              <a:extLst>
                <a:ext uri="{FF2B5EF4-FFF2-40B4-BE49-F238E27FC236}">
                  <a16:creationId xmlns:a16="http://schemas.microsoft.com/office/drawing/2014/main" id="{01EFCBB8-47C8-4401-A6EE-1C28DD1B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5" y="1141"/>
              <a:ext cx="75" cy="95"/>
            </a:xfrm>
            <a:custGeom>
              <a:avLst/>
              <a:gdLst>
                <a:gd name="T0" fmla="*/ 45 w 72"/>
                <a:gd name="T1" fmla="*/ 3 h 91"/>
                <a:gd name="T2" fmla="*/ 81 w 72"/>
                <a:gd name="T3" fmla="*/ 6 h 91"/>
                <a:gd name="T4" fmla="*/ 79 w 72"/>
                <a:gd name="T5" fmla="*/ 5 h 91"/>
                <a:gd name="T6" fmla="*/ 79 w 72"/>
                <a:gd name="T7" fmla="*/ 5 h 91"/>
                <a:gd name="T8" fmla="*/ 79 w 72"/>
                <a:gd name="T9" fmla="*/ 5 h 91"/>
                <a:gd name="T10" fmla="*/ 79 w 72"/>
                <a:gd name="T11" fmla="*/ 6 h 91"/>
                <a:gd name="T12" fmla="*/ 50 w 72"/>
                <a:gd name="T13" fmla="*/ 33 h 91"/>
                <a:gd name="T14" fmla="*/ 44 w 72"/>
                <a:gd name="T15" fmla="*/ 42 h 91"/>
                <a:gd name="T16" fmla="*/ 45 w 72"/>
                <a:gd name="T17" fmla="*/ 47 h 91"/>
                <a:gd name="T18" fmla="*/ 36 w 72"/>
                <a:gd name="T19" fmla="*/ 55 h 91"/>
                <a:gd name="T20" fmla="*/ 17 w 72"/>
                <a:gd name="T21" fmla="*/ 79 h 91"/>
                <a:gd name="T22" fmla="*/ 19 w 72"/>
                <a:gd name="T23" fmla="*/ 96 h 91"/>
                <a:gd name="T24" fmla="*/ 28 w 72"/>
                <a:gd name="T25" fmla="*/ 103 h 91"/>
                <a:gd name="T26" fmla="*/ 28 w 72"/>
                <a:gd name="T27" fmla="*/ 101 h 91"/>
                <a:gd name="T28" fmla="*/ 24 w 72"/>
                <a:gd name="T29" fmla="*/ 101 h 91"/>
                <a:gd name="T30" fmla="*/ 8 w 72"/>
                <a:gd name="T31" fmla="*/ 93 h 91"/>
                <a:gd name="T32" fmla="*/ 3 w 72"/>
                <a:gd name="T33" fmla="*/ 84 h 91"/>
                <a:gd name="T34" fmla="*/ 2 w 72"/>
                <a:gd name="T35" fmla="*/ 81 h 91"/>
                <a:gd name="T36" fmla="*/ 7 w 72"/>
                <a:gd name="T37" fmla="*/ 64 h 91"/>
                <a:gd name="T38" fmla="*/ 23 w 72"/>
                <a:gd name="T39" fmla="*/ 42 h 91"/>
                <a:gd name="T40" fmla="*/ 26 w 72"/>
                <a:gd name="T41" fmla="*/ 29 h 91"/>
                <a:gd name="T42" fmla="*/ 23 w 72"/>
                <a:gd name="T43" fmla="*/ 26 h 91"/>
                <a:gd name="T44" fmla="*/ 20 w 72"/>
                <a:gd name="T45" fmla="*/ 28 h 91"/>
                <a:gd name="T46" fmla="*/ 21 w 72"/>
                <a:gd name="T47" fmla="*/ 30 h 91"/>
                <a:gd name="T48" fmla="*/ 46 w 72"/>
                <a:gd name="T49" fmla="*/ 2 h 91"/>
                <a:gd name="T50" fmla="*/ 45 w 72"/>
                <a:gd name="T51" fmla="*/ 3 h 91"/>
                <a:gd name="T52" fmla="*/ 44 w 72"/>
                <a:gd name="T53" fmla="*/ 1 h 91"/>
                <a:gd name="T54" fmla="*/ 23 w 72"/>
                <a:gd name="T55" fmla="*/ 25 h 91"/>
                <a:gd name="T56" fmla="*/ 21 w 72"/>
                <a:gd name="T57" fmla="*/ 30 h 91"/>
                <a:gd name="T58" fmla="*/ 23 w 72"/>
                <a:gd name="T59" fmla="*/ 28 h 91"/>
                <a:gd name="T60" fmla="*/ 24 w 72"/>
                <a:gd name="T61" fmla="*/ 29 h 91"/>
                <a:gd name="T62" fmla="*/ 22 w 72"/>
                <a:gd name="T63" fmla="*/ 41 h 91"/>
                <a:gd name="T64" fmla="*/ 5 w 72"/>
                <a:gd name="T65" fmla="*/ 63 h 91"/>
                <a:gd name="T66" fmla="*/ 0 w 72"/>
                <a:gd name="T67" fmla="*/ 81 h 91"/>
                <a:gd name="T68" fmla="*/ 2 w 72"/>
                <a:gd name="T69" fmla="*/ 85 h 91"/>
                <a:gd name="T70" fmla="*/ 6 w 72"/>
                <a:gd name="T71" fmla="*/ 93 h 91"/>
                <a:gd name="T72" fmla="*/ 24 w 72"/>
                <a:gd name="T73" fmla="*/ 103 h 91"/>
                <a:gd name="T74" fmla="*/ 28 w 72"/>
                <a:gd name="T75" fmla="*/ 101 h 91"/>
                <a:gd name="T76" fmla="*/ 20 w 72"/>
                <a:gd name="T77" fmla="*/ 93 h 91"/>
                <a:gd name="T78" fmla="*/ 19 w 72"/>
                <a:gd name="T79" fmla="*/ 79 h 91"/>
                <a:gd name="T80" fmla="*/ 38 w 72"/>
                <a:gd name="T81" fmla="*/ 57 h 91"/>
                <a:gd name="T82" fmla="*/ 47 w 72"/>
                <a:gd name="T83" fmla="*/ 47 h 91"/>
                <a:gd name="T84" fmla="*/ 46 w 72"/>
                <a:gd name="T85" fmla="*/ 42 h 91"/>
                <a:gd name="T86" fmla="*/ 54 w 72"/>
                <a:gd name="T87" fmla="*/ 33 h 91"/>
                <a:gd name="T88" fmla="*/ 81 w 72"/>
                <a:gd name="T89" fmla="*/ 6 h 91"/>
                <a:gd name="T90" fmla="*/ 81 w 72"/>
                <a:gd name="T91" fmla="*/ 3 h 91"/>
                <a:gd name="T92" fmla="*/ 67 w 72"/>
                <a:gd name="T93" fmla="*/ 7 h 91"/>
                <a:gd name="T94" fmla="*/ 47 w 72"/>
                <a:gd name="T95" fmla="*/ 2 h 91"/>
                <a:gd name="T96" fmla="*/ 46 w 72"/>
                <a:gd name="T97" fmla="*/ 1 h 91"/>
                <a:gd name="T98" fmla="*/ 44 w 72"/>
                <a:gd name="T99" fmla="*/ 1 h 9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72"/>
                <a:gd name="T151" fmla="*/ 0 h 91"/>
                <a:gd name="T152" fmla="*/ 72 w 72"/>
                <a:gd name="T153" fmla="*/ 91 h 9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72" h="91">
                  <a:moveTo>
                    <a:pt x="39" y="2"/>
                  </a:move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47" y="9"/>
                    <a:pt x="59" y="9"/>
                  </a:cubicBezTo>
                  <a:cubicBezTo>
                    <a:pt x="63" y="9"/>
                    <a:pt x="67" y="8"/>
                    <a:pt x="72" y="6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9"/>
                    <a:pt x="69" y="15"/>
                    <a:pt x="59" y="21"/>
                  </a:cubicBezTo>
                  <a:cubicBezTo>
                    <a:pt x="53" y="25"/>
                    <a:pt x="48" y="27"/>
                    <a:pt x="44" y="30"/>
                  </a:cubicBezTo>
                  <a:cubicBezTo>
                    <a:pt x="42" y="31"/>
                    <a:pt x="41" y="32"/>
                    <a:pt x="40" y="33"/>
                  </a:cubicBezTo>
                  <a:cubicBezTo>
                    <a:pt x="39" y="34"/>
                    <a:pt x="38" y="35"/>
                    <a:pt x="38" y="36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9" y="39"/>
                    <a:pt x="39" y="40"/>
                    <a:pt x="39" y="41"/>
                  </a:cubicBezTo>
                  <a:cubicBezTo>
                    <a:pt x="39" y="42"/>
                    <a:pt x="39" y="43"/>
                    <a:pt x="38" y="44"/>
                  </a:cubicBezTo>
                  <a:cubicBezTo>
                    <a:pt x="37" y="46"/>
                    <a:pt x="35" y="47"/>
                    <a:pt x="33" y="49"/>
                  </a:cubicBezTo>
                  <a:cubicBezTo>
                    <a:pt x="30" y="52"/>
                    <a:pt x="25" y="55"/>
                    <a:pt x="21" y="58"/>
                  </a:cubicBezTo>
                  <a:cubicBezTo>
                    <a:pt x="18" y="61"/>
                    <a:pt x="14" y="65"/>
                    <a:pt x="14" y="70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6"/>
                    <a:pt x="15" y="80"/>
                    <a:pt x="16" y="84"/>
                  </a:cubicBezTo>
                  <a:cubicBezTo>
                    <a:pt x="17" y="86"/>
                    <a:pt x="18" y="88"/>
                    <a:pt x="19" y="89"/>
                  </a:cubicBezTo>
                  <a:cubicBezTo>
                    <a:pt x="20" y="90"/>
                    <a:pt x="22" y="91"/>
                    <a:pt x="25" y="91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5" y="89"/>
                    <a:pt x="24" y="89"/>
                    <a:pt x="24" y="89"/>
                  </a:cubicBezTo>
                  <a:cubicBezTo>
                    <a:pt x="23" y="89"/>
                    <a:pt x="22" y="89"/>
                    <a:pt x="21" y="89"/>
                  </a:cubicBezTo>
                  <a:cubicBezTo>
                    <a:pt x="18" y="89"/>
                    <a:pt x="15" y="89"/>
                    <a:pt x="13" y="88"/>
                  </a:cubicBezTo>
                  <a:cubicBezTo>
                    <a:pt x="10" y="87"/>
                    <a:pt x="8" y="85"/>
                    <a:pt x="8" y="81"/>
                  </a:cubicBezTo>
                  <a:cubicBezTo>
                    <a:pt x="8" y="79"/>
                    <a:pt x="8" y="77"/>
                    <a:pt x="7" y="76"/>
                  </a:cubicBezTo>
                  <a:cubicBezTo>
                    <a:pt x="6" y="74"/>
                    <a:pt x="4" y="74"/>
                    <a:pt x="3" y="74"/>
                  </a:cubicBezTo>
                  <a:cubicBezTo>
                    <a:pt x="3" y="74"/>
                    <a:pt x="2" y="73"/>
                    <a:pt x="2" y="73"/>
                  </a:cubicBezTo>
                  <a:cubicBezTo>
                    <a:pt x="2" y="73"/>
                    <a:pt x="2" y="73"/>
                    <a:pt x="2" y="72"/>
                  </a:cubicBezTo>
                  <a:cubicBezTo>
                    <a:pt x="2" y="71"/>
                    <a:pt x="2" y="69"/>
                    <a:pt x="3" y="66"/>
                  </a:cubicBezTo>
                  <a:cubicBezTo>
                    <a:pt x="6" y="58"/>
                    <a:pt x="7" y="56"/>
                    <a:pt x="7" y="56"/>
                  </a:cubicBezTo>
                  <a:cubicBezTo>
                    <a:pt x="8" y="55"/>
                    <a:pt x="9" y="54"/>
                    <a:pt x="13" y="48"/>
                  </a:cubicBezTo>
                  <a:cubicBezTo>
                    <a:pt x="17" y="42"/>
                    <a:pt x="19" y="38"/>
                    <a:pt x="20" y="36"/>
                  </a:cubicBezTo>
                  <a:cubicBezTo>
                    <a:pt x="22" y="33"/>
                    <a:pt x="22" y="31"/>
                    <a:pt x="22" y="28"/>
                  </a:cubicBezTo>
                  <a:cubicBezTo>
                    <a:pt x="23" y="27"/>
                    <a:pt x="23" y="27"/>
                    <a:pt x="23" y="26"/>
                  </a:cubicBezTo>
                  <a:cubicBezTo>
                    <a:pt x="23" y="26"/>
                    <a:pt x="22" y="25"/>
                    <a:pt x="22" y="24"/>
                  </a:cubicBezTo>
                  <a:cubicBezTo>
                    <a:pt x="22" y="24"/>
                    <a:pt x="21" y="23"/>
                    <a:pt x="20" y="23"/>
                  </a:cubicBezTo>
                  <a:cubicBezTo>
                    <a:pt x="19" y="23"/>
                    <a:pt x="19" y="24"/>
                    <a:pt x="18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23" y="23"/>
                    <a:pt x="28" y="18"/>
                  </a:cubicBezTo>
                  <a:cubicBezTo>
                    <a:pt x="33" y="13"/>
                    <a:pt x="39" y="7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7" y="5"/>
                    <a:pt x="32" y="11"/>
                    <a:pt x="27" y="16"/>
                  </a:cubicBezTo>
                  <a:cubicBezTo>
                    <a:pt x="24" y="19"/>
                    <a:pt x="22" y="21"/>
                    <a:pt x="20" y="22"/>
                  </a:cubicBezTo>
                  <a:cubicBezTo>
                    <a:pt x="18" y="24"/>
                    <a:pt x="17" y="25"/>
                    <a:pt x="17" y="25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9" y="26"/>
                    <a:pt x="20" y="25"/>
                    <a:pt x="20" y="25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1" y="26"/>
                  </a:cubicBezTo>
                  <a:cubicBezTo>
                    <a:pt x="21" y="27"/>
                    <a:pt x="21" y="27"/>
                    <a:pt x="20" y="28"/>
                  </a:cubicBezTo>
                  <a:cubicBezTo>
                    <a:pt x="20" y="31"/>
                    <a:pt x="20" y="33"/>
                    <a:pt x="19" y="35"/>
                  </a:cubicBezTo>
                  <a:cubicBezTo>
                    <a:pt x="17" y="37"/>
                    <a:pt x="15" y="41"/>
                    <a:pt x="11" y="47"/>
                  </a:cubicBezTo>
                  <a:cubicBezTo>
                    <a:pt x="7" y="53"/>
                    <a:pt x="6" y="53"/>
                    <a:pt x="5" y="55"/>
                  </a:cubicBezTo>
                  <a:cubicBezTo>
                    <a:pt x="5" y="56"/>
                    <a:pt x="4" y="57"/>
                    <a:pt x="2" y="65"/>
                  </a:cubicBezTo>
                  <a:cubicBezTo>
                    <a:pt x="0" y="68"/>
                    <a:pt x="0" y="71"/>
                    <a:pt x="0" y="72"/>
                  </a:cubicBezTo>
                  <a:cubicBezTo>
                    <a:pt x="0" y="73"/>
                    <a:pt x="0" y="73"/>
                    <a:pt x="0" y="74"/>
                  </a:cubicBezTo>
                  <a:cubicBezTo>
                    <a:pt x="1" y="75"/>
                    <a:pt x="2" y="75"/>
                    <a:pt x="2" y="75"/>
                  </a:cubicBezTo>
                  <a:cubicBezTo>
                    <a:pt x="3" y="76"/>
                    <a:pt x="4" y="76"/>
                    <a:pt x="5" y="77"/>
                  </a:cubicBezTo>
                  <a:cubicBezTo>
                    <a:pt x="6" y="77"/>
                    <a:pt x="6" y="78"/>
                    <a:pt x="6" y="81"/>
                  </a:cubicBezTo>
                  <a:cubicBezTo>
                    <a:pt x="6" y="85"/>
                    <a:pt x="9" y="88"/>
                    <a:pt x="12" y="90"/>
                  </a:cubicBezTo>
                  <a:cubicBezTo>
                    <a:pt x="15" y="91"/>
                    <a:pt x="18" y="91"/>
                    <a:pt x="21" y="91"/>
                  </a:cubicBezTo>
                  <a:cubicBezTo>
                    <a:pt x="23" y="91"/>
                    <a:pt x="25" y="91"/>
                    <a:pt x="25" y="91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3" y="89"/>
                    <a:pt x="21" y="88"/>
                    <a:pt x="20" y="87"/>
                  </a:cubicBezTo>
                  <a:cubicBezTo>
                    <a:pt x="19" y="86"/>
                    <a:pt x="18" y="84"/>
                    <a:pt x="17" y="81"/>
                  </a:cubicBezTo>
                  <a:cubicBezTo>
                    <a:pt x="17" y="78"/>
                    <a:pt x="16" y="74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66"/>
                    <a:pt x="19" y="62"/>
                    <a:pt x="23" y="59"/>
                  </a:cubicBezTo>
                  <a:cubicBezTo>
                    <a:pt x="26" y="57"/>
                    <a:pt x="31" y="54"/>
                    <a:pt x="34" y="51"/>
                  </a:cubicBezTo>
                  <a:cubicBezTo>
                    <a:pt x="37" y="49"/>
                    <a:pt x="38" y="47"/>
                    <a:pt x="40" y="45"/>
                  </a:cubicBezTo>
                  <a:cubicBezTo>
                    <a:pt x="41" y="44"/>
                    <a:pt x="41" y="43"/>
                    <a:pt x="41" y="41"/>
                  </a:cubicBezTo>
                  <a:cubicBezTo>
                    <a:pt x="41" y="40"/>
                    <a:pt x="41" y="38"/>
                    <a:pt x="40" y="37"/>
                  </a:cubicBezTo>
                  <a:cubicBezTo>
                    <a:pt x="40" y="37"/>
                    <a:pt x="40" y="36"/>
                    <a:pt x="40" y="36"/>
                  </a:cubicBezTo>
                  <a:cubicBezTo>
                    <a:pt x="40" y="36"/>
                    <a:pt x="40" y="35"/>
                    <a:pt x="41" y="34"/>
                  </a:cubicBezTo>
                  <a:cubicBezTo>
                    <a:pt x="42" y="33"/>
                    <a:pt x="45" y="31"/>
                    <a:pt x="48" y="30"/>
                  </a:cubicBezTo>
                  <a:cubicBezTo>
                    <a:pt x="52" y="28"/>
                    <a:pt x="56" y="26"/>
                    <a:pt x="61" y="23"/>
                  </a:cubicBezTo>
                  <a:cubicBezTo>
                    <a:pt x="71" y="16"/>
                    <a:pt x="72" y="10"/>
                    <a:pt x="72" y="6"/>
                  </a:cubicBezTo>
                  <a:cubicBezTo>
                    <a:pt x="72" y="5"/>
                    <a:pt x="72" y="4"/>
                    <a:pt x="72" y="4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67" y="6"/>
                    <a:pt x="62" y="7"/>
                    <a:pt x="59" y="7"/>
                  </a:cubicBezTo>
                  <a:cubicBezTo>
                    <a:pt x="53" y="7"/>
                    <a:pt x="49" y="6"/>
                    <a:pt x="45" y="4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41" y="2"/>
                    <a:pt x="40" y="1"/>
                    <a:pt x="40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1"/>
                    <a:pt x="38" y="1"/>
                    <a:pt x="38" y="1"/>
                  </a:cubicBezTo>
                  <a:lnTo>
                    <a:pt x="39" y="2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Freeform 154">
              <a:extLst>
                <a:ext uri="{FF2B5EF4-FFF2-40B4-BE49-F238E27FC236}">
                  <a16:creationId xmlns:a16="http://schemas.microsoft.com/office/drawing/2014/main" id="{2B958D64-B330-4613-9CBE-831344DE5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1007"/>
              <a:ext cx="87" cy="55"/>
            </a:xfrm>
            <a:custGeom>
              <a:avLst/>
              <a:gdLst>
                <a:gd name="T0" fmla="*/ 1 w 83"/>
                <a:gd name="T1" fmla="*/ 25 h 53"/>
                <a:gd name="T2" fmla="*/ 17 w 83"/>
                <a:gd name="T3" fmla="*/ 10 h 53"/>
                <a:gd name="T4" fmla="*/ 32 w 83"/>
                <a:gd name="T5" fmla="*/ 2 h 53"/>
                <a:gd name="T6" fmla="*/ 44 w 83"/>
                <a:gd name="T7" fmla="*/ 3 h 53"/>
                <a:gd name="T8" fmla="*/ 71 w 83"/>
                <a:gd name="T9" fmla="*/ 13 h 53"/>
                <a:gd name="T10" fmla="*/ 86 w 83"/>
                <a:gd name="T11" fmla="*/ 30 h 53"/>
                <a:gd name="T12" fmla="*/ 93 w 83"/>
                <a:gd name="T13" fmla="*/ 52 h 53"/>
                <a:gd name="T14" fmla="*/ 92 w 83"/>
                <a:gd name="T15" fmla="*/ 58 h 53"/>
                <a:gd name="T16" fmla="*/ 93 w 83"/>
                <a:gd name="T17" fmla="*/ 59 h 53"/>
                <a:gd name="T18" fmla="*/ 94 w 83"/>
                <a:gd name="T19" fmla="*/ 58 h 53"/>
                <a:gd name="T20" fmla="*/ 95 w 83"/>
                <a:gd name="T21" fmla="*/ 52 h 53"/>
                <a:gd name="T22" fmla="*/ 87 w 83"/>
                <a:gd name="T23" fmla="*/ 29 h 53"/>
                <a:gd name="T24" fmla="*/ 72 w 83"/>
                <a:gd name="T25" fmla="*/ 12 h 53"/>
                <a:gd name="T26" fmla="*/ 44 w 83"/>
                <a:gd name="T27" fmla="*/ 1 h 53"/>
                <a:gd name="T28" fmla="*/ 32 w 83"/>
                <a:gd name="T29" fmla="*/ 0 h 53"/>
                <a:gd name="T30" fmla="*/ 15 w 83"/>
                <a:gd name="T31" fmla="*/ 9 h 53"/>
                <a:gd name="T32" fmla="*/ 5 w 83"/>
                <a:gd name="T33" fmla="*/ 21 h 53"/>
                <a:gd name="T34" fmla="*/ 2 w 83"/>
                <a:gd name="T35" fmla="*/ 22 h 53"/>
                <a:gd name="T36" fmla="*/ 1 w 83"/>
                <a:gd name="T37" fmla="*/ 23 h 53"/>
                <a:gd name="T38" fmla="*/ 1 w 83"/>
                <a:gd name="T39" fmla="*/ 23 h 53"/>
                <a:gd name="T40" fmla="*/ 1 w 83"/>
                <a:gd name="T41" fmla="*/ 23 h 53"/>
                <a:gd name="T42" fmla="*/ 0 w 83"/>
                <a:gd name="T43" fmla="*/ 24 h 53"/>
                <a:gd name="T44" fmla="*/ 1 w 83"/>
                <a:gd name="T45" fmla="*/ 25 h 5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83"/>
                <a:gd name="T70" fmla="*/ 0 h 53"/>
                <a:gd name="T71" fmla="*/ 83 w 83"/>
                <a:gd name="T72" fmla="*/ 53 h 53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83" h="53">
                  <a:moveTo>
                    <a:pt x="1" y="22"/>
                  </a:moveTo>
                  <a:cubicBezTo>
                    <a:pt x="1" y="21"/>
                    <a:pt x="9" y="19"/>
                    <a:pt x="14" y="10"/>
                  </a:cubicBezTo>
                  <a:cubicBezTo>
                    <a:pt x="18" y="4"/>
                    <a:pt x="23" y="2"/>
                    <a:pt x="29" y="2"/>
                  </a:cubicBezTo>
                  <a:cubicBezTo>
                    <a:pt x="32" y="2"/>
                    <a:pt x="35" y="2"/>
                    <a:pt x="38" y="3"/>
                  </a:cubicBezTo>
                  <a:cubicBezTo>
                    <a:pt x="48" y="6"/>
                    <a:pt x="55" y="7"/>
                    <a:pt x="62" y="13"/>
                  </a:cubicBezTo>
                  <a:cubicBezTo>
                    <a:pt x="65" y="16"/>
                    <a:pt x="70" y="21"/>
                    <a:pt x="74" y="27"/>
                  </a:cubicBezTo>
                  <a:cubicBezTo>
                    <a:pt x="78" y="33"/>
                    <a:pt x="81" y="40"/>
                    <a:pt x="81" y="46"/>
                  </a:cubicBezTo>
                  <a:cubicBezTo>
                    <a:pt x="81" y="48"/>
                    <a:pt x="81" y="50"/>
                    <a:pt x="80" y="52"/>
                  </a:cubicBezTo>
                  <a:cubicBezTo>
                    <a:pt x="80" y="52"/>
                    <a:pt x="80" y="53"/>
                    <a:pt x="81" y="53"/>
                  </a:cubicBezTo>
                  <a:cubicBezTo>
                    <a:pt x="81" y="53"/>
                    <a:pt x="82" y="53"/>
                    <a:pt x="82" y="52"/>
                  </a:cubicBezTo>
                  <a:cubicBezTo>
                    <a:pt x="83" y="50"/>
                    <a:pt x="83" y="48"/>
                    <a:pt x="83" y="46"/>
                  </a:cubicBezTo>
                  <a:cubicBezTo>
                    <a:pt x="83" y="39"/>
                    <a:pt x="80" y="32"/>
                    <a:pt x="75" y="26"/>
                  </a:cubicBezTo>
                  <a:cubicBezTo>
                    <a:pt x="71" y="20"/>
                    <a:pt x="66" y="15"/>
                    <a:pt x="63" y="12"/>
                  </a:cubicBezTo>
                  <a:cubicBezTo>
                    <a:pt x="56" y="5"/>
                    <a:pt x="49" y="4"/>
                    <a:pt x="38" y="1"/>
                  </a:cubicBezTo>
                  <a:cubicBezTo>
                    <a:pt x="35" y="0"/>
                    <a:pt x="32" y="0"/>
                    <a:pt x="29" y="0"/>
                  </a:cubicBezTo>
                  <a:cubicBezTo>
                    <a:pt x="22" y="0"/>
                    <a:pt x="16" y="2"/>
                    <a:pt x="12" y="9"/>
                  </a:cubicBezTo>
                  <a:cubicBezTo>
                    <a:pt x="10" y="13"/>
                    <a:pt x="7" y="16"/>
                    <a:pt x="5" y="18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Freeform 155">
              <a:extLst>
                <a:ext uri="{FF2B5EF4-FFF2-40B4-BE49-F238E27FC236}">
                  <a16:creationId xmlns:a16="http://schemas.microsoft.com/office/drawing/2014/main" id="{98BB4B7D-5B24-453D-B948-D9C868360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1048"/>
              <a:ext cx="6" cy="8"/>
            </a:xfrm>
            <a:custGeom>
              <a:avLst/>
              <a:gdLst>
                <a:gd name="T0" fmla="*/ 0 w 5"/>
                <a:gd name="T1" fmla="*/ 1 h 8"/>
                <a:gd name="T2" fmla="*/ 6 w 5"/>
                <a:gd name="T3" fmla="*/ 7 h 8"/>
                <a:gd name="T4" fmla="*/ 7 w 5"/>
                <a:gd name="T5" fmla="*/ 7 h 8"/>
                <a:gd name="T6" fmla="*/ 7 w 5"/>
                <a:gd name="T7" fmla="*/ 6 h 8"/>
                <a:gd name="T8" fmla="*/ 2 w 5"/>
                <a:gd name="T9" fmla="*/ 1 h 8"/>
                <a:gd name="T10" fmla="*/ 1 w 5"/>
                <a:gd name="T11" fmla="*/ 0 h 8"/>
                <a:gd name="T12" fmla="*/ 0 w 5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8"/>
                <a:gd name="T23" fmla="*/ 5 w 5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8">
                  <a:moveTo>
                    <a:pt x="0" y="1"/>
                  </a:moveTo>
                  <a:cubicBezTo>
                    <a:pt x="1" y="3"/>
                    <a:pt x="2" y="5"/>
                    <a:pt x="3" y="7"/>
                  </a:cubicBezTo>
                  <a:cubicBezTo>
                    <a:pt x="3" y="7"/>
                    <a:pt x="3" y="8"/>
                    <a:pt x="4" y="7"/>
                  </a:cubicBezTo>
                  <a:cubicBezTo>
                    <a:pt x="4" y="7"/>
                    <a:pt x="5" y="6"/>
                    <a:pt x="4" y="6"/>
                  </a:cubicBezTo>
                  <a:cubicBezTo>
                    <a:pt x="3" y="4"/>
                    <a:pt x="3" y="2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Freeform 156">
              <a:extLst>
                <a:ext uri="{FF2B5EF4-FFF2-40B4-BE49-F238E27FC236}">
                  <a16:creationId xmlns:a16="http://schemas.microsoft.com/office/drawing/2014/main" id="{21ABD621-6467-4F66-9BDE-C7D4D2EE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019"/>
              <a:ext cx="11" cy="7"/>
            </a:xfrm>
            <a:custGeom>
              <a:avLst/>
              <a:gdLst>
                <a:gd name="T0" fmla="*/ 1 w 10"/>
                <a:gd name="T1" fmla="*/ 8 h 6"/>
                <a:gd name="T2" fmla="*/ 2 w 10"/>
                <a:gd name="T3" fmla="*/ 9 h 6"/>
                <a:gd name="T4" fmla="*/ 9 w 10"/>
                <a:gd name="T5" fmla="*/ 7 h 6"/>
                <a:gd name="T6" fmla="*/ 13 w 10"/>
                <a:gd name="T7" fmla="*/ 2 h 6"/>
                <a:gd name="T8" fmla="*/ 13 w 10"/>
                <a:gd name="T9" fmla="*/ 1 h 6"/>
                <a:gd name="T10" fmla="*/ 11 w 10"/>
                <a:gd name="T11" fmla="*/ 0 h 6"/>
                <a:gd name="T12" fmla="*/ 8 w 10"/>
                <a:gd name="T13" fmla="*/ 6 h 6"/>
                <a:gd name="T14" fmla="*/ 2 w 10"/>
                <a:gd name="T15" fmla="*/ 7 h 6"/>
                <a:gd name="T16" fmla="*/ 2 w 10"/>
                <a:gd name="T17" fmla="*/ 7 h 6"/>
                <a:gd name="T18" fmla="*/ 0 w 10"/>
                <a:gd name="T19" fmla="*/ 7 h 6"/>
                <a:gd name="T20" fmla="*/ 1 w 10"/>
                <a:gd name="T21" fmla="*/ 8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0"/>
                <a:gd name="T34" fmla="*/ 0 h 6"/>
                <a:gd name="T35" fmla="*/ 10 w 10"/>
                <a:gd name="T36" fmla="*/ 6 h 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0" h="6">
                  <a:moveTo>
                    <a:pt x="1" y="5"/>
                  </a:move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5" y="5"/>
                    <a:pt x="6" y="4"/>
                  </a:cubicBezTo>
                  <a:cubicBezTo>
                    <a:pt x="7" y="4"/>
                    <a:pt x="8" y="3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4" y="3"/>
                    <a:pt x="3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Freeform 157">
              <a:extLst>
                <a:ext uri="{FF2B5EF4-FFF2-40B4-BE49-F238E27FC236}">
                  <a16:creationId xmlns:a16="http://schemas.microsoft.com/office/drawing/2014/main" id="{77C4B450-52AF-4FB8-B541-2B26EF882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031"/>
              <a:ext cx="67" cy="35"/>
            </a:xfrm>
            <a:custGeom>
              <a:avLst/>
              <a:gdLst>
                <a:gd name="T0" fmla="*/ 1 w 64"/>
                <a:gd name="T1" fmla="*/ 1 h 34"/>
                <a:gd name="T2" fmla="*/ 0 w 64"/>
                <a:gd name="T3" fmla="*/ 6 h 34"/>
                <a:gd name="T4" fmla="*/ 6 w 64"/>
                <a:gd name="T5" fmla="*/ 22 h 34"/>
                <a:gd name="T6" fmla="*/ 26 w 64"/>
                <a:gd name="T7" fmla="*/ 29 h 34"/>
                <a:gd name="T8" fmla="*/ 40 w 64"/>
                <a:gd name="T9" fmla="*/ 32 h 34"/>
                <a:gd name="T10" fmla="*/ 48 w 64"/>
                <a:gd name="T11" fmla="*/ 36 h 34"/>
                <a:gd name="T12" fmla="*/ 57 w 64"/>
                <a:gd name="T13" fmla="*/ 37 h 34"/>
                <a:gd name="T14" fmla="*/ 70 w 64"/>
                <a:gd name="T15" fmla="*/ 32 h 34"/>
                <a:gd name="T16" fmla="*/ 73 w 64"/>
                <a:gd name="T17" fmla="*/ 28 h 34"/>
                <a:gd name="T18" fmla="*/ 73 w 64"/>
                <a:gd name="T19" fmla="*/ 27 h 34"/>
                <a:gd name="T20" fmla="*/ 71 w 64"/>
                <a:gd name="T21" fmla="*/ 27 h 34"/>
                <a:gd name="T22" fmla="*/ 69 w 64"/>
                <a:gd name="T23" fmla="*/ 31 h 34"/>
                <a:gd name="T24" fmla="*/ 57 w 64"/>
                <a:gd name="T25" fmla="*/ 35 h 34"/>
                <a:gd name="T26" fmla="*/ 48 w 64"/>
                <a:gd name="T27" fmla="*/ 34 h 34"/>
                <a:gd name="T28" fmla="*/ 40 w 64"/>
                <a:gd name="T29" fmla="*/ 30 h 34"/>
                <a:gd name="T30" fmla="*/ 26 w 64"/>
                <a:gd name="T31" fmla="*/ 27 h 34"/>
                <a:gd name="T32" fmla="*/ 7 w 64"/>
                <a:gd name="T33" fmla="*/ 21 h 34"/>
                <a:gd name="T34" fmla="*/ 2 w 64"/>
                <a:gd name="T35" fmla="*/ 6 h 34"/>
                <a:gd name="T36" fmla="*/ 2 w 64"/>
                <a:gd name="T37" fmla="*/ 2 h 34"/>
                <a:gd name="T38" fmla="*/ 2 w 64"/>
                <a:gd name="T39" fmla="*/ 1 h 34"/>
                <a:gd name="T40" fmla="*/ 1 w 64"/>
                <a:gd name="T41" fmla="*/ 1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4"/>
                <a:gd name="T64" fmla="*/ 0 h 34"/>
                <a:gd name="T65" fmla="*/ 64 w 64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4" h="34">
                  <a:moveTo>
                    <a:pt x="1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1"/>
                    <a:pt x="2" y="16"/>
                    <a:pt x="6" y="19"/>
                  </a:cubicBezTo>
                  <a:cubicBezTo>
                    <a:pt x="11" y="24"/>
                    <a:pt x="17" y="25"/>
                    <a:pt x="23" y="26"/>
                  </a:cubicBezTo>
                  <a:cubicBezTo>
                    <a:pt x="26" y="27"/>
                    <a:pt x="30" y="28"/>
                    <a:pt x="34" y="29"/>
                  </a:cubicBezTo>
                  <a:cubicBezTo>
                    <a:pt x="36" y="30"/>
                    <a:pt x="39" y="32"/>
                    <a:pt x="42" y="33"/>
                  </a:cubicBezTo>
                  <a:cubicBezTo>
                    <a:pt x="44" y="34"/>
                    <a:pt x="47" y="34"/>
                    <a:pt x="50" y="34"/>
                  </a:cubicBezTo>
                  <a:cubicBezTo>
                    <a:pt x="54" y="34"/>
                    <a:pt x="58" y="33"/>
                    <a:pt x="61" y="29"/>
                  </a:cubicBezTo>
                  <a:cubicBezTo>
                    <a:pt x="63" y="28"/>
                    <a:pt x="63" y="26"/>
                    <a:pt x="64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3" y="24"/>
                    <a:pt x="63" y="24"/>
                    <a:pt x="62" y="24"/>
                  </a:cubicBezTo>
                  <a:cubicBezTo>
                    <a:pt x="61" y="26"/>
                    <a:pt x="61" y="27"/>
                    <a:pt x="60" y="28"/>
                  </a:cubicBezTo>
                  <a:cubicBezTo>
                    <a:pt x="57" y="31"/>
                    <a:pt x="53" y="32"/>
                    <a:pt x="50" y="32"/>
                  </a:cubicBezTo>
                  <a:cubicBezTo>
                    <a:pt x="47" y="32"/>
                    <a:pt x="45" y="32"/>
                    <a:pt x="42" y="31"/>
                  </a:cubicBezTo>
                  <a:cubicBezTo>
                    <a:pt x="40" y="30"/>
                    <a:pt x="37" y="28"/>
                    <a:pt x="34" y="27"/>
                  </a:cubicBezTo>
                  <a:cubicBezTo>
                    <a:pt x="31" y="26"/>
                    <a:pt x="27" y="25"/>
                    <a:pt x="23" y="24"/>
                  </a:cubicBezTo>
                  <a:cubicBezTo>
                    <a:pt x="17" y="23"/>
                    <a:pt x="12" y="22"/>
                    <a:pt x="7" y="18"/>
                  </a:cubicBezTo>
                  <a:cubicBezTo>
                    <a:pt x="4" y="15"/>
                    <a:pt x="2" y="10"/>
                    <a:pt x="2" y="6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Freeform 158">
              <a:extLst>
                <a:ext uri="{FF2B5EF4-FFF2-40B4-BE49-F238E27FC236}">
                  <a16:creationId xmlns:a16="http://schemas.microsoft.com/office/drawing/2014/main" id="{BF33B82F-8987-44C4-9096-0BEDB153B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1034"/>
              <a:ext cx="3" cy="4"/>
            </a:xfrm>
            <a:custGeom>
              <a:avLst/>
              <a:gdLst>
                <a:gd name="T0" fmla="*/ 0 w 3"/>
                <a:gd name="T1" fmla="*/ 2 h 4"/>
                <a:gd name="T2" fmla="*/ 2 w 3"/>
                <a:gd name="T3" fmla="*/ 4 h 4"/>
                <a:gd name="T4" fmla="*/ 3 w 3"/>
                <a:gd name="T5" fmla="*/ 4 h 4"/>
                <a:gd name="T6" fmla="*/ 3 w 3"/>
                <a:gd name="T7" fmla="*/ 2 h 4"/>
                <a:gd name="T8" fmla="*/ 1 w 3"/>
                <a:gd name="T9" fmla="*/ 1 h 4"/>
                <a:gd name="T10" fmla="*/ 0 w 3"/>
                <a:gd name="T11" fmla="*/ 1 h 4"/>
                <a:gd name="T12" fmla="*/ 0 w 3"/>
                <a:gd name="T13" fmla="*/ 2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4"/>
                <a:gd name="T23" fmla="*/ 3 w 3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4">
                  <a:moveTo>
                    <a:pt x="0" y="2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2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Freeform 159">
              <a:extLst>
                <a:ext uri="{FF2B5EF4-FFF2-40B4-BE49-F238E27FC236}">
                  <a16:creationId xmlns:a16="http://schemas.microsoft.com/office/drawing/2014/main" id="{F234FBF2-DE16-4FFF-8EB6-28EDBE928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016"/>
              <a:ext cx="60" cy="40"/>
            </a:xfrm>
            <a:custGeom>
              <a:avLst/>
              <a:gdLst>
                <a:gd name="T0" fmla="*/ 58 w 58"/>
                <a:gd name="T1" fmla="*/ 44 h 38"/>
                <a:gd name="T2" fmla="*/ 48 w 58"/>
                <a:gd name="T3" fmla="*/ 41 h 38"/>
                <a:gd name="T4" fmla="*/ 27 w 58"/>
                <a:gd name="T5" fmla="*/ 38 h 38"/>
                <a:gd name="T6" fmla="*/ 10 w 58"/>
                <a:gd name="T7" fmla="*/ 33 h 38"/>
                <a:gd name="T8" fmla="*/ 3 w 58"/>
                <a:gd name="T9" fmla="*/ 27 h 38"/>
                <a:gd name="T10" fmla="*/ 0 w 58"/>
                <a:gd name="T11" fmla="*/ 23 h 38"/>
                <a:gd name="T12" fmla="*/ 2 w 58"/>
                <a:gd name="T13" fmla="*/ 4 h 38"/>
                <a:gd name="T14" fmla="*/ 4 w 58"/>
                <a:gd name="T15" fmla="*/ 3 h 38"/>
                <a:gd name="T16" fmla="*/ 13 w 58"/>
                <a:gd name="T17" fmla="*/ 1 h 38"/>
                <a:gd name="T18" fmla="*/ 26 w 58"/>
                <a:gd name="T19" fmla="*/ 6 h 38"/>
                <a:gd name="T20" fmla="*/ 36 w 58"/>
                <a:gd name="T21" fmla="*/ 8 h 38"/>
                <a:gd name="T22" fmla="*/ 58 w 58"/>
                <a:gd name="T23" fmla="*/ 21 h 38"/>
                <a:gd name="T24" fmla="*/ 64 w 58"/>
                <a:gd name="T25" fmla="*/ 37 h 38"/>
                <a:gd name="T26" fmla="*/ 59 w 58"/>
                <a:gd name="T27" fmla="*/ 44 h 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8"/>
                <a:gd name="T43" fmla="*/ 0 h 38"/>
                <a:gd name="T44" fmla="*/ 58 w 58"/>
                <a:gd name="T45" fmla="*/ 38 h 3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8" h="38">
                  <a:moveTo>
                    <a:pt x="52" y="38"/>
                  </a:moveTo>
                  <a:cubicBezTo>
                    <a:pt x="49" y="38"/>
                    <a:pt x="46" y="36"/>
                    <a:pt x="43" y="35"/>
                  </a:cubicBezTo>
                  <a:cubicBezTo>
                    <a:pt x="37" y="34"/>
                    <a:pt x="30" y="34"/>
                    <a:pt x="24" y="32"/>
                  </a:cubicBezTo>
                  <a:cubicBezTo>
                    <a:pt x="19" y="31"/>
                    <a:pt x="14" y="30"/>
                    <a:pt x="10" y="28"/>
                  </a:cubicBezTo>
                  <a:cubicBezTo>
                    <a:pt x="7" y="27"/>
                    <a:pt x="5" y="26"/>
                    <a:pt x="3" y="24"/>
                  </a:cubicBezTo>
                  <a:cubicBezTo>
                    <a:pt x="2" y="23"/>
                    <a:pt x="1" y="21"/>
                    <a:pt x="0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7" y="1"/>
                    <a:pt x="10" y="0"/>
                    <a:pt x="13" y="1"/>
                  </a:cubicBezTo>
                  <a:cubicBezTo>
                    <a:pt x="16" y="3"/>
                    <a:pt x="19" y="4"/>
                    <a:pt x="23" y="6"/>
                  </a:cubicBezTo>
                  <a:cubicBezTo>
                    <a:pt x="26" y="7"/>
                    <a:pt x="29" y="7"/>
                    <a:pt x="33" y="8"/>
                  </a:cubicBezTo>
                  <a:cubicBezTo>
                    <a:pt x="40" y="9"/>
                    <a:pt x="47" y="12"/>
                    <a:pt x="52" y="18"/>
                  </a:cubicBezTo>
                  <a:cubicBezTo>
                    <a:pt x="55" y="21"/>
                    <a:pt x="56" y="26"/>
                    <a:pt x="58" y="31"/>
                  </a:cubicBezTo>
                  <a:cubicBezTo>
                    <a:pt x="53" y="38"/>
                    <a:pt x="53" y="38"/>
                    <a:pt x="53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160">
              <a:extLst>
                <a:ext uri="{FF2B5EF4-FFF2-40B4-BE49-F238E27FC236}">
                  <a16:creationId xmlns:a16="http://schemas.microsoft.com/office/drawing/2014/main" id="{934567D6-BB6E-455D-80DE-FF7950539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048"/>
              <a:ext cx="6" cy="8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8 h 8"/>
                <a:gd name="T4" fmla="*/ 0 w 6"/>
                <a:gd name="T5" fmla="*/ 8 h 8"/>
                <a:gd name="T6" fmla="*/ 1 w 6"/>
                <a:gd name="T7" fmla="*/ 8 h 8"/>
                <a:gd name="T8" fmla="*/ 6 w 6"/>
                <a:gd name="T9" fmla="*/ 1 h 8"/>
                <a:gd name="T10" fmla="*/ 6 w 6"/>
                <a:gd name="T11" fmla="*/ 0 h 8"/>
                <a:gd name="T12" fmla="*/ 5 w 6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5" y="1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7" name="Freeform 161">
              <a:extLst>
                <a:ext uri="{FF2B5EF4-FFF2-40B4-BE49-F238E27FC236}">
                  <a16:creationId xmlns:a16="http://schemas.microsoft.com/office/drawing/2014/main" id="{8B4459BE-149B-4C23-A920-6614C929E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048"/>
              <a:ext cx="6" cy="8"/>
            </a:xfrm>
            <a:custGeom>
              <a:avLst/>
              <a:gdLst>
                <a:gd name="T0" fmla="*/ 5 w 6"/>
                <a:gd name="T1" fmla="*/ 1 h 8"/>
                <a:gd name="T2" fmla="*/ 0 w 6"/>
                <a:gd name="T3" fmla="*/ 8 h 8"/>
                <a:gd name="T4" fmla="*/ 0 w 6"/>
                <a:gd name="T5" fmla="*/ 8 h 8"/>
                <a:gd name="T6" fmla="*/ 1 w 6"/>
                <a:gd name="T7" fmla="*/ 8 h 8"/>
                <a:gd name="T8" fmla="*/ 6 w 6"/>
                <a:gd name="T9" fmla="*/ 1 h 8"/>
                <a:gd name="T10" fmla="*/ 6 w 6"/>
                <a:gd name="T11" fmla="*/ 0 h 8"/>
                <a:gd name="T12" fmla="*/ 5 w 6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8"/>
                <a:gd name="T23" fmla="*/ 6 w 6"/>
                <a:gd name="T24" fmla="*/ 8 h 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8">
                  <a:moveTo>
                    <a:pt x="5" y="1"/>
                  </a:moveTo>
                  <a:lnTo>
                    <a:pt x="0" y="8"/>
                  </a:lnTo>
                  <a:lnTo>
                    <a:pt x="1" y="8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162">
              <a:extLst>
                <a:ext uri="{FF2B5EF4-FFF2-40B4-BE49-F238E27FC236}">
                  <a16:creationId xmlns:a16="http://schemas.microsoft.com/office/drawing/2014/main" id="{B9C4FB9C-3FA4-4B9D-87F1-EC0B22AD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016"/>
              <a:ext cx="60" cy="34"/>
            </a:xfrm>
            <a:custGeom>
              <a:avLst/>
              <a:gdLst>
                <a:gd name="T0" fmla="*/ 2 w 58"/>
                <a:gd name="T1" fmla="*/ 5 h 32"/>
                <a:gd name="T2" fmla="*/ 4 w 58"/>
                <a:gd name="T3" fmla="*/ 4 h 32"/>
                <a:gd name="T4" fmla="*/ 9 w 58"/>
                <a:gd name="T5" fmla="*/ 2 h 32"/>
                <a:gd name="T6" fmla="*/ 11 w 58"/>
                <a:gd name="T7" fmla="*/ 2 h 32"/>
                <a:gd name="T8" fmla="*/ 24 w 58"/>
                <a:gd name="T9" fmla="*/ 7 h 32"/>
                <a:gd name="T10" fmla="*/ 35 w 58"/>
                <a:gd name="T11" fmla="*/ 12 h 32"/>
                <a:gd name="T12" fmla="*/ 56 w 58"/>
                <a:gd name="T13" fmla="*/ 21 h 32"/>
                <a:gd name="T14" fmla="*/ 62 w 58"/>
                <a:gd name="T15" fmla="*/ 37 h 32"/>
                <a:gd name="T16" fmla="*/ 63 w 58"/>
                <a:gd name="T17" fmla="*/ 38 h 32"/>
                <a:gd name="T18" fmla="*/ 64 w 58"/>
                <a:gd name="T19" fmla="*/ 37 h 32"/>
                <a:gd name="T20" fmla="*/ 57 w 58"/>
                <a:gd name="T21" fmla="*/ 20 h 32"/>
                <a:gd name="T22" fmla="*/ 35 w 58"/>
                <a:gd name="T23" fmla="*/ 7 h 32"/>
                <a:gd name="T24" fmla="*/ 25 w 58"/>
                <a:gd name="T25" fmla="*/ 5 h 32"/>
                <a:gd name="T26" fmla="*/ 12 w 58"/>
                <a:gd name="T27" fmla="*/ 0 h 32"/>
                <a:gd name="T28" fmla="*/ 9 w 58"/>
                <a:gd name="T29" fmla="*/ 0 h 32"/>
                <a:gd name="T30" fmla="*/ 3 w 58"/>
                <a:gd name="T31" fmla="*/ 2 h 32"/>
                <a:gd name="T32" fmla="*/ 0 w 58"/>
                <a:gd name="T33" fmla="*/ 3 h 32"/>
                <a:gd name="T34" fmla="*/ 0 w 58"/>
                <a:gd name="T35" fmla="*/ 5 h 32"/>
                <a:gd name="T36" fmla="*/ 2 w 58"/>
                <a:gd name="T37" fmla="*/ 5 h 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8"/>
                <a:gd name="T58" fmla="*/ 0 h 32"/>
                <a:gd name="T59" fmla="*/ 58 w 58"/>
                <a:gd name="T60" fmla="*/ 32 h 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8" h="32">
                  <a:moveTo>
                    <a:pt x="2" y="5"/>
                  </a:moveTo>
                  <a:cubicBezTo>
                    <a:pt x="2" y="4"/>
                    <a:pt x="3" y="4"/>
                    <a:pt x="4" y="4"/>
                  </a:cubicBezTo>
                  <a:cubicBezTo>
                    <a:pt x="5" y="3"/>
                    <a:pt x="7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5" y="3"/>
                    <a:pt x="18" y="5"/>
                    <a:pt x="21" y="7"/>
                  </a:cubicBezTo>
                  <a:cubicBezTo>
                    <a:pt x="25" y="8"/>
                    <a:pt x="28" y="8"/>
                    <a:pt x="32" y="9"/>
                  </a:cubicBezTo>
                  <a:cubicBezTo>
                    <a:pt x="39" y="10"/>
                    <a:pt x="46" y="13"/>
                    <a:pt x="50" y="18"/>
                  </a:cubicBezTo>
                  <a:cubicBezTo>
                    <a:pt x="53" y="22"/>
                    <a:pt x="54" y="27"/>
                    <a:pt x="56" y="31"/>
                  </a:cubicBezTo>
                  <a:cubicBezTo>
                    <a:pt x="56" y="32"/>
                    <a:pt x="57" y="32"/>
                    <a:pt x="57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6" y="26"/>
                    <a:pt x="54" y="21"/>
                    <a:pt x="51" y="17"/>
                  </a:cubicBezTo>
                  <a:cubicBezTo>
                    <a:pt x="47" y="11"/>
                    <a:pt x="39" y="8"/>
                    <a:pt x="32" y="7"/>
                  </a:cubicBezTo>
                  <a:cubicBezTo>
                    <a:pt x="29" y="6"/>
                    <a:pt x="25" y="6"/>
                    <a:pt x="22" y="5"/>
                  </a:cubicBezTo>
                  <a:cubicBezTo>
                    <a:pt x="19" y="4"/>
                    <a:pt x="16" y="2"/>
                    <a:pt x="12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163">
              <a:extLst>
                <a:ext uri="{FF2B5EF4-FFF2-40B4-BE49-F238E27FC236}">
                  <a16:creationId xmlns:a16="http://schemas.microsoft.com/office/drawing/2014/main" id="{BF74845E-EA56-4DE5-8F8F-9A48299B2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020"/>
              <a:ext cx="2" cy="18"/>
            </a:xfrm>
            <a:custGeom>
              <a:avLst/>
              <a:gdLst>
                <a:gd name="T0" fmla="*/ 1 w 2"/>
                <a:gd name="T1" fmla="*/ 17 h 18"/>
                <a:gd name="T2" fmla="*/ 2 w 2"/>
                <a:gd name="T3" fmla="*/ 0 h 18"/>
                <a:gd name="T4" fmla="*/ 2 w 2"/>
                <a:gd name="T5" fmla="*/ 0 h 18"/>
                <a:gd name="T6" fmla="*/ 1 w 2"/>
                <a:gd name="T7" fmla="*/ 0 h 18"/>
                <a:gd name="T8" fmla="*/ 0 w 2"/>
                <a:gd name="T9" fmla="*/ 17 h 18"/>
                <a:gd name="T10" fmla="*/ 0 w 2"/>
                <a:gd name="T11" fmla="*/ 18 h 18"/>
                <a:gd name="T12" fmla="*/ 1 w 2"/>
                <a:gd name="T13" fmla="*/ 1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8"/>
                <a:gd name="T23" fmla="*/ 2 w 2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8">
                  <a:moveTo>
                    <a:pt x="1" y="17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164">
              <a:extLst>
                <a:ext uri="{FF2B5EF4-FFF2-40B4-BE49-F238E27FC236}">
                  <a16:creationId xmlns:a16="http://schemas.microsoft.com/office/drawing/2014/main" id="{6EEAFD0D-BD39-4EA9-85BF-B6BE5197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020"/>
              <a:ext cx="2" cy="18"/>
            </a:xfrm>
            <a:custGeom>
              <a:avLst/>
              <a:gdLst>
                <a:gd name="T0" fmla="*/ 1 w 2"/>
                <a:gd name="T1" fmla="*/ 17 h 18"/>
                <a:gd name="T2" fmla="*/ 2 w 2"/>
                <a:gd name="T3" fmla="*/ 0 h 18"/>
                <a:gd name="T4" fmla="*/ 2 w 2"/>
                <a:gd name="T5" fmla="*/ 0 h 18"/>
                <a:gd name="T6" fmla="*/ 1 w 2"/>
                <a:gd name="T7" fmla="*/ 0 h 18"/>
                <a:gd name="T8" fmla="*/ 0 w 2"/>
                <a:gd name="T9" fmla="*/ 17 h 18"/>
                <a:gd name="T10" fmla="*/ 0 w 2"/>
                <a:gd name="T11" fmla="*/ 18 h 18"/>
                <a:gd name="T12" fmla="*/ 1 w 2"/>
                <a:gd name="T13" fmla="*/ 17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18"/>
                <a:gd name="T23" fmla="*/ 2 w 2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18">
                  <a:moveTo>
                    <a:pt x="1" y="17"/>
                  </a:moveTo>
                  <a:lnTo>
                    <a:pt x="2" y="0"/>
                  </a:lnTo>
                  <a:lnTo>
                    <a:pt x="1" y="0"/>
                  </a:lnTo>
                  <a:lnTo>
                    <a:pt x="0" y="17"/>
                  </a:lnTo>
                  <a:lnTo>
                    <a:pt x="0" y="18"/>
                  </a:lnTo>
                  <a:lnTo>
                    <a:pt x="1" y="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165">
              <a:extLst>
                <a:ext uri="{FF2B5EF4-FFF2-40B4-BE49-F238E27FC236}">
                  <a16:creationId xmlns:a16="http://schemas.microsoft.com/office/drawing/2014/main" id="{160526CF-A0FC-476A-8D38-8E4B69E99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036"/>
              <a:ext cx="56" cy="21"/>
            </a:xfrm>
            <a:custGeom>
              <a:avLst/>
              <a:gdLst>
                <a:gd name="T0" fmla="*/ 59 w 54"/>
                <a:gd name="T1" fmla="*/ 21 h 20"/>
                <a:gd name="T2" fmla="*/ 58 w 54"/>
                <a:gd name="T3" fmla="*/ 21 h 20"/>
                <a:gd name="T4" fmla="*/ 50 w 54"/>
                <a:gd name="T5" fmla="*/ 18 h 20"/>
                <a:gd name="T6" fmla="*/ 29 w 54"/>
                <a:gd name="T7" fmla="*/ 15 h 20"/>
                <a:gd name="T8" fmla="*/ 11 w 54"/>
                <a:gd name="T9" fmla="*/ 8 h 20"/>
                <a:gd name="T10" fmla="*/ 5 w 54"/>
                <a:gd name="T11" fmla="*/ 4 h 20"/>
                <a:gd name="T12" fmla="*/ 2 w 54"/>
                <a:gd name="T13" fmla="*/ 0 h 20"/>
                <a:gd name="T14" fmla="*/ 1 w 54"/>
                <a:gd name="T15" fmla="*/ 0 h 20"/>
                <a:gd name="T16" fmla="*/ 1 w 54"/>
                <a:gd name="T17" fmla="*/ 2 h 20"/>
                <a:gd name="T18" fmla="*/ 4 w 54"/>
                <a:gd name="T19" fmla="*/ 6 h 20"/>
                <a:gd name="T20" fmla="*/ 10 w 54"/>
                <a:gd name="T21" fmla="*/ 13 h 20"/>
                <a:gd name="T22" fmla="*/ 28 w 54"/>
                <a:gd name="T23" fmla="*/ 17 h 20"/>
                <a:gd name="T24" fmla="*/ 50 w 54"/>
                <a:gd name="T25" fmla="*/ 20 h 20"/>
                <a:gd name="T26" fmla="*/ 58 w 54"/>
                <a:gd name="T27" fmla="*/ 23 h 20"/>
                <a:gd name="T28" fmla="*/ 59 w 54"/>
                <a:gd name="T29" fmla="*/ 23 h 20"/>
                <a:gd name="T30" fmla="*/ 60 w 54"/>
                <a:gd name="T31" fmla="*/ 22 h 20"/>
                <a:gd name="T32" fmla="*/ 59 w 54"/>
                <a:gd name="T33" fmla="*/ 21 h 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4"/>
                <a:gd name="T52" fmla="*/ 0 h 20"/>
                <a:gd name="T53" fmla="*/ 54 w 54"/>
                <a:gd name="T54" fmla="*/ 20 h 2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4" h="20">
                  <a:moveTo>
                    <a:pt x="53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0" y="18"/>
                    <a:pt x="47" y="16"/>
                    <a:pt x="44" y="15"/>
                  </a:cubicBezTo>
                  <a:cubicBezTo>
                    <a:pt x="38" y="14"/>
                    <a:pt x="31" y="14"/>
                    <a:pt x="26" y="12"/>
                  </a:cubicBezTo>
                  <a:cubicBezTo>
                    <a:pt x="21" y="11"/>
                    <a:pt x="16" y="10"/>
                    <a:pt x="11" y="8"/>
                  </a:cubicBezTo>
                  <a:cubicBezTo>
                    <a:pt x="8" y="7"/>
                    <a:pt x="7" y="6"/>
                    <a:pt x="5" y="4"/>
                  </a:cubicBezTo>
                  <a:cubicBezTo>
                    <a:pt x="4" y="3"/>
                    <a:pt x="3" y="2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1" y="3"/>
                    <a:pt x="2" y="4"/>
                    <a:pt x="4" y="6"/>
                  </a:cubicBezTo>
                  <a:cubicBezTo>
                    <a:pt x="6" y="8"/>
                    <a:pt x="8" y="9"/>
                    <a:pt x="10" y="10"/>
                  </a:cubicBezTo>
                  <a:cubicBezTo>
                    <a:pt x="15" y="12"/>
                    <a:pt x="20" y="13"/>
                    <a:pt x="25" y="14"/>
                  </a:cubicBezTo>
                  <a:cubicBezTo>
                    <a:pt x="31" y="16"/>
                    <a:pt x="38" y="16"/>
                    <a:pt x="44" y="17"/>
                  </a:cubicBezTo>
                  <a:cubicBezTo>
                    <a:pt x="46" y="18"/>
                    <a:pt x="49" y="20"/>
                    <a:pt x="52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4" y="19"/>
                    <a:pt x="54" y="19"/>
                  </a:cubicBezTo>
                  <a:cubicBezTo>
                    <a:pt x="54" y="18"/>
                    <a:pt x="53" y="18"/>
                    <a:pt x="53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166">
              <a:extLst>
                <a:ext uri="{FF2B5EF4-FFF2-40B4-BE49-F238E27FC236}">
                  <a16:creationId xmlns:a16="http://schemas.microsoft.com/office/drawing/2014/main" id="{50EB7B8F-9E47-48E8-A3FC-AB4651D3C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029"/>
              <a:ext cx="53" cy="18"/>
            </a:xfrm>
            <a:custGeom>
              <a:avLst/>
              <a:gdLst>
                <a:gd name="T0" fmla="*/ 0 w 51"/>
                <a:gd name="T1" fmla="*/ 1 h 17"/>
                <a:gd name="T2" fmla="*/ 56 w 51"/>
                <a:gd name="T3" fmla="*/ 20 h 17"/>
                <a:gd name="T4" fmla="*/ 57 w 51"/>
                <a:gd name="T5" fmla="*/ 19 h 17"/>
                <a:gd name="T6" fmla="*/ 56 w 51"/>
                <a:gd name="T7" fmla="*/ 19 h 17"/>
                <a:gd name="T8" fmla="*/ 20 w 51"/>
                <a:gd name="T9" fmla="*/ 7 h 17"/>
                <a:gd name="T10" fmla="*/ 5 w 51"/>
                <a:gd name="T11" fmla="*/ 2 h 17"/>
                <a:gd name="T12" fmla="*/ 1 w 51"/>
                <a:gd name="T13" fmla="*/ 0 h 17"/>
                <a:gd name="T14" fmla="*/ 0 w 51"/>
                <a:gd name="T15" fmla="*/ 0 h 17"/>
                <a:gd name="T16" fmla="*/ 0 w 51"/>
                <a:gd name="T17" fmla="*/ 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1"/>
                <a:gd name="T28" fmla="*/ 0 h 17"/>
                <a:gd name="T29" fmla="*/ 51 w 51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1" h="17">
                  <a:moveTo>
                    <a:pt x="0" y="1"/>
                  </a:moveTo>
                  <a:cubicBezTo>
                    <a:pt x="0" y="1"/>
                    <a:pt x="27" y="14"/>
                    <a:pt x="50" y="17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39" y="14"/>
                    <a:pt x="26" y="10"/>
                    <a:pt x="17" y="7"/>
                  </a:cubicBezTo>
                  <a:cubicBezTo>
                    <a:pt x="12" y="5"/>
                    <a:pt x="8" y="3"/>
                    <a:pt x="5" y="2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167">
              <a:extLst>
                <a:ext uri="{FF2B5EF4-FFF2-40B4-BE49-F238E27FC236}">
                  <a16:creationId xmlns:a16="http://schemas.microsoft.com/office/drawing/2014/main" id="{94BCDBC8-D631-441D-81BD-165F1A8BF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1087"/>
              <a:ext cx="52" cy="45"/>
            </a:xfrm>
            <a:custGeom>
              <a:avLst/>
              <a:gdLst>
                <a:gd name="T0" fmla="*/ 50 w 50"/>
                <a:gd name="T1" fmla="*/ 39 h 43"/>
                <a:gd name="T2" fmla="*/ 56 w 50"/>
                <a:gd name="T3" fmla="*/ 22 h 43"/>
                <a:gd name="T4" fmla="*/ 44 w 50"/>
                <a:gd name="T5" fmla="*/ 0 h 43"/>
                <a:gd name="T6" fmla="*/ 36 w 50"/>
                <a:gd name="T7" fmla="*/ 0 h 43"/>
                <a:gd name="T8" fmla="*/ 34 w 50"/>
                <a:gd name="T9" fmla="*/ 2 h 43"/>
                <a:gd name="T10" fmla="*/ 38 w 50"/>
                <a:gd name="T11" fmla="*/ 9 h 43"/>
                <a:gd name="T12" fmla="*/ 48 w 50"/>
                <a:gd name="T13" fmla="*/ 21 h 43"/>
                <a:gd name="T14" fmla="*/ 49 w 50"/>
                <a:gd name="T15" fmla="*/ 20 h 43"/>
                <a:gd name="T16" fmla="*/ 23 w 50"/>
                <a:gd name="T17" fmla="*/ 7 h 43"/>
                <a:gd name="T18" fmla="*/ 18 w 50"/>
                <a:gd name="T19" fmla="*/ 9 h 43"/>
                <a:gd name="T20" fmla="*/ 18 w 50"/>
                <a:gd name="T21" fmla="*/ 10 h 43"/>
                <a:gd name="T22" fmla="*/ 18 w 50"/>
                <a:gd name="T23" fmla="*/ 10 h 43"/>
                <a:gd name="T24" fmla="*/ 20 w 50"/>
                <a:gd name="T25" fmla="*/ 17 h 43"/>
                <a:gd name="T26" fmla="*/ 21 w 50"/>
                <a:gd name="T27" fmla="*/ 18 h 43"/>
                <a:gd name="T28" fmla="*/ 17 w 50"/>
                <a:gd name="T29" fmla="*/ 23 h 43"/>
                <a:gd name="T30" fmla="*/ 1 w 50"/>
                <a:gd name="T31" fmla="*/ 29 h 43"/>
                <a:gd name="T32" fmla="*/ 1 w 50"/>
                <a:gd name="T33" fmla="*/ 31 h 43"/>
                <a:gd name="T34" fmla="*/ 7 w 50"/>
                <a:gd name="T35" fmla="*/ 32 h 43"/>
                <a:gd name="T36" fmla="*/ 11 w 50"/>
                <a:gd name="T37" fmla="*/ 35 h 43"/>
                <a:gd name="T38" fmla="*/ 11 w 50"/>
                <a:gd name="T39" fmla="*/ 46 h 43"/>
                <a:gd name="T40" fmla="*/ 12 w 50"/>
                <a:gd name="T41" fmla="*/ 49 h 43"/>
                <a:gd name="T42" fmla="*/ 30 w 50"/>
                <a:gd name="T43" fmla="*/ 41 h 43"/>
                <a:gd name="T44" fmla="*/ 36 w 50"/>
                <a:gd name="T45" fmla="*/ 42 h 43"/>
                <a:gd name="T46" fmla="*/ 30 w 50"/>
                <a:gd name="T47" fmla="*/ 39 h 43"/>
                <a:gd name="T48" fmla="*/ 12 w 50"/>
                <a:gd name="T49" fmla="*/ 47 h 43"/>
                <a:gd name="T50" fmla="*/ 16 w 50"/>
                <a:gd name="T51" fmla="*/ 46 h 43"/>
                <a:gd name="T52" fmla="*/ 16 w 50"/>
                <a:gd name="T53" fmla="*/ 32 h 43"/>
                <a:gd name="T54" fmla="*/ 7 w 50"/>
                <a:gd name="T55" fmla="*/ 30 h 43"/>
                <a:gd name="T56" fmla="*/ 2 w 50"/>
                <a:gd name="T57" fmla="*/ 29 h 43"/>
                <a:gd name="T58" fmla="*/ 3 w 50"/>
                <a:gd name="T59" fmla="*/ 31 h 43"/>
                <a:gd name="T60" fmla="*/ 18 w 50"/>
                <a:gd name="T61" fmla="*/ 24 h 43"/>
                <a:gd name="T62" fmla="*/ 23 w 50"/>
                <a:gd name="T63" fmla="*/ 18 h 43"/>
                <a:gd name="T64" fmla="*/ 21 w 50"/>
                <a:gd name="T65" fmla="*/ 15 h 43"/>
                <a:gd name="T66" fmla="*/ 20 w 50"/>
                <a:gd name="T67" fmla="*/ 14 h 43"/>
                <a:gd name="T68" fmla="*/ 20 w 50"/>
                <a:gd name="T69" fmla="*/ 10 h 43"/>
                <a:gd name="T70" fmla="*/ 19 w 50"/>
                <a:gd name="T71" fmla="*/ 10 h 43"/>
                <a:gd name="T72" fmla="*/ 20 w 50"/>
                <a:gd name="T73" fmla="*/ 10 h 43"/>
                <a:gd name="T74" fmla="*/ 20 w 50"/>
                <a:gd name="T75" fmla="*/ 10 h 43"/>
                <a:gd name="T76" fmla="*/ 21 w 50"/>
                <a:gd name="T77" fmla="*/ 10 h 43"/>
                <a:gd name="T78" fmla="*/ 32 w 50"/>
                <a:gd name="T79" fmla="*/ 14 h 43"/>
                <a:gd name="T80" fmla="*/ 50 w 50"/>
                <a:gd name="T81" fmla="*/ 24 h 43"/>
                <a:gd name="T82" fmla="*/ 47 w 50"/>
                <a:gd name="T83" fmla="*/ 15 h 43"/>
                <a:gd name="T84" fmla="*/ 38 w 50"/>
                <a:gd name="T85" fmla="*/ 5 h 43"/>
                <a:gd name="T86" fmla="*/ 36 w 50"/>
                <a:gd name="T87" fmla="*/ 2 h 43"/>
                <a:gd name="T88" fmla="*/ 36 w 50"/>
                <a:gd name="T89" fmla="*/ 2 h 43"/>
                <a:gd name="T90" fmla="*/ 36 w 50"/>
                <a:gd name="T91" fmla="*/ 2 h 43"/>
                <a:gd name="T92" fmla="*/ 36 w 50"/>
                <a:gd name="T93" fmla="*/ 2 h 43"/>
                <a:gd name="T94" fmla="*/ 36 w 50"/>
                <a:gd name="T95" fmla="*/ 2 h 43"/>
                <a:gd name="T96" fmla="*/ 36 w 50"/>
                <a:gd name="T97" fmla="*/ 2 h 43"/>
                <a:gd name="T98" fmla="*/ 36 w 50"/>
                <a:gd name="T99" fmla="*/ 2 h 43"/>
                <a:gd name="T100" fmla="*/ 38 w 50"/>
                <a:gd name="T101" fmla="*/ 2 h 43"/>
                <a:gd name="T102" fmla="*/ 49 w 50"/>
                <a:gd name="T103" fmla="*/ 7 h 43"/>
                <a:gd name="T104" fmla="*/ 54 w 50"/>
                <a:gd name="T105" fmla="*/ 24 h 43"/>
                <a:gd name="T106" fmla="*/ 42 w 50"/>
                <a:gd name="T107" fmla="*/ 44 h 43"/>
                <a:gd name="T108" fmla="*/ 44 w 50"/>
                <a:gd name="T109" fmla="*/ 46 h 4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0"/>
                <a:gd name="T166" fmla="*/ 0 h 43"/>
                <a:gd name="T167" fmla="*/ 50 w 50"/>
                <a:gd name="T168" fmla="*/ 43 h 4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0" h="43">
                  <a:moveTo>
                    <a:pt x="38" y="40"/>
                  </a:moveTo>
                  <a:cubicBezTo>
                    <a:pt x="41" y="38"/>
                    <a:pt x="43" y="35"/>
                    <a:pt x="44" y="33"/>
                  </a:cubicBezTo>
                  <a:cubicBezTo>
                    <a:pt x="46" y="30"/>
                    <a:pt x="49" y="26"/>
                    <a:pt x="50" y="22"/>
                  </a:cubicBezTo>
                  <a:cubicBezTo>
                    <a:pt x="50" y="21"/>
                    <a:pt x="50" y="20"/>
                    <a:pt x="50" y="19"/>
                  </a:cubicBezTo>
                  <a:cubicBezTo>
                    <a:pt x="50" y="15"/>
                    <a:pt x="47" y="10"/>
                    <a:pt x="45" y="6"/>
                  </a:cubicBezTo>
                  <a:cubicBezTo>
                    <a:pt x="43" y="4"/>
                    <a:pt x="41" y="1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0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3"/>
                    <a:pt x="31" y="3"/>
                    <a:pt x="32" y="4"/>
                  </a:cubicBezTo>
                  <a:cubicBezTo>
                    <a:pt x="33" y="6"/>
                    <a:pt x="35" y="8"/>
                    <a:pt x="35" y="9"/>
                  </a:cubicBezTo>
                  <a:cubicBezTo>
                    <a:pt x="37" y="11"/>
                    <a:pt x="38" y="12"/>
                    <a:pt x="39" y="13"/>
                  </a:cubicBezTo>
                  <a:cubicBezTo>
                    <a:pt x="41" y="15"/>
                    <a:pt x="41" y="16"/>
                    <a:pt x="42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0" y="13"/>
                    <a:pt x="35" y="10"/>
                    <a:pt x="30" y="9"/>
                  </a:cubicBezTo>
                  <a:cubicBezTo>
                    <a:pt x="28" y="8"/>
                    <a:pt x="24" y="7"/>
                    <a:pt x="20" y="7"/>
                  </a:cubicBezTo>
                  <a:cubicBezTo>
                    <a:pt x="19" y="7"/>
                    <a:pt x="18" y="7"/>
                    <a:pt x="17" y="8"/>
                  </a:cubicBezTo>
                  <a:cubicBezTo>
                    <a:pt x="16" y="8"/>
                    <a:pt x="16" y="8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13"/>
                    <a:pt x="17" y="13"/>
                    <a:pt x="17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7"/>
                    <a:pt x="17" y="18"/>
                  </a:cubicBezTo>
                  <a:cubicBezTo>
                    <a:pt x="16" y="18"/>
                    <a:pt x="15" y="19"/>
                    <a:pt x="14" y="20"/>
                  </a:cubicBezTo>
                  <a:cubicBezTo>
                    <a:pt x="12" y="21"/>
                    <a:pt x="10" y="23"/>
                    <a:pt x="7" y="24"/>
                  </a:cubicBezTo>
                  <a:cubicBezTo>
                    <a:pt x="5" y="25"/>
                    <a:pt x="3" y="25"/>
                    <a:pt x="1" y="26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3" y="29"/>
                    <a:pt x="4" y="29"/>
                    <a:pt x="5" y="29"/>
                  </a:cubicBezTo>
                  <a:cubicBezTo>
                    <a:pt x="6" y="29"/>
                    <a:pt x="7" y="29"/>
                    <a:pt x="7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10" y="29"/>
                    <a:pt x="11" y="30"/>
                    <a:pt x="11" y="31"/>
                  </a:cubicBezTo>
                  <a:cubicBezTo>
                    <a:pt x="12" y="32"/>
                    <a:pt x="12" y="33"/>
                    <a:pt x="12" y="34"/>
                  </a:cubicBezTo>
                  <a:cubicBezTo>
                    <a:pt x="12" y="36"/>
                    <a:pt x="11" y="38"/>
                    <a:pt x="11" y="4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7" y="39"/>
                    <a:pt x="22" y="35"/>
                    <a:pt x="27" y="35"/>
                  </a:cubicBezTo>
                  <a:cubicBezTo>
                    <a:pt x="28" y="35"/>
                    <a:pt x="30" y="35"/>
                    <a:pt x="31" y="36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5"/>
                    <a:pt x="33" y="35"/>
                    <a:pt x="32" y="34"/>
                  </a:cubicBezTo>
                  <a:cubicBezTo>
                    <a:pt x="31" y="33"/>
                    <a:pt x="29" y="33"/>
                    <a:pt x="27" y="33"/>
                  </a:cubicBezTo>
                  <a:cubicBezTo>
                    <a:pt x="21" y="33"/>
                    <a:pt x="15" y="37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38"/>
                    <a:pt x="14" y="36"/>
                    <a:pt x="14" y="34"/>
                  </a:cubicBezTo>
                  <a:cubicBezTo>
                    <a:pt x="14" y="32"/>
                    <a:pt x="14" y="31"/>
                    <a:pt x="13" y="29"/>
                  </a:cubicBezTo>
                  <a:cubicBezTo>
                    <a:pt x="12" y="28"/>
                    <a:pt x="11" y="28"/>
                    <a:pt x="10" y="27"/>
                  </a:cubicBezTo>
                  <a:cubicBezTo>
                    <a:pt x="9" y="27"/>
                    <a:pt x="8" y="27"/>
                    <a:pt x="7" y="27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4" y="27"/>
                    <a:pt x="3" y="27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7"/>
                    <a:pt x="6" y="26"/>
                    <a:pt x="8" y="26"/>
                  </a:cubicBezTo>
                  <a:cubicBezTo>
                    <a:pt x="11" y="25"/>
                    <a:pt x="13" y="23"/>
                    <a:pt x="15" y="21"/>
                  </a:cubicBezTo>
                  <a:cubicBezTo>
                    <a:pt x="16" y="21"/>
                    <a:pt x="17" y="20"/>
                    <a:pt x="18" y="19"/>
                  </a:cubicBezTo>
                  <a:cubicBezTo>
                    <a:pt x="19" y="18"/>
                    <a:pt x="20" y="17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3"/>
                    <a:pt x="19" y="13"/>
                    <a:pt x="18" y="12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9" y="9"/>
                    <a:pt x="19" y="9"/>
                    <a:pt x="20" y="9"/>
                  </a:cubicBezTo>
                  <a:cubicBezTo>
                    <a:pt x="24" y="9"/>
                    <a:pt x="28" y="10"/>
                    <a:pt x="29" y="11"/>
                  </a:cubicBezTo>
                  <a:cubicBezTo>
                    <a:pt x="34" y="12"/>
                    <a:pt x="38" y="15"/>
                    <a:pt x="42" y="19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5"/>
                    <a:pt x="42" y="14"/>
                    <a:pt x="41" y="12"/>
                  </a:cubicBezTo>
                  <a:cubicBezTo>
                    <a:pt x="40" y="10"/>
                    <a:pt x="38" y="9"/>
                    <a:pt x="37" y="8"/>
                  </a:cubicBezTo>
                  <a:cubicBezTo>
                    <a:pt x="37" y="7"/>
                    <a:pt x="36" y="6"/>
                    <a:pt x="35" y="5"/>
                  </a:cubicBezTo>
                  <a:cubicBezTo>
                    <a:pt x="34" y="4"/>
                    <a:pt x="34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4" y="2"/>
                    <a:pt x="34" y="2"/>
                    <a:pt x="35" y="2"/>
                  </a:cubicBezTo>
                  <a:cubicBezTo>
                    <a:pt x="36" y="2"/>
                    <a:pt x="37" y="2"/>
                    <a:pt x="37" y="2"/>
                  </a:cubicBezTo>
                  <a:cubicBezTo>
                    <a:pt x="40" y="3"/>
                    <a:pt x="42" y="5"/>
                    <a:pt x="43" y="7"/>
                  </a:cubicBezTo>
                  <a:cubicBezTo>
                    <a:pt x="46" y="11"/>
                    <a:pt x="48" y="15"/>
                    <a:pt x="48" y="19"/>
                  </a:cubicBezTo>
                  <a:cubicBezTo>
                    <a:pt x="48" y="20"/>
                    <a:pt x="48" y="21"/>
                    <a:pt x="48" y="21"/>
                  </a:cubicBezTo>
                  <a:cubicBezTo>
                    <a:pt x="47" y="25"/>
                    <a:pt x="44" y="28"/>
                    <a:pt x="42" y="32"/>
                  </a:cubicBezTo>
                  <a:cubicBezTo>
                    <a:pt x="41" y="34"/>
                    <a:pt x="39" y="37"/>
                    <a:pt x="37" y="38"/>
                  </a:cubicBezTo>
                  <a:cubicBezTo>
                    <a:pt x="37" y="38"/>
                    <a:pt x="36" y="39"/>
                    <a:pt x="37" y="39"/>
                  </a:cubicBezTo>
                  <a:cubicBezTo>
                    <a:pt x="37" y="40"/>
                    <a:pt x="37" y="40"/>
                    <a:pt x="38" y="4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168">
              <a:extLst>
                <a:ext uri="{FF2B5EF4-FFF2-40B4-BE49-F238E27FC236}">
                  <a16:creationId xmlns:a16="http://schemas.microsoft.com/office/drawing/2014/main" id="{70C6B802-E537-40AB-A07C-2DB2B49A2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857"/>
              <a:ext cx="18" cy="18"/>
            </a:xfrm>
            <a:custGeom>
              <a:avLst/>
              <a:gdLst>
                <a:gd name="T0" fmla="*/ 4 w 17"/>
                <a:gd name="T1" fmla="*/ 11 h 18"/>
                <a:gd name="T2" fmla="*/ 20 w 17"/>
                <a:gd name="T3" fmla="*/ 0 h 18"/>
                <a:gd name="T4" fmla="*/ 4 w 17"/>
                <a:gd name="T5" fmla="*/ 11 h 18"/>
                <a:gd name="T6" fmla="*/ 0 60000 65536"/>
                <a:gd name="T7" fmla="*/ 0 60000 65536"/>
                <a:gd name="T8" fmla="*/ 0 60000 65536"/>
                <a:gd name="T9" fmla="*/ 0 w 17"/>
                <a:gd name="T10" fmla="*/ 0 h 18"/>
                <a:gd name="T11" fmla="*/ 17 w 17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8">
                  <a:moveTo>
                    <a:pt x="4" y="11"/>
                  </a:moveTo>
                  <a:cubicBezTo>
                    <a:pt x="0" y="7"/>
                    <a:pt x="17" y="0"/>
                    <a:pt x="17" y="0"/>
                  </a:cubicBezTo>
                  <a:cubicBezTo>
                    <a:pt x="17" y="0"/>
                    <a:pt x="11" y="18"/>
                    <a:pt x="4" y="11"/>
                  </a:cubicBezTo>
                </a:path>
              </a:pathLst>
            </a:custGeom>
            <a:solidFill>
              <a:srgbClr val="F2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Freeform 169">
              <a:extLst>
                <a:ext uri="{FF2B5EF4-FFF2-40B4-BE49-F238E27FC236}">
                  <a16:creationId xmlns:a16="http://schemas.microsoft.com/office/drawing/2014/main" id="{B6856603-13DD-4348-81DD-C7F9EB391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891"/>
              <a:ext cx="20" cy="18"/>
            </a:xfrm>
            <a:custGeom>
              <a:avLst/>
              <a:gdLst>
                <a:gd name="T0" fmla="*/ 11 w 20"/>
                <a:gd name="T1" fmla="*/ 16 h 17"/>
                <a:gd name="T2" fmla="*/ 0 w 20"/>
                <a:gd name="T3" fmla="*/ 0 h 17"/>
                <a:gd name="T4" fmla="*/ 11 w 20"/>
                <a:gd name="T5" fmla="*/ 16 h 17"/>
                <a:gd name="T6" fmla="*/ 0 60000 65536"/>
                <a:gd name="T7" fmla="*/ 0 60000 65536"/>
                <a:gd name="T8" fmla="*/ 0 60000 65536"/>
                <a:gd name="T9" fmla="*/ 0 w 20"/>
                <a:gd name="T10" fmla="*/ 0 h 17"/>
                <a:gd name="T11" fmla="*/ 20 w 20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17">
                  <a:moveTo>
                    <a:pt x="11" y="13"/>
                  </a:moveTo>
                  <a:cubicBezTo>
                    <a:pt x="2" y="17"/>
                    <a:pt x="0" y="0"/>
                    <a:pt x="0" y="0"/>
                  </a:cubicBezTo>
                  <a:cubicBezTo>
                    <a:pt x="0" y="0"/>
                    <a:pt x="20" y="9"/>
                    <a:pt x="11" y="13"/>
                  </a:cubicBezTo>
                </a:path>
              </a:pathLst>
            </a:custGeom>
            <a:solidFill>
              <a:srgbClr val="F2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Freeform 170">
              <a:extLst>
                <a:ext uri="{FF2B5EF4-FFF2-40B4-BE49-F238E27FC236}">
                  <a16:creationId xmlns:a16="http://schemas.microsoft.com/office/drawing/2014/main" id="{052654A5-EABB-4658-8894-3CB927C3C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911"/>
              <a:ext cx="16" cy="22"/>
            </a:xfrm>
            <a:custGeom>
              <a:avLst/>
              <a:gdLst>
                <a:gd name="T0" fmla="*/ 11 w 15"/>
                <a:gd name="T1" fmla="*/ 21 h 21"/>
                <a:gd name="T2" fmla="*/ 3 w 15"/>
                <a:gd name="T3" fmla="*/ 0 h 21"/>
                <a:gd name="T4" fmla="*/ 11 w 15"/>
                <a:gd name="T5" fmla="*/ 21 h 21"/>
                <a:gd name="T6" fmla="*/ 0 60000 65536"/>
                <a:gd name="T7" fmla="*/ 0 60000 65536"/>
                <a:gd name="T8" fmla="*/ 0 60000 65536"/>
                <a:gd name="T9" fmla="*/ 0 w 15"/>
                <a:gd name="T10" fmla="*/ 0 h 21"/>
                <a:gd name="T11" fmla="*/ 15 w 15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21">
                  <a:moveTo>
                    <a:pt x="8" y="18"/>
                  </a:moveTo>
                  <a:cubicBezTo>
                    <a:pt x="0" y="21"/>
                    <a:pt x="3" y="0"/>
                    <a:pt x="3" y="0"/>
                  </a:cubicBezTo>
                  <a:cubicBezTo>
                    <a:pt x="3" y="0"/>
                    <a:pt x="15" y="15"/>
                    <a:pt x="8" y="18"/>
                  </a:cubicBezTo>
                </a:path>
              </a:pathLst>
            </a:custGeom>
            <a:solidFill>
              <a:srgbClr val="F2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Freeform 171">
              <a:extLst>
                <a:ext uri="{FF2B5EF4-FFF2-40B4-BE49-F238E27FC236}">
                  <a16:creationId xmlns:a16="http://schemas.microsoft.com/office/drawing/2014/main" id="{7E31A2FE-6F14-4577-9181-3C1A19653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957"/>
              <a:ext cx="16" cy="19"/>
            </a:xfrm>
            <a:custGeom>
              <a:avLst/>
              <a:gdLst>
                <a:gd name="T0" fmla="*/ 7 w 15"/>
                <a:gd name="T1" fmla="*/ 18 h 18"/>
                <a:gd name="T2" fmla="*/ 15 w 15"/>
                <a:gd name="T3" fmla="*/ 0 h 18"/>
                <a:gd name="T4" fmla="*/ 7 w 15"/>
                <a:gd name="T5" fmla="*/ 18 h 18"/>
                <a:gd name="T6" fmla="*/ 0 60000 65536"/>
                <a:gd name="T7" fmla="*/ 0 60000 65536"/>
                <a:gd name="T8" fmla="*/ 0 60000 65536"/>
                <a:gd name="T9" fmla="*/ 0 w 15"/>
                <a:gd name="T10" fmla="*/ 0 h 18"/>
                <a:gd name="T11" fmla="*/ 15 w 15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18">
                  <a:moveTo>
                    <a:pt x="7" y="15"/>
                  </a:moveTo>
                  <a:cubicBezTo>
                    <a:pt x="0" y="13"/>
                    <a:pt x="12" y="0"/>
                    <a:pt x="12" y="0"/>
                  </a:cubicBezTo>
                  <a:cubicBezTo>
                    <a:pt x="12" y="0"/>
                    <a:pt x="15" y="18"/>
                    <a:pt x="7" y="15"/>
                  </a:cubicBezTo>
                </a:path>
              </a:pathLst>
            </a:custGeom>
            <a:solidFill>
              <a:srgbClr val="F2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Freeform 172">
              <a:extLst>
                <a:ext uri="{FF2B5EF4-FFF2-40B4-BE49-F238E27FC236}">
                  <a16:creationId xmlns:a16="http://schemas.microsoft.com/office/drawing/2014/main" id="{AB3495F9-2147-49DD-8E38-9D5B7AB7A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1028"/>
              <a:ext cx="20" cy="22"/>
            </a:xfrm>
            <a:custGeom>
              <a:avLst/>
              <a:gdLst>
                <a:gd name="T0" fmla="*/ 9 w 19"/>
                <a:gd name="T1" fmla="*/ 22 h 21"/>
                <a:gd name="T2" fmla="*/ 16 w 19"/>
                <a:gd name="T3" fmla="*/ 0 h 21"/>
                <a:gd name="T4" fmla="*/ 9 w 19"/>
                <a:gd name="T5" fmla="*/ 22 h 21"/>
                <a:gd name="T6" fmla="*/ 0 60000 65536"/>
                <a:gd name="T7" fmla="*/ 0 60000 65536"/>
                <a:gd name="T8" fmla="*/ 0 60000 65536"/>
                <a:gd name="T9" fmla="*/ 0 w 19"/>
                <a:gd name="T10" fmla="*/ 0 h 21"/>
                <a:gd name="T11" fmla="*/ 19 w 19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" h="21">
                  <a:moveTo>
                    <a:pt x="9" y="19"/>
                  </a:moveTo>
                  <a:cubicBezTo>
                    <a:pt x="0" y="18"/>
                    <a:pt x="13" y="0"/>
                    <a:pt x="13" y="0"/>
                  </a:cubicBezTo>
                  <a:cubicBezTo>
                    <a:pt x="13" y="0"/>
                    <a:pt x="19" y="21"/>
                    <a:pt x="9" y="19"/>
                  </a:cubicBezTo>
                </a:path>
              </a:pathLst>
            </a:custGeom>
            <a:solidFill>
              <a:srgbClr val="F2C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Freeform 173">
              <a:extLst>
                <a:ext uri="{FF2B5EF4-FFF2-40B4-BE49-F238E27FC236}">
                  <a16:creationId xmlns:a16="http://schemas.microsoft.com/office/drawing/2014/main" id="{913C47E5-1A38-4A34-932D-AB9B59AAA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890"/>
              <a:ext cx="13" cy="12"/>
            </a:xfrm>
            <a:custGeom>
              <a:avLst/>
              <a:gdLst>
                <a:gd name="T0" fmla="*/ 0 w 13"/>
                <a:gd name="T1" fmla="*/ 0 h 11"/>
                <a:gd name="T2" fmla="*/ 1 w 13"/>
                <a:gd name="T3" fmla="*/ 2 h 11"/>
                <a:gd name="T4" fmla="*/ 11 w 13"/>
                <a:gd name="T5" fmla="*/ 14 h 11"/>
                <a:gd name="T6" fmla="*/ 13 w 13"/>
                <a:gd name="T7" fmla="*/ 12 h 11"/>
                <a:gd name="T8" fmla="*/ 6 w 13"/>
                <a:gd name="T9" fmla="*/ 3 h 11"/>
                <a:gd name="T10" fmla="*/ 0 w 13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"/>
                <a:gd name="T19" fmla="*/ 0 h 11"/>
                <a:gd name="T20" fmla="*/ 13 w 13"/>
                <a:gd name="T21" fmla="*/ 11 h 1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" h="11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5" y="4"/>
                    <a:pt x="12" y="8"/>
                    <a:pt x="11" y="11"/>
                  </a:cubicBezTo>
                  <a:cubicBezTo>
                    <a:pt x="12" y="11"/>
                    <a:pt x="13" y="10"/>
                    <a:pt x="13" y="9"/>
                  </a:cubicBezTo>
                  <a:cubicBezTo>
                    <a:pt x="13" y="7"/>
                    <a:pt x="10" y="5"/>
                    <a:pt x="6" y="3"/>
                  </a:cubicBezTo>
                  <a:cubicBezTo>
                    <a:pt x="4" y="2"/>
                    <a:pt x="1" y="0"/>
                    <a:pt x="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Freeform 174">
              <a:extLst>
                <a:ext uri="{FF2B5EF4-FFF2-40B4-BE49-F238E27FC236}">
                  <a16:creationId xmlns:a16="http://schemas.microsoft.com/office/drawing/2014/main" id="{E279F322-B5CC-471D-B7D8-6A7C58F0EA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9" y="892"/>
              <a:ext cx="11" cy="11"/>
            </a:xfrm>
            <a:custGeom>
              <a:avLst/>
              <a:gdLst>
                <a:gd name="T0" fmla="*/ 7 w 11"/>
                <a:gd name="T1" fmla="*/ 12 h 10"/>
                <a:gd name="T2" fmla="*/ 4 w 11"/>
                <a:gd name="T3" fmla="*/ 8 h 10"/>
                <a:gd name="T4" fmla="*/ 5 w 11"/>
                <a:gd name="T5" fmla="*/ 9 h 10"/>
                <a:gd name="T6" fmla="*/ 7 w 11"/>
                <a:gd name="T7" fmla="*/ 10 h 10"/>
                <a:gd name="T8" fmla="*/ 8 w 11"/>
                <a:gd name="T9" fmla="*/ 11 h 10"/>
                <a:gd name="T10" fmla="*/ 7 w 11"/>
                <a:gd name="T11" fmla="*/ 12 h 10"/>
                <a:gd name="T12" fmla="*/ 0 w 11"/>
                <a:gd name="T13" fmla="*/ 0 h 10"/>
                <a:gd name="T14" fmla="*/ 1 w 11"/>
                <a:gd name="T15" fmla="*/ 4 h 10"/>
                <a:gd name="T16" fmla="*/ 7 w 11"/>
                <a:gd name="T17" fmla="*/ 13 h 10"/>
                <a:gd name="T18" fmla="*/ 7 w 11"/>
                <a:gd name="T19" fmla="*/ 13 h 10"/>
                <a:gd name="T20" fmla="*/ 9 w 11"/>
                <a:gd name="T21" fmla="*/ 13 h 10"/>
                <a:gd name="T22" fmla="*/ 9 w 11"/>
                <a:gd name="T23" fmla="*/ 13 h 10"/>
                <a:gd name="T24" fmla="*/ 10 w 11"/>
                <a:gd name="T25" fmla="*/ 12 h 10"/>
                <a:gd name="T26" fmla="*/ 0 w 11"/>
                <a:gd name="T27" fmla="*/ 0 h 1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10"/>
                <a:gd name="T44" fmla="*/ 11 w 11"/>
                <a:gd name="T45" fmla="*/ 10 h 10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10">
                  <a:moveTo>
                    <a:pt x="7" y="9"/>
                  </a:moveTo>
                  <a:cubicBezTo>
                    <a:pt x="5" y="9"/>
                    <a:pt x="4" y="7"/>
                    <a:pt x="4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8" y="7"/>
                    <a:pt x="9" y="7"/>
                    <a:pt x="8" y="8"/>
                  </a:cubicBezTo>
                  <a:cubicBezTo>
                    <a:pt x="8" y="9"/>
                    <a:pt x="7" y="9"/>
                    <a:pt x="7" y="9"/>
                  </a:cubicBezTo>
                  <a:moveTo>
                    <a:pt x="0" y="0"/>
                  </a:moveTo>
                  <a:cubicBezTo>
                    <a:pt x="0" y="2"/>
                    <a:pt x="0" y="3"/>
                    <a:pt x="1" y="4"/>
                  </a:cubicBezTo>
                  <a:cubicBezTo>
                    <a:pt x="2" y="7"/>
                    <a:pt x="4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11" y="6"/>
                    <a:pt x="4" y="2"/>
                    <a:pt x="0" y="0"/>
                  </a:cubicBezTo>
                </a:path>
              </a:pathLst>
            </a:custGeom>
            <a:solidFill>
              <a:srgbClr val="FC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Freeform 175">
              <a:extLst>
                <a:ext uri="{FF2B5EF4-FFF2-40B4-BE49-F238E27FC236}">
                  <a16:creationId xmlns:a16="http://schemas.microsoft.com/office/drawing/2014/main" id="{6F266286-630B-45A3-8BEC-FE95FC90C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889"/>
              <a:ext cx="14" cy="14"/>
            </a:xfrm>
            <a:custGeom>
              <a:avLst/>
              <a:gdLst>
                <a:gd name="T0" fmla="*/ 0 w 14"/>
                <a:gd name="T1" fmla="*/ 0 h 13"/>
                <a:gd name="T2" fmla="*/ 0 w 14"/>
                <a:gd name="T3" fmla="*/ 1 h 13"/>
                <a:gd name="T4" fmla="*/ 1 w 14"/>
                <a:gd name="T5" fmla="*/ 3 h 13"/>
                <a:gd name="T6" fmla="*/ 2 w 14"/>
                <a:gd name="T7" fmla="*/ 3 h 13"/>
                <a:gd name="T8" fmla="*/ 1 w 14"/>
                <a:gd name="T9" fmla="*/ 1 h 13"/>
                <a:gd name="T10" fmla="*/ 7 w 14"/>
                <a:gd name="T11" fmla="*/ 4 h 13"/>
                <a:gd name="T12" fmla="*/ 14 w 14"/>
                <a:gd name="T13" fmla="*/ 13 h 13"/>
                <a:gd name="T14" fmla="*/ 12 w 14"/>
                <a:gd name="T15" fmla="*/ 15 h 13"/>
                <a:gd name="T16" fmla="*/ 12 w 14"/>
                <a:gd name="T17" fmla="*/ 16 h 13"/>
                <a:gd name="T18" fmla="*/ 14 w 14"/>
                <a:gd name="T19" fmla="*/ 13 h 13"/>
                <a:gd name="T20" fmla="*/ 8 w 14"/>
                <a:gd name="T21" fmla="*/ 4 h 13"/>
                <a:gd name="T22" fmla="*/ 1 w 14"/>
                <a:gd name="T23" fmla="*/ 0 h 13"/>
                <a:gd name="T24" fmla="*/ 0 w 14"/>
                <a:gd name="T25" fmla="*/ 0 h 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4"/>
                <a:gd name="T40" fmla="*/ 0 h 13"/>
                <a:gd name="T41" fmla="*/ 14 w 14"/>
                <a:gd name="T42" fmla="*/ 13 h 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4" h="13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5" y="3"/>
                    <a:pt x="7" y="4"/>
                  </a:cubicBezTo>
                  <a:cubicBezTo>
                    <a:pt x="11" y="6"/>
                    <a:pt x="14" y="8"/>
                    <a:pt x="14" y="10"/>
                  </a:cubicBezTo>
                  <a:cubicBezTo>
                    <a:pt x="14" y="11"/>
                    <a:pt x="13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4" y="11"/>
                    <a:pt x="14" y="10"/>
                  </a:cubicBezTo>
                  <a:cubicBezTo>
                    <a:pt x="14" y="8"/>
                    <a:pt x="11" y="5"/>
                    <a:pt x="8" y="4"/>
                  </a:cubicBezTo>
                  <a:cubicBezTo>
                    <a:pt x="4" y="2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5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Freeform 176">
              <a:extLst>
                <a:ext uri="{FF2B5EF4-FFF2-40B4-BE49-F238E27FC236}">
                  <a16:creationId xmlns:a16="http://schemas.microsoft.com/office/drawing/2014/main" id="{143ED7DC-7B5D-446F-9721-F1F9164DB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892"/>
              <a:ext cx="11" cy="12"/>
            </a:xfrm>
            <a:custGeom>
              <a:avLst/>
              <a:gdLst>
                <a:gd name="T0" fmla="*/ 0 w 11"/>
                <a:gd name="T1" fmla="*/ 0 h 11"/>
                <a:gd name="T2" fmla="*/ 1 w 11"/>
                <a:gd name="T3" fmla="*/ 4 h 11"/>
                <a:gd name="T4" fmla="*/ 8 w 11"/>
                <a:gd name="T5" fmla="*/ 14 h 11"/>
                <a:gd name="T6" fmla="*/ 11 w 11"/>
                <a:gd name="T7" fmla="*/ 13 h 11"/>
                <a:gd name="T8" fmla="*/ 11 w 11"/>
                <a:gd name="T9" fmla="*/ 13 h 11"/>
                <a:gd name="T10" fmla="*/ 11 w 11"/>
                <a:gd name="T11" fmla="*/ 13 h 11"/>
                <a:gd name="T12" fmla="*/ 11 w 11"/>
                <a:gd name="T13" fmla="*/ 12 h 11"/>
                <a:gd name="T14" fmla="*/ 10 w 11"/>
                <a:gd name="T15" fmla="*/ 13 h 11"/>
                <a:gd name="T16" fmla="*/ 10 w 11"/>
                <a:gd name="T17" fmla="*/ 13 h 11"/>
                <a:gd name="T18" fmla="*/ 8 w 11"/>
                <a:gd name="T19" fmla="*/ 13 h 11"/>
                <a:gd name="T20" fmla="*/ 8 w 11"/>
                <a:gd name="T21" fmla="*/ 13 h 11"/>
                <a:gd name="T22" fmla="*/ 2 w 11"/>
                <a:gd name="T23" fmla="*/ 4 h 11"/>
                <a:gd name="T24" fmla="*/ 1 w 11"/>
                <a:gd name="T25" fmla="*/ 0 h 11"/>
                <a:gd name="T26" fmla="*/ 0 w 11"/>
                <a:gd name="T27" fmla="*/ 0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"/>
                <a:gd name="T43" fmla="*/ 0 h 11"/>
                <a:gd name="T44" fmla="*/ 11 w 11"/>
                <a:gd name="T45" fmla="*/ 11 h 1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" h="11">
                  <a:moveTo>
                    <a:pt x="0" y="0"/>
                  </a:moveTo>
                  <a:cubicBezTo>
                    <a:pt x="0" y="1"/>
                    <a:pt x="1" y="3"/>
                    <a:pt x="1" y="4"/>
                  </a:cubicBezTo>
                  <a:cubicBezTo>
                    <a:pt x="3" y="8"/>
                    <a:pt x="5" y="11"/>
                    <a:pt x="8" y="11"/>
                  </a:cubicBezTo>
                  <a:cubicBezTo>
                    <a:pt x="9" y="11"/>
                    <a:pt x="10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5" y="10"/>
                    <a:pt x="3" y="7"/>
                    <a:pt x="2" y="4"/>
                  </a:cubicBezTo>
                  <a:cubicBezTo>
                    <a:pt x="1" y="3"/>
                    <a:pt x="1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B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Freeform 177">
              <a:extLst>
                <a:ext uri="{FF2B5EF4-FFF2-40B4-BE49-F238E27FC236}">
                  <a16:creationId xmlns:a16="http://schemas.microsoft.com/office/drawing/2014/main" id="{83479315-7406-4576-ADCD-CEFF23662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910"/>
              <a:ext cx="7" cy="18"/>
            </a:xfrm>
            <a:custGeom>
              <a:avLst/>
              <a:gdLst>
                <a:gd name="T0" fmla="*/ 0 w 7"/>
                <a:gd name="T1" fmla="*/ 0 h 17"/>
                <a:gd name="T2" fmla="*/ 0 w 7"/>
                <a:gd name="T3" fmla="*/ 3 h 17"/>
                <a:gd name="T4" fmla="*/ 5 w 7"/>
                <a:gd name="T5" fmla="*/ 20 h 17"/>
                <a:gd name="T6" fmla="*/ 7 w 7"/>
                <a:gd name="T7" fmla="*/ 17 h 17"/>
                <a:gd name="T8" fmla="*/ 3 w 7"/>
                <a:gd name="T9" fmla="*/ 5 h 17"/>
                <a:gd name="T10" fmla="*/ 0 w 7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7"/>
                <a:gd name="T19" fmla="*/ 0 h 17"/>
                <a:gd name="T20" fmla="*/ 7 w 7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7" h="17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7"/>
                    <a:pt x="6" y="13"/>
                    <a:pt x="5" y="17"/>
                  </a:cubicBezTo>
                  <a:cubicBezTo>
                    <a:pt x="6" y="16"/>
                    <a:pt x="7" y="15"/>
                    <a:pt x="7" y="14"/>
                  </a:cubicBezTo>
                  <a:cubicBezTo>
                    <a:pt x="7" y="11"/>
                    <a:pt x="5" y="8"/>
                    <a:pt x="3" y="5"/>
                  </a:cubicBez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Freeform 178">
              <a:extLst>
                <a:ext uri="{FF2B5EF4-FFF2-40B4-BE49-F238E27FC236}">
                  <a16:creationId xmlns:a16="http://schemas.microsoft.com/office/drawing/2014/main" id="{1BC4E945-A05C-432B-8A22-32C0E830D8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5" y="913"/>
              <a:ext cx="7" cy="15"/>
            </a:xfrm>
            <a:custGeom>
              <a:avLst/>
              <a:gdLst>
                <a:gd name="T0" fmla="*/ 4 w 7"/>
                <a:gd name="T1" fmla="*/ 17 h 14"/>
                <a:gd name="T2" fmla="*/ 4 w 7"/>
                <a:gd name="T3" fmla="*/ 16 h 14"/>
                <a:gd name="T4" fmla="*/ 2 w 7"/>
                <a:gd name="T5" fmla="*/ 12 h 14"/>
                <a:gd name="T6" fmla="*/ 2 w 7"/>
                <a:gd name="T7" fmla="*/ 12 h 14"/>
                <a:gd name="T8" fmla="*/ 3 w 7"/>
                <a:gd name="T9" fmla="*/ 15 h 14"/>
                <a:gd name="T10" fmla="*/ 4 w 7"/>
                <a:gd name="T11" fmla="*/ 15 h 14"/>
                <a:gd name="T12" fmla="*/ 5 w 7"/>
                <a:gd name="T13" fmla="*/ 15 h 14"/>
                <a:gd name="T14" fmla="*/ 5 w 7"/>
                <a:gd name="T15" fmla="*/ 15 h 14"/>
                <a:gd name="T16" fmla="*/ 6 w 7"/>
                <a:gd name="T17" fmla="*/ 15 h 14"/>
                <a:gd name="T18" fmla="*/ 4 w 7"/>
                <a:gd name="T19" fmla="*/ 17 h 14"/>
                <a:gd name="T20" fmla="*/ 1 w 7"/>
                <a:gd name="T21" fmla="*/ 0 h 14"/>
                <a:gd name="T22" fmla="*/ 0 w 7"/>
                <a:gd name="T23" fmla="*/ 4 h 14"/>
                <a:gd name="T24" fmla="*/ 1 w 7"/>
                <a:gd name="T25" fmla="*/ 14 h 14"/>
                <a:gd name="T26" fmla="*/ 4 w 7"/>
                <a:gd name="T27" fmla="*/ 17 h 14"/>
                <a:gd name="T28" fmla="*/ 4 w 7"/>
                <a:gd name="T29" fmla="*/ 17 h 14"/>
                <a:gd name="T30" fmla="*/ 5 w 7"/>
                <a:gd name="T31" fmla="*/ 17 h 14"/>
                <a:gd name="T32" fmla="*/ 5 w 7"/>
                <a:gd name="T33" fmla="*/ 17 h 14"/>
                <a:gd name="T34" fmla="*/ 6 w 7"/>
                <a:gd name="T35" fmla="*/ 17 h 14"/>
                <a:gd name="T36" fmla="*/ 1 w 7"/>
                <a:gd name="T37" fmla="*/ 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"/>
                <a:gd name="T58" fmla="*/ 0 h 14"/>
                <a:gd name="T59" fmla="*/ 7 w 7"/>
                <a:gd name="T60" fmla="*/ 14 h 1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" h="14">
                  <a:moveTo>
                    <a:pt x="4" y="14"/>
                  </a:moveTo>
                  <a:cubicBezTo>
                    <a:pt x="4" y="14"/>
                    <a:pt x="4" y="14"/>
                    <a:pt x="4" y="13"/>
                  </a:cubicBezTo>
                  <a:cubicBezTo>
                    <a:pt x="2" y="13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3"/>
                    <a:pt x="5" y="14"/>
                    <a:pt x="4" y="14"/>
                  </a:cubicBezTo>
                  <a:moveTo>
                    <a:pt x="1" y="0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1" y="9"/>
                    <a:pt x="1" y="11"/>
                  </a:cubicBezTo>
                  <a:cubicBezTo>
                    <a:pt x="2" y="13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0"/>
                    <a:pt x="3" y="4"/>
                    <a:pt x="1" y="0"/>
                  </a:cubicBezTo>
                </a:path>
              </a:pathLst>
            </a:custGeom>
            <a:solidFill>
              <a:srgbClr val="FC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Freeform 179">
              <a:extLst>
                <a:ext uri="{FF2B5EF4-FFF2-40B4-BE49-F238E27FC236}">
                  <a16:creationId xmlns:a16="http://schemas.microsoft.com/office/drawing/2014/main" id="{5B522B49-6DCB-44F3-BFCB-08225DF6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909"/>
              <a:ext cx="8" cy="20"/>
            </a:xfrm>
            <a:custGeom>
              <a:avLst/>
              <a:gdLst>
                <a:gd name="T0" fmla="*/ 0 w 8"/>
                <a:gd name="T1" fmla="*/ 0 h 19"/>
                <a:gd name="T2" fmla="*/ 0 w 8"/>
                <a:gd name="T3" fmla="*/ 1 h 19"/>
                <a:gd name="T4" fmla="*/ 0 w 8"/>
                <a:gd name="T5" fmla="*/ 4 h 19"/>
                <a:gd name="T6" fmla="*/ 1 w 8"/>
                <a:gd name="T7" fmla="*/ 4 h 19"/>
                <a:gd name="T8" fmla="*/ 1 w 8"/>
                <a:gd name="T9" fmla="*/ 1 h 19"/>
                <a:gd name="T10" fmla="*/ 4 w 8"/>
                <a:gd name="T11" fmla="*/ 6 h 19"/>
                <a:gd name="T12" fmla="*/ 8 w 8"/>
                <a:gd name="T13" fmla="*/ 18 h 19"/>
                <a:gd name="T14" fmla="*/ 6 w 8"/>
                <a:gd name="T15" fmla="*/ 21 h 19"/>
                <a:gd name="T16" fmla="*/ 6 w 8"/>
                <a:gd name="T17" fmla="*/ 22 h 19"/>
                <a:gd name="T18" fmla="*/ 8 w 8"/>
                <a:gd name="T19" fmla="*/ 18 h 19"/>
                <a:gd name="T20" fmla="*/ 1 w 8"/>
                <a:gd name="T21" fmla="*/ 0 h 19"/>
                <a:gd name="T22" fmla="*/ 0 w 8"/>
                <a:gd name="T23" fmla="*/ 0 h 1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"/>
                <a:gd name="T37" fmla="*/ 0 h 19"/>
                <a:gd name="T38" fmla="*/ 8 w 8"/>
                <a:gd name="T39" fmla="*/ 19 h 1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" h="19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1" y="2"/>
                    <a:pt x="3" y="4"/>
                    <a:pt x="4" y="6"/>
                  </a:cubicBezTo>
                  <a:cubicBezTo>
                    <a:pt x="6" y="9"/>
                    <a:pt x="8" y="12"/>
                    <a:pt x="8" y="15"/>
                  </a:cubicBezTo>
                  <a:cubicBezTo>
                    <a:pt x="8" y="16"/>
                    <a:pt x="7" y="17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7" y="18"/>
                    <a:pt x="8" y="16"/>
                    <a:pt x="8" y="15"/>
                  </a:cubicBezTo>
                  <a:cubicBezTo>
                    <a:pt x="8" y="9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D5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Freeform 180">
              <a:extLst>
                <a:ext uri="{FF2B5EF4-FFF2-40B4-BE49-F238E27FC236}">
                  <a16:creationId xmlns:a16="http://schemas.microsoft.com/office/drawing/2014/main" id="{D93162D4-67F2-41C0-A10E-91C9F734D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913"/>
              <a:ext cx="6" cy="16"/>
            </a:xfrm>
            <a:custGeom>
              <a:avLst/>
              <a:gdLst>
                <a:gd name="T0" fmla="*/ 0 w 6"/>
                <a:gd name="T1" fmla="*/ 0 h 15"/>
                <a:gd name="T2" fmla="*/ 0 w 6"/>
                <a:gd name="T3" fmla="*/ 4 h 15"/>
                <a:gd name="T4" fmla="*/ 1 w 6"/>
                <a:gd name="T5" fmla="*/ 14 h 15"/>
                <a:gd name="T6" fmla="*/ 4 w 6"/>
                <a:gd name="T7" fmla="*/ 18 h 15"/>
                <a:gd name="T8" fmla="*/ 5 w 6"/>
                <a:gd name="T9" fmla="*/ 18 h 15"/>
                <a:gd name="T10" fmla="*/ 5 w 6"/>
                <a:gd name="T11" fmla="*/ 18 h 15"/>
                <a:gd name="T12" fmla="*/ 6 w 6"/>
                <a:gd name="T13" fmla="*/ 18 h 15"/>
                <a:gd name="T14" fmla="*/ 6 w 6"/>
                <a:gd name="T15" fmla="*/ 17 h 15"/>
                <a:gd name="T16" fmla="*/ 5 w 6"/>
                <a:gd name="T17" fmla="*/ 17 h 15"/>
                <a:gd name="T18" fmla="*/ 5 w 6"/>
                <a:gd name="T19" fmla="*/ 17 h 15"/>
                <a:gd name="T20" fmla="*/ 4 w 6"/>
                <a:gd name="T21" fmla="*/ 17 h 15"/>
                <a:gd name="T22" fmla="*/ 4 w 6"/>
                <a:gd name="T23" fmla="*/ 17 h 15"/>
                <a:gd name="T24" fmla="*/ 1 w 6"/>
                <a:gd name="T25" fmla="*/ 14 h 15"/>
                <a:gd name="T26" fmla="*/ 0 w 6"/>
                <a:gd name="T27" fmla="*/ 4 h 15"/>
                <a:gd name="T28" fmla="*/ 1 w 6"/>
                <a:gd name="T29" fmla="*/ 0 h 15"/>
                <a:gd name="T30" fmla="*/ 0 w 6"/>
                <a:gd name="T31" fmla="*/ 0 h 1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"/>
                <a:gd name="T49" fmla="*/ 0 h 15"/>
                <a:gd name="T50" fmla="*/ 6 w 6"/>
                <a:gd name="T51" fmla="*/ 15 h 1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" h="15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7"/>
                    <a:pt x="0" y="9"/>
                    <a:pt x="1" y="11"/>
                  </a:cubicBezTo>
                  <a:cubicBezTo>
                    <a:pt x="1" y="13"/>
                    <a:pt x="2" y="15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2" y="13"/>
                    <a:pt x="1" y="11"/>
                  </a:cubicBezTo>
                  <a:cubicBezTo>
                    <a:pt x="1" y="9"/>
                    <a:pt x="0" y="7"/>
                    <a:pt x="0" y="4"/>
                  </a:cubicBezTo>
                  <a:cubicBezTo>
                    <a:pt x="0" y="3"/>
                    <a:pt x="0" y="2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B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Freeform 181">
              <a:extLst>
                <a:ext uri="{FF2B5EF4-FFF2-40B4-BE49-F238E27FC236}">
                  <a16:creationId xmlns:a16="http://schemas.microsoft.com/office/drawing/2014/main" id="{1FC701B7-3BA1-4372-9941-1F11E8CC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957"/>
              <a:ext cx="3" cy="15"/>
            </a:xfrm>
            <a:custGeom>
              <a:avLst/>
              <a:gdLst>
                <a:gd name="T0" fmla="*/ 3 w 3"/>
                <a:gd name="T1" fmla="*/ 0 h 15"/>
                <a:gd name="T2" fmla="*/ 1 w 3"/>
                <a:gd name="T3" fmla="*/ 2 h 15"/>
                <a:gd name="T4" fmla="*/ 1 w 3"/>
                <a:gd name="T5" fmla="*/ 12 h 15"/>
                <a:gd name="T6" fmla="*/ 1 w 3"/>
                <a:gd name="T7" fmla="*/ 13 h 15"/>
                <a:gd name="T8" fmla="*/ 0 w 3"/>
                <a:gd name="T9" fmla="*/ 15 h 15"/>
                <a:gd name="T10" fmla="*/ 0 w 3"/>
                <a:gd name="T11" fmla="*/ 15 h 15"/>
                <a:gd name="T12" fmla="*/ 3 w 3"/>
                <a:gd name="T13" fmla="*/ 13 h 15"/>
                <a:gd name="T14" fmla="*/ 3 w 3"/>
                <a:gd name="T15" fmla="*/ 7 h 15"/>
                <a:gd name="T16" fmla="*/ 3 w 3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5"/>
                <a:gd name="T29" fmla="*/ 3 w 3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5">
                  <a:moveTo>
                    <a:pt x="3" y="0"/>
                  </a:moveTo>
                  <a:cubicBezTo>
                    <a:pt x="2" y="0"/>
                    <a:pt x="2" y="1"/>
                    <a:pt x="1" y="2"/>
                  </a:cubicBezTo>
                  <a:cubicBezTo>
                    <a:pt x="1" y="5"/>
                    <a:pt x="2" y="9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4"/>
                    <a:pt x="3" y="13"/>
                  </a:cubicBezTo>
                  <a:cubicBezTo>
                    <a:pt x="3" y="11"/>
                    <a:pt x="3" y="9"/>
                    <a:pt x="3" y="7"/>
                  </a:cubicBezTo>
                  <a:cubicBezTo>
                    <a:pt x="3" y="4"/>
                    <a:pt x="3" y="1"/>
                    <a:pt x="3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Freeform 182">
              <a:extLst>
                <a:ext uri="{FF2B5EF4-FFF2-40B4-BE49-F238E27FC236}">
                  <a16:creationId xmlns:a16="http://schemas.microsoft.com/office/drawing/2014/main" id="{869B5C7B-616D-41A8-A3FF-249055733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959"/>
              <a:ext cx="7" cy="13"/>
            </a:xfrm>
            <a:custGeom>
              <a:avLst/>
              <a:gdLst>
                <a:gd name="T0" fmla="*/ 8 w 6"/>
                <a:gd name="T1" fmla="*/ 0 h 13"/>
                <a:gd name="T2" fmla="*/ 7 w 6"/>
                <a:gd name="T3" fmla="*/ 2 h 13"/>
                <a:gd name="T4" fmla="*/ 0 w 6"/>
                <a:gd name="T5" fmla="*/ 10 h 13"/>
                <a:gd name="T6" fmla="*/ 6 w 6"/>
                <a:gd name="T7" fmla="*/ 13 h 13"/>
                <a:gd name="T8" fmla="*/ 6 w 6"/>
                <a:gd name="T9" fmla="*/ 13 h 13"/>
                <a:gd name="T10" fmla="*/ 7 w 6"/>
                <a:gd name="T11" fmla="*/ 13 h 13"/>
                <a:gd name="T12" fmla="*/ 8 w 6"/>
                <a:gd name="T13" fmla="*/ 11 h 13"/>
                <a:gd name="T14" fmla="*/ 7 w 6"/>
                <a:gd name="T15" fmla="*/ 11 h 13"/>
                <a:gd name="T16" fmla="*/ 6 w 6"/>
                <a:gd name="T17" fmla="*/ 12 h 13"/>
                <a:gd name="T18" fmla="*/ 2 w 6"/>
                <a:gd name="T19" fmla="*/ 10 h 13"/>
                <a:gd name="T20" fmla="*/ 6 w 6"/>
                <a:gd name="T21" fmla="*/ 7 h 13"/>
                <a:gd name="T22" fmla="*/ 6 w 6"/>
                <a:gd name="T23" fmla="*/ 6 h 13"/>
                <a:gd name="T24" fmla="*/ 6 w 6"/>
                <a:gd name="T25" fmla="*/ 7 h 13"/>
                <a:gd name="T26" fmla="*/ 6 w 6"/>
                <a:gd name="T27" fmla="*/ 7 h 13"/>
                <a:gd name="T28" fmla="*/ 7 w 6"/>
                <a:gd name="T29" fmla="*/ 9 h 13"/>
                <a:gd name="T30" fmla="*/ 8 w 6"/>
                <a:gd name="T31" fmla="*/ 10 h 13"/>
                <a:gd name="T32" fmla="*/ 8 w 6"/>
                <a:gd name="T33" fmla="*/ 0 h 1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"/>
                <a:gd name="T52" fmla="*/ 0 h 13"/>
                <a:gd name="T53" fmla="*/ 6 w 6"/>
                <a:gd name="T54" fmla="*/ 13 h 1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" h="13">
                  <a:moveTo>
                    <a:pt x="5" y="0"/>
                  </a:moveTo>
                  <a:cubicBezTo>
                    <a:pt x="5" y="1"/>
                    <a:pt x="4" y="1"/>
                    <a:pt x="4" y="2"/>
                  </a:cubicBezTo>
                  <a:cubicBezTo>
                    <a:pt x="2" y="4"/>
                    <a:pt x="0" y="7"/>
                    <a:pt x="0" y="10"/>
                  </a:cubicBezTo>
                  <a:cubicBezTo>
                    <a:pt x="0" y="11"/>
                    <a:pt x="1" y="12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2"/>
                    <a:pt x="5" y="12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2"/>
                    <a:pt x="3" y="12"/>
                  </a:cubicBezTo>
                  <a:cubicBezTo>
                    <a:pt x="3" y="12"/>
                    <a:pt x="2" y="11"/>
                    <a:pt x="2" y="10"/>
                  </a:cubicBezTo>
                  <a:cubicBezTo>
                    <a:pt x="2" y="9"/>
                    <a:pt x="2" y="8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7"/>
                    <a:pt x="5" y="3"/>
                    <a:pt x="5" y="0"/>
                  </a:cubicBezTo>
                </a:path>
              </a:pathLst>
            </a:custGeom>
            <a:solidFill>
              <a:srgbClr val="FC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Freeform 183">
              <a:extLst>
                <a:ext uri="{FF2B5EF4-FFF2-40B4-BE49-F238E27FC236}">
                  <a16:creationId xmlns:a16="http://schemas.microsoft.com/office/drawing/2014/main" id="{1E21CEE8-429A-44BD-BE42-28C42BCE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956"/>
              <a:ext cx="5" cy="16"/>
            </a:xfrm>
            <a:custGeom>
              <a:avLst/>
              <a:gdLst>
                <a:gd name="T0" fmla="*/ 4 w 5"/>
                <a:gd name="T1" fmla="*/ 0 h 16"/>
                <a:gd name="T2" fmla="*/ 4 w 5"/>
                <a:gd name="T3" fmla="*/ 0 h 16"/>
                <a:gd name="T4" fmla="*/ 2 w 5"/>
                <a:gd name="T5" fmla="*/ 2 h 16"/>
                <a:gd name="T6" fmla="*/ 2 w 5"/>
                <a:gd name="T7" fmla="*/ 3 h 16"/>
                <a:gd name="T8" fmla="*/ 4 w 5"/>
                <a:gd name="T9" fmla="*/ 1 h 16"/>
                <a:gd name="T10" fmla="*/ 4 w 5"/>
                <a:gd name="T11" fmla="*/ 8 h 16"/>
                <a:gd name="T12" fmla="*/ 4 w 5"/>
                <a:gd name="T13" fmla="*/ 14 h 16"/>
                <a:gd name="T14" fmla="*/ 1 w 5"/>
                <a:gd name="T15" fmla="*/ 16 h 16"/>
                <a:gd name="T16" fmla="*/ 1 w 5"/>
                <a:gd name="T17" fmla="*/ 16 h 16"/>
                <a:gd name="T18" fmla="*/ 0 w 5"/>
                <a:gd name="T19" fmla="*/ 16 h 16"/>
                <a:gd name="T20" fmla="*/ 1 w 5"/>
                <a:gd name="T21" fmla="*/ 16 h 16"/>
                <a:gd name="T22" fmla="*/ 1 w 5"/>
                <a:gd name="T23" fmla="*/ 16 h 16"/>
                <a:gd name="T24" fmla="*/ 4 w 5"/>
                <a:gd name="T25" fmla="*/ 14 h 16"/>
                <a:gd name="T26" fmla="*/ 5 w 5"/>
                <a:gd name="T27" fmla="*/ 8 h 16"/>
                <a:gd name="T28" fmla="*/ 4 w 5"/>
                <a:gd name="T29" fmla="*/ 0 h 16"/>
                <a:gd name="T30" fmla="*/ 4 w 5"/>
                <a:gd name="T31" fmla="*/ 0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"/>
                <a:gd name="T49" fmla="*/ 0 h 16"/>
                <a:gd name="T50" fmla="*/ 5 w 5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" h="1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3" y="2"/>
                    <a:pt x="3" y="1"/>
                    <a:pt x="4" y="1"/>
                  </a:cubicBezTo>
                  <a:cubicBezTo>
                    <a:pt x="4" y="2"/>
                    <a:pt x="4" y="5"/>
                    <a:pt x="4" y="8"/>
                  </a:cubicBezTo>
                  <a:cubicBezTo>
                    <a:pt x="4" y="10"/>
                    <a:pt x="4" y="12"/>
                    <a:pt x="4" y="14"/>
                  </a:cubicBezTo>
                  <a:cubicBezTo>
                    <a:pt x="3" y="15"/>
                    <a:pt x="2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6"/>
                    <a:pt x="4" y="15"/>
                    <a:pt x="4" y="14"/>
                  </a:cubicBezTo>
                  <a:cubicBezTo>
                    <a:pt x="5" y="12"/>
                    <a:pt x="5" y="10"/>
                    <a:pt x="5" y="8"/>
                  </a:cubicBezTo>
                  <a:cubicBezTo>
                    <a:pt x="5" y="4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D5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Freeform 184">
              <a:extLst>
                <a:ext uri="{FF2B5EF4-FFF2-40B4-BE49-F238E27FC236}">
                  <a16:creationId xmlns:a16="http://schemas.microsoft.com/office/drawing/2014/main" id="{ED8F0F0D-3561-4641-A301-AF3F1881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" y="958"/>
              <a:ext cx="6" cy="14"/>
            </a:xfrm>
            <a:custGeom>
              <a:avLst/>
              <a:gdLst>
                <a:gd name="T0" fmla="*/ 8 w 5"/>
                <a:gd name="T1" fmla="*/ 0 h 14"/>
                <a:gd name="T2" fmla="*/ 0 w 5"/>
                <a:gd name="T3" fmla="*/ 11 h 14"/>
                <a:gd name="T4" fmla="*/ 2 w 5"/>
                <a:gd name="T5" fmla="*/ 14 h 14"/>
                <a:gd name="T6" fmla="*/ 2 w 5"/>
                <a:gd name="T7" fmla="*/ 14 h 14"/>
                <a:gd name="T8" fmla="*/ 2 w 5"/>
                <a:gd name="T9" fmla="*/ 14 h 14"/>
                <a:gd name="T10" fmla="*/ 6 w 5"/>
                <a:gd name="T11" fmla="*/ 14 h 14"/>
                <a:gd name="T12" fmla="*/ 7 w 5"/>
                <a:gd name="T13" fmla="*/ 14 h 14"/>
                <a:gd name="T14" fmla="*/ 6 w 5"/>
                <a:gd name="T15" fmla="*/ 14 h 14"/>
                <a:gd name="T16" fmla="*/ 6 w 5"/>
                <a:gd name="T17" fmla="*/ 14 h 14"/>
                <a:gd name="T18" fmla="*/ 0 w 5"/>
                <a:gd name="T19" fmla="*/ 11 h 14"/>
                <a:gd name="T20" fmla="*/ 7 w 5"/>
                <a:gd name="T21" fmla="*/ 3 h 14"/>
                <a:gd name="T22" fmla="*/ 8 w 5"/>
                <a:gd name="T23" fmla="*/ 1 h 14"/>
                <a:gd name="T24" fmla="*/ 8 w 5"/>
                <a:gd name="T25" fmla="*/ 0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"/>
                <a:gd name="T40" fmla="*/ 0 h 14"/>
                <a:gd name="T41" fmla="*/ 5 w 5"/>
                <a:gd name="T42" fmla="*/ 14 h 1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" h="14">
                  <a:moveTo>
                    <a:pt x="5" y="0"/>
                  </a:moveTo>
                  <a:cubicBezTo>
                    <a:pt x="3" y="3"/>
                    <a:pt x="0" y="7"/>
                    <a:pt x="0" y="11"/>
                  </a:cubicBezTo>
                  <a:cubicBezTo>
                    <a:pt x="0" y="12"/>
                    <a:pt x="1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0" y="8"/>
                    <a:pt x="2" y="5"/>
                    <a:pt x="4" y="3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</a:path>
              </a:pathLst>
            </a:custGeom>
            <a:solidFill>
              <a:srgbClr val="5B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Freeform 185">
              <a:extLst>
                <a:ext uri="{FF2B5EF4-FFF2-40B4-BE49-F238E27FC236}">
                  <a16:creationId xmlns:a16="http://schemas.microsoft.com/office/drawing/2014/main" id="{183052EC-1AFB-48FC-935B-242FB8C50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028"/>
              <a:ext cx="6" cy="20"/>
            </a:xfrm>
            <a:custGeom>
              <a:avLst/>
              <a:gdLst>
                <a:gd name="T0" fmla="*/ 6 w 5"/>
                <a:gd name="T1" fmla="*/ 0 h 19"/>
                <a:gd name="T2" fmla="*/ 2 w 5"/>
                <a:gd name="T3" fmla="*/ 3 h 19"/>
                <a:gd name="T4" fmla="*/ 0 w 5"/>
                <a:gd name="T5" fmla="*/ 22 h 19"/>
                <a:gd name="T6" fmla="*/ 0 w 5"/>
                <a:gd name="T7" fmla="*/ 22 h 19"/>
                <a:gd name="T8" fmla="*/ 7 w 5"/>
                <a:gd name="T9" fmla="*/ 19 h 19"/>
                <a:gd name="T10" fmla="*/ 8 w 5"/>
                <a:gd name="T11" fmla="*/ 14 h 19"/>
                <a:gd name="T12" fmla="*/ 7 w 5"/>
                <a:gd name="T13" fmla="*/ 3 h 19"/>
                <a:gd name="T14" fmla="*/ 6 w 5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"/>
                <a:gd name="T25" fmla="*/ 0 h 19"/>
                <a:gd name="T26" fmla="*/ 5 w 5"/>
                <a:gd name="T27" fmla="*/ 19 h 1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" h="19">
                  <a:moveTo>
                    <a:pt x="3" y="0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3" y="8"/>
                    <a:pt x="4" y="16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2" y="19"/>
                    <a:pt x="3" y="18"/>
                    <a:pt x="4" y="16"/>
                  </a:cubicBezTo>
                  <a:cubicBezTo>
                    <a:pt x="5" y="15"/>
                    <a:pt x="5" y="13"/>
                    <a:pt x="5" y="11"/>
                  </a:cubicBezTo>
                  <a:cubicBezTo>
                    <a:pt x="5" y="8"/>
                    <a:pt x="4" y="6"/>
                    <a:pt x="4" y="3"/>
                  </a:cubicBezTo>
                  <a:cubicBezTo>
                    <a:pt x="4" y="2"/>
                    <a:pt x="4" y="1"/>
                    <a:pt x="3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Freeform 186">
              <a:extLst>
                <a:ext uri="{FF2B5EF4-FFF2-40B4-BE49-F238E27FC236}">
                  <a16:creationId xmlns:a16="http://schemas.microsoft.com/office/drawing/2014/main" id="{00E12A60-9512-4A5E-9FBB-7D96EEF65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031"/>
              <a:ext cx="8" cy="17"/>
            </a:xfrm>
            <a:custGeom>
              <a:avLst/>
              <a:gdLst>
                <a:gd name="T0" fmla="*/ 2 w 7"/>
                <a:gd name="T1" fmla="*/ 11 h 16"/>
                <a:gd name="T2" fmla="*/ 2 w 7"/>
                <a:gd name="T3" fmla="*/ 11 h 16"/>
                <a:gd name="T4" fmla="*/ 2 w 7"/>
                <a:gd name="T5" fmla="*/ 11 h 16"/>
                <a:gd name="T6" fmla="*/ 2 w 7"/>
                <a:gd name="T7" fmla="*/ 11 h 16"/>
                <a:gd name="T8" fmla="*/ 2 w 7"/>
                <a:gd name="T9" fmla="*/ 11 h 16"/>
                <a:gd name="T10" fmla="*/ 7 w 7"/>
                <a:gd name="T11" fmla="*/ 15 h 16"/>
                <a:gd name="T12" fmla="*/ 3 w 7"/>
                <a:gd name="T13" fmla="*/ 17 h 16"/>
                <a:gd name="T14" fmla="*/ 2 w 7"/>
                <a:gd name="T15" fmla="*/ 16 h 16"/>
                <a:gd name="T16" fmla="*/ 2 w 7"/>
                <a:gd name="T17" fmla="*/ 11 h 16"/>
                <a:gd name="T18" fmla="*/ 2 w 7"/>
                <a:gd name="T19" fmla="*/ 11 h 16"/>
                <a:gd name="T20" fmla="*/ 8 w 7"/>
                <a:gd name="T21" fmla="*/ 0 h 16"/>
                <a:gd name="T22" fmla="*/ 3 w 7"/>
                <a:gd name="T23" fmla="*/ 3 h 16"/>
                <a:gd name="T24" fmla="*/ 0 w 7"/>
                <a:gd name="T25" fmla="*/ 15 h 16"/>
                <a:gd name="T26" fmla="*/ 2 w 7"/>
                <a:gd name="T27" fmla="*/ 18 h 16"/>
                <a:gd name="T28" fmla="*/ 2 w 7"/>
                <a:gd name="T29" fmla="*/ 19 h 16"/>
                <a:gd name="T30" fmla="*/ 2 w 7"/>
                <a:gd name="T31" fmla="*/ 19 h 16"/>
                <a:gd name="T32" fmla="*/ 2 w 7"/>
                <a:gd name="T33" fmla="*/ 18 h 16"/>
                <a:gd name="T34" fmla="*/ 3 w 7"/>
                <a:gd name="T35" fmla="*/ 19 h 16"/>
                <a:gd name="T36" fmla="*/ 8 w 7"/>
                <a:gd name="T37" fmla="*/ 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"/>
                <a:gd name="T58" fmla="*/ 0 h 16"/>
                <a:gd name="T59" fmla="*/ 7 w 7"/>
                <a:gd name="T60" fmla="*/ 16 h 1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" h="16"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0"/>
                    <a:pt x="2" y="11"/>
                    <a:pt x="4" y="12"/>
                  </a:cubicBezTo>
                  <a:cubicBezTo>
                    <a:pt x="5" y="13"/>
                    <a:pt x="4" y="14"/>
                    <a:pt x="3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1" y="12"/>
                    <a:pt x="2" y="9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1" y="6"/>
                    <a:pt x="0" y="10"/>
                    <a:pt x="0" y="12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7" y="13"/>
                    <a:pt x="6" y="5"/>
                    <a:pt x="5" y="0"/>
                  </a:cubicBezTo>
                </a:path>
              </a:pathLst>
            </a:custGeom>
            <a:solidFill>
              <a:srgbClr val="FC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Freeform 187">
              <a:extLst>
                <a:ext uri="{FF2B5EF4-FFF2-40B4-BE49-F238E27FC236}">
                  <a16:creationId xmlns:a16="http://schemas.microsoft.com/office/drawing/2014/main" id="{B27E4C3B-C865-4FD7-84D3-4A17BD648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1" y="1027"/>
              <a:ext cx="8" cy="21"/>
            </a:xfrm>
            <a:custGeom>
              <a:avLst/>
              <a:gdLst>
                <a:gd name="T0" fmla="*/ 0 w 7"/>
                <a:gd name="T1" fmla="*/ 23 h 20"/>
                <a:gd name="T2" fmla="*/ 0 w 7"/>
                <a:gd name="T3" fmla="*/ 23 h 20"/>
                <a:gd name="T4" fmla="*/ 0 w 7"/>
                <a:gd name="T5" fmla="*/ 23 h 20"/>
                <a:gd name="T6" fmla="*/ 0 w 7"/>
                <a:gd name="T7" fmla="*/ 23 h 20"/>
                <a:gd name="T8" fmla="*/ 8 w 7"/>
                <a:gd name="T9" fmla="*/ 0 h 20"/>
                <a:gd name="T10" fmla="*/ 7 w 7"/>
                <a:gd name="T11" fmla="*/ 0 h 20"/>
                <a:gd name="T12" fmla="*/ 2 w 7"/>
                <a:gd name="T13" fmla="*/ 3 h 20"/>
                <a:gd name="T14" fmla="*/ 3 w 7"/>
                <a:gd name="T15" fmla="*/ 4 h 20"/>
                <a:gd name="T16" fmla="*/ 7 w 7"/>
                <a:gd name="T17" fmla="*/ 1 h 20"/>
                <a:gd name="T18" fmla="*/ 8 w 7"/>
                <a:gd name="T19" fmla="*/ 4 h 20"/>
                <a:gd name="T20" fmla="*/ 9 w 7"/>
                <a:gd name="T21" fmla="*/ 15 h 20"/>
                <a:gd name="T22" fmla="*/ 8 w 7"/>
                <a:gd name="T23" fmla="*/ 20 h 20"/>
                <a:gd name="T24" fmla="*/ 1 w 7"/>
                <a:gd name="T25" fmla="*/ 23 h 20"/>
                <a:gd name="T26" fmla="*/ 1 w 7"/>
                <a:gd name="T27" fmla="*/ 23 h 20"/>
                <a:gd name="T28" fmla="*/ 0 w 7"/>
                <a:gd name="T29" fmla="*/ 23 h 20"/>
                <a:gd name="T30" fmla="*/ 0 w 7"/>
                <a:gd name="T31" fmla="*/ 23 h 20"/>
                <a:gd name="T32" fmla="*/ 1 w 7"/>
                <a:gd name="T33" fmla="*/ 23 h 20"/>
                <a:gd name="T34" fmla="*/ 1 w 7"/>
                <a:gd name="T35" fmla="*/ 23 h 20"/>
                <a:gd name="T36" fmla="*/ 8 w 7"/>
                <a:gd name="T37" fmla="*/ 21 h 20"/>
                <a:gd name="T38" fmla="*/ 10 w 7"/>
                <a:gd name="T39" fmla="*/ 15 h 20"/>
                <a:gd name="T40" fmla="*/ 8 w 7"/>
                <a:gd name="T41" fmla="*/ 1 h 20"/>
                <a:gd name="T42" fmla="*/ 8 w 7"/>
                <a:gd name="T43" fmla="*/ 0 h 2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"/>
                <a:gd name="T67" fmla="*/ 0 h 20"/>
                <a:gd name="T68" fmla="*/ 7 w 7"/>
                <a:gd name="T69" fmla="*/ 20 h 2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" h="20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3" y="3"/>
                    <a:pt x="3" y="4"/>
                    <a:pt x="3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7"/>
                    <a:pt x="6" y="9"/>
                    <a:pt x="6" y="12"/>
                  </a:cubicBezTo>
                  <a:cubicBezTo>
                    <a:pt x="6" y="14"/>
                    <a:pt x="6" y="16"/>
                    <a:pt x="5" y="17"/>
                  </a:cubicBezTo>
                  <a:cubicBezTo>
                    <a:pt x="4" y="19"/>
                    <a:pt x="3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20"/>
                    <a:pt x="5" y="19"/>
                    <a:pt x="5" y="18"/>
                  </a:cubicBezTo>
                  <a:cubicBezTo>
                    <a:pt x="6" y="16"/>
                    <a:pt x="7" y="14"/>
                    <a:pt x="7" y="12"/>
                  </a:cubicBezTo>
                  <a:cubicBezTo>
                    <a:pt x="7" y="7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5D5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Freeform 188">
              <a:extLst>
                <a:ext uri="{FF2B5EF4-FFF2-40B4-BE49-F238E27FC236}">
                  <a16:creationId xmlns:a16="http://schemas.microsoft.com/office/drawing/2014/main" id="{DD186651-F715-407D-A1FC-54CA739A94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8" y="1030"/>
              <a:ext cx="7" cy="18"/>
            </a:xfrm>
            <a:custGeom>
              <a:avLst/>
              <a:gdLst>
                <a:gd name="T0" fmla="*/ 6 w 6"/>
                <a:gd name="T1" fmla="*/ 19 h 17"/>
                <a:gd name="T2" fmla="*/ 6 w 6"/>
                <a:gd name="T3" fmla="*/ 20 h 17"/>
                <a:gd name="T4" fmla="*/ 6 w 6"/>
                <a:gd name="T5" fmla="*/ 20 h 17"/>
                <a:gd name="T6" fmla="*/ 7 w 6"/>
                <a:gd name="T7" fmla="*/ 20 h 17"/>
                <a:gd name="T8" fmla="*/ 6 w 6"/>
                <a:gd name="T9" fmla="*/ 19 h 17"/>
                <a:gd name="T10" fmla="*/ 8 w 6"/>
                <a:gd name="T11" fmla="*/ 0 h 17"/>
                <a:gd name="T12" fmla="*/ 0 w 6"/>
                <a:gd name="T13" fmla="*/ 16 h 17"/>
                <a:gd name="T14" fmla="*/ 6 w 6"/>
                <a:gd name="T15" fmla="*/ 20 h 17"/>
                <a:gd name="T16" fmla="*/ 6 w 6"/>
                <a:gd name="T17" fmla="*/ 20 h 17"/>
                <a:gd name="T18" fmla="*/ 6 w 6"/>
                <a:gd name="T19" fmla="*/ 20 h 17"/>
                <a:gd name="T20" fmla="*/ 6 w 6"/>
                <a:gd name="T21" fmla="*/ 19 h 17"/>
                <a:gd name="T22" fmla="*/ 1 w 6"/>
                <a:gd name="T23" fmla="*/ 16 h 17"/>
                <a:gd name="T24" fmla="*/ 7 w 6"/>
                <a:gd name="T25" fmla="*/ 4 h 17"/>
                <a:gd name="T26" fmla="*/ 9 w 6"/>
                <a:gd name="T27" fmla="*/ 1 h 17"/>
                <a:gd name="T28" fmla="*/ 8 w 6"/>
                <a:gd name="T29" fmla="*/ 0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"/>
                <a:gd name="T46" fmla="*/ 0 h 17"/>
                <a:gd name="T47" fmla="*/ 6 w 6"/>
                <a:gd name="T48" fmla="*/ 17 h 1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" h="17">
                  <a:moveTo>
                    <a:pt x="3" y="16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6"/>
                    <a:pt x="3" y="16"/>
                  </a:cubicBezTo>
                  <a:moveTo>
                    <a:pt x="5" y="0"/>
                  </a:moveTo>
                  <a:cubicBezTo>
                    <a:pt x="3" y="4"/>
                    <a:pt x="0" y="9"/>
                    <a:pt x="0" y="13"/>
                  </a:cubicBezTo>
                  <a:cubicBezTo>
                    <a:pt x="0" y="15"/>
                    <a:pt x="1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1" y="11"/>
                    <a:pt x="2" y="7"/>
                    <a:pt x="4" y="4"/>
                  </a:cubicBezTo>
                  <a:cubicBezTo>
                    <a:pt x="5" y="3"/>
                    <a:pt x="5" y="2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</a:path>
              </a:pathLst>
            </a:custGeom>
            <a:solidFill>
              <a:srgbClr val="5B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Freeform 189">
              <a:extLst>
                <a:ext uri="{FF2B5EF4-FFF2-40B4-BE49-F238E27FC236}">
                  <a16:creationId xmlns:a16="http://schemas.microsoft.com/office/drawing/2014/main" id="{2C3245E4-E197-408E-BC34-264E862FA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1972"/>
              <a:ext cx="19" cy="4"/>
            </a:xfrm>
            <a:custGeom>
              <a:avLst/>
              <a:gdLst>
                <a:gd name="T0" fmla="*/ 1 w 18"/>
                <a:gd name="T1" fmla="*/ 2 h 4"/>
                <a:gd name="T2" fmla="*/ 2 w 18"/>
                <a:gd name="T3" fmla="*/ 2 h 4"/>
                <a:gd name="T4" fmla="*/ 12 w 18"/>
                <a:gd name="T5" fmla="*/ 3 h 4"/>
                <a:gd name="T6" fmla="*/ 8 w 18"/>
                <a:gd name="T7" fmla="*/ 3 h 4"/>
                <a:gd name="T8" fmla="*/ 12 w 18"/>
                <a:gd name="T9" fmla="*/ 3 h 4"/>
                <a:gd name="T10" fmla="*/ 13 w 18"/>
                <a:gd name="T11" fmla="*/ 4 h 4"/>
                <a:gd name="T12" fmla="*/ 18 w 18"/>
                <a:gd name="T13" fmla="*/ 3 h 4"/>
                <a:gd name="T14" fmla="*/ 20 w 18"/>
                <a:gd name="T15" fmla="*/ 4 h 4"/>
                <a:gd name="T16" fmla="*/ 21 w 18"/>
                <a:gd name="T17" fmla="*/ 3 h 4"/>
                <a:gd name="T18" fmla="*/ 21 w 18"/>
                <a:gd name="T19" fmla="*/ 2 h 4"/>
                <a:gd name="T20" fmla="*/ 18 w 18"/>
                <a:gd name="T21" fmla="*/ 1 h 4"/>
                <a:gd name="T22" fmla="*/ 13 w 18"/>
                <a:gd name="T23" fmla="*/ 2 h 4"/>
                <a:gd name="T24" fmla="*/ 12 w 18"/>
                <a:gd name="T25" fmla="*/ 1 h 4"/>
                <a:gd name="T26" fmla="*/ 12 w 18"/>
                <a:gd name="T27" fmla="*/ 2 h 4"/>
                <a:gd name="T28" fmla="*/ 12 w 18"/>
                <a:gd name="T29" fmla="*/ 1 h 4"/>
                <a:gd name="T30" fmla="*/ 2 w 18"/>
                <a:gd name="T31" fmla="*/ 0 h 4"/>
                <a:gd name="T32" fmla="*/ 1 w 18"/>
                <a:gd name="T33" fmla="*/ 0 h 4"/>
                <a:gd name="T34" fmla="*/ 0 w 18"/>
                <a:gd name="T35" fmla="*/ 1 h 4"/>
                <a:gd name="T36" fmla="*/ 1 w 18"/>
                <a:gd name="T37" fmla="*/ 2 h 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"/>
                <a:gd name="T58" fmla="*/ 0 h 4"/>
                <a:gd name="T59" fmla="*/ 18 w 18"/>
                <a:gd name="T60" fmla="*/ 4 h 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" h="4">
                  <a:moveTo>
                    <a:pt x="1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4" y="2"/>
                    <a:pt x="6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2" y="4"/>
                    <a:pt x="13" y="3"/>
                    <a:pt x="15" y="3"/>
                  </a:cubicBezTo>
                  <a:cubicBezTo>
                    <a:pt x="16" y="3"/>
                    <a:pt x="16" y="3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7" y="1"/>
                    <a:pt x="16" y="1"/>
                    <a:pt x="15" y="1"/>
                  </a:cubicBezTo>
                  <a:cubicBezTo>
                    <a:pt x="13" y="1"/>
                    <a:pt x="12" y="2"/>
                    <a:pt x="10" y="2"/>
                  </a:cubicBezTo>
                  <a:cubicBezTo>
                    <a:pt x="10" y="2"/>
                    <a:pt x="9" y="2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Freeform 190">
              <a:extLst>
                <a:ext uri="{FF2B5EF4-FFF2-40B4-BE49-F238E27FC236}">
                  <a16:creationId xmlns:a16="http://schemas.microsoft.com/office/drawing/2014/main" id="{7844D381-E885-4EDB-8326-22802C4E4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889"/>
              <a:ext cx="1378" cy="1210"/>
            </a:xfrm>
            <a:custGeom>
              <a:avLst/>
              <a:gdLst>
                <a:gd name="T0" fmla="*/ 1140 w 1320"/>
                <a:gd name="T1" fmla="*/ 1280 h 1160"/>
                <a:gd name="T2" fmla="*/ 1490 w 1320"/>
                <a:gd name="T3" fmla="*/ 264 h 1160"/>
                <a:gd name="T4" fmla="*/ 888 w 1320"/>
                <a:gd name="T5" fmla="*/ 8 h 1160"/>
                <a:gd name="T6" fmla="*/ 330 w 1320"/>
                <a:gd name="T7" fmla="*/ 245 h 1160"/>
                <a:gd name="T8" fmla="*/ 39 w 1320"/>
                <a:gd name="T9" fmla="*/ 1015 h 1160"/>
                <a:gd name="T10" fmla="*/ 588 w 1320"/>
                <a:gd name="T11" fmla="*/ 1271 h 1160"/>
                <a:gd name="T12" fmla="*/ 1140 w 1320"/>
                <a:gd name="T13" fmla="*/ 1280 h 1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0"/>
                <a:gd name="T22" fmla="*/ 0 h 1160"/>
                <a:gd name="T23" fmla="*/ 1320 w 1320"/>
                <a:gd name="T24" fmla="*/ 1160 h 11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0" h="1160">
                  <a:moveTo>
                    <a:pt x="1002" y="1127"/>
                  </a:moveTo>
                  <a:cubicBezTo>
                    <a:pt x="1027" y="1058"/>
                    <a:pt x="1320" y="252"/>
                    <a:pt x="1309" y="233"/>
                  </a:cubicBezTo>
                  <a:cubicBezTo>
                    <a:pt x="1296" y="212"/>
                    <a:pt x="818" y="0"/>
                    <a:pt x="781" y="8"/>
                  </a:cubicBezTo>
                  <a:cubicBezTo>
                    <a:pt x="781" y="8"/>
                    <a:pt x="322" y="188"/>
                    <a:pt x="290" y="216"/>
                  </a:cubicBezTo>
                  <a:cubicBezTo>
                    <a:pt x="290" y="216"/>
                    <a:pt x="0" y="854"/>
                    <a:pt x="34" y="894"/>
                  </a:cubicBezTo>
                  <a:cubicBezTo>
                    <a:pt x="34" y="894"/>
                    <a:pt x="416" y="1100"/>
                    <a:pt x="516" y="1120"/>
                  </a:cubicBezTo>
                  <a:cubicBezTo>
                    <a:pt x="516" y="1120"/>
                    <a:pt x="986" y="1160"/>
                    <a:pt x="1002" y="1127"/>
                  </a:cubicBezTo>
                  <a:close/>
                </a:path>
              </a:pathLst>
            </a:custGeom>
            <a:solidFill>
              <a:srgbClr val="C69B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Freeform 191">
              <a:extLst>
                <a:ext uri="{FF2B5EF4-FFF2-40B4-BE49-F238E27FC236}">
                  <a16:creationId xmlns:a16="http://schemas.microsoft.com/office/drawing/2014/main" id="{4208D6A7-B23A-4FF4-AE94-00564EB36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895"/>
              <a:ext cx="1339" cy="1185"/>
            </a:xfrm>
            <a:custGeom>
              <a:avLst/>
              <a:gdLst>
                <a:gd name="T0" fmla="*/ 1110 w 1282"/>
                <a:gd name="T1" fmla="*/ 1273 h 1136"/>
                <a:gd name="T2" fmla="*/ 1409 w 1282"/>
                <a:gd name="T3" fmla="*/ 431 h 1136"/>
                <a:gd name="T4" fmla="*/ 1457 w 1282"/>
                <a:gd name="T5" fmla="*/ 281 h 1136"/>
                <a:gd name="T6" fmla="*/ 1459 w 1282"/>
                <a:gd name="T7" fmla="*/ 257 h 1136"/>
                <a:gd name="T8" fmla="*/ 1420 w 1282"/>
                <a:gd name="T9" fmla="*/ 232 h 1136"/>
                <a:gd name="T10" fmla="*/ 952 w 1282"/>
                <a:gd name="T11" fmla="*/ 27 h 1136"/>
                <a:gd name="T12" fmla="*/ 861 w 1282"/>
                <a:gd name="T13" fmla="*/ 0 h 1136"/>
                <a:gd name="T14" fmla="*/ 856 w 1282"/>
                <a:gd name="T15" fmla="*/ 0 h 1136"/>
                <a:gd name="T16" fmla="*/ 856 w 1282"/>
                <a:gd name="T17" fmla="*/ 1 h 1136"/>
                <a:gd name="T18" fmla="*/ 400 w 1282"/>
                <a:gd name="T19" fmla="*/ 186 h 1136"/>
                <a:gd name="T20" fmla="*/ 309 w 1282"/>
                <a:gd name="T21" fmla="*/ 229 h 1136"/>
                <a:gd name="T22" fmla="*/ 297 w 1282"/>
                <a:gd name="T23" fmla="*/ 237 h 1136"/>
                <a:gd name="T24" fmla="*/ 148 w 1282"/>
                <a:gd name="T25" fmla="*/ 575 h 1136"/>
                <a:gd name="T26" fmla="*/ 15 w 1282"/>
                <a:gd name="T27" fmla="*/ 930 h 1136"/>
                <a:gd name="T28" fmla="*/ 4 w 1282"/>
                <a:gd name="T29" fmla="*/ 1010 h 1136"/>
                <a:gd name="T30" fmla="*/ 4 w 1282"/>
                <a:gd name="T31" fmla="*/ 1010 h 1136"/>
                <a:gd name="T32" fmla="*/ 420 w 1282"/>
                <a:gd name="T33" fmla="*/ 1217 h 1136"/>
                <a:gd name="T34" fmla="*/ 556 w 1282"/>
                <a:gd name="T35" fmla="*/ 1266 h 1136"/>
                <a:gd name="T36" fmla="*/ 985 w 1282"/>
                <a:gd name="T37" fmla="*/ 1289 h 1136"/>
                <a:gd name="T38" fmla="*/ 1098 w 1282"/>
                <a:gd name="T39" fmla="*/ 1282 h 1136"/>
                <a:gd name="T40" fmla="*/ 1110 w 1282"/>
                <a:gd name="T41" fmla="*/ 1273 h 1136"/>
                <a:gd name="T42" fmla="*/ 1110 w 1282"/>
                <a:gd name="T43" fmla="*/ 1273 h 1136"/>
                <a:gd name="T44" fmla="*/ 1106 w 1282"/>
                <a:gd name="T45" fmla="*/ 1271 h 1136"/>
                <a:gd name="T46" fmla="*/ 1087 w 1282"/>
                <a:gd name="T47" fmla="*/ 1280 h 1136"/>
                <a:gd name="T48" fmla="*/ 709 w 1282"/>
                <a:gd name="T49" fmla="*/ 1273 h 1136"/>
                <a:gd name="T50" fmla="*/ 567 w 1282"/>
                <a:gd name="T51" fmla="*/ 1263 h 1136"/>
                <a:gd name="T52" fmla="*/ 556 w 1282"/>
                <a:gd name="T53" fmla="*/ 1264 h 1136"/>
                <a:gd name="T54" fmla="*/ 422 w 1282"/>
                <a:gd name="T55" fmla="*/ 1213 h 1136"/>
                <a:gd name="T56" fmla="*/ 48 w 1282"/>
                <a:gd name="T57" fmla="*/ 1029 h 1136"/>
                <a:gd name="T58" fmla="*/ 6 w 1282"/>
                <a:gd name="T59" fmla="*/ 1007 h 1136"/>
                <a:gd name="T60" fmla="*/ 7 w 1282"/>
                <a:gd name="T61" fmla="*/ 1007 h 1136"/>
                <a:gd name="T62" fmla="*/ 19 w 1282"/>
                <a:gd name="T63" fmla="*/ 932 h 1136"/>
                <a:gd name="T64" fmla="*/ 263 w 1282"/>
                <a:gd name="T65" fmla="*/ 320 h 1136"/>
                <a:gd name="T66" fmla="*/ 298 w 1282"/>
                <a:gd name="T67" fmla="*/ 245 h 1136"/>
                <a:gd name="T68" fmla="*/ 298 w 1282"/>
                <a:gd name="T69" fmla="*/ 238 h 1136"/>
                <a:gd name="T70" fmla="*/ 311 w 1282"/>
                <a:gd name="T71" fmla="*/ 233 h 1136"/>
                <a:gd name="T72" fmla="*/ 708 w 1282"/>
                <a:gd name="T73" fmla="*/ 65 h 1136"/>
                <a:gd name="T74" fmla="*/ 847 w 1282"/>
                <a:gd name="T75" fmla="*/ 8 h 1136"/>
                <a:gd name="T76" fmla="*/ 856 w 1282"/>
                <a:gd name="T77" fmla="*/ 2 h 1136"/>
                <a:gd name="T78" fmla="*/ 861 w 1282"/>
                <a:gd name="T79" fmla="*/ 4 h 1136"/>
                <a:gd name="T80" fmla="*/ 1009 w 1282"/>
                <a:gd name="T81" fmla="*/ 54 h 1136"/>
                <a:gd name="T82" fmla="*/ 1407 w 1282"/>
                <a:gd name="T83" fmla="*/ 231 h 1136"/>
                <a:gd name="T84" fmla="*/ 1452 w 1282"/>
                <a:gd name="T85" fmla="*/ 256 h 1136"/>
                <a:gd name="T86" fmla="*/ 1456 w 1282"/>
                <a:gd name="T87" fmla="*/ 258 h 1136"/>
                <a:gd name="T88" fmla="*/ 1456 w 1282"/>
                <a:gd name="T89" fmla="*/ 259 h 1136"/>
                <a:gd name="T90" fmla="*/ 1456 w 1282"/>
                <a:gd name="T91" fmla="*/ 259 h 1136"/>
                <a:gd name="T92" fmla="*/ 1456 w 1282"/>
                <a:gd name="T93" fmla="*/ 259 h 1136"/>
                <a:gd name="T94" fmla="*/ 1456 w 1282"/>
                <a:gd name="T95" fmla="*/ 259 h 1136"/>
                <a:gd name="T96" fmla="*/ 1456 w 1282"/>
                <a:gd name="T97" fmla="*/ 260 h 1136"/>
                <a:gd name="T98" fmla="*/ 1388 w 1282"/>
                <a:gd name="T99" fmla="*/ 483 h 1136"/>
                <a:gd name="T100" fmla="*/ 1108 w 1282"/>
                <a:gd name="T101" fmla="*/ 1272 h 1136"/>
                <a:gd name="T102" fmla="*/ 1108 w 1282"/>
                <a:gd name="T103" fmla="*/ 1272 h 11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82"/>
                <a:gd name="T157" fmla="*/ 0 h 1136"/>
                <a:gd name="T158" fmla="*/ 1282 w 1282"/>
                <a:gd name="T159" fmla="*/ 1136 h 11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82" h="1136">
                  <a:moveTo>
                    <a:pt x="973" y="1121"/>
                  </a:moveTo>
                  <a:cubicBezTo>
                    <a:pt x="975" y="1122"/>
                    <a:pt x="975" y="1122"/>
                    <a:pt x="975" y="1122"/>
                  </a:cubicBezTo>
                  <a:cubicBezTo>
                    <a:pt x="987" y="1088"/>
                    <a:pt x="1064" y="877"/>
                    <a:pt x="1138" y="668"/>
                  </a:cubicBezTo>
                  <a:cubicBezTo>
                    <a:pt x="1174" y="564"/>
                    <a:pt x="1211" y="461"/>
                    <a:pt x="1237" y="380"/>
                  </a:cubicBezTo>
                  <a:cubicBezTo>
                    <a:pt x="1251" y="340"/>
                    <a:pt x="1262" y="305"/>
                    <a:pt x="1270" y="279"/>
                  </a:cubicBezTo>
                  <a:cubicBezTo>
                    <a:pt x="1274" y="266"/>
                    <a:pt x="1277" y="255"/>
                    <a:pt x="1279" y="247"/>
                  </a:cubicBezTo>
                  <a:cubicBezTo>
                    <a:pt x="1281" y="238"/>
                    <a:pt x="1282" y="232"/>
                    <a:pt x="1282" y="229"/>
                  </a:cubicBezTo>
                  <a:cubicBezTo>
                    <a:pt x="1282" y="228"/>
                    <a:pt x="1282" y="227"/>
                    <a:pt x="1281" y="226"/>
                  </a:cubicBezTo>
                  <a:cubicBezTo>
                    <a:pt x="1281" y="225"/>
                    <a:pt x="1280" y="224"/>
                    <a:pt x="1278" y="223"/>
                  </a:cubicBezTo>
                  <a:cubicBezTo>
                    <a:pt x="1273" y="219"/>
                    <a:pt x="1262" y="213"/>
                    <a:pt x="1247" y="204"/>
                  </a:cubicBezTo>
                  <a:cubicBezTo>
                    <a:pt x="1192" y="176"/>
                    <a:pt x="1080" y="125"/>
                    <a:pt x="977" y="81"/>
                  </a:cubicBezTo>
                  <a:cubicBezTo>
                    <a:pt x="925" y="59"/>
                    <a:pt x="875" y="39"/>
                    <a:pt x="835" y="24"/>
                  </a:cubicBezTo>
                  <a:cubicBezTo>
                    <a:pt x="816" y="17"/>
                    <a:pt x="798" y="11"/>
                    <a:pt x="785" y="7"/>
                  </a:cubicBezTo>
                  <a:cubicBezTo>
                    <a:pt x="771" y="3"/>
                    <a:pt x="761" y="0"/>
                    <a:pt x="755" y="0"/>
                  </a:cubicBezTo>
                  <a:cubicBezTo>
                    <a:pt x="755" y="0"/>
                    <a:pt x="755" y="0"/>
                    <a:pt x="755" y="0"/>
                  </a:cubicBezTo>
                  <a:cubicBezTo>
                    <a:pt x="754" y="0"/>
                    <a:pt x="753" y="0"/>
                    <a:pt x="752" y="0"/>
                  </a:cubicBezTo>
                  <a:cubicBezTo>
                    <a:pt x="752" y="0"/>
                    <a:pt x="752" y="0"/>
                    <a:pt x="752" y="0"/>
                  </a:cubicBezTo>
                  <a:cubicBezTo>
                    <a:pt x="752" y="1"/>
                    <a:pt x="752" y="1"/>
                    <a:pt x="752" y="1"/>
                  </a:cubicBezTo>
                  <a:cubicBezTo>
                    <a:pt x="752" y="1"/>
                    <a:pt x="637" y="46"/>
                    <a:pt x="518" y="94"/>
                  </a:cubicBezTo>
                  <a:cubicBezTo>
                    <a:pt x="459" y="118"/>
                    <a:pt x="398" y="143"/>
                    <a:pt x="351" y="164"/>
                  </a:cubicBezTo>
                  <a:cubicBezTo>
                    <a:pt x="327" y="175"/>
                    <a:pt x="306" y="184"/>
                    <a:pt x="291" y="192"/>
                  </a:cubicBezTo>
                  <a:cubicBezTo>
                    <a:pt x="283" y="196"/>
                    <a:pt x="276" y="199"/>
                    <a:pt x="271" y="202"/>
                  </a:cubicBezTo>
                  <a:cubicBezTo>
                    <a:pt x="266" y="205"/>
                    <a:pt x="262" y="207"/>
                    <a:pt x="260" y="209"/>
                  </a:cubicBezTo>
                  <a:cubicBezTo>
                    <a:pt x="260" y="209"/>
                    <a:pt x="260" y="209"/>
                    <a:pt x="260" y="209"/>
                  </a:cubicBezTo>
                  <a:cubicBezTo>
                    <a:pt x="259" y="210"/>
                    <a:pt x="259" y="210"/>
                    <a:pt x="259" y="210"/>
                  </a:cubicBezTo>
                  <a:cubicBezTo>
                    <a:pt x="259" y="210"/>
                    <a:pt x="195" y="352"/>
                    <a:pt x="130" y="506"/>
                  </a:cubicBezTo>
                  <a:cubicBezTo>
                    <a:pt x="98" y="584"/>
                    <a:pt x="65" y="664"/>
                    <a:pt x="41" y="731"/>
                  </a:cubicBezTo>
                  <a:cubicBezTo>
                    <a:pt x="29" y="764"/>
                    <a:pt x="19" y="795"/>
                    <a:pt x="12" y="820"/>
                  </a:cubicBezTo>
                  <a:cubicBezTo>
                    <a:pt x="5" y="845"/>
                    <a:pt x="1" y="864"/>
                    <a:pt x="0" y="877"/>
                  </a:cubicBezTo>
                  <a:cubicBezTo>
                    <a:pt x="1" y="882"/>
                    <a:pt x="1" y="887"/>
                    <a:pt x="4" y="890"/>
                  </a:cubicBezTo>
                  <a:cubicBezTo>
                    <a:pt x="4" y="890"/>
                    <a:pt x="4" y="890"/>
                    <a:pt x="4" y="890"/>
                  </a:cubicBezTo>
                  <a:cubicBezTo>
                    <a:pt x="4" y="890"/>
                    <a:pt x="4" y="890"/>
                    <a:pt x="4" y="890"/>
                  </a:cubicBezTo>
                  <a:cubicBezTo>
                    <a:pt x="4" y="890"/>
                    <a:pt x="100" y="942"/>
                    <a:pt x="208" y="996"/>
                  </a:cubicBezTo>
                  <a:cubicBezTo>
                    <a:pt x="262" y="1023"/>
                    <a:pt x="319" y="1050"/>
                    <a:pt x="369" y="1073"/>
                  </a:cubicBezTo>
                  <a:cubicBezTo>
                    <a:pt x="419" y="1095"/>
                    <a:pt x="462" y="1111"/>
                    <a:pt x="487" y="1116"/>
                  </a:cubicBezTo>
                  <a:cubicBezTo>
                    <a:pt x="487" y="1116"/>
                    <a:pt x="487" y="1116"/>
                    <a:pt x="487" y="1116"/>
                  </a:cubicBezTo>
                  <a:cubicBezTo>
                    <a:pt x="487" y="1116"/>
                    <a:pt x="487" y="1116"/>
                    <a:pt x="487" y="1116"/>
                  </a:cubicBezTo>
                  <a:cubicBezTo>
                    <a:pt x="487" y="1116"/>
                    <a:pt x="721" y="1136"/>
                    <a:pt x="865" y="1136"/>
                  </a:cubicBezTo>
                  <a:cubicBezTo>
                    <a:pt x="895" y="1136"/>
                    <a:pt x="920" y="1135"/>
                    <a:pt x="940" y="1133"/>
                  </a:cubicBezTo>
                  <a:cubicBezTo>
                    <a:pt x="949" y="1132"/>
                    <a:pt x="957" y="1131"/>
                    <a:pt x="963" y="1129"/>
                  </a:cubicBezTo>
                  <a:cubicBezTo>
                    <a:pt x="966" y="1128"/>
                    <a:pt x="968" y="1127"/>
                    <a:pt x="970" y="1126"/>
                  </a:cubicBezTo>
                  <a:cubicBezTo>
                    <a:pt x="972" y="1125"/>
                    <a:pt x="974" y="1124"/>
                    <a:pt x="975" y="1122"/>
                  </a:cubicBezTo>
                  <a:cubicBezTo>
                    <a:pt x="975" y="1122"/>
                    <a:pt x="975" y="1122"/>
                    <a:pt x="975" y="1122"/>
                  </a:cubicBezTo>
                  <a:cubicBezTo>
                    <a:pt x="975" y="1122"/>
                    <a:pt x="975" y="1122"/>
                    <a:pt x="975" y="1122"/>
                  </a:cubicBezTo>
                  <a:cubicBezTo>
                    <a:pt x="973" y="1121"/>
                    <a:pt x="973" y="1121"/>
                    <a:pt x="973" y="1121"/>
                  </a:cubicBezTo>
                  <a:cubicBezTo>
                    <a:pt x="971" y="1120"/>
                    <a:pt x="971" y="1120"/>
                    <a:pt x="971" y="1120"/>
                  </a:cubicBezTo>
                  <a:cubicBezTo>
                    <a:pt x="971" y="1121"/>
                    <a:pt x="970" y="1122"/>
                    <a:pt x="968" y="1123"/>
                  </a:cubicBezTo>
                  <a:cubicBezTo>
                    <a:pt x="966" y="1124"/>
                    <a:pt x="961" y="1126"/>
                    <a:pt x="955" y="1127"/>
                  </a:cubicBezTo>
                  <a:cubicBezTo>
                    <a:pt x="936" y="1131"/>
                    <a:pt x="904" y="1132"/>
                    <a:pt x="865" y="1132"/>
                  </a:cubicBezTo>
                  <a:cubicBezTo>
                    <a:pt x="793" y="1132"/>
                    <a:pt x="699" y="1127"/>
                    <a:pt x="622" y="1122"/>
                  </a:cubicBezTo>
                  <a:cubicBezTo>
                    <a:pt x="584" y="1120"/>
                    <a:pt x="550" y="1117"/>
                    <a:pt x="526" y="1116"/>
                  </a:cubicBezTo>
                  <a:cubicBezTo>
                    <a:pt x="514" y="1115"/>
                    <a:pt x="504" y="1114"/>
                    <a:pt x="498" y="1113"/>
                  </a:cubicBezTo>
                  <a:cubicBezTo>
                    <a:pt x="491" y="1113"/>
                    <a:pt x="487" y="1112"/>
                    <a:pt x="487" y="1112"/>
                  </a:cubicBezTo>
                  <a:cubicBezTo>
                    <a:pt x="487" y="1114"/>
                    <a:pt x="487" y="1114"/>
                    <a:pt x="487" y="1114"/>
                  </a:cubicBezTo>
                  <a:cubicBezTo>
                    <a:pt x="488" y="1113"/>
                    <a:pt x="488" y="1113"/>
                    <a:pt x="488" y="1113"/>
                  </a:cubicBezTo>
                  <a:cubicBezTo>
                    <a:pt x="463" y="1108"/>
                    <a:pt x="420" y="1091"/>
                    <a:pt x="371" y="1069"/>
                  </a:cubicBezTo>
                  <a:cubicBezTo>
                    <a:pt x="296" y="1036"/>
                    <a:pt x="205" y="990"/>
                    <a:pt x="132" y="953"/>
                  </a:cubicBezTo>
                  <a:cubicBezTo>
                    <a:pt x="96" y="934"/>
                    <a:pt x="65" y="918"/>
                    <a:pt x="42" y="906"/>
                  </a:cubicBezTo>
                  <a:cubicBezTo>
                    <a:pt x="31" y="900"/>
                    <a:pt x="22" y="895"/>
                    <a:pt x="16" y="892"/>
                  </a:cubicBezTo>
                  <a:cubicBezTo>
                    <a:pt x="10" y="889"/>
                    <a:pt x="6" y="887"/>
                    <a:pt x="6" y="887"/>
                  </a:cubicBezTo>
                  <a:cubicBezTo>
                    <a:pt x="5" y="888"/>
                    <a:pt x="5" y="888"/>
                    <a:pt x="5" y="888"/>
                  </a:cubicBezTo>
                  <a:cubicBezTo>
                    <a:pt x="7" y="887"/>
                    <a:pt x="7" y="887"/>
                    <a:pt x="7" y="887"/>
                  </a:cubicBezTo>
                  <a:cubicBezTo>
                    <a:pt x="5" y="886"/>
                    <a:pt x="4" y="882"/>
                    <a:pt x="4" y="877"/>
                  </a:cubicBezTo>
                  <a:cubicBezTo>
                    <a:pt x="4" y="865"/>
                    <a:pt x="8" y="845"/>
                    <a:pt x="16" y="821"/>
                  </a:cubicBezTo>
                  <a:cubicBezTo>
                    <a:pt x="40" y="734"/>
                    <a:pt x="102" y="582"/>
                    <a:pt x="158" y="451"/>
                  </a:cubicBezTo>
                  <a:cubicBezTo>
                    <a:pt x="186" y="386"/>
                    <a:pt x="212" y="326"/>
                    <a:pt x="231" y="282"/>
                  </a:cubicBezTo>
                  <a:cubicBezTo>
                    <a:pt x="241" y="260"/>
                    <a:pt x="249" y="243"/>
                    <a:pt x="254" y="230"/>
                  </a:cubicBezTo>
                  <a:cubicBezTo>
                    <a:pt x="257" y="224"/>
                    <a:pt x="259" y="219"/>
                    <a:pt x="261" y="216"/>
                  </a:cubicBezTo>
                  <a:cubicBezTo>
                    <a:pt x="262" y="213"/>
                    <a:pt x="263" y="211"/>
                    <a:pt x="263" y="211"/>
                  </a:cubicBezTo>
                  <a:cubicBezTo>
                    <a:pt x="261" y="210"/>
                    <a:pt x="261" y="210"/>
                    <a:pt x="261" y="210"/>
                  </a:cubicBezTo>
                  <a:cubicBezTo>
                    <a:pt x="263" y="212"/>
                    <a:pt x="263" y="212"/>
                    <a:pt x="263" y="212"/>
                  </a:cubicBezTo>
                  <a:cubicBezTo>
                    <a:pt x="264" y="210"/>
                    <a:pt x="268" y="208"/>
                    <a:pt x="273" y="205"/>
                  </a:cubicBezTo>
                  <a:cubicBezTo>
                    <a:pt x="292" y="195"/>
                    <a:pt x="332" y="177"/>
                    <a:pt x="380" y="156"/>
                  </a:cubicBezTo>
                  <a:cubicBezTo>
                    <a:pt x="453" y="125"/>
                    <a:pt x="546" y="87"/>
                    <a:pt x="621" y="57"/>
                  </a:cubicBezTo>
                  <a:cubicBezTo>
                    <a:pt x="659" y="42"/>
                    <a:pt x="692" y="28"/>
                    <a:pt x="715" y="19"/>
                  </a:cubicBezTo>
                  <a:cubicBezTo>
                    <a:pt x="727" y="14"/>
                    <a:pt x="737" y="11"/>
                    <a:pt x="743" y="8"/>
                  </a:cubicBezTo>
                  <a:cubicBezTo>
                    <a:pt x="750" y="6"/>
                    <a:pt x="753" y="4"/>
                    <a:pt x="753" y="4"/>
                  </a:cubicBezTo>
                  <a:cubicBezTo>
                    <a:pt x="752" y="2"/>
                    <a:pt x="752" y="2"/>
                    <a:pt x="752" y="2"/>
                  </a:cubicBezTo>
                  <a:cubicBezTo>
                    <a:pt x="753" y="4"/>
                    <a:pt x="753" y="4"/>
                    <a:pt x="753" y="4"/>
                  </a:cubicBezTo>
                  <a:cubicBezTo>
                    <a:pt x="753" y="4"/>
                    <a:pt x="754" y="4"/>
                    <a:pt x="755" y="4"/>
                  </a:cubicBezTo>
                  <a:cubicBezTo>
                    <a:pt x="758" y="4"/>
                    <a:pt x="763" y="5"/>
                    <a:pt x="769" y="6"/>
                  </a:cubicBezTo>
                  <a:cubicBezTo>
                    <a:pt x="792" y="12"/>
                    <a:pt x="835" y="28"/>
                    <a:pt x="886" y="48"/>
                  </a:cubicBezTo>
                  <a:cubicBezTo>
                    <a:pt x="963" y="79"/>
                    <a:pt x="1059" y="120"/>
                    <a:pt x="1137" y="156"/>
                  </a:cubicBezTo>
                  <a:cubicBezTo>
                    <a:pt x="1176" y="174"/>
                    <a:pt x="1210" y="190"/>
                    <a:pt x="1235" y="203"/>
                  </a:cubicBezTo>
                  <a:cubicBezTo>
                    <a:pt x="1248" y="209"/>
                    <a:pt x="1258" y="215"/>
                    <a:pt x="1266" y="219"/>
                  </a:cubicBezTo>
                  <a:cubicBezTo>
                    <a:pt x="1269" y="221"/>
                    <a:pt x="1272" y="223"/>
                    <a:pt x="1274" y="225"/>
                  </a:cubicBezTo>
                  <a:cubicBezTo>
                    <a:pt x="1276" y="226"/>
                    <a:pt x="1278" y="227"/>
                    <a:pt x="1278" y="228"/>
                  </a:cubicBezTo>
                  <a:cubicBezTo>
                    <a:pt x="1278" y="227"/>
                    <a:pt x="1278" y="227"/>
                    <a:pt x="1278" y="227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7"/>
                    <a:pt x="1278" y="227"/>
                    <a:pt x="1278" y="227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8"/>
                  </a:cubicBezTo>
                  <a:cubicBezTo>
                    <a:pt x="1278" y="228"/>
                    <a:pt x="1278" y="228"/>
                    <a:pt x="1278" y="229"/>
                  </a:cubicBezTo>
                  <a:cubicBezTo>
                    <a:pt x="1278" y="231"/>
                    <a:pt x="1277" y="237"/>
                    <a:pt x="1275" y="246"/>
                  </a:cubicBezTo>
                  <a:cubicBezTo>
                    <a:pt x="1267" y="277"/>
                    <a:pt x="1246" y="343"/>
                    <a:pt x="1218" y="426"/>
                  </a:cubicBezTo>
                  <a:cubicBezTo>
                    <a:pt x="1133" y="675"/>
                    <a:pt x="988" y="1073"/>
                    <a:pt x="971" y="1120"/>
                  </a:cubicBezTo>
                  <a:cubicBezTo>
                    <a:pt x="973" y="1121"/>
                    <a:pt x="973" y="1121"/>
                    <a:pt x="973" y="1121"/>
                  </a:cubicBezTo>
                  <a:cubicBezTo>
                    <a:pt x="971" y="1120"/>
                    <a:pt x="971" y="1120"/>
                    <a:pt x="971" y="1120"/>
                  </a:cubicBezTo>
                  <a:lnTo>
                    <a:pt x="973" y="112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Freeform 192">
              <a:extLst>
                <a:ext uri="{FF2B5EF4-FFF2-40B4-BE49-F238E27FC236}">
                  <a16:creationId xmlns:a16="http://schemas.microsoft.com/office/drawing/2014/main" id="{EB8F17C4-7F73-445F-AC4E-0AD05E5C9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895"/>
              <a:ext cx="585" cy="1178"/>
            </a:xfrm>
            <a:custGeom>
              <a:avLst/>
              <a:gdLst>
                <a:gd name="T0" fmla="*/ 384 w 560"/>
                <a:gd name="T1" fmla="*/ 0 h 1129"/>
                <a:gd name="T2" fmla="*/ 378 w 560"/>
                <a:gd name="T3" fmla="*/ 4 h 1129"/>
                <a:gd name="T4" fmla="*/ 364 w 560"/>
                <a:gd name="T5" fmla="*/ 28 h 1129"/>
                <a:gd name="T6" fmla="*/ 272 w 560"/>
                <a:gd name="T7" fmla="*/ 251 h 1129"/>
                <a:gd name="T8" fmla="*/ 1 w 560"/>
                <a:gd name="T9" fmla="*/ 1020 h 1129"/>
                <a:gd name="T10" fmla="*/ 0 w 560"/>
                <a:gd name="T11" fmla="*/ 1023 h 1129"/>
                <a:gd name="T12" fmla="*/ 635 w 560"/>
                <a:gd name="T13" fmla="*/ 1282 h 1129"/>
                <a:gd name="T14" fmla="*/ 636 w 560"/>
                <a:gd name="T15" fmla="*/ 1280 h 1129"/>
                <a:gd name="T16" fmla="*/ 638 w 560"/>
                <a:gd name="T17" fmla="*/ 1275 h 1129"/>
                <a:gd name="T18" fmla="*/ 637 w 560"/>
                <a:gd name="T19" fmla="*/ 1272 h 1129"/>
                <a:gd name="T20" fmla="*/ 634 w 560"/>
                <a:gd name="T21" fmla="*/ 1273 h 1129"/>
                <a:gd name="T22" fmla="*/ 632 w 560"/>
                <a:gd name="T23" fmla="*/ 1278 h 1129"/>
                <a:gd name="T24" fmla="*/ 634 w 560"/>
                <a:gd name="T25" fmla="*/ 1279 h 1129"/>
                <a:gd name="T26" fmla="*/ 635 w 560"/>
                <a:gd name="T27" fmla="*/ 1277 h 1129"/>
                <a:gd name="T28" fmla="*/ 4 w 560"/>
                <a:gd name="T29" fmla="*/ 1019 h 1129"/>
                <a:gd name="T30" fmla="*/ 3 w 560"/>
                <a:gd name="T31" fmla="*/ 1021 h 1129"/>
                <a:gd name="T32" fmla="*/ 5 w 560"/>
                <a:gd name="T33" fmla="*/ 1021 h 1129"/>
                <a:gd name="T34" fmla="*/ 8 w 560"/>
                <a:gd name="T35" fmla="*/ 1010 h 1129"/>
                <a:gd name="T36" fmla="*/ 196 w 560"/>
                <a:gd name="T37" fmla="*/ 470 h 1129"/>
                <a:gd name="T38" fmla="*/ 315 w 560"/>
                <a:gd name="T39" fmla="*/ 149 h 1129"/>
                <a:gd name="T40" fmla="*/ 360 w 560"/>
                <a:gd name="T41" fmla="*/ 46 h 1129"/>
                <a:gd name="T42" fmla="*/ 376 w 560"/>
                <a:gd name="T43" fmla="*/ 17 h 1129"/>
                <a:gd name="T44" fmla="*/ 382 w 560"/>
                <a:gd name="T45" fmla="*/ 7 h 1129"/>
                <a:gd name="T46" fmla="*/ 385 w 560"/>
                <a:gd name="T47" fmla="*/ 4 h 1129"/>
                <a:gd name="T48" fmla="*/ 387 w 560"/>
                <a:gd name="T49" fmla="*/ 2 h 1129"/>
                <a:gd name="T50" fmla="*/ 384 w 560"/>
                <a:gd name="T51" fmla="*/ 0 h 112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60"/>
                <a:gd name="T79" fmla="*/ 0 h 1129"/>
                <a:gd name="T80" fmla="*/ 560 w 560"/>
                <a:gd name="T81" fmla="*/ 1129 h 112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60" h="1129">
                  <a:moveTo>
                    <a:pt x="337" y="0"/>
                  </a:moveTo>
                  <a:cubicBezTo>
                    <a:pt x="335" y="1"/>
                    <a:pt x="333" y="2"/>
                    <a:pt x="332" y="4"/>
                  </a:cubicBezTo>
                  <a:cubicBezTo>
                    <a:pt x="328" y="8"/>
                    <a:pt x="324" y="15"/>
                    <a:pt x="319" y="25"/>
                  </a:cubicBezTo>
                  <a:cubicBezTo>
                    <a:pt x="300" y="60"/>
                    <a:pt x="271" y="132"/>
                    <a:pt x="238" y="221"/>
                  </a:cubicBezTo>
                  <a:cubicBezTo>
                    <a:pt x="138" y="486"/>
                    <a:pt x="1" y="898"/>
                    <a:pt x="1" y="898"/>
                  </a:cubicBezTo>
                  <a:cubicBezTo>
                    <a:pt x="0" y="900"/>
                    <a:pt x="0" y="900"/>
                    <a:pt x="0" y="900"/>
                  </a:cubicBezTo>
                  <a:cubicBezTo>
                    <a:pt x="557" y="1129"/>
                    <a:pt x="557" y="1129"/>
                    <a:pt x="557" y="1129"/>
                  </a:cubicBezTo>
                  <a:cubicBezTo>
                    <a:pt x="558" y="1127"/>
                    <a:pt x="558" y="1127"/>
                    <a:pt x="558" y="1127"/>
                  </a:cubicBezTo>
                  <a:cubicBezTo>
                    <a:pt x="558" y="1127"/>
                    <a:pt x="559" y="1125"/>
                    <a:pt x="560" y="1122"/>
                  </a:cubicBezTo>
                  <a:cubicBezTo>
                    <a:pt x="560" y="1121"/>
                    <a:pt x="560" y="1120"/>
                    <a:pt x="559" y="1119"/>
                  </a:cubicBezTo>
                  <a:cubicBezTo>
                    <a:pt x="558" y="1119"/>
                    <a:pt x="556" y="1119"/>
                    <a:pt x="556" y="1120"/>
                  </a:cubicBezTo>
                  <a:cubicBezTo>
                    <a:pt x="555" y="1124"/>
                    <a:pt x="554" y="1125"/>
                    <a:pt x="554" y="1125"/>
                  </a:cubicBezTo>
                  <a:cubicBezTo>
                    <a:pt x="556" y="1126"/>
                    <a:pt x="556" y="1126"/>
                    <a:pt x="556" y="1126"/>
                  </a:cubicBezTo>
                  <a:cubicBezTo>
                    <a:pt x="557" y="1124"/>
                    <a:pt x="557" y="1124"/>
                    <a:pt x="557" y="1124"/>
                  </a:cubicBezTo>
                  <a:cubicBezTo>
                    <a:pt x="4" y="897"/>
                    <a:pt x="4" y="897"/>
                    <a:pt x="4" y="897"/>
                  </a:cubicBezTo>
                  <a:cubicBezTo>
                    <a:pt x="3" y="899"/>
                    <a:pt x="3" y="899"/>
                    <a:pt x="3" y="899"/>
                  </a:cubicBezTo>
                  <a:cubicBezTo>
                    <a:pt x="5" y="899"/>
                    <a:pt x="5" y="899"/>
                    <a:pt x="5" y="899"/>
                  </a:cubicBezTo>
                  <a:cubicBezTo>
                    <a:pt x="5" y="899"/>
                    <a:pt x="6" y="896"/>
                    <a:pt x="8" y="889"/>
                  </a:cubicBezTo>
                  <a:cubicBezTo>
                    <a:pt x="24" y="841"/>
                    <a:pt x="98" y="621"/>
                    <a:pt x="172" y="413"/>
                  </a:cubicBezTo>
                  <a:cubicBezTo>
                    <a:pt x="209" y="308"/>
                    <a:pt x="247" y="207"/>
                    <a:pt x="277" y="131"/>
                  </a:cubicBezTo>
                  <a:cubicBezTo>
                    <a:pt x="292" y="93"/>
                    <a:pt x="305" y="62"/>
                    <a:pt x="316" y="40"/>
                  </a:cubicBezTo>
                  <a:cubicBezTo>
                    <a:pt x="321" y="28"/>
                    <a:pt x="326" y="20"/>
                    <a:pt x="330" y="14"/>
                  </a:cubicBezTo>
                  <a:cubicBezTo>
                    <a:pt x="332" y="11"/>
                    <a:pt x="333" y="8"/>
                    <a:pt x="335" y="7"/>
                  </a:cubicBezTo>
                  <a:cubicBezTo>
                    <a:pt x="336" y="5"/>
                    <a:pt x="338" y="4"/>
                    <a:pt x="338" y="4"/>
                  </a:cubicBezTo>
                  <a:cubicBezTo>
                    <a:pt x="339" y="4"/>
                    <a:pt x="340" y="3"/>
                    <a:pt x="339" y="2"/>
                  </a:cubicBezTo>
                  <a:cubicBezTo>
                    <a:pt x="339" y="1"/>
                    <a:pt x="338" y="0"/>
                    <a:pt x="33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Freeform 193">
              <a:extLst>
                <a:ext uri="{FF2B5EF4-FFF2-40B4-BE49-F238E27FC236}">
                  <a16:creationId xmlns:a16="http://schemas.microsoft.com/office/drawing/2014/main" id="{0F4EE997-1D2E-461D-BA7B-46F60299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820"/>
              <a:ext cx="436" cy="17"/>
            </a:xfrm>
            <a:custGeom>
              <a:avLst/>
              <a:gdLst>
                <a:gd name="T0" fmla="*/ 475 w 417"/>
                <a:gd name="T1" fmla="*/ 11 h 17"/>
                <a:gd name="T2" fmla="*/ 455 w 417"/>
                <a:gd name="T3" fmla="*/ 11 h 17"/>
                <a:gd name="T4" fmla="*/ 250 w 417"/>
                <a:gd name="T5" fmla="*/ 13 h 17"/>
                <a:gd name="T6" fmla="*/ 86 w 417"/>
                <a:gd name="T7" fmla="*/ 11 h 17"/>
                <a:gd name="T8" fmla="*/ 28 w 417"/>
                <a:gd name="T9" fmla="*/ 7 h 17"/>
                <a:gd name="T10" fmla="*/ 10 w 417"/>
                <a:gd name="T11" fmla="*/ 4 h 17"/>
                <a:gd name="T12" fmla="*/ 6 w 417"/>
                <a:gd name="T13" fmla="*/ 2 h 17"/>
                <a:gd name="T14" fmla="*/ 4 w 417"/>
                <a:gd name="T15" fmla="*/ 1 h 17"/>
                <a:gd name="T16" fmla="*/ 1 w 417"/>
                <a:gd name="T17" fmla="*/ 1 h 17"/>
                <a:gd name="T18" fmla="*/ 1 w 417"/>
                <a:gd name="T19" fmla="*/ 4 h 17"/>
                <a:gd name="T20" fmla="*/ 4 w 417"/>
                <a:gd name="T21" fmla="*/ 6 h 17"/>
                <a:gd name="T22" fmla="*/ 18 w 417"/>
                <a:gd name="T23" fmla="*/ 9 h 17"/>
                <a:gd name="T24" fmla="*/ 112 w 417"/>
                <a:gd name="T25" fmla="*/ 15 h 17"/>
                <a:gd name="T26" fmla="*/ 250 w 417"/>
                <a:gd name="T27" fmla="*/ 17 h 17"/>
                <a:gd name="T28" fmla="*/ 475 w 417"/>
                <a:gd name="T29" fmla="*/ 15 h 17"/>
                <a:gd name="T30" fmla="*/ 477 w 417"/>
                <a:gd name="T31" fmla="*/ 13 h 17"/>
                <a:gd name="T32" fmla="*/ 475 w 417"/>
                <a:gd name="T33" fmla="*/ 11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17"/>
                <a:gd name="T52" fmla="*/ 0 h 17"/>
                <a:gd name="T53" fmla="*/ 417 w 417"/>
                <a:gd name="T54" fmla="*/ 17 h 1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17" h="17">
                  <a:moveTo>
                    <a:pt x="415" y="11"/>
                  </a:moveTo>
                  <a:cubicBezTo>
                    <a:pt x="415" y="11"/>
                    <a:pt x="409" y="11"/>
                    <a:pt x="398" y="11"/>
                  </a:cubicBezTo>
                  <a:cubicBezTo>
                    <a:pt x="366" y="12"/>
                    <a:pt x="293" y="13"/>
                    <a:pt x="219" y="13"/>
                  </a:cubicBezTo>
                  <a:cubicBezTo>
                    <a:pt x="167" y="13"/>
                    <a:pt x="115" y="12"/>
                    <a:pt x="75" y="11"/>
                  </a:cubicBezTo>
                  <a:cubicBezTo>
                    <a:pt x="55" y="10"/>
                    <a:pt x="38" y="8"/>
                    <a:pt x="25" y="7"/>
                  </a:cubicBezTo>
                  <a:cubicBezTo>
                    <a:pt x="19" y="6"/>
                    <a:pt x="14" y="5"/>
                    <a:pt x="10" y="4"/>
                  </a:cubicBezTo>
                  <a:cubicBezTo>
                    <a:pt x="8" y="4"/>
                    <a:pt x="7" y="3"/>
                    <a:pt x="6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7" y="7"/>
                    <a:pt x="10" y="8"/>
                    <a:pt x="15" y="9"/>
                  </a:cubicBezTo>
                  <a:cubicBezTo>
                    <a:pt x="32" y="12"/>
                    <a:pt x="62" y="14"/>
                    <a:pt x="98" y="15"/>
                  </a:cubicBezTo>
                  <a:cubicBezTo>
                    <a:pt x="134" y="17"/>
                    <a:pt x="177" y="17"/>
                    <a:pt x="219" y="17"/>
                  </a:cubicBezTo>
                  <a:cubicBezTo>
                    <a:pt x="318" y="17"/>
                    <a:pt x="415" y="15"/>
                    <a:pt x="415" y="15"/>
                  </a:cubicBezTo>
                  <a:cubicBezTo>
                    <a:pt x="416" y="15"/>
                    <a:pt x="417" y="14"/>
                    <a:pt x="417" y="13"/>
                  </a:cubicBezTo>
                  <a:cubicBezTo>
                    <a:pt x="417" y="12"/>
                    <a:pt x="416" y="11"/>
                    <a:pt x="415" y="1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Freeform 194">
              <a:extLst>
                <a:ext uri="{FF2B5EF4-FFF2-40B4-BE49-F238E27FC236}">
                  <a16:creationId xmlns:a16="http://schemas.microsoft.com/office/drawing/2014/main" id="{55165532-AD65-4596-B387-9240C7B58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958"/>
              <a:ext cx="373" cy="10"/>
            </a:xfrm>
            <a:custGeom>
              <a:avLst/>
              <a:gdLst>
                <a:gd name="T0" fmla="*/ 1 w 358"/>
                <a:gd name="T1" fmla="*/ 2 h 9"/>
                <a:gd name="T2" fmla="*/ 288 w 358"/>
                <a:gd name="T3" fmla="*/ 12 h 9"/>
                <a:gd name="T4" fmla="*/ 404 w 358"/>
                <a:gd name="T5" fmla="*/ 4 h 9"/>
                <a:gd name="T6" fmla="*/ 405 w 358"/>
                <a:gd name="T7" fmla="*/ 3 h 9"/>
                <a:gd name="T8" fmla="*/ 404 w 358"/>
                <a:gd name="T9" fmla="*/ 3 h 9"/>
                <a:gd name="T10" fmla="*/ 288 w 358"/>
                <a:gd name="T11" fmla="*/ 10 h 9"/>
                <a:gd name="T12" fmla="*/ 99 w 358"/>
                <a:gd name="T13" fmla="*/ 4 h 9"/>
                <a:gd name="T14" fmla="*/ 29 w 358"/>
                <a:gd name="T15" fmla="*/ 2 h 9"/>
                <a:gd name="T16" fmla="*/ 8 w 358"/>
                <a:gd name="T17" fmla="*/ 1 h 9"/>
                <a:gd name="T18" fmla="*/ 1 w 358"/>
                <a:gd name="T19" fmla="*/ 0 h 9"/>
                <a:gd name="T20" fmla="*/ 0 w 358"/>
                <a:gd name="T21" fmla="*/ 1 h 9"/>
                <a:gd name="T22" fmla="*/ 1 w 358"/>
                <a:gd name="T23" fmla="*/ 2 h 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58"/>
                <a:gd name="T37" fmla="*/ 0 h 9"/>
                <a:gd name="T38" fmla="*/ 358 w 358"/>
                <a:gd name="T39" fmla="*/ 9 h 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58" h="9">
                  <a:moveTo>
                    <a:pt x="1" y="2"/>
                  </a:moveTo>
                  <a:cubicBezTo>
                    <a:pt x="1" y="2"/>
                    <a:pt x="146" y="9"/>
                    <a:pt x="254" y="9"/>
                  </a:cubicBezTo>
                  <a:cubicBezTo>
                    <a:pt x="300" y="9"/>
                    <a:pt x="339" y="8"/>
                    <a:pt x="357" y="4"/>
                  </a:cubicBezTo>
                  <a:cubicBezTo>
                    <a:pt x="358" y="4"/>
                    <a:pt x="358" y="4"/>
                    <a:pt x="358" y="3"/>
                  </a:cubicBezTo>
                  <a:cubicBezTo>
                    <a:pt x="358" y="3"/>
                    <a:pt x="358" y="2"/>
                    <a:pt x="357" y="3"/>
                  </a:cubicBezTo>
                  <a:cubicBezTo>
                    <a:pt x="339" y="6"/>
                    <a:pt x="300" y="7"/>
                    <a:pt x="254" y="7"/>
                  </a:cubicBezTo>
                  <a:cubicBezTo>
                    <a:pt x="200" y="7"/>
                    <a:pt x="137" y="6"/>
                    <a:pt x="87" y="4"/>
                  </a:cubicBezTo>
                  <a:cubicBezTo>
                    <a:pt x="62" y="3"/>
                    <a:pt x="41" y="2"/>
                    <a:pt x="26" y="2"/>
                  </a:cubicBezTo>
                  <a:cubicBezTo>
                    <a:pt x="18" y="1"/>
                    <a:pt x="12" y="1"/>
                    <a:pt x="8" y="1"/>
                  </a:cubicBezTo>
                  <a:cubicBezTo>
                    <a:pt x="4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Freeform 195">
              <a:extLst>
                <a:ext uri="{FF2B5EF4-FFF2-40B4-BE49-F238E27FC236}">
                  <a16:creationId xmlns:a16="http://schemas.microsoft.com/office/drawing/2014/main" id="{852D930E-5371-4F40-8A55-66283A620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259"/>
              <a:ext cx="88" cy="616"/>
            </a:xfrm>
            <a:custGeom>
              <a:avLst/>
              <a:gdLst>
                <a:gd name="T0" fmla="*/ 95 w 84"/>
                <a:gd name="T1" fmla="*/ 668 h 591"/>
                <a:gd name="T2" fmla="*/ 96 w 84"/>
                <a:gd name="T3" fmla="*/ 651 h 591"/>
                <a:gd name="T4" fmla="*/ 95 w 84"/>
                <a:gd name="T5" fmla="*/ 633 h 591"/>
                <a:gd name="T6" fmla="*/ 91 w 84"/>
                <a:gd name="T7" fmla="*/ 614 h 591"/>
                <a:gd name="T8" fmla="*/ 82 w 84"/>
                <a:gd name="T9" fmla="*/ 572 h 591"/>
                <a:gd name="T10" fmla="*/ 65 w 84"/>
                <a:gd name="T11" fmla="*/ 501 h 591"/>
                <a:gd name="T12" fmla="*/ 59 w 84"/>
                <a:gd name="T13" fmla="*/ 457 h 591"/>
                <a:gd name="T14" fmla="*/ 50 w 84"/>
                <a:gd name="T15" fmla="*/ 416 h 591"/>
                <a:gd name="T16" fmla="*/ 47 w 84"/>
                <a:gd name="T17" fmla="*/ 401 h 591"/>
                <a:gd name="T18" fmla="*/ 2 w 84"/>
                <a:gd name="T19" fmla="*/ 1 h 591"/>
                <a:gd name="T20" fmla="*/ 1 w 84"/>
                <a:gd name="T21" fmla="*/ 0 h 591"/>
                <a:gd name="T22" fmla="*/ 0 w 84"/>
                <a:gd name="T23" fmla="*/ 2 h 591"/>
                <a:gd name="T24" fmla="*/ 24 w 84"/>
                <a:gd name="T25" fmla="*/ 269 h 591"/>
                <a:gd name="T26" fmla="*/ 40 w 84"/>
                <a:gd name="T27" fmla="*/ 369 h 591"/>
                <a:gd name="T28" fmla="*/ 45 w 84"/>
                <a:gd name="T29" fmla="*/ 401 h 591"/>
                <a:gd name="T30" fmla="*/ 48 w 84"/>
                <a:gd name="T31" fmla="*/ 417 h 591"/>
                <a:gd name="T32" fmla="*/ 56 w 84"/>
                <a:gd name="T33" fmla="*/ 457 h 591"/>
                <a:gd name="T34" fmla="*/ 63 w 84"/>
                <a:gd name="T35" fmla="*/ 502 h 591"/>
                <a:gd name="T36" fmla="*/ 79 w 84"/>
                <a:gd name="T37" fmla="*/ 573 h 591"/>
                <a:gd name="T38" fmla="*/ 89 w 84"/>
                <a:gd name="T39" fmla="*/ 615 h 591"/>
                <a:gd name="T40" fmla="*/ 93 w 84"/>
                <a:gd name="T41" fmla="*/ 633 h 591"/>
                <a:gd name="T42" fmla="*/ 94 w 84"/>
                <a:gd name="T43" fmla="*/ 651 h 591"/>
                <a:gd name="T44" fmla="*/ 93 w 84"/>
                <a:gd name="T45" fmla="*/ 664 h 591"/>
                <a:gd name="T46" fmla="*/ 93 w 84"/>
                <a:gd name="T47" fmla="*/ 667 h 591"/>
                <a:gd name="T48" fmla="*/ 94 w 84"/>
                <a:gd name="T49" fmla="*/ 668 h 591"/>
                <a:gd name="T50" fmla="*/ 95 w 84"/>
                <a:gd name="T51" fmla="*/ 668 h 59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84"/>
                <a:gd name="T79" fmla="*/ 0 h 591"/>
                <a:gd name="T80" fmla="*/ 84 w 84"/>
                <a:gd name="T81" fmla="*/ 591 h 59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84" h="591">
                  <a:moveTo>
                    <a:pt x="83" y="590"/>
                  </a:moveTo>
                  <a:cubicBezTo>
                    <a:pt x="83" y="590"/>
                    <a:pt x="84" y="584"/>
                    <a:pt x="84" y="576"/>
                  </a:cubicBezTo>
                  <a:cubicBezTo>
                    <a:pt x="84" y="571"/>
                    <a:pt x="83" y="564"/>
                    <a:pt x="83" y="558"/>
                  </a:cubicBezTo>
                  <a:cubicBezTo>
                    <a:pt x="82" y="552"/>
                    <a:pt x="81" y="546"/>
                    <a:pt x="79" y="542"/>
                  </a:cubicBezTo>
                  <a:cubicBezTo>
                    <a:pt x="73" y="530"/>
                    <a:pt x="74" y="517"/>
                    <a:pt x="71" y="506"/>
                  </a:cubicBezTo>
                  <a:cubicBezTo>
                    <a:pt x="68" y="495"/>
                    <a:pt x="60" y="462"/>
                    <a:pt x="56" y="442"/>
                  </a:cubicBezTo>
                  <a:cubicBezTo>
                    <a:pt x="54" y="432"/>
                    <a:pt x="53" y="417"/>
                    <a:pt x="51" y="403"/>
                  </a:cubicBezTo>
                  <a:cubicBezTo>
                    <a:pt x="49" y="388"/>
                    <a:pt x="47" y="374"/>
                    <a:pt x="44" y="367"/>
                  </a:cubicBezTo>
                  <a:cubicBezTo>
                    <a:pt x="44" y="366"/>
                    <a:pt x="43" y="361"/>
                    <a:pt x="41" y="354"/>
                  </a:cubicBezTo>
                  <a:cubicBezTo>
                    <a:pt x="31" y="305"/>
                    <a:pt x="5" y="138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2" y="80"/>
                    <a:pt x="11" y="168"/>
                    <a:pt x="21" y="238"/>
                  </a:cubicBezTo>
                  <a:cubicBezTo>
                    <a:pt x="25" y="273"/>
                    <a:pt x="30" y="304"/>
                    <a:pt x="34" y="326"/>
                  </a:cubicBezTo>
                  <a:cubicBezTo>
                    <a:pt x="36" y="338"/>
                    <a:pt x="38" y="347"/>
                    <a:pt x="39" y="354"/>
                  </a:cubicBezTo>
                  <a:cubicBezTo>
                    <a:pt x="41" y="361"/>
                    <a:pt x="42" y="366"/>
                    <a:pt x="42" y="368"/>
                  </a:cubicBezTo>
                  <a:cubicBezTo>
                    <a:pt x="45" y="375"/>
                    <a:pt x="47" y="388"/>
                    <a:pt x="49" y="403"/>
                  </a:cubicBezTo>
                  <a:cubicBezTo>
                    <a:pt x="51" y="417"/>
                    <a:pt x="52" y="433"/>
                    <a:pt x="54" y="443"/>
                  </a:cubicBezTo>
                  <a:cubicBezTo>
                    <a:pt x="58" y="463"/>
                    <a:pt x="66" y="496"/>
                    <a:pt x="69" y="507"/>
                  </a:cubicBezTo>
                  <a:cubicBezTo>
                    <a:pt x="72" y="517"/>
                    <a:pt x="71" y="531"/>
                    <a:pt x="77" y="543"/>
                  </a:cubicBezTo>
                  <a:cubicBezTo>
                    <a:pt x="79" y="546"/>
                    <a:pt x="80" y="552"/>
                    <a:pt x="81" y="558"/>
                  </a:cubicBezTo>
                  <a:cubicBezTo>
                    <a:pt x="81" y="564"/>
                    <a:pt x="82" y="571"/>
                    <a:pt x="82" y="576"/>
                  </a:cubicBezTo>
                  <a:cubicBezTo>
                    <a:pt x="82" y="580"/>
                    <a:pt x="82" y="583"/>
                    <a:pt x="81" y="586"/>
                  </a:cubicBezTo>
                  <a:cubicBezTo>
                    <a:pt x="81" y="588"/>
                    <a:pt x="81" y="589"/>
                    <a:pt x="81" y="589"/>
                  </a:cubicBezTo>
                  <a:cubicBezTo>
                    <a:pt x="81" y="590"/>
                    <a:pt x="82" y="590"/>
                    <a:pt x="82" y="590"/>
                  </a:cubicBezTo>
                  <a:cubicBezTo>
                    <a:pt x="83" y="591"/>
                    <a:pt x="83" y="590"/>
                    <a:pt x="83" y="59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Freeform 196">
              <a:extLst>
                <a:ext uri="{FF2B5EF4-FFF2-40B4-BE49-F238E27FC236}">
                  <a16:creationId xmlns:a16="http://schemas.microsoft.com/office/drawing/2014/main" id="{E7CFCAE2-B513-4BAF-80C3-6D33CBC53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281"/>
              <a:ext cx="34" cy="60"/>
            </a:xfrm>
            <a:custGeom>
              <a:avLst/>
              <a:gdLst>
                <a:gd name="T0" fmla="*/ 38 w 32"/>
                <a:gd name="T1" fmla="*/ 62 h 58"/>
                <a:gd name="T2" fmla="*/ 30 w 32"/>
                <a:gd name="T3" fmla="*/ 38 h 58"/>
                <a:gd name="T4" fmla="*/ 2 w 32"/>
                <a:gd name="T5" fmla="*/ 1 h 58"/>
                <a:gd name="T6" fmla="*/ 0 w 32"/>
                <a:gd name="T7" fmla="*/ 1 h 58"/>
                <a:gd name="T8" fmla="*/ 1 w 32"/>
                <a:gd name="T9" fmla="*/ 2 h 58"/>
                <a:gd name="T10" fmla="*/ 26 w 32"/>
                <a:gd name="T11" fmla="*/ 38 h 58"/>
                <a:gd name="T12" fmla="*/ 34 w 32"/>
                <a:gd name="T13" fmla="*/ 56 h 58"/>
                <a:gd name="T14" fmla="*/ 36 w 32"/>
                <a:gd name="T15" fmla="*/ 61 h 58"/>
                <a:gd name="T16" fmla="*/ 36 w 32"/>
                <a:gd name="T17" fmla="*/ 63 h 58"/>
                <a:gd name="T18" fmla="*/ 38 w 32"/>
                <a:gd name="T19" fmla="*/ 63 h 58"/>
                <a:gd name="T20" fmla="*/ 38 w 32"/>
                <a:gd name="T21" fmla="*/ 62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2"/>
                <a:gd name="T34" fmla="*/ 0 h 58"/>
                <a:gd name="T35" fmla="*/ 32 w 32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2" h="58">
                  <a:moveTo>
                    <a:pt x="32" y="56"/>
                  </a:moveTo>
                  <a:cubicBezTo>
                    <a:pt x="32" y="56"/>
                    <a:pt x="29" y="46"/>
                    <a:pt x="24" y="35"/>
                  </a:cubicBezTo>
                  <a:cubicBezTo>
                    <a:pt x="19" y="23"/>
                    <a:pt x="12" y="9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0" y="10"/>
                    <a:pt x="17" y="24"/>
                    <a:pt x="22" y="35"/>
                  </a:cubicBezTo>
                  <a:cubicBezTo>
                    <a:pt x="25" y="41"/>
                    <a:pt x="27" y="47"/>
                    <a:pt x="28" y="50"/>
                  </a:cubicBezTo>
                  <a:cubicBezTo>
                    <a:pt x="29" y="52"/>
                    <a:pt x="29" y="54"/>
                    <a:pt x="30" y="55"/>
                  </a:cubicBezTo>
                  <a:cubicBezTo>
                    <a:pt x="30" y="56"/>
                    <a:pt x="30" y="57"/>
                    <a:pt x="30" y="57"/>
                  </a:cubicBezTo>
                  <a:cubicBezTo>
                    <a:pt x="30" y="57"/>
                    <a:pt x="31" y="58"/>
                    <a:pt x="32" y="57"/>
                  </a:cubicBezTo>
                  <a:cubicBezTo>
                    <a:pt x="32" y="57"/>
                    <a:pt x="32" y="57"/>
                    <a:pt x="32" y="5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Freeform 197">
              <a:extLst>
                <a:ext uri="{FF2B5EF4-FFF2-40B4-BE49-F238E27FC236}">
                  <a16:creationId xmlns:a16="http://schemas.microsoft.com/office/drawing/2014/main" id="{392B89CF-8485-4C23-A0B0-FB7B704D8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2667"/>
              <a:ext cx="37" cy="66"/>
            </a:xfrm>
            <a:custGeom>
              <a:avLst/>
              <a:gdLst>
                <a:gd name="T0" fmla="*/ 41 w 35"/>
                <a:gd name="T1" fmla="*/ 68 h 64"/>
                <a:gd name="T2" fmla="*/ 3 w 35"/>
                <a:gd name="T3" fmla="*/ 1 h 64"/>
                <a:gd name="T4" fmla="*/ 1 w 35"/>
                <a:gd name="T5" fmla="*/ 0 h 64"/>
                <a:gd name="T6" fmla="*/ 1 w 35"/>
                <a:gd name="T7" fmla="*/ 2 h 64"/>
                <a:gd name="T8" fmla="*/ 39 w 35"/>
                <a:gd name="T9" fmla="*/ 69 h 64"/>
                <a:gd name="T10" fmla="*/ 41 w 35"/>
                <a:gd name="T11" fmla="*/ 70 h 64"/>
                <a:gd name="T12" fmla="*/ 41 w 35"/>
                <a:gd name="T13" fmla="*/ 68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64"/>
                <a:gd name="T23" fmla="*/ 35 w 35"/>
                <a:gd name="T24" fmla="*/ 64 h 6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64">
                  <a:moveTo>
                    <a:pt x="35" y="62"/>
                  </a:moveTo>
                  <a:cubicBezTo>
                    <a:pt x="24" y="44"/>
                    <a:pt x="13" y="24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1" y="25"/>
                    <a:pt x="22" y="45"/>
                    <a:pt x="33" y="63"/>
                  </a:cubicBezTo>
                  <a:cubicBezTo>
                    <a:pt x="34" y="64"/>
                    <a:pt x="34" y="64"/>
                    <a:pt x="35" y="64"/>
                  </a:cubicBezTo>
                  <a:cubicBezTo>
                    <a:pt x="35" y="63"/>
                    <a:pt x="35" y="63"/>
                    <a:pt x="35" y="6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Freeform 198">
              <a:extLst>
                <a:ext uri="{FF2B5EF4-FFF2-40B4-BE49-F238E27FC236}">
                  <a16:creationId xmlns:a16="http://schemas.microsoft.com/office/drawing/2014/main" id="{EDE6C0D2-A538-4992-8029-22D660711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753"/>
              <a:ext cx="74" cy="87"/>
            </a:xfrm>
            <a:custGeom>
              <a:avLst/>
              <a:gdLst>
                <a:gd name="T0" fmla="*/ 80 w 71"/>
                <a:gd name="T1" fmla="*/ 93 h 83"/>
                <a:gd name="T2" fmla="*/ 78 w 71"/>
                <a:gd name="T3" fmla="*/ 91 h 83"/>
                <a:gd name="T4" fmla="*/ 2 w 71"/>
                <a:gd name="T5" fmla="*/ 0 h 83"/>
                <a:gd name="T6" fmla="*/ 0 w 71"/>
                <a:gd name="T7" fmla="*/ 0 h 83"/>
                <a:gd name="T8" fmla="*/ 0 w 71"/>
                <a:gd name="T9" fmla="*/ 1 h 83"/>
                <a:gd name="T10" fmla="*/ 79 w 71"/>
                <a:gd name="T11" fmla="*/ 94 h 83"/>
                <a:gd name="T12" fmla="*/ 80 w 71"/>
                <a:gd name="T13" fmla="*/ 94 h 83"/>
                <a:gd name="T14" fmla="*/ 80 w 71"/>
                <a:gd name="T15" fmla="*/ 93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"/>
                <a:gd name="T25" fmla="*/ 0 h 83"/>
                <a:gd name="T26" fmla="*/ 71 w 71"/>
                <a:gd name="T27" fmla="*/ 83 h 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" h="83">
                  <a:moveTo>
                    <a:pt x="71" y="81"/>
                  </a:moveTo>
                  <a:cubicBezTo>
                    <a:pt x="71" y="81"/>
                    <a:pt x="70" y="80"/>
                    <a:pt x="69" y="79"/>
                  </a:cubicBezTo>
                  <a:cubicBezTo>
                    <a:pt x="63" y="73"/>
                    <a:pt x="33" y="47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36" y="55"/>
                    <a:pt x="70" y="82"/>
                    <a:pt x="70" y="82"/>
                  </a:cubicBezTo>
                  <a:cubicBezTo>
                    <a:pt x="70" y="83"/>
                    <a:pt x="71" y="83"/>
                    <a:pt x="71" y="82"/>
                  </a:cubicBezTo>
                  <a:cubicBezTo>
                    <a:pt x="71" y="82"/>
                    <a:pt x="71" y="81"/>
                    <a:pt x="71" y="8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Freeform 199">
              <a:extLst>
                <a:ext uri="{FF2B5EF4-FFF2-40B4-BE49-F238E27FC236}">
                  <a16:creationId xmlns:a16="http://schemas.microsoft.com/office/drawing/2014/main" id="{63BF6C58-66D5-4D15-8CA3-413C1822B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2965"/>
              <a:ext cx="124" cy="91"/>
            </a:xfrm>
            <a:custGeom>
              <a:avLst/>
              <a:gdLst>
                <a:gd name="T0" fmla="*/ 129 w 119"/>
                <a:gd name="T1" fmla="*/ 2 h 87"/>
                <a:gd name="T2" fmla="*/ 132 w 119"/>
                <a:gd name="T3" fmla="*/ 10 h 87"/>
                <a:gd name="T4" fmla="*/ 127 w 119"/>
                <a:gd name="T5" fmla="*/ 24 h 87"/>
                <a:gd name="T6" fmla="*/ 116 w 119"/>
                <a:gd name="T7" fmla="*/ 35 h 87"/>
                <a:gd name="T8" fmla="*/ 74 w 119"/>
                <a:gd name="T9" fmla="*/ 67 h 87"/>
                <a:gd name="T10" fmla="*/ 1 w 119"/>
                <a:gd name="T11" fmla="*/ 97 h 87"/>
                <a:gd name="T12" fmla="*/ 0 w 119"/>
                <a:gd name="T13" fmla="*/ 98 h 87"/>
                <a:gd name="T14" fmla="*/ 2 w 119"/>
                <a:gd name="T15" fmla="*/ 99 h 87"/>
                <a:gd name="T16" fmla="*/ 75 w 119"/>
                <a:gd name="T17" fmla="*/ 69 h 87"/>
                <a:gd name="T18" fmla="*/ 119 w 119"/>
                <a:gd name="T19" fmla="*/ 39 h 87"/>
                <a:gd name="T20" fmla="*/ 129 w 119"/>
                <a:gd name="T21" fmla="*/ 26 h 87"/>
                <a:gd name="T22" fmla="*/ 134 w 119"/>
                <a:gd name="T23" fmla="*/ 10 h 87"/>
                <a:gd name="T24" fmla="*/ 130 w 119"/>
                <a:gd name="T25" fmla="*/ 0 h 87"/>
                <a:gd name="T26" fmla="*/ 129 w 119"/>
                <a:gd name="T27" fmla="*/ 0 h 87"/>
                <a:gd name="T28" fmla="*/ 129 w 119"/>
                <a:gd name="T29" fmla="*/ 2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9"/>
                <a:gd name="T46" fmla="*/ 0 h 87"/>
                <a:gd name="T47" fmla="*/ 119 w 119"/>
                <a:gd name="T48" fmla="*/ 87 h 8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9" h="87">
                  <a:moveTo>
                    <a:pt x="114" y="2"/>
                  </a:moveTo>
                  <a:cubicBezTo>
                    <a:pt x="116" y="4"/>
                    <a:pt x="117" y="7"/>
                    <a:pt x="117" y="10"/>
                  </a:cubicBezTo>
                  <a:cubicBezTo>
                    <a:pt x="117" y="14"/>
                    <a:pt x="115" y="18"/>
                    <a:pt x="112" y="21"/>
                  </a:cubicBezTo>
                  <a:cubicBezTo>
                    <a:pt x="110" y="25"/>
                    <a:pt x="106" y="28"/>
                    <a:pt x="103" y="31"/>
                  </a:cubicBezTo>
                  <a:cubicBezTo>
                    <a:pt x="92" y="42"/>
                    <a:pt x="79" y="51"/>
                    <a:pt x="65" y="58"/>
                  </a:cubicBezTo>
                  <a:cubicBezTo>
                    <a:pt x="45" y="68"/>
                    <a:pt x="22" y="78"/>
                    <a:pt x="1" y="85"/>
                  </a:cubicBezTo>
                  <a:cubicBezTo>
                    <a:pt x="0" y="85"/>
                    <a:pt x="0" y="86"/>
                    <a:pt x="0" y="86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3" y="80"/>
                    <a:pt x="46" y="70"/>
                    <a:pt x="66" y="60"/>
                  </a:cubicBezTo>
                  <a:cubicBezTo>
                    <a:pt x="80" y="53"/>
                    <a:pt x="93" y="43"/>
                    <a:pt x="105" y="33"/>
                  </a:cubicBezTo>
                  <a:cubicBezTo>
                    <a:pt x="107" y="30"/>
                    <a:pt x="111" y="26"/>
                    <a:pt x="114" y="23"/>
                  </a:cubicBezTo>
                  <a:cubicBezTo>
                    <a:pt x="117" y="19"/>
                    <a:pt x="119" y="14"/>
                    <a:pt x="119" y="10"/>
                  </a:cubicBezTo>
                  <a:cubicBezTo>
                    <a:pt x="119" y="7"/>
                    <a:pt x="118" y="3"/>
                    <a:pt x="115" y="0"/>
                  </a:cubicBezTo>
                  <a:cubicBezTo>
                    <a:pt x="115" y="0"/>
                    <a:pt x="114" y="0"/>
                    <a:pt x="114" y="0"/>
                  </a:cubicBezTo>
                  <a:cubicBezTo>
                    <a:pt x="114" y="1"/>
                    <a:pt x="113" y="1"/>
                    <a:pt x="114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Freeform 200">
              <a:extLst>
                <a:ext uri="{FF2B5EF4-FFF2-40B4-BE49-F238E27FC236}">
                  <a16:creationId xmlns:a16="http://schemas.microsoft.com/office/drawing/2014/main" id="{10B96691-1A5D-4AF4-B75F-675A0DDB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6" y="3062"/>
              <a:ext cx="208" cy="90"/>
            </a:xfrm>
            <a:custGeom>
              <a:avLst/>
              <a:gdLst>
                <a:gd name="T0" fmla="*/ 1 w 199"/>
                <a:gd name="T1" fmla="*/ 1 h 86"/>
                <a:gd name="T2" fmla="*/ 63 w 199"/>
                <a:gd name="T3" fmla="*/ 44 h 86"/>
                <a:gd name="T4" fmla="*/ 226 w 199"/>
                <a:gd name="T5" fmla="*/ 98 h 86"/>
                <a:gd name="T6" fmla="*/ 227 w 199"/>
                <a:gd name="T7" fmla="*/ 97 h 86"/>
                <a:gd name="T8" fmla="*/ 226 w 199"/>
                <a:gd name="T9" fmla="*/ 96 h 86"/>
                <a:gd name="T10" fmla="*/ 65 w 199"/>
                <a:gd name="T11" fmla="*/ 43 h 86"/>
                <a:gd name="T12" fmla="*/ 2 w 199"/>
                <a:gd name="T13" fmla="*/ 0 h 86"/>
                <a:gd name="T14" fmla="*/ 1 w 199"/>
                <a:gd name="T15" fmla="*/ 0 h 86"/>
                <a:gd name="T16" fmla="*/ 1 w 199"/>
                <a:gd name="T17" fmla="*/ 1 h 8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99"/>
                <a:gd name="T28" fmla="*/ 0 h 86"/>
                <a:gd name="T29" fmla="*/ 199 w 199"/>
                <a:gd name="T30" fmla="*/ 86 h 8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99" h="86">
                  <a:moveTo>
                    <a:pt x="1" y="1"/>
                  </a:moveTo>
                  <a:cubicBezTo>
                    <a:pt x="15" y="17"/>
                    <a:pt x="37" y="28"/>
                    <a:pt x="55" y="38"/>
                  </a:cubicBezTo>
                  <a:cubicBezTo>
                    <a:pt x="101" y="64"/>
                    <a:pt x="147" y="76"/>
                    <a:pt x="198" y="86"/>
                  </a:cubicBezTo>
                  <a:cubicBezTo>
                    <a:pt x="198" y="86"/>
                    <a:pt x="199" y="86"/>
                    <a:pt x="199" y="85"/>
                  </a:cubicBezTo>
                  <a:cubicBezTo>
                    <a:pt x="199" y="84"/>
                    <a:pt x="199" y="84"/>
                    <a:pt x="198" y="84"/>
                  </a:cubicBezTo>
                  <a:cubicBezTo>
                    <a:pt x="148" y="74"/>
                    <a:pt x="101" y="62"/>
                    <a:pt x="56" y="37"/>
                  </a:cubicBezTo>
                  <a:cubicBezTo>
                    <a:pt x="38" y="26"/>
                    <a:pt x="16" y="16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Freeform 201">
              <a:extLst>
                <a:ext uri="{FF2B5EF4-FFF2-40B4-BE49-F238E27FC236}">
                  <a16:creationId xmlns:a16="http://schemas.microsoft.com/office/drawing/2014/main" id="{B7CA4877-C1F7-4314-92B9-05E77990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2507"/>
              <a:ext cx="34" cy="88"/>
            </a:xfrm>
            <a:custGeom>
              <a:avLst/>
              <a:gdLst>
                <a:gd name="T0" fmla="*/ 1 w 33"/>
                <a:gd name="T1" fmla="*/ 1 h 84"/>
                <a:gd name="T2" fmla="*/ 0 w 33"/>
                <a:gd name="T3" fmla="*/ 8 h 84"/>
                <a:gd name="T4" fmla="*/ 2 w 33"/>
                <a:gd name="T5" fmla="*/ 24 h 84"/>
                <a:gd name="T6" fmla="*/ 34 w 33"/>
                <a:gd name="T7" fmla="*/ 95 h 84"/>
                <a:gd name="T8" fmla="*/ 36 w 33"/>
                <a:gd name="T9" fmla="*/ 96 h 84"/>
                <a:gd name="T10" fmla="*/ 36 w 33"/>
                <a:gd name="T11" fmla="*/ 94 h 84"/>
                <a:gd name="T12" fmla="*/ 4 w 33"/>
                <a:gd name="T13" fmla="*/ 24 h 84"/>
                <a:gd name="T14" fmla="*/ 2 w 33"/>
                <a:gd name="T15" fmla="*/ 8 h 84"/>
                <a:gd name="T16" fmla="*/ 3 w 33"/>
                <a:gd name="T17" fmla="*/ 2 h 84"/>
                <a:gd name="T18" fmla="*/ 2 w 33"/>
                <a:gd name="T19" fmla="*/ 1 h 84"/>
                <a:gd name="T20" fmla="*/ 1 w 33"/>
                <a:gd name="T21" fmla="*/ 1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3"/>
                <a:gd name="T34" fmla="*/ 0 h 84"/>
                <a:gd name="T35" fmla="*/ 33 w 33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3" h="84">
                  <a:moveTo>
                    <a:pt x="1" y="1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0" y="12"/>
                    <a:pt x="1" y="17"/>
                    <a:pt x="2" y="21"/>
                  </a:cubicBezTo>
                  <a:cubicBezTo>
                    <a:pt x="6" y="44"/>
                    <a:pt x="17" y="65"/>
                    <a:pt x="31" y="83"/>
                  </a:cubicBezTo>
                  <a:cubicBezTo>
                    <a:pt x="31" y="84"/>
                    <a:pt x="32" y="84"/>
                    <a:pt x="33" y="84"/>
                  </a:cubicBezTo>
                  <a:cubicBezTo>
                    <a:pt x="33" y="83"/>
                    <a:pt x="33" y="83"/>
                    <a:pt x="33" y="82"/>
                  </a:cubicBezTo>
                  <a:cubicBezTo>
                    <a:pt x="19" y="64"/>
                    <a:pt x="8" y="43"/>
                    <a:pt x="4" y="21"/>
                  </a:cubicBezTo>
                  <a:cubicBezTo>
                    <a:pt x="3" y="17"/>
                    <a:pt x="2" y="12"/>
                    <a:pt x="2" y="8"/>
                  </a:cubicBezTo>
                  <a:cubicBezTo>
                    <a:pt x="2" y="6"/>
                    <a:pt x="2" y="4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Freeform 202">
              <a:extLst>
                <a:ext uri="{FF2B5EF4-FFF2-40B4-BE49-F238E27FC236}">
                  <a16:creationId xmlns:a16="http://schemas.microsoft.com/office/drawing/2014/main" id="{BA8FF121-3596-44CF-8816-556B82C1B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3250"/>
              <a:ext cx="201" cy="260"/>
            </a:xfrm>
            <a:custGeom>
              <a:avLst/>
              <a:gdLst>
                <a:gd name="T0" fmla="*/ 1 w 192"/>
                <a:gd name="T1" fmla="*/ 2 h 249"/>
                <a:gd name="T2" fmla="*/ 36 w 192"/>
                <a:gd name="T3" fmla="*/ 57 h 249"/>
                <a:gd name="T4" fmla="*/ 73 w 192"/>
                <a:gd name="T5" fmla="*/ 135 h 249"/>
                <a:gd name="T6" fmla="*/ 125 w 192"/>
                <a:gd name="T7" fmla="*/ 216 h 249"/>
                <a:gd name="T8" fmla="*/ 218 w 192"/>
                <a:gd name="T9" fmla="*/ 282 h 249"/>
                <a:gd name="T10" fmla="*/ 220 w 192"/>
                <a:gd name="T11" fmla="*/ 282 h 249"/>
                <a:gd name="T12" fmla="*/ 219 w 192"/>
                <a:gd name="T13" fmla="*/ 281 h 249"/>
                <a:gd name="T14" fmla="*/ 126 w 192"/>
                <a:gd name="T15" fmla="*/ 214 h 249"/>
                <a:gd name="T16" fmla="*/ 75 w 192"/>
                <a:gd name="T17" fmla="*/ 134 h 249"/>
                <a:gd name="T18" fmla="*/ 39 w 192"/>
                <a:gd name="T19" fmla="*/ 56 h 249"/>
                <a:gd name="T20" fmla="*/ 2 w 192"/>
                <a:gd name="T21" fmla="*/ 1 h 249"/>
                <a:gd name="T22" fmla="*/ 1 w 192"/>
                <a:gd name="T23" fmla="*/ 1 h 249"/>
                <a:gd name="T24" fmla="*/ 1 w 192"/>
                <a:gd name="T25" fmla="*/ 2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92"/>
                <a:gd name="T40" fmla="*/ 0 h 249"/>
                <a:gd name="T41" fmla="*/ 192 w 192"/>
                <a:gd name="T42" fmla="*/ 249 h 24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92" h="249">
                  <a:moveTo>
                    <a:pt x="1" y="2"/>
                  </a:moveTo>
                  <a:cubicBezTo>
                    <a:pt x="14" y="15"/>
                    <a:pt x="23" y="35"/>
                    <a:pt x="31" y="51"/>
                  </a:cubicBezTo>
                  <a:cubicBezTo>
                    <a:pt x="42" y="74"/>
                    <a:pt x="52" y="97"/>
                    <a:pt x="64" y="119"/>
                  </a:cubicBezTo>
                  <a:cubicBezTo>
                    <a:pt x="77" y="143"/>
                    <a:pt x="90" y="168"/>
                    <a:pt x="109" y="190"/>
                  </a:cubicBezTo>
                  <a:cubicBezTo>
                    <a:pt x="131" y="214"/>
                    <a:pt x="162" y="233"/>
                    <a:pt x="190" y="248"/>
                  </a:cubicBezTo>
                  <a:cubicBezTo>
                    <a:pt x="191" y="249"/>
                    <a:pt x="192" y="248"/>
                    <a:pt x="192" y="248"/>
                  </a:cubicBezTo>
                  <a:cubicBezTo>
                    <a:pt x="192" y="247"/>
                    <a:pt x="192" y="247"/>
                    <a:pt x="191" y="247"/>
                  </a:cubicBezTo>
                  <a:cubicBezTo>
                    <a:pt x="163" y="231"/>
                    <a:pt x="132" y="212"/>
                    <a:pt x="110" y="188"/>
                  </a:cubicBezTo>
                  <a:cubicBezTo>
                    <a:pt x="91" y="167"/>
                    <a:pt x="79" y="142"/>
                    <a:pt x="66" y="118"/>
                  </a:cubicBezTo>
                  <a:cubicBezTo>
                    <a:pt x="54" y="96"/>
                    <a:pt x="43" y="73"/>
                    <a:pt x="33" y="50"/>
                  </a:cubicBezTo>
                  <a:cubicBezTo>
                    <a:pt x="25" y="34"/>
                    <a:pt x="16" y="14"/>
                    <a:pt x="2" y="1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Freeform 203">
              <a:extLst>
                <a:ext uri="{FF2B5EF4-FFF2-40B4-BE49-F238E27FC236}">
                  <a16:creationId xmlns:a16="http://schemas.microsoft.com/office/drawing/2014/main" id="{94E83D9D-CB66-4038-801E-04D9204E4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201"/>
              <a:ext cx="44" cy="127"/>
            </a:xfrm>
            <a:custGeom>
              <a:avLst/>
              <a:gdLst>
                <a:gd name="T0" fmla="*/ 0 w 42"/>
                <a:gd name="T1" fmla="*/ 1 h 121"/>
                <a:gd name="T2" fmla="*/ 9 w 42"/>
                <a:gd name="T3" fmla="*/ 75 h 121"/>
                <a:gd name="T4" fmla="*/ 25 w 42"/>
                <a:gd name="T5" fmla="*/ 113 h 121"/>
                <a:gd name="T6" fmla="*/ 46 w 42"/>
                <a:gd name="T7" fmla="*/ 139 h 121"/>
                <a:gd name="T8" fmla="*/ 47 w 42"/>
                <a:gd name="T9" fmla="*/ 140 h 121"/>
                <a:gd name="T10" fmla="*/ 47 w 42"/>
                <a:gd name="T11" fmla="*/ 137 h 121"/>
                <a:gd name="T12" fmla="*/ 27 w 42"/>
                <a:gd name="T13" fmla="*/ 112 h 121"/>
                <a:gd name="T14" fmla="*/ 14 w 42"/>
                <a:gd name="T15" fmla="*/ 75 h 121"/>
                <a:gd name="T16" fmla="*/ 2 w 42"/>
                <a:gd name="T17" fmla="*/ 1 h 121"/>
                <a:gd name="T18" fmla="*/ 1 w 42"/>
                <a:gd name="T19" fmla="*/ 0 h 121"/>
                <a:gd name="T20" fmla="*/ 0 w 42"/>
                <a:gd name="T21" fmla="*/ 1 h 12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121"/>
                <a:gd name="T35" fmla="*/ 42 w 42"/>
                <a:gd name="T36" fmla="*/ 121 h 121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121">
                  <a:moveTo>
                    <a:pt x="0" y="1"/>
                  </a:moveTo>
                  <a:cubicBezTo>
                    <a:pt x="0" y="24"/>
                    <a:pt x="2" y="44"/>
                    <a:pt x="9" y="65"/>
                  </a:cubicBezTo>
                  <a:cubicBezTo>
                    <a:pt x="13" y="77"/>
                    <a:pt x="17" y="87"/>
                    <a:pt x="22" y="98"/>
                  </a:cubicBezTo>
                  <a:cubicBezTo>
                    <a:pt x="27" y="106"/>
                    <a:pt x="34" y="113"/>
                    <a:pt x="40" y="120"/>
                  </a:cubicBezTo>
                  <a:cubicBezTo>
                    <a:pt x="40" y="121"/>
                    <a:pt x="41" y="121"/>
                    <a:pt x="41" y="121"/>
                  </a:cubicBezTo>
                  <a:cubicBezTo>
                    <a:pt x="42" y="120"/>
                    <a:pt x="42" y="120"/>
                    <a:pt x="41" y="119"/>
                  </a:cubicBezTo>
                  <a:cubicBezTo>
                    <a:pt x="36" y="112"/>
                    <a:pt x="28" y="105"/>
                    <a:pt x="24" y="97"/>
                  </a:cubicBezTo>
                  <a:cubicBezTo>
                    <a:pt x="19" y="86"/>
                    <a:pt x="15" y="76"/>
                    <a:pt x="11" y="65"/>
                  </a:cubicBezTo>
                  <a:cubicBezTo>
                    <a:pt x="4" y="43"/>
                    <a:pt x="2" y="2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Freeform 204">
              <a:extLst>
                <a:ext uri="{FF2B5EF4-FFF2-40B4-BE49-F238E27FC236}">
                  <a16:creationId xmlns:a16="http://schemas.microsoft.com/office/drawing/2014/main" id="{253D3893-D899-4F6F-A02D-A5EDA508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905"/>
              <a:ext cx="99" cy="54"/>
            </a:xfrm>
            <a:custGeom>
              <a:avLst/>
              <a:gdLst>
                <a:gd name="T0" fmla="*/ 4 w 95"/>
                <a:gd name="T1" fmla="*/ 2 h 52"/>
                <a:gd name="T2" fmla="*/ 106 w 95"/>
                <a:gd name="T3" fmla="*/ 52 h 52"/>
                <a:gd name="T4" fmla="*/ 105 w 95"/>
                <a:gd name="T5" fmla="*/ 51 h 52"/>
                <a:gd name="T6" fmla="*/ 96 w 95"/>
                <a:gd name="T7" fmla="*/ 56 h 52"/>
                <a:gd name="T8" fmla="*/ 88 w 95"/>
                <a:gd name="T9" fmla="*/ 49 h 52"/>
                <a:gd name="T10" fmla="*/ 85 w 95"/>
                <a:gd name="T11" fmla="*/ 48 h 52"/>
                <a:gd name="T12" fmla="*/ 73 w 95"/>
                <a:gd name="T13" fmla="*/ 53 h 52"/>
                <a:gd name="T14" fmla="*/ 58 w 95"/>
                <a:gd name="T15" fmla="*/ 45 h 52"/>
                <a:gd name="T16" fmla="*/ 57 w 95"/>
                <a:gd name="T17" fmla="*/ 35 h 52"/>
                <a:gd name="T18" fmla="*/ 55 w 95"/>
                <a:gd name="T19" fmla="*/ 34 h 52"/>
                <a:gd name="T20" fmla="*/ 46 w 95"/>
                <a:gd name="T21" fmla="*/ 38 h 52"/>
                <a:gd name="T22" fmla="*/ 31 w 95"/>
                <a:gd name="T23" fmla="*/ 30 h 52"/>
                <a:gd name="T24" fmla="*/ 30 w 95"/>
                <a:gd name="T25" fmla="*/ 23 h 52"/>
                <a:gd name="T26" fmla="*/ 29 w 95"/>
                <a:gd name="T27" fmla="*/ 22 h 52"/>
                <a:gd name="T28" fmla="*/ 20 w 95"/>
                <a:gd name="T29" fmla="*/ 24 h 52"/>
                <a:gd name="T30" fmla="*/ 2 w 95"/>
                <a:gd name="T31" fmla="*/ 8 h 52"/>
                <a:gd name="T32" fmla="*/ 4 w 95"/>
                <a:gd name="T33" fmla="*/ 1 h 52"/>
                <a:gd name="T34" fmla="*/ 4 w 95"/>
                <a:gd name="T35" fmla="*/ 1 h 52"/>
                <a:gd name="T36" fmla="*/ 0 w 95"/>
                <a:gd name="T37" fmla="*/ 8 h 52"/>
                <a:gd name="T38" fmla="*/ 20 w 95"/>
                <a:gd name="T39" fmla="*/ 26 h 52"/>
                <a:gd name="T40" fmla="*/ 30 w 95"/>
                <a:gd name="T41" fmla="*/ 22 h 52"/>
                <a:gd name="T42" fmla="*/ 27 w 95"/>
                <a:gd name="T43" fmla="*/ 26 h 52"/>
                <a:gd name="T44" fmla="*/ 35 w 95"/>
                <a:gd name="T45" fmla="*/ 37 h 52"/>
                <a:gd name="T46" fmla="*/ 57 w 95"/>
                <a:gd name="T47" fmla="*/ 36 h 52"/>
                <a:gd name="T48" fmla="*/ 55 w 95"/>
                <a:gd name="T49" fmla="*/ 34 h 52"/>
                <a:gd name="T50" fmla="*/ 56 w 95"/>
                <a:gd name="T51" fmla="*/ 46 h 52"/>
                <a:gd name="T52" fmla="*/ 73 w 95"/>
                <a:gd name="T53" fmla="*/ 55 h 52"/>
                <a:gd name="T54" fmla="*/ 86 w 95"/>
                <a:gd name="T55" fmla="*/ 49 h 52"/>
                <a:gd name="T56" fmla="*/ 89 w 95"/>
                <a:gd name="T57" fmla="*/ 56 h 52"/>
                <a:gd name="T58" fmla="*/ 103 w 95"/>
                <a:gd name="T59" fmla="*/ 55 h 52"/>
                <a:gd name="T60" fmla="*/ 107 w 95"/>
                <a:gd name="T61" fmla="*/ 51 h 52"/>
                <a:gd name="T62" fmla="*/ 3 w 95"/>
                <a:gd name="T63" fmla="*/ 1 h 5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5"/>
                <a:gd name="T97" fmla="*/ 0 h 52"/>
                <a:gd name="T98" fmla="*/ 95 w 95"/>
                <a:gd name="T99" fmla="*/ 52 h 5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5" h="52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93" y="47"/>
                    <a:pt x="93" y="47"/>
                    <a:pt x="93" y="47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3" y="45"/>
                    <a:pt x="93" y="45"/>
                    <a:pt x="93" y="45"/>
                  </a:cubicBezTo>
                  <a:cubicBezTo>
                    <a:pt x="92" y="46"/>
                    <a:pt x="91" y="47"/>
                    <a:pt x="89" y="48"/>
                  </a:cubicBezTo>
                  <a:cubicBezTo>
                    <a:pt x="87" y="49"/>
                    <a:pt x="85" y="50"/>
                    <a:pt x="84" y="50"/>
                  </a:cubicBezTo>
                  <a:cubicBezTo>
                    <a:pt x="82" y="50"/>
                    <a:pt x="81" y="49"/>
                    <a:pt x="80" y="48"/>
                  </a:cubicBezTo>
                  <a:cubicBezTo>
                    <a:pt x="79" y="47"/>
                    <a:pt x="78" y="45"/>
                    <a:pt x="78" y="43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5" y="43"/>
                    <a:pt x="69" y="47"/>
                    <a:pt x="64" y="47"/>
                  </a:cubicBezTo>
                  <a:cubicBezTo>
                    <a:pt x="62" y="47"/>
                    <a:pt x="60" y="46"/>
                    <a:pt x="58" y="45"/>
                  </a:cubicBezTo>
                  <a:cubicBezTo>
                    <a:pt x="55" y="43"/>
                    <a:pt x="53" y="41"/>
                    <a:pt x="52" y="39"/>
                  </a:cubicBezTo>
                  <a:cubicBezTo>
                    <a:pt x="51" y="38"/>
                    <a:pt x="50" y="36"/>
                    <a:pt x="50" y="35"/>
                  </a:cubicBezTo>
                  <a:cubicBezTo>
                    <a:pt x="50" y="34"/>
                    <a:pt x="50" y="33"/>
                    <a:pt x="51" y="32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2"/>
                    <a:pt x="44" y="35"/>
                    <a:pt x="40" y="35"/>
                  </a:cubicBezTo>
                  <a:cubicBezTo>
                    <a:pt x="38" y="35"/>
                    <a:pt x="35" y="34"/>
                    <a:pt x="33" y="32"/>
                  </a:cubicBezTo>
                  <a:cubicBezTo>
                    <a:pt x="31" y="30"/>
                    <a:pt x="29" y="28"/>
                    <a:pt x="28" y="27"/>
                  </a:cubicBezTo>
                  <a:cubicBezTo>
                    <a:pt x="27" y="25"/>
                    <a:pt x="26" y="24"/>
                    <a:pt x="26" y="23"/>
                  </a:cubicBezTo>
                  <a:cubicBezTo>
                    <a:pt x="26" y="22"/>
                    <a:pt x="27" y="21"/>
                    <a:pt x="27" y="2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2" y="21"/>
                    <a:pt x="17" y="21"/>
                  </a:cubicBezTo>
                  <a:cubicBezTo>
                    <a:pt x="14" y="21"/>
                    <a:pt x="11" y="20"/>
                    <a:pt x="8" y="17"/>
                  </a:cubicBezTo>
                  <a:cubicBezTo>
                    <a:pt x="4" y="14"/>
                    <a:pt x="2" y="11"/>
                    <a:pt x="2" y="8"/>
                  </a:cubicBezTo>
                  <a:cubicBezTo>
                    <a:pt x="2" y="6"/>
                    <a:pt x="3" y="4"/>
                    <a:pt x="5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0" y="11"/>
                    <a:pt x="2" y="15"/>
                    <a:pt x="7" y="19"/>
                  </a:cubicBezTo>
                  <a:cubicBezTo>
                    <a:pt x="10" y="22"/>
                    <a:pt x="14" y="23"/>
                    <a:pt x="17" y="23"/>
                  </a:cubicBezTo>
                  <a:cubicBezTo>
                    <a:pt x="23" y="23"/>
                    <a:pt x="27" y="20"/>
                    <a:pt x="27" y="20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5" y="20"/>
                    <a:pt x="24" y="21"/>
                    <a:pt x="24" y="23"/>
                  </a:cubicBezTo>
                  <a:cubicBezTo>
                    <a:pt x="24" y="24"/>
                    <a:pt x="25" y="26"/>
                    <a:pt x="26" y="28"/>
                  </a:cubicBezTo>
                  <a:cubicBezTo>
                    <a:pt x="27" y="29"/>
                    <a:pt x="29" y="31"/>
                    <a:pt x="32" y="34"/>
                  </a:cubicBezTo>
                  <a:cubicBezTo>
                    <a:pt x="35" y="36"/>
                    <a:pt x="37" y="37"/>
                    <a:pt x="40" y="37"/>
                  </a:cubicBezTo>
                  <a:cubicBezTo>
                    <a:pt x="46" y="37"/>
                    <a:pt x="50" y="33"/>
                    <a:pt x="51" y="33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3"/>
                    <a:pt x="48" y="34"/>
                    <a:pt x="48" y="35"/>
                  </a:cubicBezTo>
                  <a:cubicBezTo>
                    <a:pt x="48" y="37"/>
                    <a:pt x="49" y="38"/>
                    <a:pt x="50" y="40"/>
                  </a:cubicBezTo>
                  <a:cubicBezTo>
                    <a:pt x="51" y="42"/>
                    <a:pt x="54" y="44"/>
                    <a:pt x="57" y="46"/>
                  </a:cubicBezTo>
                  <a:cubicBezTo>
                    <a:pt x="59" y="48"/>
                    <a:pt x="61" y="49"/>
                    <a:pt x="64" y="49"/>
                  </a:cubicBezTo>
                  <a:cubicBezTo>
                    <a:pt x="71" y="49"/>
                    <a:pt x="77" y="44"/>
                    <a:pt x="78" y="44"/>
                  </a:cubicBezTo>
                  <a:cubicBezTo>
                    <a:pt x="77" y="43"/>
                    <a:pt x="77" y="43"/>
                    <a:pt x="77" y="43"/>
                  </a:cubicBezTo>
                  <a:cubicBezTo>
                    <a:pt x="76" y="43"/>
                    <a:pt x="76" y="43"/>
                    <a:pt x="76" y="43"/>
                  </a:cubicBezTo>
                  <a:cubicBezTo>
                    <a:pt x="76" y="46"/>
                    <a:pt x="77" y="48"/>
                    <a:pt x="79" y="50"/>
                  </a:cubicBezTo>
                  <a:cubicBezTo>
                    <a:pt x="80" y="51"/>
                    <a:pt x="82" y="52"/>
                    <a:pt x="84" y="52"/>
                  </a:cubicBezTo>
                  <a:cubicBezTo>
                    <a:pt x="86" y="52"/>
                    <a:pt x="89" y="50"/>
                    <a:pt x="91" y="49"/>
                  </a:cubicBezTo>
                  <a:cubicBezTo>
                    <a:pt x="93" y="48"/>
                    <a:pt x="94" y="46"/>
                    <a:pt x="94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Freeform 205">
              <a:extLst>
                <a:ext uri="{FF2B5EF4-FFF2-40B4-BE49-F238E27FC236}">
                  <a16:creationId xmlns:a16="http://schemas.microsoft.com/office/drawing/2014/main" id="{B872E3B3-C74B-4780-89ED-EF45DF63A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2862"/>
              <a:ext cx="165" cy="121"/>
            </a:xfrm>
            <a:custGeom>
              <a:avLst/>
              <a:gdLst>
                <a:gd name="T0" fmla="*/ 179 w 158"/>
                <a:gd name="T1" fmla="*/ 129 h 116"/>
                <a:gd name="T2" fmla="*/ 140 w 158"/>
                <a:gd name="T3" fmla="*/ 82 h 116"/>
                <a:gd name="T4" fmla="*/ 2 w 158"/>
                <a:gd name="T5" fmla="*/ 0 h 116"/>
                <a:gd name="T6" fmla="*/ 0 w 158"/>
                <a:gd name="T7" fmla="*/ 1 h 116"/>
                <a:gd name="T8" fmla="*/ 1 w 158"/>
                <a:gd name="T9" fmla="*/ 2 h 116"/>
                <a:gd name="T10" fmla="*/ 138 w 158"/>
                <a:gd name="T11" fmla="*/ 84 h 116"/>
                <a:gd name="T12" fmla="*/ 178 w 158"/>
                <a:gd name="T13" fmla="*/ 131 h 116"/>
                <a:gd name="T14" fmla="*/ 179 w 158"/>
                <a:gd name="T15" fmla="*/ 130 h 116"/>
                <a:gd name="T16" fmla="*/ 179 w 158"/>
                <a:gd name="T17" fmla="*/ 129 h 1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8"/>
                <a:gd name="T28" fmla="*/ 0 h 116"/>
                <a:gd name="T29" fmla="*/ 158 w 158"/>
                <a:gd name="T30" fmla="*/ 116 h 11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8" h="116">
                  <a:moveTo>
                    <a:pt x="157" y="114"/>
                  </a:moveTo>
                  <a:cubicBezTo>
                    <a:pt x="144" y="102"/>
                    <a:pt x="135" y="86"/>
                    <a:pt x="123" y="73"/>
                  </a:cubicBezTo>
                  <a:cubicBezTo>
                    <a:pt x="90" y="40"/>
                    <a:pt x="44" y="17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44" y="18"/>
                    <a:pt x="89" y="42"/>
                    <a:pt x="121" y="75"/>
                  </a:cubicBezTo>
                  <a:cubicBezTo>
                    <a:pt x="134" y="87"/>
                    <a:pt x="142" y="103"/>
                    <a:pt x="156" y="116"/>
                  </a:cubicBezTo>
                  <a:cubicBezTo>
                    <a:pt x="156" y="116"/>
                    <a:pt x="157" y="116"/>
                    <a:pt x="157" y="115"/>
                  </a:cubicBezTo>
                  <a:cubicBezTo>
                    <a:pt x="158" y="115"/>
                    <a:pt x="158" y="114"/>
                    <a:pt x="157" y="11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Freeform 206">
              <a:extLst>
                <a:ext uri="{FF2B5EF4-FFF2-40B4-BE49-F238E27FC236}">
                  <a16:creationId xmlns:a16="http://schemas.microsoft.com/office/drawing/2014/main" id="{C2EE2875-B9A4-4EEC-85E3-D458B920B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679"/>
              <a:ext cx="89" cy="123"/>
            </a:xfrm>
            <a:custGeom>
              <a:avLst/>
              <a:gdLst>
                <a:gd name="T0" fmla="*/ 0 w 85"/>
                <a:gd name="T1" fmla="*/ 1 h 118"/>
                <a:gd name="T2" fmla="*/ 95 w 85"/>
                <a:gd name="T3" fmla="*/ 132 h 118"/>
                <a:gd name="T4" fmla="*/ 97 w 85"/>
                <a:gd name="T5" fmla="*/ 133 h 118"/>
                <a:gd name="T6" fmla="*/ 97 w 85"/>
                <a:gd name="T7" fmla="*/ 131 h 118"/>
                <a:gd name="T8" fmla="*/ 2 w 85"/>
                <a:gd name="T9" fmla="*/ 0 h 118"/>
                <a:gd name="T10" fmla="*/ 0 w 85"/>
                <a:gd name="T11" fmla="*/ 0 h 118"/>
                <a:gd name="T12" fmla="*/ 0 w 85"/>
                <a:gd name="T13" fmla="*/ 1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5"/>
                <a:gd name="T22" fmla="*/ 0 h 118"/>
                <a:gd name="T23" fmla="*/ 85 w 85"/>
                <a:gd name="T24" fmla="*/ 118 h 1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5" h="118">
                  <a:moveTo>
                    <a:pt x="0" y="1"/>
                  </a:moveTo>
                  <a:cubicBezTo>
                    <a:pt x="20" y="45"/>
                    <a:pt x="49" y="83"/>
                    <a:pt x="83" y="117"/>
                  </a:cubicBezTo>
                  <a:cubicBezTo>
                    <a:pt x="84" y="118"/>
                    <a:pt x="84" y="118"/>
                    <a:pt x="85" y="118"/>
                  </a:cubicBezTo>
                  <a:cubicBezTo>
                    <a:pt x="85" y="117"/>
                    <a:pt x="85" y="116"/>
                    <a:pt x="85" y="116"/>
                  </a:cubicBezTo>
                  <a:cubicBezTo>
                    <a:pt x="51" y="82"/>
                    <a:pt x="22" y="44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Freeform 207">
              <a:extLst>
                <a:ext uri="{FF2B5EF4-FFF2-40B4-BE49-F238E27FC236}">
                  <a16:creationId xmlns:a16="http://schemas.microsoft.com/office/drawing/2014/main" id="{27F93FE7-4A98-4F31-8B1D-AACF21FEF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037"/>
              <a:ext cx="56" cy="25"/>
            </a:xfrm>
            <a:custGeom>
              <a:avLst/>
              <a:gdLst>
                <a:gd name="T0" fmla="*/ 1 w 54"/>
                <a:gd name="T1" fmla="*/ 0 h 24"/>
                <a:gd name="T2" fmla="*/ 1 w 54"/>
                <a:gd name="T3" fmla="*/ 0 h 24"/>
                <a:gd name="T4" fmla="*/ 5 w 54"/>
                <a:gd name="T5" fmla="*/ 11 h 24"/>
                <a:gd name="T6" fmla="*/ 19 w 54"/>
                <a:gd name="T7" fmla="*/ 17 h 24"/>
                <a:gd name="T8" fmla="*/ 35 w 54"/>
                <a:gd name="T9" fmla="*/ 21 h 24"/>
                <a:gd name="T10" fmla="*/ 53 w 54"/>
                <a:gd name="T11" fmla="*/ 27 h 24"/>
                <a:gd name="T12" fmla="*/ 60 w 54"/>
                <a:gd name="T13" fmla="*/ 25 h 24"/>
                <a:gd name="T14" fmla="*/ 55 w 54"/>
                <a:gd name="T15" fmla="*/ 22 h 24"/>
                <a:gd name="T16" fmla="*/ 39 w 54"/>
                <a:gd name="T17" fmla="*/ 19 h 24"/>
                <a:gd name="T18" fmla="*/ 17 w 54"/>
                <a:gd name="T19" fmla="*/ 11 h 24"/>
                <a:gd name="T20" fmla="*/ 7 w 54"/>
                <a:gd name="T21" fmla="*/ 7 h 24"/>
                <a:gd name="T22" fmla="*/ 1 w 54"/>
                <a:gd name="T23" fmla="*/ 1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4"/>
                <a:gd name="T37" fmla="*/ 0 h 24"/>
                <a:gd name="T38" fmla="*/ 54 w 54"/>
                <a:gd name="T39" fmla="*/ 24 h 2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4" h="2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3" y="9"/>
                    <a:pt x="5" y="11"/>
                  </a:cubicBezTo>
                  <a:cubicBezTo>
                    <a:pt x="9" y="14"/>
                    <a:pt x="11" y="14"/>
                    <a:pt x="16" y="14"/>
                  </a:cubicBezTo>
                  <a:cubicBezTo>
                    <a:pt x="22" y="14"/>
                    <a:pt x="27" y="16"/>
                    <a:pt x="32" y="18"/>
                  </a:cubicBezTo>
                  <a:cubicBezTo>
                    <a:pt x="36" y="21"/>
                    <a:pt x="42" y="24"/>
                    <a:pt x="47" y="24"/>
                  </a:cubicBezTo>
                  <a:cubicBezTo>
                    <a:pt x="49" y="24"/>
                    <a:pt x="54" y="24"/>
                    <a:pt x="54" y="22"/>
                  </a:cubicBezTo>
                  <a:cubicBezTo>
                    <a:pt x="54" y="20"/>
                    <a:pt x="50" y="19"/>
                    <a:pt x="49" y="19"/>
                  </a:cubicBezTo>
                  <a:cubicBezTo>
                    <a:pt x="45" y="17"/>
                    <a:pt x="41" y="16"/>
                    <a:pt x="36" y="16"/>
                  </a:cubicBezTo>
                  <a:cubicBezTo>
                    <a:pt x="29" y="14"/>
                    <a:pt x="21" y="14"/>
                    <a:pt x="14" y="11"/>
                  </a:cubicBezTo>
                  <a:cubicBezTo>
                    <a:pt x="12" y="10"/>
                    <a:pt x="9" y="8"/>
                    <a:pt x="7" y="7"/>
                  </a:cubicBezTo>
                  <a:cubicBezTo>
                    <a:pt x="5" y="5"/>
                    <a:pt x="3" y="2"/>
                    <a:pt x="1" y="1"/>
                  </a:cubicBezTo>
                </a:path>
              </a:pathLst>
            </a:custGeom>
            <a:solidFill>
              <a:srgbClr val="F7E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Freeform 208">
              <a:extLst>
                <a:ext uri="{FF2B5EF4-FFF2-40B4-BE49-F238E27FC236}">
                  <a16:creationId xmlns:a16="http://schemas.microsoft.com/office/drawing/2014/main" id="{80BA93BA-9C7B-4338-B66D-75B5C9C8A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009"/>
              <a:ext cx="68" cy="42"/>
            </a:xfrm>
            <a:custGeom>
              <a:avLst/>
              <a:gdLst>
                <a:gd name="T0" fmla="*/ 15 w 65"/>
                <a:gd name="T1" fmla="*/ 1 h 40"/>
                <a:gd name="T2" fmla="*/ 0 w 65"/>
                <a:gd name="T3" fmla="*/ 13 h 40"/>
                <a:gd name="T4" fmla="*/ 14 w 65"/>
                <a:gd name="T5" fmla="*/ 5 h 40"/>
                <a:gd name="T6" fmla="*/ 25 w 65"/>
                <a:gd name="T7" fmla="*/ 8 h 40"/>
                <a:gd name="T8" fmla="*/ 39 w 65"/>
                <a:gd name="T9" fmla="*/ 14 h 40"/>
                <a:gd name="T10" fmla="*/ 49 w 65"/>
                <a:gd name="T11" fmla="*/ 17 h 40"/>
                <a:gd name="T12" fmla="*/ 61 w 65"/>
                <a:gd name="T13" fmla="*/ 23 h 40"/>
                <a:gd name="T14" fmla="*/ 67 w 65"/>
                <a:gd name="T15" fmla="*/ 37 h 40"/>
                <a:gd name="T16" fmla="*/ 70 w 65"/>
                <a:gd name="T17" fmla="*/ 44 h 40"/>
                <a:gd name="T18" fmla="*/ 73 w 65"/>
                <a:gd name="T19" fmla="*/ 45 h 40"/>
                <a:gd name="T20" fmla="*/ 72 w 65"/>
                <a:gd name="T21" fmla="*/ 41 h 40"/>
                <a:gd name="T22" fmla="*/ 66 w 65"/>
                <a:gd name="T23" fmla="*/ 27 h 40"/>
                <a:gd name="T24" fmla="*/ 42 w 65"/>
                <a:gd name="T25" fmla="*/ 8 h 40"/>
                <a:gd name="T26" fmla="*/ 17 w 65"/>
                <a:gd name="T27" fmla="*/ 1 h 40"/>
                <a:gd name="T28" fmla="*/ 16 w 65"/>
                <a:gd name="T29" fmla="*/ 1 h 4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5"/>
                <a:gd name="T46" fmla="*/ 0 h 40"/>
                <a:gd name="T47" fmla="*/ 65 w 65"/>
                <a:gd name="T48" fmla="*/ 40 h 4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5" h="40">
                  <a:moveTo>
                    <a:pt x="12" y="1"/>
                  </a:moveTo>
                  <a:cubicBezTo>
                    <a:pt x="8" y="0"/>
                    <a:pt x="1" y="6"/>
                    <a:pt x="0" y="10"/>
                  </a:cubicBezTo>
                  <a:cubicBezTo>
                    <a:pt x="4" y="8"/>
                    <a:pt x="6" y="5"/>
                    <a:pt x="11" y="5"/>
                  </a:cubicBezTo>
                  <a:cubicBezTo>
                    <a:pt x="15" y="4"/>
                    <a:pt x="18" y="6"/>
                    <a:pt x="22" y="8"/>
                  </a:cubicBezTo>
                  <a:cubicBezTo>
                    <a:pt x="25" y="9"/>
                    <a:pt x="29" y="10"/>
                    <a:pt x="33" y="11"/>
                  </a:cubicBezTo>
                  <a:cubicBezTo>
                    <a:pt x="36" y="12"/>
                    <a:pt x="39" y="13"/>
                    <a:pt x="43" y="14"/>
                  </a:cubicBezTo>
                  <a:cubicBezTo>
                    <a:pt x="47" y="15"/>
                    <a:pt x="50" y="17"/>
                    <a:pt x="53" y="20"/>
                  </a:cubicBezTo>
                  <a:cubicBezTo>
                    <a:pt x="56" y="23"/>
                    <a:pt x="57" y="27"/>
                    <a:pt x="58" y="31"/>
                  </a:cubicBezTo>
                  <a:cubicBezTo>
                    <a:pt x="59" y="33"/>
                    <a:pt x="59" y="37"/>
                    <a:pt x="61" y="38"/>
                  </a:cubicBezTo>
                  <a:cubicBezTo>
                    <a:pt x="62" y="39"/>
                    <a:pt x="63" y="40"/>
                    <a:pt x="64" y="39"/>
                  </a:cubicBezTo>
                  <a:cubicBezTo>
                    <a:pt x="65" y="38"/>
                    <a:pt x="63" y="36"/>
                    <a:pt x="63" y="35"/>
                  </a:cubicBezTo>
                  <a:cubicBezTo>
                    <a:pt x="60" y="31"/>
                    <a:pt x="58" y="28"/>
                    <a:pt x="57" y="24"/>
                  </a:cubicBezTo>
                  <a:cubicBezTo>
                    <a:pt x="53" y="16"/>
                    <a:pt x="44" y="10"/>
                    <a:pt x="36" y="8"/>
                  </a:cubicBezTo>
                  <a:cubicBezTo>
                    <a:pt x="29" y="5"/>
                    <a:pt x="21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</a:path>
              </a:pathLst>
            </a:custGeom>
            <a:solidFill>
              <a:srgbClr val="F7E3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Freeform 209">
              <a:extLst>
                <a:ext uri="{FF2B5EF4-FFF2-40B4-BE49-F238E27FC236}">
                  <a16:creationId xmlns:a16="http://schemas.microsoft.com/office/drawing/2014/main" id="{7A53393B-DC8D-4EB9-95A5-DFFCCF649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919"/>
              <a:ext cx="53" cy="63"/>
            </a:xfrm>
            <a:custGeom>
              <a:avLst/>
              <a:gdLst>
                <a:gd name="T0" fmla="*/ 57 w 51"/>
                <a:gd name="T1" fmla="*/ 1 h 60"/>
                <a:gd name="T2" fmla="*/ 48 w 51"/>
                <a:gd name="T3" fmla="*/ 3 h 60"/>
                <a:gd name="T4" fmla="*/ 38 w 51"/>
                <a:gd name="T5" fmla="*/ 0 h 60"/>
                <a:gd name="T6" fmla="*/ 28 w 51"/>
                <a:gd name="T7" fmla="*/ 2 h 60"/>
                <a:gd name="T8" fmla="*/ 20 w 51"/>
                <a:gd name="T9" fmla="*/ 8 h 60"/>
                <a:gd name="T10" fmla="*/ 8 w 51"/>
                <a:gd name="T11" fmla="*/ 23 h 60"/>
                <a:gd name="T12" fmla="*/ 1 w 51"/>
                <a:gd name="T13" fmla="*/ 36 h 60"/>
                <a:gd name="T14" fmla="*/ 5 w 51"/>
                <a:gd name="T15" fmla="*/ 49 h 60"/>
                <a:gd name="T16" fmla="*/ 7 w 51"/>
                <a:gd name="T17" fmla="*/ 62 h 60"/>
                <a:gd name="T18" fmla="*/ 12 w 51"/>
                <a:gd name="T19" fmla="*/ 64 h 60"/>
                <a:gd name="T20" fmla="*/ 23 w 51"/>
                <a:gd name="T21" fmla="*/ 69 h 60"/>
                <a:gd name="T22" fmla="*/ 19 w 51"/>
                <a:gd name="T23" fmla="*/ 60 h 60"/>
                <a:gd name="T24" fmla="*/ 12 w 51"/>
                <a:gd name="T25" fmla="*/ 53 h 60"/>
                <a:gd name="T26" fmla="*/ 19 w 51"/>
                <a:gd name="T27" fmla="*/ 46 h 60"/>
                <a:gd name="T28" fmla="*/ 24 w 51"/>
                <a:gd name="T29" fmla="*/ 37 h 60"/>
                <a:gd name="T30" fmla="*/ 36 w 51"/>
                <a:gd name="T31" fmla="*/ 15 h 60"/>
                <a:gd name="T32" fmla="*/ 48 w 51"/>
                <a:gd name="T33" fmla="*/ 7 h 60"/>
                <a:gd name="T34" fmla="*/ 53 w 51"/>
                <a:gd name="T35" fmla="*/ 2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1"/>
                <a:gd name="T55" fmla="*/ 0 h 60"/>
                <a:gd name="T56" fmla="*/ 51 w 51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1" h="60">
                  <a:moveTo>
                    <a:pt x="51" y="1"/>
                  </a:moveTo>
                  <a:cubicBezTo>
                    <a:pt x="48" y="1"/>
                    <a:pt x="45" y="4"/>
                    <a:pt x="42" y="3"/>
                  </a:cubicBezTo>
                  <a:cubicBezTo>
                    <a:pt x="40" y="3"/>
                    <a:pt x="37" y="2"/>
                    <a:pt x="35" y="0"/>
                  </a:cubicBezTo>
                  <a:cubicBezTo>
                    <a:pt x="32" y="2"/>
                    <a:pt x="29" y="1"/>
                    <a:pt x="25" y="2"/>
                  </a:cubicBezTo>
                  <a:cubicBezTo>
                    <a:pt x="21" y="3"/>
                    <a:pt x="20" y="6"/>
                    <a:pt x="17" y="8"/>
                  </a:cubicBezTo>
                  <a:cubicBezTo>
                    <a:pt x="13" y="12"/>
                    <a:pt x="11" y="16"/>
                    <a:pt x="8" y="20"/>
                  </a:cubicBezTo>
                  <a:cubicBezTo>
                    <a:pt x="6" y="23"/>
                    <a:pt x="2" y="27"/>
                    <a:pt x="1" y="30"/>
                  </a:cubicBezTo>
                  <a:cubicBezTo>
                    <a:pt x="0" y="34"/>
                    <a:pt x="4" y="39"/>
                    <a:pt x="5" y="43"/>
                  </a:cubicBezTo>
                  <a:cubicBezTo>
                    <a:pt x="7" y="47"/>
                    <a:pt x="7" y="49"/>
                    <a:pt x="7" y="53"/>
                  </a:cubicBezTo>
                  <a:cubicBezTo>
                    <a:pt x="8" y="57"/>
                    <a:pt x="9" y="55"/>
                    <a:pt x="12" y="55"/>
                  </a:cubicBezTo>
                  <a:cubicBezTo>
                    <a:pt x="16" y="55"/>
                    <a:pt x="18" y="58"/>
                    <a:pt x="20" y="60"/>
                  </a:cubicBezTo>
                  <a:cubicBezTo>
                    <a:pt x="19" y="57"/>
                    <a:pt x="18" y="54"/>
                    <a:pt x="16" y="51"/>
                  </a:cubicBezTo>
                  <a:cubicBezTo>
                    <a:pt x="15" y="50"/>
                    <a:pt x="13" y="48"/>
                    <a:pt x="12" y="46"/>
                  </a:cubicBezTo>
                  <a:cubicBezTo>
                    <a:pt x="12" y="44"/>
                    <a:pt x="15" y="42"/>
                    <a:pt x="16" y="40"/>
                  </a:cubicBezTo>
                  <a:cubicBezTo>
                    <a:pt x="18" y="37"/>
                    <a:pt x="19" y="34"/>
                    <a:pt x="21" y="31"/>
                  </a:cubicBezTo>
                  <a:cubicBezTo>
                    <a:pt x="24" y="24"/>
                    <a:pt x="28" y="18"/>
                    <a:pt x="33" y="12"/>
                  </a:cubicBezTo>
                  <a:cubicBezTo>
                    <a:pt x="36" y="9"/>
                    <a:pt x="38" y="9"/>
                    <a:pt x="42" y="7"/>
                  </a:cubicBezTo>
                  <a:cubicBezTo>
                    <a:pt x="44" y="6"/>
                    <a:pt x="45" y="5"/>
                    <a:pt x="47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Freeform 210">
              <a:extLst>
                <a:ext uri="{FF2B5EF4-FFF2-40B4-BE49-F238E27FC236}">
                  <a16:creationId xmlns:a16="http://schemas.microsoft.com/office/drawing/2014/main" id="{5DD671D0-14A9-4EE7-9238-7B6751A8E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982"/>
              <a:ext cx="30" cy="64"/>
            </a:xfrm>
            <a:custGeom>
              <a:avLst/>
              <a:gdLst>
                <a:gd name="T0" fmla="*/ 11 w 28"/>
                <a:gd name="T1" fmla="*/ 4 h 61"/>
                <a:gd name="T2" fmla="*/ 21 w 28"/>
                <a:gd name="T3" fmla="*/ 4 h 61"/>
                <a:gd name="T4" fmla="*/ 31 w 28"/>
                <a:gd name="T5" fmla="*/ 22 h 61"/>
                <a:gd name="T6" fmla="*/ 34 w 28"/>
                <a:gd name="T7" fmla="*/ 43 h 61"/>
                <a:gd name="T8" fmla="*/ 31 w 28"/>
                <a:gd name="T9" fmla="*/ 70 h 61"/>
                <a:gd name="T10" fmla="*/ 31 w 28"/>
                <a:gd name="T11" fmla="*/ 35 h 61"/>
                <a:gd name="T12" fmla="*/ 20 w 28"/>
                <a:gd name="T13" fmla="*/ 16 h 61"/>
                <a:gd name="T14" fmla="*/ 13 w 28"/>
                <a:gd name="T15" fmla="*/ 18 h 61"/>
                <a:gd name="T16" fmla="*/ 0 w 28"/>
                <a:gd name="T17" fmla="*/ 21 h 61"/>
                <a:gd name="T18" fmla="*/ 12 w 28"/>
                <a:gd name="T19" fmla="*/ 5 h 6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8"/>
                <a:gd name="T31" fmla="*/ 0 h 61"/>
                <a:gd name="T32" fmla="*/ 28 w 28"/>
                <a:gd name="T33" fmla="*/ 61 h 6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8" h="61">
                  <a:moveTo>
                    <a:pt x="8" y="4"/>
                  </a:moveTo>
                  <a:cubicBezTo>
                    <a:pt x="10" y="0"/>
                    <a:pt x="16" y="1"/>
                    <a:pt x="18" y="4"/>
                  </a:cubicBezTo>
                  <a:cubicBezTo>
                    <a:pt x="22" y="7"/>
                    <a:pt x="23" y="14"/>
                    <a:pt x="25" y="19"/>
                  </a:cubicBezTo>
                  <a:cubicBezTo>
                    <a:pt x="27" y="25"/>
                    <a:pt x="28" y="31"/>
                    <a:pt x="28" y="37"/>
                  </a:cubicBezTo>
                  <a:cubicBezTo>
                    <a:pt x="28" y="46"/>
                    <a:pt x="26" y="53"/>
                    <a:pt x="25" y="61"/>
                  </a:cubicBezTo>
                  <a:cubicBezTo>
                    <a:pt x="25" y="51"/>
                    <a:pt x="27" y="40"/>
                    <a:pt x="25" y="30"/>
                  </a:cubicBezTo>
                  <a:cubicBezTo>
                    <a:pt x="24" y="24"/>
                    <a:pt x="22" y="16"/>
                    <a:pt x="17" y="13"/>
                  </a:cubicBezTo>
                  <a:cubicBezTo>
                    <a:pt x="14" y="11"/>
                    <a:pt x="12" y="13"/>
                    <a:pt x="10" y="15"/>
                  </a:cubicBezTo>
                  <a:cubicBezTo>
                    <a:pt x="7" y="18"/>
                    <a:pt x="4" y="19"/>
                    <a:pt x="0" y="18"/>
                  </a:cubicBezTo>
                  <a:cubicBezTo>
                    <a:pt x="5" y="16"/>
                    <a:pt x="8" y="10"/>
                    <a:pt x="9" y="5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Freeform 211">
              <a:extLst>
                <a:ext uri="{FF2B5EF4-FFF2-40B4-BE49-F238E27FC236}">
                  <a16:creationId xmlns:a16="http://schemas.microsoft.com/office/drawing/2014/main" id="{D5BA65CD-FD27-4C9C-95FD-0A0FA746DD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979"/>
              <a:ext cx="18" cy="23"/>
            </a:xfrm>
            <a:custGeom>
              <a:avLst/>
              <a:gdLst>
                <a:gd name="T0" fmla="*/ 18 w 18"/>
                <a:gd name="T1" fmla="*/ 7 h 22"/>
                <a:gd name="T2" fmla="*/ 10 w 18"/>
                <a:gd name="T3" fmla="*/ 4 h 22"/>
                <a:gd name="T4" fmla="*/ 0 w 18"/>
                <a:gd name="T5" fmla="*/ 25 h 22"/>
                <a:gd name="T6" fmla="*/ 18 w 18"/>
                <a:gd name="T7" fmla="*/ 7 h 2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"/>
                <a:gd name="T13" fmla="*/ 0 h 22"/>
                <a:gd name="T14" fmla="*/ 18 w 18"/>
                <a:gd name="T15" fmla="*/ 22 h 2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" h="22">
                  <a:moveTo>
                    <a:pt x="18" y="7"/>
                  </a:moveTo>
                  <a:cubicBezTo>
                    <a:pt x="15" y="3"/>
                    <a:pt x="15" y="0"/>
                    <a:pt x="10" y="4"/>
                  </a:cubicBezTo>
                  <a:cubicBezTo>
                    <a:pt x="5" y="9"/>
                    <a:pt x="2" y="15"/>
                    <a:pt x="0" y="22"/>
                  </a:cubicBezTo>
                  <a:cubicBezTo>
                    <a:pt x="2" y="16"/>
                    <a:pt x="10" y="2"/>
                    <a:pt x="18" y="7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Freeform 212">
              <a:extLst>
                <a:ext uri="{FF2B5EF4-FFF2-40B4-BE49-F238E27FC236}">
                  <a16:creationId xmlns:a16="http://schemas.microsoft.com/office/drawing/2014/main" id="{341D22A8-5DBB-4BAC-9727-A668B20D9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1" y="913"/>
              <a:ext cx="27" cy="51"/>
            </a:xfrm>
            <a:custGeom>
              <a:avLst/>
              <a:gdLst>
                <a:gd name="T0" fmla="*/ 28 w 26"/>
                <a:gd name="T1" fmla="*/ 0 h 49"/>
                <a:gd name="T2" fmla="*/ 23 w 26"/>
                <a:gd name="T3" fmla="*/ 10 h 49"/>
                <a:gd name="T4" fmla="*/ 23 w 26"/>
                <a:gd name="T5" fmla="*/ 20 h 49"/>
                <a:gd name="T6" fmla="*/ 20 w 26"/>
                <a:gd name="T7" fmla="*/ 25 h 49"/>
                <a:gd name="T8" fmla="*/ 10 w 26"/>
                <a:gd name="T9" fmla="*/ 36 h 49"/>
                <a:gd name="T10" fmla="*/ 0 w 26"/>
                <a:gd name="T11" fmla="*/ 55 h 49"/>
                <a:gd name="T12" fmla="*/ 11 w 26"/>
                <a:gd name="T13" fmla="*/ 32 h 49"/>
                <a:gd name="T14" fmla="*/ 16 w 26"/>
                <a:gd name="T15" fmla="*/ 20 h 49"/>
                <a:gd name="T16" fmla="*/ 19 w 26"/>
                <a:gd name="T17" fmla="*/ 9 h 49"/>
                <a:gd name="T18" fmla="*/ 27 w 26"/>
                <a:gd name="T19" fmla="*/ 0 h 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"/>
                <a:gd name="T31" fmla="*/ 0 h 49"/>
                <a:gd name="T32" fmla="*/ 26 w 26"/>
                <a:gd name="T33" fmla="*/ 49 h 4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" h="49">
                  <a:moveTo>
                    <a:pt x="25" y="0"/>
                  </a:moveTo>
                  <a:cubicBezTo>
                    <a:pt x="26" y="4"/>
                    <a:pt x="22" y="7"/>
                    <a:pt x="20" y="10"/>
                  </a:cubicBezTo>
                  <a:cubicBezTo>
                    <a:pt x="20" y="13"/>
                    <a:pt x="20" y="15"/>
                    <a:pt x="20" y="17"/>
                  </a:cubicBezTo>
                  <a:cubicBezTo>
                    <a:pt x="19" y="20"/>
                    <a:pt x="19" y="20"/>
                    <a:pt x="17" y="22"/>
                  </a:cubicBezTo>
                  <a:cubicBezTo>
                    <a:pt x="14" y="25"/>
                    <a:pt x="13" y="29"/>
                    <a:pt x="10" y="33"/>
                  </a:cubicBezTo>
                  <a:cubicBezTo>
                    <a:pt x="6" y="38"/>
                    <a:pt x="3" y="43"/>
                    <a:pt x="0" y="49"/>
                  </a:cubicBezTo>
                  <a:cubicBezTo>
                    <a:pt x="0" y="42"/>
                    <a:pt x="8" y="35"/>
                    <a:pt x="11" y="29"/>
                  </a:cubicBezTo>
                  <a:cubicBezTo>
                    <a:pt x="13" y="25"/>
                    <a:pt x="13" y="21"/>
                    <a:pt x="13" y="17"/>
                  </a:cubicBezTo>
                  <a:cubicBezTo>
                    <a:pt x="13" y="13"/>
                    <a:pt x="17" y="12"/>
                    <a:pt x="16" y="9"/>
                  </a:cubicBezTo>
                  <a:cubicBezTo>
                    <a:pt x="14" y="4"/>
                    <a:pt x="15" y="5"/>
                    <a:pt x="24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Freeform 213">
              <a:extLst>
                <a:ext uri="{FF2B5EF4-FFF2-40B4-BE49-F238E27FC236}">
                  <a16:creationId xmlns:a16="http://schemas.microsoft.com/office/drawing/2014/main" id="{05C427B8-DC44-4990-A77B-F12784371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913"/>
              <a:ext cx="16" cy="8"/>
            </a:xfrm>
            <a:custGeom>
              <a:avLst/>
              <a:gdLst>
                <a:gd name="T0" fmla="*/ 2 w 15"/>
                <a:gd name="T1" fmla="*/ 5 h 8"/>
                <a:gd name="T2" fmla="*/ 1 w 15"/>
                <a:gd name="T3" fmla="*/ 7 h 8"/>
                <a:gd name="T4" fmla="*/ 0 w 15"/>
                <a:gd name="T5" fmla="*/ 8 h 8"/>
                <a:gd name="T6" fmla="*/ 2 w 15"/>
                <a:gd name="T7" fmla="*/ 7 h 8"/>
                <a:gd name="T8" fmla="*/ 7 w 15"/>
                <a:gd name="T9" fmla="*/ 4 h 8"/>
                <a:gd name="T10" fmla="*/ 14 w 15"/>
                <a:gd name="T11" fmla="*/ 2 h 8"/>
                <a:gd name="T12" fmla="*/ 18 w 15"/>
                <a:gd name="T13" fmla="*/ 0 h 8"/>
                <a:gd name="T14" fmla="*/ 7 w 15"/>
                <a:gd name="T15" fmla="*/ 3 h 8"/>
                <a:gd name="T16" fmla="*/ 3 w 15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"/>
                <a:gd name="T28" fmla="*/ 0 h 8"/>
                <a:gd name="T29" fmla="*/ 15 w 15"/>
                <a:gd name="T30" fmla="*/ 8 h 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" h="8">
                  <a:moveTo>
                    <a:pt x="2" y="5"/>
                  </a:moveTo>
                  <a:cubicBezTo>
                    <a:pt x="1" y="6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2" y="7"/>
                    <a:pt x="2" y="7"/>
                  </a:cubicBezTo>
                  <a:cubicBezTo>
                    <a:pt x="4" y="6"/>
                    <a:pt x="5" y="5"/>
                    <a:pt x="7" y="4"/>
                  </a:cubicBezTo>
                  <a:cubicBezTo>
                    <a:pt x="8" y="3"/>
                    <a:pt x="9" y="2"/>
                    <a:pt x="11" y="2"/>
                  </a:cubicBezTo>
                  <a:cubicBezTo>
                    <a:pt x="12" y="1"/>
                    <a:pt x="14" y="1"/>
                    <a:pt x="15" y="0"/>
                  </a:cubicBezTo>
                  <a:cubicBezTo>
                    <a:pt x="12" y="1"/>
                    <a:pt x="9" y="2"/>
                    <a:pt x="7" y="3"/>
                  </a:cubicBezTo>
                  <a:cubicBezTo>
                    <a:pt x="6" y="4"/>
                    <a:pt x="2" y="7"/>
                    <a:pt x="3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Freeform 214">
              <a:extLst>
                <a:ext uri="{FF2B5EF4-FFF2-40B4-BE49-F238E27FC236}">
                  <a16:creationId xmlns:a16="http://schemas.microsoft.com/office/drawing/2014/main" id="{4CF86D77-2741-43D0-9AD4-5E0335A5D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" y="890"/>
              <a:ext cx="5" cy="14"/>
            </a:xfrm>
            <a:custGeom>
              <a:avLst/>
              <a:gdLst>
                <a:gd name="T0" fmla="*/ 1 w 5"/>
                <a:gd name="T1" fmla="*/ 0 h 13"/>
                <a:gd name="T2" fmla="*/ 5 w 5"/>
                <a:gd name="T3" fmla="*/ 4 h 13"/>
                <a:gd name="T4" fmla="*/ 5 w 5"/>
                <a:gd name="T5" fmla="*/ 16 h 13"/>
                <a:gd name="T6" fmla="*/ 4 w 5"/>
                <a:gd name="T7" fmla="*/ 14 h 13"/>
                <a:gd name="T8" fmla="*/ 4 w 5"/>
                <a:gd name="T9" fmla="*/ 10 h 13"/>
                <a:gd name="T10" fmla="*/ 0 w 5"/>
                <a:gd name="T11" fmla="*/ 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13"/>
                <a:gd name="T20" fmla="*/ 5 w 5"/>
                <a:gd name="T21" fmla="*/ 13 h 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13">
                  <a:moveTo>
                    <a:pt x="1" y="0"/>
                  </a:moveTo>
                  <a:cubicBezTo>
                    <a:pt x="4" y="0"/>
                    <a:pt x="5" y="1"/>
                    <a:pt x="5" y="4"/>
                  </a:cubicBezTo>
                  <a:cubicBezTo>
                    <a:pt x="5" y="7"/>
                    <a:pt x="5" y="10"/>
                    <a:pt x="5" y="13"/>
                  </a:cubicBezTo>
                  <a:cubicBezTo>
                    <a:pt x="5" y="12"/>
                    <a:pt x="5" y="11"/>
                    <a:pt x="4" y="11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3" y="5"/>
                    <a:pt x="3" y="1"/>
                    <a:pt x="0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Freeform 215">
              <a:extLst>
                <a:ext uri="{FF2B5EF4-FFF2-40B4-BE49-F238E27FC236}">
                  <a16:creationId xmlns:a16="http://schemas.microsoft.com/office/drawing/2014/main" id="{3BAC2D12-A8A2-4258-B348-AF43F0080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893"/>
              <a:ext cx="13" cy="14"/>
            </a:xfrm>
            <a:custGeom>
              <a:avLst/>
              <a:gdLst>
                <a:gd name="T0" fmla="*/ 13 w 13"/>
                <a:gd name="T1" fmla="*/ 3 h 13"/>
                <a:gd name="T2" fmla="*/ 0 w 13"/>
                <a:gd name="T3" fmla="*/ 16 h 13"/>
                <a:gd name="T4" fmla="*/ 7 w 13"/>
                <a:gd name="T5" fmla="*/ 6 h 13"/>
                <a:gd name="T6" fmla="*/ 13 w 13"/>
                <a:gd name="T7" fmla="*/ 4 h 1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3"/>
                <a:gd name="T14" fmla="*/ 13 w 13"/>
                <a:gd name="T15" fmla="*/ 13 h 1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3">
                  <a:moveTo>
                    <a:pt x="13" y="3"/>
                  </a:moveTo>
                  <a:cubicBezTo>
                    <a:pt x="8" y="0"/>
                    <a:pt x="2" y="8"/>
                    <a:pt x="0" y="13"/>
                  </a:cubicBezTo>
                  <a:cubicBezTo>
                    <a:pt x="2" y="10"/>
                    <a:pt x="4" y="8"/>
                    <a:pt x="7" y="6"/>
                  </a:cubicBezTo>
                  <a:cubicBezTo>
                    <a:pt x="9" y="5"/>
                    <a:pt x="11" y="3"/>
                    <a:pt x="13" y="4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Freeform 216">
              <a:extLst>
                <a:ext uri="{FF2B5EF4-FFF2-40B4-BE49-F238E27FC236}">
                  <a16:creationId xmlns:a16="http://schemas.microsoft.com/office/drawing/2014/main" id="{6F21C4A0-89FE-4504-B902-8F2A4410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940"/>
              <a:ext cx="13" cy="26"/>
            </a:xfrm>
            <a:custGeom>
              <a:avLst/>
              <a:gdLst>
                <a:gd name="T0" fmla="*/ 1 w 12"/>
                <a:gd name="T1" fmla="*/ 1 h 25"/>
                <a:gd name="T2" fmla="*/ 11 w 12"/>
                <a:gd name="T3" fmla="*/ 16 h 25"/>
                <a:gd name="T4" fmla="*/ 13 w 12"/>
                <a:gd name="T5" fmla="*/ 22 h 25"/>
                <a:gd name="T6" fmla="*/ 15 w 12"/>
                <a:gd name="T7" fmla="*/ 28 h 25"/>
                <a:gd name="T8" fmla="*/ 15 w 12"/>
                <a:gd name="T9" fmla="*/ 23 h 25"/>
                <a:gd name="T10" fmla="*/ 15 w 12"/>
                <a:gd name="T11" fmla="*/ 18 h 25"/>
                <a:gd name="T12" fmla="*/ 13 w 12"/>
                <a:gd name="T13" fmla="*/ 17 h 25"/>
                <a:gd name="T14" fmla="*/ 10 w 12"/>
                <a:gd name="T15" fmla="*/ 10 h 25"/>
                <a:gd name="T16" fmla="*/ 4 w 12"/>
                <a:gd name="T17" fmla="*/ 5 h 25"/>
                <a:gd name="T18" fmla="*/ 0 w 12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25"/>
                <a:gd name="T32" fmla="*/ 12 w 12"/>
                <a:gd name="T33" fmla="*/ 25 h 2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25">
                  <a:moveTo>
                    <a:pt x="1" y="1"/>
                  </a:moveTo>
                  <a:cubicBezTo>
                    <a:pt x="3" y="5"/>
                    <a:pt x="6" y="9"/>
                    <a:pt x="8" y="13"/>
                  </a:cubicBezTo>
                  <a:cubicBezTo>
                    <a:pt x="9" y="15"/>
                    <a:pt x="10" y="17"/>
                    <a:pt x="10" y="19"/>
                  </a:cubicBezTo>
                  <a:cubicBezTo>
                    <a:pt x="11" y="21"/>
                    <a:pt x="12" y="23"/>
                    <a:pt x="12" y="25"/>
                  </a:cubicBezTo>
                  <a:cubicBezTo>
                    <a:pt x="12" y="23"/>
                    <a:pt x="12" y="22"/>
                    <a:pt x="12" y="20"/>
                  </a:cubicBezTo>
                  <a:cubicBezTo>
                    <a:pt x="12" y="18"/>
                    <a:pt x="12" y="17"/>
                    <a:pt x="12" y="15"/>
                  </a:cubicBezTo>
                  <a:cubicBezTo>
                    <a:pt x="12" y="17"/>
                    <a:pt x="10" y="15"/>
                    <a:pt x="10" y="14"/>
                  </a:cubicBezTo>
                  <a:cubicBezTo>
                    <a:pt x="9" y="13"/>
                    <a:pt x="8" y="11"/>
                    <a:pt x="7" y="10"/>
                  </a:cubicBezTo>
                  <a:cubicBezTo>
                    <a:pt x="6" y="8"/>
                    <a:pt x="5" y="7"/>
                    <a:pt x="4" y="5"/>
                  </a:cubicBezTo>
                  <a:cubicBezTo>
                    <a:pt x="3" y="4"/>
                    <a:pt x="0" y="2"/>
                    <a:pt x="0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Freeform 217">
              <a:extLst>
                <a:ext uri="{FF2B5EF4-FFF2-40B4-BE49-F238E27FC236}">
                  <a16:creationId xmlns:a16="http://schemas.microsoft.com/office/drawing/2014/main" id="{D869870B-4147-479E-8959-42A78A0A1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946"/>
              <a:ext cx="8" cy="8"/>
            </a:xfrm>
            <a:custGeom>
              <a:avLst/>
              <a:gdLst>
                <a:gd name="T0" fmla="*/ 7 w 7"/>
                <a:gd name="T1" fmla="*/ 0 h 7"/>
                <a:gd name="T2" fmla="*/ 10 w 7"/>
                <a:gd name="T3" fmla="*/ 9 h 7"/>
                <a:gd name="T4" fmla="*/ 1 w 7"/>
                <a:gd name="T5" fmla="*/ 9 h 7"/>
                <a:gd name="T6" fmla="*/ 1 w 7"/>
                <a:gd name="T7" fmla="*/ 7 h 7"/>
                <a:gd name="T8" fmla="*/ 3 w 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7"/>
                <a:gd name="T17" fmla="*/ 7 w 7"/>
                <a:gd name="T18" fmla="*/ 7 h 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7">
                  <a:moveTo>
                    <a:pt x="4" y="0"/>
                  </a:moveTo>
                  <a:cubicBezTo>
                    <a:pt x="3" y="3"/>
                    <a:pt x="4" y="5"/>
                    <a:pt x="7" y="6"/>
                  </a:cubicBezTo>
                  <a:cubicBezTo>
                    <a:pt x="5" y="6"/>
                    <a:pt x="3" y="7"/>
                    <a:pt x="1" y="6"/>
                  </a:cubicBezTo>
                  <a:cubicBezTo>
                    <a:pt x="0" y="6"/>
                    <a:pt x="0" y="6"/>
                    <a:pt x="1" y="4"/>
                  </a:cubicBezTo>
                  <a:cubicBezTo>
                    <a:pt x="1" y="2"/>
                    <a:pt x="1" y="0"/>
                    <a:pt x="3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Freeform 218">
              <a:extLst>
                <a:ext uri="{FF2B5EF4-FFF2-40B4-BE49-F238E27FC236}">
                  <a16:creationId xmlns:a16="http://schemas.microsoft.com/office/drawing/2014/main" id="{A4AF3534-BBF9-4828-8F6D-3A2C2DEAB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959"/>
              <a:ext cx="34" cy="23"/>
            </a:xfrm>
            <a:custGeom>
              <a:avLst/>
              <a:gdLst>
                <a:gd name="T0" fmla="*/ 0 w 32"/>
                <a:gd name="T1" fmla="*/ 0 h 22"/>
                <a:gd name="T2" fmla="*/ 5 w 32"/>
                <a:gd name="T3" fmla="*/ 6 h 22"/>
                <a:gd name="T4" fmla="*/ 16 w 32"/>
                <a:gd name="T5" fmla="*/ 17 h 22"/>
                <a:gd name="T6" fmla="*/ 30 w 32"/>
                <a:gd name="T7" fmla="*/ 23 h 22"/>
                <a:gd name="T8" fmla="*/ 38 w 32"/>
                <a:gd name="T9" fmla="*/ 25 h 22"/>
                <a:gd name="T10" fmla="*/ 24 w 32"/>
                <a:gd name="T11" fmla="*/ 24 h 22"/>
                <a:gd name="T12" fmla="*/ 13 w 32"/>
                <a:gd name="T13" fmla="*/ 19 h 22"/>
                <a:gd name="T14" fmla="*/ 1 w 32"/>
                <a:gd name="T15" fmla="*/ 2 h 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2"/>
                <a:gd name="T25" fmla="*/ 0 h 22"/>
                <a:gd name="T26" fmla="*/ 32 w 32"/>
                <a:gd name="T27" fmla="*/ 22 h 2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2" h="22">
                  <a:moveTo>
                    <a:pt x="0" y="0"/>
                  </a:moveTo>
                  <a:cubicBezTo>
                    <a:pt x="2" y="2"/>
                    <a:pt x="3" y="4"/>
                    <a:pt x="5" y="6"/>
                  </a:cubicBezTo>
                  <a:cubicBezTo>
                    <a:pt x="8" y="9"/>
                    <a:pt x="10" y="12"/>
                    <a:pt x="13" y="14"/>
                  </a:cubicBezTo>
                  <a:cubicBezTo>
                    <a:pt x="16" y="17"/>
                    <a:pt x="20" y="18"/>
                    <a:pt x="24" y="20"/>
                  </a:cubicBezTo>
                  <a:cubicBezTo>
                    <a:pt x="26" y="21"/>
                    <a:pt x="29" y="21"/>
                    <a:pt x="32" y="22"/>
                  </a:cubicBezTo>
                  <a:cubicBezTo>
                    <a:pt x="28" y="22"/>
                    <a:pt x="25" y="21"/>
                    <a:pt x="21" y="21"/>
                  </a:cubicBezTo>
                  <a:cubicBezTo>
                    <a:pt x="17" y="21"/>
                    <a:pt x="14" y="18"/>
                    <a:pt x="10" y="16"/>
                  </a:cubicBezTo>
                  <a:cubicBezTo>
                    <a:pt x="6" y="12"/>
                    <a:pt x="3" y="7"/>
                    <a:pt x="1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Freeform 219">
              <a:extLst>
                <a:ext uri="{FF2B5EF4-FFF2-40B4-BE49-F238E27FC236}">
                  <a16:creationId xmlns:a16="http://schemas.microsoft.com/office/drawing/2014/main" id="{3AE76E21-4916-4881-B18B-6A9935202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929"/>
              <a:ext cx="5" cy="8"/>
            </a:xfrm>
            <a:custGeom>
              <a:avLst/>
              <a:gdLst>
                <a:gd name="T0" fmla="*/ 1 w 5"/>
                <a:gd name="T1" fmla="*/ 0 h 8"/>
                <a:gd name="T2" fmla="*/ 3 w 5"/>
                <a:gd name="T3" fmla="*/ 5 h 8"/>
                <a:gd name="T4" fmla="*/ 0 w 5"/>
                <a:gd name="T5" fmla="*/ 8 h 8"/>
                <a:gd name="T6" fmla="*/ 5 w 5"/>
                <a:gd name="T7" fmla="*/ 6 h 8"/>
                <a:gd name="T8" fmla="*/ 1 w 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"/>
                <a:gd name="T16" fmla="*/ 0 h 8"/>
                <a:gd name="T17" fmla="*/ 5 w 5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" h="8">
                  <a:moveTo>
                    <a:pt x="1" y="0"/>
                  </a:moveTo>
                  <a:cubicBezTo>
                    <a:pt x="1" y="1"/>
                    <a:pt x="3" y="3"/>
                    <a:pt x="3" y="5"/>
                  </a:cubicBezTo>
                  <a:cubicBezTo>
                    <a:pt x="2" y="7"/>
                    <a:pt x="1" y="7"/>
                    <a:pt x="0" y="8"/>
                  </a:cubicBezTo>
                  <a:cubicBezTo>
                    <a:pt x="2" y="8"/>
                    <a:pt x="4" y="8"/>
                    <a:pt x="5" y="6"/>
                  </a:cubicBezTo>
                  <a:cubicBezTo>
                    <a:pt x="5" y="4"/>
                    <a:pt x="3" y="0"/>
                    <a:pt x="1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Freeform 220">
              <a:extLst>
                <a:ext uri="{FF2B5EF4-FFF2-40B4-BE49-F238E27FC236}">
                  <a16:creationId xmlns:a16="http://schemas.microsoft.com/office/drawing/2014/main" id="{3DB649D6-C254-4C3F-AD8A-2152521ED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938"/>
              <a:ext cx="37" cy="10"/>
            </a:xfrm>
            <a:custGeom>
              <a:avLst/>
              <a:gdLst>
                <a:gd name="T0" fmla="*/ 37 w 36"/>
                <a:gd name="T1" fmla="*/ 1 h 10"/>
                <a:gd name="T2" fmla="*/ 31 w 36"/>
                <a:gd name="T3" fmla="*/ 4 h 10"/>
                <a:gd name="T4" fmla="*/ 22 w 36"/>
                <a:gd name="T5" fmla="*/ 8 h 10"/>
                <a:gd name="T6" fmla="*/ 7 w 36"/>
                <a:gd name="T7" fmla="*/ 8 h 10"/>
                <a:gd name="T8" fmla="*/ 0 w 36"/>
                <a:gd name="T9" fmla="*/ 6 h 10"/>
                <a:gd name="T10" fmla="*/ 6 w 36"/>
                <a:gd name="T11" fmla="*/ 8 h 10"/>
                <a:gd name="T12" fmla="*/ 21 w 36"/>
                <a:gd name="T13" fmla="*/ 9 h 10"/>
                <a:gd name="T14" fmla="*/ 34 w 36"/>
                <a:gd name="T15" fmla="*/ 4 h 10"/>
                <a:gd name="T16" fmla="*/ 39 w 36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10"/>
                <a:gd name="T29" fmla="*/ 36 w 3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10">
                  <a:moveTo>
                    <a:pt x="34" y="1"/>
                  </a:moveTo>
                  <a:cubicBezTo>
                    <a:pt x="32" y="1"/>
                    <a:pt x="30" y="3"/>
                    <a:pt x="28" y="4"/>
                  </a:cubicBezTo>
                  <a:cubicBezTo>
                    <a:pt x="25" y="6"/>
                    <a:pt x="22" y="7"/>
                    <a:pt x="19" y="8"/>
                  </a:cubicBezTo>
                  <a:cubicBezTo>
                    <a:pt x="15" y="9"/>
                    <a:pt x="11" y="9"/>
                    <a:pt x="7" y="8"/>
                  </a:cubicBezTo>
                  <a:cubicBezTo>
                    <a:pt x="4" y="8"/>
                    <a:pt x="2" y="6"/>
                    <a:pt x="0" y="6"/>
                  </a:cubicBezTo>
                  <a:cubicBezTo>
                    <a:pt x="2" y="6"/>
                    <a:pt x="4" y="8"/>
                    <a:pt x="6" y="8"/>
                  </a:cubicBezTo>
                  <a:cubicBezTo>
                    <a:pt x="10" y="10"/>
                    <a:pt x="14" y="10"/>
                    <a:pt x="18" y="9"/>
                  </a:cubicBezTo>
                  <a:cubicBezTo>
                    <a:pt x="23" y="8"/>
                    <a:pt x="27" y="7"/>
                    <a:pt x="31" y="4"/>
                  </a:cubicBezTo>
                  <a:cubicBezTo>
                    <a:pt x="32" y="4"/>
                    <a:pt x="36" y="1"/>
                    <a:pt x="36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Freeform 221">
              <a:extLst>
                <a:ext uri="{FF2B5EF4-FFF2-40B4-BE49-F238E27FC236}">
                  <a16:creationId xmlns:a16="http://schemas.microsoft.com/office/drawing/2014/main" id="{67826F40-1C43-4135-A002-AE27BA6EC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983"/>
              <a:ext cx="15" cy="18"/>
            </a:xfrm>
            <a:custGeom>
              <a:avLst/>
              <a:gdLst>
                <a:gd name="T0" fmla="*/ 5 w 14"/>
                <a:gd name="T1" fmla="*/ 1 h 17"/>
                <a:gd name="T2" fmla="*/ 4 w 14"/>
                <a:gd name="T3" fmla="*/ 1 h 17"/>
                <a:gd name="T4" fmla="*/ 10 w 14"/>
                <a:gd name="T5" fmla="*/ 7 h 17"/>
                <a:gd name="T6" fmla="*/ 17 w 14"/>
                <a:gd name="T7" fmla="*/ 20 h 17"/>
                <a:gd name="T8" fmla="*/ 6 w 14"/>
                <a:gd name="T9" fmla="*/ 13 h 17"/>
                <a:gd name="T10" fmla="*/ 2 w 14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4"/>
                <a:gd name="T19" fmla="*/ 0 h 17"/>
                <a:gd name="T20" fmla="*/ 14 w 14"/>
                <a:gd name="T21" fmla="*/ 17 h 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4" h="17">
                  <a:moveTo>
                    <a:pt x="5" y="1"/>
                  </a:moveTo>
                  <a:cubicBezTo>
                    <a:pt x="5" y="1"/>
                    <a:pt x="4" y="1"/>
                    <a:pt x="4" y="1"/>
                  </a:cubicBezTo>
                  <a:cubicBezTo>
                    <a:pt x="3" y="3"/>
                    <a:pt x="5" y="5"/>
                    <a:pt x="7" y="7"/>
                  </a:cubicBezTo>
                  <a:cubicBezTo>
                    <a:pt x="10" y="9"/>
                    <a:pt x="13" y="13"/>
                    <a:pt x="14" y="17"/>
                  </a:cubicBezTo>
                  <a:cubicBezTo>
                    <a:pt x="12" y="15"/>
                    <a:pt x="9" y="12"/>
                    <a:pt x="6" y="10"/>
                  </a:cubicBezTo>
                  <a:cubicBezTo>
                    <a:pt x="4" y="7"/>
                    <a:pt x="0" y="4"/>
                    <a:pt x="2" y="0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Freeform 222">
              <a:extLst>
                <a:ext uri="{FF2B5EF4-FFF2-40B4-BE49-F238E27FC236}">
                  <a16:creationId xmlns:a16="http://schemas.microsoft.com/office/drawing/2014/main" id="{C6DD5313-156D-43C5-B40A-4871ED0D4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019"/>
              <a:ext cx="14" cy="38"/>
            </a:xfrm>
            <a:custGeom>
              <a:avLst/>
              <a:gdLst>
                <a:gd name="T0" fmla="*/ 13 w 13"/>
                <a:gd name="T1" fmla="*/ 0 h 36"/>
                <a:gd name="T2" fmla="*/ 13 w 13"/>
                <a:gd name="T3" fmla="*/ 5 h 36"/>
                <a:gd name="T4" fmla="*/ 11 w 13"/>
                <a:gd name="T5" fmla="*/ 19 h 36"/>
                <a:gd name="T6" fmla="*/ 0 w 13"/>
                <a:gd name="T7" fmla="*/ 42 h 36"/>
                <a:gd name="T8" fmla="*/ 12 w 13"/>
                <a:gd name="T9" fmla="*/ 27 h 36"/>
                <a:gd name="T10" fmla="*/ 16 w 13"/>
                <a:gd name="T11" fmla="*/ 17 h 36"/>
                <a:gd name="T12" fmla="*/ 13 w 13"/>
                <a:gd name="T13" fmla="*/ 2 h 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36"/>
                <a:gd name="T23" fmla="*/ 13 w 13"/>
                <a:gd name="T24" fmla="*/ 36 h 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36">
                  <a:moveTo>
                    <a:pt x="10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8"/>
                    <a:pt x="9" y="13"/>
                    <a:pt x="8" y="16"/>
                  </a:cubicBezTo>
                  <a:cubicBezTo>
                    <a:pt x="6" y="23"/>
                    <a:pt x="3" y="30"/>
                    <a:pt x="0" y="36"/>
                  </a:cubicBezTo>
                  <a:cubicBezTo>
                    <a:pt x="3" y="32"/>
                    <a:pt x="7" y="28"/>
                    <a:pt x="9" y="24"/>
                  </a:cubicBezTo>
                  <a:cubicBezTo>
                    <a:pt x="11" y="21"/>
                    <a:pt x="13" y="17"/>
                    <a:pt x="13" y="14"/>
                  </a:cubicBezTo>
                  <a:cubicBezTo>
                    <a:pt x="13" y="10"/>
                    <a:pt x="10" y="6"/>
                    <a:pt x="10" y="2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Freeform 223">
              <a:extLst>
                <a:ext uri="{FF2B5EF4-FFF2-40B4-BE49-F238E27FC236}">
                  <a16:creationId xmlns:a16="http://schemas.microsoft.com/office/drawing/2014/main" id="{D91F398E-194B-4B5E-9006-451BDF43E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098"/>
              <a:ext cx="21" cy="27"/>
            </a:xfrm>
            <a:custGeom>
              <a:avLst/>
              <a:gdLst>
                <a:gd name="T0" fmla="*/ 8 w 20"/>
                <a:gd name="T1" fmla="*/ 0 h 26"/>
                <a:gd name="T2" fmla="*/ 8 w 20"/>
                <a:gd name="T3" fmla="*/ 11 h 26"/>
                <a:gd name="T4" fmla="*/ 0 w 20"/>
                <a:gd name="T5" fmla="*/ 18 h 26"/>
                <a:gd name="T6" fmla="*/ 4 w 20"/>
                <a:gd name="T7" fmla="*/ 29 h 26"/>
                <a:gd name="T8" fmla="*/ 13 w 20"/>
                <a:gd name="T9" fmla="*/ 24 h 26"/>
                <a:gd name="T10" fmla="*/ 17 w 20"/>
                <a:gd name="T11" fmla="*/ 22 h 26"/>
                <a:gd name="T12" fmla="*/ 13 w 20"/>
                <a:gd name="T13" fmla="*/ 11 h 26"/>
                <a:gd name="T14" fmla="*/ 8 w 20"/>
                <a:gd name="T15" fmla="*/ 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"/>
                <a:gd name="T25" fmla="*/ 0 h 26"/>
                <a:gd name="T26" fmla="*/ 20 w 20"/>
                <a:gd name="T27" fmla="*/ 26 h 2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" h="26">
                  <a:moveTo>
                    <a:pt x="8" y="0"/>
                  </a:moveTo>
                  <a:cubicBezTo>
                    <a:pt x="9" y="5"/>
                    <a:pt x="12" y="8"/>
                    <a:pt x="8" y="11"/>
                  </a:cubicBezTo>
                  <a:cubicBezTo>
                    <a:pt x="5" y="13"/>
                    <a:pt x="2" y="15"/>
                    <a:pt x="0" y="15"/>
                  </a:cubicBezTo>
                  <a:cubicBezTo>
                    <a:pt x="5" y="18"/>
                    <a:pt x="5" y="20"/>
                    <a:pt x="4" y="26"/>
                  </a:cubicBezTo>
                  <a:cubicBezTo>
                    <a:pt x="6" y="23"/>
                    <a:pt x="7" y="21"/>
                    <a:pt x="10" y="21"/>
                  </a:cubicBezTo>
                  <a:cubicBezTo>
                    <a:pt x="12" y="21"/>
                    <a:pt x="20" y="21"/>
                    <a:pt x="14" y="19"/>
                  </a:cubicBezTo>
                  <a:cubicBezTo>
                    <a:pt x="9" y="18"/>
                    <a:pt x="8" y="16"/>
                    <a:pt x="10" y="11"/>
                  </a:cubicBezTo>
                  <a:cubicBezTo>
                    <a:pt x="11" y="9"/>
                    <a:pt x="12" y="0"/>
                    <a:pt x="8" y="1"/>
                  </a:cubicBezTo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Freeform 224">
              <a:extLst>
                <a:ext uri="{FF2B5EF4-FFF2-40B4-BE49-F238E27FC236}">
                  <a16:creationId xmlns:a16="http://schemas.microsoft.com/office/drawing/2014/main" id="{84B4FBF4-1662-4D9D-AF78-A0A41293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1724"/>
              <a:ext cx="416" cy="314"/>
            </a:xfrm>
            <a:custGeom>
              <a:avLst/>
              <a:gdLst>
                <a:gd name="T0" fmla="*/ 356 w 398"/>
                <a:gd name="T1" fmla="*/ 0 h 301"/>
                <a:gd name="T2" fmla="*/ 309 w 398"/>
                <a:gd name="T3" fmla="*/ 10 h 301"/>
                <a:gd name="T4" fmla="*/ 276 w 398"/>
                <a:gd name="T5" fmla="*/ 17 h 301"/>
                <a:gd name="T6" fmla="*/ 171 w 398"/>
                <a:gd name="T7" fmla="*/ 8 h 301"/>
                <a:gd name="T8" fmla="*/ 92 w 398"/>
                <a:gd name="T9" fmla="*/ 11 h 301"/>
                <a:gd name="T10" fmla="*/ 63 w 398"/>
                <a:gd name="T11" fmla="*/ 11 h 301"/>
                <a:gd name="T12" fmla="*/ 26 w 398"/>
                <a:gd name="T13" fmla="*/ 15 h 301"/>
                <a:gd name="T14" fmla="*/ 20 w 398"/>
                <a:gd name="T15" fmla="*/ 47 h 301"/>
                <a:gd name="T16" fmla="*/ 76 w 398"/>
                <a:gd name="T17" fmla="*/ 76 h 301"/>
                <a:gd name="T18" fmla="*/ 102 w 398"/>
                <a:gd name="T19" fmla="*/ 73 h 301"/>
                <a:gd name="T20" fmla="*/ 129 w 398"/>
                <a:gd name="T21" fmla="*/ 78 h 301"/>
                <a:gd name="T22" fmla="*/ 142 w 398"/>
                <a:gd name="T23" fmla="*/ 83 h 301"/>
                <a:gd name="T24" fmla="*/ 144 w 398"/>
                <a:gd name="T25" fmla="*/ 115 h 301"/>
                <a:gd name="T26" fmla="*/ 113 w 398"/>
                <a:gd name="T27" fmla="*/ 161 h 301"/>
                <a:gd name="T28" fmla="*/ 75 w 398"/>
                <a:gd name="T29" fmla="*/ 206 h 301"/>
                <a:gd name="T30" fmla="*/ 53 w 398"/>
                <a:gd name="T31" fmla="*/ 218 h 301"/>
                <a:gd name="T32" fmla="*/ 28 w 398"/>
                <a:gd name="T33" fmla="*/ 230 h 301"/>
                <a:gd name="T34" fmla="*/ 10 w 398"/>
                <a:gd name="T35" fmla="*/ 228 h 301"/>
                <a:gd name="T36" fmla="*/ 8 w 398"/>
                <a:gd name="T37" fmla="*/ 253 h 301"/>
                <a:gd name="T38" fmla="*/ 34 w 398"/>
                <a:gd name="T39" fmla="*/ 270 h 301"/>
                <a:gd name="T40" fmla="*/ 46 w 398"/>
                <a:gd name="T41" fmla="*/ 272 h 301"/>
                <a:gd name="T42" fmla="*/ 77 w 398"/>
                <a:gd name="T43" fmla="*/ 297 h 301"/>
                <a:gd name="T44" fmla="*/ 105 w 398"/>
                <a:gd name="T45" fmla="*/ 298 h 301"/>
                <a:gd name="T46" fmla="*/ 121 w 398"/>
                <a:gd name="T47" fmla="*/ 311 h 301"/>
                <a:gd name="T48" fmla="*/ 143 w 398"/>
                <a:gd name="T49" fmla="*/ 314 h 301"/>
                <a:gd name="T50" fmla="*/ 162 w 398"/>
                <a:gd name="T51" fmla="*/ 330 h 301"/>
                <a:gd name="T52" fmla="*/ 198 w 398"/>
                <a:gd name="T53" fmla="*/ 337 h 301"/>
                <a:gd name="T54" fmla="*/ 225 w 398"/>
                <a:gd name="T55" fmla="*/ 336 h 301"/>
                <a:gd name="T56" fmla="*/ 255 w 398"/>
                <a:gd name="T57" fmla="*/ 311 h 301"/>
                <a:gd name="T58" fmla="*/ 281 w 398"/>
                <a:gd name="T59" fmla="*/ 279 h 301"/>
                <a:gd name="T60" fmla="*/ 311 w 398"/>
                <a:gd name="T61" fmla="*/ 242 h 301"/>
                <a:gd name="T62" fmla="*/ 351 w 398"/>
                <a:gd name="T63" fmla="*/ 195 h 301"/>
                <a:gd name="T64" fmla="*/ 376 w 398"/>
                <a:gd name="T65" fmla="*/ 156 h 301"/>
                <a:gd name="T66" fmla="*/ 455 w 398"/>
                <a:gd name="T67" fmla="*/ 138 h 301"/>
                <a:gd name="T68" fmla="*/ 356 w 398"/>
                <a:gd name="T69" fmla="*/ 0 h 30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98"/>
                <a:gd name="T106" fmla="*/ 0 h 301"/>
                <a:gd name="T107" fmla="*/ 398 w 398"/>
                <a:gd name="T108" fmla="*/ 301 h 30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98" h="301">
                  <a:moveTo>
                    <a:pt x="312" y="0"/>
                  </a:moveTo>
                  <a:cubicBezTo>
                    <a:pt x="299" y="4"/>
                    <a:pt x="279" y="8"/>
                    <a:pt x="271" y="10"/>
                  </a:cubicBezTo>
                  <a:cubicBezTo>
                    <a:pt x="260" y="13"/>
                    <a:pt x="255" y="17"/>
                    <a:pt x="242" y="14"/>
                  </a:cubicBezTo>
                  <a:cubicBezTo>
                    <a:pt x="229" y="11"/>
                    <a:pt x="177" y="6"/>
                    <a:pt x="150" y="8"/>
                  </a:cubicBezTo>
                  <a:cubicBezTo>
                    <a:pt x="123" y="11"/>
                    <a:pt x="85" y="13"/>
                    <a:pt x="80" y="11"/>
                  </a:cubicBezTo>
                  <a:cubicBezTo>
                    <a:pt x="75" y="10"/>
                    <a:pt x="60" y="11"/>
                    <a:pt x="55" y="11"/>
                  </a:cubicBezTo>
                  <a:cubicBezTo>
                    <a:pt x="50" y="12"/>
                    <a:pt x="27" y="13"/>
                    <a:pt x="23" y="12"/>
                  </a:cubicBezTo>
                  <a:cubicBezTo>
                    <a:pt x="20" y="11"/>
                    <a:pt x="10" y="29"/>
                    <a:pt x="17" y="41"/>
                  </a:cubicBezTo>
                  <a:cubicBezTo>
                    <a:pt x="25" y="53"/>
                    <a:pt x="46" y="67"/>
                    <a:pt x="67" y="67"/>
                  </a:cubicBezTo>
                  <a:cubicBezTo>
                    <a:pt x="89" y="67"/>
                    <a:pt x="85" y="62"/>
                    <a:pt x="90" y="64"/>
                  </a:cubicBezTo>
                  <a:cubicBezTo>
                    <a:pt x="94" y="67"/>
                    <a:pt x="106" y="69"/>
                    <a:pt x="113" y="69"/>
                  </a:cubicBezTo>
                  <a:cubicBezTo>
                    <a:pt x="119" y="68"/>
                    <a:pt x="120" y="64"/>
                    <a:pt x="124" y="74"/>
                  </a:cubicBezTo>
                  <a:cubicBezTo>
                    <a:pt x="129" y="84"/>
                    <a:pt x="134" y="94"/>
                    <a:pt x="126" y="101"/>
                  </a:cubicBezTo>
                  <a:cubicBezTo>
                    <a:pt x="119" y="108"/>
                    <a:pt x="105" y="133"/>
                    <a:pt x="99" y="142"/>
                  </a:cubicBezTo>
                  <a:cubicBezTo>
                    <a:pt x="92" y="151"/>
                    <a:pt x="72" y="176"/>
                    <a:pt x="66" y="181"/>
                  </a:cubicBezTo>
                  <a:cubicBezTo>
                    <a:pt x="61" y="185"/>
                    <a:pt x="55" y="189"/>
                    <a:pt x="47" y="192"/>
                  </a:cubicBezTo>
                  <a:cubicBezTo>
                    <a:pt x="39" y="195"/>
                    <a:pt x="28" y="201"/>
                    <a:pt x="25" y="202"/>
                  </a:cubicBezTo>
                  <a:cubicBezTo>
                    <a:pt x="23" y="202"/>
                    <a:pt x="10" y="201"/>
                    <a:pt x="10" y="201"/>
                  </a:cubicBezTo>
                  <a:cubicBezTo>
                    <a:pt x="10" y="201"/>
                    <a:pt x="0" y="214"/>
                    <a:pt x="8" y="223"/>
                  </a:cubicBezTo>
                  <a:cubicBezTo>
                    <a:pt x="16" y="232"/>
                    <a:pt x="27" y="238"/>
                    <a:pt x="31" y="238"/>
                  </a:cubicBezTo>
                  <a:cubicBezTo>
                    <a:pt x="34" y="238"/>
                    <a:pt x="40" y="240"/>
                    <a:pt x="40" y="240"/>
                  </a:cubicBezTo>
                  <a:cubicBezTo>
                    <a:pt x="40" y="240"/>
                    <a:pt x="55" y="260"/>
                    <a:pt x="68" y="262"/>
                  </a:cubicBezTo>
                  <a:cubicBezTo>
                    <a:pt x="81" y="264"/>
                    <a:pt x="92" y="263"/>
                    <a:pt x="92" y="263"/>
                  </a:cubicBezTo>
                  <a:cubicBezTo>
                    <a:pt x="92" y="263"/>
                    <a:pt x="94" y="271"/>
                    <a:pt x="106" y="274"/>
                  </a:cubicBezTo>
                  <a:cubicBezTo>
                    <a:pt x="118" y="277"/>
                    <a:pt x="116" y="278"/>
                    <a:pt x="125" y="277"/>
                  </a:cubicBezTo>
                  <a:cubicBezTo>
                    <a:pt x="125" y="277"/>
                    <a:pt x="129" y="287"/>
                    <a:pt x="142" y="290"/>
                  </a:cubicBezTo>
                  <a:cubicBezTo>
                    <a:pt x="155" y="292"/>
                    <a:pt x="165" y="293"/>
                    <a:pt x="173" y="297"/>
                  </a:cubicBezTo>
                  <a:cubicBezTo>
                    <a:pt x="181" y="301"/>
                    <a:pt x="189" y="300"/>
                    <a:pt x="197" y="296"/>
                  </a:cubicBezTo>
                  <a:cubicBezTo>
                    <a:pt x="205" y="292"/>
                    <a:pt x="216" y="284"/>
                    <a:pt x="223" y="274"/>
                  </a:cubicBezTo>
                  <a:cubicBezTo>
                    <a:pt x="230" y="265"/>
                    <a:pt x="237" y="256"/>
                    <a:pt x="246" y="245"/>
                  </a:cubicBezTo>
                  <a:cubicBezTo>
                    <a:pt x="254" y="235"/>
                    <a:pt x="267" y="220"/>
                    <a:pt x="273" y="213"/>
                  </a:cubicBezTo>
                  <a:cubicBezTo>
                    <a:pt x="279" y="206"/>
                    <a:pt x="299" y="186"/>
                    <a:pt x="307" y="172"/>
                  </a:cubicBezTo>
                  <a:cubicBezTo>
                    <a:pt x="314" y="159"/>
                    <a:pt x="317" y="143"/>
                    <a:pt x="329" y="138"/>
                  </a:cubicBezTo>
                  <a:cubicBezTo>
                    <a:pt x="340" y="134"/>
                    <a:pt x="376" y="119"/>
                    <a:pt x="398" y="122"/>
                  </a:cubicBezTo>
                  <a:cubicBezTo>
                    <a:pt x="378" y="75"/>
                    <a:pt x="353" y="31"/>
                    <a:pt x="312" y="0"/>
                  </a:cubicBezTo>
                  <a:close/>
                </a:path>
              </a:pathLst>
            </a:custGeom>
            <a:solidFill>
              <a:srgbClr val="F8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Freeform 225">
              <a:extLst>
                <a:ext uri="{FF2B5EF4-FFF2-40B4-BE49-F238E27FC236}">
                  <a16:creationId xmlns:a16="http://schemas.microsoft.com/office/drawing/2014/main" id="{871BA992-81F4-4D8E-B76E-12A81C3F03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8" y="1755"/>
              <a:ext cx="410" cy="283"/>
            </a:xfrm>
            <a:custGeom>
              <a:avLst/>
              <a:gdLst>
                <a:gd name="T0" fmla="*/ 71 w 393"/>
                <a:gd name="T1" fmla="*/ 43 h 271"/>
                <a:gd name="T2" fmla="*/ 97 w 393"/>
                <a:gd name="T3" fmla="*/ 40 h 271"/>
                <a:gd name="T4" fmla="*/ 121 w 393"/>
                <a:gd name="T5" fmla="*/ 45 h 271"/>
                <a:gd name="T6" fmla="*/ 135 w 393"/>
                <a:gd name="T7" fmla="*/ 38 h 271"/>
                <a:gd name="T8" fmla="*/ 104 w 393"/>
                <a:gd name="T9" fmla="*/ 28 h 271"/>
                <a:gd name="T10" fmla="*/ 77 w 393"/>
                <a:gd name="T11" fmla="*/ 28 h 271"/>
                <a:gd name="T12" fmla="*/ 45 w 393"/>
                <a:gd name="T13" fmla="*/ 27 h 271"/>
                <a:gd name="T14" fmla="*/ 10 w 393"/>
                <a:gd name="T15" fmla="*/ 2 h 271"/>
                <a:gd name="T16" fmla="*/ 15 w 393"/>
                <a:gd name="T17" fmla="*/ 11 h 271"/>
                <a:gd name="T18" fmla="*/ 71 w 393"/>
                <a:gd name="T19" fmla="*/ 43 h 271"/>
                <a:gd name="T20" fmla="*/ 385 w 393"/>
                <a:gd name="T21" fmla="*/ 0 h 271"/>
                <a:gd name="T22" fmla="*/ 426 w 393"/>
                <a:gd name="T23" fmla="*/ 77 h 271"/>
                <a:gd name="T24" fmla="*/ 346 w 393"/>
                <a:gd name="T25" fmla="*/ 96 h 271"/>
                <a:gd name="T26" fmla="*/ 321 w 393"/>
                <a:gd name="T27" fmla="*/ 134 h 271"/>
                <a:gd name="T28" fmla="*/ 291 w 393"/>
                <a:gd name="T29" fmla="*/ 183 h 271"/>
                <a:gd name="T30" fmla="*/ 273 w 393"/>
                <a:gd name="T31" fmla="*/ 230 h 271"/>
                <a:gd name="T32" fmla="*/ 232 w 393"/>
                <a:gd name="T33" fmla="*/ 278 h 271"/>
                <a:gd name="T34" fmla="*/ 195 w 393"/>
                <a:gd name="T35" fmla="*/ 291 h 271"/>
                <a:gd name="T36" fmla="*/ 183 w 393"/>
                <a:gd name="T37" fmla="*/ 281 h 271"/>
                <a:gd name="T38" fmla="*/ 132 w 393"/>
                <a:gd name="T39" fmla="*/ 275 h 271"/>
                <a:gd name="T40" fmla="*/ 116 w 393"/>
                <a:gd name="T41" fmla="*/ 254 h 271"/>
                <a:gd name="T42" fmla="*/ 94 w 393"/>
                <a:gd name="T43" fmla="*/ 251 h 271"/>
                <a:gd name="T44" fmla="*/ 77 w 393"/>
                <a:gd name="T45" fmla="*/ 238 h 271"/>
                <a:gd name="T46" fmla="*/ 50 w 393"/>
                <a:gd name="T47" fmla="*/ 237 h 271"/>
                <a:gd name="T48" fmla="*/ 19 w 393"/>
                <a:gd name="T49" fmla="*/ 212 h 271"/>
                <a:gd name="T50" fmla="*/ 7 w 393"/>
                <a:gd name="T51" fmla="*/ 210 h 271"/>
                <a:gd name="T52" fmla="*/ 1 w 393"/>
                <a:gd name="T53" fmla="*/ 206 h 271"/>
                <a:gd name="T54" fmla="*/ 3 w 393"/>
                <a:gd name="T55" fmla="*/ 220 h 271"/>
                <a:gd name="T56" fmla="*/ 29 w 393"/>
                <a:gd name="T57" fmla="*/ 237 h 271"/>
                <a:gd name="T58" fmla="*/ 41 w 393"/>
                <a:gd name="T59" fmla="*/ 239 h 271"/>
                <a:gd name="T60" fmla="*/ 72 w 393"/>
                <a:gd name="T61" fmla="*/ 264 h 271"/>
                <a:gd name="T62" fmla="*/ 99 w 393"/>
                <a:gd name="T63" fmla="*/ 265 h 271"/>
                <a:gd name="T64" fmla="*/ 115 w 393"/>
                <a:gd name="T65" fmla="*/ 278 h 271"/>
                <a:gd name="T66" fmla="*/ 136 w 393"/>
                <a:gd name="T67" fmla="*/ 281 h 271"/>
                <a:gd name="T68" fmla="*/ 155 w 393"/>
                <a:gd name="T69" fmla="*/ 297 h 271"/>
                <a:gd name="T70" fmla="*/ 191 w 393"/>
                <a:gd name="T71" fmla="*/ 304 h 271"/>
                <a:gd name="T72" fmla="*/ 218 w 393"/>
                <a:gd name="T73" fmla="*/ 303 h 271"/>
                <a:gd name="T74" fmla="*/ 247 w 393"/>
                <a:gd name="T75" fmla="*/ 278 h 271"/>
                <a:gd name="T76" fmla="*/ 273 w 393"/>
                <a:gd name="T77" fmla="*/ 245 h 271"/>
                <a:gd name="T78" fmla="*/ 305 w 393"/>
                <a:gd name="T79" fmla="*/ 208 h 271"/>
                <a:gd name="T80" fmla="*/ 343 w 393"/>
                <a:gd name="T81" fmla="*/ 162 h 271"/>
                <a:gd name="T82" fmla="*/ 368 w 393"/>
                <a:gd name="T83" fmla="*/ 123 h 271"/>
                <a:gd name="T84" fmla="*/ 447 w 393"/>
                <a:gd name="T85" fmla="*/ 104 h 271"/>
                <a:gd name="T86" fmla="*/ 385 w 393"/>
                <a:gd name="T87" fmla="*/ 0 h 27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93"/>
                <a:gd name="T133" fmla="*/ 0 h 271"/>
                <a:gd name="T134" fmla="*/ 393 w 393"/>
                <a:gd name="T135" fmla="*/ 271 h 27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93" h="271">
                  <a:moveTo>
                    <a:pt x="62" y="37"/>
                  </a:moveTo>
                  <a:cubicBezTo>
                    <a:pt x="84" y="37"/>
                    <a:pt x="80" y="32"/>
                    <a:pt x="85" y="34"/>
                  </a:cubicBezTo>
                  <a:cubicBezTo>
                    <a:pt x="89" y="37"/>
                    <a:pt x="100" y="39"/>
                    <a:pt x="106" y="39"/>
                  </a:cubicBezTo>
                  <a:cubicBezTo>
                    <a:pt x="111" y="38"/>
                    <a:pt x="122" y="40"/>
                    <a:pt x="119" y="33"/>
                  </a:cubicBezTo>
                  <a:cubicBezTo>
                    <a:pt x="114" y="23"/>
                    <a:pt x="99" y="24"/>
                    <a:pt x="92" y="25"/>
                  </a:cubicBezTo>
                  <a:cubicBezTo>
                    <a:pt x="86" y="26"/>
                    <a:pt x="73" y="28"/>
                    <a:pt x="68" y="25"/>
                  </a:cubicBezTo>
                  <a:cubicBezTo>
                    <a:pt x="64" y="23"/>
                    <a:pt x="60" y="24"/>
                    <a:pt x="39" y="24"/>
                  </a:cubicBezTo>
                  <a:cubicBezTo>
                    <a:pt x="27" y="24"/>
                    <a:pt x="19" y="8"/>
                    <a:pt x="10" y="2"/>
                  </a:cubicBezTo>
                  <a:cubicBezTo>
                    <a:pt x="10" y="5"/>
                    <a:pt x="11" y="8"/>
                    <a:pt x="12" y="11"/>
                  </a:cubicBezTo>
                  <a:cubicBezTo>
                    <a:pt x="20" y="23"/>
                    <a:pt x="41" y="37"/>
                    <a:pt x="62" y="37"/>
                  </a:cubicBezTo>
                  <a:close/>
                  <a:moveTo>
                    <a:pt x="339" y="0"/>
                  </a:moveTo>
                  <a:cubicBezTo>
                    <a:pt x="353" y="21"/>
                    <a:pt x="364" y="44"/>
                    <a:pt x="375" y="68"/>
                  </a:cubicBezTo>
                  <a:cubicBezTo>
                    <a:pt x="353" y="65"/>
                    <a:pt x="317" y="80"/>
                    <a:pt x="305" y="84"/>
                  </a:cubicBezTo>
                  <a:cubicBezTo>
                    <a:pt x="294" y="89"/>
                    <a:pt x="291" y="105"/>
                    <a:pt x="283" y="118"/>
                  </a:cubicBezTo>
                  <a:cubicBezTo>
                    <a:pt x="276" y="131"/>
                    <a:pt x="263" y="154"/>
                    <a:pt x="256" y="161"/>
                  </a:cubicBezTo>
                  <a:cubicBezTo>
                    <a:pt x="250" y="168"/>
                    <a:pt x="250" y="191"/>
                    <a:pt x="241" y="202"/>
                  </a:cubicBezTo>
                  <a:cubicBezTo>
                    <a:pt x="232" y="212"/>
                    <a:pt x="211" y="234"/>
                    <a:pt x="204" y="244"/>
                  </a:cubicBezTo>
                  <a:cubicBezTo>
                    <a:pt x="197" y="253"/>
                    <a:pt x="188" y="262"/>
                    <a:pt x="172" y="256"/>
                  </a:cubicBezTo>
                  <a:cubicBezTo>
                    <a:pt x="164" y="253"/>
                    <a:pt x="169" y="250"/>
                    <a:pt x="161" y="247"/>
                  </a:cubicBezTo>
                  <a:cubicBezTo>
                    <a:pt x="153" y="243"/>
                    <a:pt x="130" y="243"/>
                    <a:pt x="117" y="241"/>
                  </a:cubicBezTo>
                  <a:cubicBezTo>
                    <a:pt x="104" y="238"/>
                    <a:pt x="102" y="223"/>
                    <a:pt x="102" y="223"/>
                  </a:cubicBezTo>
                  <a:cubicBezTo>
                    <a:pt x="92" y="224"/>
                    <a:pt x="95" y="223"/>
                    <a:pt x="82" y="220"/>
                  </a:cubicBezTo>
                  <a:cubicBezTo>
                    <a:pt x="70" y="217"/>
                    <a:pt x="68" y="209"/>
                    <a:pt x="68" y="209"/>
                  </a:cubicBezTo>
                  <a:cubicBezTo>
                    <a:pt x="68" y="209"/>
                    <a:pt x="57" y="210"/>
                    <a:pt x="44" y="208"/>
                  </a:cubicBezTo>
                  <a:cubicBezTo>
                    <a:pt x="31" y="206"/>
                    <a:pt x="16" y="186"/>
                    <a:pt x="16" y="186"/>
                  </a:cubicBezTo>
                  <a:cubicBezTo>
                    <a:pt x="16" y="186"/>
                    <a:pt x="11" y="184"/>
                    <a:pt x="7" y="184"/>
                  </a:cubicBezTo>
                  <a:cubicBezTo>
                    <a:pt x="6" y="183"/>
                    <a:pt x="4" y="183"/>
                    <a:pt x="1" y="181"/>
                  </a:cubicBezTo>
                  <a:cubicBezTo>
                    <a:pt x="0" y="185"/>
                    <a:pt x="0" y="189"/>
                    <a:pt x="3" y="193"/>
                  </a:cubicBezTo>
                  <a:cubicBezTo>
                    <a:pt x="11" y="202"/>
                    <a:pt x="22" y="208"/>
                    <a:pt x="26" y="208"/>
                  </a:cubicBezTo>
                  <a:cubicBezTo>
                    <a:pt x="29" y="208"/>
                    <a:pt x="35" y="210"/>
                    <a:pt x="35" y="210"/>
                  </a:cubicBezTo>
                  <a:cubicBezTo>
                    <a:pt x="35" y="210"/>
                    <a:pt x="50" y="230"/>
                    <a:pt x="63" y="232"/>
                  </a:cubicBezTo>
                  <a:cubicBezTo>
                    <a:pt x="76" y="234"/>
                    <a:pt x="87" y="233"/>
                    <a:pt x="87" y="233"/>
                  </a:cubicBezTo>
                  <a:cubicBezTo>
                    <a:pt x="87" y="233"/>
                    <a:pt x="89" y="241"/>
                    <a:pt x="101" y="244"/>
                  </a:cubicBezTo>
                  <a:cubicBezTo>
                    <a:pt x="113" y="247"/>
                    <a:pt x="111" y="248"/>
                    <a:pt x="120" y="247"/>
                  </a:cubicBezTo>
                  <a:cubicBezTo>
                    <a:pt x="120" y="247"/>
                    <a:pt x="124" y="257"/>
                    <a:pt x="137" y="260"/>
                  </a:cubicBezTo>
                  <a:cubicBezTo>
                    <a:pt x="150" y="262"/>
                    <a:pt x="160" y="263"/>
                    <a:pt x="168" y="267"/>
                  </a:cubicBezTo>
                  <a:cubicBezTo>
                    <a:pt x="176" y="271"/>
                    <a:pt x="184" y="270"/>
                    <a:pt x="192" y="266"/>
                  </a:cubicBezTo>
                  <a:cubicBezTo>
                    <a:pt x="200" y="262"/>
                    <a:pt x="211" y="254"/>
                    <a:pt x="218" y="244"/>
                  </a:cubicBezTo>
                  <a:cubicBezTo>
                    <a:pt x="225" y="235"/>
                    <a:pt x="232" y="226"/>
                    <a:pt x="241" y="215"/>
                  </a:cubicBezTo>
                  <a:cubicBezTo>
                    <a:pt x="249" y="205"/>
                    <a:pt x="262" y="190"/>
                    <a:pt x="268" y="183"/>
                  </a:cubicBezTo>
                  <a:cubicBezTo>
                    <a:pt x="274" y="176"/>
                    <a:pt x="294" y="156"/>
                    <a:pt x="302" y="142"/>
                  </a:cubicBezTo>
                  <a:cubicBezTo>
                    <a:pt x="309" y="129"/>
                    <a:pt x="312" y="113"/>
                    <a:pt x="324" y="108"/>
                  </a:cubicBezTo>
                  <a:cubicBezTo>
                    <a:pt x="335" y="104"/>
                    <a:pt x="371" y="89"/>
                    <a:pt x="393" y="92"/>
                  </a:cubicBezTo>
                  <a:cubicBezTo>
                    <a:pt x="379" y="59"/>
                    <a:pt x="362" y="26"/>
                    <a:pt x="339" y="0"/>
                  </a:cubicBezTo>
                  <a:close/>
                </a:path>
              </a:pathLst>
            </a:custGeom>
            <a:solidFill>
              <a:srgbClr val="F5E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Freeform 226">
              <a:extLst>
                <a:ext uri="{FF2B5EF4-FFF2-40B4-BE49-F238E27FC236}">
                  <a16:creationId xmlns:a16="http://schemas.microsoft.com/office/drawing/2014/main" id="{51EAE7C4-A046-48D4-AAD8-7F56D861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1723"/>
              <a:ext cx="413" cy="314"/>
            </a:xfrm>
            <a:custGeom>
              <a:avLst/>
              <a:gdLst>
                <a:gd name="T0" fmla="*/ 281 w 396"/>
                <a:gd name="T1" fmla="*/ 18 h 301"/>
                <a:gd name="T2" fmla="*/ 96 w 396"/>
                <a:gd name="T3" fmla="*/ 15 h 301"/>
                <a:gd name="T4" fmla="*/ 57 w 396"/>
                <a:gd name="T5" fmla="*/ 11 h 301"/>
                <a:gd name="T6" fmla="*/ 23 w 396"/>
                <a:gd name="T7" fmla="*/ 15 h 301"/>
                <a:gd name="T8" fmla="*/ 10 w 396"/>
                <a:gd name="T9" fmla="*/ 35 h 301"/>
                <a:gd name="T10" fmla="*/ 94 w 396"/>
                <a:gd name="T11" fmla="*/ 75 h 301"/>
                <a:gd name="T12" fmla="*/ 121 w 396"/>
                <a:gd name="T13" fmla="*/ 80 h 301"/>
                <a:gd name="T14" fmla="*/ 132 w 396"/>
                <a:gd name="T15" fmla="*/ 79 h 301"/>
                <a:gd name="T16" fmla="*/ 142 w 396"/>
                <a:gd name="T17" fmla="*/ 105 h 301"/>
                <a:gd name="T18" fmla="*/ 87 w 396"/>
                <a:gd name="T19" fmla="*/ 186 h 301"/>
                <a:gd name="T20" fmla="*/ 48 w 396"/>
                <a:gd name="T21" fmla="*/ 218 h 301"/>
                <a:gd name="T22" fmla="*/ 24 w 396"/>
                <a:gd name="T23" fmla="*/ 230 h 301"/>
                <a:gd name="T24" fmla="*/ 6 w 396"/>
                <a:gd name="T25" fmla="*/ 228 h 301"/>
                <a:gd name="T26" fmla="*/ 20 w 396"/>
                <a:gd name="T27" fmla="*/ 268 h 301"/>
                <a:gd name="T28" fmla="*/ 42 w 396"/>
                <a:gd name="T29" fmla="*/ 273 h 301"/>
                <a:gd name="T30" fmla="*/ 92 w 396"/>
                <a:gd name="T31" fmla="*/ 300 h 301"/>
                <a:gd name="T32" fmla="*/ 116 w 396"/>
                <a:gd name="T33" fmla="*/ 313 h 301"/>
                <a:gd name="T34" fmla="*/ 137 w 396"/>
                <a:gd name="T35" fmla="*/ 316 h 301"/>
                <a:gd name="T36" fmla="*/ 192 w 396"/>
                <a:gd name="T37" fmla="*/ 339 h 301"/>
                <a:gd name="T38" fmla="*/ 274 w 396"/>
                <a:gd name="T39" fmla="*/ 281 h 301"/>
                <a:gd name="T40" fmla="*/ 355 w 396"/>
                <a:gd name="T41" fmla="*/ 175 h 301"/>
                <a:gd name="T42" fmla="*/ 450 w 396"/>
                <a:gd name="T43" fmla="*/ 141 h 301"/>
                <a:gd name="T44" fmla="*/ 349 w 396"/>
                <a:gd name="T45" fmla="*/ 0 h 301"/>
                <a:gd name="T46" fmla="*/ 447 w 396"/>
                <a:gd name="T47" fmla="*/ 140 h 301"/>
                <a:gd name="T48" fmla="*/ 353 w 396"/>
                <a:gd name="T49" fmla="*/ 174 h 301"/>
                <a:gd name="T50" fmla="*/ 273 w 396"/>
                <a:gd name="T51" fmla="*/ 280 h 301"/>
                <a:gd name="T52" fmla="*/ 192 w 396"/>
                <a:gd name="T53" fmla="*/ 337 h 301"/>
                <a:gd name="T54" fmla="*/ 138 w 396"/>
                <a:gd name="T55" fmla="*/ 316 h 301"/>
                <a:gd name="T56" fmla="*/ 137 w 396"/>
                <a:gd name="T57" fmla="*/ 314 h 301"/>
                <a:gd name="T58" fmla="*/ 103 w 396"/>
                <a:gd name="T59" fmla="*/ 305 h 301"/>
                <a:gd name="T60" fmla="*/ 101 w 396"/>
                <a:gd name="T61" fmla="*/ 299 h 301"/>
                <a:gd name="T62" fmla="*/ 92 w 396"/>
                <a:gd name="T63" fmla="*/ 298 h 301"/>
                <a:gd name="T64" fmla="*/ 43 w 396"/>
                <a:gd name="T65" fmla="*/ 274 h 301"/>
                <a:gd name="T66" fmla="*/ 30 w 396"/>
                <a:gd name="T67" fmla="*/ 270 h 301"/>
                <a:gd name="T68" fmla="*/ 5 w 396"/>
                <a:gd name="T69" fmla="*/ 235 h 301"/>
                <a:gd name="T70" fmla="*/ 6 w 396"/>
                <a:gd name="T71" fmla="*/ 230 h 301"/>
                <a:gd name="T72" fmla="*/ 25 w 396"/>
                <a:gd name="T73" fmla="*/ 232 h 301"/>
                <a:gd name="T74" fmla="*/ 72 w 396"/>
                <a:gd name="T75" fmla="*/ 207 h 301"/>
                <a:gd name="T76" fmla="*/ 124 w 396"/>
                <a:gd name="T77" fmla="*/ 138 h 301"/>
                <a:gd name="T78" fmla="*/ 137 w 396"/>
                <a:gd name="T79" fmla="*/ 84 h 301"/>
                <a:gd name="T80" fmla="*/ 124 w 396"/>
                <a:gd name="T81" fmla="*/ 78 h 301"/>
                <a:gd name="T82" fmla="*/ 98 w 396"/>
                <a:gd name="T83" fmla="*/ 74 h 301"/>
                <a:gd name="T84" fmla="*/ 72 w 396"/>
                <a:gd name="T85" fmla="*/ 76 h 301"/>
                <a:gd name="T86" fmla="*/ 20 w 396"/>
                <a:gd name="T87" fmla="*/ 18 h 301"/>
                <a:gd name="T88" fmla="*/ 22 w 396"/>
                <a:gd name="T89" fmla="*/ 17 h 301"/>
                <a:gd name="T90" fmla="*/ 22 w 396"/>
                <a:gd name="T91" fmla="*/ 17 h 301"/>
                <a:gd name="T92" fmla="*/ 58 w 396"/>
                <a:gd name="T93" fmla="*/ 16 h 301"/>
                <a:gd name="T94" fmla="*/ 86 w 396"/>
                <a:gd name="T95" fmla="*/ 16 h 301"/>
                <a:gd name="T96" fmla="*/ 270 w 396"/>
                <a:gd name="T97" fmla="*/ 19 h 301"/>
                <a:gd name="T98" fmla="*/ 349 w 396"/>
                <a:gd name="T99" fmla="*/ 1 h 3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96"/>
                <a:gd name="T151" fmla="*/ 0 h 301"/>
                <a:gd name="T152" fmla="*/ 396 w 396"/>
                <a:gd name="T153" fmla="*/ 301 h 3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96" h="301">
                  <a:moveTo>
                    <a:pt x="308" y="1"/>
                  </a:moveTo>
                  <a:cubicBezTo>
                    <a:pt x="308" y="0"/>
                    <a:pt x="308" y="0"/>
                    <a:pt x="308" y="0"/>
                  </a:cubicBezTo>
                  <a:cubicBezTo>
                    <a:pt x="295" y="4"/>
                    <a:pt x="274" y="8"/>
                    <a:pt x="267" y="10"/>
                  </a:cubicBezTo>
                  <a:cubicBezTo>
                    <a:pt x="259" y="13"/>
                    <a:pt x="254" y="15"/>
                    <a:pt x="247" y="15"/>
                  </a:cubicBezTo>
                  <a:cubicBezTo>
                    <a:pt x="244" y="15"/>
                    <a:pt x="242" y="15"/>
                    <a:pt x="238" y="14"/>
                  </a:cubicBezTo>
                  <a:cubicBezTo>
                    <a:pt x="227" y="12"/>
                    <a:pt x="191" y="8"/>
                    <a:pt x="163" y="8"/>
                  </a:cubicBezTo>
                  <a:cubicBezTo>
                    <a:pt x="156" y="8"/>
                    <a:pt x="151" y="8"/>
                    <a:pt x="146" y="8"/>
                  </a:cubicBezTo>
                  <a:cubicBezTo>
                    <a:pt x="125" y="10"/>
                    <a:pt x="98" y="12"/>
                    <a:pt x="84" y="12"/>
                  </a:cubicBezTo>
                  <a:cubicBezTo>
                    <a:pt x="80" y="12"/>
                    <a:pt x="77" y="12"/>
                    <a:pt x="76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4" y="11"/>
                    <a:pt x="71" y="11"/>
                    <a:pt x="67" y="11"/>
                  </a:cubicBezTo>
                  <a:cubicBezTo>
                    <a:pt x="61" y="11"/>
                    <a:pt x="54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8" y="12"/>
                    <a:pt x="36" y="12"/>
                    <a:pt x="27" y="12"/>
                  </a:cubicBezTo>
                  <a:cubicBezTo>
                    <a:pt x="25" y="12"/>
                    <a:pt x="24" y="12"/>
                    <a:pt x="22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7" y="13"/>
                    <a:pt x="16" y="14"/>
                  </a:cubicBezTo>
                  <a:cubicBezTo>
                    <a:pt x="13" y="17"/>
                    <a:pt x="10" y="24"/>
                    <a:pt x="10" y="32"/>
                  </a:cubicBezTo>
                  <a:cubicBezTo>
                    <a:pt x="10" y="36"/>
                    <a:pt x="11" y="39"/>
                    <a:pt x="13" y="43"/>
                  </a:cubicBezTo>
                  <a:cubicBezTo>
                    <a:pt x="20" y="55"/>
                    <a:pt x="41" y="69"/>
                    <a:pt x="63" y="69"/>
                  </a:cubicBezTo>
                  <a:cubicBezTo>
                    <a:pt x="72" y="69"/>
                    <a:pt x="76" y="68"/>
                    <a:pt x="79" y="67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3" y="66"/>
                    <a:pt x="83" y="66"/>
                    <a:pt x="84" y="66"/>
                  </a:cubicBezTo>
                  <a:cubicBezTo>
                    <a:pt x="84" y="66"/>
                    <a:pt x="84" y="66"/>
                    <a:pt x="85" y="66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90" y="69"/>
                    <a:pt x="99" y="71"/>
                    <a:pt x="106" y="71"/>
                  </a:cubicBezTo>
                  <a:cubicBezTo>
                    <a:pt x="107" y="71"/>
                    <a:pt x="108" y="71"/>
                    <a:pt x="109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12" y="70"/>
                    <a:pt x="114" y="69"/>
                    <a:pt x="115" y="69"/>
                  </a:cubicBezTo>
                  <a:cubicBezTo>
                    <a:pt x="115" y="69"/>
                    <a:pt x="116" y="70"/>
                    <a:pt x="117" y="70"/>
                  </a:cubicBezTo>
                  <a:cubicBezTo>
                    <a:pt x="117" y="71"/>
                    <a:pt x="118" y="73"/>
                    <a:pt x="120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0" y="76"/>
                    <a:pt x="120" y="76"/>
                    <a:pt x="120" y="76"/>
                  </a:cubicBezTo>
                  <a:cubicBezTo>
                    <a:pt x="122" y="82"/>
                    <a:pt x="125" y="88"/>
                    <a:pt x="125" y="93"/>
                  </a:cubicBezTo>
                  <a:cubicBezTo>
                    <a:pt x="125" y="96"/>
                    <a:pt x="124" y="99"/>
                    <a:pt x="121" y="101"/>
                  </a:cubicBezTo>
                  <a:cubicBezTo>
                    <a:pt x="118" y="105"/>
                    <a:pt x="112" y="113"/>
                    <a:pt x="107" y="121"/>
                  </a:cubicBezTo>
                  <a:cubicBezTo>
                    <a:pt x="102" y="130"/>
                    <a:pt x="97" y="138"/>
                    <a:pt x="94" y="143"/>
                  </a:cubicBezTo>
                  <a:cubicBezTo>
                    <a:pt x="90" y="147"/>
                    <a:pt x="84" y="156"/>
                    <a:pt x="77" y="164"/>
                  </a:cubicBezTo>
                  <a:cubicBezTo>
                    <a:pt x="71" y="171"/>
                    <a:pt x="64" y="179"/>
                    <a:pt x="62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62" y="181"/>
                    <a:pt x="62" y="181"/>
                    <a:pt x="62" y="181"/>
                  </a:cubicBezTo>
                  <a:cubicBezTo>
                    <a:pt x="56" y="185"/>
                    <a:pt x="50" y="190"/>
                    <a:pt x="42" y="192"/>
                  </a:cubicBezTo>
                  <a:cubicBezTo>
                    <a:pt x="42" y="192"/>
                    <a:pt x="42" y="192"/>
                    <a:pt x="42" y="192"/>
                  </a:cubicBezTo>
                  <a:cubicBezTo>
                    <a:pt x="38" y="194"/>
                    <a:pt x="34" y="196"/>
                    <a:pt x="30" y="198"/>
                  </a:cubicBezTo>
                  <a:cubicBezTo>
                    <a:pt x="28" y="199"/>
                    <a:pt x="26" y="200"/>
                    <a:pt x="24" y="200"/>
                  </a:cubicBezTo>
                  <a:cubicBezTo>
                    <a:pt x="23" y="201"/>
                    <a:pt x="22" y="202"/>
                    <a:pt x="21" y="202"/>
                  </a:cubicBezTo>
                  <a:cubicBezTo>
                    <a:pt x="21" y="202"/>
                    <a:pt x="21" y="202"/>
                    <a:pt x="21" y="202"/>
                  </a:cubicBezTo>
                  <a:cubicBezTo>
                    <a:pt x="21" y="202"/>
                    <a:pt x="20" y="202"/>
                    <a:pt x="19" y="202"/>
                  </a:cubicBezTo>
                  <a:cubicBezTo>
                    <a:pt x="14" y="202"/>
                    <a:pt x="6" y="201"/>
                    <a:pt x="6" y="201"/>
                  </a:cubicBezTo>
                  <a:cubicBezTo>
                    <a:pt x="6" y="201"/>
                    <a:pt x="6" y="201"/>
                    <a:pt x="6" y="201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202"/>
                    <a:pt x="0" y="208"/>
                    <a:pt x="0" y="216"/>
                  </a:cubicBezTo>
                  <a:cubicBezTo>
                    <a:pt x="0" y="219"/>
                    <a:pt x="1" y="222"/>
                    <a:pt x="3" y="225"/>
                  </a:cubicBezTo>
                  <a:cubicBezTo>
                    <a:pt x="8" y="230"/>
                    <a:pt x="12" y="233"/>
                    <a:pt x="17" y="236"/>
                  </a:cubicBezTo>
                  <a:cubicBezTo>
                    <a:pt x="21" y="238"/>
                    <a:pt x="25" y="240"/>
                    <a:pt x="27" y="240"/>
                  </a:cubicBezTo>
                  <a:cubicBezTo>
                    <a:pt x="28" y="240"/>
                    <a:pt x="30" y="241"/>
                    <a:pt x="32" y="241"/>
                  </a:cubicBezTo>
                  <a:cubicBezTo>
                    <a:pt x="34" y="242"/>
                    <a:pt x="35" y="242"/>
                    <a:pt x="35" y="242"/>
                  </a:cubicBezTo>
                  <a:cubicBezTo>
                    <a:pt x="36" y="241"/>
                    <a:pt x="36" y="241"/>
                    <a:pt x="36" y="241"/>
                  </a:cubicBezTo>
                  <a:cubicBezTo>
                    <a:pt x="35" y="242"/>
                    <a:pt x="35" y="242"/>
                    <a:pt x="35" y="242"/>
                  </a:cubicBezTo>
                  <a:cubicBezTo>
                    <a:pt x="35" y="242"/>
                    <a:pt x="39" y="247"/>
                    <a:pt x="44" y="252"/>
                  </a:cubicBezTo>
                  <a:cubicBezTo>
                    <a:pt x="50" y="258"/>
                    <a:pt x="57" y="263"/>
                    <a:pt x="64" y="264"/>
                  </a:cubicBezTo>
                  <a:cubicBezTo>
                    <a:pt x="70" y="265"/>
                    <a:pt x="76" y="265"/>
                    <a:pt x="81" y="265"/>
                  </a:cubicBezTo>
                  <a:cubicBezTo>
                    <a:pt x="85" y="265"/>
                    <a:pt x="88" y="265"/>
                    <a:pt x="88" y="265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4"/>
                    <a:pt x="87" y="264"/>
                    <a:pt x="87" y="264"/>
                  </a:cubicBezTo>
                  <a:cubicBezTo>
                    <a:pt x="87" y="264"/>
                    <a:pt x="89" y="273"/>
                    <a:pt x="102" y="276"/>
                  </a:cubicBezTo>
                  <a:cubicBezTo>
                    <a:pt x="106" y="277"/>
                    <a:pt x="109" y="278"/>
                    <a:pt x="111" y="279"/>
                  </a:cubicBezTo>
                  <a:cubicBezTo>
                    <a:pt x="113" y="279"/>
                    <a:pt x="114" y="280"/>
                    <a:pt x="116" y="280"/>
                  </a:cubicBezTo>
                  <a:cubicBezTo>
                    <a:pt x="118" y="280"/>
                    <a:pt x="119" y="279"/>
                    <a:pt x="121" y="279"/>
                  </a:cubicBezTo>
                  <a:cubicBezTo>
                    <a:pt x="121" y="278"/>
                    <a:pt x="121" y="278"/>
                    <a:pt x="121" y="278"/>
                  </a:cubicBezTo>
                  <a:cubicBezTo>
                    <a:pt x="120" y="279"/>
                    <a:pt x="120" y="279"/>
                    <a:pt x="120" y="279"/>
                  </a:cubicBezTo>
                  <a:cubicBezTo>
                    <a:pt x="120" y="279"/>
                    <a:pt x="121" y="281"/>
                    <a:pt x="124" y="284"/>
                  </a:cubicBezTo>
                  <a:cubicBezTo>
                    <a:pt x="127" y="287"/>
                    <a:pt x="131" y="290"/>
                    <a:pt x="138" y="292"/>
                  </a:cubicBezTo>
                  <a:cubicBezTo>
                    <a:pt x="151" y="294"/>
                    <a:pt x="161" y="295"/>
                    <a:pt x="169" y="299"/>
                  </a:cubicBezTo>
                  <a:cubicBezTo>
                    <a:pt x="172" y="301"/>
                    <a:pt x="176" y="301"/>
                    <a:pt x="180" y="301"/>
                  </a:cubicBezTo>
                  <a:cubicBezTo>
                    <a:pt x="184" y="301"/>
                    <a:pt x="189" y="300"/>
                    <a:pt x="193" y="298"/>
                  </a:cubicBezTo>
                  <a:cubicBezTo>
                    <a:pt x="201" y="294"/>
                    <a:pt x="213" y="286"/>
                    <a:pt x="220" y="276"/>
                  </a:cubicBezTo>
                  <a:cubicBezTo>
                    <a:pt x="227" y="266"/>
                    <a:pt x="234" y="258"/>
                    <a:pt x="242" y="247"/>
                  </a:cubicBezTo>
                  <a:cubicBezTo>
                    <a:pt x="251" y="237"/>
                    <a:pt x="263" y="222"/>
                    <a:pt x="270" y="215"/>
                  </a:cubicBezTo>
                  <a:cubicBezTo>
                    <a:pt x="273" y="211"/>
                    <a:pt x="279" y="204"/>
                    <a:pt x="286" y="197"/>
                  </a:cubicBezTo>
                  <a:cubicBezTo>
                    <a:pt x="293" y="189"/>
                    <a:pt x="300" y="181"/>
                    <a:pt x="304" y="174"/>
                  </a:cubicBezTo>
                  <a:cubicBezTo>
                    <a:pt x="307" y="167"/>
                    <a:pt x="310" y="160"/>
                    <a:pt x="313" y="154"/>
                  </a:cubicBezTo>
                  <a:cubicBezTo>
                    <a:pt x="316" y="147"/>
                    <a:pt x="320" y="143"/>
                    <a:pt x="325" y="140"/>
                  </a:cubicBezTo>
                  <a:cubicBezTo>
                    <a:pt x="336" y="136"/>
                    <a:pt x="367" y="124"/>
                    <a:pt x="389" y="124"/>
                  </a:cubicBezTo>
                  <a:cubicBezTo>
                    <a:pt x="391" y="124"/>
                    <a:pt x="392" y="124"/>
                    <a:pt x="394" y="124"/>
                  </a:cubicBezTo>
                  <a:cubicBezTo>
                    <a:pt x="396" y="124"/>
                    <a:pt x="396" y="124"/>
                    <a:pt x="396" y="124"/>
                  </a:cubicBezTo>
                  <a:cubicBezTo>
                    <a:pt x="395" y="123"/>
                    <a:pt x="395" y="123"/>
                    <a:pt x="395" y="123"/>
                  </a:cubicBezTo>
                  <a:cubicBezTo>
                    <a:pt x="375" y="76"/>
                    <a:pt x="350" y="31"/>
                    <a:pt x="309" y="1"/>
                  </a:cubicBezTo>
                  <a:cubicBezTo>
                    <a:pt x="309" y="0"/>
                    <a:pt x="309" y="0"/>
                    <a:pt x="309" y="0"/>
                  </a:cubicBezTo>
                  <a:cubicBezTo>
                    <a:pt x="308" y="0"/>
                    <a:pt x="308" y="0"/>
                    <a:pt x="308" y="0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2"/>
                    <a:pt x="308" y="2"/>
                    <a:pt x="308" y="2"/>
                  </a:cubicBezTo>
                  <a:cubicBezTo>
                    <a:pt x="349" y="33"/>
                    <a:pt x="373" y="77"/>
                    <a:pt x="393" y="123"/>
                  </a:cubicBezTo>
                  <a:cubicBezTo>
                    <a:pt x="394" y="123"/>
                    <a:pt x="394" y="123"/>
                    <a:pt x="394" y="123"/>
                  </a:cubicBezTo>
                  <a:cubicBezTo>
                    <a:pt x="394" y="122"/>
                    <a:pt x="394" y="122"/>
                    <a:pt x="394" y="122"/>
                  </a:cubicBezTo>
                  <a:cubicBezTo>
                    <a:pt x="393" y="122"/>
                    <a:pt x="391" y="122"/>
                    <a:pt x="389" y="122"/>
                  </a:cubicBezTo>
                  <a:cubicBezTo>
                    <a:pt x="366" y="122"/>
                    <a:pt x="335" y="134"/>
                    <a:pt x="325" y="138"/>
                  </a:cubicBezTo>
                  <a:cubicBezTo>
                    <a:pt x="318" y="141"/>
                    <a:pt x="315" y="146"/>
                    <a:pt x="311" y="153"/>
                  </a:cubicBezTo>
                  <a:cubicBezTo>
                    <a:pt x="308" y="159"/>
                    <a:pt x="306" y="166"/>
                    <a:pt x="302" y="173"/>
                  </a:cubicBezTo>
                  <a:cubicBezTo>
                    <a:pt x="298" y="179"/>
                    <a:pt x="291" y="188"/>
                    <a:pt x="285" y="195"/>
                  </a:cubicBezTo>
                  <a:cubicBezTo>
                    <a:pt x="278" y="203"/>
                    <a:pt x="271" y="210"/>
                    <a:pt x="268" y="214"/>
                  </a:cubicBezTo>
                  <a:cubicBezTo>
                    <a:pt x="262" y="221"/>
                    <a:pt x="250" y="235"/>
                    <a:pt x="241" y="246"/>
                  </a:cubicBezTo>
                  <a:cubicBezTo>
                    <a:pt x="232" y="256"/>
                    <a:pt x="225" y="265"/>
                    <a:pt x="218" y="275"/>
                  </a:cubicBezTo>
                  <a:cubicBezTo>
                    <a:pt x="211" y="284"/>
                    <a:pt x="200" y="292"/>
                    <a:pt x="192" y="296"/>
                  </a:cubicBezTo>
                  <a:cubicBezTo>
                    <a:pt x="188" y="298"/>
                    <a:pt x="184" y="299"/>
                    <a:pt x="180" y="299"/>
                  </a:cubicBezTo>
                  <a:cubicBezTo>
                    <a:pt x="176" y="299"/>
                    <a:pt x="173" y="299"/>
                    <a:pt x="169" y="297"/>
                  </a:cubicBezTo>
                  <a:cubicBezTo>
                    <a:pt x="161" y="293"/>
                    <a:pt x="151" y="292"/>
                    <a:pt x="138" y="290"/>
                  </a:cubicBezTo>
                  <a:cubicBezTo>
                    <a:pt x="132" y="289"/>
                    <a:pt x="128" y="286"/>
                    <a:pt x="126" y="283"/>
                  </a:cubicBezTo>
                  <a:cubicBezTo>
                    <a:pt x="124" y="282"/>
                    <a:pt x="123" y="280"/>
                    <a:pt x="123" y="279"/>
                  </a:cubicBezTo>
                  <a:cubicBezTo>
                    <a:pt x="123" y="279"/>
                    <a:pt x="123" y="278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8"/>
                    <a:pt x="122" y="278"/>
                    <a:pt x="122" y="278"/>
                  </a:cubicBezTo>
                  <a:cubicBezTo>
                    <a:pt x="122" y="277"/>
                    <a:pt x="122" y="277"/>
                    <a:pt x="122" y="277"/>
                  </a:cubicBezTo>
                  <a:cubicBezTo>
                    <a:pt x="121" y="277"/>
                    <a:pt x="121" y="277"/>
                    <a:pt x="121" y="277"/>
                  </a:cubicBezTo>
                  <a:cubicBezTo>
                    <a:pt x="119" y="277"/>
                    <a:pt x="117" y="278"/>
                    <a:pt x="116" y="278"/>
                  </a:cubicBezTo>
                  <a:cubicBezTo>
                    <a:pt x="114" y="278"/>
                    <a:pt x="113" y="277"/>
                    <a:pt x="111" y="277"/>
                  </a:cubicBezTo>
                  <a:cubicBezTo>
                    <a:pt x="110" y="276"/>
                    <a:pt x="107" y="275"/>
                    <a:pt x="102" y="274"/>
                  </a:cubicBezTo>
                  <a:cubicBezTo>
                    <a:pt x="96" y="273"/>
                    <a:pt x="93" y="270"/>
                    <a:pt x="91" y="268"/>
                  </a:cubicBezTo>
                  <a:cubicBezTo>
                    <a:pt x="90" y="267"/>
                    <a:pt x="90" y="266"/>
                    <a:pt x="89" y="265"/>
                  </a:cubicBezTo>
                  <a:cubicBezTo>
                    <a:pt x="89" y="265"/>
                    <a:pt x="89" y="264"/>
                    <a:pt x="89" y="264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3"/>
                    <a:pt x="89" y="263"/>
                    <a:pt x="89" y="263"/>
                  </a:cubicBezTo>
                  <a:cubicBezTo>
                    <a:pt x="88" y="263"/>
                    <a:pt x="88" y="263"/>
                    <a:pt x="88" y="263"/>
                  </a:cubicBezTo>
                  <a:cubicBezTo>
                    <a:pt x="88" y="263"/>
                    <a:pt x="87" y="263"/>
                    <a:pt x="86" y="263"/>
                  </a:cubicBezTo>
                  <a:cubicBezTo>
                    <a:pt x="85" y="263"/>
                    <a:pt x="83" y="263"/>
                    <a:pt x="81" y="263"/>
                  </a:cubicBezTo>
                  <a:cubicBezTo>
                    <a:pt x="76" y="263"/>
                    <a:pt x="71" y="263"/>
                    <a:pt x="64" y="262"/>
                  </a:cubicBezTo>
                  <a:cubicBezTo>
                    <a:pt x="58" y="261"/>
                    <a:pt x="51" y="256"/>
                    <a:pt x="46" y="251"/>
                  </a:cubicBezTo>
                  <a:cubicBezTo>
                    <a:pt x="43" y="248"/>
                    <a:pt x="41" y="246"/>
                    <a:pt x="39" y="244"/>
                  </a:cubicBezTo>
                  <a:cubicBezTo>
                    <a:pt x="38" y="243"/>
                    <a:pt x="38" y="242"/>
                    <a:pt x="37" y="242"/>
                  </a:cubicBezTo>
                  <a:cubicBezTo>
                    <a:pt x="37" y="241"/>
                    <a:pt x="36" y="241"/>
                    <a:pt x="36" y="241"/>
                  </a:cubicBezTo>
                  <a:cubicBezTo>
                    <a:pt x="36" y="241"/>
                    <a:pt x="36" y="241"/>
                    <a:pt x="36" y="241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0"/>
                    <a:pt x="31" y="238"/>
                    <a:pt x="27" y="238"/>
                  </a:cubicBezTo>
                  <a:cubicBezTo>
                    <a:pt x="26" y="238"/>
                    <a:pt x="22" y="236"/>
                    <a:pt x="18" y="234"/>
                  </a:cubicBezTo>
                  <a:cubicBezTo>
                    <a:pt x="14" y="232"/>
                    <a:pt x="9" y="228"/>
                    <a:pt x="5" y="224"/>
                  </a:cubicBezTo>
                  <a:cubicBezTo>
                    <a:pt x="3" y="221"/>
                    <a:pt x="2" y="219"/>
                    <a:pt x="2" y="216"/>
                  </a:cubicBezTo>
                  <a:cubicBezTo>
                    <a:pt x="2" y="213"/>
                    <a:pt x="3" y="209"/>
                    <a:pt x="5" y="207"/>
                  </a:cubicBezTo>
                  <a:cubicBezTo>
                    <a:pt x="5" y="206"/>
                    <a:pt x="6" y="205"/>
                    <a:pt x="6" y="204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203"/>
                    <a:pt x="6" y="203"/>
                    <a:pt x="6" y="203"/>
                  </a:cubicBezTo>
                  <a:cubicBezTo>
                    <a:pt x="6" y="203"/>
                    <a:pt x="14" y="204"/>
                    <a:pt x="19" y="204"/>
                  </a:cubicBezTo>
                  <a:cubicBezTo>
                    <a:pt x="20" y="204"/>
                    <a:pt x="21" y="204"/>
                    <a:pt x="22" y="204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2" y="203"/>
                    <a:pt x="24" y="203"/>
                    <a:pt x="25" y="202"/>
                  </a:cubicBezTo>
                  <a:cubicBezTo>
                    <a:pt x="30" y="200"/>
                    <a:pt x="37" y="196"/>
                    <a:pt x="43" y="194"/>
                  </a:cubicBezTo>
                  <a:cubicBezTo>
                    <a:pt x="43" y="194"/>
                    <a:pt x="43" y="194"/>
                    <a:pt x="43" y="194"/>
                  </a:cubicBezTo>
                  <a:cubicBezTo>
                    <a:pt x="51" y="191"/>
                    <a:pt x="58" y="187"/>
                    <a:pt x="63" y="182"/>
                  </a:cubicBezTo>
                  <a:cubicBezTo>
                    <a:pt x="63" y="182"/>
                    <a:pt x="63" y="182"/>
                    <a:pt x="63" y="182"/>
                  </a:cubicBezTo>
                  <a:cubicBezTo>
                    <a:pt x="66" y="180"/>
                    <a:pt x="72" y="173"/>
                    <a:pt x="79" y="165"/>
                  </a:cubicBezTo>
                  <a:cubicBezTo>
                    <a:pt x="85" y="157"/>
                    <a:pt x="92" y="148"/>
                    <a:pt x="95" y="144"/>
                  </a:cubicBezTo>
                  <a:cubicBezTo>
                    <a:pt x="99" y="139"/>
                    <a:pt x="104" y="131"/>
                    <a:pt x="109" y="122"/>
                  </a:cubicBezTo>
                  <a:cubicBezTo>
                    <a:pt x="114" y="114"/>
                    <a:pt x="119" y="106"/>
                    <a:pt x="123" y="103"/>
                  </a:cubicBezTo>
                  <a:cubicBezTo>
                    <a:pt x="126" y="100"/>
                    <a:pt x="127" y="97"/>
                    <a:pt x="127" y="93"/>
                  </a:cubicBezTo>
                  <a:cubicBezTo>
                    <a:pt x="127" y="87"/>
                    <a:pt x="124" y="81"/>
                    <a:pt x="121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0" y="72"/>
                    <a:pt x="119" y="70"/>
                    <a:pt x="118" y="69"/>
                  </a:cubicBezTo>
                  <a:cubicBezTo>
                    <a:pt x="117" y="68"/>
                    <a:pt x="116" y="67"/>
                    <a:pt x="115" y="67"/>
                  </a:cubicBezTo>
                  <a:cubicBezTo>
                    <a:pt x="113" y="67"/>
                    <a:pt x="111" y="68"/>
                    <a:pt x="109" y="69"/>
                  </a:cubicBezTo>
                  <a:cubicBezTo>
                    <a:pt x="109" y="69"/>
                    <a:pt x="109" y="69"/>
                    <a:pt x="109" y="69"/>
                  </a:cubicBezTo>
                  <a:cubicBezTo>
                    <a:pt x="108" y="69"/>
                    <a:pt x="107" y="69"/>
                    <a:pt x="106" y="69"/>
                  </a:cubicBezTo>
                  <a:cubicBezTo>
                    <a:pt x="100" y="69"/>
                    <a:pt x="90" y="67"/>
                    <a:pt x="86" y="65"/>
                  </a:cubicBezTo>
                  <a:cubicBezTo>
                    <a:pt x="87" y="65"/>
                    <a:pt x="87" y="65"/>
                    <a:pt x="87" y="65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5" y="64"/>
                    <a:pt x="85" y="64"/>
                    <a:pt x="84" y="64"/>
                  </a:cubicBezTo>
                  <a:cubicBezTo>
                    <a:pt x="83" y="64"/>
                    <a:pt x="82" y="64"/>
                    <a:pt x="82" y="64"/>
                  </a:cubicBezTo>
                  <a:cubicBezTo>
                    <a:pt x="81" y="65"/>
                    <a:pt x="79" y="65"/>
                    <a:pt x="76" y="66"/>
                  </a:cubicBezTo>
                  <a:cubicBezTo>
                    <a:pt x="74" y="66"/>
                    <a:pt x="70" y="67"/>
                    <a:pt x="63" y="67"/>
                  </a:cubicBezTo>
                  <a:cubicBezTo>
                    <a:pt x="42" y="67"/>
                    <a:pt x="21" y="53"/>
                    <a:pt x="14" y="42"/>
                  </a:cubicBezTo>
                  <a:cubicBezTo>
                    <a:pt x="13" y="39"/>
                    <a:pt x="12" y="35"/>
                    <a:pt x="12" y="32"/>
                  </a:cubicBezTo>
                  <a:cubicBezTo>
                    <a:pt x="12" y="27"/>
                    <a:pt x="13" y="23"/>
                    <a:pt x="15" y="19"/>
                  </a:cubicBezTo>
                  <a:cubicBezTo>
                    <a:pt x="16" y="17"/>
                    <a:pt x="17" y="16"/>
                    <a:pt x="17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24" y="14"/>
                    <a:pt x="25" y="14"/>
                    <a:pt x="27" y="14"/>
                  </a:cubicBezTo>
                  <a:cubicBezTo>
                    <a:pt x="36" y="14"/>
                    <a:pt x="48" y="1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5" y="13"/>
                    <a:pt x="61" y="13"/>
                    <a:pt x="67" y="13"/>
                  </a:cubicBezTo>
                  <a:cubicBezTo>
                    <a:pt x="71" y="13"/>
                    <a:pt x="74" y="13"/>
                    <a:pt x="76" y="13"/>
                  </a:cubicBezTo>
                  <a:cubicBezTo>
                    <a:pt x="76" y="13"/>
                    <a:pt x="76" y="13"/>
                    <a:pt x="76" y="13"/>
                  </a:cubicBezTo>
                  <a:cubicBezTo>
                    <a:pt x="77" y="14"/>
                    <a:pt x="80" y="14"/>
                    <a:pt x="84" y="14"/>
                  </a:cubicBezTo>
                  <a:cubicBezTo>
                    <a:pt x="98" y="14"/>
                    <a:pt x="125" y="12"/>
                    <a:pt x="146" y="10"/>
                  </a:cubicBezTo>
                  <a:cubicBezTo>
                    <a:pt x="151" y="10"/>
                    <a:pt x="157" y="10"/>
                    <a:pt x="163" y="10"/>
                  </a:cubicBezTo>
                  <a:cubicBezTo>
                    <a:pt x="190" y="10"/>
                    <a:pt x="227" y="14"/>
                    <a:pt x="238" y="16"/>
                  </a:cubicBezTo>
                  <a:cubicBezTo>
                    <a:pt x="241" y="17"/>
                    <a:pt x="244" y="17"/>
                    <a:pt x="247" y="17"/>
                  </a:cubicBezTo>
                  <a:cubicBezTo>
                    <a:pt x="254" y="17"/>
                    <a:pt x="260" y="14"/>
                    <a:pt x="268" y="12"/>
                  </a:cubicBezTo>
                  <a:cubicBezTo>
                    <a:pt x="275" y="10"/>
                    <a:pt x="295" y="6"/>
                    <a:pt x="309" y="2"/>
                  </a:cubicBezTo>
                  <a:cubicBezTo>
                    <a:pt x="308" y="1"/>
                    <a:pt x="308" y="1"/>
                    <a:pt x="308" y="1"/>
                  </a:cubicBezTo>
                  <a:cubicBezTo>
                    <a:pt x="308" y="2"/>
                    <a:pt x="308" y="2"/>
                    <a:pt x="308" y="2"/>
                  </a:cubicBezTo>
                  <a:lnTo>
                    <a:pt x="308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Freeform 227">
              <a:extLst>
                <a:ext uri="{FF2B5EF4-FFF2-40B4-BE49-F238E27FC236}">
                  <a16:creationId xmlns:a16="http://schemas.microsoft.com/office/drawing/2014/main" id="{A282EEBE-9109-4DC1-AD3D-142FFACF5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1881"/>
              <a:ext cx="116" cy="88"/>
            </a:xfrm>
            <a:custGeom>
              <a:avLst/>
              <a:gdLst>
                <a:gd name="T0" fmla="*/ 124 w 111"/>
                <a:gd name="T1" fmla="*/ 1 h 84"/>
                <a:gd name="T2" fmla="*/ 103 w 111"/>
                <a:gd name="T3" fmla="*/ 18 h 84"/>
                <a:gd name="T4" fmla="*/ 86 w 111"/>
                <a:gd name="T5" fmla="*/ 34 h 84"/>
                <a:gd name="T6" fmla="*/ 75 w 111"/>
                <a:gd name="T7" fmla="*/ 50 h 84"/>
                <a:gd name="T8" fmla="*/ 71 w 111"/>
                <a:gd name="T9" fmla="*/ 57 h 84"/>
                <a:gd name="T10" fmla="*/ 68 w 111"/>
                <a:gd name="T11" fmla="*/ 64 h 84"/>
                <a:gd name="T12" fmla="*/ 57 w 111"/>
                <a:gd name="T13" fmla="*/ 67 h 84"/>
                <a:gd name="T14" fmla="*/ 49 w 111"/>
                <a:gd name="T15" fmla="*/ 69 h 84"/>
                <a:gd name="T16" fmla="*/ 25 w 111"/>
                <a:gd name="T17" fmla="*/ 83 h 84"/>
                <a:gd name="T18" fmla="*/ 24 w 111"/>
                <a:gd name="T19" fmla="*/ 83 h 84"/>
                <a:gd name="T20" fmla="*/ 25 w 111"/>
                <a:gd name="T21" fmla="*/ 83 h 84"/>
                <a:gd name="T22" fmla="*/ 1 w 111"/>
                <a:gd name="T23" fmla="*/ 94 h 84"/>
                <a:gd name="T24" fmla="*/ 0 w 111"/>
                <a:gd name="T25" fmla="*/ 95 h 84"/>
                <a:gd name="T26" fmla="*/ 1 w 111"/>
                <a:gd name="T27" fmla="*/ 96 h 84"/>
                <a:gd name="T28" fmla="*/ 26 w 111"/>
                <a:gd name="T29" fmla="*/ 84 h 84"/>
                <a:gd name="T30" fmla="*/ 26 w 111"/>
                <a:gd name="T31" fmla="*/ 84 h 84"/>
                <a:gd name="T32" fmla="*/ 26 w 111"/>
                <a:gd name="T33" fmla="*/ 84 h 84"/>
                <a:gd name="T34" fmla="*/ 49 w 111"/>
                <a:gd name="T35" fmla="*/ 71 h 84"/>
                <a:gd name="T36" fmla="*/ 59 w 111"/>
                <a:gd name="T37" fmla="*/ 69 h 84"/>
                <a:gd name="T38" fmla="*/ 69 w 111"/>
                <a:gd name="T39" fmla="*/ 65 h 84"/>
                <a:gd name="T40" fmla="*/ 73 w 111"/>
                <a:gd name="T41" fmla="*/ 59 h 84"/>
                <a:gd name="T42" fmla="*/ 76 w 111"/>
                <a:gd name="T43" fmla="*/ 51 h 84"/>
                <a:gd name="T44" fmla="*/ 88 w 111"/>
                <a:gd name="T45" fmla="*/ 38 h 84"/>
                <a:gd name="T46" fmla="*/ 105 w 111"/>
                <a:gd name="T47" fmla="*/ 20 h 84"/>
                <a:gd name="T48" fmla="*/ 125 w 111"/>
                <a:gd name="T49" fmla="*/ 2 h 84"/>
                <a:gd name="T50" fmla="*/ 125 w 111"/>
                <a:gd name="T51" fmla="*/ 1 h 84"/>
                <a:gd name="T52" fmla="*/ 124 w 111"/>
                <a:gd name="T53" fmla="*/ 1 h 84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111"/>
                <a:gd name="T82" fmla="*/ 0 h 84"/>
                <a:gd name="T83" fmla="*/ 111 w 111"/>
                <a:gd name="T84" fmla="*/ 84 h 84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111" h="84">
                  <a:moveTo>
                    <a:pt x="109" y="1"/>
                  </a:moveTo>
                  <a:cubicBezTo>
                    <a:pt x="104" y="6"/>
                    <a:pt x="96" y="10"/>
                    <a:pt x="91" y="15"/>
                  </a:cubicBezTo>
                  <a:cubicBezTo>
                    <a:pt x="85" y="20"/>
                    <a:pt x="80" y="25"/>
                    <a:pt x="75" y="30"/>
                  </a:cubicBezTo>
                  <a:cubicBezTo>
                    <a:pt x="72" y="35"/>
                    <a:pt x="69" y="39"/>
                    <a:pt x="66" y="44"/>
                  </a:cubicBezTo>
                  <a:cubicBezTo>
                    <a:pt x="64" y="45"/>
                    <a:pt x="63" y="48"/>
                    <a:pt x="62" y="50"/>
                  </a:cubicBezTo>
                  <a:cubicBezTo>
                    <a:pt x="61" y="52"/>
                    <a:pt x="60" y="54"/>
                    <a:pt x="59" y="55"/>
                  </a:cubicBezTo>
                  <a:cubicBezTo>
                    <a:pt x="57" y="56"/>
                    <a:pt x="54" y="57"/>
                    <a:pt x="51" y="58"/>
                  </a:cubicBezTo>
                  <a:cubicBezTo>
                    <a:pt x="48" y="59"/>
                    <a:pt x="45" y="59"/>
                    <a:pt x="43" y="60"/>
                  </a:cubicBezTo>
                  <a:cubicBezTo>
                    <a:pt x="35" y="63"/>
                    <a:pt x="28" y="68"/>
                    <a:pt x="22" y="72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22" y="72"/>
                    <a:pt x="22" y="72"/>
                    <a:pt x="22" y="72"/>
                  </a:cubicBezTo>
                  <a:cubicBezTo>
                    <a:pt x="16" y="75"/>
                    <a:pt x="7" y="81"/>
                    <a:pt x="1" y="82"/>
                  </a:cubicBezTo>
                  <a:cubicBezTo>
                    <a:pt x="0" y="82"/>
                    <a:pt x="0" y="82"/>
                    <a:pt x="0" y="83"/>
                  </a:cubicBezTo>
                  <a:cubicBezTo>
                    <a:pt x="0" y="84"/>
                    <a:pt x="1" y="84"/>
                    <a:pt x="1" y="84"/>
                  </a:cubicBezTo>
                  <a:cubicBezTo>
                    <a:pt x="8" y="83"/>
                    <a:pt x="17" y="77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9" y="69"/>
                    <a:pt x="36" y="64"/>
                    <a:pt x="43" y="62"/>
                  </a:cubicBezTo>
                  <a:cubicBezTo>
                    <a:pt x="45" y="61"/>
                    <a:pt x="49" y="61"/>
                    <a:pt x="52" y="60"/>
                  </a:cubicBezTo>
                  <a:cubicBezTo>
                    <a:pt x="55" y="59"/>
                    <a:pt x="58" y="58"/>
                    <a:pt x="60" y="56"/>
                  </a:cubicBezTo>
                  <a:cubicBezTo>
                    <a:pt x="62" y="55"/>
                    <a:pt x="63" y="53"/>
                    <a:pt x="64" y="51"/>
                  </a:cubicBezTo>
                  <a:cubicBezTo>
                    <a:pt x="65" y="49"/>
                    <a:pt x="66" y="46"/>
                    <a:pt x="67" y="45"/>
                  </a:cubicBezTo>
                  <a:cubicBezTo>
                    <a:pt x="70" y="40"/>
                    <a:pt x="73" y="36"/>
                    <a:pt x="77" y="32"/>
                  </a:cubicBezTo>
                  <a:cubicBezTo>
                    <a:pt x="81" y="26"/>
                    <a:pt x="87" y="22"/>
                    <a:pt x="92" y="17"/>
                  </a:cubicBezTo>
                  <a:cubicBezTo>
                    <a:pt x="98" y="12"/>
                    <a:pt x="105" y="8"/>
                    <a:pt x="110" y="2"/>
                  </a:cubicBezTo>
                  <a:cubicBezTo>
                    <a:pt x="111" y="2"/>
                    <a:pt x="111" y="1"/>
                    <a:pt x="110" y="1"/>
                  </a:cubicBezTo>
                  <a:cubicBezTo>
                    <a:pt x="110" y="0"/>
                    <a:pt x="109" y="0"/>
                    <a:pt x="109" y="1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Freeform 228">
              <a:extLst>
                <a:ext uri="{FF2B5EF4-FFF2-40B4-BE49-F238E27FC236}">
                  <a16:creationId xmlns:a16="http://schemas.microsoft.com/office/drawing/2014/main" id="{0C632AD7-5A09-4C33-A66B-C30247FF3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1874"/>
              <a:ext cx="4" cy="4"/>
            </a:xfrm>
            <a:custGeom>
              <a:avLst/>
              <a:gdLst>
                <a:gd name="T0" fmla="*/ 2 w 4"/>
                <a:gd name="T1" fmla="*/ 3 h 4"/>
                <a:gd name="T2" fmla="*/ 4 w 4"/>
                <a:gd name="T3" fmla="*/ 2 h 4"/>
                <a:gd name="T4" fmla="*/ 4 w 4"/>
                <a:gd name="T5" fmla="*/ 1 h 4"/>
                <a:gd name="T6" fmla="*/ 3 w 4"/>
                <a:gd name="T7" fmla="*/ 0 h 4"/>
                <a:gd name="T8" fmla="*/ 1 w 4"/>
                <a:gd name="T9" fmla="*/ 2 h 4"/>
                <a:gd name="T10" fmla="*/ 1 w 4"/>
                <a:gd name="T11" fmla="*/ 4 h 4"/>
                <a:gd name="T12" fmla="*/ 2 w 4"/>
                <a:gd name="T13" fmla="*/ 3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"/>
                <a:gd name="T23" fmla="*/ 4 w 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">
                  <a:moveTo>
                    <a:pt x="2" y="3"/>
                  </a:move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229">
              <a:extLst>
                <a:ext uri="{FF2B5EF4-FFF2-40B4-BE49-F238E27FC236}">
                  <a16:creationId xmlns:a16="http://schemas.microsoft.com/office/drawing/2014/main" id="{E0AB26FA-6B52-44DB-A907-F4AC077C8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910"/>
              <a:ext cx="127" cy="89"/>
            </a:xfrm>
            <a:custGeom>
              <a:avLst/>
              <a:gdLst>
                <a:gd name="T0" fmla="*/ 137 w 121"/>
                <a:gd name="T1" fmla="*/ 0 h 85"/>
                <a:gd name="T2" fmla="*/ 125 w 121"/>
                <a:gd name="T3" fmla="*/ 10 h 85"/>
                <a:gd name="T4" fmla="*/ 113 w 121"/>
                <a:gd name="T5" fmla="*/ 24 h 85"/>
                <a:gd name="T6" fmla="*/ 92 w 121"/>
                <a:gd name="T7" fmla="*/ 48 h 85"/>
                <a:gd name="T8" fmla="*/ 63 w 121"/>
                <a:gd name="T9" fmla="*/ 83 h 85"/>
                <a:gd name="T10" fmla="*/ 63 w 121"/>
                <a:gd name="T11" fmla="*/ 83 h 85"/>
                <a:gd name="T12" fmla="*/ 63 w 121"/>
                <a:gd name="T13" fmla="*/ 83 h 85"/>
                <a:gd name="T14" fmla="*/ 33 w 121"/>
                <a:gd name="T15" fmla="*/ 92 h 85"/>
                <a:gd name="T16" fmla="*/ 1 w 121"/>
                <a:gd name="T17" fmla="*/ 95 h 85"/>
                <a:gd name="T18" fmla="*/ 1 w 121"/>
                <a:gd name="T19" fmla="*/ 96 h 85"/>
                <a:gd name="T20" fmla="*/ 2 w 121"/>
                <a:gd name="T21" fmla="*/ 97 h 85"/>
                <a:gd name="T22" fmla="*/ 33 w 121"/>
                <a:gd name="T23" fmla="*/ 94 h 85"/>
                <a:gd name="T24" fmla="*/ 64 w 121"/>
                <a:gd name="T25" fmla="*/ 85 h 85"/>
                <a:gd name="T26" fmla="*/ 64 w 121"/>
                <a:gd name="T27" fmla="*/ 85 h 85"/>
                <a:gd name="T28" fmla="*/ 64 w 121"/>
                <a:gd name="T29" fmla="*/ 85 h 85"/>
                <a:gd name="T30" fmla="*/ 93 w 121"/>
                <a:gd name="T31" fmla="*/ 49 h 85"/>
                <a:gd name="T32" fmla="*/ 114 w 121"/>
                <a:gd name="T33" fmla="*/ 26 h 85"/>
                <a:gd name="T34" fmla="*/ 126 w 121"/>
                <a:gd name="T35" fmla="*/ 14 h 85"/>
                <a:gd name="T36" fmla="*/ 139 w 121"/>
                <a:gd name="T37" fmla="*/ 2 h 85"/>
                <a:gd name="T38" fmla="*/ 139 w 121"/>
                <a:gd name="T39" fmla="*/ 0 h 85"/>
                <a:gd name="T40" fmla="*/ 137 w 121"/>
                <a:gd name="T41" fmla="*/ 0 h 8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1"/>
                <a:gd name="T64" fmla="*/ 0 h 85"/>
                <a:gd name="T65" fmla="*/ 121 w 121"/>
                <a:gd name="T66" fmla="*/ 85 h 8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1" h="85">
                  <a:moveTo>
                    <a:pt x="119" y="0"/>
                  </a:moveTo>
                  <a:cubicBezTo>
                    <a:pt x="116" y="4"/>
                    <a:pt x="111" y="6"/>
                    <a:pt x="108" y="10"/>
                  </a:cubicBezTo>
                  <a:cubicBezTo>
                    <a:pt x="104" y="13"/>
                    <a:pt x="101" y="18"/>
                    <a:pt x="98" y="21"/>
                  </a:cubicBezTo>
                  <a:cubicBezTo>
                    <a:pt x="91" y="28"/>
                    <a:pt x="85" y="35"/>
                    <a:pt x="80" y="42"/>
                  </a:cubicBezTo>
                  <a:cubicBezTo>
                    <a:pt x="72" y="52"/>
                    <a:pt x="64" y="65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54" y="72"/>
                    <a:pt x="54" y="72"/>
                    <a:pt x="54" y="72"/>
                  </a:cubicBezTo>
                  <a:cubicBezTo>
                    <a:pt x="46" y="77"/>
                    <a:pt x="38" y="78"/>
                    <a:pt x="29" y="80"/>
                  </a:cubicBezTo>
                  <a:cubicBezTo>
                    <a:pt x="20" y="82"/>
                    <a:pt x="11" y="82"/>
                    <a:pt x="1" y="83"/>
                  </a:cubicBezTo>
                  <a:cubicBezTo>
                    <a:pt x="1" y="83"/>
                    <a:pt x="0" y="84"/>
                    <a:pt x="1" y="84"/>
                  </a:cubicBezTo>
                  <a:cubicBezTo>
                    <a:pt x="1" y="85"/>
                    <a:pt x="1" y="85"/>
                    <a:pt x="2" y="85"/>
                  </a:cubicBezTo>
                  <a:cubicBezTo>
                    <a:pt x="11" y="84"/>
                    <a:pt x="20" y="84"/>
                    <a:pt x="29" y="82"/>
                  </a:cubicBezTo>
                  <a:cubicBezTo>
                    <a:pt x="38" y="80"/>
                    <a:pt x="47" y="79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66" y="66"/>
                    <a:pt x="73" y="53"/>
                    <a:pt x="81" y="43"/>
                  </a:cubicBezTo>
                  <a:cubicBezTo>
                    <a:pt x="87" y="36"/>
                    <a:pt x="93" y="29"/>
                    <a:pt x="99" y="23"/>
                  </a:cubicBezTo>
                  <a:cubicBezTo>
                    <a:pt x="103" y="19"/>
                    <a:pt x="106" y="15"/>
                    <a:pt x="109" y="11"/>
                  </a:cubicBezTo>
                  <a:cubicBezTo>
                    <a:pt x="112" y="8"/>
                    <a:pt x="117" y="5"/>
                    <a:pt x="120" y="2"/>
                  </a:cubicBezTo>
                  <a:cubicBezTo>
                    <a:pt x="121" y="1"/>
                    <a:pt x="121" y="1"/>
                    <a:pt x="120" y="0"/>
                  </a:cubicBezTo>
                  <a:cubicBezTo>
                    <a:pt x="120" y="0"/>
                    <a:pt x="119" y="0"/>
                    <a:pt x="119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6" name="Freeform 230">
              <a:extLst>
                <a:ext uri="{FF2B5EF4-FFF2-40B4-BE49-F238E27FC236}">
                  <a16:creationId xmlns:a16="http://schemas.microsoft.com/office/drawing/2014/main" id="{0F5CB0F0-E7F9-4B0D-A9AF-618AEBD4A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010"/>
              <a:ext cx="29" cy="5"/>
            </a:xfrm>
            <a:custGeom>
              <a:avLst/>
              <a:gdLst>
                <a:gd name="T0" fmla="*/ 2 w 28"/>
                <a:gd name="T1" fmla="*/ 6 h 4"/>
                <a:gd name="T2" fmla="*/ 9 w 28"/>
                <a:gd name="T3" fmla="*/ 5 h 4"/>
                <a:gd name="T4" fmla="*/ 18 w 28"/>
                <a:gd name="T5" fmla="*/ 5 h 4"/>
                <a:gd name="T6" fmla="*/ 18 w 28"/>
                <a:gd name="T7" fmla="*/ 5 h 4"/>
                <a:gd name="T8" fmla="*/ 30 w 28"/>
                <a:gd name="T9" fmla="*/ 8 h 4"/>
                <a:gd name="T10" fmla="*/ 31 w 28"/>
                <a:gd name="T11" fmla="*/ 6 h 4"/>
                <a:gd name="T12" fmla="*/ 30 w 28"/>
                <a:gd name="T13" fmla="*/ 5 h 4"/>
                <a:gd name="T14" fmla="*/ 18 w 28"/>
                <a:gd name="T15" fmla="*/ 0 h 4"/>
                <a:gd name="T16" fmla="*/ 18 w 28"/>
                <a:gd name="T17" fmla="*/ 0 h 4"/>
                <a:gd name="T18" fmla="*/ 9 w 28"/>
                <a:gd name="T19" fmla="*/ 0 h 4"/>
                <a:gd name="T20" fmla="*/ 1 w 28"/>
                <a:gd name="T21" fmla="*/ 1 h 4"/>
                <a:gd name="T22" fmla="*/ 0 w 28"/>
                <a:gd name="T23" fmla="*/ 6 h 4"/>
                <a:gd name="T24" fmla="*/ 2 w 28"/>
                <a:gd name="T25" fmla="*/ 6 h 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"/>
                <a:gd name="T40" fmla="*/ 0 h 4"/>
                <a:gd name="T41" fmla="*/ 28 w 28"/>
                <a:gd name="T42" fmla="*/ 4 h 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" h="4">
                  <a:moveTo>
                    <a:pt x="2" y="3"/>
                  </a:moveTo>
                  <a:cubicBezTo>
                    <a:pt x="3" y="3"/>
                    <a:pt x="6" y="2"/>
                    <a:pt x="9" y="2"/>
                  </a:cubicBezTo>
                  <a:cubicBezTo>
                    <a:pt x="11" y="2"/>
                    <a:pt x="13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9" y="2"/>
                    <a:pt x="22" y="3"/>
                    <a:pt x="27" y="4"/>
                  </a:cubicBezTo>
                  <a:cubicBezTo>
                    <a:pt x="27" y="4"/>
                    <a:pt x="28" y="3"/>
                    <a:pt x="28" y="3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3" y="1"/>
                    <a:pt x="19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6" y="0"/>
                    <a:pt x="3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Freeform 231">
              <a:extLst>
                <a:ext uri="{FF2B5EF4-FFF2-40B4-BE49-F238E27FC236}">
                  <a16:creationId xmlns:a16="http://schemas.microsoft.com/office/drawing/2014/main" id="{71C09B7F-C89A-4348-A053-BA13B9765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969"/>
              <a:ext cx="60" cy="47"/>
            </a:xfrm>
            <a:custGeom>
              <a:avLst/>
              <a:gdLst>
                <a:gd name="T0" fmla="*/ 1 w 57"/>
                <a:gd name="T1" fmla="*/ 51 h 45"/>
                <a:gd name="T2" fmla="*/ 13 w 57"/>
                <a:gd name="T3" fmla="*/ 50 h 45"/>
                <a:gd name="T4" fmla="*/ 22 w 57"/>
                <a:gd name="T5" fmla="*/ 48 h 45"/>
                <a:gd name="T6" fmla="*/ 27 w 57"/>
                <a:gd name="T7" fmla="*/ 42 h 45"/>
                <a:gd name="T8" fmla="*/ 31 w 57"/>
                <a:gd name="T9" fmla="*/ 32 h 45"/>
                <a:gd name="T10" fmla="*/ 66 w 57"/>
                <a:gd name="T11" fmla="*/ 2 h 45"/>
                <a:gd name="T12" fmla="*/ 66 w 57"/>
                <a:gd name="T13" fmla="*/ 0 h 45"/>
                <a:gd name="T14" fmla="*/ 64 w 57"/>
                <a:gd name="T15" fmla="*/ 0 h 45"/>
                <a:gd name="T16" fmla="*/ 29 w 57"/>
                <a:gd name="T17" fmla="*/ 31 h 45"/>
                <a:gd name="T18" fmla="*/ 25 w 57"/>
                <a:gd name="T19" fmla="*/ 41 h 45"/>
                <a:gd name="T20" fmla="*/ 21 w 57"/>
                <a:gd name="T21" fmla="*/ 46 h 45"/>
                <a:gd name="T22" fmla="*/ 13 w 57"/>
                <a:gd name="T23" fmla="*/ 48 h 45"/>
                <a:gd name="T24" fmla="*/ 1 w 57"/>
                <a:gd name="T25" fmla="*/ 49 h 45"/>
                <a:gd name="T26" fmla="*/ 0 w 57"/>
                <a:gd name="T27" fmla="*/ 50 h 45"/>
                <a:gd name="T28" fmla="*/ 1 w 57"/>
                <a:gd name="T29" fmla="*/ 51 h 4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7"/>
                <a:gd name="T46" fmla="*/ 0 h 45"/>
                <a:gd name="T47" fmla="*/ 57 w 57"/>
                <a:gd name="T48" fmla="*/ 45 h 4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7" h="45">
                  <a:moveTo>
                    <a:pt x="1" y="45"/>
                  </a:moveTo>
                  <a:cubicBezTo>
                    <a:pt x="4" y="44"/>
                    <a:pt x="7" y="45"/>
                    <a:pt x="10" y="44"/>
                  </a:cubicBezTo>
                  <a:cubicBezTo>
                    <a:pt x="13" y="44"/>
                    <a:pt x="16" y="44"/>
                    <a:pt x="19" y="42"/>
                  </a:cubicBezTo>
                  <a:cubicBezTo>
                    <a:pt x="21" y="41"/>
                    <a:pt x="23" y="38"/>
                    <a:pt x="24" y="36"/>
                  </a:cubicBezTo>
                  <a:cubicBezTo>
                    <a:pt x="25" y="33"/>
                    <a:pt x="26" y="31"/>
                    <a:pt x="27" y="29"/>
                  </a:cubicBezTo>
                  <a:cubicBezTo>
                    <a:pt x="35" y="19"/>
                    <a:pt x="48" y="11"/>
                    <a:pt x="57" y="2"/>
                  </a:cubicBezTo>
                  <a:cubicBezTo>
                    <a:pt x="57" y="1"/>
                    <a:pt x="57" y="1"/>
                    <a:pt x="57" y="0"/>
                  </a:cubicBezTo>
                  <a:cubicBezTo>
                    <a:pt x="56" y="0"/>
                    <a:pt x="56" y="0"/>
                    <a:pt x="55" y="0"/>
                  </a:cubicBezTo>
                  <a:cubicBezTo>
                    <a:pt x="46" y="9"/>
                    <a:pt x="34" y="17"/>
                    <a:pt x="26" y="28"/>
                  </a:cubicBezTo>
                  <a:cubicBezTo>
                    <a:pt x="24" y="30"/>
                    <a:pt x="23" y="33"/>
                    <a:pt x="22" y="35"/>
                  </a:cubicBezTo>
                  <a:cubicBezTo>
                    <a:pt x="21" y="37"/>
                    <a:pt x="20" y="39"/>
                    <a:pt x="18" y="40"/>
                  </a:cubicBezTo>
                  <a:cubicBezTo>
                    <a:pt x="16" y="42"/>
                    <a:pt x="13" y="42"/>
                    <a:pt x="10" y="42"/>
                  </a:cubicBezTo>
                  <a:cubicBezTo>
                    <a:pt x="7" y="43"/>
                    <a:pt x="4" y="42"/>
                    <a:pt x="1" y="43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Freeform 232">
              <a:extLst>
                <a:ext uri="{FF2B5EF4-FFF2-40B4-BE49-F238E27FC236}">
                  <a16:creationId xmlns:a16="http://schemas.microsoft.com/office/drawing/2014/main" id="{02160885-7D01-48ED-9818-E01B6E3C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1949"/>
              <a:ext cx="12" cy="11"/>
            </a:xfrm>
            <a:custGeom>
              <a:avLst/>
              <a:gdLst>
                <a:gd name="T0" fmla="*/ 2 w 11"/>
                <a:gd name="T1" fmla="*/ 10 h 11"/>
                <a:gd name="T2" fmla="*/ 13 w 11"/>
                <a:gd name="T3" fmla="*/ 2 h 11"/>
                <a:gd name="T4" fmla="*/ 13 w 11"/>
                <a:gd name="T5" fmla="*/ 0 h 11"/>
                <a:gd name="T6" fmla="*/ 12 w 11"/>
                <a:gd name="T7" fmla="*/ 1 h 11"/>
                <a:gd name="T8" fmla="*/ 1 w 11"/>
                <a:gd name="T9" fmla="*/ 9 h 11"/>
                <a:gd name="T10" fmla="*/ 1 w 11"/>
                <a:gd name="T11" fmla="*/ 10 h 11"/>
                <a:gd name="T12" fmla="*/ 2 w 11"/>
                <a:gd name="T13" fmla="*/ 1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1"/>
                <a:gd name="T23" fmla="*/ 11 w 11"/>
                <a:gd name="T24" fmla="*/ 11 h 1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1">
                  <a:moveTo>
                    <a:pt x="2" y="10"/>
                  </a:moveTo>
                  <a:cubicBezTo>
                    <a:pt x="4" y="8"/>
                    <a:pt x="8" y="5"/>
                    <a:pt x="10" y="2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7" y="3"/>
                    <a:pt x="3" y="7"/>
                    <a:pt x="1" y="9"/>
                  </a:cubicBezTo>
                  <a:cubicBezTo>
                    <a:pt x="0" y="9"/>
                    <a:pt x="0" y="10"/>
                    <a:pt x="1" y="10"/>
                  </a:cubicBezTo>
                  <a:cubicBezTo>
                    <a:pt x="1" y="11"/>
                    <a:pt x="2" y="11"/>
                    <a:pt x="2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233">
              <a:extLst>
                <a:ext uri="{FF2B5EF4-FFF2-40B4-BE49-F238E27FC236}">
                  <a16:creationId xmlns:a16="http://schemas.microsoft.com/office/drawing/2014/main" id="{57767F0E-A169-45DD-AD36-975AE366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735"/>
              <a:ext cx="36" cy="20"/>
            </a:xfrm>
            <a:custGeom>
              <a:avLst/>
              <a:gdLst>
                <a:gd name="T0" fmla="*/ 0 w 34"/>
                <a:gd name="T1" fmla="*/ 1 h 19"/>
                <a:gd name="T2" fmla="*/ 3 w 34"/>
                <a:gd name="T3" fmla="*/ 16 h 19"/>
                <a:gd name="T4" fmla="*/ 17 w 34"/>
                <a:gd name="T5" fmla="*/ 22 h 19"/>
                <a:gd name="T6" fmla="*/ 17 w 34"/>
                <a:gd name="T7" fmla="*/ 22 h 19"/>
                <a:gd name="T8" fmla="*/ 23 w 34"/>
                <a:gd name="T9" fmla="*/ 22 h 19"/>
                <a:gd name="T10" fmla="*/ 35 w 34"/>
                <a:gd name="T11" fmla="*/ 21 h 19"/>
                <a:gd name="T12" fmla="*/ 40 w 34"/>
                <a:gd name="T13" fmla="*/ 16 h 19"/>
                <a:gd name="T14" fmla="*/ 40 w 34"/>
                <a:gd name="T15" fmla="*/ 16 h 19"/>
                <a:gd name="T16" fmla="*/ 40 w 34"/>
                <a:gd name="T17" fmla="*/ 15 h 19"/>
                <a:gd name="T18" fmla="*/ 39 w 34"/>
                <a:gd name="T19" fmla="*/ 4 h 19"/>
                <a:gd name="T20" fmla="*/ 38 w 34"/>
                <a:gd name="T21" fmla="*/ 1 h 19"/>
                <a:gd name="T22" fmla="*/ 35 w 34"/>
                <a:gd name="T23" fmla="*/ 0 h 19"/>
                <a:gd name="T24" fmla="*/ 35 w 34"/>
                <a:gd name="T25" fmla="*/ 0 h 19"/>
                <a:gd name="T26" fmla="*/ 34 w 34"/>
                <a:gd name="T27" fmla="*/ 0 h 19"/>
                <a:gd name="T28" fmla="*/ 35 w 34"/>
                <a:gd name="T29" fmla="*/ 1 h 19"/>
                <a:gd name="T30" fmla="*/ 35 w 34"/>
                <a:gd name="T31" fmla="*/ 1 h 19"/>
                <a:gd name="T32" fmla="*/ 37 w 34"/>
                <a:gd name="T33" fmla="*/ 2 h 19"/>
                <a:gd name="T34" fmla="*/ 39 w 34"/>
                <a:gd name="T35" fmla="*/ 15 h 19"/>
                <a:gd name="T36" fmla="*/ 39 w 34"/>
                <a:gd name="T37" fmla="*/ 16 h 19"/>
                <a:gd name="T38" fmla="*/ 39 w 34"/>
                <a:gd name="T39" fmla="*/ 16 h 19"/>
                <a:gd name="T40" fmla="*/ 39 w 34"/>
                <a:gd name="T41" fmla="*/ 16 h 19"/>
                <a:gd name="T42" fmla="*/ 35 w 34"/>
                <a:gd name="T43" fmla="*/ 20 h 19"/>
                <a:gd name="T44" fmla="*/ 23 w 34"/>
                <a:gd name="T45" fmla="*/ 21 h 19"/>
                <a:gd name="T46" fmla="*/ 18 w 34"/>
                <a:gd name="T47" fmla="*/ 21 h 19"/>
                <a:gd name="T48" fmla="*/ 18 w 34"/>
                <a:gd name="T49" fmla="*/ 21 h 19"/>
                <a:gd name="T50" fmla="*/ 4 w 34"/>
                <a:gd name="T51" fmla="*/ 15 h 19"/>
                <a:gd name="T52" fmla="*/ 1 w 34"/>
                <a:gd name="T53" fmla="*/ 1 h 19"/>
                <a:gd name="T54" fmla="*/ 1 w 34"/>
                <a:gd name="T55" fmla="*/ 0 h 19"/>
                <a:gd name="T56" fmla="*/ 0 w 34"/>
                <a:gd name="T57" fmla="*/ 1 h 1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4"/>
                <a:gd name="T88" fmla="*/ 0 h 19"/>
                <a:gd name="T89" fmla="*/ 34 w 34"/>
                <a:gd name="T90" fmla="*/ 19 h 1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4" h="19">
                  <a:moveTo>
                    <a:pt x="0" y="1"/>
                  </a:moveTo>
                  <a:cubicBezTo>
                    <a:pt x="1" y="5"/>
                    <a:pt x="1" y="9"/>
                    <a:pt x="3" y="13"/>
                  </a:cubicBezTo>
                  <a:cubicBezTo>
                    <a:pt x="6" y="17"/>
                    <a:pt x="10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6" y="19"/>
                    <a:pt x="18" y="19"/>
                    <a:pt x="20" y="19"/>
                  </a:cubicBezTo>
                  <a:cubicBezTo>
                    <a:pt x="23" y="19"/>
                    <a:pt x="26" y="19"/>
                    <a:pt x="29" y="18"/>
                  </a:cubicBezTo>
                  <a:cubicBezTo>
                    <a:pt x="32" y="17"/>
                    <a:pt x="34" y="16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0"/>
                    <a:pt x="34" y="7"/>
                    <a:pt x="33" y="4"/>
                  </a:cubicBezTo>
                  <a:cubicBezTo>
                    <a:pt x="33" y="3"/>
                    <a:pt x="32" y="2"/>
                    <a:pt x="32" y="1"/>
                  </a:cubicBezTo>
                  <a:cubicBezTo>
                    <a:pt x="31" y="0"/>
                    <a:pt x="30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1" y="2"/>
                  </a:cubicBezTo>
                  <a:cubicBezTo>
                    <a:pt x="32" y="4"/>
                    <a:pt x="33" y="9"/>
                    <a:pt x="33" y="12"/>
                  </a:cubicBezTo>
                  <a:cubicBezTo>
                    <a:pt x="33" y="12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5"/>
                    <a:pt x="31" y="17"/>
                    <a:pt x="29" y="17"/>
                  </a:cubicBezTo>
                  <a:cubicBezTo>
                    <a:pt x="26" y="18"/>
                    <a:pt x="23" y="18"/>
                    <a:pt x="20" y="18"/>
                  </a:cubicBezTo>
                  <a:cubicBezTo>
                    <a:pt x="18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0" y="17"/>
                    <a:pt x="7" y="16"/>
                    <a:pt x="4" y="12"/>
                  </a:cubicBezTo>
                  <a:cubicBezTo>
                    <a:pt x="2" y="8"/>
                    <a:pt x="2" y="5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234">
              <a:extLst>
                <a:ext uri="{FF2B5EF4-FFF2-40B4-BE49-F238E27FC236}">
                  <a16:creationId xmlns:a16="http://schemas.microsoft.com/office/drawing/2014/main" id="{05B6DE2F-5BB1-4EDA-89CD-EBB65B416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5" y="1229"/>
              <a:ext cx="482" cy="718"/>
            </a:xfrm>
            <a:custGeom>
              <a:avLst/>
              <a:gdLst>
                <a:gd name="T0" fmla="*/ 0 w 461"/>
                <a:gd name="T1" fmla="*/ 536 h 688"/>
                <a:gd name="T2" fmla="*/ 101 w 461"/>
                <a:gd name="T3" fmla="*/ 677 h 688"/>
                <a:gd name="T4" fmla="*/ 19 w 461"/>
                <a:gd name="T5" fmla="*/ 698 h 688"/>
                <a:gd name="T6" fmla="*/ 123 w 461"/>
                <a:gd name="T7" fmla="*/ 750 h 688"/>
                <a:gd name="T8" fmla="*/ 131 w 461"/>
                <a:gd name="T9" fmla="*/ 777 h 688"/>
                <a:gd name="T10" fmla="*/ 161 w 461"/>
                <a:gd name="T11" fmla="*/ 747 h 688"/>
                <a:gd name="T12" fmla="*/ 178 w 461"/>
                <a:gd name="T13" fmla="*/ 721 h 688"/>
                <a:gd name="T14" fmla="*/ 394 w 461"/>
                <a:gd name="T15" fmla="*/ 607 h 688"/>
                <a:gd name="T16" fmla="*/ 480 w 461"/>
                <a:gd name="T17" fmla="*/ 545 h 688"/>
                <a:gd name="T18" fmla="*/ 520 w 461"/>
                <a:gd name="T19" fmla="*/ 516 h 688"/>
                <a:gd name="T20" fmla="*/ 523 w 461"/>
                <a:gd name="T21" fmla="*/ 474 h 688"/>
                <a:gd name="T22" fmla="*/ 517 w 461"/>
                <a:gd name="T23" fmla="*/ 418 h 688"/>
                <a:gd name="T24" fmla="*/ 513 w 461"/>
                <a:gd name="T25" fmla="*/ 353 h 688"/>
                <a:gd name="T26" fmla="*/ 504 w 461"/>
                <a:gd name="T27" fmla="*/ 303 h 688"/>
                <a:gd name="T28" fmla="*/ 497 w 461"/>
                <a:gd name="T29" fmla="*/ 239 h 688"/>
                <a:gd name="T30" fmla="*/ 483 w 461"/>
                <a:gd name="T31" fmla="*/ 204 h 688"/>
                <a:gd name="T32" fmla="*/ 478 w 461"/>
                <a:gd name="T33" fmla="*/ 109 h 688"/>
                <a:gd name="T34" fmla="*/ 343 w 461"/>
                <a:gd name="T35" fmla="*/ 19 h 688"/>
                <a:gd name="T36" fmla="*/ 199 w 461"/>
                <a:gd name="T37" fmla="*/ 434 h 688"/>
                <a:gd name="T38" fmla="*/ 116 w 461"/>
                <a:gd name="T39" fmla="*/ 475 h 688"/>
                <a:gd name="T40" fmla="*/ 47 w 461"/>
                <a:gd name="T41" fmla="*/ 519 h 688"/>
                <a:gd name="T42" fmla="*/ 0 w 461"/>
                <a:gd name="T43" fmla="*/ 536 h 68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61"/>
                <a:gd name="T67" fmla="*/ 0 h 688"/>
                <a:gd name="T68" fmla="*/ 461 w 461"/>
                <a:gd name="T69" fmla="*/ 688 h 68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61" h="688">
                  <a:moveTo>
                    <a:pt x="0" y="472"/>
                  </a:moveTo>
                  <a:cubicBezTo>
                    <a:pt x="0" y="472"/>
                    <a:pt x="47" y="496"/>
                    <a:pt x="89" y="596"/>
                  </a:cubicBezTo>
                  <a:cubicBezTo>
                    <a:pt x="89" y="596"/>
                    <a:pt x="70" y="592"/>
                    <a:pt x="16" y="614"/>
                  </a:cubicBezTo>
                  <a:cubicBezTo>
                    <a:pt x="16" y="614"/>
                    <a:pt x="52" y="688"/>
                    <a:pt x="108" y="660"/>
                  </a:cubicBezTo>
                  <a:cubicBezTo>
                    <a:pt x="108" y="660"/>
                    <a:pt x="115" y="675"/>
                    <a:pt x="115" y="684"/>
                  </a:cubicBezTo>
                  <a:cubicBezTo>
                    <a:pt x="115" y="684"/>
                    <a:pt x="136" y="665"/>
                    <a:pt x="141" y="657"/>
                  </a:cubicBezTo>
                  <a:cubicBezTo>
                    <a:pt x="145" y="648"/>
                    <a:pt x="146" y="637"/>
                    <a:pt x="156" y="634"/>
                  </a:cubicBezTo>
                  <a:cubicBezTo>
                    <a:pt x="167" y="631"/>
                    <a:pt x="319" y="555"/>
                    <a:pt x="345" y="535"/>
                  </a:cubicBezTo>
                  <a:cubicBezTo>
                    <a:pt x="371" y="515"/>
                    <a:pt x="410" y="484"/>
                    <a:pt x="420" y="479"/>
                  </a:cubicBezTo>
                  <a:cubicBezTo>
                    <a:pt x="430" y="474"/>
                    <a:pt x="446" y="465"/>
                    <a:pt x="454" y="453"/>
                  </a:cubicBezTo>
                  <a:cubicBezTo>
                    <a:pt x="461" y="441"/>
                    <a:pt x="458" y="428"/>
                    <a:pt x="457" y="417"/>
                  </a:cubicBezTo>
                  <a:cubicBezTo>
                    <a:pt x="456" y="406"/>
                    <a:pt x="450" y="377"/>
                    <a:pt x="451" y="368"/>
                  </a:cubicBezTo>
                  <a:cubicBezTo>
                    <a:pt x="452" y="358"/>
                    <a:pt x="454" y="332"/>
                    <a:pt x="450" y="310"/>
                  </a:cubicBezTo>
                  <a:cubicBezTo>
                    <a:pt x="445" y="288"/>
                    <a:pt x="440" y="290"/>
                    <a:pt x="441" y="266"/>
                  </a:cubicBezTo>
                  <a:cubicBezTo>
                    <a:pt x="442" y="242"/>
                    <a:pt x="442" y="224"/>
                    <a:pt x="434" y="210"/>
                  </a:cubicBezTo>
                  <a:cubicBezTo>
                    <a:pt x="426" y="196"/>
                    <a:pt x="421" y="193"/>
                    <a:pt x="423" y="179"/>
                  </a:cubicBezTo>
                  <a:cubicBezTo>
                    <a:pt x="425" y="165"/>
                    <a:pt x="424" y="116"/>
                    <a:pt x="418" y="96"/>
                  </a:cubicBezTo>
                  <a:cubicBezTo>
                    <a:pt x="411" y="76"/>
                    <a:pt x="401" y="0"/>
                    <a:pt x="300" y="16"/>
                  </a:cubicBezTo>
                  <a:cubicBezTo>
                    <a:pt x="174" y="382"/>
                    <a:pt x="174" y="382"/>
                    <a:pt x="174" y="382"/>
                  </a:cubicBezTo>
                  <a:cubicBezTo>
                    <a:pt x="174" y="382"/>
                    <a:pt x="115" y="408"/>
                    <a:pt x="101" y="418"/>
                  </a:cubicBezTo>
                  <a:cubicBezTo>
                    <a:pt x="87" y="427"/>
                    <a:pt x="52" y="453"/>
                    <a:pt x="41" y="456"/>
                  </a:cubicBezTo>
                  <a:cubicBezTo>
                    <a:pt x="30" y="458"/>
                    <a:pt x="0" y="472"/>
                    <a:pt x="0" y="472"/>
                  </a:cubicBezTo>
                  <a:close/>
                </a:path>
              </a:pathLst>
            </a:custGeom>
            <a:solidFill>
              <a:srgbClr val="598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235">
              <a:extLst>
                <a:ext uri="{FF2B5EF4-FFF2-40B4-BE49-F238E27FC236}">
                  <a16:creationId xmlns:a16="http://schemas.microsoft.com/office/drawing/2014/main" id="{FBA08937-871F-46FC-81C3-6270F5553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2" y="1243"/>
              <a:ext cx="482" cy="702"/>
            </a:xfrm>
            <a:custGeom>
              <a:avLst/>
              <a:gdLst>
                <a:gd name="T0" fmla="*/ 3 w 462"/>
                <a:gd name="T1" fmla="*/ 523 h 673"/>
                <a:gd name="T2" fmla="*/ 104 w 462"/>
                <a:gd name="T3" fmla="*/ 660 h 673"/>
                <a:gd name="T4" fmla="*/ 21 w 462"/>
                <a:gd name="T5" fmla="*/ 682 h 673"/>
                <a:gd name="T6" fmla="*/ 98 w 462"/>
                <a:gd name="T7" fmla="*/ 743 h 673"/>
                <a:gd name="T8" fmla="*/ 125 w 462"/>
                <a:gd name="T9" fmla="*/ 735 h 673"/>
                <a:gd name="T10" fmla="*/ 132 w 462"/>
                <a:gd name="T11" fmla="*/ 764 h 673"/>
                <a:gd name="T12" fmla="*/ 165 w 462"/>
                <a:gd name="T13" fmla="*/ 731 h 673"/>
                <a:gd name="T14" fmla="*/ 193 w 462"/>
                <a:gd name="T15" fmla="*/ 702 h 673"/>
                <a:gd name="T16" fmla="*/ 445 w 462"/>
                <a:gd name="T17" fmla="*/ 555 h 673"/>
                <a:gd name="T18" fmla="*/ 525 w 462"/>
                <a:gd name="T19" fmla="*/ 479 h 673"/>
                <a:gd name="T20" fmla="*/ 517 w 462"/>
                <a:gd name="T21" fmla="*/ 404 h 673"/>
                <a:gd name="T22" fmla="*/ 516 w 462"/>
                <a:gd name="T23" fmla="*/ 337 h 673"/>
                <a:gd name="T24" fmla="*/ 505 w 462"/>
                <a:gd name="T25" fmla="*/ 288 h 673"/>
                <a:gd name="T26" fmla="*/ 488 w 462"/>
                <a:gd name="T27" fmla="*/ 208 h 673"/>
                <a:gd name="T28" fmla="*/ 486 w 462"/>
                <a:gd name="T29" fmla="*/ 165 h 673"/>
                <a:gd name="T30" fmla="*/ 375 w 462"/>
                <a:gd name="T31" fmla="*/ 0 h 673"/>
                <a:gd name="T32" fmla="*/ 200 w 462"/>
                <a:gd name="T33" fmla="*/ 419 h 673"/>
                <a:gd name="T34" fmla="*/ 165 w 462"/>
                <a:gd name="T35" fmla="*/ 435 h 673"/>
                <a:gd name="T36" fmla="*/ 64 w 462"/>
                <a:gd name="T37" fmla="*/ 495 h 673"/>
                <a:gd name="T38" fmla="*/ 2 w 462"/>
                <a:gd name="T39" fmla="*/ 521 h 673"/>
                <a:gd name="T40" fmla="*/ 3 w 462"/>
                <a:gd name="T41" fmla="*/ 522 h 673"/>
                <a:gd name="T42" fmla="*/ 50 w 462"/>
                <a:gd name="T43" fmla="*/ 504 h 673"/>
                <a:gd name="T44" fmla="*/ 166 w 462"/>
                <a:gd name="T45" fmla="*/ 437 h 673"/>
                <a:gd name="T46" fmla="*/ 201 w 462"/>
                <a:gd name="T47" fmla="*/ 420 h 673"/>
                <a:gd name="T48" fmla="*/ 344 w 462"/>
                <a:gd name="T49" fmla="*/ 4 h 673"/>
                <a:gd name="T50" fmla="*/ 477 w 462"/>
                <a:gd name="T51" fmla="*/ 95 h 673"/>
                <a:gd name="T52" fmla="*/ 482 w 462"/>
                <a:gd name="T53" fmla="*/ 195 h 673"/>
                <a:gd name="T54" fmla="*/ 504 w 462"/>
                <a:gd name="T55" fmla="*/ 266 h 673"/>
                <a:gd name="T56" fmla="*/ 506 w 462"/>
                <a:gd name="T57" fmla="*/ 315 h 673"/>
                <a:gd name="T58" fmla="*/ 514 w 462"/>
                <a:gd name="T59" fmla="*/ 403 h 673"/>
                <a:gd name="T60" fmla="*/ 522 w 462"/>
                <a:gd name="T61" fmla="*/ 458 h 673"/>
                <a:gd name="T62" fmla="*/ 479 w 462"/>
                <a:gd name="T63" fmla="*/ 528 h 673"/>
                <a:gd name="T64" fmla="*/ 350 w 462"/>
                <a:gd name="T65" fmla="*/ 618 h 673"/>
                <a:gd name="T66" fmla="*/ 187 w 462"/>
                <a:gd name="T67" fmla="*/ 701 h 673"/>
                <a:gd name="T68" fmla="*/ 162 w 462"/>
                <a:gd name="T69" fmla="*/ 730 h 673"/>
                <a:gd name="T70" fmla="*/ 132 w 462"/>
                <a:gd name="T71" fmla="*/ 760 h 673"/>
                <a:gd name="T72" fmla="*/ 131 w 462"/>
                <a:gd name="T73" fmla="*/ 743 h 673"/>
                <a:gd name="T74" fmla="*/ 126 w 462"/>
                <a:gd name="T75" fmla="*/ 734 h 673"/>
                <a:gd name="T76" fmla="*/ 28 w 462"/>
                <a:gd name="T77" fmla="*/ 691 h 673"/>
                <a:gd name="T78" fmla="*/ 22 w 462"/>
                <a:gd name="T79" fmla="*/ 682 h 673"/>
                <a:gd name="T80" fmla="*/ 103 w 462"/>
                <a:gd name="T81" fmla="*/ 662 h 673"/>
                <a:gd name="T82" fmla="*/ 106 w 462"/>
                <a:gd name="T83" fmla="*/ 662 h 673"/>
                <a:gd name="T84" fmla="*/ 3 w 462"/>
                <a:gd name="T85" fmla="*/ 522 h 67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2"/>
                <a:gd name="T130" fmla="*/ 0 h 673"/>
                <a:gd name="T131" fmla="*/ 462 w 462"/>
                <a:gd name="T132" fmla="*/ 673 h 67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2" h="673">
                  <a:moveTo>
                    <a:pt x="3" y="459"/>
                  </a:moveTo>
                  <a:cubicBezTo>
                    <a:pt x="2" y="460"/>
                    <a:pt x="2" y="460"/>
                    <a:pt x="2" y="460"/>
                  </a:cubicBezTo>
                  <a:cubicBezTo>
                    <a:pt x="3" y="460"/>
                    <a:pt x="3" y="460"/>
                    <a:pt x="3" y="460"/>
                  </a:cubicBezTo>
                  <a:cubicBezTo>
                    <a:pt x="8" y="463"/>
                    <a:pt x="52" y="489"/>
                    <a:pt x="91" y="583"/>
                  </a:cubicBezTo>
                  <a:cubicBezTo>
                    <a:pt x="92" y="583"/>
                    <a:pt x="92" y="583"/>
                    <a:pt x="92" y="583"/>
                  </a:cubicBezTo>
                  <a:cubicBezTo>
                    <a:pt x="92" y="582"/>
                    <a:pt x="92" y="582"/>
                    <a:pt x="92" y="582"/>
                  </a:cubicBezTo>
                  <a:cubicBezTo>
                    <a:pt x="92" y="582"/>
                    <a:pt x="91" y="582"/>
                    <a:pt x="87" y="582"/>
                  </a:cubicBezTo>
                  <a:cubicBezTo>
                    <a:pt x="78" y="582"/>
                    <a:pt x="57" y="584"/>
                    <a:pt x="19" y="600"/>
                  </a:cubicBezTo>
                  <a:cubicBezTo>
                    <a:pt x="18" y="601"/>
                    <a:pt x="18" y="601"/>
                    <a:pt x="18" y="601"/>
                  </a:cubicBezTo>
                  <a:cubicBezTo>
                    <a:pt x="18" y="602"/>
                    <a:pt x="18" y="602"/>
                    <a:pt x="18" y="602"/>
                  </a:cubicBezTo>
                  <a:cubicBezTo>
                    <a:pt x="18" y="602"/>
                    <a:pt x="25" y="615"/>
                    <a:pt x="36" y="628"/>
                  </a:cubicBezTo>
                  <a:cubicBezTo>
                    <a:pt x="48" y="641"/>
                    <a:pt x="65" y="655"/>
                    <a:pt x="86" y="655"/>
                  </a:cubicBezTo>
                  <a:cubicBezTo>
                    <a:pt x="94" y="655"/>
                    <a:pt x="103" y="653"/>
                    <a:pt x="112" y="648"/>
                  </a:cubicBezTo>
                  <a:cubicBezTo>
                    <a:pt x="111" y="647"/>
                    <a:pt x="111" y="647"/>
                    <a:pt x="111" y="647"/>
                  </a:cubicBezTo>
                  <a:cubicBezTo>
                    <a:pt x="110" y="648"/>
                    <a:pt x="110" y="648"/>
                    <a:pt x="110" y="648"/>
                  </a:cubicBezTo>
                  <a:cubicBezTo>
                    <a:pt x="110" y="648"/>
                    <a:pt x="111" y="649"/>
                    <a:pt x="111" y="650"/>
                  </a:cubicBezTo>
                  <a:cubicBezTo>
                    <a:pt x="113" y="655"/>
                    <a:pt x="117" y="664"/>
                    <a:pt x="117" y="671"/>
                  </a:cubicBezTo>
                  <a:cubicBezTo>
                    <a:pt x="117" y="673"/>
                    <a:pt x="117" y="673"/>
                    <a:pt x="117" y="673"/>
                  </a:cubicBezTo>
                  <a:cubicBezTo>
                    <a:pt x="119" y="672"/>
                    <a:pt x="119" y="672"/>
                    <a:pt x="119" y="672"/>
                  </a:cubicBezTo>
                  <a:cubicBezTo>
                    <a:pt x="119" y="672"/>
                    <a:pt x="124" y="667"/>
                    <a:pt x="130" y="661"/>
                  </a:cubicBezTo>
                  <a:cubicBezTo>
                    <a:pt x="136" y="656"/>
                    <a:pt x="142" y="649"/>
                    <a:pt x="145" y="644"/>
                  </a:cubicBezTo>
                  <a:cubicBezTo>
                    <a:pt x="147" y="640"/>
                    <a:pt x="148" y="635"/>
                    <a:pt x="150" y="631"/>
                  </a:cubicBezTo>
                  <a:cubicBezTo>
                    <a:pt x="152" y="627"/>
                    <a:pt x="155" y="623"/>
                    <a:pt x="160" y="622"/>
                  </a:cubicBezTo>
                  <a:cubicBezTo>
                    <a:pt x="161" y="622"/>
                    <a:pt x="165" y="620"/>
                    <a:pt x="170" y="618"/>
                  </a:cubicBezTo>
                  <a:cubicBezTo>
                    <a:pt x="188" y="609"/>
                    <a:pt x="227" y="590"/>
                    <a:pt x="264" y="571"/>
                  </a:cubicBezTo>
                  <a:cubicBezTo>
                    <a:pt x="302" y="551"/>
                    <a:pt x="337" y="532"/>
                    <a:pt x="349" y="523"/>
                  </a:cubicBezTo>
                  <a:cubicBezTo>
                    <a:pt x="362" y="513"/>
                    <a:pt x="378" y="500"/>
                    <a:pt x="392" y="489"/>
                  </a:cubicBezTo>
                  <a:cubicBezTo>
                    <a:pt x="406" y="479"/>
                    <a:pt x="418" y="470"/>
                    <a:pt x="423" y="467"/>
                  </a:cubicBezTo>
                  <a:cubicBezTo>
                    <a:pt x="433" y="462"/>
                    <a:pt x="450" y="453"/>
                    <a:pt x="457" y="441"/>
                  </a:cubicBezTo>
                  <a:cubicBezTo>
                    <a:pt x="461" y="434"/>
                    <a:pt x="462" y="428"/>
                    <a:pt x="462" y="422"/>
                  </a:cubicBezTo>
                  <a:cubicBezTo>
                    <a:pt x="462" y="416"/>
                    <a:pt x="461" y="410"/>
                    <a:pt x="461" y="404"/>
                  </a:cubicBezTo>
                  <a:cubicBezTo>
                    <a:pt x="461" y="399"/>
                    <a:pt x="459" y="389"/>
                    <a:pt x="458" y="380"/>
                  </a:cubicBezTo>
                  <a:cubicBezTo>
                    <a:pt x="456" y="371"/>
                    <a:pt x="455" y="362"/>
                    <a:pt x="455" y="356"/>
                  </a:cubicBezTo>
                  <a:cubicBezTo>
                    <a:pt x="455" y="356"/>
                    <a:pt x="455" y="355"/>
                    <a:pt x="455" y="355"/>
                  </a:cubicBezTo>
                  <a:cubicBezTo>
                    <a:pt x="455" y="350"/>
                    <a:pt x="456" y="339"/>
                    <a:pt x="456" y="327"/>
                  </a:cubicBezTo>
                  <a:cubicBezTo>
                    <a:pt x="456" y="317"/>
                    <a:pt x="456" y="306"/>
                    <a:pt x="454" y="297"/>
                  </a:cubicBezTo>
                  <a:cubicBezTo>
                    <a:pt x="451" y="287"/>
                    <a:pt x="449" y="282"/>
                    <a:pt x="448" y="277"/>
                  </a:cubicBezTo>
                  <a:cubicBezTo>
                    <a:pt x="446" y="273"/>
                    <a:pt x="445" y="269"/>
                    <a:pt x="445" y="260"/>
                  </a:cubicBezTo>
                  <a:cubicBezTo>
                    <a:pt x="445" y="258"/>
                    <a:pt x="445" y="256"/>
                    <a:pt x="445" y="254"/>
                  </a:cubicBezTo>
                  <a:cubicBezTo>
                    <a:pt x="445" y="247"/>
                    <a:pt x="446" y="240"/>
                    <a:pt x="446" y="234"/>
                  </a:cubicBezTo>
                  <a:cubicBezTo>
                    <a:pt x="446" y="219"/>
                    <a:pt x="444" y="207"/>
                    <a:pt x="438" y="197"/>
                  </a:cubicBezTo>
                  <a:cubicBezTo>
                    <a:pt x="435" y="191"/>
                    <a:pt x="432" y="187"/>
                    <a:pt x="430" y="183"/>
                  </a:cubicBezTo>
                  <a:cubicBezTo>
                    <a:pt x="428" y="180"/>
                    <a:pt x="427" y="176"/>
                    <a:pt x="427" y="172"/>
                  </a:cubicBezTo>
                  <a:cubicBezTo>
                    <a:pt x="427" y="170"/>
                    <a:pt x="427" y="168"/>
                    <a:pt x="427" y="166"/>
                  </a:cubicBezTo>
                  <a:cubicBezTo>
                    <a:pt x="428" y="162"/>
                    <a:pt x="428" y="154"/>
                    <a:pt x="428" y="145"/>
                  </a:cubicBezTo>
                  <a:cubicBezTo>
                    <a:pt x="428" y="124"/>
                    <a:pt x="426" y="96"/>
                    <a:pt x="422" y="83"/>
                  </a:cubicBezTo>
                  <a:cubicBezTo>
                    <a:pt x="419" y="74"/>
                    <a:pt x="415" y="53"/>
                    <a:pt x="402" y="34"/>
                  </a:cubicBezTo>
                  <a:cubicBezTo>
                    <a:pt x="390" y="16"/>
                    <a:pt x="368" y="0"/>
                    <a:pt x="330" y="0"/>
                  </a:cubicBezTo>
                  <a:cubicBezTo>
                    <a:pt x="322" y="0"/>
                    <a:pt x="313" y="0"/>
                    <a:pt x="303" y="2"/>
                  </a:cubicBezTo>
                  <a:cubicBezTo>
                    <a:pt x="303" y="2"/>
                    <a:pt x="303" y="2"/>
                    <a:pt x="303" y="2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7" y="369"/>
                    <a:pt x="177" y="369"/>
                    <a:pt x="177" y="369"/>
                  </a:cubicBezTo>
                  <a:cubicBezTo>
                    <a:pt x="176" y="369"/>
                    <a:pt x="176" y="369"/>
                    <a:pt x="176" y="369"/>
                  </a:cubicBezTo>
                  <a:cubicBezTo>
                    <a:pt x="176" y="369"/>
                    <a:pt x="162" y="375"/>
                    <a:pt x="145" y="383"/>
                  </a:cubicBezTo>
                  <a:cubicBezTo>
                    <a:pt x="129" y="390"/>
                    <a:pt x="111" y="399"/>
                    <a:pt x="103" y="404"/>
                  </a:cubicBezTo>
                  <a:cubicBezTo>
                    <a:pt x="96" y="409"/>
                    <a:pt x="84" y="417"/>
                    <a:pt x="72" y="425"/>
                  </a:cubicBezTo>
                  <a:cubicBezTo>
                    <a:pt x="66" y="429"/>
                    <a:pt x="61" y="433"/>
                    <a:pt x="56" y="436"/>
                  </a:cubicBezTo>
                  <a:cubicBezTo>
                    <a:pt x="51" y="439"/>
                    <a:pt x="46" y="441"/>
                    <a:pt x="44" y="442"/>
                  </a:cubicBezTo>
                  <a:cubicBezTo>
                    <a:pt x="38" y="443"/>
                    <a:pt x="28" y="447"/>
                    <a:pt x="19" y="451"/>
                  </a:cubicBezTo>
                  <a:cubicBezTo>
                    <a:pt x="10" y="455"/>
                    <a:pt x="2" y="458"/>
                    <a:pt x="2" y="458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2" y="460"/>
                    <a:pt x="2" y="460"/>
                    <a:pt x="2" y="460"/>
                  </a:cubicBezTo>
                  <a:cubicBezTo>
                    <a:pt x="3" y="459"/>
                    <a:pt x="3" y="459"/>
                    <a:pt x="3" y="459"/>
                  </a:cubicBezTo>
                  <a:cubicBezTo>
                    <a:pt x="3" y="460"/>
                    <a:pt x="3" y="460"/>
                    <a:pt x="3" y="460"/>
                  </a:cubicBezTo>
                  <a:cubicBezTo>
                    <a:pt x="3" y="460"/>
                    <a:pt x="5" y="459"/>
                    <a:pt x="8" y="458"/>
                  </a:cubicBezTo>
                  <a:cubicBezTo>
                    <a:pt x="17" y="454"/>
                    <a:pt x="36" y="446"/>
                    <a:pt x="44" y="444"/>
                  </a:cubicBezTo>
                  <a:cubicBezTo>
                    <a:pt x="47" y="443"/>
                    <a:pt x="52" y="441"/>
                    <a:pt x="57" y="438"/>
                  </a:cubicBezTo>
                  <a:cubicBezTo>
                    <a:pt x="72" y="429"/>
                    <a:pt x="94" y="413"/>
                    <a:pt x="104" y="406"/>
                  </a:cubicBezTo>
                  <a:cubicBezTo>
                    <a:pt x="111" y="401"/>
                    <a:pt x="130" y="392"/>
                    <a:pt x="146" y="385"/>
                  </a:cubicBezTo>
                  <a:cubicBezTo>
                    <a:pt x="154" y="381"/>
                    <a:pt x="162" y="377"/>
                    <a:pt x="168" y="375"/>
                  </a:cubicBezTo>
                  <a:cubicBezTo>
                    <a:pt x="173" y="372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3" y="4"/>
                    <a:pt x="303" y="4"/>
                    <a:pt x="303" y="4"/>
                  </a:cubicBezTo>
                  <a:cubicBezTo>
                    <a:pt x="313" y="2"/>
                    <a:pt x="322" y="2"/>
                    <a:pt x="330" y="2"/>
                  </a:cubicBezTo>
                  <a:cubicBezTo>
                    <a:pt x="367" y="2"/>
                    <a:pt x="388" y="17"/>
                    <a:pt x="401" y="35"/>
                  </a:cubicBezTo>
                  <a:cubicBezTo>
                    <a:pt x="413" y="54"/>
                    <a:pt x="417" y="74"/>
                    <a:pt x="420" y="83"/>
                  </a:cubicBezTo>
                  <a:cubicBezTo>
                    <a:pt x="424" y="97"/>
                    <a:pt x="426" y="124"/>
                    <a:pt x="426" y="145"/>
                  </a:cubicBezTo>
                  <a:cubicBezTo>
                    <a:pt x="426" y="154"/>
                    <a:pt x="426" y="162"/>
                    <a:pt x="425" y="166"/>
                  </a:cubicBezTo>
                  <a:cubicBezTo>
                    <a:pt x="425" y="168"/>
                    <a:pt x="425" y="170"/>
                    <a:pt x="425" y="172"/>
                  </a:cubicBezTo>
                  <a:cubicBezTo>
                    <a:pt x="424" y="177"/>
                    <a:pt x="426" y="180"/>
                    <a:pt x="428" y="184"/>
                  </a:cubicBezTo>
                  <a:cubicBezTo>
                    <a:pt x="430" y="188"/>
                    <a:pt x="433" y="192"/>
                    <a:pt x="436" y="198"/>
                  </a:cubicBezTo>
                  <a:cubicBezTo>
                    <a:pt x="442" y="208"/>
                    <a:pt x="444" y="219"/>
                    <a:pt x="444" y="234"/>
                  </a:cubicBezTo>
                  <a:cubicBezTo>
                    <a:pt x="444" y="240"/>
                    <a:pt x="443" y="246"/>
                    <a:pt x="443" y="253"/>
                  </a:cubicBezTo>
                  <a:cubicBezTo>
                    <a:pt x="443" y="256"/>
                    <a:pt x="443" y="258"/>
                    <a:pt x="443" y="260"/>
                  </a:cubicBezTo>
                  <a:cubicBezTo>
                    <a:pt x="443" y="269"/>
                    <a:pt x="444" y="273"/>
                    <a:pt x="446" y="278"/>
                  </a:cubicBezTo>
                  <a:cubicBezTo>
                    <a:pt x="447" y="282"/>
                    <a:pt x="450" y="287"/>
                    <a:pt x="452" y="297"/>
                  </a:cubicBezTo>
                  <a:cubicBezTo>
                    <a:pt x="454" y="307"/>
                    <a:pt x="454" y="317"/>
                    <a:pt x="454" y="327"/>
                  </a:cubicBezTo>
                  <a:cubicBezTo>
                    <a:pt x="454" y="339"/>
                    <a:pt x="453" y="350"/>
                    <a:pt x="453" y="355"/>
                  </a:cubicBezTo>
                  <a:cubicBezTo>
                    <a:pt x="453" y="355"/>
                    <a:pt x="453" y="356"/>
                    <a:pt x="453" y="356"/>
                  </a:cubicBezTo>
                  <a:cubicBezTo>
                    <a:pt x="453" y="362"/>
                    <a:pt x="454" y="371"/>
                    <a:pt x="456" y="380"/>
                  </a:cubicBezTo>
                  <a:cubicBezTo>
                    <a:pt x="457" y="390"/>
                    <a:pt x="459" y="399"/>
                    <a:pt x="459" y="404"/>
                  </a:cubicBezTo>
                  <a:cubicBezTo>
                    <a:pt x="459" y="410"/>
                    <a:pt x="460" y="416"/>
                    <a:pt x="460" y="422"/>
                  </a:cubicBezTo>
                  <a:cubicBezTo>
                    <a:pt x="460" y="428"/>
                    <a:pt x="459" y="434"/>
                    <a:pt x="456" y="440"/>
                  </a:cubicBezTo>
                  <a:cubicBezTo>
                    <a:pt x="449" y="451"/>
                    <a:pt x="432" y="460"/>
                    <a:pt x="422" y="465"/>
                  </a:cubicBezTo>
                  <a:cubicBezTo>
                    <a:pt x="417" y="468"/>
                    <a:pt x="405" y="477"/>
                    <a:pt x="391" y="488"/>
                  </a:cubicBezTo>
                  <a:cubicBezTo>
                    <a:pt x="376" y="499"/>
                    <a:pt x="360" y="511"/>
                    <a:pt x="347" y="521"/>
                  </a:cubicBezTo>
                  <a:cubicBezTo>
                    <a:pt x="341" y="526"/>
                    <a:pt x="327" y="535"/>
                    <a:pt x="308" y="545"/>
                  </a:cubicBezTo>
                  <a:cubicBezTo>
                    <a:pt x="281" y="560"/>
                    <a:pt x="246" y="578"/>
                    <a:pt x="216" y="593"/>
                  </a:cubicBezTo>
                  <a:cubicBezTo>
                    <a:pt x="202" y="600"/>
                    <a:pt x="188" y="607"/>
                    <a:pt x="178" y="612"/>
                  </a:cubicBezTo>
                  <a:cubicBezTo>
                    <a:pt x="173" y="614"/>
                    <a:pt x="169" y="616"/>
                    <a:pt x="165" y="617"/>
                  </a:cubicBezTo>
                  <a:cubicBezTo>
                    <a:pt x="162" y="619"/>
                    <a:pt x="160" y="620"/>
                    <a:pt x="159" y="620"/>
                  </a:cubicBezTo>
                  <a:cubicBezTo>
                    <a:pt x="154" y="622"/>
                    <a:pt x="151" y="625"/>
                    <a:pt x="148" y="630"/>
                  </a:cubicBezTo>
                  <a:cubicBezTo>
                    <a:pt x="146" y="634"/>
                    <a:pt x="145" y="639"/>
                    <a:pt x="143" y="643"/>
                  </a:cubicBezTo>
                  <a:cubicBezTo>
                    <a:pt x="141" y="647"/>
                    <a:pt x="134" y="654"/>
                    <a:pt x="128" y="660"/>
                  </a:cubicBezTo>
                  <a:cubicBezTo>
                    <a:pt x="126" y="663"/>
                    <a:pt x="123" y="665"/>
                    <a:pt x="121" y="667"/>
                  </a:cubicBezTo>
                  <a:cubicBezTo>
                    <a:pt x="119" y="669"/>
                    <a:pt x="117" y="670"/>
                    <a:pt x="117" y="670"/>
                  </a:cubicBezTo>
                  <a:cubicBezTo>
                    <a:pt x="118" y="671"/>
                    <a:pt x="118" y="671"/>
                    <a:pt x="118" y="671"/>
                  </a:cubicBezTo>
                  <a:cubicBezTo>
                    <a:pt x="119" y="671"/>
                    <a:pt x="119" y="671"/>
                    <a:pt x="119" y="671"/>
                  </a:cubicBezTo>
                  <a:cubicBezTo>
                    <a:pt x="119" y="666"/>
                    <a:pt x="117" y="660"/>
                    <a:pt x="116" y="655"/>
                  </a:cubicBezTo>
                  <a:cubicBezTo>
                    <a:pt x="114" y="651"/>
                    <a:pt x="112" y="647"/>
                    <a:pt x="112" y="647"/>
                  </a:cubicBezTo>
                  <a:cubicBezTo>
                    <a:pt x="112" y="646"/>
                    <a:pt x="112" y="646"/>
                    <a:pt x="112" y="646"/>
                  </a:cubicBezTo>
                  <a:cubicBezTo>
                    <a:pt x="111" y="647"/>
                    <a:pt x="111" y="647"/>
                    <a:pt x="111" y="647"/>
                  </a:cubicBezTo>
                  <a:cubicBezTo>
                    <a:pt x="102" y="651"/>
                    <a:pt x="94" y="653"/>
                    <a:pt x="86" y="653"/>
                  </a:cubicBezTo>
                  <a:cubicBezTo>
                    <a:pt x="66" y="653"/>
                    <a:pt x="49" y="640"/>
                    <a:pt x="38" y="627"/>
                  </a:cubicBezTo>
                  <a:cubicBezTo>
                    <a:pt x="32" y="620"/>
                    <a:pt x="28" y="614"/>
                    <a:pt x="25" y="609"/>
                  </a:cubicBezTo>
                  <a:cubicBezTo>
                    <a:pt x="23" y="607"/>
                    <a:pt x="22" y="604"/>
                    <a:pt x="21" y="603"/>
                  </a:cubicBezTo>
                  <a:cubicBezTo>
                    <a:pt x="21" y="602"/>
                    <a:pt x="20" y="601"/>
                    <a:pt x="20" y="601"/>
                  </a:cubicBezTo>
                  <a:cubicBezTo>
                    <a:pt x="19" y="601"/>
                    <a:pt x="19" y="601"/>
                    <a:pt x="19" y="601"/>
                  </a:cubicBezTo>
                  <a:cubicBezTo>
                    <a:pt x="20" y="602"/>
                    <a:pt x="20" y="602"/>
                    <a:pt x="20" y="602"/>
                  </a:cubicBezTo>
                  <a:cubicBezTo>
                    <a:pt x="58" y="586"/>
                    <a:pt x="79" y="584"/>
                    <a:pt x="87" y="584"/>
                  </a:cubicBezTo>
                  <a:cubicBezTo>
                    <a:pt x="89" y="584"/>
                    <a:pt x="90" y="584"/>
                    <a:pt x="91" y="584"/>
                  </a:cubicBezTo>
                  <a:cubicBezTo>
                    <a:pt x="91" y="584"/>
                    <a:pt x="92" y="584"/>
                    <a:pt x="92" y="584"/>
                  </a:cubicBezTo>
                  <a:cubicBezTo>
                    <a:pt x="92" y="584"/>
                    <a:pt x="92" y="584"/>
                    <a:pt x="92" y="584"/>
                  </a:cubicBezTo>
                  <a:cubicBezTo>
                    <a:pt x="94" y="584"/>
                    <a:pt x="94" y="584"/>
                    <a:pt x="94" y="584"/>
                  </a:cubicBezTo>
                  <a:cubicBezTo>
                    <a:pt x="93" y="583"/>
                    <a:pt x="93" y="583"/>
                    <a:pt x="93" y="583"/>
                  </a:cubicBezTo>
                  <a:cubicBezTo>
                    <a:pt x="51" y="482"/>
                    <a:pt x="3" y="458"/>
                    <a:pt x="3" y="458"/>
                  </a:cubicBezTo>
                  <a:cubicBezTo>
                    <a:pt x="3" y="459"/>
                    <a:pt x="3" y="459"/>
                    <a:pt x="3" y="459"/>
                  </a:cubicBezTo>
                  <a:cubicBezTo>
                    <a:pt x="3" y="460"/>
                    <a:pt x="3" y="460"/>
                    <a:pt x="3" y="460"/>
                  </a:cubicBezTo>
                  <a:lnTo>
                    <a:pt x="3" y="459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Freeform 236">
              <a:extLst>
                <a:ext uri="{FF2B5EF4-FFF2-40B4-BE49-F238E27FC236}">
                  <a16:creationId xmlns:a16="http://schemas.microsoft.com/office/drawing/2014/main" id="{8781BA65-1B09-4980-B2C0-8CA0C64E8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470"/>
              <a:ext cx="88" cy="162"/>
            </a:xfrm>
            <a:custGeom>
              <a:avLst/>
              <a:gdLst>
                <a:gd name="T0" fmla="*/ 2 w 85"/>
                <a:gd name="T1" fmla="*/ 176 h 155"/>
                <a:gd name="T2" fmla="*/ 39 w 85"/>
                <a:gd name="T3" fmla="*/ 160 h 155"/>
                <a:gd name="T4" fmla="*/ 78 w 85"/>
                <a:gd name="T5" fmla="*/ 145 h 155"/>
                <a:gd name="T6" fmla="*/ 90 w 85"/>
                <a:gd name="T7" fmla="*/ 140 h 155"/>
                <a:gd name="T8" fmla="*/ 93 w 85"/>
                <a:gd name="T9" fmla="*/ 136 h 155"/>
                <a:gd name="T10" fmla="*/ 94 w 85"/>
                <a:gd name="T11" fmla="*/ 131 h 155"/>
                <a:gd name="T12" fmla="*/ 93 w 85"/>
                <a:gd name="T13" fmla="*/ 123 h 155"/>
                <a:gd name="T14" fmla="*/ 75 w 85"/>
                <a:gd name="T15" fmla="*/ 30 h 155"/>
                <a:gd name="T16" fmla="*/ 80 w 85"/>
                <a:gd name="T17" fmla="*/ 1 h 155"/>
                <a:gd name="T18" fmla="*/ 78 w 85"/>
                <a:gd name="T19" fmla="*/ 0 h 155"/>
                <a:gd name="T20" fmla="*/ 77 w 85"/>
                <a:gd name="T21" fmla="*/ 1 h 155"/>
                <a:gd name="T22" fmla="*/ 72 w 85"/>
                <a:gd name="T23" fmla="*/ 30 h 155"/>
                <a:gd name="T24" fmla="*/ 91 w 85"/>
                <a:gd name="T25" fmla="*/ 124 h 155"/>
                <a:gd name="T26" fmla="*/ 92 w 85"/>
                <a:gd name="T27" fmla="*/ 131 h 155"/>
                <a:gd name="T28" fmla="*/ 92 w 85"/>
                <a:gd name="T29" fmla="*/ 135 h 155"/>
                <a:gd name="T30" fmla="*/ 87 w 85"/>
                <a:gd name="T31" fmla="*/ 138 h 155"/>
                <a:gd name="T32" fmla="*/ 77 w 85"/>
                <a:gd name="T33" fmla="*/ 143 h 155"/>
                <a:gd name="T34" fmla="*/ 38 w 85"/>
                <a:gd name="T35" fmla="*/ 159 h 155"/>
                <a:gd name="T36" fmla="*/ 13 w 85"/>
                <a:gd name="T37" fmla="*/ 169 h 155"/>
                <a:gd name="T38" fmla="*/ 1 w 85"/>
                <a:gd name="T39" fmla="*/ 175 h 155"/>
                <a:gd name="T40" fmla="*/ 1 w 85"/>
                <a:gd name="T41" fmla="*/ 176 h 155"/>
                <a:gd name="T42" fmla="*/ 2 w 85"/>
                <a:gd name="T43" fmla="*/ 176 h 15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5"/>
                <a:gd name="T67" fmla="*/ 0 h 155"/>
                <a:gd name="T68" fmla="*/ 85 w 85"/>
                <a:gd name="T69" fmla="*/ 155 h 15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5" h="155">
                  <a:moveTo>
                    <a:pt x="2" y="154"/>
                  </a:moveTo>
                  <a:cubicBezTo>
                    <a:pt x="2" y="154"/>
                    <a:pt x="23" y="146"/>
                    <a:pt x="36" y="140"/>
                  </a:cubicBezTo>
                  <a:cubicBezTo>
                    <a:pt x="49" y="135"/>
                    <a:pt x="59" y="134"/>
                    <a:pt x="70" y="127"/>
                  </a:cubicBezTo>
                  <a:cubicBezTo>
                    <a:pt x="74" y="124"/>
                    <a:pt x="78" y="123"/>
                    <a:pt x="81" y="122"/>
                  </a:cubicBezTo>
                  <a:cubicBezTo>
                    <a:pt x="82" y="121"/>
                    <a:pt x="83" y="120"/>
                    <a:pt x="84" y="119"/>
                  </a:cubicBezTo>
                  <a:cubicBezTo>
                    <a:pt x="85" y="118"/>
                    <a:pt x="85" y="117"/>
                    <a:pt x="85" y="115"/>
                  </a:cubicBezTo>
                  <a:cubicBezTo>
                    <a:pt x="85" y="113"/>
                    <a:pt x="85" y="111"/>
                    <a:pt x="84" y="108"/>
                  </a:cubicBezTo>
                  <a:cubicBezTo>
                    <a:pt x="80" y="99"/>
                    <a:pt x="68" y="62"/>
                    <a:pt x="68" y="27"/>
                  </a:cubicBezTo>
                  <a:cubicBezTo>
                    <a:pt x="68" y="18"/>
                    <a:pt x="69" y="9"/>
                    <a:pt x="71" y="1"/>
                  </a:cubicBezTo>
                  <a:cubicBezTo>
                    <a:pt x="71" y="0"/>
                    <a:pt x="70" y="0"/>
                    <a:pt x="70" y="0"/>
                  </a:cubicBezTo>
                  <a:cubicBezTo>
                    <a:pt x="69" y="0"/>
                    <a:pt x="69" y="0"/>
                    <a:pt x="69" y="1"/>
                  </a:cubicBezTo>
                  <a:cubicBezTo>
                    <a:pt x="67" y="9"/>
                    <a:pt x="66" y="18"/>
                    <a:pt x="66" y="27"/>
                  </a:cubicBezTo>
                  <a:cubicBezTo>
                    <a:pt x="66" y="63"/>
                    <a:pt x="78" y="99"/>
                    <a:pt x="82" y="109"/>
                  </a:cubicBezTo>
                  <a:cubicBezTo>
                    <a:pt x="83" y="112"/>
                    <a:pt x="83" y="114"/>
                    <a:pt x="83" y="115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2" y="119"/>
                    <a:pt x="80" y="120"/>
                    <a:pt x="78" y="121"/>
                  </a:cubicBezTo>
                  <a:cubicBezTo>
                    <a:pt x="75" y="122"/>
                    <a:pt x="72" y="123"/>
                    <a:pt x="69" y="125"/>
                  </a:cubicBezTo>
                  <a:cubicBezTo>
                    <a:pt x="58" y="132"/>
                    <a:pt x="48" y="133"/>
                    <a:pt x="35" y="139"/>
                  </a:cubicBezTo>
                  <a:cubicBezTo>
                    <a:pt x="29" y="141"/>
                    <a:pt x="20" y="145"/>
                    <a:pt x="13" y="148"/>
                  </a:cubicBezTo>
                  <a:cubicBezTo>
                    <a:pt x="7" y="150"/>
                    <a:pt x="1" y="153"/>
                    <a:pt x="1" y="153"/>
                  </a:cubicBezTo>
                  <a:cubicBezTo>
                    <a:pt x="1" y="153"/>
                    <a:pt x="0" y="153"/>
                    <a:pt x="1" y="154"/>
                  </a:cubicBezTo>
                  <a:cubicBezTo>
                    <a:pt x="1" y="154"/>
                    <a:pt x="1" y="155"/>
                    <a:pt x="2" y="15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Freeform 237">
              <a:extLst>
                <a:ext uri="{FF2B5EF4-FFF2-40B4-BE49-F238E27FC236}">
                  <a16:creationId xmlns:a16="http://schemas.microsoft.com/office/drawing/2014/main" id="{B8D9611F-61CF-4543-A0C2-B6D1ECFB4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572"/>
              <a:ext cx="110" cy="22"/>
            </a:xfrm>
            <a:custGeom>
              <a:avLst/>
              <a:gdLst>
                <a:gd name="T0" fmla="*/ 1 w 105"/>
                <a:gd name="T1" fmla="*/ 23 h 21"/>
                <a:gd name="T2" fmla="*/ 3 w 105"/>
                <a:gd name="T3" fmla="*/ 24 h 21"/>
                <a:gd name="T4" fmla="*/ 23 w 105"/>
                <a:gd name="T5" fmla="*/ 16 h 21"/>
                <a:gd name="T6" fmla="*/ 49 w 105"/>
                <a:gd name="T7" fmla="*/ 4 h 21"/>
                <a:gd name="T8" fmla="*/ 70 w 105"/>
                <a:gd name="T9" fmla="*/ 2 h 21"/>
                <a:gd name="T10" fmla="*/ 79 w 105"/>
                <a:gd name="T11" fmla="*/ 3 h 21"/>
                <a:gd name="T12" fmla="*/ 119 w 105"/>
                <a:gd name="T13" fmla="*/ 19 h 21"/>
                <a:gd name="T14" fmla="*/ 120 w 105"/>
                <a:gd name="T15" fmla="*/ 18 h 21"/>
                <a:gd name="T16" fmla="*/ 119 w 105"/>
                <a:gd name="T17" fmla="*/ 17 h 21"/>
                <a:gd name="T18" fmla="*/ 79 w 105"/>
                <a:gd name="T19" fmla="*/ 1 h 21"/>
                <a:gd name="T20" fmla="*/ 70 w 105"/>
                <a:gd name="T21" fmla="*/ 0 h 21"/>
                <a:gd name="T22" fmla="*/ 48 w 105"/>
                <a:gd name="T23" fmla="*/ 2 h 21"/>
                <a:gd name="T24" fmla="*/ 22 w 105"/>
                <a:gd name="T25" fmla="*/ 14 h 21"/>
                <a:gd name="T26" fmla="*/ 3 w 105"/>
                <a:gd name="T27" fmla="*/ 22 h 21"/>
                <a:gd name="T28" fmla="*/ 1 w 105"/>
                <a:gd name="T29" fmla="*/ 21 h 21"/>
                <a:gd name="T30" fmla="*/ 0 w 105"/>
                <a:gd name="T31" fmla="*/ 22 h 21"/>
                <a:gd name="T32" fmla="*/ 1 w 105"/>
                <a:gd name="T33" fmla="*/ 23 h 2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05"/>
                <a:gd name="T52" fmla="*/ 0 h 21"/>
                <a:gd name="T53" fmla="*/ 105 w 105"/>
                <a:gd name="T54" fmla="*/ 21 h 2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05" h="21">
                  <a:moveTo>
                    <a:pt x="1" y="20"/>
                  </a:moveTo>
                  <a:cubicBezTo>
                    <a:pt x="2" y="21"/>
                    <a:pt x="2" y="21"/>
                    <a:pt x="3" y="21"/>
                  </a:cubicBezTo>
                  <a:cubicBezTo>
                    <a:pt x="9" y="21"/>
                    <a:pt x="15" y="16"/>
                    <a:pt x="20" y="13"/>
                  </a:cubicBezTo>
                  <a:cubicBezTo>
                    <a:pt x="28" y="8"/>
                    <a:pt x="33" y="5"/>
                    <a:pt x="43" y="4"/>
                  </a:cubicBezTo>
                  <a:cubicBezTo>
                    <a:pt x="49" y="3"/>
                    <a:pt x="55" y="2"/>
                    <a:pt x="61" y="2"/>
                  </a:cubicBezTo>
                  <a:cubicBezTo>
                    <a:pt x="63" y="2"/>
                    <a:pt x="66" y="2"/>
                    <a:pt x="69" y="3"/>
                  </a:cubicBezTo>
                  <a:cubicBezTo>
                    <a:pt x="81" y="5"/>
                    <a:pt x="92" y="14"/>
                    <a:pt x="104" y="16"/>
                  </a:cubicBezTo>
                  <a:cubicBezTo>
                    <a:pt x="104" y="16"/>
                    <a:pt x="105" y="16"/>
                    <a:pt x="105" y="15"/>
                  </a:cubicBezTo>
                  <a:cubicBezTo>
                    <a:pt x="105" y="14"/>
                    <a:pt x="105" y="14"/>
                    <a:pt x="104" y="14"/>
                  </a:cubicBezTo>
                  <a:cubicBezTo>
                    <a:pt x="93" y="12"/>
                    <a:pt x="82" y="3"/>
                    <a:pt x="69" y="1"/>
                  </a:cubicBezTo>
                  <a:cubicBezTo>
                    <a:pt x="66" y="0"/>
                    <a:pt x="64" y="0"/>
                    <a:pt x="61" y="0"/>
                  </a:cubicBezTo>
                  <a:cubicBezTo>
                    <a:pt x="54" y="0"/>
                    <a:pt x="48" y="1"/>
                    <a:pt x="42" y="2"/>
                  </a:cubicBezTo>
                  <a:cubicBezTo>
                    <a:pt x="32" y="4"/>
                    <a:pt x="27" y="6"/>
                    <a:pt x="19" y="11"/>
                  </a:cubicBezTo>
                  <a:cubicBezTo>
                    <a:pt x="14" y="15"/>
                    <a:pt x="8" y="19"/>
                    <a:pt x="3" y="19"/>
                  </a:cubicBezTo>
                  <a:cubicBezTo>
                    <a:pt x="2" y="19"/>
                    <a:pt x="2" y="19"/>
                    <a:pt x="1" y="18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20"/>
                    <a:pt x="1" y="20"/>
                    <a:pt x="1" y="2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Freeform 238">
              <a:extLst>
                <a:ext uri="{FF2B5EF4-FFF2-40B4-BE49-F238E27FC236}">
                  <a16:creationId xmlns:a16="http://schemas.microsoft.com/office/drawing/2014/main" id="{34305EE9-BCA9-4A6A-8D93-E23A4EAD8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1532"/>
              <a:ext cx="97" cy="27"/>
            </a:xfrm>
            <a:custGeom>
              <a:avLst/>
              <a:gdLst>
                <a:gd name="T0" fmla="*/ 1 w 93"/>
                <a:gd name="T1" fmla="*/ 29 h 26"/>
                <a:gd name="T2" fmla="*/ 84 w 93"/>
                <a:gd name="T3" fmla="*/ 2 h 26"/>
                <a:gd name="T4" fmla="*/ 103 w 93"/>
                <a:gd name="T5" fmla="*/ 5 h 26"/>
                <a:gd name="T6" fmla="*/ 105 w 93"/>
                <a:gd name="T7" fmla="*/ 4 h 26"/>
                <a:gd name="T8" fmla="*/ 104 w 93"/>
                <a:gd name="T9" fmla="*/ 3 h 26"/>
                <a:gd name="T10" fmla="*/ 84 w 93"/>
                <a:gd name="T11" fmla="*/ 0 h 26"/>
                <a:gd name="T12" fmla="*/ 1 w 93"/>
                <a:gd name="T13" fmla="*/ 27 h 26"/>
                <a:gd name="T14" fmla="*/ 0 w 93"/>
                <a:gd name="T15" fmla="*/ 28 h 26"/>
                <a:gd name="T16" fmla="*/ 1 w 93"/>
                <a:gd name="T17" fmla="*/ 29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3"/>
                <a:gd name="T28" fmla="*/ 0 h 26"/>
                <a:gd name="T29" fmla="*/ 93 w 93"/>
                <a:gd name="T30" fmla="*/ 26 h 2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3" h="26">
                  <a:moveTo>
                    <a:pt x="1" y="26"/>
                  </a:moveTo>
                  <a:cubicBezTo>
                    <a:pt x="27" y="19"/>
                    <a:pt x="49" y="2"/>
                    <a:pt x="75" y="2"/>
                  </a:cubicBezTo>
                  <a:cubicBezTo>
                    <a:pt x="80" y="2"/>
                    <a:pt x="86" y="3"/>
                    <a:pt x="91" y="5"/>
                  </a:cubicBezTo>
                  <a:cubicBezTo>
                    <a:pt x="92" y="5"/>
                    <a:pt x="92" y="5"/>
                    <a:pt x="93" y="4"/>
                  </a:cubicBezTo>
                  <a:cubicBezTo>
                    <a:pt x="93" y="4"/>
                    <a:pt x="92" y="3"/>
                    <a:pt x="92" y="3"/>
                  </a:cubicBezTo>
                  <a:cubicBezTo>
                    <a:pt x="86" y="1"/>
                    <a:pt x="80" y="0"/>
                    <a:pt x="75" y="0"/>
                  </a:cubicBezTo>
                  <a:cubicBezTo>
                    <a:pt x="48" y="0"/>
                    <a:pt x="26" y="17"/>
                    <a:pt x="1" y="24"/>
                  </a:cubicBezTo>
                  <a:cubicBezTo>
                    <a:pt x="0" y="24"/>
                    <a:pt x="0" y="25"/>
                    <a:pt x="0" y="25"/>
                  </a:cubicBezTo>
                  <a:cubicBezTo>
                    <a:pt x="0" y="26"/>
                    <a:pt x="1" y="26"/>
                    <a:pt x="1" y="2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Freeform 239">
              <a:extLst>
                <a:ext uri="{FF2B5EF4-FFF2-40B4-BE49-F238E27FC236}">
                  <a16:creationId xmlns:a16="http://schemas.microsoft.com/office/drawing/2014/main" id="{A840F274-95C3-475E-838E-1EE8FAE4E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707"/>
              <a:ext cx="186" cy="55"/>
            </a:xfrm>
            <a:custGeom>
              <a:avLst/>
              <a:gdLst>
                <a:gd name="T0" fmla="*/ 1 w 178"/>
                <a:gd name="T1" fmla="*/ 2 h 53"/>
                <a:gd name="T2" fmla="*/ 11 w 178"/>
                <a:gd name="T3" fmla="*/ 3 h 53"/>
                <a:gd name="T4" fmla="*/ 32 w 178"/>
                <a:gd name="T5" fmla="*/ 2 h 53"/>
                <a:gd name="T6" fmla="*/ 33 w 178"/>
                <a:gd name="T7" fmla="*/ 2 h 53"/>
                <a:gd name="T8" fmla="*/ 92 w 178"/>
                <a:gd name="T9" fmla="*/ 10 h 53"/>
                <a:gd name="T10" fmla="*/ 146 w 178"/>
                <a:gd name="T11" fmla="*/ 33 h 53"/>
                <a:gd name="T12" fmla="*/ 201 w 178"/>
                <a:gd name="T13" fmla="*/ 59 h 53"/>
                <a:gd name="T14" fmla="*/ 203 w 178"/>
                <a:gd name="T15" fmla="*/ 58 h 53"/>
                <a:gd name="T16" fmla="*/ 202 w 178"/>
                <a:gd name="T17" fmla="*/ 57 h 53"/>
                <a:gd name="T18" fmla="*/ 147 w 178"/>
                <a:gd name="T19" fmla="*/ 31 h 53"/>
                <a:gd name="T20" fmla="*/ 93 w 178"/>
                <a:gd name="T21" fmla="*/ 8 h 53"/>
                <a:gd name="T22" fmla="*/ 33 w 178"/>
                <a:gd name="T23" fmla="*/ 0 h 53"/>
                <a:gd name="T24" fmla="*/ 32 w 178"/>
                <a:gd name="T25" fmla="*/ 0 h 53"/>
                <a:gd name="T26" fmla="*/ 11 w 178"/>
                <a:gd name="T27" fmla="*/ 1 h 53"/>
                <a:gd name="T28" fmla="*/ 1 w 178"/>
                <a:gd name="T29" fmla="*/ 0 h 53"/>
                <a:gd name="T30" fmla="*/ 0 w 178"/>
                <a:gd name="T31" fmla="*/ 1 h 53"/>
                <a:gd name="T32" fmla="*/ 1 w 178"/>
                <a:gd name="T33" fmla="*/ 2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78"/>
                <a:gd name="T52" fmla="*/ 0 h 53"/>
                <a:gd name="T53" fmla="*/ 178 w 178"/>
                <a:gd name="T54" fmla="*/ 53 h 5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78" h="53">
                  <a:moveTo>
                    <a:pt x="1" y="2"/>
                  </a:moveTo>
                  <a:cubicBezTo>
                    <a:pt x="4" y="3"/>
                    <a:pt x="8" y="3"/>
                    <a:pt x="11" y="3"/>
                  </a:cubicBezTo>
                  <a:cubicBezTo>
                    <a:pt x="17" y="3"/>
                    <a:pt x="23" y="2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ubicBezTo>
                    <a:pt x="47" y="2"/>
                    <a:pt x="64" y="6"/>
                    <a:pt x="80" y="10"/>
                  </a:cubicBezTo>
                  <a:cubicBezTo>
                    <a:pt x="98" y="14"/>
                    <a:pt x="113" y="20"/>
                    <a:pt x="128" y="30"/>
                  </a:cubicBezTo>
                  <a:cubicBezTo>
                    <a:pt x="144" y="40"/>
                    <a:pt x="160" y="45"/>
                    <a:pt x="176" y="53"/>
                  </a:cubicBezTo>
                  <a:cubicBezTo>
                    <a:pt x="177" y="53"/>
                    <a:pt x="177" y="53"/>
                    <a:pt x="178" y="52"/>
                  </a:cubicBezTo>
                  <a:cubicBezTo>
                    <a:pt x="178" y="52"/>
                    <a:pt x="178" y="51"/>
                    <a:pt x="177" y="51"/>
                  </a:cubicBezTo>
                  <a:cubicBezTo>
                    <a:pt x="161" y="43"/>
                    <a:pt x="144" y="38"/>
                    <a:pt x="129" y="28"/>
                  </a:cubicBezTo>
                  <a:cubicBezTo>
                    <a:pt x="114" y="18"/>
                    <a:pt x="99" y="12"/>
                    <a:pt x="81" y="8"/>
                  </a:cubicBezTo>
                  <a:cubicBezTo>
                    <a:pt x="64" y="4"/>
                    <a:pt x="47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3" y="0"/>
                    <a:pt x="17" y="1"/>
                    <a:pt x="11" y="1"/>
                  </a:cubicBezTo>
                  <a:cubicBezTo>
                    <a:pt x="8" y="1"/>
                    <a:pt x="5" y="1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Freeform 240">
              <a:extLst>
                <a:ext uri="{FF2B5EF4-FFF2-40B4-BE49-F238E27FC236}">
                  <a16:creationId xmlns:a16="http://schemas.microsoft.com/office/drawing/2014/main" id="{2CD94B15-E288-4F4E-AFFC-9DEFEC313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" y="1741"/>
              <a:ext cx="71" cy="30"/>
            </a:xfrm>
            <a:custGeom>
              <a:avLst/>
              <a:gdLst>
                <a:gd name="T0" fmla="*/ 1 w 68"/>
                <a:gd name="T1" fmla="*/ 2 h 28"/>
                <a:gd name="T2" fmla="*/ 2 w 68"/>
                <a:gd name="T3" fmla="*/ 2 h 28"/>
                <a:gd name="T4" fmla="*/ 22 w 68"/>
                <a:gd name="T5" fmla="*/ 14 h 28"/>
                <a:gd name="T6" fmla="*/ 75 w 68"/>
                <a:gd name="T7" fmla="*/ 34 h 28"/>
                <a:gd name="T8" fmla="*/ 76 w 68"/>
                <a:gd name="T9" fmla="*/ 34 h 28"/>
                <a:gd name="T10" fmla="*/ 77 w 68"/>
                <a:gd name="T11" fmla="*/ 33 h 28"/>
                <a:gd name="T12" fmla="*/ 76 w 68"/>
                <a:gd name="T13" fmla="*/ 32 h 28"/>
                <a:gd name="T14" fmla="*/ 75 w 68"/>
                <a:gd name="T15" fmla="*/ 32 h 28"/>
                <a:gd name="T16" fmla="*/ 23 w 68"/>
                <a:gd name="T17" fmla="*/ 12 h 28"/>
                <a:gd name="T18" fmla="*/ 2 w 68"/>
                <a:gd name="T19" fmla="*/ 0 h 28"/>
                <a:gd name="T20" fmla="*/ 0 w 68"/>
                <a:gd name="T21" fmla="*/ 0 h 28"/>
                <a:gd name="T22" fmla="*/ 0 w 68"/>
                <a:gd name="T23" fmla="*/ 2 h 28"/>
                <a:gd name="T24" fmla="*/ 1 w 68"/>
                <a:gd name="T25" fmla="*/ 2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8"/>
                <a:gd name="T40" fmla="*/ 0 h 28"/>
                <a:gd name="T41" fmla="*/ 68 w 68"/>
                <a:gd name="T42" fmla="*/ 28 h 2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8" h="28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8" y="2"/>
                    <a:pt x="14" y="7"/>
                    <a:pt x="19" y="11"/>
                  </a:cubicBezTo>
                  <a:cubicBezTo>
                    <a:pt x="36" y="21"/>
                    <a:pt x="46" y="28"/>
                    <a:pt x="66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8" y="28"/>
                    <a:pt x="68" y="27"/>
                  </a:cubicBezTo>
                  <a:cubicBezTo>
                    <a:pt x="68" y="27"/>
                    <a:pt x="67" y="26"/>
                    <a:pt x="67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47" y="26"/>
                    <a:pt x="37" y="19"/>
                    <a:pt x="20" y="9"/>
                  </a:cubicBezTo>
                  <a:cubicBezTo>
                    <a:pt x="16" y="6"/>
                    <a:pt x="9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Freeform 241">
              <a:extLst>
                <a:ext uri="{FF2B5EF4-FFF2-40B4-BE49-F238E27FC236}">
                  <a16:creationId xmlns:a16="http://schemas.microsoft.com/office/drawing/2014/main" id="{0037E370-1DA3-4AB9-B751-2613C0568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0" y="1612"/>
              <a:ext cx="16" cy="26"/>
            </a:xfrm>
            <a:custGeom>
              <a:avLst/>
              <a:gdLst>
                <a:gd name="T0" fmla="*/ 16 w 15"/>
                <a:gd name="T1" fmla="*/ 0 h 25"/>
                <a:gd name="T2" fmla="*/ 1 w 15"/>
                <a:gd name="T3" fmla="*/ 27 h 25"/>
                <a:gd name="T4" fmla="*/ 1 w 15"/>
                <a:gd name="T5" fmla="*/ 28 h 25"/>
                <a:gd name="T6" fmla="*/ 2 w 15"/>
                <a:gd name="T7" fmla="*/ 28 h 25"/>
                <a:gd name="T8" fmla="*/ 18 w 15"/>
                <a:gd name="T9" fmla="*/ 1 h 25"/>
                <a:gd name="T10" fmla="*/ 17 w 15"/>
                <a:gd name="T11" fmla="*/ 0 h 25"/>
                <a:gd name="T12" fmla="*/ 16 w 1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25"/>
                <a:gd name="T23" fmla="*/ 15 w 15"/>
                <a:gd name="T24" fmla="*/ 25 h 2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25">
                  <a:moveTo>
                    <a:pt x="13" y="0"/>
                  </a:moveTo>
                  <a:cubicBezTo>
                    <a:pt x="9" y="9"/>
                    <a:pt x="6" y="16"/>
                    <a:pt x="1" y="24"/>
                  </a:cubicBezTo>
                  <a:cubicBezTo>
                    <a:pt x="0" y="24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8" y="17"/>
                    <a:pt x="11" y="9"/>
                    <a:pt x="15" y="1"/>
                  </a:cubicBezTo>
                  <a:cubicBezTo>
                    <a:pt x="15" y="1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Freeform 242">
              <a:extLst>
                <a:ext uri="{FF2B5EF4-FFF2-40B4-BE49-F238E27FC236}">
                  <a16:creationId xmlns:a16="http://schemas.microsoft.com/office/drawing/2014/main" id="{FF62CB83-7E03-4C06-82E1-A06DC3780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856"/>
              <a:ext cx="11" cy="10"/>
            </a:xfrm>
            <a:custGeom>
              <a:avLst/>
              <a:gdLst>
                <a:gd name="T0" fmla="*/ 13 w 10"/>
                <a:gd name="T1" fmla="*/ 0 h 10"/>
                <a:gd name="T2" fmla="*/ 10 w 10"/>
                <a:gd name="T3" fmla="*/ 1 h 10"/>
                <a:gd name="T4" fmla="*/ 0 w 10"/>
                <a:gd name="T5" fmla="*/ 6 h 10"/>
                <a:gd name="T6" fmla="*/ 0 w 10"/>
                <a:gd name="T7" fmla="*/ 6 h 10"/>
                <a:gd name="T8" fmla="*/ 12 w 10"/>
                <a:gd name="T9" fmla="*/ 1 h 10"/>
                <a:gd name="T10" fmla="*/ 8 w 10"/>
                <a:gd name="T11" fmla="*/ 10 h 10"/>
                <a:gd name="T12" fmla="*/ 11 w 10"/>
                <a:gd name="T13" fmla="*/ 5 h 10"/>
                <a:gd name="T14" fmla="*/ 13 w 10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10"/>
                <a:gd name="T26" fmla="*/ 10 w 10"/>
                <a:gd name="T27" fmla="*/ 10 h 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10">
                  <a:moveTo>
                    <a:pt x="10" y="0"/>
                  </a:moveTo>
                  <a:cubicBezTo>
                    <a:pt x="9" y="0"/>
                    <a:pt x="8" y="1"/>
                    <a:pt x="7" y="1"/>
                  </a:cubicBezTo>
                  <a:cubicBezTo>
                    <a:pt x="4" y="3"/>
                    <a:pt x="1" y="4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3"/>
                    <a:pt x="9" y="1"/>
                    <a:pt x="9" y="1"/>
                  </a:cubicBezTo>
                  <a:cubicBezTo>
                    <a:pt x="9" y="1"/>
                    <a:pt x="7" y="6"/>
                    <a:pt x="5" y="10"/>
                  </a:cubicBezTo>
                  <a:cubicBezTo>
                    <a:pt x="6" y="8"/>
                    <a:pt x="7" y="7"/>
                    <a:pt x="8" y="5"/>
                  </a:cubicBezTo>
                  <a:cubicBezTo>
                    <a:pt x="9" y="3"/>
                    <a:pt x="10" y="1"/>
                    <a:pt x="1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Freeform 243">
              <a:extLst>
                <a:ext uri="{FF2B5EF4-FFF2-40B4-BE49-F238E27FC236}">
                  <a16:creationId xmlns:a16="http://schemas.microsoft.com/office/drawing/2014/main" id="{8D599243-C7F0-478A-BBAA-981737573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9" y="857"/>
              <a:ext cx="12" cy="11"/>
            </a:xfrm>
            <a:custGeom>
              <a:avLst/>
              <a:gdLst>
                <a:gd name="T0" fmla="*/ 3 w 11"/>
                <a:gd name="T1" fmla="*/ 7 h 11"/>
                <a:gd name="T2" fmla="*/ 5 w 11"/>
                <a:gd name="T3" fmla="*/ 7 h 11"/>
                <a:gd name="T4" fmla="*/ 9 w 11"/>
                <a:gd name="T5" fmla="*/ 5 h 11"/>
                <a:gd name="T6" fmla="*/ 10 w 11"/>
                <a:gd name="T7" fmla="*/ 4 h 11"/>
                <a:gd name="T8" fmla="*/ 11 w 11"/>
                <a:gd name="T9" fmla="*/ 4 h 11"/>
                <a:gd name="T10" fmla="*/ 10 w 11"/>
                <a:gd name="T11" fmla="*/ 6 h 11"/>
                <a:gd name="T12" fmla="*/ 5 w 11"/>
                <a:gd name="T13" fmla="*/ 9 h 11"/>
                <a:gd name="T14" fmla="*/ 3 w 11"/>
                <a:gd name="T15" fmla="*/ 9 h 11"/>
                <a:gd name="T16" fmla="*/ 2 w 11"/>
                <a:gd name="T17" fmla="*/ 7 h 11"/>
                <a:gd name="T18" fmla="*/ 2 w 11"/>
                <a:gd name="T19" fmla="*/ 7 h 11"/>
                <a:gd name="T20" fmla="*/ 3 w 11"/>
                <a:gd name="T21" fmla="*/ 7 h 11"/>
                <a:gd name="T22" fmla="*/ 14 w 11"/>
                <a:gd name="T23" fmla="*/ 0 h 11"/>
                <a:gd name="T24" fmla="*/ 2 w 11"/>
                <a:gd name="T25" fmla="*/ 5 h 11"/>
                <a:gd name="T26" fmla="*/ 0 w 11"/>
                <a:gd name="T27" fmla="*/ 8 h 11"/>
                <a:gd name="T28" fmla="*/ 0 w 11"/>
                <a:gd name="T29" fmla="*/ 9 h 11"/>
                <a:gd name="T30" fmla="*/ 0 w 11"/>
                <a:gd name="T31" fmla="*/ 9 h 11"/>
                <a:gd name="T32" fmla="*/ 0 w 11"/>
                <a:gd name="T33" fmla="*/ 9 h 11"/>
                <a:gd name="T34" fmla="*/ 0 w 11"/>
                <a:gd name="T35" fmla="*/ 9 h 11"/>
                <a:gd name="T36" fmla="*/ 3 w 11"/>
                <a:gd name="T37" fmla="*/ 11 h 11"/>
                <a:gd name="T38" fmla="*/ 3 w 11"/>
                <a:gd name="T39" fmla="*/ 11 h 11"/>
                <a:gd name="T40" fmla="*/ 10 w 11"/>
                <a:gd name="T41" fmla="*/ 9 h 11"/>
                <a:gd name="T42" fmla="*/ 14 w 11"/>
                <a:gd name="T43" fmla="*/ 0 h 1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"/>
                <a:gd name="T67" fmla="*/ 0 h 11"/>
                <a:gd name="T68" fmla="*/ 11 w 11"/>
                <a:gd name="T69" fmla="*/ 11 h 1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" h="11">
                  <a:moveTo>
                    <a:pt x="3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9" y="4"/>
                    <a:pt x="7" y="6"/>
                    <a:pt x="7" y="6"/>
                  </a:cubicBezTo>
                  <a:cubicBezTo>
                    <a:pt x="7" y="7"/>
                    <a:pt x="6" y="8"/>
                    <a:pt x="5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moveTo>
                    <a:pt x="11" y="0"/>
                  </a:moveTo>
                  <a:cubicBezTo>
                    <a:pt x="11" y="0"/>
                    <a:pt x="5" y="2"/>
                    <a:pt x="2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5" y="11"/>
                    <a:pt x="6" y="10"/>
                    <a:pt x="7" y="9"/>
                  </a:cubicBezTo>
                  <a:cubicBezTo>
                    <a:pt x="9" y="5"/>
                    <a:pt x="11" y="0"/>
                    <a:pt x="11" y="0"/>
                  </a:cubicBezTo>
                </a:path>
              </a:pathLst>
            </a:custGeom>
            <a:solidFill>
              <a:srgbClr val="FCF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Freeform 244">
              <a:extLst>
                <a:ext uri="{FF2B5EF4-FFF2-40B4-BE49-F238E27FC236}">
                  <a16:creationId xmlns:a16="http://schemas.microsoft.com/office/drawing/2014/main" id="{AD6A5185-65FD-401F-9D70-812250C7D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8" y="855"/>
              <a:ext cx="15" cy="13"/>
            </a:xfrm>
            <a:custGeom>
              <a:avLst/>
              <a:gdLst>
                <a:gd name="T0" fmla="*/ 17 w 14"/>
                <a:gd name="T1" fmla="*/ 0 h 13"/>
                <a:gd name="T2" fmla="*/ 17 w 14"/>
                <a:gd name="T3" fmla="*/ 0 h 13"/>
                <a:gd name="T4" fmla="*/ 10 w 14"/>
                <a:gd name="T5" fmla="*/ 3 h 13"/>
                <a:gd name="T6" fmla="*/ 2 w 14"/>
                <a:gd name="T7" fmla="*/ 6 h 13"/>
                <a:gd name="T8" fmla="*/ 0 w 14"/>
                <a:gd name="T9" fmla="*/ 9 h 13"/>
                <a:gd name="T10" fmla="*/ 3 w 14"/>
                <a:gd name="T11" fmla="*/ 7 h 13"/>
                <a:gd name="T12" fmla="*/ 3 w 14"/>
                <a:gd name="T13" fmla="*/ 7 h 13"/>
                <a:gd name="T14" fmla="*/ 13 w 14"/>
                <a:gd name="T15" fmla="*/ 2 h 13"/>
                <a:gd name="T16" fmla="*/ 16 w 14"/>
                <a:gd name="T17" fmla="*/ 1 h 13"/>
                <a:gd name="T18" fmla="*/ 14 w 14"/>
                <a:gd name="T19" fmla="*/ 6 h 13"/>
                <a:gd name="T20" fmla="*/ 11 w 14"/>
                <a:gd name="T21" fmla="*/ 11 h 13"/>
                <a:gd name="T22" fmla="*/ 6 w 14"/>
                <a:gd name="T23" fmla="*/ 13 h 13"/>
                <a:gd name="T24" fmla="*/ 14 w 14"/>
                <a:gd name="T25" fmla="*/ 7 h 13"/>
                <a:gd name="T26" fmla="*/ 17 w 14"/>
                <a:gd name="T27" fmla="*/ 0 h 13"/>
                <a:gd name="T28" fmla="*/ 17 w 14"/>
                <a:gd name="T29" fmla="*/ 0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"/>
                <a:gd name="T46" fmla="*/ 0 h 13"/>
                <a:gd name="T47" fmla="*/ 14 w 14"/>
                <a:gd name="T48" fmla="*/ 13 h 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" h="13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0" y="1"/>
                    <a:pt x="7" y="3"/>
                  </a:cubicBezTo>
                  <a:cubicBezTo>
                    <a:pt x="5" y="4"/>
                    <a:pt x="3" y="5"/>
                    <a:pt x="2" y="6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1" y="8"/>
                    <a:pt x="2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7" y="4"/>
                    <a:pt x="10" y="2"/>
                  </a:cubicBezTo>
                  <a:cubicBezTo>
                    <a:pt x="11" y="2"/>
                    <a:pt x="12" y="1"/>
                    <a:pt x="13" y="1"/>
                  </a:cubicBezTo>
                  <a:cubicBezTo>
                    <a:pt x="13" y="2"/>
                    <a:pt x="12" y="4"/>
                    <a:pt x="11" y="6"/>
                  </a:cubicBezTo>
                  <a:cubicBezTo>
                    <a:pt x="10" y="8"/>
                    <a:pt x="9" y="9"/>
                    <a:pt x="8" y="11"/>
                  </a:cubicBezTo>
                  <a:cubicBezTo>
                    <a:pt x="7" y="11"/>
                    <a:pt x="7" y="12"/>
                    <a:pt x="6" y="13"/>
                  </a:cubicBezTo>
                  <a:cubicBezTo>
                    <a:pt x="8" y="12"/>
                    <a:pt x="10" y="9"/>
                    <a:pt x="11" y="7"/>
                  </a:cubicBezTo>
                  <a:cubicBezTo>
                    <a:pt x="13" y="3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rgbClr val="5D5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Freeform 245">
              <a:extLst>
                <a:ext uri="{FF2B5EF4-FFF2-40B4-BE49-F238E27FC236}">
                  <a16:creationId xmlns:a16="http://schemas.microsoft.com/office/drawing/2014/main" id="{8E82CA17-312B-4A87-9D52-1EA0096D3E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8" y="862"/>
              <a:ext cx="9" cy="6"/>
            </a:xfrm>
            <a:custGeom>
              <a:avLst/>
              <a:gdLst>
                <a:gd name="T0" fmla="*/ 11 w 8"/>
                <a:gd name="T1" fmla="*/ 4 h 6"/>
                <a:gd name="T2" fmla="*/ 7 w 8"/>
                <a:gd name="T3" fmla="*/ 6 h 6"/>
                <a:gd name="T4" fmla="*/ 7 w 8"/>
                <a:gd name="T5" fmla="*/ 6 h 6"/>
                <a:gd name="T6" fmla="*/ 1 w 8"/>
                <a:gd name="T7" fmla="*/ 4 h 6"/>
                <a:gd name="T8" fmla="*/ 1 w 8"/>
                <a:gd name="T9" fmla="*/ 4 h 6"/>
                <a:gd name="T10" fmla="*/ 1 w 8"/>
                <a:gd name="T11" fmla="*/ 5 h 6"/>
                <a:gd name="T12" fmla="*/ 7 w 8"/>
                <a:gd name="T13" fmla="*/ 6 h 6"/>
                <a:gd name="T14" fmla="*/ 7 w 8"/>
                <a:gd name="T15" fmla="*/ 6 h 6"/>
                <a:gd name="T16" fmla="*/ 9 w 8"/>
                <a:gd name="T17" fmla="*/ 6 h 6"/>
                <a:gd name="T18" fmla="*/ 11 w 8"/>
                <a:gd name="T19" fmla="*/ 4 h 6"/>
                <a:gd name="T20" fmla="*/ 3 w 8"/>
                <a:gd name="T21" fmla="*/ 0 h 6"/>
                <a:gd name="T22" fmla="*/ 0 w 8"/>
                <a:gd name="T23" fmla="*/ 2 h 6"/>
                <a:gd name="T24" fmla="*/ 0 w 8"/>
                <a:gd name="T25" fmla="*/ 3 h 6"/>
                <a:gd name="T26" fmla="*/ 1 w 8"/>
                <a:gd name="T27" fmla="*/ 5 h 6"/>
                <a:gd name="T28" fmla="*/ 1 w 8"/>
                <a:gd name="T29" fmla="*/ 4 h 6"/>
                <a:gd name="T30" fmla="*/ 1 w 8"/>
                <a:gd name="T31" fmla="*/ 4 h 6"/>
                <a:gd name="T32" fmla="*/ 1 w 8"/>
                <a:gd name="T33" fmla="*/ 3 h 6"/>
                <a:gd name="T34" fmla="*/ 3 w 8"/>
                <a:gd name="T35" fmla="*/ 0 h 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"/>
                <a:gd name="T55" fmla="*/ 0 h 6"/>
                <a:gd name="T56" fmla="*/ 8 w 8"/>
                <a:gd name="T57" fmla="*/ 6 h 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" h="6">
                  <a:moveTo>
                    <a:pt x="8" y="4"/>
                  </a:moveTo>
                  <a:cubicBezTo>
                    <a:pt x="7" y="5"/>
                    <a:pt x="6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2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7" y="5"/>
                    <a:pt x="7" y="4"/>
                    <a:pt x="8" y="4"/>
                  </a:cubicBezTo>
                  <a:moveTo>
                    <a:pt x="3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1"/>
                    <a:pt x="3" y="0"/>
                  </a:cubicBezTo>
                </a:path>
              </a:pathLst>
            </a:custGeom>
            <a:solidFill>
              <a:srgbClr val="5B5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Freeform 246">
              <a:extLst>
                <a:ext uri="{FF2B5EF4-FFF2-40B4-BE49-F238E27FC236}">
                  <a16:creationId xmlns:a16="http://schemas.microsoft.com/office/drawing/2014/main" id="{8EE3D870-061E-46A3-8869-EAE3A647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1" y="861"/>
              <a:ext cx="8" cy="5"/>
            </a:xfrm>
            <a:custGeom>
              <a:avLst/>
              <a:gdLst>
                <a:gd name="T0" fmla="*/ 9 w 7"/>
                <a:gd name="T1" fmla="*/ 0 h 5"/>
                <a:gd name="T2" fmla="*/ 8 w 7"/>
                <a:gd name="T3" fmla="*/ 0 h 5"/>
                <a:gd name="T4" fmla="*/ 7 w 7"/>
                <a:gd name="T5" fmla="*/ 1 h 5"/>
                <a:gd name="T6" fmla="*/ 3 w 7"/>
                <a:gd name="T7" fmla="*/ 3 h 5"/>
                <a:gd name="T8" fmla="*/ 1 w 7"/>
                <a:gd name="T9" fmla="*/ 3 h 5"/>
                <a:gd name="T10" fmla="*/ 0 w 7"/>
                <a:gd name="T11" fmla="*/ 3 h 5"/>
                <a:gd name="T12" fmla="*/ 0 w 7"/>
                <a:gd name="T13" fmla="*/ 3 h 5"/>
                <a:gd name="T14" fmla="*/ 1 w 7"/>
                <a:gd name="T15" fmla="*/ 5 h 5"/>
                <a:gd name="T16" fmla="*/ 3 w 7"/>
                <a:gd name="T17" fmla="*/ 5 h 5"/>
                <a:gd name="T18" fmla="*/ 8 w 7"/>
                <a:gd name="T19" fmla="*/ 2 h 5"/>
                <a:gd name="T20" fmla="*/ 9 w 7"/>
                <a:gd name="T21" fmla="*/ 0 h 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"/>
                <a:gd name="T34" fmla="*/ 0 h 5"/>
                <a:gd name="T35" fmla="*/ 7 w 7"/>
                <a:gd name="T36" fmla="*/ 5 h 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" h="5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2"/>
                    <a:pt x="3" y="2"/>
                    <a:pt x="3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2"/>
                    <a:pt x="7" y="0"/>
                    <a:pt x="6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Freeform 247">
              <a:extLst>
                <a:ext uri="{FF2B5EF4-FFF2-40B4-BE49-F238E27FC236}">
                  <a16:creationId xmlns:a16="http://schemas.microsoft.com/office/drawing/2014/main" id="{B974AA17-733E-4CB4-BBF8-93ECED4C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97"/>
              <a:ext cx="5" cy="5"/>
            </a:xfrm>
            <a:custGeom>
              <a:avLst/>
              <a:gdLst>
                <a:gd name="T0" fmla="*/ 0 w 5"/>
                <a:gd name="T1" fmla="*/ 0 h 4"/>
                <a:gd name="T2" fmla="*/ 3 w 5"/>
                <a:gd name="T3" fmla="*/ 8 h 4"/>
                <a:gd name="T4" fmla="*/ 4 w 5"/>
                <a:gd name="T5" fmla="*/ 6 h 4"/>
                <a:gd name="T6" fmla="*/ 3 w 5"/>
                <a:gd name="T7" fmla="*/ 5 h 4"/>
                <a:gd name="T8" fmla="*/ 1 w 5"/>
                <a:gd name="T9" fmla="*/ 1 h 4"/>
                <a:gd name="T10" fmla="*/ 0 w 5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"/>
                <a:gd name="T19" fmla="*/ 0 h 4"/>
                <a:gd name="T20" fmla="*/ 5 w 5"/>
                <a:gd name="T21" fmla="*/ 4 h 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" h="4">
                  <a:moveTo>
                    <a:pt x="0" y="0"/>
                  </a:moveTo>
                  <a:cubicBezTo>
                    <a:pt x="0" y="2"/>
                    <a:pt x="1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Freeform 248">
              <a:extLst>
                <a:ext uri="{FF2B5EF4-FFF2-40B4-BE49-F238E27FC236}">
                  <a16:creationId xmlns:a16="http://schemas.microsoft.com/office/drawing/2014/main" id="{4BC7E8DD-DCC7-4A43-991B-C4FBAA668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922"/>
              <a:ext cx="4" cy="6"/>
            </a:xfrm>
            <a:custGeom>
              <a:avLst/>
              <a:gdLst>
                <a:gd name="T0" fmla="*/ 0 w 4"/>
                <a:gd name="T1" fmla="*/ 0 h 5"/>
                <a:gd name="T2" fmla="*/ 2 w 4"/>
                <a:gd name="T3" fmla="*/ 7 h 5"/>
                <a:gd name="T4" fmla="*/ 2 w 4"/>
                <a:gd name="T5" fmla="*/ 8 h 5"/>
                <a:gd name="T6" fmla="*/ 4 w 4"/>
                <a:gd name="T7" fmla="*/ 6 h 5"/>
                <a:gd name="T8" fmla="*/ 3 w 4"/>
                <a:gd name="T9" fmla="*/ 6 h 5"/>
                <a:gd name="T10" fmla="*/ 3 w 4"/>
                <a:gd name="T11" fmla="*/ 6 h 5"/>
                <a:gd name="T12" fmla="*/ 2 w 4"/>
                <a:gd name="T13" fmla="*/ 6 h 5"/>
                <a:gd name="T14" fmla="*/ 1 w 4"/>
                <a:gd name="T15" fmla="*/ 6 h 5"/>
                <a:gd name="T16" fmla="*/ 0 w 4"/>
                <a:gd name="T17" fmla="*/ 0 h 5"/>
                <a:gd name="T18" fmla="*/ 0 w 4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5"/>
                <a:gd name="T32" fmla="*/ 4 w 4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5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Freeform 249">
              <a:extLst>
                <a:ext uri="{FF2B5EF4-FFF2-40B4-BE49-F238E27FC236}">
                  <a16:creationId xmlns:a16="http://schemas.microsoft.com/office/drawing/2014/main" id="{43494931-3ABC-4256-BC5E-290D32937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96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Freeform 250">
              <a:extLst>
                <a:ext uri="{FF2B5EF4-FFF2-40B4-BE49-F238E27FC236}">
                  <a16:creationId xmlns:a16="http://schemas.microsoft.com/office/drawing/2014/main" id="{11803EE4-E4A2-4C22-889D-F3141253F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969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  <a:gd name="T9" fmla="*/ 0 w 1"/>
                <a:gd name="T10" fmla="*/ 0 h 1"/>
                <a:gd name="T11" fmla="*/ 1 w 1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Freeform 251">
              <a:extLst>
                <a:ext uri="{FF2B5EF4-FFF2-40B4-BE49-F238E27FC236}">
                  <a16:creationId xmlns:a16="http://schemas.microsoft.com/office/drawing/2014/main" id="{47E17C93-E6D5-444B-95F9-EE472C539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6" y="966"/>
              <a:ext cx="3" cy="5"/>
            </a:xfrm>
            <a:custGeom>
              <a:avLst/>
              <a:gdLst>
                <a:gd name="T0" fmla="*/ 1 w 3"/>
                <a:gd name="T1" fmla="*/ 0 h 5"/>
                <a:gd name="T2" fmla="*/ 0 w 3"/>
                <a:gd name="T3" fmla="*/ 3 h 5"/>
                <a:gd name="T4" fmla="*/ 1 w 3"/>
                <a:gd name="T5" fmla="*/ 5 h 5"/>
                <a:gd name="T6" fmla="*/ 2 w 3"/>
                <a:gd name="T7" fmla="*/ 4 h 5"/>
                <a:gd name="T8" fmla="*/ 3 w 3"/>
                <a:gd name="T9" fmla="*/ 4 h 5"/>
                <a:gd name="T10" fmla="*/ 3 w 3"/>
                <a:gd name="T11" fmla="*/ 3 h 5"/>
                <a:gd name="T12" fmla="*/ 2 w 3"/>
                <a:gd name="T13" fmla="*/ 2 h 5"/>
                <a:gd name="T14" fmla="*/ 1 w 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"/>
                <a:gd name="T25" fmla="*/ 0 h 5"/>
                <a:gd name="T26" fmla="*/ 3 w 3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" h="5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2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Freeform 252">
              <a:extLst>
                <a:ext uri="{FF2B5EF4-FFF2-40B4-BE49-F238E27FC236}">
                  <a16:creationId xmlns:a16="http://schemas.microsoft.com/office/drawing/2014/main" id="{A8B43521-34AA-4091-8853-989B4B71C8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0" y="1039"/>
              <a:ext cx="5" cy="7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8 h 6"/>
                <a:gd name="T4" fmla="*/ 5 w 4"/>
                <a:gd name="T5" fmla="*/ 9 h 6"/>
                <a:gd name="T6" fmla="*/ 6 w 4"/>
                <a:gd name="T7" fmla="*/ 7 h 6"/>
                <a:gd name="T8" fmla="*/ 1 w 4"/>
                <a:gd name="T9" fmla="*/ 0 h 6"/>
                <a:gd name="T10" fmla="*/ 1 w 4"/>
                <a:gd name="T11" fmla="*/ 0 h 6"/>
                <a:gd name="T12" fmla="*/ 1 w 4"/>
                <a:gd name="T13" fmla="*/ 0 h 6"/>
                <a:gd name="T14" fmla="*/ 1 w 4"/>
                <a:gd name="T15" fmla="*/ 0 h 6"/>
                <a:gd name="T16" fmla="*/ 1 w 4"/>
                <a:gd name="T17" fmla="*/ 0 h 6"/>
                <a:gd name="T18" fmla="*/ 1 w 4"/>
                <a:gd name="T19" fmla="*/ 0 h 6"/>
                <a:gd name="T20" fmla="*/ 1 w 4"/>
                <a:gd name="T21" fmla="*/ 0 h 6"/>
                <a:gd name="T22" fmla="*/ 1 w 4"/>
                <a:gd name="T23" fmla="*/ 0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"/>
                <a:gd name="T37" fmla="*/ 0 h 6"/>
                <a:gd name="T38" fmla="*/ 4 w 4"/>
                <a:gd name="T39" fmla="*/ 6 h 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" h="6">
                  <a:moveTo>
                    <a:pt x="1" y="0"/>
                  </a:moveTo>
                  <a:cubicBezTo>
                    <a:pt x="1" y="1"/>
                    <a:pt x="0" y="4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3" y="6"/>
                    <a:pt x="4" y="5"/>
                    <a:pt x="3" y="4"/>
                  </a:cubicBezTo>
                  <a:cubicBezTo>
                    <a:pt x="1" y="3"/>
                    <a:pt x="1" y="2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EFC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Freeform 253">
              <a:extLst>
                <a:ext uri="{FF2B5EF4-FFF2-40B4-BE49-F238E27FC236}">
                  <a16:creationId xmlns:a16="http://schemas.microsoft.com/office/drawing/2014/main" id="{2F27A8C3-CCF9-413D-8F0D-230939904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1" y="1971"/>
              <a:ext cx="22" cy="4"/>
            </a:xfrm>
            <a:custGeom>
              <a:avLst/>
              <a:gdLst>
                <a:gd name="T0" fmla="*/ 1 w 21"/>
                <a:gd name="T1" fmla="*/ 4 h 4"/>
                <a:gd name="T2" fmla="*/ 23 w 21"/>
                <a:gd name="T3" fmla="*/ 2 h 4"/>
                <a:gd name="T4" fmla="*/ 24 w 21"/>
                <a:gd name="T5" fmla="*/ 1 h 4"/>
                <a:gd name="T6" fmla="*/ 23 w 21"/>
                <a:gd name="T7" fmla="*/ 0 h 4"/>
                <a:gd name="T8" fmla="*/ 1 w 21"/>
                <a:gd name="T9" fmla="*/ 2 h 4"/>
                <a:gd name="T10" fmla="*/ 0 w 21"/>
                <a:gd name="T11" fmla="*/ 3 h 4"/>
                <a:gd name="T12" fmla="*/ 1 w 21"/>
                <a:gd name="T13" fmla="*/ 4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4"/>
                <a:gd name="T23" fmla="*/ 21 w 2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4">
                  <a:moveTo>
                    <a:pt x="1" y="4"/>
                  </a:moveTo>
                  <a:cubicBezTo>
                    <a:pt x="8" y="4"/>
                    <a:pt x="14" y="2"/>
                    <a:pt x="20" y="2"/>
                  </a:cubicBezTo>
                  <a:cubicBezTo>
                    <a:pt x="20" y="2"/>
                    <a:pt x="21" y="1"/>
                    <a:pt x="21" y="1"/>
                  </a:cubicBezTo>
                  <a:cubicBezTo>
                    <a:pt x="21" y="0"/>
                    <a:pt x="20" y="0"/>
                    <a:pt x="20" y="0"/>
                  </a:cubicBezTo>
                  <a:cubicBezTo>
                    <a:pt x="13" y="0"/>
                    <a:pt x="8" y="2"/>
                    <a:pt x="1" y="2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Freeform 254">
              <a:extLst>
                <a:ext uri="{FF2B5EF4-FFF2-40B4-BE49-F238E27FC236}">
                  <a16:creationId xmlns:a16="http://schemas.microsoft.com/office/drawing/2014/main" id="{6959D74D-4E1C-4EF8-82C6-77E63E4CA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" y="1738"/>
              <a:ext cx="11" cy="15"/>
            </a:xfrm>
            <a:custGeom>
              <a:avLst/>
              <a:gdLst>
                <a:gd name="T0" fmla="*/ 0 w 11"/>
                <a:gd name="T1" fmla="*/ 0 h 14"/>
                <a:gd name="T2" fmla="*/ 11 w 11"/>
                <a:gd name="T3" fmla="*/ 15 h 14"/>
                <a:gd name="T4" fmla="*/ 3 w 11"/>
                <a:gd name="T5" fmla="*/ 0 h 14"/>
                <a:gd name="T6" fmla="*/ 3 w 11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4"/>
                <a:gd name="T14" fmla="*/ 11 w 11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4">
                  <a:moveTo>
                    <a:pt x="0" y="0"/>
                  </a:moveTo>
                  <a:cubicBezTo>
                    <a:pt x="1" y="5"/>
                    <a:pt x="2" y="14"/>
                    <a:pt x="11" y="12"/>
                  </a:cubicBezTo>
                  <a:cubicBezTo>
                    <a:pt x="6" y="8"/>
                    <a:pt x="6" y="5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Freeform 255">
              <a:extLst>
                <a:ext uri="{FF2B5EF4-FFF2-40B4-BE49-F238E27FC236}">
                  <a16:creationId xmlns:a16="http://schemas.microsoft.com/office/drawing/2014/main" id="{E6933617-3FD4-4C27-9436-2C2364E53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738"/>
              <a:ext cx="7" cy="15"/>
            </a:xfrm>
            <a:custGeom>
              <a:avLst/>
              <a:gdLst>
                <a:gd name="T0" fmla="*/ 4 w 7"/>
                <a:gd name="T1" fmla="*/ 0 h 14"/>
                <a:gd name="T2" fmla="*/ 0 w 7"/>
                <a:gd name="T3" fmla="*/ 0 h 14"/>
                <a:gd name="T4" fmla="*/ 2 w 7"/>
                <a:gd name="T5" fmla="*/ 15 h 14"/>
                <a:gd name="T6" fmla="*/ 4 w 7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"/>
                <a:gd name="T13" fmla="*/ 0 h 14"/>
                <a:gd name="T14" fmla="*/ 7 w 7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" h="14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2" y="3"/>
                    <a:pt x="2" y="9"/>
                    <a:pt x="2" y="12"/>
                  </a:cubicBezTo>
                  <a:cubicBezTo>
                    <a:pt x="7" y="14"/>
                    <a:pt x="5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Freeform 256">
              <a:extLst>
                <a:ext uri="{FF2B5EF4-FFF2-40B4-BE49-F238E27FC236}">
                  <a16:creationId xmlns:a16="http://schemas.microsoft.com/office/drawing/2014/main" id="{5192CC80-F8D8-4978-AA64-B80BBB3E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1" y="1728"/>
              <a:ext cx="177" cy="22"/>
            </a:xfrm>
            <a:custGeom>
              <a:avLst/>
              <a:gdLst>
                <a:gd name="T0" fmla="*/ 0 w 170"/>
                <a:gd name="T1" fmla="*/ 14 h 21"/>
                <a:gd name="T2" fmla="*/ 54 w 170"/>
                <a:gd name="T3" fmla="*/ 9 h 21"/>
                <a:gd name="T4" fmla="*/ 102 w 170"/>
                <a:gd name="T5" fmla="*/ 18 h 21"/>
                <a:gd name="T6" fmla="*/ 125 w 170"/>
                <a:gd name="T7" fmla="*/ 19 h 21"/>
                <a:gd name="T8" fmla="*/ 147 w 170"/>
                <a:gd name="T9" fmla="*/ 16 h 21"/>
                <a:gd name="T10" fmla="*/ 192 w 170"/>
                <a:gd name="T11" fmla="*/ 0 h 21"/>
                <a:gd name="T12" fmla="*/ 141 w 170"/>
                <a:gd name="T13" fmla="*/ 22 h 21"/>
                <a:gd name="T14" fmla="*/ 99 w 170"/>
                <a:gd name="T15" fmla="*/ 22 h 21"/>
                <a:gd name="T16" fmla="*/ 48 w 170"/>
                <a:gd name="T17" fmla="*/ 18 h 21"/>
                <a:gd name="T18" fmla="*/ 4 w 170"/>
                <a:gd name="T19" fmla="*/ 15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70"/>
                <a:gd name="T31" fmla="*/ 0 h 21"/>
                <a:gd name="T32" fmla="*/ 170 w 17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70" h="21">
                  <a:moveTo>
                    <a:pt x="0" y="11"/>
                  </a:moveTo>
                  <a:cubicBezTo>
                    <a:pt x="13" y="3"/>
                    <a:pt x="33" y="9"/>
                    <a:pt x="48" y="9"/>
                  </a:cubicBezTo>
                  <a:cubicBezTo>
                    <a:pt x="62" y="9"/>
                    <a:pt x="76" y="14"/>
                    <a:pt x="90" y="15"/>
                  </a:cubicBezTo>
                  <a:cubicBezTo>
                    <a:pt x="97" y="15"/>
                    <a:pt x="104" y="16"/>
                    <a:pt x="110" y="16"/>
                  </a:cubicBezTo>
                  <a:cubicBezTo>
                    <a:pt x="117" y="17"/>
                    <a:pt x="123" y="14"/>
                    <a:pt x="130" y="13"/>
                  </a:cubicBezTo>
                  <a:cubicBezTo>
                    <a:pt x="143" y="10"/>
                    <a:pt x="157" y="5"/>
                    <a:pt x="170" y="0"/>
                  </a:cubicBezTo>
                  <a:cubicBezTo>
                    <a:pt x="155" y="6"/>
                    <a:pt x="141" y="15"/>
                    <a:pt x="125" y="19"/>
                  </a:cubicBezTo>
                  <a:cubicBezTo>
                    <a:pt x="112" y="21"/>
                    <a:pt x="99" y="20"/>
                    <a:pt x="87" y="19"/>
                  </a:cubicBezTo>
                  <a:cubicBezTo>
                    <a:pt x="72" y="17"/>
                    <a:pt x="56" y="16"/>
                    <a:pt x="42" y="15"/>
                  </a:cubicBezTo>
                  <a:cubicBezTo>
                    <a:pt x="29" y="15"/>
                    <a:pt x="17" y="10"/>
                    <a:pt x="4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Freeform 257">
              <a:extLst>
                <a:ext uri="{FF2B5EF4-FFF2-40B4-BE49-F238E27FC236}">
                  <a16:creationId xmlns:a16="http://schemas.microsoft.com/office/drawing/2014/main" id="{E9A7CD60-9710-44EB-B3DD-6CB1CDABB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1875"/>
              <a:ext cx="122" cy="93"/>
            </a:xfrm>
            <a:custGeom>
              <a:avLst/>
              <a:gdLst>
                <a:gd name="T0" fmla="*/ 127 w 117"/>
                <a:gd name="T1" fmla="*/ 3 h 89"/>
                <a:gd name="T2" fmla="*/ 92 w 117"/>
                <a:gd name="T3" fmla="*/ 34 h 89"/>
                <a:gd name="T4" fmla="*/ 82 w 117"/>
                <a:gd name="T5" fmla="*/ 52 h 89"/>
                <a:gd name="T6" fmla="*/ 75 w 117"/>
                <a:gd name="T7" fmla="*/ 66 h 89"/>
                <a:gd name="T8" fmla="*/ 60 w 117"/>
                <a:gd name="T9" fmla="*/ 70 h 89"/>
                <a:gd name="T10" fmla="*/ 45 w 117"/>
                <a:gd name="T11" fmla="*/ 78 h 89"/>
                <a:gd name="T12" fmla="*/ 0 w 117"/>
                <a:gd name="T13" fmla="*/ 101 h 89"/>
                <a:gd name="T14" fmla="*/ 20 w 117"/>
                <a:gd name="T15" fmla="*/ 90 h 89"/>
                <a:gd name="T16" fmla="*/ 34 w 117"/>
                <a:gd name="T17" fmla="*/ 76 h 89"/>
                <a:gd name="T18" fmla="*/ 65 w 117"/>
                <a:gd name="T19" fmla="*/ 60 h 89"/>
                <a:gd name="T20" fmla="*/ 76 w 117"/>
                <a:gd name="T21" fmla="*/ 55 h 89"/>
                <a:gd name="T22" fmla="*/ 83 w 117"/>
                <a:gd name="T23" fmla="*/ 40 h 89"/>
                <a:gd name="T24" fmla="*/ 104 w 117"/>
                <a:gd name="T25" fmla="*/ 19 h 89"/>
                <a:gd name="T26" fmla="*/ 132 w 117"/>
                <a:gd name="T27" fmla="*/ 0 h 8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17"/>
                <a:gd name="T43" fmla="*/ 0 h 89"/>
                <a:gd name="T44" fmla="*/ 117 w 117"/>
                <a:gd name="T45" fmla="*/ 89 h 8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17" h="89">
                  <a:moveTo>
                    <a:pt x="112" y="3"/>
                  </a:moveTo>
                  <a:cubicBezTo>
                    <a:pt x="103" y="14"/>
                    <a:pt x="89" y="19"/>
                    <a:pt x="81" y="31"/>
                  </a:cubicBezTo>
                  <a:cubicBezTo>
                    <a:pt x="78" y="36"/>
                    <a:pt x="76" y="41"/>
                    <a:pt x="73" y="46"/>
                  </a:cubicBezTo>
                  <a:cubicBezTo>
                    <a:pt x="71" y="49"/>
                    <a:pt x="69" y="54"/>
                    <a:pt x="66" y="57"/>
                  </a:cubicBezTo>
                  <a:cubicBezTo>
                    <a:pt x="64" y="59"/>
                    <a:pt x="57" y="60"/>
                    <a:pt x="54" y="61"/>
                  </a:cubicBezTo>
                  <a:cubicBezTo>
                    <a:pt x="47" y="63"/>
                    <a:pt x="45" y="65"/>
                    <a:pt x="39" y="69"/>
                  </a:cubicBezTo>
                  <a:cubicBezTo>
                    <a:pt x="28" y="77"/>
                    <a:pt x="13" y="86"/>
                    <a:pt x="0" y="89"/>
                  </a:cubicBezTo>
                  <a:cubicBezTo>
                    <a:pt x="4" y="84"/>
                    <a:pt x="11" y="82"/>
                    <a:pt x="17" y="78"/>
                  </a:cubicBezTo>
                  <a:cubicBezTo>
                    <a:pt x="22" y="74"/>
                    <a:pt x="26" y="70"/>
                    <a:pt x="31" y="67"/>
                  </a:cubicBezTo>
                  <a:cubicBezTo>
                    <a:pt x="39" y="62"/>
                    <a:pt x="48" y="55"/>
                    <a:pt x="57" y="53"/>
                  </a:cubicBezTo>
                  <a:cubicBezTo>
                    <a:pt x="61" y="52"/>
                    <a:pt x="64" y="54"/>
                    <a:pt x="67" y="49"/>
                  </a:cubicBezTo>
                  <a:cubicBezTo>
                    <a:pt x="70" y="45"/>
                    <a:pt x="70" y="39"/>
                    <a:pt x="74" y="34"/>
                  </a:cubicBezTo>
                  <a:cubicBezTo>
                    <a:pt x="78" y="27"/>
                    <a:pt x="86" y="22"/>
                    <a:pt x="92" y="16"/>
                  </a:cubicBezTo>
                  <a:cubicBezTo>
                    <a:pt x="100" y="9"/>
                    <a:pt x="109" y="5"/>
                    <a:pt x="1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Freeform 258">
              <a:extLst>
                <a:ext uri="{FF2B5EF4-FFF2-40B4-BE49-F238E27FC236}">
                  <a16:creationId xmlns:a16="http://schemas.microsoft.com/office/drawing/2014/main" id="{021C22C7-484B-444A-A04A-D47D52A9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910"/>
              <a:ext cx="120" cy="85"/>
            </a:xfrm>
            <a:custGeom>
              <a:avLst/>
              <a:gdLst>
                <a:gd name="T0" fmla="*/ 133 w 114"/>
                <a:gd name="T1" fmla="*/ 0 h 81"/>
                <a:gd name="T2" fmla="*/ 121 w 114"/>
                <a:gd name="T3" fmla="*/ 8 h 81"/>
                <a:gd name="T4" fmla="*/ 111 w 114"/>
                <a:gd name="T5" fmla="*/ 20 h 81"/>
                <a:gd name="T6" fmla="*/ 96 w 114"/>
                <a:gd name="T7" fmla="*/ 37 h 81"/>
                <a:gd name="T8" fmla="*/ 75 w 114"/>
                <a:gd name="T9" fmla="*/ 66 h 81"/>
                <a:gd name="T10" fmla="*/ 14 w 114"/>
                <a:gd name="T11" fmla="*/ 91 h 81"/>
                <a:gd name="T12" fmla="*/ 0 w 114"/>
                <a:gd name="T13" fmla="*/ 93 h 81"/>
                <a:gd name="T14" fmla="*/ 25 w 114"/>
                <a:gd name="T15" fmla="*/ 85 h 81"/>
                <a:gd name="T16" fmla="*/ 41 w 114"/>
                <a:gd name="T17" fmla="*/ 80 h 81"/>
                <a:gd name="T18" fmla="*/ 73 w 114"/>
                <a:gd name="T19" fmla="*/ 61 h 81"/>
                <a:gd name="T20" fmla="*/ 98 w 114"/>
                <a:gd name="T21" fmla="*/ 28 h 81"/>
                <a:gd name="T22" fmla="*/ 131 w 114"/>
                <a:gd name="T23" fmla="*/ 0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14"/>
                <a:gd name="T37" fmla="*/ 0 h 81"/>
                <a:gd name="T38" fmla="*/ 114 w 114"/>
                <a:gd name="T39" fmla="*/ 81 h 8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14" h="81">
                  <a:moveTo>
                    <a:pt x="114" y="0"/>
                  </a:moveTo>
                  <a:cubicBezTo>
                    <a:pt x="111" y="3"/>
                    <a:pt x="107" y="5"/>
                    <a:pt x="104" y="8"/>
                  </a:cubicBezTo>
                  <a:cubicBezTo>
                    <a:pt x="101" y="11"/>
                    <a:pt x="98" y="14"/>
                    <a:pt x="95" y="17"/>
                  </a:cubicBezTo>
                  <a:cubicBezTo>
                    <a:pt x="91" y="22"/>
                    <a:pt x="86" y="26"/>
                    <a:pt x="82" y="31"/>
                  </a:cubicBezTo>
                  <a:cubicBezTo>
                    <a:pt x="76" y="40"/>
                    <a:pt x="71" y="49"/>
                    <a:pt x="64" y="57"/>
                  </a:cubicBezTo>
                  <a:cubicBezTo>
                    <a:pt x="52" y="73"/>
                    <a:pt x="30" y="78"/>
                    <a:pt x="11" y="79"/>
                  </a:cubicBezTo>
                  <a:cubicBezTo>
                    <a:pt x="7" y="80"/>
                    <a:pt x="3" y="80"/>
                    <a:pt x="0" y="81"/>
                  </a:cubicBezTo>
                  <a:cubicBezTo>
                    <a:pt x="7" y="80"/>
                    <a:pt x="15" y="75"/>
                    <a:pt x="22" y="73"/>
                  </a:cubicBezTo>
                  <a:cubicBezTo>
                    <a:pt x="27" y="71"/>
                    <a:pt x="31" y="70"/>
                    <a:pt x="35" y="69"/>
                  </a:cubicBezTo>
                  <a:cubicBezTo>
                    <a:pt x="46" y="66"/>
                    <a:pt x="55" y="59"/>
                    <a:pt x="63" y="52"/>
                  </a:cubicBezTo>
                  <a:cubicBezTo>
                    <a:pt x="72" y="45"/>
                    <a:pt x="76" y="33"/>
                    <a:pt x="84" y="25"/>
                  </a:cubicBezTo>
                  <a:cubicBezTo>
                    <a:pt x="93" y="16"/>
                    <a:pt x="104" y="9"/>
                    <a:pt x="1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Freeform 259">
              <a:extLst>
                <a:ext uri="{FF2B5EF4-FFF2-40B4-BE49-F238E27FC236}">
                  <a16:creationId xmlns:a16="http://schemas.microsoft.com/office/drawing/2014/main" id="{651A7062-E3F7-4D10-BDE3-D31537A9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950"/>
              <a:ext cx="99" cy="60"/>
            </a:xfrm>
            <a:custGeom>
              <a:avLst/>
              <a:gdLst>
                <a:gd name="T0" fmla="*/ 107 w 95"/>
                <a:gd name="T1" fmla="*/ 1 h 58"/>
                <a:gd name="T2" fmla="*/ 74 w 95"/>
                <a:gd name="T3" fmla="*/ 36 h 58"/>
                <a:gd name="T4" fmla="*/ 61 w 95"/>
                <a:gd name="T5" fmla="*/ 48 h 58"/>
                <a:gd name="T6" fmla="*/ 55 w 95"/>
                <a:gd name="T7" fmla="*/ 59 h 58"/>
                <a:gd name="T8" fmla="*/ 27 w 95"/>
                <a:gd name="T9" fmla="*/ 63 h 58"/>
                <a:gd name="T10" fmla="*/ 0 w 95"/>
                <a:gd name="T11" fmla="*/ 64 h 58"/>
                <a:gd name="T12" fmla="*/ 32 w 95"/>
                <a:gd name="T13" fmla="*/ 60 h 58"/>
                <a:gd name="T14" fmla="*/ 57 w 95"/>
                <a:gd name="T15" fmla="*/ 50 h 58"/>
                <a:gd name="T16" fmla="*/ 80 w 95"/>
                <a:gd name="T17" fmla="*/ 27 h 58"/>
                <a:gd name="T18" fmla="*/ 94 w 95"/>
                <a:gd name="T19" fmla="*/ 11 h 58"/>
                <a:gd name="T20" fmla="*/ 107 w 95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5"/>
                <a:gd name="T34" fmla="*/ 0 h 58"/>
                <a:gd name="T35" fmla="*/ 95 w 95"/>
                <a:gd name="T36" fmla="*/ 58 h 5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5" h="58">
                  <a:moveTo>
                    <a:pt x="95" y="1"/>
                  </a:moveTo>
                  <a:cubicBezTo>
                    <a:pt x="89" y="14"/>
                    <a:pt x="75" y="23"/>
                    <a:pt x="65" y="33"/>
                  </a:cubicBezTo>
                  <a:cubicBezTo>
                    <a:pt x="62" y="36"/>
                    <a:pt x="58" y="39"/>
                    <a:pt x="55" y="43"/>
                  </a:cubicBezTo>
                  <a:cubicBezTo>
                    <a:pt x="53" y="46"/>
                    <a:pt x="53" y="51"/>
                    <a:pt x="49" y="53"/>
                  </a:cubicBezTo>
                  <a:cubicBezTo>
                    <a:pt x="43" y="57"/>
                    <a:pt x="32" y="56"/>
                    <a:pt x="24" y="57"/>
                  </a:cubicBezTo>
                  <a:cubicBezTo>
                    <a:pt x="16" y="57"/>
                    <a:pt x="8" y="58"/>
                    <a:pt x="0" y="58"/>
                  </a:cubicBezTo>
                  <a:cubicBezTo>
                    <a:pt x="9" y="53"/>
                    <a:pt x="19" y="55"/>
                    <a:pt x="29" y="54"/>
                  </a:cubicBezTo>
                  <a:cubicBezTo>
                    <a:pt x="39" y="52"/>
                    <a:pt x="44" y="52"/>
                    <a:pt x="51" y="44"/>
                  </a:cubicBezTo>
                  <a:cubicBezTo>
                    <a:pt x="57" y="37"/>
                    <a:pt x="64" y="30"/>
                    <a:pt x="71" y="24"/>
                  </a:cubicBezTo>
                  <a:cubicBezTo>
                    <a:pt x="75" y="20"/>
                    <a:pt x="79" y="15"/>
                    <a:pt x="83" y="11"/>
                  </a:cubicBezTo>
                  <a:cubicBezTo>
                    <a:pt x="87" y="8"/>
                    <a:pt x="93" y="5"/>
                    <a:pt x="9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Freeform 260">
              <a:extLst>
                <a:ext uri="{FF2B5EF4-FFF2-40B4-BE49-F238E27FC236}">
                  <a16:creationId xmlns:a16="http://schemas.microsoft.com/office/drawing/2014/main" id="{F9190C5D-E13E-40B4-8D39-870C66C71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683"/>
              <a:ext cx="98" cy="131"/>
            </a:xfrm>
            <a:custGeom>
              <a:avLst/>
              <a:gdLst>
                <a:gd name="T0" fmla="*/ 93 w 94"/>
                <a:gd name="T1" fmla="*/ 144 h 125"/>
                <a:gd name="T2" fmla="*/ 72 w 94"/>
                <a:gd name="T3" fmla="*/ 117 h 125"/>
                <a:gd name="T4" fmla="*/ 52 w 94"/>
                <a:gd name="T5" fmla="*/ 89 h 125"/>
                <a:gd name="T6" fmla="*/ 25 w 94"/>
                <a:gd name="T7" fmla="*/ 51 h 125"/>
                <a:gd name="T8" fmla="*/ 0 w 94"/>
                <a:gd name="T9" fmla="*/ 0 h 125"/>
                <a:gd name="T10" fmla="*/ 60 w 94"/>
                <a:gd name="T11" fmla="*/ 91 h 125"/>
                <a:gd name="T12" fmla="*/ 81 w 94"/>
                <a:gd name="T13" fmla="*/ 111 h 125"/>
                <a:gd name="T14" fmla="*/ 93 w 94"/>
                <a:gd name="T15" fmla="*/ 100 h 125"/>
                <a:gd name="T16" fmla="*/ 101 w 94"/>
                <a:gd name="T17" fmla="*/ 134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4"/>
                <a:gd name="T28" fmla="*/ 0 h 125"/>
                <a:gd name="T29" fmla="*/ 94 w 94"/>
                <a:gd name="T30" fmla="*/ 125 h 12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4" h="125">
                  <a:moveTo>
                    <a:pt x="82" y="125"/>
                  </a:moveTo>
                  <a:cubicBezTo>
                    <a:pt x="74" y="121"/>
                    <a:pt x="68" y="109"/>
                    <a:pt x="63" y="102"/>
                  </a:cubicBezTo>
                  <a:cubicBezTo>
                    <a:pt x="57" y="94"/>
                    <a:pt x="51" y="86"/>
                    <a:pt x="46" y="77"/>
                  </a:cubicBezTo>
                  <a:cubicBezTo>
                    <a:pt x="39" y="65"/>
                    <a:pt x="30" y="56"/>
                    <a:pt x="22" y="45"/>
                  </a:cubicBezTo>
                  <a:cubicBezTo>
                    <a:pt x="12" y="32"/>
                    <a:pt x="5" y="16"/>
                    <a:pt x="0" y="0"/>
                  </a:cubicBezTo>
                  <a:cubicBezTo>
                    <a:pt x="16" y="28"/>
                    <a:pt x="33" y="55"/>
                    <a:pt x="54" y="79"/>
                  </a:cubicBezTo>
                  <a:cubicBezTo>
                    <a:pt x="58" y="83"/>
                    <a:pt x="66" y="96"/>
                    <a:pt x="72" y="96"/>
                  </a:cubicBezTo>
                  <a:cubicBezTo>
                    <a:pt x="78" y="97"/>
                    <a:pt x="80" y="92"/>
                    <a:pt x="82" y="87"/>
                  </a:cubicBezTo>
                  <a:cubicBezTo>
                    <a:pt x="94" y="86"/>
                    <a:pt x="89" y="110"/>
                    <a:pt x="89" y="116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Freeform 261">
              <a:extLst>
                <a:ext uri="{FF2B5EF4-FFF2-40B4-BE49-F238E27FC236}">
                  <a16:creationId xmlns:a16="http://schemas.microsoft.com/office/drawing/2014/main" id="{49852E50-5DEE-4645-8A08-B354B230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960"/>
              <a:ext cx="70" cy="65"/>
            </a:xfrm>
            <a:custGeom>
              <a:avLst/>
              <a:gdLst>
                <a:gd name="T0" fmla="*/ 60 w 67"/>
                <a:gd name="T1" fmla="*/ 5 h 62"/>
                <a:gd name="T2" fmla="*/ 74 w 67"/>
                <a:gd name="T3" fmla="*/ 16 h 62"/>
                <a:gd name="T4" fmla="*/ 68 w 67"/>
                <a:gd name="T5" fmla="*/ 31 h 62"/>
                <a:gd name="T6" fmla="*/ 38 w 67"/>
                <a:gd name="T7" fmla="*/ 53 h 62"/>
                <a:gd name="T8" fmla="*/ 0 w 67"/>
                <a:gd name="T9" fmla="*/ 71 h 62"/>
                <a:gd name="T10" fmla="*/ 21 w 67"/>
                <a:gd name="T11" fmla="*/ 55 h 62"/>
                <a:gd name="T12" fmla="*/ 55 w 67"/>
                <a:gd name="T13" fmla="*/ 30 h 62"/>
                <a:gd name="T14" fmla="*/ 68 w 67"/>
                <a:gd name="T15" fmla="*/ 10 h 62"/>
                <a:gd name="T16" fmla="*/ 62 w 67"/>
                <a:gd name="T17" fmla="*/ 1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7"/>
                <a:gd name="T28" fmla="*/ 0 h 62"/>
                <a:gd name="T29" fmla="*/ 67 w 67"/>
                <a:gd name="T30" fmla="*/ 62 h 6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7" h="62">
                  <a:moveTo>
                    <a:pt x="53" y="5"/>
                  </a:moveTo>
                  <a:cubicBezTo>
                    <a:pt x="58" y="4"/>
                    <a:pt x="64" y="7"/>
                    <a:pt x="65" y="13"/>
                  </a:cubicBezTo>
                  <a:cubicBezTo>
                    <a:pt x="67" y="18"/>
                    <a:pt x="62" y="24"/>
                    <a:pt x="59" y="28"/>
                  </a:cubicBezTo>
                  <a:cubicBezTo>
                    <a:pt x="53" y="36"/>
                    <a:pt x="42" y="43"/>
                    <a:pt x="33" y="47"/>
                  </a:cubicBezTo>
                  <a:cubicBezTo>
                    <a:pt x="23" y="53"/>
                    <a:pt x="10" y="54"/>
                    <a:pt x="0" y="62"/>
                  </a:cubicBezTo>
                  <a:cubicBezTo>
                    <a:pt x="6" y="56"/>
                    <a:pt x="10" y="52"/>
                    <a:pt x="18" y="48"/>
                  </a:cubicBezTo>
                  <a:cubicBezTo>
                    <a:pt x="30" y="42"/>
                    <a:pt x="40" y="37"/>
                    <a:pt x="49" y="27"/>
                  </a:cubicBezTo>
                  <a:cubicBezTo>
                    <a:pt x="55" y="22"/>
                    <a:pt x="57" y="18"/>
                    <a:pt x="59" y="10"/>
                  </a:cubicBezTo>
                  <a:cubicBezTo>
                    <a:pt x="60" y="6"/>
                    <a:pt x="61" y="0"/>
                    <a:pt x="54" y="1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Freeform 262">
              <a:extLst>
                <a:ext uri="{FF2B5EF4-FFF2-40B4-BE49-F238E27FC236}">
                  <a16:creationId xmlns:a16="http://schemas.microsoft.com/office/drawing/2014/main" id="{82369295-413B-4598-AA0E-40FEE4CE7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3058"/>
              <a:ext cx="169" cy="73"/>
            </a:xfrm>
            <a:custGeom>
              <a:avLst/>
              <a:gdLst>
                <a:gd name="T0" fmla="*/ 0 w 162"/>
                <a:gd name="T1" fmla="*/ 0 h 70"/>
                <a:gd name="T2" fmla="*/ 102 w 162"/>
                <a:gd name="T3" fmla="*/ 60 h 70"/>
                <a:gd name="T4" fmla="*/ 162 w 162"/>
                <a:gd name="T5" fmla="*/ 78 h 70"/>
                <a:gd name="T6" fmla="*/ 184 w 162"/>
                <a:gd name="T7" fmla="*/ 77 h 70"/>
                <a:gd name="T8" fmla="*/ 136 w 162"/>
                <a:gd name="T9" fmla="*/ 55 h 70"/>
                <a:gd name="T10" fmla="*/ 22 w 162"/>
                <a:gd name="T11" fmla="*/ 4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2"/>
                <a:gd name="T19" fmla="*/ 0 h 70"/>
                <a:gd name="T20" fmla="*/ 162 w 162"/>
                <a:gd name="T21" fmla="*/ 70 h 7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2" h="70">
                  <a:moveTo>
                    <a:pt x="0" y="0"/>
                  </a:moveTo>
                  <a:cubicBezTo>
                    <a:pt x="32" y="12"/>
                    <a:pt x="59" y="39"/>
                    <a:pt x="90" y="54"/>
                  </a:cubicBezTo>
                  <a:cubicBezTo>
                    <a:pt x="107" y="63"/>
                    <a:pt x="124" y="68"/>
                    <a:pt x="143" y="69"/>
                  </a:cubicBezTo>
                  <a:cubicBezTo>
                    <a:pt x="149" y="69"/>
                    <a:pt x="157" y="70"/>
                    <a:pt x="162" y="68"/>
                  </a:cubicBezTo>
                  <a:cubicBezTo>
                    <a:pt x="152" y="59"/>
                    <a:pt x="132" y="54"/>
                    <a:pt x="120" y="49"/>
                  </a:cubicBezTo>
                  <a:cubicBezTo>
                    <a:pt x="87" y="34"/>
                    <a:pt x="53" y="18"/>
                    <a:pt x="19" y="4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Freeform 263">
              <a:extLst>
                <a:ext uri="{FF2B5EF4-FFF2-40B4-BE49-F238E27FC236}">
                  <a16:creationId xmlns:a16="http://schemas.microsoft.com/office/drawing/2014/main" id="{DB09A2C2-A658-4401-8848-39EEE093F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254"/>
              <a:ext cx="169" cy="223"/>
            </a:xfrm>
            <a:custGeom>
              <a:avLst/>
              <a:gdLst>
                <a:gd name="T0" fmla="*/ 0 w 162"/>
                <a:gd name="T1" fmla="*/ 0 h 214"/>
                <a:gd name="T2" fmla="*/ 51 w 162"/>
                <a:gd name="T3" fmla="*/ 90 h 214"/>
                <a:gd name="T4" fmla="*/ 86 w 162"/>
                <a:gd name="T5" fmla="*/ 164 h 214"/>
                <a:gd name="T6" fmla="*/ 184 w 162"/>
                <a:gd name="T7" fmla="*/ 242 h 214"/>
                <a:gd name="T8" fmla="*/ 146 w 162"/>
                <a:gd name="T9" fmla="*/ 215 h 214"/>
                <a:gd name="T10" fmla="*/ 81 w 162"/>
                <a:gd name="T11" fmla="*/ 139 h 214"/>
                <a:gd name="T12" fmla="*/ 19 w 162"/>
                <a:gd name="T13" fmla="*/ 21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2"/>
                <a:gd name="T22" fmla="*/ 0 h 214"/>
                <a:gd name="T23" fmla="*/ 162 w 162"/>
                <a:gd name="T24" fmla="*/ 214 h 2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2" h="214">
                  <a:moveTo>
                    <a:pt x="0" y="0"/>
                  </a:moveTo>
                  <a:cubicBezTo>
                    <a:pt x="23" y="21"/>
                    <a:pt x="32" y="53"/>
                    <a:pt x="45" y="80"/>
                  </a:cubicBezTo>
                  <a:cubicBezTo>
                    <a:pt x="54" y="101"/>
                    <a:pt x="62" y="126"/>
                    <a:pt x="76" y="145"/>
                  </a:cubicBezTo>
                  <a:cubicBezTo>
                    <a:pt x="98" y="175"/>
                    <a:pt x="122" y="209"/>
                    <a:pt x="162" y="214"/>
                  </a:cubicBezTo>
                  <a:cubicBezTo>
                    <a:pt x="150" y="211"/>
                    <a:pt x="136" y="198"/>
                    <a:pt x="128" y="190"/>
                  </a:cubicBezTo>
                  <a:cubicBezTo>
                    <a:pt x="106" y="171"/>
                    <a:pt x="88" y="147"/>
                    <a:pt x="72" y="123"/>
                  </a:cubicBezTo>
                  <a:cubicBezTo>
                    <a:pt x="50" y="90"/>
                    <a:pt x="37" y="52"/>
                    <a:pt x="16" y="18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Freeform 264">
              <a:extLst>
                <a:ext uri="{FF2B5EF4-FFF2-40B4-BE49-F238E27FC236}">
                  <a16:creationId xmlns:a16="http://schemas.microsoft.com/office/drawing/2014/main" id="{A5C2EFD0-D872-4DC2-8601-2AA7E38C6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3" y="2477"/>
              <a:ext cx="63" cy="138"/>
            </a:xfrm>
            <a:custGeom>
              <a:avLst/>
              <a:gdLst>
                <a:gd name="T0" fmla="*/ 1 w 60"/>
                <a:gd name="T1" fmla="*/ 0 h 132"/>
                <a:gd name="T2" fmla="*/ 6 w 60"/>
                <a:gd name="T3" fmla="*/ 67 h 132"/>
                <a:gd name="T4" fmla="*/ 69 w 60"/>
                <a:gd name="T5" fmla="*/ 151 h 132"/>
                <a:gd name="T6" fmla="*/ 3 w 60"/>
                <a:gd name="T7" fmla="*/ 4 h 13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0"/>
                <a:gd name="T13" fmla="*/ 0 h 132"/>
                <a:gd name="T14" fmla="*/ 60 w 60"/>
                <a:gd name="T15" fmla="*/ 132 h 13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0" h="132">
                  <a:moveTo>
                    <a:pt x="1" y="0"/>
                  </a:moveTo>
                  <a:cubicBezTo>
                    <a:pt x="1" y="21"/>
                    <a:pt x="1" y="37"/>
                    <a:pt x="6" y="58"/>
                  </a:cubicBezTo>
                  <a:cubicBezTo>
                    <a:pt x="12" y="80"/>
                    <a:pt x="37" y="127"/>
                    <a:pt x="60" y="132"/>
                  </a:cubicBezTo>
                  <a:cubicBezTo>
                    <a:pt x="26" y="105"/>
                    <a:pt x="0" y="48"/>
                    <a:pt x="3" y="4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Freeform 265">
              <a:extLst>
                <a:ext uri="{FF2B5EF4-FFF2-40B4-BE49-F238E27FC236}">
                  <a16:creationId xmlns:a16="http://schemas.microsoft.com/office/drawing/2014/main" id="{B0775AB8-FFEC-45FA-8499-069A55F6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8" y="2645"/>
              <a:ext cx="45" cy="328"/>
            </a:xfrm>
            <a:custGeom>
              <a:avLst/>
              <a:gdLst>
                <a:gd name="T0" fmla="*/ 35 w 43"/>
                <a:gd name="T1" fmla="*/ 356 h 315"/>
                <a:gd name="T2" fmla="*/ 42 w 43"/>
                <a:gd name="T3" fmla="*/ 310 h 315"/>
                <a:gd name="T4" fmla="*/ 44 w 43"/>
                <a:gd name="T5" fmla="*/ 269 h 315"/>
                <a:gd name="T6" fmla="*/ 49 w 43"/>
                <a:gd name="T7" fmla="*/ 225 h 315"/>
                <a:gd name="T8" fmla="*/ 35 w 43"/>
                <a:gd name="T9" fmla="*/ 173 h 315"/>
                <a:gd name="T10" fmla="*/ 29 w 43"/>
                <a:gd name="T11" fmla="*/ 133 h 315"/>
                <a:gd name="T12" fmla="*/ 18 w 43"/>
                <a:gd name="T13" fmla="*/ 99 h 315"/>
                <a:gd name="T14" fmla="*/ 3 w 43"/>
                <a:gd name="T15" fmla="*/ 0 h 315"/>
                <a:gd name="T16" fmla="*/ 10 w 43"/>
                <a:gd name="T17" fmla="*/ 90 h 315"/>
                <a:gd name="T18" fmla="*/ 19 w 43"/>
                <a:gd name="T19" fmla="*/ 160 h 315"/>
                <a:gd name="T20" fmla="*/ 15 w 43"/>
                <a:gd name="T21" fmla="*/ 212 h 315"/>
                <a:gd name="T22" fmla="*/ 9 w 43"/>
                <a:gd name="T23" fmla="*/ 251 h 315"/>
                <a:gd name="T24" fmla="*/ 9 w 43"/>
                <a:gd name="T25" fmla="*/ 285 h 315"/>
                <a:gd name="T26" fmla="*/ 15 w 43"/>
                <a:gd name="T27" fmla="*/ 337 h 3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"/>
                <a:gd name="T43" fmla="*/ 0 h 315"/>
                <a:gd name="T44" fmla="*/ 43 w 43"/>
                <a:gd name="T45" fmla="*/ 315 h 3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" h="315">
                  <a:moveTo>
                    <a:pt x="31" y="315"/>
                  </a:moveTo>
                  <a:cubicBezTo>
                    <a:pt x="37" y="305"/>
                    <a:pt x="35" y="286"/>
                    <a:pt x="36" y="275"/>
                  </a:cubicBezTo>
                  <a:cubicBezTo>
                    <a:pt x="37" y="263"/>
                    <a:pt x="37" y="251"/>
                    <a:pt x="38" y="238"/>
                  </a:cubicBezTo>
                  <a:cubicBezTo>
                    <a:pt x="39" y="225"/>
                    <a:pt x="43" y="211"/>
                    <a:pt x="43" y="199"/>
                  </a:cubicBezTo>
                  <a:cubicBezTo>
                    <a:pt x="43" y="184"/>
                    <a:pt x="35" y="168"/>
                    <a:pt x="31" y="153"/>
                  </a:cubicBezTo>
                  <a:cubicBezTo>
                    <a:pt x="28" y="142"/>
                    <a:pt x="29" y="130"/>
                    <a:pt x="26" y="118"/>
                  </a:cubicBezTo>
                  <a:cubicBezTo>
                    <a:pt x="24" y="107"/>
                    <a:pt x="19" y="97"/>
                    <a:pt x="15" y="87"/>
                  </a:cubicBezTo>
                  <a:cubicBezTo>
                    <a:pt x="7" y="59"/>
                    <a:pt x="15" y="27"/>
                    <a:pt x="3" y="0"/>
                  </a:cubicBezTo>
                  <a:cubicBezTo>
                    <a:pt x="0" y="26"/>
                    <a:pt x="7" y="54"/>
                    <a:pt x="10" y="80"/>
                  </a:cubicBezTo>
                  <a:cubicBezTo>
                    <a:pt x="12" y="101"/>
                    <a:pt x="14" y="121"/>
                    <a:pt x="16" y="142"/>
                  </a:cubicBezTo>
                  <a:cubicBezTo>
                    <a:pt x="18" y="157"/>
                    <a:pt x="15" y="173"/>
                    <a:pt x="12" y="188"/>
                  </a:cubicBezTo>
                  <a:cubicBezTo>
                    <a:pt x="10" y="200"/>
                    <a:pt x="9" y="210"/>
                    <a:pt x="9" y="222"/>
                  </a:cubicBezTo>
                  <a:cubicBezTo>
                    <a:pt x="9" y="232"/>
                    <a:pt x="8" y="242"/>
                    <a:pt x="9" y="253"/>
                  </a:cubicBezTo>
                  <a:cubicBezTo>
                    <a:pt x="10" y="267"/>
                    <a:pt x="7" y="286"/>
                    <a:pt x="12" y="299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Freeform 266">
              <a:extLst>
                <a:ext uri="{FF2B5EF4-FFF2-40B4-BE49-F238E27FC236}">
                  <a16:creationId xmlns:a16="http://schemas.microsoft.com/office/drawing/2014/main" id="{88D0D5B7-C6F8-4055-8F98-FAB192C4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2891"/>
              <a:ext cx="150" cy="156"/>
            </a:xfrm>
            <a:custGeom>
              <a:avLst/>
              <a:gdLst>
                <a:gd name="T0" fmla="*/ 153 w 144"/>
                <a:gd name="T1" fmla="*/ 98 h 150"/>
                <a:gd name="T2" fmla="*/ 92 w 144"/>
                <a:gd name="T3" fmla="*/ 53 h 150"/>
                <a:gd name="T4" fmla="*/ 54 w 144"/>
                <a:gd name="T5" fmla="*/ 29 h 150"/>
                <a:gd name="T6" fmla="*/ 0 w 144"/>
                <a:gd name="T7" fmla="*/ 3 h 150"/>
                <a:gd name="T8" fmla="*/ 36 w 144"/>
                <a:gd name="T9" fmla="*/ 31 h 150"/>
                <a:gd name="T10" fmla="*/ 77 w 144"/>
                <a:gd name="T11" fmla="*/ 60 h 150"/>
                <a:gd name="T12" fmla="*/ 115 w 144"/>
                <a:gd name="T13" fmla="*/ 104 h 150"/>
                <a:gd name="T14" fmla="*/ 132 w 144"/>
                <a:gd name="T15" fmla="*/ 133 h 150"/>
                <a:gd name="T16" fmla="*/ 163 w 144"/>
                <a:gd name="T17" fmla="*/ 108 h 1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"/>
                <a:gd name="T28" fmla="*/ 0 h 150"/>
                <a:gd name="T29" fmla="*/ 144 w 144"/>
                <a:gd name="T30" fmla="*/ 150 h 1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" h="150">
                  <a:moveTo>
                    <a:pt x="135" y="87"/>
                  </a:moveTo>
                  <a:cubicBezTo>
                    <a:pt x="125" y="113"/>
                    <a:pt x="88" y="54"/>
                    <a:pt x="81" y="47"/>
                  </a:cubicBezTo>
                  <a:cubicBezTo>
                    <a:pt x="71" y="36"/>
                    <a:pt x="61" y="32"/>
                    <a:pt x="48" y="26"/>
                  </a:cubicBezTo>
                  <a:cubicBezTo>
                    <a:pt x="34" y="19"/>
                    <a:pt x="17" y="0"/>
                    <a:pt x="0" y="3"/>
                  </a:cubicBezTo>
                  <a:cubicBezTo>
                    <a:pt x="9" y="12"/>
                    <a:pt x="23" y="21"/>
                    <a:pt x="33" y="28"/>
                  </a:cubicBezTo>
                  <a:cubicBezTo>
                    <a:pt x="45" y="37"/>
                    <a:pt x="57" y="45"/>
                    <a:pt x="68" y="54"/>
                  </a:cubicBezTo>
                  <a:cubicBezTo>
                    <a:pt x="82" y="65"/>
                    <a:pt x="90" y="79"/>
                    <a:pt x="102" y="92"/>
                  </a:cubicBezTo>
                  <a:cubicBezTo>
                    <a:pt x="110" y="100"/>
                    <a:pt x="116" y="106"/>
                    <a:pt x="117" y="118"/>
                  </a:cubicBezTo>
                  <a:cubicBezTo>
                    <a:pt x="119" y="150"/>
                    <a:pt x="141" y="109"/>
                    <a:pt x="144" y="96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Freeform 267">
              <a:extLst>
                <a:ext uri="{FF2B5EF4-FFF2-40B4-BE49-F238E27FC236}">
                  <a16:creationId xmlns:a16="http://schemas.microsoft.com/office/drawing/2014/main" id="{77B5579B-A8CF-47BD-BDE8-1C7621281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7" y="2669"/>
              <a:ext cx="105" cy="122"/>
            </a:xfrm>
            <a:custGeom>
              <a:avLst/>
              <a:gdLst>
                <a:gd name="T0" fmla="*/ 0 w 100"/>
                <a:gd name="T1" fmla="*/ 5 h 117"/>
                <a:gd name="T2" fmla="*/ 50 w 100"/>
                <a:gd name="T3" fmla="*/ 81 h 117"/>
                <a:gd name="T4" fmla="*/ 83 w 100"/>
                <a:gd name="T5" fmla="*/ 113 h 117"/>
                <a:gd name="T6" fmla="*/ 116 w 100"/>
                <a:gd name="T7" fmla="*/ 132 h 117"/>
                <a:gd name="T8" fmla="*/ 90 w 100"/>
                <a:gd name="T9" fmla="*/ 108 h 117"/>
                <a:gd name="T10" fmla="*/ 47 w 100"/>
                <a:gd name="T11" fmla="*/ 55 h 117"/>
                <a:gd name="T12" fmla="*/ 6 w 100"/>
                <a:gd name="T13" fmla="*/ 0 h 1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0"/>
                <a:gd name="T22" fmla="*/ 0 h 117"/>
                <a:gd name="T23" fmla="*/ 100 w 100"/>
                <a:gd name="T24" fmla="*/ 117 h 1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0" h="117">
                  <a:moveTo>
                    <a:pt x="0" y="5"/>
                  </a:moveTo>
                  <a:cubicBezTo>
                    <a:pt x="4" y="31"/>
                    <a:pt x="25" y="54"/>
                    <a:pt x="44" y="72"/>
                  </a:cubicBezTo>
                  <a:cubicBezTo>
                    <a:pt x="53" y="81"/>
                    <a:pt x="62" y="91"/>
                    <a:pt x="71" y="100"/>
                  </a:cubicBezTo>
                  <a:cubicBezTo>
                    <a:pt x="79" y="108"/>
                    <a:pt x="90" y="112"/>
                    <a:pt x="100" y="117"/>
                  </a:cubicBezTo>
                  <a:cubicBezTo>
                    <a:pt x="95" y="109"/>
                    <a:pt x="84" y="103"/>
                    <a:pt x="78" y="96"/>
                  </a:cubicBezTo>
                  <a:cubicBezTo>
                    <a:pt x="66" y="80"/>
                    <a:pt x="54" y="64"/>
                    <a:pt x="41" y="49"/>
                  </a:cubicBezTo>
                  <a:cubicBezTo>
                    <a:pt x="28" y="34"/>
                    <a:pt x="21" y="12"/>
                    <a:pt x="6" y="0"/>
                  </a:cubicBezTo>
                </a:path>
              </a:pathLst>
            </a:custGeom>
            <a:solidFill>
              <a:srgbClr val="664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Freeform 268">
              <a:extLst>
                <a:ext uri="{FF2B5EF4-FFF2-40B4-BE49-F238E27FC236}">
                  <a16:creationId xmlns:a16="http://schemas.microsoft.com/office/drawing/2014/main" id="{2080803D-E3BE-4C40-9902-E57AA16A5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1889"/>
              <a:ext cx="50" cy="31"/>
            </a:xfrm>
            <a:custGeom>
              <a:avLst/>
              <a:gdLst>
                <a:gd name="T0" fmla="*/ 2 w 48"/>
                <a:gd name="T1" fmla="*/ 35 h 29"/>
                <a:gd name="T2" fmla="*/ 19 w 48"/>
                <a:gd name="T3" fmla="*/ 24 h 29"/>
                <a:gd name="T4" fmla="*/ 31 w 48"/>
                <a:gd name="T5" fmla="*/ 16 h 29"/>
                <a:gd name="T6" fmla="*/ 45 w 48"/>
                <a:gd name="T7" fmla="*/ 6 h 29"/>
                <a:gd name="T8" fmla="*/ 50 w 48"/>
                <a:gd name="T9" fmla="*/ 4 h 29"/>
                <a:gd name="T10" fmla="*/ 54 w 48"/>
                <a:gd name="T11" fmla="*/ 2 h 29"/>
                <a:gd name="T12" fmla="*/ 54 w 48"/>
                <a:gd name="T13" fmla="*/ 1 h 29"/>
                <a:gd name="T14" fmla="*/ 53 w 48"/>
                <a:gd name="T15" fmla="*/ 1 h 29"/>
                <a:gd name="T16" fmla="*/ 49 w 48"/>
                <a:gd name="T17" fmla="*/ 2 h 29"/>
                <a:gd name="T18" fmla="*/ 44 w 48"/>
                <a:gd name="T19" fmla="*/ 4 h 29"/>
                <a:gd name="T20" fmla="*/ 30 w 48"/>
                <a:gd name="T21" fmla="*/ 14 h 29"/>
                <a:gd name="T22" fmla="*/ 18 w 48"/>
                <a:gd name="T23" fmla="*/ 21 h 29"/>
                <a:gd name="T24" fmla="*/ 0 w 48"/>
                <a:gd name="T25" fmla="*/ 33 h 29"/>
                <a:gd name="T26" fmla="*/ 0 w 48"/>
                <a:gd name="T27" fmla="*/ 35 h 29"/>
                <a:gd name="T28" fmla="*/ 2 w 48"/>
                <a:gd name="T29" fmla="*/ 35 h 2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"/>
                <a:gd name="T46" fmla="*/ 0 h 29"/>
                <a:gd name="T47" fmla="*/ 48 w 48"/>
                <a:gd name="T48" fmla="*/ 29 h 2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" h="29">
                  <a:moveTo>
                    <a:pt x="2" y="29"/>
                  </a:moveTo>
                  <a:cubicBezTo>
                    <a:pt x="5" y="25"/>
                    <a:pt x="12" y="23"/>
                    <a:pt x="16" y="20"/>
                  </a:cubicBezTo>
                  <a:cubicBezTo>
                    <a:pt x="20" y="18"/>
                    <a:pt x="24" y="15"/>
                    <a:pt x="28" y="13"/>
                  </a:cubicBezTo>
                  <a:cubicBezTo>
                    <a:pt x="31" y="10"/>
                    <a:pt x="35" y="8"/>
                    <a:pt x="39" y="6"/>
                  </a:cubicBezTo>
                  <a:cubicBezTo>
                    <a:pt x="40" y="5"/>
                    <a:pt x="42" y="5"/>
                    <a:pt x="44" y="4"/>
                  </a:cubicBezTo>
                  <a:cubicBezTo>
                    <a:pt x="45" y="4"/>
                    <a:pt x="47" y="3"/>
                    <a:pt x="48" y="2"/>
                  </a:cubicBezTo>
                  <a:cubicBezTo>
                    <a:pt x="48" y="2"/>
                    <a:pt x="48" y="1"/>
                    <a:pt x="48" y="1"/>
                  </a:cubicBezTo>
                  <a:cubicBezTo>
                    <a:pt x="48" y="0"/>
                    <a:pt x="47" y="0"/>
                    <a:pt x="47" y="1"/>
                  </a:cubicBezTo>
                  <a:cubicBezTo>
                    <a:pt x="46" y="1"/>
                    <a:pt x="45" y="2"/>
                    <a:pt x="43" y="2"/>
                  </a:cubicBezTo>
                  <a:cubicBezTo>
                    <a:pt x="41" y="3"/>
                    <a:pt x="40" y="3"/>
                    <a:pt x="38" y="4"/>
                  </a:cubicBezTo>
                  <a:cubicBezTo>
                    <a:pt x="34" y="6"/>
                    <a:pt x="30" y="8"/>
                    <a:pt x="27" y="11"/>
                  </a:cubicBezTo>
                  <a:cubicBezTo>
                    <a:pt x="23" y="14"/>
                    <a:pt x="19" y="16"/>
                    <a:pt x="15" y="18"/>
                  </a:cubicBezTo>
                  <a:cubicBezTo>
                    <a:pt x="11" y="21"/>
                    <a:pt x="4" y="23"/>
                    <a:pt x="0" y="27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1" y="29"/>
                    <a:pt x="1" y="29"/>
                    <a:pt x="2" y="2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Freeform 269">
              <a:extLst>
                <a:ext uri="{FF2B5EF4-FFF2-40B4-BE49-F238E27FC236}">
                  <a16:creationId xmlns:a16="http://schemas.microsoft.com/office/drawing/2014/main" id="{1F26F2CA-FF81-4C70-9E14-6F4F7336A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1849"/>
              <a:ext cx="23" cy="74"/>
            </a:xfrm>
            <a:custGeom>
              <a:avLst/>
              <a:gdLst>
                <a:gd name="T0" fmla="*/ 1 w 22"/>
                <a:gd name="T1" fmla="*/ 2 h 71"/>
                <a:gd name="T2" fmla="*/ 4 w 22"/>
                <a:gd name="T3" fmla="*/ 7 h 71"/>
                <a:gd name="T4" fmla="*/ 23 w 22"/>
                <a:gd name="T5" fmla="*/ 61 h 71"/>
                <a:gd name="T6" fmla="*/ 21 w 22"/>
                <a:gd name="T7" fmla="*/ 73 h 71"/>
                <a:gd name="T8" fmla="*/ 16 w 22"/>
                <a:gd name="T9" fmla="*/ 78 h 71"/>
                <a:gd name="T10" fmla="*/ 15 w 22"/>
                <a:gd name="T11" fmla="*/ 79 h 71"/>
                <a:gd name="T12" fmla="*/ 17 w 22"/>
                <a:gd name="T13" fmla="*/ 80 h 71"/>
                <a:gd name="T14" fmla="*/ 23 w 22"/>
                <a:gd name="T15" fmla="*/ 74 h 71"/>
                <a:gd name="T16" fmla="*/ 25 w 22"/>
                <a:gd name="T17" fmla="*/ 61 h 71"/>
                <a:gd name="T18" fmla="*/ 15 w 22"/>
                <a:gd name="T19" fmla="*/ 23 h 71"/>
                <a:gd name="T20" fmla="*/ 2 w 22"/>
                <a:gd name="T21" fmla="*/ 1 h 71"/>
                <a:gd name="T22" fmla="*/ 1 w 22"/>
                <a:gd name="T23" fmla="*/ 1 h 71"/>
                <a:gd name="T24" fmla="*/ 1 w 22"/>
                <a:gd name="T25" fmla="*/ 2 h 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2"/>
                <a:gd name="T40" fmla="*/ 0 h 71"/>
                <a:gd name="T41" fmla="*/ 22 w 22"/>
                <a:gd name="T42" fmla="*/ 71 h 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2" h="71">
                  <a:moveTo>
                    <a:pt x="1" y="2"/>
                  </a:moveTo>
                  <a:cubicBezTo>
                    <a:pt x="1" y="2"/>
                    <a:pt x="2" y="4"/>
                    <a:pt x="4" y="7"/>
                  </a:cubicBezTo>
                  <a:cubicBezTo>
                    <a:pt x="9" y="18"/>
                    <a:pt x="20" y="40"/>
                    <a:pt x="20" y="55"/>
                  </a:cubicBezTo>
                  <a:cubicBezTo>
                    <a:pt x="20" y="59"/>
                    <a:pt x="19" y="62"/>
                    <a:pt x="18" y="64"/>
                  </a:cubicBezTo>
                  <a:cubicBezTo>
                    <a:pt x="17" y="66"/>
                    <a:pt x="15" y="68"/>
                    <a:pt x="13" y="69"/>
                  </a:cubicBezTo>
                  <a:cubicBezTo>
                    <a:pt x="12" y="69"/>
                    <a:pt x="12" y="70"/>
                    <a:pt x="12" y="70"/>
                  </a:cubicBezTo>
                  <a:cubicBezTo>
                    <a:pt x="13" y="71"/>
                    <a:pt x="13" y="71"/>
                    <a:pt x="14" y="71"/>
                  </a:cubicBezTo>
                  <a:cubicBezTo>
                    <a:pt x="17" y="70"/>
                    <a:pt x="19" y="67"/>
                    <a:pt x="20" y="65"/>
                  </a:cubicBezTo>
                  <a:cubicBezTo>
                    <a:pt x="21" y="62"/>
                    <a:pt x="22" y="59"/>
                    <a:pt x="22" y="55"/>
                  </a:cubicBezTo>
                  <a:cubicBezTo>
                    <a:pt x="22" y="45"/>
                    <a:pt x="17" y="31"/>
                    <a:pt x="12" y="20"/>
                  </a:cubicBezTo>
                  <a:cubicBezTo>
                    <a:pt x="7" y="9"/>
                    <a:pt x="2" y="1"/>
                    <a:pt x="2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6" name="Freeform 270">
              <a:extLst>
                <a:ext uri="{FF2B5EF4-FFF2-40B4-BE49-F238E27FC236}">
                  <a16:creationId xmlns:a16="http://schemas.microsoft.com/office/drawing/2014/main" id="{76906BC2-D2A5-4A55-A586-2EA085E52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7" y="1849"/>
              <a:ext cx="102" cy="74"/>
            </a:xfrm>
            <a:custGeom>
              <a:avLst/>
              <a:gdLst>
                <a:gd name="T0" fmla="*/ 0 w 98"/>
                <a:gd name="T1" fmla="*/ 25 h 71"/>
                <a:gd name="T2" fmla="*/ 44 w 98"/>
                <a:gd name="T3" fmla="*/ 9 h 71"/>
                <a:gd name="T4" fmla="*/ 80 w 98"/>
                <a:gd name="T5" fmla="*/ 11 h 71"/>
                <a:gd name="T6" fmla="*/ 81 w 98"/>
                <a:gd name="T7" fmla="*/ 11 h 71"/>
                <a:gd name="T8" fmla="*/ 74 w 98"/>
                <a:gd name="T9" fmla="*/ 76 h 71"/>
                <a:gd name="T10" fmla="*/ 1 w 98"/>
                <a:gd name="T11" fmla="*/ 3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8"/>
                <a:gd name="T19" fmla="*/ 0 h 71"/>
                <a:gd name="T20" fmla="*/ 98 w 98"/>
                <a:gd name="T21" fmla="*/ 71 h 7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8" h="71">
                  <a:moveTo>
                    <a:pt x="0" y="22"/>
                  </a:moveTo>
                  <a:cubicBezTo>
                    <a:pt x="13" y="21"/>
                    <a:pt x="25" y="12"/>
                    <a:pt x="38" y="9"/>
                  </a:cubicBezTo>
                  <a:cubicBezTo>
                    <a:pt x="45" y="7"/>
                    <a:pt x="69" y="0"/>
                    <a:pt x="71" y="11"/>
                  </a:cubicBezTo>
                  <a:cubicBezTo>
                    <a:pt x="71" y="11"/>
                    <a:pt x="72" y="11"/>
                    <a:pt x="72" y="11"/>
                  </a:cubicBezTo>
                  <a:cubicBezTo>
                    <a:pt x="75" y="26"/>
                    <a:pt x="98" y="71"/>
                    <a:pt x="65" y="67"/>
                  </a:cubicBezTo>
                  <a:cubicBezTo>
                    <a:pt x="39" y="65"/>
                    <a:pt x="18" y="45"/>
                    <a:pt x="1" y="27"/>
                  </a:cubicBezTo>
                </a:path>
              </a:pathLst>
            </a:custGeom>
            <a:solidFill>
              <a:srgbClr val="2F4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271">
              <a:extLst>
                <a:ext uri="{FF2B5EF4-FFF2-40B4-BE49-F238E27FC236}">
                  <a16:creationId xmlns:a16="http://schemas.microsoft.com/office/drawing/2014/main" id="{BEF3367C-E8E7-42E2-ADF6-68DE35B78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597"/>
              <a:ext cx="251" cy="205"/>
            </a:xfrm>
            <a:custGeom>
              <a:avLst/>
              <a:gdLst>
                <a:gd name="T0" fmla="*/ 272 w 241"/>
                <a:gd name="T1" fmla="*/ 2 h 196"/>
                <a:gd name="T2" fmla="*/ 178 w 241"/>
                <a:gd name="T3" fmla="*/ 44 h 196"/>
                <a:gd name="T4" fmla="*/ 110 w 241"/>
                <a:gd name="T5" fmla="*/ 77 h 196"/>
                <a:gd name="T6" fmla="*/ 43 w 241"/>
                <a:gd name="T7" fmla="*/ 119 h 196"/>
                <a:gd name="T8" fmla="*/ 19 w 241"/>
                <a:gd name="T9" fmla="*/ 130 h 196"/>
                <a:gd name="T10" fmla="*/ 11 w 241"/>
                <a:gd name="T11" fmla="*/ 146 h 196"/>
                <a:gd name="T12" fmla="*/ 68 w 241"/>
                <a:gd name="T13" fmla="*/ 224 h 196"/>
                <a:gd name="T14" fmla="*/ 39 w 241"/>
                <a:gd name="T15" fmla="*/ 170 h 196"/>
                <a:gd name="T16" fmla="*/ 35 w 241"/>
                <a:gd name="T17" fmla="*/ 142 h 196"/>
                <a:gd name="T18" fmla="*/ 106 w 241"/>
                <a:gd name="T19" fmla="*/ 139 h 196"/>
                <a:gd name="T20" fmla="*/ 71 w 241"/>
                <a:gd name="T21" fmla="*/ 122 h 196"/>
                <a:gd name="T22" fmla="*/ 93 w 241"/>
                <a:gd name="T23" fmla="*/ 116 h 196"/>
                <a:gd name="T24" fmla="*/ 80 w 241"/>
                <a:gd name="T25" fmla="*/ 108 h 196"/>
                <a:gd name="T26" fmla="*/ 107 w 241"/>
                <a:gd name="T27" fmla="*/ 92 h 196"/>
                <a:gd name="T28" fmla="*/ 171 w 241"/>
                <a:gd name="T29" fmla="*/ 52 h 196"/>
                <a:gd name="T30" fmla="*/ 220 w 241"/>
                <a:gd name="T31" fmla="*/ 26 h 196"/>
                <a:gd name="T32" fmla="*/ 269 w 241"/>
                <a:gd name="T33" fmla="*/ 0 h 1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41"/>
                <a:gd name="T52" fmla="*/ 0 h 196"/>
                <a:gd name="T53" fmla="*/ 241 w 241"/>
                <a:gd name="T54" fmla="*/ 196 h 19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41" h="196">
                  <a:moveTo>
                    <a:pt x="241" y="2"/>
                  </a:moveTo>
                  <a:cubicBezTo>
                    <a:pt x="213" y="12"/>
                    <a:pt x="185" y="25"/>
                    <a:pt x="157" y="38"/>
                  </a:cubicBezTo>
                  <a:cubicBezTo>
                    <a:pt x="137" y="47"/>
                    <a:pt x="118" y="57"/>
                    <a:pt x="98" y="68"/>
                  </a:cubicBezTo>
                  <a:cubicBezTo>
                    <a:pt x="77" y="80"/>
                    <a:pt x="56" y="90"/>
                    <a:pt x="37" y="104"/>
                  </a:cubicBezTo>
                  <a:cubicBezTo>
                    <a:pt x="29" y="110"/>
                    <a:pt x="25" y="111"/>
                    <a:pt x="16" y="114"/>
                  </a:cubicBezTo>
                  <a:cubicBezTo>
                    <a:pt x="5" y="117"/>
                    <a:pt x="0" y="119"/>
                    <a:pt x="11" y="128"/>
                  </a:cubicBezTo>
                  <a:cubicBezTo>
                    <a:pt x="34" y="145"/>
                    <a:pt x="51" y="168"/>
                    <a:pt x="60" y="196"/>
                  </a:cubicBezTo>
                  <a:cubicBezTo>
                    <a:pt x="50" y="181"/>
                    <a:pt x="45" y="164"/>
                    <a:pt x="35" y="149"/>
                  </a:cubicBezTo>
                  <a:cubicBezTo>
                    <a:pt x="29" y="140"/>
                    <a:pt x="26" y="133"/>
                    <a:pt x="32" y="124"/>
                  </a:cubicBezTo>
                  <a:cubicBezTo>
                    <a:pt x="47" y="100"/>
                    <a:pt x="73" y="117"/>
                    <a:pt x="94" y="121"/>
                  </a:cubicBezTo>
                  <a:cubicBezTo>
                    <a:pt x="89" y="120"/>
                    <a:pt x="64" y="112"/>
                    <a:pt x="62" y="107"/>
                  </a:cubicBezTo>
                  <a:cubicBezTo>
                    <a:pt x="59" y="98"/>
                    <a:pt x="78" y="101"/>
                    <a:pt x="82" y="101"/>
                  </a:cubicBezTo>
                  <a:cubicBezTo>
                    <a:pt x="79" y="100"/>
                    <a:pt x="71" y="98"/>
                    <a:pt x="71" y="94"/>
                  </a:cubicBezTo>
                  <a:cubicBezTo>
                    <a:pt x="71" y="87"/>
                    <a:pt x="90" y="83"/>
                    <a:pt x="95" y="80"/>
                  </a:cubicBezTo>
                  <a:cubicBezTo>
                    <a:pt x="114" y="68"/>
                    <a:pt x="132" y="57"/>
                    <a:pt x="151" y="46"/>
                  </a:cubicBezTo>
                  <a:cubicBezTo>
                    <a:pt x="165" y="37"/>
                    <a:pt x="180" y="30"/>
                    <a:pt x="195" y="23"/>
                  </a:cubicBezTo>
                  <a:cubicBezTo>
                    <a:pt x="209" y="16"/>
                    <a:pt x="222" y="5"/>
                    <a:pt x="238" y="0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272">
              <a:extLst>
                <a:ext uri="{FF2B5EF4-FFF2-40B4-BE49-F238E27FC236}">
                  <a16:creationId xmlns:a16="http://schemas.microsoft.com/office/drawing/2014/main" id="{61BFB1BD-D1DE-4587-A673-D0D9D68DC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459"/>
              <a:ext cx="65" cy="132"/>
            </a:xfrm>
            <a:custGeom>
              <a:avLst/>
              <a:gdLst>
                <a:gd name="T0" fmla="*/ 23 w 62"/>
                <a:gd name="T1" fmla="*/ 132 h 127"/>
                <a:gd name="T2" fmla="*/ 6 w 62"/>
                <a:gd name="T3" fmla="*/ 71 h 127"/>
                <a:gd name="T4" fmla="*/ 0 w 62"/>
                <a:gd name="T5" fmla="*/ 37 h 127"/>
                <a:gd name="T6" fmla="*/ 5 w 62"/>
                <a:gd name="T7" fmla="*/ 0 h 127"/>
                <a:gd name="T8" fmla="*/ 8 w 62"/>
                <a:gd name="T9" fmla="*/ 29 h 127"/>
                <a:gd name="T10" fmla="*/ 19 w 62"/>
                <a:gd name="T11" fmla="*/ 73 h 127"/>
                <a:gd name="T12" fmla="*/ 26 w 62"/>
                <a:gd name="T13" fmla="*/ 112 h 127"/>
                <a:gd name="T14" fmla="*/ 37 w 62"/>
                <a:gd name="T15" fmla="*/ 130 h 127"/>
                <a:gd name="T16" fmla="*/ 52 w 62"/>
                <a:gd name="T17" fmla="*/ 120 h 127"/>
                <a:gd name="T18" fmla="*/ 71 w 62"/>
                <a:gd name="T19" fmla="*/ 116 h 127"/>
                <a:gd name="T20" fmla="*/ 39 w 62"/>
                <a:gd name="T21" fmla="*/ 131 h 127"/>
                <a:gd name="T22" fmla="*/ 22 w 62"/>
                <a:gd name="T23" fmla="*/ 127 h 1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2"/>
                <a:gd name="T37" fmla="*/ 0 h 127"/>
                <a:gd name="T38" fmla="*/ 62 w 62"/>
                <a:gd name="T39" fmla="*/ 127 h 1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2" h="127">
                  <a:moveTo>
                    <a:pt x="20" y="117"/>
                  </a:moveTo>
                  <a:cubicBezTo>
                    <a:pt x="22" y="102"/>
                    <a:pt x="11" y="78"/>
                    <a:pt x="6" y="63"/>
                  </a:cubicBezTo>
                  <a:cubicBezTo>
                    <a:pt x="2" y="54"/>
                    <a:pt x="0" y="44"/>
                    <a:pt x="0" y="34"/>
                  </a:cubicBezTo>
                  <a:cubicBezTo>
                    <a:pt x="1" y="22"/>
                    <a:pt x="5" y="11"/>
                    <a:pt x="5" y="0"/>
                  </a:cubicBezTo>
                  <a:cubicBezTo>
                    <a:pt x="8" y="8"/>
                    <a:pt x="8" y="18"/>
                    <a:pt x="8" y="26"/>
                  </a:cubicBezTo>
                  <a:cubicBezTo>
                    <a:pt x="10" y="40"/>
                    <a:pt x="13" y="51"/>
                    <a:pt x="16" y="64"/>
                  </a:cubicBezTo>
                  <a:cubicBezTo>
                    <a:pt x="19" y="76"/>
                    <a:pt x="20" y="88"/>
                    <a:pt x="23" y="100"/>
                  </a:cubicBezTo>
                  <a:cubicBezTo>
                    <a:pt x="25" y="108"/>
                    <a:pt x="22" y="117"/>
                    <a:pt x="31" y="115"/>
                  </a:cubicBezTo>
                  <a:cubicBezTo>
                    <a:pt x="35" y="114"/>
                    <a:pt x="42" y="109"/>
                    <a:pt x="46" y="107"/>
                  </a:cubicBezTo>
                  <a:cubicBezTo>
                    <a:pt x="51" y="105"/>
                    <a:pt x="56" y="104"/>
                    <a:pt x="62" y="104"/>
                  </a:cubicBezTo>
                  <a:cubicBezTo>
                    <a:pt x="53" y="106"/>
                    <a:pt x="42" y="112"/>
                    <a:pt x="33" y="116"/>
                  </a:cubicBezTo>
                  <a:cubicBezTo>
                    <a:pt x="30" y="117"/>
                    <a:pt x="11" y="127"/>
                    <a:pt x="19" y="113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273">
              <a:extLst>
                <a:ext uri="{FF2B5EF4-FFF2-40B4-BE49-F238E27FC236}">
                  <a16:creationId xmlns:a16="http://schemas.microsoft.com/office/drawing/2014/main" id="{E3D73837-B72E-4600-A049-5BA2D724A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1248"/>
              <a:ext cx="123" cy="172"/>
            </a:xfrm>
            <a:custGeom>
              <a:avLst/>
              <a:gdLst>
                <a:gd name="T0" fmla="*/ 3 w 118"/>
                <a:gd name="T1" fmla="*/ 2 h 165"/>
                <a:gd name="T2" fmla="*/ 26 w 118"/>
                <a:gd name="T3" fmla="*/ 0 h 165"/>
                <a:gd name="T4" fmla="*/ 48 w 118"/>
                <a:gd name="T5" fmla="*/ 3 h 165"/>
                <a:gd name="T6" fmla="*/ 84 w 118"/>
                <a:gd name="T7" fmla="*/ 19 h 165"/>
                <a:gd name="T8" fmla="*/ 107 w 118"/>
                <a:gd name="T9" fmla="*/ 38 h 165"/>
                <a:gd name="T10" fmla="*/ 122 w 118"/>
                <a:gd name="T11" fmla="*/ 75 h 165"/>
                <a:gd name="T12" fmla="*/ 132 w 118"/>
                <a:gd name="T13" fmla="*/ 127 h 165"/>
                <a:gd name="T14" fmla="*/ 129 w 118"/>
                <a:gd name="T15" fmla="*/ 157 h 165"/>
                <a:gd name="T16" fmla="*/ 130 w 118"/>
                <a:gd name="T17" fmla="*/ 187 h 165"/>
                <a:gd name="T18" fmla="*/ 118 w 118"/>
                <a:gd name="T19" fmla="*/ 133 h 165"/>
                <a:gd name="T20" fmla="*/ 106 w 118"/>
                <a:gd name="T21" fmla="*/ 81 h 165"/>
                <a:gd name="T22" fmla="*/ 79 w 118"/>
                <a:gd name="T23" fmla="*/ 31 h 165"/>
                <a:gd name="T24" fmla="*/ 46 w 118"/>
                <a:gd name="T25" fmla="*/ 6 h 165"/>
                <a:gd name="T26" fmla="*/ 25 w 118"/>
                <a:gd name="T27" fmla="*/ 2 h 165"/>
                <a:gd name="T28" fmla="*/ 0 w 118"/>
                <a:gd name="T29" fmla="*/ 0 h 16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8"/>
                <a:gd name="T46" fmla="*/ 0 h 165"/>
                <a:gd name="T47" fmla="*/ 118 w 118"/>
                <a:gd name="T48" fmla="*/ 165 h 16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8" h="165">
                  <a:moveTo>
                    <a:pt x="3" y="2"/>
                  </a:moveTo>
                  <a:cubicBezTo>
                    <a:pt x="10" y="2"/>
                    <a:pt x="16" y="0"/>
                    <a:pt x="23" y="0"/>
                  </a:cubicBezTo>
                  <a:cubicBezTo>
                    <a:pt x="29" y="0"/>
                    <a:pt x="35" y="2"/>
                    <a:pt x="42" y="3"/>
                  </a:cubicBezTo>
                  <a:cubicBezTo>
                    <a:pt x="53" y="6"/>
                    <a:pt x="66" y="9"/>
                    <a:pt x="75" y="16"/>
                  </a:cubicBezTo>
                  <a:cubicBezTo>
                    <a:pt x="82" y="21"/>
                    <a:pt x="90" y="26"/>
                    <a:pt x="95" y="34"/>
                  </a:cubicBezTo>
                  <a:cubicBezTo>
                    <a:pt x="102" y="43"/>
                    <a:pt x="104" y="55"/>
                    <a:pt x="107" y="66"/>
                  </a:cubicBezTo>
                  <a:cubicBezTo>
                    <a:pt x="111" y="81"/>
                    <a:pt x="115" y="96"/>
                    <a:pt x="117" y="112"/>
                  </a:cubicBezTo>
                  <a:cubicBezTo>
                    <a:pt x="118" y="122"/>
                    <a:pt x="116" y="130"/>
                    <a:pt x="114" y="139"/>
                  </a:cubicBezTo>
                  <a:cubicBezTo>
                    <a:pt x="112" y="148"/>
                    <a:pt x="115" y="156"/>
                    <a:pt x="115" y="165"/>
                  </a:cubicBezTo>
                  <a:cubicBezTo>
                    <a:pt x="109" y="151"/>
                    <a:pt x="107" y="134"/>
                    <a:pt x="104" y="118"/>
                  </a:cubicBezTo>
                  <a:cubicBezTo>
                    <a:pt x="102" y="102"/>
                    <a:pt x="99" y="88"/>
                    <a:pt x="94" y="72"/>
                  </a:cubicBezTo>
                  <a:cubicBezTo>
                    <a:pt x="88" y="56"/>
                    <a:pt x="82" y="41"/>
                    <a:pt x="70" y="28"/>
                  </a:cubicBezTo>
                  <a:cubicBezTo>
                    <a:pt x="61" y="19"/>
                    <a:pt x="51" y="11"/>
                    <a:pt x="40" y="6"/>
                  </a:cubicBezTo>
                  <a:cubicBezTo>
                    <a:pt x="33" y="4"/>
                    <a:pt x="29" y="2"/>
                    <a:pt x="22" y="2"/>
                  </a:cubicBezTo>
                  <a:cubicBezTo>
                    <a:pt x="15" y="1"/>
                    <a:pt x="7" y="2"/>
                    <a:pt x="0" y="0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274">
              <a:extLst>
                <a:ext uri="{FF2B5EF4-FFF2-40B4-BE49-F238E27FC236}">
                  <a16:creationId xmlns:a16="http://schemas.microsoft.com/office/drawing/2014/main" id="{45FC0642-3234-46FD-BDCC-CA788464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1459"/>
              <a:ext cx="46" cy="145"/>
            </a:xfrm>
            <a:custGeom>
              <a:avLst/>
              <a:gdLst>
                <a:gd name="T0" fmla="*/ 29 w 44"/>
                <a:gd name="T1" fmla="*/ 0 h 139"/>
                <a:gd name="T2" fmla="*/ 41 w 44"/>
                <a:gd name="T3" fmla="*/ 43 h 139"/>
                <a:gd name="T4" fmla="*/ 39 w 44"/>
                <a:gd name="T5" fmla="*/ 82 h 139"/>
                <a:gd name="T6" fmla="*/ 49 w 44"/>
                <a:gd name="T7" fmla="*/ 117 h 139"/>
                <a:gd name="T8" fmla="*/ 42 w 44"/>
                <a:gd name="T9" fmla="*/ 158 h 139"/>
                <a:gd name="T10" fmla="*/ 46 w 44"/>
                <a:gd name="T11" fmla="*/ 122 h 139"/>
                <a:gd name="T12" fmla="*/ 31 w 44"/>
                <a:gd name="T13" fmla="*/ 87 h 139"/>
                <a:gd name="T14" fmla="*/ 28 w 44"/>
                <a:gd name="T15" fmla="*/ 68 h 139"/>
                <a:gd name="T16" fmla="*/ 0 w 44"/>
                <a:gd name="T17" fmla="*/ 64 h 139"/>
                <a:gd name="T18" fmla="*/ 15 w 44"/>
                <a:gd name="T19" fmla="*/ 56 h 139"/>
                <a:gd name="T20" fmla="*/ 25 w 44"/>
                <a:gd name="T21" fmla="*/ 43 h 139"/>
                <a:gd name="T22" fmla="*/ 26 w 44"/>
                <a:gd name="T23" fmla="*/ 7 h 1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4"/>
                <a:gd name="T37" fmla="*/ 0 h 139"/>
                <a:gd name="T38" fmla="*/ 44 w 44"/>
                <a:gd name="T39" fmla="*/ 139 h 13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4" h="139">
                  <a:moveTo>
                    <a:pt x="26" y="0"/>
                  </a:moveTo>
                  <a:cubicBezTo>
                    <a:pt x="34" y="7"/>
                    <a:pt x="35" y="28"/>
                    <a:pt x="35" y="37"/>
                  </a:cubicBezTo>
                  <a:cubicBezTo>
                    <a:pt x="34" y="49"/>
                    <a:pt x="30" y="62"/>
                    <a:pt x="33" y="73"/>
                  </a:cubicBezTo>
                  <a:cubicBezTo>
                    <a:pt x="37" y="83"/>
                    <a:pt x="42" y="91"/>
                    <a:pt x="43" y="103"/>
                  </a:cubicBezTo>
                  <a:cubicBezTo>
                    <a:pt x="44" y="116"/>
                    <a:pt x="40" y="126"/>
                    <a:pt x="36" y="139"/>
                  </a:cubicBezTo>
                  <a:cubicBezTo>
                    <a:pt x="40" y="130"/>
                    <a:pt x="42" y="116"/>
                    <a:pt x="40" y="107"/>
                  </a:cubicBezTo>
                  <a:cubicBezTo>
                    <a:pt x="38" y="96"/>
                    <a:pt x="29" y="88"/>
                    <a:pt x="28" y="77"/>
                  </a:cubicBezTo>
                  <a:cubicBezTo>
                    <a:pt x="27" y="72"/>
                    <a:pt x="30" y="63"/>
                    <a:pt x="25" y="59"/>
                  </a:cubicBezTo>
                  <a:cubicBezTo>
                    <a:pt x="21" y="56"/>
                    <a:pt x="5" y="55"/>
                    <a:pt x="0" y="56"/>
                  </a:cubicBezTo>
                  <a:cubicBezTo>
                    <a:pt x="3" y="53"/>
                    <a:pt x="8" y="53"/>
                    <a:pt x="12" y="50"/>
                  </a:cubicBezTo>
                  <a:cubicBezTo>
                    <a:pt x="17" y="47"/>
                    <a:pt x="19" y="43"/>
                    <a:pt x="22" y="37"/>
                  </a:cubicBezTo>
                  <a:cubicBezTo>
                    <a:pt x="26" y="27"/>
                    <a:pt x="29" y="18"/>
                    <a:pt x="23" y="7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275">
              <a:extLst>
                <a:ext uri="{FF2B5EF4-FFF2-40B4-BE49-F238E27FC236}">
                  <a16:creationId xmlns:a16="http://schemas.microsoft.com/office/drawing/2014/main" id="{0606DA56-26CE-4753-AAA8-044BE6896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693"/>
              <a:ext cx="188" cy="61"/>
            </a:xfrm>
            <a:custGeom>
              <a:avLst/>
              <a:gdLst>
                <a:gd name="T0" fmla="*/ 0 w 180"/>
                <a:gd name="T1" fmla="*/ 7 h 58"/>
                <a:gd name="T2" fmla="*/ 44 w 180"/>
                <a:gd name="T3" fmla="*/ 8 h 58"/>
                <a:gd name="T4" fmla="*/ 96 w 180"/>
                <a:gd name="T5" fmla="*/ 16 h 58"/>
                <a:gd name="T6" fmla="*/ 148 w 180"/>
                <a:gd name="T7" fmla="*/ 41 h 58"/>
                <a:gd name="T8" fmla="*/ 182 w 180"/>
                <a:gd name="T9" fmla="*/ 53 h 58"/>
                <a:gd name="T10" fmla="*/ 205 w 180"/>
                <a:gd name="T11" fmla="*/ 67 h 58"/>
                <a:gd name="T12" fmla="*/ 179 w 180"/>
                <a:gd name="T13" fmla="*/ 44 h 58"/>
                <a:gd name="T14" fmla="*/ 145 w 180"/>
                <a:gd name="T15" fmla="*/ 20 h 58"/>
                <a:gd name="T16" fmla="*/ 114 w 180"/>
                <a:gd name="T17" fmla="*/ 7 h 58"/>
                <a:gd name="T18" fmla="*/ 95 w 180"/>
                <a:gd name="T19" fmla="*/ 2 h 58"/>
                <a:gd name="T20" fmla="*/ 43 w 180"/>
                <a:gd name="T21" fmla="*/ 3 h 58"/>
                <a:gd name="T22" fmla="*/ 2 w 180"/>
                <a:gd name="T23" fmla="*/ 7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80"/>
                <a:gd name="T37" fmla="*/ 0 h 58"/>
                <a:gd name="T38" fmla="*/ 180 w 180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80" h="58">
                  <a:moveTo>
                    <a:pt x="0" y="7"/>
                  </a:moveTo>
                  <a:cubicBezTo>
                    <a:pt x="11" y="12"/>
                    <a:pt x="26" y="7"/>
                    <a:pt x="38" y="8"/>
                  </a:cubicBezTo>
                  <a:cubicBezTo>
                    <a:pt x="54" y="10"/>
                    <a:pt x="69" y="9"/>
                    <a:pt x="84" y="13"/>
                  </a:cubicBezTo>
                  <a:cubicBezTo>
                    <a:pt x="101" y="18"/>
                    <a:pt x="115" y="28"/>
                    <a:pt x="130" y="35"/>
                  </a:cubicBezTo>
                  <a:cubicBezTo>
                    <a:pt x="140" y="39"/>
                    <a:pt x="151" y="41"/>
                    <a:pt x="160" y="46"/>
                  </a:cubicBezTo>
                  <a:cubicBezTo>
                    <a:pt x="166" y="50"/>
                    <a:pt x="173" y="54"/>
                    <a:pt x="180" y="58"/>
                  </a:cubicBezTo>
                  <a:cubicBezTo>
                    <a:pt x="171" y="55"/>
                    <a:pt x="164" y="44"/>
                    <a:pt x="157" y="38"/>
                  </a:cubicBezTo>
                  <a:cubicBezTo>
                    <a:pt x="147" y="31"/>
                    <a:pt x="138" y="22"/>
                    <a:pt x="127" y="17"/>
                  </a:cubicBezTo>
                  <a:cubicBezTo>
                    <a:pt x="118" y="13"/>
                    <a:pt x="109" y="11"/>
                    <a:pt x="100" y="7"/>
                  </a:cubicBezTo>
                  <a:cubicBezTo>
                    <a:pt x="94" y="5"/>
                    <a:pt x="90" y="3"/>
                    <a:pt x="83" y="2"/>
                  </a:cubicBezTo>
                  <a:cubicBezTo>
                    <a:pt x="67" y="0"/>
                    <a:pt x="53" y="2"/>
                    <a:pt x="37" y="3"/>
                  </a:cubicBezTo>
                  <a:cubicBezTo>
                    <a:pt x="28" y="4"/>
                    <a:pt x="9" y="12"/>
                    <a:pt x="2" y="7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276">
              <a:extLst>
                <a:ext uri="{FF2B5EF4-FFF2-40B4-BE49-F238E27FC236}">
                  <a16:creationId xmlns:a16="http://schemas.microsoft.com/office/drawing/2014/main" id="{4DC954C9-4A30-4310-8E03-80DC39142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1" y="1724"/>
              <a:ext cx="81" cy="48"/>
            </a:xfrm>
            <a:custGeom>
              <a:avLst/>
              <a:gdLst>
                <a:gd name="T0" fmla="*/ 2 w 77"/>
                <a:gd name="T1" fmla="*/ 8 h 46"/>
                <a:gd name="T2" fmla="*/ 37 w 77"/>
                <a:gd name="T3" fmla="*/ 28 h 46"/>
                <a:gd name="T4" fmla="*/ 56 w 77"/>
                <a:gd name="T5" fmla="*/ 42 h 46"/>
                <a:gd name="T6" fmla="*/ 89 w 77"/>
                <a:gd name="T7" fmla="*/ 51 h 46"/>
                <a:gd name="T8" fmla="*/ 77 w 77"/>
                <a:gd name="T9" fmla="*/ 47 h 46"/>
                <a:gd name="T10" fmla="*/ 44 w 77"/>
                <a:gd name="T11" fmla="*/ 26 h 46"/>
                <a:gd name="T12" fmla="*/ 0 w 77"/>
                <a:gd name="T13" fmla="*/ 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7"/>
                <a:gd name="T22" fmla="*/ 0 h 46"/>
                <a:gd name="T23" fmla="*/ 77 w 77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7" h="46">
                  <a:moveTo>
                    <a:pt x="2" y="8"/>
                  </a:moveTo>
                  <a:cubicBezTo>
                    <a:pt x="13" y="12"/>
                    <a:pt x="22" y="18"/>
                    <a:pt x="31" y="25"/>
                  </a:cubicBezTo>
                  <a:cubicBezTo>
                    <a:pt x="37" y="29"/>
                    <a:pt x="42" y="33"/>
                    <a:pt x="48" y="36"/>
                  </a:cubicBezTo>
                  <a:cubicBezTo>
                    <a:pt x="58" y="42"/>
                    <a:pt x="66" y="42"/>
                    <a:pt x="77" y="45"/>
                  </a:cubicBezTo>
                  <a:cubicBezTo>
                    <a:pt x="73" y="46"/>
                    <a:pt x="69" y="43"/>
                    <a:pt x="66" y="41"/>
                  </a:cubicBezTo>
                  <a:cubicBezTo>
                    <a:pt x="56" y="35"/>
                    <a:pt x="47" y="29"/>
                    <a:pt x="38" y="23"/>
                  </a:cubicBezTo>
                  <a:cubicBezTo>
                    <a:pt x="28" y="15"/>
                    <a:pt x="14" y="0"/>
                    <a:pt x="0" y="8"/>
                  </a:cubicBezTo>
                </a:path>
              </a:pathLst>
            </a:custGeom>
            <a:solidFill>
              <a:srgbClr val="6596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277">
              <a:extLst>
                <a:ext uri="{FF2B5EF4-FFF2-40B4-BE49-F238E27FC236}">
                  <a16:creationId xmlns:a16="http://schemas.microsoft.com/office/drawing/2014/main" id="{4255C547-B27E-4200-BCDA-8043D5A9E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879"/>
              <a:ext cx="717" cy="913"/>
            </a:xfrm>
            <a:custGeom>
              <a:avLst/>
              <a:gdLst>
                <a:gd name="T0" fmla="*/ 781 w 687"/>
                <a:gd name="T1" fmla="*/ 208 h 876"/>
                <a:gd name="T2" fmla="*/ 353 w 687"/>
                <a:gd name="T3" fmla="*/ 32 h 876"/>
                <a:gd name="T4" fmla="*/ 0 w 687"/>
                <a:gd name="T5" fmla="*/ 992 h 876"/>
                <a:gd name="T6" fmla="*/ 781 w 687"/>
                <a:gd name="T7" fmla="*/ 208 h 87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87"/>
                <a:gd name="T13" fmla="*/ 0 h 876"/>
                <a:gd name="T14" fmla="*/ 687 w 687"/>
                <a:gd name="T15" fmla="*/ 876 h 87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87" h="876">
                  <a:moveTo>
                    <a:pt x="687" y="184"/>
                  </a:moveTo>
                  <a:cubicBezTo>
                    <a:pt x="687" y="184"/>
                    <a:pt x="368" y="16"/>
                    <a:pt x="310" y="29"/>
                  </a:cubicBezTo>
                  <a:cubicBezTo>
                    <a:pt x="276" y="36"/>
                    <a:pt x="0" y="876"/>
                    <a:pt x="0" y="876"/>
                  </a:cubicBezTo>
                  <a:cubicBezTo>
                    <a:pt x="0" y="876"/>
                    <a:pt x="291" y="0"/>
                    <a:pt x="687" y="184"/>
                  </a:cubicBezTo>
                  <a:close/>
                </a:path>
              </a:pathLst>
            </a:custGeom>
            <a:solidFill>
              <a:srgbClr val="E2B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Freeform 278">
              <a:extLst>
                <a:ext uri="{FF2B5EF4-FFF2-40B4-BE49-F238E27FC236}">
                  <a16:creationId xmlns:a16="http://schemas.microsoft.com/office/drawing/2014/main" id="{1D41FEE5-0F3D-4C1C-9EA4-5342745D7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837"/>
              <a:ext cx="414" cy="105"/>
            </a:xfrm>
            <a:custGeom>
              <a:avLst/>
              <a:gdLst>
                <a:gd name="T0" fmla="*/ 230 w 396"/>
                <a:gd name="T1" fmla="*/ 116 h 100"/>
                <a:gd name="T2" fmla="*/ 21 w 396"/>
                <a:gd name="T3" fmla="*/ 13 h 100"/>
                <a:gd name="T4" fmla="*/ 407 w 396"/>
                <a:gd name="T5" fmla="*/ 15 h 100"/>
                <a:gd name="T6" fmla="*/ 230 w 396"/>
                <a:gd name="T7" fmla="*/ 116 h 1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6"/>
                <a:gd name="T13" fmla="*/ 0 h 100"/>
                <a:gd name="T14" fmla="*/ 396 w 396"/>
                <a:gd name="T15" fmla="*/ 100 h 1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6" h="100">
                  <a:moveTo>
                    <a:pt x="201" y="100"/>
                  </a:moveTo>
                  <a:cubicBezTo>
                    <a:pt x="201" y="100"/>
                    <a:pt x="25" y="19"/>
                    <a:pt x="18" y="10"/>
                  </a:cubicBezTo>
                  <a:cubicBezTo>
                    <a:pt x="11" y="0"/>
                    <a:pt x="315" y="5"/>
                    <a:pt x="356" y="12"/>
                  </a:cubicBezTo>
                  <a:cubicBezTo>
                    <a:pt x="396" y="19"/>
                    <a:pt x="0" y="0"/>
                    <a:pt x="201" y="100"/>
                  </a:cubicBezTo>
                  <a:close/>
                </a:path>
              </a:pathLst>
            </a:custGeom>
            <a:solidFill>
              <a:srgbClr val="A5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Freeform 279">
              <a:extLst>
                <a:ext uri="{FF2B5EF4-FFF2-40B4-BE49-F238E27FC236}">
                  <a16:creationId xmlns:a16="http://schemas.microsoft.com/office/drawing/2014/main" id="{07ECA0C3-F834-4EA2-99B6-A146870DB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971"/>
              <a:ext cx="339" cy="82"/>
            </a:xfrm>
            <a:custGeom>
              <a:avLst/>
              <a:gdLst>
                <a:gd name="T0" fmla="*/ 8 w 324"/>
                <a:gd name="T1" fmla="*/ 3 h 79"/>
                <a:gd name="T2" fmla="*/ 371 w 324"/>
                <a:gd name="T3" fmla="*/ 0 h 79"/>
                <a:gd name="T4" fmla="*/ 246 w 324"/>
                <a:gd name="T5" fmla="*/ 88 h 79"/>
                <a:gd name="T6" fmla="*/ 151 w 324"/>
                <a:gd name="T7" fmla="*/ 63 h 79"/>
                <a:gd name="T8" fmla="*/ 8 w 324"/>
                <a:gd name="T9" fmla="*/ 3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4"/>
                <a:gd name="T16" fmla="*/ 0 h 79"/>
                <a:gd name="T17" fmla="*/ 324 w 324"/>
                <a:gd name="T18" fmla="*/ 79 h 7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4" h="79">
                  <a:moveTo>
                    <a:pt x="8" y="3"/>
                  </a:moveTo>
                  <a:cubicBezTo>
                    <a:pt x="324" y="0"/>
                    <a:pt x="324" y="0"/>
                    <a:pt x="324" y="0"/>
                  </a:cubicBezTo>
                  <a:cubicBezTo>
                    <a:pt x="324" y="0"/>
                    <a:pt x="28" y="38"/>
                    <a:pt x="215" y="79"/>
                  </a:cubicBezTo>
                  <a:cubicBezTo>
                    <a:pt x="215" y="79"/>
                    <a:pt x="172" y="75"/>
                    <a:pt x="132" y="57"/>
                  </a:cubicBezTo>
                  <a:cubicBezTo>
                    <a:pt x="91" y="39"/>
                    <a:pt x="0" y="6"/>
                    <a:pt x="8" y="3"/>
                  </a:cubicBezTo>
                  <a:close/>
                </a:path>
              </a:pathLst>
            </a:custGeom>
            <a:solidFill>
              <a:srgbClr val="A57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Freeform 280">
              <a:extLst>
                <a:ext uri="{FF2B5EF4-FFF2-40B4-BE49-F238E27FC236}">
                  <a16:creationId xmlns:a16="http://schemas.microsoft.com/office/drawing/2014/main" id="{42E0279B-B146-4CFB-8E28-6408C673D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928"/>
              <a:ext cx="254" cy="517"/>
            </a:xfrm>
            <a:custGeom>
              <a:avLst/>
              <a:gdLst>
                <a:gd name="T0" fmla="*/ 0 w 243"/>
                <a:gd name="T1" fmla="*/ 110 h 496"/>
                <a:gd name="T2" fmla="*/ 265 w 243"/>
                <a:gd name="T3" fmla="*/ 8 h 496"/>
                <a:gd name="T4" fmla="*/ 91 w 243"/>
                <a:gd name="T5" fmla="*/ 469 h 496"/>
                <a:gd name="T6" fmla="*/ 0 w 243"/>
                <a:gd name="T7" fmla="*/ 110 h 4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43"/>
                <a:gd name="T13" fmla="*/ 0 h 496"/>
                <a:gd name="T14" fmla="*/ 243 w 243"/>
                <a:gd name="T15" fmla="*/ 496 h 4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43" h="496">
                  <a:moveTo>
                    <a:pt x="0" y="98"/>
                  </a:moveTo>
                  <a:cubicBezTo>
                    <a:pt x="0" y="98"/>
                    <a:pt x="222" y="8"/>
                    <a:pt x="232" y="8"/>
                  </a:cubicBezTo>
                  <a:cubicBezTo>
                    <a:pt x="243" y="8"/>
                    <a:pt x="103" y="332"/>
                    <a:pt x="79" y="414"/>
                  </a:cubicBezTo>
                  <a:cubicBezTo>
                    <a:pt x="56" y="496"/>
                    <a:pt x="230" y="0"/>
                    <a:pt x="0" y="98"/>
                  </a:cubicBezTo>
                  <a:close/>
                </a:path>
              </a:pathLst>
            </a:custGeom>
            <a:solidFill>
              <a:srgbClr val="E2B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Freeform 281">
              <a:extLst>
                <a:ext uri="{FF2B5EF4-FFF2-40B4-BE49-F238E27FC236}">
                  <a16:creationId xmlns:a16="http://schemas.microsoft.com/office/drawing/2014/main" id="{4C44A969-DCBF-4BA5-B1D1-930D554A4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3750"/>
              <a:ext cx="283" cy="83"/>
            </a:xfrm>
            <a:custGeom>
              <a:avLst/>
              <a:gdLst>
                <a:gd name="T0" fmla="*/ 29 w 271"/>
                <a:gd name="T1" fmla="*/ 0 h 80"/>
                <a:gd name="T2" fmla="*/ 16 w 271"/>
                <a:gd name="T3" fmla="*/ 32 h 80"/>
                <a:gd name="T4" fmla="*/ 309 w 271"/>
                <a:gd name="T5" fmla="*/ 17 h 80"/>
                <a:gd name="T6" fmla="*/ 38 w 271"/>
                <a:gd name="T7" fmla="*/ 26 h 80"/>
                <a:gd name="T8" fmla="*/ 29 w 27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1"/>
                <a:gd name="T16" fmla="*/ 0 h 80"/>
                <a:gd name="T17" fmla="*/ 271 w 271"/>
                <a:gd name="T18" fmla="*/ 80 h 8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1" h="80">
                  <a:moveTo>
                    <a:pt x="26" y="0"/>
                  </a:moveTo>
                  <a:cubicBezTo>
                    <a:pt x="26" y="0"/>
                    <a:pt x="0" y="21"/>
                    <a:pt x="13" y="29"/>
                  </a:cubicBezTo>
                  <a:cubicBezTo>
                    <a:pt x="25" y="36"/>
                    <a:pt x="133" y="80"/>
                    <a:pt x="271" y="14"/>
                  </a:cubicBezTo>
                  <a:cubicBezTo>
                    <a:pt x="271" y="14"/>
                    <a:pt x="133" y="68"/>
                    <a:pt x="33" y="23"/>
                  </a:cubicBezTo>
                  <a:cubicBezTo>
                    <a:pt x="11" y="14"/>
                    <a:pt x="16" y="12"/>
                    <a:pt x="26" y="0"/>
                  </a:cubicBezTo>
                  <a:close/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Freeform 282">
              <a:extLst>
                <a:ext uri="{FF2B5EF4-FFF2-40B4-BE49-F238E27FC236}">
                  <a16:creationId xmlns:a16="http://schemas.microsoft.com/office/drawing/2014/main" id="{DC9618F2-B281-408C-9B6C-B3076CA68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3545"/>
              <a:ext cx="208" cy="70"/>
            </a:xfrm>
            <a:custGeom>
              <a:avLst/>
              <a:gdLst>
                <a:gd name="T0" fmla="*/ 33 w 199"/>
                <a:gd name="T1" fmla="*/ 0 h 67"/>
                <a:gd name="T2" fmla="*/ 1 w 199"/>
                <a:gd name="T3" fmla="*/ 28 h 67"/>
                <a:gd name="T4" fmla="*/ 227 w 199"/>
                <a:gd name="T5" fmla="*/ 53 h 67"/>
                <a:gd name="T6" fmla="*/ 11 w 199"/>
                <a:gd name="T7" fmla="*/ 26 h 67"/>
                <a:gd name="T8" fmla="*/ 33 w 199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9"/>
                <a:gd name="T16" fmla="*/ 0 h 67"/>
                <a:gd name="T17" fmla="*/ 199 w 199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9" h="67">
                  <a:moveTo>
                    <a:pt x="30" y="0"/>
                  </a:moveTo>
                  <a:cubicBezTo>
                    <a:pt x="30" y="0"/>
                    <a:pt x="0" y="18"/>
                    <a:pt x="1" y="25"/>
                  </a:cubicBezTo>
                  <a:cubicBezTo>
                    <a:pt x="1" y="32"/>
                    <a:pt x="34" y="67"/>
                    <a:pt x="199" y="47"/>
                  </a:cubicBezTo>
                  <a:cubicBezTo>
                    <a:pt x="199" y="47"/>
                    <a:pt x="6" y="53"/>
                    <a:pt x="11" y="23"/>
                  </a:cubicBezTo>
                  <a:cubicBezTo>
                    <a:pt x="13" y="1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Freeform 283">
              <a:extLst>
                <a:ext uri="{FF2B5EF4-FFF2-40B4-BE49-F238E27FC236}">
                  <a16:creationId xmlns:a16="http://schemas.microsoft.com/office/drawing/2014/main" id="{885225BD-7B62-4728-919C-D0454E166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3505"/>
              <a:ext cx="171" cy="45"/>
            </a:xfrm>
            <a:custGeom>
              <a:avLst/>
              <a:gdLst>
                <a:gd name="T0" fmla="*/ 7 w 163"/>
                <a:gd name="T1" fmla="*/ 28 h 43"/>
                <a:gd name="T2" fmla="*/ 69 w 163"/>
                <a:gd name="T3" fmla="*/ 39 h 43"/>
                <a:gd name="T4" fmla="*/ 125 w 163"/>
                <a:gd name="T5" fmla="*/ 25 h 43"/>
                <a:gd name="T6" fmla="*/ 159 w 163"/>
                <a:gd name="T7" fmla="*/ 10 h 43"/>
                <a:gd name="T8" fmla="*/ 188 w 163"/>
                <a:gd name="T9" fmla="*/ 0 h 43"/>
                <a:gd name="T10" fmla="*/ 108 w 163"/>
                <a:gd name="T11" fmla="*/ 33 h 43"/>
                <a:gd name="T12" fmla="*/ 52 w 163"/>
                <a:gd name="T13" fmla="*/ 45 h 43"/>
                <a:gd name="T14" fmla="*/ 19 w 163"/>
                <a:gd name="T15" fmla="*/ 42 h 43"/>
                <a:gd name="T16" fmla="*/ 6 w 163"/>
                <a:gd name="T17" fmla="*/ 28 h 43"/>
                <a:gd name="T18" fmla="*/ 6 w 163"/>
                <a:gd name="T19" fmla="*/ 28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63"/>
                <a:gd name="T31" fmla="*/ 0 h 43"/>
                <a:gd name="T32" fmla="*/ 163 w 163"/>
                <a:gd name="T33" fmla="*/ 43 h 4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63" h="43">
                  <a:moveTo>
                    <a:pt x="7" y="25"/>
                  </a:moveTo>
                  <a:cubicBezTo>
                    <a:pt x="0" y="43"/>
                    <a:pt x="54" y="34"/>
                    <a:pt x="60" y="33"/>
                  </a:cubicBezTo>
                  <a:cubicBezTo>
                    <a:pt x="76" y="31"/>
                    <a:pt x="93" y="27"/>
                    <a:pt x="108" y="22"/>
                  </a:cubicBezTo>
                  <a:cubicBezTo>
                    <a:pt x="118" y="18"/>
                    <a:pt x="128" y="14"/>
                    <a:pt x="138" y="10"/>
                  </a:cubicBezTo>
                  <a:cubicBezTo>
                    <a:pt x="146" y="7"/>
                    <a:pt x="156" y="4"/>
                    <a:pt x="163" y="0"/>
                  </a:cubicBezTo>
                  <a:cubicBezTo>
                    <a:pt x="141" y="11"/>
                    <a:pt x="117" y="24"/>
                    <a:pt x="93" y="30"/>
                  </a:cubicBezTo>
                  <a:cubicBezTo>
                    <a:pt x="78" y="34"/>
                    <a:pt x="61" y="38"/>
                    <a:pt x="46" y="39"/>
                  </a:cubicBezTo>
                  <a:cubicBezTo>
                    <a:pt x="36" y="39"/>
                    <a:pt x="26" y="39"/>
                    <a:pt x="16" y="36"/>
                  </a:cubicBezTo>
                  <a:cubicBezTo>
                    <a:pt x="13" y="35"/>
                    <a:pt x="1" y="31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Freeform 284">
              <a:extLst>
                <a:ext uri="{FF2B5EF4-FFF2-40B4-BE49-F238E27FC236}">
                  <a16:creationId xmlns:a16="http://schemas.microsoft.com/office/drawing/2014/main" id="{10A5F9E3-9872-4078-AD1F-88A561542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3667"/>
              <a:ext cx="208" cy="110"/>
            </a:xfrm>
            <a:custGeom>
              <a:avLst/>
              <a:gdLst>
                <a:gd name="T0" fmla="*/ 0 w 199"/>
                <a:gd name="T1" fmla="*/ 48 h 105"/>
                <a:gd name="T2" fmla="*/ 30 w 199"/>
                <a:gd name="T3" fmla="*/ 78 h 105"/>
                <a:gd name="T4" fmla="*/ 140 w 199"/>
                <a:gd name="T5" fmla="*/ 76 h 105"/>
                <a:gd name="T6" fmla="*/ 227 w 199"/>
                <a:gd name="T7" fmla="*/ 0 h 105"/>
                <a:gd name="T8" fmla="*/ 144 w 199"/>
                <a:gd name="T9" fmla="*/ 84 h 105"/>
                <a:gd name="T10" fmla="*/ 29 w 199"/>
                <a:gd name="T11" fmla="*/ 83 h 105"/>
                <a:gd name="T12" fmla="*/ 0 w 199"/>
                <a:gd name="T13" fmla="*/ 48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9"/>
                <a:gd name="T22" fmla="*/ 0 h 105"/>
                <a:gd name="T23" fmla="*/ 199 w 199"/>
                <a:gd name="T24" fmla="*/ 105 h 10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9" h="105">
                  <a:moveTo>
                    <a:pt x="0" y="42"/>
                  </a:moveTo>
                  <a:cubicBezTo>
                    <a:pt x="0" y="42"/>
                    <a:pt x="2" y="59"/>
                    <a:pt x="27" y="68"/>
                  </a:cubicBezTo>
                  <a:cubicBezTo>
                    <a:pt x="51" y="76"/>
                    <a:pt x="90" y="93"/>
                    <a:pt x="122" y="67"/>
                  </a:cubicBezTo>
                  <a:cubicBezTo>
                    <a:pt x="153" y="41"/>
                    <a:pt x="199" y="0"/>
                    <a:pt x="199" y="0"/>
                  </a:cubicBezTo>
                  <a:cubicBezTo>
                    <a:pt x="199" y="0"/>
                    <a:pt x="133" y="69"/>
                    <a:pt x="126" y="73"/>
                  </a:cubicBezTo>
                  <a:cubicBezTo>
                    <a:pt x="119" y="78"/>
                    <a:pt x="89" y="105"/>
                    <a:pt x="26" y="72"/>
                  </a:cubicBezTo>
                  <a:cubicBezTo>
                    <a:pt x="3" y="61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Freeform 285">
              <a:extLst>
                <a:ext uri="{FF2B5EF4-FFF2-40B4-BE49-F238E27FC236}">
                  <a16:creationId xmlns:a16="http://schemas.microsoft.com/office/drawing/2014/main" id="{478BFECC-0D6A-4C10-B7BD-23BC717BB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3" y="3714"/>
              <a:ext cx="12" cy="12"/>
            </a:xfrm>
            <a:custGeom>
              <a:avLst/>
              <a:gdLst>
                <a:gd name="T0" fmla="*/ 2 w 11"/>
                <a:gd name="T1" fmla="*/ 0 h 11"/>
                <a:gd name="T2" fmla="*/ 4 w 11"/>
                <a:gd name="T3" fmla="*/ 10 h 11"/>
                <a:gd name="T4" fmla="*/ 14 w 11"/>
                <a:gd name="T5" fmla="*/ 12 h 11"/>
                <a:gd name="T6" fmla="*/ 5 w 11"/>
                <a:gd name="T7" fmla="*/ 14 h 11"/>
                <a:gd name="T8" fmla="*/ 0 w 11"/>
                <a:gd name="T9" fmla="*/ 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"/>
                <a:gd name="T16" fmla="*/ 0 h 11"/>
                <a:gd name="T17" fmla="*/ 11 w 11"/>
                <a:gd name="T18" fmla="*/ 11 h 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" h="11">
                  <a:moveTo>
                    <a:pt x="2" y="0"/>
                  </a:moveTo>
                  <a:cubicBezTo>
                    <a:pt x="2" y="3"/>
                    <a:pt x="2" y="5"/>
                    <a:pt x="4" y="7"/>
                  </a:cubicBezTo>
                  <a:cubicBezTo>
                    <a:pt x="6" y="9"/>
                    <a:pt x="9" y="10"/>
                    <a:pt x="11" y="9"/>
                  </a:cubicBezTo>
                  <a:cubicBezTo>
                    <a:pt x="9" y="11"/>
                    <a:pt x="7" y="11"/>
                    <a:pt x="5" y="11"/>
                  </a:cubicBezTo>
                  <a:cubicBezTo>
                    <a:pt x="0" y="9"/>
                    <a:pt x="0" y="5"/>
                    <a:pt x="0" y="1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Freeform 286">
              <a:extLst>
                <a:ext uri="{FF2B5EF4-FFF2-40B4-BE49-F238E27FC236}">
                  <a16:creationId xmlns:a16="http://schemas.microsoft.com/office/drawing/2014/main" id="{EC50F78D-7CC1-48E2-82E8-3C178EFF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3696"/>
              <a:ext cx="13" cy="12"/>
            </a:xfrm>
            <a:custGeom>
              <a:avLst/>
              <a:gdLst>
                <a:gd name="T0" fmla="*/ 2 w 12"/>
                <a:gd name="T1" fmla="*/ 0 h 11"/>
                <a:gd name="T2" fmla="*/ 15 w 12"/>
                <a:gd name="T3" fmla="*/ 5 h 11"/>
                <a:gd name="T4" fmla="*/ 2 w 12"/>
                <a:gd name="T5" fmla="*/ 1 h 11"/>
                <a:gd name="T6" fmla="*/ 0 60000 65536"/>
                <a:gd name="T7" fmla="*/ 0 60000 65536"/>
                <a:gd name="T8" fmla="*/ 0 60000 65536"/>
                <a:gd name="T9" fmla="*/ 0 w 12"/>
                <a:gd name="T10" fmla="*/ 0 h 11"/>
                <a:gd name="T11" fmla="*/ 12 w 12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11">
                  <a:moveTo>
                    <a:pt x="2" y="0"/>
                  </a:moveTo>
                  <a:cubicBezTo>
                    <a:pt x="0" y="4"/>
                    <a:pt x="9" y="7"/>
                    <a:pt x="12" y="5"/>
                  </a:cubicBezTo>
                  <a:cubicBezTo>
                    <a:pt x="9" y="11"/>
                    <a:pt x="0" y="8"/>
                    <a:pt x="2" y="1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Freeform 287">
              <a:extLst>
                <a:ext uri="{FF2B5EF4-FFF2-40B4-BE49-F238E27FC236}">
                  <a16:creationId xmlns:a16="http://schemas.microsoft.com/office/drawing/2014/main" id="{78B70780-2996-4B1C-AC10-8D220229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3675"/>
              <a:ext cx="16" cy="14"/>
            </a:xfrm>
            <a:custGeom>
              <a:avLst/>
              <a:gdLst>
                <a:gd name="T0" fmla="*/ 8 w 16"/>
                <a:gd name="T1" fmla="*/ 0 h 13"/>
                <a:gd name="T2" fmla="*/ 16 w 16"/>
                <a:gd name="T3" fmla="*/ 10 h 13"/>
                <a:gd name="T4" fmla="*/ 6 w 16"/>
                <a:gd name="T5" fmla="*/ 0 h 13"/>
                <a:gd name="T6" fmla="*/ 0 60000 65536"/>
                <a:gd name="T7" fmla="*/ 0 60000 65536"/>
                <a:gd name="T8" fmla="*/ 0 60000 65536"/>
                <a:gd name="T9" fmla="*/ 0 w 16"/>
                <a:gd name="T10" fmla="*/ 0 h 13"/>
                <a:gd name="T11" fmla="*/ 16 w 1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3">
                  <a:moveTo>
                    <a:pt x="8" y="0"/>
                  </a:moveTo>
                  <a:cubicBezTo>
                    <a:pt x="3" y="3"/>
                    <a:pt x="12" y="11"/>
                    <a:pt x="16" y="7"/>
                  </a:cubicBezTo>
                  <a:cubicBezTo>
                    <a:pt x="13" y="13"/>
                    <a:pt x="0" y="6"/>
                    <a:pt x="6" y="0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Freeform 288">
              <a:extLst>
                <a:ext uri="{FF2B5EF4-FFF2-40B4-BE49-F238E27FC236}">
                  <a16:creationId xmlns:a16="http://schemas.microsoft.com/office/drawing/2014/main" id="{C48DF8AD-446A-4A40-9395-548237393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3653"/>
              <a:ext cx="13" cy="10"/>
            </a:xfrm>
            <a:custGeom>
              <a:avLst/>
              <a:gdLst>
                <a:gd name="T0" fmla="*/ 3 w 13"/>
                <a:gd name="T1" fmla="*/ 0 h 10"/>
                <a:gd name="T2" fmla="*/ 13 w 13"/>
                <a:gd name="T3" fmla="*/ 8 h 10"/>
                <a:gd name="T4" fmla="*/ 8 w 13"/>
                <a:gd name="T5" fmla="*/ 10 h 10"/>
                <a:gd name="T6" fmla="*/ 4 w 13"/>
                <a:gd name="T7" fmla="*/ 1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10"/>
                <a:gd name="T14" fmla="*/ 13 w 13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10">
                  <a:moveTo>
                    <a:pt x="3" y="0"/>
                  </a:moveTo>
                  <a:cubicBezTo>
                    <a:pt x="3" y="5"/>
                    <a:pt x="8" y="9"/>
                    <a:pt x="13" y="8"/>
                  </a:cubicBezTo>
                  <a:cubicBezTo>
                    <a:pt x="12" y="9"/>
                    <a:pt x="10" y="10"/>
                    <a:pt x="8" y="10"/>
                  </a:cubicBezTo>
                  <a:cubicBezTo>
                    <a:pt x="3" y="10"/>
                    <a:pt x="0" y="4"/>
                    <a:pt x="4" y="1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Freeform 289">
              <a:extLst>
                <a:ext uri="{FF2B5EF4-FFF2-40B4-BE49-F238E27FC236}">
                  <a16:creationId xmlns:a16="http://schemas.microsoft.com/office/drawing/2014/main" id="{891A577F-E69B-4E2F-8474-3B9131F16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3523"/>
              <a:ext cx="11" cy="13"/>
            </a:xfrm>
            <a:custGeom>
              <a:avLst/>
              <a:gdLst>
                <a:gd name="T0" fmla="*/ 7 w 11"/>
                <a:gd name="T1" fmla="*/ 0 h 12"/>
                <a:gd name="T2" fmla="*/ 11 w 11"/>
                <a:gd name="T3" fmla="*/ 15 h 12"/>
                <a:gd name="T4" fmla="*/ 5 w 11"/>
                <a:gd name="T5" fmla="*/ 0 h 12"/>
                <a:gd name="T6" fmla="*/ 0 60000 65536"/>
                <a:gd name="T7" fmla="*/ 0 60000 65536"/>
                <a:gd name="T8" fmla="*/ 0 60000 65536"/>
                <a:gd name="T9" fmla="*/ 0 w 11"/>
                <a:gd name="T10" fmla="*/ 0 h 12"/>
                <a:gd name="T11" fmla="*/ 11 w 11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12">
                  <a:moveTo>
                    <a:pt x="7" y="0"/>
                  </a:moveTo>
                  <a:cubicBezTo>
                    <a:pt x="6" y="5"/>
                    <a:pt x="6" y="9"/>
                    <a:pt x="11" y="12"/>
                  </a:cubicBezTo>
                  <a:cubicBezTo>
                    <a:pt x="6" y="11"/>
                    <a:pt x="0" y="4"/>
                    <a:pt x="5" y="0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Freeform 290">
              <a:extLst>
                <a:ext uri="{FF2B5EF4-FFF2-40B4-BE49-F238E27FC236}">
                  <a16:creationId xmlns:a16="http://schemas.microsoft.com/office/drawing/2014/main" id="{C5925C29-C4B2-444D-823C-C38ED005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3511"/>
              <a:ext cx="9" cy="14"/>
            </a:xfrm>
            <a:custGeom>
              <a:avLst/>
              <a:gdLst>
                <a:gd name="T0" fmla="*/ 6 w 9"/>
                <a:gd name="T1" fmla="*/ 1 h 14"/>
                <a:gd name="T2" fmla="*/ 9 w 9"/>
                <a:gd name="T3" fmla="*/ 14 h 14"/>
                <a:gd name="T4" fmla="*/ 4 w 9"/>
                <a:gd name="T5" fmla="*/ 12 h 14"/>
                <a:gd name="T6" fmla="*/ 3 w 9"/>
                <a:gd name="T7" fmla="*/ 1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9"/>
                <a:gd name="T13" fmla="*/ 0 h 14"/>
                <a:gd name="T14" fmla="*/ 9 w 9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9" h="14">
                  <a:moveTo>
                    <a:pt x="6" y="1"/>
                  </a:moveTo>
                  <a:cubicBezTo>
                    <a:pt x="1" y="0"/>
                    <a:pt x="4" y="12"/>
                    <a:pt x="9" y="14"/>
                  </a:cubicBezTo>
                  <a:cubicBezTo>
                    <a:pt x="7" y="13"/>
                    <a:pt x="5" y="13"/>
                    <a:pt x="4" y="12"/>
                  </a:cubicBezTo>
                  <a:cubicBezTo>
                    <a:pt x="1" y="10"/>
                    <a:pt x="0" y="3"/>
                    <a:pt x="3" y="1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Freeform 291">
              <a:extLst>
                <a:ext uri="{FF2B5EF4-FFF2-40B4-BE49-F238E27FC236}">
                  <a16:creationId xmlns:a16="http://schemas.microsoft.com/office/drawing/2014/main" id="{222CFC68-B9AC-4BCA-AEE7-9DA4F6B80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3499"/>
              <a:ext cx="17" cy="16"/>
            </a:xfrm>
            <a:custGeom>
              <a:avLst/>
              <a:gdLst>
                <a:gd name="T0" fmla="*/ 12 w 16"/>
                <a:gd name="T1" fmla="*/ 0 h 15"/>
                <a:gd name="T2" fmla="*/ 19 w 16"/>
                <a:gd name="T3" fmla="*/ 18 h 15"/>
                <a:gd name="T4" fmla="*/ 7 w 16"/>
                <a:gd name="T5" fmla="*/ 0 h 15"/>
                <a:gd name="T6" fmla="*/ 0 60000 65536"/>
                <a:gd name="T7" fmla="*/ 0 60000 65536"/>
                <a:gd name="T8" fmla="*/ 0 60000 65536"/>
                <a:gd name="T9" fmla="*/ 0 w 16"/>
                <a:gd name="T10" fmla="*/ 0 h 15"/>
                <a:gd name="T11" fmla="*/ 16 w 16"/>
                <a:gd name="T12" fmla="*/ 15 h 1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5">
                  <a:moveTo>
                    <a:pt x="9" y="0"/>
                  </a:moveTo>
                  <a:cubicBezTo>
                    <a:pt x="2" y="2"/>
                    <a:pt x="13" y="13"/>
                    <a:pt x="16" y="15"/>
                  </a:cubicBezTo>
                  <a:cubicBezTo>
                    <a:pt x="9" y="15"/>
                    <a:pt x="0" y="5"/>
                    <a:pt x="7" y="0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Freeform 292">
              <a:extLst>
                <a:ext uri="{FF2B5EF4-FFF2-40B4-BE49-F238E27FC236}">
                  <a16:creationId xmlns:a16="http://schemas.microsoft.com/office/drawing/2014/main" id="{11F7357D-5E5D-4A2F-9BF2-69C8AEA8F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2" y="3486"/>
              <a:ext cx="18" cy="16"/>
            </a:xfrm>
            <a:custGeom>
              <a:avLst/>
              <a:gdLst>
                <a:gd name="T0" fmla="*/ 6 w 17"/>
                <a:gd name="T1" fmla="*/ 0 h 16"/>
                <a:gd name="T2" fmla="*/ 20 w 17"/>
                <a:gd name="T3" fmla="*/ 12 h 16"/>
                <a:gd name="T4" fmla="*/ 3 w 17"/>
                <a:gd name="T5" fmla="*/ 4 h 16"/>
                <a:gd name="T6" fmla="*/ 0 60000 65536"/>
                <a:gd name="T7" fmla="*/ 0 60000 65536"/>
                <a:gd name="T8" fmla="*/ 0 60000 65536"/>
                <a:gd name="T9" fmla="*/ 0 w 17"/>
                <a:gd name="T10" fmla="*/ 0 h 16"/>
                <a:gd name="T11" fmla="*/ 17 w 17"/>
                <a:gd name="T12" fmla="*/ 16 h 1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" h="16">
                  <a:moveTo>
                    <a:pt x="6" y="0"/>
                  </a:moveTo>
                  <a:cubicBezTo>
                    <a:pt x="5" y="6"/>
                    <a:pt x="10" y="15"/>
                    <a:pt x="17" y="12"/>
                  </a:cubicBezTo>
                  <a:cubicBezTo>
                    <a:pt x="12" y="16"/>
                    <a:pt x="0" y="10"/>
                    <a:pt x="3" y="4"/>
                  </a:cubicBezTo>
                </a:path>
              </a:pathLst>
            </a:custGeom>
            <a:solidFill>
              <a:srgbClr val="754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D3C50598-8EEB-4E44-9165-2BB8A56801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Raised legs</a:t>
            </a:r>
          </a:p>
        </p:txBody>
      </p:sp>
      <p:grpSp>
        <p:nvGrpSpPr>
          <p:cNvPr id="45058" name="Group 4">
            <a:extLst>
              <a:ext uri="{FF2B5EF4-FFF2-40B4-BE49-F238E27FC236}">
                <a16:creationId xmlns:a16="http://schemas.microsoft.com/office/drawing/2014/main" id="{53A82FD6-9E96-4558-83EE-AE9C70E1F17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95600" y="2743200"/>
            <a:ext cx="6248400" cy="2693988"/>
            <a:chOff x="2295" y="2565"/>
            <a:chExt cx="3193" cy="1377"/>
          </a:xfrm>
        </p:grpSpPr>
        <p:sp>
          <p:nvSpPr>
            <p:cNvPr id="45059" name="AutoShape 3">
              <a:extLst>
                <a:ext uri="{FF2B5EF4-FFF2-40B4-BE49-F238E27FC236}">
                  <a16:creationId xmlns:a16="http://schemas.microsoft.com/office/drawing/2014/main" id="{D1F0D0E2-81F2-44BE-B226-1CB7D4A19D2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295" y="2565"/>
              <a:ext cx="3193" cy="13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0" name="Freeform 5">
              <a:extLst>
                <a:ext uri="{FF2B5EF4-FFF2-40B4-BE49-F238E27FC236}">
                  <a16:creationId xmlns:a16="http://schemas.microsoft.com/office/drawing/2014/main" id="{3431C380-7427-4BA9-909B-AD0CF94B1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576"/>
              <a:ext cx="81" cy="177"/>
            </a:xfrm>
            <a:custGeom>
              <a:avLst/>
              <a:gdLst>
                <a:gd name="T0" fmla="*/ 81 w 81"/>
                <a:gd name="T1" fmla="*/ 152 h 177"/>
                <a:gd name="T2" fmla="*/ 62 w 81"/>
                <a:gd name="T3" fmla="*/ 177 h 177"/>
                <a:gd name="T4" fmla="*/ 0 w 81"/>
                <a:gd name="T5" fmla="*/ 177 h 177"/>
                <a:gd name="T6" fmla="*/ 0 w 81"/>
                <a:gd name="T7" fmla="*/ 0 h 177"/>
                <a:gd name="T8" fmla="*/ 81 w 81"/>
                <a:gd name="T9" fmla="*/ 0 h 177"/>
                <a:gd name="T10" fmla="*/ 81 w 81"/>
                <a:gd name="T11" fmla="*/ 152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177"/>
                <a:gd name="T20" fmla="*/ 81 w 81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177">
                  <a:moveTo>
                    <a:pt x="81" y="152"/>
                  </a:moveTo>
                  <a:lnTo>
                    <a:pt x="62" y="177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52"/>
                  </a:lnTo>
                  <a:close/>
                </a:path>
              </a:pathLst>
            </a:custGeom>
            <a:solidFill>
              <a:srgbClr val="F1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1" name="Freeform 6">
              <a:extLst>
                <a:ext uri="{FF2B5EF4-FFF2-40B4-BE49-F238E27FC236}">
                  <a16:creationId xmlns:a16="http://schemas.microsoft.com/office/drawing/2014/main" id="{61F34C8C-F091-4549-AF5F-2CB0A7109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3576"/>
              <a:ext cx="81" cy="177"/>
            </a:xfrm>
            <a:custGeom>
              <a:avLst/>
              <a:gdLst>
                <a:gd name="T0" fmla="*/ 81 w 81"/>
                <a:gd name="T1" fmla="*/ 152 h 177"/>
                <a:gd name="T2" fmla="*/ 62 w 81"/>
                <a:gd name="T3" fmla="*/ 177 h 177"/>
                <a:gd name="T4" fmla="*/ 0 w 81"/>
                <a:gd name="T5" fmla="*/ 177 h 177"/>
                <a:gd name="T6" fmla="*/ 0 w 81"/>
                <a:gd name="T7" fmla="*/ 0 h 177"/>
                <a:gd name="T8" fmla="*/ 81 w 81"/>
                <a:gd name="T9" fmla="*/ 0 h 177"/>
                <a:gd name="T10" fmla="*/ 81 w 81"/>
                <a:gd name="T11" fmla="*/ 152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177"/>
                <a:gd name="T20" fmla="*/ 81 w 81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177">
                  <a:moveTo>
                    <a:pt x="81" y="152"/>
                  </a:moveTo>
                  <a:lnTo>
                    <a:pt x="62" y="177"/>
                  </a:lnTo>
                  <a:lnTo>
                    <a:pt x="0" y="177"/>
                  </a:lnTo>
                  <a:lnTo>
                    <a:pt x="0" y="0"/>
                  </a:lnTo>
                  <a:lnTo>
                    <a:pt x="81" y="0"/>
                  </a:lnTo>
                  <a:lnTo>
                    <a:pt x="81" y="152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2" name="Line 7">
              <a:extLst>
                <a:ext uri="{FF2B5EF4-FFF2-40B4-BE49-F238E27FC236}">
                  <a16:creationId xmlns:a16="http://schemas.microsoft.com/office/drawing/2014/main" id="{983B6EFB-5F7A-4BD1-982C-8C519367D5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21" y="3599"/>
              <a:ext cx="1" cy="154"/>
            </a:xfrm>
            <a:prstGeom prst="line">
              <a:avLst/>
            </a:pr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3" name="Freeform 8">
              <a:extLst>
                <a:ext uri="{FF2B5EF4-FFF2-40B4-BE49-F238E27FC236}">
                  <a16:creationId xmlns:a16="http://schemas.microsoft.com/office/drawing/2014/main" id="{053C22E5-B59C-4D5B-8FE5-2C0E27E1C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3621"/>
              <a:ext cx="49" cy="108"/>
            </a:xfrm>
            <a:custGeom>
              <a:avLst/>
              <a:gdLst>
                <a:gd name="T0" fmla="*/ 0 w 46"/>
                <a:gd name="T1" fmla="*/ 5 h 102"/>
                <a:gd name="T2" fmla="*/ 54 w 46"/>
                <a:gd name="T3" fmla="*/ 3 h 102"/>
                <a:gd name="T4" fmla="*/ 55 w 46"/>
                <a:gd name="T5" fmla="*/ 121 h 102"/>
                <a:gd name="T6" fmla="*/ 0 w 46"/>
                <a:gd name="T7" fmla="*/ 5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102"/>
                <a:gd name="T14" fmla="*/ 46 w 46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102">
                  <a:moveTo>
                    <a:pt x="0" y="5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6" y="102"/>
                    <a:pt x="33" y="0"/>
                    <a:pt x="0" y="5"/>
                  </a:cubicBez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4" name="Freeform 9">
              <a:extLst>
                <a:ext uri="{FF2B5EF4-FFF2-40B4-BE49-F238E27FC236}">
                  <a16:creationId xmlns:a16="http://schemas.microsoft.com/office/drawing/2014/main" id="{E862C5B9-AEA3-4AA2-B4CE-816E7E427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3624"/>
              <a:ext cx="11" cy="98"/>
            </a:xfrm>
            <a:custGeom>
              <a:avLst/>
              <a:gdLst>
                <a:gd name="T0" fmla="*/ 0 w 11"/>
                <a:gd name="T1" fmla="*/ 2 h 98"/>
                <a:gd name="T2" fmla="*/ 0 w 11"/>
                <a:gd name="T3" fmla="*/ 98 h 98"/>
                <a:gd name="T4" fmla="*/ 11 w 11"/>
                <a:gd name="T5" fmla="*/ 0 h 98"/>
                <a:gd name="T6" fmla="*/ 0 w 11"/>
                <a:gd name="T7" fmla="*/ 2 h 9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98"/>
                <a:gd name="T14" fmla="*/ 11 w 11"/>
                <a:gd name="T15" fmla="*/ 98 h 9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98">
                  <a:moveTo>
                    <a:pt x="0" y="2"/>
                  </a:moveTo>
                  <a:lnTo>
                    <a:pt x="0" y="98"/>
                  </a:lnTo>
                  <a:lnTo>
                    <a:pt x="1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5" name="Freeform 10">
              <a:extLst>
                <a:ext uri="{FF2B5EF4-FFF2-40B4-BE49-F238E27FC236}">
                  <a16:creationId xmlns:a16="http://schemas.microsoft.com/office/drawing/2014/main" id="{B618F4A3-E835-4AC9-89C4-1451FA164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554"/>
              <a:ext cx="82" cy="386"/>
            </a:xfrm>
            <a:custGeom>
              <a:avLst/>
              <a:gdLst>
                <a:gd name="T0" fmla="*/ 82 w 82"/>
                <a:gd name="T1" fmla="*/ 361 h 386"/>
                <a:gd name="T2" fmla="*/ 62 w 82"/>
                <a:gd name="T3" fmla="*/ 386 h 386"/>
                <a:gd name="T4" fmla="*/ 0 w 82"/>
                <a:gd name="T5" fmla="*/ 386 h 386"/>
                <a:gd name="T6" fmla="*/ 0 w 82"/>
                <a:gd name="T7" fmla="*/ 0 h 386"/>
                <a:gd name="T8" fmla="*/ 82 w 82"/>
                <a:gd name="T9" fmla="*/ 0 h 386"/>
                <a:gd name="T10" fmla="*/ 82 w 82"/>
                <a:gd name="T11" fmla="*/ 361 h 3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386"/>
                <a:gd name="T20" fmla="*/ 82 w 82"/>
                <a:gd name="T21" fmla="*/ 386 h 3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386">
                  <a:moveTo>
                    <a:pt x="82" y="361"/>
                  </a:moveTo>
                  <a:lnTo>
                    <a:pt x="62" y="386"/>
                  </a:lnTo>
                  <a:lnTo>
                    <a:pt x="0" y="386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361"/>
                  </a:lnTo>
                  <a:close/>
                </a:path>
              </a:pathLst>
            </a:custGeom>
            <a:solidFill>
              <a:srgbClr val="F1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6" name="Freeform 11">
              <a:extLst>
                <a:ext uri="{FF2B5EF4-FFF2-40B4-BE49-F238E27FC236}">
                  <a16:creationId xmlns:a16="http://schemas.microsoft.com/office/drawing/2014/main" id="{8DB2DC51-F3D2-4FF7-AC00-4862B822E8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554"/>
              <a:ext cx="82" cy="386"/>
            </a:xfrm>
            <a:custGeom>
              <a:avLst/>
              <a:gdLst>
                <a:gd name="T0" fmla="*/ 82 w 82"/>
                <a:gd name="T1" fmla="*/ 361 h 386"/>
                <a:gd name="T2" fmla="*/ 62 w 82"/>
                <a:gd name="T3" fmla="*/ 386 h 386"/>
                <a:gd name="T4" fmla="*/ 0 w 82"/>
                <a:gd name="T5" fmla="*/ 386 h 386"/>
                <a:gd name="T6" fmla="*/ 0 w 82"/>
                <a:gd name="T7" fmla="*/ 0 h 386"/>
                <a:gd name="T8" fmla="*/ 82 w 82"/>
                <a:gd name="T9" fmla="*/ 0 h 386"/>
                <a:gd name="T10" fmla="*/ 82 w 82"/>
                <a:gd name="T11" fmla="*/ 361 h 3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386"/>
                <a:gd name="T20" fmla="*/ 82 w 82"/>
                <a:gd name="T21" fmla="*/ 386 h 3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386">
                  <a:moveTo>
                    <a:pt x="82" y="361"/>
                  </a:moveTo>
                  <a:lnTo>
                    <a:pt x="62" y="386"/>
                  </a:lnTo>
                  <a:lnTo>
                    <a:pt x="0" y="386"/>
                  </a:lnTo>
                  <a:lnTo>
                    <a:pt x="0" y="0"/>
                  </a:lnTo>
                  <a:lnTo>
                    <a:pt x="82" y="0"/>
                  </a:lnTo>
                  <a:lnTo>
                    <a:pt x="82" y="361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7" name="Line 12">
              <a:extLst>
                <a:ext uri="{FF2B5EF4-FFF2-40B4-BE49-F238E27FC236}">
                  <a16:creationId xmlns:a16="http://schemas.microsoft.com/office/drawing/2014/main" id="{AA47F777-A6DE-4E81-9907-23B27F0029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18" y="3576"/>
              <a:ext cx="1" cy="364"/>
            </a:xfrm>
            <a:prstGeom prst="line">
              <a:avLst/>
            </a:pr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8" name="Freeform 13">
              <a:extLst>
                <a:ext uri="{FF2B5EF4-FFF2-40B4-BE49-F238E27FC236}">
                  <a16:creationId xmlns:a16="http://schemas.microsoft.com/office/drawing/2014/main" id="{EE7E4AE5-39EC-49B1-8E9D-305C96ED9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3626"/>
              <a:ext cx="47" cy="237"/>
            </a:xfrm>
            <a:custGeom>
              <a:avLst/>
              <a:gdLst>
                <a:gd name="T0" fmla="*/ 51 w 45"/>
                <a:gd name="T1" fmla="*/ 0 h 223"/>
                <a:gd name="T2" fmla="*/ 0 w 45"/>
                <a:gd name="T3" fmla="*/ 0 h 223"/>
                <a:gd name="T4" fmla="*/ 1 w 45"/>
                <a:gd name="T5" fmla="*/ 268 h 223"/>
                <a:gd name="T6" fmla="*/ 51 w 45"/>
                <a:gd name="T7" fmla="*/ 0 h 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23"/>
                <a:gd name="T14" fmla="*/ 45 w 45"/>
                <a:gd name="T15" fmla="*/ 223 h 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23">
                  <a:moveTo>
                    <a:pt x="4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23"/>
                    <a:pt x="1" y="223"/>
                    <a:pt x="1" y="223"/>
                  </a:cubicBezTo>
                  <a:cubicBezTo>
                    <a:pt x="1" y="223"/>
                    <a:pt x="2" y="12"/>
                    <a:pt x="45" y="0"/>
                  </a:cubicBez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69" name="Freeform 14">
              <a:extLst>
                <a:ext uri="{FF2B5EF4-FFF2-40B4-BE49-F238E27FC236}">
                  <a16:creationId xmlns:a16="http://schemas.microsoft.com/office/drawing/2014/main" id="{B4CB669B-27CB-4755-AACA-74739193D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623"/>
              <a:ext cx="11" cy="242"/>
            </a:xfrm>
            <a:custGeom>
              <a:avLst/>
              <a:gdLst>
                <a:gd name="T0" fmla="*/ 0 w 11"/>
                <a:gd name="T1" fmla="*/ 0 h 242"/>
                <a:gd name="T2" fmla="*/ 0 w 11"/>
                <a:gd name="T3" fmla="*/ 242 h 242"/>
                <a:gd name="T4" fmla="*/ 11 w 11"/>
                <a:gd name="T5" fmla="*/ 1 h 242"/>
                <a:gd name="T6" fmla="*/ 0 w 11"/>
                <a:gd name="T7" fmla="*/ 0 h 2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42"/>
                <a:gd name="T14" fmla="*/ 11 w 11"/>
                <a:gd name="T15" fmla="*/ 242 h 2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42">
                  <a:moveTo>
                    <a:pt x="0" y="0"/>
                  </a:moveTo>
                  <a:lnTo>
                    <a:pt x="0" y="242"/>
                  </a:lnTo>
                  <a:lnTo>
                    <a:pt x="1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0" name="Freeform 15">
              <a:extLst>
                <a:ext uri="{FF2B5EF4-FFF2-40B4-BE49-F238E27FC236}">
                  <a16:creationId xmlns:a16="http://schemas.microsoft.com/office/drawing/2014/main" id="{8ABBBDB9-5758-40DD-B9A3-BA82D5580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569"/>
              <a:ext cx="82" cy="177"/>
            </a:xfrm>
            <a:custGeom>
              <a:avLst/>
              <a:gdLst>
                <a:gd name="T0" fmla="*/ 0 w 82"/>
                <a:gd name="T1" fmla="*/ 152 h 177"/>
                <a:gd name="T2" fmla="*/ 19 w 82"/>
                <a:gd name="T3" fmla="*/ 177 h 177"/>
                <a:gd name="T4" fmla="*/ 82 w 82"/>
                <a:gd name="T5" fmla="*/ 177 h 177"/>
                <a:gd name="T6" fmla="*/ 82 w 82"/>
                <a:gd name="T7" fmla="*/ 0 h 177"/>
                <a:gd name="T8" fmla="*/ 0 w 82"/>
                <a:gd name="T9" fmla="*/ 0 h 177"/>
                <a:gd name="T10" fmla="*/ 0 w 82"/>
                <a:gd name="T11" fmla="*/ 152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177"/>
                <a:gd name="T20" fmla="*/ 82 w 82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177">
                  <a:moveTo>
                    <a:pt x="0" y="152"/>
                  </a:moveTo>
                  <a:lnTo>
                    <a:pt x="19" y="177"/>
                  </a:lnTo>
                  <a:lnTo>
                    <a:pt x="82" y="177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rgbClr val="F1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1" name="Freeform 16">
              <a:extLst>
                <a:ext uri="{FF2B5EF4-FFF2-40B4-BE49-F238E27FC236}">
                  <a16:creationId xmlns:a16="http://schemas.microsoft.com/office/drawing/2014/main" id="{229DC819-2115-4FEA-9139-3CA3D7B2C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3569"/>
              <a:ext cx="82" cy="177"/>
            </a:xfrm>
            <a:custGeom>
              <a:avLst/>
              <a:gdLst>
                <a:gd name="T0" fmla="*/ 0 w 82"/>
                <a:gd name="T1" fmla="*/ 152 h 177"/>
                <a:gd name="T2" fmla="*/ 19 w 82"/>
                <a:gd name="T3" fmla="*/ 177 h 177"/>
                <a:gd name="T4" fmla="*/ 82 w 82"/>
                <a:gd name="T5" fmla="*/ 177 h 177"/>
                <a:gd name="T6" fmla="*/ 82 w 82"/>
                <a:gd name="T7" fmla="*/ 0 h 177"/>
                <a:gd name="T8" fmla="*/ 0 w 82"/>
                <a:gd name="T9" fmla="*/ 0 h 177"/>
                <a:gd name="T10" fmla="*/ 0 w 82"/>
                <a:gd name="T11" fmla="*/ 152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2"/>
                <a:gd name="T19" fmla="*/ 0 h 177"/>
                <a:gd name="T20" fmla="*/ 82 w 82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2" h="177">
                  <a:moveTo>
                    <a:pt x="0" y="152"/>
                  </a:moveTo>
                  <a:lnTo>
                    <a:pt x="19" y="177"/>
                  </a:lnTo>
                  <a:lnTo>
                    <a:pt x="82" y="177"/>
                  </a:lnTo>
                  <a:lnTo>
                    <a:pt x="82" y="0"/>
                  </a:lnTo>
                  <a:lnTo>
                    <a:pt x="0" y="0"/>
                  </a:lnTo>
                  <a:lnTo>
                    <a:pt x="0" y="152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Line 17">
              <a:extLst>
                <a:ext uri="{FF2B5EF4-FFF2-40B4-BE49-F238E27FC236}">
                  <a16:creationId xmlns:a16="http://schemas.microsoft.com/office/drawing/2014/main" id="{39F026E7-2F6A-45CC-A577-1F13EF3535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8" y="3590"/>
              <a:ext cx="1" cy="156"/>
            </a:xfrm>
            <a:prstGeom prst="line">
              <a:avLst/>
            </a:pr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Freeform 18">
              <a:extLst>
                <a:ext uri="{FF2B5EF4-FFF2-40B4-BE49-F238E27FC236}">
                  <a16:creationId xmlns:a16="http://schemas.microsoft.com/office/drawing/2014/main" id="{EA92DEEE-20EF-420C-9172-58D14C948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5" y="3612"/>
              <a:ext cx="48" cy="109"/>
            </a:xfrm>
            <a:custGeom>
              <a:avLst/>
              <a:gdLst>
                <a:gd name="T0" fmla="*/ 52 w 46"/>
                <a:gd name="T1" fmla="*/ 5 h 102"/>
                <a:gd name="T2" fmla="*/ 1 w 46"/>
                <a:gd name="T3" fmla="*/ 4 h 102"/>
                <a:gd name="T4" fmla="*/ 0 w 46"/>
                <a:gd name="T5" fmla="*/ 124 h 102"/>
                <a:gd name="T6" fmla="*/ 52 w 46"/>
                <a:gd name="T7" fmla="*/ 5 h 10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102"/>
                <a:gd name="T14" fmla="*/ 46 w 46"/>
                <a:gd name="T15" fmla="*/ 102 h 10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102">
                  <a:moveTo>
                    <a:pt x="46" y="5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13" y="0"/>
                    <a:pt x="46" y="5"/>
                  </a:cubicBez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4" name="Freeform 19">
              <a:extLst>
                <a:ext uri="{FF2B5EF4-FFF2-40B4-BE49-F238E27FC236}">
                  <a16:creationId xmlns:a16="http://schemas.microsoft.com/office/drawing/2014/main" id="{1F0052FF-5315-4B84-BCAB-096DD1847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3617"/>
              <a:ext cx="10" cy="96"/>
            </a:xfrm>
            <a:custGeom>
              <a:avLst/>
              <a:gdLst>
                <a:gd name="T0" fmla="*/ 10 w 10"/>
                <a:gd name="T1" fmla="*/ 1 h 96"/>
                <a:gd name="T2" fmla="*/ 10 w 10"/>
                <a:gd name="T3" fmla="*/ 96 h 96"/>
                <a:gd name="T4" fmla="*/ 0 w 10"/>
                <a:gd name="T5" fmla="*/ 0 h 96"/>
                <a:gd name="T6" fmla="*/ 10 w 10"/>
                <a:gd name="T7" fmla="*/ 1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"/>
                <a:gd name="T13" fmla="*/ 0 h 96"/>
                <a:gd name="T14" fmla="*/ 10 w 10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" h="96">
                  <a:moveTo>
                    <a:pt x="10" y="1"/>
                  </a:moveTo>
                  <a:lnTo>
                    <a:pt x="10" y="96"/>
                  </a:lnTo>
                  <a:lnTo>
                    <a:pt x="0" y="0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5" name="Freeform 20">
              <a:extLst>
                <a:ext uri="{FF2B5EF4-FFF2-40B4-BE49-F238E27FC236}">
                  <a16:creationId xmlns:a16="http://schemas.microsoft.com/office/drawing/2014/main" id="{96F58C4A-CB43-454A-929A-E2D778EFA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554"/>
              <a:ext cx="81" cy="386"/>
            </a:xfrm>
            <a:custGeom>
              <a:avLst/>
              <a:gdLst>
                <a:gd name="T0" fmla="*/ 0 w 81"/>
                <a:gd name="T1" fmla="*/ 361 h 386"/>
                <a:gd name="T2" fmla="*/ 19 w 81"/>
                <a:gd name="T3" fmla="*/ 386 h 386"/>
                <a:gd name="T4" fmla="*/ 81 w 81"/>
                <a:gd name="T5" fmla="*/ 386 h 386"/>
                <a:gd name="T6" fmla="*/ 81 w 81"/>
                <a:gd name="T7" fmla="*/ 0 h 386"/>
                <a:gd name="T8" fmla="*/ 0 w 81"/>
                <a:gd name="T9" fmla="*/ 0 h 386"/>
                <a:gd name="T10" fmla="*/ 0 w 81"/>
                <a:gd name="T11" fmla="*/ 361 h 3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386"/>
                <a:gd name="T20" fmla="*/ 81 w 81"/>
                <a:gd name="T21" fmla="*/ 386 h 3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386">
                  <a:moveTo>
                    <a:pt x="0" y="361"/>
                  </a:moveTo>
                  <a:lnTo>
                    <a:pt x="19" y="386"/>
                  </a:lnTo>
                  <a:lnTo>
                    <a:pt x="81" y="386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361"/>
                  </a:lnTo>
                  <a:close/>
                </a:path>
              </a:pathLst>
            </a:custGeom>
            <a:solidFill>
              <a:srgbClr val="F1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6" name="Freeform 21">
              <a:extLst>
                <a:ext uri="{FF2B5EF4-FFF2-40B4-BE49-F238E27FC236}">
                  <a16:creationId xmlns:a16="http://schemas.microsoft.com/office/drawing/2014/main" id="{7A71346F-C97C-4B60-902E-08B5E30D2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6" y="3554"/>
              <a:ext cx="81" cy="386"/>
            </a:xfrm>
            <a:custGeom>
              <a:avLst/>
              <a:gdLst>
                <a:gd name="T0" fmla="*/ 0 w 81"/>
                <a:gd name="T1" fmla="*/ 361 h 386"/>
                <a:gd name="T2" fmla="*/ 19 w 81"/>
                <a:gd name="T3" fmla="*/ 386 h 386"/>
                <a:gd name="T4" fmla="*/ 81 w 81"/>
                <a:gd name="T5" fmla="*/ 386 h 386"/>
                <a:gd name="T6" fmla="*/ 81 w 81"/>
                <a:gd name="T7" fmla="*/ 0 h 386"/>
                <a:gd name="T8" fmla="*/ 0 w 81"/>
                <a:gd name="T9" fmla="*/ 0 h 386"/>
                <a:gd name="T10" fmla="*/ 0 w 81"/>
                <a:gd name="T11" fmla="*/ 361 h 3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1"/>
                <a:gd name="T19" fmla="*/ 0 h 386"/>
                <a:gd name="T20" fmla="*/ 81 w 81"/>
                <a:gd name="T21" fmla="*/ 386 h 38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1" h="386">
                  <a:moveTo>
                    <a:pt x="0" y="361"/>
                  </a:moveTo>
                  <a:lnTo>
                    <a:pt x="19" y="386"/>
                  </a:lnTo>
                  <a:lnTo>
                    <a:pt x="81" y="386"/>
                  </a:lnTo>
                  <a:lnTo>
                    <a:pt x="81" y="0"/>
                  </a:lnTo>
                  <a:lnTo>
                    <a:pt x="0" y="0"/>
                  </a:lnTo>
                  <a:lnTo>
                    <a:pt x="0" y="361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7" name="Line 22">
              <a:extLst>
                <a:ext uri="{FF2B5EF4-FFF2-40B4-BE49-F238E27FC236}">
                  <a16:creationId xmlns:a16="http://schemas.microsoft.com/office/drawing/2014/main" id="{33D335FC-317F-436C-BAF8-F3BD14257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25" y="3576"/>
              <a:ext cx="1" cy="364"/>
            </a:xfrm>
            <a:prstGeom prst="line">
              <a:avLst/>
            </a:pr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8" name="Freeform 23">
              <a:extLst>
                <a:ext uri="{FF2B5EF4-FFF2-40B4-BE49-F238E27FC236}">
                  <a16:creationId xmlns:a16="http://schemas.microsoft.com/office/drawing/2014/main" id="{6BF7C949-38FC-44C7-ADBE-3F32353C6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3626"/>
              <a:ext cx="48" cy="237"/>
            </a:xfrm>
            <a:custGeom>
              <a:avLst/>
              <a:gdLst>
                <a:gd name="T0" fmla="*/ 0 w 45"/>
                <a:gd name="T1" fmla="*/ 0 h 223"/>
                <a:gd name="T2" fmla="*/ 54 w 45"/>
                <a:gd name="T3" fmla="*/ 0 h 223"/>
                <a:gd name="T4" fmla="*/ 53 w 45"/>
                <a:gd name="T5" fmla="*/ 268 h 223"/>
                <a:gd name="T6" fmla="*/ 0 w 45"/>
                <a:gd name="T7" fmla="*/ 0 h 22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223"/>
                <a:gd name="T14" fmla="*/ 45 w 45"/>
                <a:gd name="T15" fmla="*/ 223 h 22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223">
                  <a:moveTo>
                    <a:pt x="0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44" y="223"/>
                    <a:pt x="44" y="223"/>
                    <a:pt x="44" y="223"/>
                  </a:cubicBezTo>
                  <a:cubicBezTo>
                    <a:pt x="44" y="223"/>
                    <a:pt x="42" y="12"/>
                    <a:pt x="0" y="0"/>
                  </a:cubicBez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9" name="Freeform 24">
              <a:extLst>
                <a:ext uri="{FF2B5EF4-FFF2-40B4-BE49-F238E27FC236}">
                  <a16:creationId xmlns:a16="http://schemas.microsoft.com/office/drawing/2014/main" id="{3E1D544E-7134-4403-8193-63E97BAEB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0" y="3623"/>
              <a:ext cx="11" cy="242"/>
            </a:xfrm>
            <a:custGeom>
              <a:avLst/>
              <a:gdLst>
                <a:gd name="T0" fmla="*/ 11 w 11"/>
                <a:gd name="T1" fmla="*/ 0 h 242"/>
                <a:gd name="T2" fmla="*/ 11 w 11"/>
                <a:gd name="T3" fmla="*/ 242 h 242"/>
                <a:gd name="T4" fmla="*/ 0 w 11"/>
                <a:gd name="T5" fmla="*/ 1 h 242"/>
                <a:gd name="T6" fmla="*/ 11 w 11"/>
                <a:gd name="T7" fmla="*/ 0 h 24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242"/>
                <a:gd name="T14" fmla="*/ 11 w 11"/>
                <a:gd name="T15" fmla="*/ 242 h 24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242">
                  <a:moveTo>
                    <a:pt x="11" y="0"/>
                  </a:moveTo>
                  <a:lnTo>
                    <a:pt x="11" y="242"/>
                  </a:lnTo>
                  <a:lnTo>
                    <a:pt x="0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0" name="Freeform 25">
              <a:extLst>
                <a:ext uri="{FF2B5EF4-FFF2-40B4-BE49-F238E27FC236}">
                  <a16:creationId xmlns:a16="http://schemas.microsoft.com/office/drawing/2014/main" id="{69B70256-B1F4-4130-A37E-601D470C2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54"/>
              <a:ext cx="743" cy="155"/>
            </a:xfrm>
            <a:custGeom>
              <a:avLst/>
              <a:gdLst>
                <a:gd name="T0" fmla="*/ 816 w 702"/>
                <a:gd name="T1" fmla="*/ 136 h 146"/>
                <a:gd name="T2" fmla="*/ 672 w 702"/>
                <a:gd name="T3" fmla="*/ 0 h 146"/>
                <a:gd name="T4" fmla="*/ 0 w 702"/>
                <a:gd name="T5" fmla="*/ 2 h 146"/>
                <a:gd name="T6" fmla="*/ 76 w 702"/>
                <a:gd name="T7" fmla="*/ 175 h 146"/>
                <a:gd name="T8" fmla="*/ 816 w 702"/>
                <a:gd name="T9" fmla="*/ 13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46"/>
                <a:gd name="T17" fmla="*/ 702 w 702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46">
                  <a:moveTo>
                    <a:pt x="688" y="114"/>
                  </a:moveTo>
                  <a:cubicBezTo>
                    <a:pt x="688" y="114"/>
                    <a:pt x="702" y="46"/>
                    <a:pt x="567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4" y="146"/>
                    <a:pt x="64" y="146"/>
                    <a:pt x="64" y="146"/>
                  </a:cubicBezTo>
                  <a:lnTo>
                    <a:pt x="688" y="114"/>
                  </a:lnTo>
                  <a:close/>
                </a:path>
              </a:pathLst>
            </a:custGeom>
            <a:solidFill>
              <a:srgbClr val="97CE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1" name="Freeform 26">
              <a:extLst>
                <a:ext uri="{FF2B5EF4-FFF2-40B4-BE49-F238E27FC236}">
                  <a16:creationId xmlns:a16="http://schemas.microsoft.com/office/drawing/2014/main" id="{4F41679F-5EC2-4442-9084-598603263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54"/>
              <a:ext cx="743" cy="155"/>
            </a:xfrm>
            <a:custGeom>
              <a:avLst/>
              <a:gdLst>
                <a:gd name="T0" fmla="*/ 816 w 702"/>
                <a:gd name="T1" fmla="*/ 136 h 146"/>
                <a:gd name="T2" fmla="*/ 672 w 702"/>
                <a:gd name="T3" fmla="*/ 0 h 146"/>
                <a:gd name="T4" fmla="*/ 0 w 702"/>
                <a:gd name="T5" fmla="*/ 2 h 146"/>
                <a:gd name="T6" fmla="*/ 76 w 702"/>
                <a:gd name="T7" fmla="*/ 175 h 146"/>
                <a:gd name="T8" fmla="*/ 816 w 702"/>
                <a:gd name="T9" fmla="*/ 136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46"/>
                <a:gd name="T17" fmla="*/ 702 w 702"/>
                <a:gd name="T18" fmla="*/ 146 h 1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46">
                  <a:moveTo>
                    <a:pt x="688" y="114"/>
                  </a:moveTo>
                  <a:cubicBezTo>
                    <a:pt x="688" y="114"/>
                    <a:pt x="702" y="46"/>
                    <a:pt x="567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64" y="146"/>
                    <a:pt x="64" y="146"/>
                    <a:pt x="64" y="146"/>
                  </a:cubicBezTo>
                  <a:lnTo>
                    <a:pt x="688" y="114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2" name="Rectangle 27">
              <a:extLst>
                <a:ext uri="{FF2B5EF4-FFF2-40B4-BE49-F238E27FC236}">
                  <a16:creationId xmlns:a16="http://schemas.microsoft.com/office/drawing/2014/main" id="{3D668E56-E64A-4D90-93A0-420B7C8AD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3434"/>
              <a:ext cx="3183" cy="185"/>
            </a:xfrm>
            <a:prstGeom prst="rect">
              <a:avLst/>
            </a:prstGeom>
            <a:solidFill>
              <a:srgbClr val="F1BE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5083" name="Rectangle 28">
              <a:extLst>
                <a:ext uri="{FF2B5EF4-FFF2-40B4-BE49-F238E27FC236}">
                  <a16:creationId xmlns:a16="http://schemas.microsoft.com/office/drawing/2014/main" id="{59093065-57CD-442A-9833-CDB027CD4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3435"/>
              <a:ext cx="3184" cy="41"/>
            </a:xfrm>
            <a:prstGeom prst="rect">
              <a:avLst/>
            </a:prstGeom>
            <a:solidFill>
              <a:srgbClr val="E4B0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5084" name="Rectangle 29">
              <a:extLst>
                <a:ext uri="{FF2B5EF4-FFF2-40B4-BE49-F238E27FC236}">
                  <a16:creationId xmlns:a16="http://schemas.microsoft.com/office/drawing/2014/main" id="{B73E37B6-387B-455E-9A53-9B7D48600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3432"/>
              <a:ext cx="3183" cy="185"/>
            </a:xfrm>
            <a:prstGeom prst="rect">
              <a:avLst/>
            </a:prstGeom>
            <a:noFill/>
            <a:ln w="8" cap="rnd">
              <a:solidFill>
                <a:srgbClr val="494F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45085" name="Freeform 30">
              <a:extLst>
                <a:ext uri="{FF2B5EF4-FFF2-40B4-BE49-F238E27FC236}">
                  <a16:creationId xmlns:a16="http://schemas.microsoft.com/office/drawing/2014/main" id="{51D9DA2E-99AF-469E-BF64-405B9E76D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81"/>
              <a:ext cx="3183" cy="52"/>
            </a:xfrm>
            <a:custGeom>
              <a:avLst/>
              <a:gdLst>
                <a:gd name="T0" fmla="*/ 3183 w 3183"/>
                <a:gd name="T1" fmla="*/ 52 h 52"/>
                <a:gd name="T2" fmla="*/ 0 w 3183"/>
                <a:gd name="T3" fmla="*/ 52 h 52"/>
                <a:gd name="T4" fmla="*/ 173 w 3183"/>
                <a:gd name="T5" fmla="*/ 30 h 52"/>
                <a:gd name="T6" fmla="*/ 3041 w 3183"/>
                <a:gd name="T7" fmla="*/ 0 h 52"/>
                <a:gd name="T8" fmla="*/ 3183 w 3183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3"/>
                <a:gd name="T16" fmla="*/ 0 h 52"/>
                <a:gd name="T17" fmla="*/ 3183 w 3183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3" h="52">
                  <a:moveTo>
                    <a:pt x="3183" y="52"/>
                  </a:moveTo>
                  <a:lnTo>
                    <a:pt x="0" y="52"/>
                  </a:lnTo>
                  <a:lnTo>
                    <a:pt x="173" y="30"/>
                  </a:lnTo>
                  <a:lnTo>
                    <a:pt x="3041" y="0"/>
                  </a:lnTo>
                  <a:lnTo>
                    <a:pt x="3183" y="52"/>
                  </a:lnTo>
                  <a:close/>
                </a:path>
              </a:pathLst>
            </a:custGeom>
            <a:solidFill>
              <a:srgbClr val="BE9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6" name="Freeform 31">
              <a:extLst>
                <a:ext uri="{FF2B5EF4-FFF2-40B4-BE49-F238E27FC236}">
                  <a16:creationId xmlns:a16="http://schemas.microsoft.com/office/drawing/2014/main" id="{FBEBE034-155B-4044-8DBC-DF47EEBE6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3381"/>
              <a:ext cx="3184" cy="52"/>
            </a:xfrm>
            <a:custGeom>
              <a:avLst/>
              <a:gdLst>
                <a:gd name="T0" fmla="*/ 3184 w 3184"/>
                <a:gd name="T1" fmla="*/ 52 h 52"/>
                <a:gd name="T2" fmla="*/ 0 w 3184"/>
                <a:gd name="T3" fmla="*/ 52 h 52"/>
                <a:gd name="T4" fmla="*/ 174 w 3184"/>
                <a:gd name="T5" fmla="*/ 30 h 52"/>
                <a:gd name="T6" fmla="*/ 3041 w 3184"/>
                <a:gd name="T7" fmla="*/ 0 h 52"/>
                <a:gd name="T8" fmla="*/ 3184 w 3184"/>
                <a:gd name="T9" fmla="*/ 52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84"/>
                <a:gd name="T16" fmla="*/ 0 h 52"/>
                <a:gd name="T17" fmla="*/ 3184 w 3184"/>
                <a:gd name="T18" fmla="*/ 52 h 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84" h="52">
                  <a:moveTo>
                    <a:pt x="3184" y="52"/>
                  </a:moveTo>
                  <a:lnTo>
                    <a:pt x="0" y="52"/>
                  </a:lnTo>
                  <a:lnTo>
                    <a:pt x="174" y="30"/>
                  </a:lnTo>
                  <a:lnTo>
                    <a:pt x="3041" y="0"/>
                  </a:lnTo>
                  <a:lnTo>
                    <a:pt x="3184" y="52"/>
                  </a:lnTo>
                  <a:close/>
                </a:path>
              </a:pathLst>
            </a:custGeom>
            <a:noFill/>
            <a:ln w="8" cap="rnd">
              <a:solidFill>
                <a:srgbClr val="494F4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7" name="Freeform 32">
              <a:extLst>
                <a:ext uri="{FF2B5EF4-FFF2-40B4-BE49-F238E27FC236}">
                  <a16:creationId xmlns:a16="http://schemas.microsoft.com/office/drawing/2014/main" id="{99B563B2-5C6D-4688-B8CB-A80ADE48E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50"/>
              <a:ext cx="3025" cy="585"/>
            </a:xfrm>
            <a:custGeom>
              <a:avLst/>
              <a:gdLst>
                <a:gd name="T0" fmla="*/ 55 w 2857"/>
                <a:gd name="T1" fmla="*/ 81 h 552"/>
                <a:gd name="T2" fmla="*/ 150 w 2857"/>
                <a:gd name="T3" fmla="*/ 6 h 552"/>
                <a:gd name="T4" fmla="*/ 1455 w 2857"/>
                <a:gd name="T5" fmla="*/ 305 h 552"/>
                <a:gd name="T6" fmla="*/ 3324 w 2857"/>
                <a:gd name="T7" fmla="*/ 305 h 552"/>
                <a:gd name="T8" fmla="*/ 3391 w 2857"/>
                <a:gd name="T9" fmla="*/ 383 h 552"/>
                <a:gd name="T10" fmla="*/ 3391 w 2857"/>
                <a:gd name="T11" fmla="*/ 580 h 552"/>
                <a:gd name="T12" fmla="*/ 3324 w 2857"/>
                <a:gd name="T13" fmla="*/ 657 h 552"/>
                <a:gd name="T14" fmla="*/ 1481 w 2857"/>
                <a:gd name="T15" fmla="*/ 657 h 552"/>
                <a:gd name="T16" fmla="*/ 84 w 2857"/>
                <a:gd name="T17" fmla="*/ 333 h 552"/>
                <a:gd name="T18" fmla="*/ 14 w 2857"/>
                <a:gd name="T19" fmla="*/ 244 h 552"/>
                <a:gd name="T20" fmla="*/ 55 w 2857"/>
                <a:gd name="T21" fmla="*/ 81 h 5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7"/>
                <a:gd name="T34" fmla="*/ 0 h 552"/>
                <a:gd name="T35" fmla="*/ 2857 w 2857"/>
                <a:gd name="T36" fmla="*/ 552 h 5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7" h="552">
                  <a:moveTo>
                    <a:pt x="46" y="68"/>
                  </a:moveTo>
                  <a:cubicBezTo>
                    <a:pt x="67" y="12"/>
                    <a:pt x="100" y="0"/>
                    <a:pt x="127" y="6"/>
                  </a:cubicBezTo>
                  <a:cubicBezTo>
                    <a:pt x="127" y="6"/>
                    <a:pt x="1166" y="257"/>
                    <a:pt x="1226" y="257"/>
                  </a:cubicBezTo>
                  <a:cubicBezTo>
                    <a:pt x="1286" y="257"/>
                    <a:pt x="2800" y="257"/>
                    <a:pt x="2800" y="257"/>
                  </a:cubicBezTo>
                  <a:cubicBezTo>
                    <a:pt x="2832" y="257"/>
                    <a:pt x="2857" y="286"/>
                    <a:pt x="2857" y="322"/>
                  </a:cubicBezTo>
                  <a:cubicBezTo>
                    <a:pt x="2857" y="487"/>
                    <a:pt x="2857" y="487"/>
                    <a:pt x="2857" y="487"/>
                  </a:cubicBezTo>
                  <a:cubicBezTo>
                    <a:pt x="2857" y="523"/>
                    <a:pt x="2832" y="552"/>
                    <a:pt x="2800" y="552"/>
                  </a:cubicBezTo>
                  <a:cubicBezTo>
                    <a:pt x="2800" y="552"/>
                    <a:pt x="1328" y="552"/>
                    <a:pt x="1248" y="552"/>
                  </a:cubicBezTo>
                  <a:cubicBezTo>
                    <a:pt x="1169" y="552"/>
                    <a:pt x="71" y="279"/>
                    <a:pt x="71" y="279"/>
                  </a:cubicBezTo>
                  <a:cubicBezTo>
                    <a:pt x="41" y="273"/>
                    <a:pt x="0" y="251"/>
                    <a:pt x="11" y="205"/>
                  </a:cubicBezTo>
                  <a:lnTo>
                    <a:pt x="46" y="68"/>
                  </a:lnTo>
                  <a:close/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8" name="Freeform 33">
              <a:extLst>
                <a:ext uri="{FF2B5EF4-FFF2-40B4-BE49-F238E27FC236}">
                  <a16:creationId xmlns:a16="http://schemas.microsoft.com/office/drawing/2014/main" id="{0DB5C9F4-6912-405C-99EF-CC191DEF1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3113"/>
              <a:ext cx="3006" cy="322"/>
            </a:xfrm>
            <a:custGeom>
              <a:avLst/>
              <a:gdLst>
                <a:gd name="T0" fmla="*/ 3336 w 2839"/>
                <a:gd name="T1" fmla="*/ 21 h 304"/>
                <a:gd name="T2" fmla="*/ 3351 w 2839"/>
                <a:gd name="T3" fmla="*/ 69 h 304"/>
                <a:gd name="T4" fmla="*/ 3351 w 2839"/>
                <a:gd name="T5" fmla="*/ 265 h 304"/>
                <a:gd name="T6" fmla="*/ 3283 w 2839"/>
                <a:gd name="T7" fmla="*/ 342 h 304"/>
                <a:gd name="T8" fmla="*/ 1441 w 2839"/>
                <a:gd name="T9" fmla="*/ 342 h 304"/>
                <a:gd name="T10" fmla="*/ 43 w 2839"/>
                <a:gd name="T11" fmla="*/ 18 h 304"/>
                <a:gd name="T12" fmla="*/ 0 w 2839"/>
                <a:gd name="T13" fmla="*/ 0 h 304"/>
                <a:gd name="T14" fmla="*/ 62 w 2839"/>
                <a:gd name="T15" fmla="*/ 37 h 304"/>
                <a:gd name="T16" fmla="*/ 1460 w 2839"/>
                <a:gd name="T17" fmla="*/ 361 h 304"/>
                <a:gd name="T18" fmla="*/ 3302 w 2839"/>
                <a:gd name="T19" fmla="*/ 361 h 304"/>
                <a:gd name="T20" fmla="*/ 3370 w 2839"/>
                <a:gd name="T21" fmla="*/ 284 h 304"/>
                <a:gd name="T22" fmla="*/ 3370 w 2839"/>
                <a:gd name="T23" fmla="*/ 88 h 304"/>
                <a:gd name="T24" fmla="*/ 3336 w 2839"/>
                <a:gd name="T25" fmla="*/ 21 h 3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839"/>
                <a:gd name="T40" fmla="*/ 0 h 304"/>
                <a:gd name="T41" fmla="*/ 2839 w 2839"/>
                <a:gd name="T42" fmla="*/ 304 h 30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839" h="304">
                  <a:moveTo>
                    <a:pt x="2811" y="18"/>
                  </a:moveTo>
                  <a:cubicBezTo>
                    <a:pt x="2818" y="29"/>
                    <a:pt x="2823" y="43"/>
                    <a:pt x="2823" y="58"/>
                  </a:cubicBezTo>
                  <a:cubicBezTo>
                    <a:pt x="2823" y="223"/>
                    <a:pt x="2823" y="223"/>
                    <a:pt x="2823" y="223"/>
                  </a:cubicBezTo>
                  <a:cubicBezTo>
                    <a:pt x="2823" y="259"/>
                    <a:pt x="2798" y="288"/>
                    <a:pt x="2766" y="288"/>
                  </a:cubicBezTo>
                  <a:cubicBezTo>
                    <a:pt x="2766" y="288"/>
                    <a:pt x="1294" y="288"/>
                    <a:pt x="1214" y="288"/>
                  </a:cubicBezTo>
                  <a:cubicBezTo>
                    <a:pt x="1134" y="288"/>
                    <a:pt x="37" y="15"/>
                    <a:pt x="37" y="15"/>
                  </a:cubicBezTo>
                  <a:cubicBezTo>
                    <a:pt x="25" y="13"/>
                    <a:pt x="11" y="8"/>
                    <a:pt x="0" y="0"/>
                  </a:cubicBezTo>
                  <a:cubicBezTo>
                    <a:pt x="12" y="18"/>
                    <a:pt x="35" y="27"/>
                    <a:pt x="53" y="31"/>
                  </a:cubicBezTo>
                  <a:cubicBezTo>
                    <a:pt x="53" y="31"/>
                    <a:pt x="1151" y="304"/>
                    <a:pt x="1230" y="304"/>
                  </a:cubicBezTo>
                  <a:cubicBezTo>
                    <a:pt x="1310" y="304"/>
                    <a:pt x="2782" y="304"/>
                    <a:pt x="2782" y="304"/>
                  </a:cubicBezTo>
                  <a:cubicBezTo>
                    <a:pt x="2814" y="304"/>
                    <a:pt x="2839" y="275"/>
                    <a:pt x="2839" y="239"/>
                  </a:cubicBezTo>
                  <a:cubicBezTo>
                    <a:pt x="2839" y="74"/>
                    <a:pt x="2839" y="74"/>
                    <a:pt x="2839" y="74"/>
                  </a:cubicBezTo>
                  <a:cubicBezTo>
                    <a:pt x="2839" y="50"/>
                    <a:pt x="2828" y="29"/>
                    <a:pt x="2811" y="18"/>
                  </a:cubicBezTo>
                  <a:close/>
                </a:path>
              </a:pathLst>
            </a:custGeom>
            <a:solidFill>
              <a:srgbClr val="C4E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89" name="Freeform 34">
              <a:extLst>
                <a:ext uri="{FF2B5EF4-FFF2-40B4-BE49-F238E27FC236}">
                  <a16:creationId xmlns:a16="http://schemas.microsoft.com/office/drawing/2014/main" id="{DC3B27BE-E7C9-4861-87C6-444727B8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850"/>
              <a:ext cx="3025" cy="585"/>
            </a:xfrm>
            <a:custGeom>
              <a:avLst/>
              <a:gdLst>
                <a:gd name="T0" fmla="*/ 55 w 2857"/>
                <a:gd name="T1" fmla="*/ 81 h 552"/>
                <a:gd name="T2" fmla="*/ 150 w 2857"/>
                <a:gd name="T3" fmla="*/ 6 h 552"/>
                <a:gd name="T4" fmla="*/ 1455 w 2857"/>
                <a:gd name="T5" fmla="*/ 305 h 552"/>
                <a:gd name="T6" fmla="*/ 3324 w 2857"/>
                <a:gd name="T7" fmla="*/ 305 h 552"/>
                <a:gd name="T8" fmla="*/ 3391 w 2857"/>
                <a:gd name="T9" fmla="*/ 383 h 552"/>
                <a:gd name="T10" fmla="*/ 3391 w 2857"/>
                <a:gd name="T11" fmla="*/ 580 h 552"/>
                <a:gd name="T12" fmla="*/ 3324 w 2857"/>
                <a:gd name="T13" fmla="*/ 657 h 552"/>
                <a:gd name="T14" fmla="*/ 1481 w 2857"/>
                <a:gd name="T15" fmla="*/ 657 h 552"/>
                <a:gd name="T16" fmla="*/ 84 w 2857"/>
                <a:gd name="T17" fmla="*/ 333 h 552"/>
                <a:gd name="T18" fmla="*/ 14 w 2857"/>
                <a:gd name="T19" fmla="*/ 244 h 552"/>
                <a:gd name="T20" fmla="*/ 55 w 2857"/>
                <a:gd name="T21" fmla="*/ 81 h 5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57"/>
                <a:gd name="T34" fmla="*/ 0 h 552"/>
                <a:gd name="T35" fmla="*/ 2857 w 2857"/>
                <a:gd name="T36" fmla="*/ 552 h 5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57" h="552">
                  <a:moveTo>
                    <a:pt x="46" y="68"/>
                  </a:moveTo>
                  <a:cubicBezTo>
                    <a:pt x="67" y="12"/>
                    <a:pt x="100" y="0"/>
                    <a:pt x="127" y="6"/>
                  </a:cubicBezTo>
                  <a:cubicBezTo>
                    <a:pt x="127" y="6"/>
                    <a:pt x="1166" y="257"/>
                    <a:pt x="1226" y="257"/>
                  </a:cubicBezTo>
                  <a:cubicBezTo>
                    <a:pt x="1286" y="257"/>
                    <a:pt x="2800" y="257"/>
                    <a:pt x="2800" y="257"/>
                  </a:cubicBezTo>
                  <a:cubicBezTo>
                    <a:pt x="2832" y="257"/>
                    <a:pt x="2857" y="286"/>
                    <a:pt x="2857" y="322"/>
                  </a:cubicBezTo>
                  <a:cubicBezTo>
                    <a:pt x="2857" y="487"/>
                    <a:pt x="2857" y="487"/>
                    <a:pt x="2857" y="487"/>
                  </a:cubicBezTo>
                  <a:cubicBezTo>
                    <a:pt x="2857" y="523"/>
                    <a:pt x="2832" y="552"/>
                    <a:pt x="2800" y="552"/>
                  </a:cubicBezTo>
                  <a:cubicBezTo>
                    <a:pt x="2800" y="552"/>
                    <a:pt x="1328" y="552"/>
                    <a:pt x="1248" y="552"/>
                  </a:cubicBezTo>
                  <a:cubicBezTo>
                    <a:pt x="1169" y="552"/>
                    <a:pt x="71" y="279"/>
                    <a:pt x="71" y="279"/>
                  </a:cubicBezTo>
                  <a:cubicBezTo>
                    <a:pt x="41" y="273"/>
                    <a:pt x="0" y="251"/>
                    <a:pt x="11" y="205"/>
                  </a:cubicBezTo>
                  <a:lnTo>
                    <a:pt x="46" y="68"/>
                  </a:ln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0" name="Freeform 35">
              <a:extLst>
                <a:ext uri="{FF2B5EF4-FFF2-40B4-BE49-F238E27FC236}">
                  <a16:creationId xmlns:a16="http://schemas.microsoft.com/office/drawing/2014/main" id="{C04C0F80-8582-41B2-BEC7-B63DCD606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160"/>
              <a:ext cx="886" cy="271"/>
            </a:xfrm>
            <a:custGeom>
              <a:avLst/>
              <a:gdLst>
                <a:gd name="T0" fmla="*/ 993 w 837"/>
                <a:gd name="T1" fmla="*/ 224 h 256"/>
                <a:gd name="T2" fmla="*/ 968 w 837"/>
                <a:gd name="T3" fmla="*/ 202 h 256"/>
                <a:gd name="T4" fmla="*/ 914 w 837"/>
                <a:gd name="T5" fmla="*/ 165 h 256"/>
                <a:gd name="T6" fmla="*/ 311 w 837"/>
                <a:gd name="T7" fmla="*/ 17 h 256"/>
                <a:gd name="T8" fmla="*/ 148 w 837"/>
                <a:gd name="T9" fmla="*/ 47 h 256"/>
                <a:gd name="T10" fmla="*/ 46 w 837"/>
                <a:gd name="T11" fmla="*/ 102 h 256"/>
                <a:gd name="T12" fmla="*/ 14 w 837"/>
                <a:gd name="T13" fmla="*/ 139 h 256"/>
                <a:gd name="T14" fmla="*/ 47 w 837"/>
                <a:gd name="T15" fmla="*/ 191 h 256"/>
                <a:gd name="T16" fmla="*/ 153 w 837"/>
                <a:gd name="T17" fmla="*/ 304 h 256"/>
                <a:gd name="T18" fmla="*/ 916 w 837"/>
                <a:gd name="T19" fmla="*/ 303 h 256"/>
                <a:gd name="T20" fmla="*/ 954 w 837"/>
                <a:gd name="T21" fmla="*/ 271 h 256"/>
                <a:gd name="T22" fmla="*/ 976 w 837"/>
                <a:gd name="T23" fmla="*/ 242 h 256"/>
                <a:gd name="T24" fmla="*/ 993 w 837"/>
                <a:gd name="T25" fmla="*/ 224 h 2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7"/>
                <a:gd name="T40" fmla="*/ 0 h 256"/>
                <a:gd name="T41" fmla="*/ 837 w 837"/>
                <a:gd name="T42" fmla="*/ 256 h 2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7" h="256">
                  <a:moveTo>
                    <a:pt x="837" y="189"/>
                  </a:moveTo>
                  <a:cubicBezTo>
                    <a:pt x="837" y="189"/>
                    <a:pt x="828" y="176"/>
                    <a:pt x="815" y="170"/>
                  </a:cubicBezTo>
                  <a:cubicBezTo>
                    <a:pt x="801" y="164"/>
                    <a:pt x="770" y="139"/>
                    <a:pt x="770" y="139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90" y="0"/>
                    <a:pt x="125" y="40"/>
                  </a:cubicBezTo>
                  <a:cubicBezTo>
                    <a:pt x="60" y="80"/>
                    <a:pt x="52" y="81"/>
                    <a:pt x="39" y="86"/>
                  </a:cubicBezTo>
                  <a:cubicBezTo>
                    <a:pt x="26" y="90"/>
                    <a:pt x="0" y="99"/>
                    <a:pt x="11" y="117"/>
                  </a:cubicBezTo>
                  <a:cubicBezTo>
                    <a:pt x="21" y="134"/>
                    <a:pt x="36" y="145"/>
                    <a:pt x="40" y="161"/>
                  </a:cubicBezTo>
                  <a:cubicBezTo>
                    <a:pt x="45" y="177"/>
                    <a:pt x="81" y="244"/>
                    <a:pt x="129" y="256"/>
                  </a:cubicBezTo>
                  <a:cubicBezTo>
                    <a:pt x="772" y="255"/>
                    <a:pt x="772" y="255"/>
                    <a:pt x="772" y="255"/>
                  </a:cubicBezTo>
                  <a:cubicBezTo>
                    <a:pt x="772" y="255"/>
                    <a:pt x="794" y="246"/>
                    <a:pt x="804" y="229"/>
                  </a:cubicBezTo>
                  <a:cubicBezTo>
                    <a:pt x="815" y="213"/>
                    <a:pt x="820" y="210"/>
                    <a:pt x="823" y="204"/>
                  </a:cubicBezTo>
                  <a:cubicBezTo>
                    <a:pt x="826" y="198"/>
                    <a:pt x="832" y="197"/>
                    <a:pt x="837" y="189"/>
                  </a:cubicBezTo>
                  <a:close/>
                </a:path>
              </a:pathLst>
            </a:custGeom>
            <a:solidFill>
              <a:srgbClr val="D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1" name="Freeform 36">
              <a:extLst>
                <a:ext uri="{FF2B5EF4-FFF2-40B4-BE49-F238E27FC236}">
                  <a16:creationId xmlns:a16="http://schemas.microsoft.com/office/drawing/2014/main" id="{1BA07467-CB59-4175-A9B4-C0FB4D41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3264"/>
              <a:ext cx="880" cy="167"/>
            </a:xfrm>
            <a:custGeom>
              <a:avLst/>
              <a:gdLst>
                <a:gd name="T0" fmla="*/ 973 w 831"/>
                <a:gd name="T1" fmla="*/ 95 h 158"/>
                <a:gd name="T2" fmla="*/ 970 w 831"/>
                <a:gd name="T3" fmla="*/ 99 h 158"/>
                <a:gd name="T4" fmla="*/ 948 w 831"/>
                <a:gd name="T5" fmla="*/ 129 h 158"/>
                <a:gd name="T6" fmla="*/ 910 w 831"/>
                <a:gd name="T7" fmla="*/ 159 h 158"/>
                <a:gd name="T8" fmla="*/ 146 w 831"/>
                <a:gd name="T9" fmla="*/ 161 h 158"/>
                <a:gd name="T10" fmla="*/ 40 w 831"/>
                <a:gd name="T11" fmla="*/ 48 h 158"/>
                <a:gd name="T12" fmla="*/ 7 w 831"/>
                <a:gd name="T13" fmla="*/ 0 h 158"/>
                <a:gd name="T14" fmla="*/ 5 w 831"/>
                <a:gd name="T15" fmla="*/ 22 h 158"/>
                <a:gd name="T16" fmla="*/ 40 w 831"/>
                <a:gd name="T17" fmla="*/ 75 h 158"/>
                <a:gd name="T18" fmla="*/ 146 w 831"/>
                <a:gd name="T19" fmla="*/ 187 h 158"/>
                <a:gd name="T20" fmla="*/ 910 w 831"/>
                <a:gd name="T21" fmla="*/ 185 h 158"/>
                <a:gd name="T22" fmla="*/ 948 w 831"/>
                <a:gd name="T23" fmla="*/ 154 h 158"/>
                <a:gd name="T24" fmla="*/ 970 w 831"/>
                <a:gd name="T25" fmla="*/ 125 h 158"/>
                <a:gd name="T26" fmla="*/ 987 w 831"/>
                <a:gd name="T27" fmla="*/ 107 h 158"/>
                <a:gd name="T28" fmla="*/ 973 w 831"/>
                <a:gd name="T29" fmla="*/ 95 h 15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31"/>
                <a:gd name="T46" fmla="*/ 0 h 158"/>
                <a:gd name="T47" fmla="*/ 831 w 831"/>
                <a:gd name="T48" fmla="*/ 158 h 15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31" h="158">
                  <a:moveTo>
                    <a:pt x="820" y="80"/>
                  </a:moveTo>
                  <a:cubicBezTo>
                    <a:pt x="819" y="81"/>
                    <a:pt x="818" y="82"/>
                    <a:pt x="817" y="84"/>
                  </a:cubicBezTo>
                  <a:cubicBezTo>
                    <a:pt x="814" y="90"/>
                    <a:pt x="809" y="93"/>
                    <a:pt x="798" y="109"/>
                  </a:cubicBezTo>
                  <a:cubicBezTo>
                    <a:pt x="788" y="125"/>
                    <a:pt x="766" y="134"/>
                    <a:pt x="766" y="134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75" y="124"/>
                    <a:pt x="39" y="57"/>
                    <a:pt x="34" y="41"/>
                  </a:cubicBezTo>
                  <a:cubicBezTo>
                    <a:pt x="30" y="26"/>
                    <a:pt x="17" y="16"/>
                    <a:pt x="7" y="0"/>
                  </a:cubicBezTo>
                  <a:cubicBezTo>
                    <a:pt x="2" y="5"/>
                    <a:pt x="0" y="11"/>
                    <a:pt x="5" y="19"/>
                  </a:cubicBezTo>
                  <a:cubicBezTo>
                    <a:pt x="15" y="36"/>
                    <a:pt x="30" y="47"/>
                    <a:pt x="34" y="63"/>
                  </a:cubicBezTo>
                  <a:cubicBezTo>
                    <a:pt x="39" y="79"/>
                    <a:pt x="75" y="146"/>
                    <a:pt x="123" y="158"/>
                  </a:cubicBezTo>
                  <a:cubicBezTo>
                    <a:pt x="766" y="157"/>
                    <a:pt x="766" y="157"/>
                    <a:pt x="766" y="157"/>
                  </a:cubicBezTo>
                  <a:cubicBezTo>
                    <a:pt x="766" y="157"/>
                    <a:pt x="788" y="148"/>
                    <a:pt x="798" y="131"/>
                  </a:cubicBezTo>
                  <a:cubicBezTo>
                    <a:pt x="809" y="115"/>
                    <a:pt x="814" y="112"/>
                    <a:pt x="817" y="106"/>
                  </a:cubicBezTo>
                  <a:cubicBezTo>
                    <a:pt x="820" y="100"/>
                    <a:pt x="826" y="99"/>
                    <a:pt x="831" y="91"/>
                  </a:cubicBezTo>
                  <a:cubicBezTo>
                    <a:pt x="831" y="91"/>
                    <a:pt x="827" y="86"/>
                    <a:pt x="820" y="80"/>
                  </a:cubicBezTo>
                  <a:close/>
                </a:path>
              </a:pathLst>
            </a:custGeom>
            <a:solidFill>
              <a:srgbClr val="C6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2" name="Freeform 37">
              <a:extLst>
                <a:ext uri="{FF2B5EF4-FFF2-40B4-BE49-F238E27FC236}">
                  <a16:creationId xmlns:a16="http://schemas.microsoft.com/office/drawing/2014/main" id="{4D2B097A-905A-4369-8775-260B5D048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3160"/>
              <a:ext cx="886" cy="271"/>
            </a:xfrm>
            <a:custGeom>
              <a:avLst/>
              <a:gdLst>
                <a:gd name="T0" fmla="*/ 993 w 837"/>
                <a:gd name="T1" fmla="*/ 224 h 256"/>
                <a:gd name="T2" fmla="*/ 968 w 837"/>
                <a:gd name="T3" fmla="*/ 202 h 256"/>
                <a:gd name="T4" fmla="*/ 914 w 837"/>
                <a:gd name="T5" fmla="*/ 165 h 256"/>
                <a:gd name="T6" fmla="*/ 311 w 837"/>
                <a:gd name="T7" fmla="*/ 17 h 256"/>
                <a:gd name="T8" fmla="*/ 148 w 837"/>
                <a:gd name="T9" fmla="*/ 47 h 256"/>
                <a:gd name="T10" fmla="*/ 46 w 837"/>
                <a:gd name="T11" fmla="*/ 102 h 256"/>
                <a:gd name="T12" fmla="*/ 14 w 837"/>
                <a:gd name="T13" fmla="*/ 139 h 256"/>
                <a:gd name="T14" fmla="*/ 47 w 837"/>
                <a:gd name="T15" fmla="*/ 191 h 256"/>
                <a:gd name="T16" fmla="*/ 153 w 837"/>
                <a:gd name="T17" fmla="*/ 304 h 256"/>
                <a:gd name="T18" fmla="*/ 916 w 837"/>
                <a:gd name="T19" fmla="*/ 303 h 256"/>
                <a:gd name="T20" fmla="*/ 954 w 837"/>
                <a:gd name="T21" fmla="*/ 271 h 256"/>
                <a:gd name="T22" fmla="*/ 976 w 837"/>
                <a:gd name="T23" fmla="*/ 242 h 256"/>
                <a:gd name="T24" fmla="*/ 993 w 837"/>
                <a:gd name="T25" fmla="*/ 224 h 25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837"/>
                <a:gd name="T40" fmla="*/ 0 h 256"/>
                <a:gd name="T41" fmla="*/ 837 w 837"/>
                <a:gd name="T42" fmla="*/ 256 h 25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837" h="256">
                  <a:moveTo>
                    <a:pt x="837" y="189"/>
                  </a:moveTo>
                  <a:cubicBezTo>
                    <a:pt x="837" y="189"/>
                    <a:pt x="828" y="176"/>
                    <a:pt x="815" y="170"/>
                  </a:cubicBezTo>
                  <a:cubicBezTo>
                    <a:pt x="801" y="164"/>
                    <a:pt x="770" y="139"/>
                    <a:pt x="770" y="139"/>
                  </a:cubicBezTo>
                  <a:cubicBezTo>
                    <a:pt x="263" y="14"/>
                    <a:pt x="263" y="14"/>
                    <a:pt x="263" y="14"/>
                  </a:cubicBezTo>
                  <a:cubicBezTo>
                    <a:pt x="263" y="14"/>
                    <a:pt x="190" y="0"/>
                    <a:pt x="125" y="40"/>
                  </a:cubicBezTo>
                  <a:cubicBezTo>
                    <a:pt x="60" y="80"/>
                    <a:pt x="52" y="81"/>
                    <a:pt x="39" y="86"/>
                  </a:cubicBezTo>
                  <a:cubicBezTo>
                    <a:pt x="26" y="90"/>
                    <a:pt x="0" y="99"/>
                    <a:pt x="11" y="117"/>
                  </a:cubicBezTo>
                  <a:cubicBezTo>
                    <a:pt x="21" y="134"/>
                    <a:pt x="36" y="145"/>
                    <a:pt x="40" y="161"/>
                  </a:cubicBezTo>
                  <a:cubicBezTo>
                    <a:pt x="45" y="177"/>
                    <a:pt x="81" y="244"/>
                    <a:pt x="129" y="256"/>
                  </a:cubicBezTo>
                  <a:cubicBezTo>
                    <a:pt x="772" y="255"/>
                    <a:pt x="772" y="255"/>
                    <a:pt x="772" y="255"/>
                  </a:cubicBezTo>
                  <a:cubicBezTo>
                    <a:pt x="772" y="255"/>
                    <a:pt x="794" y="246"/>
                    <a:pt x="804" y="229"/>
                  </a:cubicBezTo>
                  <a:cubicBezTo>
                    <a:pt x="815" y="213"/>
                    <a:pt x="820" y="210"/>
                    <a:pt x="823" y="204"/>
                  </a:cubicBezTo>
                  <a:cubicBezTo>
                    <a:pt x="826" y="198"/>
                    <a:pt x="832" y="197"/>
                    <a:pt x="837" y="189"/>
                  </a:cubicBez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3" name="Freeform 38">
              <a:extLst>
                <a:ext uri="{FF2B5EF4-FFF2-40B4-BE49-F238E27FC236}">
                  <a16:creationId xmlns:a16="http://schemas.microsoft.com/office/drawing/2014/main" id="{EDEFC96C-A77B-4191-85B9-63BA43CA1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3277"/>
              <a:ext cx="762" cy="74"/>
            </a:xfrm>
            <a:custGeom>
              <a:avLst/>
              <a:gdLst>
                <a:gd name="T0" fmla="*/ 0 w 719"/>
                <a:gd name="T1" fmla="*/ 0 h 69"/>
                <a:gd name="T2" fmla="*/ 471 w 719"/>
                <a:gd name="T3" fmla="*/ 80 h 69"/>
                <a:gd name="T4" fmla="*/ 570 w 719"/>
                <a:gd name="T5" fmla="*/ 78 h 69"/>
                <a:gd name="T6" fmla="*/ 669 w 719"/>
                <a:gd name="T7" fmla="*/ 84 h 69"/>
                <a:gd name="T8" fmla="*/ 856 w 719"/>
                <a:gd name="T9" fmla="*/ 84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9"/>
                <a:gd name="T16" fmla="*/ 0 h 69"/>
                <a:gd name="T17" fmla="*/ 719 w 719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9" h="69">
                  <a:moveTo>
                    <a:pt x="0" y="0"/>
                  </a:moveTo>
                  <a:cubicBezTo>
                    <a:pt x="125" y="54"/>
                    <a:pt x="260" y="60"/>
                    <a:pt x="395" y="65"/>
                  </a:cubicBezTo>
                  <a:cubicBezTo>
                    <a:pt x="423" y="66"/>
                    <a:pt x="451" y="63"/>
                    <a:pt x="479" y="63"/>
                  </a:cubicBezTo>
                  <a:cubicBezTo>
                    <a:pt x="506" y="63"/>
                    <a:pt x="533" y="69"/>
                    <a:pt x="561" y="68"/>
                  </a:cubicBezTo>
                  <a:cubicBezTo>
                    <a:pt x="612" y="65"/>
                    <a:pt x="669" y="49"/>
                    <a:pt x="719" y="68"/>
                  </a:cubicBezTo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4" name="Freeform 39">
              <a:extLst>
                <a:ext uri="{FF2B5EF4-FFF2-40B4-BE49-F238E27FC236}">
                  <a16:creationId xmlns:a16="http://schemas.microsoft.com/office/drawing/2014/main" id="{C2FF0621-8766-4F7F-AE09-DBD97969A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755"/>
              <a:ext cx="704" cy="412"/>
            </a:xfrm>
            <a:custGeom>
              <a:avLst/>
              <a:gdLst>
                <a:gd name="T0" fmla="*/ 0 w 665"/>
                <a:gd name="T1" fmla="*/ 406 h 389"/>
                <a:gd name="T2" fmla="*/ 102 w 665"/>
                <a:gd name="T3" fmla="*/ 444 h 389"/>
                <a:gd name="T4" fmla="*/ 241 w 665"/>
                <a:gd name="T5" fmla="*/ 411 h 389"/>
                <a:gd name="T6" fmla="*/ 504 w 665"/>
                <a:gd name="T7" fmla="*/ 410 h 389"/>
                <a:gd name="T8" fmla="*/ 653 w 665"/>
                <a:gd name="T9" fmla="*/ 363 h 389"/>
                <a:gd name="T10" fmla="*/ 735 w 665"/>
                <a:gd name="T11" fmla="*/ 257 h 389"/>
                <a:gd name="T12" fmla="*/ 758 w 665"/>
                <a:gd name="T13" fmla="*/ 189 h 389"/>
                <a:gd name="T14" fmla="*/ 764 w 665"/>
                <a:gd name="T15" fmla="*/ 143 h 389"/>
                <a:gd name="T16" fmla="*/ 707 w 665"/>
                <a:gd name="T17" fmla="*/ 88 h 389"/>
                <a:gd name="T18" fmla="*/ 546 w 665"/>
                <a:gd name="T19" fmla="*/ 35 h 389"/>
                <a:gd name="T20" fmla="*/ 429 w 665"/>
                <a:gd name="T21" fmla="*/ 22 h 389"/>
                <a:gd name="T22" fmla="*/ 185 w 665"/>
                <a:gd name="T23" fmla="*/ 122 h 389"/>
                <a:gd name="T24" fmla="*/ 0 w 665"/>
                <a:gd name="T25" fmla="*/ 406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5"/>
                <a:gd name="T40" fmla="*/ 0 h 389"/>
                <a:gd name="T41" fmla="*/ 665 w 665"/>
                <a:gd name="T42" fmla="*/ 389 h 3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5" h="389">
                  <a:moveTo>
                    <a:pt x="0" y="342"/>
                  </a:moveTo>
                  <a:cubicBezTo>
                    <a:pt x="0" y="342"/>
                    <a:pt x="32" y="389"/>
                    <a:pt x="86" y="374"/>
                  </a:cubicBezTo>
                  <a:cubicBezTo>
                    <a:pt x="139" y="360"/>
                    <a:pt x="169" y="348"/>
                    <a:pt x="203" y="346"/>
                  </a:cubicBezTo>
                  <a:cubicBezTo>
                    <a:pt x="236" y="345"/>
                    <a:pt x="391" y="351"/>
                    <a:pt x="425" y="345"/>
                  </a:cubicBezTo>
                  <a:cubicBezTo>
                    <a:pt x="459" y="339"/>
                    <a:pt x="519" y="328"/>
                    <a:pt x="551" y="306"/>
                  </a:cubicBezTo>
                  <a:cubicBezTo>
                    <a:pt x="584" y="283"/>
                    <a:pt x="606" y="252"/>
                    <a:pt x="620" y="216"/>
                  </a:cubicBezTo>
                  <a:cubicBezTo>
                    <a:pt x="634" y="179"/>
                    <a:pt x="634" y="172"/>
                    <a:pt x="639" y="159"/>
                  </a:cubicBezTo>
                  <a:cubicBezTo>
                    <a:pt x="643" y="147"/>
                    <a:pt x="665" y="131"/>
                    <a:pt x="644" y="120"/>
                  </a:cubicBezTo>
                  <a:cubicBezTo>
                    <a:pt x="623" y="109"/>
                    <a:pt x="609" y="96"/>
                    <a:pt x="596" y="74"/>
                  </a:cubicBezTo>
                  <a:cubicBezTo>
                    <a:pt x="584" y="51"/>
                    <a:pt x="495" y="33"/>
                    <a:pt x="460" y="29"/>
                  </a:cubicBezTo>
                  <a:cubicBezTo>
                    <a:pt x="425" y="24"/>
                    <a:pt x="398" y="37"/>
                    <a:pt x="362" y="19"/>
                  </a:cubicBezTo>
                  <a:cubicBezTo>
                    <a:pt x="325" y="0"/>
                    <a:pt x="191" y="71"/>
                    <a:pt x="156" y="103"/>
                  </a:cubicBezTo>
                  <a:cubicBezTo>
                    <a:pt x="121" y="135"/>
                    <a:pt x="14" y="277"/>
                    <a:pt x="0" y="342"/>
                  </a:cubicBezTo>
                  <a:close/>
                </a:path>
              </a:pathLst>
            </a:custGeom>
            <a:solidFill>
              <a:srgbClr val="D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5" name="Freeform 40">
              <a:extLst>
                <a:ext uri="{FF2B5EF4-FFF2-40B4-BE49-F238E27FC236}">
                  <a16:creationId xmlns:a16="http://schemas.microsoft.com/office/drawing/2014/main" id="{6D18F787-BD68-4DCC-A2F2-489900892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" y="2818"/>
              <a:ext cx="704" cy="349"/>
            </a:xfrm>
            <a:custGeom>
              <a:avLst/>
              <a:gdLst>
                <a:gd name="T0" fmla="*/ 718 w 665"/>
                <a:gd name="T1" fmla="*/ 33 h 329"/>
                <a:gd name="T2" fmla="*/ 707 w 665"/>
                <a:gd name="T3" fmla="*/ 17 h 329"/>
                <a:gd name="T4" fmla="*/ 687 w 665"/>
                <a:gd name="T5" fmla="*/ 0 h 329"/>
                <a:gd name="T6" fmla="*/ 718 w 665"/>
                <a:gd name="T7" fmla="*/ 33 h 329"/>
                <a:gd name="T8" fmla="*/ 764 w 665"/>
                <a:gd name="T9" fmla="*/ 72 h 329"/>
                <a:gd name="T10" fmla="*/ 747 w 665"/>
                <a:gd name="T11" fmla="*/ 62 h 329"/>
                <a:gd name="T12" fmla="*/ 769 w 665"/>
                <a:gd name="T13" fmla="*/ 90 h 329"/>
                <a:gd name="T14" fmla="*/ 709 w 665"/>
                <a:gd name="T15" fmla="*/ 159 h 329"/>
                <a:gd name="T16" fmla="*/ 628 w 665"/>
                <a:gd name="T17" fmla="*/ 266 h 329"/>
                <a:gd name="T18" fmla="*/ 479 w 665"/>
                <a:gd name="T19" fmla="*/ 314 h 329"/>
                <a:gd name="T20" fmla="*/ 234 w 665"/>
                <a:gd name="T21" fmla="*/ 322 h 329"/>
                <a:gd name="T22" fmla="*/ 89 w 665"/>
                <a:gd name="T23" fmla="*/ 367 h 329"/>
                <a:gd name="T24" fmla="*/ 0 w 665"/>
                <a:gd name="T25" fmla="*/ 335 h 329"/>
                <a:gd name="T26" fmla="*/ 0 w 665"/>
                <a:gd name="T27" fmla="*/ 336 h 329"/>
                <a:gd name="T28" fmla="*/ 102 w 665"/>
                <a:gd name="T29" fmla="*/ 374 h 329"/>
                <a:gd name="T30" fmla="*/ 241 w 665"/>
                <a:gd name="T31" fmla="*/ 341 h 329"/>
                <a:gd name="T32" fmla="*/ 504 w 665"/>
                <a:gd name="T33" fmla="*/ 339 h 329"/>
                <a:gd name="T34" fmla="*/ 653 w 665"/>
                <a:gd name="T35" fmla="*/ 294 h 329"/>
                <a:gd name="T36" fmla="*/ 735 w 665"/>
                <a:gd name="T37" fmla="*/ 186 h 329"/>
                <a:gd name="T38" fmla="*/ 758 w 665"/>
                <a:gd name="T39" fmla="*/ 118 h 329"/>
                <a:gd name="T40" fmla="*/ 764 w 665"/>
                <a:gd name="T41" fmla="*/ 72 h 32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65"/>
                <a:gd name="T64" fmla="*/ 0 h 329"/>
                <a:gd name="T65" fmla="*/ 665 w 665"/>
                <a:gd name="T66" fmla="*/ 329 h 32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65" h="329">
                  <a:moveTo>
                    <a:pt x="605" y="27"/>
                  </a:moveTo>
                  <a:cubicBezTo>
                    <a:pt x="602" y="23"/>
                    <a:pt x="599" y="19"/>
                    <a:pt x="596" y="14"/>
                  </a:cubicBezTo>
                  <a:cubicBezTo>
                    <a:pt x="594" y="9"/>
                    <a:pt x="588" y="4"/>
                    <a:pt x="579" y="0"/>
                  </a:cubicBezTo>
                  <a:cubicBezTo>
                    <a:pt x="587" y="11"/>
                    <a:pt x="595" y="20"/>
                    <a:pt x="605" y="27"/>
                  </a:cubicBezTo>
                  <a:close/>
                  <a:moveTo>
                    <a:pt x="644" y="60"/>
                  </a:moveTo>
                  <a:cubicBezTo>
                    <a:pt x="639" y="57"/>
                    <a:pt x="635" y="55"/>
                    <a:pt x="630" y="52"/>
                  </a:cubicBezTo>
                  <a:cubicBezTo>
                    <a:pt x="629" y="60"/>
                    <a:pt x="650" y="67"/>
                    <a:pt x="648" y="75"/>
                  </a:cubicBezTo>
                  <a:cubicBezTo>
                    <a:pt x="643" y="88"/>
                    <a:pt x="613" y="116"/>
                    <a:pt x="598" y="133"/>
                  </a:cubicBezTo>
                  <a:cubicBezTo>
                    <a:pt x="572" y="163"/>
                    <a:pt x="561" y="201"/>
                    <a:pt x="529" y="223"/>
                  </a:cubicBezTo>
                  <a:cubicBezTo>
                    <a:pt x="497" y="246"/>
                    <a:pt x="436" y="257"/>
                    <a:pt x="403" y="263"/>
                  </a:cubicBezTo>
                  <a:cubicBezTo>
                    <a:pt x="369" y="268"/>
                    <a:pt x="231" y="270"/>
                    <a:pt x="197" y="271"/>
                  </a:cubicBezTo>
                  <a:cubicBezTo>
                    <a:pt x="163" y="273"/>
                    <a:pt x="128" y="293"/>
                    <a:pt x="75" y="307"/>
                  </a:cubicBezTo>
                  <a:cubicBezTo>
                    <a:pt x="48" y="314"/>
                    <a:pt x="15" y="291"/>
                    <a:pt x="0" y="281"/>
                  </a:cubicBezTo>
                  <a:cubicBezTo>
                    <a:pt x="0" y="281"/>
                    <a:pt x="0" y="282"/>
                    <a:pt x="0" y="282"/>
                  </a:cubicBezTo>
                  <a:cubicBezTo>
                    <a:pt x="0" y="282"/>
                    <a:pt x="32" y="329"/>
                    <a:pt x="86" y="314"/>
                  </a:cubicBezTo>
                  <a:cubicBezTo>
                    <a:pt x="139" y="300"/>
                    <a:pt x="169" y="288"/>
                    <a:pt x="203" y="286"/>
                  </a:cubicBezTo>
                  <a:cubicBezTo>
                    <a:pt x="236" y="285"/>
                    <a:pt x="391" y="291"/>
                    <a:pt x="425" y="285"/>
                  </a:cubicBezTo>
                  <a:cubicBezTo>
                    <a:pt x="459" y="279"/>
                    <a:pt x="519" y="268"/>
                    <a:pt x="551" y="246"/>
                  </a:cubicBezTo>
                  <a:cubicBezTo>
                    <a:pt x="584" y="223"/>
                    <a:pt x="606" y="192"/>
                    <a:pt x="620" y="156"/>
                  </a:cubicBezTo>
                  <a:cubicBezTo>
                    <a:pt x="634" y="119"/>
                    <a:pt x="634" y="112"/>
                    <a:pt x="639" y="99"/>
                  </a:cubicBezTo>
                  <a:cubicBezTo>
                    <a:pt x="643" y="87"/>
                    <a:pt x="665" y="71"/>
                    <a:pt x="644" y="60"/>
                  </a:cubicBezTo>
                  <a:close/>
                </a:path>
              </a:pathLst>
            </a:custGeom>
            <a:solidFill>
              <a:srgbClr val="C6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6" name="Freeform 41">
              <a:extLst>
                <a:ext uri="{FF2B5EF4-FFF2-40B4-BE49-F238E27FC236}">
                  <a16:creationId xmlns:a16="http://schemas.microsoft.com/office/drawing/2014/main" id="{C683CDDE-E3A6-4BD4-BBE1-127D212D2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755"/>
              <a:ext cx="704" cy="412"/>
            </a:xfrm>
            <a:custGeom>
              <a:avLst/>
              <a:gdLst>
                <a:gd name="T0" fmla="*/ 0 w 665"/>
                <a:gd name="T1" fmla="*/ 406 h 389"/>
                <a:gd name="T2" fmla="*/ 102 w 665"/>
                <a:gd name="T3" fmla="*/ 444 h 389"/>
                <a:gd name="T4" fmla="*/ 241 w 665"/>
                <a:gd name="T5" fmla="*/ 411 h 389"/>
                <a:gd name="T6" fmla="*/ 504 w 665"/>
                <a:gd name="T7" fmla="*/ 410 h 389"/>
                <a:gd name="T8" fmla="*/ 653 w 665"/>
                <a:gd name="T9" fmla="*/ 363 h 389"/>
                <a:gd name="T10" fmla="*/ 735 w 665"/>
                <a:gd name="T11" fmla="*/ 257 h 389"/>
                <a:gd name="T12" fmla="*/ 758 w 665"/>
                <a:gd name="T13" fmla="*/ 189 h 389"/>
                <a:gd name="T14" fmla="*/ 764 w 665"/>
                <a:gd name="T15" fmla="*/ 143 h 389"/>
                <a:gd name="T16" fmla="*/ 707 w 665"/>
                <a:gd name="T17" fmla="*/ 88 h 389"/>
                <a:gd name="T18" fmla="*/ 546 w 665"/>
                <a:gd name="T19" fmla="*/ 35 h 389"/>
                <a:gd name="T20" fmla="*/ 429 w 665"/>
                <a:gd name="T21" fmla="*/ 22 h 389"/>
                <a:gd name="T22" fmla="*/ 185 w 665"/>
                <a:gd name="T23" fmla="*/ 122 h 389"/>
                <a:gd name="T24" fmla="*/ 0 w 665"/>
                <a:gd name="T25" fmla="*/ 406 h 38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5"/>
                <a:gd name="T40" fmla="*/ 0 h 389"/>
                <a:gd name="T41" fmla="*/ 665 w 665"/>
                <a:gd name="T42" fmla="*/ 389 h 38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5" h="389">
                  <a:moveTo>
                    <a:pt x="0" y="342"/>
                  </a:moveTo>
                  <a:cubicBezTo>
                    <a:pt x="0" y="342"/>
                    <a:pt x="32" y="389"/>
                    <a:pt x="86" y="374"/>
                  </a:cubicBezTo>
                  <a:cubicBezTo>
                    <a:pt x="139" y="360"/>
                    <a:pt x="169" y="348"/>
                    <a:pt x="203" y="346"/>
                  </a:cubicBezTo>
                  <a:cubicBezTo>
                    <a:pt x="236" y="345"/>
                    <a:pt x="391" y="351"/>
                    <a:pt x="425" y="345"/>
                  </a:cubicBezTo>
                  <a:cubicBezTo>
                    <a:pt x="459" y="339"/>
                    <a:pt x="519" y="328"/>
                    <a:pt x="551" y="306"/>
                  </a:cubicBezTo>
                  <a:cubicBezTo>
                    <a:pt x="584" y="283"/>
                    <a:pt x="606" y="252"/>
                    <a:pt x="620" y="216"/>
                  </a:cubicBezTo>
                  <a:cubicBezTo>
                    <a:pt x="634" y="179"/>
                    <a:pt x="634" y="172"/>
                    <a:pt x="639" y="159"/>
                  </a:cubicBezTo>
                  <a:cubicBezTo>
                    <a:pt x="643" y="147"/>
                    <a:pt x="665" y="131"/>
                    <a:pt x="644" y="120"/>
                  </a:cubicBezTo>
                  <a:cubicBezTo>
                    <a:pt x="623" y="109"/>
                    <a:pt x="609" y="96"/>
                    <a:pt x="596" y="74"/>
                  </a:cubicBezTo>
                  <a:cubicBezTo>
                    <a:pt x="584" y="51"/>
                    <a:pt x="495" y="33"/>
                    <a:pt x="460" y="29"/>
                  </a:cubicBezTo>
                  <a:cubicBezTo>
                    <a:pt x="425" y="24"/>
                    <a:pt x="398" y="37"/>
                    <a:pt x="362" y="19"/>
                  </a:cubicBezTo>
                  <a:cubicBezTo>
                    <a:pt x="325" y="0"/>
                    <a:pt x="191" y="71"/>
                    <a:pt x="156" y="103"/>
                  </a:cubicBezTo>
                  <a:cubicBezTo>
                    <a:pt x="121" y="135"/>
                    <a:pt x="14" y="277"/>
                    <a:pt x="0" y="342"/>
                  </a:cubicBez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7" name="Freeform 42">
              <a:extLst>
                <a:ext uri="{FF2B5EF4-FFF2-40B4-BE49-F238E27FC236}">
                  <a16:creationId xmlns:a16="http://schemas.microsoft.com/office/drawing/2014/main" id="{39D62438-A71A-4ACA-9B64-38A069D6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" y="2915"/>
              <a:ext cx="580" cy="234"/>
            </a:xfrm>
            <a:custGeom>
              <a:avLst/>
              <a:gdLst>
                <a:gd name="T0" fmla="*/ 0 w 548"/>
                <a:gd name="T1" fmla="*/ 263 h 221"/>
                <a:gd name="T2" fmla="*/ 99 w 548"/>
                <a:gd name="T3" fmla="*/ 218 h 221"/>
                <a:gd name="T4" fmla="*/ 185 w 548"/>
                <a:gd name="T5" fmla="*/ 190 h 221"/>
                <a:gd name="T6" fmla="*/ 360 w 548"/>
                <a:gd name="T7" fmla="*/ 139 h 221"/>
                <a:gd name="T8" fmla="*/ 472 w 548"/>
                <a:gd name="T9" fmla="*/ 107 h 221"/>
                <a:gd name="T10" fmla="*/ 582 w 548"/>
                <a:gd name="T11" fmla="*/ 75 h 221"/>
                <a:gd name="T12" fmla="*/ 650 w 548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48"/>
                <a:gd name="T22" fmla="*/ 0 h 221"/>
                <a:gd name="T23" fmla="*/ 548 w 548"/>
                <a:gd name="T24" fmla="*/ 221 h 2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48" h="221">
                  <a:moveTo>
                    <a:pt x="0" y="221"/>
                  </a:moveTo>
                  <a:cubicBezTo>
                    <a:pt x="0" y="221"/>
                    <a:pt x="48" y="197"/>
                    <a:pt x="84" y="184"/>
                  </a:cubicBezTo>
                  <a:cubicBezTo>
                    <a:pt x="121" y="171"/>
                    <a:pt x="105" y="169"/>
                    <a:pt x="156" y="160"/>
                  </a:cubicBezTo>
                  <a:cubicBezTo>
                    <a:pt x="206" y="152"/>
                    <a:pt x="275" y="131"/>
                    <a:pt x="303" y="117"/>
                  </a:cubicBezTo>
                  <a:cubicBezTo>
                    <a:pt x="332" y="103"/>
                    <a:pt x="368" y="93"/>
                    <a:pt x="398" y="90"/>
                  </a:cubicBezTo>
                  <a:cubicBezTo>
                    <a:pt x="427" y="87"/>
                    <a:pt x="467" y="91"/>
                    <a:pt x="491" y="63"/>
                  </a:cubicBezTo>
                  <a:cubicBezTo>
                    <a:pt x="514" y="35"/>
                    <a:pt x="534" y="14"/>
                    <a:pt x="548" y="0"/>
                  </a:cubicBezTo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8" name="Freeform 43">
              <a:extLst>
                <a:ext uri="{FF2B5EF4-FFF2-40B4-BE49-F238E27FC236}">
                  <a16:creationId xmlns:a16="http://schemas.microsoft.com/office/drawing/2014/main" id="{056126C1-3943-4A34-B825-48B8D1DA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63"/>
              <a:ext cx="423" cy="370"/>
            </a:xfrm>
            <a:custGeom>
              <a:avLst/>
              <a:gdLst>
                <a:gd name="T0" fmla="*/ 455 w 400"/>
                <a:gd name="T1" fmla="*/ 281 h 349"/>
                <a:gd name="T2" fmla="*/ 390 w 400"/>
                <a:gd name="T3" fmla="*/ 264 h 349"/>
                <a:gd name="T4" fmla="*/ 314 w 400"/>
                <a:gd name="T5" fmla="*/ 237 h 349"/>
                <a:gd name="T6" fmla="*/ 258 w 400"/>
                <a:gd name="T7" fmla="*/ 200 h 349"/>
                <a:gd name="T8" fmla="*/ 180 w 400"/>
                <a:gd name="T9" fmla="*/ 137 h 349"/>
                <a:gd name="T10" fmla="*/ 142 w 400"/>
                <a:gd name="T11" fmla="*/ 106 h 349"/>
                <a:gd name="T12" fmla="*/ 118 w 400"/>
                <a:gd name="T13" fmla="*/ 81 h 349"/>
                <a:gd name="T14" fmla="*/ 92 w 400"/>
                <a:gd name="T15" fmla="*/ 41 h 349"/>
                <a:gd name="T16" fmla="*/ 79 w 400"/>
                <a:gd name="T17" fmla="*/ 29 h 349"/>
                <a:gd name="T18" fmla="*/ 67 w 400"/>
                <a:gd name="T19" fmla="*/ 3 h 349"/>
                <a:gd name="T20" fmla="*/ 48 w 400"/>
                <a:gd name="T21" fmla="*/ 7 h 349"/>
                <a:gd name="T22" fmla="*/ 42 w 400"/>
                <a:gd name="T23" fmla="*/ 25 h 349"/>
                <a:gd name="T24" fmla="*/ 34 w 400"/>
                <a:gd name="T25" fmla="*/ 24 h 349"/>
                <a:gd name="T26" fmla="*/ 27 w 400"/>
                <a:gd name="T27" fmla="*/ 48 h 349"/>
                <a:gd name="T28" fmla="*/ 17 w 400"/>
                <a:gd name="T29" fmla="*/ 57 h 349"/>
                <a:gd name="T30" fmla="*/ 27 w 400"/>
                <a:gd name="T31" fmla="*/ 78 h 349"/>
                <a:gd name="T32" fmla="*/ 21 w 400"/>
                <a:gd name="T33" fmla="*/ 78 h 349"/>
                <a:gd name="T34" fmla="*/ 12 w 400"/>
                <a:gd name="T35" fmla="*/ 73 h 349"/>
                <a:gd name="T36" fmla="*/ 4 w 400"/>
                <a:gd name="T37" fmla="*/ 81 h 349"/>
                <a:gd name="T38" fmla="*/ 20 w 400"/>
                <a:gd name="T39" fmla="*/ 108 h 349"/>
                <a:gd name="T40" fmla="*/ 13 w 400"/>
                <a:gd name="T41" fmla="*/ 126 h 349"/>
                <a:gd name="T42" fmla="*/ 21 w 400"/>
                <a:gd name="T43" fmla="*/ 143 h 349"/>
                <a:gd name="T44" fmla="*/ 23 w 400"/>
                <a:gd name="T45" fmla="*/ 155 h 349"/>
                <a:gd name="T46" fmla="*/ 62 w 400"/>
                <a:gd name="T47" fmla="*/ 235 h 349"/>
                <a:gd name="T48" fmla="*/ 110 w 400"/>
                <a:gd name="T49" fmla="*/ 285 h 349"/>
                <a:gd name="T50" fmla="*/ 157 w 400"/>
                <a:gd name="T51" fmla="*/ 368 h 349"/>
                <a:gd name="T52" fmla="*/ 234 w 400"/>
                <a:gd name="T53" fmla="*/ 385 h 349"/>
                <a:gd name="T54" fmla="*/ 287 w 400"/>
                <a:gd name="T55" fmla="*/ 388 h 349"/>
                <a:gd name="T56" fmla="*/ 409 w 400"/>
                <a:gd name="T57" fmla="*/ 401 h 349"/>
                <a:gd name="T58" fmla="*/ 473 w 400"/>
                <a:gd name="T59" fmla="*/ 416 h 349"/>
                <a:gd name="T60" fmla="*/ 455 w 400"/>
                <a:gd name="T61" fmla="*/ 281 h 3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0"/>
                <a:gd name="T94" fmla="*/ 0 h 349"/>
                <a:gd name="T95" fmla="*/ 400 w 400"/>
                <a:gd name="T96" fmla="*/ 349 h 3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0" h="349">
                  <a:moveTo>
                    <a:pt x="385" y="236"/>
                  </a:moveTo>
                  <a:cubicBezTo>
                    <a:pt x="385" y="236"/>
                    <a:pt x="345" y="227"/>
                    <a:pt x="330" y="222"/>
                  </a:cubicBezTo>
                  <a:cubicBezTo>
                    <a:pt x="316" y="218"/>
                    <a:pt x="278" y="206"/>
                    <a:pt x="266" y="199"/>
                  </a:cubicBezTo>
                  <a:cubicBezTo>
                    <a:pt x="254" y="191"/>
                    <a:pt x="228" y="172"/>
                    <a:pt x="218" y="168"/>
                  </a:cubicBezTo>
                  <a:cubicBezTo>
                    <a:pt x="208" y="163"/>
                    <a:pt x="159" y="122"/>
                    <a:pt x="152" y="115"/>
                  </a:cubicBezTo>
                  <a:cubicBezTo>
                    <a:pt x="145" y="108"/>
                    <a:pt x="126" y="94"/>
                    <a:pt x="120" y="89"/>
                  </a:cubicBezTo>
                  <a:cubicBezTo>
                    <a:pt x="114" y="84"/>
                    <a:pt x="105" y="77"/>
                    <a:pt x="100" y="68"/>
                  </a:cubicBezTo>
                  <a:cubicBezTo>
                    <a:pt x="96" y="60"/>
                    <a:pt x="84" y="40"/>
                    <a:pt x="78" y="35"/>
                  </a:cubicBezTo>
                  <a:cubicBezTo>
                    <a:pt x="72" y="30"/>
                    <a:pt x="67" y="24"/>
                    <a:pt x="67" y="2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44" y="0"/>
                    <a:pt x="41" y="7"/>
                  </a:cubicBezTo>
                  <a:cubicBezTo>
                    <a:pt x="41" y="7"/>
                    <a:pt x="35" y="16"/>
                    <a:pt x="36" y="22"/>
                  </a:cubicBezTo>
                  <a:cubicBezTo>
                    <a:pt x="36" y="22"/>
                    <a:pt x="31" y="15"/>
                    <a:pt x="28" y="21"/>
                  </a:cubicBezTo>
                  <a:cubicBezTo>
                    <a:pt x="28" y="21"/>
                    <a:pt x="19" y="28"/>
                    <a:pt x="24" y="40"/>
                  </a:cubicBezTo>
                  <a:cubicBezTo>
                    <a:pt x="24" y="40"/>
                    <a:pt x="14" y="42"/>
                    <a:pt x="14" y="48"/>
                  </a:cubicBezTo>
                  <a:cubicBezTo>
                    <a:pt x="14" y="55"/>
                    <a:pt x="15" y="62"/>
                    <a:pt x="24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3" y="63"/>
                    <a:pt x="4" y="68"/>
                  </a:cubicBezTo>
                  <a:cubicBezTo>
                    <a:pt x="5" y="72"/>
                    <a:pt x="0" y="86"/>
                    <a:pt x="17" y="91"/>
                  </a:cubicBezTo>
                  <a:cubicBezTo>
                    <a:pt x="17" y="91"/>
                    <a:pt x="8" y="97"/>
                    <a:pt x="10" y="106"/>
                  </a:cubicBezTo>
                  <a:cubicBezTo>
                    <a:pt x="13" y="115"/>
                    <a:pt x="16" y="118"/>
                    <a:pt x="18" y="120"/>
                  </a:cubicBezTo>
                  <a:cubicBezTo>
                    <a:pt x="19" y="122"/>
                    <a:pt x="20" y="126"/>
                    <a:pt x="20" y="130"/>
                  </a:cubicBezTo>
                  <a:cubicBezTo>
                    <a:pt x="21" y="133"/>
                    <a:pt x="29" y="181"/>
                    <a:pt x="53" y="197"/>
                  </a:cubicBezTo>
                  <a:cubicBezTo>
                    <a:pt x="76" y="214"/>
                    <a:pt x="85" y="227"/>
                    <a:pt x="93" y="240"/>
                  </a:cubicBezTo>
                  <a:cubicBezTo>
                    <a:pt x="101" y="253"/>
                    <a:pt x="126" y="284"/>
                    <a:pt x="132" y="308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8" y="323"/>
                    <a:pt x="227" y="322"/>
                    <a:pt x="242" y="325"/>
                  </a:cubicBezTo>
                  <a:cubicBezTo>
                    <a:pt x="257" y="327"/>
                    <a:pt x="324" y="330"/>
                    <a:pt x="346" y="337"/>
                  </a:cubicBezTo>
                  <a:cubicBezTo>
                    <a:pt x="368" y="344"/>
                    <a:pt x="400" y="349"/>
                    <a:pt x="400" y="349"/>
                  </a:cubicBezTo>
                  <a:lnTo>
                    <a:pt x="385" y="236"/>
                  </a:lnTo>
                  <a:close/>
                </a:path>
              </a:pathLst>
            </a:custGeom>
            <a:solidFill>
              <a:srgbClr val="F6E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99" name="Freeform 44">
              <a:extLst>
                <a:ext uri="{FF2B5EF4-FFF2-40B4-BE49-F238E27FC236}">
                  <a16:creationId xmlns:a16="http://schemas.microsoft.com/office/drawing/2014/main" id="{E51D1B7A-9705-44A9-BCD5-A23E4A10E3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3" y="2592"/>
              <a:ext cx="422" cy="341"/>
            </a:xfrm>
            <a:custGeom>
              <a:avLst/>
              <a:gdLst>
                <a:gd name="T0" fmla="*/ 25 w 399"/>
                <a:gd name="T1" fmla="*/ 0 h 322"/>
                <a:gd name="T2" fmla="*/ 25 w 399"/>
                <a:gd name="T3" fmla="*/ 1 h 322"/>
                <a:gd name="T4" fmla="*/ 26 w 399"/>
                <a:gd name="T5" fmla="*/ 1 h 322"/>
                <a:gd name="T6" fmla="*/ 25 w 399"/>
                <a:gd name="T7" fmla="*/ 0 h 322"/>
                <a:gd name="T8" fmla="*/ 18 w 399"/>
                <a:gd name="T9" fmla="*/ 64 h 322"/>
                <a:gd name="T10" fmla="*/ 3 w 399"/>
                <a:gd name="T11" fmla="*/ 44 h 322"/>
                <a:gd name="T12" fmla="*/ 3 w 399"/>
                <a:gd name="T13" fmla="*/ 49 h 322"/>
                <a:gd name="T14" fmla="*/ 12 w 399"/>
                <a:gd name="T15" fmla="*/ 73 h 322"/>
                <a:gd name="T16" fmla="*/ 18 w 399"/>
                <a:gd name="T17" fmla="*/ 64 h 322"/>
                <a:gd name="T18" fmla="*/ 471 w 399"/>
                <a:gd name="T19" fmla="*/ 367 h 322"/>
                <a:gd name="T20" fmla="*/ 408 w 399"/>
                <a:gd name="T21" fmla="*/ 355 h 322"/>
                <a:gd name="T22" fmla="*/ 286 w 399"/>
                <a:gd name="T23" fmla="*/ 340 h 322"/>
                <a:gd name="T24" fmla="*/ 233 w 399"/>
                <a:gd name="T25" fmla="*/ 338 h 322"/>
                <a:gd name="T26" fmla="*/ 155 w 399"/>
                <a:gd name="T27" fmla="*/ 320 h 322"/>
                <a:gd name="T28" fmla="*/ 109 w 399"/>
                <a:gd name="T29" fmla="*/ 239 h 322"/>
                <a:gd name="T30" fmla="*/ 61 w 399"/>
                <a:gd name="T31" fmla="*/ 187 h 322"/>
                <a:gd name="T32" fmla="*/ 22 w 399"/>
                <a:gd name="T33" fmla="*/ 108 h 322"/>
                <a:gd name="T34" fmla="*/ 20 w 399"/>
                <a:gd name="T35" fmla="*/ 96 h 322"/>
                <a:gd name="T36" fmla="*/ 13 w 399"/>
                <a:gd name="T37" fmla="*/ 83 h 322"/>
                <a:gd name="T38" fmla="*/ 12 w 399"/>
                <a:gd name="T39" fmla="*/ 94 h 322"/>
                <a:gd name="T40" fmla="*/ 20 w 399"/>
                <a:gd name="T41" fmla="*/ 110 h 322"/>
                <a:gd name="T42" fmla="*/ 22 w 399"/>
                <a:gd name="T43" fmla="*/ 122 h 322"/>
                <a:gd name="T44" fmla="*/ 61 w 399"/>
                <a:gd name="T45" fmla="*/ 202 h 322"/>
                <a:gd name="T46" fmla="*/ 109 w 399"/>
                <a:gd name="T47" fmla="*/ 253 h 322"/>
                <a:gd name="T48" fmla="*/ 155 w 399"/>
                <a:gd name="T49" fmla="*/ 335 h 322"/>
                <a:gd name="T50" fmla="*/ 233 w 399"/>
                <a:gd name="T51" fmla="*/ 351 h 322"/>
                <a:gd name="T52" fmla="*/ 286 w 399"/>
                <a:gd name="T53" fmla="*/ 355 h 322"/>
                <a:gd name="T54" fmla="*/ 408 w 399"/>
                <a:gd name="T55" fmla="*/ 367 h 322"/>
                <a:gd name="T56" fmla="*/ 472 w 399"/>
                <a:gd name="T57" fmla="*/ 382 h 322"/>
                <a:gd name="T58" fmla="*/ 471 w 399"/>
                <a:gd name="T59" fmla="*/ 367 h 32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99"/>
                <a:gd name="T91" fmla="*/ 0 h 322"/>
                <a:gd name="T92" fmla="*/ 399 w 399"/>
                <a:gd name="T93" fmla="*/ 322 h 32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99" h="322">
                  <a:moveTo>
                    <a:pt x="22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3" y="1"/>
                    <a:pt x="23" y="1"/>
                  </a:cubicBezTo>
                  <a:cubicBezTo>
                    <a:pt x="23" y="1"/>
                    <a:pt x="22" y="0"/>
                    <a:pt x="22" y="0"/>
                  </a:cubicBezTo>
                  <a:close/>
                  <a:moveTo>
                    <a:pt x="15" y="54"/>
                  </a:moveTo>
                  <a:cubicBezTo>
                    <a:pt x="6" y="51"/>
                    <a:pt x="4" y="44"/>
                    <a:pt x="3" y="38"/>
                  </a:cubicBezTo>
                  <a:cubicBezTo>
                    <a:pt x="3" y="39"/>
                    <a:pt x="3" y="40"/>
                    <a:pt x="3" y="41"/>
                  </a:cubicBezTo>
                  <a:cubicBezTo>
                    <a:pt x="4" y="45"/>
                    <a:pt x="0" y="55"/>
                    <a:pt x="9" y="61"/>
                  </a:cubicBezTo>
                  <a:cubicBezTo>
                    <a:pt x="30" y="66"/>
                    <a:pt x="15" y="54"/>
                    <a:pt x="15" y="54"/>
                  </a:cubicBezTo>
                  <a:close/>
                  <a:moveTo>
                    <a:pt x="398" y="310"/>
                  </a:moveTo>
                  <a:cubicBezTo>
                    <a:pt x="391" y="309"/>
                    <a:pt x="364" y="304"/>
                    <a:pt x="345" y="298"/>
                  </a:cubicBezTo>
                  <a:cubicBezTo>
                    <a:pt x="323" y="291"/>
                    <a:pt x="256" y="288"/>
                    <a:pt x="241" y="286"/>
                  </a:cubicBezTo>
                  <a:cubicBezTo>
                    <a:pt x="226" y="283"/>
                    <a:pt x="197" y="284"/>
                    <a:pt x="197" y="284"/>
                  </a:cubicBezTo>
                  <a:cubicBezTo>
                    <a:pt x="131" y="269"/>
                    <a:pt x="131" y="269"/>
                    <a:pt x="131" y="269"/>
                  </a:cubicBezTo>
                  <a:cubicBezTo>
                    <a:pt x="125" y="245"/>
                    <a:pt x="100" y="214"/>
                    <a:pt x="92" y="201"/>
                  </a:cubicBezTo>
                  <a:cubicBezTo>
                    <a:pt x="84" y="188"/>
                    <a:pt x="75" y="175"/>
                    <a:pt x="52" y="158"/>
                  </a:cubicBezTo>
                  <a:cubicBezTo>
                    <a:pt x="28" y="142"/>
                    <a:pt x="20" y="94"/>
                    <a:pt x="19" y="91"/>
                  </a:cubicBezTo>
                  <a:cubicBezTo>
                    <a:pt x="19" y="87"/>
                    <a:pt x="18" y="83"/>
                    <a:pt x="17" y="81"/>
                  </a:cubicBezTo>
                  <a:cubicBezTo>
                    <a:pt x="15" y="80"/>
                    <a:pt x="13" y="77"/>
                    <a:pt x="10" y="70"/>
                  </a:cubicBezTo>
                  <a:cubicBezTo>
                    <a:pt x="9" y="73"/>
                    <a:pt x="9" y="75"/>
                    <a:pt x="9" y="79"/>
                  </a:cubicBezTo>
                  <a:cubicBezTo>
                    <a:pt x="12" y="88"/>
                    <a:pt x="15" y="91"/>
                    <a:pt x="17" y="93"/>
                  </a:cubicBezTo>
                  <a:cubicBezTo>
                    <a:pt x="18" y="95"/>
                    <a:pt x="19" y="99"/>
                    <a:pt x="19" y="103"/>
                  </a:cubicBezTo>
                  <a:cubicBezTo>
                    <a:pt x="20" y="106"/>
                    <a:pt x="28" y="154"/>
                    <a:pt x="52" y="170"/>
                  </a:cubicBezTo>
                  <a:cubicBezTo>
                    <a:pt x="75" y="187"/>
                    <a:pt x="84" y="200"/>
                    <a:pt x="92" y="213"/>
                  </a:cubicBezTo>
                  <a:cubicBezTo>
                    <a:pt x="100" y="226"/>
                    <a:pt x="125" y="257"/>
                    <a:pt x="131" y="281"/>
                  </a:cubicBezTo>
                  <a:cubicBezTo>
                    <a:pt x="197" y="296"/>
                    <a:pt x="197" y="296"/>
                    <a:pt x="197" y="296"/>
                  </a:cubicBezTo>
                  <a:cubicBezTo>
                    <a:pt x="197" y="296"/>
                    <a:pt x="226" y="295"/>
                    <a:pt x="241" y="298"/>
                  </a:cubicBezTo>
                  <a:cubicBezTo>
                    <a:pt x="256" y="300"/>
                    <a:pt x="323" y="303"/>
                    <a:pt x="345" y="310"/>
                  </a:cubicBezTo>
                  <a:cubicBezTo>
                    <a:pt x="367" y="317"/>
                    <a:pt x="399" y="322"/>
                    <a:pt x="399" y="322"/>
                  </a:cubicBezTo>
                  <a:lnTo>
                    <a:pt x="398" y="310"/>
                  </a:lnTo>
                  <a:close/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0" name="Freeform 45">
              <a:extLst>
                <a:ext uri="{FF2B5EF4-FFF2-40B4-BE49-F238E27FC236}">
                  <a16:creationId xmlns:a16="http://schemas.microsoft.com/office/drawing/2014/main" id="{9D93B1ED-25B1-46C2-8F9C-6A76CAD53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563"/>
              <a:ext cx="409" cy="370"/>
            </a:xfrm>
            <a:custGeom>
              <a:avLst/>
              <a:gdLst>
                <a:gd name="T0" fmla="*/ 439 w 387"/>
                <a:gd name="T1" fmla="*/ 281 h 349"/>
                <a:gd name="T2" fmla="*/ 374 w 387"/>
                <a:gd name="T3" fmla="*/ 264 h 349"/>
                <a:gd name="T4" fmla="*/ 298 w 387"/>
                <a:gd name="T5" fmla="*/ 237 h 349"/>
                <a:gd name="T6" fmla="*/ 242 w 387"/>
                <a:gd name="T7" fmla="*/ 200 h 349"/>
                <a:gd name="T8" fmla="*/ 164 w 387"/>
                <a:gd name="T9" fmla="*/ 137 h 349"/>
                <a:gd name="T10" fmla="*/ 126 w 387"/>
                <a:gd name="T11" fmla="*/ 106 h 349"/>
                <a:gd name="T12" fmla="*/ 103 w 387"/>
                <a:gd name="T13" fmla="*/ 81 h 349"/>
                <a:gd name="T14" fmla="*/ 77 w 387"/>
                <a:gd name="T15" fmla="*/ 41 h 349"/>
                <a:gd name="T16" fmla="*/ 63 w 387"/>
                <a:gd name="T17" fmla="*/ 29 h 349"/>
                <a:gd name="T18" fmla="*/ 53 w 387"/>
                <a:gd name="T19" fmla="*/ 3 h 349"/>
                <a:gd name="T20" fmla="*/ 34 w 387"/>
                <a:gd name="T21" fmla="*/ 7 h 349"/>
                <a:gd name="T22" fmla="*/ 26 w 387"/>
                <a:gd name="T23" fmla="*/ 25 h 349"/>
                <a:gd name="T24" fmla="*/ 18 w 387"/>
                <a:gd name="T25" fmla="*/ 24 h 349"/>
                <a:gd name="T26" fmla="*/ 14 w 387"/>
                <a:gd name="T27" fmla="*/ 48 h 349"/>
                <a:gd name="T28" fmla="*/ 1 w 387"/>
                <a:gd name="T29" fmla="*/ 57 h 349"/>
                <a:gd name="T30" fmla="*/ 5 w 387"/>
                <a:gd name="T31" fmla="*/ 73 h 349"/>
                <a:gd name="T32" fmla="*/ 5 w 387"/>
                <a:gd name="T33" fmla="*/ 68 h 349"/>
                <a:gd name="T34" fmla="*/ 18 w 387"/>
                <a:gd name="T35" fmla="*/ 46 h 349"/>
                <a:gd name="T36" fmla="*/ 20 w 387"/>
                <a:gd name="T37" fmla="*/ 31 h 349"/>
                <a:gd name="T38" fmla="*/ 34 w 387"/>
                <a:gd name="T39" fmla="*/ 31 h 349"/>
                <a:gd name="T40" fmla="*/ 53 w 387"/>
                <a:gd name="T41" fmla="*/ 24 h 349"/>
                <a:gd name="T42" fmla="*/ 63 w 387"/>
                <a:gd name="T43" fmla="*/ 51 h 349"/>
                <a:gd name="T44" fmla="*/ 77 w 387"/>
                <a:gd name="T45" fmla="*/ 63 h 349"/>
                <a:gd name="T46" fmla="*/ 103 w 387"/>
                <a:gd name="T47" fmla="*/ 102 h 349"/>
                <a:gd name="T48" fmla="*/ 126 w 387"/>
                <a:gd name="T49" fmla="*/ 127 h 349"/>
                <a:gd name="T50" fmla="*/ 164 w 387"/>
                <a:gd name="T51" fmla="*/ 158 h 349"/>
                <a:gd name="T52" fmla="*/ 242 w 387"/>
                <a:gd name="T53" fmla="*/ 222 h 349"/>
                <a:gd name="T54" fmla="*/ 298 w 387"/>
                <a:gd name="T55" fmla="*/ 259 h 349"/>
                <a:gd name="T56" fmla="*/ 374 w 387"/>
                <a:gd name="T57" fmla="*/ 285 h 349"/>
                <a:gd name="T58" fmla="*/ 439 w 387"/>
                <a:gd name="T59" fmla="*/ 302 h 349"/>
                <a:gd name="T60" fmla="*/ 454 w 387"/>
                <a:gd name="T61" fmla="*/ 416 h 349"/>
                <a:gd name="T62" fmla="*/ 457 w 387"/>
                <a:gd name="T63" fmla="*/ 416 h 349"/>
                <a:gd name="T64" fmla="*/ 439 w 387"/>
                <a:gd name="T65" fmla="*/ 281 h 34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7"/>
                <a:gd name="T100" fmla="*/ 0 h 349"/>
                <a:gd name="T101" fmla="*/ 387 w 387"/>
                <a:gd name="T102" fmla="*/ 349 h 34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7" h="349">
                  <a:moveTo>
                    <a:pt x="372" y="236"/>
                  </a:moveTo>
                  <a:cubicBezTo>
                    <a:pt x="372" y="236"/>
                    <a:pt x="332" y="227"/>
                    <a:pt x="317" y="222"/>
                  </a:cubicBezTo>
                  <a:cubicBezTo>
                    <a:pt x="303" y="218"/>
                    <a:pt x="265" y="206"/>
                    <a:pt x="253" y="199"/>
                  </a:cubicBezTo>
                  <a:cubicBezTo>
                    <a:pt x="241" y="191"/>
                    <a:pt x="215" y="172"/>
                    <a:pt x="205" y="168"/>
                  </a:cubicBezTo>
                  <a:cubicBezTo>
                    <a:pt x="195" y="163"/>
                    <a:pt x="146" y="122"/>
                    <a:pt x="139" y="115"/>
                  </a:cubicBezTo>
                  <a:cubicBezTo>
                    <a:pt x="132" y="108"/>
                    <a:pt x="113" y="94"/>
                    <a:pt x="107" y="89"/>
                  </a:cubicBezTo>
                  <a:cubicBezTo>
                    <a:pt x="101" y="84"/>
                    <a:pt x="92" y="77"/>
                    <a:pt x="87" y="68"/>
                  </a:cubicBezTo>
                  <a:cubicBezTo>
                    <a:pt x="83" y="60"/>
                    <a:pt x="71" y="40"/>
                    <a:pt x="65" y="35"/>
                  </a:cubicBezTo>
                  <a:cubicBezTo>
                    <a:pt x="59" y="30"/>
                    <a:pt x="54" y="24"/>
                    <a:pt x="54" y="24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31" y="0"/>
                    <a:pt x="28" y="7"/>
                  </a:cubicBezTo>
                  <a:cubicBezTo>
                    <a:pt x="28" y="7"/>
                    <a:pt x="22" y="16"/>
                    <a:pt x="23" y="22"/>
                  </a:cubicBezTo>
                  <a:cubicBezTo>
                    <a:pt x="23" y="22"/>
                    <a:pt x="18" y="15"/>
                    <a:pt x="15" y="21"/>
                  </a:cubicBezTo>
                  <a:cubicBezTo>
                    <a:pt x="15" y="21"/>
                    <a:pt x="6" y="28"/>
                    <a:pt x="11" y="40"/>
                  </a:cubicBezTo>
                  <a:cubicBezTo>
                    <a:pt x="11" y="40"/>
                    <a:pt x="1" y="42"/>
                    <a:pt x="1" y="48"/>
                  </a:cubicBezTo>
                  <a:cubicBezTo>
                    <a:pt x="1" y="52"/>
                    <a:pt x="2" y="57"/>
                    <a:pt x="5" y="61"/>
                  </a:cubicBezTo>
                  <a:cubicBezTo>
                    <a:pt x="7" y="59"/>
                    <a:pt x="5" y="57"/>
                    <a:pt x="5" y="57"/>
                  </a:cubicBezTo>
                  <a:cubicBezTo>
                    <a:pt x="0" y="45"/>
                    <a:pt x="15" y="39"/>
                    <a:pt x="15" y="39"/>
                  </a:cubicBezTo>
                  <a:cubicBezTo>
                    <a:pt x="10" y="34"/>
                    <a:pt x="17" y="25"/>
                    <a:pt x="17" y="25"/>
                  </a:cubicBezTo>
                  <a:cubicBezTo>
                    <a:pt x="16" y="19"/>
                    <a:pt x="28" y="25"/>
                    <a:pt x="28" y="25"/>
                  </a:cubicBezTo>
                  <a:cubicBezTo>
                    <a:pt x="31" y="18"/>
                    <a:pt x="44" y="21"/>
                    <a:pt x="44" y="2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9" y="48"/>
                    <a:pt x="65" y="53"/>
                  </a:cubicBezTo>
                  <a:cubicBezTo>
                    <a:pt x="71" y="58"/>
                    <a:pt x="83" y="78"/>
                    <a:pt x="87" y="86"/>
                  </a:cubicBezTo>
                  <a:cubicBezTo>
                    <a:pt x="92" y="95"/>
                    <a:pt x="101" y="102"/>
                    <a:pt x="107" y="107"/>
                  </a:cubicBezTo>
                  <a:cubicBezTo>
                    <a:pt x="113" y="112"/>
                    <a:pt x="132" y="126"/>
                    <a:pt x="139" y="133"/>
                  </a:cubicBezTo>
                  <a:cubicBezTo>
                    <a:pt x="146" y="140"/>
                    <a:pt x="195" y="181"/>
                    <a:pt x="205" y="186"/>
                  </a:cubicBezTo>
                  <a:cubicBezTo>
                    <a:pt x="215" y="190"/>
                    <a:pt x="241" y="209"/>
                    <a:pt x="253" y="217"/>
                  </a:cubicBezTo>
                  <a:cubicBezTo>
                    <a:pt x="265" y="224"/>
                    <a:pt x="303" y="236"/>
                    <a:pt x="317" y="240"/>
                  </a:cubicBezTo>
                  <a:cubicBezTo>
                    <a:pt x="332" y="245"/>
                    <a:pt x="372" y="254"/>
                    <a:pt x="372" y="254"/>
                  </a:cubicBezTo>
                  <a:cubicBezTo>
                    <a:pt x="385" y="349"/>
                    <a:pt x="385" y="349"/>
                    <a:pt x="385" y="349"/>
                  </a:cubicBezTo>
                  <a:cubicBezTo>
                    <a:pt x="386" y="349"/>
                    <a:pt x="387" y="349"/>
                    <a:pt x="387" y="349"/>
                  </a:cubicBezTo>
                  <a:lnTo>
                    <a:pt x="372" y="236"/>
                  </a:lnTo>
                  <a:close/>
                </a:path>
              </a:pathLst>
            </a:custGeom>
            <a:solidFill>
              <a:srgbClr val="F7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1" name="Freeform 46">
              <a:extLst>
                <a:ext uri="{FF2B5EF4-FFF2-40B4-BE49-F238E27FC236}">
                  <a16:creationId xmlns:a16="http://schemas.microsoft.com/office/drawing/2014/main" id="{60AA99D6-BD87-4F34-917C-B83AF4D83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563"/>
              <a:ext cx="423" cy="370"/>
            </a:xfrm>
            <a:custGeom>
              <a:avLst/>
              <a:gdLst>
                <a:gd name="T0" fmla="*/ 455 w 400"/>
                <a:gd name="T1" fmla="*/ 281 h 349"/>
                <a:gd name="T2" fmla="*/ 390 w 400"/>
                <a:gd name="T3" fmla="*/ 264 h 349"/>
                <a:gd name="T4" fmla="*/ 314 w 400"/>
                <a:gd name="T5" fmla="*/ 237 h 349"/>
                <a:gd name="T6" fmla="*/ 258 w 400"/>
                <a:gd name="T7" fmla="*/ 200 h 349"/>
                <a:gd name="T8" fmla="*/ 180 w 400"/>
                <a:gd name="T9" fmla="*/ 137 h 349"/>
                <a:gd name="T10" fmla="*/ 142 w 400"/>
                <a:gd name="T11" fmla="*/ 106 h 349"/>
                <a:gd name="T12" fmla="*/ 118 w 400"/>
                <a:gd name="T13" fmla="*/ 81 h 349"/>
                <a:gd name="T14" fmla="*/ 92 w 400"/>
                <a:gd name="T15" fmla="*/ 41 h 349"/>
                <a:gd name="T16" fmla="*/ 79 w 400"/>
                <a:gd name="T17" fmla="*/ 29 h 349"/>
                <a:gd name="T18" fmla="*/ 67 w 400"/>
                <a:gd name="T19" fmla="*/ 3 h 349"/>
                <a:gd name="T20" fmla="*/ 48 w 400"/>
                <a:gd name="T21" fmla="*/ 7 h 349"/>
                <a:gd name="T22" fmla="*/ 42 w 400"/>
                <a:gd name="T23" fmla="*/ 25 h 349"/>
                <a:gd name="T24" fmla="*/ 34 w 400"/>
                <a:gd name="T25" fmla="*/ 24 h 349"/>
                <a:gd name="T26" fmla="*/ 27 w 400"/>
                <a:gd name="T27" fmla="*/ 48 h 349"/>
                <a:gd name="T28" fmla="*/ 17 w 400"/>
                <a:gd name="T29" fmla="*/ 57 h 349"/>
                <a:gd name="T30" fmla="*/ 27 w 400"/>
                <a:gd name="T31" fmla="*/ 78 h 349"/>
                <a:gd name="T32" fmla="*/ 21 w 400"/>
                <a:gd name="T33" fmla="*/ 78 h 349"/>
                <a:gd name="T34" fmla="*/ 12 w 400"/>
                <a:gd name="T35" fmla="*/ 73 h 349"/>
                <a:gd name="T36" fmla="*/ 4 w 400"/>
                <a:gd name="T37" fmla="*/ 81 h 349"/>
                <a:gd name="T38" fmla="*/ 20 w 400"/>
                <a:gd name="T39" fmla="*/ 108 h 349"/>
                <a:gd name="T40" fmla="*/ 13 w 400"/>
                <a:gd name="T41" fmla="*/ 126 h 349"/>
                <a:gd name="T42" fmla="*/ 21 w 400"/>
                <a:gd name="T43" fmla="*/ 143 h 349"/>
                <a:gd name="T44" fmla="*/ 23 w 400"/>
                <a:gd name="T45" fmla="*/ 155 h 349"/>
                <a:gd name="T46" fmla="*/ 62 w 400"/>
                <a:gd name="T47" fmla="*/ 235 h 349"/>
                <a:gd name="T48" fmla="*/ 110 w 400"/>
                <a:gd name="T49" fmla="*/ 285 h 349"/>
                <a:gd name="T50" fmla="*/ 157 w 400"/>
                <a:gd name="T51" fmla="*/ 368 h 349"/>
                <a:gd name="T52" fmla="*/ 234 w 400"/>
                <a:gd name="T53" fmla="*/ 385 h 349"/>
                <a:gd name="T54" fmla="*/ 287 w 400"/>
                <a:gd name="T55" fmla="*/ 388 h 349"/>
                <a:gd name="T56" fmla="*/ 409 w 400"/>
                <a:gd name="T57" fmla="*/ 401 h 349"/>
                <a:gd name="T58" fmla="*/ 473 w 400"/>
                <a:gd name="T59" fmla="*/ 416 h 349"/>
                <a:gd name="T60" fmla="*/ 455 w 400"/>
                <a:gd name="T61" fmla="*/ 281 h 349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0"/>
                <a:gd name="T94" fmla="*/ 0 h 349"/>
                <a:gd name="T95" fmla="*/ 400 w 400"/>
                <a:gd name="T96" fmla="*/ 349 h 349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0" h="349">
                  <a:moveTo>
                    <a:pt x="385" y="236"/>
                  </a:moveTo>
                  <a:cubicBezTo>
                    <a:pt x="385" y="236"/>
                    <a:pt x="345" y="227"/>
                    <a:pt x="330" y="222"/>
                  </a:cubicBezTo>
                  <a:cubicBezTo>
                    <a:pt x="316" y="218"/>
                    <a:pt x="278" y="206"/>
                    <a:pt x="266" y="199"/>
                  </a:cubicBezTo>
                  <a:cubicBezTo>
                    <a:pt x="254" y="191"/>
                    <a:pt x="228" y="172"/>
                    <a:pt x="218" y="168"/>
                  </a:cubicBezTo>
                  <a:cubicBezTo>
                    <a:pt x="208" y="163"/>
                    <a:pt x="159" y="122"/>
                    <a:pt x="152" y="115"/>
                  </a:cubicBezTo>
                  <a:cubicBezTo>
                    <a:pt x="145" y="108"/>
                    <a:pt x="126" y="94"/>
                    <a:pt x="120" y="89"/>
                  </a:cubicBezTo>
                  <a:cubicBezTo>
                    <a:pt x="114" y="84"/>
                    <a:pt x="105" y="77"/>
                    <a:pt x="100" y="68"/>
                  </a:cubicBezTo>
                  <a:cubicBezTo>
                    <a:pt x="96" y="60"/>
                    <a:pt x="84" y="40"/>
                    <a:pt x="78" y="35"/>
                  </a:cubicBezTo>
                  <a:cubicBezTo>
                    <a:pt x="72" y="30"/>
                    <a:pt x="67" y="24"/>
                    <a:pt x="67" y="24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3"/>
                    <a:pt x="44" y="0"/>
                    <a:pt x="41" y="7"/>
                  </a:cubicBezTo>
                  <a:cubicBezTo>
                    <a:pt x="41" y="7"/>
                    <a:pt x="35" y="16"/>
                    <a:pt x="36" y="22"/>
                  </a:cubicBezTo>
                  <a:cubicBezTo>
                    <a:pt x="36" y="22"/>
                    <a:pt x="31" y="15"/>
                    <a:pt x="28" y="21"/>
                  </a:cubicBezTo>
                  <a:cubicBezTo>
                    <a:pt x="28" y="21"/>
                    <a:pt x="19" y="28"/>
                    <a:pt x="24" y="40"/>
                  </a:cubicBezTo>
                  <a:cubicBezTo>
                    <a:pt x="24" y="40"/>
                    <a:pt x="14" y="42"/>
                    <a:pt x="14" y="48"/>
                  </a:cubicBezTo>
                  <a:cubicBezTo>
                    <a:pt x="14" y="55"/>
                    <a:pt x="15" y="62"/>
                    <a:pt x="24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3" y="63"/>
                    <a:pt x="4" y="68"/>
                  </a:cubicBezTo>
                  <a:cubicBezTo>
                    <a:pt x="5" y="72"/>
                    <a:pt x="0" y="86"/>
                    <a:pt x="17" y="91"/>
                  </a:cubicBezTo>
                  <a:cubicBezTo>
                    <a:pt x="17" y="91"/>
                    <a:pt x="8" y="97"/>
                    <a:pt x="10" y="106"/>
                  </a:cubicBezTo>
                  <a:cubicBezTo>
                    <a:pt x="13" y="115"/>
                    <a:pt x="16" y="118"/>
                    <a:pt x="18" y="120"/>
                  </a:cubicBezTo>
                  <a:cubicBezTo>
                    <a:pt x="19" y="122"/>
                    <a:pt x="20" y="126"/>
                    <a:pt x="20" y="130"/>
                  </a:cubicBezTo>
                  <a:cubicBezTo>
                    <a:pt x="21" y="133"/>
                    <a:pt x="29" y="181"/>
                    <a:pt x="53" y="197"/>
                  </a:cubicBezTo>
                  <a:cubicBezTo>
                    <a:pt x="76" y="214"/>
                    <a:pt x="85" y="227"/>
                    <a:pt x="93" y="240"/>
                  </a:cubicBezTo>
                  <a:cubicBezTo>
                    <a:pt x="101" y="253"/>
                    <a:pt x="126" y="284"/>
                    <a:pt x="132" y="308"/>
                  </a:cubicBezTo>
                  <a:cubicBezTo>
                    <a:pt x="198" y="323"/>
                    <a:pt x="198" y="323"/>
                    <a:pt x="198" y="323"/>
                  </a:cubicBezTo>
                  <a:cubicBezTo>
                    <a:pt x="198" y="323"/>
                    <a:pt x="227" y="322"/>
                    <a:pt x="242" y="325"/>
                  </a:cubicBezTo>
                  <a:cubicBezTo>
                    <a:pt x="257" y="327"/>
                    <a:pt x="324" y="330"/>
                    <a:pt x="346" y="337"/>
                  </a:cubicBezTo>
                  <a:cubicBezTo>
                    <a:pt x="368" y="344"/>
                    <a:pt x="400" y="349"/>
                    <a:pt x="400" y="349"/>
                  </a:cubicBezTo>
                  <a:lnTo>
                    <a:pt x="385" y="236"/>
                  </a:ln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2" name="Freeform 47">
              <a:extLst>
                <a:ext uri="{FF2B5EF4-FFF2-40B4-BE49-F238E27FC236}">
                  <a16:creationId xmlns:a16="http://schemas.microsoft.com/office/drawing/2014/main" id="{0DCE09ED-BDE4-4F9C-875F-64C2E0847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2584"/>
              <a:ext cx="52" cy="55"/>
            </a:xfrm>
            <a:custGeom>
              <a:avLst/>
              <a:gdLst>
                <a:gd name="T0" fmla="*/ 0 w 49"/>
                <a:gd name="T1" fmla="*/ 0 h 52"/>
                <a:gd name="T2" fmla="*/ 15 w 49"/>
                <a:gd name="T3" fmla="*/ 13 h 52"/>
                <a:gd name="T4" fmla="*/ 31 w 49"/>
                <a:gd name="T5" fmla="*/ 23 h 52"/>
                <a:gd name="T6" fmla="*/ 39 w 49"/>
                <a:gd name="T7" fmla="*/ 39 h 52"/>
                <a:gd name="T8" fmla="*/ 53 w 49"/>
                <a:gd name="T9" fmla="*/ 57 h 52"/>
                <a:gd name="T10" fmla="*/ 58 w 49"/>
                <a:gd name="T11" fmla="*/ 61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9"/>
                <a:gd name="T19" fmla="*/ 0 h 52"/>
                <a:gd name="T20" fmla="*/ 49 w 49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9" h="52">
                  <a:moveTo>
                    <a:pt x="0" y="0"/>
                  </a:moveTo>
                  <a:cubicBezTo>
                    <a:pt x="3" y="4"/>
                    <a:pt x="8" y="7"/>
                    <a:pt x="12" y="10"/>
                  </a:cubicBezTo>
                  <a:cubicBezTo>
                    <a:pt x="16" y="13"/>
                    <a:pt x="21" y="17"/>
                    <a:pt x="25" y="20"/>
                  </a:cubicBezTo>
                  <a:cubicBezTo>
                    <a:pt x="29" y="23"/>
                    <a:pt x="31" y="29"/>
                    <a:pt x="33" y="33"/>
                  </a:cubicBezTo>
                  <a:cubicBezTo>
                    <a:pt x="37" y="38"/>
                    <a:pt x="40" y="44"/>
                    <a:pt x="44" y="48"/>
                  </a:cubicBezTo>
                  <a:cubicBezTo>
                    <a:pt x="45" y="50"/>
                    <a:pt x="47" y="51"/>
                    <a:pt x="49" y="5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3" name="Freeform 48">
              <a:extLst>
                <a:ext uri="{FF2B5EF4-FFF2-40B4-BE49-F238E27FC236}">
                  <a16:creationId xmlns:a16="http://schemas.microsoft.com/office/drawing/2014/main" id="{BAD54DDC-CFB0-4F32-A12C-88AD037F8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605"/>
              <a:ext cx="44" cy="41"/>
            </a:xfrm>
            <a:custGeom>
              <a:avLst/>
              <a:gdLst>
                <a:gd name="T0" fmla="*/ 0 w 41"/>
                <a:gd name="T1" fmla="*/ 0 h 38"/>
                <a:gd name="T2" fmla="*/ 6 w 41"/>
                <a:gd name="T3" fmla="*/ 4 h 38"/>
                <a:gd name="T4" fmla="*/ 14 w 41"/>
                <a:gd name="T5" fmla="*/ 10 h 38"/>
                <a:gd name="T6" fmla="*/ 29 w 41"/>
                <a:gd name="T7" fmla="*/ 18 h 38"/>
                <a:gd name="T8" fmla="*/ 41 w 41"/>
                <a:gd name="T9" fmla="*/ 29 h 38"/>
                <a:gd name="T10" fmla="*/ 48 w 41"/>
                <a:gd name="T11" fmla="*/ 45 h 38"/>
                <a:gd name="T12" fmla="*/ 50 w 41"/>
                <a:gd name="T13" fmla="*/ 47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1"/>
                <a:gd name="T22" fmla="*/ 0 h 38"/>
                <a:gd name="T23" fmla="*/ 41 w 41"/>
                <a:gd name="T24" fmla="*/ 38 h 3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1" h="38">
                  <a:moveTo>
                    <a:pt x="0" y="0"/>
                  </a:moveTo>
                  <a:cubicBezTo>
                    <a:pt x="1" y="1"/>
                    <a:pt x="5" y="3"/>
                    <a:pt x="6" y="4"/>
                  </a:cubicBezTo>
                  <a:cubicBezTo>
                    <a:pt x="8" y="5"/>
                    <a:pt x="10" y="6"/>
                    <a:pt x="11" y="7"/>
                  </a:cubicBezTo>
                  <a:cubicBezTo>
                    <a:pt x="15" y="10"/>
                    <a:pt x="19" y="12"/>
                    <a:pt x="23" y="15"/>
                  </a:cubicBezTo>
                  <a:cubicBezTo>
                    <a:pt x="28" y="17"/>
                    <a:pt x="31" y="19"/>
                    <a:pt x="33" y="23"/>
                  </a:cubicBezTo>
                  <a:cubicBezTo>
                    <a:pt x="35" y="28"/>
                    <a:pt x="37" y="32"/>
                    <a:pt x="39" y="36"/>
                  </a:cubicBezTo>
                  <a:cubicBezTo>
                    <a:pt x="40" y="37"/>
                    <a:pt x="40" y="37"/>
                    <a:pt x="41" y="38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4" name="Freeform 49">
              <a:extLst>
                <a:ext uri="{FF2B5EF4-FFF2-40B4-BE49-F238E27FC236}">
                  <a16:creationId xmlns:a16="http://schemas.microsoft.com/office/drawing/2014/main" id="{F99A828B-8CEB-4798-8E33-4719C5A6C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632"/>
              <a:ext cx="30" cy="33"/>
            </a:xfrm>
            <a:custGeom>
              <a:avLst/>
              <a:gdLst>
                <a:gd name="T0" fmla="*/ 0 w 28"/>
                <a:gd name="T1" fmla="*/ 0 h 31"/>
                <a:gd name="T2" fmla="*/ 13 w 28"/>
                <a:gd name="T3" fmla="*/ 5 h 31"/>
                <a:gd name="T4" fmla="*/ 21 w 28"/>
                <a:gd name="T5" fmla="*/ 15 h 31"/>
                <a:gd name="T6" fmla="*/ 29 w 28"/>
                <a:gd name="T7" fmla="*/ 22 h 31"/>
                <a:gd name="T8" fmla="*/ 34 w 28"/>
                <a:gd name="T9" fmla="*/ 37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1"/>
                <a:gd name="T17" fmla="*/ 28 w 28"/>
                <a:gd name="T18" fmla="*/ 31 h 3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1">
                  <a:moveTo>
                    <a:pt x="0" y="0"/>
                  </a:moveTo>
                  <a:cubicBezTo>
                    <a:pt x="3" y="2"/>
                    <a:pt x="7" y="3"/>
                    <a:pt x="10" y="5"/>
                  </a:cubicBezTo>
                  <a:cubicBezTo>
                    <a:pt x="13" y="7"/>
                    <a:pt x="15" y="9"/>
                    <a:pt x="18" y="12"/>
                  </a:cubicBezTo>
                  <a:cubicBezTo>
                    <a:pt x="20" y="14"/>
                    <a:pt x="22" y="16"/>
                    <a:pt x="23" y="19"/>
                  </a:cubicBezTo>
                  <a:cubicBezTo>
                    <a:pt x="25" y="23"/>
                    <a:pt x="25" y="28"/>
                    <a:pt x="28" y="31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5" name="Freeform 50">
              <a:extLst>
                <a:ext uri="{FF2B5EF4-FFF2-40B4-BE49-F238E27FC236}">
                  <a16:creationId xmlns:a16="http://schemas.microsoft.com/office/drawing/2014/main" id="{2340F44C-E6F2-4CFF-B7E3-9E8548680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658"/>
              <a:ext cx="29" cy="28"/>
            </a:xfrm>
            <a:custGeom>
              <a:avLst/>
              <a:gdLst>
                <a:gd name="T0" fmla="*/ 0 w 28"/>
                <a:gd name="T1" fmla="*/ 0 h 26"/>
                <a:gd name="T2" fmla="*/ 8 w 28"/>
                <a:gd name="T3" fmla="*/ 2 h 26"/>
                <a:gd name="T4" fmla="*/ 19 w 28"/>
                <a:gd name="T5" fmla="*/ 11 h 26"/>
                <a:gd name="T6" fmla="*/ 26 w 28"/>
                <a:gd name="T7" fmla="*/ 17 h 26"/>
                <a:gd name="T8" fmla="*/ 31 w 28"/>
                <a:gd name="T9" fmla="*/ 3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26"/>
                <a:gd name="T17" fmla="*/ 28 w 28"/>
                <a:gd name="T18" fmla="*/ 26 h 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26">
                  <a:moveTo>
                    <a:pt x="0" y="0"/>
                  </a:moveTo>
                  <a:cubicBezTo>
                    <a:pt x="3" y="0"/>
                    <a:pt x="6" y="0"/>
                    <a:pt x="8" y="2"/>
                  </a:cubicBezTo>
                  <a:cubicBezTo>
                    <a:pt x="11" y="4"/>
                    <a:pt x="13" y="6"/>
                    <a:pt x="16" y="8"/>
                  </a:cubicBezTo>
                  <a:cubicBezTo>
                    <a:pt x="19" y="10"/>
                    <a:pt x="21" y="11"/>
                    <a:pt x="23" y="14"/>
                  </a:cubicBezTo>
                  <a:cubicBezTo>
                    <a:pt x="25" y="18"/>
                    <a:pt x="26" y="22"/>
                    <a:pt x="28" y="26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6" name="Freeform 51">
              <a:extLst>
                <a:ext uri="{FF2B5EF4-FFF2-40B4-BE49-F238E27FC236}">
                  <a16:creationId xmlns:a16="http://schemas.microsoft.com/office/drawing/2014/main" id="{05947A0B-F4BF-496C-8821-65D606B88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664"/>
              <a:ext cx="17" cy="8"/>
            </a:xfrm>
            <a:custGeom>
              <a:avLst/>
              <a:gdLst>
                <a:gd name="T0" fmla="*/ 0 w 16"/>
                <a:gd name="T1" fmla="*/ 0 h 8"/>
                <a:gd name="T2" fmla="*/ 4 w 16"/>
                <a:gd name="T3" fmla="*/ 5 h 8"/>
                <a:gd name="T4" fmla="*/ 12 w 16"/>
                <a:gd name="T5" fmla="*/ 8 h 8"/>
                <a:gd name="T6" fmla="*/ 19 w 16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8"/>
                <a:gd name="T14" fmla="*/ 16 w 16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8">
                  <a:moveTo>
                    <a:pt x="0" y="0"/>
                  </a:moveTo>
                  <a:cubicBezTo>
                    <a:pt x="2" y="2"/>
                    <a:pt x="2" y="4"/>
                    <a:pt x="4" y="5"/>
                  </a:cubicBezTo>
                  <a:cubicBezTo>
                    <a:pt x="5" y="6"/>
                    <a:pt x="8" y="8"/>
                    <a:pt x="9" y="8"/>
                  </a:cubicBezTo>
                  <a:cubicBezTo>
                    <a:pt x="11" y="8"/>
                    <a:pt x="16" y="2"/>
                    <a:pt x="16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7" name="Freeform 52">
              <a:extLst>
                <a:ext uri="{FF2B5EF4-FFF2-40B4-BE49-F238E27FC236}">
                  <a16:creationId xmlns:a16="http://schemas.microsoft.com/office/drawing/2014/main" id="{8C5622E7-D230-40E2-9A60-7D98184DF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7" y="2633"/>
              <a:ext cx="15" cy="8"/>
            </a:xfrm>
            <a:custGeom>
              <a:avLst/>
              <a:gdLst>
                <a:gd name="T0" fmla="*/ 0 w 14"/>
                <a:gd name="T1" fmla="*/ 2 h 8"/>
                <a:gd name="T2" fmla="*/ 13 w 14"/>
                <a:gd name="T3" fmla="*/ 8 h 8"/>
                <a:gd name="T4" fmla="*/ 16 w 14"/>
                <a:gd name="T5" fmla="*/ 0 h 8"/>
                <a:gd name="T6" fmla="*/ 0 60000 65536"/>
                <a:gd name="T7" fmla="*/ 0 60000 65536"/>
                <a:gd name="T8" fmla="*/ 0 60000 65536"/>
                <a:gd name="T9" fmla="*/ 0 w 14"/>
                <a:gd name="T10" fmla="*/ 0 h 8"/>
                <a:gd name="T11" fmla="*/ 14 w 14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" h="8">
                  <a:moveTo>
                    <a:pt x="0" y="2"/>
                  </a:moveTo>
                  <a:cubicBezTo>
                    <a:pt x="3" y="3"/>
                    <a:pt x="7" y="7"/>
                    <a:pt x="10" y="8"/>
                  </a:cubicBezTo>
                  <a:cubicBezTo>
                    <a:pt x="12" y="8"/>
                    <a:pt x="14" y="2"/>
                    <a:pt x="13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8" name="Freeform 53">
              <a:extLst>
                <a:ext uri="{FF2B5EF4-FFF2-40B4-BE49-F238E27FC236}">
                  <a16:creationId xmlns:a16="http://schemas.microsoft.com/office/drawing/2014/main" id="{B328B995-153D-40D7-B0E4-CD9905CF4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0" y="2606"/>
              <a:ext cx="17" cy="14"/>
            </a:xfrm>
            <a:custGeom>
              <a:avLst/>
              <a:gdLst>
                <a:gd name="T0" fmla="*/ 19 w 16"/>
                <a:gd name="T1" fmla="*/ 5 h 13"/>
                <a:gd name="T2" fmla="*/ 11 w 16"/>
                <a:gd name="T3" fmla="*/ 12 h 13"/>
                <a:gd name="T4" fmla="*/ 5 w 16"/>
                <a:gd name="T5" fmla="*/ 0 h 13"/>
                <a:gd name="T6" fmla="*/ 0 60000 65536"/>
                <a:gd name="T7" fmla="*/ 0 60000 65536"/>
                <a:gd name="T8" fmla="*/ 0 60000 65536"/>
                <a:gd name="T9" fmla="*/ 0 w 16"/>
                <a:gd name="T10" fmla="*/ 0 h 13"/>
                <a:gd name="T11" fmla="*/ 16 w 16"/>
                <a:gd name="T12" fmla="*/ 13 h 1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3">
                  <a:moveTo>
                    <a:pt x="16" y="5"/>
                  </a:moveTo>
                  <a:cubicBezTo>
                    <a:pt x="16" y="9"/>
                    <a:pt x="13" y="13"/>
                    <a:pt x="8" y="9"/>
                  </a:cubicBezTo>
                  <a:cubicBezTo>
                    <a:pt x="6" y="7"/>
                    <a:pt x="0" y="2"/>
                    <a:pt x="5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09" name="Freeform 54">
              <a:extLst>
                <a:ext uri="{FF2B5EF4-FFF2-40B4-BE49-F238E27FC236}">
                  <a16:creationId xmlns:a16="http://schemas.microsoft.com/office/drawing/2014/main" id="{4AB6F296-5DD2-49C7-A5BA-FB8BB1082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585"/>
              <a:ext cx="17" cy="11"/>
            </a:xfrm>
            <a:custGeom>
              <a:avLst/>
              <a:gdLst>
                <a:gd name="T0" fmla="*/ 2 w 16"/>
                <a:gd name="T1" fmla="*/ 0 h 10"/>
                <a:gd name="T2" fmla="*/ 12 w 16"/>
                <a:gd name="T3" fmla="*/ 12 h 10"/>
                <a:gd name="T4" fmla="*/ 16 w 16"/>
                <a:gd name="T5" fmla="*/ 2 h 10"/>
                <a:gd name="T6" fmla="*/ 0 60000 65536"/>
                <a:gd name="T7" fmla="*/ 0 60000 65536"/>
                <a:gd name="T8" fmla="*/ 0 60000 65536"/>
                <a:gd name="T9" fmla="*/ 0 w 16"/>
                <a:gd name="T10" fmla="*/ 0 h 10"/>
                <a:gd name="T11" fmla="*/ 16 w 16"/>
                <a:gd name="T12" fmla="*/ 10 h 1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" h="10">
                  <a:moveTo>
                    <a:pt x="2" y="0"/>
                  </a:moveTo>
                  <a:cubicBezTo>
                    <a:pt x="0" y="4"/>
                    <a:pt x="5" y="8"/>
                    <a:pt x="9" y="9"/>
                  </a:cubicBezTo>
                  <a:cubicBezTo>
                    <a:pt x="12" y="10"/>
                    <a:pt x="16" y="5"/>
                    <a:pt x="13" y="2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0" name="Freeform 55">
              <a:extLst>
                <a:ext uri="{FF2B5EF4-FFF2-40B4-BE49-F238E27FC236}">
                  <a16:creationId xmlns:a16="http://schemas.microsoft.com/office/drawing/2014/main" id="{8FBAE696-7FFE-4CE9-BF80-D1C79215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570"/>
              <a:ext cx="27" cy="23"/>
            </a:xfrm>
            <a:custGeom>
              <a:avLst/>
              <a:gdLst>
                <a:gd name="T0" fmla="*/ 0 w 25"/>
                <a:gd name="T1" fmla="*/ 0 h 21"/>
                <a:gd name="T2" fmla="*/ 15 w 25"/>
                <a:gd name="T3" fmla="*/ 20 h 21"/>
                <a:gd name="T4" fmla="*/ 31 w 25"/>
                <a:gd name="T5" fmla="*/ 20 h 21"/>
                <a:gd name="T6" fmla="*/ 0 60000 65536"/>
                <a:gd name="T7" fmla="*/ 0 60000 65536"/>
                <a:gd name="T8" fmla="*/ 0 60000 65536"/>
                <a:gd name="T9" fmla="*/ 0 w 25"/>
                <a:gd name="T10" fmla="*/ 0 h 21"/>
                <a:gd name="T11" fmla="*/ 25 w 25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21">
                  <a:moveTo>
                    <a:pt x="0" y="0"/>
                  </a:moveTo>
                  <a:cubicBezTo>
                    <a:pt x="1" y="6"/>
                    <a:pt x="7" y="12"/>
                    <a:pt x="12" y="15"/>
                  </a:cubicBezTo>
                  <a:cubicBezTo>
                    <a:pt x="15" y="17"/>
                    <a:pt x="24" y="21"/>
                    <a:pt x="25" y="15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1" name="Freeform 56">
              <a:extLst>
                <a:ext uri="{FF2B5EF4-FFF2-40B4-BE49-F238E27FC236}">
                  <a16:creationId xmlns:a16="http://schemas.microsoft.com/office/drawing/2014/main" id="{9AFC9471-F8AF-4939-A624-CD2450813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856"/>
              <a:ext cx="34" cy="24"/>
            </a:xfrm>
            <a:custGeom>
              <a:avLst/>
              <a:gdLst>
                <a:gd name="T0" fmla="*/ 0 w 32"/>
                <a:gd name="T1" fmla="*/ 0 h 23"/>
                <a:gd name="T2" fmla="*/ 14 w 32"/>
                <a:gd name="T3" fmla="*/ 20 h 23"/>
                <a:gd name="T4" fmla="*/ 38 w 32"/>
                <a:gd name="T5" fmla="*/ 26 h 23"/>
                <a:gd name="T6" fmla="*/ 0 60000 65536"/>
                <a:gd name="T7" fmla="*/ 0 60000 65536"/>
                <a:gd name="T8" fmla="*/ 0 60000 65536"/>
                <a:gd name="T9" fmla="*/ 0 w 32"/>
                <a:gd name="T10" fmla="*/ 0 h 23"/>
                <a:gd name="T11" fmla="*/ 32 w 32"/>
                <a:gd name="T12" fmla="*/ 23 h 2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23">
                  <a:moveTo>
                    <a:pt x="0" y="0"/>
                  </a:moveTo>
                  <a:cubicBezTo>
                    <a:pt x="1" y="6"/>
                    <a:pt x="5" y="14"/>
                    <a:pt x="11" y="17"/>
                  </a:cubicBezTo>
                  <a:cubicBezTo>
                    <a:pt x="17" y="20"/>
                    <a:pt x="26" y="19"/>
                    <a:pt x="32" y="23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2" name="Freeform 57">
              <a:extLst>
                <a:ext uri="{FF2B5EF4-FFF2-40B4-BE49-F238E27FC236}">
                  <a16:creationId xmlns:a16="http://schemas.microsoft.com/office/drawing/2014/main" id="{391675FF-67E4-4284-A58C-4DF032A08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884"/>
              <a:ext cx="54" cy="18"/>
            </a:xfrm>
            <a:custGeom>
              <a:avLst/>
              <a:gdLst>
                <a:gd name="T0" fmla="*/ 0 w 51"/>
                <a:gd name="T1" fmla="*/ 0 h 17"/>
                <a:gd name="T2" fmla="*/ 32 w 51"/>
                <a:gd name="T3" fmla="*/ 8 h 17"/>
                <a:gd name="T4" fmla="*/ 60 w 51"/>
                <a:gd name="T5" fmla="*/ 20 h 17"/>
                <a:gd name="T6" fmla="*/ 0 60000 65536"/>
                <a:gd name="T7" fmla="*/ 0 60000 65536"/>
                <a:gd name="T8" fmla="*/ 0 60000 65536"/>
                <a:gd name="T9" fmla="*/ 0 w 51"/>
                <a:gd name="T10" fmla="*/ 0 h 17"/>
                <a:gd name="T11" fmla="*/ 51 w 51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1" h="17">
                  <a:moveTo>
                    <a:pt x="0" y="0"/>
                  </a:moveTo>
                  <a:cubicBezTo>
                    <a:pt x="9" y="1"/>
                    <a:pt x="18" y="5"/>
                    <a:pt x="26" y="8"/>
                  </a:cubicBezTo>
                  <a:cubicBezTo>
                    <a:pt x="34" y="10"/>
                    <a:pt x="43" y="13"/>
                    <a:pt x="51" y="17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3" name="Freeform 58">
              <a:extLst>
                <a:ext uri="{FF2B5EF4-FFF2-40B4-BE49-F238E27FC236}">
                  <a16:creationId xmlns:a16="http://schemas.microsoft.com/office/drawing/2014/main" id="{892BEF55-CDFE-4215-BBA4-E0A15C290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678"/>
              <a:ext cx="286" cy="211"/>
            </a:xfrm>
            <a:custGeom>
              <a:avLst/>
              <a:gdLst>
                <a:gd name="T0" fmla="*/ 0 w 270"/>
                <a:gd name="T1" fmla="*/ 59 h 199"/>
                <a:gd name="T2" fmla="*/ 23 w 270"/>
                <a:gd name="T3" fmla="*/ 41 h 199"/>
                <a:gd name="T4" fmla="*/ 59 w 270"/>
                <a:gd name="T5" fmla="*/ 15 h 199"/>
                <a:gd name="T6" fmla="*/ 97 w 270"/>
                <a:gd name="T7" fmla="*/ 8 h 199"/>
                <a:gd name="T8" fmla="*/ 126 w 270"/>
                <a:gd name="T9" fmla="*/ 3 h 199"/>
                <a:gd name="T10" fmla="*/ 169 w 270"/>
                <a:gd name="T11" fmla="*/ 8 h 199"/>
                <a:gd name="T12" fmla="*/ 213 w 270"/>
                <a:gd name="T13" fmla="*/ 32 h 199"/>
                <a:gd name="T14" fmla="*/ 245 w 270"/>
                <a:gd name="T15" fmla="*/ 48 h 199"/>
                <a:gd name="T16" fmla="*/ 258 w 270"/>
                <a:gd name="T17" fmla="*/ 77 h 199"/>
                <a:gd name="T18" fmla="*/ 285 w 270"/>
                <a:gd name="T19" fmla="*/ 106 h 199"/>
                <a:gd name="T20" fmla="*/ 311 w 270"/>
                <a:gd name="T21" fmla="*/ 138 h 199"/>
                <a:gd name="T22" fmla="*/ 318 w 270"/>
                <a:gd name="T23" fmla="*/ 186 h 199"/>
                <a:gd name="T24" fmla="*/ 307 w 270"/>
                <a:gd name="T25" fmla="*/ 211 h 199"/>
                <a:gd name="T26" fmla="*/ 291 w 270"/>
                <a:gd name="T27" fmla="*/ 221 h 199"/>
                <a:gd name="T28" fmla="*/ 281 w 270"/>
                <a:gd name="T29" fmla="*/ 228 h 199"/>
                <a:gd name="T30" fmla="*/ 266 w 270"/>
                <a:gd name="T31" fmla="*/ 238 h 199"/>
                <a:gd name="T32" fmla="*/ 246 w 270"/>
                <a:gd name="T33" fmla="*/ 235 h 199"/>
                <a:gd name="T34" fmla="*/ 226 w 270"/>
                <a:gd name="T35" fmla="*/ 235 h 199"/>
                <a:gd name="T36" fmla="*/ 215 w 270"/>
                <a:gd name="T37" fmla="*/ 204 h 199"/>
                <a:gd name="T38" fmla="*/ 244 w 270"/>
                <a:gd name="T39" fmla="*/ 104 h 199"/>
                <a:gd name="T40" fmla="*/ 145 w 270"/>
                <a:gd name="T41" fmla="*/ 35 h 199"/>
                <a:gd name="T42" fmla="*/ 73 w 270"/>
                <a:gd name="T43" fmla="*/ 33 h 199"/>
                <a:gd name="T44" fmla="*/ 35 w 270"/>
                <a:gd name="T45" fmla="*/ 58 h 199"/>
                <a:gd name="T46" fmla="*/ 0 w 270"/>
                <a:gd name="T47" fmla="*/ 59 h 1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70"/>
                <a:gd name="T73" fmla="*/ 0 h 199"/>
                <a:gd name="T74" fmla="*/ 270 w 270"/>
                <a:gd name="T75" fmla="*/ 199 h 1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70" h="199">
                  <a:moveTo>
                    <a:pt x="0" y="50"/>
                  </a:moveTo>
                  <a:cubicBezTo>
                    <a:pt x="0" y="50"/>
                    <a:pt x="15" y="42"/>
                    <a:pt x="20" y="35"/>
                  </a:cubicBezTo>
                  <a:cubicBezTo>
                    <a:pt x="26" y="28"/>
                    <a:pt x="40" y="14"/>
                    <a:pt x="50" y="12"/>
                  </a:cubicBezTo>
                  <a:cubicBezTo>
                    <a:pt x="60" y="11"/>
                    <a:pt x="73" y="12"/>
                    <a:pt x="82" y="8"/>
                  </a:cubicBezTo>
                  <a:cubicBezTo>
                    <a:pt x="90" y="5"/>
                    <a:pt x="97" y="5"/>
                    <a:pt x="106" y="3"/>
                  </a:cubicBezTo>
                  <a:cubicBezTo>
                    <a:pt x="114" y="2"/>
                    <a:pt x="125" y="0"/>
                    <a:pt x="143" y="8"/>
                  </a:cubicBezTo>
                  <a:cubicBezTo>
                    <a:pt x="161" y="16"/>
                    <a:pt x="170" y="21"/>
                    <a:pt x="179" y="26"/>
                  </a:cubicBezTo>
                  <a:cubicBezTo>
                    <a:pt x="188" y="31"/>
                    <a:pt x="200" y="27"/>
                    <a:pt x="206" y="40"/>
                  </a:cubicBezTo>
                  <a:cubicBezTo>
                    <a:pt x="211" y="53"/>
                    <a:pt x="208" y="58"/>
                    <a:pt x="217" y="65"/>
                  </a:cubicBezTo>
                  <a:cubicBezTo>
                    <a:pt x="227" y="72"/>
                    <a:pt x="233" y="83"/>
                    <a:pt x="240" y="89"/>
                  </a:cubicBezTo>
                  <a:cubicBezTo>
                    <a:pt x="247" y="95"/>
                    <a:pt x="258" y="105"/>
                    <a:pt x="262" y="116"/>
                  </a:cubicBezTo>
                  <a:cubicBezTo>
                    <a:pt x="266" y="127"/>
                    <a:pt x="270" y="146"/>
                    <a:pt x="267" y="156"/>
                  </a:cubicBezTo>
                  <a:cubicBezTo>
                    <a:pt x="264" y="166"/>
                    <a:pt x="259" y="177"/>
                    <a:pt x="259" y="177"/>
                  </a:cubicBezTo>
                  <a:cubicBezTo>
                    <a:pt x="259" y="177"/>
                    <a:pt x="248" y="180"/>
                    <a:pt x="245" y="185"/>
                  </a:cubicBezTo>
                  <a:cubicBezTo>
                    <a:pt x="242" y="189"/>
                    <a:pt x="241" y="190"/>
                    <a:pt x="236" y="191"/>
                  </a:cubicBezTo>
                  <a:cubicBezTo>
                    <a:pt x="231" y="192"/>
                    <a:pt x="229" y="199"/>
                    <a:pt x="224" y="199"/>
                  </a:cubicBezTo>
                  <a:cubicBezTo>
                    <a:pt x="219" y="199"/>
                    <a:pt x="214" y="197"/>
                    <a:pt x="207" y="197"/>
                  </a:cubicBezTo>
                  <a:cubicBezTo>
                    <a:pt x="200" y="197"/>
                    <a:pt x="194" y="198"/>
                    <a:pt x="190" y="197"/>
                  </a:cubicBezTo>
                  <a:cubicBezTo>
                    <a:pt x="185" y="196"/>
                    <a:pt x="181" y="171"/>
                    <a:pt x="181" y="171"/>
                  </a:cubicBezTo>
                  <a:cubicBezTo>
                    <a:pt x="205" y="87"/>
                    <a:pt x="205" y="87"/>
                    <a:pt x="205" y="87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49"/>
                    <a:pt x="29" y="49"/>
                    <a:pt x="29" y="49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E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Freeform 59">
              <a:extLst>
                <a:ext uri="{FF2B5EF4-FFF2-40B4-BE49-F238E27FC236}">
                  <a16:creationId xmlns:a16="http://schemas.microsoft.com/office/drawing/2014/main" id="{CD2D6C08-6C52-46F0-B4BD-3DEBCA844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678"/>
              <a:ext cx="286" cy="211"/>
            </a:xfrm>
            <a:custGeom>
              <a:avLst/>
              <a:gdLst>
                <a:gd name="T0" fmla="*/ 0 w 270"/>
                <a:gd name="T1" fmla="*/ 59 h 199"/>
                <a:gd name="T2" fmla="*/ 23 w 270"/>
                <a:gd name="T3" fmla="*/ 41 h 199"/>
                <a:gd name="T4" fmla="*/ 59 w 270"/>
                <a:gd name="T5" fmla="*/ 15 h 199"/>
                <a:gd name="T6" fmla="*/ 97 w 270"/>
                <a:gd name="T7" fmla="*/ 8 h 199"/>
                <a:gd name="T8" fmla="*/ 126 w 270"/>
                <a:gd name="T9" fmla="*/ 3 h 199"/>
                <a:gd name="T10" fmla="*/ 169 w 270"/>
                <a:gd name="T11" fmla="*/ 8 h 199"/>
                <a:gd name="T12" fmla="*/ 213 w 270"/>
                <a:gd name="T13" fmla="*/ 32 h 199"/>
                <a:gd name="T14" fmla="*/ 245 w 270"/>
                <a:gd name="T15" fmla="*/ 48 h 199"/>
                <a:gd name="T16" fmla="*/ 258 w 270"/>
                <a:gd name="T17" fmla="*/ 77 h 199"/>
                <a:gd name="T18" fmla="*/ 285 w 270"/>
                <a:gd name="T19" fmla="*/ 106 h 199"/>
                <a:gd name="T20" fmla="*/ 311 w 270"/>
                <a:gd name="T21" fmla="*/ 138 h 199"/>
                <a:gd name="T22" fmla="*/ 318 w 270"/>
                <a:gd name="T23" fmla="*/ 186 h 199"/>
                <a:gd name="T24" fmla="*/ 307 w 270"/>
                <a:gd name="T25" fmla="*/ 211 h 199"/>
                <a:gd name="T26" fmla="*/ 291 w 270"/>
                <a:gd name="T27" fmla="*/ 221 h 199"/>
                <a:gd name="T28" fmla="*/ 281 w 270"/>
                <a:gd name="T29" fmla="*/ 228 h 199"/>
                <a:gd name="T30" fmla="*/ 266 w 270"/>
                <a:gd name="T31" fmla="*/ 238 h 199"/>
                <a:gd name="T32" fmla="*/ 246 w 270"/>
                <a:gd name="T33" fmla="*/ 235 h 199"/>
                <a:gd name="T34" fmla="*/ 226 w 270"/>
                <a:gd name="T35" fmla="*/ 235 h 199"/>
                <a:gd name="T36" fmla="*/ 215 w 270"/>
                <a:gd name="T37" fmla="*/ 204 h 199"/>
                <a:gd name="T38" fmla="*/ 244 w 270"/>
                <a:gd name="T39" fmla="*/ 104 h 199"/>
                <a:gd name="T40" fmla="*/ 145 w 270"/>
                <a:gd name="T41" fmla="*/ 35 h 199"/>
                <a:gd name="T42" fmla="*/ 73 w 270"/>
                <a:gd name="T43" fmla="*/ 33 h 199"/>
                <a:gd name="T44" fmla="*/ 35 w 270"/>
                <a:gd name="T45" fmla="*/ 58 h 199"/>
                <a:gd name="T46" fmla="*/ 0 w 270"/>
                <a:gd name="T47" fmla="*/ 59 h 1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270"/>
                <a:gd name="T73" fmla="*/ 0 h 199"/>
                <a:gd name="T74" fmla="*/ 270 w 270"/>
                <a:gd name="T75" fmla="*/ 199 h 19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270" h="199">
                  <a:moveTo>
                    <a:pt x="0" y="50"/>
                  </a:moveTo>
                  <a:cubicBezTo>
                    <a:pt x="0" y="50"/>
                    <a:pt x="15" y="42"/>
                    <a:pt x="20" y="35"/>
                  </a:cubicBezTo>
                  <a:cubicBezTo>
                    <a:pt x="26" y="28"/>
                    <a:pt x="40" y="14"/>
                    <a:pt x="50" y="12"/>
                  </a:cubicBezTo>
                  <a:cubicBezTo>
                    <a:pt x="60" y="11"/>
                    <a:pt x="73" y="12"/>
                    <a:pt x="82" y="8"/>
                  </a:cubicBezTo>
                  <a:cubicBezTo>
                    <a:pt x="90" y="5"/>
                    <a:pt x="97" y="5"/>
                    <a:pt x="106" y="3"/>
                  </a:cubicBezTo>
                  <a:cubicBezTo>
                    <a:pt x="114" y="2"/>
                    <a:pt x="125" y="0"/>
                    <a:pt x="143" y="8"/>
                  </a:cubicBezTo>
                  <a:cubicBezTo>
                    <a:pt x="161" y="16"/>
                    <a:pt x="170" y="21"/>
                    <a:pt x="179" y="26"/>
                  </a:cubicBezTo>
                  <a:cubicBezTo>
                    <a:pt x="188" y="31"/>
                    <a:pt x="200" y="27"/>
                    <a:pt x="206" y="40"/>
                  </a:cubicBezTo>
                  <a:cubicBezTo>
                    <a:pt x="211" y="53"/>
                    <a:pt x="208" y="58"/>
                    <a:pt x="217" y="65"/>
                  </a:cubicBezTo>
                  <a:cubicBezTo>
                    <a:pt x="227" y="72"/>
                    <a:pt x="233" y="83"/>
                    <a:pt x="240" y="89"/>
                  </a:cubicBezTo>
                  <a:cubicBezTo>
                    <a:pt x="247" y="95"/>
                    <a:pt x="258" y="105"/>
                    <a:pt x="262" y="116"/>
                  </a:cubicBezTo>
                  <a:cubicBezTo>
                    <a:pt x="266" y="127"/>
                    <a:pt x="270" y="146"/>
                    <a:pt x="267" y="156"/>
                  </a:cubicBezTo>
                  <a:cubicBezTo>
                    <a:pt x="264" y="166"/>
                    <a:pt x="259" y="177"/>
                    <a:pt x="259" y="177"/>
                  </a:cubicBezTo>
                  <a:cubicBezTo>
                    <a:pt x="259" y="177"/>
                    <a:pt x="248" y="180"/>
                    <a:pt x="245" y="185"/>
                  </a:cubicBezTo>
                  <a:cubicBezTo>
                    <a:pt x="242" y="189"/>
                    <a:pt x="241" y="190"/>
                    <a:pt x="236" y="191"/>
                  </a:cubicBezTo>
                  <a:cubicBezTo>
                    <a:pt x="231" y="192"/>
                    <a:pt x="229" y="199"/>
                    <a:pt x="224" y="199"/>
                  </a:cubicBezTo>
                  <a:cubicBezTo>
                    <a:pt x="219" y="199"/>
                    <a:pt x="214" y="197"/>
                    <a:pt x="207" y="197"/>
                  </a:cubicBezTo>
                  <a:cubicBezTo>
                    <a:pt x="200" y="197"/>
                    <a:pt x="194" y="198"/>
                    <a:pt x="190" y="197"/>
                  </a:cubicBezTo>
                  <a:cubicBezTo>
                    <a:pt x="185" y="196"/>
                    <a:pt x="181" y="171"/>
                    <a:pt x="181" y="171"/>
                  </a:cubicBezTo>
                  <a:cubicBezTo>
                    <a:pt x="205" y="87"/>
                    <a:pt x="205" y="87"/>
                    <a:pt x="205" y="87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49"/>
                    <a:pt x="29" y="49"/>
                    <a:pt x="29" y="49"/>
                  </a:cubicBezTo>
                  <a:lnTo>
                    <a:pt x="0" y="50"/>
                  </a:ln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5" name="Freeform 60">
              <a:extLst>
                <a:ext uri="{FF2B5EF4-FFF2-40B4-BE49-F238E27FC236}">
                  <a16:creationId xmlns:a16="http://schemas.microsoft.com/office/drawing/2014/main" id="{3A7A8F3A-5D33-479A-84B6-172E7CA9C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684"/>
              <a:ext cx="493" cy="286"/>
            </a:xfrm>
            <a:custGeom>
              <a:avLst/>
              <a:gdLst>
                <a:gd name="T0" fmla="*/ 455 w 466"/>
                <a:gd name="T1" fmla="*/ 25 h 270"/>
                <a:gd name="T2" fmla="*/ 353 w 466"/>
                <a:gd name="T3" fmla="*/ 21 h 270"/>
                <a:gd name="T4" fmla="*/ 329 w 466"/>
                <a:gd name="T5" fmla="*/ 38 h 270"/>
                <a:gd name="T6" fmla="*/ 308 w 466"/>
                <a:gd name="T7" fmla="*/ 49 h 270"/>
                <a:gd name="T8" fmla="*/ 263 w 466"/>
                <a:gd name="T9" fmla="*/ 64 h 270"/>
                <a:gd name="T10" fmla="*/ 229 w 466"/>
                <a:gd name="T11" fmla="*/ 92 h 270"/>
                <a:gd name="T12" fmla="*/ 177 w 466"/>
                <a:gd name="T13" fmla="*/ 163 h 270"/>
                <a:gd name="T14" fmla="*/ 91 w 466"/>
                <a:gd name="T15" fmla="*/ 208 h 270"/>
                <a:gd name="T16" fmla="*/ 65 w 466"/>
                <a:gd name="T17" fmla="*/ 187 h 270"/>
                <a:gd name="T18" fmla="*/ 33 w 466"/>
                <a:gd name="T19" fmla="*/ 267 h 270"/>
                <a:gd name="T20" fmla="*/ 128 w 466"/>
                <a:gd name="T21" fmla="*/ 315 h 270"/>
                <a:gd name="T22" fmla="*/ 217 w 466"/>
                <a:gd name="T23" fmla="*/ 321 h 270"/>
                <a:gd name="T24" fmla="*/ 249 w 466"/>
                <a:gd name="T25" fmla="*/ 317 h 270"/>
                <a:gd name="T26" fmla="*/ 263 w 466"/>
                <a:gd name="T27" fmla="*/ 298 h 270"/>
                <a:gd name="T28" fmla="*/ 297 w 466"/>
                <a:gd name="T29" fmla="*/ 281 h 270"/>
                <a:gd name="T30" fmla="*/ 384 w 466"/>
                <a:gd name="T31" fmla="*/ 247 h 270"/>
                <a:gd name="T32" fmla="*/ 455 w 466"/>
                <a:gd name="T33" fmla="*/ 240 h 270"/>
                <a:gd name="T34" fmla="*/ 509 w 466"/>
                <a:gd name="T35" fmla="*/ 228 h 270"/>
                <a:gd name="T36" fmla="*/ 552 w 466"/>
                <a:gd name="T37" fmla="*/ 141 h 270"/>
                <a:gd name="T38" fmla="*/ 527 w 466"/>
                <a:gd name="T39" fmla="*/ 65 h 270"/>
                <a:gd name="T40" fmla="*/ 455 w 466"/>
                <a:gd name="T41" fmla="*/ 25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6"/>
                <a:gd name="T64" fmla="*/ 0 h 270"/>
                <a:gd name="T65" fmla="*/ 466 w 466"/>
                <a:gd name="T66" fmla="*/ 270 h 2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6" h="270">
                  <a:moveTo>
                    <a:pt x="384" y="22"/>
                  </a:moveTo>
                  <a:cubicBezTo>
                    <a:pt x="384" y="22"/>
                    <a:pt x="334" y="0"/>
                    <a:pt x="299" y="18"/>
                  </a:cubicBezTo>
                  <a:cubicBezTo>
                    <a:pt x="284" y="26"/>
                    <a:pt x="282" y="27"/>
                    <a:pt x="278" y="32"/>
                  </a:cubicBezTo>
                  <a:cubicBezTo>
                    <a:pt x="273" y="37"/>
                    <a:pt x="269" y="40"/>
                    <a:pt x="260" y="41"/>
                  </a:cubicBezTo>
                  <a:cubicBezTo>
                    <a:pt x="252" y="42"/>
                    <a:pt x="234" y="44"/>
                    <a:pt x="222" y="54"/>
                  </a:cubicBezTo>
                  <a:cubicBezTo>
                    <a:pt x="210" y="65"/>
                    <a:pt x="204" y="72"/>
                    <a:pt x="193" y="77"/>
                  </a:cubicBezTo>
                  <a:cubicBezTo>
                    <a:pt x="183" y="82"/>
                    <a:pt x="152" y="97"/>
                    <a:pt x="149" y="137"/>
                  </a:cubicBezTo>
                  <a:cubicBezTo>
                    <a:pt x="149" y="137"/>
                    <a:pt x="94" y="173"/>
                    <a:pt x="77" y="175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0" y="191"/>
                    <a:pt x="27" y="225"/>
                  </a:cubicBezTo>
                  <a:cubicBezTo>
                    <a:pt x="54" y="259"/>
                    <a:pt x="108" y="264"/>
                    <a:pt x="108" y="264"/>
                  </a:cubicBezTo>
                  <a:cubicBezTo>
                    <a:pt x="183" y="270"/>
                    <a:pt x="183" y="270"/>
                    <a:pt x="183" y="270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10" y="266"/>
                    <a:pt x="210" y="254"/>
                    <a:pt x="222" y="250"/>
                  </a:cubicBezTo>
                  <a:cubicBezTo>
                    <a:pt x="234" y="247"/>
                    <a:pt x="243" y="240"/>
                    <a:pt x="251" y="236"/>
                  </a:cubicBezTo>
                  <a:cubicBezTo>
                    <a:pt x="259" y="232"/>
                    <a:pt x="302" y="211"/>
                    <a:pt x="324" y="208"/>
                  </a:cubicBezTo>
                  <a:cubicBezTo>
                    <a:pt x="346" y="205"/>
                    <a:pt x="366" y="202"/>
                    <a:pt x="384" y="202"/>
                  </a:cubicBezTo>
                  <a:cubicBezTo>
                    <a:pt x="402" y="202"/>
                    <a:pt x="417" y="191"/>
                    <a:pt x="430" y="192"/>
                  </a:cubicBezTo>
                  <a:cubicBezTo>
                    <a:pt x="442" y="193"/>
                    <a:pt x="466" y="119"/>
                    <a:pt x="466" y="119"/>
                  </a:cubicBezTo>
                  <a:cubicBezTo>
                    <a:pt x="445" y="55"/>
                    <a:pt x="445" y="55"/>
                    <a:pt x="445" y="55"/>
                  </a:cubicBezTo>
                  <a:lnTo>
                    <a:pt x="384" y="22"/>
                  </a:lnTo>
                  <a:close/>
                </a:path>
              </a:pathLst>
            </a:custGeom>
            <a:solidFill>
              <a:srgbClr val="F6E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61">
              <a:extLst>
                <a:ext uri="{FF2B5EF4-FFF2-40B4-BE49-F238E27FC236}">
                  <a16:creationId xmlns:a16="http://schemas.microsoft.com/office/drawing/2014/main" id="{F4D18982-2719-409B-B5B7-2E1CBF0D1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881"/>
              <a:ext cx="85" cy="54"/>
            </a:xfrm>
            <a:custGeom>
              <a:avLst/>
              <a:gdLst>
                <a:gd name="T0" fmla="*/ 0 w 81"/>
                <a:gd name="T1" fmla="*/ 0 h 51"/>
                <a:gd name="T2" fmla="*/ 93 w 81"/>
                <a:gd name="T3" fmla="*/ 60 h 51"/>
                <a:gd name="T4" fmla="*/ 0 60000 65536"/>
                <a:gd name="T5" fmla="*/ 0 60000 65536"/>
                <a:gd name="T6" fmla="*/ 0 w 81"/>
                <a:gd name="T7" fmla="*/ 0 h 51"/>
                <a:gd name="T8" fmla="*/ 81 w 81"/>
                <a:gd name="T9" fmla="*/ 51 h 5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1" h="51">
                  <a:moveTo>
                    <a:pt x="0" y="0"/>
                  </a:moveTo>
                  <a:cubicBezTo>
                    <a:pt x="14" y="18"/>
                    <a:pt x="38" y="38"/>
                    <a:pt x="81" y="51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Freeform 62">
              <a:extLst>
                <a:ext uri="{FF2B5EF4-FFF2-40B4-BE49-F238E27FC236}">
                  <a16:creationId xmlns:a16="http://schemas.microsoft.com/office/drawing/2014/main" id="{FC3B333C-523C-40B5-B741-7ADA096B3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5" y="2684"/>
              <a:ext cx="475" cy="221"/>
            </a:xfrm>
            <a:custGeom>
              <a:avLst/>
              <a:gdLst>
                <a:gd name="T0" fmla="*/ 44 w 449"/>
                <a:gd name="T1" fmla="*/ 194 h 209"/>
                <a:gd name="T2" fmla="*/ 71 w 449"/>
                <a:gd name="T3" fmla="*/ 214 h 209"/>
                <a:gd name="T4" fmla="*/ 157 w 449"/>
                <a:gd name="T5" fmla="*/ 170 h 209"/>
                <a:gd name="T6" fmla="*/ 208 w 449"/>
                <a:gd name="T7" fmla="*/ 98 h 209"/>
                <a:gd name="T8" fmla="*/ 243 w 449"/>
                <a:gd name="T9" fmla="*/ 73 h 209"/>
                <a:gd name="T10" fmla="*/ 288 w 449"/>
                <a:gd name="T11" fmla="*/ 57 h 209"/>
                <a:gd name="T12" fmla="*/ 309 w 449"/>
                <a:gd name="T13" fmla="*/ 44 h 209"/>
                <a:gd name="T14" fmla="*/ 333 w 449"/>
                <a:gd name="T15" fmla="*/ 27 h 209"/>
                <a:gd name="T16" fmla="*/ 434 w 449"/>
                <a:gd name="T17" fmla="*/ 34 h 209"/>
                <a:gd name="T18" fmla="*/ 507 w 449"/>
                <a:gd name="T19" fmla="*/ 74 h 209"/>
                <a:gd name="T20" fmla="*/ 530 w 449"/>
                <a:gd name="T21" fmla="*/ 145 h 209"/>
                <a:gd name="T22" fmla="*/ 532 w 449"/>
                <a:gd name="T23" fmla="*/ 141 h 209"/>
                <a:gd name="T24" fmla="*/ 507 w 449"/>
                <a:gd name="T25" fmla="*/ 65 h 209"/>
                <a:gd name="T26" fmla="*/ 434 w 449"/>
                <a:gd name="T27" fmla="*/ 25 h 209"/>
                <a:gd name="T28" fmla="*/ 333 w 449"/>
                <a:gd name="T29" fmla="*/ 21 h 209"/>
                <a:gd name="T30" fmla="*/ 309 w 449"/>
                <a:gd name="T31" fmla="*/ 38 h 209"/>
                <a:gd name="T32" fmla="*/ 288 w 449"/>
                <a:gd name="T33" fmla="*/ 48 h 209"/>
                <a:gd name="T34" fmla="*/ 243 w 449"/>
                <a:gd name="T35" fmla="*/ 63 h 209"/>
                <a:gd name="T36" fmla="*/ 208 w 449"/>
                <a:gd name="T37" fmla="*/ 91 h 209"/>
                <a:gd name="T38" fmla="*/ 157 w 449"/>
                <a:gd name="T39" fmla="*/ 162 h 209"/>
                <a:gd name="T40" fmla="*/ 71 w 449"/>
                <a:gd name="T41" fmla="*/ 207 h 209"/>
                <a:gd name="T42" fmla="*/ 44 w 449"/>
                <a:gd name="T43" fmla="*/ 187 h 209"/>
                <a:gd name="T44" fmla="*/ 3 w 449"/>
                <a:gd name="T45" fmla="*/ 247 h 209"/>
                <a:gd name="T46" fmla="*/ 44 w 449"/>
                <a:gd name="T47" fmla="*/ 194 h 20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49"/>
                <a:gd name="T73" fmla="*/ 0 h 209"/>
                <a:gd name="T74" fmla="*/ 449 w 449"/>
                <a:gd name="T75" fmla="*/ 209 h 209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49" h="209">
                  <a:moveTo>
                    <a:pt x="38" y="164"/>
                  </a:moveTo>
                  <a:cubicBezTo>
                    <a:pt x="60" y="181"/>
                    <a:pt x="60" y="181"/>
                    <a:pt x="60" y="181"/>
                  </a:cubicBezTo>
                  <a:cubicBezTo>
                    <a:pt x="77" y="179"/>
                    <a:pt x="132" y="144"/>
                    <a:pt x="132" y="144"/>
                  </a:cubicBezTo>
                  <a:cubicBezTo>
                    <a:pt x="135" y="103"/>
                    <a:pt x="166" y="88"/>
                    <a:pt x="176" y="83"/>
                  </a:cubicBezTo>
                  <a:cubicBezTo>
                    <a:pt x="187" y="78"/>
                    <a:pt x="193" y="72"/>
                    <a:pt x="205" y="61"/>
                  </a:cubicBezTo>
                  <a:cubicBezTo>
                    <a:pt x="217" y="50"/>
                    <a:pt x="235" y="48"/>
                    <a:pt x="243" y="48"/>
                  </a:cubicBezTo>
                  <a:cubicBezTo>
                    <a:pt x="252" y="47"/>
                    <a:pt x="256" y="43"/>
                    <a:pt x="261" y="38"/>
                  </a:cubicBezTo>
                  <a:cubicBezTo>
                    <a:pt x="265" y="33"/>
                    <a:pt x="267" y="32"/>
                    <a:pt x="282" y="24"/>
                  </a:cubicBezTo>
                  <a:cubicBezTo>
                    <a:pt x="317" y="7"/>
                    <a:pt x="367" y="28"/>
                    <a:pt x="367" y="28"/>
                  </a:cubicBezTo>
                  <a:cubicBezTo>
                    <a:pt x="428" y="62"/>
                    <a:pt x="428" y="62"/>
                    <a:pt x="428" y="62"/>
                  </a:cubicBezTo>
                  <a:cubicBezTo>
                    <a:pt x="448" y="123"/>
                    <a:pt x="448" y="123"/>
                    <a:pt x="448" y="123"/>
                  </a:cubicBezTo>
                  <a:cubicBezTo>
                    <a:pt x="449" y="121"/>
                    <a:pt x="449" y="119"/>
                    <a:pt x="449" y="119"/>
                  </a:cubicBezTo>
                  <a:cubicBezTo>
                    <a:pt x="428" y="55"/>
                    <a:pt x="428" y="55"/>
                    <a:pt x="428" y="55"/>
                  </a:cubicBezTo>
                  <a:cubicBezTo>
                    <a:pt x="367" y="22"/>
                    <a:pt x="367" y="22"/>
                    <a:pt x="367" y="22"/>
                  </a:cubicBezTo>
                  <a:cubicBezTo>
                    <a:pt x="367" y="22"/>
                    <a:pt x="317" y="0"/>
                    <a:pt x="282" y="18"/>
                  </a:cubicBezTo>
                  <a:cubicBezTo>
                    <a:pt x="267" y="26"/>
                    <a:pt x="265" y="27"/>
                    <a:pt x="261" y="32"/>
                  </a:cubicBezTo>
                  <a:cubicBezTo>
                    <a:pt x="256" y="37"/>
                    <a:pt x="252" y="40"/>
                    <a:pt x="243" y="41"/>
                  </a:cubicBezTo>
                  <a:cubicBezTo>
                    <a:pt x="235" y="42"/>
                    <a:pt x="217" y="44"/>
                    <a:pt x="205" y="54"/>
                  </a:cubicBezTo>
                  <a:cubicBezTo>
                    <a:pt x="193" y="65"/>
                    <a:pt x="187" y="72"/>
                    <a:pt x="176" y="77"/>
                  </a:cubicBezTo>
                  <a:cubicBezTo>
                    <a:pt x="166" y="82"/>
                    <a:pt x="135" y="97"/>
                    <a:pt x="132" y="137"/>
                  </a:cubicBezTo>
                  <a:cubicBezTo>
                    <a:pt x="132" y="137"/>
                    <a:pt x="77" y="173"/>
                    <a:pt x="60" y="175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8" y="158"/>
                    <a:pt x="0" y="181"/>
                    <a:pt x="3" y="209"/>
                  </a:cubicBezTo>
                  <a:cubicBezTo>
                    <a:pt x="6" y="184"/>
                    <a:pt x="38" y="164"/>
                    <a:pt x="38" y="164"/>
                  </a:cubicBezTo>
                  <a:close/>
                </a:path>
              </a:pathLst>
            </a:custGeom>
            <a:solidFill>
              <a:srgbClr val="F7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8" name="Freeform 63">
              <a:extLst>
                <a:ext uri="{FF2B5EF4-FFF2-40B4-BE49-F238E27FC236}">
                  <a16:creationId xmlns:a16="http://schemas.microsoft.com/office/drawing/2014/main" id="{88D5A894-C90A-4414-9D08-03CF0D0D6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2684"/>
              <a:ext cx="493" cy="286"/>
            </a:xfrm>
            <a:custGeom>
              <a:avLst/>
              <a:gdLst>
                <a:gd name="T0" fmla="*/ 455 w 466"/>
                <a:gd name="T1" fmla="*/ 25 h 270"/>
                <a:gd name="T2" fmla="*/ 353 w 466"/>
                <a:gd name="T3" fmla="*/ 21 h 270"/>
                <a:gd name="T4" fmla="*/ 329 w 466"/>
                <a:gd name="T5" fmla="*/ 38 h 270"/>
                <a:gd name="T6" fmla="*/ 308 w 466"/>
                <a:gd name="T7" fmla="*/ 49 h 270"/>
                <a:gd name="T8" fmla="*/ 263 w 466"/>
                <a:gd name="T9" fmla="*/ 64 h 270"/>
                <a:gd name="T10" fmla="*/ 229 w 466"/>
                <a:gd name="T11" fmla="*/ 92 h 270"/>
                <a:gd name="T12" fmla="*/ 177 w 466"/>
                <a:gd name="T13" fmla="*/ 163 h 270"/>
                <a:gd name="T14" fmla="*/ 91 w 466"/>
                <a:gd name="T15" fmla="*/ 208 h 270"/>
                <a:gd name="T16" fmla="*/ 65 w 466"/>
                <a:gd name="T17" fmla="*/ 187 h 270"/>
                <a:gd name="T18" fmla="*/ 33 w 466"/>
                <a:gd name="T19" fmla="*/ 267 h 270"/>
                <a:gd name="T20" fmla="*/ 128 w 466"/>
                <a:gd name="T21" fmla="*/ 315 h 270"/>
                <a:gd name="T22" fmla="*/ 217 w 466"/>
                <a:gd name="T23" fmla="*/ 321 h 270"/>
                <a:gd name="T24" fmla="*/ 249 w 466"/>
                <a:gd name="T25" fmla="*/ 317 h 270"/>
                <a:gd name="T26" fmla="*/ 263 w 466"/>
                <a:gd name="T27" fmla="*/ 298 h 270"/>
                <a:gd name="T28" fmla="*/ 297 w 466"/>
                <a:gd name="T29" fmla="*/ 281 h 270"/>
                <a:gd name="T30" fmla="*/ 384 w 466"/>
                <a:gd name="T31" fmla="*/ 247 h 270"/>
                <a:gd name="T32" fmla="*/ 455 w 466"/>
                <a:gd name="T33" fmla="*/ 240 h 270"/>
                <a:gd name="T34" fmla="*/ 509 w 466"/>
                <a:gd name="T35" fmla="*/ 228 h 270"/>
                <a:gd name="T36" fmla="*/ 552 w 466"/>
                <a:gd name="T37" fmla="*/ 141 h 270"/>
                <a:gd name="T38" fmla="*/ 527 w 466"/>
                <a:gd name="T39" fmla="*/ 65 h 270"/>
                <a:gd name="T40" fmla="*/ 455 w 466"/>
                <a:gd name="T41" fmla="*/ 25 h 27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6"/>
                <a:gd name="T64" fmla="*/ 0 h 270"/>
                <a:gd name="T65" fmla="*/ 466 w 466"/>
                <a:gd name="T66" fmla="*/ 270 h 27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6" h="270">
                  <a:moveTo>
                    <a:pt x="384" y="22"/>
                  </a:moveTo>
                  <a:cubicBezTo>
                    <a:pt x="384" y="22"/>
                    <a:pt x="334" y="0"/>
                    <a:pt x="299" y="18"/>
                  </a:cubicBezTo>
                  <a:cubicBezTo>
                    <a:pt x="284" y="26"/>
                    <a:pt x="282" y="27"/>
                    <a:pt x="278" y="32"/>
                  </a:cubicBezTo>
                  <a:cubicBezTo>
                    <a:pt x="273" y="37"/>
                    <a:pt x="269" y="40"/>
                    <a:pt x="260" y="41"/>
                  </a:cubicBezTo>
                  <a:cubicBezTo>
                    <a:pt x="252" y="42"/>
                    <a:pt x="234" y="44"/>
                    <a:pt x="222" y="54"/>
                  </a:cubicBezTo>
                  <a:cubicBezTo>
                    <a:pt x="210" y="65"/>
                    <a:pt x="204" y="72"/>
                    <a:pt x="193" y="77"/>
                  </a:cubicBezTo>
                  <a:cubicBezTo>
                    <a:pt x="183" y="82"/>
                    <a:pt x="152" y="97"/>
                    <a:pt x="149" y="137"/>
                  </a:cubicBezTo>
                  <a:cubicBezTo>
                    <a:pt x="149" y="137"/>
                    <a:pt x="94" y="173"/>
                    <a:pt x="77" y="175"/>
                  </a:cubicBezTo>
                  <a:cubicBezTo>
                    <a:pt x="55" y="158"/>
                    <a:pt x="55" y="158"/>
                    <a:pt x="55" y="158"/>
                  </a:cubicBezTo>
                  <a:cubicBezTo>
                    <a:pt x="55" y="158"/>
                    <a:pt x="0" y="191"/>
                    <a:pt x="27" y="225"/>
                  </a:cubicBezTo>
                  <a:cubicBezTo>
                    <a:pt x="54" y="259"/>
                    <a:pt x="108" y="264"/>
                    <a:pt x="108" y="264"/>
                  </a:cubicBezTo>
                  <a:cubicBezTo>
                    <a:pt x="183" y="270"/>
                    <a:pt x="183" y="270"/>
                    <a:pt x="183" y="270"/>
                  </a:cubicBezTo>
                  <a:cubicBezTo>
                    <a:pt x="210" y="266"/>
                    <a:pt x="210" y="266"/>
                    <a:pt x="210" y="266"/>
                  </a:cubicBezTo>
                  <a:cubicBezTo>
                    <a:pt x="210" y="266"/>
                    <a:pt x="210" y="254"/>
                    <a:pt x="222" y="250"/>
                  </a:cubicBezTo>
                  <a:cubicBezTo>
                    <a:pt x="234" y="247"/>
                    <a:pt x="243" y="240"/>
                    <a:pt x="251" y="236"/>
                  </a:cubicBezTo>
                  <a:cubicBezTo>
                    <a:pt x="259" y="232"/>
                    <a:pt x="302" y="211"/>
                    <a:pt x="324" y="208"/>
                  </a:cubicBezTo>
                  <a:cubicBezTo>
                    <a:pt x="346" y="205"/>
                    <a:pt x="366" y="202"/>
                    <a:pt x="384" y="202"/>
                  </a:cubicBezTo>
                  <a:cubicBezTo>
                    <a:pt x="402" y="202"/>
                    <a:pt x="417" y="191"/>
                    <a:pt x="430" y="192"/>
                  </a:cubicBezTo>
                  <a:cubicBezTo>
                    <a:pt x="442" y="193"/>
                    <a:pt x="466" y="119"/>
                    <a:pt x="466" y="119"/>
                  </a:cubicBezTo>
                  <a:cubicBezTo>
                    <a:pt x="445" y="55"/>
                    <a:pt x="445" y="55"/>
                    <a:pt x="445" y="55"/>
                  </a:cubicBezTo>
                  <a:lnTo>
                    <a:pt x="384" y="22"/>
                  </a:ln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9" name="Freeform 64">
              <a:extLst>
                <a:ext uri="{FF2B5EF4-FFF2-40B4-BE49-F238E27FC236}">
                  <a16:creationId xmlns:a16="http://schemas.microsoft.com/office/drawing/2014/main" id="{845B8BE0-2711-4D3F-AEC9-0BCF3260D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702"/>
              <a:ext cx="123" cy="197"/>
            </a:xfrm>
            <a:custGeom>
              <a:avLst/>
              <a:gdLst>
                <a:gd name="T0" fmla="*/ 0 w 116"/>
                <a:gd name="T1" fmla="*/ 0 h 186"/>
                <a:gd name="T2" fmla="*/ 32 w 116"/>
                <a:gd name="T3" fmla="*/ 21 h 186"/>
                <a:gd name="T4" fmla="*/ 52 w 116"/>
                <a:gd name="T5" fmla="*/ 40 h 186"/>
                <a:gd name="T6" fmla="*/ 60 w 116"/>
                <a:gd name="T7" fmla="*/ 62 h 186"/>
                <a:gd name="T8" fmla="*/ 70 w 116"/>
                <a:gd name="T9" fmla="*/ 89 h 186"/>
                <a:gd name="T10" fmla="*/ 54 w 116"/>
                <a:gd name="T11" fmla="*/ 140 h 186"/>
                <a:gd name="T12" fmla="*/ 33 w 116"/>
                <a:gd name="T13" fmla="*/ 168 h 186"/>
                <a:gd name="T14" fmla="*/ 3 w 116"/>
                <a:gd name="T15" fmla="*/ 217 h 186"/>
                <a:gd name="T16" fmla="*/ 34 w 116"/>
                <a:gd name="T17" fmla="*/ 216 h 186"/>
                <a:gd name="T18" fmla="*/ 68 w 116"/>
                <a:gd name="T19" fmla="*/ 208 h 186"/>
                <a:gd name="T20" fmla="*/ 92 w 116"/>
                <a:gd name="T21" fmla="*/ 209 h 186"/>
                <a:gd name="T22" fmla="*/ 119 w 116"/>
                <a:gd name="T23" fmla="*/ 167 h 186"/>
                <a:gd name="T24" fmla="*/ 130 w 116"/>
                <a:gd name="T25" fmla="*/ 106 h 186"/>
                <a:gd name="T26" fmla="*/ 88 w 116"/>
                <a:gd name="T27" fmla="*/ 40 h 186"/>
                <a:gd name="T28" fmla="*/ 0 w 116"/>
                <a:gd name="T29" fmla="*/ 0 h 1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6"/>
                <a:gd name="T46" fmla="*/ 0 h 186"/>
                <a:gd name="T47" fmla="*/ 116 w 116"/>
                <a:gd name="T48" fmla="*/ 186 h 18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6" h="186">
                  <a:moveTo>
                    <a:pt x="0" y="0"/>
                  </a:moveTo>
                  <a:cubicBezTo>
                    <a:pt x="0" y="0"/>
                    <a:pt x="18" y="8"/>
                    <a:pt x="26" y="18"/>
                  </a:cubicBezTo>
                  <a:cubicBezTo>
                    <a:pt x="35" y="28"/>
                    <a:pt x="37" y="33"/>
                    <a:pt x="43" y="34"/>
                  </a:cubicBezTo>
                  <a:cubicBezTo>
                    <a:pt x="43" y="34"/>
                    <a:pt x="43" y="43"/>
                    <a:pt x="51" y="53"/>
                  </a:cubicBezTo>
                  <a:cubicBezTo>
                    <a:pt x="58" y="63"/>
                    <a:pt x="60" y="59"/>
                    <a:pt x="58" y="75"/>
                  </a:cubicBezTo>
                  <a:cubicBezTo>
                    <a:pt x="57" y="90"/>
                    <a:pt x="52" y="108"/>
                    <a:pt x="45" y="118"/>
                  </a:cubicBezTo>
                  <a:cubicBezTo>
                    <a:pt x="38" y="128"/>
                    <a:pt x="31" y="140"/>
                    <a:pt x="27" y="142"/>
                  </a:cubicBezTo>
                  <a:cubicBezTo>
                    <a:pt x="24" y="145"/>
                    <a:pt x="3" y="183"/>
                    <a:pt x="3" y="183"/>
                  </a:cubicBezTo>
                  <a:cubicBezTo>
                    <a:pt x="3" y="183"/>
                    <a:pt x="17" y="186"/>
                    <a:pt x="28" y="182"/>
                  </a:cubicBezTo>
                  <a:cubicBezTo>
                    <a:pt x="40" y="179"/>
                    <a:pt x="48" y="175"/>
                    <a:pt x="57" y="175"/>
                  </a:cubicBezTo>
                  <a:cubicBezTo>
                    <a:pt x="66" y="174"/>
                    <a:pt x="71" y="176"/>
                    <a:pt x="77" y="176"/>
                  </a:cubicBezTo>
                  <a:cubicBezTo>
                    <a:pt x="82" y="176"/>
                    <a:pt x="94" y="155"/>
                    <a:pt x="100" y="141"/>
                  </a:cubicBezTo>
                  <a:cubicBezTo>
                    <a:pt x="106" y="127"/>
                    <a:pt x="116" y="113"/>
                    <a:pt x="109" y="89"/>
                  </a:cubicBezTo>
                  <a:cubicBezTo>
                    <a:pt x="102" y="64"/>
                    <a:pt x="84" y="43"/>
                    <a:pt x="74" y="34"/>
                  </a:cubicBezTo>
                  <a:cubicBezTo>
                    <a:pt x="64" y="24"/>
                    <a:pt x="26" y="1"/>
                    <a:pt x="0" y="0"/>
                  </a:cubicBezTo>
                  <a:close/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65">
              <a:extLst>
                <a:ext uri="{FF2B5EF4-FFF2-40B4-BE49-F238E27FC236}">
                  <a16:creationId xmlns:a16="http://schemas.microsoft.com/office/drawing/2014/main" id="{B6F68A75-9EBC-44B1-9018-C80D0F864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702"/>
              <a:ext cx="123" cy="197"/>
            </a:xfrm>
            <a:custGeom>
              <a:avLst/>
              <a:gdLst>
                <a:gd name="T0" fmla="*/ 0 w 116"/>
                <a:gd name="T1" fmla="*/ 0 h 186"/>
                <a:gd name="T2" fmla="*/ 32 w 116"/>
                <a:gd name="T3" fmla="*/ 21 h 186"/>
                <a:gd name="T4" fmla="*/ 52 w 116"/>
                <a:gd name="T5" fmla="*/ 41 h 186"/>
                <a:gd name="T6" fmla="*/ 60 w 116"/>
                <a:gd name="T7" fmla="*/ 62 h 186"/>
                <a:gd name="T8" fmla="*/ 70 w 116"/>
                <a:gd name="T9" fmla="*/ 89 h 186"/>
                <a:gd name="T10" fmla="*/ 54 w 116"/>
                <a:gd name="T11" fmla="*/ 141 h 186"/>
                <a:gd name="T12" fmla="*/ 33 w 116"/>
                <a:gd name="T13" fmla="*/ 169 h 186"/>
                <a:gd name="T14" fmla="*/ 3 w 116"/>
                <a:gd name="T15" fmla="*/ 217 h 186"/>
                <a:gd name="T16" fmla="*/ 34 w 116"/>
                <a:gd name="T17" fmla="*/ 217 h 186"/>
                <a:gd name="T18" fmla="*/ 68 w 116"/>
                <a:gd name="T19" fmla="*/ 208 h 186"/>
                <a:gd name="T20" fmla="*/ 92 w 116"/>
                <a:gd name="T21" fmla="*/ 209 h 186"/>
                <a:gd name="T22" fmla="*/ 119 w 116"/>
                <a:gd name="T23" fmla="*/ 167 h 186"/>
                <a:gd name="T24" fmla="*/ 130 w 116"/>
                <a:gd name="T25" fmla="*/ 106 h 186"/>
                <a:gd name="T26" fmla="*/ 88 w 116"/>
                <a:gd name="T27" fmla="*/ 40 h 186"/>
                <a:gd name="T28" fmla="*/ 0 w 116"/>
                <a:gd name="T29" fmla="*/ 0 h 1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6"/>
                <a:gd name="T46" fmla="*/ 0 h 186"/>
                <a:gd name="T47" fmla="*/ 116 w 116"/>
                <a:gd name="T48" fmla="*/ 186 h 18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6" h="186">
                  <a:moveTo>
                    <a:pt x="0" y="0"/>
                  </a:moveTo>
                  <a:cubicBezTo>
                    <a:pt x="0" y="0"/>
                    <a:pt x="18" y="8"/>
                    <a:pt x="26" y="18"/>
                  </a:cubicBezTo>
                  <a:cubicBezTo>
                    <a:pt x="35" y="28"/>
                    <a:pt x="37" y="34"/>
                    <a:pt x="43" y="35"/>
                  </a:cubicBezTo>
                  <a:cubicBezTo>
                    <a:pt x="43" y="35"/>
                    <a:pt x="43" y="43"/>
                    <a:pt x="51" y="53"/>
                  </a:cubicBezTo>
                  <a:cubicBezTo>
                    <a:pt x="58" y="63"/>
                    <a:pt x="60" y="60"/>
                    <a:pt x="58" y="75"/>
                  </a:cubicBezTo>
                  <a:cubicBezTo>
                    <a:pt x="57" y="91"/>
                    <a:pt x="52" y="109"/>
                    <a:pt x="45" y="119"/>
                  </a:cubicBezTo>
                  <a:cubicBezTo>
                    <a:pt x="38" y="129"/>
                    <a:pt x="31" y="140"/>
                    <a:pt x="27" y="143"/>
                  </a:cubicBezTo>
                  <a:cubicBezTo>
                    <a:pt x="24" y="145"/>
                    <a:pt x="3" y="183"/>
                    <a:pt x="3" y="183"/>
                  </a:cubicBezTo>
                  <a:cubicBezTo>
                    <a:pt x="3" y="183"/>
                    <a:pt x="17" y="186"/>
                    <a:pt x="28" y="183"/>
                  </a:cubicBezTo>
                  <a:cubicBezTo>
                    <a:pt x="40" y="179"/>
                    <a:pt x="48" y="176"/>
                    <a:pt x="57" y="175"/>
                  </a:cubicBezTo>
                  <a:cubicBezTo>
                    <a:pt x="66" y="175"/>
                    <a:pt x="71" y="176"/>
                    <a:pt x="77" y="176"/>
                  </a:cubicBezTo>
                  <a:cubicBezTo>
                    <a:pt x="82" y="176"/>
                    <a:pt x="94" y="155"/>
                    <a:pt x="100" y="141"/>
                  </a:cubicBezTo>
                  <a:cubicBezTo>
                    <a:pt x="106" y="127"/>
                    <a:pt x="116" y="114"/>
                    <a:pt x="109" y="89"/>
                  </a:cubicBezTo>
                  <a:cubicBezTo>
                    <a:pt x="102" y="65"/>
                    <a:pt x="84" y="44"/>
                    <a:pt x="74" y="34"/>
                  </a:cubicBezTo>
                  <a:cubicBezTo>
                    <a:pt x="64" y="25"/>
                    <a:pt x="26" y="2"/>
                    <a:pt x="0" y="0"/>
                  </a:cubicBezTo>
                  <a:close/>
                </a:path>
              </a:pathLst>
            </a:custGeom>
            <a:solidFill>
              <a:srgbClr val="E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Freeform 66">
              <a:extLst>
                <a:ext uri="{FF2B5EF4-FFF2-40B4-BE49-F238E27FC236}">
                  <a16:creationId xmlns:a16="http://schemas.microsoft.com/office/drawing/2014/main" id="{20D1EBE7-82DA-4744-BF60-61E05F246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2702"/>
              <a:ext cx="63" cy="194"/>
            </a:xfrm>
            <a:custGeom>
              <a:avLst/>
              <a:gdLst>
                <a:gd name="T0" fmla="*/ 0 w 60"/>
                <a:gd name="T1" fmla="*/ 0 h 183"/>
                <a:gd name="T2" fmla="*/ 29 w 60"/>
                <a:gd name="T3" fmla="*/ 21 h 183"/>
                <a:gd name="T4" fmla="*/ 49 w 60"/>
                <a:gd name="T5" fmla="*/ 41 h 183"/>
                <a:gd name="T6" fmla="*/ 60 w 60"/>
                <a:gd name="T7" fmla="*/ 63 h 183"/>
                <a:gd name="T8" fmla="*/ 67 w 60"/>
                <a:gd name="T9" fmla="*/ 90 h 183"/>
                <a:gd name="T10" fmla="*/ 51 w 60"/>
                <a:gd name="T11" fmla="*/ 142 h 183"/>
                <a:gd name="T12" fmla="*/ 30 w 60"/>
                <a:gd name="T13" fmla="*/ 171 h 183"/>
                <a:gd name="T14" fmla="*/ 3 w 60"/>
                <a:gd name="T15" fmla="*/ 218 h 1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183"/>
                <a:gd name="T26" fmla="*/ 60 w 60"/>
                <a:gd name="T27" fmla="*/ 183 h 18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183">
                  <a:moveTo>
                    <a:pt x="0" y="0"/>
                  </a:moveTo>
                  <a:cubicBezTo>
                    <a:pt x="0" y="0"/>
                    <a:pt x="18" y="8"/>
                    <a:pt x="26" y="18"/>
                  </a:cubicBezTo>
                  <a:cubicBezTo>
                    <a:pt x="35" y="28"/>
                    <a:pt x="37" y="34"/>
                    <a:pt x="43" y="35"/>
                  </a:cubicBezTo>
                  <a:cubicBezTo>
                    <a:pt x="43" y="35"/>
                    <a:pt x="43" y="43"/>
                    <a:pt x="51" y="53"/>
                  </a:cubicBezTo>
                  <a:cubicBezTo>
                    <a:pt x="58" y="63"/>
                    <a:pt x="60" y="60"/>
                    <a:pt x="58" y="75"/>
                  </a:cubicBezTo>
                  <a:cubicBezTo>
                    <a:pt x="57" y="91"/>
                    <a:pt x="52" y="109"/>
                    <a:pt x="45" y="119"/>
                  </a:cubicBezTo>
                  <a:cubicBezTo>
                    <a:pt x="38" y="129"/>
                    <a:pt x="31" y="140"/>
                    <a:pt x="27" y="143"/>
                  </a:cubicBezTo>
                  <a:cubicBezTo>
                    <a:pt x="24" y="145"/>
                    <a:pt x="3" y="183"/>
                    <a:pt x="3" y="183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2" name="Freeform 67">
              <a:extLst>
                <a:ext uri="{FF2B5EF4-FFF2-40B4-BE49-F238E27FC236}">
                  <a16:creationId xmlns:a16="http://schemas.microsoft.com/office/drawing/2014/main" id="{E63BA6E2-8BCA-4C49-B227-7D97324A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779"/>
              <a:ext cx="81" cy="109"/>
            </a:xfrm>
            <a:custGeom>
              <a:avLst/>
              <a:gdLst>
                <a:gd name="T0" fmla="*/ 84 w 76"/>
                <a:gd name="T1" fmla="*/ 0 h 103"/>
                <a:gd name="T2" fmla="*/ 70 w 76"/>
                <a:gd name="T3" fmla="*/ 26 h 103"/>
                <a:gd name="T4" fmla="*/ 37 w 76"/>
                <a:gd name="T5" fmla="*/ 55 h 103"/>
                <a:gd name="T6" fmla="*/ 12 w 76"/>
                <a:gd name="T7" fmla="*/ 86 h 103"/>
                <a:gd name="T8" fmla="*/ 0 w 76"/>
                <a:gd name="T9" fmla="*/ 122 h 103"/>
                <a:gd name="T10" fmla="*/ 12 w 76"/>
                <a:gd name="T11" fmla="*/ 99 h 103"/>
                <a:gd name="T12" fmla="*/ 22 w 76"/>
                <a:gd name="T13" fmla="*/ 79 h 103"/>
                <a:gd name="T14" fmla="*/ 47 w 76"/>
                <a:gd name="T15" fmla="*/ 57 h 103"/>
                <a:gd name="T16" fmla="*/ 68 w 76"/>
                <a:gd name="T17" fmla="*/ 39 h 103"/>
                <a:gd name="T18" fmla="*/ 92 w 76"/>
                <a:gd name="T19" fmla="*/ 6 h 1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6"/>
                <a:gd name="T31" fmla="*/ 0 h 103"/>
                <a:gd name="T32" fmla="*/ 76 w 76"/>
                <a:gd name="T33" fmla="*/ 103 h 10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6" h="103">
                  <a:moveTo>
                    <a:pt x="69" y="0"/>
                  </a:moveTo>
                  <a:cubicBezTo>
                    <a:pt x="65" y="8"/>
                    <a:pt x="64" y="16"/>
                    <a:pt x="58" y="23"/>
                  </a:cubicBezTo>
                  <a:cubicBezTo>
                    <a:pt x="50" y="32"/>
                    <a:pt x="40" y="39"/>
                    <a:pt x="31" y="46"/>
                  </a:cubicBezTo>
                  <a:cubicBezTo>
                    <a:pt x="21" y="54"/>
                    <a:pt x="14" y="62"/>
                    <a:pt x="9" y="73"/>
                  </a:cubicBezTo>
                  <a:cubicBezTo>
                    <a:pt x="5" y="83"/>
                    <a:pt x="1" y="93"/>
                    <a:pt x="0" y="103"/>
                  </a:cubicBezTo>
                  <a:cubicBezTo>
                    <a:pt x="0" y="97"/>
                    <a:pt x="6" y="90"/>
                    <a:pt x="9" y="84"/>
                  </a:cubicBezTo>
                  <a:cubicBezTo>
                    <a:pt x="12" y="79"/>
                    <a:pt x="15" y="72"/>
                    <a:pt x="19" y="67"/>
                  </a:cubicBezTo>
                  <a:cubicBezTo>
                    <a:pt x="24" y="60"/>
                    <a:pt x="31" y="53"/>
                    <a:pt x="38" y="48"/>
                  </a:cubicBezTo>
                  <a:cubicBezTo>
                    <a:pt x="44" y="42"/>
                    <a:pt x="50" y="38"/>
                    <a:pt x="56" y="33"/>
                  </a:cubicBezTo>
                  <a:cubicBezTo>
                    <a:pt x="64" y="25"/>
                    <a:pt x="70" y="16"/>
                    <a:pt x="76" y="6"/>
                  </a:cubicBezTo>
                </a:path>
              </a:pathLst>
            </a:custGeom>
            <a:solidFill>
              <a:srgbClr val="ECDA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3" name="Freeform 68">
              <a:extLst>
                <a:ext uri="{FF2B5EF4-FFF2-40B4-BE49-F238E27FC236}">
                  <a16:creationId xmlns:a16="http://schemas.microsoft.com/office/drawing/2014/main" id="{C3AEEF20-65E8-4DA1-B1B1-7BB21662D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3" y="2777"/>
              <a:ext cx="73" cy="110"/>
            </a:xfrm>
            <a:custGeom>
              <a:avLst/>
              <a:gdLst>
                <a:gd name="T0" fmla="*/ 81 w 69"/>
                <a:gd name="T1" fmla="*/ 0 h 104"/>
                <a:gd name="T2" fmla="*/ 67 w 69"/>
                <a:gd name="T3" fmla="*/ 28 h 104"/>
                <a:gd name="T4" fmla="*/ 37 w 69"/>
                <a:gd name="T5" fmla="*/ 56 h 104"/>
                <a:gd name="T6" fmla="*/ 12 w 69"/>
                <a:gd name="T7" fmla="*/ 88 h 104"/>
                <a:gd name="T8" fmla="*/ 0 w 69"/>
                <a:gd name="T9" fmla="*/ 123 h 104"/>
                <a:gd name="T10" fmla="*/ 8 w 69"/>
                <a:gd name="T11" fmla="*/ 100 h 104"/>
                <a:gd name="T12" fmla="*/ 22 w 69"/>
                <a:gd name="T13" fmla="*/ 79 h 104"/>
                <a:gd name="T14" fmla="*/ 43 w 69"/>
                <a:gd name="T15" fmla="*/ 57 h 104"/>
                <a:gd name="T16" fmla="*/ 66 w 69"/>
                <a:gd name="T17" fmla="*/ 39 h 104"/>
                <a:gd name="T18" fmla="*/ 78 w 69"/>
                <a:gd name="T19" fmla="*/ 24 h 10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9"/>
                <a:gd name="T31" fmla="*/ 0 h 104"/>
                <a:gd name="T32" fmla="*/ 69 w 69"/>
                <a:gd name="T33" fmla="*/ 104 h 10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9" h="104">
                  <a:moveTo>
                    <a:pt x="69" y="0"/>
                  </a:moveTo>
                  <a:cubicBezTo>
                    <a:pt x="65" y="8"/>
                    <a:pt x="63" y="17"/>
                    <a:pt x="57" y="24"/>
                  </a:cubicBezTo>
                  <a:cubicBezTo>
                    <a:pt x="50" y="33"/>
                    <a:pt x="40" y="40"/>
                    <a:pt x="31" y="47"/>
                  </a:cubicBezTo>
                  <a:cubicBezTo>
                    <a:pt x="21" y="55"/>
                    <a:pt x="14" y="62"/>
                    <a:pt x="9" y="74"/>
                  </a:cubicBezTo>
                  <a:cubicBezTo>
                    <a:pt x="5" y="83"/>
                    <a:pt x="0" y="93"/>
                    <a:pt x="0" y="104"/>
                  </a:cubicBezTo>
                  <a:cubicBezTo>
                    <a:pt x="0" y="98"/>
                    <a:pt x="5" y="90"/>
                    <a:pt x="8" y="85"/>
                  </a:cubicBezTo>
                  <a:cubicBezTo>
                    <a:pt x="11" y="79"/>
                    <a:pt x="15" y="73"/>
                    <a:pt x="19" y="67"/>
                  </a:cubicBezTo>
                  <a:cubicBezTo>
                    <a:pt x="24" y="61"/>
                    <a:pt x="31" y="53"/>
                    <a:pt x="37" y="48"/>
                  </a:cubicBezTo>
                  <a:cubicBezTo>
                    <a:pt x="43" y="43"/>
                    <a:pt x="50" y="39"/>
                    <a:pt x="56" y="33"/>
                  </a:cubicBezTo>
                  <a:cubicBezTo>
                    <a:pt x="60" y="29"/>
                    <a:pt x="63" y="25"/>
                    <a:pt x="66" y="21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69">
              <a:extLst>
                <a:ext uri="{FF2B5EF4-FFF2-40B4-BE49-F238E27FC236}">
                  <a16:creationId xmlns:a16="http://schemas.microsoft.com/office/drawing/2014/main" id="{3CE8593A-B03C-4A2E-A96D-9B6AF2DE2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715"/>
              <a:ext cx="29" cy="33"/>
            </a:xfrm>
            <a:custGeom>
              <a:avLst/>
              <a:gdLst>
                <a:gd name="T0" fmla="*/ 27 w 28"/>
                <a:gd name="T1" fmla="*/ 33 h 32"/>
                <a:gd name="T2" fmla="*/ 20 w 28"/>
                <a:gd name="T3" fmla="*/ 11 h 32"/>
                <a:gd name="T4" fmla="*/ 0 w 28"/>
                <a:gd name="T5" fmla="*/ 1 h 32"/>
                <a:gd name="T6" fmla="*/ 19 w 28"/>
                <a:gd name="T7" fmla="*/ 8 h 32"/>
                <a:gd name="T8" fmla="*/ 27 w 28"/>
                <a:gd name="T9" fmla="*/ 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32"/>
                <a:gd name="T17" fmla="*/ 28 w 28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32">
                  <a:moveTo>
                    <a:pt x="24" y="30"/>
                  </a:moveTo>
                  <a:cubicBezTo>
                    <a:pt x="20" y="32"/>
                    <a:pt x="23" y="16"/>
                    <a:pt x="17" y="11"/>
                  </a:cubicBezTo>
                  <a:cubicBezTo>
                    <a:pt x="11" y="7"/>
                    <a:pt x="8" y="2"/>
                    <a:pt x="0" y="1"/>
                  </a:cubicBezTo>
                  <a:cubicBezTo>
                    <a:pt x="0" y="1"/>
                    <a:pt x="8" y="0"/>
                    <a:pt x="16" y="8"/>
                  </a:cubicBezTo>
                  <a:cubicBezTo>
                    <a:pt x="25" y="15"/>
                    <a:pt x="28" y="27"/>
                    <a:pt x="24" y="30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Freeform 70">
              <a:extLst>
                <a:ext uri="{FF2B5EF4-FFF2-40B4-BE49-F238E27FC236}">
                  <a16:creationId xmlns:a16="http://schemas.microsoft.com/office/drawing/2014/main" id="{EF9A97E1-5208-47C1-9F70-1885D5D6D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1" y="2792"/>
              <a:ext cx="27" cy="65"/>
            </a:xfrm>
            <a:custGeom>
              <a:avLst/>
              <a:gdLst>
                <a:gd name="T0" fmla="*/ 4 w 26"/>
                <a:gd name="T1" fmla="*/ 3 h 61"/>
                <a:gd name="T2" fmla="*/ 21 w 26"/>
                <a:gd name="T3" fmla="*/ 35 h 61"/>
                <a:gd name="T4" fmla="*/ 21 w 26"/>
                <a:gd name="T5" fmla="*/ 74 h 61"/>
                <a:gd name="T6" fmla="*/ 25 w 26"/>
                <a:gd name="T7" fmla="*/ 33 h 61"/>
                <a:gd name="T8" fmla="*/ 4 w 26"/>
                <a:gd name="T9" fmla="*/ 3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61"/>
                <a:gd name="T17" fmla="*/ 26 w 26"/>
                <a:gd name="T18" fmla="*/ 61 h 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61">
                  <a:moveTo>
                    <a:pt x="4" y="3"/>
                  </a:moveTo>
                  <a:cubicBezTo>
                    <a:pt x="0" y="6"/>
                    <a:pt x="16" y="17"/>
                    <a:pt x="18" y="29"/>
                  </a:cubicBezTo>
                  <a:cubicBezTo>
                    <a:pt x="20" y="42"/>
                    <a:pt x="18" y="61"/>
                    <a:pt x="18" y="61"/>
                  </a:cubicBezTo>
                  <a:cubicBezTo>
                    <a:pt x="18" y="61"/>
                    <a:pt x="26" y="40"/>
                    <a:pt x="22" y="27"/>
                  </a:cubicBezTo>
                  <a:cubicBezTo>
                    <a:pt x="18" y="14"/>
                    <a:pt x="8" y="0"/>
                    <a:pt x="4" y="3"/>
                  </a:cubicBezTo>
                  <a:close/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6" name="Freeform 71">
              <a:extLst>
                <a:ext uri="{FF2B5EF4-FFF2-40B4-BE49-F238E27FC236}">
                  <a16:creationId xmlns:a16="http://schemas.microsoft.com/office/drawing/2014/main" id="{0EE69BF5-B5B1-48BC-B39B-753FC539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733"/>
              <a:ext cx="19" cy="30"/>
            </a:xfrm>
            <a:custGeom>
              <a:avLst/>
              <a:gdLst>
                <a:gd name="T0" fmla="*/ 6 w 18"/>
                <a:gd name="T1" fmla="*/ 0 h 29"/>
                <a:gd name="T2" fmla="*/ 13 w 18"/>
                <a:gd name="T3" fmla="*/ 19 h 29"/>
                <a:gd name="T4" fmla="*/ 21 w 18"/>
                <a:gd name="T5" fmla="*/ 31 h 29"/>
                <a:gd name="T6" fmla="*/ 17 w 18"/>
                <a:gd name="T7" fmla="*/ 31 h 29"/>
                <a:gd name="T8" fmla="*/ 14 w 18"/>
                <a:gd name="T9" fmla="*/ 29 h 29"/>
                <a:gd name="T10" fmla="*/ 5 w 18"/>
                <a:gd name="T11" fmla="*/ 18 h 29"/>
                <a:gd name="T12" fmla="*/ 6 w 18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9"/>
                <a:gd name="T23" fmla="*/ 18 w 18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9">
                  <a:moveTo>
                    <a:pt x="6" y="0"/>
                  </a:moveTo>
                  <a:cubicBezTo>
                    <a:pt x="3" y="4"/>
                    <a:pt x="8" y="12"/>
                    <a:pt x="10" y="16"/>
                  </a:cubicBezTo>
                  <a:cubicBezTo>
                    <a:pt x="13" y="20"/>
                    <a:pt x="16" y="24"/>
                    <a:pt x="18" y="28"/>
                  </a:cubicBezTo>
                  <a:cubicBezTo>
                    <a:pt x="17" y="28"/>
                    <a:pt x="15" y="29"/>
                    <a:pt x="14" y="28"/>
                  </a:cubicBezTo>
                  <a:cubicBezTo>
                    <a:pt x="13" y="28"/>
                    <a:pt x="12" y="27"/>
                    <a:pt x="11" y="26"/>
                  </a:cubicBezTo>
                  <a:cubicBezTo>
                    <a:pt x="9" y="22"/>
                    <a:pt x="7" y="19"/>
                    <a:pt x="5" y="15"/>
                  </a:cubicBezTo>
                  <a:cubicBezTo>
                    <a:pt x="2" y="10"/>
                    <a:pt x="0" y="4"/>
                    <a:pt x="6" y="0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7" name="Freeform 72">
              <a:extLst>
                <a:ext uri="{FF2B5EF4-FFF2-40B4-BE49-F238E27FC236}">
                  <a16:creationId xmlns:a16="http://schemas.microsoft.com/office/drawing/2014/main" id="{E763BE02-647E-4FD8-9C7E-C68B142DD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812"/>
              <a:ext cx="26" cy="39"/>
            </a:xfrm>
            <a:custGeom>
              <a:avLst/>
              <a:gdLst>
                <a:gd name="T0" fmla="*/ 4 w 24"/>
                <a:gd name="T1" fmla="*/ 0 h 37"/>
                <a:gd name="T2" fmla="*/ 10 w 24"/>
                <a:gd name="T3" fmla="*/ 20 h 37"/>
                <a:gd name="T4" fmla="*/ 20 w 24"/>
                <a:gd name="T5" fmla="*/ 35 h 37"/>
                <a:gd name="T6" fmla="*/ 24 w 24"/>
                <a:gd name="T7" fmla="*/ 43 h 37"/>
                <a:gd name="T8" fmla="*/ 15 w 24"/>
                <a:gd name="T9" fmla="*/ 38 h 37"/>
                <a:gd name="T10" fmla="*/ 10 w 24"/>
                <a:gd name="T11" fmla="*/ 30 h 37"/>
                <a:gd name="T12" fmla="*/ 1 w 24"/>
                <a:gd name="T13" fmla="*/ 16 h 37"/>
                <a:gd name="T14" fmla="*/ 3 w 24"/>
                <a:gd name="T15" fmla="*/ 0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"/>
                <a:gd name="T25" fmla="*/ 0 h 37"/>
                <a:gd name="T26" fmla="*/ 24 w 24"/>
                <a:gd name="T27" fmla="*/ 37 h 3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" h="37">
                  <a:moveTo>
                    <a:pt x="4" y="0"/>
                  </a:moveTo>
                  <a:cubicBezTo>
                    <a:pt x="5" y="6"/>
                    <a:pt x="4" y="12"/>
                    <a:pt x="7" y="17"/>
                  </a:cubicBezTo>
                  <a:cubicBezTo>
                    <a:pt x="9" y="22"/>
                    <a:pt x="12" y="26"/>
                    <a:pt x="16" y="29"/>
                  </a:cubicBezTo>
                  <a:cubicBezTo>
                    <a:pt x="17" y="31"/>
                    <a:pt x="24" y="37"/>
                    <a:pt x="18" y="37"/>
                  </a:cubicBezTo>
                  <a:cubicBezTo>
                    <a:pt x="15" y="37"/>
                    <a:pt x="14" y="34"/>
                    <a:pt x="12" y="32"/>
                  </a:cubicBezTo>
                  <a:cubicBezTo>
                    <a:pt x="11" y="30"/>
                    <a:pt x="9" y="28"/>
                    <a:pt x="7" y="26"/>
                  </a:cubicBezTo>
                  <a:cubicBezTo>
                    <a:pt x="5" y="22"/>
                    <a:pt x="2" y="18"/>
                    <a:pt x="1" y="13"/>
                  </a:cubicBezTo>
                  <a:cubicBezTo>
                    <a:pt x="0" y="9"/>
                    <a:pt x="1" y="3"/>
                    <a:pt x="3" y="0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73">
              <a:extLst>
                <a:ext uri="{FF2B5EF4-FFF2-40B4-BE49-F238E27FC236}">
                  <a16:creationId xmlns:a16="http://schemas.microsoft.com/office/drawing/2014/main" id="{8FC8C731-D67D-47E7-A2A0-286AC2225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2728"/>
              <a:ext cx="21" cy="3"/>
            </a:xfrm>
            <a:custGeom>
              <a:avLst/>
              <a:gdLst>
                <a:gd name="T0" fmla="*/ 0 w 20"/>
                <a:gd name="T1" fmla="*/ 3 h 3"/>
                <a:gd name="T2" fmla="*/ 13 w 20"/>
                <a:gd name="T3" fmla="*/ 0 h 3"/>
                <a:gd name="T4" fmla="*/ 23 w 20"/>
                <a:gd name="T5" fmla="*/ 3 h 3"/>
                <a:gd name="T6" fmla="*/ 0 60000 65536"/>
                <a:gd name="T7" fmla="*/ 0 60000 65536"/>
                <a:gd name="T8" fmla="*/ 0 60000 65536"/>
                <a:gd name="T9" fmla="*/ 0 w 20"/>
                <a:gd name="T10" fmla="*/ 0 h 3"/>
                <a:gd name="T11" fmla="*/ 20 w 20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3">
                  <a:moveTo>
                    <a:pt x="0" y="3"/>
                  </a:moveTo>
                  <a:cubicBezTo>
                    <a:pt x="4" y="2"/>
                    <a:pt x="7" y="0"/>
                    <a:pt x="10" y="0"/>
                  </a:cubicBezTo>
                  <a:cubicBezTo>
                    <a:pt x="14" y="0"/>
                    <a:pt x="18" y="1"/>
                    <a:pt x="20" y="3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Freeform 74">
              <a:extLst>
                <a:ext uri="{FF2B5EF4-FFF2-40B4-BE49-F238E27FC236}">
                  <a16:creationId xmlns:a16="http://schemas.microsoft.com/office/drawing/2014/main" id="{FD17285F-005B-4BA5-B279-057AD6D3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2737"/>
              <a:ext cx="4" cy="19"/>
            </a:xfrm>
            <a:custGeom>
              <a:avLst/>
              <a:gdLst>
                <a:gd name="T0" fmla="*/ 0 w 4"/>
                <a:gd name="T1" fmla="*/ 0 h 18"/>
                <a:gd name="T2" fmla="*/ 3 w 4"/>
                <a:gd name="T3" fmla="*/ 8 h 18"/>
                <a:gd name="T4" fmla="*/ 3 w 4"/>
                <a:gd name="T5" fmla="*/ 21 h 18"/>
                <a:gd name="T6" fmla="*/ 0 60000 65536"/>
                <a:gd name="T7" fmla="*/ 0 60000 65536"/>
                <a:gd name="T8" fmla="*/ 0 60000 65536"/>
                <a:gd name="T9" fmla="*/ 0 w 4"/>
                <a:gd name="T10" fmla="*/ 0 h 18"/>
                <a:gd name="T11" fmla="*/ 4 w 4"/>
                <a:gd name="T12" fmla="*/ 18 h 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8">
                  <a:moveTo>
                    <a:pt x="0" y="0"/>
                  </a:moveTo>
                  <a:cubicBezTo>
                    <a:pt x="0" y="3"/>
                    <a:pt x="2" y="5"/>
                    <a:pt x="3" y="8"/>
                  </a:cubicBezTo>
                  <a:cubicBezTo>
                    <a:pt x="3" y="11"/>
                    <a:pt x="4" y="15"/>
                    <a:pt x="3" y="18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0" name="Freeform 75">
              <a:extLst>
                <a:ext uri="{FF2B5EF4-FFF2-40B4-BE49-F238E27FC236}">
                  <a16:creationId xmlns:a16="http://schemas.microsoft.com/office/drawing/2014/main" id="{85042449-4350-4333-860D-59C78DDA6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2808"/>
              <a:ext cx="25" cy="8"/>
            </a:xfrm>
            <a:custGeom>
              <a:avLst/>
              <a:gdLst>
                <a:gd name="T0" fmla="*/ 0 w 24"/>
                <a:gd name="T1" fmla="*/ 1 h 8"/>
                <a:gd name="T2" fmla="*/ 27 w 24"/>
                <a:gd name="T3" fmla="*/ 8 h 8"/>
                <a:gd name="T4" fmla="*/ 0 60000 65536"/>
                <a:gd name="T5" fmla="*/ 0 60000 65536"/>
                <a:gd name="T6" fmla="*/ 0 w 24"/>
                <a:gd name="T7" fmla="*/ 0 h 8"/>
                <a:gd name="T8" fmla="*/ 24 w 24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8">
                  <a:moveTo>
                    <a:pt x="0" y="1"/>
                  </a:moveTo>
                  <a:cubicBezTo>
                    <a:pt x="8" y="0"/>
                    <a:pt x="20" y="0"/>
                    <a:pt x="24" y="8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Freeform 76">
              <a:extLst>
                <a:ext uri="{FF2B5EF4-FFF2-40B4-BE49-F238E27FC236}">
                  <a16:creationId xmlns:a16="http://schemas.microsoft.com/office/drawing/2014/main" id="{BDDD7CE2-750A-4E3E-B1D2-8CD33E014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2828"/>
              <a:ext cx="2" cy="15"/>
            </a:xfrm>
            <a:custGeom>
              <a:avLst/>
              <a:gdLst>
                <a:gd name="T0" fmla="*/ 0 w 1"/>
                <a:gd name="T1" fmla="*/ 0 h 14"/>
                <a:gd name="T2" fmla="*/ 0 w 1"/>
                <a:gd name="T3" fmla="*/ 17 h 14"/>
                <a:gd name="T4" fmla="*/ 0 60000 65536"/>
                <a:gd name="T5" fmla="*/ 0 60000 65536"/>
                <a:gd name="T6" fmla="*/ 0 w 1"/>
                <a:gd name="T7" fmla="*/ 0 h 14"/>
                <a:gd name="T8" fmla="*/ 1 w 1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4">
                  <a:moveTo>
                    <a:pt x="0" y="0"/>
                  </a:moveTo>
                  <a:cubicBezTo>
                    <a:pt x="1" y="5"/>
                    <a:pt x="1" y="10"/>
                    <a:pt x="0" y="1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77">
              <a:extLst>
                <a:ext uri="{FF2B5EF4-FFF2-40B4-BE49-F238E27FC236}">
                  <a16:creationId xmlns:a16="http://schemas.microsoft.com/office/drawing/2014/main" id="{F0AAC08F-BCEB-4F68-ABB7-EB2F27E3F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761"/>
              <a:ext cx="72" cy="17"/>
            </a:xfrm>
            <a:custGeom>
              <a:avLst/>
              <a:gdLst>
                <a:gd name="T0" fmla="*/ 80 w 68"/>
                <a:gd name="T1" fmla="*/ 0 h 16"/>
                <a:gd name="T2" fmla="*/ 34 w 68"/>
                <a:gd name="T3" fmla="*/ 5 h 16"/>
                <a:gd name="T4" fmla="*/ 20 w 68"/>
                <a:gd name="T5" fmla="*/ 3 h 16"/>
                <a:gd name="T6" fmla="*/ 12 w 68"/>
                <a:gd name="T7" fmla="*/ 13 h 16"/>
                <a:gd name="T8" fmla="*/ 0 w 68"/>
                <a:gd name="T9" fmla="*/ 1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8"/>
                <a:gd name="T16" fmla="*/ 0 h 16"/>
                <a:gd name="T17" fmla="*/ 68 w 68"/>
                <a:gd name="T18" fmla="*/ 16 h 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8" h="16">
                  <a:moveTo>
                    <a:pt x="68" y="0"/>
                  </a:moveTo>
                  <a:cubicBezTo>
                    <a:pt x="68" y="0"/>
                    <a:pt x="49" y="8"/>
                    <a:pt x="28" y="5"/>
                  </a:cubicBezTo>
                  <a:cubicBezTo>
                    <a:pt x="23" y="5"/>
                    <a:pt x="19" y="1"/>
                    <a:pt x="17" y="3"/>
                  </a:cubicBezTo>
                  <a:cubicBezTo>
                    <a:pt x="15" y="6"/>
                    <a:pt x="12" y="9"/>
                    <a:pt x="9" y="10"/>
                  </a:cubicBezTo>
                  <a:cubicBezTo>
                    <a:pt x="6" y="11"/>
                    <a:pt x="1" y="13"/>
                    <a:pt x="0" y="16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Freeform 78">
              <a:extLst>
                <a:ext uri="{FF2B5EF4-FFF2-40B4-BE49-F238E27FC236}">
                  <a16:creationId xmlns:a16="http://schemas.microsoft.com/office/drawing/2014/main" id="{412FFE67-87AB-4E2E-B8B0-8783873DF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2771"/>
              <a:ext cx="12" cy="16"/>
            </a:xfrm>
            <a:custGeom>
              <a:avLst/>
              <a:gdLst>
                <a:gd name="T0" fmla="*/ 14 w 11"/>
                <a:gd name="T1" fmla="*/ 0 h 15"/>
                <a:gd name="T2" fmla="*/ 0 w 11"/>
                <a:gd name="T3" fmla="*/ 18 h 15"/>
                <a:gd name="T4" fmla="*/ 0 60000 65536"/>
                <a:gd name="T5" fmla="*/ 0 60000 65536"/>
                <a:gd name="T6" fmla="*/ 0 w 11"/>
                <a:gd name="T7" fmla="*/ 0 h 15"/>
                <a:gd name="T8" fmla="*/ 11 w 11"/>
                <a:gd name="T9" fmla="*/ 15 h 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5">
                  <a:moveTo>
                    <a:pt x="11" y="0"/>
                  </a:moveTo>
                  <a:cubicBezTo>
                    <a:pt x="11" y="0"/>
                    <a:pt x="4" y="12"/>
                    <a:pt x="0" y="15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4" name="Freeform 79">
              <a:extLst>
                <a:ext uri="{FF2B5EF4-FFF2-40B4-BE49-F238E27FC236}">
                  <a16:creationId xmlns:a16="http://schemas.microsoft.com/office/drawing/2014/main" id="{0B2D0EEC-B186-4BDD-88C8-16321D30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797"/>
              <a:ext cx="22" cy="18"/>
            </a:xfrm>
            <a:custGeom>
              <a:avLst/>
              <a:gdLst>
                <a:gd name="T0" fmla="*/ 24 w 21"/>
                <a:gd name="T1" fmla="*/ 0 h 17"/>
                <a:gd name="T2" fmla="*/ 8 w 21"/>
                <a:gd name="T3" fmla="*/ 20 h 17"/>
                <a:gd name="T4" fmla="*/ 0 w 21"/>
                <a:gd name="T5" fmla="*/ 15 h 17"/>
                <a:gd name="T6" fmla="*/ 0 60000 65536"/>
                <a:gd name="T7" fmla="*/ 0 60000 65536"/>
                <a:gd name="T8" fmla="*/ 0 60000 65536"/>
                <a:gd name="T9" fmla="*/ 0 w 21"/>
                <a:gd name="T10" fmla="*/ 0 h 17"/>
                <a:gd name="T11" fmla="*/ 21 w 21"/>
                <a:gd name="T12" fmla="*/ 17 h 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" h="17">
                  <a:moveTo>
                    <a:pt x="21" y="0"/>
                  </a:moveTo>
                  <a:cubicBezTo>
                    <a:pt x="21" y="0"/>
                    <a:pt x="16" y="17"/>
                    <a:pt x="8" y="17"/>
                  </a:cubicBezTo>
                  <a:cubicBezTo>
                    <a:pt x="0" y="16"/>
                    <a:pt x="0" y="12"/>
                    <a:pt x="0" y="1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5" name="Freeform 80">
              <a:extLst>
                <a:ext uri="{FF2B5EF4-FFF2-40B4-BE49-F238E27FC236}">
                  <a16:creationId xmlns:a16="http://schemas.microsoft.com/office/drawing/2014/main" id="{7D28373F-160C-4D92-AFA3-D7636C720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2784"/>
              <a:ext cx="9" cy="4"/>
            </a:xfrm>
            <a:custGeom>
              <a:avLst/>
              <a:gdLst>
                <a:gd name="T0" fmla="*/ 0 w 9"/>
                <a:gd name="T1" fmla="*/ 5 h 3"/>
                <a:gd name="T2" fmla="*/ 9 w 9"/>
                <a:gd name="T3" fmla="*/ 0 h 3"/>
                <a:gd name="T4" fmla="*/ 0 60000 65536"/>
                <a:gd name="T5" fmla="*/ 0 60000 65536"/>
                <a:gd name="T6" fmla="*/ 0 w 9"/>
                <a:gd name="T7" fmla="*/ 0 h 3"/>
                <a:gd name="T8" fmla="*/ 9 w 9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9" h="3">
                  <a:moveTo>
                    <a:pt x="0" y="2"/>
                  </a:moveTo>
                  <a:cubicBezTo>
                    <a:pt x="0" y="2"/>
                    <a:pt x="7" y="3"/>
                    <a:pt x="9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81">
              <a:extLst>
                <a:ext uri="{FF2B5EF4-FFF2-40B4-BE49-F238E27FC236}">
                  <a16:creationId xmlns:a16="http://schemas.microsoft.com/office/drawing/2014/main" id="{92A99161-BFA9-43DD-9FA2-0E008A218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2776"/>
              <a:ext cx="26" cy="5"/>
            </a:xfrm>
            <a:custGeom>
              <a:avLst/>
              <a:gdLst>
                <a:gd name="T0" fmla="*/ 0 w 24"/>
                <a:gd name="T1" fmla="*/ 5 h 5"/>
                <a:gd name="T2" fmla="*/ 30 w 24"/>
                <a:gd name="T3" fmla="*/ 0 h 5"/>
                <a:gd name="T4" fmla="*/ 0 60000 65536"/>
                <a:gd name="T5" fmla="*/ 0 60000 65536"/>
                <a:gd name="T6" fmla="*/ 0 w 24"/>
                <a:gd name="T7" fmla="*/ 0 h 5"/>
                <a:gd name="T8" fmla="*/ 24 w 24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4" h="5">
                  <a:moveTo>
                    <a:pt x="0" y="5"/>
                  </a:moveTo>
                  <a:cubicBezTo>
                    <a:pt x="0" y="5"/>
                    <a:pt x="12" y="0"/>
                    <a:pt x="24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Freeform 82">
              <a:extLst>
                <a:ext uri="{FF2B5EF4-FFF2-40B4-BE49-F238E27FC236}">
                  <a16:creationId xmlns:a16="http://schemas.microsoft.com/office/drawing/2014/main" id="{319E1B07-C788-4728-97B8-D7973AEAF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792"/>
              <a:ext cx="9" cy="13"/>
            </a:xfrm>
            <a:custGeom>
              <a:avLst/>
              <a:gdLst>
                <a:gd name="T0" fmla="*/ 2 w 9"/>
                <a:gd name="T1" fmla="*/ 3 h 12"/>
                <a:gd name="T2" fmla="*/ 8 w 9"/>
                <a:gd name="T3" fmla="*/ 10 h 12"/>
                <a:gd name="T4" fmla="*/ 0 w 9"/>
                <a:gd name="T5" fmla="*/ 15 h 12"/>
                <a:gd name="T6" fmla="*/ 6 w 9"/>
                <a:gd name="T7" fmla="*/ 10 h 12"/>
                <a:gd name="T8" fmla="*/ 2 w 9"/>
                <a:gd name="T9" fmla="*/ 2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"/>
                <a:gd name="T16" fmla="*/ 0 h 12"/>
                <a:gd name="T17" fmla="*/ 9 w 9"/>
                <a:gd name="T18" fmla="*/ 12 h 1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" h="12">
                  <a:moveTo>
                    <a:pt x="2" y="3"/>
                  </a:moveTo>
                  <a:cubicBezTo>
                    <a:pt x="5" y="0"/>
                    <a:pt x="9" y="3"/>
                    <a:pt x="8" y="7"/>
                  </a:cubicBezTo>
                  <a:cubicBezTo>
                    <a:pt x="7" y="10"/>
                    <a:pt x="3" y="12"/>
                    <a:pt x="0" y="12"/>
                  </a:cubicBezTo>
                  <a:cubicBezTo>
                    <a:pt x="2" y="11"/>
                    <a:pt x="6" y="9"/>
                    <a:pt x="6" y="7"/>
                  </a:cubicBezTo>
                  <a:cubicBezTo>
                    <a:pt x="6" y="3"/>
                    <a:pt x="2" y="6"/>
                    <a:pt x="2" y="2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8" name="Freeform 83">
              <a:extLst>
                <a:ext uri="{FF2B5EF4-FFF2-40B4-BE49-F238E27FC236}">
                  <a16:creationId xmlns:a16="http://schemas.microsoft.com/office/drawing/2014/main" id="{1B551ABD-6261-450B-9FBD-BEAD00575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779"/>
              <a:ext cx="29" cy="69"/>
            </a:xfrm>
            <a:custGeom>
              <a:avLst/>
              <a:gdLst>
                <a:gd name="T0" fmla="*/ 2 w 28"/>
                <a:gd name="T1" fmla="*/ 0 h 65"/>
                <a:gd name="T2" fmla="*/ 23 w 28"/>
                <a:gd name="T3" fmla="*/ 15 h 65"/>
                <a:gd name="T4" fmla="*/ 21 w 28"/>
                <a:gd name="T5" fmla="*/ 24 h 65"/>
                <a:gd name="T6" fmla="*/ 29 w 28"/>
                <a:gd name="T7" fmla="*/ 32 h 65"/>
                <a:gd name="T8" fmla="*/ 31 w 28"/>
                <a:gd name="T9" fmla="*/ 77 h 65"/>
                <a:gd name="T10" fmla="*/ 21 w 28"/>
                <a:gd name="T11" fmla="*/ 58 h 65"/>
                <a:gd name="T12" fmla="*/ 17 w 28"/>
                <a:gd name="T13" fmla="*/ 37 h 65"/>
                <a:gd name="T14" fmla="*/ 6 w 28"/>
                <a:gd name="T15" fmla="*/ 19 h 65"/>
                <a:gd name="T16" fmla="*/ 2 w 28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5"/>
                <a:gd name="T29" fmla="*/ 28 w 28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5">
                  <a:moveTo>
                    <a:pt x="2" y="0"/>
                  </a:moveTo>
                  <a:cubicBezTo>
                    <a:pt x="2" y="0"/>
                    <a:pt x="15" y="8"/>
                    <a:pt x="20" y="12"/>
                  </a:cubicBezTo>
                  <a:cubicBezTo>
                    <a:pt x="21" y="13"/>
                    <a:pt x="17" y="17"/>
                    <a:pt x="18" y="21"/>
                  </a:cubicBezTo>
                  <a:cubicBezTo>
                    <a:pt x="20" y="24"/>
                    <a:pt x="25" y="23"/>
                    <a:pt x="26" y="26"/>
                  </a:cubicBezTo>
                  <a:cubicBezTo>
                    <a:pt x="27" y="30"/>
                    <a:pt x="19" y="47"/>
                    <a:pt x="28" y="65"/>
                  </a:cubicBezTo>
                  <a:cubicBezTo>
                    <a:pt x="28" y="65"/>
                    <a:pt x="18" y="60"/>
                    <a:pt x="18" y="49"/>
                  </a:cubicBezTo>
                  <a:cubicBezTo>
                    <a:pt x="17" y="37"/>
                    <a:pt x="18" y="36"/>
                    <a:pt x="14" y="31"/>
                  </a:cubicBezTo>
                  <a:cubicBezTo>
                    <a:pt x="9" y="26"/>
                    <a:pt x="5" y="21"/>
                    <a:pt x="6" y="16"/>
                  </a:cubicBezTo>
                  <a:cubicBezTo>
                    <a:pt x="6" y="12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EFD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9" name="Freeform 84">
              <a:extLst>
                <a:ext uri="{FF2B5EF4-FFF2-40B4-BE49-F238E27FC236}">
                  <a16:creationId xmlns:a16="http://schemas.microsoft.com/office/drawing/2014/main" id="{0E5541F0-4795-4278-B18D-D685163F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779"/>
              <a:ext cx="29" cy="69"/>
            </a:xfrm>
            <a:custGeom>
              <a:avLst/>
              <a:gdLst>
                <a:gd name="T0" fmla="*/ 2 w 28"/>
                <a:gd name="T1" fmla="*/ 0 h 65"/>
                <a:gd name="T2" fmla="*/ 23 w 28"/>
                <a:gd name="T3" fmla="*/ 15 h 65"/>
                <a:gd name="T4" fmla="*/ 21 w 28"/>
                <a:gd name="T5" fmla="*/ 24 h 65"/>
                <a:gd name="T6" fmla="*/ 29 w 28"/>
                <a:gd name="T7" fmla="*/ 32 h 65"/>
                <a:gd name="T8" fmla="*/ 31 w 28"/>
                <a:gd name="T9" fmla="*/ 77 h 65"/>
                <a:gd name="T10" fmla="*/ 21 w 28"/>
                <a:gd name="T11" fmla="*/ 58 h 65"/>
                <a:gd name="T12" fmla="*/ 17 w 28"/>
                <a:gd name="T13" fmla="*/ 37 h 65"/>
                <a:gd name="T14" fmla="*/ 6 w 28"/>
                <a:gd name="T15" fmla="*/ 19 h 65"/>
                <a:gd name="T16" fmla="*/ 2 w 28"/>
                <a:gd name="T17" fmla="*/ 0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8"/>
                <a:gd name="T28" fmla="*/ 0 h 65"/>
                <a:gd name="T29" fmla="*/ 28 w 28"/>
                <a:gd name="T30" fmla="*/ 65 h 6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8" h="65">
                  <a:moveTo>
                    <a:pt x="2" y="0"/>
                  </a:moveTo>
                  <a:cubicBezTo>
                    <a:pt x="2" y="0"/>
                    <a:pt x="15" y="8"/>
                    <a:pt x="20" y="12"/>
                  </a:cubicBezTo>
                  <a:cubicBezTo>
                    <a:pt x="21" y="13"/>
                    <a:pt x="17" y="17"/>
                    <a:pt x="18" y="21"/>
                  </a:cubicBezTo>
                  <a:cubicBezTo>
                    <a:pt x="20" y="24"/>
                    <a:pt x="25" y="23"/>
                    <a:pt x="26" y="26"/>
                  </a:cubicBezTo>
                  <a:cubicBezTo>
                    <a:pt x="27" y="30"/>
                    <a:pt x="19" y="47"/>
                    <a:pt x="28" y="65"/>
                  </a:cubicBezTo>
                  <a:cubicBezTo>
                    <a:pt x="28" y="65"/>
                    <a:pt x="18" y="60"/>
                    <a:pt x="18" y="49"/>
                  </a:cubicBezTo>
                  <a:cubicBezTo>
                    <a:pt x="17" y="37"/>
                    <a:pt x="18" y="36"/>
                    <a:pt x="14" y="31"/>
                  </a:cubicBezTo>
                  <a:cubicBezTo>
                    <a:pt x="9" y="26"/>
                    <a:pt x="5" y="21"/>
                    <a:pt x="6" y="16"/>
                  </a:cubicBezTo>
                  <a:cubicBezTo>
                    <a:pt x="6" y="12"/>
                    <a:pt x="0" y="2"/>
                    <a:pt x="2" y="0"/>
                  </a:cubicBez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85">
              <a:extLst>
                <a:ext uri="{FF2B5EF4-FFF2-40B4-BE49-F238E27FC236}">
                  <a16:creationId xmlns:a16="http://schemas.microsoft.com/office/drawing/2014/main" id="{92AFC6EC-235D-4CC6-BB75-C84970200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786"/>
              <a:ext cx="29" cy="54"/>
            </a:xfrm>
            <a:custGeom>
              <a:avLst/>
              <a:gdLst>
                <a:gd name="T0" fmla="*/ 13 w 27"/>
                <a:gd name="T1" fmla="*/ 0 h 51"/>
                <a:gd name="T2" fmla="*/ 4 w 27"/>
                <a:gd name="T3" fmla="*/ 21 h 51"/>
                <a:gd name="T4" fmla="*/ 33 w 27"/>
                <a:gd name="T5" fmla="*/ 60 h 51"/>
                <a:gd name="T6" fmla="*/ 0 60000 65536"/>
                <a:gd name="T7" fmla="*/ 0 60000 65536"/>
                <a:gd name="T8" fmla="*/ 0 60000 65536"/>
                <a:gd name="T9" fmla="*/ 0 w 27"/>
                <a:gd name="T10" fmla="*/ 0 h 51"/>
                <a:gd name="T11" fmla="*/ 27 w 27"/>
                <a:gd name="T12" fmla="*/ 51 h 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7" h="51">
                  <a:moveTo>
                    <a:pt x="10" y="0"/>
                  </a:moveTo>
                  <a:cubicBezTo>
                    <a:pt x="10" y="0"/>
                    <a:pt x="0" y="4"/>
                    <a:pt x="4" y="18"/>
                  </a:cubicBezTo>
                  <a:cubicBezTo>
                    <a:pt x="8" y="33"/>
                    <a:pt x="14" y="46"/>
                    <a:pt x="27" y="51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Freeform 86">
              <a:extLst>
                <a:ext uri="{FF2B5EF4-FFF2-40B4-BE49-F238E27FC236}">
                  <a16:creationId xmlns:a16="http://schemas.microsoft.com/office/drawing/2014/main" id="{FDD1EA76-84F2-401F-BFE8-A271D83C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804"/>
              <a:ext cx="564" cy="372"/>
            </a:xfrm>
            <a:custGeom>
              <a:avLst/>
              <a:gdLst>
                <a:gd name="T0" fmla="*/ 462 w 533"/>
                <a:gd name="T1" fmla="*/ 63 h 351"/>
                <a:gd name="T2" fmla="*/ 413 w 533"/>
                <a:gd name="T3" fmla="*/ 28 h 351"/>
                <a:gd name="T4" fmla="*/ 349 w 533"/>
                <a:gd name="T5" fmla="*/ 16 h 351"/>
                <a:gd name="T6" fmla="*/ 284 w 533"/>
                <a:gd name="T7" fmla="*/ 35 h 351"/>
                <a:gd name="T8" fmla="*/ 206 w 533"/>
                <a:gd name="T9" fmla="*/ 8 h 351"/>
                <a:gd name="T10" fmla="*/ 113 w 533"/>
                <a:gd name="T11" fmla="*/ 19 h 351"/>
                <a:gd name="T12" fmla="*/ 71 w 533"/>
                <a:gd name="T13" fmla="*/ 68 h 351"/>
                <a:gd name="T14" fmla="*/ 0 w 533"/>
                <a:gd name="T15" fmla="*/ 123 h 351"/>
                <a:gd name="T16" fmla="*/ 114 w 533"/>
                <a:gd name="T17" fmla="*/ 410 h 351"/>
                <a:gd name="T18" fmla="*/ 204 w 533"/>
                <a:gd name="T19" fmla="*/ 412 h 351"/>
                <a:gd name="T20" fmla="*/ 291 w 533"/>
                <a:gd name="T21" fmla="*/ 393 h 351"/>
                <a:gd name="T22" fmla="*/ 368 w 533"/>
                <a:gd name="T23" fmla="*/ 382 h 351"/>
                <a:gd name="T24" fmla="*/ 511 w 533"/>
                <a:gd name="T25" fmla="*/ 341 h 351"/>
                <a:gd name="T26" fmla="*/ 582 w 533"/>
                <a:gd name="T27" fmla="*/ 282 h 351"/>
                <a:gd name="T28" fmla="*/ 626 w 533"/>
                <a:gd name="T29" fmla="*/ 226 h 351"/>
                <a:gd name="T30" fmla="*/ 632 w 533"/>
                <a:gd name="T31" fmla="*/ 182 h 351"/>
                <a:gd name="T32" fmla="*/ 599 w 533"/>
                <a:gd name="T33" fmla="*/ 183 h 351"/>
                <a:gd name="T34" fmla="*/ 546 w 533"/>
                <a:gd name="T35" fmla="*/ 163 h 351"/>
                <a:gd name="T36" fmla="*/ 503 w 533"/>
                <a:gd name="T37" fmla="*/ 162 h 351"/>
                <a:gd name="T38" fmla="*/ 470 w 533"/>
                <a:gd name="T39" fmla="*/ 142 h 351"/>
                <a:gd name="T40" fmla="*/ 437 w 533"/>
                <a:gd name="T41" fmla="*/ 111 h 351"/>
                <a:gd name="T42" fmla="*/ 462 w 533"/>
                <a:gd name="T43" fmla="*/ 63 h 3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3"/>
                <a:gd name="T67" fmla="*/ 0 h 351"/>
                <a:gd name="T68" fmla="*/ 533 w 533"/>
                <a:gd name="T69" fmla="*/ 351 h 35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3" h="351">
                  <a:moveTo>
                    <a:pt x="390" y="53"/>
                  </a:moveTo>
                  <a:cubicBezTo>
                    <a:pt x="390" y="53"/>
                    <a:pt x="361" y="29"/>
                    <a:pt x="349" y="24"/>
                  </a:cubicBezTo>
                  <a:cubicBezTo>
                    <a:pt x="338" y="18"/>
                    <a:pt x="322" y="7"/>
                    <a:pt x="295" y="13"/>
                  </a:cubicBezTo>
                  <a:cubicBezTo>
                    <a:pt x="269" y="19"/>
                    <a:pt x="245" y="31"/>
                    <a:pt x="239" y="29"/>
                  </a:cubicBezTo>
                  <a:cubicBezTo>
                    <a:pt x="239" y="29"/>
                    <a:pt x="186" y="11"/>
                    <a:pt x="174" y="8"/>
                  </a:cubicBezTo>
                  <a:cubicBezTo>
                    <a:pt x="163" y="6"/>
                    <a:pt x="116" y="0"/>
                    <a:pt x="95" y="16"/>
                  </a:cubicBezTo>
                  <a:cubicBezTo>
                    <a:pt x="74" y="32"/>
                    <a:pt x="64" y="49"/>
                    <a:pt x="60" y="57"/>
                  </a:cubicBezTo>
                  <a:cubicBezTo>
                    <a:pt x="56" y="65"/>
                    <a:pt x="49" y="91"/>
                    <a:pt x="0" y="103"/>
                  </a:cubicBezTo>
                  <a:cubicBezTo>
                    <a:pt x="96" y="344"/>
                    <a:pt x="96" y="344"/>
                    <a:pt x="96" y="344"/>
                  </a:cubicBezTo>
                  <a:cubicBezTo>
                    <a:pt x="96" y="344"/>
                    <a:pt x="152" y="351"/>
                    <a:pt x="172" y="346"/>
                  </a:cubicBezTo>
                  <a:cubicBezTo>
                    <a:pt x="192" y="342"/>
                    <a:pt x="226" y="331"/>
                    <a:pt x="246" y="330"/>
                  </a:cubicBezTo>
                  <a:cubicBezTo>
                    <a:pt x="266" y="330"/>
                    <a:pt x="290" y="320"/>
                    <a:pt x="311" y="321"/>
                  </a:cubicBezTo>
                  <a:cubicBezTo>
                    <a:pt x="332" y="322"/>
                    <a:pt x="406" y="313"/>
                    <a:pt x="431" y="287"/>
                  </a:cubicBezTo>
                  <a:cubicBezTo>
                    <a:pt x="456" y="261"/>
                    <a:pt x="478" y="249"/>
                    <a:pt x="491" y="237"/>
                  </a:cubicBezTo>
                  <a:cubicBezTo>
                    <a:pt x="504" y="225"/>
                    <a:pt x="529" y="210"/>
                    <a:pt x="528" y="190"/>
                  </a:cubicBezTo>
                  <a:cubicBezTo>
                    <a:pt x="528" y="171"/>
                    <a:pt x="533" y="153"/>
                    <a:pt x="533" y="153"/>
                  </a:cubicBezTo>
                  <a:cubicBezTo>
                    <a:pt x="533" y="153"/>
                    <a:pt x="513" y="157"/>
                    <a:pt x="506" y="154"/>
                  </a:cubicBezTo>
                  <a:cubicBezTo>
                    <a:pt x="498" y="150"/>
                    <a:pt x="483" y="138"/>
                    <a:pt x="461" y="137"/>
                  </a:cubicBezTo>
                  <a:cubicBezTo>
                    <a:pt x="439" y="136"/>
                    <a:pt x="424" y="136"/>
                    <a:pt x="424" y="136"/>
                  </a:cubicBezTo>
                  <a:cubicBezTo>
                    <a:pt x="424" y="136"/>
                    <a:pt x="411" y="127"/>
                    <a:pt x="397" y="119"/>
                  </a:cubicBezTo>
                  <a:cubicBezTo>
                    <a:pt x="383" y="111"/>
                    <a:pt x="374" y="107"/>
                    <a:pt x="369" y="93"/>
                  </a:cubicBezTo>
                  <a:cubicBezTo>
                    <a:pt x="364" y="79"/>
                    <a:pt x="362" y="59"/>
                    <a:pt x="390" y="53"/>
                  </a:cubicBezTo>
                  <a:close/>
                </a:path>
              </a:pathLst>
            </a:custGeom>
            <a:solidFill>
              <a:srgbClr val="F4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2" name="Freeform 87">
              <a:extLst>
                <a:ext uri="{FF2B5EF4-FFF2-40B4-BE49-F238E27FC236}">
                  <a16:creationId xmlns:a16="http://schemas.microsoft.com/office/drawing/2014/main" id="{92266165-7BED-45AA-9AAC-1A6C55F13D6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5" y="2804"/>
              <a:ext cx="564" cy="180"/>
            </a:xfrm>
            <a:custGeom>
              <a:avLst/>
              <a:gdLst>
                <a:gd name="T0" fmla="*/ 599 w 533"/>
                <a:gd name="T1" fmla="*/ 183 h 170"/>
                <a:gd name="T2" fmla="*/ 546 w 533"/>
                <a:gd name="T3" fmla="*/ 163 h 170"/>
                <a:gd name="T4" fmla="*/ 503 w 533"/>
                <a:gd name="T5" fmla="*/ 161 h 170"/>
                <a:gd name="T6" fmla="*/ 470 w 533"/>
                <a:gd name="T7" fmla="*/ 141 h 170"/>
                <a:gd name="T8" fmla="*/ 437 w 533"/>
                <a:gd name="T9" fmla="*/ 110 h 170"/>
                <a:gd name="T10" fmla="*/ 435 w 533"/>
                <a:gd name="T11" fmla="*/ 101 h 170"/>
                <a:gd name="T12" fmla="*/ 437 w 533"/>
                <a:gd name="T13" fmla="*/ 126 h 170"/>
                <a:gd name="T14" fmla="*/ 470 w 533"/>
                <a:gd name="T15" fmla="*/ 157 h 170"/>
                <a:gd name="T16" fmla="*/ 503 w 533"/>
                <a:gd name="T17" fmla="*/ 177 h 170"/>
                <a:gd name="T18" fmla="*/ 546 w 533"/>
                <a:gd name="T19" fmla="*/ 178 h 170"/>
                <a:gd name="T20" fmla="*/ 599 w 533"/>
                <a:gd name="T21" fmla="*/ 198 h 170"/>
                <a:gd name="T22" fmla="*/ 629 w 533"/>
                <a:gd name="T23" fmla="*/ 198 h 170"/>
                <a:gd name="T24" fmla="*/ 632 w 533"/>
                <a:gd name="T25" fmla="*/ 182 h 170"/>
                <a:gd name="T26" fmla="*/ 599 w 533"/>
                <a:gd name="T27" fmla="*/ 183 h 170"/>
                <a:gd name="T28" fmla="*/ 462 w 533"/>
                <a:gd name="T29" fmla="*/ 62 h 170"/>
                <a:gd name="T30" fmla="*/ 413 w 533"/>
                <a:gd name="T31" fmla="*/ 28 h 170"/>
                <a:gd name="T32" fmla="*/ 349 w 533"/>
                <a:gd name="T33" fmla="*/ 16 h 170"/>
                <a:gd name="T34" fmla="*/ 284 w 533"/>
                <a:gd name="T35" fmla="*/ 35 h 170"/>
                <a:gd name="T36" fmla="*/ 206 w 533"/>
                <a:gd name="T37" fmla="*/ 8 h 170"/>
                <a:gd name="T38" fmla="*/ 113 w 533"/>
                <a:gd name="T39" fmla="*/ 19 h 170"/>
                <a:gd name="T40" fmla="*/ 71 w 533"/>
                <a:gd name="T41" fmla="*/ 68 h 170"/>
                <a:gd name="T42" fmla="*/ 0 w 533"/>
                <a:gd name="T43" fmla="*/ 122 h 170"/>
                <a:gd name="T44" fmla="*/ 5 w 533"/>
                <a:gd name="T45" fmla="*/ 137 h 170"/>
                <a:gd name="T46" fmla="*/ 71 w 533"/>
                <a:gd name="T47" fmla="*/ 84 h 170"/>
                <a:gd name="T48" fmla="*/ 113 w 533"/>
                <a:gd name="T49" fmla="*/ 35 h 170"/>
                <a:gd name="T50" fmla="*/ 206 w 533"/>
                <a:gd name="T51" fmla="*/ 25 h 170"/>
                <a:gd name="T52" fmla="*/ 284 w 533"/>
                <a:gd name="T53" fmla="*/ 52 h 170"/>
                <a:gd name="T54" fmla="*/ 349 w 533"/>
                <a:gd name="T55" fmla="*/ 32 h 170"/>
                <a:gd name="T56" fmla="*/ 413 w 533"/>
                <a:gd name="T57" fmla="*/ 43 h 170"/>
                <a:gd name="T58" fmla="*/ 449 w 533"/>
                <a:gd name="T59" fmla="*/ 68 h 170"/>
                <a:gd name="T60" fmla="*/ 462 w 533"/>
                <a:gd name="T61" fmla="*/ 62 h 17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33"/>
                <a:gd name="T94" fmla="*/ 0 h 170"/>
                <a:gd name="T95" fmla="*/ 533 w 533"/>
                <a:gd name="T96" fmla="*/ 170 h 17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33" h="170">
                  <a:moveTo>
                    <a:pt x="506" y="154"/>
                  </a:moveTo>
                  <a:cubicBezTo>
                    <a:pt x="498" y="150"/>
                    <a:pt x="483" y="138"/>
                    <a:pt x="461" y="137"/>
                  </a:cubicBezTo>
                  <a:cubicBezTo>
                    <a:pt x="439" y="136"/>
                    <a:pt x="424" y="136"/>
                    <a:pt x="424" y="136"/>
                  </a:cubicBezTo>
                  <a:cubicBezTo>
                    <a:pt x="424" y="136"/>
                    <a:pt x="411" y="127"/>
                    <a:pt x="397" y="119"/>
                  </a:cubicBezTo>
                  <a:cubicBezTo>
                    <a:pt x="383" y="111"/>
                    <a:pt x="374" y="107"/>
                    <a:pt x="369" y="93"/>
                  </a:cubicBezTo>
                  <a:cubicBezTo>
                    <a:pt x="368" y="91"/>
                    <a:pt x="367" y="88"/>
                    <a:pt x="367" y="85"/>
                  </a:cubicBezTo>
                  <a:cubicBezTo>
                    <a:pt x="365" y="92"/>
                    <a:pt x="367" y="100"/>
                    <a:pt x="369" y="106"/>
                  </a:cubicBezTo>
                  <a:cubicBezTo>
                    <a:pt x="374" y="120"/>
                    <a:pt x="383" y="124"/>
                    <a:pt x="397" y="132"/>
                  </a:cubicBezTo>
                  <a:cubicBezTo>
                    <a:pt x="411" y="140"/>
                    <a:pt x="424" y="149"/>
                    <a:pt x="424" y="149"/>
                  </a:cubicBezTo>
                  <a:cubicBezTo>
                    <a:pt x="424" y="149"/>
                    <a:pt x="439" y="149"/>
                    <a:pt x="461" y="150"/>
                  </a:cubicBezTo>
                  <a:cubicBezTo>
                    <a:pt x="483" y="152"/>
                    <a:pt x="498" y="164"/>
                    <a:pt x="506" y="167"/>
                  </a:cubicBezTo>
                  <a:cubicBezTo>
                    <a:pt x="511" y="170"/>
                    <a:pt x="524" y="168"/>
                    <a:pt x="530" y="167"/>
                  </a:cubicBezTo>
                  <a:cubicBezTo>
                    <a:pt x="531" y="159"/>
                    <a:pt x="533" y="153"/>
                    <a:pt x="533" y="153"/>
                  </a:cubicBezTo>
                  <a:cubicBezTo>
                    <a:pt x="533" y="153"/>
                    <a:pt x="513" y="157"/>
                    <a:pt x="506" y="154"/>
                  </a:cubicBezTo>
                  <a:close/>
                  <a:moveTo>
                    <a:pt x="390" y="53"/>
                  </a:moveTo>
                  <a:cubicBezTo>
                    <a:pt x="390" y="53"/>
                    <a:pt x="361" y="29"/>
                    <a:pt x="349" y="24"/>
                  </a:cubicBezTo>
                  <a:cubicBezTo>
                    <a:pt x="338" y="18"/>
                    <a:pt x="322" y="7"/>
                    <a:pt x="295" y="13"/>
                  </a:cubicBezTo>
                  <a:cubicBezTo>
                    <a:pt x="269" y="19"/>
                    <a:pt x="245" y="31"/>
                    <a:pt x="239" y="29"/>
                  </a:cubicBezTo>
                  <a:cubicBezTo>
                    <a:pt x="239" y="29"/>
                    <a:pt x="186" y="11"/>
                    <a:pt x="174" y="8"/>
                  </a:cubicBezTo>
                  <a:cubicBezTo>
                    <a:pt x="163" y="6"/>
                    <a:pt x="116" y="0"/>
                    <a:pt x="95" y="16"/>
                  </a:cubicBezTo>
                  <a:cubicBezTo>
                    <a:pt x="74" y="32"/>
                    <a:pt x="64" y="49"/>
                    <a:pt x="60" y="57"/>
                  </a:cubicBezTo>
                  <a:cubicBezTo>
                    <a:pt x="56" y="65"/>
                    <a:pt x="49" y="91"/>
                    <a:pt x="0" y="103"/>
                  </a:cubicBezTo>
                  <a:cubicBezTo>
                    <a:pt x="5" y="115"/>
                    <a:pt x="5" y="115"/>
                    <a:pt x="5" y="115"/>
                  </a:cubicBezTo>
                  <a:cubicBezTo>
                    <a:pt x="50" y="102"/>
                    <a:pt x="56" y="78"/>
                    <a:pt x="60" y="71"/>
                  </a:cubicBezTo>
                  <a:cubicBezTo>
                    <a:pt x="64" y="63"/>
                    <a:pt x="74" y="45"/>
                    <a:pt x="95" y="29"/>
                  </a:cubicBezTo>
                  <a:cubicBezTo>
                    <a:pt x="116" y="13"/>
                    <a:pt x="163" y="19"/>
                    <a:pt x="174" y="22"/>
                  </a:cubicBezTo>
                  <a:cubicBezTo>
                    <a:pt x="186" y="24"/>
                    <a:pt x="239" y="43"/>
                    <a:pt x="239" y="43"/>
                  </a:cubicBezTo>
                  <a:cubicBezTo>
                    <a:pt x="245" y="44"/>
                    <a:pt x="269" y="33"/>
                    <a:pt x="295" y="26"/>
                  </a:cubicBezTo>
                  <a:cubicBezTo>
                    <a:pt x="322" y="20"/>
                    <a:pt x="338" y="32"/>
                    <a:pt x="349" y="37"/>
                  </a:cubicBezTo>
                  <a:cubicBezTo>
                    <a:pt x="356" y="40"/>
                    <a:pt x="369" y="50"/>
                    <a:pt x="379" y="57"/>
                  </a:cubicBezTo>
                  <a:cubicBezTo>
                    <a:pt x="382" y="56"/>
                    <a:pt x="386" y="54"/>
                    <a:pt x="390" y="53"/>
                  </a:cubicBezTo>
                  <a:close/>
                </a:path>
              </a:pathLst>
            </a:custGeom>
            <a:solidFill>
              <a:srgbClr val="F4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3" name="Freeform 88">
              <a:extLst>
                <a:ext uri="{FF2B5EF4-FFF2-40B4-BE49-F238E27FC236}">
                  <a16:creationId xmlns:a16="http://schemas.microsoft.com/office/drawing/2014/main" id="{C015FB8E-DF28-4A85-99A7-9896A758D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804"/>
              <a:ext cx="564" cy="372"/>
            </a:xfrm>
            <a:custGeom>
              <a:avLst/>
              <a:gdLst>
                <a:gd name="T0" fmla="*/ 462 w 533"/>
                <a:gd name="T1" fmla="*/ 63 h 351"/>
                <a:gd name="T2" fmla="*/ 413 w 533"/>
                <a:gd name="T3" fmla="*/ 28 h 351"/>
                <a:gd name="T4" fmla="*/ 349 w 533"/>
                <a:gd name="T5" fmla="*/ 16 h 351"/>
                <a:gd name="T6" fmla="*/ 284 w 533"/>
                <a:gd name="T7" fmla="*/ 35 h 351"/>
                <a:gd name="T8" fmla="*/ 206 w 533"/>
                <a:gd name="T9" fmla="*/ 8 h 351"/>
                <a:gd name="T10" fmla="*/ 113 w 533"/>
                <a:gd name="T11" fmla="*/ 19 h 351"/>
                <a:gd name="T12" fmla="*/ 71 w 533"/>
                <a:gd name="T13" fmla="*/ 68 h 351"/>
                <a:gd name="T14" fmla="*/ 0 w 533"/>
                <a:gd name="T15" fmla="*/ 123 h 351"/>
                <a:gd name="T16" fmla="*/ 114 w 533"/>
                <a:gd name="T17" fmla="*/ 410 h 351"/>
                <a:gd name="T18" fmla="*/ 204 w 533"/>
                <a:gd name="T19" fmla="*/ 412 h 351"/>
                <a:gd name="T20" fmla="*/ 291 w 533"/>
                <a:gd name="T21" fmla="*/ 393 h 351"/>
                <a:gd name="T22" fmla="*/ 368 w 533"/>
                <a:gd name="T23" fmla="*/ 382 h 351"/>
                <a:gd name="T24" fmla="*/ 511 w 533"/>
                <a:gd name="T25" fmla="*/ 341 h 351"/>
                <a:gd name="T26" fmla="*/ 582 w 533"/>
                <a:gd name="T27" fmla="*/ 282 h 351"/>
                <a:gd name="T28" fmla="*/ 626 w 533"/>
                <a:gd name="T29" fmla="*/ 226 h 351"/>
                <a:gd name="T30" fmla="*/ 632 w 533"/>
                <a:gd name="T31" fmla="*/ 182 h 351"/>
                <a:gd name="T32" fmla="*/ 599 w 533"/>
                <a:gd name="T33" fmla="*/ 183 h 351"/>
                <a:gd name="T34" fmla="*/ 546 w 533"/>
                <a:gd name="T35" fmla="*/ 163 h 351"/>
                <a:gd name="T36" fmla="*/ 503 w 533"/>
                <a:gd name="T37" fmla="*/ 162 h 351"/>
                <a:gd name="T38" fmla="*/ 470 w 533"/>
                <a:gd name="T39" fmla="*/ 142 h 351"/>
                <a:gd name="T40" fmla="*/ 437 w 533"/>
                <a:gd name="T41" fmla="*/ 111 h 351"/>
                <a:gd name="T42" fmla="*/ 462 w 533"/>
                <a:gd name="T43" fmla="*/ 63 h 35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3"/>
                <a:gd name="T67" fmla="*/ 0 h 351"/>
                <a:gd name="T68" fmla="*/ 533 w 533"/>
                <a:gd name="T69" fmla="*/ 351 h 35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3" h="351">
                  <a:moveTo>
                    <a:pt x="390" y="53"/>
                  </a:moveTo>
                  <a:cubicBezTo>
                    <a:pt x="390" y="53"/>
                    <a:pt x="361" y="29"/>
                    <a:pt x="349" y="24"/>
                  </a:cubicBezTo>
                  <a:cubicBezTo>
                    <a:pt x="338" y="18"/>
                    <a:pt x="322" y="7"/>
                    <a:pt x="295" y="13"/>
                  </a:cubicBezTo>
                  <a:cubicBezTo>
                    <a:pt x="269" y="19"/>
                    <a:pt x="245" y="31"/>
                    <a:pt x="239" y="29"/>
                  </a:cubicBezTo>
                  <a:cubicBezTo>
                    <a:pt x="239" y="29"/>
                    <a:pt x="186" y="11"/>
                    <a:pt x="174" y="8"/>
                  </a:cubicBezTo>
                  <a:cubicBezTo>
                    <a:pt x="163" y="6"/>
                    <a:pt x="116" y="0"/>
                    <a:pt x="95" y="16"/>
                  </a:cubicBezTo>
                  <a:cubicBezTo>
                    <a:pt x="74" y="32"/>
                    <a:pt x="64" y="49"/>
                    <a:pt x="60" y="57"/>
                  </a:cubicBezTo>
                  <a:cubicBezTo>
                    <a:pt x="56" y="65"/>
                    <a:pt x="49" y="91"/>
                    <a:pt x="0" y="103"/>
                  </a:cubicBezTo>
                  <a:cubicBezTo>
                    <a:pt x="96" y="344"/>
                    <a:pt x="96" y="344"/>
                    <a:pt x="96" y="344"/>
                  </a:cubicBezTo>
                  <a:cubicBezTo>
                    <a:pt x="96" y="344"/>
                    <a:pt x="152" y="351"/>
                    <a:pt x="172" y="346"/>
                  </a:cubicBezTo>
                  <a:cubicBezTo>
                    <a:pt x="192" y="342"/>
                    <a:pt x="226" y="331"/>
                    <a:pt x="246" y="330"/>
                  </a:cubicBezTo>
                  <a:cubicBezTo>
                    <a:pt x="266" y="330"/>
                    <a:pt x="290" y="320"/>
                    <a:pt x="311" y="321"/>
                  </a:cubicBezTo>
                  <a:cubicBezTo>
                    <a:pt x="332" y="322"/>
                    <a:pt x="406" y="313"/>
                    <a:pt x="431" y="287"/>
                  </a:cubicBezTo>
                  <a:cubicBezTo>
                    <a:pt x="456" y="261"/>
                    <a:pt x="478" y="249"/>
                    <a:pt x="491" y="237"/>
                  </a:cubicBezTo>
                  <a:cubicBezTo>
                    <a:pt x="504" y="225"/>
                    <a:pt x="529" y="210"/>
                    <a:pt x="528" y="190"/>
                  </a:cubicBezTo>
                  <a:cubicBezTo>
                    <a:pt x="528" y="171"/>
                    <a:pt x="533" y="153"/>
                    <a:pt x="533" y="153"/>
                  </a:cubicBezTo>
                  <a:cubicBezTo>
                    <a:pt x="533" y="153"/>
                    <a:pt x="513" y="157"/>
                    <a:pt x="506" y="154"/>
                  </a:cubicBezTo>
                  <a:cubicBezTo>
                    <a:pt x="498" y="150"/>
                    <a:pt x="483" y="138"/>
                    <a:pt x="461" y="137"/>
                  </a:cubicBezTo>
                  <a:cubicBezTo>
                    <a:pt x="439" y="136"/>
                    <a:pt x="424" y="136"/>
                    <a:pt x="424" y="136"/>
                  </a:cubicBezTo>
                  <a:cubicBezTo>
                    <a:pt x="424" y="136"/>
                    <a:pt x="411" y="127"/>
                    <a:pt x="397" y="119"/>
                  </a:cubicBezTo>
                  <a:cubicBezTo>
                    <a:pt x="383" y="111"/>
                    <a:pt x="374" y="107"/>
                    <a:pt x="369" y="93"/>
                  </a:cubicBezTo>
                  <a:cubicBezTo>
                    <a:pt x="364" y="79"/>
                    <a:pt x="362" y="59"/>
                    <a:pt x="390" y="53"/>
                  </a:cubicBez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4" name="Freeform 89">
              <a:extLst>
                <a:ext uri="{FF2B5EF4-FFF2-40B4-BE49-F238E27FC236}">
                  <a16:creationId xmlns:a16="http://schemas.microsoft.com/office/drawing/2014/main" id="{C559E509-73B8-4684-B551-B390025FC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2975"/>
              <a:ext cx="233" cy="74"/>
            </a:xfrm>
            <a:custGeom>
              <a:avLst/>
              <a:gdLst>
                <a:gd name="T0" fmla="*/ 0 w 220"/>
                <a:gd name="T1" fmla="*/ 79 h 70"/>
                <a:gd name="T2" fmla="*/ 15 w 220"/>
                <a:gd name="T3" fmla="*/ 79 h 70"/>
                <a:gd name="T4" fmla="*/ 28 w 220"/>
                <a:gd name="T5" fmla="*/ 76 h 70"/>
                <a:gd name="T6" fmla="*/ 49 w 220"/>
                <a:gd name="T7" fmla="*/ 75 h 70"/>
                <a:gd name="T8" fmla="*/ 69 w 220"/>
                <a:gd name="T9" fmla="*/ 72 h 70"/>
                <a:gd name="T10" fmla="*/ 120 w 220"/>
                <a:gd name="T11" fmla="*/ 62 h 70"/>
                <a:gd name="T12" fmla="*/ 192 w 220"/>
                <a:gd name="T13" fmla="*/ 34 h 70"/>
                <a:gd name="T14" fmla="*/ 262 w 220"/>
                <a:gd name="T15" fmla="*/ 0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0"/>
                <a:gd name="T25" fmla="*/ 0 h 70"/>
                <a:gd name="T26" fmla="*/ 220 w 220"/>
                <a:gd name="T27" fmla="*/ 70 h 7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0" h="70">
                  <a:moveTo>
                    <a:pt x="0" y="67"/>
                  </a:moveTo>
                  <a:cubicBezTo>
                    <a:pt x="0" y="67"/>
                    <a:pt x="8" y="70"/>
                    <a:pt x="12" y="67"/>
                  </a:cubicBezTo>
                  <a:cubicBezTo>
                    <a:pt x="17" y="64"/>
                    <a:pt x="23" y="58"/>
                    <a:pt x="24" y="64"/>
                  </a:cubicBezTo>
                  <a:cubicBezTo>
                    <a:pt x="26" y="70"/>
                    <a:pt x="33" y="64"/>
                    <a:pt x="41" y="63"/>
                  </a:cubicBezTo>
                  <a:cubicBezTo>
                    <a:pt x="50" y="62"/>
                    <a:pt x="52" y="61"/>
                    <a:pt x="58" y="61"/>
                  </a:cubicBezTo>
                  <a:cubicBezTo>
                    <a:pt x="64" y="61"/>
                    <a:pt x="77" y="66"/>
                    <a:pt x="101" y="53"/>
                  </a:cubicBezTo>
                  <a:cubicBezTo>
                    <a:pt x="125" y="40"/>
                    <a:pt x="143" y="36"/>
                    <a:pt x="161" y="28"/>
                  </a:cubicBezTo>
                  <a:cubicBezTo>
                    <a:pt x="179" y="20"/>
                    <a:pt x="220" y="0"/>
                    <a:pt x="22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5" name="Freeform 90">
              <a:extLst>
                <a:ext uri="{FF2B5EF4-FFF2-40B4-BE49-F238E27FC236}">
                  <a16:creationId xmlns:a16="http://schemas.microsoft.com/office/drawing/2014/main" id="{8057B66D-DA90-4ED1-9EC0-3297EE550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2842"/>
              <a:ext cx="153" cy="53"/>
            </a:xfrm>
            <a:custGeom>
              <a:avLst/>
              <a:gdLst>
                <a:gd name="T0" fmla="*/ 173 w 144"/>
                <a:gd name="T1" fmla="*/ 23 h 50"/>
                <a:gd name="T2" fmla="*/ 68 w 144"/>
                <a:gd name="T3" fmla="*/ 13 h 50"/>
                <a:gd name="T4" fmla="*/ 0 w 144"/>
                <a:gd name="T5" fmla="*/ 59 h 50"/>
                <a:gd name="T6" fmla="*/ 0 60000 65536"/>
                <a:gd name="T7" fmla="*/ 0 60000 65536"/>
                <a:gd name="T8" fmla="*/ 0 60000 65536"/>
                <a:gd name="T9" fmla="*/ 0 w 144"/>
                <a:gd name="T10" fmla="*/ 0 h 50"/>
                <a:gd name="T11" fmla="*/ 144 w 144"/>
                <a:gd name="T12" fmla="*/ 50 h 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44" h="50">
                  <a:moveTo>
                    <a:pt x="144" y="20"/>
                  </a:moveTo>
                  <a:cubicBezTo>
                    <a:pt x="144" y="20"/>
                    <a:pt x="82" y="0"/>
                    <a:pt x="56" y="10"/>
                  </a:cubicBezTo>
                  <a:cubicBezTo>
                    <a:pt x="31" y="21"/>
                    <a:pt x="17" y="44"/>
                    <a:pt x="0" y="5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6" name="Freeform 91">
              <a:extLst>
                <a:ext uri="{FF2B5EF4-FFF2-40B4-BE49-F238E27FC236}">
                  <a16:creationId xmlns:a16="http://schemas.microsoft.com/office/drawing/2014/main" id="{38A929C0-ED9D-41BF-8F9C-FDB037EAA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899"/>
              <a:ext cx="46" cy="33"/>
            </a:xfrm>
            <a:custGeom>
              <a:avLst/>
              <a:gdLst>
                <a:gd name="T0" fmla="*/ 0 w 43"/>
                <a:gd name="T1" fmla="*/ 0 h 31"/>
                <a:gd name="T2" fmla="*/ 24 w 43"/>
                <a:gd name="T3" fmla="*/ 15 h 31"/>
                <a:gd name="T4" fmla="*/ 52 w 43"/>
                <a:gd name="T5" fmla="*/ 37 h 31"/>
                <a:gd name="T6" fmla="*/ 0 60000 65536"/>
                <a:gd name="T7" fmla="*/ 0 60000 65536"/>
                <a:gd name="T8" fmla="*/ 0 60000 65536"/>
                <a:gd name="T9" fmla="*/ 0 w 43"/>
                <a:gd name="T10" fmla="*/ 0 h 31"/>
                <a:gd name="T11" fmla="*/ 43 w 43"/>
                <a:gd name="T12" fmla="*/ 31 h 3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31">
                  <a:moveTo>
                    <a:pt x="0" y="0"/>
                  </a:moveTo>
                  <a:cubicBezTo>
                    <a:pt x="0" y="0"/>
                    <a:pt x="12" y="5"/>
                    <a:pt x="20" y="12"/>
                  </a:cubicBezTo>
                  <a:cubicBezTo>
                    <a:pt x="32" y="22"/>
                    <a:pt x="43" y="31"/>
                    <a:pt x="43" y="31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7" name="Freeform 92">
              <a:extLst>
                <a:ext uri="{FF2B5EF4-FFF2-40B4-BE49-F238E27FC236}">
                  <a16:creationId xmlns:a16="http://schemas.microsoft.com/office/drawing/2014/main" id="{E6CB2DC4-7989-49DB-BB0D-54EA149B0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2835"/>
              <a:ext cx="79" cy="15"/>
            </a:xfrm>
            <a:custGeom>
              <a:avLst/>
              <a:gdLst>
                <a:gd name="T0" fmla="*/ 0 w 75"/>
                <a:gd name="T1" fmla="*/ 0 h 14"/>
                <a:gd name="T2" fmla="*/ 87 w 75"/>
                <a:gd name="T3" fmla="*/ 17 h 14"/>
                <a:gd name="T4" fmla="*/ 0 60000 65536"/>
                <a:gd name="T5" fmla="*/ 0 60000 65536"/>
                <a:gd name="T6" fmla="*/ 0 w 75"/>
                <a:gd name="T7" fmla="*/ 0 h 14"/>
                <a:gd name="T8" fmla="*/ 75 w 75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5" h="14">
                  <a:moveTo>
                    <a:pt x="0" y="0"/>
                  </a:moveTo>
                  <a:cubicBezTo>
                    <a:pt x="0" y="0"/>
                    <a:pt x="47" y="13"/>
                    <a:pt x="75" y="1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93">
              <a:extLst>
                <a:ext uri="{FF2B5EF4-FFF2-40B4-BE49-F238E27FC236}">
                  <a16:creationId xmlns:a16="http://schemas.microsoft.com/office/drawing/2014/main" id="{38CD149C-75A8-4632-8AE1-690E19C5F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850"/>
              <a:ext cx="30" cy="82"/>
            </a:xfrm>
            <a:custGeom>
              <a:avLst/>
              <a:gdLst>
                <a:gd name="T0" fmla="*/ 34 w 28"/>
                <a:gd name="T1" fmla="*/ 0 h 77"/>
                <a:gd name="T2" fmla="*/ 2 w 28"/>
                <a:gd name="T3" fmla="*/ 42 h 77"/>
                <a:gd name="T4" fmla="*/ 32 w 28"/>
                <a:gd name="T5" fmla="*/ 93 h 77"/>
                <a:gd name="T6" fmla="*/ 0 60000 65536"/>
                <a:gd name="T7" fmla="*/ 0 60000 65536"/>
                <a:gd name="T8" fmla="*/ 0 60000 65536"/>
                <a:gd name="T9" fmla="*/ 0 w 28"/>
                <a:gd name="T10" fmla="*/ 0 h 77"/>
                <a:gd name="T11" fmla="*/ 28 w 28"/>
                <a:gd name="T12" fmla="*/ 77 h 7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" h="77">
                  <a:moveTo>
                    <a:pt x="28" y="0"/>
                  </a:moveTo>
                  <a:cubicBezTo>
                    <a:pt x="28" y="0"/>
                    <a:pt x="0" y="9"/>
                    <a:pt x="2" y="35"/>
                  </a:cubicBezTo>
                  <a:cubicBezTo>
                    <a:pt x="4" y="60"/>
                    <a:pt x="26" y="77"/>
                    <a:pt x="26" y="77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9" name="Freeform 94">
              <a:extLst>
                <a:ext uri="{FF2B5EF4-FFF2-40B4-BE49-F238E27FC236}">
                  <a16:creationId xmlns:a16="http://schemas.microsoft.com/office/drawing/2014/main" id="{5962E180-2CB2-44C3-88DC-AB7AF6DE9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853"/>
              <a:ext cx="6" cy="8"/>
            </a:xfrm>
            <a:custGeom>
              <a:avLst/>
              <a:gdLst>
                <a:gd name="T0" fmla="*/ 0 w 6"/>
                <a:gd name="T1" fmla="*/ 0 h 7"/>
                <a:gd name="T2" fmla="*/ 6 w 6"/>
                <a:gd name="T3" fmla="*/ 10 h 7"/>
                <a:gd name="T4" fmla="*/ 0 60000 65536"/>
                <a:gd name="T5" fmla="*/ 0 60000 65536"/>
                <a:gd name="T6" fmla="*/ 0 w 6"/>
                <a:gd name="T7" fmla="*/ 0 h 7"/>
                <a:gd name="T8" fmla="*/ 6 w 6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7">
                  <a:moveTo>
                    <a:pt x="0" y="0"/>
                  </a:moveTo>
                  <a:cubicBezTo>
                    <a:pt x="2" y="2"/>
                    <a:pt x="4" y="4"/>
                    <a:pt x="6" y="7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0" name="Freeform 95">
              <a:extLst>
                <a:ext uri="{FF2B5EF4-FFF2-40B4-BE49-F238E27FC236}">
                  <a16:creationId xmlns:a16="http://schemas.microsoft.com/office/drawing/2014/main" id="{44B2C467-E43A-4B41-9FE7-A04B44CE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859"/>
              <a:ext cx="6" cy="5"/>
            </a:xfrm>
            <a:custGeom>
              <a:avLst/>
              <a:gdLst>
                <a:gd name="T0" fmla="*/ 0 w 5"/>
                <a:gd name="T1" fmla="*/ 0 h 5"/>
                <a:gd name="T2" fmla="*/ 8 w 5"/>
                <a:gd name="T3" fmla="*/ 5 h 5"/>
                <a:gd name="T4" fmla="*/ 0 60000 65536"/>
                <a:gd name="T5" fmla="*/ 0 60000 65536"/>
                <a:gd name="T6" fmla="*/ 0 w 5"/>
                <a:gd name="T7" fmla="*/ 0 h 5"/>
                <a:gd name="T8" fmla="*/ 5 w 5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5">
                  <a:moveTo>
                    <a:pt x="0" y="0"/>
                  </a:moveTo>
                  <a:cubicBezTo>
                    <a:pt x="2" y="2"/>
                    <a:pt x="4" y="3"/>
                    <a:pt x="5" y="5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Freeform 96">
              <a:extLst>
                <a:ext uri="{FF2B5EF4-FFF2-40B4-BE49-F238E27FC236}">
                  <a16:creationId xmlns:a16="http://schemas.microsoft.com/office/drawing/2014/main" id="{4EAA8F38-5021-4025-A00C-1E31EC651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865"/>
              <a:ext cx="7" cy="4"/>
            </a:xfrm>
            <a:custGeom>
              <a:avLst/>
              <a:gdLst>
                <a:gd name="T0" fmla="*/ 0 w 6"/>
                <a:gd name="T1" fmla="*/ 0 h 4"/>
                <a:gd name="T2" fmla="*/ 9 w 6"/>
                <a:gd name="T3" fmla="*/ 4 h 4"/>
                <a:gd name="T4" fmla="*/ 0 60000 65536"/>
                <a:gd name="T5" fmla="*/ 0 60000 65536"/>
                <a:gd name="T6" fmla="*/ 0 w 6"/>
                <a:gd name="T7" fmla="*/ 0 h 4"/>
                <a:gd name="T8" fmla="*/ 6 w 6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4">
                  <a:moveTo>
                    <a:pt x="0" y="0"/>
                  </a:moveTo>
                  <a:cubicBezTo>
                    <a:pt x="2" y="1"/>
                    <a:pt x="4" y="2"/>
                    <a:pt x="6" y="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2" name="Freeform 97">
              <a:extLst>
                <a:ext uri="{FF2B5EF4-FFF2-40B4-BE49-F238E27FC236}">
                  <a16:creationId xmlns:a16="http://schemas.microsoft.com/office/drawing/2014/main" id="{1A153E22-BC5C-4C07-B181-72B9684C0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871"/>
              <a:ext cx="8" cy="4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7 h 3"/>
                <a:gd name="T4" fmla="*/ 0 60000 65536"/>
                <a:gd name="T5" fmla="*/ 0 60000 65536"/>
                <a:gd name="T6" fmla="*/ 0 w 8"/>
                <a:gd name="T7" fmla="*/ 0 h 3"/>
                <a:gd name="T8" fmla="*/ 8 w 8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3">
                  <a:moveTo>
                    <a:pt x="0" y="0"/>
                  </a:moveTo>
                  <a:cubicBezTo>
                    <a:pt x="3" y="1"/>
                    <a:pt x="5" y="2"/>
                    <a:pt x="8" y="3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98">
              <a:extLst>
                <a:ext uri="{FF2B5EF4-FFF2-40B4-BE49-F238E27FC236}">
                  <a16:creationId xmlns:a16="http://schemas.microsoft.com/office/drawing/2014/main" id="{A29FC394-4C5C-454B-9643-364A4BA9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" y="2882"/>
              <a:ext cx="6" cy="1"/>
            </a:xfrm>
            <a:custGeom>
              <a:avLst/>
              <a:gdLst>
                <a:gd name="T0" fmla="*/ 0 w 6"/>
                <a:gd name="T1" fmla="*/ 0 h 1"/>
                <a:gd name="T2" fmla="*/ 6 w 6"/>
                <a:gd name="T3" fmla="*/ 0 h 1"/>
                <a:gd name="T4" fmla="*/ 0 60000 65536"/>
                <a:gd name="T5" fmla="*/ 0 60000 65536"/>
                <a:gd name="T6" fmla="*/ 0 w 6"/>
                <a:gd name="T7" fmla="*/ 0 h 1"/>
                <a:gd name="T8" fmla="*/ 6 w 6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Freeform 99">
              <a:extLst>
                <a:ext uri="{FF2B5EF4-FFF2-40B4-BE49-F238E27FC236}">
                  <a16:creationId xmlns:a16="http://schemas.microsoft.com/office/drawing/2014/main" id="{F30058A8-5BCA-47EE-9977-49FD4809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2890"/>
              <a:ext cx="10" cy="1"/>
            </a:xfrm>
            <a:custGeom>
              <a:avLst/>
              <a:gdLst>
                <a:gd name="T0" fmla="*/ 10 w 10"/>
                <a:gd name="T1" fmla="*/ 0 h 1"/>
                <a:gd name="T2" fmla="*/ 0 w 10"/>
                <a:gd name="T3" fmla="*/ 0 h 1"/>
                <a:gd name="T4" fmla="*/ 0 60000 65536"/>
                <a:gd name="T5" fmla="*/ 0 60000 65536"/>
                <a:gd name="T6" fmla="*/ 0 w 10"/>
                <a:gd name="T7" fmla="*/ 0 h 1"/>
                <a:gd name="T8" fmla="*/ 10 w 10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1">
                  <a:moveTo>
                    <a:pt x="10" y="0"/>
                  </a:move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5" name="Freeform 100">
              <a:extLst>
                <a:ext uri="{FF2B5EF4-FFF2-40B4-BE49-F238E27FC236}">
                  <a16:creationId xmlns:a16="http://schemas.microsoft.com/office/drawing/2014/main" id="{0DEFE16B-85B0-4849-A943-74924763C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6" y="2899"/>
              <a:ext cx="8" cy="2"/>
            </a:xfrm>
            <a:custGeom>
              <a:avLst/>
              <a:gdLst>
                <a:gd name="T0" fmla="*/ 8 w 8"/>
                <a:gd name="T1" fmla="*/ 0 h 2"/>
                <a:gd name="T2" fmla="*/ 0 w 8"/>
                <a:gd name="T3" fmla="*/ 2 h 2"/>
                <a:gd name="T4" fmla="*/ 0 60000 65536"/>
                <a:gd name="T5" fmla="*/ 0 60000 65536"/>
                <a:gd name="T6" fmla="*/ 0 w 8"/>
                <a:gd name="T7" fmla="*/ 0 h 2"/>
                <a:gd name="T8" fmla="*/ 8 w 8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8" h="2">
                  <a:moveTo>
                    <a:pt x="8" y="0"/>
                  </a:moveTo>
                  <a:cubicBezTo>
                    <a:pt x="5" y="1"/>
                    <a:pt x="3" y="2"/>
                    <a:pt x="0" y="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6" name="Freeform 101">
              <a:extLst>
                <a:ext uri="{FF2B5EF4-FFF2-40B4-BE49-F238E27FC236}">
                  <a16:creationId xmlns:a16="http://schemas.microsoft.com/office/drawing/2014/main" id="{9FF0CC06-7701-4E0E-A4B0-966543200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2911"/>
              <a:ext cx="6" cy="2"/>
            </a:xfrm>
            <a:custGeom>
              <a:avLst/>
              <a:gdLst>
                <a:gd name="T0" fmla="*/ 8 w 5"/>
                <a:gd name="T1" fmla="*/ 0 h 2"/>
                <a:gd name="T2" fmla="*/ 0 w 5"/>
                <a:gd name="T3" fmla="*/ 2 h 2"/>
                <a:gd name="T4" fmla="*/ 0 60000 65536"/>
                <a:gd name="T5" fmla="*/ 0 60000 65536"/>
                <a:gd name="T6" fmla="*/ 0 w 5"/>
                <a:gd name="T7" fmla="*/ 0 h 2"/>
                <a:gd name="T8" fmla="*/ 5 w 5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">
                  <a:moveTo>
                    <a:pt x="5" y="0"/>
                  </a:moveTo>
                  <a:cubicBezTo>
                    <a:pt x="4" y="1"/>
                    <a:pt x="2" y="2"/>
                    <a:pt x="0" y="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7" name="Freeform 102">
              <a:extLst>
                <a:ext uri="{FF2B5EF4-FFF2-40B4-BE49-F238E27FC236}">
                  <a16:creationId xmlns:a16="http://schemas.microsoft.com/office/drawing/2014/main" id="{C6642D12-8227-41A1-8DB0-C60BA5F0B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918"/>
              <a:ext cx="6" cy="4"/>
            </a:xfrm>
            <a:custGeom>
              <a:avLst/>
              <a:gdLst>
                <a:gd name="T0" fmla="*/ 6 w 6"/>
                <a:gd name="T1" fmla="*/ 0 h 4"/>
                <a:gd name="T2" fmla="*/ 0 w 6"/>
                <a:gd name="T3" fmla="*/ 4 h 4"/>
                <a:gd name="T4" fmla="*/ 0 60000 65536"/>
                <a:gd name="T5" fmla="*/ 0 60000 65536"/>
                <a:gd name="T6" fmla="*/ 0 w 6"/>
                <a:gd name="T7" fmla="*/ 0 h 4"/>
                <a:gd name="T8" fmla="*/ 6 w 6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4">
                  <a:moveTo>
                    <a:pt x="6" y="0"/>
                  </a:moveTo>
                  <a:cubicBezTo>
                    <a:pt x="5" y="1"/>
                    <a:pt x="2" y="3"/>
                    <a:pt x="0" y="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8" name="Freeform 103">
              <a:extLst>
                <a:ext uri="{FF2B5EF4-FFF2-40B4-BE49-F238E27FC236}">
                  <a16:creationId xmlns:a16="http://schemas.microsoft.com/office/drawing/2014/main" id="{86CC593F-2DEA-4EE0-AB14-71FDF8845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927"/>
              <a:ext cx="6" cy="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60000 65536"/>
                <a:gd name="T5" fmla="*/ 0 60000 65536"/>
                <a:gd name="T6" fmla="*/ 0 w 6"/>
                <a:gd name="T7" fmla="*/ 0 h 5"/>
                <a:gd name="T8" fmla="*/ 6 w 6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5">
                  <a:moveTo>
                    <a:pt x="6" y="0"/>
                  </a:moveTo>
                  <a:cubicBezTo>
                    <a:pt x="4" y="0"/>
                    <a:pt x="1" y="4"/>
                    <a:pt x="0" y="5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9" name="Freeform 104">
              <a:extLst>
                <a:ext uri="{FF2B5EF4-FFF2-40B4-BE49-F238E27FC236}">
                  <a16:creationId xmlns:a16="http://schemas.microsoft.com/office/drawing/2014/main" id="{704AB10E-E285-4F3C-B075-F835C411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2935"/>
              <a:ext cx="6" cy="5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5 h 5"/>
                <a:gd name="T4" fmla="*/ 0 60000 65536"/>
                <a:gd name="T5" fmla="*/ 0 60000 65536"/>
                <a:gd name="T6" fmla="*/ 0 w 6"/>
                <a:gd name="T7" fmla="*/ 0 h 5"/>
                <a:gd name="T8" fmla="*/ 6 w 6"/>
                <a:gd name="T9" fmla="*/ 5 h 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5">
                  <a:moveTo>
                    <a:pt x="6" y="0"/>
                  </a:moveTo>
                  <a:cubicBezTo>
                    <a:pt x="5" y="2"/>
                    <a:pt x="2" y="4"/>
                    <a:pt x="0" y="5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0" name="Freeform 105">
              <a:extLst>
                <a:ext uri="{FF2B5EF4-FFF2-40B4-BE49-F238E27FC236}">
                  <a16:creationId xmlns:a16="http://schemas.microsoft.com/office/drawing/2014/main" id="{A18C21C9-9C01-4139-B858-E0BDF8E0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941"/>
              <a:ext cx="4" cy="5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8 h 4"/>
                <a:gd name="T4" fmla="*/ 0 60000 65536"/>
                <a:gd name="T5" fmla="*/ 0 60000 65536"/>
                <a:gd name="T6" fmla="*/ 0 w 4"/>
                <a:gd name="T7" fmla="*/ 0 h 4"/>
                <a:gd name="T8" fmla="*/ 4 w 4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4">
                  <a:moveTo>
                    <a:pt x="4" y="0"/>
                  </a:moveTo>
                  <a:cubicBezTo>
                    <a:pt x="3" y="1"/>
                    <a:pt x="1" y="2"/>
                    <a:pt x="0" y="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1" name="Freeform 106">
              <a:extLst>
                <a:ext uri="{FF2B5EF4-FFF2-40B4-BE49-F238E27FC236}">
                  <a16:creationId xmlns:a16="http://schemas.microsoft.com/office/drawing/2014/main" id="{65B50D30-2D3B-4A3A-8437-A082BE65A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948"/>
              <a:ext cx="4" cy="3"/>
            </a:xfrm>
            <a:custGeom>
              <a:avLst/>
              <a:gdLst>
                <a:gd name="T0" fmla="*/ 4 w 4"/>
                <a:gd name="T1" fmla="*/ 1 h 3"/>
                <a:gd name="T2" fmla="*/ 3 w 4"/>
                <a:gd name="T3" fmla="*/ 0 h 3"/>
                <a:gd name="T4" fmla="*/ 0 w 4"/>
                <a:gd name="T5" fmla="*/ 3 h 3"/>
                <a:gd name="T6" fmla="*/ 0 60000 65536"/>
                <a:gd name="T7" fmla="*/ 0 60000 65536"/>
                <a:gd name="T8" fmla="*/ 0 60000 65536"/>
                <a:gd name="T9" fmla="*/ 0 w 4"/>
                <a:gd name="T10" fmla="*/ 0 h 3"/>
                <a:gd name="T11" fmla="*/ 4 w 4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3">
                  <a:moveTo>
                    <a:pt x="4" y="1"/>
                  </a:moveTo>
                  <a:cubicBezTo>
                    <a:pt x="4" y="1"/>
                    <a:pt x="3" y="1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2" name="Freeform 107">
              <a:extLst>
                <a:ext uri="{FF2B5EF4-FFF2-40B4-BE49-F238E27FC236}">
                  <a16:creationId xmlns:a16="http://schemas.microsoft.com/office/drawing/2014/main" id="{8E2A2B8E-C9CB-497A-B657-AD8A4EABD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2948"/>
              <a:ext cx="35" cy="11"/>
            </a:xfrm>
            <a:custGeom>
              <a:avLst/>
              <a:gdLst>
                <a:gd name="T0" fmla="*/ 39 w 33"/>
                <a:gd name="T1" fmla="*/ 0 h 11"/>
                <a:gd name="T2" fmla="*/ 24 w 33"/>
                <a:gd name="T3" fmla="*/ 3 h 11"/>
                <a:gd name="T4" fmla="*/ 0 w 33"/>
                <a:gd name="T5" fmla="*/ 11 h 11"/>
                <a:gd name="T6" fmla="*/ 0 60000 65536"/>
                <a:gd name="T7" fmla="*/ 0 60000 65536"/>
                <a:gd name="T8" fmla="*/ 0 60000 65536"/>
                <a:gd name="T9" fmla="*/ 0 w 33"/>
                <a:gd name="T10" fmla="*/ 0 h 11"/>
                <a:gd name="T11" fmla="*/ 33 w 33"/>
                <a:gd name="T12" fmla="*/ 11 h 1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" h="11">
                  <a:moveTo>
                    <a:pt x="33" y="0"/>
                  </a:moveTo>
                  <a:cubicBezTo>
                    <a:pt x="29" y="0"/>
                    <a:pt x="25" y="2"/>
                    <a:pt x="21" y="3"/>
                  </a:cubicBezTo>
                  <a:cubicBezTo>
                    <a:pt x="14" y="5"/>
                    <a:pt x="8" y="9"/>
                    <a:pt x="0" y="11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3" name="Freeform 108">
              <a:extLst>
                <a:ext uri="{FF2B5EF4-FFF2-40B4-BE49-F238E27FC236}">
                  <a16:creationId xmlns:a16="http://schemas.microsoft.com/office/drawing/2014/main" id="{EBF5FD3F-53E2-46EB-8E55-C8629CC26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" y="2978"/>
              <a:ext cx="4" cy="11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3 h 10"/>
                <a:gd name="T4" fmla="*/ 0 60000 65536"/>
                <a:gd name="T5" fmla="*/ 0 60000 65536"/>
                <a:gd name="T6" fmla="*/ 0 w 4"/>
                <a:gd name="T7" fmla="*/ 0 h 10"/>
                <a:gd name="T8" fmla="*/ 4 w 4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0">
                  <a:moveTo>
                    <a:pt x="0" y="0"/>
                  </a:moveTo>
                  <a:cubicBezTo>
                    <a:pt x="3" y="3"/>
                    <a:pt x="4" y="7"/>
                    <a:pt x="4" y="1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4" name="Freeform 109">
              <a:extLst>
                <a:ext uri="{FF2B5EF4-FFF2-40B4-BE49-F238E27FC236}">
                  <a16:creationId xmlns:a16="http://schemas.microsoft.com/office/drawing/2014/main" id="{6D27F374-105A-40A9-B2E7-371C865FD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2968"/>
              <a:ext cx="1" cy="8"/>
            </a:xfrm>
            <a:custGeom>
              <a:avLst/>
              <a:gdLst>
                <a:gd name="T0" fmla="*/ 0 w 1"/>
                <a:gd name="T1" fmla="*/ 0 h 8"/>
                <a:gd name="T2" fmla="*/ 0 w 1"/>
                <a:gd name="T3" fmla="*/ 8 h 8"/>
                <a:gd name="T4" fmla="*/ 0 60000 65536"/>
                <a:gd name="T5" fmla="*/ 0 60000 65536"/>
                <a:gd name="T6" fmla="*/ 0 w 1"/>
                <a:gd name="T7" fmla="*/ 0 h 8"/>
                <a:gd name="T8" fmla="*/ 1 w 1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110">
              <a:extLst>
                <a:ext uri="{FF2B5EF4-FFF2-40B4-BE49-F238E27FC236}">
                  <a16:creationId xmlns:a16="http://schemas.microsoft.com/office/drawing/2014/main" id="{D61F850D-7570-4F55-B696-5EA1DD051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970"/>
              <a:ext cx="1" cy="4"/>
            </a:xfrm>
            <a:custGeom>
              <a:avLst/>
              <a:gdLst>
                <a:gd name="T0" fmla="*/ 0 w 1"/>
                <a:gd name="T1" fmla="*/ 0 h 4"/>
                <a:gd name="T2" fmla="*/ 0 w 1"/>
                <a:gd name="T3" fmla="*/ 4 h 4"/>
                <a:gd name="T4" fmla="*/ 0 60000 65536"/>
                <a:gd name="T5" fmla="*/ 0 60000 65536"/>
                <a:gd name="T6" fmla="*/ 0 w 1"/>
                <a:gd name="T7" fmla="*/ 0 h 4"/>
                <a:gd name="T8" fmla="*/ 1 w 1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Freeform 111">
              <a:extLst>
                <a:ext uri="{FF2B5EF4-FFF2-40B4-BE49-F238E27FC236}">
                  <a16:creationId xmlns:a16="http://schemas.microsoft.com/office/drawing/2014/main" id="{8DB9A1C2-3A98-44E2-8C64-53751363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10"/>
              <a:ext cx="1753" cy="572"/>
            </a:xfrm>
            <a:custGeom>
              <a:avLst/>
              <a:gdLst>
                <a:gd name="T0" fmla="*/ 226 w 1655"/>
                <a:gd name="T1" fmla="*/ 0 h 540"/>
                <a:gd name="T2" fmla="*/ 177 w 1655"/>
                <a:gd name="T3" fmla="*/ 58 h 540"/>
                <a:gd name="T4" fmla="*/ 149 w 1655"/>
                <a:gd name="T5" fmla="*/ 140 h 540"/>
                <a:gd name="T6" fmla="*/ 76 w 1655"/>
                <a:gd name="T7" fmla="*/ 146 h 540"/>
                <a:gd name="T8" fmla="*/ 0 w 1655"/>
                <a:gd name="T9" fmla="*/ 359 h 540"/>
                <a:gd name="T10" fmla="*/ 664 w 1655"/>
                <a:gd name="T11" fmla="*/ 514 h 540"/>
                <a:gd name="T12" fmla="*/ 1121 w 1655"/>
                <a:gd name="T13" fmla="*/ 566 h 540"/>
                <a:gd name="T14" fmla="*/ 1900 w 1655"/>
                <a:gd name="T15" fmla="*/ 589 h 540"/>
                <a:gd name="T16" fmla="*/ 1948 w 1655"/>
                <a:gd name="T17" fmla="*/ 495 h 540"/>
                <a:gd name="T18" fmla="*/ 1921 w 1655"/>
                <a:gd name="T19" fmla="*/ 289 h 540"/>
                <a:gd name="T20" fmla="*/ 1777 w 1655"/>
                <a:gd name="T21" fmla="*/ 92 h 540"/>
                <a:gd name="T22" fmla="*/ 1671 w 1655"/>
                <a:gd name="T23" fmla="*/ 89 h 540"/>
                <a:gd name="T24" fmla="*/ 1617 w 1655"/>
                <a:gd name="T25" fmla="*/ 108 h 540"/>
                <a:gd name="T26" fmla="*/ 1503 w 1655"/>
                <a:gd name="T27" fmla="*/ 115 h 540"/>
                <a:gd name="T28" fmla="*/ 1365 w 1655"/>
                <a:gd name="T29" fmla="*/ 95 h 540"/>
                <a:gd name="T30" fmla="*/ 1175 w 1655"/>
                <a:gd name="T31" fmla="*/ 91 h 540"/>
                <a:gd name="T32" fmla="*/ 1043 w 1655"/>
                <a:gd name="T33" fmla="*/ 76 h 540"/>
                <a:gd name="T34" fmla="*/ 924 w 1655"/>
                <a:gd name="T35" fmla="*/ 74 h 540"/>
                <a:gd name="T36" fmla="*/ 806 w 1655"/>
                <a:gd name="T37" fmla="*/ 47 h 540"/>
                <a:gd name="T38" fmla="*/ 700 w 1655"/>
                <a:gd name="T39" fmla="*/ 59 h 540"/>
                <a:gd name="T40" fmla="*/ 226 w 1655"/>
                <a:gd name="T41" fmla="*/ 0 h 5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5"/>
                <a:gd name="T64" fmla="*/ 0 h 540"/>
                <a:gd name="T65" fmla="*/ 1655 w 1655"/>
                <a:gd name="T66" fmla="*/ 540 h 5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5" h="540">
                  <a:moveTo>
                    <a:pt x="190" y="0"/>
                  </a:moveTo>
                  <a:cubicBezTo>
                    <a:pt x="190" y="0"/>
                    <a:pt x="152" y="14"/>
                    <a:pt x="149" y="49"/>
                  </a:cubicBezTo>
                  <a:cubicBezTo>
                    <a:pt x="147" y="85"/>
                    <a:pt x="149" y="123"/>
                    <a:pt x="126" y="118"/>
                  </a:cubicBezTo>
                  <a:cubicBezTo>
                    <a:pt x="103" y="113"/>
                    <a:pt x="81" y="98"/>
                    <a:pt x="64" y="123"/>
                  </a:cubicBezTo>
                  <a:cubicBezTo>
                    <a:pt x="46" y="147"/>
                    <a:pt x="6" y="183"/>
                    <a:pt x="0" y="302"/>
                  </a:cubicBezTo>
                  <a:cubicBezTo>
                    <a:pt x="0" y="302"/>
                    <a:pt x="377" y="410"/>
                    <a:pt x="559" y="432"/>
                  </a:cubicBezTo>
                  <a:cubicBezTo>
                    <a:pt x="741" y="454"/>
                    <a:pt x="887" y="458"/>
                    <a:pt x="943" y="476"/>
                  </a:cubicBezTo>
                  <a:cubicBezTo>
                    <a:pt x="999" y="494"/>
                    <a:pt x="1201" y="540"/>
                    <a:pt x="1599" y="496"/>
                  </a:cubicBezTo>
                  <a:cubicBezTo>
                    <a:pt x="1653" y="490"/>
                    <a:pt x="1655" y="476"/>
                    <a:pt x="1639" y="416"/>
                  </a:cubicBezTo>
                  <a:cubicBezTo>
                    <a:pt x="1623" y="356"/>
                    <a:pt x="1619" y="266"/>
                    <a:pt x="1617" y="244"/>
                  </a:cubicBezTo>
                  <a:cubicBezTo>
                    <a:pt x="1615" y="222"/>
                    <a:pt x="1574" y="110"/>
                    <a:pt x="1495" y="77"/>
                  </a:cubicBezTo>
                  <a:cubicBezTo>
                    <a:pt x="1465" y="65"/>
                    <a:pt x="1407" y="75"/>
                    <a:pt x="1407" y="75"/>
                  </a:cubicBezTo>
                  <a:cubicBezTo>
                    <a:pt x="1407" y="75"/>
                    <a:pt x="1382" y="87"/>
                    <a:pt x="1361" y="91"/>
                  </a:cubicBezTo>
                  <a:cubicBezTo>
                    <a:pt x="1341" y="95"/>
                    <a:pt x="1281" y="106"/>
                    <a:pt x="1265" y="97"/>
                  </a:cubicBezTo>
                  <a:cubicBezTo>
                    <a:pt x="1250" y="89"/>
                    <a:pt x="1221" y="66"/>
                    <a:pt x="1149" y="80"/>
                  </a:cubicBezTo>
                  <a:cubicBezTo>
                    <a:pt x="1077" y="94"/>
                    <a:pt x="1014" y="86"/>
                    <a:pt x="988" y="76"/>
                  </a:cubicBezTo>
                  <a:cubicBezTo>
                    <a:pt x="961" y="67"/>
                    <a:pt x="900" y="63"/>
                    <a:pt x="878" y="64"/>
                  </a:cubicBezTo>
                  <a:cubicBezTo>
                    <a:pt x="857" y="66"/>
                    <a:pt x="798" y="71"/>
                    <a:pt x="777" y="62"/>
                  </a:cubicBezTo>
                  <a:cubicBezTo>
                    <a:pt x="756" y="52"/>
                    <a:pt x="712" y="35"/>
                    <a:pt x="678" y="40"/>
                  </a:cubicBezTo>
                  <a:cubicBezTo>
                    <a:pt x="645" y="46"/>
                    <a:pt x="612" y="56"/>
                    <a:pt x="589" y="50"/>
                  </a:cubicBezTo>
                  <a:cubicBezTo>
                    <a:pt x="566" y="43"/>
                    <a:pt x="248" y="20"/>
                    <a:pt x="190" y="0"/>
                  </a:cubicBezTo>
                  <a:close/>
                </a:path>
              </a:pathLst>
            </a:custGeom>
            <a:solidFill>
              <a:srgbClr val="D7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7" name="Freeform 112">
              <a:extLst>
                <a:ext uri="{FF2B5EF4-FFF2-40B4-BE49-F238E27FC236}">
                  <a16:creationId xmlns:a16="http://schemas.microsoft.com/office/drawing/2014/main" id="{FBE95053-7AC7-485F-AEFA-9C2DD8329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2811"/>
              <a:ext cx="1749" cy="507"/>
            </a:xfrm>
            <a:custGeom>
              <a:avLst/>
              <a:gdLst>
                <a:gd name="T0" fmla="*/ 75 w 1651"/>
                <a:gd name="T1" fmla="*/ 194 h 478"/>
                <a:gd name="T2" fmla="*/ 149 w 1651"/>
                <a:gd name="T3" fmla="*/ 189 h 478"/>
                <a:gd name="T4" fmla="*/ 177 w 1651"/>
                <a:gd name="T5" fmla="*/ 106 h 478"/>
                <a:gd name="T6" fmla="*/ 226 w 1651"/>
                <a:gd name="T7" fmla="*/ 48 h 478"/>
                <a:gd name="T8" fmla="*/ 700 w 1651"/>
                <a:gd name="T9" fmla="*/ 107 h 478"/>
                <a:gd name="T10" fmla="*/ 806 w 1651"/>
                <a:gd name="T11" fmla="*/ 97 h 478"/>
                <a:gd name="T12" fmla="*/ 924 w 1651"/>
                <a:gd name="T13" fmla="*/ 122 h 478"/>
                <a:gd name="T14" fmla="*/ 1043 w 1651"/>
                <a:gd name="T15" fmla="*/ 125 h 478"/>
                <a:gd name="T16" fmla="*/ 1175 w 1651"/>
                <a:gd name="T17" fmla="*/ 140 h 478"/>
                <a:gd name="T18" fmla="*/ 1366 w 1651"/>
                <a:gd name="T19" fmla="*/ 143 h 478"/>
                <a:gd name="T20" fmla="*/ 1504 w 1651"/>
                <a:gd name="T21" fmla="*/ 164 h 478"/>
                <a:gd name="T22" fmla="*/ 1619 w 1651"/>
                <a:gd name="T23" fmla="*/ 156 h 478"/>
                <a:gd name="T24" fmla="*/ 1671 w 1651"/>
                <a:gd name="T25" fmla="*/ 137 h 478"/>
                <a:gd name="T26" fmla="*/ 1778 w 1651"/>
                <a:gd name="T27" fmla="*/ 140 h 478"/>
                <a:gd name="T28" fmla="*/ 1923 w 1651"/>
                <a:gd name="T29" fmla="*/ 339 h 478"/>
                <a:gd name="T30" fmla="*/ 1948 w 1651"/>
                <a:gd name="T31" fmla="*/ 545 h 478"/>
                <a:gd name="T32" fmla="*/ 1955 w 1651"/>
                <a:gd name="T33" fmla="*/ 571 h 478"/>
                <a:gd name="T34" fmla="*/ 1948 w 1651"/>
                <a:gd name="T35" fmla="*/ 497 h 478"/>
                <a:gd name="T36" fmla="*/ 1923 w 1651"/>
                <a:gd name="T37" fmla="*/ 293 h 478"/>
                <a:gd name="T38" fmla="*/ 1778 w 1651"/>
                <a:gd name="T39" fmla="*/ 92 h 478"/>
                <a:gd name="T40" fmla="*/ 1671 w 1651"/>
                <a:gd name="T41" fmla="*/ 90 h 478"/>
                <a:gd name="T42" fmla="*/ 1619 w 1651"/>
                <a:gd name="T43" fmla="*/ 109 h 478"/>
                <a:gd name="T44" fmla="*/ 1504 w 1651"/>
                <a:gd name="T45" fmla="*/ 117 h 478"/>
                <a:gd name="T46" fmla="*/ 1366 w 1651"/>
                <a:gd name="T47" fmla="*/ 95 h 478"/>
                <a:gd name="T48" fmla="*/ 1175 w 1651"/>
                <a:gd name="T49" fmla="*/ 92 h 478"/>
                <a:gd name="T50" fmla="*/ 1043 w 1651"/>
                <a:gd name="T51" fmla="*/ 77 h 478"/>
                <a:gd name="T52" fmla="*/ 924 w 1651"/>
                <a:gd name="T53" fmla="*/ 74 h 478"/>
                <a:gd name="T54" fmla="*/ 806 w 1651"/>
                <a:gd name="T55" fmla="*/ 49 h 478"/>
                <a:gd name="T56" fmla="*/ 700 w 1651"/>
                <a:gd name="T57" fmla="*/ 59 h 478"/>
                <a:gd name="T58" fmla="*/ 226 w 1651"/>
                <a:gd name="T59" fmla="*/ 0 h 478"/>
                <a:gd name="T60" fmla="*/ 177 w 1651"/>
                <a:gd name="T61" fmla="*/ 58 h 478"/>
                <a:gd name="T62" fmla="*/ 149 w 1651"/>
                <a:gd name="T63" fmla="*/ 141 h 478"/>
                <a:gd name="T64" fmla="*/ 75 w 1651"/>
                <a:gd name="T65" fmla="*/ 146 h 478"/>
                <a:gd name="T66" fmla="*/ 0 w 1651"/>
                <a:gd name="T67" fmla="*/ 360 h 478"/>
                <a:gd name="T68" fmla="*/ 3 w 1651"/>
                <a:gd name="T69" fmla="*/ 361 h 478"/>
                <a:gd name="T70" fmla="*/ 75 w 1651"/>
                <a:gd name="T71" fmla="*/ 194 h 47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651"/>
                <a:gd name="T109" fmla="*/ 0 h 478"/>
                <a:gd name="T110" fmla="*/ 1651 w 1651"/>
                <a:gd name="T111" fmla="*/ 478 h 47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651" h="478">
                  <a:moveTo>
                    <a:pt x="63" y="163"/>
                  </a:moveTo>
                  <a:cubicBezTo>
                    <a:pt x="81" y="138"/>
                    <a:pt x="103" y="153"/>
                    <a:pt x="126" y="158"/>
                  </a:cubicBezTo>
                  <a:cubicBezTo>
                    <a:pt x="149" y="163"/>
                    <a:pt x="147" y="125"/>
                    <a:pt x="149" y="89"/>
                  </a:cubicBezTo>
                  <a:cubicBezTo>
                    <a:pt x="152" y="54"/>
                    <a:pt x="190" y="40"/>
                    <a:pt x="190" y="40"/>
                  </a:cubicBezTo>
                  <a:cubicBezTo>
                    <a:pt x="248" y="60"/>
                    <a:pt x="566" y="83"/>
                    <a:pt x="589" y="90"/>
                  </a:cubicBezTo>
                  <a:cubicBezTo>
                    <a:pt x="612" y="97"/>
                    <a:pt x="645" y="86"/>
                    <a:pt x="678" y="81"/>
                  </a:cubicBezTo>
                  <a:cubicBezTo>
                    <a:pt x="712" y="75"/>
                    <a:pt x="756" y="93"/>
                    <a:pt x="777" y="102"/>
                  </a:cubicBezTo>
                  <a:cubicBezTo>
                    <a:pt x="798" y="111"/>
                    <a:pt x="857" y="106"/>
                    <a:pt x="878" y="105"/>
                  </a:cubicBezTo>
                  <a:cubicBezTo>
                    <a:pt x="900" y="103"/>
                    <a:pt x="961" y="107"/>
                    <a:pt x="988" y="117"/>
                  </a:cubicBezTo>
                  <a:cubicBezTo>
                    <a:pt x="1014" y="126"/>
                    <a:pt x="1077" y="134"/>
                    <a:pt x="1149" y="120"/>
                  </a:cubicBezTo>
                  <a:cubicBezTo>
                    <a:pt x="1221" y="106"/>
                    <a:pt x="1250" y="129"/>
                    <a:pt x="1265" y="138"/>
                  </a:cubicBezTo>
                  <a:cubicBezTo>
                    <a:pt x="1281" y="146"/>
                    <a:pt x="1340" y="135"/>
                    <a:pt x="1361" y="131"/>
                  </a:cubicBezTo>
                  <a:cubicBezTo>
                    <a:pt x="1382" y="127"/>
                    <a:pt x="1406" y="115"/>
                    <a:pt x="1406" y="115"/>
                  </a:cubicBezTo>
                  <a:cubicBezTo>
                    <a:pt x="1406" y="115"/>
                    <a:pt x="1465" y="105"/>
                    <a:pt x="1495" y="117"/>
                  </a:cubicBezTo>
                  <a:cubicBezTo>
                    <a:pt x="1573" y="150"/>
                    <a:pt x="1615" y="263"/>
                    <a:pt x="1617" y="285"/>
                  </a:cubicBezTo>
                  <a:cubicBezTo>
                    <a:pt x="1619" y="307"/>
                    <a:pt x="1623" y="397"/>
                    <a:pt x="1639" y="457"/>
                  </a:cubicBezTo>
                  <a:cubicBezTo>
                    <a:pt x="1641" y="465"/>
                    <a:pt x="1643" y="472"/>
                    <a:pt x="1644" y="478"/>
                  </a:cubicBezTo>
                  <a:cubicBezTo>
                    <a:pt x="1651" y="467"/>
                    <a:pt x="1647" y="448"/>
                    <a:pt x="1639" y="417"/>
                  </a:cubicBezTo>
                  <a:cubicBezTo>
                    <a:pt x="1623" y="357"/>
                    <a:pt x="1619" y="267"/>
                    <a:pt x="1617" y="245"/>
                  </a:cubicBezTo>
                  <a:cubicBezTo>
                    <a:pt x="1615" y="223"/>
                    <a:pt x="1573" y="110"/>
                    <a:pt x="1495" y="77"/>
                  </a:cubicBezTo>
                  <a:cubicBezTo>
                    <a:pt x="1465" y="65"/>
                    <a:pt x="1406" y="75"/>
                    <a:pt x="1406" y="75"/>
                  </a:cubicBezTo>
                  <a:cubicBezTo>
                    <a:pt x="1406" y="75"/>
                    <a:pt x="1382" y="87"/>
                    <a:pt x="1361" y="91"/>
                  </a:cubicBezTo>
                  <a:cubicBezTo>
                    <a:pt x="1340" y="95"/>
                    <a:pt x="1281" y="106"/>
                    <a:pt x="1265" y="98"/>
                  </a:cubicBezTo>
                  <a:cubicBezTo>
                    <a:pt x="1250" y="89"/>
                    <a:pt x="1221" y="66"/>
                    <a:pt x="1149" y="80"/>
                  </a:cubicBezTo>
                  <a:cubicBezTo>
                    <a:pt x="1077" y="94"/>
                    <a:pt x="1014" y="86"/>
                    <a:pt x="988" y="77"/>
                  </a:cubicBezTo>
                  <a:cubicBezTo>
                    <a:pt x="961" y="67"/>
                    <a:pt x="900" y="63"/>
                    <a:pt x="878" y="65"/>
                  </a:cubicBezTo>
                  <a:cubicBezTo>
                    <a:pt x="857" y="66"/>
                    <a:pt x="798" y="71"/>
                    <a:pt x="777" y="62"/>
                  </a:cubicBezTo>
                  <a:cubicBezTo>
                    <a:pt x="756" y="53"/>
                    <a:pt x="712" y="35"/>
                    <a:pt x="678" y="41"/>
                  </a:cubicBezTo>
                  <a:cubicBezTo>
                    <a:pt x="645" y="46"/>
                    <a:pt x="612" y="57"/>
                    <a:pt x="589" y="50"/>
                  </a:cubicBezTo>
                  <a:cubicBezTo>
                    <a:pt x="566" y="43"/>
                    <a:pt x="248" y="20"/>
                    <a:pt x="190" y="0"/>
                  </a:cubicBezTo>
                  <a:cubicBezTo>
                    <a:pt x="190" y="0"/>
                    <a:pt x="152" y="14"/>
                    <a:pt x="149" y="49"/>
                  </a:cubicBezTo>
                  <a:cubicBezTo>
                    <a:pt x="147" y="85"/>
                    <a:pt x="149" y="123"/>
                    <a:pt x="126" y="118"/>
                  </a:cubicBezTo>
                  <a:cubicBezTo>
                    <a:pt x="103" y="113"/>
                    <a:pt x="81" y="98"/>
                    <a:pt x="63" y="123"/>
                  </a:cubicBezTo>
                  <a:cubicBezTo>
                    <a:pt x="46" y="147"/>
                    <a:pt x="6" y="183"/>
                    <a:pt x="0" y="302"/>
                  </a:cubicBezTo>
                  <a:cubicBezTo>
                    <a:pt x="0" y="302"/>
                    <a:pt x="1" y="302"/>
                    <a:pt x="3" y="303"/>
                  </a:cubicBezTo>
                  <a:cubicBezTo>
                    <a:pt x="15" y="215"/>
                    <a:pt x="48" y="185"/>
                    <a:pt x="63" y="163"/>
                  </a:cubicBezTo>
                  <a:close/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Freeform 113">
              <a:extLst>
                <a:ext uri="{FF2B5EF4-FFF2-40B4-BE49-F238E27FC236}">
                  <a16:creationId xmlns:a16="http://schemas.microsoft.com/office/drawing/2014/main" id="{1FDA6A0B-B257-4F01-BA05-57D2A0667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2810"/>
              <a:ext cx="1753" cy="572"/>
            </a:xfrm>
            <a:custGeom>
              <a:avLst/>
              <a:gdLst>
                <a:gd name="T0" fmla="*/ 226 w 1655"/>
                <a:gd name="T1" fmla="*/ 0 h 540"/>
                <a:gd name="T2" fmla="*/ 177 w 1655"/>
                <a:gd name="T3" fmla="*/ 58 h 540"/>
                <a:gd name="T4" fmla="*/ 149 w 1655"/>
                <a:gd name="T5" fmla="*/ 140 h 540"/>
                <a:gd name="T6" fmla="*/ 76 w 1655"/>
                <a:gd name="T7" fmla="*/ 146 h 540"/>
                <a:gd name="T8" fmla="*/ 0 w 1655"/>
                <a:gd name="T9" fmla="*/ 359 h 540"/>
                <a:gd name="T10" fmla="*/ 664 w 1655"/>
                <a:gd name="T11" fmla="*/ 514 h 540"/>
                <a:gd name="T12" fmla="*/ 1121 w 1655"/>
                <a:gd name="T13" fmla="*/ 566 h 540"/>
                <a:gd name="T14" fmla="*/ 1900 w 1655"/>
                <a:gd name="T15" fmla="*/ 589 h 540"/>
                <a:gd name="T16" fmla="*/ 1948 w 1655"/>
                <a:gd name="T17" fmla="*/ 495 h 540"/>
                <a:gd name="T18" fmla="*/ 1921 w 1655"/>
                <a:gd name="T19" fmla="*/ 289 h 540"/>
                <a:gd name="T20" fmla="*/ 1777 w 1655"/>
                <a:gd name="T21" fmla="*/ 92 h 540"/>
                <a:gd name="T22" fmla="*/ 1671 w 1655"/>
                <a:gd name="T23" fmla="*/ 89 h 540"/>
                <a:gd name="T24" fmla="*/ 1617 w 1655"/>
                <a:gd name="T25" fmla="*/ 108 h 540"/>
                <a:gd name="T26" fmla="*/ 1503 w 1655"/>
                <a:gd name="T27" fmla="*/ 115 h 540"/>
                <a:gd name="T28" fmla="*/ 1365 w 1655"/>
                <a:gd name="T29" fmla="*/ 95 h 540"/>
                <a:gd name="T30" fmla="*/ 1175 w 1655"/>
                <a:gd name="T31" fmla="*/ 91 h 540"/>
                <a:gd name="T32" fmla="*/ 1043 w 1655"/>
                <a:gd name="T33" fmla="*/ 76 h 540"/>
                <a:gd name="T34" fmla="*/ 924 w 1655"/>
                <a:gd name="T35" fmla="*/ 74 h 540"/>
                <a:gd name="T36" fmla="*/ 806 w 1655"/>
                <a:gd name="T37" fmla="*/ 47 h 540"/>
                <a:gd name="T38" fmla="*/ 700 w 1655"/>
                <a:gd name="T39" fmla="*/ 59 h 540"/>
                <a:gd name="T40" fmla="*/ 226 w 1655"/>
                <a:gd name="T41" fmla="*/ 0 h 5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55"/>
                <a:gd name="T64" fmla="*/ 0 h 540"/>
                <a:gd name="T65" fmla="*/ 1655 w 1655"/>
                <a:gd name="T66" fmla="*/ 540 h 5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55" h="540">
                  <a:moveTo>
                    <a:pt x="190" y="0"/>
                  </a:moveTo>
                  <a:cubicBezTo>
                    <a:pt x="190" y="0"/>
                    <a:pt x="152" y="14"/>
                    <a:pt x="149" y="49"/>
                  </a:cubicBezTo>
                  <a:cubicBezTo>
                    <a:pt x="147" y="85"/>
                    <a:pt x="149" y="123"/>
                    <a:pt x="126" y="118"/>
                  </a:cubicBezTo>
                  <a:cubicBezTo>
                    <a:pt x="103" y="113"/>
                    <a:pt x="81" y="98"/>
                    <a:pt x="64" y="123"/>
                  </a:cubicBezTo>
                  <a:cubicBezTo>
                    <a:pt x="46" y="147"/>
                    <a:pt x="6" y="183"/>
                    <a:pt x="0" y="302"/>
                  </a:cubicBezTo>
                  <a:cubicBezTo>
                    <a:pt x="0" y="302"/>
                    <a:pt x="377" y="410"/>
                    <a:pt x="559" y="432"/>
                  </a:cubicBezTo>
                  <a:cubicBezTo>
                    <a:pt x="741" y="454"/>
                    <a:pt x="887" y="458"/>
                    <a:pt x="943" y="476"/>
                  </a:cubicBezTo>
                  <a:cubicBezTo>
                    <a:pt x="999" y="494"/>
                    <a:pt x="1201" y="540"/>
                    <a:pt x="1599" y="496"/>
                  </a:cubicBezTo>
                  <a:cubicBezTo>
                    <a:pt x="1653" y="490"/>
                    <a:pt x="1655" y="476"/>
                    <a:pt x="1639" y="416"/>
                  </a:cubicBezTo>
                  <a:cubicBezTo>
                    <a:pt x="1623" y="356"/>
                    <a:pt x="1619" y="266"/>
                    <a:pt x="1617" y="244"/>
                  </a:cubicBezTo>
                  <a:cubicBezTo>
                    <a:pt x="1615" y="222"/>
                    <a:pt x="1574" y="110"/>
                    <a:pt x="1495" y="77"/>
                  </a:cubicBezTo>
                  <a:cubicBezTo>
                    <a:pt x="1465" y="65"/>
                    <a:pt x="1407" y="75"/>
                    <a:pt x="1407" y="75"/>
                  </a:cubicBezTo>
                  <a:cubicBezTo>
                    <a:pt x="1407" y="75"/>
                    <a:pt x="1382" y="87"/>
                    <a:pt x="1361" y="91"/>
                  </a:cubicBezTo>
                  <a:cubicBezTo>
                    <a:pt x="1341" y="95"/>
                    <a:pt x="1281" y="106"/>
                    <a:pt x="1265" y="97"/>
                  </a:cubicBezTo>
                  <a:cubicBezTo>
                    <a:pt x="1250" y="89"/>
                    <a:pt x="1221" y="66"/>
                    <a:pt x="1149" y="80"/>
                  </a:cubicBezTo>
                  <a:cubicBezTo>
                    <a:pt x="1077" y="94"/>
                    <a:pt x="1014" y="86"/>
                    <a:pt x="988" y="76"/>
                  </a:cubicBezTo>
                  <a:cubicBezTo>
                    <a:pt x="961" y="67"/>
                    <a:pt x="900" y="63"/>
                    <a:pt x="878" y="64"/>
                  </a:cubicBezTo>
                  <a:cubicBezTo>
                    <a:pt x="857" y="66"/>
                    <a:pt x="798" y="71"/>
                    <a:pt x="777" y="62"/>
                  </a:cubicBezTo>
                  <a:cubicBezTo>
                    <a:pt x="756" y="52"/>
                    <a:pt x="712" y="35"/>
                    <a:pt x="678" y="40"/>
                  </a:cubicBezTo>
                  <a:cubicBezTo>
                    <a:pt x="645" y="46"/>
                    <a:pt x="612" y="56"/>
                    <a:pt x="589" y="50"/>
                  </a:cubicBezTo>
                  <a:cubicBezTo>
                    <a:pt x="566" y="43"/>
                    <a:pt x="248" y="20"/>
                    <a:pt x="190" y="0"/>
                  </a:cubicBezTo>
                  <a:close/>
                </a:path>
              </a:pathLst>
            </a:custGeom>
            <a:noFill/>
            <a:ln w="4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9" name="Freeform 114">
              <a:extLst>
                <a:ext uri="{FF2B5EF4-FFF2-40B4-BE49-F238E27FC236}">
                  <a16:creationId xmlns:a16="http://schemas.microsoft.com/office/drawing/2014/main" id="{5434EBDA-0452-488E-9E6E-27C605D1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942"/>
              <a:ext cx="1326" cy="166"/>
            </a:xfrm>
            <a:custGeom>
              <a:avLst/>
              <a:gdLst>
                <a:gd name="T0" fmla="*/ 0 w 1252"/>
                <a:gd name="T1" fmla="*/ 0 h 156"/>
                <a:gd name="T2" fmla="*/ 361 w 1252"/>
                <a:gd name="T3" fmla="*/ 78 h 156"/>
                <a:gd name="T4" fmla="*/ 703 w 1252"/>
                <a:gd name="T5" fmla="*/ 161 h 156"/>
                <a:gd name="T6" fmla="*/ 1023 w 1252"/>
                <a:gd name="T7" fmla="*/ 186 h 156"/>
                <a:gd name="T8" fmla="*/ 1487 w 1252"/>
                <a:gd name="T9" fmla="*/ 188 h 1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2"/>
                <a:gd name="T16" fmla="*/ 0 h 156"/>
                <a:gd name="T17" fmla="*/ 1252 w 1252"/>
                <a:gd name="T18" fmla="*/ 156 h 1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2" h="156">
                  <a:moveTo>
                    <a:pt x="0" y="0"/>
                  </a:moveTo>
                  <a:cubicBezTo>
                    <a:pt x="0" y="0"/>
                    <a:pt x="233" y="40"/>
                    <a:pt x="304" y="65"/>
                  </a:cubicBezTo>
                  <a:cubicBezTo>
                    <a:pt x="376" y="91"/>
                    <a:pt x="532" y="114"/>
                    <a:pt x="592" y="133"/>
                  </a:cubicBezTo>
                  <a:cubicBezTo>
                    <a:pt x="652" y="152"/>
                    <a:pt x="825" y="152"/>
                    <a:pt x="861" y="154"/>
                  </a:cubicBezTo>
                  <a:cubicBezTo>
                    <a:pt x="898" y="156"/>
                    <a:pt x="1213" y="156"/>
                    <a:pt x="1252" y="156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0" name="Freeform 115">
              <a:extLst>
                <a:ext uri="{FF2B5EF4-FFF2-40B4-BE49-F238E27FC236}">
                  <a16:creationId xmlns:a16="http://schemas.microsoft.com/office/drawing/2014/main" id="{2891D9AC-FC0D-4A0A-934C-2B31B2A9B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3132"/>
              <a:ext cx="178" cy="77"/>
            </a:xfrm>
            <a:custGeom>
              <a:avLst/>
              <a:gdLst>
                <a:gd name="T0" fmla="*/ 0 w 168"/>
                <a:gd name="T1" fmla="*/ 4 h 72"/>
                <a:gd name="T2" fmla="*/ 52 w 168"/>
                <a:gd name="T3" fmla="*/ 19 h 72"/>
                <a:gd name="T4" fmla="*/ 200 w 168"/>
                <a:gd name="T5" fmla="*/ 88 h 72"/>
                <a:gd name="T6" fmla="*/ 0 60000 65536"/>
                <a:gd name="T7" fmla="*/ 0 60000 65536"/>
                <a:gd name="T8" fmla="*/ 0 60000 65536"/>
                <a:gd name="T9" fmla="*/ 0 w 168"/>
                <a:gd name="T10" fmla="*/ 0 h 72"/>
                <a:gd name="T11" fmla="*/ 168 w 168"/>
                <a:gd name="T12" fmla="*/ 72 h 7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72">
                  <a:moveTo>
                    <a:pt x="0" y="4"/>
                  </a:moveTo>
                  <a:cubicBezTo>
                    <a:pt x="11" y="0"/>
                    <a:pt x="32" y="12"/>
                    <a:pt x="43" y="16"/>
                  </a:cubicBezTo>
                  <a:cubicBezTo>
                    <a:pt x="87" y="30"/>
                    <a:pt x="129" y="47"/>
                    <a:pt x="168" y="7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1" name="Freeform 116">
              <a:extLst>
                <a:ext uri="{FF2B5EF4-FFF2-40B4-BE49-F238E27FC236}">
                  <a16:creationId xmlns:a16="http://schemas.microsoft.com/office/drawing/2014/main" id="{34390DFF-20CF-4F0A-8709-0653E5A1E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3011"/>
              <a:ext cx="202" cy="48"/>
            </a:xfrm>
            <a:custGeom>
              <a:avLst/>
              <a:gdLst>
                <a:gd name="T0" fmla="*/ 0 w 191"/>
                <a:gd name="T1" fmla="*/ 0 h 45"/>
                <a:gd name="T2" fmla="*/ 226 w 191"/>
                <a:gd name="T3" fmla="*/ 54 h 45"/>
                <a:gd name="T4" fmla="*/ 0 60000 65536"/>
                <a:gd name="T5" fmla="*/ 0 60000 65536"/>
                <a:gd name="T6" fmla="*/ 0 w 191"/>
                <a:gd name="T7" fmla="*/ 0 h 45"/>
                <a:gd name="T8" fmla="*/ 191 w 191"/>
                <a:gd name="T9" fmla="*/ 45 h 4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1" h="45">
                  <a:moveTo>
                    <a:pt x="0" y="0"/>
                  </a:moveTo>
                  <a:cubicBezTo>
                    <a:pt x="56" y="37"/>
                    <a:pt x="126" y="45"/>
                    <a:pt x="191" y="45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2" name="Freeform 117">
              <a:extLst>
                <a:ext uri="{FF2B5EF4-FFF2-40B4-BE49-F238E27FC236}">
                  <a16:creationId xmlns:a16="http://schemas.microsoft.com/office/drawing/2014/main" id="{59CEBCB5-6F44-4BBF-8005-053DCF1EE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967"/>
              <a:ext cx="147" cy="63"/>
            </a:xfrm>
            <a:custGeom>
              <a:avLst/>
              <a:gdLst>
                <a:gd name="T0" fmla="*/ 164 w 139"/>
                <a:gd name="T1" fmla="*/ 69 h 60"/>
                <a:gd name="T2" fmla="*/ 108 w 139"/>
                <a:gd name="T3" fmla="*/ 63 h 60"/>
                <a:gd name="T4" fmla="*/ 0 w 139"/>
                <a:gd name="T5" fmla="*/ 0 h 60"/>
                <a:gd name="T6" fmla="*/ 0 60000 65536"/>
                <a:gd name="T7" fmla="*/ 0 60000 65536"/>
                <a:gd name="T8" fmla="*/ 0 60000 65536"/>
                <a:gd name="T9" fmla="*/ 0 w 139"/>
                <a:gd name="T10" fmla="*/ 0 h 60"/>
                <a:gd name="T11" fmla="*/ 139 w 139"/>
                <a:gd name="T12" fmla="*/ 60 h 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9" h="60">
                  <a:moveTo>
                    <a:pt x="139" y="60"/>
                  </a:moveTo>
                  <a:cubicBezTo>
                    <a:pt x="138" y="54"/>
                    <a:pt x="102" y="54"/>
                    <a:pt x="91" y="54"/>
                  </a:cubicBezTo>
                  <a:cubicBezTo>
                    <a:pt x="54" y="53"/>
                    <a:pt x="14" y="38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3" name="Freeform 118">
              <a:extLst>
                <a:ext uri="{FF2B5EF4-FFF2-40B4-BE49-F238E27FC236}">
                  <a16:creationId xmlns:a16="http://schemas.microsoft.com/office/drawing/2014/main" id="{F3A73586-3194-43AD-AB88-1BE33C6B3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835"/>
              <a:ext cx="152" cy="85"/>
            </a:xfrm>
            <a:custGeom>
              <a:avLst/>
              <a:gdLst>
                <a:gd name="T0" fmla="*/ 23 w 143"/>
                <a:gd name="T1" fmla="*/ 96 h 80"/>
                <a:gd name="T2" fmla="*/ 31 w 143"/>
                <a:gd name="T3" fmla="*/ 50 h 80"/>
                <a:gd name="T4" fmla="*/ 169 w 143"/>
                <a:gd name="T5" fmla="*/ 47 h 80"/>
                <a:gd name="T6" fmla="*/ 23 w 143"/>
                <a:gd name="T7" fmla="*/ 96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80"/>
                <a:gd name="T14" fmla="*/ 143 w 143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80">
                  <a:moveTo>
                    <a:pt x="20" y="80"/>
                  </a:moveTo>
                  <a:cubicBezTo>
                    <a:pt x="20" y="80"/>
                    <a:pt x="0" y="55"/>
                    <a:pt x="25" y="41"/>
                  </a:cubicBezTo>
                  <a:cubicBezTo>
                    <a:pt x="49" y="27"/>
                    <a:pt x="143" y="0"/>
                    <a:pt x="141" y="39"/>
                  </a:cubicBezTo>
                  <a:lnTo>
                    <a:pt x="20" y="80"/>
                  </a:lnTo>
                  <a:close/>
                </a:path>
              </a:pathLst>
            </a:custGeom>
            <a:solidFill>
              <a:srgbClr val="F4D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4" name="Freeform 119">
              <a:extLst>
                <a:ext uri="{FF2B5EF4-FFF2-40B4-BE49-F238E27FC236}">
                  <a16:creationId xmlns:a16="http://schemas.microsoft.com/office/drawing/2014/main" id="{FEA6E247-3DC0-46F1-9146-1BCD9BD6F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2835"/>
              <a:ext cx="152" cy="85"/>
            </a:xfrm>
            <a:custGeom>
              <a:avLst/>
              <a:gdLst>
                <a:gd name="T0" fmla="*/ 23 w 143"/>
                <a:gd name="T1" fmla="*/ 96 h 80"/>
                <a:gd name="T2" fmla="*/ 31 w 143"/>
                <a:gd name="T3" fmla="*/ 50 h 80"/>
                <a:gd name="T4" fmla="*/ 169 w 143"/>
                <a:gd name="T5" fmla="*/ 47 h 80"/>
                <a:gd name="T6" fmla="*/ 23 w 143"/>
                <a:gd name="T7" fmla="*/ 96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3"/>
                <a:gd name="T13" fmla="*/ 0 h 80"/>
                <a:gd name="T14" fmla="*/ 143 w 143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3" h="80">
                  <a:moveTo>
                    <a:pt x="20" y="80"/>
                  </a:moveTo>
                  <a:cubicBezTo>
                    <a:pt x="20" y="80"/>
                    <a:pt x="0" y="55"/>
                    <a:pt x="25" y="41"/>
                  </a:cubicBezTo>
                  <a:cubicBezTo>
                    <a:pt x="49" y="27"/>
                    <a:pt x="143" y="0"/>
                    <a:pt x="141" y="39"/>
                  </a:cubicBezTo>
                  <a:lnTo>
                    <a:pt x="20" y="80"/>
                  </a:ln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5" name="Freeform 120">
              <a:extLst>
                <a:ext uri="{FF2B5EF4-FFF2-40B4-BE49-F238E27FC236}">
                  <a16:creationId xmlns:a16="http://schemas.microsoft.com/office/drawing/2014/main" id="{7FA3EFFE-14BD-4065-9EFC-8A6CEFD57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37"/>
              <a:ext cx="181" cy="163"/>
            </a:xfrm>
            <a:custGeom>
              <a:avLst/>
              <a:gdLst>
                <a:gd name="T0" fmla="*/ 70 w 171"/>
                <a:gd name="T1" fmla="*/ 3 h 153"/>
                <a:gd name="T2" fmla="*/ 38 w 171"/>
                <a:gd name="T3" fmla="*/ 13 h 153"/>
                <a:gd name="T4" fmla="*/ 13 w 171"/>
                <a:gd name="T5" fmla="*/ 30 h 153"/>
                <a:gd name="T6" fmla="*/ 3 w 171"/>
                <a:gd name="T7" fmla="*/ 42 h 153"/>
                <a:gd name="T8" fmla="*/ 5 w 171"/>
                <a:gd name="T9" fmla="*/ 68 h 153"/>
                <a:gd name="T10" fmla="*/ 1 w 171"/>
                <a:gd name="T11" fmla="*/ 93 h 153"/>
                <a:gd name="T12" fmla="*/ 5 w 171"/>
                <a:gd name="T13" fmla="*/ 117 h 153"/>
                <a:gd name="T14" fmla="*/ 16 w 171"/>
                <a:gd name="T15" fmla="*/ 129 h 153"/>
                <a:gd name="T16" fmla="*/ 19 w 171"/>
                <a:gd name="T17" fmla="*/ 141 h 153"/>
                <a:gd name="T18" fmla="*/ 80 w 171"/>
                <a:gd name="T19" fmla="*/ 172 h 153"/>
                <a:gd name="T20" fmla="*/ 83 w 171"/>
                <a:gd name="T21" fmla="*/ 162 h 153"/>
                <a:gd name="T22" fmla="*/ 92 w 171"/>
                <a:gd name="T23" fmla="*/ 178 h 153"/>
                <a:gd name="T24" fmla="*/ 110 w 171"/>
                <a:gd name="T25" fmla="*/ 185 h 153"/>
                <a:gd name="T26" fmla="*/ 116 w 171"/>
                <a:gd name="T27" fmla="*/ 167 h 153"/>
                <a:gd name="T28" fmla="*/ 109 w 171"/>
                <a:gd name="T29" fmla="*/ 145 h 153"/>
                <a:gd name="T30" fmla="*/ 102 w 171"/>
                <a:gd name="T31" fmla="*/ 123 h 153"/>
                <a:gd name="T32" fmla="*/ 113 w 171"/>
                <a:gd name="T33" fmla="*/ 141 h 153"/>
                <a:gd name="T34" fmla="*/ 135 w 171"/>
                <a:gd name="T35" fmla="*/ 168 h 153"/>
                <a:gd name="T36" fmla="*/ 142 w 171"/>
                <a:gd name="T37" fmla="*/ 159 h 153"/>
                <a:gd name="T38" fmla="*/ 141 w 171"/>
                <a:gd name="T39" fmla="*/ 128 h 153"/>
                <a:gd name="T40" fmla="*/ 127 w 171"/>
                <a:gd name="T41" fmla="*/ 89 h 153"/>
                <a:gd name="T42" fmla="*/ 127 w 171"/>
                <a:gd name="T43" fmla="*/ 77 h 153"/>
                <a:gd name="T44" fmla="*/ 137 w 171"/>
                <a:gd name="T45" fmla="*/ 82 h 153"/>
                <a:gd name="T46" fmla="*/ 149 w 171"/>
                <a:gd name="T47" fmla="*/ 91 h 153"/>
                <a:gd name="T48" fmla="*/ 174 w 171"/>
                <a:gd name="T49" fmla="*/ 105 h 153"/>
                <a:gd name="T50" fmla="*/ 202 w 171"/>
                <a:gd name="T51" fmla="*/ 94 h 153"/>
                <a:gd name="T52" fmla="*/ 198 w 171"/>
                <a:gd name="T53" fmla="*/ 89 h 153"/>
                <a:gd name="T54" fmla="*/ 184 w 171"/>
                <a:gd name="T55" fmla="*/ 84 h 153"/>
                <a:gd name="T56" fmla="*/ 168 w 171"/>
                <a:gd name="T57" fmla="*/ 67 h 153"/>
                <a:gd name="T58" fmla="*/ 149 w 171"/>
                <a:gd name="T59" fmla="*/ 48 h 153"/>
                <a:gd name="T60" fmla="*/ 131 w 171"/>
                <a:gd name="T61" fmla="*/ 36 h 153"/>
                <a:gd name="T62" fmla="*/ 110 w 171"/>
                <a:gd name="T63" fmla="*/ 25 h 153"/>
                <a:gd name="T64" fmla="*/ 70 w 171"/>
                <a:gd name="T65" fmla="*/ 3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153"/>
                <a:gd name="T101" fmla="*/ 171 w 171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153">
                  <a:moveTo>
                    <a:pt x="59" y="3"/>
                  </a:moveTo>
                  <a:cubicBezTo>
                    <a:pt x="51" y="0"/>
                    <a:pt x="42" y="7"/>
                    <a:pt x="32" y="10"/>
                  </a:cubicBezTo>
                  <a:cubicBezTo>
                    <a:pt x="23" y="14"/>
                    <a:pt x="12" y="22"/>
                    <a:pt x="10" y="24"/>
                  </a:cubicBezTo>
                  <a:cubicBezTo>
                    <a:pt x="8" y="26"/>
                    <a:pt x="1" y="28"/>
                    <a:pt x="3" y="35"/>
                  </a:cubicBezTo>
                  <a:cubicBezTo>
                    <a:pt x="6" y="41"/>
                    <a:pt x="7" y="46"/>
                    <a:pt x="5" y="56"/>
                  </a:cubicBezTo>
                  <a:cubicBezTo>
                    <a:pt x="2" y="65"/>
                    <a:pt x="0" y="69"/>
                    <a:pt x="1" y="77"/>
                  </a:cubicBezTo>
                  <a:cubicBezTo>
                    <a:pt x="2" y="84"/>
                    <a:pt x="2" y="91"/>
                    <a:pt x="5" y="97"/>
                  </a:cubicBezTo>
                  <a:cubicBezTo>
                    <a:pt x="8" y="102"/>
                    <a:pt x="12" y="104"/>
                    <a:pt x="13" y="107"/>
                  </a:cubicBezTo>
                  <a:cubicBezTo>
                    <a:pt x="13" y="110"/>
                    <a:pt x="16" y="116"/>
                    <a:pt x="16" y="116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2"/>
                    <a:pt x="73" y="142"/>
                    <a:pt x="70" y="134"/>
                  </a:cubicBezTo>
                  <a:cubicBezTo>
                    <a:pt x="70" y="134"/>
                    <a:pt x="75" y="145"/>
                    <a:pt x="77" y="147"/>
                  </a:cubicBezTo>
                  <a:cubicBezTo>
                    <a:pt x="80" y="149"/>
                    <a:pt x="93" y="153"/>
                    <a:pt x="93" y="153"/>
                  </a:cubicBezTo>
                  <a:cubicBezTo>
                    <a:pt x="93" y="153"/>
                    <a:pt x="101" y="146"/>
                    <a:pt x="98" y="138"/>
                  </a:cubicBezTo>
                  <a:cubicBezTo>
                    <a:pt x="96" y="130"/>
                    <a:pt x="94" y="125"/>
                    <a:pt x="92" y="120"/>
                  </a:cubicBezTo>
                  <a:cubicBezTo>
                    <a:pt x="89" y="114"/>
                    <a:pt x="86" y="101"/>
                    <a:pt x="86" y="101"/>
                  </a:cubicBezTo>
                  <a:cubicBezTo>
                    <a:pt x="86" y="101"/>
                    <a:pt x="93" y="111"/>
                    <a:pt x="95" y="116"/>
                  </a:cubicBezTo>
                  <a:cubicBezTo>
                    <a:pt x="97" y="121"/>
                    <a:pt x="102" y="143"/>
                    <a:pt x="114" y="139"/>
                  </a:cubicBezTo>
                  <a:cubicBezTo>
                    <a:pt x="121" y="136"/>
                    <a:pt x="120" y="131"/>
                    <a:pt x="120" y="131"/>
                  </a:cubicBezTo>
                  <a:cubicBezTo>
                    <a:pt x="120" y="131"/>
                    <a:pt x="125" y="125"/>
                    <a:pt x="119" y="106"/>
                  </a:cubicBezTo>
                  <a:cubicBezTo>
                    <a:pt x="112" y="87"/>
                    <a:pt x="107" y="74"/>
                    <a:pt x="107" y="7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11" y="66"/>
                    <a:pt x="115" y="68"/>
                  </a:cubicBezTo>
                  <a:cubicBezTo>
                    <a:pt x="118" y="70"/>
                    <a:pt x="124" y="72"/>
                    <a:pt x="126" y="75"/>
                  </a:cubicBezTo>
                  <a:cubicBezTo>
                    <a:pt x="128" y="78"/>
                    <a:pt x="133" y="84"/>
                    <a:pt x="146" y="87"/>
                  </a:cubicBezTo>
                  <a:cubicBezTo>
                    <a:pt x="160" y="90"/>
                    <a:pt x="171" y="87"/>
                    <a:pt x="170" y="78"/>
                  </a:cubicBezTo>
                  <a:cubicBezTo>
                    <a:pt x="170" y="78"/>
                    <a:pt x="171" y="76"/>
                    <a:pt x="167" y="74"/>
                  </a:cubicBezTo>
                  <a:cubicBezTo>
                    <a:pt x="163" y="72"/>
                    <a:pt x="155" y="69"/>
                    <a:pt x="155" y="69"/>
                  </a:cubicBezTo>
                  <a:cubicBezTo>
                    <a:pt x="155" y="69"/>
                    <a:pt x="147" y="59"/>
                    <a:pt x="142" y="55"/>
                  </a:cubicBezTo>
                  <a:cubicBezTo>
                    <a:pt x="137" y="50"/>
                    <a:pt x="129" y="40"/>
                    <a:pt x="126" y="39"/>
                  </a:cubicBezTo>
                  <a:cubicBezTo>
                    <a:pt x="124" y="37"/>
                    <a:pt x="117" y="32"/>
                    <a:pt x="111" y="30"/>
                  </a:cubicBezTo>
                  <a:cubicBezTo>
                    <a:pt x="106" y="27"/>
                    <a:pt x="99" y="26"/>
                    <a:pt x="93" y="21"/>
                  </a:cubicBezTo>
                  <a:cubicBezTo>
                    <a:pt x="86" y="16"/>
                    <a:pt x="64" y="5"/>
                    <a:pt x="59" y="3"/>
                  </a:cubicBezTo>
                  <a:close/>
                </a:path>
              </a:pathLst>
            </a:custGeom>
            <a:solidFill>
              <a:srgbClr val="F6EB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6" name="Freeform 121">
              <a:extLst>
                <a:ext uri="{FF2B5EF4-FFF2-40B4-BE49-F238E27FC236}">
                  <a16:creationId xmlns:a16="http://schemas.microsoft.com/office/drawing/2014/main" id="{856E3079-2641-4424-96AC-57375A5C8C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9" y="2866"/>
              <a:ext cx="181" cy="134"/>
            </a:xfrm>
            <a:custGeom>
              <a:avLst/>
              <a:gdLst>
                <a:gd name="T0" fmla="*/ 6 w 171"/>
                <a:gd name="T1" fmla="*/ 20 h 126"/>
                <a:gd name="T2" fmla="*/ 5 w 171"/>
                <a:gd name="T3" fmla="*/ 0 h 126"/>
                <a:gd name="T4" fmla="*/ 3 w 171"/>
                <a:gd name="T5" fmla="*/ 11 h 126"/>
                <a:gd name="T6" fmla="*/ 6 w 171"/>
                <a:gd name="T7" fmla="*/ 20 h 126"/>
                <a:gd name="T8" fmla="*/ 116 w 171"/>
                <a:gd name="T9" fmla="*/ 131 h 126"/>
                <a:gd name="T10" fmla="*/ 111 w 171"/>
                <a:gd name="T11" fmla="*/ 138 h 126"/>
                <a:gd name="T12" fmla="*/ 93 w 171"/>
                <a:gd name="T13" fmla="*/ 130 h 126"/>
                <a:gd name="T14" fmla="*/ 78 w 171"/>
                <a:gd name="T15" fmla="*/ 114 h 126"/>
                <a:gd name="T16" fmla="*/ 82 w 171"/>
                <a:gd name="T17" fmla="*/ 125 h 126"/>
                <a:gd name="T18" fmla="*/ 42 w 171"/>
                <a:gd name="T19" fmla="*/ 113 h 126"/>
                <a:gd name="T20" fmla="*/ 20 w 171"/>
                <a:gd name="T21" fmla="*/ 94 h 126"/>
                <a:gd name="T22" fmla="*/ 17 w 171"/>
                <a:gd name="T23" fmla="*/ 83 h 126"/>
                <a:gd name="T24" fmla="*/ 6 w 171"/>
                <a:gd name="T25" fmla="*/ 70 h 126"/>
                <a:gd name="T26" fmla="*/ 2 w 171"/>
                <a:gd name="T27" fmla="*/ 47 h 126"/>
                <a:gd name="T28" fmla="*/ 1 w 171"/>
                <a:gd name="T29" fmla="*/ 60 h 126"/>
                <a:gd name="T30" fmla="*/ 5 w 171"/>
                <a:gd name="T31" fmla="*/ 84 h 126"/>
                <a:gd name="T32" fmla="*/ 16 w 171"/>
                <a:gd name="T33" fmla="*/ 96 h 126"/>
                <a:gd name="T34" fmla="*/ 19 w 171"/>
                <a:gd name="T35" fmla="*/ 107 h 126"/>
                <a:gd name="T36" fmla="*/ 80 w 171"/>
                <a:gd name="T37" fmla="*/ 138 h 126"/>
                <a:gd name="T38" fmla="*/ 83 w 171"/>
                <a:gd name="T39" fmla="*/ 129 h 126"/>
                <a:gd name="T40" fmla="*/ 92 w 171"/>
                <a:gd name="T41" fmla="*/ 145 h 126"/>
                <a:gd name="T42" fmla="*/ 110 w 171"/>
                <a:gd name="T43" fmla="*/ 152 h 126"/>
                <a:gd name="T44" fmla="*/ 116 w 171"/>
                <a:gd name="T45" fmla="*/ 133 h 126"/>
                <a:gd name="T46" fmla="*/ 116 w 171"/>
                <a:gd name="T47" fmla="*/ 131 h 126"/>
                <a:gd name="T48" fmla="*/ 198 w 171"/>
                <a:gd name="T49" fmla="*/ 56 h 126"/>
                <a:gd name="T50" fmla="*/ 175 w 171"/>
                <a:gd name="T51" fmla="*/ 58 h 126"/>
                <a:gd name="T52" fmla="*/ 150 w 171"/>
                <a:gd name="T53" fmla="*/ 44 h 126"/>
                <a:gd name="T54" fmla="*/ 138 w 171"/>
                <a:gd name="T55" fmla="*/ 36 h 126"/>
                <a:gd name="T56" fmla="*/ 128 w 171"/>
                <a:gd name="T57" fmla="*/ 32 h 126"/>
                <a:gd name="T58" fmla="*/ 128 w 171"/>
                <a:gd name="T59" fmla="*/ 43 h 126"/>
                <a:gd name="T60" fmla="*/ 129 w 171"/>
                <a:gd name="T61" fmla="*/ 46 h 126"/>
                <a:gd name="T62" fmla="*/ 137 w 171"/>
                <a:gd name="T63" fmla="*/ 50 h 126"/>
                <a:gd name="T64" fmla="*/ 149 w 171"/>
                <a:gd name="T65" fmla="*/ 57 h 126"/>
                <a:gd name="T66" fmla="*/ 174 w 171"/>
                <a:gd name="T67" fmla="*/ 72 h 126"/>
                <a:gd name="T68" fmla="*/ 202 w 171"/>
                <a:gd name="T69" fmla="*/ 61 h 126"/>
                <a:gd name="T70" fmla="*/ 198 w 171"/>
                <a:gd name="T71" fmla="*/ 56 h 126"/>
                <a:gd name="T72" fmla="*/ 143 w 171"/>
                <a:gd name="T73" fmla="*/ 110 h 126"/>
                <a:gd name="T74" fmla="*/ 143 w 171"/>
                <a:gd name="T75" fmla="*/ 112 h 126"/>
                <a:gd name="T76" fmla="*/ 137 w 171"/>
                <a:gd name="T77" fmla="*/ 121 h 126"/>
                <a:gd name="T78" fmla="*/ 114 w 171"/>
                <a:gd name="T79" fmla="*/ 94 h 126"/>
                <a:gd name="T80" fmla="*/ 98 w 171"/>
                <a:gd name="T81" fmla="*/ 76 h 126"/>
                <a:gd name="T82" fmla="*/ 110 w 171"/>
                <a:gd name="T83" fmla="*/ 97 h 126"/>
                <a:gd name="T84" fmla="*/ 117 w 171"/>
                <a:gd name="T85" fmla="*/ 120 h 126"/>
                <a:gd name="T86" fmla="*/ 119 w 171"/>
                <a:gd name="T87" fmla="*/ 122 h 126"/>
                <a:gd name="T88" fmla="*/ 135 w 171"/>
                <a:gd name="T89" fmla="*/ 135 h 126"/>
                <a:gd name="T90" fmla="*/ 142 w 171"/>
                <a:gd name="T91" fmla="*/ 125 h 126"/>
                <a:gd name="T92" fmla="*/ 143 w 171"/>
                <a:gd name="T93" fmla="*/ 110 h 12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71"/>
                <a:gd name="T142" fmla="*/ 0 h 126"/>
                <a:gd name="T143" fmla="*/ 171 w 171"/>
                <a:gd name="T144" fmla="*/ 126 h 12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71" h="126">
                  <a:moveTo>
                    <a:pt x="6" y="17"/>
                  </a:moveTo>
                  <a:cubicBezTo>
                    <a:pt x="8" y="10"/>
                    <a:pt x="7" y="5"/>
                    <a:pt x="5" y="0"/>
                  </a:cubicBezTo>
                  <a:cubicBezTo>
                    <a:pt x="3" y="2"/>
                    <a:pt x="2" y="4"/>
                    <a:pt x="3" y="8"/>
                  </a:cubicBezTo>
                  <a:cubicBezTo>
                    <a:pt x="4" y="11"/>
                    <a:pt x="5" y="14"/>
                    <a:pt x="6" y="17"/>
                  </a:cubicBezTo>
                  <a:close/>
                  <a:moveTo>
                    <a:pt x="98" y="109"/>
                  </a:moveTo>
                  <a:cubicBezTo>
                    <a:pt x="96" y="112"/>
                    <a:pt x="94" y="115"/>
                    <a:pt x="94" y="115"/>
                  </a:cubicBezTo>
                  <a:cubicBezTo>
                    <a:pt x="94" y="115"/>
                    <a:pt x="81" y="110"/>
                    <a:pt x="78" y="108"/>
                  </a:cubicBezTo>
                  <a:cubicBezTo>
                    <a:pt x="76" y="106"/>
                    <a:pt x="66" y="95"/>
                    <a:pt x="66" y="95"/>
                  </a:cubicBezTo>
                  <a:cubicBezTo>
                    <a:pt x="69" y="103"/>
                    <a:pt x="69" y="104"/>
                    <a:pt x="69" y="10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7" y="78"/>
                    <a:pt x="14" y="72"/>
                    <a:pt x="14" y="69"/>
                  </a:cubicBezTo>
                  <a:cubicBezTo>
                    <a:pt x="13" y="65"/>
                    <a:pt x="9" y="63"/>
                    <a:pt x="6" y="58"/>
                  </a:cubicBezTo>
                  <a:cubicBezTo>
                    <a:pt x="3" y="53"/>
                    <a:pt x="3" y="46"/>
                    <a:pt x="2" y="39"/>
                  </a:cubicBezTo>
                  <a:cubicBezTo>
                    <a:pt x="1" y="42"/>
                    <a:pt x="0" y="45"/>
                    <a:pt x="1" y="50"/>
                  </a:cubicBezTo>
                  <a:cubicBezTo>
                    <a:pt x="2" y="57"/>
                    <a:pt x="2" y="64"/>
                    <a:pt x="5" y="70"/>
                  </a:cubicBezTo>
                  <a:cubicBezTo>
                    <a:pt x="8" y="75"/>
                    <a:pt x="12" y="77"/>
                    <a:pt x="13" y="80"/>
                  </a:cubicBezTo>
                  <a:cubicBezTo>
                    <a:pt x="13" y="83"/>
                    <a:pt x="16" y="89"/>
                    <a:pt x="16" y="89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73" y="115"/>
                    <a:pt x="70" y="107"/>
                  </a:cubicBezTo>
                  <a:cubicBezTo>
                    <a:pt x="70" y="107"/>
                    <a:pt x="75" y="118"/>
                    <a:pt x="77" y="120"/>
                  </a:cubicBezTo>
                  <a:cubicBezTo>
                    <a:pt x="80" y="122"/>
                    <a:pt x="93" y="126"/>
                    <a:pt x="93" y="126"/>
                  </a:cubicBezTo>
                  <a:cubicBezTo>
                    <a:pt x="93" y="126"/>
                    <a:pt x="101" y="119"/>
                    <a:pt x="98" y="111"/>
                  </a:cubicBezTo>
                  <a:cubicBezTo>
                    <a:pt x="98" y="110"/>
                    <a:pt x="98" y="110"/>
                    <a:pt x="98" y="109"/>
                  </a:cubicBezTo>
                  <a:close/>
                  <a:moveTo>
                    <a:pt x="167" y="47"/>
                  </a:moveTo>
                  <a:cubicBezTo>
                    <a:pt x="163" y="50"/>
                    <a:pt x="156" y="50"/>
                    <a:pt x="147" y="49"/>
                  </a:cubicBezTo>
                  <a:cubicBezTo>
                    <a:pt x="134" y="46"/>
                    <a:pt x="129" y="40"/>
                    <a:pt x="127" y="37"/>
                  </a:cubicBezTo>
                  <a:cubicBezTo>
                    <a:pt x="125" y="34"/>
                    <a:pt x="119" y="32"/>
                    <a:pt x="116" y="30"/>
                  </a:cubicBezTo>
                  <a:cubicBezTo>
                    <a:pt x="112" y="28"/>
                    <a:pt x="108" y="26"/>
                    <a:pt x="108" y="2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08" y="37"/>
                    <a:pt x="109" y="38"/>
                  </a:cubicBezTo>
                  <a:cubicBezTo>
                    <a:pt x="111" y="39"/>
                    <a:pt x="113" y="40"/>
                    <a:pt x="115" y="41"/>
                  </a:cubicBezTo>
                  <a:cubicBezTo>
                    <a:pt x="118" y="43"/>
                    <a:pt x="124" y="45"/>
                    <a:pt x="126" y="48"/>
                  </a:cubicBezTo>
                  <a:cubicBezTo>
                    <a:pt x="128" y="51"/>
                    <a:pt x="133" y="57"/>
                    <a:pt x="146" y="60"/>
                  </a:cubicBezTo>
                  <a:cubicBezTo>
                    <a:pt x="160" y="63"/>
                    <a:pt x="171" y="60"/>
                    <a:pt x="170" y="51"/>
                  </a:cubicBezTo>
                  <a:cubicBezTo>
                    <a:pt x="170" y="51"/>
                    <a:pt x="171" y="49"/>
                    <a:pt x="167" y="47"/>
                  </a:cubicBezTo>
                  <a:close/>
                  <a:moveTo>
                    <a:pt x="121" y="91"/>
                  </a:moveTo>
                  <a:cubicBezTo>
                    <a:pt x="121" y="92"/>
                    <a:pt x="121" y="93"/>
                    <a:pt x="121" y="93"/>
                  </a:cubicBezTo>
                  <a:cubicBezTo>
                    <a:pt x="121" y="93"/>
                    <a:pt x="122" y="98"/>
                    <a:pt x="115" y="101"/>
                  </a:cubicBezTo>
                  <a:cubicBezTo>
                    <a:pt x="103" y="105"/>
                    <a:pt x="98" y="82"/>
                    <a:pt x="96" y="78"/>
                  </a:cubicBezTo>
                  <a:cubicBezTo>
                    <a:pt x="94" y="73"/>
                    <a:pt x="83" y="63"/>
                    <a:pt x="83" y="63"/>
                  </a:cubicBezTo>
                  <a:cubicBezTo>
                    <a:pt x="83" y="63"/>
                    <a:pt x="91" y="76"/>
                    <a:pt x="93" y="81"/>
                  </a:cubicBezTo>
                  <a:cubicBezTo>
                    <a:pt x="95" y="86"/>
                    <a:pt x="97" y="92"/>
                    <a:pt x="99" y="100"/>
                  </a:cubicBezTo>
                  <a:cubicBezTo>
                    <a:pt x="99" y="100"/>
                    <a:pt x="100" y="101"/>
                    <a:pt x="100" y="102"/>
                  </a:cubicBezTo>
                  <a:cubicBezTo>
                    <a:pt x="103" y="109"/>
                    <a:pt x="107" y="114"/>
                    <a:pt x="114" y="112"/>
                  </a:cubicBezTo>
                  <a:cubicBezTo>
                    <a:pt x="121" y="109"/>
                    <a:pt x="120" y="104"/>
                    <a:pt x="120" y="104"/>
                  </a:cubicBezTo>
                  <a:cubicBezTo>
                    <a:pt x="120" y="104"/>
                    <a:pt x="122" y="100"/>
                    <a:pt x="121" y="91"/>
                  </a:cubicBezTo>
                  <a:close/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7" name="Freeform 122">
              <a:extLst>
                <a:ext uri="{FF2B5EF4-FFF2-40B4-BE49-F238E27FC236}">
                  <a16:creationId xmlns:a16="http://schemas.microsoft.com/office/drawing/2014/main" id="{ECCD13FA-3876-4DE0-AC37-F7D4DAAFE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37"/>
              <a:ext cx="181" cy="163"/>
            </a:xfrm>
            <a:custGeom>
              <a:avLst/>
              <a:gdLst>
                <a:gd name="T0" fmla="*/ 70 w 171"/>
                <a:gd name="T1" fmla="*/ 3 h 153"/>
                <a:gd name="T2" fmla="*/ 38 w 171"/>
                <a:gd name="T3" fmla="*/ 13 h 153"/>
                <a:gd name="T4" fmla="*/ 13 w 171"/>
                <a:gd name="T5" fmla="*/ 30 h 153"/>
                <a:gd name="T6" fmla="*/ 3 w 171"/>
                <a:gd name="T7" fmla="*/ 42 h 153"/>
                <a:gd name="T8" fmla="*/ 5 w 171"/>
                <a:gd name="T9" fmla="*/ 68 h 153"/>
                <a:gd name="T10" fmla="*/ 1 w 171"/>
                <a:gd name="T11" fmla="*/ 93 h 153"/>
                <a:gd name="T12" fmla="*/ 5 w 171"/>
                <a:gd name="T13" fmla="*/ 117 h 153"/>
                <a:gd name="T14" fmla="*/ 16 w 171"/>
                <a:gd name="T15" fmla="*/ 129 h 153"/>
                <a:gd name="T16" fmla="*/ 19 w 171"/>
                <a:gd name="T17" fmla="*/ 141 h 153"/>
                <a:gd name="T18" fmla="*/ 80 w 171"/>
                <a:gd name="T19" fmla="*/ 172 h 153"/>
                <a:gd name="T20" fmla="*/ 83 w 171"/>
                <a:gd name="T21" fmla="*/ 162 h 153"/>
                <a:gd name="T22" fmla="*/ 92 w 171"/>
                <a:gd name="T23" fmla="*/ 178 h 153"/>
                <a:gd name="T24" fmla="*/ 110 w 171"/>
                <a:gd name="T25" fmla="*/ 185 h 153"/>
                <a:gd name="T26" fmla="*/ 116 w 171"/>
                <a:gd name="T27" fmla="*/ 167 h 153"/>
                <a:gd name="T28" fmla="*/ 109 w 171"/>
                <a:gd name="T29" fmla="*/ 145 h 153"/>
                <a:gd name="T30" fmla="*/ 102 w 171"/>
                <a:gd name="T31" fmla="*/ 123 h 153"/>
                <a:gd name="T32" fmla="*/ 113 w 171"/>
                <a:gd name="T33" fmla="*/ 141 h 153"/>
                <a:gd name="T34" fmla="*/ 135 w 171"/>
                <a:gd name="T35" fmla="*/ 168 h 153"/>
                <a:gd name="T36" fmla="*/ 142 w 171"/>
                <a:gd name="T37" fmla="*/ 159 h 153"/>
                <a:gd name="T38" fmla="*/ 141 w 171"/>
                <a:gd name="T39" fmla="*/ 128 h 153"/>
                <a:gd name="T40" fmla="*/ 127 w 171"/>
                <a:gd name="T41" fmla="*/ 89 h 153"/>
                <a:gd name="T42" fmla="*/ 127 w 171"/>
                <a:gd name="T43" fmla="*/ 77 h 153"/>
                <a:gd name="T44" fmla="*/ 137 w 171"/>
                <a:gd name="T45" fmla="*/ 82 h 153"/>
                <a:gd name="T46" fmla="*/ 149 w 171"/>
                <a:gd name="T47" fmla="*/ 91 h 153"/>
                <a:gd name="T48" fmla="*/ 174 w 171"/>
                <a:gd name="T49" fmla="*/ 105 h 153"/>
                <a:gd name="T50" fmla="*/ 202 w 171"/>
                <a:gd name="T51" fmla="*/ 94 h 153"/>
                <a:gd name="T52" fmla="*/ 198 w 171"/>
                <a:gd name="T53" fmla="*/ 89 h 153"/>
                <a:gd name="T54" fmla="*/ 184 w 171"/>
                <a:gd name="T55" fmla="*/ 84 h 153"/>
                <a:gd name="T56" fmla="*/ 168 w 171"/>
                <a:gd name="T57" fmla="*/ 67 h 153"/>
                <a:gd name="T58" fmla="*/ 149 w 171"/>
                <a:gd name="T59" fmla="*/ 48 h 153"/>
                <a:gd name="T60" fmla="*/ 131 w 171"/>
                <a:gd name="T61" fmla="*/ 36 h 153"/>
                <a:gd name="T62" fmla="*/ 110 w 171"/>
                <a:gd name="T63" fmla="*/ 25 h 153"/>
                <a:gd name="T64" fmla="*/ 70 w 171"/>
                <a:gd name="T65" fmla="*/ 3 h 1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1"/>
                <a:gd name="T100" fmla="*/ 0 h 153"/>
                <a:gd name="T101" fmla="*/ 171 w 171"/>
                <a:gd name="T102" fmla="*/ 153 h 1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1" h="153">
                  <a:moveTo>
                    <a:pt x="59" y="3"/>
                  </a:moveTo>
                  <a:cubicBezTo>
                    <a:pt x="51" y="0"/>
                    <a:pt x="42" y="7"/>
                    <a:pt x="32" y="10"/>
                  </a:cubicBezTo>
                  <a:cubicBezTo>
                    <a:pt x="23" y="14"/>
                    <a:pt x="12" y="22"/>
                    <a:pt x="10" y="24"/>
                  </a:cubicBezTo>
                  <a:cubicBezTo>
                    <a:pt x="8" y="26"/>
                    <a:pt x="1" y="28"/>
                    <a:pt x="3" y="35"/>
                  </a:cubicBezTo>
                  <a:cubicBezTo>
                    <a:pt x="6" y="41"/>
                    <a:pt x="7" y="46"/>
                    <a:pt x="5" y="56"/>
                  </a:cubicBezTo>
                  <a:cubicBezTo>
                    <a:pt x="2" y="65"/>
                    <a:pt x="0" y="69"/>
                    <a:pt x="1" y="77"/>
                  </a:cubicBezTo>
                  <a:cubicBezTo>
                    <a:pt x="2" y="84"/>
                    <a:pt x="2" y="91"/>
                    <a:pt x="5" y="97"/>
                  </a:cubicBezTo>
                  <a:cubicBezTo>
                    <a:pt x="8" y="102"/>
                    <a:pt x="12" y="104"/>
                    <a:pt x="13" y="107"/>
                  </a:cubicBezTo>
                  <a:cubicBezTo>
                    <a:pt x="13" y="110"/>
                    <a:pt x="16" y="116"/>
                    <a:pt x="16" y="116"/>
                  </a:cubicBezTo>
                  <a:cubicBezTo>
                    <a:pt x="68" y="142"/>
                    <a:pt x="68" y="142"/>
                    <a:pt x="68" y="142"/>
                  </a:cubicBezTo>
                  <a:cubicBezTo>
                    <a:pt x="68" y="142"/>
                    <a:pt x="73" y="142"/>
                    <a:pt x="70" y="134"/>
                  </a:cubicBezTo>
                  <a:cubicBezTo>
                    <a:pt x="70" y="134"/>
                    <a:pt x="75" y="145"/>
                    <a:pt x="77" y="147"/>
                  </a:cubicBezTo>
                  <a:cubicBezTo>
                    <a:pt x="80" y="149"/>
                    <a:pt x="93" y="153"/>
                    <a:pt x="93" y="153"/>
                  </a:cubicBezTo>
                  <a:cubicBezTo>
                    <a:pt x="93" y="153"/>
                    <a:pt x="101" y="146"/>
                    <a:pt x="98" y="138"/>
                  </a:cubicBezTo>
                  <a:cubicBezTo>
                    <a:pt x="96" y="130"/>
                    <a:pt x="94" y="125"/>
                    <a:pt x="92" y="120"/>
                  </a:cubicBezTo>
                  <a:cubicBezTo>
                    <a:pt x="89" y="114"/>
                    <a:pt x="86" y="101"/>
                    <a:pt x="86" y="101"/>
                  </a:cubicBezTo>
                  <a:cubicBezTo>
                    <a:pt x="86" y="101"/>
                    <a:pt x="93" y="111"/>
                    <a:pt x="95" y="116"/>
                  </a:cubicBezTo>
                  <a:cubicBezTo>
                    <a:pt x="97" y="121"/>
                    <a:pt x="102" y="143"/>
                    <a:pt x="114" y="139"/>
                  </a:cubicBezTo>
                  <a:cubicBezTo>
                    <a:pt x="121" y="136"/>
                    <a:pt x="120" y="131"/>
                    <a:pt x="120" y="131"/>
                  </a:cubicBezTo>
                  <a:cubicBezTo>
                    <a:pt x="120" y="131"/>
                    <a:pt x="125" y="125"/>
                    <a:pt x="119" y="106"/>
                  </a:cubicBezTo>
                  <a:cubicBezTo>
                    <a:pt x="112" y="87"/>
                    <a:pt x="107" y="74"/>
                    <a:pt x="107" y="7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4"/>
                    <a:pt x="111" y="66"/>
                    <a:pt x="115" y="68"/>
                  </a:cubicBezTo>
                  <a:cubicBezTo>
                    <a:pt x="118" y="70"/>
                    <a:pt x="124" y="72"/>
                    <a:pt x="126" y="75"/>
                  </a:cubicBezTo>
                  <a:cubicBezTo>
                    <a:pt x="128" y="78"/>
                    <a:pt x="133" y="84"/>
                    <a:pt x="146" y="87"/>
                  </a:cubicBezTo>
                  <a:cubicBezTo>
                    <a:pt x="160" y="90"/>
                    <a:pt x="171" y="87"/>
                    <a:pt x="170" y="78"/>
                  </a:cubicBezTo>
                  <a:cubicBezTo>
                    <a:pt x="170" y="78"/>
                    <a:pt x="171" y="76"/>
                    <a:pt x="167" y="74"/>
                  </a:cubicBezTo>
                  <a:cubicBezTo>
                    <a:pt x="163" y="72"/>
                    <a:pt x="155" y="69"/>
                    <a:pt x="155" y="69"/>
                  </a:cubicBezTo>
                  <a:cubicBezTo>
                    <a:pt x="155" y="69"/>
                    <a:pt x="147" y="59"/>
                    <a:pt x="142" y="55"/>
                  </a:cubicBezTo>
                  <a:cubicBezTo>
                    <a:pt x="137" y="50"/>
                    <a:pt x="129" y="40"/>
                    <a:pt x="126" y="39"/>
                  </a:cubicBezTo>
                  <a:cubicBezTo>
                    <a:pt x="124" y="37"/>
                    <a:pt x="117" y="32"/>
                    <a:pt x="111" y="30"/>
                  </a:cubicBezTo>
                  <a:cubicBezTo>
                    <a:pt x="106" y="27"/>
                    <a:pt x="99" y="26"/>
                    <a:pt x="93" y="21"/>
                  </a:cubicBezTo>
                  <a:cubicBezTo>
                    <a:pt x="86" y="16"/>
                    <a:pt x="64" y="5"/>
                    <a:pt x="59" y="3"/>
                  </a:cubicBezTo>
                  <a:close/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8" name="Freeform 123">
              <a:extLst>
                <a:ext uri="{FF2B5EF4-FFF2-40B4-BE49-F238E27FC236}">
                  <a16:creationId xmlns:a16="http://schemas.microsoft.com/office/drawing/2014/main" id="{0883F027-8769-4F74-B373-B6F8AD32C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918"/>
              <a:ext cx="27" cy="55"/>
            </a:xfrm>
            <a:custGeom>
              <a:avLst/>
              <a:gdLst>
                <a:gd name="T0" fmla="*/ 31 w 25"/>
                <a:gd name="T1" fmla="*/ 61 h 52"/>
                <a:gd name="T2" fmla="*/ 26 w 25"/>
                <a:gd name="T3" fmla="*/ 44 h 52"/>
                <a:gd name="T4" fmla="*/ 16 w 25"/>
                <a:gd name="T5" fmla="*/ 30 h 52"/>
                <a:gd name="T6" fmla="*/ 11 w 25"/>
                <a:gd name="T7" fmla="*/ 15 h 52"/>
                <a:gd name="T8" fmla="*/ 5 w 25"/>
                <a:gd name="T9" fmla="*/ 5 h 52"/>
                <a:gd name="T10" fmla="*/ 0 w 25"/>
                <a:gd name="T11" fmla="*/ 0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"/>
                <a:gd name="T19" fmla="*/ 0 h 52"/>
                <a:gd name="T20" fmla="*/ 25 w 25"/>
                <a:gd name="T21" fmla="*/ 52 h 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" h="52">
                  <a:moveTo>
                    <a:pt x="25" y="52"/>
                  </a:moveTo>
                  <a:cubicBezTo>
                    <a:pt x="23" y="47"/>
                    <a:pt x="23" y="42"/>
                    <a:pt x="20" y="38"/>
                  </a:cubicBezTo>
                  <a:cubicBezTo>
                    <a:pt x="18" y="33"/>
                    <a:pt x="15" y="30"/>
                    <a:pt x="13" y="25"/>
                  </a:cubicBezTo>
                  <a:cubicBezTo>
                    <a:pt x="10" y="21"/>
                    <a:pt x="10" y="16"/>
                    <a:pt x="8" y="12"/>
                  </a:cubicBezTo>
                  <a:cubicBezTo>
                    <a:pt x="7" y="10"/>
                    <a:pt x="7" y="7"/>
                    <a:pt x="5" y="5"/>
                  </a:cubicBezTo>
                  <a:cubicBezTo>
                    <a:pt x="4" y="3"/>
                    <a:pt x="2" y="2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79" name="Freeform 124">
              <a:extLst>
                <a:ext uri="{FF2B5EF4-FFF2-40B4-BE49-F238E27FC236}">
                  <a16:creationId xmlns:a16="http://schemas.microsoft.com/office/drawing/2014/main" id="{7C2ADCE7-1CF1-4DF7-8196-EC408BD25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913"/>
              <a:ext cx="34" cy="67"/>
            </a:xfrm>
            <a:custGeom>
              <a:avLst/>
              <a:gdLst>
                <a:gd name="T0" fmla="*/ 38 w 32"/>
                <a:gd name="T1" fmla="*/ 76 h 63"/>
                <a:gd name="T2" fmla="*/ 35 w 32"/>
                <a:gd name="T3" fmla="*/ 68 h 63"/>
                <a:gd name="T4" fmla="*/ 31 w 32"/>
                <a:gd name="T5" fmla="*/ 56 h 63"/>
                <a:gd name="T6" fmla="*/ 21 w 32"/>
                <a:gd name="T7" fmla="*/ 40 h 63"/>
                <a:gd name="T8" fmla="*/ 14 w 32"/>
                <a:gd name="T9" fmla="*/ 22 h 63"/>
                <a:gd name="T10" fmla="*/ 2 w 32"/>
                <a:gd name="T11" fmla="*/ 3 h 63"/>
                <a:gd name="T12" fmla="*/ 0 w 32"/>
                <a:gd name="T13" fmla="*/ 0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2"/>
                <a:gd name="T22" fmla="*/ 0 h 63"/>
                <a:gd name="T23" fmla="*/ 32 w 32"/>
                <a:gd name="T24" fmla="*/ 63 h 6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2" h="63">
                  <a:moveTo>
                    <a:pt x="32" y="63"/>
                  </a:moveTo>
                  <a:cubicBezTo>
                    <a:pt x="31" y="61"/>
                    <a:pt x="30" y="58"/>
                    <a:pt x="29" y="56"/>
                  </a:cubicBezTo>
                  <a:cubicBezTo>
                    <a:pt x="28" y="53"/>
                    <a:pt x="26" y="50"/>
                    <a:pt x="25" y="47"/>
                  </a:cubicBezTo>
                  <a:cubicBezTo>
                    <a:pt x="23" y="42"/>
                    <a:pt x="21" y="38"/>
                    <a:pt x="18" y="34"/>
                  </a:cubicBezTo>
                  <a:cubicBezTo>
                    <a:pt x="15" y="29"/>
                    <a:pt x="13" y="24"/>
                    <a:pt x="11" y="19"/>
                  </a:cubicBezTo>
                  <a:cubicBezTo>
                    <a:pt x="9" y="13"/>
                    <a:pt x="6" y="8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0" name="Freeform 125">
              <a:extLst>
                <a:ext uri="{FF2B5EF4-FFF2-40B4-BE49-F238E27FC236}">
                  <a16:creationId xmlns:a16="http://schemas.microsoft.com/office/drawing/2014/main" id="{A8538553-B88E-4623-9887-DA5FD944E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910"/>
              <a:ext cx="16" cy="36"/>
            </a:xfrm>
            <a:custGeom>
              <a:avLst/>
              <a:gdLst>
                <a:gd name="T0" fmla="*/ 16 w 16"/>
                <a:gd name="T1" fmla="*/ 40 h 34"/>
                <a:gd name="T2" fmla="*/ 7 w 16"/>
                <a:gd name="T3" fmla="*/ 20 h 34"/>
                <a:gd name="T4" fmla="*/ 4 w 16"/>
                <a:gd name="T5" fmla="*/ 12 h 34"/>
                <a:gd name="T6" fmla="*/ 0 w 16"/>
                <a:gd name="T7" fmla="*/ 0 h 3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"/>
                <a:gd name="T13" fmla="*/ 0 h 34"/>
                <a:gd name="T14" fmla="*/ 16 w 16"/>
                <a:gd name="T15" fmla="*/ 34 h 3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" h="34">
                  <a:moveTo>
                    <a:pt x="16" y="34"/>
                  </a:moveTo>
                  <a:cubicBezTo>
                    <a:pt x="14" y="28"/>
                    <a:pt x="11" y="23"/>
                    <a:pt x="7" y="17"/>
                  </a:cubicBezTo>
                  <a:cubicBezTo>
                    <a:pt x="6" y="15"/>
                    <a:pt x="5" y="12"/>
                    <a:pt x="4" y="9"/>
                  </a:cubicBezTo>
                  <a:cubicBezTo>
                    <a:pt x="2" y="6"/>
                    <a:pt x="2" y="3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1" name="Freeform 126">
              <a:extLst>
                <a:ext uri="{FF2B5EF4-FFF2-40B4-BE49-F238E27FC236}">
                  <a16:creationId xmlns:a16="http://schemas.microsoft.com/office/drawing/2014/main" id="{47FC8238-2EFD-46EF-8AC6-5CF5C686A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887"/>
              <a:ext cx="3" cy="20"/>
            </a:xfrm>
            <a:custGeom>
              <a:avLst/>
              <a:gdLst>
                <a:gd name="T0" fmla="*/ 3 w 3"/>
                <a:gd name="T1" fmla="*/ 22 h 19"/>
                <a:gd name="T2" fmla="*/ 2 w 3"/>
                <a:gd name="T3" fmla="*/ 0 h 19"/>
                <a:gd name="T4" fmla="*/ 0 60000 65536"/>
                <a:gd name="T5" fmla="*/ 0 60000 65536"/>
                <a:gd name="T6" fmla="*/ 0 w 3"/>
                <a:gd name="T7" fmla="*/ 0 h 19"/>
                <a:gd name="T8" fmla="*/ 3 w 3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19">
                  <a:moveTo>
                    <a:pt x="3" y="19"/>
                  </a:moveTo>
                  <a:cubicBezTo>
                    <a:pt x="3" y="14"/>
                    <a:pt x="0" y="5"/>
                    <a:pt x="2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2" name="Freeform 127">
              <a:extLst>
                <a:ext uri="{FF2B5EF4-FFF2-40B4-BE49-F238E27FC236}">
                  <a16:creationId xmlns:a16="http://schemas.microsoft.com/office/drawing/2014/main" id="{50BF775A-735E-41AA-9AA9-55C284D39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00"/>
              <a:ext cx="13" cy="6"/>
            </a:xfrm>
            <a:custGeom>
              <a:avLst/>
              <a:gdLst>
                <a:gd name="T0" fmla="*/ 0 w 12"/>
                <a:gd name="T1" fmla="*/ 6 h 6"/>
                <a:gd name="T2" fmla="*/ 5 w 12"/>
                <a:gd name="T3" fmla="*/ 2 h 6"/>
                <a:gd name="T4" fmla="*/ 15 w 12"/>
                <a:gd name="T5" fmla="*/ 0 h 6"/>
                <a:gd name="T6" fmla="*/ 0 60000 65536"/>
                <a:gd name="T7" fmla="*/ 0 60000 65536"/>
                <a:gd name="T8" fmla="*/ 0 60000 65536"/>
                <a:gd name="T9" fmla="*/ 0 w 12"/>
                <a:gd name="T10" fmla="*/ 0 h 6"/>
                <a:gd name="T11" fmla="*/ 12 w 12"/>
                <a:gd name="T12" fmla="*/ 6 h 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2" h="6">
                  <a:moveTo>
                    <a:pt x="0" y="6"/>
                  </a:moveTo>
                  <a:cubicBezTo>
                    <a:pt x="2" y="5"/>
                    <a:pt x="3" y="3"/>
                    <a:pt x="5" y="2"/>
                  </a:cubicBezTo>
                  <a:cubicBezTo>
                    <a:pt x="7" y="1"/>
                    <a:pt x="10" y="1"/>
                    <a:pt x="12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3" name="Freeform 128">
              <a:extLst>
                <a:ext uri="{FF2B5EF4-FFF2-40B4-BE49-F238E27FC236}">
                  <a16:creationId xmlns:a16="http://schemas.microsoft.com/office/drawing/2014/main" id="{970AF863-6BE4-4ED4-8508-8577BC0D0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3" y="2883"/>
              <a:ext cx="16" cy="9"/>
            </a:xfrm>
            <a:custGeom>
              <a:avLst/>
              <a:gdLst>
                <a:gd name="T0" fmla="*/ 0 w 15"/>
                <a:gd name="T1" fmla="*/ 11 h 8"/>
                <a:gd name="T2" fmla="*/ 6 w 15"/>
                <a:gd name="T3" fmla="*/ 3 h 8"/>
                <a:gd name="T4" fmla="*/ 18 w 15"/>
                <a:gd name="T5" fmla="*/ 0 h 8"/>
                <a:gd name="T6" fmla="*/ 0 60000 65536"/>
                <a:gd name="T7" fmla="*/ 0 60000 65536"/>
                <a:gd name="T8" fmla="*/ 0 60000 65536"/>
                <a:gd name="T9" fmla="*/ 0 w 15"/>
                <a:gd name="T10" fmla="*/ 0 h 8"/>
                <a:gd name="T11" fmla="*/ 15 w 15"/>
                <a:gd name="T12" fmla="*/ 8 h 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8">
                  <a:moveTo>
                    <a:pt x="0" y="8"/>
                  </a:moveTo>
                  <a:cubicBezTo>
                    <a:pt x="3" y="8"/>
                    <a:pt x="4" y="5"/>
                    <a:pt x="6" y="3"/>
                  </a:cubicBezTo>
                  <a:cubicBezTo>
                    <a:pt x="9" y="1"/>
                    <a:pt x="12" y="0"/>
                    <a:pt x="15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4" name="Freeform 129">
              <a:extLst>
                <a:ext uri="{FF2B5EF4-FFF2-40B4-BE49-F238E27FC236}">
                  <a16:creationId xmlns:a16="http://schemas.microsoft.com/office/drawing/2014/main" id="{268BA94E-A80D-4D10-95A2-78E17471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2867"/>
              <a:ext cx="22" cy="12"/>
            </a:xfrm>
            <a:custGeom>
              <a:avLst/>
              <a:gdLst>
                <a:gd name="T0" fmla="*/ 0 w 21"/>
                <a:gd name="T1" fmla="*/ 14 h 11"/>
                <a:gd name="T2" fmla="*/ 24 w 21"/>
                <a:gd name="T3" fmla="*/ 0 h 11"/>
                <a:gd name="T4" fmla="*/ 0 60000 65536"/>
                <a:gd name="T5" fmla="*/ 0 60000 65536"/>
                <a:gd name="T6" fmla="*/ 0 w 21"/>
                <a:gd name="T7" fmla="*/ 0 h 11"/>
                <a:gd name="T8" fmla="*/ 21 w 21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1" h="11">
                  <a:moveTo>
                    <a:pt x="0" y="11"/>
                  </a:moveTo>
                  <a:cubicBezTo>
                    <a:pt x="6" y="7"/>
                    <a:pt x="13" y="0"/>
                    <a:pt x="21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5" name="Freeform 130">
              <a:extLst>
                <a:ext uri="{FF2B5EF4-FFF2-40B4-BE49-F238E27FC236}">
                  <a16:creationId xmlns:a16="http://schemas.microsoft.com/office/drawing/2014/main" id="{0A5A2A9B-CB9D-454F-8AB2-50B4930B6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965"/>
              <a:ext cx="18" cy="16"/>
            </a:xfrm>
            <a:custGeom>
              <a:avLst/>
              <a:gdLst>
                <a:gd name="T0" fmla="*/ 2 w 17"/>
                <a:gd name="T1" fmla="*/ 18 h 15"/>
                <a:gd name="T2" fmla="*/ 2 w 17"/>
                <a:gd name="T3" fmla="*/ 4 h 15"/>
                <a:gd name="T4" fmla="*/ 12 w 17"/>
                <a:gd name="T5" fmla="*/ 0 h 15"/>
                <a:gd name="T6" fmla="*/ 20 w 17"/>
                <a:gd name="T7" fmla="*/ 15 h 1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5"/>
                <a:gd name="T14" fmla="*/ 17 w 17"/>
                <a:gd name="T15" fmla="*/ 15 h 1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5">
                  <a:moveTo>
                    <a:pt x="2" y="15"/>
                  </a:moveTo>
                  <a:cubicBezTo>
                    <a:pt x="3" y="12"/>
                    <a:pt x="0" y="8"/>
                    <a:pt x="2" y="4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4" y="1"/>
                    <a:pt x="17" y="8"/>
                    <a:pt x="17" y="12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6" name="Freeform 131">
              <a:extLst>
                <a:ext uri="{FF2B5EF4-FFF2-40B4-BE49-F238E27FC236}">
                  <a16:creationId xmlns:a16="http://schemas.microsoft.com/office/drawing/2014/main" id="{BB6D4903-34DE-47C0-806A-0F0BAAAF6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980"/>
              <a:ext cx="18" cy="16"/>
            </a:xfrm>
            <a:custGeom>
              <a:avLst/>
              <a:gdLst>
                <a:gd name="T0" fmla="*/ 20 w 17"/>
                <a:gd name="T1" fmla="*/ 13 h 16"/>
                <a:gd name="T2" fmla="*/ 7 w 17"/>
                <a:gd name="T3" fmla="*/ 3 h 16"/>
                <a:gd name="T4" fmla="*/ 0 w 17"/>
                <a:gd name="T5" fmla="*/ 8 h 16"/>
                <a:gd name="T6" fmla="*/ 3 w 17"/>
                <a:gd name="T7" fmla="*/ 16 h 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16"/>
                <a:gd name="T14" fmla="*/ 17 w 17"/>
                <a:gd name="T15" fmla="*/ 16 h 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16">
                  <a:moveTo>
                    <a:pt x="17" y="13"/>
                  </a:moveTo>
                  <a:cubicBezTo>
                    <a:pt x="16" y="7"/>
                    <a:pt x="15" y="0"/>
                    <a:pt x="7" y="3"/>
                  </a:cubicBezTo>
                  <a:cubicBezTo>
                    <a:pt x="5" y="3"/>
                    <a:pt x="1" y="5"/>
                    <a:pt x="0" y="8"/>
                  </a:cubicBezTo>
                  <a:cubicBezTo>
                    <a:pt x="0" y="10"/>
                    <a:pt x="2" y="14"/>
                    <a:pt x="3" y="16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Freeform 132">
              <a:extLst>
                <a:ext uri="{FF2B5EF4-FFF2-40B4-BE49-F238E27FC236}">
                  <a16:creationId xmlns:a16="http://schemas.microsoft.com/office/drawing/2014/main" id="{0397D9C5-EB0D-49E1-B754-A78D90C8C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2975"/>
              <a:ext cx="11" cy="11"/>
            </a:xfrm>
            <a:custGeom>
              <a:avLst/>
              <a:gdLst>
                <a:gd name="T0" fmla="*/ 11 w 11"/>
                <a:gd name="T1" fmla="*/ 13 h 10"/>
                <a:gd name="T2" fmla="*/ 0 w 11"/>
                <a:gd name="T3" fmla="*/ 8 h 10"/>
                <a:gd name="T4" fmla="*/ 0 60000 65536"/>
                <a:gd name="T5" fmla="*/ 0 60000 65536"/>
                <a:gd name="T6" fmla="*/ 0 w 11"/>
                <a:gd name="T7" fmla="*/ 0 h 10"/>
                <a:gd name="T8" fmla="*/ 11 w 11"/>
                <a:gd name="T9" fmla="*/ 10 h 1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10">
                  <a:moveTo>
                    <a:pt x="11" y="10"/>
                  </a:moveTo>
                  <a:cubicBezTo>
                    <a:pt x="9" y="5"/>
                    <a:pt x="4" y="0"/>
                    <a:pt x="0" y="5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8" name="Freeform 133">
              <a:extLst>
                <a:ext uri="{FF2B5EF4-FFF2-40B4-BE49-F238E27FC236}">
                  <a16:creationId xmlns:a16="http://schemas.microsoft.com/office/drawing/2014/main" id="{ED8C16E2-527B-4A65-84C7-45426721C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93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60000 65536"/>
                <a:gd name="T5" fmla="*/ 0 60000 65536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9" name="Freeform 134">
              <a:extLst>
                <a:ext uri="{FF2B5EF4-FFF2-40B4-BE49-F238E27FC236}">
                  <a16:creationId xmlns:a16="http://schemas.microsoft.com/office/drawing/2014/main" id="{CE152183-32A4-4243-B114-58ADE454D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2918"/>
              <a:ext cx="5" cy="2"/>
            </a:xfrm>
            <a:custGeom>
              <a:avLst/>
              <a:gdLst>
                <a:gd name="T0" fmla="*/ 0 w 4"/>
                <a:gd name="T1" fmla="*/ 2 h 2"/>
                <a:gd name="T2" fmla="*/ 8 w 4"/>
                <a:gd name="T3" fmla="*/ 0 h 2"/>
                <a:gd name="T4" fmla="*/ 0 60000 65536"/>
                <a:gd name="T5" fmla="*/ 0 60000 65536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">
                  <a:moveTo>
                    <a:pt x="0" y="2"/>
                  </a:moveTo>
                  <a:cubicBezTo>
                    <a:pt x="0" y="1"/>
                    <a:pt x="2" y="0"/>
                    <a:pt x="4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0" name="Freeform 135">
              <a:extLst>
                <a:ext uri="{FF2B5EF4-FFF2-40B4-BE49-F238E27FC236}">
                  <a16:creationId xmlns:a16="http://schemas.microsoft.com/office/drawing/2014/main" id="{3A89B359-54D8-4313-84B5-4E0315067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923"/>
              <a:ext cx="7" cy="4"/>
            </a:xfrm>
            <a:custGeom>
              <a:avLst/>
              <a:gdLst>
                <a:gd name="T0" fmla="*/ 0 w 6"/>
                <a:gd name="T1" fmla="*/ 7 h 3"/>
                <a:gd name="T2" fmla="*/ 9 w 6"/>
                <a:gd name="T3" fmla="*/ 0 h 3"/>
                <a:gd name="T4" fmla="*/ 0 60000 65536"/>
                <a:gd name="T5" fmla="*/ 0 60000 65536"/>
                <a:gd name="T6" fmla="*/ 0 w 6"/>
                <a:gd name="T7" fmla="*/ 0 h 3"/>
                <a:gd name="T8" fmla="*/ 6 w 6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3">
                  <a:moveTo>
                    <a:pt x="0" y="3"/>
                  </a:moveTo>
                  <a:cubicBezTo>
                    <a:pt x="0" y="3"/>
                    <a:pt x="5" y="1"/>
                    <a:pt x="6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1" name="Freeform 136">
              <a:extLst>
                <a:ext uri="{FF2B5EF4-FFF2-40B4-BE49-F238E27FC236}">
                  <a16:creationId xmlns:a16="http://schemas.microsoft.com/office/drawing/2014/main" id="{0E3C133E-1E89-48D3-B2F7-CA9757BBE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934"/>
              <a:ext cx="4" cy="1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60000 65536"/>
                <a:gd name="T5" fmla="*/ 0 60000 65536"/>
                <a:gd name="T6" fmla="*/ 0 w 4"/>
                <a:gd name="T7" fmla="*/ 0 h 1"/>
                <a:gd name="T8" fmla="*/ 4 w 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2" name="Freeform 137">
              <a:extLst>
                <a:ext uri="{FF2B5EF4-FFF2-40B4-BE49-F238E27FC236}">
                  <a16:creationId xmlns:a16="http://schemas.microsoft.com/office/drawing/2014/main" id="{1B014D16-275C-4BF5-91CE-9408DFB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940"/>
              <a:ext cx="4" cy="1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60000 65536"/>
                <a:gd name="T7" fmla="*/ 0 60000 65536"/>
                <a:gd name="T8" fmla="*/ 0 60000 65536"/>
                <a:gd name="T9" fmla="*/ 0 w 4"/>
                <a:gd name="T10" fmla="*/ 0 h 1"/>
                <a:gd name="T11" fmla="*/ 4 w 4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3" name="Freeform 138">
              <a:extLst>
                <a:ext uri="{FF2B5EF4-FFF2-40B4-BE49-F238E27FC236}">
                  <a16:creationId xmlns:a16="http://schemas.microsoft.com/office/drawing/2014/main" id="{5D2DCF66-4AAB-459E-A14D-3751055D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966"/>
              <a:ext cx="4" cy="2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60000 65536"/>
                <a:gd name="T5" fmla="*/ 0 60000 65536"/>
                <a:gd name="T6" fmla="*/ 0 w 4"/>
                <a:gd name="T7" fmla="*/ 0 h 2"/>
                <a:gd name="T8" fmla="*/ 4 w 4"/>
                <a:gd name="T9" fmla="*/ 2 h 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4" name="Freeform 139">
              <a:extLst>
                <a:ext uri="{FF2B5EF4-FFF2-40B4-BE49-F238E27FC236}">
                  <a16:creationId xmlns:a16="http://schemas.microsoft.com/office/drawing/2014/main" id="{6D55A71B-770C-4B59-A63C-4AC26C42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933"/>
              <a:ext cx="3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60000 65536"/>
                <a:gd name="T5" fmla="*/ 0 60000 65536"/>
                <a:gd name="T6" fmla="*/ 0 w 3"/>
                <a:gd name="T7" fmla="*/ 0 h 1"/>
                <a:gd name="T8" fmla="*/ 3 w 3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1">
                  <a:moveTo>
                    <a:pt x="0" y="1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40">
              <a:extLst>
                <a:ext uri="{FF2B5EF4-FFF2-40B4-BE49-F238E27FC236}">
                  <a16:creationId xmlns:a16="http://schemas.microsoft.com/office/drawing/2014/main" id="{75F252D2-47A9-44F8-B448-B2FCEEB2B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1" y="2939"/>
              <a:ext cx="3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0 60000 65536"/>
                <a:gd name="T5" fmla="*/ 0 60000 65536"/>
                <a:gd name="T6" fmla="*/ 0 w 3"/>
                <a:gd name="T7" fmla="*/ 0 h 1"/>
                <a:gd name="T8" fmla="*/ 3 w 3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1">
                  <a:moveTo>
                    <a:pt x="0" y="0"/>
                  </a:moveTo>
                  <a:cubicBezTo>
                    <a:pt x="1" y="1"/>
                    <a:pt x="2" y="1"/>
                    <a:pt x="3" y="0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41">
              <a:extLst>
                <a:ext uri="{FF2B5EF4-FFF2-40B4-BE49-F238E27FC236}">
                  <a16:creationId xmlns:a16="http://schemas.microsoft.com/office/drawing/2014/main" id="{17963894-585A-416B-A490-7EE5626BA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911"/>
              <a:ext cx="20" cy="9"/>
            </a:xfrm>
            <a:custGeom>
              <a:avLst/>
              <a:gdLst>
                <a:gd name="T0" fmla="*/ 5 w 19"/>
                <a:gd name="T1" fmla="*/ 0 h 9"/>
                <a:gd name="T2" fmla="*/ 3 w 19"/>
                <a:gd name="T3" fmla="*/ 3 h 9"/>
                <a:gd name="T4" fmla="*/ 8 w 19"/>
                <a:gd name="T5" fmla="*/ 5 h 9"/>
                <a:gd name="T6" fmla="*/ 22 w 19"/>
                <a:gd name="T7" fmla="*/ 9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"/>
                <a:gd name="T13" fmla="*/ 0 h 9"/>
                <a:gd name="T14" fmla="*/ 19 w 19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" h="9">
                  <a:moveTo>
                    <a:pt x="5" y="0"/>
                  </a:moveTo>
                  <a:cubicBezTo>
                    <a:pt x="3" y="0"/>
                    <a:pt x="0" y="0"/>
                    <a:pt x="3" y="3"/>
                  </a:cubicBezTo>
                  <a:cubicBezTo>
                    <a:pt x="4" y="4"/>
                    <a:pt x="6" y="4"/>
                    <a:pt x="8" y="5"/>
                  </a:cubicBezTo>
                  <a:cubicBezTo>
                    <a:pt x="11" y="7"/>
                    <a:pt x="15" y="9"/>
                    <a:pt x="19" y="9"/>
                  </a:cubicBezTo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42">
              <a:extLst>
                <a:ext uri="{FF2B5EF4-FFF2-40B4-BE49-F238E27FC236}">
                  <a16:creationId xmlns:a16="http://schemas.microsoft.com/office/drawing/2014/main" id="{3678AC38-F5AC-4EB1-8E96-784DD8E61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2858"/>
              <a:ext cx="90" cy="47"/>
            </a:xfrm>
            <a:custGeom>
              <a:avLst/>
              <a:gdLst>
                <a:gd name="T0" fmla="*/ 101 w 85"/>
                <a:gd name="T1" fmla="*/ 49 h 45"/>
                <a:gd name="T2" fmla="*/ 43 w 85"/>
                <a:gd name="T3" fmla="*/ 26 h 45"/>
                <a:gd name="T4" fmla="*/ 0 w 85"/>
                <a:gd name="T5" fmla="*/ 0 h 45"/>
                <a:gd name="T6" fmla="*/ 25 w 85"/>
                <a:gd name="T7" fmla="*/ 29 h 45"/>
                <a:gd name="T8" fmla="*/ 40 w 85"/>
                <a:gd name="T9" fmla="*/ 36 h 45"/>
                <a:gd name="T10" fmla="*/ 24 w 85"/>
                <a:gd name="T11" fmla="*/ 41 h 45"/>
                <a:gd name="T12" fmla="*/ 44 w 85"/>
                <a:gd name="T13" fmla="*/ 49 h 45"/>
                <a:gd name="T14" fmla="*/ 59 w 85"/>
                <a:gd name="T15" fmla="*/ 51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5"/>
                <a:gd name="T25" fmla="*/ 0 h 45"/>
                <a:gd name="T26" fmla="*/ 85 w 85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5" h="45">
                  <a:moveTo>
                    <a:pt x="85" y="43"/>
                  </a:moveTo>
                  <a:cubicBezTo>
                    <a:pt x="81" y="31"/>
                    <a:pt x="47" y="26"/>
                    <a:pt x="37" y="23"/>
                  </a:cubicBezTo>
                  <a:cubicBezTo>
                    <a:pt x="19" y="19"/>
                    <a:pt x="12" y="13"/>
                    <a:pt x="0" y="0"/>
                  </a:cubicBezTo>
                  <a:cubicBezTo>
                    <a:pt x="7" y="11"/>
                    <a:pt x="10" y="20"/>
                    <a:pt x="22" y="26"/>
                  </a:cubicBezTo>
                  <a:cubicBezTo>
                    <a:pt x="26" y="28"/>
                    <a:pt x="33" y="28"/>
                    <a:pt x="34" y="32"/>
                  </a:cubicBezTo>
                  <a:cubicBezTo>
                    <a:pt x="35" y="38"/>
                    <a:pt x="24" y="35"/>
                    <a:pt x="21" y="35"/>
                  </a:cubicBezTo>
                  <a:cubicBezTo>
                    <a:pt x="26" y="38"/>
                    <a:pt x="32" y="41"/>
                    <a:pt x="38" y="43"/>
                  </a:cubicBezTo>
                  <a:cubicBezTo>
                    <a:pt x="42" y="44"/>
                    <a:pt x="47" y="43"/>
                    <a:pt x="50" y="45"/>
                  </a:cubicBezTo>
                </a:path>
              </a:pathLst>
            </a:custGeom>
            <a:solidFill>
              <a:srgbClr val="EFD3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43">
              <a:extLst>
                <a:ext uri="{FF2B5EF4-FFF2-40B4-BE49-F238E27FC236}">
                  <a16:creationId xmlns:a16="http://schemas.microsoft.com/office/drawing/2014/main" id="{6F1201E3-0DF7-4E1F-A124-568D6013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829"/>
              <a:ext cx="4" cy="23"/>
            </a:xfrm>
            <a:custGeom>
              <a:avLst/>
              <a:gdLst>
                <a:gd name="T0" fmla="*/ 0 w 4"/>
                <a:gd name="T1" fmla="*/ 0 h 22"/>
                <a:gd name="T2" fmla="*/ 4 w 4"/>
                <a:gd name="T3" fmla="*/ 25 h 22"/>
                <a:gd name="T4" fmla="*/ 0 60000 65536"/>
                <a:gd name="T5" fmla="*/ 0 60000 65536"/>
                <a:gd name="T6" fmla="*/ 0 w 4"/>
                <a:gd name="T7" fmla="*/ 0 h 22"/>
                <a:gd name="T8" fmla="*/ 4 w 4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2">
                  <a:moveTo>
                    <a:pt x="0" y="0"/>
                  </a:moveTo>
                  <a:cubicBezTo>
                    <a:pt x="0" y="0"/>
                    <a:pt x="0" y="9"/>
                    <a:pt x="4" y="22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44">
              <a:extLst>
                <a:ext uri="{FF2B5EF4-FFF2-40B4-BE49-F238E27FC236}">
                  <a16:creationId xmlns:a16="http://schemas.microsoft.com/office/drawing/2014/main" id="{2FB820C7-0968-4E9F-B82F-9253D154A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2879"/>
              <a:ext cx="178" cy="53"/>
            </a:xfrm>
            <a:custGeom>
              <a:avLst/>
              <a:gdLst>
                <a:gd name="T0" fmla="*/ 200 w 168"/>
                <a:gd name="T1" fmla="*/ 19 h 50"/>
                <a:gd name="T2" fmla="*/ 55 w 168"/>
                <a:gd name="T3" fmla="*/ 59 h 50"/>
                <a:gd name="T4" fmla="*/ 0 w 168"/>
                <a:gd name="T5" fmla="*/ 35 h 50"/>
                <a:gd name="T6" fmla="*/ 65 w 168"/>
                <a:gd name="T7" fmla="*/ 27 h 50"/>
                <a:gd name="T8" fmla="*/ 117 w 168"/>
                <a:gd name="T9" fmla="*/ 22 h 50"/>
                <a:gd name="T10" fmla="*/ 167 w 168"/>
                <a:gd name="T11" fmla="*/ 7 h 50"/>
                <a:gd name="T12" fmla="*/ 200 w 168"/>
                <a:gd name="T13" fmla="*/ 19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8"/>
                <a:gd name="T22" fmla="*/ 0 h 50"/>
                <a:gd name="T23" fmla="*/ 168 w 168"/>
                <a:gd name="T24" fmla="*/ 50 h 5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8" h="50">
                  <a:moveTo>
                    <a:pt x="168" y="16"/>
                  </a:moveTo>
                  <a:cubicBezTo>
                    <a:pt x="168" y="16"/>
                    <a:pt x="106" y="14"/>
                    <a:pt x="46" y="50"/>
                  </a:cubicBezTo>
                  <a:cubicBezTo>
                    <a:pt x="46" y="50"/>
                    <a:pt x="13" y="39"/>
                    <a:pt x="0" y="29"/>
                  </a:cubicBezTo>
                  <a:cubicBezTo>
                    <a:pt x="0" y="29"/>
                    <a:pt x="32" y="31"/>
                    <a:pt x="55" y="23"/>
                  </a:cubicBezTo>
                  <a:cubicBezTo>
                    <a:pt x="79" y="16"/>
                    <a:pt x="91" y="20"/>
                    <a:pt x="98" y="19"/>
                  </a:cubicBezTo>
                  <a:cubicBezTo>
                    <a:pt x="106" y="18"/>
                    <a:pt x="135" y="14"/>
                    <a:pt x="141" y="7"/>
                  </a:cubicBezTo>
                  <a:cubicBezTo>
                    <a:pt x="146" y="0"/>
                    <a:pt x="157" y="15"/>
                    <a:pt x="168" y="16"/>
                  </a:cubicBezTo>
                  <a:close/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0" name="Freeform 145">
              <a:extLst>
                <a:ext uri="{FF2B5EF4-FFF2-40B4-BE49-F238E27FC236}">
                  <a16:creationId xmlns:a16="http://schemas.microsoft.com/office/drawing/2014/main" id="{8F7E6FE2-FF9B-4A22-8A29-8FEE3F4A6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921"/>
              <a:ext cx="77" cy="45"/>
            </a:xfrm>
            <a:custGeom>
              <a:avLst/>
              <a:gdLst>
                <a:gd name="T0" fmla="*/ 85 w 73"/>
                <a:gd name="T1" fmla="*/ 17 h 42"/>
                <a:gd name="T2" fmla="*/ 46 w 73"/>
                <a:gd name="T3" fmla="*/ 0 h 42"/>
                <a:gd name="T4" fmla="*/ 0 w 73"/>
                <a:gd name="T5" fmla="*/ 38 h 42"/>
                <a:gd name="T6" fmla="*/ 21 w 73"/>
                <a:gd name="T7" fmla="*/ 49 h 42"/>
                <a:gd name="T8" fmla="*/ 44 w 73"/>
                <a:gd name="T9" fmla="*/ 47 h 42"/>
                <a:gd name="T10" fmla="*/ 49 w 73"/>
                <a:gd name="T11" fmla="*/ 35 h 42"/>
                <a:gd name="T12" fmla="*/ 59 w 73"/>
                <a:gd name="T13" fmla="*/ 29 h 42"/>
                <a:gd name="T14" fmla="*/ 82 w 73"/>
                <a:gd name="T15" fmla="*/ 17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3"/>
                <a:gd name="T25" fmla="*/ 0 h 42"/>
                <a:gd name="T26" fmla="*/ 73 w 73"/>
                <a:gd name="T27" fmla="*/ 42 h 4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3" h="42">
                  <a:moveTo>
                    <a:pt x="73" y="14"/>
                  </a:moveTo>
                  <a:cubicBezTo>
                    <a:pt x="61" y="12"/>
                    <a:pt x="50" y="5"/>
                    <a:pt x="40" y="0"/>
                  </a:cubicBezTo>
                  <a:cubicBezTo>
                    <a:pt x="41" y="17"/>
                    <a:pt x="16" y="38"/>
                    <a:pt x="0" y="31"/>
                  </a:cubicBezTo>
                  <a:cubicBezTo>
                    <a:pt x="7" y="32"/>
                    <a:pt x="11" y="38"/>
                    <a:pt x="18" y="40"/>
                  </a:cubicBezTo>
                  <a:cubicBezTo>
                    <a:pt x="23" y="42"/>
                    <a:pt x="34" y="42"/>
                    <a:pt x="38" y="38"/>
                  </a:cubicBezTo>
                  <a:cubicBezTo>
                    <a:pt x="40" y="35"/>
                    <a:pt x="39" y="32"/>
                    <a:pt x="42" y="29"/>
                  </a:cubicBezTo>
                  <a:cubicBezTo>
                    <a:pt x="44" y="26"/>
                    <a:pt x="47" y="25"/>
                    <a:pt x="50" y="23"/>
                  </a:cubicBezTo>
                  <a:cubicBezTo>
                    <a:pt x="57" y="20"/>
                    <a:pt x="64" y="17"/>
                    <a:pt x="70" y="14"/>
                  </a:cubicBezTo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1" name="Freeform 146">
              <a:extLst>
                <a:ext uri="{FF2B5EF4-FFF2-40B4-BE49-F238E27FC236}">
                  <a16:creationId xmlns:a16="http://schemas.microsoft.com/office/drawing/2014/main" id="{2C2D6D18-6F5A-4E60-BC9B-AE719FAFC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1" y="2748"/>
              <a:ext cx="25" cy="15"/>
            </a:xfrm>
            <a:custGeom>
              <a:avLst/>
              <a:gdLst>
                <a:gd name="T0" fmla="*/ 20 w 23"/>
                <a:gd name="T1" fmla="*/ 0 h 14"/>
                <a:gd name="T2" fmla="*/ 29 w 23"/>
                <a:gd name="T3" fmla="*/ 17 h 14"/>
                <a:gd name="T4" fmla="*/ 22 w 23"/>
                <a:gd name="T5" fmla="*/ 16 h 14"/>
                <a:gd name="T6" fmla="*/ 14 w 23"/>
                <a:gd name="T7" fmla="*/ 16 h 14"/>
                <a:gd name="T8" fmla="*/ 0 w 23"/>
                <a:gd name="T9" fmla="*/ 14 h 14"/>
                <a:gd name="T10" fmla="*/ 18 w 23"/>
                <a:gd name="T11" fmla="*/ 10 h 14"/>
                <a:gd name="T12" fmla="*/ 18 w 23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"/>
                <a:gd name="T22" fmla="*/ 0 h 14"/>
                <a:gd name="T23" fmla="*/ 23 w 2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" h="14">
                  <a:moveTo>
                    <a:pt x="16" y="0"/>
                  </a:moveTo>
                  <a:cubicBezTo>
                    <a:pt x="17" y="5"/>
                    <a:pt x="21" y="9"/>
                    <a:pt x="23" y="14"/>
                  </a:cubicBezTo>
                  <a:cubicBezTo>
                    <a:pt x="21" y="14"/>
                    <a:pt x="19" y="13"/>
                    <a:pt x="17" y="13"/>
                  </a:cubicBezTo>
                  <a:cubicBezTo>
                    <a:pt x="15" y="13"/>
                    <a:pt x="13" y="13"/>
                    <a:pt x="11" y="13"/>
                  </a:cubicBezTo>
                  <a:cubicBezTo>
                    <a:pt x="9" y="13"/>
                    <a:pt x="3" y="13"/>
                    <a:pt x="0" y="11"/>
                  </a:cubicBezTo>
                  <a:cubicBezTo>
                    <a:pt x="5" y="8"/>
                    <a:pt x="10" y="10"/>
                    <a:pt x="15" y="7"/>
                  </a:cubicBezTo>
                  <a:cubicBezTo>
                    <a:pt x="16" y="5"/>
                    <a:pt x="17" y="2"/>
                    <a:pt x="15" y="0"/>
                  </a:cubicBezTo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47">
              <a:extLst>
                <a:ext uri="{FF2B5EF4-FFF2-40B4-BE49-F238E27FC236}">
                  <a16:creationId xmlns:a16="http://schemas.microsoft.com/office/drawing/2014/main" id="{8F50A019-BF9E-4B66-ADAB-D651DE1E1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2821"/>
              <a:ext cx="15" cy="33"/>
            </a:xfrm>
            <a:custGeom>
              <a:avLst/>
              <a:gdLst>
                <a:gd name="T0" fmla="*/ 2 w 14"/>
                <a:gd name="T1" fmla="*/ 0 h 32"/>
                <a:gd name="T2" fmla="*/ 3 w 14"/>
                <a:gd name="T3" fmla="*/ 7 h 32"/>
                <a:gd name="T4" fmla="*/ 6 w 14"/>
                <a:gd name="T5" fmla="*/ 22 h 32"/>
                <a:gd name="T6" fmla="*/ 17 w 14"/>
                <a:gd name="T7" fmla="*/ 35 h 32"/>
                <a:gd name="T8" fmla="*/ 0 w 14"/>
                <a:gd name="T9" fmla="*/ 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"/>
                <a:gd name="T16" fmla="*/ 0 h 32"/>
                <a:gd name="T17" fmla="*/ 14 w 14"/>
                <a:gd name="T18" fmla="*/ 32 h 3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" h="32">
                  <a:moveTo>
                    <a:pt x="2" y="0"/>
                  </a:moveTo>
                  <a:cubicBezTo>
                    <a:pt x="3" y="2"/>
                    <a:pt x="2" y="5"/>
                    <a:pt x="3" y="7"/>
                  </a:cubicBezTo>
                  <a:cubicBezTo>
                    <a:pt x="3" y="11"/>
                    <a:pt x="4" y="15"/>
                    <a:pt x="6" y="19"/>
                  </a:cubicBezTo>
                  <a:cubicBezTo>
                    <a:pt x="7" y="24"/>
                    <a:pt x="12" y="27"/>
                    <a:pt x="14" y="32"/>
                  </a:cubicBezTo>
                  <a:cubicBezTo>
                    <a:pt x="3" y="29"/>
                    <a:pt x="0" y="12"/>
                    <a:pt x="0" y="3"/>
                  </a:cubicBezTo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48">
              <a:extLst>
                <a:ext uri="{FF2B5EF4-FFF2-40B4-BE49-F238E27FC236}">
                  <a16:creationId xmlns:a16="http://schemas.microsoft.com/office/drawing/2014/main" id="{7A8E0800-BCCE-4633-B633-4B6628C42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6" y="2796"/>
              <a:ext cx="27" cy="14"/>
            </a:xfrm>
            <a:custGeom>
              <a:avLst/>
              <a:gdLst>
                <a:gd name="T0" fmla="*/ 0 w 26"/>
                <a:gd name="T1" fmla="*/ 14 h 13"/>
                <a:gd name="T2" fmla="*/ 17 w 26"/>
                <a:gd name="T3" fmla="*/ 11 h 13"/>
                <a:gd name="T4" fmla="*/ 23 w 26"/>
                <a:gd name="T5" fmla="*/ 13 h 13"/>
                <a:gd name="T6" fmla="*/ 28 w 26"/>
                <a:gd name="T7" fmla="*/ 16 h 13"/>
                <a:gd name="T8" fmla="*/ 29 w 26"/>
                <a:gd name="T9" fmla="*/ 4 h 13"/>
                <a:gd name="T10" fmla="*/ 28 w 26"/>
                <a:gd name="T11" fmla="*/ 0 h 13"/>
                <a:gd name="T12" fmla="*/ 1 w 26"/>
                <a:gd name="T13" fmla="*/ 16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6"/>
                <a:gd name="T22" fmla="*/ 0 h 13"/>
                <a:gd name="T23" fmla="*/ 26 w 26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6" h="13">
                  <a:moveTo>
                    <a:pt x="0" y="11"/>
                  </a:moveTo>
                  <a:cubicBezTo>
                    <a:pt x="3" y="8"/>
                    <a:pt x="9" y="7"/>
                    <a:pt x="14" y="8"/>
                  </a:cubicBezTo>
                  <a:cubicBezTo>
                    <a:pt x="16" y="8"/>
                    <a:pt x="18" y="9"/>
                    <a:pt x="20" y="10"/>
                  </a:cubicBezTo>
                  <a:cubicBezTo>
                    <a:pt x="22" y="11"/>
                    <a:pt x="23" y="13"/>
                    <a:pt x="25" y="13"/>
                  </a:cubicBezTo>
                  <a:cubicBezTo>
                    <a:pt x="23" y="9"/>
                    <a:pt x="24" y="7"/>
                    <a:pt x="26" y="4"/>
                  </a:cubicBezTo>
                  <a:cubicBezTo>
                    <a:pt x="26" y="3"/>
                    <a:pt x="25" y="2"/>
                    <a:pt x="25" y="0"/>
                  </a:cubicBezTo>
                  <a:cubicBezTo>
                    <a:pt x="17" y="4"/>
                    <a:pt x="6" y="4"/>
                    <a:pt x="1" y="13"/>
                  </a:cubicBezTo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49">
              <a:extLst>
                <a:ext uri="{FF2B5EF4-FFF2-40B4-BE49-F238E27FC236}">
                  <a16:creationId xmlns:a16="http://schemas.microsoft.com/office/drawing/2014/main" id="{4F07F3DB-5588-4228-9F77-8BE8A81CB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765"/>
              <a:ext cx="11" cy="11"/>
            </a:xfrm>
            <a:custGeom>
              <a:avLst/>
              <a:gdLst>
                <a:gd name="T0" fmla="*/ 11 w 11"/>
                <a:gd name="T1" fmla="*/ 2 h 10"/>
                <a:gd name="T2" fmla="*/ 4 w 11"/>
                <a:gd name="T3" fmla="*/ 3 h 10"/>
                <a:gd name="T4" fmla="*/ 0 w 11"/>
                <a:gd name="T5" fmla="*/ 13 h 10"/>
                <a:gd name="T6" fmla="*/ 11 w 11"/>
                <a:gd name="T7" fmla="*/ 2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"/>
                <a:gd name="T13" fmla="*/ 0 h 10"/>
                <a:gd name="T14" fmla="*/ 11 w 1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" h="10">
                  <a:moveTo>
                    <a:pt x="11" y="2"/>
                  </a:moveTo>
                  <a:cubicBezTo>
                    <a:pt x="8" y="1"/>
                    <a:pt x="7" y="0"/>
                    <a:pt x="4" y="3"/>
                  </a:cubicBezTo>
                  <a:cubicBezTo>
                    <a:pt x="2" y="5"/>
                    <a:pt x="0" y="8"/>
                    <a:pt x="0" y="10"/>
                  </a:cubicBezTo>
                  <a:cubicBezTo>
                    <a:pt x="0" y="6"/>
                    <a:pt x="7" y="2"/>
                    <a:pt x="1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50">
              <a:extLst>
                <a:ext uri="{FF2B5EF4-FFF2-40B4-BE49-F238E27FC236}">
                  <a16:creationId xmlns:a16="http://schemas.microsoft.com/office/drawing/2014/main" id="{A083AA9A-9A08-4AE6-8206-B869B36162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782"/>
              <a:ext cx="22" cy="9"/>
            </a:xfrm>
            <a:custGeom>
              <a:avLst/>
              <a:gdLst>
                <a:gd name="T0" fmla="*/ 0 w 20"/>
                <a:gd name="T1" fmla="*/ 7 h 8"/>
                <a:gd name="T2" fmla="*/ 13 w 20"/>
                <a:gd name="T3" fmla="*/ 8 h 8"/>
                <a:gd name="T4" fmla="*/ 26 w 20"/>
                <a:gd name="T5" fmla="*/ 0 h 8"/>
                <a:gd name="T6" fmla="*/ 11 w 20"/>
                <a:gd name="T7" fmla="*/ 10 h 8"/>
                <a:gd name="T8" fmla="*/ 0 w 20"/>
                <a:gd name="T9" fmla="*/ 9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"/>
                <a:gd name="T16" fmla="*/ 0 h 8"/>
                <a:gd name="T17" fmla="*/ 20 w 20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" h="8">
                  <a:moveTo>
                    <a:pt x="0" y="4"/>
                  </a:moveTo>
                  <a:cubicBezTo>
                    <a:pt x="4" y="6"/>
                    <a:pt x="6" y="7"/>
                    <a:pt x="10" y="5"/>
                  </a:cubicBezTo>
                  <a:cubicBezTo>
                    <a:pt x="13" y="3"/>
                    <a:pt x="17" y="0"/>
                    <a:pt x="20" y="0"/>
                  </a:cubicBezTo>
                  <a:cubicBezTo>
                    <a:pt x="16" y="2"/>
                    <a:pt x="12" y="6"/>
                    <a:pt x="8" y="7"/>
                  </a:cubicBezTo>
                  <a:cubicBezTo>
                    <a:pt x="5" y="8"/>
                    <a:pt x="3" y="8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51">
              <a:extLst>
                <a:ext uri="{FF2B5EF4-FFF2-40B4-BE49-F238E27FC236}">
                  <a16:creationId xmlns:a16="http://schemas.microsoft.com/office/drawing/2014/main" id="{A33DD18F-C1CC-4C45-AA9C-A37ADE81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2810"/>
              <a:ext cx="25" cy="14"/>
            </a:xfrm>
            <a:custGeom>
              <a:avLst/>
              <a:gdLst>
                <a:gd name="T0" fmla="*/ 3 w 24"/>
                <a:gd name="T1" fmla="*/ 16 h 13"/>
                <a:gd name="T2" fmla="*/ 6 w 24"/>
                <a:gd name="T3" fmla="*/ 1 h 13"/>
                <a:gd name="T4" fmla="*/ 27 w 24"/>
                <a:gd name="T5" fmla="*/ 6 h 13"/>
                <a:gd name="T6" fmla="*/ 8 w 24"/>
                <a:gd name="T7" fmla="*/ 4 h 13"/>
                <a:gd name="T8" fmla="*/ 2 w 24"/>
                <a:gd name="T9" fmla="*/ 1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13"/>
                <a:gd name="T17" fmla="*/ 24 w 24"/>
                <a:gd name="T18" fmla="*/ 13 h 1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13">
                  <a:moveTo>
                    <a:pt x="3" y="13"/>
                  </a:moveTo>
                  <a:cubicBezTo>
                    <a:pt x="0" y="8"/>
                    <a:pt x="1" y="1"/>
                    <a:pt x="6" y="1"/>
                  </a:cubicBezTo>
                  <a:cubicBezTo>
                    <a:pt x="12" y="0"/>
                    <a:pt x="20" y="3"/>
                    <a:pt x="24" y="6"/>
                  </a:cubicBezTo>
                  <a:cubicBezTo>
                    <a:pt x="20" y="3"/>
                    <a:pt x="13" y="2"/>
                    <a:pt x="8" y="4"/>
                  </a:cubicBezTo>
                  <a:cubicBezTo>
                    <a:pt x="5" y="4"/>
                    <a:pt x="0" y="7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7" name="Freeform 152">
              <a:extLst>
                <a:ext uri="{FF2B5EF4-FFF2-40B4-BE49-F238E27FC236}">
                  <a16:creationId xmlns:a16="http://schemas.microsoft.com/office/drawing/2014/main" id="{152F7BA0-60F1-40F1-A25B-84969AEF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731"/>
              <a:ext cx="21" cy="9"/>
            </a:xfrm>
            <a:custGeom>
              <a:avLst/>
              <a:gdLst>
                <a:gd name="T0" fmla="*/ 3 w 20"/>
                <a:gd name="T1" fmla="*/ 11 h 8"/>
                <a:gd name="T2" fmla="*/ 8 w 20"/>
                <a:gd name="T3" fmla="*/ 1 h 8"/>
                <a:gd name="T4" fmla="*/ 23 w 20"/>
                <a:gd name="T5" fmla="*/ 3 h 8"/>
                <a:gd name="T6" fmla="*/ 4 w 20"/>
                <a:gd name="T7" fmla="*/ 9 h 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8"/>
                <a:gd name="T14" fmla="*/ 20 w 20"/>
                <a:gd name="T15" fmla="*/ 8 h 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8">
                  <a:moveTo>
                    <a:pt x="3" y="8"/>
                  </a:moveTo>
                  <a:cubicBezTo>
                    <a:pt x="0" y="4"/>
                    <a:pt x="4" y="2"/>
                    <a:pt x="8" y="1"/>
                  </a:cubicBezTo>
                  <a:cubicBezTo>
                    <a:pt x="12" y="0"/>
                    <a:pt x="16" y="0"/>
                    <a:pt x="20" y="3"/>
                  </a:cubicBezTo>
                  <a:cubicBezTo>
                    <a:pt x="15" y="1"/>
                    <a:pt x="6" y="2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8" name="Freeform 153">
              <a:extLst>
                <a:ext uri="{FF2B5EF4-FFF2-40B4-BE49-F238E27FC236}">
                  <a16:creationId xmlns:a16="http://schemas.microsoft.com/office/drawing/2014/main" id="{4760EEB0-B596-4392-816B-875CA814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799"/>
              <a:ext cx="18" cy="10"/>
            </a:xfrm>
            <a:custGeom>
              <a:avLst/>
              <a:gdLst>
                <a:gd name="T0" fmla="*/ 1 w 17"/>
                <a:gd name="T1" fmla="*/ 12 h 9"/>
                <a:gd name="T2" fmla="*/ 20 w 17"/>
                <a:gd name="T3" fmla="*/ 0 h 9"/>
                <a:gd name="T4" fmla="*/ 0 w 17"/>
                <a:gd name="T5" fmla="*/ 3 h 9"/>
                <a:gd name="T6" fmla="*/ 1 w 17"/>
                <a:gd name="T7" fmla="*/ 12 h 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"/>
                <a:gd name="T13" fmla="*/ 0 h 9"/>
                <a:gd name="T14" fmla="*/ 17 w 17"/>
                <a:gd name="T15" fmla="*/ 9 h 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" h="9">
                  <a:moveTo>
                    <a:pt x="1" y="9"/>
                  </a:moveTo>
                  <a:cubicBezTo>
                    <a:pt x="5" y="4"/>
                    <a:pt x="11" y="2"/>
                    <a:pt x="17" y="0"/>
                  </a:cubicBezTo>
                  <a:cubicBezTo>
                    <a:pt x="12" y="1"/>
                    <a:pt x="5" y="4"/>
                    <a:pt x="0" y="3"/>
                  </a:cubicBezTo>
                  <a:cubicBezTo>
                    <a:pt x="0" y="5"/>
                    <a:pt x="1" y="7"/>
                    <a:pt x="1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9" name="Freeform 154">
              <a:extLst>
                <a:ext uri="{FF2B5EF4-FFF2-40B4-BE49-F238E27FC236}">
                  <a16:creationId xmlns:a16="http://schemas.microsoft.com/office/drawing/2014/main" id="{684BD6D0-159B-4A72-818F-297095558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789"/>
              <a:ext cx="19" cy="9"/>
            </a:xfrm>
            <a:custGeom>
              <a:avLst/>
              <a:gdLst>
                <a:gd name="T0" fmla="*/ 3 w 18"/>
                <a:gd name="T1" fmla="*/ 3 h 9"/>
                <a:gd name="T2" fmla="*/ 21 w 18"/>
                <a:gd name="T3" fmla="*/ 0 h 9"/>
                <a:gd name="T4" fmla="*/ 7 w 18"/>
                <a:gd name="T5" fmla="*/ 4 h 9"/>
                <a:gd name="T6" fmla="*/ 0 w 18"/>
                <a:gd name="T7" fmla="*/ 9 h 9"/>
                <a:gd name="T8" fmla="*/ 2 w 18"/>
                <a:gd name="T9" fmla="*/ 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"/>
                <a:gd name="T16" fmla="*/ 0 h 9"/>
                <a:gd name="T17" fmla="*/ 18 w 18"/>
                <a:gd name="T18" fmla="*/ 9 h 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" h="9">
                  <a:moveTo>
                    <a:pt x="3" y="3"/>
                  </a:moveTo>
                  <a:cubicBezTo>
                    <a:pt x="8" y="4"/>
                    <a:pt x="14" y="2"/>
                    <a:pt x="18" y="0"/>
                  </a:cubicBezTo>
                  <a:cubicBezTo>
                    <a:pt x="15" y="2"/>
                    <a:pt x="11" y="3"/>
                    <a:pt x="7" y="4"/>
                  </a:cubicBezTo>
                  <a:cubicBezTo>
                    <a:pt x="4" y="5"/>
                    <a:pt x="2" y="7"/>
                    <a:pt x="0" y="9"/>
                  </a:cubicBezTo>
                  <a:cubicBezTo>
                    <a:pt x="0" y="7"/>
                    <a:pt x="1" y="5"/>
                    <a:pt x="2" y="3"/>
                  </a:cubicBezTo>
                </a:path>
              </a:pathLst>
            </a:custGeom>
            <a:solidFill>
              <a:srgbClr val="EF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0" name="Freeform 155">
              <a:extLst>
                <a:ext uri="{FF2B5EF4-FFF2-40B4-BE49-F238E27FC236}">
                  <a16:creationId xmlns:a16="http://schemas.microsoft.com/office/drawing/2014/main" id="{F8647C7F-AF99-4F27-95A8-8DFE27C99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2845"/>
              <a:ext cx="78" cy="21"/>
            </a:xfrm>
            <a:custGeom>
              <a:avLst/>
              <a:gdLst>
                <a:gd name="T0" fmla="*/ 0 w 73"/>
                <a:gd name="T1" fmla="*/ 20 h 20"/>
                <a:gd name="T2" fmla="*/ 24 w 73"/>
                <a:gd name="T3" fmla="*/ 7 h 20"/>
                <a:gd name="T4" fmla="*/ 46 w 73"/>
                <a:gd name="T5" fmla="*/ 1 h 20"/>
                <a:gd name="T6" fmla="*/ 66 w 73"/>
                <a:gd name="T7" fmla="*/ 7 h 20"/>
                <a:gd name="T8" fmla="*/ 78 w 73"/>
                <a:gd name="T9" fmla="*/ 15 h 20"/>
                <a:gd name="T10" fmla="*/ 89 w 73"/>
                <a:gd name="T11" fmla="*/ 23 h 20"/>
                <a:gd name="T12" fmla="*/ 48 w 73"/>
                <a:gd name="T13" fmla="*/ 6 h 20"/>
                <a:gd name="T14" fmla="*/ 31 w 73"/>
                <a:gd name="T15" fmla="*/ 8 h 20"/>
                <a:gd name="T16" fmla="*/ 5 w 73"/>
                <a:gd name="T17" fmla="*/ 1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3"/>
                <a:gd name="T28" fmla="*/ 0 h 20"/>
                <a:gd name="T29" fmla="*/ 73 w 73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3" h="20">
                  <a:moveTo>
                    <a:pt x="0" y="17"/>
                  </a:moveTo>
                  <a:cubicBezTo>
                    <a:pt x="5" y="12"/>
                    <a:pt x="14" y="11"/>
                    <a:pt x="20" y="7"/>
                  </a:cubicBezTo>
                  <a:cubicBezTo>
                    <a:pt x="26" y="5"/>
                    <a:pt x="31" y="2"/>
                    <a:pt x="37" y="1"/>
                  </a:cubicBezTo>
                  <a:cubicBezTo>
                    <a:pt x="43" y="0"/>
                    <a:pt x="48" y="4"/>
                    <a:pt x="54" y="7"/>
                  </a:cubicBezTo>
                  <a:cubicBezTo>
                    <a:pt x="57" y="9"/>
                    <a:pt x="61" y="10"/>
                    <a:pt x="64" y="12"/>
                  </a:cubicBezTo>
                  <a:cubicBezTo>
                    <a:pt x="67" y="14"/>
                    <a:pt x="69" y="18"/>
                    <a:pt x="73" y="20"/>
                  </a:cubicBezTo>
                  <a:cubicBezTo>
                    <a:pt x="63" y="15"/>
                    <a:pt x="50" y="5"/>
                    <a:pt x="39" y="6"/>
                  </a:cubicBezTo>
                  <a:cubicBezTo>
                    <a:pt x="34" y="6"/>
                    <a:pt x="29" y="7"/>
                    <a:pt x="25" y="8"/>
                  </a:cubicBezTo>
                  <a:cubicBezTo>
                    <a:pt x="18" y="9"/>
                    <a:pt x="10" y="11"/>
                    <a:pt x="5" y="14"/>
                  </a:cubicBezTo>
                </a:path>
              </a:pathLst>
            </a:custGeom>
            <a:solidFill>
              <a:srgbClr val="F7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1" name="Freeform 156">
              <a:extLst>
                <a:ext uri="{FF2B5EF4-FFF2-40B4-BE49-F238E27FC236}">
                  <a16:creationId xmlns:a16="http://schemas.microsoft.com/office/drawing/2014/main" id="{E9BAB838-ADFE-4395-9AB3-7981BB8A6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2866"/>
              <a:ext cx="71" cy="41"/>
            </a:xfrm>
            <a:custGeom>
              <a:avLst/>
              <a:gdLst>
                <a:gd name="T0" fmla="*/ 78 w 67"/>
                <a:gd name="T1" fmla="*/ 6 h 39"/>
                <a:gd name="T2" fmla="*/ 56 w 67"/>
                <a:gd name="T3" fmla="*/ 15 h 39"/>
                <a:gd name="T4" fmla="*/ 37 w 67"/>
                <a:gd name="T5" fmla="*/ 23 h 39"/>
                <a:gd name="T6" fmla="*/ 20 w 67"/>
                <a:gd name="T7" fmla="*/ 34 h 39"/>
                <a:gd name="T8" fmla="*/ 13 w 67"/>
                <a:gd name="T9" fmla="*/ 39 h 39"/>
                <a:gd name="T10" fmla="*/ 0 w 67"/>
                <a:gd name="T11" fmla="*/ 45 h 39"/>
                <a:gd name="T12" fmla="*/ 25 w 67"/>
                <a:gd name="T13" fmla="*/ 34 h 39"/>
                <a:gd name="T14" fmla="*/ 43 w 67"/>
                <a:gd name="T15" fmla="*/ 23 h 39"/>
                <a:gd name="T16" fmla="*/ 54 w 67"/>
                <a:gd name="T17" fmla="*/ 19 h 39"/>
                <a:gd name="T18" fmla="*/ 61 w 67"/>
                <a:gd name="T19" fmla="*/ 17 h 39"/>
                <a:gd name="T20" fmla="*/ 79 w 67"/>
                <a:gd name="T21" fmla="*/ 6 h 3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"/>
                <a:gd name="T34" fmla="*/ 0 h 39"/>
                <a:gd name="T35" fmla="*/ 67 w 67"/>
                <a:gd name="T36" fmla="*/ 39 h 3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" h="39">
                  <a:moveTo>
                    <a:pt x="66" y="6"/>
                  </a:moveTo>
                  <a:cubicBezTo>
                    <a:pt x="63" y="0"/>
                    <a:pt x="50" y="9"/>
                    <a:pt x="47" y="12"/>
                  </a:cubicBezTo>
                  <a:cubicBezTo>
                    <a:pt x="42" y="16"/>
                    <a:pt x="37" y="17"/>
                    <a:pt x="31" y="20"/>
                  </a:cubicBezTo>
                  <a:cubicBezTo>
                    <a:pt x="26" y="22"/>
                    <a:pt x="22" y="26"/>
                    <a:pt x="17" y="29"/>
                  </a:cubicBezTo>
                  <a:cubicBezTo>
                    <a:pt x="15" y="30"/>
                    <a:pt x="13" y="31"/>
                    <a:pt x="10" y="33"/>
                  </a:cubicBezTo>
                  <a:cubicBezTo>
                    <a:pt x="7" y="35"/>
                    <a:pt x="1" y="35"/>
                    <a:pt x="0" y="39"/>
                  </a:cubicBezTo>
                  <a:cubicBezTo>
                    <a:pt x="7" y="35"/>
                    <a:pt x="16" y="34"/>
                    <a:pt x="22" y="29"/>
                  </a:cubicBezTo>
                  <a:cubicBezTo>
                    <a:pt x="27" y="26"/>
                    <a:pt x="31" y="23"/>
                    <a:pt x="37" y="20"/>
                  </a:cubicBezTo>
                  <a:cubicBezTo>
                    <a:pt x="39" y="19"/>
                    <a:pt x="42" y="17"/>
                    <a:pt x="45" y="16"/>
                  </a:cubicBezTo>
                  <a:cubicBezTo>
                    <a:pt x="47" y="15"/>
                    <a:pt x="49" y="16"/>
                    <a:pt x="52" y="14"/>
                  </a:cubicBezTo>
                  <a:cubicBezTo>
                    <a:pt x="57" y="9"/>
                    <a:pt x="60" y="6"/>
                    <a:pt x="67" y="6"/>
                  </a:cubicBezTo>
                </a:path>
              </a:pathLst>
            </a:custGeom>
            <a:solidFill>
              <a:srgbClr val="F7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2" name="Freeform 157">
              <a:extLst>
                <a:ext uri="{FF2B5EF4-FFF2-40B4-BE49-F238E27FC236}">
                  <a16:creationId xmlns:a16="http://schemas.microsoft.com/office/drawing/2014/main" id="{63EE7486-AA00-462E-88FA-97D1B8A32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2965"/>
              <a:ext cx="9" cy="7"/>
            </a:xfrm>
            <a:custGeom>
              <a:avLst/>
              <a:gdLst>
                <a:gd name="T0" fmla="*/ 9 w 9"/>
                <a:gd name="T1" fmla="*/ 2 h 7"/>
                <a:gd name="T2" fmla="*/ 9 w 9"/>
                <a:gd name="T3" fmla="*/ 2 h 7"/>
                <a:gd name="T4" fmla="*/ 2 w 9"/>
                <a:gd name="T5" fmla="*/ 3 h 7"/>
                <a:gd name="T6" fmla="*/ 1 w 9"/>
                <a:gd name="T7" fmla="*/ 7 h 7"/>
                <a:gd name="T8" fmla="*/ 4 w 9"/>
                <a:gd name="T9" fmla="*/ 4 h 7"/>
                <a:gd name="T10" fmla="*/ 9 w 9"/>
                <a:gd name="T11" fmla="*/ 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7"/>
                <a:gd name="T20" fmla="*/ 9 w 9"/>
                <a:gd name="T21" fmla="*/ 7 h 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7">
                  <a:moveTo>
                    <a:pt x="9" y="2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7" y="0"/>
                    <a:pt x="4" y="1"/>
                    <a:pt x="2" y="3"/>
                  </a:cubicBezTo>
                  <a:cubicBezTo>
                    <a:pt x="2" y="4"/>
                    <a:pt x="0" y="6"/>
                    <a:pt x="1" y="7"/>
                  </a:cubicBezTo>
                  <a:cubicBezTo>
                    <a:pt x="2" y="7"/>
                    <a:pt x="4" y="5"/>
                    <a:pt x="4" y="4"/>
                  </a:cubicBezTo>
                  <a:cubicBezTo>
                    <a:pt x="6" y="3"/>
                    <a:pt x="7" y="3"/>
                    <a:pt x="9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3" name="Freeform 158">
              <a:extLst>
                <a:ext uri="{FF2B5EF4-FFF2-40B4-BE49-F238E27FC236}">
                  <a16:creationId xmlns:a16="http://schemas.microsoft.com/office/drawing/2014/main" id="{80839D1F-CDB4-4D5B-9A15-53E5FBCED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975"/>
              <a:ext cx="13" cy="9"/>
            </a:xfrm>
            <a:custGeom>
              <a:avLst/>
              <a:gdLst>
                <a:gd name="T0" fmla="*/ 0 w 13"/>
                <a:gd name="T1" fmla="*/ 8 h 8"/>
                <a:gd name="T2" fmla="*/ 3 w 13"/>
                <a:gd name="T3" fmla="*/ 11 h 8"/>
                <a:gd name="T4" fmla="*/ 8 w 13"/>
                <a:gd name="T5" fmla="*/ 10 h 8"/>
                <a:gd name="T6" fmla="*/ 11 w 13"/>
                <a:gd name="T7" fmla="*/ 0 h 8"/>
                <a:gd name="T8" fmla="*/ 2 w 13"/>
                <a:gd name="T9" fmla="*/ 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3"/>
                <a:gd name="T16" fmla="*/ 0 h 8"/>
                <a:gd name="T17" fmla="*/ 13 w 13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3" h="8">
                  <a:moveTo>
                    <a:pt x="0" y="5"/>
                  </a:moveTo>
                  <a:cubicBezTo>
                    <a:pt x="0" y="6"/>
                    <a:pt x="3" y="7"/>
                    <a:pt x="3" y="8"/>
                  </a:cubicBezTo>
                  <a:cubicBezTo>
                    <a:pt x="5" y="8"/>
                    <a:pt x="6" y="8"/>
                    <a:pt x="8" y="7"/>
                  </a:cubicBezTo>
                  <a:cubicBezTo>
                    <a:pt x="10" y="6"/>
                    <a:pt x="13" y="3"/>
                    <a:pt x="11" y="0"/>
                  </a:cubicBezTo>
                  <a:cubicBezTo>
                    <a:pt x="9" y="2"/>
                    <a:pt x="6" y="7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4" name="Freeform 159">
              <a:extLst>
                <a:ext uri="{FF2B5EF4-FFF2-40B4-BE49-F238E27FC236}">
                  <a16:creationId xmlns:a16="http://schemas.microsoft.com/office/drawing/2014/main" id="{F9C78CDA-DD9C-4D08-93F6-E7BBFC1A2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983"/>
              <a:ext cx="14" cy="6"/>
            </a:xfrm>
            <a:custGeom>
              <a:avLst/>
              <a:gdLst>
                <a:gd name="T0" fmla="*/ 2 w 13"/>
                <a:gd name="T1" fmla="*/ 6 h 6"/>
                <a:gd name="T2" fmla="*/ 6 w 13"/>
                <a:gd name="T3" fmla="*/ 1 h 6"/>
                <a:gd name="T4" fmla="*/ 14 w 13"/>
                <a:gd name="T5" fmla="*/ 0 h 6"/>
                <a:gd name="T6" fmla="*/ 16 w 13"/>
                <a:gd name="T7" fmla="*/ 1 h 6"/>
                <a:gd name="T8" fmla="*/ 15 w 13"/>
                <a:gd name="T9" fmla="*/ 3 h 6"/>
                <a:gd name="T10" fmla="*/ 13 w 13"/>
                <a:gd name="T11" fmla="*/ 3 h 6"/>
                <a:gd name="T12" fmla="*/ 10 w 13"/>
                <a:gd name="T13" fmla="*/ 3 h 6"/>
                <a:gd name="T14" fmla="*/ 1 w 13"/>
                <a:gd name="T15" fmla="*/ 6 h 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3"/>
                <a:gd name="T25" fmla="*/ 0 h 6"/>
                <a:gd name="T26" fmla="*/ 13 w 13"/>
                <a:gd name="T27" fmla="*/ 6 h 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3" h="6">
                  <a:moveTo>
                    <a:pt x="2" y="6"/>
                  </a:moveTo>
                  <a:cubicBezTo>
                    <a:pt x="0" y="5"/>
                    <a:pt x="5" y="2"/>
                    <a:pt x="6" y="1"/>
                  </a:cubicBezTo>
                  <a:cubicBezTo>
                    <a:pt x="7" y="1"/>
                    <a:pt x="9" y="0"/>
                    <a:pt x="11" y="0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5" y="3"/>
                    <a:pt x="2" y="4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5" name="Freeform 160">
              <a:extLst>
                <a:ext uri="{FF2B5EF4-FFF2-40B4-BE49-F238E27FC236}">
                  <a16:creationId xmlns:a16="http://schemas.microsoft.com/office/drawing/2014/main" id="{23833867-D0B7-48FC-A944-4ABEAE865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2992"/>
              <a:ext cx="4" cy="6"/>
            </a:xfrm>
            <a:custGeom>
              <a:avLst/>
              <a:gdLst>
                <a:gd name="T0" fmla="*/ 1 w 4"/>
                <a:gd name="T1" fmla="*/ 8 h 5"/>
                <a:gd name="T2" fmla="*/ 4 w 4"/>
                <a:gd name="T3" fmla="*/ 0 h 5"/>
                <a:gd name="T4" fmla="*/ 2 w 4"/>
                <a:gd name="T5" fmla="*/ 6 h 5"/>
                <a:gd name="T6" fmla="*/ 0 w 4"/>
                <a:gd name="T7" fmla="*/ 7 h 5"/>
                <a:gd name="T8" fmla="*/ 1 w 4"/>
                <a:gd name="T9" fmla="*/ 8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5"/>
                <a:gd name="T17" fmla="*/ 4 w 4"/>
                <a:gd name="T18" fmla="*/ 5 h 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5">
                  <a:moveTo>
                    <a:pt x="1" y="5"/>
                  </a:moveTo>
                  <a:cubicBezTo>
                    <a:pt x="3" y="4"/>
                    <a:pt x="4" y="2"/>
                    <a:pt x="4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6" name="Freeform 161">
              <a:extLst>
                <a:ext uri="{FF2B5EF4-FFF2-40B4-BE49-F238E27FC236}">
                  <a16:creationId xmlns:a16="http://schemas.microsoft.com/office/drawing/2014/main" id="{C87F7803-E7C9-4C8E-8D0D-D707437EC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978"/>
              <a:ext cx="3" cy="4"/>
            </a:xfrm>
            <a:custGeom>
              <a:avLst/>
              <a:gdLst>
                <a:gd name="T0" fmla="*/ 0 w 3"/>
                <a:gd name="T1" fmla="*/ 5 h 3"/>
                <a:gd name="T2" fmla="*/ 3 w 3"/>
                <a:gd name="T3" fmla="*/ 7 h 3"/>
                <a:gd name="T4" fmla="*/ 0 w 3"/>
                <a:gd name="T5" fmla="*/ 1 h 3"/>
                <a:gd name="T6" fmla="*/ 0 60000 65536"/>
                <a:gd name="T7" fmla="*/ 0 60000 65536"/>
                <a:gd name="T8" fmla="*/ 0 60000 65536"/>
                <a:gd name="T9" fmla="*/ 0 w 3"/>
                <a:gd name="T10" fmla="*/ 0 h 3"/>
                <a:gd name="T11" fmla="*/ 3 w 3"/>
                <a:gd name="T12" fmla="*/ 3 h 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" h="3">
                  <a:moveTo>
                    <a:pt x="0" y="2"/>
                  </a:moveTo>
                  <a:cubicBezTo>
                    <a:pt x="1" y="0"/>
                    <a:pt x="2" y="1"/>
                    <a:pt x="3" y="3"/>
                  </a:cubicBezTo>
                  <a:cubicBezTo>
                    <a:pt x="2" y="3"/>
                    <a:pt x="0" y="3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7" name="Freeform 162">
              <a:extLst>
                <a:ext uri="{FF2B5EF4-FFF2-40B4-BE49-F238E27FC236}">
                  <a16:creationId xmlns:a16="http://schemas.microsoft.com/office/drawing/2014/main" id="{10AF6422-7717-49C1-8720-E48DC1AB1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91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  <a:gd name="T6" fmla="*/ 0 60000 65536"/>
                <a:gd name="T7" fmla="*/ 0 60000 65536"/>
                <a:gd name="T8" fmla="*/ 0 60000 65536"/>
                <a:gd name="T9" fmla="*/ 0 w 2"/>
                <a:gd name="T10" fmla="*/ 0 h 1"/>
                <a:gd name="T11" fmla="*/ 2 w 2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163">
              <a:extLst>
                <a:ext uri="{FF2B5EF4-FFF2-40B4-BE49-F238E27FC236}">
                  <a16:creationId xmlns:a16="http://schemas.microsoft.com/office/drawing/2014/main" id="{55BF96C3-D52C-47DD-A9C5-70A5C5C38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9" y="2788"/>
              <a:ext cx="23" cy="46"/>
            </a:xfrm>
            <a:custGeom>
              <a:avLst/>
              <a:gdLst>
                <a:gd name="T0" fmla="*/ 11 w 21"/>
                <a:gd name="T1" fmla="*/ 0 h 44"/>
                <a:gd name="T2" fmla="*/ 9 w 21"/>
                <a:gd name="T3" fmla="*/ 29 h 44"/>
                <a:gd name="T4" fmla="*/ 27 w 21"/>
                <a:gd name="T5" fmla="*/ 50 h 44"/>
                <a:gd name="T6" fmla="*/ 25 w 21"/>
                <a:gd name="T7" fmla="*/ 39 h 44"/>
                <a:gd name="T8" fmla="*/ 23 w 21"/>
                <a:gd name="T9" fmla="*/ 26 h 44"/>
                <a:gd name="T10" fmla="*/ 13 w 21"/>
                <a:gd name="T11" fmla="*/ 16 h 44"/>
                <a:gd name="T12" fmla="*/ 11 w 21"/>
                <a:gd name="T13" fmla="*/ 0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"/>
                <a:gd name="T22" fmla="*/ 0 h 44"/>
                <a:gd name="T23" fmla="*/ 21 w 21"/>
                <a:gd name="T24" fmla="*/ 44 h 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" h="44">
                  <a:moveTo>
                    <a:pt x="8" y="0"/>
                  </a:moveTo>
                  <a:cubicBezTo>
                    <a:pt x="0" y="5"/>
                    <a:pt x="3" y="20"/>
                    <a:pt x="6" y="26"/>
                  </a:cubicBezTo>
                  <a:cubicBezTo>
                    <a:pt x="9" y="32"/>
                    <a:pt x="13" y="42"/>
                    <a:pt x="21" y="44"/>
                  </a:cubicBezTo>
                  <a:cubicBezTo>
                    <a:pt x="21" y="41"/>
                    <a:pt x="19" y="36"/>
                    <a:pt x="19" y="33"/>
                  </a:cubicBezTo>
                  <a:cubicBezTo>
                    <a:pt x="19" y="29"/>
                    <a:pt x="19" y="26"/>
                    <a:pt x="17" y="23"/>
                  </a:cubicBezTo>
                  <a:cubicBezTo>
                    <a:pt x="15" y="20"/>
                    <a:pt x="11" y="17"/>
                    <a:pt x="10" y="13"/>
                  </a:cubicBezTo>
                  <a:cubicBezTo>
                    <a:pt x="9" y="9"/>
                    <a:pt x="9" y="4"/>
                    <a:pt x="8" y="0"/>
                  </a:cubicBezTo>
                </a:path>
              </a:pathLst>
            </a:custGeom>
            <a:solidFill>
              <a:srgbClr val="EFDA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164">
              <a:extLst>
                <a:ext uri="{FF2B5EF4-FFF2-40B4-BE49-F238E27FC236}">
                  <a16:creationId xmlns:a16="http://schemas.microsoft.com/office/drawing/2014/main" id="{65BD39B6-23DC-4B50-B3CB-46A83E020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787"/>
              <a:ext cx="6" cy="14"/>
            </a:xfrm>
            <a:custGeom>
              <a:avLst/>
              <a:gdLst>
                <a:gd name="T0" fmla="*/ 1 w 6"/>
                <a:gd name="T1" fmla="*/ 0 h 14"/>
                <a:gd name="T2" fmla="*/ 2 w 6"/>
                <a:gd name="T3" fmla="*/ 3 h 14"/>
                <a:gd name="T4" fmla="*/ 3 w 6"/>
                <a:gd name="T5" fmla="*/ 7 h 14"/>
                <a:gd name="T6" fmla="*/ 5 w 6"/>
                <a:gd name="T7" fmla="*/ 14 h 14"/>
                <a:gd name="T8" fmla="*/ 1 w 6"/>
                <a:gd name="T9" fmla="*/ 1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"/>
                <a:gd name="T16" fmla="*/ 0 h 14"/>
                <a:gd name="T17" fmla="*/ 6 w 6"/>
                <a:gd name="T18" fmla="*/ 14 h 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" h="14">
                  <a:moveTo>
                    <a:pt x="1" y="0"/>
                  </a:moveTo>
                  <a:cubicBezTo>
                    <a:pt x="0" y="0"/>
                    <a:pt x="2" y="2"/>
                    <a:pt x="2" y="3"/>
                  </a:cubicBezTo>
                  <a:cubicBezTo>
                    <a:pt x="3" y="5"/>
                    <a:pt x="3" y="6"/>
                    <a:pt x="3" y="7"/>
                  </a:cubicBezTo>
                  <a:cubicBezTo>
                    <a:pt x="3" y="9"/>
                    <a:pt x="3" y="13"/>
                    <a:pt x="5" y="14"/>
                  </a:cubicBezTo>
                  <a:cubicBezTo>
                    <a:pt x="6" y="11"/>
                    <a:pt x="4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165">
              <a:extLst>
                <a:ext uri="{FF2B5EF4-FFF2-40B4-BE49-F238E27FC236}">
                  <a16:creationId xmlns:a16="http://schemas.microsoft.com/office/drawing/2014/main" id="{3417C1B5-A1DB-4A42-BC06-5B448B364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790"/>
              <a:ext cx="5" cy="12"/>
            </a:xfrm>
            <a:custGeom>
              <a:avLst/>
              <a:gdLst>
                <a:gd name="T0" fmla="*/ 3 w 5"/>
                <a:gd name="T1" fmla="*/ 2 h 12"/>
                <a:gd name="T2" fmla="*/ 3 w 5"/>
                <a:gd name="T3" fmla="*/ 12 h 12"/>
                <a:gd name="T4" fmla="*/ 3 w 5"/>
                <a:gd name="T5" fmla="*/ 0 h 12"/>
                <a:gd name="T6" fmla="*/ 0 60000 65536"/>
                <a:gd name="T7" fmla="*/ 0 60000 65536"/>
                <a:gd name="T8" fmla="*/ 0 60000 65536"/>
                <a:gd name="T9" fmla="*/ 0 w 5"/>
                <a:gd name="T10" fmla="*/ 0 h 12"/>
                <a:gd name="T11" fmla="*/ 5 w 5"/>
                <a:gd name="T12" fmla="*/ 12 h 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12">
                  <a:moveTo>
                    <a:pt x="3" y="2"/>
                  </a:moveTo>
                  <a:cubicBezTo>
                    <a:pt x="2" y="4"/>
                    <a:pt x="0" y="10"/>
                    <a:pt x="3" y="12"/>
                  </a:cubicBezTo>
                  <a:cubicBezTo>
                    <a:pt x="5" y="8"/>
                    <a:pt x="3" y="4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166">
              <a:extLst>
                <a:ext uri="{FF2B5EF4-FFF2-40B4-BE49-F238E27FC236}">
                  <a16:creationId xmlns:a16="http://schemas.microsoft.com/office/drawing/2014/main" id="{2209A4E3-1D23-4855-9005-BE86B83D2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2808"/>
              <a:ext cx="6" cy="9"/>
            </a:xfrm>
            <a:custGeom>
              <a:avLst/>
              <a:gdLst>
                <a:gd name="T0" fmla="*/ 0 w 6"/>
                <a:gd name="T1" fmla="*/ 0 h 9"/>
                <a:gd name="T2" fmla="*/ 5 w 6"/>
                <a:gd name="T3" fmla="*/ 9 h 9"/>
                <a:gd name="T4" fmla="*/ 1 w 6"/>
                <a:gd name="T5" fmla="*/ 0 h 9"/>
                <a:gd name="T6" fmla="*/ 0 60000 65536"/>
                <a:gd name="T7" fmla="*/ 0 60000 65536"/>
                <a:gd name="T8" fmla="*/ 0 60000 65536"/>
                <a:gd name="T9" fmla="*/ 0 w 6"/>
                <a:gd name="T10" fmla="*/ 0 h 9"/>
                <a:gd name="T11" fmla="*/ 6 w 6"/>
                <a:gd name="T12" fmla="*/ 9 h 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" h="9">
                  <a:moveTo>
                    <a:pt x="0" y="0"/>
                  </a:moveTo>
                  <a:cubicBezTo>
                    <a:pt x="2" y="3"/>
                    <a:pt x="2" y="7"/>
                    <a:pt x="5" y="9"/>
                  </a:cubicBezTo>
                  <a:cubicBezTo>
                    <a:pt x="6" y="6"/>
                    <a:pt x="3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167">
              <a:extLst>
                <a:ext uri="{FF2B5EF4-FFF2-40B4-BE49-F238E27FC236}">
                  <a16:creationId xmlns:a16="http://schemas.microsoft.com/office/drawing/2014/main" id="{ECC7F503-024B-41F1-8275-F51225ACD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2738"/>
              <a:ext cx="63" cy="63"/>
            </a:xfrm>
            <a:custGeom>
              <a:avLst/>
              <a:gdLst>
                <a:gd name="T0" fmla="*/ 1 w 60"/>
                <a:gd name="T1" fmla="*/ 0 h 60"/>
                <a:gd name="T2" fmla="*/ 9 w 60"/>
                <a:gd name="T3" fmla="*/ 15 h 60"/>
                <a:gd name="T4" fmla="*/ 18 w 60"/>
                <a:gd name="T5" fmla="*/ 29 h 60"/>
                <a:gd name="T6" fmla="*/ 22 w 60"/>
                <a:gd name="T7" fmla="*/ 62 h 60"/>
                <a:gd name="T8" fmla="*/ 21 w 60"/>
                <a:gd name="T9" fmla="*/ 26 h 60"/>
                <a:gd name="T10" fmla="*/ 34 w 60"/>
                <a:gd name="T11" fmla="*/ 66 h 60"/>
                <a:gd name="T12" fmla="*/ 27 w 60"/>
                <a:gd name="T13" fmla="*/ 38 h 60"/>
                <a:gd name="T14" fmla="*/ 24 w 60"/>
                <a:gd name="T15" fmla="*/ 15 h 60"/>
                <a:gd name="T16" fmla="*/ 50 w 60"/>
                <a:gd name="T17" fmla="*/ 69 h 60"/>
                <a:gd name="T18" fmla="*/ 37 w 60"/>
                <a:gd name="T19" fmla="*/ 26 h 60"/>
                <a:gd name="T20" fmla="*/ 60 w 60"/>
                <a:gd name="T21" fmla="*/ 61 h 60"/>
                <a:gd name="T22" fmla="*/ 50 w 60"/>
                <a:gd name="T23" fmla="*/ 40 h 60"/>
                <a:gd name="T24" fmla="*/ 68 w 60"/>
                <a:gd name="T25" fmla="*/ 53 h 60"/>
                <a:gd name="T26" fmla="*/ 63 w 60"/>
                <a:gd name="T27" fmla="*/ 40 h 60"/>
                <a:gd name="T28" fmla="*/ 69 w 60"/>
                <a:gd name="T29" fmla="*/ 49 h 60"/>
                <a:gd name="T30" fmla="*/ 24 w 60"/>
                <a:gd name="T31" fmla="*/ 3 h 60"/>
                <a:gd name="T32" fmla="*/ 28 w 60"/>
                <a:gd name="T33" fmla="*/ 16 h 60"/>
                <a:gd name="T34" fmla="*/ 21 w 60"/>
                <a:gd name="T35" fmla="*/ 6 h 60"/>
                <a:gd name="T36" fmla="*/ 23 w 60"/>
                <a:gd name="T37" fmla="*/ 18 h 60"/>
                <a:gd name="T38" fmla="*/ 18 w 60"/>
                <a:gd name="T39" fmla="*/ 13 h 60"/>
                <a:gd name="T40" fmla="*/ 21 w 60"/>
                <a:gd name="T41" fmla="*/ 24 h 60"/>
                <a:gd name="T42" fmla="*/ 18 w 60"/>
                <a:gd name="T43" fmla="*/ 17 h 60"/>
                <a:gd name="T44" fmla="*/ 20 w 60"/>
                <a:gd name="T45" fmla="*/ 24 h 60"/>
                <a:gd name="T46" fmla="*/ 0 w 60"/>
                <a:gd name="T47" fmla="*/ 2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0"/>
                <a:gd name="T73" fmla="*/ 0 h 60"/>
                <a:gd name="T74" fmla="*/ 60 w 60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0" h="60">
                  <a:moveTo>
                    <a:pt x="1" y="0"/>
                  </a:moveTo>
                  <a:cubicBezTo>
                    <a:pt x="2" y="5"/>
                    <a:pt x="6" y="8"/>
                    <a:pt x="9" y="12"/>
                  </a:cubicBezTo>
                  <a:cubicBezTo>
                    <a:pt x="11" y="16"/>
                    <a:pt x="13" y="21"/>
                    <a:pt x="15" y="26"/>
                  </a:cubicBezTo>
                  <a:cubicBezTo>
                    <a:pt x="18" y="36"/>
                    <a:pt x="19" y="43"/>
                    <a:pt x="19" y="53"/>
                  </a:cubicBezTo>
                  <a:cubicBezTo>
                    <a:pt x="18" y="44"/>
                    <a:pt x="18" y="33"/>
                    <a:pt x="18" y="23"/>
                  </a:cubicBezTo>
                  <a:cubicBezTo>
                    <a:pt x="24" y="33"/>
                    <a:pt x="26" y="46"/>
                    <a:pt x="29" y="57"/>
                  </a:cubicBezTo>
                  <a:cubicBezTo>
                    <a:pt x="29" y="49"/>
                    <a:pt x="25" y="40"/>
                    <a:pt x="24" y="32"/>
                  </a:cubicBezTo>
                  <a:cubicBezTo>
                    <a:pt x="23" y="26"/>
                    <a:pt x="24" y="17"/>
                    <a:pt x="21" y="12"/>
                  </a:cubicBezTo>
                  <a:cubicBezTo>
                    <a:pt x="31" y="23"/>
                    <a:pt x="43" y="44"/>
                    <a:pt x="44" y="60"/>
                  </a:cubicBezTo>
                  <a:cubicBezTo>
                    <a:pt x="41" y="49"/>
                    <a:pt x="30" y="34"/>
                    <a:pt x="31" y="23"/>
                  </a:cubicBezTo>
                  <a:cubicBezTo>
                    <a:pt x="40" y="30"/>
                    <a:pt x="45" y="43"/>
                    <a:pt x="51" y="52"/>
                  </a:cubicBezTo>
                  <a:cubicBezTo>
                    <a:pt x="49" y="46"/>
                    <a:pt x="46" y="40"/>
                    <a:pt x="44" y="34"/>
                  </a:cubicBezTo>
                  <a:cubicBezTo>
                    <a:pt x="50" y="36"/>
                    <a:pt x="54" y="43"/>
                    <a:pt x="59" y="46"/>
                  </a:cubicBezTo>
                  <a:cubicBezTo>
                    <a:pt x="58" y="42"/>
                    <a:pt x="56" y="38"/>
                    <a:pt x="54" y="34"/>
                  </a:cubicBezTo>
                  <a:cubicBezTo>
                    <a:pt x="56" y="37"/>
                    <a:pt x="58" y="40"/>
                    <a:pt x="60" y="43"/>
                  </a:cubicBezTo>
                  <a:cubicBezTo>
                    <a:pt x="50" y="26"/>
                    <a:pt x="32" y="18"/>
                    <a:pt x="21" y="3"/>
                  </a:cubicBezTo>
                  <a:cubicBezTo>
                    <a:pt x="20" y="7"/>
                    <a:pt x="23" y="10"/>
                    <a:pt x="25" y="13"/>
                  </a:cubicBezTo>
                  <a:cubicBezTo>
                    <a:pt x="23" y="10"/>
                    <a:pt x="20" y="7"/>
                    <a:pt x="18" y="6"/>
                  </a:cubicBezTo>
                  <a:cubicBezTo>
                    <a:pt x="18" y="9"/>
                    <a:pt x="19" y="13"/>
                    <a:pt x="20" y="15"/>
                  </a:cubicBezTo>
                  <a:cubicBezTo>
                    <a:pt x="18" y="14"/>
                    <a:pt x="16" y="12"/>
                    <a:pt x="15" y="10"/>
                  </a:cubicBezTo>
                  <a:cubicBezTo>
                    <a:pt x="15" y="14"/>
                    <a:pt x="18" y="17"/>
                    <a:pt x="18" y="21"/>
                  </a:cubicBezTo>
                  <a:cubicBezTo>
                    <a:pt x="17" y="19"/>
                    <a:pt x="16" y="16"/>
                    <a:pt x="15" y="14"/>
                  </a:cubicBezTo>
                  <a:cubicBezTo>
                    <a:pt x="15" y="15"/>
                    <a:pt x="16" y="19"/>
                    <a:pt x="17" y="21"/>
                  </a:cubicBezTo>
                  <a:cubicBezTo>
                    <a:pt x="14" y="12"/>
                    <a:pt x="5" y="9"/>
                    <a:pt x="0" y="2"/>
                  </a:cubicBezTo>
                </a:path>
              </a:pathLst>
            </a:custGeom>
            <a:solidFill>
              <a:srgbClr val="D6C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3" name="Freeform 168">
              <a:extLst>
                <a:ext uri="{FF2B5EF4-FFF2-40B4-BE49-F238E27FC236}">
                  <a16:creationId xmlns:a16="http://schemas.microsoft.com/office/drawing/2014/main" id="{5422CD22-2735-411F-B014-49F154FD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2" y="2704"/>
              <a:ext cx="59" cy="40"/>
            </a:xfrm>
            <a:custGeom>
              <a:avLst/>
              <a:gdLst>
                <a:gd name="T0" fmla="*/ 37 w 56"/>
                <a:gd name="T1" fmla="*/ 37 h 38"/>
                <a:gd name="T2" fmla="*/ 21 w 56"/>
                <a:gd name="T3" fmla="*/ 24 h 38"/>
                <a:gd name="T4" fmla="*/ 9 w 56"/>
                <a:gd name="T5" fmla="*/ 9 h 38"/>
                <a:gd name="T6" fmla="*/ 0 w 56"/>
                <a:gd name="T7" fmla="*/ 0 h 38"/>
                <a:gd name="T8" fmla="*/ 34 w 56"/>
                <a:gd name="T9" fmla="*/ 33 h 38"/>
                <a:gd name="T10" fmla="*/ 21 w 56"/>
                <a:gd name="T11" fmla="*/ 17 h 38"/>
                <a:gd name="T12" fmla="*/ 35 w 56"/>
                <a:gd name="T13" fmla="*/ 25 h 38"/>
                <a:gd name="T14" fmla="*/ 32 w 56"/>
                <a:gd name="T15" fmla="*/ 20 h 38"/>
                <a:gd name="T16" fmla="*/ 45 w 56"/>
                <a:gd name="T17" fmla="*/ 27 h 38"/>
                <a:gd name="T18" fmla="*/ 17 w 56"/>
                <a:gd name="T19" fmla="*/ 0 h 38"/>
                <a:gd name="T20" fmla="*/ 57 w 56"/>
                <a:gd name="T21" fmla="*/ 33 h 38"/>
                <a:gd name="T22" fmla="*/ 47 w 56"/>
                <a:gd name="T23" fmla="*/ 19 h 38"/>
                <a:gd name="T24" fmla="*/ 59 w 56"/>
                <a:gd name="T25" fmla="*/ 28 h 38"/>
                <a:gd name="T26" fmla="*/ 57 w 56"/>
                <a:gd name="T27" fmla="*/ 23 h 38"/>
                <a:gd name="T28" fmla="*/ 64 w 56"/>
                <a:gd name="T29" fmla="*/ 44 h 38"/>
                <a:gd name="T30" fmla="*/ 54 w 56"/>
                <a:gd name="T31" fmla="*/ 33 h 38"/>
                <a:gd name="T32" fmla="*/ 59 w 56"/>
                <a:gd name="T33" fmla="*/ 40 h 38"/>
                <a:gd name="T34" fmla="*/ 39 w 56"/>
                <a:gd name="T35" fmla="*/ 21 h 38"/>
                <a:gd name="T36" fmla="*/ 51 w 56"/>
                <a:gd name="T37" fmla="*/ 37 h 38"/>
                <a:gd name="T38" fmla="*/ 38 w 56"/>
                <a:gd name="T39" fmla="*/ 26 h 38"/>
                <a:gd name="T40" fmla="*/ 43 w 56"/>
                <a:gd name="T41" fmla="*/ 36 h 38"/>
                <a:gd name="T42" fmla="*/ 37 w 56"/>
                <a:gd name="T43" fmla="*/ 31 h 38"/>
                <a:gd name="T44" fmla="*/ 40 w 56"/>
                <a:gd name="T45" fmla="*/ 36 h 3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56"/>
                <a:gd name="T70" fmla="*/ 0 h 38"/>
                <a:gd name="T71" fmla="*/ 56 w 56"/>
                <a:gd name="T72" fmla="*/ 38 h 3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56" h="38">
                  <a:moveTo>
                    <a:pt x="31" y="31"/>
                  </a:moveTo>
                  <a:cubicBezTo>
                    <a:pt x="28" y="26"/>
                    <a:pt x="21" y="26"/>
                    <a:pt x="18" y="21"/>
                  </a:cubicBezTo>
                  <a:cubicBezTo>
                    <a:pt x="14" y="17"/>
                    <a:pt x="12" y="13"/>
                    <a:pt x="9" y="9"/>
                  </a:cubicBezTo>
                  <a:cubicBezTo>
                    <a:pt x="6" y="6"/>
                    <a:pt x="2" y="4"/>
                    <a:pt x="0" y="0"/>
                  </a:cubicBezTo>
                  <a:cubicBezTo>
                    <a:pt x="11" y="7"/>
                    <a:pt x="19" y="18"/>
                    <a:pt x="28" y="28"/>
                  </a:cubicBezTo>
                  <a:cubicBezTo>
                    <a:pt x="26" y="22"/>
                    <a:pt x="20" y="19"/>
                    <a:pt x="18" y="14"/>
                  </a:cubicBezTo>
                  <a:cubicBezTo>
                    <a:pt x="22" y="15"/>
                    <a:pt x="25" y="19"/>
                    <a:pt x="29" y="22"/>
                  </a:cubicBezTo>
                  <a:cubicBezTo>
                    <a:pt x="28" y="20"/>
                    <a:pt x="28" y="18"/>
                    <a:pt x="27" y="17"/>
                  </a:cubicBezTo>
                  <a:cubicBezTo>
                    <a:pt x="31" y="19"/>
                    <a:pt x="35" y="22"/>
                    <a:pt x="39" y="24"/>
                  </a:cubicBezTo>
                  <a:cubicBezTo>
                    <a:pt x="29" y="18"/>
                    <a:pt x="22" y="8"/>
                    <a:pt x="14" y="0"/>
                  </a:cubicBezTo>
                  <a:cubicBezTo>
                    <a:pt x="21" y="13"/>
                    <a:pt x="43" y="14"/>
                    <a:pt x="48" y="28"/>
                  </a:cubicBezTo>
                  <a:cubicBezTo>
                    <a:pt x="46" y="24"/>
                    <a:pt x="43" y="20"/>
                    <a:pt x="41" y="16"/>
                  </a:cubicBezTo>
                  <a:cubicBezTo>
                    <a:pt x="45" y="18"/>
                    <a:pt x="47" y="22"/>
                    <a:pt x="50" y="25"/>
                  </a:cubicBezTo>
                  <a:cubicBezTo>
                    <a:pt x="48" y="23"/>
                    <a:pt x="48" y="22"/>
                    <a:pt x="48" y="20"/>
                  </a:cubicBezTo>
                  <a:cubicBezTo>
                    <a:pt x="52" y="24"/>
                    <a:pt x="56" y="32"/>
                    <a:pt x="55" y="38"/>
                  </a:cubicBezTo>
                  <a:cubicBezTo>
                    <a:pt x="52" y="35"/>
                    <a:pt x="50" y="30"/>
                    <a:pt x="46" y="28"/>
                  </a:cubicBezTo>
                  <a:cubicBezTo>
                    <a:pt x="47" y="30"/>
                    <a:pt x="48" y="32"/>
                    <a:pt x="50" y="34"/>
                  </a:cubicBezTo>
                  <a:cubicBezTo>
                    <a:pt x="44" y="29"/>
                    <a:pt x="38" y="24"/>
                    <a:pt x="33" y="18"/>
                  </a:cubicBezTo>
                  <a:cubicBezTo>
                    <a:pt x="36" y="22"/>
                    <a:pt x="41" y="26"/>
                    <a:pt x="44" y="31"/>
                  </a:cubicBezTo>
                  <a:cubicBezTo>
                    <a:pt x="39" y="30"/>
                    <a:pt x="35" y="26"/>
                    <a:pt x="32" y="23"/>
                  </a:cubicBezTo>
                  <a:cubicBezTo>
                    <a:pt x="33" y="25"/>
                    <a:pt x="35" y="28"/>
                    <a:pt x="37" y="30"/>
                  </a:cubicBezTo>
                  <a:cubicBezTo>
                    <a:pt x="35" y="29"/>
                    <a:pt x="33" y="28"/>
                    <a:pt x="31" y="27"/>
                  </a:cubicBezTo>
                  <a:cubicBezTo>
                    <a:pt x="33" y="30"/>
                    <a:pt x="33" y="31"/>
                    <a:pt x="34" y="30"/>
                  </a:cubicBezTo>
                </a:path>
              </a:pathLst>
            </a:custGeom>
            <a:solidFill>
              <a:srgbClr val="D6C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4" name="Freeform 169">
              <a:extLst>
                <a:ext uri="{FF2B5EF4-FFF2-40B4-BE49-F238E27FC236}">
                  <a16:creationId xmlns:a16="http://schemas.microsoft.com/office/drawing/2014/main" id="{3B11ECD2-C2A3-4BB5-BAEB-D2652642D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2795"/>
              <a:ext cx="116" cy="80"/>
            </a:xfrm>
            <a:custGeom>
              <a:avLst/>
              <a:gdLst>
                <a:gd name="T0" fmla="*/ 45 w 109"/>
                <a:gd name="T1" fmla="*/ 2 h 75"/>
                <a:gd name="T2" fmla="*/ 28 w 109"/>
                <a:gd name="T3" fmla="*/ 48 h 75"/>
                <a:gd name="T4" fmla="*/ 0 w 109"/>
                <a:gd name="T5" fmla="*/ 89 h 75"/>
                <a:gd name="T6" fmla="*/ 33 w 109"/>
                <a:gd name="T7" fmla="*/ 62 h 75"/>
                <a:gd name="T8" fmla="*/ 16 w 109"/>
                <a:gd name="T9" fmla="*/ 84 h 75"/>
                <a:gd name="T10" fmla="*/ 24 w 109"/>
                <a:gd name="T11" fmla="*/ 75 h 75"/>
                <a:gd name="T12" fmla="*/ 17 w 109"/>
                <a:gd name="T13" fmla="*/ 89 h 75"/>
                <a:gd name="T14" fmla="*/ 50 w 109"/>
                <a:gd name="T15" fmla="*/ 52 h 75"/>
                <a:gd name="T16" fmla="*/ 31 w 109"/>
                <a:gd name="T17" fmla="*/ 91 h 75"/>
                <a:gd name="T18" fmla="*/ 52 w 109"/>
                <a:gd name="T19" fmla="*/ 76 h 75"/>
                <a:gd name="T20" fmla="*/ 76 w 109"/>
                <a:gd name="T21" fmla="*/ 42 h 75"/>
                <a:gd name="T22" fmla="*/ 56 w 109"/>
                <a:gd name="T23" fmla="*/ 89 h 75"/>
                <a:gd name="T24" fmla="*/ 82 w 109"/>
                <a:gd name="T25" fmla="*/ 68 h 75"/>
                <a:gd name="T26" fmla="*/ 74 w 109"/>
                <a:gd name="T27" fmla="*/ 86 h 75"/>
                <a:gd name="T28" fmla="*/ 86 w 109"/>
                <a:gd name="T29" fmla="*/ 76 h 75"/>
                <a:gd name="T30" fmla="*/ 83 w 109"/>
                <a:gd name="T31" fmla="*/ 90 h 75"/>
                <a:gd name="T32" fmla="*/ 95 w 109"/>
                <a:gd name="T33" fmla="*/ 78 h 75"/>
                <a:gd name="T34" fmla="*/ 94 w 109"/>
                <a:gd name="T35" fmla="*/ 85 h 75"/>
                <a:gd name="T36" fmla="*/ 116 w 109"/>
                <a:gd name="T37" fmla="*/ 47 h 75"/>
                <a:gd name="T38" fmla="*/ 113 w 109"/>
                <a:gd name="T39" fmla="*/ 75 h 75"/>
                <a:gd name="T40" fmla="*/ 112 w 109"/>
                <a:gd name="T41" fmla="*/ 0 h 75"/>
                <a:gd name="T42" fmla="*/ 110 w 109"/>
                <a:gd name="T43" fmla="*/ 31 h 75"/>
                <a:gd name="T44" fmla="*/ 100 w 109"/>
                <a:gd name="T45" fmla="*/ 63 h 75"/>
                <a:gd name="T46" fmla="*/ 105 w 109"/>
                <a:gd name="T47" fmla="*/ 48 h 75"/>
                <a:gd name="T48" fmla="*/ 94 w 109"/>
                <a:gd name="T49" fmla="*/ 71 h 75"/>
                <a:gd name="T50" fmla="*/ 95 w 109"/>
                <a:gd name="T51" fmla="*/ 55 h 75"/>
                <a:gd name="T52" fmla="*/ 86 w 109"/>
                <a:gd name="T53" fmla="*/ 69 h 75"/>
                <a:gd name="T54" fmla="*/ 87 w 109"/>
                <a:gd name="T55" fmla="*/ 57 h 75"/>
                <a:gd name="T56" fmla="*/ 77 w 109"/>
                <a:gd name="T57" fmla="*/ 68 h 75"/>
                <a:gd name="T58" fmla="*/ 84 w 109"/>
                <a:gd name="T59" fmla="*/ 18 h 75"/>
                <a:gd name="T60" fmla="*/ 63 w 109"/>
                <a:gd name="T61" fmla="*/ 44 h 75"/>
                <a:gd name="T62" fmla="*/ 67 w 109"/>
                <a:gd name="T63" fmla="*/ 34 h 75"/>
                <a:gd name="T64" fmla="*/ 51 w 109"/>
                <a:gd name="T65" fmla="*/ 54 h 75"/>
                <a:gd name="T66" fmla="*/ 60 w 109"/>
                <a:gd name="T67" fmla="*/ 34 h 75"/>
                <a:gd name="T68" fmla="*/ 45 w 109"/>
                <a:gd name="T69" fmla="*/ 48 h 75"/>
                <a:gd name="T70" fmla="*/ 53 w 109"/>
                <a:gd name="T71" fmla="*/ 32 h 75"/>
                <a:gd name="T72" fmla="*/ 33 w 109"/>
                <a:gd name="T73" fmla="*/ 53 h 75"/>
                <a:gd name="T74" fmla="*/ 51 w 109"/>
                <a:gd name="T75" fmla="*/ 6 h 75"/>
                <a:gd name="T76" fmla="*/ 49 w 109"/>
                <a:gd name="T77" fmla="*/ 6 h 7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9"/>
                <a:gd name="T118" fmla="*/ 0 h 75"/>
                <a:gd name="T119" fmla="*/ 109 w 109"/>
                <a:gd name="T120" fmla="*/ 75 h 75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9" h="75">
                  <a:moveTo>
                    <a:pt x="37" y="2"/>
                  </a:moveTo>
                  <a:cubicBezTo>
                    <a:pt x="41" y="15"/>
                    <a:pt x="30" y="29"/>
                    <a:pt x="23" y="39"/>
                  </a:cubicBezTo>
                  <a:cubicBezTo>
                    <a:pt x="15" y="50"/>
                    <a:pt x="7" y="60"/>
                    <a:pt x="0" y="73"/>
                  </a:cubicBezTo>
                  <a:cubicBezTo>
                    <a:pt x="7" y="64"/>
                    <a:pt x="17" y="56"/>
                    <a:pt x="27" y="51"/>
                  </a:cubicBezTo>
                  <a:cubicBezTo>
                    <a:pt x="23" y="57"/>
                    <a:pt x="16" y="62"/>
                    <a:pt x="13" y="69"/>
                  </a:cubicBezTo>
                  <a:cubicBezTo>
                    <a:pt x="14" y="66"/>
                    <a:pt x="17" y="63"/>
                    <a:pt x="21" y="62"/>
                  </a:cubicBezTo>
                  <a:cubicBezTo>
                    <a:pt x="19" y="66"/>
                    <a:pt x="15" y="69"/>
                    <a:pt x="14" y="73"/>
                  </a:cubicBezTo>
                  <a:cubicBezTo>
                    <a:pt x="24" y="64"/>
                    <a:pt x="36" y="56"/>
                    <a:pt x="41" y="43"/>
                  </a:cubicBezTo>
                  <a:cubicBezTo>
                    <a:pt x="36" y="55"/>
                    <a:pt x="33" y="64"/>
                    <a:pt x="25" y="75"/>
                  </a:cubicBezTo>
                  <a:cubicBezTo>
                    <a:pt x="31" y="74"/>
                    <a:pt x="39" y="67"/>
                    <a:pt x="43" y="63"/>
                  </a:cubicBezTo>
                  <a:cubicBezTo>
                    <a:pt x="50" y="56"/>
                    <a:pt x="59" y="44"/>
                    <a:pt x="63" y="35"/>
                  </a:cubicBezTo>
                  <a:cubicBezTo>
                    <a:pt x="62" y="45"/>
                    <a:pt x="55" y="66"/>
                    <a:pt x="47" y="73"/>
                  </a:cubicBezTo>
                  <a:cubicBezTo>
                    <a:pt x="50" y="66"/>
                    <a:pt x="60" y="56"/>
                    <a:pt x="68" y="56"/>
                  </a:cubicBezTo>
                  <a:cubicBezTo>
                    <a:pt x="68" y="61"/>
                    <a:pt x="64" y="66"/>
                    <a:pt x="62" y="71"/>
                  </a:cubicBezTo>
                  <a:cubicBezTo>
                    <a:pt x="64" y="68"/>
                    <a:pt x="67" y="64"/>
                    <a:pt x="71" y="63"/>
                  </a:cubicBezTo>
                  <a:cubicBezTo>
                    <a:pt x="71" y="67"/>
                    <a:pt x="69" y="70"/>
                    <a:pt x="69" y="74"/>
                  </a:cubicBezTo>
                  <a:cubicBezTo>
                    <a:pt x="72" y="70"/>
                    <a:pt x="74" y="64"/>
                    <a:pt x="79" y="64"/>
                  </a:cubicBezTo>
                  <a:cubicBezTo>
                    <a:pt x="79" y="66"/>
                    <a:pt x="78" y="68"/>
                    <a:pt x="78" y="70"/>
                  </a:cubicBezTo>
                  <a:cubicBezTo>
                    <a:pt x="88" y="65"/>
                    <a:pt x="93" y="48"/>
                    <a:pt x="96" y="38"/>
                  </a:cubicBezTo>
                  <a:cubicBezTo>
                    <a:pt x="101" y="42"/>
                    <a:pt x="97" y="57"/>
                    <a:pt x="94" y="62"/>
                  </a:cubicBezTo>
                  <a:cubicBezTo>
                    <a:pt x="109" y="47"/>
                    <a:pt x="104" y="17"/>
                    <a:pt x="93" y="0"/>
                  </a:cubicBezTo>
                  <a:cubicBezTo>
                    <a:pt x="91" y="8"/>
                    <a:pt x="93" y="17"/>
                    <a:pt x="91" y="25"/>
                  </a:cubicBezTo>
                  <a:cubicBezTo>
                    <a:pt x="89" y="33"/>
                    <a:pt x="88" y="45"/>
                    <a:pt x="83" y="52"/>
                  </a:cubicBezTo>
                  <a:cubicBezTo>
                    <a:pt x="82" y="47"/>
                    <a:pt x="85" y="43"/>
                    <a:pt x="87" y="39"/>
                  </a:cubicBezTo>
                  <a:cubicBezTo>
                    <a:pt x="88" y="45"/>
                    <a:pt x="83" y="56"/>
                    <a:pt x="78" y="59"/>
                  </a:cubicBezTo>
                  <a:cubicBezTo>
                    <a:pt x="76" y="55"/>
                    <a:pt x="78" y="50"/>
                    <a:pt x="79" y="46"/>
                  </a:cubicBezTo>
                  <a:cubicBezTo>
                    <a:pt x="77" y="50"/>
                    <a:pt x="74" y="55"/>
                    <a:pt x="71" y="57"/>
                  </a:cubicBezTo>
                  <a:cubicBezTo>
                    <a:pt x="70" y="54"/>
                    <a:pt x="71" y="50"/>
                    <a:pt x="72" y="47"/>
                  </a:cubicBezTo>
                  <a:cubicBezTo>
                    <a:pt x="69" y="49"/>
                    <a:pt x="66" y="53"/>
                    <a:pt x="64" y="56"/>
                  </a:cubicBezTo>
                  <a:cubicBezTo>
                    <a:pt x="69" y="46"/>
                    <a:pt x="74" y="26"/>
                    <a:pt x="70" y="15"/>
                  </a:cubicBezTo>
                  <a:cubicBezTo>
                    <a:pt x="64" y="21"/>
                    <a:pt x="60" y="34"/>
                    <a:pt x="52" y="36"/>
                  </a:cubicBezTo>
                  <a:cubicBezTo>
                    <a:pt x="53" y="34"/>
                    <a:pt x="54" y="31"/>
                    <a:pt x="55" y="28"/>
                  </a:cubicBezTo>
                  <a:cubicBezTo>
                    <a:pt x="53" y="34"/>
                    <a:pt x="47" y="43"/>
                    <a:pt x="42" y="45"/>
                  </a:cubicBezTo>
                  <a:cubicBezTo>
                    <a:pt x="43" y="39"/>
                    <a:pt x="47" y="33"/>
                    <a:pt x="50" y="28"/>
                  </a:cubicBezTo>
                  <a:cubicBezTo>
                    <a:pt x="45" y="30"/>
                    <a:pt x="41" y="35"/>
                    <a:pt x="37" y="39"/>
                  </a:cubicBezTo>
                  <a:cubicBezTo>
                    <a:pt x="38" y="34"/>
                    <a:pt x="42" y="30"/>
                    <a:pt x="44" y="26"/>
                  </a:cubicBezTo>
                  <a:cubicBezTo>
                    <a:pt x="37" y="30"/>
                    <a:pt x="33" y="39"/>
                    <a:pt x="27" y="44"/>
                  </a:cubicBezTo>
                  <a:cubicBezTo>
                    <a:pt x="32" y="32"/>
                    <a:pt x="45" y="19"/>
                    <a:pt x="42" y="6"/>
                  </a:cubicBezTo>
                  <a:cubicBezTo>
                    <a:pt x="42" y="6"/>
                    <a:pt x="41" y="6"/>
                    <a:pt x="40" y="6"/>
                  </a:cubicBezTo>
                </a:path>
              </a:pathLst>
            </a:custGeom>
            <a:solidFill>
              <a:srgbClr val="F2E2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70">
              <a:extLst>
                <a:ext uri="{FF2B5EF4-FFF2-40B4-BE49-F238E27FC236}">
                  <a16:creationId xmlns:a16="http://schemas.microsoft.com/office/drawing/2014/main" id="{59C44EB8-0583-452B-93C2-C1E10559C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817"/>
              <a:ext cx="48" cy="47"/>
            </a:xfrm>
            <a:custGeom>
              <a:avLst/>
              <a:gdLst>
                <a:gd name="T0" fmla="*/ 30 w 45"/>
                <a:gd name="T1" fmla="*/ 0 h 44"/>
                <a:gd name="T2" fmla="*/ 17 w 45"/>
                <a:gd name="T3" fmla="*/ 22 h 44"/>
                <a:gd name="T4" fmla="*/ 0 w 45"/>
                <a:gd name="T5" fmla="*/ 46 h 44"/>
                <a:gd name="T6" fmla="*/ 22 w 45"/>
                <a:gd name="T7" fmla="*/ 29 h 44"/>
                <a:gd name="T8" fmla="*/ 15 w 45"/>
                <a:gd name="T9" fmla="*/ 38 h 44"/>
                <a:gd name="T10" fmla="*/ 23 w 45"/>
                <a:gd name="T11" fmla="*/ 31 h 44"/>
                <a:gd name="T12" fmla="*/ 21 w 45"/>
                <a:gd name="T13" fmla="*/ 37 h 44"/>
                <a:gd name="T14" fmla="*/ 31 w 45"/>
                <a:gd name="T15" fmla="*/ 32 h 44"/>
                <a:gd name="T16" fmla="*/ 29 w 45"/>
                <a:gd name="T17" fmla="*/ 43 h 44"/>
                <a:gd name="T18" fmla="*/ 34 w 45"/>
                <a:gd name="T19" fmla="*/ 37 h 44"/>
                <a:gd name="T20" fmla="*/ 30 w 45"/>
                <a:gd name="T21" fmla="*/ 53 h 44"/>
                <a:gd name="T22" fmla="*/ 54 w 45"/>
                <a:gd name="T23" fmla="*/ 20 h 44"/>
                <a:gd name="T24" fmla="*/ 36 w 45"/>
                <a:gd name="T25" fmla="*/ 41 h 44"/>
                <a:gd name="T26" fmla="*/ 42 w 45"/>
                <a:gd name="T27" fmla="*/ 24 h 44"/>
                <a:gd name="T28" fmla="*/ 32 w 45"/>
                <a:gd name="T29" fmla="*/ 34 h 44"/>
                <a:gd name="T30" fmla="*/ 36 w 45"/>
                <a:gd name="T31" fmla="*/ 20 h 44"/>
                <a:gd name="T32" fmla="*/ 29 w 45"/>
                <a:gd name="T33" fmla="*/ 29 h 44"/>
                <a:gd name="T34" fmla="*/ 32 w 45"/>
                <a:gd name="T35" fmla="*/ 18 h 44"/>
                <a:gd name="T36" fmla="*/ 21 w 45"/>
                <a:gd name="T37" fmla="*/ 22 h 44"/>
                <a:gd name="T38" fmla="*/ 22 w 45"/>
                <a:gd name="T39" fmla="*/ 20 h 44"/>
                <a:gd name="T40" fmla="*/ 18 w 45"/>
                <a:gd name="T41" fmla="*/ 26 h 44"/>
                <a:gd name="T42" fmla="*/ 25 w 45"/>
                <a:gd name="T43" fmla="*/ 6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5"/>
                <a:gd name="T67" fmla="*/ 0 h 44"/>
                <a:gd name="T68" fmla="*/ 45 w 45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5" h="44">
                  <a:moveTo>
                    <a:pt x="24" y="0"/>
                  </a:moveTo>
                  <a:cubicBezTo>
                    <a:pt x="20" y="6"/>
                    <a:pt x="18" y="13"/>
                    <a:pt x="14" y="19"/>
                  </a:cubicBezTo>
                  <a:cubicBezTo>
                    <a:pt x="10" y="26"/>
                    <a:pt x="5" y="31"/>
                    <a:pt x="0" y="37"/>
                  </a:cubicBezTo>
                  <a:cubicBezTo>
                    <a:pt x="6" y="32"/>
                    <a:pt x="13" y="28"/>
                    <a:pt x="19" y="23"/>
                  </a:cubicBezTo>
                  <a:cubicBezTo>
                    <a:pt x="16" y="26"/>
                    <a:pt x="13" y="29"/>
                    <a:pt x="12" y="32"/>
                  </a:cubicBezTo>
                  <a:cubicBezTo>
                    <a:pt x="15" y="31"/>
                    <a:pt x="17" y="27"/>
                    <a:pt x="20" y="25"/>
                  </a:cubicBezTo>
                  <a:cubicBezTo>
                    <a:pt x="20" y="27"/>
                    <a:pt x="19" y="30"/>
                    <a:pt x="18" y="31"/>
                  </a:cubicBezTo>
                  <a:cubicBezTo>
                    <a:pt x="20" y="30"/>
                    <a:pt x="23" y="27"/>
                    <a:pt x="25" y="26"/>
                  </a:cubicBezTo>
                  <a:cubicBezTo>
                    <a:pt x="24" y="29"/>
                    <a:pt x="22" y="32"/>
                    <a:pt x="23" y="35"/>
                  </a:cubicBezTo>
                  <a:cubicBezTo>
                    <a:pt x="24" y="34"/>
                    <a:pt x="26" y="33"/>
                    <a:pt x="28" y="31"/>
                  </a:cubicBezTo>
                  <a:cubicBezTo>
                    <a:pt x="27" y="35"/>
                    <a:pt x="25" y="39"/>
                    <a:pt x="24" y="44"/>
                  </a:cubicBezTo>
                  <a:cubicBezTo>
                    <a:pt x="32" y="37"/>
                    <a:pt x="38" y="26"/>
                    <a:pt x="45" y="17"/>
                  </a:cubicBezTo>
                  <a:cubicBezTo>
                    <a:pt x="41" y="23"/>
                    <a:pt x="36" y="29"/>
                    <a:pt x="30" y="34"/>
                  </a:cubicBezTo>
                  <a:cubicBezTo>
                    <a:pt x="32" y="30"/>
                    <a:pt x="36" y="25"/>
                    <a:pt x="35" y="20"/>
                  </a:cubicBezTo>
                  <a:cubicBezTo>
                    <a:pt x="32" y="22"/>
                    <a:pt x="29" y="25"/>
                    <a:pt x="26" y="28"/>
                  </a:cubicBezTo>
                  <a:cubicBezTo>
                    <a:pt x="26" y="24"/>
                    <a:pt x="29" y="21"/>
                    <a:pt x="30" y="17"/>
                  </a:cubicBezTo>
                  <a:cubicBezTo>
                    <a:pt x="28" y="19"/>
                    <a:pt x="25" y="21"/>
                    <a:pt x="23" y="23"/>
                  </a:cubicBezTo>
                  <a:cubicBezTo>
                    <a:pt x="23" y="20"/>
                    <a:pt x="25" y="17"/>
                    <a:pt x="26" y="15"/>
                  </a:cubicBezTo>
                  <a:cubicBezTo>
                    <a:pt x="24" y="16"/>
                    <a:pt x="21" y="18"/>
                    <a:pt x="18" y="19"/>
                  </a:cubicBezTo>
                  <a:cubicBezTo>
                    <a:pt x="19" y="19"/>
                    <a:pt x="19" y="18"/>
                    <a:pt x="19" y="17"/>
                  </a:cubicBezTo>
                  <a:cubicBezTo>
                    <a:pt x="18" y="19"/>
                    <a:pt x="16" y="20"/>
                    <a:pt x="15" y="21"/>
                  </a:cubicBezTo>
                  <a:cubicBezTo>
                    <a:pt x="17" y="15"/>
                    <a:pt x="20" y="11"/>
                    <a:pt x="21" y="6"/>
                  </a:cubicBezTo>
                </a:path>
              </a:pathLst>
            </a:custGeom>
            <a:solidFill>
              <a:srgbClr val="F7E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71">
              <a:extLst>
                <a:ext uri="{FF2B5EF4-FFF2-40B4-BE49-F238E27FC236}">
                  <a16:creationId xmlns:a16="http://schemas.microsoft.com/office/drawing/2014/main" id="{633B7676-D764-4618-923A-930FA9735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2811"/>
              <a:ext cx="37" cy="61"/>
            </a:xfrm>
            <a:custGeom>
              <a:avLst/>
              <a:gdLst>
                <a:gd name="T0" fmla="*/ 3 w 35"/>
                <a:gd name="T1" fmla="*/ 35 h 58"/>
                <a:gd name="T2" fmla="*/ 0 w 35"/>
                <a:gd name="T3" fmla="*/ 52 h 58"/>
                <a:gd name="T4" fmla="*/ 6 w 35"/>
                <a:gd name="T5" fmla="*/ 43 h 58"/>
                <a:gd name="T6" fmla="*/ 2 w 35"/>
                <a:gd name="T7" fmla="*/ 58 h 58"/>
                <a:gd name="T8" fmla="*/ 6 w 35"/>
                <a:gd name="T9" fmla="*/ 50 h 58"/>
                <a:gd name="T10" fmla="*/ 2 w 35"/>
                <a:gd name="T11" fmla="*/ 67 h 58"/>
                <a:gd name="T12" fmla="*/ 21 w 35"/>
                <a:gd name="T13" fmla="*/ 43 h 58"/>
                <a:gd name="T14" fmla="*/ 16 w 35"/>
                <a:gd name="T15" fmla="*/ 59 h 58"/>
                <a:gd name="T16" fmla="*/ 19 w 35"/>
                <a:gd name="T17" fmla="*/ 50 h 58"/>
                <a:gd name="T18" fmla="*/ 19 w 35"/>
                <a:gd name="T19" fmla="*/ 60 h 58"/>
                <a:gd name="T20" fmla="*/ 39 w 35"/>
                <a:gd name="T21" fmla="*/ 20 h 58"/>
                <a:gd name="T22" fmla="*/ 27 w 35"/>
                <a:gd name="T23" fmla="*/ 61 h 58"/>
                <a:gd name="T24" fmla="*/ 37 w 35"/>
                <a:gd name="T25" fmla="*/ 33 h 58"/>
                <a:gd name="T26" fmla="*/ 37 w 35"/>
                <a:gd name="T27" fmla="*/ 37 h 58"/>
                <a:gd name="T28" fmla="*/ 39 w 35"/>
                <a:gd name="T29" fmla="*/ 0 h 58"/>
                <a:gd name="T30" fmla="*/ 27 w 35"/>
                <a:gd name="T31" fmla="*/ 36 h 58"/>
                <a:gd name="T32" fmla="*/ 31 w 35"/>
                <a:gd name="T33" fmla="*/ 20 h 58"/>
                <a:gd name="T34" fmla="*/ 24 w 35"/>
                <a:gd name="T35" fmla="*/ 40 h 58"/>
                <a:gd name="T36" fmla="*/ 26 w 35"/>
                <a:gd name="T37" fmla="*/ 27 h 58"/>
                <a:gd name="T38" fmla="*/ 17 w 35"/>
                <a:gd name="T39" fmla="*/ 47 h 58"/>
                <a:gd name="T40" fmla="*/ 18 w 35"/>
                <a:gd name="T41" fmla="*/ 37 h 58"/>
                <a:gd name="T42" fmla="*/ 7 w 35"/>
                <a:gd name="T43" fmla="*/ 47 h 58"/>
                <a:gd name="T44" fmla="*/ 7 w 35"/>
                <a:gd name="T45" fmla="*/ 37 h 58"/>
                <a:gd name="T46" fmla="*/ 2 w 35"/>
                <a:gd name="T47" fmla="*/ 45 h 58"/>
                <a:gd name="T48" fmla="*/ 2 w 35"/>
                <a:gd name="T49" fmla="*/ 42 h 58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35"/>
                <a:gd name="T76" fmla="*/ 0 h 58"/>
                <a:gd name="T77" fmla="*/ 35 w 35"/>
                <a:gd name="T78" fmla="*/ 58 h 58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35" h="58">
                  <a:moveTo>
                    <a:pt x="3" y="29"/>
                  </a:moveTo>
                  <a:cubicBezTo>
                    <a:pt x="5" y="35"/>
                    <a:pt x="0" y="40"/>
                    <a:pt x="0" y="45"/>
                  </a:cubicBezTo>
                  <a:cubicBezTo>
                    <a:pt x="2" y="43"/>
                    <a:pt x="4" y="39"/>
                    <a:pt x="6" y="37"/>
                  </a:cubicBezTo>
                  <a:cubicBezTo>
                    <a:pt x="6" y="41"/>
                    <a:pt x="3" y="45"/>
                    <a:pt x="2" y="49"/>
                  </a:cubicBezTo>
                  <a:cubicBezTo>
                    <a:pt x="3" y="47"/>
                    <a:pt x="5" y="45"/>
                    <a:pt x="6" y="44"/>
                  </a:cubicBezTo>
                  <a:cubicBezTo>
                    <a:pt x="7" y="48"/>
                    <a:pt x="3" y="53"/>
                    <a:pt x="2" y="58"/>
                  </a:cubicBezTo>
                  <a:cubicBezTo>
                    <a:pt x="9" y="53"/>
                    <a:pt x="12" y="43"/>
                    <a:pt x="18" y="37"/>
                  </a:cubicBezTo>
                  <a:cubicBezTo>
                    <a:pt x="18" y="41"/>
                    <a:pt x="16" y="46"/>
                    <a:pt x="13" y="50"/>
                  </a:cubicBezTo>
                  <a:cubicBezTo>
                    <a:pt x="14" y="48"/>
                    <a:pt x="15" y="46"/>
                    <a:pt x="16" y="44"/>
                  </a:cubicBezTo>
                  <a:cubicBezTo>
                    <a:pt x="16" y="46"/>
                    <a:pt x="16" y="49"/>
                    <a:pt x="16" y="51"/>
                  </a:cubicBezTo>
                  <a:cubicBezTo>
                    <a:pt x="22" y="40"/>
                    <a:pt x="30" y="29"/>
                    <a:pt x="33" y="17"/>
                  </a:cubicBezTo>
                  <a:cubicBezTo>
                    <a:pt x="29" y="28"/>
                    <a:pt x="29" y="41"/>
                    <a:pt x="24" y="52"/>
                  </a:cubicBezTo>
                  <a:cubicBezTo>
                    <a:pt x="26" y="44"/>
                    <a:pt x="28" y="36"/>
                    <a:pt x="31" y="28"/>
                  </a:cubicBezTo>
                  <a:cubicBezTo>
                    <a:pt x="31" y="29"/>
                    <a:pt x="31" y="30"/>
                    <a:pt x="31" y="31"/>
                  </a:cubicBezTo>
                  <a:cubicBezTo>
                    <a:pt x="35" y="23"/>
                    <a:pt x="32" y="9"/>
                    <a:pt x="33" y="0"/>
                  </a:cubicBezTo>
                  <a:cubicBezTo>
                    <a:pt x="31" y="11"/>
                    <a:pt x="28" y="20"/>
                    <a:pt x="24" y="30"/>
                  </a:cubicBezTo>
                  <a:cubicBezTo>
                    <a:pt x="24" y="26"/>
                    <a:pt x="25" y="21"/>
                    <a:pt x="26" y="17"/>
                  </a:cubicBezTo>
                  <a:cubicBezTo>
                    <a:pt x="25" y="23"/>
                    <a:pt x="23" y="28"/>
                    <a:pt x="21" y="34"/>
                  </a:cubicBezTo>
                  <a:cubicBezTo>
                    <a:pt x="21" y="31"/>
                    <a:pt x="22" y="27"/>
                    <a:pt x="23" y="24"/>
                  </a:cubicBezTo>
                  <a:cubicBezTo>
                    <a:pt x="19" y="29"/>
                    <a:pt x="18" y="36"/>
                    <a:pt x="14" y="41"/>
                  </a:cubicBezTo>
                  <a:cubicBezTo>
                    <a:pt x="15" y="37"/>
                    <a:pt x="16" y="34"/>
                    <a:pt x="15" y="31"/>
                  </a:cubicBezTo>
                  <a:cubicBezTo>
                    <a:pt x="12" y="34"/>
                    <a:pt x="10" y="39"/>
                    <a:pt x="7" y="41"/>
                  </a:cubicBezTo>
                  <a:cubicBezTo>
                    <a:pt x="7" y="38"/>
                    <a:pt x="8" y="34"/>
                    <a:pt x="7" y="31"/>
                  </a:cubicBezTo>
                  <a:cubicBezTo>
                    <a:pt x="5" y="33"/>
                    <a:pt x="4" y="37"/>
                    <a:pt x="2" y="39"/>
                  </a:cubicBezTo>
                  <a:cubicBezTo>
                    <a:pt x="2" y="38"/>
                    <a:pt x="2" y="37"/>
                    <a:pt x="2" y="36"/>
                  </a:cubicBezTo>
                </a:path>
              </a:pathLst>
            </a:custGeom>
            <a:solidFill>
              <a:srgbClr val="F7E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72">
              <a:extLst>
                <a:ext uri="{FF2B5EF4-FFF2-40B4-BE49-F238E27FC236}">
                  <a16:creationId xmlns:a16="http://schemas.microsoft.com/office/drawing/2014/main" id="{C6494A39-F256-4B30-9F16-22EB13904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2853"/>
              <a:ext cx="140" cy="42"/>
            </a:xfrm>
            <a:custGeom>
              <a:avLst/>
              <a:gdLst>
                <a:gd name="T0" fmla="*/ 157 w 132"/>
                <a:gd name="T1" fmla="*/ 17 h 39"/>
                <a:gd name="T2" fmla="*/ 117 w 132"/>
                <a:gd name="T3" fmla="*/ 5 h 39"/>
                <a:gd name="T4" fmla="*/ 81 w 132"/>
                <a:gd name="T5" fmla="*/ 1 h 39"/>
                <a:gd name="T6" fmla="*/ 0 w 132"/>
                <a:gd name="T7" fmla="*/ 48 h 39"/>
                <a:gd name="T8" fmla="*/ 82 w 132"/>
                <a:gd name="T9" fmla="*/ 13 h 39"/>
                <a:gd name="T10" fmla="*/ 119 w 132"/>
                <a:gd name="T11" fmla="*/ 13 h 39"/>
                <a:gd name="T12" fmla="*/ 157 w 132"/>
                <a:gd name="T13" fmla="*/ 18 h 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2"/>
                <a:gd name="T22" fmla="*/ 0 h 39"/>
                <a:gd name="T23" fmla="*/ 132 w 132"/>
                <a:gd name="T24" fmla="*/ 39 h 3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2" h="39">
                  <a:moveTo>
                    <a:pt x="132" y="14"/>
                  </a:moveTo>
                  <a:cubicBezTo>
                    <a:pt x="121" y="8"/>
                    <a:pt x="109" y="7"/>
                    <a:pt x="98" y="5"/>
                  </a:cubicBezTo>
                  <a:cubicBezTo>
                    <a:pt x="88" y="3"/>
                    <a:pt x="79" y="0"/>
                    <a:pt x="68" y="1"/>
                  </a:cubicBezTo>
                  <a:cubicBezTo>
                    <a:pt x="41" y="4"/>
                    <a:pt x="22" y="22"/>
                    <a:pt x="0" y="39"/>
                  </a:cubicBezTo>
                  <a:cubicBezTo>
                    <a:pt x="18" y="23"/>
                    <a:pt x="46" y="14"/>
                    <a:pt x="69" y="10"/>
                  </a:cubicBezTo>
                  <a:cubicBezTo>
                    <a:pt x="79" y="9"/>
                    <a:pt x="89" y="9"/>
                    <a:pt x="100" y="10"/>
                  </a:cubicBezTo>
                  <a:cubicBezTo>
                    <a:pt x="109" y="11"/>
                    <a:pt x="124" y="11"/>
                    <a:pt x="132" y="15"/>
                  </a:cubicBezTo>
                </a:path>
              </a:pathLst>
            </a:custGeom>
            <a:solidFill>
              <a:srgbClr val="F4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73">
              <a:extLst>
                <a:ext uri="{FF2B5EF4-FFF2-40B4-BE49-F238E27FC236}">
                  <a16:creationId xmlns:a16="http://schemas.microsoft.com/office/drawing/2014/main" id="{52E2BF5F-EA43-44F4-A7D5-E8BE0B937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2950"/>
              <a:ext cx="244" cy="103"/>
            </a:xfrm>
            <a:custGeom>
              <a:avLst/>
              <a:gdLst>
                <a:gd name="T0" fmla="*/ 275 w 230"/>
                <a:gd name="T1" fmla="*/ 13 h 97"/>
                <a:gd name="T2" fmla="*/ 136 w 230"/>
                <a:gd name="T3" fmla="*/ 61 h 97"/>
                <a:gd name="T4" fmla="*/ 97 w 230"/>
                <a:gd name="T5" fmla="*/ 81 h 97"/>
                <a:gd name="T6" fmla="*/ 59 w 230"/>
                <a:gd name="T7" fmla="*/ 96 h 97"/>
                <a:gd name="T8" fmla="*/ 0 w 230"/>
                <a:gd name="T9" fmla="*/ 116 h 97"/>
                <a:gd name="T10" fmla="*/ 38 w 230"/>
                <a:gd name="T11" fmla="*/ 98 h 97"/>
                <a:gd name="T12" fmla="*/ 63 w 230"/>
                <a:gd name="T13" fmla="*/ 88 h 97"/>
                <a:gd name="T14" fmla="*/ 105 w 230"/>
                <a:gd name="T15" fmla="*/ 71 h 97"/>
                <a:gd name="T16" fmla="*/ 170 w 230"/>
                <a:gd name="T17" fmla="*/ 38 h 97"/>
                <a:gd name="T18" fmla="*/ 226 w 230"/>
                <a:gd name="T19" fmla="*/ 15 h 97"/>
                <a:gd name="T20" fmla="*/ 272 w 230"/>
                <a:gd name="T21" fmla="*/ 4 h 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0"/>
                <a:gd name="T34" fmla="*/ 0 h 97"/>
                <a:gd name="T35" fmla="*/ 230 w 230"/>
                <a:gd name="T36" fmla="*/ 97 h 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0" h="97">
                  <a:moveTo>
                    <a:pt x="230" y="10"/>
                  </a:moveTo>
                  <a:cubicBezTo>
                    <a:pt x="189" y="19"/>
                    <a:pt x="151" y="32"/>
                    <a:pt x="114" y="51"/>
                  </a:cubicBezTo>
                  <a:cubicBezTo>
                    <a:pt x="103" y="57"/>
                    <a:pt x="93" y="63"/>
                    <a:pt x="81" y="68"/>
                  </a:cubicBezTo>
                  <a:cubicBezTo>
                    <a:pt x="71" y="72"/>
                    <a:pt x="60" y="74"/>
                    <a:pt x="50" y="80"/>
                  </a:cubicBezTo>
                  <a:cubicBezTo>
                    <a:pt x="37" y="88"/>
                    <a:pt x="16" y="97"/>
                    <a:pt x="0" y="97"/>
                  </a:cubicBezTo>
                  <a:cubicBezTo>
                    <a:pt x="11" y="95"/>
                    <a:pt x="21" y="86"/>
                    <a:pt x="32" y="82"/>
                  </a:cubicBezTo>
                  <a:cubicBezTo>
                    <a:pt x="40" y="80"/>
                    <a:pt x="46" y="76"/>
                    <a:pt x="53" y="73"/>
                  </a:cubicBezTo>
                  <a:cubicBezTo>
                    <a:pt x="65" y="68"/>
                    <a:pt x="77" y="64"/>
                    <a:pt x="88" y="59"/>
                  </a:cubicBezTo>
                  <a:cubicBezTo>
                    <a:pt x="106" y="50"/>
                    <a:pt x="124" y="40"/>
                    <a:pt x="142" y="32"/>
                  </a:cubicBezTo>
                  <a:cubicBezTo>
                    <a:pt x="158" y="25"/>
                    <a:pt x="173" y="18"/>
                    <a:pt x="189" y="12"/>
                  </a:cubicBezTo>
                  <a:cubicBezTo>
                    <a:pt x="200" y="9"/>
                    <a:pt x="215" y="0"/>
                    <a:pt x="227" y="4"/>
                  </a:cubicBezTo>
                </a:path>
              </a:pathLst>
            </a:custGeom>
            <a:solidFill>
              <a:srgbClr val="F4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74">
              <a:extLst>
                <a:ext uri="{FF2B5EF4-FFF2-40B4-BE49-F238E27FC236}">
                  <a16:creationId xmlns:a16="http://schemas.microsoft.com/office/drawing/2014/main" id="{9F0DCEA7-A82A-4C31-B4CB-1B6FED41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2901"/>
              <a:ext cx="43" cy="51"/>
            </a:xfrm>
            <a:custGeom>
              <a:avLst/>
              <a:gdLst>
                <a:gd name="T0" fmla="*/ 0 w 40"/>
                <a:gd name="T1" fmla="*/ 0 h 48"/>
                <a:gd name="T2" fmla="*/ 30 w 40"/>
                <a:gd name="T3" fmla="*/ 26 h 48"/>
                <a:gd name="T4" fmla="*/ 49 w 40"/>
                <a:gd name="T5" fmla="*/ 57 h 48"/>
                <a:gd name="T6" fmla="*/ 37 w 40"/>
                <a:gd name="T7" fmla="*/ 22 h 48"/>
                <a:gd name="T8" fmla="*/ 10 w 40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0"/>
                <a:gd name="T16" fmla="*/ 0 h 48"/>
                <a:gd name="T17" fmla="*/ 40 w 40"/>
                <a:gd name="T18" fmla="*/ 48 h 4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0" h="48">
                  <a:moveTo>
                    <a:pt x="0" y="0"/>
                  </a:moveTo>
                  <a:cubicBezTo>
                    <a:pt x="10" y="4"/>
                    <a:pt x="18" y="13"/>
                    <a:pt x="24" y="22"/>
                  </a:cubicBezTo>
                  <a:cubicBezTo>
                    <a:pt x="30" y="29"/>
                    <a:pt x="38" y="40"/>
                    <a:pt x="40" y="48"/>
                  </a:cubicBezTo>
                  <a:cubicBezTo>
                    <a:pt x="35" y="40"/>
                    <a:pt x="35" y="28"/>
                    <a:pt x="30" y="19"/>
                  </a:cubicBezTo>
                  <a:cubicBezTo>
                    <a:pt x="25" y="11"/>
                    <a:pt x="9" y="7"/>
                    <a:pt x="7" y="0"/>
                  </a:cubicBezTo>
                </a:path>
              </a:pathLst>
            </a:custGeom>
            <a:solidFill>
              <a:srgbClr val="F4E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0" name="Freeform 175">
              <a:extLst>
                <a:ext uri="{FF2B5EF4-FFF2-40B4-BE49-F238E27FC236}">
                  <a16:creationId xmlns:a16="http://schemas.microsoft.com/office/drawing/2014/main" id="{D3A7A9D5-1959-4585-A6C0-FFB0D3EC9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74"/>
              <a:ext cx="235" cy="71"/>
            </a:xfrm>
            <a:custGeom>
              <a:avLst/>
              <a:gdLst>
                <a:gd name="T0" fmla="*/ 0 w 222"/>
                <a:gd name="T1" fmla="*/ 22 h 67"/>
                <a:gd name="T2" fmla="*/ 14 w 222"/>
                <a:gd name="T3" fmla="*/ 55 h 67"/>
                <a:gd name="T4" fmla="*/ 20 w 222"/>
                <a:gd name="T5" fmla="*/ 77 h 67"/>
                <a:gd name="T6" fmla="*/ 44 w 222"/>
                <a:gd name="T7" fmla="*/ 73 h 67"/>
                <a:gd name="T8" fmla="*/ 55 w 222"/>
                <a:gd name="T9" fmla="*/ 74 h 67"/>
                <a:gd name="T10" fmla="*/ 70 w 222"/>
                <a:gd name="T11" fmla="*/ 71 h 67"/>
                <a:gd name="T12" fmla="*/ 100 w 222"/>
                <a:gd name="T13" fmla="*/ 71 h 67"/>
                <a:gd name="T14" fmla="*/ 139 w 222"/>
                <a:gd name="T15" fmla="*/ 57 h 67"/>
                <a:gd name="T16" fmla="*/ 178 w 222"/>
                <a:gd name="T17" fmla="*/ 38 h 67"/>
                <a:gd name="T18" fmla="*/ 231 w 222"/>
                <a:gd name="T19" fmla="*/ 17 h 67"/>
                <a:gd name="T20" fmla="*/ 264 w 222"/>
                <a:gd name="T21" fmla="*/ 2 h 67"/>
                <a:gd name="T22" fmla="*/ 232 w 222"/>
                <a:gd name="T23" fmla="*/ 8 h 67"/>
                <a:gd name="T24" fmla="*/ 181 w 222"/>
                <a:gd name="T25" fmla="*/ 23 h 67"/>
                <a:gd name="T26" fmla="*/ 145 w 222"/>
                <a:gd name="T27" fmla="*/ 37 h 67"/>
                <a:gd name="T28" fmla="*/ 116 w 222"/>
                <a:gd name="T29" fmla="*/ 46 h 67"/>
                <a:gd name="T30" fmla="*/ 100 w 222"/>
                <a:gd name="T31" fmla="*/ 39 h 67"/>
                <a:gd name="T32" fmla="*/ 84 w 222"/>
                <a:gd name="T33" fmla="*/ 38 h 67"/>
                <a:gd name="T34" fmla="*/ 41 w 222"/>
                <a:gd name="T35" fmla="*/ 22 h 67"/>
                <a:gd name="T36" fmla="*/ 28 w 222"/>
                <a:gd name="T37" fmla="*/ 61 h 67"/>
                <a:gd name="T38" fmla="*/ 2 w 222"/>
                <a:gd name="T39" fmla="*/ 33 h 6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22"/>
                <a:gd name="T61" fmla="*/ 0 h 67"/>
                <a:gd name="T62" fmla="*/ 222 w 222"/>
                <a:gd name="T63" fmla="*/ 67 h 6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22" h="67">
                  <a:moveTo>
                    <a:pt x="0" y="19"/>
                  </a:moveTo>
                  <a:cubicBezTo>
                    <a:pt x="1" y="28"/>
                    <a:pt x="8" y="37"/>
                    <a:pt x="11" y="46"/>
                  </a:cubicBezTo>
                  <a:cubicBezTo>
                    <a:pt x="13" y="50"/>
                    <a:pt x="13" y="62"/>
                    <a:pt x="17" y="65"/>
                  </a:cubicBezTo>
                  <a:cubicBezTo>
                    <a:pt x="21" y="67"/>
                    <a:pt x="32" y="60"/>
                    <a:pt x="38" y="61"/>
                  </a:cubicBezTo>
                  <a:cubicBezTo>
                    <a:pt x="41" y="61"/>
                    <a:pt x="42" y="62"/>
                    <a:pt x="46" y="62"/>
                  </a:cubicBezTo>
                  <a:cubicBezTo>
                    <a:pt x="50" y="62"/>
                    <a:pt x="55" y="59"/>
                    <a:pt x="59" y="59"/>
                  </a:cubicBezTo>
                  <a:cubicBezTo>
                    <a:pt x="68" y="58"/>
                    <a:pt x="76" y="61"/>
                    <a:pt x="84" y="59"/>
                  </a:cubicBezTo>
                  <a:cubicBezTo>
                    <a:pt x="95" y="57"/>
                    <a:pt x="106" y="52"/>
                    <a:pt x="117" y="48"/>
                  </a:cubicBezTo>
                  <a:cubicBezTo>
                    <a:pt x="128" y="44"/>
                    <a:pt x="138" y="36"/>
                    <a:pt x="150" y="32"/>
                  </a:cubicBezTo>
                  <a:cubicBezTo>
                    <a:pt x="165" y="26"/>
                    <a:pt x="179" y="19"/>
                    <a:pt x="195" y="14"/>
                  </a:cubicBezTo>
                  <a:cubicBezTo>
                    <a:pt x="205" y="11"/>
                    <a:pt x="213" y="7"/>
                    <a:pt x="222" y="2"/>
                  </a:cubicBezTo>
                  <a:cubicBezTo>
                    <a:pt x="217" y="0"/>
                    <a:pt x="202" y="7"/>
                    <a:pt x="196" y="8"/>
                  </a:cubicBezTo>
                  <a:cubicBezTo>
                    <a:pt x="182" y="13"/>
                    <a:pt x="167" y="15"/>
                    <a:pt x="153" y="20"/>
                  </a:cubicBezTo>
                  <a:cubicBezTo>
                    <a:pt x="143" y="24"/>
                    <a:pt x="132" y="27"/>
                    <a:pt x="122" y="31"/>
                  </a:cubicBezTo>
                  <a:cubicBezTo>
                    <a:pt x="115" y="34"/>
                    <a:pt x="105" y="40"/>
                    <a:pt x="98" y="39"/>
                  </a:cubicBezTo>
                  <a:cubicBezTo>
                    <a:pt x="94" y="39"/>
                    <a:pt x="88" y="35"/>
                    <a:pt x="84" y="33"/>
                  </a:cubicBezTo>
                  <a:cubicBezTo>
                    <a:pt x="78" y="31"/>
                    <a:pt x="76" y="33"/>
                    <a:pt x="71" y="32"/>
                  </a:cubicBezTo>
                  <a:cubicBezTo>
                    <a:pt x="60" y="31"/>
                    <a:pt x="47" y="18"/>
                    <a:pt x="35" y="19"/>
                  </a:cubicBezTo>
                  <a:cubicBezTo>
                    <a:pt x="34" y="29"/>
                    <a:pt x="40" y="48"/>
                    <a:pt x="24" y="52"/>
                  </a:cubicBezTo>
                  <a:cubicBezTo>
                    <a:pt x="14" y="54"/>
                    <a:pt x="7" y="34"/>
                    <a:pt x="2" y="27"/>
                  </a:cubicBezTo>
                </a:path>
              </a:pathLst>
            </a:custGeom>
            <a:solidFill>
              <a:srgbClr val="E6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1" name="Freeform 176">
              <a:extLst>
                <a:ext uri="{FF2B5EF4-FFF2-40B4-BE49-F238E27FC236}">
                  <a16:creationId xmlns:a16="http://schemas.microsoft.com/office/drawing/2014/main" id="{5BAE2889-51D2-468C-84E7-34FE2F340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059"/>
              <a:ext cx="340" cy="113"/>
            </a:xfrm>
            <a:custGeom>
              <a:avLst/>
              <a:gdLst>
                <a:gd name="T0" fmla="*/ 0 w 321"/>
                <a:gd name="T1" fmla="*/ 119 h 107"/>
                <a:gd name="T2" fmla="*/ 62 w 321"/>
                <a:gd name="T3" fmla="*/ 108 h 107"/>
                <a:gd name="T4" fmla="*/ 128 w 321"/>
                <a:gd name="T5" fmla="*/ 98 h 107"/>
                <a:gd name="T6" fmla="*/ 165 w 321"/>
                <a:gd name="T7" fmla="*/ 86 h 107"/>
                <a:gd name="T8" fmla="*/ 205 w 321"/>
                <a:gd name="T9" fmla="*/ 84 h 107"/>
                <a:gd name="T10" fmla="*/ 288 w 321"/>
                <a:gd name="T11" fmla="*/ 67 h 107"/>
                <a:gd name="T12" fmla="*/ 329 w 321"/>
                <a:gd name="T13" fmla="*/ 42 h 107"/>
                <a:gd name="T14" fmla="*/ 350 w 321"/>
                <a:gd name="T15" fmla="*/ 23 h 107"/>
                <a:gd name="T16" fmla="*/ 381 w 321"/>
                <a:gd name="T17" fmla="*/ 0 h 107"/>
                <a:gd name="T18" fmla="*/ 311 w 321"/>
                <a:gd name="T19" fmla="*/ 45 h 107"/>
                <a:gd name="T20" fmla="*/ 260 w 321"/>
                <a:gd name="T21" fmla="*/ 60 h 107"/>
                <a:gd name="T22" fmla="*/ 203 w 321"/>
                <a:gd name="T23" fmla="*/ 71 h 107"/>
                <a:gd name="T24" fmla="*/ 145 w 321"/>
                <a:gd name="T25" fmla="*/ 80 h 107"/>
                <a:gd name="T26" fmla="*/ 55 w 321"/>
                <a:gd name="T27" fmla="*/ 97 h 107"/>
                <a:gd name="T28" fmla="*/ 0 w 321"/>
                <a:gd name="T29" fmla="*/ 108 h 1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21"/>
                <a:gd name="T46" fmla="*/ 0 h 107"/>
                <a:gd name="T47" fmla="*/ 321 w 321"/>
                <a:gd name="T48" fmla="*/ 107 h 107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21" h="107">
                  <a:moveTo>
                    <a:pt x="0" y="101"/>
                  </a:moveTo>
                  <a:cubicBezTo>
                    <a:pt x="15" y="107"/>
                    <a:pt x="38" y="96"/>
                    <a:pt x="53" y="92"/>
                  </a:cubicBezTo>
                  <a:cubicBezTo>
                    <a:pt x="71" y="87"/>
                    <a:pt x="89" y="86"/>
                    <a:pt x="108" y="83"/>
                  </a:cubicBezTo>
                  <a:cubicBezTo>
                    <a:pt x="119" y="81"/>
                    <a:pt x="129" y="76"/>
                    <a:pt x="139" y="73"/>
                  </a:cubicBezTo>
                  <a:cubicBezTo>
                    <a:pt x="150" y="71"/>
                    <a:pt x="162" y="72"/>
                    <a:pt x="173" y="72"/>
                  </a:cubicBezTo>
                  <a:cubicBezTo>
                    <a:pt x="198" y="72"/>
                    <a:pt x="220" y="69"/>
                    <a:pt x="243" y="57"/>
                  </a:cubicBezTo>
                  <a:cubicBezTo>
                    <a:pt x="256" y="51"/>
                    <a:pt x="267" y="45"/>
                    <a:pt x="278" y="36"/>
                  </a:cubicBezTo>
                  <a:cubicBezTo>
                    <a:pt x="284" y="31"/>
                    <a:pt x="288" y="24"/>
                    <a:pt x="295" y="20"/>
                  </a:cubicBezTo>
                  <a:cubicBezTo>
                    <a:pt x="304" y="13"/>
                    <a:pt x="315" y="9"/>
                    <a:pt x="321" y="0"/>
                  </a:cubicBezTo>
                  <a:cubicBezTo>
                    <a:pt x="301" y="12"/>
                    <a:pt x="283" y="28"/>
                    <a:pt x="262" y="39"/>
                  </a:cubicBezTo>
                  <a:cubicBezTo>
                    <a:pt x="247" y="47"/>
                    <a:pt x="235" y="49"/>
                    <a:pt x="218" y="51"/>
                  </a:cubicBezTo>
                  <a:cubicBezTo>
                    <a:pt x="202" y="53"/>
                    <a:pt x="187" y="59"/>
                    <a:pt x="171" y="60"/>
                  </a:cubicBezTo>
                  <a:cubicBezTo>
                    <a:pt x="154" y="62"/>
                    <a:pt x="138" y="64"/>
                    <a:pt x="122" y="68"/>
                  </a:cubicBezTo>
                  <a:cubicBezTo>
                    <a:pt x="97" y="73"/>
                    <a:pt x="70" y="73"/>
                    <a:pt x="46" y="82"/>
                  </a:cubicBezTo>
                  <a:cubicBezTo>
                    <a:pt x="33" y="87"/>
                    <a:pt x="13" y="96"/>
                    <a:pt x="0" y="92"/>
                  </a:cubicBezTo>
                </a:path>
              </a:pathLst>
            </a:custGeom>
            <a:solidFill>
              <a:srgbClr val="E6C6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2" name="Freeform 177">
              <a:extLst>
                <a:ext uri="{FF2B5EF4-FFF2-40B4-BE49-F238E27FC236}">
                  <a16:creationId xmlns:a16="http://schemas.microsoft.com/office/drawing/2014/main" id="{E225AF3B-0983-4EF6-A303-FFBD0CE5F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2940"/>
              <a:ext cx="873" cy="194"/>
            </a:xfrm>
            <a:custGeom>
              <a:avLst/>
              <a:gdLst>
                <a:gd name="T0" fmla="*/ 0 w 825"/>
                <a:gd name="T1" fmla="*/ 24 h 183"/>
                <a:gd name="T2" fmla="*/ 55 w 825"/>
                <a:gd name="T3" fmla="*/ 43 h 183"/>
                <a:gd name="T4" fmla="*/ 156 w 825"/>
                <a:gd name="T5" fmla="*/ 59 h 183"/>
                <a:gd name="T6" fmla="*/ 280 w 825"/>
                <a:gd name="T7" fmla="*/ 93 h 183"/>
                <a:gd name="T8" fmla="*/ 421 w 825"/>
                <a:gd name="T9" fmla="*/ 131 h 183"/>
                <a:gd name="T10" fmla="*/ 574 w 825"/>
                <a:gd name="T11" fmla="*/ 174 h 183"/>
                <a:gd name="T12" fmla="*/ 739 w 825"/>
                <a:gd name="T13" fmla="*/ 195 h 183"/>
                <a:gd name="T14" fmla="*/ 858 w 825"/>
                <a:gd name="T15" fmla="*/ 216 h 183"/>
                <a:gd name="T16" fmla="*/ 978 w 825"/>
                <a:gd name="T17" fmla="*/ 214 h 183"/>
                <a:gd name="T18" fmla="*/ 940 w 825"/>
                <a:gd name="T19" fmla="*/ 209 h 183"/>
                <a:gd name="T20" fmla="*/ 862 w 825"/>
                <a:gd name="T21" fmla="*/ 198 h 183"/>
                <a:gd name="T22" fmla="*/ 750 w 825"/>
                <a:gd name="T23" fmla="*/ 174 h 183"/>
                <a:gd name="T24" fmla="*/ 583 w 825"/>
                <a:gd name="T25" fmla="*/ 144 h 183"/>
                <a:gd name="T26" fmla="*/ 487 w 825"/>
                <a:gd name="T27" fmla="*/ 134 h 183"/>
                <a:gd name="T28" fmla="*/ 388 w 825"/>
                <a:gd name="T29" fmla="*/ 99 h 183"/>
                <a:gd name="T30" fmla="*/ 215 w 825"/>
                <a:gd name="T31" fmla="*/ 53 h 183"/>
                <a:gd name="T32" fmla="*/ 99 w 825"/>
                <a:gd name="T33" fmla="*/ 19 h 183"/>
                <a:gd name="T34" fmla="*/ 19 w 825"/>
                <a:gd name="T35" fmla="*/ 2 h 18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25"/>
                <a:gd name="T55" fmla="*/ 0 h 183"/>
                <a:gd name="T56" fmla="*/ 825 w 825"/>
                <a:gd name="T57" fmla="*/ 183 h 18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25" h="183">
                  <a:moveTo>
                    <a:pt x="0" y="21"/>
                  </a:moveTo>
                  <a:cubicBezTo>
                    <a:pt x="8" y="34"/>
                    <a:pt x="33" y="35"/>
                    <a:pt x="46" y="37"/>
                  </a:cubicBezTo>
                  <a:cubicBezTo>
                    <a:pt x="75" y="40"/>
                    <a:pt x="103" y="43"/>
                    <a:pt x="131" y="50"/>
                  </a:cubicBezTo>
                  <a:cubicBezTo>
                    <a:pt x="166" y="58"/>
                    <a:pt x="202" y="66"/>
                    <a:pt x="236" y="78"/>
                  </a:cubicBezTo>
                  <a:cubicBezTo>
                    <a:pt x="276" y="91"/>
                    <a:pt x="316" y="95"/>
                    <a:pt x="355" y="110"/>
                  </a:cubicBezTo>
                  <a:cubicBezTo>
                    <a:pt x="399" y="128"/>
                    <a:pt x="437" y="139"/>
                    <a:pt x="484" y="146"/>
                  </a:cubicBezTo>
                  <a:cubicBezTo>
                    <a:pt x="531" y="154"/>
                    <a:pt x="576" y="160"/>
                    <a:pt x="624" y="164"/>
                  </a:cubicBezTo>
                  <a:cubicBezTo>
                    <a:pt x="658" y="166"/>
                    <a:pt x="690" y="179"/>
                    <a:pt x="724" y="181"/>
                  </a:cubicBezTo>
                  <a:cubicBezTo>
                    <a:pt x="753" y="183"/>
                    <a:pt x="799" y="167"/>
                    <a:pt x="825" y="180"/>
                  </a:cubicBezTo>
                  <a:cubicBezTo>
                    <a:pt x="817" y="183"/>
                    <a:pt x="802" y="177"/>
                    <a:pt x="793" y="175"/>
                  </a:cubicBezTo>
                  <a:cubicBezTo>
                    <a:pt x="771" y="171"/>
                    <a:pt x="749" y="167"/>
                    <a:pt x="728" y="166"/>
                  </a:cubicBezTo>
                  <a:cubicBezTo>
                    <a:pt x="695" y="163"/>
                    <a:pt x="664" y="154"/>
                    <a:pt x="633" y="146"/>
                  </a:cubicBezTo>
                  <a:cubicBezTo>
                    <a:pt x="585" y="133"/>
                    <a:pt x="542" y="126"/>
                    <a:pt x="492" y="121"/>
                  </a:cubicBezTo>
                  <a:cubicBezTo>
                    <a:pt x="465" y="118"/>
                    <a:pt x="437" y="119"/>
                    <a:pt x="411" y="112"/>
                  </a:cubicBezTo>
                  <a:cubicBezTo>
                    <a:pt x="383" y="104"/>
                    <a:pt x="355" y="94"/>
                    <a:pt x="328" y="83"/>
                  </a:cubicBezTo>
                  <a:cubicBezTo>
                    <a:pt x="282" y="65"/>
                    <a:pt x="231" y="55"/>
                    <a:pt x="181" y="44"/>
                  </a:cubicBezTo>
                  <a:cubicBezTo>
                    <a:pt x="148" y="36"/>
                    <a:pt x="116" y="28"/>
                    <a:pt x="84" y="16"/>
                  </a:cubicBezTo>
                  <a:cubicBezTo>
                    <a:pt x="64" y="9"/>
                    <a:pt x="38" y="0"/>
                    <a:pt x="16" y="2"/>
                  </a:cubicBezTo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3" name="Freeform 178">
              <a:extLst>
                <a:ext uri="{FF2B5EF4-FFF2-40B4-BE49-F238E27FC236}">
                  <a16:creationId xmlns:a16="http://schemas.microsoft.com/office/drawing/2014/main" id="{4802A13B-0B6A-418E-87AA-9C5644D9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2927"/>
              <a:ext cx="80" cy="94"/>
            </a:xfrm>
            <a:custGeom>
              <a:avLst/>
              <a:gdLst>
                <a:gd name="T0" fmla="*/ 39 w 76"/>
                <a:gd name="T1" fmla="*/ 3 h 89"/>
                <a:gd name="T2" fmla="*/ 52 w 76"/>
                <a:gd name="T3" fmla="*/ 60 h 89"/>
                <a:gd name="T4" fmla="*/ 88 w 76"/>
                <a:gd name="T5" fmla="*/ 105 h 89"/>
                <a:gd name="T6" fmla="*/ 26 w 76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76"/>
                <a:gd name="T13" fmla="*/ 0 h 89"/>
                <a:gd name="T14" fmla="*/ 76 w 76"/>
                <a:gd name="T15" fmla="*/ 89 h 8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76" h="89">
                  <a:moveTo>
                    <a:pt x="33" y="3"/>
                  </a:moveTo>
                  <a:cubicBezTo>
                    <a:pt x="39" y="19"/>
                    <a:pt x="37" y="36"/>
                    <a:pt x="45" y="51"/>
                  </a:cubicBezTo>
                  <a:cubicBezTo>
                    <a:pt x="53" y="66"/>
                    <a:pt x="66" y="77"/>
                    <a:pt x="76" y="89"/>
                  </a:cubicBezTo>
                  <a:cubicBezTo>
                    <a:pt x="48" y="75"/>
                    <a:pt x="0" y="38"/>
                    <a:pt x="23" y="0"/>
                  </a:cubicBezTo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4" name="Freeform 179">
              <a:extLst>
                <a:ext uri="{FF2B5EF4-FFF2-40B4-BE49-F238E27FC236}">
                  <a16:creationId xmlns:a16="http://schemas.microsoft.com/office/drawing/2014/main" id="{E0DB9EDD-AABA-4163-9A9E-62603F26F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889"/>
              <a:ext cx="200" cy="147"/>
            </a:xfrm>
            <a:custGeom>
              <a:avLst/>
              <a:gdLst>
                <a:gd name="T0" fmla="*/ 22 w 189"/>
                <a:gd name="T1" fmla="*/ 2 h 138"/>
                <a:gd name="T2" fmla="*/ 74 w 189"/>
                <a:gd name="T3" fmla="*/ 36 h 138"/>
                <a:gd name="T4" fmla="*/ 113 w 189"/>
                <a:gd name="T5" fmla="*/ 89 h 138"/>
                <a:gd name="T6" fmla="*/ 224 w 189"/>
                <a:gd name="T7" fmla="*/ 167 h 138"/>
                <a:gd name="T8" fmla="*/ 86 w 189"/>
                <a:gd name="T9" fmla="*/ 95 h 138"/>
                <a:gd name="T10" fmla="*/ 0 w 189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9"/>
                <a:gd name="T19" fmla="*/ 0 h 138"/>
                <a:gd name="T20" fmla="*/ 189 w 189"/>
                <a:gd name="T21" fmla="*/ 138 h 13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9" h="138">
                  <a:moveTo>
                    <a:pt x="19" y="2"/>
                  </a:moveTo>
                  <a:cubicBezTo>
                    <a:pt x="33" y="13"/>
                    <a:pt x="50" y="16"/>
                    <a:pt x="62" y="30"/>
                  </a:cubicBezTo>
                  <a:cubicBezTo>
                    <a:pt x="75" y="44"/>
                    <a:pt x="83" y="60"/>
                    <a:pt x="95" y="74"/>
                  </a:cubicBezTo>
                  <a:cubicBezTo>
                    <a:pt x="121" y="104"/>
                    <a:pt x="153" y="123"/>
                    <a:pt x="189" y="138"/>
                  </a:cubicBezTo>
                  <a:cubicBezTo>
                    <a:pt x="145" y="125"/>
                    <a:pt x="107" y="111"/>
                    <a:pt x="73" y="79"/>
                  </a:cubicBezTo>
                  <a:cubicBezTo>
                    <a:pt x="45" y="54"/>
                    <a:pt x="40" y="11"/>
                    <a:pt x="0" y="0"/>
                  </a:cubicBezTo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5" name="Freeform 180">
              <a:extLst>
                <a:ext uri="{FF2B5EF4-FFF2-40B4-BE49-F238E27FC236}">
                  <a16:creationId xmlns:a16="http://schemas.microsoft.com/office/drawing/2014/main" id="{EC363F0D-4980-4488-B651-6852157B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8" y="3119"/>
              <a:ext cx="256" cy="159"/>
            </a:xfrm>
            <a:custGeom>
              <a:avLst/>
              <a:gdLst>
                <a:gd name="T0" fmla="*/ 0 w 241"/>
                <a:gd name="T1" fmla="*/ 5 h 150"/>
                <a:gd name="T2" fmla="*/ 157 w 241"/>
                <a:gd name="T3" fmla="*/ 68 h 150"/>
                <a:gd name="T4" fmla="*/ 289 w 241"/>
                <a:gd name="T5" fmla="*/ 179 h 150"/>
                <a:gd name="T6" fmla="*/ 222 w 241"/>
                <a:gd name="T7" fmla="*/ 90 h 150"/>
                <a:gd name="T8" fmla="*/ 140 w 241"/>
                <a:gd name="T9" fmla="*/ 42 h 150"/>
                <a:gd name="T10" fmla="*/ 18 w 241"/>
                <a:gd name="T11" fmla="*/ 0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41"/>
                <a:gd name="T19" fmla="*/ 0 h 150"/>
                <a:gd name="T20" fmla="*/ 241 w 241"/>
                <a:gd name="T21" fmla="*/ 150 h 15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41" h="150">
                  <a:moveTo>
                    <a:pt x="0" y="5"/>
                  </a:moveTo>
                  <a:cubicBezTo>
                    <a:pt x="47" y="16"/>
                    <a:pt x="90" y="27"/>
                    <a:pt x="131" y="57"/>
                  </a:cubicBezTo>
                  <a:cubicBezTo>
                    <a:pt x="171" y="85"/>
                    <a:pt x="208" y="114"/>
                    <a:pt x="241" y="150"/>
                  </a:cubicBezTo>
                  <a:cubicBezTo>
                    <a:pt x="222" y="133"/>
                    <a:pt x="208" y="94"/>
                    <a:pt x="185" y="75"/>
                  </a:cubicBezTo>
                  <a:cubicBezTo>
                    <a:pt x="165" y="58"/>
                    <a:pt x="141" y="45"/>
                    <a:pt x="117" y="36"/>
                  </a:cubicBezTo>
                  <a:cubicBezTo>
                    <a:pt x="82" y="23"/>
                    <a:pt x="49" y="10"/>
                    <a:pt x="15" y="0"/>
                  </a:cubicBezTo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6" name="Freeform 181">
              <a:extLst>
                <a:ext uri="{FF2B5EF4-FFF2-40B4-BE49-F238E27FC236}">
                  <a16:creationId xmlns:a16="http://schemas.microsoft.com/office/drawing/2014/main" id="{43DBCF2F-AB0C-41CC-9863-FE6B37AD1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2939"/>
              <a:ext cx="48" cy="21"/>
            </a:xfrm>
            <a:custGeom>
              <a:avLst/>
              <a:gdLst>
                <a:gd name="T0" fmla="*/ 52 w 46"/>
                <a:gd name="T1" fmla="*/ 23 h 20"/>
                <a:gd name="T2" fmla="*/ 31 w 46"/>
                <a:gd name="T3" fmla="*/ 14 h 20"/>
                <a:gd name="T4" fmla="*/ 0 w 46"/>
                <a:gd name="T5" fmla="*/ 0 h 20"/>
                <a:gd name="T6" fmla="*/ 0 60000 65536"/>
                <a:gd name="T7" fmla="*/ 0 60000 65536"/>
                <a:gd name="T8" fmla="*/ 0 60000 65536"/>
                <a:gd name="T9" fmla="*/ 0 w 46"/>
                <a:gd name="T10" fmla="*/ 0 h 20"/>
                <a:gd name="T11" fmla="*/ 46 w 46"/>
                <a:gd name="T12" fmla="*/ 20 h 2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20">
                  <a:moveTo>
                    <a:pt x="46" y="20"/>
                  </a:moveTo>
                  <a:cubicBezTo>
                    <a:pt x="46" y="20"/>
                    <a:pt x="39" y="17"/>
                    <a:pt x="28" y="11"/>
                  </a:cubicBezTo>
                  <a:cubicBezTo>
                    <a:pt x="18" y="4"/>
                    <a:pt x="2" y="0"/>
                    <a:pt x="0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7" name="Freeform 182">
              <a:extLst>
                <a:ext uri="{FF2B5EF4-FFF2-40B4-BE49-F238E27FC236}">
                  <a16:creationId xmlns:a16="http://schemas.microsoft.com/office/drawing/2014/main" id="{9B877CB4-F373-44A6-A454-05AE5C030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986"/>
              <a:ext cx="97" cy="39"/>
            </a:xfrm>
            <a:custGeom>
              <a:avLst/>
              <a:gdLst>
                <a:gd name="T0" fmla="*/ 0 w 91"/>
                <a:gd name="T1" fmla="*/ 0 h 37"/>
                <a:gd name="T2" fmla="*/ 17 w 91"/>
                <a:gd name="T3" fmla="*/ 7 h 37"/>
                <a:gd name="T4" fmla="*/ 49 w 91"/>
                <a:gd name="T5" fmla="*/ 21 h 37"/>
                <a:gd name="T6" fmla="*/ 90 w 91"/>
                <a:gd name="T7" fmla="*/ 34 h 37"/>
                <a:gd name="T8" fmla="*/ 110 w 91"/>
                <a:gd name="T9" fmla="*/ 43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1"/>
                <a:gd name="T16" fmla="*/ 0 h 37"/>
                <a:gd name="T17" fmla="*/ 91 w 91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1" h="37">
                  <a:moveTo>
                    <a:pt x="0" y="0"/>
                  </a:moveTo>
                  <a:cubicBezTo>
                    <a:pt x="0" y="0"/>
                    <a:pt x="11" y="5"/>
                    <a:pt x="14" y="7"/>
                  </a:cubicBezTo>
                  <a:cubicBezTo>
                    <a:pt x="17" y="9"/>
                    <a:pt x="32" y="14"/>
                    <a:pt x="40" y="18"/>
                  </a:cubicBezTo>
                  <a:cubicBezTo>
                    <a:pt x="48" y="22"/>
                    <a:pt x="67" y="26"/>
                    <a:pt x="74" y="28"/>
                  </a:cubicBezTo>
                  <a:cubicBezTo>
                    <a:pt x="80" y="30"/>
                    <a:pt x="90" y="33"/>
                    <a:pt x="91" y="37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8" name="Freeform 183">
              <a:extLst>
                <a:ext uri="{FF2B5EF4-FFF2-40B4-BE49-F238E27FC236}">
                  <a16:creationId xmlns:a16="http://schemas.microsoft.com/office/drawing/2014/main" id="{19D9221F-AE00-4D1C-AFED-B04117623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935"/>
              <a:ext cx="205" cy="93"/>
            </a:xfrm>
            <a:custGeom>
              <a:avLst/>
              <a:gdLst>
                <a:gd name="T0" fmla="*/ 0 w 193"/>
                <a:gd name="T1" fmla="*/ 19 h 88"/>
                <a:gd name="T2" fmla="*/ 66 w 193"/>
                <a:gd name="T3" fmla="*/ 35 h 88"/>
                <a:gd name="T4" fmla="*/ 121 w 193"/>
                <a:gd name="T5" fmla="*/ 56 h 88"/>
                <a:gd name="T6" fmla="*/ 232 w 193"/>
                <a:gd name="T7" fmla="*/ 104 h 88"/>
                <a:gd name="T8" fmla="*/ 124 w 193"/>
                <a:gd name="T9" fmla="*/ 43 h 88"/>
                <a:gd name="T10" fmla="*/ 31 w 193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93"/>
                <a:gd name="T19" fmla="*/ 0 h 88"/>
                <a:gd name="T20" fmla="*/ 193 w 193"/>
                <a:gd name="T21" fmla="*/ 88 h 8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93" h="88">
                  <a:moveTo>
                    <a:pt x="0" y="16"/>
                  </a:moveTo>
                  <a:cubicBezTo>
                    <a:pt x="18" y="24"/>
                    <a:pt x="35" y="26"/>
                    <a:pt x="55" y="29"/>
                  </a:cubicBezTo>
                  <a:cubicBezTo>
                    <a:pt x="73" y="32"/>
                    <a:pt x="84" y="39"/>
                    <a:pt x="101" y="47"/>
                  </a:cubicBezTo>
                  <a:cubicBezTo>
                    <a:pt x="131" y="62"/>
                    <a:pt x="163" y="73"/>
                    <a:pt x="193" y="88"/>
                  </a:cubicBezTo>
                  <a:cubicBezTo>
                    <a:pt x="162" y="74"/>
                    <a:pt x="132" y="56"/>
                    <a:pt x="104" y="37"/>
                  </a:cubicBezTo>
                  <a:cubicBezTo>
                    <a:pt x="78" y="20"/>
                    <a:pt x="54" y="11"/>
                    <a:pt x="25" y="0"/>
                  </a:cubicBezTo>
                </a:path>
              </a:pathLst>
            </a:custGeom>
            <a:solidFill>
              <a:srgbClr val="E9F2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39" name="Freeform 184">
              <a:extLst>
                <a:ext uri="{FF2B5EF4-FFF2-40B4-BE49-F238E27FC236}">
                  <a16:creationId xmlns:a16="http://schemas.microsoft.com/office/drawing/2014/main" id="{8EA97D04-7480-4FD3-9485-4B6F09388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2846"/>
              <a:ext cx="112" cy="48"/>
            </a:xfrm>
            <a:custGeom>
              <a:avLst/>
              <a:gdLst>
                <a:gd name="T0" fmla="*/ 0 w 106"/>
                <a:gd name="T1" fmla="*/ 50 h 45"/>
                <a:gd name="T2" fmla="*/ 38 w 106"/>
                <a:gd name="T3" fmla="*/ 39 h 45"/>
                <a:gd name="T4" fmla="*/ 82 w 106"/>
                <a:gd name="T5" fmla="*/ 22 h 45"/>
                <a:gd name="T6" fmla="*/ 125 w 106"/>
                <a:gd name="T7" fmla="*/ 0 h 4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6"/>
                <a:gd name="T13" fmla="*/ 0 h 45"/>
                <a:gd name="T14" fmla="*/ 106 w 106"/>
                <a:gd name="T15" fmla="*/ 45 h 4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6" h="45">
                  <a:moveTo>
                    <a:pt x="0" y="41"/>
                  </a:moveTo>
                  <a:cubicBezTo>
                    <a:pt x="9" y="45"/>
                    <a:pt x="24" y="38"/>
                    <a:pt x="32" y="33"/>
                  </a:cubicBezTo>
                  <a:cubicBezTo>
                    <a:pt x="44" y="28"/>
                    <a:pt x="57" y="22"/>
                    <a:pt x="70" y="19"/>
                  </a:cubicBezTo>
                  <a:cubicBezTo>
                    <a:pt x="82" y="15"/>
                    <a:pt x="98" y="10"/>
                    <a:pt x="106" y="0"/>
                  </a:cubicBezTo>
                </a:path>
              </a:pathLst>
            </a:custGeom>
            <a:noFill/>
            <a:ln w="2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0" name="Freeform 185">
              <a:extLst>
                <a:ext uri="{FF2B5EF4-FFF2-40B4-BE49-F238E27FC236}">
                  <a16:creationId xmlns:a16="http://schemas.microsoft.com/office/drawing/2014/main" id="{48A135DD-B58C-4B23-A06A-66DDB0140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3255"/>
              <a:ext cx="716" cy="81"/>
            </a:xfrm>
            <a:custGeom>
              <a:avLst/>
              <a:gdLst>
                <a:gd name="T0" fmla="*/ 17 w 676"/>
                <a:gd name="T1" fmla="*/ 11 h 76"/>
                <a:gd name="T2" fmla="*/ 85 w 676"/>
                <a:gd name="T3" fmla="*/ 33 h 76"/>
                <a:gd name="T4" fmla="*/ 178 w 676"/>
                <a:gd name="T5" fmla="*/ 53 h 76"/>
                <a:gd name="T6" fmla="*/ 363 w 676"/>
                <a:gd name="T7" fmla="*/ 80 h 76"/>
                <a:gd name="T8" fmla="*/ 735 w 676"/>
                <a:gd name="T9" fmla="*/ 91 h 76"/>
                <a:gd name="T10" fmla="*/ 803 w 676"/>
                <a:gd name="T11" fmla="*/ 92 h 76"/>
                <a:gd name="T12" fmla="*/ 537 w 676"/>
                <a:gd name="T13" fmla="*/ 63 h 76"/>
                <a:gd name="T14" fmla="*/ 285 w 676"/>
                <a:gd name="T15" fmla="*/ 37 h 76"/>
                <a:gd name="T16" fmla="*/ 118 w 676"/>
                <a:gd name="T17" fmla="*/ 4 h 76"/>
                <a:gd name="T18" fmla="*/ 61 w 676"/>
                <a:gd name="T19" fmla="*/ 0 h 76"/>
                <a:gd name="T20" fmla="*/ 0 w 676"/>
                <a:gd name="T21" fmla="*/ 6 h 7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76"/>
                <a:gd name="T34" fmla="*/ 0 h 76"/>
                <a:gd name="T35" fmla="*/ 676 w 676"/>
                <a:gd name="T36" fmla="*/ 76 h 7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76" h="76">
                  <a:moveTo>
                    <a:pt x="14" y="8"/>
                  </a:moveTo>
                  <a:cubicBezTo>
                    <a:pt x="22" y="11"/>
                    <a:pt x="54" y="23"/>
                    <a:pt x="72" y="27"/>
                  </a:cubicBezTo>
                  <a:cubicBezTo>
                    <a:pt x="98" y="33"/>
                    <a:pt x="124" y="39"/>
                    <a:pt x="150" y="44"/>
                  </a:cubicBezTo>
                  <a:cubicBezTo>
                    <a:pt x="201" y="54"/>
                    <a:pt x="255" y="64"/>
                    <a:pt x="306" y="66"/>
                  </a:cubicBezTo>
                  <a:cubicBezTo>
                    <a:pt x="410" y="71"/>
                    <a:pt x="514" y="70"/>
                    <a:pt x="618" y="75"/>
                  </a:cubicBezTo>
                  <a:cubicBezTo>
                    <a:pt x="637" y="76"/>
                    <a:pt x="656" y="76"/>
                    <a:pt x="676" y="76"/>
                  </a:cubicBezTo>
                  <a:cubicBezTo>
                    <a:pt x="604" y="54"/>
                    <a:pt x="527" y="62"/>
                    <a:pt x="452" y="52"/>
                  </a:cubicBezTo>
                  <a:cubicBezTo>
                    <a:pt x="382" y="44"/>
                    <a:pt x="309" y="46"/>
                    <a:pt x="240" y="31"/>
                  </a:cubicBezTo>
                  <a:cubicBezTo>
                    <a:pt x="193" y="21"/>
                    <a:pt x="145" y="9"/>
                    <a:pt x="99" y="4"/>
                  </a:cubicBezTo>
                  <a:cubicBezTo>
                    <a:pt x="84" y="3"/>
                    <a:pt x="66" y="0"/>
                    <a:pt x="52" y="0"/>
                  </a:cubicBezTo>
                  <a:cubicBezTo>
                    <a:pt x="36" y="1"/>
                    <a:pt x="14" y="11"/>
                    <a:pt x="0" y="6"/>
                  </a:cubicBezTo>
                </a:path>
              </a:pathLst>
            </a:custGeom>
            <a:solidFill>
              <a:srgbClr val="EC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186">
              <a:extLst>
                <a:ext uri="{FF2B5EF4-FFF2-40B4-BE49-F238E27FC236}">
                  <a16:creationId xmlns:a16="http://schemas.microsoft.com/office/drawing/2014/main" id="{C38F9D20-8679-49C9-8915-260C8CA1B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862"/>
              <a:ext cx="492" cy="217"/>
            </a:xfrm>
            <a:custGeom>
              <a:avLst/>
              <a:gdLst>
                <a:gd name="T0" fmla="*/ 498 w 464"/>
                <a:gd name="T1" fmla="*/ 0 h 205"/>
                <a:gd name="T2" fmla="*/ 539 w 464"/>
                <a:gd name="T3" fmla="*/ 37 h 205"/>
                <a:gd name="T4" fmla="*/ 513 w 464"/>
                <a:gd name="T5" fmla="*/ 74 h 205"/>
                <a:gd name="T6" fmla="*/ 432 w 464"/>
                <a:gd name="T7" fmla="*/ 137 h 205"/>
                <a:gd name="T8" fmla="*/ 350 w 464"/>
                <a:gd name="T9" fmla="*/ 142 h 205"/>
                <a:gd name="T10" fmla="*/ 282 w 464"/>
                <a:gd name="T11" fmla="*/ 149 h 205"/>
                <a:gd name="T12" fmla="*/ 230 w 464"/>
                <a:gd name="T13" fmla="*/ 170 h 205"/>
                <a:gd name="T14" fmla="*/ 111 w 464"/>
                <a:gd name="T15" fmla="*/ 212 h 205"/>
                <a:gd name="T16" fmla="*/ 57 w 464"/>
                <a:gd name="T17" fmla="*/ 229 h 205"/>
                <a:gd name="T18" fmla="*/ 0 w 464"/>
                <a:gd name="T19" fmla="*/ 243 h 205"/>
                <a:gd name="T20" fmla="*/ 119 w 464"/>
                <a:gd name="T21" fmla="*/ 202 h 205"/>
                <a:gd name="T22" fmla="*/ 236 w 464"/>
                <a:gd name="T23" fmla="*/ 160 h 205"/>
                <a:gd name="T24" fmla="*/ 383 w 464"/>
                <a:gd name="T25" fmla="*/ 124 h 205"/>
                <a:gd name="T26" fmla="*/ 434 w 464"/>
                <a:gd name="T27" fmla="*/ 109 h 205"/>
                <a:gd name="T28" fmla="*/ 490 w 464"/>
                <a:gd name="T29" fmla="*/ 73 h 205"/>
                <a:gd name="T30" fmla="*/ 526 w 464"/>
                <a:gd name="T31" fmla="*/ 44 h 205"/>
                <a:gd name="T32" fmla="*/ 491 w 464"/>
                <a:gd name="T33" fmla="*/ 4 h 20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64"/>
                <a:gd name="T52" fmla="*/ 0 h 205"/>
                <a:gd name="T53" fmla="*/ 464 w 464"/>
                <a:gd name="T54" fmla="*/ 205 h 205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64" h="205">
                  <a:moveTo>
                    <a:pt x="418" y="0"/>
                  </a:moveTo>
                  <a:cubicBezTo>
                    <a:pt x="417" y="19"/>
                    <a:pt x="442" y="22"/>
                    <a:pt x="452" y="31"/>
                  </a:cubicBezTo>
                  <a:cubicBezTo>
                    <a:pt x="464" y="43"/>
                    <a:pt x="441" y="54"/>
                    <a:pt x="430" y="62"/>
                  </a:cubicBezTo>
                  <a:cubicBezTo>
                    <a:pt x="408" y="78"/>
                    <a:pt x="389" y="107"/>
                    <a:pt x="362" y="115"/>
                  </a:cubicBezTo>
                  <a:cubicBezTo>
                    <a:pt x="339" y="122"/>
                    <a:pt x="316" y="118"/>
                    <a:pt x="293" y="120"/>
                  </a:cubicBezTo>
                  <a:cubicBezTo>
                    <a:pt x="274" y="122"/>
                    <a:pt x="255" y="120"/>
                    <a:pt x="237" y="126"/>
                  </a:cubicBezTo>
                  <a:cubicBezTo>
                    <a:pt x="222" y="131"/>
                    <a:pt x="208" y="138"/>
                    <a:pt x="193" y="144"/>
                  </a:cubicBezTo>
                  <a:cubicBezTo>
                    <a:pt x="160" y="156"/>
                    <a:pt x="126" y="167"/>
                    <a:pt x="93" y="179"/>
                  </a:cubicBezTo>
                  <a:cubicBezTo>
                    <a:pt x="79" y="184"/>
                    <a:pt x="63" y="189"/>
                    <a:pt x="48" y="193"/>
                  </a:cubicBezTo>
                  <a:cubicBezTo>
                    <a:pt x="32" y="198"/>
                    <a:pt x="14" y="198"/>
                    <a:pt x="0" y="205"/>
                  </a:cubicBezTo>
                  <a:cubicBezTo>
                    <a:pt x="32" y="191"/>
                    <a:pt x="66" y="181"/>
                    <a:pt x="100" y="170"/>
                  </a:cubicBezTo>
                  <a:cubicBezTo>
                    <a:pt x="133" y="160"/>
                    <a:pt x="164" y="144"/>
                    <a:pt x="198" y="135"/>
                  </a:cubicBezTo>
                  <a:cubicBezTo>
                    <a:pt x="238" y="123"/>
                    <a:pt x="280" y="110"/>
                    <a:pt x="321" y="105"/>
                  </a:cubicBezTo>
                  <a:cubicBezTo>
                    <a:pt x="337" y="102"/>
                    <a:pt x="350" y="99"/>
                    <a:pt x="364" y="92"/>
                  </a:cubicBezTo>
                  <a:cubicBezTo>
                    <a:pt x="380" y="83"/>
                    <a:pt x="395" y="70"/>
                    <a:pt x="411" y="61"/>
                  </a:cubicBezTo>
                  <a:cubicBezTo>
                    <a:pt x="421" y="55"/>
                    <a:pt x="440" y="53"/>
                    <a:pt x="441" y="38"/>
                  </a:cubicBezTo>
                  <a:cubicBezTo>
                    <a:pt x="442" y="24"/>
                    <a:pt x="420" y="13"/>
                    <a:pt x="412" y="4"/>
                  </a:cubicBezTo>
                </a:path>
              </a:pathLst>
            </a:custGeom>
            <a:solidFill>
              <a:srgbClr val="EC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187">
              <a:extLst>
                <a:ext uri="{FF2B5EF4-FFF2-40B4-BE49-F238E27FC236}">
                  <a16:creationId xmlns:a16="http://schemas.microsoft.com/office/drawing/2014/main" id="{81D7EBC2-3DCB-4D88-8008-57AA9D3F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829"/>
              <a:ext cx="250" cy="84"/>
            </a:xfrm>
            <a:custGeom>
              <a:avLst/>
              <a:gdLst>
                <a:gd name="T0" fmla="*/ 268 w 236"/>
                <a:gd name="T1" fmla="*/ 0 h 79"/>
                <a:gd name="T2" fmla="*/ 246 w 236"/>
                <a:gd name="T3" fmla="*/ 33 h 79"/>
                <a:gd name="T4" fmla="*/ 211 w 236"/>
                <a:gd name="T5" fmla="*/ 47 h 79"/>
                <a:gd name="T6" fmla="*/ 151 w 236"/>
                <a:gd name="T7" fmla="*/ 72 h 79"/>
                <a:gd name="T8" fmla="*/ 93 w 236"/>
                <a:gd name="T9" fmla="*/ 71 h 79"/>
                <a:gd name="T10" fmla="*/ 54 w 236"/>
                <a:gd name="T11" fmla="*/ 82 h 79"/>
                <a:gd name="T12" fmla="*/ 0 w 236"/>
                <a:gd name="T13" fmla="*/ 91 h 79"/>
                <a:gd name="T14" fmla="*/ 113 w 236"/>
                <a:gd name="T15" fmla="*/ 89 h 79"/>
                <a:gd name="T16" fmla="*/ 177 w 236"/>
                <a:gd name="T17" fmla="*/ 79 h 79"/>
                <a:gd name="T18" fmla="*/ 248 w 236"/>
                <a:gd name="T19" fmla="*/ 43 h 79"/>
                <a:gd name="T20" fmla="*/ 273 w 236"/>
                <a:gd name="T21" fmla="*/ 2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36"/>
                <a:gd name="T34" fmla="*/ 0 h 79"/>
                <a:gd name="T35" fmla="*/ 236 w 236"/>
                <a:gd name="T36" fmla="*/ 79 h 7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36" h="79">
                  <a:moveTo>
                    <a:pt x="226" y="0"/>
                  </a:moveTo>
                  <a:cubicBezTo>
                    <a:pt x="220" y="12"/>
                    <a:pt x="218" y="20"/>
                    <a:pt x="207" y="27"/>
                  </a:cubicBezTo>
                  <a:cubicBezTo>
                    <a:pt x="197" y="32"/>
                    <a:pt x="187" y="36"/>
                    <a:pt x="177" y="39"/>
                  </a:cubicBezTo>
                  <a:cubicBezTo>
                    <a:pt x="159" y="44"/>
                    <a:pt x="144" y="54"/>
                    <a:pt x="127" y="60"/>
                  </a:cubicBezTo>
                  <a:cubicBezTo>
                    <a:pt x="108" y="67"/>
                    <a:pt x="96" y="59"/>
                    <a:pt x="78" y="59"/>
                  </a:cubicBezTo>
                  <a:cubicBezTo>
                    <a:pt x="67" y="59"/>
                    <a:pt x="55" y="64"/>
                    <a:pt x="45" y="68"/>
                  </a:cubicBezTo>
                  <a:cubicBezTo>
                    <a:pt x="30" y="72"/>
                    <a:pt x="15" y="73"/>
                    <a:pt x="0" y="76"/>
                  </a:cubicBezTo>
                  <a:cubicBezTo>
                    <a:pt x="31" y="79"/>
                    <a:pt x="64" y="71"/>
                    <a:pt x="95" y="74"/>
                  </a:cubicBezTo>
                  <a:cubicBezTo>
                    <a:pt x="112" y="76"/>
                    <a:pt x="133" y="71"/>
                    <a:pt x="149" y="66"/>
                  </a:cubicBezTo>
                  <a:cubicBezTo>
                    <a:pt x="172" y="60"/>
                    <a:pt x="193" y="53"/>
                    <a:pt x="209" y="36"/>
                  </a:cubicBezTo>
                  <a:cubicBezTo>
                    <a:pt x="218" y="28"/>
                    <a:pt x="236" y="16"/>
                    <a:pt x="230" y="2"/>
                  </a:cubicBezTo>
                </a:path>
              </a:pathLst>
            </a:custGeom>
            <a:solidFill>
              <a:srgbClr val="EC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188">
              <a:extLst>
                <a:ext uri="{FF2B5EF4-FFF2-40B4-BE49-F238E27FC236}">
                  <a16:creationId xmlns:a16="http://schemas.microsoft.com/office/drawing/2014/main" id="{C39262EA-78AE-47D0-87BE-491C209D4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2812"/>
              <a:ext cx="78" cy="71"/>
            </a:xfrm>
            <a:custGeom>
              <a:avLst/>
              <a:gdLst>
                <a:gd name="T0" fmla="*/ 35 w 73"/>
                <a:gd name="T1" fmla="*/ 0 h 67"/>
                <a:gd name="T2" fmla="*/ 34 w 73"/>
                <a:gd name="T3" fmla="*/ 49 h 67"/>
                <a:gd name="T4" fmla="*/ 0 w 73"/>
                <a:gd name="T5" fmla="*/ 79 h 67"/>
                <a:gd name="T6" fmla="*/ 44 w 73"/>
                <a:gd name="T7" fmla="*/ 57 h 67"/>
                <a:gd name="T8" fmla="*/ 89 w 73"/>
                <a:gd name="T9" fmla="*/ 37 h 67"/>
                <a:gd name="T10" fmla="*/ 60 w 73"/>
                <a:gd name="T11" fmla="*/ 33 h 67"/>
                <a:gd name="T12" fmla="*/ 53 w 73"/>
                <a:gd name="T13" fmla="*/ 16 h 67"/>
                <a:gd name="T14" fmla="*/ 36 w 73"/>
                <a:gd name="T15" fmla="*/ 5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3"/>
                <a:gd name="T25" fmla="*/ 0 h 67"/>
                <a:gd name="T26" fmla="*/ 73 w 73"/>
                <a:gd name="T27" fmla="*/ 67 h 6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3" h="67">
                  <a:moveTo>
                    <a:pt x="29" y="0"/>
                  </a:moveTo>
                  <a:cubicBezTo>
                    <a:pt x="31" y="16"/>
                    <a:pt x="37" y="27"/>
                    <a:pt x="28" y="41"/>
                  </a:cubicBezTo>
                  <a:cubicBezTo>
                    <a:pt x="20" y="52"/>
                    <a:pt x="10" y="60"/>
                    <a:pt x="0" y="67"/>
                  </a:cubicBezTo>
                  <a:cubicBezTo>
                    <a:pt x="13" y="64"/>
                    <a:pt x="24" y="53"/>
                    <a:pt x="36" y="48"/>
                  </a:cubicBezTo>
                  <a:cubicBezTo>
                    <a:pt x="49" y="43"/>
                    <a:pt x="62" y="39"/>
                    <a:pt x="73" y="31"/>
                  </a:cubicBezTo>
                  <a:cubicBezTo>
                    <a:pt x="60" y="34"/>
                    <a:pt x="56" y="39"/>
                    <a:pt x="49" y="27"/>
                  </a:cubicBezTo>
                  <a:cubicBezTo>
                    <a:pt x="47" y="22"/>
                    <a:pt x="47" y="16"/>
                    <a:pt x="44" y="13"/>
                  </a:cubicBezTo>
                  <a:cubicBezTo>
                    <a:pt x="40" y="8"/>
                    <a:pt x="35" y="9"/>
                    <a:pt x="30" y="5"/>
                  </a:cubicBezTo>
                </a:path>
              </a:pathLst>
            </a:custGeom>
            <a:solidFill>
              <a:srgbClr val="C6E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1026">
            <a:extLst>
              <a:ext uri="{FF2B5EF4-FFF2-40B4-BE49-F238E27FC236}">
                <a16:creationId xmlns:a16="http://schemas.microsoft.com/office/drawing/2014/main" id="{713E874A-71D4-44BD-B400-0EAFF2313E2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Pictograms (1)</a:t>
            </a:r>
          </a:p>
        </p:txBody>
      </p:sp>
      <p:grpSp>
        <p:nvGrpSpPr>
          <p:cNvPr id="46082" name="Group 1708">
            <a:extLst>
              <a:ext uri="{FF2B5EF4-FFF2-40B4-BE49-F238E27FC236}">
                <a16:creationId xmlns:a16="http://schemas.microsoft.com/office/drawing/2014/main" id="{25C5A46E-7120-4A5E-90EC-35370280554D}"/>
              </a:ext>
            </a:extLst>
          </p:cNvPr>
          <p:cNvGrpSpPr>
            <a:grpSpLocks/>
          </p:cNvGrpSpPr>
          <p:nvPr/>
        </p:nvGrpSpPr>
        <p:grpSpPr bwMode="auto">
          <a:xfrm>
            <a:off x="2322513" y="1743075"/>
            <a:ext cx="1709737" cy="3813175"/>
            <a:chOff x="503" y="1098"/>
            <a:chExt cx="1077" cy="2402"/>
          </a:xfrm>
        </p:grpSpPr>
        <p:sp>
          <p:nvSpPr>
            <p:cNvPr id="46116" name="Freeform 1698">
              <a:extLst>
                <a:ext uri="{FF2B5EF4-FFF2-40B4-BE49-F238E27FC236}">
                  <a16:creationId xmlns:a16="http://schemas.microsoft.com/office/drawing/2014/main" id="{8F377873-5D7D-441D-8DEA-DE3CAFE42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1098"/>
              <a:ext cx="310" cy="429"/>
            </a:xfrm>
            <a:custGeom>
              <a:avLst/>
              <a:gdLst>
                <a:gd name="T0" fmla="*/ 966 w 171"/>
                <a:gd name="T1" fmla="*/ 736 h 222"/>
                <a:gd name="T2" fmla="*/ 607 w 171"/>
                <a:gd name="T3" fmla="*/ 1594 h 222"/>
                <a:gd name="T4" fmla="*/ 53 w 171"/>
                <a:gd name="T5" fmla="*/ 908 h 222"/>
                <a:gd name="T6" fmla="*/ 412 w 171"/>
                <a:gd name="T7" fmla="*/ 52 h 222"/>
                <a:gd name="T8" fmla="*/ 966 w 171"/>
                <a:gd name="T9" fmla="*/ 736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2">
                  <a:moveTo>
                    <a:pt x="162" y="102"/>
                  </a:moveTo>
                  <a:cubicBezTo>
                    <a:pt x="171" y="161"/>
                    <a:pt x="111" y="222"/>
                    <a:pt x="102" y="221"/>
                  </a:cubicBezTo>
                  <a:cubicBezTo>
                    <a:pt x="59" y="217"/>
                    <a:pt x="18" y="185"/>
                    <a:pt x="9" y="126"/>
                  </a:cubicBezTo>
                  <a:cubicBezTo>
                    <a:pt x="0" y="66"/>
                    <a:pt x="27" y="13"/>
                    <a:pt x="69" y="7"/>
                  </a:cubicBezTo>
                  <a:cubicBezTo>
                    <a:pt x="111" y="0"/>
                    <a:pt x="153" y="43"/>
                    <a:pt x="162" y="102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7" name="Freeform 1699">
              <a:extLst>
                <a:ext uri="{FF2B5EF4-FFF2-40B4-BE49-F238E27FC236}">
                  <a16:creationId xmlns:a16="http://schemas.microsoft.com/office/drawing/2014/main" id="{BB86D1B0-6AF8-4003-98E2-637D21107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493"/>
              <a:ext cx="459" cy="641"/>
            </a:xfrm>
            <a:custGeom>
              <a:avLst/>
              <a:gdLst>
                <a:gd name="T0" fmla="*/ 573 w 253"/>
                <a:gd name="T1" fmla="*/ 2390 h 332"/>
                <a:gd name="T2" fmla="*/ 800 w 253"/>
                <a:gd name="T3" fmla="*/ 187 h 332"/>
                <a:gd name="T4" fmla="*/ 573 w 253"/>
                <a:gd name="T5" fmla="*/ 2390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332">
                  <a:moveTo>
                    <a:pt x="96" y="332"/>
                  </a:moveTo>
                  <a:cubicBezTo>
                    <a:pt x="96" y="332"/>
                    <a:pt x="253" y="52"/>
                    <a:pt x="134" y="26"/>
                  </a:cubicBezTo>
                  <a:cubicBezTo>
                    <a:pt x="15" y="0"/>
                    <a:pt x="0" y="222"/>
                    <a:pt x="96" y="332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8" name="Freeform 1700">
              <a:extLst>
                <a:ext uri="{FF2B5EF4-FFF2-40B4-BE49-F238E27FC236}">
                  <a16:creationId xmlns:a16="http://schemas.microsoft.com/office/drawing/2014/main" id="{0436F14B-E0BD-41F3-B978-3CCEB59C2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" y="1518"/>
              <a:ext cx="695" cy="585"/>
            </a:xfrm>
            <a:custGeom>
              <a:avLst/>
              <a:gdLst>
                <a:gd name="T0" fmla="*/ 2277 w 384"/>
                <a:gd name="T1" fmla="*/ 2079 h 303"/>
                <a:gd name="T2" fmla="*/ 639 w 384"/>
                <a:gd name="T3" fmla="*/ 633 h 303"/>
                <a:gd name="T4" fmla="*/ 118 w 384"/>
                <a:gd name="T5" fmla="*/ 720 h 303"/>
                <a:gd name="T6" fmla="*/ 2277 w 384"/>
                <a:gd name="T7" fmla="*/ 2079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03">
                  <a:moveTo>
                    <a:pt x="384" y="289"/>
                  </a:moveTo>
                  <a:cubicBezTo>
                    <a:pt x="384" y="289"/>
                    <a:pt x="153" y="245"/>
                    <a:pt x="108" y="88"/>
                  </a:cubicBezTo>
                  <a:cubicBezTo>
                    <a:pt x="84" y="0"/>
                    <a:pt x="0" y="0"/>
                    <a:pt x="20" y="100"/>
                  </a:cubicBezTo>
                  <a:cubicBezTo>
                    <a:pt x="40" y="198"/>
                    <a:pt x="176" y="303"/>
                    <a:pt x="384" y="289"/>
                  </a:cubicBezTo>
                  <a:close/>
                </a:path>
              </a:pathLst>
            </a:custGeom>
            <a:solidFill>
              <a:srgbClr val="9E49A1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9" name="Freeform 1701">
              <a:extLst>
                <a:ext uri="{FF2B5EF4-FFF2-40B4-BE49-F238E27FC236}">
                  <a16:creationId xmlns:a16="http://schemas.microsoft.com/office/drawing/2014/main" id="{9FF7F684-0215-4F4F-BC8E-FDAE60671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1744"/>
              <a:ext cx="202" cy="446"/>
            </a:xfrm>
            <a:custGeom>
              <a:avLst/>
              <a:gdLst>
                <a:gd name="T0" fmla="*/ 670 w 111"/>
                <a:gd name="T1" fmla="*/ 682 h 231"/>
                <a:gd name="T2" fmla="*/ 0 w 111"/>
                <a:gd name="T3" fmla="*/ 1662 h 231"/>
                <a:gd name="T4" fmla="*/ 619 w 111"/>
                <a:gd name="T5" fmla="*/ 0 h 231"/>
                <a:gd name="T6" fmla="*/ 670 w 111"/>
                <a:gd name="T7" fmla="*/ 682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1">
                  <a:moveTo>
                    <a:pt x="111" y="95"/>
                  </a:moveTo>
                  <a:cubicBezTo>
                    <a:pt x="111" y="95"/>
                    <a:pt x="5" y="184"/>
                    <a:pt x="0" y="231"/>
                  </a:cubicBezTo>
                  <a:cubicBezTo>
                    <a:pt x="0" y="231"/>
                    <a:pt x="15" y="79"/>
                    <a:pt x="103" y="0"/>
                  </a:cubicBezTo>
                  <a:cubicBezTo>
                    <a:pt x="103" y="0"/>
                    <a:pt x="98" y="47"/>
                    <a:pt x="111" y="95"/>
                  </a:cubicBezTo>
                  <a:close/>
                </a:path>
              </a:pathLst>
            </a:custGeom>
            <a:solidFill>
              <a:srgbClr val="681272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0" name="Freeform 1702">
              <a:extLst>
                <a:ext uri="{FF2B5EF4-FFF2-40B4-BE49-F238E27FC236}">
                  <a16:creationId xmlns:a16="http://schemas.microsoft.com/office/drawing/2014/main" id="{7A04D9DF-3E9F-4C58-A31D-C408AB471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3299"/>
              <a:ext cx="365" cy="195"/>
            </a:xfrm>
            <a:custGeom>
              <a:avLst/>
              <a:gdLst>
                <a:gd name="T0" fmla="*/ 300 w 202"/>
                <a:gd name="T1" fmla="*/ 0 h 101"/>
                <a:gd name="T2" fmla="*/ 1193 w 202"/>
                <a:gd name="T3" fmla="*/ 348 h 101"/>
                <a:gd name="T4" fmla="*/ 242 w 202"/>
                <a:gd name="T5" fmla="*/ 726 h 101"/>
                <a:gd name="T6" fmla="*/ 300 w 202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101">
                  <a:moveTo>
                    <a:pt x="51" y="0"/>
                  </a:moveTo>
                  <a:cubicBezTo>
                    <a:pt x="202" y="48"/>
                    <a:pt x="202" y="48"/>
                    <a:pt x="202" y="48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0" y="67"/>
                    <a:pt x="51" y="0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Freeform 1703">
              <a:extLst>
                <a:ext uri="{FF2B5EF4-FFF2-40B4-BE49-F238E27FC236}">
                  <a16:creationId xmlns:a16="http://schemas.microsoft.com/office/drawing/2014/main" id="{FF6D54F7-43F9-4E49-B23E-4EA5371DA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2762"/>
              <a:ext cx="244" cy="508"/>
            </a:xfrm>
            <a:custGeom>
              <a:avLst/>
              <a:gdLst>
                <a:gd name="T0" fmla="*/ 797 w 135"/>
                <a:gd name="T1" fmla="*/ 353 h 263"/>
                <a:gd name="T2" fmla="*/ 60 w 135"/>
                <a:gd name="T3" fmla="*/ 1895 h 263"/>
                <a:gd name="T4" fmla="*/ 797 w 135"/>
                <a:gd name="T5" fmla="*/ 353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263">
                  <a:moveTo>
                    <a:pt x="135" y="49"/>
                  </a:moveTo>
                  <a:cubicBezTo>
                    <a:pt x="10" y="263"/>
                    <a:pt x="10" y="263"/>
                    <a:pt x="10" y="263"/>
                  </a:cubicBezTo>
                  <a:cubicBezTo>
                    <a:pt x="10" y="263"/>
                    <a:pt x="0" y="0"/>
                    <a:pt x="135" y="49"/>
                  </a:cubicBezTo>
                  <a:close/>
                </a:path>
              </a:pathLst>
            </a:custGeom>
            <a:solidFill>
              <a:srgbClr val="681272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2" name="Freeform 1704">
              <a:extLst>
                <a:ext uri="{FF2B5EF4-FFF2-40B4-BE49-F238E27FC236}">
                  <a16:creationId xmlns:a16="http://schemas.microsoft.com/office/drawing/2014/main" id="{B44D1B82-511A-4241-8EE1-C49797BFD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3293"/>
              <a:ext cx="358" cy="207"/>
            </a:xfrm>
            <a:custGeom>
              <a:avLst/>
              <a:gdLst>
                <a:gd name="T0" fmla="*/ 360 w 198"/>
                <a:gd name="T1" fmla="*/ 0 h 107"/>
                <a:gd name="T2" fmla="*/ 1170 w 198"/>
                <a:gd name="T3" fmla="*/ 774 h 107"/>
                <a:gd name="T4" fmla="*/ 425 w 198"/>
                <a:gd name="T5" fmla="*/ 768 h 107"/>
                <a:gd name="T6" fmla="*/ 65 w 198"/>
                <a:gd name="T7" fmla="*/ 464 h 107"/>
                <a:gd name="T8" fmla="*/ 360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61" y="0"/>
                  </a:moveTo>
                  <a:cubicBezTo>
                    <a:pt x="198" y="107"/>
                    <a:pt x="198" y="107"/>
                    <a:pt x="198" y="107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681272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3" name="Freeform 1705">
              <a:extLst>
                <a:ext uri="{FF2B5EF4-FFF2-40B4-BE49-F238E27FC236}">
                  <a16:creationId xmlns:a16="http://schemas.microsoft.com/office/drawing/2014/main" id="{9E286CAC-55B1-49EC-A46F-762D91BAE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2097"/>
              <a:ext cx="364" cy="659"/>
            </a:xfrm>
            <a:custGeom>
              <a:avLst/>
              <a:gdLst>
                <a:gd name="T0" fmla="*/ 1193 w 201"/>
                <a:gd name="T1" fmla="*/ 2462 h 341"/>
                <a:gd name="T2" fmla="*/ 895 w 201"/>
                <a:gd name="T3" fmla="*/ 597 h 341"/>
                <a:gd name="T4" fmla="*/ 226 w 201"/>
                <a:gd name="T5" fmla="*/ 504 h 341"/>
                <a:gd name="T6" fmla="*/ 1193 w 201"/>
                <a:gd name="T7" fmla="*/ 2462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41">
                  <a:moveTo>
                    <a:pt x="201" y="341"/>
                  </a:moveTo>
                  <a:cubicBezTo>
                    <a:pt x="201" y="341"/>
                    <a:pt x="159" y="130"/>
                    <a:pt x="151" y="83"/>
                  </a:cubicBezTo>
                  <a:cubicBezTo>
                    <a:pt x="143" y="39"/>
                    <a:pt x="76" y="0"/>
                    <a:pt x="38" y="70"/>
                  </a:cubicBezTo>
                  <a:cubicBezTo>
                    <a:pt x="0" y="140"/>
                    <a:pt x="121" y="289"/>
                    <a:pt x="201" y="341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4" name="Freeform 1706">
              <a:extLst>
                <a:ext uri="{FF2B5EF4-FFF2-40B4-BE49-F238E27FC236}">
                  <a16:creationId xmlns:a16="http://schemas.microsoft.com/office/drawing/2014/main" id="{8A7373D5-B997-4758-B2E6-E397F75E3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2799"/>
              <a:ext cx="295" cy="479"/>
            </a:xfrm>
            <a:custGeom>
              <a:avLst/>
              <a:gdLst>
                <a:gd name="T0" fmla="*/ 474 w 163"/>
                <a:gd name="T1" fmla="*/ 0 h 248"/>
                <a:gd name="T2" fmla="*/ 966 w 163"/>
                <a:gd name="T3" fmla="*/ 1787 h 248"/>
                <a:gd name="T4" fmla="*/ 505 w 163"/>
                <a:gd name="T5" fmla="*/ 1130 h 248"/>
                <a:gd name="T6" fmla="*/ 474 w 163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248">
                  <a:moveTo>
                    <a:pt x="80" y="0"/>
                  </a:moveTo>
                  <a:cubicBezTo>
                    <a:pt x="163" y="248"/>
                    <a:pt x="163" y="248"/>
                    <a:pt x="163" y="248"/>
                  </a:cubicBezTo>
                  <a:cubicBezTo>
                    <a:pt x="163" y="248"/>
                    <a:pt x="117" y="190"/>
                    <a:pt x="85" y="157"/>
                  </a:cubicBezTo>
                  <a:cubicBezTo>
                    <a:pt x="41" y="111"/>
                    <a:pt x="0" y="19"/>
                    <a:pt x="80" y="0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25" name="Freeform 1707">
              <a:extLst>
                <a:ext uri="{FF2B5EF4-FFF2-40B4-BE49-F238E27FC236}">
                  <a16:creationId xmlns:a16="http://schemas.microsoft.com/office/drawing/2014/main" id="{136AFAC8-26C8-4A56-9B6A-7C4200FBF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2445"/>
              <a:ext cx="133" cy="387"/>
            </a:xfrm>
            <a:custGeom>
              <a:avLst/>
              <a:gdLst>
                <a:gd name="T0" fmla="*/ 53 w 73"/>
                <a:gd name="T1" fmla="*/ 0 h 200"/>
                <a:gd name="T2" fmla="*/ 441 w 73"/>
                <a:gd name="T3" fmla="*/ 652 h 200"/>
                <a:gd name="T4" fmla="*/ 97 w 73"/>
                <a:gd name="T5" fmla="*/ 1449 h 200"/>
                <a:gd name="T6" fmla="*/ 53 w 73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200">
                  <a:moveTo>
                    <a:pt x="9" y="0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0" y="34"/>
                    <a:pt x="9" y="0"/>
                  </a:cubicBezTo>
                  <a:close/>
                </a:path>
              </a:pathLst>
            </a:custGeom>
            <a:solidFill>
              <a:srgbClr val="681272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3" name="Group 1719">
            <a:extLst>
              <a:ext uri="{FF2B5EF4-FFF2-40B4-BE49-F238E27FC236}">
                <a16:creationId xmlns:a16="http://schemas.microsoft.com/office/drawing/2014/main" id="{BB7571E1-425C-419D-9414-38F6F6DB693B}"/>
              </a:ext>
            </a:extLst>
          </p:cNvPr>
          <p:cNvGrpSpPr>
            <a:grpSpLocks/>
          </p:cNvGrpSpPr>
          <p:nvPr/>
        </p:nvGrpSpPr>
        <p:grpSpPr bwMode="auto">
          <a:xfrm>
            <a:off x="4300538" y="1731963"/>
            <a:ext cx="1719262" cy="3830637"/>
            <a:chOff x="1749" y="1091"/>
            <a:chExt cx="1083" cy="2413"/>
          </a:xfrm>
        </p:grpSpPr>
        <p:sp>
          <p:nvSpPr>
            <p:cNvPr id="46106" name="Freeform 1709">
              <a:extLst>
                <a:ext uri="{FF2B5EF4-FFF2-40B4-BE49-F238E27FC236}">
                  <a16:creationId xmlns:a16="http://schemas.microsoft.com/office/drawing/2014/main" id="{634ED7C7-8F24-4A50-972B-186DE7896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8" y="1091"/>
              <a:ext cx="312" cy="431"/>
            </a:xfrm>
            <a:custGeom>
              <a:avLst/>
              <a:gdLst>
                <a:gd name="T0" fmla="*/ 985 w 171"/>
                <a:gd name="T1" fmla="*/ 746 h 222"/>
                <a:gd name="T2" fmla="*/ 619 w 171"/>
                <a:gd name="T3" fmla="*/ 1617 h 222"/>
                <a:gd name="T4" fmla="*/ 53 w 171"/>
                <a:gd name="T5" fmla="*/ 924 h 222"/>
                <a:gd name="T6" fmla="*/ 420 w 171"/>
                <a:gd name="T7" fmla="*/ 52 h 222"/>
                <a:gd name="T8" fmla="*/ 985 w 171"/>
                <a:gd name="T9" fmla="*/ 746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2">
                  <a:moveTo>
                    <a:pt x="162" y="102"/>
                  </a:moveTo>
                  <a:cubicBezTo>
                    <a:pt x="171" y="161"/>
                    <a:pt x="111" y="222"/>
                    <a:pt x="102" y="221"/>
                  </a:cubicBezTo>
                  <a:cubicBezTo>
                    <a:pt x="59" y="217"/>
                    <a:pt x="18" y="185"/>
                    <a:pt x="9" y="126"/>
                  </a:cubicBezTo>
                  <a:cubicBezTo>
                    <a:pt x="0" y="66"/>
                    <a:pt x="27" y="13"/>
                    <a:pt x="69" y="7"/>
                  </a:cubicBezTo>
                  <a:cubicBezTo>
                    <a:pt x="111" y="0"/>
                    <a:pt x="153" y="43"/>
                    <a:pt x="162" y="102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7" name="Freeform 1710">
              <a:extLst>
                <a:ext uri="{FF2B5EF4-FFF2-40B4-BE49-F238E27FC236}">
                  <a16:creationId xmlns:a16="http://schemas.microsoft.com/office/drawing/2014/main" id="{B7076606-FB0D-4762-86DF-894D5120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487"/>
              <a:ext cx="460" cy="644"/>
            </a:xfrm>
            <a:custGeom>
              <a:avLst/>
              <a:gdLst>
                <a:gd name="T0" fmla="*/ 578 w 253"/>
                <a:gd name="T1" fmla="*/ 2423 h 332"/>
                <a:gd name="T2" fmla="*/ 807 w 253"/>
                <a:gd name="T3" fmla="*/ 188 h 332"/>
                <a:gd name="T4" fmla="*/ 578 w 253"/>
                <a:gd name="T5" fmla="*/ 2423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332">
                  <a:moveTo>
                    <a:pt x="96" y="332"/>
                  </a:moveTo>
                  <a:cubicBezTo>
                    <a:pt x="96" y="332"/>
                    <a:pt x="253" y="52"/>
                    <a:pt x="134" y="26"/>
                  </a:cubicBezTo>
                  <a:cubicBezTo>
                    <a:pt x="15" y="0"/>
                    <a:pt x="0" y="222"/>
                    <a:pt x="96" y="332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Freeform 1711">
              <a:extLst>
                <a:ext uri="{FF2B5EF4-FFF2-40B4-BE49-F238E27FC236}">
                  <a16:creationId xmlns:a16="http://schemas.microsoft.com/office/drawing/2014/main" id="{23986667-B309-48A9-B936-3C4E954B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1512"/>
              <a:ext cx="699" cy="588"/>
            </a:xfrm>
            <a:custGeom>
              <a:avLst/>
              <a:gdLst>
                <a:gd name="T0" fmla="*/ 2315 w 384"/>
                <a:gd name="T1" fmla="*/ 2113 h 303"/>
                <a:gd name="T2" fmla="*/ 653 w 384"/>
                <a:gd name="T3" fmla="*/ 644 h 303"/>
                <a:gd name="T4" fmla="*/ 120 w 384"/>
                <a:gd name="T5" fmla="*/ 730 h 303"/>
                <a:gd name="T6" fmla="*/ 2315 w 384"/>
                <a:gd name="T7" fmla="*/ 2113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03">
                  <a:moveTo>
                    <a:pt x="384" y="289"/>
                  </a:moveTo>
                  <a:cubicBezTo>
                    <a:pt x="384" y="289"/>
                    <a:pt x="153" y="245"/>
                    <a:pt x="108" y="88"/>
                  </a:cubicBezTo>
                  <a:cubicBezTo>
                    <a:pt x="84" y="0"/>
                    <a:pt x="0" y="0"/>
                    <a:pt x="20" y="100"/>
                  </a:cubicBezTo>
                  <a:cubicBezTo>
                    <a:pt x="40" y="198"/>
                    <a:pt x="176" y="303"/>
                    <a:pt x="384" y="289"/>
                  </a:cubicBezTo>
                  <a:close/>
                </a:path>
              </a:pathLst>
            </a:custGeom>
            <a:solidFill>
              <a:srgbClr val="9E4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9" name="Freeform 1712">
              <a:extLst>
                <a:ext uri="{FF2B5EF4-FFF2-40B4-BE49-F238E27FC236}">
                  <a16:creationId xmlns:a16="http://schemas.microsoft.com/office/drawing/2014/main" id="{E25BA76C-77FC-47F8-A65E-EB5BCBC71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1739"/>
              <a:ext cx="202" cy="449"/>
            </a:xfrm>
            <a:custGeom>
              <a:avLst/>
              <a:gdLst>
                <a:gd name="T0" fmla="*/ 670 w 111"/>
                <a:gd name="T1" fmla="*/ 700 h 231"/>
                <a:gd name="T2" fmla="*/ 0 w 111"/>
                <a:gd name="T3" fmla="*/ 1697 h 231"/>
                <a:gd name="T4" fmla="*/ 619 w 111"/>
                <a:gd name="T5" fmla="*/ 0 h 231"/>
                <a:gd name="T6" fmla="*/ 670 w 111"/>
                <a:gd name="T7" fmla="*/ 700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1">
                  <a:moveTo>
                    <a:pt x="111" y="95"/>
                  </a:moveTo>
                  <a:cubicBezTo>
                    <a:pt x="111" y="95"/>
                    <a:pt x="5" y="184"/>
                    <a:pt x="0" y="231"/>
                  </a:cubicBezTo>
                  <a:cubicBezTo>
                    <a:pt x="0" y="231"/>
                    <a:pt x="15" y="79"/>
                    <a:pt x="103" y="0"/>
                  </a:cubicBezTo>
                  <a:cubicBezTo>
                    <a:pt x="103" y="0"/>
                    <a:pt x="98" y="47"/>
                    <a:pt x="111" y="95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Freeform 1713">
              <a:extLst>
                <a:ext uri="{FF2B5EF4-FFF2-40B4-BE49-F238E27FC236}">
                  <a16:creationId xmlns:a16="http://schemas.microsoft.com/office/drawing/2014/main" id="{8EEB3077-1A6C-40AB-B8EF-33FBFB0DB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3302"/>
              <a:ext cx="368" cy="196"/>
            </a:xfrm>
            <a:custGeom>
              <a:avLst/>
              <a:gdLst>
                <a:gd name="T0" fmla="*/ 308 w 202"/>
                <a:gd name="T1" fmla="*/ 0 h 101"/>
                <a:gd name="T2" fmla="*/ 1221 w 202"/>
                <a:gd name="T3" fmla="*/ 349 h 101"/>
                <a:gd name="T4" fmla="*/ 250 w 202"/>
                <a:gd name="T5" fmla="*/ 737 h 101"/>
                <a:gd name="T6" fmla="*/ 308 w 202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101">
                  <a:moveTo>
                    <a:pt x="51" y="0"/>
                  </a:moveTo>
                  <a:cubicBezTo>
                    <a:pt x="202" y="48"/>
                    <a:pt x="202" y="48"/>
                    <a:pt x="202" y="48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0" y="67"/>
                    <a:pt x="51" y="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1714">
              <a:extLst>
                <a:ext uri="{FF2B5EF4-FFF2-40B4-BE49-F238E27FC236}">
                  <a16:creationId xmlns:a16="http://schemas.microsoft.com/office/drawing/2014/main" id="{814D9C5D-6CCC-40B0-ABB6-551D4F164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2762"/>
              <a:ext cx="246" cy="511"/>
            </a:xfrm>
            <a:custGeom>
              <a:avLst/>
              <a:gdLst>
                <a:gd name="T0" fmla="*/ 816 w 135"/>
                <a:gd name="T1" fmla="*/ 359 h 263"/>
                <a:gd name="T2" fmla="*/ 60 w 135"/>
                <a:gd name="T3" fmla="*/ 1929 h 263"/>
                <a:gd name="T4" fmla="*/ 816 w 135"/>
                <a:gd name="T5" fmla="*/ 359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263">
                  <a:moveTo>
                    <a:pt x="135" y="49"/>
                  </a:moveTo>
                  <a:cubicBezTo>
                    <a:pt x="10" y="263"/>
                    <a:pt x="10" y="263"/>
                    <a:pt x="10" y="263"/>
                  </a:cubicBezTo>
                  <a:cubicBezTo>
                    <a:pt x="10" y="263"/>
                    <a:pt x="0" y="0"/>
                    <a:pt x="135" y="49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Freeform 1715">
              <a:extLst>
                <a:ext uri="{FF2B5EF4-FFF2-40B4-BE49-F238E27FC236}">
                  <a16:creationId xmlns:a16="http://schemas.microsoft.com/office/drawing/2014/main" id="{5EFEBD4A-0A4C-430D-BE05-B4342283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296"/>
              <a:ext cx="360" cy="208"/>
            </a:xfrm>
            <a:custGeom>
              <a:avLst/>
              <a:gdLst>
                <a:gd name="T0" fmla="*/ 367 w 198"/>
                <a:gd name="T1" fmla="*/ 0 h 107"/>
                <a:gd name="T2" fmla="*/ 1191 w 198"/>
                <a:gd name="T3" fmla="*/ 785 h 107"/>
                <a:gd name="T4" fmla="*/ 433 w 198"/>
                <a:gd name="T5" fmla="*/ 778 h 107"/>
                <a:gd name="T6" fmla="*/ 65 w 198"/>
                <a:gd name="T7" fmla="*/ 468 h 107"/>
                <a:gd name="T8" fmla="*/ 367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61" y="0"/>
                  </a:moveTo>
                  <a:cubicBezTo>
                    <a:pt x="198" y="107"/>
                    <a:pt x="198" y="107"/>
                    <a:pt x="198" y="107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Freeform 1716">
              <a:extLst>
                <a:ext uri="{FF2B5EF4-FFF2-40B4-BE49-F238E27FC236}">
                  <a16:creationId xmlns:a16="http://schemas.microsoft.com/office/drawing/2014/main" id="{4E24B775-C3FA-4EF3-959A-058021264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094"/>
              <a:ext cx="366" cy="663"/>
            </a:xfrm>
            <a:custGeom>
              <a:avLst/>
              <a:gdLst>
                <a:gd name="T0" fmla="*/ 1213 w 201"/>
                <a:gd name="T1" fmla="*/ 2506 h 341"/>
                <a:gd name="T2" fmla="*/ 912 w 201"/>
                <a:gd name="T3" fmla="*/ 609 h 341"/>
                <a:gd name="T4" fmla="*/ 229 w 201"/>
                <a:gd name="T5" fmla="*/ 513 h 341"/>
                <a:gd name="T6" fmla="*/ 1213 w 201"/>
                <a:gd name="T7" fmla="*/ 2506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41">
                  <a:moveTo>
                    <a:pt x="201" y="341"/>
                  </a:moveTo>
                  <a:cubicBezTo>
                    <a:pt x="201" y="341"/>
                    <a:pt x="159" y="130"/>
                    <a:pt x="151" y="83"/>
                  </a:cubicBezTo>
                  <a:cubicBezTo>
                    <a:pt x="143" y="39"/>
                    <a:pt x="76" y="0"/>
                    <a:pt x="38" y="70"/>
                  </a:cubicBezTo>
                  <a:cubicBezTo>
                    <a:pt x="0" y="140"/>
                    <a:pt x="121" y="289"/>
                    <a:pt x="201" y="341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4" name="Freeform 1717">
              <a:extLst>
                <a:ext uri="{FF2B5EF4-FFF2-40B4-BE49-F238E27FC236}">
                  <a16:creationId xmlns:a16="http://schemas.microsoft.com/office/drawing/2014/main" id="{0D3B7A22-6F00-4EC4-B2CF-E0879CA48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2799"/>
              <a:ext cx="297" cy="482"/>
            </a:xfrm>
            <a:custGeom>
              <a:avLst/>
              <a:gdLst>
                <a:gd name="T0" fmla="*/ 485 w 163"/>
                <a:gd name="T1" fmla="*/ 0 h 248"/>
                <a:gd name="T2" fmla="*/ 986 w 163"/>
                <a:gd name="T3" fmla="*/ 1821 h 248"/>
                <a:gd name="T4" fmla="*/ 514 w 163"/>
                <a:gd name="T5" fmla="*/ 1153 h 248"/>
                <a:gd name="T6" fmla="*/ 485 w 163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248">
                  <a:moveTo>
                    <a:pt x="80" y="0"/>
                  </a:moveTo>
                  <a:cubicBezTo>
                    <a:pt x="163" y="248"/>
                    <a:pt x="163" y="248"/>
                    <a:pt x="163" y="248"/>
                  </a:cubicBezTo>
                  <a:cubicBezTo>
                    <a:pt x="163" y="248"/>
                    <a:pt x="117" y="190"/>
                    <a:pt x="85" y="157"/>
                  </a:cubicBezTo>
                  <a:cubicBezTo>
                    <a:pt x="41" y="111"/>
                    <a:pt x="0" y="19"/>
                    <a:pt x="80" y="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5" name="Freeform 1718">
              <a:extLst>
                <a:ext uri="{FF2B5EF4-FFF2-40B4-BE49-F238E27FC236}">
                  <a16:creationId xmlns:a16="http://schemas.microsoft.com/office/drawing/2014/main" id="{375F1337-62C8-4C73-936E-A8486DE94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444"/>
              <a:ext cx="133" cy="388"/>
            </a:xfrm>
            <a:custGeom>
              <a:avLst/>
              <a:gdLst>
                <a:gd name="T0" fmla="*/ 53 w 73"/>
                <a:gd name="T1" fmla="*/ 0 h 200"/>
                <a:gd name="T2" fmla="*/ 441 w 73"/>
                <a:gd name="T3" fmla="*/ 660 h 200"/>
                <a:gd name="T4" fmla="*/ 97 w 73"/>
                <a:gd name="T5" fmla="*/ 1461 h 200"/>
                <a:gd name="T6" fmla="*/ 53 w 73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200">
                  <a:moveTo>
                    <a:pt x="9" y="0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0" y="34"/>
                    <a:pt x="9" y="0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4" name="Group 1730">
            <a:extLst>
              <a:ext uri="{FF2B5EF4-FFF2-40B4-BE49-F238E27FC236}">
                <a16:creationId xmlns:a16="http://schemas.microsoft.com/office/drawing/2014/main" id="{481A8581-20E8-41C7-8EFE-3CBF11DFC75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86500" y="1743075"/>
            <a:ext cx="1711325" cy="3813175"/>
            <a:chOff x="3000" y="1098"/>
            <a:chExt cx="1078" cy="2402"/>
          </a:xfrm>
        </p:grpSpPr>
        <p:sp>
          <p:nvSpPr>
            <p:cNvPr id="46096" name="Freeform 1720">
              <a:extLst>
                <a:ext uri="{FF2B5EF4-FFF2-40B4-BE49-F238E27FC236}">
                  <a16:creationId xmlns:a16="http://schemas.microsoft.com/office/drawing/2014/main" id="{6647A300-6962-4201-9CB2-01510392C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098"/>
              <a:ext cx="310" cy="429"/>
            </a:xfrm>
            <a:custGeom>
              <a:avLst/>
              <a:gdLst>
                <a:gd name="T0" fmla="*/ 966 w 171"/>
                <a:gd name="T1" fmla="*/ 736 h 222"/>
                <a:gd name="T2" fmla="*/ 607 w 171"/>
                <a:gd name="T3" fmla="*/ 1594 h 222"/>
                <a:gd name="T4" fmla="*/ 53 w 171"/>
                <a:gd name="T5" fmla="*/ 908 h 222"/>
                <a:gd name="T6" fmla="*/ 412 w 171"/>
                <a:gd name="T7" fmla="*/ 52 h 222"/>
                <a:gd name="T8" fmla="*/ 966 w 171"/>
                <a:gd name="T9" fmla="*/ 736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2">
                  <a:moveTo>
                    <a:pt x="162" y="102"/>
                  </a:moveTo>
                  <a:cubicBezTo>
                    <a:pt x="171" y="161"/>
                    <a:pt x="111" y="222"/>
                    <a:pt x="102" y="221"/>
                  </a:cubicBezTo>
                  <a:cubicBezTo>
                    <a:pt x="59" y="217"/>
                    <a:pt x="18" y="185"/>
                    <a:pt x="9" y="126"/>
                  </a:cubicBezTo>
                  <a:cubicBezTo>
                    <a:pt x="0" y="66"/>
                    <a:pt x="27" y="13"/>
                    <a:pt x="69" y="7"/>
                  </a:cubicBezTo>
                  <a:cubicBezTo>
                    <a:pt x="111" y="0"/>
                    <a:pt x="153" y="43"/>
                    <a:pt x="162" y="102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7" name="Freeform 1721">
              <a:extLst>
                <a:ext uri="{FF2B5EF4-FFF2-40B4-BE49-F238E27FC236}">
                  <a16:creationId xmlns:a16="http://schemas.microsoft.com/office/drawing/2014/main" id="{86CCE8B4-EB59-4CB4-8F63-A6EAE075D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493"/>
              <a:ext cx="458" cy="641"/>
            </a:xfrm>
            <a:custGeom>
              <a:avLst/>
              <a:gdLst>
                <a:gd name="T0" fmla="*/ 570 w 253"/>
                <a:gd name="T1" fmla="*/ 2390 h 332"/>
                <a:gd name="T2" fmla="*/ 797 w 253"/>
                <a:gd name="T3" fmla="*/ 187 h 332"/>
                <a:gd name="T4" fmla="*/ 570 w 253"/>
                <a:gd name="T5" fmla="*/ 2390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332">
                  <a:moveTo>
                    <a:pt x="96" y="332"/>
                  </a:moveTo>
                  <a:cubicBezTo>
                    <a:pt x="96" y="332"/>
                    <a:pt x="253" y="52"/>
                    <a:pt x="134" y="26"/>
                  </a:cubicBezTo>
                  <a:cubicBezTo>
                    <a:pt x="15" y="0"/>
                    <a:pt x="0" y="222"/>
                    <a:pt x="96" y="332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8" name="Freeform 1722">
              <a:extLst>
                <a:ext uri="{FF2B5EF4-FFF2-40B4-BE49-F238E27FC236}">
                  <a16:creationId xmlns:a16="http://schemas.microsoft.com/office/drawing/2014/main" id="{0223DE3D-3770-497E-B8B0-2707C380A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1518"/>
              <a:ext cx="695" cy="585"/>
            </a:xfrm>
            <a:custGeom>
              <a:avLst/>
              <a:gdLst>
                <a:gd name="T0" fmla="*/ 2277 w 384"/>
                <a:gd name="T1" fmla="*/ 2079 h 303"/>
                <a:gd name="T2" fmla="*/ 639 w 384"/>
                <a:gd name="T3" fmla="*/ 633 h 303"/>
                <a:gd name="T4" fmla="*/ 118 w 384"/>
                <a:gd name="T5" fmla="*/ 720 h 303"/>
                <a:gd name="T6" fmla="*/ 2277 w 384"/>
                <a:gd name="T7" fmla="*/ 2079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03">
                  <a:moveTo>
                    <a:pt x="384" y="289"/>
                  </a:moveTo>
                  <a:cubicBezTo>
                    <a:pt x="384" y="289"/>
                    <a:pt x="153" y="245"/>
                    <a:pt x="108" y="88"/>
                  </a:cubicBezTo>
                  <a:cubicBezTo>
                    <a:pt x="84" y="0"/>
                    <a:pt x="0" y="0"/>
                    <a:pt x="20" y="100"/>
                  </a:cubicBezTo>
                  <a:cubicBezTo>
                    <a:pt x="40" y="198"/>
                    <a:pt x="176" y="303"/>
                    <a:pt x="384" y="289"/>
                  </a:cubicBezTo>
                  <a:close/>
                </a:path>
              </a:pathLst>
            </a:custGeom>
            <a:solidFill>
              <a:srgbClr val="EFB56F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099" name="Freeform 1723">
              <a:extLst>
                <a:ext uri="{FF2B5EF4-FFF2-40B4-BE49-F238E27FC236}">
                  <a16:creationId xmlns:a16="http://schemas.microsoft.com/office/drawing/2014/main" id="{1552E8F6-8D4D-4884-834C-F1D19437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744"/>
              <a:ext cx="201" cy="446"/>
            </a:xfrm>
            <a:custGeom>
              <a:avLst/>
              <a:gdLst>
                <a:gd name="T0" fmla="*/ 659 w 111"/>
                <a:gd name="T1" fmla="*/ 682 h 231"/>
                <a:gd name="T2" fmla="*/ 0 w 111"/>
                <a:gd name="T3" fmla="*/ 1662 h 231"/>
                <a:gd name="T4" fmla="*/ 614 w 111"/>
                <a:gd name="T5" fmla="*/ 0 h 231"/>
                <a:gd name="T6" fmla="*/ 659 w 111"/>
                <a:gd name="T7" fmla="*/ 682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1">
                  <a:moveTo>
                    <a:pt x="111" y="95"/>
                  </a:moveTo>
                  <a:cubicBezTo>
                    <a:pt x="111" y="95"/>
                    <a:pt x="5" y="184"/>
                    <a:pt x="0" y="231"/>
                  </a:cubicBezTo>
                  <a:cubicBezTo>
                    <a:pt x="0" y="231"/>
                    <a:pt x="15" y="79"/>
                    <a:pt x="103" y="0"/>
                  </a:cubicBezTo>
                  <a:cubicBezTo>
                    <a:pt x="103" y="0"/>
                    <a:pt x="98" y="47"/>
                    <a:pt x="111" y="95"/>
                  </a:cubicBezTo>
                  <a:close/>
                </a:path>
              </a:pathLst>
            </a:custGeom>
            <a:solidFill>
              <a:srgbClr val="EF890F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0" name="Freeform 1724">
              <a:extLst>
                <a:ext uri="{FF2B5EF4-FFF2-40B4-BE49-F238E27FC236}">
                  <a16:creationId xmlns:a16="http://schemas.microsoft.com/office/drawing/2014/main" id="{38FCCF97-99B2-44F9-A5BC-B45ADB8E5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4" y="3299"/>
              <a:ext cx="366" cy="195"/>
            </a:xfrm>
            <a:custGeom>
              <a:avLst/>
              <a:gdLst>
                <a:gd name="T0" fmla="*/ 303 w 202"/>
                <a:gd name="T1" fmla="*/ 0 h 101"/>
                <a:gd name="T2" fmla="*/ 1201 w 202"/>
                <a:gd name="T3" fmla="*/ 348 h 101"/>
                <a:gd name="T4" fmla="*/ 243 w 202"/>
                <a:gd name="T5" fmla="*/ 726 h 101"/>
                <a:gd name="T6" fmla="*/ 303 w 202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101">
                  <a:moveTo>
                    <a:pt x="51" y="0"/>
                  </a:moveTo>
                  <a:cubicBezTo>
                    <a:pt x="202" y="48"/>
                    <a:pt x="202" y="48"/>
                    <a:pt x="202" y="48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0" y="67"/>
                    <a:pt x="51" y="0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1" name="Freeform 1725">
              <a:extLst>
                <a:ext uri="{FF2B5EF4-FFF2-40B4-BE49-F238E27FC236}">
                  <a16:creationId xmlns:a16="http://schemas.microsoft.com/office/drawing/2014/main" id="{6E61DCDC-EA48-49D1-AB75-C45227B74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5" y="2762"/>
              <a:ext cx="244" cy="508"/>
            </a:xfrm>
            <a:custGeom>
              <a:avLst/>
              <a:gdLst>
                <a:gd name="T0" fmla="*/ 797 w 135"/>
                <a:gd name="T1" fmla="*/ 353 h 263"/>
                <a:gd name="T2" fmla="*/ 60 w 135"/>
                <a:gd name="T3" fmla="*/ 1895 h 263"/>
                <a:gd name="T4" fmla="*/ 797 w 135"/>
                <a:gd name="T5" fmla="*/ 353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263">
                  <a:moveTo>
                    <a:pt x="135" y="49"/>
                  </a:moveTo>
                  <a:cubicBezTo>
                    <a:pt x="10" y="263"/>
                    <a:pt x="10" y="263"/>
                    <a:pt x="10" y="263"/>
                  </a:cubicBezTo>
                  <a:cubicBezTo>
                    <a:pt x="10" y="263"/>
                    <a:pt x="0" y="0"/>
                    <a:pt x="135" y="49"/>
                  </a:cubicBezTo>
                  <a:close/>
                </a:path>
              </a:pathLst>
            </a:custGeom>
            <a:solidFill>
              <a:srgbClr val="EF890F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2" name="Freeform 1726">
              <a:extLst>
                <a:ext uri="{FF2B5EF4-FFF2-40B4-BE49-F238E27FC236}">
                  <a16:creationId xmlns:a16="http://schemas.microsoft.com/office/drawing/2014/main" id="{DF1842D7-0AD2-46D2-A30A-D234FD5AE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3293"/>
              <a:ext cx="359" cy="207"/>
            </a:xfrm>
            <a:custGeom>
              <a:avLst/>
              <a:gdLst>
                <a:gd name="T0" fmla="*/ 364 w 198"/>
                <a:gd name="T1" fmla="*/ 0 h 107"/>
                <a:gd name="T2" fmla="*/ 1180 w 198"/>
                <a:gd name="T3" fmla="*/ 774 h 107"/>
                <a:gd name="T4" fmla="*/ 432 w 198"/>
                <a:gd name="T5" fmla="*/ 768 h 107"/>
                <a:gd name="T6" fmla="*/ 65 w 198"/>
                <a:gd name="T7" fmla="*/ 464 h 107"/>
                <a:gd name="T8" fmla="*/ 364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61" y="0"/>
                  </a:moveTo>
                  <a:cubicBezTo>
                    <a:pt x="198" y="107"/>
                    <a:pt x="198" y="107"/>
                    <a:pt x="198" y="107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EF890F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3" name="Freeform 1727">
              <a:extLst>
                <a:ext uri="{FF2B5EF4-FFF2-40B4-BE49-F238E27FC236}">
                  <a16:creationId xmlns:a16="http://schemas.microsoft.com/office/drawing/2014/main" id="{CD9FC6E0-31A4-493F-84C8-7FE2CC808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2097"/>
              <a:ext cx="364" cy="659"/>
            </a:xfrm>
            <a:custGeom>
              <a:avLst/>
              <a:gdLst>
                <a:gd name="T0" fmla="*/ 1193 w 201"/>
                <a:gd name="T1" fmla="*/ 2462 h 341"/>
                <a:gd name="T2" fmla="*/ 895 w 201"/>
                <a:gd name="T3" fmla="*/ 597 h 341"/>
                <a:gd name="T4" fmla="*/ 226 w 201"/>
                <a:gd name="T5" fmla="*/ 504 h 341"/>
                <a:gd name="T6" fmla="*/ 1193 w 201"/>
                <a:gd name="T7" fmla="*/ 2462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41">
                  <a:moveTo>
                    <a:pt x="201" y="341"/>
                  </a:moveTo>
                  <a:cubicBezTo>
                    <a:pt x="201" y="341"/>
                    <a:pt x="159" y="130"/>
                    <a:pt x="151" y="83"/>
                  </a:cubicBezTo>
                  <a:cubicBezTo>
                    <a:pt x="143" y="39"/>
                    <a:pt x="76" y="0"/>
                    <a:pt x="38" y="70"/>
                  </a:cubicBezTo>
                  <a:cubicBezTo>
                    <a:pt x="0" y="140"/>
                    <a:pt x="121" y="289"/>
                    <a:pt x="201" y="341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4" name="Freeform 1728">
              <a:extLst>
                <a:ext uri="{FF2B5EF4-FFF2-40B4-BE49-F238E27FC236}">
                  <a16:creationId xmlns:a16="http://schemas.microsoft.com/office/drawing/2014/main" id="{7B179A71-AA89-4BCB-81EB-BCBD0AD4B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799"/>
              <a:ext cx="295" cy="479"/>
            </a:xfrm>
            <a:custGeom>
              <a:avLst/>
              <a:gdLst>
                <a:gd name="T0" fmla="*/ 474 w 163"/>
                <a:gd name="T1" fmla="*/ 0 h 248"/>
                <a:gd name="T2" fmla="*/ 966 w 163"/>
                <a:gd name="T3" fmla="*/ 1787 h 248"/>
                <a:gd name="T4" fmla="*/ 505 w 163"/>
                <a:gd name="T5" fmla="*/ 1130 h 248"/>
                <a:gd name="T6" fmla="*/ 474 w 163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248">
                  <a:moveTo>
                    <a:pt x="80" y="0"/>
                  </a:moveTo>
                  <a:cubicBezTo>
                    <a:pt x="163" y="248"/>
                    <a:pt x="163" y="248"/>
                    <a:pt x="163" y="248"/>
                  </a:cubicBezTo>
                  <a:cubicBezTo>
                    <a:pt x="163" y="248"/>
                    <a:pt x="117" y="190"/>
                    <a:pt x="85" y="157"/>
                  </a:cubicBezTo>
                  <a:cubicBezTo>
                    <a:pt x="41" y="111"/>
                    <a:pt x="0" y="19"/>
                    <a:pt x="80" y="0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05" name="Freeform 1729">
              <a:extLst>
                <a:ext uri="{FF2B5EF4-FFF2-40B4-BE49-F238E27FC236}">
                  <a16:creationId xmlns:a16="http://schemas.microsoft.com/office/drawing/2014/main" id="{6B319D52-3D5C-4190-B787-D21B163CB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445"/>
              <a:ext cx="132" cy="387"/>
            </a:xfrm>
            <a:custGeom>
              <a:avLst/>
              <a:gdLst>
                <a:gd name="T0" fmla="*/ 52 w 73"/>
                <a:gd name="T1" fmla="*/ 0 h 200"/>
                <a:gd name="T2" fmla="*/ 432 w 73"/>
                <a:gd name="T3" fmla="*/ 652 h 200"/>
                <a:gd name="T4" fmla="*/ 94 w 73"/>
                <a:gd name="T5" fmla="*/ 1449 h 200"/>
                <a:gd name="T6" fmla="*/ 52 w 73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200">
                  <a:moveTo>
                    <a:pt x="9" y="0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0" y="34"/>
                    <a:pt x="9" y="0"/>
                  </a:cubicBezTo>
                  <a:close/>
                </a:path>
              </a:pathLst>
            </a:custGeom>
            <a:solidFill>
              <a:srgbClr val="EF890F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85" name="Group 1741">
            <a:extLst>
              <a:ext uri="{FF2B5EF4-FFF2-40B4-BE49-F238E27FC236}">
                <a16:creationId xmlns:a16="http://schemas.microsoft.com/office/drawing/2014/main" id="{814989AB-F7D2-49AA-A9B2-67308DA045C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69288" y="1736725"/>
            <a:ext cx="1716087" cy="3822700"/>
            <a:chOff x="4249" y="1094"/>
            <a:chExt cx="1081" cy="2408"/>
          </a:xfrm>
        </p:grpSpPr>
        <p:sp>
          <p:nvSpPr>
            <p:cNvPr id="46086" name="Freeform 1731">
              <a:extLst>
                <a:ext uri="{FF2B5EF4-FFF2-40B4-BE49-F238E27FC236}">
                  <a16:creationId xmlns:a16="http://schemas.microsoft.com/office/drawing/2014/main" id="{101AB5C3-1E58-4614-A93C-6C6B4D4FC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8" y="1094"/>
              <a:ext cx="310" cy="430"/>
            </a:xfrm>
            <a:custGeom>
              <a:avLst/>
              <a:gdLst>
                <a:gd name="T0" fmla="*/ 966 w 171"/>
                <a:gd name="T1" fmla="*/ 744 h 222"/>
                <a:gd name="T2" fmla="*/ 607 w 171"/>
                <a:gd name="T3" fmla="*/ 1606 h 222"/>
                <a:gd name="T4" fmla="*/ 53 w 171"/>
                <a:gd name="T5" fmla="*/ 916 h 222"/>
                <a:gd name="T6" fmla="*/ 412 w 171"/>
                <a:gd name="T7" fmla="*/ 52 h 222"/>
                <a:gd name="T8" fmla="*/ 966 w 171"/>
                <a:gd name="T9" fmla="*/ 744 h 2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2">
                  <a:moveTo>
                    <a:pt x="162" y="102"/>
                  </a:moveTo>
                  <a:cubicBezTo>
                    <a:pt x="171" y="161"/>
                    <a:pt x="111" y="222"/>
                    <a:pt x="102" y="221"/>
                  </a:cubicBezTo>
                  <a:cubicBezTo>
                    <a:pt x="59" y="217"/>
                    <a:pt x="18" y="185"/>
                    <a:pt x="9" y="126"/>
                  </a:cubicBezTo>
                  <a:cubicBezTo>
                    <a:pt x="0" y="66"/>
                    <a:pt x="27" y="13"/>
                    <a:pt x="69" y="7"/>
                  </a:cubicBezTo>
                  <a:cubicBezTo>
                    <a:pt x="111" y="0"/>
                    <a:pt x="153" y="43"/>
                    <a:pt x="162" y="102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7" name="Freeform 1732">
              <a:extLst>
                <a:ext uri="{FF2B5EF4-FFF2-40B4-BE49-F238E27FC236}">
                  <a16:creationId xmlns:a16="http://schemas.microsoft.com/office/drawing/2014/main" id="{6A1ACBB7-9C1C-4334-AE21-78EE80B28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490"/>
              <a:ext cx="459" cy="643"/>
            </a:xfrm>
            <a:custGeom>
              <a:avLst/>
              <a:gdLst>
                <a:gd name="T0" fmla="*/ 573 w 253"/>
                <a:gd name="T1" fmla="*/ 2411 h 332"/>
                <a:gd name="T2" fmla="*/ 800 w 253"/>
                <a:gd name="T3" fmla="*/ 188 h 332"/>
                <a:gd name="T4" fmla="*/ 573 w 253"/>
                <a:gd name="T5" fmla="*/ 2411 h 3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332">
                  <a:moveTo>
                    <a:pt x="96" y="332"/>
                  </a:moveTo>
                  <a:cubicBezTo>
                    <a:pt x="96" y="332"/>
                    <a:pt x="253" y="52"/>
                    <a:pt x="134" y="26"/>
                  </a:cubicBezTo>
                  <a:cubicBezTo>
                    <a:pt x="15" y="0"/>
                    <a:pt x="0" y="222"/>
                    <a:pt x="96" y="332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8" name="Freeform 1733">
              <a:extLst>
                <a:ext uri="{FF2B5EF4-FFF2-40B4-BE49-F238E27FC236}">
                  <a16:creationId xmlns:a16="http://schemas.microsoft.com/office/drawing/2014/main" id="{1130AAD1-3AF5-4361-84DE-886CEE882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1515"/>
              <a:ext cx="698" cy="587"/>
            </a:xfrm>
            <a:custGeom>
              <a:avLst/>
              <a:gdLst>
                <a:gd name="T0" fmla="*/ 2307 w 384"/>
                <a:gd name="T1" fmla="*/ 2102 h 303"/>
                <a:gd name="T2" fmla="*/ 647 w 384"/>
                <a:gd name="T3" fmla="*/ 637 h 303"/>
                <a:gd name="T4" fmla="*/ 118 w 384"/>
                <a:gd name="T5" fmla="*/ 728 h 303"/>
                <a:gd name="T6" fmla="*/ 2307 w 384"/>
                <a:gd name="T7" fmla="*/ 2102 h 3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303">
                  <a:moveTo>
                    <a:pt x="384" y="289"/>
                  </a:moveTo>
                  <a:cubicBezTo>
                    <a:pt x="384" y="289"/>
                    <a:pt x="153" y="245"/>
                    <a:pt x="108" y="88"/>
                  </a:cubicBezTo>
                  <a:cubicBezTo>
                    <a:pt x="84" y="0"/>
                    <a:pt x="0" y="0"/>
                    <a:pt x="20" y="100"/>
                  </a:cubicBezTo>
                  <a:cubicBezTo>
                    <a:pt x="40" y="198"/>
                    <a:pt x="176" y="303"/>
                    <a:pt x="384" y="289"/>
                  </a:cubicBezTo>
                  <a:close/>
                </a:path>
              </a:pathLst>
            </a:custGeom>
            <a:solidFill>
              <a:srgbClr val="EFB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89" name="Freeform 1734">
              <a:extLst>
                <a:ext uri="{FF2B5EF4-FFF2-40B4-BE49-F238E27FC236}">
                  <a16:creationId xmlns:a16="http://schemas.microsoft.com/office/drawing/2014/main" id="{82095EC7-E159-46D8-8AE6-6923A9D72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1741"/>
              <a:ext cx="202" cy="448"/>
            </a:xfrm>
            <a:custGeom>
              <a:avLst/>
              <a:gdLst>
                <a:gd name="T0" fmla="*/ 670 w 111"/>
                <a:gd name="T1" fmla="*/ 692 h 231"/>
                <a:gd name="T2" fmla="*/ 0 w 111"/>
                <a:gd name="T3" fmla="*/ 1685 h 231"/>
                <a:gd name="T4" fmla="*/ 619 w 111"/>
                <a:gd name="T5" fmla="*/ 0 h 231"/>
                <a:gd name="T6" fmla="*/ 670 w 111"/>
                <a:gd name="T7" fmla="*/ 692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231">
                  <a:moveTo>
                    <a:pt x="111" y="95"/>
                  </a:moveTo>
                  <a:cubicBezTo>
                    <a:pt x="111" y="95"/>
                    <a:pt x="5" y="184"/>
                    <a:pt x="0" y="231"/>
                  </a:cubicBezTo>
                  <a:cubicBezTo>
                    <a:pt x="0" y="231"/>
                    <a:pt x="15" y="79"/>
                    <a:pt x="103" y="0"/>
                  </a:cubicBezTo>
                  <a:cubicBezTo>
                    <a:pt x="103" y="0"/>
                    <a:pt x="98" y="47"/>
                    <a:pt x="111" y="95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0" name="Freeform 1735">
              <a:extLst>
                <a:ext uri="{FF2B5EF4-FFF2-40B4-BE49-F238E27FC236}">
                  <a16:creationId xmlns:a16="http://schemas.microsoft.com/office/drawing/2014/main" id="{803FB285-AAE7-426E-B36D-C6D14CE97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3301"/>
              <a:ext cx="367" cy="195"/>
            </a:xfrm>
            <a:custGeom>
              <a:avLst/>
              <a:gdLst>
                <a:gd name="T0" fmla="*/ 307 w 202"/>
                <a:gd name="T1" fmla="*/ 0 h 101"/>
                <a:gd name="T2" fmla="*/ 1212 w 202"/>
                <a:gd name="T3" fmla="*/ 348 h 101"/>
                <a:gd name="T4" fmla="*/ 243 w 202"/>
                <a:gd name="T5" fmla="*/ 726 h 101"/>
                <a:gd name="T6" fmla="*/ 307 w 202"/>
                <a:gd name="T7" fmla="*/ 0 h 1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101">
                  <a:moveTo>
                    <a:pt x="51" y="0"/>
                  </a:moveTo>
                  <a:cubicBezTo>
                    <a:pt x="202" y="48"/>
                    <a:pt x="202" y="48"/>
                    <a:pt x="202" y="48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0" y="67"/>
                    <a:pt x="51" y="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1" name="Freeform 1736">
              <a:extLst>
                <a:ext uri="{FF2B5EF4-FFF2-40B4-BE49-F238E27FC236}">
                  <a16:creationId xmlns:a16="http://schemas.microsoft.com/office/drawing/2014/main" id="{D7CC4146-F1EB-4748-A318-688F60283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762"/>
              <a:ext cx="245" cy="510"/>
            </a:xfrm>
            <a:custGeom>
              <a:avLst/>
              <a:gdLst>
                <a:gd name="T0" fmla="*/ 808 w 135"/>
                <a:gd name="T1" fmla="*/ 357 h 263"/>
                <a:gd name="T2" fmla="*/ 60 w 135"/>
                <a:gd name="T3" fmla="*/ 1918 h 263"/>
                <a:gd name="T4" fmla="*/ 808 w 135"/>
                <a:gd name="T5" fmla="*/ 357 h 2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5" h="263">
                  <a:moveTo>
                    <a:pt x="135" y="49"/>
                  </a:moveTo>
                  <a:cubicBezTo>
                    <a:pt x="10" y="263"/>
                    <a:pt x="10" y="263"/>
                    <a:pt x="10" y="263"/>
                  </a:cubicBezTo>
                  <a:cubicBezTo>
                    <a:pt x="10" y="263"/>
                    <a:pt x="0" y="0"/>
                    <a:pt x="135" y="49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2" name="Freeform 1737">
              <a:extLst>
                <a:ext uri="{FF2B5EF4-FFF2-40B4-BE49-F238E27FC236}">
                  <a16:creationId xmlns:a16="http://schemas.microsoft.com/office/drawing/2014/main" id="{B8449380-097A-4E8E-8687-3D794D495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3295"/>
              <a:ext cx="360" cy="207"/>
            </a:xfrm>
            <a:custGeom>
              <a:avLst/>
              <a:gdLst>
                <a:gd name="T0" fmla="*/ 367 w 198"/>
                <a:gd name="T1" fmla="*/ 0 h 107"/>
                <a:gd name="T2" fmla="*/ 1191 w 198"/>
                <a:gd name="T3" fmla="*/ 774 h 107"/>
                <a:gd name="T4" fmla="*/ 433 w 198"/>
                <a:gd name="T5" fmla="*/ 768 h 107"/>
                <a:gd name="T6" fmla="*/ 65 w 198"/>
                <a:gd name="T7" fmla="*/ 464 h 107"/>
                <a:gd name="T8" fmla="*/ 367 w 198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8" h="107">
                  <a:moveTo>
                    <a:pt x="61" y="0"/>
                  </a:moveTo>
                  <a:cubicBezTo>
                    <a:pt x="198" y="107"/>
                    <a:pt x="198" y="107"/>
                    <a:pt x="198" y="107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3" name="Freeform 1738">
              <a:extLst>
                <a:ext uri="{FF2B5EF4-FFF2-40B4-BE49-F238E27FC236}">
                  <a16:creationId xmlns:a16="http://schemas.microsoft.com/office/drawing/2014/main" id="{AFBC8007-B65A-415F-AD58-2B4904744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096"/>
              <a:ext cx="365" cy="660"/>
            </a:xfrm>
            <a:custGeom>
              <a:avLst/>
              <a:gdLst>
                <a:gd name="T0" fmla="*/ 1204 w 201"/>
                <a:gd name="T1" fmla="*/ 2472 h 341"/>
                <a:gd name="T2" fmla="*/ 904 w 201"/>
                <a:gd name="T3" fmla="*/ 604 h 341"/>
                <a:gd name="T4" fmla="*/ 227 w 201"/>
                <a:gd name="T5" fmla="*/ 505 h 341"/>
                <a:gd name="T6" fmla="*/ 1204 w 201"/>
                <a:gd name="T7" fmla="*/ 2472 h 3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341">
                  <a:moveTo>
                    <a:pt x="201" y="341"/>
                  </a:moveTo>
                  <a:cubicBezTo>
                    <a:pt x="201" y="341"/>
                    <a:pt x="159" y="130"/>
                    <a:pt x="151" y="83"/>
                  </a:cubicBezTo>
                  <a:cubicBezTo>
                    <a:pt x="143" y="39"/>
                    <a:pt x="76" y="0"/>
                    <a:pt x="38" y="70"/>
                  </a:cubicBezTo>
                  <a:cubicBezTo>
                    <a:pt x="0" y="140"/>
                    <a:pt x="121" y="289"/>
                    <a:pt x="201" y="341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4" name="Freeform 1739">
              <a:extLst>
                <a:ext uri="{FF2B5EF4-FFF2-40B4-BE49-F238E27FC236}">
                  <a16:creationId xmlns:a16="http://schemas.microsoft.com/office/drawing/2014/main" id="{4631700E-3726-4C03-8BBA-B86CAC7B15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2799"/>
              <a:ext cx="296" cy="480"/>
            </a:xfrm>
            <a:custGeom>
              <a:avLst/>
              <a:gdLst>
                <a:gd name="T0" fmla="*/ 478 w 163"/>
                <a:gd name="T1" fmla="*/ 0 h 248"/>
                <a:gd name="T2" fmla="*/ 977 w 163"/>
                <a:gd name="T3" fmla="*/ 1798 h 248"/>
                <a:gd name="T4" fmla="*/ 508 w 163"/>
                <a:gd name="T5" fmla="*/ 1138 h 248"/>
                <a:gd name="T6" fmla="*/ 478 w 163"/>
                <a:gd name="T7" fmla="*/ 0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3" h="248">
                  <a:moveTo>
                    <a:pt x="80" y="0"/>
                  </a:moveTo>
                  <a:cubicBezTo>
                    <a:pt x="163" y="248"/>
                    <a:pt x="163" y="248"/>
                    <a:pt x="163" y="248"/>
                  </a:cubicBezTo>
                  <a:cubicBezTo>
                    <a:pt x="163" y="248"/>
                    <a:pt x="117" y="190"/>
                    <a:pt x="85" y="157"/>
                  </a:cubicBezTo>
                  <a:cubicBezTo>
                    <a:pt x="41" y="111"/>
                    <a:pt x="0" y="19"/>
                    <a:pt x="80" y="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095" name="Freeform 1740">
              <a:extLst>
                <a:ext uri="{FF2B5EF4-FFF2-40B4-BE49-F238E27FC236}">
                  <a16:creationId xmlns:a16="http://schemas.microsoft.com/office/drawing/2014/main" id="{AF81A59A-63F5-4873-AA88-24072991A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2" y="2445"/>
              <a:ext cx="132" cy="387"/>
            </a:xfrm>
            <a:custGeom>
              <a:avLst/>
              <a:gdLst>
                <a:gd name="T0" fmla="*/ 52 w 73"/>
                <a:gd name="T1" fmla="*/ 0 h 200"/>
                <a:gd name="T2" fmla="*/ 432 w 73"/>
                <a:gd name="T3" fmla="*/ 652 h 200"/>
                <a:gd name="T4" fmla="*/ 94 w 73"/>
                <a:gd name="T5" fmla="*/ 1449 h 200"/>
                <a:gd name="T6" fmla="*/ 52 w 73"/>
                <a:gd name="T7" fmla="*/ 0 h 2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200">
                  <a:moveTo>
                    <a:pt x="9" y="0"/>
                  </a:moveTo>
                  <a:cubicBezTo>
                    <a:pt x="73" y="90"/>
                    <a:pt x="73" y="90"/>
                    <a:pt x="73" y="90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6" y="200"/>
                    <a:pt x="0" y="34"/>
                    <a:pt x="9" y="0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4825147E-FC10-4000-AF29-2CA5E01E1F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Pictograms (2)</a:t>
            </a:r>
          </a:p>
        </p:txBody>
      </p:sp>
      <p:grpSp>
        <p:nvGrpSpPr>
          <p:cNvPr id="47106" name="Group 62">
            <a:extLst>
              <a:ext uri="{FF2B5EF4-FFF2-40B4-BE49-F238E27FC236}">
                <a16:creationId xmlns:a16="http://schemas.microsoft.com/office/drawing/2014/main" id="{79CD8C8D-2FE3-4B33-B929-B9710B852B36}"/>
              </a:ext>
            </a:extLst>
          </p:cNvPr>
          <p:cNvGrpSpPr>
            <a:grpSpLocks/>
          </p:cNvGrpSpPr>
          <p:nvPr/>
        </p:nvGrpSpPr>
        <p:grpSpPr bwMode="auto">
          <a:xfrm>
            <a:off x="1981200" y="1211263"/>
            <a:ext cx="2198688" cy="3208337"/>
            <a:chOff x="290" y="760"/>
            <a:chExt cx="1385" cy="2021"/>
          </a:xfrm>
        </p:grpSpPr>
        <p:sp>
          <p:nvSpPr>
            <p:cNvPr id="47143" name="Freeform 51">
              <a:extLst>
                <a:ext uri="{FF2B5EF4-FFF2-40B4-BE49-F238E27FC236}">
                  <a16:creationId xmlns:a16="http://schemas.microsoft.com/office/drawing/2014/main" id="{BABF6F9B-3D08-4E4B-BAD2-E300C0722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760"/>
              <a:ext cx="218" cy="291"/>
            </a:xfrm>
            <a:custGeom>
              <a:avLst/>
              <a:gdLst>
                <a:gd name="T0" fmla="*/ 293 w 180"/>
                <a:gd name="T1" fmla="*/ 290 h 225"/>
                <a:gd name="T2" fmla="*/ 114 w 180"/>
                <a:gd name="T3" fmla="*/ 477 h 225"/>
                <a:gd name="T4" fmla="*/ 27 w 180"/>
                <a:gd name="T5" fmla="*/ 210 h 225"/>
                <a:gd name="T6" fmla="*/ 206 w 180"/>
                <a:gd name="T7" fmla="*/ 22 h 225"/>
                <a:gd name="T8" fmla="*/ 293 w 180"/>
                <a:gd name="T9" fmla="*/ 29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5">
                  <a:moveTo>
                    <a:pt x="165" y="134"/>
                  </a:moveTo>
                  <a:cubicBezTo>
                    <a:pt x="151" y="192"/>
                    <a:pt x="72" y="225"/>
                    <a:pt x="64" y="220"/>
                  </a:cubicBezTo>
                  <a:cubicBezTo>
                    <a:pt x="26" y="200"/>
                    <a:pt x="0" y="155"/>
                    <a:pt x="15" y="97"/>
                  </a:cubicBezTo>
                  <a:cubicBezTo>
                    <a:pt x="29" y="39"/>
                    <a:pt x="74" y="0"/>
                    <a:pt x="116" y="10"/>
                  </a:cubicBezTo>
                  <a:cubicBezTo>
                    <a:pt x="158" y="21"/>
                    <a:pt x="180" y="76"/>
                    <a:pt x="165" y="134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4" name="Freeform 52">
              <a:extLst>
                <a:ext uri="{FF2B5EF4-FFF2-40B4-BE49-F238E27FC236}">
                  <a16:creationId xmlns:a16="http://schemas.microsoft.com/office/drawing/2014/main" id="{8CACD030-BF9E-46AE-AFF0-0DCC1A7AD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" y="1073"/>
              <a:ext cx="323" cy="452"/>
            </a:xfrm>
            <a:custGeom>
              <a:avLst/>
              <a:gdLst>
                <a:gd name="T0" fmla="*/ 25 w 267"/>
                <a:gd name="T1" fmla="*/ 754 h 350"/>
                <a:gd name="T2" fmla="*/ 237 w 267"/>
                <a:gd name="T3" fmla="*/ 45 h 350"/>
                <a:gd name="T4" fmla="*/ 25 w 267"/>
                <a:gd name="T5" fmla="*/ 754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350">
                  <a:moveTo>
                    <a:pt x="14" y="350"/>
                  </a:moveTo>
                  <a:cubicBezTo>
                    <a:pt x="14" y="350"/>
                    <a:pt x="0" y="0"/>
                    <a:pt x="134" y="21"/>
                  </a:cubicBezTo>
                  <a:cubicBezTo>
                    <a:pt x="267" y="42"/>
                    <a:pt x="157" y="273"/>
                    <a:pt x="14" y="350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53">
              <a:extLst>
                <a:ext uri="{FF2B5EF4-FFF2-40B4-BE49-F238E27FC236}">
                  <a16:creationId xmlns:a16="http://schemas.microsoft.com/office/drawing/2014/main" id="{DB29D781-A916-456F-820F-7B4FC0F2F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1067"/>
              <a:ext cx="392" cy="370"/>
            </a:xfrm>
            <a:custGeom>
              <a:avLst/>
              <a:gdLst>
                <a:gd name="T0" fmla="*/ 573 w 324"/>
                <a:gd name="T1" fmla="*/ 450 h 287"/>
                <a:gd name="T2" fmla="*/ 179 w 324"/>
                <a:gd name="T3" fmla="*/ 197 h 287"/>
                <a:gd name="T4" fmla="*/ 22 w 324"/>
                <a:gd name="T5" fmla="*/ 258 h 287"/>
                <a:gd name="T6" fmla="*/ 573 w 324"/>
                <a:gd name="T7" fmla="*/ 450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87">
                  <a:moveTo>
                    <a:pt x="324" y="210"/>
                  </a:moveTo>
                  <a:cubicBezTo>
                    <a:pt x="324" y="210"/>
                    <a:pt x="92" y="262"/>
                    <a:pt x="101" y="92"/>
                  </a:cubicBezTo>
                  <a:cubicBezTo>
                    <a:pt x="106" y="0"/>
                    <a:pt x="0" y="19"/>
                    <a:pt x="12" y="120"/>
                  </a:cubicBezTo>
                  <a:cubicBezTo>
                    <a:pt x="28" y="259"/>
                    <a:pt x="162" y="287"/>
                    <a:pt x="324" y="210"/>
                  </a:cubicBezTo>
                  <a:close/>
                </a:path>
              </a:pathLst>
            </a:custGeom>
            <a:solidFill>
              <a:srgbClr val="9E49A1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Freeform 54">
              <a:extLst>
                <a:ext uri="{FF2B5EF4-FFF2-40B4-BE49-F238E27FC236}">
                  <a16:creationId xmlns:a16="http://schemas.microsoft.com/office/drawing/2014/main" id="{C2D80F16-B3E8-4D0A-B4FD-42C130C99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233"/>
              <a:ext cx="137" cy="297"/>
            </a:xfrm>
            <a:custGeom>
              <a:avLst/>
              <a:gdLst>
                <a:gd name="T0" fmla="*/ 185 w 113"/>
                <a:gd name="T1" fmla="*/ 0 h 230"/>
                <a:gd name="T2" fmla="*/ 201 w 113"/>
                <a:gd name="T3" fmla="*/ 65 h 230"/>
                <a:gd name="T4" fmla="*/ 182 w 113"/>
                <a:gd name="T5" fmla="*/ 222 h 230"/>
                <a:gd name="T6" fmla="*/ 0 w 113"/>
                <a:gd name="T7" fmla="*/ 496 h 230"/>
                <a:gd name="T8" fmla="*/ 185 w 113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0">
                  <a:moveTo>
                    <a:pt x="104" y="0"/>
                  </a:moveTo>
                  <a:cubicBezTo>
                    <a:pt x="113" y="30"/>
                    <a:pt x="113" y="30"/>
                    <a:pt x="113" y="30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3"/>
                    <a:pt x="6" y="183"/>
                    <a:pt x="0" y="230"/>
                  </a:cubicBezTo>
                  <a:cubicBezTo>
                    <a:pt x="0" y="230"/>
                    <a:pt x="16" y="79"/>
                    <a:pt x="104" y="0"/>
                  </a:cubicBezTo>
                  <a:close/>
                </a:path>
              </a:pathLst>
            </a:custGeom>
            <a:solidFill>
              <a:srgbClr val="681272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7" name="Freeform 55">
              <a:extLst>
                <a:ext uri="{FF2B5EF4-FFF2-40B4-BE49-F238E27FC236}">
                  <a16:creationId xmlns:a16="http://schemas.microsoft.com/office/drawing/2014/main" id="{9B04CA6B-DB5D-4128-B86F-F1C6B367A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" y="1538"/>
              <a:ext cx="460" cy="197"/>
            </a:xfrm>
            <a:custGeom>
              <a:avLst/>
              <a:gdLst>
                <a:gd name="T0" fmla="*/ 674 w 380"/>
                <a:gd name="T1" fmla="*/ 0 h 152"/>
                <a:gd name="T2" fmla="*/ 116 w 380"/>
                <a:gd name="T3" fmla="*/ 51 h 152"/>
                <a:gd name="T4" fmla="*/ 75 w 380"/>
                <a:gd name="T5" fmla="*/ 171 h 152"/>
                <a:gd name="T6" fmla="*/ 674 w 380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52">
                  <a:moveTo>
                    <a:pt x="380" y="0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0" y="27"/>
                    <a:pt x="42" y="79"/>
                  </a:cubicBezTo>
                  <a:cubicBezTo>
                    <a:pt x="83" y="131"/>
                    <a:pt x="239" y="152"/>
                    <a:pt x="380" y="0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8" name="Freeform 56">
              <a:extLst>
                <a:ext uri="{FF2B5EF4-FFF2-40B4-BE49-F238E27FC236}">
                  <a16:creationId xmlns:a16="http://schemas.microsoft.com/office/drawing/2014/main" id="{9E2FF7C4-6E48-473C-AFD3-D5C916A7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613"/>
              <a:ext cx="178" cy="336"/>
            </a:xfrm>
            <a:custGeom>
              <a:avLst/>
              <a:gdLst>
                <a:gd name="T0" fmla="*/ 61 w 147"/>
                <a:gd name="T1" fmla="*/ 0 h 260"/>
                <a:gd name="T2" fmla="*/ 262 w 147"/>
                <a:gd name="T3" fmla="*/ 156 h 260"/>
                <a:gd name="T4" fmla="*/ 0 w 147"/>
                <a:gd name="T5" fmla="*/ 561 h 260"/>
                <a:gd name="T6" fmla="*/ 61 w 147"/>
                <a:gd name="T7" fmla="*/ 0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60">
                  <a:moveTo>
                    <a:pt x="34" y="0"/>
                  </a:moveTo>
                  <a:cubicBezTo>
                    <a:pt x="34" y="0"/>
                    <a:pt x="48" y="72"/>
                    <a:pt x="147" y="73"/>
                  </a:cubicBezTo>
                  <a:cubicBezTo>
                    <a:pt x="147" y="73"/>
                    <a:pt x="104" y="194"/>
                    <a:pt x="0" y="26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681272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57">
              <a:extLst>
                <a:ext uri="{FF2B5EF4-FFF2-40B4-BE49-F238E27FC236}">
                  <a16:creationId xmlns:a16="http://schemas.microsoft.com/office/drawing/2014/main" id="{598ADF11-18E0-4EC3-A495-D975912A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1577"/>
              <a:ext cx="151" cy="412"/>
            </a:xfrm>
            <a:custGeom>
              <a:avLst/>
              <a:gdLst>
                <a:gd name="T0" fmla="*/ 10 w 125"/>
                <a:gd name="T1" fmla="*/ 390 h 319"/>
                <a:gd name="T2" fmla="*/ 220 w 125"/>
                <a:gd name="T3" fmla="*/ 0 h 319"/>
                <a:gd name="T4" fmla="*/ 2 w 125"/>
                <a:gd name="T5" fmla="*/ 687 h 319"/>
                <a:gd name="T6" fmla="*/ 10 w 125"/>
                <a:gd name="T7" fmla="*/ 390 h 3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319">
                  <a:moveTo>
                    <a:pt x="6" y="181"/>
                  </a:moveTo>
                  <a:cubicBezTo>
                    <a:pt x="6" y="119"/>
                    <a:pt x="0" y="60"/>
                    <a:pt x="125" y="0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9"/>
                    <a:pt x="8" y="266"/>
                    <a:pt x="6" y="181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Freeform 58">
              <a:extLst>
                <a:ext uri="{FF2B5EF4-FFF2-40B4-BE49-F238E27FC236}">
                  <a16:creationId xmlns:a16="http://schemas.microsoft.com/office/drawing/2014/main" id="{69829749-A3E5-400F-9C57-D941B38EE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001"/>
              <a:ext cx="239" cy="124"/>
            </a:xfrm>
            <a:custGeom>
              <a:avLst/>
              <a:gdLst>
                <a:gd name="T0" fmla="*/ 126 w 197"/>
                <a:gd name="T1" fmla="*/ 0 h 96"/>
                <a:gd name="T2" fmla="*/ 352 w 197"/>
                <a:gd name="T3" fmla="*/ 207 h 96"/>
                <a:gd name="T4" fmla="*/ 49 w 197"/>
                <a:gd name="T5" fmla="*/ 199 h 96"/>
                <a:gd name="T6" fmla="*/ 126 w 197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96">
                  <a:moveTo>
                    <a:pt x="71" y="0"/>
                  </a:moveTo>
                  <a:cubicBezTo>
                    <a:pt x="197" y="96"/>
                    <a:pt x="197" y="96"/>
                    <a:pt x="197" y="96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0" y="46"/>
                    <a:pt x="71" y="0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1" name="Freeform 59">
              <a:extLst>
                <a:ext uri="{FF2B5EF4-FFF2-40B4-BE49-F238E27FC236}">
                  <a16:creationId xmlns:a16="http://schemas.microsoft.com/office/drawing/2014/main" id="{CBA7AFA5-CDB1-4DB3-BCB5-206DADDEF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70"/>
              <a:ext cx="173" cy="318"/>
            </a:xfrm>
            <a:custGeom>
              <a:avLst/>
              <a:gdLst>
                <a:gd name="T0" fmla="*/ 253 w 143"/>
                <a:gd name="T1" fmla="*/ 0 h 246"/>
                <a:gd name="T2" fmla="*/ 197 w 143"/>
                <a:gd name="T3" fmla="*/ 531 h 246"/>
                <a:gd name="T4" fmla="*/ 253 w 143"/>
                <a:gd name="T5" fmla="*/ 0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46">
                  <a:moveTo>
                    <a:pt x="143" y="0"/>
                  </a:moveTo>
                  <a:cubicBezTo>
                    <a:pt x="112" y="246"/>
                    <a:pt x="112" y="246"/>
                    <a:pt x="112" y="246"/>
                  </a:cubicBezTo>
                  <a:cubicBezTo>
                    <a:pt x="112" y="246"/>
                    <a:pt x="0" y="7"/>
                    <a:pt x="143" y="0"/>
                  </a:cubicBezTo>
                  <a:close/>
                </a:path>
              </a:pathLst>
            </a:custGeom>
            <a:solidFill>
              <a:srgbClr val="681272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2" name="Freeform 60">
              <a:extLst>
                <a:ext uri="{FF2B5EF4-FFF2-40B4-BE49-F238E27FC236}">
                  <a16:creationId xmlns:a16="http://schemas.microsoft.com/office/drawing/2014/main" id="{CCBECDA0-4797-4D41-A093-11A037870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" y="2303"/>
              <a:ext cx="231" cy="111"/>
            </a:xfrm>
            <a:custGeom>
              <a:avLst/>
              <a:gdLst>
                <a:gd name="T0" fmla="*/ 108 w 191"/>
                <a:gd name="T1" fmla="*/ 0 h 86"/>
                <a:gd name="T2" fmla="*/ 337 w 191"/>
                <a:gd name="T3" fmla="*/ 185 h 86"/>
                <a:gd name="T4" fmla="*/ 22 w 191"/>
                <a:gd name="T5" fmla="*/ 185 h 86"/>
                <a:gd name="T6" fmla="*/ 108 w 19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86">
                  <a:moveTo>
                    <a:pt x="61" y="0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681272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61">
              <a:extLst>
                <a:ext uri="{FF2B5EF4-FFF2-40B4-BE49-F238E27FC236}">
                  <a16:creationId xmlns:a16="http://schemas.microsoft.com/office/drawing/2014/main" id="{EE1FDDFD-C857-4BBB-BC8C-E3D12995B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" y="1727"/>
              <a:ext cx="1385" cy="1054"/>
            </a:xfrm>
            <a:custGeom>
              <a:avLst/>
              <a:gdLst>
                <a:gd name="T0" fmla="*/ 0 w 1385"/>
                <a:gd name="T1" fmla="*/ 920 h 1054"/>
                <a:gd name="T2" fmla="*/ 204 w 1385"/>
                <a:gd name="T3" fmla="*/ 920 h 1054"/>
                <a:gd name="T4" fmla="*/ 204 w 1385"/>
                <a:gd name="T5" fmla="*/ 686 h 1054"/>
                <a:gd name="T6" fmla="*/ 590 w 1385"/>
                <a:gd name="T7" fmla="*/ 686 h 1054"/>
                <a:gd name="T8" fmla="*/ 590 w 1385"/>
                <a:gd name="T9" fmla="*/ 446 h 1054"/>
                <a:gd name="T10" fmla="*/ 943 w 1385"/>
                <a:gd name="T11" fmla="*/ 446 h 1054"/>
                <a:gd name="T12" fmla="*/ 943 w 1385"/>
                <a:gd name="T13" fmla="*/ 185 h 1054"/>
                <a:gd name="T14" fmla="*/ 1276 w 1385"/>
                <a:gd name="T15" fmla="*/ 185 h 1054"/>
                <a:gd name="T16" fmla="*/ 1276 w 1385"/>
                <a:gd name="T17" fmla="*/ 0 h 1054"/>
                <a:gd name="T18" fmla="*/ 1385 w 1385"/>
                <a:gd name="T19" fmla="*/ 0 h 1054"/>
                <a:gd name="T20" fmla="*/ 1385 w 1385"/>
                <a:gd name="T21" fmla="*/ 313 h 1054"/>
                <a:gd name="T22" fmla="*/ 1053 w 1385"/>
                <a:gd name="T23" fmla="*/ 313 h 1054"/>
                <a:gd name="T24" fmla="*/ 1053 w 1385"/>
                <a:gd name="T25" fmla="*/ 569 h 1054"/>
                <a:gd name="T26" fmla="*/ 692 w 1385"/>
                <a:gd name="T27" fmla="*/ 569 h 1054"/>
                <a:gd name="T28" fmla="*/ 692 w 1385"/>
                <a:gd name="T29" fmla="*/ 804 h 1054"/>
                <a:gd name="T30" fmla="*/ 317 w 1385"/>
                <a:gd name="T31" fmla="*/ 804 h 1054"/>
                <a:gd name="T32" fmla="*/ 317 w 1385"/>
                <a:gd name="T33" fmla="*/ 1054 h 1054"/>
                <a:gd name="T34" fmla="*/ 0 w 1385"/>
                <a:gd name="T35" fmla="*/ 1054 h 1054"/>
                <a:gd name="T36" fmla="*/ 0 w 1385"/>
                <a:gd name="T37" fmla="*/ 920 h 10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85" h="1054">
                  <a:moveTo>
                    <a:pt x="0" y="920"/>
                  </a:moveTo>
                  <a:lnTo>
                    <a:pt x="204" y="920"/>
                  </a:lnTo>
                  <a:lnTo>
                    <a:pt x="204" y="686"/>
                  </a:lnTo>
                  <a:lnTo>
                    <a:pt x="590" y="686"/>
                  </a:lnTo>
                  <a:lnTo>
                    <a:pt x="590" y="446"/>
                  </a:lnTo>
                  <a:lnTo>
                    <a:pt x="943" y="446"/>
                  </a:lnTo>
                  <a:lnTo>
                    <a:pt x="943" y="185"/>
                  </a:lnTo>
                  <a:lnTo>
                    <a:pt x="1276" y="185"/>
                  </a:lnTo>
                  <a:lnTo>
                    <a:pt x="1276" y="0"/>
                  </a:lnTo>
                  <a:lnTo>
                    <a:pt x="1385" y="0"/>
                  </a:lnTo>
                  <a:lnTo>
                    <a:pt x="1385" y="313"/>
                  </a:lnTo>
                  <a:lnTo>
                    <a:pt x="1053" y="313"/>
                  </a:lnTo>
                  <a:lnTo>
                    <a:pt x="1053" y="569"/>
                  </a:lnTo>
                  <a:lnTo>
                    <a:pt x="692" y="569"/>
                  </a:lnTo>
                  <a:lnTo>
                    <a:pt x="692" y="804"/>
                  </a:lnTo>
                  <a:lnTo>
                    <a:pt x="317" y="804"/>
                  </a:lnTo>
                  <a:lnTo>
                    <a:pt x="317" y="1054"/>
                  </a:lnTo>
                  <a:lnTo>
                    <a:pt x="0" y="1054"/>
                  </a:lnTo>
                  <a:lnTo>
                    <a:pt x="0" y="920"/>
                  </a:lnTo>
                  <a:close/>
                </a:path>
              </a:pathLst>
            </a:custGeom>
            <a:solidFill>
              <a:srgbClr val="B3B0B4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7" name="Group 74">
            <a:extLst>
              <a:ext uri="{FF2B5EF4-FFF2-40B4-BE49-F238E27FC236}">
                <a16:creationId xmlns:a16="http://schemas.microsoft.com/office/drawing/2014/main" id="{87BD7163-4304-4CAB-A193-E167846154EE}"/>
              </a:ext>
            </a:extLst>
          </p:cNvPr>
          <p:cNvGrpSpPr>
            <a:grpSpLocks/>
          </p:cNvGrpSpPr>
          <p:nvPr/>
        </p:nvGrpSpPr>
        <p:grpSpPr bwMode="auto">
          <a:xfrm>
            <a:off x="3790950" y="2112963"/>
            <a:ext cx="2206625" cy="3221037"/>
            <a:chOff x="1311" y="756"/>
            <a:chExt cx="1390" cy="2029"/>
          </a:xfrm>
        </p:grpSpPr>
        <p:sp>
          <p:nvSpPr>
            <p:cNvPr id="47132" name="Freeform 63">
              <a:extLst>
                <a:ext uri="{FF2B5EF4-FFF2-40B4-BE49-F238E27FC236}">
                  <a16:creationId xmlns:a16="http://schemas.microsoft.com/office/drawing/2014/main" id="{0F722CE5-2D51-4ACB-87AB-A38E36A1B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756"/>
              <a:ext cx="218" cy="292"/>
            </a:xfrm>
            <a:custGeom>
              <a:avLst/>
              <a:gdLst>
                <a:gd name="T0" fmla="*/ 293 w 180"/>
                <a:gd name="T1" fmla="*/ 293 h 225"/>
                <a:gd name="T2" fmla="*/ 114 w 180"/>
                <a:gd name="T3" fmla="*/ 481 h 225"/>
                <a:gd name="T4" fmla="*/ 27 w 180"/>
                <a:gd name="T5" fmla="*/ 213 h 225"/>
                <a:gd name="T6" fmla="*/ 206 w 180"/>
                <a:gd name="T7" fmla="*/ 22 h 225"/>
                <a:gd name="T8" fmla="*/ 293 w 180"/>
                <a:gd name="T9" fmla="*/ 293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5">
                  <a:moveTo>
                    <a:pt x="165" y="134"/>
                  </a:moveTo>
                  <a:cubicBezTo>
                    <a:pt x="151" y="192"/>
                    <a:pt x="72" y="225"/>
                    <a:pt x="64" y="220"/>
                  </a:cubicBezTo>
                  <a:cubicBezTo>
                    <a:pt x="26" y="200"/>
                    <a:pt x="0" y="154"/>
                    <a:pt x="15" y="97"/>
                  </a:cubicBezTo>
                  <a:cubicBezTo>
                    <a:pt x="29" y="39"/>
                    <a:pt x="74" y="0"/>
                    <a:pt x="116" y="10"/>
                  </a:cubicBezTo>
                  <a:cubicBezTo>
                    <a:pt x="158" y="21"/>
                    <a:pt x="180" y="76"/>
                    <a:pt x="165" y="134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3" name="Freeform 64">
              <a:extLst>
                <a:ext uri="{FF2B5EF4-FFF2-40B4-BE49-F238E27FC236}">
                  <a16:creationId xmlns:a16="http://schemas.microsoft.com/office/drawing/2014/main" id="{329C73FB-DF54-47B9-9509-865FC31CA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7" y="1070"/>
              <a:ext cx="325" cy="454"/>
            </a:xfrm>
            <a:custGeom>
              <a:avLst/>
              <a:gdLst>
                <a:gd name="T0" fmla="*/ 26 w 267"/>
                <a:gd name="T1" fmla="*/ 764 h 350"/>
                <a:gd name="T2" fmla="*/ 241 w 267"/>
                <a:gd name="T3" fmla="*/ 45 h 350"/>
                <a:gd name="T4" fmla="*/ 26 w 267"/>
                <a:gd name="T5" fmla="*/ 764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350">
                  <a:moveTo>
                    <a:pt x="14" y="350"/>
                  </a:moveTo>
                  <a:cubicBezTo>
                    <a:pt x="14" y="350"/>
                    <a:pt x="0" y="0"/>
                    <a:pt x="134" y="21"/>
                  </a:cubicBezTo>
                  <a:cubicBezTo>
                    <a:pt x="267" y="42"/>
                    <a:pt x="157" y="273"/>
                    <a:pt x="14" y="35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4" name="Freeform 65">
              <a:extLst>
                <a:ext uri="{FF2B5EF4-FFF2-40B4-BE49-F238E27FC236}">
                  <a16:creationId xmlns:a16="http://schemas.microsoft.com/office/drawing/2014/main" id="{6B98F04F-275B-4740-AEBC-CD5C3FE6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" y="1064"/>
              <a:ext cx="394" cy="372"/>
            </a:xfrm>
            <a:custGeom>
              <a:avLst/>
              <a:gdLst>
                <a:gd name="T0" fmla="*/ 582 w 324"/>
                <a:gd name="T1" fmla="*/ 458 h 287"/>
                <a:gd name="T2" fmla="*/ 182 w 324"/>
                <a:gd name="T3" fmla="*/ 200 h 287"/>
                <a:gd name="T4" fmla="*/ 22 w 324"/>
                <a:gd name="T5" fmla="*/ 262 h 287"/>
                <a:gd name="T6" fmla="*/ 582 w 324"/>
                <a:gd name="T7" fmla="*/ 458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87">
                  <a:moveTo>
                    <a:pt x="324" y="210"/>
                  </a:moveTo>
                  <a:cubicBezTo>
                    <a:pt x="324" y="210"/>
                    <a:pt x="92" y="262"/>
                    <a:pt x="101" y="92"/>
                  </a:cubicBezTo>
                  <a:cubicBezTo>
                    <a:pt x="106" y="0"/>
                    <a:pt x="0" y="19"/>
                    <a:pt x="12" y="120"/>
                  </a:cubicBezTo>
                  <a:cubicBezTo>
                    <a:pt x="28" y="259"/>
                    <a:pt x="162" y="287"/>
                    <a:pt x="324" y="210"/>
                  </a:cubicBezTo>
                  <a:close/>
                </a:path>
              </a:pathLst>
            </a:custGeom>
            <a:solidFill>
              <a:srgbClr val="9E4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5" name="Freeform 66">
              <a:extLst>
                <a:ext uri="{FF2B5EF4-FFF2-40B4-BE49-F238E27FC236}">
                  <a16:creationId xmlns:a16="http://schemas.microsoft.com/office/drawing/2014/main" id="{94EEE339-A3B2-40AA-B6FF-8CFB6B406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3" y="1231"/>
              <a:ext cx="137" cy="299"/>
            </a:xfrm>
            <a:custGeom>
              <a:avLst/>
              <a:gdLst>
                <a:gd name="T0" fmla="*/ 185 w 113"/>
                <a:gd name="T1" fmla="*/ 0 h 230"/>
                <a:gd name="T2" fmla="*/ 201 w 113"/>
                <a:gd name="T3" fmla="*/ 66 h 230"/>
                <a:gd name="T4" fmla="*/ 182 w 113"/>
                <a:gd name="T5" fmla="*/ 226 h 230"/>
                <a:gd name="T6" fmla="*/ 0 w 113"/>
                <a:gd name="T7" fmla="*/ 506 h 230"/>
                <a:gd name="T8" fmla="*/ 185 w 113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0">
                  <a:moveTo>
                    <a:pt x="104" y="0"/>
                  </a:moveTo>
                  <a:cubicBezTo>
                    <a:pt x="113" y="30"/>
                    <a:pt x="113" y="30"/>
                    <a:pt x="113" y="30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3"/>
                    <a:pt x="6" y="183"/>
                    <a:pt x="0" y="230"/>
                  </a:cubicBezTo>
                  <a:cubicBezTo>
                    <a:pt x="0" y="230"/>
                    <a:pt x="16" y="79"/>
                    <a:pt x="104" y="0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6" name="Freeform 67">
              <a:extLst>
                <a:ext uri="{FF2B5EF4-FFF2-40B4-BE49-F238E27FC236}">
                  <a16:creationId xmlns:a16="http://schemas.microsoft.com/office/drawing/2014/main" id="{396A6F9A-3D9E-4465-8EA9-912359749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37"/>
              <a:ext cx="462" cy="198"/>
            </a:xfrm>
            <a:custGeom>
              <a:avLst/>
              <a:gdLst>
                <a:gd name="T0" fmla="*/ 683 w 380"/>
                <a:gd name="T1" fmla="*/ 0 h 152"/>
                <a:gd name="T2" fmla="*/ 117 w 380"/>
                <a:gd name="T3" fmla="*/ 51 h 152"/>
                <a:gd name="T4" fmla="*/ 75 w 380"/>
                <a:gd name="T5" fmla="*/ 175 h 152"/>
                <a:gd name="T6" fmla="*/ 683 w 380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52">
                  <a:moveTo>
                    <a:pt x="380" y="0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0" y="27"/>
                    <a:pt x="42" y="79"/>
                  </a:cubicBezTo>
                  <a:cubicBezTo>
                    <a:pt x="83" y="131"/>
                    <a:pt x="239" y="152"/>
                    <a:pt x="380" y="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7" name="Freeform 68">
              <a:extLst>
                <a:ext uri="{FF2B5EF4-FFF2-40B4-BE49-F238E27FC236}">
                  <a16:creationId xmlns:a16="http://schemas.microsoft.com/office/drawing/2014/main" id="{0C90C764-77F6-4702-9A0C-C2F249044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611"/>
              <a:ext cx="179" cy="339"/>
            </a:xfrm>
            <a:custGeom>
              <a:avLst/>
              <a:gdLst>
                <a:gd name="T0" fmla="*/ 61 w 147"/>
                <a:gd name="T1" fmla="*/ 0 h 261"/>
                <a:gd name="T2" fmla="*/ 265 w 147"/>
                <a:gd name="T3" fmla="*/ 162 h 261"/>
                <a:gd name="T4" fmla="*/ 0 w 147"/>
                <a:gd name="T5" fmla="*/ 571 h 261"/>
                <a:gd name="T6" fmla="*/ 61 w 147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61">
                  <a:moveTo>
                    <a:pt x="34" y="0"/>
                  </a:moveTo>
                  <a:cubicBezTo>
                    <a:pt x="34" y="0"/>
                    <a:pt x="48" y="73"/>
                    <a:pt x="147" y="74"/>
                  </a:cubicBezTo>
                  <a:cubicBezTo>
                    <a:pt x="147" y="74"/>
                    <a:pt x="104" y="195"/>
                    <a:pt x="0" y="2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8" name="Freeform 69">
              <a:extLst>
                <a:ext uri="{FF2B5EF4-FFF2-40B4-BE49-F238E27FC236}">
                  <a16:creationId xmlns:a16="http://schemas.microsoft.com/office/drawing/2014/main" id="{F8A65C3C-DDCF-4A69-9475-320635987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576"/>
              <a:ext cx="152" cy="414"/>
            </a:xfrm>
            <a:custGeom>
              <a:avLst/>
              <a:gdLst>
                <a:gd name="T0" fmla="*/ 11 w 125"/>
                <a:gd name="T1" fmla="*/ 396 h 319"/>
                <a:gd name="T2" fmla="*/ 225 w 125"/>
                <a:gd name="T3" fmla="*/ 0 h 319"/>
                <a:gd name="T4" fmla="*/ 2 w 125"/>
                <a:gd name="T5" fmla="*/ 697 h 319"/>
                <a:gd name="T6" fmla="*/ 11 w 125"/>
                <a:gd name="T7" fmla="*/ 396 h 3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319">
                  <a:moveTo>
                    <a:pt x="6" y="181"/>
                  </a:moveTo>
                  <a:cubicBezTo>
                    <a:pt x="6" y="119"/>
                    <a:pt x="0" y="60"/>
                    <a:pt x="125" y="0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9"/>
                    <a:pt x="8" y="266"/>
                    <a:pt x="6" y="181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39" name="Freeform 70">
              <a:extLst>
                <a:ext uri="{FF2B5EF4-FFF2-40B4-BE49-F238E27FC236}">
                  <a16:creationId xmlns:a16="http://schemas.microsoft.com/office/drawing/2014/main" id="{4CAEF034-7462-490C-81A8-3203DA34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2002"/>
              <a:ext cx="240" cy="124"/>
            </a:xfrm>
            <a:custGeom>
              <a:avLst/>
              <a:gdLst>
                <a:gd name="T0" fmla="*/ 128 w 197"/>
                <a:gd name="T1" fmla="*/ 0 h 96"/>
                <a:gd name="T2" fmla="*/ 356 w 197"/>
                <a:gd name="T3" fmla="*/ 207 h 96"/>
                <a:gd name="T4" fmla="*/ 49 w 197"/>
                <a:gd name="T5" fmla="*/ 199 h 96"/>
                <a:gd name="T6" fmla="*/ 128 w 197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96">
                  <a:moveTo>
                    <a:pt x="71" y="0"/>
                  </a:moveTo>
                  <a:cubicBezTo>
                    <a:pt x="197" y="96"/>
                    <a:pt x="197" y="96"/>
                    <a:pt x="197" y="96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0" y="46"/>
                    <a:pt x="71" y="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0" name="Freeform 71">
              <a:extLst>
                <a:ext uri="{FF2B5EF4-FFF2-40B4-BE49-F238E27FC236}">
                  <a16:creationId xmlns:a16="http://schemas.microsoft.com/office/drawing/2014/main" id="{A767B540-9F7D-44C9-85BB-461D0C76D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971"/>
              <a:ext cx="174" cy="319"/>
            </a:xfrm>
            <a:custGeom>
              <a:avLst/>
              <a:gdLst>
                <a:gd name="T0" fmla="*/ 258 w 143"/>
                <a:gd name="T1" fmla="*/ 0 h 246"/>
                <a:gd name="T2" fmla="*/ 201 w 143"/>
                <a:gd name="T3" fmla="*/ 537 h 246"/>
                <a:gd name="T4" fmla="*/ 258 w 143"/>
                <a:gd name="T5" fmla="*/ 0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46">
                  <a:moveTo>
                    <a:pt x="143" y="0"/>
                  </a:moveTo>
                  <a:cubicBezTo>
                    <a:pt x="112" y="246"/>
                    <a:pt x="112" y="246"/>
                    <a:pt x="112" y="246"/>
                  </a:cubicBezTo>
                  <a:cubicBezTo>
                    <a:pt x="112" y="246"/>
                    <a:pt x="0" y="7"/>
                    <a:pt x="143" y="0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72">
              <a:extLst>
                <a:ext uri="{FF2B5EF4-FFF2-40B4-BE49-F238E27FC236}">
                  <a16:creationId xmlns:a16="http://schemas.microsoft.com/office/drawing/2014/main" id="{7BF845F8-0795-442C-82FB-AF9B68131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5"/>
              <a:ext cx="232" cy="112"/>
            </a:xfrm>
            <a:custGeom>
              <a:avLst/>
              <a:gdLst>
                <a:gd name="T0" fmla="*/ 109 w 191"/>
                <a:gd name="T1" fmla="*/ 0 h 86"/>
                <a:gd name="T2" fmla="*/ 343 w 191"/>
                <a:gd name="T3" fmla="*/ 190 h 86"/>
                <a:gd name="T4" fmla="*/ 22 w 191"/>
                <a:gd name="T5" fmla="*/ 190 h 86"/>
                <a:gd name="T6" fmla="*/ 109 w 19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86">
                  <a:moveTo>
                    <a:pt x="61" y="0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681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Freeform 73">
              <a:extLst>
                <a:ext uri="{FF2B5EF4-FFF2-40B4-BE49-F238E27FC236}">
                  <a16:creationId xmlns:a16="http://schemas.microsoft.com/office/drawing/2014/main" id="{D3A95150-E78C-4831-BF68-1DBB9A17B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1" y="1727"/>
              <a:ext cx="1390" cy="1058"/>
            </a:xfrm>
            <a:custGeom>
              <a:avLst/>
              <a:gdLst>
                <a:gd name="T0" fmla="*/ 0 w 1390"/>
                <a:gd name="T1" fmla="*/ 923 h 1058"/>
                <a:gd name="T2" fmla="*/ 204 w 1390"/>
                <a:gd name="T3" fmla="*/ 923 h 1058"/>
                <a:gd name="T4" fmla="*/ 204 w 1390"/>
                <a:gd name="T5" fmla="*/ 689 h 1058"/>
                <a:gd name="T6" fmla="*/ 592 w 1390"/>
                <a:gd name="T7" fmla="*/ 689 h 1058"/>
                <a:gd name="T8" fmla="*/ 592 w 1390"/>
                <a:gd name="T9" fmla="*/ 447 h 1058"/>
                <a:gd name="T10" fmla="*/ 946 w 1390"/>
                <a:gd name="T11" fmla="*/ 447 h 1058"/>
                <a:gd name="T12" fmla="*/ 946 w 1390"/>
                <a:gd name="T13" fmla="*/ 185 h 1058"/>
                <a:gd name="T14" fmla="*/ 1281 w 1390"/>
                <a:gd name="T15" fmla="*/ 185 h 1058"/>
                <a:gd name="T16" fmla="*/ 1281 w 1390"/>
                <a:gd name="T17" fmla="*/ 0 h 1058"/>
                <a:gd name="T18" fmla="*/ 1390 w 1390"/>
                <a:gd name="T19" fmla="*/ 0 h 1058"/>
                <a:gd name="T20" fmla="*/ 1390 w 1390"/>
                <a:gd name="T21" fmla="*/ 314 h 1058"/>
                <a:gd name="T22" fmla="*/ 1057 w 1390"/>
                <a:gd name="T23" fmla="*/ 314 h 1058"/>
                <a:gd name="T24" fmla="*/ 1057 w 1390"/>
                <a:gd name="T25" fmla="*/ 571 h 1058"/>
                <a:gd name="T26" fmla="*/ 694 w 1390"/>
                <a:gd name="T27" fmla="*/ 571 h 1058"/>
                <a:gd name="T28" fmla="*/ 694 w 1390"/>
                <a:gd name="T29" fmla="*/ 807 h 1058"/>
                <a:gd name="T30" fmla="*/ 317 w 1390"/>
                <a:gd name="T31" fmla="*/ 807 h 1058"/>
                <a:gd name="T32" fmla="*/ 317 w 1390"/>
                <a:gd name="T33" fmla="*/ 1058 h 1058"/>
                <a:gd name="T34" fmla="*/ 0 w 1390"/>
                <a:gd name="T35" fmla="*/ 1058 h 1058"/>
                <a:gd name="T36" fmla="*/ 0 w 1390"/>
                <a:gd name="T37" fmla="*/ 923 h 10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0" h="1058">
                  <a:moveTo>
                    <a:pt x="0" y="923"/>
                  </a:moveTo>
                  <a:lnTo>
                    <a:pt x="204" y="923"/>
                  </a:lnTo>
                  <a:lnTo>
                    <a:pt x="204" y="689"/>
                  </a:lnTo>
                  <a:lnTo>
                    <a:pt x="592" y="689"/>
                  </a:lnTo>
                  <a:lnTo>
                    <a:pt x="592" y="447"/>
                  </a:lnTo>
                  <a:lnTo>
                    <a:pt x="946" y="447"/>
                  </a:lnTo>
                  <a:lnTo>
                    <a:pt x="946" y="185"/>
                  </a:lnTo>
                  <a:lnTo>
                    <a:pt x="1281" y="185"/>
                  </a:lnTo>
                  <a:lnTo>
                    <a:pt x="1281" y="0"/>
                  </a:lnTo>
                  <a:lnTo>
                    <a:pt x="1390" y="0"/>
                  </a:lnTo>
                  <a:lnTo>
                    <a:pt x="1390" y="314"/>
                  </a:lnTo>
                  <a:lnTo>
                    <a:pt x="1057" y="314"/>
                  </a:lnTo>
                  <a:lnTo>
                    <a:pt x="1057" y="571"/>
                  </a:lnTo>
                  <a:lnTo>
                    <a:pt x="694" y="571"/>
                  </a:lnTo>
                  <a:lnTo>
                    <a:pt x="694" y="807"/>
                  </a:lnTo>
                  <a:lnTo>
                    <a:pt x="317" y="807"/>
                  </a:lnTo>
                  <a:lnTo>
                    <a:pt x="317" y="1058"/>
                  </a:lnTo>
                  <a:lnTo>
                    <a:pt x="0" y="1058"/>
                  </a:lnTo>
                  <a:lnTo>
                    <a:pt x="0" y="923"/>
                  </a:ln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8" name="Group 86">
            <a:extLst>
              <a:ext uri="{FF2B5EF4-FFF2-40B4-BE49-F238E27FC236}">
                <a16:creationId xmlns:a16="http://schemas.microsoft.com/office/drawing/2014/main" id="{72A6EAE2-1339-4E49-8383-65958E501A7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01000" y="1211263"/>
            <a:ext cx="2197100" cy="3208337"/>
            <a:chOff x="2710" y="759"/>
            <a:chExt cx="1384" cy="2021"/>
          </a:xfrm>
        </p:grpSpPr>
        <p:sp>
          <p:nvSpPr>
            <p:cNvPr id="47121" name="Freeform 75">
              <a:extLst>
                <a:ext uri="{FF2B5EF4-FFF2-40B4-BE49-F238E27FC236}">
                  <a16:creationId xmlns:a16="http://schemas.microsoft.com/office/drawing/2014/main" id="{BEEE7823-3AF0-4284-9976-995DDA9D5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759"/>
              <a:ext cx="218" cy="291"/>
            </a:xfrm>
            <a:custGeom>
              <a:avLst/>
              <a:gdLst>
                <a:gd name="T0" fmla="*/ 293 w 180"/>
                <a:gd name="T1" fmla="*/ 290 h 225"/>
                <a:gd name="T2" fmla="*/ 114 w 180"/>
                <a:gd name="T3" fmla="*/ 477 h 225"/>
                <a:gd name="T4" fmla="*/ 27 w 180"/>
                <a:gd name="T5" fmla="*/ 210 h 225"/>
                <a:gd name="T6" fmla="*/ 206 w 180"/>
                <a:gd name="T7" fmla="*/ 22 h 225"/>
                <a:gd name="T8" fmla="*/ 293 w 180"/>
                <a:gd name="T9" fmla="*/ 290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5">
                  <a:moveTo>
                    <a:pt x="165" y="134"/>
                  </a:moveTo>
                  <a:cubicBezTo>
                    <a:pt x="151" y="192"/>
                    <a:pt x="72" y="225"/>
                    <a:pt x="64" y="220"/>
                  </a:cubicBezTo>
                  <a:cubicBezTo>
                    <a:pt x="26" y="200"/>
                    <a:pt x="0" y="155"/>
                    <a:pt x="15" y="97"/>
                  </a:cubicBezTo>
                  <a:cubicBezTo>
                    <a:pt x="29" y="39"/>
                    <a:pt x="74" y="0"/>
                    <a:pt x="116" y="10"/>
                  </a:cubicBezTo>
                  <a:cubicBezTo>
                    <a:pt x="158" y="21"/>
                    <a:pt x="180" y="76"/>
                    <a:pt x="165" y="134"/>
                  </a:cubicBezTo>
                  <a:close/>
                </a:path>
              </a:pathLst>
            </a:custGeom>
            <a:solidFill>
              <a:srgbClr val="F4A53B"/>
            </a:solidFill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2" name="Freeform 76">
              <a:extLst>
                <a:ext uri="{FF2B5EF4-FFF2-40B4-BE49-F238E27FC236}">
                  <a16:creationId xmlns:a16="http://schemas.microsoft.com/office/drawing/2014/main" id="{F9640D77-933B-40F0-90BA-AE7A60589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1072"/>
              <a:ext cx="323" cy="452"/>
            </a:xfrm>
            <a:custGeom>
              <a:avLst/>
              <a:gdLst>
                <a:gd name="T0" fmla="*/ 25 w 267"/>
                <a:gd name="T1" fmla="*/ 754 h 350"/>
                <a:gd name="T2" fmla="*/ 237 w 267"/>
                <a:gd name="T3" fmla="*/ 45 h 350"/>
                <a:gd name="T4" fmla="*/ 25 w 267"/>
                <a:gd name="T5" fmla="*/ 754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350">
                  <a:moveTo>
                    <a:pt x="14" y="350"/>
                  </a:moveTo>
                  <a:cubicBezTo>
                    <a:pt x="14" y="350"/>
                    <a:pt x="0" y="0"/>
                    <a:pt x="134" y="21"/>
                  </a:cubicBezTo>
                  <a:cubicBezTo>
                    <a:pt x="267" y="42"/>
                    <a:pt x="157" y="273"/>
                    <a:pt x="14" y="350"/>
                  </a:cubicBezTo>
                  <a:close/>
                </a:path>
              </a:pathLst>
            </a:custGeom>
            <a:solidFill>
              <a:srgbClr val="F4A53B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3" name="Freeform 77">
              <a:extLst>
                <a:ext uri="{FF2B5EF4-FFF2-40B4-BE49-F238E27FC236}">
                  <a16:creationId xmlns:a16="http://schemas.microsoft.com/office/drawing/2014/main" id="{024D693D-99C8-45CE-A973-5FE5F1FB2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065"/>
              <a:ext cx="392" cy="371"/>
            </a:xfrm>
            <a:custGeom>
              <a:avLst/>
              <a:gdLst>
                <a:gd name="T0" fmla="*/ 573 w 324"/>
                <a:gd name="T1" fmla="*/ 452 h 287"/>
                <a:gd name="T2" fmla="*/ 179 w 324"/>
                <a:gd name="T3" fmla="*/ 199 h 287"/>
                <a:gd name="T4" fmla="*/ 22 w 324"/>
                <a:gd name="T5" fmla="*/ 259 h 287"/>
                <a:gd name="T6" fmla="*/ 573 w 324"/>
                <a:gd name="T7" fmla="*/ 452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87">
                  <a:moveTo>
                    <a:pt x="324" y="210"/>
                  </a:moveTo>
                  <a:cubicBezTo>
                    <a:pt x="324" y="210"/>
                    <a:pt x="92" y="262"/>
                    <a:pt x="101" y="92"/>
                  </a:cubicBezTo>
                  <a:cubicBezTo>
                    <a:pt x="106" y="0"/>
                    <a:pt x="0" y="19"/>
                    <a:pt x="12" y="120"/>
                  </a:cubicBezTo>
                  <a:cubicBezTo>
                    <a:pt x="28" y="259"/>
                    <a:pt x="162" y="287"/>
                    <a:pt x="324" y="210"/>
                  </a:cubicBezTo>
                  <a:close/>
                </a:path>
              </a:pathLst>
            </a:custGeom>
            <a:solidFill>
              <a:srgbClr val="EFB56F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4" name="Freeform 78">
              <a:extLst>
                <a:ext uri="{FF2B5EF4-FFF2-40B4-BE49-F238E27FC236}">
                  <a16:creationId xmlns:a16="http://schemas.microsoft.com/office/drawing/2014/main" id="{A60DDEAD-4834-41ED-A18A-2A20FE29A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0" y="1232"/>
              <a:ext cx="137" cy="297"/>
            </a:xfrm>
            <a:custGeom>
              <a:avLst/>
              <a:gdLst>
                <a:gd name="T0" fmla="*/ 185 w 113"/>
                <a:gd name="T1" fmla="*/ 0 h 230"/>
                <a:gd name="T2" fmla="*/ 201 w 113"/>
                <a:gd name="T3" fmla="*/ 65 h 230"/>
                <a:gd name="T4" fmla="*/ 182 w 113"/>
                <a:gd name="T5" fmla="*/ 222 h 230"/>
                <a:gd name="T6" fmla="*/ 0 w 113"/>
                <a:gd name="T7" fmla="*/ 496 h 230"/>
                <a:gd name="T8" fmla="*/ 185 w 113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0">
                  <a:moveTo>
                    <a:pt x="104" y="0"/>
                  </a:moveTo>
                  <a:cubicBezTo>
                    <a:pt x="113" y="30"/>
                    <a:pt x="113" y="30"/>
                    <a:pt x="113" y="30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3"/>
                    <a:pt x="6" y="183"/>
                    <a:pt x="0" y="230"/>
                  </a:cubicBezTo>
                  <a:cubicBezTo>
                    <a:pt x="0" y="230"/>
                    <a:pt x="16" y="79"/>
                    <a:pt x="104" y="0"/>
                  </a:cubicBezTo>
                  <a:close/>
                </a:path>
              </a:pathLst>
            </a:custGeom>
            <a:solidFill>
              <a:srgbClr val="EF890F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5" name="Freeform 79">
              <a:extLst>
                <a:ext uri="{FF2B5EF4-FFF2-40B4-BE49-F238E27FC236}">
                  <a16:creationId xmlns:a16="http://schemas.microsoft.com/office/drawing/2014/main" id="{85FD6E90-C0D3-48A6-9D28-F82ECA76E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1537"/>
              <a:ext cx="461" cy="196"/>
            </a:xfrm>
            <a:custGeom>
              <a:avLst/>
              <a:gdLst>
                <a:gd name="T0" fmla="*/ 678 w 380"/>
                <a:gd name="T1" fmla="*/ 0 h 152"/>
                <a:gd name="T2" fmla="*/ 116 w 380"/>
                <a:gd name="T3" fmla="*/ 50 h 152"/>
                <a:gd name="T4" fmla="*/ 75 w 380"/>
                <a:gd name="T5" fmla="*/ 170 h 152"/>
                <a:gd name="T6" fmla="*/ 678 w 380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52">
                  <a:moveTo>
                    <a:pt x="380" y="0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0" y="27"/>
                    <a:pt x="42" y="79"/>
                  </a:cubicBezTo>
                  <a:cubicBezTo>
                    <a:pt x="83" y="131"/>
                    <a:pt x="239" y="152"/>
                    <a:pt x="380" y="0"/>
                  </a:cubicBezTo>
                  <a:close/>
                </a:path>
              </a:pathLst>
            </a:custGeom>
            <a:solidFill>
              <a:srgbClr val="F4A53B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6" name="Freeform 80">
              <a:extLst>
                <a:ext uri="{FF2B5EF4-FFF2-40B4-BE49-F238E27FC236}">
                  <a16:creationId xmlns:a16="http://schemas.microsoft.com/office/drawing/2014/main" id="{66E69A37-0FAC-4BCE-811F-ECA0EE24C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" y="1612"/>
              <a:ext cx="179" cy="336"/>
            </a:xfrm>
            <a:custGeom>
              <a:avLst/>
              <a:gdLst>
                <a:gd name="T0" fmla="*/ 61 w 147"/>
                <a:gd name="T1" fmla="*/ 0 h 260"/>
                <a:gd name="T2" fmla="*/ 265 w 147"/>
                <a:gd name="T3" fmla="*/ 156 h 260"/>
                <a:gd name="T4" fmla="*/ 0 w 147"/>
                <a:gd name="T5" fmla="*/ 561 h 260"/>
                <a:gd name="T6" fmla="*/ 61 w 147"/>
                <a:gd name="T7" fmla="*/ 0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60">
                  <a:moveTo>
                    <a:pt x="34" y="0"/>
                  </a:moveTo>
                  <a:cubicBezTo>
                    <a:pt x="34" y="0"/>
                    <a:pt x="48" y="72"/>
                    <a:pt x="147" y="73"/>
                  </a:cubicBezTo>
                  <a:cubicBezTo>
                    <a:pt x="147" y="73"/>
                    <a:pt x="104" y="194"/>
                    <a:pt x="0" y="260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F890F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7" name="Freeform 81">
              <a:extLst>
                <a:ext uri="{FF2B5EF4-FFF2-40B4-BE49-F238E27FC236}">
                  <a16:creationId xmlns:a16="http://schemas.microsoft.com/office/drawing/2014/main" id="{90CE3C48-3D22-4C26-A9FA-84173627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1576"/>
              <a:ext cx="151" cy="412"/>
            </a:xfrm>
            <a:custGeom>
              <a:avLst/>
              <a:gdLst>
                <a:gd name="T0" fmla="*/ 10 w 125"/>
                <a:gd name="T1" fmla="*/ 390 h 319"/>
                <a:gd name="T2" fmla="*/ 220 w 125"/>
                <a:gd name="T3" fmla="*/ 0 h 319"/>
                <a:gd name="T4" fmla="*/ 2 w 125"/>
                <a:gd name="T5" fmla="*/ 687 h 319"/>
                <a:gd name="T6" fmla="*/ 10 w 125"/>
                <a:gd name="T7" fmla="*/ 390 h 3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319">
                  <a:moveTo>
                    <a:pt x="6" y="181"/>
                  </a:moveTo>
                  <a:cubicBezTo>
                    <a:pt x="6" y="119"/>
                    <a:pt x="0" y="60"/>
                    <a:pt x="125" y="0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9"/>
                    <a:pt x="8" y="266"/>
                    <a:pt x="6" y="181"/>
                  </a:cubicBezTo>
                  <a:close/>
                </a:path>
              </a:pathLst>
            </a:custGeom>
            <a:solidFill>
              <a:srgbClr val="F4A53B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8" name="Freeform 82">
              <a:extLst>
                <a:ext uri="{FF2B5EF4-FFF2-40B4-BE49-F238E27FC236}">
                  <a16:creationId xmlns:a16="http://schemas.microsoft.com/office/drawing/2014/main" id="{63C5476B-6CE8-4FE3-9590-00F18F4F1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1" y="2000"/>
              <a:ext cx="238" cy="124"/>
            </a:xfrm>
            <a:custGeom>
              <a:avLst/>
              <a:gdLst>
                <a:gd name="T0" fmla="*/ 126 w 197"/>
                <a:gd name="T1" fmla="*/ 0 h 96"/>
                <a:gd name="T2" fmla="*/ 348 w 197"/>
                <a:gd name="T3" fmla="*/ 207 h 96"/>
                <a:gd name="T4" fmla="*/ 48 w 197"/>
                <a:gd name="T5" fmla="*/ 199 h 96"/>
                <a:gd name="T6" fmla="*/ 126 w 197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96">
                  <a:moveTo>
                    <a:pt x="71" y="0"/>
                  </a:moveTo>
                  <a:cubicBezTo>
                    <a:pt x="197" y="96"/>
                    <a:pt x="197" y="96"/>
                    <a:pt x="197" y="96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0" y="46"/>
                    <a:pt x="71" y="0"/>
                  </a:cubicBezTo>
                  <a:close/>
                </a:path>
              </a:pathLst>
            </a:custGeom>
            <a:solidFill>
              <a:srgbClr val="F4A53B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29" name="Freeform 83">
              <a:extLst>
                <a:ext uri="{FF2B5EF4-FFF2-40B4-BE49-F238E27FC236}">
                  <a16:creationId xmlns:a16="http://schemas.microsoft.com/office/drawing/2014/main" id="{BB6DBF20-29A3-4657-AFB4-62D266A2C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969"/>
              <a:ext cx="173" cy="317"/>
            </a:xfrm>
            <a:custGeom>
              <a:avLst/>
              <a:gdLst>
                <a:gd name="T0" fmla="*/ 253 w 143"/>
                <a:gd name="T1" fmla="*/ 0 h 246"/>
                <a:gd name="T2" fmla="*/ 197 w 143"/>
                <a:gd name="T3" fmla="*/ 526 h 246"/>
                <a:gd name="T4" fmla="*/ 253 w 143"/>
                <a:gd name="T5" fmla="*/ 0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46">
                  <a:moveTo>
                    <a:pt x="143" y="0"/>
                  </a:moveTo>
                  <a:cubicBezTo>
                    <a:pt x="112" y="246"/>
                    <a:pt x="112" y="246"/>
                    <a:pt x="112" y="246"/>
                  </a:cubicBezTo>
                  <a:cubicBezTo>
                    <a:pt x="112" y="246"/>
                    <a:pt x="0" y="7"/>
                    <a:pt x="143" y="0"/>
                  </a:cubicBezTo>
                  <a:close/>
                </a:path>
              </a:pathLst>
            </a:custGeom>
            <a:solidFill>
              <a:srgbClr val="EF890F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0" name="Freeform 84">
              <a:extLst>
                <a:ext uri="{FF2B5EF4-FFF2-40B4-BE49-F238E27FC236}">
                  <a16:creationId xmlns:a16="http://schemas.microsoft.com/office/drawing/2014/main" id="{27928266-3722-44A6-9C72-245697A46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2302"/>
              <a:ext cx="231" cy="111"/>
            </a:xfrm>
            <a:custGeom>
              <a:avLst/>
              <a:gdLst>
                <a:gd name="T0" fmla="*/ 108 w 191"/>
                <a:gd name="T1" fmla="*/ 0 h 86"/>
                <a:gd name="T2" fmla="*/ 337 w 191"/>
                <a:gd name="T3" fmla="*/ 185 h 86"/>
                <a:gd name="T4" fmla="*/ 22 w 191"/>
                <a:gd name="T5" fmla="*/ 185 h 86"/>
                <a:gd name="T6" fmla="*/ 108 w 19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86">
                  <a:moveTo>
                    <a:pt x="61" y="0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EF890F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31" name="Freeform 85">
              <a:extLst>
                <a:ext uri="{FF2B5EF4-FFF2-40B4-BE49-F238E27FC236}">
                  <a16:creationId xmlns:a16="http://schemas.microsoft.com/office/drawing/2014/main" id="{B8B3D445-8653-49FC-9E0E-D1D8C61F5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1726"/>
              <a:ext cx="1384" cy="1054"/>
            </a:xfrm>
            <a:custGeom>
              <a:avLst/>
              <a:gdLst>
                <a:gd name="T0" fmla="*/ 0 w 1384"/>
                <a:gd name="T1" fmla="*/ 920 h 1054"/>
                <a:gd name="T2" fmla="*/ 203 w 1384"/>
                <a:gd name="T3" fmla="*/ 920 h 1054"/>
                <a:gd name="T4" fmla="*/ 203 w 1384"/>
                <a:gd name="T5" fmla="*/ 686 h 1054"/>
                <a:gd name="T6" fmla="*/ 590 w 1384"/>
                <a:gd name="T7" fmla="*/ 686 h 1054"/>
                <a:gd name="T8" fmla="*/ 590 w 1384"/>
                <a:gd name="T9" fmla="*/ 445 h 1054"/>
                <a:gd name="T10" fmla="*/ 942 w 1384"/>
                <a:gd name="T11" fmla="*/ 445 h 1054"/>
                <a:gd name="T12" fmla="*/ 942 w 1384"/>
                <a:gd name="T13" fmla="*/ 184 h 1054"/>
                <a:gd name="T14" fmla="*/ 1275 w 1384"/>
                <a:gd name="T15" fmla="*/ 184 h 1054"/>
                <a:gd name="T16" fmla="*/ 1275 w 1384"/>
                <a:gd name="T17" fmla="*/ 0 h 1054"/>
                <a:gd name="T18" fmla="*/ 1384 w 1384"/>
                <a:gd name="T19" fmla="*/ 0 h 1054"/>
                <a:gd name="T20" fmla="*/ 1384 w 1384"/>
                <a:gd name="T21" fmla="*/ 312 h 1054"/>
                <a:gd name="T22" fmla="*/ 1052 w 1384"/>
                <a:gd name="T23" fmla="*/ 312 h 1054"/>
                <a:gd name="T24" fmla="*/ 1052 w 1384"/>
                <a:gd name="T25" fmla="*/ 568 h 1054"/>
                <a:gd name="T26" fmla="*/ 691 w 1384"/>
                <a:gd name="T27" fmla="*/ 568 h 1054"/>
                <a:gd name="T28" fmla="*/ 691 w 1384"/>
                <a:gd name="T29" fmla="*/ 803 h 1054"/>
                <a:gd name="T30" fmla="*/ 316 w 1384"/>
                <a:gd name="T31" fmla="*/ 803 h 1054"/>
                <a:gd name="T32" fmla="*/ 316 w 1384"/>
                <a:gd name="T33" fmla="*/ 1054 h 1054"/>
                <a:gd name="T34" fmla="*/ 0 w 1384"/>
                <a:gd name="T35" fmla="*/ 1054 h 1054"/>
                <a:gd name="T36" fmla="*/ 0 w 1384"/>
                <a:gd name="T37" fmla="*/ 920 h 10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84" h="1054">
                  <a:moveTo>
                    <a:pt x="0" y="920"/>
                  </a:moveTo>
                  <a:lnTo>
                    <a:pt x="203" y="920"/>
                  </a:lnTo>
                  <a:lnTo>
                    <a:pt x="203" y="686"/>
                  </a:lnTo>
                  <a:lnTo>
                    <a:pt x="590" y="686"/>
                  </a:lnTo>
                  <a:lnTo>
                    <a:pt x="590" y="445"/>
                  </a:lnTo>
                  <a:lnTo>
                    <a:pt x="942" y="445"/>
                  </a:lnTo>
                  <a:lnTo>
                    <a:pt x="942" y="184"/>
                  </a:lnTo>
                  <a:lnTo>
                    <a:pt x="1275" y="184"/>
                  </a:lnTo>
                  <a:lnTo>
                    <a:pt x="1275" y="0"/>
                  </a:lnTo>
                  <a:lnTo>
                    <a:pt x="1384" y="0"/>
                  </a:lnTo>
                  <a:lnTo>
                    <a:pt x="1384" y="312"/>
                  </a:lnTo>
                  <a:lnTo>
                    <a:pt x="1052" y="312"/>
                  </a:lnTo>
                  <a:lnTo>
                    <a:pt x="1052" y="568"/>
                  </a:lnTo>
                  <a:lnTo>
                    <a:pt x="691" y="568"/>
                  </a:lnTo>
                  <a:lnTo>
                    <a:pt x="691" y="803"/>
                  </a:lnTo>
                  <a:lnTo>
                    <a:pt x="316" y="803"/>
                  </a:lnTo>
                  <a:lnTo>
                    <a:pt x="316" y="1054"/>
                  </a:lnTo>
                  <a:lnTo>
                    <a:pt x="0" y="1054"/>
                  </a:lnTo>
                  <a:lnTo>
                    <a:pt x="0" y="920"/>
                  </a:lnTo>
                  <a:close/>
                </a:path>
              </a:pathLst>
            </a:custGeom>
            <a:solidFill>
              <a:srgbClr val="B3B0B4"/>
            </a:solidFill>
            <a:ln w="6350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98">
            <a:extLst>
              <a:ext uri="{FF2B5EF4-FFF2-40B4-BE49-F238E27FC236}">
                <a16:creationId xmlns:a16="http://schemas.microsoft.com/office/drawing/2014/main" id="{E81EBAB6-DF12-4C0E-8AC1-E6A187FCFC7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00775" y="2112963"/>
            <a:ext cx="2206625" cy="3221037"/>
            <a:chOff x="3878" y="755"/>
            <a:chExt cx="1390" cy="2029"/>
          </a:xfrm>
        </p:grpSpPr>
        <p:sp>
          <p:nvSpPr>
            <p:cNvPr id="47110" name="Freeform 87">
              <a:extLst>
                <a:ext uri="{FF2B5EF4-FFF2-40B4-BE49-F238E27FC236}">
                  <a16:creationId xmlns:a16="http://schemas.microsoft.com/office/drawing/2014/main" id="{4D3D8728-B329-4BC9-9470-9670BBF5C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755"/>
              <a:ext cx="219" cy="292"/>
            </a:xfrm>
            <a:custGeom>
              <a:avLst/>
              <a:gdLst>
                <a:gd name="T0" fmla="*/ 298 w 180"/>
                <a:gd name="T1" fmla="*/ 293 h 225"/>
                <a:gd name="T2" fmla="*/ 116 w 180"/>
                <a:gd name="T3" fmla="*/ 481 h 225"/>
                <a:gd name="T4" fmla="*/ 27 w 180"/>
                <a:gd name="T5" fmla="*/ 213 h 225"/>
                <a:gd name="T6" fmla="*/ 209 w 180"/>
                <a:gd name="T7" fmla="*/ 22 h 225"/>
                <a:gd name="T8" fmla="*/ 298 w 180"/>
                <a:gd name="T9" fmla="*/ 293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225">
                  <a:moveTo>
                    <a:pt x="165" y="134"/>
                  </a:moveTo>
                  <a:cubicBezTo>
                    <a:pt x="151" y="192"/>
                    <a:pt x="72" y="225"/>
                    <a:pt x="64" y="220"/>
                  </a:cubicBezTo>
                  <a:cubicBezTo>
                    <a:pt x="26" y="200"/>
                    <a:pt x="0" y="154"/>
                    <a:pt x="15" y="97"/>
                  </a:cubicBezTo>
                  <a:cubicBezTo>
                    <a:pt x="29" y="39"/>
                    <a:pt x="74" y="0"/>
                    <a:pt x="116" y="10"/>
                  </a:cubicBezTo>
                  <a:cubicBezTo>
                    <a:pt x="158" y="21"/>
                    <a:pt x="180" y="76"/>
                    <a:pt x="165" y="134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1" name="Freeform 88">
              <a:extLst>
                <a:ext uri="{FF2B5EF4-FFF2-40B4-BE49-F238E27FC236}">
                  <a16:creationId xmlns:a16="http://schemas.microsoft.com/office/drawing/2014/main" id="{A2C7CCB4-FA0D-4443-AEF7-999F2FC46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4" y="1069"/>
              <a:ext cx="325" cy="454"/>
            </a:xfrm>
            <a:custGeom>
              <a:avLst/>
              <a:gdLst>
                <a:gd name="T0" fmla="*/ 26 w 267"/>
                <a:gd name="T1" fmla="*/ 764 h 350"/>
                <a:gd name="T2" fmla="*/ 241 w 267"/>
                <a:gd name="T3" fmla="*/ 45 h 350"/>
                <a:gd name="T4" fmla="*/ 26 w 267"/>
                <a:gd name="T5" fmla="*/ 764 h 35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7" h="350">
                  <a:moveTo>
                    <a:pt x="14" y="350"/>
                  </a:moveTo>
                  <a:cubicBezTo>
                    <a:pt x="14" y="350"/>
                    <a:pt x="0" y="0"/>
                    <a:pt x="134" y="21"/>
                  </a:cubicBezTo>
                  <a:cubicBezTo>
                    <a:pt x="267" y="42"/>
                    <a:pt x="157" y="273"/>
                    <a:pt x="14" y="35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Freeform 89">
              <a:extLst>
                <a:ext uri="{FF2B5EF4-FFF2-40B4-BE49-F238E27FC236}">
                  <a16:creationId xmlns:a16="http://schemas.microsoft.com/office/drawing/2014/main" id="{84CC71AC-8D14-4C73-BF02-7575C65BC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063"/>
              <a:ext cx="394" cy="372"/>
            </a:xfrm>
            <a:custGeom>
              <a:avLst/>
              <a:gdLst>
                <a:gd name="T0" fmla="*/ 582 w 324"/>
                <a:gd name="T1" fmla="*/ 458 h 287"/>
                <a:gd name="T2" fmla="*/ 182 w 324"/>
                <a:gd name="T3" fmla="*/ 200 h 287"/>
                <a:gd name="T4" fmla="*/ 22 w 324"/>
                <a:gd name="T5" fmla="*/ 262 h 287"/>
                <a:gd name="T6" fmla="*/ 582 w 324"/>
                <a:gd name="T7" fmla="*/ 458 h 28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4" h="287">
                  <a:moveTo>
                    <a:pt x="324" y="210"/>
                  </a:moveTo>
                  <a:cubicBezTo>
                    <a:pt x="324" y="210"/>
                    <a:pt x="92" y="262"/>
                    <a:pt x="101" y="92"/>
                  </a:cubicBezTo>
                  <a:cubicBezTo>
                    <a:pt x="106" y="0"/>
                    <a:pt x="0" y="19"/>
                    <a:pt x="12" y="120"/>
                  </a:cubicBezTo>
                  <a:cubicBezTo>
                    <a:pt x="28" y="259"/>
                    <a:pt x="162" y="287"/>
                    <a:pt x="324" y="210"/>
                  </a:cubicBezTo>
                  <a:close/>
                </a:path>
              </a:pathLst>
            </a:custGeom>
            <a:solidFill>
              <a:srgbClr val="EFB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0">
              <a:extLst>
                <a:ext uri="{FF2B5EF4-FFF2-40B4-BE49-F238E27FC236}">
                  <a16:creationId xmlns:a16="http://schemas.microsoft.com/office/drawing/2014/main" id="{F38D351F-5FC0-498B-B7C7-64F9E8201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0" y="1230"/>
              <a:ext cx="137" cy="298"/>
            </a:xfrm>
            <a:custGeom>
              <a:avLst/>
              <a:gdLst>
                <a:gd name="T0" fmla="*/ 185 w 113"/>
                <a:gd name="T1" fmla="*/ 0 h 230"/>
                <a:gd name="T2" fmla="*/ 201 w 113"/>
                <a:gd name="T3" fmla="*/ 66 h 230"/>
                <a:gd name="T4" fmla="*/ 182 w 113"/>
                <a:gd name="T5" fmla="*/ 223 h 230"/>
                <a:gd name="T6" fmla="*/ 0 w 113"/>
                <a:gd name="T7" fmla="*/ 500 h 230"/>
                <a:gd name="T8" fmla="*/ 185 w 113"/>
                <a:gd name="T9" fmla="*/ 0 h 2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0">
                  <a:moveTo>
                    <a:pt x="104" y="0"/>
                  </a:moveTo>
                  <a:cubicBezTo>
                    <a:pt x="113" y="30"/>
                    <a:pt x="113" y="30"/>
                    <a:pt x="113" y="30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3"/>
                    <a:pt x="6" y="183"/>
                    <a:pt x="0" y="230"/>
                  </a:cubicBezTo>
                  <a:cubicBezTo>
                    <a:pt x="0" y="230"/>
                    <a:pt x="16" y="79"/>
                    <a:pt x="104" y="0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Freeform 91">
              <a:extLst>
                <a:ext uri="{FF2B5EF4-FFF2-40B4-BE49-F238E27FC236}">
                  <a16:creationId xmlns:a16="http://schemas.microsoft.com/office/drawing/2014/main" id="{20E5BF94-8DBA-4135-94C7-9D829CAE0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536"/>
              <a:ext cx="462" cy="197"/>
            </a:xfrm>
            <a:custGeom>
              <a:avLst/>
              <a:gdLst>
                <a:gd name="T0" fmla="*/ 683 w 380"/>
                <a:gd name="T1" fmla="*/ 0 h 152"/>
                <a:gd name="T2" fmla="*/ 117 w 380"/>
                <a:gd name="T3" fmla="*/ 51 h 152"/>
                <a:gd name="T4" fmla="*/ 75 w 380"/>
                <a:gd name="T5" fmla="*/ 171 h 152"/>
                <a:gd name="T6" fmla="*/ 683 w 380"/>
                <a:gd name="T7" fmla="*/ 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0" h="152">
                  <a:moveTo>
                    <a:pt x="380" y="0"/>
                  </a:move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0" y="27"/>
                    <a:pt x="42" y="79"/>
                  </a:cubicBezTo>
                  <a:cubicBezTo>
                    <a:pt x="83" y="131"/>
                    <a:pt x="239" y="152"/>
                    <a:pt x="380" y="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Freeform 92">
              <a:extLst>
                <a:ext uri="{FF2B5EF4-FFF2-40B4-BE49-F238E27FC236}">
                  <a16:creationId xmlns:a16="http://schemas.microsoft.com/office/drawing/2014/main" id="{6BA0B564-7A48-4DEF-BD01-6547E5AB2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610"/>
              <a:ext cx="179" cy="339"/>
            </a:xfrm>
            <a:custGeom>
              <a:avLst/>
              <a:gdLst>
                <a:gd name="T0" fmla="*/ 61 w 147"/>
                <a:gd name="T1" fmla="*/ 0 h 261"/>
                <a:gd name="T2" fmla="*/ 265 w 147"/>
                <a:gd name="T3" fmla="*/ 162 h 261"/>
                <a:gd name="T4" fmla="*/ 0 w 147"/>
                <a:gd name="T5" fmla="*/ 571 h 261"/>
                <a:gd name="T6" fmla="*/ 61 w 147"/>
                <a:gd name="T7" fmla="*/ 0 h 2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7" h="261">
                  <a:moveTo>
                    <a:pt x="34" y="0"/>
                  </a:moveTo>
                  <a:cubicBezTo>
                    <a:pt x="34" y="0"/>
                    <a:pt x="48" y="73"/>
                    <a:pt x="147" y="74"/>
                  </a:cubicBezTo>
                  <a:cubicBezTo>
                    <a:pt x="147" y="74"/>
                    <a:pt x="104" y="195"/>
                    <a:pt x="0" y="26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6" name="Freeform 93">
              <a:extLst>
                <a:ext uri="{FF2B5EF4-FFF2-40B4-BE49-F238E27FC236}">
                  <a16:creationId xmlns:a16="http://schemas.microsoft.com/office/drawing/2014/main" id="{90850784-71AA-4291-845B-05152E9C4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575"/>
              <a:ext cx="152" cy="414"/>
            </a:xfrm>
            <a:custGeom>
              <a:avLst/>
              <a:gdLst>
                <a:gd name="T0" fmla="*/ 11 w 125"/>
                <a:gd name="T1" fmla="*/ 396 h 319"/>
                <a:gd name="T2" fmla="*/ 225 w 125"/>
                <a:gd name="T3" fmla="*/ 0 h 319"/>
                <a:gd name="T4" fmla="*/ 2 w 125"/>
                <a:gd name="T5" fmla="*/ 697 h 319"/>
                <a:gd name="T6" fmla="*/ 11 w 125"/>
                <a:gd name="T7" fmla="*/ 396 h 3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5" h="319">
                  <a:moveTo>
                    <a:pt x="6" y="181"/>
                  </a:moveTo>
                  <a:cubicBezTo>
                    <a:pt x="6" y="119"/>
                    <a:pt x="0" y="60"/>
                    <a:pt x="125" y="0"/>
                  </a:cubicBezTo>
                  <a:cubicBezTo>
                    <a:pt x="2" y="319"/>
                    <a:pt x="2" y="319"/>
                    <a:pt x="2" y="319"/>
                  </a:cubicBezTo>
                  <a:cubicBezTo>
                    <a:pt x="2" y="319"/>
                    <a:pt x="8" y="266"/>
                    <a:pt x="6" y="181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7" name="Freeform 94">
              <a:extLst>
                <a:ext uri="{FF2B5EF4-FFF2-40B4-BE49-F238E27FC236}">
                  <a16:creationId xmlns:a16="http://schemas.microsoft.com/office/drawing/2014/main" id="{9D5CDC24-21E9-481D-93F1-CA0086776F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000"/>
              <a:ext cx="240" cy="125"/>
            </a:xfrm>
            <a:custGeom>
              <a:avLst/>
              <a:gdLst>
                <a:gd name="T0" fmla="*/ 128 w 197"/>
                <a:gd name="T1" fmla="*/ 0 h 96"/>
                <a:gd name="T2" fmla="*/ 356 w 197"/>
                <a:gd name="T3" fmla="*/ 212 h 96"/>
                <a:gd name="T4" fmla="*/ 49 w 197"/>
                <a:gd name="T5" fmla="*/ 203 h 96"/>
                <a:gd name="T6" fmla="*/ 128 w 197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7" h="96">
                  <a:moveTo>
                    <a:pt x="71" y="0"/>
                  </a:moveTo>
                  <a:cubicBezTo>
                    <a:pt x="197" y="96"/>
                    <a:pt x="197" y="96"/>
                    <a:pt x="197" y="96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0" y="46"/>
                    <a:pt x="71" y="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8" name="Freeform 95">
              <a:extLst>
                <a:ext uri="{FF2B5EF4-FFF2-40B4-BE49-F238E27FC236}">
                  <a16:creationId xmlns:a16="http://schemas.microsoft.com/office/drawing/2014/main" id="{938D4360-EB63-4A56-8BE9-B95F6AC0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969"/>
              <a:ext cx="174" cy="319"/>
            </a:xfrm>
            <a:custGeom>
              <a:avLst/>
              <a:gdLst>
                <a:gd name="T0" fmla="*/ 258 w 143"/>
                <a:gd name="T1" fmla="*/ 0 h 246"/>
                <a:gd name="T2" fmla="*/ 201 w 143"/>
                <a:gd name="T3" fmla="*/ 537 h 246"/>
                <a:gd name="T4" fmla="*/ 258 w 143"/>
                <a:gd name="T5" fmla="*/ 0 h 2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46">
                  <a:moveTo>
                    <a:pt x="143" y="0"/>
                  </a:moveTo>
                  <a:cubicBezTo>
                    <a:pt x="112" y="246"/>
                    <a:pt x="112" y="246"/>
                    <a:pt x="112" y="246"/>
                  </a:cubicBezTo>
                  <a:cubicBezTo>
                    <a:pt x="112" y="246"/>
                    <a:pt x="0" y="7"/>
                    <a:pt x="143" y="0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9" name="Freeform 96">
              <a:extLst>
                <a:ext uri="{FF2B5EF4-FFF2-40B4-BE49-F238E27FC236}">
                  <a16:creationId xmlns:a16="http://schemas.microsoft.com/office/drawing/2014/main" id="{19D55F91-9EED-4D5C-B5CD-B0A8EC958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04"/>
              <a:ext cx="233" cy="112"/>
            </a:xfrm>
            <a:custGeom>
              <a:avLst/>
              <a:gdLst>
                <a:gd name="T0" fmla="*/ 110 w 191"/>
                <a:gd name="T1" fmla="*/ 0 h 86"/>
                <a:gd name="T2" fmla="*/ 346 w 191"/>
                <a:gd name="T3" fmla="*/ 190 h 86"/>
                <a:gd name="T4" fmla="*/ 22 w 191"/>
                <a:gd name="T5" fmla="*/ 190 h 86"/>
                <a:gd name="T6" fmla="*/ 110 w 19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1" h="86">
                  <a:moveTo>
                    <a:pt x="61" y="0"/>
                  </a:moveTo>
                  <a:cubicBezTo>
                    <a:pt x="191" y="86"/>
                    <a:pt x="191" y="86"/>
                    <a:pt x="191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0" y="7"/>
                    <a:pt x="61" y="0"/>
                  </a:cubicBezTo>
                  <a:close/>
                </a:path>
              </a:pathLst>
            </a:custGeom>
            <a:solidFill>
              <a:srgbClr val="EF8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20" name="Freeform 97">
              <a:extLst>
                <a:ext uri="{FF2B5EF4-FFF2-40B4-BE49-F238E27FC236}">
                  <a16:creationId xmlns:a16="http://schemas.microsoft.com/office/drawing/2014/main" id="{7027E5DE-B85B-4F93-A042-744BDCE6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725"/>
              <a:ext cx="1390" cy="1059"/>
            </a:xfrm>
            <a:custGeom>
              <a:avLst/>
              <a:gdLst>
                <a:gd name="T0" fmla="*/ 0 w 1390"/>
                <a:gd name="T1" fmla="*/ 924 h 1059"/>
                <a:gd name="T2" fmla="*/ 204 w 1390"/>
                <a:gd name="T3" fmla="*/ 924 h 1059"/>
                <a:gd name="T4" fmla="*/ 204 w 1390"/>
                <a:gd name="T5" fmla="*/ 689 h 1059"/>
                <a:gd name="T6" fmla="*/ 592 w 1390"/>
                <a:gd name="T7" fmla="*/ 689 h 1059"/>
                <a:gd name="T8" fmla="*/ 592 w 1390"/>
                <a:gd name="T9" fmla="*/ 448 h 1059"/>
                <a:gd name="T10" fmla="*/ 946 w 1390"/>
                <a:gd name="T11" fmla="*/ 448 h 1059"/>
                <a:gd name="T12" fmla="*/ 946 w 1390"/>
                <a:gd name="T13" fmla="*/ 186 h 1059"/>
                <a:gd name="T14" fmla="*/ 1280 w 1390"/>
                <a:gd name="T15" fmla="*/ 186 h 1059"/>
                <a:gd name="T16" fmla="*/ 1280 w 1390"/>
                <a:gd name="T17" fmla="*/ 0 h 1059"/>
                <a:gd name="T18" fmla="*/ 1390 w 1390"/>
                <a:gd name="T19" fmla="*/ 0 h 1059"/>
                <a:gd name="T20" fmla="*/ 1390 w 1390"/>
                <a:gd name="T21" fmla="*/ 314 h 1059"/>
                <a:gd name="T22" fmla="*/ 1057 w 1390"/>
                <a:gd name="T23" fmla="*/ 314 h 1059"/>
                <a:gd name="T24" fmla="*/ 1057 w 1390"/>
                <a:gd name="T25" fmla="*/ 571 h 1059"/>
                <a:gd name="T26" fmla="*/ 694 w 1390"/>
                <a:gd name="T27" fmla="*/ 571 h 1059"/>
                <a:gd name="T28" fmla="*/ 694 w 1390"/>
                <a:gd name="T29" fmla="*/ 807 h 1059"/>
                <a:gd name="T30" fmla="*/ 317 w 1390"/>
                <a:gd name="T31" fmla="*/ 807 h 1059"/>
                <a:gd name="T32" fmla="*/ 317 w 1390"/>
                <a:gd name="T33" fmla="*/ 1059 h 1059"/>
                <a:gd name="T34" fmla="*/ 0 w 1390"/>
                <a:gd name="T35" fmla="*/ 1059 h 1059"/>
                <a:gd name="T36" fmla="*/ 0 w 1390"/>
                <a:gd name="T37" fmla="*/ 924 h 105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390" h="1059">
                  <a:moveTo>
                    <a:pt x="0" y="924"/>
                  </a:moveTo>
                  <a:lnTo>
                    <a:pt x="204" y="924"/>
                  </a:lnTo>
                  <a:lnTo>
                    <a:pt x="204" y="689"/>
                  </a:lnTo>
                  <a:lnTo>
                    <a:pt x="592" y="689"/>
                  </a:lnTo>
                  <a:lnTo>
                    <a:pt x="592" y="448"/>
                  </a:lnTo>
                  <a:lnTo>
                    <a:pt x="946" y="448"/>
                  </a:lnTo>
                  <a:lnTo>
                    <a:pt x="946" y="186"/>
                  </a:lnTo>
                  <a:lnTo>
                    <a:pt x="1280" y="186"/>
                  </a:lnTo>
                  <a:lnTo>
                    <a:pt x="1280" y="0"/>
                  </a:lnTo>
                  <a:lnTo>
                    <a:pt x="1390" y="0"/>
                  </a:lnTo>
                  <a:lnTo>
                    <a:pt x="1390" y="314"/>
                  </a:lnTo>
                  <a:lnTo>
                    <a:pt x="1057" y="314"/>
                  </a:lnTo>
                  <a:lnTo>
                    <a:pt x="1057" y="571"/>
                  </a:lnTo>
                  <a:lnTo>
                    <a:pt x="694" y="571"/>
                  </a:lnTo>
                  <a:lnTo>
                    <a:pt x="694" y="807"/>
                  </a:lnTo>
                  <a:lnTo>
                    <a:pt x="317" y="807"/>
                  </a:lnTo>
                  <a:lnTo>
                    <a:pt x="317" y="1059"/>
                  </a:lnTo>
                  <a:lnTo>
                    <a:pt x="0" y="1059"/>
                  </a:lnTo>
                  <a:lnTo>
                    <a:pt x="0" y="924"/>
                  </a:ln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B32479C9-1FA3-45D1-BFDD-BCB6C6E346E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Pictograms (3)</a:t>
            </a:r>
          </a:p>
        </p:txBody>
      </p:sp>
      <p:grpSp>
        <p:nvGrpSpPr>
          <p:cNvPr id="48130" name="Group 58">
            <a:extLst>
              <a:ext uri="{FF2B5EF4-FFF2-40B4-BE49-F238E27FC236}">
                <a16:creationId xmlns:a16="http://schemas.microsoft.com/office/drawing/2014/main" id="{1198A75E-6B9F-48ED-84D2-96545AD6AF90}"/>
              </a:ext>
            </a:extLst>
          </p:cNvPr>
          <p:cNvGrpSpPr>
            <a:grpSpLocks/>
          </p:cNvGrpSpPr>
          <p:nvPr/>
        </p:nvGrpSpPr>
        <p:grpSpPr bwMode="auto">
          <a:xfrm>
            <a:off x="4035425" y="2133600"/>
            <a:ext cx="1993900" cy="2895600"/>
            <a:chOff x="532" y="907"/>
            <a:chExt cx="997" cy="1448"/>
          </a:xfrm>
        </p:grpSpPr>
        <p:sp>
          <p:nvSpPr>
            <p:cNvPr id="48155" name="Freeform 51">
              <a:extLst>
                <a:ext uri="{FF2B5EF4-FFF2-40B4-BE49-F238E27FC236}">
                  <a16:creationId xmlns:a16="http://schemas.microsoft.com/office/drawing/2014/main" id="{14E72288-BB65-466C-A8A4-876F9E72A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907"/>
              <a:ext cx="214" cy="294"/>
            </a:xfrm>
            <a:custGeom>
              <a:avLst/>
              <a:gdLst>
                <a:gd name="T0" fmla="*/ 318 w 171"/>
                <a:gd name="T1" fmla="*/ 237 h 221"/>
                <a:gd name="T2" fmla="*/ 200 w 171"/>
                <a:gd name="T3" fmla="*/ 519 h 221"/>
                <a:gd name="T4" fmla="*/ 18 w 171"/>
                <a:gd name="T5" fmla="*/ 294 h 221"/>
                <a:gd name="T6" fmla="*/ 135 w 171"/>
                <a:gd name="T7" fmla="*/ 15 h 221"/>
                <a:gd name="T8" fmla="*/ 318 w 171"/>
                <a:gd name="T9" fmla="*/ 237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1">
                  <a:moveTo>
                    <a:pt x="162" y="101"/>
                  </a:moveTo>
                  <a:cubicBezTo>
                    <a:pt x="171" y="160"/>
                    <a:pt x="112" y="221"/>
                    <a:pt x="102" y="220"/>
                  </a:cubicBezTo>
                  <a:cubicBezTo>
                    <a:pt x="59" y="216"/>
                    <a:pt x="18" y="184"/>
                    <a:pt x="9" y="125"/>
                  </a:cubicBezTo>
                  <a:cubicBezTo>
                    <a:pt x="0" y="66"/>
                    <a:pt x="27" y="13"/>
                    <a:pt x="69" y="6"/>
                  </a:cubicBezTo>
                  <a:cubicBezTo>
                    <a:pt x="112" y="0"/>
                    <a:pt x="153" y="42"/>
                    <a:pt x="162" y="101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6" name="Freeform 52">
              <a:extLst>
                <a:ext uri="{FF2B5EF4-FFF2-40B4-BE49-F238E27FC236}">
                  <a16:creationId xmlns:a16="http://schemas.microsoft.com/office/drawing/2014/main" id="{B2D2E61A-1070-4170-973C-B178E758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097"/>
              <a:ext cx="387" cy="562"/>
            </a:xfrm>
            <a:custGeom>
              <a:avLst/>
              <a:gdLst>
                <a:gd name="T0" fmla="*/ 101 w 310"/>
                <a:gd name="T1" fmla="*/ 1001 h 421"/>
                <a:gd name="T2" fmla="*/ 391 w 310"/>
                <a:gd name="T3" fmla="*/ 206 h 421"/>
                <a:gd name="T4" fmla="*/ 101 w 310"/>
                <a:gd name="T5" fmla="*/ 1001 h 4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421">
                  <a:moveTo>
                    <a:pt x="52" y="421"/>
                  </a:moveTo>
                  <a:cubicBezTo>
                    <a:pt x="52" y="421"/>
                    <a:pt x="310" y="168"/>
                    <a:pt x="201" y="86"/>
                  </a:cubicBezTo>
                  <a:cubicBezTo>
                    <a:pt x="85" y="0"/>
                    <a:pt x="0" y="263"/>
                    <a:pt x="52" y="421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7" name="Freeform 53">
              <a:extLst>
                <a:ext uri="{FF2B5EF4-FFF2-40B4-BE49-F238E27FC236}">
                  <a16:creationId xmlns:a16="http://schemas.microsoft.com/office/drawing/2014/main" id="{D40D7C4E-D10F-4627-A817-45CB8B5A7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173"/>
              <a:ext cx="346" cy="522"/>
            </a:xfrm>
            <a:custGeom>
              <a:avLst/>
              <a:gdLst>
                <a:gd name="T0" fmla="*/ 540 w 277"/>
                <a:gd name="T1" fmla="*/ 931 h 391"/>
                <a:gd name="T2" fmla="*/ 182 w 277"/>
                <a:gd name="T3" fmla="*/ 270 h 391"/>
                <a:gd name="T4" fmla="*/ 9 w 277"/>
                <a:gd name="T5" fmla="*/ 240 h 391"/>
                <a:gd name="T6" fmla="*/ 540 w 277"/>
                <a:gd name="T7" fmla="*/ 931 h 3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91">
                  <a:moveTo>
                    <a:pt x="277" y="391"/>
                  </a:moveTo>
                  <a:cubicBezTo>
                    <a:pt x="277" y="391"/>
                    <a:pt x="97" y="276"/>
                    <a:pt x="94" y="113"/>
                  </a:cubicBezTo>
                  <a:cubicBezTo>
                    <a:pt x="92" y="21"/>
                    <a:pt x="11" y="0"/>
                    <a:pt x="5" y="101"/>
                  </a:cubicBezTo>
                  <a:cubicBezTo>
                    <a:pt x="0" y="201"/>
                    <a:pt x="133" y="378"/>
                    <a:pt x="277" y="391"/>
                  </a:cubicBezTo>
                  <a:close/>
                </a:path>
              </a:pathLst>
            </a:custGeom>
            <a:solidFill>
              <a:srgbClr val="9E49A1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8" name="Freeform 54">
              <a:extLst>
                <a:ext uri="{FF2B5EF4-FFF2-40B4-BE49-F238E27FC236}">
                  <a16:creationId xmlns:a16="http://schemas.microsoft.com/office/drawing/2014/main" id="{63549202-498E-4112-9AB0-EC85A5F93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568"/>
              <a:ext cx="510" cy="248"/>
            </a:xfrm>
            <a:custGeom>
              <a:avLst/>
              <a:gdLst>
                <a:gd name="T0" fmla="*/ 130 w 408"/>
                <a:gd name="T1" fmla="*/ 433 h 186"/>
                <a:gd name="T2" fmla="*/ 399 w 408"/>
                <a:gd name="T3" fmla="*/ 441 h 186"/>
                <a:gd name="T4" fmla="*/ 798 w 408"/>
                <a:gd name="T5" fmla="*/ 407 h 186"/>
                <a:gd name="T6" fmla="*/ 174 w 408"/>
                <a:gd name="T7" fmla="*/ 144 h 186"/>
                <a:gd name="T8" fmla="*/ 130 w 408"/>
                <a:gd name="T9" fmla="*/ 433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86">
                  <a:moveTo>
                    <a:pt x="66" y="183"/>
                  </a:move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336" y="121"/>
                    <a:pt x="408" y="172"/>
                  </a:cubicBezTo>
                  <a:cubicBezTo>
                    <a:pt x="408" y="172"/>
                    <a:pt x="276" y="0"/>
                    <a:pt x="89" y="61"/>
                  </a:cubicBezTo>
                  <a:cubicBezTo>
                    <a:pt x="0" y="90"/>
                    <a:pt x="66" y="183"/>
                    <a:pt x="66" y="183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59" name="Freeform 55">
              <a:extLst>
                <a:ext uri="{FF2B5EF4-FFF2-40B4-BE49-F238E27FC236}">
                  <a16:creationId xmlns:a16="http://schemas.microsoft.com/office/drawing/2014/main" id="{DA1AA78A-6841-417D-B876-B268ED923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805"/>
              <a:ext cx="214" cy="411"/>
            </a:xfrm>
            <a:custGeom>
              <a:avLst/>
              <a:gdLst>
                <a:gd name="T0" fmla="*/ 124 w 171"/>
                <a:gd name="T1" fmla="*/ 28 h 308"/>
                <a:gd name="T2" fmla="*/ 335 w 171"/>
                <a:gd name="T3" fmla="*/ 731 h 308"/>
                <a:gd name="T4" fmla="*/ 18 w 171"/>
                <a:gd name="T5" fmla="*/ 255 h 308"/>
                <a:gd name="T6" fmla="*/ 124 w 171"/>
                <a:gd name="T7" fmla="*/ 28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308">
                  <a:moveTo>
                    <a:pt x="63" y="12"/>
                  </a:move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0" y="215"/>
                    <a:pt x="9" y="107"/>
                  </a:cubicBezTo>
                  <a:cubicBezTo>
                    <a:pt x="17" y="0"/>
                    <a:pt x="63" y="12"/>
                    <a:pt x="63" y="12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0" name="Freeform 56">
              <a:extLst>
                <a:ext uri="{FF2B5EF4-FFF2-40B4-BE49-F238E27FC236}">
                  <a16:creationId xmlns:a16="http://schemas.microsoft.com/office/drawing/2014/main" id="{D1CBC627-DDAB-472A-A41F-8172A6964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239"/>
              <a:ext cx="276" cy="114"/>
            </a:xfrm>
            <a:custGeom>
              <a:avLst/>
              <a:gdLst>
                <a:gd name="T0" fmla="*/ 102 w 221"/>
                <a:gd name="T1" fmla="*/ 0 h 86"/>
                <a:gd name="T2" fmla="*/ 431 w 221"/>
                <a:gd name="T3" fmla="*/ 200 h 86"/>
                <a:gd name="T4" fmla="*/ 30 w 221"/>
                <a:gd name="T5" fmla="*/ 200 h 86"/>
                <a:gd name="T6" fmla="*/ 102 w 22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86">
                  <a:moveTo>
                    <a:pt x="53" y="0"/>
                  </a:moveTo>
                  <a:cubicBezTo>
                    <a:pt x="221" y="86"/>
                    <a:pt x="221" y="86"/>
                    <a:pt x="221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811788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1" name="Freeform 57">
              <a:extLst>
                <a:ext uri="{FF2B5EF4-FFF2-40B4-BE49-F238E27FC236}">
                  <a16:creationId xmlns:a16="http://schemas.microsoft.com/office/drawing/2014/main" id="{1D8DCAB4-C30E-4DFC-B613-ABBEA1C12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" y="1348"/>
              <a:ext cx="525" cy="1007"/>
            </a:xfrm>
            <a:custGeom>
              <a:avLst/>
              <a:gdLst>
                <a:gd name="T0" fmla="*/ 0 w 420"/>
                <a:gd name="T1" fmla="*/ 0 h 755"/>
                <a:gd name="T2" fmla="*/ 0 w 420"/>
                <a:gd name="T3" fmla="*/ 1791 h 755"/>
                <a:gd name="T4" fmla="*/ 194 w 420"/>
                <a:gd name="T5" fmla="*/ 1791 h 755"/>
                <a:gd name="T6" fmla="*/ 194 w 420"/>
                <a:gd name="T7" fmla="*/ 1088 h 755"/>
                <a:gd name="T8" fmla="*/ 648 w 420"/>
                <a:gd name="T9" fmla="*/ 1088 h 755"/>
                <a:gd name="T10" fmla="*/ 648 w 420"/>
                <a:gd name="T11" fmla="*/ 1785 h 755"/>
                <a:gd name="T12" fmla="*/ 820 w 420"/>
                <a:gd name="T13" fmla="*/ 1785 h 755"/>
                <a:gd name="T14" fmla="*/ 820 w 420"/>
                <a:gd name="T15" fmla="*/ 870 h 755"/>
                <a:gd name="T16" fmla="*/ 270 w 420"/>
                <a:gd name="T17" fmla="*/ 870 h 755"/>
                <a:gd name="T18" fmla="*/ 0 w 420"/>
                <a:gd name="T19" fmla="*/ 0 h 7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0" h="755">
                  <a:moveTo>
                    <a:pt x="0" y="0"/>
                  </a:moveTo>
                  <a:cubicBezTo>
                    <a:pt x="0" y="755"/>
                    <a:pt x="0" y="755"/>
                    <a:pt x="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459"/>
                    <a:pt x="99" y="459"/>
                    <a:pt x="99" y="459"/>
                  </a:cubicBezTo>
                  <a:cubicBezTo>
                    <a:pt x="331" y="459"/>
                    <a:pt x="331" y="459"/>
                    <a:pt x="331" y="459"/>
                  </a:cubicBezTo>
                  <a:cubicBezTo>
                    <a:pt x="331" y="752"/>
                    <a:pt x="331" y="752"/>
                    <a:pt x="331" y="752"/>
                  </a:cubicBezTo>
                  <a:cubicBezTo>
                    <a:pt x="420" y="752"/>
                    <a:pt x="420" y="752"/>
                    <a:pt x="420" y="752"/>
                  </a:cubicBezTo>
                  <a:cubicBezTo>
                    <a:pt x="420" y="367"/>
                    <a:pt x="420" y="367"/>
                    <a:pt x="420" y="367"/>
                  </a:cubicBezTo>
                  <a:cubicBezTo>
                    <a:pt x="138" y="367"/>
                    <a:pt x="138" y="367"/>
                    <a:pt x="138" y="367"/>
                  </a:cubicBezTo>
                  <a:cubicBezTo>
                    <a:pt x="138" y="367"/>
                    <a:pt x="113" y="82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1" name="Group 73">
            <a:extLst>
              <a:ext uri="{FF2B5EF4-FFF2-40B4-BE49-F238E27FC236}">
                <a16:creationId xmlns:a16="http://schemas.microsoft.com/office/drawing/2014/main" id="{31856300-7501-4AE9-938A-E51017C94F2E}"/>
              </a:ext>
            </a:extLst>
          </p:cNvPr>
          <p:cNvGrpSpPr>
            <a:grpSpLocks/>
          </p:cNvGrpSpPr>
          <p:nvPr/>
        </p:nvGrpSpPr>
        <p:grpSpPr bwMode="auto">
          <a:xfrm>
            <a:off x="8229600" y="2133600"/>
            <a:ext cx="1995488" cy="2895600"/>
            <a:chOff x="1538" y="1717"/>
            <a:chExt cx="1230" cy="1785"/>
          </a:xfrm>
        </p:grpSpPr>
        <p:sp>
          <p:nvSpPr>
            <p:cNvPr id="48148" name="Freeform 66">
              <a:extLst>
                <a:ext uri="{FF2B5EF4-FFF2-40B4-BE49-F238E27FC236}">
                  <a16:creationId xmlns:a16="http://schemas.microsoft.com/office/drawing/2014/main" id="{66D11294-C55E-4240-8BA8-FC90AF223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4" y="1717"/>
              <a:ext cx="263" cy="363"/>
            </a:xfrm>
            <a:custGeom>
              <a:avLst/>
              <a:gdLst>
                <a:gd name="T0" fmla="*/ 589 w 171"/>
                <a:gd name="T1" fmla="*/ 448 h 221"/>
                <a:gd name="T2" fmla="*/ 371 w 171"/>
                <a:gd name="T3" fmla="*/ 974 h 221"/>
                <a:gd name="T4" fmla="*/ 34 w 171"/>
                <a:gd name="T5" fmla="*/ 554 h 221"/>
                <a:gd name="T6" fmla="*/ 251 w 171"/>
                <a:gd name="T7" fmla="*/ 26 h 221"/>
                <a:gd name="T8" fmla="*/ 589 w 171"/>
                <a:gd name="T9" fmla="*/ 44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1">
                  <a:moveTo>
                    <a:pt x="162" y="101"/>
                  </a:moveTo>
                  <a:cubicBezTo>
                    <a:pt x="171" y="160"/>
                    <a:pt x="111" y="221"/>
                    <a:pt x="102" y="220"/>
                  </a:cubicBezTo>
                  <a:cubicBezTo>
                    <a:pt x="59" y="216"/>
                    <a:pt x="18" y="184"/>
                    <a:pt x="9" y="125"/>
                  </a:cubicBezTo>
                  <a:cubicBezTo>
                    <a:pt x="0" y="66"/>
                    <a:pt x="27" y="13"/>
                    <a:pt x="69" y="6"/>
                  </a:cubicBezTo>
                  <a:cubicBezTo>
                    <a:pt x="111" y="0"/>
                    <a:pt x="153" y="42"/>
                    <a:pt x="162" y="101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67">
              <a:extLst>
                <a:ext uri="{FF2B5EF4-FFF2-40B4-BE49-F238E27FC236}">
                  <a16:creationId xmlns:a16="http://schemas.microsoft.com/office/drawing/2014/main" id="{DCC4DEDF-BEFC-402A-BFD2-F2AE95715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7" y="1952"/>
              <a:ext cx="478" cy="692"/>
            </a:xfrm>
            <a:custGeom>
              <a:avLst/>
              <a:gdLst>
                <a:gd name="T0" fmla="*/ 188 w 310"/>
                <a:gd name="T1" fmla="*/ 1869 h 421"/>
                <a:gd name="T2" fmla="*/ 737 w 310"/>
                <a:gd name="T3" fmla="*/ 381 h 421"/>
                <a:gd name="T4" fmla="*/ 188 w 310"/>
                <a:gd name="T5" fmla="*/ 1869 h 4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421">
                  <a:moveTo>
                    <a:pt x="51" y="421"/>
                  </a:moveTo>
                  <a:cubicBezTo>
                    <a:pt x="51" y="421"/>
                    <a:pt x="310" y="168"/>
                    <a:pt x="201" y="86"/>
                  </a:cubicBezTo>
                  <a:cubicBezTo>
                    <a:pt x="84" y="0"/>
                    <a:pt x="0" y="263"/>
                    <a:pt x="51" y="421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68">
              <a:extLst>
                <a:ext uri="{FF2B5EF4-FFF2-40B4-BE49-F238E27FC236}">
                  <a16:creationId xmlns:a16="http://schemas.microsoft.com/office/drawing/2014/main" id="{89523166-0F79-4908-9E2F-B578E56B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045"/>
              <a:ext cx="428" cy="643"/>
            </a:xfrm>
            <a:custGeom>
              <a:avLst/>
              <a:gdLst>
                <a:gd name="T0" fmla="*/ 1015 w 278"/>
                <a:gd name="T1" fmla="*/ 1738 h 391"/>
                <a:gd name="T2" fmla="*/ 346 w 278"/>
                <a:gd name="T3" fmla="*/ 503 h 391"/>
                <a:gd name="T4" fmla="*/ 22 w 278"/>
                <a:gd name="T5" fmla="*/ 449 h 391"/>
                <a:gd name="T6" fmla="*/ 1015 w 278"/>
                <a:gd name="T7" fmla="*/ 1738 h 3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391">
                  <a:moveTo>
                    <a:pt x="278" y="391"/>
                  </a:moveTo>
                  <a:cubicBezTo>
                    <a:pt x="278" y="391"/>
                    <a:pt x="98" y="276"/>
                    <a:pt x="95" y="113"/>
                  </a:cubicBezTo>
                  <a:cubicBezTo>
                    <a:pt x="93" y="21"/>
                    <a:pt x="12" y="0"/>
                    <a:pt x="6" y="101"/>
                  </a:cubicBezTo>
                  <a:cubicBezTo>
                    <a:pt x="0" y="201"/>
                    <a:pt x="134" y="378"/>
                    <a:pt x="278" y="391"/>
                  </a:cubicBezTo>
                  <a:close/>
                </a:path>
              </a:pathLst>
            </a:custGeom>
            <a:solidFill>
              <a:srgbClr val="9E4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69">
              <a:extLst>
                <a:ext uri="{FF2B5EF4-FFF2-40B4-BE49-F238E27FC236}">
                  <a16:creationId xmlns:a16="http://schemas.microsoft.com/office/drawing/2014/main" id="{5625E5A9-708A-44F1-AE0B-6DC364765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532"/>
              <a:ext cx="629" cy="306"/>
            </a:xfrm>
            <a:custGeom>
              <a:avLst/>
              <a:gdLst>
                <a:gd name="T0" fmla="*/ 237 w 408"/>
                <a:gd name="T1" fmla="*/ 814 h 186"/>
                <a:gd name="T2" fmla="*/ 749 w 408"/>
                <a:gd name="T3" fmla="*/ 828 h 186"/>
                <a:gd name="T4" fmla="*/ 1495 w 408"/>
                <a:gd name="T5" fmla="*/ 767 h 186"/>
                <a:gd name="T6" fmla="*/ 325 w 408"/>
                <a:gd name="T7" fmla="*/ 271 h 186"/>
                <a:gd name="T8" fmla="*/ 237 w 408"/>
                <a:gd name="T9" fmla="*/ 81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86">
                  <a:moveTo>
                    <a:pt x="65" y="183"/>
                  </a:move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336" y="121"/>
                    <a:pt x="408" y="172"/>
                  </a:cubicBezTo>
                  <a:cubicBezTo>
                    <a:pt x="408" y="172"/>
                    <a:pt x="276" y="0"/>
                    <a:pt x="89" y="61"/>
                  </a:cubicBezTo>
                  <a:cubicBezTo>
                    <a:pt x="0" y="90"/>
                    <a:pt x="65" y="183"/>
                    <a:pt x="65" y="183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70">
              <a:extLst>
                <a:ext uri="{FF2B5EF4-FFF2-40B4-BE49-F238E27FC236}">
                  <a16:creationId xmlns:a16="http://schemas.microsoft.com/office/drawing/2014/main" id="{5A1D67AB-149E-47C3-A68F-14773FFA3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3" y="2825"/>
              <a:ext cx="263" cy="506"/>
            </a:xfrm>
            <a:custGeom>
              <a:avLst/>
              <a:gdLst>
                <a:gd name="T0" fmla="*/ 229 w 171"/>
                <a:gd name="T1" fmla="*/ 54 h 308"/>
                <a:gd name="T2" fmla="*/ 621 w 171"/>
                <a:gd name="T3" fmla="*/ 1365 h 308"/>
                <a:gd name="T4" fmla="*/ 28 w 171"/>
                <a:gd name="T5" fmla="*/ 475 h 308"/>
                <a:gd name="T6" fmla="*/ 229 w 171"/>
                <a:gd name="T7" fmla="*/ 54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308">
                  <a:moveTo>
                    <a:pt x="63" y="12"/>
                  </a:move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0" y="215"/>
                    <a:pt x="8" y="107"/>
                  </a:cubicBezTo>
                  <a:cubicBezTo>
                    <a:pt x="17" y="0"/>
                    <a:pt x="63" y="12"/>
                    <a:pt x="63" y="12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3" name="Freeform 71">
              <a:extLst>
                <a:ext uri="{FF2B5EF4-FFF2-40B4-BE49-F238E27FC236}">
                  <a16:creationId xmlns:a16="http://schemas.microsoft.com/office/drawing/2014/main" id="{01C9CFD7-C8E1-4E67-94FB-0489AC5A3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3359"/>
              <a:ext cx="341" cy="142"/>
            </a:xfrm>
            <a:custGeom>
              <a:avLst/>
              <a:gdLst>
                <a:gd name="T0" fmla="*/ 196 w 221"/>
                <a:gd name="T1" fmla="*/ 0 h 86"/>
                <a:gd name="T2" fmla="*/ 812 w 221"/>
                <a:gd name="T3" fmla="*/ 386 h 86"/>
                <a:gd name="T4" fmla="*/ 54 w 221"/>
                <a:gd name="T5" fmla="*/ 386 h 86"/>
                <a:gd name="T6" fmla="*/ 196 w 22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86">
                  <a:moveTo>
                    <a:pt x="53" y="0"/>
                  </a:moveTo>
                  <a:cubicBezTo>
                    <a:pt x="221" y="86"/>
                    <a:pt x="221" y="86"/>
                    <a:pt x="221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4" name="Freeform 72">
              <a:extLst>
                <a:ext uri="{FF2B5EF4-FFF2-40B4-BE49-F238E27FC236}">
                  <a16:creationId xmlns:a16="http://schemas.microsoft.com/office/drawing/2014/main" id="{A103E5F1-08E2-4EED-A9A0-B5048D872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" y="2261"/>
              <a:ext cx="645" cy="1241"/>
            </a:xfrm>
            <a:custGeom>
              <a:avLst/>
              <a:gdLst>
                <a:gd name="T0" fmla="*/ 0 w 419"/>
                <a:gd name="T1" fmla="*/ 0 h 755"/>
                <a:gd name="T2" fmla="*/ 0 w 419"/>
                <a:gd name="T3" fmla="*/ 3353 h 755"/>
                <a:gd name="T4" fmla="*/ 360 w 419"/>
                <a:gd name="T5" fmla="*/ 3353 h 755"/>
                <a:gd name="T6" fmla="*/ 360 w 419"/>
                <a:gd name="T7" fmla="*/ 2037 h 755"/>
                <a:gd name="T8" fmla="*/ 1208 w 419"/>
                <a:gd name="T9" fmla="*/ 2037 h 755"/>
                <a:gd name="T10" fmla="*/ 1208 w 419"/>
                <a:gd name="T11" fmla="*/ 3340 h 755"/>
                <a:gd name="T12" fmla="*/ 1529 w 419"/>
                <a:gd name="T13" fmla="*/ 3340 h 755"/>
                <a:gd name="T14" fmla="*/ 1529 w 419"/>
                <a:gd name="T15" fmla="*/ 1629 h 755"/>
                <a:gd name="T16" fmla="*/ 500 w 419"/>
                <a:gd name="T17" fmla="*/ 1629 h 755"/>
                <a:gd name="T18" fmla="*/ 0 w 419"/>
                <a:gd name="T19" fmla="*/ 0 h 7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9" h="755">
                  <a:moveTo>
                    <a:pt x="0" y="0"/>
                  </a:moveTo>
                  <a:cubicBezTo>
                    <a:pt x="0" y="755"/>
                    <a:pt x="0" y="755"/>
                    <a:pt x="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459"/>
                    <a:pt x="99" y="459"/>
                    <a:pt x="99" y="459"/>
                  </a:cubicBezTo>
                  <a:cubicBezTo>
                    <a:pt x="331" y="459"/>
                    <a:pt x="331" y="459"/>
                    <a:pt x="331" y="459"/>
                  </a:cubicBezTo>
                  <a:cubicBezTo>
                    <a:pt x="331" y="752"/>
                    <a:pt x="331" y="752"/>
                    <a:pt x="331" y="752"/>
                  </a:cubicBezTo>
                  <a:cubicBezTo>
                    <a:pt x="419" y="752"/>
                    <a:pt x="419" y="752"/>
                    <a:pt x="419" y="752"/>
                  </a:cubicBezTo>
                  <a:cubicBezTo>
                    <a:pt x="419" y="367"/>
                    <a:pt x="419" y="367"/>
                    <a:pt x="419" y="367"/>
                  </a:cubicBezTo>
                  <a:cubicBezTo>
                    <a:pt x="137" y="367"/>
                    <a:pt x="137" y="367"/>
                    <a:pt x="137" y="367"/>
                  </a:cubicBezTo>
                  <a:cubicBezTo>
                    <a:pt x="137" y="367"/>
                    <a:pt x="113" y="82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2" name="Group 81">
            <a:extLst>
              <a:ext uri="{FF2B5EF4-FFF2-40B4-BE49-F238E27FC236}">
                <a16:creationId xmlns:a16="http://schemas.microsoft.com/office/drawing/2014/main" id="{560FA556-5A59-4AB3-B318-CA9D5D02703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1981200" y="2133600"/>
            <a:ext cx="1995488" cy="2895600"/>
            <a:chOff x="2979" y="2060"/>
            <a:chExt cx="1097" cy="1592"/>
          </a:xfrm>
        </p:grpSpPr>
        <p:sp>
          <p:nvSpPr>
            <p:cNvPr id="48141" name="Freeform 74">
              <a:extLst>
                <a:ext uri="{FF2B5EF4-FFF2-40B4-BE49-F238E27FC236}">
                  <a16:creationId xmlns:a16="http://schemas.microsoft.com/office/drawing/2014/main" id="{0559A1E9-CAB1-432E-9ECE-5725E271E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060"/>
              <a:ext cx="235" cy="324"/>
            </a:xfrm>
            <a:custGeom>
              <a:avLst/>
              <a:gdLst>
                <a:gd name="T0" fmla="*/ 421 w 171"/>
                <a:gd name="T1" fmla="*/ 318 h 221"/>
                <a:gd name="T2" fmla="*/ 264 w 171"/>
                <a:gd name="T3" fmla="*/ 695 h 221"/>
                <a:gd name="T4" fmla="*/ 22 w 171"/>
                <a:gd name="T5" fmla="*/ 393 h 221"/>
                <a:gd name="T6" fmla="*/ 180 w 171"/>
                <a:gd name="T7" fmla="*/ 19 h 221"/>
                <a:gd name="T8" fmla="*/ 421 w 171"/>
                <a:gd name="T9" fmla="*/ 31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1">
                  <a:moveTo>
                    <a:pt x="162" y="101"/>
                  </a:moveTo>
                  <a:cubicBezTo>
                    <a:pt x="171" y="160"/>
                    <a:pt x="112" y="221"/>
                    <a:pt x="102" y="220"/>
                  </a:cubicBezTo>
                  <a:cubicBezTo>
                    <a:pt x="59" y="216"/>
                    <a:pt x="18" y="184"/>
                    <a:pt x="9" y="125"/>
                  </a:cubicBezTo>
                  <a:cubicBezTo>
                    <a:pt x="0" y="66"/>
                    <a:pt x="27" y="13"/>
                    <a:pt x="69" y="6"/>
                  </a:cubicBezTo>
                  <a:cubicBezTo>
                    <a:pt x="112" y="0"/>
                    <a:pt x="153" y="42"/>
                    <a:pt x="162" y="101"/>
                  </a:cubicBezTo>
                  <a:close/>
                </a:path>
              </a:pathLst>
            </a:custGeom>
            <a:solidFill>
              <a:srgbClr val="F4A53B"/>
            </a:solidFill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75">
              <a:extLst>
                <a:ext uri="{FF2B5EF4-FFF2-40B4-BE49-F238E27FC236}">
                  <a16:creationId xmlns:a16="http://schemas.microsoft.com/office/drawing/2014/main" id="{ED442C5B-1869-4E1A-AF52-683ABAB3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269"/>
              <a:ext cx="426" cy="617"/>
            </a:xfrm>
            <a:custGeom>
              <a:avLst/>
              <a:gdLst>
                <a:gd name="T0" fmla="*/ 135 w 310"/>
                <a:gd name="T1" fmla="*/ 1325 h 421"/>
                <a:gd name="T2" fmla="*/ 521 w 310"/>
                <a:gd name="T3" fmla="*/ 271 h 421"/>
                <a:gd name="T4" fmla="*/ 135 w 310"/>
                <a:gd name="T5" fmla="*/ 1325 h 4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421">
                  <a:moveTo>
                    <a:pt x="52" y="421"/>
                  </a:moveTo>
                  <a:cubicBezTo>
                    <a:pt x="52" y="421"/>
                    <a:pt x="310" y="168"/>
                    <a:pt x="201" y="86"/>
                  </a:cubicBezTo>
                  <a:cubicBezTo>
                    <a:pt x="85" y="0"/>
                    <a:pt x="0" y="263"/>
                    <a:pt x="52" y="421"/>
                  </a:cubicBezTo>
                  <a:close/>
                </a:path>
              </a:pathLst>
            </a:custGeom>
            <a:solidFill>
              <a:srgbClr val="F4A53B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76">
              <a:extLst>
                <a:ext uri="{FF2B5EF4-FFF2-40B4-BE49-F238E27FC236}">
                  <a16:creationId xmlns:a16="http://schemas.microsoft.com/office/drawing/2014/main" id="{5E17B534-0ACC-4E39-895B-5BBF5F87F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353"/>
              <a:ext cx="381" cy="573"/>
            </a:xfrm>
            <a:custGeom>
              <a:avLst/>
              <a:gdLst>
                <a:gd name="T0" fmla="*/ 721 w 277"/>
                <a:gd name="T1" fmla="*/ 1231 h 391"/>
                <a:gd name="T2" fmla="*/ 243 w 277"/>
                <a:gd name="T3" fmla="*/ 356 h 391"/>
                <a:gd name="T4" fmla="*/ 14 w 277"/>
                <a:gd name="T5" fmla="*/ 318 h 391"/>
                <a:gd name="T6" fmla="*/ 721 w 277"/>
                <a:gd name="T7" fmla="*/ 1231 h 3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7" h="391">
                  <a:moveTo>
                    <a:pt x="277" y="391"/>
                  </a:moveTo>
                  <a:cubicBezTo>
                    <a:pt x="277" y="391"/>
                    <a:pt x="97" y="276"/>
                    <a:pt x="94" y="113"/>
                  </a:cubicBezTo>
                  <a:cubicBezTo>
                    <a:pt x="92" y="21"/>
                    <a:pt x="11" y="0"/>
                    <a:pt x="5" y="101"/>
                  </a:cubicBezTo>
                  <a:cubicBezTo>
                    <a:pt x="0" y="201"/>
                    <a:pt x="133" y="378"/>
                    <a:pt x="277" y="391"/>
                  </a:cubicBezTo>
                  <a:close/>
                </a:path>
              </a:pathLst>
            </a:custGeom>
            <a:solidFill>
              <a:srgbClr val="EFB56F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77">
              <a:extLst>
                <a:ext uri="{FF2B5EF4-FFF2-40B4-BE49-F238E27FC236}">
                  <a16:creationId xmlns:a16="http://schemas.microsoft.com/office/drawing/2014/main" id="{D954B669-A1A7-499F-950A-53CE5D502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2787"/>
              <a:ext cx="561" cy="272"/>
            </a:xfrm>
            <a:custGeom>
              <a:avLst/>
              <a:gdLst>
                <a:gd name="T0" fmla="*/ 172 w 408"/>
                <a:gd name="T1" fmla="*/ 573 h 186"/>
                <a:gd name="T2" fmla="*/ 531 w 408"/>
                <a:gd name="T3" fmla="*/ 582 h 186"/>
                <a:gd name="T4" fmla="*/ 1060 w 408"/>
                <a:gd name="T5" fmla="*/ 540 h 186"/>
                <a:gd name="T6" fmla="*/ 231 w 408"/>
                <a:gd name="T7" fmla="*/ 190 h 186"/>
                <a:gd name="T8" fmla="*/ 172 w 408"/>
                <a:gd name="T9" fmla="*/ 573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86">
                  <a:moveTo>
                    <a:pt x="66" y="183"/>
                  </a:move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336" y="121"/>
                    <a:pt x="408" y="172"/>
                  </a:cubicBezTo>
                  <a:cubicBezTo>
                    <a:pt x="408" y="172"/>
                    <a:pt x="276" y="0"/>
                    <a:pt x="89" y="61"/>
                  </a:cubicBezTo>
                  <a:cubicBezTo>
                    <a:pt x="0" y="90"/>
                    <a:pt x="66" y="183"/>
                    <a:pt x="66" y="183"/>
                  </a:cubicBezTo>
                  <a:close/>
                </a:path>
              </a:pathLst>
            </a:custGeom>
            <a:solidFill>
              <a:srgbClr val="F4A53B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Freeform 78">
              <a:extLst>
                <a:ext uri="{FF2B5EF4-FFF2-40B4-BE49-F238E27FC236}">
                  <a16:creationId xmlns:a16="http://schemas.microsoft.com/office/drawing/2014/main" id="{C51AE1D9-A7FE-4F1B-9E2E-B44A1C632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7" y="3048"/>
              <a:ext cx="235" cy="451"/>
            </a:xfrm>
            <a:custGeom>
              <a:avLst/>
              <a:gdLst>
                <a:gd name="T0" fmla="*/ 165 w 171"/>
                <a:gd name="T1" fmla="*/ 38 h 308"/>
                <a:gd name="T2" fmla="*/ 444 w 171"/>
                <a:gd name="T3" fmla="*/ 966 h 308"/>
                <a:gd name="T4" fmla="*/ 22 w 171"/>
                <a:gd name="T5" fmla="*/ 337 h 308"/>
                <a:gd name="T6" fmla="*/ 165 w 171"/>
                <a:gd name="T7" fmla="*/ 38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308">
                  <a:moveTo>
                    <a:pt x="63" y="12"/>
                  </a:move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0" y="215"/>
                    <a:pt x="9" y="107"/>
                  </a:cubicBezTo>
                  <a:cubicBezTo>
                    <a:pt x="17" y="0"/>
                    <a:pt x="63" y="12"/>
                    <a:pt x="63" y="12"/>
                  </a:cubicBezTo>
                  <a:close/>
                </a:path>
              </a:pathLst>
            </a:custGeom>
            <a:solidFill>
              <a:srgbClr val="F4A53B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Freeform 79">
              <a:extLst>
                <a:ext uri="{FF2B5EF4-FFF2-40B4-BE49-F238E27FC236}">
                  <a16:creationId xmlns:a16="http://schemas.microsoft.com/office/drawing/2014/main" id="{E4231ED5-6207-4A49-9DE0-47D6E6D85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2" y="3524"/>
              <a:ext cx="304" cy="126"/>
            </a:xfrm>
            <a:custGeom>
              <a:avLst/>
              <a:gdLst>
                <a:gd name="T0" fmla="*/ 138 w 221"/>
                <a:gd name="T1" fmla="*/ 0 h 86"/>
                <a:gd name="T2" fmla="*/ 575 w 221"/>
                <a:gd name="T3" fmla="*/ 271 h 86"/>
                <a:gd name="T4" fmla="*/ 40 w 221"/>
                <a:gd name="T5" fmla="*/ 271 h 86"/>
                <a:gd name="T6" fmla="*/ 138 w 22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86">
                  <a:moveTo>
                    <a:pt x="53" y="0"/>
                  </a:moveTo>
                  <a:cubicBezTo>
                    <a:pt x="221" y="86"/>
                    <a:pt x="221" y="86"/>
                    <a:pt x="221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F4A53B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80">
              <a:extLst>
                <a:ext uri="{FF2B5EF4-FFF2-40B4-BE49-F238E27FC236}">
                  <a16:creationId xmlns:a16="http://schemas.microsoft.com/office/drawing/2014/main" id="{2F4194D9-3472-4C44-893B-3732D1463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545"/>
              <a:ext cx="577" cy="1107"/>
            </a:xfrm>
            <a:custGeom>
              <a:avLst/>
              <a:gdLst>
                <a:gd name="T0" fmla="*/ 0 w 420"/>
                <a:gd name="T1" fmla="*/ 0 h 755"/>
                <a:gd name="T2" fmla="*/ 0 w 420"/>
                <a:gd name="T3" fmla="*/ 2380 h 755"/>
                <a:gd name="T4" fmla="*/ 257 w 420"/>
                <a:gd name="T5" fmla="*/ 2380 h 755"/>
                <a:gd name="T6" fmla="*/ 257 w 420"/>
                <a:gd name="T7" fmla="*/ 1447 h 755"/>
                <a:gd name="T8" fmla="*/ 859 w 420"/>
                <a:gd name="T9" fmla="*/ 1447 h 755"/>
                <a:gd name="T10" fmla="*/ 859 w 420"/>
                <a:gd name="T11" fmla="*/ 2371 h 755"/>
                <a:gd name="T12" fmla="*/ 1089 w 420"/>
                <a:gd name="T13" fmla="*/ 2371 h 755"/>
                <a:gd name="T14" fmla="*/ 1089 w 420"/>
                <a:gd name="T15" fmla="*/ 1157 h 755"/>
                <a:gd name="T16" fmla="*/ 359 w 420"/>
                <a:gd name="T17" fmla="*/ 1157 h 755"/>
                <a:gd name="T18" fmla="*/ 0 w 420"/>
                <a:gd name="T19" fmla="*/ 0 h 7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0" h="755">
                  <a:moveTo>
                    <a:pt x="0" y="0"/>
                  </a:moveTo>
                  <a:cubicBezTo>
                    <a:pt x="0" y="755"/>
                    <a:pt x="0" y="755"/>
                    <a:pt x="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459"/>
                    <a:pt x="99" y="459"/>
                    <a:pt x="99" y="459"/>
                  </a:cubicBezTo>
                  <a:cubicBezTo>
                    <a:pt x="331" y="459"/>
                    <a:pt x="331" y="459"/>
                    <a:pt x="331" y="459"/>
                  </a:cubicBezTo>
                  <a:cubicBezTo>
                    <a:pt x="331" y="752"/>
                    <a:pt x="331" y="752"/>
                    <a:pt x="331" y="752"/>
                  </a:cubicBezTo>
                  <a:cubicBezTo>
                    <a:pt x="420" y="752"/>
                    <a:pt x="420" y="752"/>
                    <a:pt x="420" y="752"/>
                  </a:cubicBezTo>
                  <a:cubicBezTo>
                    <a:pt x="420" y="367"/>
                    <a:pt x="420" y="367"/>
                    <a:pt x="420" y="367"/>
                  </a:cubicBezTo>
                  <a:cubicBezTo>
                    <a:pt x="138" y="367"/>
                    <a:pt x="138" y="367"/>
                    <a:pt x="138" y="367"/>
                  </a:cubicBezTo>
                  <a:cubicBezTo>
                    <a:pt x="138" y="367"/>
                    <a:pt x="113" y="82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 w="7938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8133" name="Group 89">
            <a:extLst>
              <a:ext uri="{FF2B5EF4-FFF2-40B4-BE49-F238E27FC236}">
                <a16:creationId xmlns:a16="http://schemas.microsoft.com/office/drawing/2014/main" id="{DA123754-F416-42C7-B250-64A0EC3D936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148388" y="2133600"/>
            <a:ext cx="1995487" cy="2895600"/>
            <a:chOff x="4130" y="757"/>
            <a:chExt cx="1230" cy="1785"/>
          </a:xfrm>
        </p:grpSpPr>
        <p:sp>
          <p:nvSpPr>
            <p:cNvPr id="48134" name="Freeform 82">
              <a:extLst>
                <a:ext uri="{FF2B5EF4-FFF2-40B4-BE49-F238E27FC236}">
                  <a16:creationId xmlns:a16="http://schemas.microsoft.com/office/drawing/2014/main" id="{6199D074-7075-4743-A23F-55B40D7E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757"/>
              <a:ext cx="263" cy="363"/>
            </a:xfrm>
            <a:custGeom>
              <a:avLst/>
              <a:gdLst>
                <a:gd name="T0" fmla="*/ 589 w 171"/>
                <a:gd name="T1" fmla="*/ 448 h 221"/>
                <a:gd name="T2" fmla="*/ 371 w 171"/>
                <a:gd name="T3" fmla="*/ 974 h 221"/>
                <a:gd name="T4" fmla="*/ 34 w 171"/>
                <a:gd name="T5" fmla="*/ 554 h 221"/>
                <a:gd name="T6" fmla="*/ 251 w 171"/>
                <a:gd name="T7" fmla="*/ 26 h 221"/>
                <a:gd name="T8" fmla="*/ 589 w 171"/>
                <a:gd name="T9" fmla="*/ 448 h 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1" h="221">
                  <a:moveTo>
                    <a:pt x="162" y="101"/>
                  </a:moveTo>
                  <a:cubicBezTo>
                    <a:pt x="171" y="160"/>
                    <a:pt x="111" y="221"/>
                    <a:pt x="102" y="220"/>
                  </a:cubicBezTo>
                  <a:cubicBezTo>
                    <a:pt x="59" y="216"/>
                    <a:pt x="18" y="184"/>
                    <a:pt x="9" y="125"/>
                  </a:cubicBezTo>
                  <a:cubicBezTo>
                    <a:pt x="0" y="66"/>
                    <a:pt x="27" y="13"/>
                    <a:pt x="69" y="6"/>
                  </a:cubicBezTo>
                  <a:cubicBezTo>
                    <a:pt x="111" y="0"/>
                    <a:pt x="153" y="42"/>
                    <a:pt x="162" y="101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83">
              <a:extLst>
                <a:ext uri="{FF2B5EF4-FFF2-40B4-BE49-F238E27FC236}">
                  <a16:creationId xmlns:a16="http://schemas.microsoft.com/office/drawing/2014/main" id="{4BEDD75F-BDB6-441A-9074-9A00D1BF6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9" y="992"/>
              <a:ext cx="478" cy="692"/>
            </a:xfrm>
            <a:custGeom>
              <a:avLst/>
              <a:gdLst>
                <a:gd name="T0" fmla="*/ 188 w 310"/>
                <a:gd name="T1" fmla="*/ 1869 h 421"/>
                <a:gd name="T2" fmla="*/ 737 w 310"/>
                <a:gd name="T3" fmla="*/ 381 h 421"/>
                <a:gd name="T4" fmla="*/ 188 w 310"/>
                <a:gd name="T5" fmla="*/ 1869 h 4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0" h="421">
                  <a:moveTo>
                    <a:pt x="51" y="421"/>
                  </a:moveTo>
                  <a:cubicBezTo>
                    <a:pt x="51" y="421"/>
                    <a:pt x="310" y="168"/>
                    <a:pt x="201" y="86"/>
                  </a:cubicBezTo>
                  <a:cubicBezTo>
                    <a:pt x="84" y="0"/>
                    <a:pt x="0" y="263"/>
                    <a:pt x="51" y="421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84">
              <a:extLst>
                <a:ext uri="{FF2B5EF4-FFF2-40B4-BE49-F238E27FC236}">
                  <a16:creationId xmlns:a16="http://schemas.microsoft.com/office/drawing/2014/main" id="{260BF39E-EADE-4F4A-A156-BB3C9F44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2" y="1085"/>
              <a:ext cx="428" cy="643"/>
            </a:xfrm>
            <a:custGeom>
              <a:avLst/>
              <a:gdLst>
                <a:gd name="T0" fmla="*/ 1015 w 278"/>
                <a:gd name="T1" fmla="*/ 1738 h 391"/>
                <a:gd name="T2" fmla="*/ 346 w 278"/>
                <a:gd name="T3" fmla="*/ 503 h 391"/>
                <a:gd name="T4" fmla="*/ 22 w 278"/>
                <a:gd name="T5" fmla="*/ 449 h 391"/>
                <a:gd name="T6" fmla="*/ 1015 w 278"/>
                <a:gd name="T7" fmla="*/ 1738 h 3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8" h="391">
                  <a:moveTo>
                    <a:pt x="278" y="391"/>
                  </a:moveTo>
                  <a:cubicBezTo>
                    <a:pt x="278" y="391"/>
                    <a:pt x="98" y="276"/>
                    <a:pt x="95" y="113"/>
                  </a:cubicBezTo>
                  <a:cubicBezTo>
                    <a:pt x="93" y="21"/>
                    <a:pt x="12" y="0"/>
                    <a:pt x="6" y="101"/>
                  </a:cubicBezTo>
                  <a:cubicBezTo>
                    <a:pt x="0" y="201"/>
                    <a:pt x="134" y="378"/>
                    <a:pt x="278" y="391"/>
                  </a:cubicBezTo>
                  <a:close/>
                </a:path>
              </a:pathLst>
            </a:custGeom>
            <a:solidFill>
              <a:srgbClr val="EFB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85">
              <a:extLst>
                <a:ext uri="{FF2B5EF4-FFF2-40B4-BE49-F238E27FC236}">
                  <a16:creationId xmlns:a16="http://schemas.microsoft.com/office/drawing/2014/main" id="{8BF53974-CB8F-441F-8DF5-DB5CDA1D8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572"/>
              <a:ext cx="629" cy="306"/>
            </a:xfrm>
            <a:custGeom>
              <a:avLst/>
              <a:gdLst>
                <a:gd name="T0" fmla="*/ 237 w 408"/>
                <a:gd name="T1" fmla="*/ 814 h 186"/>
                <a:gd name="T2" fmla="*/ 749 w 408"/>
                <a:gd name="T3" fmla="*/ 828 h 186"/>
                <a:gd name="T4" fmla="*/ 1495 w 408"/>
                <a:gd name="T5" fmla="*/ 767 h 186"/>
                <a:gd name="T6" fmla="*/ 325 w 408"/>
                <a:gd name="T7" fmla="*/ 271 h 186"/>
                <a:gd name="T8" fmla="*/ 237 w 408"/>
                <a:gd name="T9" fmla="*/ 814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186">
                  <a:moveTo>
                    <a:pt x="65" y="183"/>
                  </a:moveTo>
                  <a:cubicBezTo>
                    <a:pt x="204" y="186"/>
                    <a:pt x="204" y="186"/>
                    <a:pt x="204" y="186"/>
                  </a:cubicBezTo>
                  <a:cubicBezTo>
                    <a:pt x="204" y="186"/>
                    <a:pt x="336" y="121"/>
                    <a:pt x="408" y="172"/>
                  </a:cubicBezTo>
                  <a:cubicBezTo>
                    <a:pt x="408" y="172"/>
                    <a:pt x="276" y="0"/>
                    <a:pt x="89" y="61"/>
                  </a:cubicBezTo>
                  <a:cubicBezTo>
                    <a:pt x="0" y="90"/>
                    <a:pt x="65" y="183"/>
                    <a:pt x="65" y="183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86">
              <a:extLst>
                <a:ext uri="{FF2B5EF4-FFF2-40B4-BE49-F238E27FC236}">
                  <a16:creationId xmlns:a16="http://schemas.microsoft.com/office/drawing/2014/main" id="{3EA5ADD0-D6C2-47F5-96AF-B2B2AA8F0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865"/>
              <a:ext cx="263" cy="506"/>
            </a:xfrm>
            <a:custGeom>
              <a:avLst/>
              <a:gdLst>
                <a:gd name="T0" fmla="*/ 229 w 171"/>
                <a:gd name="T1" fmla="*/ 54 h 308"/>
                <a:gd name="T2" fmla="*/ 621 w 171"/>
                <a:gd name="T3" fmla="*/ 1365 h 308"/>
                <a:gd name="T4" fmla="*/ 28 w 171"/>
                <a:gd name="T5" fmla="*/ 475 h 308"/>
                <a:gd name="T6" fmla="*/ 229 w 171"/>
                <a:gd name="T7" fmla="*/ 54 h 3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308">
                  <a:moveTo>
                    <a:pt x="63" y="12"/>
                  </a:moveTo>
                  <a:cubicBezTo>
                    <a:pt x="171" y="308"/>
                    <a:pt x="171" y="308"/>
                    <a:pt x="171" y="308"/>
                  </a:cubicBezTo>
                  <a:cubicBezTo>
                    <a:pt x="171" y="308"/>
                    <a:pt x="0" y="215"/>
                    <a:pt x="8" y="107"/>
                  </a:cubicBezTo>
                  <a:cubicBezTo>
                    <a:pt x="17" y="0"/>
                    <a:pt x="63" y="12"/>
                    <a:pt x="63" y="12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87">
              <a:extLst>
                <a:ext uri="{FF2B5EF4-FFF2-40B4-BE49-F238E27FC236}">
                  <a16:creationId xmlns:a16="http://schemas.microsoft.com/office/drawing/2014/main" id="{8A86D0EB-5F0A-46D9-8B52-7C95DA43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2399"/>
              <a:ext cx="341" cy="142"/>
            </a:xfrm>
            <a:custGeom>
              <a:avLst/>
              <a:gdLst>
                <a:gd name="T0" fmla="*/ 196 w 221"/>
                <a:gd name="T1" fmla="*/ 0 h 86"/>
                <a:gd name="T2" fmla="*/ 812 w 221"/>
                <a:gd name="T3" fmla="*/ 386 h 86"/>
                <a:gd name="T4" fmla="*/ 54 w 221"/>
                <a:gd name="T5" fmla="*/ 386 h 86"/>
                <a:gd name="T6" fmla="*/ 196 w 221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1" h="86">
                  <a:moveTo>
                    <a:pt x="53" y="0"/>
                  </a:moveTo>
                  <a:cubicBezTo>
                    <a:pt x="221" y="86"/>
                    <a:pt x="221" y="86"/>
                    <a:pt x="221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0" y="5"/>
                    <a:pt x="53" y="0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88">
              <a:extLst>
                <a:ext uri="{FF2B5EF4-FFF2-40B4-BE49-F238E27FC236}">
                  <a16:creationId xmlns:a16="http://schemas.microsoft.com/office/drawing/2014/main" id="{A4C597F9-9BE7-413D-9929-E3E753CEA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1301"/>
              <a:ext cx="645" cy="1241"/>
            </a:xfrm>
            <a:custGeom>
              <a:avLst/>
              <a:gdLst>
                <a:gd name="T0" fmla="*/ 0 w 419"/>
                <a:gd name="T1" fmla="*/ 0 h 755"/>
                <a:gd name="T2" fmla="*/ 0 w 419"/>
                <a:gd name="T3" fmla="*/ 3353 h 755"/>
                <a:gd name="T4" fmla="*/ 360 w 419"/>
                <a:gd name="T5" fmla="*/ 3353 h 755"/>
                <a:gd name="T6" fmla="*/ 360 w 419"/>
                <a:gd name="T7" fmla="*/ 2037 h 755"/>
                <a:gd name="T8" fmla="*/ 1208 w 419"/>
                <a:gd name="T9" fmla="*/ 2037 h 755"/>
                <a:gd name="T10" fmla="*/ 1208 w 419"/>
                <a:gd name="T11" fmla="*/ 3340 h 755"/>
                <a:gd name="T12" fmla="*/ 1529 w 419"/>
                <a:gd name="T13" fmla="*/ 3340 h 755"/>
                <a:gd name="T14" fmla="*/ 1529 w 419"/>
                <a:gd name="T15" fmla="*/ 1629 h 755"/>
                <a:gd name="T16" fmla="*/ 500 w 419"/>
                <a:gd name="T17" fmla="*/ 1629 h 755"/>
                <a:gd name="T18" fmla="*/ 0 w 419"/>
                <a:gd name="T19" fmla="*/ 0 h 7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9" h="755">
                  <a:moveTo>
                    <a:pt x="0" y="0"/>
                  </a:moveTo>
                  <a:cubicBezTo>
                    <a:pt x="0" y="755"/>
                    <a:pt x="0" y="755"/>
                    <a:pt x="0" y="755"/>
                  </a:cubicBezTo>
                  <a:cubicBezTo>
                    <a:pt x="99" y="755"/>
                    <a:pt x="99" y="755"/>
                    <a:pt x="99" y="755"/>
                  </a:cubicBezTo>
                  <a:cubicBezTo>
                    <a:pt x="99" y="459"/>
                    <a:pt x="99" y="459"/>
                    <a:pt x="99" y="459"/>
                  </a:cubicBezTo>
                  <a:cubicBezTo>
                    <a:pt x="331" y="459"/>
                    <a:pt x="331" y="459"/>
                    <a:pt x="331" y="459"/>
                  </a:cubicBezTo>
                  <a:cubicBezTo>
                    <a:pt x="331" y="752"/>
                    <a:pt x="331" y="752"/>
                    <a:pt x="331" y="752"/>
                  </a:cubicBezTo>
                  <a:cubicBezTo>
                    <a:pt x="419" y="752"/>
                    <a:pt x="419" y="752"/>
                    <a:pt x="419" y="752"/>
                  </a:cubicBezTo>
                  <a:cubicBezTo>
                    <a:pt x="419" y="367"/>
                    <a:pt x="419" y="367"/>
                    <a:pt x="419" y="367"/>
                  </a:cubicBezTo>
                  <a:cubicBezTo>
                    <a:pt x="137" y="367"/>
                    <a:pt x="137" y="367"/>
                    <a:pt x="137" y="367"/>
                  </a:cubicBezTo>
                  <a:cubicBezTo>
                    <a:pt x="137" y="367"/>
                    <a:pt x="113" y="82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A5139D03-DAAF-40DD-ABFE-01D72CC918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Pictograms (4)</a:t>
            </a:r>
          </a:p>
        </p:txBody>
      </p:sp>
      <p:grpSp>
        <p:nvGrpSpPr>
          <p:cNvPr id="49154" name="Group 55">
            <a:extLst>
              <a:ext uri="{FF2B5EF4-FFF2-40B4-BE49-F238E27FC236}">
                <a16:creationId xmlns:a16="http://schemas.microsoft.com/office/drawing/2014/main" id="{7D62DD80-1B5C-4CD1-8DFF-5D4C70AB46E7}"/>
              </a:ext>
            </a:extLst>
          </p:cNvPr>
          <p:cNvGrpSpPr>
            <a:grpSpLocks/>
          </p:cNvGrpSpPr>
          <p:nvPr/>
        </p:nvGrpSpPr>
        <p:grpSpPr bwMode="auto">
          <a:xfrm>
            <a:off x="6400800" y="1831975"/>
            <a:ext cx="3429000" cy="1444625"/>
            <a:chOff x="574" y="868"/>
            <a:chExt cx="2302" cy="970"/>
          </a:xfrm>
        </p:grpSpPr>
        <p:sp>
          <p:nvSpPr>
            <p:cNvPr id="49170" name="Freeform 51">
              <a:extLst>
                <a:ext uri="{FF2B5EF4-FFF2-40B4-BE49-F238E27FC236}">
                  <a16:creationId xmlns:a16="http://schemas.microsoft.com/office/drawing/2014/main" id="{2F81E008-CE8D-47FD-BE28-709E35E8E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1003"/>
              <a:ext cx="392" cy="303"/>
            </a:xfrm>
            <a:custGeom>
              <a:avLst/>
              <a:gdLst>
                <a:gd name="T0" fmla="*/ 632 w 222"/>
                <a:gd name="T1" fmla="*/ 21 h 161"/>
                <a:gd name="T2" fmla="*/ 1206 w 222"/>
                <a:gd name="T3" fmla="*/ 582 h 161"/>
                <a:gd name="T4" fmla="*/ 583 w 222"/>
                <a:gd name="T5" fmla="*/ 1052 h 161"/>
                <a:gd name="T6" fmla="*/ 16 w 222"/>
                <a:gd name="T7" fmla="*/ 493 h 161"/>
                <a:gd name="T8" fmla="*/ 632 w 222"/>
                <a:gd name="T9" fmla="*/ 21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61">
                  <a:moveTo>
                    <a:pt x="115" y="3"/>
                  </a:moveTo>
                  <a:cubicBezTo>
                    <a:pt x="175" y="7"/>
                    <a:pt x="222" y="78"/>
                    <a:pt x="219" y="87"/>
                  </a:cubicBezTo>
                  <a:cubicBezTo>
                    <a:pt x="206" y="128"/>
                    <a:pt x="166" y="161"/>
                    <a:pt x="106" y="158"/>
                  </a:cubicBezTo>
                  <a:cubicBezTo>
                    <a:pt x="47" y="155"/>
                    <a:pt x="0" y="117"/>
                    <a:pt x="3" y="74"/>
                  </a:cubicBezTo>
                  <a:cubicBezTo>
                    <a:pt x="5" y="32"/>
                    <a:pt x="56" y="0"/>
                    <a:pt x="115" y="3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1" name="Freeform 52">
              <a:extLst>
                <a:ext uri="{FF2B5EF4-FFF2-40B4-BE49-F238E27FC236}">
                  <a16:creationId xmlns:a16="http://schemas.microsoft.com/office/drawing/2014/main" id="{0675E6C9-3D5B-4174-910F-1FE1708B4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917"/>
              <a:ext cx="583" cy="536"/>
            </a:xfrm>
            <a:custGeom>
              <a:avLst/>
              <a:gdLst>
                <a:gd name="T0" fmla="*/ 0 w 331"/>
                <a:gd name="T1" fmla="*/ 1345 h 285"/>
                <a:gd name="T2" fmla="*/ 1242 w 331"/>
                <a:gd name="T3" fmla="*/ 611 h 285"/>
                <a:gd name="T4" fmla="*/ 1728 w 331"/>
                <a:gd name="T5" fmla="*/ 816 h 285"/>
                <a:gd name="T6" fmla="*/ 0 w 331"/>
                <a:gd name="T7" fmla="*/ 1345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85">
                  <a:moveTo>
                    <a:pt x="0" y="202"/>
                  </a:moveTo>
                  <a:cubicBezTo>
                    <a:pt x="0" y="202"/>
                    <a:pt x="230" y="262"/>
                    <a:pt x="227" y="92"/>
                  </a:cubicBezTo>
                  <a:cubicBezTo>
                    <a:pt x="225" y="0"/>
                    <a:pt x="331" y="23"/>
                    <a:pt x="316" y="123"/>
                  </a:cubicBezTo>
                  <a:cubicBezTo>
                    <a:pt x="295" y="262"/>
                    <a:pt x="160" y="285"/>
                    <a:pt x="0" y="202"/>
                  </a:cubicBezTo>
                  <a:close/>
                </a:path>
              </a:pathLst>
            </a:custGeom>
            <a:solidFill>
              <a:srgbClr val="9E49A1"/>
            </a:solidFill>
            <a:ln w="1111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53">
              <a:extLst>
                <a:ext uri="{FF2B5EF4-FFF2-40B4-BE49-F238E27FC236}">
                  <a16:creationId xmlns:a16="http://schemas.microsoft.com/office/drawing/2014/main" id="{4689C666-1A1D-4BE8-B2D7-5347F647B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" y="868"/>
              <a:ext cx="2302" cy="970"/>
            </a:xfrm>
            <a:custGeom>
              <a:avLst/>
              <a:gdLst>
                <a:gd name="T0" fmla="*/ 0 w 1306"/>
                <a:gd name="T1" fmla="*/ 0 h 516"/>
                <a:gd name="T2" fmla="*/ 0 w 1306"/>
                <a:gd name="T3" fmla="*/ 3414 h 516"/>
                <a:gd name="T4" fmla="*/ 460 w 1306"/>
                <a:gd name="T5" fmla="*/ 3414 h 516"/>
                <a:gd name="T6" fmla="*/ 460 w 1306"/>
                <a:gd name="T7" fmla="*/ 2816 h 516"/>
                <a:gd name="T8" fmla="*/ 6620 w 1306"/>
                <a:gd name="T9" fmla="*/ 2816 h 516"/>
                <a:gd name="T10" fmla="*/ 6620 w 1306"/>
                <a:gd name="T11" fmla="*/ 3427 h 516"/>
                <a:gd name="T12" fmla="*/ 7153 w 1306"/>
                <a:gd name="T13" fmla="*/ 3427 h 516"/>
                <a:gd name="T14" fmla="*/ 7153 w 1306"/>
                <a:gd name="T15" fmla="*/ 863 h 516"/>
                <a:gd name="T16" fmla="*/ 6620 w 1306"/>
                <a:gd name="T17" fmla="*/ 1244 h 516"/>
                <a:gd name="T18" fmla="*/ 6620 w 1306"/>
                <a:gd name="T19" fmla="*/ 2166 h 516"/>
                <a:gd name="T20" fmla="*/ 451 w 1306"/>
                <a:gd name="T21" fmla="*/ 2166 h 516"/>
                <a:gd name="T22" fmla="*/ 451 w 1306"/>
                <a:gd name="T23" fmla="*/ 226 h 516"/>
                <a:gd name="T24" fmla="*/ 0 w 1306"/>
                <a:gd name="T25" fmla="*/ 0 h 5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6" h="516">
                  <a:moveTo>
                    <a:pt x="0" y="0"/>
                  </a:moveTo>
                  <a:cubicBezTo>
                    <a:pt x="0" y="514"/>
                    <a:pt x="0" y="514"/>
                    <a:pt x="0" y="514"/>
                  </a:cubicBezTo>
                  <a:cubicBezTo>
                    <a:pt x="84" y="514"/>
                    <a:pt x="84" y="514"/>
                    <a:pt x="84" y="51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1209" y="424"/>
                    <a:pt x="1209" y="424"/>
                    <a:pt x="1209" y="424"/>
                  </a:cubicBezTo>
                  <a:cubicBezTo>
                    <a:pt x="1209" y="516"/>
                    <a:pt x="1209" y="516"/>
                    <a:pt x="1209" y="516"/>
                  </a:cubicBezTo>
                  <a:cubicBezTo>
                    <a:pt x="1306" y="516"/>
                    <a:pt x="1306" y="516"/>
                    <a:pt x="1306" y="516"/>
                  </a:cubicBezTo>
                  <a:cubicBezTo>
                    <a:pt x="1306" y="130"/>
                    <a:pt x="1306" y="130"/>
                    <a:pt x="1306" y="130"/>
                  </a:cubicBezTo>
                  <a:cubicBezTo>
                    <a:pt x="1306" y="130"/>
                    <a:pt x="1227" y="145"/>
                    <a:pt x="1209" y="187"/>
                  </a:cubicBezTo>
                  <a:cubicBezTo>
                    <a:pt x="1209" y="326"/>
                    <a:pt x="1209" y="326"/>
                    <a:pt x="1209" y="326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54">
              <a:extLst>
                <a:ext uri="{FF2B5EF4-FFF2-40B4-BE49-F238E27FC236}">
                  <a16:creationId xmlns:a16="http://schemas.microsoft.com/office/drawing/2014/main" id="{7AE64A64-393D-43BE-818C-1F72CCB26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913"/>
              <a:ext cx="1210" cy="466"/>
            </a:xfrm>
            <a:custGeom>
              <a:avLst/>
              <a:gdLst>
                <a:gd name="T0" fmla="*/ 0 w 686"/>
                <a:gd name="T1" fmla="*/ 197 h 248"/>
                <a:gd name="T2" fmla="*/ 0 w 686"/>
                <a:gd name="T3" fmla="*/ 1646 h 248"/>
                <a:gd name="T4" fmla="*/ 3764 w 686"/>
                <a:gd name="T5" fmla="*/ 1646 h 248"/>
                <a:gd name="T6" fmla="*/ 0 w 686"/>
                <a:gd name="T7" fmla="*/ 197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248">
                  <a:moveTo>
                    <a:pt x="0" y="30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686" y="248"/>
                    <a:pt x="686" y="248"/>
                    <a:pt x="686" y="248"/>
                  </a:cubicBezTo>
                  <a:cubicBezTo>
                    <a:pt x="686" y="248"/>
                    <a:pt x="408" y="0"/>
                    <a:pt x="0" y="30"/>
                  </a:cubicBezTo>
                  <a:close/>
                </a:path>
              </a:pathLst>
            </a:custGeom>
            <a:solidFill>
              <a:srgbClr val="811788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5" name="Group 60">
            <a:extLst>
              <a:ext uri="{FF2B5EF4-FFF2-40B4-BE49-F238E27FC236}">
                <a16:creationId xmlns:a16="http://schemas.microsoft.com/office/drawing/2014/main" id="{3AC32260-1CD7-4737-9395-A21F2C27CCDD}"/>
              </a:ext>
            </a:extLst>
          </p:cNvPr>
          <p:cNvGrpSpPr>
            <a:grpSpLocks/>
          </p:cNvGrpSpPr>
          <p:nvPr/>
        </p:nvGrpSpPr>
        <p:grpSpPr bwMode="auto">
          <a:xfrm>
            <a:off x="6419850" y="4041775"/>
            <a:ext cx="3429000" cy="1444625"/>
            <a:chOff x="2976" y="962"/>
            <a:chExt cx="2065" cy="870"/>
          </a:xfrm>
        </p:grpSpPr>
        <p:sp>
          <p:nvSpPr>
            <p:cNvPr id="49166" name="Freeform 56">
              <a:extLst>
                <a:ext uri="{FF2B5EF4-FFF2-40B4-BE49-F238E27FC236}">
                  <a16:creationId xmlns:a16="http://schemas.microsoft.com/office/drawing/2014/main" id="{4019E8A9-7403-482E-B54D-8AA5073ED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083"/>
              <a:ext cx="351" cy="273"/>
            </a:xfrm>
            <a:custGeom>
              <a:avLst/>
              <a:gdLst>
                <a:gd name="T0" fmla="*/ 455 w 222"/>
                <a:gd name="T1" fmla="*/ 20 h 162"/>
                <a:gd name="T2" fmla="*/ 865 w 222"/>
                <a:gd name="T3" fmla="*/ 420 h 162"/>
                <a:gd name="T4" fmla="*/ 421 w 222"/>
                <a:gd name="T5" fmla="*/ 762 h 162"/>
                <a:gd name="T6" fmla="*/ 13 w 222"/>
                <a:gd name="T7" fmla="*/ 357 h 162"/>
                <a:gd name="T8" fmla="*/ 455 w 222"/>
                <a:gd name="T9" fmla="*/ 20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62">
                  <a:moveTo>
                    <a:pt x="115" y="4"/>
                  </a:moveTo>
                  <a:cubicBezTo>
                    <a:pt x="175" y="7"/>
                    <a:pt x="222" y="78"/>
                    <a:pt x="219" y="88"/>
                  </a:cubicBezTo>
                  <a:cubicBezTo>
                    <a:pt x="206" y="128"/>
                    <a:pt x="166" y="162"/>
                    <a:pt x="106" y="159"/>
                  </a:cubicBezTo>
                  <a:cubicBezTo>
                    <a:pt x="47" y="155"/>
                    <a:pt x="0" y="118"/>
                    <a:pt x="3" y="75"/>
                  </a:cubicBezTo>
                  <a:cubicBezTo>
                    <a:pt x="5" y="32"/>
                    <a:pt x="56" y="0"/>
                    <a:pt x="115" y="4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57">
              <a:extLst>
                <a:ext uri="{FF2B5EF4-FFF2-40B4-BE49-F238E27FC236}">
                  <a16:creationId xmlns:a16="http://schemas.microsoft.com/office/drawing/2014/main" id="{B66DBB44-AA11-44EE-85D3-DA9AFCD04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007"/>
              <a:ext cx="524" cy="481"/>
            </a:xfrm>
            <a:custGeom>
              <a:avLst/>
              <a:gdLst>
                <a:gd name="T0" fmla="*/ 0 w 331"/>
                <a:gd name="T1" fmla="*/ 972 h 285"/>
                <a:gd name="T2" fmla="*/ 899 w 331"/>
                <a:gd name="T3" fmla="*/ 442 h 285"/>
                <a:gd name="T4" fmla="*/ 1254 w 331"/>
                <a:gd name="T5" fmla="*/ 592 h 285"/>
                <a:gd name="T6" fmla="*/ 0 w 331"/>
                <a:gd name="T7" fmla="*/ 972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85">
                  <a:moveTo>
                    <a:pt x="0" y="202"/>
                  </a:moveTo>
                  <a:cubicBezTo>
                    <a:pt x="0" y="202"/>
                    <a:pt x="230" y="262"/>
                    <a:pt x="227" y="92"/>
                  </a:cubicBezTo>
                  <a:cubicBezTo>
                    <a:pt x="225" y="0"/>
                    <a:pt x="331" y="22"/>
                    <a:pt x="316" y="123"/>
                  </a:cubicBezTo>
                  <a:cubicBezTo>
                    <a:pt x="295" y="261"/>
                    <a:pt x="160" y="285"/>
                    <a:pt x="0" y="202"/>
                  </a:cubicBezTo>
                  <a:close/>
                </a:path>
              </a:pathLst>
            </a:custGeom>
            <a:solidFill>
              <a:srgbClr val="9E4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Freeform 58">
              <a:extLst>
                <a:ext uri="{FF2B5EF4-FFF2-40B4-BE49-F238E27FC236}">
                  <a16:creationId xmlns:a16="http://schemas.microsoft.com/office/drawing/2014/main" id="{6401E228-5D0A-4633-8135-25D176911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962"/>
              <a:ext cx="2065" cy="870"/>
            </a:xfrm>
            <a:custGeom>
              <a:avLst/>
              <a:gdLst>
                <a:gd name="T0" fmla="*/ 0 w 1306"/>
                <a:gd name="T1" fmla="*/ 0 h 516"/>
                <a:gd name="T2" fmla="*/ 0 w 1306"/>
                <a:gd name="T3" fmla="*/ 2465 h 516"/>
                <a:gd name="T4" fmla="*/ 332 w 1306"/>
                <a:gd name="T5" fmla="*/ 2465 h 516"/>
                <a:gd name="T6" fmla="*/ 332 w 1306"/>
                <a:gd name="T7" fmla="*/ 2033 h 516"/>
                <a:gd name="T8" fmla="*/ 4780 w 1306"/>
                <a:gd name="T9" fmla="*/ 2033 h 516"/>
                <a:gd name="T10" fmla="*/ 4780 w 1306"/>
                <a:gd name="T11" fmla="*/ 2473 h 516"/>
                <a:gd name="T12" fmla="*/ 5163 w 1306"/>
                <a:gd name="T13" fmla="*/ 2473 h 516"/>
                <a:gd name="T14" fmla="*/ 5163 w 1306"/>
                <a:gd name="T15" fmla="*/ 622 h 516"/>
                <a:gd name="T16" fmla="*/ 4780 w 1306"/>
                <a:gd name="T17" fmla="*/ 900 h 516"/>
                <a:gd name="T18" fmla="*/ 4780 w 1306"/>
                <a:gd name="T19" fmla="*/ 1563 h 516"/>
                <a:gd name="T20" fmla="*/ 326 w 1306"/>
                <a:gd name="T21" fmla="*/ 1563 h 516"/>
                <a:gd name="T22" fmla="*/ 326 w 1306"/>
                <a:gd name="T23" fmla="*/ 167 h 516"/>
                <a:gd name="T24" fmla="*/ 0 w 1306"/>
                <a:gd name="T25" fmla="*/ 0 h 5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6" h="516">
                  <a:moveTo>
                    <a:pt x="0" y="0"/>
                  </a:moveTo>
                  <a:cubicBezTo>
                    <a:pt x="0" y="514"/>
                    <a:pt x="0" y="514"/>
                    <a:pt x="0" y="514"/>
                  </a:cubicBezTo>
                  <a:cubicBezTo>
                    <a:pt x="84" y="514"/>
                    <a:pt x="84" y="514"/>
                    <a:pt x="84" y="51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1209" y="424"/>
                    <a:pt x="1209" y="424"/>
                    <a:pt x="1209" y="424"/>
                  </a:cubicBezTo>
                  <a:cubicBezTo>
                    <a:pt x="1209" y="516"/>
                    <a:pt x="1209" y="516"/>
                    <a:pt x="1209" y="516"/>
                  </a:cubicBezTo>
                  <a:cubicBezTo>
                    <a:pt x="1306" y="516"/>
                    <a:pt x="1306" y="516"/>
                    <a:pt x="1306" y="516"/>
                  </a:cubicBezTo>
                  <a:cubicBezTo>
                    <a:pt x="1306" y="130"/>
                    <a:pt x="1306" y="130"/>
                    <a:pt x="1306" y="130"/>
                  </a:cubicBezTo>
                  <a:cubicBezTo>
                    <a:pt x="1306" y="130"/>
                    <a:pt x="1227" y="146"/>
                    <a:pt x="1209" y="188"/>
                  </a:cubicBezTo>
                  <a:cubicBezTo>
                    <a:pt x="1209" y="326"/>
                    <a:pt x="1209" y="326"/>
                    <a:pt x="1209" y="326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9" name="Freeform 59">
              <a:extLst>
                <a:ext uri="{FF2B5EF4-FFF2-40B4-BE49-F238E27FC236}">
                  <a16:creationId xmlns:a16="http://schemas.microsoft.com/office/drawing/2014/main" id="{E15EA348-7E06-4FA1-8F2B-69CA490AC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" y="1004"/>
              <a:ext cx="1084" cy="418"/>
            </a:xfrm>
            <a:custGeom>
              <a:avLst/>
              <a:gdLst>
                <a:gd name="T0" fmla="*/ 0 w 686"/>
                <a:gd name="T1" fmla="*/ 140 h 248"/>
                <a:gd name="T2" fmla="*/ 0 w 686"/>
                <a:gd name="T3" fmla="*/ 1188 h 248"/>
                <a:gd name="T4" fmla="*/ 2707 w 686"/>
                <a:gd name="T5" fmla="*/ 1188 h 248"/>
                <a:gd name="T6" fmla="*/ 0 w 686"/>
                <a:gd name="T7" fmla="*/ 140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248">
                  <a:moveTo>
                    <a:pt x="0" y="29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686" y="248"/>
                    <a:pt x="686" y="248"/>
                    <a:pt x="686" y="248"/>
                  </a:cubicBezTo>
                  <a:cubicBezTo>
                    <a:pt x="686" y="248"/>
                    <a:pt x="408" y="0"/>
                    <a:pt x="0" y="29"/>
                  </a:cubicBezTo>
                  <a:close/>
                </a:path>
              </a:pathLst>
            </a:custGeom>
            <a:solidFill>
              <a:srgbClr val="811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6" name="Group 70">
            <a:extLst>
              <a:ext uri="{FF2B5EF4-FFF2-40B4-BE49-F238E27FC236}">
                <a16:creationId xmlns:a16="http://schemas.microsoft.com/office/drawing/2014/main" id="{339DAE04-CE02-4CC6-9E47-883AA164E3A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362200" y="1831975"/>
            <a:ext cx="3429000" cy="1444625"/>
            <a:chOff x="525" y="2358"/>
            <a:chExt cx="2350" cy="990"/>
          </a:xfrm>
        </p:grpSpPr>
        <p:sp>
          <p:nvSpPr>
            <p:cNvPr id="49162" name="Freeform 66">
              <a:extLst>
                <a:ext uri="{FF2B5EF4-FFF2-40B4-BE49-F238E27FC236}">
                  <a16:creationId xmlns:a16="http://schemas.microsoft.com/office/drawing/2014/main" id="{D5212273-A1E5-4A15-B66A-78D298B6D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" y="2496"/>
              <a:ext cx="399" cy="309"/>
            </a:xfrm>
            <a:custGeom>
              <a:avLst/>
              <a:gdLst>
                <a:gd name="T0" fmla="*/ 669 w 222"/>
                <a:gd name="T1" fmla="*/ 23 h 161"/>
                <a:gd name="T2" fmla="*/ 1272 w 222"/>
                <a:gd name="T3" fmla="*/ 616 h 161"/>
                <a:gd name="T4" fmla="*/ 616 w 222"/>
                <a:gd name="T5" fmla="*/ 1117 h 161"/>
                <a:gd name="T6" fmla="*/ 16 w 222"/>
                <a:gd name="T7" fmla="*/ 524 h 161"/>
                <a:gd name="T8" fmla="*/ 669 w 222"/>
                <a:gd name="T9" fmla="*/ 23 h 1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61">
                  <a:moveTo>
                    <a:pt x="115" y="3"/>
                  </a:moveTo>
                  <a:cubicBezTo>
                    <a:pt x="175" y="7"/>
                    <a:pt x="222" y="78"/>
                    <a:pt x="219" y="87"/>
                  </a:cubicBezTo>
                  <a:cubicBezTo>
                    <a:pt x="206" y="128"/>
                    <a:pt x="166" y="161"/>
                    <a:pt x="106" y="158"/>
                  </a:cubicBezTo>
                  <a:cubicBezTo>
                    <a:pt x="47" y="155"/>
                    <a:pt x="0" y="117"/>
                    <a:pt x="3" y="74"/>
                  </a:cubicBezTo>
                  <a:cubicBezTo>
                    <a:pt x="5" y="32"/>
                    <a:pt x="56" y="0"/>
                    <a:pt x="115" y="3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67">
              <a:extLst>
                <a:ext uri="{FF2B5EF4-FFF2-40B4-BE49-F238E27FC236}">
                  <a16:creationId xmlns:a16="http://schemas.microsoft.com/office/drawing/2014/main" id="{B673109D-6B5B-4CA0-B933-9A61ABA59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408"/>
              <a:ext cx="596" cy="547"/>
            </a:xfrm>
            <a:custGeom>
              <a:avLst/>
              <a:gdLst>
                <a:gd name="T0" fmla="*/ 0 w 331"/>
                <a:gd name="T1" fmla="*/ 1430 h 285"/>
                <a:gd name="T2" fmla="*/ 1325 w 331"/>
                <a:gd name="T3" fmla="*/ 653 h 285"/>
                <a:gd name="T4" fmla="*/ 1846 w 331"/>
                <a:gd name="T5" fmla="*/ 869 h 285"/>
                <a:gd name="T6" fmla="*/ 0 w 331"/>
                <a:gd name="T7" fmla="*/ 1430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85">
                  <a:moveTo>
                    <a:pt x="0" y="202"/>
                  </a:moveTo>
                  <a:cubicBezTo>
                    <a:pt x="0" y="202"/>
                    <a:pt x="230" y="262"/>
                    <a:pt x="227" y="92"/>
                  </a:cubicBezTo>
                  <a:cubicBezTo>
                    <a:pt x="225" y="0"/>
                    <a:pt x="331" y="23"/>
                    <a:pt x="316" y="123"/>
                  </a:cubicBezTo>
                  <a:cubicBezTo>
                    <a:pt x="295" y="262"/>
                    <a:pt x="160" y="285"/>
                    <a:pt x="0" y="202"/>
                  </a:cubicBezTo>
                  <a:close/>
                </a:path>
              </a:pathLst>
            </a:custGeom>
            <a:solidFill>
              <a:srgbClr val="EFB56F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68">
              <a:extLst>
                <a:ext uri="{FF2B5EF4-FFF2-40B4-BE49-F238E27FC236}">
                  <a16:creationId xmlns:a16="http://schemas.microsoft.com/office/drawing/2014/main" id="{1BF4B103-40FD-4B1F-A2F7-2FCE24B00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2358"/>
              <a:ext cx="2350" cy="990"/>
            </a:xfrm>
            <a:custGeom>
              <a:avLst/>
              <a:gdLst>
                <a:gd name="T0" fmla="*/ 0 w 1306"/>
                <a:gd name="T1" fmla="*/ 0 h 516"/>
                <a:gd name="T2" fmla="*/ 0 w 1306"/>
                <a:gd name="T3" fmla="*/ 3630 h 516"/>
                <a:gd name="T4" fmla="*/ 489 w 1306"/>
                <a:gd name="T5" fmla="*/ 3630 h 516"/>
                <a:gd name="T6" fmla="*/ 489 w 1306"/>
                <a:gd name="T7" fmla="*/ 2993 h 516"/>
                <a:gd name="T8" fmla="*/ 7043 w 1306"/>
                <a:gd name="T9" fmla="*/ 2993 h 516"/>
                <a:gd name="T10" fmla="*/ 7043 w 1306"/>
                <a:gd name="T11" fmla="*/ 3643 h 516"/>
                <a:gd name="T12" fmla="*/ 7610 w 1306"/>
                <a:gd name="T13" fmla="*/ 3643 h 516"/>
                <a:gd name="T14" fmla="*/ 7610 w 1306"/>
                <a:gd name="T15" fmla="*/ 917 h 516"/>
                <a:gd name="T16" fmla="*/ 7043 w 1306"/>
                <a:gd name="T17" fmla="*/ 1322 h 516"/>
                <a:gd name="T18" fmla="*/ 7043 w 1306"/>
                <a:gd name="T19" fmla="*/ 2300 h 516"/>
                <a:gd name="T20" fmla="*/ 479 w 1306"/>
                <a:gd name="T21" fmla="*/ 2300 h 516"/>
                <a:gd name="T22" fmla="*/ 479 w 1306"/>
                <a:gd name="T23" fmla="*/ 240 h 516"/>
                <a:gd name="T24" fmla="*/ 0 w 1306"/>
                <a:gd name="T25" fmla="*/ 0 h 5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6" h="516">
                  <a:moveTo>
                    <a:pt x="0" y="0"/>
                  </a:moveTo>
                  <a:cubicBezTo>
                    <a:pt x="0" y="514"/>
                    <a:pt x="0" y="514"/>
                    <a:pt x="0" y="514"/>
                  </a:cubicBezTo>
                  <a:cubicBezTo>
                    <a:pt x="84" y="514"/>
                    <a:pt x="84" y="514"/>
                    <a:pt x="84" y="51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1209" y="424"/>
                    <a:pt x="1209" y="424"/>
                    <a:pt x="1209" y="424"/>
                  </a:cubicBezTo>
                  <a:cubicBezTo>
                    <a:pt x="1209" y="516"/>
                    <a:pt x="1209" y="516"/>
                    <a:pt x="1209" y="516"/>
                  </a:cubicBezTo>
                  <a:cubicBezTo>
                    <a:pt x="1306" y="516"/>
                    <a:pt x="1306" y="516"/>
                    <a:pt x="1306" y="516"/>
                  </a:cubicBezTo>
                  <a:cubicBezTo>
                    <a:pt x="1306" y="130"/>
                    <a:pt x="1306" y="130"/>
                    <a:pt x="1306" y="130"/>
                  </a:cubicBezTo>
                  <a:cubicBezTo>
                    <a:pt x="1306" y="130"/>
                    <a:pt x="1227" y="145"/>
                    <a:pt x="1209" y="187"/>
                  </a:cubicBezTo>
                  <a:cubicBezTo>
                    <a:pt x="1209" y="326"/>
                    <a:pt x="1209" y="326"/>
                    <a:pt x="1209" y="326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4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69">
              <a:extLst>
                <a:ext uri="{FF2B5EF4-FFF2-40B4-BE49-F238E27FC236}">
                  <a16:creationId xmlns:a16="http://schemas.microsoft.com/office/drawing/2014/main" id="{2A537377-9B06-4B07-B73F-E63EF319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2404"/>
              <a:ext cx="1234" cy="476"/>
            </a:xfrm>
            <a:custGeom>
              <a:avLst/>
              <a:gdLst>
                <a:gd name="T0" fmla="*/ 0 w 686"/>
                <a:gd name="T1" fmla="*/ 213 h 248"/>
                <a:gd name="T2" fmla="*/ 0 w 686"/>
                <a:gd name="T3" fmla="*/ 1754 h 248"/>
                <a:gd name="T4" fmla="*/ 3993 w 686"/>
                <a:gd name="T5" fmla="*/ 1754 h 248"/>
                <a:gd name="T6" fmla="*/ 0 w 686"/>
                <a:gd name="T7" fmla="*/ 213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248">
                  <a:moveTo>
                    <a:pt x="0" y="30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686" y="248"/>
                    <a:pt x="686" y="248"/>
                    <a:pt x="686" y="248"/>
                  </a:cubicBezTo>
                  <a:cubicBezTo>
                    <a:pt x="686" y="248"/>
                    <a:pt x="408" y="0"/>
                    <a:pt x="0" y="30"/>
                  </a:cubicBezTo>
                  <a:close/>
                </a:path>
              </a:pathLst>
            </a:custGeom>
            <a:solidFill>
              <a:srgbClr val="F4A53B"/>
            </a:solidFill>
            <a:ln w="11113" cap="flat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7" name="Group 65">
            <a:extLst>
              <a:ext uri="{FF2B5EF4-FFF2-40B4-BE49-F238E27FC236}">
                <a16:creationId xmlns:a16="http://schemas.microsoft.com/office/drawing/2014/main" id="{C33D94E6-A656-44E1-B8C1-ED8CFF0958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2362200" y="4038600"/>
            <a:ext cx="3429000" cy="1444625"/>
            <a:chOff x="3122" y="2400"/>
            <a:chExt cx="2207" cy="930"/>
          </a:xfrm>
        </p:grpSpPr>
        <p:sp>
          <p:nvSpPr>
            <p:cNvPr id="49158" name="Freeform 61">
              <a:extLst>
                <a:ext uri="{FF2B5EF4-FFF2-40B4-BE49-F238E27FC236}">
                  <a16:creationId xmlns:a16="http://schemas.microsoft.com/office/drawing/2014/main" id="{F92B43B6-2F7E-4ADB-9935-58302E529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530"/>
              <a:ext cx="376" cy="292"/>
            </a:xfrm>
            <a:custGeom>
              <a:avLst/>
              <a:gdLst>
                <a:gd name="T0" fmla="*/ 559 w 222"/>
                <a:gd name="T1" fmla="*/ 23 h 162"/>
                <a:gd name="T2" fmla="*/ 1064 w 222"/>
                <a:gd name="T3" fmla="*/ 517 h 162"/>
                <a:gd name="T4" fmla="*/ 517 w 222"/>
                <a:gd name="T5" fmla="*/ 932 h 162"/>
                <a:gd name="T6" fmla="*/ 14 w 222"/>
                <a:gd name="T7" fmla="*/ 438 h 162"/>
                <a:gd name="T8" fmla="*/ 559 w 222"/>
                <a:gd name="T9" fmla="*/ 23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2" h="162">
                  <a:moveTo>
                    <a:pt x="115" y="4"/>
                  </a:moveTo>
                  <a:cubicBezTo>
                    <a:pt x="175" y="7"/>
                    <a:pt x="222" y="78"/>
                    <a:pt x="219" y="88"/>
                  </a:cubicBezTo>
                  <a:cubicBezTo>
                    <a:pt x="206" y="128"/>
                    <a:pt x="166" y="162"/>
                    <a:pt x="106" y="159"/>
                  </a:cubicBezTo>
                  <a:cubicBezTo>
                    <a:pt x="47" y="155"/>
                    <a:pt x="0" y="118"/>
                    <a:pt x="3" y="75"/>
                  </a:cubicBezTo>
                  <a:cubicBezTo>
                    <a:pt x="5" y="32"/>
                    <a:pt x="56" y="0"/>
                    <a:pt x="115" y="4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Freeform 62">
              <a:extLst>
                <a:ext uri="{FF2B5EF4-FFF2-40B4-BE49-F238E27FC236}">
                  <a16:creationId xmlns:a16="http://schemas.microsoft.com/office/drawing/2014/main" id="{616E996B-DB3E-479A-B544-E43266F7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449"/>
              <a:ext cx="559" cy="513"/>
            </a:xfrm>
            <a:custGeom>
              <a:avLst/>
              <a:gdLst>
                <a:gd name="T0" fmla="*/ 0 w 331"/>
                <a:gd name="T1" fmla="*/ 1179 h 285"/>
                <a:gd name="T2" fmla="*/ 1093 w 331"/>
                <a:gd name="T3" fmla="*/ 538 h 285"/>
                <a:gd name="T4" fmla="*/ 1523 w 331"/>
                <a:gd name="T5" fmla="*/ 716 h 285"/>
                <a:gd name="T6" fmla="*/ 0 w 331"/>
                <a:gd name="T7" fmla="*/ 1179 h 2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1" h="285">
                  <a:moveTo>
                    <a:pt x="0" y="202"/>
                  </a:moveTo>
                  <a:cubicBezTo>
                    <a:pt x="0" y="202"/>
                    <a:pt x="230" y="262"/>
                    <a:pt x="227" y="92"/>
                  </a:cubicBezTo>
                  <a:cubicBezTo>
                    <a:pt x="225" y="0"/>
                    <a:pt x="331" y="22"/>
                    <a:pt x="316" y="123"/>
                  </a:cubicBezTo>
                  <a:cubicBezTo>
                    <a:pt x="295" y="261"/>
                    <a:pt x="160" y="285"/>
                    <a:pt x="0" y="202"/>
                  </a:cubicBezTo>
                  <a:close/>
                </a:path>
              </a:pathLst>
            </a:custGeom>
            <a:solidFill>
              <a:srgbClr val="EFB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63">
              <a:extLst>
                <a:ext uri="{FF2B5EF4-FFF2-40B4-BE49-F238E27FC236}">
                  <a16:creationId xmlns:a16="http://schemas.microsoft.com/office/drawing/2014/main" id="{98186FB0-A82D-4183-896C-A46B7B9DE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400"/>
              <a:ext cx="2207" cy="930"/>
            </a:xfrm>
            <a:custGeom>
              <a:avLst/>
              <a:gdLst>
                <a:gd name="T0" fmla="*/ 0 w 1306"/>
                <a:gd name="T1" fmla="*/ 0 h 516"/>
                <a:gd name="T2" fmla="*/ 0 w 1306"/>
                <a:gd name="T3" fmla="*/ 3008 h 516"/>
                <a:gd name="T4" fmla="*/ 406 w 1306"/>
                <a:gd name="T5" fmla="*/ 3008 h 516"/>
                <a:gd name="T6" fmla="*/ 406 w 1306"/>
                <a:gd name="T7" fmla="*/ 2482 h 516"/>
                <a:gd name="T8" fmla="*/ 5834 w 1306"/>
                <a:gd name="T9" fmla="*/ 2482 h 516"/>
                <a:gd name="T10" fmla="*/ 5834 w 1306"/>
                <a:gd name="T11" fmla="*/ 3021 h 516"/>
                <a:gd name="T12" fmla="*/ 6303 w 1306"/>
                <a:gd name="T13" fmla="*/ 3021 h 516"/>
                <a:gd name="T14" fmla="*/ 6303 w 1306"/>
                <a:gd name="T15" fmla="*/ 761 h 516"/>
                <a:gd name="T16" fmla="*/ 5834 w 1306"/>
                <a:gd name="T17" fmla="*/ 1101 h 516"/>
                <a:gd name="T18" fmla="*/ 5834 w 1306"/>
                <a:gd name="T19" fmla="*/ 1910 h 516"/>
                <a:gd name="T20" fmla="*/ 397 w 1306"/>
                <a:gd name="T21" fmla="*/ 1910 h 516"/>
                <a:gd name="T22" fmla="*/ 397 w 1306"/>
                <a:gd name="T23" fmla="*/ 205 h 516"/>
                <a:gd name="T24" fmla="*/ 0 w 1306"/>
                <a:gd name="T25" fmla="*/ 0 h 5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6" h="516">
                  <a:moveTo>
                    <a:pt x="0" y="0"/>
                  </a:moveTo>
                  <a:cubicBezTo>
                    <a:pt x="0" y="514"/>
                    <a:pt x="0" y="514"/>
                    <a:pt x="0" y="514"/>
                  </a:cubicBezTo>
                  <a:cubicBezTo>
                    <a:pt x="84" y="514"/>
                    <a:pt x="84" y="514"/>
                    <a:pt x="84" y="514"/>
                  </a:cubicBezTo>
                  <a:cubicBezTo>
                    <a:pt x="84" y="424"/>
                    <a:pt x="84" y="424"/>
                    <a:pt x="84" y="424"/>
                  </a:cubicBezTo>
                  <a:cubicBezTo>
                    <a:pt x="1209" y="424"/>
                    <a:pt x="1209" y="424"/>
                    <a:pt x="1209" y="424"/>
                  </a:cubicBezTo>
                  <a:cubicBezTo>
                    <a:pt x="1209" y="516"/>
                    <a:pt x="1209" y="516"/>
                    <a:pt x="1209" y="516"/>
                  </a:cubicBezTo>
                  <a:cubicBezTo>
                    <a:pt x="1306" y="516"/>
                    <a:pt x="1306" y="516"/>
                    <a:pt x="1306" y="516"/>
                  </a:cubicBezTo>
                  <a:cubicBezTo>
                    <a:pt x="1306" y="130"/>
                    <a:pt x="1306" y="130"/>
                    <a:pt x="1306" y="130"/>
                  </a:cubicBezTo>
                  <a:cubicBezTo>
                    <a:pt x="1306" y="130"/>
                    <a:pt x="1227" y="146"/>
                    <a:pt x="1209" y="188"/>
                  </a:cubicBezTo>
                  <a:cubicBezTo>
                    <a:pt x="1209" y="326"/>
                    <a:pt x="1209" y="326"/>
                    <a:pt x="1209" y="326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48" y="0"/>
                    <a:pt x="0" y="0"/>
                  </a:cubicBezTo>
                  <a:close/>
                </a:path>
              </a:pathLst>
            </a:custGeom>
            <a:solidFill>
              <a:srgbClr val="B3B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64">
              <a:extLst>
                <a:ext uri="{FF2B5EF4-FFF2-40B4-BE49-F238E27FC236}">
                  <a16:creationId xmlns:a16="http://schemas.microsoft.com/office/drawing/2014/main" id="{0F73F711-747D-438C-8EB2-181FA7B28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445"/>
              <a:ext cx="1159" cy="447"/>
            </a:xfrm>
            <a:custGeom>
              <a:avLst/>
              <a:gdLst>
                <a:gd name="T0" fmla="*/ 0 w 686"/>
                <a:gd name="T1" fmla="*/ 169 h 248"/>
                <a:gd name="T2" fmla="*/ 0 w 686"/>
                <a:gd name="T3" fmla="*/ 1453 h 248"/>
                <a:gd name="T4" fmla="*/ 3308 w 686"/>
                <a:gd name="T5" fmla="*/ 1453 h 248"/>
                <a:gd name="T6" fmla="*/ 0 w 686"/>
                <a:gd name="T7" fmla="*/ 169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6" h="248">
                  <a:moveTo>
                    <a:pt x="0" y="29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686" y="248"/>
                    <a:pt x="686" y="248"/>
                    <a:pt x="686" y="248"/>
                  </a:cubicBezTo>
                  <a:cubicBezTo>
                    <a:pt x="686" y="248"/>
                    <a:pt x="408" y="0"/>
                    <a:pt x="0" y="29"/>
                  </a:cubicBezTo>
                  <a:close/>
                </a:path>
              </a:pathLst>
            </a:custGeom>
            <a:solidFill>
              <a:srgbClr val="F4A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21F2AB40-C0A4-495C-BD2B-02526D5B21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040313" y="1797050"/>
            <a:ext cx="6731000" cy="3167063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7000" b="0"/>
              <a:t>Risk factors</a:t>
            </a:r>
          </a:p>
        </p:txBody>
      </p:sp>
      <p:sp>
        <p:nvSpPr>
          <p:cNvPr id="2" name="Espace réservé pour une image  1">
            <a:extLst>
              <a:ext uri="{FF2B5EF4-FFF2-40B4-BE49-F238E27FC236}">
                <a16:creationId xmlns:a16="http://schemas.microsoft.com/office/drawing/2014/main" id="{B09DDC8D-C148-41CA-8730-AD4BF09BFD1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7050" y="665163"/>
            <a:ext cx="4127500" cy="5430837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>
            <a:extLst>
              <a:ext uri="{FF2B5EF4-FFF2-40B4-BE49-F238E27FC236}">
                <a16:creationId xmlns:a16="http://schemas.microsoft.com/office/drawing/2014/main" id="{B006A75B-C963-49B5-B0F9-9900FC1ADC5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Genetic</a:t>
            </a:r>
          </a:p>
        </p:txBody>
      </p:sp>
      <p:sp>
        <p:nvSpPr>
          <p:cNvPr id="50178" name="AutoShape 3">
            <a:extLst>
              <a:ext uri="{FF2B5EF4-FFF2-40B4-BE49-F238E27FC236}">
                <a16:creationId xmlns:a16="http://schemas.microsoft.com/office/drawing/2014/main" id="{D050D2A1-BB73-4D20-A75E-E87C76782246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3816350" y="2195513"/>
            <a:ext cx="4286250" cy="3198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79" name="Line 5">
            <a:extLst>
              <a:ext uri="{FF2B5EF4-FFF2-40B4-BE49-F238E27FC236}">
                <a16:creationId xmlns:a16="http://schemas.microsoft.com/office/drawing/2014/main" id="{7B4D5764-A009-42B6-B05D-502131B9F9C8}"/>
              </a:ext>
            </a:extLst>
          </p:cNvPr>
          <p:cNvSpPr>
            <a:spLocks noChangeShapeType="1"/>
          </p:cNvSpPr>
          <p:nvPr/>
        </p:nvSpPr>
        <p:spPr bwMode="auto">
          <a:xfrm>
            <a:off x="4673600" y="2655888"/>
            <a:ext cx="254000" cy="1587"/>
          </a:xfrm>
          <a:prstGeom prst="line">
            <a:avLst/>
          </a:pr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0" name="Line 6">
            <a:extLst>
              <a:ext uri="{FF2B5EF4-FFF2-40B4-BE49-F238E27FC236}">
                <a16:creationId xmlns:a16="http://schemas.microsoft.com/office/drawing/2014/main" id="{32589266-A367-4830-ADBD-793B572804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992938" y="2655888"/>
            <a:ext cx="255587" cy="1587"/>
          </a:xfrm>
          <a:prstGeom prst="line">
            <a:avLst/>
          </a:pr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1" name="Freeform 7">
            <a:extLst>
              <a:ext uri="{FF2B5EF4-FFF2-40B4-BE49-F238E27FC236}">
                <a16:creationId xmlns:a16="http://schemas.microsoft.com/office/drawing/2014/main" id="{29647139-70FF-438F-94D1-D998E79DCE0B}"/>
              </a:ext>
            </a:extLst>
          </p:cNvPr>
          <p:cNvSpPr>
            <a:spLocks/>
          </p:cNvSpPr>
          <p:nvPr/>
        </p:nvSpPr>
        <p:spPr bwMode="auto">
          <a:xfrm>
            <a:off x="4249738" y="3033713"/>
            <a:ext cx="655637" cy="796925"/>
          </a:xfrm>
          <a:custGeom>
            <a:avLst/>
            <a:gdLst>
              <a:gd name="T0" fmla="*/ 0 w 413"/>
              <a:gd name="T1" fmla="*/ 0 h 502"/>
              <a:gd name="T2" fmla="*/ 0 w 413"/>
              <a:gd name="T3" fmla="*/ 2147483646 h 502"/>
              <a:gd name="T4" fmla="*/ 2147483646 w 413"/>
              <a:gd name="T5" fmla="*/ 2147483646 h 502"/>
              <a:gd name="T6" fmla="*/ 0 60000 65536"/>
              <a:gd name="T7" fmla="*/ 0 60000 65536"/>
              <a:gd name="T8" fmla="*/ 0 60000 65536"/>
              <a:gd name="T9" fmla="*/ 0 w 413"/>
              <a:gd name="T10" fmla="*/ 0 h 502"/>
              <a:gd name="T11" fmla="*/ 413 w 413"/>
              <a:gd name="T12" fmla="*/ 502 h 5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13" h="502">
                <a:moveTo>
                  <a:pt x="0" y="0"/>
                </a:moveTo>
                <a:lnTo>
                  <a:pt x="0" y="502"/>
                </a:lnTo>
                <a:lnTo>
                  <a:pt x="413" y="502"/>
                </a:lnTo>
              </a:path>
            </a:pathLst>
          </a:cu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2" name="Freeform 8">
            <a:extLst>
              <a:ext uri="{FF2B5EF4-FFF2-40B4-BE49-F238E27FC236}">
                <a16:creationId xmlns:a16="http://schemas.microsoft.com/office/drawing/2014/main" id="{C28CB097-E27A-4DE0-9BB3-F732609F7219}"/>
              </a:ext>
            </a:extLst>
          </p:cNvPr>
          <p:cNvSpPr>
            <a:spLocks/>
          </p:cNvSpPr>
          <p:nvPr/>
        </p:nvSpPr>
        <p:spPr bwMode="auto">
          <a:xfrm>
            <a:off x="7002463" y="3033713"/>
            <a:ext cx="657225" cy="796925"/>
          </a:xfrm>
          <a:custGeom>
            <a:avLst/>
            <a:gdLst>
              <a:gd name="T0" fmla="*/ 2147483646 w 414"/>
              <a:gd name="T1" fmla="*/ 0 h 502"/>
              <a:gd name="T2" fmla="*/ 2147483646 w 414"/>
              <a:gd name="T3" fmla="*/ 2147483646 h 502"/>
              <a:gd name="T4" fmla="*/ 0 w 414"/>
              <a:gd name="T5" fmla="*/ 2147483646 h 502"/>
              <a:gd name="T6" fmla="*/ 0 60000 65536"/>
              <a:gd name="T7" fmla="*/ 0 60000 65536"/>
              <a:gd name="T8" fmla="*/ 0 60000 65536"/>
              <a:gd name="T9" fmla="*/ 0 w 414"/>
              <a:gd name="T10" fmla="*/ 0 h 502"/>
              <a:gd name="T11" fmla="*/ 414 w 414"/>
              <a:gd name="T12" fmla="*/ 502 h 5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14" h="502">
                <a:moveTo>
                  <a:pt x="414" y="0"/>
                </a:moveTo>
                <a:lnTo>
                  <a:pt x="414" y="502"/>
                </a:lnTo>
                <a:lnTo>
                  <a:pt x="0" y="502"/>
                </a:lnTo>
              </a:path>
            </a:pathLst>
          </a:cu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3" name="Freeform 9">
            <a:extLst>
              <a:ext uri="{FF2B5EF4-FFF2-40B4-BE49-F238E27FC236}">
                <a16:creationId xmlns:a16="http://schemas.microsoft.com/office/drawing/2014/main" id="{CAD6EBE6-BA65-481A-AA86-A777C74C0739}"/>
              </a:ext>
            </a:extLst>
          </p:cNvPr>
          <p:cNvSpPr>
            <a:spLocks/>
          </p:cNvSpPr>
          <p:nvPr/>
        </p:nvSpPr>
        <p:spPr bwMode="auto">
          <a:xfrm>
            <a:off x="4792663" y="4357688"/>
            <a:ext cx="2357437" cy="233362"/>
          </a:xfrm>
          <a:custGeom>
            <a:avLst/>
            <a:gdLst>
              <a:gd name="T0" fmla="*/ 0 w 1485"/>
              <a:gd name="T1" fmla="*/ 2147483646 h 147"/>
              <a:gd name="T2" fmla="*/ 0 w 1485"/>
              <a:gd name="T3" fmla="*/ 0 h 147"/>
              <a:gd name="T4" fmla="*/ 2147483646 w 1485"/>
              <a:gd name="T5" fmla="*/ 0 h 147"/>
              <a:gd name="T6" fmla="*/ 2147483646 w 1485"/>
              <a:gd name="T7" fmla="*/ 2147483646 h 147"/>
              <a:gd name="T8" fmla="*/ 0 60000 65536"/>
              <a:gd name="T9" fmla="*/ 0 60000 65536"/>
              <a:gd name="T10" fmla="*/ 0 60000 65536"/>
              <a:gd name="T11" fmla="*/ 0 60000 65536"/>
              <a:gd name="T12" fmla="*/ 0 w 1485"/>
              <a:gd name="T13" fmla="*/ 0 h 147"/>
              <a:gd name="T14" fmla="*/ 1485 w 1485"/>
              <a:gd name="T15" fmla="*/ 147 h 14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485" h="147">
                <a:moveTo>
                  <a:pt x="0" y="129"/>
                </a:moveTo>
                <a:lnTo>
                  <a:pt x="0" y="0"/>
                </a:lnTo>
                <a:lnTo>
                  <a:pt x="1485" y="0"/>
                </a:lnTo>
                <a:lnTo>
                  <a:pt x="1485" y="147"/>
                </a:lnTo>
              </a:path>
            </a:pathLst>
          </a:cu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4" name="Line 10">
            <a:extLst>
              <a:ext uri="{FF2B5EF4-FFF2-40B4-BE49-F238E27FC236}">
                <a16:creationId xmlns:a16="http://schemas.microsoft.com/office/drawing/2014/main" id="{1D02FF57-9DE4-458D-BD9B-0B01F4236F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08600" y="4176713"/>
            <a:ext cx="1588" cy="179387"/>
          </a:xfrm>
          <a:prstGeom prst="line">
            <a:avLst/>
          </a:pr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5" name="Line 11">
            <a:extLst>
              <a:ext uri="{FF2B5EF4-FFF2-40B4-BE49-F238E27FC236}">
                <a16:creationId xmlns:a16="http://schemas.microsoft.com/office/drawing/2014/main" id="{E70717CC-EEEB-4FBC-935D-A54E820D945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07175" y="4165600"/>
            <a:ext cx="1588" cy="190500"/>
          </a:xfrm>
          <a:prstGeom prst="line">
            <a:avLst/>
          </a:pr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6" name="Line 12">
            <a:extLst>
              <a:ext uri="{FF2B5EF4-FFF2-40B4-BE49-F238E27FC236}">
                <a16:creationId xmlns:a16="http://schemas.microsoft.com/office/drawing/2014/main" id="{6A423B3C-F52D-4601-BC6E-9D8345424C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976938" y="4357688"/>
            <a:ext cx="1587" cy="241300"/>
          </a:xfrm>
          <a:prstGeom prst="line">
            <a:avLst/>
          </a:prstGeom>
          <a:noFill/>
          <a:ln w="63500">
            <a:solidFill>
              <a:srgbClr val="D5E6C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7" name="Rectangle 13">
            <a:extLst>
              <a:ext uri="{FF2B5EF4-FFF2-40B4-BE49-F238E27FC236}">
                <a16:creationId xmlns:a16="http://schemas.microsoft.com/office/drawing/2014/main" id="{4505DAF7-CC9C-47CF-8D7A-839133E0E5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32225" y="2209800"/>
            <a:ext cx="874713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88" name="Rectangle 14">
            <a:extLst>
              <a:ext uri="{FF2B5EF4-FFF2-40B4-BE49-F238E27FC236}">
                <a16:creationId xmlns:a16="http://schemas.microsoft.com/office/drawing/2014/main" id="{E3A8BB2A-3A8E-4220-8C5E-A92A7145F7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038" y="2209800"/>
            <a:ext cx="876300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89" name="Rectangle 15">
            <a:extLst>
              <a:ext uri="{FF2B5EF4-FFF2-40B4-BE49-F238E27FC236}">
                <a16:creationId xmlns:a16="http://schemas.microsoft.com/office/drawing/2014/main" id="{B9E09A35-35B7-4C1A-8B47-1AF460E802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2038" y="3359150"/>
            <a:ext cx="876300" cy="876300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0" name="Rectangle 16">
            <a:extLst>
              <a:ext uri="{FF2B5EF4-FFF2-40B4-BE49-F238E27FC236}">
                <a16:creationId xmlns:a16="http://schemas.microsoft.com/office/drawing/2014/main" id="{6F9DF27C-2403-401A-B880-E71744D4B9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1975" y="4505325"/>
            <a:ext cx="876300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1" name="Rectangle 17">
            <a:extLst>
              <a:ext uri="{FF2B5EF4-FFF2-40B4-BE49-F238E27FC236}">
                <a16:creationId xmlns:a16="http://schemas.microsoft.com/office/drawing/2014/main" id="{38DF30A3-9542-4083-B5A3-4076688584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488" y="4505325"/>
            <a:ext cx="874712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2" name="Rectangle 18">
            <a:extLst>
              <a:ext uri="{FF2B5EF4-FFF2-40B4-BE49-F238E27FC236}">
                <a16:creationId xmlns:a16="http://schemas.microsoft.com/office/drawing/2014/main" id="{2CE2E955-A067-4487-92EB-6F9EC5921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7188" y="4505325"/>
            <a:ext cx="876300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3" name="Rectangle 19">
            <a:extLst>
              <a:ext uri="{FF2B5EF4-FFF2-40B4-BE49-F238E27FC236}">
                <a16:creationId xmlns:a16="http://schemas.microsoft.com/office/drawing/2014/main" id="{B6AC43A8-10CD-4E75-9C4B-A97E74B8A6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209800"/>
            <a:ext cx="874713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4" name="Rectangle 20">
            <a:extLst>
              <a:ext uri="{FF2B5EF4-FFF2-40B4-BE49-F238E27FC236}">
                <a16:creationId xmlns:a16="http://schemas.microsoft.com/office/drawing/2014/main" id="{6A9E10F2-F6C2-41E4-9878-53483F380A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3359150"/>
            <a:ext cx="874713" cy="876300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5" name="Rectangle 21">
            <a:extLst>
              <a:ext uri="{FF2B5EF4-FFF2-40B4-BE49-F238E27FC236}">
                <a16:creationId xmlns:a16="http://schemas.microsoft.com/office/drawing/2014/main" id="{BA84A07E-08CA-40CC-8BEF-8D064996E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15188" y="2209800"/>
            <a:ext cx="874712" cy="874713"/>
          </a:xfrm>
          <a:prstGeom prst="rect">
            <a:avLst/>
          </a:prstGeom>
          <a:solidFill>
            <a:srgbClr val="D5E6C1"/>
          </a:solidFill>
          <a:ln w="17">
            <a:solidFill>
              <a:srgbClr val="005F38"/>
            </a:solidFill>
            <a:miter lim="800000"/>
            <a:headEnd/>
            <a:tailEnd/>
          </a:ln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fr-FR" altLang="fr-FR">
              <a:latin typeface="Calibri" panose="020F0502020204030204" pitchFamily="34" charset="0"/>
            </a:endParaRPr>
          </a:p>
        </p:txBody>
      </p:sp>
      <p:sp>
        <p:nvSpPr>
          <p:cNvPr id="50196" name="Freeform 22">
            <a:extLst>
              <a:ext uri="{FF2B5EF4-FFF2-40B4-BE49-F238E27FC236}">
                <a16:creationId xmlns:a16="http://schemas.microsoft.com/office/drawing/2014/main" id="{A9A77B29-5F2A-42D2-BE52-49C51ED8E3EB}"/>
              </a:ext>
            </a:extLst>
          </p:cNvPr>
          <p:cNvSpPr>
            <a:spLocks/>
          </p:cNvSpPr>
          <p:nvPr/>
        </p:nvSpPr>
        <p:spPr bwMode="auto">
          <a:xfrm>
            <a:off x="4025900" y="2259013"/>
            <a:ext cx="527050" cy="788987"/>
          </a:xfrm>
          <a:custGeom>
            <a:avLst/>
            <a:gdLst>
              <a:gd name="T0" fmla="*/ 2147483646 w 379"/>
              <a:gd name="T1" fmla="*/ 2147483646 h 567"/>
              <a:gd name="T2" fmla="*/ 2147483646 w 379"/>
              <a:gd name="T3" fmla="*/ 2147483646 h 567"/>
              <a:gd name="T4" fmla="*/ 2147483646 w 379"/>
              <a:gd name="T5" fmla="*/ 2147483646 h 567"/>
              <a:gd name="T6" fmla="*/ 2147483646 w 379"/>
              <a:gd name="T7" fmla="*/ 2147483646 h 567"/>
              <a:gd name="T8" fmla="*/ 2147483646 w 379"/>
              <a:gd name="T9" fmla="*/ 2147483646 h 567"/>
              <a:gd name="T10" fmla="*/ 2147483646 w 379"/>
              <a:gd name="T11" fmla="*/ 2147483646 h 567"/>
              <a:gd name="T12" fmla="*/ 2147483646 w 379"/>
              <a:gd name="T13" fmla="*/ 2147483646 h 567"/>
              <a:gd name="T14" fmla="*/ 2147483646 w 379"/>
              <a:gd name="T15" fmla="*/ 2147483646 h 567"/>
              <a:gd name="T16" fmla="*/ 2147483646 w 379"/>
              <a:gd name="T17" fmla="*/ 2147483646 h 567"/>
              <a:gd name="T18" fmla="*/ 2147483646 w 379"/>
              <a:gd name="T19" fmla="*/ 2147483646 h 567"/>
              <a:gd name="T20" fmla="*/ 2147483646 w 379"/>
              <a:gd name="T21" fmla="*/ 2147483646 h 567"/>
              <a:gd name="T22" fmla="*/ 2147483646 w 379"/>
              <a:gd name="T23" fmla="*/ 2147483646 h 567"/>
              <a:gd name="T24" fmla="*/ 2147483646 w 379"/>
              <a:gd name="T25" fmla="*/ 2147483646 h 567"/>
              <a:gd name="T26" fmla="*/ 2147483646 w 379"/>
              <a:gd name="T27" fmla="*/ 0 h 56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79"/>
              <a:gd name="T43" fmla="*/ 0 h 567"/>
              <a:gd name="T44" fmla="*/ 379 w 379"/>
              <a:gd name="T45" fmla="*/ 567 h 56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79" h="567">
                <a:moveTo>
                  <a:pt x="184" y="3"/>
                </a:moveTo>
                <a:cubicBezTo>
                  <a:pt x="138" y="3"/>
                  <a:pt x="74" y="14"/>
                  <a:pt x="42" y="57"/>
                </a:cubicBezTo>
                <a:cubicBezTo>
                  <a:pt x="0" y="114"/>
                  <a:pt x="5" y="183"/>
                  <a:pt x="7" y="253"/>
                </a:cubicBezTo>
                <a:cubicBezTo>
                  <a:pt x="9" y="313"/>
                  <a:pt x="10" y="349"/>
                  <a:pt x="37" y="398"/>
                </a:cubicBezTo>
                <a:cubicBezTo>
                  <a:pt x="46" y="414"/>
                  <a:pt x="57" y="435"/>
                  <a:pt x="59" y="454"/>
                </a:cubicBezTo>
                <a:cubicBezTo>
                  <a:pt x="60" y="473"/>
                  <a:pt x="50" y="494"/>
                  <a:pt x="55" y="513"/>
                </a:cubicBezTo>
                <a:cubicBezTo>
                  <a:pt x="61" y="535"/>
                  <a:pt x="117" y="538"/>
                  <a:pt x="140" y="545"/>
                </a:cubicBezTo>
                <a:cubicBezTo>
                  <a:pt x="172" y="553"/>
                  <a:pt x="208" y="558"/>
                  <a:pt x="241" y="558"/>
                </a:cubicBezTo>
                <a:cubicBezTo>
                  <a:pt x="260" y="557"/>
                  <a:pt x="291" y="567"/>
                  <a:pt x="304" y="547"/>
                </a:cubicBezTo>
                <a:cubicBezTo>
                  <a:pt x="313" y="533"/>
                  <a:pt x="305" y="498"/>
                  <a:pt x="307" y="481"/>
                </a:cubicBezTo>
                <a:cubicBezTo>
                  <a:pt x="312" y="424"/>
                  <a:pt x="352" y="391"/>
                  <a:pt x="365" y="339"/>
                </a:cubicBezTo>
                <a:cubicBezTo>
                  <a:pt x="379" y="281"/>
                  <a:pt x="366" y="204"/>
                  <a:pt x="355" y="148"/>
                </a:cubicBezTo>
                <a:cubicBezTo>
                  <a:pt x="344" y="94"/>
                  <a:pt x="333" y="55"/>
                  <a:pt x="287" y="29"/>
                </a:cubicBezTo>
                <a:cubicBezTo>
                  <a:pt x="251" y="9"/>
                  <a:pt x="221" y="5"/>
                  <a:pt x="182" y="0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7" name="Freeform 23">
            <a:extLst>
              <a:ext uri="{FF2B5EF4-FFF2-40B4-BE49-F238E27FC236}">
                <a16:creationId xmlns:a16="http://schemas.microsoft.com/office/drawing/2014/main" id="{8DDA376A-257F-4580-BED6-F049C243B62A}"/>
              </a:ext>
            </a:extLst>
          </p:cNvPr>
          <p:cNvSpPr>
            <a:spLocks/>
          </p:cNvSpPr>
          <p:nvPr/>
        </p:nvSpPr>
        <p:spPr bwMode="auto">
          <a:xfrm>
            <a:off x="4008438" y="2362200"/>
            <a:ext cx="57150" cy="231775"/>
          </a:xfrm>
          <a:custGeom>
            <a:avLst/>
            <a:gdLst>
              <a:gd name="T0" fmla="*/ 2147483646 w 41"/>
              <a:gd name="T1" fmla="*/ 0 h 167"/>
              <a:gd name="T2" fmla="*/ 2147483646 w 41"/>
              <a:gd name="T3" fmla="*/ 2147483646 h 167"/>
              <a:gd name="T4" fmla="*/ 2147483646 w 41"/>
              <a:gd name="T5" fmla="*/ 2147483646 h 167"/>
              <a:gd name="T6" fmla="*/ 2147483646 w 41"/>
              <a:gd name="T7" fmla="*/ 2147483646 h 167"/>
              <a:gd name="T8" fmla="*/ 2147483646 w 41"/>
              <a:gd name="T9" fmla="*/ 2147483646 h 167"/>
              <a:gd name="T10" fmla="*/ 2147483646 w 41"/>
              <a:gd name="T11" fmla="*/ 2147483646 h 167"/>
              <a:gd name="T12" fmla="*/ 2147483646 w 41"/>
              <a:gd name="T13" fmla="*/ 2147483646 h 167"/>
              <a:gd name="T14" fmla="*/ 2147483646 w 41"/>
              <a:gd name="T15" fmla="*/ 2147483646 h 167"/>
              <a:gd name="T16" fmla="*/ 2147483646 w 41"/>
              <a:gd name="T17" fmla="*/ 2147483646 h 167"/>
              <a:gd name="T18" fmla="*/ 2147483646 w 41"/>
              <a:gd name="T19" fmla="*/ 2147483646 h 167"/>
              <a:gd name="T20" fmla="*/ 2147483646 w 41"/>
              <a:gd name="T21" fmla="*/ 2147483646 h 167"/>
              <a:gd name="T22" fmla="*/ 2147483646 w 41"/>
              <a:gd name="T23" fmla="*/ 2147483646 h 167"/>
              <a:gd name="T24" fmla="*/ 2147483646 w 41"/>
              <a:gd name="T25" fmla="*/ 2147483646 h 167"/>
              <a:gd name="T26" fmla="*/ 2147483646 w 41"/>
              <a:gd name="T27" fmla="*/ 2147483646 h 167"/>
              <a:gd name="T28" fmla="*/ 0 w 41"/>
              <a:gd name="T29" fmla="*/ 2147483646 h 1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"/>
              <a:gd name="T46" fmla="*/ 0 h 167"/>
              <a:gd name="T47" fmla="*/ 41 w 41"/>
              <a:gd name="T48" fmla="*/ 167 h 16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" h="167">
                <a:moveTo>
                  <a:pt x="21" y="0"/>
                </a:moveTo>
                <a:cubicBezTo>
                  <a:pt x="21" y="3"/>
                  <a:pt x="22" y="5"/>
                  <a:pt x="22" y="8"/>
                </a:cubicBezTo>
                <a:cubicBezTo>
                  <a:pt x="21" y="12"/>
                  <a:pt x="19" y="14"/>
                  <a:pt x="20" y="17"/>
                </a:cubicBezTo>
                <a:cubicBezTo>
                  <a:pt x="22" y="17"/>
                  <a:pt x="25" y="13"/>
                  <a:pt x="27" y="15"/>
                </a:cubicBezTo>
                <a:cubicBezTo>
                  <a:pt x="28" y="15"/>
                  <a:pt x="27" y="20"/>
                  <a:pt x="27" y="22"/>
                </a:cubicBezTo>
                <a:cubicBezTo>
                  <a:pt x="31" y="22"/>
                  <a:pt x="35" y="17"/>
                  <a:pt x="39" y="16"/>
                </a:cubicBezTo>
                <a:cubicBezTo>
                  <a:pt x="41" y="21"/>
                  <a:pt x="41" y="22"/>
                  <a:pt x="39" y="27"/>
                </a:cubicBezTo>
                <a:cubicBezTo>
                  <a:pt x="36" y="33"/>
                  <a:pt x="35" y="40"/>
                  <a:pt x="35" y="47"/>
                </a:cubicBezTo>
                <a:cubicBezTo>
                  <a:pt x="34" y="54"/>
                  <a:pt x="34" y="60"/>
                  <a:pt x="34" y="67"/>
                </a:cubicBezTo>
                <a:cubicBezTo>
                  <a:pt x="34" y="72"/>
                  <a:pt x="33" y="75"/>
                  <a:pt x="28" y="77"/>
                </a:cubicBezTo>
                <a:cubicBezTo>
                  <a:pt x="22" y="78"/>
                  <a:pt x="21" y="79"/>
                  <a:pt x="21" y="85"/>
                </a:cubicBezTo>
                <a:cubicBezTo>
                  <a:pt x="21" y="92"/>
                  <a:pt x="21" y="100"/>
                  <a:pt x="20" y="107"/>
                </a:cubicBezTo>
                <a:cubicBezTo>
                  <a:pt x="18" y="118"/>
                  <a:pt x="20" y="130"/>
                  <a:pt x="19" y="142"/>
                </a:cubicBezTo>
                <a:cubicBezTo>
                  <a:pt x="19" y="150"/>
                  <a:pt x="17" y="158"/>
                  <a:pt x="14" y="165"/>
                </a:cubicBezTo>
                <a:cubicBezTo>
                  <a:pt x="8" y="167"/>
                  <a:pt x="5" y="149"/>
                  <a:pt x="0" y="147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8" name="Freeform 24">
            <a:extLst>
              <a:ext uri="{FF2B5EF4-FFF2-40B4-BE49-F238E27FC236}">
                <a16:creationId xmlns:a16="http://schemas.microsoft.com/office/drawing/2014/main" id="{1AB60F62-913B-44F1-9EE4-6F684E5CD6E5}"/>
              </a:ext>
            </a:extLst>
          </p:cNvPr>
          <p:cNvSpPr>
            <a:spLocks/>
          </p:cNvSpPr>
          <p:nvPr/>
        </p:nvSpPr>
        <p:spPr bwMode="auto">
          <a:xfrm>
            <a:off x="3989388" y="2266950"/>
            <a:ext cx="533400" cy="757238"/>
          </a:xfrm>
          <a:custGeom>
            <a:avLst/>
            <a:gdLst>
              <a:gd name="T0" fmla="*/ 2147483646 w 383"/>
              <a:gd name="T1" fmla="*/ 2147483646 h 545"/>
              <a:gd name="T2" fmla="*/ 2147483646 w 383"/>
              <a:gd name="T3" fmla="*/ 2147483646 h 545"/>
              <a:gd name="T4" fmla="*/ 2147483646 w 383"/>
              <a:gd name="T5" fmla="*/ 2147483646 h 545"/>
              <a:gd name="T6" fmla="*/ 2147483646 w 383"/>
              <a:gd name="T7" fmla="*/ 2147483646 h 545"/>
              <a:gd name="T8" fmla="*/ 2147483646 w 383"/>
              <a:gd name="T9" fmla="*/ 2147483646 h 545"/>
              <a:gd name="T10" fmla="*/ 2147483646 w 383"/>
              <a:gd name="T11" fmla="*/ 2147483646 h 545"/>
              <a:gd name="T12" fmla="*/ 2147483646 w 383"/>
              <a:gd name="T13" fmla="*/ 2147483646 h 545"/>
              <a:gd name="T14" fmla="*/ 2147483646 w 383"/>
              <a:gd name="T15" fmla="*/ 2147483646 h 545"/>
              <a:gd name="T16" fmla="*/ 2147483646 w 383"/>
              <a:gd name="T17" fmla="*/ 0 h 545"/>
              <a:gd name="T18" fmla="*/ 2147483646 w 383"/>
              <a:gd name="T19" fmla="*/ 0 h 545"/>
              <a:gd name="T20" fmla="*/ 2147483646 w 383"/>
              <a:gd name="T21" fmla="*/ 2147483646 h 545"/>
              <a:gd name="T22" fmla="*/ 2147483646 w 383"/>
              <a:gd name="T23" fmla="*/ 2147483646 h 545"/>
              <a:gd name="T24" fmla="*/ 2147483646 w 383"/>
              <a:gd name="T25" fmla="*/ 2147483646 h 545"/>
              <a:gd name="T26" fmla="*/ 2147483646 w 383"/>
              <a:gd name="T27" fmla="*/ 2147483646 h 545"/>
              <a:gd name="T28" fmla="*/ 2147483646 w 383"/>
              <a:gd name="T29" fmla="*/ 2147483646 h 545"/>
              <a:gd name="T30" fmla="*/ 2147483646 w 383"/>
              <a:gd name="T31" fmla="*/ 2147483646 h 545"/>
              <a:gd name="T32" fmla="*/ 2147483646 w 383"/>
              <a:gd name="T33" fmla="*/ 2147483646 h 545"/>
              <a:gd name="T34" fmla="*/ 2147483646 w 383"/>
              <a:gd name="T35" fmla="*/ 2147483646 h 54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383"/>
              <a:gd name="T55" fmla="*/ 0 h 545"/>
              <a:gd name="T56" fmla="*/ 383 w 383"/>
              <a:gd name="T57" fmla="*/ 545 h 54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383" h="545">
                <a:moveTo>
                  <a:pt x="332" y="545"/>
                </a:moveTo>
                <a:cubicBezTo>
                  <a:pt x="312" y="525"/>
                  <a:pt x="321" y="415"/>
                  <a:pt x="321" y="415"/>
                </a:cubicBezTo>
                <a:cubicBezTo>
                  <a:pt x="337" y="402"/>
                  <a:pt x="353" y="347"/>
                  <a:pt x="353" y="347"/>
                </a:cubicBezTo>
                <a:cubicBezTo>
                  <a:pt x="353" y="347"/>
                  <a:pt x="353" y="339"/>
                  <a:pt x="365" y="337"/>
                </a:cubicBezTo>
                <a:cubicBezTo>
                  <a:pt x="377" y="334"/>
                  <a:pt x="371" y="291"/>
                  <a:pt x="375" y="282"/>
                </a:cubicBezTo>
                <a:cubicBezTo>
                  <a:pt x="378" y="272"/>
                  <a:pt x="378" y="261"/>
                  <a:pt x="381" y="240"/>
                </a:cubicBezTo>
                <a:cubicBezTo>
                  <a:pt x="383" y="218"/>
                  <a:pt x="371" y="216"/>
                  <a:pt x="371" y="216"/>
                </a:cubicBezTo>
                <a:cubicBezTo>
                  <a:pt x="371" y="216"/>
                  <a:pt x="378" y="195"/>
                  <a:pt x="362" y="104"/>
                </a:cubicBezTo>
                <a:cubicBezTo>
                  <a:pt x="345" y="13"/>
                  <a:pt x="239" y="0"/>
                  <a:pt x="192" y="0"/>
                </a:cubicBezTo>
                <a:cubicBezTo>
                  <a:pt x="191" y="0"/>
                  <a:pt x="191" y="0"/>
                  <a:pt x="191" y="0"/>
                </a:cubicBezTo>
                <a:cubicBezTo>
                  <a:pt x="144" y="0"/>
                  <a:pt x="38" y="13"/>
                  <a:pt x="22" y="104"/>
                </a:cubicBezTo>
                <a:cubicBezTo>
                  <a:pt x="5" y="195"/>
                  <a:pt x="12" y="216"/>
                  <a:pt x="12" y="216"/>
                </a:cubicBezTo>
                <a:cubicBezTo>
                  <a:pt x="12" y="216"/>
                  <a:pt x="0" y="218"/>
                  <a:pt x="2" y="240"/>
                </a:cubicBezTo>
                <a:cubicBezTo>
                  <a:pt x="5" y="261"/>
                  <a:pt x="5" y="272"/>
                  <a:pt x="8" y="282"/>
                </a:cubicBezTo>
                <a:cubicBezTo>
                  <a:pt x="12" y="291"/>
                  <a:pt x="6" y="334"/>
                  <a:pt x="18" y="337"/>
                </a:cubicBezTo>
                <a:cubicBezTo>
                  <a:pt x="30" y="339"/>
                  <a:pt x="30" y="347"/>
                  <a:pt x="30" y="347"/>
                </a:cubicBezTo>
                <a:cubicBezTo>
                  <a:pt x="30" y="347"/>
                  <a:pt x="47" y="402"/>
                  <a:pt x="62" y="415"/>
                </a:cubicBezTo>
                <a:cubicBezTo>
                  <a:pt x="62" y="415"/>
                  <a:pt x="72" y="525"/>
                  <a:pt x="51" y="545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9" name="Freeform 25">
            <a:extLst>
              <a:ext uri="{FF2B5EF4-FFF2-40B4-BE49-F238E27FC236}">
                <a16:creationId xmlns:a16="http://schemas.microsoft.com/office/drawing/2014/main" id="{57C52F70-B0D3-46FC-B34B-FF2C470A7D63}"/>
              </a:ext>
            </a:extLst>
          </p:cNvPr>
          <p:cNvSpPr>
            <a:spLocks/>
          </p:cNvSpPr>
          <p:nvPr/>
        </p:nvSpPr>
        <p:spPr bwMode="auto">
          <a:xfrm>
            <a:off x="4446588" y="2362200"/>
            <a:ext cx="57150" cy="231775"/>
          </a:xfrm>
          <a:custGeom>
            <a:avLst/>
            <a:gdLst>
              <a:gd name="T0" fmla="*/ 2147483646 w 41"/>
              <a:gd name="T1" fmla="*/ 0 h 167"/>
              <a:gd name="T2" fmla="*/ 2147483646 w 41"/>
              <a:gd name="T3" fmla="*/ 2147483646 h 167"/>
              <a:gd name="T4" fmla="*/ 2147483646 w 41"/>
              <a:gd name="T5" fmla="*/ 2147483646 h 167"/>
              <a:gd name="T6" fmla="*/ 2147483646 w 41"/>
              <a:gd name="T7" fmla="*/ 2147483646 h 167"/>
              <a:gd name="T8" fmla="*/ 2147483646 w 41"/>
              <a:gd name="T9" fmla="*/ 2147483646 h 167"/>
              <a:gd name="T10" fmla="*/ 2147483646 w 41"/>
              <a:gd name="T11" fmla="*/ 2147483646 h 167"/>
              <a:gd name="T12" fmla="*/ 2147483646 w 41"/>
              <a:gd name="T13" fmla="*/ 2147483646 h 167"/>
              <a:gd name="T14" fmla="*/ 2147483646 w 41"/>
              <a:gd name="T15" fmla="*/ 2147483646 h 167"/>
              <a:gd name="T16" fmla="*/ 2147483646 w 41"/>
              <a:gd name="T17" fmla="*/ 2147483646 h 167"/>
              <a:gd name="T18" fmla="*/ 2147483646 w 41"/>
              <a:gd name="T19" fmla="*/ 2147483646 h 167"/>
              <a:gd name="T20" fmla="*/ 2147483646 w 41"/>
              <a:gd name="T21" fmla="*/ 2147483646 h 167"/>
              <a:gd name="T22" fmla="*/ 2147483646 w 41"/>
              <a:gd name="T23" fmla="*/ 2147483646 h 167"/>
              <a:gd name="T24" fmla="*/ 2147483646 w 41"/>
              <a:gd name="T25" fmla="*/ 2147483646 h 167"/>
              <a:gd name="T26" fmla="*/ 2147483646 w 41"/>
              <a:gd name="T27" fmla="*/ 2147483646 h 167"/>
              <a:gd name="T28" fmla="*/ 2147483646 w 41"/>
              <a:gd name="T29" fmla="*/ 2147483646 h 1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"/>
              <a:gd name="T46" fmla="*/ 0 h 167"/>
              <a:gd name="T47" fmla="*/ 41 w 41"/>
              <a:gd name="T48" fmla="*/ 167 h 16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" h="167">
                <a:moveTo>
                  <a:pt x="20" y="0"/>
                </a:moveTo>
                <a:cubicBezTo>
                  <a:pt x="20" y="3"/>
                  <a:pt x="19" y="5"/>
                  <a:pt x="20" y="8"/>
                </a:cubicBezTo>
                <a:cubicBezTo>
                  <a:pt x="20" y="12"/>
                  <a:pt x="22" y="14"/>
                  <a:pt x="21" y="17"/>
                </a:cubicBezTo>
                <a:cubicBezTo>
                  <a:pt x="19" y="17"/>
                  <a:pt x="17" y="13"/>
                  <a:pt x="14" y="15"/>
                </a:cubicBezTo>
                <a:cubicBezTo>
                  <a:pt x="13" y="15"/>
                  <a:pt x="14" y="20"/>
                  <a:pt x="14" y="22"/>
                </a:cubicBezTo>
                <a:cubicBezTo>
                  <a:pt x="10" y="22"/>
                  <a:pt x="6" y="17"/>
                  <a:pt x="2" y="16"/>
                </a:cubicBezTo>
                <a:cubicBezTo>
                  <a:pt x="0" y="21"/>
                  <a:pt x="0" y="22"/>
                  <a:pt x="2" y="27"/>
                </a:cubicBezTo>
                <a:cubicBezTo>
                  <a:pt x="5" y="33"/>
                  <a:pt x="6" y="40"/>
                  <a:pt x="7" y="47"/>
                </a:cubicBezTo>
                <a:cubicBezTo>
                  <a:pt x="7" y="54"/>
                  <a:pt x="7" y="60"/>
                  <a:pt x="7" y="67"/>
                </a:cubicBezTo>
                <a:cubicBezTo>
                  <a:pt x="7" y="72"/>
                  <a:pt x="8" y="75"/>
                  <a:pt x="13" y="77"/>
                </a:cubicBezTo>
                <a:cubicBezTo>
                  <a:pt x="19" y="78"/>
                  <a:pt x="20" y="79"/>
                  <a:pt x="20" y="85"/>
                </a:cubicBezTo>
                <a:cubicBezTo>
                  <a:pt x="20" y="92"/>
                  <a:pt x="20" y="100"/>
                  <a:pt x="21" y="107"/>
                </a:cubicBezTo>
                <a:cubicBezTo>
                  <a:pt x="23" y="118"/>
                  <a:pt x="21" y="130"/>
                  <a:pt x="22" y="142"/>
                </a:cubicBezTo>
                <a:cubicBezTo>
                  <a:pt x="22" y="150"/>
                  <a:pt x="25" y="158"/>
                  <a:pt x="27" y="165"/>
                </a:cubicBezTo>
                <a:cubicBezTo>
                  <a:pt x="33" y="167"/>
                  <a:pt x="36" y="149"/>
                  <a:pt x="41" y="147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0" name="Freeform 26">
            <a:extLst>
              <a:ext uri="{FF2B5EF4-FFF2-40B4-BE49-F238E27FC236}">
                <a16:creationId xmlns:a16="http://schemas.microsoft.com/office/drawing/2014/main" id="{B4BEF0A5-5D29-4D6C-9410-5B7A7FC5A54C}"/>
              </a:ext>
            </a:extLst>
          </p:cNvPr>
          <p:cNvSpPr>
            <a:spLocks/>
          </p:cNvSpPr>
          <p:nvPr/>
        </p:nvSpPr>
        <p:spPr bwMode="auto">
          <a:xfrm>
            <a:off x="4141788" y="2659063"/>
            <a:ext cx="234950" cy="68262"/>
          </a:xfrm>
          <a:custGeom>
            <a:avLst/>
            <a:gdLst>
              <a:gd name="T0" fmla="*/ 2147483646 w 169"/>
              <a:gd name="T1" fmla="*/ 2147483646 h 49"/>
              <a:gd name="T2" fmla="*/ 2147483646 w 169"/>
              <a:gd name="T3" fmla="*/ 2147483646 h 49"/>
              <a:gd name="T4" fmla="*/ 2147483646 w 169"/>
              <a:gd name="T5" fmla="*/ 2147483646 h 49"/>
              <a:gd name="T6" fmla="*/ 2147483646 w 169"/>
              <a:gd name="T7" fmla="*/ 2147483646 h 49"/>
              <a:gd name="T8" fmla="*/ 2147483646 w 169"/>
              <a:gd name="T9" fmla="*/ 2147483646 h 49"/>
              <a:gd name="T10" fmla="*/ 2147483646 w 169"/>
              <a:gd name="T11" fmla="*/ 2147483646 h 49"/>
              <a:gd name="T12" fmla="*/ 2147483646 w 169"/>
              <a:gd name="T13" fmla="*/ 2147483646 h 49"/>
              <a:gd name="T14" fmla="*/ 2147483646 w 169"/>
              <a:gd name="T15" fmla="*/ 2147483646 h 49"/>
              <a:gd name="T16" fmla="*/ 0 w 169"/>
              <a:gd name="T17" fmla="*/ 2147483646 h 49"/>
              <a:gd name="T18" fmla="*/ 2147483646 w 169"/>
              <a:gd name="T19" fmla="*/ 2147483646 h 49"/>
              <a:gd name="T20" fmla="*/ 2147483646 w 169"/>
              <a:gd name="T21" fmla="*/ 2147483646 h 49"/>
              <a:gd name="T22" fmla="*/ 2147483646 w 169"/>
              <a:gd name="T23" fmla="*/ 2147483646 h 49"/>
              <a:gd name="T24" fmla="*/ 2147483646 w 169"/>
              <a:gd name="T25" fmla="*/ 2147483646 h 4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69"/>
              <a:gd name="T40" fmla="*/ 0 h 49"/>
              <a:gd name="T41" fmla="*/ 169 w 169"/>
              <a:gd name="T42" fmla="*/ 49 h 4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69" h="49">
                <a:moveTo>
                  <a:pt x="85" y="28"/>
                </a:moveTo>
                <a:cubicBezTo>
                  <a:pt x="85" y="28"/>
                  <a:pt x="94" y="40"/>
                  <a:pt x="101" y="36"/>
                </a:cubicBezTo>
                <a:cubicBezTo>
                  <a:pt x="109" y="31"/>
                  <a:pt x="112" y="34"/>
                  <a:pt x="134" y="42"/>
                </a:cubicBezTo>
                <a:cubicBezTo>
                  <a:pt x="155" y="49"/>
                  <a:pt x="169" y="31"/>
                  <a:pt x="169" y="31"/>
                </a:cubicBezTo>
                <a:cubicBezTo>
                  <a:pt x="152" y="43"/>
                  <a:pt x="135" y="25"/>
                  <a:pt x="120" y="12"/>
                </a:cubicBezTo>
                <a:cubicBezTo>
                  <a:pt x="106" y="0"/>
                  <a:pt x="87" y="17"/>
                  <a:pt x="87" y="17"/>
                </a:cubicBezTo>
                <a:cubicBezTo>
                  <a:pt x="83" y="17"/>
                  <a:pt x="83" y="17"/>
                  <a:pt x="83" y="17"/>
                </a:cubicBezTo>
                <a:cubicBezTo>
                  <a:pt x="83" y="17"/>
                  <a:pt x="63" y="0"/>
                  <a:pt x="49" y="12"/>
                </a:cubicBezTo>
                <a:cubicBezTo>
                  <a:pt x="35" y="25"/>
                  <a:pt x="17" y="43"/>
                  <a:pt x="0" y="31"/>
                </a:cubicBezTo>
                <a:cubicBezTo>
                  <a:pt x="0" y="31"/>
                  <a:pt x="14" y="49"/>
                  <a:pt x="36" y="42"/>
                </a:cubicBezTo>
                <a:cubicBezTo>
                  <a:pt x="57" y="34"/>
                  <a:pt x="60" y="31"/>
                  <a:pt x="68" y="36"/>
                </a:cubicBezTo>
                <a:cubicBezTo>
                  <a:pt x="76" y="40"/>
                  <a:pt x="84" y="28"/>
                  <a:pt x="84" y="28"/>
                </a:cubicBezTo>
                <a:lnTo>
                  <a:pt x="85" y="28"/>
                </a:lnTo>
                <a:close/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1" name="Freeform 27">
            <a:extLst>
              <a:ext uri="{FF2B5EF4-FFF2-40B4-BE49-F238E27FC236}">
                <a16:creationId xmlns:a16="http://schemas.microsoft.com/office/drawing/2014/main" id="{9A707E1D-6160-4EA3-9D3B-F9E9BB903836}"/>
              </a:ext>
            </a:extLst>
          </p:cNvPr>
          <p:cNvSpPr>
            <a:spLocks/>
          </p:cNvSpPr>
          <p:nvPr/>
        </p:nvSpPr>
        <p:spPr bwMode="auto">
          <a:xfrm>
            <a:off x="4919663" y="2262188"/>
            <a:ext cx="731837" cy="774700"/>
          </a:xfrm>
          <a:custGeom>
            <a:avLst/>
            <a:gdLst>
              <a:gd name="T0" fmla="*/ 2147483646 w 527"/>
              <a:gd name="T1" fmla="*/ 2147483646 h 557"/>
              <a:gd name="T2" fmla="*/ 2147483646 w 527"/>
              <a:gd name="T3" fmla="*/ 2147483646 h 557"/>
              <a:gd name="T4" fmla="*/ 2147483646 w 527"/>
              <a:gd name="T5" fmla="*/ 2147483646 h 557"/>
              <a:gd name="T6" fmla="*/ 2147483646 w 527"/>
              <a:gd name="T7" fmla="*/ 2147483646 h 557"/>
              <a:gd name="T8" fmla="*/ 2147483646 w 527"/>
              <a:gd name="T9" fmla="*/ 2147483646 h 557"/>
              <a:gd name="T10" fmla="*/ 2147483646 w 527"/>
              <a:gd name="T11" fmla="*/ 2147483646 h 557"/>
              <a:gd name="T12" fmla="*/ 2147483646 w 527"/>
              <a:gd name="T13" fmla="*/ 2147483646 h 557"/>
              <a:gd name="T14" fmla="*/ 2147483646 w 527"/>
              <a:gd name="T15" fmla="*/ 2147483646 h 557"/>
              <a:gd name="T16" fmla="*/ 2147483646 w 527"/>
              <a:gd name="T17" fmla="*/ 2147483646 h 557"/>
              <a:gd name="T18" fmla="*/ 2147483646 w 527"/>
              <a:gd name="T19" fmla="*/ 2147483646 h 557"/>
              <a:gd name="T20" fmla="*/ 2147483646 w 527"/>
              <a:gd name="T21" fmla="*/ 2147483646 h 557"/>
              <a:gd name="T22" fmla="*/ 2147483646 w 527"/>
              <a:gd name="T23" fmla="*/ 2147483646 h 557"/>
              <a:gd name="T24" fmla="*/ 2147483646 w 527"/>
              <a:gd name="T25" fmla="*/ 2147483646 h 557"/>
              <a:gd name="T26" fmla="*/ 2147483646 w 527"/>
              <a:gd name="T27" fmla="*/ 2147483646 h 557"/>
              <a:gd name="T28" fmla="*/ 2147483646 w 527"/>
              <a:gd name="T29" fmla="*/ 2147483646 h 557"/>
              <a:gd name="T30" fmla="*/ 2147483646 w 527"/>
              <a:gd name="T31" fmla="*/ 2147483646 h 557"/>
              <a:gd name="T32" fmla="*/ 2147483646 w 527"/>
              <a:gd name="T33" fmla="*/ 2147483646 h 557"/>
              <a:gd name="T34" fmla="*/ 2147483646 w 527"/>
              <a:gd name="T35" fmla="*/ 2147483646 h 557"/>
              <a:gd name="T36" fmla="*/ 2147483646 w 527"/>
              <a:gd name="T37" fmla="*/ 2147483646 h 557"/>
              <a:gd name="T38" fmla="*/ 2147483646 w 527"/>
              <a:gd name="T39" fmla="*/ 2147483646 h 557"/>
              <a:gd name="T40" fmla="*/ 2147483646 w 527"/>
              <a:gd name="T41" fmla="*/ 2147483646 h 557"/>
              <a:gd name="T42" fmla="*/ 2147483646 w 527"/>
              <a:gd name="T43" fmla="*/ 2147483646 h 557"/>
              <a:gd name="T44" fmla="*/ 2147483646 w 527"/>
              <a:gd name="T45" fmla="*/ 2147483646 h 557"/>
              <a:gd name="T46" fmla="*/ 2147483646 w 527"/>
              <a:gd name="T47" fmla="*/ 2147483646 h 557"/>
              <a:gd name="T48" fmla="*/ 2147483646 w 527"/>
              <a:gd name="T49" fmla="*/ 2147483646 h 557"/>
              <a:gd name="T50" fmla="*/ 2147483646 w 527"/>
              <a:gd name="T51" fmla="*/ 2147483646 h 557"/>
              <a:gd name="T52" fmla="*/ 2147483646 w 527"/>
              <a:gd name="T53" fmla="*/ 2147483646 h 557"/>
              <a:gd name="T54" fmla="*/ 2147483646 w 527"/>
              <a:gd name="T55" fmla="*/ 2147483646 h 557"/>
              <a:gd name="T56" fmla="*/ 2147483646 w 527"/>
              <a:gd name="T57" fmla="*/ 2147483646 h 557"/>
              <a:gd name="T58" fmla="*/ 2147483646 w 527"/>
              <a:gd name="T59" fmla="*/ 2147483646 h 557"/>
              <a:gd name="T60" fmla="*/ 2147483646 w 527"/>
              <a:gd name="T61" fmla="*/ 2147483646 h 557"/>
              <a:gd name="T62" fmla="*/ 2147483646 w 527"/>
              <a:gd name="T63" fmla="*/ 2147483646 h 557"/>
              <a:gd name="T64" fmla="*/ 2147483646 w 527"/>
              <a:gd name="T65" fmla="*/ 2147483646 h 557"/>
              <a:gd name="T66" fmla="*/ 2147483646 w 527"/>
              <a:gd name="T67" fmla="*/ 2147483646 h 557"/>
              <a:gd name="T68" fmla="*/ 2147483646 w 527"/>
              <a:gd name="T69" fmla="*/ 2147483646 h 5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27"/>
              <a:gd name="T106" fmla="*/ 0 h 557"/>
              <a:gd name="T107" fmla="*/ 527 w 527"/>
              <a:gd name="T108" fmla="*/ 557 h 55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27" h="557">
                <a:moveTo>
                  <a:pt x="332" y="46"/>
                </a:moveTo>
                <a:cubicBezTo>
                  <a:pt x="326" y="37"/>
                  <a:pt x="324" y="15"/>
                  <a:pt x="311" y="11"/>
                </a:cubicBezTo>
                <a:cubicBezTo>
                  <a:pt x="293" y="7"/>
                  <a:pt x="287" y="29"/>
                  <a:pt x="273" y="28"/>
                </a:cubicBezTo>
                <a:cubicBezTo>
                  <a:pt x="259" y="26"/>
                  <a:pt x="243" y="0"/>
                  <a:pt x="225" y="18"/>
                </a:cubicBezTo>
                <a:cubicBezTo>
                  <a:pt x="214" y="28"/>
                  <a:pt x="227" y="40"/>
                  <a:pt x="212" y="48"/>
                </a:cubicBezTo>
                <a:cubicBezTo>
                  <a:pt x="192" y="59"/>
                  <a:pt x="154" y="37"/>
                  <a:pt x="139" y="66"/>
                </a:cubicBezTo>
                <a:cubicBezTo>
                  <a:pt x="130" y="83"/>
                  <a:pt x="150" y="99"/>
                  <a:pt x="142" y="114"/>
                </a:cubicBezTo>
                <a:cubicBezTo>
                  <a:pt x="128" y="137"/>
                  <a:pt x="76" y="130"/>
                  <a:pt x="57" y="155"/>
                </a:cubicBezTo>
                <a:cubicBezTo>
                  <a:pt x="37" y="182"/>
                  <a:pt x="61" y="183"/>
                  <a:pt x="74" y="202"/>
                </a:cubicBezTo>
                <a:cubicBezTo>
                  <a:pt x="56" y="226"/>
                  <a:pt x="0" y="262"/>
                  <a:pt x="37" y="297"/>
                </a:cubicBezTo>
                <a:cubicBezTo>
                  <a:pt x="70" y="328"/>
                  <a:pt x="112" y="282"/>
                  <a:pt x="94" y="348"/>
                </a:cubicBezTo>
                <a:cubicBezTo>
                  <a:pt x="82" y="389"/>
                  <a:pt x="100" y="391"/>
                  <a:pt x="134" y="382"/>
                </a:cubicBezTo>
                <a:cubicBezTo>
                  <a:pt x="154" y="376"/>
                  <a:pt x="180" y="380"/>
                  <a:pt x="162" y="404"/>
                </a:cubicBezTo>
                <a:cubicBezTo>
                  <a:pt x="174" y="408"/>
                  <a:pt x="200" y="393"/>
                  <a:pt x="211" y="404"/>
                </a:cubicBezTo>
                <a:cubicBezTo>
                  <a:pt x="218" y="410"/>
                  <a:pt x="214" y="435"/>
                  <a:pt x="214" y="444"/>
                </a:cubicBezTo>
                <a:cubicBezTo>
                  <a:pt x="214" y="462"/>
                  <a:pt x="217" y="478"/>
                  <a:pt x="218" y="495"/>
                </a:cubicBezTo>
                <a:cubicBezTo>
                  <a:pt x="219" y="506"/>
                  <a:pt x="214" y="526"/>
                  <a:pt x="218" y="536"/>
                </a:cubicBezTo>
                <a:cubicBezTo>
                  <a:pt x="226" y="554"/>
                  <a:pt x="227" y="545"/>
                  <a:pt x="243" y="545"/>
                </a:cubicBezTo>
                <a:cubicBezTo>
                  <a:pt x="265" y="545"/>
                  <a:pt x="282" y="549"/>
                  <a:pt x="302" y="551"/>
                </a:cubicBezTo>
                <a:cubicBezTo>
                  <a:pt x="308" y="552"/>
                  <a:pt x="344" y="557"/>
                  <a:pt x="348" y="555"/>
                </a:cubicBezTo>
                <a:cubicBezTo>
                  <a:pt x="360" y="549"/>
                  <a:pt x="352" y="535"/>
                  <a:pt x="350" y="521"/>
                </a:cubicBezTo>
                <a:cubicBezTo>
                  <a:pt x="345" y="488"/>
                  <a:pt x="341" y="439"/>
                  <a:pt x="364" y="411"/>
                </a:cubicBezTo>
                <a:cubicBezTo>
                  <a:pt x="378" y="393"/>
                  <a:pt x="399" y="388"/>
                  <a:pt x="413" y="369"/>
                </a:cubicBezTo>
                <a:cubicBezTo>
                  <a:pt x="423" y="355"/>
                  <a:pt x="419" y="347"/>
                  <a:pt x="443" y="345"/>
                </a:cubicBezTo>
                <a:cubicBezTo>
                  <a:pt x="448" y="344"/>
                  <a:pt x="457" y="351"/>
                  <a:pt x="461" y="349"/>
                </a:cubicBezTo>
                <a:cubicBezTo>
                  <a:pt x="472" y="346"/>
                  <a:pt x="474" y="328"/>
                  <a:pt x="483" y="322"/>
                </a:cubicBezTo>
                <a:cubicBezTo>
                  <a:pt x="493" y="316"/>
                  <a:pt x="506" y="322"/>
                  <a:pt x="513" y="311"/>
                </a:cubicBezTo>
                <a:cubicBezTo>
                  <a:pt x="527" y="291"/>
                  <a:pt x="492" y="261"/>
                  <a:pt x="490" y="240"/>
                </a:cubicBezTo>
                <a:cubicBezTo>
                  <a:pt x="489" y="217"/>
                  <a:pt x="509" y="198"/>
                  <a:pt x="510" y="175"/>
                </a:cubicBezTo>
                <a:cubicBezTo>
                  <a:pt x="511" y="155"/>
                  <a:pt x="501" y="153"/>
                  <a:pt x="495" y="137"/>
                </a:cubicBezTo>
                <a:cubicBezTo>
                  <a:pt x="489" y="121"/>
                  <a:pt x="500" y="107"/>
                  <a:pt x="482" y="100"/>
                </a:cubicBezTo>
                <a:cubicBezTo>
                  <a:pt x="457" y="91"/>
                  <a:pt x="455" y="118"/>
                  <a:pt x="443" y="86"/>
                </a:cubicBezTo>
                <a:cubicBezTo>
                  <a:pt x="432" y="57"/>
                  <a:pt x="440" y="69"/>
                  <a:pt x="411" y="59"/>
                </a:cubicBezTo>
                <a:cubicBezTo>
                  <a:pt x="400" y="55"/>
                  <a:pt x="396" y="41"/>
                  <a:pt x="390" y="39"/>
                </a:cubicBezTo>
                <a:cubicBezTo>
                  <a:pt x="374" y="32"/>
                  <a:pt x="344" y="48"/>
                  <a:pt x="336" y="48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2" name="Freeform 28">
            <a:extLst>
              <a:ext uri="{FF2B5EF4-FFF2-40B4-BE49-F238E27FC236}">
                <a16:creationId xmlns:a16="http://schemas.microsoft.com/office/drawing/2014/main" id="{B05D696E-95D2-4ADD-863C-D12AE49D425E}"/>
              </a:ext>
            </a:extLst>
          </p:cNvPr>
          <p:cNvSpPr>
            <a:spLocks/>
          </p:cNvSpPr>
          <p:nvPr/>
        </p:nvSpPr>
        <p:spPr bwMode="auto">
          <a:xfrm>
            <a:off x="4937125" y="2246313"/>
            <a:ext cx="747713" cy="547687"/>
          </a:xfrm>
          <a:custGeom>
            <a:avLst/>
            <a:gdLst>
              <a:gd name="T0" fmla="*/ 2147483646 w 538"/>
              <a:gd name="T1" fmla="*/ 2147483646 h 394"/>
              <a:gd name="T2" fmla="*/ 2147483646 w 538"/>
              <a:gd name="T3" fmla="*/ 2147483646 h 394"/>
              <a:gd name="T4" fmla="*/ 2147483646 w 538"/>
              <a:gd name="T5" fmla="*/ 2147483646 h 394"/>
              <a:gd name="T6" fmla="*/ 2147483646 w 538"/>
              <a:gd name="T7" fmla="*/ 2147483646 h 394"/>
              <a:gd name="T8" fmla="*/ 2147483646 w 538"/>
              <a:gd name="T9" fmla="*/ 2147483646 h 394"/>
              <a:gd name="T10" fmla="*/ 2147483646 w 538"/>
              <a:gd name="T11" fmla="*/ 2147483646 h 394"/>
              <a:gd name="T12" fmla="*/ 2147483646 w 538"/>
              <a:gd name="T13" fmla="*/ 2147483646 h 394"/>
              <a:gd name="T14" fmla="*/ 2147483646 w 538"/>
              <a:gd name="T15" fmla="*/ 2147483646 h 394"/>
              <a:gd name="T16" fmla="*/ 2147483646 w 538"/>
              <a:gd name="T17" fmla="*/ 2147483646 h 394"/>
              <a:gd name="T18" fmla="*/ 2147483646 w 538"/>
              <a:gd name="T19" fmla="*/ 2147483646 h 394"/>
              <a:gd name="T20" fmla="*/ 2147483646 w 538"/>
              <a:gd name="T21" fmla="*/ 2147483646 h 394"/>
              <a:gd name="T22" fmla="*/ 2147483646 w 538"/>
              <a:gd name="T23" fmla="*/ 2147483646 h 394"/>
              <a:gd name="T24" fmla="*/ 2147483646 w 538"/>
              <a:gd name="T25" fmla="*/ 2147483646 h 394"/>
              <a:gd name="T26" fmla="*/ 2147483646 w 538"/>
              <a:gd name="T27" fmla="*/ 2147483646 h 394"/>
              <a:gd name="T28" fmla="*/ 2147483646 w 538"/>
              <a:gd name="T29" fmla="*/ 2147483646 h 394"/>
              <a:gd name="T30" fmla="*/ 2147483646 w 538"/>
              <a:gd name="T31" fmla="*/ 2147483646 h 394"/>
              <a:gd name="T32" fmla="*/ 2147483646 w 538"/>
              <a:gd name="T33" fmla="*/ 2147483646 h 394"/>
              <a:gd name="T34" fmla="*/ 2147483646 w 538"/>
              <a:gd name="T35" fmla="*/ 2147483646 h 394"/>
              <a:gd name="T36" fmla="*/ 2147483646 w 538"/>
              <a:gd name="T37" fmla="*/ 2147483646 h 394"/>
              <a:gd name="T38" fmla="*/ 2147483646 w 538"/>
              <a:gd name="T39" fmla="*/ 2147483646 h 394"/>
              <a:gd name="T40" fmla="*/ 2147483646 w 538"/>
              <a:gd name="T41" fmla="*/ 2147483646 h 394"/>
              <a:gd name="T42" fmla="*/ 2147483646 w 538"/>
              <a:gd name="T43" fmla="*/ 2147483646 h 394"/>
              <a:gd name="T44" fmla="*/ 2147483646 w 538"/>
              <a:gd name="T45" fmla="*/ 2147483646 h 394"/>
              <a:gd name="T46" fmla="*/ 2147483646 w 538"/>
              <a:gd name="T47" fmla="*/ 2147483646 h 394"/>
              <a:gd name="T48" fmla="*/ 2147483646 w 538"/>
              <a:gd name="T49" fmla="*/ 2147483646 h 394"/>
              <a:gd name="T50" fmla="*/ 2147483646 w 538"/>
              <a:gd name="T51" fmla="*/ 2147483646 h 394"/>
              <a:gd name="T52" fmla="*/ 2147483646 w 538"/>
              <a:gd name="T53" fmla="*/ 2147483646 h 394"/>
              <a:gd name="T54" fmla="*/ 2147483646 w 538"/>
              <a:gd name="T55" fmla="*/ 2147483646 h 394"/>
              <a:gd name="T56" fmla="*/ 2147483646 w 538"/>
              <a:gd name="T57" fmla="*/ 2147483646 h 394"/>
              <a:gd name="T58" fmla="*/ 2147483646 w 538"/>
              <a:gd name="T59" fmla="*/ 2147483646 h 394"/>
              <a:gd name="T60" fmla="*/ 2147483646 w 538"/>
              <a:gd name="T61" fmla="*/ 2147483646 h 394"/>
              <a:gd name="T62" fmla="*/ 2147483646 w 538"/>
              <a:gd name="T63" fmla="*/ 2147483646 h 394"/>
              <a:gd name="T64" fmla="*/ 2147483646 w 538"/>
              <a:gd name="T65" fmla="*/ 2147483646 h 394"/>
              <a:gd name="T66" fmla="*/ 2147483646 w 538"/>
              <a:gd name="T67" fmla="*/ 2147483646 h 394"/>
              <a:gd name="T68" fmla="*/ 2147483646 w 538"/>
              <a:gd name="T69" fmla="*/ 2147483646 h 394"/>
              <a:gd name="T70" fmla="*/ 2147483646 w 538"/>
              <a:gd name="T71" fmla="*/ 2147483646 h 394"/>
              <a:gd name="T72" fmla="*/ 2147483646 w 538"/>
              <a:gd name="T73" fmla="*/ 2147483646 h 394"/>
              <a:gd name="T74" fmla="*/ 2147483646 w 538"/>
              <a:gd name="T75" fmla="*/ 2147483646 h 394"/>
              <a:gd name="T76" fmla="*/ 2147483646 w 538"/>
              <a:gd name="T77" fmla="*/ 2147483646 h 394"/>
              <a:gd name="T78" fmla="*/ 2147483646 w 538"/>
              <a:gd name="T79" fmla="*/ 2147483646 h 39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538"/>
              <a:gd name="T121" fmla="*/ 0 h 394"/>
              <a:gd name="T122" fmla="*/ 538 w 538"/>
              <a:gd name="T123" fmla="*/ 394 h 39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538" h="394">
                <a:moveTo>
                  <a:pt x="157" y="370"/>
                </a:moveTo>
                <a:cubicBezTo>
                  <a:pt x="157" y="370"/>
                  <a:pt x="127" y="394"/>
                  <a:pt x="119" y="393"/>
                </a:cubicBezTo>
                <a:cubicBezTo>
                  <a:pt x="111" y="392"/>
                  <a:pt x="121" y="385"/>
                  <a:pt x="109" y="376"/>
                </a:cubicBezTo>
                <a:cubicBezTo>
                  <a:pt x="96" y="367"/>
                  <a:pt x="90" y="391"/>
                  <a:pt x="74" y="381"/>
                </a:cubicBezTo>
                <a:cubicBezTo>
                  <a:pt x="58" y="370"/>
                  <a:pt x="93" y="347"/>
                  <a:pt x="81" y="338"/>
                </a:cubicBezTo>
                <a:cubicBezTo>
                  <a:pt x="70" y="329"/>
                  <a:pt x="58" y="355"/>
                  <a:pt x="43" y="347"/>
                </a:cubicBezTo>
                <a:cubicBezTo>
                  <a:pt x="28" y="339"/>
                  <a:pt x="47" y="304"/>
                  <a:pt x="38" y="294"/>
                </a:cubicBezTo>
                <a:cubicBezTo>
                  <a:pt x="28" y="283"/>
                  <a:pt x="14" y="296"/>
                  <a:pt x="7" y="274"/>
                </a:cubicBezTo>
                <a:cubicBezTo>
                  <a:pt x="0" y="252"/>
                  <a:pt x="32" y="255"/>
                  <a:pt x="34" y="238"/>
                </a:cubicBezTo>
                <a:cubicBezTo>
                  <a:pt x="36" y="220"/>
                  <a:pt x="4" y="233"/>
                  <a:pt x="9" y="209"/>
                </a:cubicBezTo>
                <a:cubicBezTo>
                  <a:pt x="14" y="185"/>
                  <a:pt x="57" y="197"/>
                  <a:pt x="59" y="181"/>
                </a:cubicBezTo>
                <a:cubicBezTo>
                  <a:pt x="62" y="165"/>
                  <a:pt x="20" y="171"/>
                  <a:pt x="31" y="147"/>
                </a:cubicBezTo>
                <a:cubicBezTo>
                  <a:pt x="41" y="123"/>
                  <a:pt x="86" y="119"/>
                  <a:pt x="105" y="114"/>
                </a:cubicBezTo>
                <a:cubicBezTo>
                  <a:pt x="125" y="109"/>
                  <a:pt x="118" y="104"/>
                  <a:pt x="115" y="83"/>
                </a:cubicBezTo>
                <a:cubicBezTo>
                  <a:pt x="113" y="63"/>
                  <a:pt x="125" y="69"/>
                  <a:pt x="147" y="61"/>
                </a:cubicBezTo>
                <a:cubicBezTo>
                  <a:pt x="170" y="53"/>
                  <a:pt x="153" y="35"/>
                  <a:pt x="167" y="22"/>
                </a:cubicBezTo>
                <a:cubicBezTo>
                  <a:pt x="181" y="10"/>
                  <a:pt x="200" y="16"/>
                  <a:pt x="224" y="21"/>
                </a:cubicBezTo>
                <a:cubicBezTo>
                  <a:pt x="248" y="27"/>
                  <a:pt x="246" y="0"/>
                  <a:pt x="263" y="3"/>
                </a:cubicBezTo>
                <a:cubicBezTo>
                  <a:pt x="280" y="6"/>
                  <a:pt x="294" y="20"/>
                  <a:pt x="298" y="33"/>
                </a:cubicBezTo>
                <a:cubicBezTo>
                  <a:pt x="303" y="45"/>
                  <a:pt x="316" y="23"/>
                  <a:pt x="322" y="33"/>
                </a:cubicBezTo>
                <a:cubicBezTo>
                  <a:pt x="333" y="48"/>
                  <a:pt x="322" y="55"/>
                  <a:pt x="334" y="57"/>
                </a:cubicBezTo>
                <a:cubicBezTo>
                  <a:pt x="345" y="59"/>
                  <a:pt x="344" y="41"/>
                  <a:pt x="353" y="45"/>
                </a:cubicBezTo>
                <a:cubicBezTo>
                  <a:pt x="362" y="50"/>
                  <a:pt x="362" y="56"/>
                  <a:pt x="369" y="58"/>
                </a:cubicBezTo>
                <a:cubicBezTo>
                  <a:pt x="376" y="60"/>
                  <a:pt x="377" y="24"/>
                  <a:pt x="407" y="37"/>
                </a:cubicBezTo>
                <a:cubicBezTo>
                  <a:pt x="437" y="51"/>
                  <a:pt x="413" y="66"/>
                  <a:pt x="422" y="75"/>
                </a:cubicBezTo>
                <a:cubicBezTo>
                  <a:pt x="431" y="84"/>
                  <a:pt x="463" y="67"/>
                  <a:pt x="470" y="87"/>
                </a:cubicBezTo>
                <a:cubicBezTo>
                  <a:pt x="477" y="106"/>
                  <a:pt x="460" y="109"/>
                  <a:pt x="467" y="120"/>
                </a:cubicBezTo>
                <a:cubicBezTo>
                  <a:pt x="473" y="130"/>
                  <a:pt x="503" y="117"/>
                  <a:pt x="511" y="141"/>
                </a:cubicBezTo>
                <a:cubicBezTo>
                  <a:pt x="519" y="165"/>
                  <a:pt x="502" y="160"/>
                  <a:pt x="508" y="170"/>
                </a:cubicBezTo>
                <a:cubicBezTo>
                  <a:pt x="513" y="180"/>
                  <a:pt x="534" y="176"/>
                  <a:pt x="534" y="195"/>
                </a:cubicBezTo>
                <a:cubicBezTo>
                  <a:pt x="534" y="215"/>
                  <a:pt x="512" y="214"/>
                  <a:pt x="515" y="230"/>
                </a:cubicBezTo>
                <a:cubicBezTo>
                  <a:pt x="517" y="246"/>
                  <a:pt x="538" y="251"/>
                  <a:pt x="533" y="271"/>
                </a:cubicBezTo>
                <a:cubicBezTo>
                  <a:pt x="528" y="290"/>
                  <a:pt x="511" y="286"/>
                  <a:pt x="509" y="298"/>
                </a:cubicBezTo>
                <a:cubicBezTo>
                  <a:pt x="507" y="311"/>
                  <a:pt x="527" y="323"/>
                  <a:pt x="519" y="338"/>
                </a:cubicBezTo>
                <a:cubicBezTo>
                  <a:pt x="511" y="353"/>
                  <a:pt x="488" y="346"/>
                  <a:pt x="488" y="346"/>
                </a:cubicBezTo>
                <a:cubicBezTo>
                  <a:pt x="488" y="346"/>
                  <a:pt x="488" y="350"/>
                  <a:pt x="486" y="363"/>
                </a:cubicBezTo>
                <a:cubicBezTo>
                  <a:pt x="484" y="377"/>
                  <a:pt x="475" y="386"/>
                  <a:pt x="469" y="382"/>
                </a:cubicBezTo>
                <a:cubicBezTo>
                  <a:pt x="463" y="377"/>
                  <a:pt x="459" y="368"/>
                  <a:pt x="454" y="371"/>
                </a:cubicBezTo>
                <a:cubicBezTo>
                  <a:pt x="449" y="375"/>
                  <a:pt x="443" y="376"/>
                  <a:pt x="441" y="369"/>
                </a:cubicBezTo>
                <a:cubicBezTo>
                  <a:pt x="440" y="362"/>
                  <a:pt x="417" y="377"/>
                  <a:pt x="409" y="366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3" name="Freeform 29">
            <a:extLst>
              <a:ext uri="{FF2B5EF4-FFF2-40B4-BE49-F238E27FC236}">
                <a16:creationId xmlns:a16="http://schemas.microsoft.com/office/drawing/2014/main" id="{A1CB6EB2-0CF4-4543-9C88-22CAE4EBD832}"/>
              </a:ext>
            </a:extLst>
          </p:cNvPr>
          <p:cNvSpPr>
            <a:spLocks/>
          </p:cNvSpPr>
          <p:nvPr/>
        </p:nvSpPr>
        <p:spPr bwMode="auto">
          <a:xfrm>
            <a:off x="5087938" y="2360613"/>
            <a:ext cx="490537" cy="692150"/>
          </a:xfrm>
          <a:custGeom>
            <a:avLst/>
            <a:gdLst>
              <a:gd name="T0" fmla="*/ 2147483646 w 353"/>
              <a:gd name="T1" fmla="*/ 2147483646 h 498"/>
              <a:gd name="T2" fmla="*/ 2147483646 w 353"/>
              <a:gd name="T3" fmla="*/ 2147483646 h 498"/>
              <a:gd name="T4" fmla="*/ 2147483646 w 353"/>
              <a:gd name="T5" fmla="*/ 2147483646 h 498"/>
              <a:gd name="T6" fmla="*/ 2147483646 w 353"/>
              <a:gd name="T7" fmla="*/ 2147483646 h 498"/>
              <a:gd name="T8" fmla="*/ 2147483646 w 353"/>
              <a:gd name="T9" fmla="*/ 2147483646 h 498"/>
              <a:gd name="T10" fmla="*/ 2147483646 w 353"/>
              <a:gd name="T11" fmla="*/ 2147483646 h 498"/>
              <a:gd name="T12" fmla="*/ 2147483646 w 353"/>
              <a:gd name="T13" fmla="*/ 2147483646 h 498"/>
              <a:gd name="T14" fmla="*/ 2147483646 w 353"/>
              <a:gd name="T15" fmla="*/ 2147483646 h 498"/>
              <a:gd name="T16" fmla="*/ 2147483646 w 353"/>
              <a:gd name="T17" fmla="*/ 2147483646 h 498"/>
              <a:gd name="T18" fmla="*/ 2147483646 w 353"/>
              <a:gd name="T19" fmla="*/ 2147483646 h 498"/>
              <a:gd name="T20" fmla="*/ 2147483646 w 353"/>
              <a:gd name="T21" fmla="*/ 2147483646 h 498"/>
              <a:gd name="T22" fmla="*/ 2147483646 w 353"/>
              <a:gd name="T23" fmla="*/ 2147483646 h 498"/>
              <a:gd name="T24" fmla="*/ 2147483646 w 353"/>
              <a:gd name="T25" fmla="*/ 0 h 498"/>
              <a:gd name="T26" fmla="*/ 2147483646 w 353"/>
              <a:gd name="T27" fmla="*/ 2147483646 h 498"/>
              <a:gd name="T28" fmla="*/ 2147483646 w 353"/>
              <a:gd name="T29" fmla="*/ 2147483646 h 498"/>
              <a:gd name="T30" fmla="*/ 2147483646 w 353"/>
              <a:gd name="T31" fmla="*/ 2147483646 h 498"/>
              <a:gd name="T32" fmla="*/ 2147483646 w 353"/>
              <a:gd name="T33" fmla="*/ 2147483646 h 498"/>
              <a:gd name="T34" fmla="*/ 2147483646 w 353"/>
              <a:gd name="T35" fmla="*/ 2147483646 h 498"/>
              <a:gd name="T36" fmla="*/ 2147483646 w 353"/>
              <a:gd name="T37" fmla="*/ 2147483646 h 498"/>
              <a:gd name="T38" fmla="*/ 2147483646 w 353"/>
              <a:gd name="T39" fmla="*/ 2147483646 h 498"/>
              <a:gd name="T40" fmla="*/ 2147483646 w 353"/>
              <a:gd name="T41" fmla="*/ 2147483646 h 498"/>
              <a:gd name="T42" fmla="*/ 2147483646 w 353"/>
              <a:gd name="T43" fmla="*/ 2147483646 h 498"/>
              <a:gd name="T44" fmla="*/ 2147483646 w 353"/>
              <a:gd name="T45" fmla="*/ 2147483646 h 498"/>
              <a:gd name="T46" fmla="*/ 2147483646 w 353"/>
              <a:gd name="T47" fmla="*/ 2147483646 h 49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53"/>
              <a:gd name="T73" fmla="*/ 0 h 498"/>
              <a:gd name="T74" fmla="*/ 353 w 353"/>
              <a:gd name="T75" fmla="*/ 498 h 49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53" h="498">
                <a:moveTo>
                  <a:pt x="73" y="492"/>
                </a:moveTo>
                <a:cubicBezTo>
                  <a:pt x="73" y="492"/>
                  <a:pt x="92" y="421"/>
                  <a:pt x="86" y="361"/>
                </a:cubicBezTo>
                <a:cubicBezTo>
                  <a:pt x="86" y="361"/>
                  <a:pt x="44" y="326"/>
                  <a:pt x="37" y="236"/>
                </a:cubicBezTo>
                <a:cubicBezTo>
                  <a:pt x="37" y="236"/>
                  <a:pt x="22" y="260"/>
                  <a:pt x="11" y="247"/>
                </a:cubicBezTo>
                <a:cubicBezTo>
                  <a:pt x="0" y="234"/>
                  <a:pt x="13" y="186"/>
                  <a:pt x="30" y="172"/>
                </a:cubicBezTo>
                <a:cubicBezTo>
                  <a:pt x="30" y="172"/>
                  <a:pt x="28" y="150"/>
                  <a:pt x="37" y="142"/>
                </a:cubicBezTo>
                <a:cubicBezTo>
                  <a:pt x="46" y="134"/>
                  <a:pt x="58" y="130"/>
                  <a:pt x="59" y="112"/>
                </a:cubicBezTo>
                <a:cubicBezTo>
                  <a:pt x="60" y="94"/>
                  <a:pt x="53" y="91"/>
                  <a:pt x="68" y="83"/>
                </a:cubicBezTo>
                <a:cubicBezTo>
                  <a:pt x="83" y="75"/>
                  <a:pt x="101" y="78"/>
                  <a:pt x="102" y="72"/>
                </a:cubicBezTo>
                <a:cubicBezTo>
                  <a:pt x="104" y="66"/>
                  <a:pt x="116" y="66"/>
                  <a:pt x="119" y="55"/>
                </a:cubicBezTo>
                <a:cubicBezTo>
                  <a:pt x="121" y="43"/>
                  <a:pt x="125" y="38"/>
                  <a:pt x="138" y="39"/>
                </a:cubicBezTo>
                <a:cubicBezTo>
                  <a:pt x="151" y="40"/>
                  <a:pt x="162" y="38"/>
                  <a:pt x="163" y="29"/>
                </a:cubicBezTo>
                <a:cubicBezTo>
                  <a:pt x="164" y="19"/>
                  <a:pt x="170" y="0"/>
                  <a:pt x="170" y="0"/>
                </a:cubicBezTo>
                <a:cubicBezTo>
                  <a:pt x="170" y="0"/>
                  <a:pt x="181" y="26"/>
                  <a:pt x="202" y="21"/>
                </a:cubicBezTo>
                <a:cubicBezTo>
                  <a:pt x="223" y="15"/>
                  <a:pt x="235" y="11"/>
                  <a:pt x="240" y="27"/>
                </a:cubicBezTo>
                <a:cubicBezTo>
                  <a:pt x="244" y="43"/>
                  <a:pt x="242" y="55"/>
                  <a:pt x="260" y="56"/>
                </a:cubicBezTo>
                <a:cubicBezTo>
                  <a:pt x="279" y="57"/>
                  <a:pt x="291" y="55"/>
                  <a:pt x="292" y="72"/>
                </a:cubicBezTo>
                <a:cubicBezTo>
                  <a:pt x="294" y="89"/>
                  <a:pt x="291" y="99"/>
                  <a:pt x="300" y="105"/>
                </a:cubicBezTo>
                <a:cubicBezTo>
                  <a:pt x="310" y="111"/>
                  <a:pt x="312" y="113"/>
                  <a:pt x="312" y="126"/>
                </a:cubicBezTo>
                <a:cubicBezTo>
                  <a:pt x="312" y="138"/>
                  <a:pt x="315" y="154"/>
                  <a:pt x="315" y="154"/>
                </a:cubicBezTo>
                <a:cubicBezTo>
                  <a:pt x="315" y="154"/>
                  <a:pt x="353" y="226"/>
                  <a:pt x="332" y="245"/>
                </a:cubicBezTo>
                <a:cubicBezTo>
                  <a:pt x="312" y="263"/>
                  <a:pt x="308" y="236"/>
                  <a:pt x="308" y="236"/>
                </a:cubicBezTo>
                <a:cubicBezTo>
                  <a:pt x="308" y="236"/>
                  <a:pt x="305" y="329"/>
                  <a:pt x="262" y="376"/>
                </a:cubicBezTo>
                <a:cubicBezTo>
                  <a:pt x="262" y="376"/>
                  <a:pt x="250" y="407"/>
                  <a:pt x="268" y="498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4" name="Freeform 30">
            <a:extLst>
              <a:ext uri="{FF2B5EF4-FFF2-40B4-BE49-F238E27FC236}">
                <a16:creationId xmlns:a16="http://schemas.microsoft.com/office/drawing/2014/main" id="{D4C872D9-9740-42AA-AB9C-082D60F7E046}"/>
              </a:ext>
            </a:extLst>
          </p:cNvPr>
          <p:cNvSpPr>
            <a:spLocks/>
          </p:cNvSpPr>
          <p:nvPr/>
        </p:nvSpPr>
        <p:spPr bwMode="auto">
          <a:xfrm>
            <a:off x="6297613" y="2266950"/>
            <a:ext cx="623887" cy="754063"/>
          </a:xfrm>
          <a:custGeom>
            <a:avLst/>
            <a:gdLst>
              <a:gd name="T0" fmla="*/ 2147483646 w 449"/>
              <a:gd name="T1" fmla="*/ 2147483646 h 543"/>
              <a:gd name="T2" fmla="*/ 2147483646 w 449"/>
              <a:gd name="T3" fmla="*/ 2147483646 h 543"/>
              <a:gd name="T4" fmla="*/ 2147483646 w 449"/>
              <a:gd name="T5" fmla="*/ 2147483646 h 543"/>
              <a:gd name="T6" fmla="*/ 2147483646 w 449"/>
              <a:gd name="T7" fmla="*/ 2147483646 h 543"/>
              <a:gd name="T8" fmla="*/ 2147483646 w 449"/>
              <a:gd name="T9" fmla="*/ 2147483646 h 543"/>
              <a:gd name="T10" fmla="*/ 2147483646 w 449"/>
              <a:gd name="T11" fmla="*/ 2147483646 h 543"/>
              <a:gd name="T12" fmla="*/ 2147483646 w 449"/>
              <a:gd name="T13" fmla="*/ 2147483646 h 543"/>
              <a:gd name="T14" fmla="*/ 2147483646 w 449"/>
              <a:gd name="T15" fmla="*/ 2147483646 h 543"/>
              <a:gd name="T16" fmla="*/ 2147483646 w 449"/>
              <a:gd name="T17" fmla="*/ 2147483646 h 543"/>
              <a:gd name="T18" fmla="*/ 2147483646 w 449"/>
              <a:gd name="T19" fmla="*/ 2147483646 h 543"/>
              <a:gd name="T20" fmla="*/ 2147483646 w 449"/>
              <a:gd name="T21" fmla="*/ 2147483646 h 543"/>
              <a:gd name="T22" fmla="*/ 2147483646 w 449"/>
              <a:gd name="T23" fmla="*/ 2147483646 h 543"/>
              <a:gd name="T24" fmla="*/ 2147483646 w 449"/>
              <a:gd name="T25" fmla="*/ 2147483646 h 543"/>
              <a:gd name="T26" fmla="*/ 2147483646 w 449"/>
              <a:gd name="T27" fmla="*/ 2147483646 h 543"/>
              <a:gd name="T28" fmla="*/ 2147483646 w 449"/>
              <a:gd name="T29" fmla="*/ 2147483646 h 543"/>
              <a:gd name="T30" fmla="*/ 2147483646 w 449"/>
              <a:gd name="T31" fmla="*/ 2147483646 h 543"/>
              <a:gd name="T32" fmla="*/ 2147483646 w 449"/>
              <a:gd name="T33" fmla="*/ 2147483646 h 543"/>
              <a:gd name="T34" fmla="*/ 2147483646 w 449"/>
              <a:gd name="T35" fmla="*/ 2147483646 h 543"/>
              <a:gd name="T36" fmla="*/ 2147483646 w 449"/>
              <a:gd name="T37" fmla="*/ 2147483646 h 543"/>
              <a:gd name="T38" fmla="*/ 2147483646 w 449"/>
              <a:gd name="T39" fmla="*/ 2147483646 h 543"/>
              <a:gd name="T40" fmla="*/ 2147483646 w 449"/>
              <a:gd name="T41" fmla="*/ 2147483646 h 543"/>
              <a:gd name="T42" fmla="*/ 2147483646 w 449"/>
              <a:gd name="T43" fmla="*/ 2147483646 h 543"/>
              <a:gd name="T44" fmla="*/ 2147483646 w 449"/>
              <a:gd name="T45" fmla="*/ 2147483646 h 543"/>
              <a:gd name="T46" fmla="*/ 2147483646 w 449"/>
              <a:gd name="T47" fmla="*/ 2147483646 h 543"/>
              <a:gd name="T48" fmla="*/ 2147483646 w 449"/>
              <a:gd name="T49" fmla="*/ 2147483646 h 543"/>
              <a:gd name="T50" fmla="*/ 2147483646 w 449"/>
              <a:gd name="T51" fmla="*/ 2147483646 h 543"/>
              <a:gd name="T52" fmla="*/ 2147483646 w 449"/>
              <a:gd name="T53" fmla="*/ 2147483646 h 543"/>
              <a:gd name="T54" fmla="*/ 2147483646 w 449"/>
              <a:gd name="T55" fmla="*/ 2147483646 h 543"/>
              <a:gd name="T56" fmla="*/ 2147483646 w 449"/>
              <a:gd name="T57" fmla="*/ 2147483646 h 543"/>
              <a:gd name="T58" fmla="*/ 2147483646 w 449"/>
              <a:gd name="T59" fmla="*/ 2147483646 h 543"/>
              <a:gd name="T60" fmla="*/ 2147483646 w 449"/>
              <a:gd name="T61" fmla="*/ 2147483646 h 543"/>
              <a:gd name="T62" fmla="*/ 2147483646 w 449"/>
              <a:gd name="T63" fmla="*/ 2147483646 h 543"/>
              <a:gd name="T64" fmla="*/ 2147483646 w 449"/>
              <a:gd name="T65" fmla="*/ 2147483646 h 543"/>
              <a:gd name="T66" fmla="*/ 2147483646 w 449"/>
              <a:gd name="T67" fmla="*/ 2147483646 h 543"/>
              <a:gd name="T68" fmla="*/ 2147483646 w 449"/>
              <a:gd name="T69" fmla="*/ 2147483646 h 543"/>
              <a:gd name="T70" fmla="*/ 2147483646 w 449"/>
              <a:gd name="T71" fmla="*/ 2147483646 h 543"/>
              <a:gd name="T72" fmla="*/ 2147483646 w 449"/>
              <a:gd name="T73" fmla="*/ 2147483646 h 543"/>
              <a:gd name="T74" fmla="*/ 2147483646 w 449"/>
              <a:gd name="T75" fmla="*/ 2147483646 h 54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49"/>
              <a:gd name="T115" fmla="*/ 0 h 543"/>
              <a:gd name="T116" fmla="*/ 449 w 449"/>
              <a:gd name="T117" fmla="*/ 543 h 54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49" h="543">
                <a:moveTo>
                  <a:pt x="173" y="10"/>
                </a:moveTo>
                <a:cubicBezTo>
                  <a:pt x="141" y="9"/>
                  <a:pt x="105" y="27"/>
                  <a:pt x="88" y="53"/>
                </a:cubicBezTo>
                <a:cubicBezTo>
                  <a:pt x="78" y="68"/>
                  <a:pt x="82" y="81"/>
                  <a:pt x="77" y="96"/>
                </a:cubicBezTo>
                <a:cubicBezTo>
                  <a:pt x="72" y="112"/>
                  <a:pt x="61" y="108"/>
                  <a:pt x="47" y="109"/>
                </a:cubicBezTo>
                <a:cubicBezTo>
                  <a:pt x="34" y="110"/>
                  <a:pt x="15" y="115"/>
                  <a:pt x="11" y="130"/>
                </a:cubicBezTo>
                <a:cubicBezTo>
                  <a:pt x="6" y="149"/>
                  <a:pt x="27" y="142"/>
                  <a:pt x="29" y="154"/>
                </a:cubicBezTo>
                <a:cubicBezTo>
                  <a:pt x="32" y="167"/>
                  <a:pt x="6" y="165"/>
                  <a:pt x="3" y="174"/>
                </a:cubicBezTo>
                <a:cubicBezTo>
                  <a:pt x="0" y="182"/>
                  <a:pt x="19" y="194"/>
                  <a:pt x="24" y="200"/>
                </a:cubicBezTo>
                <a:cubicBezTo>
                  <a:pt x="3" y="211"/>
                  <a:pt x="21" y="218"/>
                  <a:pt x="31" y="224"/>
                </a:cubicBezTo>
                <a:cubicBezTo>
                  <a:pt x="44" y="232"/>
                  <a:pt x="46" y="243"/>
                  <a:pt x="43" y="257"/>
                </a:cubicBezTo>
                <a:cubicBezTo>
                  <a:pt x="42" y="265"/>
                  <a:pt x="37" y="269"/>
                  <a:pt x="38" y="278"/>
                </a:cubicBezTo>
                <a:cubicBezTo>
                  <a:pt x="39" y="286"/>
                  <a:pt x="44" y="295"/>
                  <a:pt x="46" y="303"/>
                </a:cubicBezTo>
                <a:cubicBezTo>
                  <a:pt x="50" y="318"/>
                  <a:pt x="52" y="332"/>
                  <a:pt x="55" y="347"/>
                </a:cubicBezTo>
                <a:cubicBezTo>
                  <a:pt x="58" y="368"/>
                  <a:pt x="65" y="371"/>
                  <a:pt x="80" y="384"/>
                </a:cubicBezTo>
                <a:cubicBezTo>
                  <a:pt x="95" y="398"/>
                  <a:pt x="102" y="420"/>
                  <a:pt x="102" y="440"/>
                </a:cubicBezTo>
                <a:cubicBezTo>
                  <a:pt x="103" y="455"/>
                  <a:pt x="98" y="469"/>
                  <a:pt x="98" y="483"/>
                </a:cubicBezTo>
                <a:cubicBezTo>
                  <a:pt x="99" y="501"/>
                  <a:pt x="103" y="519"/>
                  <a:pt x="103" y="536"/>
                </a:cubicBezTo>
                <a:cubicBezTo>
                  <a:pt x="116" y="534"/>
                  <a:pt x="127" y="530"/>
                  <a:pt x="142" y="533"/>
                </a:cubicBezTo>
                <a:cubicBezTo>
                  <a:pt x="159" y="536"/>
                  <a:pt x="176" y="541"/>
                  <a:pt x="193" y="541"/>
                </a:cubicBezTo>
                <a:cubicBezTo>
                  <a:pt x="226" y="543"/>
                  <a:pt x="253" y="543"/>
                  <a:pt x="285" y="536"/>
                </a:cubicBezTo>
                <a:cubicBezTo>
                  <a:pt x="296" y="533"/>
                  <a:pt x="308" y="525"/>
                  <a:pt x="318" y="519"/>
                </a:cubicBezTo>
                <a:cubicBezTo>
                  <a:pt x="327" y="513"/>
                  <a:pt x="326" y="514"/>
                  <a:pt x="327" y="505"/>
                </a:cubicBezTo>
                <a:cubicBezTo>
                  <a:pt x="327" y="484"/>
                  <a:pt x="320" y="463"/>
                  <a:pt x="321" y="442"/>
                </a:cubicBezTo>
                <a:cubicBezTo>
                  <a:pt x="322" y="416"/>
                  <a:pt x="331" y="395"/>
                  <a:pt x="345" y="373"/>
                </a:cubicBezTo>
                <a:cubicBezTo>
                  <a:pt x="350" y="364"/>
                  <a:pt x="361" y="356"/>
                  <a:pt x="365" y="347"/>
                </a:cubicBezTo>
                <a:cubicBezTo>
                  <a:pt x="368" y="340"/>
                  <a:pt x="368" y="333"/>
                  <a:pt x="372" y="325"/>
                </a:cubicBezTo>
                <a:cubicBezTo>
                  <a:pt x="381" y="310"/>
                  <a:pt x="396" y="300"/>
                  <a:pt x="400" y="282"/>
                </a:cubicBezTo>
                <a:cubicBezTo>
                  <a:pt x="402" y="270"/>
                  <a:pt x="400" y="258"/>
                  <a:pt x="402" y="247"/>
                </a:cubicBezTo>
                <a:cubicBezTo>
                  <a:pt x="406" y="226"/>
                  <a:pt x="415" y="218"/>
                  <a:pt x="425" y="202"/>
                </a:cubicBezTo>
                <a:cubicBezTo>
                  <a:pt x="433" y="190"/>
                  <a:pt x="449" y="126"/>
                  <a:pt x="421" y="147"/>
                </a:cubicBezTo>
                <a:cubicBezTo>
                  <a:pt x="424" y="139"/>
                  <a:pt x="439" y="115"/>
                  <a:pt x="429" y="106"/>
                </a:cubicBezTo>
                <a:cubicBezTo>
                  <a:pt x="423" y="101"/>
                  <a:pt x="416" y="111"/>
                  <a:pt x="408" y="105"/>
                </a:cubicBezTo>
                <a:cubicBezTo>
                  <a:pt x="403" y="101"/>
                  <a:pt x="406" y="93"/>
                  <a:pt x="403" y="88"/>
                </a:cubicBezTo>
                <a:cubicBezTo>
                  <a:pt x="397" y="79"/>
                  <a:pt x="401" y="85"/>
                  <a:pt x="392" y="81"/>
                </a:cubicBezTo>
                <a:cubicBezTo>
                  <a:pt x="385" y="78"/>
                  <a:pt x="381" y="82"/>
                  <a:pt x="376" y="74"/>
                </a:cubicBezTo>
                <a:cubicBezTo>
                  <a:pt x="372" y="68"/>
                  <a:pt x="375" y="59"/>
                  <a:pt x="372" y="53"/>
                </a:cubicBezTo>
                <a:cubicBezTo>
                  <a:pt x="358" y="26"/>
                  <a:pt x="312" y="10"/>
                  <a:pt x="286" y="6"/>
                </a:cubicBezTo>
                <a:cubicBezTo>
                  <a:pt x="238" y="0"/>
                  <a:pt x="196" y="2"/>
                  <a:pt x="149" y="5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5" name="Freeform 31">
            <a:extLst>
              <a:ext uri="{FF2B5EF4-FFF2-40B4-BE49-F238E27FC236}">
                <a16:creationId xmlns:a16="http://schemas.microsoft.com/office/drawing/2014/main" id="{80396333-FCAF-47F0-8197-022CBC52BEBA}"/>
              </a:ext>
            </a:extLst>
          </p:cNvPr>
          <p:cNvSpPr>
            <a:spLocks/>
          </p:cNvSpPr>
          <p:nvPr/>
        </p:nvSpPr>
        <p:spPr bwMode="auto">
          <a:xfrm>
            <a:off x="6323013" y="2376488"/>
            <a:ext cx="77787" cy="228600"/>
          </a:xfrm>
          <a:custGeom>
            <a:avLst/>
            <a:gdLst>
              <a:gd name="T0" fmla="*/ 2147483646 w 56"/>
              <a:gd name="T1" fmla="*/ 2147483646 h 165"/>
              <a:gd name="T2" fmla="*/ 2147483646 w 56"/>
              <a:gd name="T3" fmla="*/ 2147483646 h 165"/>
              <a:gd name="T4" fmla="*/ 2147483646 w 56"/>
              <a:gd name="T5" fmla="*/ 2147483646 h 165"/>
              <a:gd name="T6" fmla="*/ 2147483646 w 56"/>
              <a:gd name="T7" fmla="*/ 2147483646 h 165"/>
              <a:gd name="T8" fmla="*/ 2147483646 w 56"/>
              <a:gd name="T9" fmla="*/ 2147483646 h 165"/>
              <a:gd name="T10" fmla="*/ 2147483646 w 56"/>
              <a:gd name="T11" fmla="*/ 2147483646 h 165"/>
              <a:gd name="T12" fmla="*/ 2147483646 w 56"/>
              <a:gd name="T13" fmla="*/ 2147483646 h 165"/>
              <a:gd name="T14" fmla="*/ 0 w 56"/>
              <a:gd name="T15" fmla="*/ 2147483646 h 1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6"/>
              <a:gd name="T25" fmla="*/ 0 h 165"/>
              <a:gd name="T26" fmla="*/ 56 w 56"/>
              <a:gd name="T27" fmla="*/ 165 h 1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6" h="165">
                <a:moveTo>
                  <a:pt x="32" y="5"/>
                </a:moveTo>
                <a:cubicBezTo>
                  <a:pt x="38" y="7"/>
                  <a:pt x="40" y="14"/>
                  <a:pt x="41" y="19"/>
                </a:cubicBezTo>
                <a:cubicBezTo>
                  <a:pt x="56" y="0"/>
                  <a:pt x="47" y="40"/>
                  <a:pt x="46" y="45"/>
                </a:cubicBezTo>
                <a:cubicBezTo>
                  <a:pt x="44" y="56"/>
                  <a:pt x="50" y="82"/>
                  <a:pt x="32" y="78"/>
                </a:cubicBezTo>
                <a:cubicBezTo>
                  <a:pt x="26" y="92"/>
                  <a:pt x="30" y="112"/>
                  <a:pt x="27" y="128"/>
                </a:cubicBezTo>
                <a:cubicBezTo>
                  <a:pt x="26" y="136"/>
                  <a:pt x="26" y="144"/>
                  <a:pt x="24" y="152"/>
                </a:cubicBezTo>
                <a:cubicBezTo>
                  <a:pt x="22" y="162"/>
                  <a:pt x="18" y="161"/>
                  <a:pt x="11" y="165"/>
                </a:cubicBezTo>
                <a:cubicBezTo>
                  <a:pt x="7" y="164"/>
                  <a:pt x="4" y="163"/>
                  <a:pt x="0" y="16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6" name="Freeform 32">
            <a:extLst>
              <a:ext uri="{FF2B5EF4-FFF2-40B4-BE49-F238E27FC236}">
                <a16:creationId xmlns:a16="http://schemas.microsoft.com/office/drawing/2014/main" id="{A73DE869-3383-45B9-B8E6-EBEDFCBC9B2A}"/>
              </a:ext>
            </a:extLst>
          </p:cNvPr>
          <p:cNvSpPr>
            <a:spLocks/>
          </p:cNvSpPr>
          <p:nvPr/>
        </p:nvSpPr>
        <p:spPr bwMode="auto">
          <a:xfrm>
            <a:off x="6346825" y="2601913"/>
            <a:ext cx="11113" cy="147637"/>
          </a:xfrm>
          <a:custGeom>
            <a:avLst/>
            <a:gdLst>
              <a:gd name="T0" fmla="*/ 2147483646 w 8"/>
              <a:gd name="T1" fmla="*/ 0 h 107"/>
              <a:gd name="T2" fmla="*/ 2147483646 w 8"/>
              <a:gd name="T3" fmla="*/ 2147483646 h 107"/>
              <a:gd name="T4" fmla="*/ 2147483646 w 8"/>
              <a:gd name="T5" fmla="*/ 2147483646 h 107"/>
              <a:gd name="T6" fmla="*/ 2147483646 w 8"/>
              <a:gd name="T7" fmla="*/ 2147483646 h 107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07"/>
              <a:gd name="T14" fmla="*/ 8 w 8"/>
              <a:gd name="T15" fmla="*/ 107 h 10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07">
                <a:moveTo>
                  <a:pt x="2" y="0"/>
                </a:moveTo>
                <a:cubicBezTo>
                  <a:pt x="1" y="9"/>
                  <a:pt x="4" y="17"/>
                  <a:pt x="5" y="26"/>
                </a:cubicBezTo>
                <a:cubicBezTo>
                  <a:pt x="6" y="36"/>
                  <a:pt x="4" y="44"/>
                  <a:pt x="3" y="54"/>
                </a:cubicBezTo>
                <a:cubicBezTo>
                  <a:pt x="0" y="73"/>
                  <a:pt x="8" y="88"/>
                  <a:pt x="8" y="107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7" name="Freeform 33">
            <a:extLst>
              <a:ext uri="{FF2B5EF4-FFF2-40B4-BE49-F238E27FC236}">
                <a16:creationId xmlns:a16="http://schemas.microsoft.com/office/drawing/2014/main" id="{6CFBD442-13B4-4988-A83E-B0096BA61534}"/>
              </a:ext>
            </a:extLst>
          </p:cNvPr>
          <p:cNvSpPr>
            <a:spLocks/>
          </p:cNvSpPr>
          <p:nvPr/>
        </p:nvSpPr>
        <p:spPr bwMode="auto">
          <a:xfrm>
            <a:off x="6356350" y="2592388"/>
            <a:ext cx="128588" cy="128587"/>
          </a:xfrm>
          <a:custGeom>
            <a:avLst/>
            <a:gdLst>
              <a:gd name="T0" fmla="*/ 0 w 92"/>
              <a:gd name="T1" fmla="*/ 0 h 92"/>
              <a:gd name="T2" fmla="*/ 2147483646 w 92"/>
              <a:gd name="T3" fmla="*/ 2147483646 h 92"/>
              <a:gd name="T4" fmla="*/ 2147483646 w 92"/>
              <a:gd name="T5" fmla="*/ 2147483646 h 92"/>
              <a:gd name="T6" fmla="*/ 2147483646 w 92"/>
              <a:gd name="T7" fmla="*/ 2147483646 h 92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92"/>
              <a:gd name="T14" fmla="*/ 92 w 92"/>
              <a:gd name="T15" fmla="*/ 92 h 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92">
                <a:moveTo>
                  <a:pt x="0" y="0"/>
                </a:moveTo>
                <a:cubicBezTo>
                  <a:pt x="4" y="13"/>
                  <a:pt x="15" y="26"/>
                  <a:pt x="20" y="39"/>
                </a:cubicBezTo>
                <a:cubicBezTo>
                  <a:pt x="24" y="50"/>
                  <a:pt x="28" y="60"/>
                  <a:pt x="36" y="67"/>
                </a:cubicBezTo>
                <a:cubicBezTo>
                  <a:pt x="51" y="83"/>
                  <a:pt x="73" y="83"/>
                  <a:pt x="92" y="9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8" name="Freeform 34">
            <a:extLst>
              <a:ext uri="{FF2B5EF4-FFF2-40B4-BE49-F238E27FC236}">
                <a16:creationId xmlns:a16="http://schemas.microsoft.com/office/drawing/2014/main" id="{9CBD6C7C-39F7-45E4-9DDB-1C817334A417}"/>
              </a:ext>
            </a:extLst>
          </p:cNvPr>
          <p:cNvSpPr>
            <a:spLocks/>
          </p:cNvSpPr>
          <p:nvPr/>
        </p:nvSpPr>
        <p:spPr bwMode="auto">
          <a:xfrm>
            <a:off x="6405563" y="2860675"/>
            <a:ext cx="381000" cy="134938"/>
          </a:xfrm>
          <a:custGeom>
            <a:avLst/>
            <a:gdLst>
              <a:gd name="T0" fmla="*/ 0 w 274"/>
              <a:gd name="T1" fmla="*/ 0 h 97"/>
              <a:gd name="T2" fmla="*/ 2147483646 w 274"/>
              <a:gd name="T3" fmla="*/ 2147483646 h 97"/>
              <a:gd name="T4" fmla="*/ 2147483646 w 274"/>
              <a:gd name="T5" fmla="*/ 2147483646 h 97"/>
              <a:gd name="T6" fmla="*/ 2147483646 w 274"/>
              <a:gd name="T7" fmla="*/ 2147483646 h 97"/>
              <a:gd name="T8" fmla="*/ 2147483646 w 274"/>
              <a:gd name="T9" fmla="*/ 2147483646 h 97"/>
              <a:gd name="T10" fmla="*/ 2147483646 w 274"/>
              <a:gd name="T11" fmla="*/ 2147483646 h 97"/>
              <a:gd name="T12" fmla="*/ 2147483646 w 274"/>
              <a:gd name="T13" fmla="*/ 2147483646 h 97"/>
              <a:gd name="T14" fmla="*/ 2147483646 w 274"/>
              <a:gd name="T15" fmla="*/ 2147483646 h 97"/>
              <a:gd name="T16" fmla="*/ 2147483646 w 274"/>
              <a:gd name="T17" fmla="*/ 2147483646 h 97"/>
              <a:gd name="T18" fmla="*/ 2147483646 w 274"/>
              <a:gd name="T19" fmla="*/ 2147483646 h 97"/>
              <a:gd name="T20" fmla="*/ 2147483646 w 274"/>
              <a:gd name="T21" fmla="*/ 2147483646 h 97"/>
              <a:gd name="T22" fmla="*/ 2147483646 w 274"/>
              <a:gd name="T23" fmla="*/ 0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274"/>
              <a:gd name="T37" fmla="*/ 0 h 97"/>
              <a:gd name="T38" fmla="*/ 274 w 274"/>
              <a:gd name="T39" fmla="*/ 97 h 97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274" h="97">
                <a:moveTo>
                  <a:pt x="0" y="0"/>
                </a:moveTo>
                <a:cubicBezTo>
                  <a:pt x="6" y="12"/>
                  <a:pt x="20" y="13"/>
                  <a:pt x="24" y="27"/>
                </a:cubicBezTo>
                <a:cubicBezTo>
                  <a:pt x="29" y="41"/>
                  <a:pt x="27" y="49"/>
                  <a:pt x="40" y="57"/>
                </a:cubicBezTo>
                <a:cubicBezTo>
                  <a:pt x="50" y="64"/>
                  <a:pt x="62" y="64"/>
                  <a:pt x="73" y="67"/>
                </a:cubicBezTo>
                <a:cubicBezTo>
                  <a:pt x="85" y="70"/>
                  <a:pt x="90" y="77"/>
                  <a:pt x="98" y="85"/>
                </a:cubicBezTo>
                <a:cubicBezTo>
                  <a:pt x="98" y="85"/>
                  <a:pt x="108" y="97"/>
                  <a:pt x="121" y="89"/>
                </a:cubicBezTo>
                <a:cubicBezTo>
                  <a:pt x="134" y="81"/>
                  <a:pt x="137" y="67"/>
                  <a:pt x="146" y="78"/>
                </a:cubicBezTo>
                <a:cubicBezTo>
                  <a:pt x="155" y="90"/>
                  <a:pt x="169" y="92"/>
                  <a:pt x="176" y="85"/>
                </a:cubicBezTo>
                <a:cubicBezTo>
                  <a:pt x="184" y="77"/>
                  <a:pt x="189" y="70"/>
                  <a:pt x="201" y="67"/>
                </a:cubicBezTo>
                <a:cubicBezTo>
                  <a:pt x="212" y="64"/>
                  <a:pt x="224" y="64"/>
                  <a:pt x="234" y="57"/>
                </a:cubicBezTo>
                <a:cubicBezTo>
                  <a:pt x="247" y="49"/>
                  <a:pt x="245" y="41"/>
                  <a:pt x="250" y="27"/>
                </a:cubicBezTo>
                <a:cubicBezTo>
                  <a:pt x="254" y="13"/>
                  <a:pt x="268" y="12"/>
                  <a:pt x="274" y="0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09" name="Freeform 35">
            <a:extLst>
              <a:ext uri="{FF2B5EF4-FFF2-40B4-BE49-F238E27FC236}">
                <a16:creationId xmlns:a16="http://schemas.microsoft.com/office/drawing/2014/main" id="{2EE1FB1D-47D6-49E3-800F-F4050B26182C}"/>
              </a:ext>
            </a:extLst>
          </p:cNvPr>
          <p:cNvSpPr>
            <a:spLocks/>
          </p:cNvSpPr>
          <p:nvPr/>
        </p:nvSpPr>
        <p:spPr bwMode="auto">
          <a:xfrm>
            <a:off x="6270625" y="2268538"/>
            <a:ext cx="650875" cy="766762"/>
          </a:xfrm>
          <a:custGeom>
            <a:avLst/>
            <a:gdLst>
              <a:gd name="T0" fmla="*/ 2147483646 w 468"/>
              <a:gd name="T1" fmla="*/ 2147483646 h 551"/>
              <a:gd name="T2" fmla="*/ 2147483646 w 468"/>
              <a:gd name="T3" fmla="*/ 2147483646 h 551"/>
              <a:gd name="T4" fmla="*/ 2147483646 w 468"/>
              <a:gd name="T5" fmla="*/ 2147483646 h 551"/>
              <a:gd name="T6" fmla="*/ 2147483646 w 468"/>
              <a:gd name="T7" fmla="*/ 2147483646 h 551"/>
              <a:gd name="T8" fmla="*/ 2147483646 w 468"/>
              <a:gd name="T9" fmla="*/ 2147483646 h 551"/>
              <a:gd name="T10" fmla="*/ 2147483646 w 468"/>
              <a:gd name="T11" fmla="*/ 2147483646 h 551"/>
              <a:gd name="T12" fmla="*/ 2147483646 w 468"/>
              <a:gd name="T13" fmla="*/ 2147483646 h 551"/>
              <a:gd name="T14" fmla="*/ 2147483646 w 468"/>
              <a:gd name="T15" fmla="*/ 2147483646 h 551"/>
              <a:gd name="T16" fmla="*/ 2147483646 w 468"/>
              <a:gd name="T17" fmla="*/ 2147483646 h 551"/>
              <a:gd name="T18" fmla="*/ 2147483646 w 468"/>
              <a:gd name="T19" fmla="*/ 2147483646 h 551"/>
              <a:gd name="T20" fmla="*/ 2147483646 w 468"/>
              <a:gd name="T21" fmla="*/ 2147483646 h 551"/>
              <a:gd name="T22" fmla="*/ 2147483646 w 468"/>
              <a:gd name="T23" fmla="*/ 2147483646 h 551"/>
              <a:gd name="T24" fmla="*/ 2147483646 w 468"/>
              <a:gd name="T25" fmla="*/ 2147483646 h 551"/>
              <a:gd name="T26" fmla="*/ 2147483646 w 468"/>
              <a:gd name="T27" fmla="*/ 2147483646 h 551"/>
              <a:gd name="T28" fmla="*/ 2147483646 w 468"/>
              <a:gd name="T29" fmla="*/ 2147483646 h 551"/>
              <a:gd name="T30" fmla="*/ 2147483646 w 468"/>
              <a:gd name="T31" fmla="*/ 2147483646 h 551"/>
              <a:gd name="T32" fmla="*/ 2147483646 w 468"/>
              <a:gd name="T33" fmla="*/ 0 h 551"/>
              <a:gd name="T34" fmla="*/ 2147483646 w 468"/>
              <a:gd name="T35" fmla="*/ 0 h 551"/>
              <a:gd name="T36" fmla="*/ 2147483646 w 468"/>
              <a:gd name="T37" fmla="*/ 2147483646 h 551"/>
              <a:gd name="T38" fmla="*/ 2147483646 w 468"/>
              <a:gd name="T39" fmla="*/ 2147483646 h 551"/>
              <a:gd name="T40" fmla="*/ 2147483646 w 468"/>
              <a:gd name="T41" fmla="*/ 2147483646 h 551"/>
              <a:gd name="T42" fmla="*/ 2147483646 w 468"/>
              <a:gd name="T43" fmla="*/ 2147483646 h 551"/>
              <a:gd name="T44" fmla="*/ 2147483646 w 468"/>
              <a:gd name="T45" fmla="*/ 2147483646 h 551"/>
              <a:gd name="T46" fmla="*/ 2147483646 w 468"/>
              <a:gd name="T47" fmla="*/ 2147483646 h 551"/>
              <a:gd name="T48" fmla="*/ 2147483646 w 468"/>
              <a:gd name="T49" fmla="*/ 2147483646 h 551"/>
              <a:gd name="T50" fmla="*/ 2147483646 w 468"/>
              <a:gd name="T51" fmla="*/ 2147483646 h 551"/>
              <a:gd name="T52" fmla="*/ 2147483646 w 468"/>
              <a:gd name="T53" fmla="*/ 2147483646 h 551"/>
              <a:gd name="T54" fmla="*/ 2147483646 w 468"/>
              <a:gd name="T55" fmla="*/ 2147483646 h 551"/>
              <a:gd name="T56" fmla="*/ 2147483646 w 468"/>
              <a:gd name="T57" fmla="*/ 2147483646 h 551"/>
              <a:gd name="T58" fmla="*/ 2147483646 w 468"/>
              <a:gd name="T59" fmla="*/ 2147483646 h 551"/>
              <a:gd name="T60" fmla="*/ 2147483646 w 468"/>
              <a:gd name="T61" fmla="*/ 2147483646 h 551"/>
              <a:gd name="T62" fmla="*/ 2147483646 w 468"/>
              <a:gd name="T63" fmla="*/ 2147483646 h 551"/>
              <a:gd name="T64" fmla="*/ 2147483646 w 468"/>
              <a:gd name="T65" fmla="*/ 2147483646 h 551"/>
              <a:gd name="T66" fmla="*/ 2147483646 w 468"/>
              <a:gd name="T67" fmla="*/ 2147483646 h 55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68"/>
              <a:gd name="T103" fmla="*/ 0 h 551"/>
              <a:gd name="T104" fmla="*/ 468 w 468"/>
              <a:gd name="T105" fmla="*/ 551 h 55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68" h="551">
                <a:moveTo>
                  <a:pt x="376" y="551"/>
                </a:moveTo>
                <a:cubicBezTo>
                  <a:pt x="365" y="535"/>
                  <a:pt x="371" y="433"/>
                  <a:pt x="371" y="433"/>
                </a:cubicBezTo>
                <a:cubicBezTo>
                  <a:pt x="371" y="433"/>
                  <a:pt x="374" y="416"/>
                  <a:pt x="381" y="409"/>
                </a:cubicBezTo>
                <a:cubicBezTo>
                  <a:pt x="387" y="401"/>
                  <a:pt x="392" y="390"/>
                  <a:pt x="397" y="374"/>
                </a:cubicBezTo>
                <a:cubicBezTo>
                  <a:pt x="403" y="359"/>
                  <a:pt x="404" y="347"/>
                  <a:pt x="404" y="347"/>
                </a:cubicBezTo>
                <a:cubicBezTo>
                  <a:pt x="430" y="341"/>
                  <a:pt x="424" y="303"/>
                  <a:pt x="427" y="287"/>
                </a:cubicBezTo>
                <a:cubicBezTo>
                  <a:pt x="430" y="272"/>
                  <a:pt x="431" y="238"/>
                  <a:pt x="431" y="238"/>
                </a:cubicBezTo>
                <a:cubicBezTo>
                  <a:pt x="431" y="238"/>
                  <a:pt x="435" y="226"/>
                  <a:pt x="437" y="222"/>
                </a:cubicBezTo>
                <a:cubicBezTo>
                  <a:pt x="439" y="219"/>
                  <a:pt x="452" y="218"/>
                  <a:pt x="460" y="209"/>
                </a:cubicBezTo>
                <a:cubicBezTo>
                  <a:pt x="468" y="200"/>
                  <a:pt x="457" y="191"/>
                  <a:pt x="456" y="185"/>
                </a:cubicBezTo>
                <a:cubicBezTo>
                  <a:pt x="454" y="178"/>
                  <a:pt x="464" y="176"/>
                  <a:pt x="465" y="163"/>
                </a:cubicBezTo>
                <a:cubicBezTo>
                  <a:pt x="467" y="149"/>
                  <a:pt x="458" y="153"/>
                  <a:pt x="453" y="144"/>
                </a:cubicBezTo>
                <a:cubicBezTo>
                  <a:pt x="449" y="135"/>
                  <a:pt x="464" y="125"/>
                  <a:pt x="462" y="114"/>
                </a:cubicBezTo>
                <a:cubicBezTo>
                  <a:pt x="460" y="103"/>
                  <a:pt x="443" y="103"/>
                  <a:pt x="432" y="105"/>
                </a:cubicBezTo>
                <a:cubicBezTo>
                  <a:pt x="421" y="108"/>
                  <a:pt x="425" y="101"/>
                  <a:pt x="424" y="89"/>
                </a:cubicBezTo>
                <a:cubicBezTo>
                  <a:pt x="422" y="77"/>
                  <a:pt x="402" y="82"/>
                  <a:pt x="402" y="82"/>
                </a:cubicBezTo>
                <a:cubicBezTo>
                  <a:pt x="384" y="2"/>
                  <a:pt x="247" y="0"/>
                  <a:pt x="247" y="0"/>
                </a:cubicBezTo>
                <a:cubicBezTo>
                  <a:pt x="221" y="0"/>
                  <a:pt x="221" y="0"/>
                  <a:pt x="221" y="0"/>
                </a:cubicBezTo>
                <a:cubicBezTo>
                  <a:pt x="221" y="0"/>
                  <a:pt x="84" y="2"/>
                  <a:pt x="66" y="82"/>
                </a:cubicBezTo>
                <a:cubicBezTo>
                  <a:pt x="66" y="82"/>
                  <a:pt x="45" y="77"/>
                  <a:pt x="44" y="89"/>
                </a:cubicBezTo>
                <a:cubicBezTo>
                  <a:pt x="43" y="101"/>
                  <a:pt x="47" y="108"/>
                  <a:pt x="36" y="105"/>
                </a:cubicBezTo>
                <a:cubicBezTo>
                  <a:pt x="25" y="103"/>
                  <a:pt x="8" y="103"/>
                  <a:pt x="6" y="114"/>
                </a:cubicBezTo>
                <a:cubicBezTo>
                  <a:pt x="4" y="125"/>
                  <a:pt x="19" y="135"/>
                  <a:pt x="15" y="144"/>
                </a:cubicBezTo>
                <a:cubicBezTo>
                  <a:pt x="10" y="153"/>
                  <a:pt x="1" y="149"/>
                  <a:pt x="3" y="163"/>
                </a:cubicBezTo>
                <a:cubicBezTo>
                  <a:pt x="4" y="176"/>
                  <a:pt x="14" y="178"/>
                  <a:pt x="12" y="185"/>
                </a:cubicBezTo>
                <a:cubicBezTo>
                  <a:pt x="11" y="191"/>
                  <a:pt x="0" y="200"/>
                  <a:pt x="8" y="209"/>
                </a:cubicBezTo>
                <a:cubicBezTo>
                  <a:pt x="16" y="218"/>
                  <a:pt x="29" y="219"/>
                  <a:pt x="31" y="222"/>
                </a:cubicBezTo>
                <a:cubicBezTo>
                  <a:pt x="33" y="226"/>
                  <a:pt x="37" y="238"/>
                  <a:pt x="37" y="238"/>
                </a:cubicBezTo>
                <a:cubicBezTo>
                  <a:pt x="37" y="238"/>
                  <a:pt x="38" y="272"/>
                  <a:pt x="41" y="287"/>
                </a:cubicBezTo>
                <a:cubicBezTo>
                  <a:pt x="44" y="303"/>
                  <a:pt x="38" y="341"/>
                  <a:pt x="64" y="347"/>
                </a:cubicBezTo>
                <a:cubicBezTo>
                  <a:pt x="64" y="347"/>
                  <a:pt x="65" y="359"/>
                  <a:pt x="71" y="374"/>
                </a:cubicBezTo>
                <a:cubicBezTo>
                  <a:pt x="76" y="390"/>
                  <a:pt x="81" y="401"/>
                  <a:pt x="87" y="409"/>
                </a:cubicBezTo>
                <a:cubicBezTo>
                  <a:pt x="94" y="416"/>
                  <a:pt x="97" y="433"/>
                  <a:pt x="97" y="433"/>
                </a:cubicBezTo>
                <a:cubicBezTo>
                  <a:pt x="97" y="433"/>
                  <a:pt x="103" y="535"/>
                  <a:pt x="92" y="551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0" name="Freeform 36">
            <a:extLst>
              <a:ext uri="{FF2B5EF4-FFF2-40B4-BE49-F238E27FC236}">
                <a16:creationId xmlns:a16="http://schemas.microsoft.com/office/drawing/2014/main" id="{6BDDFB0D-AA77-4D82-A511-5938BA353852}"/>
              </a:ext>
            </a:extLst>
          </p:cNvPr>
          <p:cNvSpPr>
            <a:spLocks/>
          </p:cNvSpPr>
          <p:nvPr/>
        </p:nvSpPr>
        <p:spPr bwMode="auto">
          <a:xfrm>
            <a:off x="6791325" y="2376488"/>
            <a:ext cx="77788" cy="228600"/>
          </a:xfrm>
          <a:custGeom>
            <a:avLst/>
            <a:gdLst>
              <a:gd name="T0" fmla="*/ 2147483646 w 56"/>
              <a:gd name="T1" fmla="*/ 2147483646 h 165"/>
              <a:gd name="T2" fmla="*/ 2147483646 w 56"/>
              <a:gd name="T3" fmla="*/ 2147483646 h 165"/>
              <a:gd name="T4" fmla="*/ 2147483646 w 56"/>
              <a:gd name="T5" fmla="*/ 2147483646 h 165"/>
              <a:gd name="T6" fmla="*/ 2147483646 w 56"/>
              <a:gd name="T7" fmla="*/ 2147483646 h 165"/>
              <a:gd name="T8" fmla="*/ 2147483646 w 56"/>
              <a:gd name="T9" fmla="*/ 2147483646 h 165"/>
              <a:gd name="T10" fmla="*/ 2147483646 w 56"/>
              <a:gd name="T11" fmla="*/ 2147483646 h 165"/>
              <a:gd name="T12" fmla="*/ 2147483646 w 56"/>
              <a:gd name="T13" fmla="*/ 2147483646 h 165"/>
              <a:gd name="T14" fmla="*/ 2147483646 w 56"/>
              <a:gd name="T15" fmla="*/ 2147483646 h 16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56"/>
              <a:gd name="T25" fmla="*/ 0 h 165"/>
              <a:gd name="T26" fmla="*/ 56 w 56"/>
              <a:gd name="T27" fmla="*/ 165 h 16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56" h="165">
                <a:moveTo>
                  <a:pt x="24" y="5"/>
                </a:moveTo>
                <a:cubicBezTo>
                  <a:pt x="18" y="7"/>
                  <a:pt x="16" y="14"/>
                  <a:pt x="15" y="19"/>
                </a:cubicBezTo>
                <a:cubicBezTo>
                  <a:pt x="0" y="0"/>
                  <a:pt x="9" y="40"/>
                  <a:pt x="10" y="45"/>
                </a:cubicBezTo>
                <a:cubicBezTo>
                  <a:pt x="12" y="56"/>
                  <a:pt x="6" y="82"/>
                  <a:pt x="24" y="78"/>
                </a:cubicBezTo>
                <a:cubicBezTo>
                  <a:pt x="30" y="92"/>
                  <a:pt x="26" y="112"/>
                  <a:pt x="29" y="128"/>
                </a:cubicBezTo>
                <a:cubicBezTo>
                  <a:pt x="30" y="136"/>
                  <a:pt x="30" y="144"/>
                  <a:pt x="32" y="152"/>
                </a:cubicBezTo>
                <a:cubicBezTo>
                  <a:pt x="34" y="162"/>
                  <a:pt x="38" y="161"/>
                  <a:pt x="45" y="165"/>
                </a:cubicBezTo>
                <a:cubicBezTo>
                  <a:pt x="49" y="164"/>
                  <a:pt x="52" y="163"/>
                  <a:pt x="56" y="16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1" name="Freeform 37">
            <a:extLst>
              <a:ext uri="{FF2B5EF4-FFF2-40B4-BE49-F238E27FC236}">
                <a16:creationId xmlns:a16="http://schemas.microsoft.com/office/drawing/2014/main" id="{F5856461-3719-40D6-AB79-038037EE2968}"/>
              </a:ext>
            </a:extLst>
          </p:cNvPr>
          <p:cNvSpPr>
            <a:spLocks/>
          </p:cNvSpPr>
          <p:nvPr/>
        </p:nvSpPr>
        <p:spPr bwMode="auto">
          <a:xfrm>
            <a:off x="6834188" y="2601913"/>
            <a:ext cx="11112" cy="147637"/>
          </a:xfrm>
          <a:custGeom>
            <a:avLst/>
            <a:gdLst>
              <a:gd name="T0" fmla="*/ 2147483646 w 8"/>
              <a:gd name="T1" fmla="*/ 0 h 107"/>
              <a:gd name="T2" fmla="*/ 2147483646 w 8"/>
              <a:gd name="T3" fmla="*/ 2147483646 h 107"/>
              <a:gd name="T4" fmla="*/ 2147483646 w 8"/>
              <a:gd name="T5" fmla="*/ 2147483646 h 107"/>
              <a:gd name="T6" fmla="*/ 0 w 8"/>
              <a:gd name="T7" fmla="*/ 2147483646 h 107"/>
              <a:gd name="T8" fmla="*/ 0 60000 65536"/>
              <a:gd name="T9" fmla="*/ 0 60000 65536"/>
              <a:gd name="T10" fmla="*/ 0 60000 65536"/>
              <a:gd name="T11" fmla="*/ 0 60000 65536"/>
              <a:gd name="T12" fmla="*/ 0 w 8"/>
              <a:gd name="T13" fmla="*/ 0 h 107"/>
              <a:gd name="T14" fmla="*/ 8 w 8"/>
              <a:gd name="T15" fmla="*/ 107 h 10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8" h="107">
                <a:moveTo>
                  <a:pt x="6" y="0"/>
                </a:moveTo>
                <a:cubicBezTo>
                  <a:pt x="7" y="9"/>
                  <a:pt x="4" y="17"/>
                  <a:pt x="3" y="26"/>
                </a:cubicBezTo>
                <a:cubicBezTo>
                  <a:pt x="2" y="36"/>
                  <a:pt x="4" y="44"/>
                  <a:pt x="5" y="54"/>
                </a:cubicBezTo>
                <a:cubicBezTo>
                  <a:pt x="8" y="73"/>
                  <a:pt x="0" y="88"/>
                  <a:pt x="0" y="107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2" name="Freeform 38">
            <a:extLst>
              <a:ext uri="{FF2B5EF4-FFF2-40B4-BE49-F238E27FC236}">
                <a16:creationId xmlns:a16="http://schemas.microsoft.com/office/drawing/2014/main" id="{90472ED6-B864-4E15-A3C5-3762CBFF67C4}"/>
              </a:ext>
            </a:extLst>
          </p:cNvPr>
          <p:cNvSpPr>
            <a:spLocks/>
          </p:cNvSpPr>
          <p:nvPr/>
        </p:nvSpPr>
        <p:spPr bwMode="auto">
          <a:xfrm>
            <a:off x="6707188" y="2592388"/>
            <a:ext cx="128587" cy="128587"/>
          </a:xfrm>
          <a:custGeom>
            <a:avLst/>
            <a:gdLst>
              <a:gd name="T0" fmla="*/ 2147483646 w 92"/>
              <a:gd name="T1" fmla="*/ 0 h 92"/>
              <a:gd name="T2" fmla="*/ 2147483646 w 92"/>
              <a:gd name="T3" fmla="*/ 2147483646 h 92"/>
              <a:gd name="T4" fmla="*/ 2147483646 w 92"/>
              <a:gd name="T5" fmla="*/ 2147483646 h 92"/>
              <a:gd name="T6" fmla="*/ 0 w 92"/>
              <a:gd name="T7" fmla="*/ 2147483646 h 92"/>
              <a:gd name="T8" fmla="*/ 0 60000 65536"/>
              <a:gd name="T9" fmla="*/ 0 60000 65536"/>
              <a:gd name="T10" fmla="*/ 0 60000 65536"/>
              <a:gd name="T11" fmla="*/ 0 60000 65536"/>
              <a:gd name="T12" fmla="*/ 0 w 92"/>
              <a:gd name="T13" fmla="*/ 0 h 92"/>
              <a:gd name="T14" fmla="*/ 92 w 92"/>
              <a:gd name="T15" fmla="*/ 92 h 9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92" h="92">
                <a:moveTo>
                  <a:pt x="92" y="0"/>
                </a:moveTo>
                <a:cubicBezTo>
                  <a:pt x="88" y="13"/>
                  <a:pt x="77" y="26"/>
                  <a:pt x="72" y="39"/>
                </a:cubicBezTo>
                <a:cubicBezTo>
                  <a:pt x="68" y="50"/>
                  <a:pt x="64" y="60"/>
                  <a:pt x="56" y="67"/>
                </a:cubicBezTo>
                <a:cubicBezTo>
                  <a:pt x="41" y="83"/>
                  <a:pt x="19" y="83"/>
                  <a:pt x="0" y="9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3" name="Freeform 39">
            <a:extLst>
              <a:ext uri="{FF2B5EF4-FFF2-40B4-BE49-F238E27FC236}">
                <a16:creationId xmlns:a16="http://schemas.microsoft.com/office/drawing/2014/main" id="{60B4941A-3C34-40F4-8019-5E2D0257B742}"/>
              </a:ext>
            </a:extLst>
          </p:cNvPr>
          <p:cNvSpPr>
            <a:spLocks/>
          </p:cNvSpPr>
          <p:nvPr/>
        </p:nvSpPr>
        <p:spPr bwMode="auto">
          <a:xfrm>
            <a:off x="6484938" y="2660650"/>
            <a:ext cx="223837" cy="61913"/>
          </a:xfrm>
          <a:custGeom>
            <a:avLst/>
            <a:gdLst>
              <a:gd name="T0" fmla="*/ 0 w 161"/>
              <a:gd name="T1" fmla="*/ 2147483646 h 44"/>
              <a:gd name="T2" fmla="*/ 2147483646 w 161"/>
              <a:gd name="T3" fmla="*/ 2147483646 h 44"/>
              <a:gd name="T4" fmla="*/ 2147483646 w 161"/>
              <a:gd name="T5" fmla="*/ 2147483646 h 44"/>
              <a:gd name="T6" fmla="*/ 2147483646 w 161"/>
              <a:gd name="T7" fmla="*/ 2147483646 h 44"/>
              <a:gd name="T8" fmla="*/ 2147483646 w 161"/>
              <a:gd name="T9" fmla="*/ 2147483646 h 44"/>
              <a:gd name="T10" fmla="*/ 2147483646 w 161"/>
              <a:gd name="T11" fmla="*/ 2147483646 h 44"/>
              <a:gd name="T12" fmla="*/ 2147483646 w 161"/>
              <a:gd name="T13" fmla="*/ 2147483646 h 44"/>
              <a:gd name="T14" fmla="*/ 2147483646 w 161"/>
              <a:gd name="T15" fmla="*/ 2147483646 h 44"/>
              <a:gd name="T16" fmla="*/ 2147483646 w 161"/>
              <a:gd name="T17" fmla="*/ 2147483646 h 44"/>
              <a:gd name="T18" fmla="*/ 2147483646 w 161"/>
              <a:gd name="T19" fmla="*/ 2147483646 h 44"/>
              <a:gd name="T20" fmla="*/ 2147483646 w 161"/>
              <a:gd name="T21" fmla="*/ 2147483646 h 44"/>
              <a:gd name="T22" fmla="*/ 2147483646 w 161"/>
              <a:gd name="T23" fmla="*/ 2147483646 h 44"/>
              <a:gd name="T24" fmla="*/ 2147483646 w 161"/>
              <a:gd name="T25" fmla="*/ 2147483646 h 44"/>
              <a:gd name="T26" fmla="*/ 2147483646 w 161"/>
              <a:gd name="T27" fmla="*/ 2147483646 h 44"/>
              <a:gd name="T28" fmla="*/ 2147483646 w 161"/>
              <a:gd name="T29" fmla="*/ 2147483646 h 44"/>
              <a:gd name="T30" fmla="*/ 2147483646 w 161"/>
              <a:gd name="T31" fmla="*/ 2147483646 h 44"/>
              <a:gd name="T32" fmla="*/ 2147483646 w 161"/>
              <a:gd name="T33" fmla="*/ 2147483646 h 44"/>
              <a:gd name="T34" fmla="*/ 2147483646 w 161"/>
              <a:gd name="T35" fmla="*/ 2147483646 h 44"/>
              <a:gd name="T36" fmla="*/ 2147483646 w 161"/>
              <a:gd name="T37" fmla="*/ 2147483646 h 44"/>
              <a:gd name="T38" fmla="*/ 2147483646 w 161"/>
              <a:gd name="T39" fmla="*/ 2147483646 h 44"/>
              <a:gd name="T40" fmla="*/ 2147483646 w 161"/>
              <a:gd name="T41" fmla="*/ 2147483646 h 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61"/>
              <a:gd name="T64" fmla="*/ 0 h 44"/>
              <a:gd name="T65" fmla="*/ 161 w 161"/>
              <a:gd name="T66" fmla="*/ 44 h 4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61" h="44">
                <a:moveTo>
                  <a:pt x="0" y="41"/>
                </a:moveTo>
                <a:cubicBezTo>
                  <a:pt x="0" y="42"/>
                  <a:pt x="0" y="42"/>
                  <a:pt x="1" y="42"/>
                </a:cubicBezTo>
                <a:cubicBezTo>
                  <a:pt x="9" y="40"/>
                  <a:pt x="14" y="27"/>
                  <a:pt x="21" y="26"/>
                </a:cubicBezTo>
                <a:cubicBezTo>
                  <a:pt x="21" y="29"/>
                  <a:pt x="21" y="31"/>
                  <a:pt x="24" y="30"/>
                </a:cubicBezTo>
                <a:cubicBezTo>
                  <a:pt x="26" y="30"/>
                  <a:pt x="27" y="27"/>
                  <a:pt x="28" y="26"/>
                </a:cubicBezTo>
                <a:cubicBezTo>
                  <a:pt x="29" y="26"/>
                  <a:pt x="31" y="27"/>
                  <a:pt x="32" y="26"/>
                </a:cubicBezTo>
                <a:cubicBezTo>
                  <a:pt x="39" y="23"/>
                  <a:pt x="43" y="15"/>
                  <a:pt x="50" y="12"/>
                </a:cubicBezTo>
                <a:cubicBezTo>
                  <a:pt x="51" y="13"/>
                  <a:pt x="51" y="15"/>
                  <a:pt x="51" y="17"/>
                </a:cubicBezTo>
                <a:cubicBezTo>
                  <a:pt x="54" y="16"/>
                  <a:pt x="57" y="8"/>
                  <a:pt x="60" y="13"/>
                </a:cubicBezTo>
                <a:cubicBezTo>
                  <a:pt x="65" y="11"/>
                  <a:pt x="68" y="2"/>
                  <a:pt x="73" y="2"/>
                </a:cubicBezTo>
                <a:cubicBezTo>
                  <a:pt x="74" y="3"/>
                  <a:pt x="72" y="9"/>
                  <a:pt x="74" y="10"/>
                </a:cubicBezTo>
                <a:cubicBezTo>
                  <a:pt x="75" y="11"/>
                  <a:pt x="78" y="7"/>
                  <a:pt x="79" y="7"/>
                </a:cubicBezTo>
                <a:cubicBezTo>
                  <a:pt x="79" y="9"/>
                  <a:pt x="79" y="11"/>
                  <a:pt x="79" y="13"/>
                </a:cubicBezTo>
                <a:cubicBezTo>
                  <a:pt x="81" y="11"/>
                  <a:pt x="82" y="7"/>
                  <a:pt x="86" y="8"/>
                </a:cubicBezTo>
                <a:cubicBezTo>
                  <a:pt x="86" y="8"/>
                  <a:pt x="86" y="8"/>
                  <a:pt x="86" y="9"/>
                </a:cubicBezTo>
                <a:cubicBezTo>
                  <a:pt x="90" y="0"/>
                  <a:pt x="103" y="14"/>
                  <a:pt x="107" y="19"/>
                </a:cubicBezTo>
                <a:cubicBezTo>
                  <a:pt x="105" y="12"/>
                  <a:pt x="107" y="9"/>
                  <a:pt x="112" y="13"/>
                </a:cubicBezTo>
                <a:cubicBezTo>
                  <a:pt x="117" y="17"/>
                  <a:pt x="123" y="26"/>
                  <a:pt x="129" y="27"/>
                </a:cubicBezTo>
                <a:cubicBezTo>
                  <a:pt x="129" y="11"/>
                  <a:pt x="142" y="32"/>
                  <a:pt x="146" y="34"/>
                </a:cubicBezTo>
                <a:cubicBezTo>
                  <a:pt x="146" y="33"/>
                  <a:pt x="147" y="32"/>
                  <a:pt x="147" y="31"/>
                </a:cubicBezTo>
                <a:cubicBezTo>
                  <a:pt x="152" y="35"/>
                  <a:pt x="153" y="44"/>
                  <a:pt x="161" y="4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4" name="Freeform 40">
            <a:extLst>
              <a:ext uri="{FF2B5EF4-FFF2-40B4-BE49-F238E27FC236}">
                <a16:creationId xmlns:a16="http://schemas.microsoft.com/office/drawing/2014/main" id="{8DF9FD07-1A2F-4F28-A053-02BCB067D85A}"/>
              </a:ext>
            </a:extLst>
          </p:cNvPr>
          <p:cNvSpPr>
            <a:spLocks/>
          </p:cNvSpPr>
          <p:nvPr/>
        </p:nvSpPr>
        <p:spPr bwMode="auto">
          <a:xfrm>
            <a:off x="6486525" y="2709863"/>
            <a:ext cx="214313" cy="22225"/>
          </a:xfrm>
          <a:custGeom>
            <a:avLst/>
            <a:gdLst>
              <a:gd name="T0" fmla="*/ 0 w 155"/>
              <a:gd name="T1" fmla="*/ 2147483646 h 16"/>
              <a:gd name="T2" fmla="*/ 2147483646 w 155"/>
              <a:gd name="T3" fmla="*/ 2147483646 h 16"/>
              <a:gd name="T4" fmla="*/ 2147483646 w 155"/>
              <a:gd name="T5" fmla="*/ 2147483646 h 16"/>
              <a:gd name="T6" fmla="*/ 2147483646 w 155"/>
              <a:gd name="T7" fmla="*/ 2147483646 h 16"/>
              <a:gd name="T8" fmla="*/ 2147483646 w 155"/>
              <a:gd name="T9" fmla="*/ 2147483646 h 16"/>
              <a:gd name="T10" fmla="*/ 2147483646 w 155"/>
              <a:gd name="T11" fmla="*/ 2147483646 h 16"/>
              <a:gd name="T12" fmla="*/ 2147483646 w 155"/>
              <a:gd name="T13" fmla="*/ 2147483646 h 16"/>
              <a:gd name="T14" fmla="*/ 2147483646 w 155"/>
              <a:gd name="T15" fmla="*/ 2147483646 h 16"/>
              <a:gd name="T16" fmla="*/ 2147483646 w 155"/>
              <a:gd name="T17" fmla="*/ 2147483646 h 16"/>
              <a:gd name="T18" fmla="*/ 2147483646 w 155"/>
              <a:gd name="T19" fmla="*/ 2147483646 h 16"/>
              <a:gd name="T20" fmla="*/ 2147483646 w 155"/>
              <a:gd name="T21" fmla="*/ 2147483646 h 16"/>
              <a:gd name="T22" fmla="*/ 2147483646 w 155"/>
              <a:gd name="T23" fmla="*/ 21474836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55"/>
              <a:gd name="T37" fmla="*/ 0 h 16"/>
              <a:gd name="T38" fmla="*/ 155 w 155"/>
              <a:gd name="T39" fmla="*/ 16 h 1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55" h="16">
                <a:moveTo>
                  <a:pt x="0" y="7"/>
                </a:moveTo>
                <a:cubicBezTo>
                  <a:pt x="5" y="16"/>
                  <a:pt x="19" y="12"/>
                  <a:pt x="27" y="9"/>
                </a:cubicBezTo>
                <a:cubicBezTo>
                  <a:pt x="35" y="8"/>
                  <a:pt x="46" y="0"/>
                  <a:pt x="53" y="6"/>
                </a:cubicBezTo>
                <a:cubicBezTo>
                  <a:pt x="57" y="9"/>
                  <a:pt x="54" y="11"/>
                  <a:pt x="61" y="8"/>
                </a:cubicBezTo>
                <a:cubicBezTo>
                  <a:pt x="68" y="5"/>
                  <a:pt x="68" y="6"/>
                  <a:pt x="73" y="8"/>
                </a:cubicBezTo>
                <a:cubicBezTo>
                  <a:pt x="74" y="9"/>
                  <a:pt x="76" y="7"/>
                  <a:pt x="77" y="8"/>
                </a:cubicBezTo>
                <a:cubicBezTo>
                  <a:pt x="79" y="8"/>
                  <a:pt x="78" y="12"/>
                  <a:pt x="80" y="12"/>
                </a:cubicBezTo>
                <a:cubicBezTo>
                  <a:pt x="83" y="12"/>
                  <a:pt x="89" y="4"/>
                  <a:pt x="92" y="2"/>
                </a:cubicBezTo>
                <a:cubicBezTo>
                  <a:pt x="97" y="5"/>
                  <a:pt x="101" y="10"/>
                  <a:pt x="107" y="11"/>
                </a:cubicBezTo>
                <a:cubicBezTo>
                  <a:pt x="113" y="13"/>
                  <a:pt x="121" y="9"/>
                  <a:pt x="127" y="10"/>
                </a:cubicBezTo>
                <a:cubicBezTo>
                  <a:pt x="133" y="10"/>
                  <a:pt x="138" y="13"/>
                  <a:pt x="143" y="13"/>
                </a:cubicBezTo>
                <a:cubicBezTo>
                  <a:pt x="147" y="13"/>
                  <a:pt x="151" y="9"/>
                  <a:pt x="155" y="8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5" name="Freeform 41">
            <a:extLst>
              <a:ext uri="{FF2B5EF4-FFF2-40B4-BE49-F238E27FC236}">
                <a16:creationId xmlns:a16="http://schemas.microsoft.com/office/drawing/2014/main" id="{DF31594C-65DF-4217-8E6C-BB4C1B7D6879}"/>
              </a:ext>
            </a:extLst>
          </p:cNvPr>
          <p:cNvSpPr>
            <a:spLocks/>
          </p:cNvSpPr>
          <p:nvPr/>
        </p:nvSpPr>
        <p:spPr bwMode="auto">
          <a:xfrm>
            <a:off x="7259638" y="2235200"/>
            <a:ext cx="771525" cy="822325"/>
          </a:xfrm>
          <a:custGeom>
            <a:avLst/>
            <a:gdLst>
              <a:gd name="T0" fmla="*/ 2147483646 w 555"/>
              <a:gd name="T1" fmla="*/ 2147483646 h 591"/>
              <a:gd name="T2" fmla="*/ 2147483646 w 555"/>
              <a:gd name="T3" fmla="*/ 2147483646 h 591"/>
              <a:gd name="T4" fmla="*/ 2147483646 w 555"/>
              <a:gd name="T5" fmla="*/ 2147483646 h 591"/>
              <a:gd name="T6" fmla="*/ 2147483646 w 555"/>
              <a:gd name="T7" fmla="*/ 2147483646 h 591"/>
              <a:gd name="T8" fmla="*/ 2147483646 w 555"/>
              <a:gd name="T9" fmla="*/ 2147483646 h 591"/>
              <a:gd name="T10" fmla="*/ 2147483646 w 555"/>
              <a:gd name="T11" fmla="*/ 2147483646 h 591"/>
              <a:gd name="T12" fmla="*/ 2147483646 w 555"/>
              <a:gd name="T13" fmla="*/ 2147483646 h 591"/>
              <a:gd name="T14" fmla="*/ 2147483646 w 555"/>
              <a:gd name="T15" fmla="*/ 2147483646 h 591"/>
              <a:gd name="T16" fmla="*/ 2147483646 w 555"/>
              <a:gd name="T17" fmla="*/ 2147483646 h 591"/>
              <a:gd name="T18" fmla="*/ 2147483646 w 555"/>
              <a:gd name="T19" fmla="*/ 2147483646 h 591"/>
              <a:gd name="T20" fmla="*/ 2147483646 w 555"/>
              <a:gd name="T21" fmla="*/ 2147483646 h 591"/>
              <a:gd name="T22" fmla="*/ 2147483646 w 555"/>
              <a:gd name="T23" fmla="*/ 2147483646 h 591"/>
              <a:gd name="T24" fmla="*/ 2147483646 w 555"/>
              <a:gd name="T25" fmla="*/ 2147483646 h 591"/>
              <a:gd name="T26" fmla="*/ 2147483646 w 555"/>
              <a:gd name="T27" fmla="*/ 2147483646 h 591"/>
              <a:gd name="T28" fmla="*/ 2147483646 w 555"/>
              <a:gd name="T29" fmla="*/ 2147483646 h 591"/>
              <a:gd name="T30" fmla="*/ 2147483646 w 555"/>
              <a:gd name="T31" fmla="*/ 2147483646 h 591"/>
              <a:gd name="T32" fmla="*/ 2147483646 w 555"/>
              <a:gd name="T33" fmla="*/ 2147483646 h 591"/>
              <a:gd name="T34" fmla="*/ 2147483646 w 555"/>
              <a:gd name="T35" fmla="*/ 2147483646 h 591"/>
              <a:gd name="T36" fmla="*/ 2147483646 w 555"/>
              <a:gd name="T37" fmla="*/ 2147483646 h 591"/>
              <a:gd name="T38" fmla="*/ 2147483646 w 555"/>
              <a:gd name="T39" fmla="*/ 2147483646 h 591"/>
              <a:gd name="T40" fmla="*/ 2147483646 w 555"/>
              <a:gd name="T41" fmla="*/ 2147483646 h 591"/>
              <a:gd name="T42" fmla="*/ 2147483646 w 555"/>
              <a:gd name="T43" fmla="*/ 2147483646 h 591"/>
              <a:gd name="T44" fmla="*/ 2147483646 w 555"/>
              <a:gd name="T45" fmla="*/ 2147483646 h 591"/>
              <a:gd name="T46" fmla="*/ 2147483646 w 555"/>
              <a:gd name="T47" fmla="*/ 2147483646 h 591"/>
              <a:gd name="T48" fmla="*/ 2147483646 w 555"/>
              <a:gd name="T49" fmla="*/ 2147483646 h 591"/>
              <a:gd name="T50" fmla="*/ 2147483646 w 555"/>
              <a:gd name="T51" fmla="*/ 2147483646 h 591"/>
              <a:gd name="T52" fmla="*/ 2147483646 w 555"/>
              <a:gd name="T53" fmla="*/ 2147483646 h 591"/>
              <a:gd name="T54" fmla="*/ 2147483646 w 555"/>
              <a:gd name="T55" fmla="*/ 2147483646 h 591"/>
              <a:gd name="T56" fmla="*/ 2147483646 w 555"/>
              <a:gd name="T57" fmla="*/ 2147483646 h 591"/>
              <a:gd name="T58" fmla="*/ 2147483646 w 555"/>
              <a:gd name="T59" fmla="*/ 2147483646 h 591"/>
              <a:gd name="T60" fmla="*/ 2147483646 w 555"/>
              <a:gd name="T61" fmla="*/ 2147483646 h 591"/>
              <a:gd name="T62" fmla="*/ 2147483646 w 555"/>
              <a:gd name="T63" fmla="*/ 2147483646 h 591"/>
              <a:gd name="T64" fmla="*/ 2147483646 w 555"/>
              <a:gd name="T65" fmla="*/ 2147483646 h 591"/>
              <a:gd name="T66" fmla="*/ 2147483646 w 555"/>
              <a:gd name="T67" fmla="*/ 2147483646 h 591"/>
              <a:gd name="T68" fmla="*/ 2147483646 w 555"/>
              <a:gd name="T69" fmla="*/ 2147483646 h 591"/>
              <a:gd name="T70" fmla="*/ 2147483646 w 555"/>
              <a:gd name="T71" fmla="*/ 2147483646 h 591"/>
              <a:gd name="T72" fmla="*/ 2147483646 w 555"/>
              <a:gd name="T73" fmla="*/ 2147483646 h 591"/>
              <a:gd name="T74" fmla="*/ 2147483646 w 555"/>
              <a:gd name="T75" fmla="*/ 2147483646 h 591"/>
              <a:gd name="T76" fmla="*/ 2147483646 w 555"/>
              <a:gd name="T77" fmla="*/ 2147483646 h 591"/>
              <a:gd name="T78" fmla="*/ 2147483646 w 555"/>
              <a:gd name="T79" fmla="*/ 2147483646 h 591"/>
              <a:gd name="T80" fmla="*/ 2147483646 w 555"/>
              <a:gd name="T81" fmla="*/ 2147483646 h 591"/>
              <a:gd name="T82" fmla="*/ 2147483646 w 555"/>
              <a:gd name="T83" fmla="*/ 2147483646 h 591"/>
              <a:gd name="T84" fmla="*/ 2147483646 w 555"/>
              <a:gd name="T85" fmla="*/ 2147483646 h 591"/>
              <a:gd name="T86" fmla="*/ 2147483646 w 555"/>
              <a:gd name="T87" fmla="*/ 2147483646 h 591"/>
              <a:gd name="T88" fmla="*/ 2147483646 w 555"/>
              <a:gd name="T89" fmla="*/ 2147483646 h 59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55"/>
              <a:gd name="T136" fmla="*/ 0 h 591"/>
              <a:gd name="T137" fmla="*/ 555 w 555"/>
              <a:gd name="T138" fmla="*/ 591 h 59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55" h="591">
                <a:moveTo>
                  <a:pt x="334" y="34"/>
                </a:moveTo>
                <a:cubicBezTo>
                  <a:pt x="324" y="34"/>
                  <a:pt x="316" y="25"/>
                  <a:pt x="308" y="20"/>
                </a:cubicBezTo>
                <a:cubicBezTo>
                  <a:pt x="291" y="11"/>
                  <a:pt x="269" y="3"/>
                  <a:pt x="250" y="2"/>
                </a:cubicBezTo>
                <a:cubicBezTo>
                  <a:pt x="205" y="0"/>
                  <a:pt x="159" y="28"/>
                  <a:pt x="132" y="62"/>
                </a:cubicBezTo>
                <a:cubicBezTo>
                  <a:pt x="104" y="100"/>
                  <a:pt x="106" y="135"/>
                  <a:pt x="108" y="180"/>
                </a:cubicBezTo>
                <a:cubicBezTo>
                  <a:pt x="109" y="200"/>
                  <a:pt x="108" y="209"/>
                  <a:pt x="94" y="221"/>
                </a:cubicBezTo>
                <a:cubicBezTo>
                  <a:pt x="78" y="234"/>
                  <a:pt x="81" y="239"/>
                  <a:pt x="76" y="258"/>
                </a:cubicBezTo>
                <a:cubicBezTo>
                  <a:pt x="71" y="281"/>
                  <a:pt x="0" y="302"/>
                  <a:pt x="18" y="338"/>
                </a:cubicBezTo>
                <a:cubicBezTo>
                  <a:pt x="29" y="358"/>
                  <a:pt x="56" y="339"/>
                  <a:pt x="65" y="352"/>
                </a:cubicBezTo>
                <a:cubicBezTo>
                  <a:pt x="73" y="363"/>
                  <a:pt x="43" y="388"/>
                  <a:pt x="40" y="398"/>
                </a:cubicBezTo>
                <a:cubicBezTo>
                  <a:pt x="28" y="427"/>
                  <a:pt x="52" y="430"/>
                  <a:pt x="73" y="420"/>
                </a:cubicBezTo>
                <a:cubicBezTo>
                  <a:pt x="79" y="418"/>
                  <a:pt x="91" y="408"/>
                  <a:pt x="97" y="412"/>
                </a:cubicBezTo>
                <a:cubicBezTo>
                  <a:pt x="103" y="416"/>
                  <a:pt x="100" y="439"/>
                  <a:pt x="101" y="445"/>
                </a:cubicBezTo>
                <a:cubicBezTo>
                  <a:pt x="109" y="484"/>
                  <a:pt x="128" y="432"/>
                  <a:pt x="132" y="419"/>
                </a:cubicBezTo>
                <a:cubicBezTo>
                  <a:pt x="140" y="399"/>
                  <a:pt x="143" y="397"/>
                  <a:pt x="159" y="409"/>
                </a:cubicBezTo>
                <a:cubicBezTo>
                  <a:pt x="165" y="395"/>
                  <a:pt x="171" y="398"/>
                  <a:pt x="171" y="412"/>
                </a:cubicBezTo>
                <a:cubicBezTo>
                  <a:pt x="171" y="422"/>
                  <a:pt x="167" y="425"/>
                  <a:pt x="173" y="434"/>
                </a:cubicBezTo>
                <a:cubicBezTo>
                  <a:pt x="177" y="440"/>
                  <a:pt x="184" y="443"/>
                  <a:pt x="188" y="450"/>
                </a:cubicBezTo>
                <a:cubicBezTo>
                  <a:pt x="198" y="465"/>
                  <a:pt x="203" y="490"/>
                  <a:pt x="204" y="509"/>
                </a:cubicBezTo>
                <a:cubicBezTo>
                  <a:pt x="204" y="531"/>
                  <a:pt x="190" y="549"/>
                  <a:pt x="193" y="571"/>
                </a:cubicBezTo>
                <a:cubicBezTo>
                  <a:pt x="207" y="573"/>
                  <a:pt x="221" y="561"/>
                  <a:pt x="236" y="562"/>
                </a:cubicBezTo>
                <a:cubicBezTo>
                  <a:pt x="252" y="563"/>
                  <a:pt x="271" y="570"/>
                  <a:pt x="288" y="573"/>
                </a:cubicBezTo>
                <a:cubicBezTo>
                  <a:pt x="302" y="575"/>
                  <a:pt x="342" y="591"/>
                  <a:pt x="354" y="573"/>
                </a:cubicBezTo>
                <a:cubicBezTo>
                  <a:pt x="357" y="569"/>
                  <a:pt x="352" y="557"/>
                  <a:pt x="351" y="552"/>
                </a:cubicBezTo>
                <a:cubicBezTo>
                  <a:pt x="350" y="542"/>
                  <a:pt x="352" y="531"/>
                  <a:pt x="351" y="521"/>
                </a:cubicBezTo>
                <a:cubicBezTo>
                  <a:pt x="349" y="499"/>
                  <a:pt x="344" y="479"/>
                  <a:pt x="348" y="457"/>
                </a:cubicBezTo>
                <a:cubicBezTo>
                  <a:pt x="350" y="444"/>
                  <a:pt x="356" y="435"/>
                  <a:pt x="362" y="425"/>
                </a:cubicBezTo>
                <a:cubicBezTo>
                  <a:pt x="372" y="409"/>
                  <a:pt x="380" y="385"/>
                  <a:pt x="395" y="372"/>
                </a:cubicBezTo>
                <a:cubicBezTo>
                  <a:pt x="411" y="358"/>
                  <a:pt x="410" y="372"/>
                  <a:pt x="410" y="387"/>
                </a:cubicBezTo>
                <a:cubicBezTo>
                  <a:pt x="411" y="427"/>
                  <a:pt x="424" y="396"/>
                  <a:pt x="447" y="406"/>
                </a:cubicBezTo>
                <a:cubicBezTo>
                  <a:pt x="462" y="413"/>
                  <a:pt x="460" y="445"/>
                  <a:pt x="480" y="440"/>
                </a:cubicBezTo>
                <a:cubicBezTo>
                  <a:pt x="490" y="438"/>
                  <a:pt x="498" y="421"/>
                  <a:pt x="507" y="416"/>
                </a:cubicBezTo>
                <a:cubicBezTo>
                  <a:pt x="516" y="411"/>
                  <a:pt x="529" y="414"/>
                  <a:pt x="536" y="409"/>
                </a:cubicBezTo>
                <a:cubicBezTo>
                  <a:pt x="555" y="395"/>
                  <a:pt x="518" y="366"/>
                  <a:pt x="507" y="360"/>
                </a:cubicBezTo>
                <a:cubicBezTo>
                  <a:pt x="503" y="358"/>
                  <a:pt x="485" y="355"/>
                  <a:pt x="484" y="348"/>
                </a:cubicBezTo>
                <a:cubicBezTo>
                  <a:pt x="483" y="339"/>
                  <a:pt x="498" y="336"/>
                  <a:pt x="503" y="329"/>
                </a:cubicBezTo>
                <a:cubicBezTo>
                  <a:pt x="507" y="323"/>
                  <a:pt x="510" y="315"/>
                  <a:pt x="504" y="309"/>
                </a:cubicBezTo>
                <a:cubicBezTo>
                  <a:pt x="498" y="302"/>
                  <a:pt x="488" y="307"/>
                  <a:pt x="483" y="303"/>
                </a:cubicBezTo>
                <a:cubicBezTo>
                  <a:pt x="472" y="294"/>
                  <a:pt x="484" y="281"/>
                  <a:pt x="471" y="272"/>
                </a:cubicBezTo>
                <a:cubicBezTo>
                  <a:pt x="459" y="263"/>
                  <a:pt x="451" y="267"/>
                  <a:pt x="447" y="249"/>
                </a:cubicBezTo>
                <a:cubicBezTo>
                  <a:pt x="443" y="236"/>
                  <a:pt x="442" y="219"/>
                  <a:pt x="441" y="206"/>
                </a:cubicBezTo>
                <a:cubicBezTo>
                  <a:pt x="439" y="172"/>
                  <a:pt x="432" y="139"/>
                  <a:pt x="424" y="106"/>
                </a:cubicBezTo>
                <a:cubicBezTo>
                  <a:pt x="419" y="86"/>
                  <a:pt x="404" y="37"/>
                  <a:pt x="382" y="32"/>
                </a:cubicBezTo>
                <a:cubicBezTo>
                  <a:pt x="374" y="30"/>
                  <a:pt x="364" y="35"/>
                  <a:pt x="356" y="36"/>
                </a:cubicBezTo>
                <a:cubicBezTo>
                  <a:pt x="349" y="36"/>
                  <a:pt x="341" y="36"/>
                  <a:pt x="334" y="36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6" name="Freeform 42">
            <a:extLst>
              <a:ext uri="{FF2B5EF4-FFF2-40B4-BE49-F238E27FC236}">
                <a16:creationId xmlns:a16="http://schemas.microsoft.com/office/drawing/2014/main" id="{9FAC16F1-95F1-4662-B096-F9194BC02220}"/>
              </a:ext>
            </a:extLst>
          </p:cNvPr>
          <p:cNvSpPr>
            <a:spLocks/>
          </p:cNvSpPr>
          <p:nvPr/>
        </p:nvSpPr>
        <p:spPr bwMode="auto">
          <a:xfrm>
            <a:off x="7396163" y="2360613"/>
            <a:ext cx="471487" cy="692150"/>
          </a:xfrm>
          <a:custGeom>
            <a:avLst/>
            <a:gdLst>
              <a:gd name="T0" fmla="*/ 2147483646 w 339"/>
              <a:gd name="T1" fmla="*/ 2147483646 h 498"/>
              <a:gd name="T2" fmla="*/ 2147483646 w 339"/>
              <a:gd name="T3" fmla="*/ 2147483646 h 498"/>
              <a:gd name="T4" fmla="*/ 2147483646 w 339"/>
              <a:gd name="T5" fmla="*/ 2147483646 h 498"/>
              <a:gd name="T6" fmla="*/ 2147483646 w 339"/>
              <a:gd name="T7" fmla="*/ 2147483646 h 498"/>
              <a:gd name="T8" fmla="*/ 2147483646 w 339"/>
              <a:gd name="T9" fmla="*/ 2147483646 h 498"/>
              <a:gd name="T10" fmla="*/ 2147483646 w 339"/>
              <a:gd name="T11" fmla="*/ 2147483646 h 498"/>
              <a:gd name="T12" fmla="*/ 2147483646 w 339"/>
              <a:gd name="T13" fmla="*/ 0 h 498"/>
              <a:gd name="T14" fmla="*/ 2147483646 w 339"/>
              <a:gd name="T15" fmla="*/ 2147483646 h 498"/>
              <a:gd name="T16" fmla="*/ 2147483646 w 339"/>
              <a:gd name="T17" fmla="*/ 2147483646 h 498"/>
              <a:gd name="T18" fmla="*/ 2147483646 w 339"/>
              <a:gd name="T19" fmla="*/ 2147483646 h 498"/>
              <a:gd name="T20" fmla="*/ 2147483646 w 339"/>
              <a:gd name="T21" fmla="*/ 2147483646 h 498"/>
              <a:gd name="T22" fmla="*/ 2147483646 w 339"/>
              <a:gd name="T23" fmla="*/ 2147483646 h 4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39"/>
              <a:gd name="T37" fmla="*/ 0 h 498"/>
              <a:gd name="T38" fmla="*/ 339 w 339"/>
              <a:gd name="T39" fmla="*/ 498 h 498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39" h="498">
                <a:moveTo>
                  <a:pt x="66" y="498"/>
                </a:moveTo>
                <a:cubicBezTo>
                  <a:pt x="97" y="467"/>
                  <a:pt x="79" y="362"/>
                  <a:pt x="79" y="362"/>
                </a:cubicBezTo>
                <a:cubicBezTo>
                  <a:pt x="31" y="337"/>
                  <a:pt x="31" y="247"/>
                  <a:pt x="31" y="247"/>
                </a:cubicBezTo>
                <a:cubicBezTo>
                  <a:pt x="0" y="240"/>
                  <a:pt x="10" y="189"/>
                  <a:pt x="10" y="189"/>
                </a:cubicBezTo>
                <a:cubicBezTo>
                  <a:pt x="16" y="188"/>
                  <a:pt x="16" y="188"/>
                  <a:pt x="16" y="188"/>
                </a:cubicBezTo>
                <a:cubicBezTo>
                  <a:pt x="51" y="183"/>
                  <a:pt x="42" y="159"/>
                  <a:pt x="60" y="135"/>
                </a:cubicBezTo>
                <a:cubicBezTo>
                  <a:pt x="133" y="42"/>
                  <a:pt x="240" y="0"/>
                  <a:pt x="240" y="0"/>
                </a:cubicBezTo>
                <a:cubicBezTo>
                  <a:pt x="240" y="0"/>
                  <a:pt x="249" y="79"/>
                  <a:pt x="281" y="110"/>
                </a:cubicBezTo>
                <a:cubicBezTo>
                  <a:pt x="313" y="141"/>
                  <a:pt x="327" y="171"/>
                  <a:pt x="328" y="189"/>
                </a:cubicBezTo>
                <a:cubicBezTo>
                  <a:pt x="328" y="189"/>
                  <a:pt x="339" y="240"/>
                  <a:pt x="307" y="247"/>
                </a:cubicBezTo>
                <a:cubicBezTo>
                  <a:pt x="307" y="247"/>
                  <a:pt x="307" y="337"/>
                  <a:pt x="260" y="362"/>
                </a:cubicBezTo>
                <a:cubicBezTo>
                  <a:pt x="260" y="362"/>
                  <a:pt x="241" y="467"/>
                  <a:pt x="273" y="498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7" name="Freeform 43">
            <a:extLst>
              <a:ext uri="{FF2B5EF4-FFF2-40B4-BE49-F238E27FC236}">
                <a16:creationId xmlns:a16="http://schemas.microsoft.com/office/drawing/2014/main" id="{22391DFC-11CD-4956-A627-78E884166C4C}"/>
              </a:ext>
            </a:extLst>
          </p:cNvPr>
          <p:cNvSpPr>
            <a:spLocks/>
          </p:cNvSpPr>
          <p:nvPr/>
        </p:nvSpPr>
        <p:spPr bwMode="auto">
          <a:xfrm>
            <a:off x="7283450" y="2235200"/>
            <a:ext cx="695325" cy="587375"/>
          </a:xfrm>
          <a:custGeom>
            <a:avLst/>
            <a:gdLst>
              <a:gd name="T0" fmla="*/ 2147483646 w 500"/>
              <a:gd name="T1" fmla="*/ 2147483646 h 423"/>
              <a:gd name="T2" fmla="*/ 2147483646 w 500"/>
              <a:gd name="T3" fmla="*/ 2147483646 h 423"/>
              <a:gd name="T4" fmla="*/ 2147483646 w 500"/>
              <a:gd name="T5" fmla="*/ 2147483646 h 423"/>
              <a:gd name="T6" fmla="*/ 2147483646 w 500"/>
              <a:gd name="T7" fmla="*/ 2147483646 h 423"/>
              <a:gd name="T8" fmla="*/ 2147483646 w 500"/>
              <a:gd name="T9" fmla="*/ 2147483646 h 423"/>
              <a:gd name="T10" fmla="*/ 2147483646 w 500"/>
              <a:gd name="T11" fmla="*/ 2147483646 h 423"/>
              <a:gd name="T12" fmla="*/ 2147483646 w 500"/>
              <a:gd name="T13" fmla="*/ 2147483646 h 423"/>
              <a:gd name="T14" fmla="*/ 2147483646 w 500"/>
              <a:gd name="T15" fmla="*/ 2147483646 h 423"/>
              <a:gd name="T16" fmla="*/ 2147483646 w 500"/>
              <a:gd name="T17" fmla="*/ 2147483646 h 423"/>
              <a:gd name="T18" fmla="*/ 2147483646 w 500"/>
              <a:gd name="T19" fmla="*/ 2147483646 h 423"/>
              <a:gd name="T20" fmla="*/ 2147483646 w 500"/>
              <a:gd name="T21" fmla="*/ 2147483646 h 423"/>
              <a:gd name="T22" fmla="*/ 2147483646 w 500"/>
              <a:gd name="T23" fmla="*/ 2147483646 h 423"/>
              <a:gd name="T24" fmla="*/ 2147483646 w 500"/>
              <a:gd name="T25" fmla="*/ 2147483646 h 423"/>
              <a:gd name="T26" fmla="*/ 2147483646 w 500"/>
              <a:gd name="T27" fmla="*/ 2147483646 h 423"/>
              <a:gd name="T28" fmla="*/ 2147483646 w 500"/>
              <a:gd name="T29" fmla="*/ 2147483646 h 423"/>
              <a:gd name="T30" fmla="*/ 2147483646 w 500"/>
              <a:gd name="T31" fmla="*/ 2147483646 h 423"/>
              <a:gd name="T32" fmla="*/ 2147483646 w 500"/>
              <a:gd name="T33" fmla="*/ 2147483646 h 423"/>
              <a:gd name="T34" fmla="*/ 2147483646 w 500"/>
              <a:gd name="T35" fmla="*/ 2147483646 h 423"/>
              <a:gd name="T36" fmla="*/ 2147483646 w 500"/>
              <a:gd name="T37" fmla="*/ 2147483646 h 423"/>
              <a:gd name="T38" fmla="*/ 2147483646 w 500"/>
              <a:gd name="T39" fmla="*/ 2147483646 h 423"/>
              <a:gd name="T40" fmla="*/ 2147483646 w 500"/>
              <a:gd name="T41" fmla="*/ 2147483646 h 423"/>
              <a:gd name="T42" fmla="*/ 2147483646 w 500"/>
              <a:gd name="T43" fmla="*/ 2147483646 h 423"/>
              <a:gd name="T44" fmla="*/ 2147483646 w 500"/>
              <a:gd name="T45" fmla="*/ 2147483646 h 423"/>
              <a:gd name="T46" fmla="*/ 2147483646 w 500"/>
              <a:gd name="T47" fmla="*/ 2147483646 h 423"/>
              <a:gd name="T48" fmla="*/ 2147483646 w 500"/>
              <a:gd name="T49" fmla="*/ 2147483646 h 423"/>
              <a:gd name="T50" fmla="*/ 2147483646 w 500"/>
              <a:gd name="T51" fmla="*/ 2147483646 h 423"/>
              <a:gd name="T52" fmla="*/ 2147483646 w 500"/>
              <a:gd name="T53" fmla="*/ 2147483646 h 423"/>
              <a:gd name="T54" fmla="*/ 2147483646 w 500"/>
              <a:gd name="T55" fmla="*/ 2147483646 h 423"/>
              <a:gd name="T56" fmla="*/ 2147483646 w 500"/>
              <a:gd name="T57" fmla="*/ 2147483646 h 423"/>
              <a:gd name="T58" fmla="*/ 2147483646 w 500"/>
              <a:gd name="T59" fmla="*/ 2147483646 h 423"/>
              <a:gd name="T60" fmla="*/ 2147483646 w 500"/>
              <a:gd name="T61" fmla="*/ 2147483646 h 423"/>
              <a:gd name="T62" fmla="*/ 2147483646 w 500"/>
              <a:gd name="T63" fmla="*/ 2147483646 h 423"/>
              <a:gd name="T64" fmla="*/ 2147483646 w 500"/>
              <a:gd name="T65" fmla="*/ 2147483646 h 423"/>
              <a:gd name="T66" fmla="*/ 2147483646 w 500"/>
              <a:gd name="T67" fmla="*/ 2147483646 h 423"/>
              <a:gd name="T68" fmla="*/ 2147483646 w 500"/>
              <a:gd name="T69" fmla="*/ 2147483646 h 423"/>
              <a:gd name="T70" fmla="*/ 2147483646 w 500"/>
              <a:gd name="T71" fmla="*/ 2147483646 h 423"/>
              <a:gd name="T72" fmla="*/ 2147483646 w 500"/>
              <a:gd name="T73" fmla="*/ 2147483646 h 423"/>
              <a:gd name="T74" fmla="*/ 2147483646 w 500"/>
              <a:gd name="T75" fmla="*/ 2147483646 h 423"/>
              <a:gd name="T76" fmla="*/ 2147483646 w 500"/>
              <a:gd name="T77" fmla="*/ 2147483646 h 423"/>
              <a:gd name="T78" fmla="*/ 2147483646 w 500"/>
              <a:gd name="T79" fmla="*/ 2147483646 h 42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500"/>
              <a:gd name="T121" fmla="*/ 0 h 423"/>
              <a:gd name="T122" fmla="*/ 500 w 500"/>
              <a:gd name="T123" fmla="*/ 423 h 423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500" h="423">
                <a:moveTo>
                  <a:pt x="121" y="399"/>
                </a:moveTo>
                <a:cubicBezTo>
                  <a:pt x="119" y="417"/>
                  <a:pt x="108" y="396"/>
                  <a:pt x="104" y="393"/>
                </a:cubicBezTo>
                <a:cubicBezTo>
                  <a:pt x="101" y="390"/>
                  <a:pt x="101" y="400"/>
                  <a:pt x="98" y="409"/>
                </a:cubicBezTo>
                <a:cubicBezTo>
                  <a:pt x="94" y="417"/>
                  <a:pt x="83" y="407"/>
                  <a:pt x="83" y="395"/>
                </a:cubicBezTo>
                <a:cubicBezTo>
                  <a:pt x="83" y="383"/>
                  <a:pt x="70" y="395"/>
                  <a:pt x="66" y="403"/>
                </a:cubicBezTo>
                <a:cubicBezTo>
                  <a:pt x="63" y="411"/>
                  <a:pt x="63" y="414"/>
                  <a:pt x="52" y="410"/>
                </a:cubicBezTo>
                <a:cubicBezTo>
                  <a:pt x="41" y="407"/>
                  <a:pt x="48" y="401"/>
                  <a:pt x="49" y="390"/>
                </a:cubicBezTo>
                <a:cubicBezTo>
                  <a:pt x="49" y="379"/>
                  <a:pt x="36" y="394"/>
                  <a:pt x="26" y="388"/>
                </a:cubicBezTo>
                <a:cubicBezTo>
                  <a:pt x="17" y="383"/>
                  <a:pt x="25" y="374"/>
                  <a:pt x="31" y="362"/>
                </a:cubicBezTo>
                <a:cubicBezTo>
                  <a:pt x="38" y="350"/>
                  <a:pt x="28" y="352"/>
                  <a:pt x="15" y="353"/>
                </a:cubicBezTo>
                <a:cubicBezTo>
                  <a:pt x="3" y="355"/>
                  <a:pt x="3" y="350"/>
                  <a:pt x="2" y="338"/>
                </a:cubicBezTo>
                <a:cubicBezTo>
                  <a:pt x="0" y="326"/>
                  <a:pt x="5" y="322"/>
                  <a:pt x="22" y="320"/>
                </a:cubicBezTo>
                <a:cubicBezTo>
                  <a:pt x="38" y="317"/>
                  <a:pt x="23" y="311"/>
                  <a:pt x="13" y="301"/>
                </a:cubicBezTo>
                <a:cubicBezTo>
                  <a:pt x="3" y="291"/>
                  <a:pt x="20" y="287"/>
                  <a:pt x="29" y="285"/>
                </a:cubicBezTo>
                <a:cubicBezTo>
                  <a:pt x="38" y="282"/>
                  <a:pt x="34" y="275"/>
                  <a:pt x="32" y="266"/>
                </a:cubicBezTo>
                <a:cubicBezTo>
                  <a:pt x="29" y="258"/>
                  <a:pt x="38" y="253"/>
                  <a:pt x="46" y="257"/>
                </a:cubicBezTo>
                <a:cubicBezTo>
                  <a:pt x="54" y="261"/>
                  <a:pt x="58" y="261"/>
                  <a:pt x="56" y="230"/>
                </a:cubicBezTo>
                <a:cubicBezTo>
                  <a:pt x="52" y="129"/>
                  <a:pt x="102" y="73"/>
                  <a:pt x="126" y="48"/>
                </a:cubicBezTo>
                <a:cubicBezTo>
                  <a:pt x="150" y="22"/>
                  <a:pt x="214" y="24"/>
                  <a:pt x="238" y="12"/>
                </a:cubicBezTo>
                <a:cubicBezTo>
                  <a:pt x="262" y="0"/>
                  <a:pt x="320" y="34"/>
                  <a:pt x="320" y="34"/>
                </a:cubicBezTo>
                <a:cubicBezTo>
                  <a:pt x="320" y="34"/>
                  <a:pt x="347" y="20"/>
                  <a:pt x="364" y="42"/>
                </a:cubicBezTo>
                <a:cubicBezTo>
                  <a:pt x="381" y="64"/>
                  <a:pt x="406" y="106"/>
                  <a:pt x="418" y="119"/>
                </a:cubicBezTo>
                <a:cubicBezTo>
                  <a:pt x="430" y="132"/>
                  <a:pt x="437" y="153"/>
                  <a:pt x="439" y="166"/>
                </a:cubicBezTo>
                <a:cubicBezTo>
                  <a:pt x="441" y="179"/>
                  <a:pt x="433" y="277"/>
                  <a:pt x="448" y="288"/>
                </a:cubicBezTo>
                <a:cubicBezTo>
                  <a:pt x="463" y="299"/>
                  <a:pt x="467" y="277"/>
                  <a:pt x="471" y="290"/>
                </a:cubicBezTo>
                <a:cubicBezTo>
                  <a:pt x="476" y="303"/>
                  <a:pt x="465" y="307"/>
                  <a:pt x="471" y="309"/>
                </a:cubicBezTo>
                <a:cubicBezTo>
                  <a:pt x="478" y="311"/>
                  <a:pt x="486" y="308"/>
                  <a:pt x="486" y="314"/>
                </a:cubicBezTo>
                <a:cubicBezTo>
                  <a:pt x="487" y="320"/>
                  <a:pt x="483" y="326"/>
                  <a:pt x="481" y="328"/>
                </a:cubicBezTo>
                <a:cubicBezTo>
                  <a:pt x="478" y="330"/>
                  <a:pt x="480" y="340"/>
                  <a:pt x="486" y="343"/>
                </a:cubicBezTo>
                <a:cubicBezTo>
                  <a:pt x="492" y="347"/>
                  <a:pt x="497" y="351"/>
                  <a:pt x="495" y="355"/>
                </a:cubicBezTo>
                <a:cubicBezTo>
                  <a:pt x="493" y="359"/>
                  <a:pt x="477" y="366"/>
                  <a:pt x="484" y="372"/>
                </a:cubicBezTo>
                <a:cubicBezTo>
                  <a:pt x="491" y="377"/>
                  <a:pt x="500" y="384"/>
                  <a:pt x="495" y="391"/>
                </a:cubicBezTo>
                <a:cubicBezTo>
                  <a:pt x="489" y="397"/>
                  <a:pt x="480" y="399"/>
                  <a:pt x="478" y="405"/>
                </a:cubicBezTo>
                <a:cubicBezTo>
                  <a:pt x="476" y="412"/>
                  <a:pt x="471" y="421"/>
                  <a:pt x="466" y="416"/>
                </a:cubicBezTo>
                <a:cubicBezTo>
                  <a:pt x="461" y="411"/>
                  <a:pt x="460" y="403"/>
                  <a:pt x="453" y="409"/>
                </a:cubicBezTo>
                <a:cubicBezTo>
                  <a:pt x="446" y="416"/>
                  <a:pt x="435" y="423"/>
                  <a:pt x="431" y="417"/>
                </a:cubicBezTo>
                <a:cubicBezTo>
                  <a:pt x="428" y="411"/>
                  <a:pt x="429" y="404"/>
                  <a:pt x="423" y="408"/>
                </a:cubicBezTo>
                <a:cubicBezTo>
                  <a:pt x="418" y="411"/>
                  <a:pt x="414" y="421"/>
                  <a:pt x="407" y="420"/>
                </a:cubicBezTo>
                <a:cubicBezTo>
                  <a:pt x="399" y="419"/>
                  <a:pt x="400" y="405"/>
                  <a:pt x="394" y="409"/>
                </a:cubicBezTo>
                <a:cubicBezTo>
                  <a:pt x="389" y="413"/>
                  <a:pt x="380" y="422"/>
                  <a:pt x="375" y="410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8" name="Freeform 44">
            <a:extLst>
              <a:ext uri="{FF2B5EF4-FFF2-40B4-BE49-F238E27FC236}">
                <a16:creationId xmlns:a16="http://schemas.microsoft.com/office/drawing/2014/main" id="{81196AB8-D6EF-4A35-B43C-AC7A9C745456}"/>
              </a:ext>
            </a:extLst>
          </p:cNvPr>
          <p:cNvSpPr>
            <a:spLocks/>
          </p:cNvSpPr>
          <p:nvPr/>
        </p:nvSpPr>
        <p:spPr bwMode="auto">
          <a:xfrm>
            <a:off x="5037138" y="3382963"/>
            <a:ext cx="519112" cy="793750"/>
          </a:xfrm>
          <a:custGeom>
            <a:avLst/>
            <a:gdLst>
              <a:gd name="T0" fmla="*/ 2147483646 w 374"/>
              <a:gd name="T1" fmla="*/ 2147483646 h 571"/>
              <a:gd name="T2" fmla="*/ 2147483646 w 374"/>
              <a:gd name="T3" fmla="*/ 2147483646 h 571"/>
              <a:gd name="T4" fmla="*/ 2147483646 w 374"/>
              <a:gd name="T5" fmla="*/ 2147483646 h 571"/>
              <a:gd name="T6" fmla="*/ 2147483646 w 374"/>
              <a:gd name="T7" fmla="*/ 2147483646 h 571"/>
              <a:gd name="T8" fmla="*/ 2147483646 w 374"/>
              <a:gd name="T9" fmla="*/ 2147483646 h 571"/>
              <a:gd name="T10" fmla="*/ 2147483646 w 374"/>
              <a:gd name="T11" fmla="*/ 2147483646 h 571"/>
              <a:gd name="T12" fmla="*/ 2147483646 w 374"/>
              <a:gd name="T13" fmla="*/ 2147483646 h 571"/>
              <a:gd name="T14" fmla="*/ 2147483646 w 374"/>
              <a:gd name="T15" fmla="*/ 2147483646 h 571"/>
              <a:gd name="T16" fmla="*/ 2147483646 w 374"/>
              <a:gd name="T17" fmla="*/ 2147483646 h 571"/>
              <a:gd name="T18" fmla="*/ 2147483646 w 374"/>
              <a:gd name="T19" fmla="*/ 2147483646 h 571"/>
              <a:gd name="T20" fmla="*/ 2147483646 w 374"/>
              <a:gd name="T21" fmla="*/ 2147483646 h 571"/>
              <a:gd name="T22" fmla="*/ 2147483646 w 374"/>
              <a:gd name="T23" fmla="*/ 2147483646 h 571"/>
              <a:gd name="T24" fmla="*/ 2147483646 w 374"/>
              <a:gd name="T25" fmla="*/ 2147483646 h 571"/>
              <a:gd name="T26" fmla="*/ 2147483646 w 374"/>
              <a:gd name="T27" fmla="*/ 2147483646 h 571"/>
              <a:gd name="T28" fmla="*/ 2147483646 w 374"/>
              <a:gd name="T29" fmla="*/ 2147483646 h 571"/>
              <a:gd name="T30" fmla="*/ 2147483646 w 374"/>
              <a:gd name="T31" fmla="*/ 2147483646 h 571"/>
              <a:gd name="T32" fmla="*/ 2147483646 w 374"/>
              <a:gd name="T33" fmla="*/ 2147483646 h 571"/>
              <a:gd name="T34" fmla="*/ 2147483646 w 374"/>
              <a:gd name="T35" fmla="*/ 2147483646 h 571"/>
              <a:gd name="T36" fmla="*/ 2147483646 w 374"/>
              <a:gd name="T37" fmla="*/ 2147483646 h 571"/>
              <a:gd name="T38" fmla="*/ 2147483646 w 374"/>
              <a:gd name="T39" fmla="*/ 2147483646 h 571"/>
              <a:gd name="T40" fmla="*/ 2147483646 w 374"/>
              <a:gd name="T41" fmla="*/ 2147483646 h 571"/>
              <a:gd name="T42" fmla="*/ 2147483646 w 374"/>
              <a:gd name="T43" fmla="*/ 2147483646 h 571"/>
              <a:gd name="T44" fmla="*/ 2147483646 w 374"/>
              <a:gd name="T45" fmla="*/ 2147483646 h 571"/>
              <a:gd name="T46" fmla="*/ 2147483646 w 374"/>
              <a:gd name="T47" fmla="*/ 2147483646 h 571"/>
              <a:gd name="T48" fmla="*/ 2147483646 w 374"/>
              <a:gd name="T49" fmla="*/ 2147483646 h 571"/>
              <a:gd name="T50" fmla="*/ 2147483646 w 374"/>
              <a:gd name="T51" fmla="*/ 2147483646 h 571"/>
              <a:gd name="T52" fmla="*/ 2147483646 w 374"/>
              <a:gd name="T53" fmla="*/ 2147483646 h 571"/>
              <a:gd name="T54" fmla="*/ 2147483646 w 374"/>
              <a:gd name="T55" fmla="*/ 2147483646 h 571"/>
              <a:gd name="T56" fmla="*/ 2147483646 w 374"/>
              <a:gd name="T57" fmla="*/ 2147483646 h 571"/>
              <a:gd name="T58" fmla="*/ 2147483646 w 374"/>
              <a:gd name="T59" fmla="*/ 2147483646 h 571"/>
              <a:gd name="T60" fmla="*/ 2147483646 w 374"/>
              <a:gd name="T61" fmla="*/ 2147483646 h 571"/>
              <a:gd name="T62" fmla="*/ 2147483646 w 374"/>
              <a:gd name="T63" fmla="*/ 2147483646 h 571"/>
              <a:gd name="T64" fmla="*/ 2147483646 w 374"/>
              <a:gd name="T65" fmla="*/ 2147483646 h 57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74"/>
              <a:gd name="T100" fmla="*/ 0 h 571"/>
              <a:gd name="T101" fmla="*/ 374 w 374"/>
              <a:gd name="T102" fmla="*/ 571 h 57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74" h="571">
                <a:moveTo>
                  <a:pt x="281" y="36"/>
                </a:moveTo>
                <a:cubicBezTo>
                  <a:pt x="252" y="25"/>
                  <a:pt x="228" y="0"/>
                  <a:pt x="195" y="4"/>
                </a:cubicBezTo>
                <a:cubicBezTo>
                  <a:pt x="186" y="5"/>
                  <a:pt x="168" y="9"/>
                  <a:pt x="174" y="19"/>
                </a:cubicBezTo>
                <a:cubicBezTo>
                  <a:pt x="178" y="25"/>
                  <a:pt x="191" y="23"/>
                  <a:pt x="194" y="33"/>
                </a:cubicBezTo>
                <a:cubicBezTo>
                  <a:pt x="186" y="36"/>
                  <a:pt x="176" y="32"/>
                  <a:pt x="167" y="32"/>
                </a:cubicBezTo>
                <a:cubicBezTo>
                  <a:pt x="151" y="32"/>
                  <a:pt x="134" y="34"/>
                  <a:pt x="119" y="41"/>
                </a:cubicBezTo>
                <a:cubicBezTo>
                  <a:pt x="106" y="46"/>
                  <a:pt x="79" y="60"/>
                  <a:pt x="96" y="74"/>
                </a:cubicBezTo>
                <a:cubicBezTo>
                  <a:pt x="89" y="80"/>
                  <a:pt x="79" y="83"/>
                  <a:pt x="71" y="88"/>
                </a:cubicBezTo>
                <a:cubicBezTo>
                  <a:pt x="57" y="96"/>
                  <a:pt x="44" y="107"/>
                  <a:pt x="32" y="117"/>
                </a:cubicBezTo>
                <a:cubicBezTo>
                  <a:pt x="26" y="123"/>
                  <a:pt x="15" y="132"/>
                  <a:pt x="14" y="141"/>
                </a:cubicBezTo>
                <a:cubicBezTo>
                  <a:pt x="14" y="150"/>
                  <a:pt x="19" y="150"/>
                  <a:pt x="21" y="156"/>
                </a:cubicBezTo>
                <a:cubicBezTo>
                  <a:pt x="26" y="173"/>
                  <a:pt x="6" y="192"/>
                  <a:pt x="2" y="207"/>
                </a:cubicBezTo>
                <a:cubicBezTo>
                  <a:pt x="0" y="217"/>
                  <a:pt x="5" y="227"/>
                  <a:pt x="9" y="236"/>
                </a:cubicBezTo>
                <a:cubicBezTo>
                  <a:pt x="11" y="243"/>
                  <a:pt x="17" y="247"/>
                  <a:pt x="14" y="254"/>
                </a:cubicBezTo>
                <a:cubicBezTo>
                  <a:pt x="13" y="258"/>
                  <a:pt x="6" y="259"/>
                  <a:pt x="4" y="264"/>
                </a:cubicBezTo>
                <a:cubicBezTo>
                  <a:pt x="1" y="271"/>
                  <a:pt x="3" y="279"/>
                  <a:pt x="5" y="286"/>
                </a:cubicBezTo>
                <a:cubicBezTo>
                  <a:pt x="11" y="303"/>
                  <a:pt x="18" y="318"/>
                  <a:pt x="20" y="337"/>
                </a:cubicBezTo>
                <a:cubicBezTo>
                  <a:pt x="22" y="357"/>
                  <a:pt x="23" y="377"/>
                  <a:pt x="30" y="396"/>
                </a:cubicBezTo>
                <a:cubicBezTo>
                  <a:pt x="38" y="420"/>
                  <a:pt x="64" y="427"/>
                  <a:pt x="70" y="453"/>
                </a:cubicBezTo>
                <a:cubicBezTo>
                  <a:pt x="78" y="485"/>
                  <a:pt x="77" y="514"/>
                  <a:pt x="79" y="546"/>
                </a:cubicBezTo>
                <a:cubicBezTo>
                  <a:pt x="81" y="571"/>
                  <a:pt x="116" y="566"/>
                  <a:pt x="136" y="567"/>
                </a:cubicBezTo>
                <a:cubicBezTo>
                  <a:pt x="174" y="568"/>
                  <a:pt x="211" y="567"/>
                  <a:pt x="249" y="565"/>
                </a:cubicBezTo>
                <a:cubicBezTo>
                  <a:pt x="266" y="564"/>
                  <a:pt x="291" y="563"/>
                  <a:pt x="301" y="547"/>
                </a:cubicBezTo>
                <a:cubicBezTo>
                  <a:pt x="308" y="536"/>
                  <a:pt x="304" y="515"/>
                  <a:pt x="303" y="503"/>
                </a:cubicBezTo>
                <a:cubicBezTo>
                  <a:pt x="301" y="476"/>
                  <a:pt x="298" y="457"/>
                  <a:pt x="308" y="431"/>
                </a:cubicBezTo>
                <a:cubicBezTo>
                  <a:pt x="315" y="413"/>
                  <a:pt x="321" y="394"/>
                  <a:pt x="333" y="378"/>
                </a:cubicBezTo>
                <a:cubicBezTo>
                  <a:pt x="339" y="369"/>
                  <a:pt x="356" y="359"/>
                  <a:pt x="356" y="346"/>
                </a:cubicBezTo>
                <a:cubicBezTo>
                  <a:pt x="355" y="331"/>
                  <a:pt x="339" y="336"/>
                  <a:pt x="345" y="318"/>
                </a:cubicBezTo>
                <a:cubicBezTo>
                  <a:pt x="350" y="300"/>
                  <a:pt x="365" y="289"/>
                  <a:pt x="365" y="270"/>
                </a:cubicBezTo>
                <a:cubicBezTo>
                  <a:pt x="365" y="245"/>
                  <a:pt x="372" y="221"/>
                  <a:pt x="373" y="195"/>
                </a:cubicBezTo>
                <a:cubicBezTo>
                  <a:pt x="374" y="169"/>
                  <a:pt x="371" y="140"/>
                  <a:pt x="362" y="115"/>
                </a:cubicBezTo>
                <a:cubicBezTo>
                  <a:pt x="354" y="94"/>
                  <a:pt x="340" y="74"/>
                  <a:pt x="327" y="56"/>
                </a:cubicBezTo>
                <a:cubicBezTo>
                  <a:pt x="317" y="42"/>
                  <a:pt x="304" y="38"/>
                  <a:pt x="288" y="36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19" name="Freeform 45">
            <a:extLst>
              <a:ext uri="{FF2B5EF4-FFF2-40B4-BE49-F238E27FC236}">
                <a16:creationId xmlns:a16="http://schemas.microsoft.com/office/drawing/2014/main" id="{3910B9B8-52B6-480C-94ED-B9DBEA8023EB}"/>
              </a:ext>
            </a:extLst>
          </p:cNvPr>
          <p:cNvSpPr>
            <a:spLocks/>
          </p:cNvSpPr>
          <p:nvPr/>
        </p:nvSpPr>
        <p:spPr bwMode="auto">
          <a:xfrm>
            <a:off x="5032375" y="3394075"/>
            <a:ext cx="528638" cy="787400"/>
          </a:xfrm>
          <a:custGeom>
            <a:avLst/>
            <a:gdLst>
              <a:gd name="T0" fmla="*/ 2147483646 w 380"/>
              <a:gd name="T1" fmla="*/ 2147483646 h 566"/>
              <a:gd name="T2" fmla="*/ 2147483646 w 380"/>
              <a:gd name="T3" fmla="*/ 2147483646 h 566"/>
              <a:gd name="T4" fmla="*/ 2147483646 w 380"/>
              <a:gd name="T5" fmla="*/ 2147483646 h 566"/>
              <a:gd name="T6" fmla="*/ 2147483646 w 380"/>
              <a:gd name="T7" fmla="*/ 2147483646 h 566"/>
              <a:gd name="T8" fmla="*/ 2147483646 w 380"/>
              <a:gd name="T9" fmla="*/ 2147483646 h 566"/>
              <a:gd name="T10" fmla="*/ 2147483646 w 380"/>
              <a:gd name="T11" fmla="*/ 2147483646 h 566"/>
              <a:gd name="T12" fmla="*/ 2147483646 w 380"/>
              <a:gd name="T13" fmla="*/ 2147483646 h 566"/>
              <a:gd name="T14" fmla="*/ 2147483646 w 380"/>
              <a:gd name="T15" fmla="*/ 2147483646 h 566"/>
              <a:gd name="T16" fmla="*/ 2147483646 w 380"/>
              <a:gd name="T17" fmla="*/ 2147483646 h 566"/>
              <a:gd name="T18" fmla="*/ 2147483646 w 380"/>
              <a:gd name="T19" fmla="*/ 2147483646 h 566"/>
              <a:gd name="T20" fmla="*/ 2147483646 w 380"/>
              <a:gd name="T21" fmla="*/ 2147483646 h 566"/>
              <a:gd name="T22" fmla="*/ 2147483646 w 380"/>
              <a:gd name="T23" fmla="*/ 2147483646 h 566"/>
              <a:gd name="T24" fmla="*/ 2147483646 w 380"/>
              <a:gd name="T25" fmla="*/ 2147483646 h 566"/>
              <a:gd name="T26" fmla="*/ 2147483646 w 380"/>
              <a:gd name="T27" fmla="*/ 2147483646 h 566"/>
              <a:gd name="T28" fmla="*/ 2147483646 w 380"/>
              <a:gd name="T29" fmla="*/ 2147483646 h 566"/>
              <a:gd name="T30" fmla="*/ 2147483646 w 380"/>
              <a:gd name="T31" fmla="*/ 2147483646 h 566"/>
              <a:gd name="T32" fmla="*/ 2147483646 w 380"/>
              <a:gd name="T33" fmla="*/ 2147483646 h 566"/>
              <a:gd name="T34" fmla="*/ 2147483646 w 380"/>
              <a:gd name="T35" fmla="*/ 2147483646 h 566"/>
              <a:gd name="T36" fmla="*/ 2147483646 w 380"/>
              <a:gd name="T37" fmla="*/ 2147483646 h 566"/>
              <a:gd name="T38" fmla="*/ 2147483646 w 380"/>
              <a:gd name="T39" fmla="*/ 2147483646 h 566"/>
              <a:gd name="T40" fmla="*/ 2147483646 w 380"/>
              <a:gd name="T41" fmla="*/ 2147483646 h 566"/>
              <a:gd name="T42" fmla="*/ 2147483646 w 380"/>
              <a:gd name="T43" fmla="*/ 2147483646 h 566"/>
              <a:gd name="T44" fmla="*/ 2147483646 w 380"/>
              <a:gd name="T45" fmla="*/ 2147483646 h 566"/>
              <a:gd name="T46" fmla="*/ 2147483646 w 380"/>
              <a:gd name="T47" fmla="*/ 2147483646 h 56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80"/>
              <a:gd name="T73" fmla="*/ 0 h 566"/>
              <a:gd name="T74" fmla="*/ 380 w 380"/>
              <a:gd name="T75" fmla="*/ 566 h 56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80" h="566">
                <a:moveTo>
                  <a:pt x="328" y="566"/>
                </a:moveTo>
                <a:cubicBezTo>
                  <a:pt x="321" y="552"/>
                  <a:pt x="322" y="435"/>
                  <a:pt x="322" y="435"/>
                </a:cubicBezTo>
                <a:cubicBezTo>
                  <a:pt x="336" y="420"/>
                  <a:pt x="354" y="360"/>
                  <a:pt x="354" y="360"/>
                </a:cubicBezTo>
                <a:cubicBezTo>
                  <a:pt x="373" y="363"/>
                  <a:pt x="371" y="323"/>
                  <a:pt x="371" y="311"/>
                </a:cubicBezTo>
                <a:cubicBezTo>
                  <a:pt x="371" y="300"/>
                  <a:pt x="374" y="288"/>
                  <a:pt x="377" y="259"/>
                </a:cubicBezTo>
                <a:cubicBezTo>
                  <a:pt x="380" y="230"/>
                  <a:pt x="364" y="234"/>
                  <a:pt x="364" y="234"/>
                </a:cubicBezTo>
                <a:cubicBezTo>
                  <a:pt x="364" y="234"/>
                  <a:pt x="375" y="212"/>
                  <a:pt x="372" y="187"/>
                </a:cubicBezTo>
                <a:cubicBezTo>
                  <a:pt x="369" y="162"/>
                  <a:pt x="365" y="119"/>
                  <a:pt x="356" y="107"/>
                </a:cubicBezTo>
                <a:cubicBezTo>
                  <a:pt x="348" y="96"/>
                  <a:pt x="340" y="83"/>
                  <a:pt x="334" y="74"/>
                </a:cubicBezTo>
                <a:cubicBezTo>
                  <a:pt x="327" y="65"/>
                  <a:pt x="309" y="46"/>
                  <a:pt x="302" y="39"/>
                </a:cubicBezTo>
                <a:cubicBezTo>
                  <a:pt x="296" y="31"/>
                  <a:pt x="290" y="26"/>
                  <a:pt x="279" y="28"/>
                </a:cubicBezTo>
                <a:cubicBezTo>
                  <a:pt x="279" y="28"/>
                  <a:pt x="249" y="1"/>
                  <a:pt x="210" y="3"/>
                </a:cubicBezTo>
                <a:cubicBezTo>
                  <a:pt x="220" y="10"/>
                  <a:pt x="220" y="10"/>
                  <a:pt x="220" y="10"/>
                </a:cubicBezTo>
                <a:cubicBezTo>
                  <a:pt x="220" y="10"/>
                  <a:pt x="146" y="0"/>
                  <a:pt x="89" y="36"/>
                </a:cubicBezTo>
                <a:cubicBezTo>
                  <a:pt x="98" y="40"/>
                  <a:pt x="98" y="40"/>
                  <a:pt x="98" y="40"/>
                </a:cubicBezTo>
                <a:cubicBezTo>
                  <a:pt x="98" y="40"/>
                  <a:pt x="47" y="54"/>
                  <a:pt x="33" y="93"/>
                </a:cubicBezTo>
                <a:cubicBezTo>
                  <a:pt x="20" y="131"/>
                  <a:pt x="16" y="138"/>
                  <a:pt x="13" y="153"/>
                </a:cubicBezTo>
                <a:cubicBezTo>
                  <a:pt x="10" y="168"/>
                  <a:pt x="7" y="180"/>
                  <a:pt x="8" y="196"/>
                </a:cubicBezTo>
                <a:cubicBezTo>
                  <a:pt x="9" y="211"/>
                  <a:pt x="16" y="234"/>
                  <a:pt x="16" y="234"/>
                </a:cubicBezTo>
                <a:cubicBezTo>
                  <a:pt x="16" y="234"/>
                  <a:pt x="0" y="230"/>
                  <a:pt x="3" y="259"/>
                </a:cubicBezTo>
                <a:cubicBezTo>
                  <a:pt x="6" y="288"/>
                  <a:pt x="9" y="300"/>
                  <a:pt x="9" y="311"/>
                </a:cubicBezTo>
                <a:cubicBezTo>
                  <a:pt x="9" y="323"/>
                  <a:pt x="7" y="363"/>
                  <a:pt x="26" y="360"/>
                </a:cubicBezTo>
                <a:cubicBezTo>
                  <a:pt x="26" y="360"/>
                  <a:pt x="45" y="420"/>
                  <a:pt x="58" y="435"/>
                </a:cubicBezTo>
                <a:cubicBezTo>
                  <a:pt x="58" y="435"/>
                  <a:pt x="59" y="552"/>
                  <a:pt x="52" y="566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0" name="Freeform 46">
            <a:extLst>
              <a:ext uri="{FF2B5EF4-FFF2-40B4-BE49-F238E27FC236}">
                <a16:creationId xmlns:a16="http://schemas.microsoft.com/office/drawing/2014/main" id="{BB1EA04B-E17C-4217-8870-B3CE44C9DA65}"/>
              </a:ext>
            </a:extLst>
          </p:cNvPr>
          <p:cNvSpPr>
            <a:spLocks/>
          </p:cNvSpPr>
          <p:nvPr/>
        </p:nvSpPr>
        <p:spPr bwMode="auto">
          <a:xfrm>
            <a:off x="5054600" y="3487738"/>
            <a:ext cx="484188" cy="282575"/>
          </a:xfrm>
          <a:custGeom>
            <a:avLst/>
            <a:gdLst>
              <a:gd name="T0" fmla="*/ 0 w 348"/>
              <a:gd name="T1" fmla="*/ 2147483646 h 203"/>
              <a:gd name="T2" fmla="*/ 2147483646 w 348"/>
              <a:gd name="T3" fmla="*/ 2147483646 h 203"/>
              <a:gd name="T4" fmla="*/ 2147483646 w 348"/>
              <a:gd name="T5" fmla="*/ 2147483646 h 203"/>
              <a:gd name="T6" fmla="*/ 2147483646 w 348"/>
              <a:gd name="T7" fmla="*/ 2147483646 h 203"/>
              <a:gd name="T8" fmla="*/ 2147483646 w 348"/>
              <a:gd name="T9" fmla="*/ 2147483646 h 203"/>
              <a:gd name="T10" fmla="*/ 2147483646 w 348"/>
              <a:gd name="T11" fmla="*/ 2147483646 h 203"/>
              <a:gd name="T12" fmla="*/ 2147483646 w 348"/>
              <a:gd name="T13" fmla="*/ 2147483646 h 203"/>
              <a:gd name="T14" fmla="*/ 2147483646 w 348"/>
              <a:gd name="T15" fmla="*/ 2147483646 h 203"/>
              <a:gd name="T16" fmla="*/ 2147483646 w 348"/>
              <a:gd name="T17" fmla="*/ 2147483646 h 203"/>
              <a:gd name="T18" fmla="*/ 2147483646 w 348"/>
              <a:gd name="T19" fmla="*/ 2147483646 h 203"/>
              <a:gd name="T20" fmla="*/ 2147483646 w 348"/>
              <a:gd name="T21" fmla="*/ 2147483646 h 203"/>
              <a:gd name="T22" fmla="*/ 2147483646 w 348"/>
              <a:gd name="T23" fmla="*/ 2147483646 h 203"/>
              <a:gd name="T24" fmla="*/ 2147483646 w 348"/>
              <a:gd name="T25" fmla="*/ 2147483646 h 203"/>
              <a:gd name="T26" fmla="*/ 2147483646 w 348"/>
              <a:gd name="T27" fmla="*/ 2147483646 h 203"/>
              <a:gd name="T28" fmla="*/ 2147483646 w 348"/>
              <a:gd name="T29" fmla="*/ 2147483646 h 203"/>
              <a:gd name="T30" fmla="*/ 2147483646 w 348"/>
              <a:gd name="T31" fmla="*/ 2147483646 h 203"/>
              <a:gd name="T32" fmla="*/ 2147483646 w 348"/>
              <a:gd name="T33" fmla="*/ 2147483646 h 203"/>
              <a:gd name="T34" fmla="*/ 2147483646 w 348"/>
              <a:gd name="T35" fmla="*/ 2147483646 h 203"/>
              <a:gd name="T36" fmla="*/ 2147483646 w 348"/>
              <a:gd name="T37" fmla="*/ 2147483646 h 203"/>
              <a:gd name="T38" fmla="*/ 2147483646 w 348"/>
              <a:gd name="T39" fmla="*/ 2147483646 h 203"/>
              <a:gd name="T40" fmla="*/ 2147483646 w 348"/>
              <a:gd name="T41" fmla="*/ 2147483646 h 203"/>
              <a:gd name="T42" fmla="*/ 2147483646 w 348"/>
              <a:gd name="T43" fmla="*/ 2147483646 h 203"/>
              <a:gd name="T44" fmla="*/ 2147483646 w 348"/>
              <a:gd name="T45" fmla="*/ 2147483646 h 203"/>
              <a:gd name="T46" fmla="*/ 2147483646 w 348"/>
              <a:gd name="T47" fmla="*/ 2147483646 h 20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348"/>
              <a:gd name="T73" fmla="*/ 0 h 203"/>
              <a:gd name="T74" fmla="*/ 348 w 348"/>
              <a:gd name="T75" fmla="*/ 203 h 20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348" h="203">
                <a:moveTo>
                  <a:pt x="0" y="166"/>
                </a:moveTo>
                <a:cubicBezTo>
                  <a:pt x="0" y="169"/>
                  <a:pt x="5" y="183"/>
                  <a:pt x="9" y="186"/>
                </a:cubicBezTo>
                <a:cubicBezTo>
                  <a:pt x="10" y="165"/>
                  <a:pt x="14" y="146"/>
                  <a:pt x="13" y="126"/>
                </a:cubicBezTo>
                <a:cubicBezTo>
                  <a:pt x="13" y="120"/>
                  <a:pt x="11" y="108"/>
                  <a:pt x="14" y="104"/>
                </a:cubicBezTo>
                <a:cubicBezTo>
                  <a:pt x="19" y="96"/>
                  <a:pt x="24" y="99"/>
                  <a:pt x="26" y="88"/>
                </a:cubicBezTo>
                <a:cubicBezTo>
                  <a:pt x="30" y="69"/>
                  <a:pt x="33" y="55"/>
                  <a:pt x="46" y="39"/>
                </a:cubicBezTo>
                <a:cubicBezTo>
                  <a:pt x="58" y="25"/>
                  <a:pt x="72" y="15"/>
                  <a:pt x="90" y="9"/>
                </a:cubicBezTo>
                <a:cubicBezTo>
                  <a:pt x="81" y="16"/>
                  <a:pt x="73" y="25"/>
                  <a:pt x="68" y="34"/>
                </a:cubicBezTo>
                <a:cubicBezTo>
                  <a:pt x="76" y="27"/>
                  <a:pt x="85" y="17"/>
                  <a:pt x="96" y="14"/>
                </a:cubicBezTo>
                <a:cubicBezTo>
                  <a:pt x="93" y="20"/>
                  <a:pt x="86" y="25"/>
                  <a:pt x="83" y="31"/>
                </a:cubicBezTo>
                <a:cubicBezTo>
                  <a:pt x="79" y="37"/>
                  <a:pt x="77" y="43"/>
                  <a:pt x="74" y="49"/>
                </a:cubicBezTo>
                <a:cubicBezTo>
                  <a:pt x="82" y="35"/>
                  <a:pt x="102" y="31"/>
                  <a:pt x="116" y="28"/>
                </a:cubicBezTo>
                <a:cubicBezTo>
                  <a:pt x="129" y="25"/>
                  <a:pt x="150" y="29"/>
                  <a:pt x="160" y="20"/>
                </a:cubicBezTo>
                <a:cubicBezTo>
                  <a:pt x="149" y="32"/>
                  <a:pt x="141" y="46"/>
                  <a:pt x="131" y="57"/>
                </a:cubicBezTo>
                <a:cubicBezTo>
                  <a:pt x="145" y="42"/>
                  <a:pt x="165" y="37"/>
                  <a:pt x="187" y="34"/>
                </a:cubicBezTo>
                <a:cubicBezTo>
                  <a:pt x="210" y="31"/>
                  <a:pt x="232" y="22"/>
                  <a:pt x="254" y="13"/>
                </a:cubicBezTo>
                <a:cubicBezTo>
                  <a:pt x="260" y="11"/>
                  <a:pt x="267" y="4"/>
                  <a:pt x="273" y="3"/>
                </a:cubicBezTo>
                <a:cubicBezTo>
                  <a:pt x="281" y="0"/>
                  <a:pt x="284" y="6"/>
                  <a:pt x="290" y="12"/>
                </a:cubicBezTo>
                <a:cubicBezTo>
                  <a:pt x="296" y="18"/>
                  <a:pt x="301" y="25"/>
                  <a:pt x="307" y="31"/>
                </a:cubicBezTo>
                <a:cubicBezTo>
                  <a:pt x="313" y="36"/>
                  <a:pt x="321" y="38"/>
                  <a:pt x="326" y="43"/>
                </a:cubicBezTo>
                <a:cubicBezTo>
                  <a:pt x="308" y="57"/>
                  <a:pt x="327" y="103"/>
                  <a:pt x="328" y="120"/>
                </a:cubicBezTo>
                <a:cubicBezTo>
                  <a:pt x="334" y="116"/>
                  <a:pt x="337" y="109"/>
                  <a:pt x="341" y="104"/>
                </a:cubicBezTo>
                <a:cubicBezTo>
                  <a:pt x="347" y="137"/>
                  <a:pt x="328" y="170"/>
                  <a:pt x="339" y="203"/>
                </a:cubicBezTo>
                <a:cubicBezTo>
                  <a:pt x="340" y="194"/>
                  <a:pt x="342" y="172"/>
                  <a:pt x="348" y="165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1" name="Freeform 47">
            <a:extLst>
              <a:ext uri="{FF2B5EF4-FFF2-40B4-BE49-F238E27FC236}">
                <a16:creationId xmlns:a16="http://schemas.microsoft.com/office/drawing/2014/main" id="{CB71AEB2-C15E-48BF-9614-06773A4E0415}"/>
              </a:ext>
            </a:extLst>
          </p:cNvPr>
          <p:cNvSpPr>
            <a:spLocks/>
          </p:cNvSpPr>
          <p:nvPr/>
        </p:nvSpPr>
        <p:spPr bwMode="auto">
          <a:xfrm>
            <a:off x="6299200" y="3381375"/>
            <a:ext cx="593725" cy="814388"/>
          </a:xfrm>
          <a:custGeom>
            <a:avLst/>
            <a:gdLst>
              <a:gd name="T0" fmla="*/ 2147483646 w 427"/>
              <a:gd name="T1" fmla="*/ 2147483646 h 586"/>
              <a:gd name="T2" fmla="*/ 2147483646 w 427"/>
              <a:gd name="T3" fmla="*/ 2147483646 h 586"/>
              <a:gd name="T4" fmla="*/ 2147483646 w 427"/>
              <a:gd name="T5" fmla="*/ 2147483646 h 586"/>
              <a:gd name="T6" fmla="*/ 2147483646 w 427"/>
              <a:gd name="T7" fmla="*/ 2147483646 h 586"/>
              <a:gd name="T8" fmla="*/ 2147483646 w 427"/>
              <a:gd name="T9" fmla="*/ 2147483646 h 586"/>
              <a:gd name="T10" fmla="*/ 2147483646 w 427"/>
              <a:gd name="T11" fmla="*/ 2147483646 h 586"/>
              <a:gd name="T12" fmla="*/ 2147483646 w 427"/>
              <a:gd name="T13" fmla="*/ 2147483646 h 586"/>
              <a:gd name="T14" fmla="*/ 2147483646 w 427"/>
              <a:gd name="T15" fmla="*/ 2147483646 h 586"/>
              <a:gd name="T16" fmla="*/ 2147483646 w 427"/>
              <a:gd name="T17" fmla="*/ 2147483646 h 586"/>
              <a:gd name="T18" fmla="*/ 2147483646 w 427"/>
              <a:gd name="T19" fmla="*/ 2147483646 h 586"/>
              <a:gd name="T20" fmla="*/ 2147483646 w 427"/>
              <a:gd name="T21" fmla="*/ 2147483646 h 586"/>
              <a:gd name="T22" fmla="*/ 2147483646 w 427"/>
              <a:gd name="T23" fmla="*/ 2147483646 h 586"/>
              <a:gd name="T24" fmla="*/ 2147483646 w 427"/>
              <a:gd name="T25" fmla="*/ 2147483646 h 586"/>
              <a:gd name="T26" fmla="*/ 0 w 427"/>
              <a:gd name="T27" fmla="*/ 2147483646 h 586"/>
              <a:gd name="T28" fmla="*/ 2147483646 w 427"/>
              <a:gd name="T29" fmla="*/ 2147483646 h 586"/>
              <a:gd name="T30" fmla="*/ 2147483646 w 427"/>
              <a:gd name="T31" fmla="*/ 2147483646 h 586"/>
              <a:gd name="T32" fmla="*/ 2147483646 w 427"/>
              <a:gd name="T33" fmla="*/ 2147483646 h 586"/>
              <a:gd name="T34" fmla="*/ 2147483646 w 427"/>
              <a:gd name="T35" fmla="*/ 2147483646 h 586"/>
              <a:gd name="T36" fmla="*/ 2147483646 w 427"/>
              <a:gd name="T37" fmla="*/ 2147483646 h 586"/>
              <a:gd name="T38" fmla="*/ 2147483646 w 427"/>
              <a:gd name="T39" fmla="*/ 2147483646 h 586"/>
              <a:gd name="T40" fmla="*/ 2147483646 w 427"/>
              <a:gd name="T41" fmla="*/ 2147483646 h 586"/>
              <a:gd name="T42" fmla="*/ 2147483646 w 427"/>
              <a:gd name="T43" fmla="*/ 2147483646 h 586"/>
              <a:gd name="T44" fmla="*/ 2147483646 w 427"/>
              <a:gd name="T45" fmla="*/ 2147483646 h 586"/>
              <a:gd name="T46" fmla="*/ 2147483646 w 427"/>
              <a:gd name="T47" fmla="*/ 2147483646 h 586"/>
              <a:gd name="T48" fmla="*/ 2147483646 w 427"/>
              <a:gd name="T49" fmla="*/ 2147483646 h 586"/>
              <a:gd name="T50" fmla="*/ 2147483646 w 427"/>
              <a:gd name="T51" fmla="*/ 2147483646 h 586"/>
              <a:gd name="T52" fmla="*/ 2147483646 w 427"/>
              <a:gd name="T53" fmla="*/ 2147483646 h 586"/>
              <a:gd name="T54" fmla="*/ 2147483646 w 427"/>
              <a:gd name="T55" fmla="*/ 2147483646 h 586"/>
              <a:gd name="T56" fmla="*/ 2147483646 w 427"/>
              <a:gd name="T57" fmla="*/ 2147483646 h 586"/>
              <a:gd name="T58" fmla="*/ 2147483646 w 427"/>
              <a:gd name="T59" fmla="*/ 2147483646 h 586"/>
              <a:gd name="T60" fmla="*/ 2147483646 w 427"/>
              <a:gd name="T61" fmla="*/ 2147483646 h 586"/>
              <a:gd name="T62" fmla="*/ 2147483646 w 427"/>
              <a:gd name="T63" fmla="*/ 2147483646 h 586"/>
              <a:gd name="T64" fmla="*/ 2147483646 w 427"/>
              <a:gd name="T65" fmla="*/ 2147483646 h 586"/>
              <a:gd name="T66" fmla="*/ 2147483646 w 427"/>
              <a:gd name="T67" fmla="*/ 2147483646 h 586"/>
              <a:gd name="T68" fmla="*/ 2147483646 w 427"/>
              <a:gd name="T69" fmla="*/ 2147483646 h 586"/>
              <a:gd name="T70" fmla="*/ 2147483646 w 427"/>
              <a:gd name="T71" fmla="*/ 2147483646 h 586"/>
              <a:gd name="T72" fmla="*/ 2147483646 w 427"/>
              <a:gd name="T73" fmla="*/ 2147483646 h 586"/>
              <a:gd name="T74" fmla="*/ 2147483646 w 427"/>
              <a:gd name="T75" fmla="*/ 2147483646 h 586"/>
              <a:gd name="T76" fmla="*/ 2147483646 w 427"/>
              <a:gd name="T77" fmla="*/ 2147483646 h 586"/>
              <a:gd name="T78" fmla="*/ 2147483646 w 427"/>
              <a:gd name="T79" fmla="*/ 2147483646 h 586"/>
              <a:gd name="T80" fmla="*/ 2147483646 w 427"/>
              <a:gd name="T81" fmla="*/ 2147483646 h 5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27"/>
              <a:gd name="T124" fmla="*/ 0 h 586"/>
              <a:gd name="T125" fmla="*/ 427 w 427"/>
              <a:gd name="T126" fmla="*/ 586 h 58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27" h="586">
                <a:moveTo>
                  <a:pt x="274" y="20"/>
                </a:moveTo>
                <a:cubicBezTo>
                  <a:pt x="262" y="18"/>
                  <a:pt x="252" y="9"/>
                  <a:pt x="240" y="6"/>
                </a:cubicBezTo>
                <a:cubicBezTo>
                  <a:pt x="225" y="1"/>
                  <a:pt x="207" y="0"/>
                  <a:pt x="191" y="2"/>
                </a:cubicBezTo>
                <a:cubicBezTo>
                  <a:pt x="174" y="4"/>
                  <a:pt x="159" y="9"/>
                  <a:pt x="146" y="20"/>
                </a:cubicBezTo>
                <a:cubicBezTo>
                  <a:pt x="132" y="32"/>
                  <a:pt x="127" y="33"/>
                  <a:pt x="110" y="38"/>
                </a:cubicBezTo>
                <a:cubicBezTo>
                  <a:pt x="71" y="49"/>
                  <a:pt x="66" y="89"/>
                  <a:pt x="55" y="122"/>
                </a:cubicBezTo>
                <a:cubicBezTo>
                  <a:pt x="45" y="156"/>
                  <a:pt x="39" y="193"/>
                  <a:pt x="34" y="229"/>
                </a:cubicBezTo>
                <a:cubicBezTo>
                  <a:pt x="32" y="243"/>
                  <a:pt x="32" y="258"/>
                  <a:pt x="31" y="273"/>
                </a:cubicBezTo>
                <a:cubicBezTo>
                  <a:pt x="30" y="287"/>
                  <a:pt x="26" y="295"/>
                  <a:pt x="22" y="308"/>
                </a:cubicBezTo>
                <a:cubicBezTo>
                  <a:pt x="15" y="331"/>
                  <a:pt x="28" y="355"/>
                  <a:pt x="35" y="377"/>
                </a:cubicBezTo>
                <a:cubicBezTo>
                  <a:pt x="45" y="405"/>
                  <a:pt x="37" y="421"/>
                  <a:pt x="23" y="447"/>
                </a:cubicBezTo>
                <a:cubicBezTo>
                  <a:pt x="16" y="459"/>
                  <a:pt x="12" y="464"/>
                  <a:pt x="14" y="477"/>
                </a:cubicBezTo>
                <a:cubicBezTo>
                  <a:pt x="16" y="488"/>
                  <a:pt x="18" y="494"/>
                  <a:pt x="13" y="509"/>
                </a:cubicBezTo>
                <a:cubicBezTo>
                  <a:pt x="9" y="518"/>
                  <a:pt x="5" y="527"/>
                  <a:pt x="0" y="536"/>
                </a:cubicBezTo>
                <a:cubicBezTo>
                  <a:pt x="14" y="519"/>
                  <a:pt x="33" y="489"/>
                  <a:pt x="55" y="482"/>
                </a:cubicBezTo>
                <a:cubicBezTo>
                  <a:pt x="51" y="513"/>
                  <a:pt x="36" y="541"/>
                  <a:pt x="28" y="571"/>
                </a:cubicBezTo>
                <a:cubicBezTo>
                  <a:pt x="50" y="555"/>
                  <a:pt x="81" y="539"/>
                  <a:pt x="85" y="510"/>
                </a:cubicBezTo>
                <a:cubicBezTo>
                  <a:pt x="85" y="534"/>
                  <a:pt x="71" y="549"/>
                  <a:pt x="65" y="571"/>
                </a:cubicBezTo>
                <a:cubicBezTo>
                  <a:pt x="75" y="571"/>
                  <a:pt x="86" y="557"/>
                  <a:pt x="93" y="550"/>
                </a:cubicBezTo>
                <a:cubicBezTo>
                  <a:pt x="105" y="538"/>
                  <a:pt x="114" y="527"/>
                  <a:pt x="116" y="510"/>
                </a:cubicBezTo>
                <a:cubicBezTo>
                  <a:pt x="130" y="519"/>
                  <a:pt x="114" y="542"/>
                  <a:pt x="116" y="555"/>
                </a:cubicBezTo>
                <a:cubicBezTo>
                  <a:pt x="120" y="578"/>
                  <a:pt x="134" y="553"/>
                  <a:pt x="138" y="544"/>
                </a:cubicBezTo>
                <a:cubicBezTo>
                  <a:pt x="141" y="567"/>
                  <a:pt x="141" y="576"/>
                  <a:pt x="164" y="574"/>
                </a:cubicBezTo>
                <a:cubicBezTo>
                  <a:pt x="189" y="572"/>
                  <a:pt x="214" y="567"/>
                  <a:pt x="239" y="567"/>
                </a:cubicBezTo>
                <a:cubicBezTo>
                  <a:pt x="255" y="567"/>
                  <a:pt x="273" y="568"/>
                  <a:pt x="288" y="561"/>
                </a:cubicBezTo>
                <a:cubicBezTo>
                  <a:pt x="307" y="553"/>
                  <a:pt x="308" y="528"/>
                  <a:pt x="320" y="513"/>
                </a:cubicBezTo>
                <a:cubicBezTo>
                  <a:pt x="328" y="537"/>
                  <a:pt x="345" y="586"/>
                  <a:pt x="377" y="584"/>
                </a:cubicBezTo>
                <a:cubicBezTo>
                  <a:pt x="372" y="576"/>
                  <a:pt x="365" y="568"/>
                  <a:pt x="362" y="558"/>
                </a:cubicBezTo>
                <a:cubicBezTo>
                  <a:pt x="360" y="552"/>
                  <a:pt x="355" y="522"/>
                  <a:pt x="366" y="520"/>
                </a:cubicBezTo>
                <a:cubicBezTo>
                  <a:pt x="374" y="519"/>
                  <a:pt x="376" y="542"/>
                  <a:pt x="378" y="547"/>
                </a:cubicBezTo>
                <a:cubicBezTo>
                  <a:pt x="386" y="566"/>
                  <a:pt x="400" y="577"/>
                  <a:pt x="418" y="586"/>
                </a:cubicBezTo>
                <a:cubicBezTo>
                  <a:pt x="414" y="577"/>
                  <a:pt x="409" y="568"/>
                  <a:pt x="405" y="559"/>
                </a:cubicBezTo>
                <a:cubicBezTo>
                  <a:pt x="413" y="563"/>
                  <a:pt x="417" y="574"/>
                  <a:pt x="427" y="573"/>
                </a:cubicBezTo>
                <a:cubicBezTo>
                  <a:pt x="414" y="561"/>
                  <a:pt x="401" y="538"/>
                  <a:pt x="394" y="522"/>
                </a:cubicBezTo>
                <a:cubicBezTo>
                  <a:pt x="384" y="500"/>
                  <a:pt x="380" y="475"/>
                  <a:pt x="385" y="452"/>
                </a:cubicBezTo>
                <a:cubicBezTo>
                  <a:pt x="393" y="417"/>
                  <a:pt x="411" y="386"/>
                  <a:pt x="414" y="351"/>
                </a:cubicBezTo>
                <a:cubicBezTo>
                  <a:pt x="418" y="318"/>
                  <a:pt x="409" y="295"/>
                  <a:pt x="403" y="263"/>
                </a:cubicBezTo>
                <a:cubicBezTo>
                  <a:pt x="397" y="235"/>
                  <a:pt x="404" y="204"/>
                  <a:pt x="398" y="176"/>
                </a:cubicBezTo>
                <a:cubicBezTo>
                  <a:pt x="393" y="154"/>
                  <a:pt x="378" y="135"/>
                  <a:pt x="371" y="113"/>
                </a:cubicBezTo>
                <a:cubicBezTo>
                  <a:pt x="365" y="94"/>
                  <a:pt x="360" y="74"/>
                  <a:pt x="347" y="58"/>
                </a:cubicBezTo>
                <a:cubicBezTo>
                  <a:pt x="326" y="34"/>
                  <a:pt x="311" y="17"/>
                  <a:pt x="278" y="28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2" name="Freeform 48">
            <a:extLst>
              <a:ext uri="{FF2B5EF4-FFF2-40B4-BE49-F238E27FC236}">
                <a16:creationId xmlns:a16="http://schemas.microsoft.com/office/drawing/2014/main" id="{905647D9-FF63-4F2D-AC1B-0461158CA5D2}"/>
              </a:ext>
            </a:extLst>
          </p:cNvPr>
          <p:cNvSpPr>
            <a:spLocks/>
          </p:cNvSpPr>
          <p:nvPr/>
        </p:nvSpPr>
        <p:spPr bwMode="auto">
          <a:xfrm>
            <a:off x="6254750" y="3373438"/>
            <a:ext cx="649288" cy="841375"/>
          </a:xfrm>
          <a:custGeom>
            <a:avLst/>
            <a:gdLst>
              <a:gd name="T0" fmla="*/ 2147483646 w 467"/>
              <a:gd name="T1" fmla="*/ 2147483646 h 605"/>
              <a:gd name="T2" fmla="*/ 2147483646 w 467"/>
              <a:gd name="T3" fmla="*/ 2147483646 h 605"/>
              <a:gd name="T4" fmla="*/ 2147483646 w 467"/>
              <a:gd name="T5" fmla="*/ 2147483646 h 605"/>
              <a:gd name="T6" fmla="*/ 2147483646 w 467"/>
              <a:gd name="T7" fmla="*/ 2147483646 h 605"/>
              <a:gd name="T8" fmla="*/ 2147483646 w 467"/>
              <a:gd name="T9" fmla="*/ 2147483646 h 605"/>
              <a:gd name="T10" fmla="*/ 2147483646 w 467"/>
              <a:gd name="T11" fmla="*/ 2147483646 h 605"/>
              <a:gd name="T12" fmla="*/ 2147483646 w 467"/>
              <a:gd name="T13" fmla="*/ 2147483646 h 605"/>
              <a:gd name="T14" fmla="*/ 2147483646 w 467"/>
              <a:gd name="T15" fmla="*/ 2147483646 h 605"/>
              <a:gd name="T16" fmla="*/ 2147483646 w 467"/>
              <a:gd name="T17" fmla="*/ 2147483646 h 605"/>
              <a:gd name="T18" fmla="*/ 2147483646 w 467"/>
              <a:gd name="T19" fmla="*/ 2147483646 h 605"/>
              <a:gd name="T20" fmla="*/ 2147483646 w 467"/>
              <a:gd name="T21" fmla="*/ 2147483646 h 605"/>
              <a:gd name="T22" fmla="*/ 2147483646 w 467"/>
              <a:gd name="T23" fmla="*/ 2147483646 h 605"/>
              <a:gd name="T24" fmla="*/ 2147483646 w 467"/>
              <a:gd name="T25" fmla="*/ 2147483646 h 605"/>
              <a:gd name="T26" fmla="*/ 2147483646 w 467"/>
              <a:gd name="T27" fmla="*/ 2147483646 h 605"/>
              <a:gd name="T28" fmla="*/ 2147483646 w 467"/>
              <a:gd name="T29" fmla="*/ 2147483646 h 605"/>
              <a:gd name="T30" fmla="*/ 2147483646 w 467"/>
              <a:gd name="T31" fmla="*/ 2147483646 h 605"/>
              <a:gd name="T32" fmla="*/ 2147483646 w 467"/>
              <a:gd name="T33" fmla="*/ 2147483646 h 605"/>
              <a:gd name="T34" fmla="*/ 2147483646 w 467"/>
              <a:gd name="T35" fmla="*/ 2147483646 h 605"/>
              <a:gd name="T36" fmla="*/ 2147483646 w 467"/>
              <a:gd name="T37" fmla="*/ 2147483646 h 605"/>
              <a:gd name="T38" fmla="*/ 2147483646 w 467"/>
              <a:gd name="T39" fmla="*/ 2147483646 h 605"/>
              <a:gd name="T40" fmla="*/ 2147483646 w 467"/>
              <a:gd name="T41" fmla="*/ 2147483646 h 605"/>
              <a:gd name="T42" fmla="*/ 2147483646 w 467"/>
              <a:gd name="T43" fmla="*/ 2147483646 h 605"/>
              <a:gd name="T44" fmla="*/ 2147483646 w 467"/>
              <a:gd name="T45" fmla="*/ 2147483646 h 605"/>
              <a:gd name="T46" fmla="*/ 2147483646 w 467"/>
              <a:gd name="T47" fmla="*/ 2147483646 h 605"/>
              <a:gd name="T48" fmla="*/ 2147483646 w 467"/>
              <a:gd name="T49" fmla="*/ 2147483646 h 605"/>
              <a:gd name="T50" fmla="*/ 2147483646 w 467"/>
              <a:gd name="T51" fmla="*/ 2147483646 h 605"/>
              <a:gd name="T52" fmla="*/ 2147483646 w 467"/>
              <a:gd name="T53" fmla="*/ 2147483646 h 605"/>
              <a:gd name="T54" fmla="*/ 2147483646 w 467"/>
              <a:gd name="T55" fmla="*/ 2147483646 h 605"/>
              <a:gd name="T56" fmla="*/ 2147483646 w 467"/>
              <a:gd name="T57" fmla="*/ 2147483646 h 605"/>
              <a:gd name="T58" fmla="*/ 2147483646 w 467"/>
              <a:gd name="T59" fmla="*/ 2147483646 h 605"/>
              <a:gd name="T60" fmla="*/ 2147483646 w 467"/>
              <a:gd name="T61" fmla="*/ 2147483646 h 605"/>
              <a:gd name="T62" fmla="*/ 2147483646 w 467"/>
              <a:gd name="T63" fmla="*/ 2147483646 h 605"/>
              <a:gd name="T64" fmla="*/ 2147483646 w 467"/>
              <a:gd name="T65" fmla="*/ 2147483646 h 605"/>
              <a:gd name="T66" fmla="*/ 2147483646 w 467"/>
              <a:gd name="T67" fmla="*/ 2147483646 h 605"/>
              <a:gd name="T68" fmla="*/ 2147483646 w 467"/>
              <a:gd name="T69" fmla="*/ 2147483646 h 605"/>
              <a:gd name="T70" fmla="*/ 2147483646 w 467"/>
              <a:gd name="T71" fmla="*/ 2147483646 h 605"/>
              <a:gd name="T72" fmla="*/ 2147483646 w 467"/>
              <a:gd name="T73" fmla="*/ 2147483646 h 605"/>
              <a:gd name="T74" fmla="*/ 0 w 467"/>
              <a:gd name="T75" fmla="*/ 2147483646 h 605"/>
              <a:gd name="T76" fmla="*/ 2147483646 w 467"/>
              <a:gd name="T77" fmla="*/ 2147483646 h 605"/>
              <a:gd name="T78" fmla="*/ 2147483646 w 467"/>
              <a:gd name="T79" fmla="*/ 2147483646 h 605"/>
              <a:gd name="T80" fmla="*/ 2147483646 w 467"/>
              <a:gd name="T81" fmla="*/ 2147483646 h 605"/>
              <a:gd name="T82" fmla="*/ 2147483646 w 467"/>
              <a:gd name="T83" fmla="*/ 2147483646 h 605"/>
              <a:gd name="T84" fmla="*/ 2147483646 w 467"/>
              <a:gd name="T85" fmla="*/ 2147483646 h 605"/>
              <a:gd name="T86" fmla="*/ 2147483646 w 467"/>
              <a:gd name="T87" fmla="*/ 2147483646 h 605"/>
              <a:gd name="T88" fmla="*/ 2147483646 w 467"/>
              <a:gd name="T89" fmla="*/ 2147483646 h 605"/>
              <a:gd name="T90" fmla="*/ 2147483646 w 467"/>
              <a:gd name="T91" fmla="*/ 2147483646 h 605"/>
              <a:gd name="T92" fmla="*/ 2147483646 w 467"/>
              <a:gd name="T93" fmla="*/ 2147483646 h 605"/>
              <a:gd name="T94" fmla="*/ 2147483646 w 467"/>
              <a:gd name="T95" fmla="*/ 2147483646 h 605"/>
              <a:gd name="T96" fmla="*/ 2147483646 w 467"/>
              <a:gd name="T97" fmla="*/ 2147483646 h 605"/>
              <a:gd name="T98" fmla="*/ 2147483646 w 467"/>
              <a:gd name="T99" fmla="*/ 2147483646 h 60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67"/>
              <a:gd name="T151" fmla="*/ 0 h 605"/>
              <a:gd name="T152" fmla="*/ 467 w 467"/>
              <a:gd name="T153" fmla="*/ 605 h 60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67" h="605">
                <a:moveTo>
                  <a:pt x="143" y="584"/>
                </a:moveTo>
                <a:cubicBezTo>
                  <a:pt x="169" y="553"/>
                  <a:pt x="154" y="424"/>
                  <a:pt x="154" y="424"/>
                </a:cubicBezTo>
                <a:cubicBezTo>
                  <a:pt x="135" y="407"/>
                  <a:pt x="122" y="357"/>
                  <a:pt x="122" y="357"/>
                </a:cubicBezTo>
                <a:cubicBezTo>
                  <a:pt x="118" y="360"/>
                  <a:pt x="112" y="353"/>
                  <a:pt x="112" y="353"/>
                </a:cubicBezTo>
                <a:cubicBezTo>
                  <a:pt x="112" y="353"/>
                  <a:pt x="111" y="320"/>
                  <a:pt x="111" y="303"/>
                </a:cubicBezTo>
                <a:cubicBezTo>
                  <a:pt x="111" y="286"/>
                  <a:pt x="109" y="223"/>
                  <a:pt x="118" y="188"/>
                </a:cubicBezTo>
                <a:cubicBezTo>
                  <a:pt x="127" y="154"/>
                  <a:pt x="184" y="106"/>
                  <a:pt x="240" y="96"/>
                </a:cubicBezTo>
                <a:cubicBezTo>
                  <a:pt x="295" y="86"/>
                  <a:pt x="303" y="56"/>
                  <a:pt x="303" y="56"/>
                </a:cubicBezTo>
                <a:cubicBezTo>
                  <a:pt x="303" y="56"/>
                  <a:pt x="323" y="101"/>
                  <a:pt x="345" y="114"/>
                </a:cubicBezTo>
                <a:cubicBezTo>
                  <a:pt x="367" y="127"/>
                  <a:pt x="383" y="139"/>
                  <a:pt x="384" y="164"/>
                </a:cubicBezTo>
                <a:cubicBezTo>
                  <a:pt x="385" y="189"/>
                  <a:pt x="389" y="235"/>
                  <a:pt x="389" y="235"/>
                </a:cubicBezTo>
                <a:cubicBezTo>
                  <a:pt x="389" y="235"/>
                  <a:pt x="439" y="292"/>
                  <a:pt x="383" y="312"/>
                </a:cubicBezTo>
                <a:cubicBezTo>
                  <a:pt x="383" y="312"/>
                  <a:pt x="378" y="396"/>
                  <a:pt x="346" y="425"/>
                </a:cubicBezTo>
                <a:cubicBezTo>
                  <a:pt x="346" y="425"/>
                  <a:pt x="331" y="501"/>
                  <a:pt x="349" y="559"/>
                </a:cubicBezTo>
                <a:cubicBezTo>
                  <a:pt x="349" y="559"/>
                  <a:pt x="336" y="588"/>
                  <a:pt x="351" y="605"/>
                </a:cubicBezTo>
                <a:cubicBezTo>
                  <a:pt x="351" y="605"/>
                  <a:pt x="347" y="573"/>
                  <a:pt x="360" y="564"/>
                </a:cubicBezTo>
                <a:cubicBezTo>
                  <a:pt x="360" y="564"/>
                  <a:pt x="366" y="598"/>
                  <a:pt x="379" y="602"/>
                </a:cubicBezTo>
                <a:cubicBezTo>
                  <a:pt x="379" y="602"/>
                  <a:pt x="372" y="568"/>
                  <a:pt x="381" y="557"/>
                </a:cubicBezTo>
                <a:cubicBezTo>
                  <a:pt x="381" y="557"/>
                  <a:pt x="386" y="582"/>
                  <a:pt x="411" y="585"/>
                </a:cubicBezTo>
                <a:cubicBezTo>
                  <a:pt x="411" y="585"/>
                  <a:pt x="388" y="541"/>
                  <a:pt x="404" y="522"/>
                </a:cubicBezTo>
                <a:cubicBezTo>
                  <a:pt x="404" y="522"/>
                  <a:pt x="410" y="565"/>
                  <a:pt x="467" y="581"/>
                </a:cubicBezTo>
                <a:cubicBezTo>
                  <a:pt x="467" y="581"/>
                  <a:pt x="424" y="550"/>
                  <a:pt x="432" y="508"/>
                </a:cubicBezTo>
                <a:cubicBezTo>
                  <a:pt x="440" y="465"/>
                  <a:pt x="458" y="405"/>
                  <a:pt x="459" y="365"/>
                </a:cubicBezTo>
                <a:cubicBezTo>
                  <a:pt x="460" y="324"/>
                  <a:pt x="432" y="288"/>
                  <a:pt x="436" y="249"/>
                </a:cubicBezTo>
                <a:cubicBezTo>
                  <a:pt x="440" y="211"/>
                  <a:pt x="438" y="136"/>
                  <a:pt x="423" y="122"/>
                </a:cubicBezTo>
                <a:cubicBezTo>
                  <a:pt x="408" y="109"/>
                  <a:pt x="391" y="70"/>
                  <a:pt x="379" y="51"/>
                </a:cubicBezTo>
                <a:cubicBezTo>
                  <a:pt x="366" y="33"/>
                  <a:pt x="348" y="23"/>
                  <a:pt x="336" y="21"/>
                </a:cubicBezTo>
                <a:cubicBezTo>
                  <a:pt x="324" y="19"/>
                  <a:pt x="311" y="22"/>
                  <a:pt x="311" y="22"/>
                </a:cubicBezTo>
                <a:cubicBezTo>
                  <a:pt x="311" y="22"/>
                  <a:pt x="290" y="16"/>
                  <a:pt x="283" y="13"/>
                </a:cubicBezTo>
                <a:cubicBezTo>
                  <a:pt x="276" y="10"/>
                  <a:pt x="254" y="0"/>
                  <a:pt x="227" y="9"/>
                </a:cubicBezTo>
                <a:cubicBezTo>
                  <a:pt x="201" y="18"/>
                  <a:pt x="169" y="19"/>
                  <a:pt x="159" y="21"/>
                </a:cubicBezTo>
                <a:cubicBezTo>
                  <a:pt x="150" y="23"/>
                  <a:pt x="96" y="45"/>
                  <a:pt x="75" y="106"/>
                </a:cubicBezTo>
                <a:cubicBezTo>
                  <a:pt x="55" y="167"/>
                  <a:pt x="52" y="190"/>
                  <a:pt x="56" y="216"/>
                </a:cubicBezTo>
                <a:cubicBezTo>
                  <a:pt x="60" y="241"/>
                  <a:pt x="64" y="269"/>
                  <a:pt x="54" y="294"/>
                </a:cubicBezTo>
                <a:cubicBezTo>
                  <a:pt x="44" y="318"/>
                  <a:pt x="40" y="337"/>
                  <a:pt x="46" y="360"/>
                </a:cubicBezTo>
                <a:cubicBezTo>
                  <a:pt x="52" y="382"/>
                  <a:pt x="64" y="387"/>
                  <a:pt x="53" y="412"/>
                </a:cubicBezTo>
                <a:cubicBezTo>
                  <a:pt x="42" y="438"/>
                  <a:pt x="36" y="439"/>
                  <a:pt x="37" y="462"/>
                </a:cubicBezTo>
                <a:cubicBezTo>
                  <a:pt x="38" y="485"/>
                  <a:pt x="30" y="564"/>
                  <a:pt x="0" y="554"/>
                </a:cubicBezTo>
                <a:cubicBezTo>
                  <a:pt x="0" y="554"/>
                  <a:pt x="28" y="570"/>
                  <a:pt x="48" y="541"/>
                </a:cubicBezTo>
                <a:cubicBezTo>
                  <a:pt x="68" y="513"/>
                  <a:pt x="69" y="500"/>
                  <a:pt x="69" y="500"/>
                </a:cubicBezTo>
                <a:cubicBezTo>
                  <a:pt x="69" y="500"/>
                  <a:pt x="81" y="523"/>
                  <a:pt x="72" y="527"/>
                </a:cubicBezTo>
                <a:cubicBezTo>
                  <a:pt x="63" y="531"/>
                  <a:pt x="58" y="546"/>
                  <a:pt x="58" y="557"/>
                </a:cubicBezTo>
                <a:cubicBezTo>
                  <a:pt x="58" y="569"/>
                  <a:pt x="58" y="598"/>
                  <a:pt x="58" y="598"/>
                </a:cubicBezTo>
                <a:cubicBezTo>
                  <a:pt x="58" y="598"/>
                  <a:pt x="57" y="578"/>
                  <a:pt x="71" y="568"/>
                </a:cubicBezTo>
                <a:cubicBezTo>
                  <a:pt x="85" y="557"/>
                  <a:pt x="105" y="545"/>
                  <a:pt x="105" y="531"/>
                </a:cubicBezTo>
                <a:cubicBezTo>
                  <a:pt x="105" y="531"/>
                  <a:pt x="109" y="554"/>
                  <a:pt x="104" y="563"/>
                </a:cubicBezTo>
                <a:cubicBezTo>
                  <a:pt x="104" y="563"/>
                  <a:pt x="128" y="540"/>
                  <a:pt x="128" y="524"/>
                </a:cubicBezTo>
                <a:cubicBezTo>
                  <a:pt x="128" y="524"/>
                  <a:pt x="144" y="540"/>
                  <a:pt x="143" y="548"/>
                </a:cubicBezTo>
                <a:cubicBezTo>
                  <a:pt x="142" y="556"/>
                  <a:pt x="148" y="526"/>
                  <a:pt x="148" y="526"/>
                </a:cubicBezTo>
                <a:cubicBezTo>
                  <a:pt x="148" y="526"/>
                  <a:pt x="157" y="557"/>
                  <a:pt x="143" y="584"/>
                </a:cubicBezTo>
                <a:close/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3" name="Freeform 49">
            <a:extLst>
              <a:ext uri="{FF2B5EF4-FFF2-40B4-BE49-F238E27FC236}">
                <a16:creationId xmlns:a16="http://schemas.microsoft.com/office/drawing/2014/main" id="{D8E188C7-FC36-4031-A370-17D4F56627CC}"/>
              </a:ext>
            </a:extLst>
          </p:cNvPr>
          <p:cNvSpPr>
            <a:spLocks/>
          </p:cNvSpPr>
          <p:nvPr/>
        </p:nvSpPr>
        <p:spPr bwMode="auto">
          <a:xfrm>
            <a:off x="4532313" y="4537075"/>
            <a:ext cx="525462" cy="808038"/>
          </a:xfrm>
          <a:custGeom>
            <a:avLst/>
            <a:gdLst>
              <a:gd name="T0" fmla="*/ 2147483646 w 378"/>
              <a:gd name="T1" fmla="*/ 2147483646 h 582"/>
              <a:gd name="T2" fmla="*/ 2147483646 w 378"/>
              <a:gd name="T3" fmla="*/ 2147483646 h 582"/>
              <a:gd name="T4" fmla="*/ 2147483646 w 378"/>
              <a:gd name="T5" fmla="*/ 2147483646 h 582"/>
              <a:gd name="T6" fmla="*/ 2147483646 w 378"/>
              <a:gd name="T7" fmla="*/ 2147483646 h 582"/>
              <a:gd name="T8" fmla="*/ 2147483646 w 378"/>
              <a:gd name="T9" fmla="*/ 2147483646 h 582"/>
              <a:gd name="T10" fmla="*/ 2147483646 w 378"/>
              <a:gd name="T11" fmla="*/ 2147483646 h 582"/>
              <a:gd name="T12" fmla="*/ 2147483646 w 378"/>
              <a:gd name="T13" fmla="*/ 2147483646 h 582"/>
              <a:gd name="T14" fmla="*/ 2147483646 w 378"/>
              <a:gd name="T15" fmla="*/ 2147483646 h 582"/>
              <a:gd name="T16" fmla="*/ 2147483646 w 378"/>
              <a:gd name="T17" fmla="*/ 2147483646 h 582"/>
              <a:gd name="T18" fmla="*/ 2147483646 w 378"/>
              <a:gd name="T19" fmla="*/ 2147483646 h 582"/>
              <a:gd name="T20" fmla="*/ 2147483646 w 378"/>
              <a:gd name="T21" fmla="*/ 2147483646 h 582"/>
              <a:gd name="T22" fmla="*/ 2147483646 w 378"/>
              <a:gd name="T23" fmla="*/ 2147483646 h 582"/>
              <a:gd name="T24" fmla="*/ 2147483646 w 378"/>
              <a:gd name="T25" fmla="*/ 2147483646 h 582"/>
              <a:gd name="T26" fmla="*/ 2147483646 w 378"/>
              <a:gd name="T27" fmla="*/ 2147483646 h 582"/>
              <a:gd name="T28" fmla="*/ 2147483646 w 378"/>
              <a:gd name="T29" fmla="*/ 2147483646 h 582"/>
              <a:gd name="T30" fmla="*/ 2147483646 w 378"/>
              <a:gd name="T31" fmla="*/ 2147483646 h 582"/>
              <a:gd name="T32" fmla="*/ 2147483646 w 378"/>
              <a:gd name="T33" fmla="*/ 2147483646 h 582"/>
              <a:gd name="T34" fmla="*/ 2147483646 w 378"/>
              <a:gd name="T35" fmla="*/ 2147483646 h 582"/>
              <a:gd name="T36" fmla="*/ 2147483646 w 378"/>
              <a:gd name="T37" fmla="*/ 2147483646 h 582"/>
              <a:gd name="T38" fmla="*/ 2147483646 w 378"/>
              <a:gd name="T39" fmla="*/ 2147483646 h 582"/>
              <a:gd name="T40" fmla="*/ 2147483646 w 378"/>
              <a:gd name="T41" fmla="*/ 2147483646 h 582"/>
              <a:gd name="T42" fmla="*/ 2147483646 w 378"/>
              <a:gd name="T43" fmla="*/ 2147483646 h 582"/>
              <a:gd name="T44" fmla="*/ 2147483646 w 378"/>
              <a:gd name="T45" fmla="*/ 2147483646 h 582"/>
              <a:gd name="T46" fmla="*/ 2147483646 w 378"/>
              <a:gd name="T47" fmla="*/ 2147483646 h 582"/>
              <a:gd name="T48" fmla="*/ 2147483646 w 378"/>
              <a:gd name="T49" fmla="*/ 2147483646 h 582"/>
              <a:gd name="T50" fmla="*/ 2147483646 w 378"/>
              <a:gd name="T51" fmla="*/ 2147483646 h 582"/>
              <a:gd name="T52" fmla="*/ 2147483646 w 378"/>
              <a:gd name="T53" fmla="*/ 2147483646 h 582"/>
              <a:gd name="T54" fmla="*/ 2147483646 w 378"/>
              <a:gd name="T55" fmla="*/ 2147483646 h 582"/>
              <a:gd name="T56" fmla="*/ 2147483646 w 378"/>
              <a:gd name="T57" fmla="*/ 2147483646 h 582"/>
              <a:gd name="T58" fmla="*/ 2147483646 w 378"/>
              <a:gd name="T59" fmla="*/ 2147483646 h 582"/>
              <a:gd name="T60" fmla="*/ 2147483646 w 378"/>
              <a:gd name="T61" fmla="*/ 2147483646 h 582"/>
              <a:gd name="T62" fmla="*/ 2147483646 w 378"/>
              <a:gd name="T63" fmla="*/ 2147483646 h 582"/>
              <a:gd name="T64" fmla="*/ 2147483646 w 378"/>
              <a:gd name="T65" fmla="*/ 2147483646 h 582"/>
              <a:gd name="T66" fmla="*/ 2147483646 w 378"/>
              <a:gd name="T67" fmla="*/ 2147483646 h 582"/>
              <a:gd name="T68" fmla="*/ 2147483646 w 378"/>
              <a:gd name="T69" fmla="*/ 2147483646 h 582"/>
              <a:gd name="T70" fmla="*/ 2147483646 w 378"/>
              <a:gd name="T71" fmla="*/ 2147483646 h 582"/>
              <a:gd name="T72" fmla="*/ 2147483646 w 378"/>
              <a:gd name="T73" fmla="*/ 2147483646 h 582"/>
              <a:gd name="T74" fmla="*/ 2147483646 w 378"/>
              <a:gd name="T75" fmla="*/ 2147483646 h 5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78"/>
              <a:gd name="T115" fmla="*/ 0 h 582"/>
              <a:gd name="T116" fmla="*/ 378 w 378"/>
              <a:gd name="T117" fmla="*/ 582 h 58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78" h="582">
                <a:moveTo>
                  <a:pt x="244" y="27"/>
                </a:moveTo>
                <a:cubicBezTo>
                  <a:pt x="241" y="23"/>
                  <a:pt x="228" y="19"/>
                  <a:pt x="221" y="15"/>
                </a:cubicBezTo>
                <a:cubicBezTo>
                  <a:pt x="211" y="9"/>
                  <a:pt x="202" y="5"/>
                  <a:pt x="190" y="3"/>
                </a:cubicBezTo>
                <a:cubicBezTo>
                  <a:pt x="167" y="0"/>
                  <a:pt x="154" y="11"/>
                  <a:pt x="139" y="25"/>
                </a:cubicBezTo>
                <a:cubicBezTo>
                  <a:pt x="135" y="29"/>
                  <a:pt x="130" y="34"/>
                  <a:pt x="124" y="36"/>
                </a:cubicBezTo>
                <a:cubicBezTo>
                  <a:pt x="117" y="39"/>
                  <a:pt x="106" y="34"/>
                  <a:pt x="100" y="38"/>
                </a:cubicBezTo>
                <a:cubicBezTo>
                  <a:pt x="95" y="41"/>
                  <a:pt x="94" y="48"/>
                  <a:pt x="91" y="52"/>
                </a:cubicBezTo>
                <a:cubicBezTo>
                  <a:pt x="87" y="57"/>
                  <a:pt x="81" y="59"/>
                  <a:pt x="76" y="63"/>
                </a:cubicBezTo>
                <a:cubicBezTo>
                  <a:pt x="56" y="76"/>
                  <a:pt x="44" y="97"/>
                  <a:pt x="37" y="119"/>
                </a:cubicBezTo>
                <a:cubicBezTo>
                  <a:pt x="28" y="148"/>
                  <a:pt x="6" y="178"/>
                  <a:pt x="4" y="208"/>
                </a:cubicBezTo>
                <a:cubicBezTo>
                  <a:pt x="2" y="239"/>
                  <a:pt x="9" y="269"/>
                  <a:pt x="5" y="299"/>
                </a:cubicBezTo>
                <a:cubicBezTo>
                  <a:pt x="0" y="336"/>
                  <a:pt x="0" y="368"/>
                  <a:pt x="9" y="404"/>
                </a:cubicBezTo>
                <a:cubicBezTo>
                  <a:pt x="13" y="418"/>
                  <a:pt x="21" y="428"/>
                  <a:pt x="26" y="442"/>
                </a:cubicBezTo>
                <a:cubicBezTo>
                  <a:pt x="31" y="458"/>
                  <a:pt x="29" y="476"/>
                  <a:pt x="38" y="490"/>
                </a:cubicBezTo>
                <a:cubicBezTo>
                  <a:pt x="38" y="485"/>
                  <a:pt x="39" y="468"/>
                  <a:pt x="47" y="467"/>
                </a:cubicBezTo>
                <a:cubicBezTo>
                  <a:pt x="54" y="466"/>
                  <a:pt x="59" y="485"/>
                  <a:pt x="61" y="490"/>
                </a:cubicBezTo>
                <a:cubicBezTo>
                  <a:pt x="64" y="484"/>
                  <a:pt x="67" y="478"/>
                  <a:pt x="72" y="474"/>
                </a:cubicBezTo>
                <a:cubicBezTo>
                  <a:pt x="85" y="481"/>
                  <a:pt x="76" y="518"/>
                  <a:pt x="77" y="531"/>
                </a:cubicBezTo>
                <a:cubicBezTo>
                  <a:pt x="86" y="518"/>
                  <a:pt x="98" y="503"/>
                  <a:pt x="97" y="487"/>
                </a:cubicBezTo>
                <a:cubicBezTo>
                  <a:pt x="106" y="518"/>
                  <a:pt x="105" y="550"/>
                  <a:pt x="104" y="581"/>
                </a:cubicBezTo>
                <a:cubicBezTo>
                  <a:pt x="105" y="561"/>
                  <a:pt x="176" y="576"/>
                  <a:pt x="188" y="577"/>
                </a:cubicBezTo>
                <a:cubicBezTo>
                  <a:pt x="207" y="579"/>
                  <a:pt x="222" y="582"/>
                  <a:pt x="241" y="578"/>
                </a:cubicBezTo>
                <a:cubicBezTo>
                  <a:pt x="255" y="576"/>
                  <a:pt x="267" y="569"/>
                  <a:pt x="280" y="566"/>
                </a:cubicBezTo>
                <a:cubicBezTo>
                  <a:pt x="280" y="557"/>
                  <a:pt x="275" y="547"/>
                  <a:pt x="275" y="538"/>
                </a:cubicBezTo>
                <a:cubicBezTo>
                  <a:pt x="273" y="524"/>
                  <a:pt x="271" y="503"/>
                  <a:pt x="278" y="490"/>
                </a:cubicBezTo>
                <a:cubicBezTo>
                  <a:pt x="281" y="495"/>
                  <a:pt x="287" y="509"/>
                  <a:pt x="294" y="510"/>
                </a:cubicBezTo>
                <a:cubicBezTo>
                  <a:pt x="304" y="510"/>
                  <a:pt x="310" y="493"/>
                  <a:pt x="314" y="486"/>
                </a:cubicBezTo>
                <a:cubicBezTo>
                  <a:pt x="320" y="493"/>
                  <a:pt x="323" y="505"/>
                  <a:pt x="329" y="514"/>
                </a:cubicBezTo>
                <a:cubicBezTo>
                  <a:pt x="331" y="507"/>
                  <a:pt x="331" y="499"/>
                  <a:pt x="336" y="495"/>
                </a:cubicBezTo>
                <a:cubicBezTo>
                  <a:pt x="341" y="502"/>
                  <a:pt x="346" y="514"/>
                  <a:pt x="356" y="515"/>
                </a:cubicBezTo>
                <a:cubicBezTo>
                  <a:pt x="363" y="497"/>
                  <a:pt x="344" y="475"/>
                  <a:pt x="352" y="457"/>
                </a:cubicBezTo>
                <a:cubicBezTo>
                  <a:pt x="366" y="466"/>
                  <a:pt x="370" y="486"/>
                  <a:pt x="378" y="499"/>
                </a:cubicBezTo>
                <a:cubicBezTo>
                  <a:pt x="358" y="452"/>
                  <a:pt x="350" y="402"/>
                  <a:pt x="357" y="351"/>
                </a:cubicBezTo>
                <a:cubicBezTo>
                  <a:pt x="362" y="310"/>
                  <a:pt x="364" y="268"/>
                  <a:pt x="371" y="228"/>
                </a:cubicBezTo>
                <a:cubicBezTo>
                  <a:pt x="376" y="200"/>
                  <a:pt x="368" y="179"/>
                  <a:pt x="353" y="156"/>
                </a:cubicBezTo>
                <a:cubicBezTo>
                  <a:pt x="341" y="137"/>
                  <a:pt x="307" y="101"/>
                  <a:pt x="326" y="77"/>
                </a:cubicBezTo>
                <a:cubicBezTo>
                  <a:pt x="309" y="71"/>
                  <a:pt x="300" y="61"/>
                  <a:pt x="285" y="50"/>
                </a:cubicBezTo>
                <a:cubicBezTo>
                  <a:pt x="272" y="40"/>
                  <a:pt x="262" y="24"/>
                  <a:pt x="247" y="18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4" name="Freeform 50">
            <a:extLst>
              <a:ext uri="{FF2B5EF4-FFF2-40B4-BE49-F238E27FC236}">
                <a16:creationId xmlns:a16="http://schemas.microsoft.com/office/drawing/2014/main" id="{0D1E9A5B-C0EB-473A-A22A-25A9AC1714F5}"/>
              </a:ext>
            </a:extLst>
          </p:cNvPr>
          <p:cNvSpPr>
            <a:spLocks/>
          </p:cNvSpPr>
          <p:nvPr/>
        </p:nvSpPr>
        <p:spPr bwMode="auto">
          <a:xfrm>
            <a:off x="4521200" y="4522788"/>
            <a:ext cx="569913" cy="784225"/>
          </a:xfrm>
          <a:custGeom>
            <a:avLst/>
            <a:gdLst>
              <a:gd name="T0" fmla="*/ 2147483646 w 410"/>
              <a:gd name="T1" fmla="*/ 2147483646 h 564"/>
              <a:gd name="T2" fmla="*/ 2147483646 w 410"/>
              <a:gd name="T3" fmla="*/ 2147483646 h 564"/>
              <a:gd name="T4" fmla="*/ 2147483646 w 410"/>
              <a:gd name="T5" fmla="*/ 2147483646 h 564"/>
              <a:gd name="T6" fmla="*/ 2147483646 w 410"/>
              <a:gd name="T7" fmla="*/ 2147483646 h 564"/>
              <a:gd name="T8" fmla="*/ 2147483646 w 410"/>
              <a:gd name="T9" fmla="*/ 2147483646 h 564"/>
              <a:gd name="T10" fmla="*/ 2147483646 w 410"/>
              <a:gd name="T11" fmla="*/ 2147483646 h 564"/>
              <a:gd name="T12" fmla="*/ 2147483646 w 410"/>
              <a:gd name="T13" fmla="*/ 2147483646 h 564"/>
              <a:gd name="T14" fmla="*/ 2147483646 w 410"/>
              <a:gd name="T15" fmla="*/ 2147483646 h 564"/>
              <a:gd name="T16" fmla="*/ 2147483646 w 410"/>
              <a:gd name="T17" fmla="*/ 2147483646 h 564"/>
              <a:gd name="T18" fmla="*/ 2147483646 w 410"/>
              <a:gd name="T19" fmla="*/ 2147483646 h 564"/>
              <a:gd name="T20" fmla="*/ 2147483646 w 410"/>
              <a:gd name="T21" fmla="*/ 2147483646 h 564"/>
              <a:gd name="T22" fmla="*/ 2147483646 w 410"/>
              <a:gd name="T23" fmla="*/ 2147483646 h 564"/>
              <a:gd name="T24" fmla="*/ 2147483646 w 410"/>
              <a:gd name="T25" fmla="*/ 2147483646 h 564"/>
              <a:gd name="T26" fmla="*/ 2147483646 w 410"/>
              <a:gd name="T27" fmla="*/ 2147483646 h 564"/>
              <a:gd name="T28" fmla="*/ 2147483646 w 410"/>
              <a:gd name="T29" fmla="*/ 2147483646 h 564"/>
              <a:gd name="T30" fmla="*/ 2147483646 w 410"/>
              <a:gd name="T31" fmla="*/ 2147483646 h 564"/>
              <a:gd name="T32" fmla="*/ 2147483646 w 410"/>
              <a:gd name="T33" fmla="*/ 2147483646 h 564"/>
              <a:gd name="T34" fmla="*/ 2147483646 w 410"/>
              <a:gd name="T35" fmla="*/ 2147483646 h 564"/>
              <a:gd name="T36" fmla="*/ 2147483646 w 410"/>
              <a:gd name="T37" fmla="*/ 2147483646 h 564"/>
              <a:gd name="T38" fmla="*/ 2147483646 w 410"/>
              <a:gd name="T39" fmla="*/ 2147483646 h 564"/>
              <a:gd name="T40" fmla="*/ 2147483646 w 410"/>
              <a:gd name="T41" fmla="*/ 2147483646 h 564"/>
              <a:gd name="T42" fmla="*/ 2147483646 w 410"/>
              <a:gd name="T43" fmla="*/ 2147483646 h 564"/>
              <a:gd name="T44" fmla="*/ 2147483646 w 410"/>
              <a:gd name="T45" fmla="*/ 2147483646 h 564"/>
              <a:gd name="T46" fmla="*/ 2147483646 w 410"/>
              <a:gd name="T47" fmla="*/ 2147483646 h 564"/>
              <a:gd name="T48" fmla="*/ 2147483646 w 410"/>
              <a:gd name="T49" fmla="*/ 2147483646 h 564"/>
              <a:gd name="T50" fmla="*/ 2147483646 w 410"/>
              <a:gd name="T51" fmla="*/ 2147483646 h 564"/>
              <a:gd name="T52" fmla="*/ 2147483646 w 410"/>
              <a:gd name="T53" fmla="*/ 2147483646 h 564"/>
              <a:gd name="T54" fmla="*/ 2147483646 w 410"/>
              <a:gd name="T55" fmla="*/ 2147483646 h 564"/>
              <a:gd name="T56" fmla="*/ 2147483646 w 410"/>
              <a:gd name="T57" fmla="*/ 2147483646 h 564"/>
              <a:gd name="T58" fmla="*/ 2147483646 w 410"/>
              <a:gd name="T59" fmla="*/ 2147483646 h 564"/>
              <a:gd name="T60" fmla="*/ 2147483646 w 410"/>
              <a:gd name="T61" fmla="*/ 2147483646 h 564"/>
              <a:gd name="T62" fmla="*/ 2147483646 w 410"/>
              <a:gd name="T63" fmla="*/ 2147483646 h 564"/>
              <a:gd name="T64" fmla="*/ 2147483646 w 410"/>
              <a:gd name="T65" fmla="*/ 2147483646 h 564"/>
              <a:gd name="T66" fmla="*/ 2147483646 w 410"/>
              <a:gd name="T67" fmla="*/ 2147483646 h 564"/>
              <a:gd name="T68" fmla="*/ 2147483646 w 410"/>
              <a:gd name="T69" fmla="*/ 2147483646 h 564"/>
              <a:gd name="T70" fmla="*/ 2147483646 w 410"/>
              <a:gd name="T71" fmla="*/ 2147483646 h 564"/>
              <a:gd name="T72" fmla="*/ 2147483646 w 410"/>
              <a:gd name="T73" fmla="*/ 2147483646 h 564"/>
              <a:gd name="T74" fmla="*/ 2147483646 w 410"/>
              <a:gd name="T75" fmla="*/ 2147483646 h 564"/>
              <a:gd name="T76" fmla="*/ 2147483646 w 410"/>
              <a:gd name="T77" fmla="*/ 2147483646 h 564"/>
              <a:gd name="T78" fmla="*/ 2147483646 w 410"/>
              <a:gd name="T79" fmla="*/ 2147483646 h 564"/>
              <a:gd name="T80" fmla="*/ 2147483646 w 410"/>
              <a:gd name="T81" fmla="*/ 2147483646 h 56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410"/>
              <a:gd name="T124" fmla="*/ 0 h 564"/>
              <a:gd name="T125" fmla="*/ 410 w 410"/>
              <a:gd name="T126" fmla="*/ 564 h 56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410" h="564">
                <a:moveTo>
                  <a:pt x="302" y="549"/>
                </a:moveTo>
                <a:cubicBezTo>
                  <a:pt x="302" y="549"/>
                  <a:pt x="302" y="534"/>
                  <a:pt x="308" y="537"/>
                </a:cubicBezTo>
                <a:cubicBezTo>
                  <a:pt x="315" y="540"/>
                  <a:pt x="318" y="564"/>
                  <a:pt x="318" y="564"/>
                </a:cubicBezTo>
                <a:cubicBezTo>
                  <a:pt x="319" y="555"/>
                  <a:pt x="319" y="520"/>
                  <a:pt x="325" y="521"/>
                </a:cubicBezTo>
                <a:cubicBezTo>
                  <a:pt x="331" y="522"/>
                  <a:pt x="339" y="553"/>
                  <a:pt x="339" y="553"/>
                </a:cubicBezTo>
                <a:cubicBezTo>
                  <a:pt x="332" y="541"/>
                  <a:pt x="341" y="514"/>
                  <a:pt x="341" y="514"/>
                </a:cubicBezTo>
                <a:cubicBezTo>
                  <a:pt x="349" y="519"/>
                  <a:pt x="348" y="547"/>
                  <a:pt x="348" y="547"/>
                </a:cubicBezTo>
                <a:cubicBezTo>
                  <a:pt x="350" y="541"/>
                  <a:pt x="355" y="500"/>
                  <a:pt x="355" y="500"/>
                </a:cubicBezTo>
                <a:cubicBezTo>
                  <a:pt x="363" y="508"/>
                  <a:pt x="365" y="533"/>
                  <a:pt x="365" y="533"/>
                </a:cubicBezTo>
                <a:cubicBezTo>
                  <a:pt x="370" y="518"/>
                  <a:pt x="367" y="485"/>
                  <a:pt x="367" y="485"/>
                </a:cubicBezTo>
                <a:cubicBezTo>
                  <a:pt x="372" y="519"/>
                  <a:pt x="410" y="530"/>
                  <a:pt x="410" y="530"/>
                </a:cubicBezTo>
                <a:cubicBezTo>
                  <a:pt x="375" y="504"/>
                  <a:pt x="378" y="408"/>
                  <a:pt x="377" y="390"/>
                </a:cubicBezTo>
                <a:cubicBezTo>
                  <a:pt x="376" y="372"/>
                  <a:pt x="384" y="325"/>
                  <a:pt x="389" y="307"/>
                </a:cubicBezTo>
                <a:cubicBezTo>
                  <a:pt x="393" y="288"/>
                  <a:pt x="393" y="225"/>
                  <a:pt x="389" y="200"/>
                </a:cubicBezTo>
                <a:cubicBezTo>
                  <a:pt x="385" y="176"/>
                  <a:pt x="357" y="130"/>
                  <a:pt x="351" y="122"/>
                </a:cubicBezTo>
                <a:cubicBezTo>
                  <a:pt x="345" y="114"/>
                  <a:pt x="350" y="104"/>
                  <a:pt x="341" y="92"/>
                </a:cubicBezTo>
                <a:cubicBezTo>
                  <a:pt x="332" y="80"/>
                  <a:pt x="326" y="81"/>
                  <a:pt x="333" y="80"/>
                </a:cubicBezTo>
                <a:cubicBezTo>
                  <a:pt x="340" y="79"/>
                  <a:pt x="343" y="68"/>
                  <a:pt x="343" y="68"/>
                </a:cubicBezTo>
                <a:cubicBezTo>
                  <a:pt x="343" y="68"/>
                  <a:pt x="343" y="68"/>
                  <a:pt x="328" y="70"/>
                </a:cubicBezTo>
                <a:cubicBezTo>
                  <a:pt x="312" y="72"/>
                  <a:pt x="289" y="61"/>
                  <a:pt x="281" y="44"/>
                </a:cubicBezTo>
                <a:cubicBezTo>
                  <a:pt x="273" y="27"/>
                  <a:pt x="244" y="21"/>
                  <a:pt x="225" y="11"/>
                </a:cubicBezTo>
                <a:cubicBezTo>
                  <a:pt x="207" y="0"/>
                  <a:pt x="179" y="18"/>
                  <a:pt x="160" y="17"/>
                </a:cubicBezTo>
                <a:cubicBezTo>
                  <a:pt x="142" y="16"/>
                  <a:pt x="121" y="37"/>
                  <a:pt x="121" y="37"/>
                </a:cubicBezTo>
                <a:cubicBezTo>
                  <a:pt x="121" y="37"/>
                  <a:pt x="107" y="39"/>
                  <a:pt x="99" y="40"/>
                </a:cubicBezTo>
                <a:cubicBezTo>
                  <a:pt x="90" y="41"/>
                  <a:pt x="83" y="45"/>
                  <a:pt x="79" y="57"/>
                </a:cubicBezTo>
                <a:cubicBezTo>
                  <a:pt x="75" y="69"/>
                  <a:pt x="60" y="78"/>
                  <a:pt x="50" y="100"/>
                </a:cubicBezTo>
                <a:cubicBezTo>
                  <a:pt x="40" y="122"/>
                  <a:pt x="30" y="121"/>
                  <a:pt x="27" y="141"/>
                </a:cubicBezTo>
                <a:cubicBezTo>
                  <a:pt x="23" y="162"/>
                  <a:pt x="18" y="182"/>
                  <a:pt x="14" y="194"/>
                </a:cubicBezTo>
                <a:cubicBezTo>
                  <a:pt x="10" y="206"/>
                  <a:pt x="0" y="224"/>
                  <a:pt x="8" y="229"/>
                </a:cubicBezTo>
                <a:cubicBezTo>
                  <a:pt x="16" y="234"/>
                  <a:pt x="16" y="237"/>
                  <a:pt x="14" y="248"/>
                </a:cubicBezTo>
                <a:cubicBezTo>
                  <a:pt x="12" y="259"/>
                  <a:pt x="4" y="316"/>
                  <a:pt x="6" y="347"/>
                </a:cubicBezTo>
                <a:cubicBezTo>
                  <a:pt x="8" y="379"/>
                  <a:pt x="11" y="389"/>
                  <a:pt x="16" y="404"/>
                </a:cubicBezTo>
                <a:cubicBezTo>
                  <a:pt x="21" y="419"/>
                  <a:pt x="30" y="434"/>
                  <a:pt x="28" y="452"/>
                </a:cubicBezTo>
                <a:cubicBezTo>
                  <a:pt x="25" y="470"/>
                  <a:pt x="30" y="529"/>
                  <a:pt x="17" y="544"/>
                </a:cubicBezTo>
                <a:cubicBezTo>
                  <a:pt x="17" y="544"/>
                  <a:pt x="37" y="510"/>
                  <a:pt x="39" y="476"/>
                </a:cubicBezTo>
                <a:cubicBezTo>
                  <a:pt x="39" y="476"/>
                  <a:pt x="46" y="510"/>
                  <a:pt x="43" y="523"/>
                </a:cubicBezTo>
                <a:cubicBezTo>
                  <a:pt x="43" y="523"/>
                  <a:pt x="55" y="500"/>
                  <a:pt x="53" y="472"/>
                </a:cubicBezTo>
                <a:cubicBezTo>
                  <a:pt x="53" y="472"/>
                  <a:pt x="68" y="517"/>
                  <a:pt x="61" y="539"/>
                </a:cubicBezTo>
                <a:cubicBezTo>
                  <a:pt x="61" y="539"/>
                  <a:pt x="81" y="519"/>
                  <a:pt x="78" y="489"/>
                </a:cubicBezTo>
                <a:cubicBezTo>
                  <a:pt x="78" y="489"/>
                  <a:pt x="86" y="522"/>
                  <a:pt x="84" y="533"/>
                </a:cubicBezTo>
                <a:cubicBezTo>
                  <a:pt x="84" y="533"/>
                  <a:pt x="96" y="521"/>
                  <a:pt x="99" y="514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5" name="Freeform 51">
            <a:extLst>
              <a:ext uri="{FF2B5EF4-FFF2-40B4-BE49-F238E27FC236}">
                <a16:creationId xmlns:a16="http://schemas.microsoft.com/office/drawing/2014/main" id="{7F8D39FE-B710-40FF-A1AC-C42EBB7B84B9}"/>
              </a:ext>
            </a:extLst>
          </p:cNvPr>
          <p:cNvSpPr>
            <a:spLocks/>
          </p:cNvSpPr>
          <p:nvPr/>
        </p:nvSpPr>
        <p:spPr bwMode="auto">
          <a:xfrm>
            <a:off x="4548188" y="4648200"/>
            <a:ext cx="498475" cy="696913"/>
          </a:xfrm>
          <a:custGeom>
            <a:avLst/>
            <a:gdLst>
              <a:gd name="T0" fmla="*/ 2147483646 w 358"/>
              <a:gd name="T1" fmla="*/ 2147483646 h 501"/>
              <a:gd name="T2" fmla="*/ 2147483646 w 358"/>
              <a:gd name="T3" fmla="*/ 2147483646 h 501"/>
              <a:gd name="T4" fmla="*/ 2147483646 w 358"/>
              <a:gd name="T5" fmla="*/ 2147483646 h 501"/>
              <a:gd name="T6" fmla="*/ 2147483646 w 358"/>
              <a:gd name="T7" fmla="*/ 2147483646 h 501"/>
              <a:gd name="T8" fmla="*/ 2147483646 w 358"/>
              <a:gd name="T9" fmla="*/ 2147483646 h 501"/>
              <a:gd name="T10" fmla="*/ 2147483646 w 358"/>
              <a:gd name="T11" fmla="*/ 2147483646 h 501"/>
              <a:gd name="T12" fmla="*/ 2147483646 w 358"/>
              <a:gd name="T13" fmla="*/ 2147483646 h 501"/>
              <a:gd name="T14" fmla="*/ 2147483646 w 358"/>
              <a:gd name="T15" fmla="*/ 2147483646 h 501"/>
              <a:gd name="T16" fmla="*/ 2147483646 w 358"/>
              <a:gd name="T17" fmla="*/ 2147483646 h 501"/>
              <a:gd name="T18" fmla="*/ 2147483646 w 358"/>
              <a:gd name="T19" fmla="*/ 2147483646 h 501"/>
              <a:gd name="T20" fmla="*/ 2147483646 w 358"/>
              <a:gd name="T21" fmla="*/ 2147483646 h 501"/>
              <a:gd name="T22" fmla="*/ 2147483646 w 358"/>
              <a:gd name="T23" fmla="*/ 2147483646 h 501"/>
              <a:gd name="T24" fmla="*/ 2147483646 w 358"/>
              <a:gd name="T25" fmla="*/ 2147483646 h 501"/>
              <a:gd name="T26" fmla="*/ 2147483646 w 358"/>
              <a:gd name="T27" fmla="*/ 2147483646 h 501"/>
              <a:gd name="T28" fmla="*/ 2147483646 w 358"/>
              <a:gd name="T29" fmla="*/ 2147483646 h 501"/>
              <a:gd name="T30" fmla="*/ 2147483646 w 358"/>
              <a:gd name="T31" fmla="*/ 2147483646 h 501"/>
              <a:gd name="T32" fmla="*/ 2147483646 w 358"/>
              <a:gd name="T33" fmla="*/ 2147483646 h 501"/>
              <a:gd name="T34" fmla="*/ 2147483646 w 358"/>
              <a:gd name="T35" fmla="*/ 2147483646 h 501"/>
              <a:gd name="T36" fmla="*/ 2147483646 w 358"/>
              <a:gd name="T37" fmla="*/ 2147483646 h 501"/>
              <a:gd name="T38" fmla="*/ 2147483646 w 358"/>
              <a:gd name="T39" fmla="*/ 0 h 501"/>
              <a:gd name="T40" fmla="*/ 2147483646 w 358"/>
              <a:gd name="T41" fmla="*/ 2147483646 h 501"/>
              <a:gd name="T42" fmla="*/ 2147483646 w 358"/>
              <a:gd name="T43" fmla="*/ 2147483646 h 501"/>
              <a:gd name="T44" fmla="*/ 2147483646 w 358"/>
              <a:gd name="T45" fmla="*/ 2147483646 h 501"/>
              <a:gd name="T46" fmla="*/ 2147483646 w 358"/>
              <a:gd name="T47" fmla="*/ 2147483646 h 501"/>
              <a:gd name="T48" fmla="*/ 2147483646 w 358"/>
              <a:gd name="T49" fmla="*/ 2147483646 h 501"/>
              <a:gd name="T50" fmla="*/ 2147483646 w 358"/>
              <a:gd name="T51" fmla="*/ 2147483646 h 501"/>
              <a:gd name="T52" fmla="*/ 2147483646 w 358"/>
              <a:gd name="T53" fmla="*/ 2147483646 h 501"/>
              <a:gd name="T54" fmla="*/ 2147483646 w 358"/>
              <a:gd name="T55" fmla="*/ 2147483646 h 501"/>
              <a:gd name="T56" fmla="*/ 2147483646 w 358"/>
              <a:gd name="T57" fmla="*/ 2147483646 h 501"/>
              <a:gd name="T58" fmla="*/ 2147483646 w 358"/>
              <a:gd name="T59" fmla="*/ 2147483646 h 501"/>
              <a:gd name="T60" fmla="*/ 2147483646 w 358"/>
              <a:gd name="T61" fmla="*/ 2147483646 h 501"/>
              <a:gd name="T62" fmla="*/ 2147483646 w 358"/>
              <a:gd name="T63" fmla="*/ 2147483646 h 50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58"/>
              <a:gd name="T97" fmla="*/ 0 h 501"/>
              <a:gd name="T98" fmla="*/ 358 w 358"/>
              <a:gd name="T99" fmla="*/ 501 h 50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58" h="501">
                <a:moveTo>
                  <a:pt x="286" y="501"/>
                </a:moveTo>
                <a:cubicBezTo>
                  <a:pt x="286" y="501"/>
                  <a:pt x="273" y="395"/>
                  <a:pt x="283" y="387"/>
                </a:cubicBezTo>
                <a:cubicBezTo>
                  <a:pt x="328" y="352"/>
                  <a:pt x="321" y="279"/>
                  <a:pt x="321" y="279"/>
                </a:cubicBezTo>
                <a:cubicBezTo>
                  <a:pt x="321" y="279"/>
                  <a:pt x="328" y="288"/>
                  <a:pt x="343" y="278"/>
                </a:cubicBezTo>
                <a:cubicBezTo>
                  <a:pt x="358" y="267"/>
                  <a:pt x="351" y="184"/>
                  <a:pt x="351" y="184"/>
                </a:cubicBezTo>
                <a:cubicBezTo>
                  <a:pt x="351" y="184"/>
                  <a:pt x="336" y="163"/>
                  <a:pt x="330" y="148"/>
                </a:cubicBezTo>
                <a:cubicBezTo>
                  <a:pt x="324" y="133"/>
                  <a:pt x="322" y="122"/>
                  <a:pt x="311" y="112"/>
                </a:cubicBezTo>
                <a:cubicBezTo>
                  <a:pt x="300" y="102"/>
                  <a:pt x="278" y="83"/>
                  <a:pt x="278" y="83"/>
                </a:cubicBezTo>
                <a:cubicBezTo>
                  <a:pt x="278" y="83"/>
                  <a:pt x="291" y="110"/>
                  <a:pt x="296" y="118"/>
                </a:cubicBezTo>
                <a:cubicBezTo>
                  <a:pt x="300" y="126"/>
                  <a:pt x="315" y="154"/>
                  <a:pt x="315" y="154"/>
                </a:cubicBezTo>
                <a:cubicBezTo>
                  <a:pt x="315" y="154"/>
                  <a:pt x="288" y="117"/>
                  <a:pt x="276" y="111"/>
                </a:cubicBezTo>
                <a:cubicBezTo>
                  <a:pt x="264" y="105"/>
                  <a:pt x="249" y="97"/>
                  <a:pt x="238" y="88"/>
                </a:cubicBezTo>
                <a:cubicBezTo>
                  <a:pt x="227" y="79"/>
                  <a:pt x="205" y="62"/>
                  <a:pt x="205" y="62"/>
                </a:cubicBezTo>
                <a:cubicBezTo>
                  <a:pt x="205" y="62"/>
                  <a:pt x="238" y="135"/>
                  <a:pt x="301" y="165"/>
                </a:cubicBezTo>
                <a:cubicBezTo>
                  <a:pt x="301" y="165"/>
                  <a:pt x="225" y="151"/>
                  <a:pt x="209" y="112"/>
                </a:cubicBezTo>
                <a:cubicBezTo>
                  <a:pt x="194" y="74"/>
                  <a:pt x="186" y="33"/>
                  <a:pt x="186" y="33"/>
                </a:cubicBezTo>
                <a:cubicBezTo>
                  <a:pt x="186" y="33"/>
                  <a:pt x="192" y="60"/>
                  <a:pt x="184" y="76"/>
                </a:cubicBezTo>
                <a:cubicBezTo>
                  <a:pt x="176" y="92"/>
                  <a:pt x="170" y="121"/>
                  <a:pt x="180" y="138"/>
                </a:cubicBezTo>
                <a:cubicBezTo>
                  <a:pt x="180" y="138"/>
                  <a:pt x="164" y="112"/>
                  <a:pt x="167" y="96"/>
                </a:cubicBezTo>
                <a:cubicBezTo>
                  <a:pt x="170" y="80"/>
                  <a:pt x="188" y="41"/>
                  <a:pt x="113" y="0"/>
                </a:cubicBezTo>
                <a:cubicBezTo>
                  <a:pt x="113" y="0"/>
                  <a:pt x="118" y="14"/>
                  <a:pt x="98" y="26"/>
                </a:cubicBezTo>
                <a:cubicBezTo>
                  <a:pt x="77" y="38"/>
                  <a:pt x="49" y="78"/>
                  <a:pt x="45" y="103"/>
                </a:cubicBezTo>
                <a:cubicBezTo>
                  <a:pt x="41" y="129"/>
                  <a:pt x="35" y="175"/>
                  <a:pt x="42" y="195"/>
                </a:cubicBezTo>
                <a:cubicBezTo>
                  <a:pt x="42" y="195"/>
                  <a:pt x="28" y="179"/>
                  <a:pt x="28" y="160"/>
                </a:cubicBezTo>
                <a:cubicBezTo>
                  <a:pt x="28" y="141"/>
                  <a:pt x="26" y="123"/>
                  <a:pt x="26" y="123"/>
                </a:cubicBezTo>
                <a:cubicBezTo>
                  <a:pt x="26" y="123"/>
                  <a:pt x="24" y="173"/>
                  <a:pt x="23" y="183"/>
                </a:cubicBezTo>
                <a:cubicBezTo>
                  <a:pt x="22" y="193"/>
                  <a:pt x="19" y="209"/>
                  <a:pt x="19" y="209"/>
                </a:cubicBezTo>
                <a:cubicBezTo>
                  <a:pt x="19" y="209"/>
                  <a:pt x="16" y="191"/>
                  <a:pt x="8" y="184"/>
                </a:cubicBezTo>
                <a:cubicBezTo>
                  <a:pt x="8" y="184"/>
                  <a:pt x="0" y="267"/>
                  <a:pt x="16" y="278"/>
                </a:cubicBezTo>
                <a:cubicBezTo>
                  <a:pt x="31" y="288"/>
                  <a:pt x="38" y="279"/>
                  <a:pt x="38" y="279"/>
                </a:cubicBezTo>
                <a:cubicBezTo>
                  <a:pt x="38" y="279"/>
                  <a:pt x="31" y="352"/>
                  <a:pt x="75" y="387"/>
                </a:cubicBezTo>
                <a:cubicBezTo>
                  <a:pt x="86" y="395"/>
                  <a:pt x="72" y="501"/>
                  <a:pt x="72" y="501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6" name="Freeform 52">
            <a:extLst>
              <a:ext uri="{FF2B5EF4-FFF2-40B4-BE49-F238E27FC236}">
                <a16:creationId xmlns:a16="http://schemas.microsoft.com/office/drawing/2014/main" id="{58CE03F4-C0E2-40CA-A629-015F54D0F0D3}"/>
              </a:ext>
            </a:extLst>
          </p:cNvPr>
          <p:cNvSpPr>
            <a:spLocks/>
          </p:cNvSpPr>
          <p:nvPr/>
        </p:nvSpPr>
        <p:spPr bwMode="auto">
          <a:xfrm>
            <a:off x="5741988" y="4543425"/>
            <a:ext cx="531812" cy="776288"/>
          </a:xfrm>
          <a:custGeom>
            <a:avLst/>
            <a:gdLst>
              <a:gd name="T0" fmla="*/ 2147483646 w 383"/>
              <a:gd name="T1" fmla="*/ 2147483646 h 558"/>
              <a:gd name="T2" fmla="*/ 2147483646 w 383"/>
              <a:gd name="T3" fmla="*/ 2147483646 h 558"/>
              <a:gd name="T4" fmla="*/ 2147483646 w 383"/>
              <a:gd name="T5" fmla="*/ 2147483646 h 558"/>
              <a:gd name="T6" fmla="*/ 2147483646 w 383"/>
              <a:gd name="T7" fmla="*/ 2147483646 h 558"/>
              <a:gd name="T8" fmla="*/ 2147483646 w 383"/>
              <a:gd name="T9" fmla="*/ 2147483646 h 558"/>
              <a:gd name="T10" fmla="*/ 2147483646 w 383"/>
              <a:gd name="T11" fmla="*/ 2147483646 h 558"/>
              <a:gd name="T12" fmla="*/ 2147483646 w 383"/>
              <a:gd name="T13" fmla="*/ 2147483646 h 558"/>
              <a:gd name="T14" fmla="*/ 2147483646 w 383"/>
              <a:gd name="T15" fmla="*/ 2147483646 h 558"/>
              <a:gd name="T16" fmla="*/ 2147483646 w 383"/>
              <a:gd name="T17" fmla="*/ 2147483646 h 558"/>
              <a:gd name="T18" fmla="*/ 2147483646 w 383"/>
              <a:gd name="T19" fmla="*/ 2147483646 h 558"/>
              <a:gd name="T20" fmla="*/ 2147483646 w 383"/>
              <a:gd name="T21" fmla="*/ 2147483646 h 558"/>
              <a:gd name="T22" fmla="*/ 2147483646 w 383"/>
              <a:gd name="T23" fmla="*/ 2147483646 h 558"/>
              <a:gd name="T24" fmla="*/ 2147483646 w 383"/>
              <a:gd name="T25" fmla="*/ 2147483646 h 558"/>
              <a:gd name="T26" fmla="*/ 2147483646 w 383"/>
              <a:gd name="T27" fmla="*/ 2147483646 h 558"/>
              <a:gd name="T28" fmla="*/ 2147483646 w 383"/>
              <a:gd name="T29" fmla="*/ 2147483646 h 558"/>
              <a:gd name="T30" fmla="*/ 2147483646 w 383"/>
              <a:gd name="T31" fmla="*/ 2147483646 h 558"/>
              <a:gd name="T32" fmla="*/ 2147483646 w 383"/>
              <a:gd name="T33" fmla="*/ 2147483646 h 558"/>
              <a:gd name="T34" fmla="*/ 0 w 383"/>
              <a:gd name="T35" fmla="*/ 2147483646 h 558"/>
              <a:gd name="T36" fmla="*/ 2147483646 w 383"/>
              <a:gd name="T37" fmla="*/ 2147483646 h 558"/>
              <a:gd name="T38" fmla="*/ 2147483646 w 383"/>
              <a:gd name="T39" fmla="*/ 2147483646 h 558"/>
              <a:gd name="T40" fmla="*/ 2147483646 w 383"/>
              <a:gd name="T41" fmla="*/ 2147483646 h 558"/>
              <a:gd name="T42" fmla="*/ 2147483646 w 383"/>
              <a:gd name="T43" fmla="*/ 2147483646 h 558"/>
              <a:gd name="T44" fmla="*/ 2147483646 w 383"/>
              <a:gd name="T45" fmla="*/ 2147483646 h 558"/>
              <a:gd name="T46" fmla="*/ 2147483646 w 383"/>
              <a:gd name="T47" fmla="*/ 2147483646 h 558"/>
              <a:gd name="T48" fmla="*/ 2147483646 w 383"/>
              <a:gd name="T49" fmla="*/ 2147483646 h 558"/>
              <a:gd name="T50" fmla="*/ 2147483646 w 383"/>
              <a:gd name="T51" fmla="*/ 2147483646 h 558"/>
              <a:gd name="T52" fmla="*/ 2147483646 w 383"/>
              <a:gd name="T53" fmla="*/ 2147483646 h 558"/>
              <a:gd name="T54" fmla="*/ 2147483646 w 383"/>
              <a:gd name="T55" fmla="*/ 2147483646 h 558"/>
              <a:gd name="T56" fmla="*/ 2147483646 w 383"/>
              <a:gd name="T57" fmla="*/ 2147483646 h 558"/>
              <a:gd name="T58" fmla="*/ 2147483646 w 383"/>
              <a:gd name="T59" fmla="*/ 2147483646 h 558"/>
              <a:gd name="T60" fmla="*/ 2147483646 w 383"/>
              <a:gd name="T61" fmla="*/ 2147483646 h 558"/>
              <a:gd name="T62" fmla="*/ 2147483646 w 383"/>
              <a:gd name="T63" fmla="*/ 2147483646 h 558"/>
              <a:gd name="T64" fmla="*/ 2147483646 w 383"/>
              <a:gd name="T65" fmla="*/ 2147483646 h 558"/>
              <a:gd name="T66" fmla="*/ 2147483646 w 383"/>
              <a:gd name="T67" fmla="*/ 2147483646 h 558"/>
              <a:gd name="T68" fmla="*/ 2147483646 w 383"/>
              <a:gd name="T69" fmla="*/ 2147483646 h 558"/>
              <a:gd name="T70" fmla="*/ 2147483646 w 383"/>
              <a:gd name="T71" fmla="*/ 2147483646 h 558"/>
              <a:gd name="T72" fmla="*/ 2147483646 w 383"/>
              <a:gd name="T73" fmla="*/ 2147483646 h 558"/>
              <a:gd name="T74" fmla="*/ 2147483646 w 383"/>
              <a:gd name="T75" fmla="*/ 2147483646 h 558"/>
              <a:gd name="T76" fmla="*/ 2147483646 w 383"/>
              <a:gd name="T77" fmla="*/ 2147483646 h 558"/>
              <a:gd name="T78" fmla="*/ 2147483646 w 383"/>
              <a:gd name="T79" fmla="*/ 2147483646 h 558"/>
              <a:gd name="T80" fmla="*/ 2147483646 w 383"/>
              <a:gd name="T81" fmla="*/ 2147483646 h 558"/>
              <a:gd name="T82" fmla="*/ 2147483646 w 383"/>
              <a:gd name="T83" fmla="*/ 2147483646 h 558"/>
              <a:gd name="T84" fmla="*/ 2147483646 w 383"/>
              <a:gd name="T85" fmla="*/ 2147483646 h 558"/>
              <a:gd name="T86" fmla="*/ 2147483646 w 383"/>
              <a:gd name="T87" fmla="*/ 2147483646 h 5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383"/>
              <a:gd name="T133" fmla="*/ 0 h 558"/>
              <a:gd name="T134" fmla="*/ 383 w 383"/>
              <a:gd name="T135" fmla="*/ 558 h 5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383" h="558">
                <a:moveTo>
                  <a:pt x="176" y="19"/>
                </a:moveTo>
                <a:cubicBezTo>
                  <a:pt x="158" y="15"/>
                  <a:pt x="140" y="0"/>
                  <a:pt x="124" y="17"/>
                </a:cubicBezTo>
                <a:cubicBezTo>
                  <a:pt x="117" y="24"/>
                  <a:pt x="118" y="32"/>
                  <a:pt x="113" y="40"/>
                </a:cubicBezTo>
                <a:cubicBezTo>
                  <a:pt x="107" y="49"/>
                  <a:pt x="94" y="58"/>
                  <a:pt x="86" y="65"/>
                </a:cubicBezTo>
                <a:cubicBezTo>
                  <a:pt x="42" y="103"/>
                  <a:pt x="14" y="152"/>
                  <a:pt x="20" y="211"/>
                </a:cubicBezTo>
                <a:cubicBezTo>
                  <a:pt x="21" y="221"/>
                  <a:pt x="21" y="232"/>
                  <a:pt x="24" y="241"/>
                </a:cubicBezTo>
                <a:cubicBezTo>
                  <a:pt x="25" y="246"/>
                  <a:pt x="36" y="262"/>
                  <a:pt x="34" y="267"/>
                </a:cubicBezTo>
                <a:cubicBezTo>
                  <a:pt x="31" y="273"/>
                  <a:pt x="22" y="268"/>
                  <a:pt x="18" y="274"/>
                </a:cubicBezTo>
                <a:cubicBezTo>
                  <a:pt x="12" y="281"/>
                  <a:pt x="20" y="295"/>
                  <a:pt x="22" y="301"/>
                </a:cubicBezTo>
                <a:cubicBezTo>
                  <a:pt x="26" y="314"/>
                  <a:pt x="27" y="352"/>
                  <a:pt x="46" y="340"/>
                </a:cubicBezTo>
                <a:cubicBezTo>
                  <a:pt x="53" y="335"/>
                  <a:pt x="58" y="323"/>
                  <a:pt x="63" y="333"/>
                </a:cubicBezTo>
                <a:cubicBezTo>
                  <a:pt x="65" y="336"/>
                  <a:pt x="63" y="353"/>
                  <a:pt x="65" y="358"/>
                </a:cubicBezTo>
                <a:cubicBezTo>
                  <a:pt x="66" y="365"/>
                  <a:pt x="68" y="370"/>
                  <a:pt x="71" y="376"/>
                </a:cubicBezTo>
                <a:cubicBezTo>
                  <a:pt x="66" y="377"/>
                  <a:pt x="62" y="380"/>
                  <a:pt x="58" y="382"/>
                </a:cubicBezTo>
                <a:cubicBezTo>
                  <a:pt x="49" y="385"/>
                  <a:pt x="39" y="384"/>
                  <a:pt x="31" y="390"/>
                </a:cubicBezTo>
                <a:cubicBezTo>
                  <a:pt x="21" y="398"/>
                  <a:pt x="18" y="418"/>
                  <a:pt x="16" y="431"/>
                </a:cubicBezTo>
                <a:cubicBezTo>
                  <a:pt x="14" y="452"/>
                  <a:pt x="15" y="473"/>
                  <a:pt x="15" y="495"/>
                </a:cubicBezTo>
                <a:cubicBezTo>
                  <a:pt x="15" y="517"/>
                  <a:pt x="9" y="530"/>
                  <a:pt x="0" y="549"/>
                </a:cubicBezTo>
                <a:cubicBezTo>
                  <a:pt x="9" y="544"/>
                  <a:pt x="15" y="532"/>
                  <a:pt x="20" y="523"/>
                </a:cubicBezTo>
                <a:cubicBezTo>
                  <a:pt x="30" y="507"/>
                  <a:pt x="43" y="500"/>
                  <a:pt x="58" y="491"/>
                </a:cubicBezTo>
                <a:cubicBezTo>
                  <a:pt x="77" y="479"/>
                  <a:pt x="86" y="450"/>
                  <a:pt x="89" y="429"/>
                </a:cubicBezTo>
                <a:cubicBezTo>
                  <a:pt x="107" y="463"/>
                  <a:pt x="101" y="503"/>
                  <a:pt x="93" y="539"/>
                </a:cubicBezTo>
                <a:cubicBezTo>
                  <a:pt x="101" y="520"/>
                  <a:pt x="137" y="525"/>
                  <a:pt x="153" y="525"/>
                </a:cubicBezTo>
                <a:cubicBezTo>
                  <a:pt x="185" y="526"/>
                  <a:pt x="217" y="535"/>
                  <a:pt x="249" y="536"/>
                </a:cubicBezTo>
                <a:cubicBezTo>
                  <a:pt x="257" y="537"/>
                  <a:pt x="269" y="540"/>
                  <a:pt x="272" y="532"/>
                </a:cubicBezTo>
                <a:cubicBezTo>
                  <a:pt x="273" y="530"/>
                  <a:pt x="271" y="523"/>
                  <a:pt x="270" y="521"/>
                </a:cubicBezTo>
                <a:cubicBezTo>
                  <a:pt x="269" y="511"/>
                  <a:pt x="272" y="503"/>
                  <a:pt x="273" y="494"/>
                </a:cubicBezTo>
                <a:cubicBezTo>
                  <a:pt x="277" y="471"/>
                  <a:pt x="284" y="445"/>
                  <a:pt x="284" y="422"/>
                </a:cubicBezTo>
                <a:cubicBezTo>
                  <a:pt x="285" y="431"/>
                  <a:pt x="296" y="437"/>
                  <a:pt x="301" y="445"/>
                </a:cubicBezTo>
                <a:cubicBezTo>
                  <a:pt x="309" y="457"/>
                  <a:pt x="317" y="472"/>
                  <a:pt x="328" y="483"/>
                </a:cubicBezTo>
                <a:cubicBezTo>
                  <a:pt x="350" y="507"/>
                  <a:pt x="362" y="526"/>
                  <a:pt x="370" y="558"/>
                </a:cubicBezTo>
                <a:cubicBezTo>
                  <a:pt x="366" y="532"/>
                  <a:pt x="359" y="510"/>
                  <a:pt x="361" y="483"/>
                </a:cubicBezTo>
                <a:cubicBezTo>
                  <a:pt x="363" y="460"/>
                  <a:pt x="368" y="436"/>
                  <a:pt x="357" y="415"/>
                </a:cubicBezTo>
                <a:cubicBezTo>
                  <a:pt x="349" y="402"/>
                  <a:pt x="337" y="397"/>
                  <a:pt x="329" y="385"/>
                </a:cubicBezTo>
                <a:cubicBezTo>
                  <a:pt x="322" y="375"/>
                  <a:pt x="323" y="352"/>
                  <a:pt x="327" y="341"/>
                </a:cubicBezTo>
                <a:cubicBezTo>
                  <a:pt x="333" y="344"/>
                  <a:pt x="336" y="350"/>
                  <a:pt x="343" y="352"/>
                </a:cubicBezTo>
                <a:cubicBezTo>
                  <a:pt x="352" y="337"/>
                  <a:pt x="361" y="321"/>
                  <a:pt x="361" y="302"/>
                </a:cubicBezTo>
                <a:cubicBezTo>
                  <a:pt x="361" y="295"/>
                  <a:pt x="358" y="289"/>
                  <a:pt x="359" y="282"/>
                </a:cubicBezTo>
                <a:cubicBezTo>
                  <a:pt x="360" y="272"/>
                  <a:pt x="365" y="265"/>
                  <a:pt x="366" y="254"/>
                </a:cubicBezTo>
                <a:cubicBezTo>
                  <a:pt x="368" y="205"/>
                  <a:pt x="383" y="152"/>
                  <a:pt x="360" y="106"/>
                </a:cubicBezTo>
                <a:cubicBezTo>
                  <a:pt x="351" y="89"/>
                  <a:pt x="344" y="68"/>
                  <a:pt x="331" y="54"/>
                </a:cubicBezTo>
                <a:cubicBezTo>
                  <a:pt x="319" y="40"/>
                  <a:pt x="302" y="29"/>
                  <a:pt x="285" y="21"/>
                </a:cubicBezTo>
                <a:cubicBezTo>
                  <a:pt x="259" y="10"/>
                  <a:pt x="215" y="9"/>
                  <a:pt x="187" y="16"/>
                </a:cubicBezTo>
                <a:cubicBezTo>
                  <a:pt x="185" y="16"/>
                  <a:pt x="184" y="16"/>
                  <a:pt x="183" y="17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7" name="Freeform 53">
            <a:extLst>
              <a:ext uri="{FF2B5EF4-FFF2-40B4-BE49-F238E27FC236}">
                <a16:creationId xmlns:a16="http://schemas.microsoft.com/office/drawing/2014/main" id="{BB156566-6A38-41AD-B2F7-15E79086D59A}"/>
              </a:ext>
            </a:extLst>
          </p:cNvPr>
          <p:cNvSpPr>
            <a:spLocks/>
          </p:cNvSpPr>
          <p:nvPr/>
        </p:nvSpPr>
        <p:spPr bwMode="auto">
          <a:xfrm>
            <a:off x="5735638" y="4625975"/>
            <a:ext cx="539750" cy="663575"/>
          </a:xfrm>
          <a:custGeom>
            <a:avLst/>
            <a:gdLst>
              <a:gd name="T0" fmla="*/ 2147483646 w 388"/>
              <a:gd name="T1" fmla="*/ 2147483646 h 478"/>
              <a:gd name="T2" fmla="*/ 2147483646 w 388"/>
              <a:gd name="T3" fmla="*/ 2147483646 h 478"/>
              <a:gd name="T4" fmla="*/ 2147483646 w 388"/>
              <a:gd name="T5" fmla="*/ 2147483646 h 478"/>
              <a:gd name="T6" fmla="*/ 2147483646 w 388"/>
              <a:gd name="T7" fmla="*/ 2147483646 h 478"/>
              <a:gd name="T8" fmla="*/ 2147483646 w 388"/>
              <a:gd name="T9" fmla="*/ 2147483646 h 478"/>
              <a:gd name="T10" fmla="*/ 2147483646 w 388"/>
              <a:gd name="T11" fmla="*/ 2147483646 h 478"/>
              <a:gd name="T12" fmla="*/ 2147483646 w 388"/>
              <a:gd name="T13" fmla="*/ 2147483646 h 478"/>
              <a:gd name="T14" fmla="*/ 2147483646 w 388"/>
              <a:gd name="T15" fmla="*/ 2147483646 h 478"/>
              <a:gd name="T16" fmla="*/ 2147483646 w 388"/>
              <a:gd name="T17" fmla="*/ 0 h 478"/>
              <a:gd name="T18" fmla="*/ 2147483646 w 388"/>
              <a:gd name="T19" fmla="*/ 2147483646 h 478"/>
              <a:gd name="T20" fmla="*/ 2147483646 w 388"/>
              <a:gd name="T21" fmla="*/ 2147483646 h 478"/>
              <a:gd name="T22" fmla="*/ 2147483646 w 388"/>
              <a:gd name="T23" fmla="*/ 2147483646 h 478"/>
              <a:gd name="T24" fmla="*/ 2147483646 w 388"/>
              <a:gd name="T25" fmla="*/ 2147483646 h 478"/>
              <a:gd name="T26" fmla="*/ 2147483646 w 388"/>
              <a:gd name="T27" fmla="*/ 2147483646 h 478"/>
              <a:gd name="T28" fmla="*/ 2147483646 w 388"/>
              <a:gd name="T29" fmla="*/ 2147483646 h 478"/>
              <a:gd name="T30" fmla="*/ 2147483646 w 388"/>
              <a:gd name="T31" fmla="*/ 2147483646 h 478"/>
              <a:gd name="T32" fmla="*/ 2147483646 w 388"/>
              <a:gd name="T33" fmla="*/ 2147483646 h 47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88"/>
              <a:gd name="T52" fmla="*/ 0 h 478"/>
              <a:gd name="T53" fmla="*/ 388 w 388"/>
              <a:gd name="T54" fmla="*/ 478 h 47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88" h="478">
                <a:moveTo>
                  <a:pt x="79" y="478"/>
                </a:moveTo>
                <a:cubicBezTo>
                  <a:pt x="87" y="463"/>
                  <a:pt x="88" y="398"/>
                  <a:pt x="88" y="398"/>
                </a:cubicBezTo>
                <a:cubicBezTo>
                  <a:pt x="51" y="363"/>
                  <a:pt x="53" y="292"/>
                  <a:pt x="53" y="292"/>
                </a:cubicBezTo>
                <a:cubicBezTo>
                  <a:pt x="38" y="322"/>
                  <a:pt x="22" y="292"/>
                  <a:pt x="21" y="284"/>
                </a:cubicBezTo>
                <a:cubicBezTo>
                  <a:pt x="20" y="276"/>
                  <a:pt x="14" y="256"/>
                  <a:pt x="7" y="223"/>
                </a:cubicBezTo>
                <a:cubicBezTo>
                  <a:pt x="0" y="191"/>
                  <a:pt x="29" y="203"/>
                  <a:pt x="29" y="203"/>
                </a:cubicBezTo>
                <a:cubicBezTo>
                  <a:pt x="29" y="203"/>
                  <a:pt x="26" y="138"/>
                  <a:pt x="41" y="102"/>
                </a:cubicBezTo>
                <a:cubicBezTo>
                  <a:pt x="56" y="65"/>
                  <a:pt x="86" y="23"/>
                  <a:pt x="119" y="27"/>
                </a:cubicBezTo>
                <a:cubicBezTo>
                  <a:pt x="153" y="31"/>
                  <a:pt x="198" y="27"/>
                  <a:pt x="204" y="0"/>
                </a:cubicBezTo>
                <a:cubicBezTo>
                  <a:pt x="204" y="0"/>
                  <a:pt x="232" y="19"/>
                  <a:pt x="261" y="24"/>
                </a:cubicBezTo>
                <a:cubicBezTo>
                  <a:pt x="291" y="28"/>
                  <a:pt x="322" y="32"/>
                  <a:pt x="339" y="64"/>
                </a:cubicBezTo>
                <a:cubicBezTo>
                  <a:pt x="357" y="97"/>
                  <a:pt x="373" y="157"/>
                  <a:pt x="359" y="203"/>
                </a:cubicBezTo>
                <a:cubicBezTo>
                  <a:pt x="359" y="203"/>
                  <a:pt x="388" y="191"/>
                  <a:pt x="381" y="223"/>
                </a:cubicBezTo>
                <a:cubicBezTo>
                  <a:pt x="374" y="256"/>
                  <a:pt x="368" y="276"/>
                  <a:pt x="367" y="284"/>
                </a:cubicBezTo>
                <a:cubicBezTo>
                  <a:pt x="366" y="292"/>
                  <a:pt x="350" y="322"/>
                  <a:pt x="335" y="292"/>
                </a:cubicBezTo>
                <a:cubicBezTo>
                  <a:pt x="335" y="292"/>
                  <a:pt x="337" y="363"/>
                  <a:pt x="300" y="398"/>
                </a:cubicBezTo>
                <a:cubicBezTo>
                  <a:pt x="300" y="398"/>
                  <a:pt x="301" y="463"/>
                  <a:pt x="309" y="478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8" name="Freeform 54">
            <a:extLst>
              <a:ext uri="{FF2B5EF4-FFF2-40B4-BE49-F238E27FC236}">
                <a16:creationId xmlns:a16="http://schemas.microsoft.com/office/drawing/2014/main" id="{23B29C27-12DE-4DAF-9B11-9466AEA9FAF7}"/>
              </a:ext>
            </a:extLst>
          </p:cNvPr>
          <p:cNvSpPr>
            <a:spLocks/>
          </p:cNvSpPr>
          <p:nvPr/>
        </p:nvSpPr>
        <p:spPr bwMode="auto">
          <a:xfrm>
            <a:off x="6011863" y="4627563"/>
            <a:ext cx="87312" cy="192087"/>
          </a:xfrm>
          <a:custGeom>
            <a:avLst/>
            <a:gdLst>
              <a:gd name="T0" fmla="*/ 2147483646 w 63"/>
              <a:gd name="T1" fmla="*/ 2147483646 h 138"/>
              <a:gd name="T2" fmla="*/ 2147483646 w 63"/>
              <a:gd name="T3" fmla="*/ 2147483646 h 138"/>
              <a:gd name="T4" fmla="*/ 2147483646 w 63"/>
              <a:gd name="T5" fmla="*/ 2147483646 h 138"/>
              <a:gd name="T6" fmla="*/ 2147483646 w 63"/>
              <a:gd name="T7" fmla="*/ 2147483646 h 138"/>
              <a:gd name="T8" fmla="*/ 2147483646 w 63"/>
              <a:gd name="T9" fmla="*/ 2147483646 h 138"/>
              <a:gd name="T10" fmla="*/ 2147483646 w 63"/>
              <a:gd name="T11" fmla="*/ 2147483646 h 138"/>
              <a:gd name="T12" fmla="*/ 2147483646 w 63"/>
              <a:gd name="T13" fmla="*/ 2147483646 h 138"/>
              <a:gd name="T14" fmla="*/ 2147483646 w 63"/>
              <a:gd name="T15" fmla="*/ 2147483646 h 138"/>
              <a:gd name="T16" fmla="*/ 2147483646 w 63"/>
              <a:gd name="T17" fmla="*/ 0 h 1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63"/>
              <a:gd name="T28" fmla="*/ 0 h 138"/>
              <a:gd name="T29" fmla="*/ 63 w 63"/>
              <a:gd name="T30" fmla="*/ 138 h 138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63" h="138">
                <a:moveTo>
                  <a:pt x="2" y="1"/>
                </a:moveTo>
                <a:cubicBezTo>
                  <a:pt x="3" y="16"/>
                  <a:pt x="0" y="22"/>
                  <a:pt x="12" y="32"/>
                </a:cubicBezTo>
                <a:cubicBezTo>
                  <a:pt x="22" y="40"/>
                  <a:pt x="29" y="48"/>
                  <a:pt x="29" y="61"/>
                </a:cubicBezTo>
                <a:cubicBezTo>
                  <a:pt x="29" y="78"/>
                  <a:pt x="21" y="95"/>
                  <a:pt x="26" y="112"/>
                </a:cubicBezTo>
                <a:cubicBezTo>
                  <a:pt x="32" y="130"/>
                  <a:pt x="49" y="130"/>
                  <a:pt x="63" y="138"/>
                </a:cubicBezTo>
                <a:cubicBezTo>
                  <a:pt x="52" y="131"/>
                  <a:pt x="43" y="126"/>
                  <a:pt x="41" y="112"/>
                </a:cubicBezTo>
                <a:cubicBezTo>
                  <a:pt x="39" y="102"/>
                  <a:pt x="40" y="91"/>
                  <a:pt x="41" y="82"/>
                </a:cubicBezTo>
                <a:cubicBezTo>
                  <a:pt x="43" y="59"/>
                  <a:pt x="40" y="48"/>
                  <a:pt x="26" y="31"/>
                </a:cubicBezTo>
                <a:cubicBezTo>
                  <a:pt x="12" y="28"/>
                  <a:pt x="1" y="14"/>
                  <a:pt x="2" y="0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29" name="Freeform 55">
            <a:extLst>
              <a:ext uri="{FF2B5EF4-FFF2-40B4-BE49-F238E27FC236}">
                <a16:creationId xmlns:a16="http://schemas.microsoft.com/office/drawing/2014/main" id="{34448BDC-45AA-465F-9C9E-898AD4C09461}"/>
              </a:ext>
            </a:extLst>
          </p:cNvPr>
          <p:cNvSpPr>
            <a:spLocks/>
          </p:cNvSpPr>
          <p:nvPr/>
        </p:nvSpPr>
        <p:spPr bwMode="auto">
          <a:xfrm>
            <a:off x="6032500" y="4660900"/>
            <a:ext cx="106363" cy="139700"/>
          </a:xfrm>
          <a:custGeom>
            <a:avLst/>
            <a:gdLst>
              <a:gd name="T0" fmla="*/ 2147483646 w 76"/>
              <a:gd name="T1" fmla="*/ 2147483646 h 101"/>
              <a:gd name="T2" fmla="*/ 2147483646 w 76"/>
              <a:gd name="T3" fmla="*/ 2147483646 h 101"/>
              <a:gd name="T4" fmla="*/ 2147483646 w 76"/>
              <a:gd name="T5" fmla="*/ 2147483646 h 101"/>
              <a:gd name="T6" fmla="*/ 2147483646 w 76"/>
              <a:gd name="T7" fmla="*/ 2147483646 h 101"/>
              <a:gd name="T8" fmla="*/ 0 w 76"/>
              <a:gd name="T9" fmla="*/ 0 h 10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6"/>
              <a:gd name="T16" fmla="*/ 0 h 101"/>
              <a:gd name="T17" fmla="*/ 76 w 76"/>
              <a:gd name="T18" fmla="*/ 101 h 101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6" h="101">
                <a:moveTo>
                  <a:pt x="2" y="2"/>
                </a:moveTo>
                <a:cubicBezTo>
                  <a:pt x="19" y="9"/>
                  <a:pt x="42" y="21"/>
                  <a:pt x="44" y="40"/>
                </a:cubicBezTo>
                <a:cubicBezTo>
                  <a:pt x="47" y="61"/>
                  <a:pt x="44" y="101"/>
                  <a:pt x="76" y="99"/>
                </a:cubicBezTo>
                <a:cubicBezTo>
                  <a:pt x="47" y="86"/>
                  <a:pt x="66" y="53"/>
                  <a:pt x="52" y="30"/>
                </a:cubicBezTo>
                <a:cubicBezTo>
                  <a:pt x="42" y="12"/>
                  <a:pt x="16" y="9"/>
                  <a:pt x="0" y="0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0" name="Freeform 56">
            <a:extLst>
              <a:ext uri="{FF2B5EF4-FFF2-40B4-BE49-F238E27FC236}">
                <a16:creationId xmlns:a16="http://schemas.microsoft.com/office/drawing/2014/main" id="{F024F8DC-248B-4CA3-A1D8-1CB0D921C28B}"/>
              </a:ext>
            </a:extLst>
          </p:cNvPr>
          <p:cNvSpPr>
            <a:spLocks/>
          </p:cNvSpPr>
          <p:nvPr/>
        </p:nvSpPr>
        <p:spPr bwMode="auto">
          <a:xfrm>
            <a:off x="5715000" y="5049838"/>
            <a:ext cx="125413" cy="244475"/>
          </a:xfrm>
          <a:custGeom>
            <a:avLst/>
            <a:gdLst>
              <a:gd name="T0" fmla="*/ 2147483646 w 90"/>
              <a:gd name="T1" fmla="*/ 2147483646 h 176"/>
              <a:gd name="T2" fmla="*/ 2147483646 w 90"/>
              <a:gd name="T3" fmla="*/ 2147483646 h 176"/>
              <a:gd name="T4" fmla="*/ 0 w 90"/>
              <a:gd name="T5" fmla="*/ 2147483646 h 176"/>
              <a:gd name="T6" fmla="*/ 2147483646 w 90"/>
              <a:gd name="T7" fmla="*/ 2147483646 h 176"/>
              <a:gd name="T8" fmla="*/ 2147483646 w 90"/>
              <a:gd name="T9" fmla="*/ 2147483646 h 1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0"/>
              <a:gd name="T16" fmla="*/ 0 h 176"/>
              <a:gd name="T17" fmla="*/ 90 w 90"/>
              <a:gd name="T18" fmla="*/ 176 h 1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0" h="176">
                <a:moveTo>
                  <a:pt x="69" y="18"/>
                </a:moveTo>
                <a:cubicBezTo>
                  <a:pt x="38" y="0"/>
                  <a:pt x="20" y="56"/>
                  <a:pt x="17" y="76"/>
                </a:cubicBezTo>
                <a:cubicBezTo>
                  <a:pt x="12" y="109"/>
                  <a:pt x="21" y="147"/>
                  <a:pt x="0" y="176"/>
                </a:cubicBezTo>
                <a:cubicBezTo>
                  <a:pt x="8" y="157"/>
                  <a:pt x="42" y="145"/>
                  <a:pt x="57" y="131"/>
                </a:cubicBezTo>
                <a:cubicBezTo>
                  <a:pt x="71" y="119"/>
                  <a:pt x="89" y="98"/>
                  <a:pt x="90" y="79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1" name="Freeform 57">
            <a:extLst>
              <a:ext uri="{FF2B5EF4-FFF2-40B4-BE49-F238E27FC236}">
                <a16:creationId xmlns:a16="http://schemas.microsoft.com/office/drawing/2014/main" id="{AE632EB7-34C6-494F-B624-4DC99C26480D}"/>
              </a:ext>
            </a:extLst>
          </p:cNvPr>
          <p:cNvSpPr>
            <a:spLocks/>
          </p:cNvSpPr>
          <p:nvPr/>
        </p:nvSpPr>
        <p:spPr bwMode="auto">
          <a:xfrm>
            <a:off x="6172200" y="5072063"/>
            <a:ext cx="114300" cy="250825"/>
          </a:xfrm>
          <a:custGeom>
            <a:avLst/>
            <a:gdLst>
              <a:gd name="T0" fmla="*/ 2147483646 w 82"/>
              <a:gd name="T1" fmla="*/ 0 h 181"/>
              <a:gd name="T2" fmla="*/ 2147483646 w 82"/>
              <a:gd name="T3" fmla="*/ 2147483646 h 181"/>
              <a:gd name="T4" fmla="*/ 2147483646 w 82"/>
              <a:gd name="T5" fmla="*/ 2147483646 h 181"/>
              <a:gd name="T6" fmla="*/ 2147483646 w 82"/>
              <a:gd name="T7" fmla="*/ 2147483646 h 181"/>
              <a:gd name="T8" fmla="*/ 2147483646 w 82"/>
              <a:gd name="T9" fmla="*/ 2147483646 h 181"/>
              <a:gd name="T10" fmla="*/ 2147483646 w 82"/>
              <a:gd name="T11" fmla="*/ 2147483646 h 181"/>
              <a:gd name="T12" fmla="*/ 0 w 82"/>
              <a:gd name="T13" fmla="*/ 2147483646 h 18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82"/>
              <a:gd name="T22" fmla="*/ 0 h 181"/>
              <a:gd name="T23" fmla="*/ 82 w 82"/>
              <a:gd name="T24" fmla="*/ 181 h 18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82" h="181">
                <a:moveTo>
                  <a:pt x="18" y="0"/>
                </a:moveTo>
                <a:cubicBezTo>
                  <a:pt x="33" y="8"/>
                  <a:pt x="45" y="15"/>
                  <a:pt x="55" y="31"/>
                </a:cubicBezTo>
                <a:cubicBezTo>
                  <a:pt x="65" y="46"/>
                  <a:pt x="68" y="64"/>
                  <a:pt x="68" y="83"/>
                </a:cubicBezTo>
                <a:cubicBezTo>
                  <a:pt x="68" y="102"/>
                  <a:pt x="64" y="122"/>
                  <a:pt x="65" y="142"/>
                </a:cubicBezTo>
                <a:cubicBezTo>
                  <a:pt x="66" y="156"/>
                  <a:pt x="73" y="170"/>
                  <a:pt x="82" y="181"/>
                </a:cubicBezTo>
                <a:cubicBezTo>
                  <a:pt x="56" y="174"/>
                  <a:pt x="57" y="131"/>
                  <a:pt x="39" y="116"/>
                </a:cubicBezTo>
                <a:cubicBezTo>
                  <a:pt x="20" y="101"/>
                  <a:pt x="1" y="83"/>
                  <a:pt x="0" y="57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2" name="Freeform 58">
            <a:extLst>
              <a:ext uri="{FF2B5EF4-FFF2-40B4-BE49-F238E27FC236}">
                <a16:creationId xmlns:a16="http://schemas.microsoft.com/office/drawing/2014/main" id="{7DE5256D-E27A-433D-B2BD-061CF54F5AFE}"/>
              </a:ext>
            </a:extLst>
          </p:cNvPr>
          <p:cNvSpPr>
            <a:spLocks/>
          </p:cNvSpPr>
          <p:nvPr/>
        </p:nvSpPr>
        <p:spPr bwMode="auto">
          <a:xfrm>
            <a:off x="5753100" y="4538663"/>
            <a:ext cx="523875" cy="365125"/>
          </a:xfrm>
          <a:custGeom>
            <a:avLst/>
            <a:gdLst>
              <a:gd name="T0" fmla="*/ 2147483646 w 377"/>
              <a:gd name="T1" fmla="*/ 2147483646 h 262"/>
              <a:gd name="T2" fmla="*/ 2147483646 w 377"/>
              <a:gd name="T3" fmla="*/ 2147483646 h 262"/>
              <a:gd name="T4" fmla="*/ 2147483646 w 377"/>
              <a:gd name="T5" fmla="*/ 2147483646 h 262"/>
              <a:gd name="T6" fmla="*/ 2147483646 w 377"/>
              <a:gd name="T7" fmla="*/ 2147483646 h 262"/>
              <a:gd name="T8" fmla="*/ 2147483646 w 377"/>
              <a:gd name="T9" fmla="*/ 2147483646 h 262"/>
              <a:gd name="T10" fmla="*/ 2147483646 w 377"/>
              <a:gd name="T11" fmla="*/ 2147483646 h 262"/>
              <a:gd name="T12" fmla="*/ 2147483646 w 377"/>
              <a:gd name="T13" fmla="*/ 2147483646 h 262"/>
              <a:gd name="T14" fmla="*/ 2147483646 w 377"/>
              <a:gd name="T15" fmla="*/ 2147483646 h 262"/>
              <a:gd name="T16" fmla="*/ 2147483646 w 377"/>
              <a:gd name="T17" fmla="*/ 2147483646 h 26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77"/>
              <a:gd name="T28" fmla="*/ 0 h 262"/>
              <a:gd name="T29" fmla="*/ 377 w 377"/>
              <a:gd name="T30" fmla="*/ 262 h 26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77" h="262">
                <a:moveTo>
                  <a:pt x="5" y="261"/>
                </a:moveTo>
                <a:cubicBezTo>
                  <a:pt x="5" y="261"/>
                  <a:pt x="0" y="164"/>
                  <a:pt x="17" y="128"/>
                </a:cubicBezTo>
                <a:cubicBezTo>
                  <a:pt x="34" y="93"/>
                  <a:pt x="73" y="53"/>
                  <a:pt x="91" y="39"/>
                </a:cubicBezTo>
                <a:cubicBezTo>
                  <a:pt x="109" y="25"/>
                  <a:pt x="124" y="7"/>
                  <a:pt x="145" y="13"/>
                </a:cubicBezTo>
                <a:cubicBezTo>
                  <a:pt x="166" y="18"/>
                  <a:pt x="171" y="16"/>
                  <a:pt x="171" y="16"/>
                </a:cubicBezTo>
                <a:cubicBezTo>
                  <a:pt x="171" y="16"/>
                  <a:pt x="198" y="0"/>
                  <a:pt x="219" y="6"/>
                </a:cubicBezTo>
                <a:cubicBezTo>
                  <a:pt x="240" y="13"/>
                  <a:pt x="297" y="30"/>
                  <a:pt x="311" y="40"/>
                </a:cubicBezTo>
                <a:cubicBezTo>
                  <a:pt x="325" y="50"/>
                  <a:pt x="365" y="87"/>
                  <a:pt x="370" y="139"/>
                </a:cubicBezTo>
                <a:cubicBezTo>
                  <a:pt x="375" y="192"/>
                  <a:pt x="377" y="235"/>
                  <a:pt x="363" y="262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3" name="Freeform 59">
            <a:extLst>
              <a:ext uri="{FF2B5EF4-FFF2-40B4-BE49-F238E27FC236}">
                <a16:creationId xmlns:a16="http://schemas.microsoft.com/office/drawing/2014/main" id="{2D0FF3D5-5698-401B-84D8-AC1F48F9CE4E}"/>
              </a:ext>
            </a:extLst>
          </p:cNvPr>
          <p:cNvSpPr>
            <a:spLocks/>
          </p:cNvSpPr>
          <p:nvPr/>
        </p:nvSpPr>
        <p:spPr bwMode="auto">
          <a:xfrm>
            <a:off x="6902450" y="4546600"/>
            <a:ext cx="523875" cy="795338"/>
          </a:xfrm>
          <a:custGeom>
            <a:avLst/>
            <a:gdLst>
              <a:gd name="T0" fmla="*/ 2147483646 w 377"/>
              <a:gd name="T1" fmla="*/ 2147483646 h 572"/>
              <a:gd name="T2" fmla="*/ 2147483646 w 377"/>
              <a:gd name="T3" fmla="*/ 2147483646 h 572"/>
              <a:gd name="T4" fmla="*/ 2147483646 w 377"/>
              <a:gd name="T5" fmla="*/ 2147483646 h 572"/>
              <a:gd name="T6" fmla="*/ 2147483646 w 377"/>
              <a:gd name="T7" fmla="*/ 2147483646 h 572"/>
              <a:gd name="T8" fmla="*/ 2147483646 w 377"/>
              <a:gd name="T9" fmla="*/ 2147483646 h 572"/>
              <a:gd name="T10" fmla="*/ 2147483646 w 377"/>
              <a:gd name="T11" fmla="*/ 2147483646 h 572"/>
              <a:gd name="T12" fmla="*/ 2147483646 w 377"/>
              <a:gd name="T13" fmla="*/ 2147483646 h 572"/>
              <a:gd name="T14" fmla="*/ 2147483646 w 377"/>
              <a:gd name="T15" fmla="*/ 2147483646 h 572"/>
              <a:gd name="T16" fmla="*/ 2147483646 w 377"/>
              <a:gd name="T17" fmla="*/ 2147483646 h 572"/>
              <a:gd name="T18" fmla="*/ 2147483646 w 377"/>
              <a:gd name="T19" fmla="*/ 2147483646 h 572"/>
              <a:gd name="T20" fmla="*/ 2147483646 w 377"/>
              <a:gd name="T21" fmla="*/ 2147483646 h 572"/>
              <a:gd name="T22" fmla="*/ 2147483646 w 377"/>
              <a:gd name="T23" fmla="*/ 2147483646 h 572"/>
              <a:gd name="T24" fmla="*/ 2147483646 w 377"/>
              <a:gd name="T25" fmla="*/ 2147483646 h 572"/>
              <a:gd name="T26" fmla="*/ 2147483646 w 377"/>
              <a:gd name="T27" fmla="*/ 2147483646 h 572"/>
              <a:gd name="T28" fmla="*/ 2147483646 w 377"/>
              <a:gd name="T29" fmla="*/ 2147483646 h 572"/>
              <a:gd name="T30" fmla="*/ 2147483646 w 377"/>
              <a:gd name="T31" fmla="*/ 2147483646 h 572"/>
              <a:gd name="T32" fmla="*/ 2147483646 w 377"/>
              <a:gd name="T33" fmla="*/ 2147483646 h 572"/>
              <a:gd name="T34" fmla="*/ 2147483646 w 377"/>
              <a:gd name="T35" fmla="*/ 2147483646 h 572"/>
              <a:gd name="T36" fmla="*/ 2147483646 w 377"/>
              <a:gd name="T37" fmla="*/ 2147483646 h 572"/>
              <a:gd name="T38" fmla="*/ 2147483646 w 377"/>
              <a:gd name="T39" fmla="*/ 2147483646 h 572"/>
              <a:gd name="T40" fmla="*/ 2147483646 w 377"/>
              <a:gd name="T41" fmla="*/ 2147483646 h 572"/>
              <a:gd name="T42" fmla="*/ 2147483646 w 377"/>
              <a:gd name="T43" fmla="*/ 2147483646 h 572"/>
              <a:gd name="T44" fmla="*/ 2147483646 w 377"/>
              <a:gd name="T45" fmla="*/ 2147483646 h 572"/>
              <a:gd name="T46" fmla="*/ 2147483646 w 377"/>
              <a:gd name="T47" fmla="*/ 2147483646 h 572"/>
              <a:gd name="T48" fmla="*/ 2147483646 w 377"/>
              <a:gd name="T49" fmla="*/ 2147483646 h 572"/>
              <a:gd name="T50" fmla="*/ 2147483646 w 377"/>
              <a:gd name="T51" fmla="*/ 2147483646 h 572"/>
              <a:gd name="T52" fmla="*/ 2147483646 w 377"/>
              <a:gd name="T53" fmla="*/ 2147483646 h 572"/>
              <a:gd name="T54" fmla="*/ 2147483646 w 377"/>
              <a:gd name="T55" fmla="*/ 2147483646 h 572"/>
              <a:gd name="T56" fmla="*/ 2147483646 w 377"/>
              <a:gd name="T57" fmla="*/ 2147483646 h 572"/>
              <a:gd name="T58" fmla="*/ 2147483646 w 377"/>
              <a:gd name="T59" fmla="*/ 2147483646 h 572"/>
              <a:gd name="T60" fmla="*/ 2147483646 w 377"/>
              <a:gd name="T61" fmla="*/ 2147483646 h 572"/>
              <a:gd name="T62" fmla="*/ 2147483646 w 377"/>
              <a:gd name="T63" fmla="*/ 2147483646 h 572"/>
              <a:gd name="T64" fmla="*/ 2147483646 w 377"/>
              <a:gd name="T65" fmla="*/ 2147483646 h 572"/>
              <a:gd name="T66" fmla="*/ 2147483646 w 377"/>
              <a:gd name="T67" fmla="*/ 2147483646 h 572"/>
              <a:gd name="T68" fmla="*/ 2147483646 w 377"/>
              <a:gd name="T69" fmla="*/ 2147483646 h 572"/>
              <a:gd name="T70" fmla="*/ 2147483646 w 377"/>
              <a:gd name="T71" fmla="*/ 2147483646 h 572"/>
              <a:gd name="T72" fmla="*/ 2147483646 w 377"/>
              <a:gd name="T73" fmla="*/ 2147483646 h 5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377"/>
              <a:gd name="T112" fmla="*/ 0 h 572"/>
              <a:gd name="T113" fmla="*/ 377 w 377"/>
              <a:gd name="T114" fmla="*/ 572 h 57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377" h="572">
                <a:moveTo>
                  <a:pt x="189" y="26"/>
                </a:moveTo>
                <a:cubicBezTo>
                  <a:pt x="181" y="20"/>
                  <a:pt x="170" y="18"/>
                  <a:pt x="160" y="14"/>
                </a:cubicBezTo>
                <a:cubicBezTo>
                  <a:pt x="148" y="8"/>
                  <a:pt x="136" y="0"/>
                  <a:pt x="121" y="2"/>
                </a:cubicBezTo>
                <a:cubicBezTo>
                  <a:pt x="131" y="6"/>
                  <a:pt x="148" y="14"/>
                  <a:pt x="155" y="26"/>
                </a:cubicBezTo>
                <a:cubicBezTo>
                  <a:pt x="141" y="20"/>
                  <a:pt x="128" y="14"/>
                  <a:pt x="112" y="13"/>
                </a:cubicBezTo>
                <a:cubicBezTo>
                  <a:pt x="90" y="11"/>
                  <a:pt x="69" y="17"/>
                  <a:pt x="47" y="21"/>
                </a:cubicBezTo>
                <a:cubicBezTo>
                  <a:pt x="60" y="21"/>
                  <a:pt x="71" y="25"/>
                  <a:pt x="84" y="27"/>
                </a:cubicBezTo>
                <a:cubicBezTo>
                  <a:pt x="95" y="29"/>
                  <a:pt x="111" y="29"/>
                  <a:pt x="119" y="39"/>
                </a:cubicBezTo>
                <a:cubicBezTo>
                  <a:pt x="101" y="30"/>
                  <a:pt x="70" y="38"/>
                  <a:pt x="54" y="47"/>
                </a:cubicBezTo>
                <a:cubicBezTo>
                  <a:pt x="63" y="47"/>
                  <a:pt x="88" y="43"/>
                  <a:pt x="94" y="49"/>
                </a:cubicBezTo>
                <a:cubicBezTo>
                  <a:pt x="103" y="58"/>
                  <a:pt x="86" y="59"/>
                  <a:pt x="79" y="62"/>
                </a:cubicBezTo>
                <a:cubicBezTo>
                  <a:pt x="44" y="76"/>
                  <a:pt x="29" y="105"/>
                  <a:pt x="15" y="139"/>
                </a:cubicBezTo>
                <a:cubicBezTo>
                  <a:pt x="2" y="169"/>
                  <a:pt x="0" y="202"/>
                  <a:pt x="4" y="234"/>
                </a:cubicBezTo>
                <a:cubicBezTo>
                  <a:pt x="5" y="246"/>
                  <a:pt x="9" y="260"/>
                  <a:pt x="6" y="272"/>
                </a:cubicBezTo>
                <a:cubicBezTo>
                  <a:pt x="5" y="279"/>
                  <a:pt x="1" y="284"/>
                  <a:pt x="1" y="291"/>
                </a:cubicBezTo>
                <a:cubicBezTo>
                  <a:pt x="1" y="307"/>
                  <a:pt x="12" y="333"/>
                  <a:pt x="26" y="341"/>
                </a:cubicBezTo>
                <a:cubicBezTo>
                  <a:pt x="35" y="346"/>
                  <a:pt x="43" y="346"/>
                  <a:pt x="49" y="354"/>
                </a:cubicBezTo>
                <a:cubicBezTo>
                  <a:pt x="55" y="365"/>
                  <a:pt x="51" y="377"/>
                  <a:pt x="53" y="388"/>
                </a:cubicBezTo>
                <a:cubicBezTo>
                  <a:pt x="59" y="415"/>
                  <a:pt x="79" y="433"/>
                  <a:pt x="80" y="461"/>
                </a:cubicBezTo>
                <a:cubicBezTo>
                  <a:pt x="80" y="479"/>
                  <a:pt x="81" y="497"/>
                  <a:pt x="76" y="514"/>
                </a:cubicBezTo>
                <a:cubicBezTo>
                  <a:pt x="73" y="526"/>
                  <a:pt x="67" y="539"/>
                  <a:pt x="64" y="551"/>
                </a:cubicBezTo>
                <a:cubicBezTo>
                  <a:pt x="77" y="533"/>
                  <a:pt x="120" y="550"/>
                  <a:pt x="137" y="555"/>
                </a:cubicBezTo>
                <a:cubicBezTo>
                  <a:pt x="169" y="566"/>
                  <a:pt x="205" y="572"/>
                  <a:pt x="238" y="563"/>
                </a:cubicBezTo>
                <a:cubicBezTo>
                  <a:pt x="248" y="560"/>
                  <a:pt x="263" y="559"/>
                  <a:pt x="265" y="550"/>
                </a:cubicBezTo>
                <a:cubicBezTo>
                  <a:pt x="266" y="547"/>
                  <a:pt x="263" y="537"/>
                  <a:pt x="262" y="533"/>
                </a:cubicBezTo>
                <a:cubicBezTo>
                  <a:pt x="262" y="523"/>
                  <a:pt x="261" y="513"/>
                  <a:pt x="261" y="503"/>
                </a:cubicBezTo>
                <a:cubicBezTo>
                  <a:pt x="262" y="483"/>
                  <a:pt x="266" y="470"/>
                  <a:pt x="277" y="453"/>
                </a:cubicBezTo>
                <a:cubicBezTo>
                  <a:pt x="286" y="441"/>
                  <a:pt x="298" y="430"/>
                  <a:pt x="304" y="417"/>
                </a:cubicBezTo>
                <a:cubicBezTo>
                  <a:pt x="312" y="400"/>
                  <a:pt x="313" y="380"/>
                  <a:pt x="324" y="365"/>
                </a:cubicBezTo>
                <a:cubicBezTo>
                  <a:pt x="330" y="356"/>
                  <a:pt x="341" y="352"/>
                  <a:pt x="345" y="343"/>
                </a:cubicBezTo>
                <a:cubicBezTo>
                  <a:pt x="349" y="334"/>
                  <a:pt x="348" y="322"/>
                  <a:pt x="348" y="312"/>
                </a:cubicBezTo>
                <a:cubicBezTo>
                  <a:pt x="346" y="288"/>
                  <a:pt x="347" y="271"/>
                  <a:pt x="354" y="247"/>
                </a:cubicBezTo>
                <a:cubicBezTo>
                  <a:pt x="361" y="225"/>
                  <a:pt x="365" y="201"/>
                  <a:pt x="369" y="177"/>
                </a:cubicBezTo>
                <a:cubicBezTo>
                  <a:pt x="377" y="129"/>
                  <a:pt x="364" y="71"/>
                  <a:pt x="322" y="43"/>
                </a:cubicBezTo>
                <a:cubicBezTo>
                  <a:pt x="296" y="26"/>
                  <a:pt x="273" y="30"/>
                  <a:pt x="244" y="30"/>
                </a:cubicBezTo>
                <a:cubicBezTo>
                  <a:pt x="234" y="29"/>
                  <a:pt x="235" y="24"/>
                  <a:pt x="227" y="21"/>
                </a:cubicBezTo>
                <a:cubicBezTo>
                  <a:pt x="217" y="17"/>
                  <a:pt x="203" y="27"/>
                  <a:pt x="193" y="26"/>
                </a:cubicBezTo>
              </a:path>
            </a:pathLst>
          </a:custGeom>
          <a:solidFill>
            <a:srgbClr val="E8EE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4" name="Freeform 60">
            <a:extLst>
              <a:ext uri="{FF2B5EF4-FFF2-40B4-BE49-F238E27FC236}">
                <a16:creationId xmlns:a16="http://schemas.microsoft.com/office/drawing/2014/main" id="{E65EAA5E-0E53-4835-98A6-D4E09400D402}"/>
              </a:ext>
            </a:extLst>
          </p:cNvPr>
          <p:cNvSpPr>
            <a:spLocks/>
          </p:cNvSpPr>
          <p:nvPr/>
        </p:nvSpPr>
        <p:spPr bwMode="auto">
          <a:xfrm>
            <a:off x="6877050" y="4545013"/>
            <a:ext cx="558800" cy="790575"/>
          </a:xfrm>
          <a:custGeom>
            <a:avLst/>
            <a:gdLst>
              <a:gd name="T0" fmla="*/ 2147483646 w 402"/>
              <a:gd name="T1" fmla="*/ 2147483646 h 569"/>
              <a:gd name="T2" fmla="*/ 2147483646 w 402"/>
              <a:gd name="T3" fmla="*/ 2147483646 h 569"/>
              <a:gd name="T4" fmla="*/ 2147483646 w 402"/>
              <a:gd name="T5" fmla="*/ 2147483646 h 569"/>
              <a:gd name="T6" fmla="*/ 2147483646 w 402"/>
              <a:gd name="T7" fmla="*/ 2147483646 h 569"/>
              <a:gd name="T8" fmla="*/ 2147483646 w 402"/>
              <a:gd name="T9" fmla="*/ 2147483646 h 569"/>
              <a:gd name="T10" fmla="*/ 2147483646 w 402"/>
              <a:gd name="T11" fmla="*/ 2147483646 h 569"/>
              <a:gd name="T12" fmla="*/ 2147483646 w 402"/>
              <a:gd name="T13" fmla="*/ 2147483646 h 569"/>
              <a:gd name="T14" fmla="*/ 2147483646 w 402"/>
              <a:gd name="T15" fmla="*/ 2147483646 h 569"/>
              <a:gd name="T16" fmla="*/ 2147483646 w 402"/>
              <a:gd name="T17" fmla="*/ 2147483646 h 569"/>
              <a:gd name="T18" fmla="*/ 2147483646 w 402"/>
              <a:gd name="T19" fmla="*/ 2147483646 h 569"/>
              <a:gd name="T20" fmla="*/ 2147483646 w 402"/>
              <a:gd name="T21" fmla="*/ 2147483646 h 569"/>
              <a:gd name="T22" fmla="*/ 2147483646 w 402"/>
              <a:gd name="T23" fmla="*/ 2147483646 h 569"/>
              <a:gd name="T24" fmla="*/ 2147483646 w 402"/>
              <a:gd name="T25" fmla="*/ 2147483646 h 569"/>
              <a:gd name="T26" fmla="*/ 2147483646 w 402"/>
              <a:gd name="T27" fmla="*/ 2147483646 h 569"/>
              <a:gd name="T28" fmla="*/ 2147483646 w 402"/>
              <a:gd name="T29" fmla="*/ 2147483646 h 569"/>
              <a:gd name="T30" fmla="*/ 2147483646 w 402"/>
              <a:gd name="T31" fmla="*/ 2147483646 h 569"/>
              <a:gd name="T32" fmla="*/ 2147483646 w 402"/>
              <a:gd name="T33" fmla="*/ 2147483646 h 569"/>
              <a:gd name="T34" fmla="*/ 2147483646 w 402"/>
              <a:gd name="T35" fmla="*/ 2147483646 h 569"/>
              <a:gd name="T36" fmla="*/ 2147483646 w 402"/>
              <a:gd name="T37" fmla="*/ 2147483646 h 569"/>
              <a:gd name="T38" fmla="*/ 2147483646 w 402"/>
              <a:gd name="T39" fmla="*/ 2147483646 h 569"/>
              <a:gd name="T40" fmla="*/ 2147483646 w 402"/>
              <a:gd name="T41" fmla="*/ 2147483646 h 569"/>
              <a:gd name="T42" fmla="*/ 2147483646 w 402"/>
              <a:gd name="T43" fmla="*/ 2147483646 h 569"/>
              <a:gd name="T44" fmla="*/ 2147483646 w 402"/>
              <a:gd name="T45" fmla="*/ 2147483646 h 569"/>
              <a:gd name="T46" fmla="*/ 2147483646 w 402"/>
              <a:gd name="T47" fmla="*/ 2147483646 h 569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402"/>
              <a:gd name="T73" fmla="*/ 0 h 569"/>
              <a:gd name="T74" fmla="*/ 402 w 402"/>
              <a:gd name="T75" fmla="*/ 569 h 569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402" h="569">
                <a:moveTo>
                  <a:pt x="62" y="564"/>
                </a:moveTo>
                <a:cubicBezTo>
                  <a:pt x="86" y="537"/>
                  <a:pt x="87" y="430"/>
                  <a:pt x="80" y="419"/>
                </a:cubicBezTo>
                <a:cubicBezTo>
                  <a:pt x="73" y="408"/>
                  <a:pt x="60" y="378"/>
                  <a:pt x="57" y="369"/>
                </a:cubicBezTo>
                <a:cubicBezTo>
                  <a:pt x="54" y="360"/>
                  <a:pt x="56" y="362"/>
                  <a:pt x="38" y="356"/>
                </a:cubicBezTo>
                <a:cubicBezTo>
                  <a:pt x="20" y="350"/>
                  <a:pt x="22" y="321"/>
                  <a:pt x="11" y="289"/>
                </a:cubicBezTo>
                <a:cubicBezTo>
                  <a:pt x="0" y="256"/>
                  <a:pt x="25" y="261"/>
                  <a:pt x="25" y="261"/>
                </a:cubicBezTo>
                <a:cubicBezTo>
                  <a:pt x="25" y="261"/>
                  <a:pt x="20" y="209"/>
                  <a:pt x="22" y="175"/>
                </a:cubicBezTo>
                <a:cubicBezTo>
                  <a:pt x="24" y="141"/>
                  <a:pt x="42" y="56"/>
                  <a:pt x="113" y="38"/>
                </a:cubicBezTo>
                <a:cubicBezTo>
                  <a:pt x="113" y="38"/>
                  <a:pt x="99" y="30"/>
                  <a:pt x="89" y="34"/>
                </a:cubicBezTo>
                <a:cubicBezTo>
                  <a:pt x="89" y="34"/>
                  <a:pt x="116" y="19"/>
                  <a:pt x="133" y="22"/>
                </a:cubicBezTo>
                <a:cubicBezTo>
                  <a:pt x="133" y="22"/>
                  <a:pt x="125" y="15"/>
                  <a:pt x="119" y="15"/>
                </a:cubicBezTo>
                <a:cubicBezTo>
                  <a:pt x="119" y="15"/>
                  <a:pt x="141" y="10"/>
                  <a:pt x="153" y="13"/>
                </a:cubicBezTo>
                <a:cubicBezTo>
                  <a:pt x="153" y="13"/>
                  <a:pt x="149" y="3"/>
                  <a:pt x="144" y="3"/>
                </a:cubicBezTo>
                <a:cubicBezTo>
                  <a:pt x="144" y="3"/>
                  <a:pt x="187" y="0"/>
                  <a:pt x="208" y="16"/>
                </a:cubicBezTo>
                <a:cubicBezTo>
                  <a:pt x="208" y="16"/>
                  <a:pt x="238" y="3"/>
                  <a:pt x="245" y="13"/>
                </a:cubicBezTo>
                <a:cubicBezTo>
                  <a:pt x="252" y="23"/>
                  <a:pt x="253" y="22"/>
                  <a:pt x="263" y="21"/>
                </a:cubicBezTo>
                <a:cubicBezTo>
                  <a:pt x="273" y="20"/>
                  <a:pt x="360" y="40"/>
                  <a:pt x="381" y="114"/>
                </a:cubicBezTo>
                <a:cubicBezTo>
                  <a:pt x="402" y="187"/>
                  <a:pt x="395" y="222"/>
                  <a:pt x="362" y="293"/>
                </a:cubicBezTo>
                <a:cubicBezTo>
                  <a:pt x="362" y="293"/>
                  <a:pt x="377" y="292"/>
                  <a:pt x="381" y="300"/>
                </a:cubicBezTo>
                <a:cubicBezTo>
                  <a:pt x="385" y="308"/>
                  <a:pt x="370" y="347"/>
                  <a:pt x="362" y="358"/>
                </a:cubicBezTo>
                <a:cubicBezTo>
                  <a:pt x="354" y="369"/>
                  <a:pt x="344" y="394"/>
                  <a:pt x="339" y="395"/>
                </a:cubicBezTo>
                <a:cubicBezTo>
                  <a:pt x="334" y="396"/>
                  <a:pt x="330" y="393"/>
                  <a:pt x="330" y="393"/>
                </a:cubicBezTo>
                <a:cubicBezTo>
                  <a:pt x="330" y="393"/>
                  <a:pt x="320" y="442"/>
                  <a:pt x="293" y="469"/>
                </a:cubicBezTo>
                <a:cubicBezTo>
                  <a:pt x="293" y="469"/>
                  <a:pt x="284" y="548"/>
                  <a:pt x="300" y="569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235" name="Freeform 61">
            <a:extLst>
              <a:ext uri="{FF2B5EF4-FFF2-40B4-BE49-F238E27FC236}">
                <a16:creationId xmlns:a16="http://schemas.microsoft.com/office/drawing/2014/main" id="{45E98625-A1F6-4B46-96F2-8AE657E2EDF7}"/>
              </a:ext>
            </a:extLst>
          </p:cNvPr>
          <p:cNvSpPr>
            <a:spLocks/>
          </p:cNvSpPr>
          <p:nvPr/>
        </p:nvSpPr>
        <p:spPr bwMode="auto">
          <a:xfrm>
            <a:off x="6911975" y="4670425"/>
            <a:ext cx="508000" cy="282575"/>
          </a:xfrm>
          <a:custGeom>
            <a:avLst/>
            <a:gdLst>
              <a:gd name="T0" fmla="*/ 0 w 366"/>
              <a:gd name="T1" fmla="*/ 2147483646 h 203"/>
              <a:gd name="T2" fmla="*/ 2147483646 w 366"/>
              <a:gd name="T3" fmla="*/ 2147483646 h 203"/>
              <a:gd name="T4" fmla="*/ 2147483646 w 366"/>
              <a:gd name="T5" fmla="*/ 2147483646 h 203"/>
              <a:gd name="T6" fmla="*/ 2147483646 w 366"/>
              <a:gd name="T7" fmla="*/ 2147483646 h 203"/>
              <a:gd name="T8" fmla="*/ 2147483646 w 366"/>
              <a:gd name="T9" fmla="*/ 2147483646 h 203"/>
              <a:gd name="T10" fmla="*/ 2147483646 w 366"/>
              <a:gd name="T11" fmla="*/ 2147483646 h 203"/>
              <a:gd name="T12" fmla="*/ 2147483646 w 366"/>
              <a:gd name="T13" fmla="*/ 0 h 203"/>
              <a:gd name="T14" fmla="*/ 2147483646 w 366"/>
              <a:gd name="T15" fmla="*/ 2147483646 h 203"/>
              <a:gd name="T16" fmla="*/ 2147483646 w 366"/>
              <a:gd name="T17" fmla="*/ 2147483646 h 203"/>
              <a:gd name="T18" fmla="*/ 2147483646 w 366"/>
              <a:gd name="T19" fmla="*/ 2147483646 h 203"/>
              <a:gd name="T20" fmla="*/ 2147483646 w 366"/>
              <a:gd name="T21" fmla="*/ 2147483646 h 203"/>
              <a:gd name="T22" fmla="*/ 2147483646 w 366"/>
              <a:gd name="T23" fmla="*/ 2147483646 h 203"/>
              <a:gd name="T24" fmla="*/ 2147483646 w 366"/>
              <a:gd name="T25" fmla="*/ 2147483646 h 203"/>
              <a:gd name="T26" fmla="*/ 2147483646 w 366"/>
              <a:gd name="T27" fmla="*/ 2147483646 h 203"/>
              <a:gd name="T28" fmla="*/ 2147483646 w 366"/>
              <a:gd name="T29" fmla="*/ 2147483646 h 203"/>
              <a:gd name="T30" fmla="*/ 2147483646 w 366"/>
              <a:gd name="T31" fmla="*/ 2147483646 h 20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66"/>
              <a:gd name="T49" fmla="*/ 0 h 203"/>
              <a:gd name="T50" fmla="*/ 366 w 366"/>
              <a:gd name="T51" fmla="*/ 203 h 20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66" h="203">
                <a:moveTo>
                  <a:pt x="0" y="171"/>
                </a:moveTo>
                <a:cubicBezTo>
                  <a:pt x="0" y="171"/>
                  <a:pt x="13" y="174"/>
                  <a:pt x="19" y="156"/>
                </a:cubicBezTo>
                <a:cubicBezTo>
                  <a:pt x="25" y="138"/>
                  <a:pt x="31" y="103"/>
                  <a:pt x="43" y="90"/>
                </a:cubicBezTo>
                <a:cubicBezTo>
                  <a:pt x="55" y="77"/>
                  <a:pt x="78" y="54"/>
                  <a:pt x="85" y="45"/>
                </a:cubicBezTo>
                <a:cubicBezTo>
                  <a:pt x="92" y="36"/>
                  <a:pt x="73" y="77"/>
                  <a:pt x="76" y="87"/>
                </a:cubicBezTo>
                <a:cubicBezTo>
                  <a:pt x="76" y="87"/>
                  <a:pt x="85" y="64"/>
                  <a:pt x="102" y="55"/>
                </a:cubicBezTo>
                <a:cubicBezTo>
                  <a:pt x="119" y="46"/>
                  <a:pt x="152" y="27"/>
                  <a:pt x="153" y="0"/>
                </a:cubicBezTo>
                <a:cubicBezTo>
                  <a:pt x="153" y="0"/>
                  <a:pt x="159" y="19"/>
                  <a:pt x="181" y="28"/>
                </a:cubicBezTo>
                <a:cubicBezTo>
                  <a:pt x="203" y="37"/>
                  <a:pt x="214" y="71"/>
                  <a:pt x="201" y="86"/>
                </a:cubicBezTo>
                <a:cubicBezTo>
                  <a:pt x="201" y="86"/>
                  <a:pt x="215" y="72"/>
                  <a:pt x="215" y="60"/>
                </a:cubicBezTo>
                <a:cubicBezTo>
                  <a:pt x="215" y="60"/>
                  <a:pt x="231" y="79"/>
                  <a:pt x="227" y="95"/>
                </a:cubicBezTo>
                <a:cubicBezTo>
                  <a:pt x="227" y="95"/>
                  <a:pt x="241" y="60"/>
                  <a:pt x="238" y="39"/>
                </a:cubicBezTo>
                <a:cubicBezTo>
                  <a:pt x="238" y="39"/>
                  <a:pt x="252" y="52"/>
                  <a:pt x="252" y="67"/>
                </a:cubicBezTo>
                <a:cubicBezTo>
                  <a:pt x="261" y="45"/>
                  <a:pt x="261" y="45"/>
                  <a:pt x="261" y="45"/>
                </a:cubicBezTo>
                <a:cubicBezTo>
                  <a:pt x="261" y="45"/>
                  <a:pt x="300" y="60"/>
                  <a:pt x="314" y="70"/>
                </a:cubicBezTo>
                <a:cubicBezTo>
                  <a:pt x="327" y="80"/>
                  <a:pt x="366" y="132"/>
                  <a:pt x="337" y="203"/>
                </a:cubicBezTo>
              </a:path>
            </a:pathLst>
          </a:custGeom>
          <a:noFill/>
          <a:ln w="3" cap="rnd">
            <a:solidFill>
              <a:srgbClr val="1A171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>
            <a:extLst>
              <a:ext uri="{FF2B5EF4-FFF2-40B4-BE49-F238E27FC236}">
                <a16:creationId xmlns:a16="http://schemas.microsoft.com/office/drawing/2014/main" id="{6A276168-09FC-4E18-8DBE-3631EBCE4F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Time (1)</a:t>
            </a:r>
          </a:p>
        </p:txBody>
      </p:sp>
      <p:grpSp>
        <p:nvGrpSpPr>
          <p:cNvPr id="51202" name="Group 53">
            <a:extLst>
              <a:ext uri="{FF2B5EF4-FFF2-40B4-BE49-F238E27FC236}">
                <a16:creationId xmlns:a16="http://schemas.microsoft.com/office/drawing/2014/main" id="{5E8B5EAD-028D-46B0-97EC-33260B6ABD2C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1752600"/>
            <a:ext cx="4081463" cy="3795713"/>
            <a:chOff x="1501" y="964"/>
            <a:chExt cx="2571" cy="2391"/>
          </a:xfrm>
        </p:grpSpPr>
        <p:sp>
          <p:nvSpPr>
            <p:cNvPr id="51424" name="Oval 54">
              <a:extLst>
                <a:ext uri="{FF2B5EF4-FFF2-40B4-BE49-F238E27FC236}">
                  <a16:creationId xmlns:a16="http://schemas.microsoft.com/office/drawing/2014/main" id="{3DABAD2A-30EC-45B3-9A00-D881B28536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964"/>
              <a:ext cx="2385" cy="2390"/>
            </a:xfrm>
            <a:prstGeom prst="ellipse">
              <a:avLst/>
            </a:prstGeom>
            <a:solidFill>
              <a:srgbClr val="E5E4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5" name="Freeform 55">
              <a:extLst>
                <a:ext uri="{FF2B5EF4-FFF2-40B4-BE49-F238E27FC236}">
                  <a16:creationId xmlns:a16="http://schemas.microsoft.com/office/drawing/2014/main" id="{75633B15-2260-407C-AB82-2615E498B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965"/>
              <a:ext cx="1232" cy="2390"/>
            </a:xfrm>
            <a:custGeom>
              <a:avLst/>
              <a:gdLst>
                <a:gd name="T0" fmla="*/ 171 w 837"/>
                <a:gd name="T1" fmla="*/ 2601 h 1620"/>
                <a:gd name="T2" fmla="*/ 2669 w 837"/>
                <a:gd name="T3" fmla="*/ 0 h 1620"/>
                <a:gd name="T4" fmla="*/ 2583 w 837"/>
                <a:gd name="T5" fmla="*/ 0 h 1620"/>
                <a:gd name="T6" fmla="*/ 0 w 837"/>
                <a:gd name="T7" fmla="*/ 2601 h 1620"/>
                <a:gd name="T8" fmla="*/ 2583 w 837"/>
                <a:gd name="T9" fmla="*/ 5202 h 1620"/>
                <a:gd name="T10" fmla="*/ 2669 w 837"/>
                <a:gd name="T11" fmla="*/ 5200 h 1620"/>
                <a:gd name="T12" fmla="*/ 171 w 837"/>
                <a:gd name="T13" fmla="*/ 2601 h 16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7" h="1620">
                  <a:moveTo>
                    <a:pt x="54" y="810"/>
                  </a:moveTo>
                  <a:cubicBezTo>
                    <a:pt x="54" y="371"/>
                    <a:pt x="403" y="15"/>
                    <a:pt x="837" y="0"/>
                  </a:cubicBezTo>
                  <a:cubicBezTo>
                    <a:pt x="828" y="0"/>
                    <a:pt x="819" y="0"/>
                    <a:pt x="810" y="0"/>
                  </a:cubicBezTo>
                  <a:cubicBezTo>
                    <a:pt x="363" y="0"/>
                    <a:pt x="0" y="362"/>
                    <a:pt x="0" y="810"/>
                  </a:cubicBezTo>
                  <a:cubicBezTo>
                    <a:pt x="0" y="1257"/>
                    <a:pt x="363" y="1620"/>
                    <a:pt x="810" y="1620"/>
                  </a:cubicBezTo>
                  <a:cubicBezTo>
                    <a:pt x="819" y="1620"/>
                    <a:pt x="828" y="1620"/>
                    <a:pt x="837" y="1619"/>
                  </a:cubicBezTo>
                  <a:cubicBezTo>
                    <a:pt x="403" y="1605"/>
                    <a:pt x="54" y="1248"/>
                    <a:pt x="54" y="810"/>
                  </a:cubicBezTo>
                  <a:close/>
                </a:path>
              </a:pathLst>
            </a:custGeom>
            <a:solidFill>
              <a:srgbClr val="F7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6" name="Oval 56">
              <a:extLst>
                <a:ext uri="{FF2B5EF4-FFF2-40B4-BE49-F238E27FC236}">
                  <a16:creationId xmlns:a16="http://schemas.microsoft.com/office/drawing/2014/main" id="{842B1D46-E126-4471-9CDC-2AF7C0C36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1114"/>
              <a:ext cx="2083" cy="20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7" name="Freeform 57">
              <a:extLst>
                <a:ext uri="{FF2B5EF4-FFF2-40B4-BE49-F238E27FC236}">
                  <a16:creationId xmlns:a16="http://schemas.microsoft.com/office/drawing/2014/main" id="{9525D7EE-57C4-475F-930A-7F787291F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114"/>
              <a:ext cx="1585" cy="2015"/>
            </a:xfrm>
            <a:custGeom>
              <a:avLst/>
              <a:gdLst>
                <a:gd name="T0" fmla="*/ 346 w 1077"/>
                <a:gd name="T1" fmla="*/ 2446 h 1366"/>
                <a:gd name="T2" fmla="*/ 2603 w 1077"/>
                <a:gd name="T3" fmla="*/ 176 h 1366"/>
                <a:gd name="T4" fmla="*/ 3433 w 1077"/>
                <a:gd name="T5" fmla="*/ 333 h 1366"/>
                <a:gd name="T6" fmla="*/ 2256 w 1077"/>
                <a:gd name="T7" fmla="*/ 0 h 1366"/>
                <a:gd name="T8" fmla="*/ 0 w 1077"/>
                <a:gd name="T9" fmla="*/ 2272 h 1366"/>
                <a:gd name="T10" fmla="*/ 1428 w 1077"/>
                <a:gd name="T11" fmla="*/ 4384 h 1366"/>
                <a:gd name="T12" fmla="*/ 346 w 1077"/>
                <a:gd name="T13" fmla="*/ 2446 h 13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7" h="1366">
                  <a:moveTo>
                    <a:pt x="109" y="762"/>
                  </a:moveTo>
                  <a:cubicBezTo>
                    <a:pt x="109" y="372"/>
                    <a:pt x="426" y="55"/>
                    <a:pt x="817" y="55"/>
                  </a:cubicBezTo>
                  <a:cubicBezTo>
                    <a:pt x="909" y="55"/>
                    <a:pt x="997" y="72"/>
                    <a:pt x="1077" y="104"/>
                  </a:cubicBezTo>
                  <a:cubicBezTo>
                    <a:pt x="970" y="38"/>
                    <a:pt x="843" y="0"/>
                    <a:pt x="708" y="0"/>
                  </a:cubicBezTo>
                  <a:cubicBezTo>
                    <a:pt x="317" y="0"/>
                    <a:pt x="0" y="317"/>
                    <a:pt x="0" y="708"/>
                  </a:cubicBezTo>
                  <a:cubicBezTo>
                    <a:pt x="0" y="1007"/>
                    <a:pt x="186" y="1262"/>
                    <a:pt x="448" y="1366"/>
                  </a:cubicBezTo>
                  <a:cubicBezTo>
                    <a:pt x="245" y="1242"/>
                    <a:pt x="109" y="1018"/>
                    <a:pt x="109" y="762"/>
                  </a:cubicBezTo>
                  <a:close/>
                </a:path>
              </a:pathLst>
            </a:custGeom>
            <a:solidFill>
              <a:srgbClr val="EF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8" name="Freeform 58">
              <a:extLst>
                <a:ext uri="{FF2B5EF4-FFF2-40B4-BE49-F238E27FC236}">
                  <a16:creationId xmlns:a16="http://schemas.microsoft.com/office/drawing/2014/main" id="{FDB69157-0741-41F4-8B42-714EB4401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1114"/>
              <a:ext cx="1425" cy="2015"/>
            </a:xfrm>
            <a:custGeom>
              <a:avLst/>
              <a:gdLst>
                <a:gd name="T0" fmla="*/ 115 w 968"/>
                <a:gd name="T1" fmla="*/ 2316 h 1366"/>
                <a:gd name="T2" fmla="*/ 2373 w 968"/>
                <a:gd name="T3" fmla="*/ 41 h 1366"/>
                <a:gd name="T4" fmla="*/ 3088 w 968"/>
                <a:gd name="T5" fmla="*/ 161 h 1366"/>
                <a:gd name="T6" fmla="*/ 2258 w 968"/>
                <a:gd name="T7" fmla="*/ 0 h 1366"/>
                <a:gd name="T8" fmla="*/ 0 w 968"/>
                <a:gd name="T9" fmla="*/ 2272 h 1366"/>
                <a:gd name="T10" fmla="*/ 1431 w 968"/>
                <a:gd name="T11" fmla="*/ 4384 h 1366"/>
                <a:gd name="T12" fmla="*/ 1381 w 968"/>
                <a:gd name="T13" fmla="*/ 4356 h 1366"/>
                <a:gd name="T14" fmla="*/ 115 w 968"/>
                <a:gd name="T15" fmla="*/ 2316 h 13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8" h="1366">
                  <a:moveTo>
                    <a:pt x="36" y="721"/>
                  </a:moveTo>
                  <a:cubicBezTo>
                    <a:pt x="36" y="330"/>
                    <a:pt x="353" y="13"/>
                    <a:pt x="744" y="13"/>
                  </a:cubicBezTo>
                  <a:cubicBezTo>
                    <a:pt x="822" y="13"/>
                    <a:pt x="897" y="26"/>
                    <a:pt x="968" y="50"/>
                  </a:cubicBezTo>
                  <a:cubicBezTo>
                    <a:pt x="887" y="18"/>
                    <a:pt x="800" y="0"/>
                    <a:pt x="708" y="0"/>
                  </a:cubicBezTo>
                  <a:cubicBezTo>
                    <a:pt x="317" y="0"/>
                    <a:pt x="0" y="317"/>
                    <a:pt x="0" y="708"/>
                  </a:cubicBezTo>
                  <a:cubicBezTo>
                    <a:pt x="0" y="1007"/>
                    <a:pt x="186" y="1262"/>
                    <a:pt x="448" y="1366"/>
                  </a:cubicBezTo>
                  <a:cubicBezTo>
                    <a:pt x="443" y="1363"/>
                    <a:pt x="438" y="1360"/>
                    <a:pt x="433" y="1357"/>
                  </a:cubicBezTo>
                  <a:cubicBezTo>
                    <a:pt x="198" y="1242"/>
                    <a:pt x="36" y="1000"/>
                    <a:pt x="36" y="721"/>
                  </a:cubicBezTo>
                  <a:close/>
                </a:path>
              </a:pathLst>
            </a:custGeom>
            <a:solidFill>
              <a:srgbClr val="D4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29" name="Oval 59">
              <a:extLst>
                <a:ext uri="{FF2B5EF4-FFF2-40B4-BE49-F238E27FC236}">
                  <a16:creationId xmlns:a16="http://schemas.microsoft.com/office/drawing/2014/main" id="{411E52D1-C839-4C50-9F03-8B173951A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7" y="964"/>
              <a:ext cx="2385" cy="2390"/>
            </a:xfrm>
            <a:prstGeom prst="ellipse">
              <a:avLst/>
            </a:prstGeom>
            <a:noFill/>
            <a:ln w="174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0" name="Oval 60">
              <a:extLst>
                <a:ext uri="{FF2B5EF4-FFF2-40B4-BE49-F238E27FC236}">
                  <a16:creationId xmlns:a16="http://schemas.microsoft.com/office/drawing/2014/main" id="{35A553F1-D474-47C2-99A6-CB7214BC1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1114"/>
              <a:ext cx="2083" cy="2088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1" name="Freeform 61">
              <a:extLst>
                <a:ext uri="{FF2B5EF4-FFF2-40B4-BE49-F238E27FC236}">
                  <a16:creationId xmlns:a16="http://schemas.microsoft.com/office/drawing/2014/main" id="{CC45F691-9FF2-4D40-BAC0-74394C20B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6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  <a:gd name="T4" fmla="*/ 0 w 2"/>
                <a:gd name="T5" fmla="*/ 3 h 3"/>
                <a:gd name="T6" fmla="*/ 2 w 2"/>
                <a:gd name="T7" fmla="*/ 1 h 3"/>
                <a:gd name="T8" fmla="*/ 0 w 2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2" name="Freeform 62">
              <a:extLst>
                <a:ext uri="{FF2B5EF4-FFF2-40B4-BE49-F238E27FC236}">
                  <a16:creationId xmlns:a16="http://schemas.microsoft.com/office/drawing/2014/main" id="{E6E81701-0F6D-423C-AB9B-D97ADC824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6"/>
              <a:ext cx="2" cy="1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  <a:gd name="T6" fmla="*/ 2 w 2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lnTo>
                    <a:pt x="0" y="0"/>
                  </a:lnTo>
                  <a:lnTo>
                    <a:pt x="2" y="1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3" name="Freeform 63">
              <a:extLst>
                <a:ext uri="{FF2B5EF4-FFF2-40B4-BE49-F238E27FC236}">
                  <a16:creationId xmlns:a16="http://schemas.microsoft.com/office/drawing/2014/main" id="{8A057E15-3340-4BB5-B0D7-8F88AA84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57"/>
              <a:ext cx="1" cy="2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2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4" name="Freeform 64">
              <a:extLst>
                <a:ext uri="{FF2B5EF4-FFF2-40B4-BE49-F238E27FC236}">
                  <a16:creationId xmlns:a16="http://schemas.microsoft.com/office/drawing/2014/main" id="{C7776986-F2F9-48D0-B0E6-9889BDCB9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57"/>
              <a:ext cx="6" cy="3"/>
            </a:xfrm>
            <a:custGeom>
              <a:avLst/>
              <a:gdLst>
                <a:gd name="T0" fmla="*/ 0 w 6"/>
                <a:gd name="T1" fmla="*/ 2 h 3"/>
                <a:gd name="T2" fmla="*/ 1 w 6"/>
                <a:gd name="T3" fmla="*/ 3 h 3"/>
                <a:gd name="T4" fmla="*/ 6 w 6"/>
                <a:gd name="T5" fmla="*/ 3 h 3"/>
                <a:gd name="T6" fmla="*/ 1 w 6"/>
                <a:gd name="T7" fmla="*/ 0 h 3"/>
                <a:gd name="T8" fmla="*/ 0 w 6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">
                  <a:moveTo>
                    <a:pt x="0" y="2"/>
                  </a:moveTo>
                  <a:lnTo>
                    <a:pt x="1" y="3"/>
                  </a:lnTo>
                  <a:lnTo>
                    <a:pt x="6" y="3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5" name="Freeform 65">
              <a:extLst>
                <a:ext uri="{FF2B5EF4-FFF2-40B4-BE49-F238E27FC236}">
                  <a16:creationId xmlns:a16="http://schemas.microsoft.com/office/drawing/2014/main" id="{CC111B7C-4FE8-4198-B5BF-87CB9E1BD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9"/>
              <a:ext cx="3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2 w 3"/>
                <a:gd name="T5" fmla="*/ 0 h 1"/>
                <a:gd name="T6" fmla="*/ 0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6" name="Freeform 66">
              <a:extLst>
                <a:ext uri="{FF2B5EF4-FFF2-40B4-BE49-F238E27FC236}">
                  <a16:creationId xmlns:a16="http://schemas.microsoft.com/office/drawing/2014/main" id="{9C1053AB-039F-4E1F-BEC4-F62102FA0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57"/>
              <a:ext cx="2" cy="3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0 w 2"/>
                <a:gd name="T7" fmla="*/ 3 h 3"/>
                <a:gd name="T8" fmla="*/ 2 w 2"/>
                <a:gd name="T9" fmla="*/ 2 h 3"/>
                <a:gd name="T10" fmla="*/ 2 w 2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2" y="2"/>
                  </a:lnTo>
                  <a:lnTo>
                    <a:pt x="2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7" name="Rectangle 67">
              <a:extLst>
                <a:ext uri="{FF2B5EF4-FFF2-40B4-BE49-F238E27FC236}">
                  <a16:creationId xmlns:a16="http://schemas.microsoft.com/office/drawing/2014/main" id="{A9B36AE7-7892-48C8-97B9-DD2D5CAD6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160"/>
              <a:ext cx="1" cy="2"/>
            </a:xfrm>
            <a:prstGeom prst="rect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8" name="Freeform 68">
              <a:extLst>
                <a:ext uri="{FF2B5EF4-FFF2-40B4-BE49-F238E27FC236}">
                  <a16:creationId xmlns:a16="http://schemas.microsoft.com/office/drawing/2014/main" id="{DC23B670-2C39-489D-B457-2876713EF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2160"/>
              <a:ext cx="1032" cy="505"/>
            </a:xfrm>
            <a:custGeom>
              <a:avLst/>
              <a:gdLst>
                <a:gd name="T0" fmla="*/ 1952 w 701"/>
                <a:gd name="T1" fmla="*/ 1102 h 342"/>
                <a:gd name="T2" fmla="*/ 2236 w 701"/>
                <a:gd name="T3" fmla="*/ 0 h 342"/>
                <a:gd name="T4" fmla="*/ 0 w 701"/>
                <a:gd name="T5" fmla="*/ 0 h 342"/>
                <a:gd name="T6" fmla="*/ 1952 w 701"/>
                <a:gd name="T7" fmla="*/ 1102 h 3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1" h="342">
                  <a:moveTo>
                    <a:pt x="612" y="342"/>
                  </a:moveTo>
                  <a:cubicBezTo>
                    <a:pt x="669" y="241"/>
                    <a:pt x="701" y="124"/>
                    <a:pt x="70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12" y="342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9" name="Freeform 69">
              <a:extLst>
                <a:ext uri="{FF2B5EF4-FFF2-40B4-BE49-F238E27FC236}">
                  <a16:creationId xmlns:a16="http://schemas.microsoft.com/office/drawing/2014/main" id="{536674BD-4432-4658-BB99-A84C7DA21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157"/>
              <a:ext cx="1" cy="1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0" name="Freeform 70">
              <a:extLst>
                <a:ext uri="{FF2B5EF4-FFF2-40B4-BE49-F238E27FC236}">
                  <a16:creationId xmlns:a16="http://schemas.microsoft.com/office/drawing/2014/main" id="{9E8665D0-9812-41FD-8FCE-28FCBEDC1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159"/>
              <a:ext cx="3" cy="1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1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1" name="Rectangle 71">
              <a:extLst>
                <a:ext uri="{FF2B5EF4-FFF2-40B4-BE49-F238E27FC236}">
                  <a16:creationId xmlns:a16="http://schemas.microsoft.com/office/drawing/2014/main" id="{0EC111AC-3D67-4072-83CD-D326F3F64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156"/>
              <a:ext cx="1" cy="1"/>
            </a:xfrm>
            <a:prstGeom prst="rect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2" name="Freeform 72">
              <a:extLst>
                <a:ext uri="{FF2B5EF4-FFF2-40B4-BE49-F238E27FC236}">
                  <a16:creationId xmlns:a16="http://schemas.microsoft.com/office/drawing/2014/main" id="{6D3F71B4-B411-48D7-A0B0-626675FB1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2160"/>
              <a:ext cx="906" cy="885"/>
            </a:xfrm>
            <a:custGeom>
              <a:avLst/>
              <a:gdLst>
                <a:gd name="T0" fmla="*/ 1967 w 615"/>
                <a:gd name="T1" fmla="*/ 1096 h 600"/>
                <a:gd name="T2" fmla="*/ 9 w 615"/>
                <a:gd name="T3" fmla="*/ 0 h 600"/>
                <a:gd name="T4" fmla="*/ 0 w 615"/>
                <a:gd name="T5" fmla="*/ 0 h 600"/>
                <a:gd name="T6" fmla="*/ 1176 w 615"/>
                <a:gd name="T7" fmla="*/ 1925 h 600"/>
                <a:gd name="T8" fmla="*/ 1967 w 615"/>
                <a:gd name="T9" fmla="*/ 1096 h 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5" h="600">
                  <a:moveTo>
                    <a:pt x="615" y="34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68" y="600"/>
                    <a:pt x="368" y="600"/>
                    <a:pt x="368" y="600"/>
                  </a:cubicBezTo>
                  <a:cubicBezTo>
                    <a:pt x="471" y="537"/>
                    <a:pt x="556" y="448"/>
                    <a:pt x="615" y="342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3" name="Freeform 73">
              <a:extLst>
                <a:ext uri="{FF2B5EF4-FFF2-40B4-BE49-F238E27FC236}">
                  <a16:creationId xmlns:a16="http://schemas.microsoft.com/office/drawing/2014/main" id="{0FE98818-F2AC-4905-8E9B-62E8FD73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1650"/>
              <a:ext cx="1037" cy="510"/>
            </a:xfrm>
            <a:custGeom>
              <a:avLst/>
              <a:gdLst>
                <a:gd name="T0" fmla="*/ 2243 w 705"/>
                <a:gd name="T1" fmla="*/ 1105 h 346"/>
                <a:gd name="T2" fmla="*/ 2243 w 705"/>
                <a:gd name="T3" fmla="*/ 1100 h 346"/>
                <a:gd name="T4" fmla="*/ 290 w 705"/>
                <a:gd name="T5" fmla="*/ 0 h 346"/>
                <a:gd name="T6" fmla="*/ 0 w 705"/>
                <a:gd name="T7" fmla="*/ 1105 h 346"/>
                <a:gd name="T8" fmla="*/ 0 w 705"/>
                <a:gd name="T9" fmla="*/ 1108 h 346"/>
                <a:gd name="T10" fmla="*/ 2237 w 705"/>
                <a:gd name="T11" fmla="*/ 1108 h 346"/>
                <a:gd name="T12" fmla="*/ 2243 w 705"/>
                <a:gd name="T13" fmla="*/ 1105 h 3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5" h="346">
                  <a:moveTo>
                    <a:pt x="705" y="345"/>
                  </a:moveTo>
                  <a:cubicBezTo>
                    <a:pt x="705" y="343"/>
                    <a:pt x="705" y="343"/>
                    <a:pt x="705" y="343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33" y="102"/>
                    <a:pt x="0" y="220"/>
                    <a:pt x="0" y="345"/>
                  </a:cubicBezTo>
                  <a:cubicBezTo>
                    <a:pt x="0" y="345"/>
                    <a:pt x="0" y="346"/>
                    <a:pt x="0" y="346"/>
                  </a:cubicBezTo>
                  <a:cubicBezTo>
                    <a:pt x="703" y="346"/>
                    <a:pt x="703" y="346"/>
                    <a:pt x="703" y="346"/>
                  </a:cubicBezTo>
                  <a:lnTo>
                    <a:pt x="705" y="345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4" name="Freeform 74">
              <a:extLst>
                <a:ext uri="{FF2B5EF4-FFF2-40B4-BE49-F238E27FC236}">
                  <a16:creationId xmlns:a16="http://schemas.microsoft.com/office/drawing/2014/main" id="{C0475FD9-1786-401E-9C7A-BA54CC29F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5" y="2160"/>
              <a:ext cx="901" cy="890"/>
            </a:xfrm>
            <a:custGeom>
              <a:avLst/>
              <a:gdLst>
                <a:gd name="T0" fmla="*/ 1952 w 612"/>
                <a:gd name="T1" fmla="*/ 0 h 603"/>
                <a:gd name="T2" fmla="*/ 1946 w 612"/>
                <a:gd name="T3" fmla="*/ 0 h 603"/>
                <a:gd name="T4" fmla="*/ 0 w 612"/>
                <a:gd name="T5" fmla="*/ 1120 h 603"/>
                <a:gd name="T6" fmla="*/ 791 w 612"/>
                <a:gd name="T7" fmla="*/ 1939 h 603"/>
                <a:gd name="T8" fmla="*/ 1952 w 612"/>
                <a:gd name="T9" fmla="*/ 1 h 603"/>
                <a:gd name="T10" fmla="*/ 1952 w 612"/>
                <a:gd name="T11" fmla="*/ 0 h 6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2" h="603">
                  <a:moveTo>
                    <a:pt x="612" y="0"/>
                  </a:moveTo>
                  <a:cubicBezTo>
                    <a:pt x="610" y="0"/>
                    <a:pt x="610" y="0"/>
                    <a:pt x="610" y="0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9" y="453"/>
                    <a:pt x="145" y="541"/>
                    <a:pt x="248" y="603"/>
                  </a:cubicBezTo>
                  <a:cubicBezTo>
                    <a:pt x="612" y="1"/>
                    <a:pt x="612" y="1"/>
                    <a:pt x="612" y="1"/>
                  </a:cubicBezTo>
                  <a:lnTo>
                    <a:pt x="612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5" name="Freeform 75">
              <a:extLst>
                <a:ext uri="{FF2B5EF4-FFF2-40B4-BE49-F238E27FC236}">
                  <a16:creationId xmlns:a16="http://schemas.microsoft.com/office/drawing/2014/main" id="{AE05EBE5-E22C-4BFE-A80A-D85D33E96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2160"/>
              <a:ext cx="1034" cy="514"/>
            </a:xfrm>
            <a:custGeom>
              <a:avLst/>
              <a:gdLst>
                <a:gd name="T0" fmla="*/ 0 w 703"/>
                <a:gd name="T1" fmla="*/ 0 h 348"/>
                <a:gd name="T2" fmla="*/ 297 w 703"/>
                <a:gd name="T3" fmla="*/ 1121 h 348"/>
                <a:gd name="T4" fmla="*/ 2237 w 703"/>
                <a:gd name="T5" fmla="*/ 0 h 348"/>
                <a:gd name="T6" fmla="*/ 0 w 703"/>
                <a:gd name="T7" fmla="*/ 0 h 3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3" h="348">
                  <a:moveTo>
                    <a:pt x="0" y="0"/>
                  </a:moveTo>
                  <a:cubicBezTo>
                    <a:pt x="1" y="126"/>
                    <a:pt x="34" y="245"/>
                    <a:pt x="93" y="348"/>
                  </a:cubicBezTo>
                  <a:cubicBezTo>
                    <a:pt x="703" y="0"/>
                    <a:pt x="703" y="0"/>
                    <a:pt x="703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6" name="Freeform 76">
              <a:extLst>
                <a:ext uri="{FF2B5EF4-FFF2-40B4-BE49-F238E27FC236}">
                  <a16:creationId xmlns:a16="http://schemas.microsoft.com/office/drawing/2014/main" id="{0DC7CC78-2E45-44A6-9419-56C751FB6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162"/>
              <a:ext cx="535" cy="1037"/>
            </a:xfrm>
            <a:custGeom>
              <a:avLst/>
              <a:gdLst>
                <a:gd name="T0" fmla="*/ 0 w 364"/>
                <a:gd name="T1" fmla="*/ 1932 h 703"/>
                <a:gd name="T2" fmla="*/ 1155 w 364"/>
                <a:gd name="T3" fmla="*/ 2257 h 703"/>
                <a:gd name="T4" fmla="*/ 1155 w 364"/>
                <a:gd name="T5" fmla="*/ 0 h 703"/>
                <a:gd name="T6" fmla="*/ 0 w 364"/>
                <a:gd name="T7" fmla="*/ 1932 h 7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4" h="703">
                  <a:moveTo>
                    <a:pt x="0" y="602"/>
                  </a:moveTo>
                  <a:cubicBezTo>
                    <a:pt x="106" y="666"/>
                    <a:pt x="231" y="703"/>
                    <a:pt x="364" y="703"/>
                  </a:cubicBezTo>
                  <a:cubicBezTo>
                    <a:pt x="364" y="0"/>
                    <a:pt x="364" y="0"/>
                    <a:pt x="364" y="0"/>
                  </a:cubicBezTo>
                  <a:lnTo>
                    <a:pt x="0" y="602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7" name="Freeform 77">
              <a:extLst>
                <a:ext uri="{FF2B5EF4-FFF2-40B4-BE49-F238E27FC236}">
                  <a16:creationId xmlns:a16="http://schemas.microsoft.com/office/drawing/2014/main" id="{9F4056A2-6770-4E4E-816C-C4BCC4AAE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2160"/>
              <a:ext cx="545" cy="1039"/>
            </a:xfrm>
            <a:custGeom>
              <a:avLst/>
              <a:gdLst>
                <a:gd name="T0" fmla="*/ 0 w 370"/>
                <a:gd name="T1" fmla="*/ 0 h 704"/>
                <a:gd name="T2" fmla="*/ 0 w 370"/>
                <a:gd name="T3" fmla="*/ 1 h 704"/>
                <a:gd name="T4" fmla="*/ 0 w 370"/>
                <a:gd name="T5" fmla="*/ 2262 h 704"/>
                <a:gd name="T6" fmla="*/ 1 w 370"/>
                <a:gd name="T7" fmla="*/ 2262 h 704"/>
                <a:gd name="T8" fmla="*/ 1183 w 370"/>
                <a:gd name="T9" fmla="*/ 1930 h 704"/>
                <a:gd name="T10" fmla="*/ 6 w 370"/>
                <a:gd name="T11" fmla="*/ 0 h 704"/>
                <a:gd name="T12" fmla="*/ 0 w 370"/>
                <a:gd name="T13" fmla="*/ 0 h 7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0" h="704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0" y="704"/>
                    <a:pt x="1" y="704"/>
                    <a:pt x="1" y="704"/>
                  </a:cubicBezTo>
                  <a:cubicBezTo>
                    <a:pt x="136" y="704"/>
                    <a:pt x="263" y="666"/>
                    <a:pt x="370" y="60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8" name="Freeform 78">
              <a:extLst>
                <a:ext uri="{FF2B5EF4-FFF2-40B4-BE49-F238E27FC236}">
                  <a16:creationId xmlns:a16="http://schemas.microsoft.com/office/drawing/2014/main" id="{10FE6267-D88C-4437-822D-D4D021555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643"/>
              <a:ext cx="1037" cy="517"/>
            </a:xfrm>
            <a:custGeom>
              <a:avLst/>
              <a:gdLst>
                <a:gd name="T0" fmla="*/ 0 w 704"/>
                <a:gd name="T1" fmla="*/ 1115 h 351"/>
                <a:gd name="T2" fmla="*/ 9 w 704"/>
                <a:gd name="T3" fmla="*/ 1122 h 351"/>
                <a:gd name="T4" fmla="*/ 2251 w 704"/>
                <a:gd name="T5" fmla="*/ 1122 h 351"/>
                <a:gd name="T6" fmla="*/ 2251 w 704"/>
                <a:gd name="T7" fmla="*/ 1119 h 351"/>
                <a:gd name="T8" fmla="*/ 1955 w 704"/>
                <a:gd name="T9" fmla="*/ 0 h 351"/>
                <a:gd name="T10" fmla="*/ 0 w 704"/>
                <a:gd name="T11" fmla="*/ 1115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4" h="351">
                  <a:moveTo>
                    <a:pt x="0" y="349"/>
                  </a:moveTo>
                  <a:cubicBezTo>
                    <a:pt x="3" y="351"/>
                    <a:pt x="3" y="351"/>
                    <a:pt x="3" y="351"/>
                  </a:cubicBezTo>
                  <a:cubicBezTo>
                    <a:pt x="704" y="351"/>
                    <a:pt x="704" y="351"/>
                    <a:pt x="704" y="351"/>
                  </a:cubicBezTo>
                  <a:cubicBezTo>
                    <a:pt x="704" y="351"/>
                    <a:pt x="704" y="350"/>
                    <a:pt x="704" y="350"/>
                  </a:cubicBezTo>
                  <a:cubicBezTo>
                    <a:pt x="704" y="223"/>
                    <a:pt x="671" y="103"/>
                    <a:pt x="612" y="0"/>
                  </a:cubicBezTo>
                  <a:cubicBezTo>
                    <a:pt x="0" y="349"/>
                    <a:pt x="0" y="349"/>
                    <a:pt x="0" y="34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9" name="Freeform 79">
              <a:extLst>
                <a:ext uri="{FF2B5EF4-FFF2-40B4-BE49-F238E27FC236}">
                  <a16:creationId xmlns:a16="http://schemas.microsoft.com/office/drawing/2014/main" id="{A0B9796F-F8E6-4AC2-81A4-EE6B314C4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272"/>
              <a:ext cx="904" cy="884"/>
            </a:xfrm>
            <a:custGeom>
              <a:avLst/>
              <a:gdLst>
                <a:gd name="T0" fmla="*/ 1960 w 614"/>
                <a:gd name="T1" fmla="*/ 1926 h 599"/>
                <a:gd name="T2" fmla="*/ 785 w 614"/>
                <a:gd name="T3" fmla="*/ 0 h 599"/>
                <a:gd name="T4" fmla="*/ 0 w 614"/>
                <a:gd name="T5" fmla="*/ 823 h 599"/>
                <a:gd name="T6" fmla="*/ 1960 w 614"/>
                <a:gd name="T7" fmla="*/ 1926 h 5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4" h="599">
                  <a:moveTo>
                    <a:pt x="614" y="599"/>
                  </a:moveTo>
                  <a:cubicBezTo>
                    <a:pt x="246" y="0"/>
                    <a:pt x="246" y="0"/>
                    <a:pt x="246" y="0"/>
                  </a:cubicBezTo>
                  <a:cubicBezTo>
                    <a:pt x="143" y="63"/>
                    <a:pt x="59" y="151"/>
                    <a:pt x="0" y="256"/>
                  </a:cubicBezTo>
                  <a:cubicBezTo>
                    <a:pt x="614" y="599"/>
                    <a:pt x="614" y="599"/>
                    <a:pt x="614" y="599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0" name="Freeform 80">
              <a:extLst>
                <a:ext uri="{FF2B5EF4-FFF2-40B4-BE49-F238E27FC236}">
                  <a16:creationId xmlns:a16="http://schemas.microsoft.com/office/drawing/2014/main" id="{511D6C16-46A6-4234-885A-44776C9FE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6" y="1117"/>
              <a:ext cx="539" cy="1040"/>
            </a:xfrm>
            <a:custGeom>
              <a:avLst/>
              <a:gdLst>
                <a:gd name="T0" fmla="*/ 0 w 366"/>
                <a:gd name="T1" fmla="*/ 2261 h 705"/>
                <a:gd name="T2" fmla="*/ 1 w 366"/>
                <a:gd name="T3" fmla="*/ 2263 h 705"/>
                <a:gd name="T4" fmla="*/ 6 w 366"/>
                <a:gd name="T5" fmla="*/ 2263 h 705"/>
                <a:gd name="T6" fmla="*/ 1169 w 366"/>
                <a:gd name="T7" fmla="*/ 326 h 705"/>
                <a:gd name="T8" fmla="*/ 1 w 366"/>
                <a:gd name="T9" fmla="*/ 0 h 705"/>
                <a:gd name="T10" fmla="*/ 0 w 366"/>
                <a:gd name="T11" fmla="*/ 0 h 705"/>
                <a:gd name="T12" fmla="*/ 0 w 366"/>
                <a:gd name="T13" fmla="*/ 2261 h 7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6" h="705">
                  <a:moveTo>
                    <a:pt x="0" y="704"/>
                  </a:moveTo>
                  <a:cubicBezTo>
                    <a:pt x="1" y="705"/>
                    <a:pt x="1" y="705"/>
                    <a:pt x="1" y="705"/>
                  </a:cubicBezTo>
                  <a:cubicBezTo>
                    <a:pt x="2" y="705"/>
                    <a:pt x="2" y="705"/>
                    <a:pt x="2" y="705"/>
                  </a:cubicBezTo>
                  <a:cubicBezTo>
                    <a:pt x="366" y="102"/>
                    <a:pt x="366" y="102"/>
                    <a:pt x="366" y="102"/>
                  </a:cubicBezTo>
                  <a:cubicBezTo>
                    <a:pt x="259" y="38"/>
                    <a:pt x="134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704"/>
                    <a:pt x="0" y="704"/>
                    <a:pt x="0" y="704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1" name="Freeform 81">
              <a:extLst>
                <a:ext uri="{FF2B5EF4-FFF2-40B4-BE49-F238E27FC236}">
                  <a16:creationId xmlns:a16="http://schemas.microsoft.com/office/drawing/2014/main" id="{E0CCB902-E53E-40CD-B066-3CB73C49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1268"/>
              <a:ext cx="901" cy="889"/>
            </a:xfrm>
            <a:custGeom>
              <a:avLst/>
              <a:gdLst>
                <a:gd name="T0" fmla="*/ 1952 w 612"/>
                <a:gd name="T1" fmla="*/ 812 h 603"/>
                <a:gd name="T2" fmla="*/ 1162 w 612"/>
                <a:gd name="T3" fmla="*/ 0 h 603"/>
                <a:gd name="T4" fmla="*/ 0 w 612"/>
                <a:gd name="T5" fmla="*/ 1933 h 603"/>
                <a:gd name="T6" fmla="*/ 1952 w 612"/>
                <a:gd name="T7" fmla="*/ 812 h 6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2" h="603">
                  <a:moveTo>
                    <a:pt x="612" y="254"/>
                  </a:moveTo>
                  <a:cubicBezTo>
                    <a:pt x="552" y="150"/>
                    <a:pt x="466" y="62"/>
                    <a:pt x="364" y="0"/>
                  </a:cubicBezTo>
                  <a:cubicBezTo>
                    <a:pt x="0" y="603"/>
                    <a:pt x="0" y="603"/>
                    <a:pt x="0" y="603"/>
                  </a:cubicBezTo>
                  <a:lnTo>
                    <a:pt x="612" y="254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2" name="Freeform 82">
              <a:extLst>
                <a:ext uri="{FF2B5EF4-FFF2-40B4-BE49-F238E27FC236}">
                  <a16:creationId xmlns:a16="http://schemas.microsoft.com/office/drawing/2014/main" id="{27C68B24-9684-4084-8CC4-BDF0AF78C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117"/>
              <a:ext cx="541" cy="1039"/>
            </a:xfrm>
            <a:custGeom>
              <a:avLst/>
              <a:gdLst>
                <a:gd name="T0" fmla="*/ 1169 w 368"/>
                <a:gd name="T1" fmla="*/ 0 h 704"/>
                <a:gd name="T2" fmla="*/ 0 w 368"/>
                <a:gd name="T3" fmla="*/ 338 h 704"/>
                <a:gd name="T4" fmla="*/ 1169 w 368"/>
                <a:gd name="T5" fmla="*/ 2262 h 704"/>
                <a:gd name="T6" fmla="*/ 1169 w 368"/>
                <a:gd name="T7" fmla="*/ 0 h 7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8" h="704">
                  <a:moveTo>
                    <a:pt x="368" y="0"/>
                  </a:moveTo>
                  <a:cubicBezTo>
                    <a:pt x="233" y="1"/>
                    <a:pt x="107" y="39"/>
                    <a:pt x="0" y="105"/>
                  </a:cubicBezTo>
                  <a:cubicBezTo>
                    <a:pt x="368" y="704"/>
                    <a:pt x="368" y="704"/>
                    <a:pt x="368" y="704"/>
                  </a:cubicBezTo>
                  <a:lnTo>
                    <a:pt x="368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3" name="Oval 83">
              <a:extLst>
                <a:ext uri="{FF2B5EF4-FFF2-40B4-BE49-F238E27FC236}">
                  <a16:creationId xmlns:a16="http://schemas.microsoft.com/office/drawing/2014/main" id="{A3AD2F28-8B94-4108-AB20-9B65FAE67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2" y="1252"/>
              <a:ext cx="1811" cy="18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4" name="Oval 84">
              <a:extLst>
                <a:ext uri="{FF2B5EF4-FFF2-40B4-BE49-F238E27FC236}">
                  <a16:creationId xmlns:a16="http://schemas.microsoft.com/office/drawing/2014/main" id="{9A1052C5-7EE4-4E07-A2F8-A9566052E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2" y="2061"/>
              <a:ext cx="194" cy="19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5" name="Oval 85">
              <a:extLst>
                <a:ext uri="{FF2B5EF4-FFF2-40B4-BE49-F238E27FC236}">
                  <a16:creationId xmlns:a16="http://schemas.microsoft.com/office/drawing/2014/main" id="{8F76C83A-449B-4440-9E1D-319AB663C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7" y="2088"/>
              <a:ext cx="121" cy="122"/>
            </a:xfrm>
            <a:prstGeom prst="ellipse">
              <a:avLst/>
            </a:prstGeom>
            <a:solidFill>
              <a:srgbClr val="3B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6" name="Oval 86">
              <a:extLst>
                <a:ext uri="{FF2B5EF4-FFF2-40B4-BE49-F238E27FC236}">
                  <a16:creationId xmlns:a16="http://schemas.microsoft.com/office/drawing/2014/main" id="{125B40CF-3987-47BB-8F63-7CCC20003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072"/>
              <a:ext cx="40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7" name="Oval 87">
              <a:extLst>
                <a:ext uri="{FF2B5EF4-FFF2-40B4-BE49-F238E27FC236}">
                  <a16:creationId xmlns:a16="http://schemas.microsoft.com/office/drawing/2014/main" id="{116AF37C-9160-4B87-BE2D-AEFA932DC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3" y="2106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8" name="Rectangle 88">
              <a:extLst>
                <a:ext uri="{FF2B5EF4-FFF2-40B4-BE49-F238E27FC236}">
                  <a16:creationId xmlns:a16="http://schemas.microsoft.com/office/drawing/2014/main" id="{C4100297-7F54-4290-B3FE-B51EFA400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4" y="1235"/>
              <a:ext cx="21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12</a:t>
              </a:r>
              <a:endParaRPr lang="fr-FR" altLang="fr-FR"/>
            </a:p>
          </p:txBody>
        </p:sp>
        <p:sp>
          <p:nvSpPr>
            <p:cNvPr id="51459" name="Rectangle 89">
              <a:extLst>
                <a:ext uri="{FF2B5EF4-FFF2-40B4-BE49-F238E27FC236}">
                  <a16:creationId xmlns:a16="http://schemas.microsoft.com/office/drawing/2014/main" id="{A9BDFC55-DCA0-440E-BA15-3AF39AD21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339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1</a:t>
              </a:r>
              <a:endParaRPr lang="fr-FR" altLang="fr-FR"/>
            </a:p>
          </p:txBody>
        </p:sp>
        <p:sp>
          <p:nvSpPr>
            <p:cNvPr id="51460" name="Rectangle 90">
              <a:extLst>
                <a:ext uri="{FF2B5EF4-FFF2-40B4-BE49-F238E27FC236}">
                  <a16:creationId xmlns:a16="http://schemas.microsoft.com/office/drawing/2014/main" id="{BCB99771-28AB-4130-A0F7-9B15BED70E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7" y="1614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2</a:t>
              </a:r>
              <a:endParaRPr lang="fr-FR" altLang="fr-FR"/>
            </a:p>
          </p:txBody>
        </p:sp>
        <p:sp>
          <p:nvSpPr>
            <p:cNvPr id="51461" name="Rectangle 91">
              <a:extLst>
                <a:ext uri="{FF2B5EF4-FFF2-40B4-BE49-F238E27FC236}">
                  <a16:creationId xmlns:a16="http://schemas.microsoft.com/office/drawing/2014/main" id="{949F7985-2B54-47F8-BC6A-84F7DAEA0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2037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3</a:t>
              </a:r>
              <a:endParaRPr lang="fr-FR" altLang="fr-FR"/>
            </a:p>
          </p:txBody>
        </p:sp>
        <p:sp>
          <p:nvSpPr>
            <p:cNvPr id="51462" name="Rectangle 92">
              <a:extLst>
                <a:ext uri="{FF2B5EF4-FFF2-40B4-BE49-F238E27FC236}">
                  <a16:creationId xmlns:a16="http://schemas.microsoft.com/office/drawing/2014/main" id="{E755441E-10EC-428A-A730-B86979762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" y="2415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4</a:t>
              </a:r>
              <a:endParaRPr lang="fr-FR" altLang="fr-FR"/>
            </a:p>
          </p:txBody>
        </p:sp>
        <p:sp>
          <p:nvSpPr>
            <p:cNvPr id="51463" name="Rectangle 93">
              <a:extLst>
                <a:ext uri="{FF2B5EF4-FFF2-40B4-BE49-F238E27FC236}">
                  <a16:creationId xmlns:a16="http://schemas.microsoft.com/office/drawing/2014/main" id="{F9686178-0BB0-4869-A1E8-4001257D6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3" y="2706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5</a:t>
              </a:r>
              <a:endParaRPr lang="fr-FR" altLang="fr-FR"/>
            </a:p>
          </p:txBody>
        </p:sp>
        <p:sp>
          <p:nvSpPr>
            <p:cNvPr id="51464" name="Rectangle 94">
              <a:extLst>
                <a:ext uri="{FF2B5EF4-FFF2-40B4-BE49-F238E27FC236}">
                  <a16:creationId xmlns:a16="http://schemas.microsoft.com/office/drawing/2014/main" id="{695B4FBB-1D9A-44B8-8999-A760E48A7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2819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6</a:t>
              </a:r>
              <a:endParaRPr lang="fr-FR" altLang="fr-FR"/>
            </a:p>
          </p:txBody>
        </p:sp>
        <p:sp>
          <p:nvSpPr>
            <p:cNvPr id="51465" name="Rectangle 95">
              <a:extLst>
                <a:ext uri="{FF2B5EF4-FFF2-40B4-BE49-F238E27FC236}">
                  <a16:creationId xmlns:a16="http://schemas.microsoft.com/office/drawing/2014/main" id="{7174387C-D71B-429B-B128-63C3A18FF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3" y="2722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7</a:t>
              </a:r>
              <a:endParaRPr lang="fr-FR" altLang="fr-FR"/>
            </a:p>
          </p:txBody>
        </p:sp>
        <p:sp>
          <p:nvSpPr>
            <p:cNvPr id="51466" name="Rectangle 96">
              <a:extLst>
                <a:ext uri="{FF2B5EF4-FFF2-40B4-BE49-F238E27FC236}">
                  <a16:creationId xmlns:a16="http://schemas.microsoft.com/office/drawing/2014/main" id="{A0CE7125-114A-4203-8EFE-88487BFC6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2" y="2470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8</a:t>
              </a:r>
              <a:endParaRPr lang="fr-FR" altLang="fr-FR"/>
            </a:p>
          </p:txBody>
        </p:sp>
        <p:sp>
          <p:nvSpPr>
            <p:cNvPr id="51467" name="Rectangle 97">
              <a:extLst>
                <a:ext uri="{FF2B5EF4-FFF2-40B4-BE49-F238E27FC236}">
                  <a16:creationId xmlns:a16="http://schemas.microsoft.com/office/drawing/2014/main" id="{2DCD5BDB-3C48-4284-86D3-6E8B2A2D9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2" y="2034"/>
              <a:ext cx="109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9</a:t>
              </a:r>
              <a:endParaRPr lang="fr-FR" altLang="fr-FR"/>
            </a:p>
          </p:txBody>
        </p:sp>
        <p:sp>
          <p:nvSpPr>
            <p:cNvPr id="51468" name="Rectangle 98">
              <a:extLst>
                <a:ext uri="{FF2B5EF4-FFF2-40B4-BE49-F238E27FC236}">
                  <a16:creationId xmlns:a16="http://schemas.microsoft.com/office/drawing/2014/main" id="{5A1AB5AF-7964-463F-8D84-5B48E296D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1640"/>
              <a:ext cx="218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10</a:t>
              </a:r>
              <a:endParaRPr lang="fr-FR" altLang="fr-FR"/>
            </a:p>
          </p:txBody>
        </p:sp>
        <p:sp>
          <p:nvSpPr>
            <p:cNvPr id="51469" name="Rectangle 99">
              <a:extLst>
                <a:ext uri="{FF2B5EF4-FFF2-40B4-BE49-F238E27FC236}">
                  <a16:creationId xmlns:a16="http://schemas.microsoft.com/office/drawing/2014/main" id="{5420686D-CF6F-488C-995C-F52FD403A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0" y="1346"/>
              <a:ext cx="210" cy="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fr-FR" altLang="fr-FR" sz="2700">
                  <a:solidFill>
                    <a:srgbClr val="000000"/>
                  </a:solidFill>
                  <a:latin typeface="Myriad Roman"/>
                </a:rPr>
                <a:t>11</a:t>
              </a:r>
              <a:endParaRPr lang="fr-FR" altLang="fr-FR"/>
            </a:p>
          </p:txBody>
        </p:sp>
        <p:sp>
          <p:nvSpPr>
            <p:cNvPr id="51470" name="Freeform 100">
              <a:extLst>
                <a:ext uri="{FF2B5EF4-FFF2-40B4-BE49-F238E27FC236}">
                  <a16:creationId xmlns:a16="http://schemas.microsoft.com/office/drawing/2014/main" id="{210B4061-6FE1-4D22-94C3-08F69E80B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1516"/>
              <a:ext cx="410" cy="1239"/>
            </a:xfrm>
            <a:custGeom>
              <a:avLst/>
              <a:gdLst>
                <a:gd name="T0" fmla="*/ 892 w 278"/>
                <a:gd name="T1" fmla="*/ 0 h 840"/>
                <a:gd name="T2" fmla="*/ 792 w 278"/>
                <a:gd name="T3" fmla="*/ 2696 h 840"/>
                <a:gd name="T4" fmla="*/ 892 w 278"/>
                <a:gd name="T5" fmla="*/ 0 h 8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8" h="840">
                  <a:moveTo>
                    <a:pt x="278" y="0"/>
                  </a:moveTo>
                  <a:cubicBezTo>
                    <a:pt x="278" y="0"/>
                    <a:pt x="0" y="386"/>
                    <a:pt x="247" y="840"/>
                  </a:cubicBezTo>
                  <a:cubicBezTo>
                    <a:pt x="247" y="840"/>
                    <a:pt x="34" y="436"/>
                    <a:pt x="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203" name="Freeform 101">
            <a:extLst>
              <a:ext uri="{FF2B5EF4-FFF2-40B4-BE49-F238E27FC236}">
                <a16:creationId xmlns:a16="http://schemas.microsoft.com/office/drawing/2014/main" id="{FCDEB5B9-0BBB-4C9A-953F-579DE8C99AA5}"/>
              </a:ext>
            </a:extLst>
          </p:cNvPr>
          <p:cNvSpPr>
            <a:spLocks/>
          </p:cNvSpPr>
          <p:nvPr/>
        </p:nvSpPr>
        <p:spPr bwMode="auto">
          <a:xfrm>
            <a:off x="4410075" y="2051050"/>
            <a:ext cx="131763" cy="1536700"/>
          </a:xfrm>
          <a:custGeom>
            <a:avLst/>
            <a:gdLst>
              <a:gd name="T0" fmla="*/ 2147483646 w 83"/>
              <a:gd name="T1" fmla="*/ 2147483646 h 968"/>
              <a:gd name="T2" fmla="*/ 2147483646 w 83"/>
              <a:gd name="T3" fmla="*/ 0 h 968"/>
              <a:gd name="T4" fmla="*/ 0 w 83"/>
              <a:gd name="T5" fmla="*/ 2147483646 h 968"/>
              <a:gd name="T6" fmla="*/ 2147483646 w 83"/>
              <a:gd name="T7" fmla="*/ 2147483646 h 968"/>
              <a:gd name="T8" fmla="*/ 2147483646 w 83"/>
              <a:gd name="T9" fmla="*/ 2147483646 h 968"/>
              <a:gd name="T10" fmla="*/ 2147483646 w 83"/>
              <a:gd name="T11" fmla="*/ 2147483646 h 968"/>
              <a:gd name="T12" fmla="*/ 2147483646 w 83"/>
              <a:gd name="T13" fmla="*/ 2147483646 h 968"/>
              <a:gd name="T14" fmla="*/ 2147483646 w 83"/>
              <a:gd name="T15" fmla="*/ 2147483646 h 96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3" h="968">
                <a:moveTo>
                  <a:pt x="83" y="88"/>
                </a:moveTo>
                <a:lnTo>
                  <a:pt x="42" y="0"/>
                </a:lnTo>
                <a:lnTo>
                  <a:pt x="0" y="88"/>
                </a:lnTo>
                <a:lnTo>
                  <a:pt x="27" y="88"/>
                </a:lnTo>
                <a:lnTo>
                  <a:pt x="27" y="968"/>
                </a:lnTo>
                <a:lnTo>
                  <a:pt x="57" y="968"/>
                </a:lnTo>
                <a:lnTo>
                  <a:pt x="57" y="88"/>
                </a:lnTo>
                <a:lnTo>
                  <a:pt x="83" y="8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1204" name="Freeform 102">
            <a:extLst>
              <a:ext uri="{FF2B5EF4-FFF2-40B4-BE49-F238E27FC236}">
                <a16:creationId xmlns:a16="http://schemas.microsoft.com/office/drawing/2014/main" id="{F5881912-C3D3-4FCC-8860-A677E1788D51}"/>
              </a:ext>
            </a:extLst>
          </p:cNvPr>
          <p:cNvSpPr>
            <a:spLocks/>
          </p:cNvSpPr>
          <p:nvPr/>
        </p:nvSpPr>
        <p:spPr bwMode="auto">
          <a:xfrm>
            <a:off x="4606925" y="3581400"/>
            <a:ext cx="1016000" cy="139700"/>
          </a:xfrm>
          <a:custGeom>
            <a:avLst/>
            <a:gdLst>
              <a:gd name="T0" fmla="*/ 2147483646 w 640"/>
              <a:gd name="T1" fmla="*/ 2147483646 h 88"/>
              <a:gd name="T2" fmla="*/ 2147483646 w 640"/>
              <a:gd name="T3" fmla="*/ 2147483646 h 88"/>
              <a:gd name="T4" fmla="*/ 2147483646 w 640"/>
              <a:gd name="T5" fmla="*/ 0 h 88"/>
              <a:gd name="T6" fmla="*/ 2147483646 w 640"/>
              <a:gd name="T7" fmla="*/ 2147483646 h 88"/>
              <a:gd name="T8" fmla="*/ 0 w 640"/>
              <a:gd name="T9" fmla="*/ 2147483646 h 88"/>
              <a:gd name="T10" fmla="*/ 0 w 640"/>
              <a:gd name="T11" fmla="*/ 2147483646 h 88"/>
              <a:gd name="T12" fmla="*/ 2147483646 w 640"/>
              <a:gd name="T13" fmla="*/ 2147483646 h 88"/>
              <a:gd name="T14" fmla="*/ 2147483646 w 640"/>
              <a:gd name="T15" fmla="*/ 2147483646 h 8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40" h="88">
                <a:moveTo>
                  <a:pt x="558" y="88"/>
                </a:moveTo>
                <a:lnTo>
                  <a:pt x="640" y="44"/>
                </a:lnTo>
                <a:lnTo>
                  <a:pt x="558" y="0"/>
                </a:lnTo>
                <a:lnTo>
                  <a:pt x="558" y="28"/>
                </a:lnTo>
                <a:lnTo>
                  <a:pt x="0" y="28"/>
                </a:lnTo>
                <a:lnTo>
                  <a:pt x="0" y="60"/>
                </a:lnTo>
                <a:lnTo>
                  <a:pt x="558" y="60"/>
                </a:lnTo>
                <a:lnTo>
                  <a:pt x="558" y="88"/>
                </a:lnTo>
                <a:close/>
              </a:path>
            </a:pathLst>
          </a:custGeom>
          <a:solidFill>
            <a:srgbClr val="E4251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1205" name="Group 103">
            <a:extLst>
              <a:ext uri="{FF2B5EF4-FFF2-40B4-BE49-F238E27FC236}">
                <a16:creationId xmlns:a16="http://schemas.microsoft.com/office/drawing/2014/main" id="{A878741D-ACB3-40D8-ABEB-F3C639B52B42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1600200"/>
            <a:ext cx="2806700" cy="3900488"/>
            <a:chOff x="2498" y="759"/>
            <a:chExt cx="929" cy="1291"/>
          </a:xfrm>
        </p:grpSpPr>
        <p:grpSp>
          <p:nvGrpSpPr>
            <p:cNvPr id="51206" name="Group 104">
              <a:extLst>
                <a:ext uri="{FF2B5EF4-FFF2-40B4-BE49-F238E27FC236}">
                  <a16:creationId xmlns:a16="http://schemas.microsoft.com/office/drawing/2014/main" id="{2B9B2AAA-7527-417F-8767-8D879B7F59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8" y="759"/>
              <a:ext cx="929" cy="1291"/>
              <a:chOff x="2498" y="759"/>
              <a:chExt cx="929" cy="1291"/>
            </a:xfrm>
          </p:grpSpPr>
          <p:sp>
            <p:nvSpPr>
              <p:cNvPr id="51224" name="Freeform 105">
                <a:extLst>
                  <a:ext uri="{FF2B5EF4-FFF2-40B4-BE49-F238E27FC236}">
                    <a16:creationId xmlns:a16="http://schemas.microsoft.com/office/drawing/2014/main" id="{AB243264-F26A-44F7-BDF8-6099A7125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887"/>
                <a:ext cx="929" cy="162"/>
              </a:xfrm>
              <a:custGeom>
                <a:avLst/>
                <a:gdLst>
                  <a:gd name="T0" fmla="*/ 353 w 1506"/>
                  <a:gd name="T1" fmla="*/ 33 h 263"/>
                  <a:gd name="T2" fmla="*/ 177 w 1506"/>
                  <a:gd name="T3" fmla="*/ 62 h 263"/>
                  <a:gd name="T4" fmla="*/ 0 w 1506"/>
                  <a:gd name="T5" fmla="*/ 33 h 263"/>
                  <a:gd name="T6" fmla="*/ 0 w 1506"/>
                  <a:gd name="T7" fmla="*/ 0 h 263"/>
                  <a:gd name="T8" fmla="*/ 353 w 1506"/>
                  <a:gd name="T9" fmla="*/ 0 h 263"/>
                  <a:gd name="T10" fmla="*/ 353 w 1506"/>
                  <a:gd name="T11" fmla="*/ 33 h 2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6" h="263">
                    <a:moveTo>
                      <a:pt x="1506" y="142"/>
                    </a:moveTo>
                    <a:cubicBezTo>
                      <a:pt x="1506" y="209"/>
                      <a:pt x="1169" y="263"/>
                      <a:pt x="753" y="263"/>
                    </a:cubicBezTo>
                    <a:cubicBezTo>
                      <a:pt x="338" y="263"/>
                      <a:pt x="0" y="209"/>
                      <a:pt x="0" y="1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06" y="0"/>
                      <a:pt x="1506" y="0"/>
                      <a:pt x="1506" y="0"/>
                    </a:cubicBezTo>
                    <a:lnTo>
                      <a:pt x="1506" y="142"/>
                    </a:lnTo>
                    <a:close/>
                  </a:path>
                </a:pathLst>
              </a:custGeom>
              <a:solidFill>
                <a:srgbClr val="D1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5" name="Freeform 106">
                <a:extLst>
                  <a:ext uri="{FF2B5EF4-FFF2-40B4-BE49-F238E27FC236}">
                    <a16:creationId xmlns:a16="http://schemas.microsoft.com/office/drawing/2014/main" id="{1FF4CCB0-E74A-4954-8F23-3E20DB8F9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88"/>
                <a:ext cx="439" cy="162"/>
              </a:xfrm>
              <a:custGeom>
                <a:avLst/>
                <a:gdLst>
                  <a:gd name="T0" fmla="*/ 167 w 712"/>
                  <a:gd name="T1" fmla="*/ 0 h 263"/>
                  <a:gd name="T2" fmla="*/ 0 w 712"/>
                  <a:gd name="T3" fmla="*/ 0 h 263"/>
                  <a:gd name="T4" fmla="*/ 0 w 712"/>
                  <a:gd name="T5" fmla="*/ 33 h 263"/>
                  <a:gd name="T6" fmla="*/ 167 w 712"/>
                  <a:gd name="T7" fmla="*/ 62 h 263"/>
                  <a:gd name="T8" fmla="*/ 167 w 712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2" h="263">
                    <a:moveTo>
                      <a:pt x="7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207"/>
                      <a:pt x="315" y="260"/>
                      <a:pt x="712" y="263"/>
                    </a:cubicBez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E5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6" name="Freeform 107">
                <a:extLst>
                  <a:ext uri="{FF2B5EF4-FFF2-40B4-BE49-F238E27FC236}">
                    <a16:creationId xmlns:a16="http://schemas.microsoft.com/office/drawing/2014/main" id="{04AB481C-A389-4D4E-9A03-83F820CA3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888"/>
                <a:ext cx="269" cy="155"/>
              </a:xfrm>
              <a:custGeom>
                <a:avLst/>
                <a:gdLst>
                  <a:gd name="T0" fmla="*/ 103 w 435"/>
                  <a:gd name="T1" fmla="*/ 0 h 252"/>
                  <a:gd name="T2" fmla="*/ 0 w 435"/>
                  <a:gd name="T3" fmla="*/ 0 h 252"/>
                  <a:gd name="T4" fmla="*/ 0 w 435"/>
                  <a:gd name="T5" fmla="*/ 33 h 252"/>
                  <a:gd name="T6" fmla="*/ 103 w 435"/>
                  <a:gd name="T7" fmla="*/ 58 h 252"/>
                  <a:gd name="T8" fmla="*/ 103 w 435"/>
                  <a:gd name="T9" fmla="*/ 0 h 2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5" h="252">
                    <a:moveTo>
                      <a:pt x="43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91"/>
                      <a:pt x="178" y="233"/>
                      <a:pt x="435" y="252"/>
                    </a:cubicBezTo>
                    <a:lnTo>
                      <a:pt x="435" y="0"/>
                    </a:lnTo>
                    <a:close/>
                  </a:path>
                </a:pathLst>
              </a:custGeom>
              <a:solidFill>
                <a:srgbClr val="F2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7" name="Freeform 108">
                <a:extLst>
                  <a:ext uri="{FF2B5EF4-FFF2-40B4-BE49-F238E27FC236}">
                    <a16:creationId xmlns:a16="http://schemas.microsoft.com/office/drawing/2014/main" id="{AAF2B0A0-30DC-4FE3-B117-A781D49F7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759"/>
                <a:ext cx="929" cy="163"/>
              </a:xfrm>
              <a:custGeom>
                <a:avLst/>
                <a:gdLst>
                  <a:gd name="T0" fmla="*/ 353 w 1506"/>
                  <a:gd name="T1" fmla="*/ 28 h 264"/>
                  <a:gd name="T2" fmla="*/ 177 w 1506"/>
                  <a:gd name="T3" fmla="*/ 0 h 264"/>
                  <a:gd name="T4" fmla="*/ 0 w 1506"/>
                  <a:gd name="T5" fmla="*/ 28 h 264"/>
                  <a:gd name="T6" fmla="*/ 0 w 1506"/>
                  <a:gd name="T7" fmla="*/ 62 h 264"/>
                  <a:gd name="T8" fmla="*/ 353 w 1506"/>
                  <a:gd name="T9" fmla="*/ 62 h 264"/>
                  <a:gd name="T10" fmla="*/ 353 w 1506"/>
                  <a:gd name="T11" fmla="*/ 28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6" h="264">
                    <a:moveTo>
                      <a:pt x="1506" y="120"/>
                    </a:moveTo>
                    <a:cubicBezTo>
                      <a:pt x="1506" y="54"/>
                      <a:pt x="1169" y="0"/>
                      <a:pt x="753" y="0"/>
                    </a:cubicBezTo>
                    <a:cubicBezTo>
                      <a:pt x="338" y="0"/>
                      <a:pt x="0" y="54"/>
                      <a:pt x="0" y="120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506" y="264"/>
                      <a:pt x="1506" y="264"/>
                      <a:pt x="1506" y="264"/>
                    </a:cubicBezTo>
                    <a:lnTo>
                      <a:pt x="1506" y="120"/>
                    </a:lnTo>
                    <a:close/>
                  </a:path>
                </a:pathLst>
              </a:custGeom>
              <a:solidFill>
                <a:srgbClr val="D1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8" name="Freeform 109">
                <a:extLst>
                  <a:ext uri="{FF2B5EF4-FFF2-40B4-BE49-F238E27FC236}">
                    <a16:creationId xmlns:a16="http://schemas.microsoft.com/office/drawing/2014/main" id="{EC2C6D9B-881E-4491-B5A9-8548F8A3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761"/>
                <a:ext cx="363" cy="161"/>
              </a:xfrm>
              <a:custGeom>
                <a:avLst/>
                <a:gdLst>
                  <a:gd name="T0" fmla="*/ 138 w 588"/>
                  <a:gd name="T1" fmla="*/ 0 h 261"/>
                  <a:gd name="T2" fmla="*/ 0 w 588"/>
                  <a:gd name="T3" fmla="*/ 27 h 261"/>
                  <a:gd name="T4" fmla="*/ 0 w 588"/>
                  <a:gd name="T5" fmla="*/ 61 h 261"/>
                  <a:gd name="T6" fmla="*/ 138 w 588"/>
                  <a:gd name="T7" fmla="*/ 61 h 261"/>
                  <a:gd name="T8" fmla="*/ 138 w 588"/>
                  <a:gd name="T9" fmla="*/ 0 h 2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8" h="261">
                    <a:moveTo>
                      <a:pt x="588" y="0"/>
                    </a:moveTo>
                    <a:cubicBezTo>
                      <a:pt x="252" y="12"/>
                      <a:pt x="0" y="60"/>
                      <a:pt x="0" y="117"/>
                    </a:cubicBezTo>
                    <a:cubicBezTo>
                      <a:pt x="0" y="261"/>
                      <a:pt x="0" y="261"/>
                      <a:pt x="0" y="261"/>
                    </a:cubicBezTo>
                    <a:cubicBezTo>
                      <a:pt x="588" y="261"/>
                      <a:pt x="588" y="261"/>
                      <a:pt x="588" y="261"/>
                    </a:cubicBezTo>
                    <a:lnTo>
                      <a:pt x="588" y="0"/>
                    </a:lnTo>
                    <a:close/>
                  </a:path>
                </a:pathLst>
              </a:custGeom>
              <a:solidFill>
                <a:srgbClr val="E5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29" name="Freeform 110">
                <a:extLst>
                  <a:ext uri="{FF2B5EF4-FFF2-40B4-BE49-F238E27FC236}">
                    <a16:creationId xmlns:a16="http://schemas.microsoft.com/office/drawing/2014/main" id="{253D18D8-48B4-4D62-9697-FBBAF5416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771"/>
                <a:ext cx="209" cy="151"/>
              </a:xfrm>
              <a:custGeom>
                <a:avLst/>
                <a:gdLst>
                  <a:gd name="T0" fmla="*/ 80 w 338"/>
                  <a:gd name="T1" fmla="*/ 0 h 244"/>
                  <a:gd name="T2" fmla="*/ 0 w 338"/>
                  <a:gd name="T3" fmla="*/ 24 h 244"/>
                  <a:gd name="T4" fmla="*/ 0 w 338"/>
                  <a:gd name="T5" fmla="*/ 58 h 244"/>
                  <a:gd name="T6" fmla="*/ 80 w 338"/>
                  <a:gd name="T7" fmla="*/ 58 h 244"/>
                  <a:gd name="T8" fmla="*/ 80 w 338"/>
                  <a:gd name="T9" fmla="*/ 0 h 2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8" h="244">
                    <a:moveTo>
                      <a:pt x="338" y="0"/>
                    </a:moveTo>
                    <a:cubicBezTo>
                      <a:pt x="134" y="21"/>
                      <a:pt x="0" y="58"/>
                      <a:pt x="0" y="100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338" y="244"/>
                      <a:pt x="338" y="244"/>
                      <a:pt x="338" y="244"/>
                    </a:cubicBezTo>
                    <a:lnTo>
                      <a:pt x="338" y="0"/>
                    </a:lnTo>
                    <a:close/>
                  </a:path>
                </a:pathLst>
              </a:custGeom>
              <a:solidFill>
                <a:srgbClr val="F2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0" name="Freeform 111">
                <a:extLst>
                  <a:ext uri="{FF2B5EF4-FFF2-40B4-BE49-F238E27FC236}">
                    <a16:creationId xmlns:a16="http://schemas.microsoft.com/office/drawing/2014/main" id="{33BD5B89-28D5-4E0E-95BB-ADFDB4DC9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759"/>
                <a:ext cx="929" cy="163"/>
              </a:xfrm>
              <a:custGeom>
                <a:avLst/>
                <a:gdLst>
                  <a:gd name="T0" fmla="*/ 353 w 1506"/>
                  <a:gd name="T1" fmla="*/ 28 h 264"/>
                  <a:gd name="T2" fmla="*/ 177 w 1506"/>
                  <a:gd name="T3" fmla="*/ 0 h 264"/>
                  <a:gd name="T4" fmla="*/ 0 w 1506"/>
                  <a:gd name="T5" fmla="*/ 28 h 264"/>
                  <a:gd name="T6" fmla="*/ 0 w 1506"/>
                  <a:gd name="T7" fmla="*/ 62 h 264"/>
                  <a:gd name="T8" fmla="*/ 353 w 1506"/>
                  <a:gd name="T9" fmla="*/ 62 h 264"/>
                  <a:gd name="T10" fmla="*/ 353 w 1506"/>
                  <a:gd name="T11" fmla="*/ 28 h 26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6" h="264">
                    <a:moveTo>
                      <a:pt x="1506" y="120"/>
                    </a:moveTo>
                    <a:cubicBezTo>
                      <a:pt x="1506" y="54"/>
                      <a:pt x="1169" y="0"/>
                      <a:pt x="753" y="0"/>
                    </a:cubicBezTo>
                    <a:cubicBezTo>
                      <a:pt x="338" y="0"/>
                      <a:pt x="0" y="54"/>
                      <a:pt x="0" y="120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1506" y="264"/>
                      <a:pt x="1506" y="264"/>
                      <a:pt x="1506" y="264"/>
                    </a:cubicBezTo>
                    <a:lnTo>
                      <a:pt x="1506" y="120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1" name="Oval 112">
                <a:extLst>
                  <a:ext uri="{FF2B5EF4-FFF2-40B4-BE49-F238E27FC236}">
                    <a16:creationId xmlns:a16="http://schemas.microsoft.com/office/drawing/2014/main" id="{C66ED261-180F-4B32-AF4C-ECB5F286D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847"/>
                <a:ext cx="929" cy="149"/>
              </a:xfrm>
              <a:prstGeom prst="ellipse">
                <a:avLst/>
              </a:prstGeom>
              <a:solidFill>
                <a:srgbClr val="BA8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2" name="Oval 113">
                <a:extLst>
                  <a:ext uri="{FF2B5EF4-FFF2-40B4-BE49-F238E27FC236}">
                    <a16:creationId xmlns:a16="http://schemas.microsoft.com/office/drawing/2014/main" id="{4376E7C2-27CE-486F-B582-97C7A7B67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9" y="848"/>
                <a:ext cx="928" cy="148"/>
              </a:xfrm>
              <a:prstGeom prst="ellipse">
                <a:avLst/>
              </a:prstGeom>
              <a:noFill/>
              <a:ln w="4763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3" name="Oval 114">
                <a:extLst>
                  <a:ext uri="{FF2B5EF4-FFF2-40B4-BE49-F238E27FC236}">
                    <a16:creationId xmlns:a16="http://schemas.microsoft.com/office/drawing/2014/main" id="{5A3E1F69-CDE5-4762-9B3D-B0AE74F72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6" y="883"/>
                <a:ext cx="446" cy="117"/>
              </a:xfrm>
              <a:prstGeom prst="ellipse">
                <a:avLst/>
              </a:prstGeom>
              <a:solidFill>
                <a:srgbClr val="A57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4" name="Freeform 115">
                <a:extLst>
                  <a:ext uri="{FF2B5EF4-FFF2-40B4-BE49-F238E27FC236}">
                    <a16:creationId xmlns:a16="http://schemas.microsoft.com/office/drawing/2014/main" id="{FCE31502-3AB8-4FEF-9993-6F881A0E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1887"/>
                <a:ext cx="929" cy="162"/>
              </a:xfrm>
              <a:custGeom>
                <a:avLst/>
                <a:gdLst>
                  <a:gd name="T0" fmla="*/ 353 w 1506"/>
                  <a:gd name="T1" fmla="*/ 33 h 263"/>
                  <a:gd name="T2" fmla="*/ 177 w 1506"/>
                  <a:gd name="T3" fmla="*/ 62 h 263"/>
                  <a:gd name="T4" fmla="*/ 0 w 1506"/>
                  <a:gd name="T5" fmla="*/ 33 h 263"/>
                  <a:gd name="T6" fmla="*/ 0 w 1506"/>
                  <a:gd name="T7" fmla="*/ 0 h 263"/>
                  <a:gd name="T8" fmla="*/ 353 w 1506"/>
                  <a:gd name="T9" fmla="*/ 0 h 263"/>
                  <a:gd name="T10" fmla="*/ 353 w 1506"/>
                  <a:gd name="T11" fmla="*/ 33 h 2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06" h="263">
                    <a:moveTo>
                      <a:pt x="1506" y="142"/>
                    </a:moveTo>
                    <a:cubicBezTo>
                      <a:pt x="1506" y="209"/>
                      <a:pt x="1169" y="263"/>
                      <a:pt x="753" y="263"/>
                    </a:cubicBezTo>
                    <a:cubicBezTo>
                      <a:pt x="338" y="263"/>
                      <a:pt x="0" y="209"/>
                      <a:pt x="0" y="14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06" y="0"/>
                      <a:pt x="1506" y="0"/>
                      <a:pt x="1506" y="0"/>
                    </a:cubicBezTo>
                    <a:lnTo>
                      <a:pt x="1506" y="142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5" name="Oval 116">
                <a:extLst>
                  <a:ext uri="{FF2B5EF4-FFF2-40B4-BE49-F238E27FC236}">
                    <a16:creationId xmlns:a16="http://schemas.microsoft.com/office/drawing/2014/main" id="{64BE6EC9-B954-40A7-898D-58A6F7470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813"/>
                <a:ext cx="929" cy="148"/>
              </a:xfrm>
              <a:prstGeom prst="ellipse">
                <a:avLst/>
              </a:prstGeom>
              <a:solidFill>
                <a:srgbClr val="BA8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6" name="Oval 117">
                <a:extLst>
                  <a:ext uri="{FF2B5EF4-FFF2-40B4-BE49-F238E27FC236}">
                    <a16:creationId xmlns:a16="http://schemas.microsoft.com/office/drawing/2014/main" id="{4D1A40CA-D9B9-4497-9782-CC8451A2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8" y="1813"/>
                <a:ext cx="929" cy="148"/>
              </a:xfrm>
              <a:prstGeom prst="ellipse">
                <a:avLst/>
              </a:prstGeom>
              <a:noFill/>
              <a:ln w="4763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7" name="Oval 118">
                <a:extLst>
                  <a:ext uri="{FF2B5EF4-FFF2-40B4-BE49-F238E27FC236}">
                    <a16:creationId xmlns:a16="http://schemas.microsoft.com/office/drawing/2014/main" id="{FB8D275C-205F-4337-9948-0D0F22F28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" y="1849"/>
                <a:ext cx="427" cy="75"/>
              </a:xfrm>
              <a:prstGeom prst="ellipse">
                <a:avLst/>
              </a:prstGeom>
              <a:solidFill>
                <a:srgbClr val="A57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38" name="Freeform 119">
                <a:extLst>
                  <a:ext uri="{FF2B5EF4-FFF2-40B4-BE49-F238E27FC236}">
                    <a16:creationId xmlns:a16="http://schemas.microsoft.com/office/drawing/2014/main" id="{22AC2BBC-54F9-40D9-81A2-0AA05BFD9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912"/>
                <a:ext cx="115" cy="1017"/>
              </a:xfrm>
              <a:custGeom>
                <a:avLst/>
                <a:gdLst>
                  <a:gd name="T0" fmla="*/ 0 w 188"/>
                  <a:gd name="T1" fmla="*/ 14 h 1651"/>
                  <a:gd name="T2" fmla="*/ 0 w 188"/>
                  <a:gd name="T3" fmla="*/ 370 h 1651"/>
                  <a:gd name="T4" fmla="*/ 43 w 188"/>
                  <a:gd name="T5" fmla="*/ 370 h 1651"/>
                  <a:gd name="T6" fmla="*/ 43 w 188"/>
                  <a:gd name="T7" fmla="*/ 13 h 1651"/>
                  <a:gd name="T8" fmla="*/ 0 w 188"/>
                  <a:gd name="T9" fmla="*/ 14 h 16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1651">
                    <a:moveTo>
                      <a:pt x="0" y="60"/>
                    </a:moveTo>
                    <a:cubicBezTo>
                      <a:pt x="0" y="1581"/>
                      <a:pt x="0" y="1581"/>
                      <a:pt x="0" y="1581"/>
                    </a:cubicBezTo>
                    <a:cubicBezTo>
                      <a:pt x="0" y="1581"/>
                      <a:pt x="118" y="1651"/>
                      <a:pt x="188" y="1581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92" y="0"/>
                      <a:pt x="0" y="60"/>
                    </a:cubicBezTo>
                    <a:close/>
                  </a:path>
                </a:pathLst>
              </a:custGeom>
              <a:solidFill>
                <a:srgbClr val="D1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39" name="Freeform 120">
                <a:extLst>
                  <a:ext uri="{FF2B5EF4-FFF2-40B4-BE49-F238E27FC236}">
                    <a16:creationId xmlns:a16="http://schemas.microsoft.com/office/drawing/2014/main" id="{E54C3733-6264-4433-BAC6-D5E9F0DEC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912"/>
                <a:ext cx="116" cy="1017"/>
              </a:xfrm>
              <a:custGeom>
                <a:avLst/>
                <a:gdLst>
                  <a:gd name="T0" fmla="*/ 0 w 188"/>
                  <a:gd name="T1" fmla="*/ 14 h 1651"/>
                  <a:gd name="T2" fmla="*/ 0 w 188"/>
                  <a:gd name="T3" fmla="*/ 370 h 1651"/>
                  <a:gd name="T4" fmla="*/ 44 w 188"/>
                  <a:gd name="T5" fmla="*/ 370 h 1651"/>
                  <a:gd name="T6" fmla="*/ 44 w 188"/>
                  <a:gd name="T7" fmla="*/ 13 h 1651"/>
                  <a:gd name="T8" fmla="*/ 0 w 188"/>
                  <a:gd name="T9" fmla="*/ 14 h 16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1651">
                    <a:moveTo>
                      <a:pt x="0" y="60"/>
                    </a:moveTo>
                    <a:cubicBezTo>
                      <a:pt x="0" y="1581"/>
                      <a:pt x="0" y="1581"/>
                      <a:pt x="0" y="1581"/>
                    </a:cubicBezTo>
                    <a:cubicBezTo>
                      <a:pt x="0" y="1581"/>
                      <a:pt x="118" y="1651"/>
                      <a:pt x="188" y="1581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92" y="0"/>
                      <a:pt x="0" y="60"/>
                    </a:cubicBezTo>
                    <a:close/>
                  </a:path>
                </a:pathLst>
              </a:custGeom>
              <a:solidFill>
                <a:srgbClr val="D1A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0" name="Freeform 121">
                <a:extLst>
                  <a:ext uri="{FF2B5EF4-FFF2-40B4-BE49-F238E27FC236}">
                    <a16:creationId xmlns:a16="http://schemas.microsoft.com/office/drawing/2014/main" id="{996E503B-F744-4CE4-A68F-D101FE754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907"/>
                <a:ext cx="459" cy="993"/>
              </a:xfrm>
              <a:custGeom>
                <a:avLst/>
                <a:gdLst>
                  <a:gd name="T0" fmla="*/ 110 w 744"/>
                  <a:gd name="T1" fmla="*/ 176 h 1611"/>
                  <a:gd name="T2" fmla="*/ 175 w 744"/>
                  <a:gd name="T3" fmla="*/ 44 h 1611"/>
                  <a:gd name="T4" fmla="*/ 88 w 744"/>
                  <a:gd name="T5" fmla="*/ 0 h 1611"/>
                  <a:gd name="T6" fmla="*/ 0 w 744"/>
                  <a:gd name="T7" fmla="*/ 44 h 1611"/>
                  <a:gd name="T8" fmla="*/ 68 w 744"/>
                  <a:gd name="T9" fmla="*/ 179 h 1611"/>
                  <a:gd name="T10" fmla="*/ 68 w 744"/>
                  <a:gd name="T11" fmla="*/ 198 h 1611"/>
                  <a:gd name="T12" fmla="*/ 0 w 744"/>
                  <a:gd name="T13" fmla="*/ 333 h 1611"/>
                  <a:gd name="T14" fmla="*/ 88 w 744"/>
                  <a:gd name="T15" fmla="*/ 377 h 1611"/>
                  <a:gd name="T16" fmla="*/ 175 w 744"/>
                  <a:gd name="T17" fmla="*/ 333 h 1611"/>
                  <a:gd name="T18" fmla="*/ 107 w 744"/>
                  <a:gd name="T19" fmla="*/ 200 h 1611"/>
                  <a:gd name="T20" fmla="*/ 110 w 744"/>
                  <a:gd name="T21" fmla="*/ 176 h 16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4" h="1611">
                    <a:moveTo>
                      <a:pt x="469" y="749"/>
                    </a:moveTo>
                    <a:cubicBezTo>
                      <a:pt x="567" y="632"/>
                      <a:pt x="744" y="491"/>
                      <a:pt x="744" y="188"/>
                    </a:cubicBezTo>
                    <a:cubicBezTo>
                      <a:pt x="744" y="64"/>
                      <a:pt x="675" y="0"/>
                      <a:pt x="372" y="0"/>
                    </a:cubicBezTo>
                    <a:cubicBezTo>
                      <a:pt x="90" y="0"/>
                      <a:pt x="0" y="64"/>
                      <a:pt x="0" y="188"/>
                    </a:cubicBezTo>
                    <a:cubicBezTo>
                      <a:pt x="0" y="506"/>
                      <a:pt x="179" y="624"/>
                      <a:pt x="292" y="763"/>
                    </a:cubicBezTo>
                    <a:cubicBezTo>
                      <a:pt x="303" y="782"/>
                      <a:pt x="309" y="811"/>
                      <a:pt x="290" y="843"/>
                    </a:cubicBezTo>
                    <a:cubicBezTo>
                      <a:pt x="197" y="964"/>
                      <a:pt x="0" y="1104"/>
                      <a:pt x="0" y="1423"/>
                    </a:cubicBezTo>
                    <a:cubicBezTo>
                      <a:pt x="0" y="1548"/>
                      <a:pt x="68" y="1611"/>
                      <a:pt x="372" y="1611"/>
                    </a:cubicBezTo>
                    <a:cubicBezTo>
                      <a:pt x="654" y="1611"/>
                      <a:pt x="744" y="1548"/>
                      <a:pt x="744" y="1423"/>
                    </a:cubicBezTo>
                    <a:cubicBezTo>
                      <a:pt x="743" y="1111"/>
                      <a:pt x="570" y="991"/>
                      <a:pt x="457" y="856"/>
                    </a:cubicBezTo>
                    <a:cubicBezTo>
                      <a:pt x="448" y="842"/>
                      <a:pt x="431" y="804"/>
                      <a:pt x="469" y="749"/>
                    </a:cubicBezTo>
                    <a:close/>
                  </a:path>
                </a:pathLst>
              </a:custGeom>
              <a:solidFill>
                <a:srgbClr val="DFE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1" name="Freeform 122">
                <a:extLst>
                  <a:ext uri="{FF2B5EF4-FFF2-40B4-BE49-F238E27FC236}">
                    <a16:creationId xmlns:a16="http://schemas.microsoft.com/office/drawing/2014/main" id="{89A6BDAF-88E1-4215-8C5D-BBD2B7863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9" y="907"/>
                <a:ext cx="459" cy="993"/>
              </a:xfrm>
              <a:custGeom>
                <a:avLst/>
                <a:gdLst>
                  <a:gd name="T0" fmla="*/ 110 w 744"/>
                  <a:gd name="T1" fmla="*/ 176 h 1611"/>
                  <a:gd name="T2" fmla="*/ 175 w 744"/>
                  <a:gd name="T3" fmla="*/ 44 h 1611"/>
                  <a:gd name="T4" fmla="*/ 88 w 744"/>
                  <a:gd name="T5" fmla="*/ 0 h 1611"/>
                  <a:gd name="T6" fmla="*/ 0 w 744"/>
                  <a:gd name="T7" fmla="*/ 44 h 1611"/>
                  <a:gd name="T8" fmla="*/ 68 w 744"/>
                  <a:gd name="T9" fmla="*/ 179 h 1611"/>
                  <a:gd name="T10" fmla="*/ 68 w 744"/>
                  <a:gd name="T11" fmla="*/ 198 h 1611"/>
                  <a:gd name="T12" fmla="*/ 0 w 744"/>
                  <a:gd name="T13" fmla="*/ 333 h 1611"/>
                  <a:gd name="T14" fmla="*/ 88 w 744"/>
                  <a:gd name="T15" fmla="*/ 377 h 1611"/>
                  <a:gd name="T16" fmla="*/ 175 w 744"/>
                  <a:gd name="T17" fmla="*/ 333 h 1611"/>
                  <a:gd name="T18" fmla="*/ 107 w 744"/>
                  <a:gd name="T19" fmla="*/ 200 h 1611"/>
                  <a:gd name="T20" fmla="*/ 110 w 744"/>
                  <a:gd name="T21" fmla="*/ 176 h 16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44" h="1611">
                    <a:moveTo>
                      <a:pt x="469" y="749"/>
                    </a:moveTo>
                    <a:cubicBezTo>
                      <a:pt x="567" y="632"/>
                      <a:pt x="744" y="491"/>
                      <a:pt x="744" y="188"/>
                    </a:cubicBezTo>
                    <a:cubicBezTo>
                      <a:pt x="744" y="64"/>
                      <a:pt x="675" y="0"/>
                      <a:pt x="372" y="0"/>
                    </a:cubicBezTo>
                    <a:cubicBezTo>
                      <a:pt x="90" y="0"/>
                      <a:pt x="0" y="64"/>
                      <a:pt x="0" y="188"/>
                    </a:cubicBezTo>
                    <a:cubicBezTo>
                      <a:pt x="0" y="506"/>
                      <a:pt x="179" y="624"/>
                      <a:pt x="292" y="763"/>
                    </a:cubicBezTo>
                    <a:cubicBezTo>
                      <a:pt x="303" y="782"/>
                      <a:pt x="309" y="811"/>
                      <a:pt x="290" y="843"/>
                    </a:cubicBezTo>
                    <a:cubicBezTo>
                      <a:pt x="197" y="964"/>
                      <a:pt x="0" y="1104"/>
                      <a:pt x="0" y="1423"/>
                    </a:cubicBezTo>
                    <a:cubicBezTo>
                      <a:pt x="0" y="1548"/>
                      <a:pt x="68" y="1611"/>
                      <a:pt x="372" y="1611"/>
                    </a:cubicBezTo>
                    <a:cubicBezTo>
                      <a:pt x="654" y="1611"/>
                      <a:pt x="744" y="1548"/>
                      <a:pt x="744" y="1423"/>
                    </a:cubicBezTo>
                    <a:cubicBezTo>
                      <a:pt x="743" y="1111"/>
                      <a:pt x="570" y="991"/>
                      <a:pt x="457" y="856"/>
                    </a:cubicBezTo>
                    <a:cubicBezTo>
                      <a:pt x="448" y="842"/>
                      <a:pt x="431" y="804"/>
                      <a:pt x="469" y="749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2" name="Freeform 123">
                <a:extLst>
                  <a:ext uri="{FF2B5EF4-FFF2-40B4-BE49-F238E27FC236}">
                    <a16:creationId xmlns:a16="http://schemas.microsoft.com/office/drawing/2014/main" id="{13807691-70F1-4ACE-B3D6-AA79A5A6B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6" y="919"/>
                <a:ext cx="425" cy="968"/>
              </a:xfrm>
              <a:custGeom>
                <a:avLst/>
                <a:gdLst>
                  <a:gd name="T0" fmla="*/ 95 w 689"/>
                  <a:gd name="T1" fmla="*/ 169 h 1571"/>
                  <a:gd name="T2" fmla="*/ 162 w 689"/>
                  <a:gd name="T3" fmla="*/ 40 h 1571"/>
                  <a:gd name="T4" fmla="*/ 81 w 689"/>
                  <a:gd name="T5" fmla="*/ 0 h 1571"/>
                  <a:gd name="T6" fmla="*/ 0 w 689"/>
                  <a:gd name="T7" fmla="*/ 40 h 1571"/>
                  <a:gd name="T8" fmla="*/ 70 w 689"/>
                  <a:gd name="T9" fmla="*/ 174 h 1571"/>
                  <a:gd name="T10" fmla="*/ 70 w 689"/>
                  <a:gd name="T11" fmla="*/ 192 h 1571"/>
                  <a:gd name="T12" fmla="*/ 1 w 689"/>
                  <a:gd name="T13" fmla="*/ 327 h 1571"/>
                  <a:gd name="T14" fmla="*/ 81 w 689"/>
                  <a:gd name="T15" fmla="*/ 367 h 1571"/>
                  <a:gd name="T16" fmla="*/ 162 w 689"/>
                  <a:gd name="T17" fmla="*/ 326 h 1571"/>
                  <a:gd name="T18" fmla="*/ 92 w 689"/>
                  <a:gd name="T19" fmla="*/ 196 h 1571"/>
                  <a:gd name="T20" fmla="*/ 95 w 689"/>
                  <a:gd name="T21" fmla="*/ 169 h 157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89" h="1571">
                    <a:moveTo>
                      <a:pt x="405" y="725"/>
                    </a:moveTo>
                    <a:cubicBezTo>
                      <a:pt x="473" y="612"/>
                      <a:pt x="687" y="468"/>
                      <a:pt x="687" y="172"/>
                    </a:cubicBezTo>
                    <a:cubicBezTo>
                      <a:pt x="687" y="51"/>
                      <a:pt x="555" y="0"/>
                      <a:pt x="344" y="0"/>
                    </a:cubicBezTo>
                    <a:cubicBezTo>
                      <a:pt x="147" y="0"/>
                      <a:pt x="0" y="49"/>
                      <a:pt x="0" y="170"/>
                    </a:cubicBezTo>
                    <a:cubicBezTo>
                      <a:pt x="0" y="479"/>
                      <a:pt x="219" y="611"/>
                      <a:pt x="298" y="746"/>
                    </a:cubicBezTo>
                    <a:cubicBezTo>
                      <a:pt x="305" y="765"/>
                      <a:pt x="313" y="790"/>
                      <a:pt x="300" y="822"/>
                    </a:cubicBezTo>
                    <a:cubicBezTo>
                      <a:pt x="235" y="939"/>
                      <a:pt x="3" y="1083"/>
                      <a:pt x="3" y="1395"/>
                    </a:cubicBezTo>
                    <a:cubicBezTo>
                      <a:pt x="3" y="1559"/>
                      <a:pt x="195" y="1571"/>
                      <a:pt x="344" y="1571"/>
                    </a:cubicBezTo>
                    <a:cubicBezTo>
                      <a:pt x="471" y="1571"/>
                      <a:pt x="689" y="1558"/>
                      <a:pt x="689" y="1393"/>
                    </a:cubicBezTo>
                    <a:cubicBezTo>
                      <a:pt x="689" y="1089"/>
                      <a:pt x="469" y="970"/>
                      <a:pt x="390" y="838"/>
                    </a:cubicBezTo>
                    <a:cubicBezTo>
                      <a:pt x="384" y="824"/>
                      <a:pt x="379" y="778"/>
                      <a:pt x="405" y="725"/>
                    </a:cubicBezTo>
                    <a:close/>
                  </a:path>
                </a:pathLst>
              </a:custGeom>
              <a:solidFill>
                <a:srgbClr val="EDF1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3" name="Freeform 124">
                <a:extLst>
                  <a:ext uri="{FF2B5EF4-FFF2-40B4-BE49-F238E27FC236}">
                    <a16:creationId xmlns:a16="http://schemas.microsoft.com/office/drawing/2014/main" id="{70BEBE14-DA17-49BB-BB96-073DAE58B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6" y="1813"/>
                <a:ext cx="405" cy="74"/>
              </a:xfrm>
              <a:custGeom>
                <a:avLst/>
                <a:gdLst>
                  <a:gd name="T0" fmla="*/ 75 w 656"/>
                  <a:gd name="T1" fmla="*/ 0 h 121"/>
                  <a:gd name="T2" fmla="*/ 0 w 656"/>
                  <a:gd name="T3" fmla="*/ 2 h 121"/>
                  <a:gd name="T4" fmla="*/ 77 w 656"/>
                  <a:gd name="T5" fmla="*/ 28 h 121"/>
                  <a:gd name="T6" fmla="*/ 154 w 656"/>
                  <a:gd name="T7" fmla="*/ 3 h 121"/>
                  <a:gd name="T8" fmla="*/ 75 w 656"/>
                  <a:gd name="T9" fmla="*/ 0 h 1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56" h="121">
                    <a:moveTo>
                      <a:pt x="319" y="0"/>
                    </a:moveTo>
                    <a:cubicBezTo>
                      <a:pt x="205" y="0"/>
                      <a:pt x="97" y="4"/>
                      <a:pt x="0" y="11"/>
                    </a:cubicBezTo>
                    <a:cubicBezTo>
                      <a:pt x="46" y="113"/>
                      <a:pt x="202" y="121"/>
                      <a:pt x="327" y="121"/>
                    </a:cubicBezTo>
                    <a:cubicBezTo>
                      <a:pt x="434" y="121"/>
                      <a:pt x="603" y="112"/>
                      <a:pt x="656" y="13"/>
                    </a:cubicBezTo>
                    <a:cubicBezTo>
                      <a:pt x="554" y="5"/>
                      <a:pt x="440" y="0"/>
                      <a:pt x="319" y="0"/>
                    </a:cubicBezTo>
                    <a:close/>
                  </a:path>
                </a:pathLst>
              </a:custGeom>
              <a:solidFill>
                <a:srgbClr val="E3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4" name="Freeform 125">
                <a:extLst>
                  <a:ext uri="{FF2B5EF4-FFF2-40B4-BE49-F238E27FC236}">
                    <a16:creationId xmlns:a16="http://schemas.microsoft.com/office/drawing/2014/main" id="{FC04DACB-97F3-4C11-B4C8-943570A2A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4" y="919"/>
                <a:ext cx="407" cy="76"/>
              </a:xfrm>
              <a:custGeom>
                <a:avLst/>
                <a:gdLst>
                  <a:gd name="T0" fmla="*/ 78 w 661"/>
                  <a:gd name="T1" fmla="*/ 0 h 124"/>
                  <a:gd name="T2" fmla="*/ 0 w 661"/>
                  <a:gd name="T3" fmla="*/ 26 h 124"/>
                  <a:gd name="T4" fmla="*/ 76 w 661"/>
                  <a:gd name="T5" fmla="*/ 29 h 124"/>
                  <a:gd name="T6" fmla="*/ 155 w 661"/>
                  <a:gd name="T7" fmla="*/ 26 h 124"/>
                  <a:gd name="T8" fmla="*/ 78 w 661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1" h="124">
                    <a:moveTo>
                      <a:pt x="331" y="0"/>
                    </a:moveTo>
                    <a:cubicBezTo>
                      <a:pt x="169" y="0"/>
                      <a:pt x="40" y="33"/>
                      <a:pt x="0" y="113"/>
                    </a:cubicBezTo>
                    <a:cubicBezTo>
                      <a:pt x="98" y="120"/>
                      <a:pt x="208" y="124"/>
                      <a:pt x="323" y="124"/>
                    </a:cubicBezTo>
                    <a:cubicBezTo>
                      <a:pt x="445" y="124"/>
                      <a:pt x="559" y="120"/>
                      <a:pt x="661" y="112"/>
                    </a:cubicBezTo>
                    <a:cubicBezTo>
                      <a:pt x="623" y="34"/>
                      <a:pt x="503" y="0"/>
                      <a:pt x="331" y="0"/>
                    </a:cubicBezTo>
                    <a:close/>
                  </a:path>
                </a:pathLst>
              </a:custGeom>
              <a:solidFill>
                <a:srgbClr val="E3D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5" name="Freeform 126">
                <a:extLst>
                  <a:ext uri="{FF2B5EF4-FFF2-40B4-BE49-F238E27FC236}">
                    <a16:creationId xmlns:a16="http://schemas.microsoft.com/office/drawing/2014/main" id="{DA7F6202-9A66-40E5-B16B-08F9849D0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142"/>
                <a:ext cx="360" cy="289"/>
              </a:xfrm>
              <a:custGeom>
                <a:avLst/>
                <a:gdLst>
                  <a:gd name="T0" fmla="*/ 137 w 584"/>
                  <a:gd name="T1" fmla="*/ 10 h 469"/>
                  <a:gd name="T2" fmla="*/ 107 w 584"/>
                  <a:gd name="T3" fmla="*/ 5 h 469"/>
                  <a:gd name="T4" fmla="*/ 54 w 584"/>
                  <a:gd name="T5" fmla="*/ 1 h 469"/>
                  <a:gd name="T6" fmla="*/ 0 w 584"/>
                  <a:gd name="T7" fmla="*/ 13 h 469"/>
                  <a:gd name="T8" fmla="*/ 57 w 584"/>
                  <a:gd name="T9" fmla="*/ 89 h 469"/>
                  <a:gd name="T10" fmla="*/ 58 w 584"/>
                  <a:gd name="T11" fmla="*/ 108 h 469"/>
                  <a:gd name="T12" fmla="*/ 78 w 584"/>
                  <a:gd name="T13" fmla="*/ 110 h 469"/>
                  <a:gd name="T14" fmla="*/ 82 w 584"/>
                  <a:gd name="T15" fmla="*/ 85 h 469"/>
                  <a:gd name="T16" fmla="*/ 137 w 584"/>
                  <a:gd name="T17" fmla="*/ 10 h 46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4" h="469">
                    <a:moveTo>
                      <a:pt x="584" y="45"/>
                    </a:moveTo>
                    <a:cubicBezTo>
                      <a:pt x="549" y="26"/>
                      <a:pt x="499" y="22"/>
                      <a:pt x="454" y="21"/>
                    </a:cubicBezTo>
                    <a:cubicBezTo>
                      <a:pt x="378" y="19"/>
                      <a:pt x="304" y="8"/>
                      <a:pt x="229" y="5"/>
                    </a:cubicBezTo>
                    <a:cubicBezTo>
                      <a:pt x="132" y="0"/>
                      <a:pt x="73" y="4"/>
                      <a:pt x="0" y="55"/>
                    </a:cubicBezTo>
                    <a:cubicBezTo>
                      <a:pt x="68" y="199"/>
                      <a:pt x="189" y="289"/>
                      <a:pt x="243" y="381"/>
                    </a:cubicBezTo>
                    <a:cubicBezTo>
                      <a:pt x="250" y="400"/>
                      <a:pt x="260" y="431"/>
                      <a:pt x="246" y="463"/>
                    </a:cubicBezTo>
                    <a:cubicBezTo>
                      <a:pt x="334" y="469"/>
                      <a:pt x="334" y="469"/>
                      <a:pt x="334" y="469"/>
                    </a:cubicBezTo>
                    <a:cubicBezTo>
                      <a:pt x="328" y="456"/>
                      <a:pt x="325" y="417"/>
                      <a:pt x="351" y="364"/>
                    </a:cubicBezTo>
                    <a:cubicBezTo>
                      <a:pt x="398" y="286"/>
                      <a:pt x="518" y="194"/>
                      <a:pt x="584" y="45"/>
                    </a:cubicBezTo>
                    <a:close/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6" name="Freeform 127">
                <a:extLst>
                  <a:ext uri="{FF2B5EF4-FFF2-40B4-BE49-F238E27FC236}">
                    <a16:creationId xmlns:a16="http://schemas.microsoft.com/office/drawing/2014/main" id="{8FDFE8C8-AED2-4A6D-A4C2-55878B851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1414"/>
                <a:ext cx="56" cy="139"/>
              </a:xfrm>
              <a:custGeom>
                <a:avLst/>
                <a:gdLst>
                  <a:gd name="T0" fmla="*/ 4 w 91"/>
                  <a:gd name="T1" fmla="*/ 4 h 225"/>
                  <a:gd name="T2" fmla="*/ 8 w 91"/>
                  <a:gd name="T3" fmla="*/ 23 h 225"/>
                  <a:gd name="T4" fmla="*/ 9 w 91"/>
                  <a:gd name="T5" fmla="*/ 40 h 225"/>
                  <a:gd name="T6" fmla="*/ 16 w 91"/>
                  <a:gd name="T7" fmla="*/ 53 h 225"/>
                  <a:gd name="T8" fmla="*/ 14 w 91"/>
                  <a:gd name="T9" fmla="*/ 44 h 225"/>
                  <a:gd name="T10" fmla="*/ 18 w 91"/>
                  <a:gd name="T11" fmla="*/ 35 h 225"/>
                  <a:gd name="T12" fmla="*/ 17 w 91"/>
                  <a:gd name="T13" fmla="*/ 17 h 225"/>
                  <a:gd name="T14" fmla="*/ 19 w 91"/>
                  <a:gd name="T15" fmla="*/ 7 h 225"/>
                  <a:gd name="T16" fmla="*/ 10 w 91"/>
                  <a:gd name="T17" fmla="*/ 1 h 225"/>
                  <a:gd name="T18" fmla="*/ 6 w 91"/>
                  <a:gd name="T19" fmla="*/ 1 h 2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1" h="225">
                    <a:moveTo>
                      <a:pt x="18" y="16"/>
                    </a:moveTo>
                    <a:cubicBezTo>
                      <a:pt x="0" y="45"/>
                      <a:pt x="23" y="74"/>
                      <a:pt x="34" y="98"/>
                    </a:cubicBezTo>
                    <a:cubicBezTo>
                      <a:pt x="46" y="121"/>
                      <a:pt x="42" y="143"/>
                      <a:pt x="41" y="168"/>
                    </a:cubicBezTo>
                    <a:cubicBezTo>
                      <a:pt x="41" y="191"/>
                      <a:pt x="54" y="208"/>
                      <a:pt x="68" y="225"/>
                    </a:cubicBezTo>
                    <a:cubicBezTo>
                      <a:pt x="58" y="219"/>
                      <a:pt x="57" y="199"/>
                      <a:pt x="60" y="188"/>
                    </a:cubicBezTo>
                    <a:cubicBezTo>
                      <a:pt x="64" y="175"/>
                      <a:pt x="75" y="164"/>
                      <a:pt x="79" y="151"/>
                    </a:cubicBezTo>
                    <a:cubicBezTo>
                      <a:pt x="87" y="125"/>
                      <a:pt x="71" y="100"/>
                      <a:pt x="74" y="75"/>
                    </a:cubicBezTo>
                    <a:cubicBezTo>
                      <a:pt x="77" y="58"/>
                      <a:pt x="76" y="48"/>
                      <a:pt x="81" y="33"/>
                    </a:cubicBezTo>
                    <a:cubicBezTo>
                      <a:pt x="91" y="1"/>
                      <a:pt x="62" y="5"/>
                      <a:pt x="42" y="2"/>
                    </a:cubicBezTo>
                    <a:cubicBezTo>
                      <a:pt x="36" y="2"/>
                      <a:pt x="31" y="0"/>
                      <a:pt x="25" y="4"/>
                    </a:cubicBezTo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7" name="Freeform 128">
                <a:extLst>
                  <a:ext uri="{FF2B5EF4-FFF2-40B4-BE49-F238E27FC236}">
                    <a16:creationId xmlns:a16="http://schemas.microsoft.com/office/drawing/2014/main" id="{23F56BF4-7133-486D-A928-C787D66BD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1418"/>
                <a:ext cx="23" cy="100"/>
              </a:xfrm>
              <a:custGeom>
                <a:avLst/>
                <a:gdLst>
                  <a:gd name="T0" fmla="*/ 5 w 38"/>
                  <a:gd name="T1" fmla="*/ 1 h 162"/>
                  <a:gd name="T2" fmla="*/ 7 w 38"/>
                  <a:gd name="T3" fmla="*/ 12 h 162"/>
                  <a:gd name="T4" fmla="*/ 5 w 38"/>
                  <a:gd name="T5" fmla="*/ 20 h 162"/>
                  <a:gd name="T6" fmla="*/ 5 w 38"/>
                  <a:gd name="T7" fmla="*/ 30 h 162"/>
                  <a:gd name="T8" fmla="*/ 1 w 38"/>
                  <a:gd name="T9" fmla="*/ 38 h 162"/>
                  <a:gd name="T10" fmla="*/ 3 w 38"/>
                  <a:gd name="T11" fmla="*/ 28 h 162"/>
                  <a:gd name="T12" fmla="*/ 1 w 38"/>
                  <a:gd name="T13" fmla="*/ 21 h 162"/>
                  <a:gd name="T14" fmla="*/ 1 w 38"/>
                  <a:gd name="T15" fmla="*/ 12 h 162"/>
                  <a:gd name="T16" fmla="*/ 1 w 38"/>
                  <a:gd name="T17" fmla="*/ 2 h 162"/>
                  <a:gd name="T18" fmla="*/ 5 w 38"/>
                  <a:gd name="T19" fmla="*/ 1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162">
                    <a:moveTo>
                      <a:pt x="24" y="7"/>
                    </a:moveTo>
                    <a:cubicBezTo>
                      <a:pt x="27" y="26"/>
                      <a:pt x="38" y="31"/>
                      <a:pt x="33" y="50"/>
                    </a:cubicBezTo>
                    <a:cubicBezTo>
                      <a:pt x="29" y="64"/>
                      <a:pt x="23" y="73"/>
                      <a:pt x="21" y="87"/>
                    </a:cubicBezTo>
                    <a:cubicBezTo>
                      <a:pt x="20" y="101"/>
                      <a:pt x="26" y="115"/>
                      <a:pt x="22" y="129"/>
                    </a:cubicBezTo>
                    <a:cubicBezTo>
                      <a:pt x="19" y="143"/>
                      <a:pt x="9" y="151"/>
                      <a:pt x="2" y="162"/>
                    </a:cubicBezTo>
                    <a:cubicBezTo>
                      <a:pt x="7" y="147"/>
                      <a:pt x="14" y="136"/>
                      <a:pt x="13" y="120"/>
                    </a:cubicBezTo>
                    <a:cubicBezTo>
                      <a:pt x="12" y="108"/>
                      <a:pt x="7" y="100"/>
                      <a:pt x="4" y="89"/>
                    </a:cubicBezTo>
                    <a:cubicBezTo>
                      <a:pt x="0" y="76"/>
                      <a:pt x="4" y="62"/>
                      <a:pt x="4" y="49"/>
                    </a:cubicBezTo>
                    <a:cubicBezTo>
                      <a:pt x="5" y="28"/>
                      <a:pt x="1" y="24"/>
                      <a:pt x="2" y="9"/>
                    </a:cubicBezTo>
                    <a:cubicBezTo>
                      <a:pt x="3" y="1"/>
                      <a:pt x="16" y="0"/>
                      <a:pt x="22" y="4"/>
                    </a:cubicBezTo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8" name="Freeform 129">
                <a:extLst>
                  <a:ext uri="{FF2B5EF4-FFF2-40B4-BE49-F238E27FC236}">
                    <a16:creationId xmlns:a16="http://schemas.microsoft.com/office/drawing/2014/main" id="{2F69C2CB-E1D2-4565-AD32-7FDDC05EB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9" y="1515"/>
                <a:ext cx="14" cy="87"/>
              </a:xfrm>
              <a:custGeom>
                <a:avLst/>
                <a:gdLst>
                  <a:gd name="T0" fmla="*/ 5 w 24"/>
                  <a:gd name="T1" fmla="*/ 0 h 142"/>
                  <a:gd name="T2" fmla="*/ 1 w 24"/>
                  <a:gd name="T3" fmla="*/ 6 h 142"/>
                  <a:gd name="T4" fmla="*/ 1 w 24"/>
                  <a:gd name="T5" fmla="*/ 13 h 142"/>
                  <a:gd name="T6" fmla="*/ 2 w 24"/>
                  <a:gd name="T7" fmla="*/ 21 h 142"/>
                  <a:gd name="T8" fmla="*/ 3 w 24"/>
                  <a:gd name="T9" fmla="*/ 32 h 142"/>
                  <a:gd name="T10" fmla="*/ 4 w 24"/>
                  <a:gd name="T11" fmla="*/ 23 h 142"/>
                  <a:gd name="T12" fmla="*/ 4 w 24"/>
                  <a:gd name="T13" fmla="*/ 13 h 142"/>
                  <a:gd name="T14" fmla="*/ 4 w 24"/>
                  <a:gd name="T15" fmla="*/ 1 h 142"/>
                  <a:gd name="T16" fmla="*/ 5 w 24"/>
                  <a:gd name="T17" fmla="*/ 1 h 1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" h="142">
                    <a:moveTo>
                      <a:pt x="24" y="0"/>
                    </a:moveTo>
                    <a:cubicBezTo>
                      <a:pt x="19" y="10"/>
                      <a:pt x="9" y="16"/>
                      <a:pt x="4" y="26"/>
                    </a:cubicBezTo>
                    <a:cubicBezTo>
                      <a:pt x="0" y="36"/>
                      <a:pt x="0" y="47"/>
                      <a:pt x="5" y="56"/>
                    </a:cubicBezTo>
                    <a:cubicBezTo>
                      <a:pt x="11" y="70"/>
                      <a:pt x="11" y="77"/>
                      <a:pt x="8" y="92"/>
                    </a:cubicBezTo>
                    <a:cubicBezTo>
                      <a:pt x="4" y="111"/>
                      <a:pt x="8" y="125"/>
                      <a:pt x="16" y="142"/>
                    </a:cubicBezTo>
                    <a:cubicBezTo>
                      <a:pt x="7" y="132"/>
                      <a:pt x="12" y="111"/>
                      <a:pt x="17" y="100"/>
                    </a:cubicBezTo>
                    <a:cubicBezTo>
                      <a:pt x="22" y="87"/>
                      <a:pt x="24" y="73"/>
                      <a:pt x="19" y="59"/>
                    </a:cubicBezTo>
                    <a:cubicBezTo>
                      <a:pt x="13" y="45"/>
                      <a:pt x="4" y="14"/>
                      <a:pt x="21" y="5"/>
                    </a:cubicBezTo>
                    <a:cubicBezTo>
                      <a:pt x="21" y="3"/>
                      <a:pt x="22" y="3"/>
                      <a:pt x="23" y="2"/>
                    </a:cubicBezTo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49" name="Freeform 130">
                <a:extLst>
                  <a:ext uri="{FF2B5EF4-FFF2-40B4-BE49-F238E27FC236}">
                    <a16:creationId xmlns:a16="http://schemas.microsoft.com/office/drawing/2014/main" id="{A7B3B03E-A11C-4401-9CDE-29E56DC63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1545"/>
                <a:ext cx="14" cy="83"/>
              </a:xfrm>
              <a:custGeom>
                <a:avLst/>
                <a:gdLst>
                  <a:gd name="T0" fmla="*/ 1 w 22"/>
                  <a:gd name="T1" fmla="*/ 0 h 134"/>
                  <a:gd name="T2" fmla="*/ 4 w 22"/>
                  <a:gd name="T3" fmla="*/ 7 h 134"/>
                  <a:gd name="T4" fmla="*/ 3 w 22"/>
                  <a:gd name="T5" fmla="*/ 17 h 134"/>
                  <a:gd name="T6" fmla="*/ 2 w 22"/>
                  <a:gd name="T7" fmla="*/ 32 h 134"/>
                  <a:gd name="T8" fmla="*/ 2 w 22"/>
                  <a:gd name="T9" fmla="*/ 24 h 134"/>
                  <a:gd name="T10" fmla="*/ 1 w 22"/>
                  <a:gd name="T11" fmla="*/ 15 h 134"/>
                  <a:gd name="T12" fmla="*/ 3 w 22"/>
                  <a:gd name="T13" fmla="*/ 7 h 134"/>
                  <a:gd name="T14" fmla="*/ 2 w 22"/>
                  <a:gd name="T15" fmla="*/ 1 h 1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2" h="134">
                    <a:moveTo>
                      <a:pt x="5" y="0"/>
                    </a:moveTo>
                    <a:cubicBezTo>
                      <a:pt x="10" y="11"/>
                      <a:pt x="16" y="19"/>
                      <a:pt x="16" y="32"/>
                    </a:cubicBezTo>
                    <a:cubicBezTo>
                      <a:pt x="16" y="45"/>
                      <a:pt x="12" y="58"/>
                      <a:pt x="10" y="70"/>
                    </a:cubicBezTo>
                    <a:cubicBezTo>
                      <a:pt x="7" y="92"/>
                      <a:pt x="22" y="114"/>
                      <a:pt x="6" y="134"/>
                    </a:cubicBezTo>
                    <a:cubicBezTo>
                      <a:pt x="11" y="124"/>
                      <a:pt x="11" y="111"/>
                      <a:pt x="7" y="101"/>
                    </a:cubicBezTo>
                    <a:cubicBezTo>
                      <a:pt x="1" y="87"/>
                      <a:pt x="0" y="75"/>
                      <a:pt x="5" y="61"/>
                    </a:cubicBezTo>
                    <a:cubicBezTo>
                      <a:pt x="8" y="50"/>
                      <a:pt x="12" y="39"/>
                      <a:pt x="11" y="27"/>
                    </a:cubicBezTo>
                    <a:cubicBezTo>
                      <a:pt x="10" y="19"/>
                      <a:pt x="11" y="8"/>
                      <a:pt x="7" y="2"/>
                    </a:cubicBezTo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0" name="Freeform 131">
                <a:extLst>
                  <a:ext uri="{FF2B5EF4-FFF2-40B4-BE49-F238E27FC236}">
                    <a16:creationId xmlns:a16="http://schemas.microsoft.com/office/drawing/2014/main" id="{3D368D38-3BAA-4DC8-B172-809FF346D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739"/>
                <a:ext cx="261" cy="156"/>
              </a:xfrm>
              <a:custGeom>
                <a:avLst/>
                <a:gdLst>
                  <a:gd name="T0" fmla="*/ 4 w 424"/>
                  <a:gd name="T1" fmla="*/ 42 h 254"/>
                  <a:gd name="T2" fmla="*/ 4 w 424"/>
                  <a:gd name="T3" fmla="*/ 34 h 254"/>
                  <a:gd name="T4" fmla="*/ 13 w 424"/>
                  <a:gd name="T5" fmla="*/ 28 h 254"/>
                  <a:gd name="T6" fmla="*/ 21 w 424"/>
                  <a:gd name="T7" fmla="*/ 23 h 254"/>
                  <a:gd name="T8" fmla="*/ 28 w 424"/>
                  <a:gd name="T9" fmla="*/ 18 h 254"/>
                  <a:gd name="T10" fmla="*/ 39 w 424"/>
                  <a:gd name="T11" fmla="*/ 12 h 254"/>
                  <a:gd name="T12" fmla="*/ 48 w 424"/>
                  <a:gd name="T13" fmla="*/ 4 h 254"/>
                  <a:gd name="T14" fmla="*/ 50 w 424"/>
                  <a:gd name="T15" fmla="*/ 1 h 254"/>
                  <a:gd name="T16" fmla="*/ 54 w 424"/>
                  <a:gd name="T17" fmla="*/ 6 h 254"/>
                  <a:gd name="T18" fmla="*/ 65 w 424"/>
                  <a:gd name="T19" fmla="*/ 15 h 254"/>
                  <a:gd name="T20" fmla="*/ 76 w 424"/>
                  <a:gd name="T21" fmla="*/ 22 h 254"/>
                  <a:gd name="T22" fmla="*/ 87 w 424"/>
                  <a:gd name="T23" fmla="*/ 32 h 254"/>
                  <a:gd name="T24" fmla="*/ 98 w 424"/>
                  <a:gd name="T25" fmla="*/ 42 h 254"/>
                  <a:gd name="T26" fmla="*/ 89 w 424"/>
                  <a:gd name="T27" fmla="*/ 50 h 254"/>
                  <a:gd name="T28" fmla="*/ 18 w 424"/>
                  <a:gd name="T29" fmla="*/ 51 h 254"/>
                  <a:gd name="T30" fmla="*/ 4 w 424"/>
                  <a:gd name="T31" fmla="*/ 42 h 25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24" h="254">
                    <a:moveTo>
                      <a:pt x="19" y="184"/>
                    </a:moveTo>
                    <a:cubicBezTo>
                      <a:pt x="9" y="172"/>
                      <a:pt x="0" y="154"/>
                      <a:pt x="17" y="148"/>
                    </a:cubicBezTo>
                    <a:cubicBezTo>
                      <a:pt x="34" y="143"/>
                      <a:pt x="46" y="130"/>
                      <a:pt x="55" y="120"/>
                    </a:cubicBezTo>
                    <a:cubicBezTo>
                      <a:pt x="64" y="110"/>
                      <a:pt x="76" y="96"/>
                      <a:pt x="89" y="97"/>
                    </a:cubicBezTo>
                    <a:cubicBezTo>
                      <a:pt x="102" y="98"/>
                      <a:pt x="106" y="77"/>
                      <a:pt x="121" y="76"/>
                    </a:cubicBezTo>
                    <a:cubicBezTo>
                      <a:pt x="136" y="75"/>
                      <a:pt x="155" y="62"/>
                      <a:pt x="165" y="50"/>
                    </a:cubicBezTo>
                    <a:cubicBezTo>
                      <a:pt x="175" y="39"/>
                      <a:pt x="204" y="22"/>
                      <a:pt x="204" y="15"/>
                    </a:cubicBezTo>
                    <a:cubicBezTo>
                      <a:pt x="204" y="8"/>
                      <a:pt x="205" y="0"/>
                      <a:pt x="212" y="1"/>
                    </a:cubicBezTo>
                    <a:cubicBezTo>
                      <a:pt x="219" y="3"/>
                      <a:pt x="219" y="14"/>
                      <a:pt x="232" y="23"/>
                    </a:cubicBezTo>
                    <a:cubicBezTo>
                      <a:pt x="246" y="33"/>
                      <a:pt x="265" y="53"/>
                      <a:pt x="278" y="65"/>
                    </a:cubicBezTo>
                    <a:cubicBezTo>
                      <a:pt x="292" y="77"/>
                      <a:pt x="316" y="72"/>
                      <a:pt x="328" y="95"/>
                    </a:cubicBezTo>
                    <a:cubicBezTo>
                      <a:pt x="341" y="118"/>
                      <a:pt x="353" y="123"/>
                      <a:pt x="375" y="137"/>
                    </a:cubicBezTo>
                    <a:cubicBezTo>
                      <a:pt x="397" y="150"/>
                      <a:pt x="424" y="163"/>
                      <a:pt x="421" y="181"/>
                    </a:cubicBezTo>
                    <a:cubicBezTo>
                      <a:pt x="419" y="199"/>
                      <a:pt x="394" y="210"/>
                      <a:pt x="380" y="215"/>
                    </a:cubicBezTo>
                    <a:cubicBezTo>
                      <a:pt x="366" y="220"/>
                      <a:pt x="202" y="254"/>
                      <a:pt x="80" y="220"/>
                    </a:cubicBezTo>
                    <a:cubicBezTo>
                      <a:pt x="43" y="209"/>
                      <a:pt x="19" y="184"/>
                      <a:pt x="19" y="184"/>
                    </a:cubicBezTo>
                    <a:close/>
                  </a:path>
                </a:pathLst>
              </a:cu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1" name="Freeform 132">
                <a:extLst>
                  <a:ext uri="{FF2B5EF4-FFF2-40B4-BE49-F238E27FC236}">
                    <a16:creationId xmlns:a16="http://schemas.microsoft.com/office/drawing/2014/main" id="{43A4C976-D5B8-4A2A-819A-C0531BB05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1827"/>
                <a:ext cx="261" cy="68"/>
              </a:xfrm>
              <a:custGeom>
                <a:avLst/>
                <a:gdLst>
                  <a:gd name="T0" fmla="*/ 95 w 423"/>
                  <a:gd name="T1" fmla="*/ 2 h 110"/>
                  <a:gd name="T2" fmla="*/ 89 w 423"/>
                  <a:gd name="T3" fmla="*/ 6 h 110"/>
                  <a:gd name="T4" fmla="*/ 19 w 423"/>
                  <a:gd name="T5" fmla="*/ 7 h 110"/>
                  <a:gd name="T6" fmla="*/ 6 w 423"/>
                  <a:gd name="T7" fmla="*/ 0 h 110"/>
                  <a:gd name="T8" fmla="*/ 4 w 423"/>
                  <a:gd name="T9" fmla="*/ 1 h 110"/>
                  <a:gd name="T10" fmla="*/ 4 w 423"/>
                  <a:gd name="T11" fmla="*/ 9 h 110"/>
                  <a:gd name="T12" fmla="*/ 19 w 423"/>
                  <a:gd name="T13" fmla="*/ 18 h 110"/>
                  <a:gd name="T14" fmla="*/ 89 w 423"/>
                  <a:gd name="T15" fmla="*/ 17 h 110"/>
                  <a:gd name="T16" fmla="*/ 99 w 423"/>
                  <a:gd name="T17" fmla="*/ 9 h 110"/>
                  <a:gd name="T18" fmla="*/ 95 w 423"/>
                  <a:gd name="T19" fmla="*/ 2 h 1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3" h="110">
                    <a:moveTo>
                      <a:pt x="405" y="11"/>
                    </a:moveTo>
                    <a:cubicBezTo>
                      <a:pt x="396" y="16"/>
                      <a:pt x="387" y="20"/>
                      <a:pt x="380" y="23"/>
                    </a:cubicBezTo>
                    <a:cubicBezTo>
                      <a:pt x="366" y="28"/>
                      <a:pt x="202" y="62"/>
                      <a:pt x="80" y="28"/>
                    </a:cubicBezTo>
                    <a:cubicBezTo>
                      <a:pt x="56" y="21"/>
                      <a:pt x="38" y="8"/>
                      <a:pt x="28" y="0"/>
                    </a:cubicBezTo>
                    <a:cubicBezTo>
                      <a:pt x="24" y="1"/>
                      <a:pt x="21" y="3"/>
                      <a:pt x="17" y="4"/>
                    </a:cubicBezTo>
                    <a:cubicBezTo>
                      <a:pt x="0" y="10"/>
                      <a:pt x="9" y="28"/>
                      <a:pt x="19" y="40"/>
                    </a:cubicBezTo>
                    <a:cubicBezTo>
                      <a:pt x="19" y="40"/>
                      <a:pt x="43" y="65"/>
                      <a:pt x="80" y="76"/>
                    </a:cubicBezTo>
                    <a:cubicBezTo>
                      <a:pt x="202" y="110"/>
                      <a:pt x="366" y="76"/>
                      <a:pt x="380" y="71"/>
                    </a:cubicBezTo>
                    <a:cubicBezTo>
                      <a:pt x="394" y="66"/>
                      <a:pt x="419" y="55"/>
                      <a:pt x="421" y="37"/>
                    </a:cubicBezTo>
                    <a:cubicBezTo>
                      <a:pt x="423" y="27"/>
                      <a:pt x="415" y="19"/>
                      <a:pt x="405" y="11"/>
                    </a:cubicBezTo>
                    <a:close/>
                  </a:path>
                </a:pathLst>
              </a:custGeom>
              <a:solidFill>
                <a:srgbClr val="305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2" name="Freeform 133">
                <a:extLst>
                  <a:ext uri="{FF2B5EF4-FFF2-40B4-BE49-F238E27FC236}">
                    <a16:creationId xmlns:a16="http://schemas.microsoft.com/office/drawing/2014/main" id="{9947FDEF-6886-41A4-897A-4FD8BAC3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2" y="1313"/>
                <a:ext cx="83" cy="170"/>
              </a:xfrm>
              <a:custGeom>
                <a:avLst/>
                <a:gdLst>
                  <a:gd name="T0" fmla="*/ 32 w 134"/>
                  <a:gd name="T1" fmla="*/ 0 h 277"/>
                  <a:gd name="T2" fmla="*/ 27 w 134"/>
                  <a:gd name="T3" fmla="*/ 64 h 277"/>
                  <a:gd name="T4" fmla="*/ 32 w 134"/>
                  <a:gd name="T5" fmla="*/ 0 h 2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4" h="277">
                    <a:moveTo>
                      <a:pt x="134" y="0"/>
                    </a:moveTo>
                    <a:cubicBezTo>
                      <a:pt x="134" y="0"/>
                      <a:pt x="10" y="138"/>
                      <a:pt x="111" y="277"/>
                    </a:cubicBezTo>
                    <a:cubicBezTo>
                      <a:pt x="111" y="277"/>
                      <a:pt x="0" y="154"/>
                      <a:pt x="1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3" name="Freeform 134">
                <a:extLst>
                  <a:ext uri="{FF2B5EF4-FFF2-40B4-BE49-F238E27FC236}">
                    <a16:creationId xmlns:a16="http://schemas.microsoft.com/office/drawing/2014/main" id="{F6C778DA-77FC-49A4-9E55-43B71CEFD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7" y="930"/>
                <a:ext cx="92" cy="162"/>
              </a:xfrm>
              <a:custGeom>
                <a:avLst/>
                <a:gdLst>
                  <a:gd name="T0" fmla="*/ 34 w 150"/>
                  <a:gd name="T1" fmla="*/ 0 h 264"/>
                  <a:gd name="T2" fmla="*/ 13 w 150"/>
                  <a:gd name="T3" fmla="*/ 61 h 264"/>
                  <a:gd name="T4" fmla="*/ 34 w 150"/>
                  <a:gd name="T5" fmla="*/ 0 h 2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0" h="264">
                    <a:moveTo>
                      <a:pt x="150" y="0"/>
                    </a:moveTo>
                    <a:cubicBezTo>
                      <a:pt x="150" y="0"/>
                      <a:pt x="0" y="59"/>
                      <a:pt x="55" y="264"/>
                    </a:cubicBezTo>
                    <a:cubicBezTo>
                      <a:pt x="55" y="264"/>
                      <a:pt x="19" y="66"/>
                      <a:pt x="1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4" name="Freeform 135">
                <a:extLst>
                  <a:ext uri="{FF2B5EF4-FFF2-40B4-BE49-F238E27FC236}">
                    <a16:creationId xmlns:a16="http://schemas.microsoft.com/office/drawing/2014/main" id="{07C147CD-954E-4A74-9469-765DAB0DB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4" y="1714"/>
                <a:ext cx="80" cy="167"/>
              </a:xfrm>
              <a:custGeom>
                <a:avLst/>
                <a:gdLst>
                  <a:gd name="T0" fmla="*/ 30 w 130"/>
                  <a:gd name="T1" fmla="*/ 63 h 271"/>
                  <a:gd name="T2" fmla="*/ 12 w 130"/>
                  <a:gd name="T3" fmla="*/ 0 h 271"/>
                  <a:gd name="T4" fmla="*/ 30 w 130"/>
                  <a:gd name="T5" fmla="*/ 63 h 27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0" h="271">
                    <a:moveTo>
                      <a:pt x="130" y="271"/>
                    </a:moveTo>
                    <a:cubicBezTo>
                      <a:pt x="130" y="271"/>
                      <a:pt x="0" y="195"/>
                      <a:pt x="54" y="0"/>
                    </a:cubicBezTo>
                    <a:cubicBezTo>
                      <a:pt x="54" y="0"/>
                      <a:pt x="9" y="150"/>
                      <a:pt x="130" y="2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5" name="Freeform 136">
                <a:extLst>
                  <a:ext uri="{FF2B5EF4-FFF2-40B4-BE49-F238E27FC236}">
                    <a16:creationId xmlns:a16="http://schemas.microsoft.com/office/drawing/2014/main" id="{7A1D421C-7E9B-46F9-9BF5-64BDB763D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6" y="1356"/>
                <a:ext cx="71" cy="101"/>
              </a:xfrm>
              <a:custGeom>
                <a:avLst/>
                <a:gdLst>
                  <a:gd name="T0" fmla="*/ 4 w 114"/>
                  <a:gd name="T1" fmla="*/ 0 h 164"/>
                  <a:gd name="T2" fmla="*/ 0 w 114"/>
                  <a:gd name="T3" fmla="*/ 38 h 164"/>
                  <a:gd name="T4" fmla="*/ 4 w 114"/>
                  <a:gd name="T5" fmla="*/ 0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4" h="164">
                    <a:moveTo>
                      <a:pt x="14" y="0"/>
                    </a:moveTo>
                    <a:cubicBezTo>
                      <a:pt x="14" y="0"/>
                      <a:pt x="100" y="78"/>
                      <a:pt x="0" y="164"/>
                    </a:cubicBezTo>
                    <a:cubicBezTo>
                      <a:pt x="0" y="164"/>
                      <a:pt x="114" y="92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6" name="Freeform 137">
                <a:extLst>
                  <a:ext uri="{FF2B5EF4-FFF2-40B4-BE49-F238E27FC236}">
                    <a16:creationId xmlns:a16="http://schemas.microsoft.com/office/drawing/2014/main" id="{A2127461-AECB-4595-9BE3-1026210F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142"/>
                <a:ext cx="359" cy="68"/>
              </a:xfrm>
              <a:custGeom>
                <a:avLst/>
                <a:gdLst>
                  <a:gd name="T0" fmla="*/ 107 w 582"/>
                  <a:gd name="T1" fmla="*/ 5 h 111"/>
                  <a:gd name="T2" fmla="*/ 54 w 582"/>
                  <a:gd name="T3" fmla="*/ 1 h 111"/>
                  <a:gd name="T4" fmla="*/ 0 w 582"/>
                  <a:gd name="T5" fmla="*/ 13 h 111"/>
                  <a:gd name="T6" fmla="*/ 1 w 582"/>
                  <a:gd name="T7" fmla="*/ 13 h 111"/>
                  <a:gd name="T8" fmla="*/ 6 w 582"/>
                  <a:gd name="T9" fmla="*/ 16 h 111"/>
                  <a:gd name="T10" fmla="*/ 41 w 582"/>
                  <a:gd name="T11" fmla="*/ 18 h 111"/>
                  <a:gd name="T12" fmla="*/ 62 w 582"/>
                  <a:gd name="T13" fmla="*/ 19 h 111"/>
                  <a:gd name="T14" fmla="*/ 83 w 582"/>
                  <a:gd name="T15" fmla="*/ 22 h 111"/>
                  <a:gd name="T16" fmla="*/ 136 w 582"/>
                  <a:gd name="T17" fmla="*/ 12 h 111"/>
                  <a:gd name="T18" fmla="*/ 136 w 582"/>
                  <a:gd name="T19" fmla="*/ 10 h 111"/>
                  <a:gd name="T20" fmla="*/ 107 w 582"/>
                  <a:gd name="T21" fmla="*/ 5 h 1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2" h="111">
                    <a:moveTo>
                      <a:pt x="454" y="21"/>
                    </a:moveTo>
                    <a:cubicBezTo>
                      <a:pt x="378" y="19"/>
                      <a:pt x="304" y="8"/>
                      <a:pt x="229" y="5"/>
                    </a:cubicBezTo>
                    <a:cubicBezTo>
                      <a:pt x="132" y="0"/>
                      <a:pt x="73" y="4"/>
                      <a:pt x="0" y="55"/>
                    </a:cubicBezTo>
                    <a:cubicBezTo>
                      <a:pt x="1" y="56"/>
                      <a:pt x="1" y="56"/>
                      <a:pt x="1" y="57"/>
                    </a:cubicBezTo>
                    <a:cubicBezTo>
                      <a:pt x="8" y="62"/>
                      <a:pt x="16" y="66"/>
                      <a:pt x="25" y="70"/>
                    </a:cubicBezTo>
                    <a:cubicBezTo>
                      <a:pt x="71" y="88"/>
                      <a:pt x="127" y="84"/>
                      <a:pt x="176" y="80"/>
                    </a:cubicBezTo>
                    <a:cubicBezTo>
                      <a:pt x="206" y="78"/>
                      <a:pt x="236" y="78"/>
                      <a:pt x="266" y="81"/>
                    </a:cubicBezTo>
                    <a:cubicBezTo>
                      <a:pt x="296" y="84"/>
                      <a:pt x="325" y="94"/>
                      <a:pt x="355" y="97"/>
                    </a:cubicBezTo>
                    <a:cubicBezTo>
                      <a:pt x="421" y="102"/>
                      <a:pt x="532" y="111"/>
                      <a:pt x="577" y="51"/>
                    </a:cubicBezTo>
                    <a:cubicBezTo>
                      <a:pt x="579" y="49"/>
                      <a:pt x="580" y="47"/>
                      <a:pt x="582" y="44"/>
                    </a:cubicBezTo>
                    <a:cubicBezTo>
                      <a:pt x="547" y="26"/>
                      <a:pt x="498" y="22"/>
                      <a:pt x="454" y="21"/>
                    </a:cubicBezTo>
                    <a:close/>
                  </a:path>
                </a:pathLst>
              </a:cu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7" name="Freeform 138">
                <a:extLst>
                  <a:ext uri="{FF2B5EF4-FFF2-40B4-BE49-F238E27FC236}">
                    <a16:creationId xmlns:a16="http://schemas.microsoft.com/office/drawing/2014/main" id="{0CFC8D53-BD75-4253-9AA6-2EF08C252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4" y="1153"/>
                <a:ext cx="186" cy="308"/>
              </a:xfrm>
              <a:custGeom>
                <a:avLst/>
                <a:gdLst>
                  <a:gd name="T0" fmla="*/ 1 w 303"/>
                  <a:gd name="T1" fmla="*/ 1 h 499"/>
                  <a:gd name="T2" fmla="*/ 37 w 303"/>
                  <a:gd name="T3" fmla="*/ 55 h 499"/>
                  <a:gd name="T4" fmla="*/ 52 w 303"/>
                  <a:gd name="T5" fmla="*/ 117 h 499"/>
                  <a:gd name="T6" fmla="*/ 52 w 303"/>
                  <a:gd name="T7" fmla="*/ 117 h 499"/>
                  <a:gd name="T8" fmla="*/ 37 w 303"/>
                  <a:gd name="T9" fmla="*/ 57 h 499"/>
                  <a:gd name="T10" fmla="*/ 0 w 303"/>
                  <a:gd name="T11" fmla="*/ 0 h 499"/>
                  <a:gd name="T12" fmla="*/ 1 w 303"/>
                  <a:gd name="T13" fmla="*/ 1 h 4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3" h="499">
                    <a:moveTo>
                      <a:pt x="1" y="4"/>
                    </a:moveTo>
                    <a:cubicBezTo>
                      <a:pt x="1" y="4"/>
                      <a:pt x="79" y="150"/>
                      <a:pt x="163" y="234"/>
                    </a:cubicBezTo>
                    <a:cubicBezTo>
                      <a:pt x="271" y="341"/>
                      <a:pt x="301" y="416"/>
                      <a:pt x="226" y="498"/>
                    </a:cubicBezTo>
                    <a:cubicBezTo>
                      <a:pt x="227" y="499"/>
                      <a:pt x="227" y="499"/>
                      <a:pt x="227" y="499"/>
                    </a:cubicBezTo>
                    <a:cubicBezTo>
                      <a:pt x="303" y="393"/>
                      <a:pt x="246" y="323"/>
                      <a:pt x="160" y="241"/>
                    </a:cubicBezTo>
                    <a:cubicBezTo>
                      <a:pt x="73" y="158"/>
                      <a:pt x="0" y="0"/>
                      <a:pt x="0" y="0"/>
                    </a:cubicBezTo>
                    <a:lnTo>
                      <a:pt x="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258" name="Oval 139">
                <a:extLst>
                  <a:ext uri="{FF2B5EF4-FFF2-40B4-BE49-F238E27FC236}">
                    <a16:creationId xmlns:a16="http://schemas.microsoft.com/office/drawing/2014/main" id="{D6F6F300-A4F7-4DE5-9D2B-799AFAA9F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631"/>
                <a:ext cx="4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59" name="Oval 140">
                <a:extLst>
                  <a:ext uri="{FF2B5EF4-FFF2-40B4-BE49-F238E27FC236}">
                    <a16:creationId xmlns:a16="http://schemas.microsoft.com/office/drawing/2014/main" id="{C6BE7678-0894-4425-B5C7-17385A410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25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0" name="Oval 141">
                <a:extLst>
                  <a:ext uri="{FF2B5EF4-FFF2-40B4-BE49-F238E27FC236}">
                    <a16:creationId xmlns:a16="http://schemas.microsoft.com/office/drawing/2014/main" id="{15D4F10D-7A42-42FC-AE1C-D0212CABA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636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1" name="Oval 142">
                <a:extLst>
                  <a:ext uri="{FF2B5EF4-FFF2-40B4-BE49-F238E27FC236}">
                    <a16:creationId xmlns:a16="http://schemas.microsoft.com/office/drawing/2014/main" id="{85F0CEF7-90C6-4A32-BDBF-9FBD91726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39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2" name="Oval 143">
                <a:extLst>
                  <a:ext uri="{FF2B5EF4-FFF2-40B4-BE49-F238E27FC236}">
                    <a16:creationId xmlns:a16="http://schemas.microsoft.com/office/drawing/2014/main" id="{B3A1A810-81C3-4965-9520-52C90D984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646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3" name="Oval 144">
                <a:extLst>
                  <a:ext uri="{FF2B5EF4-FFF2-40B4-BE49-F238E27FC236}">
                    <a16:creationId xmlns:a16="http://schemas.microsoft.com/office/drawing/2014/main" id="{C81C244D-FF79-43BE-95E3-B44A3675B6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5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4" name="Oval 145">
                <a:extLst>
                  <a:ext uri="{FF2B5EF4-FFF2-40B4-BE49-F238E27FC236}">
                    <a16:creationId xmlns:a16="http://schemas.microsoft.com/office/drawing/2014/main" id="{DD9F5EB9-80B1-45C5-AC31-1ACEAF77C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654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5" name="Oval 146">
                <a:extLst>
                  <a:ext uri="{FF2B5EF4-FFF2-40B4-BE49-F238E27FC236}">
                    <a16:creationId xmlns:a16="http://schemas.microsoft.com/office/drawing/2014/main" id="{B4FF0BFA-705E-443B-9E69-9CF3C872D9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62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6" name="Oval 147">
                <a:extLst>
                  <a:ext uri="{FF2B5EF4-FFF2-40B4-BE49-F238E27FC236}">
                    <a16:creationId xmlns:a16="http://schemas.microsoft.com/office/drawing/2014/main" id="{7A619327-00B6-4A85-8B73-864B26423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665"/>
                <a:ext cx="4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7" name="Oval 148">
                <a:extLst>
                  <a:ext uri="{FF2B5EF4-FFF2-40B4-BE49-F238E27FC236}">
                    <a16:creationId xmlns:a16="http://schemas.microsoft.com/office/drawing/2014/main" id="{A75296A4-49D0-4701-B991-80FC36F9E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679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8" name="Oval 149">
                <a:extLst>
                  <a:ext uri="{FF2B5EF4-FFF2-40B4-BE49-F238E27FC236}">
                    <a16:creationId xmlns:a16="http://schemas.microsoft.com/office/drawing/2014/main" id="{A5F833E1-69AA-4833-B8BB-2D399D4AE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606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69" name="Oval 150">
                <a:extLst>
                  <a:ext uri="{FF2B5EF4-FFF2-40B4-BE49-F238E27FC236}">
                    <a16:creationId xmlns:a16="http://schemas.microsoft.com/office/drawing/2014/main" id="{F739BA50-7798-45ED-A611-1376C5CA7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02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0" name="Oval 151">
                <a:extLst>
                  <a:ext uri="{FF2B5EF4-FFF2-40B4-BE49-F238E27FC236}">
                    <a16:creationId xmlns:a16="http://schemas.microsoft.com/office/drawing/2014/main" id="{0922EB72-9318-4938-984A-956C948CF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1610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1" name="Oval 152">
                <a:extLst>
                  <a:ext uri="{FF2B5EF4-FFF2-40B4-BE49-F238E27FC236}">
                    <a16:creationId xmlns:a16="http://schemas.microsoft.com/office/drawing/2014/main" id="{7588EAB7-D0D0-4A81-ACD7-66A8AA204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614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2" name="Oval 153">
                <a:extLst>
                  <a:ext uri="{FF2B5EF4-FFF2-40B4-BE49-F238E27FC236}">
                    <a16:creationId xmlns:a16="http://schemas.microsoft.com/office/drawing/2014/main" id="{07A8DB46-B83A-4A3C-9F03-893269361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3" y="1593"/>
                <a:ext cx="2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3" name="Oval 154">
                <a:extLst>
                  <a:ext uri="{FF2B5EF4-FFF2-40B4-BE49-F238E27FC236}">
                    <a16:creationId xmlns:a16="http://schemas.microsoft.com/office/drawing/2014/main" id="{EEB7FBF5-8ECF-439D-99D2-D53A04EF6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" y="1585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4" name="Oval 155">
                <a:extLst>
                  <a:ext uri="{FF2B5EF4-FFF2-40B4-BE49-F238E27FC236}">
                    <a16:creationId xmlns:a16="http://schemas.microsoft.com/office/drawing/2014/main" id="{DC04D618-BDD1-4205-AE41-A33375B4A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578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5" name="Oval 156">
                <a:extLst>
                  <a:ext uri="{FF2B5EF4-FFF2-40B4-BE49-F238E27FC236}">
                    <a16:creationId xmlns:a16="http://schemas.microsoft.com/office/drawing/2014/main" id="{ADBF0A97-AC37-4749-8EBD-10C12BA05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6" y="1570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6" name="Oval 157">
                <a:extLst>
                  <a:ext uri="{FF2B5EF4-FFF2-40B4-BE49-F238E27FC236}">
                    <a16:creationId xmlns:a16="http://schemas.microsoft.com/office/drawing/2014/main" id="{4D1D6B30-3555-4645-832E-287320BF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1564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7" name="Oval 158">
                <a:extLst>
                  <a:ext uri="{FF2B5EF4-FFF2-40B4-BE49-F238E27FC236}">
                    <a16:creationId xmlns:a16="http://schemas.microsoft.com/office/drawing/2014/main" id="{BFD41457-41F2-48EA-8CC9-A9FF2D420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5" y="1554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8" name="Oval 159">
                <a:extLst>
                  <a:ext uri="{FF2B5EF4-FFF2-40B4-BE49-F238E27FC236}">
                    <a16:creationId xmlns:a16="http://schemas.microsoft.com/office/drawing/2014/main" id="{B17AA3B5-7E81-4545-B9B9-25741535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538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79" name="Oval 160">
                <a:extLst>
                  <a:ext uri="{FF2B5EF4-FFF2-40B4-BE49-F238E27FC236}">
                    <a16:creationId xmlns:a16="http://schemas.microsoft.com/office/drawing/2014/main" id="{FE4AE3C0-4196-447E-BACB-8DA2BD649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527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0" name="Oval 161">
                <a:extLst>
                  <a:ext uri="{FF2B5EF4-FFF2-40B4-BE49-F238E27FC236}">
                    <a16:creationId xmlns:a16="http://schemas.microsoft.com/office/drawing/2014/main" id="{2CB1FA1D-746B-4291-8411-1B549F6E4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517"/>
                <a:ext cx="2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1" name="Oval 162">
                <a:extLst>
                  <a:ext uri="{FF2B5EF4-FFF2-40B4-BE49-F238E27FC236}">
                    <a16:creationId xmlns:a16="http://schemas.microsoft.com/office/drawing/2014/main" id="{27937F7E-451B-4DBC-993A-C01ABC3C8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1" y="1520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2" name="Oval 163">
                <a:extLst>
                  <a:ext uri="{FF2B5EF4-FFF2-40B4-BE49-F238E27FC236}">
                    <a16:creationId xmlns:a16="http://schemas.microsoft.com/office/drawing/2014/main" id="{D05579AE-0F7E-49A8-995B-D90B5A6E3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532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3" name="Oval 164">
                <a:extLst>
                  <a:ext uri="{FF2B5EF4-FFF2-40B4-BE49-F238E27FC236}">
                    <a16:creationId xmlns:a16="http://schemas.microsoft.com/office/drawing/2014/main" id="{2087DDB4-BB45-446F-9B0E-698255B07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1511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4" name="Oval 165">
                <a:extLst>
                  <a:ext uri="{FF2B5EF4-FFF2-40B4-BE49-F238E27FC236}">
                    <a16:creationId xmlns:a16="http://schemas.microsoft.com/office/drawing/2014/main" id="{EE80D44B-3071-47DB-AB70-7222339F8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" y="1508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5" name="Oval 166">
                <a:extLst>
                  <a:ext uri="{FF2B5EF4-FFF2-40B4-BE49-F238E27FC236}">
                    <a16:creationId xmlns:a16="http://schemas.microsoft.com/office/drawing/2014/main" id="{D398EFE8-B6F9-4204-810D-350F69F8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3" y="152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6" name="Oval 167">
                <a:extLst>
                  <a:ext uri="{FF2B5EF4-FFF2-40B4-BE49-F238E27FC236}">
                    <a16:creationId xmlns:a16="http://schemas.microsoft.com/office/drawing/2014/main" id="{212C6F62-9156-490B-B587-37AFD4649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1511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7" name="Oval 168">
                <a:extLst>
                  <a:ext uri="{FF2B5EF4-FFF2-40B4-BE49-F238E27FC236}">
                    <a16:creationId xmlns:a16="http://schemas.microsoft.com/office/drawing/2014/main" id="{359DF77F-332A-4166-B0AD-55EE09E8A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1505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8" name="Oval 169">
                <a:extLst>
                  <a:ext uri="{FF2B5EF4-FFF2-40B4-BE49-F238E27FC236}">
                    <a16:creationId xmlns:a16="http://schemas.microsoft.com/office/drawing/2014/main" id="{63AA9FA8-F5B1-43CE-BF5D-0FBA0C872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19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89" name="Oval 170">
                <a:extLst>
                  <a:ext uri="{FF2B5EF4-FFF2-40B4-BE49-F238E27FC236}">
                    <a16:creationId xmlns:a16="http://schemas.microsoft.com/office/drawing/2014/main" id="{07CC1E36-4BFF-435A-8002-2AFF85130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511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0" name="Oval 171">
                <a:extLst>
                  <a:ext uri="{FF2B5EF4-FFF2-40B4-BE49-F238E27FC236}">
                    <a16:creationId xmlns:a16="http://schemas.microsoft.com/office/drawing/2014/main" id="{C6C38916-491D-4969-8263-7D074673C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" y="1532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1" name="Oval 172">
                <a:extLst>
                  <a:ext uri="{FF2B5EF4-FFF2-40B4-BE49-F238E27FC236}">
                    <a16:creationId xmlns:a16="http://schemas.microsoft.com/office/drawing/2014/main" id="{96B33D0D-EAEA-4C08-B6E2-2A5A406F3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1531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2" name="Oval 173">
                <a:extLst>
                  <a:ext uri="{FF2B5EF4-FFF2-40B4-BE49-F238E27FC236}">
                    <a16:creationId xmlns:a16="http://schemas.microsoft.com/office/drawing/2014/main" id="{03809C8F-E6E2-4A59-9725-4365EEA4B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27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3" name="Oval 174">
                <a:extLst>
                  <a:ext uri="{FF2B5EF4-FFF2-40B4-BE49-F238E27FC236}">
                    <a16:creationId xmlns:a16="http://schemas.microsoft.com/office/drawing/2014/main" id="{EF470BFF-55AC-4179-AD15-A84E63451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522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4" name="Rectangle 175">
                <a:extLst>
                  <a:ext uri="{FF2B5EF4-FFF2-40B4-BE49-F238E27FC236}">
                    <a16:creationId xmlns:a16="http://schemas.microsoft.com/office/drawing/2014/main" id="{9A2AC772-4DE9-4811-83D2-91D439CA4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512"/>
                <a:ext cx="1" cy="1"/>
              </a:xfrm>
              <a:prstGeom prst="rect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5" name="Oval 176">
                <a:extLst>
                  <a:ext uri="{FF2B5EF4-FFF2-40B4-BE49-F238E27FC236}">
                    <a16:creationId xmlns:a16="http://schemas.microsoft.com/office/drawing/2014/main" id="{4CCAE9D0-E535-431D-92EB-BA9ACF8A7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1494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6" name="Oval 177">
                <a:extLst>
                  <a:ext uri="{FF2B5EF4-FFF2-40B4-BE49-F238E27FC236}">
                    <a16:creationId xmlns:a16="http://schemas.microsoft.com/office/drawing/2014/main" id="{B3E62BF8-275B-4343-A902-2D04B17E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485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7" name="Oval 178">
                <a:extLst>
                  <a:ext uri="{FF2B5EF4-FFF2-40B4-BE49-F238E27FC236}">
                    <a16:creationId xmlns:a16="http://schemas.microsoft.com/office/drawing/2014/main" id="{F53122F6-5F99-4DAF-867D-919E5BEA3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0" y="1479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8" name="Oval 179">
                <a:extLst>
                  <a:ext uri="{FF2B5EF4-FFF2-40B4-BE49-F238E27FC236}">
                    <a16:creationId xmlns:a16="http://schemas.microsoft.com/office/drawing/2014/main" id="{D3E4C192-69D9-4BEE-B295-742481720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7" y="147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299" name="Oval 180">
                <a:extLst>
                  <a:ext uri="{FF2B5EF4-FFF2-40B4-BE49-F238E27FC236}">
                    <a16:creationId xmlns:a16="http://schemas.microsoft.com/office/drawing/2014/main" id="{FA871AFF-1833-4A9F-976D-9232CE87F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455"/>
                <a:ext cx="5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0" name="Oval 181">
                <a:extLst>
                  <a:ext uri="{FF2B5EF4-FFF2-40B4-BE49-F238E27FC236}">
                    <a16:creationId xmlns:a16="http://schemas.microsoft.com/office/drawing/2014/main" id="{7ECA02A0-8F9F-487A-AF88-EA4680566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450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1" name="Oval 182">
                <a:extLst>
                  <a:ext uri="{FF2B5EF4-FFF2-40B4-BE49-F238E27FC236}">
                    <a16:creationId xmlns:a16="http://schemas.microsoft.com/office/drawing/2014/main" id="{836D16EE-407B-48DB-A365-4DA1E4B0F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443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2" name="Oval 183">
                <a:extLst>
                  <a:ext uri="{FF2B5EF4-FFF2-40B4-BE49-F238E27FC236}">
                    <a16:creationId xmlns:a16="http://schemas.microsoft.com/office/drawing/2014/main" id="{99C3F50D-8E4C-4DB9-9198-7F1178493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1500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3" name="Oval 184">
                <a:extLst>
                  <a:ext uri="{FF2B5EF4-FFF2-40B4-BE49-F238E27FC236}">
                    <a16:creationId xmlns:a16="http://schemas.microsoft.com/office/drawing/2014/main" id="{5958F5B6-E7C5-4038-A05C-34048E149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1482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4" name="Oval 185">
                <a:extLst>
                  <a:ext uri="{FF2B5EF4-FFF2-40B4-BE49-F238E27FC236}">
                    <a16:creationId xmlns:a16="http://schemas.microsoft.com/office/drawing/2014/main" id="{BA71B3F8-6EEB-464E-9CC4-9BF0B57C2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3" y="1474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5" name="Oval 186">
                <a:extLst>
                  <a:ext uri="{FF2B5EF4-FFF2-40B4-BE49-F238E27FC236}">
                    <a16:creationId xmlns:a16="http://schemas.microsoft.com/office/drawing/2014/main" id="{9430DE93-C47E-4E8E-A307-2FF56CF10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" y="147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6" name="Oval 187">
                <a:extLst>
                  <a:ext uri="{FF2B5EF4-FFF2-40B4-BE49-F238E27FC236}">
                    <a16:creationId xmlns:a16="http://schemas.microsoft.com/office/drawing/2014/main" id="{F2B1F778-7183-4E38-8D08-9E6CE5B70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465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7" name="Oval 188">
                <a:extLst>
                  <a:ext uri="{FF2B5EF4-FFF2-40B4-BE49-F238E27FC236}">
                    <a16:creationId xmlns:a16="http://schemas.microsoft.com/office/drawing/2014/main" id="{D6F718C0-6E00-4E9E-B1B9-3F6D08949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6" y="1472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8" name="Oval 189">
                <a:extLst>
                  <a:ext uri="{FF2B5EF4-FFF2-40B4-BE49-F238E27FC236}">
                    <a16:creationId xmlns:a16="http://schemas.microsoft.com/office/drawing/2014/main" id="{3B68B8FE-A1F4-4BB5-AA3E-9907CB1B1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5" y="1485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09" name="Oval 190">
                <a:extLst>
                  <a:ext uri="{FF2B5EF4-FFF2-40B4-BE49-F238E27FC236}">
                    <a16:creationId xmlns:a16="http://schemas.microsoft.com/office/drawing/2014/main" id="{A5CA225C-4B44-4F73-A7D5-BE28FA26F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1444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0" name="Oval 191">
                <a:extLst>
                  <a:ext uri="{FF2B5EF4-FFF2-40B4-BE49-F238E27FC236}">
                    <a16:creationId xmlns:a16="http://schemas.microsoft.com/office/drawing/2014/main" id="{32C0EA3A-339D-4B9A-9C1D-08881D93C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1" y="1459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1" name="Oval 192">
                <a:extLst>
                  <a:ext uri="{FF2B5EF4-FFF2-40B4-BE49-F238E27FC236}">
                    <a16:creationId xmlns:a16="http://schemas.microsoft.com/office/drawing/2014/main" id="{3700CC5C-6966-4A0C-A27E-AD0FE1259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0" y="1451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2" name="Oval 193">
                <a:extLst>
                  <a:ext uri="{FF2B5EF4-FFF2-40B4-BE49-F238E27FC236}">
                    <a16:creationId xmlns:a16="http://schemas.microsoft.com/office/drawing/2014/main" id="{45918C94-4297-4FB7-94F0-2028E1D39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467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3" name="Oval 194">
                <a:extLst>
                  <a:ext uri="{FF2B5EF4-FFF2-40B4-BE49-F238E27FC236}">
                    <a16:creationId xmlns:a16="http://schemas.microsoft.com/office/drawing/2014/main" id="{90EFC515-4DE9-4022-B72F-0B08E6EB1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1466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4" name="Oval 195">
                <a:extLst>
                  <a:ext uri="{FF2B5EF4-FFF2-40B4-BE49-F238E27FC236}">
                    <a16:creationId xmlns:a16="http://schemas.microsoft.com/office/drawing/2014/main" id="{8F1F214B-99F9-4467-AC07-A2710AAE6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4" y="1475"/>
                <a:ext cx="3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5" name="Oval 196">
                <a:extLst>
                  <a:ext uri="{FF2B5EF4-FFF2-40B4-BE49-F238E27FC236}">
                    <a16:creationId xmlns:a16="http://schemas.microsoft.com/office/drawing/2014/main" id="{DD1C596D-0314-4285-9626-05591B379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475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6" name="Oval 197">
                <a:extLst>
                  <a:ext uri="{FF2B5EF4-FFF2-40B4-BE49-F238E27FC236}">
                    <a16:creationId xmlns:a16="http://schemas.microsoft.com/office/drawing/2014/main" id="{1F282FDF-7937-4619-B193-E0862366A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485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7" name="Oval 198">
                <a:extLst>
                  <a:ext uri="{FF2B5EF4-FFF2-40B4-BE49-F238E27FC236}">
                    <a16:creationId xmlns:a16="http://schemas.microsoft.com/office/drawing/2014/main" id="{146EF912-FC77-45D8-A0E7-6F397DC35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1485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8" name="Oval 199">
                <a:extLst>
                  <a:ext uri="{FF2B5EF4-FFF2-40B4-BE49-F238E27FC236}">
                    <a16:creationId xmlns:a16="http://schemas.microsoft.com/office/drawing/2014/main" id="{88F8405E-1F3E-44AB-9CCF-262D4D572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1496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19" name="Oval 200">
                <a:extLst>
                  <a:ext uri="{FF2B5EF4-FFF2-40B4-BE49-F238E27FC236}">
                    <a16:creationId xmlns:a16="http://schemas.microsoft.com/office/drawing/2014/main" id="{68F8FE74-B7F1-446C-8E33-59A207D2F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594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0" name="Oval 201">
                <a:extLst>
                  <a:ext uri="{FF2B5EF4-FFF2-40B4-BE49-F238E27FC236}">
                    <a16:creationId xmlns:a16="http://schemas.microsoft.com/office/drawing/2014/main" id="{F654802E-B13A-4C66-BF10-7852E9383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159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1" name="Oval 202">
                <a:extLst>
                  <a:ext uri="{FF2B5EF4-FFF2-40B4-BE49-F238E27FC236}">
                    <a16:creationId xmlns:a16="http://schemas.microsoft.com/office/drawing/2014/main" id="{64C62FE5-23EB-48F9-8DD6-215DF48F9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1597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2" name="Oval 203">
                <a:extLst>
                  <a:ext uri="{FF2B5EF4-FFF2-40B4-BE49-F238E27FC236}">
                    <a16:creationId xmlns:a16="http://schemas.microsoft.com/office/drawing/2014/main" id="{F93F9794-B9CE-440F-849D-6DA0C5810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610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3" name="Oval 204">
                <a:extLst>
                  <a:ext uri="{FF2B5EF4-FFF2-40B4-BE49-F238E27FC236}">
                    <a16:creationId xmlns:a16="http://schemas.microsoft.com/office/drawing/2014/main" id="{F2FF4544-B460-4E28-B469-2F0A7F1DD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2" y="1617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4" name="Oval 205">
                <a:extLst>
                  <a:ext uri="{FF2B5EF4-FFF2-40B4-BE49-F238E27FC236}">
                    <a16:creationId xmlns:a16="http://schemas.microsoft.com/office/drawing/2014/main" id="{037A5850-8D07-49EC-AC1C-6C364DF72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8" y="1620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5" name="Oval 206">
                <a:extLst>
                  <a:ext uri="{FF2B5EF4-FFF2-40B4-BE49-F238E27FC236}">
                    <a16:creationId xmlns:a16="http://schemas.microsoft.com/office/drawing/2014/main" id="{A8D4F853-FA8B-4664-970F-B051CC725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630"/>
                <a:ext cx="2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6" name="Oval 207">
                <a:extLst>
                  <a:ext uri="{FF2B5EF4-FFF2-40B4-BE49-F238E27FC236}">
                    <a16:creationId xmlns:a16="http://schemas.microsoft.com/office/drawing/2014/main" id="{76CF149D-EC86-4166-AFCD-10252A386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596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7" name="Oval 208">
                <a:extLst>
                  <a:ext uri="{FF2B5EF4-FFF2-40B4-BE49-F238E27FC236}">
                    <a16:creationId xmlns:a16="http://schemas.microsoft.com/office/drawing/2014/main" id="{2FAD088B-9769-474D-93CA-C38D2FE65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9" y="1620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8" name="Oval 209">
                <a:extLst>
                  <a:ext uri="{FF2B5EF4-FFF2-40B4-BE49-F238E27FC236}">
                    <a16:creationId xmlns:a16="http://schemas.microsoft.com/office/drawing/2014/main" id="{4540782E-EE57-437B-917B-260EEC2C2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1630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29" name="Oval 210">
                <a:extLst>
                  <a:ext uri="{FF2B5EF4-FFF2-40B4-BE49-F238E27FC236}">
                    <a16:creationId xmlns:a16="http://schemas.microsoft.com/office/drawing/2014/main" id="{8AB0F399-3264-47C3-86E7-B114CCB29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686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0" name="Oval 211">
                <a:extLst>
                  <a:ext uri="{FF2B5EF4-FFF2-40B4-BE49-F238E27FC236}">
                    <a16:creationId xmlns:a16="http://schemas.microsoft.com/office/drawing/2014/main" id="{4E2BA39E-439A-474E-AF5A-489FA1C0A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703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1" name="Oval 212">
                <a:extLst>
                  <a:ext uri="{FF2B5EF4-FFF2-40B4-BE49-F238E27FC236}">
                    <a16:creationId xmlns:a16="http://schemas.microsoft.com/office/drawing/2014/main" id="{284BE8E0-A25A-4A40-94AB-FEF2B8A61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1703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2" name="Oval 213">
                <a:extLst>
                  <a:ext uri="{FF2B5EF4-FFF2-40B4-BE49-F238E27FC236}">
                    <a16:creationId xmlns:a16="http://schemas.microsoft.com/office/drawing/2014/main" id="{8CEAA3A2-3CA4-4954-B8FD-9C8CF41D4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724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3" name="Oval 214">
                <a:extLst>
                  <a:ext uri="{FF2B5EF4-FFF2-40B4-BE49-F238E27FC236}">
                    <a16:creationId xmlns:a16="http://schemas.microsoft.com/office/drawing/2014/main" id="{6D52E848-E803-484B-8A52-B8A186E9D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1736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4" name="Oval 215">
                <a:extLst>
                  <a:ext uri="{FF2B5EF4-FFF2-40B4-BE49-F238E27FC236}">
                    <a16:creationId xmlns:a16="http://schemas.microsoft.com/office/drawing/2014/main" id="{1F7596D6-3B03-481D-8E13-09431E943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3" y="1758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5" name="Oval 216">
                <a:extLst>
                  <a:ext uri="{FF2B5EF4-FFF2-40B4-BE49-F238E27FC236}">
                    <a16:creationId xmlns:a16="http://schemas.microsoft.com/office/drawing/2014/main" id="{A5C80C6D-851B-4C48-8448-653B6FA5F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0" y="1752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6" name="Oval 217">
                <a:extLst>
                  <a:ext uri="{FF2B5EF4-FFF2-40B4-BE49-F238E27FC236}">
                    <a16:creationId xmlns:a16="http://schemas.microsoft.com/office/drawing/2014/main" id="{8D0A383F-000F-49F1-87EA-20453EE70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747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7" name="Oval 218">
                <a:extLst>
                  <a:ext uri="{FF2B5EF4-FFF2-40B4-BE49-F238E27FC236}">
                    <a16:creationId xmlns:a16="http://schemas.microsoft.com/office/drawing/2014/main" id="{5CEECBF2-F1B4-440A-9038-88D31319FE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752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8" name="Oval 219">
                <a:extLst>
                  <a:ext uri="{FF2B5EF4-FFF2-40B4-BE49-F238E27FC236}">
                    <a16:creationId xmlns:a16="http://schemas.microsoft.com/office/drawing/2014/main" id="{A75C751E-7143-4D7A-953B-16BCC83D4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758"/>
                <a:ext cx="2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39" name="Oval 220">
                <a:extLst>
                  <a:ext uri="{FF2B5EF4-FFF2-40B4-BE49-F238E27FC236}">
                    <a16:creationId xmlns:a16="http://schemas.microsoft.com/office/drawing/2014/main" id="{DF88E76D-A7BD-4E24-9F86-878A7D889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1770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0" name="Oval 221">
                <a:extLst>
                  <a:ext uri="{FF2B5EF4-FFF2-40B4-BE49-F238E27FC236}">
                    <a16:creationId xmlns:a16="http://schemas.microsoft.com/office/drawing/2014/main" id="{8877D300-B2C5-48F1-9989-31DCD7834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744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1" name="Oval 222">
                <a:extLst>
                  <a:ext uri="{FF2B5EF4-FFF2-40B4-BE49-F238E27FC236}">
                    <a16:creationId xmlns:a16="http://schemas.microsoft.com/office/drawing/2014/main" id="{1F82681F-1CC9-4DBE-8443-F007CA474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9" y="1745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2" name="Oval 223">
                <a:extLst>
                  <a:ext uri="{FF2B5EF4-FFF2-40B4-BE49-F238E27FC236}">
                    <a16:creationId xmlns:a16="http://schemas.microsoft.com/office/drawing/2014/main" id="{22F5DF31-54F8-4A33-9B04-DD9F039CB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7" y="1753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3" name="Oval 224">
                <a:extLst>
                  <a:ext uri="{FF2B5EF4-FFF2-40B4-BE49-F238E27FC236}">
                    <a16:creationId xmlns:a16="http://schemas.microsoft.com/office/drawing/2014/main" id="{18D7F040-213A-408B-9121-5AA4191E5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1752"/>
                <a:ext cx="4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4" name="Oval 225">
                <a:extLst>
                  <a:ext uri="{FF2B5EF4-FFF2-40B4-BE49-F238E27FC236}">
                    <a16:creationId xmlns:a16="http://schemas.microsoft.com/office/drawing/2014/main" id="{22C48059-DAAB-4538-B4E6-0C4906F7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1" y="1754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5" name="Oval 226">
                <a:extLst>
                  <a:ext uri="{FF2B5EF4-FFF2-40B4-BE49-F238E27FC236}">
                    <a16:creationId xmlns:a16="http://schemas.microsoft.com/office/drawing/2014/main" id="{A11064B7-DD1A-461C-A4AC-93F71E450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0" y="1764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6" name="Oval 227">
                <a:extLst>
                  <a:ext uri="{FF2B5EF4-FFF2-40B4-BE49-F238E27FC236}">
                    <a16:creationId xmlns:a16="http://schemas.microsoft.com/office/drawing/2014/main" id="{C464CF12-2080-4AE8-BBF6-CE6A673F6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7" y="1762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7" name="Oval 228">
                <a:extLst>
                  <a:ext uri="{FF2B5EF4-FFF2-40B4-BE49-F238E27FC236}">
                    <a16:creationId xmlns:a16="http://schemas.microsoft.com/office/drawing/2014/main" id="{E8D8ACF5-1EE2-4416-AA09-29E1CDC57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734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8" name="Oval 229">
                <a:extLst>
                  <a:ext uri="{FF2B5EF4-FFF2-40B4-BE49-F238E27FC236}">
                    <a16:creationId xmlns:a16="http://schemas.microsoft.com/office/drawing/2014/main" id="{51CF711B-CA9F-4862-B50F-C59198D7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4" y="1744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49" name="Oval 230">
                <a:extLst>
                  <a:ext uri="{FF2B5EF4-FFF2-40B4-BE49-F238E27FC236}">
                    <a16:creationId xmlns:a16="http://schemas.microsoft.com/office/drawing/2014/main" id="{6A899E18-9302-47BE-9CBA-9D21F14AC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751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0" name="Oval 231">
                <a:extLst>
                  <a:ext uri="{FF2B5EF4-FFF2-40B4-BE49-F238E27FC236}">
                    <a16:creationId xmlns:a16="http://schemas.microsoft.com/office/drawing/2014/main" id="{2D07907A-A7E2-4BF5-AEFF-989366186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1749"/>
                <a:ext cx="2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1" name="Oval 232">
                <a:extLst>
                  <a:ext uri="{FF2B5EF4-FFF2-40B4-BE49-F238E27FC236}">
                    <a16:creationId xmlns:a16="http://schemas.microsoft.com/office/drawing/2014/main" id="{10EDCC33-F29D-49D4-BC74-AA5397B48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" y="1747"/>
                <a:ext cx="4" cy="5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2" name="Oval 233">
                <a:extLst>
                  <a:ext uri="{FF2B5EF4-FFF2-40B4-BE49-F238E27FC236}">
                    <a16:creationId xmlns:a16="http://schemas.microsoft.com/office/drawing/2014/main" id="{46654FB9-39DE-49AD-9492-C03F9D8EA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8" y="1737"/>
                <a:ext cx="4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3" name="Oval 234">
                <a:extLst>
                  <a:ext uri="{FF2B5EF4-FFF2-40B4-BE49-F238E27FC236}">
                    <a16:creationId xmlns:a16="http://schemas.microsoft.com/office/drawing/2014/main" id="{90B9E0A8-4F55-405B-8B83-E695A4C76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753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4" name="Oval 235">
                <a:extLst>
                  <a:ext uri="{FF2B5EF4-FFF2-40B4-BE49-F238E27FC236}">
                    <a16:creationId xmlns:a16="http://schemas.microsoft.com/office/drawing/2014/main" id="{B9FA590B-73AD-4334-971E-C34EC28AA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740"/>
                <a:ext cx="5" cy="5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5" name="Oval 236">
                <a:extLst>
                  <a:ext uri="{FF2B5EF4-FFF2-40B4-BE49-F238E27FC236}">
                    <a16:creationId xmlns:a16="http://schemas.microsoft.com/office/drawing/2014/main" id="{7CACA2B5-7395-4108-94CA-2CBA72066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8" y="1761"/>
                <a:ext cx="4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6" name="Oval 237">
                <a:extLst>
                  <a:ext uri="{FF2B5EF4-FFF2-40B4-BE49-F238E27FC236}">
                    <a16:creationId xmlns:a16="http://schemas.microsoft.com/office/drawing/2014/main" id="{886937F5-A4A2-4878-9BEB-520405D17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7" y="1765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7" name="Oval 238">
                <a:extLst>
                  <a:ext uri="{FF2B5EF4-FFF2-40B4-BE49-F238E27FC236}">
                    <a16:creationId xmlns:a16="http://schemas.microsoft.com/office/drawing/2014/main" id="{4C3893E8-3D86-49E3-A6BF-1B9F9A2C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2" y="1755"/>
                <a:ext cx="2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8" name="Oval 239">
                <a:extLst>
                  <a:ext uri="{FF2B5EF4-FFF2-40B4-BE49-F238E27FC236}">
                    <a16:creationId xmlns:a16="http://schemas.microsoft.com/office/drawing/2014/main" id="{1555DB56-BB46-42BE-8190-A48622740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750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59" name="Oval 240">
                <a:extLst>
                  <a:ext uri="{FF2B5EF4-FFF2-40B4-BE49-F238E27FC236}">
                    <a16:creationId xmlns:a16="http://schemas.microsoft.com/office/drawing/2014/main" id="{3F8A3386-36E2-4D38-8DDA-89D094658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" y="1773"/>
                <a:ext cx="1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0" name="Oval 241">
                <a:extLst>
                  <a:ext uri="{FF2B5EF4-FFF2-40B4-BE49-F238E27FC236}">
                    <a16:creationId xmlns:a16="http://schemas.microsoft.com/office/drawing/2014/main" id="{A7872BE0-042A-4DF3-8D80-4783B2C48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1772"/>
                <a:ext cx="3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1" name="Oval 242">
                <a:extLst>
                  <a:ext uri="{FF2B5EF4-FFF2-40B4-BE49-F238E27FC236}">
                    <a16:creationId xmlns:a16="http://schemas.microsoft.com/office/drawing/2014/main" id="{63A66E34-31FD-4CAD-8129-4DC72B626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6" y="1770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2" name="Oval 243">
                <a:extLst>
                  <a:ext uri="{FF2B5EF4-FFF2-40B4-BE49-F238E27FC236}">
                    <a16:creationId xmlns:a16="http://schemas.microsoft.com/office/drawing/2014/main" id="{FA0037BE-E9B3-4BBD-AE54-2EF53F2A4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4" y="1766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3" name="Oval 244">
                <a:extLst>
                  <a:ext uri="{FF2B5EF4-FFF2-40B4-BE49-F238E27FC236}">
                    <a16:creationId xmlns:a16="http://schemas.microsoft.com/office/drawing/2014/main" id="{24EABEB9-E505-4875-AB67-E01D9B982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5" y="1740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4" name="Oval 245">
                <a:extLst>
                  <a:ext uri="{FF2B5EF4-FFF2-40B4-BE49-F238E27FC236}">
                    <a16:creationId xmlns:a16="http://schemas.microsoft.com/office/drawing/2014/main" id="{23F3ABC8-E022-4F02-A7F5-73547EDD0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743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5" name="Oval 246">
                <a:extLst>
                  <a:ext uri="{FF2B5EF4-FFF2-40B4-BE49-F238E27FC236}">
                    <a16:creationId xmlns:a16="http://schemas.microsoft.com/office/drawing/2014/main" id="{BC29D1C8-920B-44C3-9694-9C6561CA2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723"/>
                <a:ext cx="2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6" name="Oval 247">
                <a:extLst>
                  <a:ext uri="{FF2B5EF4-FFF2-40B4-BE49-F238E27FC236}">
                    <a16:creationId xmlns:a16="http://schemas.microsoft.com/office/drawing/2014/main" id="{D70EBBD6-499D-4E02-B7E5-0AF4CCB72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733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7" name="Oval 248">
                <a:extLst>
                  <a:ext uri="{FF2B5EF4-FFF2-40B4-BE49-F238E27FC236}">
                    <a16:creationId xmlns:a16="http://schemas.microsoft.com/office/drawing/2014/main" id="{31B38715-24EB-40D7-99AC-F8506F60B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723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8" name="Oval 249">
                <a:extLst>
                  <a:ext uri="{FF2B5EF4-FFF2-40B4-BE49-F238E27FC236}">
                    <a16:creationId xmlns:a16="http://schemas.microsoft.com/office/drawing/2014/main" id="{F09E9161-7A27-4C25-BBB8-D5C99EA43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492"/>
                <a:ext cx="6" cy="6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69" name="Oval 250">
                <a:extLst>
                  <a:ext uri="{FF2B5EF4-FFF2-40B4-BE49-F238E27FC236}">
                    <a16:creationId xmlns:a16="http://schemas.microsoft.com/office/drawing/2014/main" id="{871FFE43-7299-4812-ACE0-99B4BD34F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03"/>
                <a:ext cx="5" cy="6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0" name="Oval 251">
                <a:extLst>
                  <a:ext uri="{FF2B5EF4-FFF2-40B4-BE49-F238E27FC236}">
                    <a16:creationId xmlns:a16="http://schemas.microsoft.com/office/drawing/2014/main" id="{DB57CB41-A335-43F4-8267-1FE827B50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6" y="1512"/>
                <a:ext cx="4" cy="4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1" name="Oval 252">
                <a:extLst>
                  <a:ext uri="{FF2B5EF4-FFF2-40B4-BE49-F238E27FC236}">
                    <a16:creationId xmlns:a16="http://schemas.microsoft.com/office/drawing/2014/main" id="{E52BA1DE-38DE-406F-9F4A-673017A05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479"/>
                <a:ext cx="3" cy="2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2" name="Oval 253">
                <a:extLst>
                  <a:ext uri="{FF2B5EF4-FFF2-40B4-BE49-F238E27FC236}">
                    <a16:creationId xmlns:a16="http://schemas.microsoft.com/office/drawing/2014/main" id="{EE07C397-9511-4334-A7F8-F1908F9D6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485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3" name="Oval 254">
                <a:extLst>
                  <a:ext uri="{FF2B5EF4-FFF2-40B4-BE49-F238E27FC236}">
                    <a16:creationId xmlns:a16="http://schemas.microsoft.com/office/drawing/2014/main" id="{F24CEA9C-BEDB-4223-86F8-3A9330573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464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4" name="Oval 255">
                <a:extLst>
                  <a:ext uri="{FF2B5EF4-FFF2-40B4-BE49-F238E27FC236}">
                    <a16:creationId xmlns:a16="http://schemas.microsoft.com/office/drawing/2014/main" id="{458F7E6B-617C-41AD-A9A8-A92D2CA7E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1458"/>
                <a:ext cx="1" cy="1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5" name="Oval 256">
                <a:extLst>
                  <a:ext uri="{FF2B5EF4-FFF2-40B4-BE49-F238E27FC236}">
                    <a16:creationId xmlns:a16="http://schemas.microsoft.com/office/drawing/2014/main" id="{0D4BBA91-4C5F-4B64-B56B-85975DC80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72"/>
                <a:ext cx="3" cy="3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6" name="Freeform 257">
                <a:extLst>
                  <a:ext uri="{FF2B5EF4-FFF2-40B4-BE49-F238E27FC236}">
                    <a16:creationId xmlns:a16="http://schemas.microsoft.com/office/drawing/2014/main" id="{2596CF03-A0F6-406B-AF03-09D25AFE3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825"/>
                <a:ext cx="128" cy="50"/>
              </a:xfrm>
              <a:custGeom>
                <a:avLst/>
                <a:gdLst>
                  <a:gd name="T0" fmla="*/ 0 w 207"/>
                  <a:gd name="T1" fmla="*/ 1 h 81"/>
                  <a:gd name="T2" fmla="*/ 2 w 207"/>
                  <a:gd name="T3" fmla="*/ 1 h 81"/>
                  <a:gd name="T4" fmla="*/ 8 w 207"/>
                  <a:gd name="T5" fmla="*/ 3 h 81"/>
                  <a:gd name="T6" fmla="*/ 12 w 207"/>
                  <a:gd name="T7" fmla="*/ 2 h 81"/>
                  <a:gd name="T8" fmla="*/ 17 w 207"/>
                  <a:gd name="T9" fmla="*/ 4 h 81"/>
                  <a:gd name="T10" fmla="*/ 20 w 207"/>
                  <a:gd name="T11" fmla="*/ 1 h 81"/>
                  <a:gd name="T12" fmla="*/ 25 w 207"/>
                  <a:gd name="T13" fmla="*/ 2 h 81"/>
                  <a:gd name="T14" fmla="*/ 28 w 207"/>
                  <a:gd name="T15" fmla="*/ 2 h 81"/>
                  <a:gd name="T16" fmla="*/ 30 w 207"/>
                  <a:gd name="T17" fmla="*/ 1 h 81"/>
                  <a:gd name="T18" fmla="*/ 36 w 207"/>
                  <a:gd name="T19" fmla="*/ 2 h 81"/>
                  <a:gd name="T20" fmla="*/ 38 w 207"/>
                  <a:gd name="T21" fmla="*/ 6 h 81"/>
                  <a:gd name="T22" fmla="*/ 43 w 207"/>
                  <a:gd name="T23" fmla="*/ 7 h 81"/>
                  <a:gd name="T24" fmla="*/ 46 w 207"/>
                  <a:gd name="T25" fmla="*/ 9 h 81"/>
                  <a:gd name="T26" fmla="*/ 48 w 207"/>
                  <a:gd name="T27" fmla="*/ 15 h 81"/>
                  <a:gd name="T28" fmla="*/ 37 w 207"/>
                  <a:gd name="T29" fmla="*/ 17 h 81"/>
                  <a:gd name="T30" fmla="*/ 23 w 207"/>
                  <a:gd name="T31" fmla="*/ 14 h 81"/>
                  <a:gd name="T32" fmla="*/ 14 w 207"/>
                  <a:gd name="T33" fmla="*/ 12 h 81"/>
                  <a:gd name="T34" fmla="*/ 9 w 207"/>
                  <a:gd name="T35" fmla="*/ 12 h 81"/>
                  <a:gd name="T36" fmla="*/ 7 w 207"/>
                  <a:gd name="T37" fmla="*/ 11 h 81"/>
                  <a:gd name="T38" fmla="*/ 2 w 207"/>
                  <a:gd name="T39" fmla="*/ 9 h 81"/>
                  <a:gd name="T40" fmla="*/ 0 w 207"/>
                  <a:gd name="T41" fmla="*/ 6 h 8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07" h="81">
                    <a:moveTo>
                      <a:pt x="0" y="5"/>
                    </a:moveTo>
                    <a:cubicBezTo>
                      <a:pt x="3" y="4"/>
                      <a:pt x="7" y="2"/>
                      <a:pt x="11" y="1"/>
                    </a:cubicBezTo>
                    <a:cubicBezTo>
                      <a:pt x="19" y="0"/>
                      <a:pt x="25" y="11"/>
                      <a:pt x="34" y="13"/>
                    </a:cubicBezTo>
                    <a:cubicBezTo>
                      <a:pt x="40" y="14"/>
                      <a:pt x="45" y="10"/>
                      <a:pt x="52" y="11"/>
                    </a:cubicBezTo>
                    <a:cubicBezTo>
                      <a:pt x="59" y="11"/>
                      <a:pt x="66" y="15"/>
                      <a:pt x="73" y="16"/>
                    </a:cubicBezTo>
                    <a:cubicBezTo>
                      <a:pt x="81" y="16"/>
                      <a:pt x="82" y="10"/>
                      <a:pt x="88" y="7"/>
                    </a:cubicBezTo>
                    <a:cubicBezTo>
                      <a:pt x="94" y="5"/>
                      <a:pt x="103" y="7"/>
                      <a:pt x="109" y="8"/>
                    </a:cubicBezTo>
                    <a:cubicBezTo>
                      <a:pt x="112" y="9"/>
                      <a:pt x="114" y="11"/>
                      <a:pt x="118" y="11"/>
                    </a:cubicBezTo>
                    <a:cubicBezTo>
                      <a:pt x="121" y="11"/>
                      <a:pt x="124" y="8"/>
                      <a:pt x="128" y="7"/>
                    </a:cubicBezTo>
                    <a:cubicBezTo>
                      <a:pt x="136" y="3"/>
                      <a:pt x="146" y="2"/>
                      <a:pt x="152" y="9"/>
                    </a:cubicBezTo>
                    <a:cubicBezTo>
                      <a:pt x="157" y="14"/>
                      <a:pt x="158" y="25"/>
                      <a:pt x="163" y="28"/>
                    </a:cubicBezTo>
                    <a:cubicBezTo>
                      <a:pt x="169" y="32"/>
                      <a:pt x="176" y="27"/>
                      <a:pt x="182" y="31"/>
                    </a:cubicBezTo>
                    <a:cubicBezTo>
                      <a:pt x="186" y="34"/>
                      <a:pt x="188" y="38"/>
                      <a:pt x="192" y="41"/>
                    </a:cubicBezTo>
                    <a:cubicBezTo>
                      <a:pt x="202" y="46"/>
                      <a:pt x="207" y="52"/>
                      <a:pt x="202" y="63"/>
                    </a:cubicBezTo>
                    <a:cubicBezTo>
                      <a:pt x="195" y="81"/>
                      <a:pt x="172" y="76"/>
                      <a:pt x="157" y="74"/>
                    </a:cubicBezTo>
                    <a:cubicBezTo>
                      <a:pt x="136" y="72"/>
                      <a:pt x="118" y="62"/>
                      <a:pt x="97" y="60"/>
                    </a:cubicBezTo>
                    <a:cubicBezTo>
                      <a:pt x="82" y="59"/>
                      <a:pt x="70" y="58"/>
                      <a:pt x="56" y="53"/>
                    </a:cubicBezTo>
                    <a:cubicBezTo>
                      <a:pt x="51" y="51"/>
                      <a:pt x="46" y="49"/>
                      <a:pt x="41" y="48"/>
                    </a:cubicBezTo>
                    <a:cubicBezTo>
                      <a:pt x="37" y="48"/>
                      <a:pt x="33" y="48"/>
                      <a:pt x="29" y="47"/>
                    </a:cubicBezTo>
                    <a:cubicBezTo>
                      <a:pt x="22" y="45"/>
                      <a:pt x="18" y="39"/>
                      <a:pt x="12" y="35"/>
                    </a:cubicBezTo>
                    <a:cubicBezTo>
                      <a:pt x="8" y="31"/>
                      <a:pt x="2" y="28"/>
                      <a:pt x="0" y="23"/>
                    </a:cubicBezTo>
                  </a:path>
                </a:pathLst>
              </a:custGeom>
              <a:solidFill>
                <a:srgbClr val="305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7" name="Freeform 258">
                <a:extLst>
                  <a:ext uri="{FF2B5EF4-FFF2-40B4-BE49-F238E27FC236}">
                    <a16:creationId xmlns:a16="http://schemas.microsoft.com/office/drawing/2014/main" id="{9EADDADE-4455-4E54-ACA4-426038B49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7" y="1825"/>
                <a:ext cx="113" cy="47"/>
              </a:xfrm>
              <a:custGeom>
                <a:avLst/>
                <a:gdLst>
                  <a:gd name="T0" fmla="*/ 43 w 183"/>
                  <a:gd name="T1" fmla="*/ 4 h 75"/>
                  <a:gd name="T2" fmla="*/ 40 w 183"/>
                  <a:gd name="T3" fmla="*/ 3 h 75"/>
                  <a:gd name="T4" fmla="*/ 36 w 183"/>
                  <a:gd name="T5" fmla="*/ 3 h 75"/>
                  <a:gd name="T6" fmla="*/ 28 w 183"/>
                  <a:gd name="T7" fmla="*/ 1 h 75"/>
                  <a:gd name="T8" fmla="*/ 23 w 183"/>
                  <a:gd name="T9" fmla="*/ 2 h 75"/>
                  <a:gd name="T10" fmla="*/ 19 w 183"/>
                  <a:gd name="T11" fmla="*/ 3 h 75"/>
                  <a:gd name="T12" fmla="*/ 14 w 183"/>
                  <a:gd name="T13" fmla="*/ 3 h 75"/>
                  <a:gd name="T14" fmla="*/ 9 w 183"/>
                  <a:gd name="T15" fmla="*/ 1 h 75"/>
                  <a:gd name="T16" fmla="*/ 6 w 183"/>
                  <a:gd name="T17" fmla="*/ 4 h 75"/>
                  <a:gd name="T18" fmla="*/ 4 w 183"/>
                  <a:gd name="T19" fmla="*/ 6 h 75"/>
                  <a:gd name="T20" fmla="*/ 1 w 183"/>
                  <a:gd name="T21" fmla="*/ 8 h 75"/>
                  <a:gd name="T22" fmla="*/ 1 w 183"/>
                  <a:gd name="T23" fmla="*/ 11 h 75"/>
                  <a:gd name="T24" fmla="*/ 4 w 183"/>
                  <a:gd name="T25" fmla="*/ 13 h 75"/>
                  <a:gd name="T26" fmla="*/ 9 w 183"/>
                  <a:gd name="T27" fmla="*/ 15 h 75"/>
                  <a:gd name="T28" fmla="*/ 15 w 183"/>
                  <a:gd name="T29" fmla="*/ 15 h 75"/>
                  <a:gd name="T30" fmla="*/ 23 w 183"/>
                  <a:gd name="T31" fmla="*/ 18 h 75"/>
                  <a:gd name="T32" fmla="*/ 31 w 183"/>
                  <a:gd name="T33" fmla="*/ 13 h 75"/>
                  <a:gd name="T34" fmla="*/ 35 w 183"/>
                  <a:gd name="T35" fmla="*/ 11 h 75"/>
                  <a:gd name="T36" fmla="*/ 38 w 183"/>
                  <a:gd name="T37" fmla="*/ 10 h 75"/>
                  <a:gd name="T38" fmla="*/ 40 w 183"/>
                  <a:gd name="T39" fmla="*/ 7 h 7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83" h="75">
                    <a:moveTo>
                      <a:pt x="183" y="16"/>
                    </a:moveTo>
                    <a:cubicBezTo>
                      <a:pt x="180" y="13"/>
                      <a:pt x="175" y="10"/>
                      <a:pt x="170" y="9"/>
                    </a:cubicBezTo>
                    <a:cubicBezTo>
                      <a:pt x="164" y="9"/>
                      <a:pt x="158" y="11"/>
                      <a:pt x="152" y="10"/>
                    </a:cubicBezTo>
                    <a:cubicBezTo>
                      <a:pt x="141" y="8"/>
                      <a:pt x="130" y="4"/>
                      <a:pt x="120" y="2"/>
                    </a:cubicBezTo>
                    <a:cubicBezTo>
                      <a:pt x="112" y="0"/>
                      <a:pt x="106" y="2"/>
                      <a:pt x="100" y="6"/>
                    </a:cubicBezTo>
                    <a:cubicBezTo>
                      <a:pt x="93" y="10"/>
                      <a:pt x="87" y="11"/>
                      <a:pt x="80" y="11"/>
                    </a:cubicBezTo>
                    <a:cubicBezTo>
                      <a:pt x="73" y="12"/>
                      <a:pt x="64" y="13"/>
                      <a:pt x="58" y="11"/>
                    </a:cubicBezTo>
                    <a:cubicBezTo>
                      <a:pt x="51" y="9"/>
                      <a:pt x="47" y="3"/>
                      <a:pt x="39" y="5"/>
                    </a:cubicBezTo>
                    <a:cubicBezTo>
                      <a:pt x="33" y="7"/>
                      <a:pt x="31" y="12"/>
                      <a:pt x="28" y="16"/>
                    </a:cubicBezTo>
                    <a:cubicBezTo>
                      <a:pt x="24" y="19"/>
                      <a:pt x="19" y="22"/>
                      <a:pt x="14" y="24"/>
                    </a:cubicBezTo>
                    <a:cubicBezTo>
                      <a:pt x="9" y="26"/>
                      <a:pt x="5" y="27"/>
                      <a:pt x="3" y="32"/>
                    </a:cubicBezTo>
                    <a:cubicBezTo>
                      <a:pt x="0" y="38"/>
                      <a:pt x="2" y="41"/>
                      <a:pt x="6" y="46"/>
                    </a:cubicBezTo>
                    <a:cubicBezTo>
                      <a:pt x="9" y="49"/>
                      <a:pt x="12" y="51"/>
                      <a:pt x="14" y="55"/>
                    </a:cubicBezTo>
                    <a:cubicBezTo>
                      <a:pt x="19" y="62"/>
                      <a:pt x="26" y="62"/>
                      <a:pt x="35" y="61"/>
                    </a:cubicBezTo>
                    <a:cubicBezTo>
                      <a:pt x="45" y="60"/>
                      <a:pt x="54" y="59"/>
                      <a:pt x="64" y="63"/>
                    </a:cubicBezTo>
                    <a:cubicBezTo>
                      <a:pt x="77" y="67"/>
                      <a:pt x="86" y="75"/>
                      <a:pt x="99" y="71"/>
                    </a:cubicBezTo>
                    <a:cubicBezTo>
                      <a:pt x="112" y="68"/>
                      <a:pt x="122" y="61"/>
                      <a:pt x="132" y="53"/>
                    </a:cubicBezTo>
                    <a:cubicBezTo>
                      <a:pt x="138" y="48"/>
                      <a:pt x="142" y="44"/>
                      <a:pt x="149" y="47"/>
                    </a:cubicBezTo>
                    <a:cubicBezTo>
                      <a:pt x="156" y="51"/>
                      <a:pt x="160" y="48"/>
                      <a:pt x="164" y="41"/>
                    </a:cubicBezTo>
                    <a:cubicBezTo>
                      <a:pt x="167" y="37"/>
                      <a:pt x="169" y="33"/>
                      <a:pt x="172" y="29"/>
                    </a:cubicBezTo>
                  </a:path>
                </a:pathLst>
              </a:custGeom>
              <a:solidFill>
                <a:srgbClr val="305A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8" name="Oval 259">
                <a:extLst>
                  <a:ext uri="{FF2B5EF4-FFF2-40B4-BE49-F238E27FC236}">
                    <a16:creationId xmlns:a16="http://schemas.microsoft.com/office/drawing/2014/main" id="{4E9A48EC-EB1C-49F6-B59A-516964D55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7" y="933"/>
                <a:ext cx="15" cy="1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79" name="Oval 260">
                <a:extLst>
                  <a:ext uri="{FF2B5EF4-FFF2-40B4-BE49-F238E27FC236}">
                    <a16:creationId xmlns:a16="http://schemas.microsoft.com/office/drawing/2014/main" id="{EEAE0ED6-9AB5-4579-AEC7-B15A477B4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92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0" name="Oval 261">
                <a:extLst>
                  <a:ext uri="{FF2B5EF4-FFF2-40B4-BE49-F238E27FC236}">
                    <a16:creationId xmlns:a16="http://schemas.microsoft.com/office/drawing/2014/main" id="{B0A77423-0FED-4D4B-BBD8-A4301DEAB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9" y="1400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1" name="Oval 262">
                <a:extLst>
                  <a:ext uri="{FF2B5EF4-FFF2-40B4-BE49-F238E27FC236}">
                    <a16:creationId xmlns:a16="http://schemas.microsoft.com/office/drawing/2014/main" id="{1D78F879-4715-4CD7-BD46-E617EA5B77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7" y="1414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2" name="Oval 263">
                <a:extLst>
                  <a:ext uri="{FF2B5EF4-FFF2-40B4-BE49-F238E27FC236}">
                    <a16:creationId xmlns:a16="http://schemas.microsoft.com/office/drawing/2014/main" id="{D1C18D31-03A2-4ECB-BED2-4CA51FD0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" y="1418"/>
                <a:ext cx="3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3" name="Oval 264">
                <a:extLst>
                  <a:ext uri="{FF2B5EF4-FFF2-40B4-BE49-F238E27FC236}">
                    <a16:creationId xmlns:a16="http://schemas.microsoft.com/office/drawing/2014/main" id="{37C8E84E-2CDE-4902-956F-2561CAC88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2" y="1862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4" name="Oval 265">
                <a:extLst>
                  <a:ext uri="{FF2B5EF4-FFF2-40B4-BE49-F238E27FC236}">
                    <a16:creationId xmlns:a16="http://schemas.microsoft.com/office/drawing/2014/main" id="{C8B5C0D0-D548-4D9A-B15B-EA01CCCEE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4" y="1854"/>
                <a:ext cx="6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85" name="Freeform 266">
                <a:extLst>
                  <a:ext uri="{FF2B5EF4-FFF2-40B4-BE49-F238E27FC236}">
                    <a16:creationId xmlns:a16="http://schemas.microsoft.com/office/drawing/2014/main" id="{56A3BC06-8EC4-41B6-9578-3C24C66A2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753"/>
                <a:ext cx="220" cy="134"/>
              </a:xfrm>
              <a:custGeom>
                <a:avLst/>
                <a:gdLst>
                  <a:gd name="T0" fmla="*/ 0 w 358"/>
                  <a:gd name="T1" fmla="*/ 45 h 218"/>
                  <a:gd name="T2" fmla="*/ 82 w 358"/>
                  <a:gd name="T3" fmla="*/ 0 h 218"/>
                  <a:gd name="T4" fmla="*/ 0 w 358"/>
                  <a:gd name="T5" fmla="*/ 45 h 2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8" h="218">
                    <a:moveTo>
                      <a:pt x="0" y="196"/>
                    </a:moveTo>
                    <a:cubicBezTo>
                      <a:pt x="0" y="196"/>
                      <a:pt x="350" y="218"/>
                      <a:pt x="354" y="0"/>
                    </a:cubicBezTo>
                    <a:cubicBezTo>
                      <a:pt x="354" y="0"/>
                      <a:pt x="358" y="192"/>
                      <a:pt x="0" y="1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6" name="Freeform 267">
                <a:extLst>
                  <a:ext uri="{FF2B5EF4-FFF2-40B4-BE49-F238E27FC236}">
                    <a16:creationId xmlns:a16="http://schemas.microsoft.com/office/drawing/2014/main" id="{CB9A4177-2556-4D9D-A6C0-8857F7A86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8" y="939"/>
                <a:ext cx="176" cy="177"/>
              </a:xfrm>
              <a:custGeom>
                <a:avLst/>
                <a:gdLst>
                  <a:gd name="T0" fmla="*/ 0 w 286"/>
                  <a:gd name="T1" fmla="*/ 0 h 288"/>
                  <a:gd name="T2" fmla="*/ 57 w 286"/>
                  <a:gd name="T3" fmla="*/ 67 h 288"/>
                  <a:gd name="T4" fmla="*/ 0 w 286"/>
                  <a:gd name="T5" fmla="*/ 0 h 28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6" h="288">
                    <a:moveTo>
                      <a:pt x="0" y="0"/>
                    </a:moveTo>
                    <a:cubicBezTo>
                      <a:pt x="0" y="0"/>
                      <a:pt x="286" y="24"/>
                      <a:pt x="244" y="288"/>
                    </a:cubicBezTo>
                    <a:cubicBezTo>
                      <a:pt x="244" y="288"/>
                      <a:pt x="282" y="4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7" name="Freeform 268">
                <a:extLst>
                  <a:ext uri="{FF2B5EF4-FFF2-40B4-BE49-F238E27FC236}">
                    <a16:creationId xmlns:a16="http://schemas.microsoft.com/office/drawing/2014/main" id="{273E5058-D9C8-4FC5-89ED-DC0DA7708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933"/>
                <a:ext cx="40" cy="969"/>
              </a:xfrm>
              <a:custGeom>
                <a:avLst/>
                <a:gdLst>
                  <a:gd name="T0" fmla="*/ 15 w 66"/>
                  <a:gd name="T1" fmla="*/ 0 h 1573"/>
                  <a:gd name="T2" fmla="*/ 0 w 66"/>
                  <a:gd name="T3" fmla="*/ 6 h 1573"/>
                  <a:gd name="T4" fmla="*/ 0 w 66"/>
                  <a:gd name="T5" fmla="*/ 362 h 1573"/>
                  <a:gd name="T6" fmla="*/ 15 w 66"/>
                  <a:gd name="T7" fmla="*/ 368 h 1573"/>
                  <a:gd name="T8" fmla="*/ 15 w 66"/>
                  <a:gd name="T9" fmla="*/ 0 h 15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" h="1573">
                    <a:moveTo>
                      <a:pt x="66" y="0"/>
                    </a:moveTo>
                    <a:cubicBezTo>
                      <a:pt x="45" y="4"/>
                      <a:pt x="22" y="11"/>
                      <a:pt x="0" y="26"/>
                    </a:cubicBezTo>
                    <a:cubicBezTo>
                      <a:pt x="0" y="1547"/>
                      <a:pt x="0" y="1547"/>
                      <a:pt x="0" y="1547"/>
                    </a:cubicBezTo>
                    <a:cubicBezTo>
                      <a:pt x="0" y="1547"/>
                      <a:pt x="29" y="1564"/>
                      <a:pt x="66" y="1573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E5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8" name="Freeform 269">
                <a:extLst>
                  <a:ext uri="{FF2B5EF4-FFF2-40B4-BE49-F238E27FC236}">
                    <a16:creationId xmlns:a16="http://schemas.microsoft.com/office/drawing/2014/main" id="{0C66F093-5590-4AE3-B8E4-7700CCEAB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933"/>
                <a:ext cx="43" cy="970"/>
              </a:xfrm>
              <a:custGeom>
                <a:avLst/>
                <a:gdLst>
                  <a:gd name="T0" fmla="*/ 16 w 70"/>
                  <a:gd name="T1" fmla="*/ 0 h 1574"/>
                  <a:gd name="T2" fmla="*/ 0 w 70"/>
                  <a:gd name="T3" fmla="*/ 6 h 1574"/>
                  <a:gd name="T4" fmla="*/ 0 w 70"/>
                  <a:gd name="T5" fmla="*/ 362 h 1574"/>
                  <a:gd name="T6" fmla="*/ 16 w 70"/>
                  <a:gd name="T7" fmla="*/ 369 h 1574"/>
                  <a:gd name="T8" fmla="*/ 16 w 70"/>
                  <a:gd name="T9" fmla="*/ 0 h 15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1574">
                    <a:moveTo>
                      <a:pt x="70" y="0"/>
                    </a:moveTo>
                    <a:cubicBezTo>
                      <a:pt x="47" y="3"/>
                      <a:pt x="23" y="10"/>
                      <a:pt x="0" y="26"/>
                    </a:cubicBezTo>
                    <a:cubicBezTo>
                      <a:pt x="0" y="1547"/>
                      <a:pt x="0" y="1547"/>
                      <a:pt x="0" y="1547"/>
                    </a:cubicBezTo>
                    <a:cubicBezTo>
                      <a:pt x="0" y="1547"/>
                      <a:pt x="31" y="1565"/>
                      <a:pt x="70" y="1574"/>
                    </a:cubicBezTo>
                    <a:lnTo>
                      <a:pt x="70" y="0"/>
                    </a:lnTo>
                    <a:close/>
                  </a:path>
                </a:pathLst>
              </a:custGeom>
              <a:solidFill>
                <a:srgbClr val="E5B0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9" name="Freeform 270">
                <a:extLst>
                  <a:ext uri="{FF2B5EF4-FFF2-40B4-BE49-F238E27FC236}">
                    <a16:creationId xmlns:a16="http://schemas.microsoft.com/office/drawing/2014/main" id="{FA3EBFA4-F256-4980-9F8C-46671590B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958"/>
                <a:ext cx="10" cy="912"/>
              </a:xfrm>
              <a:custGeom>
                <a:avLst/>
                <a:gdLst>
                  <a:gd name="T0" fmla="*/ 0 w 17"/>
                  <a:gd name="T1" fmla="*/ 0 h 1481"/>
                  <a:gd name="T2" fmla="*/ 0 w 17"/>
                  <a:gd name="T3" fmla="*/ 346 h 1481"/>
                  <a:gd name="T4" fmla="*/ 0 w 17"/>
                  <a:gd name="T5" fmla="*/ 0 h 14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1481">
                    <a:moveTo>
                      <a:pt x="0" y="0"/>
                    </a:moveTo>
                    <a:cubicBezTo>
                      <a:pt x="0" y="1481"/>
                      <a:pt x="0" y="1481"/>
                      <a:pt x="0" y="1481"/>
                    </a:cubicBezTo>
                    <a:cubicBezTo>
                      <a:pt x="0" y="1481"/>
                      <a:pt x="17" y="72"/>
                      <a:pt x="0" y="0"/>
                    </a:cubicBezTo>
                    <a:close/>
                  </a:path>
                </a:pathLst>
              </a:custGeom>
              <a:solidFill>
                <a:srgbClr val="F2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0" name="Freeform 271">
                <a:extLst>
                  <a:ext uri="{FF2B5EF4-FFF2-40B4-BE49-F238E27FC236}">
                    <a16:creationId xmlns:a16="http://schemas.microsoft.com/office/drawing/2014/main" id="{292B297C-E533-43BD-B475-6CD28B74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956"/>
                <a:ext cx="15" cy="913"/>
              </a:xfrm>
              <a:custGeom>
                <a:avLst/>
                <a:gdLst>
                  <a:gd name="T0" fmla="*/ 0 w 24"/>
                  <a:gd name="T1" fmla="*/ 0 h 1481"/>
                  <a:gd name="T2" fmla="*/ 0 w 24"/>
                  <a:gd name="T3" fmla="*/ 347 h 1481"/>
                  <a:gd name="T4" fmla="*/ 0 w 24"/>
                  <a:gd name="T5" fmla="*/ 0 h 14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481">
                    <a:moveTo>
                      <a:pt x="0" y="0"/>
                    </a:moveTo>
                    <a:cubicBezTo>
                      <a:pt x="0" y="1481"/>
                      <a:pt x="0" y="1481"/>
                      <a:pt x="0" y="1481"/>
                    </a:cubicBezTo>
                    <a:cubicBezTo>
                      <a:pt x="0" y="1481"/>
                      <a:pt x="24" y="44"/>
                      <a:pt x="0" y="0"/>
                    </a:cubicBezTo>
                    <a:close/>
                  </a:path>
                </a:pathLst>
              </a:custGeom>
              <a:solidFill>
                <a:srgbClr val="F2C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1" name="Freeform 272">
                <a:extLst>
                  <a:ext uri="{FF2B5EF4-FFF2-40B4-BE49-F238E27FC236}">
                    <a16:creationId xmlns:a16="http://schemas.microsoft.com/office/drawing/2014/main" id="{C5FCBD44-D428-467C-AD95-198F36610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1883"/>
                <a:ext cx="92" cy="30"/>
              </a:xfrm>
              <a:custGeom>
                <a:avLst/>
                <a:gdLst>
                  <a:gd name="T0" fmla="*/ 0 w 150"/>
                  <a:gd name="T1" fmla="*/ 0 h 48"/>
                  <a:gd name="T2" fmla="*/ 34 w 150"/>
                  <a:gd name="T3" fmla="*/ 4 h 48"/>
                  <a:gd name="T4" fmla="*/ 0 w 150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0" h="48">
                    <a:moveTo>
                      <a:pt x="0" y="0"/>
                    </a:moveTo>
                    <a:cubicBezTo>
                      <a:pt x="0" y="0"/>
                      <a:pt x="87" y="48"/>
                      <a:pt x="150" y="14"/>
                    </a:cubicBezTo>
                    <a:cubicBezTo>
                      <a:pt x="150" y="14"/>
                      <a:pt x="86" y="4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2" name="Freeform 273">
                <a:extLst>
                  <a:ext uri="{FF2B5EF4-FFF2-40B4-BE49-F238E27FC236}">
                    <a16:creationId xmlns:a16="http://schemas.microsoft.com/office/drawing/2014/main" id="{1C1DBEBB-8BE3-4FAD-B20A-387A5D93B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1883"/>
                <a:ext cx="96" cy="36"/>
              </a:xfrm>
              <a:custGeom>
                <a:avLst/>
                <a:gdLst>
                  <a:gd name="T0" fmla="*/ 0 w 156"/>
                  <a:gd name="T1" fmla="*/ 0 h 58"/>
                  <a:gd name="T2" fmla="*/ 36 w 156"/>
                  <a:gd name="T3" fmla="*/ 4 h 58"/>
                  <a:gd name="T4" fmla="*/ 0 w 156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6" h="58">
                    <a:moveTo>
                      <a:pt x="0" y="0"/>
                    </a:moveTo>
                    <a:cubicBezTo>
                      <a:pt x="0" y="0"/>
                      <a:pt x="80" y="58"/>
                      <a:pt x="156" y="15"/>
                    </a:cubicBezTo>
                    <a:cubicBezTo>
                      <a:pt x="156" y="15"/>
                      <a:pt x="84" y="4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3" name="Freeform 274">
                <a:extLst>
                  <a:ext uri="{FF2B5EF4-FFF2-40B4-BE49-F238E27FC236}">
                    <a16:creationId xmlns:a16="http://schemas.microsoft.com/office/drawing/2014/main" id="{3211BDFA-733F-4B10-BA08-7A98CA4BA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912"/>
                <a:ext cx="116" cy="1017"/>
              </a:xfrm>
              <a:custGeom>
                <a:avLst/>
                <a:gdLst>
                  <a:gd name="T0" fmla="*/ 0 w 188"/>
                  <a:gd name="T1" fmla="*/ 14 h 1651"/>
                  <a:gd name="T2" fmla="*/ 0 w 188"/>
                  <a:gd name="T3" fmla="*/ 370 h 1651"/>
                  <a:gd name="T4" fmla="*/ 44 w 188"/>
                  <a:gd name="T5" fmla="*/ 370 h 1651"/>
                  <a:gd name="T6" fmla="*/ 44 w 188"/>
                  <a:gd name="T7" fmla="*/ 13 h 1651"/>
                  <a:gd name="T8" fmla="*/ 0 w 188"/>
                  <a:gd name="T9" fmla="*/ 14 h 16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1651">
                    <a:moveTo>
                      <a:pt x="0" y="60"/>
                    </a:moveTo>
                    <a:cubicBezTo>
                      <a:pt x="0" y="1581"/>
                      <a:pt x="0" y="1581"/>
                      <a:pt x="0" y="1581"/>
                    </a:cubicBezTo>
                    <a:cubicBezTo>
                      <a:pt x="0" y="1581"/>
                      <a:pt x="118" y="1651"/>
                      <a:pt x="188" y="1581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92" y="0"/>
                      <a:pt x="0" y="6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4" name="Freeform 275">
                <a:extLst>
                  <a:ext uri="{FF2B5EF4-FFF2-40B4-BE49-F238E27FC236}">
                    <a16:creationId xmlns:a16="http://schemas.microsoft.com/office/drawing/2014/main" id="{D49EE9A9-C4FC-4904-A502-A6E059FFC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7" y="912"/>
                <a:ext cx="115" cy="1017"/>
              </a:xfrm>
              <a:custGeom>
                <a:avLst/>
                <a:gdLst>
                  <a:gd name="T0" fmla="*/ 0 w 188"/>
                  <a:gd name="T1" fmla="*/ 14 h 1651"/>
                  <a:gd name="T2" fmla="*/ 0 w 188"/>
                  <a:gd name="T3" fmla="*/ 370 h 1651"/>
                  <a:gd name="T4" fmla="*/ 43 w 188"/>
                  <a:gd name="T5" fmla="*/ 370 h 1651"/>
                  <a:gd name="T6" fmla="*/ 43 w 188"/>
                  <a:gd name="T7" fmla="*/ 13 h 1651"/>
                  <a:gd name="T8" fmla="*/ 0 w 188"/>
                  <a:gd name="T9" fmla="*/ 14 h 16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8" h="1651">
                    <a:moveTo>
                      <a:pt x="0" y="60"/>
                    </a:moveTo>
                    <a:cubicBezTo>
                      <a:pt x="0" y="1581"/>
                      <a:pt x="0" y="1581"/>
                      <a:pt x="0" y="1581"/>
                    </a:cubicBezTo>
                    <a:cubicBezTo>
                      <a:pt x="0" y="1581"/>
                      <a:pt x="118" y="1651"/>
                      <a:pt x="188" y="1581"/>
                    </a:cubicBezTo>
                    <a:cubicBezTo>
                      <a:pt x="188" y="55"/>
                      <a:pt x="188" y="55"/>
                      <a:pt x="188" y="55"/>
                    </a:cubicBezTo>
                    <a:cubicBezTo>
                      <a:pt x="188" y="55"/>
                      <a:pt x="92" y="0"/>
                      <a:pt x="0" y="60"/>
                    </a:cubicBez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5" name="Freeform 276">
                <a:extLst>
                  <a:ext uri="{FF2B5EF4-FFF2-40B4-BE49-F238E27FC236}">
                    <a16:creationId xmlns:a16="http://schemas.microsoft.com/office/drawing/2014/main" id="{98A65315-D817-4D1B-A4AB-2E4F546A8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765"/>
                <a:ext cx="423" cy="67"/>
              </a:xfrm>
              <a:custGeom>
                <a:avLst/>
                <a:gdLst>
                  <a:gd name="T0" fmla="*/ 0 w 686"/>
                  <a:gd name="T1" fmla="*/ 26 h 108"/>
                  <a:gd name="T2" fmla="*/ 161 w 686"/>
                  <a:gd name="T3" fmla="*/ 0 h 108"/>
                  <a:gd name="T4" fmla="*/ 0 w 686"/>
                  <a:gd name="T5" fmla="*/ 26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6" h="108">
                    <a:moveTo>
                      <a:pt x="0" y="108"/>
                    </a:moveTo>
                    <a:cubicBezTo>
                      <a:pt x="0" y="108"/>
                      <a:pt x="90" y="6"/>
                      <a:pt x="686" y="0"/>
                    </a:cubicBezTo>
                    <a:cubicBezTo>
                      <a:pt x="686" y="0"/>
                      <a:pt x="171" y="9"/>
                      <a:pt x="0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6" name="Freeform 277">
                <a:extLst>
                  <a:ext uri="{FF2B5EF4-FFF2-40B4-BE49-F238E27FC236}">
                    <a16:creationId xmlns:a16="http://schemas.microsoft.com/office/drawing/2014/main" id="{6D80E3AD-F21E-4AC1-AEF8-9CE137A12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6" y="1907"/>
                <a:ext cx="473" cy="76"/>
              </a:xfrm>
              <a:custGeom>
                <a:avLst/>
                <a:gdLst>
                  <a:gd name="T0" fmla="*/ 0 w 768"/>
                  <a:gd name="T1" fmla="*/ 0 h 124"/>
                  <a:gd name="T2" fmla="*/ 179 w 768"/>
                  <a:gd name="T3" fmla="*/ 23 h 124"/>
                  <a:gd name="T4" fmla="*/ 0 w 768"/>
                  <a:gd name="T5" fmla="*/ 0 h 1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68" h="124">
                    <a:moveTo>
                      <a:pt x="0" y="0"/>
                    </a:moveTo>
                    <a:cubicBezTo>
                      <a:pt x="0" y="0"/>
                      <a:pt x="46" y="94"/>
                      <a:pt x="768" y="101"/>
                    </a:cubicBezTo>
                    <a:cubicBezTo>
                      <a:pt x="768" y="101"/>
                      <a:pt x="105" y="12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7" name="Oval 278">
                <a:extLst>
                  <a:ext uri="{FF2B5EF4-FFF2-40B4-BE49-F238E27FC236}">
                    <a16:creationId xmlns:a16="http://schemas.microsoft.com/office/drawing/2014/main" id="{ECF05B34-7EDC-4DF0-AA4E-DC2D0379D0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4" y="1210"/>
                <a:ext cx="5" cy="5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98" name="Oval 279">
                <a:extLst>
                  <a:ext uri="{FF2B5EF4-FFF2-40B4-BE49-F238E27FC236}">
                    <a16:creationId xmlns:a16="http://schemas.microsoft.com/office/drawing/2014/main" id="{4B15CEEC-E743-4632-820E-A386EBADF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5" y="1212"/>
                <a:ext cx="4" cy="3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399" name="Oval 280">
                <a:extLst>
                  <a:ext uri="{FF2B5EF4-FFF2-40B4-BE49-F238E27FC236}">
                    <a16:creationId xmlns:a16="http://schemas.microsoft.com/office/drawing/2014/main" id="{7A024DF2-A3E1-4693-BC29-1C63B3D55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0" y="1227"/>
                <a:ext cx="7" cy="8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0" name="Oval 281">
                <a:extLst>
                  <a:ext uri="{FF2B5EF4-FFF2-40B4-BE49-F238E27FC236}">
                    <a16:creationId xmlns:a16="http://schemas.microsoft.com/office/drawing/2014/main" id="{23AE6125-36E5-46A8-AC25-0B1A9632F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6" y="1238"/>
                <a:ext cx="9" cy="9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1" name="Oval 282">
                <a:extLst>
                  <a:ext uri="{FF2B5EF4-FFF2-40B4-BE49-F238E27FC236}">
                    <a16:creationId xmlns:a16="http://schemas.microsoft.com/office/drawing/2014/main" id="{2B9E9131-008E-4DAC-81BF-DAF07B9C6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2" y="1215"/>
                <a:ext cx="5" cy="6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2" name="Oval 283">
                <a:extLst>
                  <a:ext uri="{FF2B5EF4-FFF2-40B4-BE49-F238E27FC236}">
                    <a16:creationId xmlns:a16="http://schemas.microsoft.com/office/drawing/2014/main" id="{5AB4D116-8465-400C-8D4D-931F6B391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" y="1263"/>
                <a:ext cx="4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3" name="Oval 284">
                <a:extLst>
                  <a:ext uri="{FF2B5EF4-FFF2-40B4-BE49-F238E27FC236}">
                    <a16:creationId xmlns:a16="http://schemas.microsoft.com/office/drawing/2014/main" id="{10034B01-C96D-4831-AFC0-BA452937C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" y="1268"/>
                <a:ext cx="8" cy="8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4" name="Oval 285">
                <a:extLst>
                  <a:ext uri="{FF2B5EF4-FFF2-40B4-BE49-F238E27FC236}">
                    <a16:creationId xmlns:a16="http://schemas.microsoft.com/office/drawing/2014/main" id="{CE3C95E0-FAEB-42BC-B432-C6DCB7524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2" y="1259"/>
                <a:ext cx="4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5" name="Oval 286">
                <a:extLst>
                  <a:ext uri="{FF2B5EF4-FFF2-40B4-BE49-F238E27FC236}">
                    <a16:creationId xmlns:a16="http://schemas.microsoft.com/office/drawing/2014/main" id="{DD18AD54-C5D3-4644-8E6E-65EE66266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1305"/>
                <a:ext cx="6" cy="7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6" name="Oval 287">
                <a:extLst>
                  <a:ext uri="{FF2B5EF4-FFF2-40B4-BE49-F238E27FC236}">
                    <a16:creationId xmlns:a16="http://schemas.microsoft.com/office/drawing/2014/main" id="{136C2AC2-C16C-4A00-8BD8-57EB38EE4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" y="1202"/>
                <a:ext cx="5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7" name="Oval 288">
                <a:extLst>
                  <a:ext uri="{FF2B5EF4-FFF2-40B4-BE49-F238E27FC236}">
                    <a16:creationId xmlns:a16="http://schemas.microsoft.com/office/drawing/2014/main" id="{DE0BCEE3-6FC9-4A53-8B06-47BD7B32E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209"/>
                <a:ext cx="5" cy="6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8" name="Oval 289">
                <a:extLst>
                  <a:ext uri="{FF2B5EF4-FFF2-40B4-BE49-F238E27FC236}">
                    <a16:creationId xmlns:a16="http://schemas.microsoft.com/office/drawing/2014/main" id="{C2194C48-4216-405C-BE24-C11B27A3D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3" y="1243"/>
                <a:ext cx="4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09" name="Oval 290">
                <a:extLst>
                  <a:ext uri="{FF2B5EF4-FFF2-40B4-BE49-F238E27FC236}">
                    <a16:creationId xmlns:a16="http://schemas.microsoft.com/office/drawing/2014/main" id="{34587BB3-C66B-43FB-B9D1-997094699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8" y="1331"/>
                <a:ext cx="11" cy="11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0" name="Oval 291">
                <a:extLst>
                  <a:ext uri="{FF2B5EF4-FFF2-40B4-BE49-F238E27FC236}">
                    <a16:creationId xmlns:a16="http://schemas.microsoft.com/office/drawing/2014/main" id="{FF1F6248-E778-42FF-A8B8-8B8CF2751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311"/>
                <a:ext cx="6" cy="6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1" name="Oval 292">
                <a:extLst>
                  <a:ext uri="{FF2B5EF4-FFF2-40B4-BE49-F238E27FC236}">
                    <a16:creationId xmlns:a16="http://schemas.microsoft.com/office/drawing/2014/main" id="{19244925-8DAE-4906-A0C1-75CFD994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342"/>
                <a:ext cx="4" cy="5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2" name="Oval 293">
                <a:extLst>
                  <a:ext uri="{FF2B5EF4-FFF2-40B4-BE49-F238E27FC236}">
                    <a16:creationId xmlns:a16="http://schemas.microsoft.com/office/drawing/2014/main" id="{F3D0F073-363E-42D2-8936-6F21A0A83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" y="1808"/>
                <a:ext cx="8" cy="7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3" name="Oval 294">
                <a:extLst>
                  <a:ext uri="{FF2B5EF4-FFF2-40B4-BE49-F238E27FC236}">
                    <a16:creationId xmlns:a16="http://schemas.microsoft.com/office/drawing/2014/main" id="{F0E84B5F-E316-40B4-A3D4-92053CC8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1799"/>
                <a:ext cx="7" cy="7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4" name="Oval 295">
                <a:extLst>
                  <a:ext uri="{FF2B5EF4-FFF2-40B4-BE49-F238E27FC236}">
                    <a16:creationId xmlns:a16="http://schemas.microsoft.com/office/drawing/2014/main" id="{84052EEA-52FA-4FF7-92FB-CD5F628FB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1787"/>
                <a:ext cx="7" cy="6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5" name="Oval 296">
                <a:extLst>
                  <a:ext uri="{FF2B5EF4-FFF2-40B4-BE49-F238E27FC236}">
                    <a16:creationId xmlns:a16="http://schemas.microsoft.com/office/drawing/2014/main" id="{DE023971-D10B-4CFB-AA1B-53E11E7E1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6" y="1808"/>
                <a:ext cx="8" cy="7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6" name="Oval 297">
                <a:extLst>
                  <a:ext uri="{FF2B5EF4-FFF2-40B4-BE49-F238E27FC236}">
                    <a16:creationId xmlns:a16="http://schemas.microsoft.com/office/drawing/2014/main" id="{17564FE3-31C3-45AF-9A54-D375CC1E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814"/>
                <a:ext cx="9" cy="9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7" name="Oval 298">
                <a:extLst>
                  <a:ext uri="{FF2B5EF4-FFF2-40B4-BE49-F238E27FC236}">
                    <a16:creationId xmlns:a16="http://schemas.microsoft.com/office/drawing/2014/main" id="{20E75FBA-8A7C-4F95-B8A3-3708E3BE4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1788"/>
                <a:ext cx="3" cy="3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8" name="Oval 299">
                <a:extLst>
                  <a:ext uri="{FF2B5EF4-FFF2-40B4-BE49-F238E27FC236}">
                    <a16:creationId xmlns:a16="http://schemas.microsoft.com/office/drawing/2014/main" id="{6986F930-B152-4E47-859A-4BCA2AAA1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" y="1790"/>
                <a:ext cx="4" cy="5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19" name="Oval 300">
                <a:extLst>
                  <a:ext uri="{FF2B5EF4-FFF2-40B4-BE49-F238E27FC236}">
                    <a16:creationId xmlns:a16="http://schemas.microsoft.com/office/drawing/2014/main" id="{C0AF2454-00E1-43C2-8B3A-1A5F1D87C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8" y="1772"/>
                <a:ext cx="4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20" name="Oval 301">
                <a:extLst>
                  <a:ext uri="{FF2B5EF4-FFF2-40B4-BE49-F238E27FC236}">
                    <a16:creationId xmlns:a16="http://schemas.microsoft.com/office/drawing/2014/main" id="{71D4E1AC-F4FB-4B28-BD84-93F8AAD91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9" y="1761"/>
                <a:ext cx="3" cy="4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21" name="Oval 302">
                <a:extLst>
                  <a:ext uri="{FF2B5EF4-FFF2-40B4-BE49-F238E27FC236}">
                    <a16:creationId xmlns:a16="http://schemas.microsoft.com/office/drawing/2014/main" id="{F909D345-98BE-4AE2-9170-79D404FFB1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781"/>
                <a:ext cx="2" cy="2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22" name="Oval 303">
                <a:extLst>
                  <a:ext uri="{FF2B5EF4-FFF2-40B4-BE49-F238E27FC236}">
                    <a16:creationId xmlns:a16="http://schemas.microsoft.com/office/drawing/2014/main" id="{2C459072-5612-42ED-BD86-0C41E48D4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822"/>
                <a:ext cx="2" cy="3"/>
              </a:xfrm>
              <a:prstGeom prst="ellipse">
                <a:avLst/>
              </a:prstGeom>
              <a:solidFill>
                <a:srgbClr val="487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423" name="Oval 304">
                <a:extLst>
                  <a:ext uri="{FF2B5EF4-FFF2-40B4-BE49-F238E27FC236}">
                    <a16:creationId xmlns:a16="http://schemas.microsoft.com/office/drawing/2014/main" id="{AE12238B-79E0-4AF5-91C6-E47246C643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6" y="1842"/>
                <a:ext cx="7" cy="6"/>
              </a:xfrm>
              <a:prstGeom prst="ellipse">
                <a:avLst/>
              </a:prstGeom>
              <a:solidFill>
                <a:srgbClr val="3B5E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1207" name="Oval 305">
              <a:extLst>
                <a:ext uri="{FF2B5EF4-FFF2-40B4-BE49-F238E27FC236}">
                  <a16:creationId xmlns:a16="http://schemas.microsoft.com/office/drawing/2014/main" id="{11BB321D-249B-420D-BBF5-8FE9C6ABB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1842"/>
              <a:ext cx="5" cy="4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8" name="Oval 306">
              <a:extLst>
                <a:ext uri="{FF2B5EF4-FFF2-40B4-BE49-F238E27FC236}">
                  <a16:creationId xmlns:a16="http://schemas.microsoft.com/office/drawing/2014/main" id="{E19E24B4-7AA6-49DF-8C61-9B499F7E6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3" y="1859"/>
              <a:ext cx="5" cy="5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9" name="Oval 307">
              <a:extLst>
                <a:ext uri="{FF2B5EF4-FFF2-40B4-BE49-F238E27FC236}">
                  <a16:creationId xmlns:a16="http://schemas.microsoft.com/office/drawing/2014/main" id="{9AF35E77-7B36-432D-A9A8-29E3C33232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7" y="1848"/>
              <a:ext cx="4" cy="5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0" name="Oval 308">
              <a:extLst>
                <a:ext uri="{FF2B5EF4-FFF2-40B4-BE49-F238E27FC236}">
                  <a16:creationId xmlns:a16="http://schemas.microsoft.com/office/drawing/2014/main" id="{D681DECC-077D-4402-BA42-A259FA51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866"/>
              <a:ext cx="6" cy="7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1" name="Oval 309">
              <a:extLst>
                <a:ext uri="{FF2B5EF4-FFF2-40B4-BE49-F238E27FC236}">
                  <a16:creationId xmlns:a16="http://schemas.microsoft.com/office/drawing/2014/main" id="{E4D27AFE-8A45-41F1-93F2-BC635890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840"/>
              <a:ext cx="6" cy="5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2" name="Oval 310">
              <a:extLst>
                <a:ext uri="{FF2B5EF4-FFF2-40B4-BE49-F238E27FC236}">
                  <a16:creationId xmlns:a16="http://schemas.microsoft.com/office/drawing/2014/main" id="{9DBCCA94-5409-40BD-9608-9A5B5A3D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1832"/>
              <a:ext cx="6" cy="6"/>
            </a:xfrm>
            <a:prstGeom prst="ellipse">
              <a:avLst/>
            </a:prstGeom>
            <a:solidFill>
              <a:srgbClr val="3B5E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3" name="Oval 311">
              <a:extLst>
                <a:ext uri="{FF2B5EF4-FFF2-40B4-BE49-F238E27FC236}">
                  <a16:creationId xmlns:a16="http://schemas.microsoft.com/office/drawing/2014/main" id="{6DA1AD49-070C-4383-9896-7E6D967B1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9" y="1170"/>
              <a:ext cx="6" cy="5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4" name="Oval 312">
              <a:extLst>
                <a:ext uri="{FF2B5EF4-FFF2-40B4-BE49-F238E27FC236}">
                  <a16:creationId xmlns:a16="http://schemas.microsoft.com/office/drawing/2014/main" id="{74257F3D-BD3A-42D3-950B-CA4FB36C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1159"/>
              <a:ext cx="5" cy="5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5" name="Oval 313">
              <a:extLst>
                <a:ext uri="{FF2B5EF4-FFF2-40B4-BE49-F238E27FC236}">
                  <a16:creationId xmlns:a16="http://schemas.microsoft.com/office/drawing/2014/main" id="{3E38FADE-2FB1-4111-A3CE-8A6CEC9B0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177"/>
              <a:ext cx="6" cy="6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6" name="Oval 314">
              <a:extLst>
                <a:ext uri="{FF2B5EF4-FFF2-40B4-BE49-F238E27FC236}">
                  <a16:creationId xmlns:a16="http://schemas.microsoft.com/office/drawing/2014/main" id="{4473410E-2AB9-477A-8A94-3BC6EF896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168"/>
              <a:ext cx="6" cy="5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7" name="Oval 315">
              <a:extLst>
                <a:ext uri="{FF2B5EF4-FFF2-40B4-BE49-F238E27FC236}">
                  <a16:creationId xmlns:a16="http://schemas.microsoft.com/office/drawing/2014/main" id="{6F3B132E-83B7-4C1A-B84F-1CE83ED61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1153"/>
              <a:ext cx="2" cy="2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8" name="Oval 316">
              <a:extLst>
                <a:ext uri="{FF2B5EF4-FFF2-40B4-BE49-F238E27FC236}">
                  <a16:creationId xmlns:a16="http://schemas.microsoft.com/office/drawing/2014/main" id="{61FC451E-0609-4E5C-B8AC-3C54D7AC5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1153"/>
              <a:ext cx="4" cy="5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9" name="Oval 317">
              <a:extLst>
                <a:ext uri="{FF2B5EF4-FFF2-40B4-BE49-F238E27FC236}">
                  <a16:creationId xmlns:a16="http://schemas.microsoft.com/office/drawing/2014/main" id="{C9CF7D31-0192-49BE-BBB2-1FBBF4066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1175"/>
              <a:ext cx="6" cy="7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0" name="Oval 318">
              <a:extLst>
                <a:ext uri="{FF2B5EF4-FFF2-40B4-BE49-F238E27FC236}">
                  <a16:creationId xmlns:a16="http://schemas.microsoft.com/office/drawing/2014/main" id="{9C1DF9F9-A007-491A-82B6-F5195804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7" y="1166"/>
              <a:ext cx="6" cy="6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1" name="Oval 319">
              <a:extLst>
                <a:ext uri="{FF2B5EF4-FFF2-40B4-BE49-F238E27FC236}">
                  <a16:creationId xmlns:a16="http://schemas.microsoft.com/office/drawing/2014/main" id="{167A52AD-A2C8-4F57-BD3D-2AB0A9718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1151"/>
              <a:ext cx="2" cy="2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2" name="Oval 320">
              <a:extLst>
                <a:ext uri="{FF2B5EF4-FFF2-40B4-BE49-F238E27FC236}">
                  <a16:creationId xmlns:a16="http://schemas.microsoft.com/office/drawing/2014/main" id="{751A43DD-2EAC-46AB-A0C6-E766DAEE1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175"/>
              <a:ext cx="4" cy="3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3" name="Oval 321">
              <a:extLst>
                <a:ext uri="{FF2B5EF4-FFF2-40B4-BE49-F238E27FC236}">
                  <a16:creationId xmlns:a16="http://schemas.microsoft.com/office/drawing/2014/main" id="{81C4F30B-F915-4180-9BD3-3B79A6738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1170"/>
              <a:ext cx="4" cy="4"/>
            </a:xfrm>
            <a:prstGeom prst="ellipse">
              <a:avLst/>
            </a:prstGeom>
            <a:solidFill>
              <a:srgbClr val="5A8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>
            <a:extLst>
              <a:ext uri="{FF2B5EF4-FFF2-40B4-BE49-F238E27FC236}">
                <a16:creationId xmlns:a16="http://schemas.microsoft.com/office/drawing/2014/main" id="{0B349AC3-E752-4BF8-909A-E8E29FEAC62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Time (2)</a:t>
            </a:r>
          </a:p>
        </p:txBody>
      </p:sp>
      <p:grpSp>
        <p:nvGrpSpPr>
          <p:cNvPr id="52226" name="Group 3">
            <a:extLst>
              <a:ext uri="{FF2B5EF4-FFF2-40B4-BE49-F238E27FC236}">
                <a16:creationId xmlns:a16="http://schemas.microsoft.com/office/drawing/2014/main" id="{50C7E5A1-34FB-49DC-A856-DBAD940E5100}"/>
              </a:ext>
            </a:extLst>
          </p:cNvPr>
          <p:cNvGrpSpPr>
            <a:grpSpLocks/>
          </p:cNvGrpSpPr>
          <p:nvPr/>
        </p:nvGrpSpPr>
        <p:grpSpPr bwMode="auto">
          <a:xfrm>
            <a:off x="2209800" y="1641475"/>
            <a:ext cx="3455988" cy="3573463"/>
            <a:chOff x="316" y="996"/>
            <a:chExt cx="2560" cy="2647"/>
          </a:xfrm>
        </p:grpSpPr>
        <p:sp>
          <p:nvSpPr>
            <p:cNvPr id="52242" name="Freeform 4">
              <a:extLst>
                <a:ext uri="{FF2B5EF4-FFF2-40B4-BE49-F238E27FC236}">
                  <a16:creationId xmlns:a16="http://schemas.microsoft.com/office/drawing/2014/main" id="{18CFE099-52F7-4D51-A73A-573F9483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996"/>
              <a:ext cx="2071" cy="2647"/>
            </a:xfrm>
            <a:custGeom>
              <a:avLst/>
              <a:gdLst>
                <a:gd name="T0" fmla="*/ 3887 w 1439"/>
                <a:gd name="T1" fmla="*/ 3253 h 1840"/>
                <a:gd name="T2" fmla="*/ 1416 w 1439"/>
                <a:gd name="T3" fmla="*/ 5192 h 1840"/>
                <a:gd name="T4" fmla="*/ 402 w 1439"/>
                <a:gd name="T5" fmla="*/ 2224 h 1840"/>
                <a:gd name="T6" fmla="*/ 2873 w 1439"/>
                <a:gd name="T7" fmla="*/ 286 h 1840"/>
                <a:gd name="T8" fmla="*/ 3887 w 1439"/>
                <a:gd name="T9" fmla="*/ 3253 h 1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9" h="1840">
                  <a:moveTo>
                    <a:pt x="1304" y="1093"/>
                  </a:moveTo>
                  <a:cubicBezTo>
                    <a:pt x="1170" y="1549"/>
                    <a:pt x="798" y="1840"/>
                    <a:pt x="475" y="1744"/>
                  </a:cubicBezTo>
                  <a:cubicBezTo>
                    <a:pt x="153" y="1648"/>
                    <a:pt x="0" y="1202"/>
                    <a:pt x="135" y="747"/>
                  </a:cubicBezTo>
                  <a:cubicBezTo>
                    <a:pt x="270" y="292"/>
                    <a:pt x="641" y="0"/>
                    <a:pt x="964" y="96"/>
                  </a:cubicBezTo>
                  <a:cubicBezTo>
                    <a:pt x="1287" y="192"/>
                    <a:pt x="1439" y="638"/>
                    <a:pt x="1304" y="1093"/>
                  </a:cubicBezTo>
                  <a:close/>
                </a:path>
              </a:pathLst>
            </a:custGeom>
            <a:solidFill>
              <a:srgbClr val="DAEA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Freeform 5">
              <a:extLst>
                <a:ext uri="{FF2B5EF4-FFF2-40B4-BE49-F238E27FC236}">
                  <a16:creationId xmlns:a16="http://schemas.microsoft.com/office/drawing/2014/main" id="{DF360511-E904-4C0D-8A7C-22F892D2F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195"/>
              <a:ext cx="155" cy="248"/>
            </a:xfrm>
            <a:custGeom>
              <a:avLst/>
              <a:gdLst>
                <a:gd name="T0" fmla="*/ 0 w 155"/>
                <a:gd name="T1" fmla="*/ 25 h 248"/>
                <a:gd name="T2" fmla="*/ 155 w 155"/>
                <a:gd name="T3" fmla="*/ 0 h 248"/>
                <a:gd name="T4" fmla="*/ 116 w 155"/>
                <a:gd name="T5" fmla="*/ 248 h 248"/>
                <a:gd name="T6" fmla="*/ 0 w 155"/>
                <a:gd name="T7" fmla="*/ 2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248">
                  <a:moveTo>
                    <a:pt x="0" y="25"/>
                  </a:moveTo>
                  <a:lnTo>
                    <a:pt x="155" y="0"/>
                  </a:lnTo>
                  <a:lnTo>
                    <a:pt x="116" y="24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Freeform 6">
              <a:extLst>
                <a:ext uri="{FF2B5EF4-FFF2-40B4-BE49-F238E27FC236}">
                  <a16:creationId xmlns:a16="http://schemas.microsoft.com/office/drawing/2014/main" id="{E0DB6551-6A4A-4BA1-A91F-59F82ACE5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70"/>
              <a:ext cx="226" cy="225"/>
            </a:xfrm>
            <a:custGeom>
              <a:avLst/>
              <a:gdLst>
                <a:gd name="T0" fmla="*/ 115 w 226"/>
                <a:gd name="T1" fmla="*/ 0 h 225"/>
                <a:gd name="T2" fmla="*/ 226 w 226"/>
                <a:gd name="T3" fmla="*/ 112 h 225"/>
                <a:gd name="T4" fmla="*/ 0 w 226"/>
                <a:gd name="T5" fmla="*/ 225 h 225"/>
                <a:gd name="T6" fmla="*/ 115 w 226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225">
                  <a:moveTo>
                    <a:pt x="115" y="0"/>
                  </a:moveTo>
                  <a:lnTo>
                    <a:pt x="226" y="112"/>
                  </a:lnTo>
                  <a:lnTo>
                    <a:pt x="0" y="22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5" name="Freeform 7">
              <a:extLst>
                <a:ext uri="{FF2B5EF4-FFF2-40B4-BE49-F238E27FC236}">
                  <a16:creationId xmlns:a16="http://schemas.microsoft.com/office/drawing/2014/main" id="{F923C184-ACD1-49C1-8250-CD29D505E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33"/>
              <a:ext cx="250" cy="177"/>
            </a:xfrm>
            <a:custGeom>
              <a:avLst/>
              <a:gdLst>
                <a:gd name="T0" fmla="*/ 179 w 250"/>
                <a:gd name="T1" fmla="*/ 0 h 177"/>
                <a:gd name="T2" fmla="*/ 250 w 250"/>
                <a:gd name="T3" fmla="*/ 140 h 177"/>
                <a:gd name="T4" fmla="*/ 0 w 250"/>
                <a:gd name="T5" fmla="*/ 177 h 177"/>
                <a:gd name="T6" fmla="*/ 179 w 250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77">
                  <a:moveTo>
                    <a:pt x="179" y="0"/>
                  </a:moveTo>
                  <a:lnTo>
                    <a:pt x="250" y="140"/>
                  </a:lnTo>
                  <a:lnTo>
                    <a:pt x="0" y="177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Freeform 8">
              <a:extLst>
                <a:ext uri="{FF2B5EF4-FFF2-40B4-BE49-F238E27FC236}">
                  <a16:creationId xmlns:a16="http://schemas.microsoft.com/office/drawing/2014/main" id="{00AAF3DE-9021-4620-B541-F3FF8379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971"/>
              <a:ext cx="242" cy="157"/>
            </a:xfrm>
            <a:custGeom>
              <a:avLst/>
              <a:gdLst>
                <a:gd name="T0" fmla="*/ 239 w 242"/>
                <a:gd name="T1" fmla="*/ 0 h 157"/>
                <a:gd name="T2" fmla="*/ 242 w 242"/>
                <a:gd name="T3" fmla="*/ 157 h 157"/>
                <a:gd name="T4" fmla="*/ 0 w 242"/>
                <a:gd name="T5" fmla="*/ 82 h 157"/>
                <a:gd name="T6" fmla="*/ 239 w 242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2" h="157">
                  <a:moveTo>
                    <a:pt x="239" y="0"/>
                  </a:moveTo>
                  <a:lnTo>
                    <a:pt x="242" y="157"/>
                  </a:lnTo>
                  <a:lnTo>
                    <a:pt x="0" y="82"/>
                  </a:lnTo>
                  <a:lnTo>
                    <a:pt x="239" y="0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Freeform 9">
              <a:extLst>
                <a:ext uri="{FF2B5EF4-FFF2-40B4-BE49-F238E27FC236}">
                  <a16:creationId xmlns:a16="http://schemas.microsoft.com/office/drawing/2014/main" id="{1E3E9973-AB8F-403F-8ECE-DE5E1EFD8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263"/>
              <a:ext cx="249" cy="180"/>
            </a:xfrm>
            <a:custGeom>
              <a:avLst/>
              <a:gdLst>
                <a:gd name="T0" fmla="*/ 249 w 249"/>
                <a:gd name="T1" fmla="*/ 39 h 180"/>
                <a:gd name="T2" fmla="*/ 177 w 249"/>
                <a:gd name="T3" fmla="*/ 180 h 180"/>
                <a:gd name="T4" fmla="*/ 0 w 249"/>
                <a:gd name="T5" fmla="*/ 0 h 180"/>
                <a:gd name="T6" fmla="*/ 249 w 249"/>
                <a:gd name="T7" fmla="*/ 39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180">
                  <a:moveTo>
                    <a:pt x="249" y="39"/>
                  </a:moveTo>
                  <a:lnTo>
                    <a:pt x="177" y="180"/>
                  </a:lnTo>
                  <a:lnTo>
                    <a:pt x="0" y="0"/>
                  </a:lnTo>
                  <a:lnTo>
                    <a:pt x="249" y="39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Freeform 10">
              <a:extLst>
                <a:ext uri="{FF2B5EF4-FFF2-40B4-BE49-F238E27FC236}">
                  <a16:creationId xmlns:a16="http://schemas.microsoft.com/office/drawing/2014/main" id="{C317E8E1-A5FE-49F4-A728-E2977CE3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478"/>
              <a:ext cx="219" cy="231"/>
            </a:xfrm>
            <a:custGeom>
              <a:avLst/>
              <a:gdLst>
                <a:gd name="T0" fmla="*/ 219 w 219"/>
                <a:gd name="T1" fmla="*/ 125 h 231"/>
                <a:gd name="T2" fmla="*/ 103 w 219"/>
                <a:gd name="T3" fmla="*/ 231 h 231"/>
                <a:gd name="T4" fmla="*/ 0 w 219"/>
                <a:gd name="T5" fmla="*/ 0 h 231"/>
                <a:gd name="T6" fmla="*/ 219 w 219"/>
                <a:gd name="T7" fmla="*/ 125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231">
                  <a:moveTo>
                    <a:pt x="219" y="125"/>
                  </a:moveTo>
                  <a:lnTo>
                    <a:pt x="103" y="231"/>
                  </a:lnTo>
                  <a:lnTo>
                    <a:pt x="0" y="0"/>
                  </a:lnTo>
                  <a:lnTo>
                    <a:pt x="219" y="125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Freeform 11">
              <a:extLst>
                <a:ext uri="{FF2B5EF4-FFF2-40B4-BE49-F238E27FC236}">
                  <a16:creationId xmlns:a16="http://schemas.microsoft.com/office/drawing/2014/main" id="{E154526D-39B6-4920-87BC-894C0FC3A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7"/>
              <a:ext cx="157" cy="245"/>
            </a:xfrm>
            <a:custGeom>
              <a:avLst/>
              <a:gdLst>
                <a:gd name="T0" fmla="*/ 157 w 157"/>
                <a:gd name="T1" fmla="*/ 245 h 245"/>
                <a:gd name="T2" fmla="*/ 0 w 157"/>
                <a:gd name="T3" fmla="*/ 233 h 245"/>
                <a:gd name="T4" fmla="*/ 96 w 157"/>
                <a:gd name="T5" fmla="*/ 0 h 245"/>
                <a:gd name="T6" fmla="*/ 157 w 157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45">
                  <a:moveTo>
                    <a:pt x="157" y="245"/>
                  </a:moveTo>
                  <a:lnTo>
                    <a:pt x="0" y="233"/>
                  </a:lnTo>
                  <a:lnTo>
                    <a:pt x="96" y="0"/>
                  </a:lnTo>
                  <a:lnTo>
                    <a:pt x="157" y="245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Freeform 12">
              <a:extLst>
                <a:ext uri="{FF2B5EF4-FFF2-40B4-BE49-F238E27FC236}">
                  <a16:creationId xmlns:a16="http://schemas.microsoft.com/office/drawing/2014/main" id="{0E7D5304-0A76-4038-A134-4781A5012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27"/>
              <a:ext cx="192" cy="246"/>
            </a:xfrm>
            <a:custGeom>
              <a:avLst/>
              <a:gdLst>
                <a:gd name="T0" fmla="*/ 136 w 192"/>
                <a:gd name="T1" fmla="*/ 246 h 246"/>
                <a:gd name="T2" fmla="*/ 0 w 192"/>
                <a:gd name="T3" fmla="*/ 164 h 246"/>
                <a:gd name="T4" fmla="*/ 192 w 192"/>
                <a:gd name="T5" fmla="*/ 0 h 246"/>
                <a:gd name="T6" fmla="*/ 136 w 192"/>
                <a:gd name="T7" fmla="*/ 246 h 2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46">
                  <a:moveTo>
                    <a:pt x="136" y="246"/>
                  </a:moveTo>
                  <a:lnTo>
                    <a:pt x="0" y="164"/>
                  </a:lnTo>
                  <a:lnTo>
                    <a:pt x="192" y="0"/>
                  </a:lnTo>
                  <a:lnTo>
                    <a:pt x="136" y="246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Freeform 13">
              <a:extLst>
                <a:ext uri="{FF2B5EF4-FFF2-40B4-BE49-F238E27FC236}">
                  <a16:creationId xmlns:a16="http://schemas.microsoft.com/office/drawing/2014/main" id="{AFCAA7C7-407A-4C26-AA75-AF71D1EC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14"/>
              <a:ext cx="246" cy="194"/>
            </a:xfrm>
            <a:custGeom>
              <a:avLst/>
              <a:gdLst>
                <a:gd name="T0" fmla="*/ 85 w 246"/>
                <a:gd name="T1" fmla="*/ 194 h 194"/>
                <a:gd name="T2" fmla="*/ 0 w 246"/>
                <a:gd name="T3" fmla="*/ 60 h 194"/>
                <a:gd name="T4" fmla="*/ 246 w 246"/>
                <a:gd name="T5" fmla="*/ 0 h 194"/>
                <a:gd name="T6" fmla="*/ 85 w 246"/>
                <a:gd name="T7" fmla="*/ 194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6" h="194">
                  <a:moveTo>
                    <a:pt x="85" y="194"/>
                  </a:moveTo>
                  <a:lnTo>
                    <a:pt x="0" y="60"/>
                  </a:lnTo>
                  <a:lnTo>
                    <a:pt x="246" y="0"/>
                  </a:lnTo>
                  <a:lnTo>
                    <a:pt x="85" y="194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Freeform 14">
              <a:extLst>
                <a:ext uri="{FF2B5EF4-FFF2-40B4-BE49-F238E27FC236}">
                  <a16:creationId xmlns:a16="http://schemas.microsoft.com/office/drawing/2014/main" id="{40880BF9-5F36-4528-BE71-4B439989D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934"/>
              <a:ext cx="241" cy="157"/>
            </a:xfrm>
            <a:custGeom>
              <a:avLst/>
              <a:gdLst>
                <a:gd name="T0" fmla="*/ 0 w 241"/>
                <a:gd name="T1" fmla="*/ 157 h 157"/>
                <a:gd name="T2" fmla="*/ 4 w 241"/>
                <a:gd name="T3" fmla="*/ 0 h 157"/>
                <a:gd name="T4" fmla="*/ 241 w 241"/>
                <a:gd name="T5" fmla="*/ 85 h 157"/>
                <a:gd name="T6" fmla="*/ 0 w 241"/>
                <a:gd name="T7" fmla="*/ 157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1" h="157">
                  <a:moveTo>
                    <a:pt x="0" y="157"/>
                  </a:moveTo>
                  <a:lnTo>
                    <a:pt x="4" y="0"/>
                  </a:lnTo>
                  <a:lnTo>
                    <a:pt x="241" y="85"/>
                  </a:lnTo>
                  <a:lnTo>
                    <a:pt x="0" y="157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Freeform 15">
              <a:extLst>
                <a:ext uri="{FF2B5EF4-FFF2-40B4-BE49-F238E27FC236}">
                  <a16:creationId xmlns:a16="http://schemas.microsoft.com/office/drawing/2014/main" id="{87C92F37-1CD6-4A9F-A5B7-14FE134B1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540"/>
              <a:ext cx="247" cy="183"/>
            </a:xfrm>
            <a:custGeom>
              <a:avLst/>
              <a:gdLst>
                <a:gd name="T0" fmla="*/ 0 w 247"/>
                <a:gd name="T1" fmla="*/ 139 h 183"/>
                <a:gd name="T2" fmla="*/ 73 w 247"/>
                <a:gd name="T3" fmla="*/ 0 h 183"/>
                <a:gd name="T4" fmla="*/ 247 w 247"/>
                <a:gd name="T5" fmla="*/ 183 h 183"/>
                <a:gd name="T6" fmla="*/ 0 w 247"/>
                <a:gd name="T7" fmla="*/ 139 h 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183">
                  <a:moveTo>
                    <a:pt x="0" y="139"/>
                  </a:moveTo>
                  <a:lnTo>
                    <a:pt x="73" y="0"/>
                  </a:lnTo>
                  <a:lnTo>
                    <a:pt x="247" y="183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4" name="Freeform 16">
              <a:extLst>
                <a:ext uri="{FF2B5EF4-FFF2-40B4-BE49-F238E27FC236}">
                  <a16:creationId xmlns:a16="http://schemas.microsoft.com/office/drawing/2014/main" id="{0708319E-1F80-42A9-8EBF-A70D3A284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91"/>
              <a:ext cx="202" cy="242"/>
            </a:xfrm>
            <a:custGeom>
              <a:avLst/>
              <a:gdLst>
                <a:gd name="T0" fmla="*/ 0 w 202"/>
                <a:gd name="T1" fmla="*/ 92 h 242"/>
                <a:gd name="T2" fmla="*/ 128 w 202"/>
                <a:gd name="T3" fmla="*/ 0 h 242"/>
                <a:gd name="T4" fmla="*/ 202 w 202"/>
                <a:gd name="T5" fmla="*/ 242 h 242"/>
                <a:gd name="T6" fmla="*/ 0 w 202"/>
                <a:gd name="T7" fmla="*/ 92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242">
                  <a:moveTo>
                    <a:pt x="0" y="92"/>
                  </a:moveTo>
                  <a:lnTo>
                    <a:pt x="128" y="0"/>
                  </a:lnTo>
                  <a:lnTo>
                    <a:pt x="202" y="242"/>
                  </a:lnTo>
                  <a:lnTo>
                    <a:pt x="0" y="92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5" name="Freeform 17">
              <a:extLst>
                <a:ext uri="{FF2B5EF4-FFF2-40B4-BE49-F238E27FC236}">
                  <a16:creationId xmlns:a16="http://schemas.microsoft.com/office/drawing/2014/main" id="{A18A2C46-DD20-4CA8-9AC9-78C6927B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996"/>
              <a:ext cx="2071" cy="2647"/>
            </a:xfrm>
            <a:custGeom>
              <a:avLst/>
              <a:gdLst>
                <a:gd name="T0" fmla="*/ 3887 w 1439"/>
                <a:gd name="T1" fmla="*/ 3253 h 1840"/>
                <a:gd name="T2" fmla="*/ 1416 w 1439"/>
                <a:gd name="T3" fmla="*/ 5192 h 1840"/>
                <a:gd name="T4" fmla="*/ 402 w 1439"/>
                <a:gd name="T5" fmla="*/ 2224 h 1840"/>
                <a:gd name="T6" fmla="*/ 2873 w 1439"/>
                <a:gd name="T7" fmla="*/ 286 h 1840"/>
                <a:gd name="T8" fmla="*/ 3887 w 1439"/>
                <a:gd name="T9" fmla="*/ 3253 h 1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9" h="1840">
                  <a:moveTo>
                    <a:pt x="1304" y="1093"/>
                  </a:moveTo>
                  <a:cubicBezTo>
                    <a:pt x="1170" y="1549"/>
                    <a:pt x="798" y="1840"/>
                    <a:pt x="475" y="1744"/>
                  </a:cubicBezTo>
                  <a:cubicBezTo>
                    <a:pt x="153" y="1648"/>
                    <a:pt x="0" y="1202"/>
                    <a:pt x="135" y="747"/>
                  </a:cubicBezTo>
                  <a:cubicBezTo>
                    <a:pt x="270" y="292"/>
                    <a:pt x="641" y="0"/>
                    <a:pt x="964" y="96"/>
                  </a:cubicBezTo>
                  <a:cubicBezTo>
                    <a:pt x="1287" y="192"/>
                    <a:pt x="1439" y="638"/>
                    <a:pt x="1304" y="1093"/>
                  </a:cubicBez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6" name="Freeform 18">
              <a:extLst>
                <a:ext uri="{FF2B5EF4-FFF2-40B4-BE49-F238E27FC236}">
                  <a16:creationId xmlns:a16="http://schemas.microsoft.com/office/drawing/2014/main" id="{C0F4C670-3058-4230-AE66-CA90E6C02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3" y="1195"/>
              <a:ext cx="155" cy="248"/>
            </a:xfrm>
            <a:custGeom>
              <a:avLst/>
              <a:gdLst>
                <a:gd name="T0" fmla="*/ 0 w 155"/>
                <a:gd name="T1" fmla="*/ 25 h 248"/>
                <a:gd name="T2" fmla="*/ 155 w 155"/>
                <a:gd name="T3" fmla="*/ 0 h 248"/>
                <a:gd name="T4" fmla="*/ 116 w 155"/>
                <a:gd name="T5" fmla="*/ 248 h 248"/>
                <a:gd name="T6" fmla="*/ 0 w 155"/>
                <a:gd name="T7" fmla="*/ 25 h 2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5" h="248">
                  <a:moveTo>
                    <a:pt x="0" y="25"/>
                  </a:moveTo>
                  <a:lnTo>
                    <a:pt x="155" y="0"/>
                  </a:lnTo>
                  <a:lnTo>
                    <a:pt x="116" y="248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7" name="Freeform 19">
              <a:extLst>
                <a:ext uri="{FF2B5EF4-FFF2-40B4-BE49-F238E27FC236}">
                  <a16:creationId xmlns:a16="http://schemas.microsoft.com/office/drawing/2014/main" id="{028056E4-EC6E-44B9-B9FB-BD139721F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370"/>
              <a:ext cx="226" cy="225"/>
            </a:xfrm>
            <a:custGeom>
              <a:avLst/>
              <a:gdLst>
                <a:gd name="T0" fmla="*/ 115 w 226"/>
                <a:gd name="T1" fmla="*/ 0 h 225"/>
                <a:gd name="T2" fmla="*/ 226 w 226"/>
                <a:gd name="T3" fmla="*/ 112 h 225"/>
                <a:gd name="T4" fmla="*/ 0 w 226"/>
                <a:gd name="T5" fmla="*/ 225 h 225"/>
                <a:gd name="T6" fmla="*/ 115 w 226"/>
                <a:gd name="T7" fmla="*/ 0 h 2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6" h="225">
                  <a:moveTo>
                    <a:pt x="115" y="0"/>
                  </a:moveTo>
                  <a:lnTo>
                    <a:pt x="226" y="112"/>
                  </a:lnTo>
                  <a:lnTo>
                    <a:pt x="0" y="225"/>
                  </a:lnTo>
                  <a:lnTo>
                    <a:pt x="115" y="0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8" name="Freeform 20">
              <a:extLst>
                <a:ext uri="{FF2B5EF4-FFF2-40B4-BE49-F238E27FC236}">
                  <a16:creationId xmlns:a16="http://schemas.microsoft.com/office/drawing/2014/main" id="{5B61E484-D892-4941-ABCE-E37B7412D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633"/>
              <a:ext cx="250" cy="177"/>
            </a:xfrm>
            <a:custGeom>
              <a:avLst/>
              <a:gdLst>
                <a:gd name="T0" fmla="*/ 179 w 250"/>
                <a:gd name="T1" fmla="*/ 0 h 177"/>
                <a:gd name="T2" fmla="*/ 250 w 250"/>
                <a:gd name="T3" fmla="*/ 140 h 177"/>
                <a:gd name="T4" fmla="*/ 0 w 250"/>
                <a:gd name="T5" fmla="*/ 177 h 177"/>
                <a:gd name="T6" fmla="*/ 179 w 250"/>
                <a:gd name="T7" fmla="*/ 0 h 1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77">
                  <a:moveTo>
                    <a:pt x="179" y="0"/>
                  </a:moveTo>
                  <a:lnTo>
                    <a:pt x="250" y="140"/>
                  </a:lnTo>
                  <a:lnTo>
                    <a:pt x="0" y="177"/>
                  </a:lnTo>
                  <a:lnTo>
                    <a:pt x="179" y="0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9" name="Freeform 21">
              <a:extLst>
                <a:ext uri="{FF2B5EF4-FFF2-40B4-BE49-F238E27FC236}">
                  <a16:creationId xmlns:a16="http://schemas.microsoft.com/office/drawing/2014/main" id="{33EB6612-E760-4A0F-A738-51264F3C2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4" y="1971"/>
              <a:ext cx="242" cy="157"/>
            </a:xfrm>
            <a:custGeom>
              <a:avLst/>
              <a:gdLst>
                <a:gd name="T0" fmla="*/ 239 w 242"/>
                <a:gd name="T1" fmla="*/ 0 h 157"/>
                <a:gd name="T2" fmla="*/ 242 w 242"/>
                <a:gd name="T3" fmla="*/ 157 h 157"/>
                <a:gd name="T4" fmla="*/ 0 w 242"/>
                <a:gd name="T5" fmla="*/ 82 h 157"/>
                <a:gd name="T6" fmla="*/ 239 w 242"/>
                <a:gd name="T7" fmla="*/ 0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2" h="157">
                  <a:moveTo>
                    <a:pt x="239" y="0"/>
                  </a:moveTo>
                  <a:lnTo>
                    <a:pt x="242" y="157"/>
                  </a:lnTo>
                  <a:lnTo>
                    <a:pt x="0" y="82"/>
                  </a:lnTo>
                  <a:lnTo>
                    <a:pt x="239" y="0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0" name="Freeform 22">
              <a:extLst>
                <a:ext uri="{FF2B5EF4-FFF2-40B4-BE49-F238E27FC236}">
                  <a16:creationId xmlns:a16="http://schemas.microsoft.com/office/drawing/2014/main" id="{9804A023-D8D1-4E74-9686-7FEF77C28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263"/>
              <a:ext cx="249" cy="180"/>
            </a:xfrm>
            <a:custGeom>
              <a:avLst/>
              <a:gdLst>
                <a:gd name="T0" fmla="*/ 249 w 249"/>
                <a:gd name="T1" fmla="*/ 39 h 180"/>
                <a:gd name="T2" fmla="*/ 177 w 249"/>
                <a:gd name="T3" fmla="*/ 180 h 180"/>
                <a:gd name="T4" fmla="*/ 0 w 249"/>
                <a:gd name="T5" fmla="*/ 0 h 180"/>
                <a:gd name="T6" fmla="*/ 249 w 249"/>
                <a:gd name="T7" fmla="*/ 39 h 1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9" h="180">
                  <a:moveTo>
                    <a:pt x="249" y="39"/>
                  </a:moveTo>
                  <a:lnTo>
                    <a:pt x="177" y="180"/>
                  </a:lnTo>
                  <a:lnTo>
                    <a:pt x="0" y="0"/>
                  </a:lnTo>
                  <a:lnTo>
                    <a:pt x="249" y="39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1" name="Freeform 23">
              <a:extLst>
                <a:ext uri="{FF2B5EF4-FFF2-40B4-BE49-F238E27FC236}">
                  <a16:creationId xmlns:a16="http://schemas.microsoft.com/office/drawing/2014/main" id="{9F899CF9-9F16-4CC5-9BA2-D4F56309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2478"/>
              <a:ext cx="219" cy="231"/>
            </a:xfrm>
            <a:custGeom>
              <a:avLst/>
              <a:gdLst>
                <a:gd name="T0" fmla="*/ 219 w 219"/>
                <a:gd name="T1" fmla="*/ 125 h 231"/>
                <a:gd name="T2" fmla="*/ 103 w 219"/>
                <a:gd name="T3" fmla="*/ 231 h 231"/>
                <a:gd name="T4" fmla="*/ 0 w 219"/>
                <a:gd name="T5" fmla="*/ 0 h 231"/>
                <a:gd name="T6" fmla="*/ 219 w 219"/>
                <a:gd name="T7" fmla="*/ 125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9" h="231">
                  <a:moveTo>
                    <a:pt x="219" y="125"/>
                  </a:moveTo>
                  <a:lnTo>
                    <a:pt x="103" y="231"/>
                  </a:lnTo>
                  <a:lnTo>
                    <a:pt x="0" y="0"/>
                  </a:lnTo>
                  <a:lnTo>
                    <a:pt x="219" y="125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2" name="Freeform 24">
              <a:extLst>
                <a:ext uri="{FF2B5EF4-FFF2-40B4-BE49-F238E27FC236}">
                  <a16:creationId xmlns:a16="http://schemas.microsoft.com/office/drawing/2014/main" id="{2446ECA6-F990-461D-94FA-76782E875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617"/>
              <a:ext cx="157" cy="245"/>
            </a:xfrm>
            <a:custGeom>
              <a:avLst/>
              <a:gdLst>
                <a:gd name="T0" fmla="*/ 157 w 157"/>
                <a:gd name="T1" fmla="*/ 245 h 245"/>
                <a:gd name="T2" fmla="*/ 0 w 157"/>
                <a:gd name="T3" fmla="*/ 233 h 245"/>
                <a:gd name="T4" fmla="*/ 96 w 157"/>
                <a:gd name="T5" fmla="*/ 0 h 245"/>
                <a:gd name="T6" fmla="*/ 157 w 157"/>
                <a:gd name="T7" fmla="*/ 245 h 2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7" h="245">
                  <a:moveTo>
                    <a:pt x="157" y="245"/>
                  </a:moveTo>
                  <a:lnTo>
                    <a:pt x="0" y="233"/>
                  </a:lnTo>
                  <a:lnTo>
                    <a:pt x="96" y="0"/>
                  </a:lnTo>
                  <a:lnTo>
                    <a:pt x="157" y="245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3" name="Freeform 25">
              <a:extLst>
                <a:ext uri="{FF2B5EF4-FFF2-40B4-BE49-F238E27FC236}">
                  <a16:creationId xmlns:a16="http://schemas.microsoft.com/office/drawing/2014/main" id="{729214C9-A548-45E2-BB4B-ED728E0FD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27"/>
              <a:ext cx="192" cy="246"/>
            </a:xfrm>
            <a:custGeom>
              <a:avLst/>
              <a:gdLst>
                <a:gd name="T0" fmla="*/ 136 w 192"/>
                <a:gd name="T1" fmla="*/ 246 h 246"/>
                <a:gd name="T2" fmla="*/ 0 w 192"/>
                <a:gd name="T3" fmla="*/ 164 h 246"/>
                <a:gd name="T4" fmla="*/ 192 w 192"/>
                <a:gd name="T5" fmla="*/ 0 h 246"/>
                <a:gd name="T6" fmla="*/ 136 w 192"/>
                <a:gd name="T7" fmla="*/ 246 h 2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246">
                  <a:moveTo>
                    <a:pt x="136" y="246"/>
                  </a:moveTo>
                  <a:lnTo>
                    <a:pt x="0" y="164"/>
                  </a:lnTo>
                  <a:lnTo>
                    <a:pt x="192" y="0"/>
                  </a:lnTo>
                  <a:lnTo>
                    <a:pt x="136" y="246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4" name="Freeform 26">
              <a:extLst>
                <a:ext uri="{FF2B5EF4-FFF2-40B4-BE49-F238E27FC236}">
                  <a16:creationId xmlns:a16="http://schemas.microsoft.com/office/drawing/2014/main" id="{E5CC1B4F-9768-43B3-9310-65281132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314"/>
              <a:ext cx="246" cy="194"/>
            </a:xfrm>
            <a:custGeom>
              <a:avLst/>
              <a:gdLst>
                <a:gd name="T0" fmla="*/ 85 w 246"/>
                <a:gd name="T1" fmla="*/ 194 h 194"/>
                <a:gd name="T2" fmla="*/ 0 w 246"/>
                <a:gd name="T3" fmla="*/ 60 h 194"/>
                <a:gd name="T4" fmla="*/ 246 w 246"/>
                <a:gd name="T5" fmla="*/ 0 h 194"/>
                <a:gd name="T6" fmla="*/ 85 w 246"/>
                <a:gd name="T7" fmla="*/ 194 h 19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6" h="194">
                  <a:moveTo>
                    <a:pt x="85" y="194"/>
                  </a:moveTo>
                  <a:lnTo>
                    <a:pt x="0" y="60"/>
                  </a:lnTo>
                  <a:lnTo>
                    <a:pt x="246" y="0"/>
                  </a:lnTo>
                  <a:lnTo>
                    <a:pt x="85" y="194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5" name="Freeform 27">
              <a:extLst>
                <a:ext uri="{FF2B5EF4-FFF2-40B4-BE49-F238E27FC236}">
                  <a16:creationId xmlns:a16="http://schemas.microsoft.com/office/drawing/2014/main" id="{9F5F2A07-F421-4F39-B4E0-1E5388BE0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1934"/>
              <a:ext cx="241" cy="157"/>
            </a:xfrm>
            <a:custGeom>
              <a:avLst/>
              <a:gdLst>
                <a:gd name="T0" fmla="*/ 0 w 241"/>
                <a:gd name="T1" fmla="*/ 157 h 157"/>
                <a:gd name="T2" fmla="*/ 4 w 241"/>
                <a:gd name="T3" fmla="*/ 0 h 157"/>
                <a:gd name="T4" fmla="*/ 241 w 241"/>
                <a:gd name="T5" fmla="*/ 85 h 157"/>
                <a:gd name="T6" fmla="*/ 0 w 241"/>
                <a:gd name="T7" fmla="*/ 157 h 1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1" h="157">
                  <a:moveTo>
                    <a:pt x="0" y="157"/>
                  </a:moveTo>
                  <a:lnTo>
                    <a:pt x="4" y="0"/>
                  </a:lnTo>
                  <a:lnTo>
                    <a:pt x="241" y="85"/>
                  </a:lnTo>
                  <a:lnTo>
                    <a:pt x="0" y="157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6" name="Freeform 28">
              <a:extLst>
                <a:ext uri="{FF2B5EF4-FFF2-40B4-BE49-F238E27FC236}">
                  <a16:creationId xmlns:a16="http://schemas.microsoft.com/office/drawing/2014/main" id="{CD3B6BFD-447C-4959-8F24-11793448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540"/>
              <a:ext cx="247" cy="183"/>
            </a:xfrm>
            <a:custGeom>
              <a:avLst/>
              <a:gdLst>
                <a:gd name="T0" fmla="*/ 0 w 247"/>
                <a:gd name="T1" fmla="*/ 139 h 183"/>
                <a:gd name="T2" fmla="*/ 73 w 247"/>
                <a:gd name="T3" fmla="*/ 0 h 183"/>
                <a:gd name="T4" fmla="*/ 247 w 247"/>
                <a:gd name="T5" fmla="*/ 183 h 183"/>
                <a:gd name="T6" fmla="*/ 0 w 247"/>
                <a:gd name="T7" fmla="*/ 139 h 1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7" h="183">
                  <a:moveTo>
                    <a:pt x="0" y="139"/>
                  </a:moveTo>
                  <a:lnTo>
                    <a:pt x="73" y="0"/>
                  </a:lnTo>
                  <a:lnTo>
                    <a:pt x="247" y="183"/>
                  </a:lnTo>
                  <a:lnTo>
                    <a:pt x="0" y="139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7" name="Freeform 29">
              <a:extLst>
                <a:ext uri="{FF2B5EF4-FFF2-40B4-BE49-F238E27FC236}">
                  <a16:creationId xmlns:a16="http://schemas.microsoft.com/office/drawing/2014/main" id="{E1E9B145-589B-4247-96C3-E1125C5EE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291"/>
              <a:ext cx="202" cy="242"/>
            </a:xfrm>
            <a:custGeom>
              <a:avLst/>
              <a:gdLst>
                <a:gd name="T0" fmla="*/ 0 w 202"/>
                <a:gd name="T1" fmla="*/ 92 h 242"/>
                <a:gd name="T2" fmla="*/ 128 w 202"/>
                <a:gd name="T3" fmla="*/ 0 h 242"/>
                <a:gd name="T4" fmla="*/ 202 w 202"/>
                <a:gd name="T5" fmla="*/ 242 h 242"/>
                <a:gd name="T6" fmla="*/ 0 w 202"/>
                <a:gd name="T7" fmla="*/ 92 h 2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2" h="242">
                  <a:moveTo>
                    <a:pt x="0" y="92"/>
                  </a:moveTo>
                  <a:lnTo>
                    <a:pt x="128" y="0"/>
                  </a:lnTo>
                  <a:lnTo>
                    <a:pt x="202" y="242"/>
                  </a:lnTo>
                  <a:lnTo>
                    <a:pt x="0" y="92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68" name="Oval 30">
              <a:extLst>
                <a:ext uri="{FF2B5EF4-FFF2-40B4-BE49-F238E27FC236}">
                  <a16:creationId xmlns:a16="http://schemas.microsoft.com/office/drawing/2014/main" id="{65946DB9-4994-4AEC-8D64-224954333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546"/>
              <a:ext cx="980" cy="978"/>
            </a:xfrm>
            <a:prstGeom prst="ellipse">
              <a:avLst/>
            </a:pr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269" name="Oval 31">
              <a:extLst>
                <a:ext uri="{FF2B5EF4-FFF2-40B4-BE49-F238E27FC236}">
                  <a16:creationId xmlns:a16="http://schemas.microsoft.com/office/drawing/2014/main" id="{981E945B-49A6-4B21-B97D-D7E9E5ABC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6" y="1546"/>
              <a:ext cx="980" cy="978"/>
            </a:xfrm>
            <a:prstGeom prst="ellipse">
              <a:avLst/>
            </a:prstGeom>
            <a:noFill/>
            <a:ln w="190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270" name="Freeform 32">
              <a:extLst>
                <a:ext uri="{FF2B5EF4-FFF2-40B4-BE49-F238E27FC236}">
                  <a16:creationId xmlns:a16="http://schemas.microsoft.com/office/drawing/2014/main" id="{BFD953B3-9C83-4736-97B4-69089BB7D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13"/>
              <a:ext cx="151" cy="252"/>
            </a:xfrm>
            <a:custGeom>
              <a:avLst/>
              <a:gdLst>
                <a:gd name="T0" fmla="*/ 1 w 151"/>
                <a:gd name="T1" fmla="*/ 0 h 252"/>
                <a:gd name="T2" fmla="*/ 151 w 151"/>
                <a:gd name="T3" fmla="*/ 51 h 252"/>
                <a:gd name="T4" fmla="*/ 0 w 151"/>
                <a:gd name="T5" fmla="*/ 252 h 252"/>
                <a:gd name="T6" fmla="*/ 1 w 151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52">
                  <a:moveTo>
                    <a:pt x="1" y="0"/>
                  </a:moveTo>
                  <a:lnTo>
                    <a:pt x="151" y="51"/>
                  </a:lnTo>
                  <a:lnTo>
                    <a:pt x="0" y="25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1" name="Freeform 33">
              <a:extLst>
                <a:ext uri="{FF2B5EF4-FFF2-40B4-BE49-F238E27FC236}">
                  <a16:creationId xmlns:a16="http://schemas.microsoft.com/office/drawing/2014/main" id="{08F76F3C-7619-4BAD-82F7-31B2E1B2D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213"/>
              <a:ext cx="151" cy="252"/>
            </a:xfrm>
            <a:custGeom>
              <a:avLst/>
              <a:gdLst>
                <a:gd name="T0" fmla="*/ 1 w 151"/>
                <a:gd name="T1" fmla="*/ 0 h 252"/>
                <a:gd name="T2" fmla="*/ 151 w 151"/>
                <a:gd name="T3" fmla="*/ 51 h 252"/>
                <a:gd name="T4" fmla="*/ 0 w 151"/>
                <a:gd name="T5" fmla="*/ 252 h 252"/>
                <a:gd name="T6" fmla="*/ 1 w 151"/>
                <a:gd name="T7" fmla="*/ 0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52">
                  <a:moveTo>
                    <a:pt x="1" y="0"/>
                  </a:moveTo>
                  <a:lnTo>
                    <a:pt x="151" y="51"/>
                  </a:lnTo>
                  <a:lnTo>
                    <a:pt x="0" y="252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2" name="Freeform 34">
              <a:extLst>
                <a:ext uri="{FF2B5EF4-FFF2-40B4-BE49-F238E27FC236}">
                  <a16:creationId xmlns:a16="http://schemas.microsoft.com/office/drawing/2014/main" id="{8EB97D5C-DDC4-460C-BCEC-3F23738E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603"/>
              <a:ext cx="151" cy="252"/>
            </a:xfrm>
            <a:custGeom>
              <a:avLst/>
              <a:gdLst>
                <a:gd name="T0" fmla="*/ 151 w 151"/>
                <a:gd name="T1" fmla="*/ 206 h 252"/>
                <a:gd name="T2" fmla="*/ 0 w 151"/>
                <a:gd name="T3" fmla="*/ 252 h 252"/>
                <a:gd name="T4" fmla="*/ 7 w 151"/>
                <a:gd name="T5" fmla="*/ 0 h 252"/>
                <a:gd name="T6" fmla="*/ 151 w 151"/>
                <a:gd name="T7" fmla="*/ 206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52">
                  <a:moveTo>
                    <a:pt x="151" y="206"/>
                  </a:moveTo>
                  <a:lnTo>
                    <a:pt x="0" y="252"/>
                  </a:lnTo>
                  <a:lnTo>
                    <a:pt x="7" y="0"/>
                  </a:lnTo>
                  <a:lnTo>
                    <a:pt x="151" y="206"/>
                  </a:lnTo>
                  <a:close/>
                </a:path>
              </a:pathLst>
            </a:custGeom>
            <a:solidFill>
              <a:srgbClr val="FCE3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3" name="Freeform 35">
              <a:extLst>
                <a:ext uri="{FF2B5EF4-FFF2-40B4-BE49-F238E27FC236}">
                  <a16:creationId xmlns:a16="http://schemas.microsoft.com/office/drawing/2014/main" id="{609F253B-C6D5-4890-94B1-7E03236B4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2603"/>
              <a:ext cx="151" cy="252"/>
            </a:xfrm>
            <a:custGeom>
              <a:avLst/>
              <a:gdLst>
                <a:gd name="T0" fmla="*/ 151 w 151"/>
                <a:gd name="T1" fmla="*/ 206 h 252"/>
                <a:gd name="T2" fmla="*/ 0 w 151"/>
                <a:gd name="T3" fmla="*/ 252 h 252"/>
                <a:gd name="T4" fmla="*/ 7 w 151"/>
                <a:gd name="T5" fmla="*/ 0 h 252"/>
                <a:gd name="T6" fmla="*/ 151 w 151"/>
                <a:gd name="T7" fmla="*/ 206 h 2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52">
                  <a:moveTo>
                    <a:pt x="151" y="206"/>
                  </a:moveTo>
                  <a:lnTo>
                    <a:pt x="0" y="252"/>
                  </a:lnTo>
                  <a:lnTo>
                    <a:pt x="7" y="0"/>
                  </a:lnTo>
                  <a:lnTo>
                    <a:pt x="151" y="206"/>
                  </a:ln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4" name="Freeform 36">
              <a:extLst>
                <a:ext uri="{FF2B5EF4-FFF2-40B4-BE49-F238E27FC236}">
                  <a16:creationId xmlns:a16="http://schemas.microsoft.com/office/drawing/2014/main" id="{A8447445-8D64-48E1-9722-813AE184C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059"/>
              <a:ext cx="1200" cy="247"/>
            </a:xfrm>
            <a:custGeom>
              <a:avLst/>
              <a:gdLst>
                <a:gd name="T0" fmla="*/ 0 w 834"/>
                <a:gd name="T1" fmla="*/ 306 h 172"/>
                <a:gd name="T2" fmla="*/ 197 w 834"/>
                <a:gd name="T3" fmla="*/ 204 h 172"/>
                <a:gd name="T4" fmla="*/ 603 w 834"/>
                <a:gd name="T5" fmla="*/ 1 h 172"/>
                <a:gd name="T6" fmla="*/ 996 w 834"/>
                <a:gd name="T7" fmla="*/ 184 h 172"/>
                <a:gd name="T8" fmla="*/ 1315 w 834"/>
                <a:gd name="T9" fmla="*/ 53 h 172"/>
                <a:gd name="T10" fmla="*/ 1728 w 834"/>
                <a:gd name="T11" fmla="*/ 217 h 172"/>
                <a:gd name="T12" fmla="*/ 2124 w 834"/>
                <a:gd name="T13" fmla="*/ 218 h 172"/>
                <a:gd name="T14" fmla="*/ 2485 w 834"/>
                <a:gd name="T15" fmla="*/ 264 h 172"/>
                <a:gd name="T16" fmla="*/ 2160 w 834"/>
                <a:gd name="T17" fmla="*/ 320 h 172"/>
                <a:gd name="T18" fmla="*/ 1437 w 834"/>
                <a:gd name="T19" fmla="*/ 349 h 172"/>
                <a:gd name="T20" fmla="*/ 1101 w 834"/>
                <a:gd name="T21" fmla="*/ 312 h 172"/>
                <a:gd name="T22" fmla="*/ 732 w 834"/>
                <a:gd name="T23" fmla="*/ 312 h 172"/>
                <a:gd name="T24" fmla="*/ 400 w 834"/>
                <a:gd name="T25" fmla="*/ 382 h 172"/>
                <a:gd name="T26" fmla="*/ 0 w 834"/>
                <a:gd name="T27" fmla="*/ 306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4" h="172">
                  <a:moveTo>
                    <a:pt x="0" y="103"/>
                  </a:moveTo>
                  <a:cubicBezTo>
                    <a:pt x="0" y="103"/>
                    <a:pt x="30" y="75"/>
                    <a:pt x="66" y="69"/>
                  </a:cubicBezTo>
                  <a:cubicBezTo>
                    <a:pt x="103" y="62"/>
                    <a:pt x="129" y="0"/>
                    <a:pt x="202" y="1"/>
                  </a:cubicBezTo>
                  <a:cubicBezTo>
                    <a:pt x="275" y="3"/>
                    <a:pt x="297" y="62"/>
                    <a:pt x="334" y="62"/>
                  </a:cubicBezTo>
                  <a:cubicBezTo>
                    <a:pt x="372" y="62"/>
                    <a:pt x="357" y="14"/>
                    <a:pt x="441" y="18"/>
                  </a:cubicBezTo>
                  <a:cubicBezTo>
                    <a:pt x="526" y="22"/>
                    <a:pt x="580" y="73"/>
                    <a:pt x="580" y="73"/>
                  </a:cubicBezTo>
                  <a:cubicBezTo>
                    <a:pt x="580" y="73"/>
                    <a:pt x="651" y="48"/>
                    <a:pt x="713" y="74"/>
                  </a:cubicBezTo>
                  <a:cubicBezTo>
                    <a:pt x="776" y="100"/>
                    <a:pt x="834" y="89"/>
                    <a:pt x="834" y="89"/>
                  </a:cubicBezTo>
                  <a:cubicBezTo>
                    <a:pt x="834" y="89"/>
                    <a:pt x="798" y="112"/>
                    <a:pt x="725" y="108"/>
                  </a:cubicBezTo>
                  <a:cubicBezTo>
                    <a:pt x="652" y="104"/>
                    <a:pt x="566" y="151"/>
                    <a:pt x="482" y="118"/>
                  </a:cubicBezTo>
                  <a:cubicBezTo>
                    <a:pt x="397" y="86"/>
                    <a:pt x="396" y="82"/>
                    <a:pt x="370" y="105"/>
                  </a:cubicBezTo>
                  <a:cubicBezTo>
                    <a:pt x="344" y="129"/>
                    <a:pt x="293" y="147"/>
                    <a:pt x="246" y="105"/>
                  </a:cubicBezTo>
                  <a:cubicBezTo>
                    <a:pt x="246" y="105"/>
                    <a:pt x="194" y="172"/>
                    <a:pt x="134" y="129"/>
                  </a:cubicBezTo>
                  <a:cubicBezTo>
                    <a:pt x="74" y="86"/>
                    <a:pt x="53" y="72"/>
                    <a:pt x="0" y="1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5" name="Freeform 37">
              <a:extLst>
                <a:ext uri="{FF2B5EF4-FFF2-40B4-BE49-F238E27FC236}">
                  <a16:creationId xmlns:a16="http://schemas.microsoft.com/office/drawing/2014/main" id="{10F6823A-B689-4FB3-B573-B519A95F8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059"/>
              <a:ext cx="1200" cy="247"/>
            </a:xfrm>
            <a:custGeom>
              <a:avLst/>
              <a:gdLst>
                <a:gd name="T0" fmla="*/ 0 w 834"/>
                <a:gd name="T1" fmla="*/ 306 h 172"/>
                <a:gd name="T2" fmla="*/ 197 w 834"/>
                <a:gd name="T3" fmla="*/ 204 h 172"/>
                <a:gd name="T4" fmla="*/ 603 w 834"/>
                <a:gd name="T5" fmla="*/ 1 h 172"/>
                <a:gd name="T6" fmla="*/ 996 w 834"/>
                <a:gd name="T7" fmla="*/ 184 h 172"/>
                <a:gd name="T8" fmla="*/ 1315 w 834"/>
                <a:gd name="T9" fmla="*/ 53 h 172"/>
                <a:gd name="T10" fmla="*/ 1728 w 834"/>
                <a:gd name="T11" fmla="*/ 217 h 172"/>
                <a:gd name="T12" fmla="*/ 2124 w 834"/>
                <a:gd name="T13" fmla="*/ 218 h 172"/>
                <a:gd name="T14" fmla="*/ 2485 w 834"/>
                <a:gd name="T15" fmla="*/ 264 h 172"/>
                <a:gd name="T16" fmla="*/ 2160 w 834"/>
                <a:gd name="T17" fmla="*/ 320 h 172"/>
                <a:gd name="T18" fmla="*/ 1437 w 834"/>
                <a:gd name="T19" fmla="*/ 349 h 172"/>
                <a:gd name="T20" fmla="*/ 1101 w 834"/>
                <a:gd name="T21" fmla="*/ 312 h 172"/>
                <a:gd name="T22" fmla="*/ 732 w 834"/>
                <a:gd name="T23" fmla="*/ 312 h 172"/>
                <a:gd name="T24" fmla="*/ 400 w 834"/>
                <a:gd name="T25" fmla="*/ 382 h 172"/>
                <a:gd name="T26" fmla="*/ 0 w 834"/>
                <a:gd name="T27" fmla="*/ 306 h 1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34" h="172">
                  <a:moveTo>
                    <a:pt x="0" y="103"/>
                  </a:moveTo>
                  <a:cubicBezTo>
                    <a:pt x="0" y="103"/>
                    <a:pt x="30" y="75"/>
                    <a:pt x="66" y="69"/>
                  </a:cubicBezTo>
                  <a:cubicBezTo>
                    <a:pt x="103" y="62"/>
                    <a:pt x="129" y="0"/>
                    <a:pt x="202" y="1"/>
                  </a:cubicBezTo>
                  <a:cubicBezTo>
                    <a:pt x="275" y="3"/>
                    <a:pt x="297" y="62"/>
                    <a:pt x="334" y="62"/>
                  </a:cubicBezTo>
                  <a:cubicBezTo>
                    <a:pt x="372" y="62"/>
                    <a:pt x="357" y="14"/>
                    <a:pt x="441" y="18"/>
                  </a:cubicBezTo>
                  <a:cubicBezTo>
                    <a:pt x="526" y="22"/>
                    <a:pt x="580" y="73"/>
                    <a:pt x="580" y="73"/>
                  </a:cubicBezTo>
                  <a:cubicBezTo>
                    <a:pt x="580" y="73"/>
                    <a:pt x="651" y="48"/>
                    <a:pt x="713" y="74"/>
                  </a:cubicBezTo>
                  <a:cubicBezTo>
                    <a:pt x="776" y="100"/>
                    <a:pt x="834" y="89"/>
                    <a:pt x="834" y="89"/>
                  </a:cubicBezTo>
                  <a:cubicBezTo>
                    <a:pt x="834" y="89"/>
                    <a:pt x="798" y="112"/>
                    <a:pt x="725" y="108"/>
                  </a:cubicBezTo>
                  <a:cubicBezTo>
                    <a:pt x="652" y="104"/>
                    <a:pt x="566" y="151"/>
                    <a:pt x="482" y="118"/>
                  </a:cubicBezTo>
                  <a:cubicBezTo>
                    <a:pt x="397" y="86"/>
                    <a:pt x="396" y="82"/>
                    <a:pt x="370" y="105"/>
                  </a:cubicBezTo>
                  <a:cubicBezTo>
                    <a:pt x="344" y="129"/>
                    <a:pt x="293" y="147"/>
                    <a:pt x="246" y="105"/>
                  </a:cubicBezTo>
                  <a:cubicBezTo>
                    <a:pt x="246" y="105"/>
                    <a:pt x="194" y="172"/>
                    <a:pt x="134" y="129"/>
                  </a:cubicBezTo>
                  <a:cubicBezTo>
                    <a:pt x="74" y="86"/>
                    <a:pt x="53" y="72"/>
                    <a:pt x="0" y="103"/>
                  </a:cubicBez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6" name="Freeform 38">
              <a:extLst>
                <a:ext uri="{FF2B5EF4-FFF2-40B4-BE49-F238E27FC236}">
                  <a16:creationId xmlns:a16="http://schemas.microsoft.com/office/drawing/2014/main" id="{61645C57-7F50-42AF-851B-11AF35F58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583"/>
              <a:ext cx="1374" cy="467"/>
            </a:xfrm>
            <a:custGeom>
              <a:avLst/>
              <a:gdLst>
                <a:gd name="T0" fmla="*/ 0 w 955"/>
                <a:gd name="T1" fmla="*/ 572 h 325"/>
                <a:gd name="T2" fmla="*/ 273 w 955"/>
                <a:gd name="T3" fmla="*/ 582 h 325"/>
                <a:gd name="T4" fmla="*/ 406 w 955"/>
                <a:gd name="T5" fmla="*/ 325 h 325"/>
                <a:gd name="T6" fmla="*/ 590 w 955"/>
                <a:gd name="T7" fmla="*/ 372 h 325"/>
                <a:gd name="T8" fmla="*/ 827 w 955"/>
                <a:gd name="T9" fmla="*/ 118 h 325"/>
                <a:gd name="T10" fmla="*/ 1122 w 955"/>
                <a:gd name="T11" fmla="*/ 236 h 325"/>
                <a:gd name="T12" fmla="*/ 1488 w 955"/>
                <a:gd name="T13" fmla="*/ 33 h 325"/>
                <a:gd name="T14" fmla="*/ 1824 w 955"/>
                <a:gd name="T15" fmla="*/ 320 h 325"/>
                <a:gd name="T16" fmla="*/ 2103 w 955"/>
                <a:gd name="T17" fmla="*/ 306 h 325"/>
                <a:gd name="T18" fmla="*/ 2396 w 955"/>
                <a:gd name="T19" fmla="*/ 644 h 325"/>
                <a:gd name="T20" fmla="*/ 2844 w 955"/>
                <a:gd name="T21" fmla="*/ 746 h 325"/>
                <a:gd name="T22" fmla="*/ 2492 w 955"/>
                <a:gd name="T23" fmla="*/ 809 h 325"/>
                <a:gd name="T24" fmla="*/ 1942 w 955"/>
                <a:gd name="T25" fmla="*/ 680 h 325"/>
                <a:gd name="T26" fmla="*/ 1331 w 955"/>
                <a:gd name="T27" fmla="*/ 665 h 325"/>
                <a:gd name="T28" fmla="*/ 1108 w 955"/>
                <a:gd name="T29" fmla="*/ 841 h 325"/>
                <a:gd name="T30" fmla="*/ 891 w 955"/>
                <a:gd name="T31" fmla="*/ 671 h 325"/>
                <a:gd name="T32" fmla="*/ 632 w 955"/>
                <a:gd name="T33" fmla="*/ 819 h 325"/>
                <a:gd name="T34" fmla="*/ 338 w 955"/>
                <a:gd name="T35" fmla="*/ 746 h 325"/>
                <a:gd name="T36" fmla="*/ 0 w 955"/>
                <a:gd name="T37" fmla="*/ 572 h 3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55" h="325">
                  <a:moveTo>
                    <a:pt x="0" y="193"/>
                  </a:moveTo>
                  <a:cubicBezTo>
                    <a:pt x="0" y="193"/>
                    <a:pt x="59" y="217"/>
                    <a:pt x="92" y="196"/>
                  </a:cubicBezTo>
                  <a:cubicBezTo>
                    <a:pt x="92" y="196"/>
                    <a:pt x="81" y="125"/>
                    <a:pt x="136" y="109"/>
                  </a:cubicBezTo>
                  <a:cubicBezTo>
                    <a:pt x="190" y="93"/>
                    <a:pt x="198" y="125"/>
                    <a:pt x="198" y="125"/>
                  </a:cubicBezTo>
                  <a:cubicBezTo>
                    <a:pt x="198" y="125"/>
                    <a:pt x="188" y="47"/>
                    <a:pt x="278" y="40"/>
                  </a:cubicBezTo>
                  <a:cubicBezTo>
                    <a:pt x="368" y="34"/>
                    <a:pt x="377" y="79"/>
                    <a:pt x="377" y="79"/>
                  </a:cubicBezTo>
                  <a:cubicBezTo>
                    <a:pt x="377" y="79"/>
                    <a:pt x="404" y="0"/>
                    <a:pt x="500" y="11"/>
                  </a:cubicBezTo>
                  <a:cubicBezTo>
                    <a:pt x="596" y="22"/>
                    <a:pt x="580" y="97"/>
                    <a:pt x="612" y="108"/>
                  </a:cubicBezTo>
                  <a:cubicBezTo>
                    <a:pt x="644" y="119"/>
                    <a:pt x="659" y="67"/>
                    <a:pt x="706" y="103"/>
                  </a:cubicBezTo>
                  <a:cubicBezTo>
                    <a:pt x="753" y="139"/>
                    <a:pt x="754" y="217"/>
                    <a:pt x="804" y="217"/>
                  </a:cubicBezTo>
                  <a:cubicBezTo>
                    <a:pt x="855" y="217"/>
                    <a:pt x="901" y="250"/>
                    <a:pt x="955" y="251"/>
                  </a:cubicBezTo>
                  <a:cubicBezTo>
                    <a:pt x="955" y="251"/>
                    <a:pt x="881" y="250"/>
                    <a:pt x="837" y="273"/>
                  </a:cubicBezTo>
                  <a:cubicBezTo>
                    <a:pt x="792" y="297"/>
                    <a:pt x="710" y="224"/>
                    <a:pt x="652" y="229"/>
                  </a:cubicBezTo>
                  <a:cubicBezTo>
                    <a:pt x="594" y="234"/>
                    <a:pt x="510" y="325"/>
                    <a:pt x="447" y="224"/>
                  </a:cubicBezTo>
                  <a:cubicBezTo>
                    <a:pt x="447" y="224"/>
                    <a:pt x="424" y="284"/>
                    <a:pt x="372" y="283"/>
                  </a:cubicBezTo>
                  <a:cubicBezTo>
                    <a:pt x="320" y="282"/>
                    <a:pt x="299" y="226"/>
                    <a:pt x="299" y="226"/>
                  </a:cubicBezTo>
                  <a:cubicBezTo>
                    <a:pt x="299" y="226"/>
                    <a:pt x="270" y="279"/>
                    <a:pt x="212" y="276"/>
                  </a:cubicBezTo>
                  <a:cubicBezTo>
                    <a:pt x="154" y="272"/>
                    <a:pt x="184" y="236"/>
                    <a:pt x="113" y="251"/>
                  </a:cubicBezTo>
                  <a:cubicBezTo>
                    <a:pt x="43" y="266"/>
                    <a:pt x="49" y="204"/>
                    <a:pt x="0" y="19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77" name="Freeform 39">
              <a:extLst>
                <a:ext uri="{FF2B5EF4-FFF2-40B4-BE49-F238E27FC236}">
                  <a16:creationId xmlns:a16="http://schemas.microsoft.com/office/drawing/2014/main" id="{4461DBF9-869D-41B8-82DB-D774E8C9A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" y="2583"/>
              <a:ext cx="1374" cy="467"/>
            </a:xfrm>
            <a:custGeom>
              <a:avLst/>
              <a:gdLst>
                <a:gd name="T0" fmla="*/ 0 w 955"/>
                <a:gd name="T1" fmla="*/ 572 h 325"/>
                <a:gd name="T2" fmla="*/ 273 w 955"/>
                <a:gd name="T3" fmla="*/ 582 h 325"/>
                <a:gd name="T4" fmla="*/ 406 w 955"/>
                <a:gd name="T5" fmla="*/ 325 h 325"/>
                <a:gd name="T6" fmla="*/ 590 w 955"/>
                <a:gd name="T7" fmla="*/ 372 h 325"/>
                <a:gd name="T8" fmla="*/ 827 w 955"/>
                <a:gd name="T9" fmla="*/ 118 h 325"/>
                <a:gd name="T10" fmla="*/ 1122 w 955"/>
                <a:gd name="T11" fmla="*/ 236 h 325"/>
                <a:gd name="T12" fmla="*/ 1488 w 955"/>
                <a:gd name="T13" fmla="*/ 33 h 325"/>
                <a:gd name="T14" fmla="*/ 1824 w 955"/>
                <a:gd name="T15" fmla="*/ 320 h 325"/>
                <a:gd name="T16" fmla="*/ 2103 w 955"/>
                <a:gd name="T17" fmla="*/ 306 h 325"/>
                <a:gd name="T18" fmla="*/ 2396 w 955"/>
                <a:gd name="T19" fmla="*/ 644 h 325"/>
                <a:gd name="T20" fmla="*/ 2844 w 955"/>
                <a:gd name="T21" fmla="*/ 746 h 325"/>
                <a:gd name="T22" fmla="*/ 2492 w 955"/>
                <a:gd name="T23" fmla="*/ 809 h 325"/>
                <a:gd name="T24" fmla="*/ 1942 w 955"/>
                <a:gd name="T25" fmla="*/ 680 h 325"/>
                <a:gd name="T26" fmla="*/ 1331 w 955"/>
                <a:gd name="T27" fmla="*/ 665 h 325"/>
                <a:gd name="T28" fmla="*/ 1108 w 955"/>
                <a:gd name="T29" fmla="*/ 841 h 325"/>
                <a:gd name="T30" fmla="*/ 891 w 955"/>
                <a:gd name="T31" fmla="*/ 671 h 325"/>
                <a:gd name="T32" fmla="*/ 632 w 955"/>
                <a:gd name="T33" fmla="*/ 819 h 325"/>
                <a:gd name="T34" fmla="*/ 338 w 955"/>
                <a:gd name="T35" fmla="*/ 746 h 325"/>
                <a:gd name="T36" fmla="*/ 0 w 955"/>
                <a:gd name="T37" fmla="*/ 572 h 3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55" h="325">
                  <a:moveTo>
                    <a:pt x="0" y="193"/>
                  </a:moveTo>
                  <a:cubicBezTo>
                    <a:pt x="0" y="193"/>
                    <a:pt x="59" y="217"/>
                    <a:pt x="92" y="196"/>
                  </a:cubicBezTo>
                  <a:cubicBezTo>
                    <a:pt x="92" y="196"/>
                    <a:pt x="81" y="125"/>
                    <a:pt x="136" y="109"/>
                  </a:cubicBezTo>
                  <a:cubicBezTo>
                    <a:pt x="190" y="93"/>
                    <a:pt x="198" y="125"/>
                    <a:pt x="198" y="125"/>
                  </a:cubicBezTo>
                  <a:cubicBezTo>
                    <a:pt x="198" y="125"/>
                    <a:pt x="188" y="47"/>
                    <a:pt x="278" y="40"/>
                  </a:cubicBezTo>
                  <a:cubicBezTo>
                    <a:pt x="368" y="34"/>
                    <a:pt x="377" y="79"/>
                    <a:pt x="377" y="79"/>
                  </a:cubicBezTo>
                  <a:cubicBezTo>
                    <a:pt x="377" y="79"/>
                    <a:pt x="404" y="0"/>
                    <a:pt x="500" y="11"/>
                  </a:cubicBezTo>
                  <a:cubicBezTo>
                    <a:pt x="596" y="22"/>
                    <a:pt x="580" y="97"/>
                    <a:pt x="612" y="108"/>
                  </a:cubicBezTo>
                  <a:cubicBezTo>
                    <a:pt x="644" y="119"/>
                    <a:pt x="659" y="67"/>
                    <a:pt x="706" y="103"/>
                  </a:cubicBezTo>
                  <a:cubicBezTo>
                    <a:pt x="753" y="139"/>
                    <a:pt x="754" y="217"/>
                    <a:pt x="804" y="217"/>
                  </a:cubicBezTo>
                  <a:cubicBezTo>
                    <a:pt x="855" y="217"/>
                    <a:pt x="901" y="250"/>
                    <a:pt x="955" y="251"/>
                  </a:cubicBezTo>
                  <a:cubicBezTo>
                    <a:pt x="955" y="251"/>
                    <a:pt x="881" y="250"/>
                    <a:pt x="837" y="273"/>
                  </a:cubicBezTo>
                  <a:cubicBezTo>
                    <a:pt x="792" y="297"/>
                    <a:pt x="710" y="224"/>
                    <a:pt x="652" y="229"/>
                  </a:cubicBezTo>
                  <a:cubicBezTo>
                    <a:pt x="594" y="234"/>
                    <a:pt x="510" y="325"/>
                    <a:pt x="447" y="224"/>
                  </a:cubicBezTo>
                  <a:cubicBezTo>
                    <a:pt x="447" y="224"/>
                    <a:pt x="424" y="284"/>
                    <a:pt x="372" y="283"/>
                  </a:cubicBezTo>
                  <a:cubicBezTo>
                    <a:pt x="320" y="282"/>
                    <a:pt x="299" y="226"/>
                    <a:pt x="299" y="226"/>
                  </a:cubicBezTo>
                  <a:cubicBezTo>
                    <a:pt x="299" y="226"/>
                    <a:pt x="270" y="279"/>
                    <a:pt x="212" y="276"/>
                  </a:cubicBezTo>
                  <a:cubicBezTo>
                    <a:pt x="154" y="272"/>
                    <a:pt x="184" y="236"/>
                    <a:pt x="113" y="251"/>
                  </a:cubicBezTo>
                  <a:cubicBezTo>
                    <a:pt x="43" y="266"/>
                    <a:pt x="49" y="204"/>
                    <a:pt x="0" y="193"/>
                  </a:cubicBezTo>
                  <a:close/>
                </a:path>
              </a:pathLst>
            </a:custGeom>
            <a:noFill/>
            <a:ln w="190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2227" name="Group 40">
            <a:extLst>
              <a:ext uri="{FF2B5EF4-FFF2-40B4-BE49-F238E27FC236}">
                <a16:creationId xmlns:a16="http://schemas.microsoft.com/office/drawing/2014/main" id="{D2B758B4-FD4F-4490-B73E-2A283A7691BD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641475"/>
            <a:ext cx="2805113" cy="3573463"/>
            <a:chOff x="3147" y="948"/>
            <a:chExt cx="2078" cy="2647"/>
          </a:xfrm>
        </p:grpSpPr>
        <p:sp>
          <p:nvSpPr>
            <p:cNvPr id="52228" name="Freeform 41">
              <a:extLst>
                <a:ext uri="{FF2B5EF4-FFF2-40B4-BE49-F238E27FC236}">
                  <a16:creationId xmlns:a16="http://schemas.microsoft.com/office/drawing/2014/main" id="{8AD2F30D-A348-4178-941A-77553CD53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948"/>
              <a:ext cx="2078" cy="2647"/>
            </a:xfrm>
            <a:custGeom>
              <a:avLst/>
              <a:gdLst>
                <a:gd name="T0" fmla="*/ 3921 w 1440"/>
                <a:gd name="T1" fmla="*/ 3253 h 1840"/>
                <a:gd name="T2" fmla="*/ 1430 w 1440"/>
                <a:gd name="T3" fmla="*/ 5192 h 1840"/>
                <a:gd name="T4" fmla="*/ 405 w 1440"/>
                <a:gd name="T5" fmla="*/ 2224 h 1840"/>
                <a:gd name="T6" fmla="*/ 2896 w 1440"/>
                <a:gd name="T7" fmla="*/ 286 h 1840"/>
                <a:gd name="T8" fmla="*/ 3921 w 1440"/>
                <a:gd name="T9" fmla="*/ 3253 h 1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0" h="1840">
                  <a:moveTo>
                    <a:pt x="1305" y="1093"/>
                  </a:moveTo>
                  <a:cubicBezTo>
                    <a:pt x="1170" y="1549"/>
                    <a:pt x="798" y="1840"/>
                    <a:pt x="476" y="1744"/>
                  </a:cubicBezTo>
                  <a:cubicBezTo>
                    <a:pt x="153" y="1648"/>
                    <a:pt x="0" y="1202"/>
                    <a:pt x="135" y="747"/>
                  </a:cubicBezTo>
                  <a:cubicBezTo>
                    <a:pt x="270" y="292"/>
                    <a:pt x="641" y="0"/>
                    <a:pt x="964" y="96"/>
                  </a:cubicBezTo>
                  <a:cubicBezTo>
                    <a:pt x="1287" y="192"/>
                    <a:pt x="1440" y="638"/>
                    <a:pt x="1305" y="1093"/>
                  </a:cubicBezTo>
                  <a:close/>
                </a:path>
              </a:pathLst>
            </a:custGeom>
            <a:solidFill>
              <a:srgbClr val="1D21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29" name="Freeform 42">
              <a:extLst>
                <a:ext uri="{FF2B5EF4-FFF2-40B4-BE49-F238E27FC236}">
                  <a16:creationId xmlns:a16="http://schemas.microsoft.com/office/drawing/2014/main" id="{7105DFB5-3CF4-462E-8893-D430E55E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348"/>
              <a:ext cx="389" cy="368"/>
            </a:xfrm>
            <a:custGeom>
              <a:avLst/>
              <a:gdLst>
                <a:gd name="T0" fmla="*/ 195 w 389"/>
                <a:gd name="T1" fmla="*/ 0 h 368"/>
                <a:gd name="T2" fmla="*/ 241 w 389"/>
                <a:gd name="T3" fmla="*/ 140 h 368"/>
                <a:gd name="T4" fmla="*/ 389 w 389"/>
                <a:gd name="T5" fmla="*/ 140 h 368"/>
                <a:gd name="T6" fmla="*/ 269 w 389"/>
                <a:gd name="T7" fmla="*/ 227 h 368"/>
                <a:gd name="T8" fmla="*/ 315 w 389"/>
                <a:gd name="T9" fmla="*/ 368 h 368"/>
                <a:gd name="T10" fmla="*/ 195 w 389"/>
                <a:gd name="T11" fmla="*/ 281 h 368"/>
                <a:gd name="T12" fmla="*/ 75 w 389"/>
                <a:gd name="T13" fmla="*/ 368 h 368"/>
                <a:gd name="T14" fmla="*/ 120 w 389"/>
                <a:gd name="T15" fmla="*/ 227 h 368"/>
                <a:gd name="T16" fmla="*/ 0 w 389"/>
                <a:gd name="T17" fmla="*/ 140 h 368"/>
                <a:gd name="T18" fmla="*/ 149 w 389"/>
                <a:gd name="T19" fmla="*/ 140 h 368"/>
                <a:gd name="T20" fmla="*/ 195 w 389"/>
                <a:gd name="T21" fmla="*/ 0 h 3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9" h="368">
                  <a:moveTo>
                    <a:pt x="195" y="0"/>
                  </a:moveTo>
                  <a:lnTo>
                    <a:pt x="241" y="140"/>
                  </a:lnTo>
                  <a:lnTo>
                    <a:pt x="389" y="140"/>
                  </a:lnTo>
                  <a:lnTo>
                    <a:pt x="269" y="227"/>
                  </a:lnTo>
                  <a:lnTo>
                    <a:pt x="315" y="368"/>
                  </a:lnTo>
                  <a:lnTo>
                    <a:pt x="195" y="281"/>
                  </a:lnTo>
                  <a:lnTo>
                    <a:pt x="75" y="368"/>
                  </a:lnTo>
                  <a:lnTo>
                    <a:pt x="120" y="227"/>
                  </a:lnTo>
                  <a:lnTo>
                    <a:pt x="0" y="140"/>
                  </a:lnTo>
                  <a:lnTo>
                    <a:pt x="149" y="140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FAF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0" name="Freeform 43">
              <a:extLst>
                <a:ext uri="{FF2B5EF4-FFF2-40B4-BE49-F238E27FC236}">
                  <a16:creationId xmlns:a16="http://schemas.microsoft.com/office/drawing/2014/main" id="{BB92C301-E4A7-41E3-AB46-C29136D90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054"/>
              <a:ext cx="312" cy="326"/>
            </a:xfrm>
            <a:custGeom>
              <a:avLst/>
              <a:gdLst>
                <a:gd name="T0" fmla="*/ 123 w 312"/>
                <a:gd name="T1" fmla="*/ 0 h 326"/>
                <a:gd name="T2" fmla="*/ 192 w 312"/>
                <a:gd name="T3" fmla="*/ 103 h 326"/>
                <a:gd name="T4" fmla="*/ 312 w 312"/>
                <a:gd name="T5" fmla="*/ 68 h 326"/>
                <a:gd name="T6" fmla="*/ 237 w 312"/>
                <a:gd name="T7" fmla="*/ 166 h 326"/>
                <a:gd name="T8" fmla="*/ 306 w 312"/>
                <a:gd name="T9" fmla="*/ 270 h 326"/>
                <a:gd name="T10" fmla="*/ 189 w 312"/>
                <a:gd name="T11" fmla="*/ 228 h 326"/>
                <a:gd name="T12" fmla="*/ 113 w 312"/>
                <a:gd name="T13" fmla="*/ 326 h 326"/>
                <a:gd name="T14" fmla="*/ 117 w 312"/>
                <a:gd name="T15" fmla="*/ 202 h 326"/>
                <a:gd name="T16" fmla="*/ 0 w 312"/>
                <a:gd name="T17" fmla="*/ 160 h 326"/>
                <a:gd name="T18" fmla="*/ 118 w 312"/>
                <a:gd name="T19" fmla="*/ 124 h 326"/>
                <a:gd name="T20" fmla="*/ 123 w 312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326">
                  <a:moveTo>
                    <a:pt x="123" y="0"/>
                  </a:moveTo>
                  <a:lnTo>
                    <a:pt x="192" y="103"/>
                  </a:lnTo>
                  <a:lnTo>
                    <a:pt x="312" y="68"/>
                  </a:lnTo>
                  <a:lnTo>
                    <a:pt x="237" y="166"/>
                  </a:lnTo>
                  <a:lnTo>
                    <a:pt x="306" y="270"/>
                  </a:lnTo>
                  <a:lnTo>
                    <a:pt x="189" y="228"/>
                  </a:lnTo>
                  <a:lnTo>
                    <a:pt x="113" y="326"/>
                  </a:lnTo>
                  <a:lnTo>
                    <a:pt x="117" y="202"/>
                  </a:lnTo>
                  <a:lnTo>
                    <a:pt x="0" y="160"/>
                  </a:lnTo>
                  <a:lnTo>
                    <a:pt x="118" y="124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AF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1" name="Freeform 44">
              <a:extLst>
                <a:ext uri="{FF2B5EF4-FFF2-40B4-BE49-F238E27FC236}">
                  <a16:creationId xmlns:a16="http://schemas.microsoft.com/office/drawing/2014/main" id="{016BE703-B598-4B83-AB4C-D5D8A4AF5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263"/>
              <a:ext cx="201" cy="200"/>
            </a:xfrm>
            <a:custGeom>
              <a:avLst/>
              <a:gdLst>
                <a:gd name="T0" fmla="*/ 113 w 201"/>
                <a:gd name="T1" fmla="*/ 0 h 200"/>
                <a:gd name="T2" fmla="*/ 124 w 201"/>
                <a:gd name="T3" fmla="*/ 76 h 200"/>
                <a:gd name="T4" fmla="*/ 201 w 201"/>
                <a:gd name="T5" fmla="*/ 89 h 200"/>
                <a:gd name="T6" fmla="*/ 132 w 201"/>
                <a:gd name="T7" fmla="*/ 124 h 200"/>
                <a:gd name="T8" fmla="*/ 145 w 201"/>
                <a:gd name="T9" fmla="*/ 200 h 200"/>
                <a:gd name="T10" fmla="*/ 90 w 201"/>
                <a:gd name="T11" fmla="*/ 145 h 200"/>
                <a:gd name="T12" fmla="*/ 21 w 201"/>
                <a:gd name="T13" fmla="*/ 181 h 200"/>
                <a:gd name="T14" fmla="*/ 55 w 201"/>
                <a:gd name="T15" fmla="*/ 112 h 200"/>
                <a:gd name="T16" fmla="*/ 0 w 201"/>
                <a:gd name="T17" fmla="*/ 58 h 200"/>
                <a:gd name="T18" fmla="*/ 77 w 201"/>
                <a:gd name="T19" fmla="*/ 69 h 200"/>
                <a:gd name="T20" fmla="*/ 113 w 201"/>
                <a:gd name="T21" fmla="*/ 0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200">
                  <a:moveTo>
                    <a:pt x="113" y="0"/>
                  </a:moveTo>
                  <a:lnTo>
                    <a:pt x="124" y="76"/>
                  </a:lnTo>
                  <a:lnTo>
                    <a:pt x="201" y="89"/>
                  </a:lnTo>
                  <a:lnTo>
                    <a:pt x="132" y="124"/>
                  </a:lnTo>
                  <a:lnTo>
                    <a:pt x="145" y="200"/>
                  </a:lnTo>
                  <a:lnTo>
                    <a:pt x="90" y="145"/>
                  </a:lnTo>
                  <a:lnTo>
                    <a:pt x="21" y="181"/>
                  </a:lnTo>
                  <a:lnTo>
                    <a:pt x="55" y="112"/>
                  </a:lnTo>
                  <a:lnTo>
                    <a:pt x="0" y="58"/>
                  </a:lnTo>
                  <a:lnTo>
                    <a:pt x="77" y="69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FAF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2" name="Freeform 45">
              <a:extLst>
                <a:ext uri="{FF2B5EF4-FFF2-40B4-BE49-F238E27FC236}">
                  <a16:creationId xmlns:a16="http://schemas.microsoft.com/office/drawing/2014/main" id="{C6B332D9-CB4D-4E8D-A4D2-F9F2C5C47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890"/>
              <a:ext cx="195" cy="203"/>
            </a:xfrm>
            <a:custGeom>
              <a:avLst/>
              <a:gdLst>
                <a:gd name="T0" fmla="*/ 120 w 195"/>
                <a:gd name="T1" fmla="*/ 0 h 203"/>
                <a:gd name="T2" fmla="*/ 121 w 195"/>
                <a:gd name="T3" fmla="*/ 77 h 203"/>
                <a:gd name="T4" fmla="*/ 195 w 195"/>
                <a:gd name="T5" fmla="*/ 100 h 203"/>
                <a:gd name="T6" fmla="*/ 121 w 195"/>
                <a:gd name="T7" fmla="*/ 126 h 203"/>
                <a:gd name="T8" fmla="*/ 123 w 195"/>
                <a:gd name="T9" fmla="*/ 203 h 203"/>
                <a:gd name="T10" fmla="*/ 77 w 195"/>
                <a:gd name="T11" fmla="*/ 140 h 203"/>
                <a:gd name="T12" fmla="*/ 3 w 195"/>
                <a:gd name="T13" fmla="*/ 166 h 203"/>
                <a:gd name="T14" fmla="*/ 48 w 195"/>
                <a:gd name="T15" fmla="*/ 103 h 203"/>
                <a:gd name="T16" fmla="*/ 0 w 195"/>
                <a:gd name="T17" fmla="*/ 41 h 203"/>
                <a:gd name="T18" fmla="*/ 75 w 195"/>
                <a:gd name="T19" fmla="*/ 64 h 203"/>
                <a:gd name="T20" fmla="*/ 120 w 195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03">
                  <a:moveTo>
                    <a:pt x="120" y="0"/>
                  </a:moveTo>
                  <a:lnTo>
                    <a:pt x="121" y="77"/>
                  </a:lnTo>
                  <a:lnTo>
                    <a:pt x="195" y="100"/>
                  </a:lnTo>
                  <a:lnTo>
                    <a:pt x="121" y="126"/>
                  </a:lnTo>
                  <a:lnTo>
                    <a:pt x="123" y="203"/>
                  </a:lnTo>
                  <a:lnTo>
                    <a:pt x="77" y="140"/>
                  </a:lnTo>
                  <a:lnTo>
                    <a:pt x="3" y="166"/>
                  </a:lnTo>
                  <a:lnTo>
                    <a:pt x="48" y="103"/>
                  </a:lnTo>
                  <a:lnTo>
                    <a:pt x="0" y="41"/>
                  </a:lnTo>
                  <a:lnTo>
                    <a:pt x="75" y="64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rgbClr val="FAF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3" name="Freeform 46">
              <a:extLst>
                <a:ext uri="{FF2B5EF4-FFF2-40B4-BE49-F238E27FC236}">
                  <a16:creationId xmlns:a16="http://schemas.microsoft.com/office/drawing/2014/main" id="{399F2C0C-AC6F-452B-9A56-43832539F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488"/>
              <a:ext cx="256" cy="247"/>
            </a:xfrm>
            <a:custGeom>
              <a:avLst/>
              <a:gdLst>
                <a:gd name="T0" fmla="*/ 135 w 256"/>
                <a:gd name="T1" fmla="*/ 0 h 247"/>
                <a:gd name="T2" fmla="*/ 158 w 256"/>
                <a:gd name="T3" fmla="*/ 95 h 247"/>
                <a:gd name="T4" fmla="*/ 256 w 256"/>
                <a:gd name="T5" fmla="*/ 100 h 247"/>
                <a:gd name="T6" fmla="*/ 173 w 256"/>
                <a:gd name="T7" fmla="*/ 152 h 247"/>
                <a:gd name="T8" fmla="*/ 197 w 256"/>
                <a:gd name="T9" fmla="*/ 247 h 247"/>
                <a:gd name="T10" fmla="*/ 122 w 256"/>
                <a:gd name="T11" fmla="*/ 185 h 247"/>
                <a:gd name="T12" fmla="*/ 39 w 256"/>
                <a:gd name="T13" fmla="*/ 236 h 247"/>
                <a:gd name="T14" fmla="*/ 75 w 256"/>
                <a:gd name="T15" fmla="*/ 145 h 247"/>
                <a:gd name="T16" fmla="*/ 0 w 256"/>
                <a:gd name="T17" fmla="*/ 83 h 247"/>
                <a:gd name="T18" fmla="*/ 98 w 256"/>
                <a:gd name="T19" fmla="*/ 90 h 247"/>
                <a:gd name="T20" fmla="*/ 135 w 256"/>
                <a:gd name="T21" fmla="*/ 0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47">
                  <a:moveTo>
                    <a:pt x="135" y="0"/>
                  </a:moveTo>
                  <a:lnTo>
                    <a:pt x="158" y="95"/>
                  </a:lnTo>
                  <a:lnTo>
                    <a:pt x="256" y="100"/>
                  </a:lnTo>
                  <a:lnTo>
                    <a:pt x="173" y="152"/>
                  </a:lnTo>
                  <a:lnTo>
                    <a:pt x="197" y="247"/>
                  </a:lnTo>
                  <a:lnTo>
                    <a:pt x="122" y="185"/>
                  </a:lnTo>
                  <a:lnTo>
                    <a:pt x="39" y="236"/>
                  </a:lnTo>
                  <a:lnTo>
                    <a:pt x="75" y="145"/>
                  </a:lnTo>
                  <a:lnTo>
                    <a:pt x="0" y="83"/>
                  </a:lnTo>
                  <a:lnTo>
                    <a:pt x="98" y="90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FAF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Freeform 47">
              <a:extLst>
                <a:ext uri="{FF2B5EF4-FFF2-40B4-BE49-F238E27FC236}">
                  <a16:creationId xmlns:a16="http://schemas.microsoft.com/office/drawing/2014/main" id="{352E017F-52D4-4BF3-BEA8-AE05ED052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948"/>
              <a:ext cx="2078" cy="2647"/>
            </a:xfrm>
            <a:custGeom>
              <a:avLst/>
              <a:gdLst>
                <a:gd name="T0" fmla="*/ 3921 w 1440"/>
                <a:gd name="T1" fmla="*/ 3253 h 1840"/>
                <a:gd name="T2" fmla="*/ 1430 w 1440"/>
                <a:gd name="T3" fmla="*/ 5192 h 1840"/>
                <a:gd name="T4" fmla="*/ 405 w 1440"/>
                <a:gd name="T5" fmla="*/ 2224 h 1840"/>
                <a:gd name="T6" fmla="*/ 2896 w 1440"/>
                <a:gd name="T7" fmla="*/ 286 h 1840"/>
                <a:gd name="T8" fmla="*/ 3921 w 1440"/>
                <a:gd name="T9" fmla="*/ 3253 h 18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0" h="1840">
                  <a:moveTo>
                    <a:pt x="1305" y="1093"/>
                  </a:moveTo>
                  <a:cubicBezTo>
                    <a:pt x="1170" y="1549"/>
                    <a:pt x="798" y="1840"/>
                    <a:pt x="476" y="1744"/>
                  </a:cubicBezTo>
                  <a:cubicBezTo>
                    <a:pt x="153" y="1648"/>
                    <a:pt x="0" y="1202"/>
                    <a:pt x="135" y="747"/>
                  </a:cubicBezTo>
                  <a:cubicBezTo>
                    <a:pt x="270" y="292"/>
                    <a:pt x="641" y="0"/>
                    <a:pt x="964" y="96"/>
                  </a:cubicBezTo>
                  <a:cubicBezTo>
                    <a:pt x="1287" y="192"/>
                    <a:pt x="1440" y="638"/>
                    <a:pt x="1305" y="1093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Freeform 48">
              <a:extLst>
                <a:ext uri="{FF2B5EF4-FFF2-40B4-BE49-F238E27FC236}">
                  <a16:creationId xmlns:a16="http://schemas.microsoft.com/office/drawing/2014/main" id="{4C68FDA0-C6FF-4308-8EB4-5B5F733DA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348"/>
              <a:ext cx="389" cy="368"/>
            </a:xfrm>
            <a:custGeom>
              <a:avLst/>
              <a:gdLst>
                <a:gd name="T0" fmla="*/ 195 w 389"/>
                <a:gd name="T1" fmla="*/ 0 h 368"/>
                <a:gd name="T2" fmla="*/ 241 w 389"/>
                <a:gd name="T3" fmla="*/ 140 h 368"/>
                <a:gd name="T4" fmla="*/ 389 w 389"/>
                <a:gd name="T5" fmla="*/ 140 h 368"/>
                <a:gd name="T6" fmla="*/ 269 w 389"/>
                <a:gd name="T7" fmla="*/ 227 h 368"/>
                <a:gd name="T8" fmla="*/ 315 w 389"/>
                <a:gd name="T9" fmla="*/ 368 h 368"/>
                <a:gd name="T10" fmla="*/ 195 w 389"/>
                <a:gd name="T11" fmla="*/ 281 h 368"/>
                <a:gd name="T12" fmla="*/ 75 w 389"/>
                <a:gd name="T13" fmla="*/ 368 h 368"/>
                <a:gd name="T14" fmla="*/ 120 w 389"/>
                <a:gd name="T15" fmla="*/ 227 h 368"/>
                <a:gd name="T16" fmla="*/ 0 w 389"/>
                <a:gd name="T17" fmla="*/ 140 h 368"/>
                <a:gd name="T18" fmla="*/ 149 w 389"/>
                <a:gd name="T19" fmla="*/ 140 h 368"/>
                <a:gd name="T20" fmla="*/ 195 w 389"/>
                <a:gd name="T21" fmla="*/ 0 h 3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9" h="368">
                  <a:moveTo>
                    <a:pt x="195" y="0"/>
                  </a:moveTo>
                  <a:lnTo>
                    <a:pt x="241" y="140"/>
                  </a:lnTo>
                  <a:lnTo>
                    <a:pt x="389" y="140"/>
                  </a:lnTo>
                  <a:lnTo>
                    <a:pt x="269" y="227"/>
                  </a:lnTo>
                  <a:lnTo>
                    <a:pt x="315" y="368"/>
                  </a:lnTo>
                  <a:lnTo>
                    <a:pt x="195" y="281"/>
                  </a:lnTo>
                  <a:lnTo>
                    <a:pt x="75" y="368"/>
                  </a:lnTo>
                  <a:lnTo>
                    <a:pt x="120" y="227"/>
                  </a:lnTo>
                  <a:lnTo>
                    <a:pt x="0" y="140"/>
                  </a:lnTo>
                  <a:lnTo>
                    <a:pt x="149" y="140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Freeform 49">
              <a:extLst>
                <a:ext uri="{FF2B5EF4-FFF2-40B4-BE49-F238E27FC236}">
                  <a16:creationId xmlns:a16="http://schemas.microsoft.com/office/drawing/2014/main" id="{7BBB7D14-DB26-43A0-888B-4F15842E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2054"/>
              <a:ext cx="312" cy="326"/>
            </a:xfrm>
            <a:custGeom>
              <a:avLst/>
              <a:gdLst>
                <a:gd name="T0" fmla="*/ 123 w 312"/>
                <a:gd name="T1" fmla="*/ 0 h 326"/>
                <a:gd name="T2" fmla="*/ 192 w 312"/>
                <a:gd name="T3" fmla="*/ 103 h 326"/>
                <a:gd name="T4" fmla="*/ 312 w 312"/>
                <a:gd name="T5" fmla="*/ 68 h 326"/>
                <a:gd name="T6" fmla="*/ 237 w 312"/>
                <a:gd name="T7" fmla="*/ 166 h 326"/>
                <a:gd name="T8" fmla="*/ 306 w 312"/>
                <a:gd name="T9" fmla="*/ 270 h 326"/>
                <a:gd name="T10" fmla="*/ 189 w 312"/>
                <a:gd name="T11" fmla="*/ 228 h 326"/>
                <a:gd name="T12" fmla="*/ 113 w 312"/>
                <a:gd name="T13" fmla="*/ 326 h 326"/>
                <a:gd name="T14" fmla="*/ 117 w 312"/>
                <a:gd name="T15" fmla="*/ 202 h 326"/>
                <a:gd name="T16" fmla="*/ 0 w 312"/>
                <a:gd name="T17" fmla="*/ 160 h 326"/>
                <a:gd name="T18" fmla="*/ 118 w 312"/>
                <a:gd name="T19" fmla="*/ 124 h 326"/>
                <a:gd name="T20" fmla="*/ 123 w 312"/>
                <a:gd name="T21" fmla="*/ 0 h 3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2" h="326">
                  <a:moveTo>
                    <a:pt x="123" y="0"/>
                  </a:moveTo>
                  <a:lnTo>
                    <a:pt x="192" y="103"/>
                  </a:lnTo>
                  <a:lnTo>
                    <a:pt x="312" y="68"/>
                  </a:lnTo>
                  <a:lnTo>
                    <a:pt x="237" y="166"/>
                  </a:lnTo>
                  <a:lnTo>
                    <a:pt x="306" y="270"/>
                  </a:lnTo>
                  <a:lnTo>
                    <a:pt x="189" y="228"/>
                  </a:lnTo>
                  <a:lnTo>
                    <a:pt x="113" y="326"/>
                  </a:lnTo>
                  <a:lnTo>
                    <a:pt x="117" y="202"/>
                  </a:lnTo>
                  <a:lnTo>
                    <a:pt x="0" y="160"/>
                  </a:lnTo>
                  <a:lnTo>
                    <a:pt x="118" y="124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7" name="Freeform 50">
              <a:extLst>
                <a:ext uri="{FF2B5EF4-FFF2-40B4-BE49-F238E27FC236}">
                  <a16:creationId xmlns:a16="http://schemas.microsoft.com/office/drawing/2014/main" id="{502C0114-4182-4B11-AA9E-43F14FACC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1263"/>
              <a:ext cx="201" cy="200"/>
            </a:xfrm>
            <a:custGeom>
              <a:avLst/>
              <a:gdLst>
                <a:gd name="T0" fmla="*/ 113 w 201"/>
                <a:gd name="T1" fmla="*/ 0 h 200"/>
                <a:gd name="T2" fmla="*/ 124 w 201"/>
                <a:gd name="T3" fmla="*/ 76 h 200"/>
                <a:gd name="T4" fmla="*/ 201 w 201"/>
                <a:gd name="T5" fmla="*/ 89 h 200"/>
                <a:gd name="T6" fmla="*/ 132 w 201"/>
                <a:gd name="T7" fmla="*/ 124 h 200"/>
                <a:gd name="T8" fmla="*/ 145 w 201"/>
                <a:gd name="T9" fmla="*/ 200 h 200"/>
                <a:gd name="T10" fmla="*/ 90 w 201"/>
                <a:gd name="T11" fmla="*/ 145 h 200"/>
                <a:gd name="T12" fmla="*/ 21 w 201"/>
                <a:gd name="T13" fmla="*/ 181 h 200"/>
                <a:gd name="T14" fmla="*/ 55 w 201"/>
                <a:gd name="T15" fmla="*/ 112 h 200"/>
                <a:gd name="T16" fmla="*/ 0 w 201"/>
                <a:gd name="T17" fmla="*/ 58 h 200"/>
                <a:gd name="T18" fmla="*/ 77 w 201"/>
                <a:gd name="T19" fmla="*/ 69 h 200"/>
                <a:gd name="T20" fmla="*/ 113 w 201"/>
                <a:gd name="T21" fmla="*/ 0 h 2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1" h="200">
                  <a:moveTo>
                    <a:pt x="113" y="0"/>
                  </a:moveTo>
                  <a:lnTo>
                    <a:pt x="124" y="76"/>
                  </a:lnTo>
                  <a:lnTo>
                    <a:pt x="201" y="89"/>
                  </a:lnTo>
                  <a:lnTo>
                    <a:pt x="132" y="124"/>
                  </a:lnTo>
                  <a:lnTo>
                    <a:pt x="145" y="200"/>
                  </a:lnTo>
                  <a:lnTo>
                    <a:pt x="90" y="145"/>
                  </a:lnTo>
                  <a:lnTo>
                    <a:pt x="21" y="181"/>
                  </a:lnTo>
                  <a:lnTo>
                    <a:pt x="55" y="112"/>
                  </a:lnTo>
                  <a:lnTo>
                    <a:pt x="0" y="58"/>
                  </a:lnTo>
                  <a:lnTo>
                    <a:pt x="77" y="69"/>
                  </a:lnTo>
                  <a:lnTo>
                    <a:pt x="113" y="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Freeform 51">
              <a:extLst>
                <a:ext uri="{FF2B5EF4-FFF2-40B4-BE49-F238E27FC236}">
                  <a16:creationId xmlns:a16="http://schemas.microsoft.com/office/drawing/2014/main" id="{69DA8E8E-731F-4796-8E3F-336474B44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890"/>
              <a:ext cx="195" cy="203"/>
            </a:xfrm>
            <a:custGeom>
              <a:avLst/>
              <a:gdLst>
                <a:gd name="T0" fmla="*/ 120 w 195"/>
                <a:gd name="T1" fmla="*/ 0 h 203"/>
                <a:gd name="T2" fmla="*/ 121 w 195"/>
                <a:gd name="T3" fmla="*/ 77 h 203"/>
                <a:gd name="T4" fmla="*/ 195 w 195"/>
                <a:gd name="T5" fmla="*/ 100 h 203"/>
                <a:gd name="T6" fmla="*/ 121 w 195"/>
                <a:gd name="T7" fmla="*/ 126 h 203"/>
                <a:gd name="T8" fmla="*/ 123 w 195"/>
                <a:gd name="T9" fmla="*/ 203 h 203"/>
                <a:gd name="T10" fmla="*/ 77 w 195"/>
                <a:gd name="T11" fmla="*/ 140 h 203"/>
                <a:gd name="T12" fmla="*/ 3 w 195"/>
                <a:gd name="T13" fmla="*/ 166 h 203"/>
                <a:gd name="T14" fmla="*/ 48 w 195"/>
                <a:gd name="T15" fmla="*/ 103 h 203"/>
                <a:gd name="T16" fmla="*/ 0 w 195"/>
                <a:gd name="T17" fmla="*/ 41 h 203"/>
                <a:gd name="T18" fmla="*/ 75 w 195"/>
                <a:gd name="T19" fmla="*/ 64 h 203"/>
                <a:gd name="T20" fmla="*/ 120 w 195"/>
                <a:gd name="T21" fmla="*/ 0 h 20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95" h="203">
                  <a:moveTo>
                    <a:pt x="120" y="0"/>
                  </a:moveTo>
                  <a:lnTo>
                    <a:pt x="121" y="77"/>
                  </a:lnTo>
                  <a:lnTo>
                    <a:pt x="195" y="100"/>
                  </a:lnTo>
                  <a:lnTo>
                    <a:pt x="121" y="126"/>
                  </a:lnTo>
                  <a:lnTo>
                    <a:pt x="123" y="203"/>
                  </a:lnTo>
                  <a:lnTo>
                    <a:pt x="77" y="140"/>
                  </a:lnTo>
                  <a:lnTo>
                    <a:pt x="3" y="166"/>
                  </a:lnTo>
                  <a:lnTo>
                    <a:pt x="48" y="103"/>
                  </a:lnTo>
                  <a:lnTo>
                    <a:pt x="0" y="41"/>
                  </a:lnTo>
                  <a:lnTo>
                    <a:pt x="75" y="64"/>
                  </a:lnTo>
                  <a:lnTo>
                    <a:pt x="120" y="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Freeform 52">
              <a:extLst>
                <a:ext uri="{FF2B5EF4-FFF2-40B4-BE49-F238E27FC236}">
                  <a16:creationId xmlns:a16="http://schemas.microsoft.com/office/drawing/2014/main" id="{85213053-5B73-40F8-8768-EE5DEEF36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488"/>
              <a:ext cx="256" cy="247"/>
            </a:xfrm>
            <a:custGeom>
              <a:avLst/>
              <a:gdLst>
                <a:gd name="T0" fmla="*/ 135 w 256"/>
                <a:gd name="T1" fmla="*/ 0 h 247"/>
                <a:gd name="T2" fmla="*/ 158 w 256"/>
                <a:gd name="T3" fmla="*/ 95 h 247"/>
                <a:gd name="T4" fmla="*/ 256 w 256"/>
                <a:gd name="T5" fmla="*/ 100 h 247"/>
                <a:gd name="T6" fmla="*/ 173 w 256"/>
                <a:gd name="T7" fmla="*/ 152 h 247"/>
                <a:gd name="T8" fmla="*/ 197 w 256"/>
                <a:gd name="T9" fmla="*/ 247 h 247"/>
                <a:gd name="T10" fmla="*/ 122 w 256"/>
                <a:gd name="T11" fmla="*/ 185 h 247"/>
                <a:gd name="T12" fmla="*/ 39 w 256"/>
                <a:gd name="T13" fmla="*/ 236 h 247"/>
                <a:gd name="T14" fmla="*/ 75 w 256"/>
                <a:gd name="T15" fmla="*/ 145 h 247"/>
                <a:gd name="T16" fmla="*/ 0 w 256"/>
                <a:gd name="T17" fmla="*/ 83 h 247"/>
                <a:gd name="T18" fmla="*/ 98 w 256"/>
                <a:gd name="T19" fmla="*/ 90 h 247"/>
                <a:gd name="T20" fmla="*/ 135 w 256"/>
                <a:gd name="T21" fmla="*/ 0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6" h="247">
                  <a:moveTo>
                    <a:pt x="135" y="0"/>
                  </a:moveTo>
                  <a:lnTo>
                    <a:pt x="158" y="95"/>
                  </a:lnTo>
                  <a:lnTo>
                    <a:pt x="256" y="100"/>
                  </a:lnTo>
                  <a:lnTo>
                    <a:pt x="173" y="152"/>
                  </a:lnTo>
                  <a:lnTo>
                    <a:pt x="197" y="247"/>
                  </a:lnTo>
                  <a:lnTo>
                    <a:pt x="122" y="185"/>
                  </a:lnTo>
                  <a:lnTo>
                    <a:pt x="39" y="236"/>
                  </a:lnTo>
                  <a:lnTo>
                    <a:pt x="75" y="145"/>
                  </a:lnTo>
                  <a:lnTo>
                    <a:pt x="0" y="83"/>
                  </a:lnTo>
                  <a:lnTo>
                    <a:pt x="98" y="90"/>
                  </a:lnTo>
                  <a:lnTo>
                    <a:pt x="135" y="0"/>
                  </a:ln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Freeform 53">
              <a:extLst>
                <a:ext uri="{FF2B5EF4-FFF2-40B4-BE49-F238E27FC236}">
                  <a16:creationId xmlns:a16="http://schemas.microsoft.com/office/drawing/2014/main" id="{97B92611-1A8B-4B0B-AA42-95458FEF9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938"/>
              <a:ext cx="1304" cy="1623"/>
            </a:xfrm>
            <a:custGeom>
              <a:avLst/>
              <a:gdLst>
                <a:gd name="T0" fmla="*/ 1261 w 904"/>
                <a:gd name="T1" fmla="*/ 1358 h 1128"/>
                <a:gd name="T2" fmla="*/ 1936 w 904"/>
                <a:gd name="T3" fmla="*/ 19 h 1128"/>
                <a:gd name="T4" fmla="*/ 1693 w 904"/>
                <a:gd name="T5" fmla="*/ 0 h 1128"/>
                <a:gd name="T6" fmla="*/ 0 w 904"/>
                <a:gd name="T7" fmla="*/ 1681 h 1128"/>
                <a:gd name="T8" fmla="*/ 1693 w 904"/>
                <a:gd name="T9" fmla="*/ 3360 h 1128"/>
                <a:gd name="T10" fmla="*/ 2713 w 904"/>
                <a:gd name="T11" fmla="*/ 3023 h 1128"/>
                <a:gd name="T12" fmla="*/ 1261 w 904"/>
                <a:gd name="T13" fmla="*/ 1358 h 1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128">
                  <a:moveTo>
                    <a:pt x="420" y="456"/>
                  </a:moveTo>
                  <a:cubicBezTo>
                    <a:pt x="420" y="272"/>
                    <a:pt x="508" y="109"/>
                    <a:pt x="645" y="6"/>
                  </a:cubicBezTo>
                  <a:cubicBezTo>
                    <a:pt x="618" y="2"/>
                    <a:pt x="592" y="0"/>
                    <a:pt x="564" y="0"/>
                  </a:cubicBezTo>
                  <a:cubicBezTo>
                    <a:pt x="253" y="0"/>
                    <a:pt x="0" y="253"/>
                    <a:pt x="0" y="564"/>
                  </a:cubicBezTo>
                  <a:cubicBezTo>
                    <a:pt x="0" y="876"/>
                    <a:pt x="253" y="1128"/>
                    <a:pt x="564" y="1128"/>
                  </a:cubicBezTo>
                  <a:cubicBezTo>
                    <a:pt x="692" y="1128"/>
                    <a:pt x="809" y="1086"/>
                    <a:pt x="904" y="1015"/>
                  </a:cubicBezTo>
                  <a:cubicBezTo>
                    <a:pt x="631" y="976"/>
                    <a:pt x="420" y="741"/>
                    <a:pt x="420" y="4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Freeform 54">
              <a:extLst>
                <a:ext uri="{FF2B5EF4-FFF2-40B4-BE49-F238E27FC236}">
                  <a16:creationId xmlns:a16="http://schemas.microsoft.com/office/drawing/2014/main" id="{15C0099D-5637-4C50-B282-1816A3EFF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938"/>
              <a:ext cx="1304" cy="1623"/>
            </a:xfrm>
            <a:custGeom>
              <a:avLst/>
              <a:gdLst>
                <a:gd name="T0" fmla="*/ 1261 w 904"/>
                <a:gd name="T1" fmla="*/ 1358 h 1128"/>
                <a:gd name="T2" fmla="*/ 1936 w 904"/>
                <a:gd name="T3" fmla="*/ 19 h 1128"/>
                <a:gd name="T4" fmla="*/ 1693 w 904"/>
                <a:gd name="T5" fmla="*/ 0 h 1128"/>
                <a:gd name="T6" fmla="*/ 0 w 904"/>
                <a:gd name="T7" fmla="*/ 1681 h 1128"/>
                <a:gd name="T8" fmla="*/ 1693 w 904"/>
                <a:gd name="T9" fmla="*/ 3360 h 1128"/>
                <a:gd name="T10" fmla="*/ 2713 w 904"/>
                <a:gd name="T11" fmla="*/ 3023 h 1128"/>
                <a:gd name="T12" fmla="*/ 1261 w 904"/>
                <a:gd name="T13" fmla="*/ 1358 h 1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4" h="1128">
                  <a:moveTo>
                    <a:pt x="420" y="456"/>
                  </a:moveTo>
                  <a:cubicBezTo>
                    <a:pt x="420" y="272"/>
                    <a:pt x="508" y="109"/>
                    <a:pt x="645" y="6"/>
                  </a:cubicBezTo>
                  <a:cubicBezTo>
                    <a:pt x="618" y="2"/>
                    <a:pt x="592" y="0"/>
                    <a:pt x="564" y="0"/>
                  </a:cubicBezTo>
                  <a:cubicBezTo>
                    <a:pt x="253" y="0"/>
                    <a:pt x="0" y="253"/>
                    <a:pt x="0" y="564"/>
                  </a:cubicBezTo>
                  <a:cubicBezTo>
                    <a:pt x="0" y="876"/>
                    <a:pt x="253" y="1128"/>
                    <a:pt x="564" y="1128"/>
                  </a:cubicBezTo>
                  <a:cubicBezTo>
                    <a:pt x="692" y="1128"/>
                    <a:pt x="809" y="1086"/>
                    <a:pt x="904" y="1015"/>
                  </a:cubicBezTo>
                  <a:cubicBezTo>
                    <a:pt x="631" y="976"/>
                    <a:pt x="420" y="741"/>
                    <a:pt x="420" y="456"/>
                  </a:cubicBezTo>
                  <a:close/>
                </a:path>
              </a:pathLst>
            </a:custGeom>
            <a:noFill/>
            <a:ln w="174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0DD5640E-01F0-45E6-945C-2727600CC5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Time (3)</a:t>
            </a:r>
          </a:p>
        </p:txBody>
      </p:sp>
      <p:grpSp>
        <p:nvGrpSpPr>
          <p:cNvPr id="53250" name="Group 3">
            <a:extLst>
              <a:ext uri="{FF2B5EF4-FFF2-40B4-BE49-F238E27FC236}">
                <a16:creationId xmlns:a16="http://schemas.microsoft.com/office/drawing/2014/main" id="{82003FC1-BC57-452A-B5D1-F4894075A4C9}"/>
              </a:ext>
            </a:extLst>
          </p:cNvPr>
          <p:cNvGrpSpPr>
            <a:grpSpLocks/>
          </p:cNvGrpSpPr>
          <p:nvPr/>
        </p:nvGrpSpPr>
        <p:grpSpPr bwMode="auto">
          <a:xfrm>
            <a:off x="6154738" y="1808163"/>
            <a:ext cx="2114550" cy="3240087"/>
            <a:chOff x="2977" y="1139"/>
            <a:chExt cx="1332" cy="2041"/>
          </a:xfrm>
        </p:grpSpPr>
        <p:sp>
          <p:nvSpPr>
            <p:cNvPr id="53718" name="Rectangle 4">
              <a:extLst>
                <a:ext uri="{FF2B5EF4-FFF2-40B4-BE49-F238E27FC236}">
                  <a16:creationId xmlns:a16="http://schemas.microsoft.com/office/drawing/2014/main" id="{96F57A17-5884-4CF5-B980-EFC4240B4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1139"/>
              <a:ext cx="1003" cy="2039"/>
            </a:xfrm>
            <a:prstGeom prst="rect">
              <a:avLst/>
            </a:prstGeom>
            <a:solidFill>
              <a:srgbClr val="ACB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9" name="Line 5">
              <a:extLst>
                <a:ext uri="{FF2B5EF4-FFF2-40B4-BE49-F238E27FC236}">
                  <a16:creationId xmlns:a16="http://schemas.microsoft.com/office/drawing/2014/main" id="{5EE8B245-C7B5-4ED2-AEE5-673872CC59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9" y="1218"/>
              <a:ext cx="704" cy="88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0" name="Line 6">
              <a:extLst>
                <a:ext uri="{FF2B5EF4-FFF2-40B4-BE49-F238E27FC236}">
                  <a16:creationId xmlns:a16="http://schemas.microsoft.com/office/drawing/2014/main" id="{C4CE3733-C150-4B0D-8878-57991A8B64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8" y="1165"/>
              <a:ext cx="539" cy="67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1" name="Line 7">
              <a:extLst>
                <a:ext uri="{FF2B5EF4-FFF2-40B4-BE49-F238E27FC236}">
                  <a16:creationId xmlns:a16="http://schemas.microsoft.com/office/drawing/2014/main" id="{E480668E-0973-46FB-93E3-B47AC63A47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561"/>
              <a:ext cx="989" cy="124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2" name="Line 8">
              <a:extLst>
                <a:ext uri="{FF2B5EF4-FFF2-40B4-BE49-F238E27FC236}">
                  <a16:creationId xmlns:a16="http://schemas.microsoft.com/office/drawing/2014/main" id="{E12499E6-F3A9-4F21-B0D8-DB8D10982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70" y="2244"/>
              <a:ext cx="663" cy="83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3" name="Line 9">
              <a:extLst>
                <a:ext uri="{FF2B5EF4-FFF2-40B4-BE49-F238E27FC236}">
                  <a16:creationId xmlns:a16="http://schemas.microsoft.com/office/drawing/2014/main" id="{FB700616-80EB-4E93-81D9-9479709ED1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14" y="2223"/>
              <a:ext cx="670" cy="84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4" name="Line 10">
              <a:extLst>
                <a:ext uri="{FF2B5EF4-FFF2-40B4-BE49-F238E27FC236}">
                  <a16:creationId xmlns:a16="http://schemas.microsoft.com/office/drawing/2014/main" id="{800CDDEB-83A0-4639-88E8-59086BF8D8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4" y="1298"/>
              <a:ext cx="920" cy="115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5" name="Line 11">
              <a:extLst>
                <a:ext uri="{FF2B5EF4-FFF2-40B4-BE49-F238E27FC236}">
                  <a16:creationId xmlns:a16="http://schemas.microsoft.com/office/drawing/2014/main" id="{88CFF5A6-2785-4055-AB27-F1DB65543E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0" y="1920"/>
              <a:ext cx="648" cy="881"/>
            </a:xfrm>
            <a:prstGeom prst="line">
              <a:avLst/>
            </a:prstGeom>
            <a:noFill/>
            <a:ln w="15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6" name="Line 12">
              <a:extLst>
                <a:ext uri="{FF2B5EF4-FFF2-40B4-BE49-F238E27FC236}">
                  <a16:creationId xmlns:a16="http://schemas.microsoft.com/office/drawing/2014/main" id="{99AA412A-24F2-4A34-B962-06FFA737BD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3" y="1920"/>
              <a:ext cx="665" cy="874"/>
            </a:xfrm>
            <a:prstGeom prst="line">
              <a:avLst/>
            </a:prstGeom>
            <a:noFill/>
            <a:ln w="15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7" name="Freeform 13">
              <a:extLst>
                <a:ext uri="{FF2B5EF4-FFF2-40B4-BE49-F238E27FC236}">
                  <a16:creationId xmlns:a16="http://schemas.microsoft.com/office/drawing/2014/main" id="{827EA97B-DE82-48A3-BF25-148E74D5F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139"/>
              <a:ext cx="1003" cy="401"/>
            </a:xfrm>
            <a:custGeom>
              <a:avLst/>
              <a:gdLst>
                <a:gd name="T0" fmla="*/ 0 w 768"/>
                <a:gd name="T1" fmla="*/ 0 h 288"/>
                <a:gd name="T2" fmla="*/ 1711 w 768"/>
                <a:gd name="T3" fmla="*/ 0 h 288"/>
                <a:gd name="T4" fmla="*/ 1711 w 768"/>
                <a:gd name="T5" fmla="*/ 569 h 288"/>
                <a:gd name="T6" fmla="*/ 1670 w 768"/>
                <a:gd name="T7" fmla="*/ 585 h 288"/>
                <a:gd name="T8" fmla="*/ 1604 w 768"/>
                <a:gd name="T9" fmla="*/ 563 h 288"/>
                <a:gd name="T10" fmla="*/ 1486 w 768"/>
                <a:gd name="T11" fmla="*/ 627 h 288"/>
                <a:gd name="T12" fmla="*/ 1388 w 768"/>
                <a:gd name="T13" fmla="*/ 543 h 288"/>
                <a:gd name="T14" fmla="*/ 1092 w 768"/>
                <a:gd name="T15" fmla="*/ 639 h 288"/>
                <a:gd name="T16" fmla="*/ 909 w 768"/>
                <a:gd name="T17" fmla="*/ 602 h 288"/>
                <a:gd name="T18" fmla="*/ 701 w 768"/>
                <a:gd name="T19" fmla="*/ 468 h 288"/>
                <a:gd name="T20" fmla="*/ 641 w 768"/>
                <a:gd name="T21" fmla="*/ 454 h 288"/>
                <a:gd name="T22" fmla="*/ 522 w 768"/>
                <a:gd name="T23" fmla="*/ 464 h 288"/>
                <a:gd name="T24" fmla="*/ 272 w 768"/>
                <a:gd name="T25" fmla="*/ 405 h 288"/>
                <a:gd name="T26" fmla="*/ 0 w 768"/>
                <a:gd name="T27" fmla="*/ 310 h 288"/>
                <a:gd name="T28" fmla="*/ 0 w 768"/>
                <a:gd name="T29" fmla="*/ 0 h 2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8" h="288">
                  <a:moveTo>
                    <a:pt x="0" y="0"/>
                  </a:moveTo>
                  <a:cubicBezTo>
                    <a:pt x="768" y="0"/>
                    <a:pt x="768" y="0"/>
                    <a:pt x="768" y="0"/>
                  </a:cubicBezTo>
                  <a:cubicBezTo>
                    <a:pt x="768" y="211"/>
                    <a:pt x="768" y="211"/>
                    <a:pt x="768" y="211"/>
                  </a:cubicBezTo>
                  <a:cubicBezTo>
                    <a:pt x="768" y="211"/>
                    <a:pt x="760" y="223"/>
                    <a:pt x="750" y="217"/>
                  </a:cubicBezTo>
                  <a:cubicBezTo>
                    <a:pt x="740" y="211"/>
                    <a:pt x="740" y="236"/>
                    <a:pt x="720" y="208"/>
                  </a:cubicBezTo>
                  <a:cubicBezTo>
                    <a:pt x="720" y="208"/>
                    <a:pt x="683" y="264"/>
                    <a:pt x="667" y="232"/>
                  </a:cubicBezTo>
                  <a:cubicBezTo>
                    <a:pt x="651" y="200"/>
                    <a:pt x="627" y="225"/>
                    <a:pt x="623" y="201"/>
                  </a:cubicBezTo>
                  <a:cubicBezTo>
                    <a:pt x="619" y="177"/>
                    <a:pt x="550" y="288"/>
                    <a:pt x="490" y="237"/>
                  </a:cubicBezTo>
                  <a:cubicBezTo>
                    <a:pt x="430" y="186"/>
                    <a:pt x="435" y="208"/>
                    <a:pt x="408" y="223"/>
                  </a:cubicBezTo>
                  <a:cubicBezTo>
                    <a:pt x="380" y="238"/>
                    <a:pt x="317" y="234"/>
                    <a:pt x="315" y="173"/>
                  </a:cubicBezTo>
                  <a:cubicBezTo>
                    <a:pt x="315" y="173"/>
                    <a:pt x="301" y="177"/>
                    <a:pt x="288" y="168"/>
                  </a:cubicBezTo>
                  <a:cubicBezTo>
                    <a:pt x="276" y="160"/>
                    <a:pt x="264" y="152"/>
                    <a:pt x="234" y="172"/>
                  </a:cubicBezTo>
                  <a:cubicBezTo>
                    <a:pt x="205" y="192"/>
                    <a:pt x="141" y="227"/>
                    <a:pt x="122" y="150"/>
                  </a:cubicBezTo>
                  <a:cubicBezTo>
                    <a:pt x="122" y="150"/>
                    <a:pt x="39" y="226"/>
                    <a:pt x="0" y="1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7A0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8" name="Freeform 14">
              <a:extLst>
                <a:ext uri="{FF2B5EF4-FFF2-40B4-BE49-F238E27FC236}">
                  <a16:creationId xmlns:a16="http://schemas.microsoft.com/office/drawing/2014/main" id="{256F2FE4-CFE0-4CF9-A319-58393CD21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139"/>
              <a:ext cx="1003" cy="401"/>
            </a:xfrm>
            <a:custGeom>
              <a:avLst/>
              <a:gdLst>
                <a:gd name="T0" fmla="*/ 0 w 768"/>
                <a:gd name="T1" fmla="*/ 0 h 288"/>
                <a:gd name="T2" fmla="*/ 1711 w 768"/>
                <a:gd name="T3" fmla="*/ 0 h 288"/>
                <a:gd name="T4" fmla="*/ 1711 w 768"/>
                <a:gd name="T5" fmla="*/ 569 h 288"/>
                <a:gd name="T6" fmla="*/ 1670 w 768"/>
                <a:gd name="T7" fmla="*/ 585 h 288"/>
                <a:gd name="T8" fmla="*/ 1604 w 768"/>
                <a:gd name="T9" fmla="*/ 563 h 288"/>
                <a:gd name="T10" fmla="*/ 1486 w 768"/>
                <a:gd name="T11" fmla="*/ 627 h 288"/>
                <a:gd name="T12" fmla="*/ 1388 w 768"/>
                <a:gd name="T13" fmla="*/ 543 h 288"/>
                <a:gd name="T14" fmla="*/ 1092 w 768"/>
                <a:gd name="T15" fmla="*/ 639 h 288"/>
                <a:gd name="T16" fmla="*/ 909 w 768"/>
                <a:gd name="T17" fmla="*/ 602 h 288"/>
                <a:gd name="T18" fmla="*/ 701 w 768"/>
                <a:gd name="T19" fmla="*/ 468 h 288"/>
                <a:gd name="T20" fmla="*/ 641 w 768"/>
                <a:gd name="T21" fmla="*/ 454 h 288"/>
                <a:gd name="T22" fmla="*/ 522 w 768"/>
                <a:gd name="T23" fmla="*/ 464 h 288"/>
                <a:gd name="T24" fmla="*/ 272 w 768"/>
                <a:gd name="T25" fmla="*/ 405 h 288"/>
                <a:gd name="T26" fmla="*/ 0 w 768"/>
                <a:gd name="T27" fmla="*/ 310 h 288"/>
                <a:gd name="T28" fmla="*/ 0 w 768"/>
                <a:gd name="T29" fmla="*/ 0 h 2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68" h="288">
                  <a:moveTo>
                    <a:pt x="0" y="0"/>
                  </a:moveTo>
                  <a:cubicBezTo>
                    <a:pt x="768" y="0"/>
                    <a:pt x="768" y="0"/>
                    <a:pt x="768" y="0"/>
                  </a:cubicBezTo>
                  <a:cubicBezTo>
                    <a:pt x="768" y="211"/>
                    <a:pt x="768" y="211"/>
                    <a:pt x="768" y="211"/>
                  </a:cubicBezTo>
                  <a:cubicBezTo>
                    <a:pt x="768" y="211"/>
                    <a:pt x="760" y="223"/>
                    <a:pt x="750" y="217"/>
                  </a:cubicBezTo>
                  <a:cubicBezTo>
                    <a:pt x="740" y="211"/>
                    <a:pt x="740" y="236"/>
                    <a:pt x="720" y="208"/>
                  </a:cubicBezTo>
                  <a:cubicBezTo>
                    <a:pt x="720" y="208"/>
                    <a:pt x="683" y="264"/>
                    <a:pt x="667" y="232"/>
                  </a:cubicBezTo>
                  <a:cubicBezTo>
                    <a:pt x="651" y="200"/>
                    <a:pt x="627" y="225"/>
                    <a:pt x="623" y="201"/>
                  </a:cubicBezTo>
                  <a:cubicBezTo>
                    <a:pt x="619" y="177"/>
                    <a:pt x="550" y="288"/>
                    <a:pt x="490" y="237"/>
                  </a:cubicBezTo>
                  <a:cubicBezTo>
                    <a:pt x="430" y="186"/>
                    <a:pt x="435" y="208"/>
                    <a:pt x="408" y="223"/>
                  </a:cubicBezTo>
                  <a:cubicBezTo>
                    <a:pt x="380" y="238"/>
                    <a:pt x="317" y="234"/>
                    <a:pt x="315" y="173"/>
                  </a:cubicBezTo>
                  <a:cubicBezTo>
                    <a:pt x="315" y="173"/>
                    <a:pt x="301" y="177"/>
                    <a:pt x="288" y="168"/>
                  </a:cubicBezTo>
                  <a:cubicBezTo>
                    <a:pt x="276" y="160"/>
                    <a:pt x="264" y="152"/>
                    <a:pt x="234" y="172"/>
                  </a:cubicBezTo>
                  <a:cubicBezTo>
                    <a:pt x="205" y="192"/>
                    <a:pt x="141" y="227"/>
                    <a:pt x="122" y="150"/>
                  </a:cubicBezTo>
                  <a:cubicBezTo>
                    <a:pt x="122" y="150"/>
                    <a:pt x="39" y="226"/>
                    <a:pt x="0" y="115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29" name="Line 15">
              <a:extLst>
                <a:ext uri="{FF2B5EF4-FFF2-40B4-BE49-F238E27FC236}">
                  <a16:creationId xmlns:a16="http://schemas.microsoft.com/office/drawing/2014/main" id="{B2BF8181-5E85-4254-99DF-C0F0702B30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5" y="1763"/>
              <a:ext cx="907" cy="1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0" name="Freeform 16">
              <a:extLst>
                <a:ext uri="{FF2B5EF4-FFF2-40B4-BE49-F238E27FC236}">
                  <a16:creationId xmlns:a16="http://schemas.microsoft.com/office/drawing/2014/main" id="{BA85F542-1C26-41E7-A3EA-823D08E8B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1139"/>
              <a:ext cx="301" cy="248"/>
            </a:xfrm>
            <a:custGeom>
              <a:avLst/>
              <a:gdLst>
                <a:gd name="T0" fmla="*/ 0 w 230"/>
                <a:gd name="T1" fmla="*/ 468 h 178"/>
                <a:gd name="T2" fmla="*/ 67 w 230"/>
                <a:gd name="T3" fmla="*/ 419 h 178"/>
                <a:gd name="T4" fmla="*/ 233 w 230"/>
                <a:gd name="T5" fmla="*/ 405 h 178"/>
                <a:gd name="T6" fmla="*/ 415 w 230"/>
                <a:gd name="T7" fmla="*/ 287 h 178"/>
                <a:gd name="T8" fmla="*/ 428 w 230"/>
                <a:gd name="T9" fmla="*/ 178 h 178"/>
                <a:gd name="T10" fmla="*/ 450 w 230"/>
                <a:gd name="T11" fmla="*/ 0 h 1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0" h="178">
                  <a:moveTo>
                    <a:pt x="0" y="173"/>
                  </a:moveTo>
                  <a:cubicBezTo>
                    <a:pt x="0" y="173"/>
                    <a:pt x="15" y="172"/>
                    <a:pt x="30" y="155"/>
                  </a:cubicBezTo>
                  <a:cubicBezTo>
                    <a:pt x="30" y="155"/>
                    <a:pt x="85" y="178"/>
                    <a:pt x="104" y="150"/>
                  </a:cubicBezTo>
                  <a:cubicBezTo>
                    <a:pt x="123" y="121"/>
                    <a:pt x="165" y="109"/>
                    <a:pt x="185" y="106"/>
                  </a:cubicBezTo>
                  <a:cubicBezTo>
                    <a:pt x="205" y="104"/>
                    <a:pt x="211" y="77"/>
                    <a:pt x="191" y="66"/>
                  </a:cubicBezTo>
                  <a:cubicBezTo>
                    <a:pt x="191" y="66"/>
                    <a:pt x="230" y="28"/>
                    <a:pt x="201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1" name="Rectangle 17">
              <a:extLst>
                <a:ext uri="{FF2B5EF4-FFF2-40B4-BE49-F238E27FC236}">
                  <a16:creationId xmlns:a16="http://schemas.microsoft.com/office/drawing/2014/main" id="{7A05308F-65C6-4252-A39F-09F927EB7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29"/>
              <a:ext cx="1003" cy="349"/>
            </a:xfrm>
            <a:prstGeom prst="rect">
              <a:avLst/>
            </a:prstGeom>
            <a:solidFill>
              <a:srgbClr val="BD73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32" name="Rectangle 18">
              <a:extLst>
                <a:ext uri="{FF2B5EF4-FFF2-40B4-BE49-F238E27FC236}">
                  <a16:creationId xmlns:a16="http://schemas.microsoft.com/office/drawing/2014/main" id="{F0BEACA1-0BE3-4B61-9666-DC690DF09B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2827"/>
              <a:ext cx="1003" cy="351"/>
            </a:xfrm>
            <a:prstGeom prst="rect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33" name="Rectangle 19">
              <a:extLst>
                <a:ext uri="{FF2B5EF4-FFF2-40B4-BE49-F238E27FC236}">
                  <a16:creationId xmlns:a16="http://schemas.microsoft.com/office/drawing/2014/main" id="{DDFD6B61-FAA5-4B01-9666-66545D1B9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8" y="1140"/>
              <a:ext cx="1003" cy="2040"/>
            </a:xfrm>
            <a:prstGeom prst="rect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34" name="Freeform 20">
              <a:extLst>
                <a:ext uri="{FF2B5EF4-FFF2-40B4-BE49-F238E27FC236}">
                  <a16:creationId xmlns:a16="http://schemas.microsoft.com/office/drawing/2014/main" id="{CCD1F155-33D9-4BD8-88C0-6EA4E6A57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5" y="2859"/>
              <a:ext cx="373" cy="31"/>
            </a:xfrm>
            <a:custGeom>
              <a:avLst/>
              <a:gdLst>
                <a:gd name="T0" fmla="*/ 5 w 285"/>
                <a:gd name="T1" fmla="*/ 8 h 22"/>
                <a:gd name="T2" fmla="*/ 376 w 285"/>
                <a:gd name="T3" fmla="*/ 6 h 22"/>
                <a:gd name="T4" fmla="*/ 639 w 285"/>
                <a:gd name="T5" fmla="*/ 6 h 22"/>
                <a:gd name="T6" fmla="*/ 567 w 285"/>
                <a:gd name="T7" fmla="*/ 23 h 22"/>
                <a:gd name="T8" fmla="*/ 465 w 285"/>
                <a:gd name="T9" fmla="*/ 25 h 22"/>
                <a:gd name="T10" fmla="*/ 277 w 285"/>
                <a:gd name="T11" fmla="*/ 45 h 22"/>
                <a:gd name="T12" fmla="*/ 182 w 285"/>
                <a:gd name="T13" fmla="*/ 54 h 22"/>
                <a:gd name="T14" fmla="*/ 115 w 285"/>
                <a:gd name="T15" fmla="*/ 35 h 22"/>
                <a:gd name="T16" fmla="*/ 0 w 285"/>
                <a:gd name="T17" fmla="*/ 32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5" h="22">
                  <a:moveTo>
                    <a:pt x="2" y="3"/>
                  </a:moveTo>
                  <a:cubicBezTo>
                    <a:pt x="2" y="10"/>
                    <a:pt x="142" y="3"/>
                    <a:pt x="167" y="2"/>
                  </a:cubicBezTo>
                  <a:cubicBezTo>
                    <a:pt x="206" y="0"/>
                    <a:pt x="246" y="2"/>
                    <a:pt x="285" y="2"/>
                  </a:cubicBezTo>
                  <a:cubicBezTo>
                    <a:pt x="274" y="2"/>
                    <a:pt x="263" y="6"/>
                    <a:pt x="253" y="8"/>
                  </a:cubicBezTo>
                  <a:cubicBezTo>
                    <a:pt x="236" y="12"/>
                    <a:pt x="223" y="11"/>
                    <a:pt x="207" y="9"/>
                  </a:cubicBezTo>
                  <a:cubicBezTo>
                    <a:pt x="178" y="6"/>
                    <a:pt x="151" y="11"/>
                    <a:pt x="124" y="16"/>
                  </a:cubicBezTo>
                  <a:cubicBezTo>
                    <a:pt x="110" y="19"/>
                    <a:pt x="95" y="22"/>
                    <a:pt x="81" y="19"/>
                  </a:cubicBezTo>
                  <a:cubicBezTo>
                    <a:pt x="71" y="17"/>
                    <a:pt x="62" y="13"/>
                    <a:pt x="51" y="13"/>
                  </a:cubicBezTo>
                  <a:cubicBezTo>
                    <a:pt x="34" y="12"/>
                    <a:pt x="17" y="11"/>
                    <a:pt x="0" y="11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5" name="Freeform 21">
              <a:extLst>
                <a:ext uri="{FF2B5EF4-FFF2-40B4-BE49-F238E27FC236}">
                  <a16:creationId xmlns:a16="http://schemas.microsoft.com/office/drawing/2014/main" id="{5685E8BE-FF76-4ABD-9682-3462A6BB9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3" y="2858"/>
              <a:ext cx="383" cy="22"/>
            </a:xfrm>
            <a:custGeom>
              <a:avLst/>
              <a:gdLst>
                <a:gd name="T0" fmla="*/ 652 w 293"/>
                <a:gd name="T1" fmla="*/ 6 h 16"/>
                <a:gd name="T2" fmla="*/ 478 w 293"/>
                <a:gd name="T3" fmla="*/ 8 h 16"/>
                <a:gd name="T4" fmla="*/ 255 w 293"/>
                <a:gd name="T5" fmla="*/ 11 h 16"/>
                <a:gd name="T6" fmla="*/ 111 w 293"/>
                <a:gd name="T7" fmla="*/ 8 h 16"/>
                <a:gd name="T8" fmla="*/ 0 w 293"/>
                <a:gd name="T9" fmla="*/ 21 h 16"/>
                <a:gd name="T10" fmla="*/ 226 w 293"/>
                <a:gd name="T11" fmla="*/ 36 h 16"/>
                <a:gd name="T12" fmla="*/ 393 w 293"/>
                <a:gd name="T13" fmla="*/ 23 h 16"/>
                <a:gd name="T14" fmla="*/ 434 w 293"/>
                <a:gd name="T15" fmla="*/ 40 h 16"/>
                <a:gd name="T16" fmla="*/ 473 w 293"/>
                <a:gd name="T17" fmla="*/ 32 h 16"/>
                <a:gd name="T18" fmla="*/ 552 w 293"/>
                <a:gd name="T19" fmla="*/ 23 h 16"/>
                <a:gd name="T20" fmla="*/ 655 w 293"/>
                <a:gd name="T21" fmla="*/ 1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3" h="16">
                  <a:moveTo>
                    <a:pt x="292" y="2"/>
                  </a:moveTo>
                  <a:cubicBezTo>
                    <a:pt x="265" y="2"/>
                    <a:pt x="240" y="0"/>
                    <a:pt x="214" y="3"/>
                  </a:cubicBezTo>
                  <a:cubicBezTo>
                    <a:pt x="179" y="6"/>
                    <a:pt x="148" y="8"/>
                    <a:pt x="114" y="4"/>
                  </a:cubicBezTo>
                  <a:cubicBezTo>
                    <a:pt x="93" y="2"/>
                    <a:pt x="71" y="3"/>
                    <a:pt x="50" y="3"/>
                  </a:cubicBezTo>
                  <a:cubicBezTo>
                    <a:pt x="34" y="3"/>
                    <a:pt x="16" y="11"/>
                    <a:pt x="0" y="8"/>
                  </a:cubicBezTo>
                  <a:cubicBezTo>
                    <a:pt x="32" y="16"/>
                    <a:pt x="68" y="15"/>
                    <a:pt x="101" y="14"/>
                  </a:cubicBezTo>
                  <a:cubicBezTo>
                    <a:pt x="125" y="13"/>
                    <a:pt x="152" y="6"/>
                    <a:pt x="176" y="9"/>
                  </a:cubicBezTo>
                  <a:cubicBezTo>
                    <a:pt x="182" y="10"/>
                    <a:pt x="187" y="15"/>
                    <a:pt x="194" y="15"/>
                  </a:cubicBezTo>
                  <a:cubicBezTo>
                    <a:pt x="199" y="15"/>
                    <a:pt x="206" y="13"/>
                    <a:pt x="212" y="12"/>
                  </a:cubicBezTo>
                  <a:cubicBezTo>
                    <a:pt x="224" y="11"/>
                    <a:pt x="235" y="10"/>
                    <a:pt x="247" y="9"/>
                  </a:cubicBezTo>
                  <a:cubicBezTo>
                    <a:pt x="261" y="8"/>
                    <a:pt x="279" y="6"/>
                    <a:pt x="293" y="7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6" name="Freeform 22">
              <a:extLst>
                <a:ext uri="{FF2B5EF4-FFF2-40B4-BE49-F238E27FC236}">
                  <a16:creationId xmlns:a16="http://schemas.microsoft.com/office/drawing/2014/main" id="{F5056BA4-404D-4156-9CD9-6154B4F53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2894"/>
              <a:ext cx="268" cy="18"/>
            </a:xfrm>
            <a:custGeom>
              <a:avLst/>
              <a:gdLst>
                <a:gd name="T0" fmla="*/ 0 w 205"/>
                <a:gd name="T1" fmla="*/ 11 h 13"/>
                <a:gd name="T2" fmla="*/ 94 w 205"/>
                <a:gd name="T3" fmla="*/ 1 h 13"/>
                <a:gd name="T4" fmla="*/ 212 w 205"/>
                <a:gd name="T5" fmla="*/ 14 h 13"/>
                <a:gd name="T6" fmla="*/ 337 w 205"/>
                <a:gd name="T7" fmla="*/ 6 h 13"/>
                <a:gd name="T8" fmla="*/ 458 w 205"/>
                <a:gd name="T9" fmla="*/ 11 h 13"/>
                <a:gd name="T10" fmla="*/ 140 w 205"/>
                <a:gd name="T11" fmla="*/ 21 h 13"/>
                <a:gd name="T12" fmla="*/ 1 w 205"/>
                <a:gd name="T13" fmla="*/ 21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5" h="13">
                  <a:moveTo>
                    <a:pt x="0" y="4"/>
                  </a:moveTo>
                  <a:cubicBezTo>
                    <a:pt x="9" y="4"/>
                    <a:pt x="28" y="0"/>
                    <a:pt x="42" y="1"/>
                  </a:cubicBezTo>
                  <a:cubicBezTo>
                    <a:pt x="60" y="2"/>
                    <a:pt x="77" y="3"/>
                    <a:pt x="95" y="5"/>
                  </a:cubicBezTo>
                  <a:cubicBezTo>
                    <a:pt x="114" y="7"/>
                    <a:pt x="132" y="2"/>
                    <a:pt x="151" y="2"/>
                  </a:cubicBezTo>
                  <a:cubicBezTo>
                    <a:pt x="169" y="2"/>
                    <a:pt x="187" y="4"/>
                    <a:pt x="205" y="4"/>
                  </a:cubicBezTo>
                  <a:cubicBezTo>
                    <a:pt x="157" y="13"/>
                    <a:pt x="111" y="12"/>
                    <a:pt x="63" y="8"/>
                  </a:cubicBezTo>
                  <a:cubicBezTo>
                    <a:pt x="44" y="6"/>
                    <a:pt x="20" y="4"/>
                    <a:pt x="1" y="8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7" name="Freeform 23">
              <a:extLst>
                <a:ext uri="{FF2B5EF4-FFF2-40B4-BE49-F238E27FC236}">
                  <a16:creationId xmlns:a16="http://schemas.microsoft.com/office/drawing/2014/main" id="{3704BABB-3DF3-4888-BA55-4052069EB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879"/>
              <a:ext cx="293" cy="29"/>
            </a:xfrm>
            <a:custGeom>
              <a:avLst/>
              <a:gdLst>
                <a:gd name="T0" fmla="*/ 494 w 224"/>
                <a:gd name="T1" fmla="*/ 0 h 21"/>
                <a:gd name="T2" fmla="*/ 255 w 224"/>
                <a:gd name="T3" fmla="*/ 21 h 21"/>
                <a:gd name="T4" fmla="*/ 107 w 224"/>
                <a:gd name="T5" fmla="*/ 26 h 21"/>
                <a:gd name="T6" fmla="*/ 0 w 224"/>
                <a:gd name="T7" fmla="*/ 29 h 21"/>
                <a:gd name="T8" fmla="*/ 296 w 224"/>
                <a:gd name="T9" fmla="*/ 29 h 21"/>
                <a:gd name="T10" fmla="*/ 501 w 224"/>
                <a:gd name="T11" fmla="*/ 1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21">
                  <a:moveTo>
                    <a:pt x="221" y="0"/>
                  </a:moveTo>
                  <a:cubicBezTo>
                    <a:pt x="188" y="7"/>
                    <a:pt x="148" y="9"/>
                    <a:pt x="114" y="8"/>
                  </a:cubicBezTo>
                  <a:cubicBezTo>
                    <a:pt x="91" y="8"/>
                    <a:pt x="70" y="5"/>
                    <a:pt x="48" y="10"/>
                  </a:cubicBezTo>
                  <a:cubicBezTo>
                    <a:pt x="31" y="14"/>
                    <a:pt x="17" y="10"/>
                    <a:pt x="0" y="11"/>
                  </a:cubicBezTo>
                  <a:cubicBezTo>
                    <a:pt x="43" y="21"/>
                    <a:pt x="89" y="10"/>
                    <a:pt x="132" y="11"/>
                  </a:cubicBezTo>
                  <a:cubicBezTo>
                    <a:pt x="164" y="12"/>
                    <a:pt x="194" y="10"/>
                    <a:pt x="224" y="1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8" name="Freeform 24">
              <a:extLst>
                <a:ext uri="{FF2B5EF4-FFF2-40B4-BE49-F238E27FC236}">
                  <a16:creationId xmlns:a16="http://schemas.microsoft.com/office/drawing/2014/main" id="{FB66E0C0-20D8-4F9E-9C95-109E2DFDB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898"/>
              <a:ext cx="214" cy="31"/>
            </a:xfrm>
            <a:custGeom>
              <a:avLst/>
              <a:gdLst>
                <a:gd name="T0" fmla="*/ 0 w 164"/>
                <a:gd name="T1" fmla="*/ 35 h 22"/>
                <a:gd name="T2" fmla="*/ 364 w 164"/>
                <a:gd name="T3" fmla="*/ 6 h 22"/>
                <a:gd name="T4" fmla="*/ 191 w 164"/>
                <a:gd name="T5" fmla="*/ 45 h 22"/>
                <a:gd name="T6" fmla="*/ 114 w 164"/>
                <a:gd name="T7" fmla="*/ 49 h 22"/>
                <a:gd name="T8" fmla="*/ 38 w 164"/>
                <a:gd name="T9" fmla="*/ 48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2">
                  <a:moveTo>
                    <a:pt x="0" y="13"/>
                  </a:moveTo>
                  <a:cubicBezTo>
                    <a:pt x="53" y="22"/>
                    <a:pt x="112" y="2"/>
                    <a:pt x="164" y="2"/>
                  </a:cubicBezTo>
                  <a:cubicBezTo>
                    <a:pt x="137" y="0"/>
                    <a:pt x="112" y="15"/>
                    <a:pt x="86" y="16"/>
                  </a:cubicBezTo>
                  <a:cubicBezTo>
                    <a:pt x="74" y="16"/>
                    <a:pt x="62" y="19"/>
                    <a:pt x="51" y="18"/>
                  </a:cubicBezTo>
                  <a:cubicBezTo>
                    <a:pt x="40" y="18"/>
                    <a:pt x="27" y="13"/>
                    <a:pt x="17" y="17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39" name="Freeform 25">
              <a:extLst>
                <a:ext uri="{FF2B5EF4-FFF2-40B4-BE49-F238E27FC236}">
                  <a16:creationId xmlns:a16="http://schemas.microsoft.com/office/drawing/2014/main" id="{5C1F5EF3-3542-4C6C-AFA4-A8F36E366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912"/>
              <a:ext cx="191" cy="23"/>
            </a:xfrm>
            <a:custGeom>
              <a:avLst/>
              <a:gdLst>
                <a:gd name="T0" fmla="*/ 321 w 146"/>
                <a:gd name="T1" fmla="*/ 0 h 16"/>
                <a:gd name="T2" fmla="*/ 140 w 146"/>
                <a:gd name="T3" fmla="*/ 9 h 16"/>
                <a:gd name="T4" fmla="*/ 60 w 146"/>
                <a:gd name="T5" fmla="*/ 20 h 16"/>
                <a:gd name="T6" fmla="*/ 0 w 146"/>
                <a:gd name="T7" fmla="*/ 33 h 16"/>
                <a:gd name="T8" fmla="*/ 110 w 146"/>
                <a:gd name="T9" fmla="*/ 42 h 16"/>
                <a:gd name="T10" fmla="*/ 205 w 146"/>
                <a:gd name="T11" fmla="*/ 14 h 16"/>
                <a:gd name="T12" fmla="*/ 327 w 146"/>
                <a:gd name="T13" fmla="*/ 6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6" h="16">
                  <a:moveTo>
                    <a:pt x="143" y="0"/>
                  </a:moveTo>
                  <a:cubicBezTo>
                    <a:pt x="116" y="1"/>
                    <a:pt x="90" y="0"/>
                    <a:pt x="63" y="3"/>
                  </a:cubicBezTo>
                  <a:cubicBezTo>
                    <a:pt x="51" y="4"/>
                    <a:pt x="39" y="6"/>
                    <a:pt x="27" y="7"/>
                  </a:cubicBezTo>
                  <a:cubicBezTo>
                    <a:pt x="19" y="8"/>
                    <a:pt x="7" y="6"/>
                    <a:pt x="0" y="11"/>
                  </a:cubicBezTo>
                  <a:cubicBezTo>
                    <a:pt x="17" y="11"/>
                    <a:pt x="32" y="16"/>
                    <a:pt x="49" y="14"/>
                  </a:cubicBezTo>
                  <a:cubicBezTo>
                    <a:pt x="64" y="12"/>
                    <a:pt x="78" y="8"/>
                    <a:pt x="92" y="5"/>
                  </a:cubicBezTo>
                  <a:cubicBezTo>
                    <a:pt x="111" y="2"/>
                    <a:pt x="128" y="2"/>
                    <a:pt x="146" y="2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0" name="Freeform 26">
              <a:extLst>
                <a:ext uri="{FF2B5EF4-FFF2-40B4-BE49-F238E27FC236}">
                  <a16:creationId xmlns:a16="http://schemas.microsoft.com/office/drawing/2014/main" id="{8F015221-9029-41F7-9052-59C2DDC45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919"/>
              <a:ext cx="134" cy="23"/>
            </a:xfrm>
            <a:custGeom>
              <a:avLst/>
              <a:gdLst>
                <a:gd name="T0" fmla="*/ 0 w 103"/>
                <a:gd name="T1" fmla="*/ 29 h 16"/>
                <a:gd name="T2" fmla="*/ 34 w 103"/>
                <a:gd name="T3" fmla="*/ 24 h 16"/>
                <a:gd name="T4" fmla="*/ 111 w 103"/>
                <a:gd name="T5" fmla="*/ 14 h 16"/>
                <a:gd name="T6" fmla="*/ 226 w 103"/>
                <a:gd name="T7" fmla="*/ 9 h 16"/>
                <a:gd name="T8" fmla="*/ 94 w 103"/>
                <a:gd name="T9" fmla="*/ 29 h 16"/>
                <a:gd name="T10" fmla="*/ 16 w 103"/>
                <a:gd name="T11" fmla="*/ 3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16">
                  <a:moveTo>
                    <a:pt x="0" y="10"/>
                  </a:moveTo>
                  <a:cubicBezTo>
                    <a:pt x="0" y="16"/>
                    <a:pt x="9" y="10"/>
                    <a:pt x="15" y="8"/>
                  </a:cubicBezTo>
                  <a:cubicBezTo>
                    <a:pt x="26" y="5"/>
                    <a:pt x="38" y="5"/>
                    <a:pt x="50" y="5"/>
                  </a:cubicBezTo>
                  <a:cubicBezTo>
                    <a:pt x="68" y="5"/>
                    <a:pt x="85" y="0"/>
                    <a:pt x="103" y="3"/>
                  </a:cubicBezTo>
                  <a:cubicBezTo>
                    <a:pt x="84" y="2"/>
                    <a:pt x="61" y="7"/>
                    <a:pt x="42" y="10"/>
                  </a:cubicBezTo>
                  <a:cubicBezTo>
                    <a:pt x="30" y="12"/>
                    <a:pt x="18" y="11"/>
                    <a:pt x="7" y="11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1" name="Freeform 27">
              <a:extLst>
                <a:ext uri="{FF2B5EF4-FFF2-40B4-BE49-F238E27FC236}">
                  <a16:creationId xmlns:a16="http://schemas.microsoft.com/office/drawing/2014/main" id="{90F38A0D-960D-45DD-B364-B01257B4EF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1" y="2981"/>
              <a:ext cx="322" cy="121"/>
            </a:xfrm>
            <a:custGeom>
              <a:avLst/>
              <a:gdLst>
                <a:gd name="T0" fmla="*/ 5 w 246"/>
                <a:gd name="T1" fmla="*/ 21 h 87"/>
                <a:gd name="T2" fmla="*/ 5 w 246"/>
                <a:gd name="T3" fmla="*/ 33 h 87"/>
                <a:gd name="T4" fmla="*/ 45 w 246"/>
                <a:gd name="T5" fmla="*/ 0 h 87"/>
                <a:gd name="T6" fmla="*/ 77 w 246"/>
                <a:gd name="T7" fmla="*/ 29 h 87"/>
                <a:gd name="T8" fmla="*/ 135 w 246"/>
                <a:gd name="T9" fmla="*/ 78 h 87"/>
                <a:gd name="T10" fmla="*/ 232 w 246"/>
                <a:gd name="T11" fmla="*/ 97 h 87"/>
                <a:gd name="T12" fmla="*/ 312 w 246"/>
                <a:gd name="T13" fmla="*/ 118 h 87"/>
                <a:gd name="T14" fmla="*/ 377 w 246"/>
                <a:gd name="T15" fmla="*/ 99 h 87"/>
                <a:gd name="T16" fmla="*/ 449 w 246"/>
                <a:gd name="T17" fmla="*/ 132 h 87"/>
                <a:gd name="T18" fmla="*/ 551 w 246"/>
                <a:gd name="T19" fmla="*/ 232 h 87"/>
                <a:gd name="T20" fmla="*/ 471 w 246"/>
                <a:gd name="T21" fmla="*/ 178 h 87"/>
                <a:gd name="T22" fmla="*/ 386 w 246"/>
                <a:gd name="T23" fmla="*/ 167 h 87"/>
                <a:gd name="T24" fmla="*/ 317 w 246"/>
                <a:gd name="T25" fmla="*/ 150 h 87"/>
                <a:gd name="T26" fmla="*/ 255 w 246"/>
                <a:gd name="T27" fmla="*/ 139 h 87"/>
                <a:gd name="T28" fmla="*/ 85 w 246"/>
                <a:gd name="T29" fmla="*/ 110 h 87"/>
                <a:gd name="T30" fmla="*/ 34 w 246"/>
                <a:gd name="T31" fmla="*/ 103 h 87"/>
                <a:gd name="T32" fmla="*/ 5 w 246"/>
                <a:gd name="T33" fmla="*/ 46 h 8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46" h="87">
                  <a:moveTo>
                    <a:pt x="2" y="8"/>
                  </a:moveTo>
                  <a:cubicBezTo>
                    <a:pt x="2" y="9"/>
                    <a:pt x="2" y="11"/>
                    <a:pt x="2" y="12"/>
                  </a:cubicBezTo>
                  <a:cubicBezTo>
                    <a:pt x="5" y="6"/>
                    <a:pt x="13" y="0"/>
                    <a:pt x="20" y="0"/>
                  </a:cubicBezTo>
                  <a:cubicBezTo>
                    <a:pt x="28" y="1"/>
                    <a:pt x="28" y="8"/>
                    <a:pt x="34" y="11"/>
                  </a:cubicBezTo>
                  <a:cubicBezTo>
                    <a:pt x="45" y="16"/>
                    <a:pt x="59" y="10"/>
                    <a:pt x="60" y="29"/>
                  </a:cubicBezTo>
                  <a:cubicBezTo>
                    <a:pt x="75" y="29"/>
                    <a:pt x="89" y="34"/>
                    <a:pt x="103" y="36"/>
                  </a:cubicBezTo>
                  <a:cubicBezTo>
                    <a:pt x="116" y="39"/>
                    <a:pt x="127" y="38"/>
                    <a:pt x="139" y="44"/>
                  </a:cubicBezTo>
                  <a:cubicBezTo>
                    <a:pt x="154" y="50"/>
                    <a:pt x="152" y="44"/>
                    <a:pt x="168" y="37"/>
                  </a:cubicBezTo>
                  <a:cubicBezTo>
                    <a:pt x="182" y="31"/>
                    <a:pt x="193" y="36"/>
                    <a:pt x="200" y="49"/>
                  </a:cubicBezTo>
                  <a:cubicBezTo>
                    <a:pt x="234" y="20"/>
                    <a:pt x="228" y="77"/>
                    <a:pt x="246" y="86"/>
                  </a:cubicBezTo>
                  <a:cubicBezTo>
                    <a:pt x="229" y="87"/>
                    <a:pt x="223" y="74"/>
                    <a:pt x="210" y="66"/>
                  </a:cubicBezTo>
                  <a:cubicBezTo>
                    <a:pt x="197" y="58"/>
                    <a:pt x="187" y="64"/>
                    <a:pt x="172" y="62"/>
                  </a:cubicBezTo>
                  <a:cubicBezTo>
                    <a:pt x="162" y="61"/>
                    <a:pt x="152" y="57"/>
                    <a:pt x="141" y="56"/>
                  </a:cubicBezTo>
                  <a:cubicBezTo>
                    <a:pt x="132" y="55"/>
                    <a:pt x="123" y="54"/>
                    <a:pt x="114" y="52"/>
                  </a:cubicBezTo>
                  <a:cubicBezTo>
                    <a:pt x="90" y="46"/>
                    <a:pt x="63" y="37"/>
                    <a:pt x="38" y="41"/>
                  </a:cubicBezTo>
                  <a:cubicBezTo>
                    <a:pt x="24" y="44"/>
                    <a:pt x="25" y="47"/>
                    <a:pt x="15" y="38"/>
                  </a:cubicBezTo>
                  <a:cubicBezTo>
                    <a:pt x="9" y="32"/>
                    <a:pt x="0" y="27"/>
                    <a:pt x="2" y="17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2" name="Freeform 28">
              <a:extLst>
                <a:ext uri="{FF2B5EF4-FFF2-40B4-BE49-F238E27FC236}">
                  <a16:creationId xmlns:a16="http://schemas.microsoft.com/office/drawing/2014/main" id="{3B665745-B226-4431-81EA-30E484DBD1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6" y="2921"/>
              <a:ext cx="376" cy="153"/>
            </a:xfrm>
            <a:custGeom>
              <a:avLst/>
              <a:gdLst>
                <a:gd name="T0" fmla="*/ 627 w 288"/>
                <a:gd name="T1" fmla="*/ 15 h 110"/>
                <a:gd name="T2" fmla="*/ 607 w 288"/>
                <a:gd name="T3" fmla="*/ 74 h 110"/>
                <a:gd name="T4" fmla="*/ 584 w 288"/>
                <a:gd name="T5" fmla="*/ 115 h 110"/>
                <a:gd name="T6" fmla="*/ 517 w 288"/>
                <a:gd name="T7" fmla="*/ 143 h 110"/>
                <a:gd name="T8" fmla="*/ 452 w 288"/>
                <a:gd name="T9" fmla="*/ 113 h 110"/>
                <a:gd name="T10" fmla="*/ 407 w 288"/>
                <a:gd name="T11" fmla="*/ 167 h 110"/>
                <a:gd name="T12" fmla="*/ 379 w 288"/>
                <a:gd name="T13" fmla="*/ 157 h 110"/>
                <a:gd name="T14" fmla="*/ 342 w 288"/>
                <a:gd name="T15" fmla="*/ 188 h 110"/>
                <a:gd name="T16" fmla="*/ 294 w 288"/>
                <a:gd name="T17" fmla="*/ 188 h 110"/>
                <a:gd name="T18" fmla="*/ 257 w 288"/>
                <a:gd name="T19" fmla="*/ 198 h 110"/>
                <a:gd name="T20" fmla="*/ 234 w 288"/>
                <a:gd name="T21" fmla="*/ 218 h 110"/>
                <a:gd name="T22" fmla="*/ 202 w 288"/>
                <a:gd name="T23" fmla="*/ 202 h 110"/>
                <a:gd name="T24" fmla="*/ 172 w 288"/>
                <a:gd name="T25" fmla="*/ 214 h 110"/>
                <a:gd name="T26" fmla="*/ 104 w 288"/>
                <a:gd name="T27" fmla="*/ 214 h 110"/>
                <a:gd name="T28" fmla="*/ 50 w 288"/>
                <a:gd name="T29" fmla="*/ 256 h 110"/>
                <a:gd name="T30" fmla="*/ 0 w 288"/>
                <a:gd name="T31" fmla="*/ 267 h 110"/>
                <a:gd name="T32" fmla="*/ 63 w 288"/>
                <a:gd name="T33" fmla="*/ 288 h 110"/>
                <a:gd name="T34" fmla="*/ 149 w 288"/>
                <a:gd name="T35" fmla="*/ 277 h 110"/>
                <a:gd name="T36" fmla="*/ 219 w 288"/>
                <a:gd name="T37" fmla="*/ 281 h 110"/>
                <a:gd name="T38" fmla="*/ 268 w 288"/>
                <a:gd name="T39" fmla="*/ 256 h 110"/>
                <a:gd name="T40" fmla="*/ 362 w 288"/>
                <a:gd name="T41" fmla="*/ 227 h 110"/>
                <a:gd name="T42" fmla="*/ 418 w 288"/>
                <a:gd name="T43" fmla="*/ 223 h 110"/>
                <a:gd name="T44" fmla="*/ 463 w 288"/>
                <a:gd name="T45" fmla="*/ 218 h 110"/>
                <a:gd name="T46" fmla="*/ 497 w 288"/>
                <a:gd name="T47" fmla="*/ 232 h 110"/>
                <a:gd name="T48" fmla="*/ 531 w 288"/>
                <a:gd name="T49" fmla="*/ 221 h 110"/>
                <a:gd name="T50" fmla="*/ 590 w 288"/>
                <a:gd name="T51" fmla="*/ 178 h 110"/>
                <a:gd name="T52" fmla="*/ 629 w 288"/>
                <a:gd name="T53" fmla="*/ 25 h 11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288" h="110">
                  <a:moveTo>
                    <a:pt x="282" y="6"/>
                  </a:moveTo>
                  <a:cubicBezTo>
                    <a:pt x="264" y="0"/>
                    <a:pt x="269" y="17"/>
                    <a:pt x="273" y="27"/>
                  </a:cubicBezTo>
                  <a:cubicBezTo>
                    <a:pt x="264" y="30"/>
                    <a:pt x="259" y="35"/>
                    <a:pt x="262" y="43"/>
                  </a:cubicBezTo>
                  <a:cubicBezTo>
                    <a:pt x="248" y="37"/>
                    <a:pt x="243" y="49"/>
                    <a:pt x="232" y="53"/>
                  </a:cubicBezTo>
                  <a:cubicBezTo>
                    <a:pt x="217" y="57"/>
                    <a:pt x="209" y="57"/>
                    <a:pt x="203" y="42"/>
                  </a:cubicBezTo>
                  <a:cubicBezTo>
                    <a:pt x="197" y="49"/>
                    <a:pt x="193" y="60"/>
                    <a:pt x="183" y="62"/>
                  </a:cubicBezTo>
                  <a:cubicBezTo>
                    <a:pt x="180" y="63"/>
                    <a:pt x="175" y="57"/>
                    <a:pt x="170" y="58"/>
                  </a:cubicBezTo>
                  <a:cubicBezTo>
                    <a:pt x="163" y="59"/>
                    <a:pt x="160" y="68"/>
                    <a:pt x="154" y="70"/>
                  </a:cubicBezTo>
                  <a:cubicBezTo>
                    <a:pt x="145" y="73"/>
                    <a:pt x="141" y="70"/>
                    <a:pt x="132" y="70"/>
                  </a:cubicBezTo>
                  <a:cubicBezTo>
                    <a:pt x="128" y="70"/>
                    <a:pt x="119" y="71"/>
                    <a:pt x="116" y="73"/>
                  </a:cubicBezTo>
                  <a:cubicBezTo>
                    <a:pt x="112" y="74"/>
                    <a:pt x="108" y="81"/>
                    <a:pt x="105" y="81"/>
                  </a:cubicBezTo>
                  <a:cubicBezTo>
                    <a:pt x="101" y="82"/>
                    <a:pt x="95" y="76"/>
                    <a:pt x="91" y="75"/>
                  </a:cubicBezTo>
                  <a:cubicBezTo>
                    <a:pt x="78" y="72"/>
                    <a:pt x="87" y="77"/>
                    <a:pt x="77" y="80"/>
                  </a:cubicBezTo>
                  <a:cubicBezTo>
                    <a:pt x="68" y="84"/>
                    <a:pt x="59" y="79"/>
                    <a:pt x="47" y="80"/>
                  </a:cubicBezTo>
                  <a:cubicBezTo>
                    <a:pt x="35" y="81"/>
                    <a:pt x="31" y="90"/>
                    <a:pt x="22" y="95"/>
                  </a:cubicBezTo>
                  <a:cubicBezTo>
                    <a:pt x="16" y="98"/>
                    <a:pt x="8" y="99"/>
                    <a:pt x="0" y="99"/>
                  </a:cubicBezTo>
                  <a:cubicBezTo>
                    <a:pt x="9" y="101"/>
                    <a:pt x="18" y="105"/>
                    <a:pt x="28" y="107"/>
                  </a:cubicBezTo>
                  <a:cubicBezTo>
                    <a:pt x="45" y="110"/>
                    <a:pt x="52" y="108"/>
                    <a:pt x="67" y="103"/>
                  </a:cubicBezTo>
                  <a:cubicBezTo>
                    <a:pt x="78" y="99"/>
                    <a:pt x="88" y="106"/>
                    <a:pt x="99" y="104"/>
                  </a:cubicBezTo>
                  <a:cubicBezTo>
                    <a:pt x="106" y="103"/>
                    <a:pt x="114" y="97"/>
                    <a:pt x="120" y="95"/>
                  </a:cubicBezTo>
                  <a:cubicBezTo>
                    <a:pt x="135" y="89"/>
                    <a:pt x="147" y="88"/>
                    <a:pt x="162" y="84"/>
                  </a:cubicBezTo>
                  <a:cubicBezTo>
                    <a:pt x="172" y="82"/>
                    <a:pt x="179" y="82"/>
                    <a:pt x="188" y="83"/>
                  </a:cubicBezTo>
                  <a:cubicBezTo>
                    <a:pt x="196" y="83"/>
                    <a:pt x="202" y="80"/>
                    <a:pt x="208" y="81"/>
                  </a:cubicBezTo>
                  <a:cubicBezTo>
                    <a:pt x="215" y="81"/>
                    <a:pt x="218" y="85"/>
                    <a:pt x="224" y="86"/>
                  </a:cubicBezTo>
                  <a:cubicBezTo>
                    <a:pt x="234" y="88"/>
                    <a:pt x="229" y="89"/>
                    <a:pt x="239" y="82"/>
                  </a:cubicBezTo>
                  <a:cubicBezTo>
                    <a:pt x="247" y="76"/>
                    <a:pt x="258" y="73"/>
                    <a:pt x="265" y="66"/>
                  </a:cubicBezTo>
                  <a:cubicBezTo>
                    <a:pt x="273" y="56"/>
                    <a:pt x="288" y="22"/>
                    <a:pt x="283" y="9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3" name="Freeform 29">
              <a:extLst>
                <a:ext uri="{FF2B5EF4-FFF2-40B4-BE49-F238E27FC236}">
                  <a16:creationId xmlns:a16="http://schemas.microsoft.com/office/drawing/2014/main" id="{26E1D93B-6AB4-4622-BA5F-2C890541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3064"/>
              <a:ext cx="230" cy="74"/>
            </a:xfrm>
            <a:custGeom>
              <a:avLst/>
              <a:gdLst>
                <a:gd name="T0" fmla="*/ 393 w 176"/>
                <a:gd name="T1" fmla="*/ 103 h 53"/>
                <a:gd name="T2" fmla="*/ 335 w 176"/>
                <a:gd name="T3" fmla="*/ 53 h 53"/>
                <a:gd name="T4" fmla="*/ 278 w 176"/>
                <a:gd name="T5" fmla="*/ 39 h 53"/>
                <a:gd name="T6" fmla="*/ 227 w 176"/>
                <a:gd name="T7" fmla="*/ 70 h 53"/>
                <a:gd name="T8" fmla="*/ 173 w 176"/>
                <a:gd name="T9" fmla="*/ 84 h 53"/>
                <a:gd name="T10" fmla="*/ 115 w 176"/>
                <a:gd name="T11" fmla="*/ 98 h 53"/>
                <a:gd name="T12" fmla="*/ 73 w 176"/>
                <a:gd name="T13" fmla="*/ 84 h 53"/>
                <a:gd name="T14" fmla="*/ 35 w 176"/>
                <a:gd name="T15" fmla="*/ 123 h 53"/>
                <a:gd name="T16" fmla="*/ 0 w 176"/>
                <a:gd name="T17" fmla="*/ 138 h 53"/>
                <a:gd name="T18" fmla="*/ 65 w 176"/>
                <a:gd name="T19" fmla="*/ 138 h 53"/>
                <a:gd name="T20" fmla="*/ 140 w 176"/>
                <a:gd name="T21" fmla="*/ 114 h 53"/>
                <a:gd name="T22" fmla="*/ 191 w 176"/>
                <a:gd name="T23" fmla="*/ 128 h 53"/>
                <a:gd name="T24" fmla="*/ 243 w 176"/>
                <a:gd name="T25" fmla="*/ 119 h 53"/>
                <a:gd name="T26" fmla="*/ 290 w 176"/>
                <a:gd name="T27" fmla="*/ 102 h 53"/>
                <a:gd name="T28" fmla="*/ 333 w 176"/>
                <a:gd name="T29" fmla="*/ 78 h 53"/>
                <a:gd name="T30" fmla="*/ 363 w 176"/>
                <a:gd name="T31" fmla="*/ 103 h 53"/>
                <a:gd name="T32" fmla="*/ 393 w 176"/>
                <a:gd name="T33" fmla="*/ 105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6" h="53">
                  <a:moveTo>
                    <a:pt x="176" y="38"/>
                  </a:moveTo>
                  <a:cubicBezTo>
                    <a:pt x="175" y="28"/>
                    <a:pt x="163" y="13"/>
                    <a:pt x="150" y="19"/>
                  </a:cubicBezTo>
                  <a:cubicBezTo>
                    <a:pt x="147" y="0"/>
                    <a:pt x="139" y="3"/>
                    <a:pt x="125" y="14"/>
                  </a:cubicBezTo>
                  <a:cubicBezTo>
                    <a:pt x="115" y="22"/>
                    <a:pt x="114" y="25"/>
                    <a:pt x="102" y="26"/>
                  </a:cubicBezTo>
                  <a:cubicBezTo>
                    <a:pt x="92" y="27"/>
                    <a:pt x="86" y="27"/>
                    <a:pt x="77" y="31"/>
                  </a:cubicBezTo>
                  <a:cubicBezTo>
                    <a:pt x="65" y="38"/>
                    <a:pt x="65" y="40"/>
                    <a:pt x="51" y="36"/>
                  </a:cubicBezTo>
                  <a:cubicBezTo>
                    <a:pt x="46" y="35"/>
                    <a:pt x="39" y="31"/>
                    <a:pt x="33" y="31"/>
                  </a:cubicBezTo>
                  <a:cubicBezTo>
                    <a:pt x="22" y="32"/>
                    <a:pt x="23" y="39"/>
                    <a:pt x="16" y="45"/>
                  </a:cubicBezTo>
                  <a:cubicBezTo>
                    <a:pt x="12" y="48"/>
                    <a:pt x="2" y="50"/>
                    <a:pt x="0" y="51"/>
                  </a:cubicBezTo>
                  <a:cubicBezTo>
                    <a:pt x="9" y="52"/>
                    <a:pt x="19" y="53"/>
                    <a:pt x="29" y="51"/>
                  </a:cubicBezTo>
                  <a:cubicBezTo>
                    <a:pt x="40" y="50"/>
                    <a:pt x="52" y="41"/>
                    <a:pt x="63" y="42"/>
                  </a:cubicBezTo>
                  <a:cubicBezTo>
                    <a:pt x="73" y="43"/>
                    <a:pt x="76" y="48"/>
                    <a:pt x="86" y="47"/>
                  </a:cubicBezTo>
                  <a:cubicBezTo>
                    <a:pt x="93" y="46"/>
                    <a:pt x="101" y="45"/>
                    <a:pt x="109" y="44"/>
                  </a:cubicBezTo>
                  <a:cubicBezTo>
                    <a:pt x="118" y="44"/>
                    <a:pt x="122" y="40"/>
                    <a:pt x="130" y="37"/>
                  </a:cubicBezTo>
                  <a:cubicBezTo>
                    <a:pt x="133" y="35"/>
                    <a:pt x="146" y="29"/>
                    <a:pt x="149" y="29"/>
                  </a:cubicBezTo>
                  <a:cubicBezTo>
                    <a:pt x="157" y="29"/>
                    <a:pt x="157" y="35"/>
                    <a:pt x="163" y="38"/>
                  </a:cubicBezTo>
                  <a:cubicBezTo>
                    <a:pt x="169" y="40"/>
                    <a:pt x="171" y="40"/>
                    <a:pt x="176" y="39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4" name="Freeform 30">
              <a:extLst>
                <a:ext uri="{FF2B5EF4-FFF2-40B4-BE49-F238E27FC236}">
                  <a16:creationId xmlns:a16="http://schemas.microsoft.com/office/drawing/2014/main" id="{43D35B81-250F-4073-83A2-E5D80C55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3107"/>
              <a:ext cx="233" cy="49"/>
            </a:xfrm>
            <a:custGeom>
              <a:avLst/>
              <a:gdLst>
                <a:gd name="T0" fmla="*/ 86 w 179"/>
                <a:gd name="T1" fmla="*/ 28 h 35"/>
                <a:gd name="T2" fmla="*/ 168 w 179"/>
                <a:gd name="T3" fmla="*/ 57 h 35"/>
                <a:gd name="T4" fmla="*/ 242 w 179"/>
                <a:gd name="T5" fmla="*/ 41 h 35"/>
                <a:gd name="T6" fmla="*/ 394 w 179"/>
                <a:gd name="T7" fmla="*/ 84 h 35"/>
                <a:gd name="T8" fmla="*/ 258 w 179"/>
                <a:gd name="T9" fmla="*/ 90 h 35"/>
                <a:gd name="T10" fmla="*/ 190 w 179"/>
                <a:gd name="T11" fmla="*/ 77 h 35"/>
                <a:gd name="T12" fmla="*/ 141 w 179"/>
                <a:gd name="T13" fmla="*/ 77 h 35"/>
                <a:gd name="T14" fmla="*/ 96 w 179"/>
                <a:gd name="T15" fmla="*/ 60 h 35"/>
                <a:gd name="T16" fmla="*/ 57 w 179"/>
                <a:gd name="T17" fmla="*/ 74 h 35"/>
                <a:gd name="T18" fmla="*/ 0 w 179"/>
                <a:gd name="T19" fmla="*/ 63 h 35"/>
                <a:gd name="T20" fmla="*/ 96 w 179"/>
                <a:gd name="T21" fmla="*/ 28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9" h="35">
                  <a:moveTo>
                    <a:pt x="39" y="10"/>
                  </a:moveTo>
                  <a:cubicBezTo>
                    <a:pt x="55" y="0"/>
                    <a:pt x="63" y="19"/>
                    <a:pt x="76" y="21"/>
                  </a:cubicBezTo>
                  <a:cubicBezTo>
                    <a:pt x="87" y="23"/>
                    <a:pt x="99" y="16"/>
                    <a:pt x="110" y="15"/>
                  </a:cubicBezTo>
                  <a:cubicBezTo>
                    <a:pt x="131" y="13"/>
                    <a:pt x="164" y="18"/>
                    <a:pt x="179" y="31"/>
                  </a:cubicBezTo>
                  <a:cubicBezTo>
                    <a:pt x="159" y="33"/>
                    <a:pt x="138" y="35"/>
                    <a:pt x="117" y="33"/>
                  </a:cubicBezTo>
                  <a:cubicBezTo>
                    <a:pt x="106" y="32"/>
                    <a:pt x="97" y="28"/>
                    <a:pt x="86" y="28"/>
                  </a:cubicBezTo>
                  <a:cubicBezTo>
                    <a:pt x="78" y="28"/>
                    <a:pt x="73" y="30"/>
                    <a:pt x="64" y="28"/>
                  </a:cubicBezTo>
                  <a:cubicBezTo>
                    <a:pt x="57" y="27"/>
                    <a:pt x="52" y="22"/>
                    <a:pt x="44" y="22"/>
                  </a:cubicBezTo>
                  <a:cubicBezTo>
                    <a:pt x="37" y="22"/>
                    <a:pt x="33" y="26"/>
                    <a:pt x="26" y="27"/>
                  </a:cubicBezTo>
                  <a:cubicBezTo>
                    <a:pt x="16" y="27"/>
                    <a:pt x="9" y="19"/>
                    <a:pt x="0" y="23"/>
                  </a:cubicBezTo>
                  <a:cubicBezTo>
                    <a:pt x="12" y="27"/>
                    <a:pt x="35" y="8"/>
                    <a:pt x="44" y="10"/>
                  </a:cubicBezTo>
                </a:path>
              </a:pathLst>
            </a:custGeom>
            <a:solidFill>
              <a:srgbClr val="A05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5" name="Freeform 31">
              <a:extLst>
                <a:ext uri="{FF2B5EF4-FFF2-40B4-BE49-F238E27FC236}">
                  <a16:creationId xmlns:a16="http://schemas.microsoft.com/office/drawing/2014/main" id="{6562BC7D-2FBB-47F8-AEBE-F2745E00C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710"/>
              <a:ext cx="1236" cy="1417"/>
            </a:xfrm>
            <a:custGeom>
              <a:avLst/>
              <a:gdLst>
                <a:gd name="T0" fmla="*/ 741 w 946"/>
                <a:gd name="T1" fmla="*/ 1526 h 1017"/>
                <a:gd name="T2" fmla="*/ 179 w 946"/>
                <a:gd name="T3" fmla="*/ 1505 h 1017"/>
                <a:gd name="T4" fmla="*/ 155 w 946"/>
                <a:gd name="T5" fmla="*/ 1442 h 1017"/>
                <a:gd name="T6" fmla="*/ 430 w 946"/>
                <a:gd name="T7" fmla="*/ 1595 h 1017"/>
                <a:gd name="T8" fmla="*/ 340 w 946"/>
                <a:gd name="T9" fmla="*/ 1371 h 1017"/>
                <a:gd name="T10" fmla="*/ 490 w 946"/>
                <a:gd name="T11" fmla="*/ 1466 h 1017"/>
                <a:gd name="T12" fmla="*/ 879 w 946"/>
                <a:gd name="T13" fmla="*/ 1278 h 1017"/>
                <a:gd name="T14" fmla="*/ 640 w 946"/>
                <a:gd name="T15" fmla="*/ 1170 h 1017"/>
                <a:gd name="T16" fmla="*/ 380 w 946"/>
                <a:gd name="T17" fmla="*/ 1243 h 1017"/>
                <a:gd name="T18" fmla="*/ 490 w 946"/>
                <a:gd name="T19" fmla="*/ 1126 h 1017"/>
                <a:gd name="T20" fmla="*/ 44 w 946"/>
                <a:gd name="T21" fmla="*/ 949 h 1017"/>
                <a:gd name="T22" fmla="*/ 619 w 946"/>
                <a:gd name="T23" fmla="*/ 1101 h 1017"/>
                <a:gd name="T24" fmla="*/ 836 w 946"/>
                <a:gd name="T25" fmla="*/ 929 h 1017"/>
                <a:gd name="T26" fmla="*/ 567 w 946"/>
                <a:gd name="T27" fmla="*/ 681 h 1017"/>
                <a:gd name="T28" fmla="*/ 474 w 946"/>
                <a:gd name="T29" fmla="*/ 686 h 1017"/>
                <a:gd name="T30" fmla="*/ 334 w 946"/>
                <a:gd name="T31" fmla="*/ 627 h 1017"/>
                <a:gd name="T32" fmla="*/ 713 w 946"/>
                <a:gd name="T33" fmla="*/ 660 h 1017"/>
                <a:gd name="T34" fmla="*/ 790 w 946"/>
                <a:gd name="T35" fmla="*/ 341 h 1017"/>
                <a:gd name="T36" fmla="*/ 801 w 946"/>
                <a:gd name="T37" fmla="*/ 322 h 1017"/>
                <a:gd name="T38" fmla="*/ 900 w 946"/>
                <a:gd name="T39" fmla="*/ 798 h 1017"/>
                <a:gd name="T40" fmla="*/ 1067 w 946"/>
                <a:gd name="T41" fmla="*/ 1141 h 1017"/>
                <a:gd name="T42" fmla="*/ 1130 w 946"/>
                <a:gd name="T43" fmla="*/ 666 h 1017"/>
                <a:gd name="T44" fmla="*/ 1032 w 946"/>
                <a:gd name="T45" fmla="*/ 330 h 1017"/>
                <a:gd name="T46" fmla="*/ 1137 w 946"/>
                <a:gd name="T47" fmla="*/ 0 h 1017"/>
                <a:gd name="T48" fmla="*/ 1137 w 946"/>
                <a:gd name="T49" fmla="*/ 474 h 1017"/>
                <a:gd name="T50" fmla="*/ 1343 w 946"/>
                <a:gd name="T51" fmla="*/ 444 h 1017"/>
                <a:gd name="T52" fmla="*/ 1461 w 946"/>
                <a:gd name="T53" fmla="*/ 571 h 1017"/>
                <a:gd name="T54" fmla="*/ 1163 w 946"/>
                <a:gd name="T55" fmla="*/ 690 h 1017"/>
                <a:gd name="T56" fmla="*/ 1257 w 946"/>
                <a:gd name="T57" fmla="*/ 928 h 1017"/>
                <a:gd name="T58" fmla="*/ 1766 w 946"/>
                <a:gd name="T59" fmla="*/ 552 h 1017"/>
                <a:gd name="T60" fmla="*/ 1864 w 946"/>
                <a:gd name="T61" fmla="*/ 626 h 1017"/>
                <a:gd name="T62" fmla="*/ 1927 w 946"/>
                <a:gd name="T63" fmla="*/ 736 h 1017"/>
                <a:gd name="T64" fmla="*/ 1550 w 946"/>
                <a:gd name="T65" fmla="*/ 695 h 1017"/>
                <a:gd name="T66" fmla="*/ 1764 w 946"/>
                <a:gd name="T67" fmla="*/ 1017 h 1017"/>
                <a:gd name="T68" fmla="*/ 1542 w 946"/>
                <a:gd name="T69" fmla="*/ 957 h 1017"/>
                <a:gd name="T70" fmla="*/ 1700 w 946"/>
                <a:gd name="T71" fmla="*/ 1205 h 1017"/>
                <a:gd name="T72" fmla="*/ 1360 w 946"/>
                <a:gd name="T73" fmla="*/ 865 h 1017"/>
                <a:gd name="T74" fmla="*/ 1331 w 946"/>
                <a:gd name="T75" fmla="*/ 1122 h 1017"/>
                <a:gd name="T76" fmla="*/ 1195 w 946"/>
                <a:gd name="T77" fmla="*/ 1120 h 1017"/>
                <a:gd name="T78" fmla="*/ 1368 w 946"/>
                <a:gd name="T79" fmla="*/ 1265 h 1017"/>
                <a:gd name="T80" fmla="*/ 1955 w 946"/>
                <a:gd name="T81" fmla="*/ 1336 h 1017"/>
                <a:gd name="T82" fmla="*/ 1798 w 946"/>
                <a:gd name="T83" fmla="*/ 1534 h 1017"/>
                <a:gd name="T84" fmla="*/ 1811 w 946"/>
                <a:gd name="T85" fmla="*/ 1549 h 1017"/>
                <a:gd name="T86" fmla="*/ 1372 w 946"/>
                <a:gd name="T87" fmla="*/ 1339 h 1017"/>
                <a:gd name="T88" fmla="*/ 1543 w 946"/>
                <a:gd name="T89" fmla="*/ 1534 h 1017"/>
                <a:gd name="T90" fmla="*/ 1678 w 946"/>
                <a:gd name="T91" fmla="*/ 1623 h 1017"/>
                <a:gd name="T92" fmla="*/ 1959 w 946"/>
                <a:gd name="T93" fmla="*/ 1772 h 1017"/>
                <a:gd name="T94" fmla="*/ 1552 w 946"/>
                <a:gd name="T95" fmla="*/ 1604 h 1017"/>
                <a:gd name="T96" fmla="*/ 1544 w 946"/>
                <a:gd name="T97" fmla="*/ 1772 h 1017"/>
                <a:gd name="T98" fmla="*/ 1550 w 946"/>
                <a:gd name="T99" fmla="*/ 1861 h 1017"/>
                <a:gd name="T100" fmla="*/ 1265 w 946"/>
                <a:gd name="T101" fmla="*/ 1361 h 1017"/>
                <a:gd name="T102" fmla="*/ 1169 w 946"/>
                <a:gd name="T103" fmla="*/ 1973 h 1017"/>
                <a:gd name="T104" fmla="*/ 1314 w 946"/>
                <a:gd name="T105" fmla="*/ 2660 h 1017"/>
                <a:gd name="T106" fmla="*/ 985 w 946"/>
                <a:gd name="T107" fmla="*/ 2621 h 1017"/>
                <a:gd name="T108" fmla="*/ 553 w 946"/>
                <a:gd name="T109" fmla="*/ 2721 h 1017"/>
                <a:gd name="T110" fmla="*/ 915 w 946"/>
                <a:gd name="T111" fmla="*/ 2200 h 1017"/>
                <a:gd name="T112" fmla="*/ 839 w 946"/>
                <a:gd name="T113" fmla="*/ 1683 h 1017"/>
                <a:gd name="T114" fmla="*/ 656 w 946"/>
                <a:gd name="T115" fmla="*/ 1672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2" y="608"/>
                  </a:moveTo>
                  <a:cubicBezTo>
                    <a:pt x="422" y="572"/>
                    <a:pt x="422" y="539"/>
                    <a:pt x="422" y="533"/>
                  </a:cubicBezTo>
                  <a:cubicBezTo>
                    <a:pt x="423" y="520"/>
                    <a:pt x="414" y="510"/>
                    <a:pt x="395" y="517"/>
                  </a:cubicBezTo>
                  <a:cubicBezTo>
                    <a:pt x="376" y="525"/>
                    <a:pt x="349" y="544"/>
                    <a:pt x="332" y="564"/>
                  </a:cubicBezTo>
                  <a:cubicBezTo>
                    <a:pt x="315" y="583"/>
                    <a:pt x="295" y="591"/>
                    <a:pt x="272" y="593"/>
                  </a:cubicBezTo>
                  <a:cubicBezTo>
                    <a:pt x="249" y="594"/>
                    <a:pt x="220" y="623"/>
                    <a:pt x="189" y="613"/>
                  </a:cubicBezTo>
                  <a:cubicBezTo>
                    <a:pt x="157" y="604"/>
                    <a:pt x="143" y="607"/>
                    <a:pt x="128" y="594"/>
                  </a:cubicBezTo>
                  <a:cubicBezTo>
                    <a:pt x="112" y="582"/>
                    <a:pt x="91" y="560"/>
                    <a:pt x="80" y="556"/>
                  </a:cubicBezTo>
                  <a:cubicBezTo>
                    <a:pt x="69" y="551"/>
                    <a:pt x="60" y="520"/>
                    <a:pt x="48" y="518"/>
                  </a:cubicBezTo>
                  <a:cubicBezTo>
                    <a:pt x="35" y="516"/>
                    <a:pt x="7" y="503"/>
                    <a:pt x="0" y="500"/>
                  </a:cubicBezTo>
                  <a:cubicBezTo>
                    <a:pt x="0" y="500"/>
                    <a:pt x="28" y="511"/>
                    <a:pt x="45" y="514"/>
                  </a:cubicBezTo>
                  <a:cubicBezTo>
                    <a:pt x="62" y="518"/>
                    <a:pt x="61" y="520"/>
                    <a:pt x="70" y="533"/>
                  </a:cubicBezTo>
                  <a:cubicBezTo>
                    <a:pt x="78" y="546"/>
                    <a:pt x="96" y="552"/>
                    <a:pt x="108" y="563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0" y="582"/>
                    <a:pt x="156" y="584"/>
                    <a:pt x="163" y="588"/>
                  </a:cubicBezTo>
                  <a:cubicBezTo>
                    <a:pt x="170" y="592"/>
                    <a:pt x="172" y="585"/>
                    <a:pt x="193" y="590"/>
                  </a:cubicBezTo>
                  <a:cubicBezTo>
                    <a:pt x="213" y="595"/>
                    <a:pt x="233" y="597"/>
                    <a:pt x="228" y="583"/>
                  </a:cubicBezTo>
                  <a:cubicBezTo>
                    <a:pt x="224" y="568"/>
                    <a:pt x="209" y="560"/>
                    <a:pt x="206" y="549"/>
                  </a:cubicBezTo>
                  <a:cubicBezTo>
                    <a:pt x="203" y="538"/>
                    <a:pt x="194" y="525"/>
                    <a:pt x="186" y="519"/>
                  </a:cubicBezTo>
                  <a:cubicBezTo>
                    <a:pt x="179" y="512"/>
                    <a:pt x="162" y="513"/>
                    <a:pt x="152" y="507"/>
                  </a:cubicBezTo>
                  <a:cubicBezTo>
                    <a:pt x="142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4" y="501"/>
                  </a:cubicBezTo>
                  <a:cubicBezTo>
                    <a:pt x="162" y="505"/>
                    <a:pt x="184" y="500"/>
                    <a:pt x="196" y="516"/>
                  </a:cubicBezTo>
                  <a:cubicBezTo>
                    <a:pt x="208" y="532"/>
                    <a:pt x="212" y="530"/>
                    <a:pt x="220" y="542"/>
                  </a:cubicBezTo>
                  <a:cubicBezTo>
                    <a:pt x="227" y="554"/>
                    <a:pt x="231" y="580"/>
                    <a:pt x="249" y="580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4" y="568"/>
                    <a:pt x="321" y="557"/>
                    <a:pt x="329" y="547"/>
                  </a:cubicBezTo>
                  <a:cubicBezTo>
                    <a:pt x="337" y="538"/>
                    <a:pt x="393" y="479"/>
                    <a:pt x="394" y="472"/>
                  </a:cubicBezTo>
                  <a:cubicBezTo>
                    <a:pt x="394" y="472"/>
                    <a:pt x="384" y="468"/>
                    <a:pt x="379" y="464"/>
                  </a:cubicBezTo>
                  <a:cubicBezTo>
                    <a:pt x="374" y="459"/>
                    <a:pt x="371" y="459"/>
                    <a:pt x="363" y="465"/>
                  </a:cubicBezTo>
                  <a:cubicBezTo>
                    <a:pt x="356" y="471"/>
                    <a:pt x="331" y="468"/>
                    <a:pt x="322" y="460"/>
                  </a:cubicBezTo>
                  <a:cubicBezTo>
                    <a:pt x="314" y="452"/>
                    <a:pt x="292" y="437"/>
                    <a:pt x="287" y="433"/>
                  </a:cubicBezTo>
                  <a:cubicBezTo>
                    <a:pt x="282" y="428"/>
                    <a:pt x="265" y="410"/>
                    <a:pt x="259" y="415"/>
                  </a:cubicBezTo>
                  <a:cubicBezTo>
                    <a:pt x="252" y="420"/>
                    <a:pt x="235" y="415"/>
                    <a:pt x="229" y="422"/>
                  </a:cubicBezTo>
                  <a:cubicBezTo>
                    <a:pt x="223" y="430"/>
                    <a:pt x="204" y="438"/>
                    <a:pt x="201" y="448"/>
                  </a:cubicBezTo>
                  <a:cubicBezTo>
                    <a:pt x="197" y="458"/>
                    <a:pt x="186" y="458"/>
                    <a:pt x="171" y="459"/>
                  </a:cubicBezTo>
                  <a:cubicBezTo>
                    <a:pt x="156" y="460"/>
                    <a:pt x="107" y="454"/>
                    <a:pt x="107" y="454"/>
                  </a:cubicBezTo>
                  <a:cubicBezTo>
                    <a:pt x="107" y="454"/>
                    <a:pt x="164" y="457"/>
                    <a:pt x="172" y="454"/>
                  </a:cubicBezTo>
                  <a:cubicBezTo>
                    <a:pt x="181" y="450"/>
                    <a:pt x="189" y="439"/>
                    <a:pt x="197" y="434"/>
                  </a:cubicBezTo>
                  <a:cubicBezTo>
                    <a:pt x="205" y="430"/>
                    <a:pt x="212" y="414"/>
                    <a:pt x="220" y="416"/>
                  </a:cubicBezTo>
                  <a:cubicBezTo>
                    <a:pt x="229" y="417"/>
                    <a:pt x="234" y="411"/>
                    <a:pt x="226" y="408"/>
                  </a:cubicBezTo>
                  <a:cubicBezTo>
                    <a:pt x="218" y="405"/>
                    <a:pt x="179" y="400"/>
                    <a:pt x="163" y="401"/>
                  </a:cubicBezTo>
                  <a:cubicBezTo>
                    <a:pt x="147" y="401"/>
                    <a:pt x="99" y="408"/>
                    <a:pt x="84" y="393"/>
                  </a:cubicBezTo>
                  <a:cubicBezTo>
                    <a:pt x="70" y="378"/>
                    <a:pt x="35" y="351"/>
                    <a:pt x="20" y="351"/>
                  </a:cubicBezTo>
                  <a:cubicBezTo>
                    <a:pt x="20" y="351"/>
                    <a:pt x="56" y="361"/>
                    <a:pt x="67" y="369"/>
                  </a:cubicBezTo>
                  <a:cubicBezTo>
                    <a:pt x="77" y="377"/>
                    <a:pt x="92" y="392"/>
                    <a:pt x="108" y="388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1"/>
                    <a:pt x="278" y="407"/>
                  </a:cubicBezTo>
                  <a:cubicBezTo>
                    <a:pt x="294" y="422"/>
                    <a:pt x="332" y="454"/>
                    <a:pt x="347" y="447"/>
                  </a:cubicBezTo>
                  <a:cubicBezTo>
                    <a:pt x="362" y="440"/>
                    <a:pt x="391" y="419"/>
                    <a:pt x="407" y="423"/>
                  </a:cubicBezTo>
                  <a:cubicBezTo>
                    <a:pt x="407" y="423"/>
                    <a:pt x="408" y="402"/>
                    <a:pt x="395" y="383"/>
                  </a:cubicBezTo>
                  <a:cubicBezTo>
                    <a:pt x="382" y="364"/>
                    <a:pt x="375" y="352"/>
                    <a:pt x="375" y="344"/>
                  </a:cubicBezTo>
                  <a:cubicBezTo>
                    <a:pt x="376" y="336"/>
                    <a:pt x="378" y="301"/>
                    <a:pt x="369" y="297"/>
                  </a:cubicBezTo>
                  <a:cubicBezTo>
                    <a:pt x="360" y="292"/>
                    <a:pt x="355" y="288"/>
                    <a:pt x="343" y="276"/>
                  </a:cubicBezTo>
                  <a:cubicBezTo>
                    <a:pt x="331" y="263"/>
                    <a:pt x="302" y="253"/>
                    <a:pt x="289" y="251"/>
                  </a:cubicBezTo>
                  <a:cubicBezTo>
                    <a:pt x="276" y="249"/>
                    <a:pt x="263" y="245"/>
                    <a:pt x="254" y="252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2"/>
                    <a:pt x="193" y="292"/>
                    <a:pt x="168" y="293"/>
                  </a:cubicBezTo>
                  <a:cubicBezTo>
                    <a:pt x="168" y="293"/>
                    <a:pt x="191" y="285"/>
                    <a:pt x="194" y="276"/>
                  </a:cubicBezTo>
                  <a:cubicBezTo>
                    <a:pt x="197" y="266"/>
                    <a:pt x="213" y="253"/>
                    <a:pt x="213" y="253"/>
                  </a:cubicBezTo>
                  <a:cubicBezTo>
                    <a:pt x="213" y="253"/>
                    <a:pt x="213" y="251"/>
                    <a:pt x="202" y="248"/>
                  </a:cubicBezTo>
                  <a:cubicBezTo>
                    <a:pt x="192" y="245"/>
                    <a:pt x="173" y="231"/>
                    <a:pt x="163" y="237"/>
                  </a:cubicBezTo>
                  <a:cubicBezTo>
                    <a:pt x="154" y="244"/>
                    <a:pt x="128" y="235"/>
                    <a:pt x="118" y="243"/>
                  </a:cubicBezTo>
                  <a:cubicBezTo>
                    <a:pt x="118" y="243"/>
                    <a:pt x="140" y="231"/>
                    <a:pt x="150" y="232"/>
                  </a:cubicBezTo>
                  <a:cubicBezTo>
                    <a:pt x="159" y="232"/>
                    <a:pt x="170" y="220"/>
                    <a:pt x="186" y="228"/>
                  </a:cubicBezTo>
                  <a:cubicBezTo>
                    <a:pt x="202" y="236"/>
                    <a:pt x="222" y="245"/>
                    <a:pt x="235" y="246"/>
                  </a:cubicBezTo>
                  <a:cubicBezTo>
                    <a:pt x="249" y="247"/>
                    <a:pt x="268" y="238"/>
                    <a:pt x="279" y="239"/>
                  </a:cubicBezTo>
                  <a:cubicBezTo>
                    <a:pt x="290" y="240"/>
                    <a:pt x="302" y="231"/>
                    <a:pt x="320" y="244"/>
                  </a:cubicBezTo>
                  <a:cubicBezTo>
                    <a:pt x="339" y="257"/>
                    <a:pt x="391" y="291"/>
                    <a:pt x="392" y="272"/>
                  </a:cubicBezTo>
                  <a:cubicBezTo>
                    <a:pt x="392" y="253"/>
                    <a:pt x="393" y="202"/>
                    <a:pt x="391" y="183"/>
                  </a:cubicBezTo>
                  <a:cubicBezTo>
                    <a:pt x="388" y="165"/>
                    <a:pt x="399" y="151"/>
                    <a:pt x="385" y="142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0"/>
                    <a:pt x="333" y="110"/>
                  </a:cubicBezTo>
                  <a:cubicBezTo>
                    <a:pt x="326" y="100"/>
                    <a:pt x="320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3" y="109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7"/>
                    <a:pt x="402" y="162"/>
                    <a:pt x="406" y="173"/>
                  </a:cubicBezTo>
                  <a:cubicBezTo>
                    <a:pt x="411" y="184"/>
                    <a:pt x="417" y="231"/>
                    <a:pt x="411" y="250"/>
                  </a:cubicBezTo>
                  <a:cubicBezTo>
                    <a:pt x="405" y="269"/>
                    <a:pt x="402" y="277"/>
                    <a:pt x="403" y="295"/>
                  </a:cubicBezTo>
                  <a:cubicBezTo>
                    <a:pt x="404" y="313"/>
                    <a:pt x="399" y="338"/>
                    <a:pt x="408" y="348"/>
                  </a:cubicBezTo>
                  <a:cubicBezTo>
                    <a:pt x="417" y="357"/>
                    <a:pt x="424" y="362"/>
                    <a:pt x="429" y="381"/>
                  </a:cubicBezTo>
                  <a:cubicBezTo>
                    <a:pt x="435" y="401"/>
                    <a:pt x="458" y="412"/>
                    <a:pt x="460" y="420"/>
                  </a:cubicBezTo>
                  <a:cubicBezTo>
                    <a:pt x="462" y="428"/>
                    <a:pt x="478" y="422"/>
                    <a:pt x="478" y="422"/>
                  </a:cubicBezTo>
                  <a:cubicBezTo>
                    <a:pt x="478" y="422"/>
                    <a:pt x="489" y="399"/>
                    <a:pt x="500" y="395"/>
                  </a:cubicBezTo>
                  <a:cubicBezTo>
                    <a:pt x="511" y="392"/>
                    <a:pt x="499" y="364"/>
                    <a:pt x="487" y="349"/>
                  </a:cubicBezTo>
                  <a:cubicBezTo>
                    <a:pt x="476" y="334"/>
                    <a:pt x="473" y="326"/>
                    <a:pt x="480" y="313"/>
                  </a:cubicBezTo>
                  <a:cubicBezTo>
                    <a:pt x="487" y="299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1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2"/>
                    <a:pt x="433" y="78"/>
                  </a:cubicBezTo>
                  <a:cubicBezTo>
                    <a:pt x="433" y="78"/>
                    <a:pt x="455" y="99"/>
                    <a:pt x="463" y="122"/>
                  </a:cubicBezTo>
                  <a:cubicBezTo>
                    <a:pt x="471" y="145"/>
                    <a:pt x="478" y="161"/>
                    <a:pt x="483" y="153"/>
                  </a:cubicBezTo>
                  <a:cubicBezTo>
                    <a:pt x="487" y="146"/>
                    <a:pt x="486" y="142"/>
                    <a:pt x="490" y="129"/>
                  </a:cubicBezTo>
                  <a:cubicBezTo>
                    <a:pt x="493" y="117"/>
                    <a:pt x="515" y="80"/>
                    <a:pt x="513" y="64"/>
                  </a:cubicBezTo>
                  <a:cubicBezTo>
                    <a:pt x="511" y="47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69"/>
                    <a:pt x="518" y="85"/>
                  </a:cubicBezTo>
                  <a:cubicBezTo>
                    <a:pt x="511" y="100"/>
                    <a:pt x="498" y="123"/>
                    <a:pt x="499" y="139"/>
                  </a:cubicBezTo>
                  <a:cubicBezTo>
                    <a:pt x="499" y="156"/>
                    <a:pt x="505" y="159"/>
                    <a:pt x="510" y="175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0"/>
                    <a:pt x="549" y="180"/>
                  </a:cubicBezTo>
                  <a:cubicBezTo>
                    <a:pt x="579" y="169"/>
                    <a:pt x="671" y="117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2"/>
                    <a:pt x="588" y="183"/>
                  </a:cubicBezTo>
                  <a:cubicBezTo>
                    <a:pt x="590" y="184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0"/>
                    <a:pt x="655" y="211"/>
                  </a:cubicBezTo>
                  <a:cubicBezTo>
                    <a:pt x="637" y="211"/>
                    <a:pt x="623" y="224"/>
                    <a:pt x="606" y="215"/>
                  </a:cubicBezTo>
                  <a:cubicBezTo>
                    <a:pt x="589" y="205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09"/>
                  </a:cubicBezTo>
                  <a:cubicBezTo>
                    <a:pt x="535" y="226"/>
                    <a:pt x="528" y="242"/>
                    <a:pt x="521" y="255"/>
                  </a:cubicBezTo>
                  <a:cubicBezTo>
                    <a:pt x="514" y="268"/>
                    <a:pt x="487" y="311"/>
                    <a:pt x="492" y="326"/>
                  </a:cubicBezTo>
                  <a:cubicBezTo>
                    <a:pt x="497" y="341"/>
                    <a:pt x="501" y="344"/>
                    <a:pt x="508" y="361"/>
                  </a:cubicBezTo>
                  <a:cubicBezTo>
                    <a:pt x="515" y="377"/>
                    <a:pt x="514" y="388"/>
                    <a:pt x="530" y="380"/>
                  </a:cubicBezTo>
                  <a:cubicBezTo>
                    <a:pt x="545" y="371"/>
                    <a:pt x="552" y="359"/>
                    <a:pt x="563" y="343"/>
                  </a:cubicBezTo>
                  <a:cubicBezTo>
                    <a:pt x="575" y="326"/>
                    <a:pt x="585" y="310"/>
                    <a:pt x="607" y="300"/>
                  </a:cubicBezTo>
                  <a:cubicBezTo>
                    <a:pt x="629" y="290"/>
                    <a:pt x="663" y="246"/>
                    <a:pt x="679" y="245"/>
                  </a:cubicBezTo>
                  <a:cubicBezTo>
                    <a:pt x="696" y="243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4"/>
                  </a:cubicBezTo>
                  <a:cubicBezTo>
                    <a:pt x="807" y="205"/>
                    <a:pt x="821" y="204"/>
                    <a:pt x="844" y="212"/>
                  </a:cubicBezTo>
                  <a:cubicBezTo>
                    <a:pt x="866" y="219"/>
                    <a:pt x="935" y="196"/>
                    <a:pt x="946" y="211"/>
                  </a:cubicBezTo>
                  <a:cubicBezTo>
                    <a:pt x="946" y="211"/>
                    <a:pt x="922" y="205"/>
                    <a:pt x="904" y="218"/>
                  </a:cubicBezTo>
                  <a:cubicBezTo>
                    <a:pt x="885" y="230"/>
                    <a:pt x="861" y="230"/>
                    <a:pt x="836" y="231"/>
                  </a:cubicBezTo>
                  <a:cubicBezTo>
                    <a:pt x="811" y="231"/>
                    <a:pt x="808" y="229"/>
                    <a:pt x="822" y="240"/>
                  </a:cubicBezTo>
                  <a:cubicBezTo>
                    <a:pt x="835" y="252"/>
                    <a:pt x="842" y="255"/>
                    <a:pt x="850" y="261"/>
                  </a:cubicBezTo>
                  <a:cubicBezTo>
                    <a:pt x="857" y="267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2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2"/>
                    <a:pt x="789" y="221"/>
                  </a:cubicBezTo>
                  <a:cubicBezTo>
                    <a:pt x="773" y="220"/>
                    <a:pt x="743" y="208"/>
                    <a:pt x="731" y="221"/>
                  </a:cubicBezTo>
                  <a:cubicBezTo>
                    <a:pt x="719" y="235"/>
                    <a:pt x="713" y="245"/>
                    <a:pt x="695" y="257"/>
                  </a:cubicBezTo>
                  <a:cubicBezTo>
                    <a:pt x="677" y="269"/>
                    <a:pt x="640" y="296"/>
                    <a:pt x="655" y="307"/>
                  </a:cubicBezTo>
                  <a:cubicBezTo>
                    <a:pt x="670" y="318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6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3"/>
                    <a:pt x="865" y="371"/>
                  </a:cubicBezTo>
                  <a:cubicBezTo>
                    <a:pt x="865" y="371"/>
                    <a:pt x="853" y="368"/>
                    <a:pt x="837" y="373"/>
                  </a:cubicBezTo>
                  <a:cubicBezTo>
                    <a:pt x="822" y="378"/>
                    <a:pt x="773" y="387"/>
                    <a:pt x="754" y="382"/>
                  </a:cubicBezTo>
                  <a:cubicBezTo>
                    <a:pt x="736" y="377"/>
                    <a:pt x="685" y="336"/>
                    <a:pt x="691" y="354"/>
                  </a:cubicBezTo>
                  <a:cubicBezTo>
                    <a:pt x="697" y="371"/>
                    <a:pt x="698" y="391"/>
                    <a:pt x="713" y="399"/>
                  </a:cubicBezTo>
                  <a:cubicBezTo>
                    <a:pt x="729" y="407"/>
                    <a:pt x="759" y="425"/>
                    <a:pt x="765" y="437"/>
                  </a:cubicBezTo>
                  <a:cubicBezTo>
                    <a:pt x="771" y="450"/>
                    <a:pt x="773" y="464"/>
                    <a:pt x="782" y="470"/>
                  </a:cubicBezTo>
                  <a:cubicBezTo>
                    <a:pt x="782" y="470"/>
                    <a:pt x="764" y="456"/>
                    <a:pt x="762" y="446"/>
                  </a:cubicBezTo>
                  <a:cubicBezTo>
                    <a:pt x="759" y="435"/>
                    <a:pt x="724" y="435"/>
                    <a:pt x="706" y="413"/>
                  </a:cubicBezTo>
                  <a:cubicBezTo>
                    <a:pt x="688" y="392"/>
                    <a:pt x="686" y="375"/>
                    <a:pt x="681" y="362"/>
                  </a:cubicBezTo>
                  <a:cubicBezTo>
                    <a:pt x="677" y="349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6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6"/>
                    <a:pt x="563" y="401"/>
                  </a:cubicBezTo>
                  <a:cubicBezTo>
                    <a:pt x="574" y="406"/>
                    <a:pt x="582" y="416"/>
                    <a:pt x="597" y="415"/>
                  </a:cubicBezTo>
                  <a:cubicBezTo>
                    <a:pt x="612" y="414"/>
                    <a:pt x="647" y="385"/>
                    <a:pt x="681" y="408"/>
                  </a:cubicBezTo>
                  <a:cubicBezTo>
                    <a:pt x="681" y="408"/>
                    <a:pt x="662" y="394"/>
                    <a:pt x="639" y="408"/>
                  </a:cubicBezTo>
                  <a:cubicBezTo>
                    <a:pt x="617" y="423"/>
                    <a:pt x="593" y="423"/>
                    <a:pt x="579" y="419"/>
                  </a:cubicBezTo>
                  <a:cubicBezTo>
                    <a:pt x="565" y="414"/>
                    <a:pt x="544" y="398"/>
                    <a:pt x="536" y="414"/>
                  </a:cubicBezTo>
                  <a:cubicBezTo>
                    <a:pt x="528" y="429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3"/>
                  </a:cubicBezTo>
                  <a:cubicBezTo>
                    <a:pt x="553" y="464"/>
                    <a:pt x="568" y="461"/>
                    <a:pt x="576" y="464"/>
                  </a:cubicBezTo>
                  <a:cubicBezTo>
                    <a:pt x="585" y="468"/>
                    <a:pt x="598" y="459"/>
                    <a:pt x="613" y="468"/>
                  </a:cubicBezTo>
                  <a:cubicBezTo>
                    <a:pt x="629" y="478"/>
                    <a:pt x="646" y="487"/>
                    <a:pt x="662" y="489"/>
                  </a:cubicBezTo>
                  <a:cubicBezTo>
                    <a:pt x="678" y="491"/>
                    <a:pt x="701" y="498"/>
                    <a:pt x="711" y="504"/>
                  </a:cubicBezTo>
                  <a:cubicBezTo>
                    <a:pt x="721" y="509"/>
                    <a:pt x="791" y="513"/>
                    <a:pt x="811" y="509"/>
                  </a:cubicBezTo>
                  <a:cubicBezTo>
                    <a:pt x="832" y="505"/>
                    <a:pt x="852" y="483"/>
                    <a:pt x="876" y="494"/>
                  </a:cubicBezTo>
                  <a:cubicBezTo>
                    <a:pt x="876" y="494"/>
                    <a:pt x="848" y="493"/>
                    <a:pt x="836" y="507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0"/>
                    <a:pt x="775" y="535"/>
                  </a:cubicBezTo>
                  <a:cubicBezTo>
                    <a:pt x="780" y="540"/>
                    <a:pt x="795" y="566"/>
                    <a:pt x="806" y="567"/>
                  </a:cubicBezTo>
                  <a:cubicBezTo>
                    <a:pt x="817" y="567"/>
                    <a:pt x="823" y="572"/>
                    <a:pt x="838" y="568"/>
                  </a:cubicBezTo>
                  <a:cubicBezTo>
                    <a:pt x="853" y="563"/>
                    <a:pt x="867" y="563"/>
                    <a:pt x="881" y="573"/>
                  </a:cubicBezTo>
                  <a:cubicBezTo>
                    <a:pt x="881" y="573"/>
                    <a:pt x="865" y="562"/>
                    <a:pt x="849" y="570"/>
                  </a:cubicBezTo>
                  <a:cubicBezTo>
                    <a:pt x="833" y="577"/>
                    <a:pt x="821" y="571"/>
                    <a:pt x="812" y="573"/>
                  </a:cubicBezTo>
                  <a:cubicBezTo>
                    <a:pt x="802" y="575"/>
                    <a:pt x="790" y="564"/>
                    <a:pt x="780" y="556"/>
                  </a:cubicBezTo>
                  <a:cubicBezTo>
                    <a:pt x="770" y="548"/>
                    <a:pt x="768" y="526"/>
                    <a:pt x="745" y="524"/>
                  </a:cubicBezTo>
                  <a:cubicBezTo>
                    <a:pt x="722" y="521"/>
                    <a:pt x="705" y="518"/>
                    <a:pt x="688" y="515"/>
                  </a:cubicBezTo>
                  <a:cubicBezTo>
                    <a:pt x="670" y="512"/>
                    <a:pt x="624" y="500"/>
                    <a:pt x="615" y="495"/>
                  </a:cubicBezTo>
                  <a:cubicBezTo>
                    <a:pt x="606" y="490"/>
                    <a:pt x="591" y="491"/>
                    <a:pt x="596" y="498"/>
                  </a:cubicBezTo>
                  <a:cubicBezTo>
                    <a:pt x="602" y="505"/>
                    <a:pt x="612" y="523"/>
                    <a:pt x="617" y="534"/>
                  </a:cubicBezTo>
                  <a:cubicBezTo>
                    <a:pt x="623" y="544"/>
                    <a:pt x="629" y="557"/>
                    <a:pt x="646" y="559"/>
                  </a:cubicBezTo>
                  <a:cubicBezTo>
                    <a:pt x="663" y="560"/>
                    <a:pt x="682" y="556"/>
                    <a:pt x="692" y="567"/>
                  </a:cubicBezTo>
                  <a:cubicBezTo>
                    <a:pt x="702" y="579"/>
                    <a:pt x="709" y="572"/>
                    <a:pt x="717" y="586"/>
                  </a:cubicBezTo>
                  <a:cubicBezTo>
                    <a:pt x="725" y="600"/>
                    <a:pt x="724" y="602"/>
                    <a:pt x="734" y="599"/>
                  </a:cubicBezTo>
                  <a:cubicBezTo>
                    <a:pt x="745" y="595"/>
                    <a:pt x="786" y="580"/>
                    <a:pt x="806" y="591"/>
                  </a:cubicBezTo>
                  <a:cubicBezTo>
                    <a:pt x="806" y="591"/>
                    <a:pt x="765" y="590"/>
                    <a:pt x="752" y="600"/>
                  </a:cubicBezTo>
                  <a:cubicBezTo>
                    <a:pt x="738" y="610"/>
                    <a:pt x="723" y="616"/>
                    <a:pt x="734" y="619"/>
                  </a:cubicBezTo>
                  <a:cubicBezTo>
                    <a:pt x="746" y="622"/>
                    <a:pt x="761" y="619"/>
                    <a:pt x="772" y="626"/>
                  </a:cubicBezTo>
                  <a:cubicBezTo>
                    <a:pt x="783" y="632"/>
                    <a:pt x="787" y="633"/>
                    <a:pt x="800" y="643"/>
                  </a:cubicBezTo>
                  <a:cubicBezTo>
                    <a:pt x="814" y="653"/>
                    <a:pt x="865" y="634"/>
                    <a:pt x="878" y="655"/>
                  </a:cubicBezTo>
                  <a:cubicBezTo>
                    <a:pt x="878" y="655"/>
                    <a:pt x="862" y="641"/>
                    <a:pt x="831" y="648"/>
                  </a:cubicBezTo>
                  <a:cubicBezTo>
                    <a:pt x="800" y="656"/>
                    <a:pt x="795" y="664"/>
                    <a:pt x="784" y="652"/>
                  </a:cubicBezTo>
                  <a:cubicBezTo>
                    <a:pt x="773" y="640"/>
                    <a:pt x="744" y="642"/>
                    <a:pt x="725" y="631"/>
                  </a:cubicBezTo>
                  <a:cubicBezTo>
                    <a:pt x="707" y="619"/>
                    <a:pt x="709" y="603"/>
                    <a:pt x="696" y="593"/>
                  </a:cubicBezTo>
                  <a:cubicBezTo>
                    <a:pt x="683" y="582"/>
                    <a:pt x="651" y="578"/>
                    <a:pt x="644" y="574"/>
                  </a:cubicBezTo>
                  <a:cubicBezTo>
                    <a:pt x="637" y="570"/>
                    <a:pt x="630" y="571"/>
                    <a:pt x="630" y="580"/>
                  </a:cubicBezTo>
                  <a:cubicBezTo>
                    <a:pt x="631" y="589"/>
                    <a:pt x="637" y="595"/>
                    <a:pt x="656" y="608"/>
                  </a:cubicBezTo>
                  <a:cubicBezTo>
                    <a:pt x="675" y="620"/>
                    <a:pt x="687" y="637"/>
                    <a:pt x="693" y="655"/>
                  </a:cubicBezTo>
                  <a:cubicBezTo>
                    <a:pt x="698" y="673"/>
                    <a:pt x="705" y="691"/>
                    <a:pt x="724" y="690"/>
                  </a:cubicBezTo>
                  <a:cubicBezTo>
                    <a:pt x="742" y="688"/>
                    <a:pt x="752" y="681"/>
                    <a:pt x="764" y="698"/>
                  </a:cubicBezTo>
                  <a:cubicBezTo>
                    <a:pt x="764" y="698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8"/>
                  </a:cubicBezTo>
                  <a:cubicBezTo>
                    <a:pt x="683" y="670"/>
                    <a:pt x="687" y="630"/>
                    <a:pt x="664" y="623"/>
                  </a:cubicBezTo>
                  <a:cubicBezTo>
                    <a:pt x="641" y="615"/>
                    <a:pt x="622" y="601"/>
                    <a:pt x="619" y="583"/>
                  </a:cubicBezTo>
                  <a:cubicBezTo>
                    <a:pt x="615" y="564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6"/>
                  </a:cubicBezTo>
                  <a:cubicBezTo>
                    <a:pt x="521" y="517"/>
                    <a:pt x="508" y="517"/>
                    <a:pt x="515" y="542"/>
                  </a:cubicBezTo>
                  <a:cubicBezTo>
                    <a:pt x="522" y="567"/>
                    <a:pt x="523" y="604"/>
                    <a:pt x="515" y="632"/>
                  </a:cubicBezTo>
                  <a:cubicBezTo>
                    <a:pt x="507" y="660"/>
                    <a:pt x="511" y="707"/>
                    <a:pt x="524" y="729"/>
                  </a:cubicBezTo>
                  <a:cubicBezTo>
                    <a:pt x="537" y="751"/>
                    <a:pt x="538" y="784"/>
                    <a:pt x="539" y="813"/>
                  </a:cubicBezTo>
                  <a:cubicBezTo>
                    <a:pt x="540" y="842"/>
                    <a:pt x="539" y="881"/>
                    <a:pt x="552" y="895"/>
                  </a:cubicBezTo>
                  <a:cubicBezTo>
                    <a:pt x="565" y="909"/>
                    <a:pt x="568" y="975"/>
                    <a:pt x="624" y="979"/>
                  </a:cubicBezTo>
                  <a:cubicBezTo>
                    <a:pt x="624" y="979"/>
                    <a:pt x="596" y="988"/>
                    <a:pt x="589" y="983"/>
                  </a:cubicBezTo>
                  <a:cubicBezTo>
                    <a:pt x="582" y="978"/>
                    <a:pt x="567" y="975"/>
                    <a:pt x="561" y="983"/>
                  </a:cubicBezTo>
                  <a:cubicBezTo>
                    <a:pt x="555" y="991"/>
                    <a:pt x="550" y="1000"/>
                    <a:pt x="540" y="991"/>
                  </a:cubicBezTo>
                  <a:cubicBezTo>
                    <a:pt x="530" y="982"/>
                    <a:pt x="488" y="951"/>
                    <a:pt x="477" y="972"/>
                  </a:cubicBezTo>
                  <a:cubicBezTo>
                    <a:pt x="477" y="972"/>
                    <a:pt x="459" y="953"/>
                    <a:pt x="442" y="969"/>
                  </a:cubicBezTo>
                  <a:cubicBezTo>
                    <a:pt x="425" y="985"/>
                    <a:pt x="409" y="999"/>
                    <a:pt x="377" y="996"/>
                  </a:cubicBezTo>
                  <a:cubicBezTo>
                    <a:pt x="345" y="994"/>
                    <a:pt x="340" y="994"/>
                    <a:pt x="334" y="1000"/>
                  </a:cubicBezTo>
                  <a:cubicBezTo>
                    <a:pt x="329" y="1007"/>
                    <a:pt x="319" y="1017"/>
                    <a:pt x="301" y="1014"/>
                  </a:cubicBezTo>
                  <a:cubicBezTo>
                    <a:pt x="282" y="1010"/>
                    <a:pt x="260" y="1006"/>
                    <a:pt x="248" y="1006"/>
                  </a:cubicBezTo>
                  <a:cubicBezTo>
                    <a:pt x="248" y="1006"/>
                    <a:pt x="309" y="1011"/>
                    <a:pt x="313" y="998"/>
                  </a:cubicBezTo>
                  <a:cubicBezTo>
                    <a:pt x="317" y="985"/>
                    <a:pt x="327" y="967"/>
                    <a:pt x="345" y="966"/>
                  </a:cubicBezTo>
                  <a:cubicBezTo>
                    <a:pt x="362" y="964"/>
                    <a:pt x="377" y="943"/>
                    <a:pt x="386" y="907"/>
                  </a:cubicBezTo>
                  <a:cubicBezTo>
                    <a:pt x="395" y="871"/>
                    <a:pt x="414" y="838"/>
                    <a:pt x="410" y="813"/>
                  </a:cubicBezTo>
                  <a:cubicBezTo>
                    <a:pt x="403" y="772"/>
                    <a:pt x="425" y="724"/>
                    <a:pt x="424" y="696"/>
                  </a:cubicBezTo>
                  <a:cubicBezTo>
                    <a:pt x="424" y="685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8"/>
                    <a:pt x="376" y="622"/>
                  </a:cubicBezTo>
                  <a:cubicBezTo>
                    <a:pt x="367" y="615"/>
                    <a:pt x="352" y="603"/>
                    <a:pt x="339" y="608"/>
                  </a:cubicBezTo>
                  <a:cubicBezTo>
                    <a:pt x="326" y="612"/>
                    <a:pt x="309" y="626"/>
                    <a:pt x="298" y="623"/>
                  </a:cubicBezTo>
                  <a:cubicBezTo>
                    <a:pt x="287" y="620"/>
                    <a:pt x="272" y="617"/>
                    <a:pt x="263" y="623"/>
                  </a:cubicBezTo>
                  <a:cubicBezTo>
                    <a:pt x="263" y="623"/>
                    <a:pt x="279" y="614"/>
                    <a:pt x="294" y="618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90" y="615"/>
                  </a:cubicBezTo>
                  <a:cubicBezTo>
                    <a:pt x="402" y="616"/>
                    <a:pt x="414" y="603"/>
                    <a:pt x="422" y="608"/>
                  </a:cubicBezTo>
                  <a:close/>
                </a:path>
              </a:pathLst>
            </a:custGeom>
            <a:solidFill>
              <a:srgbClr val="47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6" name="Freeform 32">
              <a:extLst>
                <a:ext uri="{FF2B5EF4-FFF2-40B4-BE49-F238E27FC236}">
                  <a16:creationId xmlns:a16="http://schemas.microsoft.com/office/drawing/2014/main" id="{D7461DE4-92BD-46E1-BADA-FCBA70FF0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710"/>
              <a:ext cx="1236" cy="1417"/>
            </a:xfrm>
            <a:custGeom>
              <a:avLst/>
              <a:gdLst>
                <a:gd name="T0" fmla="*/ 741 w 946"/>
                <a:gd name="T1" fmla="*/ 1526 h 1017"/>
                <a:gd name="T2" fmla="*/ 179 w 946"/>
                <a:gd name="T3" fmla="*/ 1505 h 1017"/>
                <a:gd name="T4" fmla="*/ 155 w 946"/>
                <a:gd name="T5" fmla="*/ 1442 h 1017"/>
                <a:gd name="T6" fmla="*/ 430 w 946"/>
                <a:gd name="T7" fmla="*/ 1595 h 1017"/>
                <a:gd name="T8" fmla="*/ 340 w 946"/>
                <a:gd name="T9" fmla="*/ 1371 h 1017"/>
                <a:gd name="T10" fmla="*/ 490 w 946"/>
                <a:gd name="T11" fmla="*/ 1466 h 1017"/>
                <a:gd name="T12" fmla="*/ 879 w 946"/>
                <a:gd name="T13" fmla="*/ 1278 h 1017"/>
                <a:gd name="T14" fmla="*/ 640 w 946"/>
                <a:gd name="T15" fmla="*/ 1170 h 1017"/>
                <a:gd name="T16" fmla="*/ 380 w 946"/>
                <a:gd name="T17" fmla="*/ 1243 h 1017"/>
                <a:gd name="T18" fmla="*/ 490 w 946"/>
                <a:gd name="T19" fmla="*/ 1126 h 1017"/>
                <a:gd name="T20" fmla="*/ 46 w 946"/>
                <a:gd name="T21" fmla="*/ 949 h 1017"/>
                <a:gd name="T22" fmla="*/ 619 w 946"/>
                <a:gd name="T23" fmla="*/ 1101 h 1017"/>
                <a:gd name="T24" fmla="*/ 836 w 946"/>
                <a:gd name="T25" fmla="*/ 929 h 1017"/>
                <a:gd name="T26" fmla="*/ 567 w 946"/>
                <a:gd name="T27" fmla="*/ 681 h 1017"/>
                <a:gd name="T28" fmla="*/ 474 w 946"/>
                <a:gd name="T29" fmla="*/ 686 h 1017"/>
                <a:gd name="T30" fmla="*/ 334 w 946"/>
                <a:gd name="T31" fmla="*/ 627 h 1017"/>
                <a:gd name="T32" fmla="*/ 713 w 946"/>
                <a:gd name="T33" fmla="*/ 660 h 1017"/>
                <a:gd name="T34" fmla="*/ 790 w 946"/>
                <a:gd name="T35" fmla="*/ 341 h 1017"/>
                <a:gd name="T36" fmla="*/ 801 w 946"/>
                <a:gd name="T37" fmla="*/ 322 h 1017"/>
                <a:gd name="T38" fmla="*/ 900 w 946"/>
                <a:gd name="T39" fmla="*/ 798 h 1017"/>
                <a:gd name="T40" fmla="*/ 1067 w 946"/>
                <a:gd name="T41" fmla="*/ 1141 h 1017"/>
                <a:gd name="T42" fmla="*/ 1130 w 946"/>
                <a:gd name="T43" fmla="*/ 666 h 1017"/>
                <a:gd name="T44" fmla="*/ 1032 w 946"/>
                <a:gd name="T45" fmla="*/ 330 h 1017"/>
                <a:gd name="T46" fmla="*/ 1137 w 946"/>
                <a:gd name="T47" fmla="*/ 0 h 1017"/>
                <a:gd name="T48" fmla="*/ 1137 w 946"/>
                <a:gd name="T49" fmla="*/ 474 h 1017"/>
                <a:gd name="T50" fmla="*/ 1343 w 946"/>
                <a:gd name="T51" fmla="*/ 444 h 1017"/>
                <a:gd name="T52" fmla="*/ 1461 w 946"/>
                <a:gd name="T53" fmla="*/ 571 h 1017"/>
                <a:gd name="T54" fmla="*/ 1163 w 946"/>
                <a:gd name="T55" fmla="*/ 690 h 1017"/>
                <a:gd name="T56" fmla="*/ 1257 w 946"/>
                <a:gd name="T57" fmla="*/ 928 h 1017"/>
                <a:gd name="T58" fmla="*/ 1766 w 946"/>
                <a:gd name="T59" fmla="*/ 552 h 1017"/>
                <a:gd name="T60" fmla="*/ 1864 w 946"/>
                <a:gd name="T61" fmla="*/ 626 h 1017"/>
                <a:gd name="T62" fmla="*/ 1927 w 946"/>
                <a:gd name="T63" fmla="*/ 736 h 1017"/>
                <a:gd name="T64" fmla="*/ 1550 w 946"/>
                <a:gd name="T65" fmla="*/ 695 h 1017"/>
                <a:gd name="T66" fmla="*/ 1764 w 946"/>
                <a:gd name="T67" fmla="*/ 1017 h 1017"/>
                <a:gd name="T68" fmla="*/ 1542 w 946"/>
                <a:gd name="T69" fmla="*/ 957 h 1017"/>
                <a:gd name="T70" fmla="*/ 1700 w 946"/>
                <a:gd name="T71" fmla="*/ 1205 h 1017"/>
                <a:gd name="T72" fmla="*/ 1360 w 946"/>
                <a:gd name="T73" fmla="*/ 865 h 1017"/>
                <a:gd name="T74" fmla="*/ 1331 w 946"/>
                <a:gd name="T75" fmla="*/ 1122 h 1017"/>
                <a:gd name="T76" fmla="*/ 1195 w 946"/>
                <a:gd name="T77" fmla="*/ 1120 h 1017"/>
                <a:gd name="T78" fmla="*/ 1368 w 946"/>
                <a:gd name="T79" fmla="*/ 1265 h 1017"/>
                <a:gd name="T80" fmla="*/ 1955 w 946"/>
                <a:gd name="T81" fmla="*/ 1336 h 1017"/>
                <a:gd name="T82" fmla="*/ 1798 w 946"/>
                <a:gd name="T83" fmla="*/ 1534 h 1017"/>
                <a:gd name="T84" fmla="*/ 1811 w 946"/>
                <a:gd name="T85" fmla="*/ 1549 h 1017"/>
                <a:gd name="T86" fmla="*/ 1372 w 946"/>
                <a:gd name="T87" fmla="*/ 1339 h 1017"/>
                <a:gd name="T88" fmla="*/ 1543 w 946"/>
                <a:gd name="T89" fmla="*/ 1534 h 1017"/>
                <a:gd name="T90" fmla="*/ 1678 w 946"/>
                <a:gd name="T91" fmla="*/ 1623 h 1017"/>
                <a:gd name="T92" fmla="*/ 1959 w 946"/>
                <a:gd name="T93" fmla="*/ 1772 h 1017"/>
                <a:gd name="T94" fmla="*/ 1552 w 946"/>
                <a:gd name="T95" fmla="*/ 1604 h 1017"/>
                <a:gd name="T96" fmla="*/ 1544 w 946"/>
                <a:gd name="T97" fmla="*/ 1772 h 1017"/>
                <a:gd name="T98" fmla="*/ 1550 w 946"/>
                <a:gd name="T99" fmla="*/ 1861 h 1017"/>
                <a:gd name="T100" fmla="*/ 1265 w 946"/>
                <a:gd name="T101" fmla="*/ 1361 h 1017"/>
                <a:gd name="T102" fmla="*/ 1169 w 946"/>
                <a:gd name="T103" fmla="*/ 1973 h 1017"/>
                <a:gd name="T104" fmla="*/ 1314 w 946"/>
                <a:gd name="T105" fmla="*/ 2660 h 1017"/>
                <a:gd name="T106" fmla="*/ 985 w 946"/>
                <a:gd name="T107" fmla="*/ 2621 h 1017"/>
                <a:gd name="T108" fmla="*/ 553 w 946"/>
                <a:gd name="T109" fmla="*/ 2721 h 1017"/>
                <a:gd name="T110" fmla="*/ 915 w 946"/>
                <a:gd name="T111" fmla="*/ 2200 h 1017"/>
                <a:gd name="T112" fmla="*/ 839 w 946"/>
                <a:gd name="T113" fmla="*/ 1683 h 1017"/>
                <a:gd name="T114" fmla="*/ 656 w 946"/>
                <a:gd name="T115" fmla="*/ 1672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2" y="608"/>
                  </a:moveTo>
                  <a:cubicBezTo>
                    <a:pt x="422" y="572"/>
                    <a:pt x="422" y="539"/>
                    <a:pt x="422" y="533"/>
                  </a:cubicBezTo>
                  <a:cubicBezTo>
                    <a:pt x="423" y="520"/>
                    <a:pt x="414" y="510"/>
                    <a:pt x="395" y="517"/>
                  </a:cubicBezTo>
                  <a:cubicBezTo>
                    <a:pt x="376" y="525"/>
                    <a:pt x="349" y="544"/>
                    <a:pt x="332" y="564"/>
                  </a:cubicBezTo>
                  <a:cubicBezTo>
                    <a:pt x="315" y="583"/>
                    <a:pt x="295" y="591"/>
                    <a:pt x="272" y="593"/>
                  </a:cubicBezTo>
                  <a:cubicBezTo>
                    <a:pt x="249" y="594"/>
                    <a:pt x="220" y="623"/>
                    <a:pt x="189" y="613"/>
                  </a:cubicBezTo>
                  <a:cubicBezTo>
                    <a:pt x="157" y="604"/>
                    <a:pt x="143" y="607"/>
                    <a:pt x="128" y="594"/>
                  </a:cubicBezTo>
                  <a:cubicBezTo>
                    <a:pt x="112" y="582"/>
                    <a:pt x="91" y="560"/>
                    <a:pt x="80" y="556"/>
                  </a:cubicBezTo>
                  <a:cubicBezTo>
                    <a:pt x="69" y="551"/>
                    <a:pt x="60" y="520"/>
                    <a:pt x="48" y="518"/>
                  </a:cubicBezTo>
                  <a:cubicBezTo>
                    <a:pt x="35" y="516"/>
                    <a:pt x="7" y="503"/>
                    <a:pt x="0" y="500"/>
                  </a:cubicBezTo>
                  <a:cubicBezTo>
                    <a:pt x="0" y="500"/>
                    <a:pt x="28" y="511"/>
                    <a:pt x="45" y="514"/>
                  </a:cubicBezTo>
                  <a:cubicBezTo>
                    <a:pt x="62" y="518"/>
                    <a:pt x="61" y="520"/>
                    <a:pt x="70" y="533"/>
                  </a:cubicBezTo>
                  <a:cubicBezTo>
                    <a:pt x="78" y="546"/>
                    <a:pt x="96" y="552"/>
                    <a:pt x="108" y="563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0" y="582"/>
                    <a:pt x="156" y="584"/>
                    <a:pt x="163" y="588"/>
                  </a:cubicBezTo>
                  <a:cubicBezTo>
                    <a:pt x="170" y="592"/>
                    <a:pt x="172" y="585"/>
                    <a:pt x="193" y="590"/>
                  </a:cubicBezTo>
                  <a:cubicBezTo>
                    <a:pt x="213" y="595"/>
                    <a:pt x="233" y="597"/>
                    <a:pt x="228" y="583"/>
                  </a:cubicBezTo>
                  <a:cubicBezTo>
                    <a:pt x="224" y="568"/>
                    <a:pt x="209" y="560"/>
                    <a:pt x="206" y="549"/>
                  </a:cubicBezTo>
                  <a:cubicBezTo>
                    <a:pt x="203" y="538"/>
                    <a:pt x="194" y="525"/>
                    <a:pt x="186" y="519"/>
                  </a:cubicBezTo>
                  <a:cubicBezTo>
                    <a:pt x="179" y="512"/>
                    <a:pt x="162" y="513"/>
                    <a:pt x="152" y="507"/>
                  </a:cubicBezTo>
                  <a:cubicBezTo>
                    <a:pt x="142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4" y="501"/>
                  </a:cubicBezTo>
                  <a:cubicBezTo>
                    <a:pt x="162" y="505"/>
                    <a:pt x="184" y="500"/>
                    <a:pt x="196" y="516"/>
                  </a:cubicBezTo>
                  <a:cubicBezTo>
                    <a:pt x="208" y="532"/>
                    <a:pt x="212" y="530"/>
                    <a:pt x="220" y="542"/>
                  </a:cubicBezTo>
                  <a:cubicBezTo>
                    <a:pt x="227" y="554"/>
                    <a:pt x="231" y="580"/>
                    <a:pt x="249" y="580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4" y="568"/>
                    <a:pt x="321" y="557"/>
                    <a:pt x="329" y="547"/>
                  </a:cubicBezTo>
                  <a:cubicBezTo>
                    <a:pt x="337" y="538"/>
                    <a:pt x="393" y="479"/>
                    <a:pt x="394" y="472"/>
                  </a:cubicBezTo>
                  <a:cubicBezTo>
                    <a:pt x="394" y="472"/>
                    <a:pt x="384" y="468"/>
                    <a:pt x="379" y="464"/>
                  </a:cubicBezTo>
                  <a:cubicBezTo>
                    <a:pt x="374" y="459"/>
                    <a:pt x="371" y="459"/>
                    <a:pt x="363" y="465"/>
                  </a:cubicBezTo>
                  <a:cubicBezTo>
                    <a:pt x="356" y="471"/>
                    <a:pt x="331" y="468"/>
                    <a:pt x="322" y="460"/>
                  </a:cubicBezTo>
                  <a:cubicBezTo>
                    <a:pt x="314" y="452"/>
                    <a:pt x="292" y="437"/>
                    <a:pt x="287" y="433"/>
                  </a:cubicBezTo>
                  <a:cubicBezTo>
                    <a:pt x="282" y="428"/>
                    <a:pt x="265" y="410"/>
                    <a:pt x="259" y="415"/>
                  </a:cubicBezTo>
                  <a:cubicBezTo>
                    <a:pt x="252" y="420"/>
                    <a:pt x="235" y="415"/>
                    <a:pt x="229" y="422"/>
                  </a:cubicBezTo>
                  <a:cubicBezTo>
                    <a:pt x="223" y="430"/>
                    <a:pt x="204" y="438"/>
                    <a:pt x="201" y="448"/>
                  </a:cubicBezTo>
                  <a:cubicBezTo>
                    <a:pt x="197" y="458"/>
                    <a:pt x="186" y="458"/>
                    <a:pt x="171" y="459"/>
                  </a:cubicBezTo>
                  <a:cubicBezTo>
                    <a:pt x="156" y="460"/>
                    <a:pt x="107" y="454"/>
                    <a:pt x="107" y="454"/>
                  </a:cubicBezTo>
                  <a:cubicBezTo>
                    <a:pt x="107" y="454"/>
                    <a:pt x="164" y="457"/>
                    <a:pt x="172" y="454"/>
                  </a:cubicBezTo>
                  <a:cubicBezTo>
                    <a:pt x="181" y="450"/>
                    <a:pt x="189" y="439"/>
                    <a:pt x="197" y="434"/>
                  </a:cubicBezTo>
                  <a:cubicBezTo>
                    <a:pt x="205" y="430"/>
                    <a:pt x="212" y="414"/>
                    <a:pt x="220" y="416"/>
                  </a:cubicBezTo>
                  <a:cubicBezTo>
                    <a:pt x="229" y="417"/>
                    <a:pt x="234" y="411"/>
                    <a:pt x="226" y="408"/>
                  </a:cubicBezTo>
                  <a:cubicBezTo>
                    <a:pt x="218" y="405"/>
                    <a:pt x="179" y="400"/>
                    <a:pt x="163" y="401"/>
                  </a:cubicBezTo>
                  <a:cubicBezTo>
                    <a:pt x="147" y="401"/>
                    <a:pt x="99" y="408"/>
                    <a:pt x="84" y="393"/>
                  </a:cubicBezTo>
                  <a:cubicBezTo>
                    <a:pt x="70" y="378"/>
                    <a:pt x="35" y="351"/>
                    <a:pt x="21" y="351"/>
                  </a:cubicBezTo>
                  <a:cubicBezTo>
                    <a:pt x="21" y="351"/>
                    <a:pt x="56" y="361"/>
                    <a:pt x="67" y="369"/>
                  </a:cubicBezTo>
                  <a:cubicBezTo>
                    <a:pt x="77" y="377"/>
                    <a:pt x="92" y="392"/>
                    <a:pt x="108" y="388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1"/>
                    <a:pt x="278" y="407"/>
                  </a:cubicBezTo>
                  <a:cubicBezTo>
                    <a:pt x="294" y="422"/>
                    <a:pt x="332" y="454"/>
                    <a:pt x="347" y="447"/>
                  </a:cubicBezTo>
                  <a:cubicBezTo>
                    <a:pt x="362" y="440"/>
                    <a:pt x="391" y="419"/>
                    <a:pt x="407" y="423"/>
                  </a:cubicBezTo>
                  <a:cubicBezTo>
                    <a:pt x="407" y="423"/>
                    <a:pt x="408" y="402"/>
                    <a:pt x="395" y="383"/>
                  </a:cubicBezTo>
                  <a:cubicBezTo>
                    <a:pt x="382" y="364"/>
                    <a:pt x="375" y="352"/>
                    <a:pt x="375" y="344"/>
                  </a:cubicBezTo>
                  <a:cubicBezTo>
                    <a:pt x="376" y="336"/>
                    <a:pt x="378" y="301"/>
                    <a:pt x="369" y="297"/>
                  </a:cubicBezTo>
                  <a:cubicBezTo>
                    <a:pt x="360" y="292"/>
                    <a:pt x="355" y="288"/>
                    <a:pt x="343" y="276"/>
                  </a:cubicBezTo>
                  <a:cubicBezTo>
                    <a:pt x="331" y="263"/>
                    <a:pt x="302" y="253"/>
                    <a:pt x="289" y="251"/>
                  </a:cubicBezTo>
                  <a:cubicBezTo>
                    <a:pt x="276" y="249"/>
                    <a:pt x="263" y="245"/>
                    <a:pt x="254" y="252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2"/>
                    <a:pt x="193" y="292"/>
                    <a:pt x="168" y="293"/>
                  </a:cubicBezTo>
                  <a:cubicBezTo>
                    <a:pt x="168" y="293"/>
                    <a:pt x="191" y="285"/>
                    <a:pt x="194" y="276"/>
                  </a:cubicBezTo>
                  <a:cubicBezTo>
                    <a:pt x="197" y="266"/>
                    <a:pt x="213" y="253"/>
                    <a:pt x="213" y="253"/>
                  </a:cubicBezTo>
                  <a:cubicBezTo>
                    <a:pt x="213" y="253"/>
                    <a:pt x="213" y="251"/>
                    <a:pt x="202" y="248"/>
                  </a:cubicBezTo>
                  <a:cubicBezTo>
                    <a:pt x="192" y="245"/>
                    <a:pt x="173" y="231"/>
                    <a:pt x="163" y="237"/>
                  </a:cubicBezTo>
                  <a:cubicBezTo>
                    <a:pt x="154" y="244"/>
                    <a:pt x="128" y="235"/>
                    <a:pt x="118" y="243"/>
                  </a:cubicBezTo>
                  <a:cubicBezTo>
                    <a:pt x="118" y="243"/>
                    <a:pt x="140" y="231"/>
                    <a:pt x="150" y="232"/>
                  </a:cubicBezTo>
                  <a:cubicBezTo>
                    <a:pt x="159" y="232"/>
                    <a:pt x="170" y="220"/>
                    <a:pt x="186" y="228"/>
                  </a:cubicBezTo>
                  <a:cubicBezTo>
                    <a:pt x="202" y="236"/>
                    <a:pt x="222" y="245"/>
                    <a:pt x="235" y="246"/>
                  </a:cubicBezTo>
                  <a:cubicBezTo>
                    <a:pt x="249" y="247"/>
                    <a:pt x="268" y="238"/>
                    <a:pt x="279" y="239"/>
                  </a:cubicBezTo>
                  <a:cubicBezTo>
                    <a:pt x="290" y="240"/>
                    <a:pt x="302" y="231"/>
                    <a:pt x="320" y="244"/>
                  </a:cubicBezTo>
                  <a:cubicBezTo>
                    <a:pt x="339" y="257"/>
                    <a:pt x="391" y="291"/>
                    <a:pt x="392" y="272"/>
                  </a:cubicBezTo>
                  <a:cubicBezTo>
                    <a:pt x="392" y="253"/>
                    <a:pt x="393" y="202"/>
                    <a:pt x="391" y="183"/>
                  </a:cubicBezTo>
                  <a:cubicBezTo>
                    <a:pt x="388" y="165"/>
                    <a:pt x="399" y="151"/>
                    <a:pt x="385" y="142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0"/>
                    <a:pt x="333" y="110"/>
                  </a:cubicBezTo>
                  <a:cubicBezTo>
                    <a:pt x="326" y="100"/>
                    <a:pt x="320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3" y="109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7"/>
                    <a:pt x="402" y="162"/>
                    <a:pt x="406" y="173"/>
                  </a:cubicBezTo>
                  <a:cubicBezTo>
                    <a:pt x="411" y="184"/>
                    <a:pt x="417" y="231"/>
                    <a:pt x="411" y="250"/>
                  </a:cubicBezTo>
                  <a:cubicBezTo>
                    <a:pt x="405" y="269"/>
                    <a:pt x="402" y="277"/>
                    <a:pt x="403" y="295"/>
                  </a:cubicBezTo>
                  <a:cubicBezTo>
                    <a:pt x="404" y="313"/>
                    <a:pt x="399" y="338"/>
                    <a:pt x="408" y="348"/>
                  </a:cubicBezTo>
                  <a:cubicBezTo>
                    <a:pt x="417" y="357"/>
                    <a:pt x="424" y="362"/>
                    <a:pt x="429" y="381"/>
                  </a:cubicBezTo>
                  <a:cubicBezTo>
                    <a:pt x="435" y="401"/>
                    <a:pt x="458" y="412"/>
                    <a:pt x="460" y="420"/>
                  </a:cubicBezTo>
                  <a:cubicBezTo>
                    <a:pt x="462" y="428"/>
                    <a:pt x="478" y="422"/>
                    <a:pt x="478" y="422"/>
                  </a:cubicBezTo>
                  <a:cubicBezTo>
                    <a:pt x="478" y="422"/>
                    <a:pt x="489" y="399"/>
                    <a:pt x="500" y="395"/>
                  </a:cubicBezTo>
                  <a:cubicBezTo>
                    <a:pt x="511" y="392"/>
                    <a:pt x="499" y="364"/>
                    <a:pt x="487" y="349"/>
                  </a:cubicBezTo>
                  <a:cubicBezTo>
                    <a:pt x="476" y="334"/>
                    <a:pt x="473" y="326"/>
                    <a:pt x="480" y="313"/>
                  </a:cubicBezTo>
                  <a:cubicBezTo>
                    <a:pt x="487" y="299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1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2"/>
                    <a:pt x="433" y="78"/>
                  </a:cubicBezTo>
                  <a:cubicBezTo>
                    <a:pt x="433" y="78"/>
                    <a:pt x="455" y="99"/>
                    <a:pt x="463" y="122"/>
                  </a:cubicBezTo>
                  <a:cubicBezTo>
                    <a:pt x="471" y="145"/>
                    <a:pt x="478" y="161"/>
                    <a:pt x="483" y="153"/>
                  </a:cubicBezTo>
                  <a:cubicBezTo>
                    <a:pt x="487" y="146"/>
                    <a:pt x="486" y="142"/>
                    <a:pt x="490" y="129"/>
                  </a:cubicBezTo>
                  <a:cubicBezTo>
                    <a:pt x="493" y="117"/>
                    <a:pt x="515" y="80"/>
                    <a:pt x="513" y="64"/>
                  </a:cubicBezTo>
                  <a:cubicBezTo>
                    <a:pt x="511" y="47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69"/>
                    <a:pt x="518" y="85"/>
                  </a:cubicBezTo>
                  <a:cubicBezTo>
                    <a:pt x="511" y="100"/>
                    <a:pt x="498" y="123"/>
                    <a:pt x="499" y="139"/>
                  </a:cubicBezTo>
                  <a:cubicBezTo>
                    <a:pt x="499" y="156"/>
                    <a:pt x="505" y="159"/>
                    <a:pt x="510" y="175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0"/>
                    <a:pt x="549" y="180"/>
                  </a:cubicBezTo>
                  <a:cubicBezTo>
                    <a:pt x="579" y="169"/>
                    <a:pt x="671" y="117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2"/>
                    <a:pt x="588" y="183"/>
                  </a:cubicBezTo>
                  <a:cubicBezTo>
                    <a:pt x="590" y="184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0"/>
                    <a:pt x="655" y="211"/>
                  </a:cubicBezTo>
                  <a:cubicBezTo>
                    <a:pt x="637" y="211"/>
                    <a:pt x="623" y="224"/>
                    <a:pt x="606" y="215"/>
                  </a:cubicBezTo>
                  <a:cubicBezTo>
                    <a:pt x="589" y="205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09"/>
                  </a:cubicBezTo>
                  <a:cubicBezTo>
                    <a:pt x="535" y="226"/>
                    <a:pt x="528" y="242"/>
                    <a:pt x="521" y="255"/>
                  </a:cubicBezTo>
                  <a:cubicBezTo>
                    <a:pt x="514" y="268"/>
                    <a:pt x="487" y="311"/>
                    <a:pt x="492" y="326"/>
                  </a:cubicBezTo>
                  <a:cubicBezTo>
                    <a:pt x="497" y="341"/>
                    <a:pt x="501" y="344"/>
                    <a:pt x="508" y="361"/>
                  </a:cubicBezTo>
                  <a:cubicBezTo>
                    <a:pt x="515" y="377"/>
                    <a:pt x="514" y="388"/>
                    <a:pt x="530" y="380"/>
                  </a:cubicBezTo>
                  <a:cubicBezTo>
                    <a:pt x="545" y="371"/>
                    <a:pt x="552" y="359"/>
                    <a:pt x="563" y="343"/>
                  </a:cubicBezTo>
                  <a:cubicBezTo>
                    <a:pt x="575" y="326"/>
                    <a:pt x="585" y="310"/>
                    <a:pt x="607" y="300"/>
                  </a:cubicBezTo>
                  <a:cubicBezTo>
                    <a:pt x="629" y="290"/>
                    <a:pt x="663" y="246"/>
                    <a:pt x="679" y="245"/>
                  </a:cubicBezTo>
                  <a:cubicBezTo>
                    <a:pt x="696" y="243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4"/>
                  </a:cubicBezTo>
                  <a:cubicBezTo>
                    <a:pt x="807" y="205"/>
                    <a:pt x="821" y="204"/>
                    <a:pt x="844" y="212"/>
                  </a:cubicBezTo>
                  <a:cubicBezTo>
                    <a:pt x="866" y="219"/>
                    <a:pt x="935" y="196"/>
                    <a:pt x="946" y="211"/>
                  </a:cubicBezTo>
                  <a:cubicBezTo>
                    <a:pt x="946" y="211"/>
                    <a:pt x="922" y="205"/>
                    <a:pt x="904" y="218"/>
                  </a:cubicBezTo>
                  <a:cubicBezTo>
                    <a:pt x="885" y="230"/>
                    <a:pt x="861" y="230"/>
                    <a:pt x="836" y="231"/>
                  </a:cubicBezTo>
                  <a:cubicBezTo>
                    <a:pt x="811" y="231"/>
                    <a:pt x="808" y="229"/>
                    <a:pt x="822" y="240"/>
                  </a:cubicBezTo>
                  <a:cubicBezTo>
                    <a:pt x="835" y="252"/>
                    <a:pt x="842" y="255"/>
                    <a:pt x="850" y="261"/>
                  </a:cubicBezTo>
                  <a:cubicBezTo>
                    <a:pt x="857" y="267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2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2"/>
                    <a:pt x="789" y="221"/>
                  </a:cubicBezTo>
                  <a:cubicBezTo>
                    <a:pt x="773" y="220"/>
                    <a:pt x="743" y="208"/>
                    <a:pt x="731" y="221"/>
                  </a:cubicBezTo>
                  <a:cubicBezTo>
                    <a:pt x="719" y="235"/>
                    <a:pt x="713" y="245"/>
                    <a:pt x="695" y="257"/>
                  </a:cubicBezTo>
                  <a:cubicBezTo>
                    <a:pt x="677" y="269"/>
                    <a:pt x="640" y="296"/>
                    <a:pt x="655" y="307"/>
                  </a:cubicBezTo>
                  <a:cubicBezTo>
                    <a:pt x="670" y="318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6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3"/>
                    <a:pt x="865" y="371"/>
                  </a:cubicBezTo>
                  <a:cubicBezTo>
                    <a:pt x="865" y="371"/>
                    <a:pt x="853" y="368"/>
                    <a:pt x="837" y="373"/>
                  </a:cubicBezTo>
                  <a:cubicBezTo>
                    <a:pt x="822" y="378"/>
                    <a:pt x="773" y="387"/>
                    <a:pt x="754" y="382"/>
                  </a:cubicBezTo>
                  <a:cubicBezTo>
                    <a:pt x="736" y="377"/>
                    <a:pt x="685" y="336"/>
                    <a:pt x="691" y="354"/>
                  </a:cubicBezTo>
                  <a:cubicBezTo>
                    <a:pt x="697" y="371"/>
                    <a:pt x="698" y="391"/>
                    <a:pt x="713" y="399"/>
                  </a:cubicBezTo>
                  <a:cubicBezTo>
                    <a:pt x="729" y="407"/>
                    <a:pt x="759" y="425"/>
                    <a:pt x="765" y="437"/>
                  </a:cubicBezTo>
                  <a:cubicBezTo>
                    <a:pt x="771" y="450"/>
                    <a:pt x="773" y="464"/>
                    <a:pt x="782" y="470"/>
                  </a:cubicBezTo>
                  <a:cubicBezTo>
                    <a:pt x="782" y="470"/>
                    <a:pt x="764" y="456"/>
                    <a:pt x="762" y="446"/>
                  </a:cubicBezTo>
                  <a:cubicBezTo>
                    <a:pt x="759" y="435"/>
                    <a:pt x="724" y="435"/>
                    <a:pt x="706" y="413"/>
                  </a:cubicBezTo>
                  <a:cubicBezTo>
                    <a:pt x="688" y="392"/>
                    <a:pt x="686" y="375"/>
                    <a:pt x="681" y="362"/>
                  </a:cubicBezTo>
                  <a:cubicBezTo>
                    <a:pt x="677" y="349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6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6"/>
                    <a:pt x="563" y="401"/>
                  </a:cubicBezTo>
                  <a:cubicBezTo>
                    <a:pt x="574" y="406"/>
                    <a:pt x="582" y="416"/>
                    <a:pt x="597" y="415"/>
                  </a:cubicBezTo>
                  <a:cubicBezTo>
                    <a:pt x="612" y="414"/>
                    <a:pt x="647" y="385"/>
                    <a:pt x="681" y="408"/>
                  </a:cubicBezTo>
                  <a:cubicBezTo>
                    <a:pt x="681" y="408"/>
                    <a:pt x="662" y="394"/>
                    <a:pt x="639" y="408"/>
                  </a:cubicBezTo>
                  <a:cubicBezTo>
                    <a:pt x="617" y="423"/>
                    <a:pt x="593" y="423"/>
                    <a:pt x="579" y="419"/>
                  </a:cubicBezTo>
                  <a:cubicBezTo>
                    <a:pt x="565" y="414"/>
                    <a:pt x="544" y="398"/>
                    <a:pt x="536" y="414"/>
                  </a:cubicBezTo>
                  <a:cubicBezTo>
                    <a:pt x="528" y="429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3"/>
                  </a:cubicBezTo>
                  <a:cubicBezTo>
                    <a:pt x="553" y="464"/>
                    <a:pt x="568" y="461"/>
                    <a:pt x="576" y="464"/>
                  </a:cubicBezTo>
                  <a:cubicBezTo>
                    <a:pt x="585" y="468"/>
                    <a:pt x="598" y="459"/>
                    <a:pt x="613" y="468"/>
                  </a:cubicBezTo>
                  <a:cubicBezTo>
                    <a:pt x="629" y="478"/>
                    <a:pt x="646" y="487"/>
                    <a:pt x="662" y="489"/>
                  </a:cubicBezTo>
                  <a:cubicBezTo>
                    <a:pt x="678" y="491"/>
                    <a:pt x="701" y="498"/>
                    <a:pt x="711" y="504"/>
                  </a:cubicBezTo>
                  <a:cubicBezTo>
                    <a:pt x="721" y="509"/>
                    <a:pt x="791" y="513"/>
                    <a:pt x="811" y="509"/>
                  </a:cubicBezTo>
                  <a:cubicBezTo>
                    <a:pt x="832" y="505"/>
                    <a:pt x="852" y="483"/>
                    <a:pt x="876" y="494"/>
                  </a:cubicBezTo>
                  <a:cubicBezTo>
                    <a:pt x="876" y="494"/>
                    <a:pt x="848" y="493"/>
                    <a:pt x="836" y="507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0"/>
                    <a:pt x="775" y="535"/>
                  </a:cubicBezTo>
                  <a:cubicBezTo>
                    <a:pt x="780" y="540"/>
                    <a:pt x="795" y="566"/>
                    <a:pt x="806" y="567"/>
                  </a:cubicBezTo>
                  <a:cubicBezTo>
                    <a:pt x="817" y="567"/>
                    <a:pt x="823" y="572"/>
                    <a:pt x="838" y="568"/>
                  </a:cubicBezTo>
                  <a:cubicBezTo>
                    <a:pt x="853" y="563"/>
                    <a:pt x="867" y="563"/>
                    <a:pt x="881" y="573"/>
                  </a:cubicBezTo>
                  <a:cubicBezTo>
                    <a:pt x="881" y="573"/>
                    <a:pt x="865" y="562"/>
                    <a:pt x="849" y="570"/>
                  </a:cubicBezTo>
                  <a:cubicBezTo>
                    <a:pt x="833" y="577"/>
                    <a:pt x="821" y="571"/>
                    <a:pt x="812" y="573"/>
                  </a:cubicBezTo>
                  <a:cubicBezTo>
                    <a:pt x="802" y="575"/>
                    <a:pt x="790" y="564"/>
                    <a:pt x="780" y="556"/>
                  </a:cubicBezTo>
                  <a:cubicBezTo>
                    <a:pt x="770" y="548"/>
                    <a:pt x="768" y="526"/>
                    <a:pt x="745" y="524"/>
                  </a:cubicBezTo>
                  <a:cubicBezTo>
                    <a:pt x="722" y="521"/>
                    <a:pt x="705" y="518"/>
                    <a:pt x="688" y="515"/>
                  </a:cubicBezTo>
                  <a:cubicBezTo>
                    <a:pt x="670" y="512"/>
                    <a:pt x="624" y="500"/>
                    <a:pt x="615" y="495"/>
                  </a:cubicBezTo>
                  <a:cubicBezTo>
                    <a:pt x="606" y="490"/>
                    <a:pt x="591" y="491"/>
                    <a:pt x="596" y="498"/>
                  </a:cubicBezTo>
                  <a:cubicBezTo>
                    <a:pt x="602" y="505"/>
                    <a:pt x="612" y="523"/>
                    <a:pt x="617" y="534"/>
                  </a:cubicBezTo>
                  <a:cubicBezTo>
                    <a:pt x="623" y="544"/>
                    <a:pt x="629" y="557"/>
                    <a:pt x="646" y="559"/>
                  </a:cubicBezTo>
                  <a:cubicBezTo>
                    <a:pt x="663" y="560"/>
                    <a:pt x="682" y="556"/>
                    <a:pt x="692" y="567"/>
                  </a:cubicBezTo>
                  <a:cubicBezTo>
                    <a:pt x="702" y="579"/>
                    <a:pt x="709" y="572"/>
                    <a:pt x="717" y="586"/>
                  </a:cubicBezTo>
                  <a:cubicBezTo>
                    <a:pt x="725" y="600"/>
                    <a:pt x="724" y="602"/>
                    <a:pt x="734" y="599"/>
                  </a:cubicBezTo>
                  <a:cubicBezTo>
                    <a:pt x="745" y="595"/>
                    <a:pt x="786" y="580"/>
                    <a:pt x="806" y="591"/>
                  </a:cubicBezTo>
                  <a:cubicBezTo>
                    <a:pt x="806" y="591"/>
                    <a:pt x="765" y="590"/>
                    <a:pt x="752" y="600"/>
                  </a:cubicBezTo>
                  <a:cubicBezTo>
                    <a:pt x="738" y="610"/>
                    <a:pt x="723" y="616"/>
                    <a:pt x="734" y="619"/>
                  </a:cubicBezTo>
                  <a:cubicBezTo>
                    <a:pt x="746" y="622"/>
                    <a:pt x="761" y="619"/>
                    <a:pt x="772" y="626"/>
                  </a:cubicBezTo>
                  <a:cubicBezTo>
                    <a:pt x="783" y="632"/>
                    <a:pt x="787" y="633"/>
                    <a:pt x="800" y="643"/>
                  </a:cubicBezTo>
                  <a:cubicBezTo>
                    <a:pt x="814" y="653"/>
                    <a:pt x="865" y="634"/>
                    <a:pt x="878" y="655"/>
                  </a:cubicBezTo>
                  <a:cubicBezTo>
                    <a:pt x="878" y="655"/>
                    <a:pt x="862" y="641"/>
                    <a:pt x="831" y="648"/>
                  </a:cubicBezTo>
                  <a:cubicBezTo>
                    <a:pt x="800" y="656"/>
                    <a:pt x="795" y="664"/>
                    <a:pt x="784" y="652"/>
                  </a:cubicBezTo>
                  <a:cubicBezTo>
                    <a:pt x="773" y="640"/>
                    <a:pt x="744" y="642"/>
                    <a:pt x="725" y="631"/>
                  </a:cubicBezTo>
                  <a:cubicBezTo>
                    <a:pt x="707" y="619"/>
                    <a:pt x="709" y="603"/>
                    <a:pt x="696" y="593"/>
                  </a:cubicBezTo>
                  <a:cubicBezTo>
                    <a:pt x="683" y="582"/>
                    <a:pt x="651" y="578"/>
                    <a:pt x="644" y="574"/>
                  </a:cubicBezTo>
                  <a:cubicBezTo>
                    <a:pt x="637" y="570"/>
                    <a:pt x="630" y="571"/>
                    <a:pt x="630" y="580"/>
                  </a:cubicBezTo>
                  <a:cubicBezTo>
                    <a:pt x="631" y="589"/>
                    <a:pt x="637" y="595"/>
                    <a:pt x="656" y="608"/>
                  </a:cubicBezTo>
                  <a:cubicBezTo>
                    <a:pt x="675" y="620"/>
                    <a:pt x="687" y="637"/>
                    <a:pt x="693" y="655"/>
                  </a:cubicBezTo>
                  <a:cubicBezTo>
                    <a:pt x="698" y="673"/>
                    <a:pt x="705" y="691"/>
                    <a:pt x="724" y="690"/>
                  </a:cubicBezTo>
                  <a:cubicBezTo>
                    <a:pt x="742" y="688"/>
                    <a:pt x="752" y="681"/>
                    <a:pt x="764" y="698"/>
                  </a:cubicBezTo>
                  <a:cubicBezTo>
                    <a:pt x="764" y="698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8"/>
                  </a:cubicBezTo>
                  <a:cubicBezTo>
                    <a:pt x="683" y="670"/>
                    <a:pt x="687" y="630"/>
                    <a:pt x="664" y="623"/>
                  </a:cubicBezTo>
                  <a:cubicBezTo>
                    <a:pt x="641" y="615"/>
                    <a:pt x="622" y="601"/>
                    <a:pt x="619" y="583"/>
                  </a:cubicBezTo>
                  <a:cubicBezTo>
                    <a:pt x="615" y="564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6"/>
                  </a:cubicBezTo>
                  <a:cubicBezTo>
                    <a:pt x="521" y="517"/>
                    <a:pt x="508" y="517"/>
                    <a:pt x="515" y="542"/>
                  </a:cubicBezTo>
                  <a:cubicBezTo>
                    <a:pt x="522" y="567"/>
                    <a:pt x="523" y="604"/>
                    <a:pt x="515" y="632"/>
                  </a:cubicBezTo>
                  <a:cubicBezTo>
                    <a:pt x="507" y="660"/>
                    <a:pt x="511" y="707"/>
                    <a:pt x="524" y="729"/>
                  </a:cubicBezTo>
                  <a:cubicBezTo>
                    <a:pt x="537" y="751"/>
                    <a:pt x="538" y="784"/>
                    <a:pt x="539" y="813"/>
                  </a:cubicBezTo>
                  <a:cubicBezTo>
                    <a:pt x="540" y="842"/>
                    <a:pt x="539" y="881"/>
                    <a:pt x="552" y="895"/>
                  </a:cubicBezTo>
                  <a:cubicBezTo>
                    <a:pt x="565" y="909"/>
                    <a:pt x="568" y="975"/>
                    <a:pt x="624" y="979"/>
                  </a:cubicBezTo>
                  <a:cubicBezTo>
                    <a:pt x="624" y="979"/>
                    <a:pt x="596" y="988"/>
                    <a:pt x="589" y="983"/>
                  </a:cubicBezTo>
                  <a:cubicBezTo>
                    <a:pt x="582" y="978"/>
                    <a:pt x="567" y="975"/>
                    <a:pt x="561" y="983"/>
                  </a:cubicBezTo>
                  <a:cubicBezTo>
                    <a:pt x="555" y="991"/>
                    <a:pt x="550" y="1000"/>
                    <a:pt x="540" y="991"/>
                  </a:cubicBezTo>
                  <a:cubicBezTo>
                    <a:pt x="530" y="982"/>
                    <a:pt x="488" y="951"/>
                    <a:pt x="477" y="972"/>
                  </a:cubicBezTo>
                  <a:cubicBezTo>
                    <a:pt x="477" y="972"/>
                    <a:pt x="459" y="953"/>
                    <a:pt x="442" y="969"/>
                  </a:cubicBezTo>
                  <a:cubicBezTo>
                    <a:pt x="425" y="985"/>
                    <a:pt x="409" y="999"/>
                    <a:pt x="377" y="996"/>
                  </a:cubicBezTo>
                  <a:cubicBezTo>
                    <a:pt x="345" y="994"/>
                    <a:pt x="340" y="994"/>
                    <a:pt x="334" y="1000"/>
                  </a:cubicBezTo>
                  <a:cubicBezTo>
                    <a:pt x="329" y="1007"/>
                    <a:pt x="319" y="1017"/>
                    <a:pt x="301" y="1014"/>
                  </a:cubicBezTo>
                  <a:cubicBezTo>
                    <a:pt x="282" y="1010"/>
                    <a:pt x="260" y="1006"/>
                    <a:pt x="248" y="1006"/>
                  </a:cubicBezTo>
                  <a:cubicBezTo>
                    <a:pt x="248" y="1006"/>
                    <a:pt x="309" y="1011"/>
                    <a:pt x="313" y="998"/>
                  </a:cubicBezTo>
                  <a:cubicBezTo>
                    <a:pt x="317" y="985"/>
                    <a:pt x="327" y="967"/>
                    <a:pt x="345" y="966"/>
                  </a:cubicBezTo>
                  <a:cubicBezTo>
                    <a:pt x="362" y="964"/>
                    <a:pt x="377" y="943"/>
                    <a:pt x="386" y="907"/>
                  </a:cubicBezTo>
                  <a:cubicBezTo>
                    <a:pt x="395" y="871"/>
                    <a:pt x="414" y="838"/>
                    <a:pt x="410" y="813"/>
                  </a:cubicBezTo>
                  <a:cubicBezTo>
                    <a:pt x="403" y="772"/>
                    <a:pt x="425" y="724"/>
                    <a:pt x="424" y="696"/>
                  </a:cubicBezTo>
                  <a:cubicBezTo>
                    <a:pt x="424" y="685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8"/>
                    <a:pt x="376" y="622"/>
                  </a:cubicBezTo>
                  <a:cubicBezTo>
                    <a:pt x="367" y="615"/>
                    <a:pt x="352" y="603"/>
                    <a:pt x="339" y="608"/>
                  </a:cubicBezTo>
                  <a:cubicBezTo>
                    <a:pt x="326" y="612"/>
                    <a:pt x="309" y="626"/>
                    <a:pt x="298" y="623"/>
                  </a:cubicBezTo>
                  <a:cubicBezTo>
                    <a:pt x="287" y="620"/>
                    <a:pt x="272" y="617"/>
                    <a:pt x="263" y="623"/>
                  </a:cubicBezTo>
                  <a:cubicBezTo>
                    <a:pt x="263" y="623"/>
                    <a:pt x="279" y="614"/>
                    <a:pt x="294" y="618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90" y="615"/>
                  </a:cubicBezTo>
                  <a:cubicBezTo>
                    <a:pt x="402" y="616"/>
                    <a:pt x="414" y="603"/>
                    <a:pt x="422" y="608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7" name="Freeform 33">
              <a:extLst>
                <a:ext uri="{FF2B5EF4-FFF2-40B4-BE49-F238E27FC236}">
                  <a16:creationId xmlns:a16="http://schemas.microsoft.com/office/drawing/2014/main" id="{CBEE5E1A-66AB-42A5-A730-0CA593E3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719"/>
              <a:ext cx="82" cy="132"/>
            </a:xfrm>
            <a:custGeom>
              <a:avLst/>
              <a:gdLst>
                <a:gd name="T0" fmla="*/ 124 w 63"/>
                <a:gd name="T1" fmla="*/ 118 h 95"/>
                <a:gd name="T2" fmla="*/ 43 w 63"/>
                <a:gd name="T3" fmla="*/ 243 h 95"/>
                <a:gd name="T4" fmla="*/ 16 w 63"/>
                <a:gd name="T5" fmla="*/ 110 h 95"/>
                <a:gd name="T6" fmla="*/ 95 w 63"/>
                <a:gd name="T7" fmla="*/ 8 h 95"/>
                <a:gd name="T8" fmla="*/ 124 w 63"/>
                <a:gd name="T9" fmla="*/ 11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5">
                  <a:moveTo>
                    <a:pt x="56" y="44"/>
                  </a:moveTo>
                  <a:cubicBezTo>
                    <a:pt x="50" y="68"/>
                    <a:pt x="31" y="95"/>
                    <a:pt x="19" y="91"/>
                  </a:cubicBezTo>
                  <a:cubicBezTo>
                    <a:pt x="7" y="88"/>
                    <a:pt x="0" y="66"/>
                    <a:pt x="7" y="41"/>
                  </a:cubicBezTo>
                  <a:cubicBezTo>
                    <a:pt x="13" y="17"/>
                    <a:pt x="31" y="0"/>
                    <a:pt x="43" y="3"/>
                  </a:cubicBezTo>
                  <a:cubicBezTo>
                    <a:pt x="55" y="6"/>
                    <a:pt x="63" y="20"/>
                    <a:pt x="56" y="44"/>
                  </a:cubicBezTo>
                  <a:close/>
                </a:path>
              </a:pathLst>
            </a:custGeom>
            <a:solidFill>
              <a:srgbClr val="5E2E29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748" name="Freeform 34">
              <a:extLst>
                <a:ext uri="{FF2B5EF4-FFF2-40B4-BE49-F238E27FC236}">
                  <a16:creationId xmlns:a16="http://schemas.microsoft.com/office/drawing/2014/main" id="{92EC6689-4BF8-40BF-ABC8-629E95064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735"/>
              <a:ext cx="58" cy="95"/>
            </a:xfrm>
            <a:custGeom>
              <a:avLst/>
              <a:gdLst>
                <a:gd name="T0" fmla="*/ 92 w 44"/>
                <a:gd name="T1" fmla="*/ 88 h 68"/>
                <a:gd name="T2" fmla="*/ 29 w 44"/>
                <a:gd name="T3" fmla="*/ 177 h 68"/>
                <a:gd name="T4" fmla="*/ 9 w 44"/>
                <a:gd name="T5" fmla="*/ 82 h 68"/>
                <a:gd name="T6" fmla="*/ 70 w 44"/>
                <a:gd name="T7" fmla="*/ 6 h 68"/>
                <a:gd name="T8" fmla="*/ 92 w 44"/>
                <a:gd name="T9" fmla="*/ 8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68">
                  <a:moveTo>
                    <a:pt x="40" y="32"/>
                  </a:moveTo>
                  <a:cubicBezTo>
                    <a:pt x="35" y="49"/>
                    <a:pt x="22" y="68"/>
                    <a:pt x="13" y="65"/>
                  </a:cubicBezTo>
                  <a:cubicBezTo>
                    <a:pt x="5" y="63"/>
                    <a:pt x="0" y="47"/>
                    <a:pt x="4" y="30"/>
                  </a:cubicBezTo>
                  <a:cubicBezTo>
                    <a:pt x="9" y="12"/>
                    <a:pt x="21" y="0"/>
                    <a:pt x="30" y="2"/>
                  </a:cubicBezTo>
                  <a:cubicBezTo>
                    <a:pt x="39" y="5"/>
                    <a:pt x="44" y="14"/>
                    <a:pt x="40" y="3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49" name="Freeform 35">
              <a:extLst>
                <a:ext uri="{FF2B5EF4-FFF2-40B4-BE49-F238E27FC236}">
                  <a16:creationId xmlns:a16="http://schemas.microsoft.com/office/drawing/2014/main" id="{A6F1C4B1-8BFC-4EA6-A0AD-E6CF7C9A4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2297"/>
              <a:ext cx="52" cy="62"/>
            </a:xfrm>
            <a:custGeom>
              <a:avLst/>
              <a:gdLst>
                <a:gd name="T0" fmla="*/ 88 w 40"/>
                <a:gd name="T1" fmla="*/ 0 h 45"/>
                <a:gd name="T2" fmla="*/ 60 w 40"/>
                <a:gd name="T3" fmla="*/ 69 h 45"/>
                <a:gd name="T4" fmla="*/ 30 w 40"/>
                <a:gd name="T5" fmla="*/ 85 h 45"/>
                <a:gd name="T6" fmla="*/ 0 w 40"/>
                <a:gd name="T7" fmla="*/ 1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5">
                  <a:moveTo>
                    <a:pt x="40" y="0"/>
                  </a:moveTo>
                  <a:cubicBezTo>
                    <a:pt x="36" y="9"/>
                    <a:pt x="33" y="17"/>
                    <a:pt x="27" y="26"/>
                  </a:cubicBezTo>
                  <a:cubicBezTo>
                    <a:pt x="23" y="32"/>
                    <a:pt x="20" y="31"/>
                    <a:pt x="14" y="33"/>
                  </a:cubicBezTo>
                  <a:cubicBezTo>
                    <a:pt x="8" y="35"/>
                    <a:pt x="4" y="40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0" name="Freeform 36">
              <a:extLst>
                <a:ext uri="{FF2B5EF4-FFF2-40B4-BE49-F238E27FC236}">
                  <a16:creationId xmlns:a16="http://schemas.microsoft.com/office/drawing/2014/main" id="{A736A125-8751-4A55-8D9A-8D3F93C42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295"/>
              <a:ext cx="8" cy="50"/>
            </a:xfrm>
            <a:custGeom>
              <a:avLst/>
              <a:gdLst>
                <a:gd name="T0" fmla="*/ 0 w 6"/>
                <a:gd name="T1" fmla="*/ 0 h 36"/>
                <a:gd name="T2" fmla="*/ 5 w 6"/>
                <a:gd name="T3" fmla="*/ 54 h 36"/>
                <a:gd name="T4" fmla="*/ 15 w 6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cubicBezTo>
                    <a:pt x="0" y="6"/>
                    <a:pt x="3" y="13"/>
                    <a:pt x="2" y="20"/>
                  </a:cubicBezTo>
                  <a:cubicBezTo>
                    <a:pt x="1" y="27"/>
                    <a:pt x="3" y="30"/>
                    <a:pt x="6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1" name="Freeform 37">
              <a:extLst>
                <a:ext uri="{FF2B5EF4-FFF2-40B4-BE49-F238E27FC236}">
                  <a16:creationId xmlns:a16="http://schemas.microsoft.com/office/drawing/2014/main" id="{5D9B73E7-CD3A-4122-8063-7F49D0D5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362"/>
              <a:ext cx="27" cy="8"/>
            </a:xfrm>
            <a:custGeom>
              <a:avLst/>
              <a:gdLst>
                <a:gd name="T0" fmla="*/ 0 w 20"/>
                <a:gd name="T1" fmla="*/ 15 h 6"/>
                <a:gd name="T2" fmla="*/ 49 w 20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6"/>
                  </a:moveTo>
                  <a:cubicBezTo>
                    <a:pt x="7" y="0"/>
                    <a:pt x="13" y="4"/>
                    <a:pt x="2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2" name="Freeform 38">
              <a:extLst>
                <a:ext uri="{FF2B5EF4-FFF2-40B4-BE49-F238E27FC236}">
                  <a16:creationId xmlns:a16="http://schemas.microsoft.com/office/drawing/2014/main" id="{61206D51-197F-4565-AF87-179A59F2B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2026"/>
              <a:ext cx="102" cy="173"/>
            </a:xfrm>
            <a:custGeom>
              <a:avLst/>
              <a:gdLst>
                <a:gd name="T0" fmla="*/ 41 w 78"/>
                <a:gd name="T1" fmla="*/ 336 h 124"/>
                <a:gd name="T2" fmla="*/ 88 w 78"/>
                <a:gd name="T3" fmla="*/ 186 h 124"/>
                <a:gd name="T4" fmla="*/ 107 w 78"/>
                <a:gd name="T5" fmla="*/ 138 h 124"/>
                <a:gd name="T6" fmla="*/ 145 w 78"/>
                <a:gd name="T7" fmla="*/ 105 h 124"/>
                <a:gd name="T8" fmla="*/ 174 w 78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124">
                  <a:moveTo>
                    <a:pt x="18" y="124"/>
                  </a:moveTo>
                  <a:cubicBezTo>
                    <a:pt x="0" y="107"/>
                    <a:pt x="33" y="83"/>
                    <a:pt x="39" y="68"/>
                  </a:cubicBezTo>
                  <a:cubicBezTo>
                    <a:pt x="41" y="63"/>
                    <a:pt x="43" y="55"/>
                    <a:pt x="48" y="51"/>
                  </a:cubicBezTo>
                  <a:cubicBezTo>
                    <a:pt x="52" y="46"/>
                    <a:pt x="60" y="44"/>
                    <a:pt x="65" y="39"/>
                  </a:cubicBezTo>
                  <a:cubicBezTo>
                    <a:pt x="74" y="29"/>
                    <a:pt x="68" y="8"/>
                    <a:pt x="7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3" name="Freeform 39">
              <a:extLst>
                <a:ext uri="{FF2B5EF4-FFF2-40B4-BE49-F238E27FC236}">
                  <a16:creationId xmlns:a16="http://schemas.microsoft.com/office/drawing/2014/main" id="{75E29A29-53FD-4AEA-A508-6C152F1E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2018"/>
              <a:ext cx="20" cy="82"/>
            </a:xfrm>
            <a:custGeom>
              <a:avLst/>
              <a:gdLst>
                <a:gd name="T0" fmla="*/ 21 w 15"/>
                <a:gd name="T1" fmla="*/ 158 h 59"/>
                <a:gd name="T2" fmla="*/ 33 w 15"/>
                <a:gd name="T3" fmla="*/ 115 h 59"/>
                <a:gd name="T4" fmla="*/ 23 w 15"/>
                <a:gd name="T5" fmla="*/ 85 h 59"/>
                <a:gd name="T6" fmla="*/ 12 w 15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9">
                  <a:moveTo>
                    <a:pt x="9" y="59"/>
                  </a:moveTo>
                  <a:cubicBezTo>
                    <a:pt x="10" y="53"/>
                    <a:pt x="14" y="49"/>
                    <a:pt x="14" y="43"/>
                  </a:cubicBezTo>
                  <a:cubicBezTo>
                    <a:pt x="15" y="37"/>
                    <a:pt x="14" y="37"/>
                    <a:pt x="10" y="32"/>
                  </a:cubicBezTo>
                  <a:cubicBezTo>
                    <a:pt x="4" y="25"/>
                    <a:pt x="0" y="9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4" name="Freeform 40">
              <a:extLst>
                <a:ext uri="{FF2B5EF4-FFF2-40B4-BE49-F238E27FC236}">
                  <a16:creationId xmlns:a16="http://schemas.microsoft.com/office/drawing/2014/main" id="{E4F75E7B-6A6C-43FA-B266-730AB52B4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067"/>
              <a:ext cx="35" cy="16"/>
            </a:xfrm>
            <a:custGeom>
              <a:avLst/>
              <a:gdLst>
                <a:gd name="T0" fmla="*/ 0 w 27"/>
                <a:gd name="T1" fmla="*/ 28 h 12"/>
                <a:gd name="T2" fmla="*/ 27 w 27"/>
                <a:gd name="T3" fmla="*/ 21 h 12"/>
                <a:gd name="T4" fmla="*/ 58 w 2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cubicBezTo>
                    <a:pt x="2" y="5"/>
                    <a:pt x="8" y="9"/>
                    <a:pt x="12" y="9"/>
                  </a:cubicBezTo>
                  <a:cubicBezTo>
                    <a:pt x="19" y="9"/>
                    <a:pt x="23" y="4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5" name="Freeform 41">
              <a:extLst>
                <a:ext uri="{FF2B5EF4-FFF2-40B4-BE49-F238E27FC236}">
                  <a16:creationId xmlns:a16="http://schemas.microsoft.com/office/drawing/2014/main" id="{D5416CCD-A321-455D-A720-89566CC8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150"/>
              <a:ext cx="214" cy="66"/>
            </a:xfrm>
            <a:custGeom>
              <a:avLst/>
              <a:gdLst>
                <a:gd name="T0" fmla="*/ 364 w 164"/>
                <a:gd name="T1" fmla="*/ 62 h 47"/>
                <a:gd name="T2" fmla="*/ 341 w 164"/>
                <a:gd name="T3" fmla="*/ 11 h 47"/>
                <a:gd name="T4" fmla="*/ 312 w 164"/>
                <a:gd name="T5" fmla="*/ 6 h 47"/>
                <a:gd name="T6" fmla="*/ 202 w 164"/>
                <a:gd name="T7" fmla="*/ 74 h 47"/>
                <a:gd name="T8" fmla="*/ 146 w 164"/>
                <a:gd name="T9" fmla="*/ 114 h 47"/>
                <a:gd name="T10" fmla="*/ 102 w 164"/>
                <a:gd name="T11" fmla="*/ 118 h 47"/>
                <a:gd name="T12" fmla="*/ 0 w 164"/>
                <a:gd name="T13" fmla="*/ 77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47">
                  <a:moveTo>
                    <a:pt x="164" y="22"/>
                  </a:moveTo>
                  <a:cubicBezTo>
                    <a:pt x="162" y="16"/>
                    <a:pt x="157" y="9"/>
                    <a:pt x="153" y="4"/>
                  </a:cubicBezTo>
                  <a:cubicBezTo>
                    <a:pt x="148" y="0"/>
                    <a:pt x="146" y="0"/>
                    <a:pt x="140" y="2"/>
                  </a:cubicBezTo>
                  <a:cubicBezTo>
                    <a:pt x="123" y="6"/>
                    <a:pt x="106" y="17"/>
                    <a:pt x="91" y="27"/>
                  </a:cubicBezTo>
                  <a:cubicBezTo>
                    <a:pt x="83" y="32"/>
                    <a:pt x="74" y="36"/>
                    <a:pt x="66" y="41"/>
                  </a:cubicBezTo>
                  <a:cubicBezTo>
                    <a:pt x="58" y="46"/>
                    <a:pt x="55" y="47"/>
                    <a:pt x="46" y="43"/>
                  </a:cubicBezTo>
                  <a:cubicBezTo>
                    <a:pt x="30" y="37"/>
                    <a:pt x="19" y="24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6" name="Freeform 42">
              <a:extLst>
                <a:ext uri="{FF2B5EF4-FFF2-40B4-BE49-F238E27FC236}">
                  <a16:creationId xmlns:a16="http://schemas.microsoft.com/office/drawing/2014/main" id="{FF868BD0-F638-444E-98A0-FDDEE8F5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2152"/>
              <a:ext cx="82" cy="33"/>
            </a:xfrm>
            <a:custGeom>
              <a:avLst/>
              <a:gdLst>
                <a:gd name="T0" fmla="*/ 139 w 63"/>
                <a:gd name="T1" fmla="*/ 44 h 24"/>
                <a:gd name="T2" fmla="*/ 81 w 63"/>
                <a:gd name="T3" fmla="*/ 55 h 24"/>
                <a:gd name="T4" fmla="*/ 43 w 63"/>
                <a:gd name="T5" fmla="*/ 14 h 24"/>
                <a:gd name="T6" fmla="*/ 0 w 63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4">
                  <a:moveTo>
                    <a:pt x="63" y="17"/>
                  </a:moveTo>
                  <a:cubicBezTo>
                    <a:pt x="57" y="21"/>
                    <a:pt x="44" y="24"/>
                    <a:pt x="37" y="21"/>
                  </a:cubicBezTo>
                  <a:cubicBezTo>
                    <a:pt x="30" y="17"/>
                    <a:pt x="26" y="9"/>
                    <a:pt x="19" y="5"/>
                  </a:cubicBezTo>
                  <a:cubicBezTo>
                    <a:pt x="14" y="1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7" name="Freeform 43">
              <a:extLst>
                <a:ext uri="{FF2B5EF4-FFF2-40B4-BE49-F238E27FC236}">
                  <a16:creationId xmlns:a16="http://schemas.microsoft.com/office/drawing/2014/main" id="{567394EE-6B73-4F9F-B46A-E82E4CD8D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898"/>
              <a:ext cx="156" cy="142"/>
            </a:xfrm>
            <a:custGeom>
              <a:avLst/>
              <a:gdLst>
                <a:gd name="T0" fmla="*/ 269 w 119"/>
                <a:gd name="T1" fmla="*/ 276 h 102"/>
                <a:gd name="T2" fmla="*/ 239 w 119"/>
                <a:gd name="T3" fmla="*/ 256 h 102"/>
                <a:gd name="T4" fmla="*/ 181 w 119"/>
                <a:gd name="T5" fmla="*/ 216 h 102"/>
                <a:gd name="T6" fmla="*/ 165 w 119"/>
                <a:gd name="T7" fmla="*/ 164 h 102"/>
                <a:gd name="T8" fmla="*/ 143 w 119"/>
                <a:gd name="T9" fmla="*/ 95 h 102"/>
                <a:gd name="T10" fmla="*/ 96 w 119"/>
                <a:gd name="T11" fmla="*/ 46 h 102"/>
                <a:gd name="T12" fmla="*/ 0 w 11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02">
                  <a:moveTo>
                    <a:pt x="119" y="102"/>
                  </a:moveTo>
                  <a:cubicBezTo>
                    <a:pt x="114" y="101"/>
                    <a:pt x="110" y="98"/>
                    <a:pt x="106" y="95"/>
                  </a:cubicBezTo>
                  <a:cubicBezTo>
                    <a:pt x="98" y="90"/>
                    <a:pt x="87" y="87"/>
                    <a:pt x="80" y="80"/>
                  </a:cubicBezTo>
                  <a:cubicBezTo>
                    <a:pt x="76" y="75"/>
                    <a:pt x="75" y="68"/>
                    <a:pt x="73" y="61"/>
                  </a:cubicBezTo>
                  <a:cubicBezTo>
                    <a:pt x="70" y="52"/>
                    <a:pt x="67" y="43"/>
                    <a:pt x="63" y="35"/>
                  </a:cubicBezTo>
                  <a:cubicBezTo>
                    <a:pt x="58" y="24"/>
                    <a:pt x="54" y="21"/>
                    <a:pt x="43" y="17"/>
                  </a:cubicBezTo>
                  <a:cubicBezTo>
                    <a:pt x="31" y="13"/>
                    <a:pt x="8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8" name="Freeform 44">
              <a:extLst>
                <a:ext uri="{FF2B5EF4-FFF2-40B4-BE49-F238E27FC236}">
                  <a16:creationId xmlns:a16="http://schemas.microsoft.com/office/drawing/2014/main" id="{CAE9D970-CBE5-48B6-ABA9-792B0FFC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5" y="1886"/>
              <a:ext cx="21" cy="39"/>
            </a:xfrm>
            <a:custGeom>
              <a:avLst/>
              <a:gdLst>
                <a:gd name="T0" fmla="*/ 37 w 16"/>
                <a:gd name="T1" fmla="*/ 75 h 28"/>
                <a:gd name="T2" fmla="*/ 5 w 16"/>
                <a:gd name="T3" fmla="*/ 46 h 28"/>
                <a:gd name="T4" fmla="*/ 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6" y="28"/>
                  </a:moveTo>
                  <a:cubicBezTo>
                    <a:pt x="9" y="26"/>
                    <a:pt x="3" y="20"/>
                    <a:pt x="2" y="17"/>
                  </a:cubicBezTo>
                  <a:cubicBezTo>
                    <a:pt x="0" y="11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59" name="Freeform 45">
              <a:extLst>
                <a:ext uri="{FF2B5EF4-FFF2-40B4-BE49-F238E27FC236}">
                  <a16:creationId xmlns:a16="http://schemas.microsoft.com/office/drawing/2014/main" id="{DDF85CEB-07EE-4408-B052-F7504CAA2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118"/>
              <a:ext cx="105" cy="32"/>
            </a:xfrm>
            <a:custGeom>
              <a:avLst/>
              <a:gdLst>
                <a:gd name="T0" fmla="*/ 181 w 80"/>
                <a:gd name="T1" fmla="*/ 0 h 23"/>
                <a:gd name="T2" fmla="*/ 97 w 80"/>
                <a:gd name="T3" fmla="*/ 29 h 23"/>
                <a:gd name="T4" fmla="*/ 45 w 80"/>
                <a:gd name="T5" fmla="*/ 35 h 23"/>
                <a:gd name="T6" fmla="*/ 0 w 80"/>
                <a:gd name="T7" fmla="*/ 6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3">
                  <a:moveTo>
                    <a:pt x="80" y="0"/>
                  </a:moveTo>
                  <a:cubicBezTo>
                    <a:pt x="67" y="2"/>
                    <a:pt x="57" y="10"/>
                    <a:pt x="43" y="11"/>
                  </a:cubicBezTo>
                  <a:cubicBezTo>
                    <a:pt x="35" y="12"/>
                    <a:pt x="29" y="10"/>
                    <a:pt x="20" y="13"/>
                  </a:cubicBezTo>
                  <a:cubicBezTo>
                    <a:pt x="13" y="16"/>
                    <a:pt x="6" y="19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0" name="Freeform 46">
              <a:extLst>
                <a:ext uri="{FF2B5EF4-FFF2-40B4-BE49-F238E27FC236}">
                  <a16:creationId xmlns:a16="http://schemas.microsoft.com/office/drawing/2014/main" id="{890FC1F0-12A2-49F3-8D43-FF16FAE5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0" y="2111"/>
              <a:ext cx="66" cy="21"/>
            </a:xfrm>
            <a:custGeom>
              <a:avLst/>
              <a:gdLst>
                <a:gd name="T0" fmla="*/ 115 w 50"/>
                <a:gd name="T1" fmla="*/ 35 h 15"/>
                <a:gd name="T2" fmla="*/ 65 w 50"/>
                <a:gd name="T3" fmla="*/ 34 h 15"/>
                <a:gd name="T4" fmla="*/ 29 w 50"/>
                <a:gd name="T5" fmla="*/ 14 h 15"/>
                <a:gd name="T6" fmla="*/ 0 w 5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50" y="13"/>
                  </a:moveTo>
                  <a:cubicBezTo>
                    <a:pt x="43" y="14"/>
                    <a:pt x="34" y="15"/>
                    <a:pt x="28" y="12"/>
                  </a:cubicBezTo>
                  <a:cubicBezTo>
                    <a:pt x="23" y="10"/>
                    <a:pt x="18" y="7"/>
                    <a:pt x="13" y="5"/>
                  </a:cubicBezTo>
                  <a:cubicBezTo>
                    <a:pt x="9" y="3"/>
                    <a:pt x="3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1" name="Freeform 47">
              <a:extLst>
                <a:ext uri="{FF2B5EF4-FFF2-40B4-BE49-F238E27FC236}">
                  <a16:creationId xmlns:a16="http://schemas.microsoft.com/office/drawing/2014/main" id="{B88C6F76-30E0-4401-84E4-A8D2F205B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" y="1978"/>
              <a:ext cx="133" cy="46"/>
            </a:xfrm>
            <a:custGeom>
              <a:avLst/>
              <a:gdLst>
                <a:gd name="T0" fmla="*/ 226 w 102"/>
                <a:gd name="T1" fmla="*/ 89 h 33"/>
                <a:gd name="T2" fmla="*/ 173 w 102"/>
                <a:gd name="T3" fmla="*/ 29 h 33"/>
                <a:gd name="T4" fmla="*/ 140 w 102"/>
                <a:gd name="T5" fmla="*/ 6 h 33"/>
                <a:gd name="T6" fmla="*/ 78 w 102"/>
                <a:gd name="T7" fmla="*/ 29 h 33"/>
                <a:gd name="T8" fmla="*/ 0 w 102"/>
                <a:gd name="T9" fmla="*/ 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3">
                  <a:moveTo>
                    <a:pt x="102" y="33"/>
                  </a:moveTo>
                  <a:cubicBezTo>
                    <a:pt x="92" y="27"/>
                    <a:pt x="87" y="17"/>
                    <a:pt x="78" y="11"/>
                  </a:cubicBezTo>
                  <a:cubicBezTo>
                    <a:pt x="75" y="8"/>
                    <a:pt x="66" y="3"/>
                    <a:pt x="63" y="2"/>
                  </a:cubicBezTo>
                  <a:cubicBezTo>
                    <a:pt x="54" y="0"/>
                    <a:pt x="43" y="10"/>
                    <a:pt x="35" y="11"/>
                  </a:cubicBezTo>
                  <a:cubicBezTo>
                    <a:pt x="23" y="14"/>
                    <a:pt x="11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2" name="Freeform 48">
              <a:extLst>
                <a:ext uri="{FF2B5EF4-FFF2-40B4-BE49-F238E27FC236}">
                  <a16:creationId xmlns:a16="http://schemas.microsoft.com/office/drawing/2014/main" id="{EEE32D14-778B-4650-8D48-A86871DBA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8" y="1973"/>
              <a:ext cx="39" cy="14"/>
            </a:xfrm>
            <a:custGeom>
              <a:avLst/>
              <a:gdLst>
                <a:gd name="T0" fmla="*/ 66 w 30"/>
                <a:gd name="T1" fmla="*/ 25 h 10"/>
                <a:gd name="T2" fmla="*/ 0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30" y="9"/>
                  </a:moveTo>
                  <a:cubicBezTo>
                    <a:pt x="18" y="10"/>
                    <a:pt x="1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3" name="Freeform 49">
              <a:extLst>
                <a:ext uri="{FF2B5EF4-FFF2-40B4-BE49-F238E27FC236}">
                  <a16:creationId xmlns:a16="http://schemas.microsoft.com/office/drawing/2014/main" id="{564C3D52-5CB1-462C-B079-4F0FEC795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097"/>
              <a:ext cx="252" cy="161"/>
            </a:xfrm>
            <a:custGeom>
              <a:avLst/>
              <a:gdLst>
                <a:gd name="T0" fmla="*/ 430 w 193"/>
                <a:gd name="T1" fmla="*/ 309 h 115"/>
                <a:gd name="T2" fmla="*/ 334 w 193"/>
                <a:gd name="T3" fmla="*/ 280 h 115"/>
                <a:gd name="T4" fmla="*/ 285 w 193"/>
                <a:gd name="T5" fmla="*/ 181 h 115"/>
                <a:gd name="T6" fmla="*/ 278 w 193"/>
                <a:gd name="T7" fmla="*/ 171 h 115"/>
                <a:gd name="T8" fmla="*/ 249 w 193"/>
                <a:gd name="T9" fmla="*/ 162 h 115"/>
                <a:gd name="T10" fmla="*/ 206 w 193"/>
                <a:gd name="T11" fmla="*/ 151 h 115"/>
                <a:gd name="T12" fmla="*/ 166 w 193"/>
                <a:gd name="T13" fmla="*/ 143 h 115"/>
                <a:gd name="T14" fmla="*/ 140 w 193"/>
                <a:gd name="T15" fmla="*/ 88 h 115"/>
                <a:gd name="T16" fmla="*/ 82 w 193"/>
                <a:gd name="T17" fmla="*/ 29 h 115"/>
                <a:gd name="T18" fmla="*/ 0 w 193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15">
                  <a:moveTo>
                    <a:pt x="193" y="113"/>
                  </a:moveTo>
                  <a:cubicBezTo>
                    <a:pt x="178" y="113"/>
                    <a:pt x="160" y="115"/>
                    <a:pt x="150" y="102"/>
                  </a:cubicBezTo>
                  <a:cubicBezTo>
                    <a:pt x="141" y="90"/>
                    <a:pt x="136" y="78"/>
                    <a:pt x="128" y="66"/>
                  </a:cubicBezTo>
                  <a:cubicBezTo>
                    <a:pt x="127" y="63"/>
                    <a:pt x="127" y="63"/>
                    <a:pt x="125" y="62"/>
                  </a:cubicBezTo>
                  <a:cubicBezTo>
                    <a:pt x="121" y="61"/>
                    <a:pt x="116" y="60"/>
                    <a:pt x="112" y="59"/>
                  </a:cubicBezTo>
                  <a:cubicBezTo>
                    <a:pt x="105" y="58"/>
                    <a:pt x="99" y="56"/>
                    <a:pt x="93" y="55"/>
                  </a:cubicBezTo>
                  <a:cubicBezTo>
                    <a:pt x="87" y="54"/>
                    <a:pt x="80" y="54"/>
                    <a:pt x="74" y="52"/>
                  </a:cubicBezTo>
                  <a:cubicBezTo>
                    <a:pt x="65" y="48"/>
                    <a:pt x="66" y="41"/>
                    <a:pt x="63" y="32"/>
                  </a:cubicBezTo>
                  <a:cubicBezTo>
                    <a:pt x="59" y="20"/>
                    <a:pt x="48" y="16"/>
                    <a:pt x="37" y="11"/>
                  </a:cubicBezTo>
                  <a:cubicBezTo>
                    <a:pt x="26" y="6"/>
                    <a:pt x="1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4" name="Freeform 50">
              <a:extLst>
                <a:ext uri="{FF2B5EF4-FFF2-40B4-BE49-F238E27FC236}">
                  <a16:creationId xmlns:a16="http://schemas.microsoft.com/office/drawing/2014/main" id="{C60F3361-6C0F-4EE6-B993-A00FC6438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2166"/>
              <a:ext cx="138" cy="16"/>
            </a:xfrm>
            <a:custGeom>
              <a:avLst/>
              <a:gdLst>
                <a:gd name="T0" fmla="*/ 234 w 106"/>
                <a:gd name="T1" fmla="*/ 16 h 12"/>
                <a:gd name="T2" fmla="*/ 190 w 106"/>
                <a:gd name="T3" fmla="*/ 15 h 12"/>
                <a:gd name="T4" fmla="*/ 167 w 106"/>
                <a:gd name="T5" fmla="*/ 20 h 12"/>
                <a:gd name="T6" fmla="*/ 141 w 106"/>
                <a:gd name="T7" fmla="*/ 28 h 12"/>
                <a:gd name="T8" fmla="*/ 122 w 106"/>
                <a:gd name="T9" fmla="*/ 21 h 12"/>
                <a:gd name="T10" fmla="*/ 78 w 106"/>
                <a:gd name="T11" fmla="*/ 7 h 12"/>
                <a:gd name="T12" fmla="*/ 0 w 106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2">
                  <a:moveTo>
                    <a:pt x="106" y="7"/>
                  </a:moveTo>
                  <a:cubicBezTo>
                    <a:pt x="103" y="9"/>
                    <a:pt x="90" y="6"/>
                    <a:pt x="86" y="6"/>
                  </a:cubicBezTo>
                  <a:cubicBezTo>
                    <a:pt x="81" y="6"/>
                    <a:pt x="79" y="6"/>
                    <a:pt x="75" y="8"/>
                  </a:cubicBezTo>
                  <a:cubicBezTo>
                    <a:pt x="72" y="10"/>
                    <a:pt x="68" y="12"/>
                    <a:pt x="64" y="12"/>
                  </a:cubicBezTo>
                  <a:cubicBezTo>
                    <a:pt x="61" y="12"/>
                    <a:pt x="58" y="10"/>
                    <a:pt x="55" y="9"/>
                  </a:cubicBezTo>
                  <a:cubicBezTo>
                    <a:pt x="48" y="7"/>
                    <a:pt x="42" y="4"/>
                    <a:pt x="35" y="3"/>
                  </a:cubicBezTo>
                  <a:cubicBezTo>
                    <a:pt x="24" y="1"/>
                    <a:pt x="1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5" name="Freeform 51">
              <a:extLst>
                <a:ext uri="{FF2B5EF4-FFF2-40B4-BE49-F238E27FC236}">
                  <a16:creationId xmlns:a16="http://schemas.microsoft.com/office/drawing/2014/main" id="{9178702A-57EB-48E1-84DA-18A82FCA2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2" y="2083"/>
              <a:ext cx="47" cy="38"/>
            </a:xfrm>
            <a:custGeom>
              <a:avLst/>
              <a:gdLst>
                <a:gd name="T0" fmla="*/ 80 w 36"/>
                <a:gd name="T1" fmla="*/ 75 h 27"/>
                <a:gd name="T2" fmla="*/ 40 w 36"/>
                <a:gd name="T3" fmla="*/ 21 h 27"/>
                <a:gd name="T4" fmla="*/ 0 w 3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9" y="22"/>
                    <a:pt x="25" y="14"/>
                    <a:pt x="18" y="8"/>
                  </a:cubicBezTo>
                  <a:cubicBezTo>
                    <a:pt x="12" y="2"/>
                    <a:pt x="8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6" name="Freeform 52">
              <a:extLst>
                <a:ext uri="{FF2B5EF4-FFF2-40B4-BE49-F238E27FC236}">
                  <a16:creationId xmlns:a16="http://schemas.microsoft.com/office/drawing/2014/main" id="{885FE7E1-4261-47AE-985C-92B55CF90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553"/>
              <a:ext cx="192" cy="45"/>
            </a:xfrm>
            <a:custGeom>
              <a:avLst/>
              <a:gdLst>
                <a:gd name="T0" fmla="*/ 328 w 147"/>
                <a:gd name="T1" fmla="*/ 0 h 32"/>
                <a:gd name="T2" fmla="*/ 264 w 147"/>
                <a:gd name="T3" fmla="*/ 25 h 32"/>
                <a:gd name="T4" fmla="*/ 235 w 147"/>
                <a:gd name="T5" fmla="*/ 42 h 32"/>
                <a:gd name="T6" fmla="*/ 188 w 147"/>
                <a:gd name="T7" fmla="*/ 39 h 32"/>
                <a:gd name="T8" fmla="*/ 133 w 147"/>
                <a:gd name="T9" fmla="*/ 42 h 32"/>
                <a:gd name="T10" fmla="*/ 110 w 147"/>
                <a:gd name="T11" fmla="*/ 48 h 32"/>
                <a:gd name="T12" fmla="*/ 95 w 147"/>
                <a:gd name="T13" fmla="*/ 55 h 32"/>
                <a:gd name="T14" fmla="*/ 60 w 147"/>
                <a:gd name="T15" fmla="*/ 77 h 32"/>
                <a:gd name="T16" fmla="*/ 0 w 147"/>
                <a:gd name="T17" fmla="*/ 89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32">
                  <a:moveTo>
                    <a:pt x="147" y="0"/>
                  </a:moveTo>
                  <a:cubicBezTo>
                    <a:pt x="135" y="0"/>
                    <a:pt x="128" y="1"/>
                    <a:pt x="119" y="9"/>
                  </a:cubicBezTo>
                  <a:cubicBezTo>
                    <a:pt x="114" y="12"/>
                    <a:pt x="112" y="15"/>
                    <a:pt x="106" y="15"/>
                  </a:cubicBezTo>
                  <a:cubicBezTo>
                    <a:pt x="99" y="16"/>
                    <a:pt x="91" y="14"/>
                    <a:pt x="84" y="14"/>
                  </a:cubicBezTo>
                  <a:cubicBezTo>
                    <a:pt x="76" y="14"/>
                    <a:pt x="68" y="15"/>
                    <a:pt x="60" y="15"/>
                  </a:cubicBezTo>
                  <a:cubicBezTo>
                    <a:pt x="56" y="16"/>
                    <a:pt x="52" y="16"/>
                    <a:pt x="49" y="17"/>
                  </a:cubicBezTo>
                  <a:cubicBezTo>
                    <a:pt x="45" y="18"/>
                    <a:pt x="46" y="17"/>
                    <a:pt x="43" y="20"/>
                  </a:cubicBezTo>
                  <a:cubicBezTo>
                    <a:pt x="39" y="25"/>
                    <a:pt x="34" y="28"/>
                    <a:pt x="27" y="28"/>
                  </a:cubicBezTo>
                  <a:cubicBezTo>
                    <a:pt x="18" y="29"/>
                    <a:pt x="9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7" name="Freeform 53">
              <a:extLst>
                <a:ext uri="{FF2B5EF4-FFF2-40B4-BE49-F238E27FC236}">
                  <a16:creationId xmlns:a16="http://schemas.microsoft.com/office/drawing/2014/main" id="{28C7B1BC-E47B-42AD-8604-5C9AD555B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9" y="2514"/>
              <a:ext cx="157" cy="64"/>
            </a:xfrm>
            <a:custGeom>
              <a:avLst/>
              <a:gdLst>
                <a:gd name="T0" fmla="*/ 268 w 120"/>
                <a:gd name="T1" fmla="*/ 115 h 46"/>
                <a:gd name="T2" fmla="*/ 205 w 120"/>
                <a:gd name="T3" fmla="*/ 90 h 46"/>
                <a:gd name="T4" fmla="*/ 154 w 120"/>
                <a:gd name="T5" fmla="*/ 64 h 46"/>
                <a:gd name="T6" fmla="*/ 72 w 120"/>
                <a:gd name="T7" fmla="*/ 56 h 46"/>
                <a:gd name="T8" fmla="*/ 44 w 120"/>
                <a:gd name="T9" fmla="*/ 14 h 46"/>
                <a:gd name="T10" fmla="*/ 17 w 120"/>
                <a:gd name="T11" fmla="*/ 0 h 46"/>
                <a:gd name="T12" fmla="*/ 0 w 120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46">
                  <a:moveTo>
                    <a:pt x="120" y="43"/>
                  </a:moveTo>
                  <a:cubicBezTo>
                    <a:pt x="114" y="46"/>
                    <a:pt x="98" y="37"/>
                    <a:pt x="92" y="34"/>
                  </a:cubicBezTo>
                  <a:cubicBezTo>
                    <a:pt x="85" y="31"/>
                    <a:pt x="76" y="24"/>
                    <a:pt x="69" y="24"/>
                  </a:cubicBezTo>
                  <a:cubicBezTo>
                    <a:pt x="57" y="24"/>
                    <a:pt x="40" y="33"/>
                    <a:pt x="32" y="21"/>
                  </a:cubicBezTo>
                  <a:cubicBezTo>
                    <a:pt x="28" y="15"/>
                    <a:pt x="26" y="10"/>
                    <a:pt x="20" y="5"/>
                  </a:cubicBezTo>
                  <a:cubicBezTo>
                    <a:pt x="16" y="2"/>
                    <a:pt x="12" y="0"/>
                    <a:pt x="8" y="0"/>
                  </a:cubicBezTo>
                  <a:cubicBezTo>
                    <a:pt x="5" y="0"/>
                    <a:pt x="2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8" name="Freeform 54">
              <a:extLst>
                <a:ext uri="{FF2B5EF4-FFF2-40B4-BE49-F238E27FC236}">
                  <a16:creationId xmlns:a16="http://schemas.microsoft.com/office/drawing/2014/main" id="{9FD41A6B-487C-410E-8AC9-9E905C2B6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499"/>
              <a:ext cx="37" cy="50"/>
            </a:xfrm>
            <a:custGeom>
              <a:avLst/>
              <a:gdLst>
                <a:gd name="T0" fmla="*/ 60 w 29"/>
                <a:gd name="T1" fmla="*/ 96 h 36"/>
                <a:gd name="T2" fmla="*/ 22 w 29"/>
                <a:gd name="T3" fmla="*/ 50 h 36"/>
                <a:gd name="T4" fmla="*/ 0 w 29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6">
                  <a:moveTo>
                    <a:pt x="29" y="36"/>
                  </a:moveTo>
                  <a:cubicBezTo>
                    <a:pt x="23" y="30"/>
                    <a:pt x="16" y="26"/>
                    <a:pt x="10" y="19"/>
                  </a:cubicBezTo>
                  <a:cubicBezTo>
                    <a:pt x="5" y="13"/>
                    <a:pt x="6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69" name="Freeform 55">
              <a:extLst>
                <a:ext uri="{FF2B5EF4-FFF2-40B4-BE49-F238E27FC236}">
                  <a16:creationId xmlns:a16="http://schemas.microsoft.com/office/drawing/2014/main" id="{938C893D-AD93-4FD1-A826-B34E2D063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202"/>
              <a:ext cx="88" cy="19"/>
            </a:xfrm>
            <a:custGeom>
              <a:avLst/>
              <a:gdLst>
                <a:gd name="T0" fmla="*/ 148 w 68"/>
                <a:gd name="T1" fmla="*/ 15 h 14"/>
                <a:gd name="T2" fmla="*/ 82 w 68"/>
                <a:gd name="T3" fmla="*/ 10 h 14"/>
                <a:gd name="T4" fmla="*/ 35 w 68"/>
                <a:gd name="T5" fmla="*/ 33 h 14"/>
                <a:gd name="T6" fmla="*/ 0 w 68"/>
                <a:gd name="T7" fmla="*/ 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4">
                  <a:moveTo>
                    <a:pt x="68" y="6"/>
                  </a:moveTo>
                  <a:cubicBezTo>
                    <a:pt x="60" y="0"/>
                    <a:pt x="47" y="2"/>
                    <a:pt x="38" y="4"/>
                  </a:cubicBezTo>
                  <a:cubicBezTo>
                    <a:pt x="30" y="6"/>
                    <a:pt x="24" y="10"/>
                    <a:pt x="16" y="13"/>
                  </a:cubicBezTo>
                  <a:cubicBezTo>
                    <a:pt x="11" y="14"/>
                    <a:pt x="5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0" name="Freeform 56">
              <a:extLst>
                <a:ext uri="{FF2B5EF4-FFF2-40B4-BE49-F238E27FC236}">
                  <a16:creationId xmlns:a16="http://schemas.microsoft.com/office/drawing/2014/main" id="{D3A216B8-E12F-4560-A389-9ABEC6A2A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742"/>
              <a:ext cx="211" cy="117"/>
            </a:xfrm>
            <a:custGeom>
              <a:avLst/>
              <a:gdLst>
                <a:gd name="T0" fmla="*/ 358 w 162"/>
                <a:gd name="T1" fmla="*/ 227 h 84"/>
                <a:gd name="T2" fmla="*/ 322 w 162"/>
                <a:gd name="T3" fmla="*/ 187 h 84"/>
                <a:gd name="T4" fmla="*/ 275 w 162"/>
                <a:gd name="T5" fmla="*/ 149 h 84"/>
                <a:gd name="T6" fmla="*/ 162 w 162"/>
                <a:gd name="T7" fmla="*/ 124 h 84"/>
                <a:gd name="T8" fmla="*/ 116 w 162"/>
                <a:gd name="T9" fmla="*/ 130 h 84"/>
                <a:gd name="T10" fmla="*/ 79 w 162"/>
                <a:gd name="T11" fmla="*/ 103 h 84"/>
                <a:gd name="T12" fmla="*/ 30 w 162"/>
                <a:gd name="T13" fmla="*/ 29 h 84"/>
                <a:gd name="T14" fmla="*/ 0 w 162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84">
                  <a:moveTo>
                    <a:pt x="162" y="84"/>
                  </a:moveTo>
                  <a:cubicBezTo>
                    <a:pt x="157" y="81"/>
                    <a:pt x="151" y="73"/>
                    <a:pt x="146" y="69"/>
                  </a:cubicBezTo>
                  <a:cubicBezTo>
                    <a:pt x="139" y="63"/>
                    <a:pt x="132" y="58"/>
                    <a:pt x="124" y="55"/>
                  </a:cubicBezTo>
                  <a:cubicBezTo>
                    <a:pt x="107" y="50"/>
                    <a:pt x="90" y="47"/>
                    <a:pt x="73" y="46"/>
                  </a:cubicBezTo>
                  <a:cubicBezTo>
                    <a:pt x="66" y="46"/>
                    <a:pt x="59" y="47"/>
                    <a:pt x="52" y="48"/>
                  </a:cubicBezTo>
                  <a:cubicBezTo>
                    <a:pt x="44" y="48"/>
                    <a:pt x="42" y="45"/>
                    <a:pt x="36" y="38"/>
                  </a:cubicBezTo>
                  <a:cubicBezTo>
                    <a:pt x="29" y="29"/>
                    <a:pt x="22" y="20"/>
                    <a:pt x="14" y="11"/>
                  </a:cubicBezTo>
                  <a:cubicBezTo>
                    <a:pt x="11" y="7"/>
                    <a:pt x="6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1" name="Freeform 57">
              <a:extLst>
                <a:ext uri="{FF2B5EF4-FFF2-40B4-BE49-F238E27FC236}">
                  <a16:creationId xmlns:a16="http://schemas.microsoft.com/office/drawing/2014/main" id="{3A200A09-2552-474B-BEFC-501481A90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714"/>
              <a:ext cx="37" cy="95"/>
            </a:xfrm>
            <a:custGeom>
              <a:avLst/>
              <a:gdLst>
                <a:gd name="T0" fmla="*/ 65 w 28"/>
                <a:gd name="T1" fmla="*/ 186 h 68"/>
                <a:gd name="T2" fmla="*/ 34 w 28"/>
                <a:gd name="T3" fmla="*/ 161 h 68"/>
                <a:gd name="T4" fmla="*/ 16 w 28"/>
                <a:gd name="T5" fmla="*/ 102 h 68"/>
                <a:gd name="T6" fmla="*/ 0 w 2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8">
                  <a:moveTo>
                    <a:pt x="28" y="68"/>
                  </a:moveTo>
                  <a:cubicBezTo>
                    <a:pt x="24" y="65"/>
                    <a:pt x="19" y="63"/>
                    <a:pt x="15" y="59"/>
                  </a:cubicBezTo>
                  <a:cubicBezTo>
                    <a:pt x="8" y="54"/>
                    <a:pt x="7" y="46"/>
                    <a:pt x="7" y="37"/>
                  </a:cubicBezTo>
                  <a:cubicBezTo>
                    <a:pt x="7" y="27"/>
                    <a:pt x="9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2" name="Freeform 58">
              <a:extLst>
                <a:ext uri="{FF2B5EF4-FFF2-40B4-BE49-F238E27FC236}">
                  <a16:creationId xmlns:a16="http://schemas.microsoft.com/office/drawing/2014/main" id="{DAE812D8-A358-49A1-B21F-694444685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723"/>
              <a:ext cx="126" cy="99"/>
            </a:xfrm>
            <a:custGeom>
              <a:avLst/>
              <a:gdLst>
                <a:gd name="T0" fmla="*/ 213 w 97"/>
                <a:gd name="T1" fmla="*/ 192 h 71"/>
                <a:gd name="T2" fmla="*/ 112 w 97"/>
                <a:gd name="T3" fmla="*/ 130 h 71"/>
                <a:gd name="T4" fmla="*/ 49 w 97"/>
                <a:gd name="T5" fmla="*/ 70 h 71"/>
                <a:gd name="T6" fmla="*/ 0 w 97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71">
                  <a:moveTo>
                    <a:pt x="97" y="71"/>
                  </a:moveTo>
                  <a:cubicBezTo>
                    <a:pt x="83" y="60"/>
                    <a:pt x="70" y="50"/>
                    <a:pt x="51" y="48"/>
                  </a:cubicBezTo>
                  <a:cubicBezTo>
                    <a:pt x="36" y="46"/>
                    <a:pt x="29" y="40"/>
                    <a:pt x="22" y="26"/>
                  </a:cubicBezTo>
                  <a:cubicBezTo>
                    <a:pt x="17" y="16"/>
                    <a:pt x="6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3" name="Freeform 59">
              <a:extLst>
                <a:ext uri="{FF2B5EF4-FFF2-40B4-BE49-F238E27FC236}">
                  <a16:creationId xmlns:a16="http://schemas.microsoft.com/office/drawing/2014/main" id="{4717D0AA-7B72-4ACB-95FF-FF320DDD0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1717"/>
              <a:ext cx="30" cy="71"/>
            </a:xfrm>
            <a:custGeom>
              <a:avLst/>
              <a:gdLst>
                <a:gd name="T0" fmla="*/ 51 w 23"/>
                <a:gd name="T1" fmla="*/ 135 h 51"/>
                <a:gd name="T2" fmla="*/ 17 w 23"/>
                <a:gd name="T3" fmla="*/ 95 h 51"/>
                <a:gd name="T4" fmla="*/ 0 w 23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1">
                  <a:moveTo>
                    <a:pt x="23" y="50"/>
                  </a:moveTo>
                  <a:cubicBezTo>
                    <a:pt x="16" y="51"/>
                    <a:pt x="10" y="41"/>
                    <a:pt x="8" y="35"/>
                  </a:cubicBezTo>
                  <a:cubicBezTo>
                    <a:pt x="5" y="23"/>
                    <a:pt x="3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4" name="Freeform 60">
              <a:extLst>
                <a:ext uri="{FF2B5EF4-FFF2-40B4-BE49-F238E27FC236}">
                  <a16:creationId xmlns:a16="http://schemas.microsoft.com/office/drawing/2014/main" id="{C21DBAC8-4F3D-4EA3-B7CF-89E2CFFA9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714"/>
              <a:ext cx="79" cy="127"/>
            </a:xfrm>
            <a:custGeom>
              <a:avLst/>
              <a:gdLst>
                <a:gd name="T0" fmla="*/ 0 w 61"/>
                <a:gd name="T1" fmla="*/ 247 h 91"/>
                <a:gd name="T2" fmla="*/ 13 w 61"/>
                <a:gd name="T3" fmla="*/ 233 h 91"/>
                <a:gd name="T4" fmla="*/ 47 w 61"/>
                <a:gd name="T5" fmla="*/ 195 h 91"/>
                <a:gd name="T6" fmla="*/ 124 w 61"/>
                <a:gd name="T7" fmla="*/ 152 h 91"/>
                <a:gd name="T8" fmla="*/ 127 w 61"/>
                <a:gd name="T9" fmla="*/ 82 h 91"/>
                <a:gd name="T10" fmla="*/ 132 w 6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91">
                  <a:moveTo>
                    <a:pt x="0" y="91"/>
                  </a:moveTo>
                  <a:cubicBezTo>
                    <a:pt x="2" y="90"/>
                    <a:pt x="4" y="88"/>
                    <a:pt x="6" y="86"/>
                  </a:cubicBezTo>
                  <a:cubicBezTo>
                    <a:pt x="10" y="80"/>
                    <a:pt x="16" y="76"/>
                    <a:pt x="22" y="72"/>
                  </a:cubicBezTo>
                  <a:cubicBezTo>
                    <a:pt x="31" y="66"/>
                    <a:pt x="51" y="65"/>
                    <a:pt x="57" y="56"/>
                  </a:cubicBezTo>
                  <a:cubicBezTo>
                    <a:pt x="61" y="49"/>
                    <a:pt x="59" y="37"/>
                    <a:pt x="59" y="30"/>
                  </a:cubicBezTo>
                  <a:cubicBezTo>
                    <a:pt x="59" y="20"/>
                    <a:pt x="59" y="10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5" name="Freeform 61">
              <a:extLst>
                <a:ext uri="{FF2B5EF4-FFF2-40B4-BE49-F238E27FC236}">
                  <a16:creationId xmlns:a16="http://schemas.microsoft.com/office/drawing/2014/main" id="{967A6ED9-80C5-4455-A1C5-763495DFB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8" y="1716"/>
              <a:ext cx="42" cy="54"/>
            </a:xfrm>
            <a:custGeom>
              <a:avLst/>
              <a:gdLst>
                <a:gd name="T0" fmla="*/ 72 w 32"/>
                <a:gd name="T1" fmla="*/ 104 h 39"/>
                <a:gd name="T2" fmla="*/ 50 w 32"/>
                <a:gd name="T3" fmla="*/ 61 h 39"/>
                <a:gd name="T4" fmla="*/ 0 w 3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32" y="39"/>
                  </a:moveTo>
                  <a:cubicBezTo>
                    <a:pt x="32" y="34"/>
                    <a:pt x="26" y="26"/>
                    <a:pt x="22" y="23"/>
                  </a:cubicBezTo>
                  <a:cubicBezTo>
                    <a:pt x="13" y="18"/>
                    <a:pt x="1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6" name="Freeform 62">
              <a:extLst>
                <a:ext uri="{FF2B5EF4-FFF2-40B4-BE49-F238E27FC236}">
                  <a16:creationId xmlns:a16="http://schemas.microsoft.com/office/drawing/2014/main" id="{7396CB1D-734B-4ED1-81D6-EAA55F2EE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847"/>
              <a:ext cx="33" cy="124"/>
            </a:xfrm>
            <a:custGeom>
              <a:avLst/>
              <a:gdLst>
                <a:gd name="T0" fmla="*/ 12 w 25"/>
                <a:gd name="T1" fmla="*/ 241 h 89"/>
                <a:gd name="T2" fmla="*/ 1 w 25"/>
                <a:gd name="T3" fmla="*/ 167 h 89"/>
                <a:gd name="T4" fmla="*/ 29 w 25"/>
                <a:gd name="T5" fmla="*/ 127 h 89"/>
                <a:gd name="T6" fmla="*/ 28 w 25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9">
                  <a:moveTo>
                    <a:pt x="5" y="89"/>
                  </a:moveTo>
                  <a:cubicBezTo>
                    <a:pt x="2" y="84"/>
                    <a:pt x="0" y="67"/>
                    <a:pt x="1" y="62"/>
                  </a:cubicBezTo>
                  <a:cubicBezTo>
                    <a:pt x="3" y="53"/>
                    <a:pt x="8" y="53"/>
                    <a:pt x="13" y="47"/>
                  </a:cubicBezTo>
                  <a:cubicBezTo>
                    <a:pt x="25" y="32"/>
                    <a:pt x="19" y="16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7" name="Freeform 63">
              <a:extLst>
                <a:ext uri="{FF2B5EF4-FFF2-40B4-BE49-F238E27FC236}">
                  <a16:creationId xmlns:a16="http://schemas.microsoft.com/office/drawing/2014/main" id="{95640F68-DB8B-4F48-B346-5C080BE1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2035"/>
              <a:ext cx="23" cy="99"/>
            </a:xfrm>
            <a:custGeom>
              <a:avLst/>
              <a:gdLst>
                <a:gd name="T0" fmla="*/ 15 w 18"/>
                <a:gd name="T1" fmla="*/ 192 h 71"/>
                <a:gd name="T2" fmla="*/ 13 w 18"/>
                <a:gd name="T3" fmla="*/ 78 h 71"/>
                <a:gd name="T4" fmla="*/ 36 w 1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7" y="71"/>
                  </a:moveTo>
                  <a:cubicBezTo>
                    <a:pt x="5" y="57"/>
                    <a:pt x="0" y="42"/>
                    <a:pt x="6" y="29"/>
                  </a:cubicBezTo>
                  <a:cubicBezTo>
                    <a:pt x="13" y="16"/>
                    <a:pt x="18" y="1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8" name="Freeform 64">
              <a:extLst>
                <a:ext uri="{FF2B5EF4-FFF2-40B4-BE49-F238E27FC236}">
                  <a16:creationId xmlns:a16="http://schemas.microsoft.com/office/drawing/2014/main" id="{A098DB25-1C0A-4C62-8A6D-FE3F29421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042"/>
              <a:ext cx="56" cy="57"/>
            </a:xfrm>
            <a:custGeom>
              <a:avLst/>
              <a:gdLst>
                <a:gd name="T0" fmla="*/ 0 w 43"/>
                <a:gd name="T1" fmla="*/ 110 h 41"/>
                <a:gd name="T2" fmla="*/ 51 w 43"/>
                <a:gd name="T3" fmla="*/ 61 h 41"/>
                <a:gd name="T4" fmla="*/ 95 w 4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41"/>
                  </a:moveTo>
                  <a:cubicBezTo>
                    <a:pt x="0" y="28"/>
                    <a:pt x="13" y="27"/>
                    <a:pt x="23" y="23"/>
                  </a:cubicBezTo>
                  <a:cubicBezTo>
                    <a:pt x="34" y="19"/>
                    <a:pt x="38" y="11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79" name="Freeform 65">
              <a:extLst>
                <a:ext uri="{FF2B5EF4-FFF2-40B4-BE49-F238E27FC236}">
                  <a16:creationId xmlns:a16="http://schemas.microsoft.com/office/drawing/2014/main" id="{68334140-688D-42DC-9F83-7045AB41A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1861"/>
              <a:ext cx="120" cy="136"/>
            </a:xfrm>
            <a:custGeom>
              <a:avLst/>
              <a:gdLst>
                <a:gd name="T0" fmla="*/ 0 w 92"/>
                <a:gd name="T1" fmla="*/ 262 h 98"/>
                <a:gd name="T2" fmla="*/ 34 w 92"/>
                <a:gd name="T3" fmla="*/ 247 h 98"/>
                <a:gd name="T4" fmla="*/ 117 w 92"/>
                <a:gd name="T5" fmla="*/ 214 h 98"/>
                <a:gd name="T6" fmla="*/ 147 w 92"/>
                <a:gd name="T7" fmla="*/ 200 h 98"/>
                <a:gd name="T8" fmla="*/ 170 w 92"/>
                <a:gd name="T9" fmla="*/ 150 h 98"/>
                <a:gd name="T10" fmla="*/ 197 w 92"/>
                <a:gd name="T11" fmla="*/ 111 h 98"/>
                <a:gd name="T12" fmla="*/ 202 w 92"/>
                <a:gd name="T13" fmla="*/ 89 h 98"/>
                <a:gd name="T14" fmla="*/ 180 w 92"/>
                <a:gd name="T15" fmla="*/ 46 h 98"/>
                <a:gd name="T16" fmla="*/ 192 w 92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98">
                  <a:moveTo>
                    <a:pt x="0" y="98"/>
                  </a:moveTo>
                  <a:cubicBezTo>
                    <a:pt x="4" y="97"/>
                    <a:pt x="11" y="94"/>
                    <a:pt x="15" y="92"/>
                  </a:cubicBezTo>
                  <a:cubicBezTo>
                    <a:pt x="27" y="86"/>
                    <a:pt x="40" y="82"/>
                    <a:pt x="53" y="80"/>
                  </a:cubicBezTo>
                  <a:cubicBezTo>
                    <a:pt x="58" y="79"/>
                    <a:pt x="64" y="79"/>
                    <a:pt x="67" y="75"/>
                  </a:cubicBezTo>
                  <a:cubicBezTo>
                    <a:pt x="72" y="70"/>
                    <a:pt x="74" y="62"/>
                    <a:pt x="77" y="56"/>
                  </a:cubicBezTo>
                  <a:cubicBezTo>
                    <a:pt x="80" y="50"/>
                    <a:pt x="85" y="47"/>
                    <a:pt x="89" y="42"/>
                  </a:cubicBezTo>
                  <a:cubicBezTo>
                    <a:pt x="91" y="40"/>
                    <a:pt x="92" y="36"/>
                    <a:pt x="91" y="33"/>
                  </a:cubicBezTo>
                  <a:cubicBezTo>
                    <a:pt x="89" y="27"/>
                    <a:pt x="82" y="25"/>
                    <a:pt x="81" y="17"/>
                  </a:cubicBezTo>
                  <a:cubicBezTo>
                    <a:pt x="81" y="11"/>
                    <a:pt x="85" y="6"/>
                    <a:pt x="8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0" name="Freeform 66">
              <a:extLst>
                <a:ext uri="{FF2B5EF4-FFF2-40B4-BE49-F238E27FC236}">
                  <a16:creationId xmlns:a16="http://schemas.microsoft.com/office/drawing/2014/main" id="{D7F820BF-317C-4B25-B7C2-BFCD61AEE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6" y="1823"/>
              <a:ext cx="63" cy="93"/>
            </a:xfrm>
            <a:custGeom>
              <a:avLst/>
              <a:gdLst>
                <a:gd name="T0" fmla="*/ 0 w 48"/>
                <a:gd name="T1" fmla="*/ 179 h 67"/>
                <a:gd name="T2" fmla="*/ 22 w 48"/>
                <a:gd name="T3" fmla="*/ 153 h 67"/>
                <a:gd name="T4" fmla="*/ 72 w 48"/>
                <a:gd name="T5" fmla="*/ 99 h 67"/>
                <a:gd name="T6" fmla="*/ 109 w 48"/>
                <a:gd name="T7" fmla="*/ 0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7">
                  <a:moveTo>
                    <a:pt x="0" y="67"/>
                  </a:moveTo>
                  <a:cubicBezTo>
                    <a:pt x="1" y="63"/>
                    <a:pt x="7" y="60"/>
                    <a:pt x="10" y="57"/>
                  </a:cubicBezTo>
                  <a:cubicBezTo>
                    <a:pt x="18" y="51"/>
                    <a:pt x="27" y="45"/>
                    <a:pt x="32" y="37"/>
                  </a:cubicBezTo>
                  <a:cubicBezTo>
                    <a:pt x="39" y="25"/>
                    <a:pt x="38" y="9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1" name="Freeform 67">
              <a:extLst>
                <a:ext uri="{FF2B5EF4-FFF2-40B4-BE49-F238E27FC236}">
                  <a16:creationId xmlns:a16="http://schemas.microsoft.com/office/drawing/2014/main" id="{197703DA-A434-465F-8329-BE209B8BB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049"/>
              <a:ext cx="150" cy="150"/>
            </a:xfrm>
            <a:custGeom>
              <a:avLst/>
              <a:gdLst>
                <a:gd name="T0" fmla="*/ 0 w 115"/>
                <a:gd name="T1" fmla="*/ 0 h 108"/>
                <a:gd name="T2" fmla="*/ 23 w 115"/>
                <a:gd name="T3" fmla="*/ 56 h 108"/>
                <a:gd name="T4" fmla="*/ 29 w 115"/>
                <a:gd name="T5" fmla="*/ 129 h 108"/>
                <a:gd name="T6" fmla="*/ 39 w 115"/>
                <a:gd name="T7" fmla="*/ 157 h 108"/>
                <a:gd name="T8" fmla="*/ 80 w 115"/>
                <a:gd name="T9" fmla="*/ 185 h 108"/>
                <a:gd name="T10" fmla="*/ 123 w 115"/>
                <a:gd name="T11" fmla="*/ 213 h 108"/>
                <a:gd name="T12" fmla="*/ 166 w 115"/>
                <a:gd name="T13" fmla="*/ 213 h 108"/>
                <a:gd name="T14" fmla="*/ 211 w 115"/>
                <a:gd name="T15" fmla="*/ 233 h 108"/>
                <a:gd name="T16" fmla="*/ 239 w 115"/>
                <a:gd name="T17" fmla="*/ 267 h 108"/>
                <a:gd name="T18" fmla="*/ 253 w 115"/>
                <a:gd name="T19" fmla="*/ 289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108">
                  <a:moveTo>
                    <a:pt x="0" y="0"/>
                  </a:moveTo>
                  <a:cubicBezTo>
                    <a:pt x="4" y="7"/>
                    <a:pt x="9" y="13"/>
                    <a:pt x="11" y="21"/>
                  </a:cubicBezTo>
                  <a:cubicBezTo>
                    <a:pt x="12" y="30"/>
                    <a:pt x="13" y="39"/>
                    <a:pt x="13" y="48"/>
                  </a:cubicBezTo>
                  <a:cubicBezTo>
                    <a:pt x="13" y="55"/>
                    <a:pt x="13" y="56"/>
                    <a:pt x="18" y="58"/>
                  </a:cubicBezTo>
                  <a:cubicBezTo>
                    <a:pt x="25" y="62"/>
                    <a:pt x="30" y="66"/>
                    <a:pt x="36" y="69"/>
                  </a:cubicBezTo>
                  <a:cubicBezTo>
                    <a:pt x="43" y="72"/>
                    <a:pt x="49" y="76"/>
                    <a:pt x="55" y="79"/>
                  </a:cubicBezTo>
                  <a:cubicBezTo>
                    <a:pt x="62" y="81"/>
                    <a:pt x="67" y="80"/>
                    <a:pt x="74" y="79"/>
                  </a:cubicBezTo>
                  <a:cubicBezTo>
                    <a:pt x="83" y="77"/>
                    <a:pt x="88" y="80"/>
                    <a:pt x="95" y="87"/>
                  </a:cubicBezTo>
                  <a:cubicBezTo>
                    <a:pt x="99" y="91"/>
                    <a:pt x="103" y="95"/>
                    <a:pt x="107" y="99"/>
                  </a:cubicBezTo>
                  <a:cubicBezTo>
                    <a:pt x="108" y="101"/>
                    <a:pt x="115" y="107"/>
                    <a:pt x="114" y="1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2" name="Freeform 68">
              <a:extLst>
                <a:ext uri="{FF2B5EF4-FFF2-40B4-BE49-F238E27FC236}">
                  <a16:creationId xmlns:a16="http://schemas.microsoft.com/office/drawing/2014/main" id="{AF49599E-F2B0-423C-B5B5-E79576A5F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145"/>
              <a:ext cx="84" cy="74"/>
            </a:xfrm>
            <a:custGeom>
              <a:avLst/>
              <a:gdLst>
                <a:gd name="T0" fmla="*/ 0 w 64"/>
                <a:gd name="T1" fmla="*/ 0 h 53"/>
                <a:gd name="T2" fmla="*/ 9 w 64"/>
                <a:gd name="T3" fmla="*/ 49 h 53"/>
                <a:gd name="T4" fmla="*/ 29 w 64"/>
                <a:gd name="T5" fmla="*/ 84 h 53"/>
                <a:gd name="T6" fmla="*/ 88 w 64"/>
                <a:gd name="T7" fmla="*/ 98 h 53"/>
                <a:gd name="T8" fmla="*/ 139 w 64"/>
                <a:gd name="T9" fmla="*/ 14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3">
                  <a:moveTo>
                    <a:pt x="0" y="0"/>
                  </a:moveTo>
                  <a:cubicBezTo>
                    <a:pt x="7" y="5"/>
                    <a:pt x="4" y="12"/>
                    <a:pt x="4" y="18"/>
                  </a:cubicBezTo>
                  <a:cubicBezTo>
                    <a:pt x="4" y="25"/>
                    <a:pt x="7" y="28"/>
                    <a:pt x="13" y="31"/>
                  </a:cubicBezTo>
                  <a:cubicBezTo>
                    <a:pt x="22" y="35"/>
                    <a:pt x="31" y="33"/>
                    <a:pt x="39" y="36"/>
                  </a:cubicBezTo>
                  <a:cubicBezTo>
                    <a:pt x="43" y="38"/>
                    <a:pt x="64" y="52"/>
                    <a:pt x="62" y="5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3" name="Freeform 69">
              <a:extLst>
                <a:ext uri="{FF2B5EF4-FFF2-40B4-BE49-F238E27FC236}">
                  <a16:creationId xmlns:a16="http://schemas.microsoft.com/office/drawing/2014/main" id="{F38E1B38-1EAB-4471-ADBA-0DB38C68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2285"/>
              <a:ext cx="73" cy="108"/>
            </a:xfrm>
            <a:custGeom>
              <a:avLst/>
              <a:gdLst>
                <a:gd name="T0" fmla="*/ 0 w 56"/>
                <a:gd name="T1" fmla="*/ 0 h 77"/>
                <a:gd name="T2" fmla="*/ 23 w 56"/>
                <a:gd name="T3" fmla="*/ 84 h 77"/>
                <a:gd name="T4" fmla="*/ 29 w 56"/>
                <a:gd name="T5" fmla="*/ 146 h 77"/>
                <a:gd name="T6" fmla="*/ 78 w 56"/>
                <a:gd name="T7" fmla="*/ 157 h 77"/>
                <a:gd name="T8" fmla="*/ 119 w 56"/>
                <a:gd name="T9" fmla="*/ 2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77">
                  <a:moveTo>
                    <a:pt x="0" y="0"/>
                  </a:moveTo>
                  <a:cubicBezTo>
                    <a:pt x="5" y="10"/>
                    <a:pt x="12" y="18"/>
                    <a:pt x="11" y="31"/>
                  </a:cubicBezTo>
                  <a:cubicBezTo>
                    <a:pt x="11" y="39"/>
                    <a:pt x="9" y="46"/>
                    <a:pt x="13" y="53"/>
                  </a:cubicBezTo>
                  <a:cubicBezTo>
                    <a:pt x="20" y="55"/>
                    <a:pt x="28" y="54"/>
                    <a:pt x="35" y="57"/>
                  </a:cubicBezTo>
                  <a:cubicBezTo>
                    <a:pt x="40" y="59"/>
                    <a:pt x="56" y="75"/>
                    <a:pt x="54" y="7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4" name="Freeform 70">
              <a:extLst>
                <a:ext uri="{FF2B5EF4-FFF2-40B4-BE49-F238E27FC236}">
                  <a16:creationId xmlns:a16="http://schemas.microsoft.com/office/drawing/2014/main" id="{7D51CFA9-8209-45BD-A102-2CD19C2A3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2326"/>
              <a:ext cx="29" cy="56"/>
            </a:xfrm>
            <a:custGeom>
              <a:avLst/>
              <a:gdLst>
                <a:gd name="T0" fmla="*/ 50 w 22"/>
                <a:gd name="T1" fmla="*/ 0 h 40"/>
                <a:gd name="T2" fmla="*/ 21 w 22"/>
                <a:gd name="T3" fmla="*/ 35 h 40"/>
                <a:gd name="T4" fmla="*/ 0 w 22"/>
                <a:gd name="T5" fmla="*/ 10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0">
                  <a:moveTo>
                    <a:pt x="22" y="0"/>
                  </a:moveTo>
                  <a:cubicBezTo>
                    <a:pt x="19" y="9"/>
                    <a:pt x="15" y="9"/>
                    <a:pt x="9" y="13"/>
                  </a:cubicBezTo>
                  <a:cubicBezTo>
                    <a:pt x="0" y="20"/>
                    <a:pt x="5" y="33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5" name="Freeform 71">
              <a:extLst>
                <a:ext uri="{FF2B5EF4-FFF2-40B4-BE49-F238E27FC236}">
                  <a16:creationId xmlns:a16="http://schemas.microsoft.com/office/drawing/2014/main" id="{9C96B6D2-C488-4374-B5BF-C05B92619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2444"/>
              <a:ext cx="126" cy="60"/>
            </a:xfrm>
            <a:custGeom>
              <a:avLst/>
              <a:gdLst>
                <a:gd name="T0" fmla="*/ 0 w 97"/>
                <a:gd name="T1" fmla="*/ 102 h 43"/>
                <a:gd name="T2" fmla="*/ 61 w 97"/>
                <a:gd name="T3" fmla="*/ 40 h 43"/>
                <a:gd name="T4" fmla="*/ 112 w 97"/>
                <a:gd name="T5" fmla="*/ 39 h 43"/>
                <a:gd name="T6" fmla="*/ 213 w 97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3">
                  <a:moveTo>
                    <a:pt x="0" y="37"/>
                  </a:moveTo>
                  <a:cubicBezTo>
                    <a:pt x="4" y="43"/>
                    <a:pt x="22" y="17"/>
                    <a:pt x="28" y="15"/>
                  </a:cubicBezTo>
                  <a:cubicBezTo>
                    <a:pt x="35" y="12"/>
                    <a:pt x="44" y="14"/>
                    <a:pt x="51" y="14"/>
                  </a:cubicBezTo>
                  <a:cubicBezTo>
                    <a:pt x="69" y="14"/>
                    <a:pt x="81" y="5"/>
                    <a:pt x="9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6" name="Freeform 72">
              <a:extLst>
                <a:ext uri="{FF2B5EF4-FFF2-40B4-BE49-F238E27FC236}">
                  <a16:creationId xmlns:a16="http://schemas.microsoft.com/office/drawing/2014/main" id="{E1C2E12A-5233-4BF7-85E4-D5E39C62E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506"/>
              <a:ext cx="89" cy="25"/>
            </a:xfrm>
            <a:custGeom>
              <a:avLst/>
              <a:gdLst>
                <a:gd name="T0" fmla="*/ 0 w 68"/>
                <a:gd name="T1" fmla="*/ 0 h 18"/>
                <a:gd name="T2" fmla="*/ 59 w 68"/>
                <a:gd name="T3" fmla="*/ 35 h 18"/>
                <a:gd name="T4" fmla="*/ 111 w 68"/>
                <a:gd name="T5" fmla="*/ 35 h 18"/>
                <a:gd name="T6" fmla="*/ 152 w 68"/>
                <a:gd name="T7" fmla="*/ 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8">
                  <a:moveTo>
                    <a:pt x="0" y="0"/>
                  </a:moveTo>
                  <a:cubicBezTo>
                    <a:pt x="10" y="4"/>
                    <a:pt x="14" y="13"/>
                    <a:pt x="26" y="13"/>
                  </a:cubicBezTo>
                  <a:cubicBezTo>
                    <a:pt x="34" y="14"/>
                    <a:pt x="42" y="12"/>
                    <a:pt x="50" y="13"/>
                  </a:cubicBezTo>
                  <a:cubicBezTo>
                    <a:pt x="55" y="13"/>
                    <a:pt x="66" y="18"/>
                    <a:pt x="68" y="1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7" name="Freeform 73">
              <a:extLst>
                <a:ext uri="{FF2B5EF4-FFF2-40B4-BE49-F238E27FC236}">
                  <a16:creationId xmlns:a16="http://schemas.microsoft.com/office/drawing/2014/main" id="{5C21FA26-D142-4B66-986C-B318D2DCB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2524"/>
              <a:ext cx="26" cy="41"/>
            </a:xfrm>
            <a:custGeom>
              <a:avLst/>
              <a:gdLst>
                <a:gd name="T0" fmla="*/ 0 w 20"/>
                <a:gd name="T1" fmla="*/ 0 h 30"/>
                <a:gd name="T2" fmla="*/ 21 w 20"/>
                <a:gd name="T3" fmla="*/ 29 h 30"/>
                <a:gd name="T4" fmla="*/ 44 w 20"/>
                <a:gd name="T5" fmla="*/ 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cubicBezTo>
                    <a:pt x="5" y="3"/>
                    <a:pt x="7" y="6"/>
                    <a:pt x="9" y="11"/>
                  </a:cubicBezTo>
                  <a:cubicBezTo>
                    <a:pt x="11" y="18"/>
                    <a:pt x="17" y="25"/>
                    <a:pt x="20" y="3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8" name="Freeform 74">
              <a:extLst>
                <a:ext uri="{FF2B5EF4-FFF2-40B4-BE49-F238E27FC236}">
                  <a16:creationId xmlns:a16="http://schemas.microsoft.com/office/drawing/2014/main" id="{165BCC40-B7DA-4573-B159-61C24FCD4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763"/>
              <a:ext cx="60" cy="74"/>
            </a:xfrm>
            <a:custGeom>
              <a:avLst/>
              <a:gdLst>
                <a:gd name="T0" fmla="*/ 0 w 46"/>
                <a:gd name="T1" fmla="*/ 144 h 53"/>
                <a:gd name="T2" fmla="*/ 22 w 46"/>
                <a:gd name="T3" fmla="*/ 114 h 53"/>
                <a:gd name="T4" fmla="*/ 52 w 46"/>
                <a:gd name="T5" fmla="*/ 84 h 53"/>
                <a:gd name="T6" fmla="*/ 67 w 46"/>
                <a:gd name="T7" fmla="*/ 39 h 53"/>
                <a:gd name="T8" fmla="*/ 102 w 4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0" y="53"/>
                  </a:moveTo>
                  <a:cubicBezTo>
                    <a:pt x="3" y="48"/>
                    <a:pt x="6" y="45"/>
                    <a:pt x="10" y="42"/>
                  </a:cubicBezTo>
                  <a:cubicBezTo>
                    <a:pt x="14" y="39"/>
                    <a:pt x="22" y="36"/>
                    <a:pt x="24" y="31"/>
                  </a:cubicBezTo>
                  <a:cubicBezTo>
                    <a:pt x="26" y="25"/>
                    <a:pt x="26" y="19"/>
                    <a:pt x="30" y="14"/>
                  </a:cubicBezTo>
                  <a:cubicBezTo>
                    <a:pt x="34" y="8"/>
                    <a:pt x="42" y="5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89" name="Freeform 75">
              <a:extLst>
                <a:ext uri="{FF2B5EF4-FFF2-40B4-BE49-F238E27FC236}">
                  <a16:creationId xmlns:a16="http://schemas.microsoft.com/office/drawing/2014/main" id="{7DAB1BE5-6427-4035-8B51-81BDFB68B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3" y="1746"/>
              <a:ext cx="15" cy="50"/>
            </a:xfrm>
            <a:custGeom>
              <a:avLst/>
              <a:gdLst>
                <a:gd name="T0" fmla="*/ 10 w 11"/>
                <a:gd name="T1" fmla="*/ 0 h 36"/>
                <a:gd name="T2" fmla="*/ 27 w 11"/>
                <a:gd name="T3" fmla="*/ 9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0" y="13"/>
                    <a:pt x="8" y="23"/>
                    <a:pt x="11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0" name="Freeform 76">
              <a:extLst>
                <a:ext uri="{FF2B5EF4-FFF2-40B4-BE49-F238E27FC236}">
                  <a16:creationId xmlns:a16="http://schemas.microsoft.com/office/drawing/2014/main" id="{D7501119-AF26-4746-9DC6-045970A0C6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874"/>
              <a:ext cx="94" cy="98"/>
            </a:xfrm>
            <a:custGeom>
              <a:avLst/>
              <a:gdLst>
                <a:gd name="T0" fmla="*/ 0 w 72"/>
                <a:gd name="T1" fmla="*/ 192 h 70"/>
                <a:gd name="T2" fmla="*/ 29 w 72"/>
                <a:gd name="T3" fmla="*/ 172 h 70"/>
                <a:gd name="T4" fmla="*/ 68 w 72"/>
                <a:gd name="T5" fmla="*/ 132 h 70"/>
                <a:gd name="T6" fmla="*/ 161 w 72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2" h="70">
                  <a:moveTo>
                    <a:pt x="0" y="70"/>
                  </a:moveTo>
                  <a:cubicBezTo>
                    <a:pt x="3" y="66"/>
                    <a:pt x="8" y="65"/>
                    <a:pt x="13" y="63"/>
                  </a:cubicBezTo>
                  <a:cubicBezTo>
                    <a:pt x="20" y="59"/>
                    <a:pt x="27" y="55"/>
                    <a:pt x="31" y="48"/>
                  </a:cubicBezTo>
                  <a:cubicBezTo>
                    <a:pt x="42" y="30"/>
                    <a:pt x="59" y="13"/>
                    <a:pt x="7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1" name="Freeform 77">
              <a:extLst>
                <a:ext uri="{FF2B5EF4-FFF2-40B4-BE49-F238E27FC236}">
                  <a16:creationId xmlns:a16="http://schemas.microsoft.com/office/drawing/2014/main" id="{D120CF54-51A8-4193-AB8B-11B4548DC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826"/>
              <a:ext cx="16" cy="122"/>
            </a:xfrm>
            <a:custGeom>
              <a:avLst/>
              <a:gdLst>
                <a:gd name="T0" fmla="*/ 16 w 12"/>
                <a:gd name="T1" fmla="*/ 234 h 88"/>
                <a:gd name="T2" fmla="*/ 16 w 12"/>
                <a:gd name="T3" fmla="*/ 227 h 88"/>
                <a:gd name="T4" fmla="*/ 21 w 12"/>
                <a:gd name="T5" fmla="*/ 200 h 88"/>
                <a:gd name="T6" fmla="*/ 7 w 12"/>
                <a:gd name="T7" fmla="*/ 154 h 88"/>
                <a:gd name="T8" fmla="*/ 12 w 12"/>
                <a:gd name="T9" fmla="*/ 75 h 88"/>
                <a:gd name="T10" fmla="*/ 28 w 12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88">
                  <a:moveTo>
                    <a:pt x="7" y="88"/>
                  </a:moveTo>
                  <a:cubicBezTo>
                    <a:pt x="5" y="88"/>
                    <a:pt x="7" y="87"/>
                    <a:pt x="7" y="85"/>
                  </a:cubicBezTo>
                  <a:cubicBezTo>
                    <a:pt x="8" y="81"/>
                    <a:pt x="9" y="78"/>
                    <a:pt x="9" y="75"/>
                  </a:cubicBezTo>
                  <a:cubicBezTo>
                    <a:pt x="9" y="68"/>
                    <a:pt x="5" y="64"/>
                    <a:pt x="3" y="58"/>
                  </a:cubicBezTo>
                  <a:cubicBezTo>
                    <a:pt x="0" y="48"/>
                    <a:pt x="3" y="38"/>
                    <a:pt x="5" y="28"/>
                  </a:cubicBezTo>
                  <a:cubicBezTo>
                    <a:pt x="6" y="21"/>
                    <a:pt x="7" y="6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2" name="Freeform 78">
              <a:extLst>
                <a:ext uri="{FF2B5EF4-FFF2-40B4-BE49-F238E27FC236}">
                  <a16:creationId xmlns:a16="http://schemas.microsoft.com/office/drawing/2014/main" id="{634F4ECA-61B5-49E3-8E30-9314F644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855"/>
              <a:ext cx="34" cy="39"/>
            </a:xfrm>
            <a:custGeom>
              <a:avLst/>
              <a:gdLst>
                <a:gd name="T0" fmla="*/ 0 w 26"/>
                <a:gd name="T1" fmla="*/ 75 h 28"/>
                <a:gd name="T2" fmla="*/ 58 w 26"/>
                <a:gd name="T3" fmla="*/ 0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28">
                  <a:moveTo>
                    <a:pt x="0" y="28"/>
                  </a:moveTo>
                  <a:cubicBezTo>
                    <a:pt x="3" y="15"/>
                    <a:pt x="26" y="13"/>
                    <a:pt x="2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3" name="Freeform 79">
              <a:extLst>
                <a:ext uri="{FF2B5EF4-FFF2-40B4-BE49-F238E27FC236}">
                  <a16:creationId xmlns:a16="http://schemas.microsoft.com/office/drawing/2014/main" id="{5E55C866-20F6-43EE-AF29-C81F106A3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3047"/>
              <a:ext cx="160" cy="27"/>
            </a:xfrm>
            <a:custGeom>
              <a:avLst/>
              <a:gdLst>
                <a:gd name="T0" fmla="*/ 271 w 123"/>
                <a:gd name="T1" fmla="*/ 26 h 19"/>
                <a:gd name="T2" fmla="*/ 219 w 123"/>
                <a:gd name="T3" fmla="*/ 37 h 19"/>
                <a:gd name="T4" fmla="*/ 191 w 123"/>
                <a:gd name="T5" fmla="*/ 14 h 19"/>
                <a:gd name="T6" fmla="*/ 156 w 123"/>
                <a:gd name="T7" fmla="*/ 0 h 19"/>
                <a:gd name="T8" fmla="*/ 81 w 123"/>
                <a:gd name="T9" fmla="*/ 37 h 19"/>
                <a:gd name="T10" fmla="*/ 38 w 123"/>
                <a:gd name="T11" fmla="*/ 34 h 19"/>
                <a:gd name="T12" fmla="*/ 0 w 123"/>
                <a:gd name="T13" fmla="*/ 5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9">
                  <a:moveTo>
                    <a:pt x="123" y="9"/>
                  </a:moveTo>
                  <a:cubicBezTo>
                    <a:pt x="116" y="3"/>
                    <a:pt x="107" y="14"/>
                    <a:pt x="99" y="13"/>
                  </a:cubicBezTo>
                  <a:cubicBezTo>
                    <a:pt x="95" y="12"/>
                    <a:pt x="91" y="7"/>
                    <a:pt x="87" y="5"/>
                  </a:cubicBezTo>
                  <a:cubicBezTo>
                    <a:pt x="83" y="2"/>
                    <a:pt x="76" y="1"/>
                    <a:pt x="71" y="0"/>
                  </a:cubicBezTo>
                  <a:cubicBezTo>
                    <a:pt x="58" y="0"/>
                    <a:pt x="49" y="14"/>
                    <a:pt x="37" y="13"/>
                  </a:cubicBezTo>
                  <a:cubicBezTo>
                    <a:pt x="30" y="13"/>
                    <a:pt x="23" y="11"/>
                    <a:pt x="17" y="12"/>
                  </a:cubicBezTo>
                  <a:cubicBezTo>
                    <a:pt x="11" y="12"/>
                    <a:pt x="6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4" name="Freeform 80">
              <a:extLst>
                <a:ext uri="{FF2B5EF4-FFF2-40B4-BE49-F238E27FC236}">
                  <a16:creationId xmlns:a16="http://schemas.microsoft.com/office/drawing/2014/main" id="{8402A330-A537-4332-ADCB-5321ABDA5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" y="3064"/>
              <a:ext cx="43" cy="50"/>
            </a:xfrm>
            <a:custGeom>
              <a:avLst/>
              <a:gdLst>
                <a:gd name="T0" fmla="*/ 0 w 33"/>
                <a:gd name="T1" fmla="*/ 0 h 36"/>
                <a:gd name="T2" fmla="*/ 22 w 33"/>
                <a:gd name="T3" fmla="*/ 40 h 36"/>
                <a:gd name="T4" fmla="*/ 73 w 33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0" y="0"/>
                  </a:moveTo>
                  <a:cubicBezTo>
                    <a:pt x="8" y="6"/>
                    <a:pt x="9" y="9"/>
                    <a:pt x="10" y="15"/>
                  </a:cubicBezTo>
                  <a:cubicBezTo>
                    <a:pt x="27" y="16"/>
                    <a:pt x="28" y="20"/>
                    <a:pt x="33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5" name="Freeform 81">
              <a:extLst>
                <a:ext uri="{FF2B5EF4-FFF2-40B4-BE49-F238E27FC236}">
                  <a16:creationId xmlns:a16="http://schemas.microsoft.com/office/drawing/2014/main" id="{8DC3036C-0AAC-4099-BF82-12E41BDAC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3061"/>
              <a:ext cx="174" cy="20"/>
            </a:xfrm>
            <a:custGeom>
              <a:avLst/>
              <a:gdLst>
                <a:gd name="T0" fmla="*/ 0 w 133"/>
                <a:gd name="T1" fmla="*/ 27 h 14"/>
                <a:gd name="T2" fmla="*/ 71 w 133"/>
                <a:gd name="T3" fmla="*/ 13 h 14"/>
                <a:gd name="T4" fmla="*/ 99 w 133"/>
                <a:gd name="T5" fmla="*/ 13 h 14"/>
                <a:gd name="T6" fmla="*/ 128 w 133"/>
                <a:gd name="T7" fmla="*/ 33 h 14"/>
                <a:gd name="T8" fmla="*/ 161 w 133"/>
                <a:gd name="T9" fmla="*/ 1 h 14"/>
                <a:gd name="T10" fmla="*/ 201 w 133"/>
                <a:gd name="T11" fmla="*/ 27 h 14"/>
                <a:gd name="T12" fmla="*/ 298 w 133"/>
                <a:gd name="T13" fmla="*/ 3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4">
                  <a:moveTo>
                    <a:pt x="0" y="9"/>
                  </a:moveTo>
                  <a:cubicBezTo>
                    <a:pt x="11" y="7"/>
                    <a:pt x="21" y="9"/>
                    <a:pt x="31" y="4"/>
                  </a:cubicBezTo>
                  <a:cubicBezTo>
                    <a:pt x="38" y="2"/>
                    <a:pt x="37" y="0"/>
                    <a:pt x="44" y="4"/>
                  </a:cubicBezTo>
                  <a:cubicBezTo>
                    <a:pt x="50" y="7"/>
                    <a:pt x="50" y="12"/>
                    <a:pt x="57" y="11"/>
                  </a:cubicBezTo>
                  <a:cubicBezTo>
                    <a:pt x="62" y="9"/>
                    <a:pt x="65" y="1"/>
                    <a:pt x="72" y="1"/>
                  </a:cubicBezTo>
                  <a:cubicBezTo>
                    <a:pt x="79" y="1"/>
                    <a:pt x="84" y="8"/>
                    <a:pt x="90" y="9"/>
                  </a:cubicBezTo>
                  <a:cubicBezTo>
                    <a:pt x="103" y="12"/>
                    <a:pt x="119" y="14"/>
                    <a:pt x="133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6" name="Freeform 82">
              <a:extLst>
                <a:ext uri="{FF2B5EF4-FFF2-40B4-BE49-F238E27FC236}">
                  <a16:creationId xmlns:a16="http://schemas.microsoft.com/office/drawing/2014/main" id="{399502A7-25DA-4C03-9F9B-7504AE02A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2270"/>
              <a:ext cx="65" cy="84"/>
            </a:xfrm>
            <a:custGeom>
              <a:avLst/>
              <a:gdLst>
                <a:gd name="T0" fmla="*/ 111 w 50"/>
                <a:gd name="T1" fmla="*/ 0 h 60"/>
                <a:gd name="T2" fmla="*/ 73 w 50"/>
                <a:gd name="T3" fmla="*/ 39 h 60"/>
                <a:gd name="T4" fmla="*/ 51 w 50"/>
                <a:gd name="T5" fmla="*/ 97 h 60"/>
                <a:gd name="T6" fmla="*/ 30 w 50"/>
                <a:gd name="T7" fmla="*/ 136 h 60"/>
                <a:gd name="T8" fmla="*/ 0 w 50"/>
                <a:gd name="T9" fmla="*/ 165 h 60"/>
                <a:gd name="T10" fmla="*/ 44 w 50"/>
                <a:gd name="T11" fmla="*/ 132 h 60"/>
                <a:gd name="T12" fmla="*/ 64 w 50"/>
                <a:gd name="T13" fmla="*/ 88 h 60"/>
                <a:gd name="T14" fmla="*/ 79 w 50"/>
                <a:gd name="T15" fmla="*/ 43 h 60"/>
                <a:gd name="T16" fmla="*/ 103 w 50"/>
                <a:gd name="T17" fmla="*/ 8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60">
                  <a:moveTo>
                    <a:pt x="50" y="0"/>
                  </a:moveTo>
                  <a:cubicBezTo>
                    <a:pt x="43" y="5"/>
                    <a:pt x="38" y="6"/>
                    <a:pt x="33" y="14"/>
                  </a:cubicBezTo>
                  <a:cubicBezTo>
                    <a:pt x="29" y="20"/>
                    <a:pt x="26" y="29"/>
                    <a:pt x="23" y="35"/>
                  </a:cubicBezTo>
                  <a:cubicBezTo>
                    <a:pt x="21" y="41"/>
                    <a:pt x="19" y="45"/>
                    <a:pt x="14" y="49"/>
                  </a:cubicBezTo>
                  <a:cubicBezTo>
                    <a:pt x="10" y="53"/>
                    <a:pt x="2" y="55"/>
                    <a:pt x="0" y="60"/>
                  </a:cubicBezTo>
                  <a:cubicBezTo>
                    <a:pt x="7" y="57"/>
                    <a:pt x="13" y="53"/>
                    <a:pt x="20" y="48"/>
                  </a:cubicBezTo>
                  <a:cubicBezTo>
                    <a:pt x="26" y="43"/>
                    <a:pt x="26" y="39"/>
                    <a:pt x="29" y="32"/>
                  </a:cubicBezTo>
                  <a:cubicBezTo>
                    <a:pt x="31" y="27"/>
                    <a:pt x="33" y="20"/>
                    <a:pt x="36" y="16"/>
                  </a:cubicBezTo>
                  <a:cubicBezTo>
                    <a:pt x="39" y="12"/>
                    <a:pt x="43" y="6"/>
                    <a:pt x="47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7" name="Freeform 83">
              <a:extLst>
                <a:ext uri="{FF2B5EF4-FFF2-40B4-BE49-F238E27FC236}">
                  <a16:creationId xmlns:a16="http://schemas.microsoft.com/office/drawing/2014/main" id="{4CF9160E-FB5C-45D7-B8FD-34E4667E7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304"/>
              <a:ext cx="60" cy="32"/>
            </a:xfrm>
            <a:custGeom>
              <a:avLst/>
              <a:gdLst>
                <a:gd name="T0" fmla="*/ 102 w 46"/>
                <a:gd name="T1" fmla="*/ 14 h 23"/>
                <a:gd name="T2" fmla="*/ 0 w 46"/>
                <a:gd name="T3" fmla="*/ 63 h 23"/>
                <a:gd name="T4" fmla="*/ 67 w 46"/>
                <a:gd name="T5" fmla="*/ 36 h 23"/>
                <a:gd name="T6" fmla="*/ 102 w 46"/>
                <a:gd name="T7" fmla="*/ 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46" y="5"/>
                  </a:moveTo>
                  <a:cubicBezTo>
                    <a:pt x="31" y="0"/>
                    <a:pt x="16" y="23"/>
                    <a:pt x="0" y="23"/>
                  </a:cubicBezTo>
                  <a:cubicBezTo>
                    <a:pt x="9" y="23"/>
                    <a:pt x="23" y="18"/>
                    <a:pt x="30" y="14"/>
                  </a:cubicBezTo>
                  <a:cubicBezTo>
                    <a:pt x="36" y="11"/>
                    <a:pt x="40" y="5"/>
                    <a:pt x="46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8" name="Freeform 84">
              <a:extLst>
                <a:ext uri="{FF2B5EF4-FFF2-40B4-BE49-F238E27FC236}">
                  <a16:creationId xmlns:a16="http://schemas.microsoft.com/office/drawing/2014/main" id="{2CB6E605-D1E0-45D5-8674-2341BC895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40"/>
              <a:ext cx="31" cy="185"/>
            </a:xfrm>
            <a:custGeom>
              <a:avLst/>
              <a:gdLst>
                <a:gd name="T0" fmla="*/ 41 w 24"/>
                <a:gd name="T1" fmla="*/ 1 h 133"/>
                <a:gd name="T2" fmla="*/ 45 w 24"/>
                <a:gd name="T3" fmla="*/ 74 h 133"/>
                <a:gd name="T4" fmla="*/ 23 w 24"/>
                <a:gd name="T5" fmla="*/ 179 h 133"/>
                <a:gd name="T6" fmla="*/ 10 w 24"/>
                <a:gd name="T7" fmla="*/ 357 h 133"/>
                <a:gd name="T8" fmla="*/ 17 w 24"/>
                <a:gd name="T9" fmla="*/ 267 h 133"/>
                <a:gd name="T10" fmla="*/ 21 w 24"/>
                <a:gd name="T11" fmla="*/ 228 h 133"/>
                <a:gd name="T12" fmla="*/ 27 w 24"/>
                <a:gd name="T13" fmla="*/ 188 h 133"/>
                <a:gd name="T14" fmla="*/ 44 w 24"/>
                <a:gd name="T15" fmla="*/ 157 h 133"/>
                <a:gd name="T16" fmla="*/ 50 w 24"/>
                <a:gd name="T17" fmla="*/ 75 h 133"/>
                <a:gd name="T18" fmla="*/ 45 w 24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33">
                  <a:moveTo>
                    <a:pt x="19" y="1"/>
                  </a:moveTo>
                  <a:cubicBezTo>
                    <a:pt x="23" y="7"/>
                    <a:pt x="22" y="20"/>
                    <a:pt x="21" y="27"/>
                  </a:cubicBezTo>
                  <a:cubicBezTo>
                    <a:pt x="20" y="41"/>
                    <a:pt x="17" y="54"/>
                    <a:pt x="11" y="67"/>
                  </a:cubicBezTo>
                  <a:cubicBezTo>
                    <a:pt x="0" y="89"/>
                    <a:pt x="6" y="111"/>
                    <a:pt x="5" y="133"/>
                  </a:cubicBezTo>
                  <a:cubicBezTo>
                    <a:pt x="5" y="122"/>
                    <a:pt x="8" y="110"/>
                    <a:pt x="8" y="99"/>
                  </a:cubicBezTo>
                  <a:cubicBezTo>
                    <a:pt x="9" y="94"/>
                    <a:pt x="9" y="90"/>
                    <a:pt x="9" y="85"/>
                  </a:cubicBezTo>
                  <a:cubicBezTo>
                    <a:pt x="9" y="80"/>
                    <a:pt x="11" y="75"/>
                    <a:pt x="12" y="70"/>
                  </a:cubicBezTo>
                  <a:cubicBezTo>
                    <a:pt x="14" y="65"/>
                    <a:pt x="18" y="62"/>
                    <a:pt x="20" y="58"/>
                  </a:cubicBezTo>
                  <a:cubicBezTo>
                    <a:pt x="24" y="49"/>
                    <a:pt x="24" y="38"/>
                    <a:pt x="23" y="28"/>
                  </a:cubicBezTo>
                  <a:cubicBezTo>
                    <a:pt x="22" y="20"/>
                    <a:pt x="24" y="8"/>
                    <a:pt x="21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799" name="Freeform 85">
              <a:extLst>
                <a:ext uri="{FF2B5EF4-FFF2-40B4-BE49-F238E27FC236}">
                  <a16:creationId xmlns:a16="http://schemas.microsoft.com/office/drawing/2014/main" id="{255ED8DB-EF8B-4495-AB4B-BF4D463F4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848"/>
              <a:ext cx="64" cy="183"/>
            </a:xfrm>
            <a:custGeom>
              <a:avLst/>
              <a:gdLst>
                <a:gd name="T0" fmla="*/ 12 w 49"/>
                <a:gd name="T1" fmla="*/ 0 h 131"/>
                <a:gd name="T2" fmla="*/ 9 w 49"/>
                <a:gd name="T3" fmla="*/ 102 h 131"/>
                <a:gd name="T4" fmla="*/ 13 w 49"/>
                <a:gd name="T5" fmla="*/ 187 h 131"/>
                <a:gd name="T6" fmla="*/ 110 w 49"/>
                <a:gd name="T7" fmla="*/ 358 h 131"/>
                <a:gd name="T8" fmla="*/ 46 w 49"/>
                <a:gd name="T9" fmla="*/ 246 h 131"/>
                <a:gd name="T10" fmla="*/ 13 w 49"/>
                <a:gd name="T11" fmla="*/ 172 h 131"/>
                <a:gd name="T12" fmla="*/ 12 w 49"/>
                <a:gd name="T13" fmla="*/ 89 h 131"/>
                <a:gd name="T14" fmla="*/ 12 w 49"/>
                <a:gd name="T15" fmla="*/ 11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31">
                  <a:moveTo>
                    <a:pt x="5" y="0"/>
                  </a:moveTo>
                  <a:cubicBezTo>
                    <a:pt x="0" y="10"/>
                    <a:pt x="3" y="26"/>
                    <a:pt x="4" y="37"/>
                  </a:cubicBezTo>
                  <a:cubicBezTo>
                    <a:pt x="4" y="48"/>
                    <a:pt x="3" y="59"/>
                    <a:pt x="6" y="69"/>
                  </a:cubicBezTo>
                  <a:cubicBezTo>
                    <a:pt x="13" y="93"/>
                    <a:pt x="35" y="111"/>
                    <a:pt x="49" y="131"/>
                  </a:cubicBezTo>
                  <a:cubicBezTo>
                    <a:pt x="38" y="118"/>
                    <a:pt x="31" y="102"/>
                    <a:pt x="21" y="90"/>
                  </a:cubicBezTo>
                  <a:cubicBezTo>
                    <a:pt x="15" y="82"/>
                    <a:pt x="8" y="72"/>
                    <a:pt x="6" y="63"/>
                  </a:cubicBezTo>
                  <a:cubicBezTo>
                    <a:pt x="4" y="53"/>
                    <a:pt x="5" y="42"/>
                    <a:pt x="5" y="33"/>
                  </a:cubicBezTo>
                  <a:cubicBezTo>
                    <a:pt x="5" y="23"/>
                    <a:pt x="4" y="12"/>
                    <a:pt x="5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0" name="Freeform 86">
              <a:extLst>
                <a:ext uri="{FF2B5EF4-FFF2-40B4-BE49-F238E27FC236}">
                  <a16:creationId xmlns:a16="http://schemas.microsoft.com/office/drawing/2014/main" id="{75CACB42-459E-4CAC-8C81-9D9B9A43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886"/>
              <a:ext cx="32" cy="171"/>
            </a:xfrm>
            <a:custGeom>
              <a:avLst/>
              <a:gdLst>
                <a:gd name="T0" fmla="*/ 52 w 25"/>
                <a:gd name="T1" fmla="*/ 0 h 123"/>
                <a:gd name="T2" fmla="*/ 46 w 25"/>
                <a:gd name="T3" fmla="*/ 46 h 123"/>
                <a:gd name="T4" fmla="*/ 45 w 25"/>
                <a:gd name="T5" fmla="*/ 118 h 123"/>
                <a:gd name="T6" fmla="*/ 37 w 25"/>
                <a:gd name="T7" fmla="*/ 214 h 123"/>
                <a:gd name="T8" fmla="*/ 0 w 25"/>
                <a:gd name="T9" fmla="*/ 331 h 123"/>
                <a:gd name="T10" fmla="*/ 23 w 25"/>
                <a:gd name="T11" fmla="*/ 236 h 123"/>
                <a:gd name="T12" fmla="*/ 37 w 25"/>
                <a:gd name="T13" fmla="*/ 164 h 123"/>
                <a:gd name="T14" fmla="*/ 42 w 25"/>
                <a:gd name="T15" fmla="*/ 83 h 123"/>
                <a:gd name="T16" fmla="*/ 51 w 25"/>
                <a:gd name="T17" fmla="*/ 1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3">
                  <a:moveTo>
                    <a:pt x="25" y="0"/>
                  </a:moveTo>
                  <a:cubicBezTo>
                    <a:pt x="25" y="5"/>
                    <a:pt x="23" y="11"/>
                    <a:pt x="22" y="17"/>
                  </a:cubicBezTo>
                  <a:cubicBezTo>
                    <a:pt x="21" y="26"/>
                    <a:pt x="21" y="35"/>
                    <a:pt x="21" y="44"/>
                  </a:cubicBezTo>
                  <a:cubicBezTo>
                    <a:pt x="21" y="56"/>
                    <a:pt x="23" y="69"/>
                    <a:pt x="18" y="80"/>
                  </a:cubicBezTo>
                  <a:cubicBezTo>
                    <a:pt x="12" y="94"/>
                    <a:pt x="8" y="110"/>
                    <a:pt x="0" y="123"/>
                  </a:cubicBezTo>
                  <a:cubicBezTo>
                    <a:pt x="4" y="112"/>
                    <a:pt x="7" y="99"/>
                    <a:pt x="11" y="88"/>
                  </a:cubicBezTo>
                  <a:cubicBezTo>
                    <a:pt x="14" y="79"/>
                    <a:pt x="17" y="71"/>
                    <a:pt x="18" y="61"/>
                  </a:cubicBezTo>
                  <a:cubicBezTo>
                    <a:pt x="18" y="51"/>
                    <a:pt x="19" y="41"/>
                    <a:pt x="20" y="31"/>
                  </a:cubicBezTo>
                  <a:cubicBezTo>
                    <a:pt x="21" y="22"/>
                    <a:pt x="20" y="12"/>
                    <a:pt x="24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1" name="Freeform 87">
              <a:extLst>
                <a:ext uri="{FF2B5EF4-FFF2-40B4-BE49-F238E27FC236}">
                  <a16:creationId xmlns:a16="http://schemas.microsoft.com/office/drawing/2014/main" id="{48D277BA-93BE-4932-9C74-0F901E874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830"/>
              <a:ext cx="11" cy="165"/>
            </a:xfrm>
            <a:custGeom>
              <a:avLst/>
              <a:gdLst>
                <a:gd name="T0" fmla="*/ 19 w 8"/>
                <a:gd name="T1" fmla="*/ 0 h 118"/>
                <a:gd name="T2" fmla="*/ 8 w 8"/>
                <a:gd name="T3" fmla="*/ 70 h 118"/>
                <a:gd name="T4" fmla="*/ 11 w 8"/>
                <a:gd name="T5" fmla="*/ 144 h 118"/>
                <a:gd name="T6" fmla="*/ 11 w 8"/>
                <a:gd name="T7" fmla="*/ 235 h 118"/>
                <a:gd name="T8" fmla="*/ 21 w 8"/>
                <a:gd name="T9" fmla="*/ 323 h 118"/>
                <a:gd name="T10" fmla="*/ 8 w 8"/>
                <a:gd name="T11" fmla="*/ 213 h 118"/>
                <a:gd name="T12" fmla="*/ 0 w 8"/>
                <a:gd name="T13" fmla="*/ 138 h 118"/>
                <a:gd name="T14" fmla="*/ 21 w 8"/>
                <a:gd name="T15" fmla="*/ 1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18">
                  <a:moveTo>
                    <a:pt x="7" y="0"/>
                  </a:moveTo>
                  <a:cubicBezTo>
                    <a:pt x="3" y="7"/>
                    <a:pt x="4" y="18"/>
                    <a:pt x="3" y="26"/>
                  </a:cubicBezTo>
                  <a:cubicBezTo>
                    <a:pt x="3" y="36"/>
                    <a:pt x="3" y="44"/>
                    <a:pt x="4" y="53"/>
                  </a:cubicBezTo>
                  <a:cubicBezTo>
                    <a:pt x="4" y="64"/>
                    <a:pt x="4" y="75"/>
                    <a:pt x="4" y="86"/>
                  </a:cubicBezTo>
                  <a:cubicBezTo>
                    <a:pt x="5" y="97"/>
                    <a:pt x="8" y="108"/>
                    <a:pt x="8" y="118"/>
                  </a:cubicBezTo>
                  <a:cubicBezTo>
                    <a:pt x="2" y="106"/>
                    <a:pt x="4" y="91"/>
                    <a:pt x="3" y="78"/>
                  </a:cubicBezTo>
                  <a:cubicBezTo>
                    <a:pt x="2" y="69"/>
                    <a:pt x="0" y="60"/>
                    <a:pt x="0" y="51"/>
                  </a:cubicBezTo>
                  <a:cubicBezTo>
                    <a:pt x="1" y="33"/>
                    <a:pt x="1" y="17"/>
                    <a:pt x="8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2" name="Freeform 88">
              <a:extLst>
                <a:ext uri="{FF2B5EF4-FFF2-40B4-BE49-F238E27FC236}">
                  <a16:creationId xmlns:a16="http://schemas.microsoft.com/office/drawing/2014/main" id="{96D2FC58-9256-46AE-ACED-8E4181EA4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6" y="2670"/>
              <a:ext cx="20" cy="173"/>
            </a:xfrm>
            <a:custGeom>
              <a:avLst/>
              <a:gdLst>
                <a:gd name="T0" fmla="*/ 0 w 16"/>
                <a:gd name="T1" fmla="*/ 336 h 124"/>
                <a:gd name="T2" fmla="*/ 24 w 16"/>
                <a:gd name="T3" fmla="*/ 266 h 124"/>
                <a:gd name="T4" fmla="*/ 23 w 16"/>
                <a:gd name="T5" fmla="*/ 187 h 124"/>
                <a:gd name="T6" fmla="*/ 10 w 16"/>
                <a:gd name="T7" fmla="*/ 102 h 124"/>
                <a:gd name="T8" fmla="*/ 6 w 16"/>
                <a:gd name="T9" fmla="*/ 0 h 124"/>
                <a:gd name="T10" fmla="*/ 29 w 16"/>
                <a:gd name="T11" fmla="*/ 187 h 124"/>
                <a:gd name="T12" fmla="*/ 25 w 16"/>
                <a:gd name="T13" fmla="*/ 275 h 124"/>
                <a:gd name="T14" fmla="*/ 14 w 16"/>
                <a:gd name="T15" fmla="*/ 304 h 124"/>
                <a:gd name="T16" fmla="*/ 1 w 16"/>
                <a:gd name="T17" fmla="*/ 335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4">
                  <a:moveTo>
                    <a:pt x="0" y="124"/>
                  </a:moveTo>
                  <a:cubicBezTo>
                    <a:pt x="2" y="115"/>
                    <a:pt x="10" y="107"/>
                    <a:pt x="12" y="98"/>
                  </a:cubicBezTo>
                  <a:cubicBezTo>
                    <a:pt x="14" y="89"/>
                    <a:pt x="12" y="77"/>
                    <a:pt x="11" y="69"/>
                  </a:cubicBezTo>
                  <a:cubicBezTo>
                    <a:pt x="10" y="58"/>
                    <a:pt x="7" y="47"/>
                    <a:pt x="5" y="37"/>
                  </a:cubicBezTo>
                  <a:cubicBezTo>
                    <a:pt x="3" y="25"/>
                    <a:pt x="3" y="12"/>
                    <a:pt x="3" y="0"/>
                  </a:cubicBezTo>
                  <a:cubicBezTo>
                    <a:pt x="4" y="24"/>
                    <a:pt x="10" y="46"/>
                    <a:pt x="14" y="69"/>
                  </a:cubicBezTo>
                  <a:cubicBezTo>
                    <a:pt x="16" y="79"/>
                    <a:pt x="16" y="91"/>
                    <a:pt x="13" y="101"/>
                  </a:cubicBezTo>
                  <a:cubicBezTo>
                    <a:pt x="12" y="105"/>
                    <a:pt x="10" y="108"/>
                    <a:pt x="7" y="112"/>
                  </a:cubicBezTo>
                  <a:cubicBezTo>
                    <a:pt x="5" y="115"/>
                    <a:pt x="1" y="119"/>
                    <a:pt x="1" y="12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3" name="Freeform 89">
              <a:extLst>
                <a:ext uri="{FF2B5EF4-FFF2-40B4-BE49-F238E27FC236}">
                  <a16:creationId xmlns:a16="http://schemas.microsoft.com/office/drawing/2014/main" id="{64558F30-DC8A-4A62-90CA-72D8D5D7F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896"/>
              <a:ext cx="29" cy="147"/>
            </a:xfrm>
            <a:custGeom>
              <a:avLst/>
              <a:gdLst>
                <a:gd name="T0" fmla="*/ 5 w 22"/>
                <a:gd name="T1" fmla="*/ 0 h 106"/>
                <a:gd name="T2" fmla="*/ 5 w 22"/>
                <a:gd name="T3" fmla="*/ 143 h 106"/>
                <a:gd name="T4" fmla="*/ 16 w 22"/>
                <a:gd name="T5" fmla="*/ 212 h 106"/>
                <a:gd name="T6" fmla="*/ 50 w 22"/>
                <a:gd name="T7" fmla="*/ 283 h 106"/>
                <a:gd name="T8" fmla="*/ 22 w 22"/>
                <a:gd name="T9" fmla="*/ 200 h 106"/>
                <a:gd name="T10" fmla="*/ 12 w 22"/>
                <a:gd name="T11" fmla="*/ 139 h 106"/>
                <a:gd name="T12" fmla="*/ 7 w 22"/>
                <a:gd name="T13" fmla="*/ 64 h 106"/>
                <a:gd name="T14" fmla="*/ 7 w 22"/>
                <a:gd name="T15" fmla="*/ 0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06">
                  <a:moveTo>
                    <a:pt x="2" y="0"/>
                  </a:moveTo>
                  <a:cubicBezTo>
                    <a:pt x="2" y="18"/>
                    <a:pt x="0" y="35"/>
                    <a:pt x="2" y="53"/>
                  </a:cubicBezTo>
                  <a:cubicBezTo>
                    <a:pt x="3" y="62"/>
                    <a:pt x="3" y="70"/>
                    <a:pt x="7" y="79"/>
                  </a:cubicBezTo>
                  <a:cubicBezTo>
                    <a:pt x="11" y="88"/>
                    <a:pt x="17" y="97"/>
                    <a:pt x="22" y="106"/>
                  </a:cubicBezTo>
                  <a:cubicBezTo>
                    <a:pt x="15" y="98"/>
                    <a:pt x="13" y="85"/>
                    <a:pt x="10" y="75"/>
                  </a:cubicBezTo>
                  <a:cubicBezTo>
                    <a:pt x="8" y="68"/>
                    <a:pt x="5" y="60"/>
                    <a:pt x="5" y="52"/>
                  </a:cubicBezTo>
                  <a:cubicBezTo>
                    <a:pt x="4" y="43"/>
                    <a:pt x="3" y="33"/>
                    <a:pt x="3" y="24"/>
                  </a:cubicBezTo>
                  <a:cubicBezTo>
                    <a:pt x="3" y="17"/>
                    <a:pt x="1" y="7"/>
                    <a:pt x="3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4" name="Freeform 90">
              <a:extLst>
                <a:ext uri="{FF2B5EF4-FFF2-40B4-BE49-F238E27FC236}">
                  <a16:creationId xmlns:a16="http://schemas.microsoft.com/office/drawing/2014/main" id="{C0112096-E2DA-4E9F-8E5C-089EC225D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709"/>
              <a:ext cx="26" cy="127"/>
            </a:xfrm>
            <a:custGeom>
              <a:avLst/>
              <a:gdLst>
                <a:gd name="T0" fmla="*/ 0 w 20"/>
                <a:gd name="T1" fmla="*/ 0 h 91"/>
                <a:gd name="T2" fmla="*/ 38 w 20"/>
                <a:gd name="T3" fmla="*/ 137 h 91"/>
                <a:gd name="T4" fmla="*/ 43 w 20"/>
                <a:gd name="T5" fmla="*/ 247 h 91"/>
                <a:gd name="T6" fmla="*/ 29 w 20"/>
                <a:gd name="T7" fmla="*/ 117 h 91"/>
                <a:gd name="T8" fmla="*/ 5 w 20"/>
                <a:gd name="T9" fmla="*/ 8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1">
                  <a:moveTo>
                    <a:pt x="0" y="0"/>
                  </a:moveTo>
                  <a:cubicBezTo>
                    <a:pt x="2" y="18"/>
                    <a:pt x="13" y="32"/>
                    <a:pt x="17" y="50"/>
                  </a:cubicBezTo>
                  <a:cubicBezTo>
                    <a:pt x="20" y="63"/>
                    <a:pt x="18" y="77"/>
                    <a:pt x="19" y="91"/>
                  </a:cubicBezTo>
                  <a:cubicBezTo>
                    <a:pt x="14" y="76"/>
                    <a:pt x="16" y="58"/>
                    <a:pt x="13" y="43"/>
                  </a:cubicBezTo>
                  <a:cubicBezTo>
                    <a:pt x="10" y="29"/>
                    <a:pt x="3" y="16"/>
                    <a:pt x="2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5" name="Freeform 91">
              <a:extLst>
                <a:ext uri="{FF2B5EF4-FFF2-40B4-BE49-F238E27FC236}">
                  <a16:creationId xmlns:a16="http://schemas.microsoft.com/office/drawing/2014/main" id="{DD4F5C75-3B35-4A6D-A088-79E109B7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3" y="2709"/>
              <a:ext cx="22" cy="156"/>
            </a:xfrm>
            <a:custGeom>
              <a:avLst/>
              <a:gdLst>
                <a:gd name="T0" fmla="*/ 1 w 17"/>
                <a:gd name="T1" fmla="*/ 0 h 112"/>
                <a:gd name="T2" fmla="*/ 22 w 17"/>
                <a:gd name="T3" fmla="*/ 163 h 112"/>
                <a:gd name="T4" fmla="*/ 13 w 17"/>
                <a:gd name="T5" fmla="*/ 302 h 112"/>
                <a:gd name="T6" fmla="*/ 28 w 17"/>
                <a:gd name="T7" fmla="*/ 137 h 112"/>
                <a:gd name="T8" fmla="*/ 5 w 17"/>
                <a:gd name="T9" fmla="*/ 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2">
                  <a:moveTo>
                    <a:pt x="1" y="0"/>
                  </a:moveTo>
                  <a:cubicBezTo>
                    <a:pt x="0" y="19"/>
                    <a:pt x="10" y="39"/>
                    <a:pt x="10" y="60"/>
                  </a:cubicBezTo>
                  <a:cubicBezTo>
                    <a:pt x="10" y="77"/>
                    <a:pt x="6" y="94"/>
                    <a:pt x="6" y="112"/>
                  </a:cubicBezTo>
                  <a:cubicBezTo>
                    <a:pt x="5" y="91"/>
                    <a:pt x="17" y="72"/>
                    <a:pt x="13" y="50"/>
                  </a:cubicBezTo>
                  <a:cubicBezTo>
                    <a:pt x="11" y="34"/>
                    <a:pt x="8" y="17"/>
                    <a:pt x="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6" name="Freeform 92">
              <a:extLst>
                <a:ext uri="{FF2B5EF4-FFF2-40B4-BE49-F238E27FC236}">
                  <a16:creationId xmlns:a16="http://schemas.microsoft.com/office/drawing/2014/main" id="{F3CA15CB-1685-429B-AA9B-7C2C4CB39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" y="2872"/>
              <a:ext cx="47" cy="169"/>
            </a:xfrm>
            <a:custGeom>
              <a:avLst/>
              <a:gdLst>
                <a:gd name="T0" fmla="*/ 74 w 36"/>
                <a:gd name="T1" fmla="*/ 0 h 121"/>
                <a:gd name="T2" fmla="*/ 38 w 36"/>
                <a:gd name="T3" fmla="*/ 198 h 121"/>
                <a:gd name="T4" fmla="*/ 24 w 36"/>
                <a:gd name="T5" fmla="*/ 275 h 121"/>
                <a:gd name="T6" fmla="*/ 0 w 36"/>
                <a:gd name="T7" fmla="*/ 330 h 121"/>
                <a:gd name="T8" fmla="*/ 50 w 36"/>
                <a:gd name="T9" fmla="*/ 170 h 121"/>
                <a:gd name="T10" fmla="*/ 63 w 36"/>
                <a:gd name="T11" fmla="*/ 84 h 121"/>
                <a:gd name="T12" fmla="*/ 80 w 36"/>
                <a:gd name="T13" fmla="*/ 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">
                  <a:moveTo>
                    <a:pt x="34" y="0"/>
                  </a:moveTo>
                  <a:cubicBezTo>
                    <a:pt x="28" y="23"/>
                    <a:pt x="19" y="48"/>
                    <a:pt x="17" y="73"/>
                  </a:cubicBezTo>
                  <a:cubicBezTo>
                    <a:pt x="16" y="83"/>
                    <a:pt x="15" y="92"/>
                    <a:pt x="11" y="101"/>
                  </a:cubicBezTo>
                  <a:cubicBezTo>
                    <a:pt x="8" y="108"/>
                    <a:pt x="1" y="113"/>
                    <a:pt x="0" y="121"/>
                  </a:cubicBezTo>
                  <a:cubicBezTo>
                    <a:pt x="16" y="102"/>
                    <a:pt x="18" y="85"/>
                    <a:pt x="22" y="62"/>
                  </a:cubicBezTo>
                  <a:cubicBezTo>
                    <a:pt x="23" y="52"/>
                    <a:pt x="26" y="41"/>
                    <a:pt x="28" y="31"/>
                  </a:cubicBezTo>
                  <a:cubicBezTo>
                    <a:pt x="30" y="21"/>
                    <a:pt x="29" y="9"/>
                    <a:pt x="36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7" name="Freeform 93">
              <a:extLst>
                <a:ext uri="{FF2B5EF4-FFF2-40B4-BE49-F238E27FC236}">
                  <a16:creationId xmlns:a16="http://schemas.microsoft.com/office/drawing/2014/main" id="{19A799A9-CA7C-48A0-9264-DA37BF1D0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6" y="2999"/>
              <a:ext cx="81" cy="92"/>
            </a:xfrm>
            <a:custGeom>
              <a:avLst/>
              <a:gdLst>
                <a:gd name="T0" fmla="*/ 137 w 62"/>
                <a:gd name="T1" fmla="*/ 0 h 66"/>
                <a:gd name="T2" fmla="*/ 102 w 62"/>
                <a:gd name="T3" fmla="*/ 68 h 66"/>
                <a:gd name="T4" fmla="*/ 73 w 62"/>
                <a:gd name="T5" fmla="*/ 118 h 66"/>
                <a:gd name="T6" fmla="*/ 0 w 62"/>
                <a:gd name="T7" fmla="*/ 178 h 66"/>
                <a:gd name="T8" fmla="*/ 85 w 62"/>
                <a:gd name="T9" fmla="*/ 117 h 66"/>
                <a:gd name="T10" fmla="*/ 105 w 62"/>
                <a:gd name="T11" fmla="*/ 60 h 66"/>
                <a:gd name="T12" fmla="*/ 137 w 62"/>
                <a:gd name="T13" fmla="*/ 15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6">
                  <a:moveTo>
                    <a:pt x="61" y="0"/>
                  </a:moveTo>
                  <a:cubicBezTo>
                    <a:pt x="62" y="9"/>
                    <a:pt x="51" y="18"/>
                    <a:pt x="46" y="25"/>
                  </a:cubicBezTo>
                  <a:cubicBezTo>
                    <a:pt x="42" y="30"/>
                    <a:pt x="39" y="40"/>
                    <a:pt x="33" y="44"/>
                  </a:cubicBezTo>
                  <a:cubicBezTo>
                    <a:pt x="20" y="54"/>
                    <a:pt x="6" y="46"/>
                    <a:pt x="0" y="66"/>
                  </a:cubicBezTo>
                  <a:cubicBezTo>
                    <a:pt x="10" y="53"/>
                    <a:pt x="27" y="56"/>
                    <a:pt x="38" y="43"/>
                  </a:cubicBezTo>
                  <a:cubicBezTo>
                    <a:pt x="44" y="37"/>
                    <a:pt x="42" y="29"/>
                    <a:pt x="47" y="22"/>
                  </a:cubicBezTo>
                  <a:cubicBezTo>
                    <a:pt x="50" y="17"/>
                    <a:pt x="57" y="9"/>
                    <a:pt x="61" y="6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8" name="Freeform 94">
              <a:extLst>
                <a:ext uri="{FF2B5EF4-FFF2-40B4-BE49-F238E27FC236}">
                  <a16:creationId xmlns:a16="http://schemas.microsoft.com/office/drawing/2014/main" id="{937C3035-5649-4ECE-BA61-E1FECBB85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510"/>
              <a:ext cx="24" cy="128"/>
            </a:xfrm>
            <a:custGeom>
              <a:avLst/>
              <a:gdLst>
                <a:gd name="T0" fmla="*/ 31 w 18"/>
                <a:gd name="T1" fmla="*/ 1 h 92"/>
                <a:gd name="T2" fmla="*/ 36 w 18"/>
                <a:gd name="T3" fmla="*/ 50 h 92"/>
                <a:gd name="T4" fmla="*/ 31 w 18"/>
                <a:gd name="T5" fmla="*/ 124 h 92"/>
                <a:gd name="T6" fmla="*/ 15 w 18"/>
                <a:gd name="T7" fmla="*/ 248 h 92"/>
                <a:gd name="T8" fmla="*/ 31 w 18"/>
                <a:gd name="T9" fmla="*/ 109 h 92"/>
                <a:gd name="T10" fmla="*/ 33 w 18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92">
                  <a:moveTo>
                    <a:pt x="13" y="1"/>
                  </a:moveTo>
                  <a:cubicBezTo>
                    <a:pt x="11" y="5"/>
                    <a:pt x="15" y="14"/>
                    <a:pt x="15" y="19"/>
                  </a:cubicBezTo>
                  <a:cubicBezTo>
                    <a:pt x="17" y="29"/>
                    <a:pt x="17" y="37"/>
                    <a:pt x="13" y="46"/>
                  </a:cubicBezTo>
                  <a:cubicBezTo>
                    <a:pt x="8" y="61"/>
                    <a:pt x="5" y="76"/>
                    <a:pt x="6" y="92"/>
                  </a:cubicBezTo>
                  <a:cubicBezTo>
                    <a:pt x="0" y="76"/>
                    <a:pt x="8" y="55"/>
                    <a:pt x="13" y="40"/>
                  </a:cubicBezTo>
                  <a:cubicBezTo>
                    <a:pt x="18" y="26"/>
                    <a:pt x="14" y="14"/>
                    <a:pt x="14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09" name="Freeform 95">
              <a:extLst>
                <a:ext uri="{FF2B5EF4-FFF2-40B4-BE49-F238E27FC236}">
                  <a16:creationId xmlns:a16="http://schemas.microsoft.com/office/drawing/2014/main" id="{497D5A71-FDEA-4E8C-8570-02AA214D9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316"/>
              <a:ext cx="31" cy="45"/>
            </a:xfrm>
            <a:custGeom>
              <a:avLst/>
              <a:gdLst>
                <a:gd name="T0" fmla="*/ 52 w 24"/>
                <a:gd name="T1" fmla="*/ 0 h 32"/>
                <a:gd name="T2" fmla="*/ 0 w 24"/>
                <a:gd name="T3" fmla="*/ 89 h 32"/>
                <a:gd name="T4" fmla="*/ 35 w 24"/>
                <a:gd name="T5" fmla="*/ 55 h 32"/>
                <a:gd name="T6" fmla="*/ 47 w 24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19" y="15"/>
                    <a:pt x="6" y="19"/>
                    <a:pt x="0" y="32"/>
                  </a:cubicBezTo>
                  <a:cubicBezTo>
                    <a:pt x="3" y="26"/>
                    <a:pt x="12" y="25"/>
                    <a:pt x="16" y="20"/>
                  </a:cubicBezTo>
                  <a:cubicBezTo>
                    <a:pt x="20" y="15"/>
                    <a:pt x="18" y="7"/>
                    <a:pt x="2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0" name="Freeform 96">
              <a:extLst>
                <a:ext uri="{FF2B5EF4-FFF2-40B4-BE49-F238E27FC236}">
                  <a16:creationId xmlns:a16="http://schemas.microsoft.com/office/drawing/2014/main" id="{3CA82FFD-6CC2-47BE-B7A2-208A1964D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421"/>
              <a:ext cx="15" cy="111"/>
            </a:xfrm>
            <a:custGeom>
              <a:avLst/>
              <a:gdLst>
                <a:gd name="T0" fmla="*/ 0 w 11"/>
                <a:gd name="T1" fmla="*/ 1 h 80"/>
                <a:gd name="T2" fmla="*/ 15 w 11"/>
                <a:gd name="T3" fmla="*/ 94 h 80"/>
                <a:gd name="T4" fmla="*/ 14 w 11"/>
                <a:gd name="T5" fmla="*/ 214 h 80"/>
                <a:gd name="T6" fmla="*/ 20 w 11"/>
                <a:gd name="T7" fmla="*/ 89 h 80"/>
                <a:gd name="T8" fmla="*/ 26 w 11"/>
                <a:gd name="T9" fmla="*/ 36 h 80"/>
                <a:gd name="T10" fmla="*/ 1 w 11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80">
                  <a:moveTo>
                    <a:pt x="0" y="1"/>
                  </a:moveTo>
                  <a:cubicBezTo>
                    <a:pt x="9" y="11"/>
                    <a:pt x="8" y="22"/>
                    <a:pt x="6" y="35"/>
                  </a:cubicBezTo>
                  <a:cubicBezTo>
                    <a:pt x="4" y="50"/>
                    <a:pt x="6" y="66"/>
                    <a:pt x="5" y="80"/>
                  </a:cubicBezTo>
                  <a:cubicBezTo>
                    <a:pt x="5" y="64"/>
                    <a:pt x="6" y="48"/>
                    <a:pt x="8" y="33"/>
                  </a:cubicBezTo>
                  <a:cubicBezTo>
                    <a:pt x="9" y="27"/>
                    <a:pt x="11" y="20"/>
                    <a:pt x="10" y="14"/>
                  </a:cubicBezTo>
                  <a:cubicBezTo>
                    <a:pt x="9" y="7"/>
                    <a:pt x="6" y="5"/>
                    <a:pt x="1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1" name="Freeform 97">
              <a:extLst>
                <a:ext uri="{FF2B5EF4-FFF2-40B4-BE49-F238E27FC236}">
                  <a16:creationId xmlns:a16="http://schemas.microsoft.com/office/drawing/2014/main" id="{90840921-8958-4B30-B9D5-74536B657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557"/>
              <a:ext cx="22" cy="132"/>
            </a:xfrm>
            <a:custGeom>
              <a:avLst/>
              <a:gdLst>
                <a:gd name="T0" fmla="*/ 28 w 17"/>
                <a:gd name="T1" fmla="*/ 0 h 95"/>
                <a:gd name="T2" fmla="*/ 17 w 17"/>
                <a:gd name="T3" fmla="*/ 145 h 95"/>
                <a:gd name="T4" fmla="*/ 27 w 17"/>
                <a:gd name="T5" fmla="*/ 199 h 95"/>
                <a:gd name="T6" fmla="*/ 36 w 17"/>
                <a:gd name="T7" fmla="*/ 254 h 95"/>
                <a:gd name="T8" fmla="*/ 35 w 17"/>
                <a:gd name="T9" fmla="*/ 1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95">
                  <a:moveTo>
                    <a:pt x="13" y="0"/>
                  </a:moveTo>
                  <a:cubicBezTo>
                    <a:pt x="13" y="19"/>
                    <a:pt x="5" y="35"/>
                    <a:pt x="8" y="54"/>
                  </a:cubicBezTo>
                  <a:cubicBezTo>
                    <a:pt x="9" y="61"/>
                    <a:pt x="10" y="67"/>
                    <a:pt x="12" y="74"/>
                  </a:cubicBezTo>
                  <a:cubicBezTo>
                    <a:pt x="14" y="81"/>
                    <a:pt x="17" y="88"/>
                    <a:pt x="17" y="95"/>
                  </a:cubicBezTo>
                  <a:cubicBezTo>
                    <a:pt x="9" y="68"/>
                    <a:pt x="0" y="29"/>
                    <a:pt x="16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2" name="Freeform 98">
              <a:extLst>
                <a:ext uri="{FF2B5EF4-FFF2-40B4-BE49-F238E27FC236}">
                  <a16:creationId xmlns:a16="http://schemas.microsoft.com/office/drawing/2014/main" id="{A86736F0-54E6-4C88-9822-520569ACC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2475"/>
              <a:ext cx="5" cy="77"/>
            </a:xfrm>
            <a:custGeom>
              <a:avLst/>
              <a:gdLst>
                <a:gd name="T0" fmla="*/ 1 w 4"/>
                <a:gd name="T1" fmla="*/ 0 h 55"/>
                <a:gd name="T2" fmla="*/ 1 w 4"/>
                <a:gd name="T3" fmla="*/ 80 h 55"/>
                <a:gd name="T4" fmla="*/ 6 w 4"/>
                <a:gd name="T5" fmla="*/ 151 h 55"/>
                <a:gd name="T6" fmla="*/ 8 w 4"/>
                <a:gd name="T7" fmla="*/ 69 h 55"/>
                <a:gd name="T8" fmla="*/ 1 w 4"/>
                <a:gd name="T9" fmla="*/ 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5">
                  <a:moveTo>
                    <a:pt x="1" y="0"/>
                  </a:moveTo>
                  <a:cubicBezTo>
                    <a:pt x="1" y="10"/>
                    <a:pt x="0" y="19"/>
                    <a:pt x="1" y="29"/>
                  </a:cubicBezTo>
                  <a:cubicBezTo>
                    <a:pt x="1" y="37"/>
                    <a:pt x="3" y="48"/>
                    <a:pt x="3" y="55"/>
                  </a:cubicBezTo>
                  <a:cubicBezTo>
                    <a:pt x="3" y="45"/>
                    <a:pt x="4" y="35"/>
                    <a:pt x="4" y="25"/>
                  </a:cubicBezTo>
                  <a:cubicBezTo>
                    <a:pt x="3" y="18"/>
                    <a:pt x="1" y="12"/>
                    <a:pt x="1" y="5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3" name="Freeform 99">
              <a:extLst>
                <a:ext uri="{FF2B5EF4-FFF2-40B4-BE49-F238E27FC236}">
                  <a16:creationId xmlns:a16="http://schemas.microsoft.com/office/drawing/2014/main" id="{AC3BDF7F-826B-4671-A243-3DD2B09DF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2596"/>
              <a:ext cx="12" cy="110"/>
            </a:xfrm>
            <a:custGeom>
              <a:avLst/>
              <a:gdLst>
                <a:gd name="T0" fmla="*/ 5 w 9"/>
                <a:gd name="T1" fmla="*/ 0 h 79"/>
                <a:gd name="T2" fmla="*/ 7 w 9"/>
                <a:gd name="T3" fmla="*/ 109 h 79"/>
                <a:gd name="T4" fmla="*/ 20 w 9"/>
                <a:gd name="T5" fmla="*/ 213 h 79"/>
                <a:gd name="T6" fmla="*/ 1 w 9"/>
                <a:gd name="T7" fmla="*/ 103 h 79"/>
                <a:gd name="T8" fmla="*/ 1 w 9"/>
                <a:gd name="T9" fmla="*/ 56 h 79"/>
                <a:gd name="T10" fmla="*/ 7 w 9"/>
                <a:gd name="T11" fmla="*/ 1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79">
                  <a:moveTo>
                    <a:pt x="2" y="0"/>
                  </a:moveTo>
                  <a:cubicBezTo>
                    <a:pt x="3" y="13"/>
                    <a:pt x="1" y="26"/>
                    <a:pt x="3" y="40"/>
                  </a:cubicBezTo>
                  <a:cubicBezTo>
                    <a:pt x="5" y="53"/>
                    <a:pt x="9" y="66"/>
                    <a:pt x="8" y="79"/>
                  </a:cubicBezTo>
                  <a:cubicBezTo>
                    <a:pt x="7" y="65"/>
                    <a:pt x="1" y="52"/>
                    <a:pt x="1" y="38"/>
                  </a:cubicBezTo>
                  <a:cubicBezTo>
                    <a:pt x="1" y="32"/>
                    <a:pt x="0" y="26"/>
                    <a:pt x="1" y="21"/>
                  </a:cubicBezTo>
                  <a:cubicBezTo>
                    <a:pt x="1" y="15"/>
                    <a:pt x="3" y="9"/>
                    <a:pt x="3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4" name="Freeform 100">
              <a:extLst>
                <a:ext uri="{FF2B5EF4-FFF2-40B4-BE49-F238E27FC236}">
                  <a16:creationId xmlns:a16="http://schemas.microsoft.com/office/drawing/2014/main" id="{BAC73181-360E-4B09-96BC-A23B888AE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2871"/>
              <a:ext cx="44" cy="150"/>
            </a:xfrm>
            <a:custGeom>
              <a:avLst/>
              <a:gdLst>
                <a:gd name="T0" fmla="*/ 1 w 33"/>
                <a:gd name="T1" fmla="*/ 0 h 108"/>
                <a:gd name="T2" fmla="*/ 7 w 33"/>
                <a:gd name="T3" fmla="*/ 85 h 108"/>
                <a:gd name="T4" fmla="*/ 23 w 33"/>
                <a:gd name="T5" fmla="*/ 172 h 108"/>
                <a:gd name="T6" fmla="*/ 73 w 33"/>
                <a:gd name="T7" fmla="*/ 289 h 108"/>
                <a:gd name="T8" fmla="*/ 57 w 33"/>
                <a:gd name="T9" fmla="*/ 249 h 108"/>
                <a:gd name="T10" fmla="*/ 41 w 33"/>
                <a:gd name="T11" fmla="*/ 207 h 108"/>
                <a:gd name="T12" fmla="*/ 9 w 33"/>
                <a:gd name="T13" fmla="*/ 144 h 108"/>
                <a:gd name="T14" fmla="*/ 0 w 33"/>
                <a:gd name="T15" fmla="*/ 75 h 108"/>
                <a:gd name="T16" fmla="*/ 7 w 33"/>
                <a:gd name="T17" fmla="*/ 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8">
                  <a:moveTo>
                    <a:pt x="1" y="0"/>
                  </a:moveTo>
                  <a:cubicBezTo>
                    <a:pt x="4" y="10"/>
                    <a:pt x="3" y="21"/>
                    <a:pt x="3" y="32"/>
                  </a:cubicBezTo>
                  <a:cubicBezTo>
                    <a:pt x="3" y="43"/>
                    <a:pt x="6" y="54"/>
                    <a:pt x="10" y="64"/>
                  </a:cubicBezTo>
                  <a:cubicBezTo>
                    <a:pt x="16" y="77"/>
                    <a:pt x="33" y="92"/>
                    <a:pt x="31" y="108"/>
                  </a:cubicBezTo>
                  <a:cubicBezTo>
                    <a:pt x="30" y="103"/>
                    <a:pt x="26" y="98"/>
                    <a:pt x="24" y="93"/>
                  </a:cubicBezTo>
                  <a:cubicBezTo>
                    <a:pt x="22" y="88"/>
                    <a:pt x="20" y="82"/>
                    <a:pt x="17" y="77"/>
                  </a:cubicBezTo>
                  <a:cubicBezTo>
                    <a:pt x="13" y="69"/>
                    <a:pt x="7" y="62"/>
                    <a:pt x="4" y="54"/>
                  </a:cubicBezTo>
                  <a:cubicBezTo>
                    <a:pt x="1" y="45"/>
                    <a:pt x="0" y="37"/>
                    <a:pt x="0" y="28"/>
                  </a:cubicBezTo>
                  <a:cubicBezTo>
                    <a:pt x="0" y="18"/>
                    <a:pt x="3" y="10"/>
                    <a:pt x="3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5" name="Freeform 101">
              <a:extLst>
                <a:ext uri="{FF2B5EF4-FFF2-40B4-BE49-F238E27FC236}">
                  <a16:creationId xmlns:a16="http://schemas.microsoft.com/office/drawing/2014/main" id="{97C84530-1635-4847-BB72-02D4F3567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968"/>
              <a:ext cx="103" cy="100"/>
            </a:xfrm>
            <a:custGeom>
              <a:avLst/>
              <a:gdLst>
                <a:gd name="T0" fmla="*/ 0 w 79"/>
                <a:gd name="T1" fmla="*/ 0 h 72"/>
                <a:gd name="T2" fmla="*/ 51 w 79"/>
                <a:gd name="T3" fmla="*/ 83 h 72"/>
                <a:gd name="T4" fmla="*/ 95 w 79"/>
                <a:gd name="T5" fmla="*/ 165 h 72"/>
                <a:gd name="T6" fmla="*/ 141 w 79"/>
                <a:gd name="T7" fmla="*/ 179 h 72"/>
                <a:gd name="T8" fmla="*/ 175 w 79"/>
                <a:gd name="T9" fmla="*/ 193 h 72"/>
                <a:gd name="T10" fmla="*/ 124 w 79"/>
                <a:gd name="T11" fmla="*/ 169 h 72"/>
                <a:gd name="T12" fmla="*/ 85 w 79"/>
                <a:gd name="T13" fmla="*/ 124 h 72"/>
                <a:gd name="T14" fmla="*/ 44 w 79"/>
                <a:gd name="T15" fmla="*/ 69 h 72"/>
                <a:gd name="T16" fmla="*/ 29 w 79"/>
                <a:gd name="T17" fmla="*/ 33 h 72"/>
                <a:gd name="T18" fmla="*/ 7 w 79"/>
                <a:gd name="T19" fmla="*/ 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2">
                  <a:moveTo>
                    <a:pt x="0" y="0"/>
                  </a:moveTo>
                  <a:cubicBezTo>
                    <a:pt x="9" y="8"/>
                    <a:pt x="17" y="21"/>
                    <a:pt x="23" y="31"/>
                  </a:cubicBezTo>
                  <a:cubicBezTo>
                    <a:pt x="30" y="42"/>
                    <a:pt x="35" y="52"/>
                    <a:pt x="43" y="62"/>
                  </a:cubicBezTo>
                  <a:cubicBezTo>
                    <a:pt x="50" y="70"/>
                    <a:pt x="54" y="67"/>
                    <a:pt x="64" y="67"/>
                  </a:cubicBezTo>
                  <a:cubicBezTo>
                    <a:pt x="69" y="67"/>
                    <a:pt x="76" y="67"/>
                    <a:pt x="79" y="72"/>
                  </a:cubicBezTo>
                  <a:cubicBezTo>
                    <a:pt x="73" y="63"/>
                    <a:pt x="66" y="64"/>
                    <a:pt x="56" y="63"/>
                  </a:cubicBezTo>
                  <a:cubicBezTo>
                    <a:pt x="45" y="62"/>
                    <a:pt x="44" y="54"/>
                    <a:pt x="38" y="46"/>
                  </a:cubicBezTo>
                  <a:cubicBezTo>
                    <a:pt x="32" y="38"/>
                    <a:pt x="24" y="35"/>
                    <a:pt x="20" y="26"/>
                  </a:cubicBezTo>
                  <a:cubicBezTo>
                    <a:pt x="17" y="22"/>
                    <a:pt x="16" y="17"/>
                    <a:pt x="13" y="12"/>
                  </a:cubicBezTo>
                  <a:cubicBezTo>
                    <a:pt x="10" y="7"/>
                    <a:pt x="7" y="5"/>
                    <a:pt x="3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6" name="Freeform 102">
              <a:extLst>
                <a:ext uri="{FF2B5EF4-FFF2-40B4-BE49-F238E27FC236}">
                  <a16:creationId xmlns:a16="http://schemas.microsoft.com/office/drawing/2014/main" id="{D0D3A7AD-1EC2-4394-9634-AA2BFBB00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719"/>
              <a:ext cx="40" cy="53"/>
            </a:xfrm>
            <a:custGeom>
              <a:avLst/>
              <a:gdLst>
                <a:gd name="T0" fmla="*/ 67 w 31"/>
                <a:gd name="T1" fmla="*/ 21 h 38"/>
                <a:gd name="T2" fmla="*/ 0 w 31"/>
                <a:gd name="T3" fmla="*/ 103 h 38"/>
                <a:gd name="T4" fmla="*/ 67 w 31"/>
                <a:gd name="T5" fmla="*/ 2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8">
                  <a:moveTo>
                    <a:pt x="31" y="8"/>
                  </a:moveTo>
                  <a:cubicBezTo>
                    <a:pt x="31" y="8"/>
                    <a:pt x="13" y="0"/>
                    <a:pt x="0" y="38"/>
                  </a:cubicBezTo>
                  <a:cubicBezTo>
                    <a:pt x="0" y="38"/>
                    <a:pt x="9" y="10"/>
                    <a:pt x="31" y="8"/>
                  </a:cubicBezTo>
                  <a:close/>
                </a:path>
              </a:pathLst>
            </a:custGeom>
            <a:solidFill>
              <a:srgbClr val="7C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7" name="Freeform 103">
              <a:extLst>
                <a:ext uri="{FF2B5EF4-FFF2-40B4-BE49-F238E27FC236}">
                  <a16:creationId xmlns:a16="http://schemas.microsoft.com/office/drawing/2014/main" id="{C8B0E8A1-5C37-48F1-AFE2-639656309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7" y="2834"/>
              <a:ext cx="52" cy="31"/>
            </a:xfrm>
            <a:custGeom>
              <a:avLst/>
              <a:gdLst>
                <a:gd name="T0" fmla="*/ 1 w 40"/>
                <a:gd name="T1" fmla="*/ 16 h 22"/>
                <a:gd name="T2" fmla="*/ 22 w 40"/>
                <a:gd name="T3" fmla="*/ 34 h 22"/>
                <a:gd name="T4" fmla="*/ 52 w 40"/>
                <a:gd name="T5" fmla="*/ 39 h 22"/>
                <a:gd name="T6" fmla="*/ 86 w 40"/>
                <a:gd name="T7" fmla="*/ 0 h 22"/>
                <a:gd name="T8" fmla="*/ 64 w 40"/>
                <a:gd name="T9" fmla="*/ 55 h 22"/>
                <a:gd name="T10" fmla="*/ 30 w 40"/>
                <a:gd name="T11" fmla="*/ 59 h 22"/>
                <a:gd name="T12" fmla="*/ 9 w 40"/>
                <a:gd name="T13" fmla="*/ 42 h 22"/>
                <a:gd name="T14" fmla="*/ 5 w 40"/>
                <a:gd name="T15" fmla="*/ 32 h 22"/>
                <a:gd name="T16" fmla="*/ 0 w 40"/>
                <a:gd name="T17" fmla="*/ 2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22">
                  <a:moveTo>
                    <a:pt x="1" y="6"/>
                  </a:moveTo>
                  <a:cubicBezTo>
                    <a:pt x="4" y="6"/>
                    <a:pt x="8" y="11"/>
                    <a:pt x="10" y="12"/>
                  </a:cubicBezTo>
                  <a:cubicBezTo>
                    <a:pt x="15" y="15"/>
                    <a:pt x="19" y="16"/>
                    <a:pt x="24" y="14"/>
                  </a:cubicBezTo>
                  <a:cubicBezTo>
                    <a:pt x="31" y="11"/>
                    <a:pt x="36" y="6"/>
                    <a:pt x="39" y="0"/>
                  </a:cubicBezTo>
                  <a:cubicBezTo>
                    <a:pt x="40" y="7"/>
                    <a:pt x="34" y="17"/>
                    <a:pt x="29" y="20"/>
                  </a:cubicBezTo>
                  <a:cubicBezTo>
                    <a:pt x="25" y="22"/>
                    <a:pt x="18" y="22"/>
                    <a:pt x="14" y="21"/>
                  </a:cubicBezTo>
                  <a:cubicBezTo>
                    <a:pt x="10" y="20"/>
                    <a:pt x="7" y="18"/>
                    <a:pt x="4" y="15"/>
                  </a:cubicBezTo>
                  <a:cubicBezTo>
                    <a:pt x="3" y="13"/>
                    <a:pt x="2" y="12"/>
                    <a:pt x="2" y="11"/>
                  </a:cubicBezTo>
                  <a:cubicBezTo>
                    <a:pt x="1" y="9"/>
                    <a:pt x="1" y="8"/>
                    <a:pt x="0" y="7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8" name="Freeform 104">
              <a:extLst>
                <a:ext uri="{FF2B5EF4-FFF2-40B4-BE49-F238E27FC236}">
                  <a16:creationId xmlns:a16="http://schemas.microsoft.com/office/drawing/2014/main" id="{FF2AFE98-1208-4F8B-99EB-EB48F5404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412"/>
              <a:ext cx="38" cy="82"/>
            </a:xfrm>
            <a:custGeom>
              <a:avLst/>
              <a:gdLst>
                <a:gd name="T0" fmla="*/ 66 w 29"/>
                <a:gd name="T1" fmla="*/ 0 h 59"/>
                <a:gd name="T2" fmla="*/ 16 w 29"/>
                <a:gd name="T3" fmla="*/ 60 h 59"/>
                <a:gd name="T4" fmla="*/ 28 w 29"/>
                <a:gd name="T5" fmla="*/ 158 h 59"/>
                <a:gd name="T6" fmla="*/ 9 w 29"/>
                <a:gd name="T7" fmla="*/ 26 h 59"/>
                <a:gd name="T8" fmla="*/ 60 w 2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9">
                  <a:moveTo>
                    <a:pt x="29" y="0"/>
                  </a:moveTo>
                  <a:cubicBezTo>
                    <a:pt x="18" y="5"/>
                    <a:pt x="7" y="8"/>
                    <a:pt x="7" y="22"/>
                  </a:cubicBezTo>
                  <a:cubicBezTo>
                    <a:pt x="6" y="35"/>
                    <a:pt x="11" y="47"/>
                    <a:pt x="12" y="59"/>
                  </a:cubicBezTo>
                  <a:cubicBezTo>
                    <a:pt x="4" y="45"/>
                    <a:pt x="0" y="25"/>
                    <a:pt x="4" y="10"/>
                  </a:cubicBezTo>
                  <a:cubicBezTo>
                    <a:pt x="12" y="5"/>
                    <a:pt x="18" y="2"/>
                    <a:pt x="27" y="0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19" name="Freeform 105">
              <a:extLst>
                <a:ext uri="{FF2B5EF4-FFF2-40B4-BE49-F238E27FC236}">
                  <a16:creationId xmlns:a16="http://schemas.microsoft.com/office/drawing/2014/main" id="{148A890A-F46F-4DCD-9919-C961132D6B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2404"/>
              <a:ext cx="41" cy="26"/>
            </a:xfrm>
            <a:custGeom>
              <a:avLst/>
              <a:gdLst>
                <a:gd name="T0" fmla="*/ 0 w 31"/>
                <a:gd name="T1" fmla="*/ 49 h 19"/>
                <a:gd name="T2" fmla="*/ 71 w 31"/>
                <a:gd name="T3" fmla="*/ 29 h 19"/>
                <a:gd name="T4" fmla="*/ 5 w 31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9">
                  <a:moveTo>
                    <a:pt x="0" y="19"/>
                  </a:moveTo>
                  <a:cubicBezTo>
                    <a:pt x="5" y="12"/>
                    <a:pt x="23" y="8"/>
                    <a:pt x="31" y="11"/>
                  </a:cubicBezTo>
                  <a:cubicBezTo>
                    <a:pt x="21" y="0"/>
                    <a:pt x="11" y="10"/>
                    <a:pt x="2" y="1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0" name="Freeform 106">
              <a:extLst>
                <a:ext uri="{FF2B5EF4-FFF2-40B4-BE49-F238E27FC236}">
                  <a16:creationId xmlns:a16="http://schemas.microsoft.com/office/drawing/2014/main" id="{9E119854-8D5B-4E51-BEE7-AC42B73EC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2444"/>
              <a:ext cx="16" cy="94"/>
            </a:xfrm>
            <a:custGeom>
              <a:avLst/>
              <a:gdLst>
                <a:gd name="T0" fmla="*/ 0 w 12"/>
                <a:gd name="T1" fmla="*/ 0 h 67"/>
                <a:gd name="T2" fmla="*/ 15 w 12"/>
                <a:gd name="T3" fmla="*/ 84 h 67"/>
                <a:gd name="T4" fmla="*/ 28 w 12"/>
                <a:gd name="T5" fmla="*/ 185 h 67"/>
                <a:gd name="T6" fmla="*/ 21 w 12"/>
                <a:gd name="T7" fmla="*/ 132 h 67"/>
                <a:gd name="T8" fmla="*/ 9 w 12"/>
                <a:gd name="T9" fmla="*/ 91 h 67"/>
                <a:gd name="T10" fmla="*/ 0 w 12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67">
                  <a:moveTo>
                    <a:pt x="0" y="0"/>
                  </a:moveTo>
                  <a:cubicBezTo>
                    <a:pt x="0" y="11"/>
                    <a:pt x="2" y="21"/>
                    <a:pt x="6" y="31"/>
                  </a:cubicBezTo>
                  <a:cubicBezTo>
                    <a:pt x="10" y="43"/>
                    <a:pt x="12" y="54"/>
                    <a:pt x="12" y="67"/>
                  </a:cubicBezTo>
                  <a:cubicBezTo>
                    <a:pt x="9" y="64"/>
                    <a:pt x="10" y="53"/>
                    <a:pt x="9" y="48"/>
                  </a:cubicBezTo>
                  <a:cubicBezTo>
                    <a:pt x="8" y="43"/>
                    <a:pt x="6" y="38"/>
                    <a:pt x="4" y="33"/>
                  </a:cubicBezTo>
                  <a:cubicBezTo>
                    <a:pt x="1" y="23"/>
                    <a:pt x="0" y="12"/>
                    <a:pt x="0" y="1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1" name="Freeform 107">
              <a:extLst>
                <a:ext uri="{FF2B5EF4-FFF2-40B4-BE49-F238E27FC236}">
                  <a16:creationId xmlns:a16="http://schemas.microsoft.com/office/drawing/2014/main" id="{C7C8EA0D-0CD7-417B-B32C-0A876C79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064"/>
              <a:ext cx="336" cy="584"/>
            </a:xfrm>
            <a:custGeom>
              <a:avLst/>
              <a:gdLst>
                <a:gd name="T0" fmla="*/ 471 w 257"/>
                <a:gd name="T1" fmla="*/ 247 h 419"/>
                <a:gd name="T2" fmla="*/ 450 w 257"/>
                <a:gd name="T3" fmla="*/ 123 h 419"/>
                <a:gd name="T4" fmla="*/ 349 w 257"/>
                <a:gd name="T5" fmla="*/ 78 h 419"/>
                <a:gd name="T6" fmla="*/ 268 w 257"/>
                <a:gd name="T7" fmla="*/ 84 h 419"/>
                <a:gd name="T8" fmla="*/ 218 w 257"/>
                <a:gd name="T9" fmla="*/ 78 h 419"/>
                <a:gd name="T10" fmla="*/ 144 w 257"/>
                <a:gd name="T11" fmla="*/ 20 h 419"/>
                <a:gd name="T12" fmla="*/ 72 w 257"/>
                <a:gd name="T13" fmla="*/ 43 h 419"/>
                <a:gd name="T14" fmla="*/ 128 w 257"/>
                <a:gd name="T15" fmla="*/ 105 h 419"/>
                <a:gd name="T16" fmla="*/ 169 w 257"/>
                <a:gd name="T17" fmla="*/ 159 h 419"/>
                <a:gd name="T18" fmla="*/ 238 w 257"/>
                <a:gd name="T19" fmla="*/ 187 h 419"/>
                <a:gd name="T20" fmla="*/ 230 w 257"/>
                <a:gd name="T21" fmla="*/ 248 h 419"/>
                <a:gd name="T22" fmla="*/ 144 w 257"/>
                <a:gd name="T23" fmla="*/ 192 h 419"/>
                <a:gd name="T24" fmla="*/ 76 w 257"/>
                <a:gd name="T25" fmla="*/ 184 h 419"/>
                <a:gd name="T26" fmla="*/ 95 w 257"/>
                <a:gd name="T27" fmla="*/ 236 h 419"/>
                <a:gd name="T28" fmla="*/ 95 w 257"/>
                <a:gd name="T29" fmla="*/ 256 h 419"/>
                <a:gd name="T30" fmla="*/ 132 w 257"/>
                <a:gd name="T31" fmla="*/ 316 h 419"/>
                <a:gd name="T32" fmla="*/ 190 w 257"/>
                <a:gd name="T33" fmla="*/ 336 h 419"/>
                <a:gd name="T34" fmla="*/ 234 w 257"/>
                <a:gd name="T35" fmla="*/ 404 h 419"/>
                <a:gd name="T36" fmla="*/ 301 w 257"/>
                <a:gd name="T37" fmla="*/ 454 h 419"/>
                <a:gd name="T38" fmla="*/ 333 w 257"/>
                <a:gd name="T39" fmla="*/ 507 h 419"/>
                <a:gd name="T40" fmla="*/ 263 w 257"/>
                <a:gd name="T41" fmla="*/ 524 h 419"/>
                <a:gd name="T42" fmla="*/ 210 w 257"/>
                <a:gd name="T43" fmla="*/ 578 h 419"/>
                <a:gd name="T44" fmla="*/ 315 w 257"/>
                <a:gd name="T45" fmla="*/ 633 h 419"/>
                <a:gd name="T46" fmla="*/ 366 w 257"/>
                <a:gd name="T47" fmla="*/ 668 h 419"/>
                <a:gd name="T48" fmla="*/ 340 w 257"/>
                <a:gd name="T49" fmla="*/ 751 h 419"/>
                <a:gd name="T50" fmla="*/ 268 w 257"/>
                <a:gd name="T51" fmla="*/ 716 h 419"/>
                <a:gd name="T52" fmla="*/ 167 w 257"/>
                <a:gd name="T53" fmla="*/ 645 h 419"/>
                <a:gd name="T54" fmla="*/ 73 w 257"/>
                <a:gd name="T55" fmla="*/ 645 h 419"/>
                <a:gd name="T56" fmla="*/ 118 w 257"/>
                <a:gd name="T57" fmla="*/ 740 h 419"/>
                <a:gd name="T58" fmla="*/ 191 w 257"/>
                <a:gd name="T59" fmla="*/ 789 h 419"/>
                <a:gd name="T60" fmla="*/ 132 w 257"/>
                <a:gd name="T61" fmla="*/ 810 h 419"/>
                <a:gd name="T62" fmla="*/ 56 w 257"/>
                <a:gd name="T63" fmla="*/ 842 h 419"/>
                <a:gd name="T64" fmla="*/ 67 w 257"/>
                <a:gd name="T65" fmla="*/ 921 h 419"/>
                <a:gd name="T66" fmla="*/ 50 w 257"/>
                <a:gd name="T67" fmla="*/ 991 h 419"/>
                <a:gd name="T68" fmla="*/ 12 w 257"/>
                <a:gd name="T69" fmla="*/ 1086 h 419"/>
                <a:gd name="T70" fmla="*/ 65 w 257"/>
                <a:gd name="T71" fmla="*/ 1086 h 419"/>
                <a:gd name="T72" fmla="*/ 146 w 257"/>
                <a:gd name="T73" fmla="*/ 1037 h 419"/>
                <a:gd name="T74" fmla="*/ 285 w 257"/>
                <a:gd name="T75" fmla="*/ 1051 h 419"/>
                <a:gd name="T76" fmla="*/ 356 w 257"/>
                <a:gd name="T77" fmla="*/ 1012 h 419"/>
                <a:gd name="T78" fmla="*/ 438 w 257"/>
                <a:gd name="T79" fmla="*/ 988 h 419"/>
                <a:gd name="T80" fmla="*/ 452 w 257"/>
                <a:gd name="T81" fmla="*/ 914 h 419"/>
                <a:gd name="T82" fmla="*/ 438 w 257"/>
                <a:gd name="T83" fmla="*/ 810 h 419"/>
                <a:gd name="T84" fmla="*/ 518 w 257"/>
                <a:gd name="T85" fmla="*/ 804 h 419"/>
                <a:gd name="T86" fmla="*/ 573 w 257"/>
                <a:gd name="T87" fmla="*/ 741 h 419"/>
                <a:gd name="T88" fmla="*/ 528 w 257"/>
                <a:gd name="T89" fmla="*/ 623 h 419"/>
                <a:gd name="T90" fmla="*/ 422 w 257"/>
                <a:gd name="T91" fmla="*/ 587 h 419"/>
                <a:gd name="T92" fmla="*/ 371 w 257"/>
                <a:gd name="T93" fmla="*/ 524 h 419"/>
                <a:gd name="T94" fmla="*/ 357 w 257"/>
                <a:gd name="T95" fmla="*/ 449 h 419"/>
                <a:gd name="T96" fmla="*/ 350 w 257"/>
                <a:gd name="T97" fmla="*/ 385 h 419"/>
                <a:gd name="T98" fmla="*/ 417 w 257"/>
                <a:gd name="T99" fmla="*/ 330 h 4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7" h="419">
                  <a:moveTo>
                    <a:pt x="213" y="114"/>
                  </a:moveTo>
                  <a:cubicBezTo>
                    <a:pt x="215" y="106"/>
                    <a:pt x="206" y="98"/>
                    <a:pt x="210" y="91"/>
                  </a:cubicBezTo>
                  <a:cubicBezTo>
                    <a:pt x="214" y="85"/>
                    <a:pt x="225" y="71"/>
                    <a:pt x="220" y="64"/>
                  </a:cubicBezTo>
                  <a:cubicBezTo>
                    <a:pt x="216" y="57"/>
                    <a:pt x="212" y="37"/>
                    <a:pt x="201" y="45"/>
                  </a:cubicBezTo>
                  <a:cubicBezTo>
                    <a:pt x="191" y="54"/>
                    <a:pt x="185" y="60"/>
                    <a:pt x="177" y="50"/>
                  </a:cubicBezTo>
                  <a:cubicBezTo>
                    <a:pt x="170" y="40"/>
                    <a:pt x="163" y="26"/>
                    <a:pt x="156" y="29"/>
                  </a:cubicBezTo>
                  <a:cubicBezTo>
                    <a:pt x="150" y="32"/>
                    <a:pt x="144" y="39"/>
                    <a:pt x="137" y="37"/>
                  </a:cubicBezTo>
                  <a:cubicBezTo>
                    <a:pt x="131" y="35"/>
                    <a:pt x="123" y="24"/>
                    <a:pt x="120" y="31"/>
                  </a:cubicBezTo>
                  <a:cubicBezTo>
                    <a:pt x="118" y="39"/>
                    <a:pt x="121" y="49"/>
                    <a:pt x="117" y="49"/>
                  </a:cubicBezTo>
                  <a:cubicBezTo>
                    <a:pt x="113" y="49"/>
                    <a:pt x="101" y="37"/>
                    <a:pt x="98" y="29"/>
                  </a:cubicBezTo>
                  <a:cubicBezTo>
                    <a:pt x="95" y="22"/>
                    <a:pt x="90" y="12"/>
                    <a:pt x="80" y="10"/>
                  </a:cubicBezTo>
                  <a:cubicBezTo>
                    <a:pt x="71" y="8"/>
                    <a:pt x="66" y="0"/>
                    <a:pt x="64" y="7"/>
                  </a:cubicBezTo>
                  <a:cubicBezTo>
                    <a:pt x="61" y="15"/>
                    <a:pt x="59" y="24"/>
                    <a:pt x="52" y="22"/>
                  </a:cubicBezTo>
                  <a:cubicBezTo>
                    <a:pt x="45" y="20"/>
                    <a:pt x="36" y="15"/>
                    <a:pt x="32" y="16"/>
                  </a:cubicBezTo>
                  <a:cubicBezTo>
                    <a:pt x="28" y="17"/>
                    <a:pt x="19" y="49"/>
                    <a:pt x="29" y="46"/>
                  </a:cubicBezTo>
                  <a:cubicBezTo>
                    <a:pt x="38" y="43"/>
                    <a:pt x="51" y="35"/>
                    <a:pt x="57" y="39"/>
                  </a:cubicBezTo>
                  <a:cubicBezTo>
                    <a:pt x="64" y="43"/>
                    <a:pt x="50" y="51"/>
                    <a:pt x="55" y="57"/>
                  </a:cubicBezTo>
                  <a:cubicBezTo>
                    <a:pt x="60" y="62"/>
                    <a:pt x="67" y="56"/>
                    <a:pt x="76" y="59"/>
                  </a:cubicBezTo>
                  <a:cubicBezTo>
                    <a:pt x="86" y="62"/>
                    <a:pt x="76" y="70"/>
                    <a:pt x="87" y="70"/>
                  </a:cubicBezTo>
                  <a:cubicBezTo>
                    <a:pt x="97" y="70"/>
                    <a:pt x="98" y="58"/>
                    <a:pt x="106" y="69"/>
                  </a:cubicBezTo>
                  <a:cubicBezTo>
                    <a:pt x="113" y="81"/>
                    <a:pt x="115" y="79"/>
                    <a:pt x="117" y="87"/>
                  </a:cubicBezTo>
                  <a:cubicBezTo>
                    <a:pt x="119" y="96"/>
                    <a:pt x="110" y="100"/>
                    <a:pt x="103" y="92"/>
                  </a:cubicBezTo>
                  <a:cubicBezTo>
                    <a:pt x="95" y="85"/>
                    <a:pt x="87" y="78"/>
                    <a:pt x="81" y="77"/>
                  </a:cubicBezTo>
                  <a:cubicBezTo>
                    <a:pt x="76" y="76"/>
                    <a:pt x="69" y="75"/>
                    <a:pt x="64" y="71"/>
                  </a:cubicBezTo>
                  <a:cubicBezTo>
                    <a:pt x="58" y="68"/>
                    <a:pt x="56" y="65"/>
                    <a:pt x="52" y="68"/>
                  </a:cubicBezTo>
                  <a:cubicBezTo>
                    <a:pt x="48" y="71"/>
                    <a:pt x="44" y="71"/>
                    <a:pt x="34" y="68"/>
                  </a:cubicBezTo>
                  <a:cubicBezTo>
                    <a:pt x="25" y="65"/>
                    <a:pt x="14" y="69"/>
                    <a:pt x="22" y="76"/>
                  </a:cubicBezTo>
                  <a:cubicBezTo>
                    <a:pt x="31" y="82"/>
                    <a:pt x="36" y="86"/>
                    <a:pt x="43" y="87"/>
                  </a:cubicBezTo>
                  <a:cubicBezTo>
                    <a:pt x="49" y="88"/>
                    <a:pt x="58" y="83"/>
                    <a:pt x="59" y="87"/>
                  </a:cubicBezTo>
                  <a:cubicBezTo>
                    <a:pt x="60" y="91"/>
                    <a:pt x="51" y="88"/>
                    <a:pt x="43" y="95"/>
                  </a:cubicBezTo>
                  <a:cubicBezTo>
                    <a:pt x="34" y="101"/>
                    <a:pt x="25" y="103"/>
                    <a:pt x="35" y="108"/>
                  </a:cubicBezTo>
                  <a:cubicBezTo>
                    <a:pt x="46" y="114"/>
                    <a:pt x="51" y="111"/>
                    <a:pt x="59" y="117"/>
                  </a:cubicBezTo>
                  <a:cubicBezTo>
                    <a:pt x="68" y="122"/>
                    <a:pt x="63" y="129"/>
                    <a:pt x="71" y="128"/>
                  </a:cubicBezTo>
                  <a:cubicBezTo>
                    <a:pt x="79" y="127"/>
                    <a:pt x="81" y="115"/>
                    <a:pt x="85" y="124"/>
                  </a:cubicBezTo>
                  <a:cubicBezTo>
                    <a:pt x="88" y="134"/>
                    <a:pt x="71" y="138"/>
                    <a:pt x="84" y="144"/>
                  </a:cubicBezTo>
                  <a:cubicBezTo>
                    <a:pt x="96" y="150"/>
                    <a:pt x="101" y="137"/>
                    <a:pt x="105" y="149"/>
                  </a:cubicBezTo>
                  <a:cubicBezTo>
                    <a:pt x="108" y="162"/>
                    <a:pt x="93" y="167"/>
                    <a:pt x="107" y="169"/>
                  </a:cubicBezTo>
                  <a:cubicBezTo>
                    <a:pt x="120" y="171"/>
                    <a:pt x="128" y="162"/>
                    <a:pt x="135" y="168"/>
                  </a:cubicBezTo>
                  <a:cubicBezTo>
                    <a:pt x="143" y="175"/>
                    <a:pt x="138" y="184"/>
                    <a:pt x="141" y="184"/>
                  </a:cubicBezTo>
                  <a:cubicBezTo>
                    <a:pt x="145" y="184"/>
                    <a:pt x="152" y="182"/>
                    <a:pt x="149" y="187"/>
                  </a:cubicBezTo>
                  <a:cubicBezTo>
                    <a:pt x="146" y="192"/>
                    <a:pt x="134" y="188"/>
                    <a:pt x="133" y="194"/>
                  </a:cubicBezTo>
                  <a:cubicBezTo>
                    <a:pt x="132" y="199"/>
                    <a:pt x="124" y="190"/>
                    <a:pt x="118" y="194"/>
                  </a:cubicBezTo>
                  <a:cubicBezTo>
                    <a:pt x="113" y="197"/>
                    <a:pt x="106" y="194"/>
                    <a:pt x="98" y="199"/>
                  </a:cubicBezTo>
                  <a:cubicBezTo>
                    <a:pt x="91" y="204"/>
                    <a:pt x="80" y="209"/>
                    <a:pt x="94" y="214"/>
                  </a:cubicBezTo>
                  <a:cubicBezTo>
                    <a:pt x="108" y="218"/>
                    <a:pt x="138" y="209"/>
                    <a:pt x="137" y="220"/>
                  </a:cubicBezTo>
                  <a:cubicBezTo>
                    <a:pt x="136" y="230"/>
                    <a:pt x="136" y="224"/>
                    <a:pt x="141" y="234"/>
                  </a:cubicBezTo>
                  <a:cubicBezTo>
                    <a:pt x="147" y="243"/>
                    <a:pt x="149" y="244"/>
                    <a:pt x="154" y="244"/>
                  </a:cubicBezTo>
                  <a:cubicBezTo>
                    <a:pt x="159" y="244"/>
                    <a:pt x="164" y="242"/>
                    <a:pt x="164" y="247"/>
                  </a:cubicBezTo>
                  <a:cubicBezTo>
                    <a:pt x="164" y="253"/>
                    <a:pt x="157" y="250"/>
                    <a:pt x="159" y="262"/>
                  </a:cubicBezTo>
                  <a:cubicBezTo>
                    <a:pt x="161" y="274"/>
                    <a:pt x="160" y="281"/>
                    <a:pt x="152" y="278"/>
                  </a:cubicBezTo>
                  <a:cubicBezTo>
                    <a:pt x="144" y="275"/>
                    <a:pt x="141" y="262"/>
                    <a:pt x="134" y="265"/>
                  </a:cubicBezTo>
                  <a:cubicBezTo>
                    <a:pt x="127" y="268"/>
                    <a:pt x="121" y="257"/>
                    <a:pt x="120" y="265"/>
                  </a:cubicBezTo>
                  <a:cubicBezTo>
                    <a:pt x="119" y="274"/>
                    <a:pt x="103" y="267"/>
                    <a:pt x="96" y="255"/>
                  </a:cubicBezTo>
                  <a:cubicBezTo>
                    <a:pt x="90" y="242"/>
                    <a:pt x="86" y="235"/>
                    <a:pt x="75" y="238"/>
                  </a:cubicBezTo>
                  <a:cubicBezTo>
                    <a:pt x="65" y="241"/>
                    <a:pt x="58" y="241"/>
                    <a:pt x="51" y="235"/>
                  </a:cubicBezTo>
                  <a:cubicBezTo>
                    <a:pt x="44" y="228"/>
                    <a:pt x="33" y="238"/>
                    <a:pt x="33" y="238"/>
                  </a:cubicBezTo>
                  <a:cubicBezTo>
                    <a:pt x="33" y="238"/>
                    <a:pt x="31" y="257"/>
                    <a:pt x="39" y="261"/>
                  </a:cubicBezTo>
                  <a:cubicBezTo>
                    <a:pt x="48" y="265"/>
                    <a:pt x="44" y="271"/>
                    <a:pt x="53" y="273"/>
                  </a:cubicBezTo>
                  <a:cubicBezTo>
                    <a:pt x="63" y="274"/>
                    <a:pt x="71" y="267"/>
                    <a:pt x="78" y="277"/>
                  </a:cubicBezTo>
                  <a:cubicBezTo>
                    <a:pt x="86" y="286"/>
                    <a:pt x="83" y="284"/>
                    <a:pt x="86" y="291"/>
                  </a:cubicBezTo>
                  <a:cubicBezTo>
                    <a:pt x="89" y="299"/>
                    <a:pt x="87" y="306"/>
                    <a:pt x="77" y="305"/>
                  </a:cubicBezTo>
                  <a:cubicBezTo>
                    <a:pt x="68" y="304"/>
                    <a:pt x="63" y="288"/>
                    <a:pt x="59" y="299"/>
                  </a:cubicBezTo>
                  <a:cubicBezTo>
                    <a:pt x="56" y="309"/>
                    <a:pt x="49" y="326"/>
                    <a:pt x="43" y="319"/>
                  </a:cubicBezTo>
                  <a:cubicBezTo>
                    <a:pt x="36" y="311"/>
                    <a:pt x="28" y="305"/>
                    <a:pt x="25" y="311"/>
                  </a:cubicBezTo>
                  <a:cubicBezTo>
                    <a:pt x="21" y="318"/>
                    <a:pt x="8" y="324"/>
                    <a:pt x="16" y="329"/>
                  </a:cubicBezTo>
                  <a:cubicBezTo>
                    <a:pt x="25" y="335"/>
                    <a:pt x="33" y="330"/>
                    <a:pt x="30" y="340"/>
                  </a:cubicBezTo>
                  <a:cubicBezTo>
                    <a:pt x="27" y="349"/>
                    <a:pt x="5" y="357"/>
                    <a:pt x="11" y="358"/>
                  </a:cubicBezTo>
                  <a:cubicBezTo>
                    <a:pt x="17" y="359"/>
                    <a:pt x="27" y="359"/>
                    <a:pt x="22" y="366"/>
                  </a:cubicBezTo>
                  <a:cubicBezTo>
                    <a:pt x="18" y="374"/>
                    <a:pt x="0" y="378"/>
                    <a:pt x="1" y="383"/>
                  </a:cubicBezTo>
                  <a:cubicBezTo>
                    <a:pt x="2" y="388"/>
                    <a:pt x="1" y="388"/>
                    <a:pt x="5" y="401"/>
                  </a:cubicBezTo>
                  <a:cubicBezTo>
                    <a:pt x="8" y="414"/>
                    <a:pt x="10" y="419"/>
                    <a:pt x="19" y="419"/>
                  </a:cubicBezTo>
                  <a:cubicBezTo>
                    <a:pt x="29" y="419"/>
                    <a:pt x="12" y="400"/>
                    <a:pt x="29" y="401"/>
                  </a:cubicBezTo>
                  <a:cubicBezTo>
                    <a:pt x="46" y="402"/>
                    <a:pt x="41" y="401"/>
                    <a:pt x="47" y="394"/>
                  </a:cubicBezTo>
                  <a:cubicBezTo>
                    <a:pt x="52" y="386"/>
                    <a:pt x="55" y="373"/>
                    <a:pt x="66" y="383"/>
                  </a:cubicBezTo>
                  <a:cubicBezTo>
                    <a:pt x="76" y="394"/>
                    <a:pt x="64" y="394"/>
                    <a:pt x="83" y="386"/>
                  </a:cubicBezTo>
                  <a:cubicBezTo>
                    <a:pt x="101" y="379"/>
                    <a:pt x="118" y="388"/>
                    <a:pt x="128" y="388"/>
                  </a:cubicBezTo>
                  <a:cubicBezTo>
                    <a:pt x="137" y="388"/>
                    <a:pt x="140" y="387"/>
                    <a:pt x="145" y="383"/>
                  </a:cubicBezTo>
                  <a:cubicBezTo>
                    <a:pt x="149" y="379"/>
                    <a:pt x="147" y="370"/>
                    <a:pt x="159" y="374"/>
                  </a:cubicBezTo>
                  <a:cubicBezTo>
                    <a:pt x="172" y="377"/>
                    <a:pt x="175" y="378"/>
                    <a:pt x="183" y="375"/>
                  </a:cubicBezTo>
                  <a:cubicBezTo>
                    <a:pt x="190" y="371"/>
                    <a:pt x="177" y="364"/>
                    <a:pt x="196" y="365"/>
                  </a:cubicBezTo>
                  <a:cubicBezTo>
                    <a:pt x="215" y="366"/>
                    <a:pt x="215" y="359"/>
                    <a:pt x="213" y="355"/>
                  </a:cubicBezTo>
                  <a:cubicBezTo>
                    <a:pt x="211" y="350"/>
                    <a:pt x="203" y="344"/>
                    <a:pt x="203" y="338"/>
                  </a:cubicBezTo>
                  <a:cubicBezTo>
                    <a:pt x="203" y="331"/>
                    <a:pt x="211" y="318"/>
                    <a:pt x="206" y="316"/>
                  </a:cubicBezTo>
                  <a:cubicBezTo>
                    <a:pt x="200" y="314"/>
                    <a:pt x="194" y="310"/>
                    <a:pt x="196" y="299"/>
                  </a:cubicBezTo>
                  <a:cubicBezTo>
                    <a:pt x="198" y="287"/>
                    <a:pt x="197" y="276"/>
                    <a:pt x="210" y="286"/>
                  </a:cubicBezTo>
                  <a:cubicBezTo>
                    <a:pt x="223" y="297"/>
                    <a:pt x="221" y="295"/>
                    <a:pt x="232" y="297"/>
                  </a:cubicBezTo>
                  <a:cubicBezTo>
                    <a:pt x="243" y="299"/>
                    <a:pt x="243" y="295"/>
                    <a:pt x="250" y="294"/>
                  </a:cubicBezTo>
                  <a:cubicBezTo>
                    <a:pt x="257" y="293"/>
                    <a:pt x="257" y="280"/>
                    <a:pt x="256" y="274"/>
                  </a:cubicBezTo>
                  <a:cubicBezTo>
                    <a:pt x="255" y="267"/>
                    <a:pt x="257" y="257"/>
                    <a:pt x="248" y="255"/>
                  </a:cubicBezTo>
                  <a:cubicBezTo>
                    <a:pt x="238" y="253"/>
                    <a:pt x="246" y="231"/>
                    <a:pt x="236" y="230"/>
                  </a:cubicBezTo>
                  <a:cubicBezTo>
                    <a:pt x="227" y="229"/>
                    <a:pt x="226" y="224"/>
                    <a:pt x="216" y="228"/>
                  </a:cubicBezTo>
                  <a:cubicBezTo>
                    <a:pt x="207" y="232"/>
                    <a:pt x="193" y="219"/>
                    <a:pt x="189" y="217"/>
                  </a:cubicBezTo>
                  <a:cubicBezTo>
                    <a:pt x="185" y="215"/>
                    <a:pt x="173" y="220"/>
                    <a:pt x="170" y="214"/>
                  </a:cubicBezTo>
                  <a:cubicBezTo>
                    <a:pt x="167" y="207"/>
                    <a:pt x="158" y="199"/>
                    <a:pt x="166" y="194"/>
                  </a:cubicBezTo>
                  <a:cubicBezTo>
                    <a:pt x="173" y="188"/>
                    <a:pt x="183" y="184"/>
                    <a:pt x="177" y="177"/>
                  </a:cubicBezTo>
                  <a:cubicBezTo>
                    <a:pt x="172" y="169"/>
                    <a:pt x="157" y="170"/>
                    <a:pt x="160" y="166"/>
                  </a:cubicBezTo>
                  <a:cubicBezTo>
                    <a:pt x="164" y="162"/>
                    <a:pt x="170" y="158"/>
                    <a:pt x="167" y="152"/>
                  </a:cubicBezTo>
                  <a:cubicBezTo>
                    <a:pt x="164" y="147"/>
                    <a:pt x="155" y="149"/>
                    <a:pt x="157" y="142"/>
                  </a:cubicBezTo>
                  <a:cubicBezTo>
                    <a:pt x="159" y="135"/>
                    <a:pt x="161" y="120"/>
                    <a:pt x="172" y="124"/>
                  </a:cubicBezTo>
                  <a:cubicBezTo>
                    <a:pt x="183" y="128"/>
                    <a:pt x="176" y="118"/>
                    <a:pt x="187" y="122"/>
                  </a:cubicBezTo>
                  <a:cubicBezTo>
                    <a:pt x="197" y="126"/>
                    <a:pt x="211" y="124"/>
                    <a:pt x="213" y="114"/>
                  </a:cubicBezTo>
                  <a:close/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2" name="Freeform 108">
              <a:extLst>
                <a:ext uri="{FF2B5EF4-FFF2-40B4-BE49-F238E27FC236}">
                  <a16:creationId xmlns:a16="http://schemas.microsoft.com/office/drawing/2014/main" id="{18B9D4EA-893A-44B3-B31C-3F4CCF66C7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0" y="2085"/>
              <a:ext cx="333" cy="563"/>
            </a:xfrm>
            <a:custGeom>
              <a:avLst/>
              <a:gdLst>
                <a:gd name="T0" fmla="*/ 52 w 255"/>
                <a:gd name="T1" fmla="*/ 139 h 404"/>
                <a:gd name="T2" fmla="*/ 202 w 255"/>
                <a:gd name="T3" fmla="*/ 337 h 404"/>
                <a:gd name="T4" fmla="*/ 151 w 255"/>
                <a:gd name="T5" fmla="*/ 270 h 404"/>
                <a:gd name="T6" fmla="*/ 124 w 255"/>
                <a:gd name="T7" fmla="*/ 227 h 404"/>
                <a:gd name="T8" fmla="*/ 93 w 255"/>
                <a:gd name="T9" fmla="*/ 216 h 404"/>
                <a:gd name="T10" fmla="*/ 127 w 255"/>
                <a:gd name="T11" fmla="*/ 276 h 404"/>
                <a:gd name="T12" fmla="*/ 184 w 255"/>
                <a:gd name="T13" fmla="*/ 295 h 404"/>
                <a:gd name="T14" fmla="*/ 230 w 255"/>
                <a:gd name="T15" fmla="*/ 364 h 404"/>
                <a:gd name="T16" fmla="*/ 230 w 255"/>
                <a:gd name="T17" fmla="*/ 404 h 404"/>
                <a:gd name="T18" fmla="*/ 299 w 255"/>
                <a:gd name="T19" fmla="*/ 386 h 404"/>
                <a:gd name="T20" fmla="*/ 268 w 255"/>
                <a:gd name="T21" fmla="*/ 336 h 404"/>
                <a:gd name="T22" fmla="*/ 97 w 255"/>
                <a:gd name="T23" fmla="*/ 194 h 404"/>
                <a:gd name="T24" fmla="*/ 93 w 255"/>
                <a:gd name="T25" fmla="*/ 194 h 404"/>
                <a:gd name="T26" fmla="*/ 336 w 255"/>
                <a:gd name="T27" fmla="*/ 293 h 404"/>
                <a:gd name="T28" fmla="*/ 345 w 255"/>
                <a:gd name="T29" fmla="*/ 346 h 404"/>
                <a:gd name="T30" fmla="*/ 379 w 255"/>
                <a:gd name="T31" fmla="*/ 295 h 404"/>
                <a:gd name="T32" fmla="*/ 470 w 255"/>
                <a:gd name="T33" fmla="*/ 268 h 404"/>
                <a:gd name="T34" fmla="*/ 486 w 255"/>
                <a:gd name="T35" fmla="*/ 132 h 404"/>
                <a:gd name="T36" fmla="*/ 435 w 255"/>
                <a:gd name="T37" fmla="*/ 127 h 404"/>
                <a:gd name="T38" fmla="*/ 380 w 255"/>
                <a:gd name="T39" fmla="*/ 212 h 404"/>
                <a:gd name="T40" fmla="*/ 316 w 255"/>
                <a:gd name="T41" fmla="*/ 266 h 404"/>
                <a:gd name="T42" fmla="*/ 567 w 255"/>
                <a:gd name="T43" fmla="*/ 701 h 404"/>
                <a:gd name="T44" fmla="*/ 537 w 255"/>
                <a:gd name="T45" fmla="*/ 635 h 404"/>
                <a:gd name="T46" fmla="*/ 483 w 255"/>
                <a:gd name="T47" fmla="*/ 681 h 404"/>
                <a:gd name="T48" fmla="*/ 402 w 255"/>
                <a:gd name="T49" fmla="*/ 687 h 404"/>
                <a:gd name="T50" fmla="*/ 417 w 255"/>
                <a:gd name="T51" fmla="*/ 793 h 404"/>
                <a:gd name="T52" fmla="*/ 402 w 255"/>
                <a:gd name="T53" fmla="*/ 868 h 404"/>
                <a:gd name="T54" fmla="*/ 321 w 255"/>
                <a:gd name="T55" fmla="*/ 889 h 404"/>
                <a:gd name="T56" fmla="*/ 249 w 255"/>
                <a:gd name="T57" fmla="*/ 931 h 404"/>
                <a:gd name="T58" fmla="*/ 111 w 255"/>
                <a:gd name="T59" fmla="*/ 917 h 404"/>
                <a:gd name="T60" fmla="*/ 34 w 255"/>
                <a:gd name="T61" fmla="*/ 967 h 404"/>
                <a:gd name="T62" fmla="*/ 9 w 255"/>
                <a:gd name="T63" fmla="*/ 1016 h 404"/>
                <a:gd name="T64" fmla="*/ 7 w 255"/>
                <a:gd name="T65" fmla="*/ 1045 h 404"/>
                <a:gd name="T66" fmla="*/ 60 w 255"/>
                <a:gd name="T67" fmla="*/ 1045 h 404"/>
                <a:gd name="T68" fmla="*/ 144 w 255"/>
                <a:gd name="T69" fmla="*/ 996 h 404"/>
                <a:gd name="T70" fmla="*/ 281 w 255"/>
                <a:gd name="T71" fmla="*/ 1010 h 404"/>
                <a:gd name="T72" fmla="*/ 350 w 255"/>
                <a:gd name="T73" fmla="*/ 971 h 404"/>
                <a:gd name="T74" fmla="*/ 431 w 255"/>
                <a:gd name="T75" fmla="*/ 948 h 404"/>
                <a:gd name="T76" fmla="*/ 447 w 255"/>
                <a:gd name="T77" fmla="*/ 874 h 404"/>
                <a:gd name="T78" fmla="*/ 431 w 255"/>
                <a:gd name="T79" fmla="*/ 769 h 404"/>
                <a:gd name="T80" fmla="*/ 512 w 255"/>
                <a:gd name="T81" fmla="*/ 764 h 404"/>
                <a:gd name="T82" fmla="*/ 567 w 255"/>
                <a:gd name="T83" fmla="*/ 701 h 404"/>
                <a:gd name="T84" fmla="*/ 272 w 255"/>
                <a:gd name="T85" fmla="*/ 482 h 404"/>
                <a:gd name="T86" fmla="*/ 213 w 255"/>
                <a:gd name="T87" fmla="*/ 498 h 404"/>
                <a:gd name="T88" fmla="*/ 300 w 255"/>
                <a:gd name="T89" fmla="*/ 556 h 404"/>
                <a:gd name="T90" fmla="*/ 323 w 255"/>
                <a:gd name="T91" fmla="*/ 613 h 404"/>
                <a:gd name="T92" fmla="*/ 329 w 255"/>
                <a:gd name="T93" fmla="*/ 549 h 404"/>
                <a:gd name="T94" fmla="*/ 281 w 255"/>
                <a:gd name="T95" fmla="*/ 511 h 404"/>
                <a:gd name="T96" fmla="*/ 97 w 255"/>
                <a:gd name="T97" fmla="*/ 64 h 404"/>
                <a:gd name="T98" fmla="*/ 124 w 255"/>
                <a:gd name="T99" fmla="*/ 82 h 404"/>
                <a:gd name="T100" fmla="*/ 195 w 255"/>
                <a:gd name="T101" fmla="*/ 130 h 404"/>
                <a:gd name="T102" fmla="*/ 223 w 255"/>
                <a:gd name="T103" fmla="*/ 137 h 404"/>
                <a:gd name="T104" fmla="*/ 201 w 255"/>
                <a:gd name="T105" fmla="*/ 68 h 404"/>
                <a:gd name="T106" fmla="*/ 136 w 255"/>
                <a:gd name="T107" fmla="*/ 39 h 404"/>
                <a:gd name="T108" fmla="*/ 93 w 255"/>
                <a:gd name="T109" fmla="*/ 8 h 404"/>
                <a:gd name="T110" fmla="*/ 51 w 255"/>
                <a:gd name="T111" fmla="*/ 68 h 40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255" h="404">
                  <a:moveTo>
                    <a:pt x="17" y="57"/>
                  </a:moveTo>
                  <a:cubicBezTo>
                    <a:pt x="19" y="55"/>
                    <a:pt x="22" y="54"/>
                    <a:pt x="24" y="52"/>
                  </a:cubicBezTo>
                  <a:cubicBezTo>
                    <a:pt x="20" y="53"/>
                    <a:pt x="17" y="54"/>
                    <a:pt x="17" y="57"/>
                  </a:cubicBezTo>
                  <a:close/>
                  <a:moveTo>
                    <a:pt x="91" y="125"/>
                  </a:moveTo>
                  <a:cubicBezTo>
                    <a:pt x="78" y="123"/>
                    <a:pt x="92" y="118"/>
                    <a:pt x="89" y="105"/>
                  </a:cubicBezTo>
                  <a:cubicBezTo>
                    <a:pt x="86" y="92"/>
                    <a:pt x="81" y="106"/>
                    <a:pt x="68" y="100"/>
                  </a:cubicBezTo>
                  <a:cubicBezTo>
                    <a:pt x="56" y="93"/>
                    <a:pt x="72" y="89"/>
                    <a:pt x="69" y="80"/>
                  </a:cubicBezTo>
                  <a:cubicBezTo>
                    <a:pt x="66" y="70"/>
                    <a:pt x="64" y="83"/>
                    <a:pt x="56" y="84"/>
                  </a:cubicBezTo>
                  <a:cubicBezTo>
                    <a:pt x="49" y="85"/>
                    <a:pt x="51" y="80"/>
                    <a:pt x="48" y="76"/>
                  </a:cubicBezTo>
                  <a:cubicBezTo>
                    <a:pt x="46" y="77"/>
                    <a:pt x="43" y="78"/>
                    <a:pt x="41" y="80"/>
                  </a:cubicBezTo>
                  <a:cubicBezTo>
                    <a:pt x="32" y="86"/>
                    <a:pt x="23" y="88"/>
                    <a:pt x="33" y="93"/>
                  </a:cubicBezTo>
                  <a:cubicBezTo>
                    <a:pt x="44" y="99"/>
                    <a:pt x="49" y="96"/>
                    <a:pt x="57" y="102"/>
                  </a:cubicBezTo>
                  <a:cubicBezTo>
                    <a:pt x="66" y="107"/>
                    <a:pt x="61" y="114"/>
                    <a:pt x="69" y="113"/>
                  </a:cubicBezTo>
                  <a:cubicBezTo>
                    <a:pt x="77" y="112"/>
                    <a:pt x="79" y="100"/>
                    <a:pt x="83" y="109"/>
                  </a:cubicBezTo>
                  <a:cubicBezTo>
                    <a:pt x="86" y="119"/>
                    <a:pt x="69" y="123"/>
                    <a:pt x="82" y="129"/>
                  </a:cubicBezTo>
                  <a:cubicBezTo>
                    <a:pt x="94" y="135"/>
                    <a:pt x="99" y="122"/>
                    <a:pt x="103" y="134"/>
                  </a:cubicBezTo>
                  <a:cubicBezTo>
                    <a:pt x="105" y="142"/>
                    <a:pt x="99" y="147"/>
                    <a:pt x="99" y="151"/>
                  </a:cubicBezTo>
                  <a:cubicBezTo>
                    <a:pt x="100" y="150"/>
                    <a:pt x="102" y="150"/>
                    <a:pt x="103" y="149"/>
                  </a:cubicBezTo>
                  <a:cubicBezTo>
                    <a:pt x="108" y="146"/>
                    <a:pt x="117" y="154"/>
                    <a:pt x="118" y="149"/>
                  </a:cubicBezTo>
                  <a:cubicBezTo>
                    <a:pt x="119" y="144"/>
                    <a:pt x="130" y="148"/>
                    <a:pt x="134" y="143"/>
                  </a:cubicBezTo>
                  <a:cubicBezTo>
                    <a:pt x="137" y="138"/>
                    <a:pt x="129" y="140"/>
                    <a:pt x="126" y="140"/>
                  </a:cubicBezTo>
                  <a:cubicBezTo>
                    <a:pt x="123" y="140"/>
                    <a:pt x="127" y="130"/>
                    <a:pt x="120" y="124"/>
                  </a:cubicBezTo>
                  <a:cubicBezTo>
                    <a:pt x="112" y="118"/>
                    <a:pt x="105" y="127"/>
                    <a:pt x="91" y="125"/>
                  </a:cubicBezTo>
                  <a:close/>
                  <a:moveTo>
                    <a:pt x="44" y="72"/>
                  </a:moveTo>
                  <a:cubicBezTo>
                    <a:pt x="39" y="69"/>
                    <a:pt x="35" y="69"/>
                    <a:pt x="30" y="68"/>
                  </a:cubicBezTo>
                  <a:cubicBezTo>
                    <a:pt x="34" y="70"/>
                    <a:pt x="37" y="72"/>
                    <a:pt x="41" y="72"/>
                  </a:cubicBezTo>
                  <a:cubicBezTo>
                    <a:pt x="42" y="72"/>
                    <a:pt x="43" y="72"/>
                    <a:pt x="44" y="72"/>
                  </a:cubicBezTo>
                  <a:close/>
                  <a:moveTo>
                    <a:pt x="151" y="108"/>
                  </a:moveTo>
                  <a:cubicBezTo>
                    <a:pt x="155" y="113"/>
                    <a:pt x="148" y="118"/>
                    <a:pt x="145" y="122"/>
                  </a:cubicBezTo>
                  <a:cubicBezTo>
                    <a:pt x="143" y="125"/>
                    <a:pt x="149" y="125"/>
                    <a:pt x="155" y="128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57" y="120"/>
                    <a:pt x="159" y="105"/>
                    <a:pt x="170" y="109"/>
                  </a:cubicBezTo>
                  <a:cubicBezTo>
                    <a:pt x="181" y="113"/>
                    <a:pt x="174" y="103"/>
                    <a:pt x="185" y="107"/>
                  </a:cubicBezTo>
                  <a:cubicBezTo>
                    <a:pt x="195" y="111"/>
                    <a:pt x="209" y="109"/>
                    <a:pt x="211" y="99"/>
                  </a:cubicBezTo>
                  <a:cubicBezTo>
                    <a:pt x="213" y="91"/>
                    <a:pt x="204" y="83"/>
                    <a:pt x="208" y="76"/>
                  </a:cubicBezTo>
                  <a:cubicBezTo>
                    <a:pt x="212" y="70"/>
                    <a:pt x="223" y="56"/>
                    <a:pt x="218" y="49"/>
                  </a:cubicBezTo>
                  <a:cubicBezTo>
                    <a:pt x="215" y="43"/>
                    <a:pt x="212" y="30"/>
                    <a:pt x="205" y="28"/>
                  </a:cubicBezTo>
                  <a:cubicBezTo>
                    <a:pt x="203" y="35"/>
                    <a:pt x="197" y="43"/>
                    <a:pt x="195" y="47"/>
                  </a:cubicBezTo>
                  <a:cubicBezTo>
                    <a:pt x="190" y="53"/>
                    <a:pt x="199" y="62"/>
                    <a:pt x="198" y="69"/>
                  </a:cubicBezTo>
                  <a:cubicBezTo>
                    <a:pt x="196" y="80"/>
                    <a:pt x="182" y="82"/>
                    <a:pt x="171" y="78"/>
                  </a:cubicBezTo>
                  <a:cubicBezTo>
                    <a:pt x="161" y="73"/>
                    <a:pt x="167" y="84"/>
                    <a:pt x="157" y="80"/>
                  </a:cubicBezTo>
                  <a:cubicBezTo>
                    <a:pt x="146" y="76"/>
                    <a:pt x="144" y="90"/>
                    <a:pt x="142" y="98"/>
                  </a:cubicBezTo>
                  <a:cubicBezTo>
                    <a:pt x="140" y="105"/>
                    <a:pt x="148" y="103"/>
                    <a:pt x="151" y="108"/>
                  </a:cubicBezTo>
                  <a:close/>
                  <a:moveTo>
                    <a:pt x="254" y="259"/>
                  </a:moveTo>
                  <a:cubicBezTo>
                    <a:pt x="253" y="252"/>
                    <a:pt x="255" y="242"/>
                    <a:pt x="246" y="240"/>
                  </a:cubicBezTo>
                  <a:cubicBezTo>
                    <a:pt x="243" y="239"/>
                    <a:pt x="242" y="237"/>
                    <a:pt x="241" y="235"/>
                  </a:cubicBezTo>
                  <a:cubicBezTo>
                    <a:pt x="241" y="241"/>
                    <a:pt x="240" y="248"/>
                    <a:pt x="235" y="249"/>
                  </a:cubicBezTo>
                  <a:cubicBezTo>
                    <a:pt x="227" y="250"/>
                    <a:pt x="227" y="254"/>
                    <a:pt x="217" y="252"/>
                  </a:cubicBezTo>
                  <a:cubicBezTo>
                    <a:pt x="206" y="250"/>
                    <a:pt x="207" y="252"/>
                    <a:pt x="195" y="242"/>
                  </a:cubicBezTo>
                  <a:cubicBezTo>
                    <a:pt x="182" y="231"/>
                    <a:pt x="183" y="243"/>
                    <a:pt x="181" y="254"/>
                  </a:cubicBezTo>
                  <a:cubicBezTo>
                    <a:pt x="179" y="266"/>
                    <a:pt x="185" y="269"/>
                    <a:pt x="190" y="271"/>
                  </a:cubicBezTo>
                  <a:cubicBezTo>
                    <a:pt x="196" y="273"/>
                    <a:pt x="187" y="287"/>
                    <a:pt x="187" y="293"/>
                  </a:cubicBezTo>
                  <a:cubicBezTo>
                    <a:pt x="187" y="300"/>
                    <a:pt x="196" y="306"/>
                    <a:pt x="198" y="310"/>
                  </a:cubicBezTo>
                  <a:cubicBezTo>
                    <a:pt x="200" y="315"/>
                    <a:pt x="200" y="322"/>
                    <a:pt x="181" y="321"/>
                  </a:cubicBezTo>
                  <a:cubicBezTo>
                    <a:pt x="162" y="320"/>
                    <a:pt x="175" y="327"/>
                    <a:pt x="167" y="330"/>
                  </a:cubicBezTo>
                  <a:cubicBezTo>
                    <a:pt x="160" y="333"/>
                    <a:pt x="157" y="332"/>
                    <a:pt x="144" y="329"/>
                  </a:cubicBezTo>
                  <a:cubicBezTo>
                    <a:pt x="131" y="326"/>
                    <a:pt x="134" y="335"/>
                    <a:pt x="129" y="339"/>
                  </a:cubicBezTo>
                  <a:cubicBezTo>
                    <a:pt x="125" y="343"/>
                    <a:pt x="122" y="344"/>
                    <a:pt x="112" y="344"/>
                  </a:cubicBezTo>
                  <a:cubicBezTo>
                    <a:pt x="103" y="344"/>
                    <a:pt x="86" y="335"/>
                    <a:pt x="67" y="342"/>
                  </a:cubicBezTo>
                  <a:cubicBezTo>
                    <a:pt x="48" y="349"/>
                    <a:pt x="61" y="349"/>
                    <a:pt x="50" y="339"/>
                  </a:cubicBezTo>
                  <a:cubicBezTo>
                    <a:pt x="40" y="328"/>
                    <a:pt x="37" y="342"/>
                    <a:pt x="31" y="349"/>
                  </a:cubicBezTo>
                  <a:cubicBezTo>
                    <a:pt x="26" y="356"/>
                    <a:pt x="30" y="358"/>
                    <a:pt x="15" y="357"/>
                  </a:cubicBezTo>
                  <a:cubicBezTo>
                    <a:pt x="12" y="359"/>
                    <a:pt x="8" y="360"/>
                    <a:pt x="6" y="362"/>
                  </a:cubicBezTo>
                  <a:cubicBezTo>
                    <a:pt x="6" y="367"/>
                    <a:pt x="10" y="375"/>
                    <a:pt x="4" y="375"/>
                  </a:cubicBezTo>
                  <a:cubicBezTo>
                    <a:pt x="3" y="375"/>
                    <a:pt x="1" y="374"/>
                    <a:pt x="0" y="374"/>
                  </a:cubicBezTo>
                  <a:cubicBezTo>
                    <a:pt x="0" y="376"/>
                    <a:pt x="1" y="380"/>
                    <a:pt x="3" y="386"/>
                  </a:cubicBezTo>
                  <a:cubicBezTo>
                    <a:pt x="6" y="399"/>
                    <a:pt x="8" y="404"/>
                    <a:pt x="17" y="404"/>
                  </a:cubicBezTo>
                  <a:cubicBezTo>
                    <a:pt x="27" y="404"/>
                    <a:pt x="10" y="385"/>
                    <a:pt x="27" y="386"/>
                  </a:cubicBezTo>
                  <a:cubicBezTo>
                    <a:pt x="44" y="387"/>
                    <a:pt x="39" y="386"/>
                    <a:pt x="45" y="379"/>
                  </a:cubicBezTo>
                  <a:cubicBezTo>
                    <a:pt x="50" y="371"/>
                    <a:pt x="53" y="358"/>
                    <a:pt x="64" y="368"/>
                  </a:cubicBezTo>
                  <a:cubicBezTo>
                    <a:pt x="74" y="379"/>
                    <a:pt x="62" y="379"/>
                    <a:pt x="81" y="371"/>
                  </a:cubicBezTo>
                  <a:cubicBezTo>
                    <a:pt x="99" y="364"/>
                    <a:pt x="116" y="373"/>
                    <a:pt x="126" y="373"/>
                  </a:cubicBezTo>
                  <a:cubicBezTo>
                    <a:pt x="135" y="373"/>
                    <a:pt x="138" y="372"/>
                    <a:pt x="143" y="368"/>
                  </a:cubicBezTo>
                  <a:cubicBezTo>
                    <a:pt x="147" y="364"/>
                    <a:pt x="145" y="355"/>
                    <a:pt x="157" y="359"/>
                  </a:cubicBezTo>
                  <a:cubicBezTo>
                    <a:pt x="170" y="362"/>
                    <a:pt x="173" y="363"/>
                    <a:pt x="181" y="360"/>
                  </a:cubicBezTo>
                  <a:cubicBezTo>
                    <a:pt x="188" y="356"/>
                    <a:pt x="175" y="349"/>
                    <a:pt x="194" y="350"/>
                  </a:cubicBezTo>
                  <a:cubicBezTo>
                    <a:pt x="213" y="351"/>
                    <a:pt x="213" y="344"/>
                    <a:pt x="211" y="340"/>
                  </a:cubicBezTo>
                  <a:cubicBezTo>
                    <a:pt x="209" y="335"/>
                    <a:pt x="201" y="329"/>
                    <a:pt x="201" y="323"/>
                  </a:cubicBezTo>
                  <a:cubicBezTo>
                    <a:pt x="201" y="316"/>
                    <a:pt x="209" y="303"/>
                    <a:pt x="204" y="301"/>
                  </a:cubicBezTo>
                  <a:cubicBezTo>
                    <a:pt x="198" y="299"/>
                    <a:pt x="192" y="295"/>
                    <a:pt x="194" y="284"/>
                  </a:cubicBezTo>
                  <a:cubicBezTo>
                    <a:pt x="196" y="272"/>
                    <a:pt x="195" y="261"/>
                    <a:pt x="208" y="271"/>
                  </a:cubicBezTo>
                  <a:cubicBezTo>
                    <a:pt x="221" y="282"/>
                    <a:pt x="219" y="280"/>
                    <a:pt x="230" y="282"/>
                  </a:cubicBezTo>
                  <a:cubicBezTo>
                    <a:pt x="241" y="284"/>
                    <a:pt x="241" y="280"/>
                    <a:pt x="248" y="279"/>
                  </a:cubicBezTo>
                  <a:cubicBezTo>
                    <a:pt x="255" y="278"/>
                    <a:pt x="255" y="265"/>
                    <a:pt x="254" y="259"/>
                  </a:cubicBezTo>
                  <a:close/>
                  <a:moveTo>
                    <a:pt x="126" y="189"/>
                  </a:moveTo>
                  <a:cubicBezTo>
                    <a:pt x="121" y="181"/>
                    <a:pt x="121" y="185"/>
                    <a:pt x="122" y="178"/>
                  </a:cubicBezTo>
                  <a:cubicBezTo>
                    <a:pt x="120" y="178"/>
                    <a:pt x="118" y="178"/>
                    <a:pt x="116" y="179"/>
                  </a:cubicBezTo>
                  <a:cubicBezTo>
                    <a:pt x="111" y="182"/>
                    <a:pt x="104" y="179"/>
                    <a:pt x="96" y="184"/>
                  </a:cubicBezTo>
                  <a:cubicBezTo>
                    <a:pt x="89" y="189"/>
                    <a:pt x="78" y="194"/>
                    <a:pt x="92" y="199"/>
                  </a:cubicBezTo>
                  <a:cubicBezTo>
                    <a:pt x="106" y="203"/>
                    <a:pt x="136" y="194"/>
                    <a:pt x="135" y="205"/>
                  </a:cubicBezTo>
                  <a:cubicBezTo>
                    <a:pt x="134" y="215"/>
                    <a:pt x="134" y="209"/>
                    <a:pt x="139" y="219"/>
                  </a:cubicBezTo>
                  <a:cubicBezTo>
                    <a:pt x="142" y="223"/>
                    <a:pt x="143" y="225"/>
                    <a:pt x="145" y="227"/>
                  </a:cubicBezTo>
                  <a:cubicBezTo>
                    <a:pt x="145" y="224"/>
                    <a:pt x="145" y="221"/>
                    <a:pt x="144" y="218"/>
                  </a:cubicBezTo>
                  <a:cubicBezTo>
                    <a:pt x="142" y="206"/>
                    <a:pt x="148" y="208"/>
                    <a:pt x="148" y="203"/>
                  </a:cubicBezTo>
                  <a:cubicBezTo>
                    <a:pt x="148" y="198"/>
                    <a:pt x="144" y="200"/>
                    <a:pt x="139" y="200"/>
                  </a:cubicBezTo>
                  <a:cubicBezTo>
                    <a:pt x="134" y="200"/>
                    <a:pt x="131" y="199"/>
                    <a:pt x="126" y="189"/>
                  </a:cubicBezTo>
                  <a:close/>
                  <a:moveTo>
                    <a:pt x="37" y="24"/>
                  </a:moveTo>
                  <a:cubicBezTo>
                    <a:pt x="39" y="22"/>
                    <a:pt x="41" y="23"/>
                    <a:pt x="44" y="24"/>
                  </a:cubicBezTo>
                  <a:cubicBezTo>
                    <a:pt x="48" y="23"/>
                    <a:pt x="52" y="22"/>
                    <a:pt x="55" y="24"/>
                  </a:cubicBezTo>
                  <a:cubicBezTo>
                    <a:pt x="58" y="25"/>
                    <a:pt x="57" y="28"/>
                    <a:pt x="56" y="30"/>
                  </a:cubicBezTo>
                  <a:cubicBezTo>
                    <a:pt x="59" y="31"/>
                    <a:pt x="63" y="32"/>
                    <a:pt x="66" y="32"/>
                  </a:cubicBezTo>
                  <a:cubicBezTo>
                    <a:pt x="71" y="33"/>
                    <a:pt x="80" y="41"/>
                    <a:pt x="87" y="48"/>
                  </a:cubicBezTo>
                  <a:cubicBezTo>
                    <a:pt x="89" y="50"/>
                    <a:pt x="92" y="51"/>
                    <a:pt x="94" y="52"/>
                  </a:cubicBezTo>
                  <a:cubicBezTo>
                    <a:pt x="96" y="50"/>
                    <a:pt x="98" y="49"/>
                    <a:pt x="100" y="50"/>
                  </a:cubicBezTo>
                  <a:cubicBezTo>
                    <a:pt x="102" y="49"/>
                    <a:pt x="103" y="46"/>
                    <a:pt x="102" y="43"/>
                  </a:cubicBezTo>
                  <a:cubicBezTo>
                    <a:pt x="100" y="34"/>
                    <a:pt x="98" y="37"/>
                    <a:pt x="90" y="25"/>
                  </a:cubicBezTo>
                  <a:cubicBezTo>
                    <a:pt x="83" y="13"/>
                    <a:pt x="82" y="26"/>
                    <a:pt x="71" y="26"/>
                  </a:cubicBezTo>
                  <a:cubicBezTo>
                    <a:pt x="61" y="26"/>
                    <a:pt x="70" y="18"/>
                    <a:pt x="61" y="14"/>
                  </a:cubicBezTo>
                  <a:cubicBezTo>
                    <a:pt x="51" y="11"/>
                    <a:pt x="45" y="18"/>
                    <a:pt x="40" y="12"/>
                  </a:cubicBezTo>
                  <a:cubicBezTo>
                    <a:pt x="37" y="10"/>
                    <a:pt x="39" y="7"/>
                    <a:pt x="41" y="3"/>
                  </a:cubicBezTo>
                  <a:cubicBezTo>
                    <a:pt x="37" y="2"/>
                    <a:pt x="32" y="0"/>
                    <a:pt x="30" y="1"/>
                  </a:cubicBezTo>
                  <a:cubicBezTo>
                    <a:pt x="27" y="1"/>
                    <a:pt x="22" y="16"/>
                    <a:pt x="23" y="25"/>
                  </a:cubicBezTo>
                  <a:cubicBezTo>
                    <a:pt x="29" y="27"/>
                    <a:pt x="33" y="27"/>
                    <a:pt x="37" y="24"/>
                  </a:cubicBezTo>
                  <a:close/>
                </a:path>
              </a:pathLst>
            </a:custGeom>
            <a:solidFill>
              <a:srgbClr val="EF8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3" name="Freeform 109">
              <a:extLst>
                <a:ext uri="{FF2B5EF4-FFF2-40B4-BE49-F238E27FC236}">
                  <a16:creationId xmlns:a16="http://schemas.microsoft.com/office/drawing/2014/main" id="{7B3DA960-9F0B-4DD9-8236-45A3D214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96"/>
              <a:ext cx="719" cy="522"/>
            </a:xfrm>
            <a:custGeom>
              <a:avLst/>
              <a:gdLst>
                <a:gd name="T0" fmla="*/ 446 w 550"/>
                <a:gd name="T1" fmla="*/ 805 h 375"/>
                <a:gd name="T2" fmla="*/ 536 w 550"/>
                <a:gd name="T3" fmla="*/ 782 h 375"/>
                <a:gd name="T4" fmla="*/ 639 w 550"/>
                <a:gd name="T5" fmla="*/ 736 h 375"/>
                <a:gd name="T6" fmla="*/ 705 w 550"/>
                <a:gd name="T7" fmla="*/ 766 h 375"/>
                <a:gd name="T8" fmla="*/ 846 w 550"/>
                <a:gd name="T9" fmla="*/ 722 h 375"/>
                <a:gd name="T10" fmla="*/ 885 w 550"/>
                <a:gd name="T11" fmla="*/ 638 h 375"/>
                <a:gd name="T12" fmla="*/ 990 w 550"/>
                <a:gd name="T13" fmla="*/ 610 h 375"/>
                <a:gd name="T14" fmla="*/ 974 w 550"/>
                <a:gd name="T15" fmla="*/ 715 h 375"/>
                <a:gd name="T16" fmla="*/ 902 w 550"/>
                <a:gd name="T17" fmla="*/ 796 h 375"/>
                <a:gd name="T18" fmla="*/ 841 w 550"/>
                <a:gd name="T19" fmla="*/ 876 h 375"/>
                <a:gd name="T20" fmla="*/ 909 w 550"/>
                <a:gd name="T21" fmla="*/ 963 h 375"/>
                <a:gd name="T22" fmla="*/ 983 w 550"/>
                <a:gd name="T23" fmla="*/ 885 h 375"/>
                <a:gd name="T24" fmla="*/ 1084 w 550"/>
                <a:gd name="T25" fmla="*/ 871 h 375"/>
                <a:gd name="T26" fmla="*/ 1118 w 550"/>
                <a:gd name="T27" fmla="*/ 725 h 375"/>
                <a:gd name="T28" fmla="*/ 1192 w 550"/>
                <a:gd name="T29" fmla="*/ 682 h 375"/>
                <a:gd name="T30" fmla="*/ 1200 w 550"/>
                <a:gd name="T31" fmla="*/ 562 h 375"/>
                <a:gd name="T32" fmla="*/ 1141 w 550"/>
                <a:gd name="T33" fmla="*/ 489 h 375"/>
                <a:gd name="T34" fmla="*/ 1082 w 550"/>
                <a:gd name="T35" fmla="*/ 494 h 375"/>
                <a:gd name="T36" fmla="*/ 1082 w 550"/>
                <a:gd name="T37" fmla="*/ 445 h 375"/>
                <a:gd name="T38" fmla="*/ 1188 w 550"/>
                <a:gd name="T39" fmla="*/ 372 h 375"/>
                <a:gd name="T40" fmla="*/ 1197 w 550"/>
                <a:gd name="T41" fmla="*/ 291 h 375"/>
                <a:gd name="T42" fmla="*/ 1186 w 550"/>
                <a:gd name="T43" fmla="*/ 207 h 375"/>
                <a:gd name="T44" fmla="*/ 1192 w 550"/>
                <a:gd name="T45" fmla="*/ 109 h 375"/>
                <a:gd name="T46" fmla="*/ 1162 w 550"/>
                <a:gd name="T47" fmla="*/ 164 h 375"/>
                <a:gd name="T48" fmla="*/ 1092 w 550"/>
                <a:gd name="T49" fmla="*/ 167 h 375"/>
                <a:gd name="T50" fmla="*/ 1039 w 550"/>
                <a:gd name="T51" fmla="*/ 124 h 375"/>
                <a:gd name="T52" fmla="*/ 957 w 550"/>
                <a:gd name="T53" fmla="*/ 26 h 375"/>
                <a:gd name="T54" fmla="*/ 936 w 550"/>
                <a:gd name="T55" fmla="*/ 164 h 375"/>
                <a:gd name="T56" fmla="*/ 924 w 550"/>
                <a:gd name="T57" fmla="*/ 316 h 375"/>
                <a:gd name="T58" fmla="*/ 873 w 550"/>
                <a:gd name="T59" fmla="*/ 322 h 375"/>
                <a:gd name="T60" fmla="*/ 838 w 550"/>
                <a:gd name="T61" fmla="*/ 213 h 375"/>
                <a:gd name="T62" fmla="*/ 740 w 550"/>
                <a:gd name="T63" fmla="*/ 221 h 375"/>
                <a:gd name="T64" fmla="*/ 740 w 550"/>
                <a:gd name="T65" fmla="*/ 322 h 375"/>
                <a:gd name="T66" fmla="*/ 661 w 550"/>
                <a:gd name="T67" fmla="*/ 207 h 375"/>
                <a:gd name="T68" fmla="*/ 601 w 550"/>
                <a:gd name="T69" fmla="*/ 345 h 375"/>
                <a:gd name="T70" fmla="*/ 616 w 550"/>
                <a:gd name="T71" fmla="*/ 425 h 375"/>
                <a:gd name="T72" fmla="*/ 550 w 550"/>
                <a:gd name="T73" fmla="*/ 291 h 375"/>
                <a:gd name="T74" fmla="*/ 524 w 550"/>
                <a:gd name="T75" fmla="*/ 242 h 375"/>
                <a:gd name="T76" fmla="*/ 485 w 550"/>
                <a:gd name="T77" fmla="*/ 305 h 375"/>
                <a:gd name="T78" fmla="*/ 444 w 550"/>
                <a:gd name="T79" fmla="*/ 237 h 375"/>
                <a:gd name="T80" fmla="*/ 371 w 550"/>
                <a:gd name="T81" fmla="*/ 173 h 375"/>
                <a:gd name="T82" fmla="*/ 290 w 550"/>
                <a:gd name="T83" fmla="*/ 221 h 375"/>
                <a:gd name="T84" fmla="*/ 221 w 550"/>
                <a:gd name="T85" fmla="*/ 237 h 375"/>
                <a:gd name="T86" fmla="*/ 243 w 550"/>
                <a:gd name="T87" fmla="*/ 340 h 375"/>
                <a:gd name="T88" fmla="*/ 305 w 550"/>
                <a:gd name="T89" fmla="*/ 411 h 375"/>
                <a:gd name="T90" fmla="*/ 267 w 550"/>
                <a:gd name="T91" fmla="*/ 490 h 375"/>
                <a:gd name="T92" fmla="*/ 217 w 550"/>
                <a:gd name="T93" fmla="*/ 626 h 375"/>
                <a:gd name="T94" fmla="*/ 140 w 550"/>
                <a:gd name="T95" fmla="*/ 717 h 375"/>
                <a:gd name="T96" fmla="*/ 46 w 550"/>
                <a:gd name="T97" fmla="*/ 688 h 375"/>
                <a:gd name="T98" fmla="*/ 35 w 550"/>
                <a:gd name="T99" fmla="*/ 782 h 375"/>
                <a:gd name="T100" fmla="*/ 58 w 550"/>
                <a:gd name="T101" fmla="*/ 827 h 375"/>
                <a:gd name="T102" fmla="*/ 174 w 550"/>
                <a:gd name="T103" fmla="*/ 910 h 375"/>
                <a:gd name="T104" fmla="*/ 260 w 550"/>
                <a:gd name="T105" fmla="*/ 871 h 375"/>
                <a:gd name="T106" fmla="*/ 329 w 550"/>
                <a:gd name="T107" fmla="*/ 752 h 375"/>
                <a:gd name="T108" fmla="*/ 388 w 550"/>
                <a:gd name="T109" fmla="*/ 703 h 375"/>
                <a:gd name="T110" fmla="*/ 366 w 550"/>
                <a:gd name="T111" fmla="*/ 672 h 37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550" h="375">
                  <a:moveTo>
                    <a:pt x="203" y="279"/>
                  </a:moveTo>
                  <a:cubicBezTo>
                    <a:pt x="216" y="282"/>
                    <a:pt x="189" y="287"/>
                    <a:pt x="200" y="298"/>
                  </a:cubicBezTo>
                  <a:cubicBezTo>
                    <a:pt x="210" y="310"/>
                    <a:pt x="215" y="313"/>
                    <a:pt x="224" y="307"/>
                  </a:cubicBezTo>
                  <a:cubicBezTo>
                    <a:pt x="233" y="302"/>
                    <a:pt x="217" y="281"/>
                    <a:pt x="240" y="290"/>
                  </a:cubicBezTo>
                  <a:cubicBezTo>
                    <a:pt x="264" y="299"/>
                    <a:pt x="259" y="291"/>
                    <a:pt x="265" y="287"/>
                  </a:cubicBezTo>
                  <a:cubicBezTo>
                    <a:pt x="270" y="282"/>
                    <a:pt x="279" y="260"/>
                    <a:pt x="286" y="273"/>
                  </a:cubicBezTo>
                  <a:cubicBezTo>
                    <a:pt x="292" y="285"/>
                    <a:pt x="295" y="288"/>
                    <a:pt x="301" y="288"/>
                  </a:cubicBezTo>
                  <a:cubicBezTo>
                    <a:pt x="306" y="288"/>
                    <a:pt x="309" y="279"/>
                    <a:pt x="315" y="284"/>
                  </a:cubicBezTo>
                  <a:cubicBezTo>
                    <a:pt x="320" y="290"/>
                    <a:pt x="345" y="276"/>
                    <a:pt x="357" y="281"/>
                  </a:cubicBezTo>
                  <a:cubicBezTo>
                    <a:pt x="370" y="285"/>
                    <a:pt x="378" y="273"/>
                    <a:pt x="379" y="268"/>
                  </a:cubicBezTo>
                  <a:cubicBezTo>
                    <a:pt x="381" y="263"/>
                    <a:pt x="370" y="255"/>
                    <a:pt x="377" y="247"/>
                  </a:cubicBezTo>
                  <a:cubicBezTo>
                    <a:pt x="384" y="239"/>
                    <a:pt x="379" y="255"/>
                    <a:pt x="396" y="236"/>
                  </a:cubicBezTo>
                  <a:cubicBezTo>
                    <a:pt x="412" y="216"/>
                    <a:pt x="417" y="222"/>
                    <a:pt x="425" y="222"/>
                  </a:cubicBezTo>
                  <a:cubicBezTo>
                    <a:pt x="432" y="221"/>
                    <a:pt x="435" y="218"/>
                    <a:pt x="443" y="226"/>
                  </a:cubicBezTo>
                  <a:cubicBezTo>
                    <a:pt x="451" y="234"/>
                    <a:pt x="458" y="236"/>
                    <a:pt x="455" y="245"/>
                  </a:cubicBezTo>
                  <a:cubicBezTo>
                    <a:pt x="451" y="254"/>
                    <a:pt x="437" y="252"/>
                    <a:pt x="436" y="265"/>
                  </a:cubicBezTo>
                  <a:cubicBezTo>
                    <a:pt x="435" y="277"/>
                    <a:pt x="425" y="292"/>
                    <a:pt x="414" y="294"/>
                  </a:cubicBezTo>
                  <a:cubicBezTo>
                    <a:pt x="404" y="295"/>
                    <a:pt x="404" y="277"/>
                    <a:pt x="404" y="295"/>
                  </a:cubicBezTo>
                  <a:cubicBezTo>
                    <a:pt x="404" y="312"/>
                    <a:pt x="425" y="301"/>
                    <a:pt x="404" y="312"/>
                  </a:cubicBezTo>
                  <a:cubicBezTo>
                    <a:pt x="383" y="324"/>
                    <a:pt x="378" y="314"/>
                    <a:pt x="376" y="325"/>
                  </a:cubicBezTo>
                  <a:cubicBezTo>
                    <a:pt x="374" y="335"/>
                    <a:pt x="363" y="340"/>
                    <a:pt x="378" y="349"/>
                  </a:cubicBezTo>
                  <a:cubicBezTo>
                    <a:pt x="393" y="358"/>
                    <a:pt x="394" y="345"/>
                    <a:pt x="407" y="357"/>
                  </a:cubicBezTo>
                  <a:cubicBezTo>
                    <a:pt x="420" y="370"/>
                    <a:pt x="415" y="375"/>
                    <a:pt x="426" y="361"/>
                  </a:cubicBezTo>
                  <a:cubicBezTo>
                    <a:pt x="436" y="347"/>
                    <a:pt x="428" y="326"/>
                    <a:pt x="440" y="328"/>
                  </a:cubicBezTo>
                  <a:cubicBezTo>
                    <a:pt x="451" y="329"/>
                    <a:pt x="456" y="325"/>
                    <a:pt x="467" y="329"/>
                  </a:cubicBezTo>
                  <a:cubicBezTo>
                    <a:pt x="479" y="334"/>
                    <a:pt x="474" y="329"/>
                    <a:pt x="485" y="323"/>
                  </a:cubicBezTo>
                  <a:cubicBezTo>
                    <a:pt x="495" y="316"/>
                    <a:pt x="510" y="297"/>
                    <a:pt x="506" y="290"/>
                  </a:cubicBezTo>
                  <a:cubicBezTo>
                    <a:pt x="501" y="283"/>
                    <a:pt x="490" y="270"/>
                    <a:pt x="500" y="269"/>
                  </a:cubicBezTo>
                  <a:cubicBezTo>
                    <a:pt x="510" y="268"/>
                    <a:pt x="511" y="260"/>
                    <a:pt x="522" y="262"/>
                  </a:cubicBezTo>
                  <a:cubicBezTo>
                    <a:pt x="532" y="265"/>
                    <a:pt x="524" y="261"/>
                    <a:pt x="534" y="253"/>
                  </a:cubicBezTo>
                  <a:cubicBezTo>
                    <a:pt x="543" y="245"/>
                    <a:pt x="547" y="239"/>
                    <a:pt x="549" y="233"/>
                  </a:cubicBezTo>
                  <a:cubicBezTo>
                    <a:pt x="550" y="228"/>
                    <a:pt x="549" y="215"/>
                    <a:pt x="537" y="208"/>
                  </a:cubicBezTo>
                  <a:cubicBezTo>
                    <a:pt x="525" y="201"/>
                    <a:pt x="529" y="193"/>
                    <a:pt x="528" y="187"/>
                  </a:cubicBezTo>
                  <a:cubicBezTo>
                    <a:pt x="527" y="181"/>
                    <a:pt x="515" y="170"/>
                    <a:pt x="511" y="181"/>
                  </a:cubicBezTo>
                  <a:cubicBezTo>
                    <a:pt x="508" y="193"/>
                    <a:pt x="508" y="203"/>
                    <a:pt x="502" y="201"/>
                  </a:cubicBezTo>
                  <a:cubicBezTo>
                    <a:pt x="496" y="199"/>
                    <a:pt x="499" y="173"/>
                    <a:pt x="484" y="183"/>
                  </a:cubicBezTo>
                  <a:cubicBezTo>
                    <a:pt x="469" y="194"/>
                    <a:pt x="449" y="204"/>
                    <a:pt x="461" y="189"/>
                  </a:cubicBezTo>
                  <a:cubicBezTo>
                    <a:pt x="472" y="174"/>
                    <a:pt x="470" y="171"/>
                    <a:pt x="484" y="165"/>
                  </a:cubicBezTo>
                  <a:cubicBezTo>
                    <a:pt x="498" y="159"/>
                    <a:pt x="496" y="152"/>
                    <a:pt x="511" y="155"/>
                  </a:cubicBezTo>
                  <a:cubicBezTo>
                    <a:pt x="527" y="157"/>
                    <a:pt x="522" y="141"/>
                    <a:pt x="532" y="138"/>
                  </a:cubicBezTo>
                  <a:cubicBezTo>
                    <a:pt x="543" y="136"/>
                    <a:pt x="544" y="133"/>
                    <a:pt x="543" y="124"/>
                  </a:cubicBezTo>
                  <a:cubicBezTo>
                    <a:pt x="542" y="116"/>
                    <a:pt x="544" y="98"/>
                    <a:pt x="536" y="108"/>
                  </a:cubicBezTo>
                  <a:cubicBezTo>
                    <a:pt x="528" y="119"/>
                    <a:pt x="521" y="119"/>
                    <a:pt x="523" y="107"/>
                  </a:cubicBezTo>
                  <a:cubicBezTo>
                    <a:pt x="525" y="95"/>
                    <a:pt x="524" y="82"/>
                    <a:pt x="531" y="77"/>
                  </a:cubicBezTo>
                  <a:cubicBezTo>
                    <a:pt x="538" y="72"/>
                    <a:pt x="540" y="68"/>
                    <a:pt x="539" y="57"/>
                  </a:cubicBezTo>
                  <a:cubicBezTo>
                    <a:pt x="538" y="47"/>
                    <a:pt x="538" y="37"/>
                    <a:pt x="534" y="40"/>
                  </a:cubicBezTo>
                  <a:cubicBezTo>
                    <a:pt x="529" y="42"/>
                    <a:pt x="529" y="32"/>
                    <a:pt x="524" y="39"/>
                  </a:cubicBezTo>
                  <a:cubicBezTo>
                    <a:pt x="520" y="46"/>
                    <a:pt x="528" y="50"/>
                    <a:pt x="520" y="61"/>
                  </a:cubicBezTo>
                  <a:cubicBezTo>
                    <a:pt x="511" y="71"/>
                    <a:pt x="493" y="73"/>
                    <a:pt x="492" y="70"/>
                  </a:cubicBezTo>
                  <a:cubicBezTo>
                    <a:pt x="491" y="66"/>
                    <a:pt x="495" y="50"/>
                    <a:pt x="489" y="62"/>
                  </a:cubicBezTo>
                  <a:cubicBezTo>
                    <a:pt x="484" y="73"/>
                    <a:pt x="479" y="85"/>
                    <a:pt x="473" y="76"/>
                  </a:cubicBezTo>
                  <a:cubicBezTo>
                    <a:pt x="467" y="66"/>
                    <a:pt x="469" y="55"/>
                    <a:pt x="465" y="46"/>
                  </a:cubicBezTo>
                  <a:cubicBezTo>
                    <a:pt x="462" y="36"/>
                    <a:pt x="459" y="31"/>
                    <a:pt x="447" y="21"/>
                  </a:cubicBezTo>
                  <a:cubicBezTo>
                    <a:pt x="434" y="12"/>
                    <a:pt x="440" y="0"/>
                    <a:pt x="428" y="10"/>
                  </a:cubicBezTo>
                  <a:cubicBezTo>
                    <a:pt x="416" y="19"/>
                    <a:pt x="420" y="28"/>
                    <a:pt x="422" y="35"/>
                  </a:cubicBezTo>
                  <a:cubicBezTo>
                    <a:pt x="425" y="42"/>
                    <a:pt x="429" y="53"/>
                    <a:pt x="419" y="61"/>
                  </a:cubicBezTo>
                  <a:cubicBezTo>
                    <a:pt x="408" y="69"/>
                    <a:pt x="413" y="79"/>
                    <a:pt x="418" y="87"/>
                  </a:cubicBezTo>
                  <a:cubicBezTo>
                    <a:pt x="422" y="95"/>
                    <a:pt x="416" y="122"/>
                    <a:pt x="414" y="117"/>
                  </a:cubicBezTo>
                  <a:cubicBezTo>
                    <a:pt x="412" y="113"/>
                    <a:pt x="412" y="102"/>
                    <a:pt x="405" y="107"/>
                  </a:cubicBezTo>
                  <a:cubicBezTo>
                    <a:pt x="398" y="112"/>
                    <a:pt x="396" y="116"/>
                    <a:pt x="391" y="119"/>
                  </a:cubicBezTo>
                  <a:cubicBezTo>
                    <a:pt x="386" y="121"/>
                    <a:pt x="384" y="117"/>
                    <a:pt x="383" y="106"/>
                  </a:cubicBezTo>
                  <a:cubicBezTo>
                    <a:pt x="382" y="94"/>
                    <a:pt x="385" y="79"/>
                    <a:pt x="375" y="79"/>
                  </a:cubicBezTo>
                  <a:cubicBezTo>
                    <a:pt x="364" y="79"/>
                    <a:pt x="357" y="69"/>
                    <a:pt x="349" y="77"/>
                  </a:cubicBezTo>
                  <a:cubicBezTo>
                    <a:pt x="341" y="85"/>
                    <a:pt x="337" y="70"/>
                    <a:pt x="331" y="82"/>
                  </a:cubicBezTo>
                  <a:cubicBezTo>
                    <a:pt x="325" y="93"/>
                    <a:pt x="330" y="97"/>
                    <a:pt x="334" y="105"/>
                  </a:cubicBezTo>
                  <a:cubicBezTo>
                    <a:pt x="339" y="113"/>
                    <a:pt x="340" y="119"/>
                    <a:pt x="331" y="119"/>
                  </a:cubicBezTo>
                  <a:cubicBezTo>
                    <a:pt x="321" y="119"/>
                    <a:pt x="316" y="108"/>
                    <a:pt x="310" y="107"/>
                  </a:cubicBezTo>
                  <a:cubicBezTo>
                    <a:pt x="304" y="106"/>
                    <a:pt x="313" y="74"/>
                    <a:pt x="296" y="77"/>
                  </a:cubicBezTo>
                  <a:cubicBezTo>
                    <a:pt x="280" y="81"/>
                    <a:pt x="260" y="79"/>
                    <a:pt x="264" y="105"/>
                  </a:cubicBezTo>
                  <a:cubicBezTo>
                    <a:pt x="265" y="117"/>
                    <a:pt x="264" y="121"/>
                    <a:pt x="269" y="128"/>
                  </a:cubicBezTo>
                  <a:cubicBezTo>
                    <a:pt x="275" y="135"/>
                    <a:pt x="284" y="149"/>
                    <a:pt x="284" y="149"/>
                  </a:cubicBezTo>
                  <a:cubicBezTo>
                    <a:pt x="284" y="149"/>
                    <a:pt x="284" y="158"/>
                    <a:pt x="275" y="157"/>
                  </a:cubicBezTo>
                  <a:cubicBezTo>
                    <a:pt x="266" y="156"/>
                    <a:pt x="251" y="142"/>
                    <a:pt x="251" y="138"/>
                  </a:cubicBezTo>
                  <a:cubicBezTo>
                    <a:pt x="251" y="135"/>
                    <a:pt x="244" y="112"/>
                    <a:pt x="246" y="108"/>
                  </a:cubicBezTo>
                  <a:cubicBezTo>
                    <a:pt x="248" y="105"/>
                    <a:pt x="252" y="98"/>
                    <a:pt x="245" y="95"/>
                  </a:cubicBezTo>
                  <a:cubicBezTo>
                    <a:pt x="238" y="93"/>
                    <a:pt x="238" y="82"/>
                    <a:pt x="235" y="90"/>
                  </a:cubicBezTo>
                  <a:cubicBezTo>
                    <a:pt x="231" y="98"/>
                    <a:pt x="223" y="86"/>
                    <a:pt x="223" y="93"/>
                  </a:cubicBezTo>
                  <a:cubicBezTo>
                    <a:pt x="223" y="100"/>
                    <a:pt x="223" y="114"/>
                    <a:pt x="217" y="113"/>
                  </a:cubicBezTo>
                  <a:cubicBezTo>
                    <a:pt x="211" y="112"/>
                    <a:pt x="203" y="107"/>
                    <a:pt x="203" y="104"/>
                  </a:cubicBezTo>
                  <a:cubicBezTo>
                    <a:pt x="203" y="100"/>
                    <a:pt x="197" y="92"/>
                    <a:pt x="199" y="88"/>
                  </a:cubicBezTo>
                  <a:cubicBezTo>
                    <a:pt x="200" y="85"/>
                    <a:pt x="217" y="63"/>
                    <a:pt x="196" y="75"/>
                  </a:cubicBezTo>
                  <a:cubicBezTo>
                    <a:pt x="175" y="86"/>
                    <a:pt x="175" y="63"/>
                    <a:pt x="166" y="64"/>
                  </a:cubicBezTo>
                  <a:cubicBezTo>
                    <a:pt x="157" y="65"/>
                    <a:pt x="146" y="60"/>
                    <a:pt x="144" y="66"/>
                  </a:cubicBezTo>
                  <a:cubicBezTo>
                    <a:pt x="142" y="73"/>
                    <a:pt x="136" y="76"/>
                    <a:pt x="130" y="82"/>
                  </a:cubicBezTo>
                  <a:cubicBezTo>
                    <a:pt x="124" y="87"/>
                    <a:pt x="124" y="77"/>
                    <a:pt x="118" y="83"/>
                  </a:cubicBezTo>
                  <a:cubicBezTo>
                    <a:pt x="111" y="88"/>
                    <a:pt x="89" y="73"/>
                    <a:pt x="99" y="88"/>
                  </a:cubicBezTo>
                  <a:cubicBezTo>
                    <a:pt x="109" y="104"/>
                    <a:pt x="85" y="97"/>
                    <a:pt x="90" y="107"/>
                  </a:cubicBezTo>
                  <a:cubicBezTo>
                    <a:pt x="94" y="117"/>
                    <a:pt x="102" y="123"/>
                    <a:pt x="109" y="126"/>
                  </a:cubicBezTo>
                  <a:cubicBezTo>
                    <a:pt x="116" y="128"/>
                    <a:pt x="127" y="135"/>
                    <a:pt x="127" y="142"/>
                  </a:cubicBezTo>
                  <a:cubicBezTo>
                    <a:pt x="127" y="149"/>
                    <a:pt x="136" y="152"/>
                    <a:pt x="136" y="152"/>
                  </a:cubicBezTo>
                  <a:cubicBezTo>
                    <a:pt x="136" y="152"/>
                    <a:pt x="128" y="160"/>
                    <a:pt x="128" y="172"/>
                  </a:cubicBezTo>
                  <a:cubicBezTo>
                    <a:pt x="128" y="183"/>
                    <a:pt x="124" y="178"/>
                    <a:pt x="119" y="182"/>
                  </a:cubicBezTo>
                  <a:cubicBezTo>
                    <a:pt x="113" y="187"/>
                    <a:pt x="108" y="197"/>
                    <a:pt x="112" y="204"/>
                  </a:cubicBezTo>
                  <a:cubicBezTo>
                    <a:pt x="115" y="211"/>
                    <a:pt x="97" y="232"/>
                    <a:pt x="97" y="232"/>
                  </a:cubicBezTo>
                  <a:cubicBezTo>
                    <a:pt x="87" y="230"/>
                    <a:pt x="67" y="239"/>
                    <a:pt x="71" y="250"/>
                  </a:cubicBezTo>
                  <a:cubicBezTo>
                    <a:pt x="76" y="260"/>
                    <a:pt x="69" y="262"/>
                    <a:pt x="63" y="266"/>
                  </a:cubicBezTo>
                  <a:cubicBezTo>
                    <a:pt x="57" y="269"/>
                    <a:pt x="54" y="268"/>
                    <a:pt x="43" y="266"/>
                  </a:cubicBezTo>
                  <a:cubicBezTo>
                    <a:pt x="33" y="263"/>
                    <a:pt x="29" y="247"/>
                    <a:pt x="21" y="255"/>
                  </a:cubicBezTo>
                  <a:cubicBezTo>
                    <a:pt x="13" y="263"/>
                    <a:pt x="4" y="272"/>
                    <a:pt x="5" y="276"/>
                  </a:cubicBezTo>
                  <a:cubicBezTo>
                    <a:pt x="6" y="281"/>
                    <a:pt x="0" y="288"/>
                    <a:pt x="16" y="290"/>
                  </a:cubicBezTo>
                  <a:cubicBezTo>
                    <a:pt x="31" y="292"/>
                    <a:pt x="38" y="290"/>
                    <a:pt x="49" y="291"/>
                  </a:cubicBezTo>
                  <a:cubicBezTo>
                    <a:pt x="61" y="292"/>
                    <a:pt x="14" y="295"/>
                    <a:pt x="26" y="307"/>
                  </a:cubicBezTo>
                  <a:cubicBezTo>
                    <a:pt x="38" y="320"/>
                    <a:pt x="46" y="313"/>
                    <a:pt x="58" y="319"/>
                  </a:cubicBezTo>
                  <a:cubicBezTo>
                    <a:pt x="71" y="325"/>
                    <a:pt x="65" y="331"/>
                    <a:pt x="78" y="338"/>
                  </a:cubicBezTo>
                  <a:cubicBezTo>
                    <a:pt x="91" y="345"/>
                    <a:pt x="93" y="338"/>
                    <a:pt x="101" y="334"/>
                  </a:cubicBezTo>
                  <a:cubicBezTo>
                    <a:pt x="109" y="331"/>
                    <a:pt x="112" y="325"/>
                    <a:pt x="116" y="323"/>
                  </a:cubicBezTo>
                  <a:cubicBezTo>
                    <a:pt x="121" y="320"/>
                    <a:pt x="144" y="305"/>
                    <a:pt x="144" y="298"/>
                  </a:cubicBezTo>
                  <a:cubicBezTo>
                    <a:pt x="144" y="291"/>
                    <a:pt x="140" y="282"/>
                    <a:pt x="148" y="279"/>
                  </a:cubicBezTo>
                  <a:cubicBezTo>
                    <a:pt x="156" y="275"/>
                    <a:pt x="158" y="277"/>
                    <a:pt x="166" y="277"/>
                  </a:cubicBezTo>
                  <a:cubicBezTo>
                    <a:pt x="174" y="277"/>
                    <a:pt x="162" y="262"/>
                    <a:pt x="174" y="261"/>
                  </a:cubicBezTo>
                  <a:cubicBezTo>
                    <a:pt x="187" y="260"/>
                    <a:pt x="193" y="250"/>
                    <a:pt x="193" y="267"/>
                  </a:cubicBezTo>
                  <a:cubicBezTo>
                    <a:pt x="193" y="278"/>
                    <a:pt x="176" y="248"/>
                    <a:pt x="164" y="249"/>
                  </a:cubicBezTo>
                  <a:cubicBezTo>
                    <a:pt x="148" y="250"/>
                    <a:pt x="136" y="265"/>
                    <a:pt x="120" y="259"/>
                  </a:cubicBezTo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4" name="Freeform 110">
              <a:extLst>
                <a:ext uri="{FF2B5EF4-FFF2-40B4-BE49-F238E27FC236}">
                  <a16:creationId xmlns:a16="http://schemas.microsoft.com/office/drawing/2014/main" id="{94D058DC-2074-406B-A548-738BFB97BB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20" y="1707"/>
              <a:ext cx="717" cy="411"/>
            </a:xfrm>
            <a:custGeom>
              <a:avLst/>
              <a:gdLst>
                <a:gd name="T0" fmla="*/ 401 w 549"/>
                <a:gd name="T1" fmla="*/ 325 h 295"/>
                <a:gd name="T2" fmla="*/ 264 w 549"/>
                <a:gd name="T3" fmla="*/ 322 h 295"/>
                <a:gd name="T4" fmla="*/ 264 w 549"/>
                <a:gd name="T5" fmla="*/ 322 h 295"/>
                <a:gd name="T6" fmla="*/ 837 w 549"/>
                <a:gd name="T7" fmla="*/ 489 h 295"/>
                <a:gd name="T8" fmla="*/ 880 w 549"/>
                <a:gd name="T9" fmla="*/ 421 h 295"/>
                <a:gd name="T10" fmla="*/ 955 w 549"/>
                <a:gd name="T11" fmla="*/ 380 h 295"/>
                <a:gd name="T12" fmla="*/ 1011 w 549"/>
                <a:gd name="T13" fmla="*/ 283 h 295"/>
                <a:gd name="T14" fmla="*/ 946 w 549"/>
                <a:gd name="T15" fmla="*/ 222 h 295"/>
                <a:gd name="T16" fmla="*/ 837 w 549"/>
                <a:gd name="T17" fmla="*/ 290 h 295"/>
                <a:gd name="T18" fmla="*/ 793 w 549"/>
                <a:gd name="T19" fmla="*/ 380 h 295"/>
                <a:gd name="T20" fmla="*/ 669 w 549"/>
                <a:gd name="T21" fmla="*/ 400 h 295"/>
                <a:gd name="T22" fmla="*/ 589 w 549"/>
                <a:gd name="T23" fmla="*/ 394 h 295"/>
                <a:gd name="T24" fmla="*/ 496 w 549"/>
                <a:gd name="T25" fmla="*/ 453 h 295"/>
                <a:gd name="T26" fmla="*/ 451 w 549"/>
                <a:gd name="T27" fmla="*/ 372 h 295"/>
                <a:gd name="T28" fmla="*/ 367 w 549"/>
                <a:gd name="T29" fmla="*/ 371 h 295"/>
                <a:gd name="T30" fmla="*/ 319 w 549"/>
                <a:gd name="T31" fmla="*/ 428 h 295"/>
                <a:gd name="T32" fmla="*/ 278 w 549"/>
                <a:gd name="T33" fmla="*/ 488 h 295"/>
                <a:gd name="T34" fmla="*/ 256 w 549"/>
                <a:gd name="T35" fmla="*/ 493 h 295"/>
                <a:gd name="T36" fmla="*/ 172 w 549"/>
                <a:gd name="T37" fmla="*/ 532 h 295"/>
                <a:gd name="T38" fmla="*/ 138 w 549"/>
                <a:gd name="T39" fmla="*/ 503 h 295"/>
                <a:gd name="T40" fmla="*/ 44 w 549"/>
                <a:gd name="T41" fmla="*/ 474 h 295"/>
                <a:gd name="T42" fmla="*/ 34 w 549"/>
                <a:gd name="T43" fmla="*/ 568 h 295"/>
                <a:gd name="T44" fmla="*/ 56 w 549"/>
                <a:gd name="T45" fmla="*/ 613 h 295"/>
                <a:gd name="T46" fmla="*/ 172 w 549"/>
                <a:gd name="T47" fmla="*/ 697 h 295"/>
                <a:gd name="T48" fmla="*/ 256 w 549"/>
                <a:gd name="T49" fmla="*/ 658 h 295"/>
                <a:gd name="T50" fmla="*/ 328 w 549"/>
                <a:gd name="T51" fmla="*/ 538 h 295"/>
                <a:gd name="T52" fmla="*/ 374 w 549"/>
                <a:gd name="T53" fmla="*/ 514 h 295"/>
                <a:gd name="T54" fmla="*/ 444 w 549"/>
                <a:gd name="T55" fmla="*/ 591 h 295"/>
                <a:gd name="T56" fmla="*/ 532 w 549"/>
                <a:gd name="T57" fmla="*/ 568 h 295"/>
                <a:gd name="T58" fmla="*/ 635 w 549"/>
                <a:gd name="T59" fmla="*/ 522 h 295"/>
                <a:gd name="T60" fmla="*/ 699 w 549"/>
                <a:gd name="T61" fmla="*/ 552 h 295"/>
                <a:gd name="T62" fmla="*/ 821 w 549"/>
                <a:gd name="T63" fmla="*/ 542 h 295"/>
                <a:gd name="T64" fmla="*/ 401 w 549"/>
                <a:gd name="T65" fmla="*/ 488 h 295"/>
                <a:gd name="T66" fmla="*/ 401 w 549"/>
                <a:gd name="T67" fmla="*/ 488 h 295"/>
                <a:gd name="T68" fmla="*/ 1177 w 549"/>
                <a:gd name="T69" fmla="*/ 322 h 295"/>
                <a:gd name="T70" fmla="*/ 1113 w 549"/>
                <a:gd name="T71" fmla="*/ 350 h 295"/>
                <a:gd name="T72" fmla="*/ 1077 w 549"/>
                <a:gd name="T73" fmla="*/ 493 h 295"/>
                <a:gd name="T74" fmla="*/ 977 w 549"/>
                <a:gd name="T75" fmla="*/ 509 h 295"/>
                <a:gd name="T76" fmla="*/ 960 w 549"/>
                <a:gd name="T77" fmla="*/ 532 h 295"/>
                <a:gd name="T78" fmla="*/ 904 w 549"/>
                <a:gd name="T79" fmla="*/ 587 h 295"/>
                <a:gd name="T80" fmla="*/ 897 w 549"/>
                <a:gd name="T81" fmla="*/ 582 h 295"/>
                <a:gd name="T82" fmla="*/ 836 w 549"/>
                <a:gd name="T83" fmla="*/ 662 h 295"/>
                <a:gd name="T84" fmla="*/ 904 w 549"/>
                <a:gd name="T85" fmla="*/ 750 h 295"/>
                <a:gd name="T86" fmla="*/ 977 w 549"/>
                <a:gd name="T87" fmla="*/ 672 h 295"/>
                <a:gd name="T88" fmla="*/ 1077 w 549"/>
                <a:gd name="T89" fmla="*/ 658 h 295"/>
                <a:gd name="T90" fmla="*/ 1113 w 549"/>
                <a:gd name="T91" fmla="*/ 510 h 295"/>
                <a:gd name="T92" fmla="*/ 1187 w 549"/>
                <a:gd name="T93" fmla="*/ 468 h 295"/>
                <a:gd name="T94" fmla="*/ 1194 w 549"/>
                <a:gd name="T95" fmla="*/ 346 h 295"/>
                <a:gd name="T96" fmla="*/ 1115 w 549"/>
                <a:gd name="T97" fmla="*/ 164 h 295"/>
                <a:gd name="T98" fmla="*/ 1174 w 549"/>
                <a:gd name="T99" fmla="*/ 127 h 295"/>
                <a:gd name="T100" fmla="*/ 1182 w 549"/>
                <a:gd name="T101" fmla="*/ 157 h 295"/>
                <a:gd name="T102" fmla="*/ 1192 w 549"/>
                <a:gd name="T103" fmla="*/ 75 h 295"/>
                <a:gd name="T104" fmla="*/ 1174 w 549"/>
                <a:gd name="T105" fmla="*/ 0 h 295"/>
                <a:gd name="T106" fmla="*/ 1076 w 549"/>
                <a:gd name="T107" fmla="*/ 68 h 295"/>
                <a:gd name="T108" fmla="*/ 1076 w 549"/>
                <a:gd name="T109" fmla="*/ 117 h 2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49" h="295">
                  <a:moveTo>
                    <a:pt x="192" y="127"/>
                  </a:moveTo>
                  <a:cubicBezTo>
                    <a:pt x="192" y="113"/>
                    <a:pt x="188" y="117"/>
                    <a:pt x="180" y="120"/>
                  </a:cubicBezTo>
                  <a:cubicBezTo>
                    <a:pt x="187" y="127"/>
                    <a:pt x="192" y="133"/>
                    <a:pt x="192" y="127"/>
                  </a:cubicBezTo>
                  <a:close/>
                  <a:moveTo>
                    <a:pt x="119" y="119"/>
                  </a:moveTo>
                  <a:cubicBezTo>
                    <a:pt x="121" y="119"/>
                    <a:pt x="123" y="120"/>
                    <a:pt x="125" y="120"/>
                  </a:cubicBezTo>
                  <a:lnTo>
                    <a:pt x="119" y="119"/>
                  </a:lnTo>
                  <a:close/>
                  <a:moveTo>
                    <a:pt x="375" y="185"/>
                  </a:moveTo>
                  <a:cubicBezTo>
                    <a:pt x="375" y="183"/>
                    <a:pt x="376" y="182"/>
                    <a:pt x="376" y="181"/>
                  </a:cubicBezTo>
                  <a:cubicBezTo>
                    <a:pt x="374" y="177"/>
                    <a:pt x="372" y="172"/>
                    <a:pt x="376" y="167"/>
                  </a:cubicBezTo>
                  <a:cubicBezTo>
                    <a:pt x="383" y="159"/>
                    <a:pt x="378" y="175"/>
                    <a:pt x="395" y="156"/>
                  </a:cubicBezTo>
                  <a:cubicBezTo>
                    <a:pt x="411" y="136"/>
                    <a:pt x="416" y="142"/>
                    <a:pt x="424" y="142"/>
                  </a:cubicBezTo>
                  <a:cubicBezTo>
                    <a:pt x="426" y="142"/>
                    <a:pt x="427" y="141"/>
                    <a:pt x="429" y="141"/>
                  </a:cubicBezTo>
                  <a:cubicBezTo>
                    <a:pt x="432" y="136"/>
                    <a:pt x="435" y="130"/>
                    <a:pt x="435" y="124"/>
                  </a:cubicBezTo>
                  <a:cubicBezTo>
                    <a:pt x="436" y="112"/>
                    <a:pt x="450" y="114"/>
                    <a:pt x="454" y="105"/>
                  </a:cubicBezTo>
                  <a:cubicBezTo>
                    <a:pt x="457" y="95"/>
                    <a:pt x="450" y="94"/>
                    <a:pt x="442" y="86"/>
                  </a:cubicBezTo>
                  <a:cubicBezTo>
                    <a:pt x="434" y="78"/>
                    <a:pt x="431" y="81"/>
                    <a:pt x="424" y="82"/>
                  </a:cubicBezTo>
                  <a:cubicBezTo>
                    <a:pt x="416" y="82"/>
                    <a:pt x="411" y="76"/>
                    <a:pt x="395" y="95"/>
                  </a:cubicBezTo>
                  <a:cubicBezTo>
                    <a:pt x="378" y="115"/>
                    <a:pt x="383" y="99"/>
                    <a:pt x="376" y="107"/>
                  </a:cubicBezTo>
                  <a:cubicBezTo>
                    <a:pt x="369" y="115"/>
                    <a:pt x="380" y="123"/>
                    <a:pt x="378" y="128"/>
                  </a:cubicBezTo>
                  <a:cubicBezTo>
                    <a:pt x="377" y="133"/>
                    <a:pt x="369" y="145"/>
                    <a:pt x="356" y="141"/>
                  </a:cubicBezTo>
                  <a:cubicBezTo>
                    <a:pt x="344" y="136"/>
                    <a:pt x="319" y="150"/>
                    <a:pt x="314" y="144"/>
                  </a:cubicBezTo>
                  <a:cubicBezTo>
                    <a:pt x="308" y="138"/>
                    <a:pt x="305" y="148"/>
                    <a:pt x="300" y="148"/>
                  </a:cubicBezTo>
                  <a:cubicBezTo>
                    <a:pt x="294" y="148"/>
                    <a:pt x="291" y="145"/>
                    <a:pt x="285" y="133"/>
                  </a:cubicBezTo>
                  <a:cubicBezTo>
                    <a:pt x="278" y="120"/>
                    <a:pt x="269" y="142"/>
                    <a:pt x="264" y="146"/>
                  </a:cubicBezTo>
                  <a:cubicBezTo>
                    <a:pt x="258" y="151"/>
                    <a:pt x="263" y="159"/>
                    <a:pt x="239" y="150"/>
                  </a:cubicBezTo>
                  <a:cubicBezTo>
                    <a:pt x="216" y="141"/>
                    <a:pt x="232" y="162"/>
                    <a:pt x="223" y="167"/>
                  </a:cubicBezTo>
                  <a:cubicBezTo>
                    <a:pt x="214" y="173"/>
                    <a:pt x="209" y="170"/>
                    <a:pt x="199" y="158"/>
                  </a:cubicBezTo>
                  <a:cubicBezTo>
                    <a:pt x="188" y="146"/>
                    <a:pt x="215" y="142"/>
                    <a:pt x="202" y="138"/>
                  </a:cubicBezTo>
                  <a:cubicBezTo>
                    <a:pt x="168" y="130"/>
                    <a:pt x="168" y="130"/>
                    <a:pt x="168" y="130"/>
                  </a:cubicBezTo>
                  <a:cubicBezTo>
                    <a:pt x="168" y="134"/>
                    <a:pt x="169" y="137"/>
                    <a:pt x="165" y="137"/>
                  </a:cubicBezTo>
                  <a:cubicBezTo>
                    <a:pt x="157" y="137"/>
                    <a:pt x="155" y="135"/>
                    <a:pt x="147" y="138"/>
                  </a:cubicBezTo>
                  <a:cubicBezTo>
                    <a:pt x="139" y="142"/>
                    <a:pt x="143" y="151"/>
                    <a:pt x="143" y="158"/>
                  </a:cubicBezTo>
                  <a:cubicBezTo>
                    <a:pt x="143" y="163"/>
                    <a:pt x="129" y="174"/>
                    <a:pt x="121" y="179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3" y="180"/>
                    <a:pt x="122" y="180"/>
                    <a:pt x="120" y="179"/>
                  </a:cubicBezTo>
                  <a:cubicBezTo>
                    <a:pt x="118" y="181"/>
                    <a:pt x="116" y="182"/>
                    <a:pt x="115" y="182"/>
                  </a:cubicBezTo>
                  <a:cubicBezTo>
                    <a:pt x="111" y="185"/>
                    <a:pt x="108" y="190"/>
                    <a:pt x="100" y="194"/>
                  </a:cubicBezTo>
                  <a:cubicBezTo>
                    <a:pt x="92" y="197"/>
                    <a:pt x="90" y="204"/>
                    <a:pt x="77" y="197"/>
                  </a:cubicBezTo>
                  <a:cubicBezTo>
                    <a:pt x="68" y="193"/>
                    <a:pt x="68" y="188"/>
                    <a:pt x="65" y="184"/>
                  </a:cubicBezTo>
                  <a:cubicBezTo>
                    <a:pt x="64" y="185"/>
                    <a:pt x="63" y="185"/>
                    <a:pt x="62" y="186"/>
                  </a:cubicBezTo>
                  <a:cubicBezTo>
                    <a:pt x="56" y="189"/>
                    <a:pt x="53" y="188"/>
                    <a:pt x="42" y="186"/>
                  </a:cubicBezTo>
                  <a:cubicBezTo>
                    <a:pt x="32" y="183"/>
                    <a:pt x="28" y="167"/>
                    <a:pt x="20" y="175"/>
                  </a:cubicBezTo>
                  <a:cubicBezTo>
                    <a:pt x="12" y="183"/>
                    <a:pt x="3" y="192"/>
                    <a:pt x="4" y="196"/>
                  </a:cubicBezTo>
                  <a:cubicBezTo>
                    <a:pt x="5" y="201"/>
                    <a:pt x="0" y="208"/>
                    <a:pt x="15" y="210"/>
                  </a:cubicBezTo>
                  <a:cubicBezTo>
                    <a:pt x="30" y="212"/>
                    <a:pt x="37" y="210"/>
                    <a:pt x="48" y="211"/>
                  </a:cubicBezTo>
                  <a:cubicBezTo>
                    <a:pt x="60" y="212"/>
                    <a:pt x="13" y="215"/>
                    <a:pt x="25" y="227"/>
                  </a:cubicBezTo>
                  <a:cubicBezTo>
                    <a:pt x="37" y="240"/>
                    <a:pt x="45" y="233"/>
                    <a:pt x="57" y="239"/>
                  </a:cubicBezTo>
                  <a:cubicBezTo>
                    <a:pt x="70" y="245"/>
                    <a:pt x="64" y="251"/>
                    <a:pt x="77" y="258"/>
                  </a:cubicBezTo>
                  <a:cubicBezTo>
                    <a:pt x="90" y="265"/>
                    <a:pt x="92" y="258"/>
                    <a:pt x="100" y="254"/>
                  </a:cubicBezTo>
                  <a:cubicBezTo>
                    <a:pt x="108" y="251"/>
                    <a:pt x="111" y="245"/>
                    <a:pt x="115" y="243"/>
                  </a:cubicBezTo>
                  <a:cubicBezTo>
                    <a:pt x="120" y="240"/>
                    <a:pt x="143" y="225"/>
                    <a:pt x="143" y="218"/>
                  </a:cubicBezTo>
                  <a:cubicBezTo>
                    <a:pt x="143" y="211"/>
                    <a:pt x="139" y="202"/>
                    <a:pt x="147" y="199"/>
                  </a:cubicBezTo>
                  <a:cubicBezTo>
                    <a:pt x="155" y="195"/>
                    <a:pt x="157" y="197"/>
                    <a:pt x="165" y="197"/>
                  </a:cubicBezTo>
                  <a:cubicBezTo>
                    <a:pt x="169" y="197"/>
                    <a:pt x="168" y="194"/>
                    <a:pt x="168" y="190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215" y="202"/>
                    <a:pt x="188" y="207"/>
                    <a:pt x="199" y="218"/>
                  </a:cubicBezTo>
                  <a:cubicBezTo>
                    <a:pt x="209" y="230"/>
                    <a:pt x="214" y="233"/>
                    <a:pt x="223" y="227"/>
                  </a:cubicBezTo>
                  <a:cubicBezTo>
                    <a:pt x="232" y="222"/>
                    <a:pt x="216" y="201"/>
                    <a:pt x="239" y="210"/>
                  </a:cubicBezTo>
                  <a:cubicBezTo>
                    <a:pt x="263" y="219"/>
                    <a:pt x="258" y="211"/>
                    <a:pt x="264" y="207"/>
                  </a:cubicBezTo>
                  <a:cubicBezTo>
                    <a:pt x="269" y="202"/>
                    <a:pt x="278" y="180"/>
                    <a:pt x="285" y="193"/>
                  </a:cubicBezTo>
                  <a:cubicBezTo>
                    <a:pt x="291" y="205"/>
                    <a:pt x="294" y="208"/>
                    <a:pt x="300" y="208"/>
                  </a:cubicBezTo>
                  <a:cubicBezTo>
                    <a:pt x="305" y="208"/>
                    <a:pt x="308" y="199"/>
                    <a:pt x="314" y="204"/>
                  </a:cubicBezTo>
                  <a:cubicBezTo>
                    <a:pt x="319" y="210"/>
                    <a:pt x="344" y="196"/>
                    <a:pt x="356" y="201"/>
                  </a:cubicBezTo>
                  <a:cubicBezTo>
                    <a:pt x="362" y="203"/>
                    <a:pt x="366" y="202"/>
                    <a:pt x="369" y="200"/>
                  </a:cubicBezTo>
                  <a:cubicBezTo>
                    <a:pt x="369" y="195"/>
                    <a:pt x="374" y="191"/>
                    <a:pt x="375" y="185"/>
                  </a:cubicBezTo>
                  <a:close/>
                  <a:moveTo>
                    <a:pt x="180" y="180"/>
                  </a:moveTo>
                  <a:cubicBezTo>
                    <a:pt x="188" y="177"/>
                    <a:pt x="192" y="173"/>
                    <a:pt x="192" y="187"/>
                  </a:cubicBezTo>
                  <a:cubicBezTo>
                    <a:pt x="192" y="193"/>
                    <a:pt x="187" y="187"/>
                    <a:pt x="180" y="180"/>
                  </a:cubicBezTo>
                  <a:close/>
                  <a:moveTo>
                    <a:pt x="536" y="128"/>
                  </a:moveTo>
                  <a:cubicBezTo>
                    <a:pt x="531" y="125"/>
                    <a:pt x="529" y="122"/>
                    <a:pt x="528" y="119"/>
                  </a:cubicBezTo>
                  <a:cubicBezTo>
                    <a:pt x="526" y="122"/>
                    <a:pt x="528" y="124"/>
                    <a:pt x="521" y="122"/>
                  </a:cubicBezTo>
                  <a:cubicBezTo>
                    <a:pt x="510" y="120"/>
                    <a:pt x="509" y="128"/>
                    <a:pt x="499" y="129"/>
                  </a:cubicBezTo>
                  <a:cubicBezTo>
                    <a:pt x="489" y="130"/>
                    <a:pt x="500" y="143"/>
                    <a:pt x="505" y="150"/>
                  </a:cubicBezTo>
                  <a:cubicBezTo>
                    <a:pt x="509" y="157"/>
                    <a:pt x="494" y="175"/>
                    <a:pt x="484" y="182"/>
                  </a:cubicBezTo>
                  <a:cubicBezTo>
                    <a:pt x="473" y="189"/>
                    <a:pt x="478" y="194"/>
                    <a:pt x="466" y="189"/>
                  </a:cubicBezTo>
                  <a:cubicBezTo>
                    <a:pt x="455" y="185"/>
                    <a:pt x="450" y="189"/>
                    <a:pt x="439" y="188"/>
                  </a:cubicBezTo>
                  <a:cubicBezTo>
                    <a:pt x="437" y="188"/>
                    <a:pt x="435" y="188"/>
                    <a:pt x="434" y="189"/>
                  </a:cubicBezTo>
                  <a:cubicBezTo>
                    <a:pt x="434" y="192"/>
                    <a:pt x="433" y="194"/>
                    <a:pt x="431" y="197"/>
                  </a:cubicBezTo>
                  <a:cubicBezTo>
                    <a:pt x="431" y="204"/>
                    <a:pt x="430" y="213"/>
                    <a:pt x="425" y="221"/>
                  </a:cubicBezTo>
                  <a:cubicBezTo>
                    <a:pt x="414" y="234"/>
                    <a:pt x="419" y="230"/>
                    <a:pt x="406" y="217"/>
                  </a:cubicBezTo>
                  <a:cubicBezTo>
                    <a:pt x="405" y="216"/>
                    <a:pt x="404" y="215"/>
                    <a:pt x="403" y="214"/>
                  </a:cubicBezTo>
                  <a:cubicBezTo>
                    <a:pt x="403" y="214"/>
                    <a:pt x="403" y="214"/>
                    <a:pt x="403" y="215"/>
                  </a:cubicBezTo>
                  <a:cubicBezTo>
                    <a:pt x="403" y="232"/>
                    <a:pt x="424" y="221"/>
                    <a:pt x="403" y="232"/>
                  </a:cubicBezTo>
                  <a:cubicBezTo>
                    <a:pt x="382" y="244"/>
                    <a:pt x="377" y="234"/>
                    <a:pt x="375" y="245"/>
                  </a:cubicBezTo>
                  <a:cubicBezTo>
                    <a:pt x="373" y="255"/>
                    <a:pt x="362" y="260"/>
                    <a:pt x="377" y="269"/>
                  </a:cubicBezTo>
                  <a:cubicBezTo>
                    <a:pt x="392" y="278"/>
                    <a:pt x="393" y="265"/>
                    <a:pt x="406" y="277"/>
                  </a:cubicBezTo>
                  <a:cubicBezTo>
                    <a:pt x="419" y="290"/>
                    <a:pt x="414" y="295"/>
                    <a:pt x="425" y="281"/>
                  </a:cubicBezTo>
                  <a:cubicBezTo>
                    <a:pt x="435" y="267"/>
                    <a:pt x="427" y="246"/>
                    <a:pt x="439" y="248"/>
                  </a:cubicBezTo>
                  <a:cubicBezTo>
                    <a:pt x="450" y="249"/>
                    <a:pt x="455" y="245"/>
                    <a:pt x="466" y="249"/>
                  </a:cubicBezTo>
                  <a:cubicBezTo>
                    <a:pt x="478" y="254"/>
                    <a:pt x="473" y="249"/>
                    <a:pt x="484" y="243"/>
                  </a:cubicBezTo>
                  <a:cubicBezTo>
                    <a:pt x="494" y="236"/>
                    <a:pt x="509" y="217"/>
                    <a:pt x="505" y="210"/>
                  </a:cubicBezTo>
                  <a:cubicBezTo>
                    <a:pt x="500" y="203"/>
                    <a:pt x="489" y="190"/>
                    <a:pt x="499" y="189"/>
                  </a:cubicBezTo>
                  <a:cubicBezTo>
                    <a:pt x="509" y="188"/>
                    <a:pt x="510" y="180"/>
                    <a:pt x="521" y="182"/>
                  </a:cubicBezTo>
                  <a:cubicBezTo>
                    <a:pt x="531" y="185"/>
                    <a:pt x="523" y="181"/>
                    <a:pt x="533" y="173"/>
                  </a:cubicBezTo>
                  <a:cubicBezTo>
                    <a:pt x="542" y="165"/>
                    <a:pt x="546" y="159"/>
                    <a:pt x="548" y="153"/>
                  </a:cubicBezTo>
                  <a:cubicBezTo>
                    <a:pt x="549" y="148"/>
                    <a:pt x="548" y="135"/>
                    <a:pt x="536" y="128"/>
                  </a:cubicBezTo>
                  <a:close/>
                  <a:moveTo>
                    <a:pt x="483" y="43"/>
                  </a:moveTo>
                  <a:cubicBezTo>
                    <a:pt x="498" y="33"/>
                    <a:pt x="495" y="58"/>
                    <a:pt x="501" y="61"/>
                  </a:cubicBezTo>
                  <a:cubicBezTo>
                    <a:pt x="507" y="63"/>
                    <a:pt x="507" y="53"/>
                    <a:pt x="510" y="41"/>
                  </a:cubicBezTo>
                  <a:cubicBezTo>
                    <a:pt x="514" y="29"/>
                    <a:pt x="526" y="41"/>
                    <a:pt x="527" y="47"/>
                  </a:cubicBezTo>
                  <a:cubicBezTo>
                    <a:pt x="527" y="50"/>
                    <a:pt x="526" y="55"/>
                    <a:pt x="528" y="60"/>
                  </a:cubicBezTo>
                  <a:cubicBezTo>
                    <a:pt x="529" y="59"/>
                    <a:pt x="530" y="59"/>
                    <a:pt x="531" y="58"/>
                  </a:cubicBezTo>
                  <a:cubicBezTo>
                    <a:pt x="542" y="56"/>
                    <a:pt x="543" y="53"/>
                    <a:pt x="542" y="44"/>
                  </a:cubicBezTo>
                  <a:cubicBezTo>
                    <a:pt x="541" y="36"/>
                    <a:pt x="543" y="18"/>
                    <a:pt x="535" y="28"/>
                  </a:cubicBezTo>
                  <a:cubicBezTo>
                    <a:pt x="527" y="39"/>
                    <a:pt x="520" y="39"/>
                    <a:pt x="522" y="27"/>
                  </a:cubicBezTo>
                  <a:cubicBezTo>
                    <a:pt x="524" y="18"/>
                    <a:pt x="524" y="7"/>
                    <a:pt x="527" y="0"/>
                  </a:cubicBezTo>
                  <a:cubicBezTo>
                    <a:pt x="522" y="5"/>
                    <a:pt x="523" y="16"/>
                    <a:pt x="510" y="14"/>
                  </a:cubicBezTo>
                  <a:cubicBezTo>
                    <a:pt x="495" y="12"/>
                    <a:pt x="497" y="19"/>
                    <a:pt x="483" y="25"/>
                  </a:cubicBezTo>
                  <a:cubicBezTo>
                    <a:pt x="469" y="31"/>
                    <a:pt x="471" y="34"/>
                    <a:pt x="460" y="49"/>
                  </a:cubicBezTo>
                  <a:cubicBezTo>
                    <a:pt x="448" y="64"/>
                    <a:pt x="468" y="54"/>
                    <a:pt x="483" y="43"/>
                  </a:cubicBezTo>
                  <a:close/>
                </a:path>
              </a:pathLst>
            </a:custGeom>
            <a:solidFill>
              <a:srgbClr val="EF8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5" name="Freeform 111">
              <a:extLst>
                <a:ext uri="{FF2B5EF4-FFF2-40B4-BE49-F238E27FC236}">
                  <a16:creationId xmlns:a16="http://schemas.microsoft.com/office/drawing/2014/main" id="{4D4FD967-D462-4A12-A1AE-882567A22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98"/>
              <a:ext cx="528" cy="1030"/>
            </a:xfrm>
            <a:custGeom>
              <a:avLst/>
              <a:gdLst>
                <a:gd name="T0" fmla="*/ 213 w 404"/>
                <a:gd name="T1" fmla="*/ 1770 h 740"/>
                <a:gd name="T2" fmla="*/ 284 w 404"/>
                <a:gd name="T3" fmla="*/ 1944 h 740"/>
                <a:gd name="T4" fmla="*/ 439 w 404"/>
                <a:gd name="T5" fmla="*/ 1949 h 740"/>
                <a:gd name="T6" fmla="*/ 491 w 404"/>
                <a:gd name="T7" fmla="*/ 1823 h 740"/>
                <a:gd name="T8" fmla="*/ 652 w 404"/>
                <a:gd name="T9" fmla="*/ 1843 h 740"/>
                <a:gd name="T10" fmla="*/ 612 w 404"/>
                <a:gd name="T11" fmla="*/ 1720 h 740"/>
                <a:gd name="T12" fmla="*/ 472 w 404"/>
                <a:gd name="T13" fmla="*/ 1706 h 740"/>
                <a:gd name="T14" fmla="*/ 575 w 404"/>
                <a:gd name="T15" fmla="*/ 1610 h 740"/>
                <a:gd name="T16" fmla="*/ 718 w 404"/>
                <a:gd name="T17" fmla="*/ 1617 h 740"/>
                <a:gd name="T18" fmla="*/ 823 w 404"/>
                <a:gd name="T19" fmla="*/ 1719 h 740"/>
                <a:gd name="T20" fmla="*/ 836 w 404"/>
                <a:gd name="T21" fmla="*/ 1562 h 740"/>
                <a:gd name="T22" fmla="*/ 822 w 404"/>
                <a:gd name="T23" fmla="*/ 1448 h 740"/>
                <a:gd name="T24" fmla="*/ 711 w 404"/>
                <a:gd name="T25" fmla="*/ 1403 h 740"/>
                <a:gd name="T26" fmla="*/ 661 w 404"/>
                <a:gd name="T27" fmla="*/ 1292 h 740"/>
                <a:gd name="T28" fmla="*/ 502 w 404"/>
                <a:gd name="T29" fmla="*/ 1196 h 740"/>
                <a:gd name="T30" fmla="*/ 468 w 404"/>
                <a:gd name="T31" fmla="*/ 1072 h 740"/>
                <a:gd name="T32" fmla="*/ 511 w 404"/>
                <a:gd name="T33" fmla="*/ 887 h 740"/>
                <a:gd name="T34" fmla="*/ 684 w 404"/>
                <a:gd name="T35" fmla="*/ 990 h 740"/>
                <a:gd name="T36" fmla="*/ 792 w 404"/>
                <a:gd name="T37" fmla="*/ 938 h 740"/>
                <a:gd name="T38" fmla="*/ 659 w 404"/>
                <a:gd name="T39" fmla="*/ 806 h 740"/>
                <a:gd name="T40" fmla="*/ 721 w 404"/>
                <a:gd name="T41" fmla="*/ 735 h 740"/>
                <a:gd name="T42" fmla="*/ 718 w 404"/>
                <a:gd name="T43" fmla="*/ 646 h 740"/>
                <a:gd name="T44" fmla="*/ 852 w 404"/>
                <a:gd name="T45" fmla="*/ 600 h 740"/>
                <a:gd name="T46" fmla="*/ 857 w 404"/>
                <a:gd name="T47" fmla="*/ 455 h 740"/>
                <a:gd name="T48" fmla="*/ 697 w 404"/>
                <a:gd name="T49" fmla="*/ 486 h 740"/>
                <a:gd name="T50" fmla="*/ 699 w 404"/>
                <a:gd name="T51" fmla="*/ 406 h 740"/>
                <a:gd name="T52" fmla="*/ 656 w 404"/>
                <a:gd name="T53" fmla="*/ 246 h 740"/>
                <a:gd name="T54" fmla="*/ 529 w 404"/>
                <a:gd name="T55" fmla="*/ 331 h 740"/>
                <a:gd name="T56" fmla="*/ 450 w 404"/>
                <a:gd name="T57" fmla="*/ 483 h 740"/>
                <a:gd name="T58" fmla="*/ 463 w 404"/>
                <a:gd name="T59" fmla="*/ 295 h 740"/>
                <a:gd name="T60" fmla="*/ 417 w 404"/>
                <a:gd name="T61" fmla="*/ 263 h 740"/>
                <a:gd name="T62" fmla="*/ 336 w 404"/>
                <a:gd name="T63" fmla="*/ 335 h 740"/>
                <a:gd name="T64" fmla="*/ 255 w 404"/>
                <a:gd name="T65" fmla="*/ 386 h 740"/>
                <a:gd name="T66" fmla="*/ 391 w 404"/>
                <a:gd name="T67" fmla="*/ 159 h 740"/>
                <a:gd name="T68" fmla="*/ 277 w 404"/>
                <a:gd name="T69" fmla="*/ 180 h 740"/>
                <a:gd name="T70" fmla="*/ 199 w 404"/>
                <a:gd name="T71" fmla="*/ 356 h 740"/>
                <a:gd name="T72" fmla="*/ 195 w 404"/>
                <a:gd name="T73" fmla="*/ 504 h 740"/>
                <a:gd name="T74" fmla="*/ 72 w 404"/>
                <a:gd name="T75" fmla="*/ 562 h 740"/>
                <a:gd name="T76" fmla="*/ 123 w 404"/>
                <a:gd name="T77" fmla="*/ 653 h 740"/>
                <a:gd name="T78" fmla="*/ 261 w 404"/>
                <a:gd name="T79" fmla="*/ 681 h 740"/>
                <a:gd name="T80" fmla="*/ 213 w 404"/>
                <a:gd name="T81" fmla="*/ 855 h 740"/>
                <a:gd name="T82" fmla="*/ 297 w 404"/>
                <a:gd name="T83" fmla="*/ 1038 h 740"/>
                <a:gd name="T84" fmla="*/ 167 w 404"/>
                <a:gd name="T85" fmla="*/ 1054 h 740"/>
                <a:gd name="T86" fmla="*/ 329 w 404"/>
                <a:gd name="T87" fmla="*/ 1182 h 740"/>
                <a:gd name="T88" fmla="*/ 371 w 404"/>
                <a:gd name="T89" fmla="*/ 1354 h 740"/>
                <a:gd name="T90" fmla="*/ 474 w 404"/>
                <a:gd name="T91" fmla="*/ 1470 h 740"/>
                <a:gd name="T92" fmla="*/ 384 w 404"/>
                <a:gd name="T93" fmla="*/ 1541 h 740"/>
                <a:gd name="T94" fmla="*/ 327 w 404"/>
                <a:gd name="T95" fmla="*/ 1637 h 7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04" h="740">
                  <a:moveTo>
                    <a:pt x="122" y="627"/>
                  </a:moveTo>
                  <a:cubicBezTo>
                    <a:pt x="117" y="627"/>
                    <a:pt x="114" y="633"/>
                    <a:pt x="121" y="647"/>
                  </a:cubicBezTo>
                  <a:cubicBezTo>
                    <a:pt x="127" y="661"/>
                    <a:pt x="127" y="664"/>
                    <a:pt x="117" y="662"/>
                  </a:cubicBezTo>
                  <a:cubicBezTo>
                    <a:pt x="108" y="660"/>
                    <a:pt x="99" y="647"/>
                    <a:pt x="96" y="657"/>
                  </a:cubicBezTo>
                  <a:cubicBezTo>
                    <a:pt x="93" y="666"/>
                    <a:pt x="93" y="668"/>
                    <a:pt x="101" y="675"/>
                  </a:cubicBezTo>
                  <a:cubicBezTo>
                    <a:pt x="110" y="681"/>
                    <a:pt x="99" y="676"/>
                    <a:pt x="103" y="690"/>
                  </a:cubicBezTo>
                  <a:cubicBezTo>
                    <a:pt x="106" y="703"/>
                    <a:pt x="120" y="700"/>
                    <a:pt x="124" y="705"/>
                  </a:cubicBezTo>
                  <a:cubicBezTo>
                    <a:pt x="128" y="711"/>
                    <a:pt x="120" y="721"/>
                    <a:pt x="127" y="721"/>
                  </a:cubicBezTo>
                  <a:cubicBezTo>
                    <a:pt x="134" y="721"/>
                    <a:pt x="138" y="713"/>
                    <a:pt x="148" y="711"/>
                  </a:cubicBezTo>
                  <a:cubicBezTo>
                    <a:pt x="159" y="709"/>
                    <a:pt x="162" y="717"/>
                    <a:pt x="167" y="721"/>
                  </a:cubicBezTo>
                  <a:cubicBezTo>
                    <a:pt x="173" y="726"/>
                    <a:pt x="174" y="720"/>
                    <a:pt x="180" y="719"/>
                  </a:cubicBezTo>
                  <a:cubicBezTo>
                    <a:pt x="187" y="718"/>
                    <a:pt x="193" y="712"/>
                    <a:pt x="197" y="723"/>
                  </a:cubicBezTo>
                  <a:cubicBezTo>
                    <a:pt x="201" y="733"/>
                    <a:pt x="197" y="740"/>
                    <a:pt x="211" y="720"/>
                  </a:cubicBezTo>
                  <a:cubicBezTo>
                    <a:pt x="225" y="701"/>
                    <a:pt x="227" y="697"/>
                    <a:pt x="223" y="694"/>
                  </a:cubicBezTo>
                  <a:cubicBezTo>
                    <a:pt x="219" y="691"/>
                    <a:pt x="205" y="683"/>
                    <a:pt x="208" y="680"/>
                  </a:cubicBezTo>
                  <a:cubicBezTo>
                    <a:pt x="211" y="677"/>
                    <a:pt x="220" y="676"/>
                    <a:pt x="220" y="676"/>
                  </a:cubicBezTo>
                  <a:cubicBezTo>
                    <a:pt x="220" y="676"/>
                    <a:pt x="227" y="666"/>
                    <a:pt x="237" y="675"/>
                  </a:cubicBezTo>
                  <a:cubicBezTo>
                    <a:pt x="246" y="683"/>
                    <a:pt x="241" y="691"/>
                    <a:pt x="256" y="688"/>
                  </a:cubicBezTo>
                  <a:cubicBezTo>
                    <a:pt x="271" y="686"/>
                    <a:pt x="264" y="671"/>
                    <a:pt x="274" y="675"/>
                  </a:cubicBezTo>
                  <a:cubicBezTo>
                    <a:pt x="283" y="678"/>
                    <a:pt x="279" y="676"/>
                    <a:pt x="292" y="683"/>
                  </a:cubicBezTo>
                  <a:cubicBezTo>
                    <a:pt x="305" y="691"/>
                    <a:pt x="298" y="695"/>
                    <a:pt x="309" y="684"/>
                  </a:cubicBezTo>
                  <a:cubicBezTo>
                    <a:pt x="320" y="674"/>
                    <a:pt x="321" y="666"/>
                    <a:pt x="318" y="662"/>
                  </a:cubicBezTo>
                  <a:cubicBezTo>
                    <a:pt x="314" y="658"/>
                    <a:pt x="307" y="634"/>
                    <a:pt x="296" y="636"/>
                  </a:cubicBezTo>
                  <a:cubicBezTo>
                    <a:pt x="286" y="638"/>
                    <a:pt x="282" y="641"/>
                    <a:pt x="274" y="638"/>
                  </a:cubicBezTo>
                  <a:cubicBezTo>
                    <a:pt x="265" y="636"/>
                    <a:pt x="269" y="621"/>
                    <a:pt x="258" y="629"/>
                  </a:cubicBezTo>
                  <a:cubicBezTo>
                    <a:pt x="247" y="636"/>
                    <a:pt x="232" y="629"/>
                    <a:pt x="232" y="629"/>
                  </a:cubicBezTo>
                  <a:cubicBezTo>
                    <a:pt x="232" y="629"/>
                    <a:pt x="227" y="625"/>
                    <a:pt x="221" y="630"/>
                  </a:cubicBezTo>
                  <a:cubicBezTo>
                    <a:pt x="214" y="635"/>
                    <a:pt x="213" y="637"/>
                    <a:pt x="211" y="633"/>
                  </a:cubicBezTo>
                  <a:cubicBezTo>
                    <a:pt x="209" y="629"/>
                    <a:pt x="205" y="625"/>
                    <a:pt x="213" y="618"/>
                  </a:cubicBezTo>
                  <a:cubicBezTo>
                    <a:pt x="222" y="612"/>
                    <a:pt x="214" y="602"/>
                    <a:pt x="225" y="600"/>
                  </a:cubicBezTo>
                  <a:cubicBezTo>
                    <a:pt x="236" y="598"/>
                    <a:pt x="213" y="599"/>
                    <a:pt x="236" y="598"/>
                  </a:cubicBezTo>
                  <a:cubicBezTo>
                    <a:pt x="258" y="597"/>
                    <a:pt x="246" y="599"/>
                    <a:pt x="258" y="597"/>
                  </a:cubicBezTo>
                  <a:cubicBezTo>
                    <a:pt x="270" y="595"/>
                    <a:pt x="256" y="594"/>
                    <a:pt x="271" y="591"/>
                  </a:cubicBezTo>
                  <a:cubicBezTo>
                    <a:pt x="286" y="587"/>
                    <a:pt x="279" y="580"/>
                    <a:pt x="291" y="584"/>
                  </a:cubicBezTo>
                  <a:cubicBezTo>
                    <a:pt x="303" y="588"/>
                    <a:pt x="305" y="577"/>
                    <a:pt x="311" y="585"/>
                  </a:cubicBezTo>
                  <a:cubicBezTo>
                    <a:pt x="318" y="594"/>
                    <a:pt x="309" y="597"/>
                    <a:pt x="321" y="600"/>
                  </a:cubicBezTo>
                  <a:cubicBezTo>
                    <a:pt x="332" y="603"/>
                    <a:pt x="332" y="591"/>
                    <a:pt x="342" y="599"/>
                  </a:cubicBezTo>
                  <a:cubicBezTo>
                    <a:pt x="352" y="608"/>
                    <a:pt x="341" y="609"/>
                    <a:pt x="345" y="621"/>
                  </a:cubicBezTo>
                  <a:cubicBezTo>
                    <a:pt x="349" y="634"/>
                    <a:pt x="341" y="628"/>
                    <a:pt x="353" y="636"/>
                  </a:cubicBezTo>
                  <a:cubicBezTo>
                    <a:pt x="364" y="645"/>
                    <a:pt x="364" y="642"/>
                    <a:pt x="369" y="637"/>
                  </a:cubicBezTo>
                  <a:cubicBezTo>
                    <a:pt x="373" y="633"/>
                    <a:pt x="379" y="633"/>
                    <a:pt x="373" y="618"/>
                  </a:cubicBezTo>
                  <a:cubicBezTo>
                    <a:pt x="366" y="603"/>
                    <a:pt x="364" y="600"/>
                    <a:pt x="372" y="602"/>
                  </a:cubicBezTo>
                  <a:cubicBezTo>
                    <a:pt x="379" y="604"/>
                    <a:pt x="385" y="602"/>
                    <a:pt x="385" y="596"/>
                  </a:cubicBezTo>
                  <a:cubicBezTo>
                    <a:pt x="385" y="589"/>
                    <a:pt x="379" y="572"/>
                    <a:pt x="375" y="579"/>
                  </a:cubicBezTo>
                  <a:cubicBezTo>
                    <a:pt x="371" y="585"/>
                    <a:pt x="362" y="586"/>
                    <a:pt x="360" y="578"/>
                  </a:cubicBezTo>
                  <a:cubicBezTo>
                    <a:pt x="358" y="569"/>
                    <a:pt x="373" y="559"/>
                    <a:pt x="362" y="561"/>
                  </a:cubicBezTo>
                  <a:cubicBezTo>
                    <a:pt x="352" y="563"/>
                    <a:pt x="333" y="560"/>
                    <a:pt x="351" y="555"/>
                  </a:cubicBezTo>
                  <a:cubicBezTo>
                    <a:pt x="368" y="551"/>
                    <a:pt x="370" y="546"/>
                    <a:pt x="368" y="537"/>
                  </a:cubicBezTo>
                  <a:cubicBezTo>
                    <a:pt x="365" y="529"/>
                    <a:pt x="370" y="514"/>
                    <a:pt x="364" y="520"/>
                  </a:cubicBezTo>
                  <a:cubicBezTo>
                    <a:pt x="359" y="527"/>
                    <a:pt x="356" y="519"/>
                    <a:pt x="349" y="527"/>
                  </a:cubicBezTo>
                  <a:cubicBezTo>
                    <a:pt x="343" y="534"/>
                    <a:pt x="346" y="536"/>
                    <a:pt x="333" y="532"/>
                  </a:cubicBezTo>
                  <a:cubicBezTo>
                    <a:pt x="321" y="528"/>
                    <a:pt x="328" y="509"/>
                    <a:pt x="318" y="520"/>
                  </a:cubicBezTo>
                  <a:cubicBezTo>
                    <a:pt x="307" y="532"/>
                    <a:pt x="294" y="533"/>
                    <a:pt x="300" y="526"/>
                  </a:cubicBezTo>
                  <a:cubicBezTo>
                    <a:pt x="307" y="518"/>
                    <a:pt x="316" y="512"/>
                    <a:pt x="316" y="506"/>
                  </a:cubicBezTo>
                  <a:cubicBezTo>
                    <a:pt x="316" y="501"/>
                    <a:pt x="316" y="485"/>
                    <a:pt x="310" y="485"/>
                  </a:cubicBezTo>
                  <a:cubicBezTo>
                    <a:pt x="304" y="485"/>
                    <a:pt x="310" y="473"/>
                    <a:pt x="296" y="479"/>
                  </a:cubicBezTo>
                  <a:cubicBezTo>
                    <a:pt x="282" y="484"/>
                    <a:pt x="280" y="488"/>
                    <a:pt x="272" y="483"/>
                  </a:cubicBezTo>
                  <a:cubicBezTo>
                    <a:pt x="263" y="478"/>
                    <a:pt x="263" y="471"/>
                    <a:pt x="264" y="460"/>
                  </a:cubicBezTo>
                  <a:cubicBezTo>
                    <a:pt x="265" y="448"/>
                    <a:pt x="267" y="430"/>
                    <a:pt x="253" y="437"/>
                  </a:cubicBezTo>
                  <a:cubicBezTo>
                    <a:pt x="238" y="445"/>
                    <a:pt x="226" y="457"/>
                    <a:pt x="225" y="443"/>
                  </a:cubicBezTo>
                  <a:cubicBezTo>
                    <a:pt x="224" y="428"/>
                    <a:pt x="232" y="414"/>
                    <a:pt x="223" y="416"/>
                  </a:cubicBezTo>
                  <a:cubicBezTo>
                    <a:pt x="213" y="418"/>
                    <a:pt x="210" y="424"/>
                    <a:pt x="204" y="414"/>
                  </a:cubicBezTo>
                  <a:cubicBezTo>
                    <a:pt x="197" y="403"/>
                    <a:pt x="193" y="395"/>
                    <a:pt x="190" y="400"/>
                  </a:cubicBezTo>
                  <a:cubicBezTo>
                    <a:pt x="187" y="405"/>
                    <a:pt x="203" y="395"/>
                    <a:pt x="210" y="397"/>
                  </a:cubicBezTo>
                  <a:cubicBezTo>
                    <a:pt x="217" y="399"/>
                    <a:pt x="226" y="388"/>
                    <a:pt x="215" y="381"/>
                  </a:cubicBezTo>
                  <a:cubicBezTo>
                    <a:pt x="205" y="373"/>
                    <a:pt x="197" y="371"/>
                    <a:pt x="196" y="362"/>
                  </a:cubicBezTo>
                  <a:cubicBezTo>
                    <a:pt x="195" y="352"/>
                    <a:pt x="189" y="334"/>
                    <a:pt x="207" y="338"/>
                  </a:cubicBezTo>
                  <a:cubicBezTo>
                    <a:pt x="225" y="343"/>
                    <a:pt x="205" y="335"/>
                    <a:pt x="229" y="329"/>
                  </a:cubicBezTo>
                  <a:cubicBezTo>
                    <a:pt x="254" y="322"/>
                    <a:pt x="256" y="308"/>
                    <a:pt x="262" y="320"/>
                  </a:cubicBezTo>
                  <a:cubicBezTo>
                    <a:pt x="269" y="332"/>
                    <a:pt x="264" y="327"/>
                    <a:pt x="276" y="339"/>
                  </a:cubicBezTo>
                  <a:cubicBezTo>
                    <a:pt x="288" y="352"/>
                    <a:pt x="295" y="343"/>
                    <a:pt x="299" y="351"/>
                  </a:cubicBezTo>
                  <a:cubicBezTo>
                    <a:pt x="304" y="360"/>
                    <a:pt x="299" y="356"/>
                    <a:pt x="306" y="367"/>
                  </a:cubicBezTo>
                  <a:cubicBezTo>
                    <a:pt x="312" y="378"/>
                    <a:pt x="319" y="378"/>
                    <a:pt x="325" y="376"/>
                  </a:cubicBezTo>
                  <a:cubicBezTo>
                    <a:pt x="331" y="373"/>
                    <a:pt x="330" y="367"/>
                    <a:pt x="335" y="365"/>
                  </a:cubicBezTo>
                  <a:cubicBezTo>
                    <a:pt x="339" y="363"/>
                    <a:pt x="333" y="357"/>
                    <a:pt x="345" y="361"/>
                  </a:cubicBezTo>
                  <a:cubicBezTo>
                    <a:pt x="357" y="364"/>
                    <a:pt x="361" y="356"/>
                    <a:pt x="355" y="348"/>
                  </a:cubicBezTo>
                  <a:cubicBezTo>
                    <a:pt x="348" y="339"/>
                    <a:pt x="338" y="323"/>
                    <a:pt x="338" y="323"/>
                  </a:cubicBezTo>
                  <a:cubicBezTo>
                    <a:pt x="338" y="323"/>
                    <a:pt x="352" y="308"/>
                    <a:pt x="335" y="311"/>
                  </a:cubicBezTo>
                  <a:cubicBezTo>
                    <a:pt x="318" y="313"/>
                    <a:pt x="319" y="322"/>
                    <a:pt x="309" y="317"/>
                  </a:cubicBezTo>
                  <a:cubicBezTo>
                    <a:pt x="299" y="312"/>
                    <a:pt x="304" y="296"/>
                    <a:pt x="295" y="299"/>
                  </a:cubicBezTo>
                  <a:cubicBezTo>
                    <a:pt x="287" y="302"/>
                    <a:pt x="276" y="312"/>
                    <a:pt x="275" y="300"/>
                  </a:cubicBezTo>
                  <a:cubicBezTo>
                    <a:pt x="274" y="288"/>
                    <a:pt x="312" y="304"/>
                    <a:pt x="318" y="298"/>
                  </a:cubicBezTo>
                  <a:cubicBezTo>
                    <a:pt x="323" y="291"/>
                    <a:pt x="321" y="286"/>
                    <a:pt x="326" y="284"/>
                  </a:cubicBezTo>
                  <a:cubicBezTo>
                    <a:pt x="331" y="282"/>
                    <a:pt x="339" y="272"/>
                    <a:pt x="323" y="272"/>
                  </a:cubicBezTo>
                  <a:cubicBezTo>
                    <a:pt x="307" y="272"/>
                    <a:pt x="308" y="270"/>
                    <a:pt x="299" y="265"/>
                  </a:cubicBezTo>
                  <a:cubicBezTo>
                    <a:pt x="291" y="260"/>
                    <a:pt x="289" y="258"/>
                    <a:pt x="283" y="257"/>
                  </a:cubicBezTo>
                  <a:cubicBezTo>
                    <a:pt x="278" y="256"/>
                    <a:pt x="290" y="239"/>
                    <a:pt x="296" y="239"/>
                  </a:cubicBezTo>
                  <a:cubicBezTo>
                    <a:pt x="303" y="239"/>
                    <a:pt x="308" y="217"/>
                    <a:pt x="321" y="239"/>
                  </a:cubicBezTo>
                  <a:cubicBezTo>
                    <a:pt x="333" y="262"/>
                    <a:pt x="333" y="261"/>
                    <a:pt x="347" y="261"/>
                  </a:cubicBezTo>
                  <a:cubicBezTo>
                    <a:pt x="361" y="261"/>
                    <a:pt x="361" y="256"/>
                    <a:pt x="365" y="252"/>
                  </a:cubicBezTo>
                  <a:cubicBezTo>
                    <a:pt x="370" y="248"/>
                    <a:pt x="368" y="245"/>
                    <a:pt x="371" y="241"/>
                  </a:cubicBezTo>
                  <a:cubicBezTo>
                    <a:pt x="374" y="238"/>
                    <a:pt x="375" y="225"/>
                    <a:pt x="382" y="223"/>
                  </a:cubicBezTo>
                  <a:cubicBezTo>
                    <a:pt x="390" y="221"/>
                    <a:pt x="390" y="208"/>
                    <a:pt x="389" y="205"/>
                  </a:cubicBezTo>
                  <a:cubicBezTo>
                    <a:pt x="388" y="202"/>
                    <a:pt x="377" y="195"/>
                    <a:pt x="389" y="194"/>
                  </a:cubicBezTo>
                  <a:cubicBezTo>
                    <a:pt x="401" y="192"/>
                    <a:pt x="404" y="189"/>
                    <a:pt x="404" y="184"/>
                  </a:cubicBezTo>
                  <a:cubicBezTo>
                    <a:pt x="404" y="179"/>
                    <a:pt x="393" y="152"/>
                    <a:pt x="384" y="169"/>
                  </a:cubicBezTo>
                  <a:cubicBezTo>
                    <a:pt x="374" y="186"/>
                    <a:pt x="363" y="195"/>
                    <a:pt x="357" y="188"/>
                  </a:cubicBezTo>
                  <a:cubicBezTo>
                    <a:pt x="351" y="182"/>
                    <a:pt x="347" y="164"/>
                    <a:pt x="343" y="178"/>
                  </a:cubicBezTo>
                  <a:cubicBezTo>
                    <a:pt x="339" y="191"/>
                    <a:pt x="328" y="198"/>
                    <a:pt x="326" y="189"/>
                  </a:cubicBezTo>
                  <a:cubicBezTo>
                    <a:pt x="324" y="181"/>
                    <a:pt x="312" y="172"/>
                    <a:pt x="312" y="180"/>
                  </a:cubicBezTo>
                  <a:cubicBezTo>
                    <a:pt x="312" y="187"/>
                    <a:pt x="281" y="185"/>
                    <a:pt x="276" y="185"/>
                  </a:cubicBezTo>
                  <a:cubicBezTo>
                    <a:pt x="271" y="185"/>
                    <a:pt x="256" y="195"/>
                    <a:pt x="263" y="182"/>
                  </a:cubicBezTo>
                  <a:cubicBezTo>
                    <a:pt x="271" y="169"/>
                    <a:pt x="270" y="158"/>
                    <a:pt x="291" y="159"/>
                  </a:cubicBezTo>
                  <a:cubicBezTo>
                    <a:pt x="312" y="161"/>
                    <a:pt x="305" y="167"/>
                    <a:pt x="313" y="151"/>
                  </a:cubicBezTo>
                  <a:cubicBezTo>
                    <a:pt x="322" y="135"/>
                    <a:pt x="321" y="152"/>
                    <a:pt x="322" y="131"/>
                  </a:cubicBezTo>
                  <a:cubicBezTo>
                    <a:pt x="323" y="109"/>
                    <a:pt x="323" y="104"/>
                    <a:pt x="322" y="100"/>
                  </a:cubicBezTo>
                  <a:cubicBezTo>
                    <a:pt x="321" y="96"/>
                    <a:pt x="341" y="88"/>
                    <a:pt x="320" y="85"/>
                  </a:cubicBezTo>
                  <a:cubicBezTo>
                    <a:pt x="298" y="82"/>
                    <a:pt x="305" y="90"/>
                    <a:pt x="294" y="91"/>
                  </a:cubicBezTo>
                  <a:cubicBezTo>
                    <a:pt x="283" y="92"/>
                    <a:pt x="281" y="82"/>
                    <a:pt x="274" y="86"/>
                  </a:cubicBezTo>
                  <a:cubicBezTo>
                    <a:pt x="266" y="90"/>
                    <a:pt x="264" y="85"/>
                    <a:pt x="258" y="90"/>
                  </a:cubicBezTo>
                  <a:cubicBezTo>
                    <a:pt x="252" y="96"/>
                    <a:pt x="248" y="102"/>
                    <a:pt x="252" y="109"/>
                  </a:cubicBezTo>
                  <a:cubicBezTo>
                    <a:pt x="255" y="117"/>
                    <a:pt x="243" y="123"/>
                    <a:pt x="237" y="123"/>
                  </a:cubicBezTo>
                  <a:cubicBezTo>
                    <a:pt x="230" y="123"/>
                    <a:pt x="213" y="131"/>
                    <a:pt x="222" y="140"/>
                  </a:cubicBezTo>
                  <a:cubicBezTo>
                    <a:pt x="230" y="150"/>
                    <a:pt x="248" y="149"/>
                    <a:pt x="241" y="156"/>
                  </a:cubicBezTo>
                  <a:cubicBezTo>
                    <a:pt x="233" y="164"/>
                    <a:pt x="219" y="150"/>
                    <a:pt x="214" y="156"/>
                  </a:cubicBezTo>
                  <a:cubicBezTo>
                    <a:pt x="210" y="163"/>
                    <a:pt x="207" y="175"/>
                    <a:pt x="201" y="179"/>
                  </a:cubicBezTo>
                  <a:cubicBezTo>
                    <a:pt x="196" y="182"/>
                    <a:pt x="193" y="170"/>
                    <a:pt x="190" y="172"/>
                  </a:cubicBezTo>
                  <a:cubicBezTo>
                    <a:pt x="187" y="174"/>
                    <a:pt x="197" y="149"/>
                    <a:pt x="204" y="146"/>
                  </a:cubicBezTo>
                  <a:cubicBezTo>
                    <a:pt x="210" y="142"/>
                    <a:pt x="224" y="130"/>
                    <a:pt x="220" y="121"/>
                  </a:cubicBezTo>
                  <a:cubicBezTo>
                    <a:pt x="215" y="113"/>
                    <a:pt x="212" y="106"/>
                    <a:pt x="207" y="109"/>
                  </a:cubicBezTo>
                  <a:cubicBezTo>
                    <a:pt x="201" y="113"/>
                    <a:pt x="200" y="117"/>
                    <a:pt x="199" y="123"/>
                  </a:cubicBezTo>
                  <a:cubicBezTo>
                    <a:pt x="198" y="130"/>
                    <a:pt x="186" y="139"/>
                    <a:pt x="191" y="125"/>
                  </a:cubicBezTo>
                  <a:cubicBezTo>
                    <a:pt x="196" y="112"/>
                    <a:pt x="207" y="101"/>
                    <a:pt x="198" y="96"/>
                  </a:cubicBezTo>
                  <a:cubicBezTo>
                    <a:pt x="190" y="90"/>
                    <a:pt x="191" y="95"/>
                    <a:pt x="187" y="98"/>
                  </a:cubicBezTo>
                  <a:cubicBezTo>
                    <a:pt x="182" y="101"/>
                    <a:pt x="184" y="90"/>
                    <a:pt x="182" y="85"/>
                  </a:cubicBezTo>
                  <a:cubicBezTo>
                    <a:pt x="180" y="80"/>
                    <a:pt x="175" y="72"/>
                    <a:pt x="172" y="77"/>
                  </a:cubicBezTo>
                  <a:cubicBezTo>
                    <a:pt x="169" y="83"/>
                    <a:pt x="171" y="77"/>
                    <a:pt x="164" y="95"/>
                  </a:cubicBezTo>
                  <a:cubicBezTo>
                    <a:pt x="158" y="112"/>
                    <a:pt x="148" y="120"/>
                    <a:pt x="151" y="124"/>
                  </a:cubicBezTo>
                  <a:cubicBezTo>
                    <a:pt x="155" y="129"/>
                    <a:pt x="159" y="131"/>
                    <a:pt x="158" y="143"/>
                  </a:cubicBezTo>
                  <a:cubicBezTo>
                    <a:pt x="157" y="156"/>
                    <a:pt x="162" y="157"/>
                    <a:pt x="151" y="161"/>
                  </a:cubicBezTo>
                  <a:cubicBezTo>
                    <a:pt x="141" y="164"/>
                    <a:pt x="133" y="159"/>
                    <a:pt x="127" y="158"/>
                  </a:cubicBezTo>
                  <a:cubicBezTo>
                    <a:pt x="121" y="157"/>
                    <a:pt x="108" y="152"/>
                    <a:pt x="114" y="143"/>
                  </a:cubicBezTo>
                  <a:cubicBezTo>
                    <a:pt x="121" y="135"/>
                    <a:pt x="121" y="128"/>
                    <a:pt x="129" y="129"/>
                  </a:cubicBezTo>
                  <a:cubicBezTo>
                    <a:pt x="138" y="130"/>
                    <a:pt x="116" y="129"/>
                    <a:pt x="136" y="112"/>
                  </a:cubicBezTo>
                  <a:cubicBezTo>
                    <a:pt x="155" y="95"/>
                    <a:pt x="164" y="75"/>
                    <a:pt x="167" y="70"/>
                  </a:cubicBezTo>
                  <a:cubicBezTo>
                    <a:pt x="171" y="65"/>
                    <a:pt x="173" y="64"/>
                    <a:pt x="175" y="59"/>
                  </a:cubicBezTo>
                  <a:cubicBezTo>
                    <a:pt x="177" y="55"/>
                    <a:pt x="173" y="38"/>
                    <a:pt x="162" y="37"/>
                  </a:cubicBezTo>
                  <a:cubicBezTo>
                    <a:pt x="151" y="36"/>
                    <a:pt x="134" y="0"/>
                    <a:pt x="126" y="13"/>
                  </a:cubicBezTo>
                  <a:cubicBezTo>
                    <a:pt x="117" y="25"/>
                    <a:pt x="105" y="49"/>
                    <a:pt x="112" y="54"/>
                  </a:cubicBezTo>
                  <a:cubicBezTo>
                    <a:pt x="120" y="59"/>
                    <a:pt x="124" y="67"/>
                    <a:pt x="124" y="67"/>
                  </a:cubicBezTo>
                  <a:cubicBezTo>
                    <a:pt x="124" y="67"/>
                    <a:pt x="112" y="73"/>
                    <a:pt x="104" y="74"/>
                  </a:cubicBezTo>
                  <a:cubicBezTo>
                    <a:pt x="95" y="75"/>
                    <a:pt x="88" y="71"/>
                    <a:pt x="90" y="77"/>
                  </a:cubicBezTo>
                  <a:cubicBezTo>
                    <a:pt x="92" y="84"/>
                    <a:pt x="83" y="100"/>
                    <a:pt x="88" y="103"/>
                  </a:cubicBezTo>
                  <a:cubicBezTo>
                    <a:pt x="92" y="106"/>
                    <a:pt x="87" y="128"/>
                    <a:pt x="89" y="132"/>
                  </a:cubicBezTo>
                  <a:cubicBezTo>
                    <a:pt x="91" y="136"/>
                    <a:pt x="84" y="137"/>
                    <a:pt x="87" y="145"/>
                  </a:cubicBezTo>
                  <a:cubicBezTo>
                    <a:pt x="89" y="152"/>
                    <a:pt x="103" y="148"/>
                    <a:pt x="99" y="158"/>
                  </a:cubicBezTo>
                  <a:cubicBezTo>
                    <a:pt x="96" y="169"/>
                    <a:pt x="87" y="167"/>
                    <a:pt x="84" y="170"/>
                  </a:cubicBezTo>
                  <a:cubicBezTo>
                    <a:pt x="82" y="173"/>
                    <a:pt x="90" y="183"/>
                    <a:pt x="87" y="187"/>
                  </a:cubicBezTo>
                  <a:cubicBezTo>
                    <a:pt x="83" y="191"/>
                    <a:pt x="74" y="197"/>
                    <a:pt x="67" y="189"/>
                  </a:cubicBezTo>
                  <a:cubicBezTo>
                    <a:pt x="61" y="182"/>
                    <a:pt x="55" y="154"/>
                    <a:pt x="55" y="176"/>
                  </a:cubicBezTo>
                  <a:cubicBezTo>
                    <a:pt x="55" y="199"/>
                    <a:pt x="63" y="201"/>
                    <a:pt x="50" y="207"/>
                  </a:cubicBezTo>
                  <a:cubicBezTo>
                    <a:pt x="38" y="214"/>
                    <a:pt x="32" y="190"/>
                    <a:pt x="32" y="208"/>
                  </a:cubicBezTo>
                  <a:cubicBezTo>
                    <a:pt x="32" y="227"/>
                    <a:pt x="25" y="222"/>
                    <a:pt x="15" y="235"/>
                  </a:cubicBezTo>
                  <a:cubicBezTo>
                    <a:pt x="6" y="248"/>
                    <a:pt x="0" y="247"/>
                    <a:pt x="10" y="255"/>
                  </a:cubicBezTo>
                  <a:cubicBezTo>
                    <a:pt x="19" y="264"/>
                    <a:pt x="22" y="258"/>
                    <a:pt x="30" y="258"/>
                  </a:cubicBezTo>
                  <a:cubicBezTo>
                    <a:pt x="39" y="258"/>
                    <a:pt x="39" y="241"/>
                    <a:pt x="55" y="242"/>
                  </a:cubicBezTo>
                  <a:cubicBezTo>
                    <a:pt x="71" y="244"/>
                    <a:pt x="61" y="236"/>
                    <a:pt x="76" y="235"/>
                  </a:cubicBezTo>
                  <a:cubicBezTo>
                    <a:pt x="91" y="234"/>
                    <a:pt x="83" y="219"/>
                    <a:pt x="97" y="229"/>
                  </a:cubicBezTo>
                  <a:cubicBezTo>
                    <a:pt x="111" y="238"/>
                    <a:pt x="93" y="241"/>
                    <a:pt x="103" y="248"/>
                  </a:cubicBezTo>
                  <a:cubicBezTo>
                    <a:pt x="112" y="254"/>
                    <a:pt x="111" y="240"/>
                    <a:pt x="117" y="252"/>
                  </a:cubicBezTo>
                  <a:cubicBezTo>
                    <a:pt x="124" y="264"/>
                    <a:pt x="118" y="262"/>
                    <a:pt x="110" y="271"/>
                  </a:cubicBezTo>
                  <a:cubicBezTo>
                    <a:pt x="101" y="281"/>
                    <a:pt x="93" y="287"/>
                    <a:pt x="99" y="293"/>
                  </a:cubicBezTo>
                  <a:cubicBezTo>
                    <a:pt x="106" y="298"/>
                    <a:pt x="107" y="310"/>
                    <a:pt x="107" y="310"/>
                  </a:cubicBezTo>
                  <a:cubicBezTo>
                    <a:pt x="107" y="310"/>
                    <a:pt x="99" y="313"/>
                    <a:pt x="96" y="317"/>
                  </a:cubicBezTo>
                  <a:cubicBezTo>
                    <a:pt x="93" y="321"/>
                    <a:pt x="92" y="332"/>
                    <a:pt x="92" y="332"/>
                  </a:cubicBezTo>
                  <a:cubicBezTo>
                    <a:pt x="92" y="332"/>
                    <a:pt x="92" y="339"/>
                    <a:pt x="98" y="352"/>
                  </a:cubicBezTo>
                  <a:cubicBezTo>
                    <a:pt x="105" y="365"/>
                    <a:pt x="111" y="366"/>
                    <a:pt x="120" y="369"/>
                  </a:cubicBezTo>
                  <a:cubicBezTo>
                    <a:pt x="128" y="372"/>
                    <a:pt x="126" y="382"/>
                    <a:pt x="133" y="385"/>
                  </a:cubicBezTo>
                  <a:cubicBezTo>
                    <a:pt x="141" y="388"/>
                    <a:pt x="140" y="395"/>
                    <a:pt x="140" y="395"/>
                  </a:cubicBezTo>
                  <a:cubicBezTo>
                    <a:pt x="112" y="384"/>
                    <a:pt x="112" y="384"/>
                    <a:pt x="112" y="384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68" y="372"/>
                    <a:pt x="75" y="391"/>
                  </a:cubicBezTo>
                  <a:cubicBezTo>
                    <a:pt x="81" y="411"/>
                    <a:pt x="85" y="423"/>
                    <a:pt x="99" y="423"/>
                  </a:cubicBezTo>
                  <a:cubicBezTo>
                    <a:pt x="113" y="423"/>
                    <a:pt x="111" y="406"/>
                    <a:pt x="125" y="418"/>
                  </a:cubicBezTo>
                  <a:cubicBezTo>
                    <a:pt x="139" y="430"/>
                    <a:pt x="114" y="436"/>
                    <a:pt x="127" y="439"/>
                  </a:cubicBezTo>
                  <a:cubicBezTo>
                    <a:pt x="140" y="443"/>
                    <a:pt x="139" y="433"/>
                    <a:pt x="148" y="438"/>
                  </a:cubicBezTo>
                  <a:cubicBezTo>
                    <a:pt x="158" y="444"/>
                    <a:pt x="144" y="449"/>
                    <a:pt x="150" y="457"/>
                  </a:cubicBezTo>
                  <a:cubicBezTo>
                    <a:pt x="157" y="466"/>
                    <a:pt x="162" y="462"/>
                    <a:pt x="166" y="465"/>
                  </a:cubicBezTo>
                  <a:cubicBezTo>
                    <a:pt x="171" y="468"/>
                    <a:pt x="175" y="480"/>
                    <a:pt x="172" y="484"/>
                  </a:cubicBezTo>
                  <a:cubicBezTo>
                    <a:pt x="168" y="488"/>
                    <a:pt x="155" y="495"/>
                    <a:pt x="166" y="502"/>
                  </a:cubicBezTo>
                  <a:cubicBezTo>
                    <a:pt x="178" y="510"/>
                    <a:pt x="190" y="499"/>
                    <a:pt x="190" y="509"/>
                  </a:cubicBezTo>
                  <a:cubicBezTo>
                    <a:pt x="190" y="518"/>
                    <a:pt x="170" y="512"/>
                    <a:pt x="177" y="527"/>
                  </a:cubicBezTo>
                  <a:cubicBezTo>
                    <a:pt x="184" y="542"/>
                    <a:pt x="183" y="543"/>
                    <a:pt x="194" y="543"/>
                  </a:cubicBezTo>
                  <a:cubicBezTo>
                    <a:pt x="205" y="543"/>
                    <a:pt x="213" y="533"/>
                    <a:pt x="213" y="545"/>
                  </a:cubicBezTo>
                  <a:cubicBezTo>
                    <a:pt x="213" y="556"/>
                    <a:pt x="215" y="559"/>
                    <a:pt x="212" y="564"/>
                  </a:cubicBezTo>
                  <a:cubicBezTo>
                    <a:pt x="209" y="569"/>
                    <a:pt x="205" y="569"/>
                    <a:pt x="197" y="571"/>
                  </a:cubicBezTo>
                  <a:cubicBezTo>
                    <a:pt x="190" y="574"/>
                    <a:pt x="188" y="574"/>
                    <a:pt x="183" y="575"/>
                  </a:cubicBezTo>
                  <a:cubicBezTo>
                    <a:pt x="179" y="576"/>
                    <a:pt x="172" y="559"/>
                    <a:pt x="172" y="571"/>
                  </a:cubicBezTo>
                  <a:cubicBezTo>
                    <a:pt x="172" y="584"/>
                    <a:pt x="180" y="585"/>
                    <a:pt x="171" y="588"/>
                  </a:cubicBezTo>
                  <a:cubicBezTo>
                    <a:pt x="161" y="592"/>
                    <a:pt x="145" y="579"/>
                    <a:pt x="150" y="586"/>
                  </a:cubicBezTo>
                  <a:cubicBezTo>
                    <a:pt x="156" y="594"/>
                    <a:pt x="159" y="595"/>
                    <a:pt x="159" y="600"/>
                  </a:cubicBezTo>
                  <a:cubicBezTo>
                    <a:pt x="159" y="605"/>
                    <a:pt x="151" y="611"/>
                    <a:pt x="146" y="607"/>
                  </a:cubicBezTo>
                  <a:cubicBezTo>
                    <a:pt x="141" y="602"/>
                    <a:pt x="130" y="600"/>
                    <a:pt x="131" y="609"/>
                  </a:cubicBezTo>
                  <a:cubicBezTo>
                    <a:pt x="132" y="617"/>
                    <a:pt x="122" y="627"/>
                    <a:pt x="122" y="627"/>
                  </a:cubicBezTo>
                  <a:close/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6" name="Freeform 112">
              <a:extLst>
                <a:ext uri="{FF2B5EF4-FFF2-40B4-BE49-F238E27FC236}">
                  <a16:creationId xmlns:a16="http://schemas.microsoft.com/office/drawing/2014/main" id="{83DD4A82-A079-4E91-8699-36DB30BE03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1" y="1698"/>
              <a:ext cx="503" cy="1030"/>
            </a:xfrm>
            <a:custGeom>
              <a:avLst/>
              <a:gdLst>
                <a:gd name="T0" fmla="*/ 617 w 385"/>
                <a:gd name="T1" fmla="*/ 820 h 740"/>
                <a:gd name="T2" fmla="*/ 584 w 385"/>
                <a:gd name="T3" fmla="*/ 862 h 740"/>
                <a:gd name="T4" fmla="*/ 725 w 385"/>
                <a:gd name="T5" fmla="*/ 1013 h 740"/>
                <a:gd name="T6" fmla="*/ 776 w 385"/>
                <a:gd name="T7" fmla="*/ 924 h 740"/>
                <a:gd name="T8" fmla="*/ 713 w 385"/>
                <a:gd name="T9" fmla="*/ 852 h 740"/>
                <a:gd name="T10" fmla="*/ 634 w 385"/>
                <a:gd name="T11" fmla="*/ 356 h 740"/>
                <a:gd name="T12" fmla="*/ 611 w 385"/>
                <a:gd name="T13" fmla="*/ 232 h 740"/>
                <a:gd name="T14" fmla="*/ 517 w 385"/>
                <a:gd name="T15" fmla="*/ 397 h 740"/>
                <a:gd name="T16" fmla="*/ 683 w 385"/>
                <a:gd name="T17" fmla="*/ 426 h 740"/>
                <a:gd name="T18" fmla="*/ 741 w 385"/>
                <a:gd name="T19" fmla="*/ 747 h 740"/>
                <a:gd name="T20" fmla="*/ 195 w 385"/>
                <a:gd name="T21" fmla="*/ 391 h 740"/>
                <a:gd name="T22" fmla="*/ 290 w 385"/>
                <a:gd name="T23" fmla="*/ 429 h 740"/>
                <a:gd name="T24" fmla="*/ 289 w 385"/>
                <a:gd name="T25" fmla="*/ 322 h 740"/>
                <a:gd name="T26" fmla="*/ 327 w 385"/>
                <a:gd name="T27" fmla="*/ 135 h 740"/>
                <a:gd name="T28" fmla="*/ 282 w 385"/>
                <a:gd name="T29" fmla="*/ 35 h 740"/>
                <a:gd name="T30" fmla="*/ 201 w 385"/>
                <a:gd name="T31" fmla="*/ 207 h 740"/>
                <a:gd name="T32" fmla="*/ 683 w 385"/>
                <a:gd name="T33" fmla="*/ 806 h 740"/>
                <a:gd name="T34" fmla="*/ 696 w 385"/>
                <a:gd name="T35" fmla="*/ 1755 h 740"/>
                <a:gd name="T36" fmla="*/ 560 w 385"/>
                <a:gd name="T37" fmla="*/ 1769 h 740"/>
                <a:gd name="T38" fmla="*/ 651 w 385"/>
                <a:gd name="T39" fmla="*/ 1843 h 740"/>
                <a:gd name="T40" fmla="*/ 496 w 385"/>
                <a:gd name="T41" fmla="*/ 1873 h 740"/>
                <a:gd name="T42" fmla="*/ 371 w 385"/>
                <a:gd name="T43" fmla="*/ 1837 h 740"/>
                <a:gd name="T44" fmla="*/ 357 w 385"/>
                <a:gd name="T45" fmla="*/ 1720 h 740"/>
                <a:gd name="T46" fmla="*/ 380 w 385"/>
                <a:gd name="T47" fmla="*/ 1585 h 740"/>
                <a:gd name="T48" fmla="*/ 291 w 385"/>
                <a:gd name="T49" fmla="*/ 1642 h 740"/>
                <a:gd name="T50" fmla="*/ 213 w 385"/>
                <a:gd name="T51" fmla="*/ 1770 h 740"/>
                <a:gd name="T52" fmla="*/ 284 w 385"/>
                <a:gd name="T53" fmla="*/ 1944 h 740"/>
                <a:gd name="T54" fmla="*/ 439 w 385"/>
                <a:gd name="T55" fmla="*/ 1949 h 740"/>
                <a:gd name="T56" fmla="*/ 836 w 385"/>
                <a:gd name="T57" fmla="*/ 1562 h 740"/>
                <a:gd name="T58" fmla="*/ 767 w 385"/>
                <a:gd name="T59" fmla="*/ 1509 h 740"/>
                <a:gd name="T60" fmla="*/ 619 w 385"/>
                <a:gd name="T61" fmla="*/ 1548 h 740"/>
                <a:gd name="T62" fmla="*/ 575 w 385"/>
                <a:gd name="T63" fmla="*/ 1610 h 740"/>
                <a:gd name="T64" fmla="*/ 715 w 385"/>
                <a:gd name="T65" fmla="*/ 1617 h 740"/>
                <a:gd name="T66" fmla="*/ 807 w 385"/>
                <a:gd name="T67" fmla="*/ 1729 h 740"/>
                <a:gd name="T68" fmla="*/ 858 w 385"/>
                <a:gd name="T69" fmla="*/ 1608 h 740"/>
                <a:gd name="T70" fmla="*/ 261 w 385"/>
                <a:gd name="T71" fmla="*/ 681 h 740"/>
                <a:gd name="T72" fmla="*/ 213 w 385"/>
                <a:gd name="T73" fmla="*/ 855 h 740"/>
                <a:gd name="T74" fmla="*/ 261 w 385"/>
                <a:gd name="T75" fmla="*/ 990 h 740"/>
                <a:gd name="T76" fmla="*/ 392 w 385"/>
                <a:gd name="T77" fmla="*/ 973 h 740"/>
                <a:gd name="T78" fmla="*/ 311 w 385"/>
                <a:gd name="T79" fmla="*/ 791 h 740"/>
                <a:gd name="T80" fmla="*/ 357 w 385"/>
                <a:gd name="T81" fmla="*/ 614 h 740"/>
                <a:gd name="T82" fmla="*/ 217 w 385"/>
                <a:gd name="T83" fmla="*/ 587 h 740"/>
                <a:gd name="T84" fmla="*/ 166 w 385"/>
                <a:gd name="T85" fmla="*/ 521 h 740"/>
                <a:gd name="T86" fmla="*/ 72 w 385"/>
                <a:gd name="T87" fmla="*/ 562 h 740"/>
                <a:gd name="T88" fmla="*/ 123 w 385"/>
                <a:gd name="T89" fmla="*/ 653 h 740"/>
                <a:gd name="T90" fmla="*/ 218 w 385"/>
                <a:gd name="T91" fmla="*/ 436 h 740"/>
                <a:gd name="T92" fmla="*/ 568 w 385"/>
                <a:gd name="T93" fmla="*/ 1457 h 740"/>
                <a:gd name="T94" fmla="*/ 517 w 385"/>
                <a:gd name="T95" fmla="*/ 1308 h 740"/>
                <a:gd name="T96" fmla="*/ 430 w 385"/>
                <a:gd name="T97" fmla="*/ 1168 h 740"/>
                <a:gd name="T98" fmla="*/ 317 w 385"/>
                <a:gd name="T99" fmla="*/ 1076 h 740"/>
                <a:gd name="T100" fmla="*/ 167 w 385"/>
                <a:gd name="T101" fmla="*/ 1054 h 740"/>
                <a:gd name="T102" fmla="*/ 329 w 385"/>
                <a:gd name="T103" fmla="*/ 1182 h 740"/>
                <a:gd name="T104" fmla="*/ 371 w 385"/>
                <a:gd name="T105" fmla="*/ 1354 h 740"/>
                <a:gd name="T106" fmla="*/ 474 w 385"/>
                <a:gd name="T107" fmla="*/ 1470 h 740"/>
                <a:gd name="T108" fmla="*/ 478 w 385"/>
                <a:gd name="T109" fmla="*/ 1474 h 740"/>
                <a:gd name="T110" fmla="*/ 422 w 385"/>
                <a:gd name="T111" fmla="*/ 1571 h 740"/>
                <a:gd name="T112" fmla="*/ 408 w 385"/>
                <a:gd name="T113" fmla="*/ 1551 h 7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85" h="740">
                  <a:moveTo>
                    <a:pt x="320" y="316"/>
                  </a:moveTo>
                  <a:cubicBezTo>
                    <a:pt x="316" y="318"/>
                    <a:pt x="314" y="320"/>
                    <a:pt x="309" y="317"/>
                  </a:cubicBezTo>
                  <a:cubicBezTo>
                    <a:pt x="299" y="312"/>
                    <a:pt x="304" y="296"/>
                    <a:pt x="295" y="299"/>
                  </a:cubicBezTo>
                  <a:cubicBezTo>
                    <a:pt x="288" y="302"/>
                    <a:pt x="279" y="309"/>
                    <a:pt x="276" y="304"/>
                  </a:cubicBezTo>
                  <a:cubicBezTo>
                    <a:pt x="275" y="304"/>
                    <a:pt x="273" y="304"/>
                    <a:pt x="272" y="305"/>
                  </a:cubicBezTo>
                  <a:cubicBezTo>
                    <a:pt x="247" y="311"/>
                    <a:pt x="268" y="319"/>
                    <a:pt x="249" y="314"/>
                  </a:cubicBezTo>
                  <a:cubicBezTo>
                    <a:pt x="238" y="311"/>
                    <a:pt x="236" y="318"/>
                    <a:pt x="237" y="326"/>
                  </a:cubicBezTo>
                  <a:cubicBezTo>
                    <a:pt x="254" y="319"/>
                    <a:pt x="257" y="310"/>
                    <a:pt x="262" y="320"/>
                  </a:cubicBezTo>
                  <a:cubicBezTo>
                    <a:pt x="269" y="332"/>
                    <a:pt x="264" y="327"/>
                    <a:pt x="276" y="339"/>
                  </a:cubicBezTo>
                  <a:cubicBezTo>
                    <a:pt x="288" y="352"/>
                    <a:pt x="295" y="343"/>
                    <a:pt x="299" y="351"/>
                  </a:cubicBezTo>
                  <a:cubicBezTo>
                    <a:pt x="304" y="360"/>
                    <a:pt x="299" y="356"/>
                    <a:pt x="306" y="367"/>
                  </a:cubicBezTo>
                  <a:cubicBezTo>
                    <a:pt x="312" y="378"/>
                    <a:pt x="319" y="378"/>
                    <a:pt x="325" y="376"/>
                  </a:cubicBezTo>
                  <a:cubicBezTo>
                    <a:pt x="331" y="373"/>
                    <a:pt x="330" y="367"/>
                    <a:pt x="335" y="365"/>
                  </a:cubicBezTo>
                  <a:cubicBezTo>
                    <a:pt x="339" y="363"/>
                    <a:pt x="333" y="357"/>
                    <a:pt x="345" y="361"/>
                  </a:cubicBezTo>
                  <a:cubicBezTo>
                    <a:pt x="355" y="363"/>
                    <a:pt x="360" y="358"/>
                    <a:pt x="357" y="352"/>
                  </a:cubicBezTo>
                  <a:cubicBezTo>
                    <a:pt x="354" y="350"/>
                    <a:pt x="351" y="348"/>
                    <a:pt x="348" y="343"/>
                  </a:cubicBezTo>
                  <a:cubicBezTo>
                    <a:pt x="344" y="336"/>
                    <a:pt x="345" y="335"/>
                    <a:pt x="344" y="333"/>
                  </a:cubicBezTo>
                  <a:cubicBezTo>
                    <a:pt x="341" y="328"/>
                    <a:pt x="338" y="323"/>
                    <a:pt x="338" y="323"/>
                  </a:cubicBezTo>
                  <a:cubicBezTo>
                    <a:pt x="338" y="323"/>
                    <a:pt x="338" y="323"/>
                    <a:pt x="338" y="323"/>
                  </a:cubicBezTo>
                  <a:cubicBezTo>
                    <a:pt x="334" y="322"/>
                    <a:pt x="328" y="324"/>
                    <a:pt x="320" y="316"/>
                  </a:cubicBezTo>
                  <a:close/>
                  <a:moveTo>
                    <a:pt x="242" y="155"/>
                  </a:moveTo>
                  <a:cubicBezTo>
                    <a:pt x="243" y="155"/>
                    <a:pt x="243" y="155"/>
                    <a:pt x="244" y="155"/>
                  </a:cubicBezTo>
                  <a:cubicBezTo>
                    <a:pt x="249" y="151"/>
                    <a:pt x="253" y="139"/>
                    <a:pt x="257" y="132"/>
                  </a:cubicBezTo>
                  <a:cubicBezTo>
                    <a:pt x="261" y="126"/>
                    <a:pt x="276" y="140"/>
                    <a:pt x="284" y="132"/>
                  </a:cubicBezTo>
                  <a:cubicBezTo>
                    <a:pt x="291" y="125"/>
                    <a:pt x="273" y="126"/>
                    <a:pt x="264" y="116"/>
                  </a:cubicBezTo>
                  <a:cubicBezTo>
                    <a:pt x="256" y="107"/>
                    <a:pt x="273" y="99"/>
                    <a:pt x="279" y="99"/>
                  </a:cubicBezTo>
                  <a:cubicBezTo>
                    <a:pt x="284" y="99"/>
                    <a:pt x="291" y="96"/>
                    <a:pt x="294" y="91"/>
                  </a:cubicBezTo>
                  <a:cubicBezTo>
                    <a:pt x="283" y="92"/>
                    <a:pt x="281" y="82"/>
                    <a:pt x="274" y="86"/>
                  </a:cubicBezTo>
                  <a:cubicBezTo>
                    <a:pt x="267" y="90"/>
                    <a:pt x="264" y="85"/>
                    <a:pt x="258" y="90"/>
                  </a:cubicBezTo>
                  <a:cubicBezTo>
                    <a:pt x="260" y="92"/>
                    <a:pt x="261" y="94"/>
                    <a:pt x="262" y="97"/>
                  </a:cubicBezTo>
                  <a:cubicBezTo>
                    <a:pt x="267" y="106"/>
                    <a:pt x="253" y="118"/>
                    <a:pt x="246" y="122"/>
                  </a:cubicBezTo>
                  <a:cubicBezTo>
                    <a:pt x="241" y="124"/>
                    <a:pt x="233" y="142"/>
                    <a:pt x="232" y="147"/>
                  </a:cubicBezTo>
                  <a:cubicBezTo>
                    <a:pt x="239" y="150"/>
                    <a:pt x="245" y="151"/>
                    <a:pt x="242" y="155"/>
                  </a:cubicBezTo>
                  <a:close/>
                  <a:moveTo>
                    <a:pt x="313" y="151"/>
                  </a:moveTo>
                  <a:cubicBezTo>
                    <a:pt x="321" y="137"/>
                    <a:pt x="321" y="148"/>
                    <a:pt x="321" y="137"/>
                  </a:cubicBezTo>
                  <a:cubicBezTo>
                    <a:pt x="312" y="140"/>
                    <a:pt x="312" y="148"/>
                    <a:pt x="306" y="158"/>
                  </a:cubicBezTo>
                  <a:cubicBezTo>
                    <a:pt x="305" y="159"/>
                    <a:pt x="305" y="160"/>
                    <a:pt x="304" y="161"/>
                  </a:cubicBezTo>
                  <a:cubicBezTo>
                    <a:pt x="309" y="162"/>
                    <a:pt x="308" y="162"/>
                    <a:pt x="313" y="151"/>
                  </a:cubicBezTo>
                  <a:close/>
                  <a:moveTo>
                    <a:pt x="318" y="276"/>
                  </a:moveTo>
                  <a:cubicBezTo>
                    <a:pt x="318" y="285"/>
                    <a:pt x="325" y="281"/>
                    <a:pt x="332" y="277"/>
                  </a:cubicBezTo>
                  <a:cubicBezTo>
                    <a:pt x="333" y="275"/>
                    <a:pt x="331" y="272"/>
                    <a:pt x="323" y="272"/>
                  </a:cubicBezTo>
                  <a:cubicBezTo>
                    <a:pt x="322" y="272"/>
                    <a:pt x="321" y="272"/>
                    <a:pt x="320" y="272"/>
                  </a:cubicBezTo>
                  <a:cubicBezTo>
                    <a:pt x="318" y="273"/>
                    <a:pt x="317" y="274"/>
                    <a:pt x="318" y="276"/>
                  </a:cubicBezTo>
                  <a:close/>
                  <a:moveTo>
                    <a:pt x="87" y="145"/>
                  </a:moveTo>
                  <a:cubicBezTo>
                    <a:pt x="88" y="149"/>
                    <a:pt x="94" y="149"/>
                    <a:pt x="97" y="151"/>
                  </a:cubicBezTo>
                  <a:cubicBezTo>
                    <a:pt x="98" y="131"/>
                    <a:pt x="104" y="158"/>
                    <a:pt x="110" y="165"/>
                  </a:cubicBezTo>
                  <a:cubicBezTo>
                    <a:pt x="116" y="173"/>
                    <a:pt x="126" y="167"/>
                    <a:pt x="129" y="163"/>
                  </a:cubicBezTo>
                  <a:cubicBezTo>
                    <a:pt x="130" y="162"/>
                    <a:pt x="130" y="161"/>
                    <a:pt x="130" y="159"/>
                  </a:cubicBezTo>
                  <a:cubicBezTo>
                    <a:pt x="129" y="159"/>
                    <a:pt x="128" y="159"/>
                    <a:pt x="127" y="158"/>
                  </a:cubicBezTo>
                  <a:cubicBezTo>
                    <a:pt x="121" y="157"/>
                    <a:pt x="108" y="152"/>
                    <a:pt x="114" y="143"/>
                  </a:cubicBezTo>
                  <a:cubicBezTo>
                    <a:pt x="121" y="135"/>
                    <a:pt x="121" y="128"/>
                    <a:pt x="129" y="129"/>
                  </a:cubicBezTo>
                  <a:cubicBezTo>
                    <a:pt x="136" y="129"/>
                    <a:pt x="123" y="129"/>
                    <a:pt x="129" y="119"/>
                  </a:cubicBezTo>
                  <a:cubicBezTo>
                    <a:pt x="128" y="113"/>
                    <a:pt x="133" y="112"/>
                    <a:pt x="131" y="108"/>
                  </a:cubicBezTo>
                  <a:cubicBezTo>
                    <a:pt x="129" y="104"/>
                    <a:pt x="135" y="82"/>
                    <a:pt x="130" y="79"/>
                  </a:cubicBezTo>
                  <a:cubicBezTo>
                    <a:pt x="126" y="76"/>
                    <a:pt x="135" y="60"/>
                    <a:pt x="132" y="53"/>
                  </a:cubicBezTo>
                  <a:cubicBezTo>
                    <a:pt x="130" y="47"/>
                    <a:pt x="138" y="51"/>
                    <a:pt x="146" y="50"/>
                  </a:cubicBezTo>
                  <a:cubicBezTo>
                    <a:pt x="155" y="49"/>
                    <a:pt x="166" y="43"/>
                    <a:pt x="166" y="43"/>
                  </a:cubicBezTo>
                  <a:cubicBezTo>
                    <a:pt x="166" y="43"/>
                    <a:pt x="165" y="40"/>
                    <a:pt x="162" y="37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51" y="36"/>
                    <a:pt x="134" y="0"/>
                    <a:pt x="126" y="13"/>
                  </a:cubicBezTo>
                  <a:cubicBezTo>
                    <a:pt x="117" y="25"/>
                    <a:pt x="105" y="49"/>
                    <a:pt x="112" y="54"/>
                  </a:cubicBezTo>
                  <a:cubicBezTo>
                    <a:pt x="120" y="59"/>
                    <a:pt x="124" y="67"/>
                    <a:pt x="124" y="67"/>
                  </a:cubicBezTo>
                  <a:cubicBezTo>
                    <a:pt x="124" y="67"/>
                    <a:pt x="112" y="73"/>
                    <a:pt x="104" y="74"/>
                  </a:cubicBezTo>
                  <a:cubicBezTo>
                    <a:pt x="95" y="75"/>
                    <a:pt x="88" y="71"/>
                    <a:pt x="90" y="77"/>
                  </a:cubicBezTo>
                  <a:cubicBezTo>
                    <a:pt x="92" y="84"/>
                    <a:pt x="83" y="100"/>
                    <a:pt x="88" y="103"/>
                  </a:cubicBezTo>
                  <a:cubicBezTo>
                    <a:pt x="92" y="106"/>
                    <a:pt x="87" y="128"/>
                    <a:pt x="89" y="132"/>
                  </a:cubicBezTo>
                  <a:cubicBezTo>
                    <a:pt x="91" y="136"/>
                    <a:pt x="84" y="137"/>
                    <a:pt x="87" y="145"/>
                  </a:cubicBezTo>
                  <a:close/>
                  <a:moveTo>
                    <a:pt x="306" y="299"/>
                  </a:moveTo>
                  <a:cubicBezTo>
                    <a:pt x="306" y="298"/>
                    <a:pt x="305" y="297"/>
                    <a:pt x="305" y="296"/>
                  </a:cubicBezTo>
                  <a:cubicBezTo>
                    <a:pt x="301" y="289"/>
                    <a:pt x="298" y="292"/>
                    <a:pt x="291" y="296"/>
                  </a:cubicBezTo>
                  <a:cubicBezTo>
                    <a:pt x="296" y="297"/>
                    <a:pt x="302" y="298"/>
                    <a:pt x="306" y="299"/>
                  </a:cubicBezTo>
                  <a:close/>
                  <a:moveTo>
                    <a:pt x="312" y="651"/>
                  </a:moveTo>
                  <a:cubicBezTo>
                    <a:pt x="309" y="654"/>
                    <a:pt x="310" y="663"/>
                    <a:pt x="298" y="664"/>
                  </a:cubicBezTo>
                  <a:cubicBezTo>
                    <a:pt x="284" y="667"/>
                    <a:pt x="289" y="659"/>
                    <a:pt x="279" y="651"/>
                  </a:cubicBezTo>
                  <a:cubicBezTo>
                    <a:pt x="270" y="642"/>
                    <a:pt x="262" y="652"/>
                    <a:pt x="262" y="652"/>
                  </a:cubicBezTo>
                  <a:cubicBezTo>
                    <a:pt x="262" y="652"/>
                    <a:pt x="254" y="653"/>
                    <a:pt x="251" y="656"/>
                  </a:cubicBezTo>
                  <a:cubicBezTo>
                    <a:pt x="247" y="659"/>
                    <a:pt x="261" y="667"/>
                    <a:pt x="265" y="670"/>
                  </a:cubicBezTo>
                  <a:cubicBezTo>
                    <a:pt x="269" y="672"/>
                    <a:pt x="268" y="676"/>
                    <a:pt x="260" y="687"/>
                  </a:cubicBezTo>
                  <a:cubicBezTo>
                    <a:pt x="269" y="683"/>
                    <a:pt x="265" y="672"/>
                    <a:pt x="274" y="675"/>
                  </a:cubicBezTo>
                  <a:cubicBezTo>
                    <a:pt x="283" y="678"/>
                    <a:pt x="279" y="676"/>
                    <a:pt x="292" y="683"/>
                  </a:cubicBezTo>
                  <a:cubicBezTo>
                    <a:pt x="305" y="691"/>
                    <a:pt x="298" y="695"/>
                    <a:pt x="309" y="684"/>
                  </a:cubicBezTo>
                  <a:cubicBezTo>
                    <a:pt x="320" y="674"/>
                    <a:pt x="321" y="666"/>
                    <a:pt x="318" y="662"/>
                  </a:cubicBezTo>
                  <a:cubicBezTo>
                    <a:pt x="316" y="660"/>
                    <a:pt x="314" y="656"/>
                    <a:pt x="312" y="651"/>
                  </a:cubicBezTo>
                  <a:close/>
                  <a:moveTo>
                    <a:pt x="223" y="695"/>
                  </a:moveTo>
                  <a:cubicBezTo>
                    <a:pt x="216" y="696"/>
                    <a:pt x="215" y="702"/>
                    <a:pt x="210" y="697"/>
                  </a:cubicBezTo>
                  <a:cubicBezTo>
                    <a:pt x="205" y="693"/>
                    <a:pt x="202" y="685"/>
                    <a:pt x="191" y="687"/>
                  </a:cubicBezTo>
                  <a:cubicBezTo>
                    <a:pt x="180" y="689"/>
                    <a:pt x="177" y="697"/>
                    <a:pt x="170" y="697"/>
                  </a:cubicBezTo>
                  <a:cubicBezTo>
                    <a:pt x="162" y="697"/>
                    <a:pt x="171" y="687"/>
                    <a:pt x="166" y="681"/>
                  </a:cubicBezTo>
                  <a:cubicBezTo>
                    <a:pt x="162" y="676"/>
                    <a:pt x="148" y="679"/>
                    <a:pt x="145" y="666"/>
                  </a:cubicBezTo>
                  <a:cubicBezTo>
                    <a:pt x="142" y="652"/>
                    <a:pt x="153" y="657"/>
                    <a:pt x="144" y="651"/>
                  </a:cubicBezTo>
                  <a:cubicBezTo>
                    <a:pt x="136" y="644"/>
                    <a:pt x="136" y="642"/>
                    <a:pt x="139" y="633"/>
                  </a:cubicBezTo>
                  <a:cubicBezTo>
                    <a:pt x="142" y="623"/>
                    <a:pt x="150" y="636"/>
                    <a:pt x="160" y="638"/>
                  </a:cubicBezTo>
                  <a:cubicBezTo>
                    <a:pt x="170" y="640"/>
                    <a:pt x="170" y="637"/>
                    <a:pt x="163" y="623"/>
                  </a:cubicBezTo>
                  <a:cubicBezTo>
                    <a:pt x="157" y="609"/>
                    <a:pt x="160" y="603"/>
                    <a:pt x="164" y="603"/>
                  </a:cubicBezTo>
                  <a:cubicBezTo>
                    <a:pt x="164" y="603"/>
                    <a:pt x="173" y="595"/>
                    <a:pt x="174" y="587"/>
                  </a:cubicBezTo>
                  <a:cubicBezTo>
                    <a:pt x="173" y="587"/>
                    <a:pt x="172" y="588"/>
                    <a:pt x="171" y="588"/>
                  </a:cubicBezTo>
                  <a:cubicBezTo>
                    <a:pt x="161" y="592"/>
                    <a:pt x="145" y="579"/>
                    <a:pt x="150" y="586"/>
                  </a:cubicBezTo>
                  <a:cubicBezTo>
                    <a:pt x="156" y="594"/>
                    <a:pt x="159" y="595"/>
                    <a:pt x="159" y="600"/>
                  </a:cubicBezTo>
                  <a:cubicBezTo>
                    <a:pt x="159" y="605"/>
                    <a:pt x="151" y="611"/>
                    <a:pt x="146" y="607"/>
                  </a:cubicBezTo>
                  <a:cubicBezTo>
                    <a:pt x="141" y="602"/>
                    <a:pt x="130" y="600"/>
                    <a:pt x="131" y="609"/>
                  </a:cubicBezTo>
                  <a:cubicBezTo>
                    <a:pt x="132" y="617"/>
                    <a:pt x="122" y="627"/>
                    <a:pt x="122" y="627"/>
                  </a:cubicBezTo>
                  <a:cubicBezTo>
                    <a:pt x="117" y="627"/>
                    <a:pt x="114" y="633"/>
                    <a:pt x="121" y="647"/>
                  </a:cubicBezTo>
                  <a:cubicBezTo>
                    <a:pt x="127" y="661"/>
                    <a:pt x="127" y="664"/>
                    <a:pt x="117" y="662"/>
                  </a:cubicBezTo>
                  <a:cubicBezTo>
                    <a:pt x="108" y="660"/>
                    <a:pt x="99" y="647"/>
                    <a:pt x="96" y="657"/>
                  </a:cubicBezTo>
                  <a:cubicBezTo>
                    <a:pt x="93" y="666"/>
                    <a:pt x="93" y="668"/>
                    <a:pt x="101" y="675"/>
                  </a:cubicBezTo>
                  <a:cubicBezTo>
                    <a:pt x="110" y="681"/>
                    <a:pt x="99" y="676"/>
                    <a:pt x="103" y="690"/>
                  </a:cubicBezTo>
                  <a:cubicBezTo>
                    <a:pt x="106" y="703"/>
                    <a:pt x="120" y="700"/>
                    <a:pt x="124" y="705"/>
                  </a:cubicBezTo>
                  <a:cubicBezTo>
                    <a:pt x="128" y="711"/>
                    <a:pt x="120" y="721"/>
                    <a:pt x="127" y="721"/>
                  </a:cubicBezTo>
                  <a:cubicBezTo>
                    <a:pt x="134" y="721"/>
                    <a:pt x="138" y="713"/>
                    <a:pt x="148" y="711"/>
                  </a:cubicBezTo>
                  <a:cubicBezTo>
                    <a:pt x="159" y="709"/>
                    <a:pt x="162" y="717"/>
                    <a:pt x="167" y="721"/>
                  </a:cubicBezTo>
                  <a:cubicBezTo>
                    <a:pt x="173" y="726"/>
                    <a:pt x="174" y="720"/>
                    <a:pt x="180" y="719"/>
                  </a:cubicBezTo>
                  <a:cubicBezTo>
                    <a:pt x="187" y="718"/>
                    <a:pt x="193" y="712"/>
                    <a:pt x="197" y="723"/>
                  </a:cubicBezTo>
                  <a:cubicBezTo>
                    <a:pt x="201" y="733"/>
                    <a:pt x="197" y="740"/>
                    <a:pt x="211" y="720"/>
                  </a:cubicBezTo>
                  <a:cubicBezTo>
                    <a:pt x="223" y="704"/>
                    <a:pt x="226" y="698"/>
                    <a:pt x="224" y="695"/>
                  </a:cubicBezTo>
                  <a:cubicBezTo>
                    <a:pt x="224" y="695"/>
                    <a:pt x="223" y="695"/>
                    <a:pt x="223" y="695"/>
                  </a:cubicBezTo>
                  <a:close/>
                  <a:moveTo>
                    <a:pt x="375" y="579"/>
                  </a:moveTo>
                  <a:cubicBezTo>
                    <a:pt x="371" y="585"/>
                    <a:pt x="362" y="586"/>
                    <a:pt x="360" y="578"/>
                  </a:cubicBezTo>
                  <a:cubicBezTo>
                    <a:pt x="360" y="577"/>
                    <a:pt x="360" y="576"/>
                    <a:pt x="360" y="575"/>
                  </a:cubicBezTo>
                  <a:cubicBezTo>
                    <a:pt x="354" y="572"/>
                    <a:pt x="359" y="569"/>
                    <a:pt x="354" y="561"/>
                  </a:cubicBezTo>
                  <a:cubicBezTo>
                    <a:pt x="350" y="561"/>
                    <a:pt x="346" y="561"/>
                    <a:pt x="344" y="560"/>
                  </a:cubicBezTo>
                  <a:cubicBezTo>
                    <a:pt x="342" y="561"/>
                    <a:pt x="338" y="562"/>
                    <a:pt x="334" y="560"/>
                  </a:cubicBezTo>
                  <a:cubicBezTo>
                    <a:pt x="322" y="556"/>
                    <a:pt x="328" y="563"/>
                    <a:pt x="313" y="567"/>
                  </a:cubicBezTo>
                  <a:cubicBezTo>
                    <a:pt x="298" y="570"/>
                    <a:pt x="312" y="571"/>
                    <a:pt x="301" y="573"/>
                  </a:cubicBezTo>
                  <a:cubicBezTo>
                    <a:pt x="289" y="575"/>
                    <a:pt x="301" y="573"/>
                    <a:pt x="278" y="574"/>
                  </a:cubicBezTo>
                  <a:cubicBezTo>
                    <a:pt x="256" y="575"/>
                    <a:pt x="278" y="574"/>
                    <a:pt x="268" y="576"/>
                  </a:cubicBezTo>
                  <a:cubicBezTo>
                    <a:pt x="257" y="578"/>
                    <a:pt x="264" y="588"/>
                    <a:pt x="256" y="594"/>
                  </a:cubicBezTo>
                  <a:cubicBezTo>
                    <a:pt x="254" y="596"/>
                    <a:pt x="253" y="597"/>
                    <a:pt x="252" y="598"/>
                  </a:cubicBezTo>
                  <a:cubicBezTo>
                    <a:pt x="253" y="598"/>
                    <a:pt x="254" y="598"/>
                    <a:pt x="258" y="597"/>
                  </a:cubicBezTo>
                  <a:cubicBezTo>
                    <a:pt x="270" y="595"/>
                    <a:pt x="256" y="594"/>
                    <a:pt x="271" y="591"/>
                  </a:cubicBezTo>
                  <a:cubicBezTo>
                    <a:pt x="286" y="587"/>
                    <a:pt x="279" y="580"/>
                    <a:pt x="291" y="584"/>
                  </a:cubicBezTo>
                  <a:cubicBezTo>
                    <a:pt x="303" y="588"/>
                    <a:pt x="305" y="577"/>
                    <a:pt x="311" y="585"/>
                  </a:cubicBezTo>
                  <a:cubicBezTo>
                    <a:pt x="318" y="594"/>
                    <a:pt x="309" y="597"/>
                    <a:pt x="321" y="600"/>
                  </a:cubicBezTo>
                  <a:cubicBezTo>
                    <a:pt x="332" y="603"/>
                    <a:pt x="332" y="591"/>
                    <a:pt x="342" y="599"/>
                  </a:cubicBezTo>
                  <a:cubicBezTo>
                    <a:pt x="349" y="605"/>
                    <a:pt x="345" y="608"/>
                    <a:pt x="344" y="613"/>
                  </a:cubicBezTo>
                  <a:cubicBezTo>
                    <a:pt x="352" y="618"/>
                    <a:pt x="358" y="634"/>
                    <a:pt x="360" y="638"/>
                  </a:cubicBezTo>
                  <a:cubicBezTo>
                    <a:pt x="361" y="639"/>
                    <a:pt x="361" y="640"/>
                    <a:pt x="362" y="641"/>
                  </a:cubicBezTo>
                  <a:cubicBezTo>
                    <a:pt x="365" y="642"/>
                    <a:pt x="366" y="640"/>
                    <a:pt x="369" y="637"/>
                  </a:cubicBezTo>
                  <a:cubicBezTo>
                    <a:pt x="373" y="633"/>
                    <a:pt x="379" y="633"/>
                    <a:pt x="373" y="618"/>
                  </a:cubicBezTo>
                  <a:cubicBezTo>
                    <a:pt x="366" y="603"/>
                    <a:pt x="364" y="600"/>
                    <a:pt x="372" y="602"/>
                  </a:cubicBezTo>
                  <a:cubicBezTo>
                    <a:pt x="379" y="604"/>
                    <a:pt x="385" y="602"/>
                    <a:pt x="385" y="596"/>
                  </a:cubicBezTo>
                  <a:cubicBezTo>
                    <a:pt x="385" y="589"/>
                    <a:pt x="379" y="572"/>
                    <a:pt x="375" y="579"/>
                  </a:cubicBezTo>
                  <a:close/>
                  <a:moveTo>
                    <a:pt x="97" y="229"/>
                  </a:moveTo>
                  <a:cubicBezTo>
                    <a:pt x="111" y="238"/>
                    <a:pt x="93" y="241"/>
                    <a:pt x="103" y="248"/>
                  </a:cubicBezTo>
                  <a:cubicBezTo>
                    <a:pt x="112" y="254"/>
                    <a:pt x="111" y="240"/>
                    <a:pt x="117" y="252"/>
                  </a:cubicBezTo>
                  <a:cubicBezTo>
                    <a:pt x="124" y="264"/>
                    <a:pt x="118" y="262"/>
                    <a:pt x="110" y="271"/>
                  </a:cubicBezTo>
                  <a:cubicBezTo>
                    <a:pt x="101" y="281"/>
                    <a:pt x="93" y="287"/>
                    <a:pt x="99" y="293"/>
                  </a:cubicBezTo>
                  <a:cubicBezTo>
                    <a:pt x="106" y="298"/>
                    <a:pt x="107" y="310"/>
                    <a:pt x="107" y="310"/>
                  </a:cubicBezTo>
                  <a:cubicBezTo>
                    <a:pt x="107" y="310"/>
                    <a:pt x="99" y="313"/>
                    <a:pt x="96" y="317"/>
                  </a:cubicBezTo>
                  <a:cubicBezTo>
                    <a:pt x="93" y="321"/>
                    <a:pt x="92" y="332"/>
                    <a:pt x="92" y="332"/>
                  </a:cubicBezTo>
                  <a:cubicBezTo>
                    <a:pt x="92" y="332"/>
                    <a:pt x="92" y="339"/>
                    <a:pt x="98" y="352"/>
                  </a:cubicBezTo>
                  <a:cubicBezTo>
                    <a:pt x="104" y="364"/>
                    <a:pt x="110" y="366"/>
                    <a:pt x="118" y="369"/>
                  </a:cubicBezTo>
                  <a:cubicBezTo>
                    <a:pt x="118" y="368"/>
                    <a:pt x="118" y="368"/>
                    <a:pt x="117" y="367"/>
                  </a:cubicBezTo>
                  <a:cubicBezTo>
                    <a:pt x="111" y="348"/>
                    <a:pt x="131" y="348"/>
                    <a:pt x="131" y="348"/>
                  </a:cubicBezTo>
                  <a:cubicBezTo>
                    <a:pt x="155" y="360"/>
                    <a:pt x="155" y="360"/>
                    <a:pt x="155" y="360"/>
                  </a:cubicBezTo>
                  <a:cubicBezTo>
                    <a:pt x="182" y="371"/>
                    <a:pt x="182" y="371"/>
                    <a:pt x="182" y="371"/>
                  </a:cubicBezTo>
                  <a:cubicBezTo>
                    <a:pt x="182" y="371"/>
                    <a:pt x="183" y="364"/>
                    <a:pt x="176" y="361"/>
                  </a:cubicBezTo>
                  <a:cubicBezTo>
                    <a:pt x="169" y="358"/>
                    <a:pt x="171" y="348"/>
                    <a:pt x="162" y="345"/>
                  </a:cubicBezTo>
                  <a:cubicBezTo>
                    <a:pt x="154" y="342"/>
                    <a:pt x="147" y="341"/>
                    <a:pt x="141" y="328"/>
                  </a:cubicBezTo>
                  <a:cubicBezTo>
                    <a:pt x="135" y="315"/>
                    <a:pt x="135" y="308"/>
                    <a:pt x="135" y="308"/>
                  </a:cubicBezTo>
                  <a:cubicBezTo>
                    <a:pt x="135" y="308"/>
                    <a:pt x="136" y="297"/>
                    <a:pt x="139" y="293"/>
                  </a:cubicBezTo>
                  <a:cubicBezTo>
                    <a:pt x="142" y="289"/>
                    <a:pt x="149" y="286"/>
                    <a:pt x="149" y="286"/>
                  </a:cubicBezTo>
                  <a:cubicBezTo>
                    <a:pt x="149" y="286"/>
                    <a:pt x="148" y="274"/>
                    <a:pt x="142" y="269"/>
                  </a:cubicBezTo>
                  <a:cubicBezTo>
                    <a:pt x="136" y="263"/>
                    <a:pt x="144" y="257"/>
                    <a:pt x="153" y="247"/>
                  </a:cubicBezTo>
                  <a:cubicBezTo>
                    <a:pt x="161" y="238"/>
                    <a:pt x="166" y="240"/>
                    <a:pt x="160" y="228"/>
                  </a:cubicBezTo>
                  <a:cubicBezTo>
                    <a:pt x="154" y="216"/>
                    <a:pt x="155" y="230"/>
                    <a:pt x="145" y="224"/>
                  </a:cubicBezTo>
                  <a:cubicBezTo>
                    <a:pt x="136" y="217"/>
                    <a:pt x="154" y="214"/>
                    <a:pt x="140" y="205"/>
                  </a:cubicBezTo>
                  <a:cubicBezTo>
                    <a:pt x="126" y="195"/>
                    <a:pt x="133" y="210"/>
                    <a:pt x="119" y="211"/>
                  </a:cubicBezTo>
                  <a:cubicBezTo>
                    <a:pt x="104" y="212"/>
                    <a:pt x="113" y="220"/>
                    <a:pt x="97" y="218"/>
                  </a:cubicBezTo>
                  <a:cubicBezTo>
                    <a:pt x="81" y="217"/>
                    <a:pt x="81" y="234"/>
                    <a:pt x="73" y="234"/>
                  </a:cubicBezTo>
                  <a:cubicBezTo>
                    <a:pt x="64" y="234"/>
                    <a:pt x="62" y="240"/>
                    <a:pt x="53" y="231"/>
                  </a:cubicBezTo>
                  <a:cubicBezTo>
                    <a:pt x="43" y="223"/>
                    <a:pt x="48" y="224"/>
                    <a:pt x="58" y="211"/>
                  </a:cubicBezTo>
                  <a:cubicBezTo>
                    <a:pt x="66" y="201"/>
                    <a:pt x="72" y="201"/>
                    <a:pt x="74" y="193"/>
                  </a:cubicBezTo>
                  <a:cubicBezTo>
                    <a:pt x="72" y="193"/>
                    <a:pt x="69" y="192"/>
                    <a:pt x="67" y="189"/>
                  </a:cubicBezTo>
                  <a:cubicBezTo>
                    <a:pt x="61" y="182"/>
                    <a:pt x="55" y="154"/>
                    <a:pt x="55" y="176"/>
                  </a:cubicBezTo>
                  <a:cubicBezTo>
                    <a:pt x="55" y="199"/>
                    <a:pt x="63" y="201"/>
                    <a:pt x="50" y="207"/>
                  </a:cubicBezTo>
                  <a:cubicBezTo>
                    <a:pt x="38" y="214"/>
                    <a:pt x="32" y="190"/>
                    <a:pt x="32" y="208"/>
                  </a:cubicBezTo>
                  <a:cubicBezTo>
                    <a:pt x="32" y="227"/>
                    <a:pt x="25" y="222"/>
                    <a:pt x="15" y="235"/>
                  </a:cubicBezTo>
                  <a:cubicBezTo>
                    <a:pt x="6" y="248"/>
                    <a:pt x="0" y="247"/>
                    <a:pt x="10" y="255"/>
                  </a:cubicBezTo>
                  <a:cubicBezTo>
                    <a:pt x="19" y="264"/>
                    <a:pt x="22" y="258"/>
                    <a:pt x="30" y="258"/>
                  </a:cubicBezTo>
                  <a:cubicBezTo>
                    <a:pt x="39" y="258"/>
                    <a:pt x="39" y="241"/>
                    <a:pt x="55" y="242"/>
                  </a:cubicBezTo>
                  <a:cubicBezTo>
                    <a:pt x="71" y="244"/>
                    <a:pt x="61" y="236"/>
                    <a:pt x="76" y="235"/>
                  </a:cubicBezTo>
                  <a:cubicBezTo>
                    <a:pt x="91" y="234"/>
                    <a:pt x="83" y="219"/>
                    <a:pt x="97" y="229"/>
                  </a:cubicBezTo>
                  <a:close/>
                  <a:moveTo>
                    <a:pt x="93" y="183"/>
                  </a:moveTo>
                  <a:cubicBezTo>
                    <a:pt x="104" y="178"/>
                    <a:pt x="99" y="176"/>
                    <a:pt x="98" y="162"/>
                  </a:cubicBezTo>
                  <a:cubicBezTo>
                    <a:pt x="94" y="169"/>
                    <a:pt x="86" y="167"/>
                    <a:pt x="84" y="170"/>
                  </a:cubicBezTo>
                  <a:cubicBezTo>
                    <a:pt x="83" y="173"/>
                    <a:pt x="87" y="180"/>
                    <a:pt x="87" y="184"/>
                  </a:cubicBezTo>
                  <a:cubicBezTo>
                    <a:pt x="89" y="185"/>
                    <a:pt x="91" y="184"/>
                    <a:pt x="93" y="183"/>
                  </a:cubicBezTo>
                  <a:close/>
                  <a:moveTo>
                    <a:pt x="255" y="540"/>
                  </a:moveTo>
                  <a:cubicBezTo>
                    <a:pt x="258" y="535"/>
                    <a:pt x="256" y="532"/>
                    <a:pt x="256" y="521"/>
                  </a:cubicBezTo>
                  <a:cubicBezTo>
                    <a:pt x="256" y="509"/>
                    <a:pt x="247" y="519"/>
                    <a:pt x="237" y="519"/>
                  </a:cubicBezTo>
                  <a:cubicBezTo>
                    <a:pt x="226" y="519"/>
                    <a:pt x="227" y="518"/>
                    <a:pt x="220" y="503"/>
                  </a:cubicBezTo>
                  <a:cubicBezTo>
                    <a:pt x="212" y="488"/>
                    <a:pt x="232" y="494"/>
                    <a:pt x="232" y="485"/>
                  </a:cubicBezTo>
                  <a:cubicBezTo>
                    <a:pt x="232" y="475"/>
                    <a:pt x="221" y="486"/>
                    <a:pt x="209" y="478"/>
                  </a:cubicBezTo>
                  <a:cubicBezTo>
                    <a:pt x="197" y="471"/>
                    <a:pt x="211" y="464"/>
                    <a:pt x="214" y="460"/>
                  </a:cubicBezTo>
                  <a:cubicBezTo>
                    <a:pt x="218" y="456"/>
                    <a:pt x="213" y="444"/>
                    <a:pt x="209" y="441"/>
                  </a:cubicBezTo>
                  <a:cubicBezTo>
                    <a:pt x="205" y="438"/>
                    <a:pt x="199" y="442"/>
                    <a:pt x="193" y="433"/>
                  </a:cubicBezTo>
                  <a:cubicBezTo>
                    <a:pt x="187" y="425"/>
                    <a:pt x="201" y="420"/>
                    <a:pt x="191" y="414"/>
                  </a:cubicBezTo>
                  <a:cubicBezTo>
                    <a:pt x="181" y="409"/>
                    <a:pt x="182" y="419"/>
                    <a:pt x="170" y="415"/>
                  </a:cubicBezTo>
                  <a:cubicBezTo>
                    <a:pt x="157" y="412"/>
                    <a:pt x="181" y="406"/>
                    <a:pt x="168" y="394"/>
                  </a:cubicBezTo>
                  <a:cubicBezTo>
                    <a:pt x="154" y="382"/>
                    <a:pt x="156" y="399"/>
                    <a:pt x="142" y="399"/>
                  </a:cubicBezTo>
                  <a:cubicBezTo>
                    <a:pt x="135" y="399"/>
                    <a:pt x="130" y="396"/>
                    <a:pt x="126" y="389"/>
                  </a:cubicBezTo>
                  <a:cubicBezTo>
                    <a:pt x="112" y="384"/>
                    <a:pt x="112" y="384"/>
                    <a:pt x="112" y="384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68" y="372"/>
                    <a:pt x="75" y="391"/>
                  </a:cubicBezTo>
                  <a:cubicBezTo>
                    <a:pt x="81" y="411"/>
                    <a:pt x="85" y="423"/>
                    <a:pt x="99" y="423"/>
                  </a:cubicBezTo>
                  <a:cubicBezTo>
                    <a:pt x="113" y="423"/>
                    <a:pt x="111" y="406"/>
                    <a:pt x="125" y="418"/>
                  </a:cubicBezTo>
                  <a:cubicBezTo>
                    <a:pt x="139" y="430"/>
                    <a:pt x="114" y="436"/>
                    <a:pt x="127" y="439"/>
                  </a:cubicBezTo>
                  <a:cubicBezTo>
                    <a:pt x="140" y="443"/>
                    <a:pt x="139" y="433"/>
                    <a:pt x="148" y="438"/>
                  </a:cubicBezTo>
                  <a:cubicBezTo>
                    <a:pt x="158" y="444"/>
                    <a:pt x="144" y="449"/>
                    <a:pt x="150" y="457"/>
                  </a:cubicBezTo>
                  <a:cubicBezTo>
                    <a:pt x="157" y="466"/>
                    <a:pt x="162" y="462"/>
                    <a:pt x="166" y="465"/>
                  </a:cubicBezTo>
                  <a:cubicBezTo>
                    <a:pt x="171" y="468"/>
                    <a:pt x="175" y="480"/>
                    <a:pt x="172" y="484"/>
                  </a:cubicBezTo>
                  <a:cubicBezTo>
                    <a:pt x="168" y="488"/>
                    <a:pt x="155" y="495"/>
                    <a:pt x="166" y="502"/>
                  </a:cubicBezTo>
                  <a:cubicBezTo>
                    <a:pt x="178" y="510"/>
                    <a:pt x="190" y="499"/>
                    <a:pt x="190" y="509"/>
                  </a:cubicBezTo>
                  <a:cubicBezTo>
                    <a:pt x="190" y="518"/>
                    <a:pt x="170" y="512"/>
                    <a:pt x="177" y="527"/>
                  </a:cubicBezTo>
                  <a:cubicBezTo>
                    <a:pt x="184" y="542"/>
                    <a:pt x="183" y="543"/>
                    <a:pt x="194" y="543"/>
                  </a:cubicBezTo>
                  <a:cubicBezTo>
                    <a:pt x="205" y="543"/>
                    <a:pt x="213" y="533"/>
                    <a:pt x="213" y="545"/>
                  </a:cubicBezTo>
                  <a:cubicBezTo>
                    <a:pt x="213" y="556"/>
                    <a:pt x="215" y="559"/>
                    <a:pt x="212" y="564"/>
                  </a:cubicBezTo>
                  <a:cubicBezTo>
                    <a:pt x="212" y="564"/>
                    <a:pt x="212" y="565"/>
                    <a:pt x="212" y="565"/>
                  </a:cubicBezTo>
                  <a:cubicBezTo>
                    <a:pt x="212" y="565"/>
                    <a:pt x="213" y="565"/>
                    <a:pt x="213" y="564"/>
                  </a:cubicBezTo>
                  <a:cubicBezTo>
                    <a:pt x="223" y="561"/>
                    <a:pt x="214" y="560"/>
                    <a:pt x="214" y="547"/>
                  </a:cubicBezTo>
                  <a:cubicBezTo>
                    <a:pt x="214" y="535"/>
                    <a:pt x="222" y="552"/>
                    <a:pt x="226" y="551"/>
                  </a:cubicBezTo>
                  <a:cubicBezTo>
                    <a:pt x="230" y="550"/>
                    <a:pt x="232" y="550"/>
                    <a:pt x="240" y="547"/>
                  </a:cubicBezTo>
                  <a:cubicBezTo>
                    <a:pt x="247" y="545"/>
                    <a:pt x="252" y="545"/>
                    <a:pt x="255" y="540"/>
                  </a:cubicBezTo>
                  <a:close/>
                  <a:moveTo>
                    <a:pt x="189" y="583"/>
                  </a:moveTo>
                  <a:cubicBezTo>
                    <a:pt x="194" y="587"/>
                    <a:pt x="202" y="581"/>
                    <a:pt x="202" y="576"/>
                  </a:cubicBezTo>
                  <a:cubicBezTo>
                    <a:pt x="202" y="574"/>
                    <a:pt x="201" y="572"/>
                    <a:pt x="200" y="571"/>
                  </a:cubicBezTo>
                  <a:cubicBezTo>
                    <a:pt x="199" y="571"/>
                    <a:pt x="198" y="571"/>
                    <a:pt x="197" y="571"/>
                  </a:cubicBezTo>
                  <a:cubicBezTo>
                    <a:pt x="190" y="574"/>
                    <a:pt x="188" y="574"/>
                    <a:pt x="183" y="575"/>
                  </a:cubicBezTo>
                  <a:cubicBezTo>
                    <a:pt x="179" y="576"/>
                    <a:pt x="172" y="559"/>
                    <a:pt x="172" y="571"/>
                  </a:cubicBezTo>
                  <a:cubicBezTo>
                    <a:pt x="172" y="576"/>
                    <a:pt x="173" y="580"/>
                    <a:pt x="174" y="582"/>
                  </a:cubicBezTo>
                  <a:cubicBezTo>
                    <a:pt x="175" y="577"/>
                    <a:pt x="184" y="579"/>
                    <a:pt x="189" y="583"/>
                  </a:cubicBezTo>
                  <a:close/>
                </a:path>
              </a:pathLst>
            </a:custGeom>
            <a:solidFill>
              <a:srgbClr val="EF8F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7" name="Freeform 113">
              <a:extLst>
                <a:ext uri="{FF2B5EF4-FFF2-40B4-BE49-F238E27FC236}">
                  <a16:creationId xmlns:a16="http://schemas.microsoft.com/office/drawing/2014/main" id="{B982563F-73E3-4311-BED3-9F0B19C27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2604"/>
              <a:ext cx="90" cy="225"/>
            </a:xfrm>
            <a:custGeom>
              <a:avLst/>
              <a:gdLst>
                <a:gd name="T0" fmla="*/ 153 w 69"/>
                <a:gd name="T1" fmla="*/ 439 h 161"/>
                <a:gd name="T2" fmla="*/ 113 w 69"/>
                <a:gd name="T3" fmla="*/ 363 h 161"/>
                <a:gd name="T4" fmla="*/ 123 w 69"/>
                <a:gd name="T5" fmla="*/ 289 h 161"/>
                <a:gd name="T6" fmla="*/ 94 w 69"/>
                <a:gd name="T7" fmla="*/ 232 h 161"/>
                <a:gd name="T8" fmla="*/ 63 w 69"/>
                <a:gd name="T9" fmla="*/ 158 h 161"/>
                <a:gd name="T10" fmla="*/ 57 w 69"/>
                <a:gd name="T11" fmla="*/ 80 h 161"/>
                <a:gd name="T12" fmla="*/ 0 w 69"/>
                <a:gd name="T13" fmla="*/ 0 h 1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61">
                  <a:moveTo>
                    <a:pt x="69" y="161"/>
                  </a:moveTo>
                  <a:cubicBezTo>
                    <a:pt x="55" y="161"/>
                    <a:pt x="49" y="144"/>
                    <a:pt x="51" y="133"/>
                  </a:cubicBezTo>
                  <a:cubicBezTo>
                    <a:pt x="52" y="124"/>
                    <a:pt x="56" y="115"/>
                    <a:pt x="55" y="106"/>
                  </a:cubicBezTo>
                  <a:cubicBezTo>
                    <a:pt x="54" y="97"/>
                    <a:pt x="47" y="93"/>
                    <a:pt x="42" y="85"/>
                  </a:cubicBezTo>
                  <a:cubicBezTo>
                    <a:pt x="37" y="77"/>
                    <a:pt x="31" y="67"/>
                    <a:pt x="28" y="58"/>
                  </a:cubicBezTo>
                  <a:cubicBezTo>
                    <a:pt x="25" y="48"/>
                    <a:pt x="27" y="39"/>
                    <a:pt x="26" y="29"/>
                  </a:cubicBezTo>
                  <a:cubicBezTo>
                    <a:pt x="24" y="13"/>
                    <a:pt x="3" y="1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8" name="Freeform 114">
              <a:extLst>
                <a:ext uri="{FF2B5EF4-FFF2-40B4-BE49-F238E27FC236}">
                  <a16:creationId xmlns:a16="http://schemas.microsoft.com/office/drawing/2014/main" id="{C6AE389A-CBA4-4252-8CF2-51F9F171F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2687"/>
              <a:ext cx="130" cy="68"/>
            </a:xfrm>
            <a:custGeom>
              <a:avLst/>
              <a:gdLst>
                <a:gd name="T0" fmla="*/ 0 w 99"/>
                <a:gd name="T1" fmla="*/ 130 h 49"/>
                <a:gd name="T2" fmla="*/ 24 w 99"/>
                <a:gd name="T3" fmla="*/ 83 h 49"/>
                <a:gd name="T4" fmla="*/ 101 w 99"/>
                <a:gd name="T5" fmla="*/ 94 h 49"/>
                <a:gd name="T6" fmla="*/ 164 w 99"/>
                <a:gd name="T7" fmla="*/ 35 h 49"/>
                <a:gd name="T8" fmla="*/ 225 w 99"/>
                <a:gd name="T9" fmla="*/ 0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49">
                  <a:moveTo>
                    <a:pt x="0" y="49"/>
                  </a:moveTo>
                  <a:cubicBezTo>
                    <a:pt x="3" y="44"/>
                    <a:pt x="5" y="35"/>
                    <a:pt x="11" y="31"/>
                  </a:cubicBezTo>
                  <a:cubicBezTo>
                    <a:pt x="22" y="25"/>
                    <a:pt x="34" y="35"/>
                    <a:pt x="45" y="35"/>
                  </a:cubicBezTo>
                  <a:cubicBezTo>
                    <a:pt x="61" y="35"/>
                    <a:pt x="62" y="22"/>
                    <a:pt x="72" y="13"/>
                  </a:cubicBezTo>
                  <a:cubicBezTo>
                    <a:pt x="80" y="6"/>
                    <a:pt x="90" y="5"/>
                    <a:pt x="9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29" name="Freeform 115">
              <a:extLst>
                <a:ext uri="{FF2B5EF4-FFF2-40B4-BE49-F238E27FC236}">
                  <a16:creationId xmlns:a16="http://schemas.microsoft.com/office/drawing/2014/main" id="{D94B4917-B7C3-407B-B9D2-ABF6417A0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627"/>
              <a:ext cx="34" cy="103"/>
            </a:xfrm>
            <a:custGeom>
              <a:avLst/>
              <a:gdLst>
                <a:gd name="T0" fmla="*/ 31 w 26"/>
                <a:gd name="T1" fmla="*/ 199 h 74"/>
                <a:gd name="T2" fmla="*/ 22 w 26"/>
                <a:gd name="T3" fmla="*/ 122 h 74"/>
                <a:gd name="T4" fmla="*/ 17 w 26"/>
                <a:gd name="T5" fmla="*/ 0 h 7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74">
                  <a:moveTo>
                    <a:pt x="14" y="74"/>
                  </a:moveTo>
                  <a:cubicBezTo>
                    <a:pt x="26" y="69"/>
                    <a:pt x="14" y="51"/>
                    <a:pt x="10" y="45"/>
                  </a:cubicBezTo>
                  <a:cubicBezTo>
                    <a:pt x="0" y="29"/>
                    <a:pt x="2" y="18"/>
                    <a:pt x="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0" name="Freeform 116">
              <a:extLst>
                <a:ext uri="{FF2B5EF4-FFF2-40B4-BE49-F238E27FC236}">
                  <a16:creationId xmlns:a16="http://schemas.microsoft.com/office/drawing/2014/main" id="{77485C95-12F8-42AE-92FC-DC14033A5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717"/>
              <a:ext cx="126" cy="70"/>
            </a:xfrm>
            <a:custGeom>
              <a:avLst/>
              <a:gdLst>
                <a:gd name="T0" fmla="*/ 217 w 96"/>
                <a:gd name="T1" fmla="*/ 137 h 50"/>
                <a:gd name="T2" fmla="*/ 164 w 96"/>
                <a:gd name="T3" fmla="*/ 34 h 50"/>
                <a:gd name="T4" fmla="*/ 95 w 96"/>
                <a:gd name="T5" fmla="*/ 35 h 50"/>
                <a:gd name="T6" fmla="*/ 38 w 96"/>
                <a:gd name="T7" fmla="*/ 8 h 50"/>
                <a:gd name="T8" fmla="*/ 0 w 96"/>
                <a:gd name="T9" fmla="*/ 14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50">
                  <a:moveTo>
                    <a:pt x="96" y="50"/>
                  </a:moveTo>
                  <a:cubicBezTo>
                    <a:pt x="96" y="37"/>
                    <a:pt x="82" y="19"/>
                    <a:pt x="72" y="12"/>
                  </a:cubicBezTo>
                  <a:cubicBezTo>
                    <a:pt x="59" y="2"/>
                    <a:pt x="56" y="11"/>
                    <a:pt x="42" y="13"/>
                  </a:cubicBezTo>
                  <a:cubicBezTo>
                    <a:pt x="31" y="15"/>
                    <a:pt x="26" y="6"/>
                    <a:pt x="17" y="3"/>
                  </a:cubicBezTo>
                  <a:cubicBezTo>
                    <a:pt x="9" y="0"/>
                    <a:pt x="8" y="6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1" name="Freeform 117">
              <a:extLst>
                <a:ext uri="{FF2B5EF4-FFF2-40B4-BE49-F238E27FC236}">
                  <a16:creationId xmlns:a16="http://schemas.microsoft.com/office/drawing/2014/main" id="{1E89FB19-BD81-4EA8-9FBA-75962F7B8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660"/>
              <a:ext cx="72" cy="68"/>
            </a:xfrm>
            <a:custGeom>
              <a:avLst/>
              <a:gdLst>
                <a:gd name="T0" fmla="*/ 123 w 55"/>
                <a:gd name="T1" fmla="*/ 129 h 49"/>
                <a:gd name="T2" fmla="*/ 71 w 55"/>
                <a:gd name="T3" fmla="*/ 69 h 49"/>
                <a:gd name="T4" fmla="*/ 0 w 55"/>
                <a:gd name="T5" fmla="*/ 6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49">
                  <a:moveTo>
                    <a:pt x="55" y="48"/>
                  </a:moveTo>
                  <a:cubicBezTo>
                    <a:pt x="39" y="49"/>
                    <a:pt x="36" y="38"/>
                    <a:pt x="31" y="26"/>
                  </a:cubicBezTo>
                  <a:cubicBezTo>
                    <a:pt x="26" y="16"/>
                    <a:pt x="13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2" name="Freeform 118">
              <a:extLst>
                <a:ext uri="{FF2B5EF4-FFF2-40B4-BE49-F238E27FC236}">
                  <a16:creationId xmlns:a16="http://schemas.microsoft.com/office/drawing/2014/main" id="{319442DD-BB7B-4F28-AD30-5B0BBA39D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607"/>
              <a:ext cx="60" cy="73"/>
            </a:xfrm>
            <a:custGeom>
              <a:avLst/>
              <a:gdLst>
                <a:gd name="T0" fmla="*/ 5 w 46"/>
                <a:gd name="T1" fmla="*/ 143 h 52"/>
                <a:gd name="T2" fmla="*/ 52 w 46"/>
                <a:gd name="T3" fmla="*/ 88 h 52"/>
                <a:gd name="T4" fmla="*/ 102 w 46"/>
                <a:gd name="T5" fmla="*/ 0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2">
                  <a:moveTo>
                    <a:pt x="2" y="52"/>
                  </a:moveTo>
                  <a:cubicBezTo>
                    <a:pt x="0" y="35"/>
                    <a:pt x="12" y="36"/>
                    <a:pt x="24" y="32"/>
                  </a:cubicBezTo>
                  <a:cubicBezTo>
                    <a:pt x="35" y="28"/>
                    <a:pt x="41" y="11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3" name="Freeform 119">
              <a:extLst>
                <a:ext uri="{FF2B5EF4-FFF2-40B4-BE49-F238E27FC236}">
                  <a16:creationId xmlns:a16="http://schemas.microsoft.com/office/drawing/2014/main" id="{ED3969E8-BAC3-47E4-83DE-2328AEE4A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55"/>
              <a:ext cx="203" cy="190"/>
            </a:xfrm>
            <a:custGeom>
              <a:avLst/>
              <a:gdLst>
                <a:gd name="T0" fmla="*/ 132 w 155"/>
                <a:gd name="T1" fmla="*/ 333 h 137"/>
                <a:gd name="T2" fmla="*/ 181 w 155"/>
                <a:gd name="T3" fmla="*/ 229 h 137"/>
                <a:gd name="T4" fmla="*/ 153 w 155"/>
                <a:gd name="T5" fmla="*/ 168 h 137"/>
                <a:gd name="T6" fmla="*/ 138 w 155"/>
                <a:gd name="T7" fmla="*/ 105 h 137"/>
                <a:gd name="T8" fmla="*/ 0 w 155"/>
                <a:gd name="T9" fmla="*/ 0 h 137"/>
                <a:gd name="T10" fmla="*/ 118 w 155"/>
                <a:gd name="T11" fmla="*/ 75 h 137"/>
                <a:gd name="T12" fmla="*/ 195 w 155"/>
                <a:gd name="T13" fmla="*/ 202 h 137"/>
                <a:gd name="T14" fmla="*/ 259 w 155"/>
                <a:gd name="T15" fmla="*/ 159 h 137"/>
                <a:gd name="T16" fmla="*/ 348 w 155"/>
                <a:gd name="T17" fmla="*/ 143 h 137"/>
                <a:gd name="T18" fmla="*/ 216 w 155"/>
                <a:gd name="T19" fmla="*/ 187 h 137"/>
                <a:gd name="T20" fmla="*/ 220 w 155"/>
                <a:gd name="T21" fmla="*/ 333 h 137"/>
                <a:gd name="T22" fmla="*/ 132 w 155"/>
                <a:gd name="T23" fmla="*/ 333 h 1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5" h="137">
                  <a:moveTo>
                    <a:pt x="59" y="125"/>
                  </a:moveTo>
                  <a:cubicBezTo>
                    <a:pt x="68" y="119"/>
                    <a:pt x="81" y="96"/>
                    <a:pt x="80" y="86"/>
                  </a:cubicBezTo>
                  <a:cubicBezTo>
                    <a:pt x="79" y="77"/>
                    <a:pt x="72" y="70"/>
                    <a:pt x="68" y="63"/>
                  </a:cubicBezTo>
                  <a:cubicBezTo>
                    <a:pt x="64" y="56"/>
                    <a:pt x="64" y="47"/>
                    <a:pt x="61" y="40"/>
                  </a:cubicBezTo>
                  <a:cubicBezTo>
                    <a:pt x="49" y="18"/>
                    <a:pt x="12" y="26"/>
                    <a:pt x="0" y="0"/>
                  </a:cubicBezTo>
                  <a:cubicBezTo>
                    <a:pt x="12" y="15"/>
                    <a:pt x="35" y="22"/>
                    <a:pt x="53" y="28"/>
                  </a:cubicBezTo>
                  <a:cubicBezTo>
                    <a:pt x="79" y="36"/>
                    <a:pt x="70" y="61"/>
                    <a:pt x="87" y="76"/>
                  </a:cubicBezTo>
                  <a:cubicBezTo>
                    <a:pt x="89" y="61"/>
                    <a:pt x="103" y="60"/>
                    <a:pt x="115" y="60"/>
                  </a:cubicBezTo>
                  <a:cubicBezTo>
                    <a:pt x="128" y="59"/>
                    <a:pt x="144" y="51"/>
                    <a:pt x="155" y="53"/>
                  </a:cubicBezTo>
                  <a:cubicBezTo>
                    <a:pt x="140" y="66"/>
                    <a:pt x="111" y="57"/>
                    <a:pt x="96" y="70"/>
                  </a:cubicBezTo>
                  <a:cubicBezTo>
                    <a:pt x="83" y="81"/>
                    <a:pt x="100" y="112"/>
                    <a:pt x="98" y="125"/>
                  </a:cubicBezTo>
                  <a:cubicBezTo>
                    <a:pt x="79" y="137"/>
                    <a:pt x="70" y="134"/>
                    <a:pt x="59" y="12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4" name="Freeform 120">
              <a:extLst>
                <a:ext uri="{FF2B5EF4-FFF2-40B4-BE49-F238E27FC236}">
                  <a16:creationId xmlns:a16="http://schemas.microsoft.com/office/drawing/2014/main" id="{3A267B30-ACB9-4104-9E6D-A0A2F1060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696"/>
              <a:ext cx="132" cy="30"/>
            </a:xfrm>
            <a:custGeom>
              <a:avLst/>
              <a:gdLst>
                <a:gd name="T0" fmla="*/ 226 w 101"/>
                <a:gd name="T1" fmla="*/ 61 h 21"/>
                <a:gd name="T2" fmla="*/ 188 w 101"/>
                <a:gd name="T3" fmla="*/ 19 h 21"/>
                <a:gd name="T4" fmla="*/ 123 w 101"/>
                <a:gd name="T5" fmla="*/ 39 h 21"/>
                <a:gd name="T6" fmla="*/ 58 w 101"/>
                <a:gd name="T7" fmla="*/ 39 h 21"/>
                <a:gd name="T8" fmla="*/ 0 w 101"/>
                <a:gd name="T9" fmla="*/ 1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21">
                  <a:moveTo>
                    <a:pt x="101" y="21"/>
                  </a:moveTo>
                  <a:cubicBezTo>
                    <a:pt x="95" y="17"/>
                    <a:pt x="92" y="8"/>
                    <a:pt x="84" y="6"/>
                  </a:cubicBezTo>
                  <a:cubicBezTo>
                    <a:pt x="74" y="4"/>
                    <a:pt x="64" y="11"/>
                    <a:pt x="55" y="13"/>
                  </a:cubicBezTo>
                  <a:cubicBezTo>
                    <a:pt x="46" y="15"/>
                    <a:pt x="35" y="16"/>
                    <a:pt x="26" y="13"/>
                  </a:cubicBezTo>
                  <a:cubicBezTo>
                    <a:pt x="20" y="11"/>
                    <a:pt x="5" y="0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5" name="Freeform 121">
              <a:extLst>
                <a:ext uri="{FF2B5EF4-FFF2-40B4-BE49-F238E27FC236}">
                  <a16:creationId xmlns:a16="http://schemas.microsoft.com/office/drawing/2014/main" id="{9171C348-2190-4F05-845D-BD0EC51E3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2698"/>
              <a:ext cx="57" cy="47"/>
            </a:xfrm>
            <a:custGeom>
              <a:avLst/>
              <a:gdLst>
                <a:gd name="T0" fmla="*/ 0 w 44"/>
                <a:gd name="T1" fmla="*/ 90 h 34"/>
                <a:gd name="T2" fmla="*/ 41 w 44"/>
                <a:gd name="T3" fmla="*/ 26 h 34"/>
                <a:gd name="T4" fmla="*/ 96 w 44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4">
                  <a:moveTo>
                    <a:pt x="0" y="34"/>
                  </a:moveTo>
                  <a:cubicBezTo>
                    <a:pt x="9" y="27"/>
                    <a:pt x="9" y="16"/>
                    <a:pt x="19" y="10"/>
                  </a:cubicBezTo>
                  <a:cubicBezTo>
                    <a:pt x="27" y="5"/>
                    <a:pt x="36" y="2"/>
                    <a:pt x="44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6" name="Freeform 122">
              <a:extLst>
                <a:ext uri="{FF2B5EF4-FFF2-40B4-BE49-F238E27FC236}">
                  <a16:creationId xmlns:a16="http://schemas.microsoft.com/office/drawing/2014/main" id="{4BE91EA3-C92C-4D14-85B1-699904456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2621"/>
              <a:ext cx="26" cy="89"/>
            </a:xfrm>
            <a:custGeom>
              <a:avLst/>
              <a:gdLst>
                <a:gd name="T0" fmla="*/ 43 w 20"/>
                <a:gd name="T1" fmla="*/ 172 h 64"/>
                <a:gd name="T2" fmla="*/ 17 w 20"/>
                <a:gd name="T3" fmla="*/ 108 h 64"/>
                <a:gd name="T4" fmla="*/ 7 w 20"/>
                <a:gd name="T5" fmla="*/ 0 h 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64">
                  <a:moveTo>
                    <a:pt x="19" y="64"/>
                  </a:moveTo>
                  <a:cubicBezTo>
                    <a:pt x="20" y="54"/>
                    <a:pt x="13" y="48"/>
                    <a:pt x="8" y="40"/>
                  </a:cubicBezTo>
                  <a:cubicBezTo>
                    <a:pt x="0" y="27"/>
                    <a:pt x="1" y="15"/>
                    <a:pt x="3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7" name="Freeform 123">
              <a:extLst>
                <a:ext uri="{FF2B5EF4-FFF2-40B4-BE49-F238E27FC236}">
                  <a16:creationId xmlns:a16="http://schemas.microsoft.com/office/drawing/2014/main" id="{30BBFE21-F590-4007-AE57-C228C0E7A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618"/>
              <a:ext cx="44" cy="46"/>
            </a:xfrm>
            <a:custGeom>
              <a:avLst/>
              <a:gdLst>
                <a:gd name="T0" fmla="*/ 74 w 34"/>
                <a:gd name="T1" fmla="*/ 89 h 33"/>
                <a:gd name="T2" fmla="*/ 47 w 34"/>
                <a:gd name="T3" fmla="*/ 40 h 33"/>
                <a:gd name="T4" fmla="*/ 0 w 34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33">
                  <a:moveTo>
                    <a:pt x="34" y="33"/>
                  </a:moveTo>
                  <a:cubicBezTo>
                    <a:pt x="29" y="28"/>
                    <a:pt x="27" y="20"/>
                    <a:pt x="22" y="15"/>
                  </a:cubicBezTo>
                  <a:cubicBezTo>
                    <a:pt x="15" y="9"/>
                    <a:pt x="3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8" name="Freeform 124">
              <a:extLst>
                <a:ext uri="{FF2B5EF4-FFF2-40B4-BE49-F238E27FC236}">
                  <a16:creationId xmlns:a16="http://schemas.microsoft.com/office/drawing/2014/main" id="{93C60BC2-8992-48CF-A0FE-500966432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2663"/>
              <a:ext cx="111" cy="184"/>
            </a:xfrm>
            <a:custGeom>
              <a:avLst/>
              <a:gdLst>
                <a:gd name="T0" fmla="*/ 60 w 85"/>
                <a:gd name="T1" fmla="*/ 329 h 132"/>
                <a:gd name="T2" fmla="*/ 44 w 85"/>
                <a:gd name="T3" fmla="*/ 233 h 132"/>
                <a:gd name="T4" fmla="*/ 56 w 85"/>
                <a:gd name="T5" fmla="*/ 153 h 132"/>
                <a:gd name="T6" fmla="*/ 35 w 85"/>
                <a:gd name="T7" fmla="*/ 110 h 132"/>
                <a:gd name="T8" fmla="*/ 21 w 85"/>
                <a:gd name="T9" fmla="*/ 63 h 132"/>
                <a:gd name="T10" fmla="*/ 5 w 85"/>
                <a:gd name="T11" fmla="*/ 15 h 132"/>
                <a:gd name="T12" fmla="*/ 0 w 85"/>
                <a:gd name="T13" fmla="*/ 0 h 132"/>
                <a:gd name="T14" fmla="*/ 24 w 85"/>
                <a:gd name="T15" fmla="*/ 92 h 132"/>
                <a:gd name="T16" fmla="*/ 65 w 85"/>
                <a:gd name="T17" fmla="*/ 132 h 132"/>
                <a:gd name="T18" fmla="*/ 93 w 85"/>
                <a:gd name="T19" fmla="*/ 118 h 132"/>
                <a:gd name="T20" fmla="*/ 124 w 85"/>
                <a:gd name="T21" fmla="*/ 117 h 132"/>
                <a:gd name="T22" fmla="*/ 158 w 85"/>
                <a:gd name="T23" fmla="*/ 132 h 132"/>
                <a:gd name="T24" fmla="*/ 189 w 85"/>
                <a:gd name="T25" fmla="*/ 137 h 132"/>
                <a:gd name="T26" fmla="*/ 132 w 85"/>
                <a:gd name="T27" fmla="*/ 146 h 132"/>
                <a:gd name="T28" fmla="*/ 80 w 85"/>
                <a:gd name="T29" fmla="*/ 173 h 132"/>
                <a:gd name="T30" fmla="*/ 74 w 85"/>
                <a:gd name="T31" fmla="*/ 266 h 132"/>
                <a:gd name="T32" fmla="*/ 133 w 85"/>
                <a:gd name="T33" fmla="*/ 322 h 132"/>
                <a:gd name="T34" fmla="*/ 60 w 85"/>
                <a:gd name="T35" fmla="*/ 329 h 13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5" h="132">
                  <a:moveTo>
                    <a:pt x="27" y="121"/>
                  </a:moveTo>
                  <a:cubicBezTo>
                    <a:pt x="18" y="115"/>
                    <a:pt x="17" y="95"/>
                    <a:pt x="20" y="86"/>
                  </a:cubicBezTo>
                  <a:cubicBezTo>
                    <a:pt x="23" y="75"/>
                    <a:pt x="30" y="69"/>
                    <a:pt x="25" y="57"/>
                  </a:cubicBezTo>
                  <a:cubicBezTo>
                    <a:pt x="23" y="52"/>
                    <a:pt x="19" y="47"/>
                    <a:pt x="16" y="41"/>
                  </a:cubicBezTo>
                  <a:cubicBezTo>
                    <a:pt x="15" y="37"/>
                    <a:pt x="13" y="31"/>
                    <a:pt x="9" y="23"/>
                  </a:cubicBezTo>
                  <a:cubicBezTo>
                    <a:pt x="6" y="18"/>
                    <a:pt x="3" y="12"/>
                    <a:pt x="2" y="6"/>
                  </a:cubicBezTo>
                  <a:cubicBezTo>
                    <a:pt x="2" y="1"/>
                    <a:pt x="0" y="4"/>
                    <a:pt x="0" y="0"/>
                  </a:cubicBezTo>
                  <a:cubicBezTo>
                    <a:pt x="0" y="14"/>
                    <a:pt x="4" y="23"/>
                    <a:pt x="11" y="34"/>
                  </a:cubicBezTo>
                  <a:cubicBezTo>
                    <a:pt x="14" y="39"/>
                    <a:pt x="24" y="48"/>
                    <a:pt x="29" y="49"/>
                  </a:cubicBezTo>
                  <a:cubicBezTo>
                    <a:pt x="33" y="50"/>
                    <a:pt x="37" y="46"/>
                    <a:pt x="41" y="44"/>
                  </a:cubicBezTo>
                  <a:cubicBezTo>
                    <a:pt x="45" y="43"/>
                    <a:pt x="50" y="42"/>
                    <a:pt x="56" y="43"/>
                  </a:cubicBezTo>
                  <a:cubicBezTo>
                    <a:pt x="61" y="44"/>
                    <a:pt x="65" y="47"/>
                    <a:pt x="71" y="49"/>
                  </a:cubicBezTo>
                  <a:cubicBezTo>
                    <a:pt x="75" y="50"/>
                    <a:pt x="81" y="50"/>
                    <a:pt x="85" y="50"/>
                  </a:cubicBezTo>
                  <a:cubicBezTo>
                    <a:pt x="85" y="57"/>
                    <a:pt x="64" y="55"/>
                    <a:pt x="59" y="54"/>
                  </a:cubicBezTo>
                  <a:cubicBezTo>
                    <a:pt x="48" y="53"/>
                    <a:pt x="39" y="51"/>
                    <a:pt x="36" y="64"/>
                  </a:cubicBezTo>
                  <a:cubicBezTo>
                    <a:pt x="34" y="75"/>
                    <a:pt x="28" y="87"/>
                    <a:pt x="34" y="98"/>
                  </a:cubicBezTo>
                  <a:cubicBezTo>
                    <a:pt x="41" y="108"/>
                    <a:pt x="51" y="112"/>
                    <a:pt x="60" y="119"/>
                  </a:cubicBezTo>
                  <a:cubicBezTo>
                    <a:pt x="48" y="119"/>
                    <a:pt x="52" y="132"/>
                    <a:pt x="27" y="12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39" name="Freeform 125">
              <a:extLst>
                <a:ext uri="{FF2B5EF4-FFF2-40B4-BE49-F238E27FC236}">
                  <a16:creationId xmlns:a16="http://schemas.microsoft.com/office/drawing/2014/main" id="{3221A2CF-BBDE-4D41-8472-7E09A5F6B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2951"/>
              <a:ext cx="373" cy="130"/>
            </a:xfrm>
            <a:custGeom>
              <a:avLst/>
              <a:gdLst>
                <a:gd name="T0" fmla="*/ 0 w 285"/>
                <a:gd name="T1" fmla="*/ 28 h 93"/>
                <a:gd name="T2" fmla="*/ 35 w 285"/>
                <a:gd name="T3" fmla="*/ 39 h 93"/>
                <a:gd name="T4" fmla="*/ 35 w 285"/>
                <a:gd name="T5" fmla="*/ 29 h 93"/>
                <a:gd name="T6" fmla="*/ 135 w 285"/>
                <a:gd name="T7" fmla="*/ 11 h 93"/>
                <a:gd name="T8" fmla="*/ 177 w 285"/>
                <a:gd name="T9" fmla="*/ 41 h 93"/>
                <a:gd name="T10" fmla="*/ 195 w 285"/>
                <a:gd name="T11" fmla="*/ 88 h 93"/>
                <a:gd name="T12" fmla="*/ 288 w 285"/>
                <a:gd name="T13" fmla="*/ 131 h 93"/>
                <a:gd name="T14" fmla="*/ 399 w 285"/>
                <a:gd name="T15" fmla="*/ 138 h 93"/>
                <a:gd name="T16" fmla="*/ 509 w 285"/>
                <a:gd name="T17" fmla="*/ 151 h 93"/>
                <a:gd name="T18" fmla="*/ 539 w 285"/>
                <a:gd name="T19" fmla="*/ 124 h 93"/>
                <a:gd name="T20" fmla="*/ 573 w 285"/>
                <a:gd name="T21" fmla="*/ 193 h 93"/>
                <a:gd name="T22" fmla="*/ 605 w 285"/>
                <a:gd name="T23" fmla="*/ 215 h 93"/>
                <a:gd name="T24" fmla="*/ 639 w 285"/>
                <a:gd name="T25" fmla="*/ 254 h 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85" h="93">
                  <a:moveTo>
                    <a:pt x="0" y="10"/>
                  </a:moveTo>
                  <a:cubicBezTo>
                    <a:pt x="5" y="11"/>
                    <a:pt x="11" y="13"/>
                    <a:pt x="16" y="14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29" y="6"/>
                    <a:pt x="45" y="0"/>
                    <a:pt x="60" y="4"/>
                  </a:cubicBezTo>
                  <a:cubicBezTo>
                    <a:pt x="66" y="5"/>
                    <a:pt x="74" y="10"/>
                    <a:pt x="79" y="15"/>
                  </a:cubicBezTo>
                  <a:cubicBezTo>
                    <a:pt x="83" y="21"/>
                    <a:pt x="83" y="27"/>
                    <a:pt x="87" y="32"/>
                  </a:cubicBezTo>
                  <a:cubicBezTo>
                    <a:pt x="108" y="23"/>
                    <a:pt x="114" y="40"/>
                    <a:pt x="128" y="48"/>
                  </a:cubicBezTo>
                  <a:cubicBezTo>
                    <a:pt x="138" y="30"/>
                    <a:pt x="168" y="40"/>
                    <a:pt x="178" y="51"/>
                  </a:cubicBezTo>
                  <a:cubicBezTo>
                    <a:pt x="187" y="29"/>
                    <a:pt x="218" y="35"/>
                    <a:pt x="227" y="55"/>
                  </a:cubicBezTo>
                  <a:cubicBezTo>
                    <a:pt x="228" y="48"/>
                    <a:pt x="234" y="46"/>
                    <a:pt x="241" y="46"/>
                  </a:cubicBezTo>
                  <a:cubicBezTo>
                    <a:pt x="254" y="48"/>
                    <a:pt x="256" y="59"/>
                    <a:pt x="256" y="71"/>
                  </a:cubicBezTo>
                  <a:cubicBezTo>
                    <a:pt x="264" y="53"/>
                    <a:pt x="270" y="69"/>
                    <a:pt x="270" y="79"/>
                  </a:cubicBezTo>
                  <a:cubicBezTo>
                    <a:pt x="280" y="77"/>
                    <a:pt x="283" y="85"/>
                    <a:pt x="285" y="9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0" name="Freeform 126">
              <a:extLst>
                <a:ext uri="{FF2B5EF4-FFF2-40B4-BE49-F238E27FC236}">
                  <a16:creationId xmlns:a16="http://schemas.microsoft.com/office/drawing/2014/main" id="{AD0AA012-F0D7-41B5-B16A-ED7779218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3" y="2907"/>
              <a:ext cx="355" cy="122"/>
            </a:xfrm>
            <a:custGeom>
              <a:avLst/>
              <a:gdLst>
                <a:gd name="T0" fmla="*/ 599 w 272"/>
                <a:gd name="T1" fmla="*/ 19 h 88"/>
                <a:gd name="T2" fmla="*/ 576 w 272"/>
                <a:gd name="T3" fmla="*/ 1 h 88"/>
                <a:gd name="T4" fmla="*/ 553 w 272"/>
                <a:gd name="T5" fmla="*/ 43 h 88"/>
                <a:gd name="T6" fmla="*/ 525 w 272"/>
                <a:gd name="T7" fmla="*/ 54 h 88"/>
                <a:gd name="T8" fmla="*/ 542 w 272"/>
                <a:gd name="T9" fmla="*/ 85 h 88"/>
                <a:gd name="T10" fmla="*/ 519 w 272"/>
                <a:gd name="T11" fmla="*/ 119 h 88"/>
                <a:gd name="T12" fmla="*/ 475 w 272"/>
                <a:gd name="T13" fmla="*/ 140 h 88"/>
                <a:gd name="T14" fmla="*/ 437 w 272"/>
                <a:gd name="T15" fmla="*/ 136 h 88"/>
                <a:gd name="T16" fmla="*/ 376 w 272"/>
                <a:gd name="T17" fmla="*/ 104 h 88"/>
                <a:gd name="T18" fmla="*/ 328 w 272"/>
                <a:gd name="T19" fmla="*/ 184 h 88"/>
                <a:gd name="T20" fmla="*/ 239 w 272"/>
                <a:gd name="T21" fmla="*/ 194 h 88"/>
                <a:gd name="T22" fmla="*/ 213 w 272"/>
                <a:gd name="T23" fmla="*/ 198 h 88"/>
                <a:gd name="T24" fmla="*/ 166 w 272"/>
                <a:gd name="T25" fmla="*/ 208 h 88"/>
                <a:gd name="T26" fmla="*/ 110 w 272"/>
                <a:gd name="T27" fmla="*/ 215 h 88"/>
                <a:gd name="T28" fmla="*/ 78 w 272"/>
                <a:gd name="T29" fmla="*/ 198 h 88"/>
                <a:gd name="T30" fmla="*/ 51 w 272"/>
                <a:gd name="T31" fmla="*/ 219 h 88"/>
                <a:gd name="T32" fmla="*/ 0 w 272"/>
                <a:gd name="T33" fmla="*/ 208 h 8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2" h="88">
                  <a:moveTo>
                    <a:pt x="270" y="7"/>
                  </a:moveTo>
                  <a:cubicBezTo>
                    <a:pt x="272" y="8"/>
                    <a:pt x="264" y="0"/>
                    <a:pt x="259" y="1"/>
                  </a:cubicBezTo>
                  <a:cubicBezTo>
                    <a:pt x="252" y="2"/>
                    <a:pt x="248" y="10"/>
                    <a:pt x="249" y="16"/>
                  </a:cubicBezTo>
                  <a:cubicBezTo>
                    <a:pt x="242" y="12"/>
                    <a:pt x="233" y="10"/>
                    <a:pt x="236" y="20"/>
                  </a:cubicBezTo>
                  <a:cubicBezTo>
                    <a:pt x="238" y="25"/>
                    <a:pt x="244" y="25"/>
                    <a:pt x="244" y="32"/>
                  </a:cubicBezTo>
                  <a:cubicBezTo>
                    <a:pt x="235" y="30"/>
                    <a:pt x="225" y="38"/>
                    <a:pt x="234" y="45"/>
                  </a:cubicBezTo>
                  <a:cubicBezTo>
                    <a:pt x="226" y="41"/>
                    <a:pt x="213" y="41"/>
                    <a:pt x="214" y="53"/>
                  </a:cubicBezTo>
                  <a:cubicBezTo>
                    <a:pt x="208" y="50"/>
                    <a:pt x="202" y="42"/>
                    <a:pt x="197" y="51"/>
                  </a:cubicBezTo>
                  <a:cubicBezTo>
                    <a:pt x="187" y="47"/>
                    <a:pt x="182" y="35"/>
                    <a:pt x="169" y="39"/>
                  </a:cubicBezTo>
                  <a:cubicBezTo>
                    <a:pt x="160" y="42"/>
                    <a:pt x="150" y="60"/>
                    <a:pt x="147" y="69"/>
                  </a:cubicBezTo>
                  <a:cubicBezTo>
                    <a:pt x="131" y="63"/>
                    <a:pt x="119" y="59"/>
                    <a:pt x="107" y="73"/>
                  </a:cubicBezTo>
                  <a:cubicBezTo>
                    <a:pt x="104" y="67"/>
                    <a:pt x="98" y="68"/>
                    <a:pt x="96" y="74"/>
                  </a:cubicBezTo>
                  <a:cubicBezTo>
                    <a:pt x="83" y="67"/>
                    <a:pt x="84" y="74"/>
                    <a:pt x="74" y="78"/>
                  </a:cubicBezTo>
                  <a:cubicBezTo>
                    <a:pt x="69" y="80"/>
                    <a:pt x="54" y="81"/>
                    <a:pt x="49" y="81"/>
                  </a:cubicBezTo>
                  <a:cubicBezTo>
                    <a:pt x="44" y="80"/>
                    <a:pt x="40" y="75"/>
                    <a:pt x="35" y="74"/>
                  </a:cubicBezTo>
                  <a:cubicBezTo>
                    <a:pt x="28" y="74"/>
                    <a:pt x="28" y="79"/>
                    <a:pt x="23" y="82"/>
                  </a:cubicBezTo>
                  <a:cubicBezTo>
                    <a:pt x="12" y="88"/>
                    <a:pt x="9" y="82"/>
                    <a:pt x="0" y="7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1" name="Freeform 127">
              <a:extLst>
                <a:ext uri="{FF2B5EF4-FFF2-40B4-BE49-F238E27FC236}">
                  <a16:creationId xmlns:a16="http://schemas.microsoft.com/office/drawing/2014/main" id="{D8F09109-8572-4E96-8BA3-582E3F5E0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2858"/>
              <a:ext cx="64" cy="92"/>
            </a:xfrm>
            <a:custGeom>
              <a:avLst/>
              <a:gdLst>
                <a:gd name="T0" fmla="*/ 80 w 49"/>
                <a:gd name="T1" fmla="*/ 14 h 66"/>
                <a:gd name="T2" fmla="*/ 34 w 49"/>
                <a:gd name="T3" fmla="*/ 1 h 66"/>
                <a:gd name="T4" fmla="*/ 0 w 49"/>
                <a:gd name="T5" fmla="*/ 43 h 66"/>
                <a:gd name="T6" fmla="*/ 27 w 49"/>
                <a:gd name="T7" fmla="*/ 33 h 66"/>
                <a:gd name="T8" fmla="*/ 13 w 49"/>
                <a:gd name="T9" fmla="*/ 56 h 66"/>
                <a:gd name="T10" fmla="*/ 9 w 49"/>
                <a:gd name="T11" fmla="*/ 98 h 66"/>
                <a:gd name="T12" fmla="*/ 13 w 49"/>
                <a:gd name="T13" fmla="*/ 144 h 66"/>
                <a:gd name="T14" fmla="*/ 16 w 49"/>
                <a:gd name="T15" fmla="*/ 178 h 66"/>
                <a:gd name="T16" fmla="*/ 22 w 49"/>
                <a:gd name="T17" fmla="*/ 152 h 66"/>
                <a:gd name="T18" fmla="*/ 51 w 49"/>
                <a:gd name="T19" fmla="*/ 109 h 66"/>
                <a:gd name="T20" fmla="*/ 94 w 49"/>
                <a:gd name="T21" fmla="*/ 95 h 66"/>
                <a:gd name="T22" fmla="*/ 94 w 49"/>
                <a:gd name="T23" fmla="*/ 68 h 66"/>
                <a:gd name="T24" fmla="*/ 101 w 49"/>
                <a:gd name="T25" fmla="*/ 82 h 66"/>
                <a:gd name="T26" fmla="*/ 97 w 49"/>
                <a:gd name="T27" fmla="*/ 33 h 66"/>
                <a:gd name="T28" fmla="*/ 80 w 49"/>
                <a:gd name="T29" fmla="*/ 14 h 6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9" h="66">
                  <a:moveTo>
                    <a:pt x="36" y="5"/>
                  </a:moveTo>
                  <a:cubicBezTo>
                    <a:pt x="34" y="0"/>
                    <a:pt x="19" y="1"/>
                    <a:pt x="15" y="1"/>
                  </a:cubicBezTo>
                  <a:cubicBezTo>
                    <a:pt x="7" y="1"/>
                    <a:pt x="3" y="9"/>
                    <a:pt x="0" y="16"/>
                  </a:cubicBezTo>
                  <a:cubicBezTo>
                    <a:pt x="4" y="13"/>
                    <a:pt x="8" y="12"/>
                    <a:pt x="12" y="12"/>
                  </a:cubicBezTo>
                  <a:cubicBezTo>
                    <a:pt x="9" y="14"/>
                    <a:pt x="7" y="19"/>
                    <a:pt x="6" y="21"/>
                  </a:cubicBezTo>
                  <a:cubicBezTo>
                    <a:pt x="4" y="26"/>
                    <a:pt x="4" y="31"/>
                    <a:pt x="4" y="36"/>
                  </a:cubicBezTo>
                  <a:cubicBezTo>
                    <a:pt x="4" y="42"/>
                    <a:pt x="5" y="48"/>
                    <a:pt x="6" y="53"/>
                  </a:cubicBezTo>
                  <a:cubicBezTo>
                    <a:pt x="7" y="57"/>
                    <a:pt x="6" y="62"/>
                    <a:pt x="7" y="66"/>
                  </a:cubicBezTo>
                  <a:cubicBezTo>
                    <a:pt x="9" y="63"/>
                    <a:pt x="9" y="59"/>
                    <a:pt x="10" y="56"/>
                  </a:cubicBezTo>
                  <a:cubicBezTo>
                    <a:pt x="13" y="50"/>
                    <a:pt x="18" y="44"/>
                    <a:pt x="23" y="40"/>
                  </a:cubicBezTo>
                  <a:cubicBezTo>
                    <a:pt x="28" y="36"/>
                    <a:pt x="36" y="32"/>
                    <a:pt x="42" y="35"/>
                  </a:cubicBezTo>
                  <a:cubicBezTo>
                    <a:pt x="42" y="32"/>
                    <a:pt x="41" y="28"/>
                    <a:pt x="42" y="25"/>
                  </a:cubicBezTo>
                  <a:cubicBezTo>
                    <a:pt x="44" y="27"/>
                    <a:pt x="45" y="28"/>
                    <a:pt x="45" y="30"/>
                  </a:cubicBezTo>
                  <a:cubicBezTo>
                    <a:pt x="48" y="24"/>
                    <a:pt x="49" y="17"/>
                    <a:pt x="44" y="12"/>
                  </a:cubicBezTo>
                  <a:cubicBezTo>
                    <a:pt x="43" y="10"/>
                    <a:pt x="38" y="5"/>
                    <a:pt x="36" y="5"/>
                  </a:cubicBezTo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2" name="Freeform 128">
              <a:extLst>
                <a:ext uri="{FF2B5EF4-FFF2-40B4-BE49-F238E27FC236}">
                  <a16:creationId xmlns:a16="http://schemas.microsoft.com/office/drawing/2014/main" id="{60DF2D34-294D-456D-B121-95E8CF91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3031"/>
              <a:ext cx="77" cy="81"/>
            </a:xfrm>
            <a:custGeom>
              <a:avLst/>
              <a:gdLst>
                <a:gd name="T0" fmla="*/ 111 w 59"/>
                <a:gd name="T1" fmla="*/ 25 h 58"/>
                <a:gd name="T2" fmla="*/ 5 w 59"/>
                <a:gd name="T3" fmla="*/ 82 h 58"/>
                <a:gd name="T4" fmla="*/ 51 w 59"/>
                <a:gd name="T5" fmla="*/ 66 h 58"/>
                <a:gd name="T6" fmla="*/ 0 w 59"/>
                <a:gd name="T7" fmla="*/ 138 h 58"/>
                <a:gd name="T8" fmla="*/ 74 w 59"/>
                <a:gd name="T9" fmla="*/ 74 h 58"/>
                <a:gd name="T10" fmla="*/ 73 w 59"/>
                <a:gd name="T11" fmla="*/ 119 h 58"/>
                <a:gd name="T12" fmla="*/ 116 w 59"/>
                <a:gd name="T13" fmla="*/ 88 h 58"/>
                <a:gd name="T14" fmla="*/ 110 w 59"/>
                <a:gd name="T15" fmla="*/ 25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9" h="58">
                  <a:moveTo>
                    <a:pt x="50" y="9"/>
                  </a:moveTo>
                  <a:cubicBezTo>
                    <a:pt x="31" y="0"/>
                    <a:pt x="5" y="5"/>
                    <a:pt x="2" y="30"/>
                  </a:cubicBezTo>
                  <a:cubicBezTo>
                    <a:pt x="8" y="25"/>
                    <a:pt x="16" y="23"/>
                    <a:pt x="23" y="24"/>
                  </a:cubicBezTo>
                  <a:cubicBezTo>
                    <a:pt x="14" y="32"/>
                    <a:pt x="12" y="45"/>
                    <a:pt x="0" y="51"/>
                  </a:cubicBezTo>
                  <a:cubicBezTo>
                    <a:pt x="17" y="58"/>
                    <a:pt x="31" y="42"/>
                    <a:pt x="34" y="27"/>
                  </a:cubicBezTo>
                  <a:cubicBezTo>
                    <a:pt x="38" y="32"/>
                    <a:pt x="37" y="39"/>
                    <a:pt x="33" y="44"/>
                  </a:cubicBezTo>
                  <a:cubicBezTo>
                    <a:pt x="37" y="37"/>
                    <a:pt x="47" y="38"/>
                    <a:pt x="52" y="32"/>
                  </a:cubicBezTo>
                  <a:cubicBezTo>
                    <a:pt x="57" y="25"/>
                    <a:pt x="59" y="10"/>
                    <a:pt x="49" y="9"/>
                  </a:cubicBezTo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3" name="Freeform 129">
              <a:extLst>
                <a:ext uri="{FF2B5EF4-FFF2-40B4-BE49-F238E27FC236}">
                  <a16:creationId xmlns:a16="http://schemas.microsoft.com/office/drawing/2014/main" id="{75E6886A-E199-4F2F-AA7F-4B9469187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2995"/>
              <a:ext cx="41" cy="37"/>
            </a:xfrm>
            <a:custGeom>
              <a:avLst/>
              <a:gdLst>
                <a:gd name="T0" fmla="*/ 70 w 31"/>
                <a:gd name="T1" fmla="*/ 0 h 27"/>
                <a:gd name="T2" fmla="*/ 5 w 31"/>
                <a:gd name="T3" fmla="*/ 70 h 27"/>
                <a:gd name="T4" fmla="*/ 70 w 31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27">
                  <a:moveTo>
                    <a:pt x="30" y="0"/>
                  </a:moveTo>
                  <a:cubicBezTo>
                    <a:pt x="20" y="10"/>
                    <a:pt x="0" y="5"/>
                    <a:pt x="2" y="27"/>
                  </a:cubicBezTo>
                  <a:cubicBezTo>
                    <a:pt x="5" y="13"/>
                    <a:pt x="31" y="22"/>
                    <a:pt x="30" y="4"/>
                  </a:cubicBezTo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4" name="Freeform 130">
              <a:extLst>
                <a:ext uri="{FF2B5EF4-FFF2-40B4-BE49-F238E27FC236}">
                  <a16:creationId xmlns:a16="http://schemas.microsoft.com/office/drawing/2014/main" id="{C85EF933-A29E-43A4-AE6D-225F437AA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5" y="3114"/>
              <a:ext cx="57" cy="52"/>
            </a:xfrm>
            <a:custGeom>
              <a:avLst/>
              <a:gdLst>
                <a:gd name="T0" fmla="*/ 95 w 43"/>
                <a:gd name="T1" fmla="*/ 21 h 37"/>
                <a:gd name="T2" fmla="*/ 0 w 43"/>
                <a:gd name="T3" fmla="*/ 55 h 37"/>
                <a:gd name="T4" fmla="*/ 53 w 43"/>
                <a:gd name="T5" fmla="*/ 48 h 37"/>
                <a:gd name="T6" fmla="*/ 28 w 43"/>
                <a:gd name="T7" fmla="*/ 91 h 37"/>
                <a:gd name="T8" fmla="*/ 98 w 43"/>
                <a:gd name="T9" fmla="*/ 1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7">
                  <a:moveTo>
                    <a:pt x="41" y="8"/>
                  </a:moveTo>
                  <a:cubicBezTo>
                    <a:pt x="22" y="8"/>
                    <a:pt x="12" y="0"/>
                    <a:pt x="0" y="20"/>
                  </a:cubicBezTo>
                  <a:cubicBezTo>
                    <a:pt x="8" y="17"/>
                    <a:pt x="15" y="17"/>
                    <a:pt x="23" y="17"/>
                  </a:cubicBezTo>
                  <a:cubicBezTo>
                    <a:pt x="17" y="18"/>
                    <a:pt x="3" y="30"/>
                    <a:pt x="12" y="33"/>
                  </a:cubicBezTo>
                  <a:cubicBezTo>
                    <a:pt x="24" y="37"/>
                    <a:pt x="43" y="17"/>
                    <a:pt x="42" y="6"/>
                  </a:cubicBezTo>
                </a:path>
              </a:pathLst>
            </a:custGeom>
            <a:solidFill>
              <a:srgbClr val="F39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5" name="Freeform 131">
              <a:extLst>
                <a:ext uri="{FF2B5EF4-FFF2-40B4-BE49-F238E27FC236}">
                  <a16:creationId xmlns:a16="http://schemas.microsoft.com/office/drawing/2014/main" id="{591D8228-859A-4C63-A00E-70778F7D8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596"/>
              <a:ext cx="719" cy="522"/>
            </a:xfrm>
            <a:custGeom>
              <a:avLst/>
              <a:gdLst>
                <a:gd name="T0" fmla="*/ 446 w 550"/>
                <a:gd name="T1" fmla="*/ 805 h 375"/>
                <a:gd name="T2" fmla="*/ 536 w 550"/>
                <a:gd name="T3" fmla="*/ 782 h 375"/>
                <a:gd name="T4" fmla="*/ 639 w 550"/>
                <a:gd name="T5" fmla="*/ 736 h 375"/>
                <a:gd name="T6" fmla="*/ 705 w 550"/>
                <a:gd name="T7" fmla="*/ 766 h 375"/>
                <a:gd name="T8" fmla="*/ 846 w 550"/>
                <a:gd name="T9" fmla="*/ 722 h 375"/>
                <a:gd name="T10" fmla="*/ 885 w 550"/>
                <a:gd name="T11" fmla="*/ 638 h 375"/>
                <a:gd name="T12" fmla="*/ 990 w 550"/>
                <a:gd name="T13" fmla="*/ 610 h 375"/>
                <a:gd name="T14" fmla="*/ 974 w 550"/>
                <a:gd name="T15" fmla="*/ 715 h 375"/>
                <a:gd name="T16" fmla="*/ 902 w 550"/>
                <a:gd name="T17" fmla="*/ 796 h 375"/>
                <a:gd name="T18" fmla="*/ 841 w 550"/>
                <a:gd name="T19" fmla="*/ 876 h 375"/>
                <a:gd name="T20" fmla="*/ 909 w 550"/>
                <a:gd name="T21" fmla="*/ 963 h 375"/>
                <a:gd name="T22" fmla="*/ 983 w 550"/>
                <a:gd name="T23" fmla="*/ 885 h 375"/>
                <a:gd name="T24" fmla="*/ 1084 w 550"/>
                <a:gd name="T25" fmla="*/ 871 h 375"/>
                <a:gd name="T26" fmla="*/ 1118 w 550"/>
                <a:gd name="T27" fmla="*/ 725 h 375"/>
                <a:gd name="T28" fmla="*/ 1192 w 550"/>
                <a:gd name="T29" fmla="*/ 682 h 375"/>
                <a:gd name="T30" fmla="*/ 1200 w 550"/>
                <a:gd name="T31" fmla="*/ 562 h 375"/>
                <a:gd name="T32" fmla="*/ 1141 w 550"/>
                <a:gd name="T33" fmla="*/ 489 h 375"/>
                <a:gd name="T34" fmla="*/ 1082 w 550"/>
                <a:gd name="T35" fmla="*/ 494 h 375"/>
                <a:gd name="T36" fmla="*/ 1082 w 550"/>
                <a:gd name="T37" fmla="*/ 445 h 375"/>
                <a:gd name="T38" fmla="*/ 1188 w 550"/>
                <a:gd name="T39" fmla="*/ 372 h 375"/>
                <a:gd name="T40" fmla="*/ 1197 w 550"/>
                <a:gd name="T41" fmla="*/ 291 h 375"/>
                <a:gd name="T42" fmla="*/ 1186 w 550"/>
                <a:gd name="T43" fmla="*/ 207 h 375"/>
                <a:gd name="T44" fmla="*/ 1192 w 550"/>
                <a:gd name="T45" fmla="*/ 109 h 375"/>
                <a:gd name="T46" fmla="*/ 1162 w 550"/>
                <a:gd name="T47" fmla="*/ 164 h 375"/>
                <a:gd name="T48" fmla="*/ 1092 w 550"/>
                <a:gd name="T49" fmla="*/ 167 h 375"/>
                <a:gd name="T50" fmla="*/ 1039 w 550"/>
                <a:gd name="T51" fmla="*/ 124 h 375"/>
                <a:gd name="T52" fmla="*/ 957 w 550"/>
                <a:gd name="T53" fmla="*/ 26 h 375"/>
                <a:gd name="T54" fmla="*/ 936 w 550"/>
                <a:gd name="T55" fmla="*/ 164 h 375"/>
                <a:gd name="T56" fmla="*/ 924 w 550"/>
                <a:gd name="T57" fmla="*/ 316 h 375"/>
                <a:gd name="T58" fmla="*/ 873 w 550"/>
                <a:gd name="T59" fmla="*/ 322 h 375"/>
                <a:gd name="T60" fmla="*/ 838 w 550"/>
                <a:gd name="T61" fmla="*/ 213 h 375"/>
                <a:gd name="T62" fmla="*/ 740 w 550"/>
                <a:gd name="T63" fmla="*/ 221 h 375"/>
                <a:gd name="T64" fmla="*/ 740 w 550"/>
                <a:gd name="T65" fmla="*/ 322 h 375"/>
                <a:gd name="T66" fmla="*/ 661 w 550"/>
                <a:gd name="T67" fmla="*/ 207 h 375"/>
                <a:gd name="T68" fmla="*/ 601 w 550"/>
                <a:gd name="T69" fmla="*/ 345 h 375"/>
                <a:gd name="T70" fmla="*/ 616 w 550"/>
                <a:gd name="T71" fmla="*/ 425 h 375"/>
                <a:gd name="T72" fmla="*/ 550 w 550"/>
                <a:gd name="T73" fmla="*/ 291 h 375"/>
                <a:gd name="T74" fmla="*/ 524 w 550"/>
                <a:gd name="T75" fmla="*/ 242 h 375"/>
                <a:gd name="T76" fmla="*/ 485 w 550"/>
                <a:gd name="T77" fmla="*/ 305 h 375"/>
                <a:gd name="T78" fmla="*/ 444 w 550"/>
                <a:gd name="T79" fmla="*/ 237 h 375"/>
                <a:gd name="T80" fmla="*/ 371 w 550"/>
                <a:gd name="T81" fmla="*/ 173 h 375"/>
                <a:gd name="T82" fmla="*/ 290 w 550"/>
                <a:gd name="T83" fmla="*/ 221 h 375"/>
                <a:gd name="T84" fmla="*/ 221 w 550"/>
                <a:gd name="T85" fmla="*/ 237 h 375"/>
                <a:gd name="T86" fmla="*/ 243 w 550"/>
                <a:gd name="T87" fmla="*/ 340 h 375"/>
                <a:gd name="T88" fmla="*/ 305 w 550"/>
                <a:gd name="T89" fmla="*/ 411 h 375"/>
                <a:gd name="T90" fmla="*/ 267 w 550"/>
                <a:gd name="T91" fmla="*/ 490 h 375"/>
                <a:gd name="T92" fmla="*/ 217 w 550"/>
                <a:gd name="T93" fmla="*/ 626 h 375"/>
                <a:gd name="T94" fmla="*/ 140 w 550"/>
                <a:gd name="T95" fmla="*/ 717 h 375"/>
                <a:gd name="T96" fmla="*/ 46 w 550"/>
                <a:gd name="T97" fmla="*/ 688 h 375"/>
                <a:gd name="T98" fmla="*/ 35 w 550"/>
                <a:gd name="T99" fmla="*/ 782 h 375"/>
                <a:gd name="T100" fmla="*/ 58 w 550"/>
                <a:gd name="T101" fmla="*/ 827 h 375"/>
                <a:gd name="T102" fmla="*/ 174 w 550"/>
                <a:gd name="T103" fmla="*/ 910 h 375"/>
                <a:gd name="T104" fmla="*/ 260 w 550"/>
                <a:gd name="T105" fmla="*/ 871 h 375"/>
                <a:gd name="T106" fmla="*/ 329 w 550"/>
                <a:gd name="T107" fmla="*/ 752 h 375"/>
                <a:gd name="T108" fmla="*/ 378 w 550"/>
                <a:gd name="T109" fmla="*/ 728 h 37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550" h="375">
                  <a:moveTo>
                    <a:pt x="203" y="279"/>
                  </a:moveTo>
                  <a:cubicBezTo>
                    <a:pt x="216" y="282"/>
                    <a:pt x="189" y="287"/>
                    <a:pt x="200" y="298"/>
                  </a:cubicBezTo>
                  <a:cubicBezTo>
                    <a:pt x="210" y="310"/>
                    <a:pt x="215" y="313"/>
                    <a:pt x="224" y="307"/>
                  </a:cubicBezTo>
                  <a:cubicBezTo>
                    <a:pt x="233" y="302"/>
                    <a:pt x="217" y="281"/>
                    <a:pt x="240" y="290"/>
                  </a:cubicBezTo>
                  <a:cubicBezTo>
                    <a:pt x="264" y="299"/>
                    <a:pt x="259" y="291"/>
                    <a:pt x="265" y="287"/>
                  </a:cubicBezTo>
                  <a:cubicBezTo>
                    <a:pt x="270" y="282"/>
                    <a:pt x="279" y="260"/>
                    <a:pt x="286" y="273"/>
                  </a:cubicBezTo>
                  <a:cubicBezTo>
                    <a:pt x="292" y="285"/>
                    <a:pt x="295" y="288"/>
                    <a:pt x="301" y="288"/>
                  </a:cubicBezTo>
                  <a:cubicBezTo>
                    <a:pt x="306" y="288"/>
                    <a:pt x="309" y="279"/>
                    <a:pt x="315" y="284"/>
                  </a:cubicBezTo>
                  <a:cubicBezTo>
                    <a:pt x="320" y="290"/>
                    <a:pt x="345" y="276"/>
                    <a:pt x="357" y="281"/>
                  </a:cubicBezTo>
                  <a:cubicBezTo>
                    <a:pt x="370" y="285"/>
                    <a:pt x="378" y="273"/>
                    <a:pt x="379" y="268"/>
                  </a:cubicBezTo>
                  <a:cubicBezTo>
                    <a:pt x="381" y="263"/>
                    <a:pt x="370" y="255"/>
                    <a:pt x="377" y="247"/>
                  </a:cubicBezTo>
                  <a:cubicBezTo>
                    <a:pt x="384" y="239"/>
                    <a:pt x="379" y="255"/>
                    <a:pt x="396" y="236"/>
                  </a:cubicBezTo>
                  <a:cubicBezTo>
                    <a:pt x="412" y="216"/>
                    <a:pt x="417" y="222"/>
                    <a:pt x="425" y="222"/>
                  </a:cubicBezTo>
                  <a:cubicBezTo>
                    <a:pt x="432" y="221"/>
                    <a:pt x="435" y="218"/>
                    <a:pt x="443" y="226"/>
                  </a:cubicBezTo>
                  <a:cubicBezTo>
                    <a:pt x="451" y="234"/>
                    <a:pt x="458" y="236"/>
                    <a:pt x="455" y="245"/>
                  </a:cubicBezTo>
                  <a:cubicBezTo>
                    <a:pt x="451" y="254"/>
                    <a:pt x="437" y="252"/>
                    <a:pt x="436" y="265"/>
                  </a:cubicBezTo>
                  <a:cubicBezTo>
                    <a:pt x="435" y="277"/>
                    <a:pt x="425" y="292"/>
                    <a:pt x="414" y="294"/>
                  </a:cubicBezTo>
                  <a:cubicBezTo>
                    <a:pt x="404" y="295"/>
                    <a:pt x="404" y="277"/>
                    <a:pt x="404" y="295"/>
                  </a:cubicBezTo>
                  <a:cubicBezTo>
                    <a:pt x="404" y="312"/>
                    <a:pt x="425" y="301"/>
                    <a:pt x="404" y="312"/>
                  </a:cubicBezTo>
                  <a:cubicBezTo>
                    <a:pt x="383" y="324"/>
                    <a:pt x="378" y="314"/>
                    <a:pt x="376" y="325"/>
                  </a:cubicBezTo>
                  <a:cubicBezTo>
                    <a:pt x="374" y="335"/>
                    <a:pt x="363" y="340"/>
                    <a:pt x="378" y="349"/>
                  </a:cubicBezTo>
                  <a:cubicBezTo>
                    <a:pt x="393" y="358"/>
                    <a:pt x="394" y="345"/>
                    <a:pt x="407" y="357"/>
                  </a:cubicBezTo>
                  <a:cubicBezTo>
                    <a:pt x="420" y="370"/>
                    <a:pt x="415" y="375"/>
                    <a:pt x="426" y="361"/>
                  </a:cubicBezTo>
                  <a:cubicBezTo>
                    <a:pt x="436" y="347"/>
                    <a:pt x="428" y="326"/>
                    <a:pt x="440" y="328"/>
                  </a:cubicBezTo>
                  <a:cubicBezTo>
                    <a:pt x="451" y="329"/>
                    <a:pt x="456" y="325"/>
                    <a:pt x="467" y="329"/>
                  </a:cubicBezTo>
                  <a:cubicBezTo>
                    <a:pt x="479" y="334"/>
                    <a:pt x="474" y="329"/>
                    <a:pt x="485" y="323"/>
                  </a:cubicBezTo>
                  <a:cubicBezTo>
                    <a:pt x="495" y="316"/>
                    <a:pt x="510" y="297"/>
                    <a:pt x="506" y="290"/>
                  </a:cubicBezTo>
                  <a:cubicBezTo>
                    <a:pt x="501" y="283"/>
                    <a:pt x="490" y="270"/>
                    <a:pt x="500" y="269"/>
                  </a:cubicBezTo>
                  <a:cubicBezTo>
                    <a:pt x="510" y="268"/>
                    <a:pt x="511" y="260"/>
                    <a:pt x="522" y="262"/>
                  </a:cubicBezTo>
                  <a:cubicBezTo>
                    <a:pt x="532" y="265"/>
                    <a:pt x="524" y="261"/>
                    <a:pt x="534" y="253"/>
                  </a:cubicBezTo>
                  <a:cubicBezTo>
                    <a:pt x="543" y="245"/>
                    <a:pt x="547" y="239"/>
                    <a:pt x="549" y="233"/>
                  </a:cubicBezTo>
                  <a:cubicBezTo>
                    <a:pt x="550" y="228"/>
                    <a:pt x="549" y="215"/>
                    <a:pt x="537" y="208"/>
                  </a:cubicBezTo>
                  <a:cubicBezTo>
                    <a:pt x="525" y="201"/>
                    <a:pt x="529" y="193"/>
                    <a:pt x="528" y="187"/>
                  </a:cubicBezTo>
                  <a:cubicBezTo>
                    <a:pt x="527" y="181"/>
                    <a:pt x="515" y="170"/>
                    <a:pt x="511" y="181"/>
                  </a:cubicBezTo>
                  <a:cubicBezTo>
                    <a:pt x="508" y="193"/>
                    <a:pt x="508" y="203"/>
                    <a:pt x="502" y="201"/>
                  </a:cubicBezTo>
                  <a:cubicBezTo>
                    <a:pt x="496" y="199"/>
                    <a:pt x="499" y="173"/>
                    <a:pt x="484" y="183"/>
                  </a:cubicBezTo>
                  <a:cubicBezTo>
                    <a:pt x="469" y="194"/>
                    <a:pt x="449" y="204"/>
                    <a:pt x="461" y="189"/>
                  </a:cubicBezTo>
                  <a:cubicBezTo>
                    <a:pt x="472" y="174"/>
                    <a:pt x="470" y="171"/>
                    <a:pt x="484" y="165"/>
                  </a:cubicBezTo>
                  <a:cubicBezTo>
                    <a:pt x="498" y="159"/>
                    <a:pt x="496" y="152"/>
                    <a:pt x="511" y="155"/>
                  </a:cubicBezTo>
                  <a:cubicBezTo>
                    <a:pt x="527" y="157"/>
                    <a:pt x="522" y="141"/>
                    <a:pt x="532" y="138"/>
                  </a:cubicBezTo>
                  <a:cubicBezTo>
                    <a:pt x="543" y="136"/>
                    <a:pt x="544" y="133"/>
                    <a:pt x="543" y="124"/>
                  </a:cubicBezTo>
                  <a:cubicBezTo>
                    <a:pt x="542" y="116"/>
                    <a:pt x="544" y="98"/>
                    <a:pt x="536" y="108"/>
                  </a:cubicBezTo>
                  <a:cubicBezTo>
                    <a:pt x="528" y="119"/>
                    <a:pt x="521" y="119"/>
                    <a:pt x="523" y="107"/>
                  </a:cubicBezTo>
                  <a:cubicBezTo>
                    <a:pt x="525" y="95"/>
                    <a:pt x="524" y="82"/>
                    <a:pt x="531" y="77"/>
                  </a:cubicBezTo>
                  <a:cubicBezTo>
                    <a:pt x="538" y="72"/>
                    <a:pt x="540" y="68"/>
                    <a:pt x="539" y="57"/>
                  </a:cubicBezTo>
                  <a:cubicBezTo>
                    <a:pt x="538" y="47"/>
                    <a:pt x="538" y="37"/>
                    <a:pt x="534" y="40"/>
                  </a:cubicBezTo>
                  <a:cubicBezTo>
                    <a:pt x="529" y="42"/>
                    <a:pt x="529" y="32"/>
                    <a:pt x="524" y="39"/>
                  </a:cubicBezTo>
                  <a:cubicBezTo>
                    <a:pt x="520" y="46"/>
                    <a:pt x="528" y="50"/>
                    <a:pt x="520" y="61"/>
                  </a:cubicBezTo>
                  <a:cubicBezTo>
                    <a:pt x="511" y="71"/>
                    <a:pt x="493" y="73"/>
                    <a:pt x="492" y="70"/>
                  </a:cubicBezTo>
                  <a:cubicBezTo>
                    <a:pt x="491" y="66"/>
                    <a:pt x="495" y="50"/>
                    <a:pt x="489" y="62"/>
                  </a:cubicBezTo>
                  <a:cubicBezTo>
                    <a:pt x="484" y="73"/>
                    <a:pt x="479" y="85"/>
                    <a:pt x="473" y="76"/>
                  </a:cubicBezTo>
                  <a:cubicBezTo>
                    <a:pt x="467" y="66"/>
                    <a:pt x="469" y="55"/>
                    <a:pt x="465" y="46"/>
                  </a:cubicBezTo>
                  <a:cubicBezTo>
                    <a:pt x="462" y="36"/>
                    <a:pt x="459" y="31"/>
                    <a:pt x="447" y="21"/>
                  </a:cubicBezTo>
                  <a:cubicBezTo>
                    <a:pt x="434" y="12"/>
                    <a:pt x="440" y="0"/>
                    <a:pt x="428" y="10"/>
                  </a:cubicBezTo>
                  <a:cubicBezTo>
                    <a:pt x="416" y="19"/>
                    <a:pt x="420" y="28"/>
                    <a:pt x="422" y="35"/>
                  </a:cubicBezTo>
                  <a:cubicBezTo>
                    <a:pt x="425" y="42"/>
                    <a:pt x="429" y="53"/>
                    <a:pt x="419" y="61"/>
                  </a:cubicBezTo>
                  <a:cubicBezTo>
                    <a:pt x="408" y="69"/>
                    <a:pt x="413" y="79"/>
                    <a:pt x="418" y="87"/>
                  </a:cubicBezTo>
                  <a:cubicBezTo>
                    <a:pt x="422" y="95"/>
                    <a:pt x="416" y="122"/>
                    <a:pt x="414" y="117"/>
                  </a:cubicBezTo>
                  <a:cubicBezTo>
                    <a:pt x="412" y="113"/>
                    <a:pt x="412" y="102"/>
                    <a:pt x="405" y="107"/>
                  </a:cubicBezTo>
                  <a:cubicBezTo>
                    <a:pt x="398" y="112"/>
                    <a:pt x="396" y="116"/>
                    <a:pt x="391" y="119"/>
                  </a:cubicBezTo>
                  <a:cubicBezTo>
                    <a:pt x="386" y="121"/>
                    <a:pt x="384" y="117"/>
                    <a:pt x="383" y="106"/>
                  </a:cubicBezTo>
                  <a:cubicBezTo>
                    <a:pt x="382" y="94"/>
                    <a:pt x="385" y="79"/>
                    <a:pt x="375" y="79"/>
                  </a:cubicBezTo>
                  <a:cubicBezTo>
                    <a:pt x="364" y="79"/>
                    <a:pt x="357" y="69"/>
                    <a:pt x="349" y="77"/>
                  </a:cubicBezTo>
                  <a:cubicBezTo>
                    <a:pt x="341" y="85"/>
                    <a:pt x="337" y="70"/>
                    <a:pt x="331" y="82"/>
                  </a:cubicBezTo>
                  <a:cubicBezTo>
                    <a:pt x="325" y="93"/>
                    <a:pt x="330" y="97"/>
                    <a:pt x="334" y="105"/>
                  </a:cubicBezTo>
                  <a:cubicBezTo>
                    <a:pt x="339" y="113"/>
                    <a:pt x="340" y="119"/>
                    <a:pt x="331" y="119"/>
                  </a:cubicBezTo>
                  <a:cubicBezTo>
                    <a:pt x="321" y="119"/>
                    <a:pt x="316" y="108"/>
                    <a:pt x="310" y="107"/>
                  </a:cubicBezTo>
                  <a:cubicBezTo>
                    <a:pt x="304" y="106"/>
                    <a:pt x="313" y="74"/>
                    <a:pt x="296" y="77"/>
                  </a:cubicBezTo>
                  <a:cubicBezTo>
                    <a:pt x="280" y="81"/>
                    <a:pt x="260" y="79"/>
                    <a:pt x="264" y="105"/>
                  </a:cubicBezTo>
                  <a:cubicBezTo>
                    <a:pt x="265" y="117"/>
                    <a:pt x="264" y="121"/>
                    <a:pt x="269" y="128"/>
                  </a:cubicBezTo>
                  <a:cubicBezTo>
                    <a:pt x="275" y="135"/>
                    <a:pt x="284" y="149"/>
                    <a:pt x="284" y="149"/>
                  </a:cubicBezTo>
                  <a:cubicBezTo>
                    <a:pt x="284" y="149"/>
                    <a:pt x="284" y="158"/>
                    <a:pt x="275" y="157"/>
                  </a:cubicBezTo>
                  <a:cubicBezTo>
                    <a:pt x="266" y="156"/>
                    <a:pt x="251" y="142"/>
                    <a:pt x="251" y="138"/>
                  </a:cubicBezTo>
                  <a:cubicBezTo>
                    <a:pt x="251" y="135"/>
                    <a:pt x="244" y="112"/>
                    <a:pt x="246" y="108"/>
                  </a:cubicBezTo>
                  <a:cubicBezTo>
                    <a:pt x="248" y="105"/>
                    <a:pt x="252" y="98"/>
                    <a:pt x="245" y="95"/>
                  </a:cubicBezTo>
                  <a:cubicBezTo>
                    <a:pt x="238" y="93"/>
                    <a:pt x="238" y="82"/>
                    <a:pt x="235" y="90"/>
                  </a:cubicBezTo>
                  <a:cubicBezTo>
                    <a:pt x="231" y="98"/>
                    <a:pt x="223" y="86"/>
                    <a:pt x="223" y="93"/>
                  </a:cubicBezTo>
                  <a:cubicBezTo>
                    <a:pt x="223" y="100"/>
                    <a:pt x="223" y="114"/>
                    <a:pt x="217" y="113"/>
                  </a:cubicBezTo>
                  <a:cubicBezTo>
                    <a:pt x="211" y="112"/>
                    <a:pt x="203" y="107"/>
                    <a:pt x="203" y="104"/>
                  </a:cubicBezTo>
                  <a:cubicBezTo>
                    <a:pt x="203" y="100"/>
                    <a:pt x="197" y="92"/>
                    <a:pt x="199" y="88"/>
                  </a:cubicBezTo>
                  <a:cubicBezTo>
                    <a:pt x="200" y="85"/>
                    <a:pt x="217" y="63"/>
                    <a:pt x="196" y="75"/>
                  </a:cubicBezTo>
                  <a:cubicBezTo>
                    <a:pt x="175" y="86"/>
                    <a:pt x="175" y="63"/>
                    <a:pt x="166" y="64"/>
                  </a:cubicBezTo>
                  <a:cubicBezTo>
                    <a:pt x="157" y="65"/>
                    <a:pt x="146" y="60"/>
                    <a:pt x="144" y="66"/>
                  </a:cubicBezTo>
                  <a:cubicBezTo>
                    <a:pt x="142" y="73"/>
                    <a:pt x="136" y="76"/>
                    <a:pt x="130" y="82"/>
                  </a:cubicBezTo>
                  <a:cubicBezTo>
                    <a:pt x="124" y="87"/>
                    <a:pt x="124" y="77"/>
                    <a:pt x="118" y="83"/>
                  </a:cubicBezTo>
                  <a:cubicBezTo>
                    <a:pt x="111" y="88"/>
                    <a:pt x="89" y="73"/>
                    <a:pt x="99" y="88"/>
                  </a:cubicBezTo>
                  <a:cubicBezTo>
                    <a:pt x="109" y="104"/>
                    <a:pt x="85" y="97"/>
                    <a:pt x="90" y="107"/>
                  </a:cubicBezTo>
                  <a:cubicBezTo>
                    <a:pt x="94" y="117"/>
                    <a:pt x="102" y="123"/>
                    <a:pt x="109" y="126"/>
                  </a:cubicBezTo>
                  <a:cubicBezTo>
                    <a:pt x="116" y="128"/>
                    <a:pt x="127" y="135"/>
                    <a:pt x="127" y="142"/>
                  </a:cubicBezTo>
                  <a:cubicBezTo>
                    <a:pt x="127" y="149"/>
                    <a:pt x="136" y="152"/>
                    <a:pt x="136" y="152"/>
                  </a:cubicBezTo>
                  <a:cubicBezTo>
                    <a:pt x="136" y="152"/>
                    <a:pt x="128" y="160"/>
                    <a:pt x="128" y="172"/>
                  </a:cubicBezTo>
                  <a:cubicBezTo>
                    <a:pt x="128" y="183"/>
                    <a:pt x="124" y="178"/>
                    <a:pt x="119" y="182"/>
                  </a:cubicBezTo>
                  <a:cubicBezTo>
                    <a:pt x="113" y="187"/>
                    <a:pt x="108" y="197"/>
                    <a:pt x="112" y="204"/>
                  </a:cubicBezTo>
                  <a:cubicBezTo>
                    <a:pt x="115" y="211"/>
                    <a:pt x="97" y="232"/>
                    <a:pt x="97" y="232"/>
                  </a:cubicBezTo>
                  <a:cubicBezTo>
                    <a:pt x="87" y="230"/>
                    <a:pt x="67" y="239"/>
                    <a:pt x="71" y="250"/>
                  </a:cubicBezTo>
                  <a:cubicBezTo>
                    <a:pt x="76" y="260"/>
                    <a:pt x="69" y="262"/>
                    <a:pt x="63" y="266"/>
                  </a:cubicBezTo>
                  <a:cubicBezTo>
                    <a:pt x="57" y="269"/>
                    <a:pt x="54" y="268"/>
                    <a:pt x="43" y="266"/>
                  </a:cubicBezTo>
                  <a:cubicBezTo>
                    <a:pt x="33" y="263"/>
                    <a:pt x="29" y="247"/>
                    <a:pt x="21" y="255"/>
                  </a:cubicBezTo>
                  <a:cubicBezTo>
                    <a:pt x="13" y="263"/>
                    <a:pt x="4" y="272"/>
                    <a:pt x="5" y="276"/>
                  </a:cubicBezTo>
                  <a:cubicBezTo>
                    <a:pt x="6" y="281"/>
                    <a:pt x="0" y="288"/>
                    <a:pt x="16" y="290"/>
                  </a:cubicBezTo>
                  <a:cubicBezTo>
                    <a:pt x="31" y="292"/>
                    <a:pt x="38" y="290"/>
                    <a:pt x="49" y="291"/>
                  </a:cubicBezTo>
                  <a:cubicBezTo>
                    <a:pt x="61" y="292"/>
                    <a:pt x="14" y="295"/>
                    <a:pt x="26" y="307"/>
                  </a:cubicBezTo>
                  <a:cubicBezTo>
                    <a:pt x="38" y="320"/>
                    <a:pt x="46" y="313"/>
                    <a:pt x="58" y="319"/>
                  </a:cubicBezTo>
                  <a:cubicBezTo>
                    <a:pt x="71" y="325"/>
                    <a:pt x="65" y="331"/>
                    <a:pt x="78" y="338"/>
                  </a:cubicBezTo>
                  <a:cubicBezTo>
                    <a:pt x="91" y="345"/>
                    <a:pt x="93" y="338"/>
                    <a:pt x="101" y="334"/>
                  </a:cubicBezTo>
                  <a:cubicBezTo>
                    <a:pt x="109" y="331"/>
                    <a:pt x="112" y="325"/>
                    <a:pt x="116" y="323"/>
                  </a:cubicBezTo>
                  <a:cubicBezTo>
                    <a:pt x="121" y="320"/>
                    <a:pt x="144" y="305"/>
                    <a:pt x="144" y="298"/>
                  </a:cubicBezTo>
                  <a:cubicBezTo>
                    <a:pt x="144" y="291"/>
                    <a:pt x="140" y="282"/>
                    <a:pt x="148" y="279"/>
                  </a:cubicBezTo>
                  <a:cubicBezTo>
                    <a:pt x="156" y="275"/>
                    <a:pt x="158" y="277"/>
                    <a:pt x="166" y="277"/>
                  </a:cubicBezTo>
                  <a:cubicBezTo>
                    <a:pt x="166" y="277"/>
                    <a:pt x="171" y="279"/>
                    <a:pt x="169" y="270"/>
                  </a:cubicBezTo>
                  <a:lnTo>
                    <a:pt x="203" y="279"/>
                  </a:ln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6" name="Freeform 132">
              <a:extLst>
                <a:ext uri="{FF2B5EF4-FFF2-40B4-BE49-F238E27FC236}">
                  <a16:creationId xmlns:a16="http://schemas.microsoft.com/office/drawing/2014/main" id="{E07D617E-1437-4EA6-A3E4-7D7CEF73A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950"/>
              <a:ext cx="20" cy="36"/>
            </a:xfrm>
            <a:custGeom>
              <a:avLst/>
              <a:gdLst>
                <a:gd name="T0" fmla="*/ 0 w 15"/>
                <a:gd name="T1" fmla="*/ 14 h 26"/>
                <a:gd name="T2" fmla="*/ 27 w 15"/>
                <a:gd name="T3" fmla="*/ 14 h 26"/>
                <a:gd name="T4" fmla="*/ 0 w 15"/>
                <a:gd name="T5" fmla="*/ 1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26">
                  <a:moveTo>
                    <a:pt x="0" y="5"/>
                  </a:moveTo>
                  <a:cubicBezTo>
                    <a:pt x="0" y="5"/>
                    <a:pt x="10" y="0"/>
                    <a:pt x="11" y="5"/>
                  </a:cubicBezTo>
                  <a:cubicBezTo>
                    <a:pt x="12" y="10"/>
                    <a:pt x="15" y="26"/>
                    <a:pt x="0" y="5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7" name="Freeform 133">
              <a:extLst>
                <a:ext uri="{FF2B5EF4-FFF2-40B4-BE49-F238E27FC236}">
                  <a16:creationId xmlns:a16="http://schemas.microsoft.com/office/drawing/2014/main" id="{8CCC317B-958D-4B9B-B923-9EF7380B8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7" y="2064"/>
              <a:ext cx="336" cy="584"/>
            </a:xfrm>
            <a:custGeom>
              <a:avLst/>
              <a:gdLst>
                <a:gd name="T0" fmla="*/ 471 w 257"/>
                <a:gd name="T1" fmla="*/ 247 h 419"/>
                <a:gd name="T2" fmla="*/ 450 w 257"/>
                <a:gd name="T3" fmla="*/ 123 h 419"/>
                <a:gd name="T4" fmla="*/ 349 w 257"/>
                <a:gd name="T5" fmla="*/ 78 h 419"/>
                <a:gd name="T6" fmla="*/ 268 w 257"/>
                <a:gd name="T7" fmla="*/ 84 h 419"/>
                <a:gd name="T8" fmla="*/ 218 w 257"/>
                <a:gd name="T9" fmla="*/ 78 h 419"/>
                <a:gd name="T10" fmla="*/ 144 w 257"/>
                <a:gd name="T11" fmla="*/ 20 h 419"/>
                <a:gd name="T12" fmla="*/ 72 w 257"/>
                <a:gd name="T13" fmla="*/ 43 h 419"/>
                <a:gd name="T14" fmla="*/ 128 w 257"/>
                <a:gd name="T15" fmla="*/ 105 h 419"/>
                <a:gd name="T16" fmla="*/ 169 w 257"/>
                <a:gd name="T17" fmla="*/ 159 h 419"/>
                <a:gd name="T18" fmla="*/ 238 w 257"/>
                <a:gd name="T19" fmla="*/ 187 h 419"/>
                <a:gd name="T20" fmla="*/ 230 w 257"/>
                <a:gd name="T21" fmla="*/ 248 h 419"/>
                <a:gd name="T22" fmla="*/ 144 w 257"/>
                <a:gd name="T23" fmla="*/ 192 h 419"/>
                <a:gd name="T24" fmla="*/ 76 w 257"/>
                <a:gd name="T25" fmla="*/ 184 h 419"/>
                <a:gd name="T26" fmla="*/ 95 w 257"/>
                <a:gd name="T27" fmla="*/ 236 h 419"/>
                <a:gd name="T28" fmla="*/ 95 w 257"/>
                <a:gd name="T29" fmla="*/ 256 h 419"/>
                <a:gd name="T30" fmla="*/ 132 w 257"/>
                <a:gd name="T31" fmla="*/ 316 h 419"/>
                <a:gd name="T32" fmla="*/ 190 w 257"/>
                <a:gd name="T33" fmla="*/ 336 h 419"/>
                <a:gd name="T34" fmla="*/ 234 w 257"/>
                <a:gd name="T35" fmla="*/ 404 h 419"/>
                <a:gd name="T36" fmla="*/ 301 w 257"/>
                <a:gd name="T37" fmla="*/ 454 h 419"/>
                <a:gd name="T38" fmla="*/ 333 w 257"/>
                <a:gd name="T39" fmla="*/ 507 h 419"/>
                <a:gd name="T40" fmla="*/ 263 w 257"/>
                <a:gd name="T41" fmla="*/ 524 h 419"/>
                <a:gd name="T42" fmla="*/ 210 w 257"/>
                <a:gd name="T43" fmla="*/ 578 h 419"/>
                <a:gd name="T44" fmla="*/ 315 w 257"/>
                <a:gd name="T45" fmla="*/ 633 h 419"/>
                <a:gd name="T46" fmla="*/ 366 w 257"/>
                <a:gd name="T47" fmla="*/ 668 h 419"/>
                <a:gd name="T48" fmla="*/ 340 w 257"/>
                <a:gd name="T49" fmla="*/ 751 h 419"/>
                <a:gd name="T50" fmla="*/ 268 w 257"/>
                <a:gd name="T51" fmla="*/ 716 h 419"/>
                <a:gd name="T52" fmla="*/ 167 w 257"/>
                <a:gd name="T53" fmla="*/ 645 h 419"/>
                <a:gd name="T54" fmla="*/ 73 w 257"/>
                <a:gd name="T55" fmla="*/ 645 h 419"/>
                <a:gd name="T56" fmla="*/ 118 w 257"/>
                <a:gd name="T57" fmla="*/ 740 h 419"/>
                <a:gd name="T58" fmla="*/ 191 w 257"/>
                <a:gd name="T59" fmla="*/ 789 h 419"/>
                <a:gd name="T60" fmla="*/ 132 w 257"/>
                <a:gd name="T61" fmla="*/ 810 h 419"/>
                <a:gd name="T62" fmla="*/ 56 w 257"/>
                <a:gd name="T63" fmla="*/ 842 h 419"/>
                <a:gd name="T64" fmla="*/ 67 w 257"/>
                <a:gd name="T65" fmla="*/ 921 h 419"/>
                <a:gd name="T66" fmla="*/ 50 w 257"/>
                <a:gd name="T67" fmla="*/ 991 h 419"/>
                <a:gd name="T68" fmla="*/ 12 w 257"/>
                <a:gd name="T69" fmla="*/ 1086 h 419"/>
                <a:gd name="T70" fmla="*/ 65 w 257"/>
                <a:gd name="T71" fmla="*/ 1086 h 419"/>
                <a:gd name="T72" fmla="*/ 146 w 257"/>
                <a:gd name="T73" fmla="*/ 1037 h 419"/>
                <a:gd name="T74" fmla="*/ 285 w 257"/>
                <a:gd name="T75" fmla="*/ 1051 h 419"/>
                <a:gd name="T76" fmla="*/ 356 w 257"/>
                <a:gd name="T77" fmla="*/ 1012 h 419"/>
                <a:gd name="T78" fmla="*/ 438 w 257"/>
                <a:gd name="T79" fmla="*/ 988 h 419"/>
                <a:gd name="T80" fmla="*/ 452 w 257"/>
                <a:gd name="T81" fmla="*/ 914 h 419"/>
                <a:gd name="T82" fmla="*/ 438 w 257"/>
                <a:gd name="T83" fmla="*/ 810 h 419"/>
                <a:gd name="T84" fmla="*/ 518 w 257"/>
                <a:gd name="T85" fmla="*/ 804 h 419"/>
                <a:gd name="T86" fmla="*/ 573 w 257"/>
                <a:gd name="T87" fmla="*/ 741 h 419"/>
                <a:gd name="T88" fmla="*/ 528 w 257"/>
                <a:gd name="T89" fmla="*/ 623 h 419"/>
                <a:gd name="T90" fmla="*/ 422 w 257"/>
                <a:gd name="T91" fmla="*/ 587 h 419"/>
                <a:gd name="T92" fmla="*/ 371 w 257"/>
                <a:gd name="T93" fmla="*/ 524 h 419"/>
                <a:gd name="T94" fmla="*/ 357 w 257"/>
                <a:gd name="T95" fmla="*/ 449 h 419"/>
                <a:gd name="T96" fmla="*/ 350 w 257"/>
                <a:gd name="T97" fmla="*/ 385 h 419"/>
                <a:gd name="T98" fmla="*/ 417 w 257"/>
                <a:gd name="T99" fmla="*/ 330 h 41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57" h="419">
                  <a:moveTo>
                    <a:pt x="213" y="114"/>
                  </a:moveTo>
                  <a:cubicBezTo>
                    <a:pt x="215" y="106"/>
                    <a:pt x="206" y="98"/>
                    <a:pt x="210" y="91"/>
                  </a:cubicBezTo>
                  <a:cubicBezTo>
                    <a:pt x="214" y="85"/>
                    <a:pt x="225" y="71"/>
                    <a:pt x="220" y="64"/>
                  </a:cubicBezTo>
                  <a:cubicBezTo>
                    <a:pt x="216" y="57"/>
                    <a:pt x="212" y="37"/>
                    <a:pt x="201" y="45"/>
                  </a:cubicBezTo>
                  <a:cubicBezTo>
                    <a:pt x="191" y="54"/>
                    <a:pt x="185" y="60"/>
                    <a:pt x="177" y="50"/>
                  </a:cubicBezTo>
                  <a:cubicBezTo>
                    <a:pt x="170" y="40"/>
                    <a:pt x="163" y="26"/>
                    <a:pt x="156" y="29"/>
                  </a:cubicBezTo>
                  <a:cubicBezTo>
                    <a:pt x="150" y="32"/>
                    <a:pt x="144" y="39"/>
                    <a:pt x="137" y="37"/>
                  </a:cubicBezTo>
                  <a:cubicBezTo>
                    <a:pt x="131" y="35"/>
                    <a:pt x="123" y="24"/>
                    <a:pt x="120" y="31"/>
                  </a:cubicBezTo>
                  <a:cubicBezTo>
                    <a:pt x="118" y="39"/>
                    <a:pt x="121" y="49"/>
                    <a:pt x="117" y="49"/>
                  </a:cubicBezTo>
                  <a:cubicBezTo>
                    <a:pt x="113" y="49"/>
                    <a:pt x="101" y="37"/>
                    <a:pt x="98" y="29"/>
                  </a:cubicBezTo>
                  <a:cubicBezTo>
                    <a:pt x="95" y="22"/>
                    <a:pt x="90" y="12"/>
                    <a:pt x="80" y="10"/>
                  </a:cubicBezTo>
                  <a:cubicBezTo>
                    <a:pt x="71" y="8"/>
                    <a:pt x="66" y="0"/>
                    <a:pt x="64" y="7"/>
                  </a:cubicBezTo>
                  <a:cubicBezTo>
                    <a:pt x="61" y="15"/>
                    <a:pt x="59" y="24"/>
                    <a:pt x="52" y="22"/>
                  </a:cubicBezTo>
                  <a:cubicBezTo>
                    <a:pt x="45" y="20"/>
                    <a:pt x="36" y="15"/>
                    <a:pt x="32" y="16"/>
                  </a:cubicBezTo>
                  <a:cubicBezTo>
                    <a:pt x="28" y="17"/>
                    <a:pt x="19" y="49"/>
                    <a:pt x="29" y="46"/>
                  </a:cubicBezTo>
                  <a:cubicBezTo>
                    <a:pt x="38" y="43"/>
                    <a:pt x="51" y="35"/>
                    <a:pt x="57" y="39"/>
                  </a:cubicBezTo>
                  <a:cubicBezTo>
                    <a:pt x="64" y="43"/>
                    <a:pt x="50" y="51"/>
                    <a:pt x="55" y="57"/>
                  </a:cubicBezTo>
                  <a:cubicBezTo>
                    <a:pt x="60" y="62"/>
                    <a:pt x="67" y="56"/>
                    <a:pt x="76" y="59"/>
                  </a:cubicBezTo>
                  <a:cubicBezTo>
                    <a:pt x="86" y="62"/>
                    <a:pt x="76" y="70"/>
                    <a:pt x="87" y="70"/>
                  </a:cubicBezTo>
                  <a:cubicBezTo>
                    <a:pt x="97" y="70"/>
                    <a:pt x="98" y="58"/>
                    <a:pt x="106" y="69"/>
                  </a:cubicBezTo>
                  <a:cubicBezTo>
                    <a:pt x="113" y="81"/>
                    <a:pt x="115" y="79"/>
                    <a:pt x="117" y="87"/>
                  </a:cubicBezTo>
                  <a:cubicBezTo>
                    <a:pt x="119" y="96"/>
                    <a:pt x="110" y="100"/>
                    <a:pt x="103" y="92"/>
                  </a:cubicBezTo>
                  <a:cubicBezTo>
                    <a:pt x="95" y="85"/>
                    <a:pt x="87" y="78"/>
                    <a:pt x="81" y="77"/>
                  </a:cubicBezTo>
                  <a:cubicBezTo>
                    <a:pt x="76" y="76"/>
                    <a:pt x="69" y="75"/>
                    <a:pt x="64" y="71"/>
                  </a:cubicBezTo>
                  <a:cubicBezTo>
                    <a:pt x="58" y="68"/>
                    <a:pt x="56" y="65"/>
                    <a:pt x="52" y="68"/>
                  </a:cubicBezTo>
                  <a:cubicBezTo>
                    <a:pt x="48" y="71"/>
                    <a:pt x="44" y="71"/>
                    <a:pt x="34" y="68"/>
                  </a:cubicBezTo>
                  <a:cubicBezTo>
                    <a:pt x="25" y="65"/>
                    <a:pt x="14" y="69"/>
                    <a:pt x="22" y="76"/>
                  </a:cubicBezTo>
                  <a:cubicBezTo>
                    <a:pt x="31" y="82"/>
                    <a:pt x="36" y="86"/>
                    <a:pt x="43" y="87"/>
                  </a:cubicBezTo>
                  <a:cubicBezTo>
                    <a:pt x="49" y="88"/>
                    <a:pt x="58" y="83"/>
                    <a:pt x="59" y="87"/>
                  </a:cubicBezTo>
                  <a:cubicBezTo>
                    <a:pt x="60" y="91"/>
                    <a:pt x="51" y="88"/>
                    <a:pt x="43" y="95"/>
                  </a:cubicBezTo>
                  <a:cubicBezTo>
                    <a:pt x="34" y="101"/>
                    <a:pt x="25" y="103"/>
                    <a:pt x="35" y="108"/>
                  </a:cubicBezTo>
                  <a:cubicBezTo>
                    <a:pt x="46" y="114"/>
                    <a:pt x="51" y="111"/>
                    <a:pt x="59" y="117"/>
                  </a:cubicBezTo>
                  <a:cubicBezTo>
                    <a:pt x="68" y="122"/>
                    <a:pt x="63" y="129"/>
                    <a:pt x="71" y="128"/>
                  </a:cubicBezTo>
                  <a:cubicBezTo>
                    <a:pt x="79" y="127"/>
                    <a:pt x="81" y="115"/>
                    <a:pt x="85" y="124"/>
                  </a:cubicBezTo>
                  <a:cubicBezTo>
                    <a:pt x="88" y="134"/>
                    <a:pt x="71" y="138"/>
                    <a:pt x="84" y="144"/>
                  </a:cubicBezTo>
                  <a:cubicBezTo>
                    <a:pt x="96" y="150"/>
                    <a:pt x="101" y="137"/>
                    <a:pt x="105" y="149"/>
                  </a:cubicBezTo>
                  <a:cubicBezTo>
                    <a:pt x="108" y="162"/>
                    <a:pt x="93" y="167"/>
                    <a:pt x="107" y="169"/>
                  </a:cubicBezTo>
                  <a:cubicBezTo>
                    <a:pt x="120" y="171"/>
                    <a:pt x="128" y="162"/>
                    <a:pt x="135" y="168"/>
                  </a:cubicBezTo>
                  <a:cubicBezTo>
                    <a:pt x="143" y="175"/>
                    <a:pt x="138" y="184"/>
                    <a:pt x="141" y="184"/>
                  </a:cubicBezTo>
                  <a:cubicBezTo>
                    <a:pt x="145" y="184"/>
                    <a:pt x="152" y="182"/>
                    <a:pt x="149" y="187"/>
                  </a:cubicBezTo>
                  <a:cubicBezTo>
                    <a:pt x="146" y="192"/>
                    <a:pt x="134" y="188"/>
                    <a:pt x="133" y="194"/>
                  </a:cubicBezTo>
                  <a:cubicBezTo>
                    <a:pt x="132" y="199"/>
                    <a:pt x="124" y="190"/>
                    <a:pt x="118" y="194"/>
                  </a:cubicBezTo>
                  <a:cubicBezTo>
                    <a:pt x="113" y="197"/>
                    <a:pt x="106" y="194"/>
                    <a:pt x="98" y="199"/>
                  </a:cubicBezTo>
                  <a:cubicBezTo>
                    <a:pt x="91" y="204"/>
                    <a:pt x="80" y="209"/>
                    <a:pt x="94" y="214"/>
                  </a:cubicBezTo>
                  <a:cubicBezTo>
                    <a:pt x="108" y="218"/>
                    <a:pt x="138" y="209"/>
                    <a:pt x="137" y="220"/>
                  </a:cubicBezTo>
                  <a:cubicBezTo>
                    <a:pt x="136" y="230"/>
                    <a:pt x="136" y="224"/>
                    <a:pt x="141" y="234"/>
                  </a:cubicBezTo>
                  <a:cubicBezTo>
                    <a:pt x="147" y="243"/>
                    <a:pt x="149" y="244"/>
                    <a:pt x="154" y="244"/>
                  </a:cubicBezTo>
                  <a:cubicBezTo>
                    <a:pt x="159" y="244"/>
                    <a:pt x="164" y="242"/>
                    <a:pt x="164" y="247"/>
                  </a:cubicBezTo>
                  <a:cubicBezTo>
                    <a:pt x="164" y="253"/>
                    <a:pt x="157" y="250"/>
                    <a:pt x="159" y="262"/>
                  </a:cubicBezTo>
                  <a:cubicBezTo>
                    <a:pt x="161" y="274"/>
                    <a:pt x="160" y="281"/>
                    <a:pt x="152" y="278"/>
                  </a:cubicBezTo>
                  <a:cubicBezTo>
                    <a:pt x="144" y="275"/>
                    <a:pt x="141" y="262"/>
                    <a:pt x="134" y="265"/>
                  </a:cubicBezTo>
                  <a:cubicBezTo>
                    <a:pt x="127" y="268"/>
                    <a:pt x="121" y="257"/>
                    <a:pt x="120" y="265"/>
                  </a:cubicBezTo>
                  <a:cubicBezTo>
                    <a:pt x="119" y="274"/>
                    <a:pt x="103" y="267"/>
                    <a:pt x="96" y="255"/>
                  </a:cubicBezTo>
                  <a:cubicBezTo>
                    <a:pt x="90" y="242"/>
                    <a:pt x="86" y="235"/>
                    <a:pt x="75" y="238"/>
                  </a:cubicBezTo>
                  <a:cubicBezTo>
                    <a:pt x="65" y="241"/>
                    <a:pt x="58" y="241"/>
                    <a:pt x="51" y="235"/>
                  </a:cubicBezTo>
                  <a:cubicBezTo>
                    <a:pt x="44" y="228"/>
                    <a:pt x="33" y="238"/>
                    <a:pt x="33" y="238"/>
                  </a:cubicBezTo>
                  <a:cubicBezTo>
                    <a:pt x="33" y="238"/>
                    <a:pt x="31" y="257"/>
                    <a:pt x="39" y="261"/>
                  </a:cubicBezTo>
                  <a:cubicBezTo>
                    <a:pt x="48" y="265"/>
                    <a:pt x="44" y="271"/>
                    <a:pt x="53" y="273"/>
                  </a:cubicBezTo>
                  <a:cubicBezTo>
                    <a:pt x="63" y="274"/>
                    <a:pt x="71" y="267"/>
                    <a:pt x="78" y="277"/>
                  </a:cubicBezTo>
                  <a:cubicBezTo>
                    <a:pt x="86" y="286"/>
                    <a:pt x="83" y="284"/>
                    <a:pt x="86" y="291"/>
                  </a:cubicBezTo>
                  <a:cubicBezTo>
                    <a:pt x="89" y="299"/>
                    <a:pt x="87" y="306"/>
                    <a:pt x="77" y="305"/>
                  </a:cubicBezTo>
                  <a:cubicBezTo>
                    <a:pt x="68" y="304"/>
                    <a:pt x="63" y="288"/>
                    <a:pt x="59" y="299"/>
                  </a:cubicBezTo>
                  <a:cubicBezTo>
                    <a:pt x="56" y="309"/>
                    <a:pt x="49" y="326"/>
                    <a:pt x="43" y="319"/>
                  </a:cubicBezTo>
                  <a:cubicBezTo>
                    <a:pt x="36" y="311"/>
                    <a:pt x="28" y="305"/>
                    <a:pt x="25" y="311"/>
                  </a:cubicBezTo>
                  <a:cubicBezTo>
                    <a:pt x="21" y="318"/>
                    <a:pt x="8" y="324"/>
                    <a:pt x="16" y="329"/>
                  </a:cubicBezTo>
                  <a:cubicBezTo>
                    <a:pt x="25" y="335"/>
                    <a:pt x="33" y="330"/>
                    <a:pt x="30" y="340"/>
                  </a:cubicBezTo>
                  <a:cubicBezTo>
                    <a:pt x="27" y="349"/>
                    <a:pt x="5" y="357"/>
                    <a:pt x="11" y="358"/>
                  </a:cubicBezTo>
                  <a:cubicBezTo>
                    <a:pt x="17" y="359"/>
                    <a:pt x="27" y="359"/>
                    <a:pt x="22" y="366"/>
                  </a:cubicBezTo>
                  <a:cubicBezTo>
                    <a:pt x="18" y="374"/>
                    <a:pt x="0" y="378"/>
                    <a:pt x="1" y="383"/>
                  </a:cubicBezTo>
                  <a:cubicBezTo>
                    <a:pt x="2" y="388"/>
                    <a:pt x="1" y="388"/>
                    <a:pt x="5" y="401"/>
                  </a:cubicBezTo>
                  <a:cubicBezTo>
                    <a:pt x="8" y="414"/>
                    <a:pt x="10" y="419"/>
                    <a:pt x="19" y="419"/>
                  </a:cubicBezTo>
                  <a:cubicBezTo>
                    <a:pt x="29" y="419"/>
                    <a:pt x="12" y="400"/>
                    <a:pt x="29" y="401"/>
                  </a:cubicBezTo>
                  <a:cubicBezTo>
                    <a:pt x="46" y="402"/>
                    <a:pt x="41" y="401"/>
                    <a:pt x="47" y="394"/>
                  </a:cubicBezTo>
                  <a:cubicBezTo>
                    <a:pt x="52" y="386"/>
                    <a:pt x="55" y="373"/>
                    <a:pt x="66" y="383"/>
                  </a:cubicBezTo>
                  <a:cubicBezTo>
                    <a:pt x="76" y="394"/>
                    <a:pt x="64" y="394"/>
                    <a:pt x="83" y="386"/>
                  </a:cubicBezTo>
                  <a:cubicBezTo>
                    <a:pt x="101" y="379"/>
                    <a:pt x="118" y="388"/>
                    <a:pt x="128" y="388"/>
                  </a:cubicBezTo>
                  <a:cubicBezTo>
                    <a:pt x="137" y="388"/>
                    <a:pt x="140" y="387"/>
                    <a:pt x="145" y="383"/>
                  </a:cubicBezTo>
                  <a:cubicBezTo>
                    <a:pt x="149" y="379"/>
                    <a:pt x="147" y="370"/>
                    <a:pt x="159" y="374"/>
                  </a:cubicBezTo>
                  <a:cubicBezTo>
                    <a:pt x="172" y="377"/>
                    <a:pt x="175" y="378"/>
                    <a:pt x="183" y="375"/>
                  </a:cubicBezTo>
                  <a:cubicBezTo>
                    <a:pt x="190" y="371"/>
                    <a:pt x="177" y="364"/>
                    <a:pt x="196" y="365"/>
                  </a:cubicBezTo>
                  <a:cubicBezTo>
                    <a:pt x="215" y="366"/>
                    <a:pt x="215" y="359"/>
                    <a:pt x="213" y="355"/>
                  </a:cubicBezTo>
                  <a:cubicBezTo>
                    <a:pt x="211" y="350"/>
                    <a:pt x="203" y="344"/>
                    <a:pt x="203" y="338"/>
                  </a:cubicBezTo>
                  <a:cubicBezTo>
                    <a:pt x="203" y="331"/>
                    <a:pt x="211" y="318"/>
                    <a:pt x="206" y="316"/>
                  </a:cubicBezTo>
                  <a:cubicBezTo>
                    <a:pt x="200" y="314"/>
                    <a:pt x="194" y="310"/>
                    <a:pt x="196" y="299"/>
                  </a:cubicBezTo>
                  <a:cubicBezTo>
                    <a:pt x="198" y="287"/>
                    <a:pt x="197" y="276"/>
                    <a:pt x="210" y="286"/>
                  </a:cubicBezTo>
                  <a:cubicBezTo>
                    <a:pt x="223" y="297"/>
                    <a:pt x="221" y="295"/>
                    <a:pt x="232" y="297"/>
                  </a:cubicBezTo>
                  <a:cubicBezTo>
                    <a:pt x="243" y="299"/>
                    <a:pt x="243" y="295"/>
                    <a:pt x="250" y="294"/>
                  </a:cubicBezTo>
                  <a:cubicBezTo>
                    <a:pt x="257" y="293"/>
                    <a:pt x="257" y="280"/>
                    <a:pt x="256" y="274"/>
                  </a:cubicBezTo>
                  <a:cubicBezTo>
                    <a:pt x="255" y="267"/>
                    <a:pt x="257" y="257"/>
                    <a:pt x="248" y="255"/>
                  </a:cubicBezTo>
                  <a:cubicBezTo>
                    <a:pt x="238" y="253"/>
                    <a:pt x="246" y="231"/>
                    <a:pt x="236" y="230"/>
                  </a:cubicBezTo>
                  <a:cubicBezTo>
                    <a:pt x="227" y="229"/>
                    <a:pt x="226" y="224"/>
                    <a:pt x="216" y="228"/>
                  </a:cubicBezTo>
                  <a:cubicBezTo>
                    <a:pt x="207" y="232"/>
                    <a:pt x="193" y="219"/>
                    <a:pt x="189" y="217"/>
                  </a:cubicBezTo>
                  <a:cubicBezTo>
                    <a:pt x="185" y="215"/>
                    <a:pt x="173" y="220"/>
                    <a:pt x="170" y="214"/>
                  </a:cubicBezTo>
                  <a:cubicBezTo>
                    <a:pt x="167" y="207"/>
                    <a:pt x="158" y="199"/>
                    <a:pt x="166" y="194"/>
                  </a:cubicBezTo>
                  <a:cubicBezTo>
                    <a:pt x="173" y="188"/>
                    <a:pt x="183" y="184"/>
                    <a:pt x="177" y="177"/>
                  </a:cubicBezTo>
                  <a:cubicBezTo>
                    <a:pt x="172" y="169"/>
                    <a:pt x="157" y="170"/>
                    <a:pt x="160" y="166"/>
                  </a:cubicBezTo>
                  <a:cubicBezTo>
                    <a:pt x="164" y="162"/>
                    <a:pt x="170" y="158"/>
                    <a:pt x="167" y="152"/>
                  </a:cubicBezTo>
                  <a:cubicBezTo>
                    <a:pt x="164" y="147"/>
                    <a:pt x="155" y="149"/>
                    <a:pt x="157" y="142"/>
                  </a:cubicBezTo>
                  <a:cubicBezTo>
                    <a:pt x="159" y="135"/>
                    <a:pt x="161" y="120"/>
                    <a:pt x="172" y="124"/>
                  </a:cubicBezTo>
                  <a:cubicBezTo>
                    <a:pt x="183" y="128"/>
                    <a:pt x="176" y="118"/>
                    <a:pt x="187" y="122"/>
                  </a:cubicBezTo>
                  <a:cubicBezTo>
                    <a:pt x="197" y="126"/>
                    <a:pt x="211" y="124"/>
                    <a:pt x="213" y="114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8" name="Freeform 134">
              <a:extLst>
                <a:ext uri="{FF2B5EF4-FFF2-40B4-BE49-F238E27FC236}">
                  <a16:creationId xmlns:a16="http://schemas.microsoft.com/office/drawing/2014/main" id="{5A5673AF-78D5-4062-B328-825D9EE84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1698"/>
              <a:ext cx="528" cy="1030"/>
            </a:xfrm>
            <a:custGeom>
              <a:avLst/>
              <a:gdLst>
                <a:gd name="T0" fmla="*/ 213 w 404"/>
                <a:gd name="T1" fmla="*/ 1770 h 740"/>
                <a:gd name="T2" fmla="*/ 284 w 404"/>
                <a:gd name="T3" fmla="*/ 1944 h 740"/>
                <a:gd name="T4" fmla="*/ 439 w 404"/>
                <a:gd name="T5" fmla="*/ 1949 h 740"/>
                <a:gd name="T6" fmla="*/ 491 w 404"/>
                <a:gd name="T7" fmla="*/ 1823 h 740"/>
                <a:gd name="T8" fmla="*/ 652 w 404"/>
                <a:gd name="T9" fmla="*/ 1843 h 740"/>
                <a:gd name="T10" fmla="*/ 612 w 404"/>
                <a:gd name="T11" fmla="*/ 1720 h 740"/>
                <a:gd name="T12" fmla="*/ 472 w 404"/>
                <a:gd name="T13" fmla="*/ 1706 h 740"/>
                <a:gd name="T14" fmla="*/ 575 w 404"/>
                <a:gd name="T15" fmla="*/ 1610 h 740"/>
                <a:gd name="T16" fmla="*/ 718 w 404"/>
                <a:gd name="T17" fmla="*/ 1617 h 740"/>
                <a:gd name="T18" fmla="*/ 823 w 404"/>
                <a:gd name="T19" fmla="*/ 1719 h 740"/>
                <a:gd name="T20" fmla="*/ 836 w 404"/>
                <a:gd name="T21" fmla="*/ 1562 h 740"/>
                <a:gd name="T22" fmla="*/ 822 w 404"/>
                <a:gd name="T23" fmla="*/ 1448 h 740"/>
                <a:gd name="T24" fmla="*/ 711 w 404"/>
                <a:gd name="T25" fmla="*/ 1403 h 740"/>
                <a:gd name="T26" fmla="*/ 661 w 404"/>
                <a:gd name="T27" fmla="*/ 1292 h 740"/>
                <a:gd name="T28" fmla="*/ 502 w 404"/>
                <a:gd name="T29" fmla="*/ 1196 h 740"/>
                <a:gd name="T30" fmla="*/ 468 w 404"/>
                <a:gd name="T31" fmla="*/ 1072 h 740"/>
                <a:gd name="T32" fmla="*/ 511 w 404"/>
                <a:gd name="T33" fmla="*/ 887 h 740"/>
                <a:gd name="T34" fmla="*/ 684 w 404"/>
                <a:gd name="T35" fmla="*/ 990 h 740"/>
                <a:gd name="T36" fmla="*/ 792 w 404"/>
                <a:gd name="T37" fmla="*/ 938 h 740"/>
                <a:gd name="T38" fmla="*/ 659 w 404"/>
                <a:gd name="T39" fmla="*/ 806 h 740"/>
                <a:gd name="T40" fmla="*/ 721 w 404"/>
                <a:gd name="T41" fmla="*/ 735 h 740"/>
                <a:gd name="T42" fmla="*/ 718 w 404"/>
                <a:gd name="T43" fmla="*/ 646 h 740"/>
                <a:gd name="T44" fmla="*/ 852 w 404"/>
                <a:gd name="T45" fmla="*/ 600 h 740"/>
                <a:gd name="T46" fmla="*/ 857 w 404"/>
                <a:gd name="T47" fmla="*/ 455 h 740"/>
                <a:gd name="T48" fmla="*/ 697 w 404"/>
                <a:gd name="T49" fmla="*/ 486 h 740"/>
                <a:gd name="T50" fmla="*/ 699 w 404"/>
                <a:gd name="T51" fmla="*/ 406 h 740"/>
                <a:gd name="T52" fmla="*/ 656 w 404"/>
                <a:gd name="T53" fmla="*/ 246 h 740"/>
                <a:gd name="T54" fmla="*/ 529 w 404"/>
                <a:gd name="T55" fmla="*/ 331 h 740"/>
                <a:gd name="T56" fmla="*/ 450 w 404"/>
                <a:gd name="T57" fmla="*/ 483 h 740"/>
                <a:gd name="T58" fmla="*/ 463 w 404"/>
                <a:gd name="T59" fmla="*/ 295 h 740"/>
                <a:gd name="T60" fmla="*/ 417 w 404"/>
                <a:gd name="T61" fmla="*/ 263 h 740"/>
                <a:gd name="T62" fmla="*/ 336 w 404"/>
                <a:gd name="T63" fmla="*/ 335 h 740"/>
                <a:gd name="T64" fmla="*/ 255 w 404"/>
                <a:gd name="T65" fmla="*/ 386 h 740"/>
                <a:gd name="T66" fmla="*/ 391 w 404"/>
                <a:gd name="T67" fmla="*/ 159 h 740"/>
                <a:gd name="T68" fmla="*/ 277 w 404"/>
                <a:gd name="T69" fmla="*/ 180 h 740"/>
                <a:gd name="T70" fmla="*/ 199 w 404"/>
                <a:gd name="T71" fmla="*/ 356 h 740"/>
                <a:gd name="T72" fmla="*/ 195 w 404"/>
                <a:gd name="T73" fmla="*/ 504 h 740"/>
                <a:gd name="T74" fmla="*/ 72 w 404"/>
                <a:gd name="T75" fmla="*/ 562 h 740"/>
                <a:gd name="T76" fmla="*/ 123 w 404"/>
                <a:gd name="T77" fmla="*/ 653 h 740"/>
                <a:gd name="T78" fmla="*/ 261 w 404"/>
                <a:gd name="T79" fmla="*/ 681 h 740"/>
                <a:gd name="T80" fmla="*/ 213 w 404"/>
                <a:gd name="T81" fmla="*/ 855 h 740"/>
                <a:gd name="T82" fmla="*/ 297 w 404"/>
                <a:gd name="T83" fmla="*/ 1038 h 740"/>
                <a:gd name="T84" fmla="*/ 167 w 404"/>
                <a:gd name="T85" fmla="*/ 1054 h 740"/>
                <a:gd name="T86" fmla="*/ 329 w 404"/>
                <a:gd name="T87" fmla="*/ 1182 h 740"/>
                <a:gd name="T88" fmla="*/ 371 w 404"/>
                <a:gd name="T89" fmla="*/ 1354 h 740"/>
                <a:gd name="T90" fmla="*/ 474 w 404"/>
                <a:gd name="T91" fmla="*/ 1470 h 740"/>
                <a:gd name="T92" fmla="*/ 384 w 404"/>
                <a:gd name="T93" fmla="*/ 1541 h 740"/>
                <a:gd name="T94" fmla="*/ 327 w 404"/>
                <a:gd name="T95" fmla="*/ 1637 h 74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404" h="740">
                  <a:moveTo>
                    <a:pt x="122" y="627"/>
                  </a:moveTo>
                  <a:cubicBezTo>
                    <a:pt x="117" y="627"/>
                    <a:pt x="114" y="633"/>
                    <a:pt x="121" y="647"/>
                  </a:cubicBezTo>
                  <a:cubicBezTo>
                    <a:pt x="127" y="661"/>
                    <a:pt x="127" y="664"/>
                    <a:pt x="117" y="662"/>
                  </a:cubicBezTo>
                  <a:cubicBezTo>
                    <a:pt x="108" y="660"/>
                    <a:pt x="99" y="647"/>
                    <a:pt x="96" y="657"/>
                  </a:cubicBezTo>
                  <a:cubicBezTo>
                    <a:pt x="93" y="666"/>
                    <a:pt x="93" y="668"/>
                    <a:pt x="101" y="675"/>
                  </a:cubicBezTo>
                  <a:cubicBezTo>
                    <a:pt x="110" y="681"/>
                    <a:pt x="99" y="676"/>
                    <a:pt x="103" y="690"/>
                  </a:cubicBezTo>
                  <a:cubicBezTo>
                    <a:pt x="106" y="703"/>
                    <a:pt x="120" y="700"/>
                    <a:pt x="124" y="705"/>
                  </a:cubicBezTo>
                  <a:cubicBezTo>
                    <a:pt x="128" y="711"/>
                    <a:pt x="120" y="721"/>
                    <a:pt x="127" y="721"/>
                  </a:cubicBezTo>
                  <a:cubicBezTo>
                    <a:pt x="134" y="721"/>
                    <a:pt x="138" y="713"/>
                    <a:pt x="148" y="711"/>
                  </a:cubicBezTo>
                  <a:cubicBezTo>
                    <a:pt x="159" y="709"/>
                    <a:pt x="162" y="717"/>
                    <a:pt x="167" y="721"/>
                  </a:cubicBezTo>
                  <a:cubicBezTo>
                    <a:pt x="173" y="726"/>
                    <a:pt x="174" y="720"/>
                    <a:pt x="180" y="719"/>
                  </a:cubicBezTo>
                  <a:cubicBezTo>
                    <a:pt x="187" y="718"/>
                    <a:pt x="193" y="712"/>
                    <a:pt x="197" y="723"/>
                  </a:cubicBezTo>
                  <a:cubicBezTo>
                    <a:pt x="201" y="733"/>
                    <a:pt x="197" y="740"/>
                    <a:pt x="211" y="720"/>
                  </a:cubicBezTo>
                  <a:cubicBezTo>
                    <a:pt x="225" y="701"/>
                    <a:pt x="227" y="697"/>
                    <a:pt x="223" y="694"/>
                  </a:cubicBezTo>
                  <a:cubicBezTo>
                    <a:pt x="219" y="691"/>
                    <a:pt x="205" y="683"/>
                    <a:pt x="208" y="680"/>
                  </a:cubicBezTo>
                  <a:cubicBezTo>
                    <a:pt x="211" y="677"/>
                    <a:pt x="220" y="676"/>
                    <a:pt x="220" y="676"/>
                  </a:cubicBezTo>
                  <a:cubicBezTo>
                    <a:pt x="220" y="676"/>
                    <a:pt x="227" y="666"/>
                    <a:pt x="237" y="675"/>
                  </a:cubicBezTo>
                  <a:cubicBezTo>
                    <a:pt x="246" y="683"/>
                    <a:pt x="241" y="691"/>
                    <a:pt x="256" y="688"/>
                  </a:cubicBezTo>
                  <a:cubicBezTo>
                    <a:pt x="271" y="686"/>
                    <a:pt x="264" y="671"/>
                    <a:pt x="274" y="675"/>
                  </a:cubicBezTo>
                  <a:cubicBezTo>
                    <a:pt x="283" y="678"/>
                    <a:pt x="279" y="676"/>
                    <a:pt x="292" y="683"/>
                  </a:cubicBezTo>
                  <a:cubicBezTo>
                    <a:pt x="305" y="691"/>
                    <a:pt x="298" y="695"/>
                    <a:pt x="309" y="684"/>
                  </a:cubicBezTo>
                  <a:cubicBezTo>
                    <a:pt x="320" y="674"/>
                    <a:pt x="321" y="666"/>
                    <a:pt x="318" y="662"/>
                  </a:cubicBezTo>
                  <a:cubicBezTo>
                    <a:pt x="314" y="658"/>
                    <a:pt x="307" y="634"/>
                    <a:pt x="296" y="636"/>
                  </a:cubicBezTo>
                  <a:cubicBezTo>
                    <a:pt x="286" y="638"/>
                    <a:pt x="282" y="641"/>
                    <a:pt x="274" y="638"/>
                  </a:cubicBezTo>
                  <a:cubicBezTo>
                    <a:pt x="265" y="636"/>
                    <a:pt x="269" y="621"/>
                    <a:pt x="258" y="629"/>
                  </a:cubicBezTo>
                  <a:cubicBezTo>
                    <a:pt x="247" y="636"/>
                    <a:pt x="232" y="629"/>
                    <a:pt x="232" y="629"/>
                  </a:cubicBezTo>
                  <a:cubicBezTo>
                    <a:pt x="232" y="629"/>
                    <a:pt x="227" y="625"/>
                    <a:pt x="221" y="630"/>
                  </a:cubicBezTo>
                  <a:cubicBezTo>
                    <a:pt x="214" y="635"/>
                    <a:pt x="213" y="637"/>
                    <a:pt x="211" y="633"/>
                  </a:cubicBezTo>
                  <a:cubicBezTo>
                    <a:pt x="209" y="629"/>
                    <a:pt x="205" y="625"/>
                    <a:pt x="213" y="618"/>
                  </a:cubicBezTo>
                  <a:cubicBezTo>
                    <a:pt x="222" y="612"/>
                    <a:pt x="214" y="602"/>
                    <a:pt x="225" y="600"/>
                  </a:cubicBezTo>
                  <a:cubicBezTo>
                    <a:pt x="236" y="598"/>
                    <a:pt x="213" y="599"/>
                    <a:pt x="236" y="598"/>
                  </a:cubicBezTo>
                  <a:cubicBezTo>
                    <a:pt x="258" y="597"/>
                    <a:pt x="246" y="599"/>
                    <a:pt x="258" y="597"/>
                  </a:cubicBezTo>
                  <a:cubicBezTo>
                    <a:pt x="270" y="595"/>
                    <a:pt x="256" y="594"/>
                    <a:pt x="271" y="591"/>
                  </a:cubicBezTo>
                  <a:cubicBezTo>
                    <a:pt x="286" y="587"/>
                    <a:pt x="279" y="580"/>
                    <a:pt x="291" y="584"/>
                  </a:cubicBezTo>
                  <a:cubicBezTo>
                    <a:pt x="303" y="588"/>
                    <a:pt x="305" y="577"/>
                    <a:pt x="311" y="585"/>
                  </a:cubicBezTo>
                  <a:cubicBezTo>
                    <a:pt x="318" y="594"/>
                    <a:pt x="309" y="597"/>
                    <a:pt x="321" y="600"/>
                  </a:cubicBezTo>
                  <a:cubicBezTo>
                    <a:pt x="332" y="603"/>
                    <a:pt x="332" y="591"/>
                    <a:pt x="342" y="599"/>
                  </a:cubicBezTo>
                  <a:cubicBezTo>
                    <a:pt x="352" y="608"/>
                    <a:pt x="341" y="609"/>
                    <a:pt x="345" y="621"/>
                  </a:cubicBezTo>
                  <a:cubicBezTo>
                    <a:pt x="349" y="634"/>
                    <a:pt x="341" y="628"/>
                    <a:pt x="353" y="636"/>
                  </a:cubicBezTo>
                  <a:cubicBezTo>
                    <a:pt x="364" y="645"/>
                    <a:pt x="364" y="642"/>
                    <a:pt x="369" y="637"/>
                  </a:cubicBezTo>
                  <a:cubicBezTo>
                    <a:pt x="373" y="633"/>
                    <a:pt x="379" y="633"/>
                    <a:pt x="373" y="618"/>
                  </a:cubicBezTo>
                  <a:cubicBezTo>
                    <a:pt x="366" y="603"/>
                    <a:pt x="364" y="600"/>
                    <a:pt x="372" y="602"/>
                  </a:cubicBezTo>
                  <a:cubicBezTo>
                    <a:pt x="379" y="604"/>
                    <a:pt x="385" y="602"/>
                    <a:pt x="385" y="596"/>
                  </a:cubicBezTo>
                  <a:cubicBezTo>
                    <a:pt x="385" y="589"/>
                    <a:pt x="379" y="572"/>
                    <a:pt x="375" y="579"/>
                  </a:cubicBezTo>
                  <a:cubicBezTo>
                    <a:pt x="371" y="585"/>
                    <a:pt x="362" y="586"/>
                    <a:pt x="360" y="578"/>
                  </a:cubicBezTo>
                  <a:cubicBezTo>
                    <a:pt x="358" y="569"/>
                    <a:pt x="373" y="559"/>
                    <a:pt x="362" y="561"/>
                  </a:cubicBezTo>
                  <a:cubicBezTo>
                    <a:pt x="352" y="563"/>
                    <a:pt x="333" y="560"/>
                    <a:pt x="351" y="555"/>
                  </a:cubicBezTo>
                  <a:cubicBezTo>
                    <a:pt x="368" y="551"/>
                    <a:pt x="370" y="546"/>
                    <a:pt x="368" y="537"/>
                  </a:cubicBezTo>
                  <a:cubicBezTo>
                    <a:pt x="365" y="529"/>
                    <a:pt x="370" y="514"/>
                    <a:pt x="364" y="520"/>
                  </a:cubicBezTo>
                  <a:cubicBezTo>
                    <a:pt x="359" y="527"/>
                    <a:pt x="356" y="519"/>
                    <a:pt x="349" y="527"/>
                  </a:cubicBezTo>
                  <a:cubicBezTo>
                    <a:pt x="343" y="534"/>
                    <a:pt x="346" y="536"/>
                    <a:pt x="333" y="532"/>
                  </a:cubicBezTo>
                  <a:cubicBezTo>
                    <a:pt x="321" y="528"/>
                    <a:pt x="328" y="509"/>
                    <a:pt x="318" y="520"/>
                  </a:cubicBezTo>
                  <a:cubicBezTo>
                    <a:pt x="307" y="532"/>
                    <a:pt x="294" y="533"/>
                    <a:pt x="300" y="526"/>
                  </a:cubicBezTo>
                  <a:cubicBezTo>
                    <a:pt x="307" y="518"/>
                    <a:pt x="316" y="512"/>
                    <a:pt x="316" y="506"/>
                  </a:cubicBezTo>
                  <a:cubicBezTo>
                    <a:pt x="316" y="501"/>
                    <a:pt x="316" y="485"/>
                    <a:pt x="310" y="485"/>
                  </a:cubicBezTo>
                  <a:cubicBezTo>
                    <a:pt x="304" y="485"/>
                    <a:pt x="310" y="473"/>
                    <a:pt x="296" y="479"/>
                  </a:cubicBezTo>
                  <a:cubicBezTo>
                    <a:pt x="282" y="484"/>
                    <a:pt x="280" y="488"/>
                    <a:pt x="272" y="483"/>
                  </a:cubicBezTo>
                  <a:cubicBezTo>
                    <a:pt x="263" y="478"/>
                    <a:pt x="263" y="471"/>
                    <a:pt x="264" y="460"/>
                  </a:cubicBezTo>
                  <a:cubicBezTo>
                    <a:pt x="265" y="448"/>
                    <a:pt x="267" y="430"/>
                    <a:pt x="253" y="437"/>
                  </a:cubicBezTo>
                  <a:cubicBezTo>
                    <a:pt x="238" y="445"/>
                    <a:pt x="226" y="457"/>
                    <a:pt x="225" y="443"/>
                  </a:cubicBezTo>
                  <a:cubicBezTo>
                    <a:pt x="224" y="428"/>
                    <a:pt x="232" y="414"/>
                    <a:pt x="223" y="416"/>
                  </a:cubicBezTo>
                  <a:cubicBezTo>
                    <a:pt x="213" y="418"/>
                    <a:pt x="210" y="424"/>
                    <a:pt x="204" y="414"/>
                  </a:cubicBezTo>
                  <a:cubicBezTo>
                    <a:pt x="197" y="403"/>
                    <a:pt x="193" y="395"/>
                    <a:pt x="190" y="400"/>
                  </a:cubicBezTo>
                  <a:cubicBezTo>
                    <a:pt x="187" y="405"/>
                    <a:pt x="203" y="395"/>
                    <a:pt x="210" y="397"/>
                  </a:cubicBezTo>
                  <a:cubicBezTo>
                    <a:pt x="217" y="399"/>
                    <a:pt x="226" y="388"/>
                    <a:pt x="215" y="381"/>
                  </a:cubicBezTo>
                  <a:cubicBezTo>
                    <a:pt x="205" y="373"/>
                    <a:pt x="197" y="371"/>
                    <a:pt x="196" y="362"/>
                  </a:cubicBezTo>
                  <a:cubicBezTo>
                    <a:pt x="195" y="352"/>
                    <a:pt x="189" y="334"/>
                    <a:pt x="207" y="338"/>
                  </a:cubicBezTo>
                  <a:cubicBezTo>
                    <a:pt x="225" y="343"/>
                    <a:pt x="205" y="335"/>
                    <a:pt x="229" y="329"/>
                  </a:cubicBezTo>
                  <a:cubicBezTo>
                    <a:pt x="254" y="322"/>
                    <a:pt x="256" y="308"/>
                    <a:pt x="262" y="320"/>
                  </a:cubicBezTo>
                  <a:cubicBezTo>
                    <a:pt x="269" y="332"/>
                    <a:pt x="264" y="327"/>
                    <a:pt x="276" y="339"/>
                  </a:cubicBezTo>
                  <a:cubicBezTo>
                    <a:pt x="288" y="352"/>
                    <a:pt x="295" y="343"/>
                    <a:pt x="299" y="351"/>
                  </a:cubicBezTo>
                  <a:cubicBezTo>
                    <a:pt x="304" y="360"/>
                    <a:pt x="299" y="356"/>
                    <a:pt x="306" y="367"/>
                  </a:cubicBezTo>
                  <a:cubicBezTo>
                    <a:pt x="312" y="378"/>
                    <a:pt x="319" y="378"/>
                    <a:pt x="325" y="376"/>
                  </a:cubicBezTo>
                  <a:cubicBezTo>
                    <a:pt x="331" y="373"/>
                    <a:pt x="330" y="367"/>
                    <a:pt x="335" y="365"/>
                  </a:cubicBezTo>
                  <a:cubicBezTo>
                    <a:pt x="339" y="363"/>
                    <a:pt x="333" y="357"/>
                    <a:pt x="345" y="361"/>
                  </a:cubicBezTo>
                  <a:cubicBezTo>
                    <a:pt x="357" y="364"/>
                    <a:pt x="361" y="356"/>
                    <a:pt x="355" y="348"/>
                  </a:cubicBezTo>
                  <a:cubicBezTo>
                    <a:pt x="348" y="339"/>
                    <a:pt x="338" y="323"/>
                    <a:pt x="338" y="323"/>
                  </a:cubicBezTo>
                  <a:cubicBezTo>
                    <a:pt x="338" y="323"/>
                    <a:pt x="352" y="308"/>
                    <a:pt x="335" y="311"/>
                  </a:cubicBezTo>
                  <a:cubicBezTo>
                    <a:pt x="318" y="313"/>
                    <a:pt x="319" y="322"/>
                    <a:pt x="309" y="317"/>
                  </a:cubicBezTo>
                  <a:cubicBezTo>
                    <a:pt x="299" y="312"/>
                    <a:pt x="304" y="296"/>
                    <a:pt x="295" y="299"/>
                  </a:cubicBezTo>
                  <a:cubicBezTo>
                    <a:pt x="287" y="302"/>
                    <a:pt x="276" y="312"/>
                    <a:pt x="275" y="300"/>
                  </a:cubicBezTo>
                  <a:cubicBezTo>
                    <a:pt x="274" y="288"/>
                    <a:pt x="312" y="304"/>
                    <a:pt x="318" y="298"/>
                  </a:cubicBezTo>
                  <a:cubicBezTo>
                    <a:pt x="323" y="291"/>
                    <a:pt x="321" y="286"/>
                    <a:pt x="326" y="284"/>
                  </a:cubicBezTo>
                  <a:cubicBezTo>
                    <a:pt x="331" y="282"/>
                    <a:pt x="339" y="272"/>
                    <a:pt x="323" y="272"/>
                  </a:cubicBezTo>
                  <a:cubicBezTo>
                    <a:pt x="307" y="272"/>
                    <a:pt x="308" y="270"/>
                    <a:pt x="299" y="265"/>
                  </a:cubicBezTo>
                  <a:cubicBezTo>
                    <a:pt x="291" y="260"/>
                    <a:pt x="289" y="258"/>
                    <a:pt x="283" y="257"/>
                  </a:cubicBezTo>
                  <a:cubicBezTo>
                    <a:pt x="278" y="256"/>
                    <a:pt x="290" y="239"/>
                    <a:pt x="296" y="239"/>
                  </a:cubicBezTo>
                  <a:cubicBezTo>
                    <a:pt x="303" y="239"/>
                    <a:pt x="308" y="217"/>
                    <a:pt x="321" y="239"/>
                  </a:cubicBezTo>
                  <a:cubicBezTo>
                    <a:pt x="333" y="262"/>
                    <a:pt x="333" y="261"/>
                    <a:pt x="347" y="261"/>
                  </a:cubicBezTo>
                  <a:cubicBezTo>
                    <a:pt x="361" y="261"/>
                    <a:pt x="361" y="256"/>
                    <a:pt x="365" y="252"/>
                  </a:cubicBezTo>
                  <a:cubicBezTo>
                    <a:pt x="370" y="248"/>
                    <a:pt x="368" y="245"/>
                    <a:pt x="371" y="241"/>
                  </a:cubicBezTo>
                  <a:cubicBezTo>
                    <a:pt x="374" y="238"/>
                    <a:pt x="375" y="225"/>
                    <a:pt x="382" y="223"/>
                  </a:cubicBezTo>
                  <a:cubicBezTo>
                    <a:pt x="390" y="221"/>
                    <a:pt x="390" y="208"/>
                    <a:pt x="389" y="205"/>
                  </a:cubicBezTo>
                  <a:cubicBezTo>
                    <a:pt x="388" y="202"/>
                    <a:pt x="377" y="195"/>
                    <a:pt x="389" y="194"/>
                  </a:cubicBezTo>
                  <a:cubicBezTo>
                    <a:pt x="401" y="192"/>
                    <a:pt x="404" y="189"/>
                    <a:pt x="404" y="184"/>
                  </a:cubicBezTo>
                  <a:cubicBezTo>
                    <a:pt x="404" y="179"/>
                    <a:pt x="393" y="152"/>
                    <a:pt x="384" y="169"/>
                  </a:cubicBezTo>
                  <a:cubicBezTo>
                    <a:pt x="374" y="186"/>
                    <a:pt x="363" y="195"/>
                    <a:pt x="357" y="188"/>
                  </a:cubicBezTo>
                  <a:cubicBezTo>
                    <a:pt x="351" y="182"/>
                    <a:pt x="347" y="164"/>
                    <a:pt x="343" y="178"/>
                  </a:cubicBezTo>
                  <a:cubicBezTo>
                    <a:pt x="339" y="191"/>
                    <a:pt x="328" y="198"/>
                    <a:pt x="326" y="189"/>
                  </a:cubicBezTo>
                  <a:cubicBezTo>
                    <a:pt x="324" y="181"/>
                    <a:pt x="312" y="172"/>
                    <a:pt x="312" y="180"/>
                  </a:cubicBezTo>
                  <a:cubicBezTo>
                    <a:pt x="312" y="187"/>
                    <a:pt x="281" y="185"/>
                    <a:pt x="276" y="185"/>
                  </a:cubicBezTo>
                  <a:cubicBezTo>
                    <a:pt x="271" y="185"/>
                    <a:pt x="256" y="195"/>
                    <a:pt x="263" y="182"/>
                  </a:cubicBezTo>
                  <a:cubicBezTo>
                    <a:pt x="271" y="169"/>
                    <a:pt x="270" y="158"/>
                    <a:pt x="291" y="159"/>
                  </a:cubicBezTo>
                  <a:cubicBezTo>
                    <a:pt x="312" y="161"/>
                    <a:pt x="305" y="167"/>
                    <a:pt x="313" y="151"/>
                  </a:cubicBezTo>
                  <a:cubicBezTo>
                    <a:pt x="322" y="135"/>
                    <a:pt x="321" y="152"/>
                    <a:pt x="322" y="131"/>
                  </a:cubicBezTo>
                  <a:cubicBezTo>
                    <a:pt x="323" y="109"/>
                    <a:pt x="323" y="104"/>
                    <a:pt x="322" y="100"/>
                  </a:cubicBezTo>
                  <a:cubicBezTo>
                    <a:pt x="321" y="96"/>
                    <a:pt x="341" y="88"/>
                    <a:pt x="320" y="85"/>
                  </a:cubicBezTo>
                  <a:cubicBezTo>
                    <a:pt x="298" y="82"/>
                    <a:pt x="305" y="90"/>
                    <a:pt x="294" y="91"/>
                  </a:cubicBezTo>
                  <a:cubicBezTo>
                    <a:pt x="283" y="92"/>
                    <a:pt x="281" y="82"/>
                    <a:pt x="274" y="86"/>
                  </a:cubicBezTo>
                  <a:cubicBezTo>
                    <a:pt x="266" y="90"/>
                    <a:pt x="264" y="85"/>
                    <a:pt x="258" y="90"/>
                  </a:cubicBezTo>
                  <a:cubicBezTo>
                    <a:pt x="252" y="96"/>
                    <a:pt x="248" y="102"/>
                    <a:pt x="252" y="109"/>
                  </a:cubicBezTo>
                  <a:cubicBezTo>
                    <a:pt x="255" y="117"/>
                    <a:pt x="243" y="123"/>
                    <a:pt x="237" y="123"/>
                  </a:cubicBezTo>
                  <a:cubicBezTo>
                    <a:pt x="230" y="123"/>
                    <a:pt x="213" y="131"/>
                    <a:pt x="222" y="140"/>
                  </a:cubicBezTo>
                  <a:cubicBezTo>
                    <a:pt x="230" y="150"/>
                    <a:pt x="248" y="149"/>
                    <a:pt x="241" y="156"/>
                  </a:cubicBezTo>
                  <a:cubicBezTo>
                    <a:pt x="233" y="164"/>
                    <a:pt x="219" y="150"/>
                    <a:pt x="214" y="156"/>
                  </a:cubicBezTo>
                  <a:cubicBezTo>
                    <a:pt x="210" y="163"/>
                    <a:pt x="207" y="175"/>
                    <a:pt x="201" y="179"/>
                  </a:cubicBezTo>
                  <a:cubicBezTo>
                    <a:pt x="196" y="182"/>
                    <a:pt x="193" y="170"/>
                    <a:pt x="190" y="172"/>
                  </a:cubicBezTo>
                  <a:cubicBezTo>
                    <a:pt x="187" y="174"/>
                    <a:pt x="197" y="149"/>
                    <a:pt x="204" y="146"/>
                  </a:cubicBezTo>
                  <a:cubicBezTo>
                    <a:pt x="210" y="142"/>
                    <a:pt x="224" y="130"/>
                    <a:pt x="220" y="121"/>
                  </a:cubicBezTo>
                  <a:cubicBezTo>
                    <a:pt x="215" y="113"/>
                    <a:pt x="212" y="106"/>
                    <a:pt x="207" y="109"/>
                  </a:cubicBezTo>
                  <a:cubicBezTo>
                    <a:pt x="201" y="113"/>
                    <a:pt x="200" y="117"/>
                    <a:pt x="199" y="123"/>
                  </a:cubicBezTo>
                  <a:cubicBezTo>
                    <a:pt x="198" y="130"/>
                    <a:pt x="186" y="139"/>
                    <a:pt x="191" y="125"/>
                  </a:cubicBezTo>
                  <a:cubicBezTo>
                    <a:pt x="196" y="112"/>
                    <a:pt x="207" y="101"/>
                    <a:pt x="198" y="96"/>
                  </a:cubicBezTo>
                  <a:cubicBezTo>
                    <a:pt x="190" y="90"/>
                    <a:pt x="191" y="95"/>
                    <a:pt x="187" y="98"/>
                  </a:cubicBezTo>
                  <a:cubicBezTo>
                    <a:pt x="182" y="101"/>
                    <a:pt x="184" y="90"/>
                    <a:pt x="182" y="85"/>
                  </a:cubicBezTo>
                  <a:cubicBezTo>
                    <a:pt x="180" y="80"/>
                    <a:pt x="175" y="72"/>
                    <a:pt x="172" y="77"/>
                  </a:cubicBezTo>
                  <a:cubicBezTo>
                    <a:pt x="169" y="83"/>
                    <a:pt x="171" y="77"/>
                    <a:pt x="164" y="95"/>
                  </a:cubicBezTo>
                  <a:cubicBezTo>
                    <a:pt x="158" y="112"/>
                    <a:pt x="148" y="120"/>
                    <a:pt x="151" y="124"/>
                  </a:cubicBezTo>
                  <a:cubicBezTo>
                    <a:pt x="155" y="129"/>
                    <a:pt x="159" y="131"/>
                    <a:pt x="158" y="143"/>
                  </a:cubicBezTo>
                  <a:cubicBezTo>
                    <a:pt x="157" y="156"/>
                    <a:pt x="162" y="157"/>
                    <a:pt x="151" y="161"/>
                  </a:cubicBezTo>
                  <a:cubicBezTo>
                    <a:pt x="141" y="164"/>
                    <a:pt x="133" y="159"/>
                    <a:pt x="127" y="158"/>
                  </a:cubicBezTo>
                  <a:cubicBezTo>
                    <a:pt x="121" y="157"/>
                    <a:pt x="108" y="152"/>
                    <a:pt x="114" y="143"/>
                  </a:cubicBezTo>
                  <a:cubicBezTo>
                    <a:pt x="121" y="135"/>
                    <a:pt x="121" y="128"/>
                    <a:pt x="129" y="129"/>
                  </a:cubicBezTo>
                  <a:cubicBezTo>
                    <a:pt x="138" y="130"/>
                    <a:pt x="116" y="129"/>
                    <a:pt x="136" y="112"/>
                  </a:cubicBezTo>
                  <a:cubicBezTo>
                    <a:pt x="155" y="95"/>
                    <a:pt x="164" y="75"/>
                    <a:pt x="167" y="70"/>
                  </a:cubicBezTo>
                  <a:cubicBezTo>
                    <a:pt x="171" y="65"/>
                    <a:pt x="173" y="64"/>
                    <a:pt x="175" y="59"/>
                  </a:cubicBezTo>
                  <a:cubicBezTo>
                    <a:pt x="177" y="55"/>
                    <a:pt x="173" y="38"/>
                    <a:pt x="162" y="37"/>
                  </a:cubicBezTo>
                  <a:cubicBezTo>
                    <a:pt x="151" y="36"/>
                    <a:pt x="134" y="0"/>
                    <a:pt x="126" y="13"/>
                  </a:cubicBezTo>
                  <a:cubicBezTo>
                    <a:pt x="117" y="25"/>
                    <a:pt x="105" y="49"/>
                    <a:pt x="112" y="54"/>
                  </a:cubicBezTo>
                  <a:cubicBezTo>
                    <a:pt x="120" y="59"/>
                    <a:pt x="124" y="67"/>
                    <a:pt x="124" y="67"/>
                  </a:cubicBezTo>
                  <a:cubicBezTo>
                    <a:pt x="124" y="67"/>
                    <a:pt x="112" y="73"/>
                    <a:pt x="104" y="74"/>
                  </a:cubicBezTo>
                  <a:cubicBezTo>
                    <a:pt x="95" y="75"/>
                    <a:pt x="88" y="71"/>
                    <a:pt x="90" y="77"/>
                  </a:cubicBezTo>
                  <a:cubicBezTo>
                    <a:pt x="92" y="84"/>
                    <a:pt x="83" y="100"/>
                    <a:pt x="88" y="103"/>
                  </a:cubicBezTo>
                  <a:cubicBezTo>
                    <a:pt x="92" y="106"/>
                    <a:pt x="87" y="128"/>
                    <a:pt x="89" y="132"/>
                  </a:cubicBezTo>
                  <a:cubicBezTo>
                    <a:pt x="91" y="136"/>
                    <a:pt x="84" y="137"/>
                    <a:pt x="87" y="145"/>
                  </a:cubicBezTo>
                  <a:cubicBezTo>
                    <a:pt x="89" y="152"/>
                    <a:pt x="103" y="148"/>
                    <a:pt x="99" y="158"/>
                  </a:cubicBezTo>
                  <a:cubicBezTo>
                    <a:pt x="96" y="169"/>
                    <a:pt x="87" y="167"/>
                    <a:pt x="84" y="170"/>
                  </a:cubicBezTo>
                  <a:cubicBezTo>
                    <a:pt x="82" y="173"/>
                    <a:pt x="90" y="183"/>
                    <a:pt x="87" y="187"/>
                  </a:cubicBezTo>
                  <a:cubicBezTo>
                    <a:pt x="83" y="191"/>
                    <a:pt x="74" y="197"/>
                    <a:pt x="67" y="189"/>
                  </a:cubicBezTo>
                  <a:cubicBezTo>
                    <a:pt x="61" y="182"/>
                    <a:pt x="55" y="154"/>
                    <a:pt x="55" y="176"/>
                  </a:cubicBezTo>
                  <a:cubicBezTo>
                    <a:pt x="55" y="199"/>
                    <a:pt x="63" y="201"/>
                    <a:pt x="50" y="207"/>
                  </a:cubicBezTo>
                  <a:cubicBezTo>
                    <a:pt x="38" y="214"/>
                    <a:pt x="32" y="190"/>
                    <a:pt x="32" y="208"/>
                  </a:cubicBezTo>
                  <a:cubicBezTo>
                    <a:pt x="32" y="227"/>
                    <a:pt x="25" y="222"/>
                    <a:pt x="15" y="235"/>
                  </a:cubicBezTo>
                  <a:cubicBezTo>
                    <a:pt x="6" y="248"/>
                    <a:pt x="0" y="247"/>
                    <a:pt x="10" y="255"/>
                  </a:cubicBezTo>
                  <a:cubicBezTo>
                    <a:pt x="19" y="264"/>
                    <a:pt x="22" y="258"/>
                    <a:pt x="30" y="258"/>
                  </a:cubicBezTo>
                  <a:cubicBezTo>
                    <a:pt x="39" y="258"/>
                    <a:pt x="39" y="241"/>
                    <a:pt x="55" y="242"/>
                  </a:cubicBezTo>
                  <a:cubicBezTo>
                    <a:pt x="71" y="244"/>
                    <a:pt x="61" y="236"/>
                    <a:pt x="76" y="235"/>
                  </a:cubicBezTo>
                  <a:cubicBezTo>
                    <a:pt x="91" y="234"/>
                    <a:pt x="83" y="219"/>
                    <a:pt x="97" y="229"/>
                  </a:cubicBezTo>
                  <a:cubicBezTo>
                    <a:pt x="111" y="238"/>
                    <a:pt x="93" y="241"/>
                    <a:pt x="103" y="248"/>
                  </a:cubicBezTo>
                  <a:cubicBezTo>
                    <a:pt x="112" y="254"/>
                    <a:pt x="111" y="240"/>
                    <a:pt x="117" y="252"/>
                  </a:cubicBezTo>
                  <a:cubicBezTo>
                    <a:pt x="124" y="264"/>
                    <a:pt x="118" y="262"/>
                    <a:pt x="110" y="271"/>
                  </a:cubicBezTo>
                  <a:cubicBezTo>
                    <a:pt x="101" y="281"/>
                    <a:pt x="93" y="287"/>
                    <a:pt x="99" y="293"/>
                  </a:cubicBezTo>
                  <a:cubicBezTo>
                    <a:pt x="106" y="298"/>
                    <a:pt x="107" y="310"/>
                    <a:pt x="107" y="310"/>
                  </a:cubicBezTo>
                  <a:cubicBezTo>
                    <a:pt x="107" y="310"/>
                    <a:pt x="99" y="313"/>
                    <a:pt x="96" y="317"/>
                  </a:cubicBezTo>
                  <a:cubicBezTo>
                    <a:pt x="93" y="321"/>
                    <a:pt x="92" y="332"/>
                    <a:pt x="92" y="332"/>
                  </a:cubicBezTo>
                  <a:cubicBezTo>
                    <a:pt x="92" y="332"/>
                    <a:pt x="92" y="339"/>
                    <a:pt x="98" y="352"/>
                  </a:cubicBezTo>
                  <a:cubicBezTo>
                    <a:pt x="105" y="365"/>
                    <a:pt x="111" y="366"/>
                    <a:pt x="120" y="369"/>
                  </a:cubicBezTo>
                  <a:cubicBezTo>
                    <a:pt x="128" y="372"/>
                    <a:pt x="126" y="382"/>
                    <a:pt x="133" y="385"/>
                  </a:cubicBezTo>
                  <a:cubicBezTo>
                    <a:pt x="141" y="388"/>
                    <a:pt x="140" y="395"/>
                    <a:pt x="140" y="395"/>
                  </a:cubicBezTo>
                  <a:cubicBezTo>
                    <a:pt x="112" y="384"/>
                    <a:pt x="112" y="384"/>
                    <a:pt x="112" y="384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68" y="372"/>
                    <a:pt x="75" y="391"/>
                  </a:cubicBezTo>
                  <a:cubicBezTo>
                    <a:pt x="81" y="411"/>
                    <a:pt x="85" y="423"/>
                    <a:pt x="99" y="423"/>
                  </a:cubicBezTo>
                  <a:cubicBezTo>
                    <a:pt x="113" y="423"/>
                    <a:pt x="111" y="406"/>
                    <a:pt x="125" y="418"/>
                  </a:cubicBezTo>
                  <a:cubicBezTo>
                    <a:pt x="139" y="430"/>
                    <a:pt x="114" y="436"/>
                    <a:pt x="127" y="439"/>
                  </a:cubicBezTo>
                  <a:cubicBezTo>
                    <a:pt x="140" y="443"/>
                    <a:pt x="139" y="433"/>
                    <a:pt x="148" y="438"/>
                  </a:cubicBezTo>
                  <a:cubicBezTo>
                    <a:pt x="158" y="444"/>
                    <a:pt x="144" y="449"/>
                    <a:pt x="150" y="457"/>
                  </a:cubicBezTo>
                  <a:cubicBezTo>
                    <a:pt x="157" y="466"/>
                    <a:pt x="162" y="462"/>
                    <a:pt x="166" y="465"/>
                  </a:cubicBezTo>
                  <a:cubicBezTo>
                    <a:pt x="171" y="468"/>
                    <a:pt x="175" y="480"/>
                    <a:pt x="172" y="484"/>
                  </a:cubicBezTo>
                  <a:cubicBezTo>
                    <a:pt x="168" y="488"/>
                    <a:pt x="155" y="495"/>
                    <a:pt x="166" y="502"/>
                  </a:cubicBezTo>
                  <a:cubicBezTo>
                    <a:pt x="178" y="510"/>
                    <a:pt x="190" y="499"/>
                    <a:pt x="190" y="509"/>
                  </a:cubicBezTo>
                  <a:cubicBezTo>
                    <a:pt x="190" y="518"/>
                    <a:pt x="170" y="512"/>
                    <a:pt x="177" y="527"/>
                  </a:cubicBezTo>
                  <a:cubicBezTo>
                    <a:pt x="184" y="542"/>
                    <a:pt x="183" y="543"/>
                    <a:pt x="194" y="543"/>
                  </a:cubicBezTo>
                  <a:cubicBezTo>
                    <a:pt x="205" y="543"/>
                    <a:pt x="213" y="533"/>
                    <a:pt x="213" y="545"/>
                  </a:cubicBezTo>
                  <a:cubicBezTo>
                    <a:pt x="213" y="556"/>
                    <a:pt x="215" y="559"/>
                    <a:pt x="212" y="564"/>
                  </a:cubicBezTo>
                  <a:cubicBezTo>
                    <a:pt x="209" y="569"/>
                    <a:pt x="205" y="569"/>
                    <a:pt x="197" y="571"/>
                  </a:cubicBezTo>
                  <a:cubicBezTo>
                    <a:pt x="190" y="574"/>
                    <a:pt x="188" y="574"/>
                    <a:pt x="183" y="575"/>
                  </a:cubicBezTo>
                  <a:cubicBezTo>
                    <a:pt x="179" y="576"/>
                    <a:pt x="172" y="559"/>
                    <a:pt x="172" y="571"/>
                  </a:cubicBezTo>
                  <a:cubicBezTo>
                    <a:pt x="172" y="584"/>
                    <a:pt x="180" y="585"/>
                    <a:pt x="171" y="588"/>
                  </a:cubicBezTo>
                  <a:cubicBezTo>
                    <a:pt x="161" y="592"/>
                    <a:pt x="145" y="579"/>
                    <a:pt x="150" y="586"/>
                  </a:cubicBezTo>
                  <a:cubicBezTo>
                    <a:pt x="156" y="594"/>
                    <a:pt x="159" y="595"/>
                    <a:pt x="159" y="600"/>
                  </a:cubicBezTo>
                  <a:cubicBezTo>
                    <a:pt x="159" y="605"/>
                    <a:pt x="151" y="611"/>
                    <a:pt x="146" y="607"/>
                  </a:cubicBezTo>
                  <a:cubicBezTo>
                    <a:pt x="141" y="602"/>
                    <a:pt x="130" y="600"/>
                    <a:pt x="131" y="609"/>
                  </a:cubicBezTo>
                  <a:cubicBezTo>
                    <a:pt x="132" y="617"/>
                    <a:pt x="122" y="627"/>
                    <a:pt x="122" y="627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49" name="Freeform 135">
              <a:extLst>
                <a:ext uri="{FF2B5EF4-FFF2-40B4-BE49-F238E27FC236}">
                  <a16:creationId xmlns:a16="http://schemas.microsoft.com/office/drawing/2014/main" id="{0DED8CA3-6D47-4845-9A87-8FDDA3077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4" y="1887"/>
              <a:ext cx="44" cy="70"/>
            </a:xfrm>
            <a:custGeom>
              <a:avLst/>
              <a:gdLst>
                <a:gd name="T0" fmla="*/ 72 w 34"/>
                <a:gd name="T1" fmla="*/ 34 h 50"/>
                <a:gd name="T2" fmla="*/ 1 w 34"/>
                <a:gd name="T3" fmla="*/ 137 h 50"/>
                <a:gd name="T4" fmla="*/ 44 w 34"/>
                <a:gd name="T5" fmla="*/ 97 h 50"/>
                <a:gd name="T6" fmla="*/ 74 w 34"/>
                <a:gd name="T7" fmla="*/ 35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50">
                  <a:moveTo>
                    <a:pt x="33" y="12"/>
                  </a:moveTo>
                  <a:cubicBezTo>
                    <a:pt x="9" y="0"/>
                    <a:pt x="6" y="36"/>
                    <a:pt x="1" y="50"/>
                  </a:cubicBezTo>
                  <a:cubicBezTo>
                    <a:pt x="0" y="38"/>
                    <a:pt x="12" y="39"/>
                    <a:pt x="20" y="35"/>
                  </a:cubicBezTo>
                  <a:cubicBezTo>
                    <a:pt x="27" y="31"/>
                    <a:pt x="34" y="21"/>
                    <a:pt x="34" y="13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0" name="Freeform 136">
              <a:extLst>
                <a:ext uri="{FF2B5EF4-FFF2-40B4-BE49-F238E27FC236}">
                  <a16:creationId xmlns:a16="http://schemas.microsoft.com/office/drawing/2014/main" id="{0A5CCE57-B188-46F3-91EB-8FF3CEE2C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933"/>
              <a:ext cx="26" cy="49"/>
            </a:xfrm>
            <a:custGeom>
              <a:avLst/>
              <a:gdLst>
                <a:gd name="T0" fmla="*/ 22 w 20"/>
                <a:gd name="T1" fmla="*/ 0 h 35"/>
                <a:gd name="T2" fmla="*/ 0 w 20"/>
                <a:gd name="T3" fmla="*/ 97 h 35"/>
                <a:gd name="T4" fmla="*/ 30 w 20"/>
                <a:gd name="T5" fmla="*/ 67 h 35"/>
                <a:gd name="T6" fmla="*/ 29 w 20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35">
                  <a:moveTo>
                    <a:pt x="10" y="0"/>
                  </a:moveTo>
                  <a:cubicBezTo>
                    <a:pt x="0" y="9"/>
                    <a:pt x="5" y="24"/>
                    <a:pt x="0" y="35"/>
                  </a:cubicBezTo>
                  <a:cubicBezTo>
                    <a:pt x="3" y="29"/>
                    <a:pt x="11" y="29"/>
                    <a:pt x="14" y="24"/>
                  </a:cubicBezTo>
                  <a:cubicBezTo>
                    <a:pt x="20" y="16"/>
                    <a:pt x="14" y="7"/>
                    <a:pt x="13" y="1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1" name="Freeform 137">
              <a:extLst>
                <a:ext uri="{FF2B5EF4-FFF2-40B4-BE49-F238E27FC236}">
                  <a16:creationId xmlns:a16="http://schemas.microsoft.com/office/drawing/2014/main" id="{42E50616-84B8-48F2-A72A-668FB36C8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242"/>
              <a:ext cx="38" cy="56"/>
            </a:xfrm>
            <a:custGeom>
              <a:avLst/>
              <a:gdLst>
                <a:gd name="T0" fmla="*/ 66 w 29"/>
                <a:gd name="T1" fmla="*/ 25 h 40"/>
                <a:gd name="T2" fmla="*/ 28 w 29"/>
                <a:gd name="T3" fmla="*/ 25 h 40"/>
                <a:gd name="T4" fmla="*/ 1 w 29"/>
                <a:gd name="T5" fmla="*/ 109 h 40"/>
                <a:gd name="T6" fmla="*/ 28 w 29"/>
                <a:gd name="T7" fmla="*/ 84 h 40"/>
                <a:gd name="T8" fmla="*/ 66 w 29"/>
                <a:gd name="T9" fmla="*/ 2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40">
                  <a:moveTo>
                    <a:pt x="29" y="9"/>
                  </a:moveTo>
                  <a:cubicBezTo>
                    <a:pt x="28" y="0"/>
                    <a:pt x="16" y="4"/>
                    <a:pt x="12" y="9"/>
                  </a:cubicBezTo>
                  <a:cubicBezTo>
                    <a:pt x="6" y="17"/>
                    <a:pt x="5" y="30"/>
                    <a:pt x="1" y="40"/>
                  </a:cubicBezTo>
                  <a:cubicBezTo>
                    <a:pt x="0" y="32"/>
                    <a:pt x="7" y="33"/>
                    <a:pt x="12" y="31"/>
                  </a:cubicBezTo>
                  <a:cubicBezTo>
                    <a:pt x="27" y="26"/>
                    <a:pt x="24" y="19"/>
                    <a:pt x="29" y="7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2" name="Freeform 138">
              <a:extLst>
                <a:ext uri="{FF2B5EF4-FFF2-40B4-BE49-F238E27FC236}">
                  <a16:creationId xmlns:a16="http://schemas.microsoft.com/office/drawing/2014/main" id="{8214BCA7-1A5D-452C-AD93-23E31D138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025"/>
              <a:ext cx="75" cy="50"/>
            </a:xfrm>
            <a:custGeom>
              <a:avLst/>
              <a:gdLst>
                <a:gd name="T0" fmla="*/ 0 w 57"/>
                <a:gd name="T1" fmla="*/ 29 h 36"/>
                <a:gd name="T2" fmla="*/ 72 w 57"/>
                <a:gd name="T3" fmla="*/ 14 h 36"/>
                <a:gd name="T4" fmla="*/ 130 w 57"/>
                <a:gd name="T5" fmla="*/ 89 h 36"/>
                <a:gd name="T6" fmla="*/ 78 w 57"/>
                <a:gd name="T7" fmla="*/ 83 h 36"/>
                <a:gd name="T8" fmla="*/ 18 w 57"/>
                <a:gd name="T9" fmla="*/ 35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36">
                  <a:moveTo>
                    <a:pt x="0" y="11"/>
                  </a:moveTo>
                  <a:cubicBezTo>
                    <a:pt x="8" y="1"/>
                    <a:pt x="21" y="0"/>
                    <a:pt x="32" y="5"/>
                  </a:cubicBezTo>
                  <a:cubicBezTo>
                    <a:pt x="47" y="11"/>
                    <a:pt x="50" y="21"/>
                    <a:pt x="57" y="33"/>
                  </a:cubicBezTo>
                  <a:cubicBezTo>
                    <a:pt x="50" y="20"/>
                    <a:pt x="44" y="27"/>
                    <a:pt x="34" y="31"/>
                  </a:cubicBezTo>
                  <a:cubicBezTo>
                    <a:pt x="18" y="36"/>
                    <a:pt x="15" y="24"/>
                    <a:pt x="8" y="13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3" name="Freeform 139">
              <a:extLst>
                <a:ext uri="{FF2B5EF4-FFF2-40B4-BE49-F238E27FC236}">
                  <a16:creationId xmlns:a16="http://schemas.microsoft.com/office/drawing/2014/main" id="{852F1376-9CC6-453C-B96B-3AAE4D130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402"/>
              <a:ext cx="31" cy="78"/>
            </a:xfrm>
            <a:custGeom>
              <a:avLst/>
              <a:gdLst>
                <a:gd name="T0" fmla="*/ 50 w 24"/>
                <a:gd name="T1" fmla="*/ 25 h 56"/>
                <a:gd name="T2" fmla="*/ 6 w 24"/>
                <a:gd name="T3" fmla="*/ 152 h 56"/>
                <a:gd name="T4" fmla="*/ 28 w 24"/>
                <a:gd name="T5" fmla="*/ 117 h 56"/>
                <a:gd name="T6" fmla="*/ 47 w 24"/>
                <a:gd name="T7" fmla="*/ 39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56">
                  <a:moveTo>
                    <a:pt x="23" y="9"/>
                  </a:moveTo>
                  <a:cubicBezTo>
                    <a:pt x="5" y="0"/>
                    <a:pt x="2" y="48"/>
                    <a:pt x="3" y="56"/>
                  </a:cubicBezTo>
                  <a:cubicBezTo>
                    <a:pt x="0" y="49"/>
                    <a:pt x="7" y="47"/>
                    <a:pt x="13" y="43"/>
                  </a:cubicBezTo>
                  <a:cubicBezTo>
                    <a:pt x="24" y="36"/>
                    <a:pt x="24" y="27"/>
                    <a:pt x="22" y="14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4" name="Freeform 140">
              <a:extLst>
                <a:ext uri="{FF2B5EF4-FFF2-40B4-BE49-F238E27FC236}">
                  <a16:creationId xmlns:a16="http://schemas.microsoft.com/office/drawing/2014/main" id="{F5DB1759-0117-4229-B1BC-CE1EF75ED1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2441"/>
              <a:ext cx="34" cy="48"/>
            </a:xfrm>
            <a:custGeom>
              <a:avLst/>
              <a:gdLst>
                <a:gd name="T0" fmla="*/ 29 w 26"/>
                <a:gd name="T1" fmla="*/ 1 h 34"/>
                <a:gd name="T2" fmla="*/ 31 w 26"/>
                <a:gd name="T3" fmla="*/ 96 h 34"/>
                <a:gd name="T4" fmla="*/ 35 w 2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34">
                  <a:moveTo>
                    <a:pt x="13" y="1"/>
                  </a:moveTo>
                  <a:cubicBezTo>
                    <a:pt x="0" y="4"/>
                    <a:pt x="11" y="27"/>
                    <a:pt x="14" y="34"/>
                  </a:cubicBezTo>
                  <a:cubicBezTo>
                    <a:pt x="13" y="21"/>
                    <a:pt x="26" y="12"/>
                    <a:pt x="16" y="0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5" name="Freeform 141">
              <a:extLst>
                <a:ext uri="{FF2B5EF4-FFF2-40B4-BE49-F238E27FC236}">
                  <a16:creationId xmlns:a16="http://schemas.microsoft.com/office/drawing/2014/main" id="{1DA98F49-9656-49C4-B9B2-CDC62FE11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598"/>
              <a:ext cx="29" cy="55"/>
            </a:xfrm>
            <a:custGeom>
              <a:avLst/>
              <a:gdLst>
                <a:gd name="T0" fmla="*/ 42 w 22"/>
                <a:gd name="T1" fmla="*/ 11 h 40"/>
                <a:gd name="T2" fmla="*/ 7 w 22"/>
                <a:gd name="T3" fmla="*/ 105 h 40"/>
                <a:gd name="T4" fmla="*/ 32 w 22"/>
                <a:gd name="T5" fmla="*/ 65 h 40"/>
                <a:gd name="T6" fmla="*/ 37 w 22"/>
                <a:gd name="T7" fmla="*/ 1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40">
                  <a:moveTo>
                    <a:pt x="18" y="4"/>
                  </a:moveTo>
                  <a:cubicBezTo>
                    <a:pt x="3" y="0"/>
                    <a:pt x="0" y="31"/>
                    <a:pt x="3" y="40"/>
                  </a:cubicBezTo>
                  <a:cubicBezTo>
                    <a:pt x="1" y="31"/>
                    <a:pt x="8" y="30"/>
                    <a:pt x="14" y="25"/>
                  </a:cubicBezTo>
                  <a:cubicBezTo>
                    <a:pt x="22" y="18"/>
                    <a:pt x="20" y="14"/>
                    <a:pt x="16" y="7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6" name="Freeform 142">
              <a:extLst>
                <a:ext uri="{FF2B5EF4-FFF2-40B4-BE49-F238E27FC236}">
                  <a16:creationId xmlns:a16="http://schemas.microsoft.com/office/drawing/2014/main" id="{2A31F43E-5564-453D-B113-B9392F6D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613"/>
              <a:ext cx="35" cy="49"/>
            </a:xfrm>
            <a:custGeom>
              <a:avLst/>
              <a:gdLst>
                <a:gd name="T0" fmla="*/ 22 w 27"/>
                <a:gd name="T1" fmla="*/ 0 h 35"/>
                <a:gd name="T2" fmla="*/ 57 w 27"/>
                <a:gd name="T3" fmla="*/ 97 h 35"/>
                <a:gd name="T4" fmla="*/ 30 w 27"/>
                <a:gd name="T5" fmla="*/ 55 h 35"/>
                <a:gd name="T6" fmla="*/ 17 w 27"/>
                <a:gd name="T7" fmla="*/ 6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5">
                  <a:moveTo>
                    <a:pt x="10" y="0"/>
                  </a:moveTo>
                  <a:cubicBezTo>
                    <a:pt x="20" y="11"/>
                    <a:pt x="27" y="19"/>
                    <a:pt x="26" y="35"/>
                  </a:cubicBezTo>
                  <a:cubicBezTo>
                    <a:pt x="22" y="30"/>
                    <a:pt x="20" y="25"/>
                    <a:pt x="14" y="20"/>
                  </a:cubicBezTo>
                  <a:cubicBezTo>
                    <a:pt x="8" y="16"/>
                    <a:pt x="0" y="10"/>
                    <a:pt x="8" y="2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7" name="Freeform 143">
              <a:extLst>
                <a:ext uri="{FF2B5EF4-FFF2-40B4-BE49-F238E27FC236}">
                  <a16:creationId xmlns:a16="http://schemas.microsoft.com/office/drawing/2014/main" id="{5AD8B6A0-1D59-4617-971E-597325ABB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2506"/>
              <a:ext cx="39" cy="79"/>
            </a:xfrm>
            <a:custGeom>
              <a:avLst/>
              <a:gdLst>
                <a:gd name="T0" fmla="*/ 66 w 30"/>
                <a:gd name="T1" fmla="*/ 46 h 57"/>
                <a:gd name="T2" fmla="*/ 16 w 30"/>
                <a:gd name="T3" fmla="*/ 151 h 57"/>
                <a:gd name="T4" fmla="*/ 51 w 30"/>
                <a:gd name="T5" fmla="*/ 115 h 57"/>
                <a:gd name="T6" fmla="*/ 57 w 30"/>
                <a:gd name="T7" fmla="*/ 4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7">
                  <a:moveTo>
                    <a:pt x="30" y="17"/>
                  </a:moveTo>
                  <a:cubicBezTo>
                    <a:pt x="12" y="0"/>
                    <a:pt x="8" y="48"/>
                    <a:pt x="7" y="57"/>
                  </a:cubicBezTo>
                  <a:cubicBezTo>
                    <a:pt x="0" y="47"/>
                    <a:pt x="19" y="47"/>
                    <a:pt x="23" y="43"/>
                  </a:cubicBezTo>
                  <a:cubicBezTo>
                    <a:pt x="30" y="37"/>
                    <a:pt x="26" y="24"/>
                    <a:pt x="26" y="15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8" name="Freeform 144">
              <a:extLst>
                <a:ext uri="{FF2B5EF4-FFF2-40B4-BE49-F238E27FC236}">
                  <a16:creationId xmlns:a16="http://schemas.microsoft.com/office/drawing/2014/main" id="{DC744A13-04F5-4E9F-B0E0-8406AB5C8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539"/>
              <a:ext cx="41" cy="56"/>
            </a:xfrm>
            <a:custGeom>
              <a:avLst/>
              <a:gdLst>
                <a:gd name="T0" fmla="*/ 38 w 31"/>
                <a:gd name="T1" fmla="*/ 8 h 40"/>
                <a:gd name="T2" fmla="*/ 37 w 31"/>
                <a:gd name="T3" fmla="*/ 1 h 40"/>
                <a:gd name="T4" fmla="*/ 71 w 31"/>
                <a:gd name="T5" fmla="*/ 109 h 40"/>
                <a:gd name="T6" fmla="*/ 65 w 31"/>
                <a:gd name="T7" fmla="*/ 55 h 40"/>
                <a:gd name="T8" fmla="*/ 44 w 31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0">
                  <a:moveTo>
                    <a:pt x="17" y="3"/>
                  </a:moveTo>
                  <a:cubicBezTo>
                    <a:pt x="17" y="2"/>
                    <a:pt x="17" y="2"/>
                    <a:pt x="16" y="1"/>
                  </a:cubicBezTo>
                  <a:cubicBezTo>
                    <a:pt x="0" y="15"/>
                    <a:pt x="26" y="29"/>
                    <a:pt x="31" y="40"/>
                  </a:cubicBezTo>
                  <a:cubicBezTo>
                    <a:pt x="25" y="35"/>
                    <a:pt x="28" y="27"/>
                    <a:pt x="28" y="20"/>
                  </a:cubicBezTo>
                  <a:cubicBezTo>
                    <a:pt x="28" y="12"/>
                    <a:pt x="27" y="6"/>
                    <a:pt x="19" y="0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59" name="Freeform 145">
              <a:extLst>
                <a:ext uri="{FF2B5EF4-FFF2-40B4-BE49-F238E27FC236}">
                  <a16:creationId xmlns:a16="http://schemas.microsoft.com/office/drawing/2014/main" id="{B1C1DA29-2F93-4A94-AA22-36C9960D9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057"/>
              <a:ext cx="74" cy="69"/>
            </a:xfrm>
            <a:custGeom>
              <a:avLst/>
              <a:gdLst>
                <a:gd name="T0" fmla="*/ 118 w 57"/>
                <a:gd name="T1" fmla="*/ 62 h 49"/>
                <a:gd name="T2" fmla="*/ 38 w 57"/>
                <a:gd name="T3" fmla="*/ 55 h 49"/>
                <a:gd name="T4" fmla="*/ 74 w 57"/>
                <a:gd name="T5" fmla="*/ 62 h 49"/>
                <a:gd name="T6" fmla="*/ 0 w 57"/>
                <a:gd name="T7" fmla="*/ 131 h 49"/>
                <a:gd name="T8" fmla="*/ 92 w 57"/>
                <a:gd name="T9" fmla="*/ 97 h 49"/>
                <a:gd name="T10" fmla="*/ 80 w 57"/>
                <a:gd name="T11" fmla="*/ 131 h 49"/>
                <a:gd name="T12" fmla="*/ 119 w 57"/>
                <a:gd name="T13" fmla="*/ 55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9">
                  <a:moveTo>
                    <a:pt x="54" y="22"/>
                  </a:moveTo>
                  <a:cubicBezTo>
                    <a:pt x="57" y="0"/>
                    <a:pt x="22" y="3"/>
                    <a:pt x="17" y="20"/>
                  </a:cubicBezTo>
                  <a:cubicBezTo>
                    <a:pt x="22" y="17"/>
                    <a:pt x="32" y="17"/>
                    <a:pt x="34" y="22"/>
                  </a:cubicBezTo>
                  <a:cubicBezTo>
                    <a:pt x="20" y="22"/>
                    <a:pt x="12" y="41"/>
                    <a:pt x="0" y="47"/>
                  </a:cubicBezTo>
                  <a:cubicBezTo>
                    <a:pt x="14" y="41"/>
                    <a:pt x="32" y="49"/>
                    <a:pt x="42" y="35"/>
                  </a:cubicBezTo>
                  <a:cubicBezTo>
                    <a:pt x="40" y="38"/>
                    <a:pt x="38" y="43"/>
                    <a:pt x="37" y="47"/>
                  </a:cubicBezTo>
                  <a:cubicBezTo>
                    <a:pt x="48" y="39"/>
                    <a:pt x="57" y="35"/>
                    <a:pt x="55" y="20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0" name="Freeform 146">
              <a:extLst>
                <a:ext uri="{FF2B5EF4-FFF2-40B4-BE49-F238E27FC236}">
                  <a16:creationId xmlns:a16="http://schemas.microsoft.com/office/drawing/2014/main" id="{1CD9CB72-CFDD-4B2B-99B4-C98F0798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3013"/>
              <a:ext cx="48" cy="34"/>
            </a:xfrm>
            <a:custGeom>
              <a:avLst/>
              <a:gdLst>
                <a:gd name="T0" fmla="*/ 79 w 37"/>
                <a:gd name="T1" fmla="*/ 14 h 25"/>
                <a:gd name="T2" fmla="*/ 0 w 37"/>
                <a:gd name="T3" fmla="*/ 41 h 25"/>
                <a:gd name="T4" fmla="*/ 80 w 37"/>
                <a:gd name="T5" fmla="*/ 7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5">
                  <a:moveTo>
                    <a:pt x="36" y="5"/>
                  </a:moveTo>
                  <a:cubicBezTo>
                    <a:pt x="25" y="0"/>
                    <a:pt x="4" y="4"/>
                    <a:pt x="0" y="16"/>
                  </a:cubicBezTo>
                  <a:cubicBezTo>
                    <a:pt x="7" y="5"/>
                    <a:pt x="29" y="25"/>
                    <a:pt x="37" y="3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1" name="Freeform 147">
              <a:extLst>
                <a:ext uri="{FF2B5EF4-FFF2-40B4-BE49-F238E27FC236}">
                  <a16:creationId xmlns:a16="http://schemas.microsoft.com/office/drawing/2014/main" id="{3326066B-2FFF-448F-B802-6E5136CD4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375"/>
              <a:ext cx="70" cy="75"/>
            </a:xfrm>
            <a:custGeom>
              <a:avLst/>
              <a:gdLst>
                <a:gd name="T0" fmla="*/ 107 w 53"/>
                <a:gd name="T1" fmla="*/ 25 h 54"/>
                <a:gd name="T2" fmla="*/ 28 w 53"/>
                <a:gd name="T3" fmla="*/ 35 h 54"/>
                <a:gd name="T4" fmla="*/ 1 w 53"/>
                <a:gd name="T5" fmla="*/ 144 h 54"/>
                <a:gd name="T6" fmla="*/ 78 w 53"/>
                <a:gd name="T7" fmla="*/ 104 h 54"/>
                <a:gd name="T8" fmla="*/ 108 w 53"/>
                <a:gd name="T9" fmla="*/ 2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4">
                  <a:moveTo>
                    <a:pt x="46" y="9"/>
                  </a:moveTo>
                  <a:cubicBezTo>
                    <a:pt x="39" y="0"/>
                    <a:pt x="20" y="5"/>
                    <a:pt x="12" y="13"/>
                  </a:cubicBezTo>
                  <a:cubicBezTo>
                    <a:pt x="3" y="22"/>
                    <a:pt x="0" y="43"/>
                    <a:pt x="1" y="54"/>
                  </a:cubicBezTo>
                  <a:cubicBezTo>
                    <a:pt x="3" y="35"/>
                    <a:pt x="22" y="43"/>
                    <a:pt x="34" y="39"/>
                  </a:cubicBezTo>
                  <a:cubicBezTo>
                    <a:pt x="47" y="34"/>
                    <a:pt x="53" y="19"/>
                    <a:pt x="47" y="9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2" name="Freeform 148">
              <a:extLst>
                <a:ext uri="{FF2B5EF4-FFF2-40B4-BE49-F238E27FC236}">
                  <a16:creationId xmlns:a16="http://schemas.microsoft.com/office/drawing/2014/main" id="{720AFA7D-C350-4FD8-98D4-EEC8CE173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5" y="1962"/>
              <a:ext cx="58" cy="38"/>
            </a:xfrm>
            <a:custGeom>
              <a:avLst/>
              <a:gdLst>
                <a:gd name="T0" fmla="*/ 6 w 45"/>
                <a:gd name="T1" fmla="*/ 34 h 27"/>
                <a:gd name="T2" fmla="*/ 52 w 45"/>
                <a:gd name="T3" fmla="*/ 11 h 27"/>
                <a:gd name="T4" fmla="*/ 97 w 45"/>
                <a:gd name="T5" fmla="*/ 75 h 27"/>
                <a:gd name="T6" fmla="*/ 75 w 45"/>
                <a:gd name="T7" fmla="*/ 55 h 27"/>
                <a:gd name="T8" fmla="*/ 46 w 45"/>
                <a:gd name="T9" fmla="*/ 63 h 27"/>
                <a:gd name="T10" fmla="*/ 8 w 45"/>
                <a:gd name="T11" fmla="*/ 25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27">
                  <a:moveTo>
                    <a:pt x="3" y="12"/>
                  </a:moveTo>
                  <a:cubicBezTo>
                    <a:pt x="0" y="0"/>
                    <a:pt x="17" y="1"/>
                    <a:pt x="24" y="4"/>
                  </a:cubicBezTo>
                  <a:cubicBezTo>
                    <a:pt x="33" y="8"/>
                    <a:pt x="42" y="18"/>
                    <a:pt x="45" y="27"/>
                  </a:cubicBezTo>
                  <a:cubicBezTo>
                    <a:pt x="42" y="25"/>
                    <a:pt x="39" y="21"/>
                    <a:pt x="35" y="20"/>
                  </a:cubicBezTo>
                  <a:cubicBezTo>
                    <a:pt x="30" y="19"/>
                    <a:pt x="27" y="23"/>
                    <a:pt x="22" y="23"/>
                  </a:cubicBezTo>
                  <a:cubicBezTo>
                    <a:pt x="13" y="24"/>
                    <a:pt x="4" y="20"/>
                    <a:pt x="4" y="9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3" name="Freeform 149">
              <a:extLst>
                <a:ext uri="{FF2B5EF4-FFF2-40B4-BE49-F238E27FC236}">
                  <a16:creationId xmlns:a16="http://schemas.microsoft.com/office/drawing/2014/main" id="{5EA7711D-C1CF-439C-A38B-D2C2123D9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866"/>
              <a:ext cx="34" cy="56"/>
            </a:xfrm>
            <a:custGeom>
              <a:avLst/>
              <a:gdLst>
                <a:gd name="T0" fmla="*/ 5 w 26"/>
                <a:gd name="T1" fmla="*/ 104 h 40"/>
                <a:gd name="T2" fmla="*/ 12 w 26"/>
                <a:gd name="T3" fmla="*/ 28 h 40"/>
                <a:gd name="T4" fmla="*/ 58 w 26"/>
                <a:gd name="T5" fmla="*/ 1 h 40"/>
                <a:gd name="T6" fmla="*/ 5 w 26"/>
                <a:gd name="T7" fmla="*/ 10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0">
                  <a:moveTo>
                    <a:pt x="2" y="38"/>
                  </a:moveTo>
                  <a:cubicBezTo>
                    <a:pt x="3" y="34"/>
                    <a:pt x="0" y="19"/>
                    <a:pt x="5" y="10"/>
                  </a:cubicBezTo>
                  <a:cubicBezTo>
                    <a:pt x="10" y="2"/>
                    <a:pt x="16" y="0"/>
                    <a:pt x="26" y="1"/>
                  </a:cubicBezTo>
                  <a:cubicBezTo>
                    <a:pt x="12" y="11"/>
                    <a:pt x="20" y="40"/>
                    <a:pt x="2" y="40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4" name="Freeform 150">
              <a:extLst>
                <a:ext uri="{FF2B5EF4-FFF2-40B4-BE49-F238E27FC236}">
                  <a16:creationId xmlns:a16="http://schemas.microsoft.com/office/drawing/2014/main" id="{05A06B18-02F6-4EFD-938B-E3E37F2F2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844"/>
              <a:ext cx="56" cy="85"/>
            </a:xfrm>
            <a:custGeom>
              <a:avLst/>
              <a:gdLst>
                <a:gd name="T0" fmla="*/ 61 w 43"/>
                <a:gd name="T1" fmla="*/ 14 h 61"/>
                <a:gd name="T2" fmla="*/ 39 w 43"/>
                <a:gd name="T3" fmla="*/ 164 h 61"/>
                <a:gd name="T4" fmla="*/ 82 w 43"/>
                <a:gd name="T5" fmla="*/ 91 h 61"/>
                <a:gd name="T6" fmla="*/ 66 w 43"/>
                <a:gd name="T7" fmla="*/ 25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61">
                  <a:moveTo>
                    <a:pt x="28" y="5"/>
                  </a:moveTo>
                  <a:cubicBezTo>
                    <a:pt x="0" y="0"/>
                    <a:pt x="16" y="51"/>
                    <a:pt x="18" y="61"/>
                  </a:cubicBezTo>
                  <a:cubicBezTo>
                    <a:pt x="12" y="45"/>
                    <a:pt x="31" y="43"/>
                    <a:pt x="37" y="34"/>
                  </a:cubicBezTo>
                  <a:cubicBezTo>
                    <a:pt x="43" y="25"/>
                    <a:pt x="38" y="13"/>
                    <a:pt x="30" y="9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5" name="Freeform 151">
              <a:extLst>
                <a:ext uri="{FF2B5EF4-FFF2-40B4-BE49-F238E27FC236}">
                  <a16:creationId xmlns:a16="http://schemas.microsoft.com/office/drawing/2014/main" id="{1E0D7579-A0CA-4BC6-B1EE-D7AC0F25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1" y="1802"/>
              <a:ext cx="28" cy="79"/>
            </a:xfrm>
            <a:custGeom>
              <a:avLst/>
              <a:gdLst>
                <a:gd name="T0" fmla="*/ 13 w 22"/>
                <a:gd name="T1" fmla="*/ 0 h 57"/>
                <a:gd name="T2" fmla="*/ 6 w 22"/>
                <a:gd name="T3" fmla="*/ 71 h 57"/>
                <a:gd name="T4" fmla="*/ 18 w 22"/>
                <a:gd name="T5" fmla="*/ 151 h 57"/>
                <a:gd name="T6" fmla="*/ 39 w 22"/>
                <a:gd name="T7" fmla="*/ 83 h 57"/>
                <a:gd name="T8" fmla="*/ 14 w 22"/>
                <a:gd name="T9" fmla="*/ 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7">
                  <a:moveTo>
                    <a:pt x="6" y="0"/>
                  </a:moveTo>
                  <a:cubicBezTo>
                    <a:pt x="11" y="13"/>
                    <a:pt x="7" y="16"/>
                    <a:pt x="3" y="27"/>
                  </a:cubicBezTo>
                  <a:cubicBezTo>
                    <a:pt x="0" y="39"/>
                    <a:pt x="4" y="47"/>
                    <a:pt x="9" y="57"/>
                  </a:cubicBezTo>
                  <a:cubicBezTo>
                    <a:pt x="0" y="45"/>
                    <a:pt x="17" y="39"/>
                    <a:pt x="19" y="31"/>
                  </a:cubicBezTo>
                  <a:cubicBezTo>
                    <a:pt x="22" y="22"/>
                    <a:pt x="13" y="7"/>
                    <a:pt x="7" y="1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6" name="Freeform 152">
              <a:extLst>
                <a:ext uri="{FF2B5EF4-FFF2-40B4-BE49-F238E27FC236}">
                  <a16:creationId xmlns:a16="http://schemas.microsoft.com/office/drawing/2014/main" id="{F87C163B-194E-43EB-A3D0-5A980D339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3004"/>
              <a:ext cx="40" cy="45"/>
            </a:xfrm>
            <a:custGeom>
              <a:avLst/>
              <a:gdLst>
                <a:gd name="T0" fmla="*/ 0 w 31"/>
                <a:gd name="T1" fmla="*/ 28 h 32"/>
                <a:gd name="T2" fmla="*/ 67 w 31"/>
                <a:gd name="T3" fmla="*/ 89 h 32"/>
                <a:gd name="T4" fmla="*/ 28 w 31"/>
                <a:gd name="T5" fmla="*/ 77 h 32"/>
                <a:gd name="T6" fmla="*/ 5 w 31"/>
                <a:gd name="T7" fmla="*/ 3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2">
                  <a:moveTo>
                    <a:pt x="0" y="10"/>
                  </a:moveTo>
                  <a:cubicBezTo>
                    <a:pt x="11" y="0"/>
                    <a:pt x="27" y="23"/>
                    <a:pt x="31" y="32"/>
                  </a:cubicBezTo>
                  <a:cubicBezTo>
                    <a:pt x="26" y="27"/>
                    <a:pt x="19" y="32"/>
                    <a:pt x="13" y="28"/>
                  </a:cubicBezTo>
                  <a:cubicBezTo>
                    <a:pt x="8" y="24"/>
                    <a:pt x="4" y="17"/>
                    <a:pt x="2" y="11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7" name="Freeform 153">
              <a:extLst>
                <a:ext uri="{FF2B5EF4-FFF2-40B4-BE49-F238E27FC236}">
                  <a16:creationId xmlns:a16="http://schemas.microsoft.com/office/drawing/2014/main" id="{DC60DCB8-8A9A-4307-9328-1E148D7AD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" y="3123"/>
              <a:ext cx="41" cy="25"/>
            </a:xfrm>
            <a:custGeom>
              <a:avLst/>
              <a:gdLst>
                <a:gd name="T0" fmla="*/ 66 w 31"/>
                <a:gd name="T1" fmla="*/ 19 h 18"/>
                <a:gd name="T2" fmla="*/ 33 w 31"/>
                <a:gd name="T3" fmla="*/ 6 h 18"/>
                <a:gd name="T4" fmla="*/ 0 w 31"/>
                <a:gd name="T5" fmla="*/ 49 h 18"/>
                <a:gd name="T6" fmla="*/ 37 w 31"/>
                <a:gd name="T7" fmla="*/ 46 h 18"/>
                <a:gd name="T8" fmla="*/ 71 w 31"/>
                <a:gd name="T9" fmla="*/ 21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8">
                  <a:moveTo>
                    <a:pt x="29" y="7"/>
                  </a:moveTo>
                  <a:cubicBezTo>
                    <a:pt x="27" y="1"/>
                    <a:pt x="19" y="0"/>
                    <a:pt x="14" y="2"/>
                  </a:cubicBezTo>
                  <a:cubicBezTo>
                    <a:pt x="7" y="5"/>
                    <a:pt x="5" y="14"/>
                    <a:pt x="0" y="18"/>
                  </a:cubicBezTo>
                  <a:cubicBezTo>
                    <a:pt x="1" y="14"/>
                    <a:pt x="12" y="17"/>
                    <a:pt x="16" y="17"/>
                  </a:cubicBezTo>
                  <a:cubicBezTo>
                    <a:pt x="22" y="17"/>
                    <a:pt x="29" y="14"/>
                    <a:pt x="31" y="8"/>
                  </a:cubicBezTo>
                </a:path>
              </a:pathLst>
            </a:custGeom>
            <a:solidFill>
              <a:srgbClr val="79A4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8" name="Freeform 154">
              <a:extLst>
                <a:ext uri="{FF2B5EF4-FFF2-40B4-BE49-F238E27FC236}">
                  <a16:creationId xmlns:a16="http://schemas.microsoft.com/office/drawing/2014/main" id="{34EF88F0-22F9-4047-ABEB-C75DA8D7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835"/>
              <a:ext cx="44" cy="76"/>
            </a:xfrm>
            <a:custGeom>
              <a:avLst/>
              <a:gdLst>
                <a:gd name="T0" fmla="*/ 27 w 34"/>
                <a:gd name="T1" fmla="*/ 6 h 54"/>
                <a:gd name="T2" fmla="*/ 63 w 34"/>
                <a:gd name="T3" fmla="*/ 151 h 54"/>
                <a:gd name="T4" fmla="*/ 28 w 34"/>
                <a:gd name="T5" fmla="*/ 0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54">
                  <a:moveTo>
                    <a:pt x="12" y="2"/>
                  </a:moveTo>
                  <a:cubicBezTo>
                    <a:pt x="0" y="14"/>
                    <a:pt x="20" y="45"/>
                    <a:pt x="29" y="54"/>
                  </a:cubicBezTo>
                  <a:cubicBezTo>
                    <a:pt x="29" y="36"/>
                    <a:pt x="34" y="8"/>
                    <a:pt x="13" y="0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69" name="Freeform 155">
              <a:extLst>
                <a:ext uri="{FF2B5EF4-FFF2-40B4-BE49-F238E27FC236}">
                  <a16:creationId xmlns:a16="http://schemas.microsoft.com/office/drawing/2014/main" id="{205FF58C-7D9D-40A9-A5A8-73C222213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1815"/>
              <a:ext cx="56" cy="37"/>
            </a:xfrm>
            <a:custGeom>
              <a:avLst/>
              <a:gdLst>
                <a:gd name="T0" fmla="*/ 1 w 43"/>
                <a:gd name="T1" fmla="*/ 51 h 27"/>
                <a:gd name="T2" fmla="*/ 95 w 43"/>
                <a:gd name="T3" fmla="*/ 41 h 27"/>
                <a:gd name="T4" fmla="*/ 66 w 43"/>
                <a:gd name="T5" fmla="*/ 49 h 27"/>
                <a:gd name="T6" fmla="*/ 0 w 43"/>
                <a:gd name="T7" fmla="*/ 41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27">
                  <a:moveTo>
                    <a:pt x="1" y="20"/>
                  </a:moveTo>
                  <a:cubicBezTo>
                    <a:pt x="0" y="0"/>
                    <a:pt x="35" y="2"/>
                    <a:pt x="43" y="16"/>
                  </a:cubicBezTo>
                  <a:cubicBezTo>
                    <a:pt x="37" y="14"/>
                    <a:pt x="36" y="17"/>
                    <a:pt x="30" y="19"/>
                  </a:cubicBezTo>
                  <a:cubicBezTo>
                    <a:pt x="21" y="24"/>
                    <a:pt x="7" y="27"/>
                    <a:pt x="0" y="16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0" name="Freeform 156">
              <a:extLst>
                <a:ext uri="{FF2B5EF4-FFF2-40B4-BE49-F238E27FC236}">
                  <a16:creationId xmlns:a16="http://schemas.microsoft.com/office/drawing/2014/main" id="{D1D386D9-1C09-4737-9311-16265C1B1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920"/>
              <a:ext cx="49" cy="66"/>
            </a:xfrm>
            <a:custGeom>
              <a:avLst/>
              <a:gdLst>
                <a:gd name="T0" fmla="*/ 86 w 37"/>
                <a:gd name="T1" fmla="*/ 25 h 47"/>
                <a:gd name="T2" fmla="*/ 21 w 37"/>
                <a:gd name="T3" fmla="*/ 131 h 47"/>
                <a:gd name="T4" fmla="*/ 49 w 37"/>
                <a:gd name="T5" fmla="*/ 94 h 47"/>
                <a:gd name="T6" fmla="*/ 81 w 37"/>
                <a:gd name="T7" fmla="*/ 34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7">
                  <a:moveTo>
                    <a:pt x="37" y="9"/>
                  </a:moveTo>
                  <a:cubicBezTo>
                    <a:pt x="20" y="0"/>
                    <a:pt x="0" y="34"/>
                    <a:pt x="9" y="47"/>
                  </a:cubicBezTo>
                  <a:cubicBezTo>
                    <a:pt x="8" y="39"/>
                    <a:pt x="16" y="37"/>
                    <a:pt x="21" y="34"/>
                  </a:cubicBezTo>
                  <a:cubicBezTo>
                    <a:pt x="30" y="29"/>
                    <a:pt x="36" y="24"/>
                    <a:pt x="35" y="12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1" name="Freeform 157">
              <a:extLst>
                <a:ext uri="{FF2B5EF4-FFF2-40B4-BE49-F238E27FC236}">
                  <a16:creationId xmlns:a16="http://schemas.microsoft.com/office/drawing/2014/main" id="{43628B37-0DDA-4103-A556-8970A594E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91"/>
              <a:ext cx="41" cy="37"/>
            </a:xfrm>
            <a:custGeom>
              <a:avLst/>
              <a:gdLst>
                <a:gd name="T0" fmla="*/ 63 w 32"/>
                <a:gd name="T1" fmla="*/ 0 h 26"/>
                <a:gd name="T2" fmla="*/ 0 w 32"/>
                <a:gd name="T3" fmla="*/ 75 h 26"/>
                <a:gd name="T4" fmla="*/ 37 w 32"/>
                <a:gd name="T5" fmla="*/ 53 h 26"/>
                <a:gd name="T6" fmla="*/ 68 w 32"/>
                <a:gd name="T7" fmla="*/ 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6">
                  <a:moveTo>
                    <a:pt x="30" y="0"/>
                  </a:moveTo>
                  <a:cubicBezTo>
                    <a:pt x="13" y="0"/>
                    <a:pt x="6" y="10"/>
                    <a:pt x="0" y="26"/>
                  </a:cubicBezTo>
                  <a:cubicBezTo>
                    <a:pt x="3" y="17"/>
                    <a:pt x="11" y="19"/>
                    <a:pt x="18" y="18"/>
                  </a:cubicBezTo>
                  <a:cubicBezTo>
                    <a:pt x="26" y="17"/>
                    <a:pt x="30" y="11"/>
                    <a:pt x="32" y="2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2" name="Freeform 158">
              <a:extLst>
                <a:ext uri="{FF2B5EF4-FFF2-40B4-BE49-F238E27FC236}">
                  <a16:creationId xmlns:a16="http://schemas.microsoft.com/office/drawing/2014/main" id="{D453AB6A-74F9-4DF4-8339-B67885851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2166"/>
              <a:ext cx="34" cy="68"/>
            </a:xfrm>
            <a:custGeom>
              <a:avLst/>
              <a:gdLst>
                <a:gd name="T0" fmla="*/ 41 w 26"/>
                <a:gd name="T1" fmla="*/ 0 h 49"/>
                <a:gd name="T2" fmla="*/ 31 w 26"/>
                <a:gd name="T3" fmla="*/ 130 h 49"/>
                <a:gd name="T4" fmla="*/ 44 w 26"/>
                <a:gd name="T5" fmla="*/ 78 h 49"/>
                <a:gd name="T6" fmla="*/ 41 w 26"/>
                <a:gd name="T7" fmla="*/ 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9">
                  <a:moveTo>
                    <a:pt x="18" y="0"/>
                  </a:moveTo>
                  <a:cubicBezTo>
                    <a:pt x="0" y="4"/>
                    <a:pt x="5" y="39"/>
                    <a:pt x="14" y="49"/>
                  </a:cubicBezTo>
                  <a:cubicBezTo>
                    <a:pt x="8" y="39"/>
                    <a:pt x="16" y="36"/>
                    <a:pt x="20" y="29"/>
                  </a:cubicBezTo>
                  <a:cubicBezTo>
                    <a:pt x="26" y="20"/>
                    <a:pt x="21" y="13"/>
                    <a:pt x="18" y="3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3" name="Freeform 159">
              <a:extLst>
                <a:ext uri="{FF2B5EF4-FFF2-40B4-BE49-F238E27FC236}">
                  <a16:creationId xmlns:a16="http://schemas.microsoft.com/office/drawing/2014/main" id="{E6D7E842-A111-4DC5-B352-A919A8B9D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3" y="2143"/>
              <a:ext cx="53" cy="39"/>
            </a:xfrm>
            <a:custGeom>
              <a:avLst/>
              <a:gdLst>
                <a:gd name="T0" fmla="*/ 93 w 40"/>
                <a:gd name="T1" fmla="*/ 11 h 28"/>
                <a:gd name="T2" fmla="*/ 40 w 40"/>
                <a:gd name="T3" fmla="*/ 6 h 28"/>
                <a:gd name="T4" fmla="*/ 0 w 40"/>
                <a:gd name="T5" fmla="*/ 50 h 28"/>
                <a:gd name="T6" fmla="*/ 77 w 40"/>
                <a:gd name="T7" fmla="*/ 21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28">
                  <a:moveTo>
                    <a:pt x="40" y="4"/>
                  </a:moveTo>
                  <a:cubicBezTo>
                    <a:pt x="32" y="4"/>
                    <a:pt x="25" y="0"/>
                    <a:pt x="17" y="2"/>
                  </a:cubicBezTo>
                  <a:cubicBezTo>
                    <a:pt x="9" y="4"/>
                    <a:pt x="5" y="12"/>
                    <a:pt x="0" y="19"/>
                  </a:cubicBezTo>
                  <a:cubicBezTo>
                    <a:pt x="9" y="10"/>
                    <a:pt x="31" y="28"/>
                    <a:pt x="33" y="8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4" name="Freeform 160">
              <a:extLst>
                <a:ext uri="{FF2B5EF4-FFF2-40B4-BE49-F238E27FC236}">
                  <a16:creationId xmlns:a16="http://schemas.microsoft.com/office/drawing/2014/main" id="{5BAB363F-2FFE-4389-896D-000E3C60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411"/>
              <a:ext cx="42" cy="78"/>
            </a:xfrm>
            <a:custGeom>
              <a:avLst/>
              <a:gdLst>
                <a:gd name="T0" fmla="*/ 28 w 32"/>
                <a:gd name="T1" fmla="*/ 0 h 56"/>
                <a:gd name="T2" fmla="*/ 64 w 32"/>
                <a:gd name="T3" fmla="*/ 152 h 56"/>
                <a:gd name="T4" fmla="*/ 55 w 32"/>
                <a:gd name="T5" fmla="*/ 109 h 56"/>
                <a:gd name="T6" fmla="*/ 66 w 32"/>
                <a:gd name="T7" fmla="*/ 88 h 56"/>
                <a:gd name="T8" fmla="*/ 37 w 32"/>
                <a:gd name="T9" fmla="*/ 11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6">
                  <a:moveTo>
                    <a:pt x="12" y="0"/>
                  </a:moveTo>
                  <a:cubicBezTo>
                    <a:pt x="0" y="10"/>
                    <a:pt x="18" y="48"/>
                    <a:pt x="28" y="56"/>
                  </a:cubicBezTo>
                  <a:cubicBezTo>
                    <a:pt x="27" y="51"/>
                    <a:pt x="22" y="46"/>
                    <a:pt x="24" y="40"/>
                  </a:cubicBezTo>
                  <a:cubicBezTo>
                    <a:pt x="25" y="36"/>
                    <a:pt x="28" y="36"/>
                    <a:pt x="29" y="32"/>
                  </a:cubicBezTo>
                  <a:cubicBezTo>
                    <a:pt x="32" y="21"/>
                    <a:pt x="23" y="11"/>
                    <a:pt x="16" y="4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5" name="Freeform 161">
              <a:extLst>
                <a:ext uri="{FF2B5EF4-FFF2-40B4-BE49-F238E27FC236}">
                  <a16:creationId xmlns:a16="http://schemas.microsoft.com/office/drawing/2014/main" id="{A959F0F7-AAE8-4FFD-95D2-AD71B7AF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" y="2453"/>
              <a:ext cx="35" cy="62"/>
            </a:xfrm>
            <a:custGeom>
              <a:avLst/>
              <a:gdLst>
                <a:gd name="T0" fmla="*/ 41 w 27"/>
                <a:gd name="T1" fmla="*/ 0 h 45"/>
                <a:gd name="T2" fmla="*/ 22 w 27"/>
                <a:gd name="T3" fmla="*/ 117 h 45"/>
                <a:gd name="T4" fmla="*/ 45 w 27"/>
                <a:gd name="T5" fmla="*/ 70 h 45"/>
                <a:gd name="T6" fmla="*/ 53 w 27"/>
                <a:gd name="T7" fmla="*/ 8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5">
                  <a:moveTo>
                    <a:pt x="19" y="0"/>
                  </a:moveTo>
                  <a:cubicBezTo>
                    <a:pt x="10" y="13"/>
                    <a:pt x="0" y="28"/>
                    <a:pt x="10" y="45"/>
                  </a:cubicBezTo>
                  <a:cubicBezTo>
                    <a:pt x="9" y="34"/>
                    <a:pt x="15" y="33"/>
                    <a:pt x="21" y="27"/>
                  </a:cubicBezTo>
                  <a:cubicBezTo>
                    <a:pt x="26" y="21"/>
                    <a:pt x="27" y="11"/>
                    <a:pt x="25" y="3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6" name="Freeform 162">
              <a:extLst>
                <a:ext uri="{FF2B5EF4-FFF2-40B4-BE49-F238E27FC236}">
                  <a16:creationId xmlns:a16="http://schemas.microsoft.com/office/drawing/2014/main" id="{084C792A-3651-4949-9492-3E75AFFF6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96"/>
              <a:ext cx="53" cy="40"/>
            </a:xfrm>
            <a:custGeom>
              <a:avLst/>
              <a:gdLst>
                <a:gd name="T0" fmla="*/ 89 w 41"/>
                <a:gd name="T1" fmla="*/ 0 h 29"/>
                <a:gd name="T2" fmla="*/ 41 w 41"/>
                <a:gd name="T3" fmla="*/ 11 h 29"/>
                <a:gd name="T4" fmla="*/ 0 w 41"/>
                <a:gd name="T5" fmla="*/ 76 h 29"/>
                <a:gd name="T6" fmla="*/ 41 w 41"/>
                <a:gd name="T7" fmla="*/ 50 h 29"/>
                <a:gd name="T8" fmla="*/ 80 w 41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29">
                  <a:moveTo>
                    <a:pt x="41" y="0"/>
                  </a:moveTo>
                  <a:cubicBezTo>
                    <a:pt x="35" y="3"/>
                    <a:pt x="26" y="1"/>
                    <a:pt x="19" y="4"/>
                  </a:cubicBezTo>
                  <a:cubicBezTo>
                    <a:pt x="12" y="8"/>
                    <a:pt x="0" y="20"/>
                    <a:pt x="0" y="29"/>
                  </a:cubicBezTo>
                  <a:cubicBezTo>
                    <a:pt x="3" y="19"/>
                    <a:pt x="11" y="19"/>
                    <a:pt x="19" y="19"/>
                  </a:cubicBezTo>
                  <a:cubicBezTo>
                    <a:pt x="31" y="19"/>
                    <a:pt x="36" y="13"/>
                    <a:pt x="37" y="1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7" name="Freeform 163">
              <a:extLst>
                <a:ext uri="{FF2B5EF4-FFF2-40B4-BE49-F238E27FC236}">
                  <a16:creationId xmlns:a16="http://schemas.microsoft.com/office/drawing/2014/main" id="{6D3A89CA-9512-4C9D-8803-26F47274C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2" y="2631"/>
              <a:ext cx="36" cy="85"/>
            </a:xfrm>
            <a:custGeom>
              <a:avLst/>
              <a:gdLst>
                <a:gd name="T0" fmla="*/ 40 w 28"/>
                <a:gd name="T1" fmla="*/ 21 h 61"/>
                <a:gd name="T2" fmla="*/ 40 w 28"/>
                <a:gd name="T3" fmla="*/ 164 h 61"/>
                <a:gd name="T4" fmla="*/ 51 w 28"/>
                <a:gd name="T5" fmla="*/ 114 h 61"/>
                <a:gd name="T6" fmla="*/ 46 w 28"/>
                <a:gd name="T7" fmla="*/ 33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1">
                  <a:moveTo>
                    <a:pt x="19" y="8"/>
                  </a:moveTo>
                  <a:cubicBezTo>
                    <a:pt x="0" y="0"/>
                    <a:pt x="19" y="57"/>
                    <a:pt x="19" y="61"/>
                  </a:cubicBezTo>
                  <a:cubicBezTo>
                    <a:pt x="13" y="53"/>
                    <a:pt x="21" y="48"/>
                    <a:pt x="24" y="42"/>
                  </a:cubicBezTo>
                  <a:cubicBezTo>
                    <a:pt x="28" y="34"/>
                    <a:pt x="28" y="19"/>
                    <a:pt x="22" y="12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8" name="Freeform 164">
              <a:extLst>
                <a:ext uri="{FF2B5EF4-FFF2-40B4-BE49-F238E27FC236}">
                  <a16:creationId xmlns:a16="http://schemas.microsoft.com/office/drawing/2014/main" id="{E30B6AF0-BAC8-4DC8-8F2A-0865A1459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2304"/>
              <a:ext cx="62" cy="40"/>
            </a:xfrm>
            <a:custGeom>
              <a:avLst/>
              <a:gdLst>
                <a:gd name="T0" fmla="*/ 5 w 47"/>
                <a:gd name="T1" fmla="*/ 40 h 29"/>
                <a:gd name="T2" fmla="*/ 53 w 47"/>
                <a:gd name="T3" fmla="*/ 6 h 29"/>
                <a:gd name="T4" fmla="*/ 108 w 47"/>
                <a:gd name="T5" fmla="*/ 32 h 29"/>
                <a:gd name="T6" fmla="*/ 71 w 47"/>
                <a:gd name="T7" fmla="*/ 55 h 29"/>
                <a:gd name="T8" fmla="*/ 21 w 47"/>
                <a:gd name="T9" fmla="*/ 4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9">
                  <a:moveTo>
                    <a:pt x="2" y="15"/>
                  </a:moveTo>
                  <a:cubicBezTo>
                    <a:pt x="0" y="5"/>
                    <a:pt x="16" y="0"/>
                    <a:pt x="23" y="2"/>
                  </a:cubicBezTo>
                  <a:cubicBezTo>
                    <a:pt x="31" y="3"/>
                    <a:pt x="39" y="9"/>
                    <a:pt x="47" y="12"/>
                  </a:cubicBezTo>
                  <a:cubicBezTo>
                    <a:pt x="41" y="14"/>
                    <a:pt x="36" y="17"/>
                    <a:pt x="31" y="21"/>
                  </a:cubicBezTo>
                  <a:cubicBezTo>
                    <a:pt x="20" y="29"/>
                    <a:pt x="20" y="22"/>
                    <a:pt x="9" y="17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79" name="Freeform 165">
              <a:extLst>
                <a:ext uri="{FF2B5EF4-FFF2-40B4-BE49-F238E27FC236}">
                  <a16:creationId xmlns:a16="http://schemas.microsoft.com/office/drawing/2014/main" id="{2961F0E5-225D-4DFF-8D27-2CE19385A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0" y="1955"/>
              <a:ext cx="34" cy="59"/>
            </a:xfrm>
            <a:custGeom>
              <a:avLst/>
              <a:gdLst>
                <a:gd name="T0" fmla="*/ 0 w 26"/>
                <a:gd name="T1" fmla="*/ 117 h 42"/>
                <a:gd name="T2" fmla="*/ 58 w 26"/>
                <a:gd name="T3" fmla="*/ 8 h 42"/>
                <a:gd name="T4" fmla="*/ 35 w 26"/>
                <a:gd name="T5" fmla="*/ 74 h 42"/>
                <a:gd name="T6" fmla="*/ 7 w 26"/>
                <a:gd name="T7" fmla="*/ 114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42">
                  <a:moveTo>
                    <a:pt x="0" y="42"/>
                  </a:moveTo>
                  <a:cubicBezTo>
                    <a:pt x="0" y="26"/>
                    <a:pt x="3" y="0"/>
                    <a:pt x="26" y="3"/>
                  </a:cubicBezTo>
                  <a:cubicBezTo>
                    <a:pt x="18" y="9"/>
                    <a:pt x="18" y="18"/>
                    <a:pt x="16" y="27"/>
                  </a:cubicBezTo>
                  <a:cubicBezTo>
                    <a:pt x="14" y="35"/>
                    <a:pt x="9" y="35"/>
                    <a:pt x="3" y="41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0" name="Freeform 166">
              <a:extLst>
                <a:ext uri="{FF2B5EF4-FFF2-40B4-BE49-F238E27FC236}">
                  <a16:creationId xmlns:a16="http://schemas.microsoft.com/office/drawing/2014/main" id="{EAF80F08-39C3-4C4D-B8FB-A938B39A1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0" y="2117"/>
              <a:ext cx="32" cy="82"/>
            </a:xfrm>
            <a:custGeom>
              <a:avLst/>
              <a:gdLst>
                <a:gd name="T0" fmla="*/ 17 w 25"/>
                <a:gd name="T1" fmla="*/ 19 h 59"/>
                <a:gd name="T2" fmla="*/ 0 w 25"/>
                <a:gd name="T3" fmla="*/ 64 h 59"/>
                <a:gd name="T4" fmla="*/ 10 w 25"/>
                <a:gd name="T5" fmla="*/ 158 h 59"/>
                <a:gd name="T6" fmla="*/ 33 w 25"/>
                <a:gd name="T7" fmla="*/ 104 h 59"/>
                <a:gd name="T8" fmla="*/ 28 w 25"/>
                <a:gd name="T9" fmla="*/ 8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59">
                  <a:moveTo>
                    <a:pt x="8" y="7"/>
                  </a:moveTo>
                  <a:cubicBezTo>
                    <a:pt x="1" y="0"/>
                    <a:pt x="0" y="21"/>
                    <a:pt x="0" y="24"/>
                  </a:cubicBezTo>
                  <a:cubicBezTo>
                    <a:pt x="0" y="36"/>
                    <a:pt x="6" y="48"/>
                    <a:pt x="5" y="59"/>
                  </a:cubicBezTo>
                  <a:cubicBezTo>
                    <a:pt x="1" y="48"/>
                    <a:pt x="10" y="45"/>
                    <a:pt x="16" y="39"/>
                  </a:cubicBezTo>
                  <a:cubicBezTo>
                    <a:pt x="25" y="29"/>
                    <a:pt x="19" y="14"/>
                    <a:pt x="13" y="3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1" name="Freeform 167">
              <a:extLst>
                <a:ext uri="{FF2B5EF4-FFF2-40B4-BE49-F238E27FC236}">
                  <a16:creationId xmlns:a16="http://schemas.microsoft.com/office/drawing/2014/main" id="{9F425FF7-8959-417E-AE79-9C7ECF989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806"/>
              <a:ext cx="43" cy="49"/>
            </a:xfrm>
            <a:custGeom>
              <a:avLst/>
              <a:gdLst>
                <a:gd name="T0" fmla="*/ 9 w 33"/>
                <a:gd name="T1" fmla="*/ 97 h 35"/>
                <a:gd name="T2" fmla="*/ 23 w 33"/>
                <a:gd name="T3" fmla="*/ 28 h 35"/>
                <a:gd name="T4" fmla="*/ 73 w 33"/>
                <a:gd name="T5" fmla="*/ 0 h 35"/>
                <a:gd name="T6" fmla="*/ 44 w 33"/>
                <a:gd name="T7" fmla="*/ 57 h 35"/>
                <a:gd name="T8" fmla="*/ 9 w 33"/>
                <a:gd name="T9" fmla="*/ 83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35">
                  <a:moveTo>
                    <a:pt x="4" y="35"/>
                  </a:moveTo>
                  <a:cubicBezTo>
                    <a:pt x="0" y="26"/>
                    <a:pt x="4" y="15"/>
                    <a:pt x="11" y="10"/>
                  </a:cubicBezTo>
                  <a:cubicBezTo>
                    <a:pt x="18" y="4"/>
                    <a:pt x="28" y="6"/>
                    <a:pt x="33" y="0"/>
                  </a:cubicBezTo>
                  <a:cubicBezTo>
                    <a:pt x="31" y="7"/>
                    <a:pt x="24" y="14"/>
                    <a:pt x="20" y="21"/>
                  </a:cubicBezTo>
                  <a:cubicBezTo>
                    <a:pt x="15" y="31"/>
                    <a:pt x="14" y="27"/>
                    <a:pt x="4" y="30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2" name="Freeform 168">
              <a:extLst>
                <a:ext uri="{FF2B5EF4-FFF2-40B4-BE49-F238E27FC236}">
                  <a16:creationId xmlns:a16="http://schemas.microsoft.com/office/drawing/2014/main" id="{7E2C87FA-2612-4E60-8402-656426CF7B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1959"/>
              <a:ext cx="30" cy="59"/>
            </a:xfrm>
            <a:custGeom>
              <a:avLst/>
              <a:gdLst>
                <a:gd name="T0" fmla="*/ 38 w 23"/>
                <a:gd name="T1" fmla="*/ 1 h 42"/>
                <a:gd name="T2" fmla="*/ 16 w 23"/>
                <a:gd name="T3" fmla="*/ 117 h 42"/>
                <a:gd name="T4" fmla="*/ 35 w 23"/>
                <a:gd name="T5" fmla="*/ 62 h 42"/>
                <a:gd name="T6" fmla="*/ 30 w 2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2">
                  <a:moveTo>
                    <a:pt x="17" y="1"/>
                  </a:moveTo>
                  <a:cubicBezTo>
                    <a:pt x="0" y="0"/>
                    <a:pt x="1" y="33"/>
                    <a:pt x="7" y="42"/>
                  </a:cubicBezTo>
                  <a:cubicBezTo>
                    <a:pt x="2" y="32"/>
                    <a:pt x="10" y="28"/>
                    <a:pt x="16" y="22"/>
                  </a:cubicBezTo>
                  <a:cubicBezTo>
                    <a:pt x="23" y="13"/>
                    <a:pt x="19" y="9"/>
                    <a:pt x="14" y="0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3" name="Freeform 169">
              <a:extLst>
                <a:ext uri="{FF2B5EF4-FFF2-40B4-BE49-F238E27FC236}">
                  <a16:creationId xmlns:a16="http://schemas.microsoft.com/office/drawing/2014/main" id="{986ADEB3-7BE7-47F4-B82F-347F7226F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1789"/>
              <a:ext cx="37" cy="70"/>
            </a:xfrm>
            <a:custGeom>
              <a:avLst/>
              <a:gdLst>
                <a:gd name="T0" fmla="*/ 0 w 28"/>
                <a:gd name="T1" fmla="*/ 6 h 50"/>
                <a:gd name="T2" fmla="*/ 9 w 28"/>
                <a:gd name="T3" fmla="*/ 15 h 50"/>
                <a:gd name="T4" fmla="*/ 28 w 28"/>
                <a:gd name="T5" fmla="*/ 69 h 50"/>
                <a:gd name="T6" fmla="*/ 65 w 28"/>
                <a:gd name="T7" fmla="*/ 137 h 50"/>
                <a:gd name="T8" fmla="*/ 49 w 28"/>
                <a:gd name="T9" fmla="*/ 60 h 50"/>
                <a:gd name="T10" fmla="*/ 12 w 28"/>
                <a:gd name="T11" fmla="*/ 11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50">
                  <a:moveTo>
                    <a:pt x="0" y="2"/>
                  </a:moveTo>
                  <a:cubicBezTo>
                    <a:pt x="0" y="0"/>
                    <a:pt x="3" y="4"/>
                    <a:pt x="4" y="6"/>
                  </a:cubicBezTo>
                  <a:cubicBezTo>
                    <a:pt x="8" y="12"/>
                    <a:pt x="10" y="18"/>
                    <a:pt x="12" y="25"/>
                  </a:cubicBezTo>
                  <a:cubicBezTo>
                    <a:pt x="15" y="36"/>
                    <a:pt x="15" y="47"/>
                    <a:pt x="28" y="50"/>
                  </a:cubicBezTo>
                  <a:cubicBezTo>
                    <a:pt x="18" y="46"/>
                    <a:pt x="21" y="30"/>
                    <a:pt x="21" y="22"/>
                  </a:cubicBezTo>
                  <a:cubicBezTo>
                    <a:pt x="20" y="8"/>
                    <a:pt x="15" y="8"/>
                    <a:pt x="5" y="4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4" name="Freeform 170">
              <a:extLst>
                <a:ext uri="{FF2B5EF4-FFF2-40B4-BE49-F238E27FC236}">
                  <a16:creationId xmlns:a16="http://schemas.microsoft.com/office/drawing/2014/main" id="{44E79E0B-E282-49B5-80C9-443F5F38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2833"/>
              <a:ext cx="81" cy="72"/>
            </a:xfrm>
            <a:custGeom>
              <a:avLst/>
              <a:gdLst>
                <a:gd name="T0" fmla="*/ 138 w 62"/>
                <a:gd name="T1" fmla="*/ 33 h 52"/>
                <a:gd name="T2" fmla="*/ 78 w 62"/>
                <a:gd name="T3" fmla="*/ 15 h 52"/>
                <a:gd name="T4" fmla="*/ 0 w 62"/>
                <a:gd name="T5" fmla="*/ 89 h 52"/>
                <a:gd name="T6" fmla="*/ 133 w 62"/>
                <a:gd name="T7" fmla="*/ 4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52">
                  <a:moveTo>
                    <a:pt x="62" y="12"/>
                  </a:moveTo>
                  <a:cubicBezTo>
                    <a:pt x="60" y="0"/>
                    <a:pt x="44" y="1"/>
                    <a:pt x="35" y="6"/>
                  </a:cubicBezTo>
                  <a:cubicBezTo>
                    <a:pt x="21" y="14"/>
                    <a:pt x="19" y="30"/>
                    <a:pt x="0" y="33"/>
                  </a:cubicBezTo>
                  <a:cubicBezTo>
                    <a:pt x="15" y="38"/>
                    <a:pt x="62" y="52"/>
                    <a:pt x="60" y="17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5" name="Freeform 171">
              <a:extLst>
                <a:ext uri="{FF2B5EF4-FFF2-40B4-BE49-F238E27FC236}">
                  <a16:creationId xmlns:a16="http://schemas.microsoft.com/office/drawing/2014/main" id="{BB914EBD-7E83-46B2-9650-653B354AD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" y="3082"/>
              <a:ext cx="97" cy="73"/>
            </a:xfrm>
            <a:custGeom>
              <a:avLst/>
              <a:gdLst>
                <a:gd name="T0" fmla="*/ 155 w 74"/>
                <a:gd name="T1" fmla="*/ 58 h 52"/>
                <a:gd name="T2" fmla="*/ 38 w 74"/>
                <a:gd name="T3" fmla="*/ 69 h 52"/>
                <a:gd name="T4" fmla="*/ 89 w 74"/>
                <a:gd name="T5" fmla="*/ 74 h 52"/>
                <a:gd name="T6" fmla="*/ 0 w 74"/>
                <a:gd name="T7" fmla="*/ 97 h 52"/>
                <a:gd name="T8" fmla="*/ 88 w 74"/>
                <a:gd name="T9" fmla="*/ 114 h 52"/>
                <a:gd name="T10" fmla="*/ 77 w 74"/>
                <a:gd name="T11" fmla="*/ 142 h 52"/>
                <a:gd name="T12" fmla="*/ 149 w 74"/>
                <a:gd name="T13" fmla="*/ 55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2">
                  <a:moveTo>
                    <a:pt x="69" y="21"/>
                  </a:moveTo>
                  <a:cubicBezTo>
                    <a:pt x="63" y="2"/>
                    <a:pt x="15" y="0"/>
                    <a:pt x="17" y="25"/>
                  </a:cubicBezTo>
                  <a:cubicBezTo>
                    <a:pt x="21" y="21"/>
                    <a:pt x="35" y="24"/>
                    <a:pt x="40" y="27"/>
                  </a:cubicBezTo>
                  <a:cubicBezTo>
                    <a:pt x="26" y="27"/>
                    <a:pt x="14" y="41"/>
                    <a:pt x="0" y="35"/>
                  </a:cubicBezTo>
                  <a:cubicBezTo>
                    <a:pt x="10" y="41"/>
                    <a:pt x="29" y="49"/>
                    <a:pt x="39" y="41"/>
                  </a:cubicBezTo>
                  <a:cubicBezTo>
                    <a:pt x="37" y="44"/>
                    <a:pt x="36" y="48"/>
                    <a:pt x="34" y="51"/>
                  </a:cubicBezTo>
                  <a:cubicBezTo>
                    <a:pt x="54" y="52"/>
                    <a:pt x="74" y="44"/>
                    <a:pt x="66" y="20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6" name="Freeform 172">
              <a:extLst>
                <a:ext uri="{FF2B5EF4-FFF2-40B4-BE49-F238E27FC236}">
                  <a16:creationId xmlns:a16="http://schemas.microsoft.com/office/drawing/2014/main" id="{1C9ACEBB-A69B-4905-9B5C-8DCE70669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3" y="3068"/>
              <a:ext cx="73" cy="55"/>
            </a:xfrm>
            <a:custGeom>
              <a:avLst/>
              <a:gdLst>
                <a:gd name="T0" fmla="*/ 34 w 56"/>
                <a:gd name="T1" fmla="*/ 8 h 39"/>
                <a:gd name="T2" fmla="*/ 116 w 56"/>
                <a:gd name="T3" fmla="*/ 110 h 39"/>
                <a:gd name="T4" fmla="*/ 22 w 56"/>
                <a:gd name="T5" fmla="*/ 23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39">
                  <a:moveTo>
                    <a:pt x="15" y="3"/>
                  </a:moveTo>
                  <a:cubicBezTo>
                    <a:pt x="31" y="0"/>
                    <a:pt x="56" y="18"/>
                    <a:pt x="52" y="39"/>
                  </a:cubicBezTo>
                  <a:cubicBezTo>
                    <a:pt x="46" y="28"/>
                    <a:pt x="0" y="24"/>
                    <a:pt x="10" y="8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7" name="Freeform 173">
              <a:extLst>
                <a:ext uri="{FF2B5EF4-FFF2-40B4-BE49-F238E27FC236}">
                  <a16:creationId xmlns:a16="http://schemas.microsoft.com/office/drawing/2014/main" id="{3F2F40D2-3488-4322-B6CC-05BC18769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985"/>
              <a:ext cx="59" cy="53"/>
            </a:xfrm>
            <a:custGeom>
              <a:avLst/>
              <a:gdLst>
                <a:gd name="T0" fmla="*/ 101 w 45"/>
                <a:gd name="T1" fmla="*/ 60 h 38"/>
                <a:gd name="T2" fmla="*/ 56 w 45"/>
                <a:gd name="T3" fmla="*/ 8 h 38"/>
                <a:gd name="T4" fmla="*/ 0 w 45"/>
                <a:gd name="T5" fmla="*/ 54 h 38"/>
                <a:gd name="T6" fmla="*/ 71 w 45"/>
                <a:gd name="T7" fmla="*/ 5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38">
                  <a:moveTo>
                    <a:pt x="45" y="22"/>
                  </a:moveTo>
                  <a:cubicBezTo>
                    <a:pt x="41" y="16"/>
                    <a:pt x="33" y="4"/>
                    <a:pt x="25" y="3"/>
                  </a:cubicBezTo>
                  <a:cubicBezTo>
                    <a:pt x="13" y="0"/>
                    <a:pt x="7" y="13"/>
                    <a:pt x="0" y="20"/>
                  </a:cubicBezTo>
                  <a:cubicBezTo>
                    <a:pt x="10" y="19"/>
                    <a:pt x="24" y="38"/>
                    <a:pt x="31" y="21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8" name="Freeform 174">
              <a:extLst>
                <a:ext uri="{FF2B5EF4-FFF2-40B4-BE49-F238E27FC236}">
                  <a16:creationId xmlns:a16="http://schemas.microsoft.com/office/drawing/2014/main" id="{902B5C6B-4877-4568-BA0B-34E9B42E5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3020"/>
              <a:ext cx="59" cy="33"/>
            </a:xfrm>
            <a:custGeom>
              <a:avLst/>
              <a:gdLst>
                <a:gd name="T0" fmla="*/ 79 w 45"/>
                <a:gd name="T1" fmla="*/ 29 h 24"/>
                <a:gd name="T2" fmla="*/ 0 w 45"/>
                <a:gd name="T3" fmla="*/ 47 h 24"/>
                <a:gd name="T4" fmla="*/ 24 w 45"/>
                <a:gd name="T5" fmla="*/ 62 h 24"/>
                <a:gd name="T6" fmla="*/ 81 w 45"/>
                <a:gd name="T7" fmla="*/ 29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24">
                  <a:moveTo>
                    <a:pt x="35" y="11"/>
                  </a:moveTo>
                  <a:cubicBezTo>
                    <a:pt x="32" y="0"/>
                    <a:pt x="5" y="11"/>
                    <a:pt x="0" y="18"/>
                  </a:cubicBezTo>
                  <a:cubicBezTo>
                    <a:pt x="6" y="15"/>
                    <a:pt x="12" y="16"/>
                    <a:pt x="11" y="24"/>
                  </a:cubicBezTo>
                  <a:cubicBezTo>
                    <a:pt x="17" y="23"/>
                    <a:pt x="45" y="18"/>
                    <a:pt x="36" y="11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89" name="Freeform 175">
              <a:extLst>
                <a:ext uri="{FF2B5EF4-FFF2-40B4-BE49-F238E27FC236}">
                  <a16:creationId xmlns:a16="http://schemas.microsoft.com/office/drawing/2014/main" id="{9B66CAC5-4B4D-4E35-A888-3DC6D416F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1" y="2681"/>
              <a:ext cx="73" cy="78"/>
            </a:xfrm>
            <a:custGeom>
              <a:avLst/>
              <a:gdLst>
                <a:gd name="T0" fmla="*/ 16 w 56"/>
                <a:gd name="T1" fmla="*/ 0 h 56"/>
                <a:gd name="T2" fmla="*/ 34 w 56"/>
                <a:gd name="T3" fmla="*/ 117 h 56"/>
                <a:gd name="T4" fmla="*/ 124 w 56"/>
                <a:gd name="T5" fmla="*/ 118 h 56"/>
                <a:gd name="T6" fmla="*/ 85 w 56"/>
                <a:gd name="T7" fmla="*/ 98 h 56"/>
                <a:gd name="T8" fmla="*/ 112 w 56"/>
                <a:gd name="T9" fmla="*/ 103 h 56"/>
                <a:gd name="T10" fmla="*/ 27 w 56"/>
                <a:gd name="T11" fmla="*/ 2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56">
                  <a:moveTo>
                    <a:pt x="7" y="0"/>
                  </a:moveTo>
                  <a:cubicBezTo>
                    <a:pt x="3" y="16"/>
                    <a:pt x="0" y="30"/>
                    <a:pt x="15" y="43"/>
                  </a:cubicBezTo>
                  <a:cubicBezTo>
                    <a:pt x="23" y="49"/>
                    <a:pt x="51" y="56"/>
                    <a:pt x="56" y="44"/>
                  </a:cubicBezTo>
                  <a:cubicBezTo>
                    <a:pt x="50" y="44"/>
                    <a:pt x="42" y="41"/>
                    <a:pt x="38" y="36"/>
                  </a:cubicBezTo>
                  <a:cubicBezTo>
                    <a:pt x="42" y="39"/>
                    <a:pt x="47" y="39"/>
                    <a:pt x="51" y="38"/>
                  </a:cubicBezTo>
                  <a:cubicBezTo>
                    <a:pt x="41" y="26"/>
                    <a:pt x="24" y="18"/>
                    <a:pt x="12" y="7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0" name="Freeform 176">
              <a:extLst>
                <a:ext uri="{FF2B5EF4-FFF2-40B4-BE49-F238E27FC236}">
                  <a16:creationId xmlns:a16="http://schemas.microsoft.com/office/drawing/2014/main" id="{866FAB54-2691-4268-8DA6-AF75198A2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7" y="2106"/>
              <a:ext cx="49" cy="99"/>
            </a:xfrm>
            <a:custGeom>
              <a:avLst/>
              <a:gdLst>
                <a:gd name="T0" fmla="*/ 71 w 38"/>
                <a:gd name="T1" fmla="*/ 11 h 71"/>
                <a:gd name="T2" fmla="*/ 19 w 38"/>
                <a:gd name="T3" fmla="*/ 192 h 71"/>
                <a:gd name="T4" fmla="*/ 44 w 38"/>
                <a:gd name="T5" fmla="*/ 128 h 71"/>
                <a:gd name="T6" fmla="*/ 58 w 38"/>
                <a:gd name="T7" fmla="*/ 166 h 71"/>
                <a:gd name="T8" fmla="*/ 71 w 38"/>
                <a:gd name="T9" fmla="*/ 98 h 71"/>
                <a:gd name="T10" fmla="*/ 75 w 38"/>
                <a:gd name="T11" fmla="*/ 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71">
                  <a:moveTo>
                    <a:pt x="33" y="4"/>
                  </a:moveTo>
                  <a:cubicBezTo>
                    <a:pt x="0" y="0"/>
                    <a:pt x="7" y="52"/>
                    <a:pt x="9" y="71"/>
                  </a:cubicBezTo>
                  <a:cubicBezTo>
                    <a:pt x="8" y="61"/>
                    <a:pt x="12" y="52"/>
                    <a:pt x="20" y="47"/>
                  </a:cubicBezTo>
                  <a:cubicBezTo>
                    <a:pt x="20" y="53"/>
                    <a:pt x="22" y="58"/>
                    <a:pt x="27" y="61"/>
                  </a:cubicBezTo>
                  <a:cubicBezTo>
                    <a:pt x="22" y="53"/>
                    <a:pt x="29" y="45"/>
                    <a:pt x="33" y="36"/>
                  </a:cubicBezTo>
                  <a:cubicBezTo>
                    <a:pt x="37" y="27"/>
                    <a:pt x="38" y="13"/>
                    <a:pt x="35" y="3"/>
                  </a:cubicBezTo>
                </a:path>
              </a:pathLst>
            </a:custGeom>
            <a:solidFill>
              <a:srgbClr val="F9C7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1" name="Freeform 177">
              <a:extLst>
                <a:ext uri="{FF2B5EF4-FFF2-40B4-BE49-F238E27FC236}">
                  <a16:creationId xmlns:a16="http://schemas.microsoft.com/office/drawing/2014/main" id="{9BDAE718-7092-45CD-B859-CADCB788A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844"/>
              <a:ext cx="40" cy="56"/>
            </a:xfrm>
            <a:custGeom>
              <a:avLst/>
              <a:gdLst>
                <a:gd name="T0" fmla="*/ 65 w 30"/>
                <a:gd name="T1" fmla="*/ 11 h 40"/>
                <a:gd name="T2" fmla="*/ 15 w 30"/>
                <a:gd name="T3" fmla="*/ 109 h 40"/>
                <a:gd name="T4" fmla="*/ 65 w 30"/>
                <a:gd name="T5" fmla="*/ 2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40">
                  <a:moveTo>
                    <a:pt x="28" y="4"/>
                  </a:moveTo>
                  <a:cubicBezTo>
                    <a:pt x="13" y="0"/>
                    <a:pt x="0" y="27"/>
                    <a:pt x="6" y="40"/>
                  </a:cubicBezTo>
                  <a:cubicBezTo>
                    <a:pt x="15" y="29"/>
                    <a:pt x="30" y="27"/>
                    <a:pt x="28" y="8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2" name="Freeform 178">
              <a:extLst>
                <a:ext uri="{FF2B5EF4-FFF2-40B4-BE49-F238E27FC236}">
                  <a16:creationId xmlns:a16="http://schemas.microsoft.com/office/drawing/2014/main" id="{92671249-F70C-42D5-9FCC-9BCD841F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859"/>
              <a:ext cx="59" cy="85"/>
            </a:xfrm>
            <a:custGeom>
              <a:avLst/>
              <a:gdLst>
                <a:gd name="T0" fmla="*/ 31 w 45"/>
                <a:gd name="T1" fmla="*/ 0 h 61"/>
                <a:gd name="T2" fmla="*/ 93 w 45"/>
                <a:gd name="T3" fmla="*/ 164 h 61"/>
                <a:gd name="T4" fmla="*/ 37 w 45"/>
                <a:gd name="T5" fmla="*/ 8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61">
                  <a:moveTo>
                    <a:pt x="14" y="0"/>
                  </a:moveTo>
                  <a:cubicBezTo>
                    <a:pt x="40" y="0"/>
                    <a:pt x="45" y="43"/>
                    <a:pt x="41" y="61"/>
                  </a:cubicBezTo>
                  <a:cubicBezTo>
                    <a:pt x="38" y="48"/>
                    <a:pt x="0" y="14"/>
                    <a:pt x="16" y="3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3" name="Freeform 179">
              <a:extLst>
                <a:ext uri="{FF2B5EF4-FFF2-40B4-BE49-F238E27FC236}">
                  <a16:creationId xmlns:a16="http://schemas.microsoft.com/office/drawing/2014/main" id="{C2CE7123-B41B-4E8D-BDF3-BCB68527F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777"/>
              <a:ext cx="64" cy="56"/>
            </a:xfrm>
            <a:custGeom>
              <a:avLst/>
              <a:gdLst>
                <a:gd name="T0" fmla="*/ 0 w 49"/>
                <a:gd name="T1" fmla="*/ 14 h 40"/>
                <a:gd name="T2" fmla="*/ 72 w 49"/>
                <a:gd name="T3" fmla="*/ 28 h 40"/>
                <a:gd name="T4" fmla="*/ 110 w 49"/>
                <a:gd name="T5" fmla="*/ 109 h 40"/>
                <a:gd name="T6" fmla="*/ 5 w 49"/>
                <a:gd name="T7" fmla="*/ 35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40">
                  <a:moveTo>
                    <a:pt x="0" y="5"/>
                  </a:moveTo>
                  <a:cubicBezTo>
                    <a:pt x="12" y="6"/>
                    <a:pt x="19" y="0"/>
                    <a:pt x="32" y="10"/>
                  </a:cubicBezTo>
                  <a:cubicBezTo>
                    <a:pt x="40" y="17"/>
                    <a:pt x="49" y="28"/>
                    <a:pt x="49" y="40"/>
                  </a:cubicBezTo>
                  <a:cubicBezTo>
                    <a:pt x="38" y="25"/>
                    <a:pt x="4" y="34"/>
                    <a:pt x="2" y="13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4" name="Freeform 180">
              <a:extLst>
                <a:ext uri="{FF2B5EF4-FFF2-40B4-BE49-F238E27FC236}">
                  <a16:creationId xmlns:a16="http://schemas.microsoft.com/office/drawing/2014/main" id="{F62793F0-E3BB-4AE7-933E-1E1D91C57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2149"/>
              <a:ext cx="45" cy="57"/>
            </a:xfrm>
            <a:custGeom>
              <a:avLst/>
              <a:gdLst>
                <a:gd name="T0" fmla="*/ 79 w 34"/>
                <a:gd name="T1" fmla="*/ 29 h 41"/>
                <a:gd name="T2" fmla="*/ 12 w 34"/>
                <a:gd name="T3" fmla="*/ 110 h 41"/>
                <a:gd name="T4" fmla="*/ 42 w 34"/>
                <a:gd name="T5" fmla="*/ 68 h 41"/>
                <a:gd name="T6" fmla="*/ 79 w 34"/>
                <a:gd name="T7" fmla="*/ 25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41">
                  <a:moveTo>
                    <a:pt x="34" y="11"/>
                  </a:moveTo>
                  <a:cubicBezTo>
                    <a:pt x="11" y="0"/>
                    <a:pt x="4" y="22"/>
                    <a:pt x="5" y="41"/>
                  </a:cubicBezTo>
                  <a:cubicBezTo>
                    <a:pt x="0" y="32"/>
                    <a:pt x="11" y="27"/>
                    <a:pt x="18" y="25"/>
                  </a:cubicBezTo>
                  <a:cubicBezTo>
                    <a:pt x="29" y="20"/>
                    <a:pt x="32" y="21"/>
                    <a:pt x="34" y="9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5" name="Freeform 181">
              <a:extLst>
                <a:ext uri="{FF2B5EF4-FFF2-40B4-BE49-F238E27FC236}">
                  <a16:creationId xmlns:a16="http://schemas.microsoft.com/office/drawing/2014/main" id="{0A50890D-2C78-4377-9459-5281C5C23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391"/>
              <a:ext cx="30" cy="63"/>
            </a:xfrm>
            <a:custGeom>
              <a:avLst/>
              <a:gdLst>
                <a:gd name="T0" fmla="*/ 51 w 23"/>
                <a:gd name="T1" fmla="*/ 25 h 45"/>
                <a:gd name="T2" fmla="*/ 5 w 23"/>
                <a:gd name="T3" fmla="*/ 123 h 45"/>
                <a:gd name="T4" fmla="*/ 30 w 23"/>
                <a:gd name="T5" fmla="*/ 83 h 45"/>
                <a:gd name="T6" fmla="*/ 51 w 23"/>
                <a:gd name="T7" fmla="*/ 2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23" y="9"/>
                  </a:moveTo>
                  <a:cubicBezTo>
                    <a:pt x="2" y="0"/>
                    <a:pt x="2" y="32"/>
                    <a:pt x="2" y="45"/>
                  </a:cubicBezTo>
                  <a:cubicBezTo>
                    <a:pt x="0" y="32"/>
                    <a:pt x="7" y="34"/>
                    <a:pt x="14" y="30"/>
                  </a:cubicBezTo>
                  <a:cubicBezTo>
                    <a:pt x="23" y="24"/>
                    <a:pt x="23" y="20"/>
                    <a:pt x="23" y="9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6" name="Freeform 182">
              <a:extLst>
                <a:ext uri="{FF2B5EF4-FFF2-40B4-BE49-F238E27FC236}">
                  <a16:creationId xmlns:a16="http://schemas.microsoft.com/office/drawing/2014/main" id="{B842464E-764F-4759-BDC6-D5E83EA3B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4" y="2493"/>
              <a:ext cx="53" cy="64"/>
            </a:xfrm>
            <a:custGeom>
              <a:avLst/>
              <a:gdLst>
                <a:gd name="T0" fmla="*/ 22 w 41"/>
                <a:gd name="T1" fmla="*/ 26 h 46"/>
                <a:gd name="T2" fmla="*/ 74 w 41"/>
                <a:gd name="T3" fmla="*/ 46 h 46"/>
                <a:gd name="T4" fmla="*/ 87 w 41"/>
                <a:gd name="T5" fmla="*/ 124 h 46"/>
                <a:gd name="T6" fmla="*/ 62 w 41"/>
                <a:gd name="T7" fmla="*/ 64 h 46"/>
                <a:gd name="T8" fmla="*/ 16 w 41"/>
                <a:gd name="T9" fmla="*/ 2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46">
                  <a:moveTo>
                    <a:pt x="10" y="10"/>
                  </a:moveTo>
                  <a:cubicBezTo>
                    <a:pt x="16" y="0"/>
                    <a:pt x="30" y="12"/>
                    <a:pt x="34" y="17"/>
                  </a:cubicBezTo>
                  <a:cubicBezTo>
                    <a:pt x="41" y="26"/>
                    <a:pt x="40" y="36"/>
                    <a:pt x="40" y="46"/>
                  </a:cubicBezTo>
                  <a:cubicBezTo>
                    <a:pt x="38" y="39"/>
                    <a:pt x="34" y="29"/>
                    <a:pt x="29" y="24"/>
                  </a:cubicBezTo>
                  <a:cubicBezTo>
                    <a:pt x="23" y="17"/>
                    <a:pt x="0" y="23"/>
                    <a:pt x="7" y="10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7" name="Freeform 183">
              <a:extLst>
                <a:ext uri="{FF2B5EF4-FFF2-40B4-BE49-F238E27FC236}">
                  <a16:creationId xmlns:a16="http://schemas.microsoft.com/office/drawing/2014/main" id="{5FC094C9-EDD7-496C-9DE4-C9ED44967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2198"/>
              <a:ext cx="79" cy="46"/>
            </a:xfrm>
            <a:custGeom>
              <a:avLst/>
              <a:gdLst>
                <a:gd name="T0" fmla="*/ 124 w 61"/>
                <a:gd name="T1" fmla="*/ 33 h 33"/>
                <a:gd name="T2" fmla="*/ 63 w 61"/>
                <a:gd name="T3" fmla="*/ 21 h 33"/>
                <a:gd name="T4" fmla="*/ 0 w 61"/>
                <a:gd name="T5" fmla="*/ 84 h 33"/>
                <a:gd name="T6" fmla="*/ 28 w 61"/>
                <a:gd name="T7" fmla="*/ 78 h 33"/>
                <a:gd name="T8" fmla="*/ 82 w 61"/>
                <a:gd name="T9" fmla="*/ 89 h 33"/>
                <a:gd name="T10" fmla="*/ 123 w 61"/>
                <a:gd name="T11" fmla="*/ 29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33">
                  <a:moveTo>
                    <a:pt x="57" y="12"/>
                  </a:moveTo>
                  <a:cubicBezTo>
                    <a:pt x="58" y="0"/>
                    <a:pt x="35" y="4"/>
                    <a:pt x="29" y="8"/>
                  </a:cubicBezTo>
                  <a:cubicBezTo>
                    <a:pt x="17" y="17"/>
                    <a:pt x="13" y="28"/>
                    <a:pt x="0" y="31"/>
                  </a:cubicBezTo>
                  <a:cubicBezTo>
                    <a:pt x="4" y="31"/>
                    <a:pt x="8" y="30"/>
                    <a:pt x="13" y="29"/>
                  </a:cubicBezTo>
                  <a:cubicBezTo>
                    <a:pt x="22" y="29"/>
                    <a:pt x="30" y="33"/>
                    <a:pt x="38" y="33"/>
                  </a:cubicBezTo>
                  <a:cubicBezTo>
                    <a:pt x="51" y="33"/>
                    <a:pt x="61" y="25"/>
                    <a:pt x="56" y="11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8" name="Freeform 184">
              <a:extLst>
                <a:ext uri="{FF2B5EF4-FFF2-40B4-BE49-F238E27FC236}">
                  <a16:creationId xmlns:a16="http://schemas.microsoft.com/office/drawing/2014/main" id="{A94A6CAC-951D-414F-B20C-5D6247742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1997"/>
              <a:ext cx="64" cy="53"/>
            </a:xfrm>
            <a:custGeom>
              <a:avLst/>
              <a:gdLst>
                <a:gd name="T0" fmla="*/ 0 w 49"/>
                <a:gd name="T1" fmla="*/ 46 h 38"/>
                <a:gd name="T2" fmla="*/ 63 w 49"/>
                <a:gd name="T3" fmla="*/ 14 h 38"/>
                <a:gd name="T4" fmla="*/ 110 w 49"/>
                <a:gd name="T5" fmla="*/ 84 h 38"/>
                <a:gd name="T6" fmla="*/ 0 w 49"/>
                <a:gd name="T7" fmla="*/ 46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38">
                  <a:moveTo>
                    <a:pt x="0" y="17"/>
                  </a:moveTo>
                  <a:cubicBezTo>
                    <a:pt x="4" y="7"/>
                    <a:pt x="18" y="0"/>
                    <a:pt x="28" y="5"/>
                  </a:cubicBezTo>
                  <a:cubicBezTo>
                    <a:pt x="36" y="9"/>
                    <a:pt x="44" y="23"/>
                    <a:pt x="49" y="31"/>
                  </a:cubicBezTo>
                  <a:cubicBezTo>
                    <a:pt x="32" y="23"/>
                    <a:pt x="13" y="38"/>
                    <a:pt x="0" y="17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899" name="Freeform 185">
              <a:extLst>
                <a:ext uri="{FF2B5EF4-FFF2-40B4-BE49-F238E27FC236}">
                  <a16:creationId xmlns:a16="http://schemas.microsoft.com/office/drawing/2014/main" id="{57229FD6-014D-4BCF-A9FC-08D2BE51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2331"/>
              <a:ext cx="65" cy="80"/>
            </a:xfrm>
            <a:custGeom>
              <a:avLst/>
              <a:gdLst>
                <a:gd name="T0" fmla="*/ 56 w 50"/>
                <a:gd name="T1" fmla="*/ 6 h 57"/>
                <a:gd name="T2" fmla="*/ 52 w 50"/>
                <a:gd name="T3" fmla="*/ 0 h 57"/>
                <a:gd name="T4" fmla="*/ 111 w 50"/>
                <a:gd name="T5" fmla="*/ 157 h 57"/>
                <a:gd name="T6" fmla="*/ 94 w 50"/>
                <a:gd name="T7" fmla="*/ 69 h 57"/>
                <a:gd name="T8" fmla="*/ 74 w 50"/>
                <a:gd name="T9" fmla="*/ 1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7">
                  <a:moveTo>
                    <a:pt x="25" y="2"/>
                  </a:moveTo>
                  <a:cubicBezTo>
                    <a:pt x="26" y="1"/>
                    <a:pt x="25" y="0"/>
                    <a:pt x="24" y="0"/>
                  </a:cubicBezTo>
                  <a:cubicBezTo>
                    <a:pt x="0" y="9"/>
                    <a:pt x="37" y="51"/>
                    <a:pt x="50" y="57"/>
                  </a:cubicBezTo>
                  <a:cubicBezTo>
                    <a:pt x="41" y="49"/>
                    <a:pt x="41" y="36"/>
                    <a:pt x="42" y="25"/>
                  </a:cubicBezTo>
                  <a:cubicBezTo>
                    <a:pt x="44" y="17"/>
                    <a:pt x="45" y="3"/>
                    <a:pt x="34" y="1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0" name="Freeform 186">
              <a:extLst>
                <a:ext uri="{FF2B5EF4-FFF2-40B4-BE49-F238E27FC236}">
                  <a16:creationId xmlns:a16="http://schemas.microsoft.com/office/drawing/2014/main" id="{FA3ECE4C-849D-49D2-997D-0375F473C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997"/>
              <a:ext cx="46" cy="30"/>
            </a:xfrm>
            <a:custGeom>
              <a:avLst/>
              <a:gdLst>
                <a:gd name="T0" fmla="*/ 79 w 35"/>
                <a:gd name="T1" fmla="*/ 20 h 21"/>
                <a:gd name="T2" fmla="*/ 7 w 35"/>
                <a:gd name="T3" fmla="*/ 43 h 21"/>
                <a:gd name="T4" fmla="*/ 78 w 35"/>
                <a:gd name="T5" fmla="*/ 2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1">
                  <a:moveTo>
                    <a:pt x="35" y="7"/>
                  </a:moveTo>
                  <a:cubicBezTo>
                    <a:pt x="30" y="15"/>
                    <a:pt x="0" y="0"/>
                    <a:pt x="3" y="15"/>
                  </a:cubicBezTo>
                  <a:cubicBezTo>
                    <a:pt x="12" y="18"/>
                    <a:pt x="31" y="21"/>
                    <a:pt x="34" y="8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1" name="Freeform 187">
              <a:extLst>
                <a:ext uri="{FF2B5EF4-FFF2-40B4-BE49-F238E27FC236}">
                  <a16:creationId xmlns:a16="http://schemas.microsoft.com/office/drawing/2014/main" id="{F8B4B96B-C00C-49AE-A308-3F78113B1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600"/>
              <a:ext cx="92" cy="82"/>
            </a:xfrm>
            <a:custGeom>
              <a:avLst/>
              <a:gdLst>
                <a:gd name="T0" fmla="*/ 154 w 70"/>
                <a:gd name="T1" fmla="*/ 35 h 59"/>
                <a:gd name="T2" fmla="*/ 78 w 70"/>
                <a:gd name="T3" fmla="*/ 1 h 59"/>
                <a:gd name="T4" fmla="*/ 9 w 70"/>
                <a:gd name="T5" fmla="*/ 75 h 59"/>
                <a:gd name="T6" fmla="*/ 71 w 70"/>
                <a:gd name="T7" fmla="*/ 61 h 59"/>
                <a:gd name="T8" fmla="*/ 0 w 70"/>
                <a:gd name="T9" fmla="*/ 150 h 59"/>
                <a:gd name="T10" fmla="*/ 103 w 70"/>
                <a:gd name="T11" fmla="*/ 104 h 59"/>
                <a:gd name="T12" fmla="*/ 103 w 70"/>
                <a:gd name="T13" fmla="*/ 143 h 59"/>
                <a:gd name="T14" fmla="*/ 145 w 70"/>
                <a:gd name="T15" fmla="*/ 115 h 59"/>
                <a:gd name="T16" fmla="*/ 147 w 70"/>
                <a:gd name="T17" fmla="*/ 46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59">
                  <a:moveTo>
                    <a:pt x="68" y="13"/>
                  </a:moveTo>
                  <a:cubicBezTo>
                    <a:pt x="56" y="11"/>
                    <a:pt x="46" y="1"/>
                    <a:pt x="34" y="1"/>
                  </a:cubicBezTo>
                  <a:cubicBezTo>
                    <a:pt x="18" y="0"/>
                    <a:pt x="8" y="15"/>
                    <a:pt x="4" y="28"/>
                  </a:cubicBezTo>
                  <a:cubicBezTo>
                    <a:pt x="11" y="24"/>
                    <a:pt x="23" y="24"/>
                    <a:pt x="31" y="23"/>
                  </a:cubicBezTo>
                  <a:cubicBezTo>
                    <a:pt x="24" y="35"/>
                    <a:pt x="12" y="50"/>
                    <a:pt x="0" y="56"/>
                  </a:cubicBezTo>
                  <a:cubicBezTo>
                    <a:pt x="18" y="59"/>
                    <a:pt x="29" y="41"/>
                    <a:pt x="45" y="39"/>
                  </a:cubicBezTo>
                  <a:cubicBezTo>
                    <a:pt x="45" y="44"/>
                    <a:pt x="45" y="49"/>
                    <a:pt x="45" y="53"/>
                  </a:cubicBezTo>
                  <a:cubicBezTo>
                    <a:pt x="50" y="49"/>
                    <a:pt x="59" y="49"/>
                    <a:pt x="64" y="43"/>
                  </a:cubicBezTo>
                  <a:cubicBezTo>
                    <a:pt x="70" y="34"/>
                    <a:pt x="65" y="26"/>
                    <a:pt x="65" y="17"/>
                  </a:cubicBezTo>
                </a:path>
              </a:pathLst>
            </a:custGeom>
            <a:solidFill>
              <a:srgbClr val="C672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2" name="Freeform 188">
              <a:extLst>
                <a:ext uri="{FF2B5EF4-FFF2-40B4-BE49-F238E27FC236}">
                  <a16:creationId xmlns:a16="http://schemas.microsoft.com/office/drawing/2014/main" id="{025C6E6A-F24E-486A-9EA1-B07A4043A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218"/>
              <a:ext cx="161" cy="39"/>
            </a:xfrm>
            <a:custGeom>
              <a:avLst/>
              <a:gdLst>
                <a:gd name="T0" fmla="*/ 0 w 123"/>
                <a:gd name="T1" fmla="*/ 20 h 28"/>
                <a:gd name="T2" fmla="*/ 31 w 123"/>
                <a:gd name="T3" fmla="*/ 39 h 28"/>
                <a:gd name="T4" fmla="*/ 137 w 123"/>
                <a:gd name="T5" fmla="*/ 74 h 28"/>
                <a:gd name="T6" fmla="*/ 276 w 123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3" h="28">
                  <a:moveTo>
                    <a:pt x="0" y="7"/>
                  </a:moveTo>
                  <a:cubicBezTo>
                    <a:pt x="0" y="2"/>
                    <a:pt x="9" y="11"/>
                    <a:pt x="14" y="14"/>
                  </a:cubicBezTo>
                  <a:cubicBezTo>
                    <a:pt x="29" y="24"/>
                    <a:pt x="43" y="28"/>
                    <a:pt x="61" y="27"/>
                  </a:cubicBezTo>
                  <a:cubicBezTo>
                    <a:pt x="84" y="27"/>
                    <a:pt x="112" y="22"/>
                    <a:pt x="123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3" name="Freeform 189">
              <a:extLst>
                <a:ext uri="{FF2B5EF4-FFF2-40B4-BE49-F238E27FC236}">
                  <a16:creationId xmlns:a16="http://schemas.microsoft.com/office/drawing/2014/main" id="{234CCE0E-9092-44F0-AE7E-778A37DA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227"/>
              <a:ext cx="159" cy="67"/>
            </a:xfrm>
            <a:custGeom>
              <a:avLst/>
              <a:gdLst>
                <a:gd name="T0" fmla="*/ 0 w 121"/>
                <a:gd name="T1" fmla="*/ 0 h 48"/>
                <a:gd name="T2" fmla="*/ 154 w 121"/>
                <a:gd name="T3" fmla="*/ 128 h 48"/>
                <a:gd name="T4" fmla="*/ 275 w 121"/>
                <a:gd name="T5" fmla="*/ 74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48">
                  <a:moveTo>
                    <a:pt x="0" y="0"/>
                  </a:moveTo>
                  <a:cubicBezTo>
                    <a:pt x="13" y="23"/>
                    <a:pt x="40" y="44"/>
                    <a:pt x="68" y="47"/>
                  </a:cubicBezTo>
                  <a:cubicBezTo>
                    <a:pt x="90" y="48"/>
                    <a:pt x="104" y="38"/>
                    <a:pt x="121" y="27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4" name="Freeform 190">
              <a:extLst>
                <a:ext uri="{FF2B5EF4-FFF2-40B4-BE49-F238E27FC236}">
                  <a16:creationId xmlns:a16="http://schemas.microsoft.com/office/drawing/2014/main" id="{1D9AF75C-7D7F-4748-8FC0-4C3C98AB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1255"/>
              <a:ext cx="106" cy="43"/>
            </a:xfrm>
            <a:custGeom>
              <a:avLst/>
              <a:gdLst>
                <a:gd name="T0" fmla="*/ 182 w 81"/>
                <a:gd name="T1" fmla="*/ 0 h 31"/>
                <a:gd name="T2" fmla="*/ 0 w 81"/>
                <a:gd name="T3" fmla="*/ 6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6" y="31"/>
                    <a:pt x="28" y="30"/>
                    <a:pt x="0" y="24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5" name="Freeform 191">
              <a:extLst>
                <a:ext uri="{FF2B5EF4-FFF2-40B4-BE49-F238E27FC236}">
                  <a16:creationId xmlns:a16="http://schemas.microsoft.com/office/drawing/2014/main" id="{E55845AB-3265-451B-B767-53259A1E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2" y="1271"/>
              <a:ext cx="157" cy="45"/>
            </a:xfrm>
            <a:custGeom>
              <a:avLst/>
              <a:gdLst>
                <a:gd name="T0" fmla="*/ 262 w 120"/>
                <a:gd name="T1" fmla="*/ 6 h 32"/>
                <a:gd name="T2" fmla="*/ 267 w 120"/>
                <a:gd name="T3" fmla="*/ 8 h 32"/>
                <a:gd name="T4" fmla="*/ 165 w 120"/>
                <a:gd name="T5" fmla="*/ 53 h 32"/>
                <a:gd name="T6" fmla="*/ 0 w 120"/>
                <a:gd name="T7" fmla="*/ 6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32">
                  <a:moveTo>
                    <a:pt x="117" y="2"/>
                  </a:moveTo>
                  <a:cubicBezTo>
                    <a:pt x="117" y="2"/>
                    <a:pt x="120" y="0"/>
                    <a:pt x="119" y="3"/>
                  </a:cubicBezTo>
                  <a:cubicBezTo>
                    <a:pt x="105" y="13"/>
                    <a:pt x="90" y="17"/>
                    <a:pt x="73" y="19"/>
                  </a:cubicBezTo>
                  <a:cubicBezTo>
                    <a:pt x="53" y="22"/>
                    <a:pt x="17" y="32"/>
                    <a:pt x="0" y="2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6" name="Line 192">
              <a:extLst>
                <a:ext uri="{FF2B5EF4-FFF2-40B4-BE49-F238E27FC236}">
                  <a16:creationId xmlns:a16="http://schemas.microsoft.com/office/drawing/2014/main" id="{98CCE522-3D2F-45C3-8E08-DFC9814E20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6" y="1380"/>
              <a:ext cx="446" cy="56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7" name="Line 193">
              <a:extLst>
                <a:ext uri="{FF2B5EF4-FFF2-40B4-BE49-F238E27FC236}">
                  <a16:creationId xmlns:a16="http://schemas.microsoft.com/office/drawing/2014/main" id="{F9A4B8DE-4A56-415B-B12C-2466265DBD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81" y="1316"/>
              <a:ext cx="277" cy="34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8" name="Freeform 194">
              <a:extLst>
                <a:ext uri="{FF2B5EF4-FFF2-40B4-BE49-F238E27FC236}">
                  <a16:creationId xmlns:a16="http://schemas.microsoft.com/office/drawing/2014/main" id="{A6556DE8-A07B-4B78-94E0-FF0026012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5" y="1300"/>
              <a:ext cx="155" cy="197"/>
            </a:xfrm>
            <a:custGeom>
              <a:avLst/>
              <a:gdLst>
                <a:gd name="T0" fmla="*/ 155 w 155"/>
                <a:gd name="T1" fmla="*/ 0 h 197"/>
                <a:gd name="T2" fmla="*/ 154 w 155"/>
                <a:gd name="T3" fmla="*/ 2 h 197"/>
                <a:gd name="T4" fmla="*/ 0 w 155"/>
                <a:gd name="T5" fmla="*/ 197 h 19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197">
                  <a:moveTo>
                    <a:pt x="155" y="0"/>
                  </a:moveTo>
                  <a:lnTo>
                    <a:pt x="154" y="2"/>
                  </a:lnTo>
                  <a:lnTo>
                    <a:pt x="0" y="197"/>
                  </a:ln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09" name="Line 195">
              <a:extLst>
                <a:ext uri="{FF2B5EF4-FFF2-40B4-BE49-F238E27FC236}">
                  <a16:creationId xmlns:a16="http://schemas.microsoft.com/office/drawing/2014/main" id="{ED70FF5A-9701-43E2-8A95-0CF7846B94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09" y="1372"/>
              <a:ext cx="873" cy="1096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0" name="Line 196">
              <a:extLst>
                <a:ext uri="{FF2B5EF4-FFF2-40B4-BE49-F238E27FC236}">
                  <a16:creationId xmlns:a16="http://schemas.microsoft.com/office/drawing/2014/main" id="{FB7B6676-6338-4601-8E4C-F7997CAC17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92" y="1363"/>
              <a:ext cx="810" cy="101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1" name="Line 197">
              <a:extLst>
                <a:ext uri="{FF2B5EF4-FFF2-40B4-BE49-F238E27FC236}">
                  <a16:creationId xmlns:a16="http://schemas.microsoft.com/office/drawing/2014/main" id="{39B1EF6A-D08F-42FD-953C-7E2DC410CB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59" y="1447"/>
              <a:ext cx="985" cy="1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2" name="Line 198">
              <a:extLst>
                <a:ext uri="{FF2B5EF4-FFF2-40B4-BE49-F238E27FC236}">
                  <a16:creationId xmlns:a16="http://schemas.microsoft.com/office/drawing/2014/main" id="{6C7B3C5C-8F74-4E3C-8968-1EE8FCEC5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67" y="2163"/>
              <a:ext cx="642" cy="805"/>
            </a:xfrm>
            <a:prstGeom prst="line">
              <a:avLst/>
            </a:prstGeom>
            <a:noFill/>
            <a:ln w="15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3" name="Line 199">
              <a:extLst>
                <a:ext uri="{FF2B5EF4-FFF2-40B4-BE49-F238E27FC236}">
                  <a16:creationId xmlns:a16="http://schemas.microsoft.com/office/drawing/2014/main" id="{BDD92FE5-77BF-4E34-8394-09150A890C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63" y="2696"/>
              <a:ext cx="211" cy="26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4" name="Line 200">
              <a:extLst>
                <a:ext uri="{FF2B5EF4-FFF2-40B4-BE49-F238E27FC236}">
                  <a16:creationId xmlns:a16="http://schemas.microsoft.com/office/drawing/2014/main" id="{9C0598C6-CA0A-46D3-89A2-E89CE8404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887" y="2676"/>
              <a:ext cx="219" cy="275"/>
            </a:xfrm>
            <a:prstGeom prst="line">
              <a:avLst/>
            </a:prstGeom>
            <a:noFill/>
            <a:ln w="158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915" name="Line 201">
              <a:extLst>
                <a:ext uri="{FF2B5EF4-FFF2-40B4-BE49-F238E27FC236}">
                  <a16:creationId xmlns:a16="http://schemas.microsoft.com/office/drawing/2014/main" id="{DCE16388-BC50-415A-AAA9-11E2584D6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59" y="2759"/>
              <a:ext cx="188" cy="23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51" name="Group 202">
            <a:extLst>
              <a:ext uri="{FF2B5EF4-FFF2-40B4-BE49-F238E27FC236}">
                <a16:creationId xmlns:a16="http://schemas.microsoft.com/office/drawing/2014/main" id="{EA6BD0C1-1190-45CB-AE90-4B8FAC96690E}"/>
              </a:ext>
            </a:extLst>
          </p:cNvPr>
          <p:cNvGrpSpPr>
            <a:grpSpLocks/>
          </p:cNvGrpSpPr>
          <p:nvPr/>
        </p:nvGrpSpPr>
        <p:grpSpPr bwMode="auto">
          <a:xfrm>
            <a:off x="4019550" y="1809750"/>
            <a:ext cx="2214563" cy="3236913"/>
            <a:chOff x="1626" y="1140"/>
            <a:chExt cx="1395" cy="2039"/>
          </a:xfrm>
        </p:grpSpPr>
        <p:sp>
          <p:nvSpPr>
            <p:cNvPr id="53536" name="Rectangle 203">
              <a:extLst>
                <a:ext uri="{FF2B5EF4-FFF2-40B4-BE49-F238E27FC236}">
                  <a16:creationId xmlns:a16="http://schemas.microsoft.com/office/drawing/2014/main" id="{A85C1A73-4384-44A4-9B91-9BFFE24DC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1140"/>
              <a:ext cx="1003" cy="2039"/>
            </a:xfrm>
            <a:prstGeom prst="rect">
              <a:avLst/>
            </a:prstGeom>
            <a:solidFill>
              <a:srgbClr val="91D3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537" name="Freeform 204">
              <a:extLst>
                <a:ext uri="{FF2B5EF4-FFF2-40B4-BE49-F238E27FC236}">
                  <a16:creationId xmlns:a16="http://schemas.microsoft.com/office/drawing/2014/main" id="{242FA8E0-D42A-4A8A-BE72-FBD23E82E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672"/>
              <a:ext cx="1005" cy="507"/>
            </a:xfrm>
            <a:custGeom>
              <a:avLst/>
              <a:gdLst>
                <a:gd name="T0" fmla="*/ 0 w 769"/>
                <a:gd name="T1" fmla="*/ 75 h 364"/>
                <a:gd name="T2" fmla="*/ 63 w 769"/>
                <a:gd name="T3" fmla="*/ 29 h 364"/>
                <a:gd name="T4" fmla="*/ 94 w 769"/>
                <a:gd name="T5" fmla="*/ 100 h 364"/>
                <a:gd name="T6" fmla="*/ 137 w 769"/>
                <a:gd name="T7" fmla="*/ 88 h 364"/>
                <a:gd name="T8" fmla="*/ 159 w 769"/>
                <a:gd name="T9" fmla="*/ 191 h 364"/>
                <a:gd name="T10" fmla="*/ 173 w 769"/>
                <a:gd name="T11" fmla="*/ 139 h 364"/>
                <a:gd name="T12" fmla="*/ 208 w 769"/>
                <a:gd name="T13" fmla="*/ 177 h 364"/>
                <a:gd name="T14" fmla="*/ 223 w 769"/>
                <a:gd name="T15" fmla="*/ 114 h 364"/>
                <a:gd name="T16" fmla="*/ 267 w 769"/>
                <a:gd name="T17" fmla="*/ 124 h 364"/>
                <a:gd name="T18" fmla="*/ 295 w 769"/>
                <a:gd name="T19" fmla="*/ 49 h 364"/>
                <a:gd name="T20" fmla="*/ 344 w 769"/>
                <a:gd name="T21" fmla="*/ 74 h 364"/>
                <a:gd name="T22" fmla="*/ 376 w 769"/>
                <a:gd name="T23" fmla="*/ 56 h 364"/>
                <a:gd name="T24" fmla="*/ 408 w 769"/>
                <a:gd name="T25" fmla="*/ 137 h 364"/>
                <a:gd name="T26" fmla="*/ 429 w 769"/>
                <a:gd name="T27" fmla="*/ 137 h 364"/>
                <a:gd name="T28" fmla="*/ 438 w 769"/>
                <a:gd name="T29" fmla="*/ 177 h 364"/>
                <a:gd name="T30" fmla="*/ 464 w 769"/>
                <a:gd name="T31" fmla="*/ 132 h 364"/>
                <a:gd name="T32" fmla="*/ 514 w 769"/>
                <a:gd name="T33" fmla="*/ 206 h 364"/>
                <a:gd name="T34" fmla="*/ 536 w 769"/>
                <a:gd name="T35" fmla="*/ 143 h 364"/>
                <a:gd name="T36" fmla="*/ 584 w 769"/>
                <a:gd name="T37" fmla="*/ 171 h 364"/>
                <a:gd name="T38" fmla="*/ 596 w 769"/>
                <a:gd name="T39" fmla="*/ 78 h 364"/>
                <a:gd name="T40" fmla="*/ 656 w 769"/>
                <a:gd name="T41" fmla="*/ 98 h 364"/>
                <a:gd name="T42" fmla="*/ 674 w 769"/>
                <a:gd name="T43" fmla="*/ 46 h 364"/>
                <a:gd name="T44" fmla="*/ 733 w 769"/>
                <a:gd name="T45" fmla="*/ 89 h 364"/>
                <a:gd name="T46" fmla="*/ 933 w 769"/>
                <a:gd name="T47" fmla="*/ 74 h 364"/>
                <a:gd name="T48" fmla="*/ 1019 w 769"/>
                <a:gd name="T49" fmla="*/ 50 h 364"/>
                <a:gd name="T50" fmla="*/ 1052 w 769"/>
                <a:gd name="T51" fmla="*/ 124 h 364"/>
                <a:gd name="T52" fmla="*/ 1091 w 769"/>
                <a:gd name="T53" fmla="*/ 118 h 364"/>
                <a:gd name="T54" fmla="*/ 1107 w 769"/>
                <a:gd name="T55" fmla="*/ 178 h 364"/>
                <a:gd name="T56" fmla="*/ 1157 w 769"/>
                <a:gd name="T57" fmla="*/ 159 h 364"/>
                <a:gd name="T58" fmla="*/ 1184 w 769"/>
                <a:gd name="T59" fmla="*/ 191 h 364"/>
                <a:gd name="T60" fmla="*/ 1221 w 769"/>
                <a:gd name="T61" fmla="*/ 139 h 364"/>
                <a:gd name="T62" fmla="*/ 1295 w 769"/>
                <a:gd name="T63" fmla="*/ 184 h 364"/>
                <a:gd name="T64" fmla="*/ 1346 w 769"/>
                <a:gd name="T65" fmla="*/ 95 h 364"/>
                <a:gd name="T66" fmla="*/ 1397 w 769"/>
                <a:gd name="T67" fmla="*/ 159 h 364"/>
                <a:gd name="T68" fmla="*/ 1455 w 769"/>
                <a:gd name="T69" fmla="*/ 132 h 364"/>
                <a:gd name="T70" fmla="*/ 1474 w 769"/>
                <a:gd name="T71" fmla="*/ 198 h 364"/>
                <a:gd name="T72" fmla="*/ 1504 w 769"/>
                <a:gd name="T73" fmla="*/ 163 h 364"/>
                <a:gd name="T74" fmla="*/ 1537 w 769"/>
                <a:gd name="T75" fmla="*/ 206 h 364"/>
                <a:gd name="T76" fmla="*/ 1570 w 769"/>
                <a:gd name="T77" fmla="*/ 124 h 364"/>
                <a:gd name="T78" fmla="*/ 1621 w 769"/>
                <a:gd name="T79" fmla="*/ 143 h 364"/>
                <a:gd name="T80" fmla="*/ 1638 w 769"/>
                <a:gd name="T81" fmla="*/ 75 h 364"/>
                <a:gd name="T82" fmla="*/ 1716 w 769"/>
                <a:gd name="T83" fmla="*/ 118 h 364"/>
                <a:gd name="T84" fmla="*/ 1716 w 769"/>
                <a:gd name="T85" fmla="*/ 983 h 364"/>
                <a:gd name="T86" fmla="*/ 1 w 769"/>
                <a:gd name="T87" fmla="*/ 983 h 364"/>
                <a:gd name="T88" fmla="*/ 0 w 769"/>
                <a:gd name="T89" fmla="*/ 75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9" h="364">
                  <a:moveTo>
                    <a:pt x="0" y="28"/>
                  </a:moveTo>
                  <a:cubicBezTo>
                    <a:pt x="0" y="28"/>
                    <a:pt x="16" y="0"/>
                    <a:pt x="28" y="11"/>
                  </a:cubicBezTo>
                  <a:cubicBezTo>
                    <a:pt x="40" y="22"/>
                    <a:pt x="42" y="37"/>
                    <a:pt x="42" y="37"/>
                  </a:cubicBezTo>
                  <a:cubicBezTo>
                    <a:pt x="42" y="37"/>
                    <a:pt x="46" y="21"/>
                    <a:pt x="61" y="32"/>
                  </a:cubicBezTo>
                  <a:cubicBezTo>
                    <a:pt x="76" y="43"/>
                    <a:pt x="71" y="70"/>
                    <a:pt x="71" y="70"/>
                  </a:cubicBezTo>
                  <a:cubicBezTo>
                    <a:pt x="71" y="70"/>
                    <a:pt x="66" y="50"/>
                    <a:pt x="77" y="52"/>
                  </a:cubicBezTo>
                  <a:cubicBezTo>
                    <a:pt x="88" y="54"/>
                    <a:pt x="93" y="65"/>
                    <a:pt x="93" y="65"/>
                  </a:cubicBezTo>
                  <a:cubicBezTo>
                    <a:pt x="93" y="65"/>
                    <a:pt x="90" y="48"/>
                    <a:pt x="100" y="42"/>
                  </a:cubicBezTo>
                  <a:cubicBezTo>
                    <a:pt x="110" y="36"/>
                    <a:pt x="119" y="46"/>
                    <a:pt x="119" y="46"/>
                  </a:cubicBezTo>
                  <a:cubicBezTo>
                    <a:pt x="119" y="46"/>
                    <a:pt x="116" y="20"/>
                    <a:pt x="132" y="18"/>
                  </a:cubicBezTo>
                  <a:cubicBezTo>
                    <a:pt x="148" y="16"/>
                    <a:pt x="154" y="27"/>
                    <a:pt x="154" y="27"/>
                  </a:cubicBezTo>
                  <a:cubicBezTo>
                    <a:pt x="154" y="27"/>
                    <a:pt x="153" y="13"/>
                    <a:pt x="168" y="21"/>
                  </a:cubicBezTo>
                  <a:cubicBezTo>
                    <a:pt x="183" y="29"/>
                    <a:pt x="183" y="50"/>
                    <a:pt x="183" y="50"/>
                  </a:cubicBezTo>
                  <a:cubicBezTo>
                    <a:pt x="183" y="50"/>
                    <a:pt x="187" y="46"/>
                    <a:pt x="192" y="50"/>
                  </a:cubicBezTo>
                  <a:cubicBezTo>
                    <a:pt x="197" y="54"/>
                    <a:pt x="196" y="65"/>
                    <a:pt x="196" y="65"/>
                  </a:cubicBezTo>
                  <a:cubicBezTo>
                    <a:pt x="196" y="65"/>
                    <a:pt x="198" y="46"/>
                    <a:pt x="208" y="49"/>
                  </a:cubicBezTo>
                  <a:cubicBezTo>
                    <a:pt x="218" y="52"/>
                    <a:pt x="230" y="76"/>
                    <a:pt x="230" y="76"/>
                  </a:cubicBezTo>
                  <a:cubicBezTo>
                    <a:pt x="230" y="76"/>
                    <a:pt x="230" y="56"/>
                    <a:pt x="240" y="53"/>
                  </a:cubicBezTo>
                  <a:cubicBezTo>
                    <a:pt x="250" y="50"/>
                    <a:pt x="262" y="63"/>
                    <a:pt x="262" y="63"/>
                  </a:cubicBezTo>
                  <a:cubicBezTo>
                    <a:pt x="262" y="63"/>
                    <a:pt x="255" y="37"/>
                    <a:pt x="267" y="29"/>
                  </a:cubicBezTo>
                  <a:cubicBezTo>
                    <a:pt x="279" y="21"/>
                    <a:pt x="294" y="36"/>
                    <a:pt x="294" y="36"/>
                  </a:cubicBezTo>
                  <a:cubicBezTo>
                    <a:pt x="294" y="36"/>
                    <a:pt x="294" y="17"/>
                    <a:pt x="302" y="17"/>
                  </a:cubicBezTo>
                  <a:cubicBezTo>
                    <a:pt x="310" y="17"/>
                    <a:pt x="328" y="33"/>
                    <a:pt x="328" y="33"/>
                  </a:cubicBezTo>
                  <a:cubicBezTo>
                    <a:pt x="418" y="27"/>
                    <a:pt x="418" y="27"/>
                    <a:pt x="418" y="27"/>
                  </a:cubicBezTo>
                  <a:cubicBezTo>
                    <a:pt x="418" y="27"/>
                    <a:pt x="443" y="14"/>
                    <a:pt x="457" y="19"/>
                  </a:cubicBezTo>
                  <a:cubicBezTo>
                    <a:pt x="471" y="24"/>
                    <a:pt x="471" y="46"/>
                    <a:pt x="471" y="46"/>
                  </a:cubicBezTo>
                  <a:cubicBezTo>
                    <a:pt x="471" y="46"/>
                    <a:pt x="483" y="38"/>
                    <a:pt x="489" y="44"/>
                  </a:cubicBezTo>
                  <a:cubicBezTo>
                    <a:pt x="495" y="50"/>
                    <a:pt x="495" y="64"/>
                    <a:pt x="496" y="66"/>
                  </a:cubicBezTo>
                  <a:cubicBezTo>
                    <a:pt x="497" y="68"/>
                    <a:pt x="511" y="59"/>
                    <a:pt x="518" y="59"/>
                  </a:cubicBezTo>
                  <a:cubicBezTo>
                    <a:pt x="525" y="59"/>
                    <a:pt x="530" y="70"/>
                    <a:pt x="530" y="70"/>
                  </a:cubicBezTo>
                  <a:cubicBezTo>
                    <a:pt x="530" y="70"/>
                    <a:pt x="526" y="58"/>
                    <a:pt x="547" y="52"/>
                  </a:cubicBezTo>
                  <a:cubicBezTo>
                    <a:pt x="568" y="46"/>
                    <a:pt x="580" y="71"/>
                    <a:pt x="580" y="68"/>
                  </a:cubicBezTo>
                  <a:cubicBezTo>
                    <a:pt x="580" y="65"/>
                    <a:pt x="586" y="36"/>
                    <a:pt x="603" y="35"/>
                  </a:cubicBezTo>
                  <a:cubicBezTo>
                    <a:pt x="620" y="34"/>
                    <a:pt x="626" y="59"/>
                    <a:pt x="626" y="59"/>
                  </a:cubicBezTo>
                  <a:cubicBezTo>
                    <a:pt x="626" y="59"/>
                    <a:pt x="638" y="41"/>
                    <a:pt x="652" y="49"/>
                  </a:cubicBezTo>
                  <a:cubicBezTo>
                    <a:pt x="666" y="57"/>
                    <a:pt x="661" y="72"/>
                    <a:pt x="660" y="73"/>
                  </a:cubicBezTo>
                  <a:cubicBezTo>
                    <a:pt x="659" y="74"/>
                    <a:pt x="666" y="59"/>
                    <a:pt x="674" y="60"/>
                  </a:cubicBezTo>
                  <a:cubicBezTo>
                    <a:pt x="682" y="61"/>
                    <a:pt x="689" y="76"/>
                    <a:pt x="689" y="76"/>
                  </a:cubicBezTo>
                  <a:cubicBezTo>
                    <a:pt x="689" y="76"/>
                    <a:pt x="687" y="53"/>
                    <a:pt x="703" y="46"/>
                  </a:cubicBezTo>
                  <a:cubicBezTo>
                    <a:pt x="719" y="39"/>
                    <a:pt x="726" y="53"/>
                    <a:pt x="726" y="53"/>
                  </a:cubicBezTo>
                  <a:cubicBezTo>
                    <a:pt x="726" y="53"/>
                    <a:pt x="717" y="38"/>
                    <a:pt x="734" y="28"/>
                  </a:cubicBezTo>
                  <a:cubicBezTo>
                    <a:pt x="751" y="18"/>
                    <a:pt x="769" y="44"/>
                    <a:pt x="769" y="44"/>
                  </a:cubicBezTo>
                  <a:cubicBezTo>
                    <a:pt x="769" y="364"/>
                    <a:pt x="769" y="364"/>
                    <a:pt x="769" y="364"/>
                  </a:cubicBezTo>
                  <a:cubicBezTo>
                    <a:pt x="1" y="364"/>
                    <a:pt x="1" y="364"/>
                    <a:pt x="1" y="364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69A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8" name="Freeform 205">
              <a:extLst>
                <a:ext uri="{FF2B5EF4-FFF2-40B4-BE49-F238E27FC236}">
                  <a16:creationId xmlns:a16="http://schemas.microsoft.com/office/drawing/2014/main" id="{3F409CE7-E1D3-4B4A-9B78-52C4B8A54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6" y="2756"/>
              <a:ext cx="387" cy="330"/>
            </a:xfrm>
            <a:custGeom>
              <a:avLst/>
              <a:gdLst>
                <a:gd name="T0" fmla="*/ 633 w 296"/>
                <a:gd name="T1" fmla="*/ 167 h 237"/>
                <a:gd name="T2" fmla="*/ 621 w 296"/>
                <a:gd name="T3" fmla="*/ 25 h 237"/>
                <a:gd name="T4" fmla="*/ 567 w 296"/>
                <a:gd name="T5" fmla="*/ 78 h 237"/>
                <a:gd name="T6" fmla="*/ 496 w 296"/>
                <a:gd name="T7" fmla="*/ 173 h 237"/>
                <a:gd name="T8" fmla="*/ 400 w 296"/>
                <a:gd name="T9" fmla="*/ 187 h 237"/>
                <a:gd name="T10" fmla="*/ 335 w 296"/>
                <a:gd name="T11" fmla="*/ 89 h 237"/>
                <a:gd name="T12" fmla="*/ 335 w 296"/>
                <a:gd name="T13" fmla="*/ 89 h 237"/>
                <a:gd name="T14" fmla="*/ 250 w 296"/>
                <a:gd name="T15" fmla="*/ 157 h 237"/>
                <a:gd name="T16" fmla="*/ 191 w 296"/>
                <a:gd name="T17" fmla="*/ 180 h 237"/>
                <a:gd name="T18" fmla="*/ 78 w 296"/>
                <a:gd name="T19" fmla="*/ 135 h 237"/>
                <a:gd name="T20" fmla="*/ 13 w 296"/>
                <a:gd name="T21" fmla="*/ 124 h 237"/>
                <a:gd name="T22" fmla="*/ 101 w 296"/>
                <a:gd name="T23" fmla="*/ 226 h 237"/>
                <a:gd name="T24" fmla="*/ 60 w 296"/>
                <a:gd name="T25" fmla="*/ 331 h 237"/>
                <a:gd name="T26" fmla="*/ 146 w 296"/>
                <a:gd name="T27" fmla="*/ 376 h 237"/>
                <a:gd name="T28" fmla="*/ 233 w 296"/>
                <a:gd name="T29" fmla="*/ 419 h 237"/>
                <a:gd name="T30" fmla="*/ 241 w 296"/>
                <a:gd name="T31" fmla="*/ 267 h 237"/>
                <a:gd name="T32" fmla="*/ 322 w 296"/>
                <a:gd name="T33" fmla="*/ 241 h 237"/>
                <a:gd name="T34" fmla="*/ 350 w 296"/>
                <a:gd name="T35" fmla="*/ 331 h 237"/>
                <a:gd name="T36" fmla="*/ 388 w 296"/>
                <a:gd name="T37" fmla="*/ 473 h 237"/>
                <a:gd name="T38" fmla="*/ 458 w 296"/>
                <a:gd name="T39" fmla="*/ 451 h 237"/>
                <a:gd name="T40" fmla="*/ 547 w 296"/>
                <a:gd name="T41" fmla="*/ 440 h 237"/>
                <a:gd name="T42" fmla="*/ 544 w 296"/>
                <a:gd name="T43" fmla="*/ 461 h 237"/>
                <a:gd name="T44" fmla="*/ 522 w 296"/>
                <a:gd name="T45" fmla="*/ 316 h 237"/>
                <a:gd name="T46" fmla="*/ 550 w 296"/>
                <a:gd name="T47" fmla="*/ 241 h 237"/>
                <a:gd name="T48" fmla="*/ 621 w 296"/>
                <a:gd name="T49" fmla="*/ 188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6" h="237">
                  <a:moveTo>
                    <a:pt x="283" y="62"/>
                  </a:moveTo>
                  <a:cubicBezTo>
                    <a:pt x="287" y="47"/>
                    <a:pt x="296" y="19"/>
                    <a:pt x="278" y="9"/>
                  </a:cubicBezTo>
                  <a:cubicBezTo>
                    <a:pt x="262" y="0"/>
                    <a:pt x="253" y="14"/>
                    <a:pt x="254" y="29"/>
                  </a:cubicBezTo>
                  <a:cubicBezTo>
                    <a:pt x="230" y="9"/>
                    <a:pt x="219" y="45"/>
                    <a:pt x="222" y="64"/>
                  </a:cubicBezTo>
                  <a:cubicBezTo>
                    <a:pt x="211" y="45"/>
                    <a:pt x="185" y="49"/>
                    <a:pt x="179" y="69"/>
                  </a:cubicBezTo>
                  <a:cubicBezTo>
                    <a:pt x="180" y="54"/>
                    <a:pt x="171" y="7"/>
                    <a:pt x="150" y="33"/>
                  </a:cubicBezTo>
                  <a:cubicBezTo>
                    <a:pt x="150" y="35"/>
                    <a:pt x="150" y="35"/>
                    <a:pt x="150" y="33"/>
                  </a:cubicBezTo>
                  <a:cubicBezTo>
                    <a:pt x="137" y="3"/>
                    <a:pt x="113" y="41"/>
                    <a:pt x="112" y="58"/>
                  </a:cubicBezTo>
                  <a:cubicBezTo>
                    <a:pt x="106" y="38"/>
                    <a:pt x="91" y="54"/>
                    <a:pt x="86" y="67"/>
                  </a:cubicBezTo>
                  <a:cubicBezTo>
                    <a:pt x="78" y="45"/>
                    <a:pt x="52" y="27"/>
                    <a:pt x="35" y="50"/>
                  </a:cubicBezTo>
                  <a:cubicBezTo>
                    <a:pt x="35" y="30"/>
                    <a:pt x="11" y="26"/>
                    <a:pt x="6" y="46"/>
                  </a:cubicBezTo>
                  <a:cubicBezTo>
                    <a:pt x="0" y="69"/>
                    <a:pt x="26" y="84"/>
                    <a:pt x="45" y="83"/>
                  </a:cubicBezTo>
                  <a:cubicBezTo>
                    <a:pt x="34" y="88"/>
                    <a:pt x="24" y="111"/>
                    <a:pt x="27" y="123"/>
                  </a:cubicBezTo>
                  <a:cubicBezTo>
                    <a:pt x="33" y="146"/>
                    <a:pt x="48" y="143"/>
                    <a:pt x="66" y="139"/>
                  </a:cubicBezTo>
                  <a:cubicBezTo>
                    <a:pt x="70" y="161"/>
                    <a:pt x="87" y="177"/>
                    <a:pt x="104" y="155"/>
                  </a:cubicBezTo>
                  <a:cubicBezTo>
                    <a:pt x="120" y="134"/>
                    <a:pt x="92" y="117"/>
                    <a:pt x="108" y="99"/>
                  </a:cubicBezTo>
                  <a:cubicBezTo>
                    <a:pt x="120" y="117"/>
                    <a:pt x="137" y="107"/>
                    <a:pt x="144" y="89"/>
                  </a:cubicBezTo>
                  <a:cubicBezTo>
                    <a:pt x="129" y="101"/>
                    <a:pt x="136" y="123"/>
                    <a:pt x="157" y="123"/>
                  </a:cubicBezTo>
                  <a:cubicBezTo>
                    <a:pt x="158" y="141"/>
                    <a:pt x="155" y="163"/>
                    <a:pt x="174" y="175"/>
                  </a:cubicBezTo>
                  <a:cubicBezTo>
                    <a:pt x="186" y="182"/>
                    <a:pt x="203" y="183"/>
                    <a:pt x="205" y="167"/>
                  </a:cubicBezTo>
                  <a:cubicBezTo>
                    <a:pt x="174" y="195"/>
                    <a:pt x="250" y="237"/>
                    <a:pt x="245" y="163"/>
                  </a:cubicBezTo>
                  <a:cubicBezTo>
                    <a:pt x="245" y="162"/>
                    <a:pt x="244" y="170"/>
                    <a:pt x="243" y="171"/>
                  </a:cubicBezTo>
                  <a:cubicBezTo>
                    <a:pt x="270" y="165"/>
                    <a:pt x="259" y="106"/>
                    <a:pt x="233" y="117"/>
                  </a:cubicBezTo>
                  <a:cubicBezTo>
                    <a:pt x="249" y="120"/>
                    <a:pt x="252" y="101"/>
                    <a:pt x="246" y="89"/>
                  </a:cubicBezTo>
                  <a:cubicBezTo>
                    <a:pt x="262" y="90"/>
                    <a:pt x="267" y="73"/>
                    <a:pt x="278" y="70"/>
                  </a:cubicBezTo>
                </a:path>
              </a:pathLst>
            </a:custGeom>
            <a:solidFill>
              <a:srgbClr val="528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9" name="Freeform 206">
              <a:extLst>
                <a:ext uri="{FF2B5EF4-FFF2-40B4-BE49-F238E27FC236}">
                  <a16:creationId xmlns:a16="http://schemas.microsoft.com/office/drawing/2014/main" id="{9A00FB1A-2F86-4AC7-AC18-2DA4DF467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2717"/>
              <a:ext cx="360" cy="309"/>
            </a:xfrm>
            <a:custGeom>
              <a:avLst/>
              <a:gdLst>
                <a:gd name="T0" fmla="*/ 361 w 275"/>
                <a:gd name="T1" fmla="*/ 104 h 222"/>
                <a:gd name="T2" fmla="*/ 247 w 275"/>
                <a:gd name="T3" fmla="*/ 135 h 222"/>
                <a:gd name="T4" fmla="*/ 165 w 275"/>
                <a:gd name="T5" fmla="*/ 227 h 222"/>
                <a:gd name="T6" fmla="*/ 79 w 275"/>
                <a:gd name="T7" fmla="*/ 143 h 222"/>
                <a:gd name="T8" fmla="*/ 35 w 275"/>
                <a:gd name="T9" fmla="*/ 192 h 222"/>
                <a:gd name="T10" fmla="*/ 67 w 275"/>
                <a:gd name="T11" fmla="*/ 337 h 222"/>
                <a:gd name="T12" fmla="*/ 9 w 275"/>
                <a:gd name="T13" fmla="*/ 475 h 222"/>
                <a:gd name="T14" fmla="*/ 99 w 275"/>
                <a:gd name="T15" fmla="*/ 494 h 222"/>
                <a:gd name="T16" fmla="*/ 206 w 275"/>
                <a:gd name="T17" fmla="*/ 565 h 222"/>
                <a:gd name="T18" fmla="*/ 300 w 275"/>
                <a:gd name="T19" fmla="*/ 425 h 222"/>
                <a:gd name="T20" fmla="*/ 390 w 275"/>
                <a:gd name="T21" fmla="*/ 308 h 222"/>
                <a:gd name="T22" fmla="*/ 517 w 275"/>
                <a:gd name="T23" fmla="*/ 287 h 222"/>
                <a:gd name="T24" fmla="*/ 600 w 275"/>
                <a:gd name="T25" fmla="*/ 234 h 222"/>
                <a:gd name="T26" fmla="*/ 534 w 275"/>
                <a:gd name="T27" fmla="*/ 212 h 222"/>
                <a:gd name="T28" fmla="*/ 440 w 275"/>
                <a:gd name="T29" fmla="*/ 187 h 222"/>
                <a:gd name="T30" fmla="*/ 386 w 275"/>
                <a:gd name="T31" fmla="*/ 163 h 222"/>
                <a:gd name="T32" fmla="*/ 384 w 275"/>
                <a:gd name="T33" fmla="*/ 135 h 222"/>
                <a:gd name="T34" fmla="*/ 350 w 275"/>
                <a:gd name="T35" fmla="*/ 118 h 2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5" h="222">
                  <a:moveTo>
                    <a:pt x="161" y="39"/>
                  </a:moveTo>
                  <a:cubicBezTo>
                    <a:pt x="138" y="22"/>
                    <a:pt x="107" y="0"/>
                    <a:pt x="110" y="50"/>
                  </a:cubicBezTo>
                  <a:cubicBezTo>
                    <a:pt x="88" y="30"/>
                    <a:pt x="72" y="65"/>
                    <a:pt x="73" y="84"/>
                  </a:cubicBezTo>
                  <a:cubicBezTo>
                    <a:pt x="57" y="76"/>
                    <a:pt x="46" y="60"/>
                    <a:pt x="35" y="53"/>
                  </a:cubicBezTo>
                  <a:cubicBezTo>
                    <a:pt x="20" y="42"/>
                    <a:pt x="1" y="47"/>
                    <a:pt x="16" y="71"/>
                  </a:cubicBezTo>
                  <a:cubicBezTo>
                    <a:pt x="8" y="89"/>
                    <a:pt x="5" y="123"/>
                    <a:pt x="30" y="125"/>
                  </a:cubicBezTo>
                  <a:cubicBezTo>
                    <a:pt x="17" y="137"/>
                    <a:pt x="0" y="156"/>
                    <a:pt x="4" y="176"/>
                  </a:cubicBezTo>
                  <a:cubicBezTo>
                    <a:pt x="11" y="215"/>
                    <a:pt x="27" y="191"/>
                    <a:pt x="44" y="183"/>
                  </a:cubicBezTo>
                  <a:cubicBezTo>
                    <a:pt x="82" y="165"/>
                    <a:pt x="58" y="198"/>
                    <a:pt x="92" y="210"/>
                  </a:cubicBezTo>
                  <a:cubicBezTo>
                    <a:pt x="122" y="222"/>
                    <a:pt x="131" y="179"/>
                    <a:pt x="134" y="157"/>
                  </a:cubicBezTo>
                  <a:cubicBezTo>
                    <a:pt x="171" y="212"/>
                    <a:pt x="168" y="117"/>
                    <a:pt x="174" y="114"/>
                  </a:cubicBezTo>
                  <a:cubicBezTo>
                    <a:pt x="192" y="105"/>
                    <a:pt x="236" y="165"/>
                    <a:pt x="231" y="106"/>
                  </a:cubicBezTo>
                  <a:cubicBezTo>
                    <a:pt x="246" y="120"/>
                    <a:pt x="275" y="114"/>
                    <a:pt x="267" y="87"/>
                  </a:cubicBezTo>
                  <a:cubicBezTo>
                    <a:pt x="264" y="75"/>
                    <a:pt x="240" y="59"/>
                    <a:pt x="238" y="78"/>
                  </a:cubicBezTo>
                  <a:cubicBezTo>
                    <a:pt x="243" y="51"/>
                    <a:pt x="209" y="59"/>
                    <a:pt x="196" y="69"/>
                  </a:cubicBezTo>
                  <a:cubicBezTo>
                    <a:pt x="188" y="63"/>
                    <a:pt x="182" y="61"/>
                    <a:pt x="172" y="60"/>
                  </a:cubicBezTo>
                  <a:cubicBezTo>
                    <a:pt x="172" y="57"/>
                    <a:pt x="171" y="53"/>
                    <a:pt x="171" y="50"/>
                  </a:cubicBezTo>
                  <a:cubicBezTo>
                    <a:pt x="164" y="51"/>
                    <a:pt x="160" y="45"/>
                    <a:pt x="156" y="44"/>
                  </a:cubicBezTo>
                </a:path>
              </a:pathLst>
            </a:custGeom>
            <a:solidFill>
              <a:srgbClr val="528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0" name="Rectangle 207">
              <a:extLst>
                <a:ext uri="{FF2B5EF4-FFF2-40B4-BE49-F238E27FC236}">
                  <a16:creationId xmlns:a16="http://schemas.microsoft.com/office/drawing/2014/main" id="{28AAD527-F431-4826-B7FC-1F97248B4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850"/>
              <a:ext cx="1003" cy="329"/>
            </a:xfrm>
            <a:prstGeom prst="rect">
              <a:avLst/>
            </a:prstGeom>
            <a:solidFill>
              <a:srgbClr val="74A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541" name="Freeform 208">
              <a:extLst>
                <a:ext uri="{FF2B5EF4-FFF2-40B4-BE49-F238E27FC236}">
                  <a16:creationId xmlns:a16="http://schemas.microsoft.com/office/drawing/2014/main" id="{F2C015D3-DFAE-4FCA-8BA6-542A6A711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2863"/>
              <a:ext cx="958" cy="12"/>
            </a:xfrm>
            <a:custGeom>
              <a:avLst/>
              <a:gdLst>
                <a:gd name="T0" fmla="*/ 0 w 733"/>
                <a:gd name="T1" fmla="*/ 0 h 9"/>
                <a:gd name="T2" fmla="*/ 1636 w 733"/>
                <a:gd name="T3" fmla="*/ 0 h 9"/>
                <a:gd name="T4" fmla="*/ 0 w 733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3" h="9">
                  <a:moveTo>
                    <a:pt x="0" y="0"/>
                  </a:moveTo>
                  <a:cubicBezTo>
                    <a:pt x="733" y="0"/>
                    <a:pt x="733" y="0"/>
                    <a:pt x="733" y="0"/>
                  </a:cubicBezTo>
                  <a:cubicBezTo>
                    <a:pt x="733" y="0"/>
                    <a:pt x="22" y="9"/>
                    <a:pt x="0" y="0"/>
                  </a:cubicBezTo>
                  <a:close/>
                </a:path>
              </a:pathLst>
            </a:custGeom>
            <a:solidFill>
              <a:srgbClr val="88B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2" name="Freeform 209">
              <a:extLst>
                <a:ext uri="{FF2B5EF4-FFF2-40B4-BE49-F238E27FC236}">
                  <a16:creationId xmlns:a16="http://schemas.microsoft.com/office/drawing/2014/main" id="{09F7927B-6788-4E7A-A3DC-1201CF05A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" y="2888"/>
              <a:ext cx="890" cy="15"/>
            </a:xfrm>
            <a:custGeom>
              <a:avLst/>
              <a:gdLst>
                <a:gd name="T0" fmla="*/ 0 w 681"/>
                <a:gd name="T1" fmla="*/ 0 h 11"/>
                <a:gd name="T2" fmla="*/ 1520 w 681"/>
                <a:gd name="T3" fmla="*/ 0 h 11"/>
                <a:gd name="T4" fmla="*/ 0 w 681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1">
                  <a:moveTo>
                    <a:pt x="0" y="0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1"/>
                    <a:pt x="0" y="0"/>
                  </a:cubicBezTo>
                  <a:close/>
                </a:path>
              </a:pathLst>
            </a:custGeom>
            <a:solidFill>
              <a:srgbClr val="88B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3" name="Freeform 210">
              <a:extLst>
                <a:ext uri="{FF2B5EF4-FFF2-40B4-BE49-F238E27FC236}">
                  <a16:creationId xmlns:a16="http://schemas.microsoft.com/office/drawing/2014/main" id="{94DBB335-7F0D-40EE-9A6F-AF716D812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8" y="2926"/>
              <a:ext cx="890" cy="21"/>
            </a:xfrm>
            <a:custGeom>
              <a:avLst/>
              <a:gdLst>
                <a:gd name="T0" fmla="*/ 0 w 681"/>
                <a:gd name="T1" fmla="*/ 1 h 15"/>
                <a:gd name="T2" fmla="*/ 1520 w 681"/>
                <a:gd name="T3" fmla="*/ 0 h 15"/>
                <a:gd name="T4" fmla="*/ 0 w 68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5">
                  <a:moveTo>
                    <a:pt x="0" y="1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5"/>
                    <a:pt x="0" y="1"/>
                  </a:cubicBezTo>
                  <a:close/>
                </a:path>
              </a:pathLst>
            </a:custGeom>
            <a:solidFill>
              <a:srgbClr val="88B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4" name="Freeform 211">
              <a:extLst>
                <a:ext uri="{FF2B5EF4-FFF2-40B4-BE49-F238E27FC236}">
                  <a16:creationId xmlns:a16="http://schemas.microsoft.com/office/drawing/2014/main" id="{F423C81B-B7EA-473B-A461-325E80CFD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3001"/>
              <a:ext cx="890" cy="19"/>
            </a:xfrm>
            <a:custGeom>
              <a:avLst/>
              <a:gdLst>
                <a:gd name="T0" fmla="*/ 0 w 681"/>
                <a:gd name="T1" fmla="*/ 1 h 14"/>
                <a:gd name="T2" fmla="*/ 1520 w 681"/>
                <a:gd name="T3" fmla="*/ 0 h 14"/>
                <a:gd name="T4" fmla="*/ 0 w 68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4">
                  <a:moveTo>
                    <a:pt x="0" y="1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4"/>
                    <a:pt x="0" y="1"/>
                  </a:cubicBezTo>
                  <a:close/>
                </a:path>
              </a:pathLst>
            </a:custGeom>
            <a:solidFill>
              <a:srgbClr val="88BD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5" name="Rectangle 212">
              <a:extLst>
                <a:ext uri="{FF2B5EF4-FFF2-40B4-BE49-F238E27FC236}">
                  <a16:creationId xmlns:a16="http://schemas.microsoft.com/office/drawing/2014/main" id="{469A0922-665C-42FB-A2AC-AD1503EF5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1140"/>
              <a:ext cx="1003" cy="2039"/>
            </a:xfrm>
            <a:prstGeom prst="rect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546" name="Freeform 213">
              <a:extLst>
                <a:ext uri="{FF2B5EF4-FFF2-40B4-BE49-F238E27FC236}">
                  <a16:creationId xmlns:a16="http://schemas.microsoft.com/office/drawing/2014/main" id="{7466321B-2C6D-48FD-B027-46FF1A9FC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994"/>
              <a:ext cx="985" cy="177"/>
            </a:xfrm>
            <a:custGeom>
              <a:avLst/>
              <a:gdLst>
                <a:gd name="T0" fmla="*/ 886 w 754"/>
                <a:gd name="T1" fmla="*/ 95 h 127"/>
                <a:gd name="T2" fmla="*/ 656 w 754"/>
                <a:gd name="T3" fmla="*/ 92 h 127"/>
                <a:gd name="T4" fmla="*/ 452 w 754"/>
                <a:gd name="T5" fmla="*/ 78 h 127"/>
                <a:gd name="T6" fmla="*/ 225 w 754"/>
                <a:gd name="T7" fmla="*/ 146 h 127"/>
                <a:gd name="T8" fmla="*/ 105 w 754"/>
                <a:gd name="T9" fmla="*/ 194 h 127"/>
                <a:gd name="T10" fmla="*/ 0 w 754"/>
                <a:gd name="T11" fmla="*/ 261 h 127"/>
                <a:gd name="T12" fmla="*/ 250 w 754"/>
                <a:gd name="T13" fmla="*/ 302 h 127"/>
                <a:gd name="T14" fmla="*/ 439 w 754"/>
                <a:gd name="T15" fmla="*/ 332 h 127"/>
                <a:gd name="T16" fmla="*/ 584 w 754"/>
                <a:gd name="T17" fmla="*/ 302 h 127"/>
                <a:gd name="T18" fmla="*/ 802 w 754"/>
                <a:gd name="T19" fmla="*/ 255 h 127"/>
                <a:gd name="T20" fmla="*/ 1018 w 754"/>
                <a:gd name="T21" fmla="*/ 266 h 127"/>
                <a:gd name="T22" fmla="*/ 1172 w 754"/>
                <a:gd name="T23" fmla="*/ 229 h 127"/>
                <a:gd name="T24" fmla="*/ 1300 w 754"/>
                <a:gd name="T25" fmla="*/ 255 h 127"/>
                <a:gd name="T26" fmla="*/ 1534 w 754"/>
                <a:gd name="T27" fmla="*/ 261 h 127"/>
                <a:gd name="T28" fmla="*/ 1681 w 754"/>
                <a:gd name="T29" fmla="*/ 247 h 127"/>
                <a:gd name="T30" fmla="*/ 1427 w 754"/>
                <a:gd name="T31" fmla="*/ 138 h 127"/>
                <a:gd name="T32" fmla="*/ 1331 w 754"/>
                <a:gd name="T33" fmla="*/ 152 h 127"/>
                <a:gd name="T34" fmla="*/ 1237 w 754"/>
                <a:gd name="T35" fmla="*/ 138 h 127"/>
                <a:gd name="T36" fmla="*/ 1059 w 754"/>
                <a:gd name="T37" fmla="*/ 152 h 127"/>
                <a:gd name="T38" fmla="*/ 880 w 754"/>
                <a:gd name="T39" fmla="*/ 56 h 1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4" h="127">
                  <a:moveTo>
                    <a:pt x="397" y="35"/>
                  </a:moveTo>
                  <a:cubicBezTo>
                    <a:pt x="373" y="0"/>
                    <a:pt x="326" y="28"/>
                    <a:pt x="294" y="34"/>
                  </a:cubicBezTo>
                  <a:cubicBezTo>
                    <a:pt x="262" y="41"/>
                    <a:pt x="236" y="26"/>
                    <a:pt x="203" y="29"/>
                  </a:cubicBezTo>
                  <a:cubicBezTo>
                    <a:pt x="164" y="33"/>
                    <a:pt x="136" y="38"/>
                    <a:pt x="101" y="54"/>
                  </a:cubicBezTo>
                  <a:cubicBezTo>
                    <a:pt x="83" y="62"/>
                    <a:pt x="65" y="64"/>
                    <a:pt x="47" y="72"/>
                  </a:cubicBezTo>
                  <a:cubicBezTo>
                    <a:pt x="31" y="79"/>
                    <a:pt x="13" y="93"/>
                    <a:pt x="0" y="96"/>
                  </a:cubicBezTo>
                  <a:cubicBezTo>
                    <a:pt x="34" y="109"/>
                    <a:pt x="76" y="103"/>
                    <a:pt x="112" y="112"/>
                  </a:cubicBezTo>
                  <a:cubicBezTo>
                    <a:pt x="139" y="118"/>
                    <a:pt x="169" y="127"/>
                    <a:pt x="197" y="123"/>
                  </a:cubicBezTo>
                  <a:cubicBezTo>
                    <a:pt x="219" y="120"/>
                    <a:pt x="240" y="115"/>
                    <a:pt x="262" y="112"/>
                  </a:cubicBezTo>
                  <a:cubicBezTo>
                    <a:pt x="295" y="108"/>
                    <a:pt x="325" y="93"/>
                    <a:pt x="360" y="94"/>
                  </a:cubicBezTo>
                  <a:cubicBezTo>
                    <a:pt x="392" y="95"/>
                    <a:pt x="424" y="103"/>
                    <a:pt x="456" y="98"/>
                  </a:cubicBezTo>
                  <a:cubicBezTo>
                    <a:pt x="479" y="95"/>
                    <a:pt x="503" y="85"/>
                    <a:pt x="526" y="85"/>
                  </a:cubicBezTo>
                  <a:cubicBezTo>
                    <a:pt x="546" y="85"/>
                    <a:pt x="564" y="92"/>
                    <a:pt x="583" y="94"/>
                  </a:cubicBezTo>
                  <a:cubicBezTo>
                    <a:pt x="618" y="96"/>
                    <a:pt x="653" y="95"/>
                    <a:pt x="688" y="96"/>
                  </a:cubicBezTo>
                  <a:cubicBezTo>
                    <a:pt x="706" y="97"/>
                    <a:pt x="738" y="97"/>
                    <a:pt x="754" y="91"/>
                  </a:cubicBezTo>
                  <a:cubicBezTo>
                    <a:pt x="726" y="68"/>
                    <a:pt x="675" y="56"/>
                    <a:pt x="640" y="51"/>
                  </a:cubicBezTo>
                  <a:cubicBezTo>
                    <a:pt x="624" y="48"/>
                    <a:pt x="611" y="56"/>
                    <a:pt x="597" y="56"/>
                  </a:cubicBezTo>
                  <a:cubicBezTo>
                    <a:pt x="583" y="56"/>
                    <a:pt x="570" y="50"/>
                    <a:pt x="555" y="51"/>
                  </a:cubicBezTo>
                  <a:cubicBezTo>
                    <a:pt x="525" y="53"/>
                    <a:pt x="505" y="65"/>
                    <a:pt x="475" y="56"/>
                  </a:cubicBezTo>
                  <a:cubicBezTo>
                    <a:pt x="446" y="48"/>
                    <a:pt x="428" y="18"/>
                    <a:pt x="395" y="21"/>
                  </a:cubicBezTo>
                </a:path>
              </a:pathLst>
            </a:custGeom>
            <a:solidFill>
              <a:srgbClr val="548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7" name="Freeform 214">
              <a:extLst>
                <a:ext uri="{FF2B5EF4-FFF2-40B4-BE49-F238E27FC236}">
                  <a16:creationId xmlns:a16="http://schemas.microsoft.com/office/drawing/2014/main" id="{9040D4EE-E4F2-4B56-9A5B-0E0BEE5D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3043"/>
              <a:ext cx="843" cy="75"/>
            </a:xfrm>
            <a:custGeom>
              <a:avLst/>
              <a:gdLst>
                <a:gd name="T0" fmla="*/ 1440 w 645"/>
                <a:gd name="T1" fmla="*/ 104 h 54"/>
                <a:gd name="T2" fmla="*/ 1364 w 645"/>
                <a:gd name="T3" fmla="*/ 83 h 54"/>
                <a:gd name="T4" fmla="*/ 1248 w 645"/>
                <a:gd name="T5" fmla="*/ 64 h 54"/>
                <a:gd name="T6" fmla="*/ 1103 w 645"/>
                <a:gd name="T7" fmla="*/ 56 h 54"/>
                <a:gd name="T8" fmla="*/ 983 w 645"/>
                <a:gd name="T9" fmla="*/ 56 h 54"/>
                <a:gd name="T10" fmla="*/ 846 w 645"/>
                <a:gd name="T11" fmla="*/ 49 h 54"/>
                <a:gd name="T12" fmla="*/ 718 w 645"/>
                <a:gd name="T13" fmla="*/ 1 h 54"/>
                <a:gd name="T14" fmla="*/ 583 w 645"/>
                <a:gd name="T15" fmla="*/ 1 h 54"/>
                <a:gd name="T16" fmla="*/ 464 w 645"/>
                <a:gd name="T17" fmla="*/ 49 h 54"/>
                <a:gd name="T18" fmla="*/ 336 w 645"/>
                <a:gd name="T19" fmla="*/ 35 h 54"/>
                <a:gd name="T20" fmla="*/ 271 w 645"/>
                <a:gd name="T21" fmla="*/ 35 h 54"/>
                <a:gd name="T22" fmla="*/ 195 w 645"/>
                <a:gd name="T23" fmla="*/ 81 h 54"/>
                <a:gd name="T24" fmla="*/ 0 w 645"/>
                <a:gd name="T25" fmla="*/ 133 h 54"/>
                <a:gd name="T26" fmla="*/ 78 w 645"/>
                <a:gd name="T27" fmla="*/ 118 h 54"/>
                <a:gd name="T28" fmla="*/ 195 w 645"/>
                <a:gd name="T29" fmla="*/ 108 h 54"/>
                <a:gd name="T30" fmla="*/ 311 w 645"/>
                <a:gd name="T31" fmla="*/ 89 h 54"/>
                <a:gd name="T32" fmla="*/ 355 w 645"/>
                <a:gd name="T33" fmla="*/ 113 h 54"/>
                <a:gd name="T34" fmla="*/ 401 w 645"/>
                <a:gd name="T35" fmla="*/ 108 h 54"/>
                <a:gd name="T36" fmla="*/ 439 w 645"/>
                <a:gd name="T37" fmla="*/ 139 h 54"/>
                <a:gd name="T38" fmla="*/ 516 w 645"/>
                <a:gd name="T39" fmla="*/ 118 h 54"/>
                <a:gd name="T40" fmla="*/ 639 w 645"/>
                <a:gd name="T41" fmla="*/ 96 h 54"/>
                <a:gd name="T42" fmla="*/ 689 w 645"/>
                <a:gd name="T43" fmla="*/ 110 h 54"/>
                <a:gd name="T44" fmla="*/ 740 w 645"/>
                <a:gd name="T45" fmla="*/ 89 h 54"/>
                <a:gd name="T46" fmla="*/ 885 w 645"/>
                <a:gd name="T47" fmla="*/ 138 h 54"/>
                <a:gd name="T48" fmla="*/ 983 w 645"/>
                <a:gd name="T49" fmla="*/ 124 h 54"/>
                <a:gd name="T50" fmla="*/ 1081 w 645"/>
                <a:gd name="T51" fmla="*/ 115 h 54"/>
                <a:gd name="T52" fmla="*/ 1315 w 645"/>
                <a:gd name="T53" fmla="*/ 110 h 54"/>
                <a:gd name="T54" fmla="*/ 1434 w 645"/>
                <a:gd name="T55" fmla="*/ 115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45" h="54">
                  <a:moveTo>
                    <a:pt x="645" y="39"/>
                  </a:moveTo>
                  <a:cubicBezTo>
                    <a:pt x="636" y="32"/>
                    <a:pt x="622" y="32"/>
                    <a:pt x="611" y="31"/>
                  </a:cubicBezTo>
                  <a:cubicBezTo>
                    <a:pt x="593" y="29"/>
                    <a:pt x="576" y="26"/>
                    <a:pt x="559" y="24"/>
                  </a:cubicBezTo>
                  <a:cubicBezTo>
                    <a:pt x="538" y="22"/>
                    <a:pt x="515" y="20"/>
                    <a:pt x="494" y="21"/>
                  </a:cubicBezTo>
                  <a:cubicBezTo>
                    <a:pt x="474" y="23"/>
                    <a:pt x="460" y="25"/>
                    <a:pt x="440" y="21"/>
                  </a:cubicBezTo>
                  <a:cubicBezTo>
                    <a:pt x="418" y="18"/>
                    <a:pt x="401" y="28"/>
                    <a:pt x="379" y="18"/>
                  </a:cubicBezTo>
                  <a:cubicBezTo>
                    <a:pt x="358" y="9"/>
                    <a:pt x="344" y="1"/>
                    <a:pt x="321" y="1"/>
                  </a:cubicBezTo>
                  <a:cubicBezTo>
                    <a:pt x="301" y="1"/>
                    <a:pt x="281" y="0"/>
                    <a:pt x="261" y="1"/>
                  </a:cubicBezTo>
                  <a:cubicBezTo>
                    <a:pt x="242" y="2"/>
                    <a:pt x="227" y="18"/>
                    <a:pt x="208" y="18"/>
                  </a:cubicBezTo>
                  <a:cubicBezTo>
                    <a:pt x="189" y="19"/>
                    <a:pt x="171" y="12"/>
                    <a:pt x="151" y="13"/>
                  </a:cubicBezTo>
                  <a:cubicBezTo>
                    <a:pt x="141" y="13"/>
                    <a:pt x="130" y="11"/>
                    <a:pt x="121" y="13"/>
                  </a:cubicBezTo>
                  <a:cubicBezTo>
                    <a:pt x="106" y="15"/>
                    <a:pt x="100" y="25"/>
                    <a:pt x="87" y="30"/>
                  </a:cubicBezTo>
                  <a:cubicBezTo>
                    <a:pt x="60" y="39"/>
                    <a:pt x="26" y="36"/>
                    <a:pt x="0" y="50"/>
                  </a:cubicBezTo>
                  <a:cubicBezTo>
                    <a:pt x="7" y="40"/>
                    <a:pt x="25" y="44"/>
                    <a:pt x="35" y="44"/>
                  </a:cubicBezTo>
                  <a:cubicBezTo>
                    <a:pt x="53" y="45"/>
                    <a:pt x="69" y="40"/>
                    <a:pt x="87" y="40"/>
                  </a:cubicBezTo>
                  <a:cubicBezTo>
                    <a:pt x="104" y="40"/>
                    <a:pt x="123" y="27"/>
                    <a:pt x="139" y="33"/>
                  </a:cubicBezTo>
                  <a:cubicBezTo>
                    <a:pt x="148" y="37"/>
                    <a:pt x="146" y="43"/>
                    <a:pt x="159" y="42"/>
                  </a:cubicBezTo>
                  <a:cubicBezTo>
                    <a:pt x="169" y="41"/>
                    <a:pt x="171" y="36"/>
                    <a:pt x="180" y="40"/>
                  </a:cubicBezTo>
                  <a:cubicBezTo>
                    <a:pt x="188" y="44"/>
                    <a:pt x="185" y="51"/>
                    <a:pt x="197" y="52"/>
                  </a:cubicBezTo>
                  <a:cubicBezTo>
                    <a:pt x="206" y="52"/>
                    <a:pt x="222" y="46"/>
                    <a:pt x="231" y="44"/>
                  </a:cubicBezTo>
                  <a:cubicBezTo>
                    <a:pt x="249" y="40"/>
                    <a:pt x="267" y="36"/>
                    <a:pt x="286" y="36"/>
                  </a:cubicBezTo>
                  <a:cubicBezTo>
                    <a:pt x="295" y="36"/>
                    <a:pt x="299" y="41"/>
                    <a:pt x="308" y="41"/>
                  </a:cubicBezTo>
                  <a:cubicBezTo>
                    <a:pt x="317" y="42"/>
                    <a:pt x="323" y="35"/>
                    <a:pt x="331" y="33"/>
                  </a:cubicBezTo>
                  <a:cubicBezTo>
                    <a:pt x="356" y="26"/>
                    <a:pt x="372" y="48"/>
                    <a:pt x="396" y="51"/>
                  </a:cubicBezTo>
                  <a:cubicBezTo>
                    <a:pt x="412" y="54"/>
                    <a:pt x="425" y="49"/>
                    <a:pt x="440" y="46"/>
                  </a:cubicBezTo>
                  <a:cubicBezTo>
                    <a:pt x="455" y="43"/>
                    <a:pt x="469" y="44"/>
                    <a:pt x="484" y="43"/>
                  </a:cubicBezTo>
                  <a:cubicBezTo>
                    <a:pt x="519" y="42"/>
                    <a:pt x="553" y="40"/>
                    <a:pt x="589" y="41"/>
                  </a:cubicBezTo>
                  <a:cubicBezTo>
                    <a:pt x="604" y="42"/>
                    <a:pt x="629" y="38"/>
                    <a:pt x="642" y="43"/>
                  </a:cubicBezTo>
                </a:path>
              </a:pathLst>
            </a:custGeom>
            <a:solidFill>
              <a:srgbClr val="3F72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8" name="Freeform 215">
              <a:extLst>
                <a:ext uri="{FF2B5EF4-FFF2-40B4-BE49-F238E27FC236}">
                  <a16:creationId xmlns:a16="http://schemas.microsoft.com/office/drawing/2014/main" id="{B956503E-AA17-4ED7-B7D4-DB6237686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711"/>
              <a:ext cx="1236" cy="1417"/>
            </a:xfrm>
            <a:custGeom>
              <a:avLst/>
              <a:gdLst>
                <a:gd name="T0" fmla="*/ 741 w 946"/>
                <a:gd name="T1" fmla="*/ 1526 h 1017"/>
                <a:gd name="T2" fmla="*/ 179 w 946"/>
                <a:gd name="T3" fmla="*/ 1505 h 1017"/>
                <a:gd name="T4" fmla="*/ 155 w 946"/>
                <a:gd name="T5" fmla="*/ 1442 h 1017"/>
                <a:gd name="T6" fmla="*/ 429 w 946"/>
                <a:gd name="T7" fmla="*/ 1595 h 1017"/>
                <a:gd name="T8" fmla="*/ 340 w 946"/>
                <a:gd name="T9" fmla="*/ 1371 h 1017"/>
                <a:gd name="T10" fmla="*/ 490 w 946"/>
                <a:gd name="T11" fmla="*/ 1466 h 1017"/>
                <a:gd name="T12" fmla="*/ 879 w 946"/>
                <a:gd name="T13" fmla="*/ 1278 h 1017"/>
                <a:gd name="T14" fmla="*/ 640 w 946"/>
                <a:gd name="T15" fmla="*/ 1170 h 1017"/>
                <a:gd name="T16" fmla="*/ 380 w 946"/>
                <a:gd name="T17" fmla="*/ 1243 h 1017"/>
                <a:gd name="T18" fmla="*/ 490 w 946"/>
                <a:gd name="T19" fmla="*/ 1126 h 1017"/>
                <a:gd name="T20" fmla="*/ 44 w 946"/>
                <a:gd name="T21" fmla="*/ 949 h 1017"/>
                <a:gd name="T22" fmla="*/ 618 w 946"/>
                <a:gd name="T23" fmla="*/ 1101 h 1017"/>
                <a:gd name="T24" fmla="*/ 836 w 946"/>
                <a:gd name="T25" fmla="*/ 929 h 1017"/>
                <a:gd name="T26" fmla="*/ 564 w 946"/>
                <a:gd name="T27" fmla="*/ 681 h 1017"/>
                <a:gd name="T28" fmla="*/ 474 w 946"/>
                <a:gd name="T29" fmla="*/ 686 h 1017"/>
                <a:gd name="T30" fmla="*/ 334 w 946"/>
                <a:gd name="T31" fmla="*/ 627 h 1017"/>
                <a:gd name="T32" fmla="*/ 713 w 946"/>
                <a:gd name="T33" fmla="*/ 660 h 1017"/>
                <a:gd name="T34" fmla="*/ 790 w 946"/>
                <a:gd name="T35" fmla="*/ 341 h 1017"/>
                <a:gd name="T36" fmla="*/ 801 w 946"/>
                <a:gd name="T37" fmla="*/ 322 h 1017"/>
                <a:gd name="T38" fmla="*/ 900 w 946"/>
                <a:gd name="T39" fmla="*/ 798 h 1017"/>
                <a:gd name="T40" fmla="*/ 1067 w 946"/>
                <a:gd name="T41" fmla="*/ 1141 h 1017"/>
                <a:gd name="T42" fmla="*/ 1130 w 946"/>
                <a:gd name="T43" fmla="*/ 666 h 1017"/>
                <a:gd name="T44" fmla="*/ 1032 w 946"/>
                <a:gd name="T45" fmla="*/ 330 h 1017"/>
                <a:gd name="T46" fmla="*/ 1137 w 946"/>
                <a:gd name="T47" fmla="*/ 0 h 1017"/>
                <a:gd name="T48" fmla="*/ 1137 w 946"/>
                <a:gd name="T49" fmla="*/ 474 h 1017"/>
                <a:gd name="T50" fmla="*/ 1343 w 946"/>
                <a:gd name="T51" fmla="*/ 444 h 1017"/>
                <a:gd name="T52" fmla="*/ 1461 w 946"/>
                <a:gd name="T53" fmla="*/ 571 h 1017"/>
                <a:gd name="T54" fmla="*/ 1163 w 946"/>
                <a:gd name="T55" fmla="*/ 690 h 1017"/>
                <a:gd name="T56" fmla="*/ 1257 w 946"/>
                <a:gd name="T57" fmla="*/ 928 h 1017"/>
                <a:gd name="T58" fmla="*/ 1766 w 946"/>
                <a:gd name="T59" fmla="*/ 552 h 1017"/>
                <a:gd name="T60" fmla="*/ 1864 w 946"/>
                <a:gd name="T61" fmla="*/ 626 h 1017"/>
                <a:gd name="T62" fmla="*/ 1927 w 946"/>
                <a:gd name="T63" fmla="*/ 736 h 1017"/>
                <a:gd name="T64" fmla="*/ 1550 w 946"/>
                <a:gd name="T65" fmla="*/ 695 h 1017"/>
                <a:gd name="T66" fmla="*/ 1764 w 946"/>
                <a:gd name="T67" fmla="*/ 1017 h 1017"/>
                <a:gd name="T68" fmla="*/ 1542 w 946"/>
                <a:gd name="T69" fmla="*/ 957 h 1017"/>
                <a:gd name="T70" fmla="*/ 1700 w 946"/>
                <a:gd name="T71" fmla="*/ 1205 h 1017"/>
                <a:gd name="T72" fmla="*/ 1360 w 946"/>
                <a:gd name="T73" fmla="*/ 865 h 1017"/>
                <a:gd name="T74" fmla="*/ 1331 w 946"/>
                <a:gd name="T75" fmla="*/ 1122 h 1017"/>
                <a:gd name="T76" fmla="*/ 1195 w 946"/>
                <a:gd name="T77" fmla="*/ 1120 h 1017"/>
                <a:gd name="T78" fmla="*/ 1368 w 946"/>
                <a:gd name="T79" fmla="*/ 1265 h 1017"/>
                <a:gd name="T80" fmla="*/ 1955 w 946"/>
                <a:gd name="T81" fmla="*/ 1336 h 1017"/>
                <a:gd name="T82" fmla="*/ 1798 w 946"/>
                <a:gd name="T83" fmla="*/ 1534 h 1017"/>
                <a:gd name="T84" fmla="*/ 1811 w 946"/>
                <a:gd name="T85" fmla="*/ 1549 h 1017"/>
                <a:gd name="T86" fmla="*/ 1372 w 946"/>
                <a:gd name="T87" fmla="*/ 1339 h 1017"/>
                <a:gd name="T88" fmla="*/ 1543 w 946"/>
                <a:gd name="T89" fmla="*/ 1534 h 1017"/>
                <a:gd name="T90" fmla="*/ 1678 w 946"/>
                <a:gd name="T91" fmla="*/ 1623 h 1017"/>
                <a:gd name="T92" fmla="*/ 1959 w 946"/>
                <a:gd name="T93" fmla="*/ 1772 h 1017"/>
                <a:gd name="T94" fmla="*/ 1552 w 946"/>
                <a:gd name="T95" fmla="*/ 1604 h 1017"/>
                <a:gd name="T96" fmla="*/ 1544 w 946"/>
                <a:gd name="T97" fmla="*/ 1772 h 1017"/>
                <a:gd name="T98" fmla="*/ 1550 w 946"/>
                <a:gd name="T99" fmla="*/ 1861 h 1017"/>
                <a:gd name="T100" fmla="*/ 1265 w 946"/>
                <a:gd name="T101" fmla="*/ 1361 h 1017"/>
                <a:gd name="T102" fmla="*/ 1169 w 946"/>
                <a:gd name="T103" fmla="*/ 1973 h 1017"/>
                <a:gd name="T104" fmla="*/ 1314 w 946"/>
                <a:gd name="T105" fmla="*/ 2660 h 1017"/>
                <a:gd name="T106" fmla="*/ 985 w 946"/>
                <a:gd name="T107" fmla="*/ 2621 h 1017"/>
                <a:gd name="T108" fmla="*/ 551 w 946"/>
                <a:gd name="T109" fmla="*/ 2721 h 1017"/>
                <a:gd name="T110" fmla="*/ 915 w 946"/>
                <a:gd name="T111" fmla="*/ 2200 h 1017"/>
                <a:gd name="T112" fmla="*/ 839 w 946"/>
                <a:gd name="T113" fmla="*/ 1679 h 1017"/>
                <a:gd name="T114" fmla="*/ 653 w 946"/>
                <a:gd name="T115" fmla="*/ 1672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2" y="608"/>
                  </a:moveTo>
                  <a:cubicBezTo>
                    <a:pt x="422" y="572"/>
                    <a:pt x="421" y="539"/>
                    <a:pt x="422" y="533"/>
                  </a:cubicBezTo>
                  <a:cubicBezTo>
                    <a:pt x="423" y="520"/>
                    <a:pt x="414" y="510"/>
                    <a:pt x="395" y="517"/>
                  </a:cubicBezTo>
                  <a:cubicBezTo>
                    <a:pt x="376" y="525"/>
                    <a:pt x="349" y="544"/>
                    <a:pt x="332" y="564"/>
                  </a:cubicBezTo>
                  <a:cubicBezTo>
                    <a:pt x="315" y="583"/>
                    <a:pt x="294" y="591"/>
                    <a:pt x="272" y="593"/>
                  </a:cubicBezTo>
                  <a:cubicBezTo>
                    <a:pt x="249" y="594"/>
                    <a:pt x="220" y="622"/>
                    <a:pt x="189" y="613"/>
                  </a:cubicBezTo>
                  <a:cubicBezTo>
                    <a:pt x="157" y="604"/>
                    <a:pt x="143" y="607"/>
                    <a:pt x="127" y="594"/>
                  </a:cubicBezTo>
                  <a:cubicBezTo>
                    <a:pt x="112" y="582"/>
                    <a:pt x="91" y="560"/>
                    <a:pt x="80" y="556"/>
                  </a:cubicBezTo>
                  <a:cubicBezTo>
                    <a:pt x="69" y="551"/>
                    <a:pt x="60" y="520"/>
                    <a:pt x="48" y="518"/>
                  </a:cubicBezTo>
                  <a:cubicBezTo>
                    <a:pt x="35" y="516"/>
                    <a:pt x="7" y="503"/>
                    <a:pt x="0" y="500"/>
                  </a:cubicBezTo>
                  <a:cubicBezTo>
                    <a:pt x="0" y="500"/>
                    <a:pt x="27" y="511"/>
                    <a:pt x="45" y="514"/>
                  </a:cubicBezTo>
                  <a:cubicBezTo>
                    <a:pt x="62" y="518"/>
                    <a:pt x="61" y="520"/>
                    <a:pt x="70" y="533"/>
                  </a:cubicBezTo>
                  <a:cubicBezTo>
                    <a:pt x="78" y="546"/>
                    <a:pt x="96" y="552"/>
                    <a:pt x="108" y="563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0" y="582"/>
                    <a:pt x="156" y="584"/>
                    <a:pt x="163" y="588"/>
                  </a:cubicBezTo>
                  <a:cubicBezTo>
                    <a:pt x="169" y="592"/>
                    <a:pt x="172" y="585"/>
                    <a:pt x="192" y="590"/>
                  </a:cubicBezTo>
                  <a:cubicBezTo>
                    <a:pt x="213" y="595"/>
                    <a:pt x="232" y="597"/>
                    <a:pt x="228" y="583"/>
                  </a:cubicBezTo>
                  <a:cubicBezTo>
                    <a:pt x="224" y="568"/>
                    <a:pt x="208" y="560"/>
                    <a:pt x="206" y="549"/>
                  </a:cubicBezTo>
                  <a:cubicBezTo>
                    <a:pt x="203" y="538"/>
                    <a:pt x="194" y="525"/>
                    <a:pt x="186" y="519"/>
                  </a:cubicBezTo>
                  <a:cubicBezTo>
                    <a:pt x="179" y="512"/>
                    <a:pt x="162" y="513"/>
                    <a:pt x="152" y="507"/>
                  </a:cubicBezTo>
                  <a:cubicBezTo>
                    <a:pt x="142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3" y="501"/>
                  </a:cubicBezTo>
                  <a:cubicBezTo>
                    <a:pt x="162" y="505"/>
                    <a:pt x="184" y="500"/>
                    <a:pt x="196" y="516"/>
                  </a:cubicBezTo>
                  <a:cubicBezTo>
                    <a:pt x="207" y="532"/>
                    <a:pt x="212" y="530"/>
                    <a:pt x="220" y="542"/>
                  </a:cubicBezTo>
                  <a:cubicBezTo>
                    <a:pt x="227" y="554"/>
                    <a:pt x="231" y="580"/>
                    <a:pt x="248" y="580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4" y="568"/>
                    <a:pt x="321" y="557"/>
                    <a:pt x="329" y="547"/>
                  </a:cubicBezTo>
                  <a:cubicBezTo>
                    <a:pt x="337" y="538"/>
                    <a:pt x="393" y="479"/>
                    <a:pt x="394" y="472"/>
                  </a:cubicBezTo>
                  <a:cubicBezTo>
                    <a:pt x="394" y="472"/>
                    <a:pt x="384" y="468"/>
                    <a:pt x="379" y="464"/>
                  </a:cubicBezTo>
                  <a:cubicBezTo>
                    <a:pt x="373" y="459"/>
                    <a:pt x="371" y="459"/>
                    <a:pt x="363" y="465"/>
                  </a:cubicBezTo>
                  <a:cubicBezTo>
                    <a:pt x="356" y="471"/>
                    <a:pt x="331" y="468"/>
                    <a:pt x="322" y="460"/>
                  </a:cubicBezTo>
                  <a:cubicBezTo>
                    <a:pt x="314" y="452"/>
                    <a:pt x="292" y="437"/>
                    <a:pt x="287" y="433"/>
                  </a:cubicBezTo>
                  <a:cubicBezTo>
                    <a:pt x="282" y="428"/>
                    <a:pt x="265" y="410"/>
                    <a:pt x="259" y="415"/>
                  </a:cubicBezTo>
                  <a:cubicBezTo>
                    <a:pt x="252" y="420"/>
                    <a:pt x="235" y="415"/>
                    <a:pt x="229" y="422"/>
                  </a:cubicBezTo>
                  <a:cubicBezTo>
                    <a:pt x="223" y="430"/>
                    <a:pt x="204" y="438"/>
                    <a:pt x="200" y="448"/>
                  </a:cubicBezTo>
                  <a:cubicBezTo>
                    <a:pt x="197" y="458"/>
                    <a:pt x="185" y="458"/>
                    <a:pt x="171" y="459"/>
                  </a:cubicBezTo>
                  <a:cubicBezTo>
                    <a:pt x="156" y="460"/>
                    <a:pt x="107" y="454"/>
                    <a:pt x="107" y="454"/>
                  </a:cubicBezTo>
                  <a:cubicBezTo>
                    <a:pt x="107" y="454"/>
                    <a:pt x="164" y="457"/>
                    <a:pt x="172" y="454"/>
                  </a:cubicBezTo>
                  <a:cubicBezTo>
                    <a:pt x="181" y="450"/>
                    <a:pt x="189" y="439"/>
                    <a:pt x="197" y="434"/>
                  </a:cubicBezTo>
                  <a:cubicBezTo>
                    <a:pt x="205" y="430"/>
                    <a:pt x="212" y="414"/>
                    <a:pt x="220" y="416"/>
                  </a:cubicBezTo>
                  <a:cubicBezTo>
                    <a:pt x="229" y="417"/>
                    <a:pt x="234" y="411"/>
                    <a:pt x="226" y="408"/>
                  </a:cubicBezTo>
                  <a:cubicBezTo>
                    <a:pt x="218" y="405"/>
                    <a:pt x="179" y="400"/>
                    <a:pt x="163" y="401"/>
                  </a:cubicBezTo>
                  <a:cubicBezTo>
                    <a:pt x="146" y="401"/>
                    <a:pt x="98" y="408"/>
                    <a:pt x="84" y="393"/>
                  </a:cubicBezTo>
                  <a:cubicBezTo>
                    <a:pt x="70" y="378"/>
                    <a:pt x="35" y="351"/>
                    <a:pt x="20" y="351"/>
                  </a:cubicBezTo>
                  <a:cubicBezTo>
                    <a:pt x="20" y="351"/>
                    <a:pt x="56" y="361"/>
                    <a:pt x="66" y="369"/>
                  </a:cubicBezTo>
                  <a:cubicBezTo>
                    <a:pt x="77" y="377"/>
                    <a:pt x="92" y="392"/>
                    <a:pt x="108" y="388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1"/>
                    <a:pt x="277" y="407"/>
                  </a:cubicBezTo>
                  <a:cubicBezTo>
                    <a:pt x="294" y="422"/>
                    <a:pt x="332" y="454"/>
                    <a:pt x="347" y="447"/>
                  </a:cubicBezTo>
                  <a:cubicBezTo>
                    <a:pt x="362" y="440"/>
                    <a:pt x="390" y="419"/>
                    <a:pt x="407" y="423"/>
                  </a:cubicBezTo>
                  <a:cubicBezTo>
                    <a:pt x="407" y="423"/>
                    <a:pt x="408" y="401"/>
                    <a:pt x="395" y="383"/>
                  </a:cubicBezTo>
                  <a:cubicBezTo>
                    <a:pt x="381" y="364"/>
                    <a:pt x="374" y="352"/>
                    <a:pt x="375" y="344"/>
                  </a:cubicBezTo>
                  <a:cubicBezTo>
                    <a:pt x="376" y="336"/>
                    <a:pt x="378" y="301"/>
                    <a:pt x="369" y="297"/>
                  </a:cubicBezTo>
                  <a:cubicBezTo>
                    <a:pt x="360" y="292"/>
                    <a:pt x="355" y="288"/>
                    <a:pt x="343" y="275"/>
                  </a:cubicBezTo>
                  <a:cubicBezTo>
                    <a:pt x="331" y="263"/>
                    <a:pt x="301" y="253"/>
                    <a:pt x="289" y="251"/>
                  </a:cubicBezTo>
                  <a:cubicBezTo>
                    <a:pt x="276" y="249"/>
                    <a:pt x="262" y="245"/>
                    <a:pt x="253" y="252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2"/>
                    <a:pt x="192" y="291"/>
                    <a:pt x="168" y="293"/>
                  </a:cubicBezTo>
                  <a:cubicBezTo>
                    <a:pt x="168" y="293"/>
                    <a:pt x="191" y="285"/>
                    <a:pt x="194" y="275"/>
                  </a:cubicBezTo>
                  <a:cubicBezTo>
                    <a:pt x="197" y="266"/>
                    <a:pt x="213" y="253"/>
                    <a:pt x="213" y="253"/>
                  </a:cubicBezTo>
                  <a:cubicBezTo>
                    <a:pt x="213" y="253"/>
                    <a:pt x="213" y="251"/>
                    <a:pt x="202" y="248"/>
                  </a:cubicBezTo>
                  <a:cubicBezTo>
                    <a:pt x="191" y="244"/>
                    <a:pt x="173" y="231"/>
                    <a:pt x="163" y="237"/>
                  </a:cubicBezTo>
                  <a:cubicBezTo>
                    <a:pt x="153" y="244"/>
                    <a:pt x="128" y="235"/>
                    <a:pt x="118" y="243"/>
                  </a:cubicBezTo>
                  <a:cubicBezTo>
                    <a:pt x="118" y="243"/>
                    <a:pt x="140" y="231"/>
                    <a:pt x="150" y="232"/>
                  </a:cubicBezTo>
                  <a:cubicBezTo>
                    <a:pt x="159" y="232"/>
                    <a:pt x="170" y="220"/>
                    <a:pt x="186" y="228"/>
                  </a:cubicBezTo>
                  <a:cubicBezTo>
                    <a:pt x="202" y="236"/>
                    <a:pt x="222" y="245"/>
                    <a:pt x="235" y="246"/>
                  </a:cubicBezTo>
                  <a:cubicBezTo>
                    <a:pt x="249" y="247"/>
                    <a:pt x="268" y="238"/>
                    <a:pt x="279" y="239"/>
                  </a:cubicBezTo>
                  <a:cubicBezTo>
                    <a:pt x="290" y="240"/>
                    <a:pt x="301" y="231"/>
                    <a:pt x="320" y="244"/>
                  </a:cubicBezTo>
                  <a:cubicBezTo>
                    <a:pt x="339" y="257"/>
                    <a:pt x="391" y="291"/>
                    <a:pt x="392" y="272"/>
                  </a:cubicBezTo>
                  <a:cubicBezTo>
                    <a:pt x="392" y="253"/>
                    <a:pt x="393" y="202"/>
                    <a:pt x="390" y="183"/>
                  </a:cubicBezTo>
                  <a:cubicBezTo>
                    <a:pt x="388" y="165"/>
                    <a:pt x="399" y="151"/>
                    <a:pt x="385" y="142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0"/>
                    <a:pt x="332" y="110"/>
                  </a:cubicBezTo>
                  <a:cubicBezTo>
                    <a:pt x="326" y="100"/>
                    <a:pt x="319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3" y="109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7"/>
                    <a:pt x="402" y="162"/>
                    <a:pt x="406" y="173"/>
                  </a:cubicBezTo>
                  <a:cubicBezTo>
                    <a:pt x="411" y="184"/>
                    <a:pt x="417" y="231"/>
                    <a:pt x="411" y="250"/>
                  </a:cubicBezTo>
                  <a:cubicBezTo>
                    <a:pt x="405" y="269"/>
                    <a:pt x="401" y="277"/>
                    <a:pt x="403" y="295"/>
                  </a:cubicBezTo>
                  <a:cubicBezTo>
                    <a:pt x="404" y="313"/>
                    <a:pt x="399" y="338"/>
                    <a:pt x="408" y="347"/>
                  </a:cubicBezTo>
                  <a:cubicBezTo>
                    <a:pt x="417" y="357"/>
                    <a:pt x="423" y="362"/>
                    <a:pt x="429" y="381"/>
                  </a:cubicBezTo>
                  <a:cubicBezTo>
                    <a:pt x="434" y="401"/>
                    <a:pt x="458" y="412"/>
                    <a:pt x="460" y="420"/>
                  </a:cubicBezTo>
                  <a:cubicBezTo>
                    <a:pt x="462" y="428"/>
                    <a:pt x="478" y="422"/>
                    <a:pt x="478" y="422"/>
                  </a:cubicBezTo>
                  <a:cubicBezTo>
                    <a:pt x="478" y="422"/>
                    <a:pt x="488" y="399"/>
                    <a:pt x="499" y="395"/>
                  </a:cubicBezTo>
                  <a:cubicBezTo>
                    <a:pt x="511" y="392"/>
                    <a:pt x="499" y="364"/>
                    <a:pt x="487" y="349"/>
                  </a:cubicBezTo>
                  <a:cubicBezTo>
                    <a:pt x="476" y="334"/>
                    <a:pt x="473" y="326"/>
                    <a:pt x="480" y="313"/>
                  </a:cubicBezTo>
                  <a:cubicBezTo>
                    <a:pt x="487" y="299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1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2"/>
                    <a:pt x="433" y="78"/>
                  </a:cubicBezTo>
                  <a:cubicBezTo>
                    <a:pt x="433" y="78"/>
                    <a:pt x="455" y="99"/>
                    <a:pt x="463" y="122"/>
                  </a:cubicBezTo>
                  <a:cubicBezTo>
                    <a:pt x="471" y="145"/>
                    <a:pt x="478" y="161"/>
                    <a:pt x="483" y="153"/>
                  </a:cubicBezTo>
                  <a:cubicBezTo>
                    <a:pt x="487" y="146"/>
                    <a:pt x="486" y="142"/>
                    <a:pt x="490" y="129"/>
                  </a:cubicBezTo>
                  <a:cubicBezTo>
                    <a:pt x="493" y="117"/>
                    <a:pt x="515" y="80"/>
                    <a:pt x="513" y="64"/>
                  </a:cubicBezTo>
                  <a:cubicBezTo>
                    <a:pt x="511" y="47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69"/>
                    <a:pt x="518" y="85"/>
                  </a:cubicBezTo>
                  <a:cubicBezTo>
                    <a:pt x="511" y="100"/>
                    <a:pt x="498" y="123"/>
                    <a:pt x="499" y="139"/>
                  </a:cubicBezTo>
                  <a:cubicBezTo>
                    <a:pt x="499" y="156"/>
                    <a:pt x="505" y="159"/>
                    <a:pt x="510" y="175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0"/>
                    <a:pt x="549" y="180"/>
                  </a:cubicBezTo>
                  <a:cubicBezTo>
                    <a:pt x="579" y="169"/>
                    <a:pt x="671" y="117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2"/>
                    <a:pt x="588" y="183"/>
                  </a:cubicBezTo>
                  <a:cubicBezTo>
                    <a:pt x="590" y="184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0"/>
                    <a:pt x="655" y="211"/>
                  </a:cubicBezTo>
                  <a:cubicBezTo>
                    <a:pt x="637" y="211"/>
                    <a:pt x="623" y="224"/>
                    <a:pt x="606" y="215"/>
                  </a:cubicBezTo>
                  <a:cubicBezTo>
                    <a:pt x="589" y="205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09"/>
                  </a:cubicBezTo>
                  <a:cubicBezTo>
                    <a:pt x="535" y="226"/>
                    <a:pt x="528" y="242"/>
                    <a:pt x="521" y="255"/>
                  </a:cubicBezTo>
                  <a:cubicBezTo>
                    <a:pt x="514" y="268"/>
                    <a:pt x="487" y="311"/>
                    <a:pt x="492" y="326"/>
                  </a:cubicBezTo>
                  <a:cubicBezTo>
                    <a:pt x="497" y="341"/>
                    <a:pt x="501" y="344"/>
                    <a:pt x="508" y="361"/>
                  </a:cubicBezTo>
                  <a:cubicBezTo>
                    <a:pt x="515" y="377"/>
                    <a:pt x="514" y="388"/>
                    <a:pt x="530" y="380"/>
                  </a:cubicBezTo>
                  <a:cubicBezTo>
                    <a:pt x="545" y="371"/>
                    <a:pt x="552" y="359"/>
                    <a:pt x="563" y="343"/>
                  </a:cubicBezTo>
                  <a:cubicBezTo>
                    <a:pt x="575" y="326"/>
                    <a:pt x="585" y="310"/>
                    <a:pt x="607" y="300"/>
                  </a:cubicBezTo>
                  <a:cubicBezTo>
                    <a:pt x="629" y="290"/>
                    <a:pt x="663" y="246"/>
                    <a:pt x="679" y="245"/>
                  </a:cubicBezTo>
                  <a:cubicBezTo>
                    <a:pt x="696" y="243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4"/>
                  </a:cubicBezTo>
                  <a:cubicBezTo>
                    <a:pt x="807" y="205"/>
                    <a:pt x="821" y="204"/>
                    <a:pt x="844" y="212"/>
                  </a:cubicBezTo>
                  <a:cubicBezTo>
                    <a:pt x="866" y="219"/>
                    <a:pt x="935" y="196"/>
                    <a:pt x="946" y="211"/>
                  </a:cubicBezTo>
                  <a:cubicBezTo>
                    <a:pt x="946" y="211"/>
                    <a:pt x="922" y="205"/>
                    <a:pt x="904" y="218"/>
                  </a:cubicBezTo>
                  <a:cubicBezTo>
                    <a:pt x="885" y="230"/>
                    <a:pt x="861" y="230"/>
                    <a:pt x="836" y="231"/>
                  </a:cubicBezTo>
                  <a:cubicBezTo>
                    <a:pt x="811" y="231"/>
                    <a:pt x="808" y="229"/>
                    <a:pt x="822" y="240"/>
                  </a:cubicBezTo>
                  <a:cubicBezTo>
                    <a:pt x="835" y="252"/>
                    <a:pt x="842" y="255"/>
                    <a:pt x="850" y="261"/>
                  </a:cubicBezTo>
                  <a:cubicBezTo>
                    <a:pt x="857" y="267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2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2"/>
                    <a:pt x="789" y="221"/>
                  </a:cubicBezTo>
                  <a:cubicBezTo>
                    <a:pt x="773" y="220"/>
                    <a:pt x="743" y="208"/>
                    <a:pt x="731" y="221"/>
                  </a:cubicBezTo>
                  <a:cubicBezTo>
                    <a:pt x="719" y="235"/>
                    <a:pt x="713" y="245"/>
                    <a:pt x="695" y="257"/>
                  </a:cubicBezTo>
                  <a:cubicBezTo>
                    <a:pt x="677" y="269"/>
                    <a:pt x="640" y="296"/>
                    <a:pt x="655" y="307"/>
                  </a:cubicBezTo>
                  <a:cubicBezTo>
                    <a:pt x="670" y="318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6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3"/>
                    <a:pt x="865" y="371"/>
                  </a:cubicBezTo>
                  <a:cubicBezTo>
                    <a:pt x="865" y="371"/>
                    <a:pt x="853" y="368"/>
                    <a:pt x="837" y="373"/>
                  </a:cubicBezTo>
                  <a:cubicBezTo>
                    <a:pt x="822" y="378"/>
                    <a:pt x="773" y="387"/>
                    <a:pt x="754" y="382"/>
                  </a:cubicBezTo>
                  <a:cubicBezTo>
                    <a:pt x="736" y="377"/>
                    <a:pt x="685" y="336"/>
                    <a:pt x="691" y="354"/>
                  </a:cubicBezTo>
                  <a:cubicBezTo>
                    <a:pt x="697" y="371"/>
                    <a:pt x="698" y="391"/>
                    <a:pt x="713" y="399"/>
                  </a:cubicBezTo>
                  <a:cubicBezTo>
                    <a:pt x="729" y="407"/>
                    <a:pt x="759" y="425"/>
                    <a:pt x="765" y="437"/>
                  </a:cubicBezTo>
                  <a:cubicBezTo>
                    <a:pt x="771" y="450"/>
                    <a:pt x="773" y="464"/>
                    <a:pt x="782" y="470"/>
                  </a:cubicBezTo>
                  <a:cubicBezTo>
                    <a:pt x="782" y="470"/>
                    <a:pt x="764" y="456"/>
                    <a:pt x="762" y="446"/>
                  </a:cubicBezTo>
                  <a:cubicBezTo>
                    <a:pt x="759" y="435"/>
                    <a:pt x="724" y="435"/>
                    <a:pt x="706" y="413"/>
                  </a:cubicBezTo>
                  <a:cubicBezTo>
                    <a:pt x="688" y="392"/>
                    <a:pt x="686" y="375"/>
                    <a:pt x="681" y="362"/>
                  </a:cubicBezTo>
                  <a:cubicBezTo>
                    <a:pt x="677" y="349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6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6"/>
                    <a:pt x="563" y="401"/>
                  </a:cubicBezTo>
                  <a:cubicBezTo>
                    <a:pt x="574" y="406"/>
                    <a:pt x="582" y="416"/>
                    <a:pt x="597" y="415"/>
                  </a:cubicBezTo>
                  <a:cubicBezTo>
                    <a:pt x="612" y="414"/>
                    <a:pt x="647" y="385"/>
                    <a:pt x="681" y="408"/>
                  </a:cubicBezTo>
                  <a:cubicBezTo>
                    <a:pt x="681" y="408"/>
                    <a:pt x="662" y="394"/>
                    <a:pt x="639" y="408"/>
                  </a:cubicBezTo>
                  <a:cubicBezTo>
                    <a:pt x="617" y="423"/>
                    <a:pt x="593" y="423"/>
                    <a:pt x="579" y="419"/>
                  </a:cubicBezTo>
                  <a:cubicBezTo>
                    <a:pt x="565" y="414"/>
                    <a:pt x="544" y="398"/>
                    <a:pt x="536" y="414"/>
                  </a:cubicBezTo>
                  <a:cubicBezTo>
                    <a:pt x="528" y="429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3"/>
                  </a:cubicBezTo>
                  <a:cubicBezTo>
                    <a:pt x="553" y="464"/>
                    <a:pt x="568" y="461"/>
                    <a:pt x="576" y="464"/>
                  </a:cubicBezTo>
                  <a:cubicBezTo>
                    <a:pt x="585" y="468"/>
                    <a:pt x="598" y="459"/>
                    <a:pt x="613" y="468"/>
                  </a:cubicBezTo>
                  <a:cubicBezTo>
                    <a:pt x="629" y="478"/>
                    <a:pt x="646" y="487"/>
                    <a:pt x="662" y="489"/>
                  </a:cubicBezTo>
                  <a:cubicBezTo>
                    <a:pt x="678" y="491"/>
                    <a:pt x="701" y="498"/>
                    <a:pt x="711" y="504"/>
                  </a:cubicBezTo>
                  <a:cubicBezTo>
                    <a:pt x="721" y="509"/>
                    <a:pt x="791" y="513"/>
                    <a:pt x="811" y="509"/>
                  </a:cubicBezTo>
                  <a:cubicBezTo>
                    <a:pt x="832" y="505"/>
                    <a:pt x="852" y="483"/>
                    <a:pt x="876" y="494"/>
                  </a:cubicBezTo>
                  <a:cubicBezTo>
                    <a:pt x="876" y="494"/>
                    <a:pt x="848" y="493"/>
                    <a:pt x="836" y="507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0"/>
                    <a:pt x="775" y="535"/>
                  </a:cubicBezTo>
                  <a:cubicBezTo>
                    <a:pt x="780" y="540"/>
                    <a:pt x="795" y="566"/>
                    <a:pt x="806" y="567"/>
                  </a:cubicBezTo>
                  <a:cubicBezTo>
                    <a:pt x="817" y="567"/>
                    <a:pt x="823" y="572"/>
                    <a:pt x="838" y="568"/>
                  </a:cubicBezTo>
                  <a:cubicBezTo>
                    <a:pt x="853" y="563"/>
                    <a:pt x="867" y="563"/>
                    <a:pt x="881" y="573"/>
                  </a:cubicBezTo>
                  <a:cubicBezTo>
                    <a:pt x="881" y="573"/>
                    <a:pt x="865" y="562"/>
                    <a:pt x="849" y="570"/>
                  </a:cubicBezTo>
                  <a:cubicBezTo>
                    <a:pt x="833" y="577"/>
                    <a:pt x="821" y="571"/>
                    <a:pt x="812" y="573"/>
                  </a:cubicBezTo>
                  <a:cubicBezTo>
                    <a:pt x="802" y="575"/>
                    <a:pt x="790" y="564"/>
                    <a:pt x="780" y="556"/>
                  </a:cubicBezTo>
                  <a:cubicBezTo>
                    <a:pt x="770" y="548"/>
                    <a:pt x="768" y="526"/>
                    <a:pt x="745" y="524"/>
                  </a:cubicBezTo>
                  <a:cubicBezTo>
                    <a:pt x="722" y="521"/>
                    <a:pt x="705" y="518"/>
                    <a:pt x="688" y="515"/>
                  </a:cubicBezTo>
                  <a:cubicBezTo>
                    <a:pt x="670" y="512"/>
                    <a:pt x="624" y="500"/>
                    <a:pt x="615" y="495"/>
                  </a:cubicBezTo>
                  <a:cubicBezTo>
                    <a:pt x="606" y="490"/>
                    <a:pt x="591" y="491"/>
                    <a:pt x="596" y="498"/>
                  </a:cubicBezTo>
                  <a:cubicBezTo>
                    <a:pt x="602" y="505"/>
                    <a:pt x="612" y="523"/>
                    <a:pt x="617" y="534"/>
                  </a:cubicBezTo>
                  <a:cubicBezTo>
                    <a:pt x="623" y="544"/>
                    <a:pt x="629" y="557"/>
                    <a:pt x="646" y="559"/>
                  </a:cubicBezTo>
                  <a:cubicBezTo>
                    <a:pt x="663" y="560"/>
                    <a:pt x="682" y="556"/>
                    <a:pt x="692" y="567"/>
                  </a:cubicBezTo>
                  <a:cubicBezTo>
                    <a:pt x="702" y="579"/>
                    <a:pt x="709" y="572"/>
                    <a:pt x="717" y="586"/>
                  </a:cubicBezTo>
                  <a:cubicBezTo>
                    <a:pt x="725" y="600"/>
                    <a:pt x="724" y="602"/>
                    <a:pt x="734" y="599"/>
                  </a:cubicBezTo>
                  <a:cubicBezTo>
                    <a:pt x="745" y="595"/>
                    <a:pt x="786" y="580"/>
                    <a:pt x="806" y="591"/>
                  </a:cubicBezTo>
                  <a:cubicBezTo>
                    <a:pt x="806" y="591"/>
                    <a:pt x="765" y="590"/>
                    <a:pt x="752" y="600"/>
                  </a:cubicBezTo>
                  <a:cubicBezTo>
                    <a:pt x="738" y="610"/>
                    <a:pt x="723" y="616"/>
                    <a:pt x="734" y="619"/>
                  </a:cubicBezTo>
                  <a:cubicBezTo>
                    <a:pt x="746" y="622"/>
                    <a:pt x="761" y="619"/>
                    <a:pt x="772" y="626"/>
                  </a:cubicBezTo>
                  <a:cubicBezTo>
                    <a:pt x="783" y="632"/>
                    <a:pt x="787" y="633"/>
                    <a:pt x="800" y="643"/>
                  </a:cubicBezTo>
                  <a:cubicBezTo>
                    <a:pt x="814" y="653"/>
                    <a:pt x="865" y="634"/>
                    <a:pt x="878" y="655"/>
                  </a:cubicBezTo>
                  <a:cubicBezTo>
                    <a:pt x="878" y="655"/>
                    <a:pt x="862" y="641"/>
                    <a:pt x="831" y="648"/>
                  </a:cubicBezTo>
                  <a:cubicBezTo>
                    <a:pt x="800" y="656"/>
                    <a:pt x="795" y="664"/>
                    <a:pt x="784" y="652"/>
                  </a:cubicBezTo>
                  <a:cubicBezTo>
                    <a:pt x="773" y="640"/>
                    <a:pt x="744" y="642"/>
                    <a:pt x="725" y="631"/>
                  </a:cubicBezTo>
                  <a:cubicBezTo>
                    <a:pt x="707" y="619"/>
                    <a:pt x="709" y="603"/>
                    <a:pt x="696" y="593"/>
                  </a:cubicBezTo>
                  <a:cubicBezTo>
                    <a:pt x="683" y="582"/>
                    <a:pt x="651" y="578"/>
                    <a:pt x="644" y="574"/>
                  </a:cubicBezTo>
                  <a:cubicBezTo>
                    <a:pt x="637" y="570"/>
                    <a:pt x="630" y="571"/>
                    <a:pt x="630" y="580"/>
                  </a:cubicBezTo>
                  <a:cubicBezTo>
                    <a:pt x="631" y="589"/>
                    <a:pt x="637" y="595"/>
                    <a:pt x="656" y="608"/>
                  </a:cubicBezTo>
                  <a:cubicBezTo>
                    <a:pt x="675" y="620"/>
                    <a:pt x="687" y="637"/>
                    <a:pt x="693" y="655"/>
                  </a:cubicBezTo>
                  <a:cubicBezTo>
                    <a:pt x="698" y="673"/>
                    <a:pt x="705" y="691"/>
                    <a:pt x="724" y="690"/>
                  </a:cubicBezTo>
                  <a:cubicBezTo>
                    <a:pt x="742" y="688"/>
                    <a:pt x="752" y="681"/>
                    <a:pt x="764" y="698"/>
                  </a:cubicBezTo>
                  <a:cubicBezTo>
                    <a:pt x="764" y="698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8"/>
                  </a:cubicBezTo>
                  <a:cubicBezTo>
                    <a:pt x="683" y="670"/>
                    <a:pt x="687" y="630"/>
                    <a:pt x="664" y="623"/>
                  </a:cubicBezTo>
                  <a:cubicBezTo>
                    <a:pt x="641" y="615"/>
                    <a:pt x="622" y="601"/>
                    <a:pt x="619" y="583"/>
                  </a:cubicBezTo>
                  <a:cubicBezTo>
                    <a:pt x="615" y="564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6"/>
                  </a:cubicBezTo>
                  <a:cubicBezTo>
                    <a:pt x="521" y="517"/>
                    <a:pt x="508" y="517"/>
                    <a:pt x="515" y="542"/>
                  </a:cubicBezTo>
                  <a:cubicBezTo>
                    <a:pt x="522" y="567"/>
                    <a:pt x="523" y="604"/>
                    <a:pt x="515" y="632"/>
                  </a:cubicBezTo>
                  <a:cubicBezTo>
                    <a:pt x="507" y="660"/>
                    <a:pt x="511" y="707"/>
                    <a:pt x="524" y="729"/>
                  </a:cubicBezTo>
                  <a:cubicBezTo>
                    <a:pt x="537" y="751"/>
                    <a:pt x="538" y="784"/>
                    <a:pt x="539" y="813"/>
                  </a:cubicBezTo>
                  <a:cubicBezTo>
                    <a:pt x="540" y="842"/>
                    <a:pt x="539" y="881"/>
                    <a:pt x="552" y="895"/>
                  </a:cubicBezTo>
                  <a:cubicBezTo>
                    <a:pt x="565" y="909"/>
                    <a:pt x="568" y="975"/>
                    <a:pt x="624" y="979"/>
                  </a:cubicBezTo>
                  <a:cubicBezTo>
                    <a:pt x="624" y="979"/>
                    <a:pt x="596" y="988"/>
                    <a:pt x="589" y="983"/>
                  </a:cubicBezTo>
                  <a:cubicBezTo>
                    <a:pt x="582" y="978"/>
                    <a:pt x="567" y="975"/>
                    <a:pt x="561" y="983"/>
                  </a:cubicBezTo>
                  <a:cubicBezTo>
                    <a:pt x="555" y="991"/>
                    <a:pt x="550" y="1000"/>
                    <a:pt x="540" y="991"/>
                  </a:cubicBezTo>
                  <a:cubicBezTo>
                    <a:pt x="530" y="982"/>
                    <a:pt x="488" y="951"/>
                    <a:pt x="477" y="972"/>
                  </a:cubicBezTo>
                  <a:cubicBezTo>
                    <a:pt x="477" y="972"/>
                    <a:pt x="459" y="953"/>
                    <a:pt x="442" y="969"/>
                  </a:cubicBezTo>
                  <a:cubicBezTo>
                    <a:pt x="425" y="985"/>
                    <a:pt x="409" y="999"/>
                    <a:pt x="377" y="996"/>
                  </a:cubicBezTo>
                  <a:cubicBezTo>
                    <a:pt x="345" y="994"/>
                    <a:pt x="340" y="994"/>
                    <a:pt x="334" y="1000"/>
                  </a:cubicBezTo>
                  <a:cubicBezTo>
                    <a:pt x="328" y="1007"/>
                    <a:pt x="319" y="1017"/>
                    <a:pt x="301" y="1014"/>
                  </a:cubicBezTo>
                  <a:cubicBezTo>
                    <a:pt x="282" y="1010"/>
                    <a:pt x="260" y="1006"/>
                    <a:pt x="247" y="1006"/>
                  </a:cubicBezTo>
                  <a:cubicBezTo>
                    <a:pt x="247" y="1006"/>
                    <a:pt x="308" y="1011"/>
                    <a:pt x="313" y="998"/>
                  </a:cubicBezTo>
                  <a:cubicBezTo>
                    <a:pt x="317" y="985"/>
                    <a:pt x="327" y="967"/>
                    <a:pt x="344" y="966"/>
                  </a:cubicBezTo>
                  <a:cubicBezTo>
                    <a:pt x="362" y="964"/>
                    <a:pt x="377" y="943"/>
                    <a:pt x="386" y="907"/>
                  </a:cubicBezTo>
                  <a:cubicBezTo>
                    <a:pt x="394" y="871"/>
                    <a:pt x="414" y="838"/>
                    <a:pt x="410" y="813"/>
                  </a:cubicBezTo>
                  <a:cubicBezTo>
                    <a:pt x="403" y="772"/>
                    <a:pt x="425" y="724"/>
                    <a:pt x="424" y="695"/>
                  </a:cubicBezTo>
                  <a:cubicBezTo>
                    <a:pt x="423" y="685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8"/>
                    <a:pt x="376" y="621"/>
                  </a:cubicBezTo>
                  <a:cubicBezTo>
                    <a:pt x="367" y="615"/>
                    <a:pt x="352" y="603"/>
                    <a:pt x="339" y="608"/>
                  </a:cubicBezTo>
                  <a:cubicBezTo>
                    <a:pt x="326" y="612"/>
                    <a:pt x="309" y="626"/>
                    <a:pt x="297" y="623"/>
                  </a:cubicBezTo>
                  <a:cubicBezTo>
                    <a:pt x="286" y="620"/>
                    <a:pt x="272" y="617"/>
                    <a:pt x="262" y="623"/>
                  </a:cubicBezTo>
                  <a:cubicBezTo>
                    <a:pt x="262" y="623"/>
                    <a:pt x="279" y="614"/>
                    <a:pt x="293" y="618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89" y="615"/>
                  </a:cubicBezTo>
                  <a:cubicBezTo>
                    <a:pt x="402" y="616"/>
                    <a:pt x="414" y="603"/>
                    <a:pt x="422" y="608"/>
                  </a:cubicBezTo>
                  <a:close/>
                </a:path>
              </a:pathLst>
            </a:custGeom>
            <a:solidFill>
              <a:srgbClr val="47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49" name="Freeform 216">
              <a:extLst>
                <a:ext uri="{FF2B5EF4-FFF2-40B4-BE49-F238E27FC236}">
                  <a16:creationId xmlns:a16="http://schemas.microsoft.com/office/drawing/2014/main" id="{3113696A-4D9F-4A09-9985-0C33B076B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1711"/>
              <a:ext cx="1236" cy="1417"/>
            </a:xfrm>
            <a:custGeom>
              <a:avLst/>
              <a:gdLst>
                <a:gd name="T0" fmla="*/ 741 w 946"/>
                <a:gd name="T1" fmla="*/ 1526 h 1017"/>
                <a:gd name="T2" fmla="*/ 179 w 946"/>
                <a:gd name="T3" fmla="*/ 1505 h 1017"/>
                <a:gd name="T4" fmla="*/ 155 w 946"/>
                <a:gd name="T5" fmla="*/ 1442 h 1017"/>
                <a:gd name="T6" fmla="*/ 429 w 946"/>
                <a:gd name="T7" fmla="*/ 1595 h 1017"/>
                <a:gd name="T8" fmla="*/ 340 w 946"/>
                <a:gd name="T9" fmla="*/ 1371 h 1017"/>
                <a:gd name="T10" fmla="*/ 490 w 946"/>
                <a:gd name="T11" fmla="*/ 1466 h 1017"/>
                <a:gd name="T12" fmla="*/ 879 w 946"/>
                <a:gd name="T13" fmla="*/ 1278 h 1017"/>
                <a:gd name="T14" fmla="*/ 640 w 946"/>
                <a:gd name="T15" fmla="*/ 1170 h 1017"/>
                <a:gd name="T16" fmla="*/ 380 w 946"/>
                <a:gd name="T17" fmla="*/ 1243 h 1017"/>
                <a:gd name="T18" fmla="*/ 490 w 946"/>
                <a:gd name="T19" fmla="*/ 1126 h 1017"/>
                <a:gd name="T20" fmla="*/ 44 w 946"/>
                <a:gd name="T21" fmla="*/ 949 h 1017"/>
                <a:gd name="T22" fmla="*/ 618 w 946"/>
                <a:gd name="T23" fmla="*/ 1101 h 1017"/>
                <a:gd name="T24" fmla="*/ 836 w 946"/>
                <a:gd name="T25" fmla="*/ 929 h 1017"/>
                <a:gd name="T26" fmla="*/ 564 w 946"/>
                <a:gd name="T27" fmla="*/ 681 h 1017"/>
                <a:gd name="T28" fmla="*/ 474 w 946"/>
                <a:gd name="T29" fmla="*/ 686 h 1017"/>
                <a:gd name="T30" fmla="*/ 334 w 946"/>
                <a:gd name="T31" fmla="*/ 627 h 1017"/>
                <a:gd name="T32" fmla="*/ 713 w 946"/>
                <a:gd name="T33" fmla="*/ 660 h 1017"/>
                <a:gd name="T34" fmla="*/ 790 w 946"/>
                <a:gd name="T35" fmla="*/ 341 h 1017"/>
                <a:gd name="T36" fmla="*/ 801 w 946"/>
                <a:gd name="T37" fmla="*/ 322 h 1017"/>
                <a:gd name="T38" fmla="*/ 900 w 946"/>
                <a:gd name="T39" fmla="*/ 798 h 1017"/>
                <a:gd name="T40" fmla="*/ 1067 w 946"/>
                <a:gd name="T41" fmla="*/ 1141 h 1017"/>
                <a:gd name="T42" fmla="*/ 1130 w 946"/>
                <a:gd name="T43" fmla="*/ 666 h 1017"/>
                <a:gd name="T44" fmla="*/ 1032 w 946"/>
                <a:gd name="T45" fmla="*/ 330 h 1017"/>
                <a:gd name="T46" fmla="*/ 1137 w 946"/>
                <a:gd name="T47" fmla="*/ 0 h 1017"/>
                <a:gd name="T48" fmla="*/ 1137 w 946"/>
                <a:gd name="T49" fmla="*/ 474 h 1017"/>
                <a:gd name="T50" fmla="*/ 1343 w 946"/>
                <a:gd name="T51" fmla="*/ 444 h 1017"/>
                <a:gd name="T52" fmla="*/ 1461 w 946"/>
                <a:gd name="T53" fmla="*/ 571 h 1017"/>
                <a:gd name="T54" fmla="*/ 1163 w 946"/>
                <a:gd name="T55" fmla="*/ 690 h 1017"/>
                <a:gd name="T56" fmla="*/ 1257 w 946"/>
                <a:gd name="T57" fmla="*/ 928 h 1017"/>
                <a:gd name="T58" fmla="*/ 1766 w 946"/>
                <a:gd name="T59" fmla="*/ 552 h 1017"/>
                <a:gd name="T60" fmla="*/ 1864 w 946"/>
                <a:gd name="T61" fmla="*/ 626 h 1017"/>
                <a:gd name="T62" fmla="*/ 1927 w 946"/>
                <a:gd name="T63" fmla="*/ 736 h 1017"/>
                <a:gd name="T64" fmla="*/ 1550 w 946"/>
                <a:gd name="T65" fmla="*/ 695 h 1017"/>
                <a:gd name="T66" fmla="*/ 1764 w 946"/>
                <a:gd name="T67" fmla="*/ 1017 h 1017"/>
                <a:gd name="T68" fmla="*/ 1542 w 946"/>
                <a:gd name="T69" fmla="*/ 957 h 1017"/>
                <a:gd name="T70" fmla="*/ 1700 w 946"/>
                <a:gd name="T71" fmla="*/ 1205 h 1017"/>
                <a:gd name="T72" fmla="*/ 1360 w 946"/>
                <a:gd name="T73" fmla="*/ 865 h 1017"/>
                <a:gd name="T74" fmla="*/ 1331 w 946"/>
                <a:gd name="T75" fmla="*/ 1122 h 1017"/>
                <a:gd name="T76" fmla="*/ 1195 w 946"/>
                <a:gd name="T77" fmla="*/ 1120 h 1017"/>
                <a:gd name="T78" fmla="*/ 1368 w 946"/>
                <a:gd name="T79" fmla="*/ 1265 h 1017"/>
                <a:gd name="T80" fmla="*/ 1955 w 946"/>
                <a:gd name="T81" fmla="*/ 1336 h 1017"/>
                <a:gd name="T82" fmla="*/ 1798 w 946"/>
                <a:gd name="T83" fmla="*/ 1534 h 1017"/>
                <a:gd name="T84" fmla="*/ 1811 w 946"/>
                <a:gd name="T85" fmla="*/ 1549 h 1017"/>
                <a:gd name="T86" fmla="*/ 1372 w 946"/>
                <a:gd name="T87" fmla="*/ 1339 h 1017"/>
                <a:gd name="T88" fmla="*/ 1543 w 946"/>
                <a:gd name="T89" fmla="*/ 1534 h 1017"/>
                <a:gd name="T90" fmla="*/ 1678 w 946"/>
                <a:gd name="T91" fmla="*/ 1623 h 1017"/>
                <a:gd name="T92" fmla="*/ 1959 w 946"/>
                <a:gd name="T93" fmla="*/ 1772 h 1017"/>
                <a:gd name="T94" fmla="*/ 1552 w 946"/>
                <a:gd name="T95" fmla="*/ 1604 h 1017"/>
                <a:gd name="T96" fmla="*/ 1544 w 946"/>
                <a:gd name="T97" fmla="*/ 1772 h 1017"/>
                <a:gd name="T98" fmla="*/ 1550 w 946"/>
                <a:gd name="T99" fmla="*/ 1861 h 1017"/>
                <a:gd name="T100" fmla="*/ 1265 w 946"/>
                <a:gd name="T101" fmla="*/ 1361 h 1017"/>
                <a:gd name="T102" fmla="*/ 1169 w 946"/>
                <a:gd name="T103" fmla="*/ 1973 h 1017"/>
                <a:gd name="T104" fmla="*/ 1314 w 946"/>
                <a:gd name="T105" fmla="*/ 2660 h 1017"/>
                <a:gd name="T106" fmla="*/ 985 w 946"/>
                <a:gd name="T107" fmla="*/ 2621 h 1017"/>
                <a:gd name="T108" fmla="*/ 551 w 946"/>
                <a:gd name="T109" fmla="*/ 2721 h 1017"/>
                <a:gd name="T110" fmla="*/ 915 w 946"/>
                <a:gd name="T111" fmla="*/ 2200 h 1017"/>
                <a:gd name="T112" fmla="*/ 839 w 946"/>
                <a:gd name="T113" fmla="*/ 1679 h 1017"/>
                <a:gd name="T114" fmla="*/ 653 w 946"/>
                <a:gd name="T115" fmla="*/ 1672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2" y="608"/>
                  </a:moveTo>
                  <a:cubicBezTo>
                    <a:pt x="422" y="572"/>
                    <a:pt x="421" y="539"/>
                    <a:pt x="422" y="533"/>
                  </a:cubicBezTo>
                  <a:cubicBezTo>
                    <a:pt x="423" y="520"/>
                    <a:pt x="414" y="510"/>
                    <a:pt x="395" y="517"/>
                  </a:cubicBezTo>
                  <a:cubicBezTo>
                    <a:pt x="376" y="525"/>
                    <a:pt x="349" y="544"/>
                    <a:pt x="332" y="564"/>
                  </a:cubicBezTo>
                  <a:cubicBezTo>
                    <a:pt x="315" y="583"/>
                    <a:pt x="294" y="591"/>
                    <a:pt x="272" y="593"/>
                  </a:cubicBezTo>
                  <a:cubicBezTo>
                    <a:pt x="249" y="594"/>
                    <a:pt x="220" y="622"/>
                    <a:pt x="189" y="613"/>
                  </a:cubicBezTo>
                  <a:cubicBezTo>
                    <a:pt x="157" y="604"/>
                    <a:pt x="143" y="607"/>
                    <a:pt x="127" y="594"/>
                  </a:cubicBezTo>
                  <a:cubicBezTo>
                    <a:pt x="112" y="582"/>
                    <a:pt x="91" y="560"/>
                    <a:pt x="80" y="556"/>
                  </a:cubicBezTo>
                  <a:cubicBezTo>
                    <a:pt x="69" y="551"/>
                    <a:pt x="60" y="520"/>
                    <a:pt x="48" y="518"/>
                  </a:cubicBezTo>
                  <a:cubicBezTo>
                    <a:pt x="35" y="516"/>
                    <a:pt x="7" y="503"/>
                    <a:pt x="0" y="500"/>
                  </a:cubicBezTo>
                  <a:cubicBezTo>
                    <a:pt x="0" y="500"/>
                    <a:pt x="27" y="511"/>
                    <a:pt x="45" y="514"/>
                  </a:cubicBezTo>
                  <a:cubicBezTo>
                    <a:pt x="62" y="518"/>
                    <a:pt x="61" y="520"/>
                    <a:pt x="70" y="533"/>
                  </a:cubicBezTo>
                  <a:cubicBezTo>
                    <a:pt x="78" y="546"/>
                    <a:pt x="96" y="552"/>
                    <a:pt x="108" y="563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0" y="582"/>
                    <a:pt x="156" y="584"/>
                    <a:pt x="163" y="588"/>
                  </a:cubicBezTo>
                  <a:cubicBezTo>
                    <a:pt x="169" y="592"/>
                    <a:pt x="172" y="585"/>
                    <a:pt x="192" y="590"/>
                  </a:cubicBezTo>
                  <a:cubicBezTo>
                    <a:pt x="213" y="595"/>
                    <a:pt x="232" y="597"/>
                    <a:pt x="228" y="583"/>
                  </a:cubicBezTo>
                  <a:cubicBezTo>
                    <a:pt x="224" y="568"/>
                    <a:pt x="208" y="560"/>
                    <a:pt x="206" y="549"/>
                  </a:cubicBezTo>
                  <a:cubicBezTo>
                    <a:pt x="203" y="538"/>
                    <a:pt x="194" y="525"/>
                    <a:pt x="186" y="519"/>
                  </a:cubicBezTo>
                  <a:cubicBezTo>
                    <a:pt x="179" y="512"/>
                    <a:pt x="162" y="513"/>
                    <a:pt x="152" y="507"/>
                  </a:cubicBezTo>
                  <a:cubicBezTo>
                    <a:pt x="142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3" y="501"/>
                  </a:cubicBezTo>
                  <a:cubicBezTo>
                    <a:pt x="162" y="505"/>
                    <a:pt x="184" y="500"/>
                    <a:pt x="196" y="516"/>
                  </a:cubicBezTo>
                  <a:cubicBezTo>
                    <a:pt x="207" y="532"/>
                    <a:pt x="212" y="530"/>
                    <a:pt x="220" y="542"/>
                  </a:cubicBezTo>
                  <a:cubicBezTo>
                    <a:pt x="227" y="554"/>
                    <a:pt x="231" y="580"/>
                    <a:pt x="248" y="580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4" y="568"/>
                    <a:pt x="321" y="557"/>
                    <a:pt x="329" y="547"/>
                  </a:cubicBezTo>
                  <a:cubicBezTo>
                    <a:pt x="337" y="538"/>
                    <a:pt x="393" y="479"/>
                    <a:pt x="394" y="472"/>
                  </a:cubicBezTo>
                  <a:cubicBezTo>
                    <a:pt x="394" y="472"/>
                    <a:pt x="384" y="468"/>
                    <a:pt x="379" y="464"/>
                  </a:cubicBezTo>
                  <a:cubicBezTo>
                    <a:pt x="373" y="459"/>
                    <a:pt x="371" y="459"/>
                    <a:pt x="363" y="465"/>
                  </a:cubicBezTo>
                  <a:cubicBezTo>
                    <a:pt x="356" y="471"/>
                    <a:pt x="331" y="468"/>
                    <a:pt x="322" y="460"/>
                  </a:cubicBezTo>
                  <a:cubicBezTo>
                    <a:pt x="314" y="452"/>
                    <a:pt x="292" y="437"/>
                    <a:pt x="287" y="433"/>
                  </a:cubicBezTo>
                  <a:cubicBezTo>
                    <a:pt x="282" y="428"/>
                    <a:pt x="265" y="410"/>
                    <a:pt x="259" y="415"/>
                  </a:cubicBezTo>
                  <a:cubicBezTo>
                    <a:pt x="252" y="420"/>
                    <a:pt x="235" y="415"/>
                    <a:pt x="229" y="422"/>
                  </a:cubicBezTo>
                  <a:cubicBezTo>
                    <a:pt x="223" y="430"/>
                    <a:pt x="204" y="438"/>
                    <a:pt x="200" y="448"/>
                  </a:cubicBezTo>
                  <a:cubicBezTo>
                    <a:pt x="197" y="458"/>
                    <a:pt x="185" y="458"/>
                    <a:pt x="171" y="459"/>
                  </a:cubicBezTo>
                  <a:cubicBezTo>
                    <a:pt x="156" y="460"/>
                    <a:pt x="107" y="454"/>
                    <a:pt x="107" y="454"/>
                  </a:cubicBezTo>
                  <a:cubicBezTo>
                    <a:pt x="107" y="454"/>
                    <a:pt x="164" y="457"/>
                    <a:pt x="172" y="454"/>
                  </a:cubicBezTo>
                  <a:cubicBezTo>
                    <a:pt x="181" y="450"/>
                    <a:pt x="189" y="439"/>
                    <a:pt x="197" y="434"/>
                  </a:cubicBezTo>
                  <a:cubicBezTo>
                    <a:pt x="205" y="430"/>
                    <a:pt x="212" y="414"/>
                    <a:pt x="220" y="416"/>
                  </a:cubicBezTo>
                  <a:cubicBezTo>
                    <a:pt x="229" y="417"/>
                    <a:pt x="234" y="411"/>
                    <a:pt x="226" y="408"/>
                  </a:cubicBezTo>
                  <a:cubicBezTo>
                    <a:pt x="218" y="405"/>
                    <a:pt x="179" y="400"/>
                    <a:pt x="163" y="401"/>
                  </a:cubicBezTo>
                  <a:cubicBezTo>
                    <a:pt x="146" y="401"/>
                    <a:pt x="98" y="408"/>
                    <a:pt x="84" y="393"/>
                  </a:cubicBezTo>
                  <a:cubicBezTo>
                    <a:pt x="70" y="378"/>
                    <a:pt x="35" y="351"/>
                    <a:pt x="20" y="351"/>
                  </a:cubicBezTo>
                  <a:cubicBezTo>
                    <a:pt x="20" y="351"/>
                    <a:pt x="56" y="361"/>
                    <a:pt x="66" y="369"/>
                  </a:cubicBezTo>
                  <a:cubicBezTo>
                    <a:pt x="77" y="377"/>
                    <a:pt x="92" y="392"/>
                    <a:pt x="108" y="388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1"/>
                    <a:pt x="277" y="407"/>
                  </a:cubicBezTo>
                  <a:cubicBezTo>
                    <a:pt x="294" y="422"/>
                    <a:pt x="332" y="454"/>
                    <a:pt x="347" y="447"/>
                  </a:cubicBezTo>
                  <a:cubicBezTo>
                    <a:pt x="362" y="440"/>
                    <a:pt x="390" y="419"/>
                    <a:pt x="407" y="423"/>
                  </a:cubicBezTo>
                  <a:cubicBezTo>
                    <a:pt x="407" y="423"/>
                    <a:pt x="408" y="401"/>
                    <a:pt x="395" y="383"/>
                  </a:cubicBezTo>
                  <a:cubicBezTo>
                    <a:pt x="381" y="364"/>
                    <a:pt x="374" y="352"/>
                    <a:pt x="375" y="344"/>
                  </a:cubicBezTo>
                  <a:cubicBezTo>
                    <a:pt x="376" y="336"/>
                    <a:pt x="378" y="301"/>
                    <a:pt x="369" y="297"/>
                  </a:cubicBezTo>
                  <a:cubicBezTo>
                    <a:pt x="360" y="292"/>
                    <a:pt x="355" y="288"/>
                    <a:pt x="343" y="275"/>
                  </a:cubicBezTo>
                  <a:cubicBezTo>
                    <a:pt x="331" y="263"/>
                    <a:pt x="301" y="253"/>
                    <a:pt x="289" y="251"/>
                  </a:cubicBezTo>
                  <a:cubicBezTo>
                    <a:pt x="276" y="249"/>
                    <a:pt x="262" y="245"/>
                    <a:pt x="253" y="252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2"/>
                    <a:pt x="192" y="291"/>
                    <a:pt x="168" y="293"/>
                  </a:cubicBezTo>
                  <a:cubicBezTo>
                    <a:pt x="168" y="293"/>
                    <a:pt x="191" y="285"/>
                    <a:pt x="194" y="275"/>
                  </a:cubicBezTo>
                  <a:cubicBezTo>
                    <a:pt x="197" y="266"/>
                    <a:pt x="213" y="253"/>
                    <a:pt x="213" y="253"/>
                  </a:cubicBezTo>
                  <a:cubicBezTo>
                    <a:pt x="213" y="253"/>
                    <a:pt x="213" y="251"/>
                    <a:pt x="202" y="248"/>
                  </a:cubicBezTo>
                  <a:cubicBezTo>
                    <a:pt x="191" y="244"/>
                    <a:pt x="173" y="231"/>
                    <a:pt x="163" y="237"/>
                  </a:cubicBezTo>
                  <a:cubicBezTo>
                    <a:pt x="153" y="244"/>
                    <a:pt x="128" y="235"/>
                    <a:pt x="118" y="243"/>
                  </a:cubicBezTo>
                  <a:cubicBezTo>
                    <a:pt x="118" y="243"/>
                    <a:pt x="140" y="231"/>
                    <a:pt x="150" y="232"/>
                  </a:cubicBezTo>
                  <a:cubicBezTo>
                    <a:pt x="159" y="232"/>
                    <a:pt x="170" y="220"/>
                    <a:pt x="186" y="228"/>
                  </a:cubicBezTo>
                  <a:cubicBezTo>
                    <a:pt x="202" y="236"/>
                    <a:pt x="222" y="245"/>
                    <a:pt x="235" y="246"/>
                  </a:cubicBezTo>
                  <a:cubicBezTo>
                    <a:pt x="249" y="247"/>
                    <a:pt x="268" y="238"/>
                    <a:pt x="279" y="239"/>
                  </a:cubicBezTo>
                  <a:cubicBezTo>
                    <a:pt x="290" y="240"/>
                    <a:pt x="301" y="231"/>
                    <a:pt x="320" y="244"/>
                  </a:cubicBezTo>
                  <a:cubicBezTo>
                    <a:pt x="339" y="257"/>
                    <a:pt x="391" y="291"/>
                    <a:pt x="392" y="272"/>
                  </a:cubicBezTo>
                  <a:cubicBezTo>
                    <a:pt x="392" y="253"/>
                    <a:pt x="393" y="202"/>
                    <a:pt x="390" y="183"/>
                  </a:cubicBezTo>
                  <a:cubicBezTo>
                    <a:pt x="388" y="165"/>
                    <a:pt x="399" y="151"/>
                    <a:pt x="385" y="142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0"/>
                    <a:pt x="332" y="110"/>
                  </a:cubicBezTo>
                  <a:cubicBezTo>
                    <a:pt x="326" y="100"/>
                    <a:pt x="319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3" y="109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7"/>
                    <a:pt x="402" y="162"/>
                    <a:pt x="406" y="173"/>
                  </a:cubicBezTo>
                  <a:cubicBezTo>
                    <a:pt x="411" y="184"/>
                    <a:pt x="417" y="231"/>
                    <a:pt x="411" y="250"/>
                  </a:cubicBezTo>
                  <a:cubicBezTo>
                    <a:pt x="405" y="269"/>
                    <a:pt x="401" y="277"/>
                    <a:pt x="403" y="295"/>
                  </a:cubicBezTo>
                  <a:cubicBezTo>
                    <a:pt x="404" y="313"/>
                    <a:pt x="399" y="338"/>
                    <a:pt x="408" y="347"/>
                  </a:cubicBezTo>
                  <a:cubicBezTo>
                    <a:pt x="417" y="357"/>
                    <a:pt x="423" y="362"/>
                    <a:pt x="429" y="381"/>
                  </a:cubicBezTo>
                  <a:cubicBezTo>
                    <a:pt x="434" y="401"/>
                    <a:pt x="458" y="412"/>
                    <a:pt x="460" y="420"/>
                  </a:cubicBezTo>
                  <a:cubicBezTo>
                    <a:pt x="462" y="428"/>
                    <a:pt x="478" y="422"/>
                    <a:pt x="478" y="422"/>
                  </a:cubicBezTo>
                  <a:cubicBezTo>
                    <a:pt x="478" y="422"/>
                    <a:pt x="488" y="399"/>
                    <a:pt x="499" y="395"/>
                  </a:cubicBezTo>
                  <a:cubicBezTo>
                    <a:pt x="511" y="392"/>
                    <a:pt x="499" y="364"/>
                    <a:pt x="487" y="349"/>
                  </a:cubicBezTo>
                  <a:cubicBezTo>
                    <a:pt x="476" y="334"/>
                    <a:pt x="473" y="326"/>
                    <a:pt x="480" y="313"/>
                  </a:cubicBezTo>
                  <a:cubicBezTo>
                    <a:pt x="487" y="299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1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2"/>
                    <a:pt x="433" y="78"/>
                  </a:cubicBezTo>
                  <a:cubicBezTo>
                    <a:pt x="433" y="78"/>
                    <a:pt x="455" y="99"/>
                    <a:pt x="463" y="122"/>
                  </a:cubicBezTo>
                  <a:cubicBezTo>
                    <a:pt x="471" y="145"/>
                    <a:pt x="478" y="161"/>
                    <a:pt x="483" y="153"/>
                  </a:cubicBezTo>
                  <a:cubicBezTo>
                    <a:pt x="487" y="146"/>
                    <a:pt x="486" y="142"/>
                    <a:pt x="490" y="129"/>
                  </a:cubicBezTo>
                  <a:cubicBezTo>
                    <a:pt x="493" y="117"/>
                    <a:pt x="515" y="80"/>
                    <a:pt x="513" y="64"/>
                  </a:cubicBezTo>
                  <a:cubicBezTo>
                    <a:pt x="511" y="47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69"/>
                    <a:pt x="518" y="85"/>
                  </a:cubicBezTo>
                  <a:cubicBezTo>
                    <a:pt x="511" y="100"/>
                    <a:pt x="498" y="123"/>
                    <a:pt x="499" y="139"/>
                  </a:cubicBezTo>
                  <a:cubicBezTo>
                    <a:pt x="499" y="156"/>
                    <a:pt x="505" y="159"/>
                    <a:pt x="510" y="175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0"/>
                    <a:pt x="549" y="180"/>
                  </a:cubicBezTo>
                  <a:cubicBezTo>
                    <a:pt x="579" y="169"/>
                    <a:pt x="671" y="117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2"/>
                    <a:pt x="588" y="183"/>
                  </a:cubicBezTo>
                  <a:cubicBezTo>
                    <a:pt x="590" y="184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0"/>
                    <a:pt x="655" y="211"/>
                  </a:cubicBezTo>
                  <a:cubicBezTo>
                    <a:pt x="637" y="211"/>
                    <a:pt x="623" y="224"/>
                    <a:pt x="606" y="215"/>
                  </a:cubicBezTo>
                  <a:cubicBezTo>
                    <a:pt x="589" y="205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09"/>
                  </a:cubicBezTo>
                  <a:cubicBezTo>
                    <a:pt x="535" y="226"/>
                    <a:pt x="528" y="242"/>
                    <a:pt x="521" y="255"/>
                  </a:cubicBezTo>
                  <a:cubicBezTo>
                    <a:pt x="514" y="268"/>
                    <a:pt x="487" y="311"/>
                    <a:pt x="492" y="326"/>
                  </a:cubicBezTo>
                  <a:cubicBezTo>
                    <a:pt x="497" y="341"/>
                    <a:pt x="501" y="344"/>
                    <a:pt x="508" y="361"/>
                  </a:cubicBezTo>
                  <a:cubicBezTo>
                    <a:pt x="515" y="377"/>
                    <a:pt x="514" y="388"/>
                    <a:pt x="530" y="380"/>
                  </a:cubicBezTo>
                  <a:cubicBezTo>
                    <a:pt x="545" y="371"/>
                    <a:pt x="552" y="359"/>
                    <a:pt x="563" y="343"/>
                  </a:cubicBezTo>
                  <a:cubicBezTo>
                    <a:pt x="575" y="326"/>
                    <a:pt x="585" y="310"/>
                    <a:pt x="607" y="300"/>
                  </a:cubicBezTo>
                  <a:cubicBezTo>
                    <a:pt x="629" y="290"/>
                    <a:pt x="663" y="246"/>
                    <a:pt x="679" y="245"/>
                  </a:cubicBezTo>
                  <a:cubicBezTo>
                    <a:pt x="696" y="243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4"/>
                  </a:cubicBezTo>
                  <a:cubicBezTo>
                    <a:pt x="807" y="205"/>
                    <a:pt x="821" y="204"/>
                    <a:pt x="844" y="212"/>
                  </a:cubicBezTo>
                  <a:cubicBezTo>
                    <a:pt x="866" y="219"/>
                    <a:pt x="935" y="196"/>
                    <a:pt x="946" y="211"/>
                  </a:cubicBezTo>
                  <a:cubicBezTo>
                    <a:pt x="946" y="211"/>
                    <a:pt x="922" y="205"/>
                    <a:pt x="904" y="218"/>
                  </a:cubicBezTo>
                  <a:cubicBezTo>
                    <a:pt x="885" y="230"/>
                    <a:pt x="861" y="230"/>
                    <a:pt x="836" y="231"/>
                  </a:cubicBezTo>
                  <a:cubicBezTo>
                    <a:pt x="811" y="231"/>
                    <a:pt x="808" y="229"/>
                    <a:pt x="822" y="240"/>
                  </a:cubicBezTo>
                  <a:cubicBezTo>
                    <a:pt x="835" y="252"/>
                    <a:pt x="842" y="255"/>
                    <a:pt x="850" y="261"/>
                  </a:cubicBezTo>
                  <a:cubicBezTo>
                    <a:pt x="857" y="267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2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2"/>
                    <a:pt x="789" y="221"/>
                  </a:cubicBezTo>
                  <a:cubicBezTo>
                    <a:pt x="773" y="220"/>
                    <a:pt x="743" y="208"/>
                    <a:pt x="731" y="221"/>
                  </a:cubicBezTo>
                  <a:cubicBezTo>
                    <a:pt x="719" y="235"/>
                    <a:pt x="713" y="245"/>
                    <a:pt x="695" y="257"/>
                  </a:cubicBezTo>
                  <a:cubicBezTo>
                    <a:pt x="677" y="269"/>
                    <a:pt x="640" y="296"/>
                    <a:pt x="655" y="307"/>
                  </a:cubicBezTo>
                  <a:cubicBezTo>
                    <a:pt x="670" y="318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6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3"/>
                    <a:pt x="865" y="371"/>
                  </a:cubicBezTo>
                  <a:cubicBezTo>
                    <a:pt x="865" y="371"/>
                    <a:pt x="853" y="368"/>
                    <a:pt x="837" y="373"/>
                  </a:cubicBezTo>
                  <a:cubicBezTo>
                    <a:pt x="822" y="378"/>
                    <a:pt x="773" y="387"/>
                    <a:pt x="754" y="382"/>
                  </a:cubicBezTo>
                  <a:cubicBezTo>
                    <a:pt x="736" y="377"/>
                    <a:pt x="685" y="336"/>
                    <a:pt x="691" y="354"/>
                  </a:cubicBezTo>
                  <a:cubicBezTo>
                    <a:pt x="697" y="371"/>
                    <a:pt x="698" y="391"/>
                    <a:pt x="713" y="399"/>
                  </a:cubicBezTo>
                  <a:cubicBezTo>
                    <a:pt x="729" y="407"/>
                    <a:pt x="759" y="425"/>
                    <a:pt x="765" y="437"/>
                  </a:cubicBezTo>
                  <a:cubicBezTo>
                    <a:pt x="771" y="450"/>
                    <a:pt x="773" y="464"/>
                    <a:pt x="782" y="470"/>
                  </a:cubicBezTo>
                  <a:cubicBezTo>
                    <a:pt x="782" y="470"/>
                    <a:pt x="764" y="456"/>
                    <a:pt x="762" y="446"/>
                  </a:cubicBezTo>
                  <a:cubicBezTo>
                    <a:pt x="759" y="435"/>
                    <a:pt x="724" y="435"/>
                    <a:pt x="706" y="413"/>
                  </a:cubicBezTo>
                  <a:cubicBezTo>
                    <a:pt x="688" y="392"/>
                    <a:pt x="686" y="375"/>
                    <a:pt x="681" y="362"/>
                  </a:cubicBezTo>
                  <a:cubicBezTo>
                    <a:pt x="677" y="349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6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6"/>
                    <a:pt x="563" y="401"/>
                  </a:cubicBezTo>
                  <a:cubicBezTo>
                    <a:pt x="574" y="406"/>
                    <a:pt x="582" y="416"/>
                    <a:pt x="597" y="415"/>
                  </a:cubicBezTo>
                  <a:cubicBezTo>
                    <a:pt x="612" y="414"/>
                    <a:pt x="647" y="385"/>
                    <a:pt x="681" y="408"/>
                  </a:cubicBezTo>
                  <a:cubicBezTo>
                    <a:pt x="681" y="408"/>
                    <a:pt x="662" y="394"/>
                    <a:pt x="639" y="408"/>
                  </a:cubicBezTo>
                  <a:cubicBezTo>
                    <a:pt x="617" y="423"/>
                    <a:pt x="593" y="423"/>
                    <a:pt x="579" y="419"/>
                  </a:cubicBezTo>
                  <a:cubicBezTo>
                    <a:pt x="565" y="414"/>
                    <a:pt x="544" y="398"/>
                    <a:pt x="536" y="414"/>
                  </a:cubicBezTo>
                  <a:cubicBezTo>
                    <a:pt x="528" y="429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3"/>
                  </a:cubicBezTo>
                  <a:cubicBezTo>
                    <a:pt x="553" y="464"/>
                    <a:pt x="568" y="461"/>
                    <a:pt x="576" y="464"/>
                  </a:cubicBezTo>
                  <a:cubicBezTo>
                    <a:pt x="585" y="468"/>
                    <a:pt x="598" y="459"/>
                    <a:pt x="613" y="468"/>
                  </a:cubicBezTo>
                  <a:cubicBezTo>
                    <a:pt x="629" y="478"/>
                    <a:pt x="646" y="487"/>
                    <a:pt x="662" y="489"/>
                  </a:cubicBezTo>
                  <a:cubicBezTo>
                    <a:pt x="678" y="491"/>
                    <a:pt x="701" y="498"/>
                    <a:pt x="711" y="504"/>
                  </a:cubicBezTo>
                  <a:cubicBezTo>
                    <a:pt x="721" y="509"/>
                    <a:pt x="791" y="513"/>
                    <a:pt x="811" y="509"/>
                  </a:cubicBezTo>
                  <a:cubicBezTo>
                    <a:pt x="832" y="505"/>
                    <a:pt x="852" y="483"/>
                    <a:pt x="876" y="494"/>
                  </a:cubicBezTo>
                  <a:cubicBezTo>
                    <a:pt x="876" y="494"/>
                    <a:pt x="848" y="493"/>
                    <a:pt x="836" y="507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0"/>
                    <a:pt x="775" y="535"/>
                  </a:cubicBezTo>
                  <a:cubicBezTo>
                    <a:pt x="780" y="540"/>
                    <a:pt x="795" y="566"/>
                    <a:pt x="806" y="567"/>
                  </a:cubicBezTo>
                  <a:cubicBezTo>
                    <a:pt x="817" y="567"/>
                    <a:pt x="823" y="572"/>
                    <a:pt x="838" y="568"/>
                  </a:cubicBezTo>
                  <a:cubicBezTo>
                    <a:pt x="853" y="563"/>
                    <a:pt x="867" y="563"/>
                    <a:pt x="881" y="573"/>
                  </a:cubicBezTo>
                  <a:cubicBezTo>
                    <a:pt x="881" y="573"/>
                    <a:pt x="865" y="562"/>
                    <a:pt x="849" y="570"/>
                  </a:cubicBezTo>
                  <a:cubicBezTo>
                    <a:pt x="833" y="577"/>
                    <a:pt x="821" y="571"/>
                    <a:pt x="812" y="573"/>
                  </a:cubicBezTo>
                  <a:cubicBezTo>
                    <a:pt x="802" y="575"/>
                    <a:pt x="790" y="564"/>
                    <a:pt x="780" y="556"/>
                  </a:cubicBezTo>
                  <a:cubicBezTo>
                    <a:pt x="770" y="548"/>
                    <a:pt x="768" y="526"/>
                    <a:pt x="745" y="524"/>
                  </a:cubicBezTo>
                  <a:cubicBezTo>
                    <a:pt x="722" y="521"/>
                    <a:pt x="705" y="518"/>
                    <a:pt x="688" y="515"/>
                  </a:cubicBezTo>
                  <a:cubicBezTo>
                    <a:pt x="670" y="512"/>
                    <a:pt x="624" y="500"/>
                    <a:pt x="615" y="495"/>
                  </a:cubicBezTo>
                  <a:cubicBezTo>
                    <a:pt x="606" y="490"/>
                    <a:pt x="591" y="491"/>
                    <a:pt x="596" y="498"/>
                  </a:cubicBezTo>
                  <a:cubicBezTo>
                    <a:pt x="602" y="505"/>
                    <a:pt x="612" y="523"/>
                    <a:pt x="617" y="534"/>
                  </a:cubicBezTo>
                  <a:cubicBezTo>
                    <a:pt x="623" y="544"/>
                    <a:pt x="629" y="557"/>
                    <a:pt x="646" y="559"/>
                  </a:cubicBezTo>
                  <a:cubicBezTo>
                    <a:pt x="663" y="560"/>
                    <a:pt x="682" y="556"/>
                    <a:pt x="692" y="567"/>
                  </a:cubicBezTo>
                  <a:cubicBezTo>
                    <a:pt x="702" y="579"/>
                    <a:pt x="709" y="572"/>
                    <a:pt x="717" y="586"/>
                  </a:cubicBezTo>
                  <a:cubicBezTo>
                    <a:pt x="725" y="600"/>
                    <a:pt x="724" y="602"/>
                    <a:pt x="734" y="599"/>
                  </a:cubicBezTo>
                  <a:cubicBezTo>
                    <a:pt x="745" y="595"/>
                    <a:pt x="786" y="580"/>
                    <a:pt x="806" y="591"/>
                  </a:cubicBezTo>
                  <a:cubicBezTo>
                    <a:pt x="806" y="591"/>
                    <a:pt x="765" y="590"/>
                    <a:pt x="752" y="600"/>
                  </a:cubicBezTo>
                  <a:cubicBezTo>
                    <a:pt x="738" y="610"/>
                    <a:pt x="723" y="616"/>
                    <a:pt x="734" y="619"/>
                  </a:cubicBezTo>
                  <a:cubicBezTo>
                    <a:pt x="746" y="622"/>
                    <a:pt x="761" y="619"/>
                    <a:pt x="772" y="626"/>
                  </a:cubicBezTo>
                  <a:cubicBezTo>
                    <a:pt x="783" y="632"/>
                    <a:pt x="787" y="633"/>
                    <a:pt x="800" y="643"/>
                  </a:cubicBezTo>
                  <a:cubicBezTo>
                    <a:pt x="814" y="653"/>
                    <a:pt x="865" y="634"/>
                    <a:pt x="878" y="655"/>
                  </a:cubicBezTo>
                  <a:cubicBezTo>
                    <a:pt x="878" y="655"/>
                    <a:pt x="862" y="641"/>
                    <a:pt x="831" y="648"/>
                  </a:cubicBezTo>
                  <a:cubicBezTo>
                    <a:pt x="800" y="656"/>
                    <a:pt x="795" y="664"/>
                    <a:pt x="784" y="652"/>
                  </a:cubicBezTo>
                  <a:cubicBezTo>
                    <a:pt x="773" y="640"/>
                    <a:pt x="744" y="642"/>
                    <a:pt x="725" y="631"/>
                  </a:cubicBezTo>
                  <a:cubicBezTo>
                    <a:pt x="707" y="619"/>
                    <a:pt x="709" y="603"/>
                    <a:pt x="696" y="593"/>
                  </a:cubicBezTo>
                  <a:cubicBezTo>
                    <a:pt x="683" y="582"/>
                    <a:pt x="651" y="578"/>
                    <a:pt x="644" y="574"/>
                  </a:cubicBezTo>
                  <a:cubicBezTo>
                    <a:pt x="637" y="570"/>
                    <a:pt x="630" y="571"/>
                    <a:pt x="630" y="580"/>
                  </a:cubicBezTo>
                  <a:cubicBezTo>
                    <a:pt x="631" y="589"/>
                    <a:pt x="637" y="595"/>
                    <a:pt x="656" y="608"/>
                  </a:cubicBezTo>
                  <a:cubicBezTo>
                    <a:pt x="675" y="620"/>
                    <a:pt x="687" y="637"/>
                    <a:pt x="693" y="655"/>
                  </a:cubicBezTo>
                  <a:cubicBezTo>
                    <a:pt x="698" y="673"/>
                    <a:pt x="705" y="691"/>
                    <a:pt x="724" y="690"/>
                  </a:cubicBezTo>
                  <a:cubicBezTo>
                    <a:pt x="742" y="688"/>
                    <a:pt x="752" y="681"/>
                    <a:pt x="764" y="698"/>
                  </a:cubicBezTo>
                  <a:cubicBezTo>
                    <a:pt x="764" y="698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8"/>
                  </a:cubicBezTo>
                  <a:cubicBezTo>
                    <a:pt x="683" y="670"/>
                    <a:pt x="687" y="630"/>
                    <a:pt x="664" y="623"/>
                  </a:cubicBezTo>
                  <a:cubicBezTo>
                    <a:pt x="641" y="615"/>
                    <a:pt x="622" y="601"/>
                    <a:pt x="619" y="583"/>
                  </a:cubicBezTo>
                  <a:cubicBezTo>
                    <a:pt x="615" y="564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6"/>
                  </a:cubicBezTo>
                  <a:cubicBezTo>
                    <a:pt x="521" y="517"/>
                    <a:pt x="508" y="517"/>
                    <a:pt x="515" y="542"/>
                  </a:cubicBezTo>
                  <a:cubicBezTo>
                    <a:pt x="522" y="567"/>
                    <a:pt x="523" y="604"/>
                    <a:pt x="515" y="632"/>
                  </a:cubicBezTo>
                  <a:cubicBezTo>
                    <a:pt x="507" y="660"/>
                    <a:pt x="511" y="707"/>
                    <a:pt x="524" y="729"/>
                  </a:cubicBezTo>
                  <a:cubicBezTo>
                    <a:pt x="537" y="751"/>
                    <a:pt x="538" y="784"/>
                    <a:pt x="539" y="813"/>
                  </a:cubicBezTo>
                  <a:cubicBezTo>
                    <a:pt x="540" y="842"/>
                    <a:pt x="539" y="881"/>
                    <a:pt x="552" y="895"/>
                  </a:cubicBezTo>
                  <a:cubicBezTo>
                    <a:pt x="565" y="909"/>
                    <a:pt x="568" y="975"/>
                    <a:pt x="624" y="979"/>
                  </a:cubicBezTo>
                  <a:cubicBezTo>
                    <a:pt x="624" y="979"/>
                    <a:pt x="596" y="988"/>
                    <a:pt x="589" y="983"/>
                  </a:cubicBezTo>
                  <a:cubicBezTo>
                    <a:pt x="582" y="978"/>
                    <a:pt x="567" y="975"/>
                    <a:pt x="561" y="983"/>
                  </a:cubicBezTo>
                  <a:cubicBezTo>
                    <a:pt x="555" y="991"/>
                    <a:pt x="550" y="1000"/>
                    <a:pt x="540" y="991"/>
                  </a:cubicBezTo>
                  <a:cubicBezTo>
                    <a:pt x="530" y="982"/>
                    <a:pt x="488" y="951"/>
                    <a:pt x="477" y="972"/>
                  </a:cubicBezTo>
                  <a:cubicBezTo>
                    <a:pt x="477" y="972"/>
                    <a:pt x="459" y="953"/>
                    <a:pt x="442" y="969"/>
                  </a:cubicBezTo>
                  <a:cubicBezTo>
                    <a:pt x="425" y="985"/>
                    <a:pt x="409" y="999"/>
                    <a:pt x="377" y="996"/>
                  </a:cubicBezTo>
                  <a:cubicBezTo>
                    <a:pt x="345" y="994"/>
                    <a:pt x="340" y="994"/>
                    <a:pt x="334" y="1000"/>
                  </a:cubicBezTo>
                  <a:cubicBezTo>
                    <a:pt x="328" y="1007"/>
                    <a:pt x="319" y="1017"/>
                    <a:pt x="301" y="1014"/>
                  </a:cubicBezTo>
                  <a:cubicBezTo>
                    <a:pt x="282" y="1010"/>
                    <a:pt x="260" y="1006"/>
                    <a:pt x="247" y="1006"/>
                  </a:cubicBezTo>
                  <a:cubicBezTo>
                    <a:pt x="247" y="1006"/>
                    <a:pt x="308" y="1011"/>
                    <a:pt x="313" y="998"/>
                  </a:cubicBezTo>
                  <a:cubicBezTo>
                    <a:pt x="317" y="985"/>
                    <a:pt x="327" y="967"/>
                    <a:pt x="344" y="966"/>
                  </a:cubicBezTo>
                  <a:cubicBezTo>
                    <a:pt x="362" y="964"/>
                    <a:pt x="377" y="943"/>
                    <a:pt x="386" y="907"/>
                  </a:cubicBezTo>
                  <a:cubicBezTo>
                    <a:pt x="394" y="871"/>
                    <a:pt x="414" y="838"/>
                    <a:pt x="410" y="813"/>
                  </a:cubicBezTo>
                  <a:cubicBezTo>
                    <a:pt x="403" y="772"/>
                    <a:pt x="425" y="724"/>
                    <a:pt x="424" y="695"/>
                  </a:cubicBezTo>
                  <a:cubicBezTo>
                    <a:pt x="423" y="685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8"/>
                    <a:pt x="376" y="621"/>
                  </a:cubicBezTo>
                  <a:cubicBezTo>
                    <a:pt x="367" y="615"/>
                    <a:pt x="352" y="603"/>
                    <a:pt x="339" y="608"/>
                  </a:cubicBezTo>
                  <a:cubicBezTo>
                    <a:pt x="326" y="612"/>
                    <a:pt x="309" y="626"/>
                    <a:pt x="297" y="623"/>
                  </a:cubicBezTo>
                  <a:cubicBezTo>
                    <a:pt x="286" y="620"/>
                    <a:pt x="272" y="617"/>
                    <a:pt x="262" y="623"/>
                  </a:cubicBezTo>
                  <a:cubicBezTo>
                    <a:pt x="262" y="623"/>
                    <a:pt x="279" y="614"/>
                    <a:pt x="293" y="618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89" y="615"/>
                  </a:cubicBezTo>
                  <a:cubicBezTo>
                    <a:pt x="402" y="616"/>
                    <a:pt x="414" y="603"/>
                    <a:pt x="422" y="608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0" name="Freeform 217">
              <a:extLst>
                <a:ext uri="{FF2B5EF4-FFF2-40B4-BE49-F238E27FC236}">
                  <a16:creationId xmlns:a16="http://schemas.microsoft.com/office/drawing/2014/main" id="{D4273CED-A1C6-46F8-8A7C-F794E270A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2719"/>
              <a:ext cx="82" cy="131"/>
            </a:xfrm>
            <a:custGeom>
              <a:avLst/>
              <a:gdLst>
                <a:gd name="T0" fmla="*/ 124 w 63"/>
                <a:gd name="T1" fmla="*/ 118 h 94"/>
                <a:gd name="T2" fmla="*/ 43 w 63"/>
                <a:gd name="T3" fmla="*/ 247 h 94"/>
                <a:gd name="T4" fmla="*/ 13 w 63"/>
                <a:gd name="T5" fmla="*/ 110 h 94"/>
                <a:gd name="T6" fmla="*/ 95 w 63"/>
                <a:gd name="T7" fmla="*/ 8 h 94"/>
                <a:gd name="T8" fmla="*/ 124 w 63"/>
                <a:gd name="T9" fmla="*/ 11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4">
                  <a:moveTo>
                    <a:pt x="56" y="44"/>
                  </a:moveTo>
                  <a:cubicBezTo>
                    <a:pt x="50" y="68"/>
                    <a:pt x="31" y="94"/>
                    <a:pt x="19" y="91"/>
                  </a:cubicBezTo>
                  <a:cubicBezTo>
                    <a:pt x="7" y="88"/>
                    <a:pt x="0" y="66"/>
                    <a:pt x="6" y="41"/>
                  </a:cubicBezTo>
                  <a:cubicBezTo>
                    <a:pt x="13" y="17"/>
                    <a:pt x="31" y="0"/>
                    <a:pt x="43" y="3"/>
                  </a:cubicBezTo>
                  <a:cubicBezTo>
                    <a:pt x="55" y="6"/>
                    <a:pt x="63" y="20"/>
                    <a:pt x="56" y="44"/>
                  </a:cubicBezTo>
                  <a:close/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1" name="Freeform 218">
              <a:extLst>
                <a:ext uri="{FF2B5EF4-FFF2-40B4-BE49-F238E27FC236}">
                  <a16:creationId xmlns:a16="http://schemas.microsoft.com/office/drawing/2014/main" id="{014EB99B-250C-406D-B819-85A3E218D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736"/>
              <a:ext cx="59" cy="95"/>
            </a:xfrm>
            <a:custGeom>
              <a:avLst/>
              <a:gdLst>
                <a:gd name="T0" fmla="*/ 93 w 45"/>
                <a:gd name="T1" fmla="*/ 88 h 68"/>
                <a:gd name="T2" fmla="*/ 31 w 45"/>
                <a:gd name="T3" fmla="*/ 177 h 68"/>
                <a:gd name="T4" fmla="*/ 12 w 45"/>
                <a:gd name="T5" fmla="*/ 82 h 68"/>
                <a:gd name="T6" fmla="*/ 71 w 45"/>
                <a:gd name="T7" fmla="*/ 6 h 68"/>
                <a:gd name="T8" fmla="*/ 93 w 45"/>
                <a:gd name="T9" fmla="*/ 8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8">
                  <a:moveTo>
                    <a:pt x="41" y="32"/>
                  </a:moveTo>
                  <a:cubicBezTo>
                    <a:pt x="36" y="49"/>
                    <a:pt x="23" y="68"/>
                    <a:pt x="14" y="65"/>
                  </a:cubicBezTo>
                  <a:cubicBezTo>
                    <a:pt x="5" y="63"/>
                    <a:pt x="0" y="47"/>
                    <a:pt x="5" y="30"/>
                  </a:cubicBezTo>
                  <a:cubicBezTo>
                    <a:pt x="10" y="12"/>
                    <a:pt x="22" y="0"/>
                    <a:pt x="31" y="2"/>
                  </a:cubicBezTo>
                  <a:cubicBezTo>
                    <a:pt x="40" y="5"/>
                    <a:pt x="45" y="14"/>
                    <a:pt x="41" y="3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2" name="Freeform 219">
              <a:extLst>
                <a:ext uri="{FF2B5EF4-FFF2-40B4-BE49-F238E27FC236}">
                  <a16:creationId xmlns:a16="http://schemas.microsoft.com/office/drawing/2014/main" id="{009A812C-943D-4173-A8B1-F4527C0D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297"/>
              <a:ext cx="52" cy="63"/>
            </a:xfrm>
            <a:custGeom>
              <a:avLst/>
              <a:gdLst>
                <a:gd name="T0" fmla="*/ 88 w 40"/>
                <a:gd name="T1" fmla="*/ 0 h 45"/>
                <a:gd name="T2" fmla="*/ 60 w 40"/>
                <a:gd name="T3" fmla="*/ 70 h 45"/>
                <a:gd name="T4" fmla="*/ 29 w 40"/>
                <a:gd name="T5" fmla="*/ 90 h 45"/>
                <a:gd name="T6" fmla="*/ 0 w 40"/>
                <a:gd name="T7" fmla="*/ 12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5">
                  <a:moveTo>
                    <a:pt x="40" y="0"/>
                  </a:moveTo>
                  <a:cubicBezTo>
                    <a:pt x="36" y="9"/>
                    <a:pt x="33" y="17"/>
                    <a:pt x="27" y="26"/>
                  </a:cubicBezTo>
                  <a:cubicBezTo>
                    <a:pt x="23" y="32"/>
                    <a:pt x="20" y="31"/>
                    <a:pt x="13" y="33"/>
                  </a:cubicBezTo>
                  <a:cubicBezTo>
                    <a:pt x="8" y="35"/>
                    <a:pt x="3" y="40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3" name="Freeform 220">
              <a:extLst>
                <a:ext uri="{FF2B5EF4-FFF2-40B4-BE49-F238E27FC236}">
                  <a16:creationId xmlns:a16="http://schemas.microsoft.com/office/drawing/2014/main" id="{C7C57950-FF04-456B-A1AF-BF06A1A2B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4" y="2296"/>
              <a:ext cx="8" cy="50"/>
            </a:xfrm>
            <a:custGeom>
              <a:avLst/>
              <a:gdLst>
                <a:gd name="T0" fmla="*/ 0 w 6"/>
                <a:gd name="T1" fmla="*/ 0 h 36"/>
                <a:gd name="T2" fmla="*/ 1 w 6"/>
                <a:gd name="T3" fmla="*/ 54 h 36"/>
                <a:gd name="T4" fmla="*/ 15 w 6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cubicBezTo>
                    <a:pt x="0" y="6"/>
                    <a:pt x="2" y="13"/>
                    <a:pt x="1" y="20"/>
                  </a:cubicBezTo>
                  <a:cubicBezTo>
                    <a:pt x="0" y="27"/>
                    <a:pt x="2" y="30"/>
                    <a:pt x="6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4" name="Freeform 221">
              <a:extLst>
                <a:ext uri="{FF2B5EF4-FFF2-40B4-BE49-F238E27FC236}">
                  <a16:creationId xmlns:a16="http://schemas.microsoft.com/office/drawing/2014/main" id="{5A36BDBF-C3D3-4D5A-B4FE-9156BC07B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2363"/>
              <a:ext cx="28" cy="8"/>
            </a:xfrm>
            <a:custGeom>
              <a:avLst/>
              <a:gdLst>
                <a:gd name="T0" fmla="*/ 0 w 21"/>
                <a:gd name="T1" fmla="*/ 15 h 6"/>
                <a:gd name="T2" fmla="*/ 49 w 21"/>
                <a:gd name="T3" fmla="*/ 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6">
                  <a:moveTo>
                    <a:pt x="0" y="6"/>
                  </a:moveTo>
                  <a:cubicBezTo>
                    <a:pt x="7" y="0"/>
                    <a:pt x="14" y="4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5" name="Freeform 222">
              <a:extLst>
                <a:ext uri="{FF2B5EF4-FFF2-40B4-BE49-F238E27FC236}">
                  <a16:creationId xmlns:a16="http://schemas.microsoft.com/office/drawing/2014/main" id="{7F9BB5F0-51AC-4F79-AF9E-934CB9237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27"/>
              <a:ext cx="103" cy="173"/>
            </a:xfrm>
            <a:custGeom>
              <a:avLst/>
              <a:gdLst>
                <a:gd name="T0" fmla="*/ 43 w 79"/>
                <a:gd name="T1" fmla="*/ 336 h 124"/>
                <a:gd name="T2" fmla="*/ 86 w 79"/>
                <a:gd name="T3" fmla="*/ 186 h 124"/>
                <a:gd name="T4" fmla="*/ 107 w 79"/>
                <a:gd name="T5" fmla="*/ 138 h 124"/>
                <a:gd name="T6" fmla="*/ 146 w 79"/>
                <a:gd name="T7" fmla="*/ 105 h 124"/>
                <a:gd name="T8" fmla="*/ 175 w 79"/>
                <a:gd name="T9" fmla="*/ 0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4">
                  <a:moveTo>
                    <a:pt x="19" y="124"/>
                  </a:moveTo>
                  <a:cubicBezTo>
                    <a:pt x="0" y="107"/>
                    <a:pt x="34" y="83"/>
                    <a:pt x="39" y="68"/>
                  </a:cubicBezTo>
                  <a:cubicBezTo>
                    <a:pt x="42" y="63"/>
                    <a:pt x="44" y="55"/>
                    <a:pt x="48" y="51"/>
                  </a:cubicBezTo>
                  <a:cubicBezTo>
                    <a:pt x="53" y="46"/>
                    <a:pt x="61" y="44"/>
                    <a:pt x="66" y="39"/>
                  </a:cubicBezTo>
                  <a:cubicBezTo>
                    <a:pt x="75" y="29"/>
                    <a:pt x="69" y="8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6" name="Freeform 223">
              <a:extLst>
                <a:ext uri="{FF2B5EF4-FFF2-40B4-BE49-F238E27FC236}">
                  <a16:creationId xmlns:a16="http://schemas.microsoft.com/office/drawing/2014/main" id="{907A130E-F749-4CF0-B2A8-3871CCD82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019"/>
              <a:ext cx="20" cy="82"/>
            </a:xfrm>
            <a:custGeom>
              <a:avLst/>
              <a:gdLst>
                <a:gd name="T0" fmla="*/ 21 w 15"/>
                <a:gd name="T1" fmla="*/ 158 h 59"/>
                <a:gd name="T2" fmla="*/ 33 w 15"/>
                <a:gd name="T3" fmla="*/ 115 h 59"/>
                <a:gd name="T4" fmla="*/ 23 w 15"/>
                <a:gd name="T5" fmla="*/ 85 h 59"/>
                <a:gd name="T6" fmla="*/ 9 w 15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9">
                  <a:moveTo>
                    <a:pt x="9" y="59"/>
                  </a:moveTo>
                  <a:cubicBezTo>
                    <a:pt x="10" y="53"/>
                    <a:pt x="13" y="49"/>
                    <a:pt x="14" y="43"/>
                  </a:cubicBezTo>
                  <a:cubicBezTo>
                    <a:pt x="15" y="37"/>
                    <a:pt x="13" y="37"/>
                    <a:pt x="10" y="32"/>
                  </a:cubicBezTo>
                  <a:cubicBezTo>
                    <a:pt x="4" y="24"/>
                    <a:pt x="0" y="9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7" name="Freeform 224">
              <a:extLst>
                <a:ext uri="{FF2B5EF4-FFF2-40B4-BE49-F238E27FC236}">
                  <a16:creationId xmlns:a16="http://schemas.microsoft.com/office/drawing/2014/main" id="{876B2BCB-E050-466D-9228-547D27FE3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067"/>
              <a:ext cx="37" cy="17"/>
            </a:xfrm>
            <a:custGeom>
              <a:avLst/>
              <a:gdLst>
                <a:gd name="T0" fmla="*/ 0 w 28"/>
                <a:gd name="T1" fmla="*/ 34 h 12"/>
                <a:gd name="T2" fmla="*/ 29 w 28"/>
                <a:gd name="T3" fmla="*/ 26 h 12"/>
                <a:gd name="T4" fmla="*/ 65 w 2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3" y="5"/>
                    <a:pt x="8" y="9"/>
                    <a:pt x="13" y="9"/>
                  </a:cubicBezTo>
                  <a:cubicBezTo>
                    <a:pt x="20" y="9"/>
                    <a:pt x="23" y="4"/>
                    <a:pt x="2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8" name="Freeform 225">
              <a:extLst>
                <a:ext uri="{FF2B5EF4-FFF2-40B4-BE49-F238E27FC236}">
                  <a16:creationId xmlns:a16="http://schemas.microsoft.com/office/drawing/2014/main" id="{0C6458D5-1D8E-453E-AF99-E04E6AAF2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151"/>
              <a:ext cx="214" cy="65"/>
            </a:xfrm>
            <a:custGeom>
              <a:avLst/>
              <a:gdLst>
                <a:gd name="T0" fmla="*/ 364 w 164"/>
                <a:gd name="T1" fmla="*/ 57 h 47"/>
                <a:gd name="T2" fmla="*/ 341 w 164"/>
                <a:gd name="T3" fmla="*/ 11 h 47"/>
                <a:gd name="T4" fmla="*/ 312 w 164"/>
                <a:gd name="T5" fmla="*/ 6 h 47"/>
                <a:gd name="T6" fmla="*/ 202 w 164"/>
                <a:gd name="T7" fmla="*/ 71 h 47"/>
                <a:gd name="T8" fmla="*/ 146 w 164"/>
                <a:gd name="T9" fmla="*/ 109 h 47"/>
                <a:gd name="T10" fmla="*/ 102 w 164"/>
                <a:gd name="T11" fmla="*/ 113 h 47"/>
                <a:gd name="T12" fmla="*/ 0 w 164"/>
                <a:gd name="T13" fmla="*/ 75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47">
                  <a:moveTo>
                    <a:pt x="164" y="22"/>
                  </a:moveTo>
                  <a:cubicBezTo>
                    <a:pt x="162" y="16"/>
                    <a:pt x="157" y="9"/>
                    <a:pt x="153" y="4"/>
                  </a:cubicBezTo>
                  <a:cubicBezTo>
                    <a:pt x="148" y="0"/>
                    <a:pt x="146" y="0"/>
                    <a:pt x="140" y="2"/>
                  </a:cubicBezTo>
                  <a:cubicBezTo>
                    <a:pt x="122" y="6"/>
                    <a:pt x="106" y="17"/>
                    <a:pt x="91" y="27"/>
                  </a:cubicBezTo>
                  <a:cubicBezTo>
                    <a:pt x="83" y="32"/>
                    <a:pt x="74" y="36"/>
                    <a:pt x="66" y="41"/>
                  </a:cubicBezTo>
                  <a:cubicBezTo>
                    <a:pt x="58" y="46"/>
                    <a:pt x="55" y="47"/>
                    <a:pt x="46" y="43"/>
                  </a:cubicBezTo>
                  <a:cubicBezTo>
                    <a:pt x="30" y="37"/>
                    <a:pt x="19" y="24"/>
                    <a:pt x="0" y="2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59" name="Freeform 226">
              <a:extLst>
                <a:ext uri="{FF2B5EF4-FFF2-40B4-BE49-F238E27FC236}">
                  <a16:creationId xmlns:a16="http://schemas.microsoft.com/office/drawing/2014/main" id="{16B01C94-7CD9-4AE1-8151-11D6A0FD1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152"/>
              <a:ext cx="84" cy="34"/>
            </a:xfrm>
            <a:custGeom>
              <a:avLst/>
              <a:gdLst>
                <a:gd name="T0" fmla="*/ 144 w 64"/>
                <a:gd name="T1" fmla="*/ 48 h 24"/>
                <a:gd name="T2" fmla="*/ 87 w 64"/>
                <a:gd name="T3" fmla="*/ 61 h 24"/>
                <a:gd name="T4" fmla="*/ 45 w 64"/>
                <a:gd name="T5" fmla="*/ 14 h 24"/>
                <a:gd name="T6" fmla="*/ 0 w 64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24">
                  <a:moveTo>
                    <a:pt x="64" y="17"/>
                  </a:moveTo>
                  <a:cubicBezTo>
                    <a:pt x="57" y="21"/>
                    <a:pt x="45" y="24"/>
                    <a:pt x="38" y="21"/>
                  </a:cubicBezTo>
                  <a:cubicBezTo>
                    <a:pt x="31" y="17"/>
                    <a:pt x="27" y="9"/>
                    <a:pt x="20" y="5"/>
                  </a:cubicBezTo>
                  <a:cubicBezTo>
                    <a:pt x="15" y="1"/>
                    <a:pt x="7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0" name="Freeform 227">
              <a:extLst>
                <a:ext uri="{FF2B5EF4-FFF2-40B4-BE49-F238E27FC236}">
                  <a16:creationId xmlns:a16="http://schemas.microsoft.com/office/drawing/2014/main" id="{101B9A47-C8D7-4854-BDAC-C897CEB35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0" y="1899"/>
              <a:ext cx="157" cy="142"/>
            </a:xfrm>
            <a:custGeom>
              <a:avLst/>
              <a:gdLst>
                <a:gd name="T0" fmla="*/ 268 w 120"/>
                <a:gd name="T1" fmla="*/ 276 h 102"/>
                <a:gd name="T2" fmla="*/ 239 w 120"/>
                <a:gd name="T3" fmla="*/ 256 h 102"/>
                <a:gd name="T4" fmla="*/ 182 w 120"/>
                <a:gd name="T5" fmla="*/ 216 h 102"/>
                <a:gd name="T6" fmla="*/ 166 w 120"/>
                <a:gd name="T7" fmla="*/ 164 h 102"/>
                <a:gd name="T8" fmla="*/ 144 w 120"/>
                <a:gd name="T9" fmla="*/ 95 h 102"/>
                <a:gd name="T10" fmla="*/ 99 w 120"/>
                <a:gd name="T11" fmla="*/ 46 h 102"/>
                <a:gd name="T12" fmla="*/ 0 w 120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02">
                  <a:moveTo>
                    <a:pt x="120" y="102"/>
                  </a:moveTo>
                  <a:cubicBezTo>
                    <a:pt x="115" y="101"/>
                    <a:pt x="111" y="98"/>
                    <a:pt x="107" y="95"/>
                  </a:cubicBezTo>
                  <a:cubicBezTo>
                    <a:pt x="99" y="90"/>
                    <a:pt x="88" y="87"/>
                    <a:pt x="81" y="80"/>
                  </a:cubicBezTo>
                  <a:cubicBezTo>
                    <a:pt x="77" y="75"/>
                    <a:pt x="76" y="68"/>
                    <a:pt x="74" y="61"/>
                  </a:cubicBezTo>
                  <a:cubicBezTo>
                    <a:pt x="71" y="52"/>
                    <a:pt x="68" y="43"/>
                    <a:pt x="64" y="35"/>
                  </a:cubicBezTo>
                  <a:cubicBezTo>
                    <a:pt x="59" y="24"/>
                    <a:pt x="55" y="21"/>
                    <a:pt x="44" y="17"/>
                  </a:cubicBezTo>
                  <a:cubicBezTo>
                    <a:pt x="32" y="13"/>
                    <a:pt x="8" y="9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1" name="Freeform 228">
              <a:extLst>
                <a:ext uri="{FF2B5EF4-FFF2-40B4-BE49-F238E27FC236}">
                  <a16:creationId xmlns:a16="http://schemas.microsoft.com/office/drawing/2014/main" id="{B88F7BE2-9F3E-4B53-B0BA-33BA23560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5" y="1942"/>
              <a:ext cx="97" cy="26"/>
            </a:xfrm>
            <a:custGeom>
              <a:avLst/>
              <a:gdLst>
                <a:gd name="T0" fmla="*/ 166 w 74"/>
                <a:gd name="T1" fmla="*/ 49 h 19"/>
                <a:gd name="T2" fmla="*/ 100 w 74"/>
                <a:gd name="T3" fmla="*/ 1 h 19"/>
                <a:gd name="T4" fmla="*/ 0 w 74"/>
                <a:gd name="T5" fmla="*/ 2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9">
                  <a:moveTo>
                    <a:pt x="74" y="19"/>
                  </a:moveTo>
                  <a:cubicBezTo>
                    <a:pt x="67" y="10"/>
                    <a:pt x="56" y="0"/>
                    <a:pt x="44" y="1"/>
                  </a:cubicBezTo>
                  <a:cubicBezTo>
                    <a:pt x="29" y="2"/>
                    <a:pt x="16" y="1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2" name="Freeform 229">
              <a:extLst>
                <a:ext uri="{FF2B5EF4-FFF2-40B4-BE49-F238E27FC236}">
                  <a16:creationId xmlns:a16="http://schemas.microsoft.com/office/drawing/2014/main" id="{84094292-2322-4CEB-8D63-76F3E1C20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886"/>
              <a:ext cx="21" cy="39"/>
            </a:xfrm>
            <a:custGeom>
              <a:avLst/>
              <a:gdLst>
                <a:gd name="T0" fmla="*/ 37 w 16"/>
                <a:gd name="T1" fmla="*/ 75 h 28"/>
                <a:gd name="T2" fmla="*/ 5 w 16"/>
                <a:gd name="T3" fmla="*/ 43 h 28"/>
                <a:gd name="T4" fmla="*/ 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6" y="28"/>
                  </a:moveTo>
                  <a:cubicBezTo>
                    <a:pt x="9" y="26"/>
                    <a:pt x="3" y="20"/>
                    <a:pt x="2" y="16"/>
                  </a:cubicBezTo>
                  <a:cubicBezTo>
                    <a:pt x="0" y="11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3" name="Freeform 230">
              <a:extLst>
                <a:ext uri="{FF2B5EF4-FFF2-40B4-BE49-F238E27FC236}">
                  <a16:creationId xmlns:a16="http://schemas.microsoft.com/office/drawing/2014/main" id="{34F56B92-B417-416F-BC57-5D081DE78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" y="2119"/>
              <a:ext cx="105" cy="32"/>
            </a:xfrm>
            <a:custGeom>
              <a:avLst/>
              <a:gdLst>
                <a:gd name="T0" fmla="*/ 181 w 80"/>
                <a:gd name="T1" fmla="*/ 0 h 23"/>
                <a:gd name="T2" fmla="*/ 97 w 80"/>
                <a:gd name="T3" fmla="*/ 29 h 23"/>
                <a:gd name="T4" fmla="*/ 45 w 80"/>
                <a:gd name="T5" fmla="*/ 35 h 23"/>
                <a:gd name="T6" fmla="*/ 0 w 80"/>
                <a:gd name="T7" fmla="*/ 63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3">
                  <a:moveTo>
                    <a:pt x="80" y="0"/>
                  </a:moveTo>
                  <a:cubicBezTo>
                    <a:pt x="67" y="2"/>
                    <a:pt x="56" y="10"/>
                    <a:pt x="43" y="11"/>
                  </a:cubicBezTo>
                  <a:cubicBezTo>
                    <a:pt x="34" y="12"/>
                    <a:pt x="28" y="10"/>
                    <a:pt x="20" y="13"/>
                  </a:cubicBezTo>
                  <a:cubicBezTo>
                    <a:pt x="13" y="16"/>
                    <a:pt x="6" y="19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4" name="Freeform 231">
              <a:extLst>
                <a:ext uri="{FF2B5EF4-FFF2-40B4-BE49-F238E27FC236}">
                  <a16:creationId xmlns:a16="http://schemas.microsoft.com/office/drawing/2014/main" id="{FBC1AE53-F5C6-471F-8142-DA657AA2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112"/>
              <a:ext cx="66" cy="21"/>
            </a:xfrm>
            <a:custGeom>
              <a:avLst/>
              <a:gdLst>
                <a:gd name="T0" fmla="*/ 115 w 50"/>
                <a:gd name="T1" fmla="*/ 35 h 15"/>
                <a:gd name="T2" fmla="*/ 65 w 50"/>
                <a:gd name="T3" fmla="*/ 34 h 15"/>
                <a:gd name="T4" fmla="*/ 29 w 50"/>
                <a:gd name="T5" fmla="*/ 14 h 15"/>
                <a:gd name="T6" fmla="*/ 0 w 5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50" y="13"/>
                  </a:moveTo>
                  <a:cubicBezTo>
                    <a:pt x="42" y="14"/>
                    <a:pt x="34" y="15"/>
                    <a:pt x="28" y="12"/>
                  </a:cubicBezTo>
                  <a:cubicBezTo>
                    <a:pt x="23" y="10"/>
                    <a:pt x="18" y="7"/>
                    <a:pt x="13" y="5"/>
                  </a:cubicBezTo>
                  <a:cubicBezTo>
                    <a:pt x="9" y="3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5" name="Freeform 232">
              <a:extLst>
                <a:ext uri="{FF2B5EF4-FFF2-40B4-BE49-F238E27FC236}">
                  <a16:creationId xmlns:a16="http://schemas.microsoft.com/office/drawing/2014/main" id="{E9C9C30A-4332-473F-9860-C93598665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978"/>
              <a:ext cx="134" cy="46"/>
            </a:xfrm>
            <a:custGeom>
              <a:avLst/>
              <a:gdLst>
                <a:gd name="T0" fmla="*/ 226 w 103"/>
                <a:gd name="T1" fmla="*/ 89 h 33"/>
                <a:gd name="T2" fmla="*/ 170 w 103"/>
                <a:gd name="T3" fmla="*/ 28 h 33"/>
                <a:gd name="T4" fmla="*/ 139 w 103"/>
                <a:gd name="T5" fmla="*/ 6 h 33"/>
                <a:gd name="T6" fmla="*/ 78 w 103"/>
                <a:gd name="T7" fmla="*/ 29 h 33"/>
                <a:gd name="T8" fmla="*/ 0 w 103"/>
                <a:gd name="T9" fmla="*/ 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33">
                  <a:moveTo>
                    <a:pt x="103" y="33"/>
                  </a:moveTo>
                  <a:cubicBezTo>
                    <a:pt x="93" y="27"/>
                    <a:pt x="88" y="17"/>
                    <a:pt x="78" y="10"/>
                  </a:cubicBezTo>
                  <a:cubicBezTo>
                    <a:pt x="75" y="8"/>
                    <a:pt x="67" y="3"/>
                    <a:pt x="63" y="2"/>
                  </a:cubicBezTo>
                  <a:cubicBezTo>
                    <a:pt x="55" y="0"/>
                    <a:pt x="43" y="10"/>
                    <a:pt x="35" y="11"/>
                  </a:cubicBezTo>
                  <a:cubicBezTo>
                    <a:pt x="23" y="14"/>
                    <a:pt x="12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6" name="Freeform 233">
              <a:extLst>
                <a:ext uri="{FF2B5EF4-FFF2-40B4-BE49-F238E27FC236}">
                  <a16:creationId xmlns:a16="http://schemas.microsoft.com/office/drawing/2014/main" id="{2924C9F2-DB74-4588-8715-5E7EA0AB2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1974"/>
              <a:ext cx="37" cy="14"/>
            </a:xfrm>
            <a:custGeom>
              <a:avLst/>
              <a:gdLst>
                <a:gd name="T0" fmla="*/ 60 w 29"/>
                <a:gd name="T1" fmla="*/ 25 h 10"/>
                <a:gd name="T2" fmla="*/ 0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29" y="9"/>
                  </a:moveTo>
                  <a:cubicBezTo>
                    <a:pt x="18" y="10"/>
                    <a:pt x="10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7" name="Freeform 234">
              <a:extLst>
                <a:ext uri="{FF2B5EF4-FFF2-40B4-BE49-F238E27FC236}">
                  <a16:creationId xmlns:a16="http://schemas.microsoft.com/office/drawing/2014/main" id="{2BD55F4A-AD4E-4110-9C6E-219134C82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" y="2098"/>
              <a:ext cx="252" cy="160"/>
            </a:xfrm>
            <a:custGeom>
              <a:avLst/>
              <a:gdLst>
                <a:gd name="T0" fmla="*/ 430 w 193"/>
                <a:gd name="T1" fmla="*/ 303 h 115"/>
                <a:gd name="T2" fmla="*/ 334 w 193"/>
                <a:gd name="T3" fmla="*/ 275 h 115"/>
                <a:gd name="T4" fmla="*/ 285 w 193"/>
                <a:gd name="T5" fmla="*/ 178 h 115"/>
                <a:gd name="T6" fmla="*/ 278 w 193"/>
                <a:gd name="T7" fmla="*/ 167 h 115"/>
                <a:gd name="T8" fmla="*/ 247 w 193"/>
                <a:gd name="T9" fmla="*/ 159 h 115"/>
                <a:gd name="T10" fmla="*/ 205 w 193"/>
                <a:gd name="T11" fmla="*/ 149 h 115"/>
                <a:gd name="T12" fmla="*/ 166 w 193"/>
                <a:gd name="T13" fmla="*/ 139 h 115"/>
                <a:gd name="T14" fmla="*/ 140 w 193"/>
                <a:gd name="T15" fmla="*/ 88 h 115"/>
                <a:gd name="T16" fmla="*/ 82 w 193"/>
                <a:gd name="T17" fmla="*/ 29 h 115"/>
                <a:gd name="T18" fmla="*/ 0 w 193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15">
                  <a:moveTo>
                    <a:pt x="193" y="113"/>
                  </a:moveTo>
                  <a:cubicBezTo>
                    <a:pt x="178" y="113"/>
                    <a:pt x="159" y="115"/>
                    <a:pt x="150" y="102"/>
                  </a:cubicBezTo>
                  <a:cubicBezTo>
                    <a:pt x="141" y="90"/>
                    <a:pt x="136" y="78"/>
                    <a:pt x="128" y="66"/>
                  </a:cubicBezTo>
                  <a:cubicBezTo>
                    <a:pt x="127" y="63"/>
                    <a:pt x="127" y="63"/>
                    <a:pt x="125" y="62"/>
                  </a:cubicBezTo>
                  <a:cubicBezTo>
                    <a:pt x="121" y="61"/>
                    <a:pt x="115" y="60"/>
                    <a:pt x="111" y="59"/>
                  </a:cubicBezTo>
                  <a:cubicBezTo>
                    <a:pt x="105" y="58"/>
                    <a:pt x="99" y="56"/>
                    <a:pt x="92" y="55"/>
                  </a:cubicBezTo>
                  <a:cubicBezTo>
                    <a:pt x="87" y="54"/>
                    <a:pt x="80" y="54"/>
                    <a:pt x="74" y="52"/>
                  </a:cubicBezTo>
                  <a:cubicBezTo>
                    <a:pt x="64" y="48"/>
                    <a:pt x="66" y="41"/>
                    <a:pt x="63" y="32"/>
                  </a:cubicBezTo>
                  <a:cubicBezTo>
                    <a:pt x="59" y="19"/>
                    <a:pt x="48" y="16"/>
                    <a:pt x="37" y="11"/>
                  </a:cubicBezTo>
                  <a:cubicBezTo>
                    <a:pt x="25" y="6"/>
                    <a:pt x="12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8" name="Freeform 235">
              <a:extLst>
                <a:ext uri="{FF2B5EF4-FFF2-40B4-BE49-F238E27FC236}">
                  <a16:creationId xmlns:a16="http://schemas.microsoft.com/office/drawing/2014/main" id="{A5BB6612-A5E6-45E3-BAD5-62FA4E46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" y="2084"/>
              <a:ext cx="47" cy="38"/>
            </a:xfrm>
            <a:custGeom>
              <a:avLst/>
              <a:gdLst>
                <a:gd name="T0" fmla="*/ 80 w 36"/>
                <a:gd name="T1" fmla="*/ 75 h 27"/>
                <a:gd name="T2" fmla="*/ 40 w 36"/>
                <a:gd name="T3" fmla="*/ 20 h 27"/>
                <a:gd name="T4" fmla="*/ 0 w 36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7">
                  <a:moveTo>
                    <a:pt x="36" y="27"/>
                  </a:moveTo>
                  <a:cubicBezTo>
                    <a:pt x="28" y="22"/>
                    <a:pt x="25" y="14"/>
                    <a:pt x="18" y="7"/>
                  </a:cubicBezTo>
                  <a:cubicBezTo>
                    <a:pt x="12" y="2"/>
                    <a:pt x="8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69" name="Freeform 236">
              <a:extLst>
                <a:ext uri="{FF2B5EF4-FFF2-40B4-BE49-F238E27FC236}">
                  <a16:creationId xmlns:a16="http://schemas.microsoft.com/office/drawing/2014/main" id="{A19B959E-5E26-4100-AA5C-695A2D52B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554"/>
              <a:ext cx="193" cy="44"/>
            </a:xfrm>
            <a:custGeom>
              <a:avLst/>
              <a:gdLst>
                <a:gd name="T0" fmla="*/ 329 w 148"/>
                <a:gd name="T1" fmla="*/ 0 h 32"/>
                <a:gd name="T2" fmla="*/ 263 w 148"/>
                <a:gd name="T3" fmla="*/ 23 h 32"/>
                <a:gd name="T4" fmla="*/ 239 w 148"/>
                <a:gd name="T5" fmla="*/ 40 h 32"/>
                <a:gd name="T6" fmla="*/ 189 w 148"/>
                <a:gd name="T7" fmla="*/ 36 h 32"/>
                <a:gd name="T8" fmla="*/ 133 w 148"/>
                <a:gd name="T9" fmla="*/ 40 h 32"/>
                <a:gd name="T10" fmla="*/ 108 w 148"/>
                <a:gd name="T11" fmla="*/ 44 h 32"/>
                <a:gd name="T12" fmla="*/ 96 w 148"/>
                <a:gd name="T13" fmla="*/ 54 h 32"/>
                <a:gd name="T14" fmla="*/ 63 w 148"/>
                <a:gd name="T15" fmla="*/ 74 h 32"/>
                <a:gd name="T16" fmla="*/ 0 w 148"/>
                <a:gd name="T17" fmla="*/ 84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8" h="32">
                  <a:moveTo>
                    <a:pt x="148" y="0"/>
                  </a:moveTo>
                  <a:cubicBezTo>
                    <a:pt x="136" y="0"/>
                    <a:pt x="129" y="1"/>
                    <a:pt x="119" y="9"/>
                  </a:cubicBezTo>
                  <a:cubicBezTo>
                    <a:pt x="115" y="12"/>
                    <a:pt x="112" y="15"/>
                    <a:pt x="107" y="15"/>
                  </a:cubicBezTo>
                  <a:cubicBezTo>
                    <a:pt x="100" y="16"/>
                    <a:pt x="92" y="14"/>
                    <a:pt x="85" y="14"/>
                  </a:cubicBezTo>
                  <a:cubicBezTo>
                    <a:pt x="77" y="14"/>
                    <a:pt x="68" y="15"/>
                    <a:pt x="60" y="15"/>
                  </a:cubicBezTo>
                  <a:cubicBezTo>
                    <a:pt x="57" y="16"/>
                    <a:pt x="53" y="16"/>
                    <a:pt x="49" y="17"/>
                  </a:cubicBezTo>
                  <a:cubicBezTo>
                    <a:pt x="46" y="18"/>
                    <a:pt x="47" y="17"/>
                    <a:pt x="44" y="20"/>
                  </a:cubicBezTo>
                  <a:cubicBezTo>
                    <a:pt x="39" y="25"/>
                    <a:pt x="35" y="28"/>
                    <a:pt x="28" y="28"/>
                  </a:cubicBezTo>
                  <a:cubicBezTo>
                    <a:pt x="19" y="29"/>
                    <a:pt x="9" y="32"/>
                    <a:pt x="0" y="3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0" name="Freeform 237">
              <a:extLst>
                <a:ext uri="{FF2B5EF4-FFF2-40B4-BE49-F238E27FC236}">
                  <a16:creationId xmlns:a16="http://schemas.microsoft.com/office/drawing/2014/main" id="{0AB3F2CC-1767-469C-A162-61E7B4597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515"/>
              <a:ext cx="157" cy="64"/>
            </a:xfrm>
            <a:custGeom>
              <a:avLst/>
              <a:gdLst>
                <a:gd name="T0" fmla="*/ 268 w 120"/>
                <a:gd name="T1" fmla="*/ 115 h 46"/>
                <a:gd name="T2" fmla="*/ 209 w 120"/>
                <a:gd name="T3" fmla="*/ 90 h 46"/>
                <a:gd name="T4" fmla="*/ 157 w 120"/>
                <a:gd name="T5" fmla="*/ 64 h 46"/>
                <a:gd name="T6" fmla="*/ 73 w 120"/>
                <a:gd name="T7" fmla="*/ 56 h 46"/>
                <a:gd name="T8" fmla="*/ 44 w 120"/>
                <a:gd name="T9" fmla="*/ 14 h 46"/>
                <a:gd name="T10" fmla="*/ 17 w 120"/>
                <a:gd name="T11" fmla="*/ 0 h 46"/>
                <a:gd name="T12" fmla="*/ 0 w 120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46">
                  <a:moveTo>
                    <a:pt x="120" y="43"/>
                  </a:moveTo>
                  <a:cubicBezTo>
                    <a:pt x="114" y="46"/>
                    <a:pt x="99" y="37"/>
                    <a:pt x="93" y="34"/>
                  </a:cubicBezTo>
                  <a:cubicBezTo>
                    <a:pt x="86" y="31"/>
                    <a:pt x="77" y="24"/>
                    <a:pt x="70" y="24"/>
                  </a:cubicBezTo>
                  <a:cubicBezTo>
                    <a:pt x="58" y="24"/>
                    <a:pt x="41" y="33"/>
                    <a:pt x="33" y="21"/>
                  </a:cubicBezTo>
                  <a:cubicBezTo>
                    <a:pt x="29" y="15"/>
                    <a:pt x="27" y="9"/>
                    <a:pt x="20" y="5"/>
                  </a:cubicBezTo>
                  <a:cubicBezTo>
                    <a:pt x="17" y="2"/>
                    <a:pt x="13" y="0"/>
                    <a:pt x="8" y="0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1" name="Freeform 238">
              <a:extLst>
                <a:ext uri="{FF2B5EF4-FFF2-40B4-BE49-F238E27FC236}">
                  <a16:creationId xmlns:a16="http://schemas.microsoft.com/office/drawing/2014/main" id="{8B510CD0-1773-446E-8D61-E9C87DA3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2499"/>
              <a:ext cx="36" cy="50"/>
            </a:xfrm>
            <a:custGeom>
              <a:avLst/>
              <a:gdLst>
                <a:gd name="T0" fmla="*/ 59 w 28"/>
                <a:gd name="T1" fmla="*/ 96 h 36"/>
                <a:gd name="T2" fmla="*/ 22 w 28"/>
                <a:gd name="T3" fmla="*/ 50 h 36"/>
                <a:gd name="T4" fmla="*/ 0 w 28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36">
                  <a:moveTo>
                    <a:pt x="28" y="36"/>
                  </a:moveTo>
                  <a:cubicBezTo>
                    <a:pt x="23" y="30"/>
                    <a:pt x="15" y="26"/>
                    <a:pt x="10" y="19"/>
                  </a:cubicBezTo>
                  <a:cubicBezTo>
                    <a:pt x="5" y="13"/>
                    <a:pt x="5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2" name="Freeform 239">
              <a:extLst>
                <a:ext uri="{FF2B5EF4-FFF2-40B4-BE49-F238E27FC236}">
                  <a16:creationId xmlns:a16="http://schemas.microsoft.com/office/drawing/2014/main" id="{2CF86108-B835-41B9-8EE5-7D03CA51E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2203"/>
              <a:ext cx="89" cy="19"/>
            </a:xfrm>
            <a:custGeom>
              <a:avLst/>
              <a:gdLst>
                <a:gd name="T0" fmla="*/ 152 w 68"/>
                <a:gd name="T1" fmla="*/ 15 h 14"/>
                <a:gd name="T2" fmla="*/ 88 w 68"/>
                <a:gd name="T3" fmla="*/ 10 h 14"/>
                <a:gd name="T4" fmla="*/ 38 w 68"/>
                <a:gd name="T5" fmla="*/ 33 h 14"/>
                <a:gd name="T6" fmla="*/ 0 w 68"/>
                <a:gd name="T7" fmla="*/ 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4">
                  <a:moveTo>
                    <a:pt x="68" y="6"/>
                  </a:moveTo>
                  <a:cubicBezTo>
                    <a:pt x="61" y="0"/>
                    <a:pt x="47" y="2"/>
                    <a:pt x="39" y="4"/>
                  </a:cubicBezTo>
                  <a:cubicBezTo>
                    <a:pt x="31" y="6"/>
                    <a:pt x="24" y="10"/>
                    <a:pt x="17" y="13"/>
                  </a:cubicBezTo>
                  <a:cubicBezTo>
                    <a:pt x="12" y="14"/>
                    <a:pt x="6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3" name="Freeform 240">
              <a:extLst>
                <a:ext uri="{FF2B5EF4-FFF2-40B4-BE49-F238E27FC236}">
                  <a16:creationId xmlns:a16="http://schemas.microsoft.com/office/drawing/2014/main" id="{8867DBB9-E120-4963-A6D0-199396B28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743"/>
              <a:ext cx="213" cy="117"/>
            </a:xfrm>
            <a:custGeom>
              <a:avLst/>
              <a:gdLst>
                <a:gd name="T0" fmla="*/ 363 w 163"/>
                <a:gd name="T1" fmla="*/ 227 h 84"/>
                <a:gd name="T2" fmla="*/ 328 w 163"/>
                <a:gd name="T3" fmla="*/ 187 h 84"/>
                <a:gd name="T4" fmla="*/ 278 w 163"/>
                <a:gd name="T5" fmla="*/ 149 h 84"/>
                <a:gd name="T6" fmla="*/ 162 w 163"/>
                <a:gd name="T7" fmla="*/ 124 h 84"/>
                <a:gd name="T8" fmla="*/ 118 w 163"/>
                <a:gd name="T9" fmla="*/ 130 h 84"/>
                <a:gd name="T10" fmla="*/ 82 w 163"/>
                <a:gd name="T11" fmla="*/ 103 h 84"/>
                <a:gd name="T12" fmla="*/ 34 w 163"/>
                <a:gd name="T13" fmla="*/ 29 h 84"/>
                <a:gd name="T14" fmla="*/ 0 w 163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3" h="84">
                  <a:moveTo>
                    <a:pt x="163" y="84"/>
                  </a:moveTo>
                  <a:cubicBezTo>
                    <a:pt x="157" y="81"/>
                    <a:pt x="152" y="73"/>
                    <a:pt x="147" y="69"/>
                  </a:cubicBezTo>
                  <a:cubicBezTo>
                    <a:pt x="140" y="63"/>
                    <a:pt x="133" y="58"/>
                    <a:pt x="125" y="55"/>
                  </a:cubicBezTo>
                  <a:cubicBezTo>
                    <a:pt x="108" y="50"/>
                    <a:pt x="91" y="47"/>
                    <a:pt x="73" y="46"/>
                  </a:cubicBezTo>
                  <a:cubicBezTo>
                    <a:pt x="67" y="46"/>
                    <a:pt x="60" y="47"/>
                    <a:pt x="53" y="48"/>
                  </a:cubicBezTo>
                  <a:cubicBezTo>
                    <a:pt x="44" y="48"/>
                    <a:pt x="42" y="45"/>
                    <a:pt x="37" y="38"/>
                  </a:cubicBezTo>
                  <a:cubicBezTo>
                    <a:pt x="30" y="29"/>
                    <a:pt x="22" y="20"/>
                    <a:pt x="15" y="11"/>
                  </a:cubicBezTo>
                  <a:cubicBezTo>
                    <a:pt x="12" y="7"/>
                    <a:pt x="7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4" name="Freeform 241">
              <a:extLst>
                <a:ext uri="{FF2B5EF4-FFF2-40B4-BE49-F238E27FC236}">
                  <a16:creationId xmlns:a16="http://schemas.microsoft.com/office/drawing/2014/main" id="{274D8678-D4CD-440B-8607-A0E0FFF8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1715"/>
              <a:ext cx="35" cy="95"/>
            </a:xfrm>
            <a:custGeom>
              <a:avLst/>
              <a:gdLst>
                <a:gd name="T0" fmla="*/ 58 w 27"/>
                <a:gd name="T1" fmla="*/ 186 h 68"/>
                <a:gd name="T2" fmla="*/ 30 w 27"/>
                <a:gd name="T3" fmla="*/ 161 h 68"/>
                <a:gd name="T4" fmla="*/ 16 w 27"/>
                <a:gd name="T5" fmla="*/ 102 h 68"/>
                <a:gd name="T6" fmla="*/ 0 w 27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8">
                  <a:moveTo>
                    <a:pt x="27" y="68"/>
                  </a:moveTo>
                  <a:cubicBezTo>
                    <a:pt x="23" y="65"/>
                    <a:pt x="18" y="63"/>
                    <a:pt x="14" y="59"/>
                  </a:cubicBezTo>
                  <a:cubicBezTo>
                    <a:pt x="8" y="54"/>
                    <a:pt x="7" y="46"/>
                    <a:pt x="7" y="37"/>
                  </a:cubicBezTo>
                  <a:cubicBezTo>
                    <a:pt x="7" y="27"/>
                    <a:pt x="9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5" name="Freeform 242">
              <a:extLst>
                <a:ext uri="{FF2B5EF4-FFF2-40B4-BE49-F238E27FC236}">
                  <a16:creationId xmlns:a16="http://schemas.microsoft.com/office/drawing/2014/main" id="{94E17548-0B11-4624-ACF6-4F6391ED7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1723"/>
              <a:ext cx="126" cy="99"/>
            </a:xfrm>
            <a:custGeom>
              <a:avLst/>
              <a:gdLst>
                <a:gd name="T0" fmla="*/ 213 w 97"/>
                <a:gd name="T1" fmla="*/ 192 h 71"/>
                <a:gd name="T2" fmla="*/ 112 w 97"/>
                <a:gd name="T3" fmla="*/ 130 h 71"/>
                <a:gd name="T4" fmla="*/ 49 w 97"/>
                <a:gd name="T5" fmla="*/ 70 h 71"/>
                <a:gd name="T6" fmla="*/ 0 w 97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71">
                  <a:moveTo>
                    <a:pt x="97" y="71"/>
                  </a:moveTo>
                  <a:cubicBezTo>
                    <a:pt x="83" y="60"/>
                    <a:pt x="69" y="50"/>
                    <a:pt x="51" y="48"/>
                  </a:cubicBezTo>
                  <a:cubicBezTo>
                    <a:pt x="36" y="46"/>
                    <a:pt x="29" y="40"/>
                    <a:pt x="22" y="26"/>
                  </a:cubicBezTo>
                  <a:cubicBezTo>
                    <a:pt x="16" y="16"/>
                    <a:pt x="6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6" name="Freeform 243">
              <a:extLst>
                <a:ext uri="{FF2B5EF4-FFF2-40B4-BE49-F238E27FC236}">
                  <a16:creationId xmlns:a16="http://schemas.microsoft.com/office/drawing/2014/main" id="{52E8CEFE-D568-4FA6-9967-73D9F8159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718"/>
              <a:ext cx="29" cy="71"/>
            </a:xfrm>
            <a:custGeom>
              <a:avLst/>
              <a:gdLst>
                <a:gd name="T0" fmla="*/ 50 w 22"/>
                <a:gd name="T1" fmla="*/ 135 h 51"/>
                <a:gd name="T2" fmla="*/ 20 w 22"/>
                <a:gd name="T3" fmla="*/ 95 h 51"/>
                <a:gd name="T4" fmla="*/ 0 w 22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51">
                  <a:moveTo>
                    <a:pt x="22" y="50"/>
                  </a:moveTo>
                  <a:cubicBezTo>
                    <a:pt x="16" y="51"/>
                    <a:pt x="10" y="41"/>
                    <a:pt x="8" y="35"/>
                  </a:cubicBezTo>
                  <a:cubicBezTo>
                    <a:pt x="5" y="23"/>
                    <a:pt x="3" y="1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7" name="Freeform 244">
              <a:extLst>
                <a:ext uri="{FF2B5EF4-FFF2-40B4-BE49-F238E27FC236}">
                  <a16:creationId xmlns:a16="http://schemas.microsoft.com/office/drawing/2014/main" id="{6AE9D4EB-1318-4CC8-89EC-4A3E6427C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715"/>
              <a:ext cx="79" cy="127"/>
            </a:xfrm>
            <a:custGeom>
              <a:avLst/>
              <a:gdLst>
                <a:gd name="T0" fmla="*/ 0 w 61"/>
                <a:gd name="T1" fmla="*/ 247 h 91"/>
                <a:gd name="T2" fmla="*/ 13 w 61"/>
                <a:gd name="T3" fmla="*/ 233 h 91"/>
                <a:gd name="T4" fmla="*/ 45 w 61"/>
                <a:gd name="T5" fmla="*/ 195 h 91"/>
                <a:gd name="T6" fmla="*/ 124 w 61"/>
                <a:gd name="T7" fmla="*/ 152 h 91"/>
                <a:gd name="T8" fmla="*/ 127 w 61"/>
                <a:gd name="T9" fmla="*/ 78 h 91"/>
                <a:gd name="T10" fmla="*/ 132 w 61"/>
                <a:gd name="T11" fmla="*/ 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91">
                  <a:moveTo>
                    <a:pt x="0" y="91"/>
                  </a:moveTo>
                  <a:cubicBezTo>
                    <a:pt x="2" y="90"/>
                    <a:pt x="4" y="88"/>
                    <a:pt x="6" y="86"/>
                  </a:cubicBezTo>
                  <a:cubicBezTo>
                    <a:pt x="10" y="80"/>
                    <a:pt x="15" y="75"/>
                    <a:pt x="21" y="72"/>
                  </a:cubicBezTo>
                  <a:cubicBezTo>
                    <a:pt x="31" y="66"/>
                    <a:pt x="51" y="65"/>
                    <a:pt x="57" y="56"/>
                  </a:cubicBezTo>
                  <a:cubicBezTo>
                    <a:pt x="61" y="49"/>
                    <a:pt x="59" y="37"/>
                    <a:pt x="59" y="29"/>
                  </a:cubicBezTo>
                  <a:cubicBezTo>
                    <a:pt x="59" y="20"/>
                    <a:pt x="58" y="10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8" name="Freeform 245">
              <a:extLst>
                <a:ext uri="{FF2B5EF4-FFF2-40B4-BE49-F238E27FC236}">
                  <a16:creationId xmlns:a16="http://schemas.microsoft.com/office/drawing/2014/main" id="{ECD228A9-3F9B-4497-94C6-2FC468AB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716"/>
              <a:ext cx="42" cy="55"/>
            </a:xfrm>
            <a:custGeom>
              <a:avLst/>
              <a:gdLst>
                <a:gd name="T0" fmla="*/ 72 w 32"/>
                <a:gd name="T1" fmla="*/ 110 h 39"/>
                <a:gd name="T2" fmla="*/ 49 w 32"/>
                <a:gd name="T3" fmla="*/ 63 h 39"/>
                <a:gd name="T4" fmla="*/ 0 w 32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9">
                  <a:moveTo>
                    <a:pt x="32" y="39"/>
                  </a:moveTo>
                  <a:cubicBezTo>
                    <a:pt x="32" y="34"/>
                    <a:pt x="26" y="26"/>
                    <a:pt x="21" y="23"/>
                  </a:cubicBezTo>
                  <a:cubicBezTo>
                    <a:pt x="12" y="18"/>
                    <a:pt x="1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79" name="Freeform 246">
              <a:extLst>
                <a:ext uri="{FF2B5EF4-FFF2-40B4-BE49-F238E27FC236}">
                  <a16:creationId xmlns:a16="http://schemas.microsoft.com/office/drawing/2014/main" id="{63EAB9C4-F730-4B12-9070-61D625C40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2" y="1847"/>
              <a:ext cx="33" cy="124"/>
            </a:xfrm>
            <a:custGeom>
              <a:avLst/>
              <a:gdLst>
                <a:gd name="T0" fmla="*/ 12 w 25"/>
                <a:gd name="T1" fmla="*/ 241 h 89"/>
                <a:gd name="T2" fmla="*/ 1 w 25"/>
                <a:gd name="T3" fmla="*/ 167 h 89"/>
                <a:gd name="T4" fmla="*/ 29 w 25"/>
                <a:gd name="T5" fmla="*/ 127 h 89"/>
                <a:gd name="T6" fmla="*/ 28 w 25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9">
                  <a:moveTo>
                    <a:pt x="5" y="89"/>
                  </a:moveTo>
                  <a:cubicBezTo>
                    <a:pt x="2" y="84"/>
                    <a:pt x="0" y="67"/>
                    <a:pt x="1" y="62"/>
                  </a:cubicBezTo>
                  <a:cubicBezTo>
                    <a:pt x="3" y="53"/>
                    <a:pt x="7" y="53"/>
                    <a:pt x="13" y="47"/>
                  </a:cubicBezTo>
                  <a:cubicBezTo>
                    <a:pt x="25" y="32"/>
                    <a:pt x="19" y="1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0" name="Freeform 247">
              <a:extLst>
                <a:ext uri="{FF2B5EF4-FFF2-40B4-BE49-F238E27FC236}">
                  <a16:creationId xmlns:a16="http://schemas.microsoft.com/office/drawing/2014/main" id="{9AF156C7-5BAF-41D7-94B4-83029F128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035"/>
              <a:ext cx="22" cy="99"/>
            </a:xfrm>
            <a:custGeom>
              <a:avLst/>
              <a:gdLst>
                <a:gd name="T0" fmla="*/ 16 w 17"/>
                <a:gd name="T1" fmla="*/ 192 h 71"/>
                <a:gd name="T2" fmla="*/ 13 w 17"/>
                <a:gd name="T3" fmla="*/ 78 h 71"/>
                <a:gd name="T4" fmla="*/ 36 w 1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1">
                  <a:moveTo>
                    <a:pt x="7" y="71"/>
                  </a:moveTo>
                  <a:cubicBezTo>
                    <a:pt x="5" y="57"/>
                    <a:pt x="0" y="42"/>
                    <a:pt x="6" y="29"/>
                  </a:cubicBezTo>
                  <a:cubicBezTo>
                    <a:pt x="12" y="16"/>
                    <a:pt x="17" y="1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1" name="Freeform 248">
              <a:extLst>
                <a:ext uri="{FF2B5EF4-FFF2-40B4-BE49-F238E27FC236}">
                  <a16:creationId xmlns:a16="http://schemas.microsoft.com/office/drawing/2014/main" id="{366FEE16-258E-4E65-A3FE-D443E86A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42"/>
              <a:ext cx="56" cy="57"/>
            </a:xfrm>
            <a:custGeom>
              <a:avLst/>
              <a:gdLst>
                <a:gd name="T0" fmla="*/ 0 w 43"/>
                <a:gd name="T1" fmla="*/ 110 h 41"/>
                <a:gd name="T2" fmla="*/ 51 w 43"/>
                <a:gd name="T3" fmla="*/ 61 h 41"/>
                <a:gd name="T4" fmla="*/ 95 w 4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41"/>
                  </a:moveTo>
                  <a:cubicBezTo>
                    <a:pt x="0" y="28"/>
                    <a:pt x="13" y="27"/>
                    <a:pt x="23" y="23"/>
                  </a:cubicBezTo>
                  <a:cubicBezTo>
                    <a:pt x="34" y="18"/>
                    <a:pt x="38" y="11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2" name="Freeform 249">
              <a:extLst>
                <a:ext uri="{FF2B5EF4-FFF2-40B4-BE49-F238E27FC236}">
                  <a16:creationId xmlns:a16="http://schemas.microsoft.com/office/drawing/2014/main" id="{6CC27180-F475-43E8-A83F-D039E498D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1861"/>
              <a:ext cx="122" cy="137"/>
            </a:xfrm>
            <a:custGeom>
              <a:avLst/>
              <a:gdLst>
                <a:gd name="T0" fmla="*/ 0 w 93"/>
                <a:gd name="T1" fmla="*/ 268 h 98"/>
                <a:gd name="T2" fmla="*/ 37 w 93"/>
                <a:gd name="T3" fmla="*/ 252 h 98"/>
                <a:gd name="T4" fmla="*/ 122 w 93"/>
                <a:gd name="T5" fmla="*/ 219 h 98"/>
                <a:gd name="T6" fmla="*/ 153 w 93"/>
                <a:gd name="T7" fmla="*/ 206 h 98"/>
                <a:gd name="T8" fmla="*/ 176 w 93"/>
                <a:gd name="T9" fmla="*/ 152 h 98"/>
                <a:gd name="T10" fmla="*/ 203 w 93"/>
                <a:gd name="T11" fmla="*/ 115 h 98"/>
                <a:gd name="T12" fmla="*/ 209 w 93"/>
                <a:gd name="T13" fmla="*/ 89 h 98"/>
                <a:gd name="T14" fmla="*/ 186 w 93"/>
                <a:gd name="T15" fmla="*/ 48 h 98"/>
                <a:gd name="T16" fmla="*/ 198 w 93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8">
                  <a:moveTo>
                    <a:pt x="0" y="98"/>
                  </a:moveTo>
                  <a:cubicBezTo>
                    <a:pt x="4" y="97"/>
                    <a:pt x="11" y="94"/>
                    <a:pt x="16" y="92"/>
                  </a:cubicBezTo>
                  <a:cubicBezTo>
                    <a:pt x="28" y="86"/>
                    <a:pt x="41" y="82"/>
                    <a:pt x="54" y="80"/>
                  </a:cubicBezTo>
                  <a:cubicBezTo>
                    <a:pt x="59" y="79"/>
                    <a:pt x="64" y="79"/>
                    <a:pt x="68" y="75"/>
                  </a:cubicBezTo>
                  <a:cubicBezTo>
                    <a:pt x="72" y="70"/>
                    <a:pt x="75" y="62"/>
                    <a:pt x="78" y="56"/>
                  </a:cubicBezTo>
                  <a:cubicBezTo>
                    <a:pt x="81" y="50"/>
                    <a:pt x="86" y="47"/>
                    <a:pt x="90" y="42"/>
                  </a:cubicBezTo>
                  <a:cubicBezTo>
                    <a:pt x="92" y="40"/>
                    <a:pt x="93" y="36"/>
                    <a:pt x="92" y="33"/>
                  </a:cubicBezTo>
                  <a:cubicBezTo>
                    <a:pt x="90" y="27"/>
                    <a:pt x="83" y="25"/>
                    <a:pt x="82" y="17"/>
                  </a:cubicBezTo>
                  <a:cubicBezTo>
                    <a:pt x="81" y="11"/>
                    <a:pt x="86" y="6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3" name="Freeform 250">
              <a:extLst>
                <a:ext uri="{FF2B5EF4-FFF2-40B4-BE49-F238E27FC236}">
                  <a16:creationId xmlns:a16="http://schemas.microsoft.com/office/drawing/2014/main" id="{F92E21F5-2D85-4E1A-BF54-4A1C7FCBE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049"/>
              <a:ext cx="150" cy="151"/>
            </a:xfrm>
            <a:custGeom>
              <a:avLst/>
              <a:gdLst>
                <a:gd name="T0" fmla="*/ 0 w 115"/>
                <a:gd name="T1" fmla="*/ 0 h 108"/>
                <a:gd name="T2" fmla="*/ 23 w 115"/>
                <a:gd name="T3" fmla="*/ 57 h 108"/>
                <a:gd name="T4" fmla="*/ 29 w 115"/>
                <a:gd name="T5" fmla="*/ 131 h 108"/>
                <a:gd name="T6" fmla="*/ 39 w 115"/>
                <a:gd name="T7" fmla="*/ 158 h 108"/>
                <a:gd name="T8" fmla="*/ 80 w 115"/>
                <a:gd name="T9" fmla="*/ 187 h 108"/>
                <a:gd name="T10" fmla="*/ 123 w 115"/>
                <a:gd name="T11" fmla="*/ 215 h 108"/>
                <a:gd name="T12" fmla="*/ 162 w 115"/>
                <a:gd name="T13" fmla="*/ 215 h 108"/>
                <a:gd name="T14" fmla="*/ 211 w 115"/>
                <a:gd name="T15" fmla="*/ 239 h 108"/>
                <a:gd name="T16" fmla="*/ 239 w 115"/>
                <a:gd name="T17" fmla="*/ 270 h 108"/>
                <a:gd name="T18" fmla="*/ 253 w 115"/>
                <a:gd name="T19" fmla="*/ 295 h 10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108">
                  <a:moveTo>
                    <a:pt x="0" y="0"/>
                  </a:moveTo>
                  <a:cubicBezTo>
                    <a:pt x="3" y="7"/>
                    <a:pt x="9" y="13"/>
                    <a:pt x="11" y="21"/>
                  </a:cubicBezTo>
                  <a:cubicBezTo>
                    <a:pt x="12" y="30"/>
                    <a:pt x="13" y="39"/>
                    <a:pt x="13" y="48"/>
                  </a:cubicBezTo>
                  <a:cubicBezTo>
                    <a:pt x="13" y="54"/>
                    <a:pt x="13" y="56"/>
                    <a:pt x="18" y="58"/>
                  </a:cubicBezTo>
                  <a:cubicBezTo>
                    <a:pt x="24" y="61"/>
                    <a:pt x="29" y="66"/>
                    <a:pt x="36" y="69"/>
                  </a:cubicBezTo>
                  <a:cubicBezTo>
                    <a:pt x="42" y="72"/>
                    <a:pt x="49" y="76"/>
                    <a:pt x="55" y="79"/>
                  </a:cubicBezTo>
                  <a:cubicBezTo>
                    <a:pt x="61" y="81"/>
                    <a:pt x="67" y="80"/>
                    <a:pt x="73" y="79"/>
                  </a:cubicBezTo>
                  <a:cubicBezTo>
                    <a:pt x="83" y="77"/>
                    <a:pt x="88" y="80"/>
                    <a:pt x="95" y="87"/>
                  </a:cubicBezTo>
                  <a:cubicBezTo>
                    <a:pt x="99" y="91"/>
                    <a:pt x="103" y="95"/>
                    <a:pt x="107" y="99"/>
                  </a:cubicBezTo>
                  <a:cubicBezTo>
                    <a:pt x="108" y="101"/>
                    <a:pt x="115" y="107"/>
                    <a:pt x="114" y="10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4" name="Freeform 251">
              <a:extLst>
                <a:ext uri="{FF2B5EF4-FFF2-40B4-BE49-F238E27FC236}">
                  <a16:creationId xmlns:a16="http://schemas.microsoft.com/office/drawing/2014/main" id="{8384C130-1718-43C0-9FFC-9494CA14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145"/>
              <a:ext cx="84" cy="74"/>
            </a:xfrm>
            <a:custGeom>
              <a:avLst/>
              <a:gdLst>
                <a:gd name="T0" fmla="*/ 0 w 64"/>
                <a:gd name="T1" fmla="*/ 0 h 53"/>
                <a:gd name="T2" fmla="*/ 9 w 64"/>
                <a:gd name="T3" fmla="*/ 49 h 53"/>
                <a:gd name="T4" fmla="*/ 29 w 64"/>
                <a:gd name="T5" fmla="*/ 84 h 53"/>
                <a:gd name="T6" fmla="*/ 88 w 64"/>
                <a:gd name="T7" fmla="*/ 98 h 53"/>
                <a:gd name="T8" fmla="*/ 139 w 64"/>
                <a:gd name="T9" fmla="*/ 14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3">
                  <a:moveTo>
                    <a:pt x="0" y="0"/>
                  </a:moveTo>
                  <a:cubicBezTo>
                    <a:pt x="6" y="5"/>
                    <a:pt x="4" y="12"/>
                    <a:pt x="4" y="18"/>
                  </a:cubicBezTo>
                  <a:cubicBezTo>
                    <a:pt x="4" y="25"/>
                    <a:pt x="7" y="28"/>
                    <a:pt x="13" y="31"/>
                  </a:cubicBezTo>
                  <a:cubicBezTo>
                    <a:pt x="21" y="35"/>
                    <a:pt x="30" y="33"/>
                    <a:pt x="39" y="36"/>
                  </a:cubicBezTo>
                  <a:cubicBezTo>
                    <a:pt x="43" y="38"/>
                    <a:pt x="64" y="52"/>
                    <a:pt x="62" y="5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5" name="Freeform 252">
              <a:extLst>
                <a:ext uri="{FF2B5EF4-FFF2-40B4-BE49-F238E27FC236}">
                  <a16:creationId xmlns:a16="http://schemas.microsoft.com/office/drawing/2014/main" id="{AFA9305F-C0E6-4242-BAD2-FDB6BEB70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2286"/>
              <a:ext cx="74" cy="107"/>
            </a:xfrm>
            <a:custGeom>
              <a:avLst/>
              <a:gdLst>
                <a:gd name="T0" fmla="*/ 0 w 57"/>
                <a:gd name="T1" fmla="*/ 0 h 77"/>
                <a:gd name="T2" fmla="*/ 27 w 57"/>
                <a:gd name="T3" fmla="*/ 83 h 77"/>
                <a:gd name="T4" fmla="*/ 29 w 57"/>
                <a:gd name="T5" fmla="*/ 143 h 77"/>
                <a:gd name="T6" fmla="*/ 75 w 57"/>
                <a:gd name="T7" fmla="*/ 153 h 77"/>
                <a:gd name="T8" fmla="*/ 119 w 57"/>
                <a:gd name="T9" fmla="*/ 207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7">
                  <a:moveTo>
                    <a:pt x="0" y="0"/>
                  </a:moveTo>
                  <a:cubicBezTo>
                    <a:pt x="6" y="10"/>
                    <a:pt x="13" y="18"/>
                    <a:pt x="12" y="31"/>
                  </a:cubicBezTo>
                  <a:cubicBezTo>
                    <a:pt x="12" y="39"/>
                    <a:pt x="10" y="46"/>
                    <a:pt x="13" y="53"/>
                  </a:cubicBezTo>
                  <a:cubicBezTo>
                    <a:pt x="20" y="55"/>
                    <a:pt x="29" y="54"/>
                    <a:pt x="35" y="57"/>
                  </a:cubicBezTo>
                  <a:cubicBezTo>
                    <a:pt x="40" y="59"/>
                    <a:pt x="57" y="75"/>
                    <a:pt x="55" y="77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6" name="Freeform 253">
              <a:extLst>
                <a:ext uri="{FF2B5EF4-FFF2-40B4-BE49-F238E27FC236}">
                  <a16:creationId xmlns:a16="http://schemas.microsoft.com/office/drawing/2014/main" id="{62FB8B97-AA73-4AEE-87E9-B70FEC2C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9" y="2327"/>
              <a:ext cx="30" cy="55"/>
            </a:xfrm>
            <a:custGeom>
              <a:avLst/>
              <a:gdLst>
                <a:gd name="T0" fmla="*/ 51 w 23"/>
                <a:gd name="T1" fmla="*/ 0 h 40"/>
                <a:gd name="T2" fmla="*/ 22 w 23"/>
                <a:gd name="T3" fmla="*/ 34 h 40"/>
                <a:gd name="T4" fmla="*/ 0 w 23"/>
                <a:gd name="T5" fmla="*/ 105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0">
                  <a:moveTo>
                    <a:pt x="23" y="0"/>
                  </a:moveTo>
                  <a:cubicBezTo>
                    <a:pt x="20" y="9"/>
                    <a:pt x="16" y="9"/>
                    <a:pt x="10" y="13"/>
                  </a:cubicBezTo>
                  <a:cubicBezTo>
                    <a:pt x="0" y="20"/>
                    <a:pt x="6" y="33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7" name="Freeform 254">
              <a:extLst>
                <a:ext uri="{FF2B5EF4-FFF2-40B4-BE49-F238E27FC236}">
                  <a16:creationId xmlns:a16="http://schemas.microsoft.com/office/drawing/2014/main" id="{E631825E-C62A-49B3-9520-939894F03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5" y="1764"/>
              <a:ext cx="60" cy="74"/>
            </a:xfrm>
            <a:custGeom>
              <a:avLst/>
              <a:gdLst>
                <a:gd name="T0" fmla="*/ 0 w 46"/>
                <a:gd name="T1" fmla="*/ 144 h 53"/>
                <a:gd name="T2" fmla="*/ 22 w 46"/>
                <a:gd name="T3" fmla="*/ 114 h 53"/>
                <a:gd name="T4" fmla="*/ 52 w 46"/>
                <a:gd name="T5" fmla="*/ 84 h 53"/>
                <a:gd name="T6" fmla="*/ 67 w 46"/>
                <a:gd name="T7" fmla="*/ 39 h 53"/>
                <a:gd name="T8" fmla="*/ 102 w 4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0" y="53"/>
                  </a:moveTo>
                  <a:cubicBezTo>
                    <a:pt x="3" y="48"/>
                    <a:pt x="5" y="45"/>
                    <a:pt x="10" y="42"/>
                  </a:cubicBezTo>
                  <a:cubicBezTo>
                    <a:pt x="14" y="39"/>
                    <a:pt x="22" y="36"/>
                    <a:pt x="24" y="31"/>
                  </a:cubicBezTo>
                  <a:cubicBezTo>
                    <a:pt x="26" y="25"/>
                    <a:pt x="26" y="19"/>
                    <a:pt x="30" y="14"/>
                  </a:cubicBezTo>
                  <a:cubicBezTo>
                    <a:pt x="34" y="8"/>
                    <a:pt x="41" y="5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8" name="Freeform 255">
              <a:extLst>
                <a:ext uri="{FF2B5EF4-FFF2-40B4-BE49-F238E27FC236}">
                  <a16:creationId xmlns:a16="http://schemas.microsoft.com/office/drawing/2014/main" id="{FFED9D93-7171-4100-A975-3A07B6BF6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47"/>
              <a:ext cx="14" cy="50"/>
            </a:xfrm>
            <a:custGeom>
              <a:avLst/>
              <a:gdLst>
                <a:gd name="T0" fmla="*/ 23 w 11"/>
                <a:gd name="T1" fmla="*/ 96 h 36"/>
                <a:gd name="T2" fmla="*/ 8 w 1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cubicBezTo>
                    <a:pt x="8" y="23"/>
                    <a:pt x="0" y="13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89" name="Freeform 256">
              <a:extLst>
                <a:ext uri="{FF2B5EF4-FFF2-40B4-BE49-F238E27FC236}">
                  <a16:creationId xmlns:a16="http://schemas.microsoft.com/office/drawing/2014/main" id="{29A8A0C6-313A-46D3-AB4F-616F10E92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3048"/>
              <a:ext cx="160" cy="27"/>
            </a:xfrm>
            <a:custGeom>
              <a:avLst/>
              <a:gdLst>
                <a:gd name="T0" fmla="*/ 271 w 123"/>
                <a:gd name="T1" fmla="*/ 26 h 19"/>
                <a:gd name="T2" fmla="*/ 219 w 123"/>
                <a:gd name="T3" fmla="*/ 37 h 19"/>
                <a:gd name="T4" fmla="*/ 191 w 123"/>
                <a:gd name="T5" fmla="*/ 14 h 19"/>
                <a:gd name="T6" fmla="*/ 156 w 123"/>
                <a:gd name="T7" fmla="*/ 0 h 19"/>
                <a:gd name="T8" fmla="*/ 79 w 123"/>
                <a:gd name="T9" fmla="*/ 37 h 19"/>
                <a:gd name="T10" fmla="*/ 38 w 123"/>
                <a:gd name="T11" fmla="*/ 34 h 19"/>
                <a:gd name="T12" fmla="*/ 0 w 123"/>
                <a:gd name="T13" fmla="*/ 54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9">
                  <a:moveTo>
                    <a:pt x="123" y="9"/>
                  </a:moveTo>
                  <a:cubicBezTo>
                    <a:pt x="115" y="3"/>
                    <a:pt x="107" y="14"/>
                    <a:pt x="99" y="13"/>
                  </a:cubicBezTo>
                  <a:cubicBezTo>
                    <a:pt x="94" y="12"/>
                    <a:pt x="91" y="7"/>
                    <a:pt x="87" y="5"/>
                  </a:cubicBezTo>
                  <a:cubicBezTo>
                    <a:pt x="83" y="2"/>
                    <a:pt x="76" y="1"/>
                    <a:pt x="71" y="0"/>
                  </a:cubicBezTo>
                  <a:cubicBezTo>
                    <a:pt x="58" y="0"/>
                    <a:pt x="49" y="14"/>
                    <a:pt x="36" y="13"/>
                  </a:cubicBezTo>
                  <a:cubicBezTo>
                    <a:pt x="30" y="13"/>
                    <a:pt x="23" y="11"/>
                    <a:pt x="17" y="12"/>
                  </a:cubicBezTo>
                  <a:cubicBezTo>
                    <a:pt x="11" y="12"/>
                    <a:pt x="6" y="19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0" name="Freeform 257">
              <a:extLst>
                <a:ext uri="{FF2B5EF4-FFF2-40B4-BE49-F238E27FC236}">
                  <a16:creationId xmlns:a16="http://schemas.microsoft.com/office/drawing/2014/main" id="{A6F02B94-DA9E-408B-9D2D-5A7F62618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65"/>
              <a:ext cx="43" cy="50"/>
            </a:xfrm>
            <a:custGeom>
              <a:avLst/>
              <a:gdLst>
                <a:gd name="T0" fmla="*/ 0 w 33"/>
                <a:gd name="T1" fmla="*/ 0 h 36"/>
                <a:gd name="T2" fmla="*/ 22 w 33"/>
                <a:gd name="T3" fmla="*/ 40 h 36"/>
                <a:gd name="T4" fmla="*/ 73 w 33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0" y="0"/>
                  </a:moveTo>
                  <a:cubicBezTo>
                    <a:pt x="7" y="6"/>
                    <a:pt x="8" y="9"/>
                    <a:pt x="10" y="15"/>
                  </a:cubicBezTo>
                  <a:cubicBezTo>
                    <a:pt x="26" y="16"/>
                    <a:pt x="28" y="20"/>
                    <a:pt x="33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1" name="Freeform 258">
              <a:extLst>
                <a:ext uri="{FF2B5EF4-FFF2-40B4-BE49-F238E27FC236}">
                  <a16:creationId xmlns:a16="http://schemas.microsoft.com/office/drawing/2014/main" id="{66ED3D91-D2DD-4B2E-A4A8-D350CE0FC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3062"/>
              <a:ext cx="174" cy="20"/>
            </a:xfrm>
            <a:custGeom>
              <a:avLst/>
              <a:gdLst>
                <a:gd name="T0" fmla="*/ 0 w 133"/>
                <a:gd name="T1" fmla="*/ 27 h 14"/>
                <a:gd name="T2" fmla="*/ 71 w 133"/>
                <a:gd name="T3" fmla="*/ 13 h 14"/>
                <a:gd name="T4" fmla="*/ 99 w 133"/>
                <a:gd name="T5" fmla="*/ 9 h 14"/>
                <a:gd name="T6" fmla="*/ 128 w 133"/>
                <a:gd name="T7" fmla="*/ 33 h 14"/>
                <a:gd name="T8" fmla="*/ 161 w 133"/>
                <a:gd name="T9" fmla="*/ 1 h 14"/>
                <a:gd name="T10" fmla="*/ 201 w 133"/>
                <a:gd name="T11" fmla="*/ 27 h 14"/>
                <a:gd name="T12" fmla="*/ 298 w 133"/>
                <a:gd name="T13" fmla="*/ 3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4">
                  <a:moveTo>
                    <a:pt x="0" y="9"/>
                  </a:moveTo>
                  <a:cubicBezTo>
                    <a:pt x="10" y="7"/>
                    <a:pt x="20" y="9"/>
                    <a:pt x="31" y="4"/>
                  </a:cubicBezTo>
                  <a:cubicBezTo>
                    <a:pt x="38" y="2"/>
                    <a:pt x="37" y="0"/>
                    <a:pt x="44" y="3"/>
                  </a:cubicBezTo>
                  <a:cubicBezTo>
                    <a:pt x="50" y="6"/>
                    <a:pt x="50" y="12"/>
                    <a:pt x="57" y="11"/>
                  </a:cubicBezTo>
                  <a:cubicBezTo>
                    <a:pt x="62" y="9"/>
                    <a:pt x="65" y="1"/>
                    <a:pt x="72" y="1"/>
                  </a:cubicBezTo>
                  <a:cubicBezTo>
                    <a:pt x="79" y="1"/>
                    <a:pt x="83" y="8"/>
                    <a:pt x="90" y="9"/>
                  </a:cubicBezTo>
                  <a:cubicBezTo>
                    <a:pt x="103" y="12"/>
                    <a:pt x="119" y="14"/>
                    <a:pt x="133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2" name="Freeform 259">
              <a:extLst>
                <a:ext uri="{FF2B5EF4-FFF2-40B4-BE49-F238E27FC236}">
                  <a16:creationId xmlns:a16="http://schemas.microsoft.com/office/drawing/2014/main" id="{CA49823F-FDE3-4199-A10E-79AF68961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" y="2271"/>
              <a:ext cx="66" cy="83"/>
            </a:xfrm>
            <a:custGeom>
              <a:avLst/>
              <a:gdLst>
                <a:gd name="T0" fmla="*/ 110 w 51"/>
                <a:gd name="T1" fmla="*/ 0 h 60"/>
                <a:gd name="T2" fmla="*/ 74 w 51"/>
                <a:gd name="T3" fmla="*/ 36 h 60"/>
                <a:gd name="T4" fmla="*/ 52 w 51"/>
                <a:gd name="T5" fmla="*/ 91 h 60"/>
                <a:gd name="T6" fmla="*/ 30 w 51"/>
                <a:gd name="T7" fmla="*/ 130 h 60"/>
                <a:gd name="T8" fmla="*/ 0 w 51"/>
                <a:gd name="T9" fmla="*/ 159 h 60"/>
                <a:gd name="T10" fmla="*/ 44 w 51"/>
                <a:gd name="T11" fmla="*/ 126 h 60"/>
                <a:gd name="T12" fmla="*/ 65 w 51"/>
                <a:gd name="T13" fmla="*/ 84 h 60"/>
                <a:gd name="T14" fmla="*/ 80 w 51"/>
                <a:gd name="T15" fmla="*/ 42 h 60"/>
                <a:gd name="T16" fmla="*/ 104 w 51"/>
                <a:gd name="T17" fmla="*/ 8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60">
                  <a:moveTo>
                    <a:pt x="51" y="0"/>
                  </a:moveTo>
                  <a:cubicBezTo>
                    <a:pt x="44" y="5"/>
                    <a:pt x="38" y="6"/>
                    <a:pt x="34" y="14"/>
                  </a:cubicBezTo>
                  <a:cubicBezTo>
                    <a:pt x="30" y="20"/>
                    <a:pt x="27" y="28"/>
                    <a:pt x="24" y="35"/>
                  </a:cubicBezTo>
                  <a:cubicBezTo>
                    <a:pt x="22" y="41"/>
                    <a:pt x="19" y="45"/>
                    <a:pt x="14" y="49"/>
                  </a:cubicBezTo>
                  <a:cubicBezTo>
                    <a:pt x="11" y="52"/>
                    <a:pt x="2" y="55"/>
                    <a:pt x="0" y="60"/>
                  </a:cubicBezTo>
                  <a:cubicBezTo>
                    <a:pt x="8" y="57"/>
                    <a:pt x="14" y="53"/>
                    <a:pt x="20" y="48"/>
                  </a:cubicBezTo>
                  <a:cubicBezTo>
                    <a:pt x="26" y="43"/>
                    <a:pt x="27" y="39"/>
                    <a:pt x="30" y="32"/>
                  </a:cubicBezTo>
                  <a:cubicBezTo>
                    <a:pt x="32" y="27"/>
                    <a:pt x="34" y="20"/>
                    <a:pt x="37" y="16"/>
                  </a:cubicBezTo>
                  <a:cubicBezTo>
                    <a:pt x="40" y="12"/>
                    <a:pt x="44" y="6"/>
                    <a:pt x="48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3" name="Freeform 260">
              <a:extLst>
                <a:ext uri="{FF2B5EF4-FFF2-40B4-BE49-F238E27FC236}">
                  <a16:creationId xmlns:a16="http://schemas.microsoft.com/office/drawing/2014/main" id="{8B077F9C-E4F7-4F05-A0CB-1F939298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304"/>
              <a:ext cx="60" cy="32"/>
            </a:xfrm>
            <a:custGeom>
              <a:avLst/>
              <a:gdLst>
                <a:gd name="T0" fmla="*/ 102 w 46"/>
                <a:gd name="T1" fmla="*/ 14 h 23"/>
                <a:gd name="T2" fmla="*/ 0 w 46"/>
                <a:gd name="T3" fmla="*/ 63 h 23"/>
                <a:gd name="T4" fmla="*/ 67 w 46"/>
                <a:gd name="T5" fmla="*/ 36 h 23"/>
                <a:gd name="T6" fmla="*/ 102 w 46"/>
                <a:gd name="T7" fmla="*/ 1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46" y="5"/>
                  </a:moveTo>
                  <a:cubicBezTo>
                    <a:pt x="30" y="0"/>
                    <a:pt x="16" y="23"/>
                    <a:pt x="0" y="23"/>
                  </a:cubicBezTo>
                  <a:cubicBezTo>
                    <a:pt x="9" y="23"/>
                    <a:pt x="23" y="18"/>
                    <a:pt x="30" y="14"/>
                  </a:cubicBezTo>
                  <a:cubicBezTo>
                    <a:pt x="36" y="11"/>
                    <a:pt x="40" y="5"/>
                    <a:pt x="46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4" name="Freeform 261">
              <a:extLst>
                <a:ext uri="{FF2B5EF4-FFF2-40B4-BE49-F238E27FC236}">
                  <a16:creationId xmlns:a16="http://schemas.microsoft.com/office/drawing/2014/main" id="{86A6F38F-B6E9-4106-A2F1-A17A8ABF0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740"/>
              <a:ext cx="31" cy="186"/>
            </a:xfrm>
            <a:custGeom>
              <a:avLst/>
              <a:gdLst>
                <a:gd name="T0" fmla="*/ 41 w 24"/>
                <a:gd name="T1" fmla="*/ 1 h 133"/>
                <a:gd name="T2" fmla="*/ 45 w 24"/>
                <a:gd name="T3" fmla="*/ 74 h 133"/>
                <a:gd name="T4" fmla="*/ 22 w 24"/>
                <a:gd name="T5" fmla="*/ 183 h 133"/>
                <a:gd name="T6" fmla="*/ 10 w 24"/>
                <a:gd name="T7" fmla="*/ 364 h 133"/>
                <a:gd name="T8" fmla="*/ 17 w 24"/>
                <a:gd name="T9" fmla="*/ 270 h 133"/>
                <a:gd name="T10" fmla="*/ 21 w 24"/>
                <a:gd name="T11" fmla="*/ 232 h 133"/>
                <a:gd name="T12" fmla="*/ 27 w 24"/>
                <a:gd name="T13" fmla="*/ 192 h 133"/>
                <a:gd name="T14" fmla="*/ 44 w 24"/>
                <a:gd name="T15" fmla="*/ 158 h 133"/>
                <a:gd name="T16" fmla="*/ 50 w 24"/>
                <a:gd name="T17" fmla="*/ 77 h 133"/>
                <a:gd name="T18" fmla="*/ 44 w 24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33">
                  <a:moveTo>
                    <a:pt x="19" y="1"/>
                  </a:moveTo>
                  <a:cubicBezTo>
                    <a:pt x="23" y="7"/>
                    <a:pt x="21" y="19"/>
                    <a:pt x="21" y="27"/>
                  </a:cubicBezTo>
                  <a:cubicBezTo>
                    <a:pt x="19" y="41"/>
                    <a:pt x="16" y="54"/>
                    <a:pt x="10" y="67"/>
                  </a:cubicBezTo>
                  <a:cubicBezTo>
                    <a:pt x="0" y="89"/>
                    <a:pt x="6" y="110"/>
                    <a:pt x="5" y="133"/>
                  </a:cubicBezTo>
                  <a:cubicBezTo>
                    <a:pt x="5" y="122"/>
                    <a:pt x="8" y="110"/>
                    <a:pt x="8" y="99"/>
                  </a:cubicBezTo>
                  <a:cubicBezTo>
                    <a:pt x="8" y="94"/>
                    <a:pt x="9" y="90"/>
                    <a:pt x="9" y="85"/>
                  </a:cubicBezTo>
                  <a:cubicBezTo>
                    <a:pt x="9" y="80"/>
                    <a:pt x="10" y="74"/>
                    <a:pt x="12" y="70"/>
                  </a:cubicBezTo>
                  <a:cubicBezTo>
                    <a:pt x="14" y="65"/>
                    <a:pt x="17" y="62"/>
                    <a:pt x="20" y="58"/>
                  </a:cubicBezTo>
                  <a:cubicBezTo>
                    <a:pt x="24" y="49"/>
                    <a:pt x="23" y="38"/>
                    <a:pt x="23" y="28"/>
                  </a:cubicBezTo>
                  <a:cubicBezTo>
                    <a:pt x="22" y="20"/>
                    <a:pt x="23" y="8"/>
                    <a:pt x="20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5" name="Freeform 262">
              <a:extLst>
                <a:ext uri="{FF2B5EF4-FFF2-40B4-BE49-F238E27FC236}">
                  <a16:creationId xmlns:a16="http://schemas.microsoft.com/office/drawing/2014/main" id="{92BB92D5-8C90-4CAF-A2F1-2A0E9C131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9" y="2849"/>
              <a:ext cx="64" cy="183"/>
            </a:xfrm>
            <a:custGeom>
              <a:avLst/>
              <a:gdLst>
                <a:gd name="T0" fmla="*/ 12 w 49"/>
                <a:gd name="T1" fmla="*/ 0 h 131"/>
                <a:gd name="T2" fmla="*/ 7 w 49"/>
                <a:gd name="T3" fmla="*/ 102 h 131"/>
                <a:gd name="T4" fmla="*/ 13 w 49"/>
                <a:gd name="T5" fmla="*/ 187 h 131"/>
                <a:gd name="T6" fmla="*/ 110 w 49"/>
                <a:gd name="T7" fmla="*/ 358 h 131"/>
                <a:gd name="T8" fmla="*/ 46 w 49"/>
                <a:gd name="T9" fmla="*/ 246 h 131"/>
                <a:gd name="T10" fmla="*/ 13 w 49"/>
                <a:gd name="T11" fmla="*/ 172 h 131"/>
                <a:gd name="T12" fmla="*/ 12 w 49"/>
                <a:gd name="T13" fmla="*/ 89 h 131"/>
                <a:gd name="T14" fmla="*/ 12 w 49"/>
                <a:gd name="T15" fmla="*/ 8 h 1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31">
                  <a:moveTo>
                    <a:pt x="5" y="0"/>
                  </a:moveTo>
                  <a:cubicBezTo>
                    <a:pt x="0" y="10"/>
                    <a:pt x="3" y="26"/>
                    <a:pt x="3" y="37"/>
                  </a:cubicBezTo>
                  <a:cubicBezTo>
                    <a:pt x="4" y="48"/>
                    <a:pt x="2" y="59"/>
                    <a:pt x="6" y="69"/>
                  </a:cubicBezTo>
                  <a:cubicBezTo>
                    <a:pt x="13" y="93"/>
                    <a:pt x="34" y="111"/>
                    <a:pt x="49" y="131"/>
                  </a:cubicBezTo>
                  <a:cubicBezTo>
                    <a:pt x="38" y="118"/>
                    <a:pt x="31" y="102"/>
                    <a:pt x="21" y="90"/>
                  </a:cubicBezTo>
                  <a:cubicBezTo>
                    <a:pt x="15" y="82"/>
                    <a:pt x="8" y="72"/>
                    <a:pt x="6" y="63"/>
                  </a:cubicBezTo>
                  <a:cubicBezTo>
                    <a:pt x="4" y="53"/>
                    <a:pt x="5" y="42"/>
                    <a:pt x="5" y="33"/>
                  </a:cubicBezTo>
                  <a:cubicBezTo>
                    <a:pt x="5" y="23"/>
                    <a:pt x="3" y="12"/>
                    <a:pt x="5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6" name="Freeform 263">
              <a:extLst>
                <a:ext uri="{FF2B5EF4-FFF2-40B4-BE49-F238E27FC236}">
                  <a16:creationId xmlns:a16="http://schemas.microsoft.com/office/drawing/2014/main" id="{FBC62FF6-1652-494E-9A3F-2A6080A4C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887"/>
              <a:ext cx="32" cy="171"/>
            </a:xfrm>
            <a:custGeom>
              <a:avLst/>
              <a:gdLst>
                <a:gd name="T0" fmla="*/ 51 w 25"/>
                <a:gd name="T1" fmla="*/ 0 h 123"/>
                <a:gd name="T2" fmla="*/ 46 w 25"/>
                <a:gd name="T3" fmla="*/ 46 h 123"/>
                <a:gd name="T4" fmla="*/ 45 w 25"/>
                <a:gd name="T5" fmla="*/ 118 h 123"/>
                <a:gd name="T6" fmla="*/ 37 w 25"/>
                <a:gd name="T7" fmla="*/ 214 h 123"/>
                <a:gd name="T8" fmla="*/ 0 w 25"/>
                <a:gd name="T9" fmla="*/ 331 h 123"/>
                <a:gd name="T10" fmla="*/ 23 w 25"/>
                <a:gd name="T11" fmla="*/ 236 h 123"/>
                <a:gd name="T12" fmla="*/ 36 w 25"/>
                <a:gd name="T13" fmla="*/ 164 h 123"/>
                <a:gd name="T14" fmla="*/ 40 w 25"/>
                <a:gd name="T15" fmla="*/ 83 h 123"/>
                <a:gd name="T16" fmla="*/ 51 w 25"/>
                <a:gd name="T17" fmla="*/ 11 h 1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3">
                  <a:moveTo>
                    <a:pt x="24" y="0"/>
                  </a:moveTo>
                  <a:cubicBezTo>
                    <a:pt x="25" y="5"/>
                    <a:pt x="22" y="11"/>
                    <a:pt x="22" y="17"/>
                  </a:cubicBezTo>
                  <a:cubicBezTo>
                    <a:pt x="20" y="26"/>
                    <a:pt x="21" y="35"/>
                    <a:pt x="21" y="44"/>
                  </a:cubicBezTo>
                  <a:cubicBezTo>
                    <a:pt x="21" y="56"/>
                    <a:pt x="22" y="69"/>
                    <a:pt x="18" y="80"/>
                  </a:cubicBezTo>
                  <a:cubicBezTo>
                    <a:pt x="12" y="94"/>
                    <a:pt x="8" y="110"/>
                    <a:pt x="0" y="123"/>
                  </a:cubicBezTo>
                  <a:cubicBezTo>
                    <a:pt x="4" y="112"/>
                    <a:pt x="7" y="99"/>
                    <a:pt x="11" y="88"/>
                  </a:cubicBezTo>
                  <a:cubicBezTo>
                    <a:pt x="14" y="79"/>
                    <a:pt x="17" y="71"/>
                    <a:pt x="17" y="61"/>
                  </a:cubicBezTo>
                  <a:cubicBezTo>
                    <a:pt x="18" y="51"/>
                    <a:pt x="18" y="41"/>
                    <a:pt x="19" y="31"/>
                  </a:cubicBezTo>
                  <a:cubicBezTo>
                    <a:pt x="20" y="22"/>
                    <a:pt x="20" y="12"/>
                    <a:pt x="24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7" name="Freeform 264">
              <a:extLst>
                <a:ext uri="{FF2B5EF4-FFF2-40B4-BE49-F238E27FC236}">
                  <a16:creationId xmlns:a16="http://schemas.microsoft.com/office/drawing/2014/main" id="{124EFFA9-E105-4E00-8F9E-DE0400052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2831"/>
              <a:ext cx="12" cy="164"/>
            </a:xfrm>
            <a:custGeom>
              <a:avLst/>
              <a:gdLst>
                <a:gd name="T0" fmla="*/ 16 w 9"/>
                <a:gd name="T1" fmla="*/ 0 h 118"/>
                <a:gd name="T2" fmla="*/ 9 w 9"/>
                <a:gd name="T3" fmla="*/ 69 h 118"/>
                <a:gd name="T4" fmla="*/ 12 w 9"/>
                <a:gd name="T5" fmla="*/ 143 h 118"/>
                <a:gd name="T6" fmla="*/ 12 w 9"/>
                <a:gd name="T7" fmla="*/ 232 h 118"/>
                <a:gd name="T8" fmla="*/ 20 w 9"/>
                <a:gd name="T9" fmla="*/ 317 h 118"/>
                <a:gd name="T10" fmla="*/ 9 w 9"/>
                <a:gd name="T11" fmla="*/ 208 h 118"/>
                <a:gd name="T12" fmla="*/ 1 w 9"/>
                <a:gd name="T13" fmla="*/ 138 h 118"/>
                <a:gd name="T14" fmla="*/ 20 w 9"/>
                <a:gd name="T15" fmla="*/ 1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18">
                  <a:moveTo>
                    <a:pt x="7" y="0"/>
                  </a:moveTo>
                  <a:cubicBezTo>
                    <a:pt x="4" y="7"/>
                    <a:pt x="5" y="18"/>
                    <a:pt x="4" y="26"/>
                  </a:cubicBezTo>
                  <a:cubicBezTo>
                    <a:pt x="4" y="36"/>
                    <a:pt x="4" y="44"/>
                    <a:pt x="5" y="53"/>
                  </a:cubicBezTo>
                  <a:cubicBezTo>
                    <a:pt x="5" y="64"/>
                    <a:pt x="5" y="75"/>
                    <a:pt x="5" y="86"/>
                  </a:cubicBezTo>
                  <a:cubicBezTo>
                    <a:pt x="6" y="96"/>
                    <a:pt x="9" y="107"/>
                    <a:pt x="8" y="118"/>
                  </a:cubicBezTo>
                  <a:cubicBezTo>
                    <a:pt x="3" y="106"/>
                    <a:pt x="5" y="91"/>
                    <a:pt x="4" y="78"/>
                  </a:cubicBezTo>
                  <a:cubicBezTo>
                    <a:pt x="3" y="69"/>
                    <a:pt x="0" y="60"/>
                    <a:pt x="1" y="51"/>
                  </a:cubicBezTo>
                  <a:cubicBezTo>
                    <a:pt x="1" y="33"/>
                    <a:pt x="2" y="17"/>
                    <a:pt x="8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8" name="Freeform 265">
              <a:extLst>
                <a:ext uri="{FF2B5EF4-FFF2-40B4-BE49-F238E27FC236}">
                  <a16:creationId xmlns:a16="http://schemas.microsoft.com/office/drawing/2014/main" id="{AC220C46-4E1D-4076-ABE2-21656F4BD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2669"/>
              <a:ext cx="20" cy="174"/>
            </a:xfrm>
            <a:custGeom>
              <a:avLst/>
              <a:gdLst>
                <a:gd name="T0" fmla="*/ 0 w 16"/>
                <a:gd name="T1" fmla="*/ 337 h 125"/>
                <a:gd name="T2" fmla="*/ 24 w 16"/>
                <a:gd name="T3" fmla="*/ 263 h 125"/>
                <a:gd name="T4" fmla="*/ 23 w 16"/>
                <a:gd name="T5" fmla="*/ 188 h 125"/>
                <a:gd name="T6" fmla="*/ 10 w 16"/>
                <a:gd name="T7" fmla="*/ 103 h 125"/>
                <a:gd name="T8" fmla="*/ 5 w 16"/>
                <a:gd name="T9" fmla="*/ 0 h 125"/>
                <a:gd name="T10" fmla="*/ 29 w 16"/>
                <a:gd name="T11" fmla="*/ 188 h 125"/>
                <a:gd name="T12" fmla="*/ 25 w 16"/>
                <a:gd name="T13" fmla="*/ 276 h 125"/>
                <a:gd name="T14" fmla="*/ 14 w 16"/>
                <a:gd name="T15" fmla="*/ 305 h 125"/>
                <a:gd name="T16" fmla="*/ 1 w 16"/>
                <a:gd name="T17" fmla="*/ 335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5">
                  <a:moveTo>
                    <a:pt x="0" y="125"/>
                  </a:moveTo>
                  <a:cubicBezTo>
                    <a:pt x="2" y="116"/>
                    <a:pt x="10" y="108"/>
                    <a:pt x="12" y="98"/>
                  </a:cubicBezTo>
                  <a:cubicBezTo>
                    <a:pt x="13" y="90"/>
                    <a:pt x="12" y="78"/>
                    <a:pt x="11" y="70"/>
                  </a:cubicBezTo>
                  <a:cubicBezTo>
                    <a:pt x="10" y="59"/>
                    <a:pt x="7" y="48"/>
                    <a:pt x="5" y="38"/>
                  </a:cubicBezTo>
                  <a:cubicBezTo>
                    <a:pt x="2" y="26"/>
                    <a:pt x="2" y="13"/>
                    <a:pt x="2" y="0"/>
                  </a:cubicBezTo>
                  <a:cubicBezTo>
                    <a:pt x="4" y="24"/>
                    <a:pt x="10" y="47"/>
                    <a:pt x="14" y="70"/>
                  </a:cubicBezTo>
                  <a:cubicBezTo>
                    <a:pt x="15" y="80"/>
                    <a:pt x="16" y="92"/>
                    <a:pt x="13" y="102"/>
                  </a:cubicBezTo>
                  <a:cubicBezTo>
                    <a:pt x="11" y="106"/>
                    <a:pt x="9" y="109"/>
                    <a:pt x="7" y="113"/>
                  </a:cubicBezTo>
                  <a:cubicBezTo>
                    <a:pt x="5" y="116"/>
                    <a:pt x="1" y="120"/>
                    <a:pt x="1" y="12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99" name="Freeform 266">
              <a:extLst>
                <a:ext uri="{FF2B5EF4-FFF2-40B4-BE49-F238E27FC236}">
                  <a16:creationId xmlns:a16="http://schemas.microsoft.com/office/drawing/2014/main" id="{C43E1712-55BE-4CDB-A5B0-ACA0EE03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2896"/>
              <a:ext cx="29" cy="148"/>
            </a:xfrm>
            <a:custGeom>
              <a:avLst/>
              <a:gdLst>
                <a:gd name="T0" fmla="*/ 5 w 22"/>
                <a:gd name="T1" fmla="*/ 0 h 106"/>
                <a:gd name="T2" fmla="*/ 5 w 22"/>
                <a:gd name="T3" fmla="*/ 144 h 106"/>
                <a:gd name="T4" fmla="*/ 16 w 22"/>
                <a:gd name="T5" fmla="*/ 215 h 106"/>
                <a:gd name="T6" fmla="*/ 50 w 22"/>
                <a:gd name="T7" fmla="*/ 289 h 106"/>
                <a:gd name="T8" fmla="*/ 22 w 22"/>
                <a:gd name="T9" fmla="*/ 205 h 106"/>
                <a:gd name="T10" fmla="*/ 9 w 22"/>
                <a:gd name="T11" fmla="*/ 142 h 106"/>
                <a:gd name="T12" fmla="*/ 7 w 22"/>
                <a:gd name="T13" fmla="*/ 66 h 106"/>
                <a:gd name="T14" fmla="*/ 7 w 22"/>
                <a:gd name="T15" fmla="*/ 0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06">
                  <a:moveTo>
                    <a:pt x="2" y="0"/>
                  </a:moveTo>
                  <a:cubicBezTo>
                    <a:pt x="2" y="18"/>
                    <a:pt x="0" y="35"/>
                    <a:pt x="2" y="53"/>
                  </a:cubicBezTo>
                  <a:cubicBezTo>
                    <a:pt x="3" y="62"/>
                    <a:pt x="3" y="70"/>
                    <a:pt x="7" y="79"/>
                  </a:cubicBezTo>
                  <a:cubicBezTo>
                    <a:pt x="11" y="88"/>
                    <a:pt x="17" y="97"/>
                    <a:pt x="22" y="106"/>
                  </a:cubicBezTo>
                  <a:cubicBezTo>
                    <a:pt x="15" y="98"/>
                    <a:pt x="13" y="85"/>
                    <a:pt x="10" y="75"/>
                  </a:cubicBezTo>
                  <a:cubicBezTo>
                    <a:pt x="8" y="67"/>
                    <a:pt x="5" y="60"/>
                    <a:pt x="4" y="52"/>
                  </a:cubicBezTo>
                  <a:cubicBezTo>
                    <a:pt x="3" y="43"/>
                    <a:pt x="3" y="33"/>
                    <a:pt x="3" y="24"/>
                  </a:cubicBezTo>
                  <a:cubicBezTo>
                    <a:pt x="3" y="17"/>
                    <a:pt x="0" y="7"/>
                    <a:pt x="3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0" name="Freeform 267">
              <a:extLst>
                <a:ext uri="{FF2B5EF4-FFF2-40B4-BE49-F238E27FC236}">
                  <a16:creationId xmlns:a16="http://schemas.microsoft.com/office/drawing/2014/main" id="{15518837-632A-4736-AB8F-E1EA1E837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710"/>
              <a:ext cx="26" cy="126"/>
            </a:xfrm>
            <a:custGeom>
              <a:avLst/>
              <a:gdLst>
                <a:gd name="T0" fmla="*/ 0 w 20"/>
                <a:gd name="T1" fmla="*/ 0 h 91"/>
                <a:gd name="T2" fmla="*/ 38 w 20"/>
                <a:gd name="T3" fmla="*/ 133 h 91"/>
                <a:gd name="T4" fmla="*/ 39 w 20"/>
                <a:gd name="T5" fmla="*/ 241 h 91"/>
                <a:gd name="T6" fmla="*/ 27 w 20"/>
                <a:gd name="T7" fmla="*/ 115 h 91"/>
                <a:gd name="T8" fmla="*/ 1 w 20"/>
                <a:gd name="T9" fmla="*/ 8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1">
                  <a:moveTo>
                    <a:pt x="0" y="0"/>
                  </a:moveTo>
                  <a:cubicBezTo>
                    <a:pt x="2" y="18"/>
                    <a:pt x="13" y="32"/>
                    <a:pt x="17" y="50"/>
                  </a:cubicBezTo>
                  <a:cubicBezTo>
                    <a:pt x="20" y="63"/>
                    <a:pt x="18" y="77"/>
                    <a:pt x="18" y="91"/>
                  </a:cubicBezTo>
                  <a:cubicBezTo>
                    <a:pt x="14" y="76"/>
                    <a:pt x="16" y="58"/>
                    <a:pt x="12" y="43"/>
                  </a:cubicBezTo>
                  <a:cubicBezTo>
                    <a:pt x="10" y="29"/>
                    <a:pt x="3" y="16"/>
                    <a:pt x="1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1" name="Freeform 268">
              <a:extLst>
                <a:ext uri="{FF2B5EF4-FFF2-40B4-BE49-F238E27FC236}">
                  <a16:creationId xmlns:a16="http://schemas.microsoft.com/office/drawing/2014/main" id="{326A6472-05DA-45D6-A3B9-6D0FDDDC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2710"/>
              <a:ext cx="20" cy="156"/>
            </a:xfrm>
            <a:custGeom>
              <a:avLst/>
              <a:gdLst>
                <a:gd name="T0" fmla="*/ 1 w 16"/>
                <a:gd name="T1" fmla="*/ 0 h 112"/>
                <a:gd name="T2" fmla="*/ 20 w 16"/>
                <a:gd name="T3" fmla="*/ 159 h 112"/>
                <a:gd name="T4" fmla="*/ 13 w 16"/>
                <a:gd name="T5" fmla="*/ 302 h 112"/>
                <a:gd name="T6" fmla="*/ 25 w 16"/>
                <a:gd name="T7" fmla="*/ 137 h 112"/>
                <a:gd name="T8" fmla="*/ 5 w 16"/>
                <a:gd name="T9" fmla="*/ 6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2">
                  <a:moveTo>
                    <a:pt x="1" y="0"/>
                  </a:moveTo>
                  <a:cubicBezTo>
                    <a:pt x="0" y="19"/>
                    <a:pt x="9" y="39"/>
                    <a:pt x="10" y="59"/>
                  </a:cubicBezTo>
                  <a:cubicBezTo>
                    <a:pt x="10" y="77"/>
                    <a:pt x="6" y="94"/>
                    <a:pt x="6" y="112"/>
                  </a:cubicBezTo>
                  <a:cubicBezTo>
                    <a:pt x="5" y="91"/>
                    <a:pt x="16" y="72"/>
                    <a:pt x="13" y="50"/>
                  </a:cubicBezTo>
                  <a:cubicBezTo>
                    <a:pt x="11" y="34"/>
                    <a:pt x="7" y="17"/>
                    <a:pt x="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2" name="Freeform 269">
              <a:extLst>
                <a:ext uri="{FF2B5EF4-FFF2-40B4-BE49-F238E27FC236}">
                  <a16:creationId xmlns:a16="http://schemas.microsoft.com/office/drawing/2014/main" id="{478A6AF3-C569-4E52-A110-CCEB6EBDD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873"/>
              <a:ext cx="47" cy="167"/>
            </a:xfrm>
            <a:custGeom>
              <a:avLst/>
              <a:gdLst>
                <a:gd name="T0" fmla="*/ 74 w 36"/>
                <a:gd name="T1" fmla="*/ 0 h 120"/>
                <a:gd name="T2" fmla="*/ 38 w 36"/>
                <a:gd name="T3" fmla="*/ 198 h 120"/>
                <a:gd name="T4" fmla="*/ 24 w 36"/>
                <a:gd name="T5" fmla="*/ 273 h 120"/>
                <a:gd name="T6" fmla="*/ 0 w 36"/>
                <a:gd name="T7" fmla="*/ 323 h 120"/>
                <a:gd name="T8" fmla="*/ 50 w 36"/>
                <a:gd name="T9" fmla="*/ 167 h 120"/>
                <a:gd name="T10" fmla="*/ 63 w 36"/>
                <a:gd name="T11" fmla="*/ 84 h 120"/>
                <a:gd name="T12" fmla="*/ 80 w 36"/>
                <a:gd name="T13" fmla="*/ 6 h 1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0">
                  <a:moveTo>
                    <a:pt x="34" y="0"/>
                  </a:moveTo>
                  <a:cubicBezTo>
                    <a:pt x="28" y="23"/>
                    <a:pt x="19" y="48"/>
                    <a:pt x="17" y="73"/>
                  </a:cubicBezTo>
                  <a:cubicBezTo>
                    <a:pt x="16" y="83"/>
                    <a:pt x="15" y="92"/>
                    <a:pt x="11" y="101"/>
                  </a:cubicBezTo>
                  <a:cubicBezTo>
                    <a:pt x="7" y="108"/>
                    <a:pt x="1" y="113"/>
                    <a:pt x="0" y="120"/>
                  </a:cubicBezTo>
                  <a:cubicBezTo>
                    <a:pt x="16" y="102"/>
                    <a:pt x="18" y="85"/>
                    <a:pt x="22" y="62"/>
                  </a:cubicBezTo>
                  <a:cubicBezTo>
                    <a:pt x="23" y="52"/>
                    <a:pt x="26" y="41"/>
                    <a:pt x="28" y="31"/>
                  </a:cubicBezTo>
                  <a:cubicBezTo>
                    <a:pt x="30" y="21"/>
                    <a:pt x="29" y="9"/>
                    <a:pt x="36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3" name="Freeform 270">
              <a:extLst>
                <a:ext uri="{FF2B5EF4-FFF2-40B4-BE49-F238E27FC236}">
                  <a16:creationId xmlns:a16="http://schemas.microsoft.com/office/drawing/2014/main" id="{9B125BB5-AC95-4A49-B64A-A7E7E7083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999"/>
              <a:ext cx="81" cy="92"/>
            </a:xfrm>
            <a:custGeom>
              <a:avLst/>
              <a:gdLst>
                <a:gd name="T0" fmla="*/ 138 w 62"/>
                <a:gd name="T1" fmla="*/ 0 h 66"/>
                <a:gd name="T2" fmla="*/ 105 w 62"/>
                <a:gd name="T3" fmla="*/ 68 h 66"/>
                <a:gd name="T4" fmla="*/ 74 w 62"/>
                <a:gd name="T5" fmla="*/ 118 h 66"/>
                <a:gd name="T6" fmla="*/ 0 w 62"/>
                <a:gd name="T7" fmla="*/ 178 h 66"/>
                <a:gd name="T8" fmla="*/ 88 w 62"/>
                <a:gd name="T9" fmla="*/ 117 h 66"/>
                <a:gd name="T10" fmla="*/ 105 w 62"/>
                <a:gd name="T11" fmla="*/ 60 h 66"/>
                <a:gd name="T12" fmla="*/ 138 w 62"/>
                <a:gd name="T13" fmla="*/ 15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6">
                  <a:moveTo>
                    <a:pt x="62" y="0"/>
                  </a:moveTo>
                  <a:cubicBezTo>
                    <a:pt x="62" y="9"/>
                    <a:pt x="52" y="18"/>
                    <a:pt x="47" y="25"/>
                  </a:cubicBezTo>
                  <a:cubicBezTo>
                    <a:pt x="42" y="30"/>
                    <a:pt x="39" y="40"/>
                    <a:pt x="34" y="44"/>
                  </a:cubicBezTo>
                  <a:cubicBezTo>
                    <a:pt x="21" y="54"/>
                    <a:pt x="7" y="45"/>
                    <a:pt x="0" y="66"/>
                  </a:cubicBezTo>
                  <a:cubicBezTo>
                    <a:pt x="11" y="53"/>
                    <a:pt x="28" y="56"/>
                    <a:pt x="39" y="43"/>
                  </a:cubicBezTo>
                  <a:cubicBezTo>
                    <a:pt x="44" y="37"/>
                    <a:pt x="43" y="29"/>
                    <a:pt x="47" y="22"/>
                  </a:cubicBezTo>
                  <a:cubicBezTo>
                    <a:pt x="50" y="17"/>
                    <a:pt x="57" y="9"/>
                    <a:pt x="62" y="6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4" name="Freeform 271">
              <a:extLst>
                <a:ext uri="{FF2B5EF4-FFF2-40B4-BE49-F238E27FC236}">
                  <a16:creationId xmlns:a16="http://schemas.microsoft.com/office/drawing/2014/main" id="{B2107603-214D-4444-830F-39BEADF1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3" y="2510"/>
              <a:ext cx="24" cy="129"/>
            </a:xfrm>
            <a:custGeom>
              <a:avLst/>
              <a:gdLst>
                <a:gd name="T0" fmla="*/ 31 w 18"/>
                <a:gd name="T1" fmla="*/ 1 h 92"/>
                <a:gd name="T2" fmla="*/ 36 w 18"/>
                <a:gd name="T3" fmla="*/ 53 h 92"/>
                <a:gd name="T4" fmla="*/ 31 w 18"/>
                <a:gd name="T5" fmla="*/ 128 h 92"/>
                <a:gd name="T6" fmla="*/ 15 w 18"/>
                <a:gd name="T7" fmla="*/ 254 h 92"/>
                <a:gd name="T8" fmla="*/ 31 w 18"/>
                <a:gd name="T9" fmla="*/ 111 h 92"/>
                <a:gd name="T10" fmla="*/ 33 w 18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92">
                  <a:moveTo>
                    <a:pt x="13" y="1"/>
                  </a:moveTo>
                  <a:cubicBezTo>
                    <a:pt x="11" y="5"/>
                    <a:pt x="14" y="14"/>
                    <a:pt x="15" y="19"/>
                  </a:cubicBezTo>
                  <a:cubicBezTo>
                    <a:pt x="16" y="29"/>
                    <a:pt x="17" y="37"/>
                    <a:pt x="13" y="46"/>
                  </a:cubicBezTo>
                  <a:cubicBezTo>
                    <a:pt x="7" y="61"/>
                    <a:pt x="5" y="76"/>
                    <a:pt x="6" y="92"/>
                  </a:cubicBezTo>
                  <a:cubicBezTo>
                    <a:pt x="0" y="76"/>
                    <a:pt x="8" y="55"/>
                    <a:pt x="13" y="40"/>
                  </a:cubicBezTo>
                  <a:cubicBezTo>
                    <a:pt x="18" y="26"/>
                    <a:pt x="14" y="14"/>
                    <a:pt x="14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5" name="Freeform 272">
              <a:extLst>
                <a:ext uri="{FF2B5EF4-FFF2-40B4-BE49-F238E27FC236}">
                  <a16:creationId xmlns:a16="http://schemas.microsoft.com/office/drawing/2014/main" id="{92946AB7-8F02-41D6-BE7E-388C8268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317"/>
              <a:ext cx="31" cy="44"/>
            </a:xfrm>
            <a:custGeom>
              <a:avLst/>
              <a:gdLst>
                <a:gd name="T0" fmla="*/ 52 w 24"/>
                <a:gd name="T1" fmla="*/ 0 h 32"/>
                <a:gd name="T2" fmla="*/ 0 w 24"/>
                <a:gd name="T3" fmla="*/ 84 h 32"/>
                <a:gd name="T4" fmla="*/ 35 w 24"/>
                <a:gd name="T5" fmla="*/ 54 h 32"/>
                <a:gd name="T6" fmla="*/ 47 w 24"/>
                <a:gd name="T7" fmla="*/ 6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2">
                  <a:moveTo>
                    <a:pt x="24" y="0"/>
                  </a:moveTo>
                  <a:cubicBezTo>
                    <a:pt x="19" y="15"/>
                    <a:pt x="6" y="19"/>
                    <a:pt x="0" y="32"/>
                  </a:cubicBezTo>
                  <a:cubicBezTo>
                    <a:pt x="3" y="26"/>
                    <a:pt x="12" y="25"/>
                    <a:pt x="16" y="20"/>
                  </a:cubicBezTo>
                  <a:cubicBezTo>
                    <a:pt x="20" y="15"/>
                    <a:pt x="18" y="7"/>
                    <a:pt x="2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6" name="Freeform 273">
              <a:extLst>
                <a:ext uri="{FF2B5EF4-FFF2-40B4-BE49-F238E27FC236}">
                  <a16:creationId xmlns:a16="http://schemas.microsoft.com/office/drawing/2014/main" id="{9C8CD050-80B7-43B2-9720-52EA9107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2421"/>
              <a:ext cx="15" cy="112"/>
            </a:xfrm>
            <a:custGeom>
              <a:avLst/>
              <a:gdLst>
                <a:gd name="T0" fmla="*/ 0 w 11"/>
                <a:gd name="T1" fmla="*/ 1 h 80"/>
                <a:gd name="T2" fmla="*/ 15 w 11"/>
                <a:gd name="T3" fmla="*/ 97 h 80"/>
                <a:gd name="T4" fmla="*/ 14 w 11"/>
                <a:gd name="T5" fmla="*/ 220 h 80"/>
                <a:gd name="T6" fmla="*/ 20 w 11"/>
                <a:gd name="T7" fmla="*/ 90 h 80"/>
                <a:gd name="T8" fmla="*/ 26 w 11"/>
                <a:gd name="T9" fmla="*/ 39 h 80"/>
                <a:gd name="T10" fmla="*/ 1 w 11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80">
                  <a:moveTo>
                    <a:pt x="0" y="1"/>
                  </a:moveTo>
                  <a:cubicBezTo>
                    <a:pt x="9" y="11"/>
                    <a:pt x="7" y="22"/>
                    <a:pt x="6" y="35"/>
                  </a:cubicBezTo>
                  <a:cubicBezTo>
                    <a:pt x="4" y="50"/>
                    <a:pt x="5" y="66"/>
                    <a:pt x="5" y="80"/>
                  </a:cubicBezTo>
                  <a:cubicBezTo>
                    <a:pt x="5" y="64"/>
                    <a:pt x="5" y="48"/>
                    <a:pt x="8" y="33"/>
                  </a:cubicBezTo>
                  <a:cubicBezTo>
                    <a:pt x="9" y="27"/>
                    <a:pt x="11" y="20"/>
                    <a:pt x="10" y="14"/>
                  </a:cubicBezTo>
                  <a:cubicBezTo>
                    <a:pt x="9" y="7"/>
                    <a:pt x="5" y="5"/>
                    <a:pt x="1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7" name="Freeform 274">
              <a:extLst>
                <a:ext uri="{FF2B5EF4-FFF2-40B4-BE49-F238E27FC236}">
                  <a16:creationId xmlns:a16="http://schemas.microsoft.com/office/drawing/2014/main" id="{F5DAAF5A-E732-4B2A-9CB3-3DD8B4ABD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2558"/>
              <a:ext cx="24" cy="132"/>
            </a:xfrm>
            <a:custGeom>
              <a:avLst/>
              <a:gdLst>
                <a:gd name="T0" fmla="*/ 33 w 18"/>
                <a:gd name="T1" fmla="*/ 0 h 95"/>
                <a:gd name="T2" fmla="*/ 21 w 18"/>
                <a:gd name="T3" fmla="*/ 145 h 95"/>
                <a:gd name="T4" fmla="*/ 31 w 18"/>
                <a:gd name="T5" fmla="*/ 199 h 95"/>
                <a:gd name="T6" fmla="*/ 41 w 18"/>
                <a:gd name="T7" fmla="*/ 254 h 95"/>
                <a:gd name="T8" fmla="*/ 41 w 18"/>
                <a:gd name="T9" fmla="*/ 1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5">
                  <a:moveTo>
                    <a:pt x="14" y="0"/>
                  </a:moveTo>
                  <a:cubicBezTo>
                    <a:pt x="14" y="19"/>
                    <a:pt x="6" y="35"/>
                    <a:pt x="9" y="54"/>
                  </a:cubicBezTo>
                  <a:cubicBezTo>
                    <a:pt x="10" y="61"/>
                    <a:pt x="11" y="67"/>
                    <a:pt x="13" y="74"/>
                  </a:cubicBezTo>
                  <a:cubicBezTo>
                    <a:pt x="14" y="81"/>
                    <a:pt x="18" y="88"/>
                    <a:pt x="17" y="95"/>
                  </a:cubicBezTo>
                  <a:cubicBezTo>
                    <a:pt x="10" y="68"/>
                    <a:pt x="0" y="29"/>
                    <a:pt x="17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8" name="Freeform 275">
              <a:extLst>
                <a:ext uri="{FF2B5EF4-FFF2-40B4-BE49-F238E27FC236}">
                  <a16:creationId xmlns:a16="http://schemas.microsoft.com/office/drawing/2014/main" id="{D469D362-9ECB-4EEA-A2F8-D66AD2E8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76"/>
              <a:ext cx="5" cy="76"/>
            </a:xfrm>
            <a:custGeom>
              <a:avLst/>
              <a:gdLst>
                <a:gd name="T0" fmla="*/ 1 w 4"/>
                <a:gd name="T1" fmla="*/ 0 h 55"/>
                <a:gd name="T2" fmla="*/ 0 w 4"/>
                <a:gd name="T3" fmla="*/ 76 h 55"/>
                <a:gd name="T4" fmla="*/ 6 w 4"/>
                <a:gd name="T5" fmla="*/ 145 h 55"/>
                <a:gd name="T6" fmla="*/ 6 w 4"/>
                <a:gd name="T7" fmla="*/ 66 h 55"/>
                <a:gd name="T8" fmla="*/ 0 w 4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5">
                  <a:moveTo>
                    <a:pt x="1" y="0"/>
                  </a:moveTo>
                  <a:cubicBezTo>
                    <a:pt x="1" y="10"/>
                    <a:pt x="0" y="19"/>
                    <a:pt x="0" y="29"/>
                  </a:cubicBezTo>
                  <a:cubicBezTo>
                    <a:pt x="1" y="37"/>
                    <a:pt x="3" y="48"/>
                    <a:pt x="3" y="55"/>
                  </a:cubicBezTo>
                  <a:cubicBezTo>
                    <a:pt x="3" y="45"/>
                    <a:pt x="4" y="35"/>
                    <a:pt x="3" y="25"/>
                  </a:cubicBezTo>
                  <a:cubicBezTo>
                    <a:pt x="3" y="18"/>
                    <a:pt x="0" y="12"/>
                    <a:pt x="0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09" name="Freeform 276">
              <a:extLst>
                <a:ext uri="{FF2B5EF4-FFF2-40B4-BE49-F238E27FC236}">
                  <a16:creationId xmlns:a16="http://schemas.microsoft.com/office/drawing/2014/main" id="{232E030A-1FF5-44B1-9410-1CE2C7C90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2597"/>
              <a:ext cx="11" cy="110"/>
            </a:xfrm>
            <a:custGeom>
              <a:avLst/>
              <a:gdLst>
                <a:gd name="T0" fmla="*/ 6 w 8"/>
                <a:gd name="T1" fmla="*/ 0 h 79"/>
                <a:gd name="T2" fmla="*/ 8 w 8"/>
                <a:gd name="T3" fmla="*/ 109 h 79"/>
                <a:gd name="T4" fmla="*/ 21 w 8"/>
                <a:gd name="T5" fmla="*/ 213 h 79"/>
                <a:gd name="T6" fmla="*/ 1 w 8"/>
                <a:gd name="T7" fmla="*/ 103 h 79"/>
                <a:gd name="T8" fmla="*/ 1 w 8"/>
                <a:gd name="T9" fmla="*/ 56 h 79"/>
                <a:gd name="T10" fmla="*/ 8 w 8"/>
                <a:gd name="T11" fmla="*/ 8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9">
                  <a:moveTo>
                    <a:pt x="2" y="0"/>
                  </a:moveTo>
                  <a:cubicBezTo>
                    <a:pt x="2" y="13"/>
                    <a:pt x="1" y="26"/>
                    <a:pt x="3" y="40"/>
                  </a:cubicBezTo>
                  <a:cubicBezTo>
                    <a:pt x="5" y="53"/>
                    <a:pt x="8" y="66"/>
                    <a:pt x="8" y="79"/>
                  </a:cubicBezTo>
                  <a:cubicBezTo>
                    <a:pt x="7" y="65"/>
                    <a:pt x="1" y="52"/>
                    <a:pt x="1" y="38"/>
                  </a:cubicBezTo>
                  <a:cubicBezTo>
                    <a:pt x="1" y="32"/>
                    <a:pt x="0" y="26"/>
                    <a:pt x="1" y="21"/>
                  </a:cubicBezTo>
                  <a:cubicBezTo>
                    <a:pt x="1" y="15"/>
                    <a:pt x="3" y="9"/>
                    <a:pt x="3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0" name="Freeform 277">
              <a:extLst>
                <a:ext uri="{FF2B5EF4-FFF2-40B4-BE49-F238E27FC236}">
                  <a16:creationId xmlns:a16="http://schemas.microsoft.com/office/drawing/2014/main" id="{034C6BF4-E595-4C3E-B54F-02C434709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871"/>
              <a:ext cx="44" cy="151"/>
            </a:xfrm>
            <a:custGeom>
              <a:avLst/>
              <a:gdLst>
                <a:gd name="T0" fmla="*/ 1 w 33"/>
                <a:gd name="T1" fmla="*/ 0 h 108"/>
                <a:gd name="T2" fmla="*/ 7 w 33"/>
                <a:gd name="T3" fmla="*/ 88 h 108"/>
                <a:gd name="T4" fmla="*/ 23 w 33"/>
                <a:gd name="T5" fmla="*/ 173 h 108"/>
                <a:gd name="T6" fmla="*/ 73 w 33"/>
                <a:gd name="T7" fmla="*/ 295 h 108"/>
                <a:gd name="T8" fmla="*/ 57 w 33"/>
                <a:gd name="T9" fmla="*/ 254 h 108"/>
                <a:gd name="T10" fmla="*/ 41 w 33"/>
                <a:gd name="T11" fmla="*/ 211 h 108"/>
                <a:gd name="T12" fmla="*/ 9 w 33"/>
                <a:gd name="T13" fmla="*/ 148 h 108"/>
                <a:gd name="T14" fmla="*/ 0 w 33"/>
                <a:gd name="T15" fmla="*/ 77 h 108"/>
                <a:gd name="T16" fmla="*/ 7 w 33"/>
                <a:gd name="T17" fmla="*/ 0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8">
                  <a:moveTo>
                    <a:pt x="1" y="0"/>
                  </a:moveTo>
                  <a:cubicBezTo>
                    <a:pt x="4" y="10"/>
                    <a:pt x="3" y="21"/>
                    <a:pt x="3" y="32"/>
                  </a:cubicBezTo>
                  <a:cubicBezTo>
                    <a:pt x="3" y="43"/>
                    <a:pt x="6" y="54"/>
                    <a:pt x="10" y="64"/>
                  </a:cubicBezTo>
                  <a:cubicBezTo>
                    <a:pt x="15" y="77"/>
                    <a:pt x="33" y="92"/>
                    <a:pt x="31" y="108"/>
                  </a:cubicBezTo>
                  <a:cubicBezTo>
                    <a:pt x="30" y="103"/>
                    <a:pt x="26" y="98"/>
                    <a:pt x="24" y="93"/>
                  </a:cubicBezTo>
                  <a:cubicBezTo>
                    <a:pt x="22" y="88"/>
                    <a:pt x="20" y="82"/>
                    <a:pt x="17" y="77"/>
                  </a:cubicBezTo>
                  <a:cubicBezTo>
                    <a:pt x="13" y="69"/>
                    <a:pt x="7" y="62"/>
                    <a:pt x="4" y="54"/>
                  </a:cubicBezTo>
                  <a:cubicBezTo>
                    <a:pt x="1" y="45"/>
                    <a:pt x="0" y="37"/>
                    <a:pt x="0" y="28"/>
                  </a:cubicBezTo>
                  <a:cubicBezTo>
                    <a:pt x="0" y="18"/>
                    <a:pt x="3" y="10"/>
                    <a:pt x="3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1" name="Freeform 278">
              <a:extLst>
                <a:ext uri="{FF2B5EF4-FFF2-40B4-BE49-F238E27FC236}">
                  <a16:creationId xmlns:a16="http://schemas.microsoft.com/office/drawing/2014/main" id="{64F115B3-68F4-485F-8390-FC9B06E14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969"/>
              <a:ext cx="103" cy="100"/>
            </a:xfrm>
            <a:custGeom>
              <a:avLst/>
              <a:gdLst>
                <a:gd name="T0" fmla="*/ 0 w 79"/>
                <a:gd name="T1" fmla="*/ 0 h 72"/>
                <a:gd name="T2" fmla="*/ 51 w 79"/>
                <a:gd name="T3" fmla="*/ 83 h 72"/>
                <a:gd name="T4" fmla="*/ 95 w 79"/>
                <a:gd name="T5" fmla="*/ 165 h 72"/>
                <a:gd name="T6" fmla="*/ 141 w 79"/>
                <a:gd name="T7" fmla="*/ 179 h 72"/>
                <a:gd name="T8" fmla="*/ 175 w 79"/>
                <a:gd name="T9" fmla="*/ 193 h 72"/>
                <a:gd name="T10" fmla="*/ 124 w 79"/>
                <a:gd name="T11" fmla="*/ 169 h 72"/>
                <a:gd name="T12" fmla="*/ 85 w 79"/>
                <a:gd name="T13" fmla="*/ 124 h 72"/>
                <a:gd name="T14" fmla="*/ 43 w 79"/>
                <a:gd name="T15" fmla="*/ 69 h 72"/>
                <a:gd name="T16" fmla="*/ 29 w 79"/>
                <a:gd name="T17" fmla="*/ 33 h 72"/>
                <a:gd name="T18" fmla="*/ 5 w 79"/>
                <a:gd name="T19" fmla="*/ 0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2">
                  <a:moveTo>
                    <a:pt x="0" y="0"/>
                  </a:moveTo>
                  <a:cubicBezTo>
                    <a:pt x="9" y="8"/>
                    <a:pt x="17" y="21"/>
                    <a:pt x="23" y="31"/>
                  </a:cubicBezTo>
                  <a:cubicBezTo>
                    <a:pt x="30" y="42"/>
                    <a:pt x="35" y="52"/>
                    <a:pt x="43" y="62"/>
                  </a:cubicBezTo>
                  <a:cubicBezTo>
                    <a:pt x="50" y="70"/>
                    <a:pt x="54" y="67"/>
                    <a:pt x="64" y="67"/>
                  </a:cubicBezTo>
                  <a:cubicBezTo>
                    <a:pt x="69" y="67"/>
                    <a:pt x="76" y="67"/>
                    <a:pt x="79" y="72"/>
                  </a:cubicBezTo>
                  <a:cubicBezTo>
                    <a:pt x="73" y="63"/>
                    <a:pt x="66" y="64"/>
                    <a:pt x="56" y="63"/>
                  </a:cubicBezTo>
                  <a:cubicBezTo>
                    <a:pt x="45" y="62"/>
                    <a:pt x="44" y="54"/>
                    <a:pt x="38" y="46"/>
                  </a:cubicBezTo>
                  <a:cubicBezTo>
                    <a:pt x="32" y="38"/>
                    <a:pt x="24" y="35"/>
                    <a:pt x="19" y="26"/>
                  </a:cubicBezTo>
                  <a:cubicBezTo>
                    <a:pt x="17" y="22"/>
                    <a:pt x="16" y="16"/>
                    <a:pt x="13" y="12"/>
                  </a:cubicBezTo>
                  <a:cubicBezTo>
                    <a:pt x="10" y="7"/>
                    <a:pt x="6" y="5"/>
                    <a:pt x="2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2" name="Freeform 279">
              <a:extLst>
                <a:ext uri="{FF2B5EF4-FFF2-40B4-BE49-F238E27FC236}">
                  <a16:creationId xmlns:a16="http://schemas.microsoft.com/office/drawing/2014/main" id="{1686F6B7-41A9-46FD-AD25-2E500AFBF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2719"/>
              <a:ext cx="40" cy="53"/>
            </a:xfrm>
            <a:custGeom>
              <a:avLst/>
              <a:gdLst>
                <a:gd name="T0" fmla="*/ 67 w 31"/>
                <a:gd name="T1" fmla="*/ 21 h 38"/>
                <a:gd name="T2" fmla="*/ 0 w 31"/>
                <a:gd name="T3" fmla="*/ 103 h 38"/>
                <a:gd name="T4" fmla="*/ 67 w 31"/>
                <a:gd name="T5" fmla="*/ 21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8">
                  <a:moveTo>
                    <a:pt x="31" y="8"/>
                  </a:moveTo>
                  <a:cubicBezTo>
                    <a:pt x="31" y="8"/>
                    <a:pt x="12" y="0"/>
                    <a:pt x="0" y="38"/>
                  </a:cubicBezTo>
                  <a:cubicBezTo>
                    <a:pt x="0" y="38"/>
                    <a:pt x="9" y="10"/>
                    <a:pt x="31" y="8"/>
                  </a:cubicBezTo>
                  <a:close/>
                </a:path>
              </a:pathLst>
            </a:custGeom>
            <a:solidFill>
              <a:srgbClr val="7C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3" name="Freeform 280">
              <a:extLst>
                <a:ext uri="{FF2B5EF4-FFF2-40B4-BE49-F238E27FC236}">
                  <a16:creationId xmlns:a16="http://schemas.microsoft.com/office/drawing/2014/main" id="{1C8732F3-BCFE-42DB-82B6-63E4A482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8" y="2835"/>
              <a:ext cx="52" cy="31"/>
            </a:xfrm>
            <a:custGeom>
              <a:avLst/>
              <a:gdLst>
                <a:gd name="T0" fmla="*/ 1 w 40"/>
                <a:gd name="T1" fmla="*/ 16 h 22"/>
                <a:gd name="T2" fmla="*/ 22 w 40"/>
                <a:gd name="T3" fmla="*/ 34 h 22"/>
                <a:gd name="T4" fmla="*/ 52 w 40"/>
                <a:gd name="T5" fmla="*/ 39 h 22"/>
                <a:gd name="T6" fmla="*/ 86 w 40"/>
                <a:gd name="T7" fmla="*/ 0 h 22"/>
                <a:gd name="T8" fmla="*/ 61 w 40"/>
                <a:gd name="T9" fmla="*/ 55 h 22"/>
                <a:gd name="T10" fmla="*/ 29 w 40"/>
                <a:gd name="T11" fmla="*/ 59 h 22"/>
                <a:gd name="T12" fmla="*/ 9 w 40"/>
                <a:gd name="T13" fmla="*/ 39 h 22"/>
                <a:gd name="T14" fmla="*/ 1 w 40"/>
                <a:gd name="T15" fmla="*/ 32 h 22"/>
                <a:gd name="T16" fmla="*/ 0 w 40"/>
                <a:gd name="T17" fmla="*/ 2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22">
                  <a:moveTo>
                    <a:pt x="1" y="6"/>
                  </a:moveTo>
                  <a:cubicBezTo>
                    <a:pt x="4" y="6"/>
                    <a:pt x="7" y="10"/>
                    <a:pt x="10" y="12"/>
                  </a:cubicBezTo>
                  <a:cubicBezTo>
                    <a:pt x="15" y="15"/>
                    <a:pt x="19" y="15"/>
                    <a:pt x="24" y="14"/>
                  </a:cubicBezTo>
                  <a:cubicBezTo>
                    <a:pt x="31" y="11"/>
                    <a:pt x="35" y="6"/>
                    <a:pt x="39" y="0"/>
                  </a:cubicBezTo>
                  <a:cubicBezTo>
                    <a:pt x="40" y="7"/>
                    <a:pt x="34" y="17"/>
                    <a:pt x="28" y="20"/>
                  </a:cubicBezTo>
                  <a:cubicBezTo>
                    <a:pt x="24" y="22"/>
                    <a:pt x="18" y="22"/>
                    <a:pt x="13" y="21"/>
                  </a:cubicBezTo>
                  <a:cubicBezTo>
                    <a:pt x="9" y="20"/>
                    <a:pt x="7" y="18"/>
                    <a:pt x="4" y="14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1" y="9"/>
                    <a:pt x="1" y="8"/>
                    <a:pt x="0" y="7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4" name="Freeform 281">
              <a:extLst>
                <a:ext uri="{FF2B5EF4-FFF2-40B4-BE49-F238E27FC236}">
                  <a16:creationId xmlns:a16="http://schemas.microsoft.com/office/drawing/2014/main" id="{BB24C6B9-D455-44F9-9DCA-0F2D07C12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13"/>
              <a:ext cx="38" cy="82"/>
            </a:xfrm>
            <a:custGeom>
              <a:avLst/>
              <a:gdLst>
                <a:gd name="T0" fmla="*/ 66 w 29"/>
                <a:gd name="T1" fmla="*/ 0 h 59"/>
                <a:gd name="T2" fmla="*/ 13 w 29"/>
                <a:gd name="T3" fmla="*/ 60 h 59"/>
                <a:gd name="T4" fmla="*/ 28 w 29"/>
                <a:gd name="T5" fmla="*/ 158 h 59"/>
                <a:gd name="T6" fmla="*/ 9 w 29"/>
                <a:gd name="T7" fmla="*/ 26 h 59"/>
                <a:gd name="T8" fmla="*/ 60 w 29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9">
                  <a:moveTo>
                    <a:pt x="29" y="0"/>
                  </a:moveTo>
                  <a:cubicBezTo>
                    <a:pt x="18" y="5"/>
                    <a:pt x="7" y="8"/>
                    <a:pt x="6" y="22"/>
                  </a:cubicBezTo>
                  <a:cubicBezTo>
                    <a:pt x="6" y="35"/>
                    <a:pt x="11" y="47"/>
                    <a:pt x="12" y="59"/>
                  </a:cubicBezTo>
                  <a:cubicBezTo>
                    <a:pt x="4" y="45"/>
                    <a:pt x="0" y="25"/>
                    <a:pt x="4" y="10"/>
                  </a:cubicBezTo>
                  <a:cubicBezTo>
                    <a:pt x="12" y="5"/>
                    <a:pt x="18" y="2"/>
                    <a:pt x="27" y="0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5" name="Freeform 282">
              <a:extLst>
                <a:ext uri="{FF2B5EF4-FFF2-40B4-BE49-F238E27FC236}">
                  <a16:creationId xmlns:a16="http://schemas.microsoft.com/office/drawing/2014/main" id="{FB47F14F-3ECE-4D90-80D6-193F2E3E9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2405"/>
              <a:ext cx="42" cy="26"/>
            </a:xfrm>
            <a:custGeom>
              <a:avLst/>
              <a:gdLst>
                <a:gd name="T0" fmla="*/ 0 w 32"/>
                <a:gd name="T1" fmla="*/ 49 h 19"/>
                <a:gd name="T2" fmla="*/ 72 w 32"/>
                <a:gd name="T3" fmla="*/ 29 h 19"/>
                <a:gd name="T4" fmla="*/ 5 w 32"/>
                <a:gd name="T5" fmla="*/ 4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9">
                  <a:moveTo>
                    <a:pt x="0" y="19"/>
                  </a:moveTo>
                  <a:cubicBezTo>
                    <a:pt x="6" y="12"/>
                    <a:pt x="24" y="8"/>
                    <a:pt x="32" y="11"/>
                  </a:cubicBezTo>
                  <a:cubicBezTo>
                    <a:pt x="22" y="0"/>
                    <a:pt x="12" y="10"/>
                    <a:pt x="2" y="1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6" name="Freeform 283">
              <a:extLst>
                <a:ext uri="{FF2B5EF4-FFF2-40B4-BE49-F238E27FC236}">
                  <a16:creationId xmlns:a16="http://schemas.microsoft.com/office/drawing/2014/main" id="{307788BF-C6DB-4450-BB46-0B2A52E5E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445"/>
              <a:ext cx="16" cy="93"/>
            </a:xfrm>
            <a:custGeom>
              <a:avLst/>
              <a:gdLst>
                <a:gd name="T0" fmla="*/ 0 w 12"/>
                <a:gd name="T1" fmla="*/ 0 h 67"/>
                <a:gd name="T2" fmla="*/ 15 w 12"/>
                <a:gd name="T3" fmla="*/ 83 h 67"/>
                <a:gd name="T4" fmla="*/ 27 w 12"/>
                <a:gd name="T5" fmla="*/ 179 h 67"/>
                <a:gd name="T6" fmla="*/ 21 w 12"/>
                <a:gd name="T7" fmla="*/ 129 h 67"/>
                <a:gd name="T8" fmla="*/ 9 w 12"/>
                <a:gd name="T9" fmla="*/ 89 h 67"/>
                <a:gd name="T10" fmla="*/ 0 w 12"/>
                <a:gd name="T11" fmla="*/ 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67">
                  <a:moveTo>
                    <a:pt x="0" y="0"/>
                  </a:moveTo>
                  <a:cubicBezTo>
                    <a:pt x="0" y="11"/>
                    <a:pt x="2" y="21"/>
                    <a:pt x="6" y="31"/>
                  </a:cubicBezTo>
                  <a:cubicBezTo>
                    <a:pt x="10" y="43"/>
                    <a:pt x="12" y="54"/>
                    <a:pt x="11" y="67"/>
                  </a:cubicBezTo>
                  <a:cubicBezTo>
                    <a:pt x="9" y="64"/>
                    <a:pt x="10" y="53"/>
                    <a:pt x="9" y="48"/>
                  </a:cubicBezTo>
                  <a:cubicBezTo>
                    <a:pt x="8" y="43"/>
                    <a:pt x="6" y="38"/>
                    <a:pt x="4" y="33"/>
                  </a:cubicBezTo>
                  <a:cubicBezTo>
                    <a:pt x="1" y="23"/>
                    <a:pt x="0" y="12"/>
                    <a:pt x="0" y="1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7" name="Freeform 284">
              <a:extLst>
                <a:ext uri="{FF2B5EF4-FFF2-40B4-BE49-F238E27FC236}">
                  <a16:creationId xmlns:a16="http://schemas.microsoft.com/office/drawing/2014/main" id="{8D196316-8834-4274-B2FA-FAAF56984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596"/>
              <a:ext cx="1395" cy="1128"/>
            </a:xfrm>
            <a:custGeom>
              <a:avLst/>
              <a:gdLst>
                <a:gd name="T0" fmla="*/ 423 w 1068"/>
                <a:gd name="T1" fmla="*/ 1944 h 809"/>
                <a:gd name="T2" fmla="*/ 199 w 1068"/>
                <a:gd name="T3" fmla="*/ 1952 h 809"/>
                <a:gd name="T4" fmla="*/ 124 w 1068"/>
                <a:gd name="T5" fmla="*/ 1931 h 809"/>
                <a:gd name="T6" fmla="*/ 17 w 1068"/>
                <a:gd name="T7" fmla="*/ 1849 h 809"/>
                <a:gd name="T8" fmla="*/ 68 w 1068"/>
                <a:gd name="T9" fmla="*/ 1583 h 809"/>
                <a:gd name="T10" fmla="*/ 240 w 1068"/>
                <a:gd name="T11" fmla="*/ 1534 h 809"/>
                <a:gd name="T12" fmla="*/ 436 w 1068"/>
                <a:gd name="T13" fmla="*/ 1676 h 809"/>
                <a:gd name="T14" fmla="*/ 377 w 1068"/>
                <a:gd name="T15" fmla="*/ 1507 h 809"/>
                <a:gd name="T16" fmla="*/ 370 w 1068"/>
                <a:gd name="T17" fmla="*/ 1396 h 809"/>
                <a:gd name="T18" fmla="*/ 176 w 1068"/>
                <a:gd name="T19" fmla="*/ 1189 h 809"/>
                <a:gd name="T20" fmla="*/ 178 w 1068"/>
                <a:gd name="T21" fmla="*/ 1071 h 809"/>
                <a:gd name="T22" fmla="*/ 291 w 1068"/>
                <a:gd name="T23" fmla="*/ 1090 h 809"/>
                <a:gd name="T24" fmla="*/ 269 w 1068"/>
                <a:gd name="T25" fmla="*/ 937 h 809"/>
                <a:gd name="T26" fmla="*/ 417 w 1068"/>
                <a:gd name="T27" fmla="*/ 864 h 809"/>
                <a:gd name="T28" fmla="*/ 249 w 1068"/>
                <a:gd name="T29" fmla="*/ 763 h 809"/>
                <a:gd name="T30" fmla="*/ 435 w 1068"/>
                <a:gd name="T31" fmla="*/ 607 h 809"/>
                <a:gd name="T32" fmla="*/ 633 w 1068"/>
                <a:gd name="T33" fmla="*/ 449 h 809"/>
                <a:gd name="T34" fmla="*/ 581 w 1068"/>
                <a:gd name="T35" fmla="*/ 218 h 809"/>
                <a:gd name="T36" fmla="*/ 835 w 1068"/>
                <a:gd name="T37" fmla="*/ 213 h 809"/>
                <a:gd name="T38" fmla="*/ 969 w 1068"/>
                <a:gd name="T39" fmla="*/ 322 h 809"/>
                <a:gd name="T40" fmla="*/ 1068 w 1068"/>
                <a:gd name="T41" fmla="*/ 268 h 809"/>
                <a:gd name="T42" fmla="*/ 1228 w 1068"/>
                <a:gd name="T43" fmla="*/ 270 h 809"/>
                <a:gd name="T44" fmla="*/ 1281 w 1068"/>
                <a:gd name="T45" fmla="*/ 40 h 809"/>
                <a:gd name="T46" fmla="*/ 1550 w 1068"/>
                <a:gd name="T47" fmla="*/ 130 h 809"/>
                <a:gd name="T48" fmla="*/ 1415 w 1068"/>
                <a:gd name="T49" fmla="*/ 460 h 809"/>
                <a:gd name="T50" fmla="*/ 1688 w 1068"/>
                <a:gd name="T51" fmla="*/ 356 h 809"/>
                <a:gd name="T52" fmla="*/ 1857 w 1068"/>
                <a:gd name="T53" fmla="*/ 494 h 809"/>
                <a:gd name="T54" fmla="*/ 1812 w 1068"/>
                <a:gd name="T55" fmla="*/ 682 h 809"/>
                <a:gd name="T56" fmla="*/ 2102 w 1068"/>
                <a:gd name="T57" fmla="*/ 432 h 809"/>
                <a:gd name="T58" fmla="*/ 2082 w 1068"/>
                <a:gd name="T59" fmla="*/ 696 h 809"/>
                <a:gd name="T60" fmla="*/ 2372 w 1068"/>
                <a:gd name="T61" fmla="*/ 721 h 809"/>
                <a:gd name="T62" fmla="*/ 2253 w 1068"/>
                <a:gd name="T63" fmla="*/ 901 h 809"/>
                <a:gd name="T64" fmla="*/ 2153 w 1068"/>
                <a:gd name="T65" fmla="*/ 948 h 809"/>
                <a:gd name="T66" fmla="*/ 2090 w 1068"/>
                <a:gd name="T67" fmla="*/ 1001 h 809"/>
                <a:gd name="T68" fmla="*/ 2253 w 1068"/>
                <a:gd name="T69" fmla="*/ 1114 h 809"/>
                <a:gd name="T70" fmla="*/ 1989 w 1068"/>
                <a:gd name="T71" fmla="*/ 1065 h 809"/>
                <a:gd name="T72" fmla="*/ 2185 w 1068"/>
                <a:gd name="T73" fmla="*/ 1157 h 809"/>
                <a:gd name="T74" fmla="*/ 2175 w 1068"/>
                <a:gd name="T75" fmla="*/ 1305 h 809"/>
                <a:gd name="T76" fmla="*/ 2045 w 1068"/>
                <a:gd name="T77" fmla="*/ 1355 h 809"/>
                <a:gd name="T78" fmla="*/ 1949 w 1068"/>
                <a:gd name="T79" fmla="*/ 1346 h 809"/>
                <a:gd name="T80" fmla="*/ 1984 w 1068"/>
                <a:gd name="T81" fmla="*/ 1500 h 809"/>
                <a:gd name="T82" fmla="*/ 2196 w 1068"/>
                <a:gd name="T83" fmla="*/ 1552 h 809"/>
                <a:gd name="T84" fmla="*/ 2228 w 1068"/>
                <a:gd name="T85" fmla="*/ 1789 h 809"/>
                <a:gd name="T86" fmla="*/ 2010 w 1068"/>
                <a:gd name="T87" fmla="*/ 1814 h 809"/>
                <a:gd name="T88" fmla="*/ 2227 w 1068"/>
                <a:gd name="T89" fmla="*/ 2030 h 809"/>
                <a:gd name="T90" fmla="*/ 2015 w 1068"/>
                <a:gd name="T91" fmla="*/ 2069 h 809"/>
                <a:gd name="T92" fmla="*/ 1941 w 1068"/>
                <a:gd name="T93" fmla="*/ 2133 h 809"/>
                <a:gd name="T94" fmla="*/ 1716 w 1068"/>
                <a:gd name="T95" fmla="*/ 2110 h 809"/>
                <a:gd name="T96" fmla="*/ 1644 w 1068"/>
                <a:gd name="T97" fmla="*/ 1981 h 809"/>
                <a:gd name="T98" fmla="*/ 1545 w 1068"/>
                <a:gd name="T99" fmla="*/ 1735 h 809"/>
                <a:gd name="T100" fmla="*/ 1558 w 1068"/>
                <a:gd name="T101" fmla="*/ 1524 h 809"/>
                <a:gd name="T102" fmla="*/ 1404 w 1068"/>
                <a:gd name="T103" fmla="*/ 1350 h 809"/>
                <a:gd name="T104" fmla="*/ 1213 w 1068"/>
                <a:gd name="T105" fmla="*/ 1141 h 809"/>
                <a:gd name="T106" fmla="*/ 969 w 1068"/>
                <a:gd name="T107" fmla="*/ 1306 h 809"/>
                <a:gd name="T108" fmla="*/ 707 w 1068"/>
                <a:gd name="T109" fmla="*/ 1341 h 809"/>
                <a:gd name="T110" fmla="*/ 675 w 1068"/>
                <a:gd name="T111" fmla="*/ 1435 h 809"/>
                <a:gd name="T112" fmla="*/ 682 w 1068"/>
                <a:gd name="T113" fmla="*/ 1697 h 809"/>
                <a:gd name="T114" fmla="*/ 522 w 1068"/>
                <a:gd name="T115" fmla="*/ 1775 h 8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68" h="809">
                  <a:moveTo>
                    <a:pt x="234" y="655"/>
                  </a:moveTo>
                  <a:cubicBezTo>
                    <a:pt x="234" y="655"/>
                    <a:pt x="251" y="656"/>
                    <a:pt x="256" y="665"/>
                  </a:cubicBezTo>
                  <a:cubicBezTo>
                    <a:pt x="261" y="674"/>
                    <a:pt x="267" y="692"/>
                    <a:pt x="261" y="700"/>
                  </a:cubicBezTo>
                  <a:cubicBezTo>
                    <a:pt x="255" y="707"/>
                    <a:pt x="237" y="710"/>
                    <a:pt x="232" y="706"/>
                  </a:cubicBezTo>
                  <a:cubicBezTo>
                    <a:pt x="227" y="702"/>
                    <a:pt x="223" y="703"/>
                    <a:pt x="218" y="708"/>
                  </a:cubicBezTo>
                  <a:cubicBezTo>
                    <a:pt x="213" y="714"/>
                    <a:pt x="196" y="721"/>
                    <a:pt x="190" y="717"/>
                  </a:cubicBezTo>
                  <a:cubicBezTo>
                    <a:pt x="183" y="714"/>
                    <a:pt x="181" y="706"/>
                    <a:pt x="178" y="715"/>
                  </a:cubicBezTo>
                  <a:cubicBezTo>
                    <a:pt x="176" y="724"/>
                    <a:pt x="168" y="716"/>
                    <a:pt x="162" y="720"/>
                  </a:cubicBezTo>
                  <a:cubicBezTo>
                    <a:pt x="155" y="724"/>
                    <a:pt x="149" y="721"/>
                    <a:pt x="143" y="719"/>
                  </a:cubicBezTo>
                  <a:cubicBezTo>
                    <a:pt x="136" y="716"/>
                    <a:pt x="132" y="701"/>
                    <a:pt x="127" y="716"/>
                  </a:cubicBezTo>
                  <a:cubicBezTo>
                    <a:pt x="122" y="731"/>
                    <a:pt x="113" y="733"/>
                    <a:pt x="106" y="729"/>
                  </a:cubicBezTo>
                  <a:cubicBezTo>
                    <a:pt x="98" y="725"/>
                    <a:pt x="93" y="720"/>
                    <a:pt x="89" y="720"/>
                  </a:cubicBezTo>
                  <a:cubicBezTo>
                    <a:pt x="85" y="720"/>
                    <a:pt x="96" y="738"/>
                    <a:pt x="92" y="745"/>
                  </a:cubicBezTo>
                  <a:cubicBezTo>
                    <a:pt x="88" y="753"/>
                    <a:pt x="85" y="759"/>
                    <a:pt x="80" y="754"/>
                  </a:cubicBezTo>
                  <a:cubicBezTo>
                    <a:pt x="75" y="749"/>
                    <a:pt x="76" y="749"/>
                    <a:pt x="66" y="752"/>
                  </a:cubicBezTo>
                  <a:cubicBezTo>
                    <a:pt x="56" y="754"/>
                    <a:pt x="61" y="764"/>
                    <a:pt x="56" y="754"/>
                  </a:cubicBezTo>
                  <a:cubicBezTo>
                    <a:pt x="51" y="744"/>
                    <a:pt x="43" y="734"/>
                    <a:pt x="51" y="729"/>
                  </a:cubicBezTo>
                  <a:cubicBezTo>
                    <a:pt x="59" y="724"/>
                    <a:pt x="54" y="719"/>
                    <a:pt x="56" y="712"/>
                  </a:cubicBezTo>
                  <a:cubicBezTo>
                    <a:pt x="59" y="706"/>
                    <a:pt x="52" y="702"/>
                    <a:pt x="57" y="698"/>
                  </a:cubicBezTo>
                  <a:cubicBezTo>
                    <a:pt x="62" y="694"/>
                    <a:pt x="60" y="678"/>
                    <a:pt x="54" y="687"/>
                  </a:cubicBezTo>
                  <a:cubicBezTo>
                    <a:pt x="47" y="696"/>
                    <a:pt x="38" y="691"/>
                    <a:pt x="38" y="691"/>
                  </a:cubicBezTo>
                  <a:cubicBezTo>
                    <a:pt x="34" y="706"/>
                    <a:pt x="36" y="708"/>
                    <a:pt x="28" y="710"/>
                  </a:cubicBezTo>
                  <a:cubicBezTo>
                    <a:pt x="20" y="711"/>
                    <a:pt x="10" y="711"/>
                    <a:pt x="10" y="702"/>
                  </a:cubicBezTo>
                  <a:cubicBezTo>
                    <a:pt x="10" y="693"/>
                    <a:pt x="6" y="688"/>
                    <a:pt x="8" y="682"/>
                  </a:cubicBezTo>
                  <a:cubicBezTo>
                    <a:pt x="9" y="675"/>
                    <a:pt x="9" y="672"/>
                    <a:pt x="9" y="666"/>
                  </a:cubicBezTo>
                  <a:cubicBezTo>
                    <a:pt x="9" y="661"/>
                    <a:pt x="0" y="658"/>
                    <a:pt x="14" y="650"/>
                  </a:cubicBezTo>
                  <a:cubicBezTo>
                    <a:pt x="28" y="642"/>
                    <a:pt x="23" y="645"/>
                    <a:pt x="22" y="633"/>
                  </a:cubicBezTo>
                  <a:cubicBezTo>
                    <a:pt x="20" y="622"/>
                    <a:pt x="5" y="617"/>
                    <a:pt x="19" y="613"/>
                  </a:cubicBezTo>
                  <a:cubicBezTo>
                    <a:pt x="33" y="609"/>
                    <a:pt x="28" y="605"/>
                    <a:pt x="29" y="600"/>
                  </a:cubicBezTo>
                  <a:cubicBezTo>
                    <a:pt x="31" y="595"/>
                    <a:pt x="32" y="590"/>
                    <a:pt x="31" y="584"/>
                  </a:cubicBezTo>
                  <a:cubicBezTo>
                    <a:pt x="29" y="577"/>
                    <a:pt x="37" y="566"/>
                    <a:pt x="46" y="563"/>
                  </a:cubicBezTo>
                  <a:cubicBezTo>
                    <a:pt x="55" y="561"/>
                    <a:pt x="51" y="553"/>
                    <a:pt x="57" y="551"/>
                  </a:cubicBezTo>
                  <a:cubicBezTo>
                    <a:pt x="64" y="548"/>
                    <a:pt x="62" y="534"/>
                    <a:pt x="71" y="539"/>
                  </a:cubicBezTo>
                  <a:cubicBezTo>
                    <a:pt x="80" y="544"/>
                    <a:pt x="66" y="551"/>
                    <a:pt x="76" y="557"/>
                  </a:cubicBezTo>
                  <a:cubicBezTo>
                    <a:pt x="87" y="563"/>
                    <a:pt x="83" y="553"/>
                    <a:pt x="96" y="556"/>
                  </a:cubicBezTo>
                  <a:cubicBezTo>
                    <a:pt x="108" y="558"/>
                    <a:pt x="102" y="563"/>
                    <a:pt x="108" y="566"/>
                  </a:cubicBezTo>
                  <a:cubicBezTo>
                    <a:pt x="115" y="568"/>
                    <a:pt x="118" y="552"/>
                    <a:pt x="127" y="561"/>
                  </a:cubicBezTo>
                  <a:cubicBezTo>
                    <a:pt x="136" y="570"/>
                    <a:pt x="136" y="570"/>
                    <a:pt x="138" y="576"/>
                  </a:cubicBezTo>
                  <a:cubicBezTo>
                    <a:pt x="139" y="582"/>
                    <a:pt x="152" y="588"/>
                    <a:pt x="157" y="589"/>
                  </a:cubicBezTo>
                  <a:cubicBezTo>
                    <a:pt x="162" y="590"/>
                    <a:pt x="164" y="585"/>
                    <a:pt x="167" y="599"/>
                  </a:cubicBezTo>
                  <a:cubicBezTo>
                    <a:pt x="169" y="613"/>
                    <a:pt x="181" y="608"/>
                    <a:pt x="186" y="613"/>
                  </a:cubicBezTo>
                  <a:cubicBezTo>
                    <a:pt x="191" y="618"/>
                    <a:pt x="190" y="621"/>
                    <a:pt x="196" y="618"/>
                  </a:cubicBezTo>
                  <a:cubicBezTo>
                    <a:pt x="202" y="616"/>
                    <a:pt x="206" y="607"/>
                    <a:pt x="208" y="600"/>
                  </a:cubicBezTo>
                  <a:cubicBezTo>
                    <a:pt x="209" y="594"/>
                    <a:pt x="216" y="591"/>
                    <a:pt x="214" y="588"/>
                  </a:cubicBezTo>
                  <a:cubicBezTo>
                    <a:pt x="211" y="584"/>
                    <a:pt x="208" y="580"/>
                    <a:pt x="200" y="582"/>
                  </a:cubicBezTo>
                  <a:cubicBezTo>
                    <a:pt x="192" y="585"/>
                    <a:pt x="187" y="572"/>
                    <a:pt x="191" y="570"/>
                  </a:cubicBezTo>
                  <a:cubicBezTo>
                    <a:pt x="195" y="567"/>
                    <a:pt x="201" y="553"/>
                    <a:pt x="191" y="557"/>
                  </a:cubicBezTo>
                  <a:cubicBezTo>
                    <a:pt x="181" y="561"/>
                    <a:pt x="171" y="566"/>
                    <a:pt x="169" y="556"/>
                  </a:cubicBezTo>
                  <a:cubicBezTo>
                    <a:pt x="168" y="546"/>
                    <a:pt x="169" y="539"/>
                    <a:pt x="160" y="546"/>
                  </a:cubicBezTo>
                  <a:cubicBezTo>
                    <a:pt x="152" y="552"/>
                    <a:pt x="143" y="547"/>
                    <a:pt x="143" y="540"/>
                  </a:cubicBezTo>
                  <a:cubicBezTo>
                    <a:pt x="143" y="534"/>
                    <a:pt x="145" y="521"/>
                    <a:pt x="158" y="530"/>
                  </a:cubicBezTo>
                  <a:cubicBezTo>
                    <a:pt x="171" y="539"/>
                    <a:pt x="168" y="532"/>
                    <a:pt x="176" y="532"/>
                  </a:cubicBezTo>
                  <a:cubicBezTo>
                    <a:pt x="183" y="532"/>
                    <a:pt x="187" y="524"/>
                    <a:pt x="187" y="524"/>
                  </a:cubicBezTo>
                  <a:cubicBezTo>
                    <a:pt x="174" y="521"/>
                    <a:pt x="168" y="523"/>
                    <a:pt x="166" y="515"/>
                  </a:cubicBezTo>
                  <a:cubicBezTo>
                    <a:pt x="163" y="507"/>
                    <a:pt x="162" y="497"/>
                    <a:pt x="162" y="497"/>
                  </a:cubicBezTo>
                  <a:cubicBezTo>
                    <a:pt x="162" y="497"/>
                    <a:pt x="172" y="500"/>
                    <a:pt x="153" y="493"/>
                  </a:cubicBezTo>
                  <a:cubicBezTo>
                    <a:pt x="134" y="487"/>
                    <a:pt x="135" y="478"/>
                    <a:pt x="131" y="473"/>
                  </a:cubicBezTo>
                  <a:cubicBezTo>
                    <a:pt x="127" y="468"/>
                    <a:pt x="125" y="467"/>
                    <a:pt x="117" y="469"/>
                  </a:cubicBezTo>
                  <a:cubicBezTo>
                    <a:pt x="110" y="472"/>
                    <a:pt x="96" y="462"/>
                    <a:pt x="94" y="454"/>
                  </a:cubicBezTo>
                  <a:cubicBezTo>
                    <a:pt x="93" y="446"/>
                    <a:pt x="88" y="439"/>
                    <a:pt x="79" y="439"/>
                  </a:cubicBezTo>
                  <a:cubicBezTo>
                    <a:pt x="70" y="439"/>
                    <a:pt x="65" y="444"/>
                    <a:pt x="68" y="432"/>
                  </a:cubicBezTo>
                  <a:cubicBezTo>
                    <a:pt x="70" y="421"/>
                    <a:pt x="70" y="417"/>
                    <a:pt x="75" y="421"/>
                  </a:cubicBezTo>
                  <a:cubicBezTo>
                    <a:pt x="80" y="425"/>
                    <a:pt x="82" y="425"/>
                    <a:pt x="83" y="421"/>
                  </a:cubicBezTo>
                  <a:cubicBezTo>
                    <a:pt x="84" y="417"/>
                    <a:pt x="76" y="408"/>
                    <a:pt x="70" y="411"/>
                  </a:cubicBezTo>
                  <a:cubicBezTo>
                    <a:pt x="64" y="413"/>
                    <a:pt x="54" y="404"/>
                    <a:pt x="59" y="401"/>
                  </a:cubicBezTo>
                  <a:cubicBezTo>
                    <a:pt x="64" y="397"/>
                    <a:pt x="71" y="392"/>
                    <a:pt x="80" y="395"/>
                  </a:cubicBezTo>
                  <a:cubicBezTo>
                    <a:pt x="89" y="399"/>
                    <a:pt x="90" y="389"/>
                    <a:pt x="101" y="399"/>
                  </a:cubicBezTo>
                  <a:cubicBezTo>
                    <a:pt x="111" y="409"/>
                    <a:pt x="113" y="406"/>
                    <a:pt x="121" y="412"/>
                  </a:cubicBezTo>
                  <a:cubicBezTo>
                    <a:pt x="129" y="418"/>
                    <a:pt x="125" y="403"/>
                    <a:pt x="135" y="415"/>
                  </a:cubicBezTo>
                  <a:cubicBezTo>
                    <a:pt x="145" y="426"/>
                    <a:pt x="150" y="427"/>
                    <a:pt x="157" y="427"/>
                  </a:cubicBezTo>
                  <a:cubicBezTo>
                    <a:pt x="163" y="427"/>
                    <a:pt x="173" y="417"/>
                    <a:pt x="159" y="415"/>
                  </a:cubicBezTo>
                  <a:cubicBezTo>
                    <a:pt x="145" y="412"/>
                    <a:pt x="139" y="402"/>
                    <a:pt x="131" y="402"/>
                  </a:cubicBezTo>
                  <a:cubicBezTo>
                    <a:pt x="124" y="402"/>
                    <a:pt x="127" y="392"/>
                    <a:pt x="116" y="393"/>
                  </a:cubicBezTo>
                  <a:cubicBezTo>
                    <a:pt x="104" y="394"/>
                    <a:pt x="110" y="384"/>
                    <a:pt x="101" y="387"/>
                  </a:cubicBezTo>
                  <a:cubicBezTo>
                    <a:pt x="92" y="389"/>
                    <a:pt x="83" y="383"/>
                    <a:pt x="79" y="378"/>
                  </a:cubicBezTo>
                  <a:cubicBezTo>
                    <a:pt x="75" y="373"/>
                    <a:pt x="70" y="353"/>
                    <a:pt x="85" y="359"/>
                  </a:cubicBezTo>
                  <a:cubicBezTo>
                    <a:pt x="101" y="364"/>
                    <a:pt x="97" y="362"/>
                    <a:pt x="104" y="356"/>
                  </a:cubicBezTo>
                  <a:cubicBezTo>
                    <a:pt x="112" y="350"/>
                    <a:pt x="113" y="328"/>
                    <a:pt x="121" y="346"/>
                  </a:cubicBezTo>
                  <a:cubicBezTo>
                    <a:pt x="129" y="364"/>
                    <a:pt x="126" y="359"/>
                    <a:pt x="134" y="356"/>
                  </a:cubicBezTo>
                  <a:cubicBezTo>
                    <a:pt x="141" y="353"/>
                    <a:pt x="127" y="337"/>
                    <a:pt x="141" y="353"/>
                  </a:cubicBezTo>
                  <a:cubicBezTo>
                    <a:pt x="155" y="370"/>
                    <a:pt x="159" y="367"/>
                    <a:pt x="169" y="367"/>
                  </a:cubicBezTo>
                  <a:cubicBezTo>
                    <a:pt x="180" y="367"/>
                    <a:pt x="188" y="364"/>
                    <a:pt x="181" y="359"/>
                  </a:cubicBezTo>
                  <a:cubicBezTo>
                    <a:pt x="173" y="353"/>
                    <a:pt x="163" y="341"/>
                    <a:pt x="174" y="334"/>
                  </a:cubicBezTo>
                  <a:cubicBezTo>
                    <a:pt x="186" y="328"/>
                    <a:pt x="187" y="319"/>
                    <a:pt x="187" y="319"/>
                  </a:cubicBezTo>
                  <a:cubicBezTo>
                    <a:pt x="187" y="319"/>
                    <a:pt x="195" y="303"/>
                    <a:pt x="181" y="311"/>
                  </a:cubicBezTo>
                  <a:cubicBezTo>
                    <a:pt x="167" y="320"/>
                    <a:pt x="167" y="308"/>
                    <a:pt x="159" y="309"/>
                  </a:cubicBezTo>
                  <a:cubicBezTo>
                    <a:pt x="150" y="310"/>
                    <a:pt x="134" y="310"/>
                    <a:pt x="138" y="305"/>
                  </a:cubicBezTo>
                  <a:cubicBezTo>
                    <a:pt x="141" y="300"/>
                    <a:pt x="159" y="281"/>
                    <a:pt x="145" y="289"/>
                  </a:cubicBezTo>
                  <a:cubicBezTo>
                    <a:pt x="131" y="296"/>
                    <a:pt x="126" y="299"/>
                    <a:pt x="121" y="296"/>
                  </a:cubicBezTo>
                  <a:cubicBezTo>
                    <a:pt x="116" y="294"/>
                    <a:pt x="121" y="282"/>
                    <a:pt x="112" y="281"/>
                  </a:cubicBezTo>
                  <a:cubicBezTo>
                    <a:pt x="103" y="280"/>
                    <a:pt x="88" y="275"/>
                    <a:pt x="99" y="267"/>
                  </a:cubicBezTo>
                  <a:cubicBezTo>
                    <a:pt x="111" y="259"/>
                    <a:pt x="110" y="236"/>
                    <a:pt x="126" y="254"/>
                  </a:cubicBezTo>
                  <a:cubicBezTo>
                    <a:pt x="143" y="272"/>
                    <a:pt x="141" y="267"/>
                    <a:pt x="154" y="271"/>
                  </a:cubicBezTo>
                  <a:cubicBezTo>
                    <a:pt x="167" y="275"/>
                    <a:pt x="163" y="257"/>
                    <a:pt x="169" y="255"/>
                  </a:cubicBezTo>
                  <a:cubicBezTo>
                    <a:pt x="176" y="254"/>
                    <a:pt x="178" y="245"/>
                    <a:pt x="183" y="241"/>
                  </a:cubicBezTo>
                  <a:cubicBezTo>
                    <a:pt x="188" y="238"/>
                    <a:pt x="177" y="238"/>
                    <a:pt x="195" y="224"/>
                  </a:cubicBezTo>
                  <a:cubicBezTo>
                    <a:pt x="213" y="210"/>
                    <a:pt x="211" y="212"/>
                    <a:pt x="218" y="206"/>
                  </a:cubicBezTo>
                  <a:cubicBezTo>
                    <a:pt x="224" y="199"/>
                    <a:pt x="220" y="193"/>
                    <a:pt x="218" y="185"/>
                  </a:cubicBezTo>
                  <a:cubicBezTo>
                    <a:pt x="215" y="178"/>
                    <a:pt x="244" y="169"/>
                    <a:pt x="250" y="185"/>
                  </a:cubicBezTo>
                  <a:cubicBezTo>
                    <a:pt x="255" y="202"/>
                    <a:pt x="269" y="188"/>
                    <a:pt x="278" y="188"/>
                  </a:cubicBezTo>
                  <a:cubicBezTo>
                    <a:pt x="286" y="188"/>
                    <a:pt x="288" y="175"/>
                    <a:pt x="293" y="179"/>
                  </a:cubicBezTo>
                  <a:cubicBezTo>
                    <a:pt x="298" y="183"/>
                    <a:pt x="302" y="168"/>
                    <a:pt x="284" y="166"/>
                  </a:cubicBezTo>
                  <a:cubicBezTo>
                    <a:pt x="266" y="165"/>
                    <a:pt x="262" y="168"/>
                    <a:pt x="261" y="161"/>
                  </a:cubicBezTo>
                  <a:cubicBezTo>
                    <a:pt x="260" y="155"/>
                    <a:pt x="266" y="151"/>
                    <a:pt x="261" y="143"/>
                  </a:cubicBezTo>
                  <a:cubicBezTo>
                    <a:pt x="256" y="136"/>
                    <a:pt x="264" y="127"/>
                    <a:pt x="251" y="127"/>
                  </a:cubicBezTo>
                  <a:cubicBezTo>
                    <a:pt x="238" y="127"/>
                    <a:pt x="224" y="124"/>
                    <a:pt x="228" y="115"/>
                  </a:cubicBezTo>
                  <a:cubicBezTo>
                    <a:pt x="232" y="107"/>
                    <a:pt x="237" y="95"/>
                    <a:pt x="242" y="94"/>
                  </a:cubicBezTo>
                  <a:cubicBezTo>
                    <a:pt x="247" y="93"/>
                    <a:pt x="248" y="68"/>
                    <a:pt x="261" y="80"/>
                  </a:cubicBezTo>
                  <a:cubicBezTo>
                    <a:pt x="274" y="91"/>
                    <a:pt x="276" y="91"/>
                    <a:pt x="285" y="87"/>
                  </a:cubicBezTo>
                  <a:cubicBezTo>
                    <a:pt x="294" y="84"/>
                    <a:pt x="288" y="66"/>
                    <a:pt x="298" y="68"/>
                  </a:cubicBezTo>
                  <a:cubicBezTo>
                    <a:pt x="308" y="71"/>
                    <a:pt x="308" y="62"/>
                    <a:pt x="317" y="62"/>
                  </a:cubicBezTo>
                  <a:cubicBezTo>
                    <a:pt x="326" y="62"/>
                    <a:pt x="332" y="44"/>
                    <a:pt x="339" y="59"/>
                  </a:cubicBezTo>
                  <a:cubicBezTo>
                    <a:pt x="345" y="75"/>
                    <a:pt x="349" y="84"/>
                    <a:pt x="356" y="84"/>
                  </a:cubicBezTo>
                  <a:cubicBezTo>
                    <a:pt x="364" y="84"/>
                    <a:pt x="369" y="65"/>
                    <a:pt x="374" y="79"/>
                  </a:cubicBezTo>
                  <a:cubicBezTo>
                    <a:pt x="379" y="93"/>
                    <a:pt x="369" y="101"/>
                    <a:pt x="374" y="104"/>
                  </a:cubicBezTo>
                  <a:cubicBezTo>
                    <a:pt x="379" y="107"/>
                    <a:pt x="383" y="86"/>
                    <a:pt x="395" y="96"/>
                  </a:cubicBezTo>
                  <a:cubicBezTo>
                    <a:pt x="406" y="107"/>
                    <a:pt x="398" y="110"/>
                    <a:pt x="406" y="122"/>
                  </a:cubicBezTo>
                  <a:cubicBezTo>
                    <a:pt x="414" y="133"/>
                    <a:pt x="416" y="147"/>
                    <a:pt x="425" y="145"/>
                  </a:cubicBezTo>
                  <a:cubicBezTo>
                    <a:pt x="434" y="142"/>
                    <a:pt x="440" y="138"/>
                    <a:pt x="442" y="135"/>
                  </a:cubicBezTo>
                  <a:cubicBezTo>
                    <a:pt x="443" y="131"/>
                    <a:pt x="442" y="118"/>
                    <a:pt x="435" y="119"/>
                  </a:cubicBezTo>
                  <a:cubicBezTo>
                    <a:pt x="429" y="121"/>
                    <a:pt x="423" y="114"/>
                    <a:pt x="424" y="105"/>
                  </a:cubicBezTo>
                  <a:cubicBezTo>
                    <a:pt x="425" y="96"/>
                    <a:pt x="416" y="91"/>
                    <a:pt x="419" y="81"/>
                  </a:cubicBezTo>
                  <a:cubicBezTo>
                    <a:pt x="421" y="71"/>
                    <a:pt x="430" y="63"/>
                    <a:pt x="439" y="70"/>
                  </a:cubicBezTo>
                  <a:cubicBezTo>
                    <a:pt x="448" y="76"/>
                    <a:pt x="444" y="57"/>
                    <a:pt x="458" y="67"/>
                  </a:cubicBezTo>
                  <a:cubicBezTo>
                    <a:pt x="472" y="77"/>
                    <a:pt x="475" y="85"/>
                    <a:pt x="475" y="85"/>
                  </a:cubicBezTo>
                  <a:cubicBezTo>
                    <a:pt x="475" y="85"/>
                    <a:pt x="475" y="90"/>
                    <a:pt x="479" y="99"/>
                  </a:cubicBezTo>
                  <a:cubicBezTo>
                    <a:pt x="482" y="108"/>
                    <a:pt x="488" y="108"/>
                    <a:pt x="491" y="109"/>
                  </a:cubicBezTo>
                  <a:cubicBezTo>
                    <a:pt x="495" y="110"/>
                    <a:pt x="500" y="112"/>
                    <a:pt x="500" y="112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22" y="80"/>
                    <a:pt x="522" y="80"/>
                    <a:pt x="522" y="80"/>
                  </a:cubicBezTo>
                  <a:cubicBezTo>
                    <a:pt x="522" y="80"/>
                    <a:pt x="532" y="85"/>
                    <a:pt x="538" y="86"/>
                  </a:cubicBezTo>
                  <a:cubicBezTo>
                    <a:pt x="545" y="87"/>
                    <a:pt x="552" y="91"/>
                    <a:pt x="551" y="100"/>
                  </a:cubicBezTo>
                  <a:cubicBezTo>
                    <a:pt x="550" y="109"/>
                    <a:pt x="560" y="109"/>
                    <a:pt x="564" y="107"/>
                  </a:cubicBezTo>
                  <a:cubicBezTo>
                    <a:pt x="568" y="104"/>
                    <a:pt x="568" y="93"/>
                    <a:pt x="573" y="94"/>
                  </a:cubicBezTo>
                  <a:cubicBezTo>
                    <a:pt x="578" y="95"/>
                    <a:pt x="584" y="80"/>
                    <a:pt x="578" y="75"/>
                  </a:cubicBezTo>
                  <a:cubicBezTo>
                    <a:pt x="572" y="70"/>
                    <a:pt x="564" y="62"/>
                    <a:pt x="573" y="56"/>
                  </a:cubicBezTo>
                  <a:cubicBezTo>
                    <a:pt x="582" y="49"/>
                    <a:pt x="592" y="44"/>
                    <a:pt x="586" y="35"/>
                  </a:cubicBezTo>
                  <a:cubicBezTo>
                    <a:pt x="579" y="26"/>
                    <a:pt x="569" y="20"/>
                    <a:pt x="575" y="15"/>
                  </a:cubicBezTo>
                  <a:cubicBezTo>
                    <a:pt x="582" y="10"/>
                    <a:pt x="586" y="0"/>
                    <a:pt x="596" y="12"/>
                  </a:cubicBezTo>
                  <a:cubicBezTo>
                    <a:pt x="606" y="25"/>
                    <a:pt x="611" y="34"/>
                    <a:pt x="616" y="48"/>
                  </a:cubicBezTo>
                  <a:cubicBezTo>
                    <a:pt x="621" y="62"/>
                    <a:pt x="633" y="49"/>
                    <a:pt x="634" y="61"/>
                  </a:cubicBezTo>
                  <a:cubicBezTo>
                    <a:pt x="635" y="72"/>
                    <a:pt x="629" y="65"/>
                    <a:pt x="647" y="62"/>
                  </a:cubicBezTo>
                  <a:cubicBezTo>
                    <a:pt x="664" y="59"/>
                    <a:pt x="662" y="42"/>
                    <a:pt x="673" y="40"/>
                  </a:cubicBezTo>
                  <a:cubicBezTo>
                    <a:pt x="685" y="39"/>
                    <a:pt x="686" y="30"/>
                    <a:pt x="696" y="48"/>
                  </a:cubicBezTo>
                  <a:cubicBezTo>
                    <a:pt x="706" y="66"/>
                    <a:pt x="712" y="59"/>
                    <a:pt x="705" y="80"/>
                  </a:cubicBezTo>
                  <a:cubicBezTo>
                    <a:pt x="699" y="100"/>
                    <a:pt x="701" y="107"/>
                    <a:pt x="706" y="110"/>
                  </a:cubicBezTo>
                  <a:cubicBezTo>
                    <a:pt x="712" y="114"/>
                    <a:pt x="713" y="119"/>
                    <a:pt x="700" y="128"/>
                  </a:cubicBezTo>
                  <a:cubicBezTo>
                    <a:pt x="687" y="137"/>
                    <a:pt x="676" y="140"/>
                    <a:pt x="675" y="149"/>
                  </a:cubicBezTo>
                  <a:cubicBezTo>
                    <a:pt x="673" y="157"/>
                    <a:pt x="654" y="168"/>
                    <a:pt x="654" y="168"/>
                  </a:cubicBezTo>
                  <a:cubicBezTo>
                    <a:pt x="654" y="168"/>
                    <a:pt x="647" y="157"/>
                    <a:pt x="635" y="170"/>
                  </a:cubicBezTo>
                  <a:cubicBezTo>
                    <a:pt x="624" y="183"/>
                    <a:pt x="628" y="193"/>
                    <a:pt x="628" y="193"/>
                  </a:cubicBezTo>
                  <a:cubicBezTo>
                    <a:pt x="628" y="193"/>
                    <a:pt x="657" y="173"/>
                    <a:pt x="673" y="175"/>
                  </a:cubicBezTo>
                  <a:cubicBezTo>
                    <a:pt x="690" y="178"/>
                    <a:pt x="695" y="165"/>
                    <a:pt x="695" y="165"/>
                  </a:cubicBezTo>
                  <a:cubicBezTo>
                    <a:pt x="695" y="165"/>
                    <a:pt x="713" y="147"/>
                    <a:pt x="727" y="149"/>
                  </a:cubicBezTo>
                  <a:cubicBezTo>
                    <a:pt x="741" y="150"/>
                    <a:pt x="747" y="156"/>
                    <a:pt x="747" y="156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76" y="108"/>
                    <a:pt x="776" y="108"/>
                    <a:pt x="776" y="108"/>
                  </a:cubicBezTo>
                  <a:cubicBezTo>
                    <a:pt x="776" y="108"/>
                    <a:pt x="789" y="96"/>
                    <a:pt x="801" y="93"/>
                  </a:cubicBezTo>
                  <a:cubicBezTo>
                    <a:pt x="812" y="89"/>
                    <a:pt x="815" y="70"/>
                    <a:pt x="827" y="85"/>
                  </a:cubicBezTo>
                  <a:cubicBezTo>
                    <a:pt x="840" y="100"/>
                    <a:pt x="844" y="59"/>
                    <a:pt x="839" y="107"/>
                  </a:cubicBezTo>
                  <a:cubicBezTo>
                    <a:pt x="834" y="154"/>
                    <a:pt x="829" y="163"/>
                    <a:pt x="829" y="163"/>
                  </a:cubicBezTo>
                  <a:cubicBezTo>
                    <a:pt x="834" y="182"/>
                    <a:pt x="834" y="182"/>
                    <a:pt x="834" y="182"/>
                  </a:cubicBezTo>
                  <a:cubicBezTo>
                    <a:pt x="834" y="182"/>
                    <a:pt x="822" y="196"/>
                    <a:pt x="817" y="201"/>
                  </a:cubicBezTo>
                  <a:cubicBezTo>
                    <a:pt x="812" y="206"/>
                    <a:pt x="793" y="199"/>
                    <a:pt x="793" y="199"/>
                  </a:cubicBezTo>
                  <a:cubicBezTo>
                    <a:pt x="785" y="210"/>
                    <a:pt x="785" y="210"/>
                    <a:pt x="785" y="210"/>
                  </a:cubicBezTo>
                  <a:cubicBezTo>
                    <a:pt x="785" y="210"/>
                    <a:pt x="781" y="221"/>
                    <a:pt x="788" y="230"/>
                  </a:cubicBezTo>
                  <a:cubicBezTo>
                    <a:pt x="794" y="239"/>
                    <a:pt x="811" y="230"/>
                    <a:pt x="811" y="230"/>
                  </a:cubicBezTo>
                  <a:cubicBezTo>
                    <a:pt x="813" y="252"/>
                    <a:pt x="813" y="252"/>
                    <a:pt x="813" y="252"/>
                  </a:cubicBezTo>
                  <a:cubicBezTo>
                    <a:pt x="813" y="252"/>
                    <a:pt x="813" y="244"/>
                    <a:pt x="839" y="247"/>
                  </a:cubicBezTo>
                  <a:cubicBezTo>
                    <a:pt x="864" y="249"/>
                    <a:pt x="879" y="234"/>
                    <a:pt x="879" y="234"/>
                  </a:cubicBezTo>
                  <a:cubicBezTo>
                    <a:pt x="879" y="234"/>
                    <a:pt x="905" y="211"/>
                    <a:pt x="901" y="203"/>
                  </a:cubicBezTo>
                  <a:cubicBezTo>
                    <a:pt x="897" y="196"/>
                    <a:pt x="906" y="179"/>
                    <a:pt x="906" y="179"/>
                  </a:cubicBezTo>
                  <a:cubicBezTo>
                    <a:pt x="923" y="165"/>
                    <a:pt x="923" y="165"/>
                    <a:pt x="923" y="165"/>
                  </a:cubicBezTo>
                  <a:cubicBezTo>
                    <a:pt x="943" y="159"/>
                    <a:pt x="943" y="159"/>
                    <a:pt x="943" y="159"/>
                  </a:cubicBezTo>
                  <a:cubicBezTo>
                    <a:pt x="943" y="159"/>
                    <a:pt x="946" y="159"/>
                    <a:pt x="962" y="168"/>
                  </a:cubicBezTo>
                  <a:cubicBezTo>
                    <a:pt x="979" y="177"/>
                    <a:pt x="981" y="164"/>
                    <a:pt x="980" y="182"/>
                  </a:cubicBezTo>
                  <a:cubicBezTo>
                    <a:pt x="979" y="199"/>
                    <a:pt x="998" y="194"/>
                    <a:pt x="981" y="208"/>
                  </a:cubicBezTo>
                  <a:cubicBezTo>
                    <a:pt x="965" y="222"/>
                    <a:pt x="956" y="229"/>
                    <a:pt x="956" y="229"/>
                  </a:cubicBezTo>
                  <a:cubicBezTo>
                    <a:pt x="943" y="245"/>
                    <a:pt x="943" y="245"/>
                    <a:pt x="943" y="245"/>
                  </a:cubicBezTo>
                  <a:cubicBezTo>
                    <a:pt x="943" y="245"/>
                    <a:pt x="944" y="250"/>
                    <a:pt x="934" y="257"/>
                  </a:cubicBezTo>
                  <a:cubicBezTo>
                    <a:pt x="924" y="263"/>
                    <a:pt x="924" y="269"/>
                    <a:pt x="924" y="269"/>
                  </a:cubicBezTo>
                  <a:cubicBezTo>
                    <a:pt x="924" y="269"/>
                    <a:pt x="935" y="249"/>
                    <a:pt x="969" y="253"/>
                  </a:cubicBezTo>
                  <a:cubicBezTo>
                    <a:pt x="1002" y="257"/>
                    <a:pt x="985" y="244"/>
                    <a:pt x="1013" y="244"/>
                  </a:cubicBezTo>
                  <a:cubicBezTo>
                    <a:pt x="1041" y="244"/>
                    <a:pt x="1050" y="255"/>
                    <a:pt x="1050" y="255"/>
                  </a:cubicBezTo>
                  <a:cubicBezTo>
                    <a:pt x="1065" y="244"/>
                    <a:pt x="1065" y="244"/>
                    <a:pt x="1065" y="244"/>
                  </a:cubicBezTo>
                  <a:cubicBezTo>
                    <a:pt x="1065" y="244"/>
                    <a:pt x="1068" y="263"/>
                    <a:pt x="1064" y="266"/>
                  </a:cubicBezTo>
                  <a:cubicBezTo>
                    <a:pt x="1060" y="268"/>
                    <a:pt x="1054" y="276"/>
                    <a:pt x="1054" y="276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49" y="306"/>
                    <a:pt x="1049" y="306"/>
                    <a:pt x="1049" y="306"/>
                  </a:cubicBezTo>
                  <a:cubicBezTo>
                    <a:pt x="1027" y="327"/>
                    <a:pt x="1027" y="327"/>
                    <a:pt x="1027" y="327"/>
                  </a:cubicBezTo>
                  <a:cubicBezTo>
                    <a:pt x="1027" y="327"/>
                    <a:pt x="1014" y="314"/>
                    <a:pt x="1011" y="319"/>
                  </a:cubicBezTo>
                  <a:cubicBezTo>
                    <a:pt x="1007" y="324"/>
                    <a:pt x="1005" y="324"/>
                    <a:pt x="1011" y="332"/>
                  </a:cubicBezTo>
                  <a:cubicBezTo>
                    <a:pt x="1016" y="339"/>
                    <a:pt x="1016" y="345"/>
                    <a:pt x="1003" y="341"/>
                  </a:cubicBezTo>
                  <a:cubicBezTo>
                    <a:pt x="990" y="337"/>
                    <a:pt x="975" y="343"/>
                    <a:pt x="971" y="338"/>
                  </a:cubicBezTo>
                  <a:cubicBezTo>
                    <a:pt x="967" y="333"/>
                    <a:pt x="967" y="333"/>
                    <a:pt x="958" y="337"/>
                  </a:cubicBezTo>
                  <a:cubicBezTo>
                    <a:pt x="949" y="341"/>
                    <a:pt x="943" y="325"/>
                    <a:pt x="944" y="337"/>
                  </a:cubicBezTo>
                  <a:cubicBezTo>
                    <a:pt x="946" y="348"/>
                    <a:pt x="952" y="350"/>
                    <a:pt x="952" y="350"/>
                  </a:cubicBezTo>
                  <a:cubicBezTo>
                    <a:pt x="966" y="350"/>
                    <a:pt x="966" y="350"/>
                    <a:pt x="966" y="350"/>
                  </a:cubicBezTo>
                  <a:cubicBezTo>
                    <a:pt x="966" y="350"/>
                    <a:pt x="980" y="337"/>
                    <a:pt x="985" y="350"/>
                  </a:cubicBezTo>
                  <a:cubicBezTo>
                    <a:pt x="990" y="362"/>
                    <a:pt x="994" y="357"/>
                    <a:pt x="991" y="367"/>
                  </a:cubicBezTo>
                  <a:cubicBezTo>
                    <a:pt x="989" y="378"/>
                    <a:pt x="980" y="380"/>
                    <a:pt x="980" y="380"/>
                  </a:cubicBezTo>
                  <a:cubicBezTo>
                    <a:pt x="980" y="380"/>
                    <a:pt x="976" y="375"/>
                    <a:pt x="963" y="371"/>
                  </a:cubicBezTo>
                  <a:cubicBezTo>
                    <a:pt x="951" y="367"/>
                    <a:pt x="946" y="359"/>
                    <a:pt x="947" y="366"/>
                  </a:cubicBezTo>
                  <a:cubicBezTo>
                    <a:pt x="948" y="374"/>
                    <a:pt x="938" y="360"/>
                    <a:pt x="938" y="369"/>
                  </a:cubicBezTo>
                  <a:cubicBezTo>
                    <a:pt x="938" y="378"/>
                    <a:pt x="951" y="369"/>
                    <a:pt x="955" y="383"/>
                  </a:cubicBezTo>
                  <a:cubicBezTo>
                    <a:pt x="958" y="397"/>
                    <a:pt x="956" y="395"/>
                    <a:pt x="963" y="395"/>
                  </a:cubicBezTo>
                  <a:cubicBezTo>
                    <a:pt x="971" y="395"/>
                    <a:pt x="981" y="393"/>
                    <a:pt x="981" y="393"/>
                  </a:cubicBezTo>
                  <a:cubicBezTo>
                    <a:pt x="995" y="397"/>
                    <a:pt x="995" y="397"/>
                    <a:pt x="995" y="397"/>
                  </a:cubicBezTo>
                  <a:cubicBezTo>
                    <a:pt x="995" y="397"/>
                    <a:pt x="999" y="395"/>
                    <a:pt x="1005" y="399"/>
                  </a:cubicBezTo>
                  <a:cubicBezTo>
                    <a:pt x="1012" y="403"/>
                    <a:pt x="1033" y="402"/>
                    <a:pt x="1011" y="411"/>
                  </a:cubicBezTo>
                  <a:cubicBezTo>
                    <a:pt x="988" y="420"/>
                    <a:pt x="989" y="418"/>
                    <a:pt x="979" y="416"/>
                  </a:cubicBezTo>
                  <a:cubicBezTo>
                    <a:pt x="969" y="413"/>
                    <a:pt x="969" y="403"/>
                    <a:pt x="961" y="408"/>
                  </a:cubicBezTo>
                  <a:cubicBezTo>
                    <a:pt x="953" y="413"/>
                    <a:pt x="942" y="412"/>
                    <a:pt x="942" y="412"/>
                  </a:cubicBezTo>
                  <a:cubicBezTo>
                    <a:pt x="942" y="412"/>
                    <a:pt x="939" y="412"/>
                    <a:pt x="930" y="403"/>
                  </a:cubicBezTo>
                  <a:cubicBezTo>
                    <a:pt x="921" y="394"/>
                    <a:pt x="932" y="378"/>
                    <a:pt x="916" y="385"/>
                  </a:cubicBezTo>
                  <a:cubicBezTo>
                    <a:pt x="901" y="393"/>
                    <a:pt x="907" y="385"/>
                    <a:pt x="893" y="393"/>
                  </a:cubicBezTo>
                  <a:cubicBezTo>
                    <a:pt x="879" y="401"/>
                    <a:pt x="879" y="384"/>
                    <a:pt x="879" y="401"/>
                  </a:cubicBezTo>
                  <a:cubicBezTo>
                    <a:pt x="879" y="417"/>
                    <a:pt x="873" y="421"/>
                    <a:pt x="892" y="417"/>
                  </a:cubicBezTo>
                  <a:cubicBezTo>
                    <a:pt x="911" y="413"/>
                    <a:pt x="913" y="385"/>
                    <a:pt x="921" y="409"/>
                  </a:cubicBezTo>
                  <a:cubicBezTo>
                    <a:pt x="930" y="434"/>
                    <a:pt x="944" y="423"/>
                    <a:pt x="944" y="423"/>
                  </a:cubicBezTo>
                  <a:cubicBezTo>
                    <a:pt x="963" y="431"/>
                    <a:pt x="963" y="431"/>
                    <a:pt x="963" y="431"/>
                  </a:cubicBezTo>
                  <a:cubicBezTo>
                    <a:pt x="963" y="431"/>
                    <a:pt x="972" y="422"/>
                    <a:pt x="981" y="427"/>
                  </a:cubicBezTo>
                  <a:cubicBezTo>
                    <a:pt x="990" y="432"/>
                    <a:pt x="983" y="434"/>
                    <a:pt x="991" y="435"/>
                  </a:cubicBezTo>
                  <a:cubicBezTo>
                    <a:pt x="1000" y="436"/>
                    <a:pt x="997" y="422"/>
                    <a:pt x="1008" y="432"/>
                  </a:cubicBezTo>
                  <a:cubicBezTo>
                    <a:pt x="1019" y="443"/>
                    <a:pt x="1018" y="435"/>
                    <a:pt x="1016" y="445"/>
                  </a:cubicBezTo>
                  <a:cubicBezTo>
                    <a:pt x="1013" y="455"/>
                    <a:pt x="998" y="471"/>
                    <a:pt x="998" y="471"/>
                  </a:cubicBezTo>
                  <a:cubicBezTo>
                    <a:pt x="983" y="467"/>
                    <a:pt x="983" y="467"/>
                    <a:pt x="983" y="467"/>
                  </a:cubicBezTo>
                  <a:cubicBezTo>
                    <a:pt x="983" y="467"/>
                    <a:pt x="994" y="490"/>
                    <a:pt x="976" y="481"/>
                  </a:cubicBezTo>
                  <a:cubicBezTo>
                    <a:pt x="958" y="472"/>
                    <a:pt x="956" y="498"/>
                    <a:pt x="944" y="496"/>
                  </a:cubicBezTo>
                  <a:cubicBezTo>
                    <a:pt x="933" y="493"/>
                    <a:pt x="960" y="507"/>
                    <a:pt x="953" y="516"/>
                  </a:cubicBezTo>
                  <a:cubicBezTo>
                    <a:pt x="947" y="525"/>
                    <a:pt x="934" y="532"/>
                    <a:pt x="934" y="532"/>
                  </a:cubicBezTo>
                  <a:cubicBezTo>
                    <a:pt x="934" y="532"/>
                    <a:pt x="923" y="537"/>
                    <a:pt x="919" y="534"/>
                  </a:cubicBezTo>
                  <a:cubicBezTo>
                    <a:pt x="915" y="532"/>
                    <a:pt x="910" y="520"/>
                    <a:pt x="910" y="520"/>
                  </a:cubicBezTo>
                  <a:cubicBezTo>
                    <a:pt x="910" y="520"/>
                    <a:pt x="930" y="498"/>
                    <a:pt x="918" y="500"/>
                  </a:cubicBezTo>
                  <a:cubicBezTo>
                    <a:pt x="905" y="501"/>
                    <a:pt x="902" y="487"/>
                    <a:pt x="902" y="487"/>
                  </a:cubicBezTo>
                  <a:cubicBezTo>
                    <a:pt x="902" y="487"/>
                    <a:pt x="900" y="464"/>
                    <a:pt x="893" y="470"/>
                  </a:cubicBezTo>
                  <a:cubicBezTo>
                    <a:pt x="887" y="477"/>
                    <a:pt x="874" y="477"/>
                    <a:pt x="881" y="482"/>
                  </a:cubicBezTo>
                  <a:cubicBezTo>
                    <a:pt x="887" y="487"/>
                    <a:pt x="890" y="484"/>
                    <a:pt x="891" y="493"/>
                  </a:cubicBezTo>
                  <a:cubicBezTo>
                    <a:pt x="892" y="502"/>
                    <a:pt x="883" y="500"/>
                    <a:pt x="883" y="500"/>
                  </a:cubicBezTo>
                  <a:cubicBezTo>
                    <a:pt x="883" y="500"/>
                    <a:pt x="877" y="490"/>
                    <a:pt x="874" y="496"/>
                  </a:cubicBezTo>
                  <a:cubicBezTo>
                    <a:pt x="872" y="502"/>
                    <a:pt x="873" y="502"/>
                    <a:pt x="883" y="510"/>
                  </a:cubicBezTo>
                  <a:cubicBezTo>
                    <a:pt x="893" y="518"/>
                    <a:pt x="897" y="528"/>
                    <a:pt x="897" y="528"/>
                  </a:cubicBezTo>
                  <a:cubicBezTo>
                    <a:pt x="897" y="528"/>
                    <a:pt x="911" y="529"/>
                    <a:pt x="904" y="539"/>
                  </a:cubicBezTo>
                  <a:cubicBezTo>
                    <a:pt x="896" y="549"/>
                    <a:pt x="892" y="548"/>
                    <a:pt x="885" y="548"/>
                  </a:cubicBezTo>
                  <a:cubicBezTo>
                    <a:pt x="877" y="548"/>
                    <a:pt x="874" y="544"/>
                    <a:pt x="874" y="544"/>
                  </a:cubicBezTo>
                  <a:cubicBezTo>
                    <a:pt x="874" y="544"/>
                    <a:pt x="881" y="548"/>
                    <a:pt x="890" y="554"/>
                  </a:cubicBezTo>
                  <a:cubicBezTo>
                    <a:pt x="899" y="561"/>
                    <a:pt x="900" y="557"/>
                    <a:pt x="911" y="557"/>
                  </a:cubicBezTo>
                  <a:cubicBezTo>
                    <a:pt x="923" y="557"/>
                    <a:pt x="928" y="553"/>
                    <a:pt x="928" y="553"/>
                  </a:cubicBezTo>
                  <a:cubicBezTo>
                    <a:pt x="928" y="553"/>
                    <a:pt x="935" y="554"/>
                    <a:pt x="948" y="553"/>
                  </a:cubicBezTo>
                  <a:cubicBezTo>
                    <a:pt x="961" y="552"/>
                    <a:pt x="971" y="551"/>
                    <a:pt x="971" y="551"/>
                  </a:cubicBezTo>
                  <a:cubicBezTo>
                    <a:pt x="976" y="560"/>
                    <a:pt x="976" y="560"/>
                    <a:pt x="976" y="560"/>
                  </a:cubicBezTo>
                  <a:cubicBezTo>
                    <a:pt x="976" y="560"/>
                    <a:pt x="986" y="561"/>
                    <a:pt x="985" y="572"/>
                  </a:cubicBezTo>
                  <a:cubicBezTo>
                    <a:pt x="984" y="584"/>
                    <a:pt x="984" y="586"/>
                    <a:pt x="974" y="589"/>
                  </a:cubicBezTo>
                  <a:cubicBezTo>
                    <a:pt x="963" y="591"/>
                    <a:pt x="951" y="599"/>
                    <a:pt x="951" y="599"/>
                  </a:cubicBezTo>
                  <a:cubicBezTo>
                    <a:pt x="969" y="609"/>
                    <a:pt x="969" y="609"/>
                    <a:pt x="969" y="609"/>
                  </a:cubicBezTo>
                  <a:cubicBezTo>
                    <a:pt x="966" y="628"/>
                    <a:pt x="966" y="628"/>
                    <a:pt x="966" y="628"/>
                  </a:cubicBezTo>
                  <a:cubicBezTo>
                    <a:pt x="966" y="628"/>
                    <a:pt x="944" y="614"/>
                    <a:pt x="972" y="637"/>
                  </a:cubicBezTo>
                  <a:cubicBezTo>
                    <a:pt x="1000" y="660"/>
                    <a:pt x="1000" y="654"/>
                    <a:pt x="1000" y="660"/>
                  </a:cubicBezTo>
                  <a:cubicBezTo>
                    <a:pt x="1001" y="666"/>
                    <a:pt x="1000" y="672"/>
                    <a:pt x="986" y="668"/>
                  </a:cubicBezTo>
                  <a:cubicBezTo>
                    <a:pt x="972" y="664"/>
                    <a:pt x="971" y="669"/>
                    <a:pt x="971" y="669"/>
                  </a:cubicBezTo>
                  <a:cubicBezTo>
                    <a:pt x="956" y="675"/>
                    <a:pt x="956" y="675"/>
                    <a:pt x="956" y="675"/>
                  </a:cubicBezTo>
                  <a:cubicBezTo>
                    <a:pt x="956" y="675"/>
                    <a:pt x="957" y="661"/>
                    <a:pt x="943" y="663"/>
                  </a:cubicBezTo>
                  <a:cubicBezTo>
                    <a:pt x="929" y="664"/>
                    <a:pt x="924" y="654"/>
                    <a:pt x="915" y="658"/>
                  </a:cubicBezTo>
                  <a:cubicBezTo>
                    <a:pt x="906" y="661"/>
                    <a:pt x="902" y="669"/>
                    <a:pt x="902" y="669"/>
                  </a:cubicBezTo>
                  <a:cubicBezTo>
                    <a:pt x="902" y="669"/>
                    <a:pt x="919" y="668"/>
                    <a:pt x="927" y="674"/>
                  </a:cubicBezTo>
                  <a:cubicBezTo>
                    <a:pt x="934" y="680"/>
                    <a:pt x="933" y="668"/>
                    <a:pt x="948" y="675"/>
                  </a:cubicBezTo>
                  <a:cubicBezTo>
                    <a:pt x="963" y="683"/>
                    <a:pt x="976" y="677"/>
                    <a:pt x="970" y="688"/>
                  </a:cubicBezTo>
                  <a:cubicBezTo>
                    <a:pt x="963" y="700"/>
                    <a:pt x="952" y="679"/>
                    <a:pt x="974" y="698"/>
                  </a:cubicBezTo>
                  <a:cubicBezTo>
                    <a:pt x="995" y="717"/>
                    <a:pt x="995" y="717"/>
                    <a:pt x="995" y="717"/>
                  </a:cubicBezTo>
                  <a:cubicBezTo>
                    <a:pt x="995" y="717"/>
                    <a:pt x="1000" y="753"/>
                    <a:pt x="999" y="749"/>
                  </a:cubicBezTo>
                  <a:cubicBezTo>
                    <a:pt x="998" y="745"/>
                    <a:pt x="997" y="756"/>
                    <a:pt x="985" y="757"/>
                  </a:cubicBezTo>
                  <a:cubicBezTo>
                    <a:pt x="974" y="758"/>
                    <a:pt x="966" y="747"/>
                    <a:pt x="962" y="759"/>
                  </a:cubicBezTo>
                  <a:cubicBezTo>
                    <a:pt x="958" y="772"/>
                    <a:pt x="941" y="782"/>
                    <a:pt x="937" y="775"/>
                  </a:cubicBezTo>
                  <a:cubicBezTo>
                    <a:pt x="933" y="767"/>
                    <a:pt x="927" y="768"/>
                    <a:pt x="930" y="763"/>
                  </a:cubicBezTo>
                  <a:cubicBezTo>
                    <a:pt x="934" y="758"/>
                    <a:pt x="937" y="739"/>
                    <a:pt x="927" y="750"/>
                  </a:cubicBezTo>
                  <a:cubicBezTo>
                    <a:pt x="916" y="762"/>
                    <a:pt x="910" y="766"/>
                    <a:pt x="904" y="763"/>
                  </a:cubicBezTo>
                  <a:cubicBezTo>
                    <a:pt x="897" y="761"/>
                    <a:pt x="892" y="762"/>
                    <a:pt x="886" y="758"/>
                  </a:cubicBezTo>
                  <a:cubicBezTo>
                    <a:pt x="879" y="754"/>
                    <a:pt x="881" y="750"/>
                    <a:pt x="872" y="748"/>
                  </a:cubicBezTo>
                  <a:cubicBezTo>
                    <a:pt x="863" y="745"/>
                    <a:pt x="851" y="742"/>
                    <a:pt x="859" y="750"/>
                  </a:cubicBezTo>
                  <a:cubicBezTo>
                    <a:pt x="867" y="759"/>
                    <a:pt x="872" y="758"/>
                    <a:pt x="877" y="764"/>
                  </a:cubicBezTo>
                  <a:cubicBezTo>
                    <a:pt x="882" y="771"/>
                    <a:pt x="882" y="777"/>
                    <a:pt x="882" y="777"/>
                  </a:cubicBezTo>
                  <a:cubicBezTo>
                    <a:pt x="871" y="787"/>
                    <a:pt x="871" y="787"/>
                    <a:pt x="871" y="787"/>
                  </a:cubicBezTo>
                  <a:cubicBezTo>
                    <a:pt x="871" y="787"/>
                    <a:pt x="865" y="784"/>
                    <a:pt x="857" y="796"/>
                  </a:cubicBezTo>
                  <a:cubicBezTo>
                    <a:pt x="848" y="809"/>
                    <a:pt x="835" y="809"/>
                    <a:pt x="835" y="809"/>
                  </a:cubicBezTo>
                  <a:cubicBezTo>
                    <a:pt x="825" y="787"/>
                    <a:pt x="825" y="787"/>
                    <a:pt x="825" y="787"/>
                  </a:cubicBezTo>
                  <a:cubicBezTo>
                    <a:pt x="808" y="787"/>
                    <a:pt x="808" y="787"/>
                    <a:pt x="808" y="787"/>
                  </a:cubicBezTo>
                  <a:cubicBezTo>
                    <a:pt x="790" y="798"/>
                    <a:pt x="790" y="798"/>
                    <a:pt x="790" y="798"/>
                  </a:cubicBezTo>
                  <a:cubicBezTo>
                    <a:pt x="790" y="798"/>
                    <a:pt x="769" y="784"/>
                    <a:pt x="770" y="778"/>
                  </a:cubicBezTo>
                  <a:cubicBezTo>
                    <a:pt x="771" y="773"/>
                    <a:pt x="781" y="772"/>
                    <a:pt x="774" y="768"/>
                  </a:cubicBezTo>
                  <a:cubicBezTo>
                    <a:pt x="766" y="764"/>
                    <a:pt x="778" y="763"/>
                    <a:pt x="766" y="764"/>
                  </a:cubicBezTo>
                  <a:cubicBezTo>
                    <a:pt x="755" y="766"/>
                    <a:pt x="753" y="758"/>
                    <a:pt x="753" y="758"/>
                  </a:cubicBezTo>
                  <a:cubicBezTo>
                    <a:pt x="760" y="747"/>
                    <a:pt x="760" y="747"/>
                    <a:pt x="760" y="747"/>
                  </a:cubicBezTo>
                  <a:cubicBezTo>
                    <a:pt x="760" y="747"/>
                    <a:pt x="760" y="734"/>
                    <a:pt x="752" y="735"/>
                  </a:cubicBezTo>
                  <a:cubicBezTo>
                    <a:pt x="745" y="736"/>
                    <a:pt x="741" y="740"/>
                    <a:pt x="738" y="731"/>
                  </a:cubicBezTo>
                  <a:cubicBezTo>
                    <a:pt x="736" y="722"/>
                    <a:pt x="734" y="717"/>
                    <a:pt x="734" y="717"/>
                  </a:cubicBezTo>
                  <a:cubicBezTo>
                    <a:pt x="734" y="717"/>
                    <a:pt x="719" y="715"/>
                    <a:pt x="714" y="703"/>
                  </a:cubicBezTo>
                  <a:cubicBezTo>
                    <a:pt x="709" y="692"/>
                    <a:pt x="713" y="691"/>
                    <a:pt x="704" y="684"/>
                  </a:cubicBezTo>
                  <a:cubicBezTo>
                    <a:pt x="695" y="678"/>
                    <a:pt x="691" y="668"/>
                    <a:pt x="691" y="668"/>
                  </a:cubicBezTo>
                  <a:cubicBezTo>
                    <a:pt x="691" y="668"/>
                    <a:pt x="690" y="666"/>
                    <a:pt x="691" y="655"/>
                  </a:cubicBezTo>
                  <a:cubicBezTo>
                    <a:pt x="692" y="644"/>
                    <a:pt x="678" y="655"/>
                    <a:pt x="694" y="640"/>
                  </a:cubicBezTo>
                  <a:cubicBezTo>
                    <a:pt x="709" y="624"/>
                    <a:pt x="697" y="618"/>
                    <a:pt x="713" y="618"/>
                  </a:cubicBezTo>
                  <a:cubicBezTo>
                    <a:pt x="728" y="618"/>
                    <a:pt x="732" y="613"/>
                    <a:pt x="732" y="613"/>
                  </a:cubicBezTo>
                  <a:cubicBezTo>
                    <a:pt x="732" y="613"/>
                    <a:pt x="745" y="603"/>
                    <a:pt x="736" y="598"/>
                  </a:cubicBezTo>
                  <a:cubicBezTo>
                    <a:pt x="727" y="593"/>
                    <a:pt x="724" y="596"/>
                    <a:pt x="719" y="589"/>
                  </a:cubicBezTo>
                  <a:cubicBezTo>
                    <a:pt x="714" y="581"/>
                    <a:pt x="713" y="575"/>
                    <a:pt x="713" y="575"/>
                  </a:cubicBezTo>
                  <a:cubicBezTo>
                    <a:pt x="713" y="575"/>
                    <a:pt x="713" y="563"/>
                    <a:pt x="699" y="562"/>
                  </a:cubicBezTo>
                  <a:cubicBezTo>
                    <a:pt x="685" y="561"/>
                    <a:pt x="684" y="566"/>
                    <a:pt x="684" y="556"/>
                  </a:cubicBezTo>
                  <a:cubicBezTo>
                    <a:pt x="684" y="546"/>
                    <a:pt x="687" y="533"/>
                    <a:pt x="678" y="538"/>
                  </a:cubicBezTo>
                  <a:cubicBezTo>
                    <a:pt x="670" y="543"/>
                    <a:pt x="658" y="547"/>
                    <a:pt x="658" y="547"/>
                  </a:cubicBezTo>
                  <a:cubicBezTo>
                    <a:pt x="658" y="547"/>
                    <a:pt x="650" y="526"/>
                    <a:pt x="650" y="520"/>
                  </a:cubicBezTo>
                  <a:cubicBezTo>
                    <a:pt x="650" y="514"/>
                    <a:pt x="658" y="512"/>
                    <a:pt x="648" y="509"/>
                  </a:cubicBezTo>
                  <a:cubicBezTo>
                    <a:pt x="638" y="505"/>
                    <a:pt x="630" y="498"/>
                    <a:pt x="630" y="498"/>
                  </a:cubicBezTo>
                  <a:cubicBezTo>
                    <a:pt x="630" y="498"/>
                    <a:pt x="611" y="490"/>
                    <a:pt x="607" y="487"/>
                  </a:cubicBezTo>
                  <a:cubicBezTo>
                    <a:pt x="603" y="484"/>
                    <a:pt x="598" y="478"/>
                    <a:pt x="598" y="478"/>
                  </a:cubicBezTo>
                  <a:cubicBezTo>
                    <a:pt x="598" y="478"/>
                    <a:pt x="586" y="476"/>
                    <a:pt x="584" y="464"/>
                  </a:cubicBezTo>
                  <a:cubicBezTo>
                    <a:pt x="583" y="453"/>
                    <a:pt x="598" y="455"/>
                    <a:pt x="580" y="445"/>
                  </a:cubicBezTo>
                  <a:cubicBezTo>
                    <a:pt x="563" y="435"/>
                    <a:pt x="570" y="434"/>
                    <a:pt x="559" y="427"/>
                  </a:cubicBezTo>
                  <a:cubicBezTo>
                    <a:pt x="547" y="421"/>
                    <a:pt x="549" y="403"/>
                    <a:pt x="544" y="421"/>
                  </a:cubicBezTo>
                  <a:cubicBezTo>
                    <a:pt x="538" y="439"/>
                    <a:pt x="560" y="421"/>
                    <a:pt x="533" y="445"/>
                  </a:cubicBezTo>
                  <a:cubicBezTo>
                    <a:pt x="507" y="469"/>
                    <a:pt x="510" y="470"/>
                    <a:pt x="495" y="472"/>
                  </a:cubicBezTo>
                  <a:cubicBezTo>
                    <a:pt x="480" y="473"/>
                    <a:pt x="479" y="460"/>
                    <a:pt x="476" y="473"/>
                  </a:cubicBezTo>
                  <a:cubicBezTo>
                    <a:pt x="474" y="486"/>
                    <a:pt x="474" y="498"/>
                    <a:pt x="474" y="498"/>
                  </a:cubicBezTo>
                  <a:cubicBezTo>
                    <a:pt x="474" y="498"/>
                    <a:pt x="471" y="516"/>
                    <a:pt x="454" y="504"/>
                  </a:cubicBezTo>
                  <a:cubicBezTo>
                    <a:pt x="438" y="491"/>
                    <a:pt x="460" y="495"/>
                    <a:pt x="435" y="482"/>
                  </a:cubicBezTo>
                  <a:cubicBezTo>
                    <a:pt x="411" y="469"/>
                    <a:pt x="415" y="464"/>
                    <a:pt x="410" y="476"/>
                  </a:cubicBezTo>
                  <a:cubicBezTo>
                    <a:pt x="405" y="487"/>
                    <a:pt x="395" y="487"/>
                    <a:pt x="395" y="487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6" y="487"/>
                    <a:pt x="375" y="467"/>
                    <a:pt x="362" y="482"/>
                  </a:cubicBezTo>
                  <a:cubicBezTo>
                    <a:pt x="348" y="497"/>
                    <a:pt x="341" y="493"/>
                    <a:pt x="341" y="493"/>
                  </a:cubicBezTo>
                  <a:cubicBezTo>
                    <a:pt x="341" y="493"/>
                    <a:pt x="323" y="496"/>
                    <a:pt x="317" y="495"/>
                  </a:cubicBezTo>
                  <a:cubicBezTo>
                    <a:pt x="311" y="493"/>
                    <a:pt x="312" y="495"/>
                    <a:pt x="300" y="488"/>
                  </a:cubicBezTo>
                  <a:cubicBezTo>
                    <a:pt x="289" y="482"/>
                    <a:pt x="281" y="490"/>
                    <a:pt x="281" y="490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80" y="515"/>
                    <a:pt x="289" y="512"/>
                  </a:cubicBezTo>
                  <a:cubicBezTo>
                    <a:pt x="298" y="510"/>
                    <a:pt x="302" y="496"/>
                    <a:pt x="306" y="509"/>
                  </a:cubicBezTo>
                  <a:cubicBezTo>
                    <a:pt x="309" y="521"/>
                    <a:pt x="307" y="520"/>
                    <a:pt x="303" y="529"/>
                  </a:cubicBezTo>
                  <a:cubicBezTo>
                    <a:pt x="299" y="538"/>
                    <a:pt x="312" y="520"/>
                    <a:pt x="299" y="538"/>
                  </a:cubicBezTo>
                  <a:cubicBezTo>
                    <a:pt x="286" y="556"/>
                    <a:pt x="294" y="551"/>
                    <a:pt x="284" y="562"/>
                  </a:cubicBezTo>
                  <a:cubicBezTo>
                    <a:pt x="274" y="574"/>
                    <a:pt x="264" y="580"/>
                    <a:pt x="264" y="580"/>
                  </a:cubicBezTo>
                  <a:cubicBezTo>
                    <a:pt x="264" y="580"/>
                    <a:pt x="274" y="593"/>
                    <a:pt x="284" y="595"/>
                  </a:cubicBezTo>
                  <a:cubicBezTo>
                    <a:pt x="294" y="598"/>
                    <a:pt x="281" y="588"/>
                    <a:pt x="297" y="602"/>
                  </a:cubicBezTo>
                  <a:cubicBezTo>
                    <a:pt x="312" y="616"/>
                    <a:pt x="307" y="617"/>
                    <a:pt x="306" y="626"/>
                  </a:cubicBezTo>
                  <a:cubicBezTo>
                    <a:pt x="304" y="635"/>
                    <a:pt x="311" y="638"/>
                    <a:pt x="300" y="640"/>
                  </a:cubicBezTo>
                  <a:cubicBezTo>
                    <a:pt x="290" y="641"/>
                    <a:pt x="280" y="640"/>
                    <a:pt x="280" y="640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5" y="609"/>
                    <a:pt x="252" y="618"/>
                  </a:cubicBezTo>
                  <a:cubicBezTo>
                    <a:pt x="239" y="627"/>
                    <a:pt x="224" y="635"/>
                    <a:pt x="229" y="638"/>
                  </a:cubicBezTo>
                  <a:cubicBezTo>
                    <a:pt x="234" y="642"/>
                    <a:pt x="234" y="655"/>
                    <a:pt x="234" y="655"/>
                  </a:cubicBezTo>
                  <a:close/>
                </a:path>
              </a:pathLst>
            </a:custGeom>
            <a:solidFill>
              <a:srgbClr val="93C3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8" name="Freeform 285">
              <a:extLst>
                <a:ext uri="{FF2B5EF4-FFF2-40B4-BE49-F238E27FC236}">
                  <a16:creationId xmlns:a16="http://schemas.microsoft.com/office/drawing/2014/main" id="{3DEEFB68-5B57-4FBC-9525-51FC9657D0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9" y="1907"/>
              <a:ext cx="1009" cy="495"/>
            </a:xfrm>
            <a:custGeom>
              <a:avLst/>
              <a:gdLst>
                <a:gd name="T0" fmla="*/ 1503 w 772"/>
                <a:gd name="T1" fmla="*/ 641 h 355"/>
                <a:gd name="T2" fmla="*/ 1646 w 772"/>
                <a:gd name="T3" fmla="*/ 641 h 355"/>
                <a:gd name="T4" fmla="*/ 1653 w 772"/>
                <a:gd name="T5" fmla="*/ 597 h 355"/>
                <a:gd name="T6" fmla="*/ 1623 w 772"/>
                <a:gd name="T7" fmla="*/ 551 h 355"/>
                <a:gd name="T8" fmla="*/ 1493 w 772"/>
                <a:gd name="T9" fmla="*/ 544 h 355"/>
                <a:gd name="T10" fmla="*/ 1504 w 772"/>
                <a:gd name="T11" fmla="*/ 459 h 355"/>
                <a:gd name="T12" fmla="*/ 1557 w 772"/>
                <a:gd name="T13" fmla="*/ 523 h 355"/>
                <a:gd name="T14" fmla="*/ 1699 w 772"/>
                <a:gd name="T15" fmla="*/ 420 h 355"/>
                <a:gd name="T16" fmla="*/ 1642 w 772"/>
                <a:gd name="T17" fmla="*/ 370 h 355"/>
                <a:gd name="T18" fmla="*/ 1541 w 772"/>
                <a:gd name="T19" fmla="*/ 329 h 355"/>
                <a:gd name="T20" fmla="*/ 1331 w 772"/>
                <a:gd name="T21" fmla="*/ 336 h 355"/>
                <a:gd name="T22" fmla="*/ 1406 w 772"/>
                <a:gd name="T23" fmla="*/ 138 h 355"/>
                <a:gd name="T24" fmla="*/ 1165 w 772"/>
                <a:gd name="T25" fmla="*/ 266 h 355"/>
                <a:gd name="T26" fmla="*/ 1174 w 772"/>
                <a:gd name="T27" fmla="*/ 206 h 355"/>
                <a:gd name="T28" fmla="*/ 1053 w 772"/>
                <a:gd name="T29" fmla="*/ 98 h 355"/>
                <a:gd name="T30" fmla="*/ 953 w 772"/>
                <a:gd name="T31" fmla="*/ 123 h 355"/>
                <a:gd name="T32" fmla="*/ 822 w 772"/>
                <a:gd name="T33" fmla="*/ 149 h 355"/>
                <a:gd name="T34" fmla="*/ 701 w 772"/>
                <a:gd name="T35" fmla="*/ 114 h 355"/>
                <a:gd name="T36" fmla="*/ 640 w 772"/>
                <a:gd name="T37" fmla="*/ 194 h 355"/>
                <a:gd name="T38" fmla="*/ 478 w 772"/>
                <a:gd name="T39" fmla="*/ 102 h 355"/>
                <a:gd name="T40" fmla="*/ 357 w 772"/>
                <a:gd name="T41" fmla="*/ 204 h 355"/>
                <a:gd name="T42" fmla="*/ 356 w 772"/>
                <a:gd name="T43" fmla="*/ 297 h 355"/>
                <a:gd name="T44" fmla="*/ 183 w 772"/>
                <a:gd name="T45" fmla="*/ 434 h 355"/>
                <a:gd name="T46" fmla="*/ 174 w 772"/>
                <a:gd name="T47" fmla="*/ 460 h 355"/>
                <a:gd name="T48" fmla="*/ 210 w 772"/>
                <a:gd name="T49" fmla="*/ 503 h 355"/>
                <a:gd name="T50" fmla="*/ 233 w 772"/>
                <a:gd name="T51" fmla="*/ 558 h 355"/>
                <a:gd name="T52" fmla="*/ 240 w 772"/>
                <a:gd name="T53" fmla="*/ 655 h 355"/>
                <a:gd name="T54" fmla="*/ 99 w 772"/>
                <a:gd name="T55" fmla="*/ 563 h 355"/>
                <a:gd name="T56" fmla="*/ 140 w 772"/>
                <a:gd name="T57" fmla="*/ 646 h 355"/>
                <a:gd name="T58" fmla="*/ 50 w 772"/>
                <a:gd name="T59" fmla="*/ 634 h 355"/>
                <a:gd name="T60" fmla="*/ 46 w 772"/>
                <a:gd name="T61" fmla="*/ 701 h 355"/>
                <a:gd name="T62" fmla="*/ 201 w 772"/>
                <a:gd name="T63" fmla="*/ 818 h 355"/>
                <a:gd name="T64" fmla="*/ 311 w 772"/>
                <a:gd name="T65" fmla="*/ 764 h 355"/>
                <a:gd name="T66" fmla="*/ 430 w 772"/>
                <a:gd name="T67" fmla="*/ 692 h 355"/>
                <a:gd name="T68" fmla="*/ 429 w 772"/>
                <a:gd name="T69" fmla="*/ 528 h 355"/>
                <a:gd name="T70" fmla="*/ 430 w 772"/>
                <a:gd name="T71" fmla="*/ 449 h 355"/>
                <a:gd name="T72" fmla="*/ 630 w 772"/>
                <a:gd name="T73" fmla="*/ 428 h 355"/>
                <a:gd name="T74" fmla="*/ 856 w 772"/>
                <a:gd name="T75" fmla="*/ 379 h 355"/>
                <a:gd name="T76" fmla="*/ 989 w 772"/>
                <a:gd name="T77" fmla="*/ 448 h 355"/>
                <a:gd name="T78" fmla="*/ 1128 w 772"/>
                <a:gd name="T79" fmla="*/ 556 h 355"/>
                <a:gd name="T80" fmla="*/ 1180 w 772"/>
                <a:gd name="T81" fmla="*/ 655 h 355"/>
                <a:gd name="T82" fmla="*/ 1219 w 772"/>
                <a:gd name="T83" fmla="*/ 817 h 355"/>
                <a:gd name="T84" fmla="*/ 1293 w 772"/>
                <a:gd name="T85" fmla="*/ 898 h 355"/>
                <a:gd name="T86" fmla="*/ 1442 w 772"/>
                <a:gd name="T87" fmla="*/ 941 h 355"/>
                <a:gd name="T88" fmla="*/ 1497 w 772"/>
                <a:gd name="T89" fmla="*/ 881 h 355"/>
                <a:gd name="T90" fmla="*/ 1510 w 772"/>
                <a:gd name="T91" fmla="*/ 818 h 355"/>
                <a:gd name="T92" fmla="*/ 1542 w 772"/>
                <a:gd name="T93" fmla="*/ 782 h 355"/>
                <a:gd name="T94" fmla="*/ 1619 w 772"/>
                <a:gd name="T95" fmla="*/ 795 h 355"/>
                <a:gd name="T96" fmla="*/ 1525 w 772"/>
                <a:gd name="T97" fmla="*/ 736 h 355"/>
                <a:gd name="T98" fmla="*/ 1681 w 772"/>
                <a:gd name="T99" fmla="*/ 721 h 355"/>
                <a:gd name="T100" fmla="*/ 31 w 772"/>
                <a:gd name="T101" fmla="*/ 865 h 355"/>
                <a:gd name="T102" fmla="*/ 1591 w 772"/>
                <a:gd name="T103" fmla="*/ 887 h 355"/>
                <a:gd name="T104" fmla="*/ 1686 w 772"/>
                <a:gd name="T105" fmla="*/ 336 h 355"/>
                <a:gd name="T106" fmla="*/ 1580 w 772"/>
                <a:gd name="T107" fmla="*/ 266 h 355"/>
                <a:gd name="T108" fmla="*/ 1668 w 772"/>
                <a:gd name="T109" fmla="*/ 275 h 35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72" h="355">
                  <a:moveTo>
                    <a:pt x="742" y="254"/>
                  </a:moveTo>
                  <a:cubicBezTo>
                    <a:pt x="741" y="255"/>
                    <a:pt x="741" y="255"/>
                    <a:pt x="741" y="255"/>
                  </a:cubicBezTo>
                  <a:cubicBezTo>
                    <a:pt x="725" y="250"/>
                    <a:pt x="725" y="250"/>
                    <a:pt x="725" y="250"/>
                  </a:cubicBezTo>
                  <a:cubicBezTo>
                    <a:pt x="725" y="250"/>
                    <a:pt x="714" y="256"/>
                    <a:pt x="707" y="242"/>
                  </a:cubicBezTo>
                  <a:cubicBezTo>
                    <a:pt x="699" y="228"/>
                    <a:pt x="698" y="244"/>
                    <a:pt x="683" y="247"/>
                  </a:cubicBezTo>
                  <a:cubicBezTo>
                    <a:pt x="667" y="249"/>
                    <a:pt x="673" y="247"/>
                    <a:pt x="673" y="237"/>
                  </a:cubicBezTo>
                  <a:cubicBezTo>
                    <a:pt x="673" y="227"/>
                    <a:pt x="673" y="237"/>
                    <a:pt x="684" y="232"/>
                  </a:cubicBezTo>
                  <a:cubicBezTo>
                    <a:pt x="695" y="228"/>
                    <a:pt x="690" y="232"/>
                    <a:pt x="703" y="228"/>
                  </a:cubicBezTo>
                  <a:cubicBezTo>
                    <a:pt x="715" y="223"/>
                    <a:pt x="707" y="233"/>
                    <a:pt x="714" y="238"/>
                  </a:cubicBezTo>
                  <a:cubicBezTo>
                    <a:pt x="721" y="244"/>
                    <a:pt x="723" y="244"/>
                    <a:pt x="723" y="244"/>
                  </a:cubicBezTo>
                  <a:cubicBezTo>
                    <a:pt x="723" y="244"/>
                    <a:pt x="730" y="244"/>
                    <a:pt x="736" y="243"/>
                  </a:cubicBezTo>
                  <a:cubicBezTo>
                    <a:pt x="737" y="237"/>
                    <a:pt x="737" y="237"/>
                    <a:pt x="737" y="237"/>
                  </a:cubicBezTo>
                  <a:cubicBezTo>
                    <a:pt x="723" y="231"/>
                    <a:pt x="723" y="231"/>
                    <a:pt x="723" y="231"/>
                  </a:cubicBezTo>
                  <a:cubicBezTo>
                    <a:pt x="723" y="231"/>
                    <a:pt x="728" y="229"/>
                    <a:pt x="734" y="227"/>
                  </a:cubicBezTo>
                  <a:cubicBezTo>
                    <a:pt x="734" y="227"/>
                    <a:pt x="734" y="227"/>
                    <a:pt x="734" y="226"/>
                  </a:cubicBezTo>
                  <a:cubicBezTo>
                    <a:pt x="731" y="218"/>
                    <a:pt x="720" y="223"/>
                    <a:pt x="720" y="218"/>
                  </a:cubicBezTo>
                  <a:cubicBezTo>
                    <a:pt x="720" y="213"/>
                    <a:pt x="728" y="221"/>
                    <a:pt x="727" y="217"/>
                  </a:cubicBezTo>
                  <a:cubicBezTo>
                    <a:pt x="726" y="212"/>
                    <a:pt x="731" y="217"/>
                    <a:pt x="741" y="220"/>
                  </a:cubicBezTo>
                  <a:cubicBezTo>
                    <a:pt x="744" y="220"/>
                    <a:pt x="747" y="221"/>
                    <a:pt x="749" y="222"/>
                  </a:cubicBezTo>
                  <a:cubicBezTo>
                    <a:pt x="750" y="221"/>
                    <a:pt x="750" y="218"/>
                    <a:pt x="751" y="215"/>
                  </a:cubicBezTo>
                  <a:cubicBezTo>
                    <a:pt x="752" y="208"/>
                    <a:pt x="743" y="208"/>
                    <a:pt x="743" y="208"/>
                  </a:cubicBezTo>
                  <a:cubicBezTo>
                    <a:pt x="743" y="207"/>
                    <a:pt x="743" y="207"/>
                    <a:pt x="743" y="207"/>
                  </a:cubicBezTo>
                  <a:cubicBezTo>
                    <a:pt x="732" y="207"/>
                    <a:pt x="732" y="207"/>
                    <a:pt x="732" y="207"/>
                  </a:cubicBezTo>
                  <a:cubicBezTo>
                    <a:pt x="732" y="207"/>
                    <a:pt x="729" y="206"/>
                    <a:pt x="727" y="203"/>
                  </a:cubicBezTo>
                  <a:cubicBezTo>
                    <a:pt x="725" y="204"/>
                    <a:pt x="723" y="204"/>
                    <a:pt x="721" y="204"/>
                  </a:cubicBezTo>
                  <a:cubicBezTo>
                    <a:pt x="710" y="205"/>
                    <a:pt x="704" y="204"/>
                    <a:pt x="704" y="204"/>
                  </a:cubicBezTo>
                  <a:cubicBezTo>
                    <a:pt x="704" y="204"/>
                    <a:pt x="700" y="206"/>
                    <a:pt x="690" y="206"/>
                  </a:cubicBezTo>
                  <a:cubicBezTo>
                    <a:pt x="681" y="206"/>
                    <a:pt x="680" y="208"/>
                    <a:pt x="673" y="205"/>
                  </a:cubicBezTo>
                  <a:cubicBezTo>
                    <a:pt x="669" y="203"/>
                    <a:pt x="666" y="201"/>
                    <a:pt x="664" y="200"/>
                  </a:cubicBezTo>
                  <a:cubicBezTo>
                    <a:pt x="665" y="201"/>
                    <a:pt x="667" y="201"/>
                    <a:pt x="669" y="201"/>
                  </a:cubicBezTo>
                  <a:cubicBezTo>
                    <a:pt x="675" y="201"/>
                    <a:pt x="678" y="202"/>
                    <a:pt x="684" y="196"/>
                  </a:cubicBezTo>
                  <a:cubicBezTo>
                    <a:pt x="690" y="190"/>
                    <a:pt x="679" y="189"/>
                    <a:pt x="679" y="189"/>
                  </a:cubicBezTo>
                  <a:cubicBezTo>
                    <a:pt x="679" y="189"/>
                    <a:pt x="676" y="183"/>
                    <a:pt x="668" y="178"/>
                  </a:cubicBezTo>
                  <a:cubicBezTo>
                    <a:pt x="659" y="174"/>
                    <a:pt x="658" y="174"/>
                    <a:pt x="660" y="170"/>
                  </a:cubicBezTo>
                  <a:cubicBezTo>
                    <a:pt x="662" y="166"/>
                    <a:pt x="668" y="172"/>
                    <a:pt x="668" y="172"/>
                  </a:cubicBezTo>
                  <a:cubicBezTo>
                    <a:pt x="668" y="172"/>
                    <a:pt x="675" y="174"/>
                    <a:pt x="674" y="169"/>
                  </a:cubicBezTo>
                  <a:cubicBezTo>
                    <a:pt x="673" y="163"/>
                    <a:pt x="671" y="165"/>
                    <a:pt x="666" y="162"/>
                  </a:cubicBezTo>
                  <a:cubicBezTo>
                    <a:pt x="660" y="159"/>
                    <a:pt x="671" y="159"/>
                    <a:pt x="676" y="155"/>
                  </a:cubicBezTo>
                  <a:cubicBezTo>
                    <a:pt x="681" y="151"/>
                    <a:pt x="683" y="165"/>
                    <a:pt x="683" y="165"/>
                  </a:cubicBezTo>
                  <a:cubicBezTo>
                    <a:pt x="683" y="165"/>
                    <a:pt x="685" y="173"/>
                    <a:pt x="696" y="172"/>
                  </a:cubicBezTo>
                  <a:cubicBezTo>
                    <a:pt x="706" y="172"/>
                    <a:pt x="689" y="184"/>
                    <a:pt x="689" y="184"/>
                  </a:cubicBezTo>
                  <a:cubicBezTo>
                    <a:pt x="689" y="184"/>
                    <a:pt x="694" y="191"/>
                    <a:pt x="697" y="193"/>
                  </a:cubicBezTo>
                  <a:cubicBezTo>
                    <a:pt x="700" y="194"/>
                    <a:pt x="709" y="191"/>
                    <a:pt x="709" y="191"/>
                  </a:cubicBezTo>
                  <a:cubicBezTo>
                    <a:pt x="709" y="191"/>
                    <a:pt x="719" y="187"/>
                    <a:pt x="725" y="182"/>
                  </a:cubicBezTo>
                  <a:cubicBezTo>
                    <a:pt x="730" y="177"/>
                    <a:pt x="708" y="169"/>
                    <a:pt x="717" y="170"/>
                  </a:cubicBezTo>
                  <a:cubicBezTo>
                    <a:pt x="727" y="172"/>
                    <a:pt x="729" y="156"/>
                    <a:pt x="743" y="161"/>
                  </a:cubicBezTo>
                  <a:cubicBezTo>
                    <a:pt x="758" y="166"/>
                    <a:pt x="749" y="153"/>
                    <a:pt x="749" y="153"/>
                  </a:cubicBezTo>
                  <a:cubicBezTo>
                    <a:pt x="761" y="155"/>
                    <a:pt x="761" y="155"/>
                    <a:pt x="761" y="155"/>
                  </a:cubicBezTo>
                  <a:cubicBezTo>
                    <a:pt x="761" y="155"/>
                    <a:pt x="768" y="150"/>
                    <a:pt x="772" y="145"/>
                  </a:cubicBezTo>
                  <a:cubicBezTo>
                    <a:pt x="762" y="147"/>
                    <a:pt x="767" y="152"/>
                    <a:pt x="745" y="150"/>
                  </a:cubicBezTo>
                  <a:cubicBezTo>
                    <a:pt x="718" y="148"/>
                    <a:pt x="709" y="160"/>
                    <a:pt x="709" y="160"/>
                  </a:cubicBezTo>
                  <a:cubicBezTo>
                    <a:pt x="709" y="160"/>
                    <a:pt x="709" y="156"/>
                    <a:pt x="717" y="152"/>
                  </a:cubicBezTo>
                  <a:cubicBezTo>
                    <a:pt x="725" y="148"/>
                    <a:pt x="724" y="145"/>
                    <a:pt x="724" y="145"/>
                  </a:cubicBezTo>
                  <a:cubicBezTo>
                    <a:pt x="735" y="136"/>
                    <a:pt x="735" y="136"/>
                    <a:pt x="735" y="136"/>
                  </a:cubicBezTo>
                  <a:cubicBezTo>
                    <a:pt x="735" y="136"/>
                    <a:pt x="739" y="133"/>
                    <a:pt x="746" y="129"/>
                  </a:cubicBezTo>
                  <a:cubicBezTo>
                    <a:pt x="739" y="127"/>
                    <a:pt x="733" y="132"/>
                    <a:pt x="733" y="132"/>
                  </a:cubicBezTo>
                  <a:cubicBezTo>
                    <a:pt x="717" y="127"/>
                    <a:pt x="717" y="127"/>
                    <a:pt x="717" y="127"/>
                  </a:cubicBezTo>
                  <a:cubicBezTo>
                    <a:pt x="717" y="127"/>
                    <a:pt x="706" y="133"/>
                    <a:pt x="699" y="119"/>
                  </a:cubicBezTo>
                  <a:cubicBezTo>
                    <a:pt x="695" y="112"/>
                    <a:pt x="693" y="112"/>
                    <a:pt x="690" y="115"/>
                  </a:cubicBezTo>
                  <a:cubicBezTo>
                    <a:pt x="689" y="117"/>
                    <a:pt x="689" y="119"/>
                    <a:pt x="690" y="121"/>
                  </a:cubicBezTo>
                  <a:cubicBezTo>
                    <a:pt x="693" y="125"/>
                    <a:pt x="673" y="139"/>
                    <a:pt x="673" y="139"/>
                  </a:cubicBezTo>
                  <a:cubicBezTo>
                    <a:pt x="673" y="139"/>
                    <a:pt x="660" y="148"/>
                    <a:pt x="639" y="146"/>
                  </a:cubicBezTo>
                  <a:cubicBezTo>
                    <a:pt x="619" y="145"/>
                    <a:pt x="619" y="149"/>
                    <a:pt x="619" y="149"/>
                  </a:cubicBezTo>
                  <a:cubicBezTo>
                    <a:pt x="617" y="136"/>
                    <a:pt x="617" y="136"/>
                    <a:pt x="617" y="136"/>
                  </a:cubicBezTo>
                  <a:cubicBezTo>
                    <a:pt x="617" y="136"/>
                    <a:pt x="603" y="142"/>
                    <a:pt x="598" y="136"/>
                  </a:cubicBezTo>
                  <a:cubicBezTo>
                    <a:pt x="593" y="131"/>
                    <a:pt x="596" y="124"/>
                    <a:pt x="596" y="124"/>
                  </a:cubicBezTo>
                  <a:cubicBezTo>
                    <a:pt x="602" y="118"/>
                    <a:pt x="602" y="118"/>
                    <a:pt x="602" y="118"/>
                  </a:cubicBezTo>
                  <a:cubicBezTo>
                    <a:pt x="602" y="118"/>
                    <a:pt x="618" y="122"/>
                    <a:pt x="622" y="119"/>
                  </a:cubicBezTo>
                  <a:cubicBezTo>
                    <a:pt x="626" y="116"/>
                    <a:pt x="635" y="108"/>
                    <a:pt x="635" y="108"/>
                  </a:cubicBezTo>
                  <a:cubicBezTo>
                    <a:pt x="631" y="96"/>
                    <a:pt x="631" y="96"/>
                    <a:pt x="631" y="96"/>
                  </a:cubicBezTo>
                  <a:cubicBezTo>
                    <a:pt x="631" y="96"/>
                    <a:pt x="635" y="91"/>
                    <a:pt x="639" y="63"/>
                  </a:cubicBezTo>
                  <a:cubicBezTo>
                    <a:pt x="643" y="36"/>
                    <a:pt x="640" y="60"/>
                    <a:pt x="630" y="51"/>
                  </a:cubicBezTo>
                  <a:cubicBezTo>
                    <a:pt x="620" y="42"/>
                    <a:pt x="618" y="53"/>
                    <a:pt x="608" y="55"/>
                  </a:cubicBezTo>
                  <a:cubicBezTo>
                    <a:pt x="599" y="57"/>
                    <a:pt x="589" y="64"/>
                    <a:pt x="589" y="64"/>
                  </a:cubicBezTo>
                  <a:cubicBezTo>
                    <a:pt x="573" y="78"/>
                    <a:pt x="573" y="78"/>
                    <a:pt x="573" y="78"/>
                  </a:cubicBezTo>
                  <a:cubicBezTo>
                    <a:pt x="565" y="93"/>
                    <a:pt x="565" y="93"/>
                    <a:pt x="565" y="93"/>
                  </a:cubicBezTo>
                  <a:cubicBezTo>
                    <a:pt x="565" y="93"/>
                    <a:pt x="560" y="89"/>
                    <a:pt x="548" y="88"/>
                  </a:cubicBezTo>
                  <a:cubicBezTo>
                    <a:pt x="537" y="87"/>
                    <a:pt x="522" y="98"/>
                    <a:pt x="522" y="98"/>
                  </a:cubicBezTo>
                  <a:cubicBezTo>
                    <a:pt x="522" y="98"/>
                    <a:pt x="518" y="105"/>
                    <a:pt x="505" y="104"/>
                  </a:cubicBezTo>
                  <a:cubicBezTo>
                    <a:pt x="491" y="102"/>
                    <a:pt x="467" y="114"/>
                    <a:pt x="467" y="114"/>
                  </a:cubicBezTo>
                  <a:cubicBezTo>
                    <a:pt x="467" y="114"/>
                    <a:pt x="464" y="108"/>
                    <a:pt x="474" y="101"/>
                  </a:cubicBezTo>
                  <a:cubicBezTo>
                    <a:pt x="483" y="93"/>
                    <a:pt x="489" y="99"/>
                    <a:pt x="489" y="99"/>
                  </a:cubicBezTo>
                  <a:cubicBezTo>
                    <a:pt x="489" y="99"/>
                    <a:pt x="505" y="93"/>
                    <a:pt x="506" y="88"/>
                  </a:cubicBezTo>
                  <a:cubicBezTo>
                    <a:pt x="507" y="83"/>
                    <a:pt x="516" y="81"/>
                    <a:pt x="526" y="76"/>
                  </a:cubicBezTo>
                  <a:cubicBezTo>
                    <a:pt x="537" y="71"/>
                    <a:pt x="536" y="68"/>
                    <a:pt x="532" y="66"/>
                  </a:cubicBezTo>
                  <a:cubicBezTo>
                    <a:pt x="527" y="63"/>
                    <a:pt x="525" y="60"/>
                    <a:pt x="531" y="48"/>
                  </a:cubicBezTo>
                  <a:cubicBezTo>
                    <a:pt x="536" y="36"/>
                    <a:pt x="532" y="39"/>
                    <a:pt x="523" y="29"/>
                  </a:cubicBezTo>
                  <a:cubicBezTo>
                    <a:pt x="515" y="18"/>
                    <a:pt x="514" y="24"/>
                    <a:pt x="505" y="24"/>
                  </a:cubicBezTo>
                  <a:cubicBezTo>
                    <a:pt x="495" y="25"/>
                    <a:pt x="497" y="36"/>
                    <a:pt x="483" y="37"/>
                  </a:cubicBezTo>
                  <a:cubicBezTo>
                    <a:pt x="468" y="39"/>
                    <a:pt x="474" y="43"/>
                    <a:pt x="472" y="36"/>
                  </a:cubicBezTo>
                  <a:cubicBezTo>
                    <a:pt x="471" y="30"/>
                    <a:pt x="462" y="37"/>
                    <a:pt x="458" y="29"/>
                  </a:cubicBezTo>
                  <a:cubicBezTo>
                    <a:pt x="454" y="21"/>
                    <a:pt x="450" y="15"/>
                    <a:pt x="441" y="8"/>
                  </a:cubicBezTo>
                  <a:cubicBezTo>
                    <a:pt x="433" y="0"/>
                    <a:pt x="430" y="6"/>
                    <a:pt x="425" y="9"/>
                  </a:cubicBezTo>
                  <a:cubicBezTo>
                    <a:pt x="420" y="12"/>
                    <a:pt x="428" y="16"/>
                    <a:pt x="433" y="21"/>
                  </a:cubicBezTo>
                  <a:cubicBezTo>
                    <a:pt x="438" y="27"/>
                    <a:pt x="430" y="30"/>
                    <a:pt x="423" y="33"/>
                  </a:cubicBezTo>
                  <a:cubicBezTo>
                    <a:pt x="415" y="37"/>
                    <a:pt x="422" y="42"/>
                    <a:pt x="427" y="45"/>
                  </a:cubicBezTo>
                  <a:cubicBezTo>
                    <a:pt x="432" y="48"/>
                    <a:pt x="427" y="57"/>
                    <a:pt x="423" y="56"/>
                  </a:cubicBezTo>
                  <a:cubicBezTo>
                    <a:pt x="419" y="55"/>
                    <a:pt x="419" y="62"/>
                    <a:pt x="415" y="63"/>
                  </a:cubicBezTo>
                  <a:cubicBezTo>
                    <a:pt x="412" y="65"/>
                    <a:pt x="404" y="65"/>
                    <a:pt x="405" y="60"/>
                  </a:cubicBezTo>
                  <a:cubicBezTo>
                    <a:pt x="406" y="54"/>
                    <a:pt x="400" y="52"/>
                    <a:pt x="395" y="51"/>
                  </a:cubicBezTo>
                  <a:cubicBezTo>
                    <a:pt x="390" y="51"/>
                    <a:pt x="381" y="48"/>
                    <a:pt x="381" y="48"/>
                  </a:cubicBezTo>
                  <a:cubicBezTo>
                    <a:pt x="368" y="55"/>
                    <a:pt x="368" y="55"/>
                    <a:pt x="368" y="55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4" y="66"/>
                    <a:pt x="359" y="66"/>
                    <a:pt x="356" y="65"/>
                  </a:cubicBezTo>
                  <a:cubicBezTo>
                    <a:pt x="353" y="64"/>
                    <a:pt x="349" y="64"/>
                    <a:pt x="346" y="59"/>
                  </a:cubicBezTo>
                  <a:cubicBezTo>
                    <a:pt x="343" y="54"/>
                    <a:pt x="343" y="51"/>
                    <a:pt x="343" y="51"/>
                  </a:cubicBezTo>
                  <a:cubicBezTo>
                    <a:pt x="343" y="51"/>
                    <a:pt x="341" y="46"/>
                    <a:pt x="329" y="40"/>
                  </a:cubicBezTo>
                  <a:cubicBezTo>
                    <a:pt x="318" y="34"/>
                    <a:pt x="321" y="45"/>
                    <a:pt x="314" y="42"/>
                  </a:cubicBezTo>
                  <a:cubicBezTo>
                    <a:pt x="307" y="38"/>
                    <a:pt x="299" y="42"/>
                    <a:pt x="297" y="48"/>
                  </a:cubicBezTo>
                  <a:cubicBezTo>
                    <a:pt x="295" y="54"/>
                    <a:pt x="302" y="57"/>
                    <a:pt x="301" y="63"/>
                  </a:cubicBezTo>
                  <a:cubicBezTo>
                    <a:pt x="300" y="68"/>
                    <a:pt x="306" y="72"/>
                    <a:pt x="311" y="71"/>
                  </a:cubicBezTo>
                  <a:cubicBezTo>
                    <a:pt x="316" y="70"/>
                    <a:pt x="317" y="78"/>
                    <a:pt x="316" y="80"/>
                  </a:cubicBezTo>
                  <a:cubicBezTo>
                    <a:pt x="315" y="82"/>
                    <a:pt x="310" y="84"/>
                    <a:pt x="302" y="86"/>
                  </a:cubicBezTo>
                  <a:cubicBezTo>
                    <a:pt x="295" y="87"/>
                    <a:pt x="293" y="79"/>
                    <a:pt x="287" y="72"/>
                  </a:cubicBezTo>
                  <a:cubicBezTo>
                    <a:pt x="281" y="66"/>
                    <a:pt x="287" y="63"/>
                    <a:pt x="278" y="57"/>
                  </a:cubicBezTo>
                  <a:cubicBezTo>
                    <a:pt x="268" y="51"/>
                    <a:pt x="265" y="63"/>
                    <a:pt x="261" y="62"/>
                  </a:cubicBezTo>
                  <a:cubicBezTo>
                    <a:pt x="257" y="60"/>
                    <a:pt x="265" y="55"/>
                    <a:pt x="261" y="47"/>
                  </a:cubicBezTo>
                  <a:cubicBezTo>
                    <a:pt x="257" y="39"/>
                    <a:pt x="253" y="50"/>
                    <a:pt x="247" y="50"/>
                  </a:cubicBezTo>
                  <a:cubicBezTo>
                    <a:pt x="240" y="50"/>
                    <a:pt x="237" y="45"/>
                    <a:pt x="232" y="36"/>
                  </a:cubicBezTo>
                  <a:cubicBezTo>
                    <a:pt x="227" y="27"/>
                    <a:pt x="222" y="37"/>
                    <a:pt x="214" y="37"/>
                  </a:cubicBezTo>
                  <a:cubicBezTo>
                    <a:pt x="207" y="37"/>
                    <a:pt x="207" y="42"/>
                    <a:pt x="199" y="41"/>
                  </a:cubicBezTo>
                  <a:cubicBezTo>
                    <a:pt x="191" y="39"/>
                    <a:pt x="196" y="50"/>
                    <a:pt x="188" y="52"/>
                  </a:cubicBezTo>
                  <a:cubicBezTo>
                    <a:pt x="181" y="54"/>
                    <a:pt x="179" y="54"/>
                    <a:pt x="169" y="48"/>
                  </a:cubicBezTo>
                  <a:cubicBezTo>
                    <a:pt x="158" y="41"/>
                    <a:pt x="157" y="55"/>
                    <a:pt x="153" y="56"/>
                  </a:cubicBezTo>
                  <a:cubicBezTo>
                    <a:pt x="149" y="57"/>
                    <a:pt x="145" y="63"/>
                    <a:pt x="142" y="69"/>
                  </a:cubicBezTo>
                  <a:cubicBezTo>
                    <a:pt x="139" y="74"/>
                    <a:pt x="150" y="75"/>
                    <a:pt x="160" y="75"/>
                  </a:cubicBezTo>
                  <a:cubicBezTo>
                    <a:pt x="171" y="75"/>
                    <a:pt x="165" y="81"/>
                    <a:pt x="169" y="85"/>
                  </a:cubicBezTo>
                  <a:cubicBezTo>
                    <a:pt x="173" y="90"/>
                    <a:pt x="168" y="92"/>
                    <a:pt x="169" y="96"/>
                  </a:cubicBezTo>
                  <a:cubicBezTo>
                    <a:pt x="170" y="99"/>
                    <a:pt x="173" y="98"/>
                    <a:pt x="187" y="99"/>
                  </a:cubicBezTo>
                  <a:cubicBezTo>
                    <a:pt x="202" y="99"/>
                    <a:pt x="199" y="108"/>
                    <a:pt x="195" y="106"/>
                  </a:cubicBezTo>
                  <a:cubicBezTo>
                    <a:pt x="191" y="104"/>
                    <a:pt x="190" y="111"/>
                    <a:pt x="182" y="111"/>
                  </a:cubicBezTo>
                  <a:cubicBezTo>
                    <a:pt x="175" y="111"/>
                    <a:pt x="164" y="120"/>
                    <a:pt x="159" y="110"/>
                  </a:cubicBezTo>
                  <a:cubicBezTo>
                    <a:pt x="155" y="100"/>
                    <a:pt x="131" y="105"/>
                    <a:pt x="134" y="110"/>
                  </a:cubicBezTo>
                  <a:cubicBezTo>
                    <a:pt x="136" y="114"/>
                    <a:pt x="139" y="118"/>
                    <a:pt x="134" y="122"/>
                  </a:cubicBezTo>
                  <a:cubicBezTo>
                    <a:pt x="128" y="126"/>
                    <a:pt x="129" y="124"/>
                    <a:pt x="115" y="133"/>
                  </a:cubicBezTo>
                  <a:cubicBezTo>
                    <a:pt x="100" y="141"/>
                    <a:pt x="110" y="141"/>
                    <a:pt x="106" y="143"/>
                  </a:cubicBezTo>
                  <a:cubicBezTo>
                    <a:pt x="101" y="145"/>
                    <a:pt x="99" y="151"/>
                    <a:pt x="94" y="151"/>
                  </a:cubicBezTo>
                  <a:cubicBezTo>
                    <a:pt x="89" y="152"/>
                    <a:pt x="92" y="163"/>
                    <a:pt x="82" y="160"/>
                  </a:cubicBezTo>
                  <a:cubicBezTo>
                    <a:pt x="71" y="158"/>
                    <a:pt x="72" y="161"/>
                    <a:pt x="59" y="151"/>
                  </a:cubicBezTo>
                  <a:cubicBezTo>
                    <a:pt x="48" y="142"/>
                    <a:pt x="47" y="149"/>
                    <a:pt x="42" y="154"/>
                  </a:cubicBezTo>
                  <a:cubicBezTo>
                    <a:pt x="42" y="154"/>
                    <a:pt x="43" y="154"/>
                    <a:pt x="44" y="154"/>
                  </a:cubicBezTo>
                  <a:cubicBezTo>
                    <a:pt x="50" y="153"/>
                    <a:pt x="52" y="153"/>
                    <a:pt x="55" y="157"/>
                  </a:cubicBezTo>
                  <a:cubicBezTo>
                    <a:pt x="58" y="160"/>
                    <a:pt x="57" y="165"/>
                    <a:pt x="73" y="169"/>
                  </a:cubicBezTo>
                  <a:cubicBezTo>
                    <a:pt x="75" y="169"/>
                    <a:pt x="77" y="169"/>
                    <a:pt x="78" y="170"/>
                  </a:cubicBezTo>
                  <a:cubicBezTo>
                    <a:pt x="78" y="170"/>
                    <a:pt x="79" y="170"/>
                    <a:pt x="79" y="170"/>
                  </a:cubicBezTo>
                  <a:cubicBezTo>
                    <a:pt x="86" y="172"/>
                    <a:pt x="80" y="171"/>
                    <a:pt x="80" y="171"/>
                  </a:cubicBezTo>
                  <a:cubicBezTo>
                    <a:pt x="80" y="171"/>
                    <a:pt x="81" y="177"/>
                    <a:pt x="83" y="181"/>
                  </a:cubicBezTo>
                  <a:cubicBezTo>
                    <a:pt x="83" y="182"/>
                    <a:pt x="84" y="183"/>
                    <a:pt x="84" y="183"/>
                  </a:cubicBezTo>
                  <a:cubicBezTo>
                    <a:pt x="85" y="183"/>
                    <a:pt x="85" y="183"/>
                    <a:pt x="86" y="183"/>
                  </a:cubicBezTo>
                  <a:cubicBezTo>
                    <a:pt x="89" y="182"/>
                    <a:pt x="91" y="185"/>
                    <a:pt x="94" y="186"/>
                  </a:cubicBezTo>
                  <a:cubicBezTo>
                    <a:pt x="95" y="186"/>
                    <a:pt x="96" y="186"/>
                    <a:pt x="98" y="186"/>
                  </a:cubicBezTo>
                  <a:cubicBezTo>
                    <a:pt x="99" y="186"/>
                    <a:pt x="101" y="185"/>
                    <a:pt x="103" y="184"/>
                  </a:cubicBezTo>
                  <a:cubicBezTo>
                    <a:pt x="115" y="179"/>
                    <a:pt x="109" y="189"/>
                    <a:pt x="109" y="189"/>
                  </a:cubicBezTo>
                  <a:cubicBezTo>
                    <a:pt x="109" y="189"/>
                    <a:pt x="108" y="194"/>
                    <a:pt x="98" y="198"/>
                  </a:cubicBezTo>
                  <a:cubicBezTo>
                    <a:pt x="92" y="200"/>
                    <a:pt x="94" y="205"/>
                    <a:pt x="97" y="208"/>
                  </a:cubicBezTo>
                  <a:cubicBezTo>
                    <a:pt x="99" y="207"/>
                    <a:pt x="102" y="207"/>
                    <a:pt x="104" y="206"/>
                  </a:cubicBezTo>
                  <a:cubicBezTo>
                    <a:pt x="111" y="204"/>
                    <a:pt x="108" y="211"/>
                    <a:pt x="105" y="213"/>
                  </a:cubicBezTo>
                  <a:cubicBezTo>
                    <a:pt x="107" y="214"/>
                    <a:pt x="106" y="216"/>
                    <a:pt x="103" y="216"/>
                  </a:cubicBezTo>
                  <a:cubicBezTo>
                    <a:pt x="104" y="219"/>
                    <a:pt x="107" y="222"/>
                    <a:pt x="111" y="221"/>
                  </a:cubicBezTo>
                  <a:cubicBezTo>
                    <a:pt x="117" y="220"/>
                    <a:pt x="120" y="222"/>
                    <a:pt x="122" y="224"/>
                  </a:cubicBezTo>
                  <a:cubicBezTo>
                    <a:pt x="125" y="226"/>
                    <a:pt x="118" y="228"/>
                    <a:pt x="117" y="232"/>
                  </a:cubicBezTo>
                  <a:cubicBezTo>
                    <a:pt x="116" y="235"/>
                    <a:pt x="113" y="241"/>
                    <a:pt x="108" y="242"/>
                  </a:cubicBezTo>
                  <a:cubicBezTo>
                    <a:pt x="103" y="244"/>
                    <a:pt x="104" y="242"/>
                    <a:pt x="100" y="239"/>
                  </a:cubicBezTo>
                  <a:cubicBezTo>
                    <a:pt x="96" y="236"/>
                    <a:pt x="86" y="239"/>
                    <a:pt x="84" y="231"/>
                  </a:cubicBezTo>
                  <a:cubicBezTo>
                    <a:pt x="82" y="223"/>
                    <a:pt x="80" y="226"/>
                    <a:pt x="76" y="225"/>
                  </a:cubicBezTo>
                  <a:cubicBezTo>
                    <a:pt x="72" y="224"/>
                    <a:pt x="61" y="221"/>
                    <a:pt x="60" y="217"/>
                  </a:cubicBezTo>
                  <a:cubicBezTo>
                    <a:pt x="59" y="214"/>
                    <a:pt x="59" y="214"/>
                    <a:pt x="52" y="208"/>
                  </a:cubicBezTo>
                  <a:cubicBezTo>
                    <a:pt x="49" y="206"/>
                    <a:pt x="46" y="207"/>
                    <a:pt x="44" y="208"/>
                  </a:cubicBezTo>
                  <a:cubicBezTo>
                    <a:pt x="43" y="209"/>
                    <a:pt x="42" y="210"/>
                    <a:pt x="41" y="211"/>
                  </a:cubicBezTo>
                  <a:cubicBezTo>
                    <a:pt x="35" y="214"/>
                    <a:pt x="38" y="215"/>
                    <a:pt x="26" y="212"/>
                  </a:cubicBezTo>
                  <a:cubicBezTo>
                    <a:pt x="13" y="209"/>
                    <a:pt x="17" y="220"/>
                    <a:pt x="21" y="223"/>
                  </a:cubicBezTo>
                  <a:cubicBezTo>
                    <a:pt x="24" y="226"/>
                    <a:pt x="31" y="230"/>
                    <a:pt x="38" y="229"/>
                  </a:cubicBezTo>
                  <a:cubicBezTo>
                    <a:pt x="45" y="227"/>
                    <a:pt x="41" y="233"/>
                    <a:pt x="51" y="232"/>
                  </a:cubicBezTo>
                  <a:cubicBezTo>
                    <a:pt x="60" y="232"/>
                    <a:pt x="57" y="238"/>
                    <a:pt x="63" y="238"/>
                  </a:cubicBezTo>
                  <a:cubicBezTo>
                    <a:pt x="69" y="238"/>
                    <a:pt x="74" y="244"/>
                    <a:pt x="86" y="245"/>
                  </a:cubicBezTo>
                  <a:cubicBezTo>
                    <a:pt x="97" y="247"/>
                    <a:pt x="89" y="253"/>
                    <a:pt x="84" y="253"/>
                  </a:cubicBezTo>
                  <a:cubicBezTo>
                    <a:pt x="79" y="253"/>
                    <a:pt x="74" y="252"/>
                    <a:pt x="66" y="245"/>
                  </a:cubicBezTo>
                  <a:cubicBezTo>
                    <a:pt x="58" y="238"/>
                    <a:pt x="61" y="247"/>
                    <a:pt x="55" y="244"/>
                  </a:cubicBezTo>
                  <a:cubicBezTo>
                    <a:pt x="49" y="240"/>
                    <a:pt x="46" y="242"/>
                    <a:pt x="38" y="236"/>
                  </a:cubicBezTo>
                  <a:cubicBezTo>
                    <a:pt x="30" y="230"/>
                    <a:pt x="29" y="236"/>
                    <a:pt x="22" y="234"/>
                  </a:cubicBezTo>
                  <a:cubicBezTo>
                    <a:pt x="14" y="232"/>
                    <a:pt x="8" y="235"/>
                    <a:pt x="4" y="237"/>
                  </a:cubicBezTo>
                  <a:cubicBezTo>
                    <a:pt x="0" y="239"/>
                    <a:pt x="8" y="244"/>
                    <a:pt x="13" y="243"/>
                  </a:cubicBezTo>
                  <a:cubicBezTo>
                    <a:pt x="19" y="241"/>
                    <a:pt x="25" y="247"/>
                    <a:pt x="24" y="249"/>
                  </a:cubicBezTo>
                  <a:cubicBezTo>
                    <a:pt x="23" y="251"/>
                    <a:pt x="22" y="251"/>
                    <a:pt x="17" y="249"/>
                  </a:cubicBezTo>
                  <a:cubicBezTo>
                    <a:pt x="13" y="247"/>
                    <a:pt x="13" y="249"/>
                    <a:pt x="11" y="256"/>
                  </a:cubicBezTo>
                  <a:cubicBezTo>
                    <a:pt x="9" y="262"/>
                    <a:pt x="13" y="259"/>
                    <a:pt x="21" y="259"/>
                  </a:cubicBezTo>
                  <a:cubicBezTo>
                    <a:pt x="28" y="259"/>
                    <a:pt x="32" y="264"/>
                    <a:pt x="33" y="269"/>
                  </a:cubicBezTo>
                  <a:cubicBezTo>
                    <a:pt x="34" y="273"/>
                    <a:pt x="45" y="279"/>
                    <a:pt x="52" y="278"/>
                  </a:cubicBezTo>
                  <a:cubicBezTo>
                    <a:pt x="58" y="276"/>
                    <a:pt x="60" y="277"/>
                    <a:pt x="63" y="280"/>
                  </a:cubicBezTo>
                  <a:cubicBezTo>
                    <a:pt x="66" y="283"/>
                    <a:pt x="65" y="288"/>
                    <a:pt x="81" y="292"/>
                  </a:cubicBezTo>
                  <a:cubicBezTo>
                    <a:pt x="96" y="296"/>
                    <a:pt x="88" y="294"/>
                    <a:pt x="88" y="294"/>
                  </a:cubicBezTo>
                  <a:cubicBezTo>
                    <a:pt x="88" y="294"/>
                    <a:pt x="89" y="298"/>
                    <a:pt x="90" y="302"/>
                  </a:cubicBezTo>
                  <a:cubicBezTo>
                    <a:pt x="92" y="302"/>
                    <a:pt x="93" y="301"/>
                    <a:pt x="93" y="299"/>
                  </a:cubicBezTo>
                  <a:cubicBezTo>
                    <a:pt x="96" y="294"/>
                    <a:pt x="98" y="298"/>
                    <a:pt x="103" y="301"/>
                  </a:cubicBezTo>
                  <a:cubicBezTo>
                    <a:pt x="108" y="303"/>
                    <a:pt x="121" y="298"/>
                    <a:pt x="126" y="295"/>
                  </a:cubicBezTo>
                  <a:cubicBezTo>
                    <a:pt x="130" y="292"/>
                    <a:pt x="133" y="292"/>
                    <a:pt x="137" y="294"/>
                  </a:cubicBezTo>
                  <a:cubicBezTo>
                    <a:pt x="141" y="296"/>
                    <a:pt x="168" y="290"/>
                    <a:pt x="161" y="290"/>
                  </a:cubicBezTo>
                  <a:cubicBezTo>
                    <a:pt x="147" y="291"/>
                    <a:pt x="143" y="287"/>
                    <a:pt x="139" y="282"/>
                  </a:cubicBezTo>
                  <a:cubicBezTo>
                    <a:pt x="135" y="276"/>
                    <a:pt x="139" y="264"/>
                    <a:pt x="139" y="264"/>
                  </a:cubicBezTo>
                  <a:cubicBezTo>
                    <a:pt x="139" y="264"/>
                    <a:pt x="139" y="256"/>
                    <a:pt x="135" y="254"/>
                  </a:cubicBezTo>
                  <a:cubicBezTo>
                    <a:pt x="131" y="252"/>
                    <a:pt x="143" y="247"/>
                    <a:pt x="154" y="242"/>
                  </a:cubicBezTo>
                  <a:cubicBezTo>
                    <a:pt x="164" y="237"/>
                    <a:pt x="167" y="247"/>
                    <a:pt x="167" y="247"/>
                  </a:cubicBezTo>
                  <a:cubicBezTo>
                    <a:pt x="176" y="255"/>
                    <a:pt x="176" y="255"/>
                    <a:pt x="176" y="255"/>
                  </a:cubicBezTo>
                  <a:cubicBezTo>
                    <a:pt x="176" y="255"/>
                    <a:pt x="185" y="256"/>
                    <a:pt x="193" y="255"/>
                  </a:cubicBezTo>
                  <a:cubicBezTo>
                    <a:pt x="201" y="254"/>
                    <a:pt x="196" y="252"/>
                    <a:pt x="197" y="247"/>
                  </a:cubicBezTo>
                  <a:cubicBezTo>
                    <a:pt x="198" y="241"/>
                    <a:pt x="202" y="241"/>
                    <a:pt x="190" y="232"/>
                  </a:cubicBezTo>
                  <a:cubicBezTo>
                    <a:pt x="177" y="224"/>
                    <a:pt x="188" y="230"/>
                    <a:pt x="180" y="229"/>
                  </a:cubicBezTo>
                  <a:cubicBezTo>
                    <a:pt x="171" y="227"/>
                    <a:pt x="163" y="220"/>
                    <a:pt x="163" y="220"/>
                  </a:cubicBezTo>
                  <a:cubicBezTo>
                    <a:pt x="163" y="220"/>
                    <a:pt x="171" y="216"/>
                    <a:pt x="180" y="209"/>
                  </a:cubicBezTo>
                  <a:cubicBezTo>
                    <a:pt x="188" y="202"/>
                    <a:pt x="182" y="205"/>
                    <a:pt x="192" y="195"/>
                  </a:cubicBezTo>
                  <a:cubicBezTo>
                    <a:pt x="202" y="184"/>
                    <a:pt x="192" y="195"/>
                    <a:pt x="195" y="190"/>
                  </a:cubicBezTo>
                  <a:cubicBezTo>
                    <a:pt x="198" y="184"/>
                    <a:pt x="200" y="185"/>
                    <a:pt x="197" y="178"/>
                  </a:cubicBezTo>
                  <a:cubicBezTo>
                    <a:pt x="194" y="170"/>
                    <a:pt x="191" y="178"/>
                    <a:pt x="184" y="180"/>
                  </a:cubicBezTo>
                  <a:cubicBezTo>
                    <a:pt x="176" y="181"/>
                    <a:pt x="169" y="175"/>
                    <a:pt x="169" y="175"/>
                  </a:cubicBezTo>
                  <a:cubicBezTo>
                    <a:pt x="177" y="166"/>
                    <a:pt x="177" y="166"/>
                    <a:pt x="177" y="166"/>
                  </a:cubicBezTo>
                  <a:cubicBezTo>
                    <a:pt x="177" y="166"/>
                    <a:pt x="184" y="162"/>
                    <a:pt x="193" y="166"/>
                  </a:cubicBezTo>
                  <a:cubicBezTo>
                    <a:pt x="202" y="169"/>
                    <a:pt x="201" y="169"/>
                    <a:pt x="206" y="169"/>
                  </a:cubicBezTo>
                  <a:cubicBezTo>
                    <a:pt x="212" y="170"/>
                    <a:pt x="226" y="169"/>
                    <a:pt x="226" y="169"/>
                  </a:cubicBezTo>
                  <a:cubicBezTo>
                    <a:pt x="226" y="169"/>
                    <a:pt x="231" y="171"/>
                    <a:pt x="243" y="162"/>
                  </a:cubicBezTo>
                  <a:cubicBezTo>
                    <a:pt x="254" y="153"/>
                    <a:pt x="254" y="165"/>
                    <a:pt x="254" y="165"/>
                  </a:cubicBezTo>
                  <a:cubicBezTo>
                    <a:pt x="270" y="165"/>
                    <a:pt x="270" y="165"/>
                    <a:pt x="270" y="165"/>
                  </a:cubicBezTo>
                  <a:cubicBezTo>
                    <a:pt x="270" y="165"/>
                    <a:pt x="278" y="165"/>
                    <a:pt x="282" y="158"/>
                  </a:cubicBezTo>
                  <a:cubicBezTo>
                    <a:pt x="286" y="151"/>
                    <a:pt x="283" y="154"/>
                    <a:pt x="303" y="162"/>
                  </a:cubicBezTo>
                  <a:cubicBezTo>
                    <a:pt x="323" y="169"/>
                    <a:pt x="305" y="167"/>
                    <a:pt x="318" y="175"/>
                  </a:cubicBezTo>
                  <a:cubicBezTo>
                    <a:pt x="332" y="182"/>
                    <a:pt x="334" y="172"/>
                    <a:pt x="334" y="172"/>
                  </a:cubicBezTo>
                  <a:cubicBezTo>
                    <a:pt x="334" y="172"/>
                    <a:pt x="334" y="164"/>
                    <a:pt x="336" y="157"/>
                  </a:cubicBezTo>
                  <a:cubicBezTo>
                    <a:pt x="338" y="149"/>
                    <a:pt x="339" y="157"/>
                    <a:pt x="352" y="156"/>
                  </a:cubicBezTo>
                  <a:cubicBezTo>
                    <a:pt x="364" y="155"/>
                    <a:pt x="361" y="154"/>
                    <a:pt x="383" y="140"/>
                  </a:cubicBezTo>
                  <a:cubicBezTo>
                    <a:pt x="404" y="126"/>
                    <a:pt x="387" y="136"/>
                    <a:pt x="391" y="126"/>
                  </a:cubicBezTo>
                  <a:cubicBezTo>
                    <a:pt x="395" y="115"/>
                    <a:pt x="394" y="126"/>
                    <a:pt x="403" y="129"/>
                  </a:cubicBezTo>
                  <a:cubicBezTo>
                    <a:pt x="413" y="133"/>
                    <a:pt x="406" y="134"/>
                    <a:pt x="421" y="140"/>
                  </a:cubicBezTo>
                  <a:cubicBezTo>
                    <a:pt x="436" y="146"/>
                    <a:pt x="423" y="144"/>
                    <a:pt x="424" y="151"/>
                  </a:cubicBezTo>
                  <a:cubicBezTo>
                    <a:pt x="425" y="158"/>
                    <a:pt x="436" y="160"/>
                    <a:pt x="436" y="160"/>
                  </a:cubicBezTo>
                  <a:cubicBezTo>
                    <a:pt x="436" y="160"/>
                    <a:pt x="440" y="163"/>
                    <a:pt x="443" y="165"/>
                  </a:cubicBezTo>
                  <a:cubicBezTo>
                    <a:pt x="446" y="166"/>
                    <a:pt x="461" y="172"/>
                    <a:pt x="461" y="172"/>
                  </a:cubicBezTo>
                  <a:cubicBezTo>
                    <a:pt x="461" y="172"/>
                    <a:pt x="468" y="175"/>
                    <a:pt x="476" y="178"/>
                  </a:cubicBezTo>
                  <a:cubicBezTo>
                    <a:pt x="484" y="180"/>
                    <a:pt x="478" y="181"/>
                    <a:pt x="478" y="184"/>
                  </a:cubicBezTo>
                  <a:cubicBezTo>
                    <a:pt x="478" y="188"/>
                    <a:pt x="484" y="200"/>
                    <a:pt x="484" y="200"/>
                  </a:cubicBezTo>
                  <a:cubicBezTo>
                    <a:pt x="484" y="200"/>
                    <a:pt x="494" y="198"/>
                    <a:pt x="501" y="195"/>
                  </a:cubicBezTo>
                  <a:cubicBezTo>
                    <a:pt x="508" y="192"/>
                    <a:pt x="505" y="199"/>
                    <a:pt x="505" y="205"/>
                  </a:cubicBezTo>
                  <a:cubicBezTo>
                    <a:pt x="505" y="211"/>
                    <a:pt x="506" y="208"/>
                    <a:pt x="517" y="209"/>
                  </a:cubicBezTo>
                  <a:cubicBezTo>
                    <a:pt x="529" y="210"/>
                    <a:pt x="529" y="217"/>
                    <a:pt x="529" y="217"/>
                  </a:cubicBezTo>
                  <a:cubicBezTo>
                    <a:pt x="529" y="217"/>
                    <a:pt x="530" y="220"/>
                    <a:pt x="534" y="225"/>
                  </a:cubicBezTo>
                  <a:cubicBezTo>
                    <a:pt x="538" y="229"/>
                    <a:pt x="540" y="227"/>
                    <a:pt x="547" y="230"/>
                  </a:cubicBezTo>
                  <a:cubicBezTo>
                    <a:pt x="555" y="233"/>
                    <a:pt x="544" y="239"/>
                    <a:pt x="544" y="239"/>
                  </a:cubicBezTo>
                  <a:cubicBezTo>
                    <a:pt x="544" y="239"/>
                    <a:pt x="541" y="242"/>
                    <a:pt x="529" y="242"/>
                  </a:cubicBezTo>
                  <a:cubicBezTo>
                    <a:pt x="516" y="242"/>
                    <a:pt x="526" y="246"/>
                    <a:pt x="513" y="255"/>
                  </a:cubicBezTo>
                  <a:cubicBezTo>
                    <a:pt x="501" y="264"/>
                    <a:pt x="512" y="257"/>
                    <a:pt x="511" y="264"/>
                  </a:cubicBezTo>
                  <a:cubicBezTo>
                    <a:pt x="510" y="271"/>
                    <a:pt x="511" y="271"/>
                    <a:pt x="511" y="271"/>
                  </a:cubicBezTo>
                  <a:cubicBezTo>
                    <a:pt x="511" y="271"/>
                    <a:pt x="514" y="277"/>
                    <a:pt x="522" y="281"/>
                  </a:cubicBezTo>
                  <a:cubicBezTo>
                    <a:pt x="529" y="285"/>
                    <a:pt x="526" y="286"/>
                    <a:pt x="530" y="292"/>
                  </a:cubicBezTo>
                  <a:cubicBezTo>
                    <a:pt x="534" y="299"/>
                    <a:pt x="546" y="301"/>
                    <a:pt x="546" y="301"/>
                  </a:cubicBezTo>
                  <a:cubicBezTo>
                    <a:pt x="546" y="301"/>
                    <a:pt x="547" y="304"/>
                    <a:pt x="550" y="309"/>
                  </a:cubicBezTo>
                  <a:cubicBezTo>
                    <a:pt x="552" y="314"/>
                    <a:pt x="555" y="312"/>
                    <a:pt x="561" y="311"/>
                  </a:cubicBezTo>
                  <a:cubicBezTo>
                    <a:pt x="567" y="311"/>
                    <a:pt x="567" y="318"/>
                    <a:pt x="567" y="318"/>
                  </a:cubicBezTo>
                  <a:cubicBezTo>
                    <a:pt x="562" y="325"/>
                    <a:pt x="562" y="325"/>
                    <a:pt x="562" y="325"/>
                  </a:cubicBezTo>
                  <a:cubicBezTo>
                    <a:pt x="562" y="325"/>
                    <a:pt x="563" y="329"/>
                    <a:pt x="572" y="329"/>
                  </a:cubicBezTo>
                  <a:cubicBezTo>
                    <a:pt x="582" y="328"/>
                    <a:pt x="572" y="329"/>
                    <a:pt x="579" y="331"/>
                  </a:cubicBezTo>
                  <a:cubicBezTo>
                    <a:pt x="585" y="333"/>
                    <a:pt x="576" y="334"/>
                    <a:pt x="575" y="337"/>
                  </a:cubicBezTo>
                  <a:cubicBezTo>
                    <a:pt x="574" y="340"/>
                    <a:pt x="592" y="348"/>
                    <a:pt x="592" y="348"/>
                  </a:cubicBezTo>
                  <a:cubicBezTo>
                    <a:pt x="607" y="342"/>
                    <a:pt x="607" y="342"/>
                    <a:pt x="607" y="342"/>
                  </a:cubicBezTo>
                  <a:cubicBezTo>
                    <a:pt x="620" y="342"/>
                    <a:pt x="620" y="342"/>
                    <a:pt x="620" y="342"/>
                  </a:cubicBezTo>
                  <a:cubicBezTo>
                    <a:pt x="628" y="355"/>
                    <a:pt x="628" y="355"/>
                    <a:pt x="628" y="355"/>
                  </a:cubicBezTo>
                  <a:cubicBezTo>
                    <a:pt x="628" y="355"/>
                    <a:pt x="639" y="355"/>
                    <a:pt x="646" y="347"/>
                  </a:cubicBezTo>
                  <a:cubicBezTo>
                    <a:pt x="653" y="340"/>
                    <a:pt x="657" y="342"/>
                    <a:pt x="657" y="342"/>
                  </a:cubicBezTo>
                  <a:cubicBezTo>
                    <a:pt x="667" y="336"/>
                    <a:pt x="667" y="336"/>
                    <a:pt x="667" y="336"/>
                  </a:cubicBezTo>
                  <a:cubicBezTo>
                    <a:pt x="667" y="336"/>
                    <a:pt x="667" y="332"/>
                    <a:pt x="662" y="329"/>
                  </a:cubicBezTo>
                  <a:cubicBezTo>
                    <a:pt x="658" y="325"/>
                    <a:pt x="654" y="326"/>
                    <a:pt x="648" y="320"/>
                  </a:cubicBezTo>
                  <a:cubicBezTo>
                    <a:pt x="642" y="315"/>
                    <a:pt x="651" y="317"/>
                    <a:pt x="658" y="319"/>
                  </a:cubicBezTo>
                  <a:cubicBezTo>
                    <a:pt x="666" y="320"/>
                    <a:pt x="665" y="323"/>
                    <a:pt x="670" y="325"/>
                  </a:cubicBezTo>
                  <a:cubicBezTo>
                    <a:pt x="673" y="326"/>
                    <a:pt x="676" y="326"/>
                    <a:pt x="679" y="327"/>
                  </a:cubicBezTo>
                  <a:cubicBezTo>
                    <a:pt x="676" y="325"/>
                    <a:pt x="674" y="324"/>
                    <a:pt x="672" y="324"/>
                  </a:cubicBezTo>
                  <a:cubicBezTo>
                    <a:pt x="673" y="324"/>
                    <a:pt x="675" y="324"/>
                    <a:pt x="677" y="324"/>
                  </a:cubicBezTo>
                  <a:cubicBezTo>
                    <a:pt x="683" y="324"/>
                    <a:pt x="686" y="325"/>
                    <a:pt x="692" y="319"/>
                  </a:cubicBezTo>
                  <a:cubicBezTo>
                    <a:pt x="698" y="313"/>
                    <a:pt x="687" y="312"/>
                    <a:pt x="687" y="312"/>
                  </a:cubicBezTo>
                  <a:cubicBezTo>
                    <a:pt x="687" y="312"/>
                    <a:pt x="684" y="306"/>
                    <a:pt x="676" y="302"/>
                  </a:cubicBezTo>
                  <a:cubicBezTo>
                    <a:pt x="667" y="297"/>
                    <a:pt x="666" y="297"/>
                    <a:pt x="668" y="293"/>
                  </a:cubicBezTo>
                  <a:cubicBezTo>
                    <a:pt x="670" y="290"/>
                    <a:pt x="676" y="296"/>
                    <a:pt x="676" y="296"/>
                  </a:cubicBezTo>
                  <a:cubicBezTo>
                    <a:pt x="676" y="296"/>
                    <a:pt x="683" y="297"/>
                    <a:pt x="682" y="292"/>
                  </a:cubicBezTo>
                  <a:cubicBezTo>
                    <a:pt x="681" y="287"/>
                    <a:pt x="679" y="288"/>
                    <a:pt x="674" y="285"/>
                  </a:cubicBezTo>
                  <a:cubicBezTo>
                    <a:pt x="668" y="282"/>
                    <a:pt x="679" y="282"/>
                    <a:pt x="684" y="278"/>
                  </a:cubicBezTo>
                  <a:cubicBezTo>
                    <a:pt x="689" y="275"/>
                    <a:pt x="691" y="288"/>
                    <a:pt x="691" y="288"/>
                  </a:cubicBezTo>
                  <a:cubicBezTo>
                    <a:pt x="691" y="288"/>
                    <a:pt x="693" y="296"/>
                    <a:pt x="704" y="296"/>
                  </a:cubicBezTo>
                  <a:cubicBezTo>
                    <a:pt x="714" y="295"/>
                    <a:pt x="697" y="308"/>
                    <a:pt x="697" y="308"/>
                  </a:cubicBezTo>
                  <a:cubicBezTo>
                    <a:pt x="697" y="308"/>
                    <a:pt x="702" y="314"/>
                    <a:pt x="705" y="316"/>
                  </a:cubicBezTo>
                  <a:cubicBezTo>
                    <a:pt x="708" y="317"/>
                    <a:pt x="717" y="314"/>
                    <a:pt x="717" y="314"/>
                  </a:cubicBezTo>
                  <a:cubicBezTo>
                    <a:pt x="717" y="314"/>
                    <a:pt x="727" y="311"/>
                    <a:pt x="733" y="305"/>
                  </a:cubicBezTo>
                  <a:cubicBezTo>
                    <a:pt x="738" y="300"/>
                    <a:pt x="716" y="292"/>
                    <a:pt x="725" y="293"/>
                  </a:cubicBezTo>
                  <a:cubicBezTo>
                    <a:pt x="730" y="294"/>
                    <a:pt x="733" y="290"/>
                    <a:pt x="737" y="287"/>
                  </a:cubicBezTo>
                  <a:cubicBezTo>
                    <a:pt x="736" y="286"/>
                    <a:pt x="735" y="286"/>
                    <a:pt x="735" y="286"/>
                  </a:cubicBezTo>
                  <a:cubicBezTo>
                    <a:pt x="736" y="285"/>
                    <a:pt x="737" y="285"/>
                    <a:pt x="738" y="283"/>
                  </a:cubicBezTo>
                  <a:cubicBezTo>
                    <a:pt x="743" y="277"/>
                    <a:pt x="733" y="280"/>
                    <a:pt x="721" y="276"/>
                  </a:cubicBezTo>
                  <a:cubicBezTo>
                    <a:pt x="708" y="271"/>
                    <a:pt x="709" y="279"/>
                    <a:pt x="703" y="275"/>
                  </a:cubicBezTo>
                  <a:cubicBezTo>
                    <a:pt x="697" y="271"/>
                    <a:pt x="683" y="272"/>
                    <a:pt x="683" y="272"/>
                  </a:cubicBezTo>
                  <a:cubicBezTo>
                    <a:pt x="683" y="272"/>
                    <a:pt x="686" y="268"/>
                    <a:pt x="694" y="265"/>
                  </a:cubicBezTo>
                  <a:cubicBezTo>
                    <a:pt x="701" y="263"/>
                    <a:pt x="705" y="269"/>
                    <a:pt x="716" y="268"/>
                  </a:cubicBezTo>
                  <a:cubicBezTo>
                    <a:pt x="728" y="268"/>
                    <a:pt x="727" y="276"/>
                    <a:pt x="727" y="276"/>
                  </a:cubicBezTo>
                  <a:cubicBezTo>
                    <a:pt x="739" y="272"/>
                    <a:pt x="739" y="272"/>
                    <a:pt x="739" y="272"/>
                  </a:cubicBezTo>
                  <a:cubicBezTo>
                    <a:pt x="739" y="272"/>
                    <a:pt x="741" y="268"/>
                    <a:pt x="752" y="271"/>
                  </a:cubicBezTo>
                  <a:cubicBezTo>
                    <a:pt x="752" y="272"/>
                    <a:pt x="754" y="270"/>
                    <a:pt x="753" y="266"/>
                  </a:cubicBezTo>
                  <a:cubicBezTo>
                    <a:pt x="753" y="262"/>
                    <a:pt x="757" y="265"/>
                    <a:pt x="742" y="254"/>
                  </a:cubicBezTo>
                  <a:close/>
                  <a:moveTo>
                    <a:pt x="14" y="319"/>
                  </a:moveTo>
                  <a:cubicBezTo>
                    <a:pt x="11" y="317"/>
                    <a:pt x="9" y="318"/>
                    <a:pt x="8" y="320"/>
                  </a:cubicBezTo>
                  <a:cubicBezTo>
                    <a:pt x="10" y="320"/>
                    <a:pt x="11" y="321"/>
                    <a:pt x="14" y="323"/>
                  </a:cubicBezTo>
                  <a:cubicBezTo>
                    <a:pt x="15" y="323"/>
                    <a:pt x="15" y="324"/>
                    <a:pt x="16" y="324"/>
                  </a:cubicBezTo>
                  <a:cubicBezTo>
                    <a:pt x="17" y="322"/>
                    <a:pt x="18" y="320"/>
                    <a:pt x="14" y="319"/>
                  </a:cubicBezTo>
                  <a:close/>
                  <a:moveTo>
                    <a:pt x="712" y="327"/>
                  </a:moveTo>
                  <a:cubicBezTo>
                    <a:pt x="712" y="327"/>
                    <a:pt x="710" y="328"/>
                    <a:pt x="705" y="329"/>
                  </a:cubicBezTo>
                  <a:cubicBezTo>
                    <a:pt x="704" y="331"/>
                    <a:pt x="709" y="331"/>
                    <a:pt x="711" y="335"/>
                  </a:cubicBezTo>
                  <a:cubicBezTo>
                    <a:pt x="714" y="339"/>
                    <a:pt x="727" y="334"/>
                    <a:pt x="731" y="327"/>
                  </a:cubicBezTo>
                  <a:cubicBezTo>
                    <a:pt x="730" y="327"/>
                    <a:pt x="729" y="327"/>
                    <a:pt x="728" y="327"/>
                  </a:cubicBezTo>
                  <a:cubicBezTo>
                    <a:pt x="718" y="328"/>
                    <a:pt x="712" y="327"/>
                    <a:pt x="712" y="327"/>
                  </a:cubicBezTo>
                  <a:close/>
                  <a:moveTo>
                    <a:pt x="706" y="115"/>
                  </a:moveTo>
                  <a:cubicBezTo>
                    <a:pt x="713" y="120"/>
                    <a:pt x="715" y="121"/>
                    <a:pt x="715" y="121"/>
                  </a:cubicBezTo>
                  <a:cubicBezTo>
                    <a:pt x="715" y="121"/>
                    <a:pt x="725" y="121"/>
                    <a:pt x="731" y="118"/>
                  </a:cubicBezTo>
                  <a:cubicBezTo>
                    <a:pt x="737" y="115"/>
                    <a:pt x="737" y="121"/>
                    <a:pt x="745" y="123"/>
                  </a:cubicBezTo>
                  <a:cubicBezTo>
                    <a:pt x="750" y="124"/>
                    <a:pt x="752" y="124"/>
                    <a:pt x="755" y="124"/>
                  </a:cubicBezTo>
                  <a:cubicBezTo>
                    <a:pt x="755" y="124"/>
                    <a:pt x="755" y="124"/>
                    <a:pt x="755" y="124"/>
                  </a:cubicBezTo>
                  <a:cubicBezTo>
                    <a:pt x="767" y="116"/>
                    <a:pt x="756" y="118"/>
                    <a:pt x="755" y="111"/>
                  </a:cubicBezTo>
                  <a:cubicBezTo>
                    <a:pt x="747" y="109"/>
                    <a:pt x="747" y="109"/>
                    <a:pt x="747" y="109"/>
                  </a:cubicBezTo>
                  <a:cubicBezTo>
                    <a:pt x="747" y="109"/>
                    <a:pt x="739" y="111"/>
                    <a:pt x="733" y="111"/>
                  </a:cubicBezTo>
                  <a:cubicBezTo>
                    <a:pt x="727" y="111"/>
                    <a:pt x="729" y="111"/>
                    <a:pt x="726" y="103"/>
                  </a:cubicBezTo>
                  <a:cubicBezTo>
                    <a:pt x="723" y="96"/>
                    <a:pt x="716" y="99"/>
                    <a:pt x="713" y="97"/>
                  </a:cubicBezTo>
                  <a:cubicBezTo>
                    <a:pt x="708" y="98"/>
                    <a:pt x="708" y="98"/>
                    <a:pt x="708" y="98"/>
                  </a:cubicBezTo>
                  <a:cubicBezTo>
                    <a:pt x="699" y="104"/>
                    <a:pt x="699" y="104"/>
                    <a:pt x="699" y="104"/>
                  </a:cubicBezTo>
                  <a:cubicBezTo>
                    <a:pt x="705" y="103"/>
                    <a:pt x="700" y="111"/>
                    <a:pt x="706" y="115"/>
                  </a:cubicBezTo>
                  <a:close/>
                  <a:moveTo>
                    <a:pt x="747" y="101"/>
                  </a:moveTo>
                  <a:cubicBezTo>
                    <a:pt x="747" y="101"/>
                    <a:pt x="746" y="101"/>
                    <a:pt x="746" y="101"/>
                  </a:cubicBezTo>
                  <a:cubicBezTo>
                    <a:pt x="746" y="101"/>
                    <a:pt x="746" y="102"/>
                    <a:pt x="746" y="102"/>
                  </a:cubicBezTo>
                  <a:cubicBezTo>
                    <a:pt x="746" y="102"/>
                    <a:pt x="747" y="102"/>
                    <a:pt x="747" y="101"/>
                  </a:cubicBezTo>
                  <a:close/>
                </a:path>
              </a:pathLst>
            </a:custGeom>
            <a:solidFill>
              <a:srgbClr val="7AB8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19" name="Freeform 286">
              <a:extLst>
                <a:ext uri="{FF2B5EF4-FFF2-40B4-BE49-F238E27FC236}">
                  <a16:creationId xmlns:a16="http://schemas.microsoft.com/office/drawing/2014/main" id="{39DEE02E-98C9-4F82-863C-C7FB7BC6AD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6" y="1596"/>
              <a:ext cx="1395" cy="1057"/>
            </a:xfrm>
            <a:custGeom>
              <a:avLst/>
              <a:gdLst>
                <a:gd name="T0" fmla="*/ 586 w 1068"/>
                <a:gd name="T1" fmla="*/ 1878 h 758"/>
                <a:gd name="T2" fmla="*/ 1989 w 1068"/>
                <a:gd name="T3" fmla="*/ 1272 h 758"/>
                <a:gd name="T4" fmla="*/ 2104 w 1068"/>
                <a:gd name="T5" fmla="*/ 1354 h 758"/>
                <a:gd name="T6" fmla="*/ 261 w 1068"/>
                <a:gd name="T7" fmla="*/ 1272 h 758"/>
                <a:gd name="T8" fmla="*/ 1989 w 1068"/>
                <a:gd name="T9" fmla="*/ 1484 h 758"/>
                <a:gd name="T10" fmla="*/ 362 w 1068"/>
                <a:gd name="T11" fmla="*/ 1360 h 758"/>
                <a:gd name="T12" fmla="*/ 2257 w 1068"/>
                <a:gd name="T13" fmla="*/ 661 h 758"/>
                <a:gd name="T14" fmla="*/ 2060 w 1068"/>
                <a:gd name="T15" fmla="*/ 936 h 758"/>
                <a:gd name="T16" fmla="*/ 2322 w 1068"/>
                <a:gd name="T17" fmla="*/ 785 h 758"/>
                <a:gd name="T18" fmla="*/ 2150 w 1068"/>
                <a:gd name="T19" fmla="*/ 1700 h 758"/>
                <a:gd name="T20" fmla="*/ 2170 w 1068"/>
                <a:gd name="T21" fmla="*/ 1507 h 758"/>
                <a:gd name="T22" fmla="*/ 2010 w 1068"/>
                <a:gd name="T23" fmla="*/ 1527 h 758"/>
                <a:gd name="T24" fmla="*/ 1949 w 1068"/>
                <a:gd name="T25" fmla="*/ 1552 h 758"/>
                <a:gd name="T26" fmla="*/ 2030 w 1068"/>
                <a:gd name="T27" fmla="*/ 1717 h 758"/>
                <a:gd name="T28" fmla="*/ 1545 w 1068"/>
                <a:gd name="T29" fmla="*/ 1735 h 758"/>
                <a:gd name="T30" fmla="*/ 1639 w 1068"/>
                <a:gd name="T31" fmla="*/ 1828 h 758"/>
                <a:gd name="T32" fmla="*/ 2153 w 1068"/>
                <a:gd name="T33" fmla="*/ 1909 h 758"/>
                <a:gd name="T34" fmla="*/ 633 w 1068"/>
                <a:gd name="T35" fmla="*/ 1731 h 758"/>
                <a:gd name="T36" fmla="*/ 2130 w 1068"/>
                <a:gd name="T37" fmla="*/ 2036 h 758"/>
                <a:gd name="T38" fmla="*/ 2112 w 1068"/>
                <a:gd name="T39" fmla="*/ 2036 h 758"/>
                <a:gd name="T40" fmla="*/ 184 w 1068"/>
                <a:gd name="T41" fmla="*/ 1142 h 758"/>
                <a:gd name="T42" fmla="*/ 299 w 1068"/>
                <a:gd name="T43" fmla="*/ 1170 h 758"/>
                <a:gd name="T44" fmla="*/ 355 w 1068"/>
                <a:gd name="T45" fmla="*/ 1044 h 758"/>
                <a:gd name="T46" fmla="*/ 189 w 1068"/>
                <a:gd name="T47" fmla="*/ 975 h 758"/>
                <a:gd name="T48" fmla="*/ 300 w 1068"/>
                <a:gd name="T49" fmla="*/ 1125 h 758"/>
                <a:gd name="T50" fmla="*/ 425 w 1068"/>
                <a:gd name="T51" fmla="*/ 1751 h 758"/>
                <a:gd name="T52" fmla="*/ 372 w 1068"/>
                <a:gd name="T53" fmla="*/ 1623 h 758"/>
                <a:gd name="T54" fmla="*/ 158 w 1068"/>
                <a:gd name="T55" fmla="*/ 1463 h 758"/>
                <a:gd name="T56" fmla="*/ 31 w 1068"/>
                <a:gd name="T57" fmla="*/ 1761 h 758"/>
                <a:gd name="T58" fmla="*/ 65 w 1068"/>
                <a:gd name="T59" fmla="*/ 1834 h 758"/>
                <a:gd name="T60" fmla="*/ 240 w 1068"/>
                <a:gd name="T61" fmla="*/ 1740 h 758"/>
                <a:gd name="T62" fmla="*/ 464 w 1068"/>
                <a:gd name="T63" fmla="*/ 1834 h 758"/>
                <a:gd name="T64" fmla="*/ 2196 w 1068"/>
                <a:gd name="T65" fmla="*/ 1754 h 758"/>
                <a:gd name="T66" fmla="*/ 2228 w 1068"/>
                <a:gd name="T67" fmla="*/ 1789 h 758"/>
                <a:gd name="T68" fmla="*/ 1164 w 1068"/>
                <a:gd name="T69" fmla="*/ 218 h 758"/>
                <a:gd name="T70" fmla="*/ 977 w 1068"/>
                <a:gd name="T71" fmla="*/ 191 h 758"/>
                <a:gd name="T72" fmla="*/ 880 w 1068"/>
                <a:gd name="T73" fmla="*/ 261 h 758"/>
                <a:gd name="T74" fmla="*/ 635 w 1068"/>
                <a:gd name="T75" fmla="*/ 236 h 758"/>
                <a:gd name="T76" fmla="*/ 635 w 1068"/>
                <a:gd name="T77" fmla="*/ 442 h 758"/>
                <a:gd name="T78" fmla="*/ 880 w 1068"/>
                <a:gd name="T79" fmla="*/ 467 h 758"/>
                <a:gd name="T80" fmla="*/ 977 w 1068"/>
                <a:gd name="T81" fmla="*/ 396 h 758"/>
                <a:gd name="T82" fmla="*/ 1164 w 1068"/>
                <a:gd name="T83" fmla="*/ 424 h 758"/>
                <a:gd name="T84" fmla="*/ 1305 w 1068"/>
                <a:gd name="T85" fmla="*/ 301 h 758"/>
                <a:gd name="T86" fmla="*/ 508 w 1068"/>
                <a:gd name="T87" fmla="*/ 517 h 758"/>
                <a:gd name="T88" fmla="*/ 344 w 1068"/>
                <a:gd name="T89" fmla="*/ 735 h 758"/>
                <a:gd name="T90" fmla="*/ 355 w 1068"/>
                <a:gd name="T91" fmla="*/ 838 h 758"/>
                <a:gd name="T92" fmla="*/ 619 w 1068"/>
                <a:gd name="T93" fmla="*/ 715 h 758"/>
                <a:gd name="T94" fmla="*/ 1729 w 1068"/>
                <a:gd name="T95" fmla="*/ 294 h 758"/>
                <a:gd name="T96" fmla="*/ 1505 w 1068"/>
                <a:gd name="T97" fmla="*/ 611 h 758"/>
                <a:gd name="T98" fmla="*/ 1665 w 1068"/>
                <a:gd name="T99" fmla="*/ 630 h 758"/>
                <a:gd name="T100" fmla="*/ 2222 w 1068"/>
                <a:gd name="T101" fmla="*/ 1128 h 758"/>
                <a:gd name="T102" fmla="*/ 2185 w 1068"/>
                <a:gd name="T103" fmla="*/ 563 h 758"/>
                <a:gd name="T104" fmla="*/ 1958 w 1068"/>
                <a:gd name="T105" fmla="*/ 634 h 758"/>
                <a:gd name="T106" fmla="*/ 1756 w 1068"/>
                <a:gd name="T107" fmla="*/ 830 h 758"/>
                <a:gd name="T108" fmla="*/ 1442 w 1068"/>
                <a:gd name="T109" fmla="*/ 374 h 758"/>
                <a:gd name="T110" fmla="*/ 1550 w 1068"/>
                <a:gd name="T111" fmla="*/ 130 h 758"/>
                <a:gd name="T112" fmla="*/ 1305 w 1068"/>
                <a:gd name="T113" fmla="*/ 95 h 758"/>
                <a:gd name="T114" fmla="*/ 2247 w 1068"/>
                <a:gd name="T115" fmla="*/ 1170 h 758"/>
                <a:gd name="T116" fmla="*/ 2090 w 1068"/>
                <a:gd name="T117" fmla="*/ 1208 h 758"/>
                <a:gd name="T118" fmla="*/ 2264 w 1068"/>
                <a:gd name="T119" fmla="*/ 1208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68" h="758">
                  <a:moveTo>
                    <a:pt x="302" y="607"/>
                  </a:moveTo>
                  <a:cubicBezTo>
                    <a:pt x="302" y="608"/>
                    <a:pt x="302" y="608"/>
                    <a:pt x="303" y="608"/>
                  </a:cubicBezTo>
                  <a:cubicBezTo>
                    <a:pt x="303" y="607"/>
                    <a:pt x="302" y="607"/>
                    <a:pt x="302" y="607"/>
                  </a:cubicBezTo>
                  <a:close/>
                  <a:moveTo>
                    <a:pt x="252" y="694"/>
                  </a:moveTo>
                  <a:cubicBezTo>
                    <a:pt x="245" y="699"/>
                    <a:pt x="238" y="703"/>
                    <a:pt x="233" y="707"/>
                  </a:cubicBezTo>
                  <a:cubicBezTo>
                    <a:pt x="240" y="709"/>
                    <a:pt x="255" y="707"/>
                    <a:pt x="261" y="700"/>
                  </a:cubicBezTo>
                  <a:cubicBezTo>
                    <a:pt x="262" y="698"/>
                    <a:pt x="263" y="696"/>
                    <a:pt x="263" y="693"/>
                  </a:cubicBezTo>
                  <a:cubicBezTo>
                    <a:pt x="261" y="691"/>
                    <a:pt x="257" y="691"/>
                    <a:pt x="252" y="694"/>
                  </a:cubicBezTo>
                  <a:close/>
                  <a:moveTo>
                    <a:pt x="944" y="496"/>
                  </a:moveTo>
                  <a:cubicBezTo>
                    <a:pt x="950" y="497"/>
                    <a:pt x="954" y="491"/>
                    <a:pt x="958" y="486"/>
                  </a:cubicBezTo>
                  <a:cubicBezTo>
                    <a:pt x="951" y="489"/>
                    <a:pt x="942" y="488"/>
                    <a:pt x="942" y="488"/>
                  </a:cubicBezTo>
                  <a:cubicBezTo>
                    <a:pt x="942" y="488"/>
                    <a:pt x="939" y="488"/>
                    <a:pt x="930" y="479"/>
                  </a:cubicBezTo>
                  <a:cubicBezTo>
                    <a:pt x="921" y="470"/>
                    <a:pt x="932" y="454"/>
                    <a:pt x="916" y="461"/>
                  </a:cubicBezTo>
                  <a:cubicBezTo>
                    <a:pt x="901" y="469"/>
                    <a:pt x="907" y="461"/>
                    <a:pt x="893" y="469"/>
                  </a:cubicBezTo>
                  <a:cubicBezTo>
                    <a:pt x="879" y="477"/>
                    <a:pt x="879" y="460"/>
                    <a:pt x="879" y="477"/>
                  </a:cubicBezTo>
                  <a:cubicBezTo>
                    <a:pt x="879" y="477"/>
                    <a:pt x="879" y="478"/>
                    <a:pt x="879" y="479"/>
                  </a:cubicBezTo>
                  <a:cubicBezTo>
                    <a:pt x="881" y="476"/>
                    <a:pt x="889" y="475"/>
                    <a:pt x="893" y="471"/>
                  </a:cubicBezTo>
                  <a:cubicBezTo>
                    <a:pt x="900" y="464"/>
                    <a:pt x="902" y="487"/>
                    <a:pt x="902" y="487"/>
                  </a:cubicBezTo>
                  <a:cubicBezTo>
                    <a:pt x="902" y="487"/>
                    <a:pt x="902" y="487"/>
                    <a:pt x="903" y="488"/>
                  </a:cubicBezTo>
                  <a:cubicBezTo>
                    <a:pt x="912" y="479"/>
                    <a:pt x="915" y="467"/>
                    <a:pt x="921" y="485"/>
                  </a:cubicBezTo>
                  <a:cubicBezTo>
                    <a:pt x="930" y="510"/>
                    <a:pt x="944" y="499"/>
                    <a:pt x="944" y="499"/>
                  </a:cubicBezTo>
                  <a:cubicBezTo>
                    <a:pt x="941" y="497"/>
                    <a:pt x="940" y="495"/>
                    <a:pt x="944" y="496"/>
                  </a:cubicBezTo>
                  <a:close/>
                  <a:moveTo>
                    <a:pt x="944" y="412"/>
                  </a:moveTo>
                  <a:cubicBezTo>
                    <a:pt x="946" y="412"/>
                    <a:pt x="948" y="412"/>
                    <a:pt x="950" y="412"/>
                  </a:cubicBezTo>
                  <a:cubicBezTo>
                    <a:pt x="946" y="409"/>
                    <a:pt x="944" y="406"/>
                    <a:pt x="944" y="412"/>
                  </a:cubicBezTo>
                  <a:close/>
                  <a:moveTo>
                    <a:pt x="101" y="463"/>
                  </a:moveTo>
                  <a:cubicBezTo>
                    <a:pt x="100" y="463"/>
                    <a:pt x="100" y="463"/>
                    <a:pt x="100" y="463"/>
                  </a:cubicBezTo>
                  <a:cubicBezTo>
                    <a:pt x="105" y="467"/>
                    <a:pt x="112" y="471"/>
                    <a:pt x="117" y="469"/>
                  </a:cubicBezTo>
                  <a:cubicBezTo>
                    <a:pt x="118" y="469"/>
                    <a:pt x="118" y="469"/>
                    <a:pt x="119" y="469"/>
                  </a:cubicBezTo>
                  <a:cubicBezTo>
                    <a:pt x="118" y="469"/>
                    <a:pt x="117" y="469"/>
                    <a:pt x="116" y="469"/>
                  </a:cubicBezTo>
                  <a:cubicBezTo>
                    <a:pt x="104" y="470"/>
                    <a:pt x="110" y="460"/>
                    <a:pt x="101" y="463"/>
                  </a:cubicBezTo>
                  <a:close/>
                  <a:moveTo>
                    <a:pt x="893" y="547"/>
                  </a:moveTo>
                  <a:cubicBezTo>
                    <a:pt x="893" y="547"/>
                    <a:pt x="892" y="548"/>
                    <a:pt x="892" y="548"/>
                  </a:cubicBezTo>
                  <a:cubicBezTo>
                    <a:pt x="893" y="548"/>
                    <a:pt x="895" y="547"/>
                    <a:pt x="897" y="546"/>
                  </a:cubicBezTo>
                  <a:cubicBezTo>
                    <a:pt x="896" y="545"/>
                    <a:pt x="895" y="545"/>
                    <a:pt x="893" y="547"/>
                  </a:cubicBezTo>
                  <a:close/>
                  <a:moveTo>
                    <a:pt x="957" y="679"/>
                  </a:moveTo>
                  <a:cubicBezTo>
                    <a:pt x="969" y="685"/>
                    <a:pt x="969" y="685"/>
                    <a:pt x="969" y="685"/>
                  </a:cubicBezTo>
                  <a:cubicBezTo>
                    <a:pt x="968" y="691"/>
                    <a:pt x="968" y="691"/>
                    <a:pt x="968" y="691"/>
                  </a:cubicBezTo>
                  <a:cubicBezTo>
                    <a:pt x="969" y="690"/>
                    <a:pt x="969" y="689"/>
                    <a:pt x="970" y="688"/>
                  </a:cubicBezTo>
                  <a:cubicBezTo>
                    <a:pt x="975" y="679"/>
                    <a:pt x="968" y="681"/>
                    <a:pt x="957" y="679"/>
                  </a:cubicBezTo>
                  <a:close/>
                  <a:moveTo>
                    <a:pt x="162" y="497"/>
                  </a:moveTo>
                  <a:cubicBezTo>
                    <a:pt x="162" y="497"/>
                    <a:pt x="162" y="499"/>
                    <a:pt x="162" y="501"/>
                  </a:cubicBezTo>
                  <a:cubicBezTo>
                    <a:pt x="167" y="498"/>
                    <a:pt x="169" y="492"/>
                    <a:pt x="159" y="491"/>
                  </a:cubicBezTo>
                  <a:cubicBezTo>
                    <a:pt x="147" y="488"/>
                    <a:pt x="140" y="480"/>
                    <a:pt x="134" y="478"/>
                  </a:cubicBezTo>
                  <a:cubicBezTo>
                    <a:pt x="136" y="483"/>
                    <a:pt x="139" y="489"/>
                    <a:pt x="153" y="493"/>
                  </a:cubicBezTo>
                  <a:cubicBezTo>
                    <a:pt x="172" y="500"/>
                    <a:pt x="162" y="497"/>
                    <a:pt x="162" y="497"/>
                  </a:cubicBezTo>
                  <a:close/>
                  <a:moveTo>
                    <a:pt x="1065" y="244"/>
                  </a:moveTo>
                  <a:cubicBezTo>
                    <a:pt x="1050" y="255"/>
                    <a:pt x="1050" y="255"/>
                    <a:pt x="1050" y="255"/>
                  </a:cubicBezTo>
                  <a:cubicBezTo>
                    <a:pt x="1050" y="255"/>
                    <a:pt x="1041" y="244"/>
                    <a:pt x="1013" y="244"/>
                  </a:cubicBezTo>
                  <a:cubicBezTo>
                    <a:pt x="989" y="244"/>
                    <a:pt x="998" y="253"/>
                    <a:pt x="980" y="254"/>
                  </a:cubicBezTo>
                  <a:cubicBezTo>
                    <a:pt x="980" y="255"/>
                    <a:pt x="980" y="256"/>
                    <a:pt x="980" y="258"/>
                  </a:cubicBezTo>
                  <a:cubicBezTo>
                    <a:pt x="979" y="275"/>
                    <a:pt x="998" y="270"/>
                    <a:pt x="981" y="284"/>
                  </a:cubicBezTo>
                  <a:cubicBezTo>
                    <a:pt x="965" y="298"/>
                    <a:pt x="956" y="305"/>
                    <a:pt x="956" y="305"/>
                  </a:cubicBezTo>
                  <a:cubicBezTo>
                    <a:pt x="943" y="321"/>
                    <a:pt x="943" y="321"/>
                    <a:pt x="943" y="321"/>
                  </a:cubicBezTo>
                  <a:cubicBezTo>
                    <a:pt x="943" y="321"/>
                    <a:pt x="944" y="326"/>
                    <a:pt x="934" y="333"/>
                  </a:cubicBezTo>
                  <a:cubicBezTo>
                    <a:pt x="924" y="339"/>
                    <a:pt x="924" y="345"/>
                    <a:pt x="924" y="345"/>
                  </a:cubicBezTo>
                  <a:cubicBezTo>
                    <a:pt x="924" y="345"/>
                    <a:pt x="935" y="325"/>
                    <a:pt x="969" y="329"/>
                  </a:cubicBezTo>
                  <a:cubicBezTo>
                    <a:pt x="1000" y="333"/>
                    <a:pt x="986" y="321"/>
                    <a:pt x="1010" y="320"/>
                  </a:cubicBezTo>
                  <a:cubicBezTo>
                    <a:pt x="1010" y="320"/>
                    <a:pt x="1010" y="319"/>
                    <a:pt x="1011" y="319"/>
                  </a:cubicBezTo>
                  <a:cubicBezTo>
                    <a:pt x="1012" y="317"/>
                    <a:pt x="1016" y="318"/>
                    <a:pt x="1019" y="320"/>
                  </a:cubicBezTo>
                  <a:cubicBezTo>
                    <a:pt x="1024" y="320"/>
                    <a:pt x="1028" y="321"/>
                    <a:pt x="1032" y="322"/>
                  </a:cubicBezTo>
                  <a:cubicBezTo>
                    <a:pt x="1049" y="306"/>
                    <a:pt x="1049" y="306"/>
                    <a:pt x="1049" y="306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54" y="276"/>
                    <a:pt x="1054" y="276"/>
                    <a:pt x="1054" y="276"/>
                  </a:cubicBezTo>
                  <a:cubicBezTo>
                    <a:pt x="1054" y="276"/>
                    <a:pt x="1060" y="268"/>
                    <a:pt x="1064" y="266"/>
                  </a:cubicBezTo>
                  <a:cubicBezTo>
                    <a:pt x="1068" y="263"/>
                    <a:pt x="1065" y="244"/>
                    <a:pt x="1065" y="244"/>
                  </a:cubicBezTo>
                  <a:close/>
                  <a:moveTo>
                    <a:pt x="928" y="629"/>
                  </a:moveTo>
                  <a:cubicBezTo>
                    <a:pt x="928" y="629"/>
                    <a:pt x="935" y="630"/>
                    <a:pt x="948" y="629"/>
                  </a:cubicBezTo>
                  <a:cubicBezTo>
                    <a:pt x="953" y="629"/>
                    <a:pt x="958" y="628"/>
                    <a:pt x="961" y="628"/>
                  </a:cubicBezTo>
                  <a:cubicBezTo>
                    <a:pt x="954" y="621"/>
                    <a:pt x="961" y="625"/>
                    <a:pt x="965" y="627"/>
                  </a:cubicBezTo>
                  <a:cubicBezTo>
                    <a:pt x="965" y="627"/>
                    <a:pt x="966" y="627"/>
                    <a:pt x="966" y="627"/>
                  </a:cubicBezTo>
                  <a:cubicBezTo>
                    <a:pt x="969" y="609"/>
                    <a:pt x="969" y="609"/>
                    <a:pt x="969" y="609"/>
                  </a:cubicBezTo>
                  <a:cubicBezTo>
                    <a:pt x="951" y="599"/>
                    <a:pt x="951" y="599"/>
                    <a:pt x="951" y="599"/>
                  </a:cubicBezTo>
                  <a:cubicBezTo>
                    <a:pt x="951" y="599"/>
                    <a:pt x="963" y="591"/>
                    <a:pt x="974" y="589"/>
                  </a:cubicBezTo>
                  <a:cubicBezTo>
                    <a:pt x="984" y="586"/>
                    <a:pt x="984" y="584"/>
                    <a:pt x="985" y="572"/>
                  </a:cubicBezTo>
                  <a:cubicBezTo>
                    <a:pt x="986" y="561"/>
                    <a:pt x="976" y="560"/>
                    <a:pt x="976" y="560"/>
                  </a:cubicBezTo>
                  <a:cubicBezTo>
                    <a:pt x="974" y="556"/>
                    <a:pt x="974" y="556"/>
                    <a:pt x="974" y="556"/>
                  </a:cubicBezTo>
                  <a:cubicBezTo>
                    <a:pt x="958" y="550"/>
                    <a:pt x="955" y="574"/>
                    <a:pt x="944" y="572"/>
                  </a:cubicBezTo>
                  <a:cubicBezTo>
                    <a:pt x="933" y="569"/>
                    <a:pt x="960" y="583"/>
                    <a:pt x="953" y="592"/>
                  </a:cubicBezTo>
                  <a:cubicBezTo>
                    <a:pt x="947" y="601"/>
                    <a:pt x="934" y="608"/>
                    <a:pt x="934" y="608"/>
                  </a:cubicBezTo>
                  <a:cubicBezTo>
                    <a:pt x="934" y="608"/>
                    <a:pt x="923" y="613"/>
                    <a:pt x="919" y="610"/>
                  </a:cubicBezTo>
                  <a:cubicBezTo>
                    <a:pt x="915" y="608"/>
                    <a:pt x="910" y="596"/>
                    <a:pt x="910" y="596"/>
                  </a:cubicBezTo>
                  <a:cubicBezTo>
                    <a:pt x="910" y="596"/>
                    <a:pt x="930" y="574"/>
                    <a:pt x="918" y="576"/>
                  </a:cubicBezTo>
                  <a:cubicBezTo>
                    <a:pt x="905" y="577"/>
                    <a:pt x="902" y="563"/>
                    <a:pt x="902" y="563"/>
                  </a:cubicBezTo>
                  <a:cubicBezTo>
                    <a:pt x="902" y="563"/>
                    <a:pt x="902" y="561"/>
                    <a:pt x="902" y="558"/>
                  </a:cubicBezTo>
                  <a:cubicBezTo>
                    <a:pt x="898" y="558"/>
                    <a:pt x="895" y="558"/>
                    <a:pt x="890" y="554"/>
                  </a:cubicBezTo>
                  <a:cubicBezTo>
                    <a:pt x="888" y="553"/>
                    <a:pt x="887" y="552"/>
                    <a:pt x="885" y="551"/>
                  </a:cubicBezTo>
                  <a:cubicBezTo>
                    <a:pt x="880" y="554"/>
                    <a:pt x="877" y="555"/>
                    <a:pt x="881" y="558"/>
                  </a:cubicBezTo>
                  <a:cubicBezTo>
                    <a:pt x="887" y="563"/>
                    <a:pt x="890" y="560"/>
                    <a:pt x="891" y="569"/>
                  </a:cubicBezTo>
                  <a:cubicBezTo>
                    <a:pt x="892" y="578"/>
                    <a:pt x="883" y="576"/>
                    <a:pt x="883" y="576"/>
                  </a:cubicBezTo>
                  <a:cubicBezTo>
                    <a:pt x="883" y="576"/>
                    <a:pt x="877" y="566"/>
                    <a:pt x="874" y="572"/>
                  </a:cubicBezTo>
                  <a:cubicBezTo>
                    <a:pt x="872" y="578"/>
                    <a:pt x="873" y="578"/>
                    <a:pt x="883" y="586"/>
                  </a:cubicBezTo>
                  <a:cubicBezTo>
                    <a:pt x="893" y="594"/>
                    <a:pt x="897" y="604"/>
                    <a:pt x="897" y="604"/>
                  </a:cubicBezTo>
                  <a:cubicBezTo>
                    <a:pt x="897" y="604"/>
                    <a:pt x="911" y="605"/>
                    <a:pt x="904" y="615"/>
                  </a:cubicBezTo>
                  <a:cubicBezTo>
                    <a:pt x="896" y="625"/>
                    <a:pt x="892" y="624"/>
                    <a:pt x="885" y="624"/>
                  </a:cubicBezTo>
                  <a:cubicBezTo>
                    <a:pt x="882" y="624"/>
                    <a:pt x="881" y="624"/>
                    <a:pt x="879" y="623"/>
                  </a:cubicBezTo>
                  <a:cubicBezTo>
                    <a:pt x="882" y="625"/>
                    <a:pt x="885" y="627"/>
                    <a:pt x="890" y="630"/>
                  </a:cubicBezTo>
                  <a:cubicBezTo>
                    <a:pt x="899" y="637"/>
                    <a:pt x="900" y="633"/>
                    <a:pt x="911" y="633"/>
                  </a:cubicBezTo>
                  <a:cubicBezTo>
                    <a:pt x="923" y="633"/>
                    <a:pt x="928" y="629"/>
                    <a:pt x="928" y="629"/>
                  </a:cubicBezTo>
                  <a:close/>
                  <a:moveTo>
                    <a:pt x="736" y="674"/>
                  </a:moveTo>
                  <a:cubicBezTo>
                    <a:pt x="727" y="669"/>
                    <a:pt x="724" y="672"/>
                    <a:pt x="719" y="665"/>
                  </a:cubicBezTo>
                  <a:cubicBezTo>
                    <a:pt x="714" y="657"/>
                    <a:pt x="713" y="651"/>
                    <a:pt x="713" y="651"/>
                  </a:cubicBezTo>
                  <a:cubicBezTo>
                    <a:pt x="713" y="651"/>
                    <a:pt x="713" y="639"/>
                    <a:pt x="699" y="638"/>
                  </a:cubicBezTo>
                  <a:cubicBezTo>
                    <a:pt x="698" y="638"/>
                    <a:pt x="696" y="638"/>
                    <a:pt x="695" y="638"/>
                  </a:cubicBezTo>
                  <a:cubicBezTo>
                    <a:pt x="695" y="639"/>
                    <a:pt x="694" y="639"/>
                    <a:pt x="694" y="640"/>
                  </a:cubicBezTo>
                  <a:cubicBezTo>
                    <a:pt x="678" y="655"/>
                    <a:pt x="692" y="644"/>
                    <a:pt x="691" y="655"/>
                  </a:cubicBezTo>
                  <a:cubicBezTo>
                    <a:pt x="690" y="666"/>
                    <a:pt x="691" y="668"/>
                    <a:pt x="691" y="668"/>
                  </a:cubicBezTo>
                  <a:cubicBezTo>
                    <a:pt x="691" y="668"/>
                    <a:pt x="695" y="678"/>
                    <a:pt x="704" y="684"/>
                  </a:cubicBezTo>
                  <a:cubicBezTo>
                    <a:pt x="710" y="688"/>
                    <a:pt x="710" y="690"/>
                    <a:pt x="711" y="694"/>
                  </a:cubicBezTo>
                  <a:cubicBezTo>
                    <a:pt x="712" y="694"/>
                    <a:pt x="712" y="694"/>
                    <a:pt x="713" y="694"/>
                  </a:cubicBezTo>
                  <a:cubicBezTo>
                    <a:pt x="728" y="694"/>
                    <a:pt x="732" y="689"/>
                    <a:pt x="732" y="689"/>
                  </a:cubicBezTo>
                  <a:cubicBezTo>
                    <a:pt x="732" y="689"/>
                    <a:pt x="745" y="679"/>
                    <a:pt x="736" y="674"/>
                  </a:cubicBezTo>
                  <a:close/>
                  <a:moveTo>
                    <a:pt x="966" y="704"/>
                  </a:moveTo>
                  <a:cubicBezTo>
                    <a:pt x="966" y="704"/>
                    <a:pt x="944" y="690"/>
                    <a:pt x="972" y="713"/>
                  </a:cubicBezTo>
                  <a:cubicBezTo>
                    <a:pt x="987" y="725"/>
                    <a:pt x="994" y="729"/>
                    <a:pt x="997" y="731"/>
                  </a:cubicBezTo>
                  <a:cubicBezTo>
                    <a:pt x="996" y="724"/>
                    <a:pt x="995" y="717"/>
                    <a:pt x="995" y="717"/>
                  </a:cubicBezTo>
                  <a:cubicBezTo>
                    <a:pt x="995" y="717"/>
                    <a:pt x="995" y="717"/>
                    <a:pt x="974" y="698"/>
                  </a:cubicBezTo>
                  <a:cubicBezTo>
                    <a:pt x="971" y="696"/>
                    <a:pt x="969" y="694"/>
                    <a:pt x="967" y="693"/>
                  </a:cubicBezTo>
                  <a:lnTo>
                    <a:pt x="966" y="704"/>
                  </a:lnTo>
                  <a:close/>
                  <a:moveTo>
                    <a:pt x="879" y="480"/>
                  </a:moveTo>
                  <a:cubicBezTo>
                    <a:pt x="879" y="493"/>
                    <a:pt x="875" y="496"/>
                    <a:pt x="891" y="493"/>
                  </a:cubicBezTo>
                  <a:cubicBezTo>
                    <a:pt x="890" y="485"/>
                    <a:pt x="887" y="487"/>
                    <a:pt x="881" y="482"/>
                  </a:cubicBezTo>
                  <a:cubicBezTo>
                    <a:pt x="880" y="481"/>
                    <a:pt x="880" y="481"/>
                    <a:pt x="879" y="480"/>
                  </a:cubicBezTo>
                  <a:close/>
                  <a:moveTo>
                    <a:pt x="303" y="608"/>
                  </a:moveTo>
                  <a:cubicBezTo>
                    <a:pt x="302" y="610"/>
                    <a:pt x="301" y="611"/>
                    <a:pt x="299" y="614"/>
                  </a:cubicBezTo>
                  <a:cubicBezTo>
                    <a:pt x="286" y="632"/>
                    <a:pt x="294" y="627"/>
                    <a:pt x="284" y="638"/>
                  </a:cubicBezTo>
                  <a:cubicBezTo>
                    <a:pt x="283" y="639"/>
                    <a:pt x="283" y="639"/>
                    <a:pt x="282" y="640"/>
                  </a:cubicBezTo>
                  <a:cubicBezTo>
                    <a:pt x="286" y="640"/>
                    <a:pt x="293" y="641"/>
                    <a:pt x="300" y="640"/>
                  </a:cubicBezTo>
                  <a:cubicBezTo>
                    <a:pt x="311" y="638"/>
                    <a:pt x="304" y="635"/>
                    <a:pt x="306" y="626"/>
                  </a:cubicBezTo>
                  <a:cubicBezTo>
                    <a:pt x="307" y="619"/>
                    <a:pt x="310" y="616"/>
                    <a:pt x="303" y="608"/>
                  </a:cubicBezTo>
                  <a:close/>
                  <a:moveTo>
                    <a:pt x="986" y="744"/>
                  </a:moveTo>
                  <a:cubicBezTo>
                    <a:pt x="972" y="740"/>
                    <a:pt x="971" y="745"/>
                    <a:pt x="971" y="745"/>
                  </a:cubicBezTo>
                  <a:cubicBezTo>
                    <a:pt x="956" y="751"/>
                    <a:pt x="956" y="751"/>
                    <a:pt x="956" y="751"/>
                  </a:cubicBezTo>
                  <a:cubicBezTo>
                    <a:pt x="956" y="751"/>
                    <a:pt x="957" y="737"/>
                    <a:pt x="943" y="739"/>
                  </a:cubicBezTo>
                  <a:cubicBezTo>
                    <a:pt x="929" y="740"/>
                    <a:pt x="924" y="730"/>
                    <a:pt x="915" y="734"/>
                  </a:cubicBezTo>
                  <a:cubicBezTo>
                    <a:pt x="906" y="737"/>
                    <a:pt x="902" y="745"/>
                    <a:pt x="902" y="745"/>
                  </a:cubicBezTo>
                  <a:cubicBezTo>
                    <a:pt x="902" y="745"/>
                    <a:pt x="919" y="744"/>
                    <a:pt x="927" y="750"/>
                  </a:cubicBezTo>
                  <a:cubicBezTo>
                    <a:pt x="927" y="750"/>
                    <a:pt x="927" y="750"/>
                    <a:pt x="927" y="750"/>
                  </a:cubicBezTo>
                  <a:cubicBezTo>
                    <a:pt x="932" y="745"/>
                    <a:pt x="934" y="747"/>
                    <a:pt x="934" y="751"/>
                  </a:cubicBezTo>
                  <a:cubicBezTo>
                    <a:pt x="936" y="749"/>
                    <a:pt x="940" y="747"/>
                    <a:pt x="948" y="751"/>
                  </a:cubicBezTo>
                  <a:cubicBezTo>
                    <a:pt x="954" y="754"/>
                    <a:pt x="960" y="755"/>
                    <a:pt x="964" y="756"/>
                  </a:cubicBezTo>
                  <a:cubicBezTo>
                    <a:pt x="968" y="749"/>
                    <a:pt x="975" y="758"/>
                    <a:pt x="985" y="757"/>
                  </a:cubicBezTo>
                  <a:cubicBezTo>
                    <a:pt x="997" y="756"/>
                    <a:pt x="998" y="745"/>
                    <a:pt x="999" y="749"/>
                  </a:cubicBezTo>
                  <a:cubicBezTo>
                    <a:pt x="999" y="750"/>
                    <a:pt x="999" y="748"/>
                    <a:pt x="999" y="744"/>
                  </a:cubicBezTo>
                  <a:cubicBezTo>
                    <a:pt x="997" y="745"/>
                    <a:pt x="993" y="746"/>
                    <a:pt x="986" y="744"/>
                  </a:cubicBezTo>
                  <a:close/>
                  <a:moveTo>
                    <a:pt x="70" y="411"/>
                  </a:moveTo>
                  <a:cubicBezTo>
                    <a:pt x="76" y="408"/>
                    <a:pt x="84" y="417"/>
                    <a:pt x="83" y="421"/>
                  </a:cubicBezTo>
                  <a:cubicBezTo>
                    <a:pt x="82" y="425"/>
                    <a:pt x="80" y="425"/>
                    <a:pt x="75" y="421"/>
                  </a:cubicBezTo>
                  <a:cubicBezTo>
                    <a:pt x="70" y="417"/>
                    <a:pt x="70" y="421"/>
                    <a:pt x="68" y="432"/>
                  </a:cubicBezTo>
                  <a:cubicBezTo>
                    <a:pt x="65" y="442"/>
                    <a:pt x="69" y="440"/>
                    <a:pt x="75" y="439"/>
                  </a:cubicBezTo>
                  <a:cubicBezTo>
                    <a:pt x="76" y="435"/>
                    <a:pt x="78" y="432"/>
                    <a:pt x="85" y="435"/>
                  </a:cubicBezTo>
                  <a:cubicBezTo>
                    <a:pt x="101" y="440"/>
                    <a:pt x="97" y="438"/>
                    <a:pt x="104" y="432"/>
                  </a:cubicBezTo>
                  <a:cubicBezTo>
                    <a:pt x="112" y="426"/>
                    <a:pt x="113" y="404"/>
                    <a:pt x="121" y="422"/>
                  </a:cubicBezTo>
                  <a:cubicBezTo>
                    <a:pt x="129" y="440"/>
                    <a:pt x="126" y="435"/>
                    <a:pt x="134" y="432"/>
                  </a:cubicBezTo>
                  <a:cubicBezTo>
                    <a:pt x="141" y="429"/>
                    <a:pt x="127" y="413"/>
                    <a:pt x="141" y="429"/>
                  </a:cubicBezTo>
                  <a:cubicBezTo>
                    <a:pt x="155" y="446"/>
                    <a:pt x="159" y="443"/>
                    <a:pt x="169" y="443"/>
                  </a:cubicBezTo>
                  <a:cubicBezTo>
                    <a:pt x="180" y="443"/>
                    <a:pt x="188" y="440"/>
                    <a:pt x="181" y="435"/>
                  </a:cubicBezTo>
                  <a:cubicBezTo>
                    <a:pt x="173" y="429"/>
                    <a:pt x="163" y="417"/>
                    <a:pt x="174" y="410"/>
                  </a:cubicBezTo>
                  <a:cubicBezTo>
                    <a:pt x="186" y="404"/>
                    <a:pt x="187" y="395"/>
                    <a:pt x="187" y="395"/>
                  </a:cubicBezTo>
                  <a:cubicBezTo>
                    <a:pt x="187" y="395"/>
                    <a:pt x="195" y="379"/>
                    <a:pt x="181" y="387"/>
                  </a:cubicBezTo>
                  <a:cubicBezTo>
                    <a:pt x="167" y="396"/>
                    <a:pt x="167" y="384"/>
                    <a:pt x="159" y="385"/>
                  </a:cubicBezTo>
                  <a:cubicBezTo>
                    <a:pt x="150" y="386"/>
                    <a:pt x="134" y="386"/>
                    <a:pt x="138" y="381"/>
                  </a:cubicBezTo>
                  <a:cubicBezTo>
                    <a:pt x="141" y="376"/>
                    <a:pt x="159" y="357"/>
                    <a:pt x="145" y="365"/>
                  </a:cubicBezTo>
                  <a:cubicBezTo>
                    <a:pt x="131" y="372"/>
                    <a:pt x="126" y="375"/>
                    <a:pt x="121" y="372"/>
                  </a:cubicBezTo>
                  <a:cubicBezTo>
                    <a:pt x="116" y="370"/>
                    <a:pt x="121" y="358"/>
                    <a:pt x="112" y="357"/>
                  </a:cubicBezTo>
                  <a:cubicBezTo>
                    <a:pt x="110" y="357"/>
                    <a:pt x="108" y="356"/>
                    <a:pt x="105" y="355"/>
                  </a:cubicBezTo>
                  <a:cubicBezTo>
                    <a:pt x="105" y="356"/>
                    <a:pt x="105" y="356"/>
                    <a:pt x="104" y="356"/>
                  </a:cubicBezTo>
                  <a:cubicBezTo>
                    <a:pt x="97" y="362"/>
                    <a:pt x="101" y="364"/>
                    <a:pt x="85" y="359"/>
                  </a:cubicBezTo>
                  <a:cubicBezTo>
                    <a:pt x="70" y="353"/>
                    <a:pt x="75" y="373"/>
                    <a:pt x="79" y="378"/>
                  </a:cubicBezTo>
                  <a:cubicBezTo>
                    <a:pt x="83" y="383"/>
                    <a:pt x="92" y="389"/>
                    <a:pt x="101" y="387"/>
                  </a:cubicBezTo>
                  <a:cubicBezTo>
                    <a:pt x="110" y="384"/>
                    <a:pt x="104" y="394"/>
                    <a:pt x="116" y="393"/>
                  </a:cubicBezTo>
                  <a:cubicBezTo>
                    <a:pt x="127" y="392"/>
                    <a:pt x="124" y="402"/>
                    <a:pt x="131" y="402"/>
                  </a:cubicBezTo>
                  <a:cubicBezTo>
                    <a:pt x="139" y="402"/>
                    <a:pt x="145" y="412"/>
                    <a:pt x="159" y="415"/>
                  </a:cubicBezTo>
                  <a:cubicBezTo>
                    <a:pt x="173" y="417"/>
                    <a:pt x="163" y="427"/>
                    <a:pt x="157" y="427"/>
                  </a:cubicBezTo>
                  <a:cubicBezTo>
                    <a:pt x="150" y="427"/>
                    <a:pt x="145" y="426"/>
                    <a:pt x="135" y="415"/>
                  </a:cubicBezTo>
                  <a:cubicBezTo>
                    <a:pt x="125" y="403"/>
                    <a:pt x="129" y="418"/>
                    <a:pt x="121" y="412"/>
                  </a:cubicBezTo>
                  <a:cubicBezTo>
                    <a:pt x="113" y="406"/>
                    <a:pt x="111" y="409"/>
                    <a:pt x="101" y="399"/>
                  </a:cubicBezTo>
                  <a:cubicBezTo>
                    <a:pt x="90" y="389"/>
                    <a:pt x="89" y="399"/>
                    <a:pt x="80" y="395"/>
                  </a:cubicBezTo>
                  <a:cubicBezTo>
                    <a:pt x="71" y="392"/>
                    <a:pt x="64" y="397"/>
                    <a:pt x="59" y="401"/>
                  </a:cubicBezTo>
                  <a:cubicBezTo>
                    <a:pt x="54" y="404"/>
                    <a:pt x="64" y="413"/>
                    <a:pt x="70" y="411"/>
                  </a:cubicBezTo>
                  <a:close/>
                  <a:moveTo>
                    <a:pt x="200" y="658"/>
                  </a:moveTo>
                  <a:cubicBezTo>
                    <a:pt x="192" y="661"/>
                    <a:pt x="187" y="648"/>
                    <a:pt x="191" y="646"/>
                  </a:cubicBezTo>
                  <a:cubicBezTo>
                    <a:pt x="195" y="643"/>
                    <a:pt x="201" y="629"/>
                    <a:pt x="191" y="633"/>
                  </a:cubicBezTo>
                  <a:cubicBezTo>
                    <a:pt x="181" y="637"/>
                    <a:pt x="171" y="642"/>
                    <a:pt x="169" y="632"/>
                  </a:cubicBezTo>
                  <a:cubicBezTo>
                    <a:pt x="168" y="622"/>
                    <a:pt x="169" y="615"/>
                    <a:pt x="160" y="622"/>
                  </a:cubicBezTo>
                  <a:cubicBezTo>
                    <a:pt x="152" y="628"/>
                    <a:pt x="143" y="623"/>
                    <a:pt x="143" y="616"/>
                  </a:cubicBezTo>
                  <a:cubicBezTo>
                    <a:pt x="143" y="610"/>
                    <a:pt x="145" y="597"/>
                    <a:pt x="158" y="606"/>
                  </a:cubicBezTo>
                  <a:cubicBezTo>
                    <a:pt x="168" y="614"/>
                    <a:pt x="169" y="610"/>
                    <a:pt x="172" y="608"/>
                  </a:cubicBezTo>
                  <a:cubicBezTo>
                    <a:pt x="170" y="607"/>
                    <a:pt x="168" y="604"/>
                    <a:pt x="167" y="599"/>
                  </a:cubicBezTo>
                  <a:cubicBezTo>
                    <a:pt x="164" y="585"/>
                    <a:pt x="162" y="590"/>
                    <a:pt x="157" y="589"/>
                  </a:cubicBezTo>
                  <a:cubicBezTo>
                    <a:pt x="152" y="588"/>
                    <a:pt x="139" y="582"/>
                    <a:pt x="138" y="576"/>
                  </a:cubicBezTo>
                  <a:cubicBezTo>
                    <a:pt x="136" y="570"/>
                    <a:pt x="136" y="570"/>
                    <a:pt x="127" y="561"/>
                  </a:cubicBezTo>
                  <a:cubicBezTo>
                    <a:pt x="118" y="552"/>
                    <a:pt x="115" y="568"/>
                    <a:pt x="108" y="566"/>
                  </a:cubicBezTo>
                  <a:cubicBezTo>
                    <a:pt x="102" y="563"/>
                    <a:pt x="108" y="558"/>
                    <a:pt x="96" y="556"/>
                  </a:cubicBezTo>
                  <a:cubicBezTo>
                    <a:pt x="83" y="553"/>
                    <a:pt x="87" y="563"/>
                    <a:pt x="76" y="557"/>
                  </a:cubicBezTo>
                  <a:cubicBezTo>
                    <a:pt x="66" y="551"/>
                    <a:pt x="80" y="544"/>
                    <a:pt x="71" y="539"/>
                  </a:cubicBezTo>
                  <a:cubicBezTo>
                    <a:pt x="62" y="534"/>
                    <a:pt x="64" y="548"/>
                    <a:pt x="57" y="551"/>
                  </a:cubicBezTo>
                  <a:cubicBezTo>
                    <a:pt x="51" y="553"/>
                    <a:pt x="55" y="561"/>
                    <a:pt x="46" y="563"/>
                  </a:cubicBezTo>
                  <a:cubicBezTo>
                    <a:pt x="37" y="566"/>
                    <a:pt x="29" y="577"/>
                    <a:pt x="31" y="584"/>
                  </a:cubicBezTo>
                  <a:cubicBezTo>
                    <a:pt x="32" y="590"/>
                    <a:pt x="31" y="595"/>
                    <a:pt x="29" y="600"/>
                  </a:cubicBezTo>
                  <a:cubicBezTo>
                    <a:pt x="28" y="605"/>
                    <a:pt x="33" y="609"/>
                    <a:pt x="19" y="613"/>
                  </a:cubicBezTo>
                  <a:cubicBezTo>
                    <a:pt x="5" y="617"/>
                    <a:pt x="20" y="622"/>
                    <a:pt x="22" y="633"/>
                  </a:cubicBezTo>
                  <a:cubicBezTo>
                    <a:pt x="23" y="645"/>
                    <a:pt x="28" y="642"/>
                    <a:pt x="14" y="650"/>
                  </a:cubicBezTo>
                  <a:cubicBezTo>
                    <a:pt x="0" y="658"/>
                    <a:pt x="9" y="661"/>
                    <a:pt x="9" y="666"/>
                  </a:cubicBezTo>
                  <a:cubicBezTo>
                    <a:pt x="9" y="672"/>
                    <a:pt x="9" y="675"/>
                    <a:pt x="8" y="682"/>
                  </a:cubicBezTo>
                  <a:cubicBezTo>
                    <a:pt x="6" y="688"/>
                    <a:pt x="10" y="693"/>
                    <a:pt x="10" y="702"/>
                  </a:cubicBezTo>
                  <a:cubicBezTo>
                    <a:pt x="10" y="709"/>
                    <a:pt x="16" y="710"/>
                    <a:pt x="22" y="710"/>
                  </a:cubicBezTo>
                  <a:cubicBezTo>
                    <a:pt x="22" y="710"/>
                    <a:pt x="22" y="710"/>
                    <a:pt x="22" y="709"/>
                  </a:cubicBezTo>
                  <a:cubicBezTo>
                    <a:pt x="20" y="698"/>
                    <a:pt x="5" y="693"/>
                    <a:pt x="19" y="689"/>
                  </a:cubicBezTo>
                  <a:cubicBezTo>
                    <a:pt x="33" y="685"/>
                    <a:pt x="28" y="681"/>
                    <a:pt x="29" y="676"/>
                  </a:cubicBezTo>
                  <a:cubicBezTo>
                    <a:pt x="31" y="671"/>
                    <a:pt x="32" y="666"/>
                    <a:pt x="31" y="660"/>
                  </a:cubicBezTo>
                  <a:cubicBezTo>
                    <a:pt x="29" y="653"/>
                    <a:pt x="37" y="642"/>
                    <a:pt x="46" y="639"/>
                  </a:cubicBezTo>
                  <a:cubicBezTo>
                    <a:pt x="55" y="637"/>
                    <a:pt x="51" y="629"/>
                    <a:pt x="57" y="627"/>
                  </a:cubicBezTo>
                  <a:cubicBezTo>
                    <a:pt x="64" y="624"/>
                    <a:pt x="62" y="610"/>
                    <a:pt x="71" y="615"/>
                  </a:cubicBezTo>
                  <a:cubicBezTo>
                    <a:pt x="80" y="620"/>
                    <a:pt x="66" y="627"/>
                    <a:pt x="76" y="633"/>
                  </a:cubicBezTo>
                  <a:cubicBezTo>
                    <a:pt x="87" y="639"/>
                    <a:pt x="83" y="629"/>
                    <a:pt x="96" y="632"/>
                  </a:cubicBezTo>
                  <a:cubicBezTo>
                    <a:pt x="108" y="634"/>
                    <a:pt x="102" y="639"/>
                    <a:pt x="108" y="642"/>
                  </a:cubicBezTo>
                  <a:cubicBezTo>
                    <a:pt x="115" y="644"/>
                    <a:pt x="118" y="628"/>
                    <a:pt x="127" y="637"/>
                  </a:cubicBezTo>
                  <a:cubicBezTo>
                    <a:pt x="136" y="646"/>
                    <a:pt x="136" y="646"/>
                    <a:pt x="138" y="652"/>
                  </a:cubicBezTo>
                  <a:cubicBezTo>
                    <a:pt x="139" y="658"/>
                    <a:pt x="152" y="664"/>
                    <a:pt x="157" y="665"/>
                  </a:cubicBezTo>
                  <a:cubicBezTo>
                    <a:pt x="162" y="666"/>
                    <a:pt x="164" y="661"/>
                    <a:pt x="167" y="675"/>
                  </a:cubicBezTo>
                  <a:cubicBezTo>
                    <a:pt x="169" y="689"/>
                    <a:pt x="181" y="684"/>
                    <a:pt x="186" y="689"/>
                  </a:cubicBezTo>
                  <a:cubicBezTo>
                    <a:pt x="191" y="694"/>
                    <a:pt x="190" y="697"/>
                    <a:pt x="196" y="694"/>
                  </a:cubicBezTo>
                  <a:cubicBezTo>
                    <a:pt x="202" y="692"/>
                    <a:pt x="206" y="683"/>
                    <a:pt x="208" y="676"/>
                  </a:cubicBezTo>
                  <a:cubicBezTo>
                    <a:pt x="209" y="670"/>
                    <a:pt x="216" y="667"/>
                    <a:pt x="214" y="664"/>
                  </a:cubicBezTo>
                  <a:cubicBezTo>
                    <a:pt x="211" y="660"/>
                    <a:pt x="208" y="656"/>
                    <a:pt x="200" y="658"/>
                  </a:cubicBezTo>
                  <a:close/>
                  <a:moveTo>
                    <a:pt x="1007" y="400"/>
                  </a:moveTo>
                  <a:cubicBezTo>
                    <a:pt x="1007" y="402"/>
                    <a:pt x="1008" y="404"/>
                    <a:pt x="1011" y="408"/>
                  </a:cubicBezTo>
                  <a:cubicBezTo>
                    <a:pt x="1011" y="409"/>
                    <a:pt x="1012" y="409"/>
                    <a:pt x="1012" y="410"/>
                  </a:cubicBezTo>
                  <a:cubicBezTo>
                    <a:pt x="1031" y="403"/>
                    <a:pt x="1015" y="403"/>
                    <a:pt x="1007" y="400"/>
                  </a:cubicBezTo>
                  <a:close/>
                  <a:moveTo>
                    <a:pt x="985" y="647"/>
                  </a:moveTo>
                  <a:cubicBezTo>
                    <a:pt x="985" y="648"/>
                    <a:pt x="985" y="648"/>
                    <a:pt x="985" y="648"/>
                  </a:cubicBezTo>
                  <a:cubicBezTo>
                    <a:pt x="984" y="660"/>
                    <a:pt x="984" y="662"/>
                    <a:pt x="974" y="665"/>
                  </a:cubicBezTo>
                  <a:cubicBezTo>
                    <a:pt x="967" y="666"/>
                    <a:pt x="960" y="670"/>
                    <a:pt x="956" y="672"/>
                  </a:cubicBezTo>
                  <a:cubicBezTo>
                    <a:pt x="956" y="674"/>
                    <a:pt x="956" y="675"/>
                    <a:pt x="956" y="675"/>
                  </a:cubicBezTo>
                  <a:cubicBezTo>
                    <a:pt x="971" y="669"/>
                    <a:pt x="971" y="669"/>
                    <a:pt x="971" y="669"/>
                  </a:cubicBezTo>
                  <a:cubicBezTo>
                    <a:pt x="971" y="669"/>
                    <a:pt x="972" y="664"/>
                    <a:pt x="986" y="668"/>
                  </a:cubicBezTo>
                  <a:cubicBezTo>
                    <a:pt x="1000" y="672"/>
                    <a:pt x="1001" y="666"/>
                    <a:pt x="1000" y="660"/>
                  </a:cubicBezTo>
                  <a:cubicBezTo>
                    <a:pt x="1000" y="655"/>
                    <a:pt x="1000" y="658"/>
                    <a:pt x="985" y="647"/>
                  </a:cubicBezTo>
                  <a:close/>
                  <a:moveTo>
                    <a:pt x="573" y="94"/>
                  </a:moveTo>
                  <a:cubicBezTo>
                    <a:pt x="573" y="94"/>
                    <a:pt x="573" y="94"/>
                    <a:pt x="573" y="94"/>
                  </a:cubicBezTo>
                  <a:cubicBezTo>
                    <a:pt x="568" y="93"/>
                    <a:pt x="568" y="104"/>
                    <a:pt x="564" y="107"/>
                  </a:cubicBezTo>
                  <a:cubicBezTo>
                    <a:pt x="560" y="109"/>
                    <a:pt x="550" y="109"/>
                    <a:pt x="551" y="100"/>
                  </a:cubicBezTo>
                  <a:cubicBezTo>
                    <a:pt x="552" y="91"/>
                    <a:pt x="545" y="87"/>
                    <a:pt x="538" y="86"/>
                  </a:cubicBezTo>
                  <a:cubicBezTo>
                    <a:pt x="532" y="85"/>
                    <a:pt x="522" y="80"/>
                    <a:pt x="522" y="80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00" y="112"/>
                    <a:pt x="500" y="112"/>
                    <a:pt x="500" y="112"/>
                  </a:cubicBezTo>
                  <a:cubicBezTo>
                    <a:pt x="500" y="112"/>
                    <a:pt x="495" y="110"/>
                    <a:pt x="491" y="109"/>
                  </a:cubicBezTo>
                  <a:cubicBezTo>
                    <a:pt x="488" y="108"/>
                    <a:pt x="482" y="108"/>
                    <a:pt x="479" y="99"/>
                  </a:cubicBezTo>
                  <a:cubicBezTo>
                    <a:pt x="475" y="90"/>
                    <a:pt x="475" y="85"/>
                    <a:pt x="475" y="85"/>
                  </a:cubicBezTo>
                  <a:cubicBezTo>
                    <a:pt x="475" y="85"/>
                    <a:pt x="472" y="77"/>
                    <a:pt x="458" y="67"/>
                  </a:cubicBezTo>
                  <a:cubicBezTo>
                    <a:pt x="444" y="57"/>
                    <a:pt x="448" y="76"/>
                    <a:pt x="439" y="70"/>
                  </a:cubicBezTo>
                  <a:cubicBezTo>
                    <a:pt x="430" y="63"/>
                    <a:pt x="421" y="71"/>
                    <a:pt x="419" y="81"/>
                  </a:cubicBezTo>
                  <a:cubicBezTo>
                    <a:pt x="416" y="91"/>
                    <a:pt x="425" y="96"/>
                    <a:pt x="424" y="105"/>
                  </a:cubicBezTo>
                  <a:cubicBezTo>
                    <a:pt x="423" y="114"/>
                    <a:pt x="429" y="121"/>
                    <a:pt x="435" y="119"/>
                  </a:cubicBezTo>
                  <a:cubicBezTo>
                    <a:pt x="442" y="118"/>
                    <a:pt x="443" y="131"/>
                    <a:pt x="442" y="135"/>
                  </a:cubicBezTo>
                  <a:cubicBezTo>
                    <a:pt x="440" y="138"/>
                    <a:pt x="434" y="142"/>
                    <a:pt x="425" y="145"/>
                  </a:cubicBezTo>
                  <a:cubicBezTo>
                    <a:pt x="416" y="147"/>
                    <a:pt x="414" y="133"/>
                    <a:pt x="406" y="122"/>
                  </a:cubicBezTo>
                  <a:cubicBezTo>
                    <a:pt x="398" y="110"/>
                    <a:pt x="406" y="107"/>
                    <a:pt x="395" y="96"/>
                  </a:cubicBezTo>
                  <a:cubicBezTo>
                    <a:pt x="383" y="86"/>
                    <a:pt x="379" y="107"/>
                    <a:pt x="374" y="104"/>
                  </a:cubicBezTo>
                  <a:cubicBezTo>
                    <a:pt x="369" y="101"/>
                    <a:pt x="379" y="93"/>
                    <a:pt x="374" y="79"/>
                  </a:cubicBezTo>
                  <a:cubicBezTo>
                    <a:pt x="369" y="65"/>
                    <a:pt x="364" y="84"/>
                    <a:pt x="356" y="84"/>
                  </a:cubicBezTo>
                  <a:cubicBezTo>
                    <a:pt x="349" y="84"/>
                    <a:pt x="345" y="75"/>
                    <a:pt x="339" y="59"/>
                  </a:cubicBezTo>
                  <a:cubicBezTo>
                    <a:pt x="332" y="44"/>
                    <a:pt x="326" y="62"/>
                    <a:pt x="317" y="62"/>
                  </a:cubicBezTo>
                  <a:cubicBezTo>
                    <a:pt x="308" y="62"/>
                    <a:pt x="308" y="71"/>
                    <a:pt x="298" y="68"/>
                  </a:cubicBezTo>
                  <a:cubicBezTo>
                    <a:pt x="288" y="66"/>
                    <a:pt x="294" y="84"/>
                    <a:pt x="285" y="87"/>
                  </a:cubicBezTo>
                  <a:cubicBezTo>
                    <a:pt x="276" y="91"/>
                    <a:pt x="274" y="91"/>
                    <a:pt x="261" y="80"/>
                  </a:cubicBezTo>
                  <a:cubicBezTo>
                    <a:pt x="248" y="68"/>
                    <a:pt x="247" y="93"/>
                    <a:pt x="242" y="94"/>
                  </a:cubicBezTo>
                  <a:cubicBezTo>
                    <a:pt x="237" y="95"/>
                    <a:pt x="232" y="107"/>
                    <a:pt x="228" y="115"/>
                  </a:cubicBezTo>
                  <a:cubicBezTo>
                    <a:pt x="224" y="124"/>
                    <a:pt x="238" y="127"/>
                    <a:pt x="251" y="127"/>
                  </a:cubicBezTo>
                  <a:cubicBezTo>
                    <a:pt x="264" y="127"/>
                    <a:pt x="256" y="136"/>
                    <a:pt x="261" y="143"/>
                  </a:cubicBezTo>
                  <a:cubicBezTo>
                    <a:pt x="265" y="149"/>
                    <a:pt x="262" y="152"/>
                    <a:pt x="261" y="156"/>
                  </a:cubicBezTo>
                  <a:cubicBezTo>
                    <a:pt x="274" y="167"/>
                    <a:pt x="276" y="167"/>
                    <a:pt x="285" y="163"/>
                  </a:cubicBezTo>
                  <a:cubicBezTo>
                    <a:pt x="294" y="160"/>
                    <a:pt x="288" y="142"/>
                    <a:pt x="298" y="144"/>
                  </a:cubicBezTo>
                  <a:cubicBezTo>
                    <a:pt x="308" y="147"/>
                    <a:pt x="308" y="138"/>
                    <a:pt x="317" y="138"/>
                  </a:cubicBezTo>
                  <a:cubicBezTo>
                    <a:pt x="326" y="138"/>
                    <a:pt x="332" y="120"/>
                    <a:pt x="339" y="135"/>
                  </a:cubicBezTo>
                  <a:cubicBezTo>
                    <a:pt x="345" y="151"/>
                    <a:pt x="349" y="160"/>
                    <a:pt x="356" y="160"/>
                  </a:cubicBezTo>
                  <a:cubicBezTo>
                    <a:pt x="364" y="160"/>
                    <a:pt x="369" y="141"/>
                    <a:pt x="374" y="155"/>
                  </a:cubicBezTo>
                  <a:cubicBezTo>
                    <a:pt x="379" y="169"/>
                    <a:pt x="369" y="177"/>
                    <a:pt x="374" y="180"/>
                  </a:cubicBezTo>
                  <a:cubicBezTo>
                    <a:pt x="379" y="183"/>
                    <a:pt x="383" y="162"/>
                    <a:pt x="395" y="172"/>
                  </a:cubicBezTo>
                  <a:cubicBezTo>
                    <a:pt x="406" y="183"/>
                    <a:pt x="398" y="186"/>
                    <a:pt x="406" y="198"/>
                  </a:cubicBezTo>
                  <a:cubicBezTo>
                    <a:pt x="414" y="209"/>
                    <a:pt x="416" y="223"/>
                    <a:pt x="425" y="221"/>
                  </a:cubicBezTo>
                  <a:cubicBezTo>
                    <a:pt x="434" y="218"/>
                    <a:pt x="440" y="214"/>
                    <a:pt x="442" y="211"/>
                  </a:cubicBezTo>
                  <a:cubicBezTo>
                    <a:pt x="443" y="207"/>
                    <a:pt x="442" y="194"/>
                    <a:pt x="435" y="195"/>
                  </a:cubicBezTo>
                  <a:cubicBezTo>
                    <a:pt x="429" y="197"/>
                    <a:pt x="423" y="190"/>
                    <a:pt x="424" y="181"/>
                  </a:cubicBezTo>
                  <a:cubicBezTo>
                    <a:pt x="425" y="172"/>
                    <a:pt x="416" y="167"/>
                    <a:pt x="419" y="157"/>
                  </a:cubicBezTo>
                  <a:cubicBezTo>
                    <a:pt x="421" y="147"/>
                    <a:pt x="430" y="139"/>
                    <a:pt x="439" y="146"/>
                  </a:cubicBezTo>
                  <a:cubicBezTo>
                    <a:pt x="448" y="152"/>
                    <a:pt x="444" y="133"/>
                    <a:pt x="458" y="143"/>
                  </a:cubicBezTo>
                  <a:cubicBezTo>
                    <a:pt x="472" y="153"/>
                    <a:pt x="475" y="161"/>
                    <a:pt x="475" y="161"/>
                  </a:cubicBezTo>
                  <a:cubicBezTo>
                    <a:pt x="475" y="161"/>
                    <a:pt x="475" y="166"/>
                    <a:pt x="479" y="175"/>
                  </a:cubicBezTo>
                  <a:cubicBezTo>
                    <a:pt x="482" y="184"/>
                    <a:pt x="488" y="184"/>
                    <a:pt x="491" y="185"/>
                  </a:cubicBezTo>
                  <a:cubicBezTo>
                    <a:pt x="495" y="186"/>
                    <a:pt x="500" y="188"/>
                    <a:pt x="500" y="18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522" y="156"/>
                    <a:pt x="522" y="156"/>
                    <a:pt x="522" y="156"/>
                  </a:cubicBezTo>
                  <a:cubicBezTo>
                    <a:pt x="522" y="156"/>
                    <a:pt x="532" y="161"/>
                    <a:pt x="538" y="162"/>
                  </a:cubicBezTo>
                  <a:cubicBezTo>
                    <a:pt x="545" y="163"/>
                    <a:pt x="552" y="167"/>
                    <a:pt x="551" y="176"/>
                  </a:cubicBezTo>
                  <a:cubicBezTo>
                    <a:pt x="550" y="185"/>
                    <a:pt x="560" y="185"/>
                    <a:pt x="564" y="183"/>
                  </a:cubicBezTo>
                  <a:cubicBezTo>
                    <a:pt x="568" y="180"/>
                    <a:pt x="568" y="169"/>
                    <a:pt x="573" y="170"/>
                  </a:cubicBezTo>
                  <a:cubicBezTo>
                    <a:pt x="578" y="171"/>
                    <a:pt x="584" y="156"/>
                    <a:pt x="578" y="151"/>
                  </a:cubicBezTo>
                  <a:cubicBezTo>
                    <a:pt x="572" y="146"/>
                    <a:pt x="564" y="138"/>
                    <a:pt x="573" y="132"/>
                  </a:cubicBezTo>
                  <a:cubicBezTo>
                    <a:pt x="582" y="125"/>
                    <a:pt x="592" y="120"/>
                    <a:pt x="586" y="111"/>
                  </a:cubicBezTo>
                  <a:cubicBezTo>
                    <a:pt x="580" y="104"/>
                    <a:pt x="573" y="98"/>
                    <a:pt x="573" y="94"/>
                  </a:cubicBezTo>
                  <a:close/>
                  <a:moveTo>
                    <a:pt x="293" y="255"/>
                  </a:moveTo>
                  <a:cubicBezTo>
                    <a:pt x="298" y="259"/>
                    <a:pt x="302" y="244"/>
                    <a:pt x="284" y="242"/>
                  </a:cubicBezTo>
                  <a:cubicBezTo>
                    <a:pt x="266" y="241"/>
                    <a:pt x="262" y="244"/>
                    <a:pt x="261" y="237"/>
                  </a:cubicBezTo>
                  <a:cubicBezTo>
                    <a:pt x="260" y="231"/>
                    <a:pt x="266" y="227"/>
                    <a:pt x="261" y="219"/>
                  </a:cubicBezTo>
                  <a:cubicBezTo>
                    <a:pt x="256" y="212"/>
                    <a:pt x="264" y="203"/>
                    <a:pt x="251" y="203"/>
                  </a:cubicBezTo>
                  <a:cubicBezTo>
                    <a:pt x="238" y="203"/>
                    <a:pt x="224" y="200"/>
                    <a:pt x="228" y="191"/>
                  </a:cubicBezTo>
                  <a:cubicBezTo>
                    <a:pt x="230" y="186"/>
                    <a:pt x="233" y="181"/>
                    <a:pt x="235" y="176"/>
                  </a:cubicBezTo>
                  <a:cubicBezTo>
                    <a:pt x="226" y="176"/>
                    <a:pt x="216" y="181"/>
                    <a:pt x="218" y="185"/>
                  </a:cubicBezTo>
                  <a:cubicBezTo>
                    <a:pt x="220" y="193"/>
                    <a:pt x="224" y="199"/>
                    <a:pt x="218" y="206"/>
                  </a:cubicBezTo>
                  <a:cubicBezTo>
                    <a:pt x="211" y="212"/>
                    <a:pt x="213" y="210"/>
                    <a:pt x="195" y="224"/>
                  </a:cubicBezTo>
                  <a:cubicBezTo>
                    <a:pt x="177" y="238"/>
                    <a:pt x="188" y="238"/>
                    <a:pt x="183" y="241"/>
                  </a:cubicBezTo>
                  <a:cubicBezTo>
                    <a:pt x="178" y="245"/>
                    <a:pt x="176" y="254"/>
                    <a:pt x="169" y="255"/>
                  </a:cubicBezTo>
                  <a:cubicBezTo>
                    <a:pt x="163" y="257"/>
                    <a:pt x="167" y="275"/>
                    <a:pt x="154" y="271"/>
                  </a:cubicBezTo>
                  <a:cubicBezTo>
                    <a:pt x="141" y="267"/>
                    <a:pt x="143" y="272"/>
                    <a:pt x="126" y="254"/>
                  </a:cubicBezTo>
                  <a:cubicBezTo>
                    <a:pt x="110" y="236"/>
                    <a:pt x="111" y="259"/>
                    <a:pt x="99" y="267"/>
                  </a:cubicBezTo>
                  <a:cubicBezTo>
                    <a:pt x="88" y="275"/>
                    <a:pt x="103" y="280"/>
                    <a:pt x="112" y="281"/>
                  </a:cubicBezTo>
                  <a:cubicBezTo>
                    <a:pt x="121" y="282"/>
                    <a:pt x="116" y="294"/>
                    <a:pt x="121" y="296"/>
                  </a:cubicBezTo>
                  <a:cubicBezTo>
                    <a:pt x="126" y="299"/>
                    <a:pt x="131" y="296"/>
                    <a:pt x="145" y="289"/>
                  </a:cubicBezTo>
                  <a:cubicBezTo>
                    <a:pt x="159" y="281"/>
                    <a:pt x="141" y="300"/>
                    <a:pt x="138" y="305"/>
                  </a:cubicBezTo>
                  <a:cubicBezTo>
                    <a:pt x="134" y="310"/>
                    <a:pt x="150" y="310"/>
                    <a:pt x="159" y="309"/>
                  </a:cubicBezTo>
                  <a:cubicBezTo>
                    <a:pt x="167" y="308"/>
                    <a:pt x="167" y="320"/>
                    <a:pt x="181" y="311"/>
                  </a:cubicBezTo>
                  <a:cubicBezTo>
                    <a:pt x="183" y="310"/>
                    <a:pt x="184" y="310"/>
                    <a:pt x="185" y="309"/>
                  </a:cubicBezTo>
                  <a:cubicBezTo>
                    <a:pt x="187" y="307"/>
                    <a:pt x="189" y="304"/>
                    <a:pt x="195" y="300"/>
                  </a:cubicBezTo>
                  <a:cubicBezTo>
                    <a:pt x="213" y="286"/>
                    <a:pt x="211" y="288"/>
                    <a:pt x="218" y="282"/>
                  </a:cubicBezTo>
                  <a:cubicBezTo>
                    <a:pt x="224" y="275"/>
                    <a:pt x="220" y="269"/>
                    <a:pt x="218" y="261"/>
                  </a:cubicBezTo>
                  <a:cubicBezTo>
                    <a:pt x="215" y="254"/>
                    <a:pt x="244" y="245"/>
                    <a:pt x="250" y="261"/>
                  </a:cubicBezTo>
                  <a:cubicBezTo>
                    <a:pt x="255" y="278"/>
                    <a:pt x="269" y="264"/>
                    <a:pt x="278" y="264"/>
                  </a:cubicBezTo>
                  <a:cubicBezTo>
                    <a:pt x="286" y="264"/>
                    <a:pt x="288" y="251"/>
                    <a:pt x="293" y="255"/>
                  </a:cubicBezTo>
                  <a:close/>
                  <a:moveTo>
                    <a:pt x="827" y="161"/>
                  </a:moveTo>
                  <a:cubicBezTo>
                    <a:pt x="828" y="161"/>
                    <a:pt x="828" y="162"/>
                    <a:pt x="829" y="162"/>
                  </a:cubicBezTo>
                  <a:cubicBezTo>
                    <a:pt x="829" y="161"/>
                    <a:pt x="834" y="150"/>
                    <a:pt x="839" y="107"/>
                  </a:cubicBezTo>
                  <a:cubicBezTo>
                    <a:pt x="844" y="59"/>
                    <a:pt x="840" y="100"/>
                    <a:pt x="827" y="85"/>
                  </a:cubicBezTo>
                  <a:cubicBezTo>
                    <a:pt x="815" y="70"/>
                    <a:pt x="812" y="89"/>
                    <a:pt x="801" y="93"/>
                  </a:cubicBezTo>
                  <a:cubicBezTo>
                    <a:pt x="789" y="96"/>
                    <a:pt x="776" y="108"/>
                    <a:pt x="776" y="108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47" y="156"/>
                    <a:pt x="747" y="156"/>
                    <a:pt x="747" y="156"/>
                  </a:cubicBezTo>
                  <a:cubicBezTo>
                    <a:pt x="747" y="156"/>
                    <a:pt x="741" y="150"/>
                    <a:pt x="727" y="149"/>
                  </a:cubicBezTo>
                  <a:cubicBezTo>
                    <a:pt x="719" y="148"/>
                    <a:pt x="711" y="152"/>
                    <a:pt x="705" y="157"/>
                  </a:cubicBezTo>
                  <a:cubicBezTo>
                    <a:pt x="699" y="176"/>
                    <a:pt x="701" y="183"/>
                    <a:pt x="706" y="186"/>
                  </a:cubicBezTo>
                  <a:cubicBezTo>
                    <a:pt x="712" y="190"/>
                    <a:pt x="713" y="195"/>
                    <a:pt x="700" y="204"/>
                  </a:cubicBezTo>
                  <a:cubicBezTo>
                    <a:pt x="687" y="213"/>
                    <a:pt x="676" y="216"/>
                    <a:pt x="675" y="225"/>
                  </a:cubicBezTo>
                  <a:cubicBezTo>
                    <a:pt x="673" y="233"/>
                    <a:pt x="654" y="244"/>
                    <a:pt x="654" y="244"/>
                  </a:cubicBezTo>
                  <a:cubicBezTo>
                    <a:pt x="654" y="244"/>
                    <a:pt x="647" y="233"/>
                    <a:pt x="635" y="246"/>
                  </a:cubicBezTo>
                  <a:cubicBezTo>
                    <a:pt x="624" y="259"/>
                    <a:pt x="628" y="269"/>
                    <a:pt x="628" y="269"/>
                  </a:cubicBezTo>
                  <a:cubicBezTo>
                    <a:pt x="628" y="269"/>
                    <a:pt x="657" y="249"/>
                    <a:pt x="673" y="251"/>
                  </a:cubicBezTo>
                  <a:cubicBezTo>
                    <a:pt x="690" y="254"/>
                    <a:pt x="695" y="241"/>
                    <a:pt x="695" y="241"/>
                  </a:cubicBezTo>
                  <a:cubicBezTo>
                    <a:pt x="695" y="241"/>
                    <a:pt x="713" y="223"/>
                    <a:pt x="727" y="225"/>
                  </a:cubicBezTo>
                  <a:cubicBezTo>
                    <a:pt x="741" y="226"/>
                    <a:pt x="747" y="232"/>
                    <a:pt x="747" y="232"/>
                  </a:cubicBezTo>
                  <a:cubicBezTo>
                    <a:pt x="757" y="207"/>
                    <a:pt x="757" y="207"/>
                    <a:pt x="757" y="207"/>
                  </a:cubicBezTo>
                  <a:cubicBezTo>
                    <a:pt x="776" y="184"/>
                    <a:pt x="776" y="184"/>
                    <a:pt x="776" y="184"/>
                  </a:cubicBezTo>
                  <a:cubicBezTo>
                    <a:pt x="776" y="184"/>
                    <a:pt x="789" y="172"/>
                    <a:pt x="801" y="169"/>
                  </a:cubicBezTo>
                  <a:cubicBezTo>
                    <a:pt x="812" y="165"/>
                    <a:pt x="815" y="146"/>
                    <a:pt x="827" y="161"/>
                  </a:cubicBezTo>
                  <a:close/>
                  <a:moveTo>
                    <a:pt x="997" y="416"/>
                  </a:moveTo>
                  <a:cubicBezTo>
                    <a:pt x="991" y="415"/>
                    <a:pt x="985" y="416"/>
                    <a:pt x="980" y="416"/>
                  </a:cubicBezTo>
                  <a:cubicBezTo>
                    <a:pt x="987" y="418"/>
                    <a:pt x="988" y="419"/>
                    <a:pt x="997" y="416"/>
                  </a:cubicBezTo>
                  <a:close/>
                  <a:moveTo>
                    <a:pt x="901" y="279"/>
                  </a:moveTo>
                  <a:cubicBezTo>
                    <a:pt x="897" y="272"/>
                    <a:pt x="906" y="255"/>
                    <a:pt x="906" y="255"/>
                  </a:cubicBezTo>
                  <a:cubicBezTo>
                    <a:pt x="923" y="241"/>
                    <a:pt x="923" y="241"/>
                    <a:pt x="923" y="241"/>
                  </a:cubicBezTo>
                  <a:cubicBezTo>
                    <a:pt x="943" y="235"/>
                    <a:pt x="943" y="235"/>
                    <a:pt x="943" y="235"/>
                  </a:cubicBezTo>
                  <a:cubicBezTo>
                    <a:pt x="943" y="235"/>
                    <a:pt x="944" y="235"/>
                    <a:pt x="949" y="237"/>
                  </a:cubicBezTo>
                  <a:cubicBezTo>
                    <a:pt x="956" y="229"/>
                    <a:pt x="956" y="229"/>
                    <a:pt x="956" y="229"/>
                  </a:cubicBezTo>
                  <a:cubicBezTo>
                    <a:pt x="956" y="229"/>
                    <a:pt x="965" y="222"/>
                    <a:pt x="981" y="208"/>
                  </a:cubicBezTo>
                  <a:cubicBezTo>
                    <a:pt x="998" y="194"/>
                    <a:pt x="979" y="199"/>
                    <a:pt x="980" y="182"/>
                  </a:cubicBezTo>
                  <a:cubicBezTo>
                    <a:pt x="981" y="164"/>
                    <a:pt x="979" y="177"/>
                    <a:pt x="962" y="168"/>
                  </a:cubicBezTo>
                  <a:cubicBezTo>
                    <a:pt x="946" y="159"/>
                    <a:pt x="943" y="159"/>
                    <a:pt x="943" y="159"/>
                  </a:cubicBezTo>
                  <a:cubicBezTo>
                    <a:pt x="923" y="165"/>
                    <a:pt x="923" y="165"/>
                    <a:pt x="923" y="165"/>
                  </a:cubicBezTo>
                  <a:cubicBezTo>
                    <a:pt x="906" y="179"/>
                    <a:pt x="906" y="179"/>
                    <a:pt x="906" y="179"/>
                  </a:cubicBezTo>
                  <a:cubicBezTo>
                    <a:pt x="906" y="179"/>
                    <a:pt x="897" y="196"/>
                    <a:pt x="901" y="203"/>
                  </a:cubicBezTo>
                  <a:cubicBezTo>
                    <a:pt x="905" y="211"/>
                    <a:pt x="879" y="234"/>
                    <a:pt x="879" y="234"/>
                  </a:cubicBezTo>
                  <a:cubicBezTo>
                    <a:pt x="879" y="234"/>
                    <a:pt x="864" y="249"/>
                    <a:pt x="839" y="247"/>
                  </a:cubicBezTo>
                  <a:cubicBezTo>
                    <a:pt x="836" y="246"/>
                    <a:pt x="833" y="246"/>
                    <a:pt x="831" y="246"/>
                  </a:cubicBezTo>
                  <a:cubicBezTo>
                    <a:pt x="834" y="258"/>
                    <a:pt x="834" y="258"/>
                    <a:pt x="834" y="258"/>
                  </a:cubicBezTo>
                  <a:cubicBezTo>
                    <a:pt x="834" y="258"/>
                    <a:pt x="822" y="272"/>
                    <a:pt x="817" y="277"/>
                  </a:cubicBezTo>
                  <a:cubicBezTo>
                    <a:pt x="812" y="282"/>
                    <a:pt x="793" y="275"/>
                    <a:pt x="793" y="275"/>
                  </a:cubicBezTo>
                  <a:cubicBezTo>
                    <a:pt x="785" y="286"/>
                    <a:pt x="785" y="286"/>
                    <a:pt x="785" y="286"/>
                  </a:cubicBezTo>
                  <a:cubicBezTo>
                    <a:pt x="785" y="286"/>
                    <a:pt x="781" y="297"/>
                    <a:pt x="788" y="306"/>
                  </a:cubicBezTo>
                  <a:cubicBezTo>
                    <a:pt x="794" y="315"/>
                    <a:pt x="811" y="306"/>
                    <a:pt x="811" y="306"/>
                  </a:cubicBezTo>
                  <a:cubicBezTo>
                    <a:pt x="813" y="328"/>
                    <a:pt x="813" y="328"/>
                    <a:pt x="813" y="328"/>
                  </a:cubicBezTo>
                  <a:cubicBezTo>
                    <a:pt x="813" y="328"/>
                    <a:pt x="813" y="320"/>
                    <a:pt x="839" y="323"/>
                  </a:cubicBezTo>
                  <a:cubicBezTo>
                    <a:pt x="864" y="325"/>
                    <a:pt x="879" y="310"/>
                    <a:pt x="879" y="310"/>
                  </a:cubicBezTo>
                  <a:cubicBezTo>
                    <a:pt x="879" y="310"/>
                    <a:pt x="905" y="287"/>
                    <a:pt x="901" y="279"/>
                  </a:cubicBezTo>
                  <a:close/>
                  <a:moveTo>
                    <a:pt x="634" y="137"/>
                  </a:moveTo>
                  <a:cubicBezTo>
                    <a:pt x="635" y="148"/>
                    <a:pt x="629" y="141"/>
                    <a:pt x="647" y="138"/>
                  </a:cubicBezTo>
                  <a:cubicBezTo>
                    <a:pt x="664" y="135"/>
                    <a:pt x="662" y="118"/>
                    <a:pt x="673" y="116"/>
                  </a:cubicBezTo>
                  <a:cubicBezTo>
                    <a:pt x="685" y="115"/>
                    <a:pt x="686" y="106"/>
                    <a:pt x="696" y="124"/>
                  </a:cubicBezTo>
                  <a:cubicBezTo>
                    <a:pt x="697" y="126"/>
                    <a:pt x="698" y="127"/>
                    <a:pt x="699" y="129"/>
                  </a:cubicBezTo>
                  <a:cubicBezTo>
                    <a:pt x="699" y="129"/>
                    <a:pt x="700" y="128"/>
                    <a:pt x="700" y="128"/>
                  </a:cubicBezTo>
                  <a:cubicBezTo>
                    <a:pt x="713" y="119"/>
                    <a:pt x="712" y="114"/>
                    <a:pt x="706" y="110"/>
                  </a:cubicBezTo>
                  <a:cubicBezTo>
                    <a:pt x="701" y="107"/>
                    <a:pt x="699" y="100"/>
                    <a:pt x="705" y="80"/>
                  </a:cubicBezTo>
                  <a:cubicBezTo>
                    <a:pt x="712" y="59"/>
                    <a:pt x="706" y="66"/>
                    <a:pt x="696" y="48"/>
                  </a:cubicBezTo>
                  <a:cubicBezTo>
                    <a:pt x="686" y="30"/>
                    <a:pt x="685" y="39"/>
                    <a:pt x="673" y="40"/>
                  </a:cubicBezTo>
                  <a:cubicBezTo>
                    <a:pt x="662" y="42"/>
                    <a:pt x="664" y="59"/>
                    <a:pt x="647" y="62"/>
                  </a:cubicBezTo>
                  <a:cubicBezTo>
                    <a:pt x="629" y="65"/>
                    <a:pt x="635" y="72"/>
                    <a:pt x="634" y="61"/>
                  </a:cubicBezTo>
                  <a:cubicBezTo>
                    <a:pt x="633" y="49"/>
                    <a:pt x="621" y="62"/>
                    <a:pt x="616" y="48"/>
                  </a:cubicBezTo>
                  <a:cubicBezTo>
                    <a:pt x="611" y="34"/>
                    <a:pt x="606" y="25"/>
                    <a:pt x="596" y="12"/>
                  </a:cubicBezTo>
                  <a:cubicBezTo>
                    <a:pt x="586" y="0"/>
                    <a:pt x="582" y="10"/>
                    <a:pt x="575" y="15"/>
                  </a:cubicBezTo>
                  <a:cubicBezTo>
                    <a:pt x="569" y="20"/>
                    <a:pt x="579" y="26"/>
                    <a:pt x="586" y="35"/>
                  </a:cubicBezTo>
                  <a:cubicBezTo>
                    <a:pt x="592" y="44"/>
                    <a:pt x="582" y="49"/>
                    <a:pt x="573" y="56"/>
                  </a:cubicBezTo>
                  <a:cubicBezTo>
                    <a:pt x="564" y="62"/>
                    <a:pt x="572" y="70"/>
                    <a:pt x="578" y="75"/>
                  </a:cubicBezTo>
                  <a:cubicBezTo>
                    <a:pt x="581" y="77"/>
                    <a:pt x="581" y="82"/>
                    <a:pt x="580" y="87"/>
                  </a:cubicBezTo>
                  <a:cubicBezTo>
                    <a:pt x="584" y="82"/>
                    <a:pt x="588" y="79"/>
                    <a:pt x="596" y="88"/>
                  </a:cubicBezTo>
                  <a:cubicBezTo>
                    <a:pt x="606" y="101"/>
                    <a:pt x="611" y="110"/>
                    <a:pt x="616" y="124"/>
                  </a:cubicBezTo>
                  <a:cubicBezTo>
                    <a:pt x="621" y="138"/>
                    <a:pt x="633" y="125"/>
                    <a:pt x="634" y="137"/>
                  </a:cubicBezTo>
                  <a:close/>
                  <a:moveTo>
                    <a:pt x="1008" y="432"/>
                  </a:moveTo>
                  <a:cubicBezTo>
                    <a:pt x="997" y="422"/>
                    <a:pt x="1000" y="436"/>
                    <a:pt x="991" y="435"/>
                  </a:cubicBezTo>
                  <a:cubicBezTo>
                    <a:pt x="991" y="435"/>
                    <a:pt x="991" y="435"/>
                    <a:pt x="991" y="435"/>
                  </a:cubicBezTo>
                  <a:cubicBezTo>
                    <a:pt x="992" y="437"/>
                    <a:pt x="993" y="438"/>
                    <a:pt x="991" y="443"/>
                  </a:cubicBezTo>
                  <a:cubicBezTo>
                    <a:pt x="989" y="454"/>
                    <a:pt x="980" y="456"/>
                    <a:pt x="980" y="456"/>
                  </a:cubicBezTo>
                  <a:cubicBezTo>
                    <a:pt x="980" y="456"/>
                    <a:pt x="976" y="451"/>
                    <a:pt x="963" y="447"/>
                  </a:cubicBezTo>
                  <a:cubicBezTo>
                    <a:pt x="951" y="443"/>
                    <a:pt x="946" y="435"/>
                    <a:pt x="947" y="442"/>
                  </a:cubicBezTo>
                  <a:cubicBezTo>
                    <a:pt x="948" y="450"/>
                    <a:pt x="938" y="436"/>
                    <a:pt x="938" y="445"/>
                  </a:cubicBezTo>
                  <a:cubicBezTo>
                    <a:pt x="938" y="454"/>
                    <a:pt x="951" y="445"/>
                    <a:pt x="955" y="459"/>
                  </a:cubicBezTo>
                  <a:cubicBezTo>
                    <a:pt x="958" y="473"/>
                    <a:pt x="956" y="471"/>
                    <a:pt x="963" y="471"/>
                  </a:cubicBezTo>
                  <a:cubicBezTo>
                    <a:pt x="971" y="471"/>
                    <a:pt x="981" y="469"/>
                    <a:pt x="981" y="469"/>
                  </a:cubicBezTo>
                  <a:cubicBezTo>
                    <a:pt x="984" y="470"/>
                    <a:pt x="984" y="470"/>
                    <a:pt x="984" y="470"/>
                  </a:cubicBezTo>
                  <a:cubicBezTo>
                    <a:pt x="983" y="468"/>
                    <a:pt x="983" y="467"/>
                    <a:pt x="983" y="467"/>
                  </a:cubicBezTo>
                  <a:cubicBezTo>
                    <a:pt x="998" y="471"/>
                    <a:pt x="998" y="471"/>
                    <a:pt x="998" y="471"/>
                  </a:cubicBezTo>
                  <a:cubicBezTo>
                    <a:pt x="998" y="471"/>
                    <a:pt x="1013" y="455"/>
                    <a:pt x="1016" y="445"/>
                  </a:cubicBezTo>
                  <a:cubicBezTo>
                    <a:pt x="1018" y="435"/>
                    <a:pt x="1019" y="443"/>
                    <a:pt x="1008" y="432"/>
                  </a:cubicBezTo>
                  <a:close/>
                </a:path>
              </a:pathLst>
            </a:custGeom>
            <a:solidFill>
              <a:srgbClr val="A7CC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0" name="Freeform 287">
              <a:extLst>
                <a:ext uri="{FF2B5EF4-FFF2-40B4-BE49-F238E27FC236}">
                  <a16:creationId xmlns:a16="http://schemas.microsoft.com/office/drawing/2014/main" id="{1AA4AFA8-C711-44D6-BB2D-1C56CE40B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6" y="1659"/>
              <a:ext cx="1395" cy="1065"/>
            </a:xfrm>
            <a:custGeom>
              <a:avLst/>
              <a:gdLst>
                <a:gd name="T0" fmla="*/ 1851 w 1068"/>
                <a:gd name="T1" fmla="*/ 296 h 764"/>
                <a:gd name="T2" fmla="*/ 1826 w 1068"/>
                <a:gd name="T3" fmla="*/ 252 h 764"/>
                <a:gd name="T4" fmla="*/ 1476 w 1068"/>
                <a:gd name="T5" fmla="*/ 84 h 764"/>
                <a:gd name="T6" fmla="*/ 2124 w 1068"/>
                <a:gd name="T7" fmla="*/ 319 h 764"/>
                <a:gd name="T8" fmla="*/ 2028 w 1068"/>
                <a:gd name="T9" fmla="*/ 1441 h 764"/>
                <a:gd name="T10" fmla="*/ 2119 w 1068"/>
                <a:gd name="T11" fmla="*/ 1425 h 764"/>
                <a:gd name="T12" fmla="*/ 650 w 1068"/>
                <a:gd name="T13" fmla="*/ 78 h 764"/>
                <a:gd name="T14" fmla="*/ 589 w 1068"/>
                <a:gd name="T15" fmla="*/ 1430 h 764"/>
                <a:gd name="T16" fmla="*/ 529 w 1068"/>
                <a:gd name="T17" fmla="*/ 1356 h 764"/>
                <a:gd name="T18" fmla="*/ 394 w 1068"/>
                <a:gd name="T19" fmla="*/ 623 h 764"/>
                <a:gd name="T20" fmla="*/ 435 w 1068"/>
                <a:gd name="T21" fmla="*/ 493 h 764"/>
                <a:gd name="T22" fmla="*/ 633 w 1068"/>
                <a:gd name="T23" fmla="*/ 1490 h 764"/>
                <a:gd name="T24" fmla="*/ 379 w 1068"/>
                <a:gd name="T25" fmla="*/ 1579 h 764"/>
                <a:gd name="T26" fmla="*/ 166 w 1068"/>
                <a:gd name="T27" fmla="*/ 1666 h 764"/>
                <a:gd name="T28" fmla="*/ 80 w 1068"/>
                <a:gd name="T29" fmla="*/ 1553 h 764"/>
                <a:gd name="T30" fmla="*/ 63 w 1068"/>
                <a:gd name="T31" fmla="*/ 1801 h 764"/>
                <a:gd name="T32" fmla="*/ 146 w 1068"/>
                <a:gd name="T33" fmla="*/ 1915 h 764"/>
                <a:gd name="T34" fmla="*/ 362 w 1068"/>
                <a:gd name="T35" fmla="*/ 1829 h 764"/>
                <a:gd name="T36" fmla="*/ 522 w 1068"/>
                <a:gd name="T37" fmla="*/ 1652 h 764"/>
                <a:gd name="T38" fmla="*/ 662 w 1068"/>
                <a:gd name="T39" fmla="*/ 1508 h 764"/>
                <a:gd name="T40" fmla="*/ 2066 w 1068"/>
                <a:gd name="T41" fmla="*/ 1075 h 764"/>
                <a:gd name="T42" fmla="*/ 1985 w 1068"/>
                <a:gd name="T43" fmla="*/ 1008 h 764"/>
                <a:gd name="T44" fmla="*/ 2047 w 1068"/>
                <a:gd name="T45" fmla="*/ 1136 h 764"/>
                <a:gd name="T46" fmla="*/ 2247 w 1068"/>
                <a:gd name="T47" fmla="*/ 1047 h 764"/>
                <a:gd name="T48" fmla="*/ 2162 w 1068"/>
                <a:gd name="T49" fmla="*/ 1685 h 764"/>
                <a:gd name="T50" fmla="*/ 2373 w 1068"/>
                <a:gd name="T51" fmla="*/ 538 h 764"/>
                <a:gd name="T52" fmla="*/ 2227 w 1068"/>
                <a:gd name="T53" fmla="*/ 623 h 764"/>
                <a:gd name="T54" fmla="*/ 2205 w 1068"/>
                <a:gd name="T55" fmla="*/ 694 h 764"/>
                <a:gd name="T56" fmla="*/ 2322 w 1068"/>
                <a:gd name="T57" fmla="*/ 665 h 764"/>
                <a:gd name="T58" fmla="*/ 2150 w 1068"/>
                <a:gd name="T59" fmla="*/ 948 h 764"/>
                <a:gd name="T60" fmla="*/ 2170 w 1068"/>
                <a:gd name="T61" fmla="*/ 1769 h 764"/>
                <a:gd name="T62" fmla="*/ 2051 w 1068"/>
                <a:gd name="T63" fmla="*/ 1696 h 764"/>
                <a:gd name="T64" fmla="*/ 1958 w 1068"/>
                <a:gd name="T65" fmla="*/ 1761 h 764"/>
                <a:gd name="T66" fmla="*/ 1742 w 1068"/>
                <a:gd name="T67" fmla="*/ 1710 h 764"/>
                <a:gd name="T68" fmla="*/ 1616 w 1068"/>
                <a:gd name="T69" fmla="*/ 1549 h 764"/>
                <a:gd name="T70" fmla="*/ 1637 w 1068"/>
                <a:gd name="T71" fmla="*/ 1821 h 764"/>
                <a:gd name="T72" fmla="*/ 1716 w 1068"/>
                <a:gd name="T73" fmla="*/ 1986 h 764"/>
                <a:gd name="T74" fmla="*/ 1966 w 1068"/>
                <a:gd name="T75" fmla="*/ 1982 h 764"/>
                <a:gd name="T76" fmla="*/ 2073 w 1068"/>
                <a:gd name="T77" fmla="*/ 1945 h 764"/>
                <a:gd name="T78" fmla="*/ 1558 w 1068"/>
                <a:gd name="T79" fmla="*/ 1401 h 764"/>
                <a:gd name="T80" fmla="*/ 1607 w 1068"/>
                <a:gd name="T81" fmla="*/ 1188 h 764"/>
                <a:gd name="T82" fmla="*/ 1421 w 1068"/>
                <a:gd name="T83" fmla="*/ 977 h 764"/>
                <a:gd name="T84" fmla="*/ 1206 w 1068"/>
                <a:gd name="T85" fmla="*/ 834 h 764"/>
                <a:gd name="T86" fmla="*/ 897 w 1068"/>
                <a:gd name="T87" fmla="*/ 948 h 764"/>
                <a:gd name="T88" fmla="*/ 620 w 1068"/>
                <a:gd name="T89" fmla="*/ 997 h 764"/>
                <a:gd name="T90" fmla="*/ 619 w 1068"/>
                <a:gd name="T91" fmla="*/ 1218 h 764"/>
                <a:gd name="T92" fmla="*/ 880 w 1068"/>
                <a:gd name="T93" fmla="*/ 1197 h 764"/>
                <a:gd name="T94" fmla="*/ 1187 w 1068"/>
                <a:gd name="T95" fmla="*/ 1085 h 764"/>
                <a:gd name="T96" fmla="*/ 1404 w 1068"/>
                <a:gd name="T97" fmla="*/ 1227 h 764"/>
                <a:gd name="T98" fmla="*/ 2140 w 1068"/>
                <a:gd name="T99" fmla="*/ 577 h 764"/>
                <a:gd name="T100" fmla="*/ 2069 w 1068"/>
                <a:gd name="T101" fmla="*/ 736 h 764"/>
                <a:gd name="T102" fmla="*/ 2205 w 1068"/>
                <a:gd name="T103" fmla="*/ 785 h 764"/>
                <a:gd name="T104" fmla="*/ 2200 w 1068"/>
                <a:gd name="T105" fmla="*/ 756 h 764"/>
                <a:gd name="T106" fmla="*/ 2006 w 1068"/>
                <a:gd name="T107" fmla="*/ 758 h 764"/>
                <a:gd name="T108" fmla="*/ 184 w 1068"/>
                <a:gd name="T109" fmla="*/ 1018 h 764"/>
                <a:gd name="T110" fmla="*/ 252 w 1068"/>
                <a:gd name="T111" fmla="*/ 1149 h 764"/>
                <a:gd name="T112" fmla="*/ 431 w 1068"/>
                <a:gd name="T113" fmla="*/ 1291 h 764"/>
                <a:gd name="T114" fmla="*/ 394 w 1068"/>
                <a:gd name="T115" fmla="*/ 1135 h 764"/>
                <a:gd name="T116" fmla="*/ 379 w 1068"/>
                <a:gd name="T117" fmla="*/ 976 h 764"/>
                <a:gd name="T118" fmla="*/ 176 w 1068"/>
                <a:gd name="T119" fmla="*/ 902 h 764"/>
                <a:gd name="T120" fmla="*/ 269 w 1068"/>
                <a:gd name="T121" fmla="*/ 995 h 7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68" h="764">
                  <a:moveTo>
                    <a:pt x="935" y="613"/>
                  </a:moveTo>
                  <a:cubicBezTo>
                    <a:pt x="934" y="614"/>
                    <a:pt x="933" y="615"/>
                    <a:pt x="932" y="616"/>
                  </a:cubicBezTo>
                  <a:cubicBezTo>
                    <a:pt x="935" y="617"/>
                    <a:pt x="938" y="618"/>
                    <a:pt x="941" y="618"/>
                  </a:cubicBezTo>
                  <a:cubicBezTo>
                    <a:pt x="942" y="612"/>
                    <a:pt x="941" y="606"/>
                    <a:pt x="935" y="613"/>
                  </a:cubicBezTo>
                  <a:close/>
                  <a:moveTo>
                    <a:pt x="819" y="93"/>
                  </a:moveTo>
                  <a:cubicBezTo>
                    <a:pt x="821" y="115"/>
                    <a:pt x="821" y="115"/>
                    <a:pt x="821" y="115"/>
                  </a:cubicBezTo>
                  <a:cubicBezTo>
                    <a:pt x="821" y="115"/>
                    <a:pt x="821" y="111"/>
                    <a:pt x="831" y="109"/>
                  </a:cubicBezTo>
                  <a:cubicBezTo>
                    <a:pt x="833" y="102"/>
                    <a:pt x="836" y="87"/>
                    <a:pt x="839" y="62"/>
                  </a:cubicBezTo>
                  <a:cubicBezTo>
                    <a:pt x="840" y="55"/>
                    <a:pt x="840" y="50"/>
                    <a:pt x="840" y="46"/>
                  </a:cubicBezTo>
                  <a:cubicBezTo>
                    <a:pt x="837" y="50"/>
                    <a:pt x="829" y="60"/>
                    <a:pt x="825" y="64"/>
                  </a:cubicBezTo>
                  <a:cubicBezTo>
                    <a:pt x="820" y="69"/>
                    <a:pt x="801" y="62"/>
                    <a:pt x="801" y="62"/>
                  </a:cubicBezTo>
                  <a:cubicBezTo>
                    <a:pt x="793" y="73"/>
                    <a:pt x="793" y="73"/>
                    <a:pt x="793" y="73"/>
                  </a:cubicBezTo>
                  <a:cubicBezTo>
                    <a:pt x="793" y="73"/>
                    <a:pt x="789" y="84"/>
                    <a:pt x="796" y="93"/>
                  </a:cubicBezTo>
                  <a:cubicBezTo>
                    <a:pt x="802" y="102"/>
                    <a:pt x="819" y="93"/>
                    <a:pt x="819" y="93"/>
                  </a:cubicBezTo>
                  <a:close/>
                  <a:moveTo>
                    <a:pt x="681" y="38"/>
                  </a:moveTo>
                  <a:cubicBezTo>
                    <a:pt x="698" y="41"/>
                    <a:pt x="703" y="28"/>
                    <a:pt x="703" y="28"/>
                  </a:cubicBezTo>
                  <a:cubicBezTo>
                    <a:pt x="703" y="28"/>
                    <a:pt x="705" y="26"/>
                    <a:pt x="708" y="24"/>
                  </a:cubicBezTo>
                  <a:cubicBezTo>
                    <a:pt x="709" y="16"/>
                    <a:pt x="704" y="16"/>
                    <a:pt x="696" y="3"/>
                  </a:cubicBezTo>
                  <a:cubicBezTo>
                    <a:pt x="695" y="2"/>
                    <a:pt x="695" y="1"/>
                    <a:pt x="694" y="0"/>
                  </a:cubicBezTo>
                  <a:cubicBezTo>
                    <a:pt x="688" y="3"/>
                    <a:pt x="683" y="6"/>
                    <a:pt x="683" y="12"/>
                  </a:cubicBezTo>
                  <a:cubicBezTo>
                    <a:pt x="681" y="20"/>
                    <a:pt x="662" y="31"/>
                    <a:pt x="662" y="31"/>
                  </a:cubicBezTo>
                  <a:cubicBezTo>
                    <a:pt x="662" y="31"/>
                    <a:pt x="655" y="20"/>
                    <a:pt x="643" y="33"/>
                  </a:cubicBezTo>
                  <a:cubicBezTo>
                    <a:pt x="632" y="46"/>
                    <a:pt x="636" y="56"/>
                    <a:pt x="636" y="56"/>
                  </a:cubicBezTo>
                  <a:cubicBezTo>
                    <a:pt x="636" y="56"/>
                    <a:pt x="665" y="36"/>
                    <a:pt x="681" y="38"/>
                  </a:cubicBezTo>
                  <a:close/>
                  <a:moveTo>
                    <a:pt x="840" y="38"/>
                  </a:moveTo>
                  <a:cubicBezTo>
                    <a:pt x="841" y="41"/>
                    <a:pt x="841" y="41"/>
                    <a:pt x="841" y="41"/>
                  </a:cubicBezTo>
                  <a:cubicBezTo>
                    <a:pt x="841" y="38"/>
                    <a:pt x="841" y="38"/>
                    <a:pt x="840" y="38"/>
                  </a:cubicBezTo>
                  <a:close/>
                  <a:moveTo>
                    <a:pt x="953" y="118"/>
                  </a:moveTo>
                  <a:cubicBezTo>
                    <a:pt x="951" y="117"/>
                    <a:pt x="949" y="116"/>
                    <a:pt x="948" y="115"/>
                  </a:cubicBezTo>
                  <a:cubicBezTo>
                    <a:pt x="946" y="117"/>
                    <a:pt x="945" y="118"/>
                    <a:pt x="942" y="120"/>
                  </a:cubicBezTo>
                  <a:cubicBezTo>
                    <a:pt x="932" y="126"/>
                    <a:pt x="932" y="132"/>
                    <a:pt x="932" y="132"/>
                  </a:cubicBezTo>
                  <a:cubicBezTo>
                    <a:pt x="932" y="132"/>
                    <a:pt x="938" y="122"/>
                    <a:pt x="953" y="118"/>
                  </a:cubicBezTo>
                  <a:close/>
                  <a:moveTo>
                    <a:pt x="951" y="526"/>
                  </a:moveTo>
                  <a:cubicBezTo>
                    <a:pt x="937" y="527"/>
                    <a:pt x="932" y="517"/>
                    <a:pt x="923" y="521"/>
                  </a:cubicBezTo>
                  <a:cubicBezTo>
                    <a:pt x="914" y="524"/>
                    <a:pt x="910" y="532"/>
                    <a:pt x="910" y="532"/>
                  </a:cubicBezTo>
                  <a:cubicBezTo>
                    <a:pt x="910" y="532"/>
                    <a:pt x="927" y="531"/>
                    <a:pt x="935" y="537"/>
                  </a:cubicBezTo>
                  <a:cubicBezTo>
                    <a:pt x="942" y="543"/>
                    <a:pt x="941" y="531"/>
                    <a:pt x="956" y="538"/>
                  </a:cubicBezTo>
                  <a:cubicBezTo>
                    <a:pt x="964" y="542"/>
                    <a:pt x="971" y="543"/>
                    <a:pt x="975" y="543"/>
                  </a:cubicBezTo>
                  <a:cubicBezTo>
                    <a:pt x="983" y="541"/>
                    <a:pt x="984" y="538"/>
                    <a:pt x="985" y="529"/>
                  </a:cubicBezTo>
                  <a:cubicBezTo>
                    <a:pt x="980" y="530"/>
                    <a:pt x="979" y="532"/>
                    <a:pt x="979" y="532"/>
                  </a:cubicBezTo>
                  <a:cubicBezTo>
                    <a:pt x="964" y="538"/>
                    <a:pt x="964" y="538"/>
                    <a:pt x="964" y="538"/>
                  </a:cubicBezTo>
                  <a:cubicBezTo>
                    <a:pt x="964" y="538"/>
                    <a:pt x="965" y="524"/>
                    <a:pt x="951" y="526"/>
                  </a:cubicBezTo>
                  <a:close/>
                  <a:moveTo>
                    <a:pt x="138" y="221"/>
                  </a:moveTo>
                  <a:cubicBezTo>
                    <a:pt x="136" y="219"/>
                    <a:pt x="134" y="218"/>
                    <a:pt x="132" y="215"/>
                  </a:cubicBezTo>
                  <a:cubicBezTo>
                    <a:pt x="135" y="223"/>
                    <a:pt x="135" y="222"/>
                    <a:pt x="138" y="221"/>
                  </a:cubicBezTo>
                  <a:close/>
                  <a:moveTo>
                    <a:pt x="258" y="48"/>
                  </a:moveTo>
                  <a:cubicBezTo>
                    <a:pt x="263" y="65"/>
                    <a:pt x="277" y="51"/>
                    <a:pt x="286" y="51"/>
                  </a:cubicBezTo>
                  <a:cubicBezTo>
                    <a:pt x="294" y="51"/>
                    <a:pt x="296" y="38"/>
                    <a:pt x="301" y="42"/>
                  </a:cubicBezTo>
                  <a:cubicBezTo>
                    <a:pt x="306" y="46"/>
                    <a:pt x="310" y="31"/>
                    <a:pt x="292" y="29"/>
                  </a:cubicBezTo>
                  <a:cubicBezTo>
                    <a:pt x="292" y="29"/>
                    <a:pt x="292" y="29"/>
                    <a:pt x="291" y="29"/>
                  </a:cubicBezTo>
                  <a:cubicBezTo>
                    <a:pt x="290" y="34"/>
                    <a:pt x="290" y="40"/>
                    <a:pt x="285" y="42"/>
                  </a:cubicBezTo>
                  <a:cubicBezTo>
                    <a:pt x="276" y="46"/>
                    <a:pt x="274" y="46"/>
                    <a:pt x="261" y="35"/>
                  </a:cubicBezTo>
                  <a:cubicBezTo>
                    <a:pt x="254" y="28"/>
                    <a:pt x="250" y="34"/>
                    <a:pt x="247" y="40"/>
                  </a:cubicBezTo>
                  <a:cubicBezTo>
                    <a:pt x="252" y="41"/>
                    <a:pt x="256" y="43"/>
                    <a:pt x="258" y="48"/>
                  </a:cubicBezTo>
                  <a:close/>
                  <a:moveTo>
                    <a:pt x="242" y="518"/>
                  </a:moveTo>
                  <a:cubicBezTo>
                    <a:pt x="242" y="518"/>
                    <a:pt x="259" y="519"/>
                    <a:pt x="264" y="528"/>
                  </a:cubicBezTo>
                  <a:cubicBezTo>
                    <a:pt x="265" y="530"/>
                    <a:pt x="266" y="531"/>
                    <a:pt x="266" y="533"/>
                  </a:cubicBezTo>
                  <a:cubicBezTo>
                    <a:pt x="270" y="530"/>
                    <a:pt x="277" y="525"/>
                    <a:pt x="284" y="517"/>
                  </a:cubicBezTo>
                  <a:cubicBezTo>
                    <a:pt x="291" y="509"/>
                    <a:pt x="289" y="509"/>
                    <a:pt x="293" y="503"/>
                  </a:cubicBezTo>
                  <a:cubicBezTo>
                    <a:pt x="290" y="503"/>
                    <a:pt x="288" y="503"/>
                    <a:pt x="288" y="503"/>
                  </a:cubicBezTo>
                  <a:cubicBezTo>
                    <a:pt x="277" y="489"/>
                    <a:pt x="277" y="489"/>
                    <a:pt x="277" y="489"/>
                  </a:cubicBezTo>
                  <a:cubicBezTo>
                    <a:pt x="277" y="489"/>
                    <a:pt x="273" y="472"/>
                    <a:pt x="260" y="481"/>
                  </a:cubicBezTo>
                  <a:cubicBezTo>
                    <a:pt x="247" y="490"/>
                    <a:pt x="232" y="498"/>
                    <a:pt x="237" y="501"/>
                  </a:cubicBezTo>
                  <a:cubicBezTo>
                    <a:pt x="242" y="505"/>
                    <a:pt x="242" y="518"/>
                    <a:pt x="242" y="518"/>
                  </a:cubicBezTo>
                  <a:close/>
                  <a:moveTo>
                    <a:pt x="177" y="230"/>
                  </a:moveTo>
                  <a:cubicBezTo>
                    <a:pt x="188" y="230"/>
                    <a:pt x="196" y="227"/>
                    <a:pt x="189" y="222"/>
                  </a:cubicBezTo>
                  <a:cubicBezTo>
                    <a:pt x="183" y="218"/>
                    <a:pt x="176" y="210"/>
                    <a:pt x="178" y="203"/>
                  </a:cubicBezTo>
                  <a:cubicBezTo>
                    <a:pt x="175" y="207"/>
                    <a:pt x="173" y="210"/>
                    <a:pt x="169" y="210"/>
                  </a:cubicBezTo>
                  <a:cubicBezTo>
                    <a:pt x="164" y="212"/>
                    <a:pt x="166" y="224"/>
                    <a:pt x="159" y="226"/>
                  </a:cubicBezTo>
                  <a:cubicBezTo>
                    <a:pt x="166" y="232"/>
                    <a:pt x="170" y="230"/>
                    <a:pt x="177" y="230"/>
                  </a:cubicBezTo>
                  <a:close/>
                  <a:moveTo>
                    <a:pt x="195" y="182"/>
                  </a:moveTo>
                  <a:cubicBezTo>
                    <a:pt x="195" y="182"/>
                    <a:pt x="196" y="180"/>
                    <a:pt x="197" y="177"/>
                  </a:cubicBezTo>
                  <a:cubicBezTo>
                    <a:pt x="196" y="178"/>
                    <a:pt x="196" y="178"/>
                    <a:pt x="195" y="179"/>
                  </a:cubicBezTo>
                  <a:cubicBezTo>
                    <a:pt x="177" y="193"/>
                    <a:pt x="188" y="193"/>
                    <a:pt x="183" y="196"/>
                  </a:cubicBezTo>
                  <a:cubicBezTo>
                    <a:pt x="183" y="197"/>
                    <a:pt x="183" y="197"/>
                    <a:pt x="182" y="198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4" y="191"/>
                    <a:pt x="195" y="182"/>
                    <a:pt x="195" y="182"/>
                  </a:cubicBezTo>
                  <a:close/>
                  <a:moveTo>
                    <a:pt x="306" y="464"/>
                  </a:moveTo>
                  <a:cubicBezTo>
                    <a:pt x="304" y="457"/>
                    <a:pt x="302" y="458"/>
                    <a:pt x="299" y="460"/>
                  </a:cubicBezTo>
                  <a:cubicBezTo>
                    <a:pt x="301" y="461"/>
                    <a:pt x="302" y="462"/>
                    <a:pt x="305" y="465"/>
                  </a:cubicBezTo>
                  <a:cubicBezTo>
                    <a:pt x="305" y="465"/>
                    <a:pt x="306" y="466"/>
                    <a:pt x="306" y="466"/>
                  </a:cubicBezTo>
                  <a:cubicBezTo>
                    <a:pt x="306" y="465"/>
                    <a:pt x="306" y="465"/>
                    <a:pt x="306" y="464"/>
                  </a:cubicBezTo>
                  <a:close/>
                  <a:moveTo>
                    <a:pt x="297" y="557"/>
                  </a:moveTo>
                  <a:cubicBezTo>
                    <a:pt x="281" y="543"/>
                    <a:pt x="294" y="553"/>
                    <a:pt x="284" y="550"/>
                  </a:cubicBezTo>
                  <a:cubicBezTo>
                    <a:pt x="279" y="549"/>
                    <a:pt x="273" y="545"/>
                    <a:pt x="270" y="541"/>
                  </a:cubicBezTo>
                  <a:cubicBezTo>
                    <a:pt x="272" y="549"/>
                    <a:pt x="273" y="558"/>
                    <a:pt x="269" y="563"/>
                  </a:cubicBezTo>
                  <a:cubicBezTo>
                    <a:pt x="263" y="570"/>
                    <a:pt x="245" y="573"/>
                    <a:pt x="240" y="569"/>
                  </a:cubicBezTo>
                  <a:cubicBezTo>
                    <a:pt x="235" y="565"/>
                    <a:pt x="231" y="566"/>
                    <a:pt x="226" y="571"/>
                  </a:cubicBezTo>
                  <a:cubicBezTo>
                    <a:pt x="221" y="577"/>
                    <a:pt x="204" y="584"/>
                    <a:pt x="198" y="580"/>
                  </a:cubicBezTo>
                  <a:cubicBezTo>
                    <a:pt x="191" y="577"/>
                    <a:pt x="189" y="569"/>
                    <a:pt x="186" y="578"/>
                  </a:cubicBezTo>
                  <a:cubicBezTo>
                    <a:pt x="184" y="587"/>
                    <a:pt x="176" y="579"/>
                    <a:pt x="170" y="583"/>
                  </a:cubicBezTo>
                  <a:cubicBezTo>
                    <a:pt x="163" y="587"/>
                    <a:pt x="157" y="584"/>
                    <a:pt x="151" y="582"/>
                  </a:cubicBezTo>
                  <a:cubicBezTo>
                    <a:pt x="144" y="579"/>
                    <a:pt x="140" y="564"/>
                    <a:pt x="135" y="579"/>
                  </a:cubicBezTo>
                  <a:cubicBezTo>
                    <a:pt x="130" y="594"/>
                    <a:pt x="121" y="596"/>
                    <a:pt x="114" y="592"/>
                  </a:cubicBezTo>
                  <a:cubicBezTo>
                    <a:pt x="106" y="588"/>
                    <a:pt x="101" y="583"/>
                    <a:pt x="97" y="583"/>
                  </a:cubicBezTo>
                  <a:cubicBezTo>
                    <a:pt x="93" y="583"/>
                    <a:pt x="104" y="601"/>
                    <a:pt x="100" y="608"/>
                  </a:cubicBezTo>
                  <a:cubicBezTo>
                    <a:pt x="96" y="616"/>
                    <a:pt x="93" y="622"/>
                    <a:pt x="88" y="617"/>
                  </a:cubicBezTo>
                  <a:cubicBezTo>
                    <a:pt x="83" y="612"/>
                    <a:pt x="84" y="612"/>
                    <a:pt x="74" y="615"/>
                  </a:cubicBezTo>
                  <a:cubicBezTo>
                    <a:pt x="64" y="617"/>
                    <a:pt x="69" y="627"/>
                    <a:pt x="64" y="617"/>
                  </a:cubicBezTo>
                  <a:cubicBezTo>
                    <a:pt x="59" y="607"/>
                    <a:pt x="51" y="597"/>
                    <a:pt x="59" y="592"/>
                  </a:cubicBezTo>
                  <a:cubicBezTo>
                    <a:pt x="67" y="587"/>
                    <a:pt x="62" y="582"/>
                    <a:pt x="64" y="575"/>
                  </a:cubicBezTo>
                  <a:cubicBezTo>
                    <a:pt x="67" y="569"/>
                    <a:pt x="60" y="565"/>
                    <a:pt x="65" y="561"/>
                  </a:cubicBezTo>
                  <a:cubicBezTo>
                    <a:pt x="70" y="557"/>
                    <a:pt x="68" y="541"/>
                    <a:pt x="62" y="550"/>
                  </a:cubicBezTo>
                  <a:cubicBezTo>
                    <a:pt x="55" y="559"/>
                    <a:pt x="46" y="554"/>
                    <a:pt x="46" y="554"/>
                  </a:cubicBezTo>
                  <a:cubicBezTo>
                    <a:pt x="42" y="569"/>
                    <a:pt x="44" y="571"/>
                    <a:pt x="36" y="573"/>
                  </a:cubicBezTo>
                  <a:cubicBezTo>
                    <a:pt x="29" y="574"/>
                    <a:pt x="21" y="574"/>
                    <a:pt x="19" y="568"/>
                  </a:cubicBezTo>
                  <a:cubicBezTo>
                    <a:pt x="6" y="572"/>
                    <a:pt x="20" y="577"/>
                    <a:pt x="22" y="588"/>
                  </a:cubicBezTo>
                  <a:cubicBezTo>
                    <a:pt x="23" y="600"/>
                    <a:pt x="28" y="597"/>
                    <a:pt x="14" y="605"/>
                  </a:cubicBezTo>
                  <a:cubicBezTo>
                    <a:pt x="0" y="613"/>
                    <a:pt x="9" y="616"/>
                    <a:pt x="9" y="621"/>
                  </a:cubicBezTo>
                  <a:cubicBezTo>
                    <a:pt x="9" y="627"/>
                    <a:pt x="9" y="630"/>
                    <a:pt x="8" y="637"/>
                  </a:cubicBezTo>
                  <a:cubicBezTo>
                    <a:pt x="6" y="643"/>
                    <a:pt x="10" y="648"/>
                    <a:pt x="10" y="657"/>
                  </a:cubicBezTo>
                  <a:cubicBezTo>
                    <a:pt x="10" y="666"/>
                    <a:pt x="20" y="666"/>
                    <a:pt x="28" y="665"/>
                  </a:cubicBezTo>
                  <a:cubicBezTo>
                    <a:pt x="36" y="663"/>
                    <a:pt x="34" y="661"/>
                    <a:pt x="38" y="646"/>
                  </a:cubicBezTo>
                  <a:cubicBezTo>
                    <a:pt x="38" y="646"/>
                    <a:pt x="47" y="651"/>
                    <a:pt x="54" y="642"/>
                  </a:cubicBezTo>
                  <a:cubicBezTo>
                    <a:pt x="60" y="633"/>
                    <a:pt x="62" y="649"/>
                    <a:pt x="57" y="653"/>
                  </a:cubicBezTo>
                  <a:cubicBezTo>
                    <a:pt x="52" y="657"/>
                    <a:pt x="59" y="661"/>
                    <a:pt x="56" y="667"/>
                  </a:cubicBezTo>
                  <a:cubicBezTo>
                    <a:pt x="54" y="674"/>
                    <a:pt x="59" y="679"/>
                    <a:pt x="51" y="684"/>
                  </a:cubicBezTo>
                  <a:cubicBezTo>
                    <a:pt x="43" y="689"/>
                    <a:pt x="51" y="699"/>
                    <a:pt x="56" y="709"/>
                  </a:cubicBezTo>
                  <a:cubicBezTo>
                    <a:pt x="61" y="719"/>
                    <a:pt x="56" y="709"/>
                    <a:pt x="66" y="707"/>
                  </a:cubicBezTo>
                  <a:cubicBezTo>
                    <a:pt x="76" y="704"/>
                    <a:pt x="75" y="704"/>
                    <a:pt x="80" y="709"/>
                  </a:cubicBezTo>
                  <a:cubicBezTo>
                    <a:pt x="85" y="714"/>
                    <a:pt x="88" y="708"/>
                    <a:pt x="92" y="700"/>
                  </a:cubicBezTo>
                  <a:cubicBezTo>
                    <a:pt x="96" y="693"/>
                    <a:pt x="85" y="675"/>
                    <a:pt x="89" y="675"/>
                  </a:cubicBezTo>
                  <a:cubicBezTo>
                    <a:pt x="93" y="675"/>
                    <a:pt x="98" y="680"/>
                    <a:pt x="106" y="684"/>
                  </a:cubicBezTo>
                  <a:cubicBezTo>
                    <a:pt x="113" y="688"/>
                    <a:pt x="122" y="686"/>
                    <a:pt x="127" y="671"/>
                  </a:cubicBezTo>
                  <a:cubicBezTo>
                    <a:pt x="132" y="656"/>
                    <a:pt x="136" y="671"/>
                    <a:pt x="143" y="674"/>
                  </a:cubicBezTo>
                  <a:cubicBezTo>
                    <a:pt x="149" y="676"/>
                    <a:pt x="155" y="679"/>
                    <a:pt x="162" y="675"/>
                  </a:cubicBezTo>
                  <a:cubicBezTo>
                    <a:pt x="168" y="671"/>
                    <a:pt x="176" y="679"/>
                    <a:pt x="178" y="670"/>
                  </a:cubicBezTo>
                  <a:cubicBezTo>
                    <a:pt x="181" y="661"/>
                    <a:pt x="183" y="669"/>
                    <a:pt x="190" y="672"/>
                  </a:cubicBezTo>
                  <a:cubicBezTo>
                    <a:pt x="196" y="676"/>
                    <a:pt x="213" y="669"/>
                    <a:pt x="218" y="663"/>
                  </a:cubicBezTo>
                  <a:cubicBezTo>
                    <a:pt x="223" y="658"/>
                    <a:pt x="227" y="657"/>
                    <a:pt x="232" y="661"/>
                  </a:cubicBezTo>
                  <a:cubicBezTo>
                    <a:pt x="237" y="665"/>
                    <a:pt x="255" y="662"/>
                    <a:pt x="261" y="655"/>
                  </a:cubicBezTo>
                  <a:cubicBezTo>
                    <a:pt x="267" y="647"/>
                    <a:pt x="261" y="629"/>
                    <a:pt x="256" y="620"/>
                  </a:cubicBezTo>
                  <a:cubicBezTo>
                    <a:pt x="251" y="611"/>
                    <a:pt x="234" y="610"/>
                    <a:pt x="234" y="610"/>
                  </a:cubicBezTo>
                  <a:cubicBezTo>
                    <a:pt x="234" y="610"/>
                    <a:pt x="234" y="597"/>
                    <a:pt x="229" y="593"/>
                  </a:cubicBezTo>
                  <a:cubicBezTo>
                    <a:pt x="224" y="590"/>
                    <a:pt x="239" y="582"/>
                    <a:pt x="252" y="573"/>
                  </a:cubicBezTo>
                  <a:cubicBezTo>
                    <a:pt x="265" y="564"/>
                    <a:pt x="269" y="581"/>
                    <a:pt x="269" y="581"/>
                  </a:cubicBezTo>
                  <a:cubicBezTo>
                    <a:pt x="280" y="595"/>
                    <a:pt x="280" y="595"/>
                    <a:pt x="280" y="595"/>
                  </a:cubicBezTo>
                  <a:cubicBezTo>
                    <a:pt x="280" y="595"/>
                    <a:pt x="290" y="596"/>
                    <a:pt x="300" y="595"/>
                  </a:cubicBezTo>
                  <a:cubicBezTo>
                    <a:pt x="311" y="593"/>
                    <a:pt x="304" y="590"/>
                    <a:pt x="306" y="581"/>
                  </a:cubicBezTo>
                  <a:cubicBezTo>
                    <a:pt x="307" y="572"/>
                    <a:pt x="312" y="571"/>
                    <a:pt x="297" y="557"/>
                  </a:cubicBezTo>
                  <a:close/>
                  <a:moveTo>
                    <a:pt x="1008" y="387"/>
                  </a:moveTo>
                  <a:cubicBezTo>
                    <a:pt x="997" y="377"/>
                    <a:pt x="1000" y="391"/>
                    <a:pt x="991" y="390"/>
                  </a:cubicBezTo>
                  <a:cubicBezTo>
                    <a:pt x="983" y="389"/>
                    <a:pt x="990" y="387"/>
                    <a:pt x="981" y="382"/>
                  </a:cubicBezTo>
                  <a:cubicBezTo>
                    <a:pt x="972" y="377"/>
                    <a:pt x="963" y="386"/>
                    <a:pt x="963" y="386"/>
                  </a:cubicBezTo>
                  <a:cubicBezTo>
                    <a:pt x="958" y="384"/>
                    <a:pt x="958" y="384"/>
                    <a:pt x="958" y="384"/>
                  </a:cubicBezTo>
                  <a:cubicBezTo>
                    <a:pt x="951" y="390"/>
                    <a:pt x="942" y="395"/>
                    <a:pt x="942" y="395"/>
                  </a:cubicBezTo>
                  <a:cubicBezTo>
                    <a:pt x="942" y="395"/>
                    <a:pt x="931" y="400"/>
                    <a:pt x="927" y="397"/>
                  </a:cubicBezTo>
                  <a:cubicBezTo>
                    <a:pt x="923" y="395"/>
                    <a:pt x="918" y="383"/>
                    <a:pt x="918" y="383"/>
                  </a:cubicBezTo>
                  <a:cubicBezTo>
                    <a:pt x="918" y="383"/>
                    <a:pt x="923" y="378"/>
                    <a:pt x="926" y="373"/>
                  </a:cubicBezTo>
                  <a:cubicBezTo>
                    <a:pt x="924" y="371"/>
                    <a:pt x="923" y="368"/>
                    <a:pt x="921" y="364"/>
                  </a:cubicBezTo>
                  <a:cubicBezTo>
                    <a:pt x="921" y="364"/>
                    <a:pt x="921" y="363"/>
                    <a:pt x="921" y="362"/>
                  </a:cubicBezTo>
                  <a:cubicBezTo>
                    <a:pt x="917" y="361"/>
                    <a:pt x="914" y="358"/>
                    <a:pt x="913" y="356"/>
                  </a:cubicBezTo>
                  <a:cubicBezTo>
                    <a:pt x="908" y="359"/>
                    <a:pt x="903" y="370"/>
                    <a:pt x="892" y="372"/>
                  </a:cubicBezTo>
                  <a:cubicBezTo>
                    <a:pt x="892" y="372"/>
                    <a:pt x="891" y="372"/>
                    <a:pt x="891" y="372"/>
                  </a:cubicBezTo>
                  <a:cubicBezTo>
                    <a:pt x="891" y="373"/>
                    <a:pt x="891" y="373"/>
                    <a:pt x="891" y="373"/>
                  </a:cubicBezTo>
                  <a:cubicBezTo>
                    <a:pt x="901" y="381"/>
                    <a:pt x="905" y="391"/>
                    <a:pt x="905" y="391"/>
                  </a:cubicBezTo>
                  <a:cubicBezTo>
                    <a:pt x="905" y="391"/>
                    <a:pt x="919" y="392"/>
                    <a:pt x="912" y="402"/>
                  </a:cubicBezTo>
                  <a:cubicBezTo>
                    <a:pt x="904" y="412"/>
                    <a:pt x="900" y="411"/>
                    <a:pt x="893" y="411"/>
                  </a:cubicBezTo>
                  <a:cubicBezTo>
                    <a:pt x="890" y="411"/>
                    <a:pt x="889" y="411"/>
                    <a:pt x="887" y="410"/>
                  </a:cubicBezTo>
                  <a:cubicBezTo>
                    <a:pt x="890" y="412"/>
                    <a:pt x="893" y="414"/>
                    <a:pt x="898" y="417"/>
                  </a:cubicBezTo>
                  <a:cubicBezTo>
                    <a:pt x="907" y="424"/>
                    <a:pt x="908" y="420"/>
                    <a:pt x="919" y="420"/>
                  </a:cubicBezTo>
                  <a:cubicBezTo>
                    <a:pt x="931" y="420"/>
                    <a:pt x="936" y="416"/>
                    <a:pt x="936" y="416"/>
                  </a:cubicBezTo>
                  <a:cubicBezTo>
                    <a:pt x="936" y="416"/>
                    <a:pt x="943" y="417"/>
                    <a:pt x="956" y="416"/>
                  </a:cubicBezTo>
                  <a:cubicBezTo>
                    <a:pt x="969" y="415"/>
                    <a:pt x="979" y="414"/>
                    <a:pt x="979" y="414"/>
                  </a:cubicBezTo>
                  <a:cubicBezTo>
                    <a:pt x="984" y="422"/>
                    <a:pt x="984" y="422"/>
                    <a:pt x="984" y="422"/>
                  </a:cubicBezTo>
                  <a:cubicBezTo>
                    <a:pt x="998" y="426"/>
                    <a:pt x="998" y="426"/>
                    <a:pt x="998" y="426"/>
                  </a:cubicBezTo>
                  <a:cubicBezTo>
                    <a:pt x="998" y="426"/>
                    <a:pt x="1013" y="410"/>
                    <a:pt x="1016" y="400"/>
                  </a:cubicBezTo>
                  <a:cubicBezTo>
                    <a:pt x="1018" y="390"/>
                    <a:pt x="1019" y="398"/>
                    <a:pt x="1008" y="387"/>
                  </a:cubicBezTo>
                  <a:close/>
                  <a:moveTo>
                    <a:pt x="901" y="333"/>
                  </a:moveTo>
                  <a:cubicBezTo>
                    <a:pt x="895" y="340"/>
                    <a:pt x="882" y="340"/>
                    <a:pt x="889" y="345"/>
                  </a:cubicBezTo>
                  <a:cubicBezTo>
                    <a:pt x="891" y="346"/>
                    <a:pt x="892" y="347"/>
                    <a:pt x="893" y="348"/>
                  </a:cubicBezTo>
                  <a:cubicBezTo>
                    <a:pt x="893" y="348"/>
                    <a:pt x="893" y="348"/>
                    <a:pt x="893" y="348"/>
                  </a:cubicBezTo>
                  <a:cubicBezTo>
                    <a:pt x="905" y="342"/>
                    <a:pt x="903" y="345"/>
                    <a:pt x="909" y="343"/>
                  </a:cubicBezTo>
                  <a:cubicBezTo>
                    <a:pt x="908" y="337"/>
                    <a:pt x="905" y="329"/>
                    <a:pt x="901" y="333"/>
                  </a:cubicBezTo>
                  <a:close/>
                  <a:moveTo>
                    <a:pt x="970" y="622"/>
                  </a:moveTo>
                  <a:cubicBezTo>
                    <a:pt x="970" y="623"/>
                    <a:pt x="970" y="624"/>
                    <a:pt x="969" y="625"/>
                  </a:cubicBezTo>
                  <a:cubicBezTo>
                    <a:pt x="971" y="624"/>
                    <a:pt x="971" y="624"/>
                    <a:pt x="971" y="624"/>
                  </a:cubicBezTo>
                  <a:cubicBezTo>
                    <a:pt x="971" y="624"/>
                    <a:pt x="972" y="619"/>
                    <a:pt x="986" y="623"/>
                  </a:cubicBezTo>
                  <a:cubicBezTo>
                    <a:pt x="999" y="626"/>
                    <a:pt x="1000" y="622"/>
                    <a:pt x="1000" y="617"/>
                  </a:cubicBezTo>
                  <a:cubicBezTo>
                    <a:pt x="999" y="618"/>
                    <a:pt x="996" y="619"/>
                    <a:pt x="993" y="620"/>
                  </a:cubicBezTo>
                  <a:cubicBezTo>
                    <a:pt x="982" y="621"/>
                    <a:pt x="974" y="610"/>
                    <a:pt x="970" y="622"/>
                  </a:cubicBezTo>
                  <a:close/>
                  <a:moveTo>
                    <a:pt x="1065" y="199"/>
                  </a:moveTo>
                  <a:cubicBezTo>
                    <a:pt x="1050" y="210"/>
                    <a:pt x="1050" y="210"/>
                    <a:pt x="1050" y="210"/>
                  </a:cubicBezTo>
                  <a:cubicBezTo>
                    <a:pt x="1050" y="210"/>
                    <a:pt x="1043" y="201"/>
                    <a:pt x="1021" y="199"/>
                  </a:cubicBezTo>
                  <a:cubicBezTo>
                    <a:pt x="1023" y="204"/>
                    <a:pt x="1021" y="207"/>
                    <a:pt x="1011" y="204"/>
                  </a:cubicBezTo>
                  <a:cubicBezTo>
                    <a:pt x="1006" y="202"/>
                    <a:pt x="1001" y="202"/>
                    <a:pt x="996" y="203"/>
                  </a:cubicBezTo>
                  <a:cubicBezTo>
                    <a:pt x="993" y="204"/>
                    <a:pt x="992" y="206"/>
                    <a:pt x="988" y="207"/>
                  </a:cubicBezTo>
                  <a:cubicBezTo>
                    <a:pt x="990" y="208"/>
                    <a:pt x="992" y="210"/>
                    <a:pt x="993" y="213"/>
                  </a:cubicBezTo>
                  <a:cubicBezTo>
                    <a:pt x="998" y="225"/>
                    <a:pt x="1002" y="220"/>
                    <a:pt x="999" y="230"/>
                  </a:cubicBezTo>
                  <a:cubicBezTo>
                    <a:pt x="997" y="241"/>
                    <a:pt x="988" y="243"/>
                    <a:pt x="988" y="243"/>
                  </a:cubicBezTo>
                  <a:cubicBezTo>
                    <a:pt x="988" y="243"/>
                    <a:pt x="984" y="238"/>
                    <a:pt x="971" y="234"/>
                  </a:cubicBezTo>
                  <a:cubicBezTo>
                    <a:pt x="959" y="230"/>
                    <a:pt x="954" y="222"/>
                    <a:pt x="955" y="229"/>
                  </a:cubicBezTo>
                  <a:cubicBezTo>
                    <a:pt x="956" y="237"/>
                    <a:pt x="946" y="223"/>
                    <a:pt x="946" y="232"/>
                  </a:cubicBezTo>
                  <a:cubicBezTo>
                    <a:pt x="946" y="241"/>
                    <a:pt x="959" y="232"/>
                    <a:pt x="963" y="246"/>
                  </a:cubicBezTo>
                  <a:cubicBezTo>
                    <a:pt x="966" y="260"/>
                    <a:pt x="964" y="258"/>
                    <a:pt x="971" y="258"/>
                  </a:cubicBezTo>
                  <a:cubicBezTo>
                    <a:pt x="979" y="258"/>
                    <a:pt x="989" y="256"/>
                    <a:pt x="989" y="256"/>
                  </a:cubicBezTo>
                  <a:cubicBezTo>
                    <a:pt x="1003" y="260"/>
                    <a:pt x="1003" y="260"/>
                    <a:pt x="1003" y="260"/>
                  </a:cubicBezTo>
                  <a:cubicBezTo>
                    <a:pt x="1003" y="260"/>
                    <a:pt x="1007" y="258"/>
                    <a:pt x="1013" y="262"/>
                  </a:cubicBezTo>
                  <a:cubicBezTo>
                    <a:pt x="1020" y="266"/>
                    <a:pt x="1041" y="265"/>
                    <a:pt x="1019" y="274"/>
                  </a:cubicBezTo>
                  <a:cubicBezTo>
                    <a:pt x="1018" y="274"/>
                    <a:pt x="1018" y="274"/>
                    <a:pt x="1017" y="274"/>
                  </a:cubicBezTo>
                  <a:cubicBezTo>
                    <a:pt x="1022" y="277"/>
                    <a:pt x="1027" y="282"/>
                    <a:pt x="1027" y="282"/>
                  </a:cubicBezTo>
                  <a:cubicBezTo>
                    <a:pt x="1049" y="261"/>
                    <a:pt x="1049" y="261"/>
                    <a:pt x="1049" y="261"/>
                  </a:cubicBezTo>
                  <a:cubicBezTo>
                    <a:pt x="1042" y="245"/>
                    <a:pt x="1042" y="245"/>
                    <a:pt x="1042" y="245"/>
                  </a:cubicBezTo>
                  <a:cubicBezTo>
                    <a:pt x="1054" y="231"/>
                    <a:pt x="1054" y="231"/>
                    <a:pt x="1054" y="231"/>
                  </a:cubicBezTo>
                  <a:cubicBezTo>
                    <a:pt x="1054" y="231"/>
                    <a:pt x="1060" y="223"/>
                    <a:pt x="1064" y="221"/>
                  </a:cubicBezTo>
                  <a:cubicBezTo>
                    <a:pt x="1068" y="218"/>
                    <a:pt x="1065" y="199"/>
                    <a:pt x="1065" y="199"/>
                  </a:cubicBezTo>
                  <a:close/>
                  <a:moveTo>
                    <a:pt x="1005" y="354"/>
                  </a:moveTo>
                  <a:cubicBezTo>
                    <a:pt x="999" y="350"/>
                    <a:pt x="995" y="352"/>
                    <a:pt x="995" y="352"/>
                  </a:cubicBezTo>
                  <a:cubicBezTo>
                    <a:pt x="981" y="348"/>
                    <a:pt x="981" y="348"/>
                    <a:pt x="981" y="348"/>
                  </a:cubicBezTo>
                  <a:cubicBezTo>
                    <a:pt x="981" y="348"/>
                    <a:pt x="972" y="350"/>
                    <a:pt x="965" y="350"/>
                  </a:cubicBezTo>
                  <a:cubicBezTo>
                    <a:pt x="961" y="355"/>
                    <a:pt x="958" y="360"/>
                    <a:pt x="952" y="359"/>
                  </a:cubicBezTo>
                  <a:cubicBezTo>
                    <a:pt x="946" y="358"/>
                    <a:pt x="951" y="361"/>
                    <a:pt x="956" y="366"/>
                  </a:cubicBezTo>
                  <a:cubicBezTo>
                    <a:pt x="958" y="365"/>
                    <a:pt x="959" y="364"/>
                    <a:pt x="961" y="363"/>
                  </a:cubicBezTo>
                  <a:cubicBezTo>
                    <a:pt x="969" y="358"/>
                    <a:pt x="969" y="368"/>
                    <a:pt x="979" y="371"/>
                  </a:cubicBezTo>
                  <a:cubicBezTo>
                    <a:pt x="989" y="373"/>
                    <a:pt x="988" y="375"/>
                    <a:pt x="1011" y="366"/>
                  </a:cubicBezTo>
                  <a:cubicBezTo>
                    <a:pt x="1033" y="357"/>
                    <a:pt x="1012" y="358"/>
                    <a:pt x="1005" y="354"/>
                  </a:cubicBezTo>
                  <a:close/>
                  <a:moveTo>
                    <a:pt x="974" y="653"/>
                  </a:moveTo>
                  <a:cubicBezTo>
                    <a:pt x="970" y="650"/>
                    <a:pt x="967" y="648"/>
                    <a:pt x="966" y="647"/>
                  </a:cubicBezTo>
                  <a:cubicBezTo>
                    <a:pt x="967" y="647"/>
                    <a:pt x="968" y="646"/>
                    <a:pt x="970" y="643"/>
                  </a:cubicBezTo>
                  <a:cubicBezTo>
                    <a:pt x="974" y="635"/>
                    <a:pt x="970" y="636"/>
                    <a:pt x="962" y="634"/>
                  </a:cubicBezTo>
                  <a:cubicBezTo>
                    <a:pt x="955" y="640"/>
                    <a:pt x="947" y="643"/>
                    <a:pt x="945" y="638"/>
                  </a:cubicBezTo>
                  <a:cubicBezTo>
                    <a:pt x="942" y="631"/>
                    <a:pt x="936" y="631"/>
                    <a:pt x="937" y="628"/>
                  </a:cubicBezTo>
                  <a:cubicBezTo>
                    <a:pt x="933" y="629"/>
                    <a:pt x="932" y="633"/>
                    <a:pt x="927" y="629"/>
                  </a:cubicBezTo>
                  <a:cubicBezTo>
                    <a:pt x="925" y="628"/>
                    <a:pt x="923" y="627"/>
                    <a:pt x="920" y="626"/>
                  </a:cubicBezTo>
                  <a:cubicBezTo>
                    <a:pt x="917" y="627"/>
                    <a:pt x="914" y="627"/>
                    <a:pt x="912" y="626"/>
                  </a:cubicBezTo>
                  <a:cubicBezTo>
                    <a:pt x="905" y="624"/>
                    <a:pt x="900" y="625"/>
                    <a:pt x="894" y="621"/>
                  </a:cubicBezTo>
                  <a:cubicBezTo>
                    <a:pt x="887" y="617"/>
                    <a:pt x="889" y="613"/>
                    <a:pt x="880" y="611"/>
                  </a:cubicBezTo>
                  <a:cubicBezTo>
                    <a:pt x="871" y="608"/>
                    <a:pt x="859" y="605"/>
                    <a:pt x="867" y="613"/>
                  </a:cubicBezTo>
                  <a:cubicBezTo>
                    <a:pt x="875" y="622"/>
                    <a:pt x="880" y="621"/>
                    <a:pt x="885" y="627"/>
                  </a:cubicBezTo>
                  <a:cubicBezTo>
                    <a:pt x="890" y="634"/>
                    <a:pt x="890" y="640"/>
                    <a:pt x="890" y="640"/>
                  </a:cubicBezTo>
                  <a:cubicBezTo>
                    <a:pt x="879" y="650"/>
                    <a:pt x="879" y="650"/>
                    <a:pt x="879" y="650"/>
                  </a:cubicBezTo>
                  <a:cubicBezTo>
                    <a:pt x="879" y="650"/>
                    <a:pt x="873" y="647"/>
                    <a:pt x="865" y="659"/>
                  </a:cubicBezTo>
                  <a:cubicBezTo>
                    <a:pt x="856" y="672"/>
                    <a:pt x="843" y="672"/>
                    <a:pt x="843" y="672"/>
                  </a:cubicBezTo>
                  <a:cubicBezTo>
                    <a:pt x="833" y="650"/>
                    <a:pt x="833" y="650"/>
                    <a:pt x="833" y="650"/>
                  </a:cubicBezTo>
                  <a:cubicBezTo>
                    <a:pt x="816" y="650"/>
                    <a:pt x="816" y="650"/>
                    <a:pt x="816" y="650"/>
                  </a:cubicBezTo>
                  <a:cubicBezTo>
                    <a:pt x="798" y="661"/>
                    <a:pt x="798" y="661"/>
                    <a:pt x="798" y="661"/>
                  </a:cubicBezTo>
                  <a:cubicBezTo>
                    <a:pt x="798" y="661"/>
                    <a:pt x="777" y="647"/>
                    <a:pt x="778" y="641"/>
                  </a:cubicBezTo>
                  <a:cubicBezTo>
                    <a:pt x="779" y="636"/>
                    <a:pt x="789" y="635"/>
                    <a:pt x="782" y="631"/>
                  </a:cubicBezTo>
                  <a:cubicBezTo>
                    <a:pt x="774" y="627"/>
                    <a:pt x="786" y="626"/>
                    <a:pt x="774" y="627"/>
                  </a:cubicBezTo>
                  <a:cubicBezTo>
                    <a:pt x="763" y="629"/>
                    <a:pt x="761" y="621"/>
                    <a:pt x="761" y="621"/>
                  </a:cubicBezTo>
                  <a:cubicBezTo>
                    <a:pt x="768" y="610"/>
                    <a:pt x="768" y="610"/>
                    <a:pt x="768" y="610"/>
                  </a:cubicBezTo>
                  <a:cubicBezTo>
                    <a:pt x="768" y="610"/>
                    <a:pt x="768" y="597"/>
                    <a:pt x="760" y="598"/>
                  </a:cubicBezTo>
                  <a:cubicBezTo>
                    <a:pt x="753" y="599"/>
                    <a:pt x="749" y="603"/>
                    <a:pt x="746" y="594"/>
                  </a:cubicBezTo>
                  <a:cubicBezTo>
                    <a:pt x="744" y="585"/>
                    <a:pt x="742" y="580"/>
                    <a:pt x="742" y="580"/>
                  </a:cubicBezTo>
                  <a:cubicBezTo>
                    <a:pt x="742" y="580"/>
                    <a:pt x="732" y="579"/>
                    <a:pt x="725" y="572"/>
                  </a:cubicBezTo>
                  <a:cubicBezTo>
                    <a:pt x="723" y="572"/>
                    <a:pt x="718" y="573"/>
                    <a:pt x="713" y="573"/>
                  </a:cubicBezTo>
                  <a:cubicBezTo>
                    <a:pt x="697" y="573"/>
                    <a:pt x="709" y="579"/>
                    <a:pt x="694" y="595"/>
                  </a:cubicBezTo>
                  <a:cubicBezTo>
                    <a:pt x="678" y="610"/>
                    <a:pt x="692" y="599"/>
                    <a:pt x="691" y="610"/>
                  </a:cubicBezTo>
                  <a:cubicBezTo>
                    <a:pt x="690" y="621"/>
                    <a:pt x="691" y="623"/>
                    <a:pt x="691" y="623"/>
                  </a:cubicBezTo>
                  <a:cubicBezTo>
                    <a:pt x="691" y="623"/>
                    <a:pt x="695" y="633"/>
                    <a:pt x="704" y="639"/>
                  </a:cubicBezTo>
                  <a:cubicBezTo>
                    <a:pt x="713" y="646"/>
                    <a:pt x="709" y="647"/>
                    <a:pt x="714" y="658"/>
                  </a:cubicBezTo>
                  <a:cubicBezTo>
                    <a:pt x="719" y="670"/>
                    <a:pt x="734" y="672"/>
                    <a:pt x="734" y="672"/>
                  </a:cubicBezTo>
                  <a:cubicBezTo>
                    <a:pt x="734" y="672"/>
                    <a:pt x="736" y="677"/>
                    <a:pt x="738" y="686"/>
                  </a:cubicBezTo>
                  <a:cubicBezTo>
                    <a:pt x="741" y="695"/>
                    <a:pt x="745" y="691"/>
                    <a:pt x="752" y="690"/>
                  </a:cubicBezTo>
                  <a:cubicBezTo>
                    <a:pt x="760" y="689"/>
                    <a:pt x="760" y="702"/>
                    <a:pt x="760" y="702"/>
                  </a:cubicBezTo>
                  <a:cubicBezTo>
                    <a:pt x="753" y="713"/>
                    <a:pt x="753" y="713"/>
                    <a:pt x="753" y="713"/>
                  </a:cubicBezTo>
                  <a:cubicBezTo>
                    <a:pt x="753" y="713"/>
                    <a:pt x="755" y="721"/>
                    <a:pt x="766" y="719"/>
                  </a:cubicBezTo>
                  <a:cubicBezTo>
                    <a:pt x="778" y="718"/>
                    <a:pt x="766" y="719"/>
                    <a:pt x="774" y="723"/>
                  </a:cubicBezTo>
                  <a:cubicBezTo>
                    <a:pt x="781" y="727"/>
                    <a:pt x="771" y="728"/>
                    <a:pt x="770" y="733"/>
                  </a:cubicBezTo>
                  <a:cubicBezTo>
                    <a:pt x="769" y="739"/>
                    <a:pt x="790" y="753"/>
                    <a:pt x="790" y="753"/>
                  </a:cubicBezTo>
                  <a:cubicBezTo>
                    <a:pt x="808" y="742"/>
                    <a:pt x="808" y="742"/>
                    <a:pt x="808" y="742"/>
                  </a:cubicBezTo>
                  <a:cubicBezTo>
                    <a:pt x="825" y="742"/>
                    <a:pt x="825" y="742"/>
                    <a:pt x="825" y="742"/>
                  </a:cubicBezTo>
                  <a:cubicBezTo>
                    <a:pt x="835" y="764"/>
                    <a:pt x="835" y="764"/>
                    <a:pt x="835" y="764"/>
                  </a:cubicBezTo>
                  <a:cubicBezTo>
                    <a:pt x="835" y="764"/>
                    <a:pt x="848" y="764"/>
                    <a:pt x="857" y="751"/>
                  </a:cubicBezTo>
                  <a:cubicBezTo>
                    <a:pt x="865" y="739"/>
                    <a:pt x="871" y="742"/>
                    <a:pt x="871" y="742"/>
                  </a:cubicBezTo>
                  <a:cubicBezTo>
                    <a:pt x="882" y="732"/>
                    <a:pt x="882" y="732"/>
                    <a:pt x="882" y="732"/>
                  </a:cubicBezTo>
                  <a:cubicBezTo>
                    <a:pt x="882" y="732"/>
                    <a:pt x="882" y="726"/>
                    <a:pt x="877" y="719"/>
                  </a:cubicBezTo>
                  <a:cubicBezTo>
                    <a:pt x="872" y="713"/>
                    <a:pt x="867" y="714"/>
                    <a:pt x="859" y="705"/>
                  </a:cubicBezTo>
                  <a:cubicBezTo>
                    <a:pt x="851" y="697"/>
                    <a:pt x="863" y="700"/>
                    <a:pt x="872" y="703"/>
                  </a:cubicBezTo>
                  <a:cubicBezTo>
                    <a:pt x="881" y="705"/>
                    <a:pt x="879" y="709"/>
                    <a:pt x="886" y="713"/>
                  </a:cubicBezTo>
                  <a:cubicBezTo>
                    <a:pt x="892" y="717"/>
                    <a:pt x="897" y="716"/>
                    <a:pt x="904" y="718"/>
                  </a:cubicBezTo>
                  <a:cubicBezTo>
                    <a:pt x="910" y="721"/>
                    <a:pt x="916" y="717"/>
                    <a:pt x="927" y="705"/>
                  </a:cubicBezTo>
                  <a:cubicBezTo>
                    <a:pt x="937" y="694"/>
                    <a:pt x="934" y="713"/>
                    <a:pt x="930" y="718"/>
                  </a:cubicBezTo>
                  <a:cubicBezTo>
                    <a:pt x="927" y="723"/>
                    <a:pt x="933" y="722"/>
                    <a:pt x="937" y="730"/>
                  </a:cubicBezTo>
                  <a:cubicBezTo>
                    <a:pt x="941" y="737"/>
                    <a:pt x="958" y="727"/>
                    <a:pt x="962" y="714"/>
                  </a:cubicBezTo>
                  <a:cubicBezTo>
                    <a:pt x="966" y="702"/>
                    <a:pt x="974" y="713"/>
                    <a:pt x="985" y="712"/>
                  </a:cubicBezTo>
                  <a:cubicBezTo>
                    <a:pt x="997" y="711"/>
                    <a:pt x="998" y="700"/>
                    <a:pt x="999" y="704"/>
                  </a:cubicBezTo>
                  <a:cubicBezTo>
                    <a:pt x="1000" y="708"/>
                    <a:pt x="995" y="672"/>
                    <a:pt x="995" y="672"/>
                  </a:cubicBezTo>
                  <a:cubicBezTo>
                    <a:pt x="995" y="672"/>
                    <a:pt x="995" y="672"/>
                    <a:pt x="974" y="653"/>
                  </a:cubicBezTo>
                  <a:close/>
                  <a:moveTo>
                    <a:pt x="699" y="517"/>
                  </a:moveTo>
                  <a:cubicBezTo>
                    <a:pt x="699" y="517"/>
                    <a:pt x="699" y="517"/>
                    <a:pt x="699" y="517"/>
                  </a:cubicBezTo>
                  <a:cubicBezTo>
                    <a:pt x="700" y="507"/>
                    <a:pt x="687" y="518"/>
                    <a:pt x="702" y="503"/>
                  </a:cubicBezTo>
                  <a:cubicBezTo>
                    <a:pt x="717" y="487"/>
                    <a:pt x="705" y="481"/>
                    <a:pt x="721" y="481"/>
                  </a:cubicBezTo>
                  <a:cubicBezTo>
                    <a:pt x="736" y="481"/>
                    <a:pt x="740" y="476"/>
                    <a:pt x="740" y="476"/>
                  </a:cubicBezTo>
                  <a:cubicBezTo>
                    <a:pt x="740" y="476"/>
                    <a:pt x="753" y="466"/>
                    <a:pt x="744" y="461"/>
                  </a:cubicBezTo>
                  <a:cubicBezTo>
                    <a:pt x="735" y="456"/>
                    <a:pt x="732" y="459"/>
                    <a:pt x="727" y="452"/>
                  </a:cubicBezTo>
                  <a:cubicBezTo>
                    <a:pt x="722" y="444"/>
                    <a:pt x="721" y="438"/>
                    <a:pt x="721" y="438"/>
                  </a:cubicBezTo>
                  <a:cubicBezTo>
                    <a:pt x="721" y="438"/>
                    <a:pt x="721" y="426"/>
                    <a:pt x="707" y="425"/>
                  </a:cubicBezTo>
                  <a:cubicBezTo>
                    <a:pt x="693" y="424"/>
                    <a:pt x="692" y="429"/>
                    <a:pt x="692" y="419"/>
                  </a:cubicBezTo>
                  <a:cubicBezTo>
                    <a:pt x="692" y="409"/>
                    <a:pt x="695" y="396"/>
                    <a:pt x="686" y="401"/>
                  </a:cubicBezTo>
                  <a:cubicBezTo>
                    <a:pt x="678" y="406"/>
                    <a:pt x="666" y="410"/>
                    <a:pt x="666" y="410"/>
                  </a:cubicBezTo>
                  <a:cubicBezTo>
                    <a:pt x="666" y="410"/>
                    <a:pt x="658" y="389"/>
                    <a:pt x="658" y="383"/>
                  </a:cubicBezTo>
                  <a:cubicBezTo>
                    <a:pt x="658" y="377"/>
                    <a:pt x="666" y="375"/>
                    <a:pt x="656" y="372"/>
                  </a:cubicBezTo>
                  <a:cubicBezTo>
                    <a:pt x="646" y="368"/>
                    <a:pt x="638" y="361"/>
                    <a:pt x="638" y="361"/>
                  </a:cubicBezTo>
                  <a:cubicBezTo>
                    <a:pt x="638" y="361"/>
                    <a:pt x="619" y="353"/>
                    <a:pt x="615" y="350"/>
                  </a:cubicBezTo>
                  <a:cubicBezTo>
                    <a:pt x="611" y="347"/>
                    <a:pt x="606" y="341"/>
                    <a:pt x="606" y="341"/>
                  </a:cubicBezTo>
                  <a:cubicBezTo>
                    <a:pt x="606" y="341"/>
                    <a:pt x="594" y="339"/>
                    <a:pt x="592" y="327"/>
                  </a:cubicBezTo>
                  <a:cubicBezTo>
                    <a:pt x="591" y="316"/>
                    <a:pt x="606" y="318"/>
                    <a:pt x="588" y="308"/>
                  </a:cubicBezTo>
                  <a:cubicBezTo>
                    <a:pt x="571" y="298"/>
                    <a:pt x="578" y="297"/>
                    <a:pt x="567" y="290"/>
                  </a:cubicBezTo>
                  <a:cubicBezTo>
                    <a:pt x="555" y="284"/>
                    <a:pt x="557" y="266"/>
                    <a:pt x="552" y="284"/>
                  </a:cubicBezTo>
                  <a:cubicBezTo>
                    <a:pt x="546" y="302"/>
                    <a:pt x="568" y="284"/>
                    <a:pt x="541" y="308"/>
                  </a:cubicBezTo>
                  <a:cubicBezTo>
                    <a:pt x="515" y="332"/>
                    <a:pt x="518" y="333"/>
                    <a:pt x="503" y="335"/>
                  </a:cubicBezTo>
                  <a:cubicBezTo>
                    <a:pt x="488" y="336"/>
                    <a:pt x="487" y="323"/>
                    <a:pt x="484" y="336"/>
                  </a:cubicBezTo>
                  <a:cubicBezTo>
                    <a:pt x="482" y="349"/>
                    <a:pt x="482" y="361"/>
                    <a:pt x="482" y="361"/>
                  </a:cubicBezTo>
                  <a:cubicBezTo>
                    <a:pt x="482" y="361"/>
                    <a:pt x="479" y="379"/>
                    <a:pt x="462" y="367"/>
                  </a:cubicBezTo>
                  <a:cubicBezTo>
                    <a:pt x="446" y="354"/>
                    <a:pt x="468" y="358"/>
                    <a:pt x="443" y="345"/>
                  </a:cubicBezTo>
                  <a:cubicBezTo>
                    <a:pt x="419" y="332"/>
                    <a:pt x="423" y="327"/>
                    <a:pt x="418" y="339"/>
                  </a:cubicBezTo>
                  <a:cubicBezTo>
                    <a:pt x="413" y="350"/>
                    <a:pt x="403" y="350"/>
                    <a:pt x="403" y="350"/>
                  </a:cubicBezTo>
                  <a:cubicBezTo>
                    <a:pt x="384" y="350"/>
                    <a:pt x="384" y="350"/>
                    <a:pt x="384" y="350"/>
                  </a:cubicBezTo>
                  <a:cubicBezTo>
                    <a:pt x="384" y="350"/>
                    <a:pt x="383" y="330"/>
                    <a:pt x="370" y="345"/>
                  </a:cubicBezTo>
                  <a:cubicBezTo>
                    <a:pt x="356" y="360"/>
                    <a:pt x="349" y="356"/>
                    <a:pt x="349" y="356"/>
                  </a:cubicBezTo>
                  <a:cubicBezTo>
                    <a:pt x="349" y="356"/>
                    <a:pt x="331" y="359"/>
                    <a:pt x="325" y="358"/>
                  </a:cubicBezTo>
                  <a:cubicBezTo>
                    <a:pt x="319" y="356"/>
                    <a:pt x="320" y="358"/>
                    <a:pt x="308" y="351"/>
                  </a:cubicBezTo>
                  <a:cubicBezTo>
                    <a:pt x="297" y="345"/>
                    <a:pt x="289" y="353"/>
                    <a:pt x="289" y="353"/>
                  </a:cubicBezTo>
                  <a:cubicBezTo>
                    <a:pt x="279" y="368"/>
                    <a:pt x="279" y="368"/>
                    <a:pt x="279" y="368"/>
                  </a:cubicBezTo>
                  <a:cubicBezTo>
                    <a:pt x="279" y="368"/>
                    <a:pt x="288" y="378"/>
                    <a:pt x="297" y="375"/>
                  </a:cubicBezTo>
                  <a:cubicBezTo>
                    <a:pt x="306" y="373"/>
                    <a:pt x="310" y="359"/>
                    <a:pt x="314" y="372"/>
                  </a:cubicBezTo>
                  <a:cubicBezTo>
                    <a:pt x="317" y="384"/>
                    <a:pt x="315" y="383"/>
                    <a:pt x="311" y="392"/>
                  </a:cubicBezTo>
                  <a:cubicBezTo>
                    <a:pt x="307" y="401"/>
                    <a:pt x="320" y="383"/>
                    <a:pt x="307" y="401"/>
                  </a:cubicBezTo>
                  <a:cubicBezTo>
                    <a:pt x="294" y="419"/>
                    <a:pt x="302" y="414"/>
                    <a:pt x="292" y="425"/>
                  </a:cubicBezTo>
                  <a:cubicBezTo>
                    <a:pt x="282" y="437"/>
                    <a:pt x="272" y="443"/>
                    <a:pt x="272" y="443"/>
                  </a:cubicBezTo>
                  <a:cubicBezTo>
                    <a:pt x="272" y="443"/>
                    <a:pt x="274" y="446"/>
                    <a:pt x="278" y="450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281" y="445"/>
                    <a:pt x="289" y="437"/>
                    <a:pt x="300" y="443"/>
                  </a:cubicBezTo>
                  <a:cubicBezTo>
                    <a:pt x="312" y="450"/>
                    <a:pt x="311" y="448"/>
                    <a:pt x="317" y="450"/>
                  </a:cubicBezTo>
                  <a:cubicBezTo>
                    <a:pt x="323" y="451"/>
                    <a:pt x="341" y="448"/>
                    <a:pt x="341" y="448"/>
                  </a:cubicBezTo>
                  <a:cubicBezTo>
                    <a:pt x="341" y="448"/>
                    <a:pt x="348" y="452"/>
                    <a:pt x="362" y="437"/>
                  </a:cubicBezTo>
                  <a:cubicBezTo>
                    <a:pt x="375" y="422"/>
                    <a:pt x="376" y="442"/>
                    <a:pt x="376" y="442"/>
                  </a:cubicBezTo>
                  <a:cubicBezTo>
                    <a:pt x="395" y="442"/>
                    <a:pt x="395" y="442"/>
                    <a:pt x="395" y="442"/>
                  </a:cubicBezTo>
                  <a:cubicBezTo>
                    <a:pt x="395" y="442"/>
                    <a:pt x="405" y="442"/>
                    <a:pt x="410" y="431"/>
                  </a:cubicBezTo>
                  <a:cubicBezTo>
                    <a:pt x="415" y="419"/>
                    <a:pt x="411" y="424"/>
                    <a:pt x="435" y="437"/>
                  </a:cubicBezTo>
                  <a:cubicBezTo>
                    <a:pt x="460" y="450"/>
                    <a:pt x="438" y="446"/>
                    <a:pt x="454" y="459"/>
                  </a:cubicBezTo>
                  <a:cubicBezTo>
                    <a:pt x="471" y="471"/>
                    <a:pt x="474" y="453"/>
                    <a:pt x="474" y="453"/>
                  </a:cubicBezTo>
                  <a:cubicBezTo>
                    <a:pt x="474" y="453"/>
                    <a:pt x="474" y="441"/>
                    <a:pt x="476" y="428"/>
                  </a:cubicBezTo>
                  <a:cubicBezTo>
                    <a:pt x="479" y="415"/>
                    <a:pt x="480" y="428"/>
                    <a:pt x="495" y="427"/>
                  </a:cubicBezTo>
                  <a:cubicBezTo>
                    <a:pt x="510" y="425"/>
                    <a:pt x="507" y="424"/>
                    <a:pt x="533" y="400"/>
                  </a:cubicBezTo>
                  <a:cubicBezTo>
                    <a:pt x="560" y="376"/>
                    <a:pt x="538" y="394"/>
                    <a:pt x="544" y="376"/>
                  </a:cubicBezTo>
                  <a:cubicBezTo>
                    <a:pt x="549" y="358"/>
                    <a:pt x="547" y="376"/>
                    <a:pt x="559" y="382"/>
                  </a:cubicBezTo>
                  <a:cubicBezTo>
                    <a:pt x="570" y="389"/>
                    <a:pt x="563" y="390"/>
                    <a:pt x="580" y="400"/>
                  </a:cubicBezTo>
                  <a:cubicBezTo>
                    <a:pt x="598" y="410"/>
                    <a:pt x="583" y="408"/>
                    <a:pt x="584" y="419"/>
                  </a:cubicBezTo>
                  <a:cubicBezTo>
                    <a:pt x="586" y="431"/>
                    <a:pt x="598" y="433"/>
                    <a:pt x="598" y="433"/>
                  </a:cubicBezTo>
                  <a:cubicBezTo>
                    <a:pt x="598" y="433"/>
                    <a:pt x="603" y="439"/>
                    <a:pt x="607" y="442"/>
                  </a:cubicBezTo>
                  <a:cubicBezTo>
                    <a:pt x="611" y="445"/>
                    <a:pt x="630" y="453"/>
                    <a:pt x="630" y="453"/>
                  </a:cubicBezTo>
                  <a:cubicBezTo>
                    <a:pt x="630" y="453"/>
                    <a:pt x="638" y="460"/>
                    <a:pt x="648" y="464"/>
                  </a:cubicBezTo>
                  <a:cubicBezTo>
                    <a:pt x="658" y="467"/>
                    <a:pt x="650" y="469"/>
                    <a:pt x="650" y="475"/>
                  </a:cubicBezTo>
                  <a:cubicBezTo>
                    <a:pt x="650" y="481"/>
                    <a:pt x="658" y="502"/>
                    <a:pt x="658" y="502"/>
                  </a:cubicBezTo>
                  <a:cubicBezTo>
                    <a:pt x="658" y="502"/>
                    <a:pt x="670" y="498"/>
                    <a:pt x="678" y="493"/>
                  </a:cubicBezTo>
                  <a:cubicBezTo>
                    <a:pt x="687" y="488"/>
                    <a:pt x="684" y="501"/>
                    <a:pt x="684" y="511"/>
                  </a:cubicBezTo>
                  <a:cubicBezTo>
                    <a:pt x="684" y="521"/>
                    <a:pt x="685" y="516"/>
                    <a:pt x="699" y="517"/>
                  </a:cubicBezTo>
                  <a:close/>
                  <a:moveTo>
                    <a:pt x="960" y="213"/>
                  </a:moveTo>
                  <a:cubicBezTo>
                    <a:pt x="974" y="213"/>
                    <a:pt x="974" y="213"/>
                    <a:pt x="974" y="213"/>
                  </a:cubicBezTo>
                  <a:cubicBezTo>
                    <a:pt x="974" y="213"/>
                    <a:pt x="977" y="210"/>
                    <a:pt x="980" y="209"/>
                  </a:cubicBezTo>
                  <a:cubicBezTo>
                    <a:pt x="977" y="209"/>
                    <a:pt x="973" y="208"/>
                    <a:pt x="969" y="208"/>
                  </a:cubicBezTo>
                  <a:cubicBezTo>
                    <a:pt x="963" y="207"/>
                    <a:pt x="959" y="207"/>
                    <a:pt x="955" y="208"/>
                  </a:cubicBezTo>
                  <a:cubicBezTo>
                    <a:pt x="957" y="212"/>
                    <a:pt x="960" y="213"/>
                    <a:pt x="960" y="213"/>
                  </a:cubicBezTo>
                  <a:close/>
                  <a:moveTo>
                    <a:pt x="900" y="280"/>
                  </a:moveTo>
                  <a:cubicBezTo>
                    <a:pt x="919" y="276"/>
                    <a:pt x="921" y="248"/>
                    <a:pt x="929" y="272"/>
                  </a:cubicBezTo>
                  <a:cubicBezTo>
                    <a:pt x="934" y="285"/>
                    <a:pt x="940" y="288"/>
                    <a:pt x="944" y="288"/>
                  </a:cubicBezTo>
                  <a:cubicBezTo>
                    <a:pt x="945" y="287"/>
                    <a:pt x="945" y="287"/>
                    <a:pt x="947" y="288"/>
                  </a:cubicBezTo>
                  <a:cubicBezTo>
                    <a:pt x="950" y="288"/>
                    <a:pt x="952" y="286"/>
                    <a:pt x="952" y="286"/>
                  </a:cubicBezTo>
                  <a:cubicBezTo>
                    <a:pt x="962" y="290"/>
                    <a:pt x="962" y="290"/>
                    <a:pt x="962" y="290"/>
                  </a:cubicBezTo>
                  <a:cubicBezTo>
                    <a:pt x="967" y="288"/>
                    <a:pt x="968" y="289"/>
                    <a:pt x="971" y="293"/>
                  </a:cubicBezTo>
                  <a:cubicBezTo>
                    <a:pt x="971" y="293"/>
                    <a:pt x="972" y="294"/>
                    <a:pt x="972" y="294"/>
                  </a:cubicBezTo>
                  <a:cubicBezTo>
                    <a:pt x="973" y="292"/>
                    <a:pt x="981" y="286"/>
                    <a:pt x="989" y="290"/>
                  </a:cubicBezTo>
                  <a:cubicBezTo>
                    <a:pt x="993" y="292"/>
                    <a:pt x="994" y="293"/>
                    <a:pt x="994" y="294"/>
                  </a:cubicBezTo>
                  <a:cubicBezTo>
                    <a:pt x="997" y="295"/>
                    <a:pt x="1000" y="295"/>
                    <a:pt x="1003" y="296"/>
                  </a:cubicBezTo>
                  <a:cubicBezTo>
                    <a:pt x="1004" y="296"/>
                    <a:pt x="1004" y="296"/>
                    <a:pt x="1005" y="296"/>
                  </a:cubicBezTo>
                  <a:cubicBezTo>
                    <a:pt x="1007" y="293"/>
                    <a:pt x="1008" y="289"/>
                    <a:pt x="1014" y="293"/>
                  </a:cubicBezTo>
                  <a:cubicBezTo>
                    <a:pt x="1013" y="292"/>
                    <a:pt x="1012" y="289"/>
                    <a:pt x="1011" y="287"/>
                  </a:cubicBezTo>
                  <a:cubicBezTo>
                    <a:pt x="1007" y="282"/>
                    <a:pt x="1007" y="280"/>
                    <a:pt x="1008" y="278"/>
                  </a:cubicBezTo>
                  <a:cubicBezTo>
                    <a:pt x="996" y="282"/>
                    <a:pt x="995" y="281"/>
                    <a:pt x="987" y="279"/>
                  </a:cubicBezTo>
                  <a:cubicBezTo>
                    <a:pt x="977" y="276"/>
                    <a:pt x="977" y="266"/>
                    <a:pt x="969" y="271"/>
                  </a:cubicBezTo>
                  <a:cubicBezTo>
                    <a:pt x="961" y="276"/>
                    <a:pt x="950" y="275"/>
                    <a:pt x="950" y="275"/>
                  </a:cubicBezTo>
                  <a:cubicBezTo>
                    <a:pt x="950" y="275"/>
                    <a:pt x="947" y="275"/>
                    <a:pt x="938" y="266"/>
                  </a:cubicBezTo>
                  <a:cubicBezTo>
                    <a:pt x="929" y="257"/>
                    <a:pt x="940" y="241"/>
                    <a:pt x="924" y="248"/>
                  </a:cubicBezTo>
                  <a:cubicBezTo>
                    <a:pt x="909" y="256"/>
                    <a:pt x="915" y="248"/>
                    <a:pt x="901" y="256"/>
                  </a:cubicBezTo>
                  <a:cubicBezTo>
                    <a:pt x="887" y="264"/>
                    <a:pt x="887" y="247"/>
                    <a:pt x="887" y="264"/>
                  </a:cubicBezTo>
                  <a:cubicBezTo>
                    <a:pt x="887" y="280"/>
                    <a:pt x="881" y="284"/>
                    <a:pt x="900" y="280"/>
                  </a:cubicBezTo>
                  <a:close/>
                  <a:moveTo>
                    <a:pt x="112" y="219"/>
                  </a:moveTo>
                  <a:cubicBezTo>
                    <a:pt x="116" y="216"/>
                    <a:pt x="119" y="208"/>
                    <a:pt x="121" y="204"/>
                  </a:cubicBezTo>
                  <a:cubicBezTo>
                    <a:pt x="110" y="197"/>
                    <a:pt x="109" y="215"/>
                    <a:pt x="99" y="222"/>
                  </a:cubicBezTo>
                  <a:cubicBezTo>
                    <a:pt x="99" y="222"/>
                    <a:pt x="98" y="223"/>
                    <a:pt x="98" y="223"/>
                  </a:cubicBezTo>
                  <a:cubicBezTo>
                    <a:pt x="108" y="226"/>
                    <a:pt x="106" y="225"/>
                    <a:pt x="112" y="219"/>
                  </a:cubicBezTo>
                  <a:close/>
                  <a:moveTo>
                    <a:pt x="70" y="366"/>
                  </a:moveTo>
                  <a:cubicBezTo>
                    <a:pt x="76" y="363"/>
                    <a:pt x="84" y="372"/>
                    <a:pt x="83" y="376"/>
                  </a:cubicBezTo>
                  <a:cubicBezTo>
                    <a:pt x="82" y="380"/>
                    <a:pt x="80" y="380"/>
                    <a:pt x="75" y="376"/>
                  </a:cubicBezTo>
                  <a:cubicBezTo>
                    <a:pt x="70" y="372"/>
                    <a:pt x="70" y="376"/>
                    <a:pt x="68" y="387"/>
                  </a:cubicBezTo>
                  <a:cubicBezTo>
                    <a:pt x="65" y="399"/>
                    <a:pt x="70" y="394"/>
                    <a:pt x="79" y="394"/>
                  </a:cubicBezTo>
                  <a:cubicBezTo>
                    <a:pt x="88" y="394"/>
                    <a:pt x="93" y="401"/>
                    <a:pt x="94" y="409"/>
                  </a:cubicBezTo>
                  <a:cubicBezTo>
                    <a:pt x="95" y="412"/>
                    <a:pt x="97" y="415"/>
                    <a:pt x="101" y="418"/>
                  </a:cubicBezTo>
                  <a:cubicBezTo>
                    <a:pt x="102" y="418"/>
                    <a:pt x="103" y="419"/>
                    <a:pt x="104" y="419"/>
                  </a:cubicBezTo>
                  <a:cubicBezTo>
                    <a:pt x="111" y="420"/>
                    <a:pt x="112" y="422"/>
                    <a:pt x="113" y="424"/>
                  </a:cubicBezTo>
                  <a:cubicBezTo>
                    <a:pt x="114" y="425"/>
                    <a:pt x="116" y="425"/>
                    <a:pt x="117" y="424"/>
                  </a:cubicBezTo>
                  <a:cubicBezTo>
                    <a:pt x="121" y="423"/>
                    <a:pt x="124" y="423"/>
                    <a:pt x="126" y="423"/>
                  </a:cubicBezTo>
                  <a:cubicBezTo>
                    <a:pt x="128" y="421"/>
                    <a:pt x="131" y="420"/>
                    <a:pt x="135" y="424"/>
                  </a:cubicBezTo>
                  <a:cubicBezTo>
                    <a:pt x="144" y="433"/>
                    <a:pt x="144" y="433"/>
                    <a:pt x="146" y="439"/>
                  </a:cubicBezTo>
                  <a:cubicBezTo>
                    <a:pt x="147" y="445"/>
                    <a:pt x="160" y="451"/>
                    <a:pt x="165" y="452"/>
                  </a:cubicBezTo>
                  <a:cubicBezTo>
                    <a:pt x="170" y="453"/>
                    <a:pt x="172" y="448"/>
                    <a:pt x="175" y="462"/>
                  </a:cubicBezTo>
                  <a:cubicBezTo>
                    <a:pt x="177" y="476"/>
                    <a:pt x="189" y="471"/>
                    <a:pt x="194" y="476"/>
                  </a:cubicBezTo>
                  <a:cubicBezTo>
                    <a:pt x="199" y="481"/>
                    <a:pt x="198" y="484"/>
                    <a:pt x="204" y="481"/>
                  </a:cubicBezTo>
                  <a:cubicBezTo>
                    <a:pt x="210" y="479"/>
                    <a:pt x="214" y="470"/>
                    <a:pt x="216" y="463"/>
                  </a:cubicBezTo>
                  <a:cubicBezTo>
                    <a:pt x="217" y="457"/>
                    <a:pt x="224" y="454"/>
                    <a:pt x="222" y="451"/>
                  </a:cubicBezTo>
                  <a:cubicBezTo>
                    <a:pt x="219" y="447"/>
                    <a:pt x="216" y="443"/>
                    <a:pt x="208" y="445"/>
                  </a:cubicBezTo>
                  <a:cubicBezTo>
                    <a:pt x="200" y="448"/>
                    <a:pt x="195" y="435"/>
                    <a:pt x="199" y="433"/>
                  </a:cubicBezTo>
                  <a:cubicBezTo>
                    <a:pt x="203" y="430"/>
                    <a:pt x="209" y="416"/>
                    <a:pt x="199" y="420"/>
                  </a:cubicBezTo>
                  <a:cubicBezTo>
                    <a:pt x="189" y="424"/>
                    <a:pt x="179" y="429"/>
                    <a:pt x="177" y="419"/>
                  </a:cubicBezTo>
                  <a:cubicBezTo>
                    <a:pt x="176" y="409"/>
                    <a:pt x="177" y="402"/>
                    <a:pt x="168" y="409"/>
                  </a:cubicBezTo>
                  <a:cubicBezTo>
                    <a:pt x="160" y="415"/>
                    <a:pt x="151" y="410"/>
                    <a:pt x="151" y="403"/>
                  </a:cubicBezTo>
                  <a:cubicBezTo>
                    <a:pt x="151" y="397"/>
                    <a:pt x="153" y="384"/>
                    <a:pt x="166" y="393"/>
                  </a:cubicBezTo>
                  <a:cubicBezTo>
                    <a:pt x="179" y="402"/>
                    <a:pt x="176" y="395"/>
                    <a:pt x="184" y="395"/>
                  </a:cubicBezTo>
                  <a:cubicBezTo>
                    <a:pt x="191" y="395"/>
                    <a:pt x="195" y="387"/>
                    <a:pt x="195" y="387"/>
                  </a:cubicBezTo>
                  <a:cubicBezTo>
                    <a:pt x="182" y="384"/>
                    <a:pt x="176" y="386"/>
                    <a:pt x="174" y="378"/>
                  </a:cubicBezTo>
                  <a:cubicBezTo>
                    <a:pt x="171" y="370"/>
                    <a:pt x="170" y="360"/>
                    <a:pt x="170" y="360"/>
                  </a:cubicBezTo>
                  <a:cubicBezTo>
                    <a:pt x="170" y="360"/>
                    <a:pt x="180" y="363"/>
                    <a:pt x="161" y="356"/>
                  </a:cubicBezTo>
                  <a:cubicBezTo>
                    <a:pt x="142" y="350"/>
                    <a:pt x="143" y="341"/>
                    <a:pt x="139" y="336"/>
                  </a:cubicBezTo>
                  <a:cubicBezTo>
                    <a:pt x="135" y="331"/>
                    <a:pt x="133" y="330"/>
                    <a:pt x="125" y="332"/>
                  </a:cubicBezTo>
                  <a:cubicBezTo>
                    <a:pt x="118" y="335"/>
                    <a:pt x="104" y="325"/>
                    <a:pt x="102" y="317"/>
                  </a:cubicBezTo>
                  <a:cubicBezTo>
                    <a:pt x="102" y="316"/>
                    <a:pt x="102" y="315"/>
                    <a:pt x="101" y="314"/>
                  </a:cubicBezTo>
                  <a:cubicBezTo>
                    <a:pt x="98" y="318"/>
                    <a:pt x="98" y="318"/>
                    <a:pt x="85" y="314"/>
                  </a:cubicBezTo>
                  <a:cubicBezTo>
                    <a:pt x="70" y="308"/>
                    <a:pt x="75" y="328"/>
                    <a:pt x="79" y="333"/>
                  </a:cubicBezTo>
                  <a:cubicBezTo>
                    <a:pt x="83" y="338"/>
                    <a:pt x="92" y="344"/>
                    <a:pt x="101" y="342"/>
                  </a:cubicBezTo>
                  <a:cubicBezTo>
                    <a:pt x="110" y="339"/>
                    <a:pt x="104" y="349"/>
                    <a:pt x="116" y="348"/>
                  </a:cubicBezTo>
                  <a:cubicBezTo>
                    <a:pt x="127" y="347"/>
                    <a:pt x="124" y="357"/>
                    <a:pt x="131" y="357"/>
                  </a:cubicBezTo>
                  <a:cubicBezTo>
                    <a:pt x="139" y="357"/>
                    <a:pt x="145" y="367"/>
                    <a:pt x="159" y="370"/>
                  </a:cubicBezTo>
                  <a:cubicBezTo>
                    <a:pt x="173" y="372"/>
                    <a:pt x="163" y="382"/>
                    <a:pt x="157" y="382"/>
                  </a:cubicBezTo>
                  <a:cubicBezTo>
                    <a:pt x="150" y="382"/>
                    <a:pt x="145" y="381"/>
                    <a:pt x="135" y="370"/>
                  </a:cubicBezTo>
                  <a:cubicBezTo>
                    <a:pt x="125" y="358"/>
                    <a:pt x="129" y="373"/>
                    <a:pt x="121" y="367"/>
                  </a:cubicBezTo>
                  <a:cubicBezTo>
                    <a:pt x="113" y="361"/>
                    <a:pt x="111" y="364"/>
                    <a:pt x="101" y="354"/>
                  </a:cubicBezTo>
                  <a:cubicBezTo>
                    <a:pt x="90" y="344"/>
                    <a:pt x="89" y="354"/>
                    <a:pt x="80" y="350"/>
                  </a:cubicBezTo>
                  <a:cubicBezTo>
                    <a:pt x="71" y="347"/>
                    <a:pt x="64" y="352"/>
                    <a:pt x="59" y="356"/>
                  </a:cubicBezTo>
                  <a:cubicBezTo>
                    <a:pt x="54" y="359"/>
                    <a:pt x="64" y="368"/>
                    <a:pt x="70" y="366"/>
                  </a:cubicBezTo>
                  <a:close/>
                </a:path>
              </a:pathLst>
            </a:custGeom>
            <a:solidFill>
              <a:srgbClr val="69A6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1" name="Freeform 288">
              <a:extLst>
                <a:ext uri="{FF2B5EF4-FFF2-40B4-BE49-F238E27FC236}">
                  <a16:creationId xmlns:a16="http://schemas.microsoft.com/office/drawing/2014/main" id="{F8680B75-6E2C-4A29-A693-41FFD7B022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9" y="2102"/>
              <a:ext cx="1305" cy="622"/>
            </a:xfrm>
            <a:custGeom>
              <a:avLst/>
              <a:gdLst>
                <a:gd name="T0" fmla="*/ 412 w 998"/>
                <a:gd name="T1" fmla="*/ 438 h 446"/>
                <a:gd name="T2" fmla="*/ 313 w 998"/>
                <a:gd name="T3" fmla="*/ 488 h 446"/>
                <a:gd name="T4" fmla="*/ 421 w 998"/>
                <a:gd name="T5" fmla="*/ 527 h 446"/>
                <a:gd name="T6" fmla="*/ 458 w 998"/>
                <a:gd name="T7" fmla="*/ 536 h 446"/>
                <a:gd name="T8" fmla="*/ 421 w 998"/>
                <a:gd name="T9" fmla="*/ 418 h 446"/>
                <a:gd name="T10" fmla="*/ 2144 w 998"/>
                <a:gd name="T11" fmla="*/ 965 h 446"/>
                <a:gd name="T12" fmla="*/ 2014 w 998"/>
                <a:gd name="T13" fmla="*/ 976 h 446"/>
                <a:gd name="T14" fmla="*/ 1955 w 998"/>
                <a:gd name="T15" fmla="*/ 978 h 446"/>
                <a:gd name="T16" fmla="*/ 1942 w 998"/>
                <a:gd name="T17" fmla="*/ 1045 h 446"/>
                <a:gd name="T18" fmla="*/ 2073 w 998"/>
                <a:gd name="T19" fmla="*/ 1085 h 446"/>
                <a:gd name="T20" fmla="*/ 2227 w 998"/>
                <a:gd name="T21" fmla="*/ 1046 h 446"/>
                <a:gd name="T22" fmla="*/ 1910 w 998"/>
                <a:gd name="T23" fmla="*/ 1065 h 446"/>
                <a:gd name="T24" fmla="*/ 1760 w 998"/>
                <a:gd name="T25" fmla="*/ 1071 h 446"/>
                <a:gd name="T26" fmla="*/ 1678 w 998"/>
                <a:gd name="T27" fmla="*/ 962 h 446"/>
                <a:gd name="T28" fmla="*/ 1635 w 998"/>
                <a:gd name="T29" fmla="*/ 852 h 446"/>
                <a:gd name="T30" fmla="*/ 1546 w 998"/>
                <a:gd name="T31" fmla="*/ 750 h 446"/>
                <a:gd name="T32" fmla="*/ 1590 w 998"/>
                <a:gd name="T33" fmla="*/ 922 h 446"/>
                <a:gd name="T34" fmla="*/ 1693 w 998"/>
                <a:gd name="T35" fmla="*/ 1043 h 446"/>
                <a:gd name="T36" fmla="*/ 1716 w 998"/>
                <a:gd name="T37" fmla="*/ 1125 h 446"/>
                <a:gd name="T38" fmla="*/ 1861 w 998"/>
                <a:gd name="T39" fmla="*/ 1209 h 446"/>
                <a:gd name="T40" fmla="*/ 1955 w 998"/>
                <a:gd name="T41" fmla="*/ 1088 h 446"/>
                <a:gd name="T42" fmla="*/ 1590 w 998"/>
                <a:gd name="T43" fmla="*/ 583 h 446"/>
                <a:gd name="T44" fmla="*/ 1586 w 998"/>
                <a:gd name="T45" fmla="*/ 467 h 446"/>
                <a:gd name="T46" fmla="*/ 1463 w 998"/>
                <a:gd name="T47" fmla="*/ 390 h 446"/>
                <a:gd name="T48" fmla="*/ 1351 w 998"/>
                <a:gd name="T49" fmla="*/ 227 h 446"/>
                <a:gd name="T50" fmla="*/ 1244 w 998"/>
                <a:gd name="T51" fmla="*/ 64 h 446"/>
                <a:gd name="T52" fmla="*/ 1058 w 998"/>
                <a:gd name="T53" fmla="*/ 191 h 446"/>
                <a:gd name="T54" fmla="*/ 910 w 998"/>
                <a:gd name="T55" fmla="*/ 198 h 446"/>
                <a:gd name="T56" fmla="*/ 756 w 998"/>
                <a:gd name="T57" fmla="*/ 245 h 446"/>
                <a:gd name="T58" fmla="*/ 599 w 998"/>
                <a:gd name="T59" fmla="*/ 276 h 446"/>
                <a:gd name="T60" fmla="*/ 671 w 998"/>
                <a:gd name="T61" fmla="*/ 344 h 446"/>
                <a:gd name="T62" fmla="*/ 756 w 998"/>
                <a:gd name="T63" fmla="*/ 351 h 446"/>
                <a:gd name="T64" fmla="*/ 910 w 998"/>
                <a:gd name="T65" fmla="*/ 307 h 446"/>
                <a:gd name="T66" fmla="*/ 1058 w 998"/>
                <a:gd name="T67" fmla="*/ 297 h 446"/>
                <a:gd name="T68" fmla="*/ 1244 w 998"/>
                <a:gd name="T69" fmla="*/ 173 h 446"/>
                <a:gd name="T70" fmla="*/ 1351 w 998"/>
                <a:gd name="T71" fmla="*/ 336 h 446"/>
                <a:gd name="T72" fmla="*/ 1463 w 998"/>
                <a:gd name="T73" fmla="*/ 499 h 446"/>
                <a:gd name="T74" fmla="*/ 2167 w 998"/>
                <a:gd name="T75" fmla="*/ 743 h 446"/>
                <a:gd name="T76" fmla="*/ 2040 w 998"/>
                <a:gd name="T77" fmla="*/ 692 h 446"/>
                <a:gd name="T78" fmla="*/ 2161 w 998"/>
                <a:gd name="T79" fmla="*/ 773 h 446"/>
                <a:gd name="T80" fmla="*/ 2197 w 998"/>
                <a:gd name="T81" fmla="*/ 827 h 446"/>
                <a:gd name="T82" fmla="*/ 118 w 998"/>
                <a:gd name="T83" fmla="*/ 838 h 446"/>
                <a:gd name="T84" fmla="*/ 56 w 998"/>
                <a:gd name="T85" fmla="*/ 833 h 446"/>
                <a:gd name="T86" fmla="*/ 12 w 998"/>
                <a:gd name="T87" fmla="*/ 866 h 446"/>
                <a:gd name="T88" fmla="*/ 102 w 998"/>
                <a:gd name="T89" fmla="*/ 888 h 446"/>
                <a:gd name="T90" fmla="*/ 480 w 998"/>
                <a:gd name="T91" fmla="*/ 827 h 446"/>
                <a:gd name="T92" fmla="*/ 313 w 998"/>
                <a:gd name="T93" fmla="*/ 858 h 446"/>
                <a:gd name="T94" fmla="*/ 199 w 998"/>
                <a:gd name="T95" fmla="*/ 927 h 446"/>
                <a:gd name="T96" fmla="*/ 118 w 998"/>
                <a:gd name="T97" fmla="*/ 953 h 446"/>
                <a:gd name="T98" fmla="*/ 173 w 998"/>
                <a:gd name="T99" fmla="*/ 1060 h 446"/>
                <a:gd name="T100" fmla="*/ 277 w 998"/>
                <a:gd name="T101" fmla="*/ 957 h 446"/>
                <a:gd name="T102" fmla="*/ 418 w 998"/>
                <a:gd name="T103" fmla="*/ 961 h 446"/>
                <a:gd name="T104" fmla="*/ 566 w 998"/>
                <a:gd name="T105" fmla="*/ 819 h 446"/>
                <a:gd name="T106" fmla="*/ 619 w 998"/>
                <a:gd name="T107" fmla="*/ 644 h 446"/>
                <a:gd name="T108" fmla="*/ 587 w 998"/>
                <a:gd name="T109" fmla="*/ 586 h 446"/>
                <a:gd name="T110" fmla="*/ 552 w 998"/>
                <a:gd name="T111" fmla="*/ 696 h 446"/>
                <a:gd name="T112" fmla="*/ 663 w 998"/>
                <a:gd name="T113" fmla="*/ 750 h 446"/>
                <a:gd name="T114" fmla="*/ 628 w 998"/>
                <a:gd name="T115" fmla="*/ 432 h 446"/>
                <a:gd name="T116" fmla="*/ 662 w 998"/>
                <a:gd name="T117" fmla="*/ 474 h 4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8" h="446">
                  <a:moveTo>
                    <a:pt x="166" y="153"/>
                  </a:moveTo>
                  <a:cubicBezTo>
                    <a:pt x="165" y="144"/>
                    <a:pt x="166" y="138"/>
                    <a:pt x="160" y="141"/>
                  </a:cubicBezTo>
                  <a:cubicBezTo>
                    <a:pt x="160" y="144"/>
                    <a:pt x="161" y="149"/>
                    <a:pt x="163" y="152"/>
                  </a:cubicBezTo>
                  <a:cubicBezTo>
                    <a:pt x="165" y="160"/>
                    <a:pt x="171" y="158"/>
                    <a:pt x="184" y="161"/>
                  </a:cubicBezTo>
                  <a:cubicBezTo>
                    <a:pt x="184" y="161"/>
                    <a:pt x="180" y="169"/>
                    <a:pt x="173" y="169"/>
                  </a:cubicBezTo>
                  <a:cubicBezTo>
                    <a:pt x="165" y="169"/>
                    <a:pt x="168" y="176"/>
                    <a:pt x="155" y="167"/>
                  </a:cubicBezTo>
                  <a:cubicBezTo>
                    <a:pt x="142" y="158"/>
                    <a:pt x="140" y="171"/>
                    <a:pt x="140" y="177"/>
                  </a:cubicBezTo>
                  <a:cubicBezTo>
                    <a:pt x="140" y="178"/>
                    <a:pt x="140" y="179"/>
                    <a:pt x="140" y="180"/>
                  </a:cubicBezTo>
                  <a:cubicBezTo>
                    <a:pt x="144" y="182"/>
                    <a:pt x="148" y="184"/>
                    <a:pt x="152" y="185"/>
                  </a:cubicBezTo>
                  <a:cubicBezTo>
                    <a:pt x="153" y="185"/>
                    <a:pt x="155" y="184"/>
                    <a:pt x="157" y="183"/>
                  </a:cubicBezTo>
                  <a:cubicBezTo>
                    <a:pt x="166" y="176"/>
                    <a:pt x="165" y="183"/>
                    <a:pt x="166" y="193"/>
                  </a:cubicBezTo>
                  <a:cubicBezTo>
                    <a:pt x="168" y="203"/>
                    <a:pt x="178" y="198"/>
                    <a:pt x="188" y="194"/>
                  </a:cubicBezTo>
                  <a:cubicBezTo>
                    <a:pt x="198" y="190"/>
                    <a:pt x="192" y="204"/>
                    <a:pt x="188" y="207"/>
                  </a:cubicBezTo>
                  <a:cubicBezTo>
                    <a:pt x="186" y="208"/>
                    <a:pt x="187" y="213"/>
                    <a:pt x="189" y="216"/>
                  </a:cubicBezTo>
                  <a:cubicBezTo>
                    <a:pt x="190" y="216"/>
                    <a:pt x="191" y="216"/>
                    <a:pt x="193" y="215"/>
                  </a:cubicBezTo>
                  <a:cubicBezTo>
                    <a:pt x="199" y="213"/>
                    <a:pt x="203" y="204"/>
                    <a:pt x="205" y="197"/>
                  </a:cubicBezTo>
                  <a:cubicBezTo>
                    <a:pt x="206" y="191"/>
                    <a:pt x="213" y="188"/>
                    <a:pt x="211" y="185"/>
                  </a:cubicBezTo>
                  <a:cubicBezTo>
                    <a:pt x="208" y="181"/>
                    <a:pt x="205" y="177"/>
                    <a:pt x="197" y="179"/>
                  </a:cubicBezTo>
                  <a:cubicBezTo>
                    <a:pt x="189" y="182"/>
                    <a:pt x="184" y="169"/>
                    <a:pt x="188" y="167"/>
                  </a:cubicBezTo>
                  <a:cubicBezTo>
                    <a:pt x="192" y="164"/>
                    <a:pt x="198" y="150"/>
                    <a:pt x="188" y="154"/>
                  </a:cubicBezTo>
                  <a:cubicBezTo>
                    <a:pt x="178" y="158"/>
                    <a:pt x="168" y="163"/>
                    <a:pt x="166" y="153"/>
                  </a:cubicBezTo>
                  <a:close/>
                  <a:moveTo>
                    <a:pt x="989" y="352"/>
                  </a:moveTo>
                  <a:cubicBezTo>
                    <a:pt x="987" y="353"/>
                    <a:pt x="985" y="354"/>
                    <a:pt x="982" y="354"/>
                  </a:cubicBezTo>
                  <a:cubicBezTo>
                    <a:pt x="971" y="355"/>
                    <a:pt x="963" y="344"/>
                    <a:pt x="959" y="356"/>
                  </a:cubicBezTo>
                  <a:cubicBezTo>
                    <a:pt x="955" y="369"/>
                    <a:pt x="938" y="379"/>
                    <a:pt x="934" y="372"/>
                  </a:cubicBezTo>
                  <a:cubicBezTo>
                    <a:pt x="930" y="364"/>
                    <a:pt x="924" y="365"/>
                    <a:pt x="927" y="360"/>
                  </a:cubicBezTo>
                  <a:cubicBezTo>
                    <a:pt x="931" y="355"/>
                    <a:pt x="934" y="336"/>
                    <a:pt x="924" y="347"/>
                  </a:cubicBezTo>
                  <a:cubicBezTo>
                    <a:pt x="913" y="359"/>
                    <a:pt x="907" y="363"/>
                    <a:pt x="901" y="360"/>
                  </a:cubicBezTo>
                  <a:cubicBezTo>
                    <a:pt x="894" y="358"/>
                    <a:pt x="889" y="359"/>
                    <a:pt x="883" y="355"/>
                  </a:cubicBezTo>
                  <a:cubicBezTo>
                    <a:pt x="876" y="351"/>
                    <a:pt x="878" y="347"/>
                    <a:pt x="869" y="345"/>
                  </a:cubicBezTo>
                  <a:cubicBezTo>
                    <a:pt x="860" y="342"/>
                    <a:pt x="848" y="339"/>
                    <a:pt x="856" y="347"/>
                  </a:cubicBezTo>
                  <a:cubicBezTo>
                    <a:pt x="864" y="356"/>
                    <a:pt x="869" y="355"/>
                    <a:pt x="874" y="361"/>
                  </a:cubicBezTo>
                  <a:cubicBezTo>
                    <a:pt x="879" y="368"/>
                    <a:pt x="879" y="374"/>
                    <a:pt x="879" y="374"/>
                  </a:cubicBezTo>
                  <a:cubicBezTo>
                    <a:pt x="868" y="384"/>
                    <a:pt x="868" y="384"/>
                    <a:pt x="868" y="384"/>
                  </a:cubicBezTo>
                  <a:cubicBezTo>
                    <a:pt x="868" y="384"/>
                    <a:pt x="867" y="384"/>
                    <a:pt x="865" y="384"/>
                  </a:cubicBezTo>
                  <a:cubicBezTo>
                    <a:pt x="866" y="384"/>
                    <a:pt x="868" y="385"/>
                    <a:pt x="869" y="385"/>
                  </a:cubicBezTo>
                  <a:cubicBezTo>
                    <a:pt x="878" y="387"/>
                    <a:pt x="876" y="391"/>
                    <a:pt x="883" y="395"/>
                  </a:cubicBezTo>
                  <a:cubicBezTo>
                    <a:pt x="889" y="399"/>
                    <a:pt x="894" y="398"/>
                    <a:pt x="901" y="400"/>
                  </a:cubicBezTo>
                  <a:cubicBezTo>
                    <a:pt x="907" y="403"/>
                    <a:pt x="913" y="399"/>
                    <a:pt x="924" y="387"/>
                  </a:cubicBezTo>
                  <a:cubicBezTo>
                    <a:pt x="934" y="376"/>
                    <a:pt x="931" y="395"/>
                    <a:pt x="927" y="400"/>
                  </a:cubicBezTo>
                  <a:cubicBezTo>
                    <a:pt x="924" y="405"/>
                    <a:pt x="930" y="404"/>
                    <a:pt x="934" y="412"/>
                  </a:cubicBezTo>
                  <a:cubicBezTo>
                    <a:pt x="938" y="419"/>
                    <a:pt x="955" y="409"/>
                    <a:pt x="959" y="396"/>
                  </a:cubicBezTo>
                  <a:cubicBezTo>
                    <a:pt x="963" y="384"/>
                    <a:pt x="971" y="395"/>
                    <a:pt x="982" y="394"/>
                  </a:cubicBezTo>
                  <a:cubicBezTo>
                    <a:pt x="994" y="393"/>
                    <a:pt x="995" y="382"/>
                    <a:pt x="996" y="386"/>
                  </a:cubicBezTo>
                  <a:cubicBezTo>
                    <a:pt x="997" y="390"/>
                    <a:pt x="992" y="354"/>
                    <a:pt x="992" y="354"/>
                  </a:cubicBezTo>
                  <a:cubicBezTo>
                    <a:pt x="992" y="354"/>
                    <a:pt x="992" y="354"/>
                    <a:pt x="989" y="352"/>
                  </a:cubicBezTo>
                  <a:close/>
                  <a:moveTo>
                    <a:pt x="857" y="389"/>
                  </a:moveTo>
                  <a:cubicBezTo>
                    <a:pt x="856" y="390"/>
                    <a:pt x="855" y="391"/>
                    <a:pt x="854" y="393"/>
                  </a:cubicBezTo>
                  <a:cubicBezTo>
                    <a:pt x="845" y="406"/>
                    <a:pt x="832" y="406"/>
                    <a:pt x="832" y="406"/>
                  </a:cubicBezTo>
                  <a:cubicBezTo>
                    <a:pt x="822" y="384"/>
                    <a:pt x="822" y="384"/>
                    <a:pt x="822" y="384"/>
                  </a:cubicBezTo>
                  <a:cubicBezTo>
                    <a:pt x="805" y="384"/>
                    <a:pt x="805" y="384"/>
                    <a:pt x="805" y="384"/>
                  </a:cubicBezTo>
                  <a:cubicBezTo>
                    <a:pt x="787" y="395"/>
                    <a:pt x="787" y="395"/>
                    <a:pt x="787" y="395"/>
                  </a:cubicBezTo>
                  <a:cubicBezTo>
                    <a:pt x="787" y="395"/>
                    <a:pt x="766" y="381"/>
                    <a:pt x="767" y="375"/>
                  </a:cubicBezTo>
                  <a:cubicBezTo>
                    <a:pt x="768" y="370"/>
                    <a:pt x="778" y="369"/>
                    <a:pt x="771" y="365"/>
                  </a:cubicBezTo>
                  <a:cubicBezTo>
                    <a:pt x="763" y="361"/>
                    <a:pt x="775" y="360"/>
                    <a:pt x="763" y="361"/>
                  </a:cubicBezTo>
                  <a:cubicBezTo>
                    <a:pt x="752" y="363"/>
                    <a:pt x="750" y="355"/>
                    <a:pt x="750" y="355"/>
                  </a:cubicBezTo>
                  <a:cubicBezTo>
                    <a:pt x="757" y="344"/>
                    <a:pt x="757" y="344"/>
                    <a:pt x="757" y="344"/>
                  </a:cubicBezTo>
                  <a:cubicBezTo>
                    <a:pt x="757" y="344"/>
                    <a:pt x="757" y="331"/>
                    <a:pt x="749" y="332"/>
                  </a:cubicBezTo>
                  <a:cubicBezTo>
                    <a:pt x="742" y="333"/>
                    <a:pt x="738" y="337"/>
                    <a:pt x="735" y="328"/>
                  </a:cubicBezTo>
                  <a:cubicBezTo>
                    <a:pt x="733" y="319"/>
                    <a:pt x="731" y="314"/>
                    <a:pt x="731" y="314"/>
                  </a:cubicBezTo>
                  <a:cubicBezTo>
                    <a:pt x="731" y="314"/>
                    <a:pt x="716" y="312"/>
                    <a:pt x="711" y="300"/>
                  </a:cubicBezTo>
                  <a:cubicBezTo>
                    <a:pt x="706" y="289"/>
                    <a:pt x="710" y="288"/>
                    <a:pt x="701" y="281"/>
                  </a:cubicBezTo>
                  <a:cubicBezTo>
                    <a:pt x="698" y="279"/>
                    <a:pt x="695" y="276"/>
                    <a:pt x="693" y="274"/>
                  </a:cubicBezTo>
                  <a:cubicBezTo>
                    <a:pt x="693" y="275"/>
                    <a:pt x="692" y="276"/>
                    <a:pt x="691" y="277"/>
                  </a:cubicBezTo>
                  <a:cubicBezTo>
                    <a:pt x="675" y="292"/>
                    <a:pt x="689" y="281"/>
                    <a:pt x="688" y="292"/>
                  </a:cubicBezTo>
                  <a:cubicBezTo>
                    <a:pt x="687" y="303"/>
                    <a:pt x="688" y="305"/>
                    <a:pt x="688" y="305"/>
                  </a:cubicBezTo>
                  <a:cubicBezTo>
                    <a:pt x="688" y="305"/>
                    <a:pt x="692" y="315"/>
                    <a:pt x="701" y="321"/>
                  </a:cubicBezTo>
                  <a:cubicBezTo>
                    <a:pt x="710" y="328"/>
                    <a:pt x="706" y="329"/>
                    <a:pt x="711" y="340"/>
                  </a:cubicBezTo>
                  <a:cubicBezTo>
                    <a:pt x="716" y="352"/>
                    <a:pt x="731" y="354"/>
                    <a:pt x="731" y="354"/>
                  </a:cubicBezTo>
                  <a:cubicBezTo>
                    <a:pt x="731" y="354"/>
                    <a:pt x="733" y="359"/>
                    <a:pt x="735" y="368"/>
                  </a:cubicBezTo>
                  <a:cubicBezTo>
                    <a:pt x="738" y="377"/>
                    <a:pt x="742" y="373"/>
                    <a:pt x="749" y="372"/>
                  </a:cubicBezTo>
                  <a:cubicBezTo>
                    <a:pt x="757" y="371"/>
                    <a:pt x="757" y="384"/>
                    <a:pt x="757" y="384"/>
                  </a:cubicBezTo>
                  <a:cubicBezTo>
                    <a:pt x="750" y="395"/>
                    <a:pt x="750" y="395"/>
                    <a:pt x="750" y="395"/>
                  </a:cubicBezTo>
                  <a:cubicBezTo>
                    <a:pt x="750" y="395"/>
                    <a:pt x="752" y="403"/>
                    <a:pt x="763" y="401"/>
                  </a:cubicBezTo>
                  <a:cubicBezTo>
                    <a:pt x="775" y="400"/>
                    <a:pt x="763" y="401"/>
                    <a:pt x="771" y="405"/>
                  </a:cubicBezTo>
                  <a:cubicBezTo>
                    <a:pt x="778" y="409"/>
                    <a:pt x="768" y="410"/>
                    <a:pt x="767" y="415"/>
                  </a:cubicBezTo>
                  <a:cubicBezTo>
                    <a:pt x="766" y="421"/>
                    <a:pt x="787" y="435"/>
                    <a:pt x="787" y="435"/>
                  </a:cubicBezTo>
                  <a:cubicBezTo>
                    <a:pt x="805" y="424"/>
                    <a:pt x="805" y="424"/>
                    <a:pt x="805" y="424"/>
                  </a:cubicBezTo>
                  <a:cubicBezTo>
                    <a:pt x="822" y="424"/>
                    <a:pt x="822" y="424"/>
                    <a:pt x="822" y="424"/>
                  </a:cubicBezTo>
                  <a:cubicBezTo>
                    <a:pt x="832" y="446"/>
                    <a:pt x="832" y="446"/>
                    <a:pt x="832" y="446"/>
                  </a:cubicBezTo>
                  <a:cubicBezTo>
                    <a:pt x="832" y="446"/>
                    <a:pt x="845" y="446"/>
                    <a:pt x="854" y="433"/>
                  </a:cubicBezTo>
                  <a:cubicBezTo>
                    <a:pt x="862" y="421"/>
                    <a:pt x="868" y="424"/>
                    <a:pt x="868" y="424"/>
                  </a:cubicBezTo>
                  <a:cubicBezTo>
                    <a:pt x="879" y="414"/>
                    <a:pt x="879" y="414"/>
                    <a:pt x="879" y="414"/>
                  </a:cubicBezTo>
                  <a:cubicBezTo>
                    <a:pt x="879" y="414"/>
                    <a:pt x="879" y="408"/>
                    <a:pt x="874" y="401"/>
                  </a:cubicBezTo>
                  <a:cubicBezTo>
                    <a:pt x="869" y="395"/>
                    <a:pt x="864" y="396"/>
                    <a:pt x="857" y="389"/>
                  </a:cubicBezTo>
                  <a:close/>
                  <a:moveTo>
                    <a:pt x="696" y="199"/>
                  </a:moveTo>
                  <a:cubicBezTo>
                    <a:pt x="710" y="200"/>
                    <a:pt x="710" y="212"/>
                    <a:pt x="710" y="212"/>
                  </a:cubicBezTo>
                  <a:cubicBezTo>
                    <a:pt x="710" y="212"/>
                    <a:pt x="710" y="213"/>
                    <a:pt x="711" y="215"/>
                  </a:cubicBezTo>
                  <a:cubicBezTo>
                    <a:pt x="725" y="215"/>
                    <a:pt x="729" y="210"/>
                    <a:pt x="729" y="210"/>
                  </a:cubicBezTo>
                  <a:cubicBezTo>
                    <a:pt x="729" y="210"/>
                    <a:pt x="742" y="200"/>
                    <a:pt x="733" y="195"/>
                  </a:cubicBezTo>
                  <a:cubicBezTo>
                    <a:pt x="724" y="190"/>
                    <a:pt x="721" y="193"/>
                    <a:pt x="716" y="186"/>
                  </a:cubicBezTo>
                  <a:cubicBezTo>
                    <a:pt x="711" y="178"/>
                    <a:pt x="710" y="172"/>
                    <a:pt x="710" y="172"/>
                  </a:cubicBezTo>
                  <a:cubicBezTo>
                    <a:pt x="710" y="172"/>
                    <a:pt x="710" y="160"/>
                    <a:pt x="696" y="159"/>
                  </a:cubicBezTo>
                  <a:cubicBezTo>
                    <a:pt x="682" y="158"/>
                    <a:pt x="681" y="163"/>
                    <a:pt x="681" y="153"/>
                  </a:cubicBezTo>
                  <a:cubicBezTo>
                    <a:pt x="681" y="143"/>
                    <a:pt x="684" y="130"/>
                    <a:pt x="675" y="135"/>
                  </a:cubicBezTo>
                  <a:cubicBezTo>
                    <a:pt x="667" y="140"/>
                    <a:pt x="655" y="144"/>
                    <a:pt x="655" y="144"/>
                  </a:cubicBezTo>
                  <a:cubicBezTo>
                    <a:pt x="655" y="144"/>
                    <a:pt x="647" y="123"/>
                    <a:pt x="647" y="117"/>
                  </a:cubicBezTo>
                  <a:cubicBezTo>
                    <a:pt x="647" y="111"/>
                    <a:pt x="655" y="109"/>
                    <a:pt x="645" y="106"/>
                  </a:cubicBezTo>
                  <a:cubicBezTo>
                    <a:pt x="635" y="102"/>
                    <a:pt x="627" y="95"/>
                    <a:pt x="627" y="95"/>
                  </a:cubicBezTo>
                  <a:cubicBezTo>
                    <a:pt x="627" y="95"/>
                    <a:pt x="608" y="87"/>
                    <a:pt x="604" y="84"/>
                  </a:cubicBezTo>
                  <a:cubicBezTo>
                    <a:pt x="600" y="81"/>
                    <a:pt x="595" y="75"/>
                    <a:pt x="595" y="75"/>
                  </a:cubicBezTo>
                  <a:cubicBezTo>
                    <a:pt x="595" y="75"/>
                    <a:pt x="583" y="73"/>
                    <a:pt x="581" y="61"/>
                  </a:cubicBezTo>
                  <a:cubicBezTo>
                    <a:pt x="580" y="50"/>
                    <a:pt x="595" y="52"/>
                    <a:pt x="577" y="42"/>
                  </a:cubicBezTo>
                  <a:cubicBezTo>
                    <a:pt x="560" y="32"/>
                    <a:pt x="567" y="31"/>
                    <a:pt x="556" y="24"/>
                  </a:cubicBezTo>
                  <a:cubicBezTo>
                    <a:pt x="544" y="18"/>
                    <a:pt x="546" y="0"/>
                    <a:pt x="541" y="18"/>
                  </a:cubicBezTo>
                  <a:cubicBezTo>
                    <a:pt x="535" y="36"/>
                    <a:pt x="557" y="18"/>
                    <a:pt x="530" y="42"/>
                  </a:cubicBezTo>
                  <a:cubicBezTo>
                    <a:pt x="504" y="66"/>
                    <a:pt x="507" y="67"/>
                    <a:pt x="492" y="69"/>
                  </a:cubicBezTo>
                  <a:cubicBezTo>
                    <a:pt x="477" y="70"/>
                    <a:pt x="476" y="57"/>
                    <a:pt x="473" y="70"/>
                  </a:cubicBezTo>
                  <a:cubicBezTo>
                    <a:pt x="471" y="83"/>
                    <a:pt x="471" y="95"/>
                    <a:pt x="471" y="95"/>
                  </a:cubicBezTo>
                  <a:cubicBezTo>
                    <a:pt x="471" y="95"/>
                    <a:pt x="468" y="113"/>
                    <a:pt x="451" y="101"/>
                  </a:cubicBezTo>
                  <a:cubicBezTo>
                    <a:pt x="435" y="88"/>
                    <a:pt x="457" y="92"/>
                    <a:pt x="432" y="79"/>
                  </a:cubicBezTo>
                  <a:cubicBezTo>
                    <a:pt x="408" y="66"/>
                    <a:pt x="412" y="61"/>
                    <a:pt x="407" y="73"/>
                  </a:cubicBezTo>
                  <a:cubicBezTo>
                    <a:pt x="402" y="84"/>
                    <a:pt x="392" y="84"/>
                    <a:pt x="392" y="84"/>
                  </a:cubicBezTo>
                  <a:cubicBezTo>
                    <a:pt x="373" y="84"/>
                    <a:pt x="373" y="84"/>
                    <a:pt x="373" y="84"/>
                  </a:cubicBezTo>
                  <a:cubicBezTo>
                    <a:pt x="373" y="84"/>
                    <a:pt x="372" y="64"/>
                    <a:pt x="359" y="79"/>
                  </a:cubicBezTo>
                  <a:cubicBezTo>
                    <a:pt x="345" y="94"/>
                    <a:pt x="338" y="90"/>
                    <a:pt x="338" y="90"/>
                  </a:cubicBezTo>
                  <a:cubicBezTo>
                    <a:pt x="338" y="90"/>
                    <a:pt x="320" y="93"/>
                    <a:pt x="314" y="92"/>
                  </a:cubicBezTo>
                  <a:cubicBezTo>
                    <a:pt x="308" y="90"/>
                    <a:pt x="309" y="92"/>
                    <a:pt x="297" y="85"/>
                  </a:cubicBezTo>
                  <a:cubicBezTo>
                    <a:pt x="286" y="79"/>
                    <a:pt x="278" y="87"/>
                    <a:pt x="278" y="87"/>
                  </a:cubicBezTo>
                  <a:cubicBezTo>
                    <a:pt x="268" y="102"/>
                    <a:pt x="268" y="102"/>
                    <a:pt x="268" y="102"/>
                  </a:cubicBezTo>
                  <a:cubicBezTo>
                    <a:pt x="268" y="102"/>
                    <a:pt x="277" y="112"/>
                    <a:pt x="286" y="109"/>
                  </a:cubicBezTo>
                  <a:cubicBezTo>
                    <a:pt x="295" y="107"/>
                    <a:pt x="299" y="93"/>
                    <a:pt x="303" y="106"/>
                  </a:cubicBezTo>
                  <a:cubicBezTo>
                    <a:pt x="306" y="118"/>
                    <a:pt x="304" y="117"/>
                    <a:pt x="300" y="126"/>
                  </a:cubicBezTo>
                  <a:cubicBezTo>
                    <a:pt x="300" y="126"/>
                    <a:pt x="300" y="126"/>
                    <a:pt x="300" y="127"/>
                  </a:cubicBezTo>
                  <a:cubicBezTo>
                    <a:pt x="300" y="127"/>
                    <a:pt x="301" y="127"/>
                    <a:pt x="301" y="127"/>
                  </a:cubicBezTo>
                  <a:cubicBezTo>
                    <a:pt x="302" y="127"/>
                    <a:pt x="302" y="126"/>
                    <a:pt x="301" y="128"/>
                  </a:cubicBezTo>
                  <a:cubicBezTo>
                    <a:pt x="309" y="131"/>
                    <a:pt x="308" y="131"/>
                    <a:pt x="314" y="132"/>
                  </a:cubicBezTo>
                  <a:cubicBezTo>
                    <a:pt x="320" y="133"/>
                    <a:pt x="338" y="130"/>
                    <a:pt x="338" y="130"/>
                  </a:cubicBezTo>
                  <a:cubicBezTo>
                    <a:pt x="338" y="130"/>
                    <a:pt x="345" y="134"/>
                    <a:pt x="359" y="119"/>
                  </a:cubicBezTo>
                  <a:cubicBezTo>
                    <a:pt x="372" y="104"/>
                    <a:pt x="373" y="124"/>
                    <a:pt x="373" y="124"/>
                  </a:cubicBezTo>
                  <a:cubicBezTo>
                    <a:pt x="392" y="124"/>
                    <a:pt x="392" y="124"/>
                    <a:pt x="392" y="124"/>
                  </a:cubicBezTo>
                  <a:cubicBezTo>
                    <a:pt x="392" y="124"/>
                    <a:pt x="402" y="124"/>
                    <a:pt x="407" y="113"/>
                  </a:cubicBezTo>
                  <a:cubicBezTo>
                    <a:pt x="412" y="101"/>
                    <a:pt x="408" y="106"/>
                    <a:pt x="432" y="119"/>
                  </a:cubicBezTo>
                  <a:cubicBezTo>
                    <a:pt x="457" y="132"/>
                    <a:pt x="435" y="128"/>
                    <a:pt x="451" y="141"/>
                  </a:cubicBezTo>
                  <a:cubicBezTo>
                    <a:pt x="468" y="153"/>
                    <a:pt x="471" y="135"/>
                    <a:pt x="471" y="135"/>
                  </a:cubicBezTo>
                  <a:cubicBezTo>
                    <a:pt x="471" y="135"/>
                    <a:pt x="471" y="123"/>
                    <a:pt x="473" y="110"/>
                  </a:cubicBezTo>
                  <a:cubicBezTo>
                    <a:pt x="476" y="97"/>
                    <a:pt x="477" y="110"/>
                    <a:pt x="492" y="109"/>
                  </a:cubicBezTo>
                  <a:cubicBezTo>
                    <a:pt x="507" y="107"/>
                    <a:pt x="504" y="106"/>
                    <a:pt x="530" y="82"/>
                  </a:cubicBezTo>
                  <a:cubicBezTo>
                    <a:pt x="557" y="58"/>
                    <a:pt x="535" y="76"/>
                    <a:pt x="541" y="58"/>
                  </a:cubicBezTo>
                  <a:cubicBezTo>
                    <a:pt x="546" y="40"/>
                    <a:pt x="544" y="58"/>
                    <a:pt x="556" y="64"/>
                  </a:cubicBezTo>
                  <a:cubicBezTo>
                    <a:pt x="567" y="71"/>
                    <a:pt x="560" y="72"/>
                    <a:pt x="577" y="82"/>
                  </a:cubicBezTo>
                  <a:cubicBezTo>
                    <a:pt x="595" y="92"/>
                    <a:pt x="580" y="90"/>
                    <a:pt x="581" y="101"/>
                  </a:cubicBezTo>
                  <a:cubicBezTo>
                    <a:pt x="583" y="113"/>
                    <a:pt x="595" y="115"/>
                    <a:pt x="595" y="115"/>
                  </a:cubicBezTo>
                  <a:cubicBezTo>
                    <a:pt x="595" y="115"/>
                    <a:pt x="600" y="121"/>
                    <a:pt x="604" y="124"/>
                  </a:cubicBezTo>
                  <a:cubicBezTo>
                    <a:pt x="608" y="127"/>
                    <a:pt x="627" y="135"/>
                    <a:pt x="627" y="135"/>
                  </a:cubicBezTo>
                  <a:cubicBezTo>
                    <a:pt x="627" y="135"/>
                    <a:pt x="635" y="142"/>
                    <a:pt x="645" y="146"/>
                  </a:cubicBezTo>
                  <a:cubicBezTo>
                    <a:pt x="655" y="149"/>
                    <a:pt x="647" y="151"/>
                    <a:pt x="647" y="157"/>
                  </a:cubicBezTo>
                  <a:cubicBezTo>
                    <a:pt x="647" y="163"/>
                    <a:pt x="655" y="184"/>
                    <a:pt x="655" y="184"/>
                  </a:cubicBezTo>
                  <a:cubicBezTo>
                    <a:pt x="655" y="184"/>
                    <a:pt x="667" y="180"/>
                    <a:pt x="675" y="175"/>
                  </a:cubicBezTo>
                  <a:cubicBezTo>
                    <a:pt x="684" y="170"/>
                    <a:pt x="681" y="183"/>
                    <a:pt x="681" y="193"/>
                  </a:cubicBezTo>
                  <a:cubicBezTo>
                    <a:pt x="681" y="203"/>
                    <a:pt x="682" y="198"/>
                    <a:pt x="696" y="199"/>
                  </a:cubicBezTo>
                  <a:close/>
                  <a:moveTo>
                    <a:pt x="969" y="274"/>
                  </a:moveTo>
                  <a:cubicBezTo>
                    <a:pt x="967" y="272"/>
                    <a:pt x="964" y="270"/>
                    <a:pt x="962" y="268"/>
                  </a:cubicBezTo>
                  <a:cubicBezTo>
                    <a:pt x="953" y="272"/>
                    <a:pt x="953" y="272"/>
                    <a:pt x="953" y="272"/>
                  </a:cubicBezTo>
                  <a:cubicBezTo>
                    <a:pt x="953" y="272"/>
                    <a:pt x="954" y="258"/>
                    <a:pt x="940" y="260"/>
                  </a:cubicBezTo>
                  <a:cubicBezTo>
                    <a:pt x="926" y="261"/>
                    <a:pt x="921" y="251"/>
                    <a:pt x="912" y="255"/>
                  </a:cubicBezTo>
                  <a:cubicBezTo>
                    <a:pt x="903" y="258"/>
                    <a:pt x="899" y="266"/>
                    <a:pt x="899" y="266"/>
                  </a:cubicBezTo>
                  <a:cubicBezTo>
                    <a:pt x="899" y="266"/>
                    <a:pt x="916" y="265"/>
                    <a:pt x="924" y="271"/>
                  </a:cubicBezTo>
                  <a:cubicBezTo>
                    <a:pt x="931" y="277"/>
                    <a:pt x="930" y="265"/>
                    <a:pt x="945" y="272"/>
                  </a:cubicBezTo>
                  <a:cubicBezTo>
                    <a:pt x="960" y="280"/>
                    <a:pt x="973" y="274"/>
                    <a:pt x="967" y="285"/>
                  </a:cubicBezTo>
                  <a:cubicBezTo>
                    <a:pt x="965" y="288"/>
                    <a:pt x="964" y="289"/>
                    <a:pt x="963" y="289"/>
                  </a:cubicBezTo>
                  <a:cubicBezTo>
                    <a:pt x="964" y="290"/>
                    <a:pt x="967" y="292"/>
                    <a:pt x="971" y="295"/>
                  </a:cubicBezTo>
                  <a:cubicBezTo>
                    <a:pt x="975" y="299"/>
                    <a:pt x="978" y="302"/>
                    <a:pt x="981" y="304"/>
                  </a:cubicBezTo>
                  <a:cubicBezTo>
                    <a:pt x="981" y="304"/>
                    <a:pt x="982" y="304"/>
                    <a:pt x="983" y="305"/>
                  </a:cubicBezTo>
                  <a:cubicBezTo>
                    <a:pt x="997" y="309"/>
                    <a:pt x="998" y="303"/>
                    <a:pt x="997" y="297"/>
                  </a:cubicBezTo>
                  <a:cubicBezTo>
                    <a:pt x="997" y="291"/>
                    <a:pt x="997" y="297"/>
                    <a:pt x="969" y="274"/>
                  </a:cubicBezTo>
                  <a:close/>
                  <a:moveTo>
                    <a:pt x="48" y="326"/>
                  </a:moveTo>
                  <a:cubicBezTo>
                    <a:pt x="56" y="321"/>
                    <a:pt x="51" y="316"/>
                    <a:pt x="53" y="309"/>
                  </a:cubicBezTo>
                  <a:cubicBezTo>
                    <a:pt x="56" y="303"/>
                    <a:pt x="49" y="299"/>
                    <a:pt x="54" y="295"/>
                  </a:cubicBezTo>
                  <a:cubicBezTo>
                    <a:pt x="59" y="291"/>
                    <a:pt x="57" y="275"/>
                    <a:pt x="51" y="284"/>
                  </a:cubicBezTo>
                  <a:cubicBezTo>
                    <a:pt x="44" y="293"/>
                    <a:pt x="35" y="288"/>
                    <a:pt x="35" y="288"/>
                  </a:cubicBezTo>
                  <a:cubicBezTo>
                    <a:pt x="31" y="303"/>
                    <a:pt x="33" y="305"/>
                    <a:pt x="25" y="307"/>
                  </a:cubicBezTo>
                  <a:cubicBezTo>
                    <a:pt x="17" y="308"/>
                    <a:pt x="7" y="308"/>
                    <a:pt x="7" y="299"/>
                  </a:cubicBezTo>
                  <a:cubicBezTo>
                    <a:pt x="7" y="296"/>
                    <a:pt x="7" y="293"/>
                    <a:pt x="6" y="290"/>
                  </a:cubicBezTo>
                  <a:cubicBezTo>
                    <a:pt x="0" y="296"/>
                    <a:pt x="6" y="299"/>
                    <a:pt x="6" y="303"/>
                  </a:cubicBezTo>
                  <a:cubicBezTo>
                    <a:pt x="6" y="309"/>
                    <a:pt x="6" y="312"/>
                    <a:pt x="5" y="319"/>
                  </a:cubicBezTo>
                  <a:cubicBezTo>
                    <a:pt x="3" y="325"/>
                    <a:pt x="7" y="330"/>
                    <a:pt x="7" y="339"/>
                  </a:cubicBezTo>
                  <a:cubicBezTo>
                    <a:pt x="7" y="348"/>
                    <a:pt x="17" y="348"/>
                    <a:pt x="25" y="347"/>
                  </a:cubicBezTo>
                  <a:cubicBezTo>
                    <a:pt x="33" y="345"/>
                    <a:pt x="31" y="343"/>
                    <a:pt x="35" y="328"/>
                  </a:cubicBezTo>
                  <a:cubicBezTo>
                    <a:pt x="35" y="328"/>
                    <a:pt x="41" y="331"/>
                    <a:pt x="46" y="328"/>
                  </a:cubicBezTo>
                  <a:cubicBezTo>
                    <a:pt x="46" y="327"/>
                    <a:pt x="47" y="326"/>
                    <a:pt x="48" y="326"/>
                  </a:cubicBezTo>
                  <a:close/>
                  <a:moveTo>
                    <a:pt x="252" y="301"/>
                  </a:moveTo>
                  <a:cubicBezTo>
                    <a:pt x="244" y="305"/>
                    <a:pt x="233" y="306"/>
                    <a:pt x="229" y="303"/>
                  </a:cubicBezTo>
                  <a:cubicBezTo>
                    <a:pt x="224" y="299"/>
                    <a:pt x="220" y="300"/>
                    <a:pt x="215" y="305"/>
                  </a:cubicBezTo>
                  <a:cubicBezTo>
                    <a:pt x="210" y="311"/>
                    <a:pt x="193" y="318"/>
                    <a:pt x="187" y="314"/>
                  </a:cubicBezTo>
                  <a:cubicBezTo>
                    <a:pt x="180" y="311"/>
                    <a:pt x="178" y="303"/>
                    <a:pt x="175" y="312"/>
                  </a:cubicBezTo>
                  <a:cubicBezTo>
                    <a:pt x="173" y="321"/>
                    <a:pt x="165" y="313"/>
                    <a:pt x="159" y="317"/>
                  </a:cubicBezTo>
                  <a:cubicBezTo>
                    <a:pt x="152" y="321"/>
                    <a:pt x="146" y="318"/>
                    <a:pt x="140" y="316"/>
                  </a:cubicBezTo>
                  <a:cubicBezTo>
                    <a:pt x="133" y="313"/>
                    <a:pt x="129" y="298"/>
                    <a:pt x="124" y="313"/>
                  </a:cubicBezTo>
                  <a:cubicBezTo>
                    <a:pt x="119" y="328"/>
                    <a:pt x="110" y="330"/>
                    <a:pt x="103" y="326"/>
                  </a:cubicBezTo>
                  <a:cubicBezTo>
                    <a:pt x="95" y="322"/>
                    <a:pt x="90" y="317"/>
                    <a:pt x="86" y="317"/>
                  </a:cubicBezTo>
                  <a:cubicBezTo>
                    <a:pt x="82" y="317"/>
                    <a:pt x="93" y="335"/>
                    <a:pt x="89" y="342"/>
                  </a:cubicBezTo>
                  <a:cubicBezTo>
                    <a:pt x="85" y="350"/>
                    <a:pt x="82" y="356"/>
                    <a:pt x="77" y="351"/>
                  </a:cubicBezTo>
                  <a:cubicBezTo>
                    <a:pt x="72" y="346"/>
                    <a:pt x="73" y="346"/>
                    <a:pt x="63" y="349"/>
                  </a:cubicBezTo>
                  <a:cubicBezTo>
                    <a:pt x="53" y="351"/>
                    <a:pt x="58" y="361"/>
                    <a:pt x="53" y="351"/>
                  </a:cubicBezTo>
                  <a:cubicBezTo>
                    <a:pt x="53" y="351"/>
                    <a:pt x="53" y="351"/>
                    <a:pt x="53" y="351"/>
                  </a:cubicBezTo>
                  <a:cubicBezTo>
                    <a:pt x="51" y="356"/>
                    <a:pt x="55" y="361"/>
                    <a:pt x="48" y="366"/>
                  </a:cubicBezTo>
                  <a:cubicBezTo>
                    <a:pt x="40" y="371"/>
                    <a:pt x="48" y="381"/>
                    <a:pt x="53" y="391"/>
                  </a:cubicBezTo>
                  <a:cubicBezTo>
                    <a:pt x="58" y="401"/>
                    <a:pt x="53" y="391"/>
                    <a:pt x="63" y="389"/>
                  </a:cubicBezTo>
                  <a:cubicBezTo>
                    <a:pt x="73" y="386"/>
                    <a:pt x="72" y="386"/>
                    <a:pt x="77" y="391"/>
                  </a:cubicBezTo>
                  <a:cubicBezTo>
                    <a:pt x="82" y="396"/>
                    <a:pt x="85" y="390"/>
                    <a:pt x="89" y="382"/>
                  </a:cubicBezTo>
                  <a:cubicBezTo>
                    <a:pt x="93" y="375"/>
                    <a:pt x="82" y="357"/>
                    <a:pt x="86" y="357"/>
                  </a:cubicBezTo>
                  <a:cubicBezTo>
                    <a:pt x="90" y="357"/>
                    <a:pt x="95" y="362"/>
                    <a:pt x="103" y="366"/>
                  </a:cubicBezTo>
                  <a:cubicBezTo>
                    <a:pt x="110" y="370"/>
                    <a:pt x="119" y="368"/>
                    <a:pt x="124" y="353"/>
                  </a:cubicBezTo>
                  <a:cubicBezTo>
                    <a:pt x="129" y="338"/>
                    <a:pt x="133" y="353"/>
                    <a:pt x="140" y="356"/>
                  </a:cubicBezTo>
                  <a:cubicBezTo>
                    <a:pt x="146" y="358"/>
                    <a:pt x="152" y="361"/>
                    <a:pt x="159" y="357"/>
                  </a:cubicBezTo>
                  <a:cubicBezTo>
                    <a:pt x="165" y="353"/>
                    <a:pt x="173" y="361"/>
                    <a:pt x="175" y="352"/>
                  </a:cubicBezTo>
                  <a:cubicBezTo>
                    <a:pt x="178" y="343"/>
                    <a:pt x="180" y="351"/>
                    <a:pt x="187" y="354"/>
                  </a:cubicBezTo>
                  <a:cubicBezTo>
                    <a:pt x="193" y="358"/>
                    <a:pt x="210" y="351"/>
                    <a:pt x="215" y="345"/>
                  </a:cubicBezTo>
                  <a:cubicBezTo>
                    <a:pt x="220" y="340"/>
                    <a:pt x="224" y="339"/>
                    <a:pt x="229" y="343"/>
                  </a:cubicBezTo>
                  <a:cubicBezTo>
                    <a:pt x="234" y="347"/>
                    <a:pt x="252" y="344"/>
                    <a:pt x="258" y="337"/>
                  </a:cubicBezTo>
                  <a:cubicBezTo>
                    <a:pt x="264" y="329"/>
                    <a:pt x="258" y="311"/>
                    <a:pt x="253" y="302"/>
                  </a:cubicBezTo>
                  <a:cubicBezTo>
                    <a:pt x="253" y="302"/>
                    <a:pt x="252" y="301"/>
                    <a:pt x="252" y="301"/>
                  </a:cubicBezTo>
                  <a:close/>
                  <a:moveTo>
                    <a:pt x="294" y="239"/>
                  </a:moveTo>
                  <a:cubicBezTo>
                    <a:pt x="293" y="238"/>
                    <a:pt x="293" y="238"/>
                    <a:pt x="292" y="237"/>
                  </a:cubicBezTo>
                  <a:cubicBezTo>
                    <a:pt x="284" y="238"/>
                    <a:pt x="277" y="237"/>
                    <a:pt x="277" y="237"/>
                  </a:cubicBezTo>
                  <a:cubicBezTo>
                    <a:pt x="266" y="223"/>
                    <a:pt x="266" y="223"/>
                    <a:pt x="266" y="223"/>
                  </a:cubicBezTo>
                  <a:cubicBezTo>
                    <a:pt x="266" y="223"/>
                    <a:pt x="266" y="223"/>
                    <a:pt x="266" y="222"/>
                  </a:cubicBezTo>
                  <a:cubicBezTo>
                    <a:pt x="262" y="219"/>
                    <a:pt x="261" y="217"/>
                    <a:pt x="261" y="217"/>
                  </a:cubicBezTo>
                  <a:cubicBezTo>
                    <a:pt x="261" y="217"/>
                    <a:pt x="261" y="217"/>
                    <a:pt x="262" y="216"/>
                  </a:cubicBezTo>
                  <a:cubicBezTo>
                    <a:pt x="260" y="213"/>
                    <a:pt x="256" y="211"/>
                    <a:pt x="249" y="215"/>
                  </a:cubicBezTo>
                  <a:cubicBezTo>
                    <a:pt x="236" y="224"/>
                    <a:pt x="221" y="232"/>
                    <a:pt x="226" y="235"/>
                  </a:cubicBezTo>
                  <a:cubicBezTo>
                    <a:pt x="231" y="239"/>
                    <a:pt x="231" y="252"/>
                    <a:pt x="231" y="252"/>
                  </a:cubicBezTo>
                  <a:cubicBezTo>
                    <a:pt x="231" y="252"/>
                    <a:pt x="240" y="253"/>
                    <a:pt x="247" y="257"/>
                  </a:cubicBezTo>
                  <a:cubicBezTo>
                    <a:pt x="248" y="256"/>
                    <a:pt x="248" y="256"/>
                    <a:pt x="249" y="255"/>
                  </a:cubicBezTo>
                  <a:cubicBezTo>
                    <a:pt x="262" y="246"/>
                    <a:pt x="266" y="263"/>
                    <a:pt x="266" y="263"/>
                  </a:cubicBezTo>
                  <a:cubicBezTo>
                    <a:pt x="277" y="277"/>
                    <a:pt x="277" y="277"/>
                    <a:pt x="277" y="277"/>
                  </a:cubicBezTo>
                  <a:cubicBezTo>
                    <a:pt x="277" y="277"/>
                    <a:pt x="287" y="278"/>
                    <a:pt x="297" y="277"/>
                  </a:cubicBezTo>
                  <a:cubicBezTo>
                    <a:pt x="308" y="275"/>
                    <a:pt x="301" y="272"/>
                    <a:pt x="303" y="263"/>
                  </a:cubicBezTo>
                  <a:cubicBezTo>
                    <a:pt x="304" y="254"/>
                    <a:pt x="309" y="253"/>
                    <a:pt x="294" y="239"/>
                  </a:cubicBezTo>
                  <a:close/>
                  <a:moveTo>
                    <a:pt x="288" y="149"/>
                  </a:moveTo>
                  <a:cubicBezTo>
                    <a:pt x="287" y="152"/>
                    <a:pt x="286" y="153"/>
                    <a:pt x="281" y="159"/>
                  </a:cubicBezTo>
                  <a:cubicBezTo>
                    <a:pt x="271" y="171"/>
                    <a:pt x="261" y="177"/>
                    <a:pt x="261" y="177"/>
                  </a:cubicBezTo>
                  <a:cubicBezTo>
                    <a:pt x="261" y="177"/>
                    <a:pt x="271" y="190"/>
                    <a:pt x="281" y="192"/>
                  </a:cubicBezTo>
                  <a:cubicBezTo>
                    <a:pt x="288" y="194"/>
                    <a:pt x="284" y="189"/>
                    <a:pt x="286" y="192"/>
                  </a:cubicBezTo>
                  <a:cubicBezTo>
                    <a:pt x="288" y="189"/>
                    <a:pt x="288" y="187"/>
                    <a:pt x="296" y="175"/>
                  </a:cubicBezTo>
                  <a:cubicBezTo>
                    <a:pt x="309" y="157"/>
                    <a:pt x="296" y="175"/>
                    <a:pt x="300" y="166"/>
                  </a:cubicBezTo>
                  <a:cubicBezTo>
                    <a:pt x="304" y="157"/>
                    <a:pt x="306" y="158"/>
                    <a:pt x="303" y="146"/>
                  </a:cubicBezTo>
                  <a:cubicBezTo>
                    <a:pt x="299" y="134"/>
                    <a:pt x="295" y="145"/>
                    <a:pt x="288" y="149"/>
                  </a:cubicBezTo>
                  <a:close/>
                </a:path>
              </a:pathLst>
            </a:custGeom>
            <a:solidFill>
              <a:srgbClr val="528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2" name="Freeform 289">
              <a:extLst>
                <a:ext uri="{FF2B5EF4-FFF2-40B4-BE49-F238E27FC236}">
                  <a16:creationId xmlns:a16="http://schemas.microsoft.com/office/drawing/2014/main" id="{C24871C9-DE42-46BA-A452-A9E4A2742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596"/>
              <a:ext cx="1395" cy="1128"/>
            </a:xfrm>
            <a:custGeom>
              <a:avLst/>
              <a:gdLst>
                <a:gd name="T0" fmla="*/ 423 w 1068"/>
                <a:gd name="T1" fmla="*/ 1944 h 809"/>
                <a:gd name="T2" fmla="*/ 199 w 1068"/>
                <a:gd name="T3" fmla="*/ 1952 h 809"/>
                <a:gd name="T4" fmla="*/ 124 w 1068"/>
                <a:gd name="T5" fmla="*/ 1931 h 809"/>
                <a:gd name="T6" fmla="*/ 17 w 1068"/>
                <a:gd name="T7" fmla="*/ 1849 h 809"/>
                <a:gd name="T8" fmla="*/ 68 w 1068"/>
                <a:gd name="T9" fmla="*/ 1583 h 809"/>
                <a:gd name="T10" fmla="*/ 240 w 1068"/>
                <a:gd name="T11" fmla="*/ 1534 h 809"/>
                <a:gd name="T12" fmla="*/ 436 w 1068"/>
                <a:gd name="T13" fmla="*/ 1676 h 809"/>
                <a:gd name="T14" fmla="*/ 377 w 1068"/>
                <a:gd name="T15" fmla="*/ 1507 h 809"/>
                <a:gd name="T16" fmla="*/ 370 w 1068"/>
                <a:gd name="T17" fmla="*/ 1396 h 809"/>
                <a:gd name="T18" fmla="*/ 176 w 1068"/>
                <a:gd name="T19" fmla="*/ 1189 h 809"/>
                <a:gd name="T20" fmla="*/ 178 w 1068"/>
                <a:gd name="T21" fmla="*/ 1071 h 809"/>
                <a:gd name="T22" fmla="*/ 291 w 1068"/>
                <a:gd name="T23" fmla="*/ 1090 h 809"/>
                <a:gd name="T24" fmla="*/ 269 w 1068"/>
                <a:gd name="T25" fmla="*/ 937 h 809"/>
                <a:gd name="T26" fmla="*/ 417 w 1068"/>
                <a:gd name="T27" fmla="*/ 864 h 809"/>
                <a:gd name="T28" fmla="*/ 249 w 1068"/>
                <a:gd name="T29" fmla="*/ 763 h 809"/>
                <a:gd name="T30" fmla="*/ 435 w 1068"/>
                <a:gd name="T31" fmla="*/ 607 h 809"/>
                <a:gd name="T32" fmla="*/ 633 w 1068"/>
                <a:gd name="T33" fmla="*/ 449 h 809"/>
                <a:gd name="T34" fmla="*/ 581 w 1068"/>
                <a:gd name="T35" fmla="*/ 218 h 809"/>
                <a:gd name="T36" fmla="*/ 835 w 1068"/>
                <a:gd name="T37" fmla="*/ 213 h 809"/>
                <a:gd name="T38" fmla="*/ 969 w 1068"/>
                <a:gd name="T39" fmla="*/ 322 h 809"/>
                <a:gd name="T40" fmla="*/ 1068 w 1068"/>
                <a:gd name="T41" fmla="*/ 268 h 809"/>
                <a:gd name="T42" fmla="*/ 1228 w 1068"/>
                <a:gd name="T43" fmla="*/ 270 h 809"/>
                <a:gd name="T44" fmla="*/ 1281 w 1068"/>
                <a:gd name="T45" fmla="*/ 40 h 809"/>
                <a:gd name="T46" fmla="*/ 1550 w 1068"/>
                <a:gd name="T47" fmla="*/ 130 h 809"/>
                <a:gd name="T48" fmla="*/ 1415 w 1068"/>
                <a:gd name="T49" fmla="*/ 460 h 809"/>
                <a:gd name="T50" fmla="*/ 1688 w 1068"/>
                <a:gd name="T51" fmla="*/ 356 h 809"/>
                <a:gd name="T52" fmla="*/ 1857 w 1068"/>
                <a:gd name="T53" fmla="*/ 494 h 809"/>
                <a:gd name="T54" fmla="*/ 1812 w 1068"/>
                <a:gd name="T55" fmla="*/ 682 h 809"/>
                <a:gd name="T56" fmla="*/ 2102 w 1068"/>
                <a:gd name="T57" fmla="*/ 432 h 809"/>
                <a:gd name="T58" fmla="*/ 2082 w 1068"/>
                <a:gd name="T59" fmla="*/ 696 h 809"/>
                <a:gd name="T60" fmla="*/ 2372 w 1068"/>
                <a:gd name="T61" fmla="*/ 721 h 809"/>
                <a:gd name="T62" fmla="*/ 2253 w 1068"/>
                <a:gd name="T63" fmla="*/ 901 h 809"/>
                <a:gd name="T64" fmla="*/ 2153 w 1068"/>
                <a:gd name="T65" fmla="*/ 948 h 809"/>
                <a:gd name="T66" fmla="*/ 2090 w 1068"/>
                <a:gd name="T67" fmla="*/ 1001 h 809"/>
                <a:gd name="T68" fmla="*/ 2253 w 1068"/>
                <a:gd name="T69" fmla="*/ 1114 h 809"/>
                <a:gd name="T70" fmla="*/ 1989 w 1068"/>
                <a:gd name="T71" fmla="*/ 1065 h 809"/>
                <a:gd name="T72" fmla="*/ 2185 w 1068"/>
                <a:gd name="T73" fmla="*/ 1157 h 809"/>
                <a:gd name="T74" fmla="*/ 2175 w 1068"/>
                <a:gd name="T75" fmla="*/ 1305 h 809"/>
                <a:gd name="T76" fmla="*/ 2045 w 1068"/>
                <a:gd name="T77" fmla="*/ 1355 h 809"/>
                <a:gd name="T78" fmla="*/ 1949 w 1068"/>
                <a:gd name="T79" fmla="*/ 1346 h 809"/>
                <a:gd name="T80" fmla="*/ 1984 w 1068"/>
                <a:gd name="T81" fmla="*/ 1500 h 809"/>
                <a:gd name="T82" fmla="*/ 2196 w 1068"/>
                <a:gd name="T83" fmla="*/ 1552 h 809"/>
                <a:gd name="T84" fmla="*/ 2228 w 1068"/>
                <a:gd name="T85" fmla="*/ 1789 h 809"/>
                <a:gd name="T86" fmla="*/ 2010 w 1068"/>
                <a:gd name="T87" fmla="*/ 1814 h 809"/>
                <a:gd name="T88" fmla="*/ 2227 w 1068"/>
                <a:gd name="T89" fmla="*/ 2030 h 809"/>
                <a:gd name="T90" fmla="*/ 2015 w 1068"/>
                <a:gd name="T91" fmla="*/ 2069 h 809"/>
                <a:gd name="T92" fmla="*/ 1941 w 1068"/>
                <a:gd name="T93" fmla="*/ 2133 h 809"/>
                <a:gd name="T94" fmla="*/ 1716 w 1068"/>
                <a:gd name="T95" fmla="*/ 2110 h 809"/>
                <a:gd name="T96" fmla="*/ 1644 w 1068"/>
                <a:gd name="T97" fmla="*/ 1981 h 809"/>
                <a:gd name="T98" fmla="*/ 1545 w 1068"/>
                <a:gd name="T99" fmla="*/ 1735 h 809"/>
                <a:gd name="T100" fmla="*/ 1558 w 1068"/>
                <a:gd name="T101" fmla="*/ 1524 h 809"/>
                <a:gd name="T102" fmla="*/ 1404 w 1068"/>
                <a:gd name="T103" fmla="*/ 1350 h 809"/>
                <a:gd name="T104" fmla="*/ 1213 w 1068"/>
                <a:gd name="T105" fmla="*/ 1141 h 809"/>
                <a:gd name="T106" fmla="*/ 969 w 1068"/>
                <a:gd name="T107" fmla="*/ 1306 h 809"/>
                <a:gd name="T108" fmla="*/ 707 w 1068"/>
                <a:gd name="T109" fmla="*/ 1341 h 809"/>
                <a:gd name="T110" fmla="*/ 675 w 1068"/>
                <a:gd name="T111" fmla="*/ 1435 h 809"/>
                <a:gd name="T112" fmla="*/ 682 w 1068"/>
                <a:gd name="T113" fmla="*/ 1697 h 809"/>
                <a:gd name="T114" fmla="*/ 522 w 1068"/>
                <a:gd name="T115" fmla="*/ 1775 h 8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68" h="809">
                  <a:moveTo>
                    <a:pt x="234" y="655"/>
                  </a:moveTo>
                  <a:cubicBezTo>
                    <a:pt x="234" y="655"/>
                    <a:pt x="251" y="656"/>
                    <a:pt x="256" y="665"/>
                  </a:cubicBezTo>
                  <a:cubicBezTo>
                    <a:pt x="261" y="674"/>
                    <a:pt x="267" y="692"/>
                    <a:pt x="261" y="700"/>
                  </a:cubicBezTo>
                  <a:cubicBezTo>
                    <a:pt x="255" y="707"/>
                    <a:pt x="237" y="710"/>
                    <a:pt x="232" y="706"/>
                  </a:cubicBezTo>
                  <a:cubicBezTo>
                    <a:pt x="227" y="702"/>
                    <a:pt x="223" y="703"/>
                    <a:pt x="218" y="708"/>
                  </a:cubicBezTo>
                  <a:cubicBezTo>
                    <a:pt x="213" y="714"/>
                    <a:pt x="196" y="721"/>
                    <a:pt x="190" y="717"/>
                  </a:cubicBezTo>
                  <a:cubicBezTo>
                    <a:pt x="183" y="714"/>
                    <a:pt x="181" y="706"/>
                    <a:pt x="178" y="715"/>
                  </a:cubicBezTo>
                  <a:cubicBezTo>
                    <a:pt x="176" y="724"/>
                    <a:pt x="168" y="716"/>
                    <a:pt x="162" y="720"/>
                  </a:cubicBezTo>
                  <a:cubicBezTo>
                    <a:pt x="155" y="724"/>
                    <a:pt x="149" y="721"/>
                    <a:pt x="143" y="719"/>
                  </a:cubicBezTo>
                  <a:cubicBezTo>
                    <a:pt x="136" y="716"/>
                    <a:pt x="132" y="701"/>
                    <a:pt x="127" y="716"/>
                  </a:cubicBezTo>
                  <a:cubicBezTo>
                    <a:pt x="122" y="731"/>
                    <a:pt x="113" y="733"/>
                    <a:pt x="106" y="729"/>
                  </a:cubicBezTo>
                  <a:cubicBezTo>
                    <a:pt x="98" y="725"/>
                    <a:pt x="93" y="720"/>
                    <a:pt x="89" y="720"/>
                  </a:cubicBezTo>
                  <a:cubicBezTo>
                    <a:pt x="85" y="720"/>
                    <a:pt x="96" y="738"/>
                    <a:pt x="92" y="745"/>
                  </a:cubicBezTo>
                  <a:cubicBezTo>
                    <a:pt x="88" y="753"/>
                    <a:pt x="85" y="759"/>
                    <a:pt x="80" y="754"/>
                  </a:cubicBezTo>
                  <a:cubicBezTo>
                    <a:pt x="75" y="749"/>
                    <a:pt x="76" y="749"/>
                    <a:pt x="66" y="752"/>
                  </a:cubicBezTo>
                  <a:cubicBezTo>
                    <a:pt x="56" y="754"/>
                    <a:pt x="61" y="764"/>
                    <a:pt x="56" y="754"/>
                  </a:cubicBezTo>
                  <a:cubicBezTo>
                    <a:pt x="51" y="744"/>
                    <a:pt x="43" y="734"/>
                    <a:pt x="51" y="729"/>
                  </a:cubicBezTo>
                  <a:cubicBezTo>
                    <a:pt x="59" y="724"/>
                    <a:pt x="54" y="719"/>
                    <a:pt x="56" y="712"/>
                  </a:cubicBezTo>
                  <a:cubicBezTo>
                    <a:pt x="59" y="706"/>
                    <a:pt x="52" y="702"/>
                    <a:pt x="57" y="698"/>
                  </a:cubicBezTo>
                  <a:cubicBezTo>
                    <a:pt x="62" y="694"/>
                    <a:pt x="60" y="678"/>
                    <a:pt x="54" y="687"/>
                  </a:cubicBezTo>
                  <a:cubicBezTo>
                    <a:pt x="47" y="696"/>
                    <a:pt x="38" y="691"/>
                    <a:pt x="38" y="691"/>
                  </a:cubicBezTo>
                  <a:cubicBezTo>
                    <a:pt x="34" y="706"/>
                    <a:pt x="36" y="708"/>
                    <a:pt x="28" y="710"/>
                  </a:cubicBezTo>
                  <a:cubicBezTo>
                    <a:pt x="20" y="711"/>
                    <a:pt x="10" y="711"/>
                    <a:pt x="10" y="702"/>
                  </a:cubicBezTo>
                  <a:cubicBezTo>
                    <a:pt x="10" y="693"/>
                    <a:pt x="6" y="688"/>
                    <a:pt x="8" y="682"/>
                  </a:cubicBezTo>
                  <a:cubicBezTo>
                    <a:pt x="9" y="675"/>
                    <a:pt x="9" y="672"/>
                    <a:pt x="9" y="666"/>
                  </a:cubicBezTo>
                  <a:cubicBezTo>
                    <a:pt x="9" y="661"/>
                    <a:pt x="0" y="658"/>
                    <a:pt x="14" y="650"/>
                  </a:cubicBezTo>
                  <a:cubicBezTo>
                    <a:pt x="28" y="642"/>
                    <a:pt x="23" y="645"/>
                    <a:pt x="22" y="633"/>
                  </a:cubicBezTo>
                  <a:cubicBezTo>
                    <a:pt x="20" y="622"/>
                    <a:pt x="5" y="617"/>
                    <a:pt x="19" y="613"/>
                  </a:cubicBezTo>
                  <a:cubicBezTo>
                    <a:pt x="33" y="609"/>
                    <a:pt x="28" y="605"/>
                    <a:pt x="29" y="600"/>
                  </a:cubicBezTo>
                  <a:cubicBezTo>
                    <a:pt x="31" y="595"/>
                    <a:pt x="32" y="590"/>
                    <a:pt x="31" y="584"/>
                  </a:cubicBezTo>
                  <a:cubicBezTo>
                    <a:pt x="29" y="577"/>
                    <a:pt x="37" y="566"/>
                    <a:pt x="46" y="563"/>
                  </a:cubicBezTo>
                  <a:cubicBezTo>
                    <a:pt x="55" y="561"/>
                    <a:pt x="51" y="553"/>
                    <a:pt x="57" y="551"/>
                  </a:cubicBezTo>
                  <a:cubicBezTo>
                    <a:pt x="64" y="548"/>
                    <a:pt x="62" y="534"/>
                    <a:pt x="71" y="539"/>
                  </a:cubicBezTo>
                  <a:cubicBezTo>
                    <a:pt x="80" y="544"/>
                    <a:pt x="66" y="551"/>
                    <a:pt x="76" y="557"/>
                  </a:cubicBezTo>
                  <a:cubicBezTo>
                    <a:pt x="87" y="563"/>
                    <a:pt x="83" y="553"/>
                    <a:pt x="96" y="556"/>
                  </a:cubicBezTo>
                  <a:cubicBezTo>
                    <a:pt x="108" y="558"/>
                    <a:pt x="102" y="563"/>
                    <a:pt x="108" y="566"/>
                  </a:cubicBezTo>
                  <a:cubicBezTo>
                    <a:pt x="115" y="568"/>
                    <a:pt x="118" y="552"/>
                    <a:pt x="127" y="561"/>
                  </a:cubicBezTo>
                  <a:cubicBezTo>
                    <a:pt x="136" y="570"/>
                    <a:pt x="136" y="570"/>
                    <a:pt x="138" y="576"/>
                  </a:cubicBezTo>
                  <a:cubicBezTo>
                    <a:pt x="139" y="582"/>
                    <a:pt x="152" y="588"/>
                    <a:pt x="157" y="589"/>
                  </a:cubicBezTo>
                  <a:cubicBezTo>
                    <a:pt x="162" y="590"/>
                    <a:pt x="164" y="585"/>
                    <a:pt x="167" y="599"/>
                  </a:cubicBezTo>
                  <a:cubicBezTo>
                    <a:pt x="169" y="613"/>
                    <a:pt x="181" y="608"/>
                    <a:pt x="186" y="613"/>
                  </a:cubicBezTo>
                  <a:cubicBezTo>
                    <a:pt x="191" y="618"/>
                    <a:pt x="190" y="621"/>
                    <a:pt x="196" y="618"/>
                  </a:cubicBezTo>
                  <a:cubicBezTo>
                    <a:pt x="202" y="616"/>
                    <a:pt x="206" y="607"/>
                    <a:pt x="208" y="600"/>
                  </a:cubicBezTo>
                  <a:cubicBezTo>
                    <a:pt x="209" y="594"/>
                    <a:pt x="216" y="591"/>
                    <a:pt x="214" y="588"/>
                  </a:cubicBezTo>
                  <a:cubicBezTo>
                    <a:pt x="211" y="584"/>
                    <a:pt x="208" y="580"/>
                    <a:pt x="200" y="582"/>
                  </a:cubicBezTo>
                  <a:cubicBezTo>
                    <a:pt x="192" y="585"/>
                    <a:pt x="187" y="572"/>
                    <a:pt x="191" y="570"/>
                  </a:cubicBezTo>
                  <a:cubicBezTo>
                    <a:pt x="195" y="567"/>
                    <a:pt x="201" y="553"/>
                    <a:pt x="191" y="557"/>
                  </a:cubicBezTo>
                  <a:cubicBezTo>
                    <a:pt x="181" y="561"/>
                    <a:pt x="171" y="566"/>
                    <a:pt x="169" y="556"/>
                  </a:cubicBezTo>
                  <a:cubicBezTo>
                    <a:pt x="168" y="546"/>
                    <a:pt x="169" y="539"/>
                    <a:pt x="160" y="546"/>
                  </a:cubicBezTo>
                  <a:cubicBezTo>
                    <a:pt x="152" y="552"/>
                    <a:pt x="143" y="547"/>
                    <a:pt x="143" y="540"/>
                  </a:cubicBezTo>
                  <a:cubicBezTo>
                    <a:pt x="143" y="534"/>
                    <a:pt x="145" y="521"/>
                    <a:pt x="158" y="530"/>
                  </a:cubicBezTo>
                  <a:cubicBezTo>
                    <a:pt x="171" y="539"/>
                    <a:pt x="168" y="532"/>
                    <a:pt x="176" y="532"/>
                  </a:cubicBezTo>
                  <a:cubicBezTo>
                    <a:pt x="183" y="532"/>
                    <a:pt x="187" y="524"/>
                    <a:pt x="187" y="524"/>
                  </a:cubicBezTo>
                  <a:cubicBezTo>
                    <a:pt x="174" y="521"/>
                    <a:pt x="168" y="523"/>
                    <a:pt x="166" y="515"/>
                  </a:cubicBezTo>
                  <a:cubicBezTo>
                    <a:pt x="163" y="507"/>
                    <a:pt x="162" y="497"/>
                    <a:pt x="162" y="497"/>
                  </a:cubicBezTo>
                  <a:cubicBezTo>
                    <a:pt x="162" y="497"/>
                    <a:pt x="172" y="500"/>
                    <a:pt x="153" y="493"/>
                  </a:cubicBezTo>
                  <a:cubicBezTo>
                    <a:pt x="134" y="487"/>
                    <a:pt x="135" y="478"/>
                    <a:pt x="131" y="473"/>
                  </a:cubicBezTo>
                  <a:cubicBezTo>
                    <a:pt x="127" y="468"/>
                    <a:pt x="125" y="467"/>
                    <a:pt x="117" y="469"/>
                  </a:cubicBezTo>
                  <a:cubicBezTo>
                    <a:pt x="110" y="472"/>
                    <a:pt x="96" y="462"/>
                    <a:pt x="94" y="454"/>
                  </a:cubicBezTo>
                  <a:cubicBezTo>
                    <a:pt x="93" y="446"/>
                    <a:pt x="88" y="439"/>
                    <a:pt x="79" y="439"/>
                  </a:cubicBezTo>
                  <a:cubicBezTo>
                    <a:pt x="70" y="439"/>
                    <a:pt x="65" y="444"/>
                    <a:pt x="68" y="432"/>
                  </a:cubicBezTo>
                  <a:cubicBezTo>
                    <a:pt x="70" y="421"/>
                    <a:pt x="70" y="417"/>
                    <a:pt x="75" y="421"/>
                  </a:cubicBezTo>
                  <a:cubicBezTo>
                    <a:pt x="80" y="425"/>
                    <a:pt x="82" y="425"/>
                    <a:pt x="83" y="421"/>
                  </a:cubicBezTo>
                  <a:cubicBezTo>
                    <a:pt x="84" y="417"/>
                    <a:pt x="76" y="408"/>
                    <a:pt x="70" y="411"/>
                  </a:cubicBezTo>
                  <a:cubicBezTo>
                    <a:pt x="64" y="413"/>
                    <a:pt x="54" y="404"/>
                    <a:pt x="59" y="401"/>
                  </a:cubicBezTo>
                  <a:cubicBezTo>
                    <a:pt x="64" y="397"/>
                    <a:pt x="71" y="392"/>
                    <a:pt x="80" y="395"/>
                  </a:cubicBezTo>
                  <a:cubicBezTo>
                    <a:pt x="89" y="399"/>
                    <a:pt x="90" y="389"/>
                    <a:pt x="101" y="399"/>
                  </a:cubicBezTo>
                  <a:cubicBezTo>
                    <a:pt x="111" y="409"/>
                    <a:pt x="113" y="406"/>
                    <a:pt x="121" y="412"/>
                  </a:cubicBezTo>
                  <a:cubicBezTo>
                    <a:pt x="129" y="418"/>
                    <a:pt x="125" y="403"/>
                    <a:pt x="135" y="415"/>
                  </a:cubicBezTo>
                  <a:cubicBezTo>
                    <a:pt x="145" y="426"/>
                    <a:pt x="150" y="427"/>
                    <a:pt x="157" y="427"/>
                  </a:cubicBezTo>
                  <a:cubicBezTo>
                    <a:pt x="163" y="427"/>
                    <a:pt x="173" y="417"/>
                    <a:pt x="159" y="415"/>
                  </a:cubicBezTo>
                  <a:cubicBezTo>
                    <a:pt x="145" y="412"/>
                    <a:pt x="139" y="402"/>
                    <a:pt x="131" y="402"/>
                  </a:cubicBezTo>
                  <a:cubicBezTo>
                    <a:pt x="124" y="402"/>
                    <a:pt x="127" y="392"/>
                    <a:pt x="116" y="393"/>
                  </a:cubicBezTo>
                  <a:cubicBezTo>
                    <a:pt x="104" y="394"/>
                    <a:pt x="110" y="384"/>
                    <a:pt x="101" y="387"/>
                  </a:cubicBezTo>
                  <a:cubicBezTo>
                    <a:pt x="92" y="389"/>
                    <a:pt x="83" y="383"/>
                    <a:pt x="79" y="378"/>
                  </a:cubicBezTo>
                  <a:cubicBezTo>
                    <a:pt x="75" y="373"/>
                    <a:pt x="70" y="353"/>
                    <a:pt x="85" y="359"/>
                  </a:cubicBezTo>
                  <a:cubicBezTo>
                    <a:pt x="101" y="364"/>
                    <a:pt x="97" y="362"/>
                    <a:pt x="104" y="356"/>
                  </a:cubicBezTo>
                  <a:cubicBezTo>
                    <a:pt x="112" y="350"/>
                    <a:pt x="113" y="328"/>
                    <a:pt x="121" y="346"/>
                  </a:cubicBezTo>
                  <a:cubicBezTo>
                    <a:pt x="129" y="364"/>
                    <a:pt x="126" y="359"/>
                    <a:pt x="134" y="356"/>
                  </a:cubicBezTo>
                  <a:cubicBezTo>
                    <a:pt x="141" y="353"/>
                    <a:pt x="127" y="337"/>
                    <a:pt x="141" y="353"/>
                  </a:cubicBezTo>
                  <a:cubicBezTo>
                    <a:pt x="155" y="370"/>
                    <a:pt x="159" y="367"/>
                    <a:pt x="169" y="367"/>
                  </a:cubicBezTo>
                  <a:cubicBezTo>
                    <a:pt x="180" y="367"/>
                    <a:pt x="188" y="364"/>
                    <a:pt x="181" y="359"/>
                  </a:cubicBezTo>
                  <a:cubicBezTo>
                    <a:pt x="173" y="353"/>
                    <a:pt x="163" y="341"/>
                    <a:pt x="174" y="334"/>
                  </a:cubicBezTo>
                  <a:cubicBezTo>
                    <a:pt x="186" y="328"/>
                    <a:pt x="187" y="319"/>
                    <a:pt x="187" y="319"/>
                  </a:cubicBezTo>
                  <a:cubicBezTo>
                    <a:pt x="187" y="319"/>
                    <a:pt x="195" y="303"/>
                    <a:pt x="181" y="311"/>
                  </a:cubicBezTo>
                  <a:cubicBezTo>
                    <a:pt x="167" y="320"/>
                    <a:pt x="167" y="308"/>
                    <a:pt x="159" y="309"/>
                  </a:cubicBezTo>
                  <a:cubicBezTo>
                    <a:pt x="150" y="310"/>
                    <a:pt x="134" y="310"/>
                    <a:pt x="138" y="305"/>
                  </a:cubicBezTo>
                  <a:cubicBezTo>
                    <a:pt x="141" y="300"/>
                    <a:pt x="159" y="281"/>
                    <a:pt x="145" y="289"/>
                  </a:cubicBezTo>
                  <a:cubicBezTo>
                    <a:pt x="131" y="296"/>
                    <a:pt x="126" y="299"/>
                    <a:pt x="121" y="296"/>
                  </a:cubicBezTo>
                  <a:cubicBezTo>
                    <a:pt x="116" y="294"/>
                    <a:pt x="121" y="282"/>
                    <a:pt x="112" y="281"/>
                  </a:cubicBezTo>
                  <a:cubicBezTo>
                    <a:pt x="103" y="280"/>
                    <a:pt x="88" y="275"/>
                    <a:pt x="99" y="267"/>
                  </a:cubicBezTo>
                  <a:cubicBezTo>
                    <a:pt x="111" y="259"/>
                    <a:pt x="110" y="236"/>
                    <a:pt x="126" y="254"/>
                  </a:cubicBezTo>
                  <a:cubicBezTo>
                    <a:pt x="143" y="272"/>
                    <a:pt x="141" y="267"/>
                    <a:pt x="154" y="271"/>
                  </a:cubicBezTo>
                  <a:cubicBezTo>
                    <a:pt x="167" y="275"/>
                    <a:pt x="163" y="257"/>
                    <a:pt x="169" y="255"/>
                  </a:cubicBezTo>
                  <a:cubicBezTo>
                    <a:pt x="176" y="254"/>
                    <a:pt x="178" y="245"/>
                    <a:pt x="183" y="241"/>
                  </a:cubicBezTo>
                  <a:cubicBezTo>
                    <a:pt x="188" y="238"/>
                    <a:pt x="177" y="238"/>
                    <a:pt x="195" y="224"/>
                  </a:cubicBezTo>
                  <a:cubicBezTo>
                    <a:pt x="213" y="210"/>
                    <a:pt x="211" y="212"/>
                    <a:pt x="218" y="206"/>
                  </a:cubicBezTo>
                  <a:cubicBezTo>
                    <a:pt x="224" y="199"/>
                    <a:pt x="220" y="193"/>
                    <a:pt x="218" y="185"/>
                  </a:cubicBezTo>
                  <a:cubicBezTo>
                    <a:pt x="215" y="178"/>
                    <a:pt x="244" y="169"/>
                    <a:pt x="250" y="185"/>
                  </a:cubicBezTo>
                  <a:cubicBezTo>
                    <a:pt x="255" y="202"/>
                    <a:pt x="269" y="188"/>
                    <a:pt x="278" y="188"/>
                  </a:cubicBezTo>
                  <a:cubicBezTo>
                    <a:pt x="286" y="188"/>
                    <a:pt x="288" y="175"/>
                    <a:pt x="293" y="179"/>
                  </a:cubicBezTo>
                  <a:cubicBezTo>
                    <a:pt x="298" y="183"/>
                    <a:pt x="302" y="168"/>
                    <a:pt x="284" y="166"/>
                  </a:cubicBezTo>
                  <a:cubicBezTo>
                    <a:pt x="266" y="165"/>
                    <a:pt x="262" y="168"/>
                    <a:pt x="261" y="161"/>
                  </a:cubicBezTo>
                  <a:cubicBezTo>
                    <a:pt x="260" y="155"/>
                    <a:pt x="266" y="151"/>
                    <a:pt x="261" y="143"/>
                  </a:cubicBezTo>
                  <a:cubicBezTo>
                    <a:pt x="256" y="136"/>
                    <a:pt x="264" y="127"/>
                    <a:pt x="251" y="127"/>
                  </a:cubicBezTo>
                  <a:cubicBezTo>
                    <a:pt x="238" y="127"/>
                    <a:pt x="224" y="124"/>
                    <a:pt x="228" y="115"/>
                  </a:cubicBezTo>
                  <a:cubicBezTo>
                    <a:pt x="232" y="107"/>
                    <a:pt x="237" y="95"/>
                    <a:pt x="242" y="94"/>
                  </a:cubicBezTo>
                  <a:cubicBezTo>
                    <a:pt x="247" y="93"/>
                    <a:pt x="248" y="68"/>
                    <a:pt x="261" y="80"/>
                  </a:cubicBezTo>
                  <a:cubicBezTo>
                    <a:pt x="274" y="91"/>
                    <a:pt x="276" y="91"/>
                    <a:pt x="285" y="87"/>
                  </a:cubicBezTo>
                  <a:cubicBezTo>
                    <a:pt x="294" y="84"/>
                    <a:pt x="288" y="66"/>
                    <a:pt x="298" y="68"/>
                  </a:cubicBezTo>
                  <a:cubicBezTo>
                    <a:pt x="308" y="71"/>
                    <a:pt x="308" y="62"/>
                    <a:pt x="317" y="62"/>
                  </a:cubicBezTo>
                  <a:cubicBezTo>
                    <a:pt x="326" y="62"/>
                    <a:pt x="332" y="44"/>
                    <a:pt x="339" y="59"/>
                  </a:cubicBezTo>
                  <a:cubicBezTo>
                    <a:pt x="345" y="75"/>
                    <a:pt x="349" y="84"/>
                    <a:pt x="356" y="84"/>
                  </a:cubicBezTo>
                  <a:cubicBezTo>
                    <a:pt x="364" y="84"/>
                    <a:pt x="369" y="65"/>
                    <a:pt x="374" y="79"/>
                  </a:cubicBezTo>
                  <a:cubicBezTo>
                    <a:pt x="379" y="93"/>
                    <a:pt x="369" y="101"/>
                    <a:pt x="374" y="104"/>
                  </a:cubicBezTo>
                  <a:cubicBezTo>
                    <a:pt x="379" y="107"/>
                    <a:pt x="383" y="86"/>
                    <a:pt x="395" y="96"/>
                  </a:cubicBezTo>
                  <a:cubicBezTo>
                    <a:pt x="406" y="107"/>
                    <a:pt x="398" y="110"/>
                    <a:pt x="406" y="122"/>
                  </a:cubicBezTo>
                  <a:cubicBezTo>
                    <a:pt x="414" y="133"/>
                    <a:pt x="416" y="147"/>
                    <a:pt x="425" y="145"/>
                  </a:cubicBezTo>
                  <a:cubicBezTo>
                    <a:pt x="434" y="142"/>
                    <a:pt x="440" y="138"/>
                    <a:pt x="442" y="135"/>
                  </a:cubicBezTo>
                  <a:cubicBezTo>
                    <a:pt x="443" y="131"/>
                    <a:pt x="442" y="118"/>
                    <a:pt x="435" y="119"/>
                  </a:cubicBezTo>
                  <a:cubicBezTo>
                    <a:pt x="429" y="121"/>
                    <a:pt x="423" y="114"/>
                    <a:pt x="424" y="105"/>
                  </a:cubicBezTo>
                  <a:cubicBezTo>
                    <a:pt x="425" y="96"/>
                    <a:pt x="416" y="91"/>
                    <a:pt x="419" y="81"/>
                  </a:cubicBezTo>
                  <a:cubicBezTo>
                    <a:pt x="421" y="71"/>
                    <a:pt x="430" y="63"/>
                    <a:pt x="439" y="70"/>
                  </a:cubicBezTo>
                  <a:cubicBezTo>
                    <a:pt x="448" y="76"/>
                    <a:pt x="444" y="57"/>
                    <a:pt x="458" y="67"/>
                  </a:cubicBezTo>
                  <a:cubicBezTo>
                    <a:pt x="472" y="77"/>
                    <a:pt x="475" y="85"/>
                    <a:pt x="475" y="85"/>
                  </a:cubicBezTo>
                  <a:cubicBezTo>
                    <a:pt x="475" y="85"/>
                    <a:pt x="475" y="90"/>
                    <a:pt x="479" y="99"/>
                  </a:cubicBezTo>
                  <a:cubicBezTo>
                    <a:pt x="482" y="108"/>
                    <a:pt x="488" y="108"/>
                    <a:pt x="491" y="109"/>
                  </a:cubicBezTo>
                  <a:cubicBezTo>
                    <a:pt x="495" y="110"/>
                    <a:pt x="500" y="112"/>
                    <a:pt x="500" y="112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22" y="80"/>
                    <a:pt x="522" y="80"/>
                    <a:pt x="522" y="80"/>
                  </a:cubicBezTo>
                  <a:cubicBezTo>
                    <a:pt x="522" y="80"/>
                    <a:pt x="532" y="85"/>
                    <a:pt x="538" y="86"/>
                  </a:cubicBezTo>
                  <a:cubicBezTo>
                    <a:pt x="545" y="87"/>
                    <a:pt x="552" y="91"/>
                    <a:pt x="551" y="100"/>
                  </a:cubicBezTo>
                  <a:cubicBezTo>
                    <a:pt x="550" y="109"/>
                    <a:pt x="560" y="109"/>
                    <a:pt x="564" y="107"/>
                  </a:cubicBezTo>
                  <a:cubicBezTo>
                    <a:pt x="568" y="104"/>
                    <a:pt x="568" y="93"/>
                    <a:pt x="573" y="94"/>
                  </a:cubicBezTo>
                  <a:cubicBezTo>
                    <a:pt x="578" y="95"/>
                    <a:pt x="584" y="80"/>
                    <a:pt x="578" y="75"/>
                  </a:cubicBezTo>
                  <a:cubicBezTo>
                    <a:pt x="572" y="70"/>
                    <a:pt x="564" y="62"/>
                    <a:pt x="573" y="56"/>
                  </a:cubicBezTo>
                  <a:cubicBezTo>
                    <a:pt x="582" y="49"/>
                    <a:pt x="592" y="44"/>
                    <a:pt x="586" y="35"/>
                  </a:cubicBezTo>
                  <a:cubicBezTo>
                    <a:pt x="579" y="26"/>
                    <a:pt x="569" y="20"/>
                    <a:pt x="575" y="15"/>
                  </a:cubicBezTo>
                  <a:cubicBezTo>
                    <a:pt x="582" y="10"/>
                    <a:pt x="586" y="0"/>
                    <a:pt x="596" y="12"/>
                  </a:cubicBezTo>
                  <a:cubicBezTo>
                    <a:pt x="606" y="25"/>
                    <a:pt x="611" y="34"/>
                    <a:pt x="616" y="48"/>
                  </a:cubicBezTo>
                  <a:cubicBezTo>
                    <a:pt x="621" y="62"/>
                    <a:pt x="633" y="49"/>
                    <a:pt x="634" y="61"/>
                  </a:cubicBezTo>
                  <a:cubicBezTo>
                    <a:pt x="635" y="72"/>
                    <a:pt x="629" y="65"/>
                    <a:pt x="647" y="62"/>
                  </a:cubicBezTo>
                  <a:cubicBezTo>
                    <a:pt x="664" y="59"/>
                    <a:pt x="662" y="42"/>
                    <a:pt x="673" y="40"/>
                  </a:cubicBezTo>
                  <a:cubicBezTo>
                    <a:pt x="685" y="39"/>
                    <a:pt x="686" y="30"/>
                    <a:pt x="696" y="48"/>
                  </a:cubicBezTo>
                  <a:cubicBezTo>
                    <a:pt x="706" y="66"/>
                    <a:pt x="712" y="59"/>
                    <a:pt x="705" y="80"/>
                  </a:cubicBezTo>
                  <a:cubicBezTo>
                    <a:pt x="699" y="100"/>
                    <a:pt x="701" y="107"/>
                    <a:pt x="706" y="110"/>
                  </a:cubicBezTo>
                  <a:cubicBezTo>
                    <a:pt x="712" y="114"/>
                    <a:pt x="713" y="119"/>
                    <a:pt x="700" y="128"/>
                  </a:cubicBezTo>
                  <a:cubicBezTo>
                    <a:pt x="687" y="137"/>
                    <a:pt x="676" y="140"/>
                    <a:pt x="675" y="149"/>
                  </a:cubicBezTo>
                  <a:cubicBezTo>
                    <a:pt x="673" y="157"/>
                    <a:pt x="654" y="168"/>
                    <a:pt x="654" y="168"/>
                  </a:cubicBezTo>
                  <a:cubicBezTo>
                    <a:pt x="654" y="168"/>
                    <a:pt x="647" y="157"/>
                    <a:pt x="635" y="170"/>
                  </a:cubicBezTo>
                  <a:cubicBezTo>
                    <a:pt x="624" y="183"/>
                    <a:pt x="628" y="193"/>
                    <a:pt x="628" y="193"/>
                  </a:cubicBezTo>
                  <a:cubicBezTo>
                    <a:pt x="628" y="193"/>
                    <a:pt x="657" y="173"/>
                    <a:pt x="673" y="175"/>
                  </a:cubicBezTo>
                  <a:cubicBezTo>
                    <a:pt x="690" y="178"/>
                    <a:pt x="695" y="165"/>
                    <a:pt x="695" y="165"/>
                  </a:cubicBezTo>
                  <a:cubicBezTo>
                    <a:pt x="695" y="165"/>
                    <a:pt x="713" y="147"/>
                    <a:pt x="727" y="149"/>
                  </a:cubicBezTo>
                  <a:cubicBezTo>
                    <a:pt x="741" y="150"/>
                    <a:pt x="747" y="156"/>
                    <a:pt x="747" y="156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76" y="108"/>
                    <a:pt x="776" y="108"/>
                    <a:pt x="776" y="108"/>
                  </a:cubicBezTo>
                  <a:cubicBezTo>
                    <a:pt x="776" y="108"/>
                    <a:pt x="789" y="96"/>
                    <a:pt x="801" y="93"/>
                  </a:cubicBezTo>
                  <a:cubicBezTo>
                    <a:pt x="812" y="89"/>
                    <a:pt x="815" y="70"/>
                    <a:pt x="827" y="85"/>
                  </a:cubicBezTo>
                  <a:cubicBezTo>
                    <a:pt x="840" y="100"/>
                    <a:pt x="844" y="59"/>
                    <a:pt x="839" y="107"/>
                  </a:cubicBezTo>
                  <a:cubicBezTo>
                    <a:pt x="834" y="154"/>
                    <a:pt x="829" y="163"/>
                    <a:pt x="829" y="163"/>
                  </a:cubicBezTo>
                  <a:cubicBezTo>
                    <a:pt x="834" y="182"/>
                    <a:pt x="834" y="182"/>
                    <a:pt x="834" y="182"/>
                  </a:cubicBezTo>
                  <a:cubicBezTo>
                    <a:pt x="834" y="182"/>
                    <a:pt x="822" y="196"/>
                    <a:pt x="817" y="201"/>
                  </a:cubicBezTo>
                  <a:cubicBezTo>
                    <a:pt x="812" y="206"/>
                    <a:pt x="793" y="199"/>
                    <a:pt x="793" y="199"/>
                  </a:cubicBezTo>
                  <a:cubicBezTo>
                    <a:pt x="785" y="210"/>
                    <a:pt x="785" y="210"/>
                    <a:pt x="785" y="210"/>
                  </a:cubicBezTo>
                  <a:cubicBezTo>
                    <a:pt x="785" y="210"/>
                    <a:pt x="781" y="221"/>
                    <a:pt x="788" y="230"/>
                  </a:cubicBezTo>
                  <a:cubicBezTo>
                    <a:pt x="794" y="239"/>
                    <a:pt x="811" y="230"/>
                    <a:pt x="811" y="230"/>
                  </a:cubicBezTo>
                  <a:cubicBezTo>
                    <a:pt x="813" y="252"/>
                    <a:pt x="813" y="252"/>
                    <a:pt x="813" y="252"/>
                  </a:cubicBezTo>
                  <a:cubicBezTo>
                    <a:pt x="813" y="252"/>
                    <a:pt x="813" y="244"/>
                    <a:pt x="839" y="247"/>
                  </a:cubicBezTo>
                  <a:cubicBezTo>
                    <a:pt x="864" y="249"/>
                    <a:pt x="879" y="234"/>
                    <a:pt x="879" y="234"/>
                  </a:cubicBezTo>
                  <a:cubicBezTo>
                    <a:pt x="879" y="234"/>
                    <a:pt x="905" y="211"/>
                    <a:pt x="901" y="203"/>
                  </a:cubicBezTo>
                  <a:cubicBezTo>
                    <a:pt x="897" y="196"/>
                    <a:pt x="906" y="179"/>
                    <a:pt x="906" y="179"/>
                  </a:cubicBezTo>
                  <a:cubicBezTo>
                    <a:pt x="923" y="165"/>
                    <a:pt x="923" y="165"/>
                    <a:pt x="923" y="165"/>
                  </a:cubicBezTo>
                  <a:cubicBezTo>
                    <a:pt x="943" y="159"/>
                    <a:pt x="943" y="159"/>
                    <a:pt x="943" y="159"/>
                  </a:cubicBezTo>
                  <a:cubicBezTo>
                    <a:pt x="943" y="159"/>
                    <a:pt x="946" y="159"/>
                    <a:pt x="962" y="168"/>
                  </a:cubicBezTo>
                  <a:cubicBezTo>
                    <a:pt x="979" y="177"/>
                    <a:pt x="981" y="164"/>
                    <a:pt x="980" y="182"/>
                  </a:cubicBezTo>
                  <a:cubicBezTo>
                    <a:pt x="979" y="199"/>
                    <a:pt x="998" y="194"/>
                    <a:pt x="981" y="208"/>
                  </a:cubicBezTo>
                  <a:cubicBezTo>
                    <a:pt x="965" y="222"/>
                    <a:pt x="956" y="229"/>
                    <a:pt x="956" y="229"/>
                  </a:cubicBezTo>
                  <a:cubicBezTo>
                    <a:pt x="943" y="245"/>
                    <a:pt x="943" y="245"/>
                    <a:pt x="943" y="245"/>
                  </a:cubicBezTo>
                  <a:cubicBezTo>
                    <a:pt x="943" y="245"/>
                    <a:pt x="944" y="250"/>
                    <a:pt x="934" y="257"/>
                  </a:cubicBezTo>
                  <a:cubicBezTo>
                    <a:pt x="924" y="263"/>
                    <a:pt x="924" y="269"/>
                    <a:pt x="924" y="269"/>
                  </a:cubicBezTo>
                  <a:cubicBezTo>
                    <a:pt x="924" y="269"/>
                    <a:pt x="935" y="249"/>
                    <a:pt x="969" y="253"/>
                  </a:cubicBezTo>
                  <a:cubicBezTo>
                    <a:pt x="1002" y="257"/>
                    <a:pt x="985" y="244"/>
                    <a:pt x="1013" y="244"/>
                  </a:cubicBezTo>
                  <a:cubicBezTo>
                    <a:pt x="1041" y="244"/>
                    <a:pt x="1050" y="255"/>
                    <a:pt x="1050" y="255"/>
                  </a:cubicBezTo>
                  <a:cubicBezTo>
                    <a:pt x="1065" y="244"/>
                    <a:pt x="1065" y="244"/>
                    <a:pt x="1065" y="244"/>
                  </a:cubicBezTo>
                  <a:cubicBezTo>
                    <a:pt x="1065" y="244"/>
                    <a:pt x="1068" y="263"/>
                    <a:pt x="1064" y="266"/>
                  </a:cubicBezTo>
                  <a:cubicBezTo>
                    <a:pt x="1060" y="268"/>
                    <a:pt x="1054" y="276"/>
                    <a:pt x="1054" y="276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49" y="306"/>
                    <a:pt x="1049" y="306"/>
                    <a:pt x="1049" y="306"/>
                  </a:cubicBezTo>
                  <a:cubicBezTo>
                    <a:pt x="1027" y="327"/>
                    <a:pt x="1027" y="327"/>
                    <a:pt x="1027" y="327"/>
                  </a:cubicBezTo>
                  <a:cubicBezTo>
                    <a:pt x="1027" y="327"/>
                    <a:pt x="1014" y="314"/>
                    <a:pt x="1011" y="319"/>
                  </a:cubicBezTo>
                  <a:cubicBezTo>
                    <a:pt x="1007" y="324"/>
                    <a:pt x="1005" y="324"/>
                    <a:pt x="1011" y="332"/>
                  </a:cubicBezTo>
                  <a:cubicBezTo>
                    <a:pt x="1016" y="339"/>
                    <a:pt x="1016" y="345"/>
                    <a:pt x="1003" y="341"/>
                  </a:cubicBezTo>
                  <a:cubicBezTo>
                    <a:pt x="990" y="337"/>
                    <a:pt x="975" y="343"/>
                    <a:pt x="971" y="338"/>
                  </a:cubicBezTo>
                  <a:cubicBezTo>
                    <a:pt x="967" y="333"/>
                    <a:pt x="967" y="333"/>
                    <a:pt x="958" y="337"/>
                  </a:cubicBezTo>
                  <a:cubicBezTo>
                    <a:pt x="949" y="341"/>
                    <a:pt x="943" y="325"/>
                    <a:pt x="944" y="337"/>
                  </a:cubicBezTo>
                  <a:cubicBezTo>
                    <a:pt x="946" y="348"/>
                    <a:pt x="952" y="350"/>
                    <a:pt x="952" y="350"/>
                  </a:cubicBezTo>
                  <a:cubicBezTo>
                    <a:pt x="966" y="350"/>
                    <a:pt x="966" y="350"/>
                    <a:pt x="966" y="350"/>
                  </a:cubicBezTo>
                  <a:cubicBezTo>
                    <a:pt x="966" y="350"/>
                    <a:pt x="980" y="337"/>
                    <a:pt x="985" y="350"/>
                  </a:cubicBezTo>
                  <a:cubicBezTo>
                    <a:pt x="990" y="362"/>
                    <a:pt x="994" y="357"/>
                    <a:pt x="991" y="367"/>
                  </a:cubicBezTo>
                  <a:cubicBezTo>
                    <a:pt x="989" y="378"/>
                    <a:pt x="980" y="380"/>
                    <a:pt x="980" y="380"/>
                  </a:cubicBezTo>
                  <a:cubicBezTo>
                    <a:pt x="980" y="380"/>
                    <a:pt x="976" y="375"/>
                    <a:pt x="963" y="371"/>
                  </a:cubicBezTo>
                  <a:cubicBezTo>
                    <a:pt x="951" y="367"/>
                    <a:pt x="946" y="359"/>
                    <a:pt x="947" y="366"/>
                  </a:cubicBezTo>
                  <a:cubicBezTo>
                    <a:pt x="948" y="374"/>
                    <a:pt x="938" y="360"/>
                    <a:pt x="938" y="369"/>
                  </a:cubicBezTo>
                  <a:cubicBezTo>
                    <a:pt x="938" y="378"/>
                    <a:pt x="951" y="369"/>
                    <a:pt x="955" y="383"/>
                  </a:cubicBezTo>
                  <a:cubicBezTo>
                    <a:pt x="958" y="397"/>
                    <a:pt x="956" y="395"/>
                    <a:pt x="963" y="395"/>
                  </a:cubicBezTo>
                  <a:cubicBezTo>
                    <a:pt x="971" y="395"/>
                    <a:pt x="981" y="393"/>
                    <a:pt x="981" y="393"/>
                  </a:cubicBezTo>
                  <a:cubicBezTo>
                    <a:pt x="995" y="397"/>
                    <a:pt x="995" y="397"/>
                    <a:pt x="995" y="397"/>
                  </a:cubicBezTo>
                  <a:cubicBezTo>
                    <a:pt x="995" y="397"/>
                    <a:pt x="999" y="395"/>
                    <a:pt x="1005" y="399"/>
                  </a:cubicBezTo>
                  <a:cubicBezTo>
                    <a:pt x="1012" y="403"/>
                    <a:pt x="1033" y="402"/>
                    <a:pt x="1011" y="411"/>
                  </a:cubicBezTo>
                  <a:cubicBezTo>
                    <a:pt x="988" y="420"/>
                    <a:pt x="989" y="418"/>
                    <a:pt x="979" y="416"/>
                  </a:cubicBezTo>
                  <a:cubicBezTo>
                    <a:pt x="969" y="413"/>
                    <a:pt x="969" y="403"/>
                    <a:pt x="961" y="408"/>
                  </a:cubicBezTo>
                  <a:cubicBezTo>
                    <a:pt x="953" y="413"/>
                    <a:pt x="942" y="412"/>
                    <a:pt x="942" y="412"/>
                  </a:cubicBezTo>
                  <a:cubicBezTo>
                    <a:pt x="942" y="412"/>
                    <a:pt x="939" y="412"/>
                    <a:pt x="930" y="403"/>
                  </a:cubicBezTo>
                  <a:cubicBezTo>
                    <a:pt x="921" y="394"/>
                    <a:pt x="932" y="378"/>
                    <a:pt x="916" y="385"/>
                  </a:cubicBezTo>
                  <a:cubicBezTo>
                    <a:pt x="901" y="393"/>
                    <a:pt x="907" y="385"/>
                    <a:pt x="893" y="393"/>
                  </a:cubicBezTo>
                  <a:cubicBezTo>
                    <a:pt x="879" y="401"/>
                    <a:pt x="879" y="384"/>
                    <a:pt x="879" y="401"/>
                  </a:cubicBezTo>
                  <a:cubicBezTo>
                    <a:pt x="879" y="417"/>
                    <a:pt x="873" y="421"/>
                    <a:pt x="892" y="417"/>
                  </a:cubicBezTo>
                  <a:cubicBezTo>
                    <a:pt x="911" y="413"/>
                    <a:pt x="913" y="385"/>
                    <a:pt x="921" y="409"/>
                  </a:cubicBezTo>
                  <a:cubicBezTo>
                    <a:pt x="930" y="434"/>
                    <a:pt x="944" y="423"/>
                    <a:pt x="944" y="423"/>
                  </a:cubicBezTo>
                  <a:cubicBezTo>
                    <a:pt x="963" y="431"/>
                    <a:pt x="963" y="431"/>
                    <a:pt x="963" y="431"/>
                  </a:cubicBezTo>
                  <a:cubicBezTo>
                    <a:pt x="963" y="431"/>
                    <a:pt x="972" y="422"/>
                    <a:pt x="981" y="427"/>
                  </a:cubicBezTo>
                  <a:cubicBezTo>
                    <a:pt x="990" y="432"/>
                    <a:pt x="983" y="434"/>
                    <a:pt x="991" y="435"/>
                  </a:cubicBezTo>
                  <a:cubicBezTo>
                    <a:pt x="1000" y="436"/>
                    <a:pt x="997" y="422"/>
                    <a:pt x="1008" y="432"/>
                  </a:cubicBezTo>
                  <a:cubicBezTo>
                    <a:pt x="1019" y="443"/>
                    <a:pt x="1018" y="435"/>
                    <a:pt x="1016" y="445"/>
                  </a:cubicBezTo>
                  <a:cubicBezTo>
                    <a:pt x="1013" y="455"/>
                    <a:pt x="998" y="471"/>
                    <a:pt x="998" y="471"/>
                  </a:cubicBezTo>
                  <a:cubicBezTo>
                    <a:pt x="983" y="467"/>
                    <a:pt x="983" y="467"/>
                    <a:pt x="983" y="467"/>
                  </a:cubicBezTo>
                  <a:cubicBezTo>
                    <a:pt x="983" y="467"/>
                    <a:pt x="994" y="490"/>
                    <a:pt x="976" y="481"/>
                  </a:cubicBezTo>
                  <a:cubicBezTo>
                    <a:pt x="958" y="472"/>
                    <a:pt x="956" y="499"/>
                    <a:pt x="944" y="496"/>
                  </a:cubicBezTo>
                  <a:cubicBezTo>
                    <a:pt x="933" y="493"/>
                    <a:pt x="960" y="507"/>
                    <a:pt x="953" y="516"/>
                  </a:cubicBezTo>
                  <a:cubicBezTo>
                    <a:pt x="947" y="525"/>
                    <a:pt x="934" y="532"/>
                    <a:pt x="934" y="532"/>
                  </a:cubicBezTo>
                  <a:cubicBezTo>
                    <a:pt x="934" y="532"/>
                    <a:pt x="923" y="537"/>
                    <a:pt x="919" y="534"/>
                  </a:cubicBezTo>
                  <a:cubicBezTo>
                    <a:pt x="915" y="532"/>
                    <a:pt x="910" y="520"/>
                    <a:pt x="910" y="520"/>
                  </a:cubicBezTo>
                  <a:cubicBezTo>
                    <a:pt x="910" y="520"/>
                    <a:pt x="930" y="498"/>
                    <a:pt x="918" y="500"/>
                  </a:cubicBezTo>
                  <a:cubicBezTo>
                    <a:pt x="905" y="501"/>
                    <a:pt x="902" y="487"/>
                    <a:pt x="902" y="487"/>
                  </a:cubicBezTo>
                  <a:cubicBezTo>
                    <a:pt x="902" y="487"/>
                    <a:pt x="900" y="464"/>
                    <a:pt x="893" y="471"/>
                  </a:cubicBezTo>
                  <a:cubicBezTo>
                    <a:pt x="887" y="477"/>
                    <a:pt x="874" y="477"/>
                    <a:pt x="881" y="482"/>
                  </a:cubicBezTo>
                  <a:cubicBezTo>
                    <a:pt x="887" y="487"/>
                    <a:pt x="890" y="484"/>
                    <a:pt x="891" y="493"/>
                  </a:cubicBezTo>
                  <a:cubicBezTo>
                    <a:pt x="892" y="502"/>
                    <a:pt x="883" y="500"/>
                    <a:pt x="883" y="500"/>
                  </a:cubicBezTo>
                  <a:cubicBezTo>
                    <a:pt x="883" y="500"/>
                    <a:pt x="877" y="490"/>
                    <a:pt x="874" y="496"/>
                  </a:cubicBezTo>
                  <a:cubicBezTo>
                    <a:pt x="872" y="502"/>
                    <a:pt x="873" y="502"/>
                    <a:pt x="883" y="510"/>
                  </a:cubicBezTo>
                  <a:cubicBezTo>
                    <a:pt x="893" y="518"/>
                    <a:pt x="897" y="528"/>
                    <a:pt x="897" y="528"/>
                  </a:cubicBezTo>
                  <a:cubicBezTo>
                    <a:pt x="897" y="528"/>
                    <a:pt x="911" y="529"/>
                    <a:pt x="904" y="539"/>
                  </a:cubicBezTo>
                  <a:cubicBezTo>
                    <a:pt x="896" y="549"/>
                    <a:pt x="892" y="548"/>
                    <a:pt x="885" y="548"/>
                  </a:cubicBezTo>
                  <a:cubicBezTo>
                    <a:pt x="877" y="548"/>
                    <a:pt x="874" y="544"/>
                    <a:pt x="874" y="544"/>
                  </a:cubicBezTo>
                  <a:cubicBezTo>
                    <a:pt x="874" y="544"/>
                    <a:pt x="881" y="548"/>
                    <a:pt x="890" y="554"/>
                  </a:cubicBezTo>
                  <a:cubicBezTo>
                    <a:pt x="899" y="561"/>
                    <a:pt x="900" y="557"/>
                    <a:pt x="911" y="557"/>
                  </a:cubicBezTo>
                  <a:cubicBezTo>
                    <a:pt x="923" y="557"/>
                    <a:pt x="928" y="553"/>
                    <a:pt x="928" y="553"/>
                  </a:cubicBezTo>
                  <a:cubicBezTo>
                    <a:pt x="928" y="553"/>
                    <a:pt x="935" y="554"/>
                    <a:pt x="948" y="553"/>
                  </a:cubicBezTo>
                  <a:cubicBezTo>
                    <a:pt x="961" y="552"/>
                    <a:pt x="971" y="551"/>
                    <a:pt x="971" y="551"/>
                  </a:cubicBezTo>
                  <a:cubicBezTo>
                    <a:pt x="976" y="560"/>
                    <a:pt x="976" y="560"/>
                    <a:pt x="976" y="560"/>
                  </a:cubicBezTo>
                  <a:cubicBezTo>
                    <a:pt x="976" y="560"/>
                    <a:pt x="986" y="561"/>
                    <a:pt x="985" y="572"/>
                  </a:cubicBezTo>
                  <a:cubicBezTo>
                    <a:pt x="984" y="584"/>
                    <a:pt x="984" y="586"/>
                    <a:pt x="974" y="589"/>
                  </a:cubicBezTo>
                  <a:cubicBezTo>
                    <a:pt x="963" y="591"/>
                    <a:pt x="951" y="599"/>
                    <a:pt x="951" y="599"/>
                  </a:cubicBezTo>
                  <a:cubicBezTo>
                    <a:pt x="969" y="609"/>
                    <a:pt x="969" y="609"/>
                    <a:pt x="969" y="609"/>
                  </a:cubicBezTo>
                  <a:cubicBezTo>
                    <a:pt x="966" y="628"/>
                    <a:pt x="966" y="628"/>
                    <a:pt x="966" y="628"/>
                  </a:cubicBezTo>
                  <a:cubicBezTo>
                    <a:pt x="966" y="628"/>
                    <a:pt x="944" y="614"/>
                    <a:pt x="972" y="637"/>
                  </a:cubicBezTo>
                  <a:cubicBezTo>
                    <a:pt x="1000" y="660"/>
                    <a:pt x="1000" y="654"/>
                    <a:pt x="1000" y="660"/>
                  </a:cubicBezTo>
                  <a:cubicBezTo>
                    <a:pt x="1001" y="666"/>
                    <a:pt x="1000" y="672"/>
                    <a:pt x="986" y="668"/>
                  </a:cubicBezTo>
                  <a:cubicBezTo>
                    <a:pt x="972" y="664"/>
                    <a:pt x="971" y="669"/>
                    <a:pt x="971" y="669"/>
                  </a:cubicBezTo>
                  <a:cubicBezTo>
                    <a:pt x="956" y="675"/>
                    <a:pt x="956" y="675"/>
                    <a:pt x="956" y="675"/>
                  </a:cubicBezTo>
                  <a:cubicBezTo>
                    <a:pt x="956" y="675"/>
                    <a:pt x="957" y="661"/>
                    <a:pt x="943" y="663"/>
                  </a:cubicBezTo>
                  <a:cubicBezTo>
                    <a:pt x="929" y="664"/>
                    <a:pt x="924" y="654"/>
                    <a:pt x="915" y="658"/>
                  </a:cubicBezTo>
                  <a:cubicBezTo>
                    <a:pt x="906" y="661"/>
                    <a:pt x="902" y="669"/>
                    <a:pt x="902" y="669"/>
                  </a:cubicBezTo>
                  <a:cubicBezTo>
                    <a:pt x="902" y="669"/>
                    <a:pt x="919" y="668"/>
                    <a:pt x="927" y="674"/>
                  </a:cubicBezTo>
                  <a:cubicBezTo>
                    <a:pt x="934" y="680"/>
                    <a:pt x="933" y="668"/>
                    <a:pt x="948" y="675"/>
                  </a:cubicBezTo>
                  <a:cubicBezTo>
                    <a:pt x="963" y="683"/>
                    <a:pt x="976" y="677"/>
                    <a:pt x="970" y="688"/>
                  </a:cubicBezTo>
                  <a:cubicBezTo>
                    <a:pt x="963" y="700"/>
                    <a:pt x="952" y="679"/>
                    <a:pt x="974" y="698"/>
                  </a:cubicBezTo>
                  <a:cubicBezTo>
                    <a:pt x="995" y="717"/>
                    <a:pt x="995" y="717"/>
                    <a:pt x="995" y="717"/>
                  </a:cubicBezTo>
                  <a:cubicBezTo>
                    <a:pt x="995" y="717"/>
                    <a:pt x="1000" y="753"/>
                    <a:pt x="999" y="749"/>
                  </a:cubicBezTo>
                  <a:cubicBezTo>
                    <a:pt x="998" y="745"/>
                    <a:pt x="997" y="756"/>
                    <a:pt x="985" y="757"/>
                  </a:cubicBezTo>
                  <a:cubicBezTo>
                    <a:pt x="974" y="758"/>
                    <a:pt x="966" y="747"/>
                    <a:pt x="962" y="759"/>
                  </a:cubicBezTo>
                  <a:cubicBezTo>
                    <a:pt x="958" y="772"/>
                    <a:pt x="941" y="782"/>
                    <a:pt x="937" y="775"/>
                  </a:cubicBezTo>
                  <a:cubicBezTo>
                    <a:pt x="933" y="767"/>
                    <a:pt x="927" y="768"/>
                    <a:pt x="930" y="763"/>
                  </a:cubicBezTo>
                  <a:cubicBezTo>
                    <a:pt x="934" y="758"/>
                    <a:pt x="937" y="739"/>
                    <a:pt x="927" y="750"/>
                  </a:cubicBezTo>
                  <a:cubicBezTo>
                    <a:pt x="916" y="762"/>
                    <a:pt x="910" y="766"/>
                    <a:pt x="904" y="763"/>
                  </a:cubicBezTo>
                  <a:cubicBezTo>
                    <a:pt x="897" y="761"/>
                    <a:pt x="892" y="762"/>
                    <a:pt x="886" y="758"/>
                  </a:cubicBezTo>
                  <a:cubicBezTo>
                    <a:pt x="879" y="754"/>
                    <a:pt x="881" y="750"/>
                    <a:pt x="872" y="748"/>
                  </a:cubicBezTo>
                  <a:cubicBezTo>
                    <a:pt x="863" y="745"/>
                    <a:pt x="851" y="742"/>
                    <a:pt x="859" y="750"/>
                  </a:cubicBezTo>
                  <a:cubicBezTo>
                    <a:pt x="867" y="759"/>
                    <a:pt x="872" y="758"/>
                    <a:pt x="877" y="764"/>
                  </a:cubicBezTo>
                  <a:cubicBezTo>
                    <a:pt x="882" y="771"/>
                    <a:pt x="882" y="777"/>
                    <a:pt x="882" y="777"/>
                  </a:cubicBezTo>
                  <a:cubicBezTo>
                    <a:pt x="871" y="787"/>
                    <a:pt x="871" y="787"/>
                    <a:pt x="871" y="787"/>
                  </a:cubicBezTo>
                  <a:cubicBezTo>
                    <a:pt x="871" y="787"/>
                    <a:pt x="865" y="784"/>
                    <a:pt x="857" y="796"/>
                  </a:cubicBezTo>
                  <a:cubicBezTo>
                    <a:pt x="848" y="809"/>
                    <a:pt x="835" y="809"/>
                    <a:pt x="835" y="809"/>
                  </a:cubicBezTo>
                  <a:cubicBezTo>
                    <a:pt x="825" y="787"/>
                    <a:pt x="825" y="787"/>
                    <a:pt x="825" y="787"/>
                  </a:cubicBezTo>
                  <a:cubicBezTo>
                    <a:pt x="808" y="787"/>
                    <a:pt x="808" y="787"/>
                    <a:pt x="808" y="787"/>
                  </a:cubicBezTo>
                  <a:cubicBezTo>
                    <a:pt x="790" y="798"/>
                    <a:pt x="790" y="798"/>
                    <a:pt x="790" y="798"/>
                  </a:cubicBezTo>
                  <a:cubicBezTo>
                    <a:pt x="790" y="798"/>
                    <a:pt x="769" y="784"/>
                    <a:pt x="770" y="778"/>
                  </a:cubicBezTo>
                  <a:cubicBezTo>
                    <a:pt x="771" y="773"/>
                    <a:pt x="781" y="772"/>
                    <a:pt x="774" y="768"/>
                  </a:cubicBezTo>
                  <a:cubicBezTo>
                    <a:pt x="766" y="764"/>
                    <a:pt x="778" y="763"/>
                    <a:pt x="766" y="764"/>
                  </a:cubicBezTo>
                  <a:cubicBezTo>
                    <a:pt x="755" y="766"/>
                    <a:pt x="753" y="758"/>
                    <a:pt x="753" y="758"/>
                  </a:cubicBezTo>
                  <a:cubicBezTo>
                    <a:pt x="760" y="747"/>
                    <a:pt x="760" y="747"/>
                    <a:pt x="760" y="747"/>
                  </a:cubicBezTo>
                  <a:cubicBezTo>
                    <a:pt x="760" y="747"/>
                    <a:pt x="760" y="734"/>
                    <a:pt x="752" y="735"/>
                  </a:cubicBezTo>
                  <a:cubicBezTo>
                    <a:pt x="745" y="736"/>
                    <a:pt x="741" y="740"/>
                    <a:pt x="738" y="731"/>
                  </a:cubicBezTo>
                  <a:cubicBezTo>
                    <a:pt x="736" y="722"/>
                    <a:pt x="734" y="717"/>
                    <a:pt x="734" y="717"/>
                  </a:cubicBezTo>
                  <a:cubicBezTo>
                    <a:pt x="734" y="717"/>
                    <a:pt x="719" y="715"/>
                    <a:pt x="714" y="703"/>
                  </a:cubicBezTo>
                  <a:cubicBezTo>
                    <a:pt x="709" y="692"/>
                    <a:pt x="713" y="691"/>
                    <a:pt x="704" y="684"/>
                  </a:cubicBezTo>
                  <a:cubicBezTo>
                    <a:pt x="695" y="678"/>
                    <a:pt x="691" y="668"/>
                    <a:pt x="691" y="668"/>
                  </a:cubicBezTo>
                  <a:cubicBezTo>
                    <a:pt x="691" y="668"/>
                    <a:pt x="690" y="666"/>
                    <a:pt x="691" y="655"/>
                  </a:cubicBezTo>
                  <a:cubicBezTo>
                    <a:pt x="692" y="644"/>
                    <a:pt x="678" y="655"/>
                    <a:pt x="694" y="640"/>
                  </a:cubicBezTo>
                  <a:cubicBezTo>
                    <a:pt x="709" y="624"/>
                    <a:pt x="697" y="618"/>
                    <a:pt x="713" y="618"/>
                  </a:cubicBezTo>
                  <a:cubicBezTo>
                    <a:pt x="728" y="618"/>
                    <a:pt x="732" y="613"/>
                    <a:pt x="732" y="613"/>
                  </a:cubicBezTo>
                  <a:cubicBezTo>
                    <a:pt x="732" y="613"/>
                    <a:pt x="745" y="603"/>
                    <a:pt x="736" y="598"/>
                  </a:cubicBezTo>
                  <a:cubicBezTo>
                    <a:pt x="727" y="593"/>
                    <a:pt x="724" y="596"/>
                    <a:pt x="719" y="589"/>
                  </a:cubicBezTo>
                  <a:cubicBezTo>
                    <a:pt x="714" y="581"/>
                    <a:pt x="713" y="575"/>
                    <a:pt x="713" y="575"/>
                  </a:cubicBezTo>
                  <a:cubicBezTo>
                    <a:pt x="713" y="575"/>
                    <a:pt x="713" y="563"/>
                    <a:pt x="699" y="562"/>
                  </a:cubicBezTo>
                  <a:cubicBezTo>
                    <a:pt x="685" y="561"/>
                    <a:pt x="684" y="566"/>
                    <a:pt x="684" y="556"/>
                  </a:cubicBezTo>
                  <a:cubicBezTo>
                    <a:pt x="684" y="546"/>
                    <a:pt x="687" y="533"/>
                    <a:pt x="678" y="538"/>
                  </a:cubicBezTo>
                  <a:cubicBezTo>
                    <a:pt x="670" y="543"/>
                    <a:pt x="658" y="547"/>
                    <a:pt x="658" y="547"/>
                  </a:cubicBezTo>
                  <a:cubicBezTo>
                    <a:pt x="658" y="547"/>
                    <a:pt x="650" y="526"/>
                    <a:pt x="650" y="520"/>
                  </a:cubicBezTo>
                  <a:cubicBezTo>
                    <a:pt x="650" y="514"/>
                    <a:pt x="658" y="513"/>
                    <a:pt x="648" y="509"/>
                  </a:cubicBezTo>
                  <a:cubicBezTo>
                    <a:pt x="638" y="505"/>
                    <a:pt x="630" y="498"/>
                    <a:pt x="630" y="498"/>
                  </a:cubicBezTo>
                  <a:cubicBezTo>
                    <a:pt x="630" y="498"/>
                    <a:pt x="611" y="490"/>
                    <a:pt x="607" y="487"/>
                  </a:cubicBezTo>
                  <a:cubicBezTo>
                    <a:pt x="603" y="485"/>
                    <a:pt x="598" y="478"/>
                    <a:pt x="598" y="478"/>
                  </a:cubicBezTo>
                  <a:cubicBezTo>
                    <a:pt x="598" y="478"/>
                    <a:pt x="586" y="476"/>
                    <a:pt x="584" y="464"/>
                  </a:cubicBezTo>
                  <a:cubicBezTo>
                    <a:pt x="583" y="453"/>
                    <a:pt x="598" y="455"/>
                    <a:pt x="580" y="445"/>
                  </a:cubicBezTo>
                  <a:cubicBezTo>
                    <a:pt x="563" y="435"/>
                    <a:pt x="570" y="434"/>
                    <a:pt x="559" y="427"/>
                  </a:cubicBezTo>
                  <a:cubicBezTo>
                    <a:pt x="547" y="421"/>
                    <a:pt x="549" y="403"/>
                    <a:pt x="544" y="421"/>
                  </a:cubicBezTo>
                  <a:cubicBezTo>
                    <a:pt x="538" y="439"/>
                    <a:pt x="560" y="421"/>
                    <a:pt x="533" y="445"/>
                  </a:cubicBezTo>
                  <a:cubicBezTo>
                    <a:pt x="507" y="469"/>
                    <a:pt x="510" y="471"/>
                    <a:pt x="495" y="472"/>
                  </a:cubicBezTo>
                  <a:cubicBezTo>
                    <a:pt x="480" y="473"/>
                    <a:pt x="479" y="460"/>
                    <a:pt x="476" y="473"/>
                  </a:cubicBezTo>
                  <a:cubicBezTo>
                    <a:pt x="474" y="486"/>
                    <a:pt x="474" y="498"/>
                    <a:pt x="474" y="498"/>
                  </a:cubicBezTo>
                  <a:cubicBezTo>
                    <a:pt x="474" y="498"/>
                    <a:pt x="471" y="516"/>
                    <a:pt x="454" y="504"/>
                  </a:cubicBezTo>
                  <a:cubicBezTo>
                    <a:pt x="438" y="491"/>
                    <a:pt x="460" y="495"/>
                    <a:pt x="435" y="482"/>
                  </a:cubicBezTo>
                  <a:cubicBezTo>
                    <a:pt x="411" y="469"/>
                    <a:pt x="415" y="464"/>
                    <a:pt x="410" y="476"/>
                  </a:cubicBezTo>
                  <a:cubicBezTo>
                    <a:pt x="405" y="487"/>
                    <a:pt x="395" y="487"/>
                    <a:pt x="395" y="487"/>
                  </a:cubicBezTo>
                  <a:cubicBezTo>
                    <a:pt x="376" y="487"/>
                    <a:pt x="376" y="487"/>
                    <a:pt x="376" y="487"/>
                  </a:cubicBezTo>
                  <a:cubicBezTo>
                    <a:pt x="376" y="487"/>
                    <a:pt x="375" y="467"/>
                    <a:pt x="362" y="482"/>
                  </a:cubicBezTo>
                  <a:cubicBezTo>
                    <a:pt x="348" y="497"/>
                    <a:pt x="341" y="493"/>
                    <a:pt x="341" y="493"/>
                  </a:cubicBezTo>
                  <a:cubicBezTo>
                    <a:pt x="341" y="493"/>
                    <a:pt x="323" y="496"/>
                    <a:pt x="317" y="495"/>
                  </a:cubicBezTo>
                  <a:cubicBezTo>
                    <a:pt x="311" y="493"/>
                    <a:pt x="312" y="495"/>
                    <a:pt x="300" y="488"/>
                  </a:cubicBezTo>
                  <a:cubicBezTo>
                    <a:pt x="289" y="482"/>
                    <a:pt x="281" y="490"/>
                    <a:pt x="281" y="490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80" y="515"/>
                    <a:pt x="289" y="512"/>
                  </a:cubicBezTo>
                  <a:cubicBezTo>
                    <a:pt x="298" y="510"/>
                    <a:pt x="302" y="496"/>
                    <a:pt x="306" y="509"/>
                  </a:cubicBezTo>
                  <a:cubicBezTo>
                    <a:pt x="309" y="521"/>
                    <a:pt x="307" y="520"/>
                    <a:pt x="303" y="529"/>
                  </a:cubicBezTo>
                  <a:cubicBezTo>
                    <a:pt x="299" y="538"/>
                    <a:pt x="312" y="520"/>
                    <a:pt x="299" y="538"/>
                  </a:cubicBezTo>
                  <a:cubicBezTo>
                    <a:pt x="286" y="556"/>
                    <a:pt x="294" y="551"/>
                    <a:pt x="284" y="562"/>
                  </a:cubicBezTo>
                  <a:cubicBezTo>
                    <a:pt x="274" y="574"/>
                    <a:pt x="264" y="580"/>
                    <a:pt x="264" y="580"/>
                  </a:cubicBezTo>
                  <a:cubicBezTo>
                    <a:pt x="264" y="580"/>
                    <a:pt x="274" y="593"/>
                    <a:pt x="284" y="595"/>
                  </a:cubicBezTo>
                  <a:cubicBezTo>
                    <a:pt x="294" y="598"/>
                    <a:pt x="281" y="588"/>
                    <a:pt x="297" y="602"/>
                  </a:cubicBezTo>
                  <a:cubicBezTo>
                    <a:pt x="312" y="616"/>
                    <a:pt x="307" y="617"/>
                    <a:pt x="306" y="626"/>
                  </a:cubicBezTo>
                  <a:cubicBezTo>
                    <a:pt x="304" y="635"/>
                    <a:pt x="311" y="638"/>
                    <a:pt x="300" y="640"/>
                  </a:cubicBezTo>
                  <a:cubicBezTo>
                    <a:pt x="290" y="641"/>
                    <a:pt x="280" y="640"/>
                    <a:pt x="280" y="640"/>
                  </a:cubicBezTo>
                  <a:cubicBezTo>
                    <a:pt x="269" y="626"/>
                    <a:pt x="269" y="626"/>
                    <a:pt x="269" y="626"/>
                  </a:cubicBezTo>
                  <a:cubicBezTo>
                    <a:pt x="269" y="626"/>
                    <a:pt x="265" y="609"/>
                    <a:pt x="252" y="618"/>
                  </a:cubicBezTo>
                  <a:cubicBezTo>
                    <a:pt x="239" y="627"/>
                    <a:pt x="224" y="635"/>
                    <a:pt x="229" y="638"/>
                  </a:cubicBezTo>
                  <a:cubicBezTo>
                    <a:pt x="234" y="642"/>
                    <a:pt x="234" y="655"/>
                    <a:pt x="234" y="655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3" name="Oval 290">
              <a:extLst>
                <a:ext uri="{FF2B5EF4-FFF2-40B4-BE49-F238E27FC236}">
                  <a16:creationId xmlns:a16="http://schemas.microsoft.com/office/drawing/2014/main" id="{642BC868-1F8F-47E7-9F10-719325BD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8" y="1229"/>
              <a:ext cx="261" cy="267"/>
            </a:xfrm>
            <a:prstGeom prst="ellipse">
              <a:avLst/>
            </a:prstGeom>
            <a:solidFill>
              <a:srgbClr val="F9E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24" name="Freeform 291">
              <a:extLst>
                <a:ext uri="{FF2B5EF4-FFF2-40B4-BE49-F238E27FC236}">
                  <a16:creationId xmlns:a16="http://schemas.microsoft.com/office/drawing/2014/main" id="{47A0C132-D86F-47E1-8F67-91CCB36D8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1297"/>
              <a:ext cx="260" cy="199"/>
            </a:xfrm>
            <a:custGeom>
              <a:avLst/>
              <a:gdLst>
                <a:gd name="T0" fmla="*/ 414 w 199"/>
                <a:gd name="T1" fmla="*/ 0 h 143"/>
                <a:gd name="T2" fmla="*/ 417 w 199"/>
                <a:gd name="T3" fmla="*/ 35 h 143"/>
                <a:gd name="T4" fmla="*/ 195 w 199"/>
                <a:gd name="T5" fmla="*/ 295 h 143"/>
                <a:gd name="T6" fmla="*/ 0 w 199"/>
                <a:gd name="T7" fmla="*/ 164 h 143"/>
                <a:gd name="T8" fmla="*/ 221 w 199"/>
                <a:gd name="T9" fmla="*/ 385 h 143"/>
                <a:gd name="T10" fmla="*/ 444 w 199"/>
                <a:gd name="T11" fmla="*/ 125 h 143"/>
                <a:gd name="T12" fmla="*/ 414 w 199"/>
                <a:gd name="T13" fmla="*/ 0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9" h="143">
                  <a:moveTo>
                    <a:pt x="186" y="0"/>
                  </a:moveTo>
                  <a:cubicBezTo>
                    <a:pt x="187" y="4"/>
                    <a:pt x="187" y="9"/>
                    <a:pt x="187" y="13"/>
                  </a:cubicBezTo>
                  <a:cubicBezTo>
                    <a:pt x="187" y="66"/>
                    <a:pt x="142" y="109"/>
                    <a:pt x="87" y="109"/>
                  </a:cubicBezTo>
                  <a:cubicBezTo>
                    <a:pt x="50" y="109"/>
                    <a:pt x="17" y="90"/>
                    <a:pt x="0" y="61"/>
                  </a:cubicBezTo>
                  <a:cubicBezTo>
                    <a:pt x="7" y="107"/>
                    <a:pt x="48" y="143"/>
                    <a:pt x="99" y="143"/>
                  </a:cubicBezTo>
                  <a:cubicBezTo>
                    <a:pt x="154" y="143"/>
                    <a:pt x="199" y="100"/>
                    <a:pt x="199" y="47"/>
                  </a:cubicBezTo>
                  <a:cubicBezTo>
                    <a:pt x="199" y="30"/>
                    <a:pt x="194" y="14"/>
                    <a:pt x="186" y="0"/>
                  </a:cubicBezTo>
                  <a:close/>
                </a:path>
              </a:pathLst>
            </a:custGeom>
            <a:solidFill>
              <a:srgbClr val="F9D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5" name="Line 292">
              <a:extLst>
                <a:ext uri="{FF2B5EF4-FFF2-40B4-BE49-F238E27FC236}">
                  <a16:creationId xmlns:a16="http://schemas.microsoft.com/office/drawing/2014/main" id="{9DB41EAD-BC77-4A26-81D5-BA72B876EA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1" y="1351"/>
              <a:ext cx="610" cy="1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6" name="Line 293">
              <a:extLst>
                <a:ext uri="{FF2B5EF4-FFF2-40B4-BE49-F238E27FC236}">
                  <a16:creationId xmlns:a16="http://schemas.microsoft.com/office/drawing/2014/main" id="{9D48A9DB-2F66-4B1F-AECF-437ADC8A13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29" y="1167"/>
              <a:ext cx="616" cy="116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7" name="Line 294">
              <a:extLst>
                <a:ext uri="{FF2B5EF4-FFF2-40B4-BE49-F238E27FC236}">
                  <a16:creationId xmlns:a16="http://schemas.microsoft.com/office/drawing/2014/main" id="{181DE826-9DE1-44C2-8099-AA4B585A24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7" y="1153"/>
              <a:ext cx="85" cy="67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8" name="Line 295">
              <a:extLst>
                <a:ext uri="{FF2B5EF4-FFF2-40B4-BE49-F238E27FC236}">
                  <a16:creationId xmlns:a16="http://schemas.microsoft.com/office/drawing/2014/main" id="{0D7B26AA-4E3C-4647-9C81-2793C090CB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6" y="1153"/>
              <a:ext cx="2" cy="48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29" name="Line 296">
              <a:extLst>
                <a:ext uri="{FF2B5EF4-FFF2-40B4-BE49-F238E27FC236}">
                  <a16:creationId xmlns:a16="http://schemas.microsoft.com/office/drawing/2014/main" id="{63EF5898-662A-4B8E-8275-BDA0C8D663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01" y="1153"/>
              <a:ext cx="32" cy="52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0" name="Line 297">
              <a:extLst>
                <a:ext uri="{FF2B5EF4-FFF2-40B4-BE49-F238E27FC236}">
                  <a16:creationId xmlns:a16="http://schemas.microsoft.com/office/drawing/2014/main" id="{50B388D2-4E36-4600-BAB6-61FC38022E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879" y="1185"/>
              <a:ext cx="92" cy="66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1" name="Line 298">
              <a:extLst>
                <a:ext uri="{FF2B5EF4-FFF2-40B4-BE49-F238E27FC236}">
                  <a16:creationId xmlns:a16="http://schemas.microsoft.com/office/drawing/2014/main" id="{A28F46CA-82BE-496F-8623-9F858A9157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8" y="1330"/>
              <a:ext cx="72" cy="3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2" name="Line 299">
              <a:extLst>
                <a:ext uri="{FF2B5EF4-FFF2-40B4-BE49-F238E27FC236}">
                  <a16:creationId xmlns:a16="http://schemas.microsoft.com/office/drawing/2014/main" id="{BF6204F1-4E51-4FC7-A54B-F028A11C5A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84" y="1424"/>
              <a:ext cx="75" cy="30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3" name="Line 300">
              <a:extLst>
                <a:ext uri="{FF2B5EF4-FFF2-40B4-BE49-F238E27FC236}">
                  <a16:creationId xmlns:a16="http://schemas.microsoft.com/office/drawing/2014/main" id="{0C18F346-EFE5-4ECC-BB52-BEF4863EC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79" y="1477"/>
              <a:ext cx="122" cy="225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4" name="Line 301">
              <a:extLst>
                <a:ext uri="{FF2B5EF4-FFF2-40B4-BE49-F238E27FC236}">
                  <a16:creationId xmlns:a16="http://schemas.microsoft.com/office/drawing/2014/main" id="{0807099E-ACDD-463C-AD94-0D80A46F9E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19" y="1509"/>
              <a:ext cx="36" cy="160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5" name="Line 302">
              <a:extLst>
                <a:ext uri="{FF2B5EF4-FFF2-40B4-BE49-F238E27FC236}">
                  <a16:creationId xmlns:a16="http://schemas.microsoft.com/office/drawing/2014/main" id="{21774F91-3051-4FEF-9881-A86B4D71C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21" y="1521"/>
              <a:ext cx="55" cy="254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6" name="Line 303">
              <a:extLst>
                <a:ext uri="{FF2B5EF4-FFF2-40B4-BE49-F238E27FC236}">
                  <a16:creationId xmlns:a16="http://schemas.microsoft.com/office/drawing/2014/main" id="{CEFACAC5-3BE5-4A7D-852E-84351AA152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5" y="1491"/>
              <a:ext cx="166" cy="207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7" name="Line 304">
              <a:extLst>
                <a:ext uri="{FF2B5EF4-FFF2-40B4-BE49-F238E27FC236}">
                  <a16:creationId xmlns:a16="http://schemas.microsoft.com/office/drawing/2014/main" id="{46AD6120-3393-42BA-B702-987AF9379B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8" y="1427"/>
              <a:ext cx="613" cy="312"/>
            </a:xfrm>
            <a:prstGeom prst="line">
              <a:avLst/>
            </a:prstGeom>
            <a:noFill/>
            <a:ln w="17463" cap="rnd">
              <a:solidFill>
                <a:srgbClr val="F9E93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638" name="Oval 305">
              <a:extLst>
                <a:ext uri="{FF2B5EF4-FFF2-40B4-BE49-F238E27FC236}">
                  <a16:creationId xmlns:a16="http://schemas.microsoft.com/office/drawing/2014/main" id="{826ADF12-220F-43A2-AC89-A46C5FED4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145"/>
              <a:ext cx="37" cy="41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39" name="Oval 306">
              <a:extLst>
                <a:ext uri="{FF2B5EF4-FFF2-40B4-BE49-F238E27FC236}">
                  <a16:creationId xmlns:a16="http://schemas.microsoft.com/office/drawing/2014/main" id="{ECA52921-9785-4DAD-9BFC-E5478222D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9" y="2148"/>
              <a:ext cx="25" cy="27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0" name="Oval 307">
              <a:extLst>
                <a:ext uri="{FF2B5EF4-FFF2-40B4-BE49-F238E27FC236}">
                  <a16:creationId xmlns:a16="http://schemas.microsoft.com/office/drawing/2014/main" id="{BE3B8DAE-EEC2-41A7-99FE-CEFD95879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161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1" name="Oval 308">
              <a:extLst>
                <a:ext uri="{FF2B5EF4-FFF2-40B4-BE49-F238E27FC236}">
                  <a16:creationId xmlns:a16="http://schemas.microsoft.com/office/drawing/2014/main" id="{BD2BED1C-C2D6-4379-A44F-64215DDA9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17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2" name="Oval 309">
              <a:extLst>
                <a:ext uri="{FF2B5EF4-FFF2-40B4-BE49-F238E27FC236}">
                  <a16:creationId xmlns:a16="http://schemas.microsoft.com/office/drawing/2014/main" id="{986E9B9E-130F-490C-ADCF-27906E802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140"/>
              <a:ext cx="37" cy="39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3" name="Oval 310">
              <a:extLst>
                <a:ext uri="{FF2B5EF4-FFF2-40B4-BE49-F238E27FC236}">
                  <a16:creationId xmlns:a16="http://schemas.microsoft.com/office/drawing/2014/main" id="{0B67FC1B-4AEA-4B0A-AD95-A87BC9A2B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141"/>
              <a:ext cx="25" cy="27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4" name="Oval 311">
              <a:extLst>
                <a:ext uri="{FF2B5EF4-FFF2-40B4-BE49-F238E27FC236}">
                  <a16:creationId xmlns:a16="http://schemas.microsoft.com/office/drawing/2014/main" id="{21D89EAA-2C6D-4062-BDCB-EF2571C5F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15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5" name="Oval 312">
              <a:extLst>
                <a:ext uri="{FF2B5EF4-FFF2-40B4-BE49-F238E27FC236}">
                  <a16:creationId xmlns:a16="http://schemas.microsoft.com/office/drawing/2014/main" id="{9567F8A8-97D2-499C-B4F7-2AB81E6EA9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16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6" name="Oval 313">
              <a:extLst>
                <a:ext uri="{FF2B5EF4-FFF2-40B4-BE49-F238E27FC236}">
                  <a16:creationId xmlns:a16="http://schemas.microsoft.com/office/drawing/2014/main" id="{400183CF-A73D-4F10-9904-D41C726C7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5" y="2304"/>
              <a:ext cx="27" cy="30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7" name="Oval 314">
              <a:extLst>
                <a:ext uri="{FF2B5EF4-FFF2-40B4-BE49-F238E27FC236}">
                  <a16:creationId xmlns:a16="http://schemas.microsoft.com/office/drawing/2014/main" id="{760F7A1A-216F-4B93-872D-06626FC05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7" y="2306"/>
              <a:ext cx="19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8" name="Oval 315">
              <a:extLst>
                <a:ext uri="{FF2B5EF4-FFF2-40B4-BE49-F238E27FC236}">
                  <a16:creationId xmlns:a16="http://schemas.microsoft.com/office/drawing/2014/main" id="{7F395F65-F4B2-46B3-88DC-3AB0C20EF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315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49" name="Oval 316">
              <a:extLst>
                <a:ext uri="{FF2B5EF4-FFF2-40B4-BE49-F238E27FC236}">
                  <a16:creationId xmlns:a16="http://schemas.microsoft.com/office/drawing/2014/main" id="{87383E9E-000B-4AD8-ADD0-656968915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1" y="2322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0" name="Oval 317">
              <a:extLst>
                <a:ext uri="{FF2B5EF4-FFF2-40B4-BE49-F238E27FC236}">
                  <a16:creationId xmlns:a16="http://schemas.microsoft.com/office/drawing/2014/main" id="{B7824319-DFE9-4374-845F-23958D78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" y="2230"/>
              <a:ext cx="28" cy="30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1" name="Oval 318">
              <a:extLst>
                <a:ext uri="{FF2B5EF4-FFF2-40B4-BE49-F238E27FC236}">
                  <a16:creationId xmlns:a16="http://schemas.microsoft.com/office/drawing/2014/main" id="{EA3BDAD2-54D5-4B96-9DA4-F483C276C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6" y="2232"/>
              <a:ext cx="20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2" name="Oval 319">
              <a:extLst>
                <a:ext uri="{FF2B5EF4-FFF2-40B4-BE49-F238E27FC236}">
                  <a16:creationId xmlns:a16="http://schemas.microsoft.com/office/drawing/2014/main" id="{71A814D8-763B-427B-AE29-D947F2B0C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242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3" name="Oval 320">
              <a:extLst>
                <a:ext uri="{FF2B5EF4-FFF2-40B4-BE49-F238E27FC236}">
                  <a16:creationId xmlns:a16="http://schemas.microsoft.com/office/drawing/2014/main" id="{46F47EEF-89BC-4215-8B55-A72346FB3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24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4" name="Oval 321">
              <a:extLst>
                <a:ext uri="{FF2B5EF4-FFF2-40B4-BE49-F238E27FC236}">
                  <a16:creationId xmlns:a16="http://schemas.microsoft.com/office/drawing/2014/main" id="{3809976D-70E3-4D6E-985E-8112F41E8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5" y="2498"/>
              <a:ext cx="29" cy="31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5" name="Oval 322">
              <a:extLst>
                <a:ext uri="{FF2B5EF4-FFF2-40B4-BE49-F238E27FC236}">
                  <a16:creationId xmlns:a16="http://schemas.microsoft.com/office/drawing/2014/main" id="{1EFDF6C5-20FE-4F45-98A0-9305FAF22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499"/>
              <a:ext cx="19" cy="20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6" name="Oval 323">
              <a:extLst>
                <a:ext uri="{FF2B5EF4-FFF2-40B4-BE49-F238E27FC236}">
                  <a16:creationId xmlns:a16="http://schemas.microsoft.com/office/drawing/2014/main" id="{C1D6D549-7BE5-4579-9C2D-397A36A36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2509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7" name="Oval 324">
              <a:extLst>
                <a:ext uri="{FF2B5EF4-FFF2-40B4-BE49-F238E27FC236}">
                  <a16:creationId xmlns:a16="http://schemas.microsoft.com/office/drawing/2014/main" id="{DC9F0672-C438-49BD-AADB-91B276144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2" y="251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8" name="Oval 325">
              <a:extLst>
                <a:ext uri="{FF2B5EF4-FFF2-40B4-BE49-F238E27FC236}">
                  <a16:creationId xmlns:a16="http://schemas.microsoft.com/office/drawing/2014/main" id="{AC8C285D-85E2-4B50-B3C2-C029BAF20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580"/>
              <a:ext cx="28" cy="29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59" name="Oval 326">
              <a:extLst>
                <a:ext uri="{FF2B5EF4-FFF2-40B4-BE49-F238E27FC236}">
                  <a16:creationId xmlns:a16="http://schemas.microsoft.com/office/drawing/2014/main" id="{8CB3D448-AF3E-49AC-B582-911682DF3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6" y="2582"/>
              <a:ext cx="18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0" name="Oval 327">
              <a:extLst>
                <a:ext uri="{FF2B5EF4-FFF2-40B4-BE49-F238E27FC236}">
                  <a16:creationId xmlns:a16="http://schemas.microsoft.com/office/drawing/2014/main" id="{6863FD40-C20F-4E62-8332-4E1CABE9A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2591"/>
              <a:ext cx="5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1" name="Oval 328">
              <a:extLst>
                <a:ext uri="{FF2B5EF4-FFF2-40B4-BE49-F238E27FC236}">
                  <a16:creationId xmlns:a16="http://schemas.microsoft.com/office/drawing/2014/main" id="{0148BFED-674E-46D0-8DC0-7263A178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0" y="2598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2" name="Oval 329">
              <a:extLst>
                <a:ext uri="{FF2B5EF4-FFF2-40B4-BE49-F238E27FC236}">
                  <a16:creationId xmlns:a16="http://schemas.microsoft.com/office/drawing/2014/main" id="{0EF2651F-ED06-4EE6-9DAB-7A1462A43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2059"/>
              <a:ext cx="28" cy="31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3" name="Oval 330">
              <a:extLst>
                <a:ext uri="{FF2B5EF4-FFF2-40B4-BE49-F238E27FC236}">
                  <a16:creationId xmlns:a16="http://schemas.microsoft.com/office/drawing/2014/main" id="{CD1AD0B4-A185-4361-AA18-E2EC02FE6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062"/>
              <a:ext cx="20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4" name="Oval 331">
              <a:extLst>
                <a:ext uri="{FF2B5EF4-FFF2-40B4-BE49-F238E27FC236}">
                  <a16:creationId xmlns:a16="http://schemas.microsoft.com/office/drawing/2014/main" id="{811F5F4E-BCFC-4914-9A05-9A70F54D8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070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5" name="Oval 332">
              <a:extLst>
                <a:ext uri="{FF2B5EF4-FFF2-40B4-BE49-F238E27FC236}">
                  <a16:creationId xmlns:a16="http://schemas.microsoft.com/office/drawing/2014/main" id="{14EC26CA-69DE-485B-BA16-AE5BCC775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07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6" name="Oval 333">
              <a:extLst>
                <a:ext uri="{FF2B5EF4-FFF2-40B4-BE49-F238E27FC236}">
                  <a16:creationId xmlns:a16="http://schemas.microsoft.com/office/drawing/2014/main" id="{3739F03A-042A-4C9D-A0BE-345884E23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483"/>
              <a:ext cx="27" cy="29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7" name="Oval 334">
              <a:extLst>
                <a:ext uri="{FF2B5EF4-FFF2-40B4-BE49-F238E27FC236}">
                  <a16:creationId xmlns:a16="http://schemas.microsoft.com/office/drawing/2014/main" id="{D92D8BA8-9885-48B8-96C8-57E099DEA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484"/>
              <a:ext cx="20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8" name="Oval 335">
              <a:extLst>
                <a:ext uri="{FF2B5EF4-FFF2-40B4-BE49-F238E27FC236}">
                  <a16:creationId xmlns:a16="http://schemas.microsoft.com/office/drawing/2014/main" id="{E01FE14D-6EE7-4886-B1F5-67009A90E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492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69" name="Oval 336">
              <a:extLst>
                <a:ext uri="{FF2B5EF4-FFF2-40B4-BE49-F238E27FC236}">
                  <a16:creationId xmlns:a16="http://schemas.microsoft.com/office/drawing/2014/main" id="{97B96DB8-16AE-4021-BD26-D51F86E70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" y="2501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0" name="Oval 337">
              <a:extLst>
                <a:ext uri="{FF2B5EF4-FFF2-40B4-BE49-F238E27FC236}">
                  <a16:creationId xmlns:a16="http://schemas.microsoft.com/office/drawing/2014/main" id="{A6E135DE-2C84-4215-8494-35839D5EF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412"/>
              <a:ext cx="27" cy="30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1" name="Oval 338">
              <a:extLst>
                <a:ext uri="{FF2B5EF4-FFF2-40B4-BE49-F238E27FC236}">
                  <a16:creationId xmlns:a16="http://schemas.microsoft.com/office/drawing/2014/main" id="{7C63E6E4-7D40-4D98-B7C9-A518595C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2414"/>
              <a:ext cx="18" cy="20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2" name="Oval 339">
              <a:extLst>
                <a:ext uri="{FF2B5EF4-FFF2-40B4-BE49-F238E27FC236}">
                  <a16:creationId xmlns:a16="http://schemas.microsoft.com/office/drawing/2014/main" id="{4B849858-1650-4654-857A-50EA467BD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423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3" name="Oval 340">
              <a:extLst>
                <a:ext uri="{FF2B5EF4-FFF2-40B4-BE49-F238E27FC236}">
                  <a16:creationId xmlns:a16="http://schemas.microsoft.com/office/drawing/2014/main" id="{99A3BD1F-2A65-4529-A853-EDC25707E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2431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4" name="Oval 341">
              <a:extLst>
                <a:ext uri="{FF2B5EF4-FFF2-40B4-BE49-F238E27FC236}">
                  <a16:creationId xmlns:a16="http://schemas.microsoft.com/office/drawing/2014/main" id="{BBDFC0ED-3726-47EC-A8A7-1CA358ABA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1920"/>
              <a:ext cx="27" cy="30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5" name="Oval 342">
              <a:extLst>
                <a:ext uri="{FF2B5EF4-FFF2-40B4-BE49-F238E27FC236}">
                  <a16:creationId xmlns:a16="http://schemas.microsoft.com/office/drawing/2014/main" id="{ACE74D8B-1681-4643-AAFD-BF285802D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921"/>
              <a:ext cx="18" cy="20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6" name="Oval 343">
              <a:extLst>
                <a:ext uri="{FF2B5EF4-FFF2-40B4-BE49-F238E27FC236}">
                  <a16:creationId xmlns:a16="http://schemas.microsoft.com/office/drawing/2014/main" id="{37460ECA-EB1C-4A65-9E2F-DBFD3F95C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1931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7" name="Oval 344">
              <a:extLst>
                <a:ext uri="{FF2B5EF4-FFF2-40B4-BE49-F238E27FC236}">
                  <a16:creationId xmlns:a16="http://schemas.microsoft.com/office/drawing/2014/main" id="{FD357972-425D-44B8-8E02-F5B0E6BEF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939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8" name="Oval 345">
              <a:extLst>
                <a:ext uri="{FF2B5EF4-FFF2-40B4-BE49-F238E27FC236}">
                  <a16:creationId xmlns:a16="http://schemas.microsoft.com/office/drawing/2014/main" id="{7E3F7D9C-C9A3-443D-AF09-97E3298283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474"/>
              <a:ext cx="28" cy="31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79" name="Oval 346">
              <a:extLst>
                <a:ext uri="{FF2B5EF4-FFF2-40B4-BE49-F238E27FC236}">
                  <a16:creationId xmlns:a16="http://schemas.microsoft.com/office/drawing/2014/main" id="{6788B201-C270-4436-A319-91AAD4849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6" y="2476"/>
              <a:ext cx="18" cy="1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0" name="Oval 347">
              <a:extLst>
                <a:ext uri="{FF2B5EF4-FFF2-40B4-BE49-F238E27FC236}">
                  <a16:creationId xmlns:a16="http://schemas.microsoft.com/office/drawing/2014/main" id="{6CAF30EE-2210-4600-AEC0-0F9B1ED1E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3" y="2485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1" name="Oval 348">
              <a:extLst>
                <a:ext uri="{FF2B5EF4-FFF2-40B4-BE49-F238E27FC236}">
                  <a16:creationId xmlns:a16="http://schemas.microsoft.com/office/drawing/2014/main" id="{52988C55-E8B2-4822-B7E3-A7F202726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8" y="2494"/>
              <a:ext cx="6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2" name="Oval 349">
              <a:extLst>
                <a:ext uri="{FF2B5EF4-FFF2-40B4-BE49-F238E27FC236}">
                  <a16:creationId xmlns:a16="http://schemas.microsoft.com/office/drawing/2014/main" id="{48B7D5E2-5024-4C01-999F-3DE434570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080"/>
              <a:ext cx="41" cy="45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3" name="Oval 350">
              <a:extLst>
                <a:ext uri="{FF2B5EF4-FFF2-40B4-BE49-F238E27FC236}">
                  <a16:creationId xmlns:a16="http://schemas.microsoft.com/office/drawing/2014/main" id="{4462C622-FB96-4CB1-80C8-CE0052A95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2083"/>
              <a:ext cx="28" cy="28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4" name="Oval 351">
              <a:extLst>
                <a:ext uri="{FF2B5EF4-FFF2-40B4-BE49-F238E27FC236}">
                  <a16:creationId xmlns:a16="http://schemas.microsoft.com/office/drawing/2014/main" id="{D95459CC-B7FC-4AF9-BC3E-CED1906B4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0" y="209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5" name="Oval 352">
              <a:extLst>
                <a:ext uri="{FF2B5EF4-FFF2-40B4-BE49-F238E27FC236}">
                  <a16:creationId xmlns:a16="http://schemas.microsoft.com/office/drawing/2014/main" id="{6BD96137-10A5-454A-8D54-CCFBE84FD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108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6" name="Oval 353">
              <a:extLst>
                <a:ext uri="{FF2B5EF4-FFF2-40B4-BE49-F238E27FC236}">
                  <a16:creationId xmlns:a16="http://schemas.microsoft.com/office/drawing/2014/main" id="{63ABB596-96EE-4D4E-A067-7211163C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171"/>
              <a:ext cx="41" cy="43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7" name="Oval 354">
              <a:extLst>
                <a:ext uri="{FF2B5EF4-FFF2-40B4-BE49-F238E27FC236}">
                  <a16:creationId xmlns:a16="http://schemas.microsoft.com/office/drawing/2014/main" id="{2C938A32-263D-409F-AC18-2A4D7B9E1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2172"/>
              <a:ext cx="28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8" name="Oval 355">
              <a:extLst>
                <a:ext uri="{FF2B5EF4-FFF2-40B4-BE49-F238E27FC236}">
                  <a16:creationId xmlns:a16="http://schemas.microsoft.com/office/drawing/2014/main" id="{F16A14A9-97DF-49F4-9D91-54B2DDB8C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2186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89" name="Oval 356">
              <a:extLst>
                <a:ext uri="{FF2B5EF4-FFF2-40B4-BE49-F238E27FC236}">
                  <a16:creationId xmlns:a16="http://schemas.microsoft.com/office/drawing/2014/main" id="{06535807-9C94-4C2E-BB26-5573B33A8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19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0" name="Oval 357">
              <a:extLst>
                <a:ext uri="{FF2B5EF4-FFF2-40B4-BE49-F238E27FC236}">
                  <a16:creationId xmlns:a16="http://schemas.microsoft.com/office/drawing/2014/main" id="{C1021793-F72A-4FA9-A752-AC7B8D2EA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1" y="2292"/>
              <a:ext cx="42" cy="44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1" name="Oval 358">
              <a:extLst>
                <a:ext uri="{FF2B5EF4-FFF2-40B4-BE49-F238E27FC236}">
                  <a16:creationId xmlns:a16="http://schemas.microsoft.com/office/drawing/2014/main" id="{B8C01654-CDEB-4D57-8905-60A673EDB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295"/>
              <a:ext cx="28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2" name="Oval 359">
              <a:extLst>
                <a:ext uri="{FF2B5EF4-FFF2-40B4-BE49-F238E27FC236}">
                  <a16:creationId xmlns:a16="http://schemas.microsoft.com/office/drawing/2014/main" id="{40707068-6921-4A77-BA95-DC136469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3" y="2308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3" name="Oval 360">
              <a:extLst>
                <a:ext uri="{FF2B5EF4-FFF2-40B4-BE49-F238E27FC236}">
                  <a16:creationId xmlns:a16="http://schemas.microsoft.com/office/drawing/2014/main" id="{5330EEFF-BE69-41D6-B705-51A17E310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0" y="2320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4" name="Oval 361">
              <a:extLst>
                <a:ext uri="{FF2B5EF4-FFF2-40B4-BE49-F238E27FC236}">
                  <a16:creationId xmlns:a16="http://schemas.microsoft.com/office/drawing/2014/main" id="{14BF083F-1F3B-4854-831B-D840EE15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169"/>
              <a:ext cx="42" cy="43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5" name="Oval 362">
              <a:extLst>
                <a:ext uri="{FF2B5EF4-FFF2-40B4-BE49-F238E27FC236}">
                  <a16:creationId xmlns:a16="http://schemas.microsoft.com/office/drawing/2014/main" id="{E1089F48-0796-4164-A23F-998EA2DB4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3" y="2172"/>
              <a:ext cx="27" cy="28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6" name="Oval 363">
              <a:extLst>
                <a:ext uri="{FF2B5EF4-FFF2-40B4-BE49-F238E27FC236}">
                  <a16:creationId xmlns:a16="http://schemas.microsoft.com/office/drawing/2014/main" id="{D2B93B4D-2B59-4AF9-BCF7-C3AC10120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0" y="2184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7" name="Oval 364">
              <a:extLst>
                <a:ext uri="{FF2B5EF4-FFF2-40B4-BE49-F238E27FC236}">
                  <a16:creationId xmlns:a16="http://schemas.microsoft.com/office/drawing/2014/main" id="{FA11582D-F4D9-44E1-B1F4-2D15F0C0A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196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8" name="Oval 365">
              <a:extLst>
                <a:ext uri="{FF2B5EF4-FFF2-40B4-BE49-F238E27FC236}">
                  <a16:creationId xmlns:a16="http://schemas.microsoft.com/office/drawing/2014/main" id="{078C2198-1D20-4F5B-9F53-2FDEED9AA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" y="2040"/>
              <a:ext cx="41" cy="43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699" name="Oval 366">
              <a:extLst>
                <a:ext uri="{FF2B5EF4-FFF2-40B4-BE49-F238E27FC236}">
                  <a16:creationId xmlns:a16="http://schemas.microsoft.com/office/drawing/2014/main" id="{70B08840-2E05-48A0-AB1E-5BF7E38CF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" y="2041"/>
              <a:ext cx="28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0" name="Oval 367">
              <a:extLst>
                <a:ext uri="{FF2B5EF4-FFF2-40B4-BE49-F238E27FC236}">
                  <a16:creationId xmlns:a16="http://schemas.microsoft.com/office/drawing/2014/main" id="{D331E990-7F32-44C5-8444-147590358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1" y="2055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1" name="Oval 368">
              <a:extLst>
                <a:ext uri="{FF2B5EF4-FFF2-40B4-BE49-F238E27FC236}">
                  <a16:creationId xmlns:a16="http://schemas.microsoft.com/office/drawing/2014/main" id="{1CD235C0-6098-464B-B010-1D12DFD3A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8" y="206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2" name="Oval 369">
              <a:extLst>
                <a:ext uri="{FF2B5EF4-FFF2-40B4-BE49-F238E27FC236}">
                  <a16:creationId xmlns:a16="http://schemas.microsoft.com/office/drawing/2014/main" id="{0FDBFD4F-94C8-429C-BD8D-C6B7CA67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076"/>
              <a:ext cx="42" cy="44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3" name="Oval 370">
              <a:extLst>
                <a:ext uri="{FF2B5EF4-FFF2-40B4-BE49-F238E27FC236}">
                  <a16:creationId xmlns:a16="http://schemas.microsoft.com/office/drawing/2014/main" id="{04BDC4D3-0415-463A-81B2-C163CF46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6" y="2079"/>
              <a:ext cx="28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4" name="Oval 371">
              <a:extLst>
                <a:ext uri="{FF2B5EF4-FFF2-40B4-BE49-F238E27FC236}">
                  <a16:creationId xmlns:a16="http://schemas.microsoft.com/office/drawing/2014/main" id="{7371DF22-5EC2-4440-888D-BDAD929DE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3" y="2092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5" name="Oval 372">
              <a:extLst>
                <a:ext uri="{FF2B5EF4-FFF2-40B4-BE49-F238E27FC236}">
                  <a16:creationId xmlns:a16="http://schemas.microsoft.com/office/drawing/2014/main" id="{8CFB7358-0EAB-45D9-A980-73DD23E80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2104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6" name="Oval 373">
              <a:extLst>
                <a:ext uri="{FF2B5EF4-FFF2-40B4-BE49-F238E27FC236}">
                  <a16:creationId xmlns:a16="http://schemas.microsoft.com/office/drawing/2014/main" id="{87F2B8A0-6FC1-42A9-8313-1E995B704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045"/>
              <a:ext cx="40" cy="45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7" name="Oval 374">
              <a:extLst>
                <a:ext uri="{FF2B5EF4-FFF2-40B4-BE49-F238E27FC236}">
                  <a16:creationId xmlns:a16="http://schemas.microsoft.com/office/drawing/2014/main" id="{FBC31B13-E8AB-423D-B8A6-8034F5F28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2048"/>
              <a:ext cx="28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8" name="Oval 375">
              <a:extLst>
                <a:ext uri="{FF2B5EF4-FFF2-40B4-BE49-F238E27FC236}">
                  <a16:creationId xmlns:a16="http://schemas.microsoft.com/office/drawing/2014/main" id="{00E2AB8D-C843-4510-B0B9-EC2DEA975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6" y="2062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09" name="Oval 376">
              <a:extLst>
                <a:ext uri="{FF2B5EF4-FFF2-40B4-BE49-F238E27FC236}">
                  <a16:creationId xmlns:a16="http://schemas.microsoft.com/office/drawing/2014/main" id="{3040BF32-73E8-4BC6-8172-B0FE5A094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4" y="2073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0" name="Oval 377">
              <a:extLst>
                <a:ext uri="{FF2B5EF4-FFF2-40B4-BE49-F238E27FC236}">
                  <a16:creationId xmlns:a16="http://schemas.microsoft.com/office/drawing/2014/main" id="{F6522877-2976-405E-829D-A0B3DA277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338"/>
              <a:ext cx="42" cy="43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1" name="Oval 378">
              <a:extLst>
                <a:ext uri="{FF2B5EF4-FFF2-40B4-BE49-F238E27FC236}">
                  <a16:creationId xmlns:a16="http://schemas.microsoft.com/office/drawing/2014/main" id="{2E09BF65-EF59-47C9-AA66-114463BAD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340"/>
              <a:ext cx="27" cy="28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2" name="Oval 379">
              <a:extLst>
                <a:ext uri="{FF2B5EF4-FFF2-40B4-BE49-F238E27FC236}">
                  <a16:creationId xmlns:a16="http://schemas.microsoft.com/office/drawing/2014/main" id="{C5391258-1612-4630-B8D9-B0BDFA1D6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2" y="2353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3" name="Oval 380">
              <a:extLst>
                <a:ext uri="{FF2B5EF4-FFF2-40B4-BE49-F238E27FC236}">
                  <a16:creationId xmlns:a16="http://schemas.microsoft.com/office/drawing/2014/main" id="{7A9482F3-B6E3-4FC5-850E-6BE142D95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0" y="2364"/>
              <a:ext cx="7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4" name="Oval 381">
              <a:extLst>
                <a:ext uri="{FF2B5EF4-FFF2-40B4-BE49-F238E27FC236}">
                  <a16:creationId xmlns:a16="http://schemas.microsoft.com/office/drawing/2014/main" id="{F537DCC6-317E-453A-802D-80205BFE7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2" y="2499"/>
              <a:ext cx="40" cy="44"/>
            </a:xfrm>
            <a:prstGeom prst="ellipse">
              <a:avLst/>
            </a:prstGeom>
            <a:solidFill>
              <a:srgbClr val="E3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5" name="Oval 382">
              <a:extLst>
                <a:ext uri="{FF2B5EF4-FFF2-40B4-BE49-F238E27FC236}">
                  <a16:creationId xmlns:a16="http://schemas.microsoft.com/office/drawing/2014/main" id="{9C3B0E6A-8A53-483F-98F6-8336365C4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501"/>
              <a:ext cx="27" cy="29"/>
            </a:xfrm>
            <a:prstGeom prst="ellipse">
              <a:avLst/>
            </a:prstGeom>
            <a:solidFill>
              <a:srgbClr val="EB76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6" name="Oval 383">
              <a:extLst>
                <a:ext uri="{FF2B5EF4-FFF2-40B4-BE49-F238E27FC236}">
                  <a16:creationId xmlns:a16="http://schemas.microsoft.com/office/drawing/2014/main" id="{B91015D0-CC25-46F9-8DF6-E2BF2B970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3" y="251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717" name="Oval 384">
              <a:extLst>
                <a:ext uri="{FF2B5EF4-FFF2-40B4-BE49-F238E27FC236}">
                  <a16:creationId xmlns:a16="http://schemas.microsoft.com/office/drawing/2014/main" id="{96D78B5A-36C8-4A29-92B5-26AD48230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1" y="2526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3252" name="Group 385">
            <a:extLst>
              <a:ext uri="{FF2B5EF4-FFF2-40B4-BE49-F238E27FC236}">
                <a16:creationId xmlns:a16="http://schemas.microsoft.com/office/drawing/2014/main" id="{FB1D899B-9C98-4BE3-A92B-A5FACFE2019C}"/>
              </a:ext>
            </a:extLst>
          </p:cNvPr>
          <p:cNvGrpSpPr>
            <a:grpSpLocks/>
          </p:cNvGrpSpPr>
          <p:nvPr/>
        </p:nvGrpSpPr>
        <p:grpSpPr bwMode="auto">
          <a:xfrm>
            <a:off x="8234363" y="1808163"/>
            <a:ext cx="1981200" cy="3240087"/>
            <a:chOff x="4227" y="1139"/>
            <a:chExt cx="1248" cy="2041"/>
          </a:xfrm>
        </p:grpSpPr>
        <p:sp>
          <p:nvSpPr>
            <p:cNvPr id="53396" name="Rectangle 386">
              <a:extLst>
                <a:ext uri="{FF2B5EF4-FFF2-40B4-BE49-F238E27FC236}">
                  <a16:creationId xmlns:a16="http://schemas.microsoft.com/office/drawing/2014/main" id="{68A47528-30CC-4B16-8FAC-7C48D30B4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1139"/>
              <a:ext cx="1004" cy="2039"/>
            </a:xfrm>
            <a:prstGeom prst="rect">
              <a:avLst/>
            </a:prstGeom>
            <a:solidFill>
              <a:srgbClr val="A9B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7" name="Rectangle 387">
              <a:extLst>
                <a:ext uri="{FF2B5EF4-FFF2-40B4-BE49-F238E27FC236}">
                  <a16:creationId xmlns:a16="http://schemas.microsoft.com/office/drawing/2014/main" id="{D5BB9CE3-08C1-41F6-BA46-9DB2081A1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6" y="2827"/>
              <a:ext cx="1004" cy="3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8" name="Freeform 388">
              <a:extLst>
                <a:ext uri="{FF2B5EF4-FFF2-40B4-BE49-F238E27FC236}">
                  <a16:creationId xmlns:a16="http://schemas.microsoft.com/office/drawing/2014/main" id="{E761F637-9B18-4E4C-B276-DBDD4AB89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683"/>
              <a:ext cx="1004" cy="144"/>
            </a:xfrm>
            <a:custGeom>
              <a:avLst/>
              <a:gdLst>
                <a:gd name="T0" fmla="*/ 0 w 768"/>
                <a:gd name="T1" fmla="*/ 276 h 104"/>
                <a:gd name="T2" fmla="*/ 1716 w 768"/>
                <a:gd name="T3" fmla="*/ 276 h 104"/>
                <a:gd name="T4" fmla="*/ 1536 w 768"/>
                <a:gd name="T5" fmla="*/ 194 h 104"/>
                <a:gd name="T6" fmla="*/ 1340 w 768"/>
                <a:gd name="T7" fmla="*/ 180 h 104"/>
                <a:gd name="T8" fmla="*/ 1179 w 768"/>
                <a:gd name="T9" fmla="*/ 166 h 104"/>
                <a:gd name="T10" fmla="*/ 1111 w 768"/>
                <a:gd name="T11" fmla="*/ 140 h 104"/>
                <a:gd name="T12" fmla="*/ 929 w 768"/>
                <a:gd name="T13" fmla="*/ 55 h 104"/>
                <a:gd name="T14" fmla="*/ 579 w 768"/>
                <a:gd name="T15" fmla="*/ 150 h 104"/>
                <a:gd name="T16" fmla="*/ 444 w 768"/>
                <a:gd name="T17" fmla="*/ 194 h 104"/>
                <a:gd name="T18" fmla="*/ 319 w 768"/>
                <a:gd name="T19" fmla="*/ 230 h 104"/>
                <a:gd name="T20" fmla="*/ 179 w 768"/>
                <a:gd name="T21" fmla="*/ 235 h 104"/>
                <a:gd name="T22" fmla="*/ 63 w 768"/>
                <a:gd name="T23" fmla="*/ 230 h 104"/>
                <a:gd name="T24" fmla="*/ 0 w 768"/>
                <a:gd name="T25" fmla="*/ 276 h 1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768" h="104">
                  <a:moveTo>
                    <a:pt x="0" y="104"/>
                  </a:moveTo>
                  <a:cubicBezTo>
                    <a:pt x="768" y="104"/>
                    <a:pt x="768" y="104"/>
                    <a:pt x="768" y="104"/>
                  </a:cubicBezTo>
                  <a:cubicBezTo>
                    <a:pt x="768" y="104"/>
                    <a:pt x="729" y="76"/>
                    <a:pt x="688" y="73"/>
                  </a:cubicBezTo>
                  <a:cubicBezTo>
                    <a:pt x="647" y="71"/>
                    <a:pt x="633" y="61"/>
                    <a:pt x="600" y="68"/>
                  </a:cubicBezTo>
                  <a:cubicBezTo>
                    <a:pt x="567" y="75"/>
                    <a:pt x="540" y="85"/>
                    <a:pt x="528" y="63"/>
                  </a:cubicBezTo>
                  <a:cubicBezTo>
                    <a:pt x="516" y="40"/>
                    <a:pt x="497" y="53"/>
                    <a:pt x="497" y="53"/>
                  </a:cubicBezTo>
                  <a:cubicBezTo>
                    <a:pt x="497" y="53"/>
                    <a:pt x="461" y="0"/>
                    <a:pt x="416" y="21"/>
                  </a:cubicBezTo>
                  <a:cubicBezTo>
                    <a:pt x="371" y="43"/>
                    <a:pt x="288" y="7"/>
                    <a:pt x="259" y="56"/>
                  </a:cubicBezTo>
                  <a:cubicBezTo>
                    <a:pt x="259" y="56"/>
                    <a:pt x="219" y="59"/>
                    <a:pt x="199" y="73"/>
                  </a:cubicBezTo>
                  <a:cubicBezTo>
                    <a:pt x="179" y="88"/>
                    <a:pt x="164" y="77"/>
                    <a:pt x="143" y="87"/>
                  </a:cubicBezTo>
                  <a:cubicBezTo>
                    <a:pt x="121" y="96"/>
                    <a:pt x="101" y="87"/>
                    <a:pt x="80" y="89"/>
                  </a:cubicBezTo>
                  <a:cubicBezTo>
                    <a:pt x="59" y="92"/>
                    <a:pt x="48" y="85"/>
                    <a:pt x="28" y="87"/>
                  </a:cubicBezTo>
                  <a:cubicBezTo>
                    <a:pt x="8" y="88"/>
                    <a:pt x="0" y="104"/>
                    <a:pt x="0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9" name="Rectangle 389">
              <a:extLst>
                <a:ext uri="{FF2B5EF4-FFF2-40B4-BE49-F238E27FC236}">
                  <a16:creationId xmlns:a16="http://schemas.microsoft.com/office/drawing/2014/main" id="{398C2690-E0CB-4724-8FE7-F48194792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1140"/>
              <a:ext cx="1003" cy="2040"/>
            </a:xfrm>
            <a:prstGeom prst="rect">
              <a:avLst/>
            </a:prstGeom>
            <a:noFill/>
            <a:ln w="952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0" name="Freeform 390">
              <a:extLst>
                <a:ext uri="{FF2B5EF4-FFF2-40B4-BE49-F238E27FC236}">
                  <a16:creationId xmlns:a16="http://schemas.microsoft.com/office/drawing/2014/main" id="{D8230FB8-6190-46FB-9557-AB18BF539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709"/>
              <a:ext cx="1235" cy="1418"/>
            </a:xfrm>
            <a:custGeom>
              <a:avLst/>
              <a:gdLst>
                <a:gd name="T0" fmla="*/ 738 w 946"/>
                <a:gd name="T1" fmla="*/ 1525 h 1018"/>
                <a:gd name="T2" fmla="*/ 178 w 946"/>
                <a:gd name="T3" fmla="*/ 1502 h 1018"/>
                <a:gd name="T4" fmla="*/ 155 w 946"/>
                <a:gd name="T5" fmla="*/ 1440 h 1018"/>
                <a:gd name="T6" fmla="*/ 428 w 946"/>
                <a:gd name="T7" fmla="*/ 1596 h 1018"/>
                <a:gd name="T8" fmla="*/ 337 w 946"/>
                <a:gd name="T9" fmla="*/ 1373 h 1018"/>
                <a:gd name="T10" fmla="*/ 490 w 946"/>
                <a:gd name="T11" fmla="*/ 1467 h 1018"/>
                <a:gd name="T12" fmla="*/ 876 w 946"/>
                <a:gd name="T13" fmla="*/ 1279 h 1018"/>
                <a:gd name="T14" fmla="*/ 640 w 946"/>
                <a:gd name="T15" fmla="*/ 1170 h 1018"/>
                <a:gd name="T16" fmla="*/ 380 w 946"/>
                <a:gd name="T17" fmla="*/ 1244 h 1018"/>
                <a:gd name="T18" fmla="*/ 490 w 946"/>
                <a:gd name="T19" fmla="*/ 1124 h 1018"/>
                <a:gd name="T20" fmla="*/ 44 w 946"/>
                <a:gd name="T21" fmla="*/ 949 h 1018"/>
                <a:gd name="T22" fmla="*/ 618 w 946"/>
                <a:gd name="T23" fmla="*/ 1100 h 1018"/>
                <a:gd name="T24" fmla="*/ 836 w 946"/>
                <a:gd name="T25" fmla="*/ 929 h 1018"/>
                <a:gd name="T26" fmla="*/ 563 w 946"/>
                <a:gd name="T27" fmla="*/ 683 h 1018"/>
                <a:gd name="T28" fmla="*/ 474 w 946"/>
                <a:gd name="T29" fmla="*/ 687 h 1018"/>
                <a:gd name="T30" fmla="*/ 334 w 946"/>
                <a:gd name="T31" fmla="*/ 627 h 1018"/>
                <a:gd name="T32" fmla="*/ 713 w 946"/>
                <a:gd name="T33" fmla="*/ 662 h 1018"/>
                <a:gd name="T34" fmla="*/ 787 w 946"/>
                <a:gd name="T35" fmla="*/ 341 h 1018"/>
                <a:gd name="T36" fmla="*/ 799 w 946"/>
                <a:gd name="T37" fmla="*/ 322 h 1018"/>
                <a:gd name="T38" fmla="*/ 897 w 946"/>
                <a:gd name="T39" fmla="*/ 797 h 1018"/>
                <a:gd name="T40" fmla="*/ 1064 w 946"/>
                <a:gd name="T41" fmla="*/ 1142 h 1018"/>
                <a:gd name="T42" fmla="*/ 1128 w 946"/>
                <a:gd name="T43" fmla="*/ 666 h 1018"/>
                <a:gd name="T44" fmla="*/ 1030 w 946"/>
                <a:gd name="T45" fmla="*/ 332 h 1018"/>
                <a:gd name="T46" fmla="*/ 1134 w 946"/>
                <a:gd name="T47" fmla="*/ 0 h 1018"/>
                <a:gd name="T48" fmla="*/ 1134 w 946"/>
                <a:gd name="T49" fmla="*/ 475 h 1018"/>
                <a:gd name="T50" fmla="*/ 1339 w 946"/>
                <a:gd name="T51" fmla="*/ 443 h 1018"/>
                <a:gd name="T52" fmla="*/ 1457 w 946"/>
                <a:gd name="T53" fmla="*/ 571 h 1018"/>
                <a:gd name="T54" fmla="*/ 1159 w 946"/>
                <a:gd name="T55" fmla="*/ 692 h 1018"/>
                <a:gd name="T56" fmla="*/ 1253 w 946"/>
                <a:gd name="T57" fmla="*/ 928 h 1018"/>
                <a:gd name="T58" fmla="*/ 1762 w 946"/>
                <a:gd name="T59" fmla="*/ 554 h 1018"/>
                <a:gd name="T60" fmla="*/ 1859 w 946"/>
                <a:gd name="T61" fmla="*/ 625 h 1018"/>
                <a:gd name="T62" fmla="*/ 1923 w 946"/>
                <a:gd name="T63" fmla="*/ 737 h 1018"/>
                <a:gd name="T64" fmla="*/ 1546 w 946"/>
                <a:gd name="T65" fmla="*/ 696 h 1018"/>
                <a:gd name="T66" fmla="*/ 1761 w 946"/>
                <a:gd name="T67" fmla="*/ 1017 h 1018"/>
                <a:gd name="T68" fmla="*/ 1538 w 946"/>
                <a:gd name="T69" fmla="*/ 957 h 1018"/>
                <a:gd name="T70" fmla="*/ 1696 w 946"/>
                <a:gd name="T71" fmla="*/ 1205 h 1018"/>
                <a:gd name="T72" fmla="*/ 1356 w 946"/>
                <a:gd name="T73" fmla="*/ 865 h 1018"/>
                <a:gd name="T74" fmla="*/ 1328 w 946"/>
                <a:gd name="T75" fmla="*/ 1124 h 1018"/>
                <a:gd name="T76" fmla="*/ 1193 w 946"/>
                <a:gd name="T77" fmla="*/ 1120 h 1018"/>
                <a:gd name="T78" fmla="*/ 1363 w 946"/>
                <a:gd name="T79" fmla="*/ 1268 h 1018"/>
                <a:gd name="T80" fmla="*/ 1949 w 946"/>
                <a:gd name="T81" fmla="*/ 1337 h 1018"/>
                <a:gd name="T82" fmla="*/ 1792 w 946"/>
                <a:gd name="T83" fmla="*/ 1532 h 1018"/>
                <a:gd name="T84" fmla="*/ 1807 w 946"/>
                <a:gd name="T85" fmla="*/ 1552 h 1018"/>
                <a:gd name="T86" fmla="*/ 1368 w 946"/>
                <a:gd name="T87" fmla="*/ 1341 h 1018"/>
                <a:gd name="T88" fmla="*/ 1539 w 946"/>
                <a:gd name="T89" fmla="*/ 1535 h 1018"/>
                <a:gd name="T90" fmla="*/ 1674 w 946"/>
                <a:gd name="T91" fmla="*/ 1621 h 1018"/>
                <a:gd name="T92" fmla="*/ 1953 w 946"/>
                <a:gd name="T93" fmla="*/ 1773 h 1018"/>
                <a:gd name="T94" fmla="*/ 1550 w 946"/>
                <a:gd name="T95" fmla="*/ 1603 h 1018"/>
                <a:gd name="T96" fmla="*/ 1542 w 946"/>
                <a:gd name="T97" fmla="*/ 1773 h 1018"/>
                <a:gd name="T98" fmla="*/ 1546 w 946"/>
                <a:gd name="T99" fmla="*/ 1862 h 1018"/>
                <a:gd name="T100" fmla="*/ 1261 w 946"/>
                <a:gd name="T101" fmla="*/ 1359 h 1018"/>
                <a:gd name="T102" fmla="*/ 1166 w 946"/>
                <a:gd name="T103" fmla="*/ 1974 h 1018"/>
                <a:gd name="T104" fmla="*/ 1311 w 946"/>
                <a:gd name="T105" fmla="*/ 2660 h 1018"/>
                <a:gd name="T106" fmla="*/ 983 w 946"/>
                <a:gd name="T107" fmla="*/ 2621 h 1018"/>
                <a:gd name="T108" fmla="*/ 548 w 946"/>
                <a:gd name="T109" fmla="*/ 2718 h 1018"/>
                <a:gd name="T110" fmla="*/ 911 w 946"/>
                <a:gd name="T111" fmla="*/ 2201 h 1018"/>
                <a:gd name="T112" fmla="*/ 837 w 946"/>
                <a:gd name="T113" fmla="*/ 1680 h 1018"/>
                <a:gd name="T114" fmla="*/ 653 w 946"/>
                <a:gd name="T115" fmla="*/ 1673 h 10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8">
                  <a:moveTo>
                    <a:pt x="422" y="608"/>
                  </a:moveTo>
                  <a:cubicBezTo>
                    <a:pt x="422" y="573"/>
                    <a:pt x="421" y="540"/>
                    <a:pt x="422" y="533"/>
                  </a:cubicBezTo>
                  <a:cubicBezTo>
                    <a:pt x="423" y="520"/>
                    <a:pt x="414" y="510"/>
                    <a:pt x="395" y="518"/>
                  </a:cubicBezTo>
                  <a:cubicBezTo>
                    <a:pt x="376" y="525"/>
                    <a:pt x="349" y="545"/>
                    <a:pt x="332" y="564"/>
                  </a:cubicBezTo>
                  <a:cubicBezTo>
                    <a:pt x="315" y="584"/>
                    <a:pt x="294" y="592"/>
                    <a:pt x="272" y="593"/>
                  </a:cubicBezTo>
                  <a:cubicBezTo>
                    <a:pt x="249" y="595"/>
                    <a:pt x="220" y="623"/>
                    <a:pt x="189" y="614"/>
                  </a:cubicBezTo>
                  <a:cubicBezTo>
                    <a:pt x="157" y="604"/>
                    <a:pt x="143" y="608"/>
                    <a:pt x="127" y="595"/>
                  </a:cubicBezTo>
                  <a:cubicBezTo>
                    <a:pt x="112" y="582"/>
                    <a:pt x="91" y="561"/>
                    <a:pt x="80" y="556"/>
                  </a:cubicBezTo>
                  <a:cubicBezTo>
                    <a:pt x="69" y="552"/>
                    <a:pt x="60" y="521"/>
                    <a:pt x="48" y="519"/>
                  </a:cubicBezTo>
                  <a:cubicBezTo>
                    <a:pt x="35" y="516"/>
                    <a:pt x="7" y="504"/>
                    <a:pt x="0" y="501"/>
                  </a:cubicBezTo>
                  <a:cubicBezTo>
                    <a:pt x="0" y="501"/>
                    <a:pt x="27" y="511"/>
                    <a:pt x="45" y="515"/>
                  </a:cubicBezTo>
                  <a:cubicBezTo>
                    <a:pt x="62" y="519"/>
                    <a:pt x="61" y="520"/>
                    <a:pt x="70" y="533"/>
                  </a:cubicBezTo>
                  <a:cubicBezTo>
                    <a:pt x="78" y="546"/>
                    <a:pt x="96" y="553"/>
                    <a:pt x="108" y="564"/>
                  </a:cubicBezTo>
                  <a:cubicBezTo>
                    <a:pt x="121" y="575"/>
                    <a:pt x="126" y="576"/>
                    <a:pt x="138" y="579"/>
                  </a:cubicBezTo>
                  <a:cubicBezTo>
                    <a:pt x="150" y="582"/>
                    <a:pt x="156" y="585"/>
                    <a:pt x="163" y="589"/>
                  </a:cubicBezTo>
                  <a:cubicBezTo>
                    <a:pt x="169" y="592"/>
                    <a:pt x="172" y="585"/>
                    <a:pt x="192" y="591"/>
                  </a:cubicBezTo>
                  <a:cubicBezTo>
                    <a:pt x="213" y="596"/>
                    <a:pt x="232" y="598"/>
                    <a:pt x="228" y="583"/>
                  </a:cubicBezTo>
                  <a:cubicBezTo>
                    <a:pt x="224" y="568"/>
                    <a:pt x="208" y="561"/>
                    <a:pt x="206" y="550"/>
                  </a:cubicBezTo>
                  <a:cubicBezTo>
                    <a:pt x="203" y="538"/>
                    <a:pt x="194" y="526"/>
                    <a:pt x="186" y="519"/>
                  </a:cubicBezTo>
                  <a:cubicBezTo>
                    <a:pt x="179" y="513"/>
                    <a:pt x="162" y="513"/>
                    <a:pt x="152" y="508"/>
                  </a:cubicBezTo>
                  <a:cubicBezTo>
                    <a:pt x="142" y="502"/>
                    <a:pt x="128" y="498"/>
                    <a:pt x="128" y="498"/>
                  </a:cubicBezTo>
                  <a:cubicBezTo>
                    <a:pt x="128" y="498"/>
                    <a:pt x="145" y="498"/>
                    <a:pt x="153" y="502"/>
                  </a:cubicBezTo>
                  <a:cubicBezTo>
                    <a:pt x="162" y="506"/>
                    <a:pt x="184" y="501"/>
                    <a:pt x="196" y="517"/>
                  </a:cubicBezTo>
                  <a:cubicBezTo>
                    <a:pt x="207" y="533"/>
                    <a:pt x="212" y="530"/>
                    <a:pt x="220" y="543"/>
                  </a:cubicBezTo>
                  <a:cubicBezTo>
                    <a:pt x="227" y="555"/>
                    <a:pt x="231" y="580"/>
                    <a:pt x="248" y="581"/>
                  </a:cubicBezTo>
                  <a:cubicBezTo>
                    <a:pt x="266" y="581"/>
                    <a:pt x="279" y="566"/>
                    <a:pt x="292" y="568"/>
                  </a:cubicBezTo>
                  <a:cubicBezTo>
                    <a:pt x="304" y="569"/>
                    <a:pt x="321" y="557"/>
                    <a:pt x="329" y="548"/>
                  </a:cubicBezTo>
                  <a:cubicBezTo>
                    <a:pt x="337" y="538"/>
                    <a:pt x="393" y="480"/>
                    <a:pt x="394" y="473"/>
                  </a:cubicBezTo>
                  <a:cubicBezTo>
                    <a:pt x="394" y="473"/>
                    <a:pt x="384" y="468"/>
                    <a:pt x="379" y="464"/>
                  </a:cubicBezTo>
                  <a:cubicBezTo>
                    <a:pt x="373" y="460"/>
                    <a:pt x="371" y="459"/>
                    <a:pt x="363" y="466"/>
                  </a:cubicBezTo>
                  <a:cubicBezTo>
                    <a:pt x="356" y="472"/>
                    <a:pt x="331" y="469"/>
                    <a:pt x="322" y="461"/>
                  </a:cubicBezTo>
                  <a:cubicBezTo>
                    <a:pt x="314" y="453"/>
                    <a:pt x="292" y="438"/>
                    <a:pt x="287" y="433"/>
                  </a:cubicBezTo>
                  <a:cubicBezTo>
                    <a:pt x="282" y="428"/>
                    <a:pt x="265" y="411"/>
                    <a:pt x="259" y="416"/>
                  </a:cubicBezTo>
                  <a:cubicBezTo>
                    <a:pt x="252" y="420"/>
                    <a:pt x="235" y="415"/>
                    <a:pt x="229" y="423"/>
                  </a:cubicBezTo>
                  <a:cubicBezTo>
                    <a:pt x="223" y="430"/>
                    <a:pt x="204" y="438"/>
                    <a:pt x="200" y="449"/>
                  </a:cubicBezTo>
                  <a:cubicBezTo>
                    <a:pt x="197" y="459"/>
                    <a:pt x="185" y="459"/>
                    <a:pt x="171" y="460"/>
                  </a:cubicBezTo>
                  <a:cubicBezTo>
                    <a:pt x="156" y="461"/>
                    <a:pt x="107" y="455"/>
                    <a:pt x="107" y="455"/>
                  </a:cubicBezTo>
                  <a:cubicBezTo>
                    <a:pt x="107" y="455"/>
                    <a:pt x="164" y="458"/>
                    <a:pt x="172" y="454"/>
                  </a:cubicBezTo>
                  <a:cubicBezTo>
                    <a:pt x="181" y="451"/>
                    <a:pt x="189" y="439"/>
                    <a:pt x="197" y="435"/>
                  </a:cubicBezTo>
                  <a:cubicBezTo>
                    <a:pt x="205" y="431"/>
                    <a:pt x="212" y="415"/>
                    <a:pt x="220" y="416"/>
                  </a:cubicBezTo>
                  <a:cubicBezTo>
                    <a:pt x="229" y="418"/>
                    <a:pt x="234" y="412"/>
                    <a:pt x="226" y="409"/>
                  </a:cubicBezTo>
                  <a:cubicBezTo>
                    <a:pt x="218" y="405"/>
                    <a:pt x="179" y="401"/>
                    <a:pt x="163" y="401"/>
                  </a:cubicBezTo>
                  <a:cubicBezTo>
                    <a:pt x="146" y="402"/>
                    <a:pt x="98" y="408"/>
                    <a:pt x="84" y="393"/>
                  </a:cubicBezTo>
                  <a:cubicBezTo>
                    <a:pt x="70" y="378"/>
                    <a:pt x="35" y="352"/>
                    <a:pt x="20" y="351"/>
                  </a:cubicBezTo>
                  <a:cubicBezTo>
                    <a:pt x="20" y="351"/>
                    <a:pt x="56" y="362"/>
                    <a:pt x="66" y="370"/>
                  </a:cubicBezTo>
                  <a:cubicBezTo>
                    <a:pt x="77" y="378"/>
                    <a:pt x="92" y="393"/>
                    <a:pt x="108" y="389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2"/>
                    <a:pt x="277" y="407"/>
                  </a:cubicBezTo>
                  <a:cubicBezTo>
                    <a:pt x="294" y="423"/>
                    <a:pt x="332" y="454"/>
                    <a:pt x="347" y="447"/>
                  </a:cubicBezTo>
                  <a:cubicBezTo>
                    <a:pt x="362" y="440"/>
                    <a:pt x="390" y="420"/>
                    <a:pt x="407" y="423"/>
                  </a:cubicBezTo>
                  <a:cubicBezTo>
                    <a:pt x="407" y="423"/>
                    <a:pt x="408" y="402"/>
                    <a:pt x="395" y="383"/>
                  </a:cubicBezTo>
                  <a:cubicBezTo>
                    <a:pt x="381" y="364"/>
                    <a:pt x="374" y="352"/>
                    <a:pt x="375" y="344"/>
                  </a:cubicBezTo>
                  <a:cubicBezTo>
                    <a:pt x="376" y="336"/>
                    <a:pt x="378" y="302"/>
                    <a:pt x="369" y="297"/>
                  </a:cubicBezTo>
                  <a:cubicBezTo>
                    <a:pt x="360" y="293"/>
                    <a:pt x="355" y="288"/>
                    <a:pt x="343" y="276"/>
                  </a:cubicBezTo>
                  <a:cubicBezTo>
                    <a:pt x="331" y="264"/>
                    <a:pt x="301" y="253"/>
                    <a:pt x="289" y="252"/>
                  </a:cubicBezTo>
                  <a:cubicBezTo>
                    <a:pt x="276" y="250"/>
                    <a:pt x="262" y="246"/>
                    <a:pt x="253" y="253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3"/>
                    <a:pt x="192" y="292"/>
                    <a:pt x="168" y="294"/>
                  </a:cubicBezTo>
                  <a:cubicBezTo>
                    <a:pt x="168" y="294"/>
                    <a:pt x="191" y="285"/>
                    <a:pt x="194" y="276"/>
                  </a:cubicBezTo>
                  <a:cubicBezTo>
                    <a:pt x="197" y="267"/>
                    <a:pt x="213" y="254"/>
                    <a:pt x="213" y="254"/>
                  </a:cubicBezTo>
                  <a:cubicBezTo>
                    <a:pt x="213" y="254"/>
                    <a:pt x="213" y="252"/>
                    <a:pt x="202" y="248"/>
                  </a:cubicBezTo>
                  <a:cubicBezTo>
                    <a:pt x="191" y="245"/>
                    <a:pt x="173" y="232"/>
                    <a:pt x="163" y="238"/>
                  </a:cubicBezTo>
                  <a:cubicBezTo>
                    <a:pt x="153" y="244"/>
                    <a:pt x="128" y="236"/>
                    <a:pt x="118" y="244"/>
                  </a:cubicBezTo>
                  <a:cubicBezTo>
                    <a:pt x="118" y="244"/>
                    <a:pt x="140" y="232"/>
                    <a:pt x="150" y="232"/>
                  </a:cubicBezTo>
                  <a:cubicBezTo>
                    <a:pt x="159" y="233"/>
                    <a:pt x="170" y="220"/>
                    <a:pt x="186" y="228"/>
                  </a:cubicBezTo>
                  <a:cubicBezTo>
                    <a:pt x="202" y="236"/>
                    <a:pt x="222" y="246"/>
                    <a:pt x="235" y="247"/>
                  </a:cubicBezTo>
                  <a:cubicBezTo>
                    <a:pt x="249" y="248"/>
                    <a:pt x="268" y="238"/>
                    <a:pt x="279" y="239"/>
                  </a:cubicBezTo>
                  <a:cubicBezTo>
                    <a:pt x="290" y="240"/>
                    <a:pt x="301" y="231"/>
                    <a:pt x="320" y="245"/>
                  </a:cubicBezTo>
                  <a:cubicBezTo>
                    <a:pt x="339" y="258"/>
                    <a:pt x="391" y="292"/>
                    <a:pt x="392" y="273"/>
                  </a:cubicBezTo>
                  <a:cubicBezTo>
                    <a:pt x="392" y="254"/>
                    <a:pt x="393" y="203"/>
                    <a:pt x="390" y="184"/>
                  </a:cubicBezTo>
                  <a:cubicBezTo>
                    <a:pt x="388" y="165"/>
                    <a:pt x="399" y="152"/>
                    <a:pt x="385" y="143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1"/>
                    <a:pt x="332" y="111"/>
                  </a:cubicBezTo>
                  <a:cubicBezTo>
                    <a:pt x="326" y="100"/>
                    <a:pt x="319" y="70"/>
                    <a:pt x="306" y="56"/>
                  </a:cubicBezTo>
                  <a:cubicBezTo>
                    <a:pt x="306" y="56"/>
                    <a:pt x="323" y="78"/>
                    <a:pt x="329" y="92"/>
                  </a:cubicBezTo>
                  <a:cubicBezTo>
                    <a:pt x="335" y="106"/>
                    <a:pt x="343" y="110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8"/>
                    <a:pt x="402" y="163"/>
                    <a:pt x="406" y="174"/>
                  </a:cubicBezTo>
                  <a:cubicBezTo>
                    <a:pt x="411" y="184"/>
                    <a:pt x="417" y="232"/>
                    <a:pt x="411" y="251"/>
                  </a:cubicBezTo>
                  <a:cubicBezTo>
                    <a:pt x="405" y="270"/>
                    <a:pt x="401" y="277"/>
                    <a:pt x="403" y="295"/>
                  </a:cubicBezTo>
                  <a:cubicBezTo>
                    <a:pt x="404" y="313"/>
                    <a:pt x="399" y="339"/>
                    <a:pt x="408" y="348"/>
                  </a:cubicBezTo>
                  <a:cubicBezTo>
                    <a:pt x="417" y="357"/>
                    <a:pt x="423" y="362"/>
                    <a:pt x="429" y="382"/>
                  </a:cubicBezTo>
                  <a:cubicBezTo>
                    <a:pt x="434" y="402"/>
                    <a:pt x="458" y="413"/>
                    <a:pt x="460" y="420"/>
                  </a:cubicBezTo>
                  <a:cubicBezTo>
                    <a:pt x="462" y="428"/>
                    <a:pt x="478" y="423"/>
                    <a:pt x="478" y="423"/>
                  </a:cubicBezTo>
                  <a:cubicBezTo>
                    <a:pt x="478" y="423"/>
                    <a:pt x="488" y="399"/>
                    <a:pt x="499" y="396"/>
                  </a:cubicBezTo>
                  <a:cubicBezTo>
                    <a:pt x="511" y="393"/>
                    <a:pt x="499" y="365"/>
                    <a:pt x="487" y="350"/>
                  </a:cubicBezTo>
                  <a:cubicBezTo>
                    <a:pt x="476" y="335"/>
                    <a:pt x="473" y="327"/>
                    <a:pt x="480" y="313"/>
                  </a:cubicBezTo>
                  <a:cubicBezTo>
                    <a:pt x="487" y="300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2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3"/>
                    <a:pt x="433" y="78"/>
                  </a:cubicBezTo>
                  <a:cubicBezTo>
                    <a:pt x="433" y="78"/>
                    <a:pt x="455" y="100"/>
                    <a:pt x="463" y="123"/>
                  </a:cubicBezTo>
                  <a:cubicBezTo>
                    <a:pt x="471" y="146"/>
                    <a:pt x="478" y="161"/>
                    <a:pt x="483" y="154"/>
                  </a:cubicBezTo>
                  <a:cubicBezTo>
                    <a:pt x="487" y="146"/>
                    <a:pt x="486" y="142"/>
                    <a:pt x="490" y="130"/>
                  </a:cubicBezTo>
                  <a:cubicBezTo>
                    <a:pt x="493" y="117"/>
                    <a:pt x="515" y="81"/>
                    <a:pt x="513" y="64"/>
                  </a:cubicBezTo>
                  <a:cubicBezTo>
                    <a:pt x="511" y="48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70"/>
                    <a:pt x="518" y="85"/>
                  </a:cubicBezTo>
                  <a:cubicBezTo>
                    <a:pt x="511" y="101"/>
                    <a:pt x="498" y="123"/>
                    <a:pt x="499" y="140"/>
                  </a:cubicBezTo>
                  <a:cubicBezTo>
                    <a:pt x="499" y="156"/>
                    <a:pt x="505" y="159"/>
                    <a:pt x="510" y="176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1"/>
                    <a:pt x="549" y="180"/>
                  </a:cubicBezTo>
                  <a:cubicBezTo>
                    <a:pt x="579" y="170"/>
                    <a:pt x="671" y="118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3"/>
                    <a:pt x="588" y="184"/>
                  </a:cubicBezTo>
                  <a:cubicBezTo>
                    <a:pt x="590" y="185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1"/>
                    <a:pt x="655" y="211"/>
                  </a:cubicBezTo>
                  <a:cubicBezTo>
                    <a:pt x="637" y="212"/>
                    <a:pt x="623" y="225"/>
                    <a:pt x="606" y="215"/>
                  </a:cubicBezTo>
                  <a:cubicBezTo>
                    <a:pt x="589" y="206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10"/>
                  </a:cubicBezTo>
                  <a:cubicBezTo>
                    <a:pt x="535" y="226"/>
                    <a:pt x="528" y="243"/>
                    <a:pt x="521" y="256"/>
                  </a:cubicBezTo>
                  <a:cubicBezTo>
                    <a:pt x="514" y="269"/>
                    <a:pt x="487" y="311"/>
                    <a:pt x="492" y="326"/>
                  </a:cubicBezTo>
                  <a:cubicBezTo>
                    <a:pt x="497" y="341"/>
                    <a:pt x="501" y="345"/>
                    <a:pt x="508" y="361"/>
                  </a:cubicBezTo>
                  <a:cubicBezTo>
                    <a:pt x="515" y="378"/>
                    <a:pt x="514" y="389"/>
                    <a:pt x="530" y="380"/>
                  </a:cubicBezTo>
                  <a:cubicBezTo>
                    <a:pt x="545" y="372"/>
                    <a:pt x="552" y="360"/>
                    <a:pt x="563" y="343"/>
                  </a:cubicBezTo>
                  <a:cubicBezTo>
                    <a:pt x="575" y="327"/>
                    <a:pt x="585" y="310"/>
                    <a:pt x="607" y="300"/>
                  </a:cubicBezTo>
                  <a:cubicBezTo>
                    <a:pt x="629" y="290"/>
                    <a:pt x="663" y="247"/>
                    <a:pt x="679" y="245"/>
                  </a:cubicBezTo>
                  <a:cubicBezTo>
                    <a:pt x="696" y="244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5"/>
                  </a:cubicBezTo>
                  <a:cubicBezTo>
                    <a:pt x="807" y="205"/>
                    <a:pt x="821" y="205"/>
                    <a:pt x="844" y="212"/>
                  </a:cubicBezTo>
                  <a:cubicBezTo>
                    <a:pt x="866" y="220"/>
                    <a:pt x="935" y="196"/>
                    <a:pt x="946" y="212"/>
                  </a:cubicBezTo>
                  <a:cubicBezTo>
                    <a:pt x="946" y="212"/>
                    <a:pt x="922" y="206"/>
                    <a:pt x="904" y="218"/>
                  </a:cubicBezTo>
                  <a:cubicBezTo>
                    <a:pt x="885" y="231"/>
                    <a:pt x="861" y="231"/>
                    <a:pt x="836" y="231"/>
                  </a:cubicBezTo>
                  <a:cubicBezTo>
                    <a:pt x="811" y="232"/>
                    <a:pt x="808" y="229"/>
                    <a:pt x="822" y="241"/>
                  </a:cubicBezTo>
                  <a:cubicBezTo>
                    <a:pt x="835" y="252"/>
                    <a:pt x="842" y="256"/>
                    <a:pt x="850" y="262"/>
                  </a:cubicBezTo>
                  <a:cubicBezTo>
                    <a:pt x="857" y="268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3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3"/>
                    <a:pt x="789" y="222"/>
                  </a:cubicBezTo>
                  <a:cubicBezTo>
                    <a:pt x="773" y="221"/>
                    <a:pt x="743" y="208"/>
                    <a:pt x="731" y="222"/>
                  </a:cubicBezTo>
                  <a:cubicBezTo>
                    <a:pt x="719" y="235"/>
                    <a:pt x="713" y="246"/>
                    <a:pt x="695" y="258"/>
                  </a:cubicBezTo>
                  <a:cubicBezTo>
                    <a:pt x="677" y="270"/>
                    <a:pt x="640" y="297"/>
                    <a:pt x="655" y="308"/>
                  </a:cubicBezTo>
                  <a:cubicBezTo>
                    <a:pt x="670" y="319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7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4"/>
                    <a:pt x="865" y="371"/>
                  </a:cubicBezTo>
                  <a:cubicBezTo>
                    <a:pt x="865" y="371"/>
                    <a:pt x="853" y="369"/>
                    <a:pt x="837" y="374"/>
                  </a:cubicBezTo>
                  <a:cubicBezTo>
                    <a:pt x="822" y="379"/>
                    <a:pt x="773" y="388"/>
                    <a:pt x="754" y="383"/>
                  </a:cubicBezTo>
                  <a:cubicBezTo>
                    <a:pt x="736" y="378"/>
                    <a:pt x="685" y="337"/>
                    <a:pt x="691" y="354"/>
                  </a:cubicBezTo>
                  <a:cubicBezTo>
                    <a:pt x="697" y="372"/>
                    <a:pt x="698" y="392"/>
                    <a:pt x="713" y="400"/>
                  </a:cubicBezTo>
                  <a:cubicBezTo>
                    <a:pt x="729" y="408"/>
                    <a:pt x="759" y="425"/>
                    <a:pt x="765" y="438"/>
                  </a:cubicBezTo>
                  <a:cubicBezTo>
                    <a:pt x="771" y="450"/>
                    <a:pt x="773" y="464"/>
                    <a:pt x="782" y="471"/>
                  </a:cubicBezTo>
                  <a:cubicBezTo>
                    <a:pt x="782" y="471"/>
                    <a:pt x="764" y="457"/>
                    <a:pt x="762" y="446"/>
                  </a:cubicBezTo>
                  <a:cubicBezTo>
                    <a:pt x="759" y="436"/>
                    <a:pt x="724" y="435"/>
                    <a:pt x="706" y="414"/>
                  </a:cubicBezTo>
                  <a:cubicBezTo>
                    <a:pt x="688" y="392"/>
                    <a:pt x="686" y="376"/>
                    <a:pt x="681" y="363"/>
                  </a:cubicBezTo>
                  <a:cubicBezTo>
                    <a:pt x="677" y="350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7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7"/>
                    <a:pt x="563" y="402"/>
                  </a:cubicBezTo>
                  <a:cubicBezTo>
                    <a:pt x="574" y="407"/>
                    <a:pt x="582" y="417"/>
                    <a:pt x="597" y="416"/>
                  </a:cubicBezTo>
                  <a:cubicBezTo>
                    <a:pt x="612" y="415"/>
                    <a:pt x="647" y="386"/>
                    <a:pt x="681" y="409"/>
                  </a:cubicBezTo>
                  <a:cubicBezTo>
                    <a:pt x="681" y="409"/>
                    <a:pt x="662" y="394"/>
                    <a:pt x="639" y="409"/>
                  </a:cubicBezTo>
                  <a:cubicBezTo>
                    <a:pt x="617" y="423"/>
                    <a:pt x="593" y="424"/>
                    <a:pt x="579" y="419"/>
                  </a:cubicBezTo>
                  <a:cubicBezTo>
                    <a:pt x="565" y="415"/>
                    <a:pt x="544" y="399"/>
                    <a:pt x="536" y="414"/>
                  </a:cubicBezTo>
                  <a:cubicBezTo>
                    <a:pt x="528" y="430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4"/>
                  </a:cubicBezTo>
                  <a:cubicBezTo>
                    <a:pt x="553" y="464"/>
                    <a:pt x="568" y="461"/>
                    <a:pt x="576" y="465"/>
                  </a:cubicBezTo>
                  <a:cubicBezTo>
                    <a:pt x="585" y="468"/>
                    <a:pt x="598" y="459"/>
                    <a:pt x="613" y="469"/>
                  </a:cubicBezTo>
                  <a:cubicBezTo>
                    <a:pt x="629" y="478"/>
                    <a:pt x="646" y="488"/>
                    <a:pt x="662" y="490"/>
                  </a:cubicBezTo>
                  <a:cubicBezTo>
                    <a:pt x="678" y="492"/>
                    <a:pt x="701" y="499"/>
                    <a:pt x="711" y="504"/>
                  </a:cubicBezTo>
                  <a:cubicBezTo>
                    <a:pt x="721" y="510"/>
                    <a:pt x="791" y="514"/>
                    <a:pt x="811" y="510"/>
                  </a:cubicBezTo>
                  <a:cubicBezTo>
                    <a:pt x="832" y="506"/>
                    <a:pt x="852" y="484"/>
                    <a:pt x="876" y="495"/>
                  </a:cubicBezTo>
                  <a:cubicBezTo>
                    <a:pt x="876" y="495"/>
                    <a:pt x="848" y="493"/>
                    <a:pt x="836" y="508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1"/>
                    <a:pt x="775" y="536"/>
                  </a:cubicBezTo>
                  <a:cubicBezTo>
                    <a:pt x="780" y="541"/>
                    <a:pt x="795" y="567"/>
                    <a:pt x="806" y="567"/>
                  </a:cubicBezTo>
                  <a:cubicBezTo>
                    <a:pt x="817" y="568"/>
                    <a:pt x="823" y="573"/>
                    <a:pt x="838" y="568"/>
                  </a:cubicBezTo>
                  <a:cubicBezTo>
                    <a:pt x="853" y="564"/>
                    <a:pt x="867" y="563"/>
                    <a:pt x="881" y="574"/>
                  </a:cubicBezTo>
                  <a:cubicBezTo>
                    <a:pt x="881" y="574"/>
                    <a:pt x="865" y="563"/>
                    <a:pt x="849" y="570"/>
                  </a:cubicBezTo>
                  <a:cubicBezTo>
                    <a:pt x="833" y="578"/>
                    <a:pt x="821" y="572"/>
                    <a:pt x="812" y="574"/>
                  </a:cubicBezTo>
                  <a:cubicBezTo>
                    <a:pt x="802" y="576"/>
                    <a:pt x="790" y="564"/>
                    <a:pt x="780" y="556"/>
                  </a:cubicBezTo>
                  <a:cubicBezTo>
                    <a:pt x="770" y="548"/>
                    <a:pt x="768" y="527"/>
                    <a:pt x="745" y="524"/>
                  </a:cubicBezTo>
                  <a:cubicBezTo>
                    <a:pt x="722" y="522"/>
                    <a:pt x="705" y="518"/>
                    <a:pt x="688" y="515"/>
                  </a:cubicBezTo>
                  <a:cubicBezTo>
                    <a:pt x="670" y="512"/>
                    <a:pt x="624" y="501"/>
                    <a:pt x="615" y="496"/>
                  </a:cubicBezTo>
                  <a:cubicBezTo>
                    <a:pt x="606" y="491"/>
                    <a:pt x="591" y="492"/>
                    <a:pt x="596" y="499"/>
                  </a:cubicBezTo>
                  <a:cubicBezTo>
                    <a:pt x="602" y="506"/>
                    <a:pt x="612" y="524"/>
                    <a:pt x="617" y="534"/>
                  </a:cubicBezTo>
                  <a:cubicBezTo>
                    <a:pt x="623" y="545"/>
                    <a:pt x="629" y="558"/>
                    <a:pt x="646" y="559"/>
                  </a:cubicBezTo>
                  <a:cubicBezTo>
                    <a:pt x="663" y="561"/>
                    <a:pt x="682" y="556"/>
                    <a:pt x="692" y="568"/>
                  </a:cubicBezTo>
                  <a:cubicBezTo>
                    <a:pt x="702" y="579"/>
                    <a:pt x="709" y="573"/>
                    <a:pt x="717" y="587"/>
                  </a:cubicBezTo>
                  <a:cubicBezTo>
                    <a:pt x="725" y="601"/>
                    <a:pt x="724" y="603"/>
                    <a:pt x="734" y="599"/>
                  </a:cubicBezTo>
                  <a:cubicBezTo>
                    <a:pt x="745" y="596"/>
                    <a:pt x="786" y="580"/>
                    <a:pt x="806" y="592"/>
                  </a:cubicBezTo>
                  <a:cubicBezTo>
                    <a:pt x="806" y="592"/>
                    <a:pt x="765" y="590"/>
                    <a:pt x="752" y="600"/>
                  </a:cubicBezTo>
                  <a:cubicBezTo>
                    <a:pt x="738" y="610"/>
                    <a:pt x="723" y="617"/>
                    <a:pt x="734" y="620"/>
                  </a:cubicBezTo>
                  <a:cubicBezTo>
                    <a:pt x="746" y="623"/>
                    <a:pt x="761" y="620"/>
                    <a:pt x="772" y="626"/>
                  </a:cubicBezTo>
                  <a:cubicBezTo>
                    <a:pt x="783" y="633"/>
                    <a:pt x="787" y="634"/>
                    <a:pt x="800" y="644"/>
                  </a:cubicBezTo>
                  <a:cubicBezTo>
                    <a:pt x="814" y="654"/>
                    <a:pt x="865" y="635"/>
                    <a:pt x="878" y="656"/>
                  </a:cubicBezTo>
                  <a:cubicBezTo>
                    <a:pt x="878" y="656"/>
                    <a:pt x="862" y="641"/>
                    <a:pt x="831" y="649"/>
                  </a:cubicBezTo>
                  <a:cubicBezTo>
                    <a:pt x="800" y="656"/>
                    <a:pt x="795" y="665"/>
                    <a:pt x="784" y="653"/>
                  </a:cubicBezTo>
                  <a:cubicBezTo>
                    <a:pt x="773" y="641"/>
                    <a:pt x="744" y="643"/>
                    <a:pt x="725" y="631"/>
                  </a:cubicBezTo>
                  <a:cubicBezTo>
                    <a:pt x="707" y="620"/>
                    <a:pt x="709" y="604"/>
                    <a:pt x="696" y="593"/>
                  </a:cubicBezTo>
                  <a:cubicBezTo>
                    <a:pt x="683" y="583"/>
                    <a:pt x="651" y="579"/>
                    <a:pt x="644" y="575"/>
                  </a:cubicBezTo>
                  <a:cubicBezTo>
                    <a:pt x="637" y="571"/>
                    <a:pt x="630" y="571"/>
                    <a:pt x="630" y="580"/>
                  </a:cubicBezTo>
                  <a:cubicBezTo>
                    <a:pt x="631" y="589"/>
                    <a:pt x="637" y="596"/>
                    <a:pt x="656" y="608"/>
                  </a:cubicBezTo>
                  <a:cubicBezTo>
                    <a:pt x="675" y="621"/>
                    <a:pt x="687" y="638"/>
                    <a:pt x="693" y="656"/>
                  </a:cubicBezTo>
                  <a:cubicBezTo>
                    <a:pt x="698" y="674"/>
                    <a:pt x="705" y="692"/>
                    <a:pt x="724" y="690"/>
                  </a:cubicBezTo>
                  <a:cubicBezTo>
                    <a:pt x="742" y="689"/>
                    <a:pt x="752" y="682"/>
                    <a:pt x="764" y="699"/>
                  </a:cubicBezTo>
                  <a:cubicBezTo>
                    <a:pt x="764" y="699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9"/>
                  </a:cubicBezTo>
                  <a:cubicBezTo>
                    <a:pt x="683" y="670"/>
                    <a:pt x="687" y="631"/>
                    <a:pt x="664" y="623"/>
                  </a:cubicBezTo>
                  <a:cubicBezTo>
                    <a:pt x="641" y="616"/>
                    <a:pt x="622" y="602"/>
                    <a:pt x="619" y="583"/>
                  </a:cubicBezTo>
                  <a:cubicBezTo>
                    <a:pt x="615" y="565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7"/>
                  </a:cubicBezTo>
                  <a:cubicBezTo>
                    <a:pt x="521" y="517"/>
                    <a:pt x="508" y="518"/>
                    <a:pt x="515" y="543"/>
                  </a:cubicBezTo>
                  <a:cubicBezTo>
                    <a:pt x="522" y="568"/>
                    <a:pt x="523" y="605"/>
                    <a:pt x="515" y="633"/>
                  </a:cubicBezTo>
                  <a:cubicBezTo>
                    <a:pt x="507" y="661"/>
                    <a:pt x="511" y="708"/>
                    <a:pt x="524" y="730"/>
                  </a:cubicBezTo>
                  <a:cubicBezTo>
                    <a:pt x="537" y="752"/>
                    <a:pt x="538" y="785"/>
                    <a:pt x="539" y="814"/>
                  </a:cubicBezTo>
                  <a:cubicBezTo>
                    <a:pt x="540" y="843"/>
                    <a:pt x="539" y="882"/>
                    <a:pt x="552" y="896"/>
                  </a:cubicBezTo>
                  <a:cubicBezTo>
                    <a:pt x="565" y="910"/>
                    <a:pt x="568" y="976"/>
                    <a:pt x="624" y="980"/>
                  </a:cubicBezTo>
                  <a:cubicBezTo>
                    <a:pt x="624" y="980"/>
                    <a:pt x="596" y="989"/>
                    <a:pt x="589" y="984"/>
                  </a:cubicBezTo>
                  <a:cubicBezTo>
                    <a:pt x="582" y="979"/>
                    <a:pt x="567" y="976"/>
                    <a:pt x="561" y="984"/>
                  </a:cubicBezTo>
                  <a:cubicBezTo>
                    <a:pt x="555" y="992"/>
                    <a:pt x="550" y="1001"/>
                    <a:pt x="540" y="992"/>
                  </a:cubicBezTo>
                  <a:cubicBezTo>
                    <a:pt x="530" y="983"/>
                    <a:pt x="488" y="952"/>
                    <a:pt x="477" y="973"/>
                  </a:cubicBezTo>
                  <a:cubicBezTo>
                    <a:pt x="477" y="973"/>
                    <a:pt x="459" y="954"/>
                    <a:pt x="442" y="970"/>
                  </a:cubicBezTo>
                  <a:cubicBezTo>
                    <a:pt x="425" y="986"/>
                    <a:pt x="409" y="999"/>
                    <a:pt x="377" y="997"/>
                  </a:cubicBezTo>
                  <a:cubicBezTo>
                    <a:pt x="345" y="994"/>
                    <a:pt x="340" y="994"/>
                    <a:pt x="334" y="1001"/>
                  </a:cubicBezTo>
                  <a:cubicBezTo>
                    <a:pt x="328" y="1008"/>
                    <a:pt x="319" y="1018"/>
                    <a:pt x="301" y="1014"/>
                  </a:cubicBezTo>
                  <a:cubicBezTo>
                    <a:pt x="282" y="1011"/>
                    <a:pt x="260" y="1007"/>
                    <a:pt x="247" y="1006"/>
                  </a:cubicBezTo>
                  <a:cubicBezTo>
                    <a:pt x="247" y="1006"/>
                    <a:pt x="308" y="1012"/>
                    <a:pt x="313" y="999"/>
                  </a:cubicBezTo>
                  <a:cubicBezTo>
                    <a:pt x="317" y="986"/>
                    <a:pt x="327" y="967"/>
                    <a:pt x="344" y="966"/>
                  </a:cubicBezTo>
                  <a:cubicBezTo>
                    <a:pt x="362" y="965"/>
                    <a:pt x="377" y="943"/>
                    <a:pt x="386" y="907"/>
                  </a:cubicBezTo>
                  <a:cubicBezTo>
                    <a:pt x="394" y="871"/>
                    <a:pt x="414" y="839"/>
                    <a:pt x="410" y="814"/>
                  </a:cubicBezTo>
                  <a:cubicBezTo>
                    <a:pt x="403" y="772"/>
                    <a:pt x="425" y="724"/>
                    <a:pt x="424" y="696"/>
                  </a:cubicBezTo>
                  <a:cubicBezTo>
                    <a:pt x="423" y="686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9"/>
                    <a:pt x="376" y="622"/>
                  </a:cubicBezTo>
                  <a:cubicBezTo>
                    <a:pt x="367" y="615"/>
                    <a:pt x="352" y="604"/>
                    <a:pt x="339" y="608"/>
                  </a:cubicBezTo>
                  <a:cubicBezTo>
                    <a:pt x="326" y="612"/>
                    <a:pt x="309" y="626"/>
                    <a:pt x="297" y="623"/>
                  </a:cubicBezTo>
                  <a:cubicBezTo>
                    <a:pt x="286" y="620"/>
                    <a:pt x="272" y="617"/>
                    <a:pt x="262" y="624"/>
                  </a:cubicBezTo>
                  <a:cubicBezTo>
                    <a:pt x="262" y="624"/>
                    <a:pt x="279" y="614"/>
                    <a:pt x="293" y="619"/>
                  </a:cubicBezTo>
                  <a:cubicBezTo>
                    <a:pt x="308" y="623"/>
                    <a:pt x="328" y="601"/>
                    <a:pt x="346" y="602"/>
                  </a:cubicBezTo>
                  <a:cubicBezTo>
                    <a:pt x="364" y="604"/>
                    <a:pt x="377" y="615"/>
                    <a:pt x="389" y="616"/>
                  </a:cubicBezTo>
                  <a:cubicBezTo>
                    <a:pt x="402" y="616"/>
                    <a:pt x="414" y="604"/>
                    <a:pt x="422" y="608"/>
                  </a:cubicBezTo>
                  <a:close/>
                </a:path>
              </a:pathLst>
            </a:custGeom>
            <a:solidFill>
              <a:srgbClr val="47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1" name="Freeform 391">
              <a:extLst>
                <a:ext uri="{FF2B5EF4-FFF2-40B4-BE49-F238E27FC236}">
                  <a16:creationId xmlns:a16="http://schemas.microsoft.com/office/drawing/2014/main" id="{817C7D34-5627-4CAD-B796-BB5660FB7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1709"/>
              <a:ext cx="1235" cy="1418"/>
            </a:xfrm>
            <a:custGeom>
              <a:avLst/>
              <a:gdLst>
                <a:gd name="T0" fmla="*/ 738 w 946"/>
                <a:gd name="T1" fmla="*/ 1525 h 1018"/>
                <a:gd name="T2" fmla="*/ 178 w 946"/>
                <a:gd name="T3" fmla="*/ 1502 h 1018"/>
                <a:gd name="T4" fmla="*/ 155 w 946"/>
                <a:gd name="T5" fmla="*/ 1440 h 1018"/>
                <a:gd name="T6" fmla="*/ 428 w 946"/>
                <a:gd name="T7" fmla="*/ 1596 h 1018"/>
                <a:gd name="T8" fmla="*/ 337 w 946"/>
                <a:gd name="T9" fmla="*/ 1373 h 1018"/>
                <a:gd name="T10" fmla="*/ 490 w 946"/>
                <a:gd name="T11" fmla="*/ 1467 h 1018"/>
                <a:gd name="T12" fmla="*/ 876 w 946"/>
                <a:gd name="T13" fmla="*/ 1279 h 1018"/>
                <a:gd name="T14" fmla="*/ 640 w 946"/>
                <a:gd name="T15" fmla="*/ 1170 h 1018"/>
                <a:gd name="T16" fmla="*/ 380 w 946"/>
                <a:gd name="T17" fmla="*/ 1244 h 1018"/>
                <a:gd name="T18" fmla="*/ 490 w 946"/>
                <a:gd name="T19" fmla="*/ 1124 h 1018"/>
                <a:gd name="T20" fmla="*/ 44 w 946"/>
                <a:gd name="T21" fmla="*/ 949 h 1018"/>
                <a:gd name="T22" fmla="*/ 618 w 946"/>
                <a:gd name="T23" fmla="*/ 1100 h 1018"/>
                <a:gd name="T24" fmla="*/ 836 w 946"/>
                <a:gd name="T25" fmla="*/ 929 h 1018"/>
                <a:gd name="T26" fmla="*/ 563 w 946"/>
                <a:gd name="T27" fmla="*/ 683 h 1018"/>
                <a:gd name="T28" fmla="*/ 474 w 946"/>
                <a:gd name="T29" fmla="*/ 687 h 1018"/>
                <a:gd name="T30" fmla="*/ 334 w 946"/>
                <a:gd name="T31" fmla="*/ 627 h 1018"/>
                <a:gd name="T32" fmla="*/ 713 w 946"/>
                <a:gd name="T33" fmla="*/ 662 h 1018"/>
                <a:gd name="T34" fmla="*/ 787 w 946"/>
                <a:gd name="T35" fmla="*/ 341 h 1018"/>
                <a:gd name="T36" fmla="*/ 799 w 946"/>
                <a:gd name="T37" fmla="*/ 322 h 1018"/>
                <a:gd name="T38" fmla="*/ 897 w 946"/>
                <a:gd name="T39" fmla="*/ 797 h 1018"/>
                <a:gd name="T40" fmla="*/ 1064 w 946"/>
                <a:gd name="T41" fmla="*/ 1142 h 1018"/>
                <a:gd name="T42" fmla="*/ 1128 w 946"/>
                <a:gd name="T43" fmla="*/ 666 h 1018"/>
                <a:gd name="T44" fmla="*/ 1030 w 946"/>
                <a:gd name="T45" fmla="*/ 332 h 1018"/>
                <a:gd name="T46" fmla="*/ 1134 w 946"/>
                <a:gd name="T47" fmla="*/ 0 h 1018"/>
                <a:gd name="T48" fmla="*/ 1134 w 946"/>
                <a:gd name="T49" fmla="*/ 475 h 1018"/>
                <a:gd name="T50" fmla="*/ 1339 w 946"/>
                <a:gd name="T51" fmla="*/ 443 h 1018"/>
                <a:gd name="T52" fmla="*/ 1457 w 946"/>
                <a:gd name="T53" fmla="*/ 571 h 1018"/>
                <a:gd name="T54" fmla="*/ 1159 w 946"/>
                <a:gd name="T55" fmla="*/ 692 h 1018"/>
                <a:gd name="T56" fmla="*/ 1253 w 946"/>
                <a:gd name="T57" fmla="*/ 928 h 1018"/>
                <a:gd name="T58" fmla="*/ 1762 w 946"/>
                <a:gd name="T59" fmla="*/ 554 h 1018"/>
                <a:gd name="T60" fmla="*/ 1859 w 946"/>
                <a:gd name="T61" fmla="*/ 625 h 1018"/>
                <a:gd name="T62" fmla="*/ 1923 w 946"/>
                <a:gd name="T63" fmla="*/ 737 h 1018"/>
                <a:gd name="T64" fmla="*/ 1546 w 946"/>
                <a:gd name="T65" fmla="*/ 696 h 1018"/>
                <a:gd name="T66" fmla="*/ 1761 w 946"/>
                <a:gd name="T67" fmla="*/ 1017 h 1018"/>
                <a:gd name="T68" fmla="*/ 1538 w 946"/>
                <a:gd name="T69" fmla="*/ 957 h 1018"/>
                <a:gd name="T70" fmla="*/ 1696 w 946"/>
                <a:gd name="T71" fmla="*/ 1205 h 1018"/>
                <a:gd name="T72" fmla="*/ 1356 w 946"/>
                <a:gd name="T73" fmla="*/ 865 h 1018"/>
                <a:gd name="T74" fmla="*/ 1328 w 946"/>
                <a:gd name="T75" fmla="*/ 1124 h 1018"/>
                <a:gd name="T76" fmla="*/ 1193 w 946"/>
                <a:gd name="T77" fmla="*/ 1120 h 1018"/>
                <a:gd name="T78" fmla="*/ 1363 w 946"/>
                <a:gd name="T79" fmla="*/ 1268 h 1018"/>
                <a:gd name="T80" fmla="*/ 1949 w 946"/>
                <a:gd name="T81" fmla="*/ 1337 h 1018"/>
                <a:gd name="T82" fmla="*/ 1792 w 946"/>
                <a:gd name="T83" fmla="*/ 1532 h 1018"/>
                <a:gd name="T84" fmla="*/ 1807 w 946"/>
                <a:gd name="T85" fmla="*/ 1552 h 1018"/>
                <a:gd name="T86" fmla="*/ 1368 w 946"/>
                <a:gd name="T87" fmla="*/ 1341 h 1018"/>
                <a:gd name="T88" fmla="*/ 1539 w 946"/>
                <a:gd name="T89" fmla="*/ 1535 h 1018"/>
                <a:gd name="T90" fmla="*/ 1674 w 946"/>
                <a:gd name="T91" fmla="*/ 1621 h 1018"/>
                <a:gd name="T92" fmla="*/ 1953 w 946"/>
                <a:gd name="T93" fmla="*/ 1773 h 1018"/>
                <a:gd name="T94" fmla="*/ 1550 w 946"/>
                <a:gd name="T95" fmla="*/ 1603 h 1018"/>
                <a:gd name="T96" fmla="*/ 1542 w 946"/>
                <a:gd name="T97" fmla="*/ 1773 h 1018"/>
                <a:gd name="T98" fmla="*/ 1546 w 946"/>
                <a:gd name="T99" fmla="*/ 1862 h 1018"/>
                <a:gd name="T100" fmla="*/ 1261 w 946"/>
                <a:gd name="T101" fmla="*/ 1359 h 1018"/>
                <a:gd name="T102" fmla="*/ 1166 w 946"/>
                <a:gd name="T103" fmla="*/ 1974 h 1018"/>
                <a:gd name="T104" fmla="*/ 1311 w 946"/>
                <a:gd name="T105" fmla="*/ 2660 h 1018"/>
                <a:gd name="T106" fmla="*/ 983 w 946"/>
                <a:gd name="T107" fmla="*/ 2621 h 1018"/>
                <a:gd name="T108" fmla="*/ 548 w 946"/>
                <a:gd name="T109" fmla="*/ 2718 h 1018"/>
                <a:gd name="T110" fmla="*/ 911 w 946"/>
                <a:gd name="T111" fmla="*/ 2201 h 1018"/>
                <a:gd name="T112" fmla="*/ 837 w 946"/>
                <a:gd name="T113" fmla="*/ 1680 h 1018"/>
                <a:gd name="T114" fmla="*/ 653 w 946"/>
                <a:gd name="T115" fmla="*/ 1673 h 101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8">
                  <a:moveTo>
                    <a:pt x="422" y="608"/>
                  </a:moveTo>
                  <a:cubicBezTo>
                    <a:pt x="422" y="573"/>
                    <a:pt x="421" y="540"/>
                    <a:pt x="422" y="533"/>
                  </a:cubicBezTo>
                  <a:cubicBezTo>
                    <a:pt x="423" y="520"/>
                    <a:pt x="414" y="510"/>
                    <a:pt x="395" y="518"/>
                  </a:cubicBezTo>
                  <a:cubicBezTo>
                    <a:pt x="376" y="525"/>
                    <a:pt x="349" y="545"/>
                    <a:pt x="332" y="564"/>
                  </a:cubicBezTo>
                  <a:cubicBezTo>
                    <a:pt x="315" y="584"/>
                    <a:pt x="294" y="592"/>
                    <a:pt x="272" y="593"/>
                  </a:cubicBezTo>
                  <a:cubicBezTo>
                    <a:pt x="249" y="595"/>
                    <a:pt x="220" y="623"/>
                    <a:pt x="189" y="614"/>
                  </a:cubicBezTo>
                  <a:cubicBezTo>
                    <a:pt x="157" y="604"/>
                    <a:pt x="143" y="608"/>
                    <a:pt x="127" y="595"/>
                  </a:cubicBezTo>
                  <a:cubicBezTo>
                    <a:pt x="112" y="582"/>
                    <a:pt x="91" y="561"/>
                    <a:pt x="80" y="556"/>
                  </a:cubicBezTo>
                  <a:cubicBezTo>
                    <a:pt x="69" y="552"/>
                    <a:pt x="60" y="521"/>
                    <a:pt x="48" y="519"/>
                  </a:cubicBezTo>
                  <a:cubicBezTo>
                    <a:pt x="35" y="516"/>
                    <a:pt x="7" y="504"/>
                    <a:pt x="0" y="501"/>
                  </a:cubicBezTo>
                  <a:cubicBezTo>
                    <a:pt x="0" y="501"/>
                    <a:pt x="27" y="511"/>
                    <a:pt x="45" y="515"/>
                  </a:cubicBezTo>
                  <a:cubicBezTo>
                    <a:pt x="62" y="519"/>
                    <a:pt x="61" y="520"/>
                    <a:pt x="70" y="533"/>
                  </a:cubicBezTo>
                  <a:cubicBezTo>
                    <a:pt x="78" y="546"/>
                    <a:pt x="96" y="553"/>
                    <a:pt x="108" y="564"/>
                  </a:cubicBezTo>
                  <a:cubicBezTo>
                    <a:pt x="121" y="575"/>
                    <a:pt x="126" y="576"/>
                    <a:pt x="138" y="579"/>
                  </a:cubicBezTo>
                  <a:cubicBezTo>
                    <a:pt x="150" y="582"/>
                    <a:pt x="156" y="585"/>
                    <a:pt x="163" y="589"/>
                  </a:cubicBezTo>
                  <a:cubicBezTo>
                    <a:pt x="169" y="592"/>
                    <a:pt x="172" y="585"/>
                    <a:pt x="192" y="591"/>
                  </a:cubicBezTo>
                  <a:cubicBezTo>
                    <a:pt x="213" y="596"/>
                    <a:pt x="232" y="598"/>
                    <a:pt x="228" y="583"/>
                  </a:cubicBezTo>
                  <a:cubicBezTo>
                    <a:pt x="224" y="568"/>
                    <a:pt x="208" y="561"/>
                    <a:pt x="206" y="550"/>
                  </a:cubicBezTo>
                  <a:cubicBezTo>
                    <a:pt x="203" y="538"/>
                    <a:pt x="194" y="526"/>
                    <a:pt x="186" y="519"/>
                  </a:cubicBezTo>
                  <a:cubicBezTo>
                    <a:pt x="179" y="513"/>
                    <a:pt x="162" y="513"/>
                    <a:pt x="152" y="508"/>
                  </a:cubicBezTo>
                  <a:cubicBezTo>
                    <a:pt x="142" y="502"/>
                    <a:pt x="128" y="498"/>
                    <a:pt x="128" y="498"/>
                  </a:cubicBezTo>
                  <a:cubicBezTo>
                    <a:pt x="128" y="498"/>
                    <a:pt x="145" y="498"/>
                    <a:pt x="153" y="502"/>
                  </a:cubicBezTo>
                  <a:cubicBezTo>
                    <a:pt x="162" y="506"/>
                    <a:pt x="184" y="501"/>
                    <a:pt x="196" y="517"/>
                  </a:cubicBezTo>
                  <a:cubicBezTo>
                    <a:pt x="207" y="533"/>
                    <a:pt x="212" y="530"/>
                    <a:pt x="220" y="543"/>
                  </a:cubicBezTo>
                  <a:cubicBezTo>
                    <a:pt x="227" y="555"/>
                    <a:pt x="231" y="580"/>
                    <a:pt x="248" y="581"/>
                  </a:cubicBezTo>
                  <a:cubicBezTo>
                    <a:pt x="266" y="581"/>
                    <a:pt x="279" y="566"/>
                    <a:pt x="292" y="568"/>
                  </a:cubicBezTo>
                  <a:cubicBezTo>
                    <a:pt x="304" y="569"/>
                    <a:pt x="321" y="557"/>
                    <a:pt x="329" y="548"/>
                  </a:cubicBezTo>
                  <a:cubicBezTo>
                    <a:pt x="337" y="538"/>
                    <a:pt x="393" y="480"/>
                    <a:pt x="394" y="473"/>
                  </a:cubicBezTo>
                  <a:cubicBezTo>
                    <a:pt x="394" y="473"/>
                    <a:pt x="384" y="468"/>
                    <a:pt x="379" y="464"/>
                  </a:cubicBezTo>
                  <a:cubicBezTo>
                    <a:pt x="373" y="460"/>
                    <a:pt x="371" y="459"/>
                    <a:pt x="363" y="466"/>
                  </a:cubicBezTo>
                  <a:cubicBezTo>
                    <a:pt x="356" y="472"/>
                    <a:pt x="331" y="469"/>
                    <a:pt x="322" y="461"/>
                  </a:cubicBezTo>
                  <a:cubicBezTo>
                    <a:pt x="314" y="453"/>
                    <a:pt x="292" y="438"/>
                    <a:pt x="287" y="433"/>
                  </a:cubicBezTo>
                  <a:cubicBezTo>
                    <a:pt x="282" y="428"/>
                    <a:pt x="265" y="411"/>
                    <a:pt x="259" y="416"/>
                  </a:cubicBezTo>
                  <a:cubicBezTo>
                    <a:pt x="252" y="420"/>
                    <a:pt x="235" y="415"/>
                    <a:pt x="229" y="423"/>
                  </a:cubicBezTo>
                  <a:cubicBezTo>
                    <a:pt x="223" y="430"/>
                    <a:pt x="204" y="438"/>
                    <a:pt x="200" y="449"/>
                  </a:cubicBezTo>
                  <a:cubicBezTo>
                    <a:pt x="197" y="459"/>
                    <a:pt x="185" y="459"/>
                    <a:pt x="171" y="460"/>
                  </a:cubicBezTo>
                  <a:cubicBezTo>
                    <a:pt x="156" y="461"/>
                    <a:pt x="107" y="455"/>
                    <a:pt x="107" y="455"/>
                  </a:cubicBezTo>
                  <a:cubicBezTo>
                    <a:pt x="107" y="455"/>
                    <a:pt x="164" y="458"/>
                    <a:pt x="172" y="454"/>
                  </a:cubicBezTo>
                  <a:cubicBezTo>
                    <a:pt x="181" y="451"/>
                    <a:pt x="189" y="439"/>
                    <a:pt x="197" y="435"/>
                  </a:cubicBezTo>
                  <a:cubicBezTo>
                    <a:pt x="205" y="431"/>
                    <a:pt x="212" y="415"/>
                    <a:pt x="220" y="416"/>
                  </a:cubicBezTo>
                  <a:cubicBezTo>
                    <a:pt x="229" y="418"/>
                    <a:pt x="234" y="412"/>
                    <a:pt x="226" y="409"/>
                  </a:cubicBezTo>
                  <a:cubicBezTo>
                    <a:pt x="218" y="405"/>
                    <a:pt x="179" y="401"/>
                    <a:pt x="163" y="401"/>
                  </a:cubicBezTo>
                  <a:cubicBezTo>
                    <a:pt x="146" y="402"/>
                    <a:pt x="98" y="408"/>
                    <a:pt x="84" y="393"/>
                  </a:cubicBezTo>
                  <a:cubicBezTo>
                    <a:pt x="70" y="378"/>
                    <a:pt x="35" y="352"/>
                    <a:pt x="20" y="351"/>
                  </a:cubicBezTo>
                  <a:cubicBezTo>
                    <a:pt x="20" y="351"/>
                    <a:pt x="56" y="362"/>
                    <a:pt x="66" y="370"/>
                  </a:cubicBezTo>
                  <a:cubicBezTo>
                    <a:pt x="77" y="378"/>
                    <a:pt x="92" y="393"/>
                    <a:pt x="108" y="389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2"/>
                    <a:pt x="277" y="407"/>
                  </a:cubicBezTo>
                  <a:cubicBezTo>
                    <a:pt x="294" y="423"/>
                    <a:pt x="332" y="454"/>
                    <a:pt x="347" y="447"/>
                  </a:cubicBezTo>
                  <a:cubicBezTo>
                    <a:pt x="362" y="440"/>
                    <a:pt x="390" y="420"/>
                    <a:pt x="407" y="423"/>
                  </a:cubicBezTo>
                  <a:cubicBezTo>
                    <a:pt x="407" y="423"/>
                    <a:pt x="408" y="402"/>
                    <a:pt x="395" y="383"/>
                  </a:cubicBezTo>
                  <a:cubicBezTo>
                    <a:pt x="381" y="364"/>
                    <a:pt x="374" y="352"/>
                    <a:pt x="375" y="344"/>
                  </a:cubicBezTo>
                  <a:cubicBezTo>
                    <a:pt x="376" y="336"/>
                    <a:pt x="378" y="302"/>
                    <a:pt x="369" y="297"/>
                  </a:cubicBezTo>
                  <a:cubicBezTo>
                    <a:pt x="360" y="293"/>
                    <a:pt x="355" y="288"/>
                    <a:pt x="343" y="276"/>
                  </a:cubicBezTo>
                  <a:cubicBezTo>
                    <a:pt x="331" y="264"/>
                    <a:pt x="301" y="253"/>
                    <a:pt x="289" y="252"/>
                  </a:cubicBezTo>
                  <a:cubicBezTo>
                    <a:pt x="276" y="250"/>
                    <a:pt x="262" y="246"/>
                    <a:pt x="253" y="253"/>
                  </a:cubicBezTo>
                  <a:cubicBezTo>
                    <a:pt x="245" y="259"/>
                    <a:pt x="229" y="253"/>
                    <a:pt x="219" y="258"/>
                  </a:cubicBezTo>
                  <a:cubicBezTo>
                    <a:pt x="210" y="263"/>
                    <a:pt x="192" y="292"/>
                    <a:pt x="168" y="294"/>
                  </a:cubicBezTo>
                  <a:cubicBezTo>
                    <a:pt x="168" y="294"/>
                    <a:pt x="191" y="285"/>
                    <a:pt x="194" y="276"/>
                  </a:cubicBezTo>
                  <a:cubicBezTo>
                    <a:pt x="197" y="267"/>
                    <a:pt x="213" y="254"/>
                    <a:pt x="213" y="254"/>
                  </a:cubicBezTo>
                  <a:cubicBezTo>
                    <a:pt x="213" y="254"/>
                    <a:pt x="213" y="252"/>
                    <a:pt x="202" y="248"/>
                  </a:cubicBezTo>
                  <a:cubicBezTo>
                    <a:pt x="191" y="245"/>
                    <a:pt x="173" y="232"/>
                    <a:pt x="163" y="238"/>
                  </a:cubicBezTo>
                  <a:cubicBezTo>
                    <a:pt x="153" y="244"/>
                    <a:pt x="128" y="236"/>
                    <a:pt x="118" y="244"/>
                  </a:cubicBezTo>
                  <a:cubicBezTo>
                    <a:pt x="118" y="244"/>
                    <a:pt x="140" y="232"/>
                    <a:pt x="150" y="232"/>
                  </a:cubicBezTo>
                  <a:cubicBezTo>
                    <a:pt x="159" y="233"/>
                    <a:pt x="170" y="220"/>
                    <a:pt x="186" y="228"/>
                  </a:cubicBezTo>
                  <a:cubicBezTo>
                    <a:pt x="202" y="236"/>
                    <a:pt x="222" y="246"/>
                    <a:pt x="235" y="247"/>
                  </a:cubicBezTo>
                  <a:cubicBezTo>
                    <a:pt x="249" y="248"/>
                    <a:pt x="268" y="238"/>
                    <a:pt x="279" y="239"/>
                  </a:cubicBezTo>
                  <a:cubicBezTo>
                    <a:pt x="290" y="240"/>
                    <a:pt x="301" y="231"/>
                    <a:pt x="320" y="245"/>
                  </a:cubicBezTo>
                  <a:cubicBezTo>
                    <a:pt x="339" y="258"/>
                    <a:pt x="391" y="292"/>
                    <a:pt x="392" y="273"/>
                  </a:cubicBezTo>
                  <a:cubicBezTo>
                    <a:pt x="392" y="254"/>
                    <a:pt x="393" y="203"/>
                    <a:pt x="390" y="184"/>
                  </a:cubicBezTo>
                  <a:cubicBezTo>
                    <a:pt x="388" y="165"/>
                    <a:pt x="399" y="152"/>
                    <a:pt x="385" y="143"/>
                  </a:cubicBezTo>
                  <a:cubicBezTo>
                    <a:pt x="371" y="134"/>
                    <a:pt x="362" y="126"/>
                    <a:pt x="354" y="126"/>
                  </a:cubicBezTo>
                  <a:cubicBezTo>
                    <a:pt x="345" y="126"/>
                    <a:pt x="339" y="121"/>
                    <a:pt x="332" y="111"/>
                  </a:cubicBezTo>
                  <a:cubicBezTo>
                    <a:pt x="326" y="100"/>
                    <a:pt x="319" y="70"/>
                    <a:pt x="306" y="56"/>
                  </a:cubicBezTo>
                  <a:cubicBezTo>
                    <a:pt x="306" y="56"/>
                    <a:pt x="323" y="78"/>
                    <a:pt x="329" y="92"/>
                  </a:cubicBezTo>
                  <a:cubicBezTo>
                    <a:pt x="335" y="106"/>
                    <a:pt x="343" y="110"/>
                    <a:pt x="359" y="119"/>
                  </a:cubicBezTo>
                  <a:cubicBezTo>
                    <a:pt x="375" y="129"/>
                    <a:pt x="393" y="120"/>
                    <a:pt x="395" y="134"/>
                  </a:cubicBezTo>
                  <a:cubicBezTo>
                    <a:pt x="396" y="148"/>
                    <a:pt x="402" y="163"/>
                    <a:pt x="406" y="174"/>
                  </a:cubicBezTo>
                  <a:cubicBezTo>
                    <a:pt x="411" y="184"/>
                    <a:pt x="417" y="232"/>
                    <a:pt x="411" y="251"/>
                  </a:cubicBezTo>
                  <a:cubicBezTo>
                    <a:pt x="405" y="270"/>
                    <a:pt x="401" y="277"/>
                    <a:pt x="403" y="295"/>
                  </a:cubicBezTo>
                  <a:cubicBezTo>
                    <a:pt x="404" y="313"/>
                    <a:pt x="399" y="339"/>
                    <a:pt x="408" y="348"/>
                  </a:cubicBezTo>
                  <a:cubicBezTo>
                    <a:pt x="417" y="357"/>
                    <a:pt x="423" y="362"/>
                    <a:pt x="429" y="382"/>
                  </a:cubicBezTo>
                  <a:cubicBezTo>
                    <a:pt x="434" y="402"/>
                    <a:pt x="458" y="413"/>
                    <a:pt x="460" y="420"/>
                  </a:cubicBezTo>
                  <a:cubicBezTo>
                    <a:pt x="462" y="428"/>
                    <a:pt x="478" y="423"/>
                    <a:pt x="478" y="423"/>
                  </a:cubicBezTo>
                  <a:cubicBezTo>
                    <a:pt x="478" y="423"/>
                    <a:pt x="488" y="399"/>
                    <a:pt x="499" y="396"/>
                  </a:cubicBezTo>
                  <a:cubicBezTo>
                    <a:pt x="511" y="393"/>
                    <a:pt x="499" y="365"/>
                    <a:pt x="487" y="350"/>
                  </a:cubicBezTo>
                  <a:cubicBezTo>
                    <a:pt x="476" y="335"/>
                    <a:pt x="473" y="327"/>
                    <a:pt x="480" y="313"/>
                  </a:cubicBezTo>
                  <a:cubicBezTo>
                    <a:pt x="487" y="300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2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3"/>
                    <a:pt x="433" y="78"/>
                  </a:cubicBezTo>
                  <a:cubicBezTo>
                    <a:pt x="433" y="78"/>
                    <a:pt x="455" y="100"/>
                    <a:pt x="463" y="123"/>
                  </a:cubicBezTo>
                  <a:cubicBezTo>
                    <a:pt x="471" y="146"/>
                    <a:pt x="478" y="161"/>
                    <a:pt x="483" y="154"/>
                  </a:cubicBezTo>
                  <a:cubicBezTo>
                    <a:pt x="487" y="146"/>
                    <a:pt x="486" y="142"/>
                    <a:pt x="490" y="130"/>
                  </a:cubicBezTo>
                  <a:cubicBezTo>
                    <a:pt x="493" y="117"/>
                    <a:pt x="515" y="81"/>
                    <a:pt x="513" y="64"/>
                  </a:cubicBezTo>
                  <a:cubicBezTo>
                    <a:pt x="511" y="48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70"/>
                    <a:pt x="518" y="85"/>
                  </a:cubicBezTo>
                  <a:cubicBezTo>
                    <a:pt x="511" y="101"/>
                    <a:pt x="498" y="123"/>
                    <a:pt x="499" y="140"/>
                  </a:cubicBezTo>
                  <a:cubicBezTo>
                    <a:pt x="499" y="156"/>
                    <a:pt x="505" y="159"/>
                    <a:pt x="510" y="176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1"/>
                    <a:pt x="549" y="180"/>
                  </a:cubicBezTo>
                  <a:cubicBezTo>
                    <a:pt x="579" y="170"/>
                    <a:pt x="671" y="118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3"/>
                    <a:pt x="588" y="184"/>
                  </a:cubicBezTo>
                  <a:cubicBezTo>
                    <a:pt x="590" y="185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1"/>
                    <a:pt x="655" y="211"/>
                  </a:cubicBezTo>
                  <a:cubicBezTo>
                    <a:pt x="637" y="212"/>
                    <a:pt x="623" y="225"/>
                    <a:pt x="606" y="215"/>
                  </a:cubicBezTo>
                  <a:cubicBezTo>
                    <a:pt x="589" y="206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10"/>
                  </a:cubicBezTo>
                  <a:cubicBezTo>
                    <a:pt x="535" y="226"/>
                    <a:pt x="528" y="243"/>
                    <a:pt x="521" y="256"/>
                  </a:cubicBezTo>
                  <a:cubicBezTo>
                    <a:pt x="514" y="269"/>
                    <a:pt x="487" y="311"/>
                    <a:pt x="492" y="326"/>
                  </a:cubicBezTo>
                  <a:cubicBezTo>
                    <a:pt x="497" y="341"/>
                    <a:pt x="501" y="345"/>
                    <a:pt x="508" y="361"/>
                  </a:cubicBezTo>
                  <a:cubicBezTo>
                    <a:pt x="515" y="378"/>
                    <a:pt x="514" y="389"/>
                    <a:pt x="530" y="380"/>
                  </a:cubicBezTo>
                  <a:cubicBezTo>
                    <a:pt x="545" y="372"/>
                    <a:pt x="552" y="360"/>
                    <a:pt x="563" y="343"/>
                  </a:cubicBezTo>
                  <a:cubicBezTo>
                    <a:pt x="575" y="327"/>
                    <a:pt x="585" y="310"/>
                    <a:pt x="607" y="300"/>
                  </a:cubicBezTo>
                  <a:cubicBezTo>
                    <a:pt x="629" y="290"/>
                    <a:pt x="663" y="247"/>
                    <a:pt x="679" y="245"/>
                  </a:cubicBezTo>
                  <a:cubicBezTo>
                    <a:pt x="696" y="244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5"/>
                  </a:cubicBezTo>
                  <a:cubicBezTo>
                    <a:pt x="807" y="205"/>
                    <a:pt x="821" y="205"/>
                    <a:pt x="844" y="212"/>
                  </a:cubicBezTo>
                  <a:cubicBezTo>
                    <a:pt x="866" y="220"/>
                    <a:pt x="935" y="196"/>
                    <a:pt x="946" y="212"/>
                  </a:cubicBezTo>
                  <a:cubicBezTo>
                    <a:pt x="946" y="212"/>
                    <a:pt x="922" y="206"/>
                    <a:pt x="904" y="218"/>
                  </a:cubicBezTo>
                  <a:cubicBezTo>
                    <a:pt x="885" y="231"/>
                    <a:pt x="861" y="231"/>
                    <a:pt x="836" y="231"/>
                  </a:cubicBezTo>
                  <a:cubicBezTo>
                    <a:pt x="811" y="232"/>
                    <a:pt x="808" y="229"/>
                    <a:pt x="822" y="241"/>
                  </a:cubicBezTo>
                  <a:cubicBezTo>
                    <a:pt x="835" y="252"/>
                    <a:pt x="842" y="256"/>
                    <a:pt x="850" y="262"/>
                  </a:cubicBezTo>
                  <a:cubicBezTo>
                    <a:pt x="857" y="268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3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3"/>
                    <a:pt x="789" y="222"/>
                  </a:cubicBezTo>
                  <a:cubicBezTo>
                    <a:pt x="773" y="221"/>
                    <a:pt x="743" y="208"/>
                    <a:pt x="731" y="222"/>
                  </a:cubicBezTo>
                  <a:cubicBezTo>
                    <a:pt x="719" y="235"/>
                    <a:pt x="713" y="246"/>
                    <a:pt x="695" y="258"/>
                  </a:cubicBezTo>
                  <a:cubicBezTo>
                    <a:pt x="677" y="270"/>
                    <a:pt x="640" y="297"/>
                    <a:pt x="655" y="308"/>
                  </a:cubicBezTo>
                  <a:cubicBezTo>
                    <a:pt x="670" y="319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7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4"/>
                    <a:pt x="865" y="371"/>
                  </a:cubicBezTo>
                  <a:cubicBezTo>
                    <a:pt x="865" y="371"/>
                    <a:pt x="853" y="369"/>
                    <a:pt x="837" y="374"/>
                  </a:cubicBezTo>
                  <a:cubicBezTo>
                    <a:pt x="822" y="379"/>
                    <a:pt x="773" y="388"/>
                    <a:pt x="754" y="383"/>
                  </a:cubicBezTo>
                  <a:cubicBezTo>
                    <a:pt x="736" y="378"/>
                    <a:pt x="685" y="337"/>
                    <a:pt x="691" y="354"/>
                  </a:cubicBezTo>
                  <a:cubicBezTo>
                    <a:pt x="697" y="372"/>
                    <a:pt x="698" y="392"/>
                    <a:pt x="713" y="400"/>
                  </a:cubicBezTo>
                  <a:cubicBezTo>
                    <a:pt x="729" y="408"/>
                    <a:pt x="759" y="425"/>
                    <a:pt x="765" y="438"/>
                  </a:cubicBezTo>
                  <a:cubicBezTo>
                    <a:pt x="771" y="450"/>
                    <a:pt x="773" y="464"/>
                    <a:pt x="782" y="471"/>
                  </a:cubicBezTo>
                  <a:cubicBezTo>
                    <a:pt x="782" y="471"/>
                    <a:pt x="764" y="457"/>
                    <a:pt x="762" y="446"/>
                  </a:cubicBezTo>
                  <a:cubicBezTo>
                    <a:pt x="759" y="436"/>
                    <a:pt x="724" y="435"/>
                    <a:pt x="706" y="414"/>
                  </a:cubicBezTo>
                  <a:cubicBezTo>
                    <a:pt x="688" y="392"/>
                    <a:pt x="686" y="376"/>
                    <a:pt x="681" y="363"/>
                  </a:cubicBezTo>
                  <a:cubicBezTo>
                    <a:pt x="677" y="350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7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7"/>
                    <a:pt x="563" y="402"/>
                  </a:cubicBezTo>
                  <a:cubicBezTo>
                    <a:pt x="574" y="407"/>
                    <a:pt x="582" y="417"/>
                    <a:pt x="597" y="416"/>
                  </a:cubicBezTo>
                  <a:cubicBezTo>
                    <a:pt x="612" y="415"/>
                    <a:pt x="647" y="386"/>
                    <a:pt x="681" y="409"/>
                  </a:cubicBezTo>
                  <a:cubicBezTo>
                    <a:pt x="681" y="409"/>
                    <a:pt x="662" y="394"/>
                    <a:pt x="639" y="409"/>
                  </a:cubicBezTo>
                  <a:cubicBezTo>
                    <a:pt x="617" y="423"/>
                    <a:pt x="593" y="424"/>
                    <a:pt x="579" y="419"/>
                  </a:cubicBezTo>
                  <a:cubicBezTo>
                    <a:pt x="565" y="415"/>
                    <a:pt x="544" y="399"/>
                    <a:pt x="536" y="414"/>
                  </a:cubicBezTo>
                  <a:cubicBezTo>
                    <a:pt x="528" y="430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4"/>
                  </a:cubicBezTo>
                  <a:cubicBezTo>
                    <a:pt x="553" y="464"/>
                    <a:pt x="568" y="461"/>
                    <a:pt x="576" y="465"/>
                  </a:cubicBezTo>
                  <a:cubicBezTo>
                    <a:pt x="585" y="468"/>
                    <a:pt x="598" y="459"/>
                    <a:pt x="613" y="469"/>
                  </a:cubicBezTo>
                  <a:cubicBezTo>
                    <a:pt x="629" y="478"/>
                    <a:pt x="646" y="488"/>
                    <a:pt x="662" y="490"/>
                  </a:cubicBezTo>
                  <a:cubicBezTo>
                    <a:pt x="678" y="492"/>
                    <a:pt x="701" y="499"/>
                    <a:pt x="711" y="504"/>
                  </a:cubicBezTo>
                  <a:cubicBezTo>
                    <a:pt x="721" y="510"/>
                    <a:pt x="791" y="514"/>
                    <a:pt x="811" y="510"/>
                  </a:cubicBezTo>
                  <a:cubicBezTo>
                    <a:pt x="832" y="506"/>
                    <a:pt x="852" y="484"/>
                    <a:pt x="876" y="495"/>
                  </a:cubicBezTo>
                  <a:cubicBezTo>
                    <a:pt x="876" y="495"/>
                    <a:pt x="848" y="493"/>
                    <a:pt x="836" y="508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1"/>
                    <a:pt x="775" y="536"/>
                  </a:cubicBezTo>
                  <a:cubicBezTo>
                    <a:pt x="780" y="541"/>
                    <a:pt x="795" y="567"/>
                    <a:pt x="806" y="567"/>
                  </a:cubicBezTo>
                  <a:cubicBezTo>
                    <a:pt x="817" y="568"/>
                    <a:pt x="823" y="573"/>
                    <a:pt x="838" y="568"/>
                  </a:cubicBezTo>
                  <a:cubicBezTo>
                    <a:pt x="853" y="564"/>
                    <a:pt x="867" y="563"/>
                    <a:pt x="881" y="574"/>
                  </a:cubicBezTo>
                  <a:cubicBezTo>
                    <a:pt x="881" y="574"/>
                    <a:pt x="865" y="563"/>
                    <a:pt x="849" y="570"/>
                  </a:cubicBezTo>
                  <a:cubicBezTo>
                    <a:pt x="833" y="578"/>
                    <a:pt x="821" y="572"/>
                    <a:pt x="812" y="574"/>
                  </a:cubicBezTo>
                  <a:cubicBezTo>
                    <a:pt x="802" y="576"/>
                    <a:pt x="790" y="564"/>
                    <a:pt x="780" y="556"/>
                  </a:cubicBezTo>
                  <a:cubicBezTo>
                    <a:pt x="770" y="548"/>
                    <a:pt x="768" y="527"/>
                    <a:pt x="745" y="524"/>
                  </a:cubicBezTo>
                  <a:cubicBezTo>
                    <a:pt x="722" y="522"/>
                    <a:pt x="705" y="518"/>
                    <a:pt x="688" y="515"/>
                  </a:cubicBezTo>
                  <a:cubicBezTo>
                    <a:pt x="670" y="512"/>
                    <a:pt x="624" y="501"/>
                    <a:pt x="615" y="496"/>
                  </a:cubicBezTo>
                  <a:cubicBezTo>
                    <a:pt x="606" y="491"/>
                    <a:pt x="591" y="492"/>
                    <a:pt x="596" y="499"/>
                  </a:cubicBezTo>
                  <a:cubicBezTo>
                    <a:pt x="602" y="506"/>
                    <a:pt x="612" y="524"/>
                    <a:pt x="617" y="534"/>
                  </a:cubicBezTo>
                  <a:cubicBezTo>
                    <a:pt x="623" y="545"/>
                    <a:pt x="629" y="558"/>
                    <a:pt x="646" y="559"/>
                  </a:cubicBezTo>
                  <a:cubicBezTo>
                    <a:pt x="663" y="561"/>
                    <a:pt x="682" y="556"/>
                    <a:pt x="692" y="568"/>
                  </a:cubicBezTo>
                  <a:cubicBezTo>
                    <a:pt x="702" y="579"/>
                    <a:pt x="709" y="573"/>
                    <a:pt x="717" y="587"/>
                  </a:cubicBezTo>
                  <a:cubicBezTo>
                    <a:pt x="725" y="601"/>
                    <a:pt x="724" y="603"/>
                    <a:pt x="734" y="599"/>
                  </a:cubicBezTo>
                  <a:cubicBezTo>
                    <a:pt x="745" y="596"/>
                    <a:pt x="786" y="580"/>
                    <a:pt x="806" y="592"/>
                  </a:cubicBezTo>
                  <a:cubicBezTo>
                    <a:pt x="806" y="592"/>
                    <a:pt x="765" y="590"/>
                    <a:pt x="752" y="600"/>
                  </a:cubicBezTo>
                  <a:cubicBezTo>
                    <a:pt x="738" y="610"/>
                    <a:pt x="723" y="617"/>
                    <a:pt x="734" y="620"/>
                  </a:cubicBezTo>
                  <a:cubicBezTo>
                    <a:pt x="746" y="623"/>
                    <a:pt x="761" y="620"/>
                    <a:pt x="772" y="626"/>
                  </a:cubicBezTo>
                  <a:cubicBezTo>
                    <a:pt x="783" y="633"/>
                    <a:pt x="787" y="634"/>
                    <a:pt x="800" y="644"/>
                  </a:cubicBezTo>
                  <a:cubicBezTo>
                    <a:pt x="814" y="654"/>
                    <a:pt x="865" y="635"/>
                    <a:pt x="878" y="656"/>
                  </a:cubicBezTo>
                  <a:cubicBezTo>
                    <a:pt x="878" y="656"/>
                    <a:pt x="862" y="641"/>
                    <a:pt x="831" y="649"/>
                  </a:cubicBezTo>
                  <a:cubicBezTo>
                    <a:pt x="800" y="656"/>
                    <a:pt x="795" y="665"/>
                    <a:pt x="784" y="653"/>
                  </a:cubicBezTo>
                  <a:cubicBezTo>
                    <a:pt x="773" y="641"/>
                    <a:pt x="744" y="643"/>
                    <a:pt x="725" y="631"/>
                  </a:cubicBezTo>
                  <a:cubicBezTo>
                    <a:pt x="707" y="620"/>
                    <a:pt x="709" y="604"/>
                    <a:pt x="696" y="593"/>
                  </a:cubicBezTo>
                  <a:cubicBezTo>
                    <a:pt x="683" y="583"/>
                    <a:pt x="651" y="579"/>
                    <a:pt x="644" y="575"/>
                  </a:cubicBezTo>
                  <a:cubicBezTo>
                    <a:pt x="637" y="571"/>
                    <a:pt x="630" y="571"/>
                    <a:pt x="630" y="580"/>
                  </a:cubicBezTo>
                  <a:cubicBezTo>
                    <a:pt x="631" y="589"/>
                    <a:pt x="637" y="596"/>
                    <a:pt x="656" y="608"/>
                  </a:cubicBezTo>
                  <a:cubicBezTo>
                    <a:pt x="675" y="621"/>
                    <a:pt x="687" y="638"/>
                    <a:pt x="693" y="656"/>
                  </a:cubicBezTo>
                  <a:cubicBezTo>
                    <a:pt x="698" y="674"/>
                    <a:pt x="705" y="692"/>
                    <a:pt x="724" y="690"/>
                  </a:cubicBezTo>
                  <a:cubicBezTo>
                    <a:pt x="742" y="689"/>
                    <a:pt x="752" y="682"/>
                    <a:pt x="764" y="699"/>
                  </a:cubicBezTo>
                  <a:cubicBezTo>
                    <a:pt x="764" y="699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9"/>
                  </a:cubicBezTo>
                  <a:cubicBezTo>
                    <a:pt x="683" y="670"/>
                    <a:pt x="687" y="631"/>
                    <a:pt x="664" y="623"/>
                  </a:cubicBezTo>
                  <a:cubicBezTo>
                    <a:pt x="641" y="616"/>
                    <a:pt x="622" y="602"/>
                    <a:pt x="619" y="583"/>
                  </a:cubicBezTo>
                  <a:cubicBezTo>
                    <a:pt x="615" y="565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7"/>
                  </a:cubicBezTo>
                  <a:cubicBezTo>
                    <a:pt x="521" y="517"/>
                    <a:pt x="508" y="518"/>
                    <a:pt x="515" y="543"/>
                  </a:cubicBezTo>
                  <a:cubicBezTo>
                    <a:pt x="522" y="568"/>
                    <a:pt x="523" y="605"/>
                    <a:pt x="515" y="633"/>
                  </a:cubicBezTo>
                  <a:cubicBezTo>
                    <a:pt x="507" y="661"/>
                    <a:pt x="511" y="708"/>
                    <a:pt x="524" y="730"/>
                  </a:cubicBezTo>
                  <a:cubicBezTo>
                    <a:pt x="537" y="752"/>
                    <a:pt x="538" y="785"/>
                    <a:pt x="539" y="814"/>
                  </a:cubicBezTo>
                  <a:cubicBezTo>
                    <a:pt x="540" y="843"/>
                    <a:pt x="539" y="882"/>
                    <a:pt x="552" y="896"/>
                  </a:cubicBezTo>
                  <a:cubicBezTo>
                    <a:pt x="565" y="910"/>
                    <a:pt x="568" y="976"/>
                    <a:pt x="624" y="980"/>
                  </a:cubicBezTo>
                  <a:cubicBezTo>
                    <a:pt x="624" y="980"/>
                    <a:pt x="596" y="989"/>
                    <a:pt x="589" y="984"/>
                  </a:cubicBezTo>
                  <a:cubicBezTo>
                    <a:pt x="582" y="979"/>
                    <a:pt x="567" y="976"/>
                    <a:pt x="561" y="984"/>
                  </a:cubicBezTo>
                  <a:cubicBezTo>
                    <a:pt x="555" y="992"/>
                    <a:pt x="550" y="1001"/>
                    <a:pt x="540" y="992"/>
                  </a:cubicBezTo>
                  <a:cubicBezTo>
                    <a:pt x="530" y="983"/>
                    <a:pt x="488" y="952"/>
                    <a:pt x="477" y="973"/>
                  </a:cubicBezTo>
                  <a:cubicBezTo>
                    <a:pt x="477" y="973"/>
                    <a:pt x="459" y="954"/>
                    <a:pt x="442" y="970"/>
                  </a:cubicBezTo>
                  <a:cubicBezTo>
                    <a:pt x="425" y="986"/>
                    <a:pt x="409" y="999"/>
                    <a:pt x="377" y="997"/>
                  </a:cubicBezTo>
                  <a:cubicBezTo>
                    <a:pt x="345" y="994"/>
                    <a:pt x="340" y="994"/>
                    <a:pt x="334" y="1001"/>
                  </a:cubicBezTo>
                  <a:cubicBezTo>
                    <a:pt x="328" y="1008"/>
                    <a:pt x="319" y="1018"/>
                    <a:pt x="301" y="1014"/>
                  </a:cubicBezTo>
                  <a:cubicBezTo>
                    <a:pt x="282" y="1011"/>
                    <a:pt x="260" y="1007"/>
                    <a:pt x="247" y="1006"/>
                  </a:cubicBezTo>
                  <a:cubicBezTo>
                    <a:pt x="247" y="1006"/>
                    <a:pt x="308" y="1012"/>
                    <a:pt x="313" y="999"/>
                  </a:cubicBezTo>
                  <a:cubicBezTo>
                    <a:pt x="317" y="986"/>
                    <a:pt x="327" y="967"/>
                    <a:pt x="344" y="966"/>
                  </a:cubicBezTo>
                  <a:cubicBezTo>
                    <a:pt x="362" y="965"/>
                    <a:pt x="377" y="943"/>
                    <a:pt x="386" y="907"/>
                  </a:cubicBezTo>
                  <a:cubicBezTo>
                    <a:pt x="394" y="871"/>
                    <a:pt x="414" y="839"/>
                    <a:pt x="410" y="814"/>
                  </a:cubicBezTo>
                  <a:cubicBezTo>
                    <a:pt x="403" y="772"/>
                    <a:pt x="425" y="724"/>
                    <a:pt x="424" y="696"/>
                  </a:cubicBezTo>
                  <a:cubicBezTo>
                    <a:pt x="423" y="686"/>
                    <a:pt x="423" y="663"/>
                    <a:pt x="423" y="638"/>
                  </a:cubicBezTo>
                  <a:cubicBezTo>
                    <a:pt x="423" y="638"/>
                    <a:pt x="413" y="625"/>
                    <a:pt x="404" y="626"/>
                  </a:cubicBezTo>
                  <a:cubicBezTo>
                    <a:pt x="394" y="627"/>
                    <a:pt x="385" y="629"/>
                    <a:pt x="376" y="622"/>
                  </a:cubicBezTo>
                  <a:cubicBezTo>
                    <a:pt x="367" y="615"/>
                    <a:pt x="352" y="604"/>
                    <a:pt x="339" y="608"/>
                  </a:cubicBezTo>
                  <a:cubicBezTo>
                    <a:pt x="326" y="612"/>
                    <a:pt x="309" y="626"/>
                    <a:pt x="297" y="623"/>
                  </a:cubicBezTo>
                  <a:cubicBezTo>
                    <a:pt x="286" y="620"/>
                    <a:pt x="272" y="617"/>
                    <a:pt x="262" y="624"/>
                  </a:cubicBezTo>
                  <a:cubicBezTo>
                    <a:pt x="262" y="624"/>
                    <a:pt x="279" y="614"/>
                    <a:pt x="293" y="619"/>
                  </a:cubicBezTo>
                  <a:cubicBezTo>
                    <a:pt x="308" y="623"/>
                    <a:pt x="328" y="601"/>
                    <a:pt x="346" y="602"/>
                  </a:cubicBezTo>
                  <a:cubicBezTo>
                    <a:pt x="364" y="604"/>
                    <a:pt x="377" y="615"/>
                    <a:pt x="389" y="616"/>
                  </a:cubicBezTo>
                  <a:cubicBezTo>
                    <a:pt x="402" y="616"/>
                    <a:pt x="414" y="604"/>
                    <a:pt x="422" y="608"/>
                  </a:cubicBezTo>
                  <a:close/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2" name="Freeform 392">
              <a:extLst>
                <a:ext uri="{FF2B5EF4-FFF2-40B4-BE49-F238E27FC236}">
                  <a16:creationId xmlns:a16="http://schemas.microsoft.com/office/drawing/2014/main" id="{32F61D3B-8724-4C0B-8F4D-DEF480C9F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717"/>
              <a:ext cx="83" cy="133"/>
            </a:xfrm>
            <a:custGeom>
              <a:avLst/>
              <a:gdLst>
                <a:gd name="T0" fmla="*/ 128 w 63"/>
                <a:gd name="T1" fmla="*/ 123 h 95"/>
                <a:gd name="T2" fmla="*/ 43 w 63"/>
                <a:gd name="T3" fmla="*/ 253 h 95"/>
                <a:gd name="T4" fmla="*/ 14 w 63"/>
                <a:gd name="T5" fmla="*/ 116 h 95"/>
                <a:gd name="T6" fmla="*/ 99 w 63"/>
                <a:gd name="T7" fmla="*/ 8 h 95"/>
                <a:gd name="T8" fmla="*/ 128 w 63"/>
                <a:gd name="T9" fmla="*/ 123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5">
                  <a:moveTo>
                    <a:pt x="56" y="45"/>
                  </a:moveTo>
                  <a:cubicBezTo>
                    <a:pt x="50" y="69"/>
                    <a:pt x="31" y="95"/>
                    <a:pt x="19" y="92"/>
                  </a:cubicBezTo>
                  <a:cubicBezTo>
                    <a:pt x="7" y="89"/>
                    <a:pt x="0" y="66"/>
                    <a:pt x="6" y="42"/>
                  </a:cubicBezTo>
                  <a:cubicBezTo>
                    <a:pt x="13" y="18"/>
                    <a:pt x="31" y="0"/>
                    <a:pt x="43" y="3"/>
                  </a:cubicBezTo>
                  <a:cubicBezTo>
                    <a:pt x="55" y="7"/>
                    <a:pt x="63" y="20"/>
                    <a:pt x="56" y="45"/>
                  </a:cubicBezTo>
                  <a:close/>
                </a:path>
              </a:pathLst>
            </a:custGeom>
            <a:solidFill>
              <a:srgbClr val="5E2E29"/>
            </a:solidFill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403" name="Freeform 393">
              <a:extLst>
                <a:ext uri="{FF2B5EF4-FFF2-40B4-BE49-F238E27FC236}">
                  <a16:creationId xmlns:a16="http://schemas.microsoft.com/office/drawing/2014/main" id="{B360A4EB-DA09-4A6C-AD16-395A30C3E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735"/>
              <a:ext cx="58" cy="94"/>
            </a:xfrm>
            <a:custGeom>
              <a:avLst/>
              <a:gdLst>
                <a:gd name="T0" fmla="*/ 88 w 45"/>
                <a:gd name="T1" fmla="*/ 84 h 67"/>
                <a:gd name="T2" fmla="*/ 30 w 45"/>
                <a:gd name="T3" fmla="*/ 180 h 67"/>
                <a:gd name="T4" fmla="*/ 10 w 45"/>
                <a:gd name="T5" fmla="*/ 81 h 67"/>
                <a:gd name="T6" fmla="*/ 67 w 45"/>
                <a:gd name="T7" fmla="*/ 6 h 67"/>
                <a:gd name="T8" fmla="*/ 88 w 45"/>
                <a:gd name="T9" fmla="*/ 84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7">
                  <a:moveTo>
                    <a:pt x="41" y="31"/>
                  </a:moveTo>
                  <a:cubicBezTo>
                    <a:pt x="36" y="49"/>
                    <a:pt x="23" y="67"/>
                    <a:pt x="14" y="65"/>
                  </a:cubicBezTo>
                  <a:cubicBezTo>
                    <a:pt x="5" y="63"/>
                    <a:pt x="0" y="47"/>
                    <a:pt x="5" y="29"/>
                  </a:cubicBezTo>
                  <a:cubicBezTo>
                    <a:pt x="10" y="12"/>
                    <a:pt x="22" y="0"/>
                    <a:pt x="31" y="2"/>
                  </a:cubicBezTo>
                  <a:cubicBezTo>
                    <a:pt x="40" y="4"/>
                    <a:pt x="45" y="14"/>
                    <a:pt x="41" y="31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4" name="Freeform 394">
              <a:extLst>
                <a:ext uri="{FF2B5EF4-FFF2-40B4-BE49-F238E27FC236}">
                  <a16:creationId xmlns:a16="http://schemas.microsoft.com/office/drawing/2014/main" id="{F7AAF4CC-D302-423C-BDC2-727CB43B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295"/>
              <a:ext cx="52" cy="63"/>
            </a:xfrm>
            <a:custGeom>
              <a:avLst/>
              <a:gdLst>
                <a:gd name="T0" fmla="*/ 88 w 40"/>
                <a:gd name="T1" fmla="*/ 0 h 45"/>
                <a:gd name="T2" fmla="*/ 60 w 40"/>
                <a:gd name="T3" fmla="*/ 70 h 45"/>
                <a:gd name="T4" fmla="*/ 29 w 40"/>
                <a:gd name="T5" fmla="*/ 94 h 45"/>
                <a:gd name="T6" fmla="*/ 0 w 40"/>
                <a:gd name="T7" fmla="*/ 12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45">
                  <a:moveTo>
                    <a:pt x="40" y="0"/>
                  </a:moveTo>
                  <a:cubicBezTo>
                    <a:pt x="36" y="10"/>
                    <a:pt x="33" y="18"/>
                    <a:pt x="27" y="26"/>
                  </a:cubicBezTo>
                  <a:cubicBezTo>
                    <a:pt x="23" y="32"/>
                    <a:pt x="20" y="32"/>
                    <a:pt x="13" y="34"/>
                  </a:cubicBezTo>
                  <a:cubicBezTo>
                    <a:pt x="8" y="36"/>
                    <a:pt x="3" y="41"/>
                    <a:pt x="0" y="45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5" name="Freeform 395">
              <a:extLst>
                <a:ext uri="{FF2B5EF4-FFF2-40B4-BE49-F238E27FC236}">
                  <a16:creationId xmlns:a16="http://schemas.microsoft.com/office/drawing/2014/main" id="{94ED3BCD-5528-460B-8A00-5DF11D0D9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2294"/>
              <a:ext cx="8" cy="50"/>
            </a:xfrm>
            <a:custGeom>
              <a:avLst/>
              <a:gdLst>
                <a:gd name="T0" fmla="*/ 0 w 6"/>
                <a:gd name="T1" fmla="*/ 0 h 36"/>
                <a:gd name="T2" fmla="*/ 1 w 6"/>
                <a:gd name="T3" fmla="*/ 56 h 36"/>
                <a:gd name="T4" fmla="*/ 15 w 6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36">
                  <a:moveTo>
                    <a:pt x="0" y="0"/>
                  </a:moveTo>
                  <a:cubicBezTo>
                    <a:pt x="0" y="7"/>
                    <a:pt x="2" y="13"/>
                    <a:pt x="1" y="21"/>
                  </a:cubicBezTo>
                  <a:cubicBezTo>
                    <a:pt x="0" y="28"/>
                    <a:pt x="2" y="30"/>
                    <a:pt x="6" y="3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6" name="Freeform 396">
              <a:extLst>
                <a:ext uri="{FF2B5EF4-FFF2-40B4-BE49-F238E27FC236}">
                  <a16:creationId xmlns:a16="http://schemas.microsoft.com/office/drawing/2014/main" id="{24A925A3-C3E1-4C94-BA54-BAA53F7F2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2361"/>
              <a:ext cx="27" cy="9"/>
            </a:xfrm>
            <a:custGeom>
              <a:avLst/>
              <a:gdLst>
                <a:gd name="T0" fmla="*/ 0 w 21"/>
                <a:gd name="T1" fmla="*/ 15 h 7"/>
                <a:gd name="T2" fmla="*/ 45 w 21"/>
                <a:gd name="T3" fmla="*/ 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0"/>
                    <a:pt x="14" y="4"/>
                    <a:pt x="21" y="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7" name="Freeform 397">
              <a:extLst>
                <a:ext uri="{FF2B5EF4-FFF2-40B4-BE49-F238E27FC236}">
                  <a16:creationId xmlns:a16="http://schemas.microsoft.com/office/drawing/2014/main" id="{7A01FC5B-807C-47FE-B1E2-C7BC43D2A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2025"/>
              <a:ext cx="104" cy="174"/>
            </a:xfrm>
            <a:custGeom>
              <a:avLst/>
              <a:gdLst>
                <a:gd name="T0" fmla="*/ 43 w 79"/>
                <a:gd name="T1" fmla="*/ 337 h 125"/>
                <a:gd name="T2" fmla="*/ 88 w 79"/>
                <a:gd name="T3" fmla="*/ 187 h 125"/>
                <a:gd name="T4" fmla="*/ 109 w 79"/>
                <a:gd name="T5" fmla="*/ 138 h 125"/>
                <a:gd name="T6" fmla="*/ 151 w 79"/>
                <a:gd name="T7" fmla="*/ 109 h 125"/>
                <a:gd name="T8" fmla="*/ 180 w 79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5">
                  <a:moveTo>
                    <a:pt x="19" y="125"/>
                  </a:moveTo>
                  <a:cubicBezTo>
                    <a:pt x="0" y="107"/>
                    <a:pt x="34" y="84"/>
                    <a:pt x="39" y="69"/>
                  </a:cubicBezTo>
                  <a:cubicBezTo>
                    <a:pt x="42" y="63"/>
                    <a:pt x="44" y="56"/>
                    <a:pt x="48" y="51"/>
                  </a:cubicBezTo>
                  <a:cubicBezTo>
                    <a:pt x="53" y="47"/>
                    <a:pt x="61" y="45"/>
                    <a:pt x="66" y="40"/>
                  </a:cubicBezTo>
                  <a:cubicBezTo>
                    <a:pt x="75" y="30"/>
                    <a:pt x="69" y="8"/>
                    <a:pt x="79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8" name="Freeform 398">
              <a:extLst>
                <a:ext uri="{FF2B5EF4-FFF2-40B4-BE49-F238E27FC236}">
                  <a16:creationId xmlns:a16="http://schemas.microsoft.com/office/drawing/2014/main" id="{6181C887-769E-4F04-B8C3-B267B9FF2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2017"/>
              <a:ext cx="19" cy="82"/>
            </a:xfrm>
            <a:custGeom>
              <a:avLst/>
              <a:gdLst>
                <a:gd name="T0" fmla="*/ 18 w 15"/>
                <a:gd name="T1" fmla="*/ 158 h 59"/>
                <a:gd name="T2" fmla="*/ 29 w 15"/>
                <a:gd name="T3" fmla="*/ 118 h 59"/>
                <a:gd name="T4" fmla="*/ 20 w 15"/>
                <a:gd name="T5" fmla="*/ 89 h 59"/>
                <a:gd name="T6" fmla="*/ 8 w 15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9">
                  <a:moveTo>
                    <a:pt x="9" y="59"/>
                  </a:moveTo>
                  <a:cubicBezTo>
                    <a:pt x="10" y="54"/>
                    <a:pt x="13" y="49"/>
                    <a:pt x="14" y="44"/>
                  </a:cubicBezTo>
                  <a:cubicBezTo>
                    <a:pt x="15" y="38"/>
                    <a:pt x="13" y="37"/>
                    <a:pt x="10" y="33"/>
                  </a:cubicBezTo>
                  <a:cubicBezTo>
                    <a:pt x="4" y="25"/>
                    <a:pt x="0" y="10"/>
                    <a:pt x="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09" name="Freeform 399">
              <a:extLst>
                <a:ext uri="{FF2B5EF4-FFF2-40B4-BE49-F238E27FC236}">
                  <a16:creationId xmlns:a16="http://schemas.microsoft.com/office/drawing/2014/main" id="{59B384A8-EBD0-43FE-92B0-C032A23A7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065"/>
              <a:ext cx="37" cy="17"/>
            </a:xfrm>
            <a:custGeom>
              <a:avLst/>
              <a:gdLst>
                <a:gd name="T0" fmla="*/ 0 w 28"/>
                <a:gd name="T1" fmla="*/ 34 h 12"/>
                <a:gd name="T2" fmla="*/ 29 w 28"/>
                <a:gd name="T3" fmla="*/ 28 h 12"/>
                <a:gd name="T4" fmla="*/ 65 w 28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" h="12">
                  <a:moveTo>
                    <a:pt x="0" y="12"/>
                  </a:moveTo>
                  <a:cubicBezTo>
                    <a:pt x="3" y="6"/>
                    <a:pt x="8" y="10"/>
                    <a:pt x="13" y="10"/>
                  </a:cubicBezTo>
                  <a:cubicBezTo>
                    <a:pt x="20" y="9"/>
                    <a:pt x="23" y="5"/>
                    <a:pt x="2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0" name="Freeform 400">
              <a:extLst>
                <a:ext uri="{FF2B5EF4-FFF2-40B4-BE49-F238E27FC236}">
                  <a16:creationId xmlns:a16="http://schemas.microsoft.com/office/drawing/2014/main" id="{FFF66606-99BB-468B-A6D7-798F6E10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2149"/>
              <a:ext cx="214" cy="65"/>
            </a:xfrm>
            <a:custGeom>
              <a:avLst/>
              <a:gdLst>
                <a:gd name="T0" fmla="*/ 364 w 164"/>
                <a:gd name="T1" fmla="*/ 61 h 47"/>
                <a:gd name="T2" fmla="*/ 341 w 164"/>
                <a:gd name="T3" fmla="*/ 14 h 47"/>
                <a:gd name="T4" fmla="*/ 312 w 164"/>
                <a:gd name="T5" fmla="*/ 6 h 47"/>
                <a:gd name="T6" fmla="*/ 202 w 164"/>
                <a:gd name="T7" fmla="*/ 71 h 47"/>
                <a:gd name="T8" fmla="*/ 146 w 164"/>
                <a:gd name="T9" fmla="*/ 111 h 47"/>
                <a:gd name="T10" fmla="*/ 102 w 164"/>
                <a:gd name="T11" fmla="*/ 116 h 47"/>
                <a:gd name="T12" fmla="*/ 0 w 164"/>
                <a:gd name="T13" fmla="*/ 7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47">
                  <a:moveTo>
                    <a:pt x="164" y="23"/>
                  </a:moveTo>
                  <a:cubicBezTo>
                    <a:pt x="162" y="17"/>
                    <a:pt x="157" y="9"/>
                    <a:pt x="153" y="5"/>
                  </a:cubicBezTo>
                  <a:cubicBezTo>
                    <a:pt x="148" y="0"/>
                    <a:pt x="146" y="1"/>
                    <a:pt x="140" y="2"/>
                  </a:cubicBezTo>
                  <a:cubicBezTo>
                    <a:pt x="122" y="7"/>
                    <a:pt x="106" y="17"/>
                    <a:pt x="91" y="27"/>
                  </a:cubicBezTo>
                  <a:cubicBezTo>
                    <a:pt x="83" y="33"/>
                    <a:pt x="74" y="37"/>
                    <a:pt x="66" y="42"/>
                  </a:cubicBezTo>
                  <a:cubicBezTo>
                    <a:pt x="58" y="47"/>
                    <a:pt x="55" y="47"/>
                    <a:pt x="46" y="44"/>
                  </a:cubicBezTo>
                  <a:cubicBezTo>
                    <a:pt x="30" y="37"/>
                    <a:pt x="19" y="25"/>
                    <a:pt x="0" y="2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1" name="Freeform 401">
              <a:extLst>
                <a:ext uri="{FF2B5EF4-FFF2-40B4-BE49-F238E27FC236}">
                  <a16:creationId xmlns:a16="http://schemas.microsoft.com/office/drawing/2014/main" id="{9A80F8B3-A9F5-4EF0-AFCB-BD5692FAB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152"/>
              <a:ext cx="84" cy="32"/>
            </a:xfrm>
            <a:custGeom>
              <a:avLst/>
              <a:gdLst>
                <a:gd name="T0" fmla="*/ 144 w 64"/>
                <a:gd name="T1" fmla="*/ 43 h 23"/>
                <a:gd name="T2" fmla="*/ 87 w 64"/>
                <a:gd name="T3" fmla="*/ 54 h 23"/>
                <a:gd name="T4" fmla="*/ 45 w 64"/>
                <a:gd name="T5" fmla="*/ 11 h 23"/>
                <a:gd name="T6" fmla="*/ 0 w 64"/>
                <a:gd name="T7" fmla="*/ 0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23">
                  <a:moveTo>
                    <a:pt x="64" y="16"/>
                  </a:moveTo>
                  <a:cubicBezTo>
                    <a:pt x="57" y="20"/>
                    <a:pt x="45" y="23"/>
                    <a:pt x="38" y="20"/>
                  </a:cubicBezTo>
                  <a:cubicBezTo>
                    <a:pt x="31" y="17"/>
                    <a:pt x="27" y="8"/>
                    <a:pt x="20" y="4"/>
                  </a:cubicBezTo>
                  <a:cubicBezTo>
                    <a:pt x="15" y="1"/>
                    <a:pt x="7" y="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2" name="Freeform 402">
              <a:extLst>
                <a:ext uri="{FF2B5EF4-FFF2-40B4-BE49-F238E27FC236}">
                  <a16:creationId xmlns:a16="http://schemas.microsoft.com/office/drawing/2014/main" id="{02EF84C2-93A8-4152-AF05-4DFF066A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1898"/>
              <a:ext cx="157" cy="141"/>
            </a:xfrm>
            <a:custGeom>
              <a:avLst/>
              <a:gdLst>
                <a:gd name="T0" fmla="*/ 268 w 120"/>
                <a:gd name="T1" fmla="*/ 275 h 101"/>
                <a:gd name="T2" fmla="*/ 239 w 120"/>
                <a:gd name="T3" fmla="*/ 260 h 101"/>
                <a:gd name="T4" fmla="*/ 182 w 120"/>
                <a:gd name="T5" fmla="*/ 218 h 101"/>
                <a:gd name="T6" fmla="*/ 166 w 120"/>
                <a:gd name="T7" fmla="*/ 166 h 101"/>
                <a:gd name="T8" fmla="*/ 144 w 120"/>
                <a:gd name="T9" fmla="*/ 92 h 101"/>
                <a:gd name="T10" fmla="*/ 99 w 120"/>
                <a:gd name="T11" fmla="*/ 43 h 101"/>
                <a:gd name="T12" fmla="*/ 0 w 120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101">
                  <a:moveTo>
                    <a:pt x="120" y="101"/>
                  </a:moveTo>
                  <a:cubicBezTo>
                    <a:pt x="115" y="101"/>
                    <a:pt x="111" y="97"/>
                    <a:pt x="107" y="95"/>
                  </a:cubicBezTo>
                  <a:cubicBezTo>
                    <a:pt x="99" y="90"/>
                    <a:pt x="88" y="87"/>
                    <a:pt x="81" y="80"/>
                  </a:cubicBezTo>
                  <a:cubicBezTo>
                    <a:pt x="77" y="75"/>
                    <a:pt x="76" y="67"/>
                    <a:pt x="74" y="61"/>
                  </a:cubicBezTo>
                  <a:cubicBezTo>
                    <a:pt x="71" y="52"/>
                    <a:pt x="68" y="43"/>
                    <a:pt x="64" y="34"/>
                  </a:cubicBezTo>
                  <a:cubicBezTo>
                    <a:pt x="59" y="23"/>
                    <a:pt x="55" y="21"/>
                    <a:pt x="44" y="16"/>
                  </a:cubicBezTo>
                  <a:cubicBezTo>
                    <a:pt x="32" y="12"/>
                    <a:pt x="8" y="9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3" name="Freeform 403">
              <a:extLst>
                <a:ext uri="{FF2B5EF4-FFF2-40B4-BE49-F238E27FC236}">
                  <a16:creationId xmlns:a16="http://schemas.microsoft.com/office/drawing/2014/main" id="{1597AB9C-C210-4815-876C-AF8B3017D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941"/>
              <a:ext cx="96" cy="25"/>
            </a:xfrm>
            <a:custGeom>
              <a:avLst/>
              <a:gdLst>
                <a:gd name="T0" fmla="*/ 162 w 74"/>
                <a:gd name="T1" fmla="*/ 49 h 18"/>
                <a:gd name="T2" fmla="*/ 96 w 74"/>
                <a:gd name="T3" fmla="*/ 0 h 18"/>
                <a:gd name="T4" fmla="*/ 0 w 74"/>
                <a:gd name="T5" fmla="*/ 26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8">
                  <a:moveTo>
                    <a:pt x="74" y="18"/>
                  </a:moveTo>
                  <a:cubicBezTo>
                    <a:pt x="67" y="9"/>
                    <a:pt x="56" y="0"/>
                    <a:pt x="44" y="0"/>
                  </a:cubicBezTo>
                  <a:cubicBezTo>
                    <a:pt x="29" y="1"/>
                    <a:pt x="16" y="17"/>
                    <a:pt x="0" y="1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4" name="Freeform 404">
              <a:extLst>
                <a:ext uri="{FF2B5EF4-FFF2-40B4-BE49-F238E27FC236}">
                  <a16:creationId xmlns:a16="http://schemas.microsoft.com/office/drawing/2014/main" id="{184CEA78-2D74-479F-A9BC-F1E3D1F66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884"/>
              <a:ext cx="21" cy="39"/>
            </a:xfrm>
            <a:custGeom>
              <a:avLst/>
              <a:gdLst>
                <a:gd name="T0" fmla="*/ 37 w 16"/>
                <a:gd name="T1" fmla="*/ 75 h 28"/>
                <a:gd name="T2" fmla="*/ 5 w 16"/>
                <a:gd name="T3" fmla="*/ 46 h 28"/>
                <a:gd name="T4" fmla="*/ 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6" y="28"/>
                  </a:moveTo>
                  <a:cubicBezTo>
                    <a:pt x="9" y="26"/>
                    <a:pt x="3" y="21"/>
                    <a:pt x="2" y="17"/>
                  </a:cubicBezTo>
                  <a:cubicBezTo>
                    <a:pt x="0" y="12"/>
                    <a:pt x="2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5" name="Freeform 405">
              <a:extLst>
                <a:ext uri="{FF2B5EF4-FFF2-40B4-BE49-F238E27FC236}">
                  <a16:creationId xmlns:a16="http://schemas.microsoft.com/office/drawing/2014/main" id="{BFD83878-6F5B-4052-8769-9B74EE45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117"/>
              <a:ext cx="105" cy="33"/>
            </a:xfrm>
            <a:custGeom>
              <a:avLst/>
              <a:gdLst>
                <a:gd name="T0" fmla="*/ 181 w 80"/>
                <a:gd name="T1" fmla="*/ 0 h 24"/>
                <a:gd name="T2" fmla="*/ 97 w 80"/>
                <a:gd name="T3" fmla="*/ 32 h 24"/>
                <a:gd name="T4" fmla="*/ 45 w 80"/>
                <a:gd name="T5" fmla="*/ 36 h 24"/>
                <a:gd name="T6" fmla="*/ 0 w 80"/>
                <a:gd name="T7" fmla="*/ 62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4">
                  <a:moveTo>
                    <a:pt x="80" y="0"/>
                  </a:moveTo>
                  <a:cubicBezTo>
                    <a:pt x="67" y="3"/>
                    <a:pt x="56" y="11"/>
                    <a:pt x="43" y="12"/>
                  </a:cubicBezTo>
                  <a:cubicBezTo>
                    <a:pt x="34" y="12"/>
                    <a:pt x="28" y="11"/>
                    <a:pt x="20" y="14"/>
                  </a:cubicBezTo>
                  <a:cubicBezTo>
                    <a:pt x="13" y="16"/>
                    <a:pt x="6" y="19"/>
                    <a:pt x="0" y="24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6" name="Freeform 406">
              <a:extLst>
                <a:ext uri="{FF2B5EF4-FFF2-40B4-BE49-F238E27FC236}">
                  <a16:creationId xmlns:a16="http://schemas.microsoft.com/office/drawing/2014/main" id="{7EA5FA21-B850-44B8-8DFB-5F6D5651F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2110"/>
              <a:ext cx="65" cy="21"/>
            </a:xfrm>
            <a:custGeom>
              <a:avLst/>
              <a:gdLst>
                <a:gd name="T0" fmla="*/ 111 w 50"/>
                <a:gd name="T1" fmla="*/ 39 h 15"/>
                <a:gd name="T2" fmla="*/ 61 w 50"/>
                <a:gd name="T3" fmla="*/ 35 h 15"/>
                <a:gd name="T4" fmla="*/ 29 w 50"/>
                <a:gd name="T5" fmla="*/ 14 h 15"/>
                <a:gd name="T6" fmla="*/ 0 w 5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50" y="14"/>
                  </a:moveTo>
                  <a:cubicBezTo>
                    <a:pt x="42" y="14"/>
                    <a:pt x="34" y="15"/>
                    <a:pt x="28" y="13"/>
                  </a:cubicBezTo>
                  <a:cubicBezTo>
                    <a:pt x="23" y="10"/>
                    <a:pt x="18" y="7"/>
                    <a:pt x="13" y="5"/>
                  </a:cubicBezTo>
                  <a:cubicBezTo>
                    <a:pt x="9" y="4"/>
                    <a:pt x="3" y="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7" name="Freeform 407">
              <a:extLst>
                <a:ext uri="{FF2B5EF4-FFF2-40B4-BE49-F238E27FC236}">
                  <a16:creationId xmlns:a16="http://schemas.microsoft.com/office/drawing/2014/main" id="{1251ECB3-88D3-4837-9CA2-26BA3AD4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978"/>
              <a:ext cx="134" cy="46"/>
            </a:xfrm>
            <a:custGeom>
              <a:avLst/>
              <a:gdLst>
                <a:gd name="T0" fmla="*/ 226 w 103"/>
                <a:gd name="T1" fmla="*/ 89 h 33"/>
                <a:gd name="T2" fmla="*/ 170 w 103"/>
                <a:gd name="T3" fmla="*/ 28 h 33"/>
                <a:gd name="T4" fmla="*/ 139 w 103"/>
                <a:gd name="T5" fmla="*/ 1 h 33"/>
                <a:gd name="T6" fmla="*/ 78 w 103"/>
                <a:gd name="T7" fmla="*/ 29 h 33"/>
                <a:gd name="T8" fmla="*/ 0 w 103"/>
                <a:gd name="T9" fmla="*/ 2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33">
                  <a:moveTo>
                    <a:pt x="103" y="33"/>
                  </a:moveTo>
                  <a:cubicBezTo>
                    <a:pt x="93" y="27"/>
                    <a:pt x="88" y="17"/>
                    <a:pt x="78" y="10"/>
                  </a:cubicBezTo>
                  <a:cubicBezTo>
                    <a:pt x="75" y="8"/>
                    <a:pt x="67" y="2"/>
                    <a:pt x="63" y="1"/>
                  </a:cubicBezTo>
                  <a:cubicBezTo>
                    <a:pt x="55" y="0"/>
                    <a:pt x="43" y="9"/>
                    <a:pt x="35" y="11"/>
                  </a:cubicBezTo>
                  <a:cubicBezTo>
                    <a:pt x="23" y="13"/>
                    <a:pt x="12" y="10"/>
                    <a:pt x="0" y="1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8" name="Freeform 408">
              <a:extLst>
                <a:ext uri="{FF2B5EF4-FFF2-40B4-BE49-F238E27FC236}">
                  <a16:creationId xmlns:a16="http://schemas.microsoft.com/office/drawing/2014/main" id="{EC3F1D8D-60F7-4848-BB99-1841D2E56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972"/>
              <a:ext cx="38" cy="14"/>
            </a:xfrm>
            <a:custGeom>
              <a:avLst/>
              <a:gdLst>
                <a:gd name="T0" fmla="*/ 66 w 29"/>
                <a:gd name="T1" fmla="*/ 28 h 10"/>
                <a:gd name="T2" fmla="*/ 0 w 2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10">
                  <a:moveTo>
                    <a:pt x="29" y="10"/>
                  </a:moveTo>
                  <a:cubicBezTo>
                    <a:pt x="18" y="10"/>
                    <a:pt x="10" y="4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19" name="Freeform 409">
              <a:extLst>
                <a:ext uri="{FF2B5EF4-FFF2-40B4-BE49-F238E27FC236}">
                  <a16:creationId xmlns:a16="http://schemas.microsoft.com/office/drawing/2014/main" id="{26475068-B9D7-41D9-A7EE-0A07E367A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0" y="2096"/>
              <a:ext cx="252" cy="160"/>
            </a:xfrm>
            <a:custGeom>
              <a:avLst/>
              <a:gdLst>
                <a:gd name="T0" fmla="*/ 430 w 193"/>
                <a:gd name="T1" fmla="*/ 307 h 115"/>
                <a:gd name="T2" fmla="*/ 334 w 193"/>
                <a:gd name="T3" fmla="*/ 275 h 115"/>
                <a:gd name="T4" fmla="*/ 285 w 193"/>
                <a:gd name="T5" fmla="*/ 178 h 115"/>
                <a:gd name="T6" fmla="*/ 278 w 193"/>
                <a:gd name="T7" fmla="*/ 170 h 115"/>
                <a:gd name="T8" fmla="*/ 247 w 193"/>
                <a:gd name="T9" fmla="*/ 160 h 115"/>
                <a:gd name="T10" fmla="*/ 205 w 193"/>
                <a:gd name="T11" fmla="*/ 152 h 115"/>
                <a:gd name="T12" fmla="*/ 166 w 193"/>
                <a:gd name="T13" fmla="*/ 143 h 115"/>
                <a:gd name="T14" fmla="*/ 140 w 193"/>
                <a:gd name="T15" fmla="*/ 89 h 115"/>
                <a:gd name="T16" fmla="*/ 82 w 193"/>
                <a:gd name="T17" fmla="*/ 33 h 115"/>
                <a:gd name="T18" fmla="*/ 0 w 193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15">
                  <a:moveTo>
                    <a:pt x="193" y="114"/>
                  </a:moveTo>
                  <a:cubicBezTo>
                    <a:pt x="178" y="114"/>
                    <a:pt x="159" y="115"/>
                    <a:pt x="150" y="102"/>
                  </a:cubicBezTo>
                  <a:cubicBezTo>
                    <a:pt x="141" y="91"/>
                    <a:pt x="136" y="78"/>
                    <a:pt x="128" y="66"/>
                  </a:cubicBezTo>
                  <a:cubicBezTo>
                    <a:pt x="127" y="64"/>
                    <a:pt x="127" y="64"/>
                    <a:pt x="125" y="63"/>
                  </a:cubicBezTo>
                  <a:cubicBezTo>
                    <a:pt x="121" y="61"/>
                    <a:pt x="115" y="61"/>
                    <a:pt x="111" y="60"/>
                  </a:cubicBezTo>
                  <a:cubicBezTo>
                    <a:pt x="105" y="58"/>
                    <a:pt x="99" y="57"/>
                    <a:pt x="92" y="56"/>
                  </a:cubicBezTo>
                  <a:cubicBezTo>
                    <a:pt x="87" y="54"/>
                    <a:pt x="80" y="55"/>
                    <a:pt x="74" y="53"/>
                  </a:cubicBezTo>
                  <a:cubicBezTo>
                    <a:pt x="64" y="48"/>
                    <a:pt x="66" y="41"/>
                    <a:pt x="63" y="33"/>
                  </a:cubicBezTo>
                  <a:cubicBezTo>
                    <a:pt x="59" y="20"/>
                    <a:pt x="48" y="17"/>
                    <a:pt x="37" y="12"/>
                  </a:cubicBezTo>
                  <a:cubicBezTo>
                    <a:pt x="25" y="7"/>
                    <a:pt x="12" y="5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0" name="Freeform 410">
              <a:extLst>
                <a:ext uri="{FF2B5EF4-FFF2-40B4-BE49-F238E27FC236}">
                  <a16:creationId xmlns:a16="http://schemas.microsoft.com/office/drawing/2014/main" id="{A7AD7BB4-AC60-47B6-A249-A0E920D08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166"/>
              <a:ext cx="138" cy="16"/>
            </a:xfrm>
            <a:custGeom>
              <a:avLst/>
              <a:gdLst>
                <a:gd name="T0" fmla="*/ 234 w 106"/>
                <a:gd name="T1" fmla="*/ 15 h 12"/>
                <a:gd name="T2" fmla="*/ 190 w 106"/>
                <a:gd name="T3" fmla="*/ 15 h 12"/>
                <a:gd name="T4" fmla="*/ 167 w 106"/>
                <a:gd name="T5" fmla="*/ 16 h 12"/>
                <a:gd name="T6" fmla="*/ 141 w 106"/>
                <a:gd name="T7" fmla="*/ 28 h 12"/>
                <a:gd name="T8" fmla="*/ 122 w 106"/>
                <a:gd name="T9" fmla="*/ 21 h 12"/>
                <a:gd name="T10" fmla="*/ 78 w 106"/>
                <a:gd name="T11" fmla="*/ 5 h 12"/>
                <a:gd name="T12" fmla="*/ 0 w 106"/>
                <a:gd name="T13" fmla="*/ 1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12">
                  <a:moveTo>
                    <a:pt x="106" y="6"/>
                  </a:moveTo>
                  <a:cubicBezTo>
                    <a:pt x="103" y="8"/>
                    <a:pt x="90" y="6"/>
                    <a:pt x="86" y="6"/>
                  </a:cubicBezTo>
                  <a:cubicBezTo>
                    <a:pt x="81" y="5"/>
                    <a:pt x="79" y="6"/>
                    <a:pt x="75" y="7"/>
                  </a:cubicBezTo>
                  <a:cubicBezTo>
                    <a:pt x="72" y="9"/>
                    <a:pt x="67" y="12"/>
                    <a:pt x="64" y="12"/>
                  </a:cubicBezTo>
                  <a:cubicBezTo>
                    <a:pt x="60" y="12"/>
                    <a:pt x="58" y="10"/>
                    <a:pt x="55" y="9"/>
                  </a:cubicBezTo>
                  <a:cubicBezTo>
                    <a:pt x="48" y="6"/>
                    <a:pt x="42" y="3"/>
                    <a:pt x="35" y="2"/>
                  </a:cubicBezTo>
                  <a:cubicBezTo>
                    <a:pt x="23" y="1"/>
                    <a:pt x="11" y="0"/>
                    <a:pt x="0" y="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1" name="Freeform 411">
              <a:extLst>
                <a:ext uri="{FF2B5EF4-FFF2-40B4-BE49-F238E27FC236}">
                  <a16:creationId xmlns:a16="http://schemas.microsoft.com/office/drawing/2014/main" id="{C203D496-2AA2-48C6-9D9F-ECE8F05B9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1" y="2082"/>
              <a:ext cx="47" cy="39"/>
            </a:xfrm>
            <a:custGeom>
              <a:avLst/>
              <a:gdLst>
                <a:gd name="T0" fmla="*/ 80 w 36"/>
                <a:gd name="T1" fmla="*/ 75 h 28"/>
                <a:gd name="T2" fmla="*/ 40 w 36"/>
                <a:gd name="T3" fmla="*/ 21 h 28"/>
                <a:gd name="T4" fmla="*/ 0 w 3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36" y="28"/>
                  </a:moveTo>
                  <a:cubicBezTo>
                    <a:pt x="28" y="23"/>
                    <a:pt x="25" y="14"/>
                    <a:pt x="18" y="8"/>
                  </a:cubicBezTo>
                  <a:cubicBezTo>
                    <a:pt x="12" y="3"/>
                    <a:pt x="8" y="1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2" name="Freeform 412">
              <a:extLst>
                <a:ext uri="{FF2B5EF4-FFF2-40B4-BE49-F238E27FC236}">
                  <a16:creationId xmlns:a16="http://schemas.microsoft.com/office/drawing/2014/main" id="{59E95E72-D5B6-4B30-82EB-B30D47C07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2552"/>
              <a:ext cx="192" cy="46"/>
            </a:xfrm>
            <a:custGeom>
              <a:avLst/>
              <a:gdLst>
                <a:gd name="T0" fmla="*/ 328 w 147"/>
                <a:gd name="T1" fmla="*/ 0 h 33"/>
                <a:gd name="T2" fmla="*/ 263 w 147"/>
                <a:gd name="T3" fmla="*/ 25 h 33"/>
                <a:gd name="T4" fmla="*/ 235 w 147"/>
                <a:gd name="T5" fmla="*/ 43 h 33"/>
                <a:gd name="T6" fmla="*/ 188 w 147"/>
                <a:gd name="T7" fmla="*/ 39 h 33"/>
                <a:gd name="T8" fmla="*/ 133 w 147"/>
                <a:gd name="T9" fmla="*/ 43 h 33"/>
                <a:gd name="T10" fmla="*/ 107 w 147"/>
                <a:gd name="T11" fmla="*/ 49 h 33"/>
                <a:gd name="T12" fmla="*/ 95 w 147"/>
                <a:gd name="T13" fmla="*/ 54 h 33"/>
                <a:gd name="T14" fmla="*/ 60 w 147"/>
                <a:gd name="T15" fmla="*/ 78 h 33"/>
                <a:gd name="T16" fmla="*/ 0 w 147"/>
                <a:gd name="T17" fmla="*/ 89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33">
                  <a:moveTo>
                    <a:pt x="147" y="0"/>
                  </a:moveTo>
                  <a:cubicBezTo>
                    <a:pt x="135" y="1"/>
                    <a:pt x="128" y="2"/>
                    <a:pt x="118" y="9"/>
                  </a:cubicBezTo>
                  <a:cubicBezTo>
                    <a:pt x="114" y="13"/>
                    <a:pt x="111" y="16"/>
                    <a:pt x="106" y="16"/>
                  </a:cubicBezTo>
                  <a:cubicBezTo>
                    <a:pt x="99" y="16"/>
                    <a:pt x="91" y="15"/>
                    <a:pt x="84" y="14"/>
                  </a:cubicBezTo>
                  <a:cubicBezTo>
                    <a:pt x="76" y="14"/>
                    <a:pt x="67" y="16"/>
                    <a:pt x="60" y="16"/>
                  </a:cubicBezTo>
                  <a:cubicBezTo>
                    <a:pt x="56" y="16"/>
                    <a:pt x="52" y="17"/>
                    <a:pt x="48" y="18"/>
                  </a:cubicBezTo>
                  <a:cubicBezTo>
                    <a:pt x="45" y="19"/>
                    <a:pt x="46" y="18"/>
                    <a:pt x="43" y="20"/>
                  </a:cubicBezTo>
                  <a:cubicBezTo>
                    <a:pt x="38" y="25"/>
                    <a:pt x="34" y="28"/>
                    <a:pt x="27" y="29"/>
                  </a:cubicBezTo>
                  <a:cubicBezTo>
                    <a:pt x="18" y="30"/>
                    <a:pt x="8" y="33"/>
                    <a:pt x="0" y="3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3" name="Freeform 413">
              <a:extLst>
                <a:ext uri="{FF2B5EF4-FFF2-40B4-BE49-F238E27FC236}">
                  <a16:creationId xmlns:a16="http://schemas.microsoft.com/office/drawing/2014/main" id="{6F2F743B-5D8F-4E7B-9726-FD9CF888A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8" y="2513"/>
              <a:ext cx="157" cy="64"/>
            </a:xfrm>
            <a:custGeom>
              <a:avLst/>
              <a:gdLst>
                <a:gd name="T0" fmla="*/ 268 w 120"/>
                <a:gd name="T1" fmla="*/ 118 h 46"/>
                <a:gd name="T2" fmla="*/ 205 w 120"/>
                <a:gd name="T3" fmla="*/ 90 h 46"/>
                <a:gd name="T4" fmla="*/ 154 w 120"/>
                <a:gd name="T5" fmla="*/ 68 h 46"/>
                <a:gd name="T6" fmla="*/ 72 w 120"/>
                <a:gd name="T7" fmla="*/ 60 h 46"/>
                <a:gd name="T8" fmla="*/ 43 w 120"/>
                <a:gd name="T9" fmla="*/ 14 h 46"/>
                <a:gd name="T10" fmla="*/ 16 w 120"/>
                <a:gd name="T11" fmla="*/ 0 h 46"/>
                <a:gd name="T12" fmla="*/ 0 w 120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46">
                  <a:moveTo>
                    <a:pt x="120" y="44"/>
                  </a:moveTo>
                  <a:cubicBezTo>
                    <a:pt x="113" y="46"/>
                    <a:pt x="98" y="38"/>
                    <a:pt x="92" y="34"/>
                  </a:cubicBezTo>
                  <a:cubicBezTo>
                    <a:pt x="85" y="31"/>
                    <a:pt x="76" y="25"/>
                    <a:pt x="69" y="25"/>
                  </a:cubicBezTo>
                  <a:cubicBezTo>
                    <a:pt x="57" y="25"/>
                    <a:pt x="40" y="34"/>
                    <a:pt x="32" y="22"/>
                  </a:cubicBezTo>
                  <a:cubicBezTo>
                    <a:pt x="28" y="16"/>
                    <a:pt x="26" y="10"/>
                    <a:pt x="19" y="5"/>
                  </a:cubicBezTo>
                  <a:cubicBezTo>
                    <a:pt x="16" y="3"/>
                    <a:pt x="12" y="1"/>
                    <a:pt x="7" y="0"/>
                  </a:cubicBezTo>
                  <a:cubicBezTo>
                    <a:pt x="5" y="0"/>
                    <a:pt x="2" y="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4" name="Freeform 414">
              <a:extLst>
                <a:ext uri="{FF2B5EF4-FFF2-40B4-BE49-F238E27FC236}">
                  <a16:creationId xmlns:a16="http://schemas.microsoft.com/office/drawing/2014/main" id="{78804BEC-6AEB-40C7-AB0B-3E97BAD2B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2497"/>
              <a:ext cx="38" cy="52"/>
            </a:xfrm>
            <a:custGeom>
              <a:avLst/>
              <a:gdLst>
                <a:gd name="T0" fmla="*/ 66 w 29"/>
                <a:gd name="T1" fmla="*/ 103 h 37"/>
                <a:gd name="T2" fmla="*/ 22 w 29"/>
                <a:gd name="T3" fmla="*/ 55 h 37"/>
                <a:gd name="T4" fmla="*/ 0 w 29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29" y="37"/>
                  </a:moveTo>
                  <a:cubicBezTo>
                    <a:pt x="23" y="31"/>
                    <a:pt x="15" y="26"/>
                    <a:pt x="10" y="20"/>
                  </a:cubicBezTo>
                  <a:cubicBezTo>
                    <a:pt x="5" y="14"/>
                    <a:pt x="5" y="6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5" name="Freeform 415">
              <a:extLst>
                <a:ext uri="{FF2B5EF4-FFF2-40B4-BE49-F238E27FC236}">
                  <a16:creationId xmlns:a16="http://schemas.microsoft.com/office/drawing/2014/main" id="{CA6091B9-93FE-4C72-BC03-32F3718CA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202"/>
              <a:ext cx="89" cy="19"/>
            </a:xfrm>
            <a:custGeom>
              <a:avLst/>
              <a:gdLst>
                <a:gd name="T0" fmla="*/ 152 w 68"/>
                <a:gd name="T1" fmla="*/ 15 h 14"/>
                <a:gd name="T2" fmla="*/ 85 w 68"/>
                <a:gd name="T3" fmla="*/ 10 h 14"/>
                <a:gd name="T4" fmla="*/ 35 w 68"/>
                <a:gd name="T5" fmla="*/ 30 h 14"/>
                <a:gd name="T6" fmla="*/ 0 w 68"/>
                <a:gd name="T7" fmla="*/ 33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4">
                  <a:moveTo>
                    <a:pt x="68" y="6"/>
                  </a:moveTo>
                  <a:cubicBezTo>
                    <a:pt x="60" y="0"/>
                    <a:pt x="46" y="1"/>
                    <a:pt x="38" y="4"/>
                  </a:cubicBezTo>
                  <a:cubicBezTo>
                    <a:pt x="30" y="6"/>
                    <a:pt x="23" y="10"/>
                    <a:pt x="16" y="12"/>
                  </a:cubicBezTo>
                  <a:cubicBezTo>
                    <a:pt x="11" y="14"/>
                    <a:pt x="5" y="13"/>
                    <a:pt x="0" y="1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6" name="Freeform 416">
              <a:extLst>
                <a:ext uri="{FF2B5EF4-FFF2-40B4-BE49-F238E27FC236}">
                  <a16:creationId xmlns:a16="http://schemas.microsoft.com/office/drawing/2014/main" id="{02D782EB-A7D4-47F5-B314-E47F2CC4D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741"/>
              <a:ext cx="211" cy="117"/>
            </a:xfrm>
            <a:custGeom>
              <a:avLst/>
              <a:gdLst>
                <a:gd name="T0" fmla="*/ 358 w 162"/>
                <a:gd name="T1" fmla="*/ 227 h 84"/>
                <a:gd name="T2" fmla="*/ 322 w 162"/>
                <a:gd name="T3" fmla="*/ 187 h 84"/>
                <a:gd name="T4" fmla="*/ 275 w 162"/>
                <a:gd name="T5" fmla="*/ 152 h 84"/>
                <a:gd name="T6" fmla="*/ 159 w 162"/>
                <a:gd name="T7" fmla="*/ 127 h 84"/>
                <a:gd name="T8" fmla="*/ 116 w 162"/>
                <a:gd name="T9" fmla="*/ 130 h 84"/>
                <a:gd name="T10" fmla="*/ 79 w 162"/>
                <a:gd name="T11" fmla="*/ 104 h 84"/>
                <a:gd name="T12" fmla="*/ 30 w 162"/>
                <a:gd name="T13" fmla="*/ 33 h 84"/>
                <a:gd name="T14" fmla="*/ 0 w 162"/>
                <a:gd name="T15" fmla="*/ 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84">
                  <a:moveTo>
                    <a:pt x="162" y="84"/>
                  </a:moveTo>
                  <a:cubicBezTo>
                    <a:pt x="156" y="81"/>
                    <a:pt x="151" y="74"/>
                    <a:pt x="146" y="69"/>
                  </a:cubicBezTo>
                  <a:cubicBezTo>
                    <a:pt x="139" y="64"/>
                    <a:pt x="132" y="59"/>
                    <a:pt x="124" y="56"/>
                  </a:cubicBezTo>
                  <a:cubicBezTo>
                    <a:pt x="107" y="51"/>
                    <a:pt x="90" y="47"/>
                    <a:pt x="72" y="47"/>
                  </a:cubicBezTo>
                  <a:cubicBezTo>
                    <a:pt x="66" y="47"/>
                    <a:pt x="59" y="48"/>
                    <a:pt x="52" y="48"/>
                  </a:cubicBezTo>
                  <a:cubicBezTo>
                    <a:pt x="43" y="49"/>
                    <a:pt x="41" y="46"/>
                    <a:pt x="36" y="39"/>
                  </a:cubicBezTo>
                  <a:cubicBezTo>
                    <a:pt x="29" y="30"/>
                    <a:pt x="21" y="21"/>
                    <a:pt x="14" y="12"/>
                  </a:cubicBezTo>
                  <a:cubicBezTo>
                    <a:pt x="11" y="8"/>
                    <a:pt x="6" y="0"/>
                    <a:pt x="0" y="1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7" name="Freeform 417">
              <a:extLst>
                <a:ext uri="{FF2B5EF4-FFF2-40B4-BE49-F238E27FC236}">
                  <a16:creationId xmlns:a16="http://schemas.microsoft.com/office/drawing/2014/main" id="{0B9D0859-DF2A-41F0-A70C-8A125A7C6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713"/>
              <a:ext cx="36" cy="95"/>
            </a:xfrm>
            <a:custGeom>
              <a:avLst/>
              <a:gdLst>
                <a:gd name="T0" fmla="*/ 59 w 28"/>
                <a:gd name="T1" fmla="*/ 186 h 68"/>
                <a:gd name="T2" fmla="*/ 30 w 28"/>
                <a:gd name="T3" fmla="*/ 163 h 68"/>
                <a:gd name="T4" fmla="*/ 15 w 28"/>
                <a:gd name="T5" fmla="*/ 103 h 68"/>
                <a:gd name="T6" fmla="*/ 0 w 2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8">
                  <a:moveTo>
                    <a:pt x="28" y="68"/>
                  </a:moveTo>
                  <a:cubicBezTo>
                    <a:pt x="23" y="66"/>
                    <a:pt x="18" y="63"/>
                    <a:pt x="14" y="60"/>
                  </a:cubicBezTo>
                  <a:cubicBezTo>
                    <a:pt x="8" y="54"/>
                    <a:pt x="7" y="46"/>
                    <a:pt x="7" y="38"/>
                  </a:cubicBezTo>
                  <a:cubicBezTo>
                    <a:pt x="7" y="28"/>
                    <a:pt x="9" y="8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8" name="Freeform 418">
              <a:extLst>
                <a:ext uri="{FF2B5EF4-FFF2-40B4-BE49-F238E27FC236}">
                  <a16:creationId xmlns:a16="http://schemas.microsoft.com/office/drawing/2014/main" id="{C4204328-B330-4855-B516-919BBB702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723"/>
              <a:ext cx="127" cy="97"/>
            </a:xfrm>
            <a:custGeom>
              <a:avLst/>
              <a:gdLst>
                <a:gd name="T0" fmla="*/ 217 w 97"/>
                <a:gd name="T1" fmla="*/ 186 h 70"/>
                <a:gd name="T2" fmla="*/ 115 w 97"/>
                <a:gd name="T3" fmla="*/ 125 h 70"/>
                <a:gd name="T4" fmla="*/ 50 w 97"/>
                <a:gd name="T5" fmla="*/ 69 h 70"/>
                <a:gd name="T6" fmla="*/ 0 w 97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70">
                  <a:moveTo>
                    <a:pt x="97" y="70"/>
                  </a:moveTo>
                  <a:cubicBezTo>
                    <a:pt x="83" y="59"/>
                    <a:pt x="69" y="49"/>
                    <a:pt x="51" y="47"/>
                  </a:cubicBezTo>
                  <a:cubicBezTo>
                    <a:pt x="36" y="45"/>
                    <a:pt x="29" y="40"/>
                    <a:pt x="22" y="26"/>
                  </a:cubicBezTo>
                  <a:cubicBezTo>
                    <a:pt x="16" y="15"/>
                    <a:pt x="6" y="10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29" name="Freeform 419">
              <a:extLst>
                <a:ext uri="{FF2B5EF4-FFF2-40B4-BE49-F238E27FC236}">
                  <a16:creationId xmlns:a16="http://schemas.microsoft.com/office/drawing/2014/main" id="{764DE0AC-1BFA-4A69-911D-D6FF5C1FA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0" y="1716"/>
              <a:ext cx="31" cy="71"/>
            </a:xfrm>
            <a:custGeom>
              <a:avLst/>
              <a:gdLst>
                <a:gd name="T0" fmla="*/ 57 w 23"/>
                <a:gd name="T1" fmla="*/ 138 h 51"/>
                <a:gd name="T2" fmla="*/ 20 w 23"/>
                <a:gd name="T3" fmla="*/ 95 h 51"/>
                <a:gd name="T4" fmla="*/ 0 w 23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1">
                  <a:moveTo>
                    <a:pt x="23" y="51"/>
                  </a:moveTo>
                  <a:cubicBezTo>
                    <a:pt x="16" y="51"/>
                    <a:pt x="10" y="41"/>
                    <a:pt x="8" y="35"/>
                  </a:cubicBezTo>
                  <a:cubicBezTo>
                    <a:pt x="5" y="24"/>
                    <a:pt x="3" y="12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0" name="Freeform 420">
              <a:extLst>
                <a:ext uri="{FF2B5EF4-FFF2-40B4-BE49-F238E27FC236}">
                  <a16:creationId xmlns:a16="http://schemas.microsoft.com/office/drawing/2014/main" id="{E52CD830-05AA-4633-A570-12C2DCC8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713"/>
              <a:ext cx="80" cy="128"/>
            </a:xfrm>
            <a:custGeom>
              <a:avLst/>
              <a:gdLst>
                <a:gd name="T0" fmla="*/ 0 w 61"/>
                <a:gd name="T1" fmla="*/ 248 h 92"/>
                <a:gd name="T2" fmla="*/ 13 w 61"/>
                <a:gd name="T3" fmla="*/ 232 h 92"/>
                <a:gd name="T4" fmla="*/ 49 w 61"/>
                <a:gd name="T5" fmla="*/ 193 h 92"/>
                <a:gd name="T6" fmla="*/ 129 w 61"/>
                <a:gd name="T7" fmla="*/ 152 h 92"/>
                <a:gd name="T8" fmla="*/ 132 w 61"/>
                <a:gd name="T9" fmla="*/ 81 h 92"/>
                <a:gd name="T10" fmla="*/ 138 w 61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92">
                  <a:moveTo>
                    <a:pt x="0" y="92"/>
                  </a:moveTo>
                  <a:cubicBezTo>
                    <a:pt x="2" y="91"/>
                    <a:pt x="4" y="88"/>
                    <a:pt x="6" y="86"/>
                  </a:cubicBezTo>
                  <a:cubicBezTo>
                    <a:pt x="10" y="81"/>
                    <a:pt x="15" y="76"/>
                    <a:pt x="21" y="72"/>
                  </a:cubicBezTo>
                  <a:cubicBezTo>
                    <a:pt x="31" y="67"/>
                    <a:pt x="51" y="66"/>
                    <a:pt x="57" y="56"/>
                  </a:cubicBezTo>
                  <a:cubicBezTo>
                    <a:pt x="61" y="50"/>
                    <a:pt x="59" y="37"/>
                    <a:pt x="59" y="30"/>
                  </a:cubicBezTo>
                  <a:cubicBezTo>
                    <a:pt x="59" y="20"/>
                    <a:pt x="58" y="10"/>
                    <a:pt x="61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1" name="Freeform 421">
              <a:extLst>
                <a:ext uri="{FF2B5EF4-FFF2-40B4-BE49-F238E27FC236}">
                  <a16:creationId xmlns:a16="http://schemas.microsoft.com/office/drawing/2014/main" id="{11DE812C-CC14-452A-9C73-BDE9F5098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6" y="1714"/>
              <a:ext cx="42" cy="56"/>
            </a:xfrm>
            <a:custGeom>
              <a:avLst/>
              <a:gdLst>
                <a:gd name="T0" fmla="*/ 72 w 32"/>
                <a:gd name="T1" fmla="*/ 109 h 40"/>
                <a:gd name="T2" fmla="*/ 49 w 32"/>
                <a:gd name="T3" fmla="*/ 67 h 40"/>
                <a:gd name="T4" fmla="*/ 0 w 32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0">
                  <a:moveTo>
                    <a:pt x="32" y="40"/>
                  </a:moveTo>
                  <a:cubicBezTo>
                    <a:pt x="32" y="34"/>
                    <a:pt x="26" y="27"/>
                    <a:pt x="21" y="24"/>
                  </a:cubicBezTo>
                  <a:cubicBezTo>
                    <a:pt x="12" y="19"/>
                    <a:pt x="1" y="13"/>
                    <a:pt x="0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2" name="Freeform 422">
              <a:extLst>
                <a:ext uri="{FF2B5EF4-FFF2-40B4-BE49-F238E27FC236}">
                  <a16:creationId xmlns:a16="http://schemas.microsoft.com/office/drawing/2014/main" id="{E4CA8281-6E9C-47E3-B180-F5F826AF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0" y="1847"/>
              <a:ext cx="33" cy="124"/>
            </a:xfrm>
            <a:custGeom>
              <a:avLst/>
              <a:gdLst>
                <a:gd name="T0" fmla="*/ 12 w 25"/>
                <a:gd name="T1" fmla="*/ 241 h 89"/>
                <a:gd name="T2" fmla="*/ 1 w 25"/>
                <a:gd name="T3" fmla="*/ 164 h 89"/>
                <a:gd name="T4" fmla="*/ 29 w 25"/>
                <a:gd name="T5" fmla="*/ 124 h 89"/>
                <a:gd name="T6" fmla="*/ 28 w 25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9">
                  <a:moveTo>
                    <a:pt x="5" y="89"/>
                  </a:moveTo>
                  <a:cubicBezTo>
                    <a:pt x="2" y="84"/>
                    <a:pt x="0" y="67"/>
                    <a:pt x="1" y="61"/>
                  </a:cubicBezTo>
                  <a:cubicBezTo>
                    <a:pt x="3" y="53"/>
                    <a:pt x="7" y="52"/>
                    <a:pt x="13" y="46"/>
                  </a:cubicBezTo>
                  <a:cubicBezTo>
                    <a:pt x="25" y="31"/>
                    <a:pt x="19" y="15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3" name="Freeform 423">
              <a:extLst>
                <a:ext uri="{FF2B5EF4-FFF2-40B4-BE49-F238E27FC236}">
                  <a16:creationId xmlns:a16="http://schemas.microsoft.com/office/drawing/2014/main" id="{965C8007-FD98-4E3C-866C-BAC501D5F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9" y="2035"/>
              <a:ext cx="22" cy="99"/>
            </a:xfrm>
            <a:custGeom>
              <a:avLst/>
              <a:gdLst>
                <a:gd name="T0" fmla="*/ 16 w 17"/>
                <a:gd name="T1" fmla="*/ 192 h 71"/>
                <a:gd name="T2" fmla="*/ 13 w 17"/>
                <a:gd name="T3" fmla="*/ 75 h 71"/>
                <a:gd name="T4" fmla="*/ 36 w 17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71">
                  <a:moveTo>
                    <a:pt x="7" y="71"/>
                  </a:moveTo>
                  <a:cubicBezTo>
                    <a:pt x="5" y="57"/>
                    <a:pt x="0" y="41"/>
                    <a:pt x="6" y="28"/>
                  </a:cubicBezTo>
                  <a:cubicBezTo>
                    <a:pt x="12" y="16"/>
                    <a:pt x="17" y="14"/>
                    <a:pt x="17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4" name="Freeform 424">
              <a:extLst>
                <a:ext uri="{FF2B5EF4-FFF2-40B4-BE49-F238E27FC236}">
                  <a16:creationId xmlns:a16="http://schemas.microsoft.com/office/drawing/2014/main" id="{86B62DBD-551D-483E-A003-258D569EC1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042"/>
              <a:ext cx="56" cy="57"/>
            </a:xfrm>
            <a:custGeom>
              <a:avLst/>
              <a:gdLst>
                <a:gd name="T0" fmla="*/ 0 w 43"/>
                <a:gd name="T1" fmla="*/ 110 h 41"/>
                <a:gd name="T2" fmla="*/ 51 w 43"/>
                <a:gd name="T3" fmla="*/ 60 h 41"/>
                <a:gd name="T4" fmla="*/ 95 w 4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41"/>
                  </a:moveTo>
                  <a:cubicBezTo>
                    <a:pt x="0" y="27"/>
                    <a:pt x="13" y="26"/>
                    <a:pt x="23" y="22"/>
                  </a:cubicBezTo>
                  <a:cubicBezTo>
                    <a:pt x="34" y="18"/>
                    <a:pt x="38" y="10"/>
                    <a:pt x="4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5" name="Freeform 425">
              <a:extLst>
                <a:ext uri="{FF2B5EF4-FFF2-40B4-BE49-F238E27FC236}">
                  <a16:creationId xmlns:a16="http://schemas.microsoft.com/office/drawing/2014/main" id="{50B50612-E8DF-4849-94AA-89823C7E2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1861"/>
              <a:ext cx="121" cy="136"/>
            </a:xfrm>
            <a:custGeom>
              <a:avLst/>
              <a:gdLst>
                <a:gd name="T0" fmla="*/ 0 w 93"/>
                <a:gd name="T1" fmla="*/ 262 h 98"/>
                <a:gd name="T2" fmla="*/ 35 w 93"/>
                <a:gd name="T3" fmla="*/ 243 h 98"/>
                <a:gd name="T4" fmla="*/ 118 w 93"/>
                <a:gd name="T5" fmla="*/ 212 h 98"/>
                <a:gd name="T6" fmla="*/ 148 w 93"/>
                <a:gd name="T7" fmla="*/ 200 h 98"/>
                <a:gd name="T8" fmla="*/ 170 w 93"/>
                <a:gd name="T9" fmla="*/ 150 h 98"/>
                <a:gd name="T10" fmla="*/ 198 w 93"/>
                <a:gd name="T11" fmla="*/ 111 h 98"/>
                <a:gd name="T12" fmla="*/ 203 w 93"/>
                <a:gd name="T13" fmla="*/ 89 h 98"/>
                <a:gd name="T14" fmla="*/ 181 w 93"/>
                <a:gd name="T15" fmla="*/ 46 h 98"/>
                <a:gd name="T16" fmla="*/ 193 w 93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98">
                  <a:moveTo>
                    <a:pt x="0" y="98"/>
                  </a:moveTo>
                  <a:cubicBezTo>
                    <a:pt x="4" y="97"/>
                    <a:pt x="11" y="93"/>
                    <a:pt x="16" y="91"/>
                  </a:cubicBezTo>
                  <a:cubicBezTo>
                    <a:pt x="28" y="86"/>
                    <a:pt x="41" y="81"/>
                    <a:pt x="54" y="79"/>
                  </a:cubicBezTo>
                  <a:cubicBezTo>
                    <a:pt x="59" y="78"/>
                    <a:pt x="64" y="78"/>
                    <a:pt x="68" y="75"/>
                  </a:cubicBezTo>
                  <a:cubicBezTo>
                    <a:pt x="72" y="70"/>
                    <a:pt x="75" y="62"/>
                    <a:pt x="78" y="56"/>
                  </a:cubicBezTo>
                  <a:cubicBezTo>
                    <a:pt x="81" y="49"/>
                    <a:pt x="86" y="47"/>
                    <a:pt x="90" y="42"/>
                  </a:cubicBezTo>
                  <a:cubicBezTo>
                    <a:pt x="92" y="39"/>
                    <a:pt x="93" y="36"/>
                    <a:pt x="92" y="33"/>
                  </a:cubicBezTo>
                  <a:cubicBezTo>
                    <a:pt x="90" y="26"/>
                    <a:pt x="83" y="24"/>
                    <a:pt x="82" y="17"/>
                  </a:cubicBezTo>
                  <a:cubicBezTo>
                    <a:pt x="81" y="11"/>
                    <a:pt x="86" y="5"/>
                    <a:pt x="88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6" name="Freeform 426">
              <a:extLst>
                <a:ext uri="{FF2B5EF4-FFF2-40B4-BE49-F238E27FC236}">
                  <a16:creationId xmlns:a16="http://schemas.microsoft.com/office/drawing/2014/main" id="{42D4B102-9C41-472B-9968-90ADF141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1822"/>
              <a:ext cx="62" cy="94"/>
            </a:xfrm>
            <a:custGeom>
              <a:avLst/>
              <a:gdLst>
                <a:gd name="T0" fmla="*/ 0 w 47"/>
                <a:gd name="T1" fmla="*/ 180 h 68"/>
                <a:gd name="T2" fmla="*/ 22 w 47"/>
                <a:gd name="T3" fmla="*/ 153 h 68"/>
                <a:gd name="T4" fmla="*/ 73 w 47"/>
                <a:gd name="T5" fmla="*/ 98 h 68"/>
                <a:gd name="T6" fmla="*/ 108 w 47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68">
                  <a:moveTo>
                    <a:pt x="0" y="68"/>
                  </a:moveTo>
                  <a:cubicBezTo>
                    <a:pt x="1" y="64"/>
                    <a:pt x="6" y="60"/>
                    <a:pt x="10" y="58"/>
                  </a:cubicBezTo>
                  <a:cubicBezTo>
                    <a:pt x="18" y="51"/>
                    <a:pt x="27" y="46"/>
                    <a:pt x="32" y="37"/>
                  </a:cubicBezTo>
                  <a:cubicBezTo>
                    <a:pt x="38" y="26"/>
                    <a:pt x="38" y="10"/>
                    <a:pt x="47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7" name="Freeform 427">
              <a:extLst>
                <a:ext uri="{FF2B5EF4-FFF2-40B4-BE49-F238E27FC236}">
                  <a16:creationId xmlns:a16="http://schemas.microsoft.com/office/drawing/2014/main" id="{889D9ED1-91A1-4D73-9E34-DE65789AB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4" y="2047"/>
              <a:ext cx="151" cy="152"/>
            </a:xfrm>
            <a:custGeom>
              <a:avLst/>
              <a:gdLst>
                <a:gd name="T0" fmla="*/ 0 w 115"/>
                <a:gd name="T1" fmla="*/ 0 h 109"/>
                <a:gd name="T2" fmla="*/ 24 w 115"/>
                <a:gd name="T3" fmla="*/ 60 h 109"/>
                <a:gd name="T4" fmla="*/ 29 w 115"/>
                <a:gd name="T5" fmla="*/ 132 h 109"/>
                <a:gd name="T6" fmla="*/ 42 w 115"/>
                <a:gd name="T7" fmla="*/ 159 h 109"/>
                <a:gd name="T8" fmla="*/ 81 w 115"/>
                <a:gd name="T9" fmla="*/ 191 h 109"/>
                <a:gd name="T10" fmla="*/ 125 w 115"/>
                <a:gd name="T11" fmla="*/ 213 h 109"/>
                <a:gd name="T12" fmla="*/ 165 w 115"/>
                <a:gd name="T13" fmla="*/ 218 h 109"/>
                <a:gd name="T14" fmla="*/ 215 w 115"/>
                <a:gd name="T15" fmla="*/ 236 h 109"/>
                <a:gd name="T16" fmla="*/ 242 w 115"/>
                <a:gd name="T17" fmla="*/ 271 h 109"/>
                <a:gd name="T18" fmla="*/ 259 w 115"/>
                <a:gd name="T19" fmla="*/ 296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5" h="109">
                  <a:moveTo>
                    <a:pt x="0" y="0"/>
                  </a:moveTo>
                  <a:cubicBezTo>
                    <a:pt x="3" y="8"/>
                    <a:pt x="9" y="13"/>
                    <a:pt x="11" y="22"/>
                  </a:cubicBezTo>
                  <a:cubicBezTo>
                    <a:pt x="12" y="30"/>
                    <a:pt x="13" y="40"/>
                    <a:pt x="13" y="49"/>
                  </a:cubicBezTo>
                  <a:cubicBezTo>
                    <a:pt x="13" y="55"/>
                    <a:pt x="13" y="56"/>
                    <a:pt x="18" y="59"/>
                  </a:cubicBezTo>
                  <a:cubicBezTo>
                    <a:pt x="24" y="62"/>
                    <a:pt x="29" y="67"/>
                    <a:pt x="36" y="70"/>
                  </a:cubicBezTo>
                  <a:cubicBezTo>
                    <a:pt x="42" y="73"/>
                    <a:pt x="49" y="76"/>
                    <a:pt x="55" y="79"/>
                  </a:cubicBezTo>
                  <a:cubicBezTo>
                    <a:pt x="61" y="82"/>
                    <a:pt x="67" y="81"/>
                    <a:pt x="73" y="80"/>
                  </a:cubicBezTo>
                  <a:cubicBezTo>
                    <a:pt x="83" y="78"/>
                    <a:pt x="88" y="81"/>
                    <a:pt x="95" y="87"/>
                  </a:cubicBezTo>
                  <a:cubicBezTo>
                    <a:pt x="99" y="91"/>
                    <a:pt x="103" y="96"/>
                    <a:pt x="107" y="100"/>
                  </a:cubicBezTo>
                  <a:cubicBezTo>
                    <a:pt x="108" y="102"/>
                    <a:pt x="115" y="107"/>
                    <a:pt x="114" y="109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8" name="Freeform 428">
              <a:extLst>
                <a:ext uri="{FF2B5EF4-FFF2-40B4-BE49-F238E27FC236}">
                  <a16:creationId xmlns:a16="http://schemas.microsoft.com/office/drawing/2014/main" id="{5E23514F-3912-45EF-B6A1-67D5EB3E6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2145"/>
              <a:ext cx="83" cy="74"/>
            </a:xfrm>
            <a:custGeom>
              <a:avLst/>
              <a:gdLst>
                <a:gd name="T0" fmla="*/ 0 w 64"/>
                <a:gd name="T1" fmla="*/ 0 h 53"/>
                <a:gd name="T2" fmla="*/ 8 w 64"/>
                <a:gd name="T3" fmla="*/ 49 h 53"/>
                <a:gd name="T4" fmla="*/ 29 w 64"/>
                <a:gd name="T5" fmla="*/ 82 h 53"/>
                <a:gd name="T6" fmla="*/ 86 w 64"/>
                <a:gd name="T7" fmla="*/ 98 h 53"/>
                <a:gd name="T8" fmla="*/ 135 w 64"/>
                <a:gd name="T9" fmla="*/ 144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53">
                  <a:moveTo>
                    <a:pt x="0" y="0"/>
                  </a:moveTo>
                  <a:cubicBezTo>
                    <a:pt x="6" y="4"/>
                    <a:pt x="4" y="11"/>
                    <a:pt x="4" y="18"/>
                  </a:cubicBezTo>
                  <a:cubicBezTo>
                    <a:pt x="4" y="24"/>
                    <a:pt x="7" y="28"/>
                    <a:pt x="13" y="30"/>
                  </a:cubicBezTo>
                  <a:cubicBezTo>
                    <a:pt x="21" y="34"/>
                    <a:pt x="30" y="32"/>
                    <a:pt x="39" y="36"/>
                  </a:cubicBezTo>
                  <a:cubicBezTo>
                    <a:pt x="43" y="37"/>
                    <a:pt x="64" y="51"/>
                    <a:pt x="62" y="53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39" name="Freeform 429">
              <a:extLst>
                <a:ext uri="{FF2B5EF4-FFF2-40B4-BE49-F238E27FC236}">
                  <a16:creationId xmlns:a16="http://schemas.microsoft.com/office/drawing/2014/main" id="{83663EDE-62D1-499F-9B54-71D2AE80A2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285"/>
              <a:ext cx="74" cy="108"/>
            </a:xfrm>
            <a:custGeom>
              <a:avLst/>
              <a:gdLst>
                <a:gd name="T0" fmla="*/ 0 w 57"/>
                <a:gd name="T1" fmla="*/ 0 h 77"/>
                <a:gd name="T2" fmla="*/ 27 w 57"/>
                <a:gd name="T3" fmla="*/ 83 h 77"/>
                <a:gd name="T4" fmla="*/ 29 w 57"/>
                <a:gd name="T5" fmla="*/ 146 h 77"/>
                <a:gd name="T6" fmla="*/ 75 w 57"/>
                <a:gd name="T7" fmla="*/ 156 h 77"/>
                <a:gd name="T8" fmla="*/ 119 w 57"/>
                <a:gd name="T9" fmla="*/ 212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7">
                  <a:moveTo>
                    <a:pt x="0" y="0"/>
                  </a:moveTo>
                  <a:cubicBezTo>
                    <a:pt x="6" y="10"/>
                    <a:pt x="13" y="18"/>
                    <a:pt x="12" y="30"/>
                  </a:cubicBezTo>
                  <a:cubicBezTo>
                    <a:pt x="12" y="38"/>
                    <a:pt x="10" y="45"/>
                    <a:pt x="13" y="53"/>
                  </a:cubicBezTo>
                  <a:cubicBezTo>
                    <a:pt x="20" y="55"/>
                    <a:pt x="29" y="54"/>
                    <a:pt x="35" y="56"/>
                  </a:cubicBezTo>
                  <a:cubicBezTo>
                    <a:pt x="40" y="58"/>
                    <a:pt x="57" y="75"/>
                    <a:pt x="55" y="7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0" name="Freeform 430">
              <a:extLst>
                <a:ext uri="{FF2B5EF4-FFF2-40B4-BE49-F238E27FC236}">
                  <a16:creationId xmlns:a16="http://schemas.microsoft.com/office/drawing/2014/main" id="{6A7254AD-2385-4F53-9504-10761A795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326"/>
              <a:ext cx="30" cy="56"/>
            </a:xfrm>
            <a:custGeom>
              <a:avLst/>
              <a:gdLst>
                <a:gd name="T0" fmla="*/ 51 w 23"/>
                <a:gd name="T1" fmla="*/ 0 h 40"/>
                <a:gd name="T2" fmla="*/ 22 w 23"/>
                <a:gd name="T3" fmla="*/ 35 h 40"/>
                <a:gd name="T4" fmla="*/ 0 w 23"/>
                <a:gd name="T5" fmla="*/ 10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40">
                  <a:moveTo>
                    <a:pt x="23" y="0"/>
                  </a:moveTo>
                  <a:cubicBezTo>
                    <a:pt x="20" y="8"/>
                    <a:pt x="16" y="8"/>
                    <a:pt x="10" y="13"/>
                  </a:cubicBezTo>
                  <a:cubicBezTo>
                    <a:pt x="0" y="20"/>
                    <a:pt x="6" y="33"/>
                    <a:pt x="0" y="4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1" name="Freeform 431">
              <a:extLst>
                <a:ext uri="{FF2B5EF4-FFF2-40B4-BE49-F238E27FC236}">
                  <a16:creationId xmlns:a16="http://schemas.microsoft.com/office/drawing/2014/main" id="{34F472A0-AC0A-4684-8390-367EE495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2444"/>
              <a:ext cx="127" cy="59"/>
            </a:xfrm>
            <a:custGeom>
              <a:avLst/>
              <a:gdLst>
                <a:gd name="T0" fmla="*/ 0 w 97"/>
                <a:gd name="T1" fmla="*/ 101 h 42"/>
                <a:gd name="T2" fmla="*/ 63 w 97"/>
                <a:gd name="T3" fmla="*/ 39 h 42"/>
                <a:gd name="T4" fmla="*/ 115 w 97"/>
                <a:gd name="T5" fmla="*/ 39 h 42"/>
                <a:gd name="T6" fmla="*/ 217 w 9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2">
                  <a:moveTo>
                    <a:pt x="0" y="36"/>
                  </a:moveTo>
                  <a:cubicBezTo>
                    <a:pt x="4" y="42"/>
                    <a:pt x="22" y="16"/>
                    <a:pt x="28" y="14"/>
                  </a:cubicBezTo>
                  <a:cubicBezTo>
                    <a:pt x="35" y="12"/>
                    <a:pt x="43" y="14"/>
                    <a:pt x="51" y="14"/>
                  </a:cubicBezTo>
                  <a:cubicBezTo>
                    <a:pt x="68" y="13"/>
                    <a:pt x="81" y="4"/>
                    <a:pt x="97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2" name="Freeform 432">
              <a:extLst>
                <a:ext uri="{FF2B5EF4-FFF2-40B4-BE49-F238E27FC236}">
                  <a16:creationId xmlns:a16="http://schemas.microsoft.com/office/drawing/2014/main" id="{3BEF9182-4FA9-45E1-BCCE-3105517A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4" y="2506"/>
              <a:ext cx="90" cy="25"/>
            </a:xfrm>
            <a:custGeom>
              <a:avLst/>
              <a:gdLst>
                <a:gd name="T0" fmla="*/ 0 w 69"/>
                <a:gd name="T1" fmla="*/ 0 h 18"/>
                <a:gd name="T2" fmla="*/ 57 w 69"/>
                <a:gd name="T3" fmla="*/ 35 h 18"/>
                <a:gd name="T4" fmla="*/ 113 w 69"/>
                <a:gd name="T5" fmla="*/ 33 h 18"/>
                <a:gd name="T6" fmla="*/ 153 w 69"/>
                <a:gd name="T7" fmla="*/ 46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9" h="18">
                  <a:moveTo>
                    <a:pt x="0" y="0"/>
                  </a:moveTo>
                  <a:cubicBezTo>
                    <a:pt x="10" y="4"/>
                    <a:pt x="14" y="12"/>
                    <a:pt x="26" y="13"/>
                  </a:cubicBezTo>
                  <a:cubicBezTo>
                    <a:pt x="35" y="13"/>
                    <a:pt x="43" y="12"/>
                    <a:pt x="51" y="12"/>
                  </a:cubicBezTo>
                  <a:cubicBezTo>
                    <a:pt x="56" y="12"/>
                    <a:pt x="67" y="18"/>
                    <a:pt x="69" y="17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3" name="Freeform 433">
              <a:extLst>
                <a:ext uri="{FF2B5EF4-FFF2-40B4-BE49-F238E27FC236}">
                  <a16:creationId xmlns:a16="http://schemas.microsoft.com/office/drawing/2014/main" id="{13086F96-100F-4B5E-B4D8-2C9FE60A8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2524"/>
              <a:ext cx="26" cy="41"/>
            </a:xfrm>
            <a:custGeom>
              <a:avLst/>
              <a:gdLst>
                <a:gd name="T0" fmla="*/ 0 w 20"/>
                <a:gd name="T1" fmla="*/ 0 h 30"/>
                <a:gd name="T2" fmla="*/ 17 w 20"/>
                <a:gd name="T3" fmla="*/ 29 h 30"/>
                <a:gd name="T4" fmla="*/ 44 w 20"/>
                <a:gd name="T5" fmla="*/ 77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30">
                  <a:moveTo>
                    <a:pt x="0" y="0"/>
                  </a:moveTo>
                  <a:cubicBezTo>
                    <a:pt x="5" y="3"/>
                    <a:pt x="6" y="5"/>
                    <a:pt x="8" y="11"/>
                  </a:cubicBezTo>
                  <a:cubicBezTo>
                    <a:pt x="11" y="18"/>
                    <a:pt x="17" y="25"/>
                    <a:pt x="20" y="3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4" name="Freeform 434">
              <a:extLst>
                <a:ext uri="{FF2B5EF4-FFF2-40B4-BE49-F238E27FC236}">
                  <a16:creationId xmlns:a16="http://schemas.microsoft.com/office/drawing/2014/main" id="{3D5F175F-1392-4CEA-982C-84467B05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762"/>
              <a:ext cx="60" cy="73"/>
            </a:xfrm>
            <a:custGeom>
              <a:avLst/>
              <a:gdLst>
                <a:gd name="T0" fmla="*/ 0 w 46"/>
                <a:gd name="T1" fmla="*/ 139 h 53"/>
                <a:gd name="T2" fmla="*/ 22 w 46"/>
                <a:gd name="T3" fmla="*/ 112 h 53"/>
                <a:gd name="T4" fmla="*/ 52 w 46"/>
                <a:gd name="T5" fmla="*/ 81 h 53"/>
                <a:gd name="T6" fmla="*/ 67 w 46"/>
                <a:gd name="T7" fmla="*/ 36 h 53"/>
                <a:gd name="T8" fmla="*/ 102 w 46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53">
                  <a:moveTo>
                    <a:pt x="0" y="53"/>
                  </a:moveTo>
                  <a:cubicBezTo>
                    <a:pt x="3" y="49"/>
                    <a:pt x="5" y="46"/>
                    <a:pt x="10" y="43"/>
                  </a:cubicBezTo>
                  <a:cubicBezTo>
                    <a:pt x="14" y="40"/>
                    <a:pt x="22" y="37"/>
                    <a:pt x="24" y="31"/>
                  </a:cubicBezTo>
                  <a:cubicBezTo>
                    <a:pt x="26" y="26"/>
                    <a:pt x="26" y="20"/>
                    <a:pt x="30" y="14"/>
                  </a:cubicBezTo>
                  <a:cubicBezTo>
                    <a:pt x="34" y="9"/>
                    <a:pt x="41" y="6"/>
                    <a:pt x="46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5" name="Freeform 435">
              <a:extLst>
                <a:ext uri="{FF2B5EF4-FFF2-40B4-BE49-F238E27FC236}">
                  <a16:creationId xmlns:a16="http://schemas.microsoft.com/office/drawing/2014/main" id="{CC2F9A8A-9075-4266-BEDC-D7AA81A27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745"/>
              <a:ext cx="14" cy="50"/>
            </a:xfrm>
            <a:custGeom>
              <a:avLst/>
              <a:gdLst>
                <a:gd name="T0" fmla="*/ 23 w 11"/>
                <a:gd name="T1" fmla="*/ 96 h 36"/>
                <a:gd name="T2" fmla="*/ 8 w 1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36">
                  <a:moveTo>
                    <a:pt x="11" y="36"/>
                  </a:moveTo>
                  <a:cubicBezTo>
                    <a:pt x="8" y="24"/>
                    <a:pt x="0" y="14"/>
                    <a:pt x="4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6" name="Freeform 436">
              <a:extLst>
                <a:ext uri="{FF2B5EF4-FFF2-40B4-BE49-F238E27FC236}">
                  <a16:creationId xmlns:a16="http://schemas.microsoft.com/office/drawing/2014/main" id="{38ACA592-341E-4352-A508-7BA51B7B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873"/>
              <a:ext cx="95" cy="99"/>
            </a:xfrm>
            <a:custGeom>
              <a:avLst/>
              <a:gdLst>
                <a:gd name="T0" fmla="*/ 0 w 73"/>
                <a:gd name="T1" fmla="*/ 192 h 71"/>
                <a:gd name="T2" fmla="*/ 29 w 73"/>
                <a:gd name="T3" fmla="*/ 172 h 71"/>
                <a:gd name="T4" fmla="*/ 72 w 73"/>
                <a:gd name="T5" fmla="*/ 132 h 71"/>
                <a:gd name="T6" fmla="*/ 161 w 73"/>
                <a:gd name="T7" fmla="*/ 0 h 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" h="71">
                  <a:moveTo>
                    <a:pt x="0" y="71"/>
                  </a:moveTo>
                  <a:cubicBezTo>
                    <a:pt x="4" y="67"/>
                    <a:pt x="9" y="66"/>
                    <a:pt x="13" y="63"/>
                  </a:cubicBezTo>
                  <a:cubicBezTo>
                    <a:pt x="21" y="59"/>
                    <a:pt x="28" y="56"/>
                    <a:pt x="32" y="49"/>
                  </a:cubicBezTo>
                  <a:cubicBezTo>
                    <a:pt x="43" y="31"/>
                    <a:pt x="59" y="14"/>
                    <a:pt x="73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7" name="Freeform 437">
              <a:extLst>
                <a:ext uri="{FF2B5EF4-FFF2-40B4-BE49-F238E27FC236}">
                  <a16:creationId xmlns:a16="http://schemas.microsoft.com/office/drawing/2014/main" id="{B00D3EB4-1CB0-4BDB-B9AC-E1E3AF71D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1826"/>
              <a:ext cx="16" cy="122"/>
            </a:xfrm>
            <a:custGeom>
              <a:avLst/>
              <a:gdLst>
                <a:gd name="T0" fmla="*/ 16 w 12"/>
                <a:gd name="T1" fmla="*/ 234 h 88"/>
                <a:gd name="T2" fmla="*/ 16 w 12"/>
                <a:gd name="T3" fmla="*/ 227 h 88"/>
                <a:gd name="T4" fmla="*/ 21 w 12"/>
                <a:gd name="T5" fmla="*/ 198 h 88"/>
                <a:gd name="T6" fmla="*/ 7 w 12"/>
                <a:gd name="T7" fmla="*/ 154 h 88"/>
                <a:gd name="T8" fmla="*/ 12 w 12"/>
                <a:gd name="T9" fmla="*/ 75 h 88"/>
                <a:gd name="T10" fmla="*/ 28 w 12"/>
                <a:gd name="T11" fmla="*/ 0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88">
                  <a:moveTo>
                    <a:pt x="7" y="88"/>
                  </a:moveTo>
                  <a:cubicBezTo>
                    <a:pt x="5" y="88"/>
                    <a:pt x="7" y="87"/>
                    <a:pt x="7" y="85"/>
                  </a:cubicBezTo>
                  <a:cubicBezTo>
                    <a:pt x="8" y="81"/>
                    <a:pt x="9" y="78"/>
                    <a:pt x="9" y="74"/>
                  </a:cubicBezTo>
                  <a:cubicBezTo>
                    <a:pt x="8" y="68"/>
                    <a:pt x="5" y="64"/>
                    <a:pt x="3" y="58"/>
                  </a:cubicBezTo>
                  <a:cubicBezTo>
                    <a:pt x="0" y="48"/>
                    <a:pt x="3" y="38"/>
                    <a:pt x="5" y="28"/>
                  </a:cubicBezTo>
                  <a:cubicBezTo>
                    <a:pt x="6" y="21"/>
                    <a:pt x="6" y="6"/>
                    <a:pt x="12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8" name="Freeform 438">
              <a:extLst>
                <a:ext uri="{FF2B5EF4-FFF2-40B4-BE49-F238E27FC236}">
                  <a16:creationId xmlns:a16="http://schemas.microsoft.com/office/drawing/2014/main" id="{C8736E06-91D3-47CA-8992-77646823C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" y="1855"/>
              <a:ext cx="36" cy="38"/>
            </a:xfrm>
            <a:custGeom>
              <a:avLst/>
              <a:gdLst>
                <a:gd name="T0" fmla="*/ 0 w 27"/>
                <a:gd name="T1" fmla="*/ 75 h 27"/>
                <a:gd name="T2" fmla="*/ 64 w 27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cubicBezTo>
                    <a:pt x="4" y="15"/>
                    <a:pt x="27" y="13"/>
                    <a:pt x="27" y="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49" name="Freeform 439">
              <a:extLst>
                <a:ext uri="{FF2B5EF4-FFF2-40B4-BE49-F238E27FC236}">
                  <a16:creationId xmlns:a16="http://schemas.microsoft.com/office/drawing/2014/main" id="{3613DAC2-FCA6-4850-859C-EEA7B2056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3046"/>
              <a:ext cx="161" cy="28"/>
            </a:xfrm>
            <a:custGeom>
              <a:avLst/>
              <a:gdLst>
                <a:gd name="T0" fmla="*/ 276 w 123"/>
                <a:gd name="T1" fmla="*/ 28 h 20"/>
                <a:gd name="T2" fmla="*/ 223 w 123"/>
                <a:gd name="T3" fmla="*/ 35 h 20"/>
                <a:gd name="T4" fmla="*/ 195 w 123"/>
                <a:gd name="T5" fmla="*/ 14 h 20"/>
                <a:gd name="T6" fmla="*/ 160 w 123"/>
                <a:gd name="T7" fmla="*/ 1 h 20"/>
                <a:gd name="T8" fmla="*/ 81 w 123"/>
                <a:gd name="T9" fmla="*/ 39 h 20"/>
                <a:gd name="T10" fmla="*/ 38 w 123"/>
                <a:gd name="T11" fmla="*/ 34 h 20"/>
                <a:gd name="T12" fmla="*/ 0 w 123"/>
                <a:gd name="T13" fmla="*/ 55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0">
                  <a:moveTo>
                    <a:pt x="123" y="10"/>
                  </a:moveTo>
                  <a:cubicBezTo>
                    <a:pt x="115" y="3"/>
                    <a:pt x="107" y="15"/>
                    <a:pt x="99" y="13"/>
                  </a:cubicBezTo>
                  <a:cubicBezTo>
                    <a:pt x="94" y="13"/>
                    <a:pt x="91" y="7"/>
                    <a:pt x="87" y="5"/>
                  </a:cubicBezTo>
                  <a:cubicBezTo>
                    <a:pt x="83" y="2"/>
                    <a:pt x="76" y="1"/>
                    <a:pt x="71" y="1"/>
                  </a:cubicBezTo>
                  <a:cubicBezTo>
                    <a:pt x="58" y="0"/>
                    <a:pt x="49" y="14"/>
                    <a:pt x="36" y="14"/>
                  </a:cubicBezTo>
                  <a:cubicBezTo>
                    <a:pt x="30" y="13"/>
                    <a:pt x="23" y="11"/>
                    <a:pt x="17" y="12"/>
                  </a:cubicBezTo>
                  <a:cubicBezTo>
                    <a:pt x="11" y="13"/>
                    <a:pt x="6" y="20"/>
                    <a:pt x="0" y="20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0" name="Freeform 440">
              <a:extLst>
                <a:ext uri="{FF2B5EF4-FFF2-40B4-BE49-F238E27FC236}">
                  <a16:creationId xmlns:a16="http://schemas.microsoft.com/office/drawing/2014/main" id="{0A588540-5F31-46E4-99BE-1A0811F3F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3064"/>
              <a:ext cx="43" cy="50"/>
            </a:xfrm>
            <a:custGeom>
              <a:avLst/>
              <a:gdLst>
                <a:gd name="T0" fmla="*/ 0 w 33"/>
                <a:gd name="T1" fmla="*/ 0 h 36"/>
                <a:gd name="T2" fmla="*/ 22 w 33"/>
                <a:gd name="T3" fmla="*/ 40 h 36"/>
                <a:gd name="T4" fmla="*/ 73 w 33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0" y="0"/>
                  </a:moveTo>
                  <a:cubicBezTo>
                    <a:pt x="7" y="5"/>
                    <a:pt x="8" y="8"/>
                    <a:pt x="10" y="15"/>
                  </a:cubicBezTo>
                  <a:cubicBezTo>
                    <a:pt x="26" y="15"/>
                    <a:pt x="28" y="20"/>
                    <a:pt x="33" y="36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1" name="Freeform 441">
              <a:extLst>
                <a:ext uri="{FF2B5EF4-FFF2-40B4-BE49-F238E27FC236}">
                  <a16:creationId xmlns:a16="http://schemas.microsoft.com/office/drawing/2014/main" id="{C7418E93-7E30-400E-8A80-A755D4EEB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3060"/>
              <a:ext cx="174" cy="21"/>
            </a:xfrm>
            <a:custGeom>
              <a:avLst/>
              <a:gdLst>
                <a:gd name="T0" fmla="*/ 0 w 133"/>
                <a:gd name="T1" fmla="*/ 28 h 15"/>
                <a:gd name="T2" fmla="*/ 71 w 133"/>
                <a:gd name="T3" fmla="*/ 14 h 15"/>
                <a:gd name="T4" fmla="*/ 99 w 133"/>
                <a:gd name="T5" fmla="*/ 11 h 15"/>
                <a:gd name="T6" fmla="*/ 128 w 133"/>
                <a:gd name="T7" fmla="*/ 29 h 15"/>
                <a:gd name="T8" fmla="*/ 161 w 133"/>
                <a:gd name="T9" fmla="*/ 6 h 15"/>
                <a:gd name="T10" fmla="*/ 201 w 133"/>
                <a:gd name="T11" fmla="*/ 28 h 15"/>
                <a:gd name="T12" fmla="*/ 298 w 133"/>
                <a:gd name="T13" fmla="*/ 34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5">
                  <a:moveTo>
                    <a:pt x="0" y="10"/>
                  </a:moveTo>
                  <a:cubicBezTo>
                    <a:pt x="10" y="8"/>
                    <a:pt x="20" y="10"/>
                    <a:pt x="31" y="5"/>
                  </a:cubicBezTo>
                  <a:cubicBezTo>
                    <a:pt x="38" y="2"/>
                    <a:pt x="37" y="0"/>
                    <a:pt x="44" y="4"/>
                  </a:cubicBezTo>
                  <a:cubicBezTo>
                    <a:pt x="50" y="7"/>
                    <a:pt x="50" y="13"/>
                    <a:pt x="57" y="11"/>
                  </a:cubicBezTo>
                  <a:cubicBezTo>
                    <a:pt x="62" y="10"/>
                    <a:pt x="65" y="2"/>
                    <a:pt x="72" y="2"/>
                  </a:cubicBezTo>
                  <a:cubicBezTo>
                    <a:pt x="79" y="2"/>
                    <a:pt x="83" y="9"/>
                    <a:pt x="90" y="10"/>
                  </a:cubicBezTo>
                  <a:cubicBezTo>
                    <a:pt x="103" y="13"/>
                    <a:pt x="119" y="15"/>
                    <a:pt x="133" y="12"/>
                  </a:cubicBezTo>
                </a:path>
              </a:pathLst>
            </a:custGeom>
            <a:noFill/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2" name="Freeform 442">
              <a:extLst>
                <a:ext uri="{FF2B5EF4-FFF2-40B4-BE49-F238E27FC236}">
                  <a16:creationId xmlns:a16="http://schemas.microsoft.com/office/drawing/2014/main" id="{A0A7DEAF-F55B-40A6-BF3E-152E6A0D6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3080"/>
              <a:ext cx="28" cy="4"/>
            </a:xfrm>
            <a:custGeom>
              <a:avLst/>
              <a:gdLst>
                <a:gd name="T0" fmla="*/ 0 w 21"/>
                <a:gd name="T1" fmla="*/ 5 h 3"/>
                <a:gd name="T2" fmla="*/ 49 w 21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3">
                  <a:moveTo>
                    <a:pt x="0" y="2"/>
                  </a:moveTo>
                  <a:cubicBezTo>
                    <a:pt x="7" y="3"/>
                    <a:pt x="14" y="0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3" name="Freeform 443">
              <a:extLst>
                <a:ext uri="{FF2B5EF4-FFF2-40B4-BE49-F238E27FC236}">
                  <a16:creationId xmlns:a16="http://schemas.microsoft.com/office/drawing/2014/main" id="{64CBD771-772B-4673-A4E2-E9D55E18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915"/>
              <a:ext cx="342" cy="70"/>
            </a:xfrm>
            <a:custGeom>
              <a:avLst/>
              <a:gdLst>
                <a:gd name="T0" fmla="*/ 0 w 262"/>
                <a:gd name="T1" fmla="*/ 14 h 50"/>
                <a:gd name="T2" fmla="*/ 104 w 262"/>
                <a:gd name="T3" fmla="*/ 8 h 50"/>
                <a:gd name="T4" fmla="*/ 166 w 262"/>
                <a:gd name="T5" fmla="*/ 35 h 50"/>
                <a:gd name="T6" fmla="*/ 232 w 262"/>
                <a:gd name="T7" fmla="*/ 48 h 50"/>
                <a:gd name="T8" fmla="*/ 386 w 262"/>
                <a:gd name="T9" fmla="*/ 94 h 50"/>
                <a:gd name="T10" fmla="*/ 582 w 262"/>
                <a:gd name="T11" fmla="*/ 136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50">
                  <a:moveTo>
                    <a:pt x="0" y="5"/>
                  </a:moveTo>
                  <a:cubicBezTo>
                    <a:pt x="14" y="10"/>
                    <a:pt x="32" y="0"/>
                    <a:pt x="47" y="3"/>
                  </a:cubicBezTo>
                  <a:cubicBezTo>
                    <a:pt x="56" y="6"/>
                    <a:pt x="65" y="9"/>
                    <a:pt x="74" y="13"/>
                  </a:cubicBezTo>
                  <a:cubicBezTo>
                    <a:pt x="84" y="17"/>
                    <a:pt x="93" y="17"/>
                    <a:pt x="104" y="17"/>
                  </a:cubicBezTo>
                  <a:cubicBezTo>
                    <a:pt x="129" y="19"/>
                    <a:pt x="152" y="21"/>
                    <a:pt x="174" y="34"/>
                  </a:cubicBezTo>
                  <a:cubicBezTo>
                    <a:pt x="199" y="50"/>
                    <a:pt x="233" y="49"/>
                    <a:pt x="262" y="49"/>
                  </a:cubicBezTo>
                </a:path>
              </a:pathLst>
            </a:custGeom>
            <a:noFill/>
            <a:ln w="9525" cap="flat">
              <a:solidFill>
                <a:srgbClr val="E9E9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4" name="Freeform 444">
              <a:extLst>
                <a:ext uri="{FF2B5EF4-FFF2-40B4-BE49-F238E27FC236}">
                  <a16:creationId xmlns:a16="http://schemas.microsoft.com/office/drawing/2014/main" id="{D840C8A8-2B1D-40E1-9FED-01F15A0CE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2919"/>
              <a:ext cx="342" cy="70"/>
            </a:xfrm>
            <a:custGeom>
              <a:avLst/>
              <a:gdLst>
                <a:gd name="T0" fmla="*/ 0 w 262"/>
                <a:gd name="T1" fmla="*/ 6 h 50"/>
                <a:gd name="T2" fmla="*/ 104 w 262"/>
                <a:gd name="T3" fmla="*/ 11 h 50"/>
                <a:gd name="T4" fmla="*/ 166 w 262"/>
                <a:gd name="T5" fmla="*/ 35 h 50"/>
                <a:gd name="T6" fmla="*/ 232 w 262"/>
                <a:gd name="T7" fmla="*/ 49 h 50"/>
                <a:gd name="T8" fmla="*/ 386 w 262"/>
                <a:gd name="T9" fmla="*/ 97 h 50"/>
                <a:gd name="T10" fmla="*/ 582 w 262"/>
                <a:gd name="T11" fmla="*/ 129 h 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2" h="50">
                  <a:moveTo>
                    <a:pt x="0" y="2"/>
                  </a:moveTo>
                  <a:cubicBezTo>
                    <a:pt x="14" y="7"/>
                    <a:pt x="32" y="0"/>
                    <a:pt x="47" y="4"/>
                  </a:cubicBezTo>
                  <a:cubicBezTo>
                    <a:pt x="56" y="6"/>
                    <a:pt x="65" y="10"/>
                    <a:pt x="74" y="13"/>
                  </a:cubicBezTo>
                  <a:cubicBezTo>
                    <a:pt x="84" y="17"/>
                    <a:pt x="93" y="17"/>
                    <a:pt x="104" y="18"/>
                  </a:cubicBezTo>
                  <a:cubicBezTo>
                    <a:pt x="129" y="19"/>
                    <a:pt x="152" y="21"/>
                    <a:pt x="174" y="35"/>
                  </a:cubicBezTo>
                  <a:cubicBezTo>
                    <a:pt x="199" y="50"/>
                    <a:pt x="233" y="47"/>
                    <a:pt x="262" y="47"/>
                  </a:cubicBezTo>
                </a:path>
              </a:pathLst>
            </a:custGeom>
            <a:noFill/>
            <a:ln w="9525" cap="flat">
              <a:solidFill>
                <a:srgbClr val="E9E9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5" name="Freeform 445">
              <a:extLst>
                <a:ext uri="{FF2B5EF4-FFF2-40B4-BE49-F238E27FC236}">
                  <a16:creationId xmlns:a16="http://schemas.microsoft.com/office/drawing/2014/main" id="{15052453-6620-4E29-93FD-72524CBAE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891"/>
              <a:ext cx="313" cy="46"/>
            </a:xfrm>
            <a:custGeom>
              <a:avLst/>
              <a:gdLst>
                <a:gd name="T0" fmla="*/ 0 w 239"/>
                <a:gd name="T1" fmla="*/ 88 h 33"/>
                <a:gd name="T2" fmla="*/ 59 w 239"/>
                <a:gd name="T3" fmla="*/ 84 h 33"/>
                <a:gd name="T4" fmla="*/ 155 w 239"/>
                <a:gd name="T5" fmla="*/ 54 h 33"/>
                <a:gd name="T6" fmla="*/ 270 w 239"/>
                <a:gd name="T7" fmla="*/ 50 h 33"/>
                <a:gd name="T8" fmla="*/ 377 w 239"/>
                <a:gd name="T9" fmla="*/ 15 h 33"/>
                <a:gd name="T10" fmla="*/ 470 w 239"/>
                <a:gd name="T11" fmla="*/ 1 h 33"/>
                <a:gd name="T12" fmla="*/ 537 w 239"/>
                <a:gd name="T13" fmla="*/ 11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9" h="33">
                  <a:moveTo>
                    <a:pt x="0" y="32"/>
                  </a:moveTo>
                  <a:cubicBezTo>
                    <a:pt x="9" y="32"/>
                    <a:pt x="18" y="33"/>
                    <a:pt x="26" y="31"/>
                  </a:cubicBezTo>
                  <a:cubicBezTo>
                    <a:pt x="41" y="28"/>
                    <a:pt x="54" y="21"/>
                    <a:pt x="69" y="20"/>
                  </a:cubicBezTo>
                  <a:cubicBezTo>
                    <a:pt x="87" y="19"/>
                    <a:pt x="103" y="23"/>
                    <a:pt x="120" y="19"/>
                  </a:cubicBezTo>
                  <a:cubicBezTo>
                    <a:pt x="136" y="15"/>
                    <a:pt x="152" y="11"/>
                    <a:pt x="168" y="6"/>
                  </a:cubicBezTo>
                  <a:cubicBezTo>
                    <a:pt x="183" y="2"/>
                    <a:pt x="193" y="0"/>
                    <a:pt x="209" y="1"/>
                  </a:cubicBezTo>
                  <a:cubicBezTo>
                    <a:pt x="219" y="2"/>
                    <a:pt x="229" y="5"/>
                    <a:pt x="239" y="4"/>
                  </a:cubicBezTo>
                </a:path>
              </a:pathLst>
            </a:custGeom>
            <a:noFill/>
            <a:ln w="9525" cap="flat">
              <a:solidFill>
                <a:srgbClr val="E9E9E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6" name="Freeform 446">
              <a:extLst>
                <a:ext uri="{FF2B5EF4-FFF2-40B4-BE49-F238E27FC236}">
                  <a16:creationId xmlns:a16="http://schemas.microsoft.com/office/drawing/2014/main" id="{BF41D3E1-6925-4F27-8D7F-2F36B56A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2915"/>
              <a:ext cx="387" cy="92"/>
            </a:xfrm>
            <a:custGeom>
              <a:avLst/>
              <a:gdLst>
                <a:gd name="T0" fmla="*/ 662 w 296"/>
                <a:gd name="T1" fmla="*/ 15 h 66"/>
                <a:gd name="T2" fmla="*/ 612 w 296"/>
                <a:gd name="T3" fmla="*/ 21 h 66"/>
                <a:gd name="T4" fmla="*/ 522 w 296"/>
                <a:gd name="T5" fmla="*/ 68 h 66"/>
                <a:gd name="T6" fmla="*/ 417 w 296"/>
                <a:gd name="T7" fmla="*/ 130 h 66"/>
                <a:gd name="T8" fmla="*/ 319 w 296"/>
                <a:gd name="T9" fmla="*/ 128 h 66"/>
                <a:gd name="T10" fmla="*/ 123 w 296"/>
                <a:gd name="T11" fmla="*/ 178 h 66"/>
                <a:gd name="T12" fmla="*/ 0 w 296"/>
                <a:gd name="T13" fmla="*/ 149 h 66"/>
                <a:gd name="T14" fmla="*/ 116 w 296"/>
                <a:gd name="T15" fmla="*/ 159 h 66"/>
                <a:gd name="T16" fmla="*/ 312 w 296"/>
                <a:gd name="T17" fmla="*/ 109 h 66"/>
                <a:gd name="T18" fmla="*/ 408 w 296"/>
                <a:gd name="T19" fmla="*/ 110 h 66"/>
                <a:gd name="T20" fmla="*/ 515 w 296"/>
                <a:gd name="T21" fmla="*/ 49 h 66"/>
                <a:gd name="T22" fmla="*/ 605 w 296"/>
                <a:gd name="T23" fmla="*/ 1 h 66"/>
                <a:gd name="T24" fmla="*/ 662 w 296"/>
                <a:gd name="T25" fmla="*/ 15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96" h="66">
                  <a:moveTo>
                    <a:pt x="296" y="6"/>
                  </a:moveTo>
                  <a:cubicBezTo>
                    <a:pt x="288" y="9"/>
                    <a:pt x="284" y="7"/>
                    <a:pt x="274" y="8"/>
                  </a:cubicBezTo>
                  <a:cubicBezTo>
                    <a:pt x="258" y="9"/>
                    <a:pt x="247" y="17"/>
                    <a:pt x="233" y="25"/>
                  </a:cubicBezTo>
                  <a:cubicBezTo>
                    <a:pt x="219" y="34"/>
                    <a:pt x="204" y="45"/>
                    <a:pt x="187" y="48"/>
                  </a:cubicBezTo>
                  <a:cubicBezTo>
                    <a:pt x="172" y="51"/>
                    <a:pt x="158" y="47"/>
                    <a:pt x="143" y="47"/>
                  </a:cubicBezTo>
                  <a:cubicBezTo>
                    <a:pt x="112" y="47"/>
                    <a:pt x="86" y="66"/>
                    <a:pt x="55" y="66"/>
                  </a:cubicBezTo>
                  <a:cubicBezTo>
                    <a:pt x="38" y="66"/>
                    <a:pt x="16" y="59"/>
                    <a:pt x="0" y="55"/>
                  </a:cubicBezTo>
                  <a:cubicBezTo>
                    <a:pt x="16" y="59"/>
                    <a:pt x="35" y="59"/>
                    <a:pt x="52" y="59"/>
                  </a:cubicBezTo>
                  <a:cubicBezTo>
                    <a:pt x="83" y="59"/>
                    <a:pt x="109" y="40"/>
                    <a:pt x="140" y="40"/>
                  </a:cubicBezTo>
                  <a:cubicBezTo>
                    <a:pt x="155" y="40"/>
                    <a:pt x="169" y="44"/>
                    <a:pt x="183" y="41"/>
                  </a:cubicBezTo>
                  <a:cubicBezTo>
                    <a:pt x="200" y="38"/>
                    <a:pt x="215" y="27"/>
                    <a:pt x="230" y="18"/>
                  </a:cubicBezTo>
                  <a:cubicBezTo>
                    <a:pt x="243" y="10"/>
                    <a:pt x="255" y="2"/>
                    <a:pt x="271" y="1"/>
                  </a:cubicBezTo>
                  <a:cubicBezTo>
                    <a:pt x="281" y="0"/>
                    <a:pt x="288" y="9"/>
                    <a:pt x="296" y="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7" name="Freeform 447">
              <a:extLst>
                <a:ext uri="{FF2B5EF4-FFF2-40B4-BE49-F238E27FC236}">
                  <a16:creationId xmlns:a16="http://schemas.microsoft.com/office/drawing/2014/main" id="{E484BEB1-67DA-4809-B4A9-172586574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1392"/>
              <a:ext cx="69" cy="74"/>
            </a:xfrm>
            <a:custGeom>
              <a:avLst/>
              <a:gdLst>
                <a:gd name="T0" fmla="*/ 56 w 69"/>
                <a:gd name="T1" fmla="*/ 66 h 74"/>
                <a:gd name="T2" fmla="*/ 35 w 69"/>
                <a:gd name="T3" fmla="*/ 42 h 74"/>
                <a:gd name="T4" fmla="*/ 31 w 69"/>
                <a:gd name="T5" fmla="*/ 74 h 74"/>
                <a:gd name="T6" fmla="*/ 33 w 69"/>
                <a:gd name="T7" fmla="*/ 42 h 74"/>
                <a:gd name="T8" fmla="*/ 8 w 69"/>
                <a:gd name="T9" fmla="*/ 62 h 74"/>
                <a:gd name="T10" fmla="*/ 30 w 69"/>
                <a:gd name="T11" fmla="*/ 39 h 74"/>
                <a:gd name="T12" fmla="*/ 0 w 69"/>
                <a:gd name="T13" fmla="*/ 35 h 74"/>
                <a:gd name="T14" fmla="*/ 30 w 69"/>
                <a:gd name="T15" fmla="*/ 35 h 74"/>
                <a:gd name="T16" fmla="*/ 12 w 69"/>
                <a:gd name="T17" fmla="*/ 10 h 74"/>
                <a:gd name="T18" fmla="*/ 33 w 69"/>
                <a:gd name="T19" fmla="*/ 34 h 74"/>
                <a:gd name="T20" fmla="*/ 38 w 69"/>
                <a:gd name="T21" fmla="*/ 0 h 74"/>
                <a:gd name="T22" fmla="*/ 37 w 69"/>
                <a:gd name="T23" fmla="*/ 34 h 74"/>
                <a:gd name="T24" fmla="*/ 61 w 69"/>
                <a:gd name="T25" fmla="*/ 14 h 74"/>
                <a:gd name="T26" fmla="*/ 39 w 69"/>
                <a:gd name="T27" fmla="*/ 37 h 74"/>
                <a:gd name="T28" fmla="*/ 69 w 69"/>
                <a:gd name="T29" fmla="*/ 41 h 74"/>
                <a:gd name="T30" fmla="*/ 38 w 69"/>
                <a:gd name="T31" fmla="*/ 41 h 74"/>
                <a:gd name="T32" fmla="*/ 56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6" y="66"/>
                  </a:moveTo>
                  <a:lnTo>
                    <a:pt x="35" y="42"/>
                  </a:lnTo>
                  <a:lnTo>
                    <a:pt x="31" y="74"/>
                  </a:lnTo>
                  <a:lnTo>
                    <a:pt x="33" y="42"/>
                  </a:lnTo>
                  <a:lnTo>
                    <a:pt x="8" y="62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0" y="35"/>
                  </a:lnTo>
                  <a:lnTo>
                    <a:pt x="12" y="10"/>
                  </a:lnTo>
                  <a:lnTo>
                    <a:pt x="33" y="34"/>
                  </a:lnTo>
                  <a:lnTo>
                    <a:pt x="38" y="0"/>
                  </a:lnTo>
                  <a:lnTo>
                    <a:pt x="37" y="34"/>
                  </a:lnTo>
                  <a:lnTo>
                    <a:pt x="61" y="14"/>
                  </a:lnTo>
                  <a:lnTo>
                    <a:pt x="39" y="37"/>
                  </a:lnTo>
                  <a:lnTo>
                    <a:pt x="69" y="41"/>
                  </a:lnTo>
                  <a:lnTo>
                    <a:pt x="38" y="41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8" name="Freeform 448">
              <a:extLst>
                <a:ext uri="{FF2B5EF4-FFF2-40B4-BE49-F238E27FC236}">
                  <a16:creationId xmlns:a16="http://schemas.microsoft.com/office/drawing/2014/main" id="{04CF9AC6-660E-4525-AEC4-D19C09754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1447"/>
              <a:ext cx="53" cy="57"/>
            </a:xfrm>
            <a:custGeom>
              <a:avLst/>
              <a:gdLst>
                <a:gd name="T0" fmla="*/ 52 w 53"/>
                <a:gd name="T1" fmla="*/ 40 h 57"/>
                <a:gd name="T2" fmla="*/ 29 w 53"/>
                <a:gd name="T3" fmla="*/ 32 h 57"/>
                <a:gd name="T4" fmla="*/ 36 w 53"/>
                <a:gd name="T5" fmla="*/ 57 h 57"/>
                <a:gd name="T6" fmla="*/ 26 w 53"/>
                <a:gd name="T7" fmla="*/ 32 h 57"/>
                <a:gd name="T8" fmla="*/ 16 w 53"/>
                <a:gd name="T9" fmla="*/ 57 h 57"/>
                <a:gd name="T10" fmla="*/ 23 w 53"/>
                <a:gd name="T11" fmla="*/ 32 h 57"/>
                <a:gd name="T12" fmla="*/ 0 w 53"/>
                <a:gd name="T13" fmla="*/ 40 h 57"/>
                <a:gd name="T14" fmla="*/ 22 w 53"/>
                <a:gd name="T15" fmla="*/ 29 h 57"/>
                <a:gd name="T16" fmla="*/ 0 w 53"/>
                <a:gd name="T17" fmla="*/ 17 h 57"/>
                <a:gd name="T18" fmla="*/ 23 w 53"/>
                <a:gd name="T19" fmla="*/ 26 h 57"/>
                <a:gd name="T20" fmla="*/ 16 w 53"/>
                <a:gd name="T21" fmla="*/ 0 h 57"/>
                <a:gd name="T22" fmla="*/ 26 w 53"/>
                <a:gd name="T23" fmla="*/ 25 h 57"/>
                <a:gd name="T24" fmla="*/ 38 w 53"/>
                <a:gd name="T25" fmla="*/ 0 h 57"/>
                <a:gd name="T26" fmla="*/ 29 w 53"/>
                <a:gd name="T27" fmla="*/ 26 h 57"/>
                <a:gd name="T28" fmla="*/ 53 w 53"/>
                <a:gd name="T29" fmla="*/ 17 h 57"/>
                <a:gd name="T30" fmla="*/ 30 w 53"/>
                <a:gd name="T31" fmla="*/ 29 h 57"/>
                <a:gd name="T32" fmla="*/ 52 w 53"/>
                <a:gd name="T33" fmla="*/ 4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7">
                  <a:moveTo>
                    <a:pt x="52" y="40"/>
                  </a:moveTo>
                  <a:lnTo>
                    <a:pt x="29" y="32"/>
                  </a:lnTo>
                  <a:lnTo>
                    <a:pt x="36" y="57"/>
                  </a:lnTo>
                  <a:lnTo>
                    <a:pt x="26" y="32"/>
                  </a:lnTo>
                  <a:lnTo>
                    <a:pt x="16" y="57"/>
                  </a:lnTo>
                  <a:lnTo>
                    <a:pt x="23" y="32"/>
                  </a:lnTo>
                  <a:lnTo>
                    <a:pt x="0" y="40"/>
                  </a:lnTo>
                  <a:lnTo>
                    <a:pt x="22" y="29"/>
                  </a:lnTo>
                  <a:lnTo>
                    <a:pt x="0" y="17"/>
                  </a:lnTo>
                  <a:lnTo>
                    <a:pt x="23" y="26"/>
                  </a:lnTo>
                  <a:lnTo>
                    <a:pt x="16" y="0"/>
                  </a:lnTo>
                  <a:lnTo>
                    <a:pt x="26" y="25"/>
                  </a:lnTo>
                  <a:lnTo>
                    <a:pt x="38" y="0"/>
                  </a:lnTo>
                  <a:lnTo>
                    <a:pt x="29" y="26"/>
                  </a:lnTo>
                  <a:lnTo>
                    <a:pt x="53" y="17"/>
                  </a:lnTo>
                  <a:lnTo>
                    <a:pt x="30" y="29"/>
                  </a:lnTo>
                  <a:lnTo>
                    <a:pt x="52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59" name="Freeform 449">
              <a:extLst>
                <a:ext uri="{FF2B5EF4-FFF2-40B4-BE49-F238E27FC236}">
                  <a16:creationId xmlns:a16="http://schemas.microsoft.com/office/drawing/2014/main" id="{F6A8BEDF-6D90-42CC-8A5E-147DF3572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1480"/>
              <a:ext cx="51" cy="56"/>
            </a:xfrm>
            <a:custGeom>
              <a:avLst/>
              <a:gdLst>
                <a:gd name="T0" fmla="*/ 42 w 51"/>
                <a:gd name="T1" fmla="*/ 49 h 56"/>
                <a:gd name="T2" fmla="*/ 28 w 51"/>
                <a:gd name="T3" fmla="*/ 32 h 56"/>
                <a:gd name="T4" fmla="*/ 24 w 51"/>
                <a:gd name="T5" fmla="*/ 56 h 56"/>
                <a:gd name="T6" fmla="*/ 25 w 51"/>
                <a:gd name="T7" fmla="*/ 31 h 56"/>
                <a:gd name="T8" fmla="*/ 7 w 51"/>
                <a:gd name="T9" fmla="*/ 46 h 56"/>
                <a:gd name="T10" fmla="*/ 23 w 51"/>
                <a:gd name="T11" fmla="*/ 29 h 56"/>
                <a:gd name="T12" fmla="*/ 0 w 51"/>
                <a:gd name="T13" fmla="*/ 25 h 56"/>
                <a:gd name="T14" fmla="*/ 23 w 51"/>
                <a:gd name="T15" fmla="*/ 27 h 56"/>
                <a:gd name="T16" fmla="*/ 9 w 51"/>
                <a:gd name="T17" fmla="*/ 7 h 56"/>
                <a:gd name="T18" fmla="*/ 25 w 51"/>
                <a:gd name="T19" fmla="*/ 25 h 56"/>
                <a:gd name="T20" fmla="*/ 28 w 51"/>
                <a:gd name="T21" fmla="*/ 0 h 56"/>
                <a:gd name="T22" fmla="*/ 28 w 51"/>
                <a:gd name="T23" fmla="*/ 25 h 56"/>
                <a:gd name="T24" fmla="*/ 46 w 51"/>
                <a:gd name="T25" fmla="*/ 10 h 56"/>
                <a:gd name="T26" fmla="*/ 29 w 51"/>
                <a:gd name="T27" fmla="*/ 27 h 56"/>
                <a:gd name="T28" fmla="*/ 51 w 51"/>
                <a:gd name="T29" fmla="*/ 31 h 56"/>
                <a:gd name="T30" fmla="*/ 29 w 51"/>
                <a:gd name="T31" fmla="*/ 29 h 56"/>
                <a:gd name="T32" fmla="*/ 42 w 51"/>
                <a:gd name="T33" fmla="*/ 49 h 5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6">
                  <a:moveTo>
                    <a:pt x="42" y="49"/>
                  </a:moveTo>
                  <a:lnTo>
                    <a:pt x="28" y="32"/>
                  </a:lnTo>
                  <a:lnTo>
                    <a:pt x="24" y="56"/>
                  </a:lnTo>
                  <a:lnTo>
                    <a:pt x="25" y="31"/>
                  </a:lnTo>
                  <a:lnTo>
                    <a:pt x="7" y="46"/>
                  </a:lnTo>
                  <a:lnTo>
                    <a:pt x="23" y="29"/>
                  </a:lnTo>
                  <a:lnTo>
                    <a:pt x="0" y="25"/>
                  </a:lnTo>
                  <a:lnTo>
                    <a:pt x="23" y="27"/>
                  </a:lnTo>
                  <a:lnTo>
                    <a:pt x="9" y="7"/>
                  </a:lnTo>
                  <a:lnTo>
                    <a:pt x="25" y="25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46" y="10"/>
                  </a:lnTo>
                  <a:lnTo>
                    <a:pt x="29" y="27"/>
                  </a:lnTo>
                  <a:lnTo>
                    <a:pt x="51" y="31"/>
                  </a:lnTo>
                  <a:lnTo>
                    <a:pt x="29" y="29"/>
                  </a:lnTo>
                  <a:lnTo>
                    <a:pt x="42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0" name="Freeform 450">
              <a:extLst>
                <a:ext uri="{FF2B5EF4-FFF2-40B4-BE49-F238E27FC236}">
                  <a16:creationId xmlns:a16="http://schemas.microsoft.com/office/drawing/2014/main" id="{1EFBF422-1907-4848-BCAE-9BA78AF1B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337"/>
              <a:ext cx="90" cy="96"/>
            </a:xfrm>
            <a:custGeom>
              <a:avLst/>
              <a:gdLst>
                <a:gd name="T0" fmla="*/ 74 w 90"/>
                <a:gd name="T1" fmla="*/ 85 h 96"/>
                <a:gd name="T2" fmla="*/ 47 w 90"/>
                <a:gd name="T3" fmla="*/ 54 h 96"/>
                <a:gd name="T4" fmla="*/ 40 w 90"/>
                <a:gd name="T5" fmla="*/ 96 h 96"/>
                <a:gd name="T6" fmla="*/ 41 w 90"/>
                <a:gd name="T7" fmla="*/ 53 h 96"/>
                <a:gd name="T8" fmla="*/ 10 w 90"/>
                <a:gd name="T9" fmla="*/ 78 h 96"/>
                <a:gd name="T10" fmla="*/ 39 w 90"/>
                <a:gd name="T11" fmla="*/ 50 h 96"/>
                <a:gd name="T12" fmla="*/ 0 w 90"/>
                <a:gd name="T13" fmla="*/ 43 h 96"/>
                <a:gd name="T14" fmla="*/ 39 w 90"/>
                <a:gd name="T15" fmla="*/ 44 h 96"/>
                <a:gd name="T16" fmla="*/ 15 w 90"/>
                <a:gd name="T17" fmla="*/ 11 h 96"/>
                <a:gd name="T18" fmla="*/ 43 w 90"/>
                <a:gd name="T19" fmla="*/ 42 h 96"/>
                <a:gd name="T20" fmla="*/ 48 w 90"/>
                <a:gd name="T21" fmla="*/ 0 h 96"/>
                <a:gd name="T22" fmla="*/ 47 w 90"/>
                <a:gd name="T23" fmla="*/ 42 h 96"/>
                <a:gd name="T24" fmla="*/ 79 w 90"/>
                <a:gd name="T25" fmla="*/ 16 h 96"/>
                <a:gd name="T26" fmla="*/ 51 w 90"/>
                <a:gd name="T27" fmla="*/ 46 h 96"/>
                <a:gd name="T28" fmla="*/ 90 w 90"/>
                <a:gd name="T29" fmla="*/ 51 h 96"/>
                <a:gd name="T30" fmla="*/ 49 w 90"/>
                <a:gd name="T31" fmla="*/ 50 h 96"/>
                <a:gd name="T32" fmla="*/ 74 w 90"/>
                <a:gd name="T33" fmla="*/ 85 h 9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0" h="96">
                  <a:moveTo>
                    <a:pt x="74" y="85"/>
                  </a:moveTo>
                  <a:lnTo>
                    <a:pt x="47" y="54"/>
                  </a:lnTo>
                  <a:lnTo>
                    <a:pt x="40" y="96"/>
                  </a:lnTo>
                  <a:lnTo>
                    <a:pt x="41" y="53"/>
                  </a:lnTo>
                  <a:lnTo>
                    <a:pt x="10" y="78"/>
                  </a:lnTo>
                  <a:lnTo>
                    <a:pt x="39" y="50"/>
                  </a:lnTo>
                  <a:lnTo>
                    <a:pt x="0" y="43"/>
                  </a:lnTo>
                  <a:lnTo>
                    <a:pt x="39" y="44"/>
                  </a:lnTo>
                  <a:lnTo>
                    <a:pt x="15" y="11"/>
                  </a:lnTo>
                  <a:lnTo>
                    <a:pt x="43" y="42"/>
                  </a:lnTo>
                  <a:lnTo>
                    <a:pt x="48" y="0"/>
                  </a:lnTo>
                  <a:lnTo>
                    <a:pt x="47" y="42"/>
                  </a:lnTo>
                  <a:lnTo>
                    <a:pt x="79" y="16"/>
                  </a:lnTo>
                  <a:lnTo>
                    <a:pt x="51" y="46"/>
                  </a:lnTo>
                  <a:lnTo>
                    <a:pt x="90" y="51"/>
                  </a:lnTo>
                  <a:lnTo>
                    <a:pt x="49" y="50"/>
                  </a:lnTo>
                  <a:lnTo>
                    <a:pt x="74" y="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1" name="Freeform 451">
              <a:extLst>
                <a:ext uri="{FF2B5EF4-FFF2-40B4-BE49-F238E27FC236}">
                  <a16:creationId xmlns:a16="http://schemas.microsoft.com/office/drawing/2014/main" id="{5D35C68F-D0C3-44BB-9F30-1B07F52F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193"/>
              <a:ext cx="51" cy="53"/>
            </a:xfrm>
            <a:custGeom>
              <a:avLst/>
              <a:gdLst>
                <a:gd name="T0" fmla="*/ 42 w 51"/>
                <a:gd name="T1" fmla="*/ 46 h 53"/>
                <a:gd name="T2" fmla="*/ 26 w 51"/>
                <a:gd name="T3" fmla="*/ 29 h 53"/>
                <a:gd name="T4" fmla="*/ 24 w 51"/>
                <a:gd name="T5" fmla="*/ 53 h 53"/>
                <a:gd name="T6" fmla="*/ 24 w 51"/>
                <a:gd name="T7" fmla="*/ 29 h 53"/>
                <a:gd name="T8" fmla="*/ 7 w 51"/>
                <a:gd name="T9" fmla="*/ 43 h 53"/>
                <a:gd name="T10" fmla="*/ 22 w 51"/>
                <a:gd name="T11" fmla="*/ 28 h 53"/>
                <a:gd name="T12" fmla="*/ 0 w 51"/>
                <a:gd name="T13" fmla="*/ 24 h 53"/>
                <a:gd name="T14" fmla="*/ 22 w 51"/>
                <a:gd name="T15" fmla="*/ 25 h 53"/>
                <a:gd name="T16" fmla="*/ 9 w 51"/>
                <a:gd name="T17" fmla="*/ 6 h 53"/>
                <a:gd name="T18" fmla="*/ 25 w 51"/>
                <a:gd name="T19" fmla="*/ 23 h 53"/>
                <a:gd name="T20" fmla="*/ 28 w 51"/>
                <a:gd name="T21" fmla="*/ 0 h 53"/>
                <a:gd name="T22" fmla="*/ 28 w 51"/>
                <a:gd name="T23" fmla="*/ 24 h 53"/>
                <a:gd name="T24" fmla="*/ 45 w 51"/>
                <a:gd name="T25" fmla="*/ 9 h 53"/>
                <a:gd name="T26" fmla="*/ 29 w 51"/>
                <a:gd name="T27" fmla="*/ 25 h 53"/>
                <a:gd name="T28" fmla="*/ 51 w 51"/>
                <a:gd name="T29" fmla="*/ 28 h 53"/>
                <a:gd name="T30" fmla="*/ 29 w 51"/>
                <a:gd name="T31" fmla="*/ 28 h 53"/>
                <a:gd name="T32" fmla="*/ 42 w 51"/>
                <a:gd name="T33" fmla="*/ 4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3">
                  <a:moveTo>
                    <a:pt x="42" y="46"/>
                  </a:moveTo>
                  <a:lnTo>
                    <a:pt x="26" y="29"/>
                  </a:lnTo>
                  <a:lnTo>
                    <a:pt x="24" y="53"/>
                  </a:lnTo>
                  <a:lnTo>
                    <a:pt x="24" y="29"/>
                  </a:lnTo>
                  <a:lnTo>
                    <a:pt x="7" y="43"/>
                  </a:lnTo>
                  <a:lnTo>
                    <a:pt x="22" y="28"/>
                  </a:lnTo>
                  <a:lnTo>
                    <a:pt x="0" y="24"/>
                  </a:lnTo>
                  <a:lnTo>
                    <a:pt x="22" y="25"/>
                  </a:lnTo>
                  <a:lnTo>
                    <a:pt x="9" y="6"/>
                  </a:lnTo>
                  <a:lnTo>
                    <a:pt x="25" y="23"/>
                  </a:lnTo>
                  <a:lnTo>
                    <a:pt x="28" y="0"/>
                  </a:lnTo>
                  <a:lnTo>
                    <a:pt x="28" y="24"/>
                  </a:lnTo>
                  <a:lnTo>
                    <a:pt x="45" y="9"/>
                  </a:lnTo>
                  <a:lnTo>
                    <a:pt x="29" y="25"/>
                  </a:lnTo>
                  <a:lnTo>
                    <a:pt x="51" y="28"/>
                  </a:lnTo>
                  <a:lnTo>
                    <a:pt x="29" y="28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2" name="Freeform 452">
              <a:extLst>
                <a:ext uri="{FF2B5EF4-FFF2-40B4-BE49-F238E27FC236}">
                  <a16:creationId xmlns:a16="http://schemas.microsoft.com/office/drawing/2014/main" id="{5C298A98-9823-48AA-BA16-CCCB1C3B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1841"/>
              <a:ext cx="50" cy="54"/>
            </a:xfrm>
            <a:custGeom>
              <a:avLst/>
              <a:gdLst>
                <a:gd name="T0" fmla="*/ 42 w 50"/>
                <a:gd name="T1" fmla="*/ 47 h 54"/>
                <a:gd name="T2" fmla="*/ 26 w 50"/>
                <a:gd name="T3" fmla="*/ 31 h 54"/>
                <a:gd name="T4" fmla="*/ 24 w 50"/>
                <a:gd name="T5" fmla="*/ 54 h 54"/>
                <a:gd name="T6" fmla="*/ 24 w 50"/>
                <a:gd name="T7" fmla="*/ 31 h 54"/>
                <a:gd name="T8" fmla="*/ 7 w 50"/>
                <a:gd name="T9" fmla="*/ 45 h 54"/>
                <a:gd name="T10" fmla="*/ 22 w 50"/>
                <a:gd name="T11" fmla="*/ 28 h 54"/>
                <a:gd name="T12" fmla="*/ 0 w 50"/>
                <a:gd name="T13" fmla="*/ 25 h 54"/>
                <a:gd name="T14" fmla="*/ 22 w 50"/>
                <a:gd name="T15" fmla="*/ 25 h 54"/>
                <a:gd name="T16" fmla="*/ 9 w 50"/>
                <a:gd name="T17" fmla="*/ 7 h 54"/>
                <a:gd name="T18" fmla="*/ 24 w 50"/>
                <a:gd name="T19" fmla="*/ 24 h 54"/>
                <a:gd name="T20" fmla="*/ 28 w 50"/>
                <a:gd name="T21" fmla="*/ 0 h 54"/>
                <a:gd name="T22" fmla="*/ 26 w 50"/>
                <a:gd name="T23" fmla="*/ 24 h 54"/>
                <a:gd name="T24" fmla="*/ 45 w 50"/>
                <a:gd name="T25" fmla="*/ 10 h 54"/>
                <a:gd name="T26" fmla="*/ 29 w 50"/>
                <a:gd name="T27" fmla="*/ 27 h 54"/>
                <a:gd name="T28" fmla="*/ 50 w 50"/>
                <a:gd name="T29" fmla="*/ 29 h 54"/>
                <a:gd name="T30" fmla="*/ 28 w 50"/>
                <a:gd name="T31" fmla="*/ 29 h 54"/>
                <a:gd name="T32" fmla="*/ 42 w 50"/>
                <a:gd name="T33" fmla="*/ 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4">
                  <a:moveTo>
                    <a:pt x="42" y="47"/>
                  </a:moveTo>
                  <a:lnTo>
                    <a:pt x="26" y="31"/>
                  </a:lnTo>
                  <a:lnTo>
                    <a:pt x="24" y="54"/>
                  </a:lnTo>
                  <a:lnTo>
                    <a:pt x="24" y="31"/>
                  </a:lnTo>
                  <a:lnTo>
                    <a:pt x="7" y="45"/>
                  </a:lnTo>
                  <a:lnTo>
                    <a:pt x="22" y="28"/>
                  </a:lnTo>
                  <a:lnTo>
                    <a:pt x="0" y="25"/>
                  </a:lnTo>
                  <a:lnTo>
                    <a:pt x="22" y="25"/>
                  </a:lnTo>
                  <a:lnTo>
                    <a:pt x="9" y="7"/>
                  </a:lnTo>
                  <a:lnTo>
                    <a:pt x="24" y="24"/>
                  </a:lnTo>
                  <a:lnTo>
                    <a:pt x="28" y="0"/>
                  </a:lnTo>
                  <a:lnTo>
                    <a:pt x="26" y="24"/>
                  </a:lnTo>
                  <a:lnTo>
                    <a:pt x="45" y="10"/>
                  </a:lnTo>
                  <a:lnTo>
                    <a:pt x="29" y="27"/>
                  </a:lnTo>
                  <a:lnTo>
                    <a:pt x="50" y="29"/>
                  </a:lnTo>
                  <a:lnTo>
                    <a:pt x="28" y="29"/>
                  </a:lnTo>
                  <a:lnTo>
                    <a:pt x="42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3" name="Freeform 453">
              <a:extLst>
                <a:ext uri="{FF2B5EF4-FFF2-40B4-BE49-F238E27FC236}">
                  <a16:creationId xmlns:a16="http://schemas.microsoft.com/office/drawing/2014/main" id="{63659619-7481-43E0-84AA-49380148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2203"/>
              <a:ext cx="50" cy="55"/>
            </a:xfrm>
            <a:custGeom>
              <a:avLst/>
              <a:gdLst>
                <a:gd name="T0" fmla="*/ 42 w 50"/>
                <a:gd name="T1" fmla="*/ 48 h 55"/>
                <a:gd name="T2" fmla="*/ 26 w 50"/>
                <a:gd name="T3" fmla="*/ 31 h 55"/>
                <a:gd name="T4" fmla="*/ 24 w 50"/>
                <a:gd name="T5" fmla="*/ 55 h 55"/>
                <a:gd name="T6" fmla="*/ 24 w 50"/>
                <a:gd name="T7" fmla="*/ 31 h 55"/>
                <a:gd name="T8" fmla="*/ 7 w 50"/>
                <a:gd name="T9" fmla="*/ 45 h 55"/>
                <a:gd name="T10" fmla="*/ 22 w 50"/>
                <a:gd name="T11" fmla="*/ 28 h 55"/>
                <a:gd name="T12" fmla="*/ 0 w 50"/>
                <a:gd name="T13" fmla="*/ 25 h 55"/>
                <a:gd name="T14" fmla="*/ 22 w 50"/>
                <a:gd name="T15" fmla="*/ 25 h 55"/>
                <a:gd name="T16" fmla="*/ 9 w 50"/>
                <a:gd name="T17" fmla="*/ 7 h 55"/>
                <a:gd name="T18" fmla="*/ 24 w 50"/>
                <a:gd name="T19" fmla="*/ 24 h 55"/>
                <a:gd name="T20" fmla="*/ 27 w 50"/>
                <a:gd name="T21" fmla="*/ 0 h 55"/>
                <a:gd name="T22" fmla="*/ 26 w 50"/>
                <a:gd name="T23" fmla="*/ 24 h 55"/>
                <a:gd name="T24" fmla="*/ 44 w 50"/>
                <a:gd name="T25" fmla="*/ 10 h 55"/>
                <a:gd name="T26" fmla="*/ 29 w 50"/>
                <a:gd name="T27" fmla="*/ 27 h 55"/>
                <a:gd name="T28" fmla="*/ 50 w 50"/>
                <a:gd name="T29" fmla="*/ 30 h 55"/>
                <a:gd name="T30" fmla="*/ 27 w 50"/>
                <a:gd name="T31" fmla="*/ 30 h 55"/>
                <a:gd name="T32" fmla="*/ 42 w 50"/>
                <a:gd name="T33" fmla="*/ 48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5">
                  <a:moveTo>
                    <a:pt x="42" y="48"/>
                  </a:moveTo>
                  <a:lnTo>
                    <a:pt x="26" y="31"/>
                  </a:lnTo>
                  <a:lnTo>
                    <a:pt x="24" y="55"/>
                  </a:lnTo>
                  <a:lnTo>
                    <a:pt x="24" y="31"/>
                  </a:lnTo>
                  <a:lnTo>
                    <a:pt x="7" y="45"/>
                  </a:lnTo>
                  <a:lnTo>
                    <a:pt x="22" y="28"/>
                  </a:lnTo>
                  <a:lnTo>
                    <a:pt x="0" y="25"/>
                  </a:lnTo>
                  <a:lnTo>
                    <a:pt x="22" y="25"/>
                  </a:lnTo>
                  <a:lnTo>
                    <a:pt x="9" y="7"/>
                  </a:lnTo>
                  <a:lnTo>
                    <a:pt x="24" y="24"/>
                  </a:lnTo>
                  <a:lnTo>
                    <a:pt x="27" y="0"/>
                  </a:lnTo>
                  <a:lnTo>
                    <a:pt x="26" y="24"/>
                  </a:lnTo>
                  <a:lnTo>
                    <a:pt x="44" y="10"/>
                  </a:lnTo>
                  <a:lnTo>
                    <a:pt x="29" y="27"/>
                  </a:lnTo>
                  <a:lnTo>
                    <a:pt x="50" y="30"/>
                  </a:lnTo>
                  <a:lnTo>
                    <a:pt x="27" y="30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4" name="Freeform 454">
              <a:extLst>
                <a:ext uri="{FF2B5EF4-FFF2-40B4-BE49-F238E27FC236}">
                  <a16:creationId xmlns:a16="http://schemas.microsoft.com/office/drawing/2014/main" id="{30596E64-6839-4C18-920E-887EC9BEF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" y="2553"/>
              <a:ext cx="51" cy="53"/>
            </a:xfrm>
            <a:custGeom>
              <a:avLst/>
              <a:gdLst>
                <a:gd name="T0" fmla="*/ 42 w 51"/>
                <a:gd name="T1" fmla="*/ 46 h 53"/>
                <a:gd name="T2" fmla="*/ 26 w 51"/>
                <a:gd name="T3" fmla="*/ 29 h 53"/>
                <a:gd name="T4" fmla="*/ 23 w 51"/>
                <a:gd name="T5" fmla="*/ 53 h 53"/>
                <a:gd name="T6" fmla="*/ 23 w 51"/>
                <a:gd name="T7" fmla="*/ 29 h 53"/>
                <a:gd name="T8" fmla="*/ 6 w 51"/>
                <a:gd name="T9" fmla="*/ 43 h 53"/>
                <a:gd name="T10" fmla="*/ 22 w 51"/>
                <a:gd name="T11" fmla="*/ 26 h 53"/>
                <a:gd name="T12" fmla="*/ 0 w 51"/>
                <a:gd name="T13" fmla="*/ 24 h 53"/>
                <a:gd name="T14" fmla="*/ 22 w 51"/>
                <a:gd name="T15" fmla="*/ 25 h 53"/>
                <a:gd name="T16" fmla="*/ 9 w 51"/>
                <a:gd name="T17" fmla="*/ 6 h 53"/>
                <a:gd name="T18" fmla="*/ 25 w 51"/>
                <a:gd name="T19" fmla="*/ 22 h 53"/>
                <a:gd name="T20" fmla="*/ 27 w 51"/>
                <a:gd name="T21" fmla="*/ 0 h 53"/>
                <a:gd name="T22" fmla="*/ 27 w 51"/>
                <a:gd name="T23" fmla="*/ 22 h 53"/>
                <a:gd name="T24" fmla="*/ 44 w 51"/>
                <a:gd name="T25" fmla="*/ 8 h 53"/>
                <a:gd name="T26" fmla="*/ 29 w 51"/>
                <a:gd name="T27" fmla="*/ 25 h 53"/>
                <a:gd name="T28" fmla="*/ 51 w 51"/>
                <a:gd name="T29" fmla="*/ 28 h 53"/>
                <a:gd name="T30" fmla="*/ 29 w 51"/>
                <a:gd name="T31" fmla="*/ 28 h 53"/>
                <a:gd name="T32" fmla="*/ 42 w 51"/>
                <a:gd name="T33" fmla="*/ 46 h 5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3">
                  <a:moveTo>
                    <a:pt x="42" y="46"/>
                  </a:moveTo>
                  <a:lnTo>
                    <a:pt x="26" y="29"/>
                  </a:lnTo>
                  <a:lnTo>
                    <a:pt x="23" y="53"/>
                  </a:lnTo>
                  <a:lnTo>
                    <a:pt x="23" y="29"/>
                  </a:lnTo>
                  <a:lnTo>
                    <a:pt x="6" y="43"/>
                  </a:lnTo>
                  <a:lnTo>
                    <a:pt x="22" y="26"/>
                  </a:lnTo>
                  <a:lnTo>
                    <a:pt x="0" y="24"/>
                  </a:lnTo>
                  <a:lnTo>
                    <a:pt x="22" y="25"/>
                  </a:lnTo>
                  <a:lnTo>
                    <a:pt x="9" y="6"/>
                  </a:lnTo>
                  <a:lnTo>
                    <a:pt x="25" y="22"/>
                  </a:lnTo>
                  <a:lnTo>
                    <a:pt x="27" y="0"/>
                  </a:lnTo>
                  <a:lnTo>
                    <a:pt x="27" y="22"/>
                  </a:lnTo>
                  <a:lnTo>
                    <a:pt x="44" y="8"/>
                  </a:lnTo>
                  <a:lnTo>
                    <a:pt x="29" y="25"/>
                  </a:lnTo>
                  <a:lnTo>
                    <a:pt x="51" y="28"/>
                  </a:lnTo>
                  <a:lnTo>
                    <a:pt x="29" y="28"/>
                  </a:lnTo>
                  <a:lnTo>
                    <a:pt x="42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5" name="Freeform 455">
              <a:extLst>
                <a:ext uri="{FF2B5EF4-FFF2-40B4-BE49-F238E27FC236}">
                  <a16:creationId xmlns:a16="http://schemas.microsoft.com/office/drawing/2014/main" id="{C07C4FF7-08C7-437E-8F69-370AE8F26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3" y="2097"/>
              <a:ext cx="50" cy="55"/>
            </a:xfrm>
            <a:custGeom>
              <a:avLst/>
              <a:gdLst>
                <a:gd name="T0" fmla="*/ 42 w 50"/>
                <a:gd name="T1" fmla="*/ 48 h 55"/>
                <a:gd name="T2" fmla="*/ 26 w 50"/>
                <a:gd name="T3" fmla="*/ 31 h 55"/>
                <a:gd name="T4" fmla="*/ 23 w 50"/>
                <a:gd name="T5" fmla="*/ 55 h 55"/>
                <a:gd name="T6" fmla="*/ 23 w 50"/>
                <a:gd name="T7" fmla="*/ 31 h 55"/>
                <a:gd name="T8" fmla="*/ 6 w 50"/>
                <a:gd name="T9" fmla="*/ 45 h 55"/>
                <a:gd name="T10" fmla="*/ 22 w 50"/>
                <a:gd name="T11" fmla="*/ 28 h 55"/>
                <a:gd name="T12" fmla="*/ 0 w 50"/>
                <a:gd name="T13" fmla="*/ 25 h 55"/>
                <a:gd name="T14" fmla="*/ 22 w 50"/>
                <a:gd name="T15" fmla="*/ 25 h 55"/>
                <a:gd name="T16" fmla="*/ 9 w 50"/>
                <a:gd name="T17" fmla="*/ 7 h 55"/>
                <a:gd name="T18" fmla="*/ 23 w 50"/>
                <a:gd name="T19" fmla="*/ 24 h 55"/>
                <a:gd name="T20" fmla="*/ 27 w 50"/>
                <a:gd name="T21" fmla="*/ 0 h 55"/>
                <a:gd name="T22" fmla="*/ 26 w 50"/>
                <a:gd name="T23" fmla="*/ 24 h 55"/>
                <a:gd name="T24" fmla="*/ 44 w 50"/>
                <a:gd name="T25" fmla="*/ 10 h 55"/>
                <a:gd name="T26" fmla="*/ 29 w 50"/>
                <a:gd name="T27" fmla="*/ 27 h 55"/>
                <a:gd name="T28" fmla="*/ 50 w 50"/>
                <a:gd name="T29" fmla="*/ 30 h 55"/>
                <a:gd name="T30" fmla="*/ 27 w 50"/>
                <a:gd name="T31" fmla="*/ 30 h 55"/>
                <a:gd name="T32" fmla="*/ 42 w 50"/>
                <a:gd name="T33" fmla="*/ 48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0" h="55">
                  <a:moveTo>
                    <a:pt x="42" y="48"/>
                  </a:moveTo>
                  <a:lnTo>
                    <a:pt x="26" y="31"/>
                  </a:lnTo>
                  <a:lnTo>
                    <a:pt x="23" y="55"/>
                  </a:lnTo>
                  <a:lnTo>
                    <a:pt x="23" y="31"/>
                  </a:lnTo>
                  <a:lnTo>
                    <a:pt x="6" y="45"/>
                  </a:lnTo>
                  <a:lnTo>
                    <a:pt x="22" y="28"/>
                  </a:lnTo>
                  <a:lnTo>
                    <a:pt x="0" y="25"/>
                  </a:lnTo>
                  <a:lnTo>
                    <a:pt x="22" y="25"/>
                  </a:lnTo>
                  <a:lnTo>
                    <a:pt x="9" y="7"/>
                  </a:lnTo>
                  <a:lnTo>
                    <a:pt x="23" y="24"/>
                  </a:lnTo>
                  <a:lnTo>
                    <a:pt x="27" y="0"/>
                  </a:lnTo>
                  <a:lnTo>
                    <a:pt x="26" y="24"/>
                  </a:lnTo>
                  <a:lnTo>
                    <a:pt x="44" y="10"/>
                  </a:lnTo>
                  <a:lnTo>
                    <a:pt x="29" y="27"/>
                  </a:lnTo>
                  <a:lnTo>
                    <a:pt x="50" y="30"/>
                  </a:lnTo>
                  <a:lnTo>
                    <a:pt x="27" y="30"/>
                  </a:lnTo>
                  <a:lnTo>
                    <a:pt x="42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6" name="Freeform 456">
              <a:extLst>
                <a:ext uri="{FF2B5EF4-FFF2-40B4-BE49-F238E27FC236}">
                  <a16:creationId xmlns:a16="http://schemas.microsoft.com/office/drawing/2014/main" id="{8AE9AAED-0118-4DAB-9F89-FC46B155C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9" y="2443"/>
              <a:ext cx="49" cy="54"/>
            </a:xfrm>
            <a:custGeom>
              <a:avLst/>
              <a:gdLst>
                <a:gd name="T0" fmla="*/ 41 w 49"/>
                <a:gd name="T1" fmla="*/ 47 h 54"/>
                <a:gd name="T2" fmla="*/ 26 w 49"/>
                <a:gd name="T3" fmla="*/ 31 h 54"/>
                <a:gd name="T4" fmla="*/ 23 w 49"/>
                <a:gd name="T5" fmla="*/ 54 h 54"/>
                <a:gd name="T6" fmla="*/ 23 w 49"/>
                <a:gd name="T7" fmla="*/ 31 h 54"/>
                <a:gd name="T8" fmla="*/ 6 w 49"/>
                <a:gd name="T9" fmla="*/ 44 h 54"/>
                <a:gd name="T10" fmla="*/ 22 w 49"/>
                <a:gd name="T11" fmla="*/ 28 h 54"/>
                <a:gd name="T12" fmla="*/ 0 w 49"/>
                <a:gd name="T13" fmla="*/ 25 h 54"/>
                <a:gd name="T14" fmla="*/ 22 w 49"/>
                <a:gd name="T15" fmla="*/ 25 h 54"/>
                <a:gd name="T16" fmla="*/ 9 w 49"/>
                <a:gd name="T17" fmla="*/ 7 h 54"/>
                <a:gd name="T18" fmla="*/ 23 w 49"/>
                <a:gd name="T19" fmla="*/ 24 h 54"/>
                <a:gd name="T20" fmla="*/ 27 w 49"/>
                <a:gd name="T21" fmla="*/ 0 h 54"/>
                <a:gd name="T22" fmla="*/ 26 w 49"/>
                <a:gd name="T23" fmla="*/ 24 h 54"/>
                <a:gd name="T24" fmla="*/ 44 w 49"/>
                <a:gd name="T25" fmla="*/ 10 h 54"/>
                <a:gd name="T26" fmla="*/ 28 w 49"/>
                <a:gd name="T27" fmla="*/ 26 h 54"/>
                <a:gd name="T28" fmla="*/ 49 w 49"/>
                <a:gd name="T29" fmla="*/ 29 h 54"/>
                <a:gd name="T30" fmla="*/ 27 w 49"/>
                <a:gd name="T31" fmla="*/ 29 h 54"/>
                <a:gd name="T32" fmla="*/ 41 w 49"/>
                <a:gd name="T33" fmla="*/ 4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9" h="54">
                  <a:moveTo>
                    <a:pt x="41" y="47"/>
                  </a:moveTo>
                  <a:lnTo>
                    <a:pt x="26" y="31"/>
                  </a:lnTo>
                  <a:lnTo>
                    <a:pt x="23" y="54"/>
                  </a:lnTo>
                  <a:lnTo>
                    <a:pt x="23" y="31"/>
                  </a:lnTo>
                  <a:lnTo>
                    <a:pt x="6" y="44"/>
                  </a:lnTo>
                  <a:lnTo>
                    <a:pt x="22" y="28"/>
                  </a:lnTo>
                  <a:lnTo>
                    <a:pt x="0" y="25"/>
                  </a:lnTo>
                  <a:lnTo>
                    <a:pt x="22" y="25"/>
                  </a:lnTo>
                  <a:lnTo>
                    <a:pt x="9" y="7"/>
                  </a:lnTo>
                  <a:lnTo>
                    <a:pt x="23" y="24"/>
                  </a:lnTo>
                  <a:lnTo>
                    <a:pt x="27" y="0"/>
                  </a:lnTo>
                  <a:lnTo>
                    <a:pt x="26" y="24"/>
                  </a:lnTo>
                  <a:lnTo>
                    <a:pt x="44" y="10"/>
                  </a:lnTo>
                  <a:lnTo>
                    <a:pt x="28" y="26"/>
                  </a:lnTo>
                  <a:lnTo>
                    <a:pt x="49" y="29"/>
                  </a:lnTo>
                  <a:lnTo>
                    <a:pt x="27" y="29"/>
                  </a:lnTo>
                  <a:lnTo>
                    <a:pt x="41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7" name="Freeform 457">
              <a:extLst>
                <a:ext uri="{FF2B5EF4-FFF2-40B4-BE49-F238E27FC236}">
                  <a16:creationId xmlns:a16="http://schemas.microsoft.com/office/drawing/2014/main" id="{935C4539-8206-4905-94C8-82ECA78A0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303"/>
              <a:ext cx="70" cy="74"/>
            </a:xfrm>
            <a:custGeom>
              <a:avLst/>
              <a:gdLst>
                <a:gd name="T0" fmla="*/ 57 w 70"/>
                <a:gd name="T1" fmla="*/ 66 h 74"/>
                <a:gd name="T2" fmla="*/ 36 w 70"/>
                <a:gd name="T3" fmla="*/ 42 h 74"/>
                <a:gd name="T4" fmla="*/ 32 w 70"/>
                <a:gd name="T5" fmla="*/ 74 h 74"/>
                <a:gd name="T6" fmla="*/ 33 w 70"/>
                <a:gd name="T7" fmla="*/ 41 h 74"/>
                <a:gd name="T8" fmla="*/ 8 w 70"/>
                <a:gd name="T9" fmla="*/ 60 h 74"/>
                <a:gd name="T10" fmla="*/ 30 w 70"/>
                <a:gd name="T11" fmla="*/ 38 h 74"/>
                <a:gd name="T12" fmla="*/ 0 w 70"/>
                <a:gd name="T13" fmla="*/ 34 h 74"/>
                <a:gd name="T14" fmla="*/ 30 w 70"/>
                <a:gd name="T15" fmla="*/ 35 h 74"/>
                <a:gd name="T16" fmla="*/ 12 w 70"/>
                <a:gd name="T17" fmla="*/ 9 h 74"/>
                <a:gd name="T18" fmla="*/ 33 w 70"/>
                <a:gd name="T19" fmla="*/ 32 h 74"/>
                <a:gd name="T20" fmla="*/ 38 w 70"/>
                <a:gd name="T21" fmla="*/ 0 h 74"/>
                <a:gd name="T22" fmla="*/ 37 w 70"/>
                <a:gd name="T23" fmla="*/ 32 h 74"/>
                <a:gd name="T24" fmla="*/ 62 w 70"/>
                <a:gd name="T25" fmla="*/ 13 h 74"/>
                <a:gd name="T26" fmla="*/ 40 w 70"/>
                <a:gd name="T27" fmla="*/ 35 h 74"/>
                <a:gd name="T28" fmla="*/ 70 w 70"/>
                <a:gd name="T29" fmla="*/ 41 h 74"/>
                <a:gd name="T30" fmla="*/ 38 w 70"/>
                <a:gd name="T31" fmla="*/ 39 h 74"/>
                <a:gd name="T32" fmla="*/ 57 w 70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7" y="66"/>
                  </a:moveTo>
                  <a:lnTo>
                    <a:pt x="36" y="42"/>
                  </a:lnTo>
                  <a:lnTo>
                    <a:pt x="32" y="74"/>
                  </a:lnTo>
                  <a:lnTo>
                    <a:pt x="33" y="41"/>
                  </a:lnTo>
                  <a:lnTo>
                    <a:pt x="8" y="60"/>
                  </a:lnTo>
                  <a:lnTo>
                    <a:pt x="30" y="38"/>
                  </a:lnTo>
                  <a:lnTo>
                    <a:pt x="0" y="34"/>
                  </a:lnTo>
                  <a:lnTo>
                    <a:pt x="30" y="35"/>
                  </a:lnTo>
                  <a:lnTo>
                    <a:pt x="12" y="9"/>
                  </a:lnTo>
                  <a:lnTo>
                    <a:pt x="33" y="32"/>
                  </a:lnTo>
                  <a:lnTo>
                    <a:pt x="38" y="0"/>
                  </a:lnTo>
                  <a:lnTo>
                    <a:pt x="37" y="32"/>
                  </a:lnTo>
                  <a:lnTo>
                    <a:pt x="62" y="13"/>
                  </a:lnTo>
                  <a:lnTo>
                    <a:pt x="40" y="35"/>
                  </a:lnTo>
                  <a:lnTo>
                    <a:pt x="70" y="41"/>
                  </a:lnTo>
                  <a:lnTo>
                    <a:pt x="38" y="39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8" name="Freeform 458">
              <a:extLst>
                <a:ext uri="{FF2B5EF4-FFF2-40B4-BE49-F238E27FC236}">
                  <a16:creationId xmlns:a16="http://schemas.microsoft.com/office/drawing/2014/main" id="{FC9CF63E-D355-4146-8C3C-55A7EB687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582"/>
              <a:ext cx="114" cy="120"/>
            </a:xfrm>
            <a:custGeom>
              <a:avLst/>
              <a:gdLst>
                <a:gd name="T0" fmla="*/ 94 w 114"/>
                <a:gd name="T1" fmla="*/ 106 h 120"/>
                <a:gd name="T2" fmla="*/ 59 w 114"/>
                <a:gd name="T3" fmla="*/ 67 h 120"/>
                <a:gd name="T4" fmla="*/ 52 w 114"/>
                <a:gd name="T5" fmla="*/ 120 h 120"/>
                <a:gd name="T6" fmla="*/ 54 w 114"/>
                <a:gd name="T7" fmla="*/ 67 h 120"/>
                <a:gd name="T8" fmla="*/ 13 w 114"/>
                <a:gd name="T9" fmla="*/ 99 h 120"/>
                <a:gd name="T10" fmla="*/ 50 w 114"/>
                <a:gd name="T11" fmla="*/ 63 h 120"/>
                <a:gd name="T12" fmla="*/ 0 w 114"/>
                <a:gd name="T13" fmla="*/ 54 h 120"/>
                <a:gd name="T14" fmla="*/ 51 w 114"/>
                <a:gd name="T15" fmla="*/ 56 h 120"/>
                <a:gd name="T16" fmla="*/ 21 w 114"/>
                <a:gd name="T17" fmla="*/ 14 h 120"/>
                <a:gd name="T18" fmla="*/ 55 w 114"/>
                <a:gd name="T19" fmla="*/ 53 h 120"/>
                <a:gd name="T20" fmla="*/ 61 w 114"/>
                <a:gd name="T21" fmla="*/ 0 h 120"/>
                <a:gd name="T22" fmla="*/ 60 w 114"/>
                <a:gd name="T23" fmla="*/ 53 h 120"/>
                <a:gd name="T24" fmla="*/ 101 w 114"/>
                <a:gd name="T25" fmla="*/ 21 h 120"/>
                <a:gd name="T26" fmla="*/ 64 w 114"/>
                <a:gd name="T27" fmla="*/ 57 h 120"/>
                <a:gd name="T28" fmla="*/ 114 w 114"/>
                <a:gd name="T29" fmla="*/ 65 h 120"/>
                <a:gd name="T30" fmla="*/ 64 w 114"/>
                <a:gd name="T31" fmla="*/ 64 h 120"/>
                <a:gd name="T32" fmla="*/ 94 w 114"/>
                <a:gd name="T33" fmla="*/ 106 h 12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4" h="120">
                  <a:moveTo>
                    <a:pt x="94" y="106"/>
                  </a:moveTo>
                  <a:lnTo>
                    <a:pt x="59" y="67"/>
                  </a:lnTo>
                  <a:lnTo>
                    <a:pt x="52" y="120"/>
                  </a:lnTo>
                  <a:lnTo>
                    <a:pt x="54" y="67"/>
                  </a:lnTo>
                  <a:lnTo>
                    <a:pt x="13" y="99"/>
                  </a:lnTo>
                  <a:lnTo>
                    <a:pt x="50" y="63"/>
                  </a:lnTo>
                  <a:lnTo>
                    <a:pt x="0" y="54"/>
                  </a:lnTo>
                  <a:lnTo>
                    <a:pt x="51" y="56"/>
                  </a:lnTo>
                  <a:lnTo>
                    <a:pt x="21" y="14"/>
                  </a:lnTo>
                  <a:lnTo>
                    <a:pt x="55" y="53"/>
                  </a:lnTo>
                  <a:lnTo>
                    <a:pt x="61" y="0"/>
                  </a:lnTo>
                  <a:lnTo>
                    <a:pt x="60" y="53"/>
                  </a:lnTo>
                  <a:lnTo>
                    <a:pt x="101" y="21"/>
                  </a:lnTo>
                  <a:lnTo>
                    <a:pt x="64" y="57"/>
                  </a:lnTo>
                  <a:lnTo>
                    <a:pt x="114" y="65"/>
                  </a:lnTo>
                  <a:lnTo>
                    <a:pt x="64" y="64"/>
                  </a:lnTo>
                  <a:lnTo>
                    <a:pt x="9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69" name="Freeform 459">
              <a:extLst>
                <a:ext uri="{FF2B5EF4-FFF2-40B4-BE49-F238E27FC236}">
                  <a16:creationId xmlns:a16="http://schemas.microsoft.com/office/drawing/2014/main" id="{61AFC492-C5C5-4FE2-879D-130D98697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618"/>
              <a:ext cx="69" cy="74"/>
            </a:xfrm>
            <a:custGeom>
              <a:avLst/>
              <a:gdLst>
                <a:gd name="T0" fmla="*/ 58 w 69"/>
                <a:gd name="T1" fmla="*/ 66 h 74"/>
                <a:gd name="T2" fmla="*/ 37 w 69"/>
                <a:gd name="T3" fmla="*/ 42 h 74"/>
                <a:gd name="T4" fmla="*/ 32 w 69"/>
                <a:gd name="T5" fmla="*/ 74 h 74"/>
                <a:gd name="T6" fmla="*/ 33 w 69"/>
                <a:gd name="T7" fmla="*/ 42 h 74"/>
                <a:gd name="T8" fmla="*/ 8 w 69"/>
                <a:gd name="T9" fmla="*/ 61 h 74"/>
                <a:gd name="T10" fmla="*/ 30 w 69"/>
                <a:gd name="T11" fmla="*/ 39 h 74"/>
                <a:gd name="T12" fmla="*/ 0 w 69"/>
                <a:gd name="T13" fmla="*/ 35 h 74"/>
                <a:gd name="T14" fmla="*/ 32 w 69"/>
                <a:gd name="T15" fmla="*/ 35 h 74"/>
                <a:gd name="T16" fmla="*/ 12 w 69"/>
                <a:gd name="T17" fmla="*/ 10 h 74"/>
                <a:gd name="T18" fmla="*/ 34 w 69"/>
                <a:gd name="T19" fmla="*/ 34 h 74"/>
                <a:gd name="T20" fmla="*/ 38 w 69"/>
                <a:gd name="T21" fmla="*/ 0 h 74"/>
                <a:gd name="T22" fmla="*/ 37 w 69"/>
                <a:gd name="T23" fmla="*/ 34 h 74"/>
                <a:gd name="T24" fmla="*/ 62 w 69"/>
                <a:gd name="T25" fmla="*/ 14 h 74"/>
                <a:gd name="T26" fmla="*/ 39 w 69"/>
                <a:gd name="T27" fmla="*/ 36 h 74"/>
                <a:gd name="T28" fmla="*/ 69 w 69"/>
                <a:gd name="T29" fmla="*/ 41 h 74"/>
                <a:gd name="T30" fmla="*/ 39 w 69"/>
                <a:gd name="T31" fmla="*/ 41 h 74"/>
                <a:gd name="T32" fmla="*/ 58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8" y="66"/>
                  </a:moveTo>
                  <a:lnTo>
                    <a:pt x="37" y="42"/>
                  </a:lnTo>
                  <a:lnTo>
                    <a:pt x="32" y="74"/>
                  </a:lnTo>
                  <a:lnTo>
                    <a:pt x="33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2" y="35"/>
                  </a:lnTo>
                  <a:lnTo>
                    <a:pt x="12" y="10"/>
                  </a:lnTo>
                  <a:lnTo>
                    <a:pt x="34" y="34"/>
                  </a:lnTo>
                  <a:lnTo>
                    <a:pt x="38" y="0"/>
                  </a:lnTo>
                  <a:lnTo>
                    <a:pt x="37" y="34"/>
                  </a:lnTo>
                  <a:lnTo>
                    <a:pt x="62" y="14"/>
                  </a:lnTo>
                  <a:lnTo>
                    <a:pt x="39" y="36"/>
                  </a:lnTo>
                  <a:lnTo>
                    <a:pt x="69" y="41"/>
                  </a:lnTo>
                  <a:lnTo>
                    <a:pt x="39" y="41"/>
                  </a:lnTo>
                  <a:lnTo>
                    <a:pt x="58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0" name="Freeform 460">
              <a:extLst>
                <a:ext uri="{FF2B5EF4-FFF2-40B4-BE49-F238E27FC236}">
                  <a16:creationId xmlns:a16="http://schemas.microsoft.com/office/drawing/2014/main" id="{F542987C-8923-47EC-A0AF-77F1C030D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610"/>
              <a:ext cx="70" cy="74"/>
            </a:xfrm>
            <a:custGeom>
              <a:avLst/>
              <a:gdLst>
                <a:gd name="T0" fmla="*/ 58 w 70"/>
                <a:gd name="T1" fmla="*/ 65 h 74"/>
                <a:gd name="T2" fmla="*/ 37 w 70"/>
                <a:gd name="T3" fmla="*/ 42 h 74"/>
                <a:gd name="T4" fmla="*/ 33 w 70"/>
                <a:gd name="T5" fmla="*/ 74 h 74"/>
                <a:gd name="T6" fmla="*/ 33 w 70"/>
                <a:gd name="T7" fmla="*/ 42 h 74"/>
                <a:gd name="T8" fmla="*/ 10 w 70"/>
                <a:gd name="T9" fmla="*/ 61 h 74"/>
                <a:gd name="T10" fmla="*/ 32 w 70"/>
                <a:gd name="T11" fmla="*/ 39 h 74"/>
                <a:gd name="T12" fmla="*/ 0 w 70"/>
                <a:gd name="T13" fmla="*/ 33 h 74"/>
                <a:gd name="T14" fmla="*/ 32 w 70"/>
                <a:gd name="T15" fmla="*/ 35 h 74"/>
                <a:gd name="T16" fmla="*/ 14 w 70"/>
                <a:gd name="T17" fmla="*/ 8 h 74"/>
                <a:gd name="T18" fmla="*/ 34 w 70"/>
                <a:gd name="T19" fmla="*/ 32 h 74"/>
                <a:gd name="T20" fmla="*/ 38 w 70"/>
                <a:gd name="T21" fmla="*/ 0 h 74"/>
                <a:gd name="T22" fmla="*/ 38 w 70"/>
                <a:gd name="T23" fmla="*/ 33 h 74"/>
                <a:gd name="T24" fmla="*/ 62 w 70"/>
                <a:gd name="T25" fmla="*/ 14 h 74"/>
                <a:gd name="T26" fmla="*/ 40 w 70"/>
                <a:gd name="T27" fmla="*/ 36 h 74"/>
                <a:gd name="T28" fmla="*/ 70 w 70"/>
                <a:gd name="T29" fmla="*/ 40 h 74"/>
                <a:gd name="T30" fmla="*/ 40 w 70"/>
                <a:gd name="T31" fmla="*/ 39 h 74"/>
                <a:gd name="T32" fmla="*/ 58 w 70"/>
                <a:gd name="T33" fmla="*/ 65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8" y="65"/>
                  </a:moveTo>
                  <a:lnTo>
                    <a:pt x="37" y="42"/>
                  </a:lnTo>
                  <a:lnTo>
                    <a:pt x="33" y="74"/>
                  </a:lnTo>
                  <a:lnTo>
                    <a:pt x="33" y="42"/>
                  </a:lnTo>
                  <a:lnTo>
                    <a:pt x="10" y="61"/>
                  </a:lnTo>
                  <a:lnTo>
                    <a:pt x="32" y="39"/>
                  </a:lnTo>
                  <a:lnTo>
                    <a:pt x="0" y="33"/>
                  </a:lnTo>
                  <a:lnTo>
                    <a:pt x="32" y="35"/>
                  </a:lnTo>
                  <a:lnTo>
                    <a:pt x="14" y="8"/>
                  </a:lnTo>
                  <a:lnTo>
                    <a:pt x="34" y="32"/>
                  </a:lnTo>
                  <a:lnTo>
                    <a:pt x="38" y="0"/>
                  </a:lnTo>
                  <a:lnTo>
                    <a:pt x="38" y="33"/>
                  </a:lnTo>
                  <a:lnTo>
                    <a:pt x="62" y="14"/>
                  </a:lnTo>
                  <a:lnTo>
                    <a:pt x="40" y="36"/>
                  </a:lnTo>
                  <a:lnTo>
                    <a:pt x="70" y="40"/>
                  </a:lnTo>
                  <a:lnTo>
                    <a:pt x="40" y="39"/>
                  </a:lnTo>
                  <a:lnTo>
                    <a:pt x="58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1" name="Freeform 461">
              <a:extLst>
                <a:ext uri="{FF2B5EF4-FFF2-40B4-BE49-F238E27FC236}">
                  <a16:creationId xmlns:a16="http://schemas.microsoft.com/office/drawing/2014/main" id="{B8FA581E-69E1-4D9D-8041-847FD2AD4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367"/>
              <a:ext cx="111" cy="119"/>
            </a:xfrm>
            <a:custGeom>
              <a:avLst/>
              <a:gdLst>
                <a:gd name="T0" fmla="*/ 109 w 111"/>
                <a:gd name="T1" fmla="*/ 88 h 119"/>
                <a:gd name="T2" fmla="*/ 61 w 111"/>
                <a:gd name="T3" fmla="*/ 66 h 119"/>
                <a:gd name="T4" fmla="*/ 75 w 111"/>
                <a:gd name="T5" fmla="*/ 119 h 119"/>
                <a:gd name="T6" fmla="*/ 55 w 111"/>
                <a:gd name="T7" fmla="*/ 69 h 119"/>
                <a:gd name="T8" fmla="*/ 31 w 111"/>
                <a:gd name="T9" fmla="*/ 116 h 119"/>
                <a:gd name="T10" fmla="*/ 50 w 111"/>
                <a:gd name="T11" fmla="*/ 66 h 119"/>
                <a:gd name="T12" fmla="*/ 0 w 111"/>
                <a:gd name="T13" fmla="*/ 80 h 119"/>
                <a:gd name="T14" fmla="*/ 47 w 111"/>
                <a:gd name="T15" fmla="*/ 59 h 119"/>
                <a:gd name="T16" fmla="*/ 3 w 111"/>
                <a:gd name="T17" fmla="*/ 32 h 119"/>
                <a:gd name="T18" fmla="*/ 50 w 111"/>
                <a:gd name="T19" fmla="*/ 53 h 119"/>
                <a:gd name="T20" fmla="*/ 37 w 111"/>
                <a:gd name="T21" fmla="*/ 0 h 119"/>
                <a:gd name="T22" fmla="*/ 57 w 111"/>
                <a:gd name="T23" fmla="*/ 52 h 119"/>
                <a:gd name="T24" fmla="*/ 81 w 111"/>
                <a:gd name="T25" fmla="*/ 3 h 119"/>
                <a:gd name="T26" fmla="*/ 62 w 111"/>
                <a:gd name="T27" fmla="*/ 55 h 119"/>
                <a:gd name="T28" fmla="*/ 111 w 111"/>
                <a:gd name="T29" fmla="*/ 39 h 119"/>
                <a:gd name="T30" fmla="*/ 63 w 111"/>
                <a:gd name="T31" fmla="*/ 60 h 119"/>
                <a:gd name="T32" fmla="*/ 109 w 111"/>
                <a:gd name="T33" fmla="*/ 88 h 11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1" h="119">
                  <a:moveTo>
                    <a:pt x="109" y="88"/>
                  </a:moveTo>
                  <a:lnTo>
                    <a:pt x="61" y="66"/>
                  </a:lnTo>
                  <a:lnTo>
                    <a:pt x="75" y="119"/>
                  </a:lnTo>
                  <a:lnTo>
                    <a:pt x="55" y="69"/>
                  </a:lnTo>
                  <a:lnTo>
                    <a:pt x="31" y="116"/>
                  </a:lnTo>
                  <a:lnTo>
                    <a:pt x="50" y="66"/>
                  </a:lnTo>
                  <a:lnTo>
                    <a:pt x="0" y="80"/>
                  </a:lnTo>
                  <a:lnTo>
                    <a:pt x="47" y="59"/>
                  </a:lnTo>
                  <a:lnTo>
                    <a:pt x="3" y="32"/>
                  </a:lnTo>
                  <a:lnTo>
                    <a:pt x="50" y="53"/>
                  </a:lnTo>
                  <a:lnTo>
                    <a:pt x="37" y="0"/>
                  </a:lnTo>
                  <a:lnTo>
                    <a:pt x="57" y="52"/>
                  </a:lnTo>
                  <a:lnTo>
                    <a:pt x="81" y="3"/>
                  </a:lnTo>
                  <a:lnTo>
                    <a:pt x="62" y="55"/>
                  </a:lnTo>
                  <a:lnTo>
                    <a:pt x="111" y="39"/>
                  </a:lnTo>
                  <a:lnTo>
                    <a:pt x="63" y="60"/>
                  </a:lnTo>
                  <a:lnTo>
                    <a:pt x="109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2" name="Freeform 462">
              <a:extLst>
                <a:ext uri="{FF2B5EF4-FFF2-40B4-BE49-F238E27FC236}">
                  <a16:creationId xmlns:a16="http://schemas.microsoft.com/office/drawing/2014/main" id="{CD8ACDE7-0633-42C2-BFAF-D05FEECE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196"/>
              <a:ext cx="69" cy="74"/>
            </a:xfrm>
            <a:custGeom>
              <a:avLst/>
              <a:gdLst>
                <a:gd name="T0" fmla="*/ 56 w 69"/>
                <a:gd name="T1" fmla="*/ 66 h 74"/>
                <a:gd name="T2" fmla="*/ 35 w 69"/>
                <a:gd name="T3" fmla="*/ 42 h 74"/>
                <a:gd name="T4" fmla="*/ 32 w 69"/>
                <a:gd name="T5" fmla="*/ 74 h 74"/>
                <a:gd name="T6" fmla="*/ 32 w 69"/>
                <a:gd name="T7" fmla="*/ 42 h 74"/>
                <a:gd name="T8" fmla="*/ 8 w 69"/>
                <a:gd name="T9" fmla="*/ 61 h 74"/>
                <a:gd name="T10" fmla="*/ 30 w 69"/>
                <a:gd name="T11" fmla="*/ 39 h 74"/>
                <a:gd name="T12" fmla="*/ 0 w 69"/>
                <a:gd name="T13" fmla="*/ 33 h 74"/>
                <a:gd name="T14" fmla="*/ 30 w 69"/>
                <a:gd name="T15" fmla="*/ 35 h 74"/>
                <a:gd name="T16" fmla="*/ 12 w 69"/>
                <a:gd name="T17" fmla="*/ 8 h 74"/>
                <a:gd name="T18" fmla="*/ 33 w 69"/>
                <a:gd name="T19" fmla="*/ 32 h 74"/>
                <a:gd name="T20" fmla="*/ 37 w 69"/>
                <a:gd name="T21" fmla="*/ 0 h 74"/>
                <a:gd name="T22" fmla="*/ 37 w 69"/>
                <a:gd name="T23" fmla="*/ 33 h 74"/>
                <a:gd name="T24" fmla="*/ 60 w 69"/>
                <a:gd name="T25" fmla="*/ 13 h 74"/>
                <a:gd name="T26" fmla="*/ 38 w 69"/>
                <a:gd name="T27" fmla="*/ 36 h 74"/>
                <a:gd name="T28" fmla="*/ 69 w 69"/>
                <a:gd name="T29" fmla="*/ 40 h 74"/>
                <a:gd name="T30" fmla="*/ 38 w 69"/>
                <a:gd name="T31" fmla="*/ 39 h 74"/>
                <a:gd name="T32" fmla="*/ 56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6" y="66"/>
                  </a:moveTo>
                  <a:lnTo>
                    <a:pt x="35" y="42"/>
                  </a:lnTo>
                  <a:lnTo>
                    <a:pt x="32" y="74"/>
                  </a:lnTo>
                  <a:lnTo>
                    <a:pt x="32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3"/>
                  </a:lnTo>
                  <a:lnTo>
                    <a:pt x="30" y="35"/>
                  </a:lnTo>
                  <a:lnTo>
                    <a:pt x="12" y="8"/>
                  </a:lnTo>
                  <a:lnTo>
                    <a:pt x="33" y="32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60" y="13"/>
                  </a:lnTo>
                  <a:lnTo>
                    <a:pt x="38" y="36"/>
                  </a:lnTo>
                  <a:lnTo>
                    <a:pt x="69" y="40"/>
                  </a:lnTo>
                  <a:lnTo>
                    <a:pt x="38" y="39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3" name="Freeform 463">
              <a:extLst>
                <a:ext uri="{FF2B5EF4-FFF2-40B4-BE49-F238E27FC236}">
                  <a16:creationId xmlns:a16="http://schemas.microsoft.com/office/drawing/2014/main" id="{F605D4F7-C40B-42BE-8369-40A3F83D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192"/>
              <a:ext cx="69" cy="74"/>
            </a:xfrm>
            <a:custGeom>
              <a:avLst/>
              <a:gdLst>
                <a:gd name="T0" fmla="*/ 58 w 69"/>
                <a:gd name="T1" fmla="*/ 65 h 74"/>
                <a:gd name="T2" fmla="*/ 37 w 69"/>
                <a:gd name="T3" fmla="*/ 42 h 74"/>
                <a:gd name="T4" fmla="*/ 32 w 69"/>
                <a:gd name="T5" fmla="*/ 74 h 74"/>
                <a:gd name="T6" fmla="*/ 33 w 69"/>
                <a:gd name="T7" fmla="*/ 42 h 74"/>
                <a:gd name="T8" fmla="*/ 8 w 69"/>
                <a:gd name="T9" fmla="*/ 61 h 74"/>
                <a:gd name="T10" fmla="*/ 30 w 69"/>
                <a:gd name="T11" fmla="*/ 39 h 74"/>
                <a:gd name="T12" fmla="*/ 0 w 69"/>
                <a:gd name="T13" fmla="*/ 35 h 74"/>
                <a:gd name="T14" fmla="*/ 32 w 69"/>
                <a:gd name="T15" fmla="*/ 35 h 74"/>
                <a:gd name="T16" fmla="*/ 12 w 69"/>
                <a:gd name="T17" fmla="*/ 10 h 74"/>
                <a:gd name="T18" fmla="*/ 34 w 69"/>
                <a:gd name="T19" fmla="*/ 33 h 74"/>
                <a:gd name="T20" fmla="*/ 38 w 69"/>
                <a:gd name="T21" fmla="*/ 0 h 74"/>
                <a:gd name="T22" fmla="*/ 37 w 69"/>
                <a:gd name="T23" fmla="*/ 33 h 74"/>
                <a:gd name="T24" fmla="*/ 62 w 69"/>
                <a:gd name="T25" fmla="*/ 14 h 74"/>
                <a:gd name="T26" fmla="*/ 39 w 69"/>
                <a:gd name="T27" fmla="*/ 36 h 74"/>
                <a:gd name="T28" fmla="*/ 69 w 69"/>
                <a:gd name="T29" fmla="*/ 40 h 74"/>
                <a:gd name="T30" fmla="*/ 39 w 69"/>
                <a:gd name="T31" fmla="*/ 40 h 74"/>
                <a:gd name="T32" fmla="*/ 58 w 69"/>
                <a:gd name="T33" fmla="*/ 65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8" y="65"/>
                  </a:moveTo>
                  <a:lnTo>
                    <a:pt x="37" y="42"/>
                  </a:lnTo>
                  <a:lnTo>
                    <a:pt x="32" y="74"/>
                  </a:lnTo>
                  <a:lnTo>
                    <a:pt x="33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2" y="35"/>
                  </a:lnTo>
                  <a:lnTo>
                    <a:pt x="12" y="10"/>
                  </a:lnTo>
                  <a:lnTo>
                    <a:pt x="34" y="33"/>
                  </a:lnTo>
                  <a:lnTo>
                    <a:pt x="38" y="0"/>
                  </a:lnTo>
                  <a:lnTo>
                    <a:pt x="37" y="33"/>
                  </a:lnTo>
                  <a:lnTo>
                    <a:pt x="62" y="14"/>
                  </a:lnTo>
                  <a:lnTo>
                    <a:pt x="39" y="36"/>
                  </a:lnTo>
                  <a:lnTo>
                    <a:pt x="69" y="40"/>
                  </a:lnTo>
                  <a:lnTo>
                    <a:pt x="39" y="40"/>
                  </a:lnTo>
                  <a:lnTo>
                    <a:pt x="58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4" name="Freeform 464">
              <a:extLst>
                <a:ext uri="{FF2B5EF4-FFF2-40B4-BE49-F238E27FC236}">
                  <a16:creationId xmlns:a16="http://schemas.microsoft.com/office/drawing/2014/main" id="{B59A185C-1B69-4121-A8AC-68519EF06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340"/>
              <a:ext cx="47" cy="48"/>
            </a:xfrm>
            <a:custGeom>
              <a:avLst/>
              <a:gdLst>
                <a:gd name="T0" fmla="*/ 39 w 47"/>
                <a:gd name="T1" fmla="*/ 43 h 48"/>
                <a:gd name="T2" fmla="*/ 25 w 47"/>
                <a:gd name="T3" fmla="*/ 27 h 48"/>
                <a:gd name="T4" fmla="*/ 21 w 47"/>
                <a:gd name="T5" fmla="*/ 48 h 48"/>
                <a:gd name="T6" fmla="*/ 22 w 47"/>
                <a:gd name="T7" fmla="*/ 27 h 48"/>
                <a:gd name="T8" fmla="*/ 5 w 47"/>
                <a:gd name="T9" fmla="*/ 40 h 48"/>
                <a:gd name="T10" fmla="*/ 21 w 47"/>
                <a:gd name="T11" fmla="*/ 25 h 48"/>
                <a:gd name="T12" fmla="*/ 0 w 47"/>
                <a:gd name="T13" fmla="*/ 22 h 48"/>
                <a:gd name="T14" fmla="*/ 21 w 47"/>
                <a:gd name="T15" fmla="*/ 22 h 48"/>
                <a:gd name="T16" fmla="*/ 8 w 47"/>
                <a:gd name="T17" fmla="*/ 5 h 48"/>
                <a:gd name="T18" fmla="*/ 22 w 47"/>
                <a:gd name="T19" fmla="*/ 20 h 48"/>
                <a:gd name="T20" fmla="*/ 25 w 47"/>
                <a:gd name="T21" fmla="*/ 0 h 48"/>
                <a:gd name="T22" fmla="*/ 25 w 47"/>
                <a:gd name="T23" fmla="*/ 20 h 48"/>
                <a:gd name="T24" fmla="*/ 42 w 47"/>
                <a:gd name="T25" fmla="*/ 8 h 48"/>
                <a:gd name="T26" fmla="*/ 26 w 47"/>
                <a:gd name="T27" fmla="*/ 23 h 48"/>
                <a:gd name="T28" fmla="*/ 47 w 47"/>
                <a:gd name="T29" fmla="*/ 26 h 48"/>
                <a:gd name="T30" fmla="*/ 26 w 47"/>
                <a:gd name="T31" fmla="*/ 26 h 48"/>
                <a:gd name="T32" fmla="*/ 39 w 47"/>
                <a:gd name="T33" fmla="*/ 43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48">
                  <a:moveTo>
                    <a:pt x="39" y="43"/>
                  </a:moveTo>
                  <a:lnTo>
                    <a:pt x="25" y="27"/>
                  </a:lnTo>
                  <a:lnTo>
                    <a:pt x="21" y="48"/>
                  </a:lnTo>
                  <a:lnTo>
                    <a:pt x="22" y="27"/>
                  </a:lnTo>
                  <a:lnTo>
                    <a:pt x="5" y="40"/>
                  </a:lnTo>
                  <a:lnTo>
                    <a:pt x="21" y="25"/>
                  </a:lnTo>
                  <a:lnTo>
                    <a:pt x="0" y="22"/>
                  </a:lnTo>
                  <a:lnTo>
                    <a:pt x="21" y="22"/>
                  </a:lnTo>
                  <a:lnTo>
                    <a:pt x="8" y="5"/>
                  </a:lnTo>
                  <a:lnTo>
                    <a:pt x="22" y="20"/>
                  </a:lnTo>
                  <a:lnTo>
                    <a:pt x="25" y="0"/>
                  </a:lnTo>
                  <a:lnTo>
                    <a:pt x="25" y="20"/>
                  </a:lnTo>
                  <a:lnTo>
                    <a:pt x="42" y="8"/>
                  </a:lnTo>
                  <a:lnTo>
                    <a:pt x="26" y="23"/>
                  </a:lnTo>
                  <a:lnTo>
                    <a:pt x="47" y="26"/>
                  </a:lnTo>
                  <a:lnTo>
                    <a:pt x="26" y="26"/>
                  </a:lnTo>
                  <a:lnTo>
                    <a:pt x="39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5" name="Freeform 465">
              <a:extLst>
                <a:ext uri="{FF2B5EF4-FFF2-40B4-BE49-F238E27FC236}">
                  <a16:creationId xmlns:a16="http://schemas.microsoft.com/office/drawing/2014/main" id="{CAF157BC-3556-4983-BBE5-19D547F24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206"/>
              <a:ext cx="69" cy="74"/>
            </a:xfrm>
            <a:custGeom>
              <a:avLst/>
              <a:gdLst>
                <a:gd name="T0" fmla="*/ 57 w 69"/>
                <a:gd name="T1" fmla="*/ 65 h 74"/>
                <a:gd name="T2" fmla="*/ 37 w 69"/>
                <a:gd name="T3" fmla="*/ 42 h 74"/>
                <a:gd name="T4" fmla="*/ 31 w 69"/>
                <a:gd name="T5" fmla="*/ 74 h 74"/>
                <a:gd name="T6" fmla="*/ 33 w 69"/>
                <a:gd name="T7" fmla="*/ 42 h 74"/>
                <a:gd name="T8" fmla="*/ 8 w 69"/>
                <a:gd name="T9" fmla="*/ 61 h 74"/>
                <a:gd name="T10" fmla="*/ 30 w 69"/>
                <a:gd name="T11" fmla="*/ 39 h 74"/>
                <a:gd name="T12" fmla="*/ 0 w 69"/>
                <a:gd name="T13" fmla="*/ 35 h 74"/>
                <a:gd name="T14" fmla="*/ 31 w 69"/>
                <a:gd name="T15" fmla="*/ 35 h 74"/>
                <a:gd name="T16" fmla="*/ 12 w 69"/>
                <a:gd name="T17" fmla="*/ 10 h 74"/>
                <a:gd name="T18" fmla="*/ 34 w 69"/>
                <a:gd name="T19" fmla="*/ 33 h 74"/>
                <a:gd name="T20" fmla="*/ 38 w 69"/>
                <a:gd name="T21" fmla="*/ 0 h 74"/>
                <a:gd name="T22" fmla="*/ 37 w 69"/>
                <a:gd name="T23" fmla="*/ 33 h 74"/>
                <a:gd name="T24" fmla="*/ 61 w 69"/>
                <a:gd name="T25" fmla="*/ 14 h 74"/>
                <a:gd name="T26" fmla="*/ 39 w 69"/>
                <a:gd name="T27" fmla="*/ 36 h 74"/>
                <a:gd name="T28" fmla="*/ 69 w 69"/>
                <a:gd name="T29" fmla="*/ 40 h 74"/>
                <a:gd name="T30" fmla="*/ 39 w 69"/>
                <a:gd name="T31" fmla="*/ 40 h 74"/>
                <a:gd name="T32" fmla="*/ 57 w 69"/>
                <a:gd name="T33" fmla="*/ 65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7" y="65"/>
                  </a:moveTo>
                  <a:lnTo>
                    <a:pt x="37" y="42"/>
                  </a:lnTo>
                  <a:lnTo>
                    <a:pt x="31" y="74"/>
                  </a:lnTo>
                  <a:lnTo>
                    <a:pt x="33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1" y="35"/>
                  </a:lnTo>
                  <a:lnTo>
                    <a:pt x="12" y="10"/>
                  </a:lnTo>
                  <a:lnTo>
                    <a:pt x="34" y="33"/>
                  </a:lnTo>
                  <a:lnTo>
                    <a:pt x="38" y="0"/>
                  </a:lnTo>
                  <a:lnTo>
                    <a:pt x="37" y="33"/>
                  </a:lnTo>
                  <a:lnTo>
                    <a:pt x="61" y="14"/>
                  </a:lnTo>
                  <a:lnTo>
                    <a:pt x="39" y="36"/>
                  </a:lnTo>
                  <a:lnTo>
                    <a:pt x="69" y="40"/>
                  </a:lnTo>
                  <a:lnTo>
                    <a:pt x="39" y="40"/>
                  </a:lnTo>
                  <a:lnTo>
                    <a:pt x="57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6" name="Freeform 466">
              <a:extLst>
                <a:ext uri="{FF2B5EF4-FFF2-40B4-BE49-F238E27FC236}">
                  <a16:creationId xmlns:a16="http://schemas.microsoft.com/office/drawing/2014/main" id="{A6FEF1F6-E6DB-4416-8B67-4F7B59399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1228"/>
              <a:ext cx="53" cy="57"/>
            </a:xfrm>
            <a:custGeom>
              <a:avLst/>
              <a:gdLst>
                <a:gd name="T0" fmla="*/ 34 w 53"/>
                <a:gd name="T1" fmla="*/ 57 h 57"/>
                <a:gd name="T2" fmla="*/ 26 w 53"/>
                <a:gd name="T3" fmla="*/ 32 h 57"/>
                <a:gd name="T4" fmla="*/ 13 w 53"/>
                <a:gd name="T5" fmla="*/ 54 h 57"/>
                <a:gd name="T6" fmla="*/ 23 w 53"/>
                <a:gd name="T7" fmla="*/ 31 h 57"/>
                <a:gd name="T8" fmla="*/ 0 w 53"/>
                <a:gd name="T9" fmla="*/ 36 h 57"/>
                <a:gd name="T10" fmla="*/ 23 w 53"/>
                <a:gd name="T11" fmla="*/ 28 h 57"/>
                <a:gd name="T12" fmla="*/ 2 w 53"/>
                <a:gd name="T13" fmla="*/ 14 h 57"/>
                <a:gd name="T14" fmla="*/ 25 w 53"/>
                <a:gd name="T15" fmla="*/ 25 h 57"/>
                <a:gd name="T16" fmla="*/ 19 w 53"/>
                <a:gd name="T17" fmla="*/ 0 h 57"/>
                <a:gd name="T18" fmla="*/ 27 w 53"/>
                <a:gd name="T19" fmla="*/ 24 h 57"/>
                <a:gd name="T20" fmla="*/ 40 w 53"/>
                <a:gd name="T21" fmla="*/ 3 h 57"/>
                <a:gd name="T22" fmla="*/ 30 w 53"/>
                <a:gd name="T23" fmla="*/ 25 h 57"/>
                <a:gd name="T24" fmla="*/ 53 w 53"/>
                <a:gd name="T25" fmla="*/ 20 h 57"/>
                <a:gd name="T26" fmla="*/ 30 w 53"/>
                <a:gd name="T27" fmla="*/ 29 h 57"/>
                <a:gd name="T28" fmla="*/ 51 w 53"/>
                <a:gd name="T29" fmla="*/ 43 h 57"/>
                <a:gd name="T30" fmla="*/ 28 w 53"/>
                <a:gd name="T31" fmla="*/ 31 h 57"/>
                <a:gd name="T32" fmla="*/ 34 w 53"/>
                <a:gd name="T33" fmla="*/ 57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7">
                  <a:moveTo>
                    <a:pt x="34" y="57"/>
                  </a:moveTo>
                  <a:lnTo>
                    <a:pt x="26" y="32"/>
                  </a:lnTo>
                  <a:lnTo>
                    <a:pt x="13" y="54"/>
                  </a:lnTo>
                  <a:lnTo>
                    <a:pt x="23" y="31"/>
                  </a:lnTo>
                  <a:lnTo>
                    <a:pt x="0" y="36"/>
                  </a:lnTo>
                  <a:lnTo>
                    <a:pt x="23" y="28"/>
                  </a:lnTo>
                  <a:lnTo>
                    <a:pt x="2" y="14"/>
                  </a:lnTo>
                  <a:lnTo>
                    <a:pt x="25" y="25"/>
                  </a:lnTo>
                  <a:lnTo>
                    <a:pt x="19" y="0"/>
                  </a:lnTo>
                  <a:lnTo>
                    <a:pt x="27" y="24"/>
                  </a:lnTo>
                  <a:lnTo>
                    <a:pt x="40" y="3"/>
                  </a:lnTo>
                  <a:lnTo>
                    <a:pt x="30" y="25"/>
                  </a:lnTo>
                  <a:lnTo>
                    <a:pt x="53" y="20"/>
                  </a:lnTo>
                  <a:lnTo>
                    <a:pt x="30" y="29"/>
                  </a:lnTo>
                  <a:lnTo>
                    <a:pt x="51" y="43"/>
                  </a:lnTo>
                  <a:lnTo>
                    <a:pt x="28" y="31"/>
                  </a:lnTo>
                  <a:lnTo>
                    <a:pt x="34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7" name="Freeform 467">
              <a:extLst>
                <a:ext uri="{FF2B5EF4-FFF2-40B4-BE49-F238E27FC236}">
                  <a16:creationId xmlns:a16="http://schemas.microsoft.com/office/drawing/2014/main" id="{3933E02C-89C6-4B12-996D-5E612ED9E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1380"/>
              <a:ext cx="53" cy="57"/>
            </a:xfrm>
            <a:custGeom>
              <a:avLst/>
              <a:gdLst>
                <a:gd name="T0" fmla="*/ 44 w 53"/>
                <a:gd name="T1" fmla="*/ 50 h 57"/>
                <a:gd name="T2" fmla="*/ 27 w 53"/>
                <a:gd name="T3" fmla="*/ 32 h 57"/>
                <a:gd name="T4" fmla="*/ 23 w 53"/>
                <a:gd name="T5" fmla="*/ 57 h 57"/>
                <a:gd name="T6" fmla="*/ 25 w 53"/>
                <a:gd name="T7" fmla="*/ 32 h 57"/>
                <a:gd name="T8" fmla="*/ 5 w 53"/>
                <a:gd name="T9" fmla="*/ 47 h 57"/>
                <a:gd name="T10" fmla="*/ 23 w 53"/>
                <a:gd name="T11" fmla="*/ 29 h 57"/>
                <a:gd name="T12" fmla="*/ 0 w 53"/>
                <a:gd name="T13" fmla="*/ 25 h 57"/>
                <a:gd name="T14" fmla="*/ 23 w 53"/>
                <a:gd name="T15" fmla="*/ 26 h 57"/>
                <a:gd name="T16" fmla="*/ 9 w 53"/>
                <a:gd name="T17" fmla="*/ 5 h 57"/>
                <a:gd name="T18" fmla="*/ 25 w 53"/>
                <a:gd name="T19" fmla="*/ 25 h 57"/>
                <a:gd name="T20" fmla="*/ 29 w 53"/>
                <a:gd name="T21" fmla="*/ 0 h 57"/>
                <a:gd name="T22" fmla="*/ 27 w 53"/>
                <a:gd name="T23" fmla="*/ 25 h 57"/>
                <a:gd name="T24" fmla="*/ 47 w 53"/>
                <a:gd name="T25" fmla="*/ 10 h 57"/>
                <a:gd name="T26" fmla="*/ 30 w 53"/>
                <a:gd name="T27" fmla="*/ 26 h 57"/>
                <a:gd name="T28" fmla="*/ 53 w 53"/>
                <a:gd name="T29" fmla="*/ 31 h 57"/>
                <a:gd name="T30" fmla="*/ 30 w 53"/>
                <a:gd name="T31" fmla="*/ 29 h 57"/>
                <a:gd name="T32" fmla="*/ 44 w 53"/>
                <a:gd name="T33" fmla="*/ 50 h 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57">
                  <a:moveTo>
                    <a:pt x="44" y="50"/>
                  </a:moveTo>
                  <a:lnTo>
                    <a:pt x="27" y="32"/>
                  </a:lnTo>
                  <a:lnTo>
                    <a:pt x="23" y="57"/>
                  </a:lnTo>
                  <a:lnTo>
                    <a:pt x="25" y="32"/>
                  </a:lnTo>
                  <a:lnTo>
                    <a:pt x="5" y="47"/>
                  </a:lnTo>
                  <a:lnTo>
                    <a:pt x="23" y="29"/>
                  </a:lnTo>
                  <a:lnTo>
                    <a:pt x="0" y="25"/>
                  </a:lnTo>
                  <a:lnTo>
                    <a:pt x="23" y="26"/>
                  </a:lnTo>
                  <a:lnTo>
                    <a:pt x="9" y="5"/>
                  </a:lnTo>
                  <a:lnTo>
                    <a:pt x="25" y="25"/>
                  </a:lnTo>
                  <a:lnTo>
                    <a:pt x="29" y="0"/>
                  </a:lnTo>
                  <a:lnTo>
                    <a:pt x="27" y="25"/>
                  </a:lnTo>
                  <a:lnTo>
                    <a:pt x="47" y="10"/>
                  </a:lnTo>
                  <a:lnTo>
                    <a:pt x="30" y="26"/>
                  </a:lnTo>
                  <a:lnTo>
                    <a:pt x="53" y="31"/>
                  </a:lnTo>
                  <a:lnTo>
                    <a:pt x="30" y="29"/>
                  </a:lnTo>
                  <a:lnTo>
                    <a:pt x="44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8" name="Freeform 468">
              <a:extLst>
                <a:ext uri="{FF2B5EF4-FFF2-40B4-BE49-F238E27FC236}">
                  <a16:creationId xmlns:a16="http://schemas.microsoft.com/office/drawing/2014/main" id="{A3A38CCE-ABB3-4820-B5F2-8E140BFB5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483"/>
              <a:ext cx="70" cy="74"/>
            </a:xfrm>
            <a:custGeom>
              <a:avLst/>
              <a:gdLst>
                <a:gd name="T0" fmla="*/ 57 w 70"/>
                <a:gd name="T1" fmla="*/ 65 h 74"/>
                <a:gd name="T2" fmla="*/ 36 w 70"/>
                <a:gd name="T3" fmla="*/ 42 h 74"/>
                <a:gd name="T4" fmla="*/ 32 w 70"/>
                <a:gd name="T5" fmla="*/ 74 h 74"/>
                <a:gd name="T6" fmla="*/ 32 w 70"/>
                <a:gd name="T7" fmla="*/ 42 h 74"/>
                <a:gd name="T8" fmla="*/ 8 w 70"/>
                <a:gd name="T9" fmla="*/ 61 h 74"/>
                <a:gd name="T10" fmla="*/ 30 w 70"/>
                <a:gd name="T11" fmla="*/ 39 h 74"/>
                <a:gd name="T12" fmla="*/ 0 w 70"/>
                <a:gd name="T13" fmla="*/ 33 h 74"/>
                <a:gd name="T14" fmla="*/ 30 w 70"/>
                <a:gd name="T15" fmla="*/ 35 h 74"/>
                <a:gd name="T16" fmla="*/ 12 w 70"/>
                <a:gd name="T17" fmla="*/ 8 h 74"/>
                <a:gd name="T18" fmla="*/ 33 w 70"/>
                <a:gd name="T19" fmla="*/ 32 h 74"/>
                <a:gd name="T20" fmla="*/ 37 w 70"/>
                <a:gd name="T21" fmla="*/ 0 h 74"/>
                <a:gd name="T22" fmla="*/ 37 w 70"/>
                <a:gd name="T23" fmla="*/ 33 h 74"/>
                <a:gd name="T24" fmla="*/ 60 w 70"/>
                <a:gd name="T25" fmla="*/ 13 h 74"/>
                <a:gd name="T26" fmla="*/ 38 w 70"/>
                <a:gd name="T27" fmla="*/ 36 h 74"/>
                <a:gd name="T28" fmla="*/ 70 w 70"/>
                <a:gd name="T29" fmla="*/ 40 h 74"/>
                <a:gd name="T30" fmla="*/ 38 w 70"/>
                <a:gd name="T31" fmla="*/ 39 h 74"/>
                <a:gd name="T32" fmla="*/ 57 w 70"/>
                <a:gd name="T33" fmla="*/ 65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7" y="65"/>
                  </a:moveTo>
                  <a:lnTo>
                    <a:pt x="36" y="42"/>
                  </a:lnTo>
                  <a:lnTo>
                    <a:pt x="32" y="74"/>
                  </a:lnTo>
                  <a:lnTo>
                    <a:pt x="32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3"/>
                  </a:lnTo>
                  <a:lnTo>
                    <a:pt x="30" y="35"/>
                  </a:lnTo>
                  <a:lnTo>
                    <a:pt x="12" y="8"/>
                  </a:lnTo>
                  <a:lnTo>
                    <a:pt x="33" y="32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60" y="13"/>
                  </a:lnTo>
                  <a:lnTo>
                    <a:pt x="38" y="36"/>
                  </a:lnTo>
                  <a:lnTo>
                    <a:pt x="70" y="40"/>
                  </a:lnTo>
                  <a:lnTo>
                    <a:pt x="38" y="39"/>
                  </a:lnTo>
                  <a:lnTo>
                    <a:pt x="57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79" name="Freeform 469">
              <a:extLst>
                <a:ext uri="{FF2B5EF4-FFF2-40B4-BE49-F238E27FC236}">
                  <a16:creationId xmlns:a16="http://schemas.microsoft.com/office/drawing/2014/main" id="{6D57381A-018B-438F-84A0-9F36A6FD1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1606"/>
              <a:ext cx="113" cy="118"/>
            </a:xfrm>
            <a:custGeom>
              <a:avLst/>
              <a:gdLst>
                <a:gd name="T0" fmla="*/ 66 w 113"/>
                <a:gd name="T1" fmla="*/ 118 h 118"/>
                <a:gd name="T2" fmla="*/ 54 w 113"/>
                <a:gd name="T3" fmla="*/ 66 h 118"/>
                <a:gd name="T4" fmla="*/ 23 w 113"/>
                <a:gd name="T5" fmla="*/ 108 h 118"/>
                <a:gd name="T6" fmla="*/ 50 w 113"/>
                <a:gd name="T7" fmla="*/ 64 h 118"/>
                <a:gd name="T8" fmla="*/ 0 w 113"/>
                <a:gd name="T9" fmla="*/ 68 h 118"/>
                <a:gd name="T10" fmla="*/ 49 w 113"/>
                <a:gd name="T11" fmla="*/ 57 h 118"/>
                <a:gd name="T12" fmla="*/ 10 w 113"/>
                <a:gd name="T13" fmla="*/ 23 h 118"/>
                <a:gd name="T14" fmla="*/ 53 w 113"/>
                <a:gd name="T15" fmla="*/ 53 h 118"/>
                <a:gd name="T16" fmla="*/ 47 w 113"/>
                <a:gd name="T17" fmla="*/ 0 h 118"/>
                <a:gd name="T18" fmla="*/ 58 w 113"/>
                <a:gd name="T19" fmla="*/ 51 h 118"/>
                <a:gd name="T20" fmla="*/ 89 w 113"/>
                <a:gd name="T21" fmla="*/ 9 h 118"/>
                <a:gd name="T22" fmla="*/ 63 w 113"/>
                <a:gd name="T23" fmla="*/ 55 h 118"/>
                <a:gd name="T24" fmla="*/ 113 w 113"/>
                <a:gd name="T25" fmla="*/ 50 h 118"/>
                <a:gd name="T26" fmla="*/ 63 w 113"/>
                <a:gd name="T27" fmla="*/ 61 h 118"/>
                <a:gd name="T28" fmla="*/ 102 w 113"/>
                <a:gd name="T29" fmla="*/ 94 h 118"/>
                <a:gd name="T30" fmla="*/ 61 w 113"/>
                <a:gd name="T31" fmla="*/ 65 h 118"/>
                <a:gd name="T32" fmla="*/ 66 w 113"/>
                <a:gd name="T33" fmla="*/ 118 h 1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3" h="118">
                  <a:moveTo>
                    <a:pt x="66" y="118"/>
                  </a:moveTo>
                  <a:lnTo>
                    <a:pt x="54" y="66"/>
                  </a:lnTo>
                  <a:lnTo>
                    <a:pt x="23" y="108"/>
                  </a:lnTo>
                  <a:lnTo>
                    <a:pt x="50" y="64"/>
                  </a:lnTo>
                  <a:lnTo>
                    <a:pt x="0" y="68"/>
                  </a:lnTo>
                  <a:lnTo>
                    <a:pt x="49" y="57"/>
                  </a:lnTo>
                  <a:lnTo>
                    <a:pt x="10" y="23"/>
                  </a:lnTo>
                  <a:lnTo>
                    <a:pt x="53" y="53"/>
                  </a:lnTo>
                  <a:lnTo>
                    <a:pt x="47" y="0"/>
                  </a:lnTo>
                  <a:lnTo>
                    <a:pt x="58" y="51"/>
                  </a:lnTo>
                  <a:lnTo>
                    <a:pt x="89" y="9"/>
                  </a:lnTo>
                  <a:lnTo>
                    <a:pt x="63" y="55"/>
                  </a:lnTo>
                  <a:lnTo>
                    <a:pt x="113" y="50"/>
                  </a:lnTo>
                  <a:lnTo>
                    <a:pt x="63" y="61"/>
                  </a:lnTo>
                  <a:lnTo>
                    <a:pt x="102" y="94"/>
                  </a:lnTo>
                  <a:lnTo>
                    <a:pt x="61" y="65"/>
                  </a:lnTo>
                  <a:lnTo>
                    <a:pt x="66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0" name="Freeform 470">
              <a:extLst>
                <a:ext uri="{FF2B5EF4-FFF2-40B4-BE49-F238E27FC236}">
                  <a16:creationId xmlns:a16="http://schemas.microsoft.com/office/drawing/2014/main" id="{E78BE8E3-A355-4DE6-A112-FCB21DB01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4" y="1734"/>
              <a:ext cx="70" cy="74"/>
            </a:xfrm>
            <a:custGeom>
              <a:avLst/>
              <a:gdLst>
                <a:gd name="T0" fmla="*/ 56 w 70"/>
                <a:gd name="T1" fmla="*/ 65 h 74"/>
                <a:gd name="T2" fmla="*/ 36 w 70"/>
                <a:gd name="T3" fmla="*/ 42 h 74"/>
                <a:gd name="T4" fmla="*/ 32 w 70"/>
                <a:gd name="T5" fmla="*/ 74 h 74"/>
                <a:gd name="T6" fmla="*/ 32 w 70"/>
                <a:gd name="T7" fmla="*/ 42 h 74"/>
                <a:gd name="T8" fmla="*/ 8 w 70"/>
                <a:gd name="T9" fmla="*/ 61 h 74"/>
                <a:gd name="T10" fmla="*/ 30 w 70"/>
                <a:gd name="T11" fmla="*/ 39 h 74"/>
                <a:gd name="T12" fmla="*/ 0 w 70"/>
                <a:gd name="T13" fmla="*/ 33 h 74"/>
                <a:gd name="T14" fmla="*/ 30 w 70"/>
                <a:gd name="T15" fmla="*/ 35 h 74"/>
                <a:gd name="T16" fmla="*/ 12 w 70"/>
                <a:gd name="T17" fmla="*/ 8 h 74"/>
                <a:gd name="T18" fmla="*/ 33 w 70"/>
                <a:gd name="T19" fmla="*/ 32 h 74"/>
                <a:gd name="T20" fmla="*/ 37 w 70"/>
                <a:gd name="T21" fmla="*/ 0 h 74"/>
                <a:gd name="T22" fmla="*/ 37 w 70"/>
                <a:gd name="T23" fmla="*/ 33 h 74"/>
                <a:gd name="T24" fmla="*/ 60 w 70"/>
                <a:gd name="T25" fmla="*/ 12 h 74"/>
                <a:gd name="T26" fmla="*/ 38 w 70"/>
                <a:gd name="T27" fmla="*/ 36 h 74"/>
                <a:gd name="T28" fmla="*/ 70 w 70"/>
                <a:gd name="T29" fmla="*/ 40 h 74"/>
                <a:gd name="T30" fmla="*/ 38 w 70"/>
                <a:gd name="T31" fmla="*/ 39 h 74"/>
                <a:gd name="T32" fmla="*/ 56 w 70"/>
                <a:gd name="T33" fmla="*/ 65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6" y="65"/>
                  </a:moveTo>
                  <a:lnTo>
                    <a:pt x="36" y="42"/>
                  </a:lnTo>
                  <a:lnTo>
                    <a:pt x="32" y="74"/>
                  </a:lnTo>
                  <a:lnTo>
                    <a:pt x="32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3"/>
                  </a:lnTo>
                  <a:lnTo>
                    <a:pt x="30" y="35"/>
                  </a:lnTo>
                  <a:lnTo>
                    <a:pt x="12" y="8"/>
                  </a:lnTo>
                  <a:lnTo>
                    <a:pt x="33" y="32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60" y="12"/>
                  </a:lnTo>
                  <a:lnTo>
                    <a:pt x="38" y="36"/>
                  </a:lnTo>
                  <a:lnTo>
                    <a:pt x="70" y="40"/>
                  </a:lnTo>
                  <a:lnTo>
                    <a:pt x="38" y="39"/>
                  </a:lnTo>
                  <a:lnTo>
                    <a:pt x="56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1" name="Freeform 471">
              <a:extLst>
                <a:ext uri="{FF2B5EF4-FFF2-40B4-BE49-F238E27FC236}">
                  <a16:creationId xmlns:a16="http://schemas.microsoft.com/office/drawing/2014/main" id="{F2BA9076-E6FF-42A0-8FC7-08BB6D82E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1610"/>
              <a:ext cx="51" cy="54"/>
            </a:xfrm>
            <a:custGeom>
              <a:avLst/>
              <a:gdLst>
                <a:gd name="T0" fmla="*/ 51 w 51"/>
                <a:gd name="T1" fmla="*/ 37 h 54"/>
                <a:gd name="T2" fmla="*/ 28 w 51"/>
                <a:gd name="T3" fmla="*/ 29 h 54"/>
                <a:gd name="T4" fmla="*/ 36 w 51"/>
                <a:gd name="T5" fmla="*/ 54 h 54"/>
                <a:gd name="T6" fmla="*/ 26 w 51"/>
                <a:gd name="T7" fmla="*/ 30 h 54"/>
                <a:gd name="T8" fmla="*/ 15 w 51"/>
                <a:gd name="T9" fmla="*/ 54 h 54"/>
                <a:gd name="T10" fmla="*/ 23 w 51"/>
                <a:gd name="T11" fmla="*/ 30 h 54"/>
                <a:gd name="T12" fmla="*/ 0 w 51"/>
                <a:gd name="T13" fmla="*/ 39 h 54"/>
                <a:gd name="T14" fmla="*/ 22 w 51"/>
                <a:gd name="T15" fmla="*/ 28 h 54"/>
                <a:gd name="T16" fmla="*/ 0 w 51"/>
                <a:gd name="T17" fmla="*/ 17 h 54"/>
                <a:gd name="T18" fmla="*/ 23 w 51"/>
                <a:gd name="T19" fmla="*/ 25 h 54"/>
                <a:gd name="T20" fmla="*/ 14 w 51"/>
                <a:gd name="T21" fmla="*/ 0 h 54"/>
                <a:gd name="T22" fmla="*/ 26 w 51"/>
                <a:gd name="T23" fmla="*/ 23 h 54"/>
                <a:gd name="T24" fmla="*/ 35 w 51"/>
                <a:gd name="T25" fmla="*/ 0 h 54"/>
                <a:gd name="T26" fmla="*/ 28 w 51"/>
                <a:gd name="T27" fmla="*/ 25 h 54"/>
                <a:gd name="T28" fmla="*/ 51 w 51"/>
                <a:gd name="T29" fmla="*/ 15 h 54"/>
                <a:gd name="T30" fmla="*/ 28 w 51"/>
                <a:gd name="T31" fmla="*/ 26 h 54"/>
                <a:gd name="T32" fmla="*/ 51 w 51"/>
                <a:gd name="T33" fmla="*/ 37 h 5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1" h="54">
                  <a:moveTo>
                    <a:pt x="51" y="37"/>
                  </a:moveTo>
                  <a:lnTo>
                    <a:pt x="28" y="29"/>
                  </a:lnTo>
                  <a:lnTo>
                    <a:pt x="36" y="54"/>
                  </a:lnTo>
                  <a:lnTo>
                    <a:pt x="26" y="30"/>
                  </a:lnTo>
                  <a:lnTo>
                    <a:pt x="15" y="54"/>
                  </a:lnTo>
                  <a:lnTo>
                    <a:pt x="23" y="30"/>
                  </a:lnTo>
                  <a:lnTo>
                    <a:pt x="0" y="39"/>
                  </a:lnTo>
                  <a:lnTo>
                    <a:pt x="22" y="28"/>
                  </a:lnTo>
                  <a:lnTo>
                    <a:pt x="0" y="17"/>
                  </a:lnTo>
                  <a:lnTo>
                    <a:pt x="23" y="25"/>
                  </a:lnTo>
                  <a:lnTo>
                    <a:pt x="14" y="0"/>
                  </a:lnTo>
                  <a:lnTo>
                    <a:pt x="26" y="23"/>
                  </a:lnTo>
                  <a:lnTo>
                    <a:pt x="35" y="0"/>
                  </a:lnTo>
                  <a:lnTo>
                    <a:pt x="28" y="25"/>
                  </a:lnTo>
                  <a:lnTo>
                    <a:pt x="51" y="15"/>
                  </a:lnTo>
                  <a:lnTo>
                    <a:pt x="28" y="26"/>
                  </a:lnTo>
                  <a:lnTo>
                    <a:pt x="51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2" name="Freeform 472">
              <a:extLst>
                <a:ext uri="{FF2B5EF4-FFF2-40B4-BE49-F238E27FC236}">
                  <a16:creationId xmlns:a16="http://schemas.microsoft.com/office/drawing/2014/main" id="{84D41302-A548-4512-BE71-1B9B5DD57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02"/>
              <a:ext cx="69" cy="74"/>
            </a:xfrm>
            <a:custGeom>
              <a:avLst/>
              <a:gdLst>
                <a:gd name="T0" fmla="*/ 57 w 69"/>
                <a:gd name="T1" fmla="*/ 66 h 74"/>
                <a:gd name="T2" fmla="*/ 36 w 69"/>
                <a:gd name="T3" fmla="*/ 42 h 74"/>
                <a:gd name="T4" fmla="*/ 31 w 69"/>
                <a:gd name="T5" fmla="*/ 74 h 74"/>
                <a:gd name="T6" fmla="*/ 32 w 69"/>
                <a:gd name="T7" fmla="*/ 42 h 74"/>
                <a:gd name="T8" fmla="*/ 7 w 69"/>
                <a:gd name="T9" fmla="*/ 62 h 74"/>
                <a:gd name="T10" fmla="*/ 30 w 69"/>
                <a:gd name="T11" fmla="*/ 39 h 74"/>
                <a:gd name="T12" fmla="*/ 0 w 69"/>
                <a:gd name="T13" fmla="*/ 35 h 74"/>
                <a:gd name="T14" fmla="*/ 31 w 69"/>
                <a:gd name="T15" fmla="*/ 35 h 74"/>
                <a:gd name="T16" fmla="*/ 11 w 69"/>
                <a:gd name="T17" fmla="*/ 10 h 74"/>
                <a:gd name="T18" fmla="*/ 33 w 69"/>
                <a:gd name="T19" fmla="*/ 34 h 74"/>
                <a:gd name="T20" fmla="*/ 37 w 69"/>
                <a:gd name="T21" fmla="*/ 0 h 74"/>
                <a:gd name="T22" fmla="*/ 36 w 69"/>
                <a:gd name="T23" fmla="*/ 34 h 74"/>
                <a:gd name="T24" fmla="*/ 61 w 69"/>
                <a:gd name="T25" fmla="*/ 14 h 74"/>
                <a:gd name="T26" fmla="*/ 39 w 69"/>
                <a:gd name="T27" fmla="*/ 37 h 74"/>
                <a:gd name="T28" fmla="*/ 69 w 69"/>
                <a:gd name="T29" fmla="*/ 41 h 74"/>
                <a:gd name="T30" fmla="*/ 39 w 69"/>
                <a:gd name="T31" fmla="*/ 41 h 74"/>
                <a:gd name="T32" fmla="*/ 57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7" y="66"/>
                  </a:moveTo>
                  <a:lnTo>
                    <a:pt x="36" y="42"/>
                  </a:lnTo>
                  <a:lnTo>
                    <a:pt x="31" y="74"/>
                  </a:lnTo>
                  <a:lnTo>
                    <a:pt x="32" y="42"/>
                  </a:lnTo>
                  <a:lnTo>
                    <a:pt x="7" y="62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1" y="35"/>
                  </a:lnTo>
                  <a:lnTo>
                    <a:pt x="11" y="10"/>
                  </a:lnTo>
                  <a:lnTo>
                    <a:pt x="33" y="34"/>
                  </a:lnTo>
                  <a:lnTo>
                    <a:pt x="37" y="0"/>
                  </a:lnTo>
                  <a:lnTo>
                    <a:pt x="36" y="34"/>
                  </a:lnTo>
                  <a:lnTo>
                    <a:pt x="61" y="14"/>
                  </a:lnTo>
                  <a:lnTo>
                    <a:pt x="39" y="37"/>
                  </a:lnTo>
                  <a:lnTo>
                    <a:pt x="69" y="41"/>
                  </a:lnTo>
                  <a:lnTo>
                    <a:pt x="39" y="41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3" name="Freeform 473">
              <a:extLst>
                <a:ext uri="{FF2B5EF4-FFF2-40B4-BE49-F238E27FC236}">
                  <a16:creationId xmlns:a16="http://schemas.microsoft.com/office/drawing/2014/main" id="{C5480A24-EC45-424B-8B02-0C4070F7E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849"/>
              <a:ext cx="69" cy="74"/>
            </a:xfrm>
            <a:custGeom>
              <a:avLst/>
              <a:gdLst>
                <a:gd name="T0" fmla="*/ 57 w 69"/>
                <a:gd name="T1" fmla="*/ 66 h 74"/>
                <a:gd name="T2" fmla="*/ 36 w 69"/>
                <a:gd name="T3" fmla="*/ 42 h 74"/>
                <a:gd name="T4" fmla="*/ 31 w 69"/>
                <a:gd name="T5" fmla="*/ 74 h 74"/>
                <a:gd name="T6" fmla="*/ 32 w 69"/>
                <a:gd name="T7" fmla="*/ 42 h 74"/>
                <a:gd name="T8" fmla="*/ 8 w 69"/>
                <a:gd name="T9" fmla="*/ 62 h 74"/>
                <a:gd name="T10" fmla="*/ 30 w 69"/>
                <a:gd name="T11" fmla="*/ 39 h 74"/>
                <a:gd name="T12" fmla="*/ 0 w 69"/>
                <a:gd name="T13" fmla="*/ 35 h 74"/>
                <a:gd name="T14" fmla="*/ 31 w 69"/>
                <a:gd name="T15" fmla="*/ 35 h 74"/>
                <a:gd name="T16" fmla="*/ 12 w 69"/>
                <a:gd name="T17" fmla="*/ 10 h 74"/>
                <a:gd name="T18" fmla="*/ 34 w 69"/>
                <a:gd name="T19" fmla="*/ 34 h 74"/>
                <a:gd name="T20" fmla="*/ 38 w 69"/>
                <a:gd name="T21" fmla="*/ 0 h 74"/>
                <a:gd name="T22" fmla="*/ 36 w 69"/>
                <a:gd name="T23" fmla="*/ 34 h 74"/>
                <a:gd name="T24" fmla="*/ 61 w 69"/>
                <a:gd name="T25" fmla="*/ 14 h 74"/>
                <a:gd name="T26" fmla="*/ 39 w 69"/>
                <a:gd name="T27" fmla="*/ 37 h 74"/>
                <a:gd name="T28" fmla="*/ 69 w 69"/>
                <a:gd name="T29" fmla="*/ 41 h 74"/>
                <a:gd name="T30" fmla="*/ 39 w 69"/>
                <a:gd name="T31" fmla="*/ 41 h 74"/>
                <a:gd name="T32" fmla="*/ 57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7" y="66"/>
                  </a:moveTo>
                  <a:lnTo>
                    <a:pt x="36" y="42"/>
                  </a:lnTo>
                  <a:lnTo>
                    <a:pt x="31" y="74"/>
                  </a:lnTo>
                  <a:lnTo>
                    <a:pt x="32" y="42"/>
                  </a:lnTo>
                  <a:lnTo>
                    <a:pt x="8" y="62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1" y="35"/>
                  </a:lnTo>
                  <a:lnTo>
                    <a:pt x="12" y="10"/>
                  </a:lnTo>
                  <a:lnTo>
                    <a:pt x="34" y="34"/>
                  </a:lnTo>
                  <a:lnTo>
                    <a:pt x="38" y="0"/>
                  </a:lnTo>
                  <a:lnTo>
                    <a:pt x="36" y="34"/>
                  </a:lnTo>
                  <a:lnTo>
                    <a:pt x="61" y="14"/>
                  </a:lnTo>
                  <a:lnTo>
                    <a:pt x="39" y="37"/>
                  </a:lnTo>
                  <a:lnTo>
                    <a:pt x="69" y="41"/>
                  </a:lnTo>
                  <a:lnTo>
                    <a:pt x="39" y="41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4" name="Freeform 474">
              <a:extLst>
                <a:ext uri="{FF2B5EF4-FFF2-40B4-BE49-F238E27FC236}">
                  <a16:creationId xmlns:a16="http://schemas.microsoft.com/office/drawing/2014/main" id="{050DA39B-A528-4E08-BB2E-631B6EF8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812"/>
              <a:ext cx="47" cy="50"/>
            </a:xfrm>
            <a:custGeom>
              <a:avLst/>
              <a:gdLst>
                <a:gd name="T0" fmla="*/ 47 w 47"/>
                <a:gd name="T1" fmla="*/ 29 h 50"/>
                <a:gd name="T2" fmla="*/ 26 w 47"/>
                <a:gd name="T3" fmla="*/ 28 h 50"/>
                <a:gd name="T4" fmla="*/ 38 w 47"/>
                <a:gd name="T5" fmla="*/ 46 h 50"/>
                <a:gd name="T6" fmla="*/ 25 w 47"/>
                <a:gd name="T7" fmla="*/ 29 h 50"/>
                <a:gd name="T8" fmla="*/ 19 w 47"/>
                <a:gd name="T9" fmla="*/ 50 h 50"/>
                <a:gd name="T10" fmla="*/ 22 w 47"/>
                <a:gd name="T11" fmla="*/ 28 h 50"/>
                <a:gd name="T12" fmla="*/ 5 w 47"/>
                <a:gd name="T13" fmla="*/ 40 h 50"/>
                <a:gd name="T14" fmla="*/ 21 w 47"/>
                <a:gd name="T15" fmla="*/ 26 h 50"/>
                <a:gd name="T16" fmla="*/ 0 w 47"/>
                <a:gd name="T17" fmla="*/ 21 h 50"/>
                <a:gd name="T18" fmla="*/ 21 w 47"/>
                <a:gd name="T19" fmla="*/ 23 h 50"/>
                <a:gd name="T20" fmla="*/ 10 w 47"/>
                <a:gd name="T21" fmla="*/ 4 h 50"/>
                <a:gd name="T22" fmla="*/ 23 w 47"/>
                <a:gd name="T23" fmla="*/ 22 h 50"/>
                <a:gd name="T24" fmla="*/ 27 w 47"/>
                <a:gd name="T25" fmla="*/ 0 h 50"/>
                <a:gd name="T26" fmla="*/ 26 w 47"/>
                <a:gd name="T27" fmla="*/ 22 h 50"/>
                <a:gd name="T28" fmla="*/ 43 w 47"/>
                <a:gd name="T29" fmla="*/ 11 h 50"/>
                <a:gd name="T30" fmla="*/ 27 w 47"/>
                <a:gd name="T31" fmla="*/ 25 h 50"/>
                <a:gd name="T32" fmla="*/ 47 w 47"/>
                <a:gd name="T33" fmla="*/ 29 h 5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7" h="50">
                  <a:moveTo>
                    <a:pt x="47" y="29"/>
                  </a:moveTo>
                  <a:lnTo>
                    <a:pt x="26" y="28"/>
                  </a:lnTo>
                  <a:lnTo>
                    <a:pt x="38" y="46"/>
                  </a:lnTo>
                  <a:lnTo>
                    <a:pt x="25" y="29"/>
                  </a:lnTo>
                  <a:lnTo>
                    <a:pt x="19" y="50"/>
                  </a:lnTo>
                  <a:lnTo>
                    <a:pt x="22" y="28"/>
                  </a:lnTo>
                  <a:lnTo>
                    <a:pt x="5" y="40"/>
                  </a:lnTo>
                  <a:lnTo>
                    <a:pt x="21" y="26"/>
                  </a:lnTo>
                  <a:lnTo>
                    <a:pt x="0" y="21"/>
                  </a:lnTo>
                  <a:lnTo>
                    <a:pt x="21" y="23"/>
                  </a:lnTo>
                  <a:lnTo>
                    <a:pt x="10" y="4"/>
                  </a:lnTo>
                  <a:lnTo>
                    <a:pt x="23" y="22"/>
                  </a:lnTo>
                  <a:lnTo>
                    <a:pt x="27" y="0"/>
                  </a:lnTo>
                  <a:lnTo>
                    <a:pt x="26" y="22"/>
                  </a:lnTo>
                  <a:lnTo>
                    <a:pt x="43" y="11"/>
                  </a:lnTo>
                  <a:lnTo>
                    <a:pt x="27" y="25"/>
                  </a:lnTo>
                  <a:lnTo>
                    <a:pt x="47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5" name="Freeform 475">
              <a:extLst>
                <a:ext uri="{FF2B5EF4-FFF2-40B4-BE49-F238E27FC236}">
                  <a16:creationId xmlns:a16="http://schemas.microsoft.com/office/drawing/2014/main" id="{CC02EDA1-F3D5-47C3-A4E8-2E41CF355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1824"/>
              <a:ext cx="36" cy="38"/>
            </a:xfrm>
            <a:custGeom>
              <a:avLst/>
              <a:gdLst>
                <a:gd name="T0" fmla="*/ 36 w 36"/>
                <a:gd name="T1" fmla="*/ 23 h 38"/>
                <a:gd name="T2" fmla="*/ 19 w 36"/>
                <a:gd name="T3" fmla="*/ 21 h 38"/>
                <a:gd name="T4" fmla="*/ 28 w 36"/>
                <a:gd name="T5" fmla="*/ 35 h 38"/>
                <a:gd name="T6" fmla="*/ 18 w 36"/>
                <a:gd name="T7" fmla="*/ 21 h 38"/>
                <a:gd name="T8" fmla="*/ 14 w 36"/>
                <a:gd name="T9" fmla="*/ 38 h 38"/>
                <a:gd name="T10" fmla="*/ 17 w 36"/>
                <a:gd name="T11" fmla="*/ 21 h 38"/>
                <a:gd name="T12" fmla="*/ 2 w 36"/>
                <a:gd name="T13" fmla="*/ 31 h 38"/>
                <a:gd name="T14" fmla="*/ 15 w 36"/>
                <a:gd name="T15" fmla="*/ 20 h 38"/>
                <a:gd name="T16" fmla="*/ 0 w 36"/>
                <a:gd name="T17" fmla="*/ 16 h 38"/>
                <a:gd name="T18" fmla="*/ 15 w 36"/>
                <a:gd name="T19" fmla="*/ 18 h 38"/>
                <a:gd name="T20" fmla="*/ 8 w 36"/>
                <a:gd name="T21" fmla="*/ 3 h 38"/>
                <a:gd name="T22" fmla="*/ 17 w 36"/>
                <a:gd name="T23" fmla="*/ 17 h 38"/>
                <a:gd name="T24" fmla="*/ 21 w 36"/>
                <a:gd name="T25" fmla="*/ 0 h 38"/>
                <a:gd name="T26" fmla="*/ 19 w 36"/>
                <a:gd name="T27" fmla="*/ 17 h 38"/>
                <a:gd name="T28" fmla="*/ 32 w 36"/>
                <a:gd name="T29" fmla="*/ 9 h 38"/>
                <a:gd name="T30" fmla="*/ 21 w 36"/>
                <a:gd name="T31" fmla="*/ 18 h 38"/>
                <a:gd name="T32" fmla="*/ 36 w 36"/>
                <a:gd name="T33" fmla="*/ 23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" h="38">
                  <a:moveTo>
                    <a:pt x="36" y="23"/>
                  </a:moveTo>
                  <a:lnTo>
                    <a:pt x="19" y="21"/>
                  </a:lnTo>
                  <a:lnTo>
                    <a:pt x="28" y="35"/>
                  </a:lnTo>
                  <a:lnTo>
                    <a:pt x="18" y="21"/>
                  </a:lnTo>
                  <a:lnTo>
                    <a:pt x="14" y="38"/>
                  </a:lnTo>
                  <a:lnTo>
                    <a:pt x="17" y="21"/>
                  </a:lnTo>
                  <a:lnTo>
                    <a:pt x="2" y="31"/>
                  </a:lnTo>
                  <a:lnTo>
                    <a:pt x="15" y="20"/>
                  </a:lnTo>
                  <a:lnTo>
                    <a:pt x="0" y="16"/>
                  </a:lnTo>
                  <a:lnTo>
                    <a:pt x="15" y="18"/>
                  </a:lnTo>
                  <a:lnTo>
                    <a:pt x="8" y="3"/>
                  </a:lnTo>
                  <a:lnTo>
                    <a:pt x="17" y="17"/>
                  </a:lnTo>
                  <a:lnTo>
                    <a:pt x="21" y="0"/>
                  </a:lnTo>
                  <a:lnTo>
                    <a:pt x="19" y="17"/>
                  </a:lnTo>
                  <a:lnTo>
                    <a:pt x="32" y="9"/>
                  </a:lnTo>
                  <a:lnTo>
                    <a:pt x="21" y="18"/>
                  </a:lnTo>
                  <a:lnTo>
                    <a:pt x="36" y="2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6" name="Freeform 476">
              <a:extLst>
                <a:ext uri="{FF2B5EF4-FFF2-40B4-BE49-F238E27FC236}">
                  <a16:creationId xmlns:a16="http://schemas.microsoft.com/office/drawing/2014/main" id="{041F496A-39C2-4D80-903E-364B3A32DE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2352"/>
              <a:ext cx="69" cy="74"/>
            </a:xfrm>
            <a:custGeom>
              <a:avLst/>
              <a:gdLst>
                <a:gd name="T0" fmla="*/ 57 w 69"/>
                <a:gd name="T1" fmla="*/ 64 h 74"/>
                <a:gd name="T2" fmla="*/ 35 w 69"/>
                <a:gd name="T3" fmla="*/ 41 h 74"/>
                <a:gd name="T4" fmla="*/ 31 w 69"/>
                <a:gd name="T5" fmla="*/ 74 h 74"/>
                <a:gd name="T6" fmla="*/ 32 w 69"/>
                <a:gd name="T7" fmla="*/ 41 h 74"/>
                <a:gd name="T8" fmla="*/ 8 w 69"/>
                <a:gd name="T9" fmla="*/ 60 h 74"/>
                <a:gd name="T10" fmla="*/ 30 w 69"/>
                <a:gd name="T11" fmla="*/ 38 h 74"/>
                <a:gd name="T12" fmla="*/ 0 w 69"/>
                <a:gd name="T13" fmla="*/ 34 h 74"/>
                <a:gd name="T14" fmla="*/ 30 w 69"/>
                <a:gd name="T15" fmla="*/ 34 h 74"/>
                <a:gd name="T16" fmla="*/ 12 w 69"/>
                <a:gd name="T17" fmla="*/ 9 h 74"/>
                <a:gd name="T18" fmla="*/ 32 w 69"/>
                <a:gd name="T19" fmla="*/ 32 h 74"/>
                <a:gd name="T20" fmla="*/ 38 w 69"/>
                <a:gd name="T21" fmla="*/ 0 h 74"/>
                <a:gd name="T22" fmla="*/ 36 w 69"/>
                <a:gd name="T23" fmla="*/ 32 h 74"/>
                <a:gd name="T24" fmla="*/ 61 w 69"/>
                <a:gd name="T25" fmla="*/ 13 h 74"/>
                <a:gd name="T26" fmla="*/ 39 w 69"/>
                <a:gd name="T27" fmla="*/ 35 h 74"/>
                <a:gd name="T28" fmla="*/ 69 w 69"/>
                <a:gd name="T29" fmla="*/ 39 h 74"/>
                <a:gd name="T30" fmla="*/ 38 w 69"/>
                <a:gd name="T31" fmla="*/ 39 h 74"/>
                <a:gd name="T32" fmla="*/ 57 w 69"/>
                <a:gd name="T33" fmla="*/ 64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7" y="64"/>
                  </a:moveTo>
                  <a:lnTo>
                    <a:pt x="35" y="41"/>
                  </a:lnTo>
                  <a:lnTo>
                    <a:pt x="31" y="74"/>
                  </a:lnTo>
                  <a:lnTo>
                    <a:pt x="32" y="41"/>
                  </a:lnTo>
                  <a:lnTo>
                    <a:pt x="8" y="60"/>
                  </a:lnTo>
                  <a:lnTo>
                    <a:pt x="30" y="38"/>
                  </a:lnTo>
                  <a:lnTo>
                    <a:pt x="0" y="34"/>
                  </a:lnTo>
                  <a:lnTo>
                    <a:pt x="30" y="34"/>
                  </a:lnTo>
                  <a:lnTo>
                    <a:pt x="12" y="9"/>
                  </a:lnTo>
                  <a:lnTo>
                    <a:pt x="32" y="32"/>
                  </a:lnTo>
                  <a:lnTo>
                    <a:pt x="38" y="0"/>
                  </a:lnTo>
                  <a:lnTo>
                    <a:pt x="36" y="32"/>
                  </a:lnTo>
                  <a:lnTo>
                    <a:pt x="61" y="13"/>
                  </a:lnTo>
                  <a:lnTo>
                    <a:pt x="39" y="35"/>
                  </a:lnTo>
                  <a:lnTo>
                    <a:pt x="69" y="39"/>
                  </a:lnTo>
                  <a:lnTo>
                    <a:pt x="38" y="39"/>
                  </a:lnTo>
                  <a:lnTo>
                    <a:pt x="57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7" name="Freeform 477">
              <a:extLst>
                <a:ext uri="{FF2B5EF4-FFF2-40B4-BE49-F238E27FC236}">
                  <a16:creationId xmlns:a16="http://schemas.microsoft.com/office/drawing/2014/main" id="{854BCF57-556F-4E7C-B29A-7B07CB5FB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2674"/>
              <a:ext cx="70" cy="74"/>
            </a:xfrm>
            <a:custGeom>
              <a:avLst/>
              <a:gdLst>
                <a:gd name="T0" fmla="*/ 58 w 70"/>
                <a:gd name="T1" fmla="*/ 66 h 74"/>
                <a:gd name="T2" fmla="*/ 37 w 70"/>
                <a:gd name="T3" fmla="*/ 42 h 74"/>
                <a:gd name="T4" fmla="*/ 32 w 70"/>
                <a:gd name="T5" fmla="*/ 74 h 74"/>
                <a:gd name="T6" fmla="*/ 33 w 70"/>
                <a:gd name="T7" fmla="*/ 42 h 74"/>
                <a:gd name="T8" fmla="*/ 8 w 70"/>
                <a:gd name="T9" fmla="*/ 61 h 74"/>
                <a:gd name="T10" fmla="*/ 30 w 70"/>
                <a:gd name="T11" fmla="*/ 39 h 74"/>
                <a:gd name="T12" fmla="*/ 0 w 70"/>
                <a:gd name="T13" fmla="*/ 35 h 74"/>
                <a:gd name="T14" fmla="*/ 32 w 70"/>
                <a:gd name="T15" fmla="*/ 35 h 74"/>
                <a:gd name="T16" fmla="*/ 12 w 70"/>
                <a:gd name="T17" fmla="*/ 10 h 74"/>
                <a:gd name="T18" fmla="*/ 34 w 70"/>
                <a:gd name="T19" fmla="*/ 34 h 74"/>
                <a:gd name="T20" fmla="*/ 38 w 70"/>
                <a:gd name="T21" fmla="*/ 0 h 74"/>
                <a:gd name="T22" fmla="*/ 37 w 70"/>
                <a:gd name="T23" fmla="*/ 34 h 74"/>
                <a:gd name="T24" fmla="*/ 62 w 70"/>
                <a:gd name="T25" fmla="*/ 14 h 74"/>
                <a:gd name="T26" fmla="*/ 40 w 70"/>
                <a:gd name="T27" fmla="*/ 36 h 74"/>
                <a:gd name="T28" fmla="*/ 70 w 70"/>
                <a:gd name="T29" fmla="*/ 41 h 74"/>
                <a:gd name="T30" fmla="*/ 40 w 70"/>
                <a:gd name="T31" fmla="*/ 41 h 74"/>
                <a:gd name="T32" fmla="*/ 58 w 70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8" y="66"/>
                  </a:moveTo>
                  <a:lnTo>
                    <a:pt x="37" y="42"/>
                  </a:lnTo>
                  <a:lnTo>
                    <a:pt x="32" y="74"/>
                  </a:lnTo>
                  <a:lnTo>
                    <a:pt x="33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5"/>
                  </a:lnTo>
                  <a:lnTo>
                    <a:pt x="32" y="35"/>
                  </a:lnTo>
                  <a:lnTo>
                    <a:pt x="12" y="10"/>
                  </a:lnTo>
                  <a:lnTo>
                    <a:pt x="34" y="34"/>
                  </a:lnTo>
                  <a:lnTo>
                    <a:pt x="38" y="0"/>
                  </a:lnTo>
                  <a:lnTo>
                    <a:pt x="37" y="34"/>
                  </a:lnTo>
                  <a:lnTo>
                    <a:pt x="62" y="14"/>
                  </a:lnTo>
                  <a:lnTo>
                    <a:pt x="40" y="36"/>
                  </a:lnTo>
                  <a:lnTo>
                    <a:pt x="70" y="41"/>
                  </a:lnTo>
                  <a:lnTo>
                    <a:pt x="40" y="41"/>
                  </a:lnTo>
                  <a:lnTo>
                    <a:pt x="58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8" name="Freeform 478">
              <a:extLst>
                <a:ext uri="{FF2B5EF4-FFF2-40B4-BE49-F238E27FC236}">
                  <a16:creationId xmlns:a16="http://schemas.microsoft.com/office/drawing/2014/main" id="{B182893F-914B-41E6-9821-A2C45EB7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3" y="2591"/>
              <a:ext cx="69" cy="73"/>
            </a:xfrm>
            <a:custGeom>
              <a:avLst/>
              <a:gdLst>
                <a:gd name="T0" fmla="*/ 57 w 69"/>
                <a:gd name="T1" fmla="*/ 65 h 73"/>
                <a:gd name="T2" fmla="*/ 36 w 69"/>
                <a:gd name="T3" fmla="*/ 41 h 73"/>
                <a:gd name="T4" fmla="*/ 32 w 69"/>
                <a:gd name="T5" fmla="*/ 73 h 73"/>
                <a:gd name="T6" fmla="*/ 32 w 69"/>
                <a:gd name="T7" fmla="*/ 41 h 73"/>
                <a:gd name="T8" fmla="*/ 9 w 69"/>
                <a:gd name="T9" fmla="*/ 61 h 73"/>
                <a:gd name="T10" fmla="*/ 31 w 69"/>
                <a:gd name="T11" fmla="*/ 39 h 73"/>
                <a:gd name="T12" fmla="*/ 0 w 69"/>
                <a:gd name="T13" fmla="*/ 33 h 73"/>
                <a:gd name="T14" fmla="*/ 31 w 69"/>
                <a:gd name="T15" fmla="*/ 34 h 73"/>
                <a:gd name="T16" fmla="*/ 13 w 69"/>
                <a:gd name="T17" fmla="*/ 8 h 73"/>
                <a:gd name="T18" fmla="*/ 34 w 69"/>
                <a:gd name="T19" fmla="*/ 32 h 73"/>
                <a:gd name="T20" fmla="*/ 37 w 69"/>
                <a:gd name="T21" fmla="*/ 0 h 73"/>
                <a:gd name="T22" fmla="*/ 37 w 69"/>
                <a:gd name="T23" fmla="*/ 33 h 73"/>
                <a:gd name="T24" fmla="*/ 61 w 69"/>
                <a:gd name="T25" fmla="*/ 14 h 73"/>
                <a:gd name="T26" fmla="*/ 39 w 69"/>
                <a:gd name="T27" fmla="*/ 36 h 73"/>
                <a:gd name="T28" fmla="*/ 69 w 69"/>
                <a:gd name="T29" fmla="*/ 40 h 73"/>
                <a:gd name="T30" fmla="*/ 39 w 69"/>
                <a:gd name="T31" fmla="*/ 39 h 73"/>
                <a:gd name="T32" fmla="*/ 57 w 69"/>
                <a:gd name="T33" fmla="*/ 65 h 7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3">
                  <a:moveTo>
                    <a:pt x="57" y="65"/>
                  </a:moveTo>
                  <a:lnTo>
                    <a:pt x="36" y="41"/>
                  </a:lnTo>
                  <a:lnTo>
                    <a:pt x="32" y="73"/>
                  </a:lnTo>
                  <a:lnTo>
                    <a:pt x="32" y="41"/>
                  </a:lnTo>
                  <a:lnTo>
                    <a:pt x="9" y="61"/>
                  </a:lnTo>
                  <a:lnTo>
                    <a:pt x="31" y="39"/>
                  </a:lnTo>
                  <a:lnTo>
                    <a:pt x="0" y="33"/>
                  </a:lnTo>
                  <a:lnTo>
                    <a:pt x="31" y="34"/>
                  </a:lnTo>
                  <a:lnTo>
                    <a:pt x="13" y="8"/>
                  </a:lnTo>
                  <a:lnTo>
                    <a:pt x="34" y="32"/>
                  </a:lnTo>
                  <a:lnTo>
                    <a:pt x="37" y="0"/>
                  </a:lnTo>
                  <a:lnTo>
                    <a:pt x="37" y="33"/>
                  </a:lnTo>
                  <a:lnTo>
                    <a:pt x="61" y="14"/>
                  </a:lnTo>
                  <a:lnTo>
                    <a:pt x="39" y="36"/>
                  </a:lnTo>
                  <a:lnTo>
                    <a:pt x="69" y="40"/>
                  </a:lnTo>
                  <a:lnTo>
                    <a:pt x="39" y="39"/>
                  </a:lnTo>
                  <a:lnTo>
                    <a:pt x="57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89" name="Freeform 479">
              <a:extLst>
                <a:ext uri="{FF2B5EF4-FFF2-40B4-BE49-F238E27FC236}">
                  <a16:creationId xmlns:a16="http://schemas.microsoft.com/office/drawing/2014/main" id="{66A9FA1E-0F51-4BF3-9AE5-ED0CD7291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2553"/>
              <a:ext cx="43" cy="46"/>
            </a:xfrm>
            <a:custGeom>
              <a:avLst/>
              <a:gdLst>
                <a:gd name="T0" fmla="*/ 26 w 43"/>
                <a:gd name="T1" fmla="*/ 46 h 46"/>
                <a:gd name="T2" fmla="*/ 20 w 43"/>
                <a:gd name="T3" fmla="*/ 25 h 46"/>
                <a:gd name="T4" fmla="*/ 9 w 43"/>
                <a:gd name="T5" fmla="*/ 42 h 46"/>
                <a:gd name="T6" fmla="*/ 19 w 43"/>
                <a:gd name="T7" fmla="*/ 24 h 46"/>
                <a:gd name="T8" fmla="*/ 0 w 43"/>
                <a:gd name="T9" fmla="*/ 26 h 46"/>
                <a:gd name="T10" fmla="*/ 18 w 43"/>
                <a:gd name="T11" fmla="*/ 22 h 46"/>
                <a:gd name="T12" fmla="*/ 2 w 43"/>
                <a:gd name="T13" fmla="*/ 10 h 46"/>
                <a:gd name="T14" fmla="*/ 19 w 43"/>
                <a:gd name="T15" fmla="*/ 19 h 46"/>
                <a:gd name="T16" fmla="*/ 17 w 43"/>
                <a:gd name="T17" fmla="*/ 0 h 46"/>
                <a:gd name="T18" fmla="*/ 22 w 43"/>
                <a:gd name="T19" fmla="*/ 19 h 46"/>
                <a:gd name="T20" fmla="*/ 33 w 43"/>
                <a:gd name="T21" fmla="*/ 3 h 46"/>
                <a:gd name="T22" fmla="*/ 23 w 43"/>
                <a:gd name="T23" fmla="*/ 21 h 46"/>
                <a:gd name="T24" fmla="*/ 43 w 43"/>
                <a:gd name="T25" fmla="*/ 18 h 46"/>
                <a:gd name="T26" fmla="*/ 24 w 43"/>
                <a:gd name="T27" fmla="*/ 24 h 46"/>
                <a:gd name="T28" fmla="*/ 39 w 43"/>
                <a:gd name="T29" fmla="*/ 36 h 46"/>
                <a:gd name="T30" fmla="*/ 23 w 43"/>
                <a:gd name="T31" fmla="*/ 25 h 46"/>
                <a:gd name="T32" fmla="*/ 26 w 43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26" y="46"/>
                  </a:moveTo>
                  <a:lnTo>
                    <a:pt x="20" y="25"/>
                  </a:lnTo>
                  <a:lnTo>
                    <a:pt x="9" y="42"/>
                  </a:lnTo>
                  <a:lnTo>
                    <a:pt x="19" y="24"/>
                  </a:lnTo>
                  <a:lnTo>
                    <a:pt x="0" y="26"/>
                  </a:lnTo>
                  <a:lnTo>
                    <a:pt x="18" y="22"/>
                  </a:lnTo>
                  <a:lnTo>
                    <a:pt x="2" y="10"/>
                  </a:lnTo>
                  <a:lnTo>
                    <a:pt x="19" y="19"/>
                  </a:lnTo>
                  <a:lnTo>
                    <a:pt x="17" y="0"/>
                  </a:lnTo>
                  <a:lnTo>
                    <a:pt x="22" y="19"/>
                  </a:lnTo>
                  <a:lnTo>
                    <a:pt x="33" y="3"/>
                  </a:lnTo>
                  <a:lnTo>
                    <a:pt x="23" y="21"/>
                  </a:lnTo>
                  <a:lnTo>
                    <a:pt x="43" y="18"/>
                  </a:lnTo>
                  <a:lnTo>
                    <a:pt x="24" y="24"/>
                  </a:lnTo>
                  <a:lnTo>
                    <a:pt x="39" y="36"/>
                  </a:lnTo>
                  <a:lnTo>
                    <a:pt x="23" y="25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0" name="Freeform 480">
              <a:extLst>
                <a:ext uri="{FF2B5EF4-FFF2-40B4-BE49-F238E27FC236}">
                  <a16:creationId xmlns:a16="http://schemas.microsoft.com/office/drawing/2014/main" id="{51116FF2-072E-434D-937D-B36E881AC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5" y="2617"/>
              <a:ext cx="43" cy="46"/>
            </a:xfrm>
            <a:custGeom>
              <a:avLst/>
              <a:gdLst>
                <a:gd name="T0" fmla="*/ 25 w 43"/>
                <a:gd name="T1" fmla="*/ 46 h 46"/>
                <a:gd name="T2" fmla="*/ 21 w 43"/>
                <a:gd name="T3" fmla="*/ 25 h 46"/>
                <a:gd name="T4" fmla="*/ 9 w 43"/>
                <a:gd name="T5" fmla="*/ 42 h 46"/>
                <a:gd name="T6" fmla="*/ 19 w 43"/>
                <a:gd name="T7" fmla="*/ 24 h 46"/>
                <a:gd name="T8" fmla="*/ 0 w 43"/>
                <a:gd name="T9" fmla="*/ 27 h 46"/>
                <a:gd name="T10" fmla="*/ 19 w 43"/>
                <a:gd name="T11" fmla="*/ 22 h 46"/>
                <a:gd name="T12" fmla="*/ 3 w 43"/>
                <a:gd name="T13" fmla="*/ 10 h 46"/>
                <a:gd name="T14" fmla="*/ 20 w 43"/>
                <a:gd name="T15" fmla="*/ 20 h 46"/>
                <a:gd name="T16" fmla="*/ 17 w 43"/>
                <a:gd name="T17" fmla="*/ 0 h 46"/>
                <a:gd name="T18" fmla="*/ 23 w 43"/>
                <a:gd name="T19" fmla="*/ 20 h 46"/>
                <a:gd name="T20" fmla="*/ 34 w 43"/>
                <a:gd name="T21" fmla="*/ 3 h 46"/>
                <a:gd name="T22" fmla="*/ 24 w 43"/>
                <a:gd name="T23" fmla="*/ 21 h 46"/>
                <a:gd name="T24" fmla="*/ 43 w 43"/>
                <a:gd name="T25" fmla="*/ 18 h 46"/>
                <a:gd name="T26" fmla="*/ 24 w 43"/>
                <a:gd name="T27" fmla="*/ 24 h 46"/>
                <a:gd name="T28" fmla="*/ 40 w 43"/>
                <a:gd name="T29" fmla="*/ 36 h 46"/>
                <a:gd name="T30" fmla="*/ 23 w 43"/>
                <a:gd name="T31" fmla="*/ 25 h 46"/>
                <a:gd name="T32" fmla="*/ 25 w 43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lnTo>
                    <a:pt x="21" y="25"/>
                  </a:lnTo>
                  <a:lnTo>
                    <a:pt x="9" y="42"/>
                  </a:lnTo>
                  <a:lnTo>
                    <a:pt x="19" y="24"/>
                  </a:lnTo>
                  <a:lnTo>
                    <a:pt x="0" y="27"/>
                  </a:lnTo>
                  <a:lnTo>
                    <a:pt x="19" y="22"/>
                  </a:lnTo>
                  <a:lnTo>
                    <a:pt x="3" y="10"/>
                  </a:lnTo>
                  <a:lnTo>
                    <a:pt x="20" y="20"/>
                  </a:lnTo>
                  <a:lnTo>
                    <a:pt x="17" y="0"/>
                  </a:lnTo>
                  <a:lnTo>
                    <a:pt x="23" y="20"/>
                  </a:lnTo>
                  <a:lnTo>
                    <a:pt x="34" y="3"/>
                  </a:lnTo>
                  <a:lnTo>
                    <a:pt x="24" y="21"/>
                  </a:lnTo>
                  <a:lnTo>
                    <a:pt x="43" y="18"/>
                  </a:lnTo>
                  <a:lnTo>
                    <a:pt x="24" y="24"/>
                  </a:lnTo>
                  <a:lnTo>
                    <a:pt x="40" y="36"/>
                  </a:lnTo>
                  <a:lnTo>
                    <a:pt x="23" y="25"/>
                  </a:lnTo>
                  <a:lnTo>
                    <a:pt x="25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1" name="Freeform 481">
              <a:extLst>
                <a:ext uri="{FF2B5EF4-FFF2-40B4-BE49-F238E27FC236}">
                  <a16:creationId xmlns:a16="http://schemas.microsoft.com/office/drawing/2014/main" id="{DA4115B0-9B5D-4B3E-80D0-580C0E040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2173"/>
              <a:ext cx="43" cy="46"/>
            </a:xfrm>
            <a:custGeom>
              <a:avLst/>
              <a:gdLst>
                <a:gd name="T0" fmla="*/ 26 w 43"/>
                <a:gd name="T1" fmla="*/ 46 h 46"/>
                <a:gd name="T2" fmla="*/ 21 w 43"/>
                <a:gd name="T3" fmla="*/ 26 h 46"/>
                <a:gd name="T4" fmla="*/ 9 w 43"/>
                <a:gd name="T5" fmla="*/ 43 h 46"/>
                <a:gd name="T6" fmla="*/ 20 w 43"/>
                <a:gd name="T7" fmla="*/ 25 h 46"/>
                <a:gd name="T8" fmla="*/ 0 w 43"/>
                <a:gd name="T9" fmla="*/ 27 h 46"/>
                <a:gd name="T10" fmla="*/ 20 w 43"/>
                <a:gd name="T11" fmla="*/ 22 h 46"/>
                <a:gd name="T12" fmla="*/ 4 w 43"/>
                <a:gd name="T13" fmla="*/ 9 h 46"/>
                <a:gd name="T14" fmla="*/ 20 w 43"/>
                <a:gd name="T15" fmla="*/ 21 h 46"/>
                <a:gd name="T16" fmla="*/ 19 w 43"/>
                <a:gd name="T17" fmla="*/ 0 h 46"/>
                <a:gd name="T18" fmla="*/ 23 w 43"/>
                <a:gd name="T19" fmla="*/ 19 h 46"/>
                <a:gd name="T20" fmla="*/ 34 w 43"/>
                <a:gd name="T21" fmla="*/ 4 h 46"/>
                <a:gd name="T22" fmla="*/ 25 w 43"/>
                <a:gd name="T23" fmla="*/ 21 h 46"/>
                <a:gd name="T24" fmla="*/ 43 w 43"/>
                <a:gd name="T25" fmla="*/ 18 h 46"/>
                <a:gd name="T26" fmla="*/ 25 w 43"/>
                <a:gd name="T27" fmla="*/ 23 h 46"/>
                <a:gd name="T28" fmla="*/ 41 w 43"/>
                <a:gd name="T29" fmla="*/ 36 h 46"/>
                <a:gd name="T30" fmla="*/ 24 w 43"/>
                <a:gd name="T31" fmla="*/ 25 h 46"/>
                <a:gd name="T32" fmla="*/ 26 w 43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26" y="46"/>
                  </a:moveTo>
                  <a:lnTo>
                    <a:pt x="21" y="26"/>
                  </a:lnTo>
                  <a:lnTo>
                    <a:pt x="9" y="43"/>
                  </a:lnTo>
                  <a:lnTo>
                    <a:pt x="20" y="25"/>
                  </a:lnTo>
                  <a:lnTo>
                    <a:pt x="0" y="27"/>
                  </a:lnTo>
                  <a:lnTo>
                    <a:pt x="20" y="22"/>
                  </a:lnTo>
                  <a:lnTo>
                    <a:pt x="4" y="9"/>
                  </a:lnTo>
                  <a:lnTo>
                    <a:pt x="20" y="21"/>
                  </a:lnTo>
                  <a:lnTo>
                    <a:pt x="19" y="0"/>
                  </a:lnTo>
                  <a:lnTo>
                    <a:pt x="23" y="19"/>
                  </a:lnTo>
                  <a:lnTo>
                    <a:pt x="34" y="4"/>
                  </a:lnTo>
                  <a:lnTo>
                    <a:pt x="25" y="21"/>
                  </a:lnTo>
                  <a:lnTo>
                    <a:pt x="43" y="18"/>
                  </a:lnTo>
                  <a:lnTo>
                    <a:pt x="25" y="23"/>
                  </a:lnTo>
                  <a:lnTo>
                    <a:pt x="41" y="36"/>
                  </a:lnTo>
                  <a:lnTo>
                    <a:pt x="24" y="25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2" name="Freeform 482">
              <a:extLst>
                <a:ext uri="{FF2B5EF4-FFF2-40B4-BE49-F238E27FC236}">
                  <a16:creationId xmlns:a16="http://schemas.microsoft.com/office/drawing/2014/main" id="{6F14C408-54F9-4152-9BB4-6B8DB711F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2" y="1790"/>
              <a:ext cx="43" cy="47"/>
            </a:xfrm>
            <a:custGeom>
              <a:avLst/>
              <a:gdLst>
                <a:gd name="T0" fmla="*/ 26 w 43"/>
                <a:gd name="T1" fmla="*/ 47 h 47"/>
                <a:gd name="T2" fmla="*/ 20 w 43"/>
                <a:gd name="T3" fmla="*/ 26 h 47"/>
                <a:gd name="T4" fmla="*/ 9 w 43"/>
                <a:gd name="T5" fmla="*/ 43 h 47"/>
                <a:gd name="T6" fmla="*/ 19 w 43"/>
                <a:gd name="T7" fmla="*/ 25 h 47"/>
                <a:gd name="T8" fmla="*/ 0 w 43"/>
                <a:gd name="T9" fmla="*/ 27 h 47"/>
                <a:gd name="T10" fmla="*/ 18 w 43"/>
                <a:gd name="T11" fmla="*/ 23 h 47"/>
                <a:gd name="T12" fmla="*/ 3 w 43"/>
                <a:gd name="T13" fmla="*/ 11 h 47"/>
                <a:gd name="T14" fmla="*/ 19 w 43"/>
                <a:gd name="T15" fmla="*/ 20 h 47"/>
                <a:gd name="T16" fmla="*/ 17 w 43"/>
                <a:gd name="T17" fmla="*/ 0 h 47"/>
                <a:gd name="T18" fmla="*/ 22 w 43"/>
                <a:gd name="T19" fmla="*/ 20 h 47"/>
                <a:gd name="T20" fmla="*/ 33 w 43"/>
                <a:gd name="T21" fmla="*/ 4 h 47"/>
                <a:gd name="T22" fmla="*/ 23 w 43"/>
                <a:gd name="T23" fmla="*/ 22 h 47"/>
                <a:gd name="T24" fmla="*/ 43 w 43"/>
                <a:gd name="T25" fmla="*/ 19 h 47"/>
                <a:gd name="T26" fmla="*/ 24 w 43"/>
                <a:gd name="T27" fmla="*/ 23 h 47"/>
                <a:gd name="T28" fmla="*/ 39 w 43"/>
                <a:gd name="T29" fmla="*/ 36 h 47"/>
                <a:gd name="T30" fmla="*/ 23 w 43"/>
                <a:gd name="T31" fmla="*/ 26 h 47"/>
                <a:gd name="T32" fmla="*/ 26 w 43"/>
                <a:gd name="T33" fmla="*/ 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7">
                  <a:moveTo>
                    <a:pt x="26" y="47"/>
                  </a:moveTo>
                  <a:lnTo>
                    <a:pt x="20" y="26"/>
                  </a:lnTo>
                  <a:lnTo>
                    <a:pt x="9" y="43"/>
                  </a:lnTo>
                  <a:lnTo>
                    <a:pt x="19" y="25"/>
                  </a:lnTo>
                  <a:lnTo>
                    <a:pt x="0" y="27"/>
                  </a:lnTo>
                  <a:lnTo>
                    <a:pt x="18" y="23"/>
                  </a:lnTo>
                  <a:lnTo>
                    <a:pt x="3" y="11"/>
                  </a:lnTo>
                  <a:lnTo>
                    <a:pt x="19" y="20"/>
                  </a:lnTo>
                  <a:lnTo>
                    <a:pt x="17" y="0"/>
                  </a:lnTo>
                  <a:lnTo>
                    <a:pt x="22" y="20"/>
                  </a:lnTo>
                  <a:lnTo>
                    <a:pt x="33" y="4"/>
                  </a:lnTo>
                  <a:lnTo>
                    <a:pt x="23" y="22"/>
                  </a:lnTo>
                  <a:lnTo>
                    <a:pt x="43" y="19"/>
                  </a:lnTo>
                  <a:lnTo>
                    <a:pt x="24" y="23"/>
                  </a:lnTo>
                  <a:lnTo>
                    <a:pt x="39" y="36"/>
                  </a:lnTo>
                  <a:lnTo>
                    <a:pt x="23" y="26"/>
                  </a:lnTo>
                  <a:lnTo>
                    <a:pt x="26" y="4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3" name="Freeform 483">
              <a:extLst>
                <a:ext uri="{FF2B5EF4-FFF2-40B4-BE49-F238E27FC236}">
                  <a16:creationId xmlns:a16="http://schemas.microsoft.com/office/drawing/2014/main" id="{4ACB9523-087D-4C45-B9ED-00A267901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2" y="2082"/>
              <a:ext cx="43" cy="46"/>
            </a:xfrm>
            <a:custGeom>
              <a:avLst/>
              <a:gdLst>
                <a:gd name="T0" fmla="*/ 26 w 43"/>
                <a:gd name="T1" fmla="*/ 46 h 46"/>
                <a:gd name="T2" fmla="*/ 21 w 43"/>
                <a:gd name="T3" fmla="*/ 27 h 46"/>
                <a:gd name="T4" fmla="*/ 9 w 43"/>
                <a:gd name="T5" fmla="*/ 43 h 46"/>
                <a:gd name="T6" fmla="*/ 19 w 43"/>
                <a:gd name="T7" fmla="*/ 25 h 46"/>
                <a:gd name="T8" fmla="*/ 0 w 43"/>
                <a:gd name="T9" fmla="*/ 28 h 46"/>
                <a:gd name="T10" fmla="*/ 18 w 43"/>
                <a:gd name="T11" fmla="*/ 22 h 46"/>
                <a:gd name="T12" fmla="*/ 4 w 43"/>
                <a:gd name="T13" fmla="*/ 10 h 46"/>
                <a:gd name="T14" fmla="*/ 19 w 43"/>
                <a:gd name="T15" fmla="*/ 21 h 46"/>
                <a:gd name="T16" fmla="*/ 17 w 43"/>
                <a:gd name="T17" fmla="*/ 0 h 46"/>
                <a:gd name="T18" fmla="*/ 22 w 43"/>
                <a:gd name="T19" fmla="*/ 21 h 46"/>
                <a:gd name="T20" fmla="*/ 34 w 43"/>
                <a:gd name="T21" fmla="*/ 4 h 46"/>
                <a:gd name="T22" fmla="*/ 23 w 43"/>
                <a:gd name="T23" fmla="*/ 21 h 46"/>
                <a:gd name="T24" fmla="*/ 43 w 43"/>
                <a:gd name="T25" fmla="*/ 20 h 46"/>
                <a:gd name="T26" fmla="*/ 25 w 43"/>
                <a:gd name="T27" fmla="*/ 24 h 46"/>
                <a:gd name="T28" fmla="*/ 40 w 43"/>
                <a:gd name="T29" fmla="*/ 36 h 46"/>
                <a:gd name="T30" fmla="*/ 23 w 43"/>
                <a:gd name="T31" fmla="*/ 27 h 46"/>
                <a:gd name="T32" fmla="*/ 26 w 43"/>
                <a:gd name="T33" fmla="*/ 46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46">
                  <a:moveTo>
                    <a:pt x="26" y="46"/>
                  </a:moveTo>
                  <a:lnTo>
                    <a:pt x="21" y="27"/>
                  </a:lnTo>
                  <a:lnTo>
                    <a:pt x="9" y="43"/>
                  </a:lnTo>
                  <a:lnTo>
                    <a:pt x="19" y="25"/>
                  </a:lnTo>
                  <a:lnTo>
                    <a:pt x="0" y="28"/>
                  </a:lnTo>
                  <a:lnTo>
                    <a:pt x="18" y="22"/>
                  </a:lnTo>
                  <a:lnTo>
                    <a:pt x="4" y="10"/>
                  </a:lnTo>
                  <a:lnTo>
                    <a:pt x="19" y="21"/>
                  </a:lnTo>
                  <a:lnTo>
                    <a:pt x="17" y="0"/>
                  </a:lnTo>
                  <a:lnTo>
                    <a:pt x="22" y="21"/>
                  </a:lnTo>
                  <a:lnTo>
                    <a:pt x="34" y="4"/>
                  </a:lnTo>
                  <a:lnTo>
                    <a:pt x="23" y="21"/>
                  </a:lnTo>
                  <a:lnTo>
                    <a:pt x="43" y="20"/>
                  </a:lnTo>
                  <a:lnTo>
                    <a:pt x="25" y="24"/>
                  </a:lnTo>
                  <a:lnTo>
                    <a:pt x="40" y="36"/>
                  </a:lnTo>
                  <a:lnTo>
                    <a:pt x="23" y="27"/>
                  </a:lnTo>
                  <a:lnTo>
                    <a:pt x="26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4" name="Freeform 484">
              <a:extLst>
                <a:ext uri="{FF2B5EF4-FFF2-40B4-BE49-F238E27FC236}">
                  <a16:creationId xmlns:a16="http://schemas.microsoft.com/office/drawing/2014/main" id="{E76832F7-D123-4ABB-B860-F6C61A10E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2724"/>
              <a:ext cx="69" cy="74"/>
            </a:xfrm>
            <a:custGeom>
              <a:avLst/>
              <a:gdLst>
                <a:gd name="T0" fmla="*/ 57 w 69"/>
                <a:gd name="T1" fmla="*/ 66 h 74"/>
                <a:gd name="T2" fmla="*/ 36 w 69"/>
                <a:gd name="T3" fmla="*/ 42 h 74"/>
                <a:gd name="T4" fmla="*/ 32 w 69"/>
                <a:gd name="T5" fmla="*/ 74 h 74"/>
                <a:gd name="T6" fmla="*/ 32 w 69"/>
                <a:gd name="T7" fmla="*/ 42 h 74"/>
                <a:gd name="T8" fmla="*/ 9 w 69"/>
                <a:gd name="T9" fmla="*/ 62 h 74"/>
                <a:gd name="T10" fmla="*/ 31 w 69"/>
                <a:gd name="T11" fmla="*/ 39 h 74"/>
                <a:gd name="T12" fmla="*/ 0 w 69"/>
                <a:gd name="T13" fmla="*/ 34 h 74"/>
                <a:gd name="T14" fmla="*/ 31 w 69"/>
                <a:gd name="T15" fmla="*/ 35 h 74"/>
                <a:gd name="T16" fmla="*/ 13 w 69"/>
                <a:gd name="T17" fmla="*/ 9 h 74"/>
                <a:gd name="T18" fmla="*/ 34 w 69"/>
                <a:gd name="T19" fmla="*/ 32 h 74"/>
                <a:gd name="T20" fmla="*/ 38 w 69"/>
                <a:gd name="T21" fmla="*/ 0 h 74"/>
                <a:gd name="T22" fmla="*/ 38 w 69"/>
                <a:gd name="T23" fmla="*/ 34 h 74"/>
                <a:gd name="T24" fmla="*/ 61 w 69"/>
                <a:gd name="T25" fmla="*/ 14 h 74"/>
                <a:gd name="T26" fmla="*/ 39 w 69"/>
                <a:gd name="T27" fmla="*/ 37 h 74"/>
                <a:gd name="T28" fmla="*/ 69 w 69"/>
                <a:gd name="T29" fmla="*/ 41 h 74"/>
                <a:gd name="T30" fmla="*/ 39 w 69"/>
                <a:gd name="T31" fmla="*/ 39 h 74"/>
                <a:gd name="T32" fmla="*/ 57 w 69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9" h="74">
                  <a:moveTo>
                    <a:pt x="57" y="66"/>
                  </a:moveTo>
                  <a:lnTo>
                    <a:pt x="36" y="42"/>
                  </a:lnTo>
                  <a:lnTo>
                    <a:pt x="32" y="74"/>
                  </a:lnTo>
                  <a:lnTo>
                    <a:pt x="32" y="42"/>
                  </a:lnTo>
                  <a:lnTo>
                    <a:pt x="9" y="62"/>
                  </a:lnTo>
                  <a:lnTo>
                    <a:pt x="31" y="39"/>
                  </a:lnTo>
                  <a:lnTo>
                    <a:pt x="0" y="34"/>
                  </a:lnTo>
                  <a:lnTo>
                    <a:pt x="31" y="35"/>
                  </a:lnTo>
                  <a:lnTo>
                    <a:pt x="13" y="9"/>
                  </a:lnTo>
                  <a:lnTo>
                    <a:pt x="34" y="32"/>
                  </a:lnTo>
                  <a:lnTo>
                    <a:pt x="38" y="0"/>
                  </a:lnTo>
                  <a:lnTo>
                    <a:pt x="38" y="34"/>
                  </a:lnTo>
                  <a:lnTo>
                    <a:pt x="61" y="14"/>
                  </a:lnTo>
                  <a:lnTo>
                    <a:pt x="39" y="37"/>
                  </a:lnTo>
                  <a:lnTo>
                    <a:pt x="69" y="41"/>
                  </a:lnTo>
                  <a:lnTo>
                    <a:pt x="39" y="39"/>
                  </a:lnTo>
                  <a:lnTo>
                    <a:pt x="57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5" name="Freeform 485">
              <a:extLst>
                <a:ext uri="{FF2B5EF4-FFF2-40B4-BE49-F238E27FC236}">
                  <a16:creationId xmlns:a16="http://schemas.microsoft.com/office/drawing/2014/main" id="{2CAE1AE8-F245-4CB9-963D-352ED0FC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759"/>
              <a:ext cx="70" cy="74"/>
            </a:xfrm>
            <a:custGeom>
              <a:avLst/>
              <a:gdLst>
                <a:gd name="T0" fmla="*/ 56 w 70"/>
                <a:gd name="T1" fmla="*/ 66 h 74"/>
                <a:gd name="T2" fmla="*/ 36 w 70"/>
                <a:gd name="T3" fmla="*/ 42 h 74"/>
                <a:gd name="T4" fmla="*/ 32 w 70"/>
                <a:gd name="T5" fmla="*/ 74 h 74"/>
                <a:gd name="T6" fmla="*/ 32 w 70"/>
                <a:gd name="T7" fmla="*/ 42 h 74"/>
                <a:gd name="T8" fmla="*/ 8 w 70"/>
                <a:gd name="T9" fmla="*/ 61 h 74"/>
                <a:gd name="T10" fmla="*/ 30 w 70"/>
                <a:gd name="T11" fmla="*/ 39 h 74"/>
                <a:gd name="T12" fmla="*/ 0 w 70"/>
                <a:gd name="T13" fmla="*/ 34 h 74"/>
                <a:gd name="T14" fmla="*/ 30 w 70"/>
                <a:gd name="T15" fmla="*/ 35 h 74"/>
                <a:gd name="T16" fmla="*/ 12 w 70"/>
                <a:gd name="T17" fmla="*/ 9 h 74"/>
                <a:gd name="T18" fmla="*/ 33 w 70"/>
                <a:gd name="T19" fmla="*/ 32 h 74"/>
                <a:gd name="T20" fmla="*/ 37 w 70"/>
                <a:gd name="T21" fmla="*/ 0 h 74"/>
                <a:gd name="T22" fmla="*/ 37 w 70"/>
                <a:gd name="T23" fmla="*/ 34 h 74"/>
                <a:gd name="T24" fmla="*/ 60 w 70"/>
                <a:gd name="T25" fmla="*/ 13 h 74"/>
                <a:gd name="T26" fmla="*/ 38 w 70"/>
                <a:gd name="T27" fmla="*/ 36 h 74"/>
                <a:gd name="T28" fmla="*/ 70 w 70"/>
                <a:gd name="T29" fmla="*/ 41 h 74"/>
                <a:gd name="T30" fmla="*/ 38 w 70"/>
                <a:gd name="T31" fmla="*/ 39 h 74"/>
                <a:gd name="T32" fmla="*/ 56 w 70"/>
                <a:gd name="T33" fmla="*/ 66 h 7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70" h="74">
                  <a:moveTo>
                    <a:pt x="56" y="66"/>
                  </a:moveTo>
                  <a:lnTo>
                    <a:pt x="36" y="42"/>
                  </a:lnTo>
                  <a:lnTo>
                    <a:pt x="32" y="74"/>
                  </a:lnTo>
                  <a:lnTo>
                    <a:pt x="32" y="42"/>
                  </a:lnTo>
                  <a:lnTo>
                    <a:pt x="8" y="61"/>
                  </a:lnTo>
                  <a:lnTo>
                    <a:pt x="30" y="39"/>
                  </a:lnTo>
                  <a:lnTo>
                    <a:pt x="0" y="34"/>
                  </a:lnTo>
                  <a:lnTo>
                    <a:pt x="30" y="35"/>
                  </a:lnTo>
                  <a:lnTo>
                    <a:pt x="12" y="9"/>
                  </a:lnTo>
                  <a:lnTo>
                    <a:pt x="33" y="32"/>
                  </a:lnTo>
                  <a:lnTo>
                    <a:pt x="37" y="0"/>
                  </a:lnTo>
                  <a:lnTo>
                    <a:pt x="37" y="34"/>
                  </a:lnTo>
                  <a:lnTo>
                    <a:pt x="60" y="13"/>
                  </a:lnTo>
                  <a:lnTo>
                    <a:pt x="38" y="36"/>
                  </a:lnTo>
                  <a:lnTo>
                    <a:pt x="70" y="41"/>
                  </a:lnTo>
                  <a:lnTo>
                    <a:pt x="38" y="39"/>
                  </a:lnTo>
                  <a:lnTo>
                    <a:pt x="5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6" name="Freeform 486">
              <a:extLst>
                <a:ext uri="{FF2B5EF4-FFF2-40B4-BE49-F238E27FC236}">
                  <a16:creationId xmlns:a16="http://schemas.microsoft.com/office/drawing/2014/main" id="{51B8D917-3CE8-4B25-8B57-7785F2125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270"/>
              <a:ext cx="158" cy="67"/>
            </a:xfrm>
            <a:custGeom>
              <a:avLst/>
              <a:gdLst>
                <a:gd name="T0" fmla="*/ 0 w 121"/>
                <a:gd name="T1" fmla="*/ 8 h 48"/>
                <a:gd name="T2" fmla="*/ 104 w 121"/>
                <a:gd name="T3" fmla="*/ 105 h 48"/>
                <a:gd name="T4" fmla="*/ 175 w 121"/>
                <a:gd name="T5" fmla="*/ 98 h 48"/>
                <a:gd name="T6" fmla="*/ 269 w 121"/>
                <a:gd name="T7" fmla="*/ 53 h 48"/>
                <a:gd name="T8" fmla="*/ 223 w 121"/>
                <a:gd name="T9" fmla="*/ 35 h 48"/>
                <a:gd name="T10" fmla="*/ 136 w 121"/>
                <a:gd name="T11" fmla="*/ 70 h 48"/>
                <a:gd name="T12" fmla="*/ 65 w 121"/>
                <a:gd name="T13" fmla="*/ 35 h 48"/>
                <a:gd name="T14" fmla="*/ 0 w 121"/>
                <a:gd name="T15" fmla="*/ 8 h 4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48">
                  <a:moveTo>
                    <a:pt x="0" y="3"/>
                  </a:moveTo>
                  <a:cubicBezTo>
                    <a:pt x="0" y="3"/>
                    <a:pt x="29" y="29"/>
                    <a:pt x="47" y="39"/>
                  </a:cubicBezTo>
                  <a:cubicBezTo>
                    <a:pt x="65" y="48"/>
                    <a:pt x="64" y="46"/>
                    <a:pt x="79" y="36"/>
                  </a:cubicBezTo>
                  <a:cubicBezTo>
                    <a:pt x="93" y="26"/>
                    <a:pt x="112" y="18"/>
                    <a:pt x="121" y="19"/>
                  </a:cubicBezTo>
                  <a:cubicBezTo>
                    <a:pt x="121" y="19"/>
                    <a:pt x="108" y="10"/>
                    <a:pt x="100" y="13"/>
                  </a:cubicBezTo>
                  <a:cubicBezTo>
                    <a:pt x="93" y="15"/>
                    <a:pt x="71" y="30"/>
                    <a:pt x="61" y="26"/>
                  </a:cubicBezTo>
                  <a:cubicBezTo>
                    <a:pt x="52" y="22"/>
                    <a:pt x="37" y="18"/>
                    <a:pt x="29" y="13"/>
                  </a:cubicBezTo>
                  <a:cubicBezTo>
                    <a:pt x="21" y="9"/>
                    <a:pt x="8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7" name="Freeform 487">
              <a:extLst>
                <a:ext uri="{FF2B5EF4-FFF2-40B4-BE49-F238E27FC236}">
                  <a16:creationId xmlns:a16="http://schemas.microsoft.com/office/drawing/2014/main" id="{EDA09DAD-482F-4F82-9B1B-081710622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2244"/>
              <a:ext cx="85" cy="60"/>
            </a:xfrm>
            <a:custGeom>
              <a:avLst/>
              <a:gdLst>
                <a:gd name="T0" fmla="*/ 0 w 65"/>
                <a:gd name="T1" fmla="*/ 28 h 43"/>
                <a:gd name="T2" fmla="*/ 27 w 65"/>
                <a:gd name="T3" fmla="*/ 70 h 43"/>
                <a:gd name="T4" fmla="*/ 67 w 65"/>
                <a:gd name="T5" fmla="*/ 117 h 43"/>
                <a:gd name="T6" fmla="*/ 95 w 65"/>
                <a:gd name="T7" fmla="*/ 89 h 43"/>
                <a:gd name="T8" fmla="*/ 137 w 65"/>
                <a:gd name="T9" fmla="*/ 33 h 43"/>
                <a:gd name="T10" fmla="*/ 107 w 65"/>
                <a:gd name="T11" fmla="*/ 14 h 43"/>
                <a:gd name="T12" fmla="*/ 67 w 65"/>
                <a:gd name="T13" fmla="*/ 53 h 43"/>
                <a:gd name="T14" fmla="*/ 0 w 65"/>
                <a:gd name="T15" fmla="*/ 28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43">
                  <a:moveTo>
                    <a:pt x="0" y="10"/>
                  </a:moveTo>
                  <a:cubicBezTo>
                    <a:pt x="0" y="10"/>
                    <a:pt x="8" y="22"/>
                    <a:pt x="12" y="26"/>
                  </a:cubicBezTo>
                  <a:cubicBezTo>
                    <a:pt x="16" y="31"/>
                    <a:pt x="26" y="43"/>
                    <a:pt x="30" y="43"/>
                  </a:cubicBezTo>
                  <a:cubicBezTo>
                    <a:pt x="34" y="42"/>
                    <a:pt x="42" y="38"/>
                    <a:pt x="43" y="33"/>
                  </a:cubicBezTo>
                  <a:cubicBezTo>
                    <a:pt x="45" y="28"/>
                    <a:pt x="58" y="14"/>
                    <a:pt x="61" y="12"/>
                  </a:cubicBezTo>
                  <a:cubicBezTo>
                    <a:pt x="65" y="11"/>
                    <a:pt x="54" y="0"/>
                    <a:pt x="48" y="5"/>
                  </a:cubicBezTo>
                  <a:cubicBezTo>
                    <a:pt x="42" y="9"/>
                    <a:pt x="37" y="18"/>
                    <a:pt x="30" y="19"/>
                  </a:cubicBezTo>
                  <a:cubicBezTo>
                    <a:pt x="23" y="21"/>
                    <a:pt x="6" y="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8" name="Freeform 488">
              <a:extLst>
                <a:ext uri="{FF2B5EF4-FFF2-40B4-BE49-F238E27FC236}">
                  <a16:creationId xmlns:a16="http://schemas.microsoft.com/office/drawing/2014/main" id="{BCA39BC6-6FD2-4342-A2E0-E3DA90D6B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2196"/>
              <a:ext cx="163" cy="38"/>
            </a:xfrm>
            <a:custGeom>
              <a:avLst/>
              <a:gdLst>
                <a:gd name="T0" fmla="*/ 13 w 125"/>
                <a:gd name="T1" fmla="*/ 28 h 27"/>
                <a:gd name="T2" fmla="*/ 89 w 125"/>
                <a:gd name="T3" fmla="*/ 75 h 27"/>
                <a:gd name="T4" fmla="*/ 186 w 125"/>
                <a:gd name="T5" fmla="*/ 59 h 27"/>
                <a:gd name="T6" fmla="*/ 265 w 125"/>
                <a:gd name="T7" fmla="*/ 49 h 27"/>
                <a:gd name="T8" fmla="*/ 231 w 125"/>
                <a:gd name="T9" fmla="*/ 20 h 27"/>
                <a:gd name="T10" fmla="*/ 130 w 125"/>
                <a:gd name="T11" fmla="*/ 28 h 27"/>
                <a:gd name="T12" fmla="*/ 13 w 125"/>
                <a:gd name="T13" fmla="*/ 28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" h="27">
                  <a:moveTo>
                    <a:pt x="6" y="10"/>
                  </a:moveTo>
                  <a:cubicBezTo>
                    <a:pt x="6" y="10"/>
                    <a:pt x="31" y="27"/>
                    <a:pt x="40" y="27"/>
                  </a:cubicBezTo>
                  <a:cubicBezTo>
                    <a:pt x="49" y="27"/>
                    <a:pt x="71" y="25"/>
                    <a:pt x="84" y="21"/>
                  </a:cubicBezTo>
                  <a:cubicBezTo>
                    <a:pt x="97" y="17"/>
                    <a:pt x="116" y="17"/>
                    <a:pt x="120" y="18"/>
                  </a:cubicBezTo>
                  <a:cubicBezTo>
                    <a:pt x="125" y="18"/>
                    <a:pt x="121" y="7"/>
                    <a:pt x="104" y="7"/>
                  </a:cubicBezTo>
                  <a:cubicBezTo>
                    <a:pt x="88" y="8"/>
                    <a:pt x="71" y="15"/>
                    <a:pt x="59" y="10"/>
                  </a:cubicBezTo>
                  <a:cubicBezTo>
                    <a:pt x="46" y="5"/>
                    <a:pt x="0" y="0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499" name="Freeform 489">
              <a:extLst>
                <a:ext uri="{FF2B5EF4-FFF2-40B4-BE49-F238E27FC236}">
                  <a16:creationId xmlns:a16="http://schemas.microsoft.com/office/drawing/2014/main" id="{EA1AE0FB-2FB1-437E-BBA9-0CE1D3A25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330"/>
              <a:ext cx="132" cy="75"/>
            </a:xfrm>
            <a:custGeom>
              <a:avLst/>
              <a:gdLst>
                <a:gd name="T0" fmla="*/ 0 w 101"/>
                <a:gd name="T1" fmla="*/ 46 h 54"/>
                <a:gd name="T2" fmla="*/ 44 w 101"/>
                <a:gd name="T3" fmla="*/ 68 h 54"/>
                <a:gd name="T4" fmla="*/ 123 w 101"/>
                <a:gd name="T5" fmla="*/ 108 h 54"/>
                <a:gd name="T6" fmla="*/ 212 w 101"/>
                <a:gd name="T7" fmla="*/ 138 h 54"/>
                <a:gd name="T8" fmla="*/ 167 w 101"/>
                <a:gd name="T9" fmla="*/ 89 h 54"/>
                <a:gd name="T10" fmla="*/ 94 w 101"/>
                <a:gd name="T11" fmla="*/ 40 h 54"/>
                <a:gd name="T12" fmla="*/ 0 w 101"/>
                <a:gd name="T13" fmla="*/ 46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54">
                  <a:moveTo>
                    <a:pt x="0" y="17"/>
                  </a:moveTo>
                  <a:cubicBezTo>
                    <a:pt x="0" y="17"/>
                    <a:pt x="12" y="19"/>
                    <a:pt x="20" y="25"/>
                  </a:cubicBezTo>
                  <a:cubicBezTo>
                    <a:pt x="28" y="30"/>
                    <a:pt x="47" y="38"/>
                    <a:pt x="55" y="40"/>
                  </a:cubicBezTo>
                  <a:cubicBezTo>
                    <a:pt x="62" y="42"/>
                    <a:pt x="89" y="48"/>
                    <a:pt x="95" y="51"/>
                  </a:cubicBezTo>
                  <a:cubicBezTo>
                    <a:pt x="101" y="54"/>
                    <a:pt x="90" y="39"/>
                    <a:pt x="75" y="33"/>
                  </a:cubicBezTo>
                  <a:cubicBezTo>
                    <a:pt x="59" y="28"/>
                    <a:pt x="49" y="20"/>
                    <a:pt x="42" y="15"/>
                  </a:cubicBezTo>
                  <a:cubicBezTo>
                    <a:pt x="35" y="10"/>
                    <a:pt x="8" y="0"/>
                    <a:pt x="0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0" name="Freeform 490">
              <a:extLst>
                <a:ext uri="{FF2B5EF4-FFF2-40B4-BE49-F238E27FC236}">
                  <a16:creationId xmlns:a16="http://schemas.microsoft.com/office/drawing/2014/main" id="{82649C70-A080-48CA-8BA6-ACCA6AFC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9" y="2572"/>
              <a:ext cx="104" cy="39"/>
            </a:xfrm>
            <a:custGeom>
              <a:avLst/>
              <a:gdLst>
                <a:gd name="T0" fmla="*/ 1 w 79"/>
                <a:gd name="T1" fmla="*/ 20 h 28"/>
                <a:gd name="T2" fmla="*/ 5 w 79"/>
                <a:gd name="T3" fmla="*/ 21 h 28"/>
                <a:gd name="T4" fmla="*/ 45 w 79"/>
                <a:gd name="T5" fmla="*/ 54 h 28"/>
                <a:gd name="T6" fmla="*/ 87 w 79"/>
                <a:gd name="T7" fmla="*/ 74 h 28"/>
                <a:gd name="T8" fmla="*/ 180 w 79"/>
                <a:gd name="T9" fmla="*/ 64 h 28"/>
                <a:gd name="T10" fmla="*/ 118 w 79"/>
                <a:gd name="T11" fmla="*/ 43 h 28"/>
                <a:gd name="T12" fmla="*/ 0 w 79"/>
                <a:gd name="T13" fmla="*/ 15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8">
                  <a:moveTo>
                    <a:pt x="1" y="7"/>
                  </a:moveTo>
                  <a:cubicBezTo>
                    <a:pt x="1" y="7"/>
                    <a:pt x="1" y="7"/>
                    <a:pt x="2" y="8"/>
                  </a:cubicBezTo>
                  <a:cubicBezTo>
                    <a:pt x="5" y="10"/>
                    <a:pt x="16" y="17"/>
                    <a:pt x="20" y="20"/>
                  </a:cubicBezTo>
                  <a:cubicBezTo>
                    <a:pt x="24" y="23"/>
                    <a:pt x="32" y="28"/>
                    <a:pt x="38" y="27"/>
                  </a:cubicBezTo>
                  <a:cubicBezTo>
                    <a:pt x="44" y="26"/>
                    <a:pt x="79" y="24"/>
                    <a:pt x="79" y="24"/>
                  </a:cubicBezTo>
                  <a:cubicBezTo>
                    <a:pt x="79" y="24"/>
                    <a:pt x="62" y="16"/>
                    <a:pt x="52" y="16"/>
                  </a:cubicBezTo>
                  <a:cubicBezTo>
                    <a:pt x="42" y="17"/>
                    <a:pt x="7" y="0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1" name="Freeform 491">
              <a:extLst>
                <a:ext uri="{FF2B5EF4-FFF2-40B4-BE49-F238E27FC236}">
                  <a16:creationId xmlns:a16="http://schemas.microsoft.com/office/drawing/2014/main" id="{14B72F89-AE00-43C7-AC01-60258E976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975"/>
              <a:ext cx="135" cy="28"/>
            </a:xfrm>
            <a:custGeom>
              <a:avLst/>
              <a:gdLst>
                <a:gd name="T0" fmla="*/ 0 w 103"/>
                <a:gd name="T1" fmla="*/ 0 h 20"/>
                <a:gd name="T2" fmla="*/ 73 w 103"/>
                <a:gd name="T3" fmla="*/ 43 h 20"/>
                <a:gd name="T4" fmla="*/ 198 w 103"/>
                <a:gd name="T5" fmla="*/ 20 h 20"/>
                <a:gd name="T6" fmla="*/ 151 w 103"/>
                <a:gd name="T7" fmla="*/ 21 h 20"/>
                <a:gd name="T8" fmla="*/ 56 w 103"/>
                <a:gd name="T9" fmla="*/ 28 h 20"/>
                <a:gd name="T10" fmla="*/ 0 w 103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20">
                  <a:moveTo>
                    <a:pt x="0" y="0"/>
                  </a:moveTo>
                  <a:cubicBezTo>
                    <a:pt x="0" y="0"/>
                    <a:pt x="19" y="20"/>
                    <a:pt x="33" y="16"/>
                  </a:cubicBezTo>
                  <a:cubicBezTo>
                    <a:pt x="46" y="12"/>
                    <a:pt x="74" y="12"/>
                    <a:pt x="88" y="7"/>
                  </a:cubicBezTo>
                  <a:cubicBezTo>
                    <a:pt x="103" y="2"/>
                    <a:pt x="81" y="6"/>
                    <a:pt x="67" y="8"/>
                  </a:cubicBezTo>
                  <a:cubicBezTo>
                    <a:pt x="52" y="10"/>
                    <a:pt x="35" y="17"/>
                    <a:pt x="25" y="10"/>
                  </a:cubicBezTo>
                  <a:cubicBezTo>
                    <a:pt x="15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2" name="Freeform 492">
              <a:extLst>
                <a:ext uri="{FF2B5EF4-FFF2-40B4-BE49-F238E27FC236}">
                  <a16:creationId xmlns:a16="http://schemas.microsoft.com/office/drawing/2014/main" id="{D0EBB6DA-D40C-4268-94E2-AB08D80C2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2051"/>
              <a:ext cx="88" cy="45"/>
            </a:xfrm>
            <a:custGeom>
              <a:avLst/>
              <a:gdLst>
                <a:gd name="T0" fmla="*/ 0 w 68"/>
                <a:gd name="T1" fmla="*/ 0 h 32"/>
                <a:gd name="T2" fmla="*/ 132 w 68"/>
                <a:gd name="T3" fmla="*/ 87 h 32"/>
                <a:gd name="T4" fmla="*/ 141 w 68"/>
                <a:gd name="T5" fmla="*/ 39 h 32"/>
                <a:gd name="T6" fmla="*/ 118 w 68"/>
                <a:gd name="T7" fmla="*/ 59 h 32"/>
                <a:gd name="T8" fmla="*/ 0 w 68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32">
                  <a:moveTo>
                    <a:pt x="0" y="0"/>
                  </a:moveTo>
                  <a:cubicBezTo>
                    <a:pt x="0" y="0"/>
                    <a:pt x="46" y="32"/>
                    <a:pt x="61" y="31"/>
                  </a:cubicBezTo>
                  <a:cubicBezTo>
                    <a:pt x="66" y="31"/>
                    <a:pt x="68" y="22"/>
                    <a:pt x="65" y="14"/>
                  </a:cubicBezTo>
                  <a:cubicBezTo>
                    <a:pt x="62" y="6"/>
                    <a:pt x="60" y="25"/>
                    <a:pt x="54" y="21"/>
                  </a:cubicBezTo>
                  <a:cubicBezTo>
                    <a:pt x="47" y="1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3" name="Freeform 493">
              <a:extLst>
                <a:ext uri="{FF2B5EF4-FFF2-40B4-BE49-F238E27FC236}">
                  <a16:creationId xmlns:a16="http://schemas.microsoft.com/office/drawing/2014/main" id="{CB3A333F-9651-4E03-B676-9D4B334CF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468"/>
              <a:ext cx="126" cy="49"/>
            </a:xfrm>
            <a:custGeom>
              <a:avLst/>
              <a:gdLst>
                <a:gd name="T0" fmla="*/ 0 w 96"/>
                <a:gd name="T1" fmla="*/ 60 h 35"/>
                <a:gd name="T2" fmla="*/ 28 w 96"/>
                <a:gd name="T3" fmla="*/ 97 h 35"/>
                <a:gd name="T4" fmla="*/ 92 w 96"/>
                <a:gd name="T5" fmla="*/ 77 h 35"/>
                <a:gd name="T6" fmla="*/ 139 w 96"/>
                <a:gd name="T7" fmla="*/ 60 h 35"/>
                <a:gd name="T8" fmla="*/ 217 w 96"/>
                <a:gd name="T9" fmla="*/ 0 h 35"/>
                <a:gd name="T10" fmla="*/ 182 w 96"/>
                <a:gd name="T11" fmla="*/ 11 h 35"/>
                <a:gd name="T12" fmla="*/ 125 w 96"/>
                <a:gd name="T13" fmla="*/ 39 h 35"/>
                <a:gd name="T14" fmla="*/ 88 w 96"/>
                <a:gd name="T15" fmla="*/ 53 h 35"/>
                <a:gd name="T16" fmla="*/ 37 w 96"/>
                <a:gd name="T17" fmla="*/ 80 h 35"/>
                <a:gd name="T18" fmla="*/ 0 w 96"/>
                <a:gd name="T19" fmla="*/ 60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6" h="35">
                  <a:moveTo>
                    <a:pt x="0" y="22"/>
                  </a:moveTo>
                  <a:cubicBezTo>
                    <a:pt x="0" y="22"/>
                    <a:pt x="3" y="35"/>
                    <a:pt x="12" y="35"/>
                  </a:cubicBezTo>
                  <a:cubicBezTo>
                    <a:pt x="22" y="35"/>
                    <a:pt x="36" y="31"/>
                    <a:pt x="40" y="28"/>
                  </a:cubicBezTo>
                  <a:cubicBezTo>
                    <a:pt x="45" y="25"/>
                    <a:pt x="55" y="21"/>
                    <a:pt x="62" y="22"/>
                  </a:cubicBezTo>
                  <a:cubicBezTo>
                    <a:pt x="68" y="22"/>
                    <a:pt x="91" y="9"/>
                    <a:pt x="96" y="0"/>
                  </a:cubicBezTo>
                  <a:cubicBezTo>
                    <a:pt x="96" y="0"/>
                    <a:pt x="86" y="1"/>
                    <a:pt x="81" y="4"/>
                  </a:cubicBezTo>
                  <a:cubicBezTo>
                    <a:pt x="77" y="8"/>
                    <a:pt x="62" y="18"/>
                    <a:pt x="55" y="14"/>
                  </a:cubicBezTo>
                  <a:cubicBezTo>
                    <a:pt x="48" y="11"/>
                    <a:pt x="48" y="13"/>
                    <a:pt x="39" y="19"/>
                  </a:cubicBezTo>
                  <a:cubicBezTo>
                    <a:pt x="30" y="26"/>
                    <a:pt x="21" y="32"/>
                    <a:pt x="16" y="29"/>
                  </a:cubicBezTo>
                  <a:cubicBezTo>
                    <a:pt x="11" y="26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4" name="Freeform 494">
              <a:extLst>
                <a:ext uri="{FF2B5EF4-FFF2-40B4-BE49-F238E27FC236}">
                  <a16:creationId xmlns:a16="http://schemas.microsoft.com/office/drawing/2014/main" id="{E6550E24-E0B1-46E3-BF48-759CAF541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815"/>
              <a:ext cx="265" cy="42"/>
            </a:xfrm>
            <a:custGeom>
              <a:avLst/>
              <a:gdLst>
                <a:gd name="T0" fmla="*/ 452 w 203"/>
                <a:gd name="T1" fmla="*/ 6 h 30"/>
                <a:gd name="T2" fmla="*/ 416 w 203"/>
                <a:gd name="T3" fmla="*/ 0 h 30"/>
                <a:gd name="T4" fmla="*/ 355 w 203"/>
                <a:gd name="T5" fmla="*/ 20 h 30"/>
                <a:gd name="T6" fmla="*/ 217 w 203"/>
                <a:gd name="T7" fmla="*/ 67 h 30"/>
                <a:gd name="T8" fmla="*/ 95 w 203"/>
                <a:gd name="T9" fmla="*/ 53 h 30"/>
                <a:gd name="T10" fmla="*/ 0 w 203"/>
                <a:gd name="T11" fmla="*/ 57 h 30"/>
                <a:gd name="T12" fmla="*/ 124 w 203"/>
                <a:gd name="T13" fmla="*/ 80 h 30"/>
                <a:gd name="T14" fmla="*/ 245 w 203"/>
                <a:gd name="T15" fmla="*/ 69 h 30"/>
                <a:gd name="T16" fmla="*/ 342 w 203"/>
                <a:gd name="T17" fmla="*/ 29 h 30"/>
                <a:gd name="T18" fmla="*/ 437 w 203"/>
                <a:gd name="T19" fmla="*/ 15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3" h="30">
                  <a:moveTo>
                    <a:pt x="203" y="2"/>
                  </a:moveTo>
                  <a:cubicBezTo>
                    <a:pt x="198" y="3"/>
                    <a:pt x="193" y="0"/>
                    <a:pt x="187" y="0"/>
                  </a:cubicBezTo>
                  <a:cubicBezTo>
                    <a:pt x="177" y="0"/>
                    <a:pt x="168" y="4"/>
                    <a:pt x="159" y="7"/>
                  </a:cubicBezTo>
                  <a:cubicBezTo>
                    <a:pt x="138" y="15"/>
                    <a:pt x="118" y="20"/>
                    <a:pt x="97" y="24"/>
                  </a:cubicBezTo>
                  <a:cubicBezTo>
                    <a:pt x="76" y="28"/>
                    <a:pt x="62" y="25"/>
                    <a:pt x="43" y="19"/>
                  </a:cubicBezTo>
                  <a:cubicBezTo>
                    <a:pt x="26" y="15"/>
                    <a:pt x="16" y="20"/>
                    <a:pt x="0" y="21"/>
                  </a:cubicBezTo>
                  <a:cubicBezTo>
                    <a:pt x="15" y="12"/>
                    <a:pt x="40" y="27"/>
                    <a:pt x="56" y="29"/>
                  </a:cubicBezTo>
                  <a:cubicBezTo>
                    <a:pt x="74" y="30"/>
                    <a:pt x="92" y="27"/>
                    <a:pt x="110" y="25"/>
                  </a:cubicBezTo>
                  <a:cubicBezTo>
                    <a:pt x="127" y="22"/>
                    <a:pt x="139" y="18"/>
                    <a:pt x="154" y="11"/>
                  </a:cubicBezTo>
                  <a:cubicBezTo>
                    <a:pt x="169" y="3"/>
                    <a:pt x="181" y="5"/>
                    <a:pt x="197" y="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5" name="Freeform 495">
              <a:extLst>
                <a:ext uri="{FF2B5EF4-FFF2-40B4-BE49-F238E27FC236}">
                  <a16:creationId xmlns:a16="http://schemas.microsoft.com/office/drawing/2014/main" id="{35849B70-8612-4FC1-8956-6D49EB8C3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852"/>
              <a:ext cx="158" cy="62"/>
            </a:xfrm>
            <a:custGeom>
              <a:avLst/>
              <a:gdLst>
                <a:gd name="T0" fmla="*/ 269 w 121"/>
                <a:gd name="T1" fmla="*/ 6 h 44"/>
                <a:gd name="T2" fmla="*/ 144 w 121"/>
                <a:gd name="T3" fmla="*/ 83 h 44"/>
                <a:gd name="T4" fmla="*/ 0 w 121"/>
                <a:gd name="T5" fmla="*/ 96 h 44"/>
                <a:gd name="T6" fmla="*/ 155 w 121"/>
                <a:gd name="T7" fmla="*/ 96 h 44"/>
                <a:gd name="T8" fmla="*/ 268 w 121"/>
                <a:gd name="T9" fmla="*/ 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44">
                  <a:moveTo>
                    <a:pt x="121" y="2"/>
                  </a:moveTo>
                  <a:cubicBezTo>
                    <a:pt x="96" y="1"/>
                    <a:pt x="86" y="23"/>
                    <a:pt x="64" y="30"/>
                  </a:cubicBezTo>
                  <a:cubicBezTo>
                    <a:pt x="44" y="35"/>
                    <a:pt x="20" y="34"/>
                    <a:pt x="0" y="34"/>
                  </a:cubicBezTo>
                  <a:cubicBezTo>
                    <a:pt x="23" y="37"/>
                    <a:pt x="49" y="44"/>
                    <a:pt x="70" y="34"/>
                  </a:cubicBezTo>
                  <a:cubicBezTo>
                    <a:pt x="89" y="26"/>
                    <a:pt x="97" y="0"/>
                    <a:pt x="120" y="3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6" name="Freeform 496">
              <a:extLst>
                <a:ext uri="{FF2B5EF4-FFF2-40B4-BE49-F238E27FC236}">
                  <a16:creationId xmlns:a16="http://schemas.microsoft.com/office/drawing/2014/main" id="{119500E1-0E47-447C-9329-9612AC8C1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3095"/>
              <a:ext cx="220" cy="33"/>
            </a:xfrm>
            <a:custGeom>
              <a:avLst/>
              <a:gdLst>
                <a:gd name="T0" fmla="*/ 376 w 168"/>
                <a:gd name="T1" fmla="*/ 44 h 24"/>
                <a:gd name="T2" fmla="*/ 343 w 168"/>
                <a:gd name="T3" fmla="*/ 14 h 24"/>
                <a:gd name="T4" fmla="*/ 299 w 168"/>
                <a:gd name="T5" fmla="*/ 21 h 24"/>
                <a:gd name="T6" fmla="*/ 255 w 168"/>
                <a:gd name="T7" fmla="*/ 11 h 24"/>
                <a:gd name="T8" fmla="*/ 210 w 168"/>
                <a:gd name="T9" fmla="*/ 19 h 24"/>
                <a:gd name="T10" fmla="*/ 81 w 168"/>
                <a:gd name="T11" fmla="*/ 44 h 24"/>
                <a:gd name="T12" fmla="*/ 0 w 168"/>
                <a:gd name="T13" fmla="*/ 54 h 24"/>
                <a:gd name="T14" fmla="*/ 28 w 168"/>
                <a:gd name="T15" fmla="*/ 50 h 24"/>
                <a:gd name="T16" fmla="*/ 67 w 168"/>
                <a:gd name="T17" fmla="*/ 56 h 24"/>
                <a:gd name="T18" fmla="*/ 132 w 168"/>
                <a:gd name="T19" fmla="*/ 47 h 24"/>
                <a:gd name="T20" fmla="*/ 160 w 168"/>
                <a:gd name="T21" fmla="*/ 55 h 24"/>
                <a:gd name="T22" fmla="*/ 187 w 168"/>
                <a:gd name="T23" fmla="*/ 44 h 24"/>
                <a:gd name="T24" fmla="*/ 223 w 168"/>
                <a:gd name="T25" fmla="*/ 26 h 24"/>
                <a:gd name="T26" fmla="*/ 283 w 168"/>
                <a:gd name="T27" fmla="*/ 55 h 24"/>
                <a:gd name="T28" fmla="*/ 339 w 168"/>
                <a:gd name="T29" fmla="*/ 29 h 24"/>
                <a:gd name="T30" fmla="*/ 377 w 168"/>
                <a:gd name="T31" fmla="*/ 44 h 2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8" h="24">
                  <a:moveTo>
                    <a:pt x="167" y="17"/>
                  </a:moveTo>
                  <a:cubicBezTo>
                    <a:pt x="164" y="13"/>
                    <a:pt x="159" y="7"/>
                    <a:pt x="153" y="5"/>
                  </a:cubicBezTo>
                  <a:cubicBezTo>
                    <a:pt x="146" y="2"/>
                    <a:pt x="140" y="7"/>
                    <a:pt x="133" y="8"/>
                  </a:cubicBezTo>
                  <a:cubicBezTo>
                    <a:pt x="125" y="10"/>
                    <a:pt x="120" y="8"/>
                    <a:pt x="114" y="4"/>
                  </a:cubicBezTo>
                  <a:cubicBezTo>
                    <a:pt x="105" y="0"/>
                    <a:pt x="101" y="4"/>
                    <a:pt x="93" y="7"/>
                  </a:cubicBezTo>
                  <a:cubicBezTo>
                    <a:pt x="76" y="15"/>
                    <a:pt x="55" y="15"/>
                    <a:pt x="36" y="17"/>
                  </a:cubicBezTo>
                  <a:cubicBezTo>
                    <a:pt x="24" y="18"/>
                    <a:pt x="10" y="8"/>
                    <a:pt x="0" y="20"/>
                  </a:cubicBezTo>
                  <a:cubicBezTo>
                    <a:pt x="2" y="18"/>
                    <a:pt x="9" y="19"/>
                    <a:pt x="12" y="19"/>
                  </a:cubicBezTo>
                  <a:cubicBezTo>
                    <a:pt x="18" y="19"/>
                    <a:pt x="24" y="22"/>
                    <a:pt x="30" y="22"/>
                  </a:cubicBezTo>
                  <a:cubicBezTo>
                    <a:pt x="40" y="23"/>
                    <a:pt x="50" y="17"/>
                    <a:pt x="59" y="18"/>
                  </a:cubicBezTo>
                  <a:cubicBezTo>
                    <a:pt x="63" y="19"/>
                    <a:pt x="67" y="22"/>
                    <a:pt x="71" y="21"/>
                  </a:cubicBezTo>
                  <a:cubicBezTo>
                    <a:pt x="75" y="21"/>
                    <a:pt x="79" y="19"/>
                    <a:pt x="83" y="17"/>
                  </a:cubicBezTo>
                  <a:cubicBezTo>
                    <a:pt x="88" y="15"/>
                    <a:pt x="94" y="12"/>
                    <a:pt x="99" y="10"/>
                  </a:cubicBezTo>
                  <a:cubicBezTo>
                    <a:pt x="111" y="5"/>
                    <a:pt x="115" y="19"/>
                    <a:pt x="126" y="21"/>
                  </a:cubicBezTo>
                  <a:cubicBezTo>
                    <a:pt x="137" y="24"/>
                    <a:pt x="141" y="11"/>
                    <a:pt x="151" y="11"/>
                  </a:cubicBezTo>
                  <a:cubicBezTo>
                    <a:pt x="157" y="10"/>
                    <a:pt x="164" y="14"/>
                    <a:pt x="168" y="17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7" name="Freeform 497">
              <a:extLst>
                <a:ext uri="{FF2B5EF4-FFF2-40B4-BE49-F238E27FC236}">
                  <a16:creationId xmlns:a16="http://schemas.microsoft.com/office/drawing/2014/main" id="{9A81C1CB-7D6E-42A3-9AE4-C8100553B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3105"/>
              <a:ext cx="179" cy="25"/>
            </a:xfrm>
            <a:custGeom>
              <a:avLst/>
              <a:gdLst>
                <a:gd name="T0" fmla="*/ 1 w 137"/>
                <a:gd name="T1" fmla="*/ 29 h 18"/>
                <a:gd name="T2" fmla="*/ 0 w 137"/>
                <a:gd name="T3" fmla="*/ 26 h 18"/>
                <a:gd name="T4" fmla="*/ 85 w 137"/>
                <a:gd name="T5" fmla="*/ 25 h 18"/>
                <a:gd name="T6" fmla="*/ 140 w 137"/>
                <a:gd name="T7" fmla="*/ 19 h 18"/>
                <a:gd name="T8" fmla="*/ 221 w 137"/>
                <a:gd name="T9" fmla="*/ 15 h 18"/>
                <a:gd name="T10" fmla="*/ 306 w 137"/>
                <a:gd name="T11" fmla="*/ 14 h 18"/>
                <a:gd name="T12" fmla="*/ 260 w 137"/>
                <a:gd name="T13" fmla="*/ 15 h 18"/>
                <a:gd name="T14" fmla="*/ 199 w 137"/>
                <a:gd name="T15" fmla="*/ 29 h 18"/>
                <a:gd name="T16" fmla="*/ 118 w 137"/>
                <a:gd name="T17" fmla="*/ 26 h 18"/>
                <a:gd name="T18" fmla="*/ 88 w 137"/>
                <a:gd name="T19" fmla="*/ 36 h 18"/>
                <a:gd name="T20" fmla="*/ 44 w 137"/>
                <a:gd name="T21" fmla="*/ 49 h 18"/>
                <a:gd name="T22" fmla="*/ 1 w 137"/>
                <a:gd name="T23" fmla="*/ 29 h 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7" h="18">
                  <a:moveTo>
                    <a:pt x="1" y="11"/>
                  </a:moveTo>
                  <a:cubicBezTo>
                    <a:pt x="1" y="11"/>
                    <a:pt x="0" y="10"/>
                    <a:pt x="0" y="10"/>
                  </a:cubicBezTo>
                  <a:cubicBezTo>
                    <a:pt x="13" y="17"/>
                    <a:pt x="25" y="18"/>
                    <a:pt x="38" y="9"/>
                  </a:cubicBezTo>
                  <a:cubicBezTo>
                    <a:pt x="46" y="3"/>
                    <a:pt x="53" y="6"/>
                    <a:pt x="63" y="7"/>
                  </a:cubicBezTo>
                  <a:cubicBezTo>
                    <a:pt x="75" y="9"/>
                    <a:pt x="87" y="8"/>
                    <a:pt x="99" y="6"/>
                  </a:cubicBezTo>
                  <a:cubicBezTo>
                    <a:pt x="109" y="4"/>
                    <a:pt x="126" y="0"/>
                    <a:pt x="137" y="5"/>
                  </a:cubicBezTo>
                  <a:cubicBezTo>
                    <a:pt x="131" y="3"/>
                    <a:pt x="122" y="5"/>
                    <a:pt x="116" y="6"/>
                  </a:cubicBezTo>
                  <a:cubicBezTo>
                    <a:pt x="107" y="8"/>
                    <a:pt x="98" y="11"/>
                    <a:pt x="89" y="11"/>
                  </a:cubicBezTo>
                  <a:cubicBezTo>
                    <a:pt x="76" y="12"/>
                    <a:pt x="65" y="12"/>
                    <a:pt x="53" y="10"/>
                  </a:cubicBezTo>
                  <a:cubicBezTo>
                    <a:pt x="48" y="10"/>
                    <a:pt x="44" y="12"/>
                    <a:pt x="39" y="14"/>
                  </a:cubicBezTo>
                  <a:cubicBezTo>
                    <a:pt x="32" y="17"/>
                    <a:pt x="28" y="18"/>
                    <a:pt x="20" y="18"/>
                  </a:cubicBezTo>
                  <a:cubicBezTo>
                    <a:pt x="14" y="18"/>
                    <a:pt x="5" y="15"/>
                    <a:pt x="1" y="11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8" name="Freeform 498">
              <a:extLst>
                <a:ext uri="{FF2B5EF4-FFF2-40B4-BE49-F238E27FC236}">
                  <a16:creationId xmlns:a16="http://schemas.microsoft.com/office/drawing/2014/main" id="{2EFBFC0D-2AFE-4852-A308-2F646B49A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3082"/>
              <a:ext cx="187" cy="46"/>
            </a:xfrm>
            <a:custGeom>
              <a:avLst/>
              <a:gdLst>
                <a:gd name="T0" fmla="*/ 320 w 143"/>
                <a:gd name="T1" fmla="*/ 50 h 33"/>
                <a:gd name="T2" fmla="*/ 263 w 143"/>
                <a:gd name="T3" fmla="*/ 20 h 33"/>
                <a:gd name="T4" fmla="*/ 217 w 143"/>
                <a:gd name="T5" fmla="*/ 8 h 33"/>
                <a:gd name="T6" fmla="*/ 99 w 143"/>
                <a:gd name="T7" fmla="*/ 60 h 33"/>
                <a:gd name="T8" fmla="*/ 41 w 143"/>
                <a:gd name="T9" fmla="*/ 74 h 33"/>
                <a:gd name="T10" fmla="*/ 0 w 143"/>
                <a:gd name="T11" fmla="*/ 84 h 33"/>
                <a:gd name="T12" fmla="*/ 38 w 143"/>
                <a:gd name="T13" fmla="*/ 89 h 33"/>
                <a:gd name="T14" fmla="*/ 80 w 143"/>
                <a:gd name="T15" fmla="*/ 82 h 33"/>
                <a:gd name="T16" fmla="*/ 173 w 143"/>
                <a:gd name="T17" fmla="*/ 46 h 33"/>
                <a:gd name="T18" fmla="*/ 250 w 143"/>
                <a:gd name="T19" fmla="*/ 33 h 33"/>
                <a:gd name="T20" fmla="*/ 284 w 143"/>
                <a:gd name="T21" fmla="*/ 49 h 33"/>
                <a:gd name="T22" fmla="*/ 315 w 143"/>
                <a:gd name="T23" fmla="*/ 54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33">
                  <a:moveTo>
                    <a:pt x="143" y="19"/>
                  </a:moveTo>
                  <a:cubicBezTo>
                    <a:pt x="135" y="22"/>
                    <a:pt x="123" y="11"/>
                    <a:pt x="118" y="7"/>
                  </a:cubicBezTo>
                  <a:cubicBezTo>
                    <a:pt x="110" y="1"/>
                    <a:pt x="106" y="0"/>
                    <a:pt x="97" y="3"/>
                  </a:cubicBezTo>
                  <a:cubicBezTo>
                    <a:pt x="78" y="7"/>
                    <a:pt x="62" y="16"/>
                    <a:pt x="44" y="22"/>
                  </a:cubicBezTo>
                  <a:cubicBezTo>
                    <a:pt x="35" y="24"/>
                    <a:pt x="27" y="27"/>
                    <a:pt x="18" y="27"/>
                  </a:cubicBezTo>
                  <a:cubicBezTo>
                    <a:pt x="12" y="27"/>
                    <a:pt x="4" y="26"/>
                    <a:pt x="0" y="31"/>
                  </a:cubicBezTo>
                  <a:cubicBezTo>
                    <a:pt x="5" y="30"/>
                    <a:pt x="11" y="32"/>
                    <a:pt x="17" y="33"/>
                  </a:cubicBezTo>
                  <a:cubicBezTo>
                    <a:pt x="24" y="33"/>
                    <a:pt x="29" y="31"/>
                    <a:pt x="36" y="30"/>
                  </a:cubicBezTo>
                  <a:cubicBezTo>
                    <a:pt x="52" y="26"/>
                    <a:pt x="64" y="24"/>
                    <a:pt x="77" y="17"/>
                  </a:cubicBezTo>
                  <a:cubicBezTo>
                    <a:pt x="88" y="10"/>
                    <a:pt x="100" y="6"/>
                    <a:pt x="112" y="12"/>
                  </a:cubicBezTo>
                  <a:cubicBezTo>
                    <a:pt x="118" y="14"/>
                    <a:pt x="122" y="17"/>
                    <a:pt x="127" y="18"/>
                  </a:cubicBezTo>
                  <a:cubicBezTo>
                    <a:pt x="132" y="19"/>
                    <a:pt x="137" y="18"/>
                    <a:pt x="141" y="20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09" name="Freeform 499">
              <a:extLst>
                <a:ext uri="{FF2B5EF4-FFF2-40B4-BE49-F238E27FC236}">
                  <a16:creationId xmlns:a16="http://schemas.microsoft.com/office/drawing/2014/main" id="{7EFFF580-6A3E-49F0-96CE-AC323D9CB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993"/>
              <a:ext cx="173" cy="38"/>
            </a:xfrm>
            <a:custGeom>
              <a:avLst/>
              <a:gdLst>
                <a:gd name="T0" fmla="*/ 298 w 132"/>
                <a:gd name="T1" fmla="*/ 21 h 27"/>
                <a:gd name="T2" fmla="*/ 298 w 132"/>
                <a:gd name="T3" fmla="*/ 15 h 27"/>
                <a:gd name="T4" fmla="*/ 256 w 132"/>
                <a:gd name="T5" fmla="*/ 6 h 27"/>
                <a:gd name="T6" fmla="*/ 189 w 132"/>
                <a:gd name="T7" fmla="*/ 0 h 27"/>
                <a:gd name="T8" fmla="*/ 87 w 132"/>
                <a:gd name="T9" fmla="*/ 42 h 27"/>
                <a:gd name="T10" fmla="*/ 29 w 132"/>
                <a:gd name="T11" fmla="*/ 39 h 27"/>
                <a:gd name="T12" fmla="*/ 0 w 132"/>
                <a:gd name="T13" fmla="*/ 34 h 27"/>
                <a:gd name="T14" fmla="*/ 22 w 132"/>
                <a:gd name="T15" fmla="*/ 59 h 27"/>
                <a:gd name="T16" fmla="*/ 45 w 132"/>
                <a:gd name="T17" fmla="*/ 55 h 27"/>
                <a:gd name="T18" fmla="*/ 71 w 132"/>
                <a:gd name="T19" fmla="*/ 63 h 27"/>
                <a:gd name="T20" fmla="*/ 160 w 132"/>
                <a:gd name="T21" fmla="*/ 34 h 27"/>
                <a:gd name="T22" fmla="*/ 298 w 132"/>
                <a:gd name="T23" fmla="*/ 15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2" h="27">
                  <a:moveTo>
                    <a:pt x="132" y="8"/>
                  </a:moveTo>
                  <a:cubicBezTo>
                    <a:pt x="132" y="7"/>
                    <a:pt x="132" y="6"/>
                    <a:pt x="132" y="6"/>
                  </a:cubicBezTo>
                  <a:cubicBezTo>
                    <a:pt x="125" y="6"/>
                    <a:pt x="120" y="3"/>
                    <a:pt x="114" y="2"/>
                  </a:cubicBezTo>
                  <a:cubicBezTo>
                    <a:pt x="105" y="0"/>
                    <a:pt x="93" y="0"/>
                    <a:pt x="84" y="0"/>
                  </a:cubicBezTo>
                  <a:cubicBezTo>
                    <a:pt x="67" y="1"/>
                    <a:pt x="54" y="14"/>
                    <a:pt x="38" y="15"/>
                  </a:cubicBezTo>
                  <a:cubicBezTo>
                    <a:pt x="29" y="15"/>
                    <a:pt x="22" y="16"/>
                    <a:pt x="13" y="14"/>
                  </a:cubicBezTo>
                  <a:cubicBezTo>
                    <a:pt x="9" y="13"/>
                    <a:pt x="5" y="12"/>
                    <a:pt x="0" y="12"/>
                  </a:cubicBezTo>
                  <a:cubicBezTo>
                    <a:pt x="3" y="13"/>
                    <a:pt x="6" y="19"/>
                    <a:pt x="10" y="21"/>
                  </a:cubicBezTo>
                  <a:cubicBezTo>
                    <a:pt x="13" y="21"/>
                    <a:pt x="17" y="20"/>
                    <a:pt x="20" y="20"/>
                  </a:cubicBezTo>
                  <a:cubicBezTo>
                    <a:pt x="23" y="21"/>
                    <a:pt x="27" y="23"/>
                    <a:pt x="31" y="23"/>
                  </a:cubicBezTo>
                  <a:cubicBezTo>
                    <a:pt x="48" y="27"/>
                    <a:pt x="57" y="21"/>
                    <a:pt x="71" y="12"/>
                  </a:cubicBezTo>
                  <a:cubicBezTo>
                    <a:pt x="89" y="0"/>
                    <a:pt x="111" y="4"/>
                    <a:pt x="132" y="6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0" name="Freeform 500">
              <a:extLst>
                <a:ext uri="{FF2B5EF4-FFF2-40B4-BE49-F238E27FC236}">
                  <a16:creationId xmlns:a16="http://schemas.microsoft.com/office/drawing/2014/main" id="{20198299-5B1B-4625-B950-3CADFB7E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813"/>
              <a:ext cx="183" cy="52"/>
            </a:xfrm>
            <a:custGeom>
              <a:avLst/>
              <a:gdLst>
                <a:gd name="T0" fmla="*/ 305 w 140"/>
                <a:gd name="T1" fmla="*/ 0 h 37"/>
                <a:gd name="T2" fmla="*/ 132 w 140"/>
                <a:gd name="T3" fmla="*/ 44 h 37"/>
                <a:gd name="T4" fmla="*/ 99 w 140"/>
                <a:gd name="T5" fmla="*/ 73 h 37"/>
                <a:gd name="T6" fmla="*/ 58 w 140"/>
                <a:gd name="T7" fmla="*/ 74 h 37"/>
                <a:gd name="T8" fmla="*/ 0 w 140"/>
                <a:gd name="T9" fmla="*/ 87 h 37"/>
                <a:gd name="T10" fmla="*/ 93 w 140"/>
                <a:gd name="T11" fmla="*/ 91 h 37"/>
                <a:gd name="T12" fmla="*/ 133 w 140"/>
                <a:gd name="T13" fmla="*/ 73 h 37"/>
                <a:gd name="T14" fmla="*/ 166 w 140"/>
                <a:gd name="T15" fmla="*/ 44 h 37"/>
                <a:gd name="T16" fmla="*/ 196 w 140"/>
                <a:gd name="T17" fmla="*/ 44 h 37"/>
                <a:gd name="T18" fmla="*/ 246 w 140"/>
                <a:gd name="T19" fmla="*/ 42 h 37"/>
                <a:gd name="T20" fmla="*/ 312 w 140"/>
                <a:gd name="T21" fmla="*/ 6 h 3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" h="37">
                  <a:moveTo>
                    <a:pt x="136" y="0"/>
                  </a:moveTo>
                  <a:cubicBezTo>
                    <a:pt x="119" y="24"/>
                    <a:pt x="82" y="1"/>
                    <a:pt x="59" y="16"/>
                  </a:cubicBezTo>
                  <a:cubicBezTo>
                    <a:pt x="54" y="19"/>
                    <a:pt x="50" y="24"/>
                    <a:pt x="44" y="26"/>
                  </a:cubicBezTo>
                  <a:cubicBezTo>
                    <a:pt x="39" y="27"/>
                    <a:pt x="32" y="26"/>
                    <a:pt x="26" y="27"/>
                  </a:cubicBezTo>
                  <a:cubicBezTo>
                    <a:pt x="17" y="27"/>
                    <a:pt x="9" y="29"/>
                    <a:pt x="0" y="31"/>
                  </a:cubicBezTo>
                  <a:cubicBezTo>
                    <a:pt x="12" y="37"/>
                    <a:pt x="28" y="35"/>
                    <a:pt x="41" y="33"/>
                  </a:cubicBezTo>
                  <a:cubicBezTo>
                    <a:pt x="48" y="32"/>
                    <a:pt x="54" y="30"/>
                    <a:pt x="60" y="26"/>
                  </a:cubicBezTo>
                  <a:cubicBezTo>
                    <a:pt x="65" y="23"/>
                    <a:pt x="68" y="19"/>
                    <a:pt x="74" y="16"/>
                  </a:cubicBezTo>
                  <a:cubicBezTo>
                    <a:pt x="79" y="14"/>
                    <a:pt x="83" y="15"/>
                    <a:pt x="88" y="16"/>
                  </a:cubicBezTo>
                  <a:cubicBezTo>
                    <a:pt x="95" y="17"/>
                    <a:pt x="103" y="16"/>
                    <a:pt x="110" y="15"/>
                  </a:cubicBezTo>
                  <a:cubicBezTo>
                    <a:pt x="119" y="13"/>
                    <a:pt x="134" y="8"/>
                    <a:pt x="140" y="2"/>
                  </a:cubicBezTo>
                </a:path>
              </a:pathLst>
            </a:custGeom>
            <a:solidFill>
              <a:srgbClr val="E9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1" name="Freeform 501">
              <a:extLst>
                <a:ext uri="{FF2B5EF4-FFF2-40B4-BE49-F238E27FC236}">
                  <a16:creationId xmlns:a16="http://schemas.microsoft.com/office/drawing/2014/main" id="{6B0241FA-E6C9-4CA6-B68B-504CE715C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2270"/>
              <a:ext cx="67" cy="82"/>
            </a:xfrm>
            <a:custGeom>
              <a:avLst/>
              <a:gdLst>
                <a:gd name="T0" fmla="*/ 116 w 51"/>
                <a:gd name="T1" fmla="*/ 0 h 59"/>
                <a:gd name="T2" fmla="*/ 78 w 51"/>
                <a:gd name="T3" fmla="*/ 36 h 59"/>
                <a:gd name="T4" fmla="*/ 55 w 51"/>
                <a:gd name="T5" fmla="*/ 95 h 59"/>
                <a:gd name="T6" fmla="*/ 32 w 51"/>
                <a:gd name="T7" fmla="*/ 132 h 59"/>
                <a:gd name="T8" fmla="*/ 0 w 51"/>
                <a:gd name="T9" fmla="*/ 158 h 59"/>
                <a:gd name="T10" fmla="*/ 45 w 51"/>
                <a:gd name="T11" fmla="*/ 125 h 59"/>
                <a:gd name="T12" fmla="*/ 67 w 51"/>
                <a:gd name="T13" fmla="*/ 85 h 59"/>
                <a:gd name="T14" fmla="*/ 84 w 51"/>
                <a:gd name="T15" fmla="*/ 43 h 59"/>
                <a:gd name="T16" fmla="*/ 109 w 51"/>
                <a:gd name="T17" fmla="*/ 8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1" h="59">
                  <a:moveTo>
                    <a:pt x="51" y="0"/>
                  </a:moveTo>
                  <a:cubicBezTo>
                    <a:pt x="44" y="4"/>
                    <a:pt x="38" y="6"/>
                    <a:pt x="34" y="14"/>
                  </a:cubicBezTo>
                  <a:cubicBezTo>
                    <a:pt x="30" y="20"/>
                    <a:pt x="27" y="28"/>
                    <a:pt x="24" y="35"/>
                  </a:cubicBezTo>
                  <a:cubicBezTo>
                    <a:pt x="22" y="41"/>
                    <a:pt x="19" y="44"/>
                    <a:pt x="14" y="49"/>
                  </a:cubicBezTo>
                  <a:cubicBezTo>
                    <a:pt x="11" y="52"/>
                    <a:pt x="2" y="55"/>
                    <a:pt x="0" y="59"/>
                  </a:cubicBezTo>
                  <a:cubicBezTo>
                    <a:pt x="8" y="56"/>
                    <a:pt x="14" y="52"/>
                    <a:pt x="20" y="47"/>
                  </a:cubicBezTo>
                  <a:cubicBezTo>
                    <a:pt x="26" y="42"/>
                    <a:pt x="27" y="39"/>
                    <a:pt x="30" y="32"/>
                  </a:cubicBezTo>
                  <a:cubicBezTo>
                    <a:pt x="32" y="26"/>
                    <a:pt x="34" y="20"/>
                    <a:pt x="37" y="16"/>
                  </a:cubicBezTo>
                  <a:cubicBezTo>
                    <a:pt x="40" y="12"/>
                    <a:pt x="44" y="6"/>
                    <a:pt x="48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2" name="Freeform 502">
              <a:extLst>
                <a:ext uri="{FF2B5EF4-FFF2-40B4-BE49-F238E27FC236}">
                  <a16:creationId xmlns:a16="http://schemas.microsoft.com/office/drawing/2014/main" id="{FCC9D143-A2B6-43DD-BB35-856A6EF4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3" y="2302"/>
              <a:ext cx="61" cy="34"/>
            </a:xfrm>
            <a:custGeom>
              <a:avLst/>
              <a:gdLst>
                <a:gd name="T0" fmla="*/ 107 w 46"/>
                <a:gd name="T1" fmla="*/ 14 h 24"/>
                <a:gd name="T2" fmla="*/ 0 w 46"/>
                <a:gd name="T3" fmla="*/ 67 h 24"/>
                <a:gd name="T4" fmla="*/ 70 w 46"/>
                <a:gd name="T5" fmla="*/ 43 h 24"/>
                <a:gd name="T6" fmla="*/ 107 w 46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4">
                  <a:moveTo>
                    <a:pt x="46" y="5"/>
                  </a:moveTo>
                  <a:cubicBezTo>
                    <a:pt x="30" y="0"/>
                    <a:pt x="16" y="23"/>
                    <a:pt x="0" y="23"/>
                  </a:cubicBezTo>
                  <a:cubicBezTo>
                    <a:pt x="9" y="24"/>
                    <a:pt x="23" y="19"/>
                    <a:pt x="30" y="15"/>
                  </a:cubicBezTo>
                  <a:cubicBezTo>
                    <a:pt x="36" y="12"/>
                    <a:pt x="40" y="6"/>
                    <a:pt x="46" y="5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3" name="Freeform 503">
              <a:extLst>
                <a:ext uri="{FF2B5EF4-FFF2-40B4-BE49-F238E27FC236}">
                  <a16:creationId xmlns:a16="http://schemas.microsoft.com/office/drawing/2014/main" id="{8061155A-B660-42F2-990E-1EE043C88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740"/>
              <a:ext cx="32" cy="185"/>
            </a:xfrm>
            <a:custGeom>
              <a:avLst/>
              <a:gdLst>
                <a:gd name="T0" fmla="*/ 44 w 24"/>
                <a:gd name="T1" fmla="*/ 1 h 133"/>
                <a:gd name="T2" fmla="*/ 49 w 24"/>
                <a:gd name="T3" fmla="*/ 70 h 133"/>
                <a:gd name="T4" fmla="*/ 23 w 24"/>
                <a:gd name="T5" fmla="*/ 178 h 133"/>
                <a:gd name="T6" fmla="*/ 12 w 24"/>
                <a:gd name="T7" fmla="*/ 357 h 133"/>
                <a:gd name="T8" fmla="*/ 20 w 24"/>
                <a:gd name="T9" fmla="*/ 263 h 133"/>
                <a:gd name="T10" fmla="*/ 21 w 24"/>
                <a:gd name="T11" fmla="*/ 227 h 133"/>
                <a:gd name="T12" fmla="*/ 28 w 24"/>
                <a:gd name="T13" fmla="*/ 188 h 133"/>
                <a:gd name="T14" fmla="*/ 48 w 24"/>
                <a:gd name="T15" fmla="*/ 153 h 133"/>
                <a:gd name="T16" fmla="*/ 55 w 24"/>
                <a:gd name="T17" fmla="*/ 75 h 133"/>
                <a:gd name="T18" fmla="*/ 48 w 24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133">
                  <a:moveTo>
                    <a:pt x="19" y="1"/>
                  </a:moveTo>
                  <a:cubicBezTo>
                    <a:pt x="23" y="7"/>
                    <a:pt x="21" y="19"/>
                    <a:pt x="21" y="26"/>
                  </a:cubicBezTo>
                  <a:cubicBezTo>
                    <a:pt x="19" y="40"/>
                    <a:pt x="16" y="54"/>
                    <a:pt x="10" y="66"/>
                  </a:cubicBezTo>
                  <a:cubicBezTo>
                    <a:pt x="0" y="88"/>
                    <a:pt x="6" y="110"/>
                    <a:pt x="5" y="133"/>
                  </a:cubicBezTo>
                  <a:cubicBezTo>
                    <a:pt x="5" y="122"/>
                    <a:pt x="8" y="110"/>
                    <a:pt x="8" y="98"/>
                  </a:cubicBezTo>
                  <a:cubicBezTo>
                    <a:pt x="8" y="94"/>
                    <a:pt x="9" y="89"/>
                    <a:pt x="9" y="84"/>
                  </a:cubicBezTo>
                  <a:cubicBezTo>
                    <a:pt x="9" y="80"/>
                    <a:pt x="10" y="74"/>
                    <a:pt x="12" y="70"/>
                  </a:cubicBezTo>
                  <a:cubicBezTo>
                    <a:pt x="14" y="65"/>
                    <a:pt x="17" y="62"/>
                    <a:pt x="20" y="57"/>
                  </a:cubicBezTo>
                  <a:cubicBezTo>
                    <a:pt x="24" y="48"/>
                    <a:pt x="23" y="38"/>
                    <a:pt x="23" y="28"/>
                  </a:cubicBezTo>
                  <a:cubicBezTo>
                    <a:pt x="22" y="20"/>
                    <a:pt x="23" y="7"/>
                    <a:pt x="20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4" name="Freeform 504">
              <a:extLst>
                <a:ext uri="{FF2B5EF4-FFF2-40B4-BE49-F238E27FC236}">
                  <a16:creationId xmlns:a16="http://schemas.microsoft.com/office/drawing/2014/main" id="{43944018-1021-47D1-931E-EB8BA264E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848"/>
              <a:ext cx="64" cy="181"/>
            </a:xfrm>
            <a:custGeom>
              <a:avLst/>
              <a:gdLst>
                <a:gd name="T0" fmla="*/ 12 w 49"/>
                <a:gd name="T1" fmla="*/ 0 h 130"/>
                <a:gd name="T2" fmla="*/ 7 w 49"/>
                <a:gd name="T3" fmla="*/ 100 h 130"/>
                <a:gd name="T4" fmla="*/ 13 w 49"/>
                <a:gd name="T5" fmla="*/ 184 h 130"/>
                <a:gd name="T6" fmla="*/ 110 w 49"/>
                <a:gd name="T7" fmla="*/ 351 h 130"/>
                <a:gd name="T8" fmla="*/ 46 w 49"/>
                <a:gd name="T9" fmla="*/ 241 h 130"/>
                <a:gd name="T10" fmla="*/ 13 w 49"/>
                <a:gd name="T11" fmla="*/ 167 h 130"/>
                <a:gd name="T12" fmla="*/ 12 w 49"/>
                <a:gd name="T13" fmla="*/ 88 h 130"/>
                <a:gd name="T14" fmla="*/ 12 w 49"/>
                <a:gd name="T15" fmla="*/ 8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30">
                  <a:moveTo>
                    <a:pt x="5" y="0"/>
                  </a:moveTo>
                  <a:cubicBezTo>
                    <a:pt x="0" y="9"/>
                    <a:pt x="3" y="26"/>
                    <a:pt x="3" y="37"/>
                  </a:cubicBezTo>
                  <a:cubicBezTo>
                    <a:pt x="4" y="47"/>
                    <a:pt x="2" y="58"/>
                    <a:pt x="6" y="68"/>
                  </a:cubicBezTo>
                  <a:cubicBezTo>
                    <a:pt x="13" y="93"/>
                    <a:pt x="34" y="110"/>
                    <a:pt x="49" y="130"/>
                  </a:cubicBezTo>
                  <a:cubicBezTo>
                    <a:pt x="38" y="118"/>
                    <a:pt x="31" y="102"/>
                    <a:pt x="21" y="89"/>
                  </a:cubicBezTo>
                  <a:cubicBezTo>
                    <a:pt x="15" y="81"/>
                    <a:pt x="8" y="72"/>
                    <a:pt x="6" y="62"/>
                  </a:cubicBezTo>
                  <a:cubicBezTo>
                    <a:pt x="4" y="53"/>
                    <a:pt x="5" y="42"/>
                    <a:pt x="5" y="32"/>
                  </a:cubicBezTo>
                  <a:cubicBezTo>
                    <a:pt x="5" y="23"/>
                    <a:pt x="3" y="12"/>
                    <a:pt x="5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5" name="Freeform 505">
              <a:extLst>
                <a:ext uri="{FF2B5EF4-FFF2-40B4-BE49-F238E27FC236}">
                  <a16:creationId xmlns:a16="http://schemas.microsoft.com/office/drawing/2014/main" id="{3AF3C148-4425-43F0-851C-9B6364F90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885"/>
              <a:ext cx="33" cy="172"/>
            </a:xfrm>
            <a:custGeom>
              <a:avLst/>
              <a:gdLst>
                <a:gd name="T0" fmla="*/ 55 w 25"/>
                <a:gd name="T1" fmla="*/ 0 h 124"/>
                <a:gd name="T2" fmla="*/ 50 w 25"/>
                <a:gd name="T3" fmla="*/ 46 h 124"/>
                <a:gd name="T4" fmla="*/ 49 w 25"/>
                <a:gd name="T5" fmla="*/ 118 h 124"/>
                <a:gd name="T6" fmla="*/ 42 w 25"/>
                <a:gd name="T7" fmla="*/ 214 h 124"/>
                <a:gd name="T8" fmla="*/ 0 w 25"/>
                <a:gd name="T9" fmla="*/ 332 h 124"/>
                <a:gd name="T10" fmla="*/ 26 w 25"/>
                <a:gd name="T11" fmla="*/ 237 h 124"/>
                <a:gd name="T12" fmla="*/ 38 w 25"/>
                <a:gd name="T13" fmla="*/ 165 h 124"/>
                <a:gd name="T14" fmla="*/ 44 w 25"/>
                <a:gd name="T15" fmla="*/ 83 h 124"/>
                <a:gd name="T16" fmla="*/ 55 w 25"/>
                <a:gd name="T17" fmla="*/ 14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4">
                  <a:moveTo>
                    <a:pt x="24" y="0"/>
                  </a:moveTo>
                  <a:cubicBezTo>
                    <a:pt x="25" y="6"/>
                    <a:pt x="22" y="12"/>
                    <a:pt x="22" y="17"/>
                  </a:cubicBezTo>
                  <a:cubicBezTo>
                    <a:pt x="20" y="26"/>
                    <a:pt x="21" y="35"/>
                    <a:pt x="21" y="44"/>
                  </a:cubicBezTo>
                  <a:cubicBezTo>
                    <a:pt x="21" y="56"/>
                    <a:pt x="22" y="69"/>
                    <a:pt x="18" y="80"/>
                  </a:cubicBezTo>
                  <a:cubicBezTo>
                    <a:pt x="12" y="95"/>
                    <a:pt x="8" y="111"/>
                    <a:pt x="0" y="124"/>
                  </a:cubicBezTo>
                  <a:cubicBezTo>
                    <a:pt x="4" y="112"/>
                    <a:pt x="7" y="100"/>
                    <a:pt x="11" y="89"/>
                  </a:cubicBezTo>
                  <a:cubicBezTo>
                    <a:pt x="14" y="80"/>
                    <a:pt x="17" y="71"/>
                    <a:pt x="17" y="62"/>
                  </a:cubicBezTo>
                  <a:cubicBezTo>
                    <a:pt x="18" y="51"/>
                    <a:pt x="18" y="41"/>
                    <a:pt x="19" y="31"/>
                  </a:cubicBezTo>
                  <a:cubicBezTo>
                    <a:pt x="20" y="22"/>
                    <a:pt x="20" y="12"/>
                    <a:pt x="24" y="5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6" name="Freeform 506">
              <a:extLst>
                <a:ext uri="{FF2B5EF4-FFF2-40B4-BE49-F238E27FC236}">
                  <a16:creationId xmlns:a16="http://schemas.microsoft.com/office/drawing/2014/main" id="{6D573937-9BD5-4853-885D-D264BF889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2830"/>
              <a:ext cx="11" cy="165"/>
            </a:xfrm>
            <a:custGeom>
              <a:avLst/>
              <a:gdLst>
                <a:gd name="T0" fmla="*/ 13 w 9"/>
                <a:gd name="T1" fmla="*/ 0 h 118"/>
                <a:gd name="T2" fmla="*/ 7 w 9"/>
                <a:gd name="T3" fmla="*/ 70 h 118"/>
                <a:gd name="T4" fmla="*/ 9 w 9"/>
                <a:gd name="T5" fmla="*/ 144 h 118"/>
                <a:gd name="T6" fmla="*/ 9 w 9"/>
                <a:gd name="T7" fmla="*/ 232 h 118"/>
                <a:gd name="T8" fmla="*/ 15 w 9"/>
                <a:gd name="T9" fmla="*/ 323 h 118"/>
                <a:gd name="T10" fmla="*/ 7 w 9"/>
                <a:gd name="T11" fmla="*/ 213 h 118"/>
                <a:gd name="T12" fmla="*/ 1 w 9"/>
                <a:gd name="T13" fmla="*/ 137 h 118"/>
                <a:gd name="T14" fmla="*/ 15 w 9"/>
                <a:gd name="T15" fmla="*/ 0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118">
                  <a:moveTo>
                    <a:pt x="7" y="0"/>
                  </a:moveTo>
                  <a:cubicBezTo>
                    <a:pt x="4" y="7"/>
                    <a:pt x="5" y="18"/>
                    <a:pt x="4" y="26"/>
                  </a:cubicBezTo>
                  <a:cubicBezTo>
                    <a:pt x="4" y="35"/>
                    <a:pt x="4" y="44"/>
                    <a:pt x="5" y="53"/>
                  </a:cubicBezTo>
                  <a:cubicBezTo>
                    <a:pt x="5" y="64"/>
                    <a:pt x="5" y="75"/>
                    <a:pt x="5" y="85"/>
                  </a:cubicBezTo>
                  <a:cubicBezTo>
                    <a:pt x="6" y="96"/>
                    <a:pt x="9" y="107"/>
                    <a:pt x="8" y="118"/>
                  </a:cubicBezTo>
                  <a:cubicBezTo>
                    <a:pt x="3" y="106"/>
                    <a:pt x="5" y="91"/>
                    <a:pt x="4" y="78"/>
                  </a:cubicBezTo>
                  <a:cubicBezTo>
                    <a:pt x="3" y="69"/>
                    <a:pt x="0" y="60"/>
                    <a:pt x="1" y="50"/>
                  </a:cubicBezTo>
                  <a:cubicBezTo>
                    <a:pt x="1" y="33"/>
                    <a:pt x="2" y="16"/>
                    <a:pt x="8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7" name="Freeform 507">
              <a:extLst>
                <a:ext uri="{FF2B5EF4-FFF2-40B4-BE49-F238E27FC236}">
                  <a16:creationId xmlns:a16="http://schemas.microsoft.com/office/drawing/2014/main" id="{186538A6-559D-40CD-93BD-CC0C5B1D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2669"/>
              <a:ext cx="21" cy="174"/>
            </a:xfrm>
            <a:custGeom>
              <a:avLst/>
              <a:gdLst>
                <a:gd name="T0" fmla="*/ 0 w 16"/>
                <a:gd name="T1" fmla="*/ 337 h 125"/>
                <a:gd name="T2" fmla="*/ 28 w 16"/>
                <a:gd name="T3" fmla="*/ 263 h 125"/>
                <a:gd name="T4" fmla="*/ 24 w 16"/>
                <a:gd name="T5" fmla="*/ 187 h 125"/>
                <a:gd name="T6" fmla="*/ 12 w 16"/>
                <a:gd name="T7" fmla="*/ 100 h 125"/>
                <a:gd name="T8" fmla="*/ 5 w 16"/>
                <a:gd name="T9" fmla="*/ 0 h 125"/>
                <a:gd name="T10" fmla="*/ 32 w 16"/>
                <a:gd name="T11" fmla="*/ 188 h 125"/>
                <a:gd name="T12" fmla="*/ 29 w 16"/>
                <a:gd name="T13" fmla="*/ 273 h 125"/>
                <a:gd name="T14" fmla="*/ 16 w 16"/>
                <a:gd name="T15" fmla="*/ 302 h 125"/>
                <a:gd name="T16" fmla="*/ 1 w 16"/>
                <a:gd name="T17" fmla="*/ 335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5">
                  <a:moveTo>
                    <a:pt x="0" y="125"/>
                  </a:moveTo>
                  <a:cubicBezTo>
                    <a:pt x="2" y="115"/>
                    <a:pt x="10" y="108"/>
                    <a:pt x="12" y="98"/>
                  </a:cubicBezTo>
                  <a:cubicBezTo>
                    <a:pt x="13" y="89"/>
                    <a:pt x="12" y="78"/>
                    <a:pt x="11" y="69"/>
                  </a:cubicBezTo>
                  <a:cubicBezTo>
                    <a:pt x="10" y="58"/>
                    <a:pt x="7" y="48"/>
                    <a:pt x="5" y="37"/>
                  </a:cubicBezTo>
                  <a:cubicBezTo>
                    <a:pt x="2" y="25"/>
                    <a:pt x="2" y="12"/>
                    <a:pt x="2" y="0"/>
                  </a:cubicBezTo>
                  <a:cubicBezTo>
                    <a:pt x="4" y="24"/>
                    <a:pt x="10" y="46"/>
                    <a:pt x="14" y="70"/>
                  </a:cubicBezTo>
                  <a:cubicBezTo>
                    <a:pt x="15" y="80"/>
                    <a:pt x="16" y="92"/>
                    <a:pt x="13" y="101"/>
                  </a:cubicBezTo>
                  <a:cubicBezTo>
                    <a:pt x="11" y="105"/>
                    <a:pt x="9" y="109"/>
                    <a:pt x="7" y="112"/>
                  </a:cubicBezTo>
                  <a:cubicBezTo>
                    <a:pt x="5" y="116"/>
                    <a:pt x="1" y="120"/>
                    <a:pt x="1" y="12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8" name="Freeform 508">
              <a:extLst>
                <a:ext uri="{FF2B5EF4-FFF2-40B4-BE49-F238E27FC236}">
                  <a16:creationId xmlns:a16="http://schemas.microsoft.com/office/drawing/2014/main" id="{7A00F21E-53C6-42BE-A24F-860B9227B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2894"/>
              <a:ext cx="29" cy="148"/>
            </a:xfrm>
            <a:custGeom>
              <a:avLst/>
              <a:gdLst>
                <a:gd name="T0" fmla="*/ 5 w 22"/>
                <a:gd name="T1" fmla="*/ 0 h 106"/>
                <a:gd name="T2" fmla="*/ 5 w 22"/>
                <a:gd name="T3" fmla="*/ 147 h 106"/>
                <a:gd name="T4" fmla="*/ 16 w 22"/>
                <a:gd name="T5" fmla="*/ 215 h 106"/>
                <a:gd name="T6" fmla="*/ 50 w 22"/>
                <a:gd name="T7" fmla="*/ 289 h 106"/>
                <a:gd name="T8" fmla="*/ 22 w 22"/>
                <a:gd name="T9" fmla="*/ 207 h 106"/>
                <a:gd name="T10" fmla="*/ 9 w 22"/>
                <a:gd name="T11" fmla="*/ 142 h 106"/>
                <a:gd name="T12" fmla="*/ 7 w 22"/>
                <a:gd name="T13" fmla="*/ 68 h 106"/>
                <a:gd name="T14" fmla="*/ 7 w 22"/>
                <a:gd name="T15" fmla="*/ 1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06">
                  <a:moveTo>
                    <a:pt x="2" y="0"/>
                  </a:moveTo>
                  <a:cubicBezTo>
                    <a:pt x="2" y="18"/>
                    <a:pt x="0" y="36"/>
                    <a:pt x="2" y="54"/>
                  </a:cubicBezTo>
                  <a:cubicBezTo>
                    <a:pt x="3" y="63"/>
                    <a:pt x="3" y="71"/>
                    <a:pt x="7" y="79"/>
                  </a:cubicBezTo>
                  <a:cubicBezTo>
                    <a:pt x="11" y="89"/>
                    <a:pt x="17" y="97"/>
                    <a:pt x="22" y="106"/>
                  </a:cubicBezTo>
                  <a:cubicBezTo>
                    <a:pt x="15" y="98"/>
                    <a:pt x="13" y="86"/>
                    <a:pt x="10" y="76"/>
                  </a:cubicBezTo>
                  <a:cubicBezTo>
                    <a:pt x="8" y="68"/>
                    <a:pt x="5" y="60"/>
                    <a:pt x="4" y="52"/>
                  </a:cubicBezTo>
                  <a:cubicBezTo>
                    <a:pt x="3" y="43"/>
                    <a:pt x="3" y="34"/>
                    <a:pt x="3" y="25"/>
                  </a:cubicBezTo>
                  <a:cubicBezTo>
                    <a:pt x="3" y="18"/>
                    <a:pt x="0" y="7"/>
                    <a:pt x="3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19" name="Freeform 509">
              <a:extLst>
                <a:ext uri="{FF2B5EF4-FFF2-40B4-BE49-F238E27FC236}">
                  <a16:creationId xmlns:a16="http://schemas.microsoft.com/office/drawing/2014/main" id="{F6E0CD72-3BAE-436E-B697-FCFB6B8B7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709"/>
              <a:ext cx="26" cy="127"/>
            </a:xfrm>
            <a:custGeom>
              <a:avLst/>
              <a:gdLst>
                <a:gd name="T0" fmla="*/ 0 w 20"/>
                <a:gd name="T1" fmla="*/ 0 h 91"/>
                <a:gd name="T2" fmla="*/ 38 w 20"/>
                <a:gd name="T3" fmla="*/ 133 h 91"/>
                <a:gd name="T4" fmla="*/ 39 w 20"/>
                <a:gd name="T5" fmla="*/ 247 h 91"/>
                <a:gd name="T6" fmla="*/ 27 w 20"/>
                <a:gd name="T7" fmla="*/ 114 h 91"/>
                <a:gd name="T8" fmla="*/ 1 w 20"/>
                <a:gd name="T9" fmla="*/ 8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1">
                  <a:moveTo>
                    <a:pt x="0" y="0"/>
                  </a:moveTo>
                  <a:cubicBezTo>
                    <a:pt x="2" y="18"/>
                    <a:pt x="13" y="32"/>
                    <a:pt x="17" y="49"/>
                  </a:cubicBezTo>
                  <a:cubicBezTo>
                    <a:pt x="20" y="63"/>
                    <a:pt x="18" y="77"/>
                    <a:pt x="18" y="91"/>
                  </a:cubicBezTo>
                  <a:cubicBezTo>
                    <a:pt x="14" y="75"/>
                    <a:pt x="16" y="58"/>
                    <a:pt x="12" y="42"/>
                  </a:cubicBezTo>
                  <a:cubicBezTo>
                    <a:pt x="10" y="29"/>
                    <a:pt x="3" y="16"/>
                    <a:pt x="1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0" name="Freeform 510">
              <a:extLst>
                <a:ext uri="{FF2B5EF4-FFF2-40B4-BE49-F238E27FC236}">
                  <a16:creationId xmlns:a16="http://schemas.microsoft.com/office/drawing/2014/main" id="{6D0E1203-59C7-4544-83EC-64EDC7DAD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1" y="2708"/>
              <a:ext cx="21" cy="157"/>
            </a:xfrm>
            <a:custGeom>
              <a:avLst/>
              <a:gdLst>
                <a:gd name="T0" fmla="*/ 1 w 16"/>
                <a:gd name="T1" fmla="*/ 0 h 113"/>
                <a:gd name="T2" fmla="*/ 22 w 16"/>
                <a:gd name="T3" fmla="*/ 160 h 113"/>
                <a:gd name="T4" fmla="*/ 14 w 16"/>
                <a:gd name="T5" fmla="*/ 303 h 113"/>
                <a:gd name="T6" fmla="*/ 29 w 16"/>
                <a:gd name="T7" fmla="*/ 138 h 113"/>
                <a:gd name="T8" fmla="*/ 5 w 16"/>
                <a:gd name="T9" fmla="*/ 8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3">
                  <a:moveTo>
                    <a:pt x="1" y="0"/>
                  </a:moveTo>
                  <a:cubicBezTo>
                    <a:pt x="0" y="20"/>
                    <a:pt x="9" y="40"/>
                    <a:pt x="10" y="60"/>
                  </a:cubicBezTo>
                  <a:cubicBezTo>
                    <a:pt x="10" y="78"/>
                    <a:pt x="6" y="95"/>
                    <a:pt x="6" y="113"/>
                  </a:cubicBezTo>
                  <a:cubicBezTo>
                    <a:pt x="5" y="91"/>
                    <a:pt x="16" y="72"/>
                    <a:pt x="13" y="51"/>
                  </a:cubicBezTo>
                  <a:cubicBezTo>
                    <a:pt x="11" y="35"/>
                    <a:pt x="7" y="17"/>
                    <a:pt x="2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1" name="Freeform 511">
              <a:extLst>
                <a:ext uri="{FF2B5EF4-FFF2-40B4-BE49-F238E27FC236}">
                  <a16:creationId xmlns:a16="http://schemas.microsoft.com/office/drawing/2014/main" id="{79C51D27-076F-4D5A-A2E3-66664A4AC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871"/>
              <a:ext cx="47" cy="168"/>
            </a:xfrm>
            <a:custGeom>
              <a:avLst/>
              <a:gdLst>
                <a:gd name="T0" fmla="*/ 74 w 36"/>
                <a:gd name="T1" fmla="*/ 0 h 121"/>
                <a:gd name="T2" fmla="*/ 38 w 36"/>
                <a:gd name="T3" fmla="*/ 199 h 121"/>
                <a:gd name="T4" fmla="*/ 24 w 36"/>
                <a:gd name="T5" fmla="*/ 274 h 121"/>
                <a:gd name="T6" fmla="*/ 0 w 36"/>
                <a:gd name="T7" fmla="*/ 324 h 121"/>
                <a:gd name="T8" fmla="*/ 50 w 36"/>
                <a:gd name="T9" fmla="*/ 168 h 121"/>
                <a:gd name="T10" fmla="*/ 63 w 36"/>
                <a:gd name="T11" fmla="*/ 83 h 121"/>
                <a:gd name="T12" fmla="*/ 80 w 36"/>
                <a:gd name="T13" fmla="*/ 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">
                  <a:moveTo>
                    <a:pt x="34" y="0"/>
                  </a:moveTo>
                  <a:cubicBezTo>
                    <a:pt x="28" y="24"/>
                    <a:pt x="19" y="49"/>
                    <a:pt x="17" y="74"/>
                  </a:cubicBezTo>
                  <a:cubicBezTo>
                    <a:pt x="16" y="83"/>
                    <a:pt x="15" y="93"/>
                    <a:pt x="11" y="102"/>
                  </a:cubicBezTo>
                  <a:cubicBezTo>
                    <a:pt x="7" y="109"/>
                    <a:pt x="1" y="114"/>
                    <a:pt x="0" y="121"/>
                  </a:cubicBezTo>
                  <a:cubicBezTo>
                    <a:pt x="16" y="103"/>
                    <a:pt x="18" y="86"/>
                    <a:pt x="22" y="63"/>
                  </a:cubicBezTo>
                  <a:cubicBezTo>
                    <a:pt x="23" y="52"/>
                    <a:pt x="26" y="42"/>
                    <a:pt x="28" y="31"/>
                  </a:cubicBezTo>
                  <a:cubicBezTo>
                    <a:pt x="30" y="22"/>
                    <a:pt x="29" y="10"/>
                    <a:pt x="36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2" name="Freeform 512">
              <a:extLst>
                <a:ext uri="{FF2B5EF4-FFF2-40B4-BE49-F238E27FC236}">
                  <a16:creationId xmlns:a16="http://schemas.microsoft.com/office/drawing/2014/main" id="{99EF0D2B-71A2-4F30-9F5D-D736EEF3F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3" y="2997"/>
              <a:ext cx="81" cy="94"/>
            </a:xfrm>
            <a:custGeom>
              <a:avLst/>
              <a:gdLst>
                <a:gd name="T0" fmla="*/ 138 w 62"/>
                <a:gd name="T1" fmla="*/ 0 h 67"/>
                <a:gd name="T2" fmla="*/ 105 w 62"/>
                <a:gd name="T3" fmla="*/ 69 h 67"/>
                <a:gd name="T4" fmla="*/ 74 w 62"/>
                <a:gd name="T5" fmla="*/ 123 h 67"/>
                <a:gd name="T6" fmla="*/ 0 w 62"/>
                <a:gd name="T7" fmla="*/ 185 h 67"/>
                <a:gd name="T8" fmla="*/ 88 w 62"/>
                <a:gd name="T9" fmla="*/ 122 h 67"/>
                <a:gd name="T10" fmla="*/ 105 w 62"/>
                <a:gd name="T11" fmla="*/ 60 h 67"/>
                <a:gd name="T12" fmla="*/ 138 w 62"/>
                <a:gd name="T13" fmla="*/ 20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7">
                  <a:moveTo>
                    <a:pt x="62" y="0"/>
                  </a:moveTo>
                  <a:cubicBezTo>
                    <a:pt x="62" y="9"/>
                    <a:pt x="52" y="18"/>
                    <a:pt x="47" y="25"/>
                  </a:cubicBezTo>
                  <a:cubicBezTo>
                    <a:pt x="42" y="31"/>
                    <a:pt x="39" y="41"/>
                    <a:pt x="34" y="45"/>
                  </a:cubicBezTo>
                  <a:cubicBezTo>
                    <a:pt x="21" y="54"/>
                    <a:pt x="7" y="46"/>
                    <a:pt x="0" y="67"/>
                  </a:cubicBezTo>
                  <a:cubicBezTo>
                    <a:pt x="11" y="53"/>
                    <a:pt x="28" y="56"/>
                    <a:pt x="39" y="44"/>
                  </a:cubicBezTo>
                  <a:cubicBezTo>
                    <a:pt x="44" y="38"/>
                    <a:pt x="43" y="29"/>
                    <a:pt x="47" y="22"/>
                  </a:cubicBezTo>
                  <a:cubicBezTo>
                    <a:pt x="50" y="17"/>
                    <a:pt x="57" y="10"/>
                    <a:pt x="62" y="7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3" name="Freeform 513">
              <a:extLst>
                <a:ext uri="{FF2B5EF4-FFF2-40B4-BE49-F238E27FC236}">
                  <a16:creationId xmlns:a16="http://schemas.microsoft.com/office/drawing/2014/main" id="{9F1100E8-D63A-433B-9381-6DDBA0015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510"/>
              <a:ext cx="23" cy="128"/>
            </a:xfrm>
            <a:custGeom>
              <a:avLst/>
              <a:gdLst>
                <a:gd name="T0" fmla="*/ 28 w 18"/>
                <a:gd name="T1" fmla="*/ 1 h 92"/>
                <a:gd name="T2" fmla="*/ 31 w 18"/>
                <a:gd name="T3" fmla="*/ 50 h 92"/>
                <a:gd name="T4" fmla="*/ 28 w 18"/>
                <a:gd name="T5" fmla="*/ 124 h 92"/>
                <a:gd name="T6" fmla="*/ 13 w 18"/>
                <a:gd name="T7" fmla="*/ 248 h 92"/>
                <a:gd name="T8" fmla="*/ 28 w 18"/>
                <a:gd name="T9" fmla="*/ 104 h 92"/>
                <a:gd name="T10" fmla="*/ 29 w 18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92">
                  <a:moveTo>
                    <a:pt x="13" y="1"/>
                  </a:moveTo>
                  <a:cubicBezTo>
                    <a:pt x="11" y="4"/>
                    <a:pt x="14" y="13"/>
                    <a:pt x="15" y="19"/>
                  </a:cubicBezTo>
                  <a:cubicBezTo>
                    <a:pt x="16" y="29"/>
                    <a:pt x="17" y="37"/>
                    <a:pt x="13" y="46"/>
                  </a:cubicBezTo>
                  <a:cubicBezTo>
                    <a:pt x="7" y="61"/>
                    <a:pt x="5" y="76"/>
                    <a:pt x="6" y="92"/>
                  </a:cubicBezTo>
                  <a:cubicBezTo>
                    <a:pt x="0" y="75"/>
                    <a:pt x="8" y="55"/>
                    <a:pt x="13" y="39"/>
                  </a:cubicBezTo>
                  <a:cubicBezTo>
                    <a:pt x="18" y="26"/>
                    <a:pt x="14" y="14"/>
                    <a:pt x="14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4" name="Freeform 514">
              <a:extLst>
                <a:ext uri="{FF2B5EF4-FFF2-40B4-BE49-F238E27FC236}">
                  <a16:creationId xmlns:a16="http://schemas.microsoft.com/office/drawing/2014/main" id="{57B06B94-B226-4E5A-A20A-C6CC7A70F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5"/>
              <a:ext cx="32" cy="46"/>
            </a:xfrm>
            <a:custGeom>
              <a:avLst/>
              <a:gdLst>
                <a:gd name="T0" fmla="*/ 57 w 24"/>
                <a:gd name="T1" fmla="*/ 0 h 33"/>
                <a:gd name="T2" fmla="*/ 0 w 24"/>
                <a:gd name="T3" fmla="*/ 89 h 33"/>
                <a:gd name="T4" fmla="*/ 37 w 24"/>
                <a:gd name="T5" fmla="*/ 56 h 33"/>
                <a:gd name="T6" fmla="*/ 52 w 24"/>
                <a:gd name="T7" fmla="*/ 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cubicBezTo>
                    <a:pt x="19" y="16"/>
                    <a:pt x="6" y="19"/>
                    <a:pt x="0" y="33"/>
                  </a:cubicBezTo>
                  <a:cubicBezTo>
                    <a:pt x="3" y="27"/>
                    <a:pt x="12" y="26"/>
                    <a:pt x="16" y="21"/>
                  </a:cubicBezTo>
                  <a:cubicBezTo>
                    <a:pt x="20" y="15"/>
                    <a:pt x="18" y="8"/>
                    <a:pt x="2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5" name="Freeform 515">
              <a:extLst>
                <a:ext uri="{FF2B5EF4-FFF2-40B4-BE49-F238E27FC236}">
                  <a16:creationId xmlns:a16="http://schemas.microsoft.com/office/drawing/2014/main" id="{A5C81EE3-B862-48CB-A4AC-3D544F827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19"/>
              <a:ext cx="14" cy="113"/>
            </a:xfrm>
            <a:custGeom>
              <a:avLst/>
              <a:gdLst>
                <a:gd name="T0" fmla="*/ 0 w 11"/>
                <a:gd name="T1" fmla="*/ 6 h 81"/>
                <a:gd name="T2" fmla="*/ 13 w 11"/>
                <a:gd name="T3" fmla="*/ 95 h 81"/>
                <a:gd name="T4" fmla="*/ 10 w 11"/>
                <a:gd name="T5" fmla="*/ 220 h 81"/>
                <a:gd name="T6" fmla="*/ 17 w 11"/>
                <a:gd name="T7" fmla="*/ 92 h 81"/>
                <a:gd name="T8" fmla="*/ 22 w 11"/>
                <a:gd name="T9" fmla="*/ 39 h 81"/>
                <a:gd name="T10" fmla="*/ 1 w 11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81">
                  <a:moveTo>
                    <a:pt x="0" y="2"/>
                  </a:moveTo>
                  <a:cubicBezTo>
                    <a:pt x="9" y="11"/>
                    <a:pt x="7" y="23"/>
                    <a:pt x="6" y="35"/>
                  </a:cubicBezTo>
                  <a:cubicBezTo>
                    <a:pt x="4" y="50"/>
                    <a:pt x="5" y="66"/>
                    <a:pt x="5" y="81"/>
                  </a:cubicBezTo>
                  <a:cubicBezTo>
                    <a:pt x="5" y="65"/>
                    <a:pt x="5" y="49"/>
                    <a:pt x="8" y="34"/>
                  </a:cubicBezTo>
                  <a:cubicBezTo>
                    <a:pt x="9" y="27"/>
                    <a:pt x="11" y="21"/>
                    <a:pt x="10" y="14"/>
                  </a:cubicBezTo>
                  <a:cubicBezTo>
                    <a:pt x="9" y="7"/>
                    <a:pt x="5" y="6"/>
                    <a:pt x="1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6" name="Freeform 516">
              <a:extLst>
                <a:ext uri="{FF2B5EF4-FFF2-40B4-BE49-F238E27FC236}">
                  <a16:creationId xmlns:a16="http://schemas.microsoft.com/office/drawing/2014/main" id="{D987E767-C610-4BC7-956A-047311976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2557"/>
              <a:ext cx="24" cy="132"/>
            </a:xfrm>
            <a:custGeom>
              <a:avLst/>
              <a:gdLst>
                <a:gd name="T0" fmla="*/ 33 w 18"/>
                <a:gd name="T1" fmla="*/ 0 h 95"/>
                <a:gd name="T2" fmla="*/ 21 w 18"/>
                <a:gd name="T3" fmla="*/ 143 h 95"/>
                <a:gd name="T4" fmla="*/ 31 w 18"/>
                <a:gd name="T5" fmla="*/ 199 h 95"/>
                <a:gd name="T6" fmla="*/ 41 w 18"/>
                <a:gd name="T7" fmla="*/ 254 h 95"/>
                <a:gd name="T8" fmla="*/ 41 w 18"/>
                <a:gd name="T9" fmla="*/ 11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5">
                  <a:moveTo>
                    <a:pt x="14" y="0"/>
                  </a:moveTo>
                  <a:cubicBezTo>
                    <a:pt x="14" y="19"/>
                    <a:pt x="6" y="35"/>
                    <a:pt x="9" y="53"/>
                  </a:cubicBezTo>
                  <a:cubicBezTo>
                    <a:pt x="10" y="60"/>
                    <a:pt x="11" y="67"/>
                    <a:pt x="13" y="74"/>
                  </a:cubicBezTo>
                  <a:cubicBezTo>
                    <a:pt x="14" y="80"/>
                    <a:pt x="18" y="88"/>
                    <a:pt x="17" y="95"/>
                  </a:cubicBezTo>
                  <a:cubicBezTo>
                    <a:pt x="10" y="68"/>
                    <a:pt x="0" y="28"/>
                    <a:pt x="17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7" name="Freeform 517">
              <a:extLst>
                <a:ext uri="{FF2B5EF4-FFF2-40B4-BE49-F238E27FC236}">
                  <a16:creationId xmlns:a16="http://schemas.microsoft.com/office/drawing/2014/main" id="{D5877235-C1DC-4854-96AD-9AF39CADF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2475"/>
              <a:ext cx="6" cy="77"/>
            </a:xfrm>
            <a:custGeom>
              <a:avLst/>
              <a:gdLst>
                <a:gd name="T0" fmla="*/ 5 w 4"/>
                <a:gd name="T1" fmla="*/ 0 h 55"/>
                <a:gd name="T2" fmla="*/ 0 w 4"/>
                <a:gd name="T3" fmla="*/ 80 h 55"/>
                <a:gd name="T4" fmla="*/ 12 w 4"/>
                <a:gd name="T5" fmla="*/ 151 h 55"/>
                <a:gd name="T6" fmla="*/ 12 w 4"/>
                <a:gd name="T7" fmla="*/ 69 h 55"/>
                <a:gd name="T8" fmla="*/ 0 w 4"/>
                <a:gd name="T9" fmla="*/ 11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5">
                  <a:moveTo>
                    <a:pt x="1" y="0"/>
                  </a:moveTo>
                  <a:cubicBezTo>
                    <a:pt x="1" y="9"/>
                    <a:pt x="0" y="19"/>
                    <a:pt x="0" y="29"/>
                  </a:cubicBezTo>
                  <a:cubicBezTo>
                    <a:pt x="1" y="37"/>
                    <a:pt x="3" y="48"/>
                    <a:pt x="3" y="55"/>
                  </a:cubicBezTo>
                  <a:cubicBezTo>
                    <a:pt x="3" y="45"/>
                    <a:pt x="4" y="35"/>
                    <a:pt x="3" y="25"/>
                  </a:cubicBezTo>
                  <a:cubicBezTo>
                    <a:pt x="3" y="18"/>
                    <a:pt x="0" y="11"/>
                    <a:pt x="0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8" name="Freeform 518">
              <a:extLst>
                <a:ext uri="{FF2B5EF4-FFF2-40B4-BE49-F238E27FC236}">
                  <a16:creationId xmlns:a16="http://schemas.microsoft.com/office/drawing/2014/main" id="{0C07EBFF-1E89-4348-A146-693E1922B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6" y="2595"/>
              <a:ext cx="10" cy="111"/>
            </a:xfrm>
            <a:custGeom>
              <a:avLst/>
              <a:gdLst>
                <a:gd name="T0" fmla="*/ 5 w 8"/>
                <a:gd name="T1" fmla="*/ 0 h 80"/>
                <a:gd name="T2" fmla="*/ 6 w 8"/>
                <a:gd name="T3" fmla="*/ 108 h 80"/>
                <a:gd name="T4" fmla="*/ 16 w 8"/>
                <a:gd name="T5" fmla="*/ 214 h 80"/>
                <a:gd name="T6" fmla="*/ 1 w 8"/>
                <a:gd name="T7" fmla="*/ 103 h 80"/>
                <a:gd name="T8" fmla="*/ 1 w 8"/>
                <a:gd name="T9" fmla="*/ 56 h 80"/>
                <a:gd name="T10" fmla="*/ 6 w 8"/>
                <a:gd name="T11" fmla="*/ 11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80">
                  <a:moveTo>
                    <a:pt x="2" y="0"/>
                  </a:moveTo>
                  <a:cubicBezTo>
                    <a:pt x="2" y="14"/>
                    <a:pt x="1" y="27"/>
                    <a:pt x="3" y="40"/>
                  </a:cubicBezTo>
                  <a:cubicBezTo>
                    <a:pt x="5" y="53"/>
                    <a:pt x="8" y="66"/>
                    <a:pt x="8" y="80"/>
                  </a:cubicBezTo>
                  <a:cubicBezTo>
                    <a:pt x="7" y="65"/>
                    <a:pt x="1" y="52"/>
                    <a:pt x="1" y="38"/>
                  </a:cubicBezTo>
                  <a:cubicBezTo>
                    <a:pt x="1" y="33"/>
                    <a:pt x="0" y="27"/>
                    <a:pt x="1" y="21"/>
                  </a:cubicBezTo>
                  <a:cubicBezTo>
                    <a:pt x="1" y="15"/>
                    <a:pt x="3" y="10"/>
                    <a:pt x="3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29" name="Freeform 519">
              <a:extLst>
                <a:ext uri="{FF2B5EF4-FFF2-40B4-BE49-F238E27FC236}">
                  <a16:creationId xmlns:a16="http://schemas.microsoft.com/office/drawing/2014/main" id="{1B3AD0E9-3A9F-400B-8CC7-8A829FCC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869"/>
              <a:ext cx="43" cy="151"/>
            </a:xfrm>
            <a:custGeom>
              <a:avLst/>
              <a:gdLst>
                <a:gd name="T0" fmla="*/ 1 w 33"/>
                <a:gd name="T1" fmla="*/ 0 h 108"/>
                <a:gd name="T2" fmla="*/ 7 w 33"/>
                <a:gd name="T3" fmla="*/ 89 h 108"/>
                <a:gd name="T4" fmla="*/ 22 w 33"/>
                <a:gd name="T5" fmla="*/ 173 h 108"/>
                <a:gd name="T6" fmla="*/ 68 w 33"/>
                <a:gd name="T7" fmla="*/ 295 h 108"/>
                <a:gd name="T8" fmla="*/ 52 w 33"/>
                <a:gd name="T9" fmla="*/ 256 h 108"/>
                <a:gd name="T10" fmla="*/ 38 w 33"/>
                <a:gd name="T11" fmla="*/ 213 h 108"/>
                <a:gd name="T12" fmla="*/ 9 w 33"/>
                <a:gd name="T13" fmla="*/ 148 h 108"/>
                <a:gd name="T14" fmla="*/ 0 w 33"/>
                <a:gd name="T15" fmla="*/ 77 h 108"/>
                <a:gd name="T16" fmla="*/ 7 w 33"/>
                <a:gd name="T17" fmla="*/ 1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8">
                  <a:moveTo>
                    <a:pt x="1" y="0"/>
                  </a:moveTo>
                  <a:cubicBezTo>
                    <a:pt x="4" y="11"/>
                    <a:pt x="3" y="22"/>
                    <a:pt x="3" y="33"/>
                  </a:cubicBezTo>
                  <a:cubicBezTo>
                    <a:pt x="3" y="44"/>
                    <a:pt x="6" y="54"/>
                    <a:pt x="10" y="64"/>
                  </a:cubicBezTo>
                  <a:cubicBezTo>
                    <a:pt x="15" y="78"/>
                    <a:pt x="33" y="92"/>
                    <a:pt x="31" y="108"/>
                  </a:cubicBezTo>
                  <a:cubicBezTo>
                    <a:pt x="30" y="104"/>
                    <a:pt x="26" y="98"/>
                    <a:pt x="24" y="94"/>
                  </a:cubicBezTo>
                  <a:cubicBezTo>
                    <a:pt x="22" y="88"/>
                    <a:pt x="20" y="83"/>
                    <a:pt x="17" y="78"/>
                  </a:cubicBezTo>
                  <a:cubicBezTo>
                    <a:pt x="13" y="70"/>
                    <a:pt x="7" y="63"/>
                    <a:pt x="4" y="54"/>
                  </a:cubicBezTo>
                  <a:cubicBezTo>
                    <a:pt x="1" y="46"/>
                    <a:pt x="0" y="38"/>
                    <a:pt x="0" y="28"/>
                  </a:cubicBezTo>
                  <a:cubicBezTo>
                    <a:pt x="0" y="19"/>
                    <a:pt x="3" y="10"/>
                    <a:pt x="3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0" name="Freeform 520">
              <a:extLst>
                <a:ext uri="{FF2B5EF4-FFF2-40B4-BE49-F238E27FC236}">
                  <a16:creationId xmlns:a16="http://schemas.microsoft.com/office/drawing/2014/main" id="{C2F309F5-2B07-47DA-A1C3-A262D4E45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8" y="2967"/>
              <a:ext cx="103" cy="101"/>
            </a:xfrm>
            <a:custGeom>
              <a:avLst/>
              <a:gdLst>
                <a:gd name="T0" fmla="*/ 0 w 79"/>
                <a:gd name="T1" fmla="*/ 0 h 73"/>
                <a:gd name="T2" fmla="*/ 51 w 79"/>
                <a:gd name="T3" fmla="*/ 84 h 73"/>
                <a:gd name="T4" fmla="*/ 95 w 79"/>
                <a:gd name="T5" fmla="*/ 165 h 73"/>
                <a:gd name="T6" fmla="*/ 141 w 79"/>
                <a:gd name="T7" fmla="*/ 178 h 73"/>
                <a:gd name="T8" fmla="*/ 175 w 79"/>
                <a:gd name="T9" fmla="*/ 194 h 73"/>
                <a:gd name="T10" fmla="*/ 124 w 79"/>
                <a:gd name="T11" fmla="*/ 170 h 73"/>
                <a:gd name="T12" fmla="*/ 85 w 79"/>
                <a:gd name="T13" fmla="*/ 123 h 73"/>
                <a:gd name="T14" fmla="*/ 43 w 79"/>
                <a:gd name="T15" fmla="*/ 71 h 73"/>
                <a:gd name="T16" fmla="*/ 29 w 79"/>
                <a:gd name="T17" fmla="*/ 33 h 73"/>
                <a:gd name="T18" fmla="*/ 5 w 79"/>
                <a:gd name="T19" fmla="*/ 1 h 7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" h="73">
                  <a:moveTo>
                    <a:pt x="0" y="0"/>
                  </a:moveTo>
                  <a:cubicBezTo>
                    <a:pt x="9" y="8"/>
                    <a:pt x="17" y="22"/>
                    <a:pt x="23" y="32"/>
                  </a:cubicBezTo>
                  <a:cubicBezTo>
                    <a:pt x="30" y="42"/>
                    <a:pt x="35" y="53"/>
                    <a:pt x="43" y="62"/>
                  </a:cubicBezTo>
                  <a:cubicBezTo>
                    <a:pt x="50" y="71"/>
                    <a:pt x="54" y="68"/>
                    <a:pt x="64" y="67"/>
                  </a:cubicBezTo>
                  <a:cubicBezTo>
                    <a:pt x="69" y="67"/>
                    <a:pt x="76" y="67"/>
                    <a:pt x="79" y="73"/>
                  </a:cubicBezTo>
                  <a:cubicBezTo>
                    <a:pt x="73" y="64"/>
                    <a:pt x="66" y="65"/>
                    <a:pt x="56" y="64"/>
                  </a:cubicBezTo>
                  <a:cubicBezTo>
                    <a:pt x="45" y="62"/>
                    <a:pt x="44" y="54"/>
                    <a:pt x="38" y="46"/>
                  </a:cubicBezTo>
                  <a:cubicBezTo>
                    <a:pt x="32" y="39"/>
                    <a:pt x="24" y="35"/>
                    <a:pt x="19" y="27"/>
                  </a:cubicBezTo>
                  <a:cubicBezTo>
                    <a:pt x="17" y="22"/>
                    <a:pt x="16" y="17"/>
                    <a:pt x="13" y="12"/>
                  </a:cubicBezTo>
                  <a:cubicBezTo>
                    <a:pt x="10" y="7"/>
                    <a:pt x="6" y="5"/>
                    <a:pt x="2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1" name="Freeform 521">
              <a:extLst>
                <a:ext uri="{FF2B5EF4-FFF2-40B4-BE49-F238E27FC236}">
                  <a16:creationId xmlns:a16="http://schemas.microsoft.com/office/drawing/2014/main" id="{9475BCA8-5120-4F53-BB4B-B9D0578F0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2719"/>
              <a:ext cx="40" cy="53"/>
            </a:xfrm>
            <a:custGeom>
              <a:avLst/>
              <a:gdLst>
                <a:gd name="T0" fmla="*/ 67 w 31"/>
                <a:gd name="T1" fmla="*/ 20 h 38"/>
                <a:gd name="T2" fmla="*/ 0 w 31"/>
                <a:gd name="T3" fmla="*/ 103 h 38"/>
                <a:gd name="T4" fmla="*/ 67 w 31"/>
                <a:gd name="T5" fmla="*/ 20 h 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38">
                  <a:moveTo>
                    <a:pt x="31" y="7"/>
                  </a:moveTo>
                  <a:cubicBezTo>
                    <a:pt x="31" y="7"/>
                    <a:pt x="12" y="0"/>
                    <a:pt x="0" y="38"/>
                  </a:cubicBezTo>
                  <a:cubicBezTo>
                    <a:pt x="0" y="38"/>
                    <a:pt x="9" y="9"/>
                    <a:pt x="31" y="7"/>
                  </a:cubicBezTo>
                  <a:close/>
                </a:path>
              </a:pathLst>
            </a:custGeom>
            <a:solidFill>
              <a:srgbClr val="7C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2" name="Freeform 522">
              <a:extLst>
                <a:ext uri="{FF2B5EF4-FFF2-40B4-BE49-F238E27FC236}">
                  <a16:creationId xmlns:a16="http://schemas.microsoft.com/office/drawing/2014/main" id="{07B1BFA4-2FD3-49C6-8613-34E212E0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834"/>
              <a:ext cx="52" cy="31"/>
            </a:xfrm>
            <a:custGeom>
              <a:avLst/>
              <a:gdLst>
                <a:gd name="T0" fmla="*/ 1 w 40"/>
                <a:gd name="T1" fmla="*/ 14 h 22"/>
                <a:gd name="T2" fmla="*/ 22 w 40"/>
                <a:gd name="T3" fmla="*/ 34 h 22"/>
                <a:gd name="T4" fmla="*/ 52 w 40"/>
                <a:gd name="T5" fmla="*/ 35 h 22"/>
                <a:gd name="T6" fmla="*/ 86 w 40"/>
                <a:gd name="T7" fmla="*/ 0 h 22"/>
                <a:gd name="T8" fmla="*/ 61 w 40"/>
                <a:gd name="T9" fmla="*/ 54 h 22"/>
                <a:gd name="T10" fmla="*/ 29 w 40"/>
                <a:gd name="T11" fmla="*/ 55 h 22"/>
                <a:gd name="T12" fmla="*/ 9 w 40"/>
                <a:gd name="T13" fmla="*/ 39 h 22"/>
                <a:gd name="T14" fmla="*/ 1 w 40"/>
                <a:gd name="T15" fmla="*/ 28 h 22"/>
                <a:gd name="T16" fmla="*/ 0 w 40"/>
                <a:gd name="T17" fmla="*/ 1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22">
                  <a:moveTo>
                    <a:pt x="1" y="5"/>
                  </a:moveTo>
                  <a:cubicBezTo>
                    <a:pt x="4" y="5"/>
                    <a:pt x="7" y="10"/>
                    <a:pt x="10" y="12"/>
                  </a:cubicBezTo>
                  <a:cubicBezTo>
                    <a:pt x="15" y="15"/>
                    <a:pt x="19" y="15"/>
                    <a:pt x="24" y="13"/>
                  </a:cubicBezTo>
                  <a:cubicBezTo>
                    <a:pt x="31" y="10"/>
                    <a:pt x="35" y="6"/>
                    <a:pt x="39" y="0"/>
                  </a:cubicBezTo>
                  <a:cubicBezTo>
                    <a:pt x="40" y="6"/>
                    <a:pt x="34" y="16"/>
                    <a:pt x="28" y="19"/>
                  </a:cubicBezTo>
                  <a:cubicBezTo>
                    <a:pt x="24" y="22"/>
                    <a:pt x="18" y="21"/>
                    <a:pt x="13" y="20"/>
                  </a:cubicBezTo>
                  <a:cubicBezTo>
                    <a:pt x="9" y="20"/>
                    <a:pt x="7" y="17"/>
                    <a:pt x="4" y="14"/>
                  </a:cubicBezTo>
                  <a:cubicBezTo>
                    <a:pt x="3" y="13"/>
                    <a:pt x="2" y="12"/>
                    <a:pt x="1" y="10"/>
                  </a:cubicBezTo>
                  <a:cubicBezTo>
                    <a:pt x="1" y="9"/>
                    <a:pt x="1" y="7"/>
                    <a:pt x="0" y="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3" name="Freeform 523">
              <a:extLst>
                <a:ext uri="{FF2B5EF4-FFF2-40B4-BE49-F238E27FC236}">
                  <a16:creationId xmlns:a16="http://schemas.microsoft.com/office/drawing/2014/main" id="{2A8CFCA9-08AC-44D2-8DAD-BBD13F6DE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411"/>
              <a:ext cx="37" cy="82"/>
            </a:xfrm>
            <a:custGeom>
              <a:avLst/>
              <a:gdLst>
                <a:gd name="T0" fmla="*/ 60 w 29"/>
                <a:gd name="T1" fmla="*/ 0 h 59"/>
                <a:gd name="T2" fmla="*/ 13 w 29"/>
                <a:gd name="T3" fmla="*/ 61 h 59"/>
                <a:gd name="T4" fmla="*/ 24 w 29"/>
                <a:gd name="T5" fmla="*/ 158 h 59"/>
                <a:gd name="T6" fmla="*/ 8 w 29"/>
                <a:gd name="T7" fmla="*/ 26 h 59"/>
                <a:gd name="T8" fmla="*/ 55 w 29"/>
                <a:gd name="T9" fmla="*/ 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9">
                  <a:moveTo>
                    <a:pt x="29" y="0"/>
                  </a:moveTo>
                  <a:cubicBezTo>
                    <a:pt x="18" y="5"/>
                    <a:pt x="7" y="9"/>
                    <a:pt x="6" y="23"/>
                  </a:cubicBezTo>
                  <a:cubicBezTo>
                    <a:pt x="6" y="35"/>
                    <a:pt x="11" y="47"/>
                    <a:pt x="12" y="59"/>
                  </a:cubicBezTo>
                  <a:cubicBezTo>
                    <a:pt x="4" y="45"/>
                    <a:pt x="0" y="26"/>
                    <a:pt x="4" y="10"/>
                  </a:cubicBezTo>
                  <a:cubicBezTo>
                    <a:pt x="12" y="6"/>
                    <a:pt x="18" y="3"/>
                    <a:pt x="27" y="1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4" name="Freeform 524">
              <a:extLst>
                <a:ext uri="{FF2B5EF4-FFF2-40B4-BE49-F238E27FC236}">
                  <a16:creationId xmlns:a16="http://schemas.microsoft.com/office/drawing/2014/main" id="{E9E16ECF-C6BC-41F0-AC79-88BDE984F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404"/>
              <a:ext cx="41" cy="25"/>
            </a:xfrm>
            <a:custGeom>
              <a:avLst/>
              <a:gdLst>
                <a:gd name="T0" fmla="*/ 0 w 31"/>
                <a:gd name="T1" fmla="*/ 49 h 18"/>
                <a:gd name="T2" fmla="*/ 71 w 31"/>
                <a:gd name="T3" fmla="*/ 26 h 18"/>
                <a:gd name="T4" fmla="*/ 5 w 31"/>
                <a:gd name="T5" fmla="*/ 4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" h="18">
                  <a:moveTo>
                    <a:pt x="0" y="18"/>
                  </a:moveTo>
                  <a:cubicBezTo>
                    <a:pt x="5" y="11"/>
                    <a:pt x="23" y="8"/>
                    <a:pt x="31" y="10"/>
                  </a:cubicBezTo>
                  <a:cubicBezTo>
                    <a:pt x="21" y="0"/>
                    <a:pt x="11" y="10"/>
                    <a:pt x="2" y="1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535" name="Freeform 525">
              <a:extLst>
                <a:ext uri="{FF2B5EF4-FFF2-40B4-BE49-F238E27FC236}">
                  <a16:creationId xmlns:a16="http://schemas.microsoft.com/office/drawing/2014/main" id="{05A8D876-7C42-4FA5-A22C-E3538F708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443"/>
              <a:ext cx="15" cy="95"/>
            </a:xfrm>
            <a:custGeom>
              <a:avLst/>
              <a:gdLst>
                <a:gd name="T0" fmla="*/ 0 w 12"/>
                <a:gd name="T1" fmla="*/ 0 h 68"/>
                <a:gd name="T2" fmla="*/ 13 w 12"/>
                <a:gd name="T3" fmla="*/ 88 h 68"/>
                <a:gd name="T4" fmla="*/ 23 w 12"/>
                <a:gd name="T5" fmla="*/ 186 h 68"/>
                <a:gd name="T6" fmla="*/ 18 w 12"/>
                <a:gd name="T7" fmla="*/ 131 h 68"/>
                <a:gd name="T8" fmla="*/ 8 w 12"/>
                <a:gd name="T9" fmla="*/ 94 h 68"/>
                <a:gd name="T10" fmla="*/ 0 w 12"/>
                <a:gd name="T11" fmla="*/ 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68">
                  <a:moveTo>
                    <a:pt x="0" y="0"/>
                  </a:moveTo>
                  <a:cubicBezTo>
                    <a:pt x="0" y="11"/>
                    <a:pt x="2" y="22"/>
                    <a:pt x="6" y="32"/>
                  </a:cubicBezTo>
                  <a:cubicBezTo>
                    <a:pt x="10" y="44"/>
                    <a:pt x="12" y="55"/>
                    <a:pt x="11" y="68"/>
                  </a:cubicBezTo>
                  <a:cubicBezTo>
                    <a:pt x="9" y="64"/>
                    <a:pt x="10" y="54"/>
                    <a:pt x="9" y="48"/>
                  </a:cubicBezTo>
                  <a:cubicBezTo>
                    <a:pt x="8" y="43"/>
                    <a:pt x="6" y="39"/>
                    <a:pt x="4" y="34"/>
                  </a:cubicBezTo>
                  <a:cubicBezTo>
                    <a:pt x="1" y="24"/>
                    <a:pt x="0" y="13"/>
                    <a:pt x="0" y="2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3253" name="Group 526">
            <a:extLst>
              <a:ext uri="{FF2B5EF4-FFF2-40B4-BE49-F238E27FC236}">
                <a16:creationId xmlns:a16="http://schemas.microsoft.com/office/drawing/2014/main" id="{BB95697B-DDEB-432C-94B8-3702464F8123}"/>
              </a:ext>
            </a:extLst>
          </p:cNvPr>
          <p:cNvGrpSpPr>
            <a:grpSpLocks/>
          </p:cNvGrpSpPr>
          <p:nvPr/>
        </p:nvGrpSpPr>
        <p:grpSpPr bwMode="auto">
          <a:xfrm>
            <a:off x="1928813" y="1812925"/>
            <a:ext cx="2214562" cy="3238500"/>
            <a:chOff x="281" y="1142"/>
            <a:chExt cx="1395" cy="2040"/>
          </a:xfrm>
        </p:grpSpPr>
        <p:sp>
          <p:nvSpPr>
            <p:cNvPr id="53254" name="Rectangle 527">
              <a:extLst>
                <a:ext uri="{FF2B5EF4-FFF2-40B4-BE49-F238E27FC236}">
                  <a16:creationId xmlns:a16="http://schemas.microsoft.com/office/drawing/2014/main" id="{48F32C2A-79AD-4C8A-95F8-AAC569AED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" y="1142"/>
              <a:ext cx="1004" cy="2040"/>
            </a:xfrm>
            <a:prstGeom prst="rect">
              <a:avLst/>
            </a:prstGeom>
            <a:solidFill>
              <a:srgbClr val="B2DD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5" name="Freeform 528">
              <a:extLst>
                <a:ext uri="{FF2B5EF4-FFF2-40B4-BE49-F238E27FC236}">
                  <a16:creationId xmlns:a16="http://schemas.microsoft.com/office/drawing/2014/main" id="{9FE6CF2D-8524-4D25-9F4B-257F0F95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2675"/>
              <a:ext cx="1004" cy="507"/>
            </a:xfrm>
            <a:custGeom>
              <a:avLst/>
              <a:gdLst>
                <a:gd name="T0" fmla="*/ 0 w 768"/>
                <a:gd name="T1" fmla="*/ 74 h 364"/>
                <a:gd name="T2" fmla="*/ 60 w 768"/>
                <a:gd name="T3" fmla="*/ 29 h 364"/>
                <a:gd name="T4" fmla="*/ 93 w 768"/>
                <a:gd name="T5" fmla="*/ 100 h 364"/>
                <a:gd name="T6" fmla="*/ 133 w 768"/>
                <a:gd name="T7" fmla="*/ 88 h 364"/>
                <a:gd name="T8" fmla="*/ 157 w 768"/>
                <a:gd name="T9" fmla="*/ 191 h 364"/>
                <a:gd name="T10" fmla="*/ 169 w 768"/>
                <a:gd name="T11" fmla="*/ 139 h 364"/>
                <a:gd name="T12" fmla="*/ 205 w 768"/>
                <a:gd name="T13" fmla="*/ 177 h 364"/>
                <a:gd name="T14" fmla="*/ 221 w 768"/>
                <a:gd name="T15" fmla="*/ 114 h 364"/>
                <a:gd name="T16" fmla="*/ 263 w 768"/>
                <a:gd name="T17" fmla="*/ 124 h 364"/>
                <a:gd name="T18" fmla="*/ 293 w 768"/>
                <a:gd name="T19" fmla="*/ 49 h 364"/>
                <a:gd name="T20" fmla="*/ 341 w 768"/>
                <a:gd name="T21" fmla="*/ 74 h 364"/>
                <a:gd name="T22" fmla="*/ 373 w 768"/>
                <a:gd name="T23" fmla="*/ 56 h 364"/>
                <a:gd name="T24" fmla="*/ 407 w 768"/>
                <a:gd name="T25" fmla="*/ 137 h 364"/>
                <a:gd name="T26" fmla="*/ 427 w 768"/>
                <a:gd name="T27" fmla="*/ 137 h 364"/>
                <a:gd name="T28" fmla="*/ 435 w 768"/>
                <a:gd name="T29" fmla="*/ 177 h 364"/>
                <a:gd name="T30" fmla="*/ 463 w 768"/>
                <a:gd name="T31" fmla="*/ 132 h 364"/>
                <a:gd name="T32" fmla="*/ 511 w 768"/>
                <a:gd name="T33" fmla="*/ 206 h 364"/>
                <a:gd name="T34" fmla="*/ 533 w 768"/>
                <a:gd name="T35" fmla="*/ 143 h 364"/>
                <a:gd name="T36" fmla="*/ 583 w 768"/>
                <a:gd name="T37" fmla="*/ 171 h 364"/>
                <a:gd name="T38" fmla="*/ 595 w 768"/>
                <a:gd name="T39" fmla="*/ 78 h 364"/>
                <a:gd name="T40" fmla="*/ 655 w 768"/>
                <a:gd name="T41" fmla="*/ 98 h 364"/>
                <a:gd name="T42" fmla="*/ 672 w 768"/>
                <a:gd name="T43" fmla="*/ 46 h 364"/>
                <a:gd name="T44" fmla="*/ 729 w 768"/>
                <a:gd name="T45" fmla="*/ 89 h 364"/>
                <a:gd name="T46" fmla="*/ 931 w 768"/>
                <a:gd name="T47" fmla="*/ 74 h 364"/>
                <a:gd name="T48" fmla="*/ 1018 w 768"/>
                <a:gd name="T49" fmla="*/ 50 h 364"/>
                <a:gd name="T50" fmla="*/ 1050 w 768"/>
                <a:gd name="T51" fmla="*/ 124 h 364"/>
                <a:gd name="T52" fmla="*/ 1090 w 768"/>
                <a:gd name="T53" fmla="*/ 118 h 364"/>
                <a:gd name="T54" fmla="*/ 1106 w 768"/>
                <a:gd name="T55" fmla="*/ 178 h 364"/>
                <a:gd name="T56" fmla="*/ 1156 w 768"/>
                <a:gd name="T57" fmla="*/ 159 h 364"/>
                <a:gd name="T58" fmla="*/ 1183 w 768"/>
                <a:gd name="T59" fmla="*/ 191 h 364"/>
                <a:gd name="T60" fmla="*/ 1220 w 768"/>
                <a:gd name="T61" fmla="*/ 139 h 364"/>
                <a:gd name="T62" fmla="*/ 1294 w 768"/>
                <a:gd name="T63" fmla="*/ 184 h 364"/>
                <a:gd name="T64" fmla="*/ 1345 w 768"/>
                <a:gd name="T65" fmla="*/ 95 h 364"/>
                <a:gd name="T66" fmla="*/ 1396 w 768"/>
                <a:gd name="T67" fmla="*/ 159 h 364"/>
                <a:gd name="T68" fmla="*/ 1455 w 768"/>
                <a:gd name="T69" fmla="*/ 132 h 364"/>
                <a:gd name="T70" fmla="*/ 1473 w 768"/>
                <a:gd name="T71" fmla="*/ 198 h 364"/>
                <a:gd name="T72" fmla="*/ 1503 w 768"/>
                <a:gd name="T73" fmla="*/ 163 h 364"/>
                <a:gd name="T74" fmla="*/ 1536 w 768"/>
                <a:gd name="T75" fmla="*/ 206 h 364"/>
                <a:gd name="T76" fmla="*/ 1569 w 768"/>
                <a:gd name="T77" fmla="*/ 124 h 364"/>
                <a:gd name="T78" fmla="*/ 1620 w 768"/>
                <a:gd name="T79" fmla="*/ 143 h 364"/>
                <a:gd name="T80" fmla="*/ 1637 w 768"/>
                <a:gd name="T81" fmla="*/ 75 h 364"/>
                <a:gd name="T82" fmla="*/ 1716 w 768"/>
                <a:gd name="T83" fmla="*/ 118 h 364"/>
                <a:gd name="T84" fmla="*/ 1716 w 768"/>
                <a:gd name="T85" fmla="*/ 983 h 364"/>
                <a:gd name="T86" fmla="*/ 0 w 768"/>
                <a:gd name="T87" fmla="*/ 983 h 364"/>
                <a:gd name="T88" fmla="*/ 0 w 768"/>
                <a:gd name="T89" fmla="*/ 74 h 36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768" h="364">
                  <a:moveTo>
                    <a:pt x="0" y="27"/>
                  </a:moveTo>
                  <a:cubicBezTo>
                    <a:pt x="0" y="27"/>
                    <a:pt x="15" y="0"/>
                    <a:pt x="27" y="11"/>
                  </a:cubicBezTo>
                  <a:cubicBezTo>
                    <a:pt x="39" y="22"/>
                    <a:pt x="41" y="37"/>
                    <a:pt x="41" y="37"/>
                  </a:cubicBezTo>
                  <a:cubicBezTo>
                    <a:pt x="41" y="37"/>
                    <a:pt x="45" y="21"/>
                    <a:pt x="60" y="32"/>
                  </a:cubicBezTo>
                  <a:cubicBezTo>
                    <a:pt x="75" y="43"/>
                    <a:pt x="70" y="70"/>
                    <a:pt x="70" y="70"/>
                  </a:cubicBezTo>
                  <a:cubicBezTo>
                    <a:pt x="70" y="70"/>
                    <a:pt x="65" y="50"/>
                    <a:pt x="76" y="52"/>
                  </a:cubicBezTo>
                  <a:cubicBezTo>
                    <a:pt x="87" y="54"/>
                    <a:pt x="92" y="65"/>
                    <a:pt x="92" y="65"/>
                  </a:cubicBezTo>
                  <a:cubicBezTo>
                    <a:pt x="92" y="65"/>
                    <a:pt x="89" y="48"/>
                    <a:pt x="99" y="42"/>
                  </a:cubicBezTo>
                  <a:cubicBezTo>
                    <a:pt x="109" y="36"/>
                    <a:pt x="118" y="46"/>
                    <a:pt x="118" y="46"/>
                  </a:cubicBezTo>
                  <a:cubicBezTo>
                    <a:pt x="118" y="46"/>
                    <a:pt x="115" y="20"/>
                    <a:pt x="131" y="18"/>
                  </a:cubicBezTo>
                  <a:cubicBezTo>
                    <a:pt x="147" y="16"/>
                    <a:pt x="153" y="27"/>
                    <a:pt x="153" y="27"/>
                  </a:cubicBezTo>
                  <a:cubicBezTo>
                    <a:pt x="153" y="27"/>
                    <a:pt x="152" y="13"/>
                    <a:pt x="167" y="21"/>
                  </a:cubicBezTo>
                  <a:cubicBezTo>
                    <a:pt x="182" y="29"/>
                    <a:pt x="182" y="50"/>
                    <a:pt x="182" y="50"/>
                  </a:cubicBezTo>
                  <a:cubicBezTo>
                    <a:pt x="182" y="50"/>
                    <a:pt x="186" y="46"/>
                    <a:pt x="191" y="50"/>
                  </a:cubicBezTo>
                  <a:cubicBezTo>
                    <a:pt x="196" y="54"/>
                    <a:pt x="195" y="65"/>
                    <a:pt x="195" y="65"/>
                  </a:cubicBezTo>
                  <a:cubicBezTo>
                    <a:pt x="195" y="65"/>
                    <a:pt x="197" y="46"/>
                    <a:pt x="207" y="49"/>
                  </a:cubicBezTo>
                  <a:cubicBezTo>
                    <a:pt x="217" y="52"/>
                    <a:pt x="229" y="76"/>
                    <a:pt x="229" y="76"/>
                  </a:cubicBezTo>
                  <a:cubicBezTo>
                    <a:pt x="229" y="76"/>
                    <a:pt x="229" y="56"/>
                    <a:pt x="239" y="53"/>
                  </a:cubicBezTo>
                  <a:cubicBezTo>
                    <a:pt x="249" y="50"/>
                    <a:pt x="261" y="63"/>
                    <a:pt x="261" y="63"/>
                  </a:cubicBezTo>
                  <a:cubicBezTo>
                    <a:pt x="261" y="63"/>
                    <a:pt x="254" y="37"/>
                    <a:pt x="266" y="29"/>
                  </a:cubicBezTo>
                  <a:cubicBezTo>
                    <a:pt x="278" y="21"/>
                    <a:pt x="293" y="36"/>
                    <a:pt x="293" y="36"/>
                  </a:cubicBezTo>
                  <a:cubicBezTo>
                    <a:pt x="293" y="36"/>
                    <a:pt x="293" y="17"/>
                    <a:pt x="301" y="17"/>
                  </a:cubicBezTo>
                  <a:cubicBezTo>
                    <a:pt x="309" y="17"/>
                    <a:pt x="327" y="33"/>
                    <a:pt x="327" y="33"/>
                  </a:cubicBezTo>
                  <a:cubicBezTo>
                    <a:pt x="417" y="27"/>
                    <a:pt x="417" y="27"/>
                    <a:pt x="417" y="27"/>
                  </a:cubicBezTo>
                  <a:cubicBezTo>
                    <a:pt x="417" y="27"/>
                    <a:pt x="442" y="14"/>
                    <a:pt x="456" y="19"/>
                  </a:cubicBezTo>
                  <a:cubicBezTo>
                    <a:pt x="470" y="24"/>
                    <a:pt x="470" y="46"/>
                    <a:pt x="470" y="46"/>
                  </a:cubicBezTo>
                  <a:cubicBezTo>
                    <a:pt x="470" y="46"/>
                    <a:pt x="482" y="38"/>
                    <a:pt x="488" y="44"/>
                  </a:cubicBezTo>
                  <a:cubicBezTo>
                    <a:pt x="494" y="50"/>
                    <a:pt x="494" y="64"/>
                    <a:pt x="495" y="66"/>
                  </a:cubicBezTo>
                  <a:cubicBezTo>
                    <a:pt x="496" y="68"/>
                    <a:pt x="510" y="59"/>
                    <a:pt x="517" y="59"/>
                  </a:cubicBezTo>
                  <a:cubicBezTo>
                    <a:pt x="524" y="59"/>
                    <a:pt x="529" y="70"/>
                    <a:pt x="529" y="70"/>
                  </a:cubicBezTo>
                  <a:cubicBezTo>
                    <a:pt x="529" y="70"/>
                    <a:pt x="525" y="58"/>
                    <a:pt x="546" y="52"/>
                  </a:cubicBezTo>
                  <a:cubicBezTo>
                    <a:pt x="567" y="46"/>
                    <a:pt x="579" y="71"/>
                    <a:pt x="579" y="68"/>
                  </a:cubicBezTo>
                  <a:cubicBezTo>
                    <a:pt x="579" y="65"/>
                    <a:pt x="585" y="36"/>
                    <a:pt x="602" y="35"/>
                  </a:cubicBezTo>
                  <a:cubicBezTo>
                    <a:pt x="619" y="34"/>
                    <a:pt x="625" y="59"/>
                    <a:pt x="625" y="59"/>
                  </a:cubicBezTo>
                  <a:cubicBezTo>
                    <a:pt x="625" y="59"/>
                    <a:pt x="637" y="41"/>
                    <a:pt x="651" y="49"/>
                  </a:cubicBezTo>
                  <a:cubicBezTo>
                    <a:pt x="665" y="57"/>
                    <a:pt x="660" y="72"/>
                    <a:pt x="659" y="73"/>
                  </a:cubicBezTo>
                  <a:cubicBezTo>
                    <a:pt x="658" y="74"/>
                    <a:pt x="665" y="59"/>
                    <a:pt x="673" y="60"/>
                  </a:cubicBezTo>
                  <a:cubicBezTo>
                    <a:pt x="681" y="61"/>
                    <a:pt x="688" y="76"/>
                    <a:pt x="688" y="76"/>
                  </a:cubicBezTo>
                  <a:cubicBezTo>
                    <a:pt x="688" y="76"/>
                    <a:pt x="686" y="53"/>
                    <a:pt x="702" y="46"/>
                  </a:cubicBezTo>
                  <a:cubicBezTo>
                    <a:pt x="718" y="39"/>
                    <a:pt x="725" y="53"/>
                    <a:pt x="725" y="53"/>
                  </a:cubicBezTo>
                  <a:cubicBezTo>
                    <a:pt x="725" y="53"/>
                    <a:pt x="716" y="38"/>
                    <a:pt x="733" y="28"/>
                  </a:cubicBezTo>
                  <a:cubicBezTo>
                    <a:pt x="750" y="18"/>
                    <a:pt x="768" y="44"/>
                    <a:pt x="768" y="44"/>
                  </a:cubicBezTo>
                  <a:cubicBezTo>
                    <a:pt x="768" y="364"/>
                    <a:pt x="768" y="364"/>
                    <a:pt x="768" y="364"/>
                  </a:cubicBezTo>
                  <a:cubicBezTo>
                    <a:pt x="0" y="364"/>
                    <a:pt x="0" y="364"/>
                    <a:pt x="0" y="364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468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529">
              <a:extLst>
                <a:ext uri="{FF2B5EF4-FFF2-40B4-BE49-F238E27FC236}">
                  <a16:creationId xmlns:a16="http://schemas.microsoft.com/office/drawing/2014/main" id="{527F97D7-4AB4-48C0-A19A-4CB235451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2757"/>
              <a:ext cx="386" cy="330"/>
            </a:xfrm>
            <a:custGeom>
              <a:avLst/>
              <a:gdLst>
                <a:gd name="T0" fmla="*/ 627 w 296"/>
                <a:gd name="T1" fmla="*/ 167 h 237"/>
                <a:gd name="T2" fmla="*/ 617 w 296"/>
                <a:gd name="T3" fmla="*/ 25 h 237"/>
                <a:gd name="T4" fmla="*/ 563 w 296"/>
                <a:gd name="T5" fmla="*/ 78 h 237"/>
                <a:gd name="T6" fmla="*/ 493 w 296"/>
                <a:gd name="T7" fmla="*/ 173 h 237"/>
                <a:gd name="T8" fmla="*/ 396 w 296"/>
                <a:gd name="T9" fmla="*/ 187 h 237"/>
                <a:gd name="T10" fmla="*/ 334 w 296"/>
                <a:gd name="T11" fmla="*/ 89 h 237"/>
                <a:gd name="T12" fmla="*/ 334 w 296"/>
                <a:gd name="T13" fmla="*/ 89 h 237"/>
                <a:gd name="T14" fmla="*/ 250 w 296"/>
                <a:gd name="T15" fmla="*/ 159 h 237"/>
                <a:gd name="T16" fmla="*/ 192 w 296"/>
                <a:gd name="T17" fmla="*/ 180 h 237"/>
                <a:gd name="T18" fmla="*/ 78 w 296"/>
                <a:gd name="T19" fmla="*/ 138 h 237"/>
                <a:gd name="T20" fmla="*/ 13 w 296"/>
                <a:gd name="T21" fmla="*/ 124 h 237"/>
                <a:gd name="T22" fmla="*/ 100 w 296"/>
                <a:gd name="T23" fmla="*/ 226 h 237"/>
                <a:gd name="T24" fmla="*/ 63 w 296"/>
                <a:gd name="T25" fmla="*/ 331 h 237"/>
                <a:gd name="T26" fmla="*/ 147 w 296"/>
                <a:gd name="T27" fmla="*/ 379 h 237"/>
                <a:gd name="T28" fmla="*/ 231 w 296"/>
                <a:gd name="T29" fmla="*/ 419 h 237"/>
                <a:gd name="T30" fmla="*/ 240 w 296"/>
                <a:gd name="T31" fmla="*/ 270 h 237"/>
                <a:gd name="T32" fmla="*/ 321 w 296"/>
                <a:gd name="T33" fmla="*/ 241 h 237"/>
                <a:gd name="T34" fmla="*/ 351 w 296"/>
                <a:gd name="T35" fmla="*/ 336 h 237"/>
                <a:gd name="T36" fmla="*/ 386 w 296"/>
                <a:gd name="T37" fmla="*/ 473 h 237"/>
                <a:gd name="T38" fmla="*/ 458 w 296"/>
                <a:gd name="T39" fmla="*/ 451 h 237"/>
                <a:gd name="T40" fmla="*/ 546 w 296"/>
                <a:gd name="T41" fmla="*/ 440 h 237"/>
                <a:gd name="T42" fmla="*/ 541 w 296"/>
                <a:gd name="T43" fmla="*/ 461 h 237"/>
                <a:gd name="T44" fmla="*/ 516 w 296"/>
                <a:gd name="T45" fmla="*/ 317 h 237"/>
                <a:gd name="T46" fmla="*/ 546 w 296"/>
                <a:gd name="T47" fmla="*/ 241 h 237"/>
                <a:gd name="T48" fmla="*/ 617 w 296"/>
                <a:gd name="T49" fmla="*/ 188 h 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96" h="237">
                  <a:moveTo>
                    <a:pt x="283" y="62"/>
                  </a:moveTo>
                  <a:cubicBezTo>
                    <a:pt x="287" y="47"/>
                    <a:pt x="296" y="20"/>
                    <a:pt x="278" y="9"/>
                  </a:cubicBezTo>
                  <a:cubicBezTo>
                    <a:pt x="263" y="0"/>
                    <a:pt x="254" y="14"/>
                    <a:pt x="254" y="29"/>
                  </a:cubicBezTo>
                  <a:cubicBezTo>
                    <a:pt x="230" y="9"/>
                    <a:pt x="220" y="45"/>
                    <a:pt x="222" y="64"/>
                  </a:cubicBezTo>
                  <a:cubicBezTo>
                    <a:pt x="211" y="45"/>
                    <a:pt x="186" y="50"/>
                    <a:pt x="179" y="69"/>
                  </a:cubicBezTo>
                  <a:cubicBezTo>
                    <a:pt x="180" y="54"/>
                    <a:pt x="172" y="7"/>
                    <a:pt x="150" y="33"/>
                  </a:cubicBezTo>
                  <a:cubicBezTo>
                    <a:pt x="150" y="35"/>
                    <a:pt x="150" y="35"/>
                    <a:pt x="150" y="33"/>
                  </a:cubicBezTo>
                  <a:cubicBezTo>
                    <a:pt x="137" y="3"/>
                    <a:pt x="113" y="42"/>
                    <a:pt x="113" y="59"/>
                  </a:cubicBezTo>
                  <a:cubicBezTo>
                    <a:pt x="107" y="39"/>
                    <a:pt x="92" y="54"/>
                    <a:pt x="87" y="67"/>
                  </a:cubicBezTo>
                  <a:cubicBezTo>
                    <a:pt x="79" y="46"/>
                    <a:pt x="52" y="27"/>
                    <a:pt x="35" y="51"/>
                  </a:cubicBezTo>
                  <a:cubicBezTo>
                    <a:pt x="35" y="30"/>
                    <a:pt x="11" y="27"/>
                    <a:pt x="6" y="46"/>
                  </a:cubicBezTo>
                  <a:cubicBezTo>
                    <a:pt x="0" y="69"/>
                    <a:pt x="26" y="85"/>
                    <a:pt x="45" y="83"/>
                  </a:cubicBezTo>
                  <a:cubicBezTo>
                    <a:pt x="34" y="89"/>
                    <a:pt x="25" y="111"/>
                    <a:pt x="28" y="123"/>
                  </a:cubicBezTo>
                  <a:cubicBezTo>
                    <a:pt x="33" y="146"/>
                    <a:pt x="49" y="143"/>
                    <a:pt x="67" y="140"/>
                  </a:cubicBezTo>
                  <a:cubicBezTo>
                    <a:pt x="71" y="161"/>
                    <a:pt x="87" y="177"/>
                    <a:pt x="104" y="155"/>
                  </a:cubicBezTo>
                  <a:cubicBezTo>
                    <a:pt x="120" y="135"/>
                    <a:pt x="92" y="117"/>
                    <a:pt x="108" y="100"/>
                  </a:cubicBezTo>
                  <a:cubicBezTo>
                    <a:pt x="120" y="117"/>
                    <a:pt x="138" y="107"/>
                    <a:pt x="145" y="89"/>
                  </a:cubicBezTo>
                  <a:cubicBezTo>
                    <a:pt x="129" y="101"/>
                    <a:pt x="136" y="124"/>
                    <a:pt x="158" y="124"/>
                  </a:cubicBezTo>
                  <a:cubicBezTo>
                    <a:pt x="158" y="142"/>
                    <a:pt x="156" y="164"/>
                    <a:pt x="174" y="175"/>
                  </a:cubicBezTo>
                  <a:cubicBezTo>
                    <a:pt x="186" y="183"/>
                    <a:pt x="204" y="183"/>
                    <a:pt x="206" y="167"/>
                  </a:cubicBezTo>
                  <a:cubicBezTo>
                    <a:pt x="174" y="196"/>
                    <a:pt x="250" y="237"/>
                    <a:pt x="246" y="163"/>
                  </a:cubicBezTo>
                  <a:cubicBezTo>
                    <a:pt x="246" y="163"/>
                    <a:pt x="244" y="170"/>
                    <a:pt x="244" y="171"/>
                  </a:cubicBezTo>
                  <a:cubicBezTo>
                    <a:pt x="271" y="165"/>
                    <a:pt x="260" y="106"/>
                    <a:pt x="233" y="118"/>
                  </a:cubicBezTo>
                  <a:cubicBezTo>
                    <a:pt x="249" y="120"/>
                    <a:pt x="252" y="102"/>
                    <a:pt x="246" y="89"/>
                  </a:cubicBezTo>
                  <a:cubicBezTo>
                    <a:pt x="262" y="90"/>
                    <a:pt x="267" y="74"/>
                    <a:pt x="278" y="70"/>
                  </a:cubicBezTo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530">
              <a:extLst>
                <a:ext uri="{FF2B5EF4-FFF2-40B4-BE49-F238E27FC236}">
                  <a16:creationId xmlns:a16="http://schemas.microsoft.com/office/drawing/2014/main" id="{9A6AFF01-BAA9-4601-9D68-6A2BFC666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718"/>
              <a:ext cx="359" cy="309"/>
            </a:xfrm>
            <a:custGeom>
              <a:avLst/>
              <a:gdLst>
                <a:gd name="T0" fmla="*/ 360 w 274"/>
                <a:gd name="T1" fmla="*/ 104 h 222"/>
                <a:gd name="T2" fmla="*/ 245 w 274"/>
                <a:gd name="T3" fmla="*/ 135 h 222"/>
                <a:gd name="T4" fmla="*/ 161 w 274"/>
                <a:gd name="T5" fmla="*/ 228 h 222"/>
                <a:gd name="T6" fmla="*/ 79 w 274"/>
                <a:gd name="T7" fmla="*/ 143 h 222"/>
                <a:gd name="T8" fmla="*/ 34 w 274"/>
                <a:gd name="T9" fmla="*/ 192 h 222"/>
                <a:gd name="T10" fmla="*/ 67 w 274"/>
                <a:gd name="T11" fmla="*/ 337 h 222"/>
                <a:gd name="T12" fmla="*/ 9 w 274"/>
                <a:gd name="T13" fmla="*/ 475 h 222"/>
                <a:gd name="T14" fmla="*/ 100 w 274"/>
                <a:gd name="T15" fmla="*/ 494 h 222"/>
                <a:gd name="T16" fmla="*/ 204 w 274"/>
                <a:gd name="T17" fmla="*/ 569 h 222"/>
                <a:gd name="T18" fmla="*/ 303 w 274"/>
                <a:gd name="T19" fmla="*/ 426 h 222"/>
                <a:gd name="T20" fmla="*/ 392 w 274"/>
                <a:gd name="T21" fmla="*/ 310 h 222"/>
                <a:gd name="T22" fmla="*/ 516 w 274"/>
                <a:gd name="T23" fmla="*/ 287 h 222"/>
                <a:gd name="T24" fmla="*/ 601 w 274"/>
                <a:gd name="T25" fmla="*/ 234 h 222"/>
                <a:gd name="T26" fmla="*/ 536 w 274"/>
                <a:gd name="T27" fmla="*/ 213 h 222"/>
                <a:gd name="T28" fmla="*/ 438 w 274"/>
                <a:gd name="T29" fmla="*/ 187 h 222"/>
                <a:gd name="T30" fmla="*/ 387 w 274"/>
                <a:gd name="T31" fmla="*/ 163 h 222"/>
                <a:gd name="T32" fmla="*/ 384 w 274"/>
                <a:gd name="T33" fmla="*/ 138 h 222"/>
                <a:gd name="T34" fmla="*/ 349 w 274"/>
                <a:gd name="T35" fmla="*/ 122 h 22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4" h="222">
                  <a:moveTo>
                    <a:pt x="160" y="39"/>
                  </a:moveTo>
                  <a:cubicBezTo>
                    <a:pt x="138" y="23"/>
                    <a:pt x="106" y="0"/>
                    <a:pt x="109" y="50"/>
                  </a:cubicBezTo>
                  <a:cubicBezTo>
                    <a:pt x="88" y="30"/>
                    <a:pt x="71" y="65"/>
                    <a:pt x="72" y="85"/>
                  </a:cubicBezTo>
                  <a:cubicBezTo>
                    <a:pt x="57" y="76"/>
                    <a:pt x="46" y="61"/>
                    <a:pt x="35" y="53"/>
                  </a:cubicBezTo>
                  <a:cubicBezTo>
                    <a:pt x="19" y="42"/>
                    <a:pt x="0" y="48"/>
                    <a:pt x="15" y="71"/>
                  </a:cubicBezTo>
                  <a:cubicBezTo>
                    <a:pt x="7" y="89"/>
                    <a:pt x="5" y="123"/>
                    <a:pt x="30" y="125"/>
                  </a:cubicBezTo>
                  <a:cubicBezTo>
                    <a:pt x="17" y="137"/>
                    <a:pt x="0" y="156"/>
                    <a:pt x="4" y="176"/>
                  </a:cubicBezTo>
                  <a:cubicBezTo>
                    <a:pt x="11" y="215"/>
                    <a:pt x="27" y="191"/>
                    <a:pt x="44" y="183"/>
                  </a:cubicBezTo>
                  <a:cubicBezTo>
                    <a:pt x="81" y="166"/>
                    <a:pt x="58" y="198"/>
                    <a:pt x="91" y="211"/>
                  </a:cubicBezTo>
                  <a:cubicBezTo>
                    <a:pt x="122" y="222"/>
                    <a:pt x="130" y="180"/>
                    <a:pt x="134" y="158"/>
                  </a:cubicBezTo>
                  <a:cubicBezTo>
                    <a:pt x="171" y="212"/>
                    <a:pt x="167" y="118"/>
                    <a:pt x="174" y="115"/>
                  </a:cubicBezTo>
                  <a:cubicBezTo>
                    <a:pt x="191" y="106"/>
                    <a:pt x="235" y="165"/>
                    <a:pt x="230" y="106"/>
                  </a:cubicBezTo>
                  <a:cubicBezTo>
                    <a:pt x="246" y="120"/>
                    <a:pt x="274" y="114"/>
                    <a:pt x="267" y="87"/>
                  </a:cubicBezTo>
                  <a:cubicBezTo>
                    <a:pt x="264" y="75"/>
                    <a:pt x="240" y="59"/>
                    <a:pt x="238" y="79"/>
                  </a:cubicBezTo>
                  <a:cubicBezTo>
                    <a:pt x="243" y="52"/>
                    <a:pt x="209" y="60"/>
                    <a:pt x="195" y="69"/>
                  </a:cubicBezTo>
                  <a:cubicBezTo>
                    <a:pt x="187" y="64"/>
                    <a:pt x="182" y="62"/>
                    <a:pt x="172" y="60"/>
                  </a:cubicBezTo>
                  <a:cubicBezTo>
                    <a:pt x="171" y="57"/>
                    <a:pt x="171" y="54"/>
                    <a:pt x="171" y="51"/>
                  </a:cubicBezTo>
                  <a:cubicBezTo>
                    <a:pt x="163" y="52"/>
                    <a:pt x="159" y="46"/>
                    <a:pt x="155" y="45"/>
                  </a:cubicBezTo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Rectangle 531">
              <a:extLst>
                <a:ext uri="{FF2B5EF4-FFF2-40B4-BE49-F238E27FC236}">
                  <a16:creationId xmlns:a16="http://schemas.microsoft.com/office/drawing/2014/main" id="{53222128-4458-4180-8188-4FE3F1E6FA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" y="2853"/>
              <a:ext cx="1004" cy="329"/>
            </a:xfrm>
            <a:prstGeom prst="rect">
              <a:avLst/>
            </a:prstGeom>
            <a:solidFill>
              <a:srgbClr val="579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9" name="Freeform 532">
              <a:extLst>
                <a:ext uri="{FF2B5EF4-FFF2-40B4-BE49-F238E27FC236}">
                  <a16:creationId xmlns:a16="http://schemas.microsoft.com/office/drawing/2014/main" id="{99B49B7D-00EC-418F-B227-39F0AF4A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" y="2864"/>
              <a:ext cx="960" cy="14"/>
            </a:xfrm>
            <a:custGeom>
              <a:avLst/>
              <a:gdLst>
                <a:gd name="T0" fmla="*/ 0 w 734"/>
                <a:gd name="T1" fmla="*/ 1 h 10"/>
                <a:gd name="T2" fmla="*/ 1643 w 734"/>
                <a:gd name="T3" fmla="*/ 0 h 10"/>
                <a:gd name="T4" fmla="*/ 0 w 734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4" h="10">
                  <a:moveTo>
                    <a:pt x="0" y="1"/>
                  </a:moveTo>
                  <a:cubicBezTo>
                    <a:pt x="734" y="0"/>
                    <a:pt x="734" y="0"/>
                    <a:pt x="734" y="0"/>
                  </a:cubicBezTo>
                  <a:cubicBezTo>
                    <a:pt x="734" y="0"/>
                    <a:pt x="22" y="10"/>
                    <a:pt x="0" y="1"/>
                  </a:cubicBezTo>
                  <a:close/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0" name="Freeform 533">
              <a:extLst>
                <a:ext uri="{FF2B5EF4-FFF2-40B4-BE49-F238E27FC236}">
                  <a16:creationId xmlns:a16="http://schemas.microsoft.com/office/drawing/2014/main" id="{650117B8-0CB7-4A4A-8CAB-5D40BAAF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2889"/>
              <a:ext cx="890" cy="16"/>
            </a:xfrm>
            <a:custGeom>
              <a:avLst/>
              <a:gdLst>
                <a:gd name="T0" fmla="*/ 0 w 681"/>
                <a:gd name="T1" fmla="*/ 1 h 11"/>
                <a:gd name="T2" fmla="*/ 1520 w 681"/>
                <a:gd name="T3" fmla="*/ 0 h 11"/>
                <a:gd name="T4" fmla="*/ 0 w 681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1">
                  <a:moveTo>
                    <a:pt x="0" y="1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1"/>
                    <a:pt x="0" y="1"/>
                  </a:cubicBezTo>
                  <a:close/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1" name="Freeform 534">
              <a:extLst>
                <a:ext uri="{FF2B5EF4-FFF2-40B4-BE49-F238E27FC236}">
                  <a16:creationId xmlns:a16="http://schemas.microsoft.com/office/drawing/2014/main" id="{76DF8F2A-2CE8-41E1-A369-39554B948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928"/>
              <a:ext cx="890" cy="20"/>
            </a:xfrm>
            <a:custGeom>
              <a:avLst/>
              <a:gdLst>
                <a:gd name="T0" fmla="*/ 0 w 681"/>
                <a:gd name="T1" fmla="*/ 1 h 14"/>
                <a:gd name="T2" fmla="*/ 1520 w 681"/>
                <a:gd name="T3" fmla="*/ 0 h 14"/>
                <a:gd name="T4" fmla="*/ 0 w 681"/>
                <a:gd name="T5" fmla="*/ 1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4">
                  <a:moveTo>
                    <a:pt x="0" y="1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4"/>
                    <a:pt x="0" y="1"/>
                  </a:cubicBezTo>
                  <a:close/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2" name="Freeform 535">
              <a:extLst>
                <a:ext uri="{FF2B5EF4-FFF2-40B4-BE49-F238E27FC236}">
                  <a16:creationId xmlns:a16="http://schemas.microsoft.com/office/drawing/2014/main" id="{E34FD338-67A6-4C9C-A2A8-F4CEC6E3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" y="3002"/>
              <a:ext cx="890" cy="21"/>
            </a:xfrm>
            <a:custGeom>
              <a:avLst/>
              <a:gdLst>
                <a:gd name="T0" fmla="*/ 0 w 681"/>
                <a:gd name="T1" fmla="*/ 1 h 15"/>
                <a:gd name="T2" fmla="*/ 1520 w 681"/>
                <a:gd name="T3" fmla="*/ 0 h 15"/>
                <a:gd name="T4" fmla="*/ 0 w 681"/>
                <a:gd name="T5" fmla="*/ 1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1" h="15">
                  <a:moveTo>
                    <a:pt x="0" y="1"/>
                  </a:moveTo>
                  <a:cubicBezTo>
                    <a:pt x="681" y="0"/>
                    <a:pt x="681" y="0"/>
                    <a:pt x="681" y="0"/>
                  </a:cubicBezTo>
                  <a:cubicBezTo>
                    <a:pt x="681" y="0"/>
                    <a:pt x="32" y="15"/>
                    <a:pt x="0" y="1"/>
                  </a:cubicBezTo>
                  <a:close/>
                </a:path>
              </a:pathLst>
            </a:custGeom>
            <a:solidFill>
              <a:srgbClr val="4077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3" name="Freeform 536">
              <a:extLst>
                <a:ext uri="{FF2B5EF4-FFF2-40B4-BE49-F238E27FC236}">
                  <a16:creationId xmlns:a16="http://schemas.microsoft.com/office/drawing/2014/main" id="{D68BC703-E905-438C-997B-8E26067C9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" y="1284"/>
              <a:ext cx="565" cy="243"/>
            </a:xfrm>
            <a:custGeom>
              <a:avLst/>
              <a:gdLst>
                <a:gd name="T0" fmla="*/ 0 w 433"/>
                <a:gd name="T1" fmla="*/ 92 h 174"/>
                <a:gd name="T2" fmla="*/ 0 w 433"/>
                <a:gd name="T3" fmla="*/ 404 h 174"/>
                <a:gd name="T4" fmla="*/ 177 w 433"/>
                <a:gd name="T5" fmla="*/ 422 h 174"/>
                <a:gd name="T6" fmla="*/ 335 w 433"/>
                <a:gd name="T7" fmla="*/ 397 h 174"/>
                <a:gd name="T8" fmla="*/ 525 w 433"/>
                <a:gd name="T9" fmla="*/ 321 h 174"/>
                <a:gd name="T10" fmla="*/ 676 w 433"/>
                <a:gd name="T11" fmla="*/ 355 h 174"/>
                <a:gd name="T12" fmla="*/ 962 w 433"/>
                <a:gd name="T13" fmla="*/ 235 h 174"/>
                <a:gd name="T14" fmla="*/ 788 w 433"/>
                <a:gd name="T15" fmla="*/ 193 h 174"/>
                <a:gd name="T16" fmla="*/ 552 w 433"/>
                <a:gd name="T17" fmla="*/ 124 h 174"/>
                <a:gd name="T18" fmla="*/ 356 w 433"/>
                <a:gd name="T19" fmla="*/ 128 h 174"/>
                <a:gd name="T20" fmla="*/ 168 w 433"/>
                <a:gd name="T21" fmla="*/ 6 h 174"/>
                <a:gd name="T22" fmla="*/ 0 w 433"/>
                <a:gd name="T23" fmla="*/ 92 h 17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3" h="174">
                  <a:moveTo>
                    <a:pt x="0" y="34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34" y="174"/>
                    <a:pt x="80" y="155"/>
                  </a:cubicBezTo>
                  <a:cubicBezTo>
                    <a:pt x="126" y="135"/>
                    <a:pt x="118" y="148"/>
                    <a:pt x="151" y="145"/>
                  </a:cubicBezTo>
                  <a:cubicBezTo>
                    <a:pt x="183" y="143"/>
                    <a:pt x="195" y="110"/>
                    <a:pt x="236" y="118"/>
                  </a:cubicBezTo>
                  <a:cubicBezTo>
                    <a:pt x="277" y="126"/>
                    <a:pt x="261" y="155"/>
                    <a:pt x="304" y="130"/>
                  </a:cubicBezTo>
                  <a:cubicBezTo>
                    <a:pt x="348" y="105"/>
                    <a:pt x="392" y="81"/>
                    <a:pt x="433" y="86"/>
                  </a:cubicBezTo>
                  <a:cubicBezTo>
                    <a:pt x="433" y="86"/>
                    <a:pt x="404" y="74"/>
                    <a:pt x="355" y="71"/>
                  </a:cubicBezTo>
                  <a:cubicBezTo>
                    <a:pt x="307" y="67"/>
                    <a:pt x="292" y="44"/>
                    <a:pt x="248" y="46"/>
                  </a:cubicBezTo>
                  <a:cubicBezTo>
                    <a:pt x="203" y="47"/>
                    <a:pt x="166" y="13"/>
                    <a:pt x="160" y="47"/>
                  </a:cubicBezTo>
                  <a:cubicBezTo>
                    <a:pt x="160" y="47"/>
                    <a:pt x="116" y="0"/>
                    <a:pt x="76" y="2"/>
                  </a:cubicBezTo>
                  <a:cubicBezTo>
                    <a:pt x="35" y="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4" name="Freeform 537">
              <a:extLst>
                <a:ext uri="{FF2B5EF4-FFF2-40B4-BE49-F238E27FC236}">
                  <a16:creationId xmlns:a16="http://schemas.microsoft.com/office/drawing/2014/main" id="{D5DE73F2-F7AA-41B4-8F4C-362D7EB9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368"/>
              <a:ext cx="447" cy="281"/>
            </a:xfrm>
            <a:custGeom>
              <a:avLst/>
              <a:gdLst>
                <a:gd name="T0" fmla="*/ 763 w 342"/>
                <a:gd name="T1" fmla="*/ 138 h 202"/>
                <a:gd name="T2" fmla="*/ 763 w 342"/>
                <a:gd name="T3" fmla="*/ 504 h 202"/>
                <a:gd name="T4" fmla="*/ 633 w 342"/>
                <a:gd name="T5" fmla="*/ 453 h 202"/>
                <a:gd name="T6" fmla="*/ 350 w 342"/>
                <a:gd name="T7" fmla="*/ 441 h 202"/>
                <a:gd name="T8" fmla="*/ 0 w 342"/>
                <a:gd name="T9" fmla="*/ 303 h 202"/>
                <a:gd name="T10" fmla="*/ 183 w 342"/>
                <a:gd name="T11" fmla="*/ 273 h 202"/>
                <a:gd name="T12" fmla="*/ 378 w 342"/>
                <a:gd name="T13" fmla="*/ 199 h 202"/>
                <a:gd name="T14" fmla="*/ 763 w 342"/>
                <a:gd name="T15" fmla="*/ 138 h 2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42" h="202">
                  <a:moveTo>
                    <a:pt x="342" y="51"/>
                  </a:moveTo>
                  <a:cubicBezTo>
                    <a:pt x="342" y="187"/>
                    <a:pt x="342" y="187"/>
                    <a:pt x="342" y="187"/>
                  </a:cubicBezTo>
                  <a:cubicBezTo>
                    <a:pt x="342" y="187"/>
                    <a:pt x="308" y="202"/>
                    <a:pt x="283" y="168"/>
                  </a:cubicBezTo>
                  <a:cubicBezTo>
                    <a:pt x="258" y="134"/>
                    <a:pt x="180" y="188"/>
                    <a:pt x="157" y="164"/>
                  </a:cubicBezTo>
                  <a:cubicBezTo>
                    <a:pt x="133" y="141"/>
                    <a:pt x="0" y="113"/>
                    <a:pt x="0" y="113"/>
                  </a:cubicBezTo>
                  <a:cubicBezTo>
                    <a:pt x="0" y="113"/>
                    <a:pt x="44" y="121"/>
                    <a:pt x="82" y="101"/>
                  </a:cubicBezTo>
                  <a:cubicBezTo>
                    <a:pt x="120" y="81"/>
                    <a:pt x="121" y="74"/>
                    <a:pt x="169" y="74"/>
                  </a:cubicBezTo>
                  <a:cubicBezTo>
                    <a:pt x="216" y="74"/>
                    <a:pt x="304" y="0"/>
                    <a:pt x="342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538">
              <a:extLst>
                <a:ext uri="{FF2B5EF4-FFF2-40B4-BE49-F238E27FC236}">
                  <a16:creationId xmlns:a16="http://schemas.microsoft.com/office/drawing/2014/main" id="{FE2CA715-20CC-4FE3-B485-CF00AF07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" y="1142"/>
              <a:ext cx="1005" cy="2040"/>
            </a:xfrm>
            <a:prstGeom prst="rect">
              <a:avLst/>
            </a:prstGeom>
            <a:noFill/>
            <a:ln w="635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6" name="Freeform 539">
              <a:extLst>
                <a:ext uri="{FF2B5EF4-FFF2-40B4-BE49-F238E27FC236}">
                  <a16:creationId xmlns:a16="http://schemas.microsoft.com/office/drawing/2014/main" id="{ACCD2E58-146D-4CEF-98CC-4E9749680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995"/>
              <a:ext cx="986" cy="177"/>
            </a:xfrm>
            <a:custGeom>
              <a:avLst/>
              <a:gdLst>
                <a:gd name="T0" fmla="*/ 889 w 754"/>
                <a:gd name="T1" fmla="*/ 95 h 127"/>
                <a:gd name="T2" fmla="*/ 656 w 754"/>
                <a:gd name="T3" fmla="*/ 95 h 127"/>
                <a:gd name="T4" fmla="*/ 454 w 754"/>
                <a:gd name="T5" fmla="*/ 82 h 127"/>
                <a:gd name="T6" fmla="*/ 228 w 754"/>
                <a:gd name="T7" fmla="*/ 146 h 127"/>
                <a:gd name="T8" fmla="*/ 107 w 754"/>
                <a:gd name="T9" fmla="*/ 194 h 127"/>
                <a:gd name="T10" fmla="*/ 0 w 754"/>
                <a:gd name="T11" fmla="*/ 261 h 127"/>
                <a:gd name="T12" fmla="*/ 254 w 754"/>
                <a:gd name="T13" fmla="*/ 302 h 127"/>
                <a:gd name="T14" fmla="*/ 443 w 754"/>
                <a:gd name="T15" fmla="*/ 332 h 127"/>
                <a:gd name="T16" fmla="*/ 587 w 754"/>
                <a:gd name="T17" fmla="*/ 302 h 127"/>
                <a:gd name="T18" fmla="*/ 806 w 754"/>
                <a:gd name="T19" fmla="*/ 255 h 127"/>
                <a:gd name="T20" fmla="*/ 1019 w 754"/>
                <a:gd name="T21" fmla="*/ 266 h 127"/>
                <a:gd name="T22" fmla="*/ 1177 w 754"/>
                <a:gd name="T23" fmla="*/ 233 h 127"/>
                <a:gd name="T24" fmla="*/ 1306 w 754"/>
                <a:gd name="T25" fmla="*/ 255 h 127"/>
                <a:gd name="T26" fmla="*/ 1539 w 754"/>
                <a:gd name="T27" fmla="*/ 262 h 127"/>
                <a:gd name="T28" fmla="*/ 1686 w 754"/>
                <a:gd name="T29" fmla="*/ 247 h 127"/>
                <a:gd name="T30" fmla="*/ 1433 w 754"/>
                <a:gd name="T31" fmla="*/ 138 h 127"/>
                <a:gd name="T32" fmla="*/ 1338 w 754"/>
                <a:gd name="T33" fmla="*/ 152 h 127"/>
                <a:gd name="T34" fmla="*/ 1241 w 754"/>
                <a:gd name="T35" fmla="*/ 138 h 127"/>
                <a:gd name="T36" fmla="*/ 1062 w 754"/>
                <a:gd name="T37" fmla="*/ 152 h 127"/>
                <a:gd name="T38" fmla="*/ 884 w 754"/>
                <a:gd name="T39" fmla="*/ 60 h 1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4" h="127">
                  <a:moveTo>
                    <a:pt x="398" y="35"/>
                  </a:moveTo>
                  <a:cubicBezTo>
                    <a:pt x="373" y="0"/>
                    <a:pt x="327" y="28"/>
                    <a:pt x="294" y="35"/>
                  </a:cubicBezTo>
                  <a:cubicBezTo>
                    <a:pt x="262" y="41"/>
                    <a:pt x="236" y="26"/>
                    <a:pt x="203" y="30"/>
                  </a:cubicBezTo>
                  <a:cubicBezTo>
                    <a:pt x="165" y="34"/>
                    <a:pt x="137" y="38"/>
                    <a:pt x="102" y="54"/>
                  </a:cubicBezTo>
                  <a:cubicBezTo>
                    <a:pt x="84" y="63"/>
                    <a:pt x="65" y="65"/>
                    <a:pt x="48" y="72"/>
                  </a:cubicBezTo>
                  <a:cubicBezTo>
                    <a:pt x="32" y="79"/>
                    <a:pt x="14" y="94"/>
                    <a:pt x="0" y="96"/>
                  </a:cubicBezTo>
                  <a:cubicBezTo>
                    <a:pt x="34" y="109"/>
                    <a:pt x="76" y="104"/>
                    <a:pt x="113" y="112"/>
                  </a:cubicBezTo>
                  <a:cubicBezTo>
                    <a:pt x="140" y="118"/>
                    <a:pt x="169" y="127"/>
                    <a:pt x="198" y="123"/>
                  </a:cubicBezTo>
                  <a:cubicBezTo>
                    <a:pt x="220" y="120"/>
                    <a:pt x="240" y="115"/>
                    <a:pt x="262" y="112"/>
                  </a:cubicBezTo>
                  <a:cubicBezTo>
                    <a:pt x="296" y="108"/>
                    <a:pt x="326" y="93"/>
                    <a:pt x="360" y="94"/>
                  </a:cubicBezTo>
                  <a:cubicBezTo>
                    <a:pt x="393" y="96"/>
                    <a:pt x="424" y="103"/>
                    <a:pt x="456" y="98"/>
                  </a:cubicBezTo>
                  <a:cubicBezTo>
                    <a:pt x="479" y="95"/>
                    <a:pt x="503" y="86"/>
                    <a:pt x="526" y="86"/>
                  </a:cubicBezTo>
                  <a:cubicBezTo>
                    <a:pt x="546" y="85"/>
                    <a:pt x="564" y="92"/>
                    <a:pt x="584" y="94"/>
                  </a:cubicBezTo>
                  <a:cubicBezTo>
                    <a:pt x="618" y="96"/>
                    <a:pt x="654" y="96"/>
                    <a:pt x="688" y="97"/>
                  </a:cubicBezTo>
                  <a:cubicBezTo>
                    <a:pt x="706" y="97"/>
                    <a:pt x="738" y="97"/>
                    <a:pt x="754" y="91"/>
                  </a:cubicBezTo>
                  <a:cubicBezTo>
                    <a:pt x="726" y="68"/>
                    <a:pt x="676" y="57"/>
                    <a:pt x="641" y="51"/>
                  </a:cubicBezTo>
                  <a:cubicBezTo>
                    <a:pt x="624" y="48"/>
                    <a:pt x="612" y="57"/>
                    <a:pt x="598" y="56"/>
                  </a:cubicBezTo>
                  <a:cubicBezTo>
                    <a:pt x="583" y="56"/>
                    <a:pt x="571" y="50"/>
                    <a:pt x="555" y="51"/>
                  </a:cubicBezTo>
                  <a:cubicBezTo>
                    <a:pt x="526" y="53"/>
                    <a:pt x="506" y="65"/>
                    <a:pt x="475" y="56"/>
                  </a:cubicBezTo>
                  <a:cubicBezTo>
                    <a:pt x="447" y="48"/>
                    <a:pt x="428" y="19"/>
                    <a:pt x="395" y="22"/>
                  </a:cubicBezTo>
                </a:path>
              </a:pathLst>
            </a:custGeom>
            <a:solidFill>
              <a:srgbClr val="468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7" name="Freeform 540">
              <a:extLst>
                <a:ext uri="{FF2B5EF4-FFF2-40B4-BE49-F238E27FC236}">
                  <a16:creationId xmlns:a16="http://schemas.microsoft.com/office/drawing/2014/main" id="{C6DE8EB4-52B9-48BF-B1A7-99DC8F5C1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" y="3044"/>
              <a:ext cx="842" cy="75"/>
            </a:xfrm>
            <a:custGeom>
              <a:avLst/>
              <a:gdLst>
                <a:gd name="T0" fmla="*/ 1440 w 644"/>
                <a:gd name="T1" fmla="*/ 104 h 54"/>
                <a:gd name="T2" fmla="*/ 1366 w 644"/>
                <a:gd name="T3" fmla="*/ 83 h 54"/>
                <a:gd name="T4" fmla="*/ 1247 w 644"/>
                <a:gd name="T5" fmla="*/ 68 h 54"/>
                <a:gd name="T6" fmla="*/ 1102 w 644"/>
                <a:gd name="T7" fmla="*/ 60 h 54"/>
                <a:gd name="T8" fmla="*/ 981 w 644"/>
                <a:gd name="T9" fmla="*/ 60 h 54"/>
                <a:gd name="T10" fmla="*/ 847 w 644"/>
                <a:gd name="T11" fmla="*/ 50 h 54"/>
                <a:gd name="T12" fmla="*/ 715 w 644"/>
                <a:gd name="T13" fmla="*/ 1 h 54"/>
                <a:gd name="T14" fmla="*/ 583 w 644"/>
                <a:gd name="T15" fmla="*/ 1 h 54"/>
                <a:gd name="T16" fmla="*/ 463 w 644"/>
                <a:gd name="T17" fmla="*/ 50 h 54"/>
                <a:gd name="T18" fmla="*/ 337 w 644"/>
                <a:gd name="T19" fmla="*/ 35 h 54"/>
                <a:gd name="T20" fmla="*/ 268 w 644"/>
                <a:gd name="T21" fmla="*/ 35 h 54"/>
                <a:gd name="T22" fmla="*/ 191 w 644"/>
                <a:gd name="T23" fmla="*/ 81 h 54"/>
                <a:gd name="T24" fmla="*/ 0 w 644"/>
                <a:gd name="T25" fmla="*/ 138 h 54"/>
                <a:gd name="T26" fmla="*/ 78 w 644"/>
                <a:gd name="T27" fmla="*/ 122 h 54"/>
                <a:gd name="T28" fmla="*/ 195 w 644"/>
                <a:gd name="T29" fmla="*/ 108 h 54"/>
                <a:gd name="T30" fmla="*/ 307 w 644"/>
                <a:gd name="T31" fmla="*/ 90 h 54"/>
                <a:gd name="T32" fmla="*/ 356 w 644"/>
                <a:gd name="T33" fmla="*/ 113 h 54"/>
                <a:gd name="T34" fmla="*/ 401 w 644"/>
                <a:gd name="T35" fmla="*/ 108 h 54"/>
                <a:gd name="T36" fmla="*/ 441 w 644"/>
                <a:gd name="T37" fmla="*/ 139 h 54"/>
                <a:gd name="T38" fmla="*/ 515 w 644"/>
                <a:gd name="T39" fmla="*/ 118 h 54"/>
                <a:gd name="T40" fmla="*/ 638 w 644"/>
                <a:gd name="T41" fmla="*/ 96 h 54"/>
                <a:gd name="T42" fmla="*/ 685 w 644"/>
                <a:gd name="T43" fmla="*/ 113 h 54"/>
                <a:gd name="T44" fmla="*/ 740 w 644"/>
                <a:gd name="T45" fmla="*/ 89 h 54"/>
                <a:gd name="T46" fmla="*/ 885 w 644"/>
                <a:gd name="T47" fmla="*/ 139 h 54"/>
                <a:gd name="T48" fmla="*/ 983 w 644"/>
                <a:gd name="T49" fmla="*/ 124 h 54"/>
                <a:gd name="T50" fmla="*/ 1080 w 644"/>
                <a:gd name="T51" fmla="*/ 115 h 54"/>
                <a:gd name="T52" fmla="*/ 1317 w 644"/>
                <a:gd name="T53" fmla="*/ 113 h 54"/>
                <a:gd name="T54" fmla="*/ 1433 w 644"/>
                <a:gd name="T55" fmla="*/ 115 h 5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644" h="54">
                  <a:moveTo>
                    <a:pt x="644" y="39"/>
                  </a:moveTo>
                  <a:cubicBezTo>
                    <a:pt x="636" y="32"/>
                    <a:pt x="621" y="32"/>
                    <a:pt x="611" y="31"/>
                  </a:cubicBezTo>
                  <a:cubicBezTo>
                    <a:pt x="593" y="30"/>
                    <a:pt x="576" y="27"/>
                    <a:pt x="558" y="25"/>
                  </a:cubicBezTo>
                  <a:cubicBezTo>
                    <a:pt x="537" y="22"/>
                    <a:pt x="514" y="20"/>
                    <a:pt x="493" y="22"/>
                  </a:cubicBezTo>
                  <a:cubicBezTo>
                    <a:pt x="474" y="23"/>
                    <a:pt x="460" y="25"/>
                    <a:pt x="439" y="22"/>
                  </a:cubicBezTo>
                  <a:cubicBezTo>
                    <a:pt x="418" y="18"/>
                    <a:pt x="400" y="29"/>
                    <a:pt x="379" y="19"/>
                  </a:cubicBezTo>
                  <a:cubicBezTo>
                    <a:pt x="357" y="9"/>
                    <a:pt x="344" y="1"/>
                    <a:pt x="320" y="1"/>
                  </a:cubicBezTo>
                  <a:cubicBezTo>
                    <a:pt x="301" y="1"/>
                    <a:pt x="280" y="0"/>
                    <a:pt x="261" y="1"/>
                  </a:cubicBezTo>
                  <a:cubicBezTo>
                    <a:pt x="241" y="2"/>
                    <a:pt x="226" y="18"/>
                    <a:pt x="207" y="19"/>
                  </a:cubicBezTo>
                  <a:cubicBezTo>
                    <a:pt x="188" y="19"/>
                    <a:pt x="170" y="12"/>
                    <a:pt x="151" y="13"/>
                  </a:cubicBezTo>
                  <a:cubicBezTo>
                    <a:pt x="141" y="13"/>
                    <a:pt x="130" y="11"/>
                    <a:pt x="120" y="13"/>
                  </a:cubicBezTo>
                  <a:cubicBezTo>
                    <a:pt x="106" y="15"/>
                    <a:pt x="100" y="25"/>
                    <a:pt x="86" y="30"/>
                  </a:cubicBezTo>
                  <a:cubicBezTo>
                    <a:pt x="59" y="40"/>
                    <a:pt x="25" y="36"/>
                    <a:pt x="0" y="51"/>
                  </a:cubicBezTo>
                  <a:cubicBezTo>
                    <a:pt x="7" y="41"/>
                    <a:pt x="24" y="45"/>
                    <a:pt x="35" y="45"/>
                  </a:cubicBezTo>
                  <a:cubicBezTo>
                    <a:pt x="52" y="45"/>
                    <a:pt x="69" y="41"/>
                    <a:pt x="87" y="40"/>
                  </a:cubicBezTo>
                  <a:cubicBezTo>
                    <a:pt x="104" y="40"/>
                    <a:pt x="122" y="27"/>
                    <a:pt x="138" y="34"/>
                  </a:cubicBezTo>
                  <a:cubicBezTo>
                    <a:pt x="148" y="37"/>
                    <a:pt x="146" y="43"/>
                    <a:pt x="159" y="42"/>
                  </a:cubicBezTo>
                  <a:cubicBezTo>
                    <a:pt x="169" y="41"/>
                    <a:pt x="171" y="36"/>
                    <a:pt x="180" y="40"/>
                  </a:cubicBezTo>
                  <a:cubicBezTo>
                    <a:pt x="187" y="44"/>
                    <a:pt x="185" y="51"/>
                    <a:pt x="197" y="52"/>
                  </a:cubicBezTo>
                  <a:cubicBezTo>
                    <a:pt x="205" y="52"/>
                    <a:pt x="221" y="46"/>
                    <a:pt x="230" y="44"/>
                  </a:cubicBezTo>
                  <a:cubicBezTo>
                    <a:pt x="249" y="41"/>
                    <a:pt x="267" y="36"/>
                    <a:pt x="285" y="36"/>
                  </a:cubicBezTo>
                  <a:cubicBezTo>
                    <a:pt x="294" y="36"/>
                    <a:pt x="298" y="41"/>
                    <a:pt x="307" y="42"/>
                  </a:cubicBezTo>
                  <a:cubicBezTo>
                    <a:pt x="316" y="42"/>
                    <a:pt x="323" y="36"/>
                    <a:pt x="331" y="33"/>
                  </a:cubicBezTo>
                  <a:cubicBezTo>
                    <a:pt x="356" y="26"/>
                    <a:pt x="372" y="48"/>
                    <a:pt x="396" y="52"/>
                  </a:cubicBezTo>
                  <a:cubicBezTo>
                    <a:pt x="412" y="54"/>
                    <a:pt x="425" y="49"/>
                    <a:pt x="440" y="46"/>
                  </a:cubicBezTo>
                  <a:cubicBezTo>
                    <a:pt x="454" y="43"/>
                    <a:pt x="468" y="44"/>
                    <a:pt x="483" y="43"/>
                  </a:cubicBezTo>
                  <a:cubicBezTo>
                    <a:pt x="519" y="42"/>
                    <a:pt x="553" y="40"/>
                    <a:pt x="589" y="42"/>
                  </a:cubicBezTo>
                  <a:cubicBezTo>
                    <a:pt x="604" y="42"/>
                    <a:pt x="628" y="38"/>
                    <a:pt x="641" y="43"/>
                  </a:cubicBezTo>
                </a:path>
              </a:pathLst>
            </a:custGeom>
            <a:solidFill>
              <a:srgbClr val="3B7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8" name="Freeform 541">
              <a:extLst>
                <a:ext uri="{FF2B5EF4-FFF2-40B4-BE49-F238E27FC236}">
                  <a16:creationId xmlns:a16="http://schemas.microsoft.com/office/drawing/2014/main" id="{99CBFF7D-F392-47D8-9BC3-1159ED134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1712"/>
              <a:ext cx="1237" cy="1417"/>
            </a:xfrm>
            <a:custGeom>
              <a:avLst/>
              <a:gdLst>
                <a:gd name="T0" fmla="*/ 743 w 946"/>
                <a:gd name="T1" fmla="*/ 1526 h 1017"/>
                <a:gd name="T2" fmla="*/ 179 w 946"/>
                <a:gd name="T3" fmla="*/ 1505 h 1017"/>
                <a:gd name="T4" fmla="*/ 157 w 946"/>
                <a:gd name="T5" fmla="*/ 1442 h 1017"/>
                <a:gd name="T6" fmla="*/ 432 w 946"/>
                <a:gd name="T7" fmla="*/ 1595 h 1017"/>
                <a:gd name="T8" fmla="*/ 340 w 946"/>
                <a:gd name="T9" fmla="*/ 1374 h 1017"/>
                <a:gd name="T10" fmla="*/ 493 w 946"/>
                <a:gd name="T11" fmla="*/ 1466 h 1017"/>
                <a:gd name="T12" fmla="*/ 884 w 946"/>
                <a:gd name="T13" fmla="*/ 1278 h 1017"/>
                <a:gd name="T14" fmla="*/ 641 w 946"/>
                <a:gd name="T15" fmla="*/ 1170 h 1017"/>
                <a:gd name="T16" fmla="*/ 383 w 946"/>
                <a:gd name="T17" fmla="*/ 1244 h 1017"/>
                <a:gd name="T18" fmla="*/ 494 w 946"/>
                <a:gd name="T19" fmla="*/ 1126 h 1017"/>
                <a:gd name="T20" fmla="*/ 46 w 946"/>
                <a:gd name="T21" fmla="*/ 949 h 1017"/>
                <a:gd name="T22" fmla="*/ 622 w 946"/>
                <a:gd name="T23" fmla="*/ 1101 h 1017"/>
                <a:gd name="T24" fmla="*/ 841 w 946"/>
                <a:gd name="T25" fmla="*/ 929 h 1017"/>
                <a:gd name="T26" fmla="*/ 568 w 946"/>
                <a:gd name="T27" fmla="*/ 681 h 1017"/>
                <a:gd name="T28" fmla="*/ 479 w 946"/>
                <a:gd name="T29" fmla="*/ 687 h 1017"/>
                <a:gd name="T30" fmla="*/ 335 w 946"/>
                <a:gd name="T31" fmla="*/ 627 h 1017"/>
                <a:gd name="T32" fmla="*/ 718 w 946"/>
                <a:gd name="T33" fmla="*/ 660 h 1017"/>
                <a:gd name="T34" fmla="*/ 791 w 946"/>
                <a:gd name="T35" fmla="*/ 341 h 1017"/>
                <a:gd name="T36" fmla="*/ 805 w 946"/>
                <a:gd name="T37" fmla="*/ 322 h 1017"/>
                <a:gd name="T38" fmla="*/ 901 w 946"/>
                <a:gd name="T39" fmla="*/ 798 h 1017"/>
                <a:gd name="T40" fmla="*/ 1071 w 946"/>
                <a:gd name="T41" fmla="*/ 1144 h 1017"/>
                <a:gd name="T42" fmla="*/ 1134 w 946"/>
                <a:gd name="T43" fmla="*/ 666 h 1017"/>
                <a:gd name="T44" fmla="*/ 1034 w 946"/>
                <a:gd name="T45" fmla="*/ 332 h 1017"/>
                <a:gd name="T46" fmla="*/ 1140 w 946"/>
                <a:gd name="T47" fmla="*/ 0 h 1017"/>
                <a:gd name="T48" fmla="*/ 1140 w 946"/>
                <a:gd name="T49" fmla="*/ 475 h 1017"/>
                <a:gd name="T50" fmla="*/ 1346 w 946"/>
                <a:gd name="T51" fmla="*/ 444 h 1017"/>
                <a:gd name="T52" fmla="*/ 1463 w 946"/>
                <a:gd name="T53" fmla="*/ 571 h 1017"/>
                <a:gd name="T54" fmla="*/ 1164 w 946"/>
                <a:gd name="T55" fmla="*/ 692 h 1017"/>
                <a:gd name="T56" fmla="*/ 1258 w 946"/>
                <a:gd name="T57" fmla="*/ 928 h 1017"/>
                <a:gd name="T58" fmla="*/ 1772 w 946"/>
                <a:gd name="T59" fmla="*/ 555 h 1017"/>
                <a:gd name="T60" fmla="*/ 1869 w 946"/>
                <a:gd name="T61" fmla="*/ 626 h 1017"/>
                <a:gd name="T62" fmla="*/ 1933 w 946"/>
                <a:gd name="T63" fmla="*/ 737 h 1017"/>
                <a:gd name="T64" fmla="*/ 1555 w 946"/>
                <a:gd name="T65" fmla="*/ 697 h 1017"/>
                <a:gd name="T66" fmla="*/ 1768 w 946"/>
                <a:gd name="T67" fmla="*/ 1017 h 1017"/>
                <a:gd name="T68" fmla="*/ 1546 w 946"/>
                <a:gd name="T69" fmla="*/ 957 h 1017"/>
                <a:gd name="T70" fmla="*/ 1703 w 946"/>
                <a:gd name="T71" fmla="*/ 1205 h 1017"/>
                <a:gd name="T72" fmla="*/ 1364 w 946"/>
                <a:gd name="T73" fmla="*/ 865 h 1017"/>
                <a:gd name="T74" fmla="*/ 1335 w 946"/>
                <a:gd name="T75" fmla="*/ 1126 h 1017"/>
                <a:gd name="T76" fmla="*/ 1199 w 946"/>
                <a:gd name="T77" fmla="*/ 1120 h 1017"/>
                <a:gd name="T78" fmla="*/ 1372 w 946"/>
                <a:gd name="T79" fmla="*/ 1268 h 1017"/>
                <a:gd name="T80" fmla="*/ 1957 w 946"/>
                <a:gd name="T81" fmla="*/ 1339 h 1017"/>
                <a:gd name="T82" fmla="*/ 1802 w 946"/>
                <a:gd name="T83" fmla="*/ 1534 h 1017"/>
                <a:gd name="T84" fmla="*/ 1816 w 946"/>
                <a:gd name="T85" fmla="*/ 1554 h 1017"/>
                <a:gd name="T86" fmla="*/ 1374 w 946"/>
                <a:gd name="T87" fmla="*/ 1342 h 1017"/>
                <a:gd name="T88" fmla="*/ 1547 w 946"/>
                <a:gd name="T89" fmla="*/ 1535 h 1017"/>
                <a:gd name="T90" fmla="*/ 1680 w 946"/>
                <a:gd name="T91" fmla="*/ 1623 h 1017"/>
                <a:gd name="T92" fmla="*/ 1963 w 946"/>
                <a:gd name="T93" fmla="*/ 1774 h 1017"/>
                <a:gd name="T94" fmla="*/ 1556 w 946"/>
                <a:gd name="T95" fmla="*/ 1604 h 1017"/>
                <a:gd name="T96" fmla="*/ 1550 w 946"/>
                <a:gd name="T97" fmla="*/ 1774 h 1017"/>
                <a:gd name="T98" fmla="*/ 1555 w 946"/>
                <a:gd name="T99" fmla="*/ 1864 h 1017"/>
                <a:gd name="T100" fmla="*/ 1267 w 946"/>
                <a:gd name="T101" fmla="*/ 1361 h 1017"/>
                <a:gd name="T102" fmla="*/ 1172 w 946"/>
                <a:gd name="T103" fmla="*/ 1974 h 1017"/>
                <a:gd name="T104" fmla="*/ 1317 w 946"/>
                <a:gd name="T105" fmla="*/ 2661 h 1017"/>
                <a:gd name="T106" fmla="*/ 989 w 946"/>
                <a:gd name="T107" fmla="*/ 2625 h 1017"/>
                <a:gd name="T108" fmla="*/ 554 w 946"/>
                <a:gd name="T109" fmla="*/ 2721 h 1017"/>
                <a:gd name="T110" fmla="*/ 917 w 946"/>
                <a:gd name="T111" fmla="*/ 2200 h 1017"/>
                <a:gd name="T112" fmla="*/ 843 w 946"/>
                <a:gd name="T113" fmla="*/ 1683 h 1017"/>
                <a:gd name="T114" fmla="*/ 656 w 946"/>
                <a:gd name="T115" fmla="*/ 1673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3" y="608"/>
                  </a:moveTo>
                  <a:cubicBezTo>
                    <a:pt x="422" y="573"/>
                    <a:pt x="422" y="540"/>
                    <a:pt x="422" y="533"/>
                  </a:cubicBezTo>
                  <a:cubicBezTo>
                    <a:pt x="423" y="520"/>
                    <a:pt x="414" y="510"/>
                    <a:pt x="395" y="518"/>
                  </a:cubicBezTo>
                  <a:cubicBezTo>
                    <a:pt x="377" y="525"/>
                    <a:pt x="349" y="544"/>
                    <a:pt x="332" y="564"/>
                  </a:cubicBezTo>
                  <a:cubicBezTo>
                    <a:pt x="316" y="584"/>
                    <a:pt x="295" y="592"/>
                    <a:pt x="272" y="593"/>
                  </a:cubicBezTo>
                  <a:cubicBezTo>
                    <a:pt x="250" y="595"/>
                    <a:pt x="221" y="623"/>
                    <a:pt x="189" y="613"/>
                  </a:cubicBezTo>
                  <a:cubicBezTo>
                    <a:pt x="158" y="604"/>
                    <a:pt x="143" y="607"/>
                    <a:pt x="128" y="595"/>
                  </a:cubicBezTo>
                  <a:cubicBezTo>
                    <a:pt x="112" y="582"/>
                    <a:pt x="92" y="561"/>
                    <a:pt x="80" y="556"/>
                  </a:cubicBezTo>
                  <a:cubicBezTo>
                    <a:pt x="69" y="551"/>
                    <a:pt x="61" y="521"/>
                    <a:pt x="48" y="518"/>
                  </a:cubicBezTo>
                  <a:cubicBezTo>
                    <a:pt x="35" y="516"/>
                    <a:pt x="8" y="503"/>
                    <a:pt x="0" y="501"/>
                  </a:cubicBezTo>
                  <a:cubicBezTo>
                    <a:pt x="0" y="501"/>
                    <a:pt x="28" y="511"/>
                    <a:pt x="45" y="515"/>
                  </a:cubicBezTo>
                  <a:cubicBezTo>
                    <a:pt x="63" y="518"/>
                    <a:pt x="62" y="520"/>
                    <a:pt x="70" y="533"/>
                  </a:cubicBezTo>
                  <a:cubicBezTo>
                    <a:pt x="79" y="546"/>
                    <a:pt x="96" y="553"/>
                    <a:pt x="109" y="564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1" y="582"/>
                    <a:pt x="157" y="585"/>
                    <a:pt x="163" y="589"/>
                  </a:cubicBezTo>
                  <a:cubicBezTo>
                    <a:pt x="170" y="592"/>
                    <a:pt x="172" y="585"/>
                    <a:pt x="193" y="590"/>
                  </a:cubicBezTo>
                  <a:cubicBezTo>
                    <a:pt x="214" y="596"/>
                    <a:pt x="233" y="597"/>
                    <a:pt x="229" y="583"/>
                  </a:cubicBezTo>
                  <a:cubicBezTo>
                    <a:pt x="224" y="568"/>
                    <a:pt x="209" y="561"/>
                    <a:pt x="206" y="549"/>
                  </a:cubicBezTo>
                  <a:cubicBezTo>
                    <a:pt x="203" y="538"/>
                    <a:pt x="194" y="526"/>
                    <a:pt x="187" y="519"/>
                  </a:cubicBezTo>
                  <a:cubicBezTo>
                    <a:pt x="179" y="512"/>
                    <a:pt x="162" y="513"/>
                    <a:pt x="152" y="508"/>
                  </a:cubicBezTo>
                  <a:cubicBezTo>
                    <a:pt x="143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4" y="502"/>
                  </a:cubicBezTo>
                  <a:cubicBezTo>
                    <a:pt x="162" y="506"/>
                    <a:pt x="184" y="501"/>
                    <a:pt x="196" y="517"/>
                  </a:cubicBezTo>
                  <a:cubicBezTo>
                    <a:pt x="208" y="533"/>
                    <a:pt x="213" y="530"/>
                    <a:pt x="220" y="542"/>
                  </a:cubicBezTo>
                  <a:cubicBezTo>
                    <a:pt x="228" y="555"/>
                    <a:pt x="231" y="580"/>
                    <a:pt x="249" y="581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5" y="569"/>
                    <a:pt x="321" y="557"/>
                    <a:pt x="329" y="548"/>
                  </a:cubicBezTo>
                  <a:cubicBezTo>
                    <a:pt x="337" y="538"/>
                    <a:pt x="393" y="479"/>
                    <a:pt x="395" y="472"/>
                  </a:cubicBezTo>
                  <a:cubicBezTo>
                    <a:pt x="395" y="472"/>
                    <a:pt x="384" y="468"/>
                    <a:pt x="379" y="464"/>
                  </a:cubicBezTo>
                  <a:cubicBezTo>
                    <a:pt x="374" y="460"/>
                    <a:pt x="371" y="459"/>
                    <a:pt x="364" y="465"/>
                  </a:cubicBezTo>
                  <a:cubicBezTo>
                    <a:pt x="356" y="471"/>
                    <a:pt x="331" y="469"/>
                    <a:pt x="323" y="461"/>
                  </a:cubicBezTo>
                  <a:cubicBezTo>
                    <a:pt x="314" y="453"/>
                    <a:pt x="292" y="438"/>
                    <a:pt x="287" y="433"/>
                  </a:cubicBezTo>
                  <a:cubicBezTo>
                    <a:pt x="283" y="428"/>
                    <a:pt x="266" y="411"/>
                    <a:pt x="259" y="415"/>
                  </a:cubicBezTo>
                  <a:cubicBezTo>
                    <a:pt x="253" y="420"/>
                    <a:pt x="236" y="415"/>
                    <a:pt x="230" y="423"/>
                  </a:cubicBezTo>
                  <a:cubicBezTo>
                    <a:pt x="223" y="430"/>
                    <a:pt x="205" y="438"/>
                    <a:pt x="201" y="448"/>
                  </a:cubicBezTo>
                  <a:cubicBezTo>
                    <a:pt x="197" y="459"/>
                    <a:pt x="186" y="459"/>
                    <a:pt x="171" y="460"/>
                  </a:cubicBezTo>
                  <a:cubicBezTo>
                    <a:pt x="157" y="461"/>
                    <a:pt x="108" y="455"/>
                    <a:pt x="108" y="455"/>
                  </a:cubicBezTo>
                  <a:cubicBezTo>
                    <a:pt x="108" y="455"/>
                    <a:pt x="164" y="457"/>
                    <a:pt x="173" y="454"/>
                  </a:cubicBezTo>
                  <a:cubicBezTo>
                    <a:pt x="181" y="451"/>
                    <a:pt x="190" y="439"/>
                    <a:pt x="198" y="435"/>
                  </a:cubicBezTo>
                  <a:cubicBezTo>
                    <a:pt x="206" y="431"/>
                    <a:pt x="212" y="415"/>
                    <a:pt x="221" y="416"/>
                  </a:cubicBezTo>
                  <a:cubicBezTo>
                    <a:pt x="229" y="417"/>
                    <a:pt x="235" y="412"/>
                    <a:pt x="227" y="408"/>
                  </a:cubicBezTo>
                  <a:cubicBezTo>
                    <a:pt x="219" y="405"/>
                    <a:pt x="180" y="400"/>
                    <a:pt x="163" y="401"/>
                  </a:cubicBezTo>
                  <a:cubicBezTo>
                    <a:pt x="147" y="401"/>
                    <a:pt x="99" y="408"/>
                    <a:pt x="85" y="393"/>
                  </a:cubicBezTo>
                  <a:cubicBezTo>
                    <a:pt x="71" y="378"/>
                    <a:pt x="35" y="352"/>
                    <a:pt x="21" y="351"/>
                  </a:cubicBezTo>
                  <a:cubicBezTo>
                    <a:pt x="21" y="351"/>
                    <a:pt x="56" y="361"/>
                    <a:pt x="67" y="369"/>
                  </a:cubicBezTo>
                  <a:cubicBezTo>
                    <a:pt x="78" y="377"/>
                    <a:pt x="92" y="392"/>
                    <a:pt x="108" y="389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1" y="392"/>
                    <a:pt x="278" y="407"/>
                  </a:cubicBezTo>
                  <a:cubicBezTo>
                    <a:pt x="294" y="423"/>
                    <a:pt x="332" y="454"/>
                    <a:pt x="347" y="447"/>
                  </a:cubicBezTo>
                  <a:cubicBezTo>
                    <a:pt x="362" y="440"/>
                    <a:pt x="391" y="420"/>
                    <a:pt x="408" y="423"/>
                  </a:cubicBezTo>
                  <a:cubicBezTo>
                    <a:pt x="408" y="423"/>
                    <a:pt x="408" y="402"/>
                    <a:pt x="395" y="383"/>
                  </a:cubicBezTo>
                  <a:cubicBezTo>
                    <a:pt x="382" y="364"/>
                    <a:pt x="375" y="352"/>
                    <a:pt x="376" y="344"/>
                  </a:cubicBezTo>
                  <a:cubicBezTo>
                    <a:pt x="377" y="336"/>
                    <a:pt x="379" y="302"/>
                    <a:pt x="370" y="297"/>
                  </a:cubicBezTo>
                  <a:cubicBezTo>
                    <a:pt x="361" y="292"/>
                    <a:pt x="356" y="288"/>
                    <a:pt x="343" y="276"/>
                  </a:cubicBezTo>
                  <a:cubicBezTo>
                    <a:pt x="331" y="264"/>
                    <a:pt x="302" y="253"/>
                    <a:pt x="289" y="251"/>
                  </a:cubicBezTo>
                  <a:cubicBezTo>
                    <a:pt x="277" y="250"/>
                    <a:pt x="263" y="246"/>
                    <a:pt x="254" y="252"/>
                  </a:cubicBezTo>
                  <a:cubicBezTo>
                    <a:pt x="245" y="259"/>
                    <a:pt x="229" y="253"/>
                    <a:pt x="220" y="258"/>
                  </a:cubicBezTo>
                  <a:cubicBezTo>
                    <a:pt x="210" y="263"/>
                    <a:pt x="193" y="292"/>
                    <a:pt x="168" y="294"/>
                  </a:cubicBezTo>
                  <a:cubicBezTo>
                    <a:pt x="168" y="294"/>
                    <a:pt x="191" y="285"/>
                    <a:pt x="194" y="276"/>
                  </a:cubicBezTo>
                  <a:cubicBezTo>
                    <a:pt x="197" y="266"/>
                    <a:pt x="214" y="254"/>
                    <a:pt x="214" y="254"/>
                  </a:cubicBezTo>
                  <a:cubicBezTo>
                    <a:pt x="214" y="254"/>
                    <a:pt x="214" y="251"/>
                    <a:pt x="203" y="248"/>
                  </a:cubicBezTo>
                  <a:cubicBezTo>
                    <a:pt x="192" y="245"/>
                    <a:pt x="174" y="232"/>
                    <a:pt x="164" y="238"/>
                  </a:cubicBezTo>
                  <a:cubicBezTo>
                    <a:pt x="154" y="244"/>
                    <a:pt x="128" y="235"/>
                    <a:pt x="118" y="243"/>
                  </a:cubicBezTo>
                  <a:cubicBezTo>
                    <a:pt x="118" y="243"/>
                    <a:pt x="141" y="232"/>
                    <a:pt x="150" y="232"/>
                  </a:cubicBezTo>
                  <a:cubicBezTo>
                    <a:pt x="159" y="233"/>
                    <a:pt x="170" y="220"/>
                    <a:pt x="186" y="228"/>
                  </a:cubicBezTo>
                  <a:cubicBezTo>
                    <a:pt x="202" y="236"/>
                    <a:pt x="222" y="246"/>
                    <a:pt x="236" y="247"/>
                  </a:cubicBezTo>
                  <a:cubicBezTo>
                    <a:pt x="249" y="248"/>
                    <a:pt x="269" y="238"/>
                    <a:pt x="279" y="239"/>
                  </a:cubicBezTo>
                  <a:cubicBezTo>
                    <a:pt x="290" y="240"/>
                    <a:pt x="302" y="231"/>
                    <a:pt x="321" y="244"/>
                  </a:cubicBezTo>
                  <a:cubicBezTo>
                    <a:pt x="340" y="258"/>
                    <a:pt x="392" y="291"/>
                    <a:pt x="392" y="273"/>
                  </a:cubicBezTo>
                  <a:cubicBezTo>
                    <a:pt x="393" y="254"/>
                    <a:pt x="393" y="203"/>
                    <a:pt x="391" y="184"/>
                  </a:cubicBezTo>
                  <a:cubicBezTo>
                    <a:pt x="388" y="165"/>
                    <a:pt x="399" y="152"/>
                    <a:pt x="385" y="143"/>
                  </a:cubicBezTo>
                  <a:cubicBezTo>
                    <a:pt x="371" y="134"/>
                    <a:pt x="363" y="126"/>
                    <a:pt x="354" y="126"/>
                  </a:cubicBezTo>
                  <a:cubicBezTo>
                    <a:pt x="346" y="126"/>
                    <a:pt x="340" y="121"/>
                    <a:pt x="333" y="110"/>
                  </a:cubicBezTo>
                  <a:cubicBezTo>
                    <a:pt x="326" y="100"/>
                    <a:pt x="320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4" y="109"/>
                    <a:pt x="360" y="119"/>
                  </a:cubicBezTo>
                  <a:cubicBezTo>
                    <a:pt x="376" y="129"/>
                    <a:pt x="394" y="120"/>
                    <a:pt x="395" y="134"/>
                  </a:cubicBezTo>
                  <a:cubicBezTo>
                    <a:pt x="396" y="148"/>
                    <a:pt x="403" y="163"/>
                    <a:pt x="407" y="173"/>
                  </a:cubicBezTo>
                  <a:cubicBezTo>
                    <a:pt x="411" y="184"/>
                    <a:pt x="417" y="232"/>
                    <a:pt x="411" y="251"/>
                  </a:cubicBezTo>
                  <a:cubicBezTo>
                    <a:pt x="405" y="270"/>
                    <a:pt x="402" y="277"/>
                    <a:pt x="403" y="295"/>
                  </a:cubicBezTo>
                  <a:cubicBezTo>
                    <a:pt x="404" y="313"/>
                    <a:pt x="400" y="339"/>
                    <a:pt x="409" y="348"/>
                  </a:cubicBezTo>
                  <a:cubicBezTo>
                    <a:pt x="418" y="357"/>
                    <a:pt x="424" y="362"/>
                    <a:pt x="429" y="382"/>
                  </a:cubicBezTo>
                  <a:cubicBezTo>
                    <a:pt x="435" y="401"/>
                    <a:pt x="458" y="412"/>
                    <a:pt x="460" y="420"/>
                  </a:cubicBezTo>
                  <a:cubicBezTo>
                    <a:pt x="462" y="428"/>
                    <a:pt x="479" y="423"/>
                    <a:pt x="479" y="423"/>
                  </a:cubicBezTo>
                  <a:cubicBezTo>
                    <a:pt x="479" y="423"/>
                    <a:pt x="489" y="399"/>
                    <a:pt x="500" y="396"/>
                  </a:cubicBezTo>
                  <a:cubicBezTo>
                    <a:pt x="511" y="392"/>
                    <a:pt x="499" y="365"/>
                    <a:pt x="487" y="350"/>
                  </a:cubicBezTo>
                  <a:cubicBezTo>
                    <a:pt x="476" y="335"/>
                    <a:pt x="473" y="327"/>
                    <a:pt x="480" y="313"/>
                  </a:cubicBezTo>
                  <a:cubicBezTo>
                    <a:pt x="487" y="300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2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3"/>
                    <a:pt x="433" y="78"/>
                  </a:cubicBezTo>
                  <a:cubicBezTo>
                    <a:pt x="433" y="78"/>
                    <a:pt x="455" y="100"/>
                    <a:pt x="463" y="123"/>
                  </a:cubicBezTo>
                  <a:cubicBezTo>
                    <a:pt x="471" y="146"/>
                    <a:pt x="478" y="161"/>
                    <a:pt x="483" y="154"/>
                  </a:cubicBezTo>
                  <a:cubicBezTo>
                    <a:pt x="487" y="146"/>
                    <a:pt x="486" y="142"/>
                    <a:pt x="490" y="130"/>
                  </a:cubicBezTo>
                  <a:cubicBezTo>
                    <a:pt x="493" y="117"/>
                    <a:pt x="515" y="81"/>
                    <a:pt x="513" y="64"/>
                  </a:cubicBezTo>
                  <a:cubicBezTo>
                    <a:pt x="511" y="48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70"/>
                    <a:pt x="518" y="85"/>
                  </a:cubicBezTo>
                  <a:cubicBezTo>
                    <a:pt x="511" y="101"/>
                    <a:pt x="498" y="123"/>
                    <a:pt x="499" y="140"/>
                  </a:cubicBezTo>
                  <a:cubicBezTo>
                    <a:pt x="499" y="156"/>
                    <a:pt x="505" y="159"/>
                    <a:pt x="510" y="176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1"/>
                    <a:pt x="549" y="180"/>
                  </a:cubicBezTo>
                  <a:cubicBezTo>
                    <a:pt x="579" y="170"/>
                    <a:pt x="671" y="118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3"/>
                    <a:pt x="588" y="184"/>
                  </a:cubicBezTo>
                  <a:cubicBezTo>
                    <a:pt x="590" y="185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1"/>
                    <a:pt x="655" y="211"/>
                  </a:cubicBezTo>
                  <a:cubicBezTo>
                    <a:pt x="637" y="212"/>
                    <a:pt x="623" y="225"/>
                    <a:pt x="606" y="215"/>
                  </a:cubicBezTo>
                  <a:cubicBezTo>
                    <a:pt x="589" y="206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10"/>
                  </a:cubicBezTo>
                  <a:cubicBezTo>
                    <a:pt x="535" y="226"/>
                    <a:pt x="528" y="243"/>
                    <a:pt x="521" y="256"/>
                  </a:cubicBezTo>
                  <a:cubicBezTo>
                    <a:pt x="514" y="269"/>
                    <a:pt x="487" y="311"/>
                    <a:pt x="492" y="326"/>
                  </a:cubicBezTo>
                  <a:cubicBezTo>
                    <a:pt x="497" y="341"/>
                    <a:pt x="501" y="345"/>
                    <a:pt x="508" y="361"/>
                  </a:cubicBezTo>
                  <a:cubicBezTo>
                    <a:pt x="515" y="378"/>
                    <a:pt x="514" y="389"/>
                    <a:pt x="530" y="380"/>
                  </a:cubicBezTo>
                  <a:cubicBezTo>
                    <a:pt x="545" y="372"/>
                    <a:pt x="552" y="360"/>
                    <a:pt x="563" y="343"/>
                  </a:cubicBezTo>
                  <a:cubicBezTo>
                    <a:pt x="575" y="327"/>
                    <a:pt x="585" y="310"/>
                    <a:pt x="607" y="300"/>
                  </a:cubicBezTo>
                  <a:cubicBezTo>
                    <a:pt x="629" y="290"/>
                    <a:pt x="663" y="247"/>
                    <a:pt x="679" y="245"/>
                  </a:cubicBezTo>
                  <a:cubicBezTo>
                    <a:pt x="696" y="244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5"/>
                  </a:cubicBezTo>
                  <a:cubicBezTo>
                    <a:pt x="807" y="205"/>
                    <a:pt x="821" y="205"/>
                    <a:pt x="844" y="212"/>
                  </a:cubicBezTo>
                  <a:cubicBezTo>
                    <a:pt x="866" y="220"/>
                    <a:pt x="935" y="196"/>
                    <a:pt x="946" y="212"/>
                  </a:cubicBezTo>
                  <a:cubicBezTo>
                    <a:pt x="946" y="212"/>
                    <a:pt x="922" y="206"/>
                    <a:pt x="904" y="218"/>
                  </a:cubicBezTo>
                  <a:cubicBezTo>
                    <a:pt x="885" y="231"/>
                    <a:pt x="861" y="231"/>
                    <a:pt x="836" y="231"/>
                  </a:cubicBezTo>
                  <a:cubicBezTo>
                    <a:pt x="811" y="232"/>
                    <a:pt x="808" y="229"/>
                    <a:pt x="822" y="241"/>
                  </a:cubicBezTo>
                  <a:cubicBezTo>
                    <a:pt x="835" y="252"/>
                    <a:pt x="842" y="256"/>
                    <a:pt x="850" y="262"/>
                  </a:cubicBezTo>
                  <a:cubicBezTo>
                    <a:pt x="857" y="268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3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3"/>
                    <a:pt x="789" y="222"/>
                  </a:cubicBezTo>
                  <a:cubicBezTo>
                    <a:pt x="773" y="221"/>
                    <a:pt x="743" y="208"/>
                    <a:pt x="731" y="222"/>
                  </a:cubicBezTo>
                  <a:cubicBezTo>
                    <a:pt x="719" y="235"/>
                    <a:pt x="713" y="246"/>
                    <a:pt x="695" y="258"/>
                  </a:cubicBezTo>
                  <a:cubicBezTo>
                    <a:pt x="677" y="270"/>
                    <a:pt x="640" y="297"/>
                    <a:pt x="655" y="308"/>
                  </a:cubicBezTo>
                  <a:cubicBezTo>
                    <a:pt x="670" y="319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7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4"/>
                    <a:pt x="865" y="371"/>
                  </a:cubicBezTo>
                  <a:cubicBezTo>
                    <a:pt x="865" y="371"/>
                    <a:pt x="853" y="369"/>
                    <a:pt x="837" y="374"/>
                  </a:cubicBezTo>
                  <a:cubicBezTo>
                    <a:pt x="822" y="379"/>
                    <a:pt x="773" y="388"/>
                    <a:pt x="754" y="383"/>
                  </a:cubicBezTo>
                  <a:cubicBezTo>
                    <a:pt x="736" y="378"/>
                    <a:pt x="685" y="337"/>
                    <a:pt x="691" y="354"/>
                  </a:cubicBezTo>
                  <a:cubicBezTo>
                    <a:pt x="697" y="372"/>
                    <a:pt x="698" y="392"/>
                    <a:pt x="713" y="400"/>
                  </a:cubicBezTo>
                  <a:cubicBezTo>
                    <a:pt x="729" y="408"/>
                    <a:pt x="759" y="425"/>
                    <a:pt x="765" y="438"/>
                  </a:cubicBezTo>
                  <a:cubicBezTo>
                    <a:pt x="771" y="450"/>
                    <a:pt x="773" y="464"/>
                    <a:pt x="782" y="471"/>
                  </a:cubicBezTo>
                  <a:cubicBezTo>
                    <a:pt x="782" y="471"/>
                    <a:pt x="764" y="457"/>
                    <a:pt x="762" y="446"/>
                  </a:cubicBezTo>
                  <a:cubicBezTo>
                    <a:pt x="759" y="436"/>
                    <a:pt x="724" y="435"/>
                    <a:pt x="706" y="414"/>
                  </a:cubicBezTo>
                  <a:cubicBezTo>
                    <a:pt x="688" y="392"/>
                    <a:pt x="686" y="376"/>
                    <a:pt x="681" y="363"/>
                  </a:cubicBezTo>
                  <a:cubicBezTo>
                    <a:pt x="677" y="350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7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7"/>
                    <a:pt x="563" y="402"/>
                  </a:cubicBezTo>
                  <a:cubicBezTo>
                    <a:pt x="574" y="407"/>
                    <a:pt x="582" y="417"/>
                    <a:pt x="597" y="416"/>
                  </a:cubicBezTo>
                  <a:cubicBezTo>
                    <a:pt x="612" y="415"/>
                    <a:pt x="647" y="386"/>
                    <a:pt x="681" y="409"/>
                  </a:cubicBezTo>
                  <a:cubicBezTo>
                    <a:pt x="681" y="409"/>
                    <a:pt x="662" y="394"/>
                    <a:pt x="639" y="409"/>
                  </a:cubicBezTo>
                  <a:cubicBezTo>
                    <a:pt x="617" y="423"/>
                    <a:pt x="593" y="424"/>
                    <a:pt x="579" y="419"/>
                  </a:cubicBezTo>
                  <a:cubicBezTo>
                    <a:pt x="565" y="415"/>
                    <a:pt x="544" y="399"/>
                    <a:pt x="536" y="414"/>
                  </a:cubicBezTo>
                  <a:cubicBezTo>
                    <a:pt x="528" y="430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4"/>
                  </a:cubicBezTo>
                  <a:cubicBezTo>
                    <a:pt x="553" y="464"/>
                    <a:pt x="568" y="461"/>
                    <a:pt x="576" y="465"/>
                  </a:cubicBezTo>
                  <a:cubicBezTo>
                    <a:pt x="585" y="468"/>
                    <a:pt x="598" y="459"/>
                    <a:pt x="613" y="469"/>
                  </a:cubicBezTo>
                  <a:cubicBezTo>
                    <a:pt x="629" y="478"/>
                    <a:pt x="646" y="488"/>
                    <a:pt x="662" y="490"/>
                  </a:cubicBezTo>
                  <a:cubicBezTo>
                    <a:pt x="678" y="492"/>
                    <a:pt x="701" y="499"/>
                    <a:pt x="711" y="504"/>
                  </a:cubicBezTo>
                  <a:cubicBezTo>
                    <a:pt x="721" y="510"/>
                    <a:pt x="791" y="514"/>
                    <a:pt x="811" y="510"/>
                  </a:cubicBezTo>
                  <a:cubicBezTo>
                    <a:pt x="832" y="506"/>
                    <a:pt x="852" y="484"/>
                    <a:pt x="876" y="495"/>
                  </a:cubicBezTo>
                  <a:cubicBezTo>
                    <a:pt x="876" y="495"/>
                    <a:pt x="848" y="493"/>
                    <a:pt x="836" y="508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1"/>
                    <a:pt x="775" y="536"/>
                  </a:cubicBezTo>
                  <a:cubicBezTo>
                    <a:pt x="780" y="541"/>
                    <a:pt x="795" y="567"/>
                    <a:pt x="806" y="567"/>
                  </a:cubicBezTo>
                  <a:cubicBezTo>
                    <a:pt x="817" y="568"/>
                    <a:pt x="823" y="573"/>
                    <a:pt x="838" y="568"/>
                  </a:cubicBezTo>
                  <a:cubicBezTo>
                    <a:pt x="853" y="564"/>
                    <a:pt x="867" y="563"/>
                    <a:pt x="881" y="574"/>
                  </a:cubicBezTo>
                  <a:cubicBezTo>
                    <a:pt x="881" y="574"/>
                    <a:pt x="865" y="563"/>
                    <a:pt x="849" y="570"/>
                  </a:cubicBezTo>
                  <a:cubicBezTo>
                    <a:pt x="833" y="578"/>
                    <a:pt x="821" y="572"/>
                    <a:pt x="812" y="574"/>
                  </a:cubicBezTo>
                  <a:cubicBezTo>
                    <a:pt x="802" y="576"/>
                    <a:pt x="790" y="564"/>
                    <a:pt x="780" y="556"/>
                  </a:cubicBezTo>
                  <a:cubicBezTo>
                    <a:pt x="770" y="548"/>
                    <a:pt x="768" y="527"/>
                    <a:pt x="745" y="524"/>
                  </a:cubicBezTo>
                  <a:cubicBezTo>
                    <a:pt x="722" y="522"/>
                    <a:pt x="705" y="518"/>
                    <a:pt x="688" y="515"/>
                  </a:cubicBezTo>
                  <a:cubicBezTo>
                    <a:pt x="670" y="512"/>
                    <a:pt x="624" y="501"/>
                    <a:pt x="615" y="496"/>
                  </a:cubicBezTo>
                  <a:cubicBezTo>
                    <a:pt x="606" y="491"/>
                    <a:pt x="591" y="492"/>
                    <a:pt x="596" y="499"/>
                  </a:cubicBezTo>
                  <a:cubicBezTo>
                    <a:pt x="602" y="506"/>
                    <a:pt x="612" y="524"/>
                    <a:pt x="617" y="534"/>
                  </a:cubicBezTo>
                  <a:cubicBezTo>
                    <a:pt x="623" y="545"/>
                    <a:pt x="629" y="558"/>
                    <a:pt x="646" y="559"/>
                  </a:cubicBezTo>
                  <a:cubicBezTo>
                    <a:pt x="663" y="561"/>
                    <a:pt x="682" y="556"/>
                    <a:pt x="692" y="568"/>
                  </a:cubicBezTo>
                  <a:cubicBezTo>
                    <a:pt x="702" y="579"/>
                    <a:pt x="709" y="573"/>
                    <a:pt x="717" y="587"/>
                  </a:cubicBezTo>
                  <a:cubicBezTo>
                    <a:pt x="725" y="601"/>
                    <a:pt x="724" y="603"/>
                    <a:pt x="734" y="599"/>
                  </a:cubicBezTo>
                  <a:cubicBezTo>
                    <a:pt x="745" y="596"/>
                    <a:pt x="786" y="580"/>
                    <a:pt x="806" y="592"/>
                  </a:cubicBezTo>
                  <a:cubicBezTo>
                    <a:pt x="806" y="592"/>
                    <a:pt x="765" y="590"/>
                    <a:pt x="752" y="600"/>
                  </a:cubicBezTo>
                  <a:cubicBezTo>
                    <a:pt x="738" y="610"/>
                    <a:pt x="723" y="617"/>
                    <a:pt x="734" y="620"/>
                  </a:cubicBezTo>
                  <a:cubicBezTo>
                    <a:pt x="746" y="623"/>
                    <a:pt x="761" y="620"/>
                    <a:pt x="772" y="626"/>
                  </a:cubicBezTo>
                  <a:cubicBezTo>
                    <a:pt x="783" y="633"/>
                    <a:pt x="787" y="634"/>
                    <a:pt x="800" y="644"/>
                  </a:cubicBezTo>
                  <a:cubicBezTo>
                    <a:pt x="814" y="654"/>
                    <a:pt x="865" y="635"/>
                    <a:pt x="878" y="656"/>
                  </a:cubicBezTo>
                  <a:cubicBezTo>
                    <a:pt x="878" y="656"/>
                    <a:pt x="862" y="641"/>
                    <a:pt x="831" y="649"/>
                  </a:cubicBezTo>
                  <a:cubicBezTo>
                    <a:pt x="800" y="656"/>
                    <a:pt x="795" y="665"/>
                    <a:pt x="784" y="653"/>
                  </a:cubicBezTo>
                  <a:cubicBezTo>
                    <a:pt x="773" y="641"/>
                    <a:pt x="744" y="643"/>
                    <a:pt x="725" y="631"/>
                  </a:cubicBezTo>
                  <a:cubicBezTo>
                    <a:pt x="707" y="620"/>
                    <a:pt x="709" y="604"/>
                    <a:pt x="696" y="593"/>
                  </a:cubicBezTo>
                  <a:cubicBezTo>
                    <a:pt x="683" y="583"/>
                    <a:pt x="651" y="579"/>
                    <a:pt x="644" y="575"/>
                  </a:cubicBezTo>
                  <a:cubicBezTo>
                    <a:pt x="637" y="571"/>
                    <a:pt x="630" y="571"/>
                    <a:pt x="630" y="580"/>
                  </a:cubicBezTo>
                  <a:cubicBezTo>
                    <a:pt x="631" y="589"/>
                    <a:pt x="637" y="596"/>
                    <a:pt x="656" y="608"/>
                  </a:cubicBezTo>
                  <a:cubicBezTo>
                    <a:pt x="675" y="621"/>
                    <a:pt x="687" y="638"/>
                    <a:pt x="693" y="656"/>
                  </a:cubicBezTo>
                  <a:cubicBezTo>
                    <a:pt x="698" y="674"/>
                    <a:pt x="705" y="692"/>
                    <a:pt x="724" y="690"/>
                  </a:cubicBezTo>
                  <a:cubicBezTo>
                    <a:pt x="742" y="689"/>
                    <a:pt x="752" y="682"/>
                    <a:pt x="764" y="699"/>
                  </a:cubicBezTo>
                  <a:cubicBezTo>
                    <a:pt x="764" y="699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9"/>
                  </a:cubicBezTo>
                  <a:cubicBezTo>
                    <a:pt x="683" y="670"/>
                    <a:pt x="687" y="631"/>
                    <a:pt x="664" y="623"/>
                  </a:cubicBezTo>
                  <a:cubicBezTo>
                    <a:pt x="641" y="616"/>
                    <a:pt x="622" y="602"/>
                    <a:pt x="619" y="583"/>
                  </a:cubicBezTo>
                  <a:cubicBezTo>
                    <a:pt x="615" y="565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7"/>
                  </a:cubicBezTo>
                  <a:cubicBezTo>
                    <a:pt x="521" y="517"/>
                    <a:pt x="508" y="518"/>
                    <a:pt x="515" y="543"/>
                  </a:cubicBezTo>
                  <a:cubicBezTo>
                    <a:pt x="522" y="568"/>
                    <a:pt x="523" y="605"/>
                    <a:pt x="515" y="633"/>
                  </a:cubicBezTo>
                  <a:cubicBezTo>
                    <a:pt x="507" y="661"/>
                    <a:pt x="511" y="708"/>
                    <a:pt x="524" y="730"/>
                  </a:cubicBezTo>
                  <a:cubicBezTo>
                    <a:pt x="537" y="752"/>
                    <a:pt x="538" y="785"/>
                    <a:pt x="539" y="814"/>
                  </a:cubicBezTo>
                  <a:cubicBezTo>
                    <a:pt x="540" y="843"/>
                    <a:pt x="539" y="882"/>
                    <a:pt x="552" y="896"/>
                  </a:cubicBezTo>
                  <a:cubicBezTo>
                    <a:pt x="565" y="910"/>
                    <a:pt x="568" y="976"/>
                    <a:pt x="624" y="980"/>
                  </a:cubicBezTo>
                  <a:cubicBezTo>
                    <a:pt x="624" y="980"/>
                    <a:pt x="596" y="989"/>
                    <a:pt x="589" y="984"/>
                  </a:cubicBezTo>
                  <a:cubicBezTo>
                    <a:pt x="582" y="979"/>
                    <a:pt x="567" y="976"/>
                    <a:pt x="561" y="984"/>
                  </a:cubicBezTo>
                  <a:cubicBezTo>
                    <a:pt x="555" y="992"/>
                    <a:pt x="550" y="1001"/>
                    <a:pt x="540" y="992"/>
                  </a:cubicBezTo>
                  <a:cubicBezTo>
                    <a:pt x="530" y="983"/>
                    <a:pt x="488" y="952"/>
                    <a:pt x="477" y="973"/>
                  </a:cubicBezTo>
                  <a:cubicBezTo>
                    <a:pt x="477" y="973"/>
                    <a:pt x="459" y="954"/>
                    <a:pt x="442" y="970"/>
                  </a:cubicBezTo>
                  <a:cubicBezTo>
                    <a:pt x="425" y="986"/>
                    <a:pt x="409" y="999"/>
                    <a:pt x="377" y="996"/>
                  </a:cubicBezTo>
                  <a:cubicBezTo>
                    <a:pt x="345" y="994"/>
                    <a:pt x="340" y="994"/>
                    <a:pt x="335" y="1001"/>
                  </a:cubicBezTo>
                  <a:cubicBezTo>
                    <a:pt x="329" y="1008"/>
                    <a:pt x="319" y="1017"/>
                    <a:pt x="301" y="1014"/>
                  </a:cubicBezTo>
                  <a:cubicBezTo>
                    <a:pt x="283" y="1011"/>
                    <a:pt x="261" y="1007"/>
                    <a:pt x="248" y="1006"/>
                  </a:cubicBezTo>
                  <a:cubicBezTo>
                    <a:pt x="248" y="1006"/>
                    <a:pt x="309" y="1012"/>
                    <a:pt x="313" y="999"/>
                  </a:cubicBezTo>
                  <a:cubicBezTo>
                    <a:pt x="318" y="985"/>
                    <a:pt x="327" y="967"/>
                    <a:pt x="345" y="966"/>
                  </a:cubicBezTo>
                  <a:cubicBezTo>
                    <a:pt x="362" y="965"/>
                    <a:pt x="378" y="943"/>
                    <a:pt x="386" y="907"/>
                  </a:cubicBezTo>
                  <a:cubicBezTo>
                    <a:pt x="395" y="871"/>
                    <a:pt x="414" y="838"/>
                    <a:pt x="410" y="813"/>
                  </a:cubicBezTo>
                  <a:cubicBezTo>
                    <a:pt x="404" y="772"/>
                    <a:pt x="425" y="724"/>
                    <a:pt x="424" y="696"/>
                  </a:cubicBezTo>
                  <a:cubicBezTo>
                    <a:pt x="424" y="686"/>
                    <a:pt x="423" y="663"/>
                    <a:pt x="423" y="638"/>
                  </a:cubicBezTo>
                  <a:cubicBezTo>
                    <a:pt x="423" y="638"/>
                    <a:pt x="414" y="625"/>
                    <a:pt x="404" y="626"/>
                  </a:cubicBezTo>
                  <a:cubicBezTo>
                    <a:pt x="395" y="627"/>
                    <a:pt x="385" y="629"/>
                    <a:pt x="377" y="622"/>
                  </a:cubicBezTo>
                  <a:cubicBezTo>
                    <a:pt x="368" y="615"/>
                    <a:pt x="353" y="604"/>
                    <a:pt x="340" y="608"/>
                  </a:cubicBezTo>
                  <a:cubicBezTo>
                    <a:pt x="327" y="612"/>
                    <a:pt x="309" y="626"/>
                    <a:pt x="298" y="623"/>
                  </a:cubicBezTo>
                  <a:cubicBezTo>
                    <a:pt x="287" y="620"/>
                    <a:pt x="272" y="617"/>
                    <a:pt x="263" y="623"/>
                  </a:cubicBezTo>
                  <a:cubicBezTo>
                    <a:pt x="263" y="623"/>
                    <a:pt x="280" y="614"/>
                    <a:pt x="294" y="619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90" y="616"/>
                  </a:cubicBezTo>
                  <a:cubicBezTo>
                    <a:pt x="402" y="616"/>
                    <a:pt x="414" y="604"/>
                    <a:pt x="423" y="608"/>
                  </a:cubicBezTo>
                  <a:close/>
                </a:path>
              </a:pathLst>
            </a:custGeom>
            <a:solidFill>
              <a:srgbClr val="472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9" name="Freeform 542">
              <a:extLst>
                <a:ext uri="{FF2B5EF4-FFF2-40B4-BE49-F238E27FC236}">
                  <a16:creationId xmlns:a16="http://schemas.microsoft.com/office/drawing/2014/main" id="{27460BF2-9181-459A-BD7B-1E1905B9C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1712"/>
              <a:ext cx="1237" cy="1417"/>
            </a:xfrm>
            <a:custGeom>
              <a:avLst/>
              <a:gdLst>
                <a:gd name="T0" fmla="*/ 743 w 946"/>
                <a:gd name="T1" fmla="*/ 1526 h 1017"/>
                <a:gd name="T2" fmla="*/ 179 w 946"/>
                <a:gd name="T3" fmla="*/ 1505 h 1017"/>
                <a:gd name="T4" fmla="*/ 157 w 946"/>
                <a:gd name="T5" fmla="*/ 1442 h 1017"/>
                <a:gd name="T6" fmla="*/ 432 w 946"/>
                <a:gd name="T7" fmla="*/ 1595 h 1017"/>
                <a:gd name="T8" fmla="*/ 340 w 946"/>
                <a:gd name="T9" fmla="*/ 1374 h 1017"/>
                <a:gd name="T10" fmla="*/ 493 w 946"/>
                <a:gd name="T11" fmla="*/ 1466 h 1017"/>
                <a:gd name="T12" fmla="*/ 884 w 946"/>
                <a:gd name="T13" fmla="*/ 1278 h 1017"/>
                <a:gd name="T14" fmla="*/ 641 w 946"/>
                <a:gd name="T15" fmla="*/ 1170 h 1017"/>
                <a:gd name="T16" fmla="*/ 383 w 946"/>
                <a:gd name="T17" fmla="*/ 1244 h 1017"/>
                <a:gd name="T18" fmla="*/ 494 w 946"/>
                <a:gd name="T19" fmla="*/ 1126 h 1017"/>
                <a:gd name="T20" fmla="*/ 46 w 946"/>
                <a:gd name="T21" fmla="*/ 949 h 1017"/>
                <a:gd name="T22" fmla="*/ 622 w 946"/>
                <a:gd name="T23" fmla="*/ 1101 h 1017"/>
                <a:gd name="T24" fmla="*/ 841 w 946"/>
                <a:gd name="T25" fmla="*/ 929 h 1017"/>
                <a:gd name="T26" fmla="*/ 568 w 946"/>
                <a:gd name="T27" fmla="*/ 681 h 1017"/>
                <a:gd name="T28" fmla="*/ 479 w 946"/>
                <a:gd name="T29" fmla="*/ 687 h 1017"/>
                <a:gd name="T30" fmla="*/ 335 w 946"/>
                <a:gd name="T31" fmla="*/ 627 h 1017"/>
                <a:gd name="T32" fmla="*/ 718 w 946"/>
                <a:gd name="T33" fmla="*/ 660 h 1017"/>
                <a:gd name="T34" fmla="*/ 791 w 946"/>
                <a:gd name="T35" fmla="*/ 341 h 1017"/>
                <a:gd name="T36" fmla="*/ 805 w 946"/>
                <a:gd name="T37" fmla="*/ 322 h 1017"/>
                <a:gd name="T38" fmla="*/ 901 w 946"/>
                <a:gd name="T39" fmla="*/ 798 h 1017"/>
                <a:gd name="T40" fmla="*/ 1071 w 946"/>
                <a:gd name="T41" fmla="*/ 1144 h 1017"/>
                <a:gd name="T42" fmla="*/ 1134 w 946"/>
                <a:gd name="T43" fmla="*/ 666 h 1017"/>
                <a:gd name="T44" fmla="*/ 1034 w 946"/>
                <a:gd name="T45" fmla="*/ 332 h 1017"/>
                <a:gd name="T46" fmla="*/ 1140 w 946"/>
                <a:gd name="T47" fmla="*/ 0 h 1017"/>
                <a:gd name="T48" fmla="*/ 1140 w 946"/>
                <a:gd name="T49" fmla="*/ 475 h 1017"/>
                <a:gd name="T50" fmla="*/ 1346 w 946"/>
                <a:gd name="T51" fmla="*/ 444 h 1017"/>
                <a:gd name="T52" fmla="*/ 1463 w 946"/>
                <a:gd name="T53" fmla="*/ 571 h 1017"/>
                <a:gd name="T54" fmla="*/ 1164 w 946"/>
                <a:gd name="T55" fmla="*/ 692 h 1017"/>
                <a:gd name="T56" fmla="*/ 1258 w 946"/>
                <a:gd name="T57" fmla="*/ 928 h 1017"/>
                <a:gd name="T58" fmla="*/ 1772 w 946"/>
                <a:gd name="T59" fmla="*/ 555 h 1017"/>
                <a:gd name="T60" fmla="*/ 1869 w 946"/>
                <a:gd name="T61" fmla="*/ 626 h 1017"/>
                <a:gd name="T62" fmla="*/ 1933 w 946"/>
                <a:gd name="T63" fmla="*/ 737 h 1017"/>
                <a:gd name="T64" fmla="*/ 1555 w 946"/>
                <a:gd name="T65" fmla="*/ 697 h 1017"/>
                <a:gd name="T66" fmla="*/ 1768 w 946"/>
                <a:gd name="T67" fmla="*/ 1017 h 1017"/>
                <a:gd name="T68" fmla="*/ 1546 w 946"/>
                <a:gd name="T69" fmla="*/ 957 h 1017"/>
                <a:gd name="T70" fmla="*/ 1703 w 946"/>
                <a:gd name="T71" fmla="*/ 1205 h 1017"/>
                <a:gd name="T72" fmla="*/ 1364 w 946"/>
                <a:gd name="T73" fmla="*/ 865 h 1017"/>
                <a:gd name="T74" fmla="*/ 1335 w 946"/>
                <a:gd name="T75" fmla="*/ 1126 h 1017"/>
                <a:gd name="T76" fmla="*/ 1199 w 946"/>
                <a:gd name="T77" fmla="*/ 1120 h 1017"/>
                <a:gd name="T78" fmla="*/ 1372 w 946"/>
                <a:gd name="T79" fmla="*/ 1268 h 1017"/>
                <a:gd name="T80" fmla="*/ 1957 w 946"/>
                <a:gd name="T81" fmla="*/ 1339 h 1017"/>
                <a:gd name="T82" fmla="*/ 1802 w 946"/>
                <a:gd name="T83" fmla="*/ 1534 h 1017"/>
                <a:gd name="T84" fmla="*/ 1816 w 946"/>
                <a:gd name="T85" fmla="*/ 1554 h 1017"/>
                <a:gd name="T86" fmla="*/ 1374 w 946"/>
                <a:gd name="T87" fmla="*/ 1342 h 1017"/>
                <a:gd name="T88" fmla="*/ 1547 w 946"/>
                <a:gd name="T89" fmla="*/ 1535 h 1017"/>
                <a:gd name="T90" fmla="*/ 1680 w 946"/>
                <a:gd name="T91" fmla="*/ 1623 h 1017"/>
                <a:gd name="T92" fmla="*/ 1963 w 946"/>
                <a:gd name="T93" fmla="*/ 1774 h 1017"/>
                <a:gd name="T94" fmla="*/ 1556 w 946"/>
                <a:gd name="T95" fmla="*/ 1604 h 1017"/>
                <a:gd name="T96" fmla="*/ 1550 w 946"/>
                <a:gd name="T97" fmla="*/ 1774 h 1017"/>
                <a:gd name="T98" fmla="*/ 1555 w 946"/>
                <a:gd name="T99" fmla="*/ 1864 h 1017"/>
                <a:gd name="T100" fmla="*/ 1267 w 946"/>
                <a:gd name="T101" fmla="*/ 1361 h 1017"/>
                <a:gd name="T102" fmla="*/ 1172 w 946"/>
                <a:gd name="T103" fmla="*/ 1974 h 1017"/>
                <a:gd name="T104" fmla="*/ 1317 w 946"/>
                <a:gd name="T105" fmla="*/ 2661 h 1017"/>
                <a:gd name="T106" fmla="*/ 989 w 946"/>
                <a:gd name="T107" fmla="*/ 2625 h 1017"/>
                <a:gd name="T108" fmla="*/ 554 w 946"/>
                <a:gd name="T109" fmla="*/ 2721 h 1017"/>
                <a:gd name="T110" fmla="*/ 917 w 946"/>
                <a:gd name="T111" fmla="*/ 2200 h 1017"/>
                <a:gd name="T112" fmla="*/ 843 w 946"/>
                <a:gd name="T113" fmla="*/ 1683 h 1017"/>
                <a:gd name="T114" fmla="*/ 656 w 946"/>
                <a:gd name="T115" fmla="*/ 1673 h 101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946" h="1017">
                  <a:moveTo>
                    <a:pt x="423" y="608"/>
                  </a:moveTo>
                  <a:cubicBezTo>
                    <a:pt x="422" y="573"/>
                    <a:pt x="422" y="540"/>
                    <a:pt x="422" y="533"/>
                  </a:cubicBezTo>
                  <a:cubicBezTo>
                    <a:pt x="423" y="520"/>
                    <a:pt x="414" y="510"/>
                    <a:pt x="395" y="518"/>
                  </a:cubicBezTo>
                  <a:cubicBezTo>
                    <a:pt x="377" y="525"/>
                    <a:pt x="349" y="544"/>
                    <a:pt x="332" y="564"/>
                  </a:cubicBezTo>
                  <a:cubicBezTo>
                    <a:pt x="316" y="584"/>
                    <a:pt x="295" y="592"/>
                    <a:pt x="272" y="593"/>
                  </a:cubicBezTo>
                  <a:cubicBezTo>
                    <a:pt x="250" y="595"/>
                    <a:pt x="221" y="623"/>
                    <a:pt x="189" y="613"/>
                  </a:cubicBezTo>
                  <a:cubicBezTo>
                    <a:pt x="158" y="604"/>
                    <a:pt x="143" y="607"/>
                    <a:pt x="128" y="595"/>
                  </a:cubicBezTo>
                  <a:cubicBezTo>
                    <a:pt x="112" y="582"/>
                    <a:pt x="92" y="561"/>
                    <a:pt x="80" y="556"/>
                  </a:cubicBezTo>
                  <a:cubicBezTo>
                    <a:pt x="69" y="551"/>
                    <a:pt x="61" y="521"/>
                    <a:pt x="48" y="518"/>
                  </a:cubicBezTo>
                  <a:cubicBezTo>
                    <a:pt x="35" y="516"/>
                    <a:pt x="8" y="503"/>
                    <a:pt x="0" y="501"/>
                  </a:cubicBezTo>
                  <a:cubicBezTo>
                    <a:pt x="0" y="501"/>
                    <a:pt x="28" y="511"/>
                    <a:pt x="45" y="515"/>
                  </a:cubicBezTo>
                  <a:cubicBezTo>
                    <a:pt x="63" y="518"/>
                    <a:pt x="62" y="520"/>
                    <a:pt x="70" y="533"/>
                  </a:cubicBezTo>
                  <a:cubicBezTo>
                    <a:pt x="79" y="546"/>
                    <a:pt x="96" y="553"/>
                    <a:pt x="109" y="564"/>
                  </a:cubicBezTo>
                  <a:cubicBezTo>
                    <a:pt x="121" y="574"/>
                    <a:pt x="126" y="576"/>
                    <a:pt x="138" y="579"/>
                  </a:cubicBezTo>
                  <a:cubicBezTo>
                    <a:pt x="151" y="582"/>
                    <a:pt x="157" y="585"/>
                    <a:pt x="163" y="589"/>
                  </a:cubicBezTo>
                  <a:cubicBezTo>
                    <a:pt x="170" y="592"/>
                    <a:pt x="172" y="585"/>
                    <a:pt x="193" y="590"/>
                  </a:cubicBezTo>
                  <a:cubicBezTo>
                    <a:pt x="214" y="596"/>
                    <a:pt x="233" y="597"/>
                    <a:pt x="229" y="583"/>
                  </a:cubicBezTo>
                  <a:cubicBezTo>
                    <a:pt x="224" y="568"/>
                    <a:pt x="209" y="561"/>
                    <a:pt x="206" y="549"/>
                  </a:cubicBezTo>
                  <a:cubicBezTo>
                    <a:pt x="203" y="538"/>
                    <a:pt x="194" y="526"/>
                    <a:pt x="187" y="519"/>
                  </a:cubicBezTo>
                  <a:cubicBezTo>
                    <a:pt x="179" y="512"/>
                    <a:pt x="162" y="513"/>
                    <a:pt x="152" y="508"/>
                  </a:cubicBezTo>
                  <a:cubicBezTo>
                    <a:pt x="143" y="502"/>
                    <a:pt x="128" y="497"/>
                    <a:pt x="128" y="497"/>
                  </a:cubicBezTo>
                  <a:cubicBezTo>
                    <a:pt x="128" y="497"/>
                    <a:pt x="145" y="497"/>
                    <a:pt x="154" y="502"/>
                  </a:cubicBezTo>
                  <a:cubicBezTo>
                    <a:pt x="162" y="506"/>
                    <a:pt x="184" y="501"/>
                    <a:pt x="196" y="517"/>
                  </a:cubicBezTo>
                  <a:cubicBezTo>
                    <a:pt x="208" y="533"/>
                    <a:pt x="213" y="530"/>
                    <a:pt x="220" y="542"/>
                  </a:cubicBezTo>
                  <a:cubicBezTo>
                    <a:pt x="228" y="555"/>
                    <a:pt x="231" y="580"/>
                    <a:pt x="249" y="581"/>
                  </a:cubicBezTo>
                  <a:cubicBezTo>
                    <a:pt x="266" y="581"/>
                    <a:pt x="279" y="566"/>
                    <a:pt x="292" y="567"/>
                  </a:cubicBezTo>
                  <a:cubicBezTo>
                    <a:pt x="305" y="569"/>
                    <a:pt x="321" y="557"/>
                    <a:pt x="329" y="548"/>
                  </a:cubicBezTo>
                  <a:cubicBezTo>
                    <a:pt x="337" y="538"/>
                    <a:pt x="393" y="479"/>
                    <a:pt x="395" y="472"/>
                  </a:cubicBezTo>
                  <a:cubicBezTo>
                    <a:pt x="395" y="472"/>
                    <a:pt x="384" y="468"/>
                    <a:pt x="379" y="464"/>
                  </a:cubicBezTo>
                  <a:cubicBezTo>
                    <a:pt x="374" y="460"/>
                    <a:pt x="371" y="459"/>
                    <a:pt x="364" y="465"/>
                  </a:cubicBezTo>
                  <a:cubicBezTo>
                    <a:pt x="356" y="471"/>
                    <a:pt x="331" y="469"/>
                    <a:pt x="323" y="461"/>
                  </a:cubicBezTo>
                  <a:cubicBezTo>
                    <a:pt x="314" y="453"/>
                    <a:pt x="292" y="438"/>
                    <a:pt x="287" y="433"/>
                  </a:cubicBezTo>
                  <a:cubicBezTo>
                    <a:pt x="283" y="428"/>
                    <a:pt x="266" y="411"/>
                    <a:pt x="259" y="415"/>
                  </a:cubicBezTo>
                  <a:cubicBezTo>
                    <a:pt x="253" y="420"/>
                    <a:pt x="236" y="415"/>
                    <a:pt x="230" y="423"/>
                  </a:cubicBezTo>
                  <a:cubicBezTo>
                    <a:pt x="223" y="430"/>
                    <a:pt x="205" y="438"/>
                    <a:pt x="201" y="448"/>
                  </a:cubicBezTo>
                  <a:cubicBezTo>
                    <a:pt x="197" y="459"/>
                    <a:pt x="186" y="459"/>
                    <a:pt x="171" y="460"/>
                  </a:cubicBezTo>
                  <a:cubicBezTo>
                    <a:pt x="157" y="461"/>
                    <a:pt x="108" y="455"/>
                    <a:pt x="108" y="455"/>
                  </a:cubicBezTo>
                  <a:cubicBezTo>
                    <a:pt x="108" y="455"/>
                    <a:pt x="164" y="457"/>
                    <a:pt x="173" y="454"/>
                  </a:cubicBezTo>
                  <a:cubicBezTo>
                    <a:pt x="181" y="451"/>
                    <a:pt x="190" y="439"/>
                    <a:pt x="198" y="435"/>
                  </a:cubicBezTo>
                  <a:cubicBezTo>
                    <a:pt x="206" y="431"/>
                    <a:pt x="212" y="415"/>
                    <a:pt x="221" y="416"/>
                  </a:cubicBezTo>
                  <a:cubicBezTo>
                    <a:pt x="229" y="417"/>
                    <a:pt x="235" y="412"/>
                    <a:pt x="227" y="408"/>
                  </a:cubicBezTo>
                  <a:cubicBezTo>
                    <a:pt x="219" y="405"/>
                    <a:pt x="180" y="400"/>
                    <a:pt x="163" y="401"/>
                  </a:cubicBezTo>
                  <a:cubicBezTo>
                    <a:pt x="147" y="401"/>
                    <a:pt x="99" y="408"/>
                    <a:pt x="85" y="393"/>
                  </a:cubicBezTo>
                  <a:cubicBezTo>
                    <a:pt x="71" y="378"/>
                    <a:pt x="35" y="352"/>
                    <a:pt x="21" y="351"/>
                  </a:cubicBezTo>
                  <a:cubicBezTo>
                    <a:pt x="21" y="351"/>
                    <a:pt x="56" y="361"/>
                    <a:pt x="67" y="369"/>
                  </a:cubicBezTo>
                  <a:cubicBezTo>
                    <a:pt x="78" y="377"/>
                    <a:pt x="92" y="392"/>
                    <a:pt x="108" y="389"/>
                  </a:cubicBezTo>
                  <a:cubicBezTo>
                    <a:pt x="124" y="385"/>
                    <a:pt x="170" y="390"/>
                    <a:pt x="186" y="391"/>
                  </a:cubicBezTo>
                  <a:cubicBezTo>
                    <a:pt x="202" y="392"/>
                    <a:pt x="262" y="392"/>
                    <a:pt x="278" y="407"/>
                  </a:cubicBezTo>
                  <a:cubicBezTo>
                    <a:pt x="294" y="423"/>
                    <a:pt x="332" y="454"/>
                    <a:pt x="347" y="447"/>
                  </a:cubicBezTo>
                  <a:cubicBezTo>
                    <a:pt x="362" y="440"/>
                    <a:pt x="391" y="420"/>
                    <a:pt x="408" y="423"/>
                  </a:cubicBezTo>
                  <a:cubicBezTo>
                    <a:pt x="408" y="423"/>
                    <a:pt x="408" y="402"/>
                    <a:pt x="395" y="383"/>
                  </a:cubicBezTo>
                  <a:cubicBezTo>
                    <a:pt x="382" y="364"/>
                    <a:pt x="375" y="352"/>
                    <a:pt x="376" y="344"/>
                  </a:cubicBezTo>
                  <a:cubicBezTo>
                    <a:pt x="377" y="336"/>
                    <a:pt x="379" y="302"/>
                    <a:pt x="370" y="297"/>
                  </a:cubicBezTo>
                  <a:cubicBezTo>
                    <a:pt x="361" y="292"/>
                    <a:pt x="356" y="288"/>
                    <a:pt x="343" y="276"/>
                  </a:cubicBezTo>
                  <a:cubicBezTo>
                    <a:pt x="331" y="264"/>
                    <a:pt x="302" y="253"/>
                    <a:pt x="289" y="251"/>
                  </a:cubicBezTo>
                  <a:cubicBezTo>
                    <a:pt x="277" y="250"/>
                    <a:pt x="263" y="246"/>
                    <a:pt x="254" y="252"/>
                  </a:cubicBezTo>
                  <a:cubicBezTo>
                    <a:pt x="245" y="259"/>
                    <a:pt x="229" y="253"/>
                    <a:pt x="220" y="258"/>
                  </a:cubicBezTo>
                  <a:cubicBezTo>
                    <a:pt x="210" y="263"/>
                    <a:pt x="193" y="292"/>
                    <a:pt x="168" y="294"/>
                  </a:cubicBezTo>
                  <a:cubicBezTo>
                    <a:pt x="168" y="294"/>
                    <a:pt x="191" y="285"/>
                    <a:pt x="194" y="276"/>
                  </a:cubicBezTo>
                  <a:cubicBezTo>
                    <a:pt x="197" y="266"/>
                    <a:pt x="214" y="254"/>
                    <a:pt x="214" y="254"/>
                  </a:cubicBezTo>
                  <a:cubicBezTo>
                    <a:pt x="214" y="254"/>
                    <a:pt x="214" y="251"/>
                    <a:pt x="203" y="248"/>
                  </a:cubicBezTo>
                  <a:cubicBezTo>
                    <a:pt x="192" y="245"/>
                    <a:pt x="174" y="232"/>
                    <a:pt x="164" y="238"/>
                  </a:cubicBezTo>
                  <a:cubicBezTo>
                    <a:pt x="154" y="244"/>
                    <a:pt x="128" y="235"/>
                    <a:pt x="118" y="243"/>
                  </a:cubicBezTo>
                  <a:cubicBezTo>
                    <a:pt x="118" y="243"/>
                    <a:pt x="141" y="232"/>
                    <a:pt x="150" y="232"/>
                  </a:cubicBezTo>
                  <a:cubicBezTo>
                    <a:pt x="159" y="233"/>
                    <a:pt x="170" y="220"/>
                    <a:pt x="186" y="228"/>
                  </a:cubicBezTo>
                  <a:cubicBezTo>
                    <a:pt x="202" y="236"/>
                    <a:pt x="222" y="246"/>
                    <a:pt x="236" y="247"/>
                  </a:cubicBezTo>
                  <a:cubicBezTo>
                    <a:pt x="249" y="248"/>
                    <a:pt x="269" y="238"/>
                    <a:pt x="279" y="239"/>
                  </a:cubicBezTo>
                  <a:cubicBezTo>
                    <a:pt x="290" y="240"/>
                    <a:pt x="302" y="231"/>
                    <a:pt x="321" y="244"/>
                  </a:cubicBezTo>
                  <a:cubicBezTo>
                    <a:pt x="340" y="258"/>
                    <a:pt x="392" y="291"/>
                    <a:pt x="392" y="273"/>
                  </a:cubicBezTo>
                  <a:cubicBezTo>
                    <a:pt x="393" y="254"/>
                    <a:pt x="393" y="203"/>
                    <a:pt x="391" y="184"/>
                  </a:cubicBezTo>
                  <a:cubicBezTo>
                    <a:pt x="388" y="165"/>
                    <a:pt x="399" y="152"/>
                    <a:pt x="385" y="143"/>
                  </a:cubicBezTo>
                  <a:cubicBezTo>
                    <a:pt x="371" y="134"/>
                    <a:pt x="363" y="126"/>
                    <a:pt x="354" y="126"/>
                  </a:cubicBezTo>
                  <a:cubicBezTo>
                    <a:pt x="346" y="126"/>
                    <a:pt x="340" y="121"/>
                    <a:pt x="333" y="110"/>
                  </a:cubicBezTo>
                  <a:cubicBezTo>
                    <a:pt x="326" y="100"/>
                    <a:pt x="320" y="70"/>
                    <a:pt x="306" y="55"/>
                  </a:cubicBezTo>
                  <a:cubicBezTo>
                    <a:pt x="306" y="55"/>
                    <a:pt x="323" y="78"/>
                    <a:pt x="329" y="92"/>
                  </a:cubicBezTo>
                  <a:cubicBezTo>
                    <a:pt x="335" y="106"/>
                    <a:pt x="344" y="109"/>
                    <a:pt x="360" y="119"/>
                  </a:cubicBezTo>
                  <a:cubicBezTo>
                    <a:pt x="376" y="129"/>
                    <a:pt x="394" y="120"/>
                    <a:pt x="395" y="134"/>
                  </a:cubicBezTo>
                  <a:cubicBezTo>
                    <a:pt x="396" y="148"/>
                    <a:pt x="403" y="163"/>
                    <a:pt x="407" y="173"/>
                  </a:cubicBezTo>
                  <a:cubicBezTo>
                    <a:pt x="411" y="184"/>
                    <a:pt x="417" y="232"/>
                    <a:pt x="411" y="251"/>
                  </a:cubicBezTo>
                  <a:cubicBezTo>
                    <a:pt x="405" y="270"/>
                    <a:pt x="402" y="277"/>
                    <a:pt x="403" y="295"/>
                  </a:cubicBezTo>
                  <a:cubicBezTo>
                    <a:pt x="404" y="313"/>
                    <a:pt x="400" y="339"/>
                    <a:pt x="409" y="348"/>
                  </a:cubicBezTo>
                  <a:cubicBezTo>
                    <a:pt x="418" y="357"/>
                    <a:pt x="424" y="362"/>
                    <a:pt x="429" y="382"/>
                  </a:cubicBezTo>
                  <a:cubicBezTo>
                    <a:pt x="435" y="401"/>
                    <a:pt x="458" y="412"/>
                    <a:pt x="460" y="420"/>
                  </a:cubicBezTo>
                  <a:cubicBezTo>
                    <a:pt x="462" y="428"/>
                    <a:pt x="479" y="423"/>
                    <a:pt x="479" y="423"/>
                  </a:cubicBezTo>
                  <a:cubicBezTo>
                    <a:pt x="479" y="423"/>
                    <a:pt x="489" y="399"/>
                    <a:pt x="500" y="396"/>
                  </a:cubicBezTo>
                  <a:cubicBezTo>
                    <a:pt x="511" y="392"/>
                    <a:pt x="499" y="365"/>
                    <a:pt x="487" y="350"/>
                  </a:cubicBezTo>
                  <a:cubicBezTo>
                    <a:pt x="476" y="335"/>
                    <a:pt x="473" y="327"/>
                    <a:pt x="480" y="313"/>
                  </a:cubicBezTo>
                  <a:cubicBezTo>
                    <a:pt x="487" y="300"/>
                    <a:pt x="510" y="267"/>
                    <a:pt x="507" y="246"/>
                  </a:cubicBezTo>
                  <a:cubicBezTo>
                    <a:pt x="503" y="225"/>
                    <a:pt x="504" y="180"/>
                    <a:pt x="493" y="172"/>
                  </a:cubicBezTo>
                  <a:cubicBezTo>
                    <a:pt x="482" y="163"/>
                    <a:pt x="468" y="156"/>
                    <a:pt x="465" y="142"/>
                  </a:cubicBezTo>
                  <a:cubicBezTo>
                    <a:pt x="462" y="128"/>
                    <a:pt x="448" y="83"/>
                    <a:pt x="433" y="78"/>
                  </a:cubicBezTo>
                  <a:cubicBezTo>
                    <a:pt x="433" y="78"/>
                    <a:pt x="455" y="100"/>
                    <a:pt x="463" y="123"/>
                  </a:cubicBezTo>
                  <a:cubicBezTo>
                    <a:pt x="471" y="146"/>
                    <a:pt x="478" y="161"/>
                    <a:pt x="483" y="154"/>
                  </a:cubicBezTo>
                  <a:cubicBezTo>
                    <a:pt x="487" y="146"/>
                    <a:pt x="486" y="142"/>
                    <a:pt x="490" y="130"/>
                  </a:cubicBezTo>
                  <a:cubicBezTo>
                    <a:pt x="493" y="117"/>
                    <a:pt x="515" y="81"/>
                    <a:pt x="513" y="64"/>
                  </a:cubicBezTo>
                  <a:cubicBezTo>
                    <a:pt x="511" y="48"/>
                    <a:pt x="507" y="25"/>
                    <a:pt x="510" y="0"/>
                  </a:cubicBezTo>
                  <a:cubicBezTo>
                    <a:pt x="510" y="0"/>
                    <a:pt x="508" y="10"/>
                    <a:pt x="514" y="27"/>
                  </a:cubicBezTo>
                  <a:cubicBezTo>
                    <a:pt x="521" y="44"/>
                    <a:pt x="524" y="70"/>
                    <a:pt x="518" y="85"/>
                  </a:cubicBezTo>
                  <a:cubicBezTo>
                    <a:pt x="511" y="101"/>
                    <a:pt x="498" y="123"/>
                    <a:pt x="499" y="140"/>
                  </a:cubicBezTo>
                  <a:cubicBezTo>
                    <a:pt x="499" y="156"/>
                    <a:pt x="505" y="159"/>
                    <a:pt x="510" y="176"/>
                  </a:cubicBezTo>
                  <a:cubicBezTo>
                    <a:pt x="514" y="192"/>
                    <a:pt x="518" y="217"/>
                    <a:pt x="518" y="217"/>
                  </a:cubicBezTo>
                  <a:cubicBezTo>
                    <a:pt x="518" y="217"/>
                    <a:pt x="519" y="191"/>
                    <a:pt x="549" y="180"/>
                  </a:cubicBezTo>
                  <a:cubicBezTo>
                    <a:pt x="579" y="170"/>
                    <a:pt x="671" y="118"/>
                    <a:pt x="693" y="87"/>
                  </a:cubicBezTo>
                  <a:cubicBezTo>
                    <a:pt x="693" y="87"/>
                    <a:pt x="640" y="149"/>
                    <a:pt x="602" y="164"/>
                  </a:cubicBezTo>
                  <a:cubicBezTo>
                    <a:pt x="564" y="179"/>
                    <a:pt x="587" y="183"/>
                    <a:pt x="588" y="184"/>
                  </a:cubicBezTo>
                  <a:cubicBezTo>
                    <a:pt x="590" y="185"/>
                    <a:pt x="607" y="212"/>
                    <a:pt x="625" y="209"/>
                  </a:cubicBezTo>
                  <a:cubicBezTo>
                    <a:pt x="644" y="206"/>
                    <a:pt x="705" y="197"/>
                    <a:pt x="719" y="187"/>
                  </a:cubicBezTo>
                  <a:cubicBezTo>
                    <a:pt x="719" y="187"/>
                    <a:pt x="673" y="211"/>
                    <a:pt x="655" y="211"/>
                  </a:cubicBezTo>
                  <a:cubicBezTo>
                    <a:pt x="637" y="212"/>
                    <a:pt x="623" y="225"/>
                    <a:pt x="606" y="215"/>
                  </a:cubicBezTo>
                  <a:cubicBezTo>
                    <a:pt x="589" y="206"/>
                    <a:pt x="583" y="186"/>
                    <a:pt x="567" y="187"/>
                  </a:cubicBezTo>
                  <a:cubicBezTo>
                    <a:pt x="551" y="188"/>
                    <a:pt x="543" y="193"/>
                    <a:pt x="539" y="210"/>
                  </a:cubicBezTo>
                  <a:cubicBezTo>
                    <a:pt x="535" y="226"/>
                    <a:pt x="528" y="243"/>
                    <a:pt x="521" y="256"/>
                  </a:cubicBezTo>
                  <a:cubicBezTo>
                    <a:pt x="514" y="269"/>
                    <a:pt x="487" y="311"/>
                    <a:pt x="492" y="326"/>
                  </a:cubicBezTo>
                  <a:cubicBezTo>
                    <a:pt x="497" y="341"/>
                    <a:pt x="501" y="345"/>
                    <a:pt x="508" y="361"/>
                  </a:cubicBezTo>
                  <a:cubicBezTo>
                    <a:pt x="515" y="378"/>
                    <a:pt x="514" y="389"/>
                    <a:pt x="530" y="380"/>
                  </a:cubicBezTo>
                  <a:cubicBezTo>
                    <a:pt x="545" y="372"/>
                    <a:pt x="552" y="360"/>
                    <a:pt x="563" y="343"/>
                  </a:cubicBezTo>
                  <a:cubicBezTo>
                    <a:pt x="575" y="327"/>
                    <a:pt x="585" y="310"/>
                    <a:pt x="607" y="300"/>
                  </a:cubicBezTo>
                  <a:cubicBezTo>
                    <a:pt x="629" y="290"/>
                    <a:pt x="663" y="247"/>
                    <a:pt x="679" y="245"/>
                  </a:cubicBezTo>
                  <a:cubicBezTo>
                    <a:pt x="696" y="244"/>
                    <a:pt x="715" y="203"/>
                    <a:pt x="736" y="206"/>
                  </a:cubicBezTo>
                  <a:cubicBezTo>
                    <a:pt x="757" y="209"/>
                    <a:pt x="777" y="204"/>
                    <a:pt x="792" y="205"/>
                  </a:cubicBezTo>
                  <a:cubicBezTo>
                    <a:pt x="807" y="205"/>
                    <a:pt x="821" y="205"/>
                    <a:pt x="844" y="212"/>
                  </a:cubicBezTo>
                  <a:cubicBezTo>
                    <a:pt x="866" y="220"/>
                    <a:pt x="935" y="196"/>
                    <a:pt x="946" y="212"/>
                  </a:cubicBezTo>
                  <a:cubicBezTo>
                    <a:pt x="946" y="212"/>
                    <a:pt x="922" y="206"/>
                    <a:pt x="904" y="218"/>
                  </a:cubicBezTo>
                  <a:cubicBezTo>
                    <a:pt x="885" y="231"/>
                    <a:pt x="861" y="231"/>
                    <a:pt x="836" y="231"/>
                  </a:cubicBezTo>
                  <a:cubicBezTo>
                    <a:pt x="811" y="232"/>
                    <a:pt x="808" y="229"/>
                    <a:pt x="822" y="241"/>
                  </a:cubicBezTo>
                  <a:cubicBezTo>
                    <a:pt x="835" y="252"/>
                    <a:pt x="842" y="256"/>
                    <a:pt x="850" y="262"/>
                  </a:cubicBezTo>
                  <a:cubicBezTo>
                    <a:pt x="857" y="268"/>
                    <a:pt x="872" y="268"/>
                    <a:pt x="884" y="279"/>
                  </a:cubicBezTo>
                  <a:cubicBezTo>
                    <a:pt x="884" y="279"/>
                    <a:pt x="877" y="274"/>
                    <a:pt x="864" y="273"/>
                  </a:cubicBezTo>
                  <a:cubicBezTo>
                    <a:pt x="851" y="271"/>
                    <a:pt x="842" y="265"/>
                    <a:pt x="830" y="258"/>
                  </a:cubicBezTo>
                  <a:cubicBezTo>
                    <a:pt x="817" y="251"/>
                    <a:pt x="805" y="223"/>
                    <a:pt x="789" y="222"/>
                  </a:cubicBezTo>
                  <a:cubicBezTo>
                    <a:pt x="773" y="221"/>
                    <a:pt x="743" y="208"/>
                    <a:pt x="731" y="222"/>
                  </a:cubicBezTo>
                  <a:cubicBezTo>
                    <a:pt x="719" y="235"/>
                    <a:pt x="713" y="246"/>
                    <a:pt x="695" y="258"/>
                  </a:cubicBezTo>
                  <a:cubicBezTo>
                    <a:pt x="677" y="270"/>
                    <a:pt x="640" y="297"/>
                    <a:pt x="655" y="308"/>
                  </a:cubicBezTo>
                  <a:cubicBezTo>
                    <a:pt x="670" y="319"/>
                    <a:pt x="682" y="329"/>
                    <a:pt x="692" y="337"/>
                  </a:cubicBezTo>
                  <a:cubicBezTo>
                    <a:pt x="703" y="345"/>
                    <a:pt x="729" y="358"/>
                    <a:pt x="742" y="367"/>
                  </a:cubicBezTo>
                  <a:cubicBezTo>
                    <a:pt x="754" y="375"/>
                    <a:pt x="771" y="381"/>
                    <a:pt x="791" y="376"/>
                  </a:cubicBezTo>
                  <a:cubicBezTo>
                    <a:pt x="810" y="371"/>
                    <a:pt x="850" y="364"/>
                    <a:pt x="865" y="371"/>
                  </a:cubicBezTo>
                  <a:cubicBezTo>
                    <a:pt x="865" y="371"/>
                    <a:pt x="853" y="369"/>
                    <a:pt x="837" y="374"/>
                  </a:cubicBezTo>
                  <a:cubicBezTo>
                    <a:pt x="822" y="379"/>
                    <a:pt x="773" y="388"/>
                    <a:pt x="754" y="383"/>
                  </a:cubicBezTo>
                  <a:cubicBezTo>
                    <a:pt x="736" y="378"/>
                    <a:pt x="685" y="337"/>
                    <a:pt x="691" y="354"/>
                  </a:cubicBezTo>
                  <a:cubicBezTo>
                    <a:pt x="697" y="372"/>
                    <a:pt x="698" y="392"/>
                    <a:pt x="713" y="400"/>
                  </a:cubicBezTo>
                  <a:cubicBezTo>
                    <a:pt x="729" y="408"/>
                    <a:pt x="759" y="425"/>
                    <a:pt x="765" y="438"/>
                  </a:cubicBezTo>
                  <a:cubicBezTo>
                    <a:pt x="771" y="450"/>
                    <a:pt x="773" y="464"/>
                    <a:pt x="782" y="471"/>
                  </a:cubicBezTo>
                  <a:cubicBezTo>
                    <a:pt x="782" y="471"/>
                    <a:pt x="764" y="457"/>
                    <a:pt x="762" y="446"/>
                  </a:cubicBezTo>
                  <a:cubicBezTo>
                    <a:pt x="759" y="436"/>
                    <a:pt x="724" y="435"/>
                    <a:pt x="706" y="414"/>
                  </a:cubicBezTo>
                  <a:cubicBezTo>
                    <a:pt x="688" y="392"/>
                    <a:pt x="686" y="376"/>
                    <a:pt x="681" y="363"/>
                  </a:cubicBezTo>
                  <a:cubicBezTo>
                    <a:pt x="677" y="350"/>
                    <a:pt x="678" y="337"/>
                    <a:pt x="656" y="328"/>
                  </a:cubicBezTo>
                  <a:cubicBezTo>
                    <a:pt x="633" y="319"/>
                    <a:pt x="623" y="307"/>
                    <a:pt x="610" y="320"/>
                  </a:cubicBezTo>
                  <a:cubicBezTo>
                    <a:pt x="597" y="333"/>
                    <a:pt x="583" y="338"/>
                    <a:pt x="582" y="357"/>
                  </a:cubicBezTo>
                  <a:cubicBezTo>
                    <a:pt x="582" y="375"/>
                    <a:pt x="571" y="386"/>
                    <a:pt x="565" y="389"/>
                  </a:cubicBezTo>
                  <a:cubicBezTo>
                    <a:pt x="558" y="392"/>
                    <a:pt x="552" y="397"/>
                    <a:pt x="563" y="402"/>
                  </a:cubicBezTo>
                  <a:cubicBezTo>
                    <a:pt x="574" y="407"/>
                    <a:pt x="582" y="417"/>
                    <a:pt x="597" y="416"/>
                  </a:cubicBezTo>
                  <a:cubicBezTo>
                    <a:pt x="612" y="415"/>
                    <a:pt x="647" y="386"/>
                    <a:pt x="681" y="409"/>
                  </a:cubicBezTo>
                  <a:cubicBezTo>
                    <a:pt x="681" y="409"/>
                    <a:pt x="662" y="394"/>
                    <a:pt x="639" y="409"/>
                  </a:cubicBezTo>
                  <a:cubicBezTo>
                    <a:pt x="617" y="423"/>
                    <a:pt x="593" y="424"/>
                    <a:pt x="579" y="419"/>
                  </a:cubicBezTo>
                  <a:cubicBezTo>
                    <a:pt x="565" y="415"/>
                    <a:pt x="544" y="399"/>
                    <a:pt x="536" y="414"/>
                  </a:cubicBezTo>
                  <a:cubicBezTo>
                    <a:pt x="528" y="430"/>
                    <a:pt x="511" y="440"/>
                    <a:pt x="522" y="448"/>
                  </a:cubicBezTo>
                  <a:cubicBezTo>
                    <a:pt x="533" y="456"/>
                    <a:pt x="536" y="443"/>
                    <a:pt x="544" y="454"/>
                  </a:cubicBezTo>
                  <a:cubicBezTo>
                    <a:pt x="553" y="464"/>
                    <a:pt x="568" y="461"/>
                    <a:pt x="576" y="465"/>
                  </a:cubicBezTo>
                  <a:cubicBezTo>
                    <a:pt x="585" y="468"/>
                    <a:pt x="598" y="459"/>
                    <a:pt x="613" y="469"/>
                  </a:cubicBezTo>
                  <a:cubicBezTo>
                    <a:pt x="629" y="478"/>
                    <a:pt x="646" y="488"/>
                    <a:pt x="662" y="490"/>
                  </a:cubicBezTo>
                  <a:cubicBezTo>
                    <a:pt x="678" y="492"/>
                    <a:pt x="701" y="499"/>
                    <a:pt x="711" y="504"/>
                  </a:cubicBezTo>
                  <a:cubicBezTo>
                    <a:pt x="721" y="510"/>
                    <a:pt x="791" y="514"/>
                    <a:pt x="811" y="510"/>
                  </a:cubicBezTo>
                  <a:cubicBezTo>
                    <a:pt x="832" y="506"/>
                    <a:pt x="852" y="484"/>
                    <a:pt x="876" y="495"/>
                  </a:cubicBezTo>
                  <a:cubicBezTo>
                    <a:pt x="876" y="495"/>
                    <a:pt x="848" y="493"/>
                    <a:pt x="836" y="508"/>
                  </a:cubicBezTo>
                  <a:cubicBezTo>
                    <a:pt x="825" y="522"/>
                    <a:pt x="795" y="526"/>
                    <a:pt x="784" y="526"/>
                  </a:cubicBezTo>
                  <a:cubicBezTo>
                    <a:pt x="774" y="526"/>
                    <a:pt x="769" y="531"/>
                    <a:pt x="775" y="536"/>
                  </a:cubicBezTo>
                  <a:cubicBezTo>
                    <a:pt x="780" y="541"/>
                    <a:pt x="795" y="567"/>
                    <a:pt x="806" y="567"/>
                  </a:cubicBezTo>
                  <a:cubicBezTo>
                    <a:pt x="817" y="568"/>
                    <a:pt x="823" y="573"/>
                    <a:pt x="838" y="568"/>
                  </a:cubicBezTo>
                  <a:cubicBezTo>
                    <a:pt x="853" y="564"/>
                    <a:pt x="867" y="563"/>
                    <a:pt x="881" y="574"/>
                  </a:cubicBezTo>
                  <a:cubicBezTo>
                    <a:pt x="881" y="574"/>
                    <a:pt x="865" y="563"/>
                    <a:pt x="849" y="570"/>
                  </a:cubicBezTo>
                  <a:cubicBezTo>
                    <a:pt x="833" y="578"/>
                    <a:pt x="821" y="572"/>
                    <a:pt x="812" y="574"/>
                  </a:cubicBezTo>
                  <a:cubicBezTo>
                    <a:pt x="802" y="576"/>
                    <a:pt x="790" y="564"/>
                    <a:pt x="780" y="556"/>
                  </a:cubicBezTo>
                  <a:cubicBezTo>
                    <a:pt x="770" y="548"/>
                    <a:pt x="768" y="527"/>
                    <a:pt x="745" y="524"/>
                  </a:cubicBezTo>
                  <a:cubicBezTo>
                    <a:pt x="722" y="522"/>
                    <a:pt x="705" y="518"/>
                    <a:pt x="688" y="515"/>
                  </a:cubicBezTo>
                  <a:cubicBezTo>
                    <a:pt x="670" y="512"/>
                    <a:pt x="624" y="501"/>
                    <a:pt x="615" y="496"/>
                  </a:cubicBezTo>
                  <a:cubicBezTo>
                    <a:pt x="606" y="491"/>
                    <a:pt x="591" y="492"/>
                    <a:pt x="596" y="499"/>
                  </a:cubicBezTo>
                  <a:cubicBezTo>
                    <a:pt x="602" y="506"/>
                    <a:pt x="612" y="524"/>
                    <a:pt x="617" y="534"/>
                  </a:cubicBezTo>
                  <a:cubicBezTo>
                    <a:pt x="623" y="545"/>
                    <a:pt x="629" y="558"/>
                    <a:pt x="646" y="559"/>
                  </a:cubicBezTo>
                  <a:cubicBezTo>
                    <a:pt x="663" y="561"/>
                    <a:pt x="682" y="556"/>
                    <a:pt x="692" y="568"/>
                  </a:cubicBezTo>
                  <a:cubicBezTo>
                    <a:pt x="702" y="579"/>
                    <a:pt x="709" y="573"/>
                    <a:pt x="717" y="587"/>
                  </a:cubicBezTo>
                  <a:cubicBezTo>
                    <a:pt x="725" y="601"/>
                    <a:pt x="724" y="603"/>
                    <a:pt x="734" y="599"/>
                  </a:cubicBezTo>
                  <a:cubicBezTo>
                    <a:pt x="745" y="596"/>
                    <a:pt x="786" y="580"/>
                    <a:pt x="806" y="592"/>
                  </a:cubicBezTo>
                  <a:cubicBezTo>
                    <a:pt x="806" y="592"/>
                    <a:pt x="765" y="590"/>
                    <a:pt x="752" y="600"/>
                  </a:cubicBezTo>
                  <a:cubicBezTo>
                    <a:pt x="738" y="610"/>
                    <a:pt x="723" y="617"/>
                    <a:pt x="734" y="620"/>
                  </a:cubicBezTo>
                  <a:cubicBezTo>
                    <a:pt x="746" y="623"/>
                    <a:pt x="761" y="620"/>
                    <a:pt x="772" y="626"/>
                  </a:cubicBezTo>
                  <a:cubicBezTo>
                    <a:pt x="783" y="633"/>
                    <a:pt x="787" y="634"/>
                    <a:pt x="800" y="644"/>
                  </a:cubicBezTo>
                  <a:cubicBezTo>
                    <a:pt x="814" y="654"/>
                    <a:pt x="865" y="635"/>
                    <a:pt x="878" y="656"/>
                  </a:cubicBezTo>
                  <a:cubicBezTo>
                    <a:pt x="878" y="656"/>
                    <a:pt x="862" y="641"/>
                    <a:pt x="831" y="649"/>
                  </a:cubicBezTo>
                  <a:cubicBezTo>
                    <a:pt x="800" y="656"/>
                    <a:pt x="795" y="665"/>
                    <a:pt x="784" y="653"/>
                  </a:cubicBezTo>
                  <a:cubicBezTo>
                    <a:pt x="773" y="641"/>
                    <a:pt x="744" y="643"/>
                    <a:pt x="725" y="631"/>
                  </a:cubicBezTo>
                  <a:cubicBezTo>
                    <a:pt x="707" y="620"/>
                    <a:pt x="709" y="604"/>
                    <a:pt x="696" y="593"/>
                  </a:cubicBezTo>
                  <a:cubicBezTo>
                    <a:pt x="683" y="583"/>
                    <a:pt x="651" y="579"/>
                    <a:pt x="644" y="575"/>
                  </a:cubicBezTo>
                  <a:cubicBezTo>
                    <a:pt x="637" y="571"/>
                    <a:pt x="630" y="571"/>
                    <a:pt x="630" y="580"/>
                  </a:cubicBezTo>
                  <a:cubicBezTo>
                    <a:pt x="631" y="589"/>
                    <a:pt x="637" y="596"/>
                    <a:pt x="656" y="608"/>
                  </a:cubicBezTo>
                  <a:cubicBezTo>
                    <a:pt x="675" y="621"/>
                    <a:pt x="687" y="638"/>
                    <a:pt x="693" y="656"/>
                  </a:cubicBezTo>
                  <a:cubicBezTo>
                    <a:pt x="698" y="674"/>
                    <a:pt x="705" y="692"/>
                    <a:pt x="724" y="690"/>
                  </a:cubicBezTo>
                  <a:cubicBezTo>
                    <a:pt x="742" y="689"/>
                    <a:pt x="752" y="682"/>
                    <a:pt x="764" y="699"/>
                  </a:cubicBezTo>
                  <a:cubicBezTo>
                    <a:pt x="764" y="699"/>
                    <a:pt x="760" y="687"/>
                    <a:pt x="746" y="691"/>
                  </a:cubicBezTo>
                  <a:cubicBezTo>
                    <a:pt x="732" y="695"/>
                    <a:pt x="706" y="707"/>
                    <a:pt x="695" y="689"/>
                  </a:cubicBezTo>
                  <a:cubicBezTo>
                    <a:pt x="683" y="670"/>
                    <a:pt x="687" y="631"/>
                    <a:pt x="664" y="623"/>
                  </a:cubicBezTo>
                  <a:cubicBezTo>
                    <a:pt x="641" y="616"/>
                    <a:pt x="622" y="602"/>
                    <a:pt x="619" y="583"/>
                  </a:cubicBezTo>
                  <a:cubicBezTo>
                    <a:pt x="615" y="565"/>
                    <a:pt x="613" y="543"/>
                    <a:pt x="601" y="535"/>
                  </a:cubicBezTo>
                  <a:cubicBezTo>
                    <a:pt x="589" y="527"/>
                    <a:pt x="580" y="495"/>
                    <a:pt x="567" y="503"/>
                  </a:cubicBezTo>
                  <a:cubicBezTo>
                    <a:pt x="553" y="511"/>
                    <a:pt x="553" y="496"/>
                    <a:pt x="537" y="507"/>
                  </a:cubicBezTo>
                  <a:cubicBezTo>
                    <a:pt x="521" y="517"/>
                    <a:pt x="508" y="518"/>
                    <a:pt x="515" y="543"/>
                  </a:cubicBezTo>
                  <a:cubicBezTo>
                    <a:pt x="522" y="568"/>
                    <a:pt x="523" y="605"/>
                    <a:pt x="515" y="633"/>
                  </a:cubicBezTo>
                  <a:cubicBezTo>
                    <a:pt x="507" y="661"/>
                    <a:pt x="511" y="708"/>
                    <a:pt x="524" y="730"/>
                  </a:cubicBezTo>
                  <a:cubicBezTo>
                    <a:pt x="537" y="752"/>
                    <a:pt x="538" y="785"/>
                    <a:pt x="539" y="814"/>
                  </a:cubicBezTo>
                  <a:cubicBezTo>
                    <a:pt x="540" y="843"/>
                    <a:pt x="539" y="882"/>
                    <a:pt x="552" y="896"/>
                  </a:cubicBezTo>
                  <a:cubicBezTo>
                    <a:pt x="565" y="910"/>
                    <a:pt x="568" y="976"/>
                    <a:pt x="624" y="980"/>
                  </a:cubicBezTo>
                  <a:cubicBezTo>
                    <a:pt x="624" y="980"/>
                    <a:pt x="596" y="989"/>
                    <a:pt x="589" y="984"/>
                  </a:cubicBezTo>
                  <a:cubicBezTo>
                    <a:pt x="582" y="979"/>
                    <a:pt x="567" y="976"/>
                    <a:pt x="561" y="984"/>
                  </a:cubicBezTo>
                  <a:cubicBezTo>
                    <a:pt x="555" y="992"/>
                    <a:pt x="550" y="1001"/>
                    <a:pt x="540" y="992"/>
                  </a:cubicBezTo>
                  <a:cubicBezTo>
                    <a:pt x="530" y="983"/>
                    <a:pt x="488" y="952"/>
                    <a:pt x="477" y="973"/>
                  </a:cubicBezTo>
                  <a:cubicBezTo>
                    <a:pt x="477" y="973"/>
                    <a:pt x="459" y="954"/>
                    <a:pt x="442" y="970"/>
                  </a:cubicBezTo>
                  <a:cubicBezTo>
                    <a:pt x="425" y="986"/>
                    <a:pt x="409" y="999"/>
                    <a:pt x="377" y="996"/>
                  </a:cubicBezTo>
                  <a:cubicBezTo>
                    <a:pt x="345" y="994"/>
                    <a:pt x="340" y="994"/>
                    <a:pt x="335" y="1001"/>
                  </a:cubicBezTo>
                  <a:cubicBezTo>
                    <a:pt x="329" y="1008"/>
                    <a:pt x="319" y="1017"/>
                    <a:pt x="301" y="1014"/>
                  </a:cubicBezTo>
                  <a:cubicBezTo>
                    <a:pt x="283" y="1011"/>
                    <a:pt x="261" y="1007"/>
                    <a:pt x="248" y="1006"/>
                  </a:cubicBezTo>
                  <a:cubicBezTo>
                    <a:pt x="248" y="1006"/>
                    <a:pt x="309" y="1012"/>
                    <a:pt x="313" y="999"/>
                  </a:cubicBezTo>
                  <a:cubicBezTo>
                    <a:pt x="318" y="985"/>
                    <a:pt x="327" y="967"/>
                    <a:pt x="345" y="966"/>
                  </a:cubicBezTo>
                  <a:cubicBezTo>
                    <a:pt x="362" y="965"/>
                    <a:pt x="378" y="943"/>
                    <a:pt x="386" y="907"/>
                  </a:cubicBezTo>
                  <a:cubicBezTo>
                    <a:pt x="395" y="871"/>
                    <a:pt x="414" y="838"/>
                    <a:pt x="410" y="813"/>
                  </a:cubicBezTo>
                  <a:cubicBezTo>
                    <a:pt x="404" y="772"/>
                    <a:pt x="425" y="724"/>
                    <a:pt x="424" y="696"/>
                  </a:cubicBezTo>
                  <a:cubicBezTo>
                    <a:pt x="424" y="686"/>
                    <a:pt x="423" y="663"/>
                    <a:pt x="423" y="638"/>
                  </a:cubicBezTo>
                  <a:cubicBezTo>
                    <a:pt x="423" y="638"/>
                    <a:pt x="414" y="625"/>
                    <a:pt x="404" y="626"/>
                  </a:cubicBezTo>
                  <a:cubicBezTo>
                    <a:pt x="395" y="627"/>
                    <a:pt x="385" y="629"/>
                    <a:pt x="377" y="622"/>
                  </a:cubicBezTo>
                  <a:cubicBezTo>
                    <a:pt x="368" y="615"/>
                    <a:pt x="353" y="604"/>
                    <a:pt x="340" y="608"/>
                  </a:cubicBezTo>
                  <a:cubicBezTo>
                    <a:pt x="327" y="612"/>
                    <a:pt x="309" y="626"/>
                    <a:pt x="298" y="623"/>
                  </a:cubicBezTo>
                  <a:cubicBezTo>
                    <a:pt x="287" y="620"/>
                    <a:pt x="272" y="617"/>
                    <a:pt x="263" y="623"/>
                  </a:cubicBezTo>
                  <a:cubicBezTo>
                    <a:pt x="263" y="623"/>
                    <a:pt x="280" y="614"/>
                    <a:pt x="294" y="619"/>
                  </a:cubicBezTo>
                  <a:cubicBezTo>
                    <a:pt x="308" y="623"/>
                    <a:pt x="328" y="600"/>
                    <a:pt x="346" y="602"/>
                  </a:cubicBezTo>
                  <a:cubicBezTo>
                    <a:pt x="364" y="604"/>
                    <a:pt x="377" y="615"/>
                    <a:pt x="390" y="616"/>
                  </a:cubicBezTo>
                  <a:cubicBezTo>
                    <a:pt x="402" y="616"/>
                    <a:pt x="414" y="604"/>
                    <a:pt x="423" y="608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0" name="Freeform 543">
              <a:extLst>
                <a:ext uri="{FF2B5EF4-FFF2-40B4-BE49-F238E27FC236}">
                  <a16:creationId xmlns:a16="http://schemas.microsoft.com/office/drawing/2014/main" id="{02CD316E-7130-4F6F-A028-3BBACDC5A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6" y="2721"/>
              <a:ext cx="83" cy="132"/>
            </a:xfrm>
            <a:custGeom>
              <a:avLst/>
              <a:gdLst>
                <a:gd name="T0" fmla="*/ 130 w 63"/>
                <a:gd name="T1" fmla="*/ 118 h 95"/>
                <a:gd name="T2" fmla="*/ 45 w 63"/>
                <a:gd name="T3" fmla="*/ 247 h 95"/>
                <a:gd name="T4" fmla="*/ 16 w 63"/>
                <a:gd name="T5" fmla="*/ 113 h 95"/>
                <a:gd name="T6" fmla="*/ 99 w 63"/>
                <a:gd name="T7" fmla="*/ 8 h 95"/>
                <a:gd name="T8" fmla="*/ 130 w 63"/>
                <a:gd name="T9" fmla="*/ 118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95">
                  <a:moveTo>
                    <a:pt x="57" y="44"/>
                  </a:moveTo>
                  <a:cubicBezTo>
                    <a:pt x="50" y="69"/>
                    <a:pt x="32" y="95"/>
                    <a:pt x="20" y="92"/>
                  </a:cubicBezTo>
                  <a:cubicBezTo>
                    <a:pt x="7" y="88"/>
                    <a:pt x="0" y="66"/>
                    <a:pt x="7" y="42"/>
                  </a:cubicBezTo>
                  <a:cubicBezTo>
                    <a:pt x="13" y="17"/>
                    <a:pt x="31" y="0"/>
                    <a:pt x="43" y="3"/>
                  </a:cubicBezTo>
                  <a:cubicBezTo>
                    <a:pt x="55" y="7"/>
                    <a:pt x="63" y="20"/>
                    <a:pt x="57" y="44"/>
                  </a:cubicBezTo>
                  <a:close/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Freeform 544">
              <a:extLst>
                <a:ext uri="{FF2B5EF4-FFF2-40B4-BE49-F238E27FC236}">
                  <a16:creationId xmlns:a16="http://schemas.microsoft.com/office/drawing/2014/main" id="{DB23D3B8-B9D4-413B-9AD1-B476321D5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738"/>
              <a:ext cx="59" cy="94"/>
            </a:xfrm>
            <a:custGeom>
              <a:avLst/>
              <a:gdLst>
                <a:gd name="T0" fmla="*/ 89 w 45"/>
                <a:gd name="T1" fmla="*/ 84 h 68"/>
                <a:gd name="T2" fmla="*/ 29 w 45"/>
                <a:gd name="T3" fmla="*/ 174 h 68"/>
                <a:gd name="T4" fmla="*/ 9 w 45"/>
                <a:gd name="T5" fmla="*/ 79 h 68"/>
                <a:gd name="T6" fmla="*/ 67 w 45"/>
                <a:gd name="T7" fmla="*/ 8 h 68"/>
                <a:gd name="T8" fmla="*/ 89 w 45"/>
                <a:gd name="T9" fmla="*/ 84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8">
                  <a:moveTo>
                    <a:pt x="40" y="32"/>
                  </a:moveTo>
                  <a:cubicBezTo>
                    <a:pt x="35" y="49"/>
                    <a:pt x="22" y="68"/>
                    <a:pt x="13" y="66"/>
                  </a:cubicBezTo>
                  <a:cubicBezTo>
                    <a:pt x="5" y="63"/>
                    <a:pt x="0" y="48"/>
                    <a:pt x="4" y="30"/>
                  </a:cubicBezTo>
                  <a:cubicBezTo>
                    <a:pt x="9" y="13"/>
                    <a:pt x="22" y="0"/>
                    <a:pt x="30" y="3"/>
                  </a:cubicBezTo>
                  <a:cubicBezTo>
                    <a:pt x="39" y="5"/>
                    <a:pt x="45" y="15"/>
                    <a:pt x="40" y="3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2" name="Freeform 545">
              <a:extLst>
                <a:ext uri="{FF2B5EF4-FFF2-40B4-BE49-F238E27FC236}">
                  <a16:creationId xmlns:a16="http://schemas.microsoft.com/office/drawing/2014/main" id="{7763B8BD-9980-4AC5-BE34-F4E04DF18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299"/>
              <a:ext cx="54" cy="62"/>
            </a:xfrm>
            <a:custGeom>
              <a:avLst/>
              <a:gdLst>
                <a:gd name="T0" fmla="*/ 94 w 41"/>
                <a:gd name="T1" fmla="*/ 0 h 45"/>
                <a:gd name="T2" fmla="*/ 62 w 41"/>
                <a:gd name="T3" fmla="*/ 69 h 45"/>
                <a:gd name="T4" fmla="*/ 32 w 41"/>
                <a:gd name="T5" fmla="*/ 90 h 45"/>
                <a:gd name="T6" fmla="*/ 0 w 41"/>
                <a:gd name="T7" fmla="*/ 117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45">
                  <a:moveTo>
                    <a:pt x="41" y="0"/>
                  </a:moveTo>
                  <a:cubicBezTo>
                    <a:pt x="37" y="9"/>
                    <a:pt x="33" y="17"/>
                    <a:pt x="27" y="26"/>
                  </a:cubicBezTo>
                  <a:cubicBezTo>
                    <a:pt x="23" y="32"/>
                    <a:pt x="20" y="31"/>
                    <a:pt x="14" y="34"/>
                  </a:cubicBezTo>
                  <a:cubicBezTo>
                    <a:pt x="8" y="36"/>
                    <a:pt x="4" y="40"/>
                    <a:pt x="0" y="4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3" name="Freeform 546">
              <a:extLst>
                <a:ext uri="{FF2B5EF4-FFF2-40B4-BE49-F238E27FC236}">
                  <a16:creationId xmlns:a16="http://schemas.microsoft.com/office/drawing/2014/main" id="{69FD33B8-4017-4B74-A852-BB3210D6F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2297"/>
              <a:ext cx="10" cy="50"/>
            </a:xfrm>
            <a:custGeom>
              <a:avLst/>
              <a:gdLst>
                <a:gd name="T0" fmla="*/ 1 w 7"/>
                <a:gd name="T1" fmla="*/ 0 h 36"/>
                <a:gd name="T2" fmla="*/ 6 w 7"/>
                <a:gd name="T3" fmla="*/ 54 h 36"/>
                <a:gd name="T4" fmla="*/ 20 w 7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36">
                  <a:moveTo>
                    <a:pt x="1" y="0"/>
                  </a:moveTo>
                  <a:cubicBezTo>
                    <a:pt x="0" y="7"/>
                    <a:pt x="3" y="13"/>
                    <a:pt x="2" y="20"/>
                  </a:cubicBezTo>
                  <a:cubicBezTo>
                    <a:pt x="1" y="28"/>
                    <a:pt x="3" y="30"/>
                    <a:pt x="7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4" name="Freeform 547">
              <a:extLst>
                <a:ext uri="{FF2B5EF4-FFF2-40B4-BE49-F238E27FC236}">
                  <a16:creationId xmlns:a16="http://schemas.microsoft.com/office/drawing/2014/main" id="{ED1626A1-6773-4AAC-BB12-A8A45109C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364"/>
              <a:ext cx="28" cy="10"/>
            </a:xfrm>
            <a:custGeom>
              <a:avLst/>
              <a:gdLst>
                <a:gd name="T0" fmla="*/ 0 w 21"/>
                <a:gd name="T1" fmla="*/ 20 h 7"/>
                <a:gd name="T2" fmla="*/ 49 w 21"/>
                <a:gd name="T3" fmla="*/ 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7" y="0"/>
                    <a:pt x="13" y="4"/>
                    <a:pt x="21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5" name="Freeform 548">
              <a:extLst>
                <a:ext uri="{FF2B5EF4-FFF2-40B4-BE49-F238E27FC236}">
                  <a16:creationId xmlns:a16="http://schemas.microsoft.com/office/drawing/2014/main" id="{05DDAB6C-C54D-4797-AA11-30E8B72CD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3" y="2028"/>
              <a:ext cx="103" cy="175"/>
            </a:xfrm>
            <a:custGeom>
              <a:avLst/>
              <a:gdLst>
                <a:gd name="T0" fmla="*/ 43 w 79"/>
                <a:gd name="T1" fmla="*/ 343 h 125"/>
                <a:gd name="T2" fmla="*/ 86 w 79"/>
                <a:gd name="T3" fmla="*/ 190 h 125"/>
                <a:gd name="T4" fmla="*/ 107 w 79"/>
                <a:gd name="T5" fmla="*/ 139 h 125"/>
                <a:gd name="T6" fmla="*/ 145 w 79"/>
                <a:gd name="T7" fmla="*/ 109 h 125"/>
                <a:gd name="T8" fmla="*/ 175 w 79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25">
                  <a:moveTo>
                    <a:pt x="19" y="125"/>
                  </a:moveTo>
                  <a:cubicBezTo>
                    <a:pt x="0" y="107"/>
                    <a:pt x="33" y="84"/>
                    <a:pt x="39" y="69"/>
                  </a:cubicBezTo>
                  <a:cubicBezTo>
                    <a:pt x="41" y="63"/>
                    <a:pt x="43" y="56"/>
                    <a:pt x="48" y="51"/>
                  </a:cubicBezTo>
                  <a:cubicBezTo>
                    <a:pt x="53" y="46"/>
                    <a:pt x="60" y="45"/>
                    <a:pt x="65" y="40"/>
                  </a:cubicBezTo>
                  <a:cubicBezTo>
                    <a:pt x="74" y="29"/>
                    <a:pt x="69" y="8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6" name="Freeform 549">
              <a:extLst>
                <a:ext uri="{FF2B5EF4-FFF2-40B4-BE49-F238E27FC236}">
                  <a16:creationId xmlns:a16="http://schemas.microsoft.com/office/drawing/2014/main" id="{3BB66A9A-34C7-4D73-BBD2-E93B1DC1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020"/>
              <a:ext cx="19" cy="82"/>
            </a:xfrm>
            <a:custGeom>
              <a:avLst/>
              <a:gdLst>
                <a:gd name="T0" fmla="*/ 20 w 15"/>
                <a:gd name="T1" fmla="*/ 158 h 59"/>
                <a:gd name="T2" fmla="*/ 30 w 15"/>
                <a:gd name="T3" fmla="*/ 115 h 59"/>
                <a:gd name="T4" fmla="*/ 20 w 15"/>
                <a:gd name="T5" fmla="*/ 89 h 59"/>
                <a:gd name="T6" fmla="*/ 10 w 15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59">
                  <a:moveTo>
                    <a:pt x="10" y="59"/>
                  </a:moveTo>
                  <a:cubicBezTo>
                    <a:pt x="10" y="54"/>
                    <a:pt x="14" y="49"/>
                    <a:pt x="15" y="43"/>
                  </a:cubicBezTo>
                  <a:cubicBezTo>
                    <a:pt x="15" y="37"/>
                    <a:pt x="14" y="37"/>
                    <a:pt x="10" y="33"/>
                  </a:cubicBezTo>
                  <a:cubicBezTo>
                    <a:pt x="4" y="25"/>
                    <a:pt x="0" y="10"/>
                    <a:pt x="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550">
              <a:extLst>
                <a:ext uri="{FF2B5EF4-FFF2-40B4-BE49-F238E27FC236}">
                  <a16:creationId xmlns:a16="http://schemas.microsoft.com/office/drawing/2014/main" id="{ADC9621B-554B-45C8-8612-D127EECC0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069"/>
              <a:ext cx="36" cy="16"/>
            </a:xfrm>
            <a:custGeom>
              <a:avLst/>
              <a:gdLst>
                <a:gd name="T0" fmla="*/ 0 w 27"/>
                <a:gd name="T1" fmla="*/ 28 h 12"/>
                <a:gd name="T2" fmla="*/ 31 w 27"/>
                <a:gd name="T3" fmla="*/ 21 h 12"/>
                <a:gd name="T4" fmla="*/ 64 w 27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2">
                  <a:moveTo>
                    <a:pt x="0" y="12"/>
                  </a:moveTo>
                  <a:cubicBezTo>
                    <a:pt x="3" y="6"/>
                    <a:pt x="8" y="9"/>
                    <a:pt x="13" y="9"/>
                  </a:cubicBezTo>
                  <a:cubicBezTo>
                    <a:pt x="19" y="9"/>
                    <a:pt x="23" y="5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551">
              <a:extLst>
                <a:ext uri="{FF2B5EF4-FFF2-40B4-BE49-F238E27FC236}">
                  <a16:creationId xmlns:a16="http://schemas.microsoft.com/office/drawing/2014/main" id="{A5274B4F-7451-4C27-A32F-15E6AD1A0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152"/>
              <a:ext cx="215" cy="66"/>
            </a:xfrm>
            <a:custGeom>
              <a:avLst/>
              <a:gdLst>
                <a:gd name="T0" fmla="*/ 365 w 165"/>
                <a:gd name="T1" fmla="*/ 63 h 47"/>
                <a:gd name="T2" fmla="*/ 337 w 165"/>
                <a:gd name="T3" fmla="*/ 14 h 47"/>
                <a:gd name="T4" fmla="*/ 309 w 165"/>
                <a:gd name="T5" fmla="*/ 6 h 47"/>
                <a:gd name="T6" fmla="*/ 202 w 165"/>
                <a:gd name="T7" fmla="*/ 74 h 47"/>
                <a:gd name="T8" fmla="*/ 146 w 165"/>
                <a:gd name="T9" fmla="*/ 117 h 47"/>
                <a:gd name="T10" fmla="*/ 103 w 165"/>
                <a:gd name="T11" fmla="*/ 122 h 47"/>
                <a:gd name="T12" fmla="*/ 0 w 165"/>
                <a:gd name="T13" fmla="*/ 81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5" h="47">
                  <a:moveTo>
                    <a:pt x="165" y="23"/>
                  </a:moveTo>
                  <a:cubicBezTo>
                    <a:pt x="162" y="17"/>
                    <a:pt x="158" y="9"/>
                    <a:pt x="153" y="5"/>
                  </a:cubicBezTo>
                  <a:cubicBezTo>
                    <a:pt x="149" y="0"/>
                    <a:pt x="147" y="0"/>
                    <a:pt x="140" y="2"/>
                  </a:cubicBezTo>
                  <a:cubicBezTo>
                    <a:pt x="123" y="7"/>
                    <a:pt x="106" y="17"/>
                    <a:pt x="91" y="27"/>
                  </a:cubicBezTo>
                  <a:cubicBezTo>
                    <a:pt x="83" y="33"/>
                    <a:pt x="75" y="36"/>
                    <a:pt x="66" y="42"/>
                  </a:cubicBezTo>
                  <a:cubicBezTo>
                    <a:pt x="59" y="46"/>
                    <a:pt x="55" y="47"/>
                    <a:pt x="47" y="44"/>
                  </a:cubicBezTo>
                  <a:cubicBezTo>
                    <a:pt x="30" y="37"/>
                    <a:pt x="19" y="24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Freeform 552">
              <a:extLst>
                <a:ext uri="{FF2B5EF4-FFF2-40B4-BE49-F238E27FC236}">
                  <a16:creationId xmlns:a16="http://schemas.microsoft.com/office/drawing/2014/main" id="{9CC95AC1-5059-4C33-BED9-0248909F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2154"/>
              <a:ext cx="82" cy="33"/>
            </a:xfrm>
            <a:custGeom>
              <a:avLst/>
              <a:gdLst>
                <a:gd name="T0" fmla="*/ 139 w 63"/>
                <a:gd name="T1" fmla="*/ 44 h 24"/>
                <a:gd name="T2" fmla="*/ 83 w 63"/>
                <a:gd name="T3" fmla="*/ 55 h 24"/>
                <a:gd name="T4" fmla="*/ 44 w 63"/>
                <a:gd name="T5" fmla="*/ 14 h 24"/>
                <a:gd name="T6" fmla="*/ 0 w 63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3" h="24">
                  <a:moveTo>
                    <a:pt x="63" y="17"/>
                  </a:moveTo>
                  <a:cubicBezTo>
                    <a:pt x="57" y="21"/>
                    <a:pt x="44" y="24"/>
                    <a:pt x="38" y="21"/>
                  </a:cubicBezTo>
                  <a:cubicBezTo>
                    <a:pt x="30" y="18"/>
                    <a:pt x="26" y="9"/>
                    <a:pt x="20" y="5"/>
                  </a:cubicBezTo>
                  <a:cubicBezTo>
                    <a:pt x="14" y="2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0" name="Freeform 553">
              <a:extLst>
                <a:ext uri="{FF2B5EF4-FFF2-40B4-BE49-F238E27FC236}">
                  <a16:creationId xmlns:a16="http://schemas.microsoft.com/office/drawing/2014/main" id="{9A351223-0031-40F2-997D-1AE822253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1900"/>
              <a:ext cx="156" cy="142"/>
            </a:xfrm>
            <a:custGeom>
              <a:avLst/>
              <a:gdLst>
                <a:gd name="T0" fmla="*/ 269 w 119"/>
                <a:gd name="T1" fmla="*/ 276 h 102"/>
                <a:gd name="T2" fmla="*/ 239 w 119"/>
                <a:gd name="T3" fmla="*/ 260 h 102"/>
                <a:gd name="T4" fmla="*/ 182 w 119"/>
                <a:gd name="T5" fmla="*/ 219 h 102"/>
                <a:gd name="T6" fmla="*/ 165 w 119"/>
                <a:gd name="T7" fmla="*/ 167 h 102"/>
                <a:gd name="T8" fmla="*/ 144 w 119"/>
                <a:gd name="T9" fmla="*/ 95 h 102"/>
                <a:gd name="T10" fmla="*/ 96 w 119"/>
                <a:gd name="T11" fmla="*/ 46 h 102"/>
                <a:gd name="T12" fmla="*/ 0 w 119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02">
                  <a:moveTo>
                    <a:pt x="119" y="102"/>
                  </a:moveTo>
                  <a:cubicBezTo>
                    <a:pt x="114" y="102"/>
                    <a:pt x="110" y="98"/>
                    <a:pt x="106" y="96"/>
                  </a:cubicBezTo>
                  <a:cubicBezTo>
                    <a:pt x="99" y="91"/>
                    <a:pt x="87" y="87"/>
                    <a:pt x="81" y="81"/>
                  </a:cubicBezTo>
                  <a:cubicBezTo>
                    <a:pt x="76" y="76"/>
                    <a:pt x="75" y="68"/>
                    <a:pt x="73" y="62"/>
                  </a:cubicBezTo>
                  <a:cubicBezTo>
                    <a:pt x="71" y="53"/>
                    <a:pt x="68" y="44"/>
                    <a:pt x="64" y="35"/>
                  </a:cubicBezTo>
                  <a:cubicBezTo>
                    <a:pt x="59" y="24"/>
                    <a:pt x="54" y="21"/>
                    <a:pt x="43" y="17"/>
                  </a:cubicBezTo>
                  <a:cubicBezTo>
                    <a:pt x="32" y="13"/>
                    <a:pt x="8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1" name="Freeform 554">
              <a:extLst>
                <a:ext uri="{FF2B5EF4-FFF2-40B4-BE49-F238E27FC236}">
                  <a16:creationId xmlns:a16="http://schemas.microsoft.com/office/drawing/2014/main" id="{1F5757E6-3581-422E-92FE-F5E9A4819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943"/>
              <a:ext cx="95" cy="27"/>
            </a:xfrm>
            <a:custGeom>
              <a:avLst/>
              <a:gdLst>
                <a:gd name="T0" fmla="*/ 161 w 73"/>
                <a:gd name="T1" fmla="*/ 54 h 19"/>
                <a:gd name="T2" fmla="*/ 96 w 73"/>
                <a:gd name="T3" fmla="*/ 1 h 19"/>
                <a:gd name="T4" fmla="*/ 0 w 73"/>
                <a:gd name="T5" fmla="*/ 3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3" h="19">
                  <a:moveTo>
                    <a:pt x="73" y="19"/>
                  </a:moveTo>
                  <a:cubicBezTo>
                    <a:pt x="66" y="10"/>
                    <a:pt x="56" y="0"/>
                    <a:pt x="44" y="1"/>
                  </a:cubicBezTo>
                  <a:cubicBezTo>
                    <a:pt x="28" y="2"/>
                    <a:pt x="16" y="17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2" name="Freeform 555">
              <a:extLst>
                <a:ext uri="{FF2B5EF4-FFF2-40B4-BE49-F238E27FC236}">
                  <a16:creationId xmlns:a16="http://schemas.microsoft.com/office/drawing/2014/main" id="{5DBA8892-A4E1-4463-B881-0FC7A6DB5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1" y="1888"/>
              <a:ext cx="20" cy="39"/>
            </a:xfrm>
            <a:custGeom>
              <a:avLst/>
              <a:gdLst>
                <a:gd name="T0" fmla="*/ 31 w 16"/>
                <a:gd name="T1" fmla="*/ 75 h 28"/>
                <a:gd name="T2" fmla="*/ 5 w 16"/>
                <a:gd name="T3" fmla="*/ 46 h 28"/>
                <a:gd name="T4" fmla="*/ 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6" y="28"/>
                  </a:moveTo>
                  <a:cubicBezTo>
                    <a:pt x="9" y="26"/>
                    <a:pt x="3" y="20"/>
                    <a:pt x="2" y="17"/>
                  </a:cubicBezTo>
                  <a:cubicBezTo>
                    <a:pt x="1" y="12"/>
                    <a:pt x="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Freeform 556">
              <a:extLst>
                <a:ext uri="{FF2B5EF4-FFF2-40B4-BE49-F238E27FC236}">
                  <a16:creationId xmlns:a16="http://schemas.microsoft.com/office/drawing/2014/main" id="{9C186528-7C5D-46B2-9B6F-C9BE995D0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120"/>
              <a:ext cx="105" cy="34"/>
            </a:xfrm>
            <a:custGeom>
              <a:avLst/>
              <a:gdLst>
                <a:gd name="T0" fmla="*/ 181 w 80"/>
                <a:gd name="T1" fmla="*/ 0 h 24"/>
                <a:gd name="T2" fmla="*/ 100 w 80"/>
                <a:gd name="T3" fmla="*/ 33 h 24"/>
                <a:gd name="T4" fmla="*/ 45 w 80"/>
                <a:gd name="T5" fmla="*/ 40 h 24"/>
                <a:gd name="T6" fmla="*/ 0 w 80"/>
                <a:gd name="T7" fmla="*/ 6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4">
                  <a:moveTo>
                    <a:pt x="80" y="0"/>
                  </a:moveTo>
                  <a:cubicBezTo>
                    <a:pt x="68" y="3"/>
                    <a:pt x="57" y="11"/>
                    <a:pt x="44" y="11"/>
                  </a:cubicBezTo>
                  <a:cubicBezTo>
                    <a:pt x="35" y="12"/>
                    <a:pt x="29" y="11"/>
                    <a:pt x="20" y="14"/>
                  </a:cubicBezTo>
                  <a:cubicBezTo>
                    <a:pt x="13" y="16"/>
                    <a:pt x="6" y="19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Freeform 557">
              <a:extLst>
                <a:ext uri="{FF2B5EF4-FFF2-40B4-BE49-F238E27FC236}">
                  <a16:creationId xmlns:a16="http://schemas.microsoft.com/office/drawing/2014/main" id="{32C24BBB-C74F-4A27-B9AF-04D9A4524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2113"/>
              <a:ext cx="65" cy="21"/>
            </a:xfrm>
            <a:custGeom>
              <a:avLst/>
              <a:gdLst>
                <a:gd name="T0" fmla="*/ 111 w 50"/>
                <a:gd name="T1" fmla="*/ 39 h 15"/>
                <a:gd name="T2" fmla="*/ 61 w 50"/>
                <a:gd name="T3" fmla="*/ 34 h 15"/>
                <a:gd name="T4" fmla="*/ 29 w 50"/>
                <a:gd name="T5" fmla="*/ 14 h 15"/>
                <a:gd name="T6" fmla="*/ 0 w 50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15">
                  <a:moveTo>
                    <a:pt x="50" y="14"/>
                  </a:moveTo>
                  <a:cubicBezTo>
                    <a:pt x="43" y="14"/>
                    <a:pt x="35" y="15"/>
                    <a:pt x="28" y="12"/>
                  </a:cubicBezTo>
                  <a:cubicBezTo>
                    <a:pt x="23" y="10"/>
                    <a:pt x="18" y="7"/>
                    <a:pt x="13" y="5"/>
                  </a:cubicBezTo>
                  <a:cubicBezTo>
                    <a:pt x="9" y="4"/>
                    <a:pt x="4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5" name="Freeform 558">
              <a:extLst>
                <a:ext uri="{FF2B5EF4-FFF2-40B4-BE49-F238E27FC236}">
                  <a16:creationId xmlns:a16="http://schemas.microsoft.com/office/drawing/2014/main" id="{48BF7BF3-FE28-4735-962E-6F915ED5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1980"/>
              <a:ext cx="133" cy="47"/>
            </a:xfrm>
            <a:custGeom>
              <a:avLst/>
              <a:gdLst>
                <a:gd name="T0" fmla="*/ 226 w 102"/>
                <a:gd name="T1" fmla="*/ 90 h 34"/>
                <a:gd name="T2" fmla="*/ 173 w 102"/>
                <a:gd name="T3" fmla="*/ 29 h 34"/>
                <a:gd name="T4" fmla="*/ 140 w 102"/>
                <a:gd name="T5" fmla="*/ 6 h 34"/>
                <a:gd name="T6" fmla="*/ 78 w 102"/>
                <a:gd name="T7" fmla="*/ 33 h 34"/>
                <a:gd name="T8" fmla="*/ 0 w 102"/>
                <a:gd name="T9" fmla="*/ 29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4">
                  <a:moveTo>
                    <a:pt x="102" y="34"/>
                  </a:moveTo>
                  <a:cubicBezTo>
                    <a:pt x="92" y="27"/>
                    <a:pt x="87" y="17"/>
                    <a:pt x="78" y="11"/>
                  </a:cubicBezTo>
                  <a:cubicBezTo>
                    <a:pt x="75" y="9"/>
                    <a:pt x="67" y="3"/>
                    <a:pt x="63" y="2"/>
                  </a:cubicBezTo>
                  <a:cubicBezTo>
                    <a:pt x="55" y="0"/>
                    <a:pt x="43" y="10"/>
                    <a:pt x="35" y="12"/>
                  </a:cubicBezTo>
                  <a:cubicBezTo>
                    <a:pt x="23" y="14"/>
                    <a:pt x="12" y="11"/>
                    <a:pt x="0" y="1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6" name="Freeform 559">
              <a:extLst>
                <a:ext uri="{FF2B5EF4-FFF2-40B4-BE49-F238E27FC236}">
                  <a16:creationId xmlns:a16="http://schemas.microsoft.com/office/drawing/2014/main" id="{FED0953A-59A9-4B00-9C62-1669DBFBA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" y="1975"/>
              <a:ext cx="39" cy="14"/>
            </a:xfrm>
            <a:custGeom>
              <a:avLst/>
              <a:gdLst>
                <a:gd name="T0" fmla="*/ 66 w 30"/>
                <a:gd name="T1" fmla="*/ 28 h 10"/>
                <a:gd name="T2" fmla="*/ 0 w 30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10">
                  <a:moveTo>
                    <a:pt x="30" y="10"/>
                  </a:moveTo>
                  <a:cubicBezTo>
                    <a:pt x="18" y="10"/>
                    <a:pt x="11" y="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7" name="Freeform 560">
              <a:extLst>
                <a:ext uri="{FF2B5EF4-FFF2-40B4-BE49-F238E27FC236}">
                  <a16:creationId xmlns:a16="http://schemas.microsoft.com/office/drawing/2014/main" id="{0CBD6957-AFAD-4106-87DA-3349ED8A1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" y="2099"/>
              <a:ext cx="253" cy="161"/>
            </a:xfrm>
            <a:custGeom>
              <a:avLst/>
              <a:gdLst>
                <a:gd name="T0" fmla="*/ 435 w 193"/>
                <a:gd name="T1" fmla="*/ 309 h 115"/>
                <a:gd name="T2" fmla="*/ 338 w 193"/>
                <a:gd name="T3" fmla="*/ 280 h 115"/>
                <a:gd name="T4" fmla="*/ 291 w 193"/>
                <a:gd name="T5" fmla="*/ 181 h 115"/>
                <a:gd name="T6" fmla="*/ 282 w 193"/>
                <a:gd name="T7" fmla="*/ 172 h 115"/>
                <a:gd name="T8" fmla="*/ 253 w 193"/>
                <a:gd name="T9" fmla="*/ 165 h 115"/>
                <a:gd name="T10" fmla="*/ 210 w 193"/>
                <a:gd name="T11" fmla="*/ 151 h 115"/>
                <a:gd name="T12" fmla="*/ 168 w 193"/>
                <a:gd name="T13" fmla="*/ 143 h 115"/>
                <a:gd name="T14" fmla="*/ 143 w 193"/>
                <a:gd name="T15" fmla="*/ 88 h 115"/>
                <a:gd name="T16" fmla="*/ 84 w 193"/>
                <a:gd name="T17" fmla="*/ 34 h 115"/>
                <a:gd name="T18" fmla="*/ 0 w 193"/>
                <a:gd name="T19" fmla="*/ 0 h 1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3" h="115">
                  <a:moveTo>
                    <a:pt x="193" y="113"/>
                  </a:moveTo>
                  <a:cubicBezTo>
                    <a:pt x="179" y="113"/>
                    <a:pt x="160" y="115"/>
                    <a:pt x="150" y="102"/>
                  </a:cubicBezTo>
                  <a:cubicBezTo>
                    <a:pt x="142" y="91"/>
                    <a:pt x="136" y="78"/>
                    <a:pt x="129" y="66"/>
                  </a:cubicBezTo>
                  <a:cubicBezTo>
                    <a:pt x="127" y="63"/>
                    <a:pt x="128" y="64"/>
                    <a:pt x="125" y="63"/>
                  </a:cubicBezTo>
                  <a:cubicBezTo>
                    <a:pt x="121" y="61"/>
                    <a:pt x="116" y="61"/>
                    <a:pt x="112" y="60"/>
                  </a:cubicBezTo>
                  <a:cubicBezTo>
                    <a:pt x="106" y="58"/>
                    <a:pt x="99" y="57"/>
                    <a:pt x="93" y="55"/>
                  </a:cubicBezTo>
                  <a:cubicBezTo>
                    <a:pt x="87" y="54"/>
                    <a:pt x="80" y="55"/>
                    <a:pt x="75" y="52"/>
                  </a:cubicBezTo>
                  <a:cubicBezTo>
                    <a:pt x="65" y="48"/>
                    <a:pt x="66" y="41"/>
                    <a:pt x="63" y="32"/>
                  </a:cubicBezTo>
                  <a:cubicBezTo>
                    <a:pt x="59" y="20"/>
                    <a:pt x="48" y="17"/>
                    <a:pt x="37" y="12"/>
                  </a:cubicBezTo>
                  <a:cubicBezTo>
                    <a:pt x="26" y="6"/>
                    <a:pt x="12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8" name="Freeform 561">
              <a:extLst>
                <a:ext uri="{FF2B5EF4-FFF2-40B4-BE49-F238E27FC236}">
                  <a16:creationId xmlns:a16="http://schemas.microsoft.com/office/drawing/2014/main" id="{A2A6297F-4C02-4624-B412-AABD6C7DB9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" y="2085"/>
              <a:ext cx="45" cy="40"/>
            </a:xfrm>
            <a:custGeom>
              <a:avLst/>
              <a:gdLst>
                <a:gd name="T0" fmla="*/ 75 w 35"/>
                <a:gd name="T1" fmla="*/ 81 h 28"/>
                <a:gd name="T2" fmla="*/ 36 w 35"/>
                <a:gd name="T3" fmla="*/ 23 h 28"/>
                <a:gd name="T4" fmla="*/ 0 w 35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8">
                  <a:moveTo>
                    <a:pt x="35" y="28"/>
                  </a:moveTo>
                  <a:cubicBezTo>
                    <a:pt x="28" y="22"/>
                    <a:pt x="24" y="14"/>
                    <a:pt x="17" y="8"/>
                  </a:cubicBezTo>
                  <a:cubicBezTo>
                    <a:pt x="12" y="3"/>
                    <a:pt x="7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9" name="Freeform 562">
              <a:extLst>
                <a:ext uri="{FF2B5EF4-FFF2-40B4-BE49-F238E27FC236}">
                  <a16:creationId xmlns:a16="http://schemas.microsoft.com/office/drawing/2014/main" id="{8B664341-5467-4669-8E65-A7AC742FA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2555"/>
              <a:ext cx="192" cy="46"/>
            </a:xfrm>
            <a:custGeom>
              <a:avLst/>
              <a:gdLst>
                <a:gd name="T0" fmla="*/ 328 w 147"/>
                <a:gd name="T1" fmla="*/ 0 h 33"/>
                <a:gd name="T2" fmla="*/ 264 w 147"/>
                <a:gd name="T3" fmla="*/ 25 h 33"/>
                <a:gd name="T4" fmla="*/ 239 w 147"/>
                <a:gd name="T5" fmla="*/ 43 h 33"/>
                <a:gd name="T6" fmla="*/ 188 w 147"/>
                <a:gd name="T7" fmla="*/ 39 h 33"/>
                <a:gd name="T8" fmla="*/ 133 w 147"/>
                <a:gd name="T9" fmla="*/ 43 h 33"/>
                <a:gd name="T10" fmla="*/ 110 w 147"/>
                <a:gd name="T11" fmla="*/ 46 h 33"/>
                <a:gd name="T12" fmla="*/ 97 w 147"/>
                <a:gd name="T13" fmla="*/ 54 h 33"/>
                <a:gd name="T14" fmla="*/ 60 w 147"/>
                <a:gd name="T15" fmla="*/ 78 h 33"/>
                <a:gd name="T16" fmla="*/ 0 w 147"/>
                <a:gd name="T17" fmla="*/ 89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" h="33">
                  <a:moveTo>
                    <a:pt x="147" y="0"/>
                  </a:moveTo>
                  <a:cubicBezTo>
                    <a:pt x="135" y="0"/>
                    <a:pt x="128" y="2"/>
                    <a:pt x="119" y="9"/>
                  </a:cubicBezTo>
                  <a:cubicBezTo>
                    <a:pt x="115" y="13"/>
                    <a:pt x="112" y="15"/>
                    <a:pt x="107" y="16"/>
                  </a:cubicBezTo>
                  <a:cubicBezTo>
                    <a:pt x="99" y="16"/>
                    <a:pt x="91" y="14"/>
                    <a:pt x="84" y="14"/>
                  </a:cubicBezTo>
                  <a:cubicBezTo>
                    <a:pt x="76" y="14"/>
                    <a:pt x="68" y="15"/>
                    <a:pt x="60" y="16"/>
                  </a:cubicBezTo>
                  <a:cubicBezTo>
                    <a:pt x="56" y="16"/>
                    <a:pt x="53" y="16"/>
                    <a:pt x="49" y="17"/>
                  </a:cubicBezTo>
                  <a:cubicBezTo>
                    <a:pt x="45" y="18"/>
                    <a:pt x="46" y="18"/>
                    <a:pt x="44" y="20"/>
                  </a:cubicBezTo>
                  <a:cubicBezTo>
                    <a:pt x="39" y="25"/>
                    <a:pt x="34" y="28"/>
                    <a:pt x="27" y="29"/>
                  </a:cubicBezTo>
                  <a:cubicBezTo>
                    <a:pt x="18" y="30"/>
                    <a:pt x="9" y="33"/>
                    <a:pt x="0" y="3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0" name="Freeform 563">
              <a:extLst>
                <a:ext uri="{FF2B5EF4-FFF2-40B4-BE49-F238E27FC236}">
                  <a16:creationId xmlns:a16="http://schemas.microsoft.com/office/drawing/2014/main" id="{4A05876D-4570-469C-87C1-E399999E9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516"/>
              <a:ext cx="157" cy="64"/>
            </a:xfrm>
            <a:custGeom>
              <a:avLst/>
              <a:gdLst>
                <a:gd name="T0" fmla="*/ 268 w 120"/>
                <a:gd name="T1" fmla="*/ 118 h 46"/>
                <a:gd name="T2" fmla="*/ 205 w 120"/>
                <a:gd name="T3" fmla="*/ 90 h 46"/>
                <a:gd name="T4" fmla="*/ 154 w 120"/>
                <a:gd name="T5" fmla="*/ 68 h 46"/>
                <a:gd name="T6" fmla="*/ 72 w 120"/>
                <a:gd name="T7" fmla="*/ 56 h 46"/>
                <a:gd name="T8" fmla="*/ 44 w 120"/>
                <a:gd name="T9" fmla="*/ 14 h 46"/>
                <a:gd name="T10" fmla="*/ 17 w 120"/>
                <a:gd name="T11" fmla="*/ 0 h 46"/>
                <a:gd name="T12" fmla="*/ 0 w 120"/>
                <a:gd name="T13" fmla="*/ 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0" h="46">
                  <a:moveTo>
                    <a:pt x="120" y="44"/>
                  </a:moveTo>
                  <a:cubicBezTo>
                    <a:pt x="114" y="46"/>
                    <a:pt x="98" y="37"/>
                    <a:pt x="92" y="34"/>
                  </a:cubicBezTo>
                  <a:cubicBezTo>
                    <a:pt x="86" y="31"/>
                    <a:pt x="76" y="25"/>
                    <a:pt x="69" y="25"/>
                  </a:cubicBezTo>
                  <a:cubicBezTo>
                    <a:pt x="58" y="25"/>
                    <a:pt x="41" y="34"/>
                    <a:pt x="32" y="21"/>
                  </a:cubicBezTo>
                  <a:cubicBezTo>
                    <a:pt x="28" y="15"/>
                    <a:pt x="26" y="10"/>
                    <a:pt x="20" y="5"/>
                  </a:cubicBezTo>
                  <a:cubicBezTo>
                    <a:pt x="16" y="3"/>
                    <a:pt x="12" y="0"/>
                    <a:pt x="8" y="0"/>
                  </a:cubicBezTo>
                  <a:cubicBezTo>
                    <a:pt x="5" y="0"/>
                    <a:pt x="2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1" name="Freeform 564">
              <a:extLst>
                <a:ext uri="{FF2B5EF4-FFF2-40B4-BE49-F238E27FC236}">
                  <a16:creationId xmlns:a16="http://schemas.microsoft.com/office/drawing/2014/main" id="{9898AFE5-859F-46B7-9A47-9F11570EC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" y="2501"/>
              <a:ext cx="38" cy="51"/>
            </a:xfrm>
            <a:custGeom>
              <a:avLst/>
              <a:gdLst>
                <a:gd name="T0" fmla="*/ 66 w 29"/>
                <a:gd name="T1" fmla="*/ 96 h 37"/>
                <a:gd name="T2" fmla="*/ 24 w 29"/>
                <a:gd name="T3" fmla="*/ 54 h 37"/>
                <a:gd name="T4" fmla="*/ 0 w 29"/>
                <a:gd name="T5" fmla="*/ 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37">
                  <a:moveTo>
                    <a:pt x="29" y="37"/>
                  </a:moveTo>
                  <a:cubicBezTo>
                    <a:pt x="24" y="30"/>
                    <a:pt x="16" y="26"/>
                    <a:pt x="11" y="20"/>
                  </a:cubicBezTo>
                  <a:cubicBezTo>
                    <a:pt x="5" y="13"/>
                    <a:pt x="6" y="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2" name="Freeform 565">
              <a:extLst>
                <a:ext uri="{FF2B5EF4-FFF2-40B4-BE49-F238E27FC236}">
                  <a16:creationId xmlns:a16="http://schemas.microsoft.com/office/drawing/2014/main" id="{D461C4B6-EF3B-4F73-9C21-701061EBD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" y="2205"/>
              <a:ext cx="89" cy="18"/>
            </a:xfrm>
            <a:custGeom>
              <a:avLst/>
              <a:gdLst>
                <a:gd name="T0" fmla="*/ 152 w 68"/>
                <a:gd name="T1" fmla="*/ 15 h 13"/>
                <a:gd name="T2" fmla="*/ 85 w 68"/>
                <a:gd name="T3" fmla="*/ 8 h 13"/>
                <a:gd name="T4" fmla="*/ 38 w 68"/>
                <a:gd name="T5" fmla="*/ 33 h 13"/>
                <a:gd name="T6" fmla="*/ 0 w 68"/>
                <a:gd name="T7" fmla="*/ 3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13">
                  <a:moveTo>
                    <a:pt x="68" y="6"/>
                  </a:moveTo>
                  <a:cubicBezTo>
                    <a:pt x="60" y="0"/>
                    <a:pt x="47" y="1"/>
                    <a:pt x="38" y="3"/>
                  </a:cubicBezTo>
                  <a:cubicBezTo>
                    <a:pt x="31" y="5"/>
                    <a:pt x="24" y="10"/>
                    <a:pt x="17" y="12"/>
                  </a:cubicBezTo>
                  <a:cubicBezTo>
                    <a:pt x="11" y="13"/>
                    <a:pt x="6" y="13"/>
                    <a:pt x="0" y="13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3" name="Freeform 566">
              <a:extLst>
                <a:ext uri="{FF2B5EF4-FFF2-40B4-BE49-F238E27FC236}">
                  <a16:creationId xmlns:a16="http://schemas.microsoft.com/office/drawing/2014/main" id="{9D65333B-BE45-4E95-A10C-D1727D01C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" y="1744"/>
              <a:ext cx="212" cy="117"/>
            </a:xfrm>
            <a:custGeom>
              <a:avLst/>
              <a:gdLst>
                <a:gd name="T0" fmla="*/ 362 w 162"/>
                <a:gd name="T1" fmla="*/ 227 h 84"/>
                <a:gd name="T2" fmla="*/ 327 w 162"/>
                <a:gd name="T3" fmla="*/ 187 h 84"/>
                <a:gd name="T4" fmla="*/ 277 w 162"/>
                <a:gd name="T5" fmla="*/ 152 h 84"/>
                <a:gd name="T6" fmla="*/ 165 w 162"/>
                <a:gd name="T7" fmla="*/ 127 h 84"/>
                <a:gd name="T8" fmla="*/ 116 w 162"/>
                <a:gd name="T9" fmla="*/ 130 h 84"/>
                <a:gd name="T10" fmla="*/ 81 w 162"/>
                <a:gd name="T11" fmla="*/ 104 h 84"/>
                <a:gd name="T12" fmla="*/ 34 w 162"/>
                <a:gd name="T13" fmla="*/ 33 h 84"/>
                <a:gd name="T14" fmla="*/ 0 w 162"/>
                <a:gd name="T15" fmla="*/ 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2" h="84">
                  <a:moveTo>
                    <a:pt x="162" y="84"/>
                  </a:moveTo>
                  <a:cubicBezTo>
                    <a:pt x="157" y="81"/>
                    <a:pt x="152" y="74"/>
                    <a:pt x="146" y="69"/>
                  </a:cubicBezTo>
                  <a:cubicBezTo>
                    <a:pt x="139" y="64"/>
                    <a:pt x="133" y="59"/>
                    <a:pt x="124" y="56"/>
                  </a:cubicBezTo>
                  <a:cubicBezTo>
                    <a:pt x="108" y="50"/>
                    <a:pt x="90" y="47"/>
                    <a:pt x="73" y="47"/>
                  </a:cubicBezTo>
                  <a:cubicBezTo>
                    <a:pt x="66" y="47"/>
                    <a:pt x="59" y="47"/>
                    <a:pt x="52" y="48"/>
                  </a:cubicBezTo>
                  <a:cubicBezTo>
                    <a:pt x="44" y="49"/>
                    <a:pt x="42" y="45"/>
                    <a:pt x="36" y="39"/>
                  </a:cubicBezTo>
                  <a:cubicBezTo>
                    <a:pt x="29" y="30"/>
                    <a:pt x="22" y="21"/>
                    <a:pt x="15" y="12"/>
                  </a:cubicBezTo>
                  <a:cubicBezTo>
                    <a:pt x="11" y="8"/>
                    <a:pt x="6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Freeform 567">
              <a:extLst>
                <a:ext uri="{FF2B5EF4-FFF2-40B4-BE49-F238E27FC236}">
                  <a16:creationId xmlns:a16="http://schemas.microsoft.com/office/drawing/2014/main" id="{E9B9EE84-C4B4-4D0E-8470-16EF5DF28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" y="1716"/>
              <a:ext cx="36" cy="95"/>
            </a:xfrm>
            <a:custGeom>
              <a:avLst/>
              <a:gdLst>
                <a:gd name="T0" fmla="*/ 59 w 28"/>
                <a:gd name="T1" fmla="*/ 186 h 68"/>
                <a:gd name="T2" fmla="*/ 31 w 28"/>
                <a:gd name="T3" fmla="*/ 163 h 68"/>
                <a:gd name="T4" fmla="*/ 15 w 28"/>
                <a:gd name="T5" fmla="*/ 103 h 68"/>
                <a:gd name="T6" fmla="*/ 0 w 28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8">
                  <a:moveTo>
                    <a:pt x="28" y="68"/>
                  </a:moveTo>
                  <a:cubicBezTo>
                    <a:pt x="24" y="65"/>
                    <a:pt x="19" y="63"/>
                    <a:pt x="15" y="60"/>
                  </a:cubicBezTo>
                  <a:cubicBezTo>
                    <a:pt x="8" y="54"/>
                    <a:pt x="8" y="46"/>
                    <a:pt x="7" y="38"/>
                  </a:cubicBezTo>
                  <a:cubicBezTo>
                    <a:pt x="7" y="28"/>
                    <a:pt x="9" y="7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68">
              <a:extLst>
                <a:ext uri="{FF2B5EF4-FFF2-40B4-BE49-F238E27FC236}">
                  <a16:creationId xmlns:a16="http://schemas.microsoft.com/office/drawing/2014/main" id="{8BA66D73-C635-485F-8DC4-C769C6150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726"/>
              <a:ext cx="127" cy="98"/>
            </a:xfrm>
            <a:custGeom>
              <a:avLst/>
              <a:gdLst>
                <a:gd name="T0" fmla="*/ 217 w 97"/>
                <a:gd name="T1" fmla="*/ 192 h 70"/>
                <a:gd name="T2" fmla="*/ 117 w 97"/>
                <a:gd name="T3" fmla="*/ 129 h 70"/>
                <a:gd name="T4" fmla="*/ 50 w 97"/>
                <a:gd name="T5" fmla="*/ 70 h 70"/>
                <a:gd name="T6" fmla="*/ 0 w 97"/>
                <a:gd name="T7" fmla="*/ 0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70">
                  <a:moveTo>
                    <a:pt x="97" y="70"/>
                  </a:moveTo>
                  <a:cubicBezTo>
                    <a:pt x="84" y="59"/>
                    <a:pt x="70" y="49"/>
                    <a:pt x="52" y="47"/>
                  </a:cubicBezTo>
                  <a:cubicBezTo>
                    <a:pt x="36" y="45"/>
                    <a:pt x="29" y="40"/>
                    <a:pt x="22" y="26"/>
                  </a:cubicBezTo>
                  <a:cubicBezTo>
                    <a:pt x="17" y="15"/>
                    <a:pt x="6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Freeform 569">
              <a:extLst>
                <a:ext uri="{FF2B5EF4-FFF2-40B4-BE49-F238E27FC236}">
                  <a16:creationId xmlns:a16="http://schemas.microsoft.com/office/drawing/2014/main" id="{DB0C9C24-E3B9-4A3D-BFDC-DC50BB845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719"/>
              <a:ext cx="31" cy="71"/>
            </a:xfrm>
            <a:custGeom>
              <a:avLst/>
              <a:gdLst>
                <a:gd name="T0" fmla="*/ 57 w 23"/>
                <a:gd name="T1" fmla="*/ 138 h 51"/>
                <a:gd name="T2" fmla="*/ 20 w 23"/>
                <a:gd name="T3" fmla="*/ 95 h 51"/>
                <a:gd name="T4" fmla="*/ 0 w 23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51">
                  <a:moveTo>
                    <a:pt x="23" y="51"/>
                  </a:moveTo>
                  <a:cubicBezTo>
                    <a:pt x="16" y="51"/>
                    <a:pt x="10" y="41"/>
                    <a:pt x="8" y="35"/>
                  </a:cubicBezTo>
                  <a:cubicBezTo>
                    <a:pt x="5" y="24"/>
                    <a:pt x="3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Freeform 570">
              <a:extLst>
                <a:ext uri="{FF2B5EF4-FFF2-40B4-BE49-F238E27FC236}">
                  <a16:creationId xmlns:a16="http://schemas.microsoft.com/office/drawing/2014/main" id="{9FFAD11D-5585-447B-8E88-4E8C8126A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8" y="1716"/>
              <a:ext cx="81" cy="128"/>
            </a:xfrm>
            <a:custGeom>
              <a:avLst/>
              <a:gdLst>
                <a:gd name="T0" fmla="*/ 0 w 62"/>
                <a:gd name="T1" fmla="*/ 248 h 92"/>
                <a:gd name="T2" fmla="*/ 13 w 62"/>
                <a:gd name="T3" fmla="*/ 232 h 92"/>
                <a:gd name="T4" fmla="*/ 50 w 62"/>
                <a:gd name="T5" fmla="*/ 193 h 92"/>
                <a:gd name="T6" fmla="*/ 127 w 62"/>
                <a:gd name="T7" fmla="*/ 152 h 92"/>
                <a:gd name="T8" fmla="*/ 132 w 62"/>
                <a:gd name="T9" fmla="*/ 81 h 92"/>
                <a:gd name="T10" fmla="*/ 137 w 62"/>
                <a:gd name="T11" fmla="*/ 0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92">
                  <a:moveTo>
                    <a:pt x="0" y="92"/>
                  </a:moveTo>
                  <a:cubicBezTo>
                    <a:pt x="3" y="91"/>
                    <a:pt x="4" y="88"/>
                    <a:pt x="6" y="86"/>
                  </a:cubicBezTo>
                  <a:cubicBezTo>
                    <a:pt x="11" y="81"/>
                    <a:pt x="16" y="76"/>
                    <a:pt x="22" y="72"/>
                  </a:cubicBezTo>
                  <a:cubicBezTo>
                    <a:pt x="31" y="67"/>
                    <a:pt x="51" y="66"/>
                    <a:pt x="57" y="56"/>
                  </a:cubicBezTo>
                  <a:cubicBezTo>
                    <a:pt x="62" y="49"/>
                    <a:pt x="59" y="37"/>
                    <a:pt x="59" y="30"/>
                  </a:cubicBezTo>
                  <a:cubicBezTo>
                    <a:pt x="59" y="20"/>
                    <a:pt x="59" y="10"/>
                    <a:pt x="61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8" name="Freeform 571">
              <a:extLst>
                <a:ext uri="{FF2B5EF4-FFF2-40B4-BE49-F238E27FC236}">
                  <a16:creationId xmlns:a16="http://schemas.microsoft.com/office/drawing/2014/main" id="{13EE279A-845F-437F-B878-DFE06CDE5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718"/>
              <a:ext cx="43" cy="55"/>
            </a:xfrm>
            <a:custGeom>
              <a:avLst/>
              <a:gdLst>
                <a:gd name="T0" fmla="*/ 72 w 33"/>
                <a:gd name="T1" fmla="*/ 105 h 40"/>
                <a:gd name="T2" fmla="*/ 50 w 33"/>
                <a:gd name="T3" fmla="*/ 62 h 40"/>
                <a:gd name="T4" fmla="*/ 0 w 3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40">
                  <a:moveTo>
                    <a:pt x="32" y="40"/>
                  </a:moveTo>
                  <a:cubicBezTo>
                    <a:pt x="33" y="34"/>
                    <a:pt x="27" y="27"/>
                    <a:pt x="22" y="24"/>
                  </a:cubicBezTo>
                  <a:cubicBezTo>
                    <a:pt x="13" y="18"/>
                    <a:pt x="2" y="1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9" name="Freeform 572">
              <a:extLst>
                <a:ext uri="{FF2B5EF4-FFF2-40B4-BE49-F238E27FC236}">
                  <a16:creationId xmlns:a16="http://schemas.microsoft.com/office/drawing/2014/main" id="{788BF4A2-67EE-4798-B632-685321F6C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850"/>
              <a:ext cx="33" cy="124"/>
            </a:xfrm>
            <a:custGeom>
              <a:avLst/>
              <a:gdLst>
                <a:gd name="T0" fmla="*/ 15 w 25"/>
                <a:gd name="T1" fmla="*/ 241 h 89"/>
                <a:gd name="T2" fmla="*/ 1 w 25"/>
                <a:gd name="T3" fmla="*/ 164 h 89"/>
                <a:gd name="T4" fmla="*/ 29 w 25"/>
                <a:gd name="T5" fmla="*/ 124 h 89"/>
                <a:gd name="T6" fmla="*/ 28 w 25"/>
                <a:gd name="T7" fmla="*/ 0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89">
                  <a:moveTo>
                    <a:pt x="6" y="89"/>
                  </a:moveTo>
                  <a:cubicBezTo>
                    <a:pt x="2" y="84"/>
                    <a:pt x="0" y="67"/>
                    <a:pt x="1" y="61"/>
                  </a:cubicBezTo>
                  <a:cubicBezTo>
                    <a:pt x="3" y="53"/>
                    <a:pt x="8" y="52"/>
                    <a:pt x="13" y="46"/>
                  </a:cubicBezTo>
                  <a:cubicBezTo>
                    <a:pt x="25" y="31"/>
                    <a:pt x="19" y="15"/>
                    <a:pt x="1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0" name="Freeform 573">
              <a:extLst>
                <a:ext uri="{FF2B5EF4-FFF2-40B4-BE49-F238E27FC236}">
                  <a16:creationId xmlns:a16="http://schemas.microsoft.com/office/drawing/2014/main" id="{33A910A4-E6C7-4E11-890C-9D36BF4C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2038"/>
              <a:ext cx="24" cy="99"/>
            </a:xfrm>
            <a:custGeom>
              <a:avLst/>
              <a:gdLst>
                <a:gd name="T0" fmla="*/ 16 w 18"/>
                <a:gd name="T1" fmla="*/ 192 h 71"/>
                <a:gd name="T2" fmla="*/ 16 w 18"/>
                <a:gd name="T3" fmla="*/ 75 h 71"/>
                <a:gd name="T4" fmla="*/ 41 w 18"/>
                <a:gd name="T5" fmla="*/ 0 h 7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71">
                  <a:moveTo>
                    <a:pt x="7" y="71"/>
                  </a:moveTo>
                  <a:cubicBezTo>
                    <a:pt x="6" y="56"/>
                    <a:pt x="0" y="41"/>
                    <a:pt x="7" y="28"/>
                  </a:cubicBezTo>
                  <a:cubicBezTo>
                    <a:pt x="13" y="16"/>
                    <a:pt x="18" y="14"/>
                    <a:pt x="1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1" name="Freeform 574">
              <a:extLst>
                <a:ext uri="{FF2B5EF4-FFF2-40B4-BE49-F238E27FC236}">
                  <a16:creationId xmlns:a16="http://schemas.microsoft.com/office/drawing/2014/main" id="{6DA46736-E0AE-4E81-8B94-DBB5246F4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2045"/>
              <a:ext cx="56" cy="57"/>
            </a:xfrm>
            <a:custGeom>
              <a:avLst/>
              <a:gdLst>
                <a:gd name="T0" fmla="*/ 0 w 43"/>
                <a:gd name="T1" fmla="*/ 110 h 41"/>
                <a:gd name="T2" fmla="*/ 52 w 43"/>
                <a:gd name="T3" fmla="*/ 60 h 41"/>
                <a:gd name="T4" fmla="*/ 95 w 43"/>
                <a:gd name="T5" fmla="*/ 0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41">
                  <a:moveTo>
                    <a:pt x="0" y="41"/>
                  </a:moveTo>
                  <a:cubicBezTo>
                    <a:pt x="0" y="27"/>
                    <a:pt x="14" y="26"/>
                    <a:pt x="24" y="22"/>
                  </a:cubicBezTo>
                  <a:cubicBezTo>
                    <a:pt x="35" y="18"/>
                    <a:pt x="39" y="10"/>
                    <a:pt x="43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2" name="Freeform 575">
              <a:extLst>
                <a:ext uri="{FF2B5EF4-FFF2-40B4-BE49-F238E27FC236}">
                  <a16:creationId xmlns:a16="http://schemas.microsoft.com/office/drawing/2014/main" id="{94FBBBDE-7F20-434F-A8C2-084FECFFC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" y="1863"/>
              <a:ext cx="121" cy="137"/>
            </a:xfrm>
            <a:custGeom>
              <a:avLst/>
              <a:gdLst>
                <a:gd name="T0" fmla="*/ 0 w 92"/>
                <a:gd name="T1" fmla="*/ 263 h 99"/>
                <a:gd name="T2" fmla="*/ 37 w 92"/>
                <a:gd name="T3" fmla="*/ 244 h 99"/>
                <a:gd name="T4" fmla="*/ 121 w 92"/>
                <a:gd name="T5" fmla="*/ 213 h 99"/>
                <a:gd name="T6" fmla="*/ 153 w 92"/>
                <a:gd name="T7" fmla="*/ 199 h 99"/>
                <a:gd name="T8" fmla="*/ 175 w 92"/>
                <a:gd name="T9" fmla="*/ 151 h 99"/>
                <a:gd name="T10" fmla="*/ 204 w 92"/>
                <a:gd name="T11" fmla="*/ 111 h 99"/>
                <a:gd name="T12" fmla="*/ 208 w 92"/>
                <a:gd name="T13" fmla="*/ 89 h 99"/>
                <a:gd name="T14" fmla="*/ 185 w 92"/>
                <a:gd name="T15" fmla="*/ 48 h 99"/>
                <a:gd name="T16" fmla="*/ 201 w 92"/>
                <a:gd name="T17" fmla="*/ 0 h 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99">
                  <a:moveTo>
                    <a:pt x="0" y="99"/>
                  </a:moveTo>
                  <a:cubicBezTo>
                    <a:pt x="4" y="98"/>
                    <a:pt x="11" y="94"/>
                    <a:pt x="16" y="92"/>
                  </a:cubicBezTo>
                  <a:cubicBezTo>
                    <a:pt x="28" y="86"/>
                    <a:pt x="40" y="82"/>
                    <a:pt x="53" y="80"/>
                  </a:cubicBezTo>
                  <a:cubicBezTo>
                    <a:pt x="58" y="79"/>
                    <a:pt x="64" y="79"/>
                    <a:pt x="67" y="75"/>
                  </a:cubicBezTo>
                  <a:cubicBezTo>
                    <a:pt x="72" y="71"/>
                    <a:pt x="75" y="62"/>
                    <a:pt x="77" y="57"/>
                  </a:cubicBezTo>
                  <a:cubicBezTo>
                    <a:pt x="80" y="50"/>
                    <a:pt x="85" y="48"/>
                    <a:pt x="90" y="42"/>
                  </a:cubicBezTo>
                  <a:cubicBezTo>
                    <a:pt x="92" y="40"/>
                    <a:pt x="92" y="37"/>
                    <a:pt x="91" y="33"/>
                  </a:cubicBezTo>
                  <a:cubicBezTo>
                    <a:pt x="89" y="27"/>
                    <a:pt x="82" y="25"/>
                    <a:pt x="81" y="18"/>
                  </a:cubicBezTo>
                  <a:cubicBezTo>
                    <a:pt x="81" y="11"/>
                    <a:pt x="86" y="6"/>
                    <a:pt x="88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3" name="Freeform 576">
              <a:extLst>
                <a:ext uri="{FF2B5EF4-FFF2-40B4-BE49-F238E27FC236}">
                  <a16:creationId xmlns:a16="http://schemas.microsoft.com/office/drawing/2014/main" id="{3E4E7D60-386E-4166-BD12-7629233A1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" y="2051"/>
              <a:ext cx="149" cy="152"/>
            </a:xfrm>
            <a:custGeom>
              <a:avLst/>
              <a:gdLst>
                <a:gd name="T0" fmla="*/ 0 w 114"/>
                <a:gd name="T1" fmla="*/ 0 h 109"/>
                <a:gd name="T2" fmla="*/ 22 w 114"/>
                <a:gd name="T3" fmla="*/ 56 h 109"/>
                <a:gd name="T4" fmla="*/ 27 w 114"/>
                <a:gd name="T5" fmla="*/ 132 h 109"/>
                <a:gd name="T6" fmla="*/ 38 w 114"/>
                <a:gd name="T7" fmla="*/ 159 h 109"/>
                <a:gd name="T8" fmla="*/ 78 w 114"/>
                <a:gd name="T9" fmla="*/ 191 h 109"/>
                <a:gd name="T10" fmla="*/ 123 w 114"/>
                <a:gd name="T11" fmla="*/ 213 h 109"/>
                <a:gd name="T12" fmla="*/ 162 w 114"/>
                <a:gd name="T13" fmla="*/ 213 h 109"/>
                <a:gd name="T14" fmla="*/ 212 w 114"/>
                <a:gd name="T15" fmla="*/ 236 h 109"/>
                <a:gd name="T16" fmla="*/ 238 w 114"/>
                <a:gd name="T17" fmla="*/ 271 h 109"/>
                <a:gd name="T18" fmla="*/ 255 w 114"/>
                <a:gd name="T19" fmla="*/ 296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109">
                  <a:moveTo>
                    <a:pt x="0" y="0"/>
                  </a:moveTo>
                  <a:cubicBezTo>
                    <a:pt x="3" y="8"/>
                    <a:pt x="9" y="13"/>
                    <a:pt x="10" y="21"/>
                  </a:cubicBezTo>
                  <a:cubicBezTo>
                    <a:pt x="11" y="30"/>
                    <a:pt x="12" y="40"/>
                    <a:pt x="12" y="49"/>
                  </a:cubicBezTo>
                  <a:cubicBezTo>
                    <a:pt x="12" y="55"/>
                    <a:pt x="12" y="56"/>
                    <a:pt x="17" y="59"/>
                  </a:cubicBezTo>
                  <a:cubicBezTo>
                    <a:pt x="24" y="62"/>
                    <a:pt x="29" y="67"/>
                    <a:pt x="35" y="70"/>
                  </a:cubicBezTo>
                  <a:cubicBezTo>
                    <a:pt x="42" y="73"/>
                    <a:pt x="48" y="76"/>
                    <a:pt x="55" y="79"/>
                  </a:cubicBezTo>
                  <a:cubicBezTo>
                    <a:pt x="61" y="82"/>
                    <a:pt x="66" y="81"/>
                    <a:pt x="73" y="79"/>
                  </a:cubicBezTo>
                  <a:cubicBezTo>
                    <a:pt x="82" y="77"/>
                    <a:pt x="88" y="81"/>
                    <a:pt x="95" y="87"/>
                  </a:cubicBezTo>
                  <a:cubicBezTo>
                    <a:pt x="99" y="91"/>
                    <a:pt x="102" y="96"/>
                    <a:pt x="106" y="100"/>
                  </a:cubicBezTo>
                  <a:cubicBezTo>
                    <a:pt x="108" y="102"/>
                    <a:pt x="114" y="107"/>
                    <a:pt x="114" y="10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577">
              <a:extLst>
                <a:ext uri="{FF2B5EF4-FFF2-40B4-BE49-F238E27FC236}">
                  <a16:creationId xmlns:a16="http://schemas.microsoft.com/office/drawing/2014/main" id="{43114503-F7C9-40A8-81A8-8AA5815EE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147"/>
              <a:ext cx="83" cy="75"/>
            </a:xfrm>
            <a:custGeom>
              <a:avLst/>
              <a:gdLst>
                <a:gd name="T0" fmla="*/ 0 w 63"/>
                <a:gd name="T1" fmla="*/ 0 h 54"/>
                <a:gd name="T2" fmla="*/ 7 w 63"/>
                <a:gd name="T3" fmla="*/ 50 h 54"/>
                <a:gd name="T4" fmla="*/ 28 w 63"/>
                <a:gd name="T5" fmla="*/ 83 h 54"/>
                <a:gd name="T6" fmla="*/ 87 w 63"/>
                <a:gd name="T7" fmla="*/ 99 h 54"/>
                <a:gd name="T8" fmla="*/ 142 w 63"/>
                <a:gd name="T9" fmla="*/ 144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54">
                  <a:moveTo>
                    <a:pt x="0" y="0"/>
                  </a:moveTo>
                  <a:cubicBezTo>
                    <a:pt x="6" y="5"/>
                    <a:pt x="3" y="12"/>
                    <a:pt x="3" y="19"/>
                  </a:cubicBezTo>
                  <a:cubicBezTo>
                    <a:pt x="3" y="25"/>
                    <a:pt x="7" y="28"/>
                    <a:pt x="12" y="31"/>
                  </a:cubicBezTo>
                  <a:cubicBezTo>
                    <a:pt x="21" y="35"/>
                    <a:pt x="30" y="33"/>
                    <a:pt x="38" y="37"/>
                  </a:cubicBezTo>
                  <a:cubicBezTo>
                    <a:pt x="42" y="38"/>
                    <a:pt x="63" y="52"/>
                    <a:pt x="62" y="54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578">
              <a:extLst>
                <a:ext uri="{FF2B5EF4-FFF2-40B4-BE49-F238E27FC236}">
                  <a16:creationId xmlns:a16="http://schemas.microsoft.com/office/drawing/2014/main" id="{A51F9A22-E2A6-4B62-A6BE-1C4D6F60B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288"/>
              <a:ext cx="73" cy="108"/>
            </a:xfrm>
            <a:custGeom>
              <a:avLst/>
              <a:gdLst>
                <a:gd name="T0" fmla="*/ 0 w 56"/>
                <a:gd name="T1" fmla="*/ 0 h 78"/>
                <a:gd name="T2" fmla="*/ 27 w 56"/>
                <a:gd name="T3" fmla="*/ 83 h 78"/>
                <a:gd name="T4" fmla="*/ 29 w 56"/>
                <a:gd name="T5" fmla="*/ 144 h 78"/>
                <a:gd name="T6" fmla="*/ 78 w 56"/>
                <a:gd name="T7" fmla="*/ 151 h 78"/>
                <a:gd name="T8" fmla="*/ 119 w 56"/>
                <a:gd name="T9" fmla="*/ 208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78">
                  <a:moveTo>
                    <a:pt x="0" y="0"/>
                  </a:moveTo>
                  <a:cubicBezTo>
                    <a:pt x="5" y="11"/>
                    <a:pt x="12" y="19"/>
                    <a:pt x="12" y="31"/>
                  </a:cubicBezTo>
                  <a:cubicBezTo>
                    <a:pt x="11" y="39"/>
                    <a:pt x="9" y="46"/>
                    <a:pt x="13" y="54"/>
                  </a:cubicBezTo>
                  <a:cubicBezTo>
                    <a:pt x="20" y="56"/>
                    <a:pt x="28" y="54"/>
                    <a:pt x="35" y="57"/>
                  </a:cubicBezTo>
                  <a:cubicBezTo>
                    <a:pt x="40" y="59"/>
                    <a:pt x="56" y="76"/>
                    <a:pt x="54" y="78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Freeform 579">
              <a:extLst>
                <a:ext uri="{FF2B5EF4-FFF2-40B4-BE49-F238E27FC236}">
                  <a16:creationId xmlns:a16="http://schemas.microsoft.com/office/drawing/2014/main" id="{375E2846-0B51-4869-81E6-B31D66786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329"/>
              <a:ext cx="29" cy="56"/>
            </a:xfrm>
            <a:custGeom>
              <a:avLst/>
              <a:gdLst>
                <a:gd name="T0" fmla="*/ 50 w 22"/>
                <a:gd name="T1" fmla="*/ 0 h 40"/>
                <a:gd name="T2" fmla="*/ 21 w 22"/>
                <a:gd name="T3" fmla="*/ 35 h 40"/>
                <a:gd name="T4" fmla="*/ 0 w 22"/>
                <a:gd name="T5" fmla="*/ 10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40">
                  <a:moveTo>
                    <a:pt x="22" y="0"/>
                  </a:moveTo>
                  <a:cubicBezTo>
                    <a:pt x="19" y="8"/>
                    <a:pt x="15" y="8"/>
                    <a:pt x="9" y="13"/>
                  </a:cubicBezTo>
                  <a:cubicBezTo>
                    <a:pt x="0" y="20"/>
                    <a:pt x="5" y="33"/>
                    <a:pt x="0" y="4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7" name="Freeform 580">
              <a:extLst>
                <a:ext uri="{FF2B5EF4-FFF2-40B4-BE49-F238E27FC236}">
                  <a16:creationId xmlns:a16="http://schemas.microsoft.com/office/drawing/2014/main" id="{DA9DBB8A-584E-4ADD-83BE-56EF24776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1765"/>
              <a:ext cx="59" cy="74"/>
            </a:xfrm>
            <a:custGeom>
              <a:avLst/>
              <a:gdLst>
                <a:gd name="T0" fmla="*/ 0 w 45"/>
                <a:gd name="T1" fmla="*/ 144 h 53"/>
                <a:gd name="T2" fmla="*/ 21 w 45"/>
                <a:gd name="T3" fmla="*/ 117 h 53"/>
                <a:gd name="T4" fmla="*/ 51 w 45"/>
                <a:gd name="T5" fmla="*/ 84 h 53"/>
                <a:gd name="T6" fmla="*/ 66 w 45"/>
                <a:gd name="T7" fmla="*/ 39 h 53"/>
                <a:gd name="T8" fmla="*/ 101 w 45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3">
                  <a:moveTo>
                    <a:pt x="0" y="53"/>
                  </a:moveTo>
                  <a:cubicBezTo>
                    <a:pt x="2" y="49"/>
                    <a:pt x="5" y="46"/>
                    <a:pt x="9" y="43"/>
                  </a:cubicBezTo>
                  <a:cubicBezTo>
                    <a:pt x="14" y="39"/>
                    <a:pt x="21" y="37"/>
                    <a:pt x="23" y="31"/>
                  </a:cubicBezTo>
                  <a:cubicBezTo>
                    <a:pt x="26" y="25"/>
                    <a:pt x="25" y="20"/>
                    <a:pt x="29" y="14"/>
                  </a:cubicBezTo>
                  <a:cubicBezTo>
                    <a:pt x="34" y="8"/>
                    <a:pt x="41" y="5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8" name="Freeform 581">
              <a:extLst>
                <a:ext uri="{FF2B5EF4-FFF2-40B4-BE49-F238E27FC236}">
                  <a16:creationId xmlns:a16="http://schemas.microsoft.com/office/drawing/2014/main" id="{064283A8-8E5F-40B8-91D3-BDFDBBC78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1748"/>
              <a:ext cx="13" cy="50"/>
            </a:xfrm>
            <a:custGeom>
              <a:avLst/>
              <a:gdLst>
                <a:gd name="T0" fmla="*/ 22 w 10"/>
                <a:gd name="T1" fmla="*/ 96 h 36"/>
                <a:gd name="T2" fmla="*/ 9 w 10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36">
                  <a:moveTo>
                    <a:pt x="10" y="36"/>
                  </a:moveTo>
                  <a:cubicBezTo>
                    <a:pt x="7" y="23"/>
                    <a:pt x="0" y="14"/>
                    <a:pt x="4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9" name="Freeform 582">
              <a:extLst>
                <a:ext uri="{FF2B5EF4-FFF2-40B4-BE49-F238E27FC236}">
                  <a16:creationId xmlns:a16="http://schemas.microsoft.com/office/drawing/2014/main" id="{9D22DCF4-257A-44FA-AD10-769F3C4A4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3050"/>
              <a:ext cx="161" cy="28"/>
            </a:xfrm>
            <a:custGeom>
              <a:avLst/>
              <a:gdLst>
                <a:gd name="T0" fmla="*/ 276 w 123"/>
                <a:gd name="T1" fmla="*/ 28 h 20"/>
                <a:gd name="T2" fmla="*/ 223 w 123"/>
                <a:gd name="T3" fmla="*/ 35 h 20"/>
                <a:gd name="T4" fmla="*/ 198 w 123"/>
                <a:gd name="T5" fmla="*/ 14 h 20"/>
                <a:gd name="T6" fmla="*/ 160 w 123"/>
                <a:gd name="T7" fmla="*/ 1 h 20"/>
                <a:gd name="T8" fmla="*/ 82 w 123"/>
                <a:gd name="T9" fmla="*/ 35 h 20"/>
                <a:gd name="T10" fmla="*/ 38 w 123"/>
                <a:gd name="T11" fmla="*/ 34 h 20"/>
                <a:gd name="T12" fmla="*/ 0 w 123"/>
                <a:gd name="T13" fmla="*/ 5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20">
                  <a:moveTo>
                    <a:pt x="123" y="10"/>
                  </a:moveTo>
                  <a:cubicBezTo>
                    <a:pt x="116" y="3"/>
                    <a:pt x="107" y="14"/>
                    <a:pt x="99" y="13"/>
                  </a:cubicBezTo>
                  <a:cubicBezTo>
                    <a:pt x="95" y="13"/>
                    <a:pt x="92" y="7"/>
                    <a:pt x="88" y="5"/>
                  </a:cubicBezTo>
                  <a:cubicBezTo>
                    <a:pt x="83" y="2"/>
                    <a:pt x="76" y="1"/>
                    <a:pt x="71" y="1"/>
                  </a:cubicBezTo>
                  <a:cubicBezTo>
                    <a:pt x="58" y="0"/>
                    <a:pt x="50" y="14"/>
                    <a:pt x="37" y="13"/>
                  </a:cubicBezTo>
                  <a:cubicBezTo>
                    <a:pt x="30" y="13"/>
                    <a:pt x="24" y="11"/>
                    <a:pt x="17" y="12"/>
                  </a:cubicBezTo>
                  <a:cubicBezTo>
                    <a:pt x="11" y="13"/>
                    <a:pt x="6" y="20"/>
                    <a:pt x="0" y="19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0" name="Freeform 583">
              <a:extLst>
                <a:ext uri="{FF2B5EF4-FFF2-40B4-BE49-F238E27FC236}">
                  <a16:creationId xmlns:a16="http://schemas.microsoft.com/office/drawing/2014/main" id="{88216C2B-133E-47AA-A33F-B9BD97270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" y="3068"/>
              <a:ext cx="43" cy="50"/>
            </a:xfrm>
            <a:custGeom>
              <a:avLst/>
              <a:gdLst>
                <a:gd name="T0" fmla="*/ 0 w 33"/>
                <a:gd name="T1" fmla="*/ 0 h 36"/>
                <a:gd name="T2" fmla="*/ 23 w 33"/>
                <a:gd name="T3" fmla="*/ 40 h 36"/>
                <a:gd name="T4" fmla="*/ 73 w 33"/>
                <a:gd name="T5" fmla="*/ 96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6">
                  <a:moveTo>
                    <a:pt x="0" y="0"/>
                  </a:moveTo>
                  <a:cubicBezTo>
                    <a:pt x="8" y="5"/>
                    <a:pt x="9" y="8"/>
                    <a:pt x="11" y="15"/>
                  </a:cubicBezTo>
                  <a:cubicBezTo>
                    <a:pt x="27" y="15"/>
                    <a:pt x="29" y="20"/>
                    <a:pt x="33" y="36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1" name="Freeform 584">
              <a:extLst>
                <a:ext uri="{FF2B5EF4-FFF2-40B4-BE49-F238E27FC236}">
                  <a16:creationId xmlns:a16="http://schemas.microsoft.com/office/drawing/2014/main" id="{56FCA1DB-36F9-4732-9F38-FAC243E6F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3064"/>
              <a:ext cx="174" cy="19"/>
            </a:xfrm>
            <a:custGeom>
              <a:avLst/>
              <a:gdLst>
                <a:gd name="T0" fmla="*/ 0 w 133"/>
                <a:gd name="T1" fmla="*/ 26 h 14"/>
                <a:gd name="T2" fmla="*/ 71 w 133"/>
                <a:gd name="T3" fmla="*/ 14 h 14"/>
                <a:gd name="T4" fmla="*/ 99 w 133"/>
                <a:gd name="T5" fmla="*/ 10 h 14"/>
                <a:gd name="T6" fmla="*/ 128 w 133"/>
                <a:gd name="T7" fmla="*/ 27 h 14"/>
                <a:gd name="T8" fmla="*/ 161 w 133"/>
                <a:gd name="T9" fmla="*/ 5 h 14"/>
                <a:gd name="T10" fmla="*/ 201 w 133"/>
                <a:gd name="T11" fmla="*/ 26 h 14"/>
                <a:gd name="T12" fmla="*/ 298 w 133"/>
                <a:gd name="T13" fmla="*/ 3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3" h="14">
                  <a:moveTo>
                    <a:pt x="0" y="10"/>
                  </a:moveTo>
                  <a:cubicBezTo>
                    <a:pt x="11" y="8"/>
                    <a:pt x="21" y="9"/>
                    <a:pt x="31" y="5"/>
                  </a:cubicBezTo>
                  <a:cubicBezTo>
                    <a:pt x="38" y="2"/>
                    <a:pt x="38" y="0"/>
                    <a:pt x="44" y="4"/>
                  </a:cubicBezTo>
                  <a:cubicBezTo>
                    <a:pt x="50" y="7"/>
                    <a:pt x="50" y="12"/>
                    <a:pt x="57" y="11"/>
                  </a:cubicBezTo>
                  <a:cubicBezTo>
                    <a:pt x="63" y="10"/>
                    <a:pt x="65" y="2"/>
                    <a:pt x="72" y="2"/>
                  </a:cubicBezTo>
                  <a:cubicBezTo>
                    <a:pt x="79" y="2"/>
                    <a:pt x="84" y="8"/>
                    <a:pt x="90" y="10"/>
                  </a:cubicBezTo>
                  <a:cubicBezTo>
                    <a:pt x="104" y="13"/>
                    <a:pt x="120" y="14"/>
                    <a:pt x="133" y="12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2" name="Freeform 585">
              <a:extLst>
                <a:ext uri="{FF2B5EF4-FFF2-40B4-BE49-F238E27FC236}">
                  <a16:creationId xmlns:a16="http://schemas.microsoft.com/office/drawing/2014/main" id="{6E639D9F-921A-474B-98ED-119948617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2272"/>
              <a:ext cx="65" cy="84"/>
            </a:xfrm>
            <a:custGeom>
              <a:avLst/>
              <a:gdLst>
                <a:gd name="T0" fmla="*/ 111 w 50"/>
                <a:gd name="T1" fmla="*/ 0 h 60"/>
                <a:gd name="T2" fmla="*/ 73 w 50"/>
                <a:gd name="T3" fmla="*/ 39 h 60"/>
                <a:gd name="T4" fmla="*/ 52 w 50"/>
                <a:gd name="T5" fmla="*/ 98 h 60"/>
                <a:gd name="T6" fmla="*/ 30 w 50"/>
                <a:gd name="T7" fmla="*/ 136 h 60"/>
                <a:gd name="T8" fmla="*/ 0 w 50"/>
                <a:gd name="T9" fmla="*/ 165 h 60"/>
                <a:gd name="T10" fmla="*/ 44 w 50"/>
                <a:gd name="T11" fmla="*/ 132 h 60"/>
                <a:gd name="T12" fmla="*/ 64 w 50"/>
                <a:gd name="T13" fmla="*/ 88 h 60"/>
                <a:gd name="T14" fmla="*/ 81 w 50"/>
                <a:gd name="T15" fmla="*/ 43 h 60"/>
                <a:gd name="T16" fmla="*/ 103 w 50"/>
                <a:gd name="T17" fmla="*/ 11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0" h="60">
                  <a:moveTo>
                    <a:pt x="50" y="0"/>
                  </a:moveTo>
                  <a:cubicBezTo>
                    <a:pt x="44" y="5"/>
                    <a:pt x="38" y="7"/>
                    <a:pt x="33" y="14"/>
                  </a:cubicBezTo>
                  <a:cubicBezTo>
                    <a:pt x="30" y="20"/>
                    <a:pt x="26" y="29"/>
                    <a:pt x="24" y="36"/>
                  </a:cubicBezTo>
                  <a:cubicBezTo>
                    <a:pt x="21" y="41"/>
                    <a:pt x="19" y="45"/>
                    <a:pt x="14" y="49"/>
                  </a:cubicBezTo>
                  <a:cubicBezTo>
                    <a:pt x="10" y="53"/>
                    <a:pt x="2" y="56"/>
                    <a:pt x="0" y="60"/>
                  </a:cubicBezTo>
                  <a:cubicBezTo>
                    <a:pt x="7" y="57"/>
                    <a:pt x="13" y="53"/>
                    <a:pt x="20" y="48"/>
                  </a:cubicBezTo>
                  <a:cubicBezTo>
                    <a:pt x="26" y="43"/>
                    <a:pt x="27" y="39"/>
                    <a:pt x="29" y="32"/>
                  </a:cubicBezTo>
                  <a:cubicBezTo>
                    <a:pt x="31" y="27"/>
                    <a:pt x="33" y="21"/>
                    <a:pt x="37" y="16"/>
                  </a:cubicBezTo>
                  <a:cubicBezTo>
                    <a:pt x="40" y="12"/>
                    <a:pt x="43" y="7"/>
                    <a:pt x="47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3" name="Freeform 586">
              <a:extLst>
                <a:ext uri="{FF2B5EF4-FFF2-40B4-BE49-F238E27FC236}">
                  <a16:creationId xmlns:a16="http://schemas.microsoft.com/office/drawing/2014/main" id="{04468D24-F5B7-4EFC-8165-4CF171A50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" y="2306"/>
              <a:ext cx="60" cy="32"/>
            </a:xfrm>
            <a:custGeom>
              <a:avLst/>
              <a:gdLst>
                <a:gd name="T0" fmla="*/ 100 w 46"/>
                <a:gd name="T1" fmla="*/ 14 h 23"/>
                <a:gd name="T2" fmla="*/ 0 w 46"/>
                <a:gd name="T3" fmla="*/ 63 h 23"/>
                <a:gd name="T4" fmla="*/ 67 w 46"/>
                <a:gd name="T5" fmla="*/ 40 h 23"/>
                <a:gd name="T6" fmla="*/ 102 w 46"/>
                <a:gd name="T7" fmla="*/ 14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3">
                  <a:moveTo>
                    <a:pt x="45" y="5"/>
                  </a:moveTo>
                  <a:cubicBezTo>
                    <a:pt x="30" y="0"/>
                    <a:pt x="15" y="23"/>
                    <a:pt x="0" y="23"/>
                  </a:cubicBezTo>
                  <a:cubicBezTo>
                    <a:pt x="8" y="23"/>
                    <a:pt x="22" y="19"/>
                    <a:pt x="30" y="15"/>
                  </a:cubicBezTo>
                  <a:cubicBezTo>
                    <a:pt x="35" y="12"/>
                    <a:pt x="39" y="5"/>
                    <a:pt x="46" y="5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4" name="Freeform 587">
              <a:extLst>
                <a:ext uri="{FF2B5EF4-FFF2-40B4-BE49-F238E27FC236}">
                  <a16:creationId xmlns:a16="http://schemas.microsoft.com/office/drawing/2014/main" id="{0B75CA98-637A-47E9-B8D2-51DC90BB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2" y="2743"/>
              <a:ext cx="30" cy="185"/>
            </a:xfrm>
            <a:custGeom>
              <a:avLst/>
              <a:gdLst>
                <a:gd name="T0" fmla="*/ 43 w 23"/>
                <a:gd name="T1" fmla="*/ 0 h 133"/>
                <a:gd name="T2" fmla="*/ 44 w 23"/>
                <a:gd name="T3" fmla="*/ 70 h 133"/>
                <a:gd name="T4" fmla="*/ 22 w 23"/>
                <a:gd name="T5" fmla="*/ 178 h 133"/>
                <a:gd name="T6" fmla="*/ 12 w 23"/>
                <a:gd name="T7" fmla="*/ 357 h 133"/>
                <a:gd name="T8" fmla="*/ 17 w 23"/>
                <a:gd name="T9" fmla="*/ 263 h 133"/>
                <a:gd name="T10" fmla="*/ 17 w 23"/>
                <a:gd name="T11" fmla="*/ 227 h 133"/>
                <a:gd name="T12" fmla="*/ 23 w 23"/>
                <a:gd name="T13" fmla="*/ 186 h 133"/>
                <a:gd name="T14" fmla="*/ 43 w 23"/>
                <a:gd name="T15" fmla="*/ 153 h 133"/>
                <a:gd name="T16" fmla="*/ 50 w 23"/>
                <a:gd name="T17" fmla="*/ 75 h 133"/>
                <a:gd name="T18" fmla="*/ 44 w 23"/>
                <a:gd name="T19" fmla="*/ 0 h 1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133">
                  <a:moveTo>
                    <a:pt x="19" y="0"/>
                  </a:moveTo>
                  <a:cubicBezTo>
                    <a:pt x="23" y="7"/>
                    <a:pt x="21" y="19"/>
                    <a:pt x="20" y="26"/>
                  </a:cubicBezTo>
                  <a:cubicBezTo>
                    <a:pt x="19" y="40"/>
                    <a:pt x="16" y="54"/>
                    <a:pt x="10" y="66"/>
                  </a:cubicBezTo>
                  <a:cubicBezTo>
                    <a:pt x="0" y="88"/>
                    <a:pt x="5" y="110"/>
                    <a:pt x="5" y="133"/>
                  </a:cubicBezTo>
                  <a:cubicBezTo>
                    <a:pt x="4" y="121"/>
                    <a:pt x="7" y="110"/>
                    <a:pt x="8" y="98"/>
                  </a:cubicBezTo>
                  <a:cubicBezTo>
                    <a:pt x="8" y="93"/>
                    <a:pt x="8" y="89"/>
                    <a:pt x="8" y="84"/>
                  </a:cubicBezTo>
                  <a:cubicBezTo>
                    <a:pt x="9" y="79"/>
                    <a:pt x="10" y="74"/>
                    <a:pt x="11" y="69"/>
                  </a:cubicBezTo>
                  <a:cubicBezTo>
                    <a:pt x="13" y="64"/>
                    <a:pt x="17" y="62"/>
                    <a:pt x="19" y="57"/>
                  </a:cubicBezTo>
                  <a:cubicBezTo>
                    <a:pt x="23" y="48"/>
                    <a:pt x="23" y="37"/>
                    <a:pt x="22" y="28"/>
                  </a:cubicBezTo>
                  <a:cubicBezTo>
                    <a:pt x="21" y="20"/>
                    <a:pt x="23" y="7"/>
                    <a:pt x="20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5" name="Freeform 588">
              <a:extLst>
                <a:ext uri="{FF2B5EF4-FFF2-40B4-BE49-F238E27FC236}">
                  <a16:creationId xmlns:a16="http://schemas.microsoft.com/office/drawing/2014/main" id="{1BC15301-0DB6-4C6C-B132-75FF11AA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852"/>
              <a:ext cx="64" cy="181"/>
            </a:xfrm>
            <a:custGeom>
              <a:avLst/>
              <a:gdLst>
                <a:gd name="T0" fmla="*/ 13 w 49"/>
                <a:gd name="T1" fmla="*/ 0 h 130"/>
                <a:gd name="T2" fmla="*/ 9 w 49"/>
                <a:gd name="T3" fmla="*/ 97 h 130"/>
                <a:gd name="T4" fmla="*/ 13 w 49"/>
                <a:gd name="T5" fmla="*/ 184 h 130"/>
                <a:gd name="T6" fmla="*/ 110 w 49"/>
                <a:gd name="T7" fmla="*/ 351 h 130"/>
                <a:gd name="T8" fmla="*/ 46 w 49"/>
                <a:gd name="T9" fmla="*/ 241 h 130"/>
                <a:gd name="T10" fmla="*/ 16 w 49"/>
                <a:gd name="T11" fmla="*/ 167 h 130"/>
                <a:gd name="T12" fmla="*/ 12 w 49"/>
                <a:gd name="T13" fmla="*/ 88 h 130"/>
                <a:gd name="T14" fmla="*/ 12 w 49"/>
                <a:gd name="T15" fmla="*/ 8 h 1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130">
                  <a:moveTo>
                    <a:pt x="6" y="0"/>
                  </a:moveTo>
                  <a:cubicBezTo>
                    <a:pt x="0" y="9"/>
                    <a:pt x="4" y="26"/>
                    <a:pt x="4" y="36"/>
                  </a:cubicBezTo>
                  <a:cubicBezTo>
                    <a:pt x="4" y="47"/>
                    <a:pt x="3" y="58"/>
                    <a:pt x="6" y="68"/>
                  </a:cubicBezTo>
                  <a:cubicBezTo>
                    <a:pt x="14" y="93"/>
                    <a:pt x="35" y="110"/>
                    <a:pt x="49" y="130"/>
                  </a:cubicBezTo>
                  <a:cubicBezTo>
                    <a:pt x="39" y="117"/>
                    <a:pt x="32" y="102"/>
                    <a:pt x="21" y="89"/>
                  </a:cubicBezTo>
                  <a:cubicBezTo>
                    <a:pt x="15" y="81"/>
                    <a:pt x="9" y="72"/>
                    <a:pt x="7" y="62"/>
                  </a:cubicBezTo>
                  <a:cubicBezTo>
                    <a:pt x="5" y="52"/>
                    <a:pt x="5" y="42"/>
                    <a:pt x="5" y="32"/>
                  </a:cubicBezTo>
                  <a:cubicBezTo>
                    <a:pt x="5" y="23"/>
                    <a:pt x="4" y="12"/>
                    <a:pt x="5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6" name="Freeform 589">
              <a:extLst>
                <a:ext uri="{FF2B5EF4-FFF2-40B4-BE49-F238E27FC236}">
                  <a16:creationId xmlns:a16="http://schemas.microsoft.com/office/drawing/2014/main" id="{49F261F6-ADC5-4F58-B2CB-AE50BCAA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2888"/>
              <a:ext cx="33" cy="173"/>
            </a:xfrm>
            <a:custGeom>
              <a:avLst/>
              <a:gdLst>
                <a:gd name="T0" fmla="*/ 58 w 25"/>
                <a:gd name="T1" fmla="*/ 0 h 124"/>
                <a:gd name="T2" fmla="*/ 50 w 25"/>
                <a:gd name="T3" fmla="*/ 46 h 124"/>
                <a:gd name="T4" fmla="*/ 49 w 25"/>
                <a:gd name="T5" fmla="*/ 119 h 124"/>
                <a:gd name="T6" fmla="*/ 42 w 25"/>
                <a:gd name="T7" fmla="*/ 218 h 124"/>
                <a:gd name="T8" fmla="*/ 0 w 25"/>
                <a:gd name="T9" fmla="*/ 336 h 124"/>
                <a:gd name="T10" fmla="*/ 26 w 25"/>
                <a:gd name="T11" fmla="*/ 240 h 124"/>
                <a:gd name="T12" fmla="*/ 42 w 25"/>
                <a:gd name="T13" fmla="*/ 166 h 124"/>
                <a:gd name="T14" fmla="*/ 45 w 25"/>
                <a:gd name="T15" fmla="*/ 84 h 124"/>
                <a:gd name="T16" fmla="*/ 55 w 25"/>
                <a:gd name="T17" fmla="*/ 11 h 1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24">
                  <a:moveTo>
                    <a:pt x="25" y="0"/>
                  </a:moveTo>
                  <a:cubicBezTo>
                    <a:pt x="25" y="6"/>
                    <a:pt x="23" y="11"/>
                    <a:pt x="22" y="17"/>
                  </a:cubicBezTo>
                  <a:cubicBezTo>
                    <a:pt x="21" y="26"/>
                    <a:pt x="21" y="35"/>
                    <a:pt x="21" y="44"/>
                  </a:cubicBezTo>
                  <a:cubicBezTo>
                    <a:pt x="21" y="56"/>
                    <a:pt x="23" y="69"/>
                    <a:pt x="18" y="80"/>
                  </a:cubicBezTo>
                  <a:cubicBezTo>
                    <a:pt x="12" y="95"/>
                    <a:pt x="9" y="110"/>
                    <a:pt x="0" y="124"/>
                  </a:cubicBezTo>
                  <a:cubicBezTo>
                    <a:pt x="5" y="112"/>
                    <a:pt x="8" y="100"/>
                    <a:pt x="11" y="88"/>
                  </a:cubicBezTo>
                  <a:cubicBezTo>
                    <a:pt x="14" y="79"/>
                    <a:pt x="17" y="71"/>
                    <a:pt x="18" y="61"/>
                  </a:cubicBezTo>
                  <a:cubicBezTo>
                    <a:pt x="18" y="51"/>
                    <a:pt x="19" y="41"/>
                    <a:pt x="20" y="31"/>
                  </a:cubicBezTo>
                  <a:cubicBezTo>
                    <a:pt x="21" y="22"/>
                    <a:pt x="20" y="12"/>
                    <a:pt x="24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7" name="Freeform 590">
              <a:extLst>
                <a:ext uri="{FF2B5EF4-FFF2-40B4-BE49-F238E27FC236}">
                  <a16:creationId xmlns:a16="http://schemas.microsoft.com/office/drawing/2014/main" id="{1FB88CE1-63B5-43F7-A349-247E961E1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2834"/>
              <a:ext cx="10" cy="164"/>
            </a:xfrm>
            <a:custGeom>
              <a:avLst/>
              <a:gdLst>
                <a:gd name="T0" fmla="*/ 14 w 8"/>
                <a:gd name="T1" fmla="*/ 0 h 118"/>
                <a:gd name="T2" fmla="*/ 8 w 8"/>
                <a:gd name="T3" fmla="*/ 69 h 118"/>
                <a:gd name="T4" fmla="*/ 8 w 8"/>
                <a:gd name="T5" fmla="*/ 143 h 118"/>
                <a:gd name="T6" fmla="*/ 10 w 8"/>
                <a:gd name="T7" fmla="*/ 228 h 118"/>
                <a:gd name="T8" fmla="*/ 16 w 8"/>
                <a:gd name="T9" fmla="*/ 317 h 118"/>
                <a:gd name="T10" fmla="*/ 6 w 8"/>
                <a:gd name="T11" fmla="*/ 208 h 118"/>
                <a:gd name="T12" fmla="*/ 0 w 8"/>
                <a:gd name="T13" fmla="*/ 133 h 118"/>
                <a:gd name="T14" fmla="*/ 16 w 8"/>
                <a:gd name="T15" fmla="*/ 0 h 1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118">
                  <a:moveTo>
                    <a:pt x="7" y="0"/>
                  </a:moveTo>
                  <a:cubicBezTo>
                    <a:pt x="3" y="7"/>
                    <a:pt x="4" y="18"/>
                    <a:pt x="4" y="26"/>
                  </a:cubicBezTo>
                  <a:cubicBezTo>
                    <a:pt x="3" y="35"/>
                    <a:pt x="4" y="44"/>
                    <a:pt x="4" y="53"/>
                  </a:cubicBezTo>
                  <a:cubicBezTo>
                    <a:pt x="5" y="64"/>
                    <a:pt x="4" y="74"/>
                    <a:pt x="5" y="85"/>
                  </a:cubicBezTo>
                  <a:cubicBezTo>
                    <a:pt x="5" y="96"/>
                    <a:pt x="8" y="107"/>
                    <a:pt x="8" y="118"/>
                  </a:cubicBezTo>
                  <a:cubicBezTo>
                    <a:pt x="3" y="106"/>
                    <a:pt x="4" y="90"/>
                    <a:pt x="3" y="78"/>
                  </a:cubicBezTo>
                  <a:cubicBezTo>
                    <a:pt x="2" y="69"/>
                    <a:pt x="0" y="59"/>
                    <a:pt x="0" y="50"/>
                  </a:cubicBezTo>
                  <a:cubicBezTo>
                    <a:pt x="1" y="33"/>
                    <a:pt x="1" y="16"/>
                    <a:pt x="8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8" name="Freeform 591">
              <a:extLst>
                <a:ext uri="{FF2B5EF4-FFF2-40B4-BE49-F238E27FC236}">
                  <a16:creationId xmlns:a16="http://schemas.microsoft.com/office/drawing/2014/main" id="{C7ECA68C-C83B-4370-ADE2-698BBE84A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2672"/>
              <a:ext cx="20" cy="174"/>
            </a:xfrm>
            <a:custGeom>
              <a:avLst/>
              <a:gdLst>
                <a:gd name="T0" fmla="*/ 0 w 16"/>
                <a:gd name="T1" fmla="*/ 337 h 125"/>
                <a:gd name="T2" fmla="*/ 23 w 16"/>
                <a:gd name="T3" fmla="*/ 263 h 125"/>
                <a:gd name="T4" fmla="*/ 23 w 16"/>
                <a:gd name="T5" fmla="*/ 187 h 125"/>
                <a:gd name="T6" fmla="*/ 8 w 16"/>
                <a:gd name="T7" fmla="*/ 100 h 125"/>
                <a:gd name="T8" fmla="*/ 5 w 16"/>
                <a:gd name="T9" fmla="*/ 0 h 125"/>
                <a:gd name="T10" fmla="*/ 25 w 16"/>
                <a:gd name="T11" fmla="*/ 188 h 125"/>
                <a:gd name="T12" fmla="*/ 24 w 16"/>
                <a:gd name="T13" fmla="*/ 273 h 125"/>
                <a:gd name="T14" fmla="*/ 14 w 16"/>
                <a:gd name="T15" fmla="*/ 302 h 125"/>
                <a:gd name="T16" fmla="*/ 0 w 16"/>
                <a:gd name="T17" fmla="*/ 335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125">
                  <a:moveTo>
                    <a:pt x="0" y="125"/>
                  </a:moveTo>
                  <a:cubicBezTo>
                    <a:pt x="1" y="115"/>
                    <a:pt x="9" y="108"/>
                    <a:pt x="11" y="98"/>
                  </a:cubicBezTo>
                  <a:cubicBezTo>
                    <a:pt x="13" y="89"/>
                    <a:pt x="11" y="78"/>
                    <a:pt x="11" y="69"/>
                  </a:cubicBezTo>
                  <a:cubicBezTo>
                    <a:pt x="9" y="58"/>
                    <a:pt x="7" y="48"/>
                    <a:pt x="4" y="37"/>
                  </a:cubicBezTo>
                  <a:cubicBezTo>
                    <a:pt x="2" y="25"/>
                    <a:pt x="2" y="12"/>
                    <a:pt x="2" y="0"/>
                  </a:cubicBezTo>
                  <a:cubicBezTo>
                    <a:pt x="3" y="24"/>
                    <a:pt x="9" y="46"/>
                    <a:pt x="13" y="70"/>
                  </a:cubicBezTo>
                  <a:cubicBezTo>
                    <a:pt x="15" y="80"/>
                    <a:pt x="16" y="91"/>
                    <a:pt x="12" y="101"/>
                  </a:cubicBezTo>
                  <a:cubicBezTo>
                    <a:pt x="11" y="105"/>
                    <a:pt x="9" y="109"/>
                    <a:pt x="7" y="112"/>
                  </a:cubicBezTo>
                  <a:cubicBezTo>
                    <a:pt x="5" y="115"/>
                    <a:pt x="1" y="120"/>
                    <a:pt x="0" y="12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19" name="Freeform 592">
              <a:extLst>
                <a:ext uri="{FF2B5EF4-FFF2-40B4-BE49-F238E27FC236}">
                  <a16:creationId xmlns:a16="http://schemas.microsoft.com/office/drawing/2014/main" id="{2E47D7C3-B692-4E62-8A71-94429B5EA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898"/>
              <a:ext cx="31" cy="147"/>
            </a:xfrm>
            <a:custGeom>
              <a:avLst/>
              <a:gdLst>
                <a:gd name="T0" fmla="*/ 5 w 23"/>
                <a:gd name="T1" fmla="*/ 0 h 106"/>
                <a:gd name="T2" fmla="*/ 5 w 23"/>
                <a:gd name="T3" fmla="*/ 143 h 106"/>
                <a:gd name="T4" fmla="*/ 16 w 23"/>
                <a:gd name="T5" fmla="*/ 212 h 106"/>
                <a:gd name="T6" fmla="*/ 57 w 23"/>
                <a:gd name="T7" fmla="*/ 283 h 106"/>
                <a:gd name="T8" fmla="*/ 27 w 23"/>
                <a:gd name="T9" fmla="*/ 200 h 106"/>
                <a:gd name="T10" fmla="*/ 12 w 23"/>
                <a:gd name="T11" fmla="*/ 139 h 106"/>
                <a:gd name="T12" fmla="*/ 7 w 23"/>
                <a:gd name="T13" fmla="*/ 68 h 106"/>
                <a:gd name="T14" fmla="*/ 7 w 23"/>
                <a:gd name="T15" fmla="*/ 1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106">
                  <a:moveTo>
                    <a:pt x="2" y="0"/>
                  </a:moveTo>
                  <a:cubicBezTo>
                    <a:pt x="2" y="18"/>
                    <a:pt x="0" y="36"/>
                    <a:pt x="2" y="53"/>
                  </a:cubicBezTo>
                  <a:cubicBezTo>
                    <a:pt x="3" y="62"/>
                    <a:pt x="4" y="71"/>
                    <a:pt x="7" y="79"/>
                  </a:cubicBezTo>
                  <a:cubicBezTo>
                    <a:pt x="12" y="89"/>
                    <a:pt x="18" y="97"/>
                    <a:pt x="23" y="106"/>
                  </a:cubicBezTo>
                  <a:cubicBezTo>
                    <a:pt x="15" y="98"/>
                    <a:pt x="13" y="86"/>
                    <a:pt x="11" y="75"/>
                  </a:cubicBezTo>
                  <a:cubicBezTo>
                    <a:pt x="9" y="68"/>
                    <a:pt x="6" y="60"/>
                    <a:pt x="5" y="52"/>
                  </a:cubicBezTo>
                  <a:cubicBezTo>
                    <a:pt x="4" y="43"/>
                    <a:pt x="3" y="34"/>
                    <a:pt x="3" y="25"/>
                  </a:cubicBezTo>
                  <a:cubicBezTo>
                    <a:pt x="3" y="18"/>
                    <a:pt x="1" y="7"/>
                    <a:pt x="3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0" name="Freeform 593">
              <a:extLst>
                <a:ext uri="{FF2B5EF4-FFF2-40B4-BE49-F238E27FC236}">
                  <a16:creationId xmlns:a16="http://schemas.microsoft.com/office/drawing/2014/main" id="{EFF376C1-1CEA-415F-8CBD-718BFDDED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2712"/>
              <a:ext cx="26" cy="127"/>
            </a:xfrm>
            <a:custGeom>
              <a:avLst/>
              <a:gdLst>
                <a:gd name="T0" fmla="*/ 0 w 20"/>
                <a:gd name="T1" fmla="*/ 0 h 91"/>
                <a:gd name="T2" fmla="*/ 38 w 20"/>
                <a:gd name="T3" fmla="*/ 133 h 91"/>
                <a:gd name="T4" fmla="*/ 43 w 20"/>
                <a:gd name="T5" fmla="*/ 247 h 91"/>
                <a:gd name="T6" fmla="*/ 29 w 20"/>
                <a:gd name="T7" fmla="*/ 114 h 91"/>
                <a:gd name="T8" fmla="*/ 5 w 20"/>
                <a:gd name="T9" fmla="*/ 6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1">
                  <a:moveTo>
                    <a:pt x="0" y="0"/>
                  </a:moveTo>
                  <a:cubicBezTo>
                    <a:pt x="3" y="17"/>
                    <a:pt x="13" y="32"/>
                    <a:pt x="17" y="49"/>
                  </a:cubicBezTo>
                  <a:cubicBezTo>
                    <a:pt x="20" y="63"/>
                    <a:pt x="19" y="76"/>
                    <a:pt x="19" y="91"/>
                  </a:cubicBezTo>
                  <a:cubicBezTo>
                    <a:pt x="15" y="75"/>
                    <a:pt x="16" y="58"/>
                    <a:pt x="13" y="42"/>
                  </a:cubicBezTo>
                  <a:cubicBezTo>
                    <a:pt x="10" y="29"/>
                    <a:pt x="3" y="16"/>
                    <a:pt x="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1" name="Freeform 594">
              <a:extLst>
                <a:ext uri="{FF2B5EF4-FFF2-40B4-BE49-F238E27FC236}">
                  <a16:creationId xmlns:a16="http://schemas.microsoft.com/office/drawing/2014/main" id="{6CACB27F-A69B-48EC-B63D-DBFE99E56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2711"/>
              <a:ext cx="22" cy="158"/>
            </a:xfrm>
            <a:custGeom>
              <a:avLst/>
              <a:gdLst>
                <a:gd name="T0" fmla="*/ 5 w 17"/>
                <a:gd name="T1" fmla="*/ 0 h 113"/>
                <a:gd name="T2" fmla="*/ 22 w 17"/>
                <a:gd name="T3" fmla="*/ 164 h 113"/>
                <a:gd name="T4" fmla="*/ 16 w 17"/>
                <a:gd name="T5" fmla="*/ 309 h 113"/>
                <a:gd name="T6" fmla="*/ 30 w 17"/>
                <a:gd name="T7" fmla="*/ 138 h 113"/>
                <a:gd name="T8" fmla="*/ 5 w 17"/>
                <a:gd name="T9" fmla="*/ 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3">
                  <a:moveTo>
                    <a:pt x="2" y="0"/>
                  </a:moveTo>
                  <a:cubicBezTo>
                    <a:pt x="0" y="20"/>
                    <a:pt x="10" y="40"/>
                    <a:pt x="10" y="60"/>
                  </a:cubicBezTo>
                  <a:cubicBezTo>
                    <a:pt x="10" y="78"/>
                    <a:pt x="7" y="95"/>
                    <a:pt x="7" y="113"/>
                  </a:cubicBezTo>
                  <a:cubicBezTo>
                    <a:pt x="5" y="91"/>
                    <a:pt x="17" y="72"/>
                    <a:pt x="14" y="51"/>
                  </a:cubicBezTo>
                  <a:cubicBezTo>
                    <a:pt x="11" y="35"/>
                    <a:pt x="8" y="17"/>
                    <a:pt x="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2" name="Freeform 595">
              <a:extLst>
                <a:ext uri="{FF2B5EF4-FFF2-40B4-BE49-F238E27FC236}">
                  <a16:creationId xmlns:a16="http://schemas.microsoft.com/office/drawing/2014/main" id="{FCF80477-35DB-4CF0-8AFC-6DE44ADEB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874"/>
              <a:ext cx="47" cy="169"/>
            </a:xfrm>
            <a:custGeom>
              <a:avLst/>
              <a:gdLst>
                <a:gd name="T0" fmla="*/ 78 w 36"/>
                <a:gd name="T1" fmla="*/ 0 h 121"/>
                <a:gd name="T2" fmla="*/ 38 w 36"/>
                <a:gd name="T3" fmla="*/ 201 h 121"/>
                <a:gd name="T4" fmla="*/ 24 w 36"/>
                <a:gd name="T5" fmla="*/ 277 h 121"/>
                <a:gd name="T6" fmla="*/ 0 w 36"/>
                <a:gd name="T7" fmla="*/ 330 h 121"/>
                <a:gd name="T8" fmla="*/ 50 w 36"/>
                <a:gd name="T9" fmla="*/ 172 h 121"/>
                <a:gd name="T10" fmla="*/ 65 w 36"/>
                <a:gd name="T11" fmla="*/ 84 h 121"/>
                <a:gd name="T12" fmla="*/ 80 w 36"/>
                <a:gd name="T13" fmla="*/ 6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21">
                  <a:moveTo>
                    <a:pt x="35" y="0"/>
                  </a:moveTo>
                  <a:cubicBezTo>
                    <a:pt x="29" y="24"/>
                    <a:pt x="19" y="49"/>
                    <a:pt x="17" y="74"/>
                  </a:cubicBezTo>
                  <a:cubicBezTo>
                    <a:pt x="16" y="83"/>
                    <a:pt x="15" y="93"/>
                    <a:pt x="11" y="102"/>
                  </a:cubicBezTo>
                  <a:cubicBezTo>
                    <a:pt x="8" y="109"/>
                    <a:pt x="1" y="114"/>
                    <a:pt x="0" y="121"/>
                  </a:cubicBezTo>
                  <a:cubicBezTo>
                    <a:pt x="16" y="103"/>
                    <a:pt x="19" y="86"/>
                    <a:pt x="22" y="63"/>
                  </a:cubicBezTo>
                  <a:cubicBezTo>
                    <a:pt x="24" y="52"/>
                    <a:pt x="27" y="42"/>
                    <a:pt x="29" y="31"/>
                  </a:cubicBezTo>
                  <a:cubicBezTo>
                    <a:pt x="31" y="22"/>
                    <a:pt x="30" y="10"/>
                    <a:pt x="36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3" name="Freeform 596">
              <a:extLst>
                <a:ext uri="{FF2B5EF4-FFF2-40B4-BE49-F238E27FC236}">
                  <a16:creationId xmlns:a16="http://schemas.microsoft.com/office/drawing/2014/main" id="{D4187C2A-1FF7-4D9B-8597-EF5BABE4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3001"/>
              <a:ext cx="81" cy="92"/>
            </a:xfrm>
            <a:custGeom>
              <a:avLst/>
              <a:gdLst>
                <a:gd name="T0" fmla="*/ 138 w 62"/>
                <a:gd name="T1" fmla="*/ 0 h 66"/>
                <a:gd name="T2" fmla="*/ 102 w 62"/>
                <a:gd name="T3" fmla="*/ 68 h 66"/>
                <a:gd name="T4" fmla="*/ 74 w 62"/>
                <a:gd name="T5" fmla="*/ 118 h 66"/>
                <a:gd name="T6" fmla="*/ 0 w 62"/>
                <a:gd name="T7" fmla="*/ 178 h 66"/>
                <a:gd name="T8" fmla="*/ 85 w 62"/>
                <a:gd name="T9" fmla="*/ 118 h 66"/>
                <a:gd name="T10" fmla="*/ 105 w 62"/>
                <a:gd name="T11" fmla="*/ 60 h 66"/>
                <a:gd name="T12" fmla="*/ 138 w 62"/>
                <a:gd name="T13" fmla="*/ 20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66">
                  <a:moveTo>
                    <a:pt x="62" y="0"/>
                  </a:moveTo>
                  <a:cubicBezTo>
                    <a:pt x="62" y="9"/>
                    <a:pt x="51" y="18"/>
                    <a:pt x="46" y="25"/>
                  </a:cubicBezTo>
                  <a:cubicBezTo>
                    <a:pt x="42" y="31"/>
                    <a:pt x="39" y="40"/>
                    <a:pt x="34" y="44"/>
                  </a:cubicBezTo>
                  <a:cubicBezTo>
                    <a:pt x="21" y="54"/>
                    <a:pt x="6" y="46"/>
                    <a:pt x="0" y="66"/>
                  </a:cubicBezTo>
                  <a:cubicBezTo>
                    <a:pt x="10" y="53"/>
                    <a:pt x="27" y="56"/>
                    <a:pt x="38" y="44"/>
                  </a:cubicBezTo>
                  <a:cubicBezTo>
                    <a:pt x="44" y="37"/>
                    <a:pt x="43" y="29"/>
                    <a:pt x="47" y="22"/>
                  </a:cubicBezTo>
                  <a:cubicBezTo>
                    <a:pt x="50" y="17"/>
                    <a:pt x="57" y="10"/>
                    <a:pt x="62" y="7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4" name="Freeform 597">
              <a:extLst>
                <a:ext uri="{FF2B5EF4-FFF2-40B4-BE49-F238E27FC236}">
                  <a16:creationId xmlns:a16="http://schemas.microsoft.com/office/drawing/2014/main" id="{DEBE4BB2-46CD-44A0-A352-D0ABCA438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2512"/>
              <a:ext cx="22" cy="129"/>
            </a:xfrm>
            <a:custGeom>
              <a:avLst/>
              <a:gdLst>
                <a:gd name="T0" fmla="*/ 28 w 17"/>
                <a:gd name="T1" fmla="*/ 1 h 93"/>
                <a:gd name="T2" fmla="*/ 32 w 17"/>
                <a:gd name="T3" fmla="*/ 50 h 93"/>
                <a:gd name="T4" fmla="*/ 28 w 17"/>
                <a:gd name="T5" fmla="*/ 125 h 93"/>
                <a:gd name="T6" fmla="*/ 10 w 17"/>
                <a:gd name="T7" fmla="*/ 248 h 93"/>
                <a:gd name="T8" fmla="*/ 28 w 17"/>
                <a:gd name="T9" fmla="*/ 105 h 93"/>
                <a:gd name="T10" fmla="*/ 30 w 17"/>
                <a:gd name="T11" fmla="*/ 0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93">
                  <a:moveTo>
                    <a:pt x="13" y="1"/>
                  </a:moveTo>
                  <a:cubicBezTo>
                    <a:pt x="10" y="5"/>
                    <a:pt x="14" y="14"/>
                    <a:pt x="15" y="19"/>
                  </a:cubicBezTo>
                  <a:cubicBezTo>
                    <a:pt x="16" y="29"/>
                    <a:pt x="16" y="37"/>
                    <a:pt x="13" y="47"/>
                  </a:cubicBezTo>
                  <a:cubicBezTo>
                    <a:pt x="7" y="62"/>
                    <a:pt x="5" y="76"/>
                    <a:pt x="5" y="93"/>
                  </a:cubicBezTo>
                  <a:cubicBezTo>
                    <a:pt x="0" y="76"/>
                    <a:pt x="8" y="56"/>
                    <a:pt x="13" y="40"/>
                  </a:cubicBezTo>
                  <a:cubicBezTo>
                    <a:pt x="17" y="26"/>
                    <a:pt x="13" y="15"/>
                    <a:pt x="14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5" name="Freeform 598">
              <a:extLst>
                <a:ext uri="{FF2B5EF4-FFF2-40B4-BE49-F238E27FC236}">
                  <a16:creationId xmlns:a16="http://schemas.microsoft.com/office/drawing/2014/main" id="{4B08D47F-5076-41AE-ADCA-48C5B52C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2318"/>
              <a:ext cx="32" cy="46"/>
            </a:xfrm>
            <a:custGeom>
              <a:avLst/>
              <a:gdLst>
                <a:gd name="T0" fmla="*/ 57 w 24"/>
                <a:gd name="T1" fmla="*/ 0 h 33"/>
                <a:gd name="T2" fmla="*/ 0 w 24"/>
                <a:gd name="T3" fmla="*/ 89 h 33"/>
                <a:gd name="T4" fmla="*/ 37 w 24"/>
                <a:gd name="T5" fmla="*/ 54 h 33"/>
                <a:gd name="T6" fmla="*/ 52 w 24"/>
                <a:gd name="T7" fmla="*/ 6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cubicBezTo>
                    <a:pt x="20" y="16"/>
                    <a:pt x="7" y="19"/>
                    <a:pt x="0" y="33"/>
                  </a:cubicBezTo>
                  <a:cubicBezTo>
                    <a:pt x="4" y="26"/>
                    <a:pt x="12" y="26"/>
                    <a:pt x="16" y="20"/>
                  </a:cubicBezTo>
                  <a:cubicBezTo>
                    <a:pt x="20" y="15"/>
                    <a:pt x="18" y="7"/>
                    <a:pt x="22" y="2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6" name="Freeform 599">
              <a:extLst>
                <a:ext uri="{FF2B5EF4-FFF2-40B4-BE49-F238E27FC236}">
                  <a16:creationId xmlns:a16="http://schemas.microsoft.com/office/drawing/2014/main" id="{D43D80E1-D401-425C-8859-2C74DD164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2423"/>
              <a:ext cx="14" cy="111"/>
            </a:xfrm>
            <a:custGeom>
              <a:avLst/>
              <a:gdLst>
                <a:gd name="T0" fmla="*/ 0 w 11"/>
                <a:gd name="T1" fmla="*/ 6 h 80"/>
                <a:gd name="T2" fmla="*/ 13 w 11"/>
                <a:gd name="T3" fmla="*/ 94 h 80"/>
                <a:gd name="T4" fmla="*/ 10 w 11"/>
                <a:gd name="T5" fmla="*/ 214 h 80"/>
                <a:gd name="T6" fmla="*/ 17 w 11"/>
                <a:gd name="T7" fmla="*/ 89 h 80"/>
                <a:gd name="T8" fmla="*/ 22 w 11"/>
                <a:gd name="T9" fmla="*/ 36 h 80"/>
                <a:gd name="T10" fmla="*/ 5 w 11"/>
                <a:gd name="T11" fmla="*/ 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80">
                  <a:moveTo>
                    <a:pt x="0" y="2"/>
                  </a:moveTo>
                  <a:cubicBezTo>
                    <a:pt x="9" y="11"/>
                    <a:pt x="8" y="23"/>
                    <a:pt x="6" y="35"/>
                  </a:cubicBezTo>
                  <a:cubicBezTo>
                    <a:pt x="4" y="50"/>
                    <a:pt x="6" y="66"/>
                    <a:pt x="5" y="80"/>
                  </a:cubicBezTo>
                  <a:cubicBezTo>
                    <a:pt x="5" y="65"/>
                    <a:pt x="6" y="48"/>
                    <a:pt x="8" y="33"/>
                  </a:cubicBezTo>
                  <a:cubicBezTo>
                    <a:pt x="9" y="27"/>
                    <a:pt x="11" y="21"/>
                    <a:pt x="10" y="14"/>
                  </a:cubicBezTo>
                  <a:cubicBezTo>
                    <a:pt x="10" y="7"/>
                    <a:pt x="6" y="5"/>
                    <a:pt x="2" y="0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7" name="Freeform 600">
              <a:extLst>
                <a:ext uri="{FF2B5EF4-FFF2-40B4-BE49-F238E27FC236}">
                  <a16:creationId xmlns:a16="http://schemas.microsoft.com/office/drawing/2014/main" id="{682E89BF-0121-4A6E-92B0-4F17F7608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3" y="2561"/>
              <a:ext cx="24" cy="131"/>
            </a:xfrm>
            <a:custGeom>
              <a:avLst/>
              <a:gdLst>
                <a:gd name="T0" fmla="*/ 31 w 18"/>
                <a:gd name="T1" fmla="*/ 0 h 94"/>
                <a:gd name="T2" fmla="*/ 20 w 18"/>
                <a:gd name="T3" fmla="*/ 144 h 94"/>
                <a:gd name="T4" fmla="*/ 28 w 18"/>
                <a:gd name="T5" fmla="*/ 201 h 94"/>
                <a:gd name="T6" fmla="*/ 41 w 18"/>
                <a:gd name="T7" fmla="*/ 255 h 94"/>
                <a:gd name="T8" fmla="*/ 37 w 18"/>
                <a:gd name="T9" fmla="*/ 8 h 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4">
                  <a:moveTo>
                    <a:pt x="13" y="0"/>
                  </a:moveTo>
                  <a:cubicBezTo>
                    <a:pt x="13" y="18"/>
                    <a:pt x="6" y="34"/>
                    <a:pt x="8" y="53"/>
                  </a:cubicBezTo>
                  <a:cubicBezTo>
                    <a:pt x="10" y="60"/>
                    <a:pt x="11" y="67"/>
                    <a:pt x="12" y="74"/>
                  </a:cubicBezTo>
                  <a:cubicBezTo>
                    <a:pt x="14" y="80"/>
                    <a:pt x="18" y="88"/>
                    <a:pt x="17" y="94"/>
                  </a:cubicBezTo>
                  <a:cubicBezTo>
                    <a:pt x="10" y="68"/>
                    <a:pt x="0" y="28"/>
                    <a:pt x="16" y="3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8" name="Freeform 601">
              <a:extLst>
                <a:ext uri="{FF2B5EF4-FFF2-40B4-BE49-F238E27FC236}">
                  <a16:creationId xmlns:a16="http://schemas.microsoft.com/office/drawing/2014/main" id="{E136541C-8705-47A2-8015-FB402CF26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477"/>
              <a:ext cx="4" cy="77"/>
            </a:xfrm>
            <a:custGeom>
              <a:avLst/>
              <a:gdLst>
                <a:gd name="T0" fmla="*/ 1 w 3"/>
                <a:gd name="T1" fmla="*/ 0 h 55"/>
                <a:gd name="T2" fmla="*/ 0 w 3"/>
                <a:gd name="T3" fmla="*/ 80 h 55"/>
                <a:gd name="T4" fmla="*/ 5 w 3"/>
                <a:gd name="T5" fmla="*/ 151 h 55"/>
                <a:gd name="T6" fmla="*/ 7 w 3"/>
                <a:gd name="T7" fmla="*/ 70 h 55"/>
                <a:gd name="T8" fmla="*/ 0 w 3"/>
                <a:gd name="T9" fmla="*/ 14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55">
                  <a:moveTo>
                    <a:pt x="1" y="0"/>
                  </a:moveTo>
                  <a:cubicBezTo>
                    <a:pt x="1" y="10"/>
                    <a:pt x="0" y="20"/>
                    <a:pt x="0" y="29"/>
                  </a:cubicBezTo>
                  <a:cubicBezTo>
                    <a:pt x="0" y="38"/>
                    <a:pt x="3" y="48"/>
                    <a:pt x="2" y="55"/>
                  </a:cubicBezTo>
                  <a:cubicBezTo>
                    <a:pt x="2" y="45"/>
                    <a:pt x="3" y="35"/>
                    <a:pt x="3" y="26"/>
                  </a:cubicBezTo>
                  <a:cubicBezTo>
                    <a:pt x="3" y="19"/>
                    <a:pt x="0" y="12"/>
                    <a:pt x="0" y="5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29" name="Freeform 602">
              <a:extLst>
                <a:ext uri="{FF2B5EF4-FFF2-40B4-BE49-F238E27FC236}">
                  <a16:creationId xmlns:a16="http://schemas.microsoft.com/office/drawing/2014/main" id="{49A831B8-C900-4B1E-98BD-4DEFFDF11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2598"/>
              <a:ext cx="11" cy="110"/>
            </a:xfrm>
            <a:custGeom>
              <a:avLst/>
              <a:gdLst>
                <a:gd name="T0" fmla="*/ 6 w 8"/>
                <a:gd name="T1" fmla="*/ 0 h 79"/>
                <a:gd name="T2" fmla="*/ 6 w 8"/>
                <a:gd name="T3" fmla="*/ 109 h 79"/>
                <a:gd name="T4" fmla="*/ 19 w 8"/>
                <a:gd name="T5" fmla="*/ 213 h 79"/>
                <a:gd name="T6" fmla="*/ 0 w 8"/>
                <a:gd name="T7" fmla="*/ 103 h 79"/>
                <a:gd name="T8" fmla="*/ 0 w 8"/>
                <a:gd name="T9" fmla="*/ 56 h 79"/>
                <a:gd name="T10" fmla="*/ 6 w 8"/>
                <a:gd name="T11" fmla="*/ 11 h 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79">
                  <a:moveTo>
                    <a:pt x="2" y="0"/>
                  </a:moveTo>
                  <a:cubicBezTo>
                    <a:pt x="2" y="14"/>
                    <a:pt x="0" y="27"/>
                    <a:pt x="2" y="40"/>
                  </a:cubicBezTo>
                  <a:cubicBezTo>
                    <a:pt x="4" y="53"/>
                    <a:pt x="8" y="66"/>
                    <a:pt x="7" y="79"/>
                  </a:cubicBezTo>
                  <a:cubicBezTo>
                    <a:pt x="7" y="65"/>
                    <a:pt x="0" y="52"/>
                    <a:pt x="0" y="38"/>
                  </a:cubicBezTo>
                  <a:cubicBezTo>
                    <a:pt x="0" y="32"/>
                    <a:pt x="0" y="27"/>
                    <a:pt x="0" y="21"/>
                  </a:cubicBezTo>
                  <a:cubicBezTo>
                    <a:pt x="0" y="15"/>
                    <a:pt x="3" y="10"/>
                    <a:pt x="2" y="4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0" name="Freeform 603">
              <a:extLst>
                <a:ext uri="{FF2B5EF4-FFF2-40B4-BE49-F238E27FC236}">
                  <a16:creationId xmlns:a16="http://schemas.microsoft.com/office/drawing/2014/main" id="{8E54DD1A-197F-47C0-AC1E-316DA7187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2873"/>
              <a:ext cx="43" cy="150"/>
            </a:xfrm>
            <a:custGeom>
              <a:avLst/>
              <a:gdLst>
                <a:gd name="T0" fmla="*/ 1 w 33"/>
                <a:gd name="T1" fmla="*/ 0 h 108"/>
                <a:gd name="T2" fmla="*/ 7 w 33"/>
                <a:gd name="T3" fmla="*/ 89 h 108"/>
                <a:gd name="T4" fmla="*/ 22 w 33"/>
                <a:gd name="T5" fmla="*/ 172 h 108"/>
                <a:gd name="T6" fmla="*/ 68 w 33"/>
                <a:gd name="T7" fmla="*/ 289 h 108"/>
                <a:gd name="T8" fmla="*/ 56 w 33"/>
                <a:gd name="T9" fmla="*/ 253 h 108"/>
                <a:gd name="T10" fmla="*/ 39 w 33"/>
                <a:gd name="T11" fmla="*/ 207 h 108"/>
                <a:gd name="T12" fmla="*/ 9 w 33"/>
                <a:gd name="T13" fmla="*/ 144 h 108"/>
                <a:gd name="T14" fmla="*/ 0 w 33"/>
                <a:gd name="T15" fmla="*/ 75 h 108"/>
                <a:gd name="T16" fmla="*/ 7 w 33"/>
                <a:gd name="T17" fmla="*/ 1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108">
                  <a:moveTo>
                    <a:pt x="1" y="0"/>
                  </a:moveTo>
                  <a:cubicBezTo>
                    <a:pt x="4" y="11"/>
                    <a:pt x="3" y="22"/>
                    <a:pt x="3" y="33"/>
                  </a:cubicBezTo>
                  <a:cubicBezTo>
                    <a:pt x="4" y="43"/>
                    <a:pt x="6" y="54"/>
                    <a:pt x="10" y="64"/>
                  </a:cubicBezTo>
                  <a:cubicBezTo>
                    <a:pt x="16" y="78"/>
                    <a:pt x="33" y="92"/>
                    <a:pt x="31" y="108"/>
                  </a:cubicBezTo>
                  <a:cubicBezTo>
                    <a:pt x="31" y="104"/>
                    <a:pt x="26" y="98"/>
                    <a:pt x="25" y="94"/>
                  </a:cubicBezTo>
                  <a:cubicBezTo>
                    <a:pt x="22" y="88"/>
                    <a:pt x="20" y="83"/>
                    <a:pt x="18" y="77"/>
                  </a:cubicBezTo>
                  <a:cubicBezTo>
                    <a:pt x="14" y="69"/>
                    <a:pt x="8" y="63"/>
                    <a:pt x="4" y="54"/>
                  </a:cubicBezTo>
                  <a:cubicBezTo>
                    <a:pt x="1" y="46"/>
                    <a:pt x="0" y="37"/>
                    <a:pt x="0" y="28"/>
                  </a:cubicBezTo>
                  <a:cubicBezTo>
                    <a:pt x="1" y="19"/>
                    <a:pt x="4" y="10"/>
                    <a:pt x="3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1" name="Freeform 604">
              <a:extLst>
                <a:ext uri="{FF2B5EF4-FFF2-40B4-BE49-F238E27FC236}">
                  <a16:creationId xmlns:a16="http://schemas.microsoft.com/office/drawing/2014/main" id="{BF631679-7D59-4B5E-81A1-875DEF1A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" y="2970"/>
              <a:ext cx="102" cy="101"/>
            </a:xfrm>
            <a:custGeom>
              <a:avLst/>
              <a:gdLst>
                <a:gd name="T0" fmla="*/ 0 w 78"/>
                <a:gd name="T1" fmla="*/ 0 h 72"/>
                <a:gd name="T2" fmla="*/ 51 w 78"/>
                <a:gd name="T3" fmla="*/ 88 h 72"/>
                <a:gd name="T4" fmla="*/ 94 w 78"/>
                <a:gd name="T5" fmla="*/ 171 h 72"/>
                <a:gd name="T6" fmla="*/ 144 w 78"/>
                <a:gd name="T7" fmla="*/ 185 h 72"/>
                <a:gd name="T8" fmla="*/ 174 w 78"/>
                <a:gd name="T9" fmla="*/ 199 h 72"/>
                <a:gd name="T10" fmla="*/ 123 w 78"/>
                <a:gd name="T11" fmla="*/ 173 h 72"/>
                <a:gd name="T12" fmla="*/ 82 w 78"/>
                <a:gd name="T13" fmla="*/ 128 h 72"/>
                <a:gd name="T14" fmla="*/ 43 w 78"/>
                <a:gd name="T15" fmla="*/ 74 h 72"/>
                <a:gd name="T16" fmla="*/ 29 w 78"/>
                <a:gd name="T17" fmla="*/ 34 h 72"/>
                <a:gd name="T18" fmla="*/ 5 w 78"/>
                <a:gd name="T19" fmla="*/ 1 h 7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" h="72">
                  <a:moveTo>
                    <a:pt x="0" y="0"/>
                  </a:moveTo>
                  <a:cubicBezTo>
                    <a:pt x="9" y="8"/>
                    <a:pt x="16" y="22"/>
                    <a:pt x="23" y="32"/>
                  </a:cubicBezTo>
                  <a:cubicBezTo>
                    <a:pt x="29" y="42"/>
                    <a:pt x="35" y="53"/>
                    <a:pt x="42" y="62"/>
                  </a:cubicBezTo>
                  <a:cubicBezTo>
                    <a:pt x="50" y="71"/>
                    <a:pt x="54" y="68"/>
                    <a:pt x="64" y="67"/>
                  </a:cubicBezTo>
                  <a:cubicBezTo>
                    <a:pt x="68" y="67"/>
                    <a:pt x="76" y="67"/>
                    <a:pt x="78" y="72"/>
                  </a:cubicBezTo>
                  <a:cubicBezTo>
                    <a:pt x="72" y="64"/>
                    <a:pt x="65" y="65"/>
                    <a:pt x="55" y="63"/>
                  </a:cubicBezTo>
                  <a:cubicBezTo>
                    <a:pt x="44" y="62"/>
                    <a:pt x="43" y="54"/>
                    <a:pt x="37" y="46"/>
                  </a:cubicBezTo>
                  <a:cubicBezTo>
                    <a:pt x="32" y="39"/>
                    <a:pt x="24" y="35"/>
                    <a:pt x="19" y="27"/>
                  </a:cubicBezTo>
                  <a:cubicBezTo>
                    <a:pt x="16" y="22"/>
                    <a:pt x="15" y="17"/>
                    <a:pt x="13" y="12"/>
                  </a:cubicBezTo>
                  <a:cubicBezTo>
                    <a:pt x="9" y="7"/>
                    <a:pt x="6" y="5"/>
                    <a:pt x="2" y="1"/>
                  </a:cubicBezTo>
                </a:path>
              </a:pathLst>
            </a:custGeom>
            <a:solidFill>
              <a:srgbClr val="5E2E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2" name="Freeform 605">
              <a:extLst>
                <a:ext uri="{FF2B5EF4-FFF2-40B4-BE49-F238E27FC236}">
                  <a16:creationId xmlns:a16="http://schemas.microsoft.com/office/drawing/2014/main" id="{989040AF-0A67-4574-9C40-17C896E60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722"/>
              <a:ext cx="41" cy="52"/>
            </a:xfrm>
            <a:custGeom>
              <a:avLst/>
              <a:gdLst>
                <a:gd name="T0" fmla="*/ 68 w 32"/>
                <a:gd name="T1" fmla="*/ 20 h 37"/>
                <a:gd name="T2" fmla="*/ 0 w 32"/>
                <a:gd name="T3" fmla="*/ 103 h 37"/>
                <a:gd name="T4" fmla="*/ 68 w 32"/>
                <a:gd name="T5" fmla="*/ 20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37">
                  <a:moveTo>
                    <a:pt x="32" y="7"/>
                  </a:moveTo>
                  <a:cubicBezTo>
                    <a:pt x="32" y="7"/>
                    <a:pt x="13" y="0"/>
                    <a:pt x="0" y="37"/>
                  </a:cubicBezTo>
                  <a:cubicBezTo>
                    <a:pt x="0" y="37"/>
                    <a:pt x="9" y="9"/>
                    <a:pt x="32" y="7"/>
                  </a:cubicBezTo>
                  <a:close/>
                </a:path>
              </a:pathLst>
            </a:custGeom>
            <a:solidFill>
              <a:srgbClr val="7C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3" name="Freeform 606">
              <a:extLst>
                <a:ext uri="{FF2B5EF4-FFF2-40B4-BE49-F238E27FC236}">
                  <a16:creationId xmlns:a16="http://schemas.microsoft.com/office/drawing/2014/main" id="{63B0330B-572F-4183-B6C8-05B860F38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2838"/>
              <a:ext cx="53" cy="29"/>
            </a:xfrm>
            <a:custGeom>
              <a:avLst/>
              <a:gdLst>
                <a:gd name="T0" fmla="*/ 1 w 41"/>
                <a:gd name="T1" fmla="*/ 14 h 21"/>
                <a:gd name="T2" fmla="*/ 23 w 41"/>
                <a:gd name="T3" fmla="*/ 32 h 21"/>
                <a:gd name="T4" fmla="*/ 52 w 41"/>
                <a:gd name="T5" fmla="*/ 35 h 21"/>
                <a:gd name="T6" fmla="*/ 87 w 41"/>
                <a:gd name="T7" fmla="*/ 0 h 21"/>
                <a:gd name="T8" fmla="*/ 62 w 41"/>
                <a:gd name="T9" fmla="*/ 50 h 21"/>
                <a:gd name="T10" fmla="*/ 30 w 41"/>
                <a:gd name="T11" fmla="*/ 54 h 21"/>
                <a:gd name="T12" fmla="*/ 10 w 41"/>
                <a:gd name="T13" fmla="*/ 36 h 21"/>
                <a:gd name="T14" fmla="*/ 5 w 41"/>
                <a:gd name="T15" fmla="*/ 26 h 21"/>
                <a:gd name="T16" fmla="*/ 0 w 41"/>
                <a:gd name="T17" fmla="*/ 15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21">
                  <a:moveTo>
                    <a:pt x="1" y="5"/>
                  </a:moveTo>
                  <a:cubicBezTo>
                    <a:pt x="4" y="5"/>
                    <a:pt x="8" y="10"/>
                    <a:pt x="11" y="12"/>
                  </a:cubicBezTo>
                  <a:cubicBezTo>
                    <a:pt x="15" y="15"/>
                    <a:pt x="19" y="15"/>
                    <a:pt x="24" y="13"/>
                  </a:cubicBezTo>
                  <a:cubicBezTo>
                    <a:pt x="32" y="10"/>
                    <a:pt x="36" y="6"/>
                    <a:pt x="40" y="0"/>
                  </a:cubicBezTo>
                  <a:cubicBezTo>
                    <a:pt x="41" y="6"/>
                    <a:pt x="35" y="16"/>
                    <a:pt x="29" y="19"/>
                  </a:cubicBezTo>
                  <a:cubicBezTo>
                    <a:pt x="25" y="21"/>
                    <a:pt x="18" y="21"/>
                    <a:pt x="14" y="20"/>
                  </a:cubicBezTo>
                  <a:cubicBezTo>
                    <a:pt x="10" y="19"/>
                    <a:pt x="7" y="17"/>
                    <a:pt x="5" y="14"/>
                  </a:cubicBezTo>
                  <a:cubicBezTo>
                    <a:pt x="4" y="13"/>
                    <a:pt x="3" y="11"/>
                    <a:pt x="2" y="10"/>
                  </a:cubicBezTo>
                  <a:cubicBezTo>
                    <a:pt x="1" y="9"/>
                    <a:pt x="1" y="7"/>
                    <a:pt x="0" y="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4" name="Freeform 607">
              <a:extLst>
                <a:ext uri="{FF2B5EF4-FFF2-40B4-BE49-F238E27FC236}">
                  <a16:creationId xmlns:a16="http://schemas.microsoft.com/office/drawing/2014/main" id="{7430C8E3-50CB-4628-BD56-0D2AD5D1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414"/>
              <a:ext cx="37" cy="83"/>
            </a:xfrm>
            <a:custGeom>
              <a:avLst/>
              <a:gdLst>
                <a:gd name="T0" fmla="*/ 60 w 29"/>
                <a:gd name="T1" fmla="*/ 0 h 59"/>
                <a:gd name="T2" fmla="*/ 14 w 29"/>
                <a:gd name="T3" fmla="*/ 62 h 59"/>
                <a:gd name="T4" fmla="*/ 24 w 29"/>
                <a:gd name="T5" fmla="*/ 165 h 59"/>
                <a:gd name="T6" fmla="*/ 10 w 29"/>
                <a:gd name="T7" fmla="*/ 28 h 59"/>
                <a:gd name="T8" fmla="*/ 55 w 29"/>
                <a:gd name="T9" fmla="*/ 1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59">
                  <a:moveTo>
                    <a:pt x="29" y="0"/>
                  </a:moveTo>
                  <a:cubicBezTo>
                    <a:pt x="18" y="5"/>
                    <a:pt x="8" y="9"/>
                    <a:pt x="7" y="22"/>
                  </a:cubicBezTo>
                  <a:cubicBezTo>
                    <a:pt x="6" y="35"/>
                    <a:pt x="11" y="47"/>
                    <a:pt x="12" y="59"/>
                  </a:cubicBezTo>
                  <a:cubicBezTo>
                    <a:pt x="4" y="45"/>
                    <a:pt x="0" y="25"/>
                    <a:pt x="5" y="10"/>
                  </a:cubicBezTo>
                  <a:cubicBezTo>
                    <a:pt x="13" y="6"/>
                    <a:pt x="19" y="3"/>
                    <a:pt x="27" y="1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5" name="Freeform 608">
              <a:extLst>
                <a:ext uri="{FF2B5EF4-FFF2-40B4-BE49-F238E27FC236}">
                  <a16:creationId xmlns:a16="http://schemas.microsoft.com/office/drawing/2014/main" id="{24ECE0DF-0B32-4E25-B14D-E83D9B8D1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" y="2407"/>
              <a:ext cx="42" cy="25"/>
            </a:xfrm>
            <a:custGeom>
              <a:avLst/>
              <a:gdLst>
                <a:gd name="T0" fmla="*/ 0 w 32"/>
                <a:gd name="T1" fmla="*/ 49 h 18"/>
                <a:gd name="T2" fmla="*/ 72 w 32"/>
                <a:gd name="T3" fmla="*/ 26 h 18"/>
                <a:gd name="T4" fmla="*/ 5 w 32"/>
                <a:gd name="T5" fmla="*/ 4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18">
                  <a:moveTo>
                    <a:pt x="0" y="18"/>
                  </a:moveTo>
                  <a:cubicBezTo>
                    <a:pt x="5" y="11"/>
                    <a:pt x="23" y="7"/>
                    <a:pt x="32" y="10"/>
                  </a:cubicBezTo>
                  <a:cubicBezTo>
                    <a:pt x="21" y="0"/>
                    <a:pt x="11" y="10"/>
                    <a:pt x="2" y="16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6" name="Freeform 609">
              <a:extLst>
                <a:ext uri="{FF2B5EF4-FFF2-40B4-BE49-F238E27FC236}">
                  <a16:creationId xmlns:a16="http://schemas.microsoft.com/office/drawing/2014/main" id="{16887AD1-90E3-4492-85ED-DEC7ECF24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3" y="2446"/>
              <a:ext cx="17" cy="95"/>
            </a:xfrm>
            <a:custGeom>
              <a:avLst/>
              <a:gdLst>
                <a:gd name="T0" fmla="*/ 0 w 13"/>
                <a:gd name="T1" fmla="*/ 0 h 68"/>
                <a:gd name="T2" fmla="*/ 13 w 13"/>
                <a:gd name="T3" fmla="*/ 84 h 68"/>
                <a:gd name="T4" fmla="*/ 27 w 13"/>
                <a:gd name="T5" fmla="*/ 186 h 68"/>
                <a:gd name="T6" fmla="*/ 21 w 13"/>
                <a:gd name="T7" fmla="*/ 131 h 68"/>
                <a:gd name="T8" fmla="*/ 12 w 13"/>
                <a:gd name="T9" fmla="*/ 94 h 68"/>
                <a:gd name="T10" fmla="*/ 0 w 13"/>
                <a:gd name="T11" fmla="*/ 6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68">
                  <a:moveTo>
                    <a:pt x="0" y="0"/>
                  </a:moveTo>
                  <a:cubicBezTo>
                    <a:pt x="0" y="11"/>
                    <a:pt x="3" y="21"/>
                    <a:pt x="6" y="31"/>
                  </a:cubicBezTo>
                  <a:cubicBezTo>
                    <a:pt x="10" y="43"/>
                    <a:pt x="13" y="55"/>
                    <a:pt x="12" y="68"/>
                  </a:cubicBezTo>
                  <a:cubicBezTo>
                    <a:pt x="9" y="64"/>
                    <a:pt x="10" y="53"/>
                    <a:pt x="9" y="48"/>
                  </a:cubicBezTo>
                  <a:cubicBezTo>
                    <a:pt x="8" y="43"/>
                    <a:pt x="6" y="39"/>
                    <a:pt x="5" y="34"/>
                  </a:cubicBezTo>
                  <a:cubicBezTo>
                    <a:pt x="2" y="24"/>
                    <a:pt x="0" y="13"/>
                    <a:pt x="0" y="2"/>
                  </a:cubicBezTo>
                </a:path>
              </a:pathLst>
            </a:custGeom>
            <a:solidFill>
              <a:srgbClr val="3516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7" name="Freeform 610">
              <a:extLst>
                <a:ext uri="{FF2B5EF4-FFF2-40B4-BE49-F238E27FC236}">
                  <a16:creationId xmlns:a16="http://schemas.microsoft.com/office/drawing/2014/main" id="{141F753C-53CD-406D-9FF1-70EB53C0D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598"/>
              <a:ext cx="1395" cy="1127"/>
            </a:xfrm>
            <a:custGeom>
              <a:avLst/>
              <a:gdLst>
                <a:gd name="T0" fmla="*/ 422 w 1067"/>
                <a:gd name="T1" fmla="*/ 1941 h 809"/>
                <a:gd name="T2" fmla="*/ 199 w 1067"/>
                <a:gd name="T3" fmla="*/ 1946 h 809"/>
                <a:gd name="T4" fmla="*/ 124 w 1067"/>
                <a:gd name="T5" fmla="*/ 1927 h 809"/>
                <a:gd name="T6" fmla="*/ 16 w 1067"/>
                <a:gd name="T7" fmla="*/ 1843 h 809"/>
                <a:gd name="T8" fmla="*/ 67 w 1067"/>
                <a:gd name="T9" fmla="*/ 1580 h 809"/>
                <a:gd name="T10" fmla="*/ 241 w 1067"/>
                <a:gd name="T11" fmla="*/ 1530 h 809"/>
                <a:gd name="T12" fmla="*/ 438 w 1067"/>
                <a:gd name="T13" fmla="*/ 1670 h 809"/>
                <a:gd name="T14" fmla="*/ 378 w 1067"/>
                <a:gd name="T15" fmla="*/ 1505 h 809"/>
                <a:gd name="T16" fmla="*/ 369 w 1067"/>
                <a:gd name="T17" fmla="*/ 1392 h 809"/>
                <a:gd name="T18" fmla="*/ 176 w 1067"/>
                <a:gd name="T19" fmla="*/ 1188 h 809"/>
                <a:gd name="T20" fmla="*/ 179 w 1067"/>
                <a:gd name="T21" fmla="*/ 1071 h 809"/>
                <a:gd name="T22" fmla="*/ 293 w 1067"/>
                <a:gd name="T23" fmla="*/ 1087 h 809"/>
                <a:gd name="T24" fmla="*/ 271 w 1067"/>
                <a:gd name="T25" fmla="*/ 935 h 809"/>
                <a:gd name="T26" fmla="*/ 417 w 1067"/>
                <a:gd name="T27" fmla="*/ 862 h 809"/>
                <a:gd name="T28" fmla="*/ 250 w 1067"/>
                <a:gd name="T29" fmla="*/ 759 h 809"/>
                <a:gd name="T30" fmla="*/ 434 w 1067"/>
                <a:gd name="T31" fmla="*/ 606 h 809"/>
                <a:gd name="T32" fmla="*/ 633 w 1067"/>
                <a:gd name="T33" fmla="*/ 453 h 809"/>
                <a:gd name="T34" fmla="*/ 582 w 1067"/>
                <a:gd name="T35" fmla="*/ 216 h 809"/>
                <a:gd name="T36" fmla="*/ 835 w 1067"/>
                <a:gd name="T37" fmla="*/ 213 h 809"/>
                <a:gd name="T38" fmla="*/ 973 w 1067"/>
                <a:gd name="T39" fmla="*/ 325 h 809"/>
                <a:gd name="T40" fmla="*/ 1068 w 1067"/>
                <a:gd name="T41" fmla="*/ 267 h 809"/>
                <a:gd name="T42" fmla="*/ 1230 w 1067"/>
                <a:gd name="T43" fmla="*/ 273 h 809"/>
                <a:gd name="T44" fmla="*/ 1285 w 1067"/>
                <a:gd name="T45" fmla="*/ 40 h 809"/>
                <a:gd name="T46" fmla="*/ 1556 w 1067"/>
                <a:gd name="T47" fmla="*/ 130 h 809"/>
                <a:gd name="T48" fmla="*/ 1419 w 1067"/>
                <a:gd name="T49" fmla="*/ 463 h 809"/>
                <a:gd name="T50" fmla="*/ 1692 w 1067"/>
                <a:gd name="T51" fmla="*/ 354 h 809"/>
                <a:gd name="T52" fmla="*/ 1862 w 1067"/>
                <a:gd name="T53" fmla="*/ 493 h 809"/>
                <a:gd name="T54" fmla="*/ 1817 w 1067"/>
                <a:gd name="T55" fmla="*/ 681 h 809"/>
                <a:gd name="T56" fmla="*/ 2108 w 1067"/>
                <a:gd name="T57" fmla="*/ 429 h 809"/>
                <a:gd name="T58" fmla="*/ 2087 w 1067"/>
                <a:gd name="T59" fmla="*/ 695 h 809"/>
                <a:gd name="T60" fmla="*/ 2376 w 1067"/>
                <a:gd name="T61" fmla="*/ 720 h 809"/>
                <a:gd name="T62" fmla="*/ 2257 w 1067"/>
                <a:gd name="T63" fmla="*/ 899 h 809"/>
                <a:gd name="T64" fmla="*/ 2159 w 1067"/>
                <a:gd name="T65" fmla="*/ 947 h 809"/>
                <a:gd name="T66" fmla="*/ 2096 w 1067"/>
                <a:gd name="T67" fmla="*/ 997 h 809"/>
                <a:gd name="T68" fmla="*/ 2257 w 1067"/>
                <a:gd name="T69" fmla="*/ 1112 h 809"/>
                <a:gd name="T70" fmla="*/ 1996 w 1067"/>
                <a:gd name="T71" fmla="*/ 1062 h 809"/>
                <a:gd name="T72" fmla="*/ 2193 w 1067"/>
                <a:gd name="T73" fmla="*/ 1156 h 809"/>
                <a:gd name="T74" fmla="*/ 2181 w 1067"/>
                <a:gd name="T75" fmla="*/ 1300 h 809"/>
                <a:gd name="T76" fmla="*/ 2050 w 1067"/>
                <a:gd name="T77" fmla="*/ 1353 h 809"/>
                <a:gd name="T78" fmla="*/ 1953 w 1067"/>
                <a:gd name="T79" fmla="*/ 1342 h 809"/>
                <a:gd name="T80" fmla="*/ 1986 w 1067"/>
                <a:gd name="T81" fmla="*/ 1500 h 809"/>
                <a:gd name="T82" fmla="*/ 2202 w 1067"/>
                <a:gd name="T83" fmla="*/ 1549 h 809"/>
                <a:gd name="T84" fmla="*/ 2234 w 1067"/>
                <a:gd name="T85" fmla="*/ 1783 h 809"/>
                <a:gd name="T86" fmla="*/ 2015 w 1067"/>
                <a:gd name="T87" fmla="*/ 1808 h 809"/>
                <a:gd name="T88" fmla="*/ 2232 w 1067"/>
                <a:gd name="T89" fmla="*/ 2028 h 809"/>
                <a:gd name="T90" fmla="*/ 2019 w 1067"/>
                <a:gd name="T91" fmla="*/ 2065 h 809"/>
                <a:gd name="T92" fmla="*/ 1944 w 1067"/>
                <a:gd name="T93" fmla="*/ 2131 h 809"/>
                <a:gd name="T94" fmla="*/ 1722 w 1067"/>
                <a:gd name="T95" fmla="*/ 2105 h 809"/>
                <a:gd name="T96" fmla="*/ 1650 w 1067"/>
                <a:gd name="T97" fmla="*/ 1980 h 809"/>
                <a:gd name="T98" fmla="*/ 1549 w 1067"/>
                <a:gd name="T99" fmla="*/ 1732 h 809"/>
                <a:gd name="T100" fmla="*/ 1561 w 1067"/>
                <a:gd name="T101" fmla="*/ 1520 h 809"/>
                <a:gd name="T102" fmla="*/ 1408 w 1067"/>
                <a:gd name="T103" fmla="*/ 1348 h 809"/>
                <a:gd name="T104" fmla="*/ 1213 w 1067"/>
                <a:gd name="T105" fmla="*/ 1137 h 809"/>
                <a:gd name="T106" fmla="*/ 973 w 1067"/>
                <a:gd name="T107" fmla="*/ 1303 h 809"/>
                <a:gd name="T108" fmla="*/ 706 w 1067"/>
                <a:gd name="T109" fmla="*/ 1339 h 809"/>
                <a:gd name="T110" fmla="*/ 675 w 1067"/>
                <a:gd name="T111" fmla="*/ 1431 h 809"/>
                <a:gd name="T112" fmla="*/ 682 w 1067"/>
                <a:gd name="T113" fmla="*/ 1693 h 809"/>
                <a:gd name="T114" fmla="*/ 523 w 1067"/>
                <a:gd name="T115" fmla="*/ 1769 h 8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67" h="809">
                  <a:moveTo>
                    <a:pt x="234" y="655"/>
                  </a:moveTo>
                  <a:cubicBezTo>
                    <a:pt x="234" y="655"/>
                    <a:pt x="250" y="657"/>
                    <a:pt x="255" y="666"/>
                  </a:cubicBezTo>
                  <a:cubicBezTo>
                    <a:pt x="260" y="674"/>
                    <a:pt x="267" y="692"/>
                    <a:pt x="260" y="700"/>
                  </a:cubicBezTo>
                  <a:cubicBezTo>
                    <a:pt x="254" y="708"/>
                    <a:pt x="236" y="710"/>
                    <a:pt x="231" y="706"/>
                  </a:cubicBezTo>
                  <a:cubicBezTo>
                    <a:pt x="226" y="702"/>
                    <a:pt x="222" y="704"/>
                    <a:pt x="217" y="709"/>
                  </a:cubicBezTo>
                  <a:cubicBezTo>
                    <a:pt x="212" y="714"/>
                    <a:pt x="196" y="722"/>
                    <a:pt x="189" y="718"/>
                  </a:cubicBezTo>
                  <a:cubicBezTo>
                    <a:pt x="183" y="714"/>
                    <a:pt x="180" y="706"/>
                    <a:pt x="178" y="715"/>
                  </a:cubicBezTo>
                  <a:cubicBezTo>
                    <a:pt x="175" y="724"/>
                    <a:pt x="168" y="716"/>
                    <a:pt x="161" y="720"/>
                  </a:cubicBezTo>
                  <a:cubicBezTo>
                    <a:pt x="155" y="724"/>
                    <a:pt x="149" y="722"/>
                    <a:pt x="142" y="719"/>
                  </a:cubicBezTo>
                  <a:cubicBezTo>
                    <a:pt x="136" y="716"/>
                    <a:pt x="132" y="701"/>
                    <a:pt x="127" y="716"/>
                  </a:cubicBezTo>
                  <a:cubicBezTo>
                    <a:pt x="122" y="732"/>
                    <a:pt x="113" y="733"/>
                    <a:pt x="105" y="729"/>
                  </a:cubicBezTo>
                  <a:cubicBezTo>
                    <a:pt x="98" y="725"/>
                    <a:pt x="93" y="720"/>
                    <a:pt x="89" y="720"/>
                  </a:cubicBezTo>
                  <a:cubicBezTo>
                    <a:pt x="85" y="720"/>
                    <a:pt x="95" y="738"/>
                    <a:pt x="91" y="746"/>
                  </a:cubicBezTo>
                  <a:cubicBezTo>
                    <a:pt x="87" y="753"/>
                    <a:pt x="85" y="760"/>
                    <a:pt x="80" y="755"/>
                  </a:cubicBezTo>
                  <a:cubicBezTo>
                    <a:pt x="75" y="750"/>
                    <a:pt x="76" y="750"/>
                    <a:pt x="66" y="752"/>
                  </a:cubicBezTo>
                  <a:cubicBezTo>
                    <a:pt x="56" y="755"/>
                    <a:pt x="61" y="765"/>
                    <a:pt x="56" y="755"/>
                  </a:cubicBezTo>
                  <a:cubicBezTo>
                    <a:pt x="51" y="744"/>
                    <a:pt x="43" y="734"/>
                    <a:pt x="51" y="729"/>
                  </a:cubicBezTo>
                  <a:cubicBezTo>
                    <a:pt x="58" y="724"/>
                    <a:pt x="53" y="719"/>
                    <a:pt x="56" y="713"/>
                  </a:cubicBezTo>
                  <a:cubicBezTo>
                    <a:pt x="58" y="706"/>
                    <a:pt x="52" y="702"/>
                    <a:pt x="57" y="699"/>
                  </a:cubicBezTo>
                  <a:cubicBezTo>
                    <a:pt x="62" y="695"/>
                    <a:pt x="59" y="678"/>
                    <a:pt x="53" y="687"/>
                  </a:cubicBezTo>
                  <a:cubicBezTo>
                    <a:pt x="47" y="696"/>
                    <a:pt x="38" y="691"/>
                    <a:pt x="38" y="691"/>
                  </a:cubicBezTo>
                  <a:cubicBezTo>
                    <a:pt x="34" y="706"/>
                    <a:pt x="35" y="709"/>
                    <a:pt x="28" y="710"/>
                  </a:cubicBezTo>
                  <a:cubicBezTo>
                    <a:pt x="20" y="711"/>
                    <a:pt x="10" y="711"/>
                    <a:pt x="10" y="702"/>
                  </a:cubicBezTo>
                  <a:cubicBezTo>
                    <a:pt x="10" y="694"/>
                    <a:pt x="6" y="688"/>
                    <a:pt x="7" y="682"/>
                  </a:cubicBezTo>
                  <a:cubicBezTo>
                    <a:pt x="9" y="676"/>
                    <a:pt x="9" y="672"/>
                    <a:pt x="9" y="667"/>
                  </a:cubicBezTo>
                  <a:cubicBezTo>
                    <a:pt x="9" y="662"/>
                    <a:pt x="0" y="658"/>
                    <a:pt x="14" y="650"/>
                  </a:cubicBezTo>
                  <a:cubicBezTo>
                    <a:pt x="28" y="643"/>
                    <a:pt x="23" y="645"/>
                    <a:pt x="21" y="634"/>
                  </a:cubicBezTo>
                  <a:cubicBezTo>
                    <a:pt x="20" y="622"/>
                    <a:pt x="5" y="617"/>
                    <a:pt x="19" y="613"/>
                  </a:cubicBezTo>
                  <a:cubicBezTo>
                    <a:pt x="33" y="610"/>
                    <a:pt x="28" y="606"/>
                    <a:pt x="29" y="601"/>
                  </a:cubicBezTo>
                  <a:cubicBezTo>
                    <a:pt x="30" y="596"/>
                    <a:pt x="31" y="590"/>
                    <a:pt x="30" y="584"/>
                  </a:cubicBezTo>
                  <a:cubicBezTo>
                    <a:pt x="29" y="578"/>
                    <a:pt x="37" y="566"/>
                    <a:pt x="45" y="564"/>
                  </a:cubicBezTo>
                  <a:cubicBezTo>
                    <a:pt x="54" y="561"/>
                    <a:pt x="51" y="554"/>
                    <a:pt x="57" y="551"/>
                  </a:cubicBezTo>
                  <a:cubicBezTo>
                    <a:pt x="63" y="548"/>
                    <a:pt x="62" y="534"/>
                    <a:pt x="71" y="540"/>
                  </a:cubicBezTo>
                  <a:cubicBezTo>
                    <a:pt x="80" y="545"/>
                    <a:pt x="66" y="551"/>
                    <a:pt x="76" y="557"/>
                  </a:cubicBezTo>
                  <a:cubicBezTo>
                    <a:pt x="86" y="564"/>
                    <a:pt x="82" y="554"/>
                    <a:pt x="95" y="556"/>
                  </a:cubicBezTo>
                  <a:cubicBezTo>
                    <a:pt x="108" y="559"/>
                    <a:pt x="101" y="564"/>
                    <a:pt x="108" y="566"/>
                  </a:cubicBezTo>
                  <a:cubicBezTo>
                    <a:pt x="114" y="569"/>
                    <a:pt x="118" y="552"/>
                    <a:pt x="127" y="561"/>
                  </a:cubicBezTo>
                  <a:cubicBezTo>
                    <a:pt x="136" y="570"/>
                    <a:pt x="136" y="570"/>
                    <a:pt x="137" y="576"/>
                  </a:cubicBezTo>
                  <a:cubicBezTo>
                    <a:pt x="138" y="583"/>
                    <a:pt x="151" y="588"/>
                    <a:pt x="156" y="589"/>
                  </a:cubicBezTo>
                  <a:cubicBezTo>
                    <a:pt x="161" y="590"/>
                    <a:pt x="164" y="585"/>
                    <a:pt x="166" y="599"/>
                  </a:cubicBezTo>
                  <a:cubicBezTo>
                    <a:pt x="169" y="613"/>
                    <a:pt x="180" y="608"/>
                    <a:pt x="185" y="613"/>
                  </a:cubicBezTo>
                  <a:cubicBezTo>
                    <a:pt x="191" y="618"/>
                    <a:pt x="189" y="621"/>
                    <a:pt x="196" y="618"/>
                  </a:cubicBezTo>
                  <a:cubicBezTo>
                    <a:pt x="202" y="616"/>
                    <a:pt x="206" y="607"/>
                    <a:pt x="207" y="601"/>
                  </a:cubicBezTo>
                  <a:cubicBezTo>
                    <a:pt x="208" y="594"/>
                    <a:pt x="216" y="592"/>
                    <a:pt x="213" y="588"/>
                  </a:cubicBezTo>
                  <a:cubicBezTo>
                    <a:pt x="211" y="584"/>
                    <a:pt x="207" y="580"/>
                    <a:pt x="199" y="583"/>
                  </a:cubicBezTo>
                  <a:cubicBezTo>
                    <a:pt x="192" y="585"/>
                    <a:pt x="187" y="573"/>
                    <a:pt x="191" y="570"/>
                  </a:cubicBezTo>
                  <a:cubicBezTo>
                    <a:pt x="194" y="568"/>
                    <a:pt x="201" y="554"/>
                    <a:pt x="191" y="557"/>
                  </a:cubicBezTo>
                  <a:cubicBezTo>
                    <a:pt x="180" y="561"/>
                    <a:pt x="170" y="566"/>
                    <a:pt x="169" y="556"/>
                  </a:cubicBezTo>
                  <a:cubicBezTo>
                    <a:pt x="168" y="546"/>
                    <a:pt x="169" y="540"/>
                    <a:pt x="160" y="546"/>
                  </a:cubicBezTo>
                  <a:cubicBezTo>
                    <a:pt x="151" y="552"/>
                    <a:pt x="142" y="547"/>
                    <a:pt x="142" y="541"/>
                  </a:cubicBezTo>
                  <a:cubicBezTo>
                    <a:pt x="142" y="534"/>
                    <a:pt x="145" y="522"/>
                    <a:pt x="157" y="531"/>
                  </a:cubicBezTo>
                  <a:cubicBezTo>
                    <a:pt x="170" y="540"/>
                    <a:pt x="168" y="532"/>
                    <a:pt x="175" y="532"/>
                  </a:cubicBezTo>
                  <a:cubicBezTo>
                    <a:pt x="183" y="532"/>
                    <a:pt x="187" y="524"/>
                    <a:pt x="187" y="524"/>
                  </a:cubicBezTo>
                  <a:cubicBezTo>
                    <a:pt x="174" y="522"/>
                    <a:pt x="168" y="523"/>
                    <a:pt x="165" y="515"/>
                  </a:cubicBezTo>
                  <a:cubicBezTo>
                    <a:pt x="163" y="508"/>
                    <a:pt x="161" y="498"/>
                    <a:pt x="161" y="498"/>
                  </a:cubicBezTo>
                  <a:cubicBezTo>
                    <a:pt x="161" y="498"/>
                    <a:pt x="171" y="500"/>
                    <a:pt x="152" y="494"/>
                  </a:cubicBezTo>
                  <a:cubicBezTo>
                    <a:pt x="133" y="487"/>
                    <a:pt x="135" y="478"/>
                    <a:pt x="131" y="473"/>
                  </a:cubicBezTo>
                  <a:cubicBezTo>
                    <a:pt x="127" y="468"/>
                    <a:pt x="124" y="467"/>
                    <a:pt x="117" y="470"/>
                  </a:cubicBezTo>
                  <a:cubicBezTo>
                    <a:pt x="109" y="472"/>
                    <a:pt x="95" y="462"/>
                    <a:pt x="94" y="454"/>
                  </a:cubicBezTo>
                  <a:cubicBezTo>
                    <a:pt x="93" y="447"/>
                    <a:pt x="87" y="439"/>
                    <a:pt x="79" y="439"/>
                  </a:cubicBezTo>
                  <a:cubicBezTo>
                    <a:pt x="70" y="439"/>
                    <a:pt x="65" y="444"/>
                    <a:pt x="67" y="433"/>
                  </a:cubicBezTo>
                  <a:cubicBezTo>
                    <a:pt x="70" y="421"/>
                    <a:pt x="70" y="417"/>
                    <a:pt x="75" y="421"/>
                  </a:cubicBezTo>
                  <a:cubicBezTo>
                    <a:pt x="80" y="425"/>
                    <a:pt x="81" y="425"/>
                    <a:pt x="82" y="421"/>
                  </a:cubicBezTo>
                  <a:cubicBezTo>
                    <a:pt x="84" y="417"/>
                    <a:pt x="76" y="408"/>
                    <a:pt x="70" y="411"/>
                  </a:cubicBezTo>
                  <a:cubicBezTo>
                    <a:pt x="63" y="414"/>
                    <a:pt x="53" y="405"/>
                    <a:pt x="58" y="401"/>
                  </a:cubicBezTo>
                  <a:cubicBezTo>
                    <a:pt x="63" y="397"/>
                    <a:pt x="71" y="392"/>
                    <a:pt x="80" y="396"/>
                  </a:cubicBezTo>
                  <a:cubicBezTo>
                    <a:pt x="89" y="400"/>
                    <a:pt x="90" y="389"/>
                    <a:pt x="100" y="400"/>
                  </a:cubicBezTo>
                  <a:cubicBezTo>
                    <a:pt x="110" y="410"/>
                    <a:pt x="113" y="406"/>
                    <a:pt x="121" y="412"/>
                  </a:cubicBezTo>
                  <a:cubicBezTo>
                    <a:pt x="128" y="419"/>
                    <a:pt x="124" y="403"/>
                    <a:pt x="135" y="415"/>
                  </a:cubicBezTo>
                  <a:cubicBezTo>
                    <a:pt x="145" y="426"/>
                    <a:pt x="150" y="428"/>
                    <a:pt x="156" y="428"/>
                  </a:cubicBezTo>
                  <a:cubicBezTo>
                    <a:pt x="163" y="428"/>
                    <a:pt x="173" y="417"/>
                    <a:pt x="159" y="415"/>
                  </a:cubicBezTo>
                  <a:cubicBezTo>
                    <a:pt x="145" y="412"/>
                    <a:pt x="138" y="402"/>
                    <a:pt x="131" y="402"/>
                  </a:cubicBezTo>
                  <a:cubicBezTo>
                    <a:pt x="123" y="402"/>
                    <a:pt x="127" y="392"/>
                    <a:pt x="115" y="393"/>
                  </a:cubicBezTo>
                  <a:cubicBezTo>
                    <a:pt x="104" y="395"/>
                    <a:pt x="109" y="384"/>
                    <a:pt x="100" y="387"/>
                  </a:cubicBezTo>
                  <a:cubicBezTo>
                    <a:pt x="91" y="389"/>
                    <a:pt x="82" y="383"/>
                    <a:pt x="79" y="378"/>
                  </a:cubicBezTo>
                  <a:cubicBezTo>
                    <a:pt x="75" y="373"/>
                    <a:pt x="70" y="354"/>
                    <a:pt x="85" y="359"/>
                  </a:cubicBezTo>
                  <a:cubicBezTo>
                    <a:pt x="100" y="364"/>
                    <a:pt x="96" y="363"/>
                    <a:pt x="104" y="356"/>
                  </a:cubicBezTo>
                  <a:cubicBezTo>
                    <a:pt x="112" y="350"/>
                    <a:pt x="113" y="328"/>
                    <a:pt x="121" y="346"/>
                  </a:cubicBezTo>
                  <a:cubicBezTo>
                    <a:pt x="128" y="364"/>
                    <a:pt x="126" y="359"/>
                    <a:pt x="133" y="356"/>
                  </a:cubicBezTo>
                  <a:cubicBezTo>
                    <a:pt x="141" y="354"/>
                    <a:pt x="127" y="337"/>
                    <a:pt x="141" y="354"/>
                  </a:cubicBezTo>
                  <a:cubicBezTo>
                    <a:pt x="155" y="370"/>
                    <a:pt x="159" y="368"/>
                    <a:pt x="169" y="368"/>
                  </a:cubicBezTo>
                  <a:cubicBezTo>
                    <a:pt x="179" y="368"/>
                    <a:pt x="188" y="364"/>
                    <a:pt x="180" y="359"/>
                  </a:cubicBezTo>
                  <a:cubicBezTo>
                    <a:pt x="173" y="354"/>
                    <a:pt x="163" y="341"/>
                    <a:pt x="174" y="335"/>
                  </a:cubicBezTo>
                  <a:cubicBezTo>
                    <a:pt x="185" y="328"/>
                    <a:pt x="187" y="319"/>
                    <a:pt x="187" y="319"/>
                  </a:cubicBezTo>
                  <a:cubicBezTo>
                    <a:pt x="187" y="319"/>
                    <a:pt x="194" y="303"/>
                    <a:pt x="180" y="312"/>
                  </a:cubicBezTo>
                  <a:cubicBezTo>
                    <a:pt x="166" y="321"/>
                    <a:pt x="166" y="308"/>
                    <a:pt x="159" y="309"/>
                  </a:cubicBezTo>
                  <a:cubicBezTo>
                    <a:pt x="150" y="311"/>
                    <a:pt x="133" y="311"/>
                    <a:pt x="137" y="305"/>
                  </a:cubicBezTo>
                  <a:cubicBezTo>
                    <a:pt x="141" y="300"/>
                    <a:pt x="159" y="281"/>
                    <a:pt x="145" y="289"/>
                  </a:cubicBezTo>
                  <a:cubicBezTo>
                    <a:pt x="131" y="297"/>
                    <a:pt x="126" y="299"/>
                    <a:pt x="121" y="297"/>
                  </a:cubicBezTo>
                  <a:cubicBezTo>
                    <a:pt x="115" y="294"/>
                    <a:pt x="121" y="283"/>
                    <a:pt x="112" y="281"/>
                  </a:cubicBezTo>
                  <a:cubicBezTo>
                    <a:pt x="103" y="280"/>
                    <a:pt x="87" y="275"/>
                    <a:pt x="99" y="267"/>
                  </a:cubicBezTo>
                  <a:cubicBezTo>
                    <a:pt x="110" y="260"/>
                    <a:pt x="109" y="237"/>
                    <a:pt x="126" y="255"/>
                  </a:cubicBezTo>
                  <a:cubicBezTo>
                    <a:pt x="142" y="272"/>
                    <a:pt x="141" y="267"/>
                    <a:pt x="154" y="271"/>
                  </a:cubicBezTo>
                  <a:cubicBezTo>
                    <a:pt x="166" y="275"/>
                    <a:pt x="163" y="257"/>
                    <a:pt x="169" y="256"/>
                  </a:cubicBezTo>
                  <a:cubicBezTo>
                    <a:pt x="175" y="255"/>
                    <a:pt x="178" y="246"/>
                    <a:pt x="183" y="242"/>
                  </a:cubicBezTo>
                  <a:cubicBezTo>
                    <a:pt x="188" y="238"/>
                    <a:pt x="177" y="238"/>
                    <a:pt x="194" y="224"/>
                  </a:cubicBezTo>
                  <a:cubicBezTo>
                    <a:pt x="212" y="210"/>
                    <a:pt x="211" y="213"/>
                    <a:pt x="217" y="206"/>
                  </a:cubicBezTo>
                  <a:cubicBezTo>
                    <a:pt x="224" y="200"/>
                    <a:pt x="220" y="193"/>
                    <a:pt x="217" y="186"/>
                  </a:cubicBezTo>
                  <a:cubicBezTo>
                    <a:pt x="215" y="178"/>
                    <a:pt x="244" y="169"/>
                    <a:pt x="249" y="186"/>
                  </a:cubicBezTo>
                  <a:cubicBezTo>
                    <a:pt x="254" y="202"/>
                    <a:pt x="268" y="188"/>
                    <a:pt x="277" y="188"/>
                  </a:cubicBezTo>
                  <a:cubicBezTo>
                    <a:pt x="286" y="188"/>
                    <a:pt x="287" y="176"/>
                    <a:pt x="292" y="179"/>
                  </a:cubicBezTo>
                  <a:cubicBezTo>
                    <a:pt x="297" y="183"/>
                    <a:pt x="301" y="168"/>
                    <a:pt x="283" y="167"/>
                  </a:cubicBezTo>
                  <a:cubicBezTo>
                    <a:pt x="266" y="165"/>
                    <a:pt x="262" y="168"/>
                    <a:pt x="260" y="162"/>
                  </a:cubicBezTo>
                  <a:cubicBezTo>
                    <a:pt x="259" y="155"/>
                    <a:pt x="266" y="151"/>
                    <a:pt x="260" y="144"/>
                  </a:cubicBezTo>
                  <a:cubicBezTo>
                    <a:pt x="255" y="136"/>
                    <a:pt x="263" y="127"/>
                    <a:pt x="250" y="127"/>
                  </a:cubicBezTo>
                  <a:cubicBezTo>
                    <a:pt x="238" y="127"/>
                    <a:pt x="224" y="125"/>
                    <a:pt x="227" y="116"/>
                  </a:cubicBezTo>
                  <a:cubicBezTo>
                    <a:pt x="231" y="107"/>
                    <a:pt x="236" y="95"/>
                    <a:pt x="241" y="94"/>
                  </a:cubicBezTo>
                  <a:cubicBezTo>
                    <a:pt x="246" y="93"/>
                    <a:pt x="248" y="69"/>
                    <a:pt x="260" y="80"/>
                  </a:cubicBezTo>
                  <a:cubicBezTo>
                    <a:pt x="273" y="92"/>
                    <a:pt x="276" y="92"/>
                    <a:pt x="285" y="88"/>
                  </a:cubicBezTo>
                  <a:cubicBezTo>
                    <a:pt x="294" y="84"/>
                    <a:pt x="287" y="66"/>
                    <a:pt x="297" y="69"/>
                  </a:cubicBezTo>
                  <a:cubicBezTo>
                    <a:pt x="308" y="71"/>
                    <a:pt x="308" y="62"/>
                    <a:pt x="316" y="62"/>
                  </a:cubicBezTo>
                  <a:cubicBezTo>
                    <a:pt x="325" y="62"/>
                    <a:pt x="332" y="45"/>
                    <a:pt x="338" y="60"/>
                  </a:cubicBezTo>
                  <a:cubicBezTo>
                    <a:pt x="344" y="75"/>
                    <a:pt x="348" y="84"/>
                    <a:pt x="356" y="84"/>
                  </a:cubicBezTo>
                  <a:cubicBezTo>
                    <a:pt x="364" y="84"/>
                    <a:pt x="369" y="65"/>
                    <a:pt x="374" y="79"/>
                  </a:cubicBezTo>
                  <a:cubicBezTo>
                    <a:pt x="379" y="93"/>
                    <a:pt x="369" y="102"/>
                    <a:pt x="374" y="104"/>
                  </a:cubicBezTo>
                  <a:cubicBezTo>
                    <a:pt x="379" y="107"/>
                    <a:pt x="383" y="87"/>
                    <a:pt x="394" y="97"/>
                  </a:cubicBezTo>
                  <a:cubicBezTo>
                    <a:pt x="406" y="107"/>
                    <a:pt x="398" y="111"/>
                    <a:pt x="406" y="122"/>
                  </a:cubicBezTo>
                  <a:cubicBezTo>
                    <a:pt x="413" y="134"/>
                    <a:pt x="416" y="148"/>
                    <a:pt x="425" y="145"/>
                  </a:cubicBezTo>
                  <a:cubicBezTo>
                    <a:pt x="434" y="143"/>
                    <a:pt x="440" y="139"/>
                    <a:pt x="441" y="135"/>
                  </a:cubicBezTo>
                  <a:cubicBezTo>
                    <a:pt x="442" y="131"/>
                    <a:pt x="441" y="118"/>
                    <a:pt x="435" y="120"/>
                  </a:cubicBezTo>
                  <a:cubicBezTo>
                    <a:pt x="428" y="121"/>
                    <a:pt x="422" y="115"/>
                    <a:pt x="423" y="106"/>
                  </a:cubicBezTo>
                  <a:cubicBezTo>
                    <a:pt x="425" y="97"/>
                    <a:pt x="416" y="92"/>
                    <a:pt x="418" y="81"/>
                  </a:cubicBezTo>
                  <a:cubicBezTo>
                    <a:pt x="421" y="71"/>
                    <a:pt x="430" y="64"/>
                    <a:pt x="439" y="70"/>
                  </a:cubicBezTo>
                  <a:cubicBezTo>
                    <a:pt x="448" y="76"/>
                    <a:pt x="444" y="57"/>
                    <a:pt x="458" y="67"/>
                  </a:cubicBezTo>
                  <a:cubicBezTo>
                    <a:pt x="472" y="78"/>
                    <a:pt x="474" y="85"/>
                    <a:pt x="474" y="85"/>
                  </a:cubicBezTo>
                  <a:cubicBezTo>
                    <a:pt x="474" y="85"/>
                    <a:pt x="474" y="90"/>
                    <a:pt x="478" y="99"/>
                  </a:cubicBezTo>
                  <a:cubicBezTo>
                    <a:pt x="482" y="108"/>
                    <a:pt x="487" y="108"/>
                    <a:pt x="491" y="109"/>
                  </a:cubicBezTo>
                  <a:cubicBezTo>
                    <a:pt x="495" y="111"/>
                    <a:pt x="500" y="112"/>
                    <a:pt x="500" y="112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21" y="80"/>
                    <a:pt x="521" y="80"/>
                    <a:pt x="521" y="80"/>
                  </a:cubicBezTo>
                  <a:cubicBezTo>
                    <a:pt x="521" y="80"/>
                    <a:pt x="532" y="85"/>
                    <a:pt x="538" y="87"/>
                  </a:cubicBezTo>
                  <a:cubicBezTo>
                    <a:pt x="544" y="88"/>
                    <a:pt x="552" y="92"/>
                    <a:pt x="551" y="101"/>
                  </a:cubicBezTo>
                  <a:cubicBezTo>
                    <a:pt x="549" y="109"/>
                    <a:pt x="560" y="109"/>
                    <a:pt x="563" y="107"/>
                  </a:cubicBezTo>
                  <a:cubicBezTo>
                    <a:pt x="567" y="104"/>
                    <a:pt x="567" y="93"/>
                    <a:pt x="572" y="94"/>
                  </a:cubicBezTo>
                  <a:cubicBezTo>
                    <a:pt x="577" y="95"/>
                    <a:pt x="584" y="80"/>
                    <a:pt x="577" y="75"/>
                  </a:cubicBezTo>
                  <a:cubicBezTo>
                    <a:pt x="571" y="70"/>
                    <a:pt x="563" y="62"/>
                    <a:pt x="572" y="56"/>
                  </a:cubicBezTo>
                  <a:cubicBezTo>
                    <a:pt x="581" y="50"/>
                    <a:pt x="591" y="45"/>
                    <a:pt x="585" y="36"/>
                  </a:cubicBezTo>
                  <a:cubicBezTo>
                    <a:pt x="579" y="27"/>
                    <a:pt x="568" y="20"/>
                    <a:pt x="575" y="15"/>
                  </a:cubicBezTo>
                  <a:cubicBezTo>
                    <a:pt x="581" y="10"/>
                    <a:pt x="585" y="0"/>
                    <a:pt x="595" y="13"/>
                  </a:cubicBezTo>
                  <a:cubicBezTo>
                    <a:pt x="605" y="25"/>
                    <a:pt x="610" y="34"/>
                    <a:pt x="616" y="48"/>
                  </a:cubicBezTo>
                  <a:cubicBezTo>
                    <a:pt x="621" y="62"/>
                    <a:pt x="632" y="50"/>
                    <a:pt x="633" y="61"/>
                  </a:cubicBezTo>
                  <a:cubicBezTo>
                    <a:pt x="635" y="73"/>
                    <a:pt x="628" y="65"/>
                    <a:pt x="646" y="62"/>
                  </a:cubicBezTo>
                  <a:cubicBezTo>
                    <a:pt x="664" y="60"/>
                    <a:pt x="661" y="42"/>
                    <a:pt x="673" y="41"/>
                  </a:cubicBezTo>
                  <a:cubicBezTo>
                    <a:pt x="684" y="39"/>
                    <a:pt x="686" y="31"/>
                    <a:pt x="696" y="48"/>
                  </a:cubicBezTo>
                  <a:cubicBezTo>
                    <a:pt x="706" y="66"/>
                    <a:pt x="711" y="60"/>
                    <a:pt x="705" y="80"/>
                  </a:cubicBezTo>
                  <a:cubicBezTo>
                    <a:pt x="698" y="101"/>
                    <a:pt x="701" y="107"/>
                    <a:pt x="706" y="111"/>
                  </a:cubicBezTo>
                  <a:cubicBezTo>
                    <a:pt x="711" y="115"/>
                    <a:pt x="712" y="120"/>
                    <a:pt x="700" y="129"/>
                  </a:cubicBezTo>
                  <a:cubicBezTo>
                    <a:pt x="687" y="137"/>
                    <a:pt x="675" y="140"/>
                    <a:pt x="674" y="149"/>
                  </a:cubicBezTo>
                  <a:cubicBezTo>
                    <a:pt x="673" y="158"/>
                    <a:pt x="654" y="168"/>
                    <a:pt x="654" y="168"/>
                  </a:cubicBezTo>
                  <a:cubicBezTo>
                    <a:pt x="654" y="168"/>
                    <a:pt x="646" y="158"/>
                    <a:pt x="635" y="171"/>
                  </a:cubicBezTo>
                  <a:cubicBezTo>
                    <a:pt x="623" y="183"/>
                    <a:pt x="627" y="193"/>
                    <a:pt x="627" y="193"/>
                  </a:cubicBezTo>
                  <a:cubicBezTo>
                    <a:pt x="627" y="193"/>
                    <a:pt x="656" y="173"/>
                    <a:pt x="673" y="176"/>
                  </a:cubicBezTo>
                  <a:cubicBezTo>
                    <a:pt x="689" y="178"/>
                    <a:pt x="694" y="165"/>
                    <a:pt x="694" y="165"/>
                  </a:cubicBezTo>
                  <a:cubicBezTo>
                    <a:pt x="694" y="165"/>
                    <a:pt x="712" y="148"/>
                    <a:pt x="726" y="149"/>
                  </a:cubicBezTo>
                  <a:cubicBezTo>
                    <a:pt x="740" y="150"/>
                    <a:pt x="747" y="157"/>
                    <a:pt x="747" y="157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76" y="108"/>
                    <a:pt x="776" y="108"/>
                    <a:pt x="776" y="108"/>
                  </a:cubicBezTo>
                  <a:cubicBezTo>
                    <a:pt x="776" y="108"/>
                    <a:pt x="789" y="97"/>
                    <a:pt x="800" y="93"/>
                  </a:cubicBezTo>
                  <a:cubicBezTo>
                    <a:pt x="812" y="89"/>
                    <a:pt x="814" y="70"/>
                    <a:pt x="827" y="85"/>
                  </a:cubicBezTo>
                  <a:cubicBezTo>
                    <a:pt x="840" y="101"/>
                    <a:pt x="843" y="60"/>
                    <a:pt x="838" y="107"/>
                  </a:cubicBezTo>
                  <a:cubicBezTo>
                    <a:pt x="833" y="154"/>
                    <a:pt x="828" y="163"/>
                    <a:pt x="828" y="163"/>
                  </a:cubicBezTo>
                  <a:cubicBezTo>
                    <a:pt x="833" y="182"/>
                    <a:pt x="833" y="182"/>
                    <a:pt x="833" y="182"/>
                  </a:cubicBezTo>
                  <a:cubicBezTo>
                    <a:pt x="833" y="182"/>
                    <a:pt x="822" y="196"/>
                    <a:pt x="817" y="201"/>
                  </a:cubicBezTo>
                  <a:cubicBezTo>
                    <a:pt x="812" y="206"/>
                    <a:pt x="792" y="200"/>
                    <a:pt x="792" y="200"/>
                  </a:cubicBezTo>
                  <a:cubicBezTo>
                    <a:pt x="785" y="210"/>
                    <a:pt x="785" y="210"/>
                    <a:pt x="785" y="210"/>
                  </a:cubicBezTo>
                  <a:cubicBezTo>
                    <a:pt x="785" y="210"/>
                    <a:pt x="781" y="221"/>
                    <a:pt x="787" y="230"/>
                  </a:cubicBezTo>
                  <a:cubicBezTo>
                    <a:pt x="794" y="239"/>
                    <a:pt x="810" y="230"/>
                    <a:pt x="810" y="230"/>
                  </a:cubicBezTo>
                  <a:cubicBezTo>
                    <a:pt x="813" y="252"/>
                    <a:pt x="813" y="252"/>
                    <a:pt x="813" y="252"/>
                  </a:cubicBezTo>
                  <a:cubicBezTo>
                    <a:pt x="813" y="252"/>
                    <a:pt x="813" y="244"/>
                    <a:pt x="838" y="247"/>
                  </a:cubicBezTo>
                  <a:cubicBezTo>
                    <a:pt x="864" y="249"/>
                    <a:pt x="879" y="234"/>
                    <a:pt x="879" y="234"/>
                  </a:cubicBezTo>
                  <a:cubicBezTo>
                    <a:pt x="879" y="234"/>
                    <a:pt x="904" y="211"/>
                    <a:pt x="901" y="204"/>
                  </a:cubicBezTo>
                  <a:cubicBezTo>
                    <a:pt x="897" y="196"/>
                    <a:pt x="906" y="179"/>
                    <a:pt x="906" y="179"/>
                  </a:cubicBezTo>
                  <a:cubicBezTo>
                    <a:pt x="922" y="165"/>
                    <a:pt x="922" y="165"/>
                    <a:pt x="922" y="165"/>
                  </a:cubicBezTo>
                  <a:cubicBezTo>
                    <a:pt x="943" y="159"/>
                    <a:pt x="943" y="159"/>
                    <a:pt x="943" y="159"/>
                  </a:cubicBezTo>
                  <a:cubicBezTo>
                    <a:pt x="943" y="159"/>
                    <a:pt x="945" y="159"/>
                    <a:pt x="962" y="168"/>
                  </a:cubicBezTo>
                  <a:cubicBezTo>
                    <a:pt x="978" y="177"/>
                    <a:pt x="981" y="164"/>
                    <a:pt x="980" y="182"/>
                  </a:cubicBezTo>
                  <a:cubicBezTo>
                    <a:pt x="978" y="200"/>
                    <a:pt x="997" y="195"/>
                    <a:pt x="981" y="209"/>
                  </a:cubicBezTo>
                  <a:cubicBezTo>
                    <a:pt x="964" y="223"/>
                    <a:pt x="955" y="229"/>
                    <a:pt x="955" y="229"/>
                  </a:cubicBezTo>
                  <a:cubicBezTo>
                    <a:pt x="943" y="246"/>
                    <a:pt x="943" y="246"/>
                    <a:pt x="943" y="246"/>
                  </a:cubicBezTo>
                  <a:cubicBezTo>
                    <a:pt x="943" y="246"/>
                    <a:pt x="944" y="251"/>
                    <a:pt x="934" y="257"/>
                  </a:cubicBezTo>
                  <a:cubicBezTo>
                    <a:pt x="924" y="263"/>
                    <a:pt x="924" y="270"/>
                    <a:pt x="924" y="270"/>
                  </a:cubicBezTo>
                  <a:cubicBezTo>
                    <a:pt x="924" y="270"/>
                    <a:pt x="935" y="249"/>
                    <a:pt x="968" y="253"/>
                  </a:cubicBezTo>
                  <a:cubicBezTo>
                    <a:pt x="1001" y="257"/>
                    <a:pt x="985" y="244"/>
                    <a:pt x="1013" y="244"/>
                  </a:cubicBezTo>
                  <a:cubicBezTo>
                    <a:pt x="1041" y="244"/>
                    <a:pt x="1050" y="256"/>
                    <a:pt x="1050" y="256"/>
                  </a:cubicBezTo>
                  <a:cubicBezTo>
                    <a:pt x="1065" y="244"/>
                    <a:pt x="1065" y="244"/>
                    <a:pt x="1065" y="244"/>
                  </a:cubicBezTo>
                  <a:cubicBezTo>
                    <a:pt x="1065" y="244"/>
                    <a:pt x="1067" y="263"/>
                    <a:pt x="1063" y="266"/>
                  </a:cubicBezTo>
                  <a:cubicBezTo>
                    <a:pt x="1060" y="269"/>
                    <a:pt x="1053" y="276"/>
                    <a:pt x="1053" y="276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48" y="307"/>
                    <a:pt x="1048" y="307"/>
                    <a:pt x="1048" y="307"/>
                  </a:cubicBezTo>
                  <a:cubicBezTo>
                    <a:pt x="1027" y="327"/>
                    <a:pt x="1027" y="327"/>
                    <a:pt x="1027" y="327"/>
                  </a:cubicBezTo>
                  <a:cubicBezTo>
                    <a:pt x="1027" y="327"/>
                    <a:pt x="1014" y="314"/>
                    <a:pt x="1010" y="319"/>
                  </a:cubicBezTo>
                  <a:cubicBezTo>
                    <a:pt x="1006" y="325"/>
                    <a:pt x="1005" y="325"/>
                    <a:pt x="1010" y="332"/>
                  </a:cubicBezTo>
                  <a:cubicBezTo>
                    <a:pt x="1015" y="340"/>
                    <a:pt x="1015" y="345"/>
                    <a:pt x="1002" y="341"/>
                  </a:cubicBezTo>
                  <a:cubicBezTo>
                    <a:pt x="990" y="337"/>
                    <a:pt x="974" y="344"/>
                    <a:pt x="971" y="339"/>
                  </a:cubicBezTo>
                  <a:cubicBezTo>
                    <a:pt x="967" y="333"/>
                    <a:pt x="967" y="333"/>
                    <a:pt x="958" y="337"/>
                  </a:cubicBezTo>
                  <a:cubicBezTo>
                    <a:pt x="949" y="341"/>
                    <a:pt x="943" y="326"/>
                    <a:pt x="944" y="337"/>
                  </a:cubicBezTo>
                  <a:cubicBezTo>
                    <a:pt x="945" y="349"/>
                    <a:pt x="952" y="350"/>
                    <a:pt x="952" y="350"/>
                  </a:cubicBezTo>
                  <a:cubicBezTo>
                    <a:pt x="966" y="350"/>
                    <a:pt x="966" y="350"/>
                    <a:pt x="966" y="350"/>
                  </a:cubicBezTo>
                  <a:cubicBezTo>
                    <a:pt x="966" y="350"/>
                    <a:pt x="980" y="337"/>
                    <a:pt x="985" y="350"/>
                  </a:cubicBezTo>
                  <a:cubicBezTo>
                    <a:pt x="990" y="363"/>
                    <a:pt x="994" y="358"/>
                    <a:pt x="991" y="368"/>
                  </a:cubicBezTo>
                  <a:cubicBezTo>
                    <a:pt x="988" y="378"/>
                    <a:pt x="980" y="381"/>
                    <a:pt x="980" y="381"/>
                  </a:cubicBezTo>
                  <a:cubicBezTo>
                    <a:pt x="980" y="381"/>
                    <a:pt x="976" y="375"/>
                    <a:pt x="963" y="372"/>
                  </a:cubicBezTo>
                  <a:cubicBezTo>
                    <a:pt x="950" y="368"/>
                    <a:pt x="945" y="359"/>
                    <a:pt x="946" y="367"/>
                  </a:cubicBezTo>
                  <a:cubicBezTo>
                    <a:pt x="948" y="374"/>
                    <a:pt x="938" y="360"/>
                    <a:pt x="938" y="369"/>
                  </a:cubicBezTo>
                  <a:cubicBezTo>
                    <a:pt x="938" y="378"/>
                    <a:pt x="950" y="369"/>
                    <a:pt x="954" y="383"/>
                  </a:cubicBezTo>
                  <a:cubicBezTo>
                    <a:pt x="958" y="397"/>
                    <a:pt x="955" y="396"/>
                    <a:pt x="963" y="396"/>
                  </a:cubicBezTo>
                  <a:cubicBezTo>
                    <a:pt x="971" y="396"/>
                    <a:pt x="981" y="393"/>
                    <a:pt x="981" y="393"/>
                  </a:cubicBezTo>
                  <a:cubicBezTo>
                    <a:pt x="995" y="397"/>
                    <a:pt x="995" y="397"/>
                    <a:pt x="995" y="397"/>
                  </a:cubicBezTo>
                  <a:cubicBezTo>
                    <a:pt x="995" y="397"/>
                    <a:pt x="999" y="396"/>
                    <a:pt x="1005" y="400"/>
                  </a:cubicBezTo>
                  <a:cubicBezTo>
                    <a:pt x="1011" y="403"/>
                    <a:pt x="1033" y="402"/>
                    <a:pt x="1010" y="411"/>
                  </a:cubicBezTo>
                  <a:cubicBezTo>
                    <a:pt x="987" y="420"/>
                    <a:pt x="988" y="419"/>
                    <a:pt x="978" y="416"/>
                  </a:cubicBezTo>
                  <a:cubicBezTo>
                    <a:pt x="968" y="414"/>
                    <a:pt x="968" y="403"/>
                    <a:pt x="960" y="409"/>
                  </a:cubicBezTo>
                  <a:cubicBezTo>
                    <a:pt x="953" y="414"/>
                    <a:pt x="941" y="413"/>
                    <a:pt x="941" y="413"/>
                  </a:cubicBezTo>
                  <a:cubicBezTo>
                    <a:pt x="941" y="413"/>
                    <a:pt x="939" y="412"/>
                    <a:pt x="930" y="403"/>
                  </a:cubicBezTo>
                  <a:cubicBezTo>
                    <a:pt x="921" y="395"/>
                    <a:pt x="931" y="378"/>
                    <a:pt x="916" y="386"/>
                  </a:cubicBezTo>
                  <a:cubicBezTo>
                    <a:pt x="901" y="393"/>
                    <a:pt x="907" y="386"/>
                    <a:pt x="893" y="393"/>
                  </a:cubicBezTo>
                  <a:cubicBezTo>
                    <a:pt x="879" y="401"/>
                    <a:pt x="879" y="384"/>
                    <a:pt x="879" y="401"/>
                  </a:cubicBezTo>
                  <a:cubicBezTo>
                    <a:pt x="879" y="417"/>
                    <a:pt x="873" y="421"/>
                    <a:pt x="892" y="417"/>
                  </a:cubicBezTo>
                  <a:cubicBezTo>
                    <a:pt x="911" y="414"/>
                    <a:pt x="912" y="386"/>
                    <a:pt x="921" y="410"/>
                  </a:cubicBezTo>
                  <a:cubicBezTo>
                    <a:pt x="930" y="434"/>
                    <a:pt x="944" y="424"/>
                    <a:pt x="944" y="424"/>
                  </a:cubicBezTo>
                  <a:cubicBezTo>
                    <a:pt x="963" y="431"/>
                    <a:pt x="963" y="431"/>
                    <a:pt x="963" y="431"/>
                  </a:cubicBezTo>
                  <a:cubicBezTo>
                    <a:pt x="963" y="431"/>
                    <a:pt x="972" y="423"/>
                    <a:pt x="981" y="428"/>
                  </a:cubicBezTo>
                  <a:cubicBezTo>
                    <a:pt x="990" y="433"/>
                    <a:pt x="982" y="434"/>
                    <a:pt x="991" y="435"/>
                  </a:cubicBezTo>
                  <a:cubicBezTo>
                    <a:pt x="1000" y="436"/>
                    <a:pt x="996" y="423"/>
                    <a:pt x="1008" y="433"/>
                  </a:cubicBezTo>
                  <a:cubicBezTo>
                    <a:pt x="1019" y="443"/>
                    <a:pt x="1018" y="435"/>
                    <a:pt x="1015" y="445"/>
                  </a:cubicBezTo>
                  <a:cubicBezTo>
                    <a:pt x="1013" y="456"/>
                    <a:pt x="997" y="471"/>
                    <a:pt x="997" y="471"/>
                  </a:cubicBezTo>
                  <a:cubicBezTo>
                    <a:pt x="982" y="467"/>
                    <a:pt x="982" y="467"/>
                    <a:pt x="982" y="467"/>
                  </a:cubicBezTo>
                  <a:cubicBezTo>
                    <a:pt x="982" y="467"/>
                    <a:pt x="994" y="490"/>
                    <a:pt x="976" y="481"/>
                  </a:cubicBezTo>
                  <a:cubicBezTo>
                    <a:pt x="958" y="472"/>
                    <a:pt x="955" y="499"/>
                    <a:pt x="944" y="496"/>
                  </a:cubicBezTo>
                  <a:cubicBezTo>
                    <a:pt x="932" y="494"/>
                    <a:pt x="959" y="508"/>
                    <a:pt x="953" y="517"/>
                  </a:cubicBezTo>
                  <a:cubicBezTo>
                    <a:pt x="946" y="526"/>
                    <a:pt x="934" y="532"/>
                    <a:pt x="934" y="532"/>
                  </a:cubicBezTo>
                  <a:cubicBezTo>
                    <a:pt x="934" y="532"/>
                    <a:pt x="922" y="537"/>
                    <a:pt x="918" y="534"/>
                  </a:cubicBezTo>
                  <a:cubicBezTo>
                    <a:pt x="915" y="532"/>
                    <a:pt x="910" y="520"/>
                    <a:pt x="910" y="520"/>
                  </a:cubicBezTo>
                  <a:cubicBezTo>
                    <a:pt x="910" y="520"/>
                    <a:pt x="930" y="499"/>
                    <a:pt x="917" y="500"/>
                  </a:cubicBezTo>
                  <a:cubicBezTo>
                    <a:pt x="904" y="501"/>
                    <a:pt x="902" y="487"/>
                    <a:pt x="902" y="487"/>
                  </a:cubicBezTo>
                  <a:cubicBezTo>
                    <a:pt x="902" y="487"/>
                    <a:pt x="899" y="464"/>
                    <a:pt x="893" y="471"/>
                  </a:cubicBezTo>
                  <a:cubicBezTo>
                    <a:pt x="887" y="477"/>
                    <a:pt x="874" y="477"/>
                    <a:pt x="880" y="482"/>
                  </a:cubicBezTo>
                  <a:cubicBezTo>
                    <a:pt x="887" y="487"/>
                    <a:pt x="889" y="485"/>
                    <a:pt x="890" y="494"/>
                  </a:cubicBezTo>
                  <a:cubicBezTo>
                    <a:pt x="892" y="503"/>
                    <a:pt x="883" y="500"/>
                    <a:pt x="883" y="500"/>
                  </a:cubicBezTo>
                  <a:cubicBezTo>
                    <a:pt x="883" y="500"/>
                    <a:pt x="876" y="490"/>
                    <a:pt x="874" y="496"/>
                  </a:cubicBezTo>
                  <a:cubicBezTo>
                    <a:pt x="871" y="503"/>
                    <a:pt x="873" y="503"/>
                    <a:pt x="883" y="510"/>
                  </a:cubicBezTo>
                  <a:cubicBezTo>
                    <a:pt x="893" y="518"/>
                    <a:pt x="897" y="528"/>
                    <a:pt x="897" y="528"/>
                  </a:cubicBezTo>
                  <a:cubicBezTo>
                    <a:pt x="897" y="528"/>
                    <a:pt x="911" y="529"/>
                    <a:pt x="903" y="540"/>
                  </a:cubicBezTo>
                  <a:cubicBezTo>
                    <a:pt x="896" y="550"/>
                    <a:pt x="892" y="548"/>
                    <a:pt x="884" y="548"/>
                  </a:cubicBezTo>
                  <a:cubicBezTo>
                    <a:pt x="876" y="548"/>
                    <a:pt x="874" y="545"/>
                    <a:pt x="874" y="545"/>
                  </a:cubicBezTo>
                  <a:cubicBezTo>
                    <a:pt x="874" y="545"/>
                    <a:pt x="880" y="548"/>
                    <a:pt x="889" y="555"/>
                  </a:cubicBezTo>
                  <a:cubicBezTo>
                    <a:pt x="898" y="561"/>
                    <a:pt x="899" y="557"/>
                    <a:pt x="911" y="557"/>
                  </a:cubicBezTo>
                  <a:cubicBezTo>
                    <a:pt x="922" y="557"/>
                    <a:pt x="927" y="554"/>
                    <a:pt x="927" y="554"/>
                  </a:cubicBezTo>
                  <a:cubicBezTo>
                    <a:pt x="927" y="554"/>
                    <a:pt x="935" y="555"/>
                    <a:pt x="948" y="554"/>
                  </a:cubicBezTo>
                  <a:cubicBezTo>
                    <a:pt x="960" y="552"/>
                    <a:pt x="971" y="551"/>
                    <a:pt x="971" y="551"/>
                  </a:cubicBezTo>
                  <a:cubicBezTo>
                    <a:pt x="976" y="560"/>
                    <a:pt x="976" y="560"/>
                    <a:pt x="976" y="560"/>
                  </a:cubicBezTo>
                  <a:cubicBezTo>
                    <a:pt x="976" y="560"/>
                    <a:pt x="986" y="561"/>
                    <a:pt x="985" y="573"/>
                  </a:cubicBezTo>
                  <a:cubicBezTo>
                    <a:pt x="983" y="584"/>
                    <a:pt x="983" y="587"/>
                    <a:pt x="973" y="589"/>
                  </a:cubicBezTo>
                  <a:cubicBezTo>
                    <a:pt x="963" y="592"/>
                    <a:pt x="950" y="599"/>
                    <a:pt x="950" y="599"/>
                  </a:cubicBezTo>
                  <a:cubicBezTo>
                    <a:pt x="968" y="610"/>
                    <a:pt x="968" y="610"/>
                    <a:pt x="968" y="610"/>
                  </a:cubicBezTo>
                  <a:cubicBezTo>
                    <a:pt x="966" y="629"/>
                    <a:pt x="966" y="629"/>
                    <a:pt x="966" y="629"/>
                  </a:cubicBezTo>
                  <a:cubicBezTo>
                    <a:pt x="966" y="629"/>
                    <a:pt x="944" y="615"/>
                    <a:pt x="972" y="638"/>
                  </a:cubicBezTo>
                  <a:cubicBezTo>
                    <a:pt x="1000" y="660"/>
                    <a:pt x="1000" y="654"/>
                    <a:pt x="1000" y="660"/>
                  </a:cubicBezTo>
                  <a:cubicBezTo>
                    <a:pt x="1000" y="667"/>
                    <a:pt x="1000" y="672"/>
                    <a:pt x="986" y="668"/>
                  </a:cubicBezTo>
                  <a:cubicBezTo>
                    <a:pt x="972" y="664"/>
                    <a:pt x="971" y="669"/>
                    <a:pt x="971" y="669"/>
                  </a:cubicBezTo>
                  <a:cubicBezTo>
                    <a:pt x="955" y="676"/>
                    <a:pt x="955" y="676"/>
                    <a:pt x="955" y="676"/>
                  </a:cubicBezTo>
                  <a:cubicBezTo>
                    <a:pt x="955" y="676"/>
                    <a:pt x="957" y="662"/>
                    <a:pt x="943" y="663"/>
                  </a:cubicBezTo>
                  <a:cubicBezTo>
                    <a:pt x="929" y="664"/>
                    <a:pt x="924" y="654"/>
                    <a:pt x="915" y="658"/>
                  </a:cubicBezTo>
                  <a:cubicBezTo>
                    <a:pt x="906" y="662"/>
                    <a:pt x="902" y="669"/>
                    <a:pt x="902" y="669"/>
                  </a:cubicBezTo>
                  <a:cubicBezTo>
                    <a:pt x="902" y="669"/>
                    <a:pt x="918" y="668"/>
                    <a:pt x="926" y="674"/>
                  </a:cubicBezTo>
                  <a:cubicBezTo>
                    <a:pt x="934" y="681"/>
                    <a:pt x="932" y="668"/>
                    <a:pt x="948" y="676"/>
                  </a:cubicBezTo>
                  <a:cubicBezTo>
                    <a:pt x="963" y="683"/>
                    <a:pt x="976" y="677"/>
                    <a:pt x="969" y="688"/>
                  </a:cubicBezTo>
                  <a:cubicBezTo>
                    <a:pt x="963" y="700"/>
                    <a:pt x="952" y="680"/>
                    <a:pt x="973" y="699"/>
                  </a:cubicBezTo>
                  <a:cubicBezTo>
                    <a:pt x="995" y="718"/>
                    <a:pt x="995" y="718"/>
                    <a:pt x="995" y="718"/>
                  </a:cubicBezTo>
                  <a:cubicBezTo>
                    <a:pt x="995" y="718"/>
                    <a:pt x="1000" y="753"/>
                    <a:pt x="999" y="750"/>
                  </a:cubicBezTo>
                  <a:cubicBezTo>
                    <a:pt x="997" y="746"/>
                    <a:pt x="996" y="756"/>
                    <a:pt x="985" y="757"/>
                  </a:cubicBezTo>
                  <a:cubicBezTo>
                    <a:pt x="973" y="758"/>
                    <a:pt x="966" y="747"/>
                    <a:pt x="962" y="760"/>
                  </a:cubicBezTo>
                  <a:cubicBezTo>
                    <a:pt x="958" y="772"/>
                    <a:pt x="940" y="783"/>
                    <a:pt x="936" y="775"/>
                  </a:cubicBezTo>
                  <a:cubicBezTo>
                    <a:pt x="932" y="767"/>
                    <a:pt x="926" y="769"/>
                    <a:pt x="930" y="764"/>
                  </a:cubicBezTo>
                  <a:cubicBezTo>
                    <a:pt x="934" y="758"/>
                    <a:pt x="936" y="739"/>
                    <a:pt x="926" y="751"/>
                  </a:cubicBezTo>
                  <a:cubicBezTo>
                    <a:pt x="916" y="762"/>
                    <a:pt x="910" y="766"/>
                    <a:pt x="903" y="764"/>
                  </a:cubicBezTo>
                  <a:cubicBezTo>
                    <a:pt x="897" y="761"/>
                    <a:pt x="892" y="762"/>
                    <a:pt x="885" y="758"/>
                  </a:cubicBezTo>
                  <a:cubicBezTo>
                    <a:pt x="879" y="755"/>
                    <a:pt x="880" y="751"/>
                    <a:pt x="871" y="748"/>
                  </a:cubicBezTo>
                  <a:cubicBezTo>
                    <a:pt x="862" y="746"/>
                    <a:pt x="851" y="742"/>
                    <a:pt x="859" y="751"/>
                  </a:cubicBezTo>
                  <a:cubicBezTo>
                    <a:pt x="866" y="760"/>
                    <a:pt x="871" y="758"/>
                    <a:pt x="876" y="765"/>
                  </a:cubicBezTo>
                  <a:cubicBezTo>
                    <a:pt x="882" y="771"/>
                    <a:pt x="882" y="778"/>
                    <a:pt x="882" y="778"/>
                  </a:cubicBezTo>
                  <a:cubicBezTo>
                    <a:pt x="870" y="788"/>
                    <a:pt x="870" y="788"/>
                    <a:pt x="870" y="788"/>
                  </a:cubicBezTo>
                  <a:cubicBezTo>
                    <a:pt x="870" y="788"/>
                    <a:pt x="865" y="784"/>
                    <a:pt x="856" y="797"/>
                  </a:cubicBezTo>
                  <a:cubicBezTo>
                    <a:pt x="847" y="809"/>
                    <a:pt x="834" y="809"/>
                    <a:pt x="834" y="809"/>
                  </a:cubicBezTo>
                  <a:cubicBezTo>
                    <a:pt x="824" y="788"/>
                    <a:pt x="824" y="788"/>
                    <a:pt x="824" y="788"/>
                  </a:cubicBezTo>
                  <a:cubicBezTo>
                    <a:pt x="808" y="788"/>
                    <a:pt x="808" y="788"/>
                    <a:pt x="808" y="788"/>
                  </a:cubicBezTo>
                  <a:cubicBezTo>
                    <a:pt x="790" y="798"/>
                    <a:pt x="790" y="798"/>
                    <a:pt x="790" y="798"/>
                  </a:cubicBezTo>
                  <a:cubicBezTo>
                    <a:pt x="790" y="798"/>
                    <a:pt x="768" y="784"/>
                    <a:pt x="770" y="779"/>
                  </a:cubicBezTo>
                  <a:cubicBezTo>
                    <a:pt x="771" y="774"/>
                    <a:pt x="781" y="772"/>
                    <a:pt x="773" y="769"/>
                  </a:cubicBezTo>
                  <a:cubicBezTo>
                    <a:pt x="766" y="765"/>
                    <a:pt x="777" y="764"/>
                    <a:pt x="766" y="765"/>
                  </a:cubicBezTo>
                  <a:cubicBezTo>
                    <a:pt x="754" y="766"/>
                    <a:pt x="753" y="758"/>
                    <a:pt x="753" y="758"/>
                  </a:cubicBezTo>
                  <a:cubicBezTo>
                    <a:pt x="759" y="747"/>
                    <a:pt x="759" y="747"/>
                    <a:pt x="759" y="747"/>
                  </a:cubicBezTo>
                  <a:cubicBezTo>
                    <a:pt x="759" y="747"/>
                    <a:pt x="759" y="734"/>
                    <a:pt x="752" y="736"/>
                  </a:cubicBezTo>
                  <a:cubicBezTo>
                    <a:pt x="744" y="737"/>
                    <a:pt x="740" y="741"/>
                    <a:pt x="738" y="732"/>
                  </a:cubicBezTo>
                  <a:cubicBezTo>
                    <a:pt x="735" y="723"/>
                    <a:pt x="734" y="718"/>
                    <a:pt x="734" y="718"/>
                  </a:cubicBezTo>
                  <a:cubicBezTo>
                    <a:pt x="734" y="718"/>
                    <a:pt x="719" y="715"/>
                    <a:pt x="714" y="704"/>
                  </a:cubicBezTo>
                  <a:cubicBezTo>
                    <a:pt x="708" y="692"/>
                    <a:pt x="712" y="691"/>
                    <a:pt x="703" y="685"/>
                  </a:cubicBezTo>
                  <a:cubicBezTo>
                    <a:pt x="694" y="678"/>
                    <a:pt x="691" y="668"/>
                    <a:pt x="691" y="668"/>
                  </a:cubicBezTo>
                  <a:cubicBezTo>
                    <a:pt x="691" y="668"/>
                    <a:pt x="689" y="667"/>
                    <a:pt x="691" y="655"/>
                  </a:cubicBezTo>
                  <a:cubicBezTo>
                    <a:pt x="692" y="644"/>
                    <a:pt x="678" y="655"/>
                    <a:pt x="693" y="640"/>
                  </a:cubicBezTo>
                  <a:cubicBezTo>
                    <a:pt x="708" y="625"/>
                    <a:pt x="697" y="618"/>
                    <a:pt x="712" y="618"/>
                  </a:cubicBezTo>
                  <a:cubicBezTo>
                    <a:pt x="728" y="618"/>
                    <a:pt x="731" y="613"/>
                    <a:pt x="731" y="613"/>
                  </a:cubicBezTo>
                  <a:cubicBezTo>
                    <a:pt x="731" y="613"/>
                    <a:pt x="744" y="603"/>
                    <a:pt x="735" y="598"/>
                  </a:cubicBezTo>
                  <a:cubicBezTo>
                    <a:pt x="726" y="593"/>
                    <a:pt x="724" y="597"/>
                    <a:pt x="719" y="589"/>
                  </a:cubicBezTo>
                  <a:cubicBezTo>
                    <a:pt x="714" y="582"/>
                    <a:pt x="712" y="575"/>
                    <a:pt x="712" y="575"/>
                  </a:cubicBezTo>
                  <a:cubicBezTo>
                    <a:pt x="712" y="575"/>
                    <a:pt x="712" y="564"/>
                    <a:pt x="698" y="562"/>
                  </a:cubicBezTo>
                  <a:cubicBezTo>
                    <a:pt x="684" y="561"/>
                    <a:pt x="683" y="566"/>
                    <a:pt x="683" y="556"/>
                  </a:cubicBezTo>
                  <a:cubicBezTo>
                    <a:pt x="683" y="546"/>
                    <a:pt x="687" y="533"/>
                    <a:pt x="678" y="538"/>
                  </a:cubicBezTo>
                  <a:cubicBezTo>
                    <a:pt x="669" y="543"/>
                    <a:pt x="658" y="547"/>
                    <a:pt x="658" y="547"/>
                  </a:cubicBezTo>
                  <a:cubicBezTo>
                    <a:pt x="658" y="547"/>
                    <a:pt x="650" y="527"/>
                    <a:pt x="650" y="520"/>
                  </a:cubicBezTo>
                  <a:cubicBezTo>
                    <a:pt x="650" y="514"/>
                    <a:pt x="658" y="513"/>
                    <a:pt x="647" y="509"/>
                  </a:cubicBezTo>
                  <a:cubicBezTo>
                    <a:pt x="637" y="505"/>
                    <a:pt x="630" y="499"/>
                    <a:pt x="630" y="499"/>
                  </a:cubicBezTo>
                  <a:cubicBezTo>
                    <a:pt x="630" y="499"/>
                    <a:pt x="610" y="490"/>
                    <a:pt x="607" y="487"/>
                  </a:cubicBezTo>
                  <a:cubicBezTo>
                    <a:pt x="603" y="485"/>
                    <a:pt x="598" y="478"/>
                    <a:pt x="598" y="478"/>
                  </a:cubicBezTo>
                  <a:cubicBezTo>
                    <a:pt x="598" y="478"/>
                    <a:pt x="585" y="476"/>
                    <a:pt x="584" y="464"/>
                  </a:cubicBezTo>
                  <a:cubicBezTo>
                    <a:pt x="582" y="453"/>
                    <a:pt x="598" y="456"/>
                    <a:pt x="580" y="445"/>
                  </a:cubicBezTo>
                  <a:cubicBezTo>
                    <a:pt x="562" y="435"/>
                    <a:pt x="570" y="434"/>
                    <a:pt x="558" y="428"/>
                  </a:cubicBezTo>
                  <a:cubicBezTo>
                    <a:pt x="547" y="421"/>
                    <a:pt x="548" y="403"/>
                    <a:pt x="543" y="421"/>
                  </a:cubicBezTo>
                  <a:cubicBezTo>
                    <a:pt x="538" y="439"/>
                    <a:pt x="560" y="421"/>
                    <a:pt x="533" y="445"/>
                  </a:cubicBezTo>
                  <a:cubicBezTo>
                    <a:pt x="506" y="470"/>
                    <a:pt x="510" y="471"/>
                    <a:pt x="495" y="472"/>
                  </a:cubicBezTo>
                  <a:cubicBezTo>
                    <a:pt x="479" y="473"/>
                    <a:pt x="478" y="461"/>
                    <a:pt x="476" y="473"/>
                  </a:cubicBezTo>
                  <a:cubicBezTo>
                    <a:pt x="473" y="486"/>
                    <a:pt x="473" y="499"/>
                    <a:pt x="473" y="499"/>
                  </a:cubicBezTo>
                  <a:cubicBezTo>
                    <a:pt x="473" y="499"/>
                    <a:pt x="470" y="517"/>
                    <a:pt x="454" y="504"/>
                  </a:cubicBezTo>
                  <a:cubicBezTo>
                    <a:pt x="437" y="491"/>
                    <a:pt x="459" y="495"/>
                    <a:pt x="435" y="482"/>
                  </a:cubicBezTo>
                  <a:cubicBezTo>
                    <a:pt x="411" y="470"/>
                    <a:pt x="414" y="464"/>
                    <a:pt x="409" y="476"/>
                  </a:cubicBezTo>
                  <a:cubicBezTo>
                    <a:pt x="404" y="487"/>
                    <a:pt x="394" y="487"/>
                    <a:pt x="394" y="487"/>
                  </a:cubicBezTo>
                  <a:cubicBezTo>
                    <a:pt x="375" y="487"/>
                    <a:pt x="375" y="487"/>
                    <a:pt x="375" y="487"/>
                  </a:cubicBezTo>
                  <a:cubicBezTo>
                    <a:pt x="375" y="487"/>
                    <a:pt x="375" y="467"/>
                    <a:pt x="361" y="482"/>
                  </a:cubicBezTo>
                  <a:cubicBezTo>
                    <a:pt x="347" y="497"/>
                    <a:pt x="341" y="494"/>
                    <a:pt x="341" y="494"/>
                  </a:cubicBezTo>
                  <a:cubicBezTo>
                    <a:pt x="341" y="494"/>
                    <a:pt x="323" y="496"/>
                    <a:pt x="316" y="495"/>
                  </a:cubicBezTo>
                  <a:cubicBezTo>
                    <a:pt x="310" y="494"/>
                    <a:pt x="311" y="495"/>
                    <a:pt x="300" y="489"/>
                  </a:cubicBezTo>
                  <a:cubicBezTo>
                    <a:pt x="288" y="482"/>
                    <a:pt x="281" y="490"/>
                    <a:pt x="281" y="490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80" y="515"/>
                    <a:pt x="288" y="513"/>
                  </a:cubicBezTo>
                  <a:cubicBezTo>
                    <a:pt x="297" y="510"/>
                    <a:pt x="301" y="496"/>
                    <a:pt x="305" y="509"/>
                  </a:cubicBezTo>
                  <a:cubicBezTo>
                    <a:pt x="309" y="522"/>
                    <a:pt x="306" y="520"/>
                    <a:pt x="302" y="529"/>
                  </a:cubicBezTo>
                  <a:cubicBezTo>
                    <a:pt x="299" y="538"/>
                    <a:pt x="311" y="520"/>
                    <a:pt x="299" y="538"/>
                  </a:cubicBezTo>
                  <a:cubicBezTo>
                    <a:pt x="286" y="556"/>
                    <a:pt x="294" y="551"/>
                    <a:pt x="283" y="562"/>
                  </a:cubicBezTo>
                  <a:cubicBezTo>
                    <a:pt x="273" y="574"/>
                    <a:pt x="263" y="580"/>
                    <a:pt x="263" y="580"/>
                  </a:cubicBezTo>
                  <a:cubicBezTo>
                    <a:pt x="263" y="580"/>
                    <a:pt x="273" y="593"/>
                    <a:pt x="283" y="596"/>
                  </a:cubicBezTo>
                  <a:cubicBezTo>
                    <a:pt x="294" y="598"/>
                    <a:pt x="281" y="588"/>
                    <a:pt x="296" y="602"/>
                  </a:cubicBezTo>
                  <a:cubicBezTo>
                    <a:pt x="311" y="616"/>
                    <a:pt x="306" y="617"/>
                    <a:pt x="305" y="626"/>
                  </a:cubicBezTo>
                  <a:cubicBezTo>
                    <a:pt x="304" y="635"/>
                    <a:pt x="310" y="639"/>
                    <a:pt x="300" y="640"/>
                  </a:cubicBezTo>
                  <a:cubicBezTo>
                    <a:pt x="290" y="641"/>
                    <a:pt x="280" y="640"/>
                    <a:pt x="280" y="640"/>
                  </a:cubicBezTo>
                  <a:cubicBezTo>
                    <a:pt x="268" y="626"/>
                    <a:pt x="268" y="626"/>
                    <a:pt x="268" y="626"/>
                  </a:cubicBezTo>
                  <a:cubicBezTo>
                    <a:pt x="268" y="626"/>
                    <a:pt x="264" y="610"/>
                    <a:pt x="252" y="618"/>
                  </a:cubicBezTo>
                  <a:cubicBezTo>
                    <a:pt x="239" y="627"/>
                    <a:pt x="224" y="635"/>
                    <a:pt x="229" y="639"/>
                  </a:cubicBezTo>
                  <a:cubicBezTo>
                    <a:pt x="234" y="643"/>
                    <a:pt x="234" y="655"/>
                    <a:pt x="234" y="655"/>
                  </a:cubicBezTo>
                  <a:close/>
                </a:path>
              </a:pathLst>
            </a:custGeom>
            <a:solidFill>
              <a:srgbClr val="62A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8" name="Freeform 611">
              <a:extLst>
                <a:ext uri="{FF2B5EF4-FFF2-40B4-BE49-F238E27FC236}">
                  <a16:creationId xmlns:a16="http://schemas.microsoft.com/office/drawing/2014/main" id="{F70D364E-D4EA-4DF0-9974-BC09DC2940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" y="1910"/>
              <a:ext cx="1010" cy="493"/>
            </a:xfrm>
            <a:custGeom>
              <a:avLst/>
              <a:gdLst>
                <a:gd name="T0" fmla="*/ 1500 w 773"/>
                <a:gd name="T1" fmla="*/ 638 h 354"/>
                <a:gd name="T2" fmla="*/ 1646 w 773"/>
                <a:gd name="T3" fmla="*/ 638 h 354"/>
                <a:gd name="T4" fmla="*/ 1653 w 773"/>
                <a:gd name="T5" fmla="*/ 592 h 354"/>
                <a:gd name="T6" fmla="*/ 1621 w 773"/>
                <a:gd name="T7" fmla="*/ 549 h 354"/>
                <a:gd name="T8" fmla="*/ 1492 w 773"/>
                <a:gd name="T9" fmla="*/ 542 h 354"/>
                <a:gd name="T10" fmla="*/ 1504 w 773"/>
                <a:gd name="T11" fmla="*/ 454 h 354"/>
                <a:gd name="T12" fmla="*/ 1555 w 773"/>
                <a:gd name="T13" fmla="*/ 518 h 354"/>
                <a:gd name="T14" fmla="*/ 1697 w 773"/>
                <a:gd name="T15" fmla="*/ 415 h 354"/>
                <a:gd name="T16" fmla="*/ 1638 w 773"/>
                <a:gd name="T17" fmla="*/ 365 h 354"/>
                <a:gd name="T18" fmla="*/ 1542 w 773"/>
                <a:gd name="T19" fmla="*/ 324 h 354"/>
                <a:gd name="T20" fmla="*/ 1330 w 773"/>
                <a:gd name="T21" fmla="*/ 336 h 354"/>
                <a:gd name="T22" fmla="*/ 1407 w 773"/>
                <a:gd name="T23" fmla="*/ 135 h 354"/>
                <a:gd name="T24" fmla="*/ 1165 w 773"/>
                <a:gd name="T25" fmla="*/ 262 h 354"/>
                <a:gd name="T26" fmla="*/ 1176 w 773"/>
                <a:gd name="T27" fmla="*/ 206 h 354"/>
                <a:gd name="T28" fmla="*/ 1054 w 773"/>
                <a:gd name="T29" fmla="*/ 97 h 354"/>
                <a:gd name="T30" fmla="*/ 953 w 773"/>
                <a:gd name="T31" fmla="*/ 118 h 354"/>
                <a:gd name="T32" fmla="*/ 821 w 773"/>
                <a:gd name="T33" fmla="*/ 149 h 354"/>
                <a:gd name="T34" fmla="*/ 700 w 773"/>
                <a:gd name="T35" fmla="*/ 110 h 354"/>
                <a:gd name="T36" fmla="*/ 640 w 773"/>
                <a:gd name="T37" fmla="*/ 194 h 354"/>
                <a:gd name="T38" fmla="*/ 480 w 773"/>
                <a:gd name="T39" fmla="*/ 97 h 354"/>
                <a:gd name="T40" fmla="*/ 358 w 773"/>
                <a:gd name="T41" fmla="*/ 202 h 354"/>
                <a:gd name="T42" fmla="*/ 357 w 773"/>
                <a:gd name="T43" fmla="*/ 295 h 354"/>
                <a:gd name="T44" fmla="*/ 183 w 773"/>
                <a:gd name="T45" fmla="*/ 433 h 354"/>
                <a:gd name="T46" fmla="*/ 176 w 773"/>
                <a:gd name="T47" fmla="*/ 455 h 354"/>
                <a:gd name="T48" fmla="*/ 210 w 773"/>
                <a:gd name="T49" fmla="*/ 500 h 354"/>
                <a:gd name="T50" fmla="*/ 233 w 773"/>
                <a:gd name="T51" fmla="*/ 553 h 354"/>
                <a:gd name="T52" fmla="*/ 240 w 773"/>
                <a:gd name="T53" fmla="*/ 653 h 354"/>
                <a:gd name="T54" fmla="*/ 101 w 773"/>
                <a:gd name="T55" fmla="*/ 558 h 354"/>
                <a:gd name="T56" fmla="*/ 144 w 773"/>
                <a:gd name="T57" fmla="*/ 641 h 354"/>
                <a:gd name="T58" fmla="*/ 50 w 773"/>
                <a:gd name="T59" fmla="*/ 628 h 354"/>
                <a:gd name="T60" fmla="*/ 46 w 773"/>
                <a:gd name="T61" fmla="*/ 701 h 354"/>
                <a:gd name="T62" fmla="*/ 201 w 773"/>
                <a:gd name="T63" fmla="*/ 813 h 354"/>
                <a:gd name="T64" fmla="*/ 311 w 773"/>
                <a:gd name="T65" fmla="*/ 759 h 354"/>
                <a:gd name="T66" fmla="*/ 430 w 773"/>
                <a:gd name="T67" fmla="*/ 687 h 354"/>
                <a:gd name="T68" fmla="*/ 429 w 773"/>
                <a:gd name="T69" fmla="*/ 524 h 354"/>
                <a:gd name="T70" fmla="*/ 430 w 773"/>
                <a:gd name="T71" fmla="*/ 446 h 354"/>
                <a:gd name="T72" fmla="*/ 631 w 773"/>
                <a:gd name="T73" fmla="*/ 425 h 354"/>
                <a:gd name="T74" fmla="*/ 853 w 773"/>
                <a:gd name="T75" fmla="*/ 376 h 354"/>
                <a:gd name="T76" fmla="*/ 989 w 773"/>
                <a:gd name="T77" fmla="*/ 443 h 354"/>
                <a:gd name="T78" fmla="*/ 1126 w 773"/>
                <a:gd name="T79" fmla="*/ 553 h 354"/>
                <a:gd name="T80" fmla="*/ 1180 w 773"/>
                <a:gd name="T81" fmla="*/ 653 h 354"/>
                <a:gd name="T82" fmla="*/ 1220 w 773"/>
                <a:gd name="T83" fmla="*/ 811 h 354"/>
                <a:gd name="T84" fmla="*/ 1292 w 773"/>
                <a:gd name="T85" fmla="*/ 893 h 354"/>
                <a:gd name="T86" fmla="*/ 1441 w 773"/>
                <a:gd name="T87" fmla="*/ 937 h 354"/>
                <a:gd name="T88" fmla="*/ 1493 w 773"/>
                <a:gd name="T89" fmla="*/ 875 h 354"/>
                <a:gd name="T90" fmla="*/ 1508 w 773"/>
                <a:gd name="T91" fmla="*/ 813 h 354"/>
                <a:gd name="T92" fmla="*/ 1543 w 773"/>
                <a:gd name="T93" fmla="*/ 776 h 354"/>
                <a:gd name="T94" fmla="*/ 1620 w 773"/>
                <a:gd name="T95" fmla="*/ 791 h 354"/>
                <a:gd name="T96" fmla="*/ 1526 w 773"/>
                <a:gd name="T97" fmla="*/ 735 h 354"/>
                <a:gd name="T98" fmla="*/ 1682 w 773"/>
                <a:gd name="T99" fmla="*/ 716 h 354"/>
                <a:gd name="T100" fmla="*/ 34 w 773"/>
                <a:gd name="T101" fmla="*/ 859 h 354"/>
                <a:gd name="T102" fmla="*/ 1588 w 773"/>
                <a:gd name="T103" fmla="*/ 880 h 354"/>
                <a:gd name="T104" fmla="*/ 1687 w 773"/>
                <a:gd name="T105" fmla="*/ 331 h 354"/>
                <a:gd name="T106" fmla="*/ 1580 w 773"/>
                <a:gd name="T107" fmla="*/ 262 h 354"/>
                <a:gd name="T108" fmla="*/ 1669 w 773"/>
                <a:gd name="T109" fmla="*/ 273 h 354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773" h="354">
                  <a:moveTo>
                    <a:pt x="742" y="254"/>
                  </a:moveTo>
                  <a:cubicBezTo>
                    <a:pt x="742" y="254"/>
                    <a:pt x="741" y="254"/>
                    <a:pt x="741" y="254"/>
                  </a:cubicBezTo>
                  <a:cubicBezTo>
                    <a:pt x="726" y="250"/>
                    <a:pt x="726" y="250"/>
                    <a:pt x="726" y="250"/>
                  </a:cubicBezTo>
                  <a:cubicBezTo>
                    <a:pt x="726" y="250"/>
                    <a:pt x="714" y="256"/>
                    <a:pt x="707" y="242"/>
                  </a:cubicBezTo>
                  <a:cubicBezTo>
                    <a:pt x="700" y="227"/>
                    <a:pt x="699" y="244"/>
                    <a:pt x="683" y="246"/>
                  </a:cubicBezTo>
                  <a:cubicBezTo>
                    <a:pt x="668" y="248"/>
                    <a:pt x="673" y="246"/>
                    <a:pt x="673" y="236"/>
                  </a:cubicBezTo>
                  <a:cubicBezTo>
                    <a:pt x="673" y="227"/>
                    <a:pt x="673" y="236"/>
                    <a:pt x="684" y="232"/>
                  </a:cubicBezTo>
                  <a:cubicBezTo>
                    <a:pt x="696" y="227"/>
                    <a:pt x="691" y="232"/>
                    <a:pt x="703" y="227"/>
                  </a:cubicBezTo>
                  <a:cubicBezTo>
                    <a:pt x="715" y="223"/>
                    <a:pt x="707" y="233"/>
                    <a:pt x="714" y="238"/>
                  </a:cubicBezTo>
                  <a:cubicBezTo>
                    <a:pt x="722" y="243"/>
                    <a:pt x="724" y="243"/>
                    <a:pt x="724" y="243"/>
                  </a:cubicBezTo>
                  <a:cubicBezTo>
                    <a:pt x="724" y="243"/>
                    <a:pt x="731" y="244"/>
                    <a:pt x="737" y="242"/>
                  </a:cubicBezTo>
                  <a:cubicBezTo>
                    <a:pt x="738" y="236"/>
                    <a:pt x="738" y="236"/>
                    <a:pt x="738" y="236"/>
                  </a:cubicBezTo>
                  <a:cubicBezTo>
                    <a:pt x="723" y="230"/>
                    <a:pt x="723" y="230"/>
                    <a:pt x="723" y="230"/>
                  </a:cubicBezTo>
                  <a:cubicBezTo>
                    <a:pt x="723" y="230"/>
                    <a:pt x="728" y="228"/>
                    <a:pt x="734" y="226"/>
                  </a:cubicBezTo>
                  <a:cubicBezTo>
                    <a:pt x="734" y="226"/>
                    <a:pt x="734" y="226"/>
                    <a:pt x="734" y="226"/>
                  </a:cubicBezTo>
                  <a:cubicBezTo>
                    <a:pt x="731" y="218"/>
                    <a:pt x="721" y="223"/>
                    <a:pt x="721" y="218"/>
                  </a:cubicBezTo>
                  <a:cubicBezTo>
                    <a:pt x="721" y="212"/>
                    <a:pt x="729" y="221"/>
                    <a:pt x="728" y="216"/>
                  </a:cubicBezTo>
                  <a:cubicBezTo>
                    <a:pt x="727" y="212"/>
                    <a:pt x="731" y="217"/>
                    <a:pt x="741" y="219"/>
                  </a:cubicBezTo>
                  <a:cubicBezTo>
                    <a:pt x="745" y="220"/>
                    <a:pt x="747" y="221"/>
                    <a:pt x="749" y="221"/>
                  </a:cubicBezTo>
                  <a:cubicBezTo>
                    <a:pt x="750" y="220"/>
                    <a:pt x="751" y="218"/>
                    <a:pt x="751" y="214"/>
                  </a:cubicBezTo>
                  <a:cubicBezTo>
                    <a:pt x="752" y="208"/>
                    <a:pt x="744" y="207"/>
                    <a:pt x="744" y="207"/>
                  </a:cubicBezTo>
                  <a:cubicBezTo>
                    <a:pt x="743" y="206"/>
                    <a:pt x="743" y="206"/>
                    <a:pt x="743" y="206"/>
                  </a:cubicBezTo>
                  <a:cubicBezTo>
                    <a:pt x="732" y="206"/>
                    <a:pt x="732" y="206"/>
                    <a:pt x="732" y="206"/>
                  </a:cubicBezTo>
                  <a:cubicBezTo>
                    <a:pt x="732" y="206"/>
                    <a:pt x="729" y="206"/>
                    <a:pt x="727" y="203"/>
                  </a:cubicBezTo>
                  <a:cubicBezTo>
                    <a:pt x="725" y="203"/>
                    <a:pt x="723" y="203"/>
                    <a:pt x="721" y="203"/>
                  </a:cubicBezTo>
                  <a:cubicBezTo>
                    <a:pt x="711" y="204"/>
                    <a:pt x="704" y="203"/>
                    <a:pt x="704" y="203"/>
                  </a:cubicBezTo>
                  <a:cubicBezTo>
                    <a:pt x="704" y="203"/>
                    <a:pt x="700" y="205"/>
                    <a:pt x="691" y="205"/>
                  </a:cubicBezTo>
                  <a:cubicBezTo>
                    <a:pt x="682" y="205"/>
                    <a:pt x="681" y="208"/>
                    <a:pt x="673" y="204"/>
                  </a:cubicBezTo>
                  <a:cubicBezTo>
                    <a:pt x="670" y="202"/>
                    <a:pt x="667" y="201"/>
                    <a:pt x="665" y="200"/>
                  </a:cubicBezTo>
                  <a:cubicBezTo>
                    <a:pt x="666" y="200"/>
                    <a:pt x="667" y="200"/>
                    <a:pt x="669" y="200"/>
                  </a:cubicBezTo>
                  <a:cubicBezTo>
                    <a:pt x="675" y="200"/>
                    <a:pt x="679" y="201"/>
                    <a:pt x="685" y="195"/>
                  </a:cubicBezTo>
                  <a:cubicBezTo>
                    <a:pt x="691" y="189"/>
                    <a:pt x="680" y="188"/>
                    <a:pt x="680" y="188"/>
                  </a:cubicBezTo>
                  <a:cubicBezTo>
                    <a:pt x="680" y="188"/>
                    <a:pt x="676" y="182"/>
                    <a:pt x="668" y="178"/>
                  </a:cubicBezTo>
                  <a:cubicBezTo>
                    <a:pt x="660" y="173"/>
                    <a:pt x="659" y="173"/>
                    <a:pt x="661" y="169"/>
                  </a:cubicBezTo>
                  <a:cubicBezTo>
                    <a:pt x="663" y="166"/>
                    <a:pt x="668" y="172"/>
                    <a:pt x="668" y="172"/>
                  </a:cubicBezTo>
                  <a:cubicBezTo>
                    <a:pt x="668" y="172"/>
                    <a:pt x="675" y="173"/>
                    <a:pt x="674" y="168"/>
                  </a:cubicBezTo>
                  <a:cubicBezTo>
                    <a:pt x="673" y="163"/>
                    <a:pt x="671" y="164"/>
                    <a:pt x="666" y="161"/>
                  </a:cubicBezTo>
                  <a:cubicBezTo>
                    <a:pt x="661" y="158"/>
                    <a:pt x="671" y="158"/>
                    <a:pt x="676" y="154"/>
                  </a:cubicBezTo>
                  <a:cubicBezTo>
                    <a:pt x="682" y="151"/>
                    <a:pt x="684" y="164"/>
                    <a:pt x="684" y="164"/>
                  </a:cubicBezTo>
                  <a:cubicBezTo>
                    <a:pt x="684" y="164"/>
                    <a:pt x="686" y="172"/>
                    <a:pt x="696" y="172"/>
                  </a:cubicBezTo>
                  <a:cubicBezTo>
                    <a:pt x="707" y="171"/>
                    <a:pt x="690" y="184"/>
                    <a:pt x="690" y="184"/>
                  </a:cubicBezTo>
                  <a:cubicBezTo>
                    <a:pt x="690" y="184"/>
                    <a:pt x="694" y="190"/>
                    <a:pt x="697" y="192"/>
                  </a:cubicBezTo>
                  <a:cubicBezTo>
                    <a:pt x="700" y="193"/>
                    <a:pt x="710" y="190"/>
                    <a:pt x="710" y="190"/>
                  </a:cubicBezTo>
                  <a:cubicBezTo>
                    <a:pt x="710" y="190"/>
                    <a:pt x="720" y="187"/>
                    <a:pt x="725" y="181"/>
                  </a:cubicBezTo>
                  <a:cubicBezTo>
                    <a:pt x="730" y="176"/>
                    <a:pt x="709" y="168"/>
                    <a:pt x="718" y="169"/>
                  </a:cubicBezTo>
                  <a:cubicBezTo>
                    <a:pt x="727" y="171"/>
                    <a:pt x="729" y="155"/>
                    <a:pt x="744" y="160"/>
                  </a:cubicBezTo>
                  <a:cubicBezTo>
                    <a:pt x="758" y="166"/>
                    <a:pt x="749" y="152"/>
                    <a:pt x="749" y="152"/>
                  </a:cubicBezTo>
                  <a:cubicBezTo>
                    <a:pt x="761" y="154"/>
                    <a:pt x="761" y="154"/>
                    <a:pt x="761" y="154"/>
                  </a:cubicBezTo>
                  <a:cubicBezTo>
                    <a:pt x="761" y="154"/>
                    <a:pt x="768" y="150"/>
                    <a:pt x="773" y="145"/>
                  </a:cubicBezTo>
                  <a:cubicBezTo>
                    <a:pt x="763" y="146"/>
                    <a:pt x="768" y="151"/>
                    <a:pt x="746" y="149"/>
                  </a:cubicBezTo>
                  <a:cubicBezTo>
                    <a:pt x="719" y="147"/>
                    <a:pt x="709" y="159"/>
                    <a:pt x="709" y="159"/>
                  </a:cubicBezTo>
                  <a:cubicBezTo>
                    <a:pt x="709" y="159"/>
                    <a:pt x="709" y="155"/>
                    <a:pt x="718" y="151"/>
                  </a:cubicBezTo>
                  <a:cubicBezTo>
                    <a:pt x="726" y="148"/>
                    <a:pt x="725" y="145"/>
                    <a:pt x="725" y="145"/>
                  </a:cubicBezTo>
                  <a:cubicBezTo>
                    <a:pt x="735" y="135"/>
                    <a:pt x="735" y="135"/>
                    <a:pt x="735" y="135"/>
                  </a:cubicBezTo>
                  <a:cubicBezTo>
                    <a:pt x="735" y="135"/>
                    <a:pt x="739" y="133"/>
                    <a:pt x="747" y="128"/>
                  </a:cubicBezTo>
                  <a:cubicBezTo>
                    <a:pt x="740" y="126"/>
                    <a:pt x="733" y="131"/>
                    <a:pt x="733" y="131"/>
                  </a:cubicBezTo>
                  <a:cubicBezTo>
                    <a:pt x="718" y="127"/>
                    <a:pt x="718" y="127"/>
                    <a:pt x="718" y="127"/>
                  </a:cubicBezTo>
                  <a:cubicBezTo>
                    <a:pt x="718" y="127"/>
                    <a:pt x="707" y="133"/>
                    <a:pt x="699" y="118"/>
                  </a:cubicBezTo>
                  <a:cubicBezTo>
                    <a:pt x="696" y="111"/>
                    <a:pt x="693" y="112"/>
                    <a:pt x="690" y="115"/>
                  </a:cubicBezTo>
                  <a:cubicBezTo>
                    <a:pt x="690" y="117"/>
                    <a:pt x="690" y="118"/>
                    <a:pt x="691" y="120"/>
                  </a:cubicBezTo>
                  <a:cubicBezTo>
                    <a:pt x="694" y="124"/>
                    <a:pt x="673" y="138"/>
                    <a:pt x="673" y="138"/>
                  </a:cubicBezTo>
                  <a:cubicBezTo>
                    <a:pt x="673" y="138"/>
                    <a:pt x="661" y="147"/>
                    <a:pt x="640" y="145"/>
                  </a:cubicBezTo>
                  <a:cubicBezTo>
                    <a:pt x="619" y="144"/>
                    <a:pt x="619" y="148"/>
                    <a:pt x="619" y="148"/>
                  </a:cubicBezTo>
                  <a:cubicBezTo>
                    <a:pt x="617" y="136"/>
                    <a:pt x="617" y="136"/>
                    <a:pt x="617" y="136"/>
                  </a:cubicBezTo>
                  <a:cubicBezTo>
                    <a:pt x="617" y="136"/>
                    <a:pt x="604" y="141"/>
                    <a:pt x="598" y="136"/>
                  </a:cubicBezTo>
                  <a:cubicBezTo>
                    <a:pt x="593" y="130"/>
                    <a:pt x="596" y="124"/>
                    <a:pt x="596" y="124"/>
                  </a:cubicBezTo>
                  <a:cubicBezTo>
                    <a:pt x="603" y="118"/>
                    <a:pt x="603" y="118"/>
                    <a:pt x="603" y="118"/>
                  </a:cubicBezTo>
                  <a:cubicBezTo>
                    <a:pt x="603" y="118"/>
                    <a:pt x="618" y="121"/>
                    <a:pt x="622" y="118"/>
                  </a:cubicBezTo>
                  <a:cubicBezTo>
                    <a:pt x="626" y="115"/>
                    <a:pt x="636" y="107"/>
                    <a:pt x="636" y="107"/>
                  </a:cubicBezTo>
                  <a:cubicBezTo>
                    <a:pt x="632" y="96"/>
                    <a:pt x="632" y="96"/>
                    <a:pt x="632" y="96"/>
                  </a:cubicBezTo>
                  <a:cubicBezTo>
                    <a:pt x="632" y="96"/>
                    <a:pt x="636" y="91"/>
                    <a:pt x="640" y="63"/>
                  </a:cubicBezTo>
                  <a:cubicBezTo>
                    <a:pt x="644" y="35"/>
                    <a:pt x="641" y="59"/>
                    <a:pt x="631" y="50"/>
                  </a:cubicBezTo>
                  <a:cubicBezTo>
                    <a:pt x="620" y="41"/>
                    <a:pt x="618" y="52"/>
                    <a:pt x="609" y="55"/>
                  </a:cubicBezTo>
                  <a:cubicBezTo>
                    <a:pt x="599" y="57"/>
                    <a:pt x="589" y="64"/>
                    <a:pt x="589" y="64"/>
                  </a:cubicBezTo>
                  <a:cubicBezTo>
                    <a:pt x="573" y="77"/>
                    <a:pt x="573" y="77"/>
                    <a:pt x="573" y="77"/>
                  </a:cubicBezTo>
                  <a:cubicBezTo>
                    <a:pt x="565" y="92"/>
                    <a:pt x="565" y="92"/>
                    <a:pt x="565" y="92"/>
                  </a:cubicBezTo>
                  <a:cubicBezTo>
                    <a:pt x="565" y="92"/>
                    <a:pt x="560" y="88"/>
                    <a:pt x="549" y="88"/>
                  </a:cubicBezTo>
                  <a:cubicBezTo>
                    <a:pt x="537" y="87"/>
                    <a:pt x="523" y="97"/>
                    <a:pt x="523" y="97"/>
                  </a:cubicBezTo>
                  <a:cubicBezTo>
                    <a:pt x="523" y="97"/>
                    <a:pt x="519" y="105"/>
                    <a:pt x="505" y="103"/>
                  </a:cubicBezTo>
                  <a:cubicBezTo>
                    <a:pt x="492" y="102"/>
                    <a:pt x="468" y="114"/>
                    <a:pt x="468" y="114"/>
                  </a:cubicBezTo>
                  <a:cubicBezTo>
                    <a:pt x="468" y="114"/>
                    <a:pt x="465" y="108"/>
                    <a:pt x="474" y="100"/>
                  </a:cubicBezTo>
                  <a:cubicBezTo>
                    <a:pt x="483" y="93"/>
                    <a:pt x="490" y="99"/>
                    <a:pt x="490" y="99"/>
                  </a:cubicBezTo>
                  <a:cubicBezTo>
                    <a:pt x="490" y="99"/>
                    <a:pt x="505" y="93"/>
                    <a:pt x="506" y="88"/>
                  </a:cubicBezTo>
                  <a:cubicBezTo>
                    <a:pt x="507" y="82"/>
                    <a:pt x="516" y="81"/>
                    <a:pt x="527" y="76"/>
                  </a:cubicBezTo>
                  <a:cubicBezTo>
                    <a:pt x="537" y="70"/>
                    <a:pt x="536" y="67"/>
                    <a:pt x="532" y="65"/>
                  </a:cubicBezTo>
                  <a:cubicBezTo>
                    <a:pt x="528" y="63"/>
                    <a:pt x="526" y="59"/>
                    <a:pt x="531" y="47"/>
                  </a:cubicBezTo>
                  <a:cubicBezTo>
                    <a:pt x="536" y="35"/>
                    <a:pt x="532" y="39"/>
                    <a:pt x="524" y="28"/>
                  </a:cubicBezTo>
                  <a:cubicBezTo>
                    <a:pt x="515" y="18"/>
                    <a:pt x="514" y="23"/>
                    <a:pt x="505" y="24"/>
                  </a:cubicBezTo>
                  <a:cubicBezTo>
                    <a:pt x="496" y="24"/>
                    <a:pt x="498" y="35"/>
                    <a:pt x="483" y="36"/>
                  </a:cubicBezTo>
                  <a:cubicBezTo>
                    <a:pt x="469" y="38"/>
                    <a:pt x="474" y="42"/>
                    <a:pt x="473" y="36"/>
                  </a:cubicBezTo>
                  <a:cubicBezTo>
                    <a:pt x="472" y="29"/>
                    <a:pt x="463" y="36"/>
                    <a:pt x="458" y="28"/>
                  </a:cubicBezTo>
                  <a:cubicBezTo>
                    <a:pt x="454" y="20"/>
                    <a:pt x="450" y="15"/>
                    <a:pt x="442" y="7"/>
                  </a:cubicBezTo>
                  <a:cubicBezTo>
                    <a:pt x="434" y="0"/>
                    <a:pt x="430" y="6"/>
                    <a:pt x="425" y="9"/>
                  </a:cubicBezTo>
                  <a:cubicBezTo>
                    <a:pt x="420" y="12"/>
                    <a:pt x="428" y="15"/>
                    <a:pt x="434" y="21"/>
                  </a:cubicBezTo>
                  <a:cubicBezTo>
                    <a:pt x="439" y="26"/>
                    <a:pt x="430" y="29"/>
                    <a:pt x="423" y="33"/>
                  </a:cubicBezTo>
                  <a:cubicBezTo>
                    <a:pt x="416" y="36"/>
                    <a:pt x="422" y="41"/>
                    <a:pt x="427" y="44"/>
                  </a:cubicBezTo>
                  <a:cubicBezTo>
                    <a:pt x="433" y="47"/>
                    <a:pt x="427" y="56"/>
                    <a:pt x="423" y="55"/>
                  </a:cubicBezTo>
                  <a:cubicBezTo>
                    <a:pt x="419" y="55"/>
                    <a:pt x="419" y="61"/>
                    <a:pt x="416" y="63"/>
                  </a:cubicBezTo>
                  <a:cubicBezTo>
                    <a:pt x="413" y="64"/>
                    <a:pt x="405" y="64"/>
                    <a:pt x="406" y="59"/>
                  </a:cubicBezTo>
                  <a:cubicBezTo>
                    <a:pt x="407" y="54"/>
                    <a:pt x="400" y="52"/>
                    <a:pt x="395" y="51"/>
                  </a:cubicBezTo>
                  <a:cubicBezTo>
                    <a:pt x="390" y="50"/>
                    <a:pt x="382" y="47"/>
                    <a:pt x="382" y="47"/>
                  </a:cubicBezTo>
                  <a:cubicBezTo>
                    <a:pt x="368" y="55"/>
                    <a:pt x="368" y="55"/>
                    <a:pt x="368" y="55"/>
                  </a:cubicBezTo>
                  <a:cubicBezTo>
                    <a:pt x="364" y="66"/>
                    <a:pt x="364" y="66"/>
                    <a:pt x="364" y="66"/>
                  </a:cubicBezTo>
                  <a:cubicBezTo>
                    <a:pt x="364" y="66"/>
                    <a:pt x="360" y="65"/>
                    <a:pt x="357" y="64"/>
                  </a:cubicBezTo>
                  <a:cubicBezTo>
                    <a:pt x="354" y="64"/>
                    <a:pt x="350" y="64"/>
                    <a:pt x="347" y="58"/>
                  </a:cubicBezTo>
                  <a:cubicBezTo>
                    <a:pt x="343" y="53"/>
                    <a:pt x="343" y="50"/>
                    <a:pt x="343" y="50"/>
                  </a:cubicBezTo>
                  <a:cubicBezTo>
                    <a:pt x="343" y="50"/>
                    <a:pt x="341" y="45"/>
                    <a:pt x="330" y="39"/>
                  </a:cubicBezTo>
                  <a:cubicBezTo>
                    <a:pt x="319" y="33"/>
                    <a:pt x="322" y="45"/>
                    <a:pt x="314" y="41"/>
                  </a:cubicBezTo>
                  <a:cubicBezTo>
                    <a:pt x="307" y="37"/>
                    <a:pt x="300" y="42"/>
                    <a:pt x="298" y="48"/>
                  </a:cubicBezTo>
                  <a:cubicBezTo>
                    <a:pt x="296" y="54"/>
                    <a:pt x="303" y="57"/>
                    <a:pt x="302" y="62"/>
                  </a:cubicBezTo>
                  <a:cubicBezTo>
                    <a:pt x="301" y="67"/>
                    <a:pt x="306" y="71"/>
                    <a:pt x="311" y="70"/>
                  </a:cubicBezTo>
                  <a:cubicBezTo>
                    <a:pt x="316" y="70"/>
                    <a:pt x="317" y="77"/>
                    <a:pt x="316" y="79"/>
                  </a:cubicBezTo>
                  <a:cubicBezTo>
                    <a:pt x="315" y="82"/>
                    <a:pt x="310" y="84"/>
                    <a:pt x="303" y="85"/>
                  </a:cubicBezTo>
                  <a:cubicBezTo>
                    <a:pt x="296" y="87"/>
                    <a:pt x="294" y="79"/>
                    <a:pt x="287" y="72"/>
                  </a:cubicBezTo>
                  <a:cubicBezTo>
                    <a:pt x="281" y="65"/>
                    <a:pt x="287" y="63"/>
                    <a:pt x="278" y="57"/>
                  </a:cubicBezTo>
                  <a:cubicBezTo>
                    <a:pt x="269" y="51"/>
                    <a:pt x="266" y="63"/>
                    <a:pt x="262" y="61"/>
                  </a:cubicBezTo>
                  <a:cubicBezTo>
                    <a:pt x="257" y="60"/>
                    <a:pt x="266" y="55"/>
                    <a:pt x="262" y="46"/>
                  </a:cubicBezTo>
                  <a:cubicBezTo>
                    <a:pt x="257" y="38"/>
                    <a:pt x="253" y="49"/>
                    <a:pt x="247" y="49"/>
                  </a:cubicBezTo>
                  <a:cubicBezTo>
                    <a:pt x="241" y="49"/>
                    <a:pt x="238" y="44"/>
                    <a:pt x="233" y="35"/>
                  </a:cubicBezTo>
                  <a:cubicBezTo>
                    <a:pt x="227" y="26"/>
                    <a:pt x="222" y="36"/>
                    <a:pt x="215" y="36"/>
                  </a:cubicBezTo>
                  <a:cubicBezTo>
                    <a:pt x="208" y="36"/>
                    <a:pt x="208" y="42"/>
                    <a:pt x="199" y="40"/>
                  </a:cubicBezTo>
                  <a:cubicBezTo>
                    <a:pt x="191" y="39"/>
                    <a:pt x="196" y="49"/>
                    <a:pt x="189" y="52"/>
                  </a:cubicBezTo>
                  <a:cubicBezTo>
                    <a:pt x="182" y="54"/>
                    <a:pt x="180" y="54"/>
                    <a:pt x="169" y="47"/>
                  </a:cubicBezTo>
                  <a:cubicBezTo>
                    <a:pt x="159" y="40"/>
                    <a:pt x="158" y="55"/>
                    <a:pt x="154" y="55"/>
                  </a:cubicBezTo>
                  <a:cubicBezTo>
                    <a:pt x="150" y="56"/>
                    <a:pt x="145" y="63"/>
                    <a:pt x="142" y="68"/>
                  </a:cubicBezTo>
                  <a:cubicBezTo>
                    <a:pt x="139" y="73"/>
                    <a:pt x="151" y="75"/>
                    <a:pt x="161" y="75"/>
                  </a:cubicBezTo>
                  <a:cubicBezTo>
                    <a:pt x="171" y="75"/>
                    <a:pt x="165" y="80"/>
                    <a:pt x="169" y="85"/>
                  </a:cubicBezTo>
                  <a:cubicBezTo>
                    <a:pt x="173" y="89"/>
                    <a:pt x="168" y="91"/>
                    <a:pt x="169" y="95"/>
                  </a:cubicBezTo>
                  <a:cubicBezTo>
                    <a:pt x="170" y="99"/>
                    <a:pt x="173" y="97"/>
                    <a:pt x="188" y="98"/>
                  </a:cubicBezTo>
                  <a:cubicBezTo>
                    <a:pt x="202" y="99"/>
                    <a:pt x="199" y="108"/>
                    <a:pt x="195" y="106"/>
                  </a:cubicBezTo>
                  <a:cubicBezTo>
                    <a:pt x="191" y="103"/>
                    <a:pt x="190" y="111"/>
                    <a:pt x="183" y="111"/>
                  </a:cubicBezTo>
                  <a:cubicBezTo>
                    <a:pt x="176" y="111"/>
                    <a:pt x="164" y="119"/>
                    <a:pt x="160" y="109"/>
                  </a:cubicBezTo>
                  <a:cubicBezTo>
                    <a:pt x="156" y="100"/>
                    <a:pt x="132" y="105"/>
                    <a:pt x="134" y="109"/>
                  </a:cubicBezTo>
                  <a:cubicBezTo>
                    <a:pt x="136" y="114"/>
                    <a:pt x="139" y="118"/>
                    <a:pt x="134" y="121"/>
                  </a:cubicBezTo>
                  <a:cubicBezTo>
                    <a:pt x="129" y="125"/>
                    <a:pt x="130" y="124"/>
                    <a:pt x="115" y="132"/>
                  </a:cubicBezTo>
                  <a:cubicBezTo>
                    <a:pt x="101" y="140"/>
                    <a:pt x="110" y="140"/>
                    <a:pt x="106" y="142"/>
                  </a:cubicBezTo>
                  <a:cubicBezTo>
                    <a:pt x="102" y="145"/>
                    <a:pt x="100" y="150"/>
                    <a:pt x="95" y="151"/>
                  </a:cubicBezTo>
                  <a:cubicBezTo>
                    <a:pt x="89" y="151"/>
                    <a:pt x="93" y="162"/>
                    <a:pt x="82" y="160"/>
                  </a:cubicBezTo>
                  <a:cubicBezTo>
                    <a:pt x="72" y="157"/>
                    <a:pt x="73" y="160"/>
                    <a:pt x="59" y="150"/>
                  </a:cubicBezTo>
                  <a:cubicBezTo>
                    <a:pt x="49" y="142"/>
                    <a:pt x="47" y="148"/>
                    <a:pt x="42" y="154"/>
                  </a:cubicBezTo>
                  <a:cubicBezTo>
                    <a:pt x="43" y="154"/>
                    <a:pt x="44" y="154"/>
                    <a:pt x="44" y="154"/>
                  </a:cubicBezTo>
                  <a:cubicBezTo>
                    <a:pt x="50" y="152"/>
                    <a:pt x="53" y="153"/>
                    <a:pt x="56" y="156"/>
                  </a:cubicBezTo>
                  <a:cubicBezTo>
                    <a:pt x="59" y="159"/>
                    <a:pt x="58" y="164"/>
                    <a:pt x="73" y="168"/>
                  </a:cubicBezTo>
                  <a:cubicBezTo>
                    <a:pt x="75" y="168"/>
                    <a:pt x="77" y="169"/>
                    <a:pt x="79" y="169"/>
                  </a:cubicBezTo>
                  <a:cubicBezTo>
                    <a:pt x="79" y="169"/>
                    <a:pt x="79" y="169"/>
                    <a:pt x="79" y="169"/>
                  </a:cubicBezTo>
                  <a:cubicBezTo>
                    <a:pt x="86" y="171"/>
                    <a:pt x="80" y="170"/>
                    <a:pt x="80" y="170"/>
                  </a:cubicBezTo>
                  <a:cubicBezTo>
                    <a:pt x="80" y="170"/>
                    <a:pt x="82" y="176"/>
                    <a:pt x="84" y="181"/>
                  </a:cubicBezTo>
                  <a:cubicBezTo>
                    <a:pt x="84" y="181"/>
                    <a:pt x="84" y="182"/>
                    <a:pt x="85" y="182"/>
                  </a:cubicBezTo>
                  <a:cubicBezTo>
                    <a:pt x="85" y="182"/>
                    <a:pt x="86" y="182"/>
                    <a:pt x="86" y="182"/>
                  </a:cubicBezTo>
                  <a:cubicBezTo>
                    <a:pt x="90" y="182"/>
                    <a:pt x="91" y="184"/>
                    <a:pt x="94" y="185"/>
                  </a:cubicBezTo>
                  <a:cubicBezTo>
                    <a:pt x="95" y="185"/>
                    <a:pt x="97" y="185"/>
                    <a:pt x="98" y="186"/>
                  </a:cubicBezTo>
                  <a:cubicBezTo>
                    <a:pt x="100" y="185"/>
                    <a:pt x="102" y="185"/>
                    <a:pt x="104" y="184"/>
                  </a:cubicBezTo>
                  <a:cubicBezTo>
                    <a:pt x="115" y="178"/>
                    <a:pt x="109" y="188"/>
                    <a:pt x="109" y="188"/>
                  </a:cubicBezTo>
                  <a:cubicBezTo>
                    <a:pt x="109" y="188"/>
                    <a:pt x="108" y="193"/>
                    <a:pt x="99" y="197"/>
                  </a:cubicBezTo>
                  <a:cubicBezTo>
                    <a:pt x="93" y="200"/>
                    <a:pt x="94" y="204"/>
                    <a:pt x="98" y="207"/>
                  </a:cubicBezTo>
                  <a:cubicBezTo>
                    <a:pt x="100" y="207"/>
                    <a:pt x="102" y="206"/>
                    <a:pt x="104" y="205"/>
                  </a:cubicBezTo>
                  <a:cubicBezTo>
                    <a:pt x="112" y="203"/>
                    <a:pt x="108" y="210"/>
                    <a:pt x="105" y="212"/>
                  </a:cubicBezTo>
                  <a:cubicBezTo>
                    <a:pt x="107" y="214"/>
                    <a:pt x="106" y="215"/>
                    <a:pt x="103" y="216"/>
                  </a:cubicBezTo>
                  <a:cubicBezTo>
                    <a:pt x="104" y="218"/>
                    <a:pt x="107" y="221"/>
                    <a:pt x="112" y="220"/>
                  </a:cubicBezTo>
                  <a:cubicBezTo>
                    <a:pt x="118" y="219"/>
                    <a:pt x="121" y="221"/>
                    <a:pt x="123" y="223"/>
                  </a:cubicBezTo>
                  <a:cubicBezTo>
                    <a:pt x="125" y="226"/>
                    <a:pt x="119" y="227"/>
                    <a:pt x="118" y="231"/>
                  </a:cubicBezTo>
                  <a:cubicBezTo>
                    <a:pt x="117" y="235"/>
                    <a:pt x="114" y="240"/>
                    <a:pt x="108" y="242"/>
                  </a:cubicBezTo>
                  <a:cubicBezTo>
                    <a:pt x="103" y="243"/>
                    <a:pt x="104" y="242"/>
                    <a:pt x="100" y="239"/>
                  </a:cubicBezTo>
                  <a:cubicBezTo>
                    <a:pt x="96" y="235"/>
                    <a:pt x="87" y="239"/>
                    <a:pt x="85" y="230"/>
                  </a:cubicBezTo>
                  <a:cubicBezTo>
                    <a:pt x="83" y="222"/>
                    <a:pt x="80" y="225"/>
                    <a:pt x="76" y="224"/>
                  </a:cubicBezTo>
                  <a:cubicBezTo>
                    <a:pt x="72" y="223"/>
                    <a:pt x="62" y="220"/>
                    <a:pt x="61" y="217"/>
                  </a:cubicBezTo>
                  <a:cubicBezTo>
                    <a:pt x="60" y="213"/>
                    <a:pt x="60" y="213"/>
                    <a:pt x="53" y="208"/>
                  </a:cubicBezTo>
                  <a:cubicBezTo>
                    <a:pt x="49" y="205"/>
                    <a:pt x="47" y="206"/>
                    <a:pt x="45" y="207"/>
                  </a:cubicBezTo>
                  <a:cubicBezTo>
                    <a:pt x="44" y="208"/>
                    <a:pt x="43" y="209"/>
                    <a:pt x="42" y="210"/>
                  </a:cubicBezTo>
                  <a:cubicBezTo>
                    <a:pt x="36" y="214"/>
                    <a:pt x="39" y="215"/>
                    <a:pt x="26" y="212"/>
                  </a:cubicBezTo>
                  <a:cubicBezTo>
                    <a:pt x="14" y="209"/>
                    <a:pt x="18" y="220"/>
                    <a:pt x="21" y="223"/>
                  </a:cubicBezTo>
                  <a:cubicBezTo>
                    <a:pt x="24" y="226"/>
                    <a:pt x="31" y="230"/>
                    <a:pt x="39" y="228"/>
                  </a:cubicBezTo>
                  <a:cubicBezTo>
                    <a:pt x="46" y="227"/>
                    <a:pt x="42" y="233"/>
                    <a:pt x="51" y="232"/>
                  </a:cubicBezTo>
                  <a:cubicBezTo>
                    <a:pt x="60" y="231"/>
                    <a:pt x="57" y="237"/>
                    <a:pt x="64" y="237"/>
                  </a:cubicBezTo>
                  <a:cubicBezTo>
                    <a:pt x="70" y="237"/>
                    <a:pt x="75" y="243"/>
                    <a:pt x="86" y="245"/>
                  </a:cubicBezTo>
                  <a:cubicBezTo>
                    <a:pt x="98" y="246"/>
                    <a:pt x="89" y="252"/>
                    <a:pt x="84" y="252"/>
                  </a:cubicBezTo>
                  <a:cubicBezTo>
                    <a:pt x="79" y="252"/>
                    <a:pt x="75" y="251"/>
                    <a:pt x="67" y="245"/>
                  </a:cubicBezTo>
                  <a:cubicBezTo>
                    <a:pt x="58" y="238"/>
                    <a:pt x="61" y="247"/>
                    <a:pt x="55" y="243"/>
                  </a:cubicBezTo>
                  <a:cubicBezTo>
                    <a:pt x="49" y="239"/>
                    <a:pt x="47" y="242"/>
                    <a:pt x="39" y="236"/>
                  </a:cubicBezTo>
                  <a:cubicBezTo>
                    <a:pt x="30" y="230"/>
                    <a:pt x="29" y="236"/>
                    <a:pt x="22" y="233"/>
                  </a:cubicBezTo>
                  <a:cubicBezTo>
                    <a:pt x="15" y="231"/>
                    <a:pt x="9" y="234"/>
                    <a:pt x="4" y="236"/>
                  </a:cubicBezTo>
                  <a:cubicBezTo>
                    <a:pt x="0" y="239"/>
                    <a:pt x="9" y="244"/>
                    <a:pt x="14" y="242"/>
                  </a:cubicBezTo>
                  <a:cubicBezTo>
                    <a:pt x="19" y="241"/>
                    <a:pt x="25" y="246"/>
                    <a:pt x="24" y="248"/>
                  </a:cubicBezTo>
                  <a:cubicBezTo>
                    <a:pt x="23" y="251"/>
                    <a:pt x="22" y="251"/>
                    <a:pt x="18" y="248"/>
                  </a:cubicBezTo>
                  <a:cubicBezTo>
                    <a:pt x="14" y="246"/>
                    <a:pt x="14" y="248"/>
                    <a:pt x="12" y="255"/>
                  </a:cubicBezTo>
                  <a:cubicBezTo>
                    <a:pt x="10" y="262"/>
                    <a:pt x="14" y="259"/>
                    <a:pt x="21" y="259"/>
                  </a:cubicBezTo>
                  <a:cubicBezTo>
                    <a:pt x="28" y="259"/>
                    <a:pt x="32" y="263"/>
                    <a:pt x="34" y="268"/>
                  </a:cubicBezTo>
                  <a:cubicBezTo>
                    <a:pt x="35" y="272"/>
                    <a:pt x="46" y="278"/>
                    <a:pt x="52" y="277"/>
                  </a:cubicBezTo>
                  <a:cubicBezTo>
                    <a:pt x="58" y="275"/>
                    <a:pt x="60" y="276"/>
                    <a:pt x="64" y="279"/>
                  </a:cubicBezTo>
                  <a:cubicBezTo>
                    <a:pt x="67" y="282"/>
                    <a:pt x="66" y="287"/>
                    <a:pt x="81" y="291"/>
                  </a:cubicBezTo>
                  <a:cubicBezTo>
                    <a:pt x="97" y="295"/>
                    <a:pt x="88" y="293"/>
                    <a:pt x="88" y="293"/>
                  </a:cubicBezTo>
                  <a:cubicBezTo>
                    <a:pt x="88" y="293"/>
                    <a:pt x="89" y="297"/>
                    <a:pt x="90" y="301"/>
                  </a:cubicBezTo>
                  <a:cubicBezTo>
                    <a:pt x="92" y="301"/>
                    <a:pt x="93" y="300"/>
                    <a:pt x="94" y="299"/>
                  </a:cubicBezTo>
                  <a:cubicBezTo>
                    <a:pt x="96" y="293"/>
                    <a:pt x="98" y="298"/>
                    <a:pt x="103" y="300"/>
                  </a:cubicBezTo>
                  <a:cubicBezTo>
                    <a:pt x="108" y="302"/>
                    <a:pt x="122" y="298"/>
                    <a:pt x="126" y="295"/>
                  </a:cubicBezTo>
                  <a:cubicBezTo>
                    <a:pt x="130" y="292"/>
                    <a:pt x="133" y="291"/>
                    <a:pt x="138" y="293"/>
                  </a:cubicBezTo>
                  <a:cubicBezTo>
                    <a:pt x="142" y="296"/>
                    <a:pt x="168" y="289"/>
                    <a:pt x="161" y="290"/>
                  </a:cubicBezTo>
                  <a:cubicBezTo>
                    <a:pt x="148" y="291"/>
                    <a:pt x="143" y="286"/>
                    <a:pt x="139" y="281"/>
                  </a:cubicBezTo>
                  <a:cubicBezTo>
                    <a:pt x="135" y="276"/>
                    <a:pt x="140" y="263"/>
                    <a:pt x="140" y="263"/>
                  </a:cubicBezTo>
                  <a:cubicBezTo>
                    <a:pt x="140" y="263"/>
                    <a:pt x="140" y="256"/>
                    <a:pt x="135" y="254"/>
                  </a:cubicBezTo>
                  <a:cubicBezTo>
                    <a:pt x="131" y="251"/>
                    <a:pt x="144" y="247"/>
                    <a:pt x="154" y="242"/>
                  </a:cubicBezTo>
                  <a:cubicBezTo>
                    <a:pt x="164" y="236"/>
                    <a:pt x="168" y="246"/>
                    <a:pt x="168" y="246"/>
                  </a:cubicBezTo>
                  <a:cubicBezTo>
                    <a:pt x="177" y="254"/>
                    <a:pt x="177" y="254"/>
                    <a:pt x="177" y="254"/>
                  </a:cubicBezTo>
                  <a:cubicBezTo>
                    <a:pt x="177" y="254"/>
                    <a:pt x="185" y="255"/>
                    <a:pt x="193" y="254"/>
                  </a:cubicBezTo>
                  <a:cubicBezTo>
                    <a:pt x="202" y="254"/>
                    <a:pt x="197" y="251"/>
                    <a:pt x="198" y="246"/>
                  </a:cubicBezTo>
                  <a:cubicBezTo>
                    <a:pt x="199" y="241"/>
                    <a:pt x="203" y="240"/>
                    <a:pt x="190" y="232"/>
                  </a:cubicBezTo>
                  <a:cubicBezTo>
                    <a:pt x="178" y="223"/>
                    <a:pt x="188" y="229"/>
                    <a:pt x="180" y="228"/>
                  </a:cubicBezTo>
                  <a:cubicBezTo>
                    <a:pt x="172" y="226"/>
                    <a:pt x="163" y="219"/>
                    <a:pt x="163" y="219"/>
                  </a:cubicBezTo>
                  <a:cubicBezTo>
                    <a:pt x="163" y="219"/>
                    <a:pt x="172" y="215"/>
                    <a:pt x="180" y="208"/>
                  </a:cubicBezTo>
                  <a:cubicBezTo>
                    <a:pt x="188" y="202"/>
                    <a:pt x="182" y="205"/>
                    <a:pt x="192" y="194"/>
                  </a:cubicBezTo>
                  <a:cubicBezTo>
                    <a:pt x="203" y="184"/>
                    <a:pt x="192" y="194"/>
                    <a:pt x="196" y="189"/>
                  </a:cubicBezTo>
                  <a:cubicBezTo>
                    <a:pt x="199" y="184"/>
                    <a:pt x="201" y="184"/>
                    <a:pt x="198" y="177"/>
                  </a:cubicBezTo>
                  <a:cubicBezTo>
                    <a:pt x="195" y="169"/>
                    <a:pt x="191" y="178"/>
                    <a:pt x="184" y="179"/>
                  </a:cubicBezTo>
                  <a:cubicBezTo>
                    <a:pt x="177" y="181"/>
                    <a:pt x="170" y="175"/>
                    <a:pt x="170" y="175"/>
                  </a:cubicBezTo>
                  <a:cubicBezTo>
                    <a:pt x="178" y="166"/>
                    <a:pt x="178" y="166"/>
                    <a:pt x="178" y="166"/>
                  </a:cubicBezTo>
                  <a:cubicBezTo>
                    <a:pt x="178" y="166"/>
                    <a:pt x="184" y="161"/>
                    <a:pt x="193" y="165"/>
                  </a:cubicBezTo>
                  <a:cubicBezTo>
                    <a:pt x="203" y="169"/>
                    <a:pt x="202" y="168"/>
                    <a:pt x="207" y="169"/>
                  </a:cubicBezTo>
                  <a:cubicBezTo>
                    <a:pt x="212" y="169"/>
                    <a:pt x="227" y="168"/>
                    <a:pt x="227" y="168"/>
                  </a:cubicBezTo>
                  <a:cubicBezTo>
                    <a:pt x="227" y="168"/>
                    <a:pt x="232" y="170"/>
                    <a:pt x="243" y="161"/>
                  </a:cubicBezTo>
                  <a:cubicBezTo>
                    <a:pt x="255" y="152"/>
                    <a:pt x="255" y="164"/>
                    <a:pt x="255" y="164"/>
                  </a:cubicBezTo>
                  <a:cubicBezTo>
                    <a:pt x="270" y="164"/>
                    <a:pt x="270" y="164"/>
                    <a:pt x="270" y="164"/>
                  </a:cubicBezTo>
                  <a:cubicBezTo>
                    <a:pt x="270" y="164"/>
                    <a:pt x="278" y="164"/>
                    <a:pt x="283" y="157"/>
                  </a:cubicBezTo>
                  <a:cubicBezTo>
                    <a:pt x="287" y="151"/>
                    <a:pt x="284" y="154"/>
                    <a:pt x="303" y="161"/>
                  </a:cubicBezTo>
                  <a:cubicBezTo>
                    <a:pt x="323" y="169"/>
                    <a:pt x="305" y="166"/>
                    <a:pt x="319" y="174"/>
                  </a:cubicBezTo>
                  <a:cubicBezTo>
                    <a:pt x="332" y="181"/>
                    <a:pt x="334" y="171"/>
                    <a:pt x="334" y="171"/>
                  </a:cubicBezTo>
                  <a:cubicBezTo>
                    <a:pt x="334" y="171"/>
                    <a:pt x="334" y="163"/>
                    <a:pt x="337" y="156"/>
                  </a:cubicBezTo>
                  <a:cubicBezTo>
                    <a:pt x="339" y="148"/>
                    <a:pt x="340" y="156"/>
                    <a:pt x="352" y="155"/>
                  </a:cubicBezTo>
                  <a:cubicBezTo>
                    <a:pt x="364" y="154"/>
                    <a:pt x="361" y="154"/>
                    <a:pt x="383" y="139"/>
                  </a:cubicBezTo>
                  <a:cubicBezTo>
                    <a:pt x="405" y="125"/>
                    <a:pt x="387" y="136"/>
                    <a:pt x="391" y="125"/>
                  </a:cubicBezTo>
                  <a:cubicBezTo>
                    <a:pt x="396" y="115"/>
                    <a:pt x="395" y="125"/>
                    <a:pt x="404" y="129"/>
                  </a:cubicBezTo>
                  <a:cubicBezTo>
                    <a:pt x="413" y="133"/>
                    <a:pt x="407" y="133"/>
                    <a:pt x="421" y="139"/>
                  </a:cubicBezTo>
                  <a:cubicBezTo>
                    <a:pt x="436" y="145"/>
                    <a:pt x="424" y="144"/>
                    <a:pt x="425" y="151"/>
                  </a:cubicBezTo>
                  <a:cubicBezTo>
                    <a:pt x="426" y="157"/>
                    <a:pt x="436" y="159"/>
                    <a:pt x="436" y="159"/>
                  </a:cubicBezTo>
                  <a:cubicBezTo>
                    <a:pt x="436" y="159"/>
                    <a:pt x="440" y="163"/>
                    <a:pt x="443" y="164"/>
                  </a:cubicBezTo>
                  <a:cubicBezTo>
                    <a:pt x="446" y="166"/>
                    <a:pt x="462" y="171"/>
                    <a:pt x="462" y="171"/>
                  </a:cubicBezTo>
                  <a:cubicBezTo>
                    <a:pt x="462" y="171"/>
                    <a:pt x="468" y="175"/>
                    <a:pt x="476" y="177"/>
                  </a:cubicBezTo>
                  <a:cubicBezTo>
                    <a:pt x="485" y="179"/>
                    <a:pt x="478" y="180"/>
                    <a:pt x="478" y="184"/>
                  </a:cubicBezTo>
                  <a:cubicBezTo>
                    <a:pt x="478" y="187"/>
                    <a:pt x="485" y="199"/>
                    <a:pt x="485" y="199"/>
                  </a:cubicBezTo>
                  <a:cubicBezTo>
                    <a:pt x="485" y="199"/>
                    <a:pt x="494" y="197"/>
                    <a:pt x="501" y="194"/>
                  </a:cubicBezTo>
                  <a:cubicBezTo>
                    <a:pt x="509" y="191"/>
                    <a:pt x="505" y="199"/>
                    <a:pt x="505" y="205"/>
                  </a:cubicBezTo>
                  <a:cubicBezTo>
                    <a:pt x="505" y="211"/>
                    <a:pt x="506" y="208"/>
                    <a:pt x="518" y="208"/>
                  </a:cubicBezTo>
                  <a:cubicBezTo>
                    <a:pt x="529" y="209"/>
                    <a:pt x="529" y="216"/>
                    <a:pt x="529" y="216"/>
                  </a:cubicBezTo>
                  <a:cubicBezTo>
                    <a:pt x="529" y="216"/>
                    <a:pt x="530" y="220"/>
                    <a:pt x="534" y="224"/>
                  </a:cubicBezTo>
                  <a:cubicBezTo>
                    <a:pt x="539" y="229"/>
                    <a:pt x="541" y="226"/>
                    <a:pt x="548" y="229"/>
                  </a:cubicBezTo>
                  <a:cubicBezTo>
                    <a:pt x="555" y="232"/>
                    <a:pt x="545" y="239"/>
                    <a:pt x="545" y="239"/>
                  </a:cubicBezTo>
                  <a:cubicBezTo>
                    <a:pt x="545" y="239"/>
                    <a:pt x="542" y="242"/>
                    <a:pt x="529" y="242"/>
                  </a:cubicBezTo>
                  <a:cubicBezTo>
                    <a:pt x="517" y="242"/>
                    <a:pt x="526" y="245"/>
                    <a:pt x="514" y="254"/>
                  </a:cubicBezTo>
                  <a:cubicBezTo>
                    <a:pt x="501" y="263"/>
                    <a:pt x="513" y="257"/>
                    <a:pt x="512" y="263"/>
                  </a:cubicBezTo>
                  <a:cubicBezTo>
                    <a:pt x="511" y="270"/>
                    <a:pt x="512" y="271"/>
                    <a:pt x="512" y="271"/>
                  </a:cubicBezTo>
                  <a:cubicBezTo>
                    <a:pt x="512" y="271"/>
                    <a:pt x="515" y="277"/>
                    <a:pt x="522" y="281"/>
                  </a:cubicBezTo>
                  <a:cubicBezTo>
                    <a:pt x="529" y="284"/>
                    <a:pt x="526" y="285"/>
                    <a:pt x="530" y="292"/>
                  </a:cubicBezTo>
                  <a:cubicBezTo>
                    <a:pt x="534" y="299"/>
                    <a:pt x="547" y="300"/>
                    <a:pt x="547" y="300"/>
                  </a:cubicBezTo>
                  <a:cubicBezTo>
                    <a:pt x="547" y="300"/>
                    <a:pt x="548" y="303"/>
                    <a:pt x="550" y="308"/>
                  </a:cubicBezTo>
                  <a:cubicBezTo>
                    <a:pt x="552" y="314"/>
                    <a:pt x="555" y="311"/>
                    <a:pt x="561" y="311"/>
                  </a:cubicBezTo>
                  <a:cubicBezTo>
                    <a:pt x="568" y="310"/>
                    <a:pt x="568" y="317"/>
                    <a:pt x="568" y="317"/>
                  </a:cubicBezTo>
                  <a:cubicBezTo>
                    <a:pt x="562" y="324"/>
                    <a:pt x="562" y="324"/>
                    <a:pt x="562" y="324"/>
                  </a:cubicBezTo>
                  <a:cubicBezTo>
                    <a:pt x="562" y="324"/>
                    <a:pt x="563" y="329"/>
                    <a:pt x="573" y="328"/>
                  </a:cubicBezTo>
                  <a:cubicBezTo>
                    <a:pt x="582" y="327"/>
                    <a:pt x="573" y="328"/>
                    <a:pt x="579" y="330"/>
                  </a:cubicBezTo>
                  <a:cubicBezTo>
                    <a:pt x="585" y="332"/>
                    <a:pt x="577" y="333"/>
                    <a:pt x="576" y="336"/>
                  </a:cubicBezTo>
                  <a:cubicBezTo>
                    <a:pt x="575" y="339"/>
                    <a:pt x="593" y="347"/>
                    <a:pt x="593" y="347"/>
                  </a:cubicBezTo>
                  <a:cubicBezTo>
                    <a:pt x="607" y="341"/>
                    <a:pt x="607" y="341"/>
                    <a:pt x="607" y="341"/>
                  </a:cubicBezTo>
                  <a:cubicBezTo>
                    <a:pt x="620" y="341"/>
                    <a:pt x="620" y="341"/>
                    <a:pt x="620" y="341"/>
                  </a:cubicBezTo>
                  <a:cubicBezTo>
                    <a:pt x="629" y="354"/>
                    <a:pt x="629" y="354"/>
                    <a:pt x="629" y="354"/>
                  </a:cubicBezTo>
                  <a:cubicBezTo>
                    <a:pt x="629" y="354"/>
                    <a:pt x="639" y="354"/>
                    <a:pt x="646" y="347"/>
                  </a:cubicBezTo>
                  <a:cubicBezTo>
                    <a:pt x="654" y="339"/>
                    <a:pt x="658" y="341"/>
                    <a:pt x="658" y="341"/>
                  </a:cubicBezTo>
                  <a:cubicBezTo>
                    <a:pt x="667" y="335"/>
                    <a:pt x="667" y="335"/>
                    <a:pt x="667" y="335"/>
                  </a:cubicBezTo>
                  <a:cubicBezTo>
                    <a:pt x="667" y="335"/>
                    <a:pt x="667" y="332"/>
                    <a:pt x="663" y="328"/>
                  </a:cubicBezTo>
                  <a:cubicBezTo>
                    <a:pt x="659" y="324"/>
                    <a:pt x="655" y="325"/>
                    <a:pt x="648" y="320"/>
                  </a:cubicBezTo>
                  <a:cubicBezTo>
                    <a:pt x="642" y="314"/>
                    <a:pt x="652" y="317"/>
                    <a:pt x="659" y="318"/>
                  </a:cubicBezTo>
                  <a:cubicBezTo>
                    <a:pt x="666" y="320"/>
                    <a:pt x="665" y="322"/>
                    <a:pt x="670" y="324"/>
                  </a:cubicBezTo>
                  <a:cubicBezTo>
                    <a:pt x="673" y="326"/>
                    <a:pt x="676" y="326"/>
                    <a:pt x="679" y="326"/>
                  </a:cubicBezTo>
                  <a:cubicBezTo>
                    <a:pt x="677" y="325"/>
                    <a:pt x="674" y="324"/>
                    <a:pt x="673" y="323"/>
                  </a:cubicBezTo>
                  <a:cubicBezTo>
                    <a:pt x="674" y="323"/>
                    <a:pt x="675" y="323"/>
                    <a:pt x="677" y="323"/>
                  </a:cubicBezTo>
                  <a:cubicBezTo>
                    <a:pt x="683" y="323"/>
                    <a:pt x="686" y="324"/>
                    <a:pt x="693" y="318"/>
                  </a:cubicBezTo>
                  <a:cubicBezTo>
                    <a:pt x="699" y="312"/>
                    <a:pt x="688" y="311"/>
                    <a:pt x="688" y="311"/>
                  </a:cubicBezTo>
                  <a:cubicBezTo>
                    <a:pt x="688" y="311"/>
                    <a:pt x="684" y="305"/>
                    <a:pt x="676" y="301"/>
                  </a:cubicBezTo>
                  <a:cubicBezTo>
                    <a:pt x="668" y="296"/>
                    <a:pt x="667" y="296"/>
                    <a:pt x="669" y="293"/>
                  </a:cubicBezTo>
                  <a:cubicBezTo>
                    <a:pt x="671" y="289"/>
                    <a:pt x="676" y="295"/>
                    <a:pt x="676" y="295"/>
                  </a:cubicBezTo>
                  <a:cubicBezTo>
                    <a:pt x="676" y="295"/>
                    <a:pt x="683" y="296"/>
                    <a:pt x="682" y="291"/>
                  </a:cubicBezTo>
                  <a:cubicBezTo>
                    <a:pt x="681" y="286"/>
                    <a:pt x="679" y="287"/>
                    <a:pt x="674" y="284"/>
                  </a:cubicBezTo>
                  <a:cubicBezTo>
                    <a:pt x="669" y="281"/>
                    <a:pt x="679" y="281"/>
                    <a:pt x="684" y="278"/>
                  </a:cubicBezTo>
                  <a:cubicBezTo>
                    <a:pt x="690" y="274"/>
                    <a:pt x="692" y="287"/>
                    <a:pt x="692" y="287"/>
                  </a:cubicBezTo>
                  <a:cubicBezTo>
                    <a:pt x="692" y="287"/>
                    <a:pt x="694" y="296"/>
                    <a:pt x="704" y="295"/>
                  </a:cubicBezTo>
                  <a:cubicBezTo>
                    <a:pt x="714" y="294"/>
                    <a:pt x="698" y="307"/>
                    <a:pt x="698" y="307"/>
                  </a:cubicBezTo>
                  <a:cubicBezTo>
                    <a:pt x="698" y="307"/>
                    <a:pt x="702" y="314"/>
                    <a:pt x="705" y="315"/>
                  </a:cubicBezTo>
                  <a:cubicBezTo>
                    <a:pt x="708" y="317"/>
                    <a:pt x="718" y="314"/>
                    <a:pt x="718" y="314"/>
                  </a:cubicBezTo>
                  <a:cubicBezTo>
                    <a:pt x="718" y="314"/>
                    <a:pt x="728" y="310"/>
                    <a:pt x="733" y="305"/>
                  </a:cubicBezTo>
                  <a:cubicBezTo>
                    <a:pt x="738" y="299"/>
                    <a:pt x="717" y="291"/>
                    <a:pt x="726" y="293"/>
                  </a:cubicBezTo>
                  <a:cubicBezTo>
                    <a:pt x="731" y="293"/>
                    <a:pt x="734" y="289"/>
                    <a:pt x="737" y="286"/>
                  </a:cubicBezTo>
                  <a:cubicBezTo>
                    <a:pt x="737" y="286"/>
                    <a:pt x="736" y="285"/>
                    <a:pt x="735" y="285"/>
                  </a:cubicBezTo>
                  <a:cubicBezTo>
                    <a:pt x="736" y="285"/>
                    <a:pt x="738" y="284"/>
                    <a:pt x="739" y="283"/>
                  </a:cubicBezTo>
                  <a:cubicBezTo>
                    <a:pt x="744" y="276"/>
                    <a:pt x="733" y="280"/>
                    <a:pt x="721" y="275"/>
                  </a:cubicBezTo>
                  <a:cubicBezTo>
                    <a:pt x="709" y="271"/>
                    <a:pt x="710" y="278"/>
                    <a:pt x="703" y="275"/>
                  </a:cubicBezTo>
                  <a:cubicBezTo>
                    <a:pt x="697" y="271"/>
                    <a:pt x="684" y="272"/>
                    <a:pt x="684" y="272"/>
                  </a:cubicBezTo>
                  <a:cubicBezTo>
                    <a:pt x="684" y="272"/>
                    <a:pt x="687" y="267"/>
                    <a:pt x="694" y="265"/>
                  </a:cubicBezTo>
                  <a:cubicBezTo>
                    <a:pt x="701" y="263"/>
                    <a:pt x="705" y="269"/>
                    <a:pt x="717" y="268"/>
                  </a:cubicBezTo>
                  <a:cubicBezTo>
                    <a:pt x="728" y="267"/>
                    <a:pt x="727" y="275"/>
                    <a:pt x="727" y="275"/>
                  </a:cubicBezTo>
                  <a:cubicBezTo>
                    <a:pt x="740" y="272"/>
                    <a:pt x="740" y="272"/>
                    <a:pt x="740" y="272"/>
                  </a:cubicBezTo>
                  <a:cubicBezTo>
                    <a:pt x="740" y="272"/>
                    <a:pt x="741" y="267"/>
                    <a:pt x="752" y="271"/>
                  </a:cubicBezTo>
                  <a:cubicBezTo>
                    <a:pt x="753" y="271"/>
                    <a:pt x="754" y="269"/>
                    <a:pt x="754" y="265"/>
                  </a:cubicBezTo>
                  <a:cubicBezTo>
                    <a:pt x="754" y="262"/>
                    <a:pt x="757" y="264"/>
                    <a:pt x="742" y="254"/>
                  </a:cubicBezTo>
                  <a:close/>
                  <a:moveTo>
                    <a:pt x="15" y="318"/>
                  </a:moveTo>
                  <a:cubicBezTo>
                    <a:pt x="12" y="317"/>
                    <a:pt x="10" y="318"/>
                    <a:pt x="9" y="319"/>
                  </a:cubicBezTo>
                  <a:cubicBezTo>
                    <a:pt x="11" y="319"/>
                    <a:pt x="11" y="320"/>
                    <a:pt x="14" y="322"/>
                  </a:cubicBezTo>
                  <a:cubicBezTo>
                    <a:pt x="15" y="323"/>
                    <a:pt x="16" y="323"/>
                    <a:pt x="17" y="323"/>
                  </a:cubicBezTo>
                  <a:cubicBezTo>
                    <a:pt x="18" y="321"/>
                    <a:pt x="18" y="320"/>
                    <a:pt x="15" y="318"/>
                  </a:cubicBezTo>
                  <a:close/>
                  <a:moveTo>
                    <a:pt x="712" y="326"/>
                  </a:moveTo>
                  <a:cubicBezTo>
                    <a:pt x="712" y="326"/>
                    <a:pt x="710" y="328"/>
                    <a:pt x="706" y="328"/>
                  </a:cubicBezTo>
                  <a:cubicBezTo>
                    <a:pt x="705" y="330"/>
                    <a:pt x="709" y="330"/>
                    <a:pt x="712" y="334"/>
                  </a:cubicBezTo>
                  <a:cubicBezTo>
                    <a:pt x="715" y="338"/>
                    <a:pt x="728" y="333"/>
                    <a:pt x="732" y="326"/>
                  </a:cubicBezTo>
                  <a:cubicBezTo>
                    <a:pt x="731" y="326"/>
                    <a:pt x="730" y="326"/>
                    <a:pt x="729" y="326"/>
                  </a:cubicBezTo>
                  <a:cubicBezTo>
                    <a:pt x="719" y="327"/>
                    <a:pt x="712" y="326"/>
                    <a:pt x="712" y="326"/>
                  </a:cubicBezTo>
                  <a:close/>
                  <a:moveTo>
                    <a:pt x="707" y="115"/>
                  </a:moveTo>
                  <a:cubicBezTo>
                    <a:pt x="714" y="120"/>
                    <a:pt x="716" y="120"/>
                    <a:pt x="716" y="120"/>
                  </a:cubicBezTo>
                  <a:cubicBezTo>
                    <a:pt x="716" y="120"/>
                    <a:pt x="725" y="121"/>
                    <a:pt x="731" y="118"/>
                  </a:cubicBezTo>
                  <a:cubicBezTo>
                    <a:pt x="738" y="115"/>
                    <a:pt x="738" y="121"/>
                    <a:pt x="746" y="122"/>
                  </a:cubicBezTo>
                  <a:cubicBezTo>
                    <a:pt x="750" y="123"/>
                    <a:pt x="752" y="123"/>
                    <a:pt x="756" y="123"/>
                  </a:cubicBezTo>
                  <a:cubicBezTo>
                    <a:pt x="756" y="123"/>
                    <a:pt x="756" y="123"/>
                    <a:pt x="756" y="123"/>
                  </a:cubicBezTo>
                  <a:cubicBezTo>
                    <a:pt x="768" y="115"/>
                    <a:pt x="757" y="117"/>
                    <a:pt x="755" y="110"/>
                  </a:cubicBezTo>
                  <a:cubicBezTo>
                    <a:pt x="748" y="109"/>
                    <a:pt x="748" y="109"/>
                    <a:pt x="748" y="109"/>
                  </a:cubicBezTo>
                  <a:cubicBezTo>
                    <a:pt x="748" y="109"/>
                    <a:pt x="740" y="110"/>
                    <a:pt x="733" y="110"/>
                  </a:cubicBezTo>
                  <a:cubicBezTo>
                    <a:pt x="727" y="110"/>
                    <a:pt x="729" y="111"/>
                    <a:pt x="726" y="103"/>
                  </a:cubicBezTo>
                  <a:cubicBezTo>
                    <a:pt x="724" y="96"/>
                    <a:pt x="716" y="98"/>
                    <a:pt x="714" y="96"/>
                  </a:cubicBezTo>
                  <a:cubicBezTo>
                    <a:pt x="708" y="97"/>
                    <a:pt x="708" y="97"/>
                    <a:pt x="708" y="97"/>
                  </a:cubicBezTo>
                  <a:cubicBezTo>
                    <a:pt x="699" y="103"/>
                    <a:pt x="699" y="103"/>
                    <a:pt x="699" y="103"/>
                  </a:cubicBezTo>
                  <a:cubicBezTo>
                    <a:pt x="706" y="102"/>
                    <a:pt x="700" y="110"/>
                    <a:pt x="707" y="115"/>
                  </a:cubicBezTo>
                  <a:close/>
                  <a:moveTo>
                    <a:pt x="748" y="101"/>
                  </a:moveTo>
                  <a:cubicBezTo>
                    <a:pt x="747" y="101"/>
                    <a:pt x="747" y="101"/>
                    <a:pt x="746" y="101"/>
                  </a:cubicBezTo>
                  <a:cubicBezTo>
                    <a:pt x="747" y="101"/>
                    <a:pt x="747" y="101"/>
                    <a:pt x="747" y="101"/>
                  </a:cubicBezTo>
                  <a:cubicBezTo>
                    <a:pt x="747" y="101"/>
                    <a:pt x="747" y="101"/>
                    <a:pt x="748" y="101"/>
                  </a:cubicBezTo>
                  <a:close/>
                </a:path>
              </a:pathLst>
            </a:custGeom>
            <a:solidFill>
              <a:srgbClr val="468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39" name="Freeform 612">
              <a:extLst>
                <a:ext uri="{FF2B5EF4-FFF2-40B4-BE49-F238E27FC236}">
                  <a16:creationId xmlns:a16="http://schemas.microsoft.com/office/drawing/2014/main" id="{E509692E-4E5F-4771-889B-BC8240B8ED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" y="1598"/>
              <a:ext cx="1395" cy="1056"/>
            </a:xfrm>
            <a:custGeom>
              <a:avLst/>
              <a:gdLst>
                <a:gd name="T0" fmla="*/ 588 w 1067"/>
                <a:gd name="T1" fmla="*/ 1872 h 758"/>
                <a:gd name="T2" fmla="*/ 1996 w 1067"/>
                <a:gd name="T3" fmla="*/ 1268 h 758"/>
                <a:gd name="T4" fmla="*/ 2109 w 1067"/>
                <a:gd name="T5" fmla="*/ 1353 h 758"/>
                <a:gd name="T6" fmla="*/ 261 w 1067"/>
                <a:gd name="T7" fmla="*/ 1272 h 758"/>
                <a:gd name="T8" fmla="*/ 1996 w 1067"/>
                <a:gd name="T9" fmla="*/ 1480 h 758"/>
                <a:gd name="T10" fmla="*/ 362 w 1067"/>
                <a:gd name="T11" fmla="*/ 1357 h 758"/>
                <a:gd name="T12" fmla="*/ 2263 w 1067"/>
                <a:gd name="T13" fmla="*/ 660 h 758"/>
                <a:gd name="T14" fmla="*/ 2064 w 1067"/>
                <a:gd name="T15" fmla="*/ 935 h 758"/>
                <a:gd name="T16" fmla="*/ 2328 w 1067"/>
                <a:gd name="T17" fmla="*/ 784 h 758"/>
                <a:gd name="T18" fmla="*/ 2153 w 1067"/>
                <a:gd name="T19" fmla="*/ 1698 h 758"/>
                <a:gd name="T20" fmla="*/ 2176 w 1067"/>
                <a:gd name="T21" fmla="*/ 1505 h 758"/>
                <a:gd name="T22" fmla="*/ 2015 w 1067"/>
                <a:gd name="T23" fmla="*/ 1521 h 758"/>
                <a:gd name="T24" fmla="*/ 1953 w 1067"/>
                <a:gd name="T25" fmla="*/ 1546 h 758"/>
                <a:gd name="T26" fmla="*/ 2036 w 1067"/>
                <a:gd name="T27" fmla="*/ 1712 h 758"/>
                <a:gd name="T28" fmla="*/ 1549 w 1067"/>
                <a:gd name="T29" fmla="*/ 1732 h 758"/>
                <a:gd name="T30" fmla="*/ 1642 w 1067"/>
                <a:gd name="T31" fmla="*/ 1822 h 758"/>
                <a:gd name="T32" fmla="*/ 2159 w 1067"/>
                <a:gd name="T33" fmla="*/ 1906 h 758"/>
                <a:gd name="T34" fmla="*/ 633 w 1067"/>
                <a:gd name="T35" fmla="*/ 1726 h 758"/>
                <a:gd name="T36" fmla="*/ 2135 w 1067"/>
                <a:gd name="T37" fmla="*/ 2034 h 758"/>
                <a:gd name="T38" fmla="*/ 2118 w 1067"/>
                <a:gd name="T39" fmla="*/ 2034 h 758"/>
                <a:gd name="T40" fmla="*/ 183 w 1067"/>
                <a:gd name="T41" fmla="*/ 1140 h 758"/>
                <a:gd name="T42" fmla="*/ 297 w 1067"/>
                <a:gd name="T43" fmla="*/ 1169 h 758"/>
                <a:gd name="T44" fmla="*/ 356 w 1067"/>
                <a:gd name="T45" fmla="*/ 1041 h 758"/>
                <a:gd name="T46" fmla="*/ 190 w 1067"/>
                <a:gd name="T47" fmla="*/ 971 h 758"/>
                <a:gd name="T48" fmla="*/ 301 w 1067"/>
                <a:gd name="T49" fmla="*/ 1121 h 758"/>
                <a:gd name="T50" fmla="*/ 424 w 1067"/>
                <a:gd name="T51" fmla="*/ 1747 h 758"/>
                <a:gd name="T52" fmla="*/ 371 w 1067"/>
                <a:gd name="T53" fmla="*/ 1619 h 758"/>
                <a:gd name="T54" fmla="*/ 160 w 1067"/>
                <a:gd name="T55" fmla="*/ 1460 h 758"/>
                <a:gd name="T56" fmla="*/ 31 w 1067"/>
                <a:gd name="T57" fmla="*/ 1758 h 758"/>
                <a:gd name="T58" fmla="*/ 65 w 1067"/>
                <a:gd name="T59" fmla="*/ 1831 h 758"/>
                <a:gd name="T60" fmla="*/ 241 w 1067"/>
                <a:gd name="T61" fmla="*/ 1734 h 758"/>
                <a:gd name="T62" fmla="*/ 463 w 1067"/>
                <a:gd name="T63" fmla="*/ 1831 h 758"/>
                <a:gd name="T64" fmla="*/ 2202 w 1067"/>
                <a:gd name="T65" fmla="*/ 1753 h 758"/>
                <a:gd name="T66" fmla="*/ 2234 w 1067"/>
                <a:gd name="T67" fmla="*/ 1783 h 758"/>
                <a:gd name="T68" fmla="*/ 1164 w 1067"/>
                <a:gd name="T69" fmla="*/ 216 h 758"/>
                <a:gd name="T70" fmla="*/ 981 w 1067"/>
                <a:gd name="T71" fmla="*/ 191 h 758"/>
                <a:gd name="T72" fmla="*/ 880 w 1067"/>
                <a:gd name="T73" fmla="*/ 262 h 758"/>
                <a:gd name="T74" fmla="*/ 638 w 1067"/>
                <a:gd name="T75" fmla="*/ 238 h 758"/>
                <a:gd name="T76" fmla="*/ 638 w 1067"/>
                <a:gd name="T77" fmla="*/ 443 h 758"/>
                <a:gd name="T78" fmla="*/ 880 w 1067"/>
                <a:gd name="T79" fmla="*/ 468 h 758"/>
                <a:gd name="T80" fmla="*/ 981 w 1067"/>
                <a:gd name="T81" fmla="*/ 394 h 758"/>
                <a:gd name="T82" fmla="*/ 1164 w 1067"/>
                <a:gd name="T83" fmla="*/ 421 h 758"/>
                <a:gd name="T84" fmla="*/ 1307 w 1067"/>
                <a:gd name="T85" fmla="*/ 302 h 758"/>
                <a:gd name="T86" fmla="*/ 507 w 1067"/>
                <a:gd name="T87" fmla="*/ 518 h 758"/>
                <a:gd name="T88" fmla="*/ 344 w 1067"/>
                <a:gd name="T89" fmla="*/ 734 h 758"/>
                <a:gd name="T90" fmla="*/ 356 w 1067"/>
                <a:gd name="T91" fmla="*/ 834 h 758"/>
                <a:gd name="T92" fmla="*/ 618 w 1067"/>
                <a:gd name="T93" fmla="*/ 715 h 758"/>
                <a:gd name="T94" fmla="*/ 1735 w 1067"/>
                <a:gd name="T95" fmla="*/ 291 h 758"/>
                <a:gd name="T96" fmla="*/ 1506 w 1067"/>
                <a:gd name="T97" fmla="*/ 607 h 758"/>
                <a:gd name="T98" fmla="*/ 1670 w 1067"/>
                <a:gd name="T99" fmla="*/ 631 h 758"/>
                <a:gd name="T100" fmla="*/ 2228 w 1067"/>
                <a:gd name="T101" fmla="*/ 1126 h 758"/>
                <a:gd name="T102" fmla="*/ 2193 w 1067"/>
                <a:gd name="T103" fmla="*/ 564 h 758"/>
                <a:gd name="T104" fmla="*/ 1964 w 1067"/>
                <a:gd name="T105" fmla="*/ 632 h 758"/>
                <a:gd name="T106" fmla="*/ 1758 w 1067"/>
                <a:gd name="T107" fmla="*/ 826 h 758"/>
                <a:gd name="T108" fmla="*/ 1445 w 1067"/>
                <a:gd name="T109" fmla="*/ 372 h 758"/>
                <a:gd name="T110" fmla="*/ 1556 w 1067"/>
                <a:gd name="T111" fmla="*/ 130 h 758"/>
                <a:gd name="T112" fmla="*/ 1307 w 1067"/>
                <a:gd name="T113" fmla="*/ 98 h 758"/>
                <a:gd name="T114" fmla="*/ 2253 w 1067"/>
                <a:gd name="T115" fmla="*/ 1170 h 758"/>
                <a:gd name="T116" fmla="*/ 2096 w 1067"/>
                <a:gd name="T117" fmla="*/ 1204 h 758"/>
                <a:gd name="T118" fmla="*/ 2268 w 1067"/>
                <a:gd name="T119" fmla="*/ 1204 h 7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067" h="758">
                  <a:moveTo>
                    <a:pt x="302" y="608"/>
                  </a:moveTo>
                  <a:cubicBezTo>
                    <a:pt x="302" y="608"/>
                    <a:pt x="302" y="608"/>
                    <a:pt x="302" y="608"/>
                  </a:cubicBezTo>
                  <a:cubicBezTo>
                    <a:pt x="302" y="608"/>
                    <a:pt x="302" y="608"/>
                    <a:pt x="302" y="608"/>
                  </a:cubicBezTo>
                  <a:close/>
                  <a:moveTo>
                    <a:pt x="252" y="694"/>
                  </a:moveTo>
                  <a:cubicBezTo>
                    <a:pt x="245" y="699"/>
                    <a:pt x="238" y="703"/>
                    <a:pt x="233" y="707"/>
                  </a:cubicBezTo>
                  <a:cubicBezTo>
                    <a:pt x="239" y="710"/>
                    <a:pt x="255" y="707"/>
                    <a:pt x="260" y="700"/>
                  </a:cubicBezTo>
                  <a:cubicBezTo>
                    <a:pt x="262" y="698"/>
                    <a:pt x="263" y="696"/>
                    <a:pt x="263" y="693"/>
                  </a:cubicBezTo>
                  <a:cubicBezTo>
                    <a:pt x="260" y="691"/>
                    <a:pt x="257" y="691"/>
                    <a:pt x="252" y="694"/>
                  </a:cubicBezTo>
                  <a:close/>
                  <a:moveTo>
                    <a:pt x="944" y="496"/>
                  </a:moveTo>
                  <a:cubicBezTo>
                    <a:pt x="950" y="498"/>
                    <a:pt x="953" y="491"/>
                    <a:pt x="958" y="486"/>
                  </a:cubicBezTo>
                  <a:cubicBezTo>
                    <a:pt x="950" y="489"/>
                    <a:pt x="941" y="489"/>
                    <a:pt x="941" y="489"/>
                  </a:cubicBezTo>
                  <a:cubicBezTo>
                    <a:pt x="941" y="489"/>
                    <a:pt x="939" y="488"/>
                    <a:pt x="930" y="479"/>
                  </a:cubicBezTo>
                  <a:cubicBezTo>
                    <a:pt x="921" y="471"/>
                    <a:pt x="931" y="454"/>
                    <a:pt x="916" y="462"/>
                  </a:cubicBezTo>
                  <a:cubicBezTo>
                    <a:pt x="901" y="469"/>
                    <a:pt x="907" y="462"/>
                    <a:pt x="893" y="469"/>
                  </a:cubicBezTo>
                  <a:cubicBezTo>
                    <a:pt x="879" y="477"/>
                    <a:pt x="879" y="460"/>
                    <a:pt x="879" y="477"/>
                  </a:cubicBezTo>
                  <a:cubicBezTo>
                    <a:pt x="879" y="478"/>
                    <a:pt x="879" y="478"/>
                    <a:pt x="879" y="479"/>
                  </a:cubicBezTo>
                  <a:cubicBezTo>
                    <a:pt x="881" y="477"/>
                    <a:pt x="888" y="475"/>
                    <a:pt x="893" y="471"/>
                  </a:cubicBezTo>
                  <a:cubicBezTo>
                    <a:pt x="899" y="464"/>
                    <a:pt x="902" y="487"/>
                    <a:pt x="902" y="487"/>
                  </a:cubicBezTo>
                  <a:cubicBezTo>
                    <a:pt x="902" y="487"/>
                    <a:pt x="902" y="488"/>
                    <a:pt x="902" y="488"/>
                  </a:cubicBezTo>
                  <a:cubicBezTo>
                    <a:pt x="912" y="480"/>
                    <a:pt x="914" y="467"/>
                    <a:pt x="921" y="486"/>
                  </a:cubicBezTo>
                  <a:cubicBezTo>
                    <a:pt x="930" y="510"/>
                    <a:pt x="944" y="500"/>
                    <a:pt x="944" y="500"/>
                  </a:cubicBezTo>
                  <a:cubicBezTo>
                    <a:pt x="941" y="497"/>
                    <a:pt x="939" y="495"/>
                    <a:pt x="944" y="496"/>
                  </a:cubicBezTo>
                  <a:close/>
                  <a:moveTo>
                    <a:pt x="944" y="413"/>
                  </a:moveTo>
                  <a:cubicBezTo>
                    <a:pt x="945" y="413"/>
                    <a:pt x="947" y="413"/>
                    <a:pt x="950" y="412"/>
                  </a:cubicBezTo>
                  <a:cubicBezTo>
                    <a:pt x="946" y="410"/>
                    <a:pt x="943" y="406"/>
                    <a:pt x="944" y="413"/>
                  </a:cubicBezTo>
                  <a:close/>
                  <a:moveTo>
                    <a:pt x="100" y="463"/>
                  </a:moveTo>
                  <a:cubicBezTo>
                    <a:pt x="100" y="463"/>
                    <a:pt x="100" y="463"/>
                    <a:pt x="99" y="463"/>
                  </a:cubicBezTo>
                  <a:cubicBezTo>
                    <a:pt x="104" y="468"/>
                    <a:pt x="112" y="471"/>
                    <a:pt x="117" y="470"/>
                  </a:cubicBezTo>
                  <a:cubicBezTo>
                    <a:pt x="117" y="469"/>
                    <a:pt x="118" y="469"/>
                    <a:pt x="118" y="469"/>
                  </a:cubicBezTo>
                  <a:cubicBezTo>
                    <a:pt x="117" y="469"/>
                    <a:pt x="116" y="469"/>
                    <a:pt x="115" y="469"/>
                  </a:cubicBezTo>
                  <a:cubicBezTo>
                    <a:pt x="104" y="471"/>
                    <a:pt x="109" y="460"/>
                    <a:pt x="100" y="463"/>
                  </a:cubicBezTo>
                  <a:close/>
                  <a:moveTo>
                    <a:pt x="893" y="547"/>
                  </a:moveTo>
                  <a:cubicBezTo>
                    <a:pt x="892" y="547"/>
                    <a:pt x="892" y="548"/>
                    <a:pt x="891" y="548"/>
                  </a:cubicBezTo>
                  <a:cubicBezTo>
                    <a:pt x="893" y="548"/>
                    <a:pt x="895" y="548"/>
                    <a:pt x="897" y="546"/>
                  </a:cubicBezTo>
                  <a:cubicBezTo>
                    <a:pt x="896" y="546"/>
                    <a:pt x="894" y="545"/>
                    <a:pt x="893" y="547"/>
                  </a:cubicBezTo>
                  <a:close/>
                  <a:moveTo>
                    <a:pt x="956" y="679"/>
                  </a:moveTo>
                  <a:cubicBezTo>
                    <a:pt x="968" y="686"/>
                    <a:pt x="968" y="686"/>
                    <a:pt x="968" y="686"/>
                  </a:cubicBezTo>
                  <a:cubicBezTo>
                    <a:pt x="967" y="691"/>
                    <a:pt x="967" y="691"/>
                    <a:pt x="967" y="691"/>
                  </a:cubicBezTo>
                  <a:cubicBezTo>
                    <a:pt x="968" y="690"/>
                    <a:pt x="969" y="690"/>
                    <a:pt x="969" y="688"/>
                  </a:cubicBezTo>
                  <a:cubicBezTo>
                    <a:pt x="974" y="679"/>
                    <a:pt x="967" y="682"/>
                    <a:pt x="956" y="679"/>
                  </a:cubicBezTo>
                  <a:close/>
                  <a:moveTo>
                    <a:pt x="161" y="498"/>
                  </a:moveTo>
                  <a:cubicBezTo>
                    <a:pt x="161" y="498"/>
                    <a:pt x="161" y="499"/>
                    <a:pt x="162" y="502"/>
                  </a:cubicBezTo>
                  <a:cubicBezTo>
                    <a:pt x="166" y="498"/>
                    <a:pt x="169" y="493"/>
                    <a:pt x="159" y="491"/>
                  </a:cubicBezTo>
                  <a:cubicBezTo>
                    <a:pt x="146" y="489"/>
                    <a:pt x="140" y="480"/>
                    <a:pt x="133" y="479"/>
                  </a:cubicBezTo>
                  <a:cubicBezTo>
                    <a:pt x="135" y="483"/>
                    <a:pt x="139" y="489"/>
                    <a:pt x="152" y="494"/>
                  </a:cubicBezTo>
                  <a:cubicBezTo>
                    <a:pt x="171" y="500"/>
                    <a:pt x="161" y="498"/>
                    <a:pt x="161" y="498"/>
                  </a:cubicBezTo>
                  <a:close/>
                  <a:moveTo>
                    <a:pt x="1065" y="244"/>
                  </a:moveTo>
                  <a:cubicBezTo>
                    <a:pt x="1050" y="256"/>
                    <a:pt x="1050" y="256"/>
                    <a:pt x="1050" y="256"/>
                  </a:cubicBezTo>
                  <a:cubicBezTo>
                    <a:pt x="1050" y="256"/>
                    <a:pt x="1041" y="244"/>
                    <a:pt x="1013" y="244"/>
                  </a:cubicBezTo>
                  <a:cubicBezTo>
                    <a:pt x="989" y="244"/>
                    <a:pt x="997" y="254"/>
                    <a:pt x="980" y="254"/>
                  </a:cubicBezTo>
                  <a:cubicBezTo>
                    <a:pt x="980" y="255"/>
                    <a:pt x="980" y="256"/>
                    <a:pt x="980" y="258"/>
                  </a:cubicBezTo>
                  <a:cubicBezTo>
                    <a:pt x="978" y="276"/>
                    <a:pt x="997" y="271"/>
                    <a:pt x="981" y="285"/>
                  </a:cubicBezTo>
                  <a:cubicBezTo>
                    <a:pt x="964" y="299"/>
                    <a:pt x="955" y="305"/>
                    <a:pt x="955" y="305"/>
                  </a:cubicBezTo>
                  <a:cubicBezTo>
                    <a:pt x="943" y="322"/>
                    <a:pt x="943" y="322"/>
                    <a:pt x="943" y="322"/>
                  </a:cubicBezTo>
                  <a:cubicBezTo>
                    <a:pt x="943" y="322"/>
                    <a:pt x="944" y="327"/>
                    <a:pt x="934" y="333"/>
                  </a:cubicBezTo>
                  <a:cubicBezTo>
                    <a:pt x="924" y="339"/>
                    <a:pt x="924" y="346"/>
                    <a:pt x="924" y="346"/>
                  </a:cubicBezTo>
                  <a:cubicBezTo>
                    <a:pt x="924" y="346"/>
                    <a:pt x="935" y="325"/>
                    <a:pt x="968" y="329"/>
                  </a:cubicBezTo>
                  <a:cubicBezTo>
                    <a:pt x="1000" y="333"/>
                    <a:pt x="986" y="321"/>
                    <a:pt x="1009" y="320"/>
                  </a:cubicBezTo>
                  <a:cubicBezTo>
                    <a:pt x="1010" y="320"/>
                    <a:pt x="1010" y="320"/>
                    <a:pt x="1010" y="319"/>
                  </a:cubicBezTo>
                  <a:cubicBezTo>
                    <a:pt x="1012" y="317"/>
                    <a:pt x="1015" y="318"/>
                    <a:pt x="1019" y="321"/>
                  </a:cubicBezTo>
                  <a:cubicBezTo>
                    <a:pt x="1024" y="321"/>
                    <a:pt x="1028" y="322"/>
                    <a:pt x="1031" y="322"/>
                  </a:cubicBezTo>
                  <a:cubicBezTo>
                    <a:pt x="1048" y="307"/>
                    <a:pt x="1048" y="307"/>
                    <a:pt x="1048" y="307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53" y="276"/>
                    <a:pt x="1053" y="276"/>
                    <a:pt x="1053" y="276"/>
                  </a:cubicBezTo>
                  <a:cubicBezTo>
                    <a:pt x="1053" y="276"/>
                    <a:pt x="1060" y="269"/>
                    <a:pt x="1063" y="266"/>
                  </a:cubicBezTo>
                  <a:cubicBezTo>
                    <a:pt x="1067" y="263"/>
                    <a:pt x="1065" y="244"/>
                    <a:pt x="1065" y="244"/>
                  </a:cubicBezTo>
                  <a:close/>
                  <a:moveTo>
                    <a:pt x="927" y="630"/>
                  </a:moveTo>
                  <a:cubicBezTo>
                    <a:pt x="927" y="630"/>
                    <a:pt x="935" y="631"/>
                    <a:pt x="948" y="630"/>
                  </a:cubicBezTo>
                  <a:cubicBezTo>
                    <a:pt x="953" y="629"/>
                    <a:pt x="957" y="629"/>
                    <a:pt x="961" y="628"/>
                  </a:cubicBezTo>
                  <a:cubicBezTo>
                    <a:pt x="953" y="621"/>
                    <a:pt x="961" y="626"/>
                    <a:pt x="964" y="628"/>
                  </a:cubicBezTo>
                  <a:cubicBezTo>
                    <a:pt x="965" y="628"/>
                    <a:pt x="965" y="628"/>
                    <a:pt x="966" y="628"/>
                  </a:cubicBezTo>
                  <a:cubicBezTo>
                    <a:pt x="968" y="610"/>
                    <a:pt x="968" y="610"/>
                    <a:pt x="968" y="610"/>
                  </a:cubicBezTo>
                  <a:cubicBezTo>
                    <a:pt x="950" y="599"/>
                    <a:pt x="950" y="599"/>
                    <a:pt x="950" y="599"/>
                  </a:cubicBezTo>
                  <a:cubicBezTo>
                    <a:pt x="950" y="599"/>
                    <a:pt x="963" y="592"/>
                    <a:pt x="973" y="589"/>
                  </a:cubicBezTo>
                  <a:cubicBezTo>
                    <a:pt x="983" y="587"/>
                    <a:pt x="983" y="584"/>
                    <a:pt x="985" y="573"/>
                  </a:cubicBezTo>
                  <a:cubicBezTo>
                    <a:pt x="986" y="561"/>
                    <a:pt x="976" y="560"/>
                    <a:pt x="976" y="560"/>
                  </a:cubicBezTo>
                  <a:cubicBezTo>
                    <a:pt x="974" y="556"/>
                    <a:pt x="974" y="556"/>
                    <a:pt x="974" y="556"/>
                  </a:cubicBezTo>
                  <a:cubicBezTo>
                    <a:pt x="958" y="550"/>
                    <a:pt x="955" y="575"/>
                    <a:pt x="944" y="572"/>
                  </a:cubicBezTo>
                  <a:cubicBezTo>
                    <a:pt x="932" y="570"/>
                    <a:pt x="959" y="584"/>
                    <a:pt x="953" y="593"/>
                  </a:cubicBezTo>
                  <a:cubicBezTo>
                    <a:pt x="946" y="602"/>
                    <a:pt x="934" y="608"/>
                    <a:pt x="934" y="608"/>
                  </a:cubicBezTo>
                  <a:cubicBezTo>
                    <a:pt x="934" y="608"/>
                    <a:pt x="922" y="613"/>
                    <a:pt x="918" y="610"/>
                  </a:cubicBezTo>
                  <a:cubicBezTo>
                    <a:pt x="915" y="608"/>
                    <a:pt x="910" y="596"/>
                    <a:pt x="910" y="596"/>
                  </a:cubicBezTo>
                  <a:cubicBezTo>
                    <a:pt x="910" y="596"/>
                    <a:pt x="930" y="575"/>
                    <a:pt x="917" y="576"/>
                  </a:cubicBezTo>
                  <a:cubicBezTo>
                    <a:pt x="904" y="577"/>
                    <a:pt x="902" y="563"/>
                    <a:pt x="902" y="563"/>
                  </a:cubicBezTo>
                  <a:cubicBezTo>
                    <a:pt x="902" y="563"/>
                    <a:pt x="902" y="561"/>
                    <a:pt x="901" y="558"/>
                  </a:cubicBezTo>
                  <a:cubicBezTo>
                    <a:pt x="897" y="559"/>
                    <a:pt x="895" y="559"/>
                    <a:pt x="889" y="555"/>
                  </a:cubicBezTo>
                  <a:cubicBezTo>
                    <a:pt x="888" y="554"/>
                    <a:pt x="886" y="553"/>
                    <a:pt x="885" y="552"/>
                  </a:cubicBezTo>
                  <a:cubicBezTo>
                    <a:pt x="880" y="554"/>
                    <a:pt x="876" y="555"/>
                    <a:pt x="880" y="558"/>
                  </a:cubicBezTo>
                  <a:cubicBezTo>
                    <a:pt x="887" y="563"/>
                    <a:pt x="889" y="561"/>
                    <a:pt x="890" y="570"/>
                  </a:cubicBezTo>
                  <a:cubicBezTo>
                    <a:pt x="892" y="579"/>
                    <a:pt x="883" y="576"/>
                    <a:pt x="883" y="576"/>
                  </a:cubicBezTo>
                  <a:cubicBezTo>
                    <a:pt x="883" y="576"/>
                    <a:pt x="876" y="566"/>
                    <a:pt x="874" y="572"/>
                  </a:cubicBezTo>
                  <a:cubicBezTo>
                    <a:pt x="871" y="579"/>
                    <a:pt x="873" y="579"/>
                    <a:pt x="883" y="586"/>
                  </a:cubicBezTo>
                  <a:cubicBezTo>
                    <a:pt x="893" y="594"/>
                    <a:pt x="897" y="604"/>
                    <a:pt x="897" y="604"/>
                  </a:cubicBezTo>
                  <a:cubicBezTo>
                    <a:pt x="897" y="604"/>
                    <a:pt x="911" y="605"/>
                    <a:pt x="903" y="616"/>
                  </a:cubicBezTo>
                  <a:cubicBezTo>
                    <a:pt x="896" y="626"/>
                    <a:pt x="892" y="624"/>
                    <a:pt x="884" y="624"/>
                  </a:cubicBezTo>
                  <a:cubicBezTo>
                    <a:pt x="882" y="624"/>
                    <a:pt x="880" y="624"/>
                    <a:pt x="879" y="624"/>
                  </a:cubicBezTo>
                  <a:cubicBezTo>
                    <a:pt x="881" y="625"/>
                    <a:pt x="885" y="628"/>
                    <a:pt x="889" y="631"/>
                  </a:cubicBezTo>
                  <a:cubicBezTo>
                    <a:pt x="898" y="637"/>
                    <a:pt x="899" y="633"/>
                    <a:pt x="911" y="633"/>
                  </a:cubicBezTo>
                  <a:cubicBezTo>
                    <a:pt x="922" y="633"/>
                    <a:pt x="927" y="630"/>
                    <a:pt x="927" y="630"/>
                  </a:cubicBezTo>
                  <a:close/>
                  <a:moveTo>
                    <a:pt x="735" y="674"/>
                  </a:moveTo>
                  <a:cubicBezTo>
                    <a:pt x="726" y="669"/>
                    <a:pt x="724" y="673"/>
                    <a:pt x="719" y="665"/>
                  </a:cubicBezTo>
                  <a:cubicBezTo>
                    <a:pt x="714" y="658"/>
                    <a:pt x="712" y="651"/>
                    <a:pt x="712" y="651"/>
                  </a:cubicBezTo>
                  <a:cubicBezTo>
                    <a:pt x="712" y="651"/>
                    <a:pt x="712" y="640"/>
                    <a:pt x="698" y="638"/>
                  </a:cubicBezTo>
                  <a:cubicBezTo>
                    <a:pt x="697" y="638"/>
                    <a:pt x="696" y="638"/>
                    <a:pt x="695" y="638"/>
                  </a:cubicBezTo>
                  <a:cubicBezTo>
                    <a:pt x="694" y="639"/>
                    <a:pt x="694" y="639"/>
                    <a:pt x="693" y="640"/>
                  </a:cubicBezTo>
                  <a:cubicBezTo>
                    <a:pt x="678" y="655"/>
                    <a:pt x="692" y="644"/>
                    <a:pt x="691" y="655"/>
                  </a:cubicBezTo>
                  <a:cubicBezTo>
                    <a:pt x="689" y="667"/>
                    <a:pt x="691" y="668"/>
                    <a:pt x="691" y="668"/>
                  </a:cubicBezTo>
                  <a:cubicBezTo>
                    <a:pt x="691" y="668"/>
                    <a:pt x="694" y="678"/>
                    <a:pt x="703" y="685"/>
                  </a:cubicBezTo>
                  <a:cubicBezTo>
                    <a:pt x="709" y="689"/>
                    <a:pt x="710" y="691"/>
                    <a:pt x="710" y="695"/>
                  </a:cubicBezTo>
                  <a:cubicBezTo>
                    <a:pt x="711" y="695"/>
                    <a:pt x="712" y="694"/>
                    <a:pt x="712" y="694"/>
                  </a:cubicBezTo>
                  <a:cubicBezTo>
                    <a:pt x="728" y="694"/>
                    <a:pt x="731" y="689"/>
                    <a:pt x="731" y="689"/>
                  </a:cubicBezTo>
                  <a:cubicBezTo>
                    <a:pt x="731" y="689"/>
                    <a:pt x="744" y="679"/>
                    <a:pt x="735" y="674"/>
                  </a:cubicBezTo>
                  <a:close/>
                  <a:moveTo>
                    <a:pt x="966" y="705"/>
                  </a:moveTo>
                  <a:cubicBezTo>
                    <a:pt x="966" y="705"/>
                    <a:pt x="944" y="691"/>
                    <a:pt x="972" y="714"/>
                  </a:cubicBezTo>
                  <a:cubicBezTo>
                    <a:pt x="987" y="726"/>
                    <a:pt x="993" y="730"/>
                    <a:pt x="997" y="732"/>
                  </a:cubicBezTo>
                  <a:cubicBezTo>
                    <a:pt x="996" y="724"/>
                    <a:pt x="995" y="718"/>
                    <a:pt x="995" y="718"/>
                  </a:cubicBezTo>
                  <a:cubicBezTo>
                    <a:pt x="995" y="718"/>
                    <a:pt x="995" y="718"/>
                    <a:pt x="973" y="699"/>
                  </a:cubicBezTo>
                  <a:cubicBezTo>
                    <a:pt x="971" y="696"/>
                    <a:pt x="969" y="695"/>
                    <a:pt x="967" y="694"/>
                  </a:cubicBezTo>
                  <a:lnTo>
                    <a:pt x="966" y="705"/>
                  </a:lnTo>
                  <a:close/>
                  <a:moveTo>
                    <a:pt x="879" y="481"/>
                  </a:moveTo>
                  <a:cubicBezTo>
                    <a:pt x="878" y="494"/>
                    <a:pt x="875" y="497"/>
                    <a:pt x="890" y="494"/>
                  </a:cubicBezTo>
                  <a:cubicBezTo>
                    <a:pt x="889" y="485"/>
                    <a:pt x="887" y="487"/>
                    <a:pt x="880" y="482"/>
                  </a:cubicBezTo>
                  <a:cubicBezTo>
                    <a:pt x="880" y="482"/>
                    <a:pt x="879" y="481"/>
                    <a:pt x="879" y="481"/>
                  </a:cubicBezTo>
                  <a:close/>
                  <a:moveTo>
                    <a:pt x="303" y="609"/>
                  </a:moveTo>
                  <a:cubicBezTo>
                    <a:pt x="302" y="610"/>
                    <a:pt x="301" y="612"/>
                    <a:pt x="299" y="614"/>
                  </a:cubicBezTo>
                  <a:cubicBezTo>
                    <a:pt x="286" y="632"/>
                    <a:pt x="294" y="627"/>
                    <a:pt x="283" y="638"/>
                  </a:cubicBezTo>
                  <a:cubicBezTo>
                    <a:pt x="283" y="639"/>
                    <a:pt x="282" y="640"/>
                    <a:pt x="282" y="640"/>
                  </a:cubicBezTo>
                  <a:cubicBezTo>
                    <a:pt x="285" y="641"/>
                    <a:pt x="293" y="641"/>
                    <a:pt x="300" y="640"/>
                  </a:cubicBezTo>
                  <a:cubicBezTo>
                    <a:pt x="310" y="639"/>
                    <a:pt x="304" y="635"/>
                    <a:pt x="305" y="626"/>
                  </a:cubicBezTo>
                  <a:cubicBezTo>
                    <a:pt x="306" y="619"/>
                    <a:pt x="310" y="617"/>
                    <a:pt x="303" y="609"/>
                  </a:cubicBezTo>
                  <a:close/>
                  <a:moveTo>
                    <a:pt x="986" y="744"/>
                  </a:moveTo>
                  <a:cubicBezTo>
                    <a:pt x="972" y="740"/>
                    <a:pt x="971" y="745"/>
                    <a:pt x="971" y="745"/>
                  </a:cubicBezTo>
                  <a:cubicBezTo>
                    <a:pt x="955" y="752"/>
                    <a:pt x="955" y="752"/>
                    <a:pt x="955" y="752"/>
                  </a:cubicBezTo>
                  <a:cubicBezTo>
                    <a:pt x="955" y="752"/>
                    <a:pt x="957" y="738"/>
                    <a:pt x="943" y="739"/>
                  </a:cubicBezTo>
                  <a:cubicBezTo>
                    <a:pt x="929" y="740"/>
                    <a:pt x="924" y="730"/>
                    <a:pt x="915" y="734"/>
                  </a:cubicBezTo>
                  <a:cubicBezTo>
                    <a:pt x="906" y="738"/>
                    <a:pt x="902" y="745"/>
                    <a:pt x="902" y="745"/>
                  </a:cubicBezTo>
                  <a:cubicBezTo>
                    <a:pt x="902" y="745"/>
                    <a:pt x="918" y="744"/>
                    <a:pt x="926" y="750"/>
                  </a:cubicBezTo>
                  <a:cubicBezTo>
                    <a:pt x="926" y="751"/>
                    <a:pt x="926" y="751"/>
                    <a:pt x="926" y="751"/>
                  </a:cubicBezTo>
                  <a:cubicBezTo>
                    <a:pt x="931" y="745"/>
                    <a:pt x="933" y="747"/>
                    <a:pt x="933" y="751"/>
                  </a:cubicBezTo>
                  <a:cubicBezTo>
                    <a:pt x="936" y="750"/>
                    <a:pt x="939" y="748"/>
                    <a:pt x="948" y="752"/>
                  </a:cubicBezTo>
                  <a:cubicBezTo>
                    <a:pt x="954" y="755"/>
                    <a:pt x="959" y="756"/>
                    <a:pt x="963" y="756"/>
                  </a:cubicBezTo>
                  <a:cubicBezTo>
                    <a:pt x="967" y="750"/>
                    <a:pt x="975" y="758"/>
                    <a:pt x="985" y="757"/>
                  </a:cubicBezTo>
                  <a:cubicBezTo>
                    <a:pt x="996" y="756"/>
                    <a:pt x="997" y="746"/>
                    <a:pt x="999" y="750"/>
                  </a:cubicBezTo>
                  <a:cubicBezTo>
                    <a:pt x="999" y="751"/>
                    <a:pt x="999" y="748"/>
                    <a:pt x="998" y="744"/>
                  </a:cubicBezTo>
                  <a:cubicBezTo>
                    <a:pt x="997" y="746"/>
                    <a:pt x="993" y="746"/>
                    <a:pt x="986" y="744"/>
                  </a:cubicBezTo>
                  <a:close/>
                  <a:moveTo>
                    <a:pt x="70" y="411"/>
                  </a:moveTo>
                  <a:cubicBezTo>
                    <a:pt x="76" y="409"/>
                    <a:pt x="84" y="417"/>
                    <a:pt x="82" y="421"/>
                  </a:cubicBezTo>
                  <a:cubicBezTo>
                    <a:pt x="81" y="425"/>
                    <a:pt x="80" y="425"/>
                    <a:pt x="75" y="421"/>
                  </a:cubicBezTo>
                  <a:cubicBezTo>
                    <a:pt x="70" y="417"/>
                    <a:pt x="70" y="421"/>
                    <a:pt x="67" y="433"/>
                  </a:cubicBezTo>
                  <a:cubicBezTo>
                    <a:pt x="65" y="442"/>
                    <a:pt x="68" y="440"/>
                    <a:pt x="75" y="439"/>
                  </a:cubicBezTo>
                  <a:cubicBezTo>
                    <a:pt x="75" y="435"/>
                    <a:pt x="78" y="433"/>
                    <a:pt x="85" y="435"/>
                  </a:cubicBezTo>
                  <a:cubicBezTo>
                    <a:pt x="100" y="440"/>
                    <a:pt x="96" y="439"/>
                    <a:pt x="104" y="432"/>
                  </a:cubicBezTo>
                  <a:cubicBezTo>
                    <a:pt x="112" y="426"/>
                    <a:pt x="113" y="404"/>
                    <a:pt x="121" y="422"/>
                  </a:cubicBezTo>
                  <a:cubicBezTo>
                    <a:pt x="128" y="440"/>
                    <a:pt x="126" y="435"/>
                    <a:pt x="133" y="432"/>
                  </a:cubicBezTo>
                  <a:cubicBezTo>
                    <a:pt x="141" y="430"/>
                    <a:pt x="127" y="413"/>
                    <a:pt x="141" y="430"/>
                  </a:cubicBezTo>
                  <a:cubicBezTo>
                    <a:pt x="155" y="446"/>
                    <a:pt x="159" y="444"/>
                    <a:pt x="169" y="444"/>
                  </a:cubicBezTo>
                  <a:cubicBezTo>
                    <a:pt x="179" y="444"/>
                    <a:pt x="188" y="440"/>
                    <a:pt x="180" y="435"/>
                  </a:cubicBezTo>
                  <a:cubicBezTo>
                    <a:pt x="173" y="430"/>
                    <a:pt x="163" y="417"/>
                    <a:pt x="174" y="411"/>
                  </a:cubicBezTo>
                  <a:cubicBezTo>
                    <a:pt x="185" y="404"/>
                    <a:pt x="187" y="395"/>
                    <a:pt x="187" y="395"/>
                  </a:cubicBezTo>
                  <a:cubicBezTo>
                    <a:pt x="187" y="395"/>
                    <a:pt x="194" y="379"/>
                    <a:pt x="180" y="388"/>
                  </a:cubicBezTo>
                  <a:cubicBezTo>
                    <a:pt x="166" y="397"/>
                    <a:pt x="166" y="384"/>
                    <a:pt x="159" y="385"/>
                  </a:cubicBezTo>
                  <a:cubicBezTo>
                    <a:pt x="150" y="387"/>
                    <a:pt x="133" y="387"/>
                    <a:pt x="137" y="381"/>
                  </a:cubicBezTo>
                  <a:cubicBezTo>
                    <a:pt x="141" y="376"/>
                    <a:pt x="159" y="357"/>
                    <a:pt x="145" y="365"/>
                  </a:cubicBezTo>
                  <a:cubicBezTo>
                    <a:pt x="131" y="373"/>
                    <a:pt x="126" y="375"/>
                    <a:pt x="121" y="373"/>
                  </a:cubicBezTo>
                  <a:cubicBezTo>
                    <a:pt x="115" y="370"/>
                    <a:pt x="121" y="359"/>
                    <a:pt x="112" y="357"/>
                  </a:cubicBezTo>
                  <a:cubicBezTo>
                    <a:pt x="109" y="357"/>
                    <a:pt x="107" y="356"/>
                    <a:pt x="105" y="356"/>
                  </a:cubicBezTo>
                  <a:cubicBezTo>
                    <a:pt x="104" y="356"/>
                    <a:pt x="104" y="356"/>
                    <a:pt x="104" y="356"/>
                  </a:cubicBezTo>
                  <a:cubicBezTo>
                    <a:pt x="96" y="363"/>
                    <a:pt x="100" y="364"/>
                    <a:pt x="85" y="359"/>
                  </a:cubicBezTo>
                  <a:cubicBezTo>
                    <a:pt x="70" y="354"/>
                    <a:pt x="75" y="373"/>
                    <a:pt x="79" y="378"/>
                  </a:cubicBezTo>
                  <a:cubicBezTo>
                    <a:pt x="82" y="383"/>
                    <a:pt x="91" y="389"/>
                    <a:pt x="100" y="387"/>
                  </a:cubicBezTo>
                  <a:cubicBezTo>
                    <a:pt x="109" y="384"/>
                    <a:pt x="104" y="395"/>
                    <a:pt x="115" y="393"/>
                  </a:cubicBezTo>
                  <a:cubicBezTo>
                    <a:pt x="127" y="392"/>
                    <a:pt x="123" y="402"/>
                    <a:pt x="131" y="402"/>
                  </a:cubicBezTo>
                  <a:cubicBezTo>
                    <a:pt x="138" y="402"/>
                    <a:pt x="145" y="412"/>
                    <a:pt x="159" y="415"/>
                  </a:cubicBezTo>
                  <a:cubicBezTo>
                    <a:pt x="173" y="417"/>
                    <a:pt x="163" y="428"/>
                    <a:pt x="156" y="428"/>
                  </a:cubicBezTo>
                  <a:cubicBezTo>
                    <a:pt x="150" y="428"/>
                    <a:pt x="145" y="426"/>
                    <a:pt x="135" y="415"/>
                  </a:cubicBezTo>
                  <a:cubicBezTo>
                    <a:pt x="124" y="403"/>
                    <a:pt x="128" y="419"/>
                    <a:pt x="121" y="412"/>
                  </a:cubicBezTo>
                  <a:cubicBezTo>
                    <a:pt x="113" y="406"/>
                    <a:pt x="110" y="410"/>
                    <a:pt x="100" y="400"/>
                  </a:cubicBezTo>
                  <a:cubicBezTo>
                    <a:pt x="90" y="389"/>
                    <a:pt x="89" y="400"/>
                    <a:pt x="80" y="396"/>
                  </a:cubicBezTo>
                  <a:cubicBezTo>
                    <a:pt x="71" y="392"/>
                    <a:pt x="63" y="397"/>
                    <a:pt x="58" y="401"/>
                  </a:cubicBezTo>
                  <a:cubicBezTo>
                    <a:pt x="53" y="405"/>
                    <a:pt x="63" y="414"/>
                    <a:pt x="70" y="411"/>
                  </a:cubicBezTo>
                  <a:close/>
                  <a:moveTo>
                    <a:pt x="199" y="659"/>
                  </a:moveTo>
                  <a:cubicBezTo>
                    <a:pt x="192" y="661"/>
                    <a:pt x="187" y="649"/>
                    <a:pt x="190" y="646"/>
                  </a:cubicBezTo>
                  <a:cubicBezTo>
                    <a:pt x="194" y="644"/>
                    <a:pt x="201" y="630"/>
                    <a:pt x="190" y="633"/>
                  </a:cubicBezTo>
                  <a:cubicBezTo>
                    <a:pt x="180" y="637"/>
                    <a:pt x="170" y="642"/>
                    <a:pt x="169" y="632"/>
                  </a:cubicBezTo>
                  <a:cubicBezTo>
                    <a:pt x="168" y="622"/>
                    <a:pt x="169" y="616"/>
                    <a:pt x="160" y="622"/>
                  </a:cubicBezTo>
                  <a:cubicBezTo>
                    <a:pt x="151" y="628"/>
                    <a:pt x="142" y="623"/>
                    <a:pt x="142" y="617"/>
                  </a:cubicBezTo>
                  <a:cubicBezTo>
                    <a:pt x="142" y="610"/>
                    <a:pt x="145" y="598"/>
                    <a:pt x="157" y="607"/>
                  </a:cubicBezTo>
                  <a:cubicBezTo>
                    <a:pt x="168" y="614"/>
                    <a:pt x="168" y="610"/>
                    <a:pt x="172" y="609"/>
                  </a:cubicBezTo>
                  <a:cubicBezTo>
                    <a:pt x="169" y="607"/>
                    <a:pt x="167" y="605"/>
                    <a:pt x="166" y="599"/>
                  </a:cubicBezTo>
                  <a:cubicBezTo>
                    <a:pt x="164" y="585"/>
                    <a:pt x="161" y="590"/>
                    <a:pt x="156" y="589"/>
                  </a:cubicBezTo>
                  <a:cubicBezTo>
                    <a:pt x="151" y="588"/>
                    <a:pt x="138" y="583"/>
                    <a:pt x="137" y="576"/>
                  </a:cubicBezTo>
                  <a:cubicBezTo>
                    <a:pt x="136" y="570"/>
                    <a:pt x="136" y="570"/>
                    <a:pt x="127" y="561"/>
                  </a:cubicBezTo>
                  <a:cubicBezTo>
                    <a:pt x="118" y="552"/>
                    <a:pt x="114" y="569"/>
                    <a:pt x="108" y="566"/>
                  </a:cubicBezTo>
                  <a:cubicBezTo>
                    <a:pt x="101" y="564"/>
                    <a:pt x="108" y="559"/>
                    <a:pt x="95" y="556"/>
                  </a:cubicBezTo>
                  <a:cubicBezTo>
                    <a:pt x="82" y="554"/>
                    <a:pt x="86" y="564"/>
                    <a:pt x="76" y="557"/>
                  </a:cubicBezTo>
                  <a:cubicBezTo>
                    <a:pt x="66" y="551"/>
                    <a:pt x="80" y="545"/>
                    <a:pt x="71" y="540"/>
                  </a:cubicBezTo>
                  <a:cubicBezTo>
                    <a:pt x="62" y="534"/>
                    <a:pt x="63" y="548"/>
                    <a:pt x="57" y="551"/>
                  </a:cubicBezTo>
                  <a:cubicBezTo>
                    <a:pt x="51" y="554"/>
                    <a:pt x="54" y="561"/>
                    <a:pt x="45" y="564"/>
                  </a:cubicBezTo>
                  <a:cubicBezTo>
                    <a:pt x="37" y="566"/>
                    <a:pt x="29" y="578"/>
                    <a:pt x="30" y="584"/>
                  </a:cubicBezTo>
                  <a:cubicBezTo>
                    <a:pt x="31" y="590"/>
                    <a:pt x="30" y="596"/>
                    <a:pt x="29" y="601"/>
                  </a:cubicBezTo>
                  <a:cubicBezTo>
                    <a:pt x="28" y="606"/>
                    <a:pt x="33" y="610"/>
                    <a:pt x="19" y="613"/>
                  </a:cubicBezTo>
                  <a:cubicBezTo>
                    <a:pt x="5" y="617"/>
                    <a:pt x="20" y="622"/>
                    <a:pt x="21" y="634"/>
                  </a:cubicBezTo>
                  <a:cubicBezTo>
                    <a:pt x="23" y="645"/>
                    <a:pt x="28" y="643"/>
                    <a:pt x="14" y="650"/>
                  </a:cubicBezTo>
                  <a:cubicBezTo>
                    <a:pt x="0" y="658"/>
                    <a:pt x="9" y="662"/>
                    <a:pt x="9" y="667"/>
                  </a:cubicBezTo>
                  <a:cubicBezTo>
                    <a:pt x="9" y="672"/>
                    <a:pt x="9" y="676"/>
                    <a:pt x="7" y="682"/>
                  </a:cubicBezTo>
                  <a:cubicBezTo>
                    <a:pt x="6" y="688"/>
                    <a:pt x="10" y="694"/>
                    <a:pt x="10" y="702"/>
                  </a:cubicBezTo>
                  <a:cubicBezTo>
                    <a:pt x="10" y="709"/>
                    <a:pt x="15" y="711"/>
                    <a:pt x="21" y="711"/>
                  </a:cubicBezTo>
                  <a:cubicBezTo>
                    <a:pt x="21" y="710"/>
                    <a:pt x="21" y="710"/>
                    <a:pt x="21" y="710"/>
                  </a:cubicBezTo>
                  <a:cubicBezTo>
                    <a:pt x="20" y="698"/>
                    <a:pt x="5" y="693"/>
                    <a:pt x="19" y="689"/>
                  </a:cubicBezTo>
                  <a:cubicBezTo>
                    <a:pt x="33" y="686"/>
                    <a:pt x="28" y="682"/>
                    <a:pt x="29" y="677"/>
                  </a:cubicBezTo>
                  <a:cubicBezTo>
                    <a:pt x="30" y="672"/>
                    <a:pt x="31" y="666"/>
                    <a:pt x="30" y="660"/>
                  </a:cubicBezTo>
                  <a:cubicBezTo>
                    <a:pt x="29" y="654"/>
                    <a:pt x="37" y="642"/>
                    <a:pt x="45" y="640"/>
                  </a:cubicBezTo>
                  <a:cubicBezTo>
                    <a:pt x="54" y="637"/>
                    <a:pt x="51" y="630"/>
                    <a:pt x="57" y="627"/>
                  </a:cubicBezTo>
                  <a:cubicBezTo>
                    <a:pt x="63" y="624"/>
                    <a:pt x="62" y="610"/>
                    <a:pt x="71" y="616"/>
                  </a:cubicBezTo>
                  <a:cubicBezTo>
                    <a:pt x="80" y="621"/>
                    <a:pt x="66" y="627"/>
                    <a:pt x="76" y="633"/>
                  </a:cubicBezTo>
                  <a:cubicBezTo>
                    <a:pt x="86" y="640"/>
                    <a:pt x="82" y="630"/>
                    <a:pt x="95" y="632"/>
                  </a:cubicBezTo>
                  <a:cubicBezTo>
                    <a:pt x="108" y="635"/>
                    <a:pt x="101" y="640"/>
                    <a:pt x="108" y="642"/>
                  </a:cubicBezTo>
                  <a:cubicBezTo>
                    <a:pt x="114" y="645"/>
                    <a:pt x="118" y="628"/>
                    <a:pt x="127" y="637"/>
                  </a:cubicBezTo>
                  <a:cubicBezTo>
                    <a:pt x="136" y="646"/>
                    <a:pt x="136" y="646"/>
                    <a:pt x="137" y="652"/>
                  </a:cubicBezTo>
                  <a:cubicBezTo>
                    <a:pt x="138" y="659"/>
                    <a:pt x="151" y="664"/>
                    <a:pt x="156" y="665"/>
                  </a:cubicBezTo>
                  <a:cubicBezTo>
                    <a:pt x="161" y="666"/>
                    <a:pt x="164" y="661"/>
                    <a:pt x="166" y="675"/>
                  </a:cubicBezTo>
                  <a:cubicBezTo>
                    <a:pt x="169" y="689"/>
                    <a:pt x="180" y="684"/>
                    <a:pt x="185" y="689"/>
                  </a:cubicBezTo>
                  <a:cubicBezTo>
                    <a:pt x="190" y="694"/>
                    <a:pt x="189" y="697"/>
                    <a:pt x="196" y="694"/>
                  </a:cubicBezTo>
                  <a:cubicBezTo>
                    <a:pt x="202" y="692"/>
                    <a:pt x="206" y="683"/>
                    <a:pt x="207" y="677"/>
                  </a:cubicBezTo>
                  <a:cubicBezTo>
                    <a:pt x="208" y="670"/>
                    <a:pt x="216" y="668"/>
                    <a:pt x="213" y="664"/>
                  </a:cubicBezTo>
                  <a:cubicBezTo>
                    <a:pt x="211" y="660"/>
                    <a:pt x="207" y="656"/>
                    <a:pt x="199" y="659"/>
                  </a:cubicBezTo>
                  <a:close/>
                  <a:moveTo>
                    <a:pt x="1007" y="400"/>
                  </a:moveTo>
                  <a:cubicBezTo>
                    <a:pt x="1006" y="402"/>
                    <a:pt x="1007" y="404"/>
                    <a:pt x="1010" y="408"/>
                  </a:cubicBezTo>
                  <a:cubicBezTo>
                    <a:pt x="1011" y="409"/>
                    <a:pt x="1011" y="410"/>
                    <a:pt x="1011" y="410"/>
                  </a:cubicBezTo>
                  <a:cubicBezTo>
                    <a:pt x="1030" y="403"/>
                    <a:pt x="1014" y="403"/>
                    <a:pt x="1007" y="400"/>
                  </a:cubicBezTo>
                  <a:close/>
                  <a:moveTo>
                    <a:pt x="985" y="648"/>
                  </a:moveTo>
                  <a:cubicBezTo>
                    <a:pt x="985" y="648"/>
                    <a:pt x="985" y="648"/>
                    <a:pt x="985" y="649"/>
                  </a:cubicBezTo>
                  <a:cubicBezTo>
                    <a:pt x="983" y="660"/>
                    <a:pt x="983" y="663"/>
                    <a:pt x="973" y="665"/>
                  </a:cubicBezTo>
                  <a:cubicBezTo>
                    <a:pt x="967" y="667"/>
                    <a:pt x="960" y="670"/>
                    <a:pt x="955" y="673"/>
                  </a:cubicBezTo>
                  <a:cubicBezTo>
                    <a:pt x="955" y="674"/>
                    <a:pt x="955" y="676"/>
                    <a:pt x="955" y="676"/>
                  </a:cubicBezTo>
                  <a:cubicBezTo>
                    <a:pt x="971" y="669"/>
                    <a:pt x="971" y="669"/>
                    <a:pt x="971" y="669"/>
                  </a:cubicBezTo>
                  <a:cubicBezTo>
                    <a:pt x="971" y="669"/>
                    <a:pt x="972" y="664"/>
                    <a:pt x="986" y="668"/>
                  </a:cubicBezTo>
                  <a:cubicBezTo>
                    <a:pt x="1000" y="672"/>
                    <a:pt x="1000" y="667"/>
                    <a:pt x="1000" y="660"/>
                  </a:cubicBezTo>
                  <a:cubicBezTo>
                    <a:pt x="1000" y="655"/>
                    <a:pt x="1000" y="659"/>
                    <a:pt x="985" y="648"/>
                  </a:cubicBezTo>
                  <a:close/>
                  <a:moveTo>
                    <a:pt x="573" y="94"/>
                  </a:moveTo>
                  <a:cubicBezTo>
                    <a:pt x="573" y="94"/>
                    <a:pt x="572" y="94"/>
                    <a:pt x="572" y="94"/>
                  </a:cubicBezTo>
                  <a:cubicBezTo>
                    <a:pt x="567" y="93"/>
                    <a:pt x="567" y="104"/>
                    <a:pt x="563" y="107"/>
                  </a:cubicBezTo>
                  <a:cubicBezTo>
                    <a:pt x="560" y="109"/>
                    <a:pt x="549" y="109"/>
                    <a:pt x="551" y="101"/>
                  </a:cubicBezTo>
                  <a:cubicBezTo>
                    <a:pt x="552" y="92"/>
                    <a:pt x="544" y="88"/>
                    <a:pt x="538" y="87"/>
                  </a:cubicBezTo>
                  <a:cubicBezTo>
                    <a:pt x="532" y="85"/>
                    <a:pt x="521" y="80"/>
                    <a:pt x="521" y="80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00" y="112"/>
                    <a:pt x="500" y="112"/>
                    <a:pt x="500" y="112"/>
                  </a:cubicBezTo>
                  <a:cubicBezTo>
                    <a:pt x="500" y="112"/>
                    <a:pt x="495" y="111"/>
                    <a:pt x="491" y="109"/>
                  </a:cubicBezTo>
                  <a:cubicBezTo>
                    <a:pt x="487" y="108"/>
                    <a:pt x="482" y="108"/>
                    <a:pt x="478" y="99"/>
                  </a:cubicBezTo>
                  <a:cubicBezTo>
                    <a:pt x="474" y="90"/>
                    <a:pt x="474" y="85"/>
                    <a:pt x="474" y="85"/>
                  </a:cubicBezTo>
                  <a:cubicBezTo>
                    <a:pt x="474" y="85"/>
                    <a:pt x="472" y="78"/>
                    <a:pt x="458" y="67"/>
                  </a:cubicBezTo>
                  <a:cubicBezTo>
                    <a:pt x="444" y="57"/>
                    <a:pt x="448" y="76"/>
                    <a:pt x="439" y="70"/>
                  </a:cubicBezTo>
                  <a:cubicBezTo>
                    <a:pt x="430" y="64"/>
                    <a:pt x="421" y="71"/>
                    <a:pt x="418" y="81"/>
                  </a:cubicBezTo>
                  <a:cubicBezTo>
                    <a:pt x="416" y="92"/>
                    <a:pt x="425" y="97"/>
                    <a:pt x="423" y="106"/>
                  </a:cubicBezTo>
                  <a:cubicBezTo>
                    <a:pt x="422" y="115"/>
                    <a:pt x="428" y="121"/>
                    <a:pt x="435" y="120"/>
                  </a:cubicBezTo>
                  <a:cubicBezTo>
                    <a:pt x="441" y="118"/>
                    <a:pt x="442" y="131"/>
                    <a:pt x="441" y="135"/>
                  </a:cubicBezTo>
                  <a:cubicBezTo>
                    <a:pt x="440" y="139"/>
                    <a:pt x="434" y="143"/>
                    <a:pt x="425" y="145"/>
                  </a:cubicBezTo>
                  <a:cubicBezTo>
                    <a:pt x="416" y="148"/>
                    <a:pt x="413" y="134"/>
                    <a:pt x="406" y="122"/>
                  </a:cubicBezTo>
                  <a:cubicBezTo>
                    <a:pt x="398" y="111"/>
                    <a:pt x="406" y="107"/>
                    <a:pt x="394" y="97"/>
                  </a:cubicBezTo>
                  <a:cubicBezTo>
                    <a:pt x="383" y="87"/>
                    <a:pt x="379" y="107"/>
                    <a:pt x="374" y="104"/>
                  </a:cubicBezTo>
                  <a:cubicBezTo>
                    <a:pt x="369" y="102"/>
                    <a:pt x="379" y="93"/>
                    <a:pt x="374" y="79"/>
                  </a:cubicBezTo>
                  <a:cubicBezTo>
                    <a:pt x="369" y="65"/>
                    <a:pt x="364" y="84"/>
                    <a:pt x="356" y="84"/>
                  </a:cubicBezTo>
                  <a:cubicBezTo>
                    <a:pt x="348" y="84"/>
                    <a:pt x="344" y="75"/>
                    <a:pt x="338" y="60"/>
                  </a:cubicBezTo>
                  <a:cubicBezTo>
                    <a:pt x="332" y="45"/>
                    <a:pt x="325" y="62"/>
                    <a:pt x="316" y="62"/>
                  </a:cubicBezTo>
                  <a:cubicBezTo>
                    <a:pt x="308" y="62"/>
                    <a:pt x="308" y="71"/>
                    <a:pt x="297" y="69"/>
                  </a:cubicBezTo>
                  <a:cubicBezTo>
                    <a:pt x="287" y="66"/>
                    <a:pt x="294" y="84"/>
                    <a:pt x="285" y="88"/>
                  </a:cubicBezTo>
                  <a:cubicBezTo>
                    <a:pt x="276" y="92"/>
                    <a:pt x="273" y="92"/>
                    <a:pt x="260" y="80"/>
                  </a:cubicBezTo>
                  <a:cubicBezTo>
                    <a:pt x="248" y="69"/>
                    <a:pt x="246" y="93"/>
                    <a:pt x="241" y="94"/>
                  </a:cubicBezTo>
                  <a:cubicBezTo>
                    <a:pt x="236" y="95"/>
                    <a:pt x="231" y="107"/>
                    <a:pt x="227" y="116"/>
                  </a:cubicBezTo>
                  <a:cubicBezTo>
                    <a:pt x="224" y="125"/>
                    <a:pt x="238" y="127"/>
                    <a:pt x="250" y="127"/>
                  </a:cubicBezTo>
                  <a:cubicBezTo>
                    <a:pt x="263" y="127"/>
                    <a:pt x="255" y="136"/>
                    <a:pt x="260" y="144"/>
                  </a:cubicBezTo>
                  <a:cubicBezTo>
                    <a:pt x="264" y="149"/>
                    <a:pt x="262" y="153"/>
                    <a:pt x="261" y="157"/>
                  </a:cubicBezTo>
                  <a:cubicBezTo>
                    <a:pt x="273" y="168"/>
                    <a:pt x="276" y="168"/>
                    <a:pt x="285" y="164"/>
                  </a:cubicBezTo>
                  <a:cubicBezTo>
                    <a:pt x="294" y="160"/>
                    <a:pt x="287" y="142"/>
                    <a:pt x="297" y="145"/>
                  </a:cubicBezTo>
                  <a:cubicBezTo>
                    <a:pt x="308" y="147"/>
                    <a:pt x="308" y="138"/>
                    <a:pt x="316" y="138"/>
                  </a:cubicBezTo>
                  <a:cubicBezTo>
                    <a:pt x="325" y="138"/>
                    <a:pt x="332" y="121"/>
                    <a:pt x="338" y="136"/>
                  </a:cubicBezTo>
                  <a:cubicBezTo>
                    <a:pt x="344" y="151"/>
                    <a:pt x="348" y="160"/>
                    <a:pt x="356" y="160"/>
                  </a:cubicBezTo>
                  <a:cubicBezTo>
                    <a:pt x="364" y="160"/>
                    <a:pt x="369" y="141"/>
                    <a:pt x="374" y="155"/>
                  </a:cubicBezTo>
                  <a:cubicBezTo>
                    <a:pt x="379" y="169"/>
                    <a:pt x="369" y="178"/>
                    <a:pt x="374" y="180"/>
                  </a:cubicBezTo>
                  <a:cubicBezTo>
                    <a:pt x="379" y="183"/>
                    <a:pt x="383" y="163"/>
                    <a:pt x="394" y="173"/>
                  </a:cubicBezTo>
                  <a:cubicBezTo>
                    <a:pt x="406" y="183"/>
                    <a:pt x="398" y="187"/>
                    <a:pt x="406" y="198"/>
                  </a:cubicBezTo>
                  <a:cubicBezTo>
                    <a:pt x="413" y="210"/>
                    <a:pt x="416" y="224"/>
                    <a:pt x="425" y="221"/>
                  </a:cubicBezTo>
                  <a:cubicBezTo>
                    <a:pt x="434" y="219"/>
                    <a:pt x="440" y="215"/>
                    <a:pt x="441" y="211"/>
                  </a:cubicBezTo>
                  <a:cubicBezTo>
                    <a:pt x="442" y="207"/>
                    <a:pt x="441" y="194"/>
                    <a:pt x="435" y="196"/>
                  </a:cubicBezTo>
                  <a:cubicBezTo>
                    <a:pt x="428" y="197"/>
                    <a:pt x="422" y="191"/>
                    <a:pt x="423" y="182"/>
                  </a:cubicBezTo>
                  <a:cubicBezTo>
                    <a:pt x="425" y="173"/>
                    <a:pt x="416" y="168"/>
                    <a:pt x="418" y="157"/>
                  </a:cubicBezTo>
                  <a:cubicBezTo>
                    <a:pt x="421" y="147"/>
                    <a:pt x="430" y="140"/>
                    <a:pt x="439" y="146"/>
                  </a:cubicBezTo>
                  <a:cubicBezTo>
                    <a:pt x="448" y="152"/>
                    <a:pt x="444" y="133"/>
                    <a:pt x="458" y="143"/>
                  </a:cubicBezTo>
                  <a:cubicBezTo>
                    <a:pt x="472" y="154"/>
                    <a:pt x="474" y="161"/>
                    <a:pt x="474" y="161"/>
                  </a:cubicBezTo>
                  <a:cubicBezTo>
                    <a:pt x="474" y="161"/>
                    <a:pt x="474" y="166"/>
                    <a:pt x="478" y="175"/>
                  </a:cubicBezTo>
                  <a:cubicBezTo>
                    <a:pt x="482" y="184"/>
                    <a:pt x="487" y="184"/>
                    <a:pt x="491" y="185"/>
                  </a:cubicBezTo>
                  <a:cubicBezTo>
                    <a:pt x="495" y="187"/>
                    <a:pt x="500" y="188"/>
                    <a:pt x="500" y="188"/>
                  </a:cubicBezTo>
                  <a:cubicBezTo>
                    <a:pt x="505" y="169"/>
                    <a:pt x="505" y="169"/>
                    <a:pt x="505" y="169"/>
                  </a:cubicBezTo>
                  <a:cubicBezTo>
                    <a:pt x="521" y="156"/>
                    <a:pt x="521" y="156"/>
                    <a:pt x="521" y="156"/>
                  </a:cubicBezTo>
                  <a:cubicBezTo>
                    <a:pt x="521" y="156"/>
                    <a:pt x="532" y="161"/>
                    <a:pt x="538" y="163"/>
                  </a:cubicBezTo>
                  <a:cubicBezTo>
                    <a:pt x="544" y="164"/>
                    <a:pt x="552" y="168"/>
                    <a:pt x="551" y="177"/>
                  </a:cubicBezTo>
                  <a:cubicBezTo>
                    <a:pt x="549" y="185"/>
                    <a:pt x="560" y="185"/>
                    <a:pt x="563" y="183"/>
                  </a:cubicBezTo>
                  <a:cubicBezTo>
                    <a:pt x="567" y="180"/>
                    <a:pt x="567" y="169"/>
                    <a:pt x="572" y="170"/>
                  </a:cubicBezTo>
                  <a:cubicBezTo>
                    <a:pt x="577" y="171"/>
                    <a:pt x="584" y="156"/>
                    <a:pt x="577" y="151"/>
                  </a:cubicBezTo>
                  <a:cubicBezTo>
                    <a:pt x="571" y="146"/>
                    <a:pt x="563" y="138"/>
                    <a:pt x="572" y="132"/>
                  </a:cubicBezTo>
                  <a:cubicBezTo>
                    <a:pt x="581" y="126"/>
                    <a:pt x="591" y="121"/>
                    <a:pt x="585" y="112"/>
                  </a:cubicBezTo>
                  <a:cubicBezTo>
                    <a:pt x="580" y="104"/>
                    <a:pt x="572" y="99"/>
                    <a:pt x="573" y="94"/>
                  </a:cubicBezTo>
                  <a:close/>
                  <a:moveTo>
                    <a:pt x="292" y="255"/>
                  </a:moveTo>
                  <a:cubicBezTo>
                    <a:pt x="297" y="259"/>
                    <a:pt x="301" y="244"/>
                    <a:pt x="283" y="243"/>
                  </a:cubicBezTo>
                  <a:cubicBezTo>
                    <a:pt x="266" y="241"/>
                    <a:pt x="262" y="244"/>
                    <a:pt x="260" y="238"/>
                  </a:cubicBezTo>
                  <a:cubicBezTo>
                    <a:pt x="259" y="231"/>
                    <a:pt x="266" y="227"/>
                    <a:pt x="260" y="220"/>
                  </a:cubicBezTo>
                  <a:cubicBezTo>
                    <a:pt x="255" y="212"/>
                    <a:pt x="263" y="203"/>
                    <a:pt x="250" y="203"/>
                  </a:cubicBezTo>
                  <a:cubicBezTo>
                    <a:pt x="238" y="203"/>
                    <a:pt x="224" y="201"/>
                    <a:pt x="227" y="192"/>
                  </a:cubicBezTo>
                  <a:cubicBezTo>
                    <a:pt x="230" y="187"/>
                    <a:pt x="232" y="181"/>
                    <a:pt x="235" y="176"/>
                  </a:cubicBezTo>
                  <a:cubicBezTo>
                    <a:pt x="226" y="176"/>
                    <a:pt x="216" y="181"/>
                    <a:pt x="217" y="186"/>
                  </a:cubicBezTo>
                  <a:cubicBezTo>
                    <a:pt x="220" y="193"/>
                    <a:pt x="224" y="200"/>
                    <a:pt x="217" y="206"/>
                  </a:cubicBezTo>
                  <a:cubicBezTo>
                    <a:pt x="211" y="213"/>
                    <a:pt x="212" y="210"/>
                    <a:pt x="194" y="224"/>
                  </a:cubicBezTo>
                  <a:cubicBezTo>
                    <a:pt x="177" y="238"/>
                    <a:pt x="188" y="238"/>
                    <a:pt x="183" y="242"/>
                  </a:cubicBezTo>
                  <a:cubicBezTo>
                    <a:pt x="178" y="246"/>
                    <a:pt x="175" y="255"/>
                    <a:pt x="169" y="256"/>
                  </a:cubicBezTo>
                  <a:cubicBezTo>
                    <a:pt x="163" y="257"/>
                    <a:pt x="166" y="275"/>
                    <a:pt x="154" y="271"/>
                  </a:cubicBezTo>
                  <a:cubicBezTo>
                    <a:pt x="141" y="267"/>
                    <a:pt x="142" y="272"/>
                    <a:pt x="126" y="255"/>
                  </a:cubicBezTo>
                  <a:cubicBezTo>
                    <a:pt x="109" y="237"/>
                    <a:pt x="110" y="260"/>
                    <a:pt x="99" y="267"/>
                  </a:cubicBezTo>
                  <a:cubicBezTo>
                    <a:pt x="87" y="275"/>
                    <a:pt x="103" y="280"/>
                    <a:pt x="112" y="281"/>
                  </a:cubicBezTo>
                  <a:cubicBezTo>
                    <a:pt x="121" y="283"/>
                    <a:pt x="115" y="294"/>
                    <a:pt x="121" y="297"/>
                  </a:cubicBezTo>
                  <a:cubicBezTo>
                    <a:pt x="126" y="299"/>
                    <a:pt x="131" y="297"/>
                    <a:pt x="145" y="289"/>
                  </a:cubicBezTo>
                  <a:cubicBezTo>
                    <a:pt x="159" y="281"/>
                    <a:pt x="141" y="300"/>
                    <a:pt x="137" y="305"/>
                  </a:cubicBezTo>
                  <a:cubicBezTo>
                    <a:pt x="133" y="311"/>
                    <a:pt x="150" y="311"/>
                    <a:pt x="159" y="309"/>
                  </a:cubicBezTo>
                  <a:cubicBezTo>
                    <a:pt x="166" y="308"/>
                    <a:pt x="166" y="321"/>
                    <a:pt x="180" y="312"/>
                  </a:cubicBezTo>
                  <a:cubicBezTo>
                    <a:pt x="182" y="311"/>
                    <a:pt x="184" y="310"/>
                    <a:pt x="185" y="310"/>
                  </a:cubicBezTo>
                  <a:cubicBezTo>
                    <a:pt x="186" y="307"/>
                    <a:pt x="189" y="304"/>
                    <a:pt x="194" y="300"/>
                  </a:cubicBezTo>
                  <a:cubicBezTo>
                    <a:pt x="212" y="286"/>
                    <a:pt x="211" y="289"/>
                    <a:pt x="217" y="282"/>
                  </a:cubicBezTo>
                  <a:cubicBezTo>
                    <a:pt x="224" y="276"/>
                    <a:pt x="220" y="269"/>
                    <a:pt x="217" y="262"/>
                  </a:cubicBezTo>
                  <a:cubicBezTo>
                    <a:pt x="215" y="254"/>
                    <a:pt x="244" y="245"/>
                    <a:pt x="249" y="262"/>
                  </a:cubicBezTo>
                  <a:cubicBezTo>
                    <a:pt x="254" y="278"/>
                    <a:pt x="268" y="264"/>
                    <a:pt x="277" y="264"/>
                  </a:cubicBezTo>
                  <a:cubicBezTo>
                    <a:pt x="286" y="264"/>
                    <a:pt x="287" y="252"/>
                    <a:pt x="292" y="255"/>
                  </a:cubicBezTo>
                  <a:close/>
                  <a:moveTo>
                    <a:pt x="827" y="161"/>
                  </a:moveTo>
                  <a:cubicBezTo>
                    <a:pt x="827" y="162"/>
                    <a:pt x="828" y="162"/>
                    <a:pt x="828" y="163"/>
                  </a:cubicBezTo>
                  <a:cubicBezTo>
                    <a:pt x="829" y="161"/>
                    <a:pt x="834" y="150"/>
                    <a:pt x="838" y="107"/>
                  </a:cubicBezTo>
                  <a:cubicBezTo>
                    <a:pt x="843" y="60"/>
                    <a:pt x="840" y="101"/>
                    <a:pt x="827" y="85"/>
                  </a:cubicBezTo>
                  <a:cubicBezTo>
                    <a:pt x="814" y="70"/>
                    <a:pt x="812" y="89"/>
                    <a:pt x="800" y="93"/>
                  </a:cubicBezTo>
                  <a:cubicBezTo>
                    <a:pt x="789" y="97"/>
                    <a:pt x="776" y="108"/>
                    <a:pt x="776" y="108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47" y="157"/>
                    <a:pt x="747" y="157"/>
                    <a:pt x="747" y="157"/>
                  </a:cubicBezTo>
                  <a:cubicBezTo>
                    <a:pt x="747" y="157"/>
                    <a:pt x="740" y="150"/>
                    <a:pt x="726" y="149"/>
                  </a:cubicBezTo>
                  <a:cubicBezTo>
                    <a:pt x="719" y="148"/>
                    <a:pt x="711" y="153"/>
                    <a:pt x="704" y="157"/>
                  </a:cubicBezTo>
                  <a:cubicBezTo>
                    <a:pt x="698" y="177"/>
                    <a:pt x="701" y="183"/>
                    <a:pt x="706" y="187"/>
                  </a:cubicBezTo>
                  <a:cubicBezTo>
                    <a:pt x="711" y="191"/>
                    <a:pt x="712" y="196"/>
                    <a:pt x="700" y="205"/>
                  </a:cubicBezTo>
                  <a:cubicBezTo>
                    <a:pt x="687" y="213"/>
                    <a:pt x="675" y="216"/>
                    <a:pt x="674" y="225"/>
                  </a:cubicBezTo>
                  <a:cubicBezTo>
                    <a:pt x="673" y="234"/>
                    <a:pt x="654" y="244"/>
                    <a:pt x="654" y="244"/>
                  </a:cubicBezTo>
                  <a:cubicBezTo>
                    <a:pt x="654" y="244"/>
                    <a:pt x="646" y="234"/>
                    <a:pt x="635" y="247"/>
                  </a:cubicBezTo>
                  <a:cubicBezTo>
                    <a:pt x="623" y="259"/>
                    <a:pt x="627" y="269"/>
                    <a:pt x="627" y="269"/>
                  </a:cubicBezTo>
                  <a:cubicBezTo>
                    <a:pt x="627" y="269"/>
                    <a:pt x="656" y="249"/>
                    <a:pt x="673" y="252"/>
                  </a:cubicBezTo>
                  <a:cubicBezTo>
                    <a:pt x="689" y="254"/>
                    <a:pt x="694" y="241"/>
                    <a:pt x="694" y="241"/>
                  </a:cubicBezTo>
                  <a:cubicBezTo>
                    <a:pt x="694" y="241"/>
                    <a:pt x="712" y="224"/>
                    <a:pt x="726" y="225"/>
                  </a:cubicBezTo>
                  <a:cubicBezTo>
                    <a:pt x="740" y="226"/>
                    <a:pt x="747" y="233"/>
                    <a:pt x="747" y="233"/>
                  </a:cubicBezTo>
                  <a:cubicBezTo>
                    <a:pt x="757" y="207"/>
                    <a:pt x="757" y="207"/>
                    <a:pt x="757" y="207"/>
                  </a:cubicBezTo>
                  <a:cubicBezTo>
                    <a:pt x="776" y="184"/>
                    <a:pt x="776" y="184"/>
                    <a:pt x="776" y="184"/>
                  </a:cubicBezTo>
                  <a:cubicBezTo>
                    <a:pt x="776" y="184"/>
                    <a:pt x="789" y="173"/>
                    <a:pt x="800" y="169"/>
                  </a:cubicBezTo>
                  <a:cubicBezTo>
                    <a:pt x="812" y="165"/>
                    <a:pt x="814" y="146"/>
                    <a:pt x="827" y="161"/>
                  </a:cubicBezTo>
                  <a:close/>
                  <a:moveTo>
                    <a:pt x="997" y="416"/>
                  </a:moveTo>
                  <a:cubicBezTo>
                    <a:pt x="991" y="415"/>
                    <a:pt x="985" y="416"/>
                    <a:pt x="980" y="417"/>
                  </a:cubicBezTo>
                  <a:cubicBezTo>
                    <a:pt x="986" y="418"/>
                    <a:pt x="988" y="419"/>
                    <a:pt x="997" y="416"/>
                  </a:cubicBezTo>
                  <a:close/>
                  <a:moveTo>
                    <a:pt x="901" y="280"/>
                  </a:moveTo>
                  <a:cubicBezTo>
                    <a:pt x="897" y="272"/>
                    <a:pt x="906" y="255"/>
                    <a:pt x="906" y="255"/>
                  </a:cubicBezTo>
                  <a:cubicBezTo>
                    <a:pt x="922" y="241"/>
                    <a:pt x="922" y="241"/>
                    <a:pt x="922" y="241"/>
                  </a:cubicBezTo>
                  <a:cubicBezTo>
                    <a:pt x="943" y="235"/>
                    <a:pt x="943" y="235"/>
                    <a:pt x="943" y="235"/>
                  </a:cubicBezTo>
                  <a:cubicBezTo>
                    <a:pt x="943" y="235"/>
                    <a:pt x="944" y="235"/>
                    <a:pt x="949" y="237"/>
                  </a:cubicBezTo>
                  <a:cubicBezTo>
                    <a:pt x="955" y="229"/>
                    <a:pt x="955" y="229"/>
                    <a:pt x="955" y="229"/>
                  </a:cubicBezTo>
                  <a:cubicBezTo>
                    <a:pt x="955" y="229"/>
                    <a:pt x="964" y="223"/>
                    <a:pt x="981" y="209"/>
                  </a:cubicBezTo>
                  <a:cubicBezTo>
                    <a:pt x="997" y="195"/>
                    <a:pt x="978" y="200"/>
                    <a:pt x="980" y="182"/>
                  </a:cubicBezTo>
                  <a:cubicBezTo>
                    <a:pt x="981" y="164"/>
                    <a:pt x="978" y="177"/>
                    <a:pt x="962" y="168"/>
                  </a:cubicBezTo>
                  <a:cubicBezTo>
                    <a:pt x="945" y="159"/>
                    <a:pt x="943" y="159"/>
                    <a:pt x="943" y="159"/>
                  </a:cubicBezTo>
                  <a:cubicBezTo>
                    <a:pt x="922" y="165"/>
                    <a:pt x="922" y="165"/>
                    <a:pt x="922" y="165"/>
                  </a:cubicBezTo>
                  <a:cubicBezTo>
                    <a:pt x="906" y="179"/>
                    <a:pt x="906" y="179"/>
                    <a:pt x="906" y="179"/>
                  </a:cubicBezTo>
                  <a:cubicBezTo>
                    <a:pt x="906" y="179"/>
                    <a:pt x="897" y="196"/>
                    <a:pt x="901" y="204"/>
                  </a:cubicBezTo>
                  <a:cubicBezTo>
                    <a:pt x="904" y="211"/>
                    <a:pt x="879" y="234"/>
                    <a:pt x="879" y="234"/>
                  </a:cubicBezTo>
                  <a:cubicBezTo>
                    <a:pt x="879" y="234"/>
                    <a:pt x="864" y="249"/>
                    <a:pt x="838" y="247"/>
                  </a:cubicBezTo>
                  <a:cubicBezTo>
                    <a:pt x="835" y="247"/>
                    <a:pt x="832" y="246"/>
                    <a:pt x="830" y="246"/>
                  </a:cubicBezTo>
                  <a:cubicBezTo>
                    <a:pt x="833" y="258"/>
                    <a:pt x="833" y="258"/>
                    <a:pt x="833" y="258"/>
                  </a:cubicBezTo>
                  <a:cubicBezTo>
                    <a:pt x="833" y="258"/>
                    <a:pt x="822" y="272"/>
                    <a:pt x="817" y="277"/>
                  </a:cubicBezTo>
                  <a:cubicBezTo>
                    <a:pt x="812" y="282"/>
                    <a:pt x="792" y="276"/>
                    <a:pt x="792" y="276"/>
                  </a:cubicBezTo>
                  <a:cubicBezTo>
                    <a:pt x="785" y="286"/>
                    <a:pt x="785" y="286"/>
                    <a:pt x="785" y="286"/>
                  </a:cubicBezTo>
                  <a:cubicBezTo>
                    <a:pt x="785" y="286"/>
                    <a:pt x="781" y="297"/>
                    <a:pt x="787" y="306"/>
                  </a:cubicBezTo>
                  <a:cubicBezTo>
                    <a:pt x="794" y="315"/>
                    <a:pt x="810" y="306"/>
                    <a:pt x="810" y="306"/>
                  </a:cubicBezTo>
                  <a:cubicBezTo>
                    <a:pt x="813" y="328"/>
                    <a:pt x="813" y="328"/>
                    <a:pt x="813" y="328"/>
                  </a:cubicBezTo>
                  <a:cubicBezTo>
                    <a:pt x="813" y="328"/>
                    <a:pt x="813" y="320"/>
                    <a:pt x="838" y="323"/>
                  </a:cubicBezTo>
                  <a:cubicBezTo>
                    <a:pt x="864" y="325"/>
                    <a:pt x="879" y="310"/>
                    <a:pt x="879" y="310"/>
                  </a:cubicBezTo>
                  <a:cubicBezTo>
                    <a:pt x="879" y="310"/>
                    <a:pt x="904" y="287"/>
                    <a:pt x="901" y="280"/>
                  </a:cubicBezTo>
                  <a:close/>
                  <a:moveTo>
                    <a:pt x="633" y="137"/>
                  </a:moveTo>
                  <a:cubicBezTo>
                    <a:pt x="635" y="149"/>
                    <a:pt x="628" y="141"/>
                    <a:pt x="646" y="138"/>
                  </a:cubicBezTo>
                  <a:cubicBezTo>
                    <a:pt x="664" y="136"/>
                    <a:pt x="661" y="118"/>
                    <a:pt x="673" y="117"/>
                  </a:cubicBezTo>
                  <a:cubicBezTo>
                    <a:pt x="684" y="115"/>
                    <a:pt x="686" y="107"/>
                    <a:pt x="696" y="124"/>
                  </a:cubicBezTo>
                  <a:cubicBezTo>
                    <a:pt x="697" y="126"/>
                    <a:pt x="698" y="128"/>
                    <a:pt x="699" y="129"/>
                  </a:cubicBezTo>
                  <a:cubicBezTo>
                    <a:pt x="699" y="129"/>
                    <a:pt x="699" y="129"/>
                    <a:pt x="700" y="129"/>
                  </a:cubicBezTo>
                  <a:cubicBezTo>
                    <a:pt x="712" y="120"/>
                    <a:pt x="711" y="115"/>
                    <a:pt x="706" y="111"/>
                  </a:cubicBezTo>
                  <a:cubicBezTo>
                    <a:pt x="701" y="107"/>
                    <a:pt x="698" y="101"/>
                    <a:pt x="705" y="80"/>
                  </a:cubicBezTo>
                  <a:cubicBezTo>
                    <a:pt x="711" y="60"/>
                    <a:pt x="706" y="66"/>
                    <a:pt x="696" y="48"/>
                  </a:cubicBezTo>
                  <a:cubicBezTo>
                    <a:pt x="686" y="31"/>
                    <a:pt x="684" y="39"/>
                    <a:pt x="673" y="41"/>
                  </a:cubicBezTo>
                  <a:cubicBezTo>
                    <a:pt x="661" y="42"/>
                    <a:pt x="664" y="60"/>
                    <a:pt x="646" y="62"/>
                  </a:cubicBezTo>
                  <a:cubicBezTo>
                    <a:pt x="628" y="65"/>
                    <a:pt x="635" y="73"/>
                    <a:pt x="633" y="61"/>
                  </a:cubicBezTo>
                  <a:cubicBezTo>
                    <a:pt x="632" y="50"/>
                    <a:pt x="621" y="62"/>
                    <a:pt x="616" y="48"/>
                  </a:cubicBezTo>
                  <a:cubicBezTo>
                    <a:pt x="610" y="34"/>
                    <a:pt x="605" y="25"/>
                    <a:pt x="595" y="13"/>
                  </a:cubicBezTo>
                  <a:cubicBezTo>
                    <a:pt x="585" y="0"/>
                    <a:pt x="581" y="10"/>
                    <a:pt x="575" y="15"/>
                  </a:cubicBezTo>
                  <a:cubicBezTo>
                    <a:pt x="568" y="20"/>
                    <a:pt x="579" y="27"/>
                    <a:pt x="585" y="36"/>
                  </a:cubicBezTo>
                  <a:cubicBezTo>
                    <a:pt x="591" y="45"/>
                    <a:pt x="581" y="50"/>
                    <a:pt x="572" y="56"/>
                  </a:cubicBezTo>
                  <a:cubicBezTo>
                    <a:pt x="563" y="62"/>
                    <a:pt x="571" y="70"/>
                    <a:pt x="577" y="75"/>
                  </a:cubicBezTo>
                  <a:cubicBezTo>
                    <a:pt x="581" y="78"/>
                    <a:pt x="581" y="83"/>
                    <a:pt x="579" y="87"/>
                  </a:cubicBezTo>
                  <a:cubicBezTo>
                    <a:pt x="583" y="83"/>
                    <a:pt x="587" y="79"/>
                    <a:pt x="595" y="89"/>
                  </a:cubicBezTo>
                  <a:cubicBezTo>
                    <a:pt x="605" y="101"/>
                    <a:pt x="610" y="110"/>
                    <a:pt x="616" y="124"/>
                  </a:cubicBezTo>
                  <a:cubicBezTo>
                    <a:pt x="621" y="138"/>
                    <a:pt x="632" y="126"/>
                    <a:pt x="633" y="137"/>
                  </a:cubicBezTo>
                  <a:close/>
                  <a:moveTo>
                    <a:pt x="1008" y="433"/>
                  </a:moveTo>
                  <a:cubicBezTo>
                    <a:pt x="996" y="423"/>
                    <a:pt x="1000" y="437"/>
                    <a:pt x="991" y="435"/>
                  </a:cubicBezTo>
                  <a:cubicBezTo>
                    <a:pt x="991" y="435"/>
                    <a:pt x="990" y="435"/>
                    <a:pt x="990" y="435"/>
                  </a:cubicBezTo>
                  <a:cubicBezTo>
                    <a:pt x="992" y="437"/>
                    <a:pt x="992" y="438"/>
                    <a:pt x="991" y="444"/>
                  </a:cubicBezTo>
                  <a:cubicBezTo>
                    <a:pt x="988" y="454"/>
                    <a:pt x="980" y="457"/>
                    <a:pt x="980" y="457"/>
                  </a:cubicBezTo>
                  <a:cubicBezTo>
                    <a:pt x="980" y="457"/>
                    <a:pt x="976" y="451"/>
                    <a:pt x="963" y="448"/>
                  </a:cubicBezTo>
                  <a:cubicBezTo>
                    <a:pt x="950" y="444"/>
                    <a:pt x="945" y="435"/>
                    <a:pt x="946" y="443"/>
                  </a:cubicBezTo>
                  <a:cubicBezTo>
                    <a:pt x="948" y="450"/>
                    <a:pt x="938" y="436"/>
                    <a:pt x="938" y="445"/>
                  </a:cubicBezTo>
                  <a:cubicBezTo>
                    <a:pt x="938" y="454"/>
                    <a:pt x="950" y="445"/>
                    <a:pt x="954" y="459"/>
                  </a:cubicBezTo>
                  <a:cubicBezTo>
                    <a:pt x="958" y="473"/>
                    <a:pt x="955" y="472"/>
                    <a:pt x="963" y="472"/>
                  </a:cubicBezTo>
                  <a:cubicBezTo>
                    <a:pt x="971" y="472"/>
                    <a:pt x="981" y="469"/>
                    <a:pt x="981" y="469"/>
                  </a:cubicBezTo>
                  <a:cubicBezTo>
                    <a:pt x="983" y="470"/>
                    <a:pt x="983" y="470"/>
                    <a:pt x="983" y="470"/>
                  </a:cubicBezTo>
                  <a:cubicBezTo>
                    <a:pt x="983" y="468"/>
                    <a:pt x="982" y="467"/>
                    <a:pt x="982" y="467"/>
                  </a:cubicBezTo>
                  <a:cubicBezTo>
                    <a:pt x="997" y="471"/>
                    <a:pt x="997" y="471"/>
                    <a:pt x="997" y="471"/>
                  </a:cubicBezTo>
                  <a:cubicBezTo>
                    <a:pt x="997" y="471"/>
                    <a:pt x="1013" y="456"/>
                    <a:pt x="1015" y="445"/>
                  </a:cubicBezTo>
                  <a:cubicBezTo>
                    <a:pt x="1018" y="435"/>
                    <a:pt x="1019" y="443"/>
                    <a:pt x="1008" y="433"/>
                  </a:cubicBezTo>
                  <a:close/>
                </a:path>
              </a:pathLst>
            </a:custGeom>
            <a:solidFill>
              <a:srgbClr val="6EB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0" name="Freeform 613">
              <a:extLst>
                <a:ext uri="{FF2B5EF4-FFF2-40B4-BE49-F238E27FC236}">
                  <a16:creationId xmlns:a16="http://schemas.microsoft.com/office/drawing/2014/main" id="{4F1973DF-C2CE-4B01-94F5-B9F21ED36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" y="1661"/>
              <a:ext cx="1395" cy="1064"/>
            </a:xfrm>
            <a:custGeom>
              <a:avLst/>
              <a:gdLst>
                <a:gd name="T0" fmla="*/ 1857 w 1067"/>
                <a:gd name="T1" fmla="*/ 297 h 764"/>
                <a:gd name="T2" fmla="*/ 1828 w 1067"/>
                <a:gd name="T3" fmla="*/ 252 h 764"/>
                <a:gd name="T4" fmla="*/ 1480 w 1067"/>
                <a:gd name="T5" fmla="*/ 84 h 764"/>
                <a:gd name="T6" fmla="*/ 2128 w 1067"/>
                <a:gd name="T7" fmla="*/ 318 h 764"/>
                <a:gd name="T8" fmla="*/ 2034 w 1067"/>
                <a:gd name="T9" fmla="*/ 1437 h 764"/>
                <a:gd name="T10" fmla="*/ 2125 w 1067"/>
                <a:gd name="T11" fmla="*/ 1422 h 764"/>
                <a:gd name="T12" fmla="*/ 650 w 1067"/>
                <a:gd name="T13" fmla="*/ 81 h 764"/>
                <a:gd name="T14" fmla="*/ 588 w 1067"/>
                <a:gd name="T15" fmla="*/ 1429 h 764"/>
                <a:gd name="T16" fmla="*/ 529 w 1067"/>
                <a:gd name="T17" fmla="*/ 1355 h 764"/>
                <a:gd name="T18" fmla="*/ 395 w 1067"/>
                <a:gd name="T19" fmla="*/ 624 h 764"/>
                <a:gd name="T20" fmla="*/ 435 w 1067"/>
                <a:gd name="T21" fmla="*/ 490 h 764"/>
                <a:gd name="T22" fmla="*/ 633 w 1067"/>
                <a:gd name="T23" fmla="*/ 1487 h 764"/>
                <a:gd name="T24" fmla="*/ 378 w 1067"/>
                <a:gd name="T25" fmla="*/ 1575 h 764"/>
                <a:gd name="T26" fmla="*/ 166 w 1067"/>
                <a:gd name="T27" fmla="*/ 1660 h 764"/>
                <a:gd name="T28" fmla="*/ 80 w 1067"/>
                <a:gd name="T29" fmla="*/ 1547 h 764"/>
                <a:gd name="T30" fmla="*/ 63 w 1067"/>
                <a:gd name="T31" fmla="*/ 1797 h 764"/>
                <a:gd name="T32" fmla="*/ 146 w 1067"/>
                <a:gd name="T33" fmla="*/ 1911 h 764"/>
                <a:gd name="T34" fmla="*/ 360 w 1067"/>
                <a:gd name="T35" fmla="*/ 1823 h 764"/>
                <a:gd name="T36" fmla="*/ 523 w 1067"/>
                <a:gd name="T37" fmla="*/ 1649 h 764"/>
                <a:gd name="T38" fmla="*/ 662 w 1067"/>
                <a:gd name="T39" fmla="*/ 1505 h 764"/>
                <a:gd name="T40" fmla="*/ 2070 w 1067"/>
                <a:gd name="T41" fmla="*/ 1072 h 764"/>
                <a:gd name="T42" fmla="*/ 1990 w 1067"/>
                <a:gd name="T43" fmla="*/ 1007 h 764"/>
                <a:gd name="T44" fmla="*/ 2054 w 1067"/>
                <a:gd name="T45" fmla="*/ 1135 h 764"/>
                <a:gd name="T46" fmla="*/ 2253 w 1067"/>
                <a:gd name="T47" fmla="*/ 1047 h 764"/>
                <a:gd name="T48" fmla="*/ 2168 w 1067"/>
                <a:gd name="T49" fmla="*/ 1684 h 764"/>
                <a:gd name="T50" fmla="*/ 2379 w 1067"/>
                <a:gd name="T51" fmla="*/ 538 h 764"/>
                <a:gd name="T52" fmla="*/ 2232 w 1067"/>
                <a:gd name="T53" fmla="*/ 624 h 764"/>
                <a:gd name="T54" fmla="*/ 2210 w 1067"/>
                <a:gd name="T55" fmla="*/ 692 h 764"/>
                <a:gd name="T56" fmla="*/ 2328 w 1067"/>
                <a:gd name="T57" fmla="*/ 662 h 764"/>
                <a:gd name="T58" fmla="*/ 2153 w 1067"/>
                <a:gd name="T59" fmla="*/ 948 h 764"/>
                <a:gd name="T60" fmla="*/ 2174 w 1067"/>
                <a:gd name="T61" fmla="*/ 1767 h 764"/>
                <a:gd name="T62" fmla="*/ 2057 w 1067"/>
                <a:gd name="T63" fmla="*/ 1691 h 764"/>
                <a:gd name="T64" fmla="*/ 1962 w 1067"/>
                <a:gd name="T65" fmla="*/ 1759 h 764"/>
                <a:gd name="T66" fmla="*/ 1745 w 1067"/>
                <a:gd name="T67" fmla="*/ 1707 h 764"/>
                <a:gd name="T68" fmla="*/ 1620 w 1067"/>
                <a:gd name="T69" fmla="*/ 1546 h 764"/>
                <a:gd name="T70" fmla="*/ 1641 w 1067"/>
                <a:gd name="T71" fmla="*/ 1817 h 764"/>
                <a:gd name="T72" fmla="*/ 1722 w 1067"/>
                <a:gd name="T73" fmla="*/ 1982 h 764"/>
                <a:gd name="T74" fmla="*/ 1970 w 1067"/>
                <a:gd name="T75" fmla="*/ 1980 h 764"/>
                <a:gd name="T76" fmla="*/ 2079 w 1067"/>
                <a:gd name="T77" fmla="*/ 1941 h 764"/>
                <a:gd name="T78" fmla="*/ 1561 w 1067"/>
                <a:gd name="T79" fmla="*/ 1397 h 764"/>
                <a:gd name="T80" fmla="*/ 1608 w 1067"/>
                <a:gd name="T81" fmla="*/ 1184 h 764"/>
                <a:gd name="T82" fmla="*/ 1425 w 1067"/>
                <a:gd name="T83" fmla="*/ 978 h 764"/>
                <a:gd name="T84" fmla="*/ 1208 w 1067"/>
                <a:gd name="T85" fmla="*/ 831 h 764"/>
                <a:gd name="T86" fmla="*/ 899 w 1067"/>
                <a:gd name="T87" fmla="*/ 944 h 764"/>
                <a:gd name="T88" fmla="*/ 624 w 1067"/>
                <a:gd name="T89" fmla="*/ 994 h 764"/>
                <a:gd name="T90" fmla="*/ 618 w 1067"/>
                <a:gd name="T91" fmla="*/ 1216 h 764"/>
                <a:gd name="T92" fmla="*/ 880 w 1067"/>
                <a:gd name="T93" fmla="*/ 1195 h 764"/>
                <a:gd name="T94" fmla="*/ 1191 w 1067"/>
                <a:gd name="T95" fmla="*/ 1081 h 764"/>
                <a:gd name="T96" fmla="*/ 1408 w 1067"/>
                <a:gd name="T97" fmla="*/ 1226 h 764"/>
                <a:gd name="T98" fmla="*/ 2145 w 1067"/>
                <a:gd name="T99" fmla="*/ 577 h 764"/>
                <a:gd name="T100" fmla="*/ 2076 w 1067"/>
                <a:gd name="T101" fmla="*/ 737 h 764"/>
                <a:gd name="T102" fmla="*/ 2210 w 1067"/>
                <a:gd name="T103" fmla="*/ 785 h 764"/>
                <a:gd name="T104" fmla="*/ 2203 w 1067"/>
                <a:gd name="T105" fmla="*/ 755 h 764"/>
                <a:gd name="T106" fmla="*/ 2012 w 1067"/>
                <a:gd name="T107" fmla="*/ 756 h 764"/>
                <a:gd name="T108" fmla="*/ 183 w 1067"/>
                <a:gd name="T109" fmla="*/ 1017 h 764"/>
                <a:gd name="T110" fmla="*/ 250 w 1067"/>
                <a:gd name="T111" fmla="*/ 1148 h 764"/>
                <a:gd name="T112" fmla="*/ 430 w 1067"/>
                <a:gd name="T113" fmla="*/ 1285 h 764"/>
                <a:gd name="T114" fmla="*/ 395 w 1067"/>
                <a:gd name="T115" fmla="*/ 1132 h 764"/>
                <a:gd name="T116" fmla="*/ 378 w 1067"/>
                <a:gd name="T117" fmla="*/ 976 h 764"/>
                <a:gd name="T118" fmla="*/ 176 w 1067"/>
                <a:gd name="T119" fmla="*/ 900 h 764"/>
                <a:gd name="T120" fmla="*/ 271 w 1067"/>
                <a:gd name="T121" fmla="*/ 992 h 76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067" h="764">
                  <a:moveTo>
                    <a:pt x="934" y="614"/>
                  </a:moveTo>
                  <a:cubicBezTo>
                    <a:pt x="933" y="615"/>
                    <a:pt x="932" y="616"/>
                    <a:pt x="932" y="617"/>
                  </a:cubicBezTo>
                  <a:cubicBezTo>
                    <a:pt x="934" y="618"/>
                    <a:pt x="937" y="618"/>
                    <a:pt x="941" y="618"/>
                  </a:cubicBezTo>
                  <a:cubicBezTo>
                    <a:pt x="942" y="612"/>
                    <a:pt x="941" y="606"/>
                    <a:pt x="934" y="614"/>
                  </a:cubicBezTo>
                  <a:close/>
                  <a:moveTo>
                    <a:pt x="818" y="93"/>
                  </a:moveTo>
                  <a:cubicBezTo>
                    <a:pt x="821" y="115"/>
                    <a:pt x="821" y="115"/>
                    <a:pt x="821" y="115"/>
                  </a:cubicBezTo>
                  <a:cubicBezTo>
                    <a:pt x="821" y="115"/>
                    <a:pt x="821" y="111"/>
                    <a:pt x="831" y="110"/>
                  </a:cubicBezTo>
                  <a:cubicBezTo>
                    <a:pt x="833" y="102"/>
                    <a:pt x="835" y="88"/>
                    <a:pt x="838" y="62"/>
                  </a:cubicBezTo>
                  <a:cubicBezTo>
                    <a:pt x="839" y="55"/>
                    <a:pt x="840" y="50"/>
                    <a:pt x="840" y="47"/>
                  </a:cubicBezTo>
                  <a:cubicBezTo>
                    <a:pt x="837" y="50"/>
                    <a:pt x="829" y="60"/>
                    <a:pt x="825" y="64"/>
                  </a:cubicBezTo>
                  <a:cubicBezTo>
                    <a:pt x="820" y="69"/>
                    <a:pt x="800" y="63"/>
                    <a:pt x="800" y="63"/>
                  </a:cubicBezTo>
                  <a:cubicBezTo>
                    <a:pt x="793" y="73"/>
                    <a:pt x="793" y="73"/>
                    <a:pt x="793" y="73"/>
                  </a:cubicBezTo>
                  <a:cubicBezTo>
                    <a:pt x="793" y="73"/>
                    <a:pt x="789" y="84"/>
                    <a:pt x="795" y="93"/>
                  </a:cubicBezTo>
                  <a:cubicBezTo>
                    <a:pt x="802" y="102"/>
                    <a:pt x="818" y="93"/>
                    <a:pt x="818" y="93"/>
                  </a:cubicBezTo>
                  <a:close/>
                  <a:moveTo>
                    <a:pt x="681" y="39"/>
                  </a:moveTo>
                  <a:cubicBezTo>
                    <a:pt x="697" y="41"/>
                    <a:pt x="702" y="28"/>
                    <a:pt x="702" y="28"/>
                  </a:cubicBezTo>
                  <a:cubicBezTo>
                    <a:pt x="702" y="28"/>
                    <a:pt x="704" y="27"/>
                    <a:pt x="707" y="24"/>
                  </a:cubicBezTo>
                  <a:cubicBezTo>
                    <a:pt x="708" y="16"/>
                    <a:pt x="703" y="17"/>
                    <a:pt x="696" y="3"/>
                  </a:cubicBezTo>
                  <a:cubicBezTo>
                    <a:pt x="695" y="2"/>
                    <a:pt x="694" y="1"/>
                    <a:pt x="694" y="0"/>
                  </a:cubicBezTo>
                  <a:cubicBezTo>
                    <a:pt x="687" y="3"/>
                    <a:pt x="683" y="7"/>
                    <a:pt x="682" y="12"/>
                  </a:cubicBezTo>
                  <a:cubicBezTo>
                    <a:pt x="681" y="21"/>
                    <a:pt x="662" y="31"/>
                    <a:pt x="662" y="31"/>
                  </a:cubicBezTo>
                  <a:cubicBezTo>
                    <a:pt x="662" y="31"/>
                    <a:pt x="654" y="21"/>
                    <a:pt x="643" y="34"/>
                  </a:cubicBezTo>
                  <a:cubicBezTo>
                    <a:pt x="631" y="46"/>
                    <a:pt x="635" y="56"/>
                    <a:pt x="635" y="56"/>
                  </a:cubicBezTo>
                  <a:cubicBezTo>
                    <a:pt x="635" y="56"/>
                    <a:pt x="664" y="36"/>
                    <a:pt x="681" y="39"/>
                  </a:cubicBezTo>
                  <a:close/>
                  <a:moveTo>
                    <a:pt x="840" y="39"/>
                  </a:moveTo>
                  <a:cubicBezTo>
                    <a:pt x="840" y="42"/>
                    <a:pt x="840" y="42"/>
                    <a:pt x="840" y="42"/>
                  </a:cubicBezTo>
                  <a:cubicBezTo>
                    <a:pt x="841" y="38"/>
                    <a:pt x="840" y="38"/>
                    <a:pt x="840" y="39"/>
                  </a:cubicBezTo>
                  <a:close/>
                  <a:moveTo>
                    <a:pt x="952" y="118"/>
                  </a:moveTo>
                  <a:cubicBezTo>
                    <a:pt x="950" y="117"/>
                    <a:pt x="949" y="116"/>
                    <a:pt x="947" y="116"/>
                  </a:cubicBezTo>
                  <a:cubicBezTo>
                    <a:pt x="946" y="117"/>
                    <a:pt x="944" y="119"/>
                    <a:pt x="942" y="120"/>
                  </a:cubicBezTo>
                  <a:cubicBezTo>
                    <a:pt x="932" y="126"/>
                    <a:pt x="932" y="133"/>
                    <a:pt x="932" y="133"/>
                  </a:cubicBezTo>
                  <a:cubicBezTo>
                    <a:pt x="932" y="133"/>
                    <a:pt x="937" y="123"/>
                    <a:pt x="952" y="118"/>
                  </a:cubicBezTo>
                  <a:close/>
                  <a:moveTo>
                    <a:pt x="951" y="526"/>
                  </a:moveTo>
                  <a:cubicBezTo>
                    <a:pt x="937" y="527"/>
                    <a:pt x="932" y="517"/>
                    <a:pt x="923" y="521"/>
                  </a:cubicBezTo>
                  <a:cubicBezTo>
                    <a:pt x="914" y="525"/>
                    <a:pt x="910" y="532"/>
                    <a:pt x="910" y="532"/>
                  </a:cubicBezTo>
                  <a:cubicBezTo>
                    <a:pt x="910" y="532"/>
                    <a:pt x="926" y="531"/>
                    <a:pt x="934" y="537"/>
                  </a:cubicBezTo>
                  <a:cubicBezTo>
                    <a:pt x="942" y="544"/>
                    <a:pt x="940" y="531"/>
                    <a:pt x="956" y="539"/>
                  </a:cubicBezTo>
                  <a:cubicBezTo>
                    <a:pt x="964" y="543"/>
                    <a:pt x="971" y="543"/>
                    <a:pt x="975" y="544"/>
                  </a:cubicBezTo>
                  <a:cubicBezTo>
                    <a:pt x="983" y="541"/>
                    <a:pt x="983" y="539"/>
                    <a:pt x="984" y="530"/>
                  </a:cubicBezTo>
                  <a:cubicBezTo>
                    <a:pt x="979" y="530"/>
                    <a:pt x="979" y="532"/>
                    <a:pt x="979" y="532"/>
                  </a:cubicBezTo>
                  <a:cubicBezTo>
                    <a:pt x="963" y="539"/>
                    <a:pt x="963" y="539"/>
                    <a:pt x="963" y="539"/>
                  </a:cubicBezTo>
                  <a:cubicBezTo>
                    <a:pt x="963" y="539"/>
                    <a:pt x="965" y="525"/>
                    <a:pt x="951" y="526"/>
                  </a:cubicBezTo>
                  <a:close/>
                  <a:moveTo>
                    <a:pt x="138" y="221"/>
                  </a:moveTo>
                  <a:cubicBezTo>
                    <a:pt x="136" y="220"/>
                    <a:pt x="134" y="218"/>
                    <a:pt x="131" y="215"/>
                  </a:cubicBezTo>
                  <a:cubicBezTo>
                    <a:pt x="135" y="223"/>
                    <a:pt x="135" y="223"/>
                    <a:pt x="138" y="221"/>
                  </a:cubicBezTo>
                  <a:close/>
                  <a:moveTo>
                    <a:pt x="257" y="49"/>
                  </a:moveTo>
                  <a:cubicBezTo>
                    <a:pt x="262" y="65"/>
                    <a:pt x="276" y="51"/>
                    <a:pt x="285" y="51"/>
                  </a:cubicBezTo>
                  <a:cubicBezTo>
                    <a:pt x="294" y="51"/>
                    <a:pt x="295" y="39"/>
                    <a:pt x="300" y="42"/>
                  </a:cubicBezTo>
                  <a:cubicBezTo>
                    <a:pt x="305" y="46"/>
                    <a:pt x="309" y="31"/>
                    <a:pt x="291" y="30"/>
                  </a:cubicBezTo>
                  <a:cubicBezTo>
                    <a:pt x="291" y="30"/>
                    <a:pt x="291" y="30"/>
                    <a:pt x="291" y="30"/>
                  </a:cubicBezTo>
                  <a:cubicBezTo>
                    <a:pt x="290" y="35"/>
                    <a:pt x="290" y="41"/>
                    <a:pt x="285" y="43"/>
                  </a:cubicBezTo>
                  <a:cubicBezTo>
                    <a:pt x="276" y="47"/>
                    <a:pt x="273" y="47"/>
                    <a:pt x="260" y="35"/>
                  </a:cubicBezTo>
                  <a:cubicBezTo>
                    <a:pt x="253" y="28"/>
                    <a:pt x="250" y="34"/>
                    <a:pt x="247" y="40"/>
                  </a:cubicBezTo>
                  <a:cubicBezTo>
                    <a:pt x="251" y="41"/>
                    <a:pt x="255" y="44"/>
                    <a:pt x="257" y="49"/>
                  </a:cubicBezTo>
                  <a:close/>
                  <a:moveTo>
                    <a:pt x="242" y="518"/>
                  </a:moveTo>
                  <a:cubicBezTo>
                    <a:pt x="242" y="518"/>
                    <a:pt x="258" y="520"/>
                    <a:pt x="263" y="529"/>
                  </a:cubicBezTo>
                  <a:cubicBezTo>
                    <a:pt x="264" y="530"/>
                    <a:pt x="265" y="532"/>
                    <a:pt x="266" y="533"/>
                  </a:cubicBezTo>
                  <a:cubicBezTo>
                    <a:pt x="270" y="531"/>
                    <a:pt x="276" y="525"/>
                    <a:pt x="283" y="517"/>
                  </a:cubicBezTo>
                  <a:cubicBezTo>
                    <a:pt x="291" y="509"/>
                    <a:pt x="289" y="510"/>
                    <a:pt x="292" y="503"/>
                  </a:cubicBezTo>
                  <a:cubicBezTo>
                    <a:pt x="289" y="503"/>
                    <a:pt x="288" y="503"/>
                    <a:pt x="288" y="503"/>
                  </a:cubicBezTo>
                  <a:cubicBezTo>
                    <a:pt x="276" y="489"/>
                    <a:pt x="276" y="489"/>
                    <a:pt x="276" y="489"/>
                  </a:cubicBezTo>
                  <a:cubicBezTo>
                    <a:pt x="276" y="489"/>
                    <a:pt x="272" y="473"/>
                    <a:pt x="260" y="481"/>
                  </a:cubicBezTo>
                  <a:cubicBezTo>
                    <a:pt x="247" y="490"/>
                    <a:pt x="232" y="498"/>
                    <a:pt x="237" y="502"/>
                  </a:cubicBezTo>
                  <a:cubicBezTo>
                    <a:pt x="242" y="506"/>
                    <a:pt x="242" y="518"/>
                    <a:pt x="242" y="518"/>
                  </a:cubicBezTo>
                  <a:close/>
                  <a:moveTo>
                    <a:pt x="177" y="231"/>
                  </a:moveTo>
                  <a:cubicBezTo>
                    <a:pt x="187" y="231"/>
                    <a:pt x="196" y="227"/>
                    <a:pt x="188" y="222"/>
                  </a:cubicBezTo>
                  <a:cubicBezTo>
                    <a:pt x="183" y="218"/>
                    <a:pt x="176" y="210"/>
                    <a:pt x="177" y="204"/>
                  </a:cubicBezTo>
                  <a:cubicBezTo>
                    <a:pt x="175" y="207"/>
                    <a:pt x="172" y="210"/>
                    <a:pt x="169" y="211"/>
                  </a:cubicBezTo>
                  <a:cubicBezTo>
                    <a:pt x="163" y="212"/>
                    <a:pt x="165" y="225"/>
                    <a:pt x="158" y="226"/>
                  </a:cubicBezTo>
                  <a:cubicBezTo>
                    <a:pt x="165" y="232"/>
                    <a:pt x="169" y="231"/>
                    <a:pt x="177" y="231"/>
                  </a:cubicBezTo>
                  <a:close/>
                  <a:moveTo>
                    <a:pt x="195" y="182"/>
                  </a:moveTo>
                  <a:cubicBezTo>
                    <a:pt x="195" y="182"/>
                    <a:pt x="196" y="180"/>
                    <a:pt x="196" y="177"/>
                  </a:cubicBezTo>
                  <a:cubicBezTo>
                    <a:pt x="196" y="178"/>
                    <a:pt x="195" y="178"/>
                    <a:pt x="194" y="179"/>
                  </a:cubicBezTo>
                  <a:cubicBezTo>
                    <a:pt x="177" y="193"/>
                    <a:pt x="188" y="193"/>
                    <a:pt x="183" y="197"/>
                  </a:cubicBezTo>
                  <a:cubicBezTo>
                    <a:pt x="182" y="197"/>
                    <a:pt x="182" y="198"/>
                    <a:pt x="182" y="198"/>
                  </a:cubicBezTo>
                  <a:cubicBezTo>
                    <a:pt x="182" y="198"/>
                    <a:pt x="182" y="198"/>
                    <a:pt x="182" y="198"/>
                  </a:cubicBezTo>
                  <a:cubicBezTo>
                    <a:pt x="193" y="191"/>
                    <a:pt x="195" y="182"/>
                    <a:pt x="195" y="182"/>
                  </a:cubicBezTo>
                  <a:close/>
                  <a:moveTo>
                    <a:pt x="305" y="464"/>
                  </a:moveTo>
                  <a:cubicBezTo>
                    <a:pt x="303" y="458"/>
                    <a:pt x="301" y="458"/>
                    <a:pt x="299" y="460"/>
                  </a:cubicBezTo>
                  <a:cubicBezTo>
                    <a:pt x="300" y="461"/>
                    <a:pt x="302" y="463"/>
                    <a:pt x="304" y="465"/>
                  </a:cubicBezTo>
                  <a:cubicBezTo>
                    <a:pt x="305" y="465"/>
                    <a:pt x="305" y="466"/>
                    <a:pt x="306" y="466"/>
                  </a:cubicBezTo>
                  <a:cubicBezTo>
                    <a:pt x="306" y="466"/>
                    <a:pt x="305" y="465"/>
                    <a:pt x="305" y="464"/>
                  </a:cubicBezTo>
                  <a:close/>
                  <a:moveTo>
                    <a:pt x="296" y="557"/>
                  </a:moveTo>
                  <a:cubicBezTo>
                    <a:pt x="281" y="543"/>
                    <a:pt x="294" y="553"/>
                    <a:pt x="283" y="551"/>
                  </a:cubicBezTo>
                  <a:cubicBezTo>
                    <a:pt x="278" y="549"/>
                    <a:pt x="273" y="545"/>
                    <a:pt x="269" y="542"/>
                  </a:cubicBezTo>
                  <a:cubicBezTo>
                    <a:pt x="271" y="550"/>
                    <a:pt x="272" y="558"/>
                    <a:pt x="268" y="563"/>
                  </a:cubicBezTo>
                  <a:cubicBezTo>
                    <a:pt x="262" y="571"/>
                    <a:pt x="244" y="573"/>
                    <a:pt x="239" y="569"/>
                  </a:cubicBezTo>
                  <a:cubicBezTo>
                    <a:pt x="234" y="565"/>
                    <a:pt x="230" y="567"/>
                    <a:pt x="225" y="572"/>
                  </a:cubicBezTo>
                  <a:cubicBezTo>
                    <a:pt x="220" y="577"/>
                    <a:pt x="204" y="585"/>
                    <a:pt x="197" y="581"/>
                  </a:cubicBezTo>
                  <a:cubicBezTo>
                    <a:pt x="191" y="577"/>
                    <a:pt x="188" y="569"/>
                    <a:pt x="186" y="578"/>
                  </a:cubicBezTo>
                  <a:cubicBezTo>
                    <a:pt x="183" y="587"/>
                    <a:pt x="176" y="579"/>
                    <a:pt x="169" y="583"/>
                  </a:cubicBezTo>
                  <a:cubicBezTo>
                    <a:pt x="163" y="587"/>
                    <a:pt x="157" y="585"/>
                    <a:pt x="150" y="582"/>
                  </a:cubicBezTo>
                  <a:cubicBezTo>
                    <a:pt x="144" y="579"/>
                    <a:pt x="140" y="564"/>
                    <a:pt x="135" y="579"/>
                  </a:cubicBezTo>
                  <a:cubicBezTo>
                    <a:pt x="130" y="595"/>
                    <a:pt x="121" y="596"/>
                    <a:pt x="113" y="592"/>
                  </a:cubicBezTo>
                  <a:cubicBezTo>
                    <a:pt x="106" y="588"/>
                    <a:pt x="101" y="583"/>
                    <a:pt x="97" y="583"/>
                  </a:cubicBezTo>
                  <a:cubicBezTo>
                    <a:pt x="93" y="583"/>
                    <a:pt x="103" y="601"/>
                    <a:pt x="99" y="609"/>
                  </a:cubicBezTo>
                  <a:cubicBezTo>
                    <a:pt x="95" y="616"/>
                    <a:pt x="93" y="623"/>
                    <a:pt x="88" y="618"/>
                  </a:cubicBezTo>
                  <a:cubicBezTo>
                    <a:pt x="83" y="613"/>
                    <a:pt x="84" y="613"/>
                    <a:pt x="74" y="615"/>
                  </a:cubicBezTo>
                  <a:cubicBezTo>
                    <a:pt x="64" y="618"/>
                    <a:pt x="69" y="628"/>
                    <a:pt x="64" y="618"/>
                  </a:cubicBezTo>
                  <a:cubicBezTo>
                    <a:pt x="59" y="607"/>
                    <a:pt x="51" y="597"/>
                    <a:pt x="59" y="592"/>
                  </a:cubicBezTo>
                  <a:cubicBezTo>
                    <a:pt x="66" y="587"/>
                    <a:pt x="61" y="582"/>
                    <a:pt x="64" y="576"/>
                  </a:cubicBezTo>
                  <a:cubicBezTo>
                    <a:pt x="66" y="569"/>
                    <a:pt x="60" y="565"/>
                    <a:pt x="65" y="562"/>
                  </a:cubicBezTo>
                  <a:cubicBezTo>
                    <a:pt x="70" y="558"/>
                    <a:pt x="67" y="541"/>
                    <a:pt x="61" y="550"/>
                  </a:cubicBezTo>
                  <a:cubicBezTo>
                    <a:pt x="55" y="559"/>
                    <a:pt x="46" y="554"/>
                    <a:pt x="46" y="554"/>
                  </a:cubicBezTo>
                  <a:cubicBezTo>
                    <a:pt x="42" y="569"/>
                    <a:pt x="43" y="572"/>
                    <a:pt x="36" y="573"/>
                  </a:cubicBezTo>
                  <a:cubicBezTo>
                    <a:pt x="29" y="574"/>
                    <a:pt x="20" y="574"/>
                    <a:pt x="18" y="569"/>
                  </a:cubicBezTo>
                  <a:cubicBezTo>
                    <a:pt x="5" y="572"/>
                    <a:pt x="20" y="577"/>
                    <a:pt x="21" y="589"/>
                  </a:cubicBezTo>
                  <a:cubicBezTo>
                    <a:pt x="23" y="600"/>
                    <a:pt x="28" y="598"/>
                    <a:pt x="14" y="605"/>
                  </a:cubicBezTo>
                  <a:cubicBezTo>
                    <a:pt x="0" y="613"/>
                    <a:pt x="9" y="617"/>
                    <a:pt x="9" y="622"/>
                  </a:cubicBezTo>
                  <a:cubicBezTo>
                    <a:pt x="9" y="627"/>
                    <a:pt x="9" y="631"/>
                    <a:pt x="7" y="637"/>
                  </a:cubicBezTo>
                  <a:cubicBezTo>
                    <a:pt x="6" y="643"/>
                    <a:pt x="10" y="649"/>
                    <a:pt x="10" y="657"/>
                  </a:cubicBezTo>
                  <a:cubicBezTo>
                    <a:pt x="10" y="666"/>
                    <a:pt x="20" y="666"/>
                    <a:pt x="28" y="665"/>
                  </a:cubicBezTo>
                  <a:cubicBezTo>
                    <a:pt x="35" y="664"/>
                    <a:pt x="34" y="661"/>
                    <a:pt x="38" y="646"/>
                  </a:cubicBezTo>
                  <a:cubicBezTo>
                    <a:pt x="38" y="646"/>
                    <a:pt x="47" y="651"/>
                    <a:pt x="53" y="642"/>
                  </a:cubicBezTo>
                  <a:cubicBezTo>
                    <a:pt x="59" y="633"/>
                    <a:pt x="62" y="650"/>
                    <a:pt x="57" y="654"/>
                  </a:cubicBezTo>
                  <a:cubicBezTo>
                    <a:pt x="52" y="657"/>
                    <a:pt x="58" y="661"/>
                    <a:pt x="56" y="668"/>
                  </a:cubicBezTo>
                  <a:cubicBezTo>
                    <a:pt x="53" y="674"/>
                    <a:pt x="58" y="679"/>
                    <a:pt x="51" y="684"/>
                  </a:cubicBezTo>
                  <a:cubicBezTo>
                    <a:pt x="43" y="689"/>
                    <a:pt x="51" y="699"/>
                    <a:pt x="56" y="710"/>
                  </a:cubicBezTo>
                  <a:cubicBezTo>
                    <a:pt x="61" y="720"/>
                    <a:pt x="56" y="710"/>
                    <a:pt x="66" y="707"/>
                  </a:cubicBezTo>
                  <a:cubicBezTo>
                    <a:pt x="76" y="705"/>
                    <a:pt x="75" y="705"/>
                    <a:pt x="80" y="710"/>
                  </a:cubicBezTo>
                  <a:cubicBezTo>
                    <a:pt x="85" y="715"/>
                    <a:pt x="87" y="708"/>
                    <a:pt x="91" y="701"/>
                  </a:cubicBezTo>
                  <a:cubicBezTo>
                    <a:pt x="95" y="693"/>
                    <a:pt x="85" y="675"/>
                    <a:pt x="89" y="675"/>
                  </a:cubicBezTo>
                  <a:cubicBezTo>
                    <a:pt x="93" y="675"/>
                    <a:pt x="98" y="680"/>
                    <a:pt x="105" y="684"/>
                  </a:cubicBezTo>
                  <a:cubicBezTo>
                    <a:pt x="113" y="688"/>
                    <a:pt x="122" y="687"/>
                    <a:pt x="127" y="671"/>
                  </a:cubicBezTo>
                  <a:cubicBezTo>
                    <a:pt x="132" y="656"/>
                    <a:pt x="136" y="671"/>
                    <a:pt x="142" y="674"/>
                  </a:cubicBezTo>
                  <a:cubicBezTo>
                    <a:pt x="149" y="677"/>
                    <a:pt x="155" y="679"/>
                    <a:pt x="161" y="675"/>
                  </a:cubicBezTo>
                  <a:cubicBezTo>
                    <a:pt x="168" y="671"/>
                    <a:pt x="175" y="679"/>
                    <a:pt x="178" y="670"/>
                  </a:cubicBezTo>
                  <a:cubicBezTo>
                    <a:pt x="180" y="661"/>
                    <a:pt x="183" y="669"/>
                    <a:pt x="189" y="673"/>
                  </a:cubicBezTo>
                  <a:cubicBezTo>
                    <a:pt x="196" y="677"/>
                    <a:pt x="212" y="669"/>
                    <a:pt x="217" y="664"/>
                  </a:cubicBezTo>
                  <a:cubicBezTo>
                    <a:pt x="222" y="659"/>
                    <a:pt x="226" y="657"/>
                    <a:pt x="231" y="661"/>
                  </a:cubicBezTo>
                  <a:cubicBezTo>
                    <a:pt x="236" y="665"/>
                    <a:pt x="254" y="663"/>
                    <a:pt x="260" y="655"/>
                  </a:cubicBezTo>
                  <a:cubicBezTo>
                    <a:pt x="267" y="647"/>
                    <a:pt x="260" y="629"/>
                    <a:pt x="255" y="621"/>
                  </a:cubicBezTo>
                  <a:cubicBezTo>
                    <a:pt x="250" y="612"/>
                    <a:pt x="234" y="610"/>
                    <a:pt x="234" y="610"/>
                  </a:cubicBezTo>
                  <a:cubicBezTo>
                    <a:pt x="234" y="610"/>
                    <a:pt x="234" y="598"/>
                    <a:pt x="229" y="594"/>
                  </a:cubicBezTo>
                  <a:cubicBezTo>
                    <a:pt x="224" y="590"/>
                    <a:pt x="239" y="582"/>
                    <a:pt x="252" y="573"/>
                  </a:cubicBezTo>
                  <a:cubicBezTo>
                    <a:pt x="264" y="565"/>
                    <a:pt x="268" y="581"/>
                    <a:pt x="268" y="581"/>
                  </a:cubicBezTo>
                  <a:cubicBezTo>
                    <a:pt x="280" y="595"/>
                    <a:pt x="280" y="595"/>
                    <a:pt x="280" y="595"/>
                  </a:cubicBezTo>
                  <a:cubicBezTo>
                    <a:pt x="280" y="595"/>
                    <a:pt x="290" y="596"/>
                    <a:pt x="300" y="595"/>
                  </a:cubicBezTo>
                  <a:cubicBezTo>
                    <a:pt x="310" y="594"/>
                    <a:pt x="304" y="590"/>
                    <a:pt x="305" y="581"/>
                  </a:cubicBezTo>
                  <a:cubicBezTo>
                    <a:pt x="306" y="572"/>
                    <a:pt x="311" y="571"/>
                    <a:pt x="296" y="557"/>
                  </a:cubicBezTo>
                  <a:close/>
                  <a:moveTo>
                    <a:pt x="1008" y="388"/>
                  </a:moveTo>
                  <a:cubicBezTo>
                    <a:pt x="996" y="378"/>
                    <a:pt x="1000" y="391"/>
                    <a:pt x="991" y="390"/>
                  </a:cubicBezTo>
                  <a:cubicBezTo>
                    <a:pt x="982" y="389"/>
                    <a:pt x="990" y="388"/>
                    <a:pt x="981" y="383"/>
                  </a:cubicBezTo>
                  <a:cubicBezTo>
                    <a:pt x="972" y="378"/>
                    <a:pt x="963" y="386"/>
                    <a:pt x="963" y="386"/>
                  </a:cubicBezTo>
                  <a:cubicBezTo>
                    <a:pt x="957" y="384"/>
                    <a:pt x="957" y="384"/>
                    <a:pt x="957" y="384"/>
                  </a:cubicBezTo>
                  <a:cubicBezTo>
                    <a:pt x="950" y="391"/>
                    <a:pt x="942" y="395"/>
                    <a:pt x="942" y="395"/>
                  </a:cubicBezTo>
                  <a:cubicBezTo>
                    <a:pt x="942" y="395"/>
                    <a:pt x="930" y="400"/>
                    <a:pt x="926" y="397"/>
                  </a:cubicBezTo>
                  <a:cubicBezTo>
                    <a:pt x="923" y="395"/>
                    <a:pt x="918" y="383"/>
                    <a:pt x="918" y="383"/>
                  </a:cubicBezTo>
                  <a:cubicBezTo>
                    <a:pt x="918" y="383"/>
                    <a:pt x="922" y="379"/>
                    <a:pt x="925" y="374"/>
                  </a:cubicBezTo>
                  <a:cubicBezTo>
                    <a:pt x="924" y="371"/>
                    <a:pt x="922" y="369"/>
                    <a:pt x="921" y="365"/>
                  </a:cubicBezTo>
                  <a:cubicBezTo>
                    <a:pt x="921" y="364"/>
                    <a:pt x="920" y="363"/>
                    <a:pt x="920" y="363"/>
                  </a:cubicBezTo>
                  <a:cubicBezTo>
                    <a:pt x="916" y="362"/>
                    <a:pt x="914" y="359"/>
                    <a:pt x="912" y="356"/>
                  </a:cubicBezTo>
                  <a:cubicBezTo>
                    <a:pt x="908" y="360"/>
                    <a:pt x="903" y="370"/>
                    <a:pt x="892" y="372"/>
                  </a:cubicBezTo>
                  <a:cubicBezTo>
                    <a:pt x="891" y="373"/>
                    <a:pt x="891" y="373"/>
                    <a:pt x="890" y="373"/>
                  </a:cubicBezTo>
                  <a:cubicBezTo>
                    <a:pt x="890" y="373"/>
                    <a:pt x="891" y="373"/>
                    <a:pt x="891" y="373"/>
                  </a:cubicBezTo>
                  <a:cubicBezTo>
                    <a:pt x="901" y="381"/>
                    <a:pt x="905" y="391"/>
                    <a:pt x="905" y="391"/>
                  </a:cubicBezTo>
                  <a:cubicBezTo>
                    <a:pt x="905" y="391"/>
                    <a:pt x="919" y="392"/>
                    <a:pt x="911" y="403"/>
                  </a:cubicBezTo>
                  <a:cubicBezTo>
                    <a:pt x="904" y="413"/>
                    <a:pt x="900" y="411"/>
                    <a:pt x="892" y="411"/>
                  </a:cubicBezTo>
                  <a:cubicBezTo>
                    <a:pt x="890" y="411"/>
                    <a:pt x="888" y="411"/>
                    <a:pt x="887" y="411"/>
                  </a:cubicBezTo>
                  <a:cubicBezTo>
                    <a:pt x="889" y="412"/>
                    <a:pt x="893" y="415"/>
                    <a:pt x="897" y="418"/>
                  </a:cubicBezTo>
                  <a:cubicBezTo>
                    <a:pt x="906" y="424"/>
                    <a:pt x="907" y="420"/>
                    <a:pt x="919" y="420"/>
                  </a:cubicBezTo>
                  <a:cubicBezTo>
                    <a:pt x="930" y="420"/>
                    <a:pt x="935" y="417"/>
                    <a:pt x="935" y="417"/>
                  </a:cubicBezTo>
                  <a:cubicBezTo>
                    <a:pt x="935" y="417"/>
                    <a:pt x="943" y="418"/>
                    <a:pt x="956" y="417"/>
                  </a:cubicBezTo>
                  <a:cubicBezTo>
                    <a:pt x="968" y="415"/>
                    <a:pt x="979" y="414"/>
                    <a:pt x="979" y="414"/>
                  </a:cubicBezTo>
                  <a:cubicBezTo>
                    <a:pt x="983" y="422"/>
                    <a:pt x="983" y="422"/>
                    <a:pt x="983" y="422"/>
                  </a:cubicBezTo>
                  <a:cubicBezTo>
                    <a:pt x="997" y="426"/>
                    <a:pt x="997" y="426"/>
                    <a:pt x="997" y="426"/>
                  </a:cubicBezTo>
                  <a:cubicBezTo>
                    <a:pt x="997" y="426"/>
                    <a:pt x="1013" y="411"/>
                    <a:pt x="1015" y="400"/>
                  </a:cubicBezTo>
                  <a:cubicBezTo>
                    <a:pt x="1018" y="390"/>
                    <a:pt x="1019" y="398"/>
                    <a:pt x="1008" y="388"/>
                  </a:cubicBezTo>
                  <a:close/>
                  <a:moveTo>
                    <a:pt x="901" y="334"/>
                  </a:moveTo>
                  <a:cubicBezTo>
                    <a:pt x="895" y="340"/>
                    <a:pt x="882" y="340"/>
                    <a:pt x="888" y="345"/>
                  </a:cubicBezTo>
                  <a:cubicBezTo>
                    <a:pt x="890" y="347"/>
                    <a:pt x="892" y="348"/>
                    <a:pt x="893" y="348"/>
                  </a:cubicBezTo>
                  <a:cubicBezTo>
                    <a:pt x="893" y="348"/>
                    <a:pt x="893" y="348"/>
                    <a:pt x="893" y="348"/>
                  </a:cubicBezTo>
                  <a:cubicBezTo>
                    <a:pt x="904" y="342"/>
                    <a:pt x="902" y="346"/>
                    <a:pt x="909" y="344"/>
                  </a:cubicBezTo>
                  <a:cubicBezTo>
                    <a:pt x="907" y="337"/>
                    <a:pt x="905" y="330"/>
                    <a:pt x="901" y="334"/>
                  </a:cubicBezTo>
                  <a:close/>
                  <a:moveTo>
                    <a:pt x="970" y="623"/>
                  </a:moveTo>
                  <a:cubicBezTo>
                    <a:pt x="969" y="624"/>
                    <a:pt x="969" y="624"/>
                    <a:pt x="969" y="625"/>
                  </a:cubicBezTo>
                  <a:cubicBezTo>
                    <a:pt x="971" y="624"/>
                    <a:pt x="971" y="624"/>
                    <a:pt x="971" y="624"/>
                  </a:cubicBezTo>
                  <a:cubicBezTo>
                    <a:pt x="971" y="624"/>
                    <a:pt x="972" y="619"/>
                    <a:pt x="986" y="623"/>
                  </a:cubicBezTo>
                  <a:cubicBezTo>
                    <a:pt x="998" y="626"/>
                    <a:pt x="1000" y="623"/>
                    <a:pt x="1000" y="618"/>
                  </a:cubicBezTo>
                  <a:cubicBezTo>
                    <a:pt x="998" y="619"/>
                    <a:pt x="996" y="620"/>
                    <a:pt x="993" y="620"/>
                  </a:cubicBezTo>
                  <a:cubicBezTo>
                    <a:pt x="981" y="621"/>
                    <a:pt x="974" y="610"/>
                    <a:pt x="970" y="623"/>
                  </a:cubicBezTo>
                  <a:close/>
                  <a:moveTo>
                    <a:pt x="1065" y="199"/>
                  </a:moveTo>
                  <a:cubicBezTo>
                    <a:pt x="1050" y="211"/>
                    <a:pt x="1050" y="211"/>
                    <a:pt x="1050" y="211"/>
                  </a:cubicBezTo>
                  <a:cubicBezTo>
                    <a:pt x="1050" y="211"/>
                    <a:pt x="1042" y="202"/>
                    <a:pt x="1021" y="200"/>
                  </a:cubicBezTo>
                  <a:cubicBezTo>
                    <a:pt x="1023" y="205"/>
                    <a:pt x="1020" y="207"/>
                    <a:pt x="1010" y="204"/>
                  </a:cubicBezTo>
                  <a:cubicBezTo>
                    <a:pt x="1005" y="203"/>
                    <a:pt x="1000" y="203"/>
                    <a:pt x="995" y="203"/>
                  </a:cubicBezTo>
                  <a:cubicBezTo>
                    <a:pt x="993" y="205"/>
                    <a:pt x="991" y="207"/>
                    <a:pt x="988" y="208"/>
                  </a:cubicBezTo>
                  <a:cubicBezTo>
                    <a:pt x="990" y="208"/>
                    <a:pt x="991" y="210"/>
                    <a:pt x="993" y="213"/>
                  </a:cubicBezTo>
                  <a:cubicBezTo>
                    <a:pt x="998" y="226"/>
                    <a:pt x="1002" y="221"/>
                    <a:pt x="999" y="231"/>
                  </a:cubicBezTo>
                  <a:cubicBezTo>
                    <a:pt x="996" y="241"/>
                    <a:pt x="988" y="244"/>
                    <a:pt x="988" y="244"/>
                  </a:cubicBezTo>
                  <a:cubicBezTo>
                    <a:pt x="988" y="244"/>
                    <a:pt x="984" y="238"/>
                    <a:pt x="971" y="235"/>
                  </a:cubicBezTo>
                  <a:cubicBezTo>
                    <a:pt x="958" y="231"/>
                    <a:pt x="953" y="222"/>
                    <a:pt x="954" y="230"/>
                  </a:cubicBezTo>
                  <a:cubicBezTo>
                    <a:pt x="956" y="237"/>
                    <a:pt x="946" y="223"/>
                    <a:pt x="946" y="232"/>
                  </a:cubicBezTo>
                  <a:cubicBezTo>
                    <a:pt x="946" y="241"/>
                    <a:pt x="958" y="232"/>
                    <a:pt x="962" y="246"/>
                  </a:cubicBezTo>
                  <a:cubicBezTo>
                    <a:pt x="966" y="260"/>
                    <a:pt x="963" y="259"/>
                    <a:pt x="971" y="259"/>
                  </a:cubicBezTo>
                  <a:cubicBezTo>
                    <a:pt x="979" y="259"/>
                    <a:pt x="989" y="256"/>
                    <a:pt x="989" y="256"/>
                  </a:cubicBezTo>
                  <a:cubicBezTo>
                    <a:pt x="1003" y="260"/>
                    <a:pt x="1003" y="260"/>
                    <a:pt x="1003" y="260"/>
                  </a:cubicBezTo>
                  <a:cubicBezTo>
                    <a:pt x="1003" y="260"/>
                    <a:pt x="1007" y="259"/>
                    <a:pt x="1013" y="263"/>
                  </a:cubicBezTo>
                  <a:cubicBezTo>
                    <a:pt x="1019" y="266"/>
                    <a:pt x="1041" y="265"/>
                    <a:pt x="1018" y="274"/>
                  </a:cubicBezTo>
                  <a:cubicBezTo>
                    <a:pt x="1018" y="274"/>
                    <a:pt x="1017" y="274"/>
                    <a:pt x="1017" y="275"/>
                  </a:cubicBezTo>
                  <a:cubicBezTo>
                    <a:pt x="1022" y="277"/>
                    <a:pt x="1027" y="282"/>
                    <a:pt x="1027" y="282"/>
                  </a:cubicBezTo>
                  <a:cubicBezTo>
                    <a:pt x="1048" y="262"/>
                    <a:pt x="1048" y="262"/>
                    <a:pt x="1048" y="262"/>
                  </a:cubicBezTo>
                  <a:cubicBezTo>
                    <a:pt x="1042" y="245"/>
                    <a:pt x="1042" y="245"/>
                    <a:pt x="1042" y="245"/>
                  </a:cubicBezTo>
                  <a:cubicBezTo>
                    <a:pt x="1053" y="231"/>
                    <a:pt x="1053" y="231"/>
                    <a:pt x="1053" y="231"/>
                  </a:cubicBezTo>
                  <a:cubicBezTo>
                    <a:pt x="1053" y="231"/>
                    <a:pt x="1060" y="224"/>
                    <a:pt x="1063" y="221"/>
                  </a:cubicBezTo>
                  <a:cubicBezTo>
                    <a:pt x="1067" y="218"/>
                    <a:pt x="1065" y="199"/>
                    <a:pt x="1065" y="199"/>
                  </a:cubicBezTo>
                  <a:close/>
                  <a:moveTo>
                    <a:pt x="1005" y="355"/>
                  </a:moveTo>
                  <a:cubicBezTo>
                    <a:pt x="999" y="351"/>
                    <a:pt x="995" y="352"/>
                    <a:pt x="995" y="352"/>
                  </a:cubicBezTo>
                  <a:cubicBezTo>
                    <a:pt x="981" y="348"/>
                    <a:pt x="981" y="348"/>
                    <a:pt x="981" y="348"/>
                  </a:cubicBezTo>
                  <a:cubicBezTo>
                    <a:pt x="981" y="348"/>
                    <a:pt x="972" y="351"/>
                    <a:pt x="964" y="351"/>
                  </a:cubicBezTo>
                  <a:cubicBezTo>
                    <a:pt x="960" y="356"/>
                    <a:pt x="957" y="360"/>
                    <a:pt x="952" y="359"/>
                  </a:cubicBezTo>
                  <a:cubicBezTo>
                    <a:pt x="946" y="358"/>
                    <a:pt x="950" y="361"/>
                    <a:pt x="955" y="366"/>
                  </a:cubicBezTo>
                  <a:cubicBezTo>
                    <a:pt x="957" y="365"/>
                    <a:pt x="959" y="365"/>
                    <a:pt x="960" y="364"/>
                  </a:cubicBezTo>
                  <a:cubicBezTo>
                    <a:pt x="968" y="358"/>
                    <a:pt x="968" y="369"/>
                    <a:pt x="978" y="371"/>
                  </a:cubicBezTo>
                  <a:cubicBezTo>
                    <a:pt x="988" y="374"/>
                    <a:pt x="987" y="375"/>
                    <a:pt x="1010" y="366"/>
                  </a:cubicBezTo>
                  <a:cubicBezTo>
                    <a:pt x="1033" y="357"/>
                    <a:pt x="1011" y="358"/>
                    <a:pt x="1005" y="355"/>
                  </a:cubicBezTo>
                  <a:close/>
                  <a:moveTo>
                    <a:pt x="973" y="654"/>
                  </a:moveTo>
                  <a:cubicBezTo>
                    <a:pt x="970" y="651"/>
                    <a:pt x="967" y="648"/>
                    <a:pt x="965" y="647"/>
                  </a:cubicBezTo>
                  <a:cubicBezTo>
                    <a:pt x="966" y="647"/>
                    <a:pt x="968" y="646"/>
                    <a:pt x="969" y="643"/>
                  </a:cubicBezTo>
                  <a:cubicBezTo>
                    <a:pt x="974" y="636"/>
                    <a:pt x="969" y="636"/>
                    <a:pt x="961" y="635"/>
                  </a:cubicBezTo>
                  <a:cubicBezTo>
                    <a:pt x="955" y="640"/>
                    <a:pt x="947" y="643"/>
                    <a:pt x="944" y="638"/>
                  </a:cubicBezTo>
                  <a:cubicBezTo>
                    <a:pt x="941" y="632"/>
                    <a:pt x="936" y="631"/>
                    <a:pt x="937" y="629"/>
                  </a:cubicBezTo>
                  <a:cubicBezTo>
                    <a:pt x="932" y="630"/>
                    <a:pt x="931" y="634"/>
                    <a:pt x="926" y="629"/>
                  </a:cubicBezTo>
                  <a:cubicBezTo>
                    <a:pt x="924" y="628"/>
                    <a:pt x="922" y="627"/>
                    <a:pt x="920" y="626"/>
                  </a:cubicBezTo>
                  <a:cubicBezTo>
                    <a:pt x="917" y="627"/>
                    <a:pt x="914" y="628"/>
                    <a:pt x="911" y="627"/>
                  </a:cubicBezTo>
                  <a:cubicBezTo>
                    <a:pt x="905" y="624"/>
                    <a:pt x="900" y="625"/>
                    <a:pt x="893" y="621"/>
                  </a:cubicBezTo>
                  <a:cubicBezTo>
                    <a:pt x="887" y="618"/>
                    <a:pt x="888" y="614"/>
                    <a:pt x="879" y="611"/>
                  </a:cubicBezTo>
                  <a:cubicBezTo>
                    <a:pt x="870" y="609"/>
                    <a:pt x="859" y="605"/>
                    <a:pt x="867" y="614"/>
                  </a:cubicBezTo>
                  <a:cubicBezTo>
                    <a:pt x="874" y="623"/>
                    <a:pt x="879" y="621"/>
                    <a:pt x="884" y="628"/>
                  </a:cubicBezTo>
                  <a:cubicBezTo>
                    <a:pt x="890" y="634"/>
                    <a:pt x="890" y="641"/>
                    <a:pt x="890" y="641"/>
                  </a:cubicBezTo>
                  <a:cubicBezTo>
                    <a:pt x="878" y="651"/>
                    <a:pt x="878" y="651"/>
                    <a:pt x="878" y="651"/>
                  </a:cubicBezTo>
                  <a:cubicBezTo>
                    <a:pt x="878" y="651"/>
                    <a:pt x="873" y="647"/>
                    <a:pt x="864" y="660"/>
                  </a:cubicBezTo>
                  <a:cubicBezTo>
                    <a:pt x="855" y="672"/>
                    <a:pt x="842" y="672"/>
                    <a:pt x="842" y="672"/>
                  </a:cubicBezTo>
                  <a:cubicBezTo>
                    <a:pt x="832" y="651"/>
                    <a:pt x="832" y="651"/>
                    <a:pt x="832" y="651"/>
                  </a:cubicBezTo>
                  <a:cubicBezTo>
                    <a:pt x="816" y="651"/>
                    <a:pt x="816" y="651"/>
                    <a:pt x="816" y="651"/>
                  </a:cubicBezTo>
                  <a:cubicBezTo>
                    <a:pt x="798" y="661"/>
                    <a:pt x="798" y="661"/>
                    <a:pt x="798" y="661"/>
                  </a:cubicBezTo>
                  <a:cubicBezTo>
                    <a:pt x="798" y="661"/>
                    <a:pt x="776" y="647"/>
                    <a:pt x="778" y="642"/>
                  </a:cubicBezTo>
                  <a:cubicBezTo>
                    <a:pt x="779" y="637"/>
                    <a:pt x="789" y="635"/>
                    <a:pt x="781" y="632"/>
                  </a:cubicBezTo>
                  <a:cubicBezTo>
                    <a:pt x="774" y="628"/>
                    <a:pt x="785" y="627"/>
                    <a:pt x="774" y="628"/>
                  </a:cubicBezTo>
                  <a:cubicBezTo>
                    <a:pt x="762" y="629"/>
                    <a:pt x="761" y="621"/>
                    <a:pt x="761" y="621"/>
                  </a:cubicBezTo>
                  <a:cubicBezTo>
                    <a:pt x="767" y="610"/>
                    <a:pt x="767" y="610"/>
                    <a:pt x="767" y="610"/>
                  </a:cubicBezTo>
                  <a:cubicBezTo>
                    <a:pt x="767" y="610"/>
                    <a:pt x="767" y="597"/>
                    <a:pt x="760" y="599"/>
                  </a:cubicBezTo>
                  <a:cubicBezTo>
                    <a:pt x="752" y="600"/>
                    <a:pt x="748" y="604"/>
                    <a:pt x="746" y="595"/>
                  </a:cubicBezTo>
                  <a:cubicBezTo>
                    <a:pt x="743" y="586"/>
                    <a:pt x="742" y="581"/>
                    <a:pt x="742" y="581"/>
                  </a:cubicBezTo>
                  <a:cubicBezTo>
                    <a:pt x="742" y="581"/>
                    <a:pt x="731" y="579"/>
                    <a:pt x="725" y="572"/>
                  </a:cubicBezTo>
                  <a:cubicBezTo>
                    <a:pt x="722" y="573"/>
                    <a:pt x="718" y="573"/>
                    <a:pt x="712" y="573"/>
                  </a:cubicBezTo>
                  <a:cubicBezTo>
                    <a:pt x="697" y="573"/>
                    <a:pt x="708" y="580"/>
                    <a:pt x="693" y="595"/>
                  </a:cubicBezTo>
                  <a:cubicBezTo>
                    <a:pt x="678" y="610"/>
                    <a:pt x="692" y="599"/>
                    <a:pt x="691" y="610"/>
                  </a:cubicBezTo>
                  <a:cubicBezTo>
                    <a:pt x="689" y="622"/>
                    <a:pt x="691" y="623"/>
                    <a:pt x="691" y="623"/>
                  </a:cubicBezTo>
                  <a:cubicBezTo>
                    <a:pt x="691" y="623"/>
                    <a:pt x="694" y="633"/>
                    <a:pt x="703" y="640"/>
                  </a:cubicBezTo>
                  <a:cubicBezTo>
                    <a:pt x="712" y="646"/>
                    <a:pt x="708" y="647"/>
                    <a:pt x="714" y="659"/>
                  </a:cubicBezTo>
                  <a:cubicBezTo>
                    <a:pt x="719" y="670"/>
                    <a:pt x="734" y="673"/>
                    <a:pt x="734" y="673"/>
                  </a:cubicBezTo>
                  <a:cubicBezTo>
                    <a:pt x="734" y="673"/>
                    <a:pt x="735" y="678"/>
                    <a:pt x="738" y="687"/>
                  </a:cubicBezTo>
                  <a:cubicBezTo>
                    <a:pt x="740" y="696"/>
                    <a:pt x="744" y="692"/>
                    <a:pt x="752" y="691"/>
                  </a:cubicBezTo>
                  <a:cubicBezTo>
                    <a:pt x="759" y="689"/>
                    <a:pt x="759" y="702"/>
                    <a:pt x="759" y="702"/>
                  </a:cubicBezTo>
                  <a:cubicBezTo>
                    <a:pt x="753" y="713"/>
                    <a:pt x="753" y="713"/>
                    <a:pt x="753" y="713"/>
                  </a:cubicBezTo>
                  <a:cubicBezTo>
                    <a:pt x="753" y="713"/>
                    <a:pt x="754" y="721"/>
                    <a:pt x="766" y="720"/>
                  </a:cubicBezTo>
                  <a:cubicBezTo>
                    <a:pt x="777" y="719"/>
                    <a:pt x="766" y="720"/>
                    <a:pt x="773" y="724"/>
                  </a:cubicBezTo>
                  <a:cubicBezTo>
                    <a:pt x="781" y="727"/>
                    <a:pt x="771" y="729"/>
                    <a:pt x="770" y="734"/>
                  </a:cubicBezTo>
                  <a:cubicBezTo>
                    <a:pt x="768" y="739"/>
                    <a:pt x="790" y="753"/>
                    <a:pt x="790" y="753"/>
                  </a:cubicBezTo>
                  <a:cubicBezTo>
                    <a:pt x="808" y="743"/>
                    <a:pt x="808" y="743"/>
                    <a:pt x="808" y="743"/>
                  </a:cubicBezTo>
                  <a:cubicBezTo>
                    <a:pt x="824" y="743"/>
                    <a:pt x="824" y="743"/>
                    <a:pt x="824" y="743"/>
                  </a:cubicBezTo>
                  <a:cubicBezTo>
                    <a:pt x="834" y="764"/>
                    <a:pt x="834" y="764"/>
                    <a:pt x="834" y="764"/>
                  </a:cubicBezTo>
                  <a:cubicBezTo>
                    <a:pt x="834" y="764"/>
                    <a:pt x="847" y="764"/>
                    <a:pt x="856" y="752"/>
                  </a:cubicBezTo>
                  <a:cubicBezTo>
                    <a:pt x="865" y="739"/>
                    <a:pt x="870" y="743"/>
                    <a:pt x="870" y="743"/>
                  </a:cubicBezTo>
                  <a:cubicBezTo>
                    <a:pt x="882" y="733"/>
                    <a:pt x="882" y="733"/>
                    <a:pt x="882" y="733"/>
                  </a:cubicBezTo>
                  <a:cubicBezTo>
                    <a:pt x="882" y="733"/>
                    <a:pt x="882" y="726"/>
                    <a:pt x="876" y="720"/>
                  </a:cubicBezTo>
                  <a:cubicBezTo>
                    <a:pt x="871" y="713"/>
                    <a:pt x="866" y="715"/>
                    <a:pt x="859" y="706"/>
                  </a:cubicBezTo>
                  <a:cubicBezTo>
                    <a:pt x="851" y="697"/>
                    <a:pt x="862" y="701"/>
                    <a:pt x="871" y="703"/>
                  </a:cubicBezTo>
                  <a:cubicBezTo>
                    <a:pt x="880" y="706"/>
                    <a:pt x="879" y="710"/>
                    <a:pt x="885" y="713"/>
                  </a:cubicBezTo>
                  <a:cubicBezTo>
                    <a:pt x="892" y="717"/>
                    <a:pt x="897" y="716"/>
                    <a:pt x="903" y="719"/>
                  </a:cubicBezTo>
                  <a:cubicBezTo>
                    <a:pt x="910" y="721"/>
                    <a:pt x="916" y="717"/>
                    <a:pt x="926" y="706"/>
                  </a:cubicBezTo>
                  <a:cubicBezTo>
                    <a:pt x="936" y="694"/>
                    <a:pt x="934" y="713"/>
                    <a:pt x="930" y="719"/>
                  </a:cubicBezTo>
                  <a:cubicBezTo>
                    <a:pt x="926" y="724"/>
                    <a:pt x="932" y="722"/>
                    <a:pt x="936" y="730"/>
                  </a:cubicBezTo>
                  <a:cubicBezTo>
                    <a:pt x="940" y="738"/>
                    <a:pt x="958" y="727"/>
                    <a:pt x="962" y="715"/>
                  </a:cubicBezTo>
                  <a:cubicBezTo>
                    <a:pt x="966" y="702"/>
                    <a:pt x="973" y="713"/>
                    <a:pt x="985" y="712"/>
                  </a:cubicBezTo>
                  <a:cubicBezTo>
                    <a:pt x="996" y="711"/>
                    <a:pt x="997" y="701"/>
                    <a:pt x="999" y="705"/>
                  </a:cubicBezTo>
                  <a:cubicBezTo>
                    <a:pt x="1000" y="708"/>
                    <a:pt x="995" y="673"/>
                    <a:pt x="995" y="673"/>
                  </a:cubicBezTo>
                  <a:cubicBezTo>
                    <a:pt x="995" y="673"/>
                    <a:pt x="995" y="673"/>
                    <a:pt x="973" y="654"/>
                  </a:cubicBezTo>
                  <a:close/>
                  <a:moveTo>
                    <a:pt x="698" y="517"/>
                  </a:moveTo>
                  <a:cubicBezTo>
                    <a:pt x="698" y="517"/>
                    <a:pt x="699" y="518"/>
                    <a:pt x="699" y="518"/>
                  </a:cubicBezTo>
                  <a:cubicBezTo>
                    <a:pt x="699" y="508"/>
                    <a:pt x="686" y="518"/>
                    <a:pt x="701" y="503"/>
                  </a:cubicBezTo>
                  <a:cubicBezTo>
                    <a:pt x="716" y="488"/>
                    <a:pt x="705" y="481"/>
                    <a:pt x="720" y="481"/>
                  </a:cubicBezTo>
                  <a:cubicBezTo>
                    <a:pt x="736" y="481"/>
                    <a:pt x="739" y="476"/>
                    <a:pt x="739" y="476"/>
                  </a:cubicBezTo>
                  <a:cubicBezTo>
                    <a:pt x="739" y="476"/>
                    <a:pt x="752" y="466"/>
                    <a:pt x="743" y="461"/>
                  </a:cubicBezTo>
                  <a:cubicBezTo>
                    <a:pt x="734" y="456"/>
                    <a:pt x="732" y="460"/>
                    <a:pt x="727" y="452"/>
                  </a:cubicBezTo>
                  <a:cubicBezTo>
                    <a:pt x="722" y="445"/>
                    <a:pt x="720" y="438"/>
                    <a:pt x="720" y="438"/>
                  </a:cubicBezTo>
                  <a:cubicBezTo>
                    <a:pt x="720" y="438"/>
                    <a:pt x="720" y="427"/>
                    <a:pt x="706" y="425"/>
                  </a:cubicBezTo>
                  <a:cubicBezTo>
                    <a:pt x="692" y="424"/>
                    <a:pt x="691" y="429"/>
                    <a:pt x="691" y="419"/>
                  </a:cubicBezTo>
                  <a:cubicBezTo>
                    <a:pt x="691" y="409"/>
                    <a:pt x="695" y="396"/>
                    <a:pt x="686" y="401"/>
                  </a:cubicBezTo>
                  <a:cubicBezTo>
                    <a:pt x="677" y="406"/>
                    <a:pt x="666" y="410"/>
                    <a:pt x="666" y="410"/>
                  </a:cubicBezTo>
                  <a:cubicBezTo>
                    <a:pt x="666" y="410"/>
                    <a:pt x="658" y="390"/>
                    <a:pt x="658" y="383"/>
                  </a:cubicBezTo>
                  <a:cubicBezTo>
                    <a:pt x="658" y="377"/>
                    <a:pt x="666" y="376"/>
                    <a:pt x="655" y="372"/>
                  </a:cubicBezTo>
                  <a:cubicBezTo>
                    <a:pt x="645" y="368"/>
                    <a:pt x="638" y="362"/>
                    <a:pt x="638" y="362"/>
                  </a:cubicBezTo>
                  <a:cubicBezTo>
                    <a:pt x="638" y="362"/>
                    <a:pt x="618" y="353"/>
                    <a:pt x="615" y="350"/>
                  </a:cubicBezTo>
                  <a:cubicBezTo>
                    <a:pt x="611" y="348"/>
                    <a:pt x="606" y="341"/>
                    <a:pt x="606" y="341"/>
                  </a:cubicBezTo>
                  <a:cubicBezTo>
                    <a:pt x="606" y="341"/>
                    <a:pt x="593" y="339"/>
                    <a:pt x="592" y="327"/>
                  </a:cubicBezTo>
                  <a:cubicBezTo>
                    <a:pt x="590" y="316"/>
                    <a:pt x="606" y="319"/>
                    <a:pt x="588" y="308"/>
                  </a:cubicBezTo>
                  <a:cubicBezTo>
                    <a:pt x="570" y="298"/>
                    <a:pt x="578" y="297"/>
                    <a:pt x="566" y="291"/>
                  </a:cubicBezTo>
                  <a:cubicBezTo>
                    <a:pt x="555" y="284"/>
                    <a:pt x="556" y="266"/>
                    <a:pt x="551" y="284"/>
                  </a:cubicBezTo>
                  <a:cubicBezTo>
                    <a:pt x="546" y="302"/>
                    <a:pt x="568" y="284"/>
                    <a:pt x="541" y="308"/>
                  </a:cubicBezTo>
                  <a:cubicBezTo>
                    <a:pt x="514" y="333"/>
                    <a:pt x="518" y="334"/>
                    <a:pt x="503" y="335"/>
                  </a:cubicBezTo>
                  <a:cubicBezTo>
                    <a:pt x="487" y="336"/>
                    <a:pt x="486" y="324"/>
                    <a:pt x="484" y="336"/>
                  </a:cubicBezTo>
                  <a:cubicBezTo>
                    <a:pt x="481" y="349"/>
                    <a:pt x="481" y="362"/>
                    <a:pt x="481" y="362"/>
                  </a:cubicBezTo>
                  <a:cubicBezTo>
                    <a:pt x="481" y="362"/>
                    <a:pt x="478" y="380"/>
                    <a:pt x="462" y="367"/>
                  </a:cubicBezTo>
                  <a:cubicBezTo>
                    <a:pt x="445" y="354"/>
                    <a:pt x="467" y="358"/>
                    <a:pt x="443" y="345"/>
                  </a:cubicBezTo>
                  <a:cubicBezTo>
                    <a:pt x="419" y="333"/>
                    <a:pt x="422" y="327"/>
                    <a:pt x="417" y="339"/>
                  </a:cubicBezTo>
                  <a:cubicBezTo>
                    <a:pt x="412" y="350"/>
                    <a:pt x="402" y="350"/>
                    <a:pt x="402" y="350"/>
                  </a:cubicBezTo>
                  <a:cubicBezTo>
                    <a:pt x="383" y="350"/>
                    <a:pt x="383" y="350"/>
                    <a:pt x="383" y="350"/>
                  </a:cubicBezTo>
                  <a:cubicBezTo>
                    <a:pt x="383" y="350"/>
                    <a:pt x="383" y="330"/>
                    <a:pt x="369" y="345"/>
                  </a:cubicBezTo>
                  <a:cubicBezTo>
                    <a:pt x="355" y="360"/>
                    <a:pt x="349" y="357"/>
                    <a:pt x="349" y="357"/>
                  </a:cubicBezTo>
                  <a:cubicBezTo>
                    <a:pt x="349" y="357"/>
                    <a:pt x="331" y="359"/>
                    <a:pt x="324" y="358"/>
                  </a:cubicBezTo>
                  <a:cubicBezTo>
                    <a:pt x="318" y="357"/>
                    <a:pt x="319" y="358"/>
                    <a:pt x="308" y="352"/>
                  </a:cubicBezTo>
                  <a:cubicBezTo>
                    <a:pt x="296" y="345"/>
                    <a:pt x="289" y="353"/>
                    <a:pt x="289" y="353"/>
                  </a:cubicBezTo>
                  <a:cubicBezTo>
                    <a:pt x="279" y="368"/>
                    <a:pt x="279" y="368"/>
                    <a:pt x="279" y="368"/>
                  </a:cubicBezTo>
                  <a:cubicBezTo>
                    <a:pt x="279" y="368"/>
                    <a:pt x="288" y="378"/>
                    <a:pt x="296" y="376"/>
                  </a:cubicBezTo>
                  <a:cubicBezTo>
                    <a:pt x="305" y="373"/>
                    <a:pt x="309" y="359"/>
                    <a:pt x="313" y="372"/>
                  </a:cubicBezTo>
                  <a:cubicBezTo>
                    <a:pt x="317" y="385"/>
                    <a:pt x="314" y="383"/>
                    <a:pt x="310" y="392"/>
                  </a:cubicBezTo>
                  <a:cubicBezTo>
                    <a:pt x="307" y="401"/>
                    <a:pt x="319" y="383"/>
                    <a:pt x="307" y="401"/>
                  </a:cubicBezTo>
                  <a:cubicBezTo>
                    <a:pt x="294" y="419"/>
                    <a:pt x="302" y="414"/>
                    <a:pt x="291" y="425"/>
                  </a:cubicBezTo>
                  <a:cubicBezTo>
                    <a:pt x="281" y="437"/>
                    <a:pt x="271" y="443"/>
                    <a:pt x="271" y="443"/>
                  </a:cubicBezTo>
                  <a:cubicBezTo>
                    <a:pt x="271" y="443"/>
                    <a:pt x="274" y="447"/>
                    <a:pt x="277" y="450"/>
                  </a:cubicBezTo>
                  <a:cubicBezTo>
                    <a:pt x="281" y="445"/>
                    <a:pt x="281" y="445"/>
                    <a:pt x="281" y="445"/>
                  </a:cubicBezTo>
                  <a:cubicBezTo>
                    <a:pt x="281" y="445"/>
                    <a:pt x="288" y="437"/>
                    <a:pt x="300" y="444"/>
                  </a:cubicBezTo>
                  <a:cubicBezTo>
                    <a:pt x="311" y="450"/>
                    <a:pt x="310" y="449"/>
                    <a:pt x="316" y="450"/>
                  </a:cubicBezTo>
                  <a:cubicBezTo>
                    <a:pt x="323" y="451"/>
                    <a:pt x="341" y="449"/>
                    <a:pt x="341" y="449"/>
                  </a:cubicBezTo>
                  <a:cubicBezTo>
                    <a:pt x="341" y="449"/>
                    <a:pt x="347" y="452"/>
                    <a:pt x="361" y="437"/>
                  </a:cubicBezTo>
                  <a:cubicBezTo>
                    <a:pt x="375" y="422"/>
                    <a:pt x="375" y="442"/>
                    <a:pt x="375" y="442"/>
                  </a:cubicBezTo>
                  <a:cubicBezTo>
                    <a:pt x="394" y="442"/>
                    <a:pt x="394" y="442"/>
                    <a:pt x="394" y="442"/>
                  </a:cubicBezTo>
                  <a:cubicBezTo>
                    <a:pt x="394" y="442"/>
                    <a:pt x="404" y="442"/>
                    <a:pt x="409" y="431"/>
                  </a:cubicBezTo>
                  <a:cubicBezTo>
                    <a:pt x="414" y="419"/>
                    <a:pt x="411" y="425"/>
                    <a:pt x="435" y="437"/>
                  </a:cubicBezTo>
                  <a:cubicBezTo>
                    <a:pt x="459" y="450"/>
                    <a:pt x="437" y="446"/>
                    <a:pt x="454" y="459"/>
                  </a:cubicBezTo>
                  <a:cubicBezTo>
                    <a:pt x="470" y="472"/>
                    <a:pt x="473" y="454"/>
                    <a:pt x="473" y="454"/>
                  </a:cubicBezTo>
                  <a:cubicBezTo>
                    <a:pt x="473" y="454"/>
                    <a:pt x="473" y="441"/>
                    <a:pt x="476" y="428"/>
                  </a:cubicBezTo>
                  <a:cubicBezTo>
                    <a:pt x="478" y="416"/>
                    <a:pt x="479" y="428"/>
                    <a:pt x="495" y="427"/>
                  </a:cubicBezTo>
                  <a:cubicBezTo>
                    <a:pt x="510" y="426"/>
                    <a:pt x="506" y="425"/>
                    <a:pt x="533" y="400"/>
                  </a:cubicBezTo>
                  <a:cubicBezTo>
                    <a:pt x="560" y="376"/>
                    <a:pt x="538" y="394"/>
                    <a:pt x="543" y="376"/>
                  </a:cubicBezTo>
                  <a:cubicBezTo>
                    <a:pt x="548" y="358"/>
                    <a:pt x="547" y="376"/>
                    <a:pt x="558" y="383"/>
                  </a:cubicBezTo>
                  <a:cubicBezTo>
                    <a:pt x="570" y="389"/>
                    <a:pt x="562" y="390"/>
                    <a:pt x="580" y="400"/>
                  </a:cubicBezTo>
                  <a:cubicBezTo>
                    <a:pt x="598" y="411"/>
                    <a:pt x="582" y="408"/>
                    <a:pt x="584" y="419"/>
                  </a:cubicBezTo>
                  <a:cubicBezTo>
                    <a:pt x="585" y="431"/>
                    <a:pt x="598" y="433"/>
                    <a:pt x="598" y="433"/>
                  </a:cubicBezTo>
                  <a:cubicBezTo>
                    <a:pt x="598" y="433"/>
                    <a:pt x="603" y="440"/>
                    <a:pt x="607" y="442"/>
                  </a:cubicBezTo>
                  <a:cubicBezTo>
                    <a:pt x="610" y="445"/>
                    <a:pt x="630" y="454"/>
                    <a:pt x="630" y="454"/>
                  </a:cubicBezTo>
                  <a:cubicBezTo>
                    <a:pt x="630" y="454"/>
                    <a:pt x="637" y="460"/>
                    <a:pt x="647" y="464"/>
                  </a:cubicBezTo>
                  <a:cubicBezTo>
                    <a:pt x="658" y="468"/>
                    <a:pt x="650" y="469"/>
                    <a:pt x="650" y="475"/>
                  </a:cubicBezTo>
                  <a:cubicBezTo>
                    <a:pt x="650" y="482"/>
                    <a:pt x="658" y="502"/>
                    <a:pt x="658" y="502"/>
                  </a:cubicBezTo>
                  <a:cubicBezTo>
                    <a:pt x="658" y="502"/>
                    <a:pt x="669" y="498"/>
                    <a:pt x="678" y="493"/>
                  </a:cubicBezTo>
                  <a:cubicBezTo>
                    <a:pt x="687" y="488"/>
                    <a:pt x="683" y="501"/>
                    <a:pt x="683" y="511"/>
                  </a:cubicBezTo>
                  <a:cubicBezTo>
                    <a:pt x="683" y="521"/>
                    <a:pt x="684" y="516"/>
                    <a:pt x="698" y="517"/>
                  </a:cubicBezTo>
                  <a:close/>
                  <a:moveTo>
                    <a:pt x="960" y="213"/>
                  </a:moveTo>
                  <a:cubicBezTo>
                    <a:pt x="974" y="213"/>
                    <a:pt x="974" y="213"/>
                    <a:pt x="974" y="213"/>
                  </a:cubicBezTo>
                  <a:cubicBezTo>
                    <a:pt x="974" y="213"/>
                    <a:pt x="976" y="211"/>
                    <a:pt x="979" y="209"/>
                  </a:cubicBezTo>
                  <a:cubicBezTo>
                    <a:pt x="976" y="209"/>
                    <a:pt x="973" y="209"/>
                    <a:pt x="968" y="208"/>
                  </a:cubicBezTo>
                  <a:cubicBezTo>
                    <a:pt x="963" y="208"/>
                    <a:pt x="958" y="208"/>
                    <a:pt x="954" y="208"/>
                  </a:cubicBezTo>
                  <a:cubicBezTo>
                    <a:pt x="956" y="212"/>
                    <a:pt x="960" y="213"/>
                    <a:pt x="960" y="213"/>
                  </a:cubicBezTo>
                  <a:close/>
                  <a:moveTo>
                    <a:pt x="900" y="280"/>
                  </a:moveTo>
                  <a:cubicBezTo>
                    <a:pt x="919" y="277"/>
                    <a:pt x="920" y="249"/>
                    <a:pt x="929" y="273"/>
                  </a:cubicBezTo>
                  <a:cubicBezTo>
                    <a:pt x="933" y="285"/>
                    <a:pt x="939" y="288"/>
                    <a:pt x="944" y="289"/>
                  </a:cubicBezTo>
                  <a:cubicBezTo>
                    <a:pt x="944" y="287"/>
                    <a:pt x="945" y="288"/>
                    <a:pt x="946" y="289"/>
                  </a:cubicBezTo>
                  <a:cubicBezTo>
                    <a:pt x="950" y="288"/>
                    <a:pt x="952" y="287"/>
                    <a:pt x="952" y="287"/>
                  </a:cubicBezTo>
                  <a:cubicBezTo>
                    <a:pt x="962" y="291"/>
                    <a:pt x="962" y="291"/>
                    <a:pt x="962" y="291"/>
                  </a:cubicBezTo>
                  <a:cubicBezTo>
                    <a:pt x="967" y="289"/>
                    <a:pt x="967" y="289"/>
                    <a:pt x="971" y="294"/>
                  </a:cubicBezTo>
                  <a:cubicBezTo>
                    <a:pt x="971" y="294"/>
                    <a:pt x="971" y="294"/>
                    <a:pt x="971" y="294"/>
                  </a:cubicBezTo>
                  <a:cubicBezTo>
                    <a:pt x="973" y="293"/>
                    <a:pt x="981" y="286"/>
                    <a:pt x="989" y="291"/>
                  </a:cubicBezTo>
                  <a:cubicBezTo>
                    <a:pt x="992" y="292"/>
                    <a:pt x="993" y="294"/>
                    <a:pt x="994" y="295"/>
                  </a:cubicBezTo>
                  <a:cubicBezTo>
                    <a:pt x="997" y="295"/>
                    <a:pt x="1000" y="295"/>
                    <a:pt x="1002" y="296"/>
                  </a:cubicBezTo>
                  <a:cubicBezTo>
                    <a:pt x="1003" y="296"/>
                    <a:pt x="1004" y="296"/>
                    <a:pt x="1004" y="297"/>
                  </a:cubicBezTo>
                  <a:cubicBezTo>
                    <a:pt x="1007" y="294"/>
                    <a:pt x="1007" y="290"/>
                    <a:pt x="1013" y="294"/>
                  </a:cubicBezTo>
                  <a:cubicBezTo>
                    <a:pt x="1013" y="292"/>
                    <a:pt x="1012" y="290"/>
                    <a:pt x="1010" y="287"/>
                  </a:cubicBezTo>
                  <a:cubicBezTo>
                    <a:pt x="1007" y="282"/>
                    <a:pt x="1006" y="280"/>
                    <a:pt x="1007" y="278"/>
                  </a:cubicBezTo>
                  <a:cubicBezTo>
                    <a:pt x="995" y="282"/>
                    <a:pt x="994" y="281"/>
                    <a:pt x="986" y="279"/>
                  </a:cubicBezTo>
                  <a:cubicBezTo>
                    <a:pt x="976" y="277"/>
                    <a:pt x="976" y="266"/>
                    <a:pt x="968" y="272"/>
                  </a:cubicBezTo>
                  <a:cubicBezTo>
                    <a:pt x="961" y="277"/>
                    <a:pt x="949" y="276"/>
                    <a:pt x="949" y="276"/>
                  </a:cubicBezTo>
                  <a:cubicBezTo>
                    <a:pt x="949" y="276"/>
                    <a:pt x="947" y="275"/>
                    <a:pt x="938" y="266"/>
                  </a:cubicBezTo>
                  <a:cubicBezTo>
                    <a:pt x="929" y="258"/>
                    <a:pt x="939" y="241"/>
                    <a:pt x="924" y="249"/>
                  </a:cubicBezTo>
                  <a:cubicBezTo>
                    <a:pt x="909" y="256"/>
                    <a:pt x="915" y="249"/>
                    <a:pt x="901" y="256"/>
                  </a:cubicBezTo>
                  <a:cubicBezTo>
                    <a:pt x="887" y="264"/>
                    <a:pt x="887" y="247"/>
                    <a:pt x="887" y="264"/>
                  </a:cubicBezTo>
                  <a:cubicBezTo>
                    <a:pt x="887" y="280"/>
                    <a:pt x="881" y="284"/>
                    <a:pt x="900" y="280"/>
                  </a:cubicBezTo>
                  <a:close/>
                  <a:moveTo>
                    <a:pt x="112" y="219"/>
                  </a:moveTo>
                  <a:cubicBezTo>
                    <a:pt x="116" y="216"/>
                    <a:pt x="118" y="209"/>
                    <a:pt x="120" y="205"/>
                  </a:cubicBezTo>
                  <a:cubicBezTo>
                    <a:pt x="109" y="197"/>
                    <a:pt x="109" y="216"/>
                    <a:pt x="99" y="222"/>
                  </a:cubicBezTo>
                  <a:cubicBezTo>
                    <a:pt x="98" y="223"/>
                    <a:pt x="98" y="223"/>
                    <a:pt x="97" y="223"/>
                  </a:cubicBezTo>
                  <a:cubicBezTo>
                    <a:pt x="107" y="227"/>
                    <a:pt x="105" y="225"/>
                    <a:pt x="112" y="219"/>
                  </a:cubicBezTo>
                  <a:close/>
                  <a:moveTo>
                    <a:pt x="70" y="366"/>
                  </a:moveTo>
                  <a:cubicBezTo>
                    <a:pt x="76" y="364"/>
                    <a:pt x="84" y="372"/>
                    <a:pt x="82" y="376"/>
                  </a:cubicBezTo>
                  <a:cubicBezTo>
                    <a:pt x="81" y="380"/>
                    <a:pt x="80" y="380"/>
                    <a:pt x="75" y="376"/>
                  </a:cubicBezTo>
                  <a:cubicBezTo>
                    <a:pt x="70" y="372"/>
                    <a:pt x="70" y="376"/>
                    <a:pt x="67" y="388"/>
                  </a:cubicBezTo>
                  <a:cubicBezTo>
                    <a:pt x="65" y="399"/>
                    <a:pt x="70" y="394"/>
                    <a:pt x="79" y="394"/>
                  </a:cubicBezTo>
                  <a:cubicBezTo>
                    <a:pt x="87" y="394"/>
                    <a:pt x="93" y="402"/>
                    <a:pt x="94" y="409"/>
                  </a:cubicBezTo>
                  <a:cubicBezTo>
                    <a:pt x="94" y="412"/>
                    <a:pt x="97" y="416"/>
                    <a:pt x="100" y="419"/>
                  </a:cubicBezTo>
                  <a:cubicBezTo>
                    <a:pt x="101" y="419"/>
                    <a:pt x="102" y="419"/>
                    <a:pt x="103" y="419"/>
                  </a:cubicBezTo>
                  <a:cubicBezTo>
                    <a:pt x="110" y="421"/>
                    <a:pt x="111" y="423"/>
                    <a:pt x="112" y="425"/>
                  </a:cubicBezTo>
                  <a:cubicBezTo>
                    <a:pt x="114" y="425"/>
                    <a:pt x="115" y="425"/>
                    <a:pt x="117" y="425"/>
                  </a:cubicBezTo>
                  <a:cubicBezTo>
                    <a:pt x="121" y="423"/>
                    <a:pt x="123" y="423"/>
                    <a:pt x="125" y="424"/>
                  </a:cubicBezTo>
                  <a:cubicBezTo>
                    <a:pt x="128" y="421"/>
                    <a:pt x="131" y="420"/>
                    <a:pt x="135" y="424"/>
                  </a:cubicBezTo>
                  <a:cubicBezTo>
                    <a:pt x="144" y="433"/>
                    <a:pt x="144" y="433"/>
                    <a:pt x="145" y="439"/>
                  </a:cubicBezTo>
                  <a:cubicBezTo>
                    <a:pt x="146" y="446"/>
                    <a:pt x="159" y="451"/>
                    <a:pt x="164" y="452"/>
                  </a:cubicBezTo>
                  <a:cubicBezTo>
                    <a:pt x="169" y="453"/>
                    <a:pt x="172" y="448"/>
                    <a:pt x="174" y="462"/>
                  </a:cubicBezTo>
                  <a:cubicBezTo>
                    <a:pt x="177" y="476"/>
                    <a:pt x="188" y="471"/>
                    <a:pt x="193" y="476"/>
                  </a:cubicBezTo>
                  <a:cubicBezTo>
                    <a:pt x="198" y="481"/>
                    <a:pt x="197" y="484"/>
                    <a:pt x="204" y="481"/>
                  </a:cubicBezTo>
                  <a:cubicBezTo>
                    <a:pt x="210" y="479"/>
                    <a:pt x="214" y="470"/>
                    <a:pt x="215" y="464"/>
                  </a:cubicBezTo>
                  <a:cubicBezTo>
                    <a:pt x="216" y="457"/>
                    <a:pt x="224" y="455"/>
                    <a:pt x="221" y="451"/>
                  </a:cubicBezTo>
                  <a:cubicBezTo>
                    <a:pt x="219" y="447"/>
                    <a:pt x="215" y="443"/>
                    <a:pt x="207" y="446"/>
                  </a:cubicBezTo>
                  <a:cubicBezTo>
                    <a:pt x="200" y="448"/>
                    <a:pt x="195" y="436"/>
                    <a:pt x="198" y="433"/>
                  </a:cubicBezTo>
                  <a:cubicBezTo>
                    <a:pt x="202" y="431"/>
                    <a:pt x="209" y="417"/>
                    <a:pt x="198" y="420"/>
                  </a:cubicBezTo>
                  <a:cubicBezTo>
                    <a:pt x="188" y="424"/>
                    <a:pt x="178" y="429"/>
                    <a:pt x="177" y="419"/>
                  </a:cubicBezTo>
                  <a:cubicBezTo>
                    <a:pt x="176" y="409"/>
                    <a:pt x="177" y="403"/>
                    <a:pt x="168" y="409"/>
                  </a:cubicBezTo>
                  <a:cubicBezTo>
                    <a:pt x="159" y="415"/>
                    <a:pt x="150" y="410"/>
                    <a:pt x="150" y="404"/>
                  </a:cubicBezTo>
                  <a:cubicBezTo>
                    <a:pt x="150" y="397"/>
                    <a:pt x="153" y="385"/>
                    <a:pt x="165" y="394"/>
                  </a:cubicBezTo>
                  <a:cubicBezTo>
                    <a:pt x="178" y="403"/>
                    <a:pt x="176" y="395"/>
                    <a:pt x="183" y="395"/>
                  </a:cubicBezTo>
                  <a:cubicBezTo>
                    <a:pt x="191" y="395"/>
                    <a:pt x="195" y="387"/>
                    <a:pt x="195" y="387"/>
                  </a:cubicBezTo>
                  <a:cubicBezTo>
                    <a:pt x="182" y="385"/>
                    <a:pt x="176" y="386"/>
                    <a:pt x="173" y="378"/>
                  </a:cubicBezTo>
                  <a:cubicBezTo>
                    <a:pt x="171" y="371"/>
                    <a:pt x="169" y="361"/>
                    <a:pt x="169" y="361"/>
                  </a:cubicBezTo>
                  <a:cubicBezTo>
                    <a:pt x="169" y="361"/>
                    <a:pt x="179" y="363"/>
                    <a:pt x="160" y="357"/>
                  </a:cubicBezTo>
                  <a:cubicBezTo>
                    <a:pt x="141" y="350"/>
                    <a:pt x="143" y="341"/>
                    <a:pt x="139" y="336"/>
                  </a:cubicBezTo>
                  <a:cubicBezTo>
                    <a:pt x="135" y="331"/>
                    <a:pt x="132" y="330"/>
                    <a:pt x="125" y="333"/>
                  </a:cubicBezTo>
                  <a:cubicBezTo>
                    <a:pt x="117" y="335"/>
                    <a:pt x="103" y="325"/>
                    <a:pt x="102" y="317"/>
                  </a:cubicBezTo>
                  <a:cubicBezTo>
                    <a:pt x="102" y="316"/>
                    <a:pt x="101" y="315"/>
                    <a:pt x="101" y="314"/>
                  </a:cubicBezTo>
                  <a:cubicBezTo>
                    <a:pt x="97" y="318"/>
                    <a:pt x="98" y="318"/>
                    <a:pt x="85" y="314"/>
                  </a:cubicBezTo>
                  <a:cubicBezTo>
                    <a:pt x="70" y="309"/>
                    <a:pt x="75" y="328"/>
                    <a:pt x="79" y="333"/>
                  </a:cubicBezTo>
                  <a:cubicBezTo>
                    <a:pt x="82" y="338"/>
                    <a:pt x="91" y="344"/>
                    <a:pt x="100" y="342"/>
                  </a:cubicBezTo>
                  <a:cubicBezTo>
                    <a:pt x="109" y="339"/>
                    <a:pt x="104" y="350"/>
                    <a:pt x="115" y="348"/>
                  </a:cubicBezTo>
                  <a:cubicBezTo>
                    <a:pt x="127" y="347"/>
                    <a:pt x="123" y="357"/>
                    <a:pt x="131" y="357"/>
                  </a:cubicBezTo>
                  <a:cubicBezTo>
                    <a:pt x="138" y="357"/>
                    <a:pt x="145" y="367"/>
                    <a:pt x="159" y="370"/>
                  </a:cubicBezTo>
                  <a:cubicBezTo>
                    <a:pt x="173" y="372"/>
                    <a:pt x="163" y="383"/>
                    <a:pt x="156" y="383"/>
                  </a:cubicBezTo>
                  <a:cubicBezTo>
                    <a:pt x="150" y="383"/>
                    <a:pt x="145" y="381"/>
                    <a:pt x="135" y="370"/>
                  </a:cubicBezTo>
                  <a:cubicBezTo>
                    <a:pt x="124" y="358"/>
                    <a:pt x="128" y="374"/>
                    <a:pt x="121" y="367"/>
                  </a:cubicBezTo>
                  <a:cubicBezTo>
                    <a:pt x="113" y="361"/>
                    <a:pt x="110" y="365"/>
                    <a:pt x="100" y="355"/>
                  </a:cubicBezTo>
                  <a:cubicBezTo>
                    <a:pt x="90" y="344"/>
                    <a:pt x="89" y="355"/>
                    <a:pt x="80" y="351"/>
                  </a:cubicBezTo>
                  <a:cubicBezTo>
                    <a:pt x="71" y="347"/>
                    <a:pt x="63" y="352"/>
                    <a:pt x="58" y="356"/>
                  </a:cubicBezTo>
                  <a:cubicBezTo>
                    <a:pt x="53" y="360"/>
                    <a:pt x="63" y="369"/>
                    <a:pt x="70" y="366"/>
                  </a:cubicBezTo>
                  <a:close/>
                </a:path>
              </a:pathLst>
            </a:custGeom>
            <a:solidFill>
              <a:srgbClr val="579A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1" name="Freeform 614">
              <a:extLst>
                <a:ext uri="{FF2B5EF4-FFF2-40B4-BE49-F238E27FC236}">
                  <a16:creationId xmlns:a16="http://schemas.microsoft.com/office/drawing/2014/main" id="{2A4FE54E-05C2-4617-984A-118D255B46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" y="2104"/>
              <a:ext cx="1304" cy="621"/>
            </a:xfrm>
            <a:custGeom>
              <a:avLst/>
              <a:gdLst>
                <a:gd name="T0" fmla="*/ 413 w 998"/>
                <a:gd name="T1" fmla="*/ 434 h 446"/>
                <a:gd name="T2" fmla="*/ 314 w 998"/>
                <a:gd name="T3" fmla="*/ 486 h 446"/>
                <a:gd name="T4" fmla="*/ 422 w 998"/>
                <a:gd name="T5" fmla="*/ 524 h 446"/>
                <a:gd name="T6" fmla="*/ 457 w 998"/>
                <a:gd name="T7" fmla="*/ 535 h 446"/>
                <a:gd name="T8" fmla="*/ 422 w 998"/>
                <a:gd name="T9" fmla="*/ 415 h 446"/>
                <a:gd name="T10" fmla="*/ 2140 w 998"/>
                <a:gd name="T11" fmla="*/ 964 h 446"/>
                <a:gd name="T12" fmla="*/ 2010 w 998"/>
                <a:gd name="T13" fmla="*/ 975 h 446"/>
                <a:gd name="T14" fmla="*/ 1949 w 998"/>
                <a:gd name="T15" fmla="*/ 977 h 446"/>
                <a:gd name="T16" fmla="*/ 1938 w 998"/>
                <a:gd name="T17" fmla="*/ 1039 h 446"/>
                <a:gd name="T18" fmla="*/ 2071 w 998"/>
                <a:gd name="T19" fmla="*/ 1082 h 446"/>
                <a:gd name="T20" fmla="*/ 2225 w 998"/>
                <a:gd name="T21" fmla="*/ 1044 h 446"/>
                <a:gd name="T22" fmla="*/ 1905 w 998"/>
                <a:gd name="T23" fmla="*/ 1064 h 446"/>
                <a:gd name="T24" fmla="*/ 1759 w 998"/>
                <a:gd name="T25" fmla="*/ 1067 h 446"/>
                <a:gd name="T26" fmla="*/ 1675 w 998"/>
                <a:gd name="T27" fmla="*/ 958 h 446"/>
                <a:gd name="T28" fmla="*/ 1632 w 998"/>
                <a:gd name="T29" fmla="*/ 851 h 446"/>
                <a:gd name="T30" fmla="*/ 1542 w 998"/>
                <a:gd name="T31" fmla="*/ 748 h 446"/>
                <a:gd name="T32" fmla="*/ 1588 w 998"/>
                <a:gd name="T33" fmla="*/ 920 h 446"/>
                <a:gd name="T34" fmla="*/ 1688 w 998"/>
                <a:gd name="T35" fmla="*/ 1037 h 446"/>
                <a:gd name="T36" fmla="*/ 1713 w 998"/>
                <a:gd name="T37" fmla="*/ 1122 h 446"/>
                <a:gd name="T38" fmla="*/ 1855 w 998"/>
                <a:gd name="T39" fmla="*/ 1204 h 446"/>
                <a:gd name="T40" fmla="*/ 1949 w 998"/>
                <a:gd name="T41" fmla="*/ 1086 h 446"/>
                <a:gd name="T42" fmla="*/ 1586 w 998"/>
                <a:gd name="T43" fmla="*/ 579 h 446"/>
                <a:gd name="T44" fmla="*/ 1585 w 998"/>
                <a:gd name="T45" fmla="*/ 464 h 446"/>
                <a:gd name="T46" fmla="*/ 1463 w 998"/>
                <a:gd name="T47" fmla="*/ 390 h 446"/>
                <a:gd name="T48" fmla="*/ 1351 w 998"/>
                <a:gd name="T49" fmla="*/ 227 h 446"/>
                <a:gd name="T50" fmla="*/ 1240 w 998"/>
                <a:gd name="T51" fmla="*/ 68 h 446"/>
                <a:gd name="T52" fmla="*/ 1057 w 998"/>
                <a:gd name="T53" fmla="*/ 188 h 446"/>
                <a:gd name="T54" fmla="*/ 908 w 998"/>
                <a:gd name="T55" fmla="*/ 198 h 446"/>
                <a:gd name="T56" fmla="*/ 757 w 998"/>
                <a:gd name="T57" fmla="*/ 246 h 446"/>
                <a:gd name="T58" fmla="*/ 600 w 998"/>
                <a:gd name="T59" fmla="*/ 276 h 446"/>
                <a:gd name="T60" fmla="*/ 669 w 998"/>
                <a:gd name="T61" fmla="*/ 343 h 446"/>
                <a:gd name="T62" fmla="*/ 757 w 998"/>
                <a:gd name="T63" fmla="*/ 352 h 446"/>
                <a:gd name="T64" fmla="*/ 908 w 998"/>
                <a:gd name="T65" fmla="*/ 305 h 446"/>
                <a:gd name="T66" fmla="*/ 1057 w 998"/>
                <a:gd name="T67" fmla="*/ 297 h 446"/>
                <a:gd name="T68" fmla="*/ 1240 w 998"/>
                <a:gd name="T69" fmla="*/ 177 h 446"/>
                <a:gd name="T70" fmla="*/ 1351 w 998"/>
                <a:gd name="T71" fmla="*/ 336 h 446"/>
                <a:gd name="T72" fmla="*/ 1463 w 998"/>
                <a:gd name="T73" fmla="*/ 496 h 446"/>
                <a:gd name="T74" fmla="*/ 2162 w 998"/>
                <a:gd name="T75" fmla="*/ 742 h 446"/>
                <a:gd name="T76" fmla="*/ 2037 w 998"/>
                <a:gd name="T77" fmla="*/ 688 h 446"/>
                <a:gd name="T78" fmla="*/ 2156 w 998"/>
                <a:gd name="T79" fmla="*/ 770 h 446"/>
                <a:gd name="T80" fmla="*/ 2195 w 998"/>
                <a:gd name="T81" fmla="*/ 824 h 446"/>
                <a:gd name="T82" fmla="*/ 122 w 998"/>
                <a:gd name="T83" fmla="*/ 838 h 446"/>
                <a:gd name="T84" fmla="*/ 57 w 998"/>
                <a:gd name="T85" fmla="*/ 828 h 446"/>
                <a:gd name="T86" fmla="*/ 12 w 998"/>
                <a:gd name="T87" fmla="*/ 860 h 446"/>
                <a:gd name="T88" fmla="*/ 102 w 998"/>
                <a:gd name="T89" fmla="*/ 886 h 446"/>
                <a:gd name="T90" fmla="*/ 480 w 998"/>
                <a:gd name="T91" fmla="*/ 826 h 446"/>
                <a:gd name="T92" fmla="*/ 312 w 998"/>
                <a:gd name="T93" fmla="*/ 854 h 446"/>
                <a:gd name="T94" fmla="*/ 199 w 998"/>
                <a:gd name="T95" fmla="*/ 927 h 446"/>
                <a:gd name="T96" fmla="*/ 118 w 998"/>
                <a:gd name="T97" fmla="*/ 948 h 446"/>
                <a:gd name="T98" fmla="*/ 174 w 998"/>
                <a:gd name="T99" fmla="*/ 1058 h 446"/>
                <a:gd name="T100" fmla="*/ 278 w 998"/>
                <a:gd name="T101" fmla="*/ 954 h 446"/>
                <a:gd name="T102" fmla="*/ 417 w 998"/>
                <a:gd name="T103" fmla="*/ 958 h 446"/>
                <a:gd name="T104" fmla="*/ 564 w 998"/>
                <a:gd name="T105" fmla="*/ 819 h 446"/>
                <a:gd name="T106" fmla="*/ 619 w 998"/>
                <a:gd name="T107" fmla="*/ 639 h 446"/>
                <a:gd name="T108" fmla="*/ 587 w 998"/>
                <a:gd name="T109" fmla="*/ 583 h 446"/>
                <a:gd name="T110" fmla="*/ 551 w 998"/>
                <a:gd name="T111" fmla="*/ 693 h 446"/>
                <a:gd name="T112" fmla="*/ 664 w 998"/>
                <a:gd name="T113" fmla="*/ 748 h 446"/>
                <a:gd name="T114" fmla="*/ 627 w 998"/>
                <a:gd name="T115" fmla="*/ 429 h 446"/>
                <a:gd name="T116" fmla="*/ 662 w 998"/>
                <a:gd name="T117" fmla="*/ 473 h 44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98" h="446">
                  <a:moveTo>
                    <a:pt x="167" y="153"/>
                  </a:moveTo>
                  <a:cubicBezTo>
                    <a:pt x="166" y="144"/>
                    <a:pt x="167" y="138"/>
                    <a:pt x="160" y="141"/>
                  </a:cubicBezTo>
                  <a:cubicBezTo>
                    <a:pt x="161" y="145"/>
                    <a:pt x="162" y="149"/>
                    <a:pt x="163" y="152"/>
                  </a:cubicBezTo>
                  <a:cubicBezTo>
                    <a:pt x="166" y="160"/>
                    <a:pt x="172" y="159"/>
                    <a:pt x="185" y="161"/>
                  </a:cubicBezTo>
                  <a:cubicBezTo>
                    <a:pt x="185" y="161"/>
                    <a:pt x="181" y="169"/>
                    <a:pt x="173" y="169"/>
                  </a:cubicBezTo>
                  <a:cubicBezTo>
                    <a:pt x="166" y="169"/>
                    <a:pt x="168" y="177"/>
                    <a:pt x="155" y="168"/>
                  </a:cubicBezTo>
                  <a:cubicBezTo>
                    <a:pt x="143" y="159"/>
                    <a:pt x="140" y="171"/>
                    <a:pt x="140" y="178"/>
                  </a:cubicBezTo>
                  <a:cubicBezTo>
                    <a:pt x="140" y="179"/>
                    <a:pt x="140" y="179"/>
                    <a:pt x="141" y="180"/>
                  </a:cubicBezTo>
                  <a:cubicBezTo>
                    <a:pt x="144" y="183"/>
                    <a:pt x="149" y="185"/>
                    <a:pt x="152" y="186"/>
                  </a:cubicBezTo>
                  <a:cubicBezTo>
                    <a:pt x="154" y="185"/>
                    <a:pt x="156" y="184"/>
                    <a:pt x="158" y="183"/>
                  </a:cubicBezTo>
                  <a:cubicBezTo>
                    <a:pt x="167" y="177"/>
                    <a:pt x="166" y="183"/>
                    <a:pt x="167" y="193"/>
                  </a:cubicBezTo>
                  <a:cubicBezTo>
                    <a:pt x="168" y="203"/>
                    <a:pt x="178" y="198"/>
                    <a:pt x="189" y="194"/>
                  </a:cubicBezTo>
                  <a:cubicBezTo>
                    <a:pt x="199" y="191"/>
                    <a:pt x="192" y="205"/>
                    <a:pt x="189" y="207"/>
                  </a:cubicBezTo>
                  <a:cubicBezTo>
                    <a:pt x="186" y="209"/>
                    <a:pt x="187" y="213"/>
                    <a:pt x="189" y="216"/>
                  </a:cubicBezTo>
                  <a:cubicBezTo>
                    <a:pt x="190" y="217"/>
                    <a:pt x="191" y="216"/>
                    <a:pt x="194" y="215"/>
                  </a:cubicBezTo>
                  <a:cubicBezTo>
                    <a:pt x="200" y="213"/>
                    <a:pt x="204" y="204"/>
                    <a:pt x="205" y="198"/>
                  </a:cubicBezTo>
                  <a:cubicBezTo>
                    <a:pt x="206" y="191"/>
                    <a:pt x="214" y="189"/>
                    <a:pt x="211" y="185"/>
                  </a:cubicBezTo>
                  <a:cubicBezTo>
                    <a:pt x="209" y="181"/>
                    <a:pt x="205" y="177"/>
                    <a:pt x="197" y="180"/>
                  </a:cubicBezTo>
                  <a:cubicBezTo>
                    <a:pt x="190" y="182"/>
                    <a:pt x="185" y="170"/>
                    <a:pt x="189" y="167"/>
                  </a:cubicBezTo>
                  <a:cubicBezTo>
                    <a:pt x="192" y="165"/>
                    <a:pt x="199" y="151"/>
                    <a:pt x="189" y="154"/>
                  </a:cubicBezTo>
                  <a:cubicBezTo>
                    <a:pt x="178" y="158"/>
                    <a:pt x="168" y="163"/>
                    <a:pt x="167" y="153"/>
                  </a:cubicBezTo>
                  <a:close/>
                  <a:moveTo>
                    <a:pt x="990" y="352"/>
                  </a:moveTo>
                  <a:cubicBezTo>
                    <a:pt x="988" y="353"/>
                    <a:pt x="986" y="354"/>
                    <a:pt x="983" y="354"/>
                  </a:cubicBezTo>
                  <a:cubicBezTo>
                    <a:pt x="971" y="355"/>
                    <a:pt x="964" y="344"/>
                    <a:pt x="960" y="357"/>
                  </a:cubicBezTo>
                  <a:cubicBezTo>
                    <a:pt x="956" y="369"/>
                    <a:pt x="938" y="380"/>
                    <a:pt x="934" y="372"/>
                  </a:cubicBezTo>
                  <a:cubicBezTo>
                    <a:pt x="930" y="364"/>
                    <a:pt x="924" y="366"/>
                    <a:pt x="928" y="361"/>
                  </a:cubicBezTo>
                  <a:cubicBezTo>
                    <a:pt x="932" y="355"/>
                    <a:pt x="934" y="336"/>
                    <a:pt x="924" y="348"/>
                  </a:cubicBezTo>
                  <a:cubicBezTo>
                    <a:pt x="914" y="359"/>
                    <a:pt x="908" y="363"/>
                    <a:pt x="901" y="361"/>
                  </a:cubicBezTo>
                  <a:cubicBezTo>
                    <a:pt x="895" y="358"/>
                    <a:pt x="890" y="359"/>
                    <a:pt x="883" y="355"/>
                  </a:cubicBezTo>
                  <a:cubicBezTo>
                    <a:pt x="877" y="352"/>
                    <a:pt x="878" y="348"/>
                    <a:pt x="869" y="345"/>
                  </a:cubicBezTo>
                  <a:cubicBezTo>
                    <a:pt x="860" y="343"/>
                    <a:pt x="849" y="339"/>
                    <a:pt x="857" y="348"/>
                  </a:cubicBezTo>
                  <a:cubicBezTo>
                    <a:pt x="864" y="357"/>
                    <a:pt x="869" y="355"/>
                    <a:pt x="874" y="362"/>
                  </a:cubicBezTo>
                  <a:cubicBezTo>
                    <a:pt x="880" y="368"/>
                    <a:pt x="880" y="375"/>
                    <a:pt x="880" y="375"/>
                  </a:cubicBezTo>
                  <a:cubicBezTo>
                    <a:pt x="868" y="385"/>
                    <a:pt x="868" y="385"/>
                    <a:pt x="868" y="385"/>
                  </a:cubicBezTo>
                  <a:cubicBezTo>
                    <a:pt x="868" y="385"/>
                    <a:pt x="867" y="384"/>
                    <a:pt x="866" y="384"/>
                  </a:cubicBezTo>
                  <a:cubicBezTo>
                    <a:pt x="867" y="385"/>
                    <a:pt x="868" y="385"/>
                    <a:pt x="869" y="385"/>
                  </a:cubicBezTo>
                  <a:cubicBezTo>
                    <a:pt x="878" y="388"/>
                    <a:pt x="877" y="392"/>
                    <a:pt x="883" y="395"/>
                  </a:cubicBezTo>
                  <a:cubicBezTo>
                    <a:pt x="890" y="399"/>
                    <a:pt x="895" y="398"/>
                    <a:pt x="901" y="401"/>
                  </a:cubicBezTo>
                  <a:cubicBezTo>
                    <a:pt x="908" y="403"/>
                    <a:pt x="914" y="399"/>
                    <a:pt x="924" y="388"/>
                  </a:cubicBezTo>
                  <a:cubicBezTo>
                    <a:pt x="934" y="376"/>
                    <a:pt x="932" y="395"/>
                    <a:pt x="928" y="401"/>
                  </a:cubicBezTo>
                  <a:cubicBezTo>
                    <a:pt x="924" y="406"/>
                    <a:pt x="930" y="404"/>
                    <a:pt x="934" y="412"/>
                  </a:cubicBezTo>
                  <a:cubicBezTo>
                    <a:pt x="938" y="420"/>
                    <a:pt x="956" y="409"/>
                    <a:pt x="960" y="397"/>
                  </a:cubicBezTo>
                  <a:cubicBezTo>
                    <a:pt x="964" y="384"/>
                    <a:pt x="971" y="395"/>
                    <a:pt x="983" y="394"/>
                  </a:cubicBezTo>
                  <a:cubicBezTo>
                    <a:pt x="994" y="393"/>
                    <a:pt x="995" y="383"/>
                    <a:pt x="997" y="387"/>
                  </a:cubicBezTo>
                  <a:cubicBezTo>
                    <a:pt x="998" y="390"/>
                    <a:pt x="993" y="355"/>
                    <a:pt x="993" y="355"/>
                  </a:cubicBezTo>
                  <a:cubicBezTo>
                    <a:pt x="993" y="355"/>
                    <a:pt x="993" y="355"/>
                    <a:pt x="990" y="352"/>
                  </a:cubicBezTo>
                  <a:close/>
                  <a:moveTo>
                    <a:pt x="858" y="389"/>
                  </a:moveTo>
                  <a:cubicBezTo>
                    <a:pt x="857" y="390"/>
                    <a:pt x="855" y="392"/>
                    <a:pt x="854" y="394"/>
                  </a:cubicBezTo>
                  <a:cubicBezTo>
                    <a:pt x="845" y="406"/>
                    <a:pt x="832" y="406"/>
                    <a:pt x="832" y="406"/>
                  </a:cubicBezTo>
                  <a:cubicBezTo>
                    <a:pt x="822" y="385"/>
                    <a:pt x="822" y="385"/>
                    <a:pt x="822" y="385"/>
                  </a:cubicBezTo>
                  <a:cubicBezTo>
                    <a:pt x="806" y="385"/>
                    <a:pt x="806" y="385"/>
                    <a:pt x="806" y="385"/>
                  </a:cubicBezTo>
                  <a:cubicBezTo>
                    <a:pt x="788" y="395"/>
                    <a:pt x="788" y="395"/>
                    <a:pt x="788" y="395"/>
                  </a:cubicBezTo>
                  <a:cubicBezTo>
                    <a:pt x="788" y="395"/>
                    <a:pt x="766" y="381"/>
                    <a:pt x="768" y="376"/>
                  </a:cubicBezTo>
                  <a:cubicBezTo>
                    <a:pt x="769" y="371"/>
                    <a:pt x="779" y="369"/>
                    <a:pt x="771" y="366"/>
                  </a:cubicBezTo>
                  <a:cubicBezTo>
                    <a:pt x="764" y="362"/>
                    <a:pt x="775" y="361"/>
                    <a:pt x="764" y="362"/>
                  </a:cubicBezTo>
                  <a:cubicBezTo>
                    <a:pt x="752" y="363"/>
                    <a:pt x="751" y="355"/>
                    <a:pt x="751" y="355"/>
                  </a:cubicBezTo>
                  <a:cubicBezTo>
                    <a:pt x="757" y="344"/>
                    <a:pt x="757" y="344"/>
                    <a:pt x="757" y="344"/>
                  </a:cubicBezTo>
                  <a:cubicBezTo>
                    <a:pt x="757" y="344"/>
                    <a:pt x="757" y="331"/>
                    <a:pt x="750" y="333"/>
                  </a:cubicBezTo>
                  <a:cubicBezTo>
                    <a:pt x="742" y="334"/>
                    <a:pt x="738" y="338"/>
                    <a:pt x="736" y="329"/>
                  </a:cubicBezTo>
                  <a:cubicBezTo>
                    <a:pt x="733" y="320"/>
                    <a:pt x="732" y="315"/>
                    <a:pt x="732" y="315"/>
                  </a:cubicBezTo>
                  <a:cubicBezTo>
                    <a:pt x="732" y="315"/>
                    <a:pt x="717" y="312"/>
                    <a:pt x="712" y="301"/>
                  </a:cubicBezTo>
                  <a:cubicBezTo>
                    <a:pt x="706" y="289"/>
                    <a:pt x="710" y="288"/>
                    <a:pt x="701" y="282"/>
                  </a:cubicBezTo>
                  <a:cubicBezTo>
                    <a:pt x="698" y="279"/>
                    <a:pt x="696" y="277"/>
                    <a:pt x="694" y="274"/>
                  </a:cubicBezTo>
                  <a:cubicBezTo>
                    <a:pt x="693" y="275"/>
                    <a:pt x="692" y="276"/>
                    <a:pt x="691" y="277"/>
                  </a:cubicBezTo>
                  <a:cubicBezTo>
                    <a:pt x="676" y="292"/>
                    <a:pt x="690" y="281"/>
                    <a:pt x="689" y="292"/>
                  </a:cubicBezTo>
                  <a:cubicBezTo>
                    <a:pt x="687" y="304"/>
                    <a:pt x="689" y="305"/>
                    <a:pt x="689" y="305"/>
                  </a:cubicBezTo>
                  <a:cubicBezTo>
                    <a:pt x="689" y="305"/>
                    <a:pt x="692" y="315"/>
                    <a:pt x="701" y="322"/>
                  </a:cubicBezTo>
                  <a:cubicBezTo>
                    <a:pt x="710" y="328"/>
                    <a:pt x="706" y="329"/>
                    <a:pt x="712" y="341"/>
                  </a:cubicBezTo>
                  <a:cubicBezTo>
                    <a:pt x="717" y="352"/>
                    <a:pt x="732" y="355"/>
                    <a:pt x="732" y="355"/>
                  </a:cubicBezTo>
                  <a:cubicBezTo>
                    <a:pt x="732" y="355"/>
                    <a:pt x="733" y="360"/>
                    <a:pt x="736" y="369"/>
                  </a:cubicBezTo>
                  <a:cubicBezTo>
                    <a:pt x="738" y="378"/>
                    <a:pt x="742" y="374"/>
                    <a:pt x="750" y="373"/>
                  </a:cubicBezTo>
                  <a:cubicBezTo>
                    <a:pt x="757" y="371"/>
                    <a:pt x="757" y="384"/>
                    <a:pt x="757" y="384"/>
                  </a:cubicBezTo>
                  <a:cubicBezTo>
                    <a:pt x="751" y="395"/>
                    <a:pt x="751" y="395"/>
                    <a:pt x="751" y="395"/>
                  </a:cubicBezTo>
                  <a:cubicBezTo>
                    <a:pt x="751" y="395"/>
                    <a:pt x="752" y="403"/>
                    <a:pt x="764" y="402"/>
                  </a:cubicBezTo>
                  <a:cubicBezTo>
                    <a:pt x="775" y="401"/>
                    <a:pt x="764" y="402"/>
                    <a:pt x="771" y="406"/>
                  </a:cubicBezTo>
                  <a:cubicBezTo>
                    <a:pt x="779" y="409"/>
                    <a:pt x="769" y="411"/>
                    <a:pt x="768" y="416"/>
                  </a:cubicBezTo>
                  <a:cubicBezTo>
                    <a:pt x="766" y="421"/>
                    <a:pt x="788" y="435"/>
                    <a:pt x="788" y="435"/>
                  </a:cubicBezTo>
                  <a:cubicBezTo>
                    <a:pt x="806" y="425"/>
                    <a:pt x="806" y="425"/>
                    <a:pt x="806" y="425"/>
                  </a:cubicBezTo>
                  <a:cubicBezTo>
                    <a:pt x="822" y="425"/>
                    <a:pt x="822" y="425"/>
                    <a:pt x="822" y="425"/>
                  </a:cubicBezTo>
                  <a:cubicBezTo>
                    <a:pt x="832" y="446"/>
                    <a:pt x="832" y="446"/>
                    <a:pt x="832" y="446"/>
                  </a:cubicBezTo>
                  <a:cubicBezTo>
                    <a:pt x="832" y="446"/>
                    <a:pt x="845" y="446"/>
                    <a:pt x="854" y="434"/>
                  </a:cubicBezTo>
                  <a:cubicBezTo>
                    <a:pt x="863" y="421"/>
                    <a:pt x="868" y="425"/>
                    <a:pt x="868" y="425"/>
                  </a:cubicBezTo>
                  <a:cubicBezTo>
                    <a:pt x="880" y="415"/>
                    <a:pt x="880" y="415"/>
                    <a:pt x="880" y="415"/>
                  </a:cubicBezTo>
                  <a:cubicBezTo>
                    <a:pt x="880" y="415"/>
                    <a:pt x="880" y="408"/>
                    <a:pt x="874" y="402"/>
                  </a:cubicBezTo>
                  <a:cubicBezTo>
                    <a:pt x="870" y="396"/>
                    <a:pt x="865" y="397"/>
                    <a:pt x="858" y="389"/>
                  </a:cubicBezTo>
                  <a:close/>
                  <a:moveTo>
                    <a:pt x="696" y="199"/>
                  </a:moveTo>
                  <a:cubicBezTo>
                    <a:pt x="710" y="201"/>
                    <a:pt x="710" y="212"/>
                    <a:pt x="710" y="212"/>
                  </a:cubicBezTo>
                  <a:cubicBezTo>
                    <a:pt x="710" y="212"/>
                    <a:pt x="711" y="213"/>
                    <a:pt x="711" y="215"/>
                  </a:cubicBezTo>
                  <a:cubicBezTo>
                    <a:pt x="726" y="215"/>
                    <a:pt x="729" y="210"/>
                    <a:pt x="729" y="210"/>
                  </a:cubicBezTo>
                  <a:cubicBezTo>
                    <a:pt x="729" y="210"/>
                    <a:pt x="742" y="200"/>
                    <a:pt x="733" y="195"/>
                  </a:cubicBezTo>
                  <a:cubicBezTo>
                    <a:pt x="724" y="190"/>
                    <a:pt x="722" y="194"/>
                    <a:pt x="717" y="186"/>
                  </a:cubicBezTo>
                  <a:cubicBezTo>
                    <a:pt x="712" y="179"/>
                    <a:pt x="710" y="172"/>
                    <a:pt x="710" y="172"/>
                  </a:cubicBezTo>
                  <a:cubicBezTo>
                    <a:pt x="710" y="172"/>
                    <a:pt x="710" y="161"/>
                    <a:pt x="696" y="159"/>
                  </a:cubicBezTo>
                  <a:cubicBezTo>
                    <a:pt x="682" y="158"/>
                    <a:pt x="681" y="163"/>
                    <a:pt x="681" y="153"/>
                  </a:cubicBezTo>
                  <a:cubicBezTo>
                    <a:pt x="681" y="143"/>
                    <a:pt x="685" y="130"/>
                    <a:pt x="676" y="135"/>
                  </a:cubicBezTo>
                  <a:cubicBezTo>
                    <a:pt x="667" y="140"/>
                    <a:pt x="656" y="144"/>
                    <a:pt x="656" y="144"/>
                  </a:cubicBezTo>
                  <a:cubicBezTo>
                    <a:pt x="656" y="144"/>
                    <a:pt x="648" y="124"/>
                    <a:pt x="648" y="117"/>
                  </a:cubicBezTo>
                  <a:cubicBezTo>
                    <a:pt x="648" y="111"/>
                    <a:pt x="656" y="110"/>
                    <a:pt x="645" y="106"/>
                  </a:cubicBezTo>
                  <a:cubicBezTo>
                    <a:pt x="635" y="102"/>
                    <a:pt x="628" y="96"/>
                    <a:pt x="628" y="96"/>
                  </a:cubicBezTo>
                  <a:cubicBezTo>
                    <a:pt x="628" y="96"/>
                    <a:pt x="608" y="87"/>
                    <a:pt x="605" y="84"/>
                  </a:cubicBezTo>
                  <a:cubicBezTo>
                    <a:pt x="601" y="82"/>
                    <a:pt x="596" y="75"/>
                    <a:pt x="596" y="75"/>
                  </a:cubicBezTo>
                  <a:cubicBezTo>
                    <a:pt x="596" y="75"/>
                    <a:pt x="583" y="73"/>
                    <a:pt x="582" y="61"/>
                  </a:cubicBezTo>
                  <a:cubicBezTo>
                    <a:pt x="580" y="50"/>
                    <a:pt x="596" y="53"/>
                    <a:pt x="578" y="42"/>
                  </a:cubicBezTo>
                  <a:cubicBezTo>
                    <a:pt x="560" y="32"/>
                    <a:pt x="568" y="31"/>
                    <a:pt x="556" y="25"/>
                  </a:cubicBezTo>
                  <a:cubicBezTo>
                    <a:pt x="545" y="18"/>
                    <a:pt x="546" y="0"/>
                    <a:pt x="541" y="18"/>
                  </a:cubicBezTo>
                  <a:cubicBezTo>
                    <a:pt x="536" y="36"/>
                    <a:pt x="558" y="18"/>
                    <a:pt x="531" y="42"/>
                  </a:cubicBezTo>
                  <a:cubicBezTo>
                    <a:pt x="504" y="67"/>
                    <a:pt x="508" y="68"/>
                    <a:pt x="493" y="69"/>
                  </a:cubicBezTo>
                  <a:cubicBezTo>
                    <a:pt x="477" y="70"/>
                    <a:pt x="476" y="58"/>
                    <a:pt x="474" y="70"/>
                  </a:cubicBezTo>
                  <a:cubicBezTo>
                    <a:pt x="471" y="83"/>
                    <a:pt x="471" y="96"/>
                    <a:pt x="471" y="96"/>
                  </a:cubicBezTo>
                  <a:cubicBezTo>
                    <a:pt x="471" y="96"/>
                    <a:pt x="468" y="114"/>
                    <a:pt x="452" y="101"/>
                  </a:cubicBezTo>
                  <a:cubicBezTo>
                    <a:pt x="435" y="88"/>
                    <a:pt x="457" y="92"/>
                    <a:pt x="433" y="79"/>
                  </a:cubicBezTo>
                  <a:cubicBezTo>
                    <a:pt x="409" y="67"/>
                    <a:pt x="412" y="61"/>
                    <a:pt x="407" y="73"/>
                  </a:cubicBezTo>
                  <a:cubicBezTo>
                    <a:pt x="402" y="84"/>
                    <a:pt x="392" y="84"/>
                    <a:pt x="392" y="84"/>
                  </a:cubicBezTo>
                  <a:cubicBezTo>
                    <a:pt x="373" y="84"/>
                    <a:pt x="373" y="84"/>
                    <a:pt x="373" y="84"/>
                  </a:cubicBezTo>
                  <a:cubicBezTo>
                    <a:pt x="373" y="84"/>
                    <a:pt x="373" y="64"/>
                    <a:pt x="359" y="79"/>
                  </a:cubicBezTo>
                  <a:cubicBezTo>
                    <a:pt x="345" y="94"/>
                    <a:pt x="339" y="91"/>
                    <a:pt x="339" y="91"/>
                  </a:cubicBezTo>
                  <a:cubicBezTo>
                    <a:pt x="339" y="91"/>
                    <a:pt x="321" y="93"/>
                    <a:pt x="314" y="92"/>
                  </a:cubicBezTo>
                  <a:cubicBezTo>
                    <a:pt x="308" y="91"/>
                    <a:pt x="309" y="92"/>
                    <a:pt x="298" y="86"/>
                  </a:cubicBezTo>
                  <a:cubicBezTo>
                    <a:pt x="286" y="79"/>
                    <a:pt x="279" y="87"/>
                    <a:pt x="279" y="87"/>
                  </a:cubicBezTo>
                  <a:cubicBezTo>
                    <a:pt x="269" y="102"/>
                    <a:pt x="269" y="102"/>
                    <a:pt x="269" y="102"/>
                  </a:cubicBezTo>
                  <a:cubicBezTo>
                    <a:pt x="269" y="102"/>
                    <a:pt x="278" y="112"/>
                    <a:pt x="286" y="110"/>
                  </a:cubicBezTo>
                  <a:cubicBezTo>
                    <a:pt x="295" y="107"/>
                    <a:pt x="299" y="93"/>
                    <a:pt x="303" y="106"/>
                  </a:cubicBezTo>
                  <a:cubicBezTo>
                    <a:pt x="307" y="119"/>
                    <a:pt x="304" y="117"/>
                    <a:pt x="300" y="126"/>
                  </a:cubicBezTo>
                  <a:cubicBezTo>
                    <a:pt x="300" y="127"/>
                    <a:pt x="300" y="127"/>
                    <a:pt x="300" y="127"/>
                  </a:cubicBezTo>
                  <a:cubicBezTo>
                    <a:pt x="301" y="127"/>
                    <a:pt x="301" y="127"/>
                    <a:pt x="302" y="128"/>
                  </a:cubicBezTo>
                  <a:cubicBezTo>
                    <a:pt x="302" y="127"/>
                    <a:pt x="303" y="127"/>
                    <a:pt x="302" y="128"/>
                  </a:cubicBezTo>
                  <a:cubicBezTo>
                    <a:pt x="309" y="132"/>
                    <a:pt x="309" y="131"/>
                    <a:pt x="314" y="132"/>
                  </a:cubicBezTo>
                  <a:cubicBezTo>
                    <a:pt x="321" y="133"/>
                    <a:pt x="339" y="131"/>
                    <a:pt x="339" y="131"/>
                  </a:cubicBezTo>
                  <a:cubicBezTo>
                    <a:pt x="339" y="131"/>
                    <a:pt x="345" y="134"/>
                    <a:pt x="359" y="119"/>
                  </a:cubicBezTo>
                  <a:cubicBezTo>
                    <a:pt x="373" y="104"/>
                    <a:pt x="373" y="124"/>
                    <a:pt x="373" y="124"/>
                  </a:cubicBezTo>
                  <a:cubicBezTo>
                    <a:pt x="392" y="124"/>
                    <a:pt x="392" y="124"/>
                    <a:pt x="392" y="124"/>
                  </a:cubicBezTo>
                  <a:cubicBezTo>
                    <a:pt x="392" y="124"/>
                    <a:pt x="402" y="124"/>
                    <a:pt x="407" y="113"/>
                  </a:cubicBezTo>
                  <a:cubicBezTo>
                    <a:pt x="412" y="101"/>
                    <a:pt x="409" y="107"/>
                    <a:pt x="433" y="119"/>
                  </a:cubicBezTo>
                  <a:cubicBezTo>
                    <a:pt x="457" y="132"/>
                    <a:pt x="435" y="128"/>
                    <a:pt x="452" y="141"/>
                  </a:cubicBezTo>
                  <a:cubicBezTo>
                    <a:pt x="468" y="154"/>
                    <a:pt x="471" y="136"/>
                    <a:pt x="471" y="136"/>
                  </a:cubicBezTo>
                  <a:cubicBezTo>
                    <a:pt x="471" y="136"/>
                    <a:pt x="471" y="123"/>
                    <a:pt x="474" y="110"/>
                  </a:cubicBezTo>
                  <a:cubicBezTo>
                    <a:pt x="476" y="98"/>
                    <a:pt x="477" y="110"/>
                    <a:pt x="493" y="109"/>
                  </a:cubicBezTo>
                  <a:cubicBezTo>
                    <a:pt x="508" y="108"/>
                    <a:pt x="504" y="107"/>
                    <a:pt x="531" y="82"/>
                  </a:cubicBezTo>
                  <a:cubicBezTo>
                    <a:pt x="558" y="58"/>
                    <a:pt x="536" y="76"/>
                    <a:pt x="541" y="58"/>
                  </a:cubicBezTo>
                  <a:cubicBezTo>
                    <a:pt x="546" y="40"/>
                    <a:pt x="545" y="58"/>
                    <a:pt x="556" y="65"/>
                  </a:cubicBezTo>
                  <a:cubicBezTo>
                    <a:pt x="568" y="71"/>
                    <a:pt x="560" y="72"/>
                    <a:pt x="578" y="82"/>
                  </a:cubicBezTo>
                  <a:cubicBezTo>
                    <a:pt x="596" y="93"/>
                    <a:pt x="580" y="90"/>
                    <a:pt x="582" y="101"/>
                  </a:cubicBezTo>
                  <a:cubicBezTo>
                    <a:pt x="583" y="113"/>
                    <a:pt x="596" y="115"/>
                    <a:pt x="596" y="115"/>
                  </a:cubicBezTo>
                  <a:cubicBezTo>
                    <a:pt x="596" y="115"/>
                    <a:pt x="601" y="122"/>
                    <a:pt x="605" y="124"/>
                  </a:cubicBezTo>
                  <a:cubicBezTo>
                    <a:pt x="608" y="127"/>
                    <a:pt x="628" y="136"/>
                    <a:pt x="628" y="136"/>
                  </a:cubicBezTo>
                  <a:cubicBezTo>
                    <a:pt x="628" y="136"/>
                    <a:pt x="635" y="142"/>
                    <a:pt x="645" y="146"/>
                  </a:cubicBezTo>
                  <a:cubicBezTo>
                    <a:pt x="656" y="150"/>
                    <a:pt x="648" y="151"/>
                    <a:pt x="648" y="157"/>
                  </a:cubicBezTo>
                  <a:cubicBezTo>
                    <a:pt x="648" y="164"/>
                    <a:pt x="656" y="184"/>
                    <a:pt x="656" y="184"/>
                  </a:cubicBezTo>
                  <a:cubicBezTo>
                    <a:pt x="656" y="184"/>
                    <a:pt x="667" y="180"/>
                    <a:pt x="676" y="175"/>
                  </a:cubicBezTo>
                  <a:cubicBezTo>
                    <a:pt x="685" y="170"/>
                    <a:pt x="681" y="183"/>
                    <a:pt x="681" y="193"/>
                  </a:cubicBezTo>
                  <a:cubicBezTo>
                    <a:pt x="681" y="203"/>
                    <a:pt x="682" y="198"/>
                    <a:pt x="696" y="199"/>
                  </a:cubicBezTo>
                  <a:close/>
                  <a:moveTo>
                    <a:pt x="970" y="275"/>
                  </a:moveTo>
                  <a:cubicBezTo>
                    <a:pt x="967" y="272"/>
                    <a:pt x="965" y="270"/>
                    <a:pt x="963" y="269"/>
                  </a:cubicBezTo>
                  <a:cubicBezTo>
                    <a:pt x="953" y="273"/>
                    <a:pt x="953" y="273"/>
                    <a:pt x="953" y="273"/>
                  </a:cubicBezTo>
                  <a:cubicBezTo>
                    <a:pt x="953" y="273"/>
                    <a:pt x="955" y="259"/>
                    <a:pt x="941" y="260"/>
                  </a:cubicBezTo>
                  <a:cubicBezTo>
                    <a:pt x="927" y="261"/>
                    <a:pt x="922" y="251"/>
                    <a:pt x="913" y="255"/>
                  </a:cubicBezTo>
                  <a:cubicBezTo>
                    <a:pt x="904" y="259"/>
                    <a:pt x="900" y="266"/>
                    <a:pt x="900" y="266"/>
                  </a:cubicBezTo>
                  <a:cubicBezTo>
                    <a:pt x="900" y="266"/>
                    <a:pt x="916" y="265"/>
                    <a:pt x="924" y="271"/>
                  </a:cubicBezTo>
                  <a:cubicBezTo>
                    <a:pt x="932" y="278"/>
                    <a:pt x="930" y="265"/>
                    <a:pt x="946" y="273"/>
                  </a:cubicBezTo>
                  <a:cubicBezTo>
                    <a:pt x="961" y="280"/>
                    <a:pt x="974" y="274"/>
                    <a:pt x="967" y="285"/>
                  </a:cubicBezTo>
                  <a:cubicBezTo>
                    <a:pt x="966" y="288"/>
                    <a:pt x="964" y="289"/>
                    <a:pt x="963" y="289"/>
                  </a:cubicBezTo>
                  <a:cubicBezTo>
                    <a:pt x="965" y="290"/>
                    <a:pt x="968" y="293"/>
                    <a:pt x="971" y="296"/>
                  </a:cubicBezTo>
                  <a:cubicBezTo>
                    <a:pt x="975" y="299"/>
                    <a:pt x="978" y="302"/>
                    <a:pt x="981" y="304"/>
                  </a:cubicBezTo>
                  <a:cubicBezTo>
                    <a:pt x="982" y="305"/>
                    <a:pt x="983" y="305"/>
                    <a:pt x="984" y="305"/>
                  </a:cubicBezTo>
                  <a:cubicBezTo>
                    <a:pt x="998" y="309"/>
                    <a:pt x="998" y="304"/>
                    <a:pt x="998" y="297"/>
                  </a:cubicBezTo>
                  <a:cubicBezTo>
                    <a:pt x="998" y="291"/>
                    <a:pt x="998" y="297"/>
                    <a:pt x="970" y="275"/>
                  </a:cubicBezTo>
                  <a:close/>
                  <a:moveTo>
                    <a:pt x="49" y="326"/>
                  </a:moveTo>
                  <a:cubicBezTo>
                    <a:pt x="56" y="321"/>
                    <a:pt x="51" y="316"/>
                    <a:pt x="54" y="310"/>
                  </a:cubicBezTo>
                  <a:cubicBezTo>
                    <a:pt x="56" y="303"/>
                    <a:pt x="50" y="299"/>
                    <a:pt x="55" y="296"/>
                  </a:cubicBezTo>
                  <a:cubicBezTo>
                    <a:pt x="60" y="292"/>
                    <a:pt x="57" y="275"/>
                    <a:pt x="51" y="284"/>
                  </a:cubicBezTo>
                  <a:cubicBezTo>
                    <a:pt x="45" y="293"/>
                    <a:pt x="36" y="288"/>
                    <a:pt x="36" y="288"/>
                  </a:cubicBezTo>
                  <a:cubicBezTo>
                    <a:pt x="32" y="303"/>
                    <a:pt x="33" y="306"/>
                    <a:pt x="26" y="307"/>
                  </a:cubicBezTo>
                  <a:cubicBezTo>
                    <a:pt x="18" y="308"/>
                    <a:pt x="8" y="308"/>
                    <a:pt x="8" y="299"/>
                  </a:cubicBezTo>
                  <a:cubicBezTo>
                    <a:pt x="8" y="296"/>
                    <a:pt x="7" y="293"/>
                    <a:pt x="7" y="291"/>
                  </a:cubicBezTo>
                  <a:cubicBezTo>
                    <a:pt x="0" y="296"/>
                    <a:pt x="7" y="300"/>
                    <a:pt x="7" y="304"/>
                  </a:cubicBezTo>
                  <a:cubicBezTo>
                    <a:pt x="7" y="309"/>
                    <a:pt x="7" y="313"/>
                    <a:pt x="5" y="319"/>
                  </a:cubicBezTo>
                  <a:cubicBezTo>
                    <a:pt x="4" y="325"/>
                    <a:pt x="8" y="331"/>
                    <a:pt x="8" y="339"/>
                  </a:cubicBezTo>
                  <a:cubicBezTo>
                    <a:pt x="8" y="348"/>
                    <a:pt x="18" y="348"/>
                    <a:pt x="26" y="347"/>
                  </a:cubicBezTo>
                  <a:cubicBezTo>
                    <a:pt x="33" y="346"/>
                    <a:pt x="32" y="343"/>
                    <a:pt x="36" y="328"/>
                  </a:cubicBezTo>
                  <a:cubicBezTo>
                    <a:pt x="36" y="328"/>
                    <a:pt x="41" y="331"/>
                    <a:pt x="46" y="328"/>
                  </a:cubicBezTo>
                  <a:cubicBezTo>
                    <a:pt x="47" y="328"/>
                    <a:pt x="48" y="327"/>
                    <a:pt x="49" y="326"/>
                  </a:cubicBezTo>
                  <a:close/>
                  <a:moveTo>
                    <a:pt x="253" y="301"/>
                  </a:moveTo>
                  <a:cubicBezTo>
                    <a:pt x="245" y="305"/>
                    <a:pt x="233" y="306"/>
                    <a:pt x="229" y="303"/>
                  </a:cubicBezTo>
                  <a:cubicBezTo>
                    <a:pt x="224" y="299"/>
                    <a:pt x="220" y="301"/>
                    <a:pt x="215" y="306"/>
                  </a:cubicBezTo>
                  <a:cubicBezTo>
                    <a:pt x="210" y="311"/>
                    <a:pt x="194" y="319"/>
                    <a:pt x="187" y="315"/>
                  </a:cubicBezTo>
                  <a:cubicBezTo>
                    <a:pt x="181" y="311"/>
                    <a:pt x="178" y="303"/>
                    <a:pt x="176" y="312"/>
                  </a:cubicBezTo>
                  <a:cubicBezTo>
                    <a:pt x="173" y="321"/>
                    <a:pt x="166" y="313"/>
                    <a:pt x="159" y="317"/>
                  </a:cubicBezTo>
                  <a:cubicBezTo>
                    <a:pt x="153" y="321"/>
                    <a:pt x="147" y="319"/>
                    <a:pt x="140" y="316"/>
                  </a:cubicBezTo>
                  <a:cubicBezTo>
                    <a:pt x="134" y="313"/>
                    <a:pt x="130" y="298"/>
                    <a:pt x="125" y="313"/>
                  </a:cubicBezTo>
                  <a:cubicBezTo>
                    <a:pt x="120" y="329"/>
                    <a:pt x="111" y="330"/>
                    <a:pt x="103" y="326"/>
                  </a:cubicBezTo>
                  <a:cubicBezTo>
                    <a:pt x="96" y="322"/>
                    <a:pt x="91" y="317"/>
                    <a:pt x="87" y="317"/>
                  </a:cubicBezTo>
                  <a:cubicBezTo>
                    <a:pt x="83" y="317"/>
                    <a:pt x="93" y="335"/>
                    <a:pt x="89" y="343"/>
                  </a:cubicBezTo>
                  <a:cubicBezTo>
                    <a:pt x="85" y="350"/>
                    <a:pt x="83" y="357"/>
                    <a:pt x="78" y="352"/>
                  </a:cubicBezTo>
                  <a:cubicBezTo>
                    <a:pt x="73" y="347"/>
                    <a:pt x="74" y="347"/>
                    <a:pt x="64" y="349"/>
                  </a:cubicBezTo>
                  <a:cubicBezTo>
                    <a:pt x="54" y="352"/>
                    <a:pt x="59" y="362"/>
                    <a:pt x="54" y="352"/>
                  </a:cubicBezTo>
                  <a:cubicBezTo>
                    <a:pt x="53" y="351"/>
                    <a:pt x="53" y="351"/>
                    <a:pt x="53" y="351"/>
                  </a:cubicBezTo>
                  <a:cubicBezTo>
                    <a:pt x="52" y="357"/>
                    <a:pt x="56" y="361"/>
                    <a:pt x="49" y="366"/>
                  </a:cubicBezTo>
                  <a:cubicBezTo>
                    <a:pt x="41" y="371"/>
                    <a:pt x="49" y="381"/>
                    <a:pt x="54" y="392"/>
                  </a:cubicBezTo>
                  <a:cubicBezTo>
                    <a:pt x="59" y="402"/>
                    <a:pt x="54" y="392"/>
                    <a:pt x="64" y="389"/>
                  </a:cubicBezTo>
                  <a:cubicBezTo>
                    <a:pt x="74" y="387"/>
                    <a:pt x="73" y="387"/>
                    <a:pt x="78" y="392"/>
                  </a:cubicBezTo>
                  <a:cubicBezTo>
                    <a:pt x="83" y="397"/>
                    <a:pt x="85" y="390"/>
                    <a:pt x="89" y="383"/>
                  </a:cubicBezTo>
                  <a:cubicBezTo>
                    <a:pt x="93" y="375"/>
                    <a:pt x="83" y="357"/>
                    <a:pt x="87" y="357"/>
                  </a:cubicBezTo>
                  <a:cubicBezTo>
                    <a:pt x="91" y="357"/>
                    <a:pt x="96" y="362"/>
                    <a:pt x="103" y="366"/>
                  </a:cubicBezTo>
                  <a:cubicBezTo>
                    <a:pt x="111" y="370"/>
                    <a:pt x="120" y="369"/>
                    <a:pt x="125" y="353"/>
                  </a:cubicBezTo>
                  <a:cubicBezTo>
                    <a:pt x="130" y="338"/>
                    <a:pt x="134" y="353"/>
                    <a:pt x="140" y="356"/>
                  </a:cubicBezTo>
                  <a:cubicBezTo>
                    <a:pt x="147" y="359"/>
                    <a:pt x="153" y="361"/>
                    <a:pt x="159" y="357"/>
                  </a:cubicBezTo>
                  <a:cubicBezTo>
                    <a:pt x="166" y="353"/>
                    <a:pt x="173" y="361"/>
                    <a:pt x="176" y="352"/>
                  </a:cubicBezTo>
                  <a:cubicBezTo>
                    <a:pt x="178" y="343"/>
                    <a:pt x="181" y="351"/>
                    <a:pt x="187" y="355"/>
                  </a:cubicBezTo>
                  <a:cubicBezTo>
                    <a:pt x="194" y="359"/>
                    <a:pt x="210" y="351"/>
                    <a:pt x="215" y="346"/>
                  </a:cubicBezTo>
                  <a:cubicBezTo>
                    <a:pt x="220" y="341"/>
                    <a:pt x="224" y="339"/>
                    <a:pt x="229" y="343"/>
                  </a:cubicBezTo>
                  <a:cubicBezTo>
                    <a:pt x="234" y="347"/>
                    <a:pt x="252" y="345"/>
                    <a:pt x="258" y="337"/>
                  </a:cubicBezTo>
                  <a:cubicBezTo>
                    <a:pt x="265" y="329"/>
                    <a:pt x="258" y="311"/>
                    <a:pt x="253" y="303"/>
                  </a:cubicBezTo>
                  <a:cubicBezTo>
                    <a:pt x="253" y="302"/>
                    <a:pt x="253" y="302"/>
                    <a:pt x="253" y="301"/>
                  </a:cubicBezTo>
                  <a:close/>
                  <a:moveTo>
                    <a:pt x="294" y="239"/>
                  </a:moveTo>
                  <a:cubicBezTo>
                    <a:pt x="294" y="238"/>
                    <a:pt x="293" y="238"/>
                    <a:pt x="293" y="238"/>
                  </a:cubicBezTo>
                  <a:cubicBezTo>
                    <a:pt x="285" y="238"/>
                    <a:pt x="278" y="237"/>
                    <a:pt x="278" y="237"/>
                  </a:cubicBezTo>
                  <a:cubicBezTo>
                    <a:pt x="266" y="223"/>
                    <a:pt x="266" y="223"/>
                    <a:pt x="266" y="223"/>
                  </a:cubicBezTo>
                  <a:cubicBezTo>
                    <a:pt x="266" y="223"/>
                    <a:pt x="266" y="223"/>
                    <a:pt x="266" y="223"/>
                  </a:cubicBezTo>
                  <a:cubicBezTo>
                    <a:pt x="263" y="220"/>
                    <a:pt x="261" y="217"/>
                    <a:pt x="261" y="217"/>
                  </a:cubicBezTo>
                  <a:cubicBezTo>
                    <a:pt x="261" y="217"/>
                    <a:pt x="262" y="217"/>
                    <a:pt x="263" y="216"/>
                  </a:cubicBezTo>
                  <a:cubicBezTo>
                    <a:pt x="260" y="213"/>
                    <a:pt x="256" y="211"/>
                    <a:pt x="250" y="215"/>
                  </a:cubicBezTo>
                  <a:cubicBezTo>
                    <a:pt x="237" y="224"/>
                    <a:pt x="222" y="232"/>
                    <a:pt x="227" y="236"/>
                  </a:cubicBezTo>
                  <a:cubicBezTo>
                    <a:pt x="232" y="240"/>
                    <a:pt x="232" y="252"/>
                    <a:pt x="232" y="252"/>
                  </a:cubicBezTo>
                  <a:cubicBezTo>
                    <a:pt x="232" y="252"/>
                    <a:pt x="241" y="253"/>
                    <a:pt x="247" y="257"/>
                  </a:cubicBezTo>
                  <a:cubicBezTo>
                    <a:pt x="248" y="256"/>
                    <a:pt x="249" y="256"/>
                    <a:pt x="250" y="255"/>
                  </a:cubicBezTo>
                  <a:cubicBezTo>
                    <a:pt x="262" y="247"/>
                    <a:pt x="266" y="263"/>
                    <a:pt x="266" y="263"/>
                  </a:cubicBezTo>
                  <a:cubicBezTo>
                    <a:pt x="278" y="277"/>
                    <a:pt x="278" y="277"/>
                    <a:pt x="278" y="277"/>
                  </a:cubicBezTo>
                  <a:cubicBezTo>
                    <a:pt x="278" y="277"/>
                    <a:pt x="288" y="278"/>
                    <a:pt x="298" y="277"/>
                  </a:cubicBezTo>
                  <a:cubicBezTo>
                    <a:pt x="308" y="276"/>
                    <a:pt x="302" y="272"/>
                    <a:pt x="303" y="263"/>
                  </a:cubicBezTo>
                  <a:cubicBezTo>
                    <a:pt x="304" y="254"/>
                    <a:pt x="309" y="253"/>
                    <a:pt x="294" y="239"/>
                  </a:cubicBezTo>
                  <a:close/>
                  <a:moveTo>
                    <a:pt x="288" y="149"/>
                  </a:moveTo>
                  <a:cubicBezTo>
                    <a:pt x="287" y="152"/>
                    <a:pt x="287" y="153"/>
                    <a:pt x="281" y="159"/>
                  </a:cubicBezTo>
                  <a:cubicBezTo>
                    <a:pt x="271" y="171"/>
                    <a:pt x="261" y="177"/>
                    <a:pt x="261" y="177"/>
                  </a:cubicBezTo>
                  <a:cubicBezTo>
                    <a:pt x="261" y="177"/>
                    <a:pt x="271" y="190"/>
                    <a:pt x="281" y="193"/>
                  </a:cubicBezTo>
                  <a:cubicBezTo>
                    <a:pt x="289" y="194"/>
                    <a:pt x="284" y="189"/>
                    <a:pt x="287" y="192"/>
                  </a:cubicBezTo>
                  <a:cubicBezTo>
                    <a:pt x="289" y="189"/>
                    <a:pt x="288" y="187"/>
                    <a:pt x="297" y="175"/>
                  </a:cubicBezTo>
                  <a:cubicBezTo>
                    <a:pt x="309" y="157"/>
                    <a:pt x="297" y="175"/>
                    <a:pt x="300" y="166"/>
                  </a:cubicBezTo>
                  <a:cubicBezTo>
                    <a:pt x="304" y="157"/>
                    <a:pt x="307" y="159"/>
                    <a:pt x="303" y="146"/>
                  </a:cubicBezTo>
                  <a:cubicBezTo>
                    <a:pt x="299" y="134"/>
                    <a:pt x="296" y="145"/>
                    <a:pt x="288" y="149"/>
                  </a:cubicBezTo>
                  <a:close/>
                </a:path>
              </a:pathLst>
            </a:custGeom>
            <a:solidFill>
              <a:srgbClr val="3B7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2" name="Freeform 615">
              <a:extLst>
                <a:ext uri="{FF2B5EF4-FFF2-40B4-BE49-F238E27FC236}">
                  <a16:creationId xmlns:a16="http://schemas.microsoft.com/office/drawing/2014/main" id="{A68D6579-5349-4FB3-8D0F-A7748CDAD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166"/>
              <a:ext cx="30" cy="35"/>
            </a:xfrm>
            <a:custGeom>
              <a:avLst/>
              <a:gdLst>
                <a:gd name="T0" fmla="*/ 22 w 23"/>
                <a:gd name="T1" fmla="*/ 29 h 25"/>
                <a:gd name="T2" fmla="*/ 23 w 23"/>
                <a:gd name="T3" fmla="*/ 34 h 25"/>
                <a:gd name="T4" fmla="*/ 21 w 23"/>
                <a:gd name="T5" fmla="*/ 0 h 25"/>
                <a:gd name="T6" fmla="*/ 30 w 23"/>
                <a:gd name="T7" fmla="*/ 29 h 25"/>
                <a:gd name="T8" fmla="*/ 17 w 23"/>
                <a:gd name="T9" fmla="*/ 34 h 25"/>
                <a:gd name="T10" fmla="*/ 1 w 23"/>
                <a:gd name="T11" fmla="*/ 39 h 25"/>
                <a:gd name="T12" fmla="*/ 23 w 23"/>
                <a:gd name="T13" fmla="*/ 41 h 25"/>
                <a:gd name="T14" fmla="*/ 23 w 23"/>
                <a:gd name="T15" fmla="*/ 60 h 25"/>
                <a:gd name="T16" fmla="*/ 29 w 23"/>
                <a:gd name="T17" fmla="*/ 39 h 25"/>
                <a:gd name="T18" fmla="*/ 44 w 23"/>
                <a:gd name="T19" fmla="*/ 48 h 25"/>
                <a:gd name="T20" fmla="*/ 35 w 23"/>
                <a:gd name="T21" fmla="*/ 29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5">
                  <a:moveTo>
                    <a:pt x="10" y="11"/>
                  </a:moveTo>
                  <a:cubicBezTo>
                    <a:pt x="10" y="11"/>
                    <a:pt x="11" y="12"/>
                    <a:pt x="11" y="12"/>
                  </a:cubicBezTo>
                  <a:cubicBezTo>
                    <a:pt x="10" y="9"/>
                    <a:pt x="7" y="3"/>
                    <a:pt x="9" y="0"/>
                  </a:cubicBezTo>
                  <a:cubicBezTo>
                    <a:pt x="11" y="1"/>
                    <a:pt x="15" y="9"/>
                    <a:pt x="14" y="11"/>
                  </a:cubicBezTo>
                  <a:cubicBezTo>
                    <a:pt x="13" y="12"/>
                    <a:pt x="9" y="12"/>
                    <a:pt x="8" y="12"/>
                  </a:cubicBezTo>
                  <a:cubicBezTo>
                    <a:pt x="6" y="12"/>
                    <a:pt x="0" y="11"/>
                    <a:pt x="1" y="14"/>
                  </a:cubicBezTo>
                  <a:cubicBezTo>
                    <a:pt x="2" y="17"/>
                    <a:pt x="9" y="17"/>
                    <a:pt x="11" y="15"/>
                  </a:cubicBezTo>
                  <a:cubicBezTo>
                    <a:pt x="9" y="16"/>
                    <a:pt x="9" y="20"/>
                    <a:pt x="11" y="22"/>
                  </a:cubicBezTo>
                  <a:cubicBezTo>
                    <a:pt x="15" y="25"/>
                    <a:pt x="13" y="15"/>
                    <a:pt x="13" y="14"/>
                  </a:cubicBezTo>
                  <a:cubicBezTo>
                    <a:pt x="14" y="15"/>
                    <a:pt x="18" y="18"/>
                    <a:pt x="20" y="17"/>
                  </a:cubicBezTo>
                  <a:cubicBezTo>
                    <a:pt x="23" y="14"/>
                    <a:pt x="18" y="11"/>
                    <a:pt x="16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3" name="Freeform 616">
              <a:extLst>
                <a:ext uri="{FF2B5EF4-FFF2-40B4-BE49-F238E27FC236}">
                  <a16:creationId xmlns:a16="http://schemas.microsoft.com/office/drawing/2014/main" id="{A623F5B8-475E-4284-A972-E2DD672A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2147"/>
              <a:ext cx="29" cy="42"/>
            </a:xfrm>
            <a:custGeom>
              <a:avLst/>
              <a:gdLst>
                <a:gd name="T0" fmla="*/ 21 w 22"/>
                <a:gd name="T1" fmla="*/ 41 h 30"/>
                <a:gd name="T2" fmla="*/ 22 w 22"/>
                <a:gd name="T3" fmla="*/ 41 h 30"/>
                <a:gd name="T4" fmla="*/ 21 w 22"/>
                <a:gd name="T5" fmla="*/ 8 h 30"/>
                <a:gd name="T6" fmla="*/ 28 w 22"/>
                <a:gd name="T7" fmla="*/ 43 h 30"/>
                <a:gd name="T8" fmla="*/ 0 w 22"/>
                <a:gd name="T9" fmla="*/ 57 h 30"/>
                <a:gd name="T10" fmla="*/ 15 w 22"/>
                <a:gd name="T11" fmla="*/ 63 h 30"/>
                <a:gd name="T12" fmla="*/ 26 w 22"/>
                <a:gd name="T13" fmla="*/ 49 h 30"/>
                <a:gd name="T14" fmla="*/ 29 w 22"/>
                <a:gd name="T15" fmla="*/ 80 h 30"/>
                <a:gd name="T16" fmla="*/ 28 w 22"/>
                <a:gd name="T17" fmla="*/ 49 h 30"/>
                <a:gd name="T18" fmla="*/ 49 w 22"/>
                <a:gd name="T19" fmla="*/ 48 h 30"/>
                <a:gd name="T20" fmla="*/ 29 w 22"/>
                <a:gd name="T21" fmla="*/ 39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" h="30">
                  <a:moveTo>
                    <a:pt x="9" y="15"/>
                  </a:moveTo>
                  <a:cubicBezTo>
                    <a:pt x="10" y="15"/>
                    <a:pt x="10" y="16"/>
                    <a:pt x="10" y="15"/>
                  </a:cubicBezTo>
                  <a:cubicBezTo>
                    <a:pt x="8" y="13"/>
                    <a:pt x="5" y="0"/>
                    <a:pt x="9" y="3"/>
                  </a:cubicBezTo>
                  <a:cubicBezTo>
                    <a:pt x="12" y="6"/>
                    <a:pt x="12" y="13"/>
                    <a:pt x="12" y="16"/>
                  </a:cubicBezTo>
                  <a:cubicBezTo>
                    <a:pt x="9" y="14"/>
                    <a:pt x="0" y="17"/>
                    <a:pt x="0" y="21"/>
                  </a:cubicBezTo>
                  <a:cubicBezTo>
                    <a:pt x="0" y="24"/>
                    <a:pt x="4" y="24"/>
                    <a:pt x="6" y="23"/>
                  </a:cubicBezTo>
                  <a:cubicBezTo>
                    <a:pt x="8" y="22"/>
                    <a:pt x="9" y="20"/>
                    <a:pt x="11" y="18"/>
                  </a:cubicBezTo>
                  <a:cubicBezTo>
                    <a:pt x="10" y="20"/>
                    <a:pt x="10" y="28"/>
                    <a:pt x="13" y="29"/>
                  </a:cubicBezTo>
                  <a:cubicBezTo>
                    <a:pt x="17" y="30"/>
                    <a:pt x="13" y="19"/>
                    <a:pt x="12" y="18"/>
                  </a:cubicBezTo>
                  <a:cubicBezTo>
                    <a:pt x="14" y="19"/>
                    <a:pt x="19" y="21"/>
                    <a:pt x="21" y="17"/>
                  </a:cubicBezTo>
                  <a:cubicBezTo>
                    <a:pt x="22" y="14"/>
                    <a:pt x="15" y="10"/>
                    <a:pt x="13" y="1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4" name="Freeform 617">
              <a:extLst>
                <a:ext uri="{FF2B5EF4-FFF2-40B4-BE49-F238E27FC236}">
                  <a16:creationId xmlns:a16="http://schemas.microsoft.com/office/drawing/2014/main" id="{14A8373A-4FBC-48BA-BE4E-D48E5EE44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6" y="2191"/>
              <a:ext cx="31" cy="35"/>
            </a:xfrm>
            <a:custGeom>
              <a:avLst/>
              <a:gdLst>
                <a:gd name="T0" fmla="*/ 24 w 23"/>
                <a:gd name="T1" fmla="*/ 35 h 25"/>
                <a:gd name="T2" fmla="*/ 7 w 23"/>
                <a:gd name="T3" fmla="*/ 14 h 25"/>
                <a:gd name="T4" fmla="*/ 24 w 23"/>
                <a:gd name="T5" fmla="*/ 41 h 25"/>
                <a:gd name="T6" fmla="*/ 0 w 23"/>
                <a:gd name="T7" fmla="*/ 49 h 25"/>
                <a:gd name="T8" fmla="*/ 24 w 23"/>
                <a:gd name="T9" fmla="*/ 43 h 25"/>
                <a:gd name="T10" fmla="*/ 27 w 23"/>
                <a:gd name="T11" fmla="*/ 67 h 25"/>
                <a:gd name="T12" fmla="*/ 35 w 23"/>
                <a:gd name="T13" fmla="*/ 43 h 25"/>
                <a:gd name="T14" fmla="*/ 54 w 23"/>
                <a:gd name="T15" fmla="*/ 43 h 25"/>
                <a:gd name="T16" fmla="*/ 35 w 23"/>
                <a:gd name="T17" fmla="*/ 29 h 25"/>
                <a:gd name="T18" fmla="*/ 42 w 23"/>
                <a:gd name="T19" fmla="*/ 15 h 25"/>
                <a:gd name="T20" fmla="*/ 30 w 23"/>
                <a:gd name="T21" fmla="*/ 25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25">
                  <a:moveTo>
                    <a:pt x="10" y="13"/>
                  </a:moveTo>
                  <a:cubicBezTo>
                    <a:pt x="11" y="11"/>
                    <a:pt x="5" y="4"/>
                    <a:pt x="3" y="5"/>
                  </a:cubicBezTo>
                  <a:cubicBezTo>
                    <a:pt x="0" y="7"/>
                    <a:pt x="8" y="14"/>
                    <a:pt x="10" y="15"/>
                  </a:cubicBezTo>
                  <a:cubicBezTo>
                    <a:pt x="7" y="14"/>
                    <a:pt x="1" y="12"/>
                    <a:pt x="0" y="18"/>
                  </a:cubicBezTo>
                  <a:cubicBezTo>
                    <a:pt x="0" y="24"/>
                    <a:pt x="10" y="18"/>
                    <a:pt x="10" y="16"/>
                  </a:cubicBezTo>
                  <a:cubicBezTo>
                    <a:pt x="8" y="17"/>
                    <a:pt x="7" y="25"/>
                    <a:pt x="11" y="24"/>
                  </a:cubicBezTo>
                  <a:cubicBezTo>
                    <a:pt x="14" y="24"/>
                    <a:pt x="14" y="19"/>
                    <a:pt x="14" y="16"/>
                  </a:cubicBezTo>
                  <a:cubicBezTo>
                    <a:pt x="16" y="17"/>
                    <a:pt x="22" y="19"/>
                    <a:pt x="22" y="16"/>
                  </a:cubicBezTo>
                  <a:cubicBezTo>
                    <a:pt x="23" y="13"/>
                    <a:pt x="16" y="10"/>
                    <a:pt x="14" y="11"/>
                  </a:cubicBezTo>
                  <a:cubicBezTo>
                    <a:pt x="17" y="12"/>
                    <a:pt x="19" y="8"/>
                    <a:pt x="17" y="6"/>
                  </a:cubicBezTo>
                  <a:cubicBezTo>
                    <a:pt x="15" y="0"/>
                    <a:pt x="13" y="6"/>
                    <a:pt x="12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5" name="Freeform 618">
              <a:extLst>
                <a:ext uri="{FF2B5EF4-FFF2-40B4-BE49-F238E27FC236}">
                  <a16:creationId xmlns:a16="http://schemas.microsoft.com/office/drawing/2014/main" id="{360F80DB-36C7-4CE8-8094-3A66DB0DA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198"/>
              <a:ext cx="35" cy="41"/>
            </a:xfrm>
            <a:custGeom>
              <a:avLst/>
              <a:gdLst>
                <a:gd name="T0" fmla="*/ 29 w 27"/>
                <a:gd name="T1" fmla="*/ 35 h 29"/>
                <a:gd name="T2" fmla="*/ 13 w 27"/>
                <a:gd name="T3" fmla="*/ 6 h 29"/>
                <a:gd name="T4" fmla="*/ 29 w 27"/>
                <a:gd name="T5" fmla="*/ 35 h 29"/>
                <a:gd name="T6" fmla="*/ 5 w 27"/>
                <a:gd name="T7" fmla="*/ 47 h 29"/>
                <a:gd name="T8" fmla="*/ 5 w 27"/>
                <a:gd name="T9" fmla="*/ 57 h 29"/>
                <a:gd name="T10" fmla="*/ 27 w 27"/>
                <a:gd name="T11" fmla="*/ 34 h 29"/>
                <a:gd name="T12" fmla="*/ 53 w 27"/>
                <a:gd name="T13" fmla="*/ 20 h 29"/>
                <a:gd name="T14" fmla="*/ 29 w 27"/>
                <a:gd name="T15" fmla="*/ 35 h 29"/>
                <a:gd name="T16" fmla="*/ 29 w 27"/>
                <a:gd name="T17" fmla="*/ 48 h 29"/>
                <a:gd name="T18" fmla="*/ 30 w 27"/>
                <a:gd name="T19" fmla="*/ 76 h 29"/>
                <a:gd name="T20" fmla="*/ 39 w 27"/>
                <a:gd name="T21" fmla="*/ 66 h 29"/>
                <a:gd name="T22" fmla="*/ 30 w 27"/>
                <a:gd name="T23" fmla="*/ 4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7" h="29">
                  <a:moveTo>
                    <a:pt x="13" y="13"/>
                  </a:moveTo>
                  <a:cubicBezTo>
                    <a:pt x="12" y="10"/>
                    <a:pt x="9" y="3"/>
                    <a:pt x="6" y="2"/>
                  </a:cubicBezTo>
                  <a:cubicBezTo>
                    <a:pt x="5" y="6"/>
                    <a:pt x="10" y="11"/>
                    <a:pt x="13" y="13"/>
                  </a:cubicBezTo>
                  <a:cubicBezTo>
                    <a:pt x="9" y="10"/>
                    <a:pt x="4" y="11"/>
                    <a:pt x="2" y="16"/>
                  </a:cubicBezTo>
                  <a:cubicBezTo>
                    <a:pt x="1" y="17"/>
                    <a:pt x="0" y="19"/>
                    <a:pt x="2" y="20"/>
                  </a:cubicBezTo>
                  <a:cubicBezTo>
                    <a:pt x="5" y="21"/>
                    <a:pt x="11" y="14"/>
                    <a:pt x="12" y="12"/>
                  </a:cubicBezTo>
                  <a:cubicBezTo>
                    <a:pt x="14" y="11"/>
                    <a:pt x="22" y="0"/>
                    <a:pt x="25" y="7"/>
                  </a:cubicBezTo>
                  <a:cubicBezTo>
                    <a:pt x="27" y="12"/>
                    <a:pt x="16" y="13"/>
                    <a:pt x="13" y="13"/>
                  </a:cubicBezTo>
                  <a:cubicBezTo>
                    <a:pt x="13" y="14"/>
                    <a:pt x="13" y="16"/>
                    <a:pt x="13" y="17"/>
                  </a:cubicBezTo>
                  <a:cubicBezTo>
                    <a:pt x="14" y="20"/>
                    <a:pt x="12" y="25"/>
                    <a:pt x="14" y="27"/>
                  </a:cubicBezTo>
                  <a:cubicBezTo>
                    <a:pt x="16" y="29"/>
                    <a:pt x="18" y="26"/>
                    <a:pt x="18" y="23"/>
                  </a:cubicBezTo>
                  <a:cubicBezTo>
                    <a:pt x="18" y="20"/>
                    <a:pt x="16" y="17"/>
                    <a:pt x="14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6" name="Freeform 619">
              <a:extLst>
                <a:ext uri="{FF2B5EF4-FFF2-40B4-BE49-F238E27FC236}">
                  <a16:creationId xmlns:a16="http://schemas.microsoft.com/office/drawing/2014/main" id="{5F0A335F-F458-4F65-A4AA-F4B89FC7B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54"/>
              <a:ext cx="33" cy="44"/>
            </a:xfrm>
            <a:custGeom>
              <a:avLst/>
              <a:gdLst>
                <a:gd name="T0" fmla="*/ 26 w 25"/>
                <a:gd name="T1" fmla="*/ 41 h 32"/>
                <a:gd name="T2" fmla="*/ 12 w 25"/>
                <a:gd name="T3" fmla="*/ 0 h 32"/>
                <a:gd name="T4" fmla="*/ 29 w 25"/>
                <a:gd name="T5" fmla="*/ 36 h 32"/>
                <a:gd name="T6" fmla="*/ 1 w 25"/>
                <a:gd name="T7" fmla="*/ 54 h 32"/>
                <a:gd name="T8" fmla="*/ 29 w 25"/>
                <a:gd name="T9" fmla="*/ 41 h 32"/>
                <a:gd name="T10" fmla="*/ 38 w 25"/>
                <a:gd name="T11" fmla="*/ 8 h 32"/>
                <a:gd name="T12" fmla="*/ 34 w 25"/>
                <a:gd name="T13" fmla="*/ 34 h 32"/>
                <a:gd name="T14" fmla="*/ 55 w 25"/>
                <a:gd name="T15" fmla="*/ 47 h 32"/>
                <a:gd name="T16" fmla="*/ 32 w 25"/>
                <a:gd name="T17" fmla="*/ 44 h 32"/>
                <a:gd name="T18" fmla="*/ 29 w 25"/>
                <a:gd name="T19" fmla="*/ 81 h 32"/>
                <a:gd name="T20" fmla="*/ 21 w 25"/>
                <a:gd name="T21" fmla="*/ 65 h 32"/>
                <a:gd name="T22" fmla="*/ 28 w 25"/>
                <a:gd name="T23" fmla="*/ 41 h 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32">
                  <a:moveTo>
                    <a:pt x="11" y="16"/>
                  </a:moveTo>
                  <a:cubicBezTo>
                    <a:pt x="13" y="11"/>
                    <a:pt x="10" y="2"/>
                    <a:pt x="5" y="0"/>
                  </a:cubicBezTo>
                  <a:cubicBezTo>
                    <a:pt x="1" y="2"/>
                    <a:pt x="10" y="12"/>
                    <a:pt x="13" y="14"/>
                  </a:cubicBezTo>
                  <a:cubicBezTo>
                    <a:pt x="8" y="11"/>
                    <a:pt x="0" y="13"/>
                    <a:pt x="1" y="20"/>
                  </a:cubicBezTo>
                  <a:cubicBezTo>
                    <a:pt x="2" y="24"/>
                    <a:pt x="11" y="17"/>
                    <a:pt x="13" y="16"/>
                  </a:cubicBezTo>
                  <a:cubicBezTo>
                    <a:pt x="7" y="17"/>
                    <a:pt x="13" y="4"/>
                    <a:pt x="17" y="3"/>
                  </a:cubicBezTo>
                  <a:cubicBezTo>
                    <a:pt x="23" y="1"/>
                    <a:pt x="16" y="11"/>
                    <a:pt x="15" y="13"/>
                  </a:cubicBezTo>
                  <a:cubicBezTo>
                    <a:pt x="18" y="13"/>
                    <a:pt x="24" y="13"/>
                    <a:pt x="24" y="18"/>
                  </a:cubicBezTo>
                  <a:cubicBezTo>
                    <a:pt x="25" y="22"/>
                    <a:pt x="15" y="20"/>
                    <a:pt x="14" y="17"/>
                  </a:cubicBezTo>
                  <a:cubicBezTo>
                    <a:pt x="17" y="19"/>
                    <a:pt x="16" y="30"/>
                    <a:pt x="13" y="31"/>
                  </a:cubicBezTo>
                  <a:cubicBezTo>
                    <a:pt x="10" y="32"/>
                    <a:pt x="9" y="27"/>
                    <a:pt x="9" y="25"/>
                  </a:cubicBezTo>
                  <a:cubicBezTo>
                    <a:pt x="9" y="22"/>
                    <a:pt x="10" y="18"/>
                    <a:pt x="1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7" name="Freeform 620">
              <a:extLst>
                <a:ext uri="{FF2B5EF4-FFF2-40B4-BE49-F238E27FC236}">
                  <a16:creationId xmlns:a16="http://schemas.microsoft.com/office/drawing/2014/main" id="{C9D39B58-90CA-413B-803E-0B9F65BE5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2225"/>
              <a:ext cx="30" cy="37"/>
            </a:xfrm>
            <a:custGeom>
              <a:avLst/>
              <a:gdLst>
                <a:gd name="T0" fmla="*/ 27 w 23"/>
                <a:gd name="T1" fmla="*/ 36 h 27"/>
                <a:gd name="T2" fmla="*/ 23 w 23"/>
                <a:gd name="T3" fmla="*/ 1 h 27"/>
                <a:gd name="T4" fmla="*/ 27 w 23"/>
                <a:gd name="T5" fmla="*/ 36 h 27"/>
                <a:gd name="T6" fmla="*/ 50 w 23"/>
                <a:gd name="T7" fmla="*/ 36 h 27"/>
                <a:gd name="T8" fmla="*/ 21 w 23"/>
                <a:gd name="T9" fmla="*/ 36 h 27"/>
                <a:gd name="T10" fmla="*/ 13 w 23"/>
                <a:gd name="T11" fmla="*/ 36 h 27"/>
                <a:gd name="T12" fmla="*/ 0 w 23"/>
                <a:gd name="T13" fmla="*/ 51 h 27"/>
                <a:gd name="T14" fmla="*/ 27 w 23"/>
                <a:gd name="T15" fmla="*/ 36 h 27"/>
                <a:gd name="T16" fmla="*/ 27 w 23"/>
                <a:gd name="T17" fmla="*/ 70 h 27"/>
                <a:gd name="T18" fmla="*/ 30 w 23"/>
                <a:gd name="T19" fmla="*/ 44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3" h="27">
                  <a:moveTo>
                    <a:pt x="12" y="14"/>
                  </a:moveTo>
                  <a:cubicBezTo>
                    <a:pt x="11" y="12"/>
                    <a:pt x="6" y="0"/>
                    <a:pt x="11" y="1"/>
                  </a:cubicBezTo>
                  <a:cubicBezTo>
                    <a:pt x="15" y="2"/>
                    <a:pt x="12" y="11"/>
                    <a:pt x="12" y="14"/>
                  </a:cubicBezTo>
                  <a:cubicBezTo>
                    <a:pt x="13" y="9"/>
                    <a:pt x="22" y="9"/>
                    <a:pt x="22" y="14"/>
                  </a:cubicBezTo>
                  <a:cubicBezTo>
                    <a:pt x="23" y="21"/>
                    <a:pt x="12" y="15"/>
                    <a:pt x="9" y="14"/>
                  </a:cubicBezTo>
                  <a:cubicBezTo>
                    <a:pt x="7" y="14"/>
                    <a:pt x="8" y="14"/>
                    <a:pt x="6" y="14"/>
                  </a:cubicBezTo>
                  <a:cubicBezTo>
                    <a:pt x="4" y="15"/>
                    <a:pt x="0" y="18"/>
                    <a:pt x="0" y="20"/>
                  </a:cubicBezTo>
                  <a:cubicBezTo>
                    <a:pt x="1" y="26"/>
                    <a:pt x="11" y="16"/>
                    <a:pt x="12" y="14"/>
                  </a:cubicBezTo>
                  <a:cubicBezTo>
                    <a:pt x="12" y="17"/>
                    <a:pt x="8" y="26"/>
                    <a:pt x="12" y="27"/>
                  </a:cubicBezTo>
                  <a:cubicBezTo>
                    <a:pt x="15" y="24"/>
                    <a:pt x="13" y="20"/>
                    <a:pt x="14" y="17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8" name="Freeform 621">
              <a:extLst>
                <a:ext uri="{FF2B5EF4-FFF2-40B4-BE49-F238E27FC236}">
                  <a16:creationId xmlns:a16="http://schemas.microsoft.com/office/drawing/2014/main" id="{BBCCD685-DBC1-4CBD-8C8F-CA5B22B18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" y="2335"/>
              <a:ext cx="38" cy="46"/>
            </a:xfrm>
            <a:custGeom>
              <a:avLst/>
              <a:gdLst>
                <a:gd name="T0" fmla="*/ 28 w 29"/>
                <a:gd name="T1" fmla="*/ 39 h 33"/>
                <a:gd name="T2" fmla="*/ 9 w 29"/>
                <a:gd name="T3" fmla="*/ 20 h 33"/>
                <a:gd name="T4" fmla="*/ 21 w 29"/>
                <a:gd name="T5" fmla="*/ 6 h 33"/>
                <a:gd name="T6" fmla="*/ 28 w 29"/>
                <a:gd name="T7" fmla="*/ 35 h 33"/>
                <a:gd name="T8" fmla="*/ 29 w 29"/>
                <a:gd name="T9" fmla="*/ 40 h 33"/>
                <a:gd name="T10" fmla="*/ 5 w 29"/>
                <a:gd name="T11" fmla="*/ 63 h 33"/>
                <a:gd name="T12" fmla="*/ 31 w 29"/>
                <a:gd name="T13" fmla="*/ 35 h 33"/>
                <a:gd name="T14" fmla="*/ 51 w 29"/>
                <a:gd name="T15" fmla="*/ 25 h 33"/>
                <a:gd name="T16" fmla="*/ 28 w 29"/>
                <a:gd name="T17" fmla="*/ 40 h 33"/>
                <a:gd name="T18" fmla="*/ 38 w 29"/>
                <a:gd name="T19" fmla="*/ 84 h 33"/>
                <a:gd name="T20" fmla="*/ 45 w 29"/>
                <a:gd name="T21" fmla="*/ 74 h 33"/>
                <a:gd name="T22" fmla="*/ 34 w 29"/>
                <a:gd name="T23" fmla="*/ 49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" h="33">
                  <a:moveTo>
                    <a:pt x="12" y="14"/>
                  </a:moveTo>
                  <a:cubicBezTo>
                    <a:pt x="9" y="13"/>
                    <a:pt x="5" y="10"/>
                    <a:pt x="4" y="7"/>
                  </a:cubicBezTo>
                  <a:cubicBezTo>
                    <a:pt x="3" y="4"/>
                    <a:pt x="5" y="0"/>
                    <a:pt x="9" y="2"/>
                  </a:cubicBezTo>
                  <a:cubicBezTo>
                    <a:pt x="12" y="4"/>
                    <a:pt x="12" y="10"/>
                    <a:pt x="12" y="13"/>
                  </a:cubicBezTo>
                  <a:cubicBezTo>
                    <a:pt x="12" y="14"/>
                    <a:pt x="13" y="14"/>
                    <a:pt x="13" y="15"/>
                  </a:cubicBezTo>
                  <a:cubicBezTo>
                    <a:pt x="8" y="14"/>
                    <a:pt x="0" y="16"/>
                    <a:pt x="2" y="23"/>
                  </a:cubicBezTo>
                  <a:cubicBezTo>
                    <a:pt x="4" y="31"/>
                    <a:pt x="13" y="15"/>
                    <a:pt x="14" y="13"/>
                  </a:cubicBezTo>
                  <a:cubicBezTo>
                    <a:pt x="15" y="10"/>
                    <a:pt x="19" y="7"/>
                    <a:pt x="23" y="9"/>
                  </a:cubicBezTo>
                  <a:cubicBezTo>
                    <a:pt x="29" y="13"/>
                    <a:pt x="15" y="22"/>
                    <a:pt x="12" y="15"/>
                  </a:cubicBezTo>
                  <a:cubicBezTo>
                    <a:pt x="16" y="18"/>
                    <a:pt x="13" y="27"/>
                    <a:pt x="17" y="31"/>
                  </a:cubicBezTo>
                  <a:cubicBezTo>
                    <a:pt x="20" y="33"/>
                    <a:pt x="21" y="29"/>
                    <a:pt x="20" y="27"/>
                  </a:cubicBezTo>
                  <a:cubicBezTo>
                    <a:pt x="20" y="23"/>
                    <a:pt x="18" y="20"/>
                    <a:pt x="15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49" name="Freeform 622">
              <a:extLst>
                <a:ext uri="{FF2B5EF4-FFF2-40B4-BE49-F238E27FC236}">
                  <a16:creationId xmlns:a16="http://schemas.microsoft.com/office/drawing/2014/main" id="{295BA580-D9B4-4A9F-BC66-1C5BE6088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016"/>
              <a:ext cx="34" cy="50"/>
            </a:xfrm>
            <a:custGeom>
              <a:avLst/>
              <a:gdLst>
                <a:gd name="T0" fmla="*/ 31 w 26"/>
                <a:gd name="T1" fmla="*/ 40 h 36"/>
                <a:gd name="T2" fmla="*/ 16 w 26"/>
                <a:gd name="T3" fmla="*/ 1 h 36"/>
                <a:gd name="T4" fmla="*/ 34 w 26"/>
                <a:gd name="T5" fmla="*/ 46 h 36"/>
                <a:gd name="T6" fmla="*/ 16 w 26"/>
                <a:gd name="T7" fmla="*/ 33 h 36"/>
                <a:gd name="T8" fmla="*/ 7 w 26"/>
                <a:gd name="T9" fmla="*/ 60 h 36"/>
                <a:gd name="T10" fmla="*/ 43 w 26"/>
                <a:gd name="T11" fmla="*/ 29 h 36"/>
                <a:gd name="T12" fmla="*/ 34 w 26"/>
                <a:gd name="T13" fmla="*/ 56 h 36"/>
                <a:gd name="T14" fmla="*/ 44 w 26"/>
                <a:gd name="T15" fmla="*/ 89 h 36"/>
                <a:gd name="T16" fmla="*/ 31 w 26"/>
                <a:gd name="T17" fmla="*/ 54 h 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" h="36">
                  <a:moveTo>
                    <a:pt x="14" y="15"/>
                  </a:moveTo>
                  <a:cubicBezTo>
                    <a:pt x="18" y="14"/>
                    <a:pt x="13" y="0"/>
                    <a:pt x="7" y="1"/>
                  </a:cubicBezTo>
                  <a:cubicBezTo>
                    <a:pt x="7" y="7"/>
                    <a:pt x="13" y="11"/>
                    <a:pt x="15" y="17"/>
                  </a:cubicBezTo>
                  <a:cubicBezTo>
                    <a:pt x="13" y="15"/>
                    <a:pt x="9" y="12"/>
                    <a:pt x="7" y="12"/>
                  </a:cubicBezTo>
                  <a:cubicBezTo>
                    <a:pt x="3" y="13"/>
                    <a:pt x="0" y="19"/>
                    <a:pt x="3" y="22"/>
                  </a:cubicBezTo>
                  <a:cubicBezTo>
                    <a:pt x="9" y="29"/>
                    <a:pt x="15" y="13"/>
                    <a:pt x="19" y="11"/>
                  </a:cubicBezTo>
                  <a:cubicBezTo>
                    <a:pt x="24" y="14"/>
                    <a:pt x="19" y="20"/>
                    <a:pt x="15" y="21"/>
                  </a:cubicBezTo>
                  <a:cubicBezTo>
                    <a:pt x="19" y="22"/>
                    <a:pt x="26" y="30"/>
                    <a:pt x="20" y="33"/>
                  </a:cubicBezTo>
                  <a:cubicBezTo>
                    <a:pt x="14" y="36"/>
                    <a:pt x="12" y="21"/>
                    <a:pt x="14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0" name="Freeform 623">
              <a:extLst>
                <a:ext uri="{FF2B5EF4-FFF2-40B4-BE49-F238E27FC236}">
                  <a16:creationId xmlns:a16="http://schemas.microsoft.com/office/drawing/2014/main" id="{1602862A-A9C7-4B75-A2CE-814A97276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2090"/>
              <a:ext cx="39" cy="48"/>
            </a:xfrm>
            <a:custGeom>
              <a:avLst/>
              <a:gdLst>
                <a:gd name="T0" fmla="*/ 43 w 30"/>
                <a:gd name="T1" fmla="*/ 40 h 35"/>
                <a:gd name="T2" fmla="*/ 23 w 30"/>
                <a:gd name="T3" fmla="*/ 0 h 35"/>
                <a:gd name="T4" fmla="*/ 38 w 30"/>
                <a:gd name="T5" fmla="*/ 40 h 35"/>
                <a:gd name="T6" fmla="*/ 16 w 30"/>
                <a:gd name="T7" fmla="*/ 47 h 35"/>
                <a:gd name="T8" fmla="*/ 46 w 30"/>
                <a:gd name="T9" fmla="*/ 29 h 35"/>
                <a:gd name="T10" fmla="*/ 60 w 30"/>
                <a:gd name="T11" fmla="*/ 29 h 35"/>
                <a:gd name="T12" fmla="*/ 43 w 30"/>
                <a:gd name="T13" fmla="*/ 47 h 35"/>
                <a:gd name="T14" fmla="*/ 60 w 30"/>
                <a:gd name="T15" fmla="*/ 75 h 35"/>
                <a:gd name="T16" fmla="*/ 43 w 30"/>
                <a:gd name="T17" fmla="*/ 55 h 35"/>
                <a:gd name="T18" fmla="*/ 29 w 30"/>
                <a:gd name="T19" fmla="*/ 56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" h="35">
                  <a:moveTo>
                    <a:pt x="19" y="15"/>
                  </a:moveTo>
                  <a:cubicBezTo>
                    <a:pt x="15" y="13"/>
                    <a:pt x="18" y="2"/>
                    <a:pt x="11" y="0"/>
                  </a:cubicBezTo>
                  <a:cubicBezTo>
                    <a:pt x="10" y="5"/>
                    <a:pt x="14" y="11"/>
                    <a:pt x="17" y="15"/>
                  </a:cubicBezTo>
                  <a:cubicBezTo>
                    <a:pt x="15" y="14"/>
                    <a:pt x="4" y="11"/>
                    <a:pt x="7" y="18"/>
                  </a:cubicBezTo>
                  <a:cubicBezTo>
                    <a:pt x="10" y="26"/>
                    <a:pt x="20" y="15"/>
                    <a:pt x="21" y="11"/>
                  </a:cubicBezTo>
                  <a:cubicBezTo>
                    <a:pt x="23" y="10"/>
                    <a:pt x="26" y="11"/>
                    <a:pt x="27" y="11"/>
                  </a:cubicBezTo>
                  <a:cubicBezTo>
                    <a:pt x="28" y="16"/>
                    <a:pt x="23" y="19"/>
                    <a:pt x="19" y="18"/>
                  </a:cubicBezTo>
                  <a:cubicBezTo>
                    <a:pt x="22" y="19"/>
                    <a:pt x="30" y="25"/>
                    <a:pt x="27" y="29"/>
                  </a:cubicBezTo>
                  <a:cubicBezTo>
                    <a:pt x="24" y="32"/>
                    <a:pt x="16" y="25"/>
                    <a:pt x="19" y="21"/>
                  </a:cubicBezTo>
                  <a:cubicBezTo>
                    <a:pt x="20" y="35"/>
                    <a:pt x="0" y="33"/>
                    <a:pt x="13" y="22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1" name="Freeform 624">
              <a:extLst>
                <a:ext uri="{FF2B5EF4-FFF2-40B4-BE49-F238E27FC236}">
                  <a16:creationId xmlns:a16="http://schemas.microsoft.com/office/drawing/2014/main" id="{91F20588-D461-4FDB-A024-143710A3B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2014"/>
              <a:ext cx="44" cy="52"/>
            </a:xfrm>
            <a:custGeom>
              <a:avLst/>
              <a:gdLst>
                <a:gd name="T0" fmla="*/ 41 w 34"/>
                <a:gd name="T1" fmla="*/ 44 h 37"/>
                <a:gd name="T2" fmla="*/ 27 w 34"/>
                <a:gd name="T3" fmla="*/ 0 h 37"/>
                <a:gd name="T4" fmla="*/ 44 w 34"/>
                <a:gd name="T5" fmla="*/ 55 h 37"/>
                <a:gd name="T6" fmla="*/ 47 w 34"/>
                <a:gd name="T7" fmla="*/ 11 h 37"/>
                <a:gd name="T8" fmla="*/ 44 w 34"/>
                <a:gd name="T9" fmla="*/ 49 h 37"/>
                <a:gd name="T10" fmla="*/ 45 w 34"/>
                <a:gd name="T11" fmla="*/ 49 h 37"/>
                <a:gd name="T12" fmla="*/ 16 w 34"/>
                <a:gd name="T13" fmla="*/ 87 h 37"/>
                <a:gd name="T14" fmla="*/ 41 w 34"/>
                <a:gd name="T15" fmla="*/ 53 h 37"/>
                <a:gd name="T16" fmla="*/ 57 w 34"/>
                <a:gd name="T17" fmla="*/ 5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37">
                  <a:moveTo>
                    <a:pt x="19" y="16"/>
                  </a:moveTo>
                  <a:cubicBezTo>
                    <a:pt x="16" y="11"/>
                    <a:pt x="17" y="5"/>
                    <a:pt x="12" y="0"/>
                  </a:cubicBezTo>
                  <a:cubicBezTo>
                    <a:pt x="8" y="6"/>
                    <a:pt x="14" y="18"/>
                    <a:pt x="20" y="20"/>
                  </a:cubicBezTo>
                  <a:cubicBezTo>
                    <a:pt x="18" y="17"/>
                    <a:pt x="16" y="4"/>
                    <a:pt x="22" y="4"/>
                  </a:cubicBezTo>
                  <a:cubicBezTo>
                    <a:pt x="28" y="3"/>
                    <a:pt x="21" y="16"/>
                    <a:pt x="20" y="18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17" y="19"/>
                    <a:pt x="0" y="21"/>
                    <a:pt x="7" y="31"/>
                  </a:cubicBezTo>
                  <a:cubicBezTo>
                    <a:pt x="13" y="37"/>
                    <a:pt x="18" y="24"/>
                    <a:pt x="19" y="19"/>
                  </a:cubicBezTo>
                  <a:cubicBezTo>
                    <a:pt x="24" y="34"/>
                    <a:pt x="34" y="26"/>
                    <a:pt x="26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2" name="Freeform 625">
              <a:extLst>
                <a:ext uri="{FF2B5EF4-FFF2-40B4-BE49-F238E27FC236}">
                  <a16:creationId xmlns:a16="http://schemas.microsoft.com/office/drawing/2014/main" id="{73473E91-520A-493A-9D17-D6D94C0C2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024"/>
              <a:ext cx="33" cy="41"/>
            </a:xfrm>
            <a:custGeom>
              <a:avLst/>
              <a:gdLst>
                <a:gd name="T0" fmla="*/ 26 w 25"/>
                <a:gd name="T1" fmla="*/ 25 h 29"/>
                <a:gd name="T2" fmla="*/ 22 w 25"/>
                <a:gd name="T3" fmla="*/ 0 h 29"/>
                <a:gd name="T4" fmla="*/ 29 w 25"/>
                <a:gd name="T5" fmla="*/ 42 h 29"/>
                <a:gd name="T6" fmla="*/ 15 w 25"/>
                <a:gd name="T7" fmla="*/ 62 h 29"/>
                <a:gd name="T8" fmla="*/ 20 w 25"/>
                <a:gd name="T9" fmla="*/ 57 h 29"/>
                <a:gd name="T10" fmla="*/ 12 w 25"/>
                <a:gd name="T11" fmla="*/ 76 h 29"/>
                <a:gd name="T12" fmla="*/ 28 w 25"/>
                <a:gd name="T13" fmla="*/ 42 h 29"/>
                <a:gd name="T14" fmla="*/ 50 w 25"/>
                <a:gd name="T15" fmla="*/ 62 h 29"/>
                <a:gd name="T16" fmla="*/ 32 w 25"/>
                <a:gd name="T17" fmla="*/ 35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9">
                  <a:moveTo>
                    <a:pt x="11" y="9"/>
                  </a:moveTo>
                  <a:cubicBezTo>
                    <a:pt x="8" y="8"/>
                    <a:pt x="8" y="2"/>
                    <a:pt x="10" y="0"/>
                  </a:cubicBezTo>
                  <a:cubicBezTo>
                    <a:pt x="12" y="5"/>
                    <a:pt x="12" y="12"/>
                    <a:pt x="13" y="15"/>
                  </a:cubicBezTo>
                  <a:cubicBezTo>
                    <a:pt x="11" y="6"/>
                    <a:pt x="0" y="17"/>
                    <a:pt x="6" y="22"/>
                  </a:cubicBezTo>
                  <a:cubicBezTo>
                    <a:pt x="7" y="21"/>
                    <a:pt x="7" y="20"/>
                    <a:pt x="8" y="20"/>
                  </a:cubicBezTo>
                  <a:cubicBezTo>
                    <a:pt x="4" y="19"/>
                    <a:pt x="1" y="25"/>
                    <a:pt x="5" y="27"/>
                  </a:cubicBezTo>
                  <a:cubicBezTo>
                    <a:pt x="10" y="29"/>
                    <a:pt x="12" y="18"/>
                    <a:pt x="12" y="15"/>
                  </a:cubicBezTo>
                  <a:cubicBezTo>
                    <a:pt x="14" y="17"/>
                    <a:pt x="18" y="26"/>
                    <a:pt x="22" y="22"/>
                  </a:cubicBezTo>
                  <a:cubicBezTo>
                    <a:pt x="25" y="19"/>
                    <a:pt x="17" y="11"/>
                    <a:pt x="14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3" name="Freeform 626">
              <a:extLst>
                <a:ext uri="{FF2B5EF4-FFF2-40B4-BE49-F238E27FC236}">
                  <a16:creationId xmlns:a16="http://schemas.microsoft.com/office/drawing/2014/main" id="{28B1A4D1-6286-4D28-BEE0-FC4195E3F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169"/>
              <a:ext cx="32" cy="38"/>
            </a:xfrm>
            <a:custGeom>
              <a:avLst/>
              <a:gdLst>
                <a:gd name="T0" fmla="*/ 28 w 25"/>
                <a:gd name="T1" fmla="*/ 28 h 27"/>
                <a:gd name="T2" fmla="*/ 19 w 25"/>
                <a:gd name="T3" fmla="*/ 0 h 27"/>
                <a:gd name="T4" fmla="*/ 23 w 25"/>
                <a:gd name="T5" fmla="*/ 34 h 27"/>
                <a:gd name="T6" fmla="*/ 10 w 25"/>
                <a:gd name="T7" fmla="*/ 39 h 27"/>
                <a:gd name="T8" fmla="*/ 22 w 25"/>
                <a:gd name="T9" fmla="*/ 39 h 27"/>
                <a:gd name="T10" fmla="*/ 6 w 25"/>
                <a:gd name="T11" fmla="*/ 63 h 27"/>
                <a:gd name="T12" fmla="*/ 29 w 25"/>
                <a:gd name="T13" fmla="*/ 39 h 27"/>
                <a:gd name="T14" fmla="*/ 36 w 25"/>
                <a:gd name="T15" fmla="*/ 53 h 27"/>
                <a:gd name="T16" fmla="*/ 33 w 25"/>
                <a:gd name="T17" fmla="*/ 35 h 27"/>
                <a:gd name="T18" fmla="*/ 36 w 25"/>
                <a:gd name="T19" fmla="*/ 25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" h="27">
                  <a:moveTo>
                    <a:pt x="13" y="10"/>
                  </a:moveTo>
                  <a:cubicBezTo>
                    <a:pt x="13" y="6"/>
                    <a:pt x="12" y="2"/>
                    <a:pt x="9" y="0"/>
                  </a:cubicBezTo>
                  <a:cubicBezTo>
                    <a:pt x="7" y="3"/>
                    <a:pt x="9" y="9"/>
                    <a:pt x="11" y="12"/>
                  </a:cubicBezTo>
                  <a:cubicBezTo>
                    <a:pt x="9" y="6"/>
                    <a:pt x="5" y="9"/>
                    <a:pt x="5" y="14"/>
                  </a:cubicBezTo>
                  <a:cubicBezTo>
                    <a:pt x="6" y="14"/>
                    <a:pt x="8" y="14"/>
                    <a:pt x="10" y="14"/>
                  </a:cubicBezTo>
                  <a:cubicBezTo>
                    <a:pt x="6" y="13"/>
                    <a:pt x="0" y="19"/>
                    <a:pt x="3" y="23"/>
                  </a:cubicBezTo>
                  <a:cubicBezTo>
                    <a:pt x="7" y="27"/>
                    <a:pt x="14" y="18"/>
                    <a:pt x="14" y="14"/>
                  </a:cubicBezTo>
                  <a:cubicBezTo>
                    <a:pt x="14" y="16"/>
                    <a:pt x="15" y="18"/>
                    <a:pt x="17" y="19"/>
                  </a:cubicBezTo>
                  <a:cubicBezTo>
                    <a:pt x="18" y="17"/>
                    <a:pt x="17" y="15"/>
                    <a:pt x="16" y="13"/>
                  </a:cubicBezTo>
                  <a:cubicBezTo>
                    <a:pt x="19" y="19"/>
                    <a:pt x="25" y="12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4" name="Freeform 627">
              <a:extLst>
                <a:ext uri="{FF2B5EF4-FFF2-40B4-BE49-F238E27FC236}">
                  <a16:creationId xmlns:a16="http://schemas.microsoft.com/office/drawing/2014/main" id="{E6C86C37-8F62-41AD-B790-79CD32963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2152"/>
              <a:ext cx="30" cy="51"/>
            </a:xfrm>
            <a:custGeom>
              <a:avLst/>
              <a:gdLst>
                <a:gd name="T0" fmla="*/ 30 w 23"/>
                <a:gd name="T1" fmla="*/ 33 h 36"/>
                <a:gd name="T2" fmla="*/ 9 w 23"/>
                <a:gd name="T3" fmla="*/ 0 h 36"/>
                <a:gd name="T4" fmla="*/ 34 w 23"/>
                <a:gd name="T5" fmla="*/ 43 h 36"/>
                <a:gd name="T6" fmla="*/ 7 w 23"/>
                <a:gd name="T7" fmla="*/ 71 h 36"/>
                <a:gd name="T8" fmla="*/ 22 w 23"/>
                <a:gd name="T9" fmla="*/ 52 h 36"/>
                <a:gd name="T10" fmla="*/ 30 w 23"/>
                <a:gd name="T11" fmla="*/ 37 h 36"/>
                <a:gd name="T12" fmla="*/ 29 w 23"/>
                <a:gd name="T13" fmla="*/ 33 h 36"/>
                <a:gd name="T14" fmla="*/ 39 w 23"/>
                <a:gd name="T15" fmla="*/ 14 h 36"/>
                <a:gd name="T16" fmla="*/ 46 w 23"/>
                <a:gd name="T17" fmla="*/ 40 h 36"/>
                <a:gd name="T18" fmla="*/ 30 w 23"/>
                <a:gd name="T19" fmla="*/ 71 h 36"/>
                <a:gd name="T20" fmla="*/ 39 w 23"/>
                <a:gd name="T21" fmla="*/ 57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36">
                  <a:moveTo>
                    <a:pt x="14" y="11"/>
                  </a:moveTo>
                  <a:cubicBezTo>
                    <a:pt x="12" y="8"/>
                    <a:pt x="9" y="1"/>
                    <a:pt x="4" y="0"/>
                  </a:cubicBezTo>
                  <a:cubicBezTo>
                    <a:pt x="1" y="8"/>
                    <a:pt x="9" y="13"/>
                    <a:pt x="15" y="15"/>
                  </a:cubicBezTo>
                  <a:cubicBezTo>
                    <a:pt x="9" y="16"/>
                    <a:pt x="0" y="14"/>
                    <a:pt x="3" y="25"/>
                  </a:cubicBezTo>
                  <a:cubicBezTo>
                    <a:pt x="6" y="24"/>
                    <a:pt x="8" y="21"/>
                    <a:pt x="10" y="18"/>
                  </a:cubicBezTo>
                  <a:cubicBezTo>
                    <a:pt x="11" y="17"/>
                    <a:pt x="14" y="15"/>
                    <a:pt x="14" y="13"/>
                  </a:cubicBezTo>
                  <a:cubicBezTo>
                    <a:pt x="15" y="12"/>
                    <a:pt x="13" y="12"/>
                    <a:pt x="13" y="11"/>
                  </a:cubicBezTo>
                  <a:cubicBezTo>
                    <a:pt x="14" y="8"/>
                    <a:pt x="13" y="4"/>
                    <a:pt x="18" y="5"/>
                  </a:cubicBezTo>
                  <a:cubicBezTo>
                    <a:pt x="22" y="5"/>
                    <a:pt x="23" y="11"/>
                    <a:pt x="21" y="14"/>
                  </a:cubicBezTo>
                  <a:cubicBezTo>
                    <a:pt x="17" y="19"/>
                    <a:pt x="10" y="14"/>
                    <a:pt x="14" y="25"/>
                  </a:cubicBezTo>
                  <a:cubicBezTo>
                    <a:pt x="19" y="36"/>
                    <a:pt x="22" y="24"/>
                    <a:pt x="18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5" name="Freeform 628">
              <a:extLst>
                <a:ext uri="{FF2B5EF4-FFF2-40B4-BE49-F238E27FC236}">
                  <a16:creationId xmlns:a16="http://schemas.microsoft.com/office/drawing/2014/main" id="{413F5A3B-657B-4F76-8773-955BF9C18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8" y="2200"/>
              <a:ext cx="35" cy="47"/>
            </a:xfrm>
            <a:custGeom>
              <a:avLst/>
              <a:gdLst>
                <a:gd name="T0" fmla="*/ 27 w 27"/>
                <a:gd name="T1" fmla="*/ 36 h 34"/>
                <a:gd name="T2" fmla="*/ 17 w 27"/>
                <a:gd name="T3" fmla="*/ 0 h 34"/>
                <a:gd name="T4" fmla="*/ 30 w 27"/>
                <a:gd name="T5" fmla="*/ 48 h 34"/>
                <a:gd name="T6" fmla="*/ 8 w 27"/>
                <a:gd name="T7" fmla="*/ 36 h 34"/>
                <a:gd name="T8" fmla="*/ 13 w 27"/>
                <a:gd name="T9" fmla="*/ 57 h 34"/>
                <a:gd name="T10" fmla="*/ 6 w 27"/>
                <a:gd name="T11" fmla="*/ 71 h 34"/>
                <a:gd name="T12" fmla="*/ 32 w 27"/>
                <a:gd name="T13" fmla="*/ 46 h 34"/>
                <a:gd name="T14" fmla="*/ 49 w 27"/>
                <a:gd name="T15" fmla="*/ 75 h 34"/>
                <a:gd name="T16" fmla="*/ 35 w 27"/>
                <a:gd name="T17" fmla="*/ 46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34">
                  <a:moveTo>
                    <a:pt x="12" y="14"/>
                  </a:moveTo>
                  <a:cubicBezTo>
                    <a:pt x="12" y="9"/>
                    <a:pt x="14" y="1"/>
                    <a:pt x="8" y="0"/>
                  </a:cubicBezTo>
                  <a:cubicBezTo>
                    <a:pt x="7" y="6"/>
                    <a:pt x="9" y="15"/>
                    <a:pt x="14" y="18"/>
                  </a:cubicBezTo>
                  <a:cubicBezTo>
                    <a:pt x="13" y="17"/>
                    <a:pt x="7" y="12"/>
                    <a:pt x="4" y="14"/>
                  </a:cubicBezTo>
                  <a:cubicBezTo>
                    <a:pt x="0" y="15"/>
                    <a:pt x="0" y="23"/>
                    <a:pt x="6" y="22"/>
                  </a:cubicBezTo>
                  <a:cubicBezTo>
                    <a:pt x="2" y="19"/>
                    <a:pt x="0" y="24"/>
                    <a:pt x="3" y="27"/>
                  </a:cubicBezTo>
                  <a:cubicBezTo>
                    <a:pt x="10" y="34"/>
                    <a:pt x="13" y="21"/>
                    <a:pt x="15" y="17"/>
                  </a:cubicBezTo>
                  <a:cubicBezTo>
                    <a:pt x="15" y="20"/>
                    <a:pt x="16" y="32"/>
                    <a:pt x="22" y="28"/>
                  </a:cubicBezTo>
                  <a:cubicBezTo>
                    <a:pt x="27" y="25"/>
                    <a:pt x="20" y="15"/>
                    <a:pt x="16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6" name="Freeform 629">
              <a:extLst>
                <a:ext uri="{FF2B5EF4-FFF2-40B4-BE49-F238E27FC236}">
                  <a16:creationId xmlns:a16="http://schemas.microsoft.com/office/drawing/2014/main" id="{542FE7B8-4533-47F8-919A-9C890502E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2200"/>
              <a:ext cx="32" cy="46"/>
            </a:xfrm>
            <a:custGeom>
              <a:avLst/>
              <a:gdLst>
                <a:gd name="T0" fmla="*/ 24 w 25"/>
                <a:gd name="T1" fmla="*/ 35 h 33"/>
                <a:gd name="T2" fmla="*/ 15 w 25"/>
                <a:gd name="T3" fmla="*/ 0 h 33"/>
                <a:gd name="T4" fmla="*/ 29 w 25"/>
                <a:gd name="T5" fmla="*/ 43 h 33"/>
                <a:gd name="T6" fmla="*/ 5 w 25"/>
                <a:gd name="T7" fmla="*/ 56 h 33"/>
                <a:gd name="T8" fmla="*/ 23 w 25"/>
                <a:gd name="T9" fmla="*/ 46 h 33"/>
                <a:gd name="T10" fmla="*/ 42 w 25"/>
                <a:gd name="T11" fmla="*/ 35 h 33"/>
                <a:gd name="T12" fmla="*/ 23 w 25"/>
                <a:gd name="T13" fmla="*/ 50 h 33"/>
                <a:gd name="T14" fmla="*/ 29 w 25"/>
                <a:gd name="T15" fmla="*/ 89 h 33"/>
                <a:gd name="T16" fmla="*/ 28 w 25"/>
                <a:gd name="T17" fmla="*/ 5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33">
                  <a:moveTo>
                    <a:pt x="12" y="13"/>
                  </a:moveTo>
                  <a:cubicBezTo>
                    <a:pt x="14" y="11"/>
                    <a:pt x="11" y="2"/>
                    <a:pt x="7" y="0"/>
                  </a:cubicBezTo>
                  <a:cubicBezTo>
                    <a:pt x="5" y="6"/>
                    <a:pt x="9" y="14"/>
                    <a:pt x="14" y="16"/>
                  </a:cubicBezTo>
                  <a:cubicBezTo>
                    <a:pt x="11" y="17"/>
                    <a:pt x="3" y="16"/>
                    <a:pt x="2" y="21"/>
                  </a:cubicBezTo>
                  <a:cubicBezTo>
                    <a:pt x="0" y="28"/>
                    <a:pt x="10" y="19"/>
                    <a:pt x="11" y="17"/>
                  </a:cubicBezTo>
                  <a:cubicBezTo>
                    <a:pt x="12" y="15"/>
                    <a:pt x="16" y="9"/>
                    <a:pt x="20" y="13"/>
                  </a:cubicBezTo>
                  <a:cubicBezTo>
                    <a:pt x="25" y="18"/>
                    <a:pt x="14" y="19"/>
                    <a:pt x="11" y="19"/>
                  </a:cubicBezTo>
                  <a:cubicBezTo>
                    <a:pt x="12" y="23"/>
                    <a:pt x="9" y="31"/>
                    <a:pt x="14" y="33"/>
                  </a:cubicBezTo>
                  <a:cubicBezTo>
                    <a:pt x="17" y="30"/>
                    <a:pt x="15" y="24"/>
                    <a:pt x="13" y="21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7" name="Freeform 630">
              <a:extLst>
                <a:ext uri="{FF2B5EF4-FFF2-40B4-BE49-F238E27FC236}">
                  <a16:creationId xmlns:a16="http://schemas.microsoft.com/office/drawing/2014/main" id="{01B07016-066E-4195-80B1-0E141DC4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279"/>
              <a:ext cx="28" cy="46"/>
            </a:xfrm>
            <a:custGeom>
              <a:avLst/>
              <a:gdLst>
                <a:gd name="T0" fmla="*/ 17 w 22"/>
                <a:gd name="T1" fmla="*/ 39 h 33"/>
                <a:gd name="T2" fmla="*/ 14 w 22"/>
                <a:gd name="T3" fmla="*/ 0 h 33"/>
                <a:gd name="T4" fmla="*/ 28 w 22"/>
                <a:gd name="T5" fmla="*/ 40 h 33"/>
                <a:gd name="T6" fmla="*/ 5 w 22"/>
                <a:gd name="T7" fmla="*/ 54 h 33"/>
                <a:gd name="T8" fmla="*/ 28 w 22"/>
                <a:gd name="T9" fmla="*/ 39 h 33"/>
                <a:gd name="T10" fmla="*/ 39 w 22"/>
                <a:gd name="T11" fmla="*/ 15 h 33"/>
                <a:gd name="T12" fmla="*/ 46 w 22"/>
                <a:gd name="T13" fmla="*/ 29 h 33"/>
                <a:gd name="T14" fmla="*/ 29 w 22"/>
                <a:gd name="T15" fmla="*/ 39 h 33"/>
                <a:gd name="T16" fmla="*/ 18 w 22"/>
                <a:gd name="T17" fmla="*/ 74 h 33"/>
                <a:gd name="T18" fmla="*/ 29 w 22"/>
                <a:gd name="T19" fmla="*/ 49 h 33"/>
                <a:gd name="T20" fmla="*/ 31 w 22"/>
                <a:gd name="T21" fmla="*/ 50 h 33"/>
                <a:gd name="T22" fmla="*/ 31 w 22"/>
                <a:gd name="T23" fmla="*/ 46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3">
                  <a:moveTo>
                    <a:pt x="8" y="14"/>
                  </a:moveTo>
                  <a:cubicBezTo>
                    <a:pt x="12" y="10"/>
                    <a:pt x="10" y="3"/>
                    <a:pt x="7" y="0"/>
                  </a:cubicBezTo>
                  <a:cubicBezTo>
                    <a:pt x="4" y="4"/>
                    <a:pt x="7" y="14"/>
                    <a:pt x="13" y="15"/>
                  </a:cubicBezTo>
                  <a:cubicBezTo>
                    <a:pt x="8" y="12"/>
                    <a:pt x="0" y="11"/>
                    <a:pt x="2" y="20"/>
                  </a:cubicBezTo>
                  <a:cubicBezTo>
                    <a:pt x="6" y="20"/>
                    <a:pt x="8" y="15"/>
                    <a:pt x="13" y="14"/>
                  </a:cubicBezTo>
                  <a:cubicBezTo>
                    <a:pt x="12" y="12"/>
                    <a:pt x="15" y="5"/>
                    <a:pt x="19" y="6"/>
                  </a:cubicBezTo>
                  <a:cubicBezTo>
                    <a:pt x="21" y="6"/>
                    <a:pt x="22" y="9"/>
                    <a:pt x="22" y="11"/>
                  </a:cubicBezTo>
                  <a:cubicBezTo>
                    <a:pt x="21" y="15"/>
                    <a:pt x="17" y="13"/>
                    <a:pt x="14" y="14"/>
                  </a:cubicBezTo>
                  <a:cubicBezTo>
                    <a:pt x="11" y="16"/>
                    <a:pt x="6" y="23"/>
                    <a:pt x="9" y="27"/>
                  </a:cubicBezTo>
                  <a:cubicBezTo>
                    <a:pt x="13" y="33"/>
                    <a:pt x="14" y="19"/>
                    <a:pt x="14" y="18"/>
                  </a:cubicBezTo>
                  <a:cubicBezTo>
                    <a:pt x="14" y="18"/>
                    <a:pt x="15" y="19"/>
                    <a:pt x="15" y="19"/>
                  </a:cubicBezTo>
                  <a:cubicBezTo>
                    <a:pt x="15" y="19"/>
                    <a:pt x="15" y="17"/>
                    <a:pt x="15" y="17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8" name="Freeform 631">
              <a:extLst>
                <a:ext uri="{FF2B5EF4-FFF2-40B4-BE49-F238E27FC236}">
                  <a16:creationId xmlns:a16="http://schemas.microsoft.com/office/drawing/2014/main" id="{D2C4A9C6-8F9D-42EC-9CA1-BF114BE1B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243"/>
              <a:ext cx="40" cy="49"/>
            </a:xfrm>
            <a:custGeom>
              <a:avLst/>
              <a:gdLst>
                <a:gd name="T0" fmla="*/ 32 w 31"/>
                <a:gd name="T1" fmla="*/ 39 h 35"/>
                <a:gd name="T2" fmla="*/ 35 w 31"/>
                <a:gd name="T3" fmla="*/ 43 h 35"/>
                <a:gd name="T4" fmla="*/ 28 w 31"/>
                <a:gd name="T5" fmla="*/ 0 h 35"/>
                <a:gd name="T6" fmla="*/ 32 w 31"/>
                <a:gd name="T7" fmla="*/ 43 h 35"/>
                <a:gd name="T8" fmla="*/ 5 w 31"/>
                <a:gd name="T9" fmla="*/ 41 h 35"/>
                <a:gd name="T10" fmla="*/ 39 w 31"/>
                <a:gd name="T11" fmla="*/ 41 h 35"/>
                <a:gd name="T12" fmla="*/ 10 w 31"/>
                <a:gd name="T13" fmla="*/ 63 h 35"/>
                <a:gd name="T14" fmla="*/ 39 w 31"/>
                <a:gd name="T15" fmla="*/ 49 h 35"/>
                <a:gd name="T16" fmla="*/ 44 w 31"/>
                <a:gd name="T17" fmla="*/ 74 h 35"/>
                <a:gd name="T18" fmla="*/ 46 w 31"/>
                <a:gd name="T19" fmla="*/ 48 h 35"/>
                <a:gd name="T20" fmla="*/ 67 w 31"/>
                <a:gd name="T21" fmla="*/ 55 h 35"/>
                <a:gd name="T22" fmla="*/ 45 w 31"/>
                <a:gd name="T23" fmla="*/ 43 h 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5">
                  <a:moveTo>
                    <a:pt x="15" y="14"/>
                  </a:moveTo>
                  <a:cubicBezTo>
                    <a:pt x="15" y="15"/>
                    <a:pt x="16" y="16"/>
                    <a:pt x="16" y="16"/>
                  </a:cubicBezTo>
                  <a:cubicBezTo>
                    <a:pt x="18" y="11"/>
                    <a:pt x="17" y="4"/>
                    <a:pt x="13" y="0"/>
                  </a:cubicBezTo>
                  <a:cubicBezTo>
                    <a:pt x="9" y="3"/>
                    <a:pt x="12" y="13"/>
                    <a:pt x="15" y="16"/>
                  </a:cubicBezTo>
                  <a:cubicBezTo>
                    <a:pt x="12" y="15"/>
                    <a:pt x="4" y="9"/>
                    <a:pt x="2" y="15"/>
                  </a:cubicBezTo>
                  <a:cubicBezTo>
                    <a:pt x="0" y="20"/>
                    <a:pt x="16" y="15"/>
                    <a:pt x="18" y="15"/>
                  </a:cubicBezTo>
                  <a:cubicBezTo>
                    <a:pt x="14" y="15"/>
                    <a:pt x="6" y="18"/>
                    <a:pt x="5" y="23"/>
                  </a:cubicBezTo>
                  <a:cubicBezTo>
                    <a:pt x="4" y="35"/>
                    <a:pt x="17" y="25"/>
                    <a:pt x="18" y="18"/>
                  </a:cubicBezTo>
                  <a:cubicBezTo>
                    <a:pt x="18" y="21"/>
                    <a:pt x="18" y="25"/>
                    <a:pt x="20" y="27"/>
                  </a:cubicBezTo>
                  <a:cubicBezTo>
                    <a:pt x="22" y="24"/>
                    <a:pt x="22" y="20"/>
                    <a:pt x="22" y="17"/>
                  </a:cubicBezTo>
                  <a:cubicBezTo>
                    <a:pt x="24" y="20"/>
                    <a:pt x="28" y="21"/>
                    <a:pt x="31" y="20"/>
                  </a:cubicBezTo>
                  <a:cubicBezTo>
                    <a:pt x="30" y="16"/>
                    <a:pt x="24" y="13"/>
                    <a:pt x="21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59" name="Freeform 632">
              <a:extLst>
                <a:ext uri="{FF2B5EF4-FFF2-40B4-BE49-F238E27FC236}">
                  <a16:creationId xmlns:a16="http://schemas.microsoft.com/office/drawing/2014/main" id="{3FBFE846-3C29-4D32-8EC1-5D8120DB2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315"/>
              <a:ext cx="28" cy="48"/>
            </a:xfrm>
            <a:custGeom>
              <a:avLst/>
              <a:gdLst>
                <a:gd name="T0" fmla="*/ 32 w 22"/>
                <a:gd name="T1" fmla="*/ 40 h 34"/>
                <a:gd name="T2" fmla="*/ 28 w 22"/>
                <a:gd name="T3" fmla="*/ 0 h 34"/>
                <a:gd name="T4" fmla="*/ 36 w 22"/>
                <a:gd name="T5" fmla="*/ 45 h 34"/>
                <a:gd name="T6" fmla="*/ 10 w 22"/>
                <a:gd name="T7" fmla="*/ 40 h 34"/>
                <a:gd name="T8" fmla="*/ 32 w 22"/>
                <a:gd name="T9" fmla="*/ 48 h 34"/>
                <a:gd name="T10" fmla="*/ 10 w 22"/>
                <a:gd name="T11" fmla="*/ 76 h 34"/>
                <a:gd name="T12" fmla="*/ 32 w 22"/>
                <a:gd name="T13" fmla="*/ 42 h 34"/>
                <a:gd name="T14" fmla="*/ 46 w 22"/>
                <a:gd name="T15" fmla="*/ 54 h 34"/>
                <a:gd name="T16" fmla="*/ 36 w 22"/>
                <a:gd name="T17" fmla="*/ 34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4">
                  <a:moveTo>
                    <a:pt x="16" y="14"/>
                  </a:moveTo>
                  <a:cubicBezTo>
                    <a:pt x="17" y="10"/>
                    <a:pt x="16" y="4"/>
                    <a:pt x="13" y="0"/>
                  </a:cubicBezTo>
                  <a:cubicBezTo>
                    <a:pt x="9" y="4"/>
                    <a:pt x="12" y="14"/>
                    <a:pt x="17" y="16"/>
                  </a:cubicBezTo>
                  <a:cubicBezTo>
                    <a:pt x="14" y="12"/>
                    <a:pt x="8" y="12"/>
                    <a:pt x="5" y="14"/>
                  </a:cubicBezTo>
                  <a:cubicBezTo>
                    <a:pt x="8" y="18"/>
                    <a:pt x="12" y="17"/>
                    <a:pt x="16" y="17"/>
                  </a:cubicBezTo>
                  <a:cubicBezTo>
                    <a:pt x="14" y="18"/>
                    <a:pt x="0" y="22"/>
                    <a:pt x="5" y="27"/>
                  </a:cubicBezTo>
                  <a:cubicBezTo>
                    <a:pt x="10" y="34"/>
                    <a:pt x="16" y="18"/>
                    <a:pt x="16" y="15"/>
                  </a:cubicBezTo>
                  <a:cubicBezTo>
                    <a:pt x="17" y="18"/>
                    <a:pt x="20" y="19"/>
                    <a:pt x="22" y="19"/>
                  </a:cubicBezTo>
                  <a:cubicBezTo>
                    <a:pt x="22" y="16"/>
                    <a:pt x="19" y="1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0" name="Freeform 633">
              <a:extLst>
                <a:ext uri="{FF2B5EF4-FFF2-40B4-BE49-F238E27FC236}">
                  <a16:creationId xmlns:a16="http://schemas.microsoft.com/office/drawing/2014/main" id="{0505A957-95BE-4A74-B781-05C91EA6D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4" y="2399"/>
              <a:ext cx="27" cy="29"/>
            </a:xfrm>
            <a:custGeom>
              <a:avLst/>
              <a:gdLst>
                <a:gd name="T0" fmla="*/ 22 w 21"/>
                <a:gd name="T1" fmla="*/ 35 h 21"/>
                <a:gd name="T2" fmla="*/ 6 w 21"/>
                <a:gd name="T3" fmla="*/ 0 h 21"/>
                <a:gd name="T4" fmla="*/ 24 w 21"/>
                <a:gd name="T5" fmla="*/ 32 h 21"/>
                <a:gd name="T6" fmla="*/ 1 w 21"/>
                <a:gd name="T7" fmla="*/ 35 h 21"/>
                <a:gd name="T8" fmla="*/ 6 w 21"/>
                <a:gd name="T9" fmla="*/ 44 h 21"/>
                <a:gd name="T10" fmla="*/ 19 w 21"/>
                <a:gd name="T11" fmla="*/ 29 h 21"/>
                <a:gd name="T12" fmla="*/ 45 w 21"/>
                <a:gd name="T13" fmla="*/ 19 h 21"/>
                <a:gd name="T14" fmla="*/ 19 w 21"/>
                <a:gd name="T15" fmla="*/ 35 h 21"/>
                <a:gd name="T16" fmla="*/ 24 w 21"/>
                <a:gd name="T17" fmla="*/ 55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21">
                  <a:moveTo>
                    <a:pt x="10" y="13"/>
                  </a:moveTo>
                  <a:cubicBezTo>
                    <a:pt x="9" y="8"/>
                    <a:pt x="7" y="3"/>
                    <a:pt x="3" y="0"/>
                  </a:cubicBezTo>
                  <a:cubicBezTo>
                    <a:pt x="4" y="4"/>
                    <a:pt x="7" y="13"/>
                    <a:pt x="12" y="12"/>
                  </a:cubicBezTo>
                  <a:cubicBezTo>
                    <a:pt x="9" y="12"/>
                    <a:pt x="3" y="9"/>
                    <a:pt x="1" y="13"/>
                  </a:cubicBezTo>
                  <a:cubicBezTo>
                    <a:pt x="0" y="15"/>
                    <a:pt x="1" y="16"/>
                    <a:pt x="3" y="17"/>
                  </a:cubicBezTo>
                  <a:cubicBezTo>
                    <a:pt x="5" y="17"/>
                    <a:pt x="8" y="12"/>
                    <a:pt x="9" y="11"/>
                  </a:cubicBezTo>
                  <a:cubicBezTo>
                    <a:pt x="11" y="9"/>
                    <a:pt x="20" y="1"/>
                    <a:pt x="21" y="7"/>
                  </a:cubicBezTo>
                  <a:cubicBezTo>
                    <a:pt x="21" y="11"/>
                    <a:pt x="11" y="13"/>
                    <a:pt x="9" y="13"/>
                  </a:cubicBezTo>
                  <a:cubicBezTo>
                    <a:pt x="8" y="16"/>
                    <a:pt x="10" y="19"/>
                    <a:pt x="1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1" name="Freeform 634">
              <a:extLst>
                <a:ext uri="{FF2B5EF4-FFF2-40B4-BE49-F238E27FC236}">
                  <a16:creationId xmlns:a16="http://schemas.microsoft.com/office/drawing/2014/main" id="{4B4BBB1A-552D-40A1-8086-8456B01CE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451"/>
              <a:ext cx="33" cy="36"/>
            </a:xfrm>
            <a:custGeom>
              <a:avLst/>
              <a:gdLst>
                <a:gd name="T0" fmla="*/ 29 w 25"/>
                <a:gd name="T1" fmla="*/ 40 h 26"/>
                <a:gd name="T2" fmla="*/ 15 w 25"/>
                <a:gd name="T3" fmla="*/ 0 h 26"/>
                <a:gd name="T4" fmla="*/ 34 w 25"/>
                <a:gd name="T5" fmla="*/ 35 h 26"/>
                <a:gd name="T6" fmla="*/ 1 w 25"/>
                <a:gd name="T7" fmla="*/ 66 h 26"/>
                <a:gd name="T8" fmla="*/ 28 w 25"/>
                <a:gd name="T9" fmla="*/ 50 h 26"/>
                <a:gd name="T10" fmla="*/ 22 w 25"/>
                <a:gd name="T11" fmla="*/ 48 h 26"/>
                <a:gd name="T12" fmla="*/ 37 w 25"/>
                <a:gd name="T13" fmla="*/ 50 h 26"/>
                <a:gd name="T14" fmla="*/ 42 w 25"/>
                <a:gd name="T15" fmla="*/ 14 h 26"/>
                <a:gd name="T16" fmla="*/ 32 w 25"/>
                <a:gd name="T17" fmla="*/ 46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26">
                  <a:moveTo>
                    <a:pt x="13" y="15"/>
                  </a:moveTo>
                  <a:cubicBezTo>
                    <a:pt x="13" y="9"/>
                    <a:pt x="12" y="2"/>
                    <a:pt x="6" y="0"/>
                  </a:cubicBezTo>
                  <a:cubicBezTo>
                    <a:pt x="2" y="6"/>
                    <a:pt x="8" y="15"/>
                    <a:pt x="15" y="13"/>
                  </a:cubicBezTo>
                  <a:cubicBezTo>
                    <a:pt x="9" y="16"/>
                    <a:pt x="0" y="17"/>
                    <a:pt x="1" y="25"/>
                  </a:cubicBezTo>
                  <a:cubicBezTo>
                    <a:pt x="5" y="26"/>
                    <a:pt x="10" y="23"/>
                    <a:pt x="12" y="19"/>
                  </a:cubicBezTo>
                  <a:cubicBezTo>
                    <a:pt x="12" y="19"/>
                    <a:pt x="10" y="18"/>
                    <a:pt x="10" y="18"/>
                  </a:cubicBezTo>
                  <a:cubicBezTo>
                    <a:pt x="10" y="23"/>
                    <a:pt x="13" y="22"/>
                    <a:pt x="16" y="19"/>
                  </a:cubicBezTo>
                  <a:cubicBezTo>
                    <a:pt x="18" y="15"/>
                    <a:pt x="17" y="9"/>
                    <a:pt x="18" y="5"/>
                  </a:cubicBezTo>
                  <a:cubicBezTo>
                    <a:pt x="25" y="9"/>
                    <a:pt x="18" y="15"/>
                    <a:pt x="14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2" name="Freeform 635">
              <a:extLst>
                <a:ext uri="{FF2B5EF4-FFF2-40B4-BE49-F238E27FC236}">
                  <a16:creationId xmlns:a16="http://schemas.microsoft.com/office/drawing/2014/main" id="{A23F41D2-EA68-4174-8C26-C8D8BDBA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473"/>
              <a:ext cx="30" cy="32"/>
            </a:xfrm>
            <a:custGeom>
              <a:avLst/>
              <a:gdLst>
                <a:gd name="T0" fmla="*/ 23 w 23"/>
                <a:gd name="T1" fmla="*/ 50 h 23"/>
                <a:gd name="T2" fmla="*/ 12 w 23"/>
                <a:gd name="T3" fmla="*/ 0 h 23"/>
                <a:gd name="T4" fmla="*/ 30 w 23"/>
                <a:gd name="T5" fmla="*/ 46 h 23"/>
                <a:gd name="T6" fmla="*/ 1 w 23"/>
                <a:gd name="T7" fmla="*/ 56 h 23"/>
                <a:gd name="T8" fmla="*/ 38 w 23"/>
                <a:gd name="T9" fmla="*/ 19 h 23"/>
                <a:gd name="T10" fmla="*/ 38 w 23"/>
                <a:gd name="T11" fmla="*/ 35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11" y="19"/>
                  </a:moveTo>
                  <a:cubicBezTo>
                    <a:pt x="15" y="15"/>
                    <a:pt x="10" y="1"/>
                    <a:pt x="5" y="0"/>
                  </a:cubicBezTo>
                  <a:cubicBezTo>
                    <a:pt x="4" y="5"/>
                    <a:pt x="7" y="18"/>
                    <a:pt x="14" y="17"/>
                  </a:cubicBezTo>
                  <a:cubicBezTo>
                    <a:pt x="11" y="11"/>
                    <a:pt x="0" y="13"/>
                    <a:pt x="1" y="21"/>
                  </a:cubicBezTo>
                  <a:cubicBezTo>
                    <a:pt x="11" y="23"/>
                    <a:pt x="12" y="11"/>
                    <a:pt x="17" y="7"/>
                  </a:cubicBezTo>
                  <a:cubicBezTo>
                    <a:pt x="23" y="4"/>
                    <a:pt x="21" y="11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3" name="Freeform 636">
              <a:extLst>
                <a:ext uri="{FF2B5EF4-FFF2-40B4-BE49-F238E27FC236}">
                  <a16:creationId xmlns:a16="http://schemas.microsoft.com/office/drawing/2014/main" id="{6048490E-1082-4F1B-B381-60F350F11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2580"/>
              <a:ext cx="31" cy="47"/>
            </a:xfrm>
            <a:custGeom>
              <a:avLst/>
              <a:gdLst>
                <a:gd name="T0" fmla="*/ 27 w 24"/>
                <a:gd name="T1" fmla="*/ 50 h 34"/>
                <a:gd name="T2" fmla="*/ 5 w 24"/>
                <a:gd name="T3" fmla="*/ 0 h 34"/>
                <a:gd name="T4" fmla="*/ 10 w 24"/>
                <a:gd name="T5" fmla="*/ 36 h 34"/>
                <a:gd name="T6" fmla="*/ 30 w 24"/>
                <a:gd name="T7" fmla="*/ 33 h 34"/>
                <a:gd name="T8" fmla="*/ 44 w 24"/>
                <a:gd name="T9" fmla="*/ 29 h 34"/>
                <a:gd name="T10" fmla="*/ 36 w 24"/>
                <a:gd name="T11" fmla="*/ 46 h 34"/>
                <a:gd name="T12" fmla="*/ 52 w 24"/>
                <a:gd name="T13" fmla="*/ 40 h 34"/>
                <a:gd name="T14" fmla="*/ 41 w 24"/>
                <a:gd name="T15" fmla="*/ 57 h 34"/>
                <a:gd name="T16" fmla="*/ 16 w 24"/>
                <a:gd name="T17" fmla="*/ 55 h 34"/>
                <a:gd name="T18" fmla="*/ 22 w 24"/>
                <a:gd name="T19" fmla="*/ 71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4" h="34">
                  <a:moveTo>
                    <a:pt x="12" y="19"/>
                  </a:moveTo>
                  <a:cubicBezTo>
                    <a:pt x="11" y="13"/>
                    <a:pt x="8" y="3"/>
                    <a:pt x="2" y="0"/>
                  </a:cubicBezTo>
                  <a:cubicBezTo>
                    <a:pt x="0" y="4"/>
                    <a:pt x="2" y="11"/>
                    <a:pt x="5" y="14"/>
                  </a:cubicBezTo>
                  <a:cubicBezTo>
                    <a:pt x="11" y="19"/>
                    <a:pt x="10" y="15"/>
                    <a:pt x="14" y="12"/>
                  </a:cubicBezTo>
                  <a:cubicBezTo>
                    <a:pt x="15" y="11"/>
                    <a:pt x="18" y="5"/>
                    <a:pt x="20" y="11"/>
                  </a:cubicBezTo>
                  <a:cubicBezTo>
                    <a:pt x="22" y="14"/>
                    <a:pt x="19" y="17"/>
                    <a:pt x="17" y="17"/>
                  </a:cubicBezTo>
                  <a:cubicBezTo>
                    <a:pt x="18" y="15"/>
                    <a:pt x="21" y="14"/>
                    <a:pt x="24" y="15"/>
                  </a:cubicBezTo>
                  <a:cubicBezTo>
                    <a:pt x="24" y="18"/>
                    <a:pt x="21" y="20"/>
                    <a:pt x="19" y="22"/>
                  </a:cubicBezTo>
                  <a:cubicBezTo>
                    <a:pt x="14" y="24"/>
                    <a:pt x="10" y="20"/>
                    <a:pt x="7" y="21"/>
                  </a:cubicBezTo>
                  <a:cubicBezTo>
                    <a:pt x="0" y="23"/>
                    <a:pt x="5" y="34"/>
                    <a:pt x="10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4" name="Freeform 637">
              <a:extLst>
                <a:ext uri="{FF2B5EF4-FFF2-40B4-BE49-F238E27FC236}">
                  <a16:creationId xmlns:a16="http://schemas.microsoft.com/office/drawing/2014/main" id="{E3A6249F-8B0A-4F0E-B255-36163B5B7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594"/>
              <a:ext cx="30" cy="35"/>
            </a:xfrm>
            <a:custGeom>
              <a:avLst/>
              <a:gdLst>
                <a:gd name="T0" fmla="*/ 23 w 23"/>
                <a:gd name="T1" fmla="*/ 28 h 25"/>
                <a:gd name="T2" fmla="*/ 7 w 23"/>
                <a:gd name="T3" fmla="*/ 0 h 25"/>
                <a:gd name="T4" fmla="*/ 23 w 23"/>
                <a:gd name="T5" fmla="*/ 39 h 25"/>
                <a:gd name="T6" fmla="*/ 0 w 23"/>
                <a:gd name="T7" fmla="*/ 48 h 25"/>
                <a:gd name="T8" fmla="*/ 30 w 23"/>
                <a:gd name="T9" fmla="*/ 15 h 25"/>
                <a:gd name="T10" fmla="*/ 34 w 23"/>
                <a:gd name="T11" fmla="*/ 35 h 25"/>
                <a:gd name="T12" fmla="*/ 38 w 23"/>
                <a:gd name="T13" fmla="*/ 43 h 25"/>
                <a:gd name="T14" fmla="*/ 17 w 23"/>
                <a:gd name="T15" fmla="*/ 49 h 25"/>
                <a:gd name="T16" fmla="*/ 34 w 23"/>
                <a:gd name="T17" fmla="*/ 5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5">
                  <a:moveTo>
                    <a:pt x="11" y="10"/>
                  </a:moveTo>
                  <a:cubicBezTo>
                    <a:pt x="13" y="9"/>
                    <a:pt x="7" y="0"/>
                    <a:pt x="3" y="0"/>
                  </a:cubicBezTo>
                  <a:cubicBezTo>
                    <a:pt x="1" y="7"/>
                    <a:pt x="9" y="9"/>
                    <a:pt x="11" y="14"/>
                  </a:cubicBezTo>
                  <a:cubicBezTo>
                    <a:pt x="7" y="12"/>
                    <a:pt x="0" y="11"/>
                    <a:pt x="0" y="17"/>
                  </a:cubicBezTo>
                  <a:cubicBezTo>
                    <a:pt x="7" y="21"/>
                    <a:pt x="8" y="7"/>
                    <a:pt x="14" y="6"/>
                  </a:cubicBezTo>
                  <a:cubicBezTo>
                    <a:pt x="23" y="4"/>
                    <a:pt x="19" y="10"/>
                    <a:pt x="15" y="13"/>
                  </a:cubicBezTo>
                  <a:cubicBezTo>
                    <a:pt x="15" y="14"/>
                    <a:pt x="16" y="15"/>
                    <a:pt x="17" y="16"/>
                  </a:cubicBezTo>
                  <a:cubicBezTo>
                    <a:pt x="14" y="16"/>
                    <a:pt x="9" y="14"/>
                    <a:pt x="8" y="18"/>
                  </a:cubicBezTo>
                  <a:cubicBezTo>
                    <a:pt x="6" y="22"/>
                    <a:pt x="13" y="25"/>
                    <a:pt x="15" y="21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5" name="Freeform 638">
              <a:extLst>
                <a:ext uri="{FF2B5EF4-FFF2-40B4-BE49-F238E27FC236}">
                  <a16:creationId xmlns:a16="http://schemas.microsoft.com/office/drawing/2014/main" id="{B07610FC-5E87-4EBC-941D-A8BCDE4219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643"/>
              <a:ext cx="33" cy="39"/>
            </a:xfrm>
            <a:custGeom>
              <a:avLst/>
              <a:gdLst>
                <a:gd name="T0" fmla="*/ 38 w 25"/>
                <a:gd name="T1" fmla="*/ 35 h 28"/>
                <a:gd name="T2" fmla="*/ 22 w 25"/>
                <a:gd name="T3" fmla="*/ 0 h 28"/>
                <a:gd name="T4" fmla="*/ 38 w 25"/>
                <a:gd name="T5" fmla="*/ 33 h 28"/>
                <a:gd name="T6" fmla="*/ 12 w 25"/>
                <a:gd name="T7" fmla="*/ 40 h 28"/>
                <a:gd name="T8" fmla="*/ 32 w 25"/>
                <a:gd name="T9" fmla="*/ 43 h 28"/>
                <a:gd name="T10" fmla="*/ 16 w 25"/>
                <a:gd name="T11" fmla="*/ 68 h 28"/>
                <a:gd name="T12" fmla="*/ 49 w 25"/>
                <a:gd name="T13" fmla="*/ 33 h 28"/>
                <a:gd name="T14" fmla="*/ 58 w 25"/>
                <a:gd name="T15" fmla="*/ 46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8">
                  <a:moveTo>
                    <a:pt x="17" y="13"/>
                  </a:moveTo>
                  <a:cubicBezTo>
                    <a:pt x="11" y="11"/>
                    <a:pt x="10" y="6"/>
                    <a:pt x="10" y="0"/>
                  </a:cubicBezTo>
                  <a:cubicBezTo>
                    <a:pt x="14" y="2"/>
                    <a:pt x="16" y="8"/>
                    <a:pt x="17" y="12"/>
                  </a:cubicBezTo>
                  <a:cubicBezTo>
                    <a:pt x="13" y="10"/>
                    <a:pt x="6" y="9"/>
                    <a:pt x="5" y="15"/>
                  </a:cubicBezTo>
                  <a:cubicBezTo>
                    <a:pt x="5" y="23"/>
                    <a:pt x="14" y="22"/>
                    <a:pt x="14" y="16"/>
                  </a:cubicBezTo>
                  <a:cubicBezTo>
                    <a:pt x="10" y="15"/>
                    <a:pt x="0" y="22"/>
                    <a:pt x="7" y="25"/>
                  </a:cubicBezTo>
                  <a:cubicBezTo>
                    <a:pt x="13" y="28"/>
                    <a:pt x="18" y="16"/>
                    <a:pt x="21" y="12"/>
                  </a:cubicBezTo>
                  <a:cubicBezTo>
                    <a:pt x="22" y="14"/>
                    <a:pt x="24" y="15"/>
                    <a:pt x="2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6" name="Freeform 639">
              <a:extLst>
                <a:ext uri="{FF2B5EF4-FFF2-40B4-BE49-F238E27FC236}">
                  <a16:creationId xmlns:a16="http://schemas.microsoft.com/office/drawing/2014/main" id="{541E9FE2-DA40-4FC4-A402-45350630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" y="2538"/>
              <a:ext cx="29" cy="42"/>
            </a:xfrm>
            <a:custGeom>
              <a:avLst/>
              <a:gdLst>
                <a:gd name="T0" fmla="*/ 16 w 22"/>
                <a:gd name="T1" fmla="*/ 21 h 30"/>
                <a:gd name="T2" fmla="*/ 15 w 22"/>
                <a:gd name="T3" fmla="*/ 0 h 30"/>
                <a:gd name="T4" fmla="*/ 26 w 22"/>
                <a:gd name="T5" fmla="*/ 20 h 30"/>
                <a:gd name="T6" fmla="*/ 0 w 22"/>
                <a:gd name="T7" fmla="*/ 28 h 30"/>
                <a:gd name="T8" fmla="*/ 15 w 22"/>
                <a:gd name="T9" fmla="*/ 41 h 30"/>
                <a:gd name="T10" fmla="*/ 26 w 22"/>
                <a:gd name="T11" fmla="*/ 21 h 30"/>
                <a:gd name="T12" fmla="*/ 28 w 22"/>
                <a:gd name="T13" fmla="*/ 28 h 30"/>
                <a:gd name="T14" fmla="*/ 38 w 22"/>
                <a:gd name="T15" fmla="*/ 34 h 30"/>
                <a:gd name="T16" fmla="*/ 32 w 22"/>
                <a:gd name="T17" fmla="*/ 2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0">
                  <a:moveTo>
                    <a:pt x="7" y="8"/>
                  </a:moveTo>
                  <a:cubicBezTo>
                    <a:pt x="5" y="6"/>
                    <a:pt x="3" y="2"/>
                    <a:pt x="6" y="0"/>
                  </a:cubicBezTo>
                  <a:cubicBezTo>
                    <a:pt x="9" y="1"/>
                    <a:pt x="11" y="4"/>
                    <a:pt x="11" y="7"/>
                  </a:cubicBezTo>
                  <a:cubicBezTo>
                    <a:pt x="8" y="7"/>
                    <a:pt x="1" y="6"/>
                    <a:pt x="0" y="10"/>
                  </a:cubicBezTo>
                  <a:cubicBezTo>
                    <a:pt x="0" y="12"/>
                    <a:pt x="4" y="15"/>
                    <a:pt x="6" y="15"/>
                  </a:cubicBezTo>
                  <a:cubicBezTo>
                    <a:pt x="9" y="14"/>
                    <a:pt x="9" y="10"/>
                    <a:pt x="11" y="8"/>
                  </a:cubicBezTo>
                  <a:cubicBezTo>
                    <a:pt x="4" y="20"/>
                    <a:pt x="22" y="30"/>
                    <a:pt x="12" y="10"/>
                  </a:cubicBezTo>
                  <a:cubicBezTo>
                    <a:pt x="14" y="11"/>
                    <a:pt x="16" y="11"/>
                    <a:pt x="17" y="12"/>
                  </a:cubicBezTo>
                  <a:cubicBezTo>
                    <a:pt x="18" y="9"/>
                    <a:pt x="17" y="8"/>
                    <a:pt x="14" y="7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7" name="Freeform 640">
              <a:extLst>
                <a:ext uri="{FF2B5EF4-FFF2-40B4-BE49-F238E27FC236}">
                  <a16:creationId xmlns:a16="http://schemas.microsoft.com/office/drawing/2014/main" id="{694C33CE-686B-462A-B0AD-D4A5E65AF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6" y="2222"/>
              <a:ext cx="30" cy="40"/>
            </a:xfrm>
            <a:custGeom>
              <a:avLst/>
              <a:gdLst>
                <a:gd name="T0" fmla="*/ 22 w 23"/>
                <a:gd name="T1" fmla="*/ 23 h 29"/>
                <a:gd name="T2" fmla="*/ 16 w 23"/>
                <a:gd name="T3" fmla="*/ 0 h 29"/>
                <a:gd name="T4" fmla="*/ 30 w 23"/>
                <a:gd name="T5" fmla="*/ 32 h 29"/>
                <a:gd name="T6" fmla="*/ 0 w 23"/>
                <a:gd name="T7" fmla="*/ 40 h 29"/>
                <a:gd name="T8" fmla="*/ 30 w 23"/>
                <a:gd name="T9" fmla="*/ 29 h 29"/>
                <a:gd name="T10" fmla="*/ 34 w 23"/>
                <a:gd name="T11" fmla="*/ 54 h 29"/>
                <a:gd name="T12" fmla="*/ 34 w 23"/>
                <a:gd name="T13" fmla="*/ 74 h 29"/>
                <a:gd name="T14" fmla="*/ 27 w 23"/>
                <a:gd name="T15" fmla="*/ 47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29">
                  <a:moveTo>
                    <a:pt x="10" y="9"/>
                  </a:moveTo>
                  <a:cubicBezTo>
                    <a:pt x="14" y="7"/>
                    <a:pt x="10" y="0"/>
                    <a:pt x="7" y="0"/>
                  </a:cubicBezTo>
                  <a:cubicBezTo>
                    <a:pt x="6" y="4"/>
                    <a:pt x="10" y="9"/>
                    <a:pt x="14" y="12"/>
                  </a:cubicBezTo>
                  <a:cubicBezTo>
                    <a:pt x="11" y="11"/>
                    <a:pt x="0" y="9"/>
                    <a:pt x="0" y="15"/>
                  </a:cubicBezTo>
                  <a:cubicBezTo>
                    <a:pt x="1" y="20"/>
                    <a:pt x="14" y="15"/>
                    <a:pt x="14" y="11"/>
                  </a:cubicBezTo>
                  <a:cubicBezTo>
                    <a:pt x="23" y="9"/>
                    <a:pt x="22" y="22"/>
                    <a:pt x="15" y="20"/>
                  </a:cubicBezTo>
                  <a:cubicBezTo>
                    <a:pt x="18" y="17"/>
                    <a:pt x="17" y="28"/>
                    <a:pt x="15" y="28"/>
                  </a:cubicBezTo>
                  <a:cubicBezTo>
                    <a:pt x="10" y="29"/>
                    <a:pt x="9" y="20"/>
                    <a:pt x="12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8" name="Freeform 641">
              <a:extLst>
                <a:ext uri="{FF2B5EF4-FFF2-40B4-BE49-F238E27FC236}">
                  <a16:creationId xmlns:a16="http://schemas.microsoft.com/office/drawing/2014/main" id="{24E4AF1B-F210-4349-82E7-9BD9AF126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970"/>
              <a:ext cx="33" cy="36"/>
            </a:xfrm>
            <a:custGeom>
              <a:avLst/>
              <a:gdLst>
                <a:gd name="T0" fmla="*/ 32 w 25"/>
                <a:gd name="T1" fmla="*/ 24 h 26"/>
                <a:gd name="T2" fmla="*/ 26 w 25"/>
                <a:gd name="T3" fmla="*/ 0 h 26"/>
                <a:gd name="T4" fmla="*/ 42 w 25"/>
                <a:gd name="T5" fmla="*/ 36 h 26"/>
                <a:gd name="T6" fmla="*/ 15 w 25"/>
                <a:gd name="T7" fmla="*/ 24 h 26"/>
                <a:gd name="T8" fmla="*/ 26 w 25"/>
                <a:gd name="T9" fmla="*/ 36 h 26"/>
                <a:gd name="T10" fmla="*/ 53 w 25"/>
                <a:gd name="T11" fmla="*/ 24 h 26"/>
                <a:gd name="T12" fmla="*/ 32 w 25"/>
                <a:gd name="T13" fmla="*/ 42 h 26"/>
                <a:gd name="T14" fmla="*/ 34 w 25"/>
                <a:gd name="T15" fmla="*/ 64 h 26"/>
                <a:gd name="T16" fmla="*/ 28 w 25"/>
                <a:gd name="T17" fmla="*/ 46 h 26"/>
                <a:gd name="T18" fmla="*/ 28 w 25"/>
                <a:gd name="T19" fmla="*/ 69 h 26"/>
                <a:gd name="T20" fmla="*/ 53 w 25"/>
                <a:gd name="T21" fmla="*/ 64 h 26"/>
                <a:gd name="T22" fmla="*/ 49 w 25"/>
                <a:gd name="T23" fmla="*/ 46 h 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" h="26">
                  <a:moveTo>
                    <a:pt x="14" y="9"/>
                  </a:moveTo>
                  <a:cubicBezTo>
                    <a:pt x="14" y="7"/>
                    <a:pt x="14" y="2"/>
                    <a:pt x="11" y="0"/>
                  </a:cubicBezTo>
                  <a:cubicBezTo>
                    <a:pt x="8" y="3"/>
                    <a:pt x="16" y="11"/>
                    <a:pt x="18" y="14"/>
                  </a:cubicBezTo>
                  <a:cubicBezTo>
                    <a:pt x="15" y="12"/>
                    <a:pt x="10" y="8"/>
                    <a:pt x="6" y="9"/>
                  </a:cubicBezTo>
                  <a:cubicBezTo>
                    <a:pt x="0" y="12"/>
                    <a:pt x="5" y="16"/>
                    <a:pt x="11" y="14"/>
                  </a:cubicBezTo>
                  <a:cubicBezTo>
                    <a:pt x="14" y="12"/>
                    <a:pt x="20" y="3"/>
                    <a:pt x="23" y="9"/>
                  </a:cubicBezTo>
                  <a:cubicBezTo>
                    <a:pt x="25" y="14"/>
                    <a:pt x="19" y="19"/>
                    <a:pt x="14" y="16"/>
                  </a:cubicBezTo>
                  <a:cubicBezTo>
                    <a:pt x="17" y="17"/>
                    <a:pt x="16" y="22"/>
                    <a:pt x="15" y="24"/>
                  </a:cubicBezTo>
                  <a:cubicBezTo>
                    <a:pt x="17" y="22"/>
                    <a:pt x="17" y="14"/>
                    <a:pt x="12" y="17"/>
                  </a:cubicBezTo>
                  <a:cubicBezTo>
                    <a:pt x="8" y="18"/>
                    <a:pt x="9" y="25"/>
                    <a:pt x="12" y="26"/>
                  </a:cubicBezTo>
                  <a:cubicBezTo>
                    <a:pt x="13" y="17"/>
                    <a:pt x="18" y="21"/>
                    <a:pt x="23" y="24"/>
                  </a:cubicBezTo>
                  <a:cubicBezTo>
                    <a:pt x="23" y="22"/>
                    <a:pt x="22" y="19"/>
                    <a:pt x="21" y="17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69" name="Freeform 642">
              <a:extLst>
                <a:ext uri="{FF2B5EF4-FFF2-40B4-BE49-F238E27FC236}">
                  <a16:creationId xmlns:a16="http://schemas.microsoft.com/office/drawing/2014/main" id="{82FCF6EA-8B11-4D04-925B-3E42BA33A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1857"/>
              <a:ext cx="31" cy="33"/>
            </a:xfrm>
            <a:custGeom>
              <a:avLst/>
              <a:gdLst>
                <a:gd name="T0" fmla="*/ 30 w 24"/>
                <a:gd name="T1" fmla="*/ 23 h 24"/>
                <a:gd name="T2" fmla="*/ 22 w 24"/>
                <a:gd name="T3" fmla="*/ 0 h 24"/>
                <a:gd name="T4" fmla="*/ 30 w 24"/>
                <a:gd name="T5" fmla="*/ 41 h 24"/>
                <a:gd name="T6" fmla="*/ 0 w 24"/>
                <a:gd name="T7" fmla="*/ 47 h 24"/>
                <a:gd name="T8" fmla="*/ 28 w 24"/>
                <a:gd name="T9" fmla="*/ 41 h 24"/>
                <a:gd name="T10" fmla="*/ 35 w 24"/>
                <a:gd name="T11" fmla="*/ 26 h 24"/>
                <a:gd name="T12" fmla="*/ 36 w 24"/>
                <a:gd name="T13" fmla="*/ 56 h 24"/>
                <a:gd name="T14" fmla="*/ 39 w 24"/>
                <a:gd name="T15" fmla="*/ 61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24">
                  <a:moveTo>
                    <a:pt x="14" y="9"/>
                  </a:moveTo>
                  <a:cubicBezTo>
                    <a:pt x="13" y="8"/>
                    <a:pt x="15" y="1"/>
                    <a:pt x="10" y="0"/>
                  </a:cubicBezTo>
                  <a:cubicBezTo>
                    <a:pt x="7" y="5"/>
                    <a:pt x="11" y="13"/>
                    <a:pt x="14" y="16"/>
                  </a:cubicBezTo>
                  <a:cubicBezTo>
                    <a:pt x="10" y="9"/>
                    <a:pt x="3" y="12"/>
                    <a:pt x="0" y="18"/>
                  </a:cubicBezTo>
                  <a:cubicBezTo>
                    <a:pt x="4" y="19"/>
                    <a:pt x="10" y="18"/>
                    <a:pt x="13" y="16"/>
                  </a:cubicBezTo>
                  <a:cubicBezTo>
                    <a:pt x="14" y="15"/>
                    <a:pt x="17" y="10"/>
                    <a:pt x="16" y="10"/>
                  </a:cubicBezTo>
                  <a:cubicBezTo>
                    <a:pt x="24" y="6"/>
                    <a:pt x="23" y="20"/>
                    <a:pt x="17" y="22"/>
                  </a:cubicBezTo>
                  <a:cubicBezTo>
                    <a:pt x="17" y="22"/>
                    <a:pt x="21" y="24"/>
                    <a:pt x="18" y="23"/>
                  </a:cubicBezTo>
                </a:path>
              </a:pathLst>
            </a:custGeom>
            <a:solidFill>
              <a:srgbClr val="F8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0" name="Freeform 643">
              <a:extLst>
                <a:ext uri="{FF2B5EF4-FFF2-40B4-BE49-F238E27FC236}">
                  <a16:creationId xmlns:a16="http://schemas.microsoft.com/office/drawing/2014/main" id="{2BFBB1A4-09EE-4507-95AA-8E017FF94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1804"/>
              <a:ext cx="30" cy="49"/>
            </a:xfrm>
            <a:custGeom>
              <a:avLst/>
              <a:gdLst>
                <a:gd name="T0" fmla="*/ 29 w 23"/>
                <a:gd name="T1" fmla="*/ 49 h 35"/>
                <a:gd name="T2" fmla="*/ 22 w 23"/>
                <a:gd name="T3" fmla="*/ 1 h 35"/>
                <a:gd name="T4" fmla="*/ 29 w 23"/>
                <a:gd name="T5" fmla="*/ 41 h 35"/>
                <a:gd name="T6" fmla="*/ 1 w 23"/>
                <a:gd name="T7" fmla="*/ 35 h 35"/>
                <a:gd name="T8" fmla="*/ 9 w 23"/>
                <a:gd name="T9" fmla="*/ 57 h 35"/>
                <a:gd name="T10" fmla="*/ 23 w 23"/>
                <a:gd name="T11" fmla="*/ 41 h 35"/>
                <a:gd name="T12" fmla="*/ 23 w 23"/>
                <a:gd name="T13" fmla="*/ 49 h 35"/>
                <a:gd name="T14" fmla="*/ 46 w 23"/>
                <a:gd name="T15" fmla="*/ 48 h 35"/>
                <a:gd name="T16" fmla="*/ 23 w 23"/>
                <a:gd name="T17" fmla="*/ 49 h 35"/>
                <a:gd name="T18" fmla="*/ 27 w 23"/>
                <a:gd name="T19" fmla="*/ 97 h 35"/>
                <a:gd name="T20" fmla="*/ 27 w 23"/>
                <a:gd name="T21" fmla="*/ 57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" h="35">
                  <a:moveTo>
                    <a:pt x="13" y="18"/>
                  </a:moveTo>
                  <a:cubicBezTo>
                    <a:pt x="10" y="16"/>
                    <a:pt x="5" y="0"/>
                    <a:pt x="10" y="1"/>
                  </a:cubicBezTo>
                  <a:cubicBezTo>
                    <a:pt x="15" y="2"/>
                    <a:pt x="17" y="14"/>
                    <a:pt x="13" y="15"/>
                  </a:cubicBezTo>
                  <a:cubicBezTo>
                    <a:pt x="10" y="16"/>
                    <a:pt x="4" y="10"/>
                    <a:pt x="1" y="13"/>
                  </a:cubicBezTo>
                  <a:cubicBezTo>
                    <a:pt x="0" y="15"/>
                    <a:pt x="2" y="20"/>
                    <a:pt x="4" y="21"/>
                  </a:cubicBezTo>
                  <a:cubicBezTo>
                    <a:pt x="8" y="22"/>
                    <a:pt x="10" y="17"/>
                    <a:pt x="11" y="15"/>
                  </a:cubicBezTo>
                  <a:cubicBezTo>
                    <a:pt x="11" y="16"/>
                    <a:pt x="11" y="17"/>
                    <a:pt x="11" y="18"/>
                  </a:cubicBezTo>
                  <a:cubicBezTo>
                    <a:pt x="13" y="16"/>
                    <a:pt x="20" y="12"/>
                    <a:pt x="21" y="17"/>
                  </a:cubicBezTo>
                  <a:cubicBezTo>
                    <a:pt x="23" y="22"/>
                    <a:pt x="12" y="25"/>
                    <a:pt x="11" y="18"/>
                  </a:cubicBezTo>
                  <a:cubicBezTo>
                    <a:pt x="10" y="22"/>
                    <a:pt x="8" y="34"/>
                    <a:pt x="12" y="35"/>
                  </a:cubicBezTo>
                  <a:cubicBezTo>
                    <a:pt x="14" y="31"/>
                    <a:pt x="15" y="25"/>
                    <a:pt x="12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1" name="Freeform 644">
              <a:extLst>
                <a:ext uri="{FF2B5EF4-FFF2-40B4-BE49-F238E27FC236}">
                  <a16:creationId xmlns:a16="http://schemas.microsoft.com/office/drawing/2014/main" id="{640E5CD9-D655-4434-8459-1F1A8822D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817"/>
              <a:ext cx="27" cy="36"/>
            </a:xfrm>
            <a:custGeom>
              <a:avLst/>
              <a:gdLst>
                <a:gd name="T0" fmla="*/ 20 w 20"/>
                <a:gd name="T1" fmla="*/ 33 h 26"/>
                <a:gd name="T2" fmla="*/ 0 w 20"/>
                <a:gd name="T3" fmla="*/ 0 h 26"/>
                <a:gd name="T4" fmla="*/ 30 w 20"/>
                <a:gd name="T5" fmla="*/ 26 h 26"/>
                <a:gd name="T6" fmla="*/ 42 w 20"/>
                <a:gd name="T7" fmla="*/ 8 h 26"/>
                <a:gd name="T8" fmla="*/ 30 w 20"/>
                <a:gd name="T9" fmla="*/ 36 h 26"/>
                <a:gd name="T10" fmla="*/ 32 w 20"/>
                <a:gd name="T11" fmla="*/ 29 h 26"/>
                <a:gd name="T12" fmla="*/ 27 w 20"/>
                <a:gd name="T13" fmla="*/ 69 h 26"/>
                <a:gd name="T14" fmla="*/ 32 w 20"/>
                <a:gd name="T15" fmla="*/ 48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26">
                  <a:moveTo>
                    <a:pt x="8" y="12"/>
                  </a:moveTo>
                  <a:cubicBezTo>
                    <a:pt x="10" y="11"/>
                    <a:pt x="6" y="0"/>
                    <a:pt x="0" y="0"/>
                  </a:cubicBezTo>
                  <a:cubicBezTo>
                    <a:pt x="0" y="5"/>
                    <a:pt x="6" y="13"/>
                    <a:pt x="12" y="10"/>
                  </a:cubicBezTo>
                  <a:cubicBezTo>
                    <a:pt x="15" y="9"/>
                    <a:pt x="13" y="5"/>
                    <a:pt x="17" y="3"/>
                  </a:cubicBezTo>
                  <a:cubicBezTo>
                    <a:pt x="20" y="7"/>
                    <a:pt x="17" y="14"/>
                    <a:pt x="12" y="14"/>
                  </a:cubicBezTo>
                  <a:cubicBezTo>
                    <a:pt x="12" y="13"/>
                    <a:pt x="12" y="12"/>
                    <a:pt x="13" y="11"/>
                  </a:cubicBezTo>
                  <a:cubicBezTo>
                    <a:pt x="6" y="11"/>
                    <a:pt x="7" y="23"/>
                    <a:pt x="11" y="26"/>
                  </a:cubicBezTo>
                  <a:cubicBezTo>
                    <a:pt x="13" y="24"/>
                    <a:pt x="13" y="21"/>
                    <a:pt x="13" y="18"/>
                  </a:cubicBezTo>
                </a:path>
              </a:pathLst>
            </a:custGeom>
            <a:solidFill>
              <a:srgbClr val="F8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2" name="Freeform 645">
              <a:extLst>
                <a:ext uri="{FF2B5EF4-FFF2-40B4-BE49-F238E27FC236}">
                  <a16:creationId xmlns:a16="http://schemas.microsoft.com/office/drawing/2014/main" id="{4A1FD697-8BD3-4FD4-931E-66ED3678A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" y="1870"/>
              <a:ext cx="33" cy="39"/>
            </a:xfrm>
            <a:custGeom>
              <a:avLst/>
              <a:gdLst>
                <a:gd name="T0" fmla="*/ 22 w 25"/>
                <a:gd name="T1" fmla="*/ 33 h 28"/>
                <a:gd name="T2" fmla="*/ 26 w 25"/>
                <a:gd name="T3" fmla="*/ 0 h 28"/>
                <a:gd name="T4" fmla="*/ 34 w 25"/>
                <a:gd name="T5" fmla="*/ 35 h 28"/>
                <a:gd name="T6" fmla="*/ 1 w 25"/>
                <a:gd name="T7" fmla="*/ 35 h 28"/>
                <a:gd name="T8" fmla="*/ 32 w 25"/>
                <a:gd name="T9" fmla="*/ 35 h 28"/>
                <a:gd name="T10" fmla="*/ 32 w 25"/>
                <a:gd name="T11" fmla="*/ 2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28">
                  <a:moveTo>
                    <a:pt x="10" y="12"/>
                  </a:moveTo>
                  <a:cubicBezTo>
                    <a:pt x="7" y="8"/>
                    <a:pt x="8" y="2"/>
                    <a:pt x="11" y="0"/>
                  </a:cubicBezTo>
                  <a:cubicBezTo>
                    <a:pt x="14" y="3"/>
                    <a:pt x="16" y="8"/>
                    <a:pt x="15" y="13"/>
                  </a:cubicBezTo>
                  <a:cubicBezTo>
                    <a:pt x="13" y="11"/>
                    <a:pt x="2" y="6"/>
                    <a:pt x="1" y="13"/>
                  </a:cubicBezTo>
                  <a:cubicBezTo>
                    <a:pt x="0" y="21"/>
                    <a:pt x="11" y="14"/>
                    <a:pt x="14" y="13"/>
                  </a:cubicBezTo>
                  <a:cubicBezTo>
                    <a:pt x="13" y="28"/>
                    <a:pt x="25" y="20"/>
                    <a:pt x="1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3" name="Freeform 646">
              <a:extLst>
                <a:ext uri="{FF2B5EF4-FFF2-40B4-BE49-F238E27FC236}">
                  <a16:creationId xmlns:a16="http://schemas.microsoft.com/office/drawing/2014/main" id="{CD469BF6-0361-4A77-9453-07702958E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28" y="1948"/>
              <a:ext cx="42" cy="47"/>
            </a:xfrm>
            <a:custGeom>
              <a:avLst/>
              <a:gdLst>
                <a:gd name="T0" fmla="*/ 29 w 32"/>
                <a:gd name="T1" fmla="*/ 29 h 34"/>
                <a:gd name="T2" fmla="*/ 28 w 32"/>
                <a:gd name="T3" fmla="*/ 0 h 34"/>
                <a:gd name="T4" fmla="*/ 29 w 32"/>
                <a:gd name="T5" fmla="*/ 33 h 34"/>
                <a:gd name="T6" fmla="*/ 45 w 32"/>
                <a:gd name="T7" fmla="*/ 35 h 34"/>
                <a:gd name="T8" fmla="*/ 1 w 32"/>
                <a:gd name="T9" fmla="*/ 48 h 34"/>
                <a:gd name="T10" fmla="*/ 32 w 32"/>
                <a:gd name="T11" fmla="*/ 40 h 34"/>
                <a:gd name="T12" fmla="*/ 42 w 32"/>
                <a:gd name="T13" fmla="*/ 3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13" y="11"/>
                  </a:moveTo>
                  <a:cubicBezTo>
                    <a:pt x="11" y="11"/>
                    <a:pt x="11" y="3"/>
                    <a:pt x="12" y="0"/>
                  </a:cubicBezTo>
                  <a:cubicBezTo>
                    <a:pt x="14" y="3"/>
                    <a:pt x="13" y="8"/>
                    <a:pt x="13" y="12"/>
                  </a:cubicBezTo>
                  <a:cubicBezTo>
                    <a:pt x="15" y="12"/>
                    <a:pt x="18" y="12"/>
                    <a:pt x="20" y="13"/>
                  </a:cubicBezTo>
                  <a:cubicBezTo>
                    <a:pt x="16" y="13"/>
                    <a:pt x="1" y="9"/>
                    <a:pt x="1" y="18"/>
                  </a:cubicBezTo>
                  <a:cubicBezTo>
                    <a:pt x="0" y="28"/>
                    <a:pt x="12" y="19"/>
                    <a:pt x="14" y="15"/>
                  </a:cubicBezTo>
                  <a:cubicBezTo>
                    <a:pt x="9" y="34"/>
                    <a:pt x="32" y="20"/>
                    <a:pt x="1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4" name="Freeform 647">
              <a:extLst>
                <a:ext uri="{FF2B5EF4-FFF2-40B4-BE49-F238E27FC236}">
                  <a16:creationId xmlns:a16="http://schemas.microsoft.com/office/drawing/2014/main" id="{FA24FB7F-A87E-4A8E-A581-B2E6531F8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1851"/>
              <a:ext cx="39" cy="52"/>
            </a:xfrm>
            <a:custGeom>
              <a:avLst/>
              <a:gdLst>
                <a:gd name="T0" fmla="*/ 43 w 30"/>
                <a:gd name="T1" fmla="*/ 42 h 37"/>
                <a:gd name="T2" fmla="*/ 27 w 30"/>
                <a:gd name="T3" fmla="*/ 0 h 37"/>
                <a:gd name="T4" fmla="*/ 35 w 30"/>
                <a:gd name="T5" fmla="*/ 44 h 37"/>
                <a:gd name="T6" fmla="*/ 5 w 30"/>
                <a:gd name="T7" fmla="*/ 44 h 37"/>
                <a:gd name="T8" fmla="*/ 7 w 30"/>
                <a:gd name="T9" fmla="*/ 63 h 37"/>
                <a:gd name="T10" fmla="*/ 34 w 30"/>
                <a:gd name="T11" fmla="*/ 53 h 37"/>
                <a:gd name="T12" fmla="*/ 57 w 30"/>
                <a:gd name="T13" fmla="*/ 35 h 37"/>
                <a:gd name="T14" fmla="*/ 35 w 30"/>
                <a:gd name="T15" fmla="*/ 55 h 37"/>
                <a:gd name="T16" fmla="*/ 39 w 30"/>
                <a:gd name="T17" fmla="*/ 55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37">
                  <a:moveTo>
                    <a:pt x="19" y="15"/>
                  </a:moveTo>
                  <a:cubicBezTo>
                    <a:pt x="18" y="9"/>
                    <a:pt x="16" y="3"/>
                    <a:pt x="12" y="0"/>
                  </a:cubicBezTo>
                  <a:cubicBezTo>
                    <a:pt x="10" y="5"/>
                    <a:pt x="11" y="15"/>
                    <a:pt x="16" y="16"/>
                  </a:cubicBezTo>
                  <a:cubicBezTo>
                    <a:pt x="15" y="14"/>
                    <a:pt x="4" y="13"/>
                    <a:pt x="2" y="16"/>
                  </a:cubicBezTo>
                  <a:cubicBezTo>
                    <a:pt x="0" y="19"/>
                    <a:pt x="1" y="22"/>
                    <a:pt x="3" y="23"/>
                  </a:cubicBezTo>
                  <a:cubicBezTo>
                    <a:pt x="7" y="26"/>
                    <a:pt x="12" y="21"/>
                    <a:pt x="15" y="19"/>
                  </a:cubicBezTo>
                  <a:cubicBezTo>
                    <a:pt x="16" y="17"/>
                    <a:pt x="22" y="10"/>
                    <a:pt x="26" y="13"/>
                  </a:cubicBezTo>
                  <a:cubicBezTo>
                    <a:pt x="30" y="16"/>
                    <a:pt x="21" y="23"/>
                    <a:pt x="16" y="20"/>
                  </a:cubicBezTo>
                  <a:cubicBezTo>
                    <a:pt x="17" y="37"/>
                    <a:pt x="25" y="23"/>
                    <a:pt x="18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5" name="Freeform 648">
              <a:extLst>
                <a:ext uri="{FF2B5EF4-FFF2-40B4-BE49-F238E27FC236}">
                  <a16:creationId xmlns:a16="http://schemas.microsoft.com/office/drawing/2014/main" id="{71F3E104-C82A-4C7B-8E99-0776C617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1801"/>
              <a:ext cx="31" cy="43"/>
            </a:xfrm>
            <a:custGeom>
              <a:avLst/>
              <a:gdLst>
                <a:gd name="T0" fmla="*/ 41 w 24"/>
                <a:gd name="T1" fmla="*/ 43 h 31"/>
                <a:gd name="T2" fmla="*/ 28 w 24"/>
                <a:gd name="T3" fmla="*/ 0 h 31"/>
                <a:gd name="T4" fmla="*/ 39 w 24"/>
                <a:gd name="T5" fmla="*/ 35 h 31"/>
                <a:gd name="T6" fmla="*/ 8 w 24"/>
                <a:gd name="T7" fmla="*/ 29 h 31"/>
                <a:gd name="T8" fmla="*/ 36 w 24"/>
                <a:gd name="T9" fmla="*/ 40 h 31"/>
                <a:gd name="T10" fmla="*/ 22 w 24"/>
                <a:gd name="T11" fmla="*/ 71 h 31"/>
                <a:gd name="T12" fmla="*/ 39 w 24"/>
                <a:gd name="T13" fmla="*/ 55 h 31"/>
                <a:gd name="T14" fmla="*/ 47 w 24"/>
                <a:gd name="T15" fmla="*/ 68 h 31"/>
                <a:gd name="T16" fmla="*/ 41 w 24"/>
                <a:gd name="T17" fmla="*/ 35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31">
                  <a:moveTo>
                    <a:pt x="19" y="16"/>
                  </a:moveTo>
                  <a:cubicBezTo>
                    <a:pt x="17" y="10"/>
                    <a:pt x="18" y="4"/>
                    <a:pt x="13" y="0"/>
                  </a:cubicBezTo>
                  <a:cubicBezTo>
                    <a:pt x="11" y="4"/>
                    <a:pt x="14" y="11"/>
                    <a:pt x="18" y="13"/>
                  </a:cubicBezTo>
                  <a:cubicBezTo>
                    <a:pt x="15" y="11"/>
                    <a:pt x="6" y="5"/>
                    <a:pt x="4" y="11"/>
                  </a:cubicBezTo>
                  <a:cubicBezTo>
                    <a:pt x="0" y="19"/>
                    <a:pt x="13" y="19"/>
                    <a:pt x="17" y="15"/>
                  </a:cubicBezTo>
                  <a:cubicBezTo>
                    <a:pt x="14" y="16"/>
                    <a:pt x="7" y="23"/>
                    <a:pt x="10" y="27"/>
                  </a:cubicBezTo>
                  <a:cubicBezTo>
                    <a:pt x="13" y="31"/>
                    <a:pt x="16" y="22"/>
                    <a:pt x="18" y="21"/>
                  </a:cubicBezTo>
                  <a:cubicBezTo>
                    <a:pt x="19" y="23"/>
                    <a:pt x="20" y="24"/>
                    <a:pt x="22" y="25"/>
                  </a:cubicBezTo>
                  <a:cubicBezTo>
                    <a:pt x="24" y="21"/>
                    <a:pt x="21" y="15"/>
                    <a:pt x="19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6" name="Freeform 649">
              <a:extLst>
                <a:ext uri="{FF2B5EF4-FFF2-40B4-BE49-F238E27FC236}">
                  <a16:creationId xmlns:a16="http://schemas.microsoft.com/office/drawing/2014/main" id="{41998C6C-0119-416C-AA36-D953FD8A1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831"/>
              <a:ext cx="24" cy="48"/>
            </a:xfrm>
            <a:custGeom>
              <a:avLst/>
              <a:gdLst>
                <a:gd name="T0" fmla="*/ 15 w 18"/>
                <a:gd name="T1" fmla="*/ 34 h 35"/>
                <a:gd name="T2" fmla="*/ 1 w 18"/>
                <a:gd name="T3" fmla="*/ 0 h 35"/>
                <a:gd name="T4" fmla="*/ 28 w 18"/>
                <a:gd name="T5" fmla="*/ 44 h 35"/>
                <a:gd name="T6" fmla="*/ 27 w 18"/>
                <a:gd name="T7" fmla="*/ 21 h 35"/>
                <a:gd name="T8" fmla="*/ 23 w 18"/>
                <a:gd name="T9" fmla="*/ 40 h 35"/>
                <a:gd name="T10" fmla="*/ 33 w 18"/>
                <a:gd name="T11" fmla="*/ 47 h 35"/>
                <a:gd name="T12" fmla="*/ 0 w 18"/>
                <a:gd name="T13" fmla="*/ 60 h 35"/>
                <a:gd name="T14" fmla="*/ 20 w 18"/>
                <a:gd name="T15" fmla="*/ 51 h 35"/>
                <a:gd name="T16" fmla="*/ 20 w 18"/>
                <a:gd name="T17" fmla="*/ 5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" h="35">
                  <a:moveTo>
                    <a:pt x="6" y="13"/>
                  </a:moveTo>
                  <a:cubicBezTo>
                    <a:pt x="10" y="11"/>
                    <a:pt x="4" y="2"/>
                    <a:pt x="1" y="0"/>
                  </a:cubicBezTo>
                  <a:cubicBezTo>
                    <a:pt x="0" y="6"/>
                    <a:pt x="6" y="16"/>
                    <a:pt x="12" y="17"/>
                  </a:cubicBezTo>
                  <a:cubicBezTo>
                    <a:pt x="11" y="14"/>
                    <a:pt x="10" y="11"/>
                    <a:pt x="11" y="8"/>
                  </a:cubicBezTo>
                  <a:cubicBezTo>
                    <a:pt x="18" y="6"/>
                    <a:pt x="18" y="17"/>
                    <a:pt x="10" y="15"/>
                  </a:cubicBezTo>
                  <a:cubicBezTo>
                    <a:pt x="12" y="16"/>
                    <a:pt x="13" y="17"/>
                    <a:pt x="14" y="18"/>
                  </a:cubicBezTo>
                  <a:cubicBezTo>
                    <a:pt x="8" y="21"/>
                    <a:pt x="0" y="12"/>
                    <a:pt x="0" y="23"/>
                  </a:cubicBezTo>
                  <a:cubicBezTo>
                    <a:pt x="0" y="35"/>
                    <a:pt x="7" y="28"/>
                    <a:pt x="8" y="20"/>
                  </a:cubicBezTo>
                  <a:cubicBezTo>
                    <a:pt x="8" y="21"/>
                    <a:pt x="8" y="21"/>
                    <a:pt x="8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7" name="Freeform 650">
              <a:extLst>
                <a:ext uri="{FF2B5EF4-FFF2-40B4-BE49-F238E27FC236}">
                  <a16:creationId xmlns:a16="http://schemas.microsoft.com/office/drawing/2014/main" id="{F605744F-6E14-41BE-A33B-E5C66ED65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466"/>
              <a:ext cx="30" cy="36"/>
            </a:xfrm>
            <a:custGeom>
              <a:avLst/>
              <a:gdLst>
                <a:gd name="T0" fmla="*/ 22 w 23"/>
                <a:gd name="T1" fmla="*/ 33 h 26"/>
                <a:gd name="T2" fmla="*/ 5 w 23"/>
                <a:gd name="T3" fmla="*/ 0 h 26"/>
                <a:gd name="T4" fmla="*/ 23 w 23"/>
                <a:gd name="T5" fmla="*/ 29 h 26"/>
                <a:gd name="T6" fmla="*/ 0 w 23"/>
                <a:gd name="T7" fmla="*/ 42 h 26"/>
                <a:gd name="T8" fmla="*/ 27 w 23"/>
                <a:gd name="T9" fmla="*/ 26 h 26"/>
                <a:gd name="T10" fmla="*/ 39 w 23"/>
                <a:gd name="T11" fmla="*/ 8 h 26"/>
                <a:gd name="T12" fmla="*/ 23 w 23"/>
                <a:gd name="T13" fmla="*/ 33 h 26"/>
                <a:gd name="T14" fmla="*/ 39 w 23"/>
                <a:gd name="T15" fmla="*/ 69 h 26"/>
                <a:gd name="T16" fmla="*/ 30 w 23"/>
                <a:gd name="T17" fmla="*/ 42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6">
                  <a:moveTo>
                    <a:pt x="10" y="12"/>
                  </a:moveTo>
                  <a:cubicBezTo>
                    <a:pt x="6" y="9"/>
                    <a:pt x="0" y="5"/>
                    <a:pt x="2" y="0"/>
                  </a:cubicBezTo>
                  <a:cubicBezTo>
                    <a:pt x="7" y="0"/>
                    <a:pt x="9" y="7"/>
                    <a:pt x="11" y="11"/>
                  </a:cubicBezTo>
                  <a:cubicBezTo>
                    <a:pt x="8" y="10"/>
                    <a:pt x="0" y="10"/>
                    <a:pt x="0" y="16"/>
                  </a:cubicBezTo>
                  <a:cubicBezTo>
                    <a:pt x="1" y="24"/>
                    <a:pt x="10" y="12"/>
                    <a:pt x="12" y="10"/>
                  </a:cubicBezTo>
                  <a:cubicBezTo>
                    <a:pt x="13" y="8"/>
                    <a:pt x="14" y="1"/>
                    <a:pt x="18" y="3"/>
                  </a:cubicBezTo>
                  <a:cubicBezTo>
                    <a:pt x="23" y="6"/>
                    <a:pt x="14" y="12"/>
                    <a:pt x="11" y="12"/>
                  </a:cubicBezTo>
                  <a:cubicBezTo>
                    <a:pt x="10" y="17"/>
                    <a:pt x="13" y="24"/>
                    <a:pt x="18" y="26"/>
                  </a:cubicBezTo>
                  <a:cubicBezTo>
                    <a:pt x="20" y="23"/>
                    <a:pt x="17" y="17"/>
                    <a:pt x="14" y="16"/>
                  </a:cubicBezTo>
                </a:path>
              </a:pathLst>
            </a:custGeom>
            <a:solidFill>
              <a:srgbClr val="F3CC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8" name="Freeform 651">
              <a:extLst>
                <a:ext uri="{FF2B5EF4-FFF2-40B4-BE49-F238E27FC236}">
                  <a16:creationId xmlns:a16="http://schemas.microsoft.com/office/drawing/2014/main" id="{7B667487-195F-4DE1-9B61-5D750B411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" y="2484"/>
              <a:ext cx="37" cy="45"/>
            </a:xfrm>
            <a:custGeom>
              <a:avLst/>
              <a:gdLst>
                <a:gd name="T0" fmla="*/ 29 w 28"/>
                <a:gd name="T1" fmla="*/ 21 h 32"/>
                <a:gd name="T2" fmla="*/ 20 w 28"/>
                <a:gd name="T3" fmla="*/ 0 h 32"/>
                <a:gd name="T4" fmla="*/ 37 w 28"/>
                <a:gd name="T5" fmla="*/ 39 h 32"/>
                <a:gd name="T6" fmla="*/ 7 w 28"/>
                <a:gd name="T7" fmla="*/ 39 h 32"/>
                <a:gd name="T8" fmla="*/ 37 w 28"/>
                <a:gd name="T9" fmla="*/ 42 h 32"/>
                <a:gd name="T10" fmla="*/ 22 w 28"/>
                <a:gd name="T11" fmla="*/ 73 h 32"/>
                <a:gd name="T12" fmla="*/ 44 w 28"/>
                <a:gd name="T13" fmla="*/ 48 h 32"/>
                <a:gd name="T14" fmla="*/ 63 w 28"/>
                <a:gd name="T15" fmla="*/ 55 h 32"/>
                <a:gd name="T16" fmla="*/ 44 w 28"/>
                <a:gd name="T17" fmla="*/ 45 h 32"/>
                <a:gd name="T18" fmla="*/ 45 w 28"/>
                <a:gd name="T19" fmla="*/ 8 h 32"/>
                <a:gd name="T20" fmla="*/ 45 w 28"/>
                <a:gd name="T21" fmla="*/ 28 h 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8" h="32">
                  <a:moveTo>
                    <a:pt x="13" y="8"/>
                  </a:moveTo>
                  <a:cubicBezTo>
                    <a:pt x="13" y="5"/>
                    <a:pt x="11" y="1"/>
                    <a:pt x="8" y="0"/>
                  </a:cubicBezTo>
                  <a:cubicBezTo>
                    <a:pt x="5" y="5"/>
                    <a:pt x="13" y="11"/>
                    <a:pt x="16" y="14"/>
                  </a:cubicBezTo>
                  <a:cubicBezTo>
                    <a:pt x="13" y="13"/>
                    <a:pt x="5" y="9"/>
                    <a:pt x="3" y="14"/>
                  </a:cubicBezTo>
                  <a:cubicBezTo>
                    <a:pt x="0" y="21"/>
                    <a:pt x="13" y="16"/>
                    <a:pt x="16" y="15"/>
                  </a:cubicBezTo>
                  <a:cubicBezTo>
                    <a:pt x="13" y="17"/>
                    <a:pt x="7" y="23"/>
                    <a:pt x="10" y="26"/>
                  </a:cubicBezTo>
                  <a:cubicBezTo>
                    <a:pt x="16" y="32"/>
                    <a:pt x="18" y="19"/>
                    <a:pt x="19" y="17"/>
                  </a:cubicBezTo>
                  <a:cubicBezTo>
                    <a:pt x="20" y="21"/>
                    <a:pt x="26" y="26"/>
                    <a:pt x="27" y="20"/>
                  </a:cubicBezTo>
                  <a:cubicBezTo>
                    <a:pt x="28" y="15"/>
                    <a:pt x="22" y="13"/>
                    <a:pt x="19" y="16"/>
                  </a:cubicBezTo>
                  <a:cubicBezTo>
                    <a:pt x="21" y="13"/>
                    <a:pt x="28" y="6"/>
                    <a:pt x="20" y="3"/>
                  </a:cubicBezTo>
                  <a:cubicBezTo>
                    <a:pt x="19" y="5"/>
                    <a:pt x="19" y="8"/>
                    <a:pt x="20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79" name="Freeform 652">
              <a:extLst>
                <a:ext uri="{FF2B5EF4-FFF2-40B4-BE49-F238E27FC236}">
                  <a16:creationId xmlns:a16="http://schemas.microsoft.com/office/drawing/2014/main" id="{3390F826-1F35-4878-AB8D-5CD4C04A9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" y="2395"/>
              <a:ext cx="27" cy="33"/>
            </a:xfrm>
            <a:custGeom>
              <a:avLst/>
              <a:gdLst>
                <a:gd name="T0" fmla="*/ 22 w 21"/>
                <a:gd name="T1" fmla="*/ 34 h 24"/>
                <a:gd name="T2" fmla="*/ 8 w 21"/>
                <a:gd name="T3" fmla="*/ 6 h 24"/>
                <a:gd name="T4" fmla="*/ 24 w 21"/>
                <a:gd name="T5" fmla="*/ 36 h 24"/>
                <a:gd name="T6" fmla="*/ 5 w 21"/>
                <a:gd name="T7" fmla="*/ 41 h 24"/>
                <a:gd name="T8" fmla="*/ 22 w 21"/>
                <a:gd name="T9" fmla="*/ 36 h 24"/>
                <a:gd name="T10" fmla="*/ 19 w 21"/>
                <a:gd name="T11" fmla="*/ 61 h 24"/>
                <a:gd name="T12" fmla="*/ 28 w 21"/>
                <a:gd name="T13" fmla="*/ 41 h 24"/>
                <a:gd name="T14" fmla="*/ 45 w 21"/>
                <a:gd name="T15" fmla="*/ 55 h 24"/>
                <a:gd name="T16" fmla="*/ 23 w 21"/>
                <a:gd name="T17" fmla="*/ 36 h 24"/>
                <a:gd name="T18" fmla="*/ 35 w 21"/>
                <a:gd name="T19" fmla="*/ 14 h 24"/>
                <a:gd name="T20" fmla="*/ 28 w 21"/>
                <a:gd name="T21" fmla="*/ 15 h 2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1" h="24">
                  <a:moveTo>
                    <a:pt x="10" y="13"/>
                  </a:moveTo>
                  <a:cubicBezTo>
                    <a:pt x="10" y="9"/>
                    <a:pt x="8" y="3"/>
                    <a:pt x="4" y="2"/>
                  </a:cubicBezTo>
                  <a:cubicBezTo>
                    <a:pt x="4" y="6"/>
                    <a:pt x="9" y="10"/>
                    <a:pt x="12" y="14"/>
                  </a:cubicBezTo>
                  <a:cubicBezTo>
                    <a:pt x="8" y="12"/>
                    <a:pt x="3" y="10"/>
                    <a:pt x="2" y="16"/>
                  </a:cubicBezTo>
                  <a:cubicBezTo>
                    <a:pt x="0" y="24"/>
                    <a:pt x="8" y="17"/>
                    <a:pt x="10" y="14"/>
                  </a:cubicBezTo>
                  <a:cubicBezTo>
                    <a:pt x="10" y="17"/>
                    <a:pt x="8" y="20"/>
                    <a:pt x="9" y="23"/>
                  </a:cubicBezTo>
                  <a:cubicBezTo>
                    <a:pt x="11" y="22"/>
                    <a:pt x="11" y="17"/>
                    <a:pt x="13" y="16"/>
                  </a:cubicBezTo>
                  <a:cubicBezTo>
                    <a:pt x="14" y="16"/>
                    <a:pt x="19" y="20"/>
                    <a:pt x="21" y="21"/>
                  </a:cubicBezTo>
                  <a:cubicBezTo>
                    <a:pt x="21" y="17"/>
                    <a:pt x="14" y="7"/>
                    <a:pt x="11" y="14"/>
                  </a:cubicBezTo>
                  <a:cubicBezTo>
                    <a:pt x="13" y="12"/>
                    <a:pt x="17" y="8"/>
                    <a:pt x="16" y="5"/>
                  </a:cubicBezTo>
                  <a:cubicBezTo>
                    <a:pt x="16" y="0"/>
                    <a:pt x="12" y="2"/>
                    <a:pt x="13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0" name="Freeform 653">
              <a:extLst>
                <a:ext uri="{FF2B5EF4-FFF2-40B4-BE49-F238E27FC236}">
                  <a16:creationId xmlns:a16="http://schemas.microsoft.com/office/drawing/2014/main" id="{57C0AC83-9056-44F8-83E6-5EDFBC34D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" y="3029"/>
              <a:ext cx="109" cy="90"/>
            </a:xfrm>
            <a:custGeom>
              <a:avLst/>
              <a:gdLst>
                <a:gd name="T0" fmla="*/ 140 w 84"/>
                <a:gd name="T1" fmla="*/ 165 h 65"/>
                <a:gd name="T2" fmla="*/ 138 w 84"/>
                <a:gd name="T3" fmla="*/ 101 h 65"/>
                <a:gd name="T4" fmla="*/ 183 w 84"/>
                <a:gd name="T5" fmla="*/ 0 h 65"/>
                <a:gd name="T6" fmla="*/ 162 w 84"/>
                <a:gd name="T7" fmla="*/ 76 h 65"/>
                <a:gd name="T8" fmla="*/ 147 w 84"/>
                <a:gd name="T9" fmla="*/ 173 h 65"/>
                <a:gd name="T10" fmla="*/ 138 w 84"/>
                <a:gd name="T11" fmla="*/ 159 h 65"/>
                <a:gd name="T12" fmla="*/ 92 w 84"/>
                <a:gd name="T13" fmla="*/ 96 h 65"/>
                <a:gd name="T14" fmla="*/ 0 w 84"/>
                <a:gd name="T15" fmla="*/ 50 h 65"/>
                <a:gd name="T16" fmla="*/ 42 w 84"/>
                <a:gd name="T17" fmla="*/ 84 h 65"/>
                <a:gd name="T18" fmla="*/ 103 w 84"/>
                <a:gd name="T19" fmla="*/ 119 h 65"/>
                <a:gd name="T20" fmla="*/ 141 w 84"/>
                <a:gd name="T21" fmla="*/ 136 h 65"/>
                <a:gd name="T22" fmla="*/ 138 w 84"/>
                <a:gd name="T23" fmla="*/ 130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4" h="65">
                  <a:moveTo>
                    <a:pt x="64" y="62"/>
                  </a:moveTo>
                  <a:cubicBezTo>
                    <a:pt x="59" y="62"/>
                    <a:pt x="62" y="41"/>
                    <a:pt x="63" y="38"/>
                  </a:cubicBezTo>
                  <a:cubicBezTo>
                    <a:pt x="66" y="26"/>
                    <a:pt x="74" y="8"/>
                    <a:pt x="84" y="0"/>
                  </a:cubicBezTo>
                  <a:cubicBezTo>
                    <a:pt x="84" y="10"/>
                    <a:pt x="77" y="20"/>
                    <a:pt x="74" y="29"/>
                  </a:cubicBezTo>
                  <a:cubicBezTo>
                    <a:pt x="70" y="40"/>
                    <a:pt x="64" y="53"/>
                    <a:pt x="67" y="65"/>
                  </a:cubicBezTo>
                  <a:cubicBezTo>
                    <a:pt x="64" y="64"/>
                    <a:pt x="64" y="62"/>
                    <a:pt x="63" y="60"/>
                  </a:cubicBezTo>
                  <a:cubicBezTo>
                    <a:pt x="56" y="51"/>
                    <a:pt x="50" y="43"/>
                    <a:pt x="42" y="36"/>
                  </a:cubicBezTo>
                  <a:cubicBezTo>
                    <a:pt x="32" y="28"/>
                    <a:pt x="14" y="17"/>
                    <a:pt x="0" y="19"/>
                  </a:cubicBezTo>
                  <a:cubicBezTo>
                    <a:pt x="7" y="22"/>
                    <a:pt x="13" y="27"/>
                    <a:pt x="19" y="32"/>
                  </a:cubicBezTo>
                  <a:cubicBezTo>
                    <a:pt x="28" y="37"/>
                    <a:pt x="38" y="41"/>
                    <a:pt x="47" y="45"/>
                  </a:cubicBezTo>
                  <a:cubicBezTo>
                    <a:pt x="53" y="47"/>
                    <a:pt x="59" y="51"/>
                    <a:pt x="65" y="51"/>
                  </a:cubicBezTo>
                  <a:cubicBezTo>
                    <a:pt x="64" y="51"/>
                    <a:pt x="64" y="50"/>
                    <a:pt x="63" y="49"/>
                  </a:cubicBezTo>
                </a:path>
              </a:pathLst>
            </a:custGeom>
            <a:solidFill>
              <a:srgbClr val="64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1" name="Freeform 654">
              <a:extLst>
                <a:ext uri="{FF2B5EF4-FFF2-40B4-BE49-F238E27FC236}">
                  <a16:creationId xmlns:a16="http://schemas.microsoft.com/office/drawing/2014/main" id="{688D24BF-A633-48A3-BA0B-6D30E8AEF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" y="2926"/>
              <a:ext cx="115" cy="121"/>
            </a:xfrm>
            <a:custGeom>
              <a:avLst/>
              <a:gdLst>
                <a:gd name="T0" fmla="*/ 118 w 88"/>
                <a:gd name="T1" fmla="*/ 199 h 87"/>
                <a:gd name="T2" fmla="*/ 111 w 88"/>
                <a:gd name="T3" fmla="*/ 184 h 87"/>
                <a:gd name="T4" fmla="*/ 71 w 88"/>
                <a:gd name="T5" fmla="*/ 122 h 87"/>
                <a:gd name="T6" fmla="*/ 1 w 88"/>
                <a:gd name="T7" fmla="*/ 75 h 87"/>
                <a:gd name="T8" fmla="*/ 41 w 88"/>
                <a:gd name="T9" fmla="*/ 108 h 87"/>
                <a:gd name="T10" fmla="*/ 107 w 88"/>
                <a:gd name="T11" fmla="*/ 199 h 87"/>
                <a:gd name="T12" fmla="*/ 102 w 88"/>
                <a:gd name="T13" fmla="*/ 90 h 87"/>
                <a:gd name="T14" fmla="*/ 124 w 88"/>
                <a:gd name="T15" fmla="*/ 0 h 87"/>
                <a:gd name="T16" fmla="*/ 129 w 88"/>
                <a:gd name="T17" fmla="*/ 104 h 87"/>
                <a:gd name="T18" fmla="*/ 127 w 88"/>
                <a:gd name="T19" fmla="*/ 234 h 87"/>
                <a:gd name="T20" fmla="*/ 139 w 88"/>
                <a:gd name="T21" fmla="*/ 150 h 87"/>
                <a:gd name="T22" fmla="*/ 189 w 88"/>
                <a:gd name="T23" fmla="*/ 70 h 87"/>
                <a:gd name="T24" fmla="*/ 167 w 88"/>
                <a:gd name="T25" fmla="*/ 132 h 87"/>
                <a:gd name="T26" fmla="*/ 132 w 88"/>
                <a:gd name="T27" fmla="*/ 227 h 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8" h="87">
                  <a:moveTo>
                    <a:pt x="53" y="74"/>
                  </a:moveTo>
                  <a:cubicBezTo>
                    <a:pt x="52" y="72"/>
                    <a:pt x="51" y="70"/>
                    <a:pt x="50" y="68"/>
                  </a:cubicBezTo>
                  <a:cubicBezTo>
                    <a:pt x="44" y="60"/>
                    <a:pt x="38" y="52"/>
                    <a:pt x="31" y="45"/>
                  </a:cubicBezTo>
                  <a:cubicBezTo>
                    <a:pt x="30" y="43"/>
                    <a:pt x="4" y="20"/>
                    <a:pt x="1" y="28"/>
                  </a:cubicBezTo>
                  <a:cubicBezTo>
                    <a:pt x="0" y="31"/>
                    <a:pt x="15" y="38"/>
                    <a:pt x="18" y="40"/>
                  </a:cubicBezTo>
                  <a:cubicBezTo>
                    <a:pt x="29" y="50"/>
                    <a:pt x="36" y="66"/>
                    <a:pt x="48" y="74"/>
                  </a:cubicBezTo>
                  <a:cubicBezTo>
                    <a:pt x="49" y="60"/>
                    <a:pt x="45" y="48"/>
                    <a:pt x="46" y="34"/>
                  </a:cubicBezTo>
                  <a:cubicBezTo>
                    <a:pt x="48" y="24"/>
                    <a:pt x="49" y="8"/>
                    <a:pt x="56" y="0"/>
                  </a:cubicBezTo>
                  <a:cubicBezTo>
                    <a:pt x="61" y="11"/>
                    <a:pt x="59" y="27"/>
                    <a:pt x="58" y="39"/>
                  </a:cubicBezTo>
                  <a:cubicBezTo>
                    <a:pt x="56" y="55"/>
                    <a:pt x="59" y="71"/>
                    <a:pt x="57" y="87"/>
                  </a:cubicBezTo>
                  <a:cubicBezTo>
                    <a:pt x="55" y="77"/>
                    <a:pt x="58" y="65"/>
                    <a:pt x="62" y="56"/>
                  </a:cubicBezTo>
                  <a:cubicBezTo>
                    <a:pt x="65" y="48"/>
                    <a:pt x="75" y="27"/>
                    <a:pt x="85" y="26"/>
                  </a:cubicBezTo>
                  <a:cubicBezTo>
                    <a:pt x="88" y="33"/>
                    <a:pt x="78" y="44"/>
                    <a:pt x="75" y="49"/>
                  </a:cubicBezTo>
                  <a:cubicBezTo>
                    <a:pt x="68" y="60"/>
                    <a:pt x="62" y="70"/>
                    <a:pt x="59" y="84"/>
                  </a:cubicBezTo>
                </a:path>
              </a:pathLst>
            </a:custGeom>
            <a:solidFill>
              <a:srgbClr val="64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2" name="Freeform 655">
              <a:extLst>
                <a:ext uri="{FF2B5EF4-FFF2-40B4-BE49-F238E27FC236}">
                  <a16:creationId xmlns:a16="http://schemas.microsoft.com/office/drawing/2014/main" id="{1A9082E3-1F13-4117-8ADC-432F7BD8B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956"/>
              <a:ext cx="142" cy="115"/>
            </a:xfrm>
            <a:custGeom>
              <a:avLst/>
              <a:gdLst>
                <a:gd name="T0" fmla="*/ 112 w 109"/>
                <a:gd name="T1" fmla="*/ 212 h 82"/>
                <a:gd name="T2" fmla="*/ 0 w 109"/>
                <a:gd name="T3" fmla="*/ 165 h 82"/>
                <a:gd name="T4" fmla="*/ 125 w 109"/>
                <a:gd name="T5" fmla="*/ 210 h 82"/>
                <a:gd name="T6" fmla="*/ 34 w 109"/>
                <a:gd name="T7" fmla="*/ 6 h 82"/>
                <a:gd name="T8" fmla="*/ 79 w 109"/>
                <a:gd name="T9" fmla="*/ 81 h 82"/>
                <a:gd name="T10" fmla="*/ 119 w 109"/>
                <a:gd name="T11" fmla="*/ 177 h 82"/>
                <a:gd name="T12" fmla="*/ 133 w 109"/>
                <a:gd name="T13" fmla="*/ 201 h 82"/>
                <a:gd name="T14" fmla="*/ 119 w 109"/>
                <a:gd name="T15" fmla="*/ 102 h 82"/>
                <a:gd name="T16" fmla="*/ 116 w 109"/>
                <a:gd name="T17" fmla="*/ 0 h 82"/>
                <a:gd name="T18" fmla="*/ 130 w 109"/>
                <a:gd name="T19" fmla="*/ 116 h 82"/>
                <a:gd name="T20" fmla="*/ 145 w 109"/>
                <a:gd name="T21" fmla="*/ 226 h 82"/>
                <a:gd name="T22" fmla="*/ 181 w 109"/>
                <a:gd name="T23" fmla="*/ 43 h 82"/>
                <a:gd name="T24" fmla="*/ 169 w 109"/>
                <a:gd name="T25" fmla="*/ 94 h 82"/>
                <a:gd name="T26" fmla="*/ 151 w 109"/>
                <a:gd name="T27" fmla="*/ 215 h 82"/>
                <a:gd name="T28" fmla="*/ 225 w 109"/>
                <a:gd name="T29" fmla="*/ 98 h 82"/>
                <a:gd name="T30" fmla="*/ 203 w 109"/>
                <a:gd name="T31" fmla="*/ 150 h 82"/>
                <a:gd name="T32" fmla="*/ 146 w 109"/>
                <a:gd name="T33" fmla="*/ 212 h 8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09" h="82">
                  <a:moveTo>
                    <a:pt x="51" y="77"/>
                  </a:moveTo>
                  <a:cubicBezTo>
                    <a:pt x="42" y="72"/>
                    <a:pt x="8" y="45"/>
                    <a:pt x="0" y="60"/>
                  </a:cubicBezTo>
                  <a:cubicBezTo>
                    <a:pt x="23" y="52"/>
                    <a:pt x="41" y="59"/>
                    <a:pt x="57" y="76"/>
                  </a:cubicBezTo>
                  <a:cubicBezTo>
                    <a:pt x="34" y="60"/>
                    <a:pt x="25" y="26"/>
                    <a:pt x="15" y="2"/>
                  </a:cubicBezTo>
                  <a:cubicBezTo>
                    <a:pt x="18" y="12"/>
                    <a:pt x="30" y="20"/>
                    <a:pt x="36" y="29"/>
                  </a:cubicBezTo>
                  <a:cubicBezTo>
                    <a:pt x="43" y="40"/>
                    <a:pt x="49" y="52"/>
                    <a:pt x="54" y="64"/>
                  </a:cubicBezTo>
                  <a:cubicBezTo>
                    <a:pt x="56" y="67"/>
                    <a:pt x="57" y="71"/>
                    <a:pt x="60" y="73"/>
                  </a:cubicBezTo>
                  <a:cubicBezTo>
                    <a:pt x="64" y="64"/>
                    <a:pt x="55" y="46"/>
                    <a:pt x="54" y="37"/>
                  </a:cubicBezTo>
                  <a:cubicBezTo>
                    <a:pt x="52" y="24"/>
                    <a:pt x="55" y="12"/>
                    <a:pt x="52" y="0"/>
                  </a:cubicBezTo>
                  <a:cubicBezTo>
                    <a:pt x="54" y="14"/>
                    <a:pt x="58" y="28"/>
                    <a:pt x="59" y="42"/>
                  </a:cubicBezTo>
                  <a:cubicBezTo>
                    <a:pt x="61" y="54"/>
                    <a:pt x="60" y="70"/>
                    <a:pt x="65" y="82"/>
                  </a:cubicBezTo>
                  <a:cubicBezTo>
                    <a:pt x="64" y="62"/>
                    <a:pt x="67" y="31"/>
                    <a:pt x="82" y="16"/>
                  </a:cubicBezTo>
                  <a:cubicBezTo>
                    <a:pt x="84" y="21"/>
                    <a:pt x="79" y="29"/>
                    <a:pt x="77" y="34"/>
                  </a:cubicBezTo>
                  <a:cubicBezTo>
                    <a:pt x="72" y="49"/>
                    <a:pt x="71" y="63"/>
                    <a:pt x="68" y="78"/>
                  </a:cubicBezTo>
                  <a:cubicBezTo>
                    <a:pt x="71" y="71"/>
                    <a:pt x="89" y="26"/>
                    <a:pt x="102" y="36"/>
                  </a:cubicBezTo>
                  <a:cubicBezTo>
                    <a:pt x="109" y="41"/>
                    <a:pt x="96" y="52"/>
                    <a:pt x="92" y="54"/>
                  </a:cubicBezTo>
                  <a:cubicBezTo>
                    <a:pt x="83" y="61"/>
                    <a:pt x="72" y="67"/>
                    <a:pt x="66" y="77"/>
                  </a:cubicBezTo>
                </a:path>
              </a:pathLst>
            </a:custGeom>
            <a:solidFill>
              <a:srgbClr val="64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3" name="Freeform 656">
              <a:extLst>
                <a:ext uri="{FF2B5EF4-FFF2-40B4-BE49-F238E27FC236}">
                  <a16:creationId xmlns:a16="http://schemas.microsoft.com/office/drawing/2014/main" id="{05EE92E1-9EAB-4E98-BB3E-E41FBA7CD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984"/>
              <a:ext cx="77" cy="107"/>
            </a:xfrm>
            <a:custGeom>
              <a:avLst/>
              <a:gdLst>
                <a:gd name="T0" fmla="*/ 85 w 59"/>
                <a:gd name="T1" fmla="*/ 207 h 77"/>
                <a:gd name="T2" fmla="*/ 39 w 59"/>
                <a:gd name="T3" fmla="*/ 89 h 77"/>
                <a:gd name="T4" fmla="*/ 1 w 59"/>
                <a:gd name="T5" fmla="*/ 6 h 77"/>
                <a:gd name="T6" fmla="*/ 39 w 59"/>
                <a:gd name="T7" fmla="*/ 54 h 77"/>
                <a:gd name="T8" fmla="*/ 85 w 59"/>
                <a:gd name="T9" fmla="*/ 178 h 77"/>
                <a:gd name="T10" fmla="*/ 74 w 59"/>
                <a:gd name="T11" fmla="*/ 122 h 77"/>
                <a:gd name="T12" fmla="*/ 85 w 59"/>
                <a:gd name="T13" fmla="*/ 0 h 77"/>
                <a:gd name="T14" fmla="*/ 78 w 59"/>
                <a:gd name="T15" fmla="*/ 193 h 77"/>
                <a:gd name="T16" fmla="*/ 127 w 59"/>
                <a:gd name="T17" fmla="*/ 83 h 77"/>
                <a:gd name="T18" fmla="*/ 116 w 59"/>
                <a:gd name="T19" fmla="*/ 125 h 77"/>
                <a:gd name="T20" fmla="*/ 87 w 59"/>
                <a:gd name="T21" fmla="*/ 192 h 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9" h="77">
                  <a:moveTo>
                    <a:pt x="38" y="77"/>
                  </a:moveTo>
                  <a:cubicBezTo>
                    <a:pt x="38" y="63"/>
                    <a:pt x="25" y="44"/>
                    <a:pt x="18" y="33"/>
                  </a:cubicBezTo>
                  <a:cubicBezTo>
                    <a:pt x="13" y="26"/>
                    <a:pt x="0" y="12"/>
                    <a:pt x="1" y="2"/>
                  </a:cubicBezTo>
                  <a:cubicBezTo>
                    <a:pt x="8" y="6"/>
                    <a:pt x="13" y="14"/>
                    <a:pt x="18" y="20"/>
                  </a:cubicBezTo>
                  <a:cubicBezTo>
                    <a:pt x="27" y="31"/>
                    <a:pt x="43" y="51"/>
                    <a:pt x="38" y="66"/>
                  </a:cubicBezTo>
                  <a:cubicBezTo>
                    <a:pt x="32" y="64"/>
                    <a:pt x="34" y="50"/>
                    <a:pt x="34" y="45"/>
                  </a:cubicBezTo>
                  <a:cubicBezTo>
                    <a:pt x="33" y="31"/>
                    <a:pt x="31" y="13"/>
                    <a:pt x="38" y="0"/>
                  </a:cubicBezTo>
                  <a:cubicBezTo>
                    <a:pt x="39" y="24"/>
                    <a:pt x="36" y="48"/>
                    <a:pt x="35" y="72"/>
                  </a:cubicBezTo>
                  <a:cubicBezTo>
                    <a:pt x="40" y="59"/>
                    <a:pt x="43" y="37"/>
                    <a:pt x="57" y="31"/>
                  </a:cubicBezTo>
                  <a:cubicBezTo>
                    <a:pt x="59" y="36"/>
                    <a:pt x="55" y="42"/>
                    <a:pt x="52" y="47"/>
                  </a:cubicBezTo>
                  <a:cubicBezTo>
                    <a:pt x="48" y="54"/>
                    <a:pt x="45" y="66"/>
                    <a:pt x="39" y="71"/>
                  </a:cubicBezTo>
                </a:path>
              </a:pathLst>
            </a:custGeom>
            <a:solidFill>
              <a:srgbClr val="64AF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4" name="Freeform 657">
              <a:extLst>
                <a:ext uri="{FF2B5EF4-FFF2-40B4-BE49-F238E27FC236}">
                  <a16:creationId xmlns:a16="http://schemas.microsoft.com/office/drawing/2014/main" id="{021BB4DE-137C-478A-A8BA-9E8E6AECA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903"/>
              <a:ext cx="51" cy="159"/>
            </a:xfrm>
            <a:custGeom>
              <a:avLst/>
              <a:gdLst>
                <a:gd name="T0" fmla="*/ 88 w 39"/>
                <a:gd name="T1" fmla="*/ 0 h 114"/>
                <a:gd name="T2" fmla="*/ 12 w 39"/>
                <a:gd name="T3" fmla="*/ 310 h 1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14">
                  <a:moveTo>
                    <a:pt x="39" y="0"/>
                  </a:moveTo>
                  <a:cubicBezTo>
                    <a:pt x="39" y="0"/>
                    <a:pt x="0" y="20"/>
                    <a:pt x="5" y="114"/>
                  </a:cubicBezTo>
                </a:path>
              </a:pathLst>
            </a:custGeom>
            <a:noFill/>
            <a:ln w="7938" cap="flat">
              <a:solidFill>
                <a:srgbClr val="64AF3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5" name="Line 658">
              <a:extLst>
                <a:ext uri="{FF2B5EF4-FFF2-40B4-BE49-F238E27FC236}">
                  <a16:creationId xmlns:a16="http://schemas.microsoft.com/office/drawing/2014/main" id="{46D4BF0D-2089-45A6-A9D0-5607367EF3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7" y="2895"/>
              <a:ext cx="1" cy="1"/>
            </a:xfrm>
            <a:prstGeom prst="line">
              <a:avLst/>
            </a:prstGeom>
            <a:noFill/>
            <a:ln w="7938">
              <a:solidFill>
                <a:srgbClr val="64AF3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6" name="Freeform 659">
              <a:extLst>
                <a:ext uri="{FF2B5EF4-FFF2-40B4-BE49-F238E27FC236}">
                  <a16:creationId xmlns:a16="http://schemas.microsoft.com/office/drawing/2014/main" id="{E0DFB21C-45E6-4AEB-8F37-D53A9C853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2895"/>
              <a:ext cx="44" cy="120"/>
            </a:xfrm>
            <a:custGeom>
              <a:avLst/>
              <a:gdLst>
                <a:gd name="T0" fmla="*/ 0 w 34"/>
                <a:gd name="T1" fmla="*/ 0 h 86"/>
                <a:gd name="T2" fmla="*/ 74 w 34"/>
                <a:gd name="T3" fmla="*/ 233 h 8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4" h="86">
                  <a:moveTo>
                    <a:pt x="0" y="0"/>
                  </a:moveTo>
                  <a:cubicBezTo>
                    <a:pt x="0" y="0"/>
                    <a:pt x="27" y="19"/>
                    <a:pt x="34" y="86"/>
                  </a:cubicBezTo>
                </a:path>
              </a:pathLst>
            </a:custGeom>
            <a:noFill/>
            <a:ln w="7938" cap="flat">
              <a:solidFill>
                <a:srgbClr val="64AF3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7" name="Freeform 660">
              <a:extLst>
                <a:ext uri="{FF2B5EF4-FFF2-40B4-BE49-F238E27FC236}">
                  <a16:creationId xmlns:a16="http://schemas.microsoft.com/office/drawing/2014/main" id="{65D7BCB1-F7D8-45F6-8EBE-96D8C7A6B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972"/>
              <a:ext cx="23" cy="136"/>
            </a:xfrm>
            <a:custGeom>
              <a:avLst/>
              <a:gdLst>
                <a:gd name="T0" fmla="*/ 41 w 17"/>
                <a:gd name="T1" fmla="*/ 0 h 98"/>
                <a:gd name="T2" fmla="*/ 42 w 17"/>
                <a:gd name="T3" fmla="*/ 262 h 9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98">
                  <a:moveTo>
                    <a:pt x="16" y="0"/>
                  </a:moveTo>
                  <a:cubicBezTo>
                    <a:pt x="16" y="0"/>
                    <a:pt x="0" y="48"/>
                    <a:pt x="17" y="98"/>
                  </a:cubicBezTo>
                </a:path>
              </a:pathLst>
            </a:custGeom>
            <a:noFill/>
            <a:ln w="7938" cap="flat">
              <a:solidFill>
                <a:srgbClr val="64AF3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8" name="Freeform 661">
              <a:extLst>
                <a:ext uri="{FF2B5EF4-FFF2-40B4-BE49-F238E27FC236}">
                  <a16:creationId xmlns:a16="http://schemas.microsoft.com/office/drawing/2014/main" id="{5C0847EE-DB93-4413-A600-34D380B79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272"/>
              <a:ext cx="131" cy="125"/>
            </a:xfrm>
            <a:custGeom>
              <a:avLst/>
              <a:gdLst>
                <a:gd name="T0" fmla="*/ 5 w 100"/>
                <a:gd name="T1" fmla="*/ 64 h 90"/>
                <a:gd name="T2" fmla="*/ 148 w 100"/>
                <a:gd name="T3" fmla="*/ 242 h 90"/>
                <a:gd name="T4" fmla="*/ 225 w 100"/>
                <a:gd name="T5" fmla="*/ 0 h 90"/>
                <a:gd name="T6" fmla="*/ 135 w 100"/>
                <a:gd name="T7" fmla="*/ 147 h 90"/>
                <a:gd name="T8" fmla="*/ 5 w 100"/>
                <a:gd name="T9" fmla="*/ 64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0" h="90">
                  <a:moveTo>
                    <a:pt x="2" y="24"/>
                  </a:moveTo>
                  <a:cubicBezTo>
                    <a:pt x="0" y="25"/>
                    <a:pt x="50" y="30"/>
                    <a:pt x="66" y="90"/>
                  </a:cubicBezTo>
                  <a:cubicBezTo>
                    <a:pt x="66" y="90"/>
                    <a:pt x="65" y="14"/>
                    <a:pt x="100" y="0"/>
                  </a:cubicBezTo>
                  <a:cubicBezTo>
                    <a:pt x="100" y="0"/>
                    <a:pt x="58" y="13"/>
                    <a:pt x="60" y="55"/>
                  </a:cubicBezTo>
                  <a:cubicBezTo>
                    <a:pt x="60" y="55"/>
                    <a:pt x="35" y="21"/>
                    <a:pt x="2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89" name="Freeform 662">
              <a:extLst>
                <a:ext uri="{FF2B5EF4-FFF2-40B4-BE49-F238E27FC236}">
                  <a16:creationId xmlns:a16="http://schemas.microsoft.com/office/drawing/2014/main" id="{610140B6-651B-48DD-AEAD-94186EE24A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1178"/>
              <a:ext cx="52" cy="65"/>
            </a:xfrm>
            <a:custGeom>
              <a:avLst/>
              <a:gdLst>
                <a:gd name="T0" fmla="*/ 0 w 40"/>
                <a:gd name="T1" fmla="*/ 76 h 46"/>
                <a:gd name="T2" fmla="*/ 78 w 40"/>
                <a:gd name="T3" fmla="*/ 130 h 46"/>
                <a:gd name="T4" fmla="*/ 88 w 40"/>
                <a:gd name="T5" fmla="*/ 0 h 46"/>
                <a:gd name="T6" fmla="*/ 56 w 40"/>
                <a:gd name="T7" fmla="*/ 69 h 46"/>
                <a:gd name="T8" fmla="*/ 0 w 40"/>
                <a:gd name="T9" fmla="*/ 7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6">
                  <a:moveTo>
                    <a:pt x="0" y="27"/>
                  </a:moveTo>
                  <a:cubicBezTo>
                    <a:pt x="0" y="27"/>
                    <a:pt x="29" y="23"/>
                    <a:pt x="35" y="46"/>
                  </a:cubicBezTo>
                  <a:cubicBezTo>
                    <a:pt x="35" y="46"/>
                    <a:pt x="19" y="1"/>
                    <a:pt x="40" y="0"/>
                  </a:cubicBezTo>
                  <a:cubicBezTo>
                    <a:pt x="40" y="0"/>
                    <a:pt x="18" y="0"/>
                    <a:pt x="25" y="25"/>
                  </a:cubicBezTo>
                  <a:cubicBezTo>
                    <a:pt x="25" y="25"/>
                    <a:pt x="7" y="1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0" name="Freeform 663">
              <a:extLst>
                <a:ext uri="{FF2B5EF4-FFF2-40B4-BE49-F238E27FC236}">
                  <a16:creationId xmlns:a16="http://schemas.microsoft.com/office/drawing/2014/main" id="{1AC63E74-AA86-4C8D-BD67-72CEAEF01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1230"/>
              <a:ext cx="57" cy="65"/>
            </a:xfrm>
            <a:custGeom>
              <a:avLst/>
              <a:gdLst>
                <a:gd name="T0" fmla="*/ 0 w 44"/>
                <a:gd name="T1" fmla="*/ 54 h 47"/>
                <a:gd name="T2" fmla="*/ 82 w 44"/>
                <a:gd name="T3" fmla="*/ 124 h 47"/>
                <a:gd name="T4" fmla="*/ 96 w 44"/>
                <a:gd name="T5" fmla="*/ 0 h 47"/>
                <a:gd name="T6" fmla="*/ 63 w 44"/>
                <a:gd name="T7" fmla="*/ 55 h 47"/>
                <a:gd name="T8" fmla="*/ 0 w 44"/>
                <a:gd name="T9" fmla="*/ 5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47">
                  <a:moveTo>
                    <a:pt x="0" y="20"/>
                  </a:moveTo>
                  <a:cubicBezTo>
                    <a:pt x="0" y="20"/>
                    <a:pt x="30" y="22"/>
                    <a:pt x="38" y="47"/>
                  </a:cubicBezTo>
                  <a:cubicBezTo>
                    <a:pt x="38" y="47"/>
                    <a:pt x="29" y="9"/>
                    <a:pt x="44" y="0"/>
                  </a:cubicBezTo>
                  <a:cubicBezTo>
                    <a:pt x="44" y="0"/>
                    <a:pt x="26" y="9"/>
                    <a:pt x="29" y="21"/>
                  </a:cubicBezTo>
                  <a:cubicBezTo>
                    <a:pt x="29" y="21"/>
                    <a:pt x="10" y="13"/>
                    <a:pt x="0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1" name="Freeform 664">
              <a:extLst>
                <a:ext uri="{FF2B5EF4-FFF2-40B4-BE49-F238E27FC236}">
                  <a16:creationId xmlns:a16="http://schemas.microsoft.com/office/drawing/2014/main" id="{21075E46-3D83-47BE-AA59-0A738C190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1373"/>
              <a:ext cx="66" cy="62"/>
            </a:xfrm>
            <a:custGeom>
              <a:avLst/>
              <a:gdLst>
                <a:gd name="T0" fmla="*/ 0 w 50"/>
                <a:gd name="T1" fmla="*/ 16 h 44"/>
                <a:gd name="T2" fmla="*/ 77 w 50"/>
                <a:gd name="T3" fmla="*/ 123 h 44"/>
                <a:gd name="T4" fmla="*/ 115 w 50"/>
                <a:gd name="T5" fmla="*/ 0 h 44"/>
                <a:gd name="T6" fmla="*/ 71 w 50"/>
                <a:gd name="T7" fmla="*/ 45 h 44"/>
                <a:gd name="T8" fmla="*/ 0 w 50"/>
                <a:gd name="T9" fmla="*/ 1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4">
                  <a:moveTo>
                    <a:pt x="0" y="6"/>
                  </a:moveTo>
                  <a:cubicBezTo>
                    <a:pt x="0" y="6"/>
                    <a:pt x="33" y="24"/>
                    <a:pt x="33" y="44"/>
                  </a:cubicBezTo>
                  <a:cubicBezTo>
                    <a:pt x="33" y="44"/>
                    <a:pt x="35" y="4"/>
                    <a:pt x="50" y="0"/>
                  </a:cubicBezTo>
                  <a:cubicBezTo>
                    <a:pt x="50" y="0"/>
                    <a:pt x="30" y="2"/>
                    <a:pt x="31" y="16"/>
                  </a:cubicBezTo>
                  <a:cubicBezTo>
                    <a:pt x="31" y="16"/>
                    <a:pt x="9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2" name="Freeform 665">
              <a:extLst>
                <a:ext uri="{FF2B5EF4-FFF2-40B4-BE49-F238E27FC236}">
                  <a16:creationId xmlns:a16="http://schemas.microsoft.com/office/drawing/2014/main" id="{3D219092-47E4-4403-A767-072DC9898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" y="1598"/>
              <a:ext cx="1395" cy="1127"/>
            </a:xfrm>
            <a:custGeom>
              <a:avLst/>
              <a:gdLst>
                <a:gd name="T0" fmla="*/ 422 w 1067"/>
                <a:gd name="T1" fmla="*/ 1941 h 809"/>
                <a:gd name="T2" fmla="*/ 199 w 1067"/>
                <a:gd name="T3" fmla="*/ 1946 h 809"/>
                <a:gd name="T4" fmla="*/ 124 w 1067"/>
                <a:gd name="T5" fmla="*/ 1927 h 809"/>
                <a:gd name="T6" fmla="*/ 16 w 1067"/>
                <a:gd name="T7" fmla="*/ 1843 h 809"/>
                <a:gd name="T8" fmla="*/ 67 w 1067"/>
                <a:gd name="T9" fmla="*/ 1580 h 809"/>
                <a:gd name="T10" fmla="*/ 241 w 1067"/>
                <a:gd name="T11" fmla="*/ 1530 h 809"/>
                <a:gd name="T12" fmla="*/ 438 w 1067"/>
                <a:gd name="T13" fmla="*/ 1670 h 809"/>
                <a:gd name="T14" fmla="*/ 378 w 1067"/>
                <a:gd name="T15" fmla="*/ 1505 h 809"/>
                <a:gd name="T16" fmla="*/ 369 w 1067"/>
                <a:gd name="T17" fmla="*/ 1392 h 809"/>
                <a:gd name="T18" fmla="*/ 176 w 1067"/>
                <a:gd name="T19" fmla="*/ 1188 h 809"/>
                <a:gd name="T20" fmla="*/ 179 w 1067"/>
                <a:gd name="T21" fmla="*/ 1071 h 809"/>
                <a:gd name="T22" fmla="*/ 293 w 1067"/>
                <a:gd name="T23" fmla="*/ 1087 h 809"/>
                <a:gd name="T24" fmla="*/ 271 w 1067"/>
                <a:gd name="T25" fmla="*/ 935 h 809"/>
                <a:gd name="T26" fmla="*/ 417 w 1067"/>
                <a:gd name="T27" fmla="*/ 862 h 809"/>
                <a:gd name="T28" fmla="*/ 250 w 1067"/>
                <a:gd name="T29" fmla="*/ 759 h 809"/>
                <a:gd name="T30" fmla="*/ 434 w 1067"/>
                <a:gd name="T31" fmla="*/ 606 h 809"/>
                <a:gd name="T32" fmla="*/ 633 w 1067"/>
                <a:gd name="T33" fmla="*/ 453 h 809"/>
                <a:gd name="T34" fmla="*/ 582 w 1067"/>
                <a:gd name="T35" fmla="*/ 216 h 809"/>
                <a:gd name="T36" fmla="*/ 835 w 1067"/>
                <a:gd name="T37" fmla="*/ 213 h 809"/>
                <a:gd name="T38" fmla="*/ 973 w 1067"/>
                <a:gd name="T39" fmla="*/ 325 h 809"/>
                <a:gd name="T40" fmla="*/ 1068 w 1067"/>
                <a:gd name="T41" fmla="*/ 267 h 809"/>
                <a:gd name="T42" fmla="*/ 1230 w 1067"/>
                <a:gd name="T43" fmla="*/ 273 h 809"/>
                <a:gd name="T44" fmla="*/ 1285 w 1067"/>
                <a:gd name="T45" fmla="*/ 40 h 809"/>
                <a:gd name="T46" fmla="*/ 1556 w 1067"/>
                <a:gd name="T47" fmla="*/ 130 h 809"/>
                <a:gd name="T48" fmla="*/ 1419 w 1067"/>
                <a:gd name="T49" fmla="*/ 463 h 809"/>
                <a:gd name="T50" fmla="*/ 1692 w 1067"/>
                <a:gd name="T51" fmla="*/ 354 h 809"/>
                <a:gd name="T52" fmla="*/ 1862 w 1067"/>
                <a:gd name="T53" fmla="*/ 493 h 809"/>
                <a:gd name="T54" fmla="*/ 1817 w 1067"/>
                <a:gd name="T55" fmla="*/ 681 h 809"/>
                <a:gd name="T56" fmla="*/ 2108 w 1067"/>
                <a:gd name="T57" fmla="*/ 429 h 809"/>
                <a:gd name="T58" fmla="*/ 2087 w 1067"/>
                <a:gd name="T59" fmla="*/ 695 h 809"/>
                <a:gd name="T60" fmla="*/ 2376 w 1067"/>
                <a:gd name="T61" fmla="*/ 720 h 809"/>
                <a:gd name="T62" fmla="*/ 2257 w 1067"/>
                <a:gd name="T63" fmla="*/ 899 h 809"/>
                <a:gd name="T64" fmla="*/ 2159 w 1067"/>
                <a:gd name="T65" fmla="*/ 947 h 809"/>
                <a:gd name="T66" fmla="*/ 2096 w 1067"/>
                <a:gd name="T67" fmla="*/ 997 h 809"/>
                <a:gd name="T68" fmla="*/ 2257 w 1067"/>
                <a:gd name="T69" fmla="*/ 1112 h 809"/>
                <a:gd name="T70" fmla="*/ 1996 w 1067"/>
                <a:gd name="T71" fmla="*/ 1062 h 809"/>
                <a:gd name="T72" fmla="*/ 2193 w 1067"/>
                <a:gd name="T73" fmla="*/ 1156 h 809"/>
                <a:gd name="T74" fmla="*/ 2181 w 1067"/>
                <a:gd name="T75" fmla="*/ 1300 h 809"/>
                <a:gd name="T76" fmla="*/ 2050 w 1067"/>
                <a:gd name="T77" fmla="*/ 1353 h 809"/>
                <a:gd name="T78" fmla="*/ 1953 w 1067"/>
                <a:gd name="T79" fmla="*/ 1342 h 809"/>
                <a:gd name="T80" fmla="*/ 1986 w 1067"/>
                <a:gd name="T81" fmla="*/ 1500 h 809"/>
                <a:gd name="T82" fmla="*/ 2202 w 1067"/>
                <a:gd name="T83" fmla="*/ 1549 h 809"/>
                <a:gd name="T84" fmla="*/ 2234 w 1067"/>
                <a:gd name="T85" fmla="*/ 1783 h 809"/>
                <a:gd name="T86" fmla="*/ 2015 w 1067"/>
                <a:gd name="T87" fmla="*/ 1808 h 809"/>
                <a:gd name="T88" fmla="*/ 2232 w 1067"/>
                <a:gd name="T89" fmla="*/ 2028 h 809"/>
                <a:gd name="T90" fmla="*/ 2019 w 1067"/>
                <a:gd name="T91" fmla="*/ 2065 h 809"/>
                <a:gd name="T92" fmla="*/ 1944 w 1067"/>
                <a:gd name="T93" fmla="*/ 2131 h 809"/>
                <a:gd name="T94" fmla="*/ 1722 w 1067"/>
                <a:gd name="T95" fmla="*/ 2105 h 809"/>
                <a:gd name="T96" fmla="*/ 1650 w 1067"/>
                <a:gd name="T97" fmla="*/ 1980 h 809"/>
                <a:gd name="T98" fmla="*/ 1549 w 1067"/>
                <a:gd name="T99" fmla="*/ 1732 h 809"/>
                <a:gd name="T100" fmla="*/ 1561 w 1067"/>
                <a:gd name="T101" fmla="*/ 1520 h 809"/>
                <a:gd name="T102" fmla="*/ 1408 w 1067"/>
                <a:gd name="T103" fmla="*/ 1348 h 809"/>
                <a:gd name="T104" fmla="*/ 1213 w 1067"/>
                <a:gd name="T105" fmla="*/ 1137 h 809"/>
                <a:gd name="T106" fmla="*/ 973 w 1067"/>
                <a:gd name="T107" fmla="*/ 1303 h 809"/>
                <a:gd name="T108" fmla="*/ 706 w 1067"/>
                <a:gd name="T109" fmla="*/ 1339 h 809"/>
                <a:gd name="T110" fmla="*/ 675 w 1067"/>
                <a:gd name="T111" fmla="*/ 1431 h 809"/>
                <a:gd name="T112" fmla="*/ 682 w 1067"/>
                <a:gd name="T113" fmla="*/ 1693 h 809"/>
                <a:gd name="T114" fmla="*/ 523 w 1067"/>
                <a:gd name="T115" fmla="*/ 1769 h 80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067" h="809">
                  <a:moveTo>
                    <a:pt x="234" y="655"/>
                  </a:moveTo>
                  <a:cubicBezTo>
                    <a:pt x="234" y="655"/>
                    <a:pt x="250" y="657"/>
                    <a:pt x="255" y="666"/>
                  </a:cubicBezTo>
                  <a:cubicBezTo>
                    <a:pt x="260" y="674"/>
                    <a:pt x="267" y="692"/>
                    <a:pt x="260" y="700"/>
                  </a:cubicBezTo>
                  <a:cubicBezTo>
                    <a:pt x="254" y="708"/>
                    <a:pt x="236" y="710"/>
                    <a:pt x="231" y="706"/>
                  </a:cubicBezTo>
                  <a:cubicBezTo>
                    <a:pt x="226" y="702"/>
                    <a:pt x="222" y="704"/>
                    <a:pt x="217" y="709"/>
                  </a:cubicBezTo>
                  <a:cubicBezTo>
                    <a:pt x="212" y="714"/>
                    <a:pt x="196" y="722"/>
                    <a:pt x="189" y="718"/>
                  </a:cubicBezTo>
                  <a:cubicBezTo>
                    <a:pt x="183" y="714"/>
                    <a:pt x="180" y="706"/>
                    <a:pt x="178" y="715"/>
                  </a:cubicBezTo>
                  <a:cubicBezTo>
                    <a:pt x="175" y="724"/>
                    <a:pt x="168" y="716"/>
                    <a:pt x="161" y="720"/>
                  </a:cubicBezTo>
                  <a:cubicBezTo>
                    <a:pt x="155" y="724"/>
                    <a:pt x="149" y="722"/>
                    <a:pt x="142" y="719"/>
                  </a:cubicBezTo>
                  <a:cubicBezTo>
                    <a:pt x="136" y="716"/>
                    <a:pt x="132" y="701"/>
                    <a:pt x="127" y="716"/>
                  </a:cubicBezTo>
                  <a:cubicBezTo>
                    <a:pt x="122" y="732"/>
                    <a:pt x="113" y="733"/>
                    <a:pt x="105" y="729"/>
                  </a:cubicBezTo>
                  <a:cubicBezTo>
                    <a:pt x="98" y="725"/>
                    <a:pt x="93" y="720"/>
                    <a:pt x="89" y="720"/>
                  </a:cubicBezTo>
                  <a:cubicBezTo>
                    <a:pt x="85" y="720"/>
                    <a:pt x="95" y="738"/>
                    <a:pt x="91" y="746"/>
                  </a:cubicBezTo>
                  <a:cubicBezTo>
                    <a:pt x="87" y="753"/>
                    <a:pt x="85" y="760"/>
                    <a:pt x="80" y="755"/>
                  </a:cubicBezTo>
                  <a:cubicBezTo>
                    <a:pt x="75" y="750"/>
                    <a:pt x="76" y="750"/>
                    <a:pt x="66" y="752"/>
                  </a:cubicBezTo>
                  <a:cubicBezTo>
                    <a:pt x="56" y="755"/>
                    <a:pt x="61" y="765"/>
                    <a:pt x="56" y="755"/>
                  </a:cubicBezTo>
                  <a:cubicBezTo>
                    <a:pt x="51" y="744"/>
                    <a:pt x="43" y="734"/>
                    <a:pt x="51" y="729"/>
                  </a:cubicBezTo>
                  <a:cubicBezTo>
                    <a:pt x="58" y="724"/>
                    <a:pt x="53" y="719"/>
                    <a:pt x="56" y="713"/>
                  </a:cubicBezTo>
                  <a:cubicBezTo>
                    <a:pt x="58" y="706"/>
                    <a:pt x="52" y="702"/>
                    <a:pt x="57" y="699"/>
                  </a:cubicBezTo>
                  <a:cubicBezTo>
                    <a:pt x="62" y="695"/>
                    <a:pt x="59" y="678"/>
                    <a:pt x="53" y="687"/>
                  </a:cubicBezTo>
                  <a:cubicBezTo>
                    <a:pt x="47" y="696"/>
                    <a:pt x="38" y="691"/>
                    <a:pt x="38" y="691"/>
                  </a:cubicBezTo>
                  <a:cubicBezTo>
                    <a:pt x="34" y="706"/>
                    <a:pt x="35" y="709"/>
                    <a:pt x="28" y="710"/>
                  </a:cubicBezTo>
                  <a:cubicBezTo>
                    <a:pt x="20" y="711"/>
                    <a:pt x="10" y="711"/>
                    <a:pt x="10" y="702"/>
                  </a:cubicBezTo>
                  <a:cubicBezTo>
                    <a:pt x="10" y="694"/>
                    <a:pt x="6" y="688"/>
                    <a:pt x="7" y="682"/>
                  </a:cubicBezTo>
                  <a:cubicBezTo>
                    <a:pt x="9" y="676"/>
                    <a:pt x="9" y="672"/>
                    <a:pt x="9" y="667"/>
                  </a:cubicBezTo>
                  <a:cubicBezTo>
                    <a:pt x="9" y="662"/>
                    <a:pt x="0" y="658"/>
                    <a:pt x="14" y="650"/>
                  </a:cubicBezTo>
                  <a:cubicBezTo>
                    <a:pt x="28" y="643"/>
                    <a:pt x="23" y="645"/>
                    <a:pt x="21" y="634"/>
                  </a:cubicBezTo>
                  <a:cubicBezTo>
                    <a:pt x="20" y="622"/>
                    <a:pt x="5" y="617"/>
                    <a:pt x="19" y="613"/>
                  </a:cubicBezTo>
                  <a:cubicBezTo>
                    <a:pt x="33" y="610"/>
                    <a:pt x="28" y="606"/>
                    <a:pt x="29" y="601"/>
                  </a:cubicBezTo>
                  <a:cubicBezTo>
                    <a:pt x="30" y="596"/>
                    <a:pt x="31" y="590"/>
                    <a:pt x="30" y="584"/>
                  </a:cubicBezTo>
                  <a:cubicBezTo>
                    <a:pt x="29" y="578"/>
                    <a:pt x="37" y="566"/>
                    <a:pt x="45" y="564"/>
                  </a:cubicBezTo>
                  <a:cubicBezTo>
                    <a:pt x="54" y="561"/>
                    <a:pt x="51" y="554"/>
                    <a:pt x="57" y="551"/>
                  </a:cubicBezTo>
                  <a:cubicBezTo>
                    <a:pt x="63" y="548"/>
                    <a:pt x="62" y="534"/>
                    <a:pt x="71" y="540"/>
                  </a:cubicBezTo>
                  <a:cubicBezTo>
                    <a:pt x="80" y="545"/>
                    <a:pt x="66" y="551"/>
                    <a:pt x="76" y="557"/>
                  </a:cubicBezTo>
                  <a:cubicBezTo>
                    <a:pt x="86" y="564"/>
                    <a:pt x="82" y="554"/>
                    <a:pt x="95" y="556"/>
                  </a:cubicBezTo>
                  <a:cubicBezTo>
                    <a:pt x="108" y="559"/>
                    <a:pt x="101" y="564"/>
                    <a:pt x="108" y="566"/>
                  </a:cubicBezTo>
                  <a:cubicBezTo>
                    <a:pt x="114" y="569"/>
                    <a:pt x="118" y="552"/>
                    <a:pt x="127" y="561"/>
                  </a:cubicBezTo>
                  <a:cubicBezTo>
                    <a:pt x="136" y="570"/>
                    <a:pt x="136" y="570"/>
                    <a:pt x="137" y="576"/>
                  </a:cubicBezTo>
                  <a:cubicBezTo>
                    <a:pt x="138" y="583"/>
                    <a:pt x="151" y="588"/>
                    <a:pt x="156" y="589"/>
                  </a:cubicBezTo>
                  <a:cubicBezTo>
                    <a:pt x="161" y="590"/>
                    <a:pt x="164" y="585"/>
                    <a:pt x="166" y="599"/>
                  </a:cubicBezTo>
                  <a:cubicBezTo>
                    <a:pt x="169" y="613"/>
                    <a:pt x="180" y="608"/>
                    <a:pt x="185" y="613"/>
                  </a:cubicBezTo>
                  <a:cubicBezTo>
                    <a:pt x="191" y="618"/>
                    <a:pt x="189" y="621"/>
                    <a:pt x="196" y="618"/>
                  </a:cubicBezTo>
                  <a:cubicBezTo>
                    <a:pt x="202" y="616"/>
                    <a:pt x="206" y="607"/>
                    <a:pt x="207" y="601"/>
                  </a:cubicBezTo>
                  <a:cubicBezTo>
                    <a:pt x="208" y="594"/>
                    <a:pt x="216" y="592"/>
                    <a:pt x="213" y="588"/>
                  </a:cubicBezTo>
                  <a:cubicBezTo>
                    <a:pt x="211" y="584"/>
                    <a:pt x="207" y="580"/>
                    <a:pt x="199" y="583"/>
                  </a:cubicBezTo>
                  <a:cubicBezTo>
                    <a:pt x="192" y="585"/>
                    <a:pt x="187" y="573"/>
                    <a:pt x="191" y="570"/>
                  </a:cubicBezTo>
                  <a:cubicBezTo>
                    <a:pt x="194" y="568"/>
                    <a:pt x="201" y="554"/>
                    <a:pt x="191" y="557"/>
                  </a:cubicBezTo>
                  <a:cubicBezTo>
                    <a:pt x="180" y="561"/>
                    <a:pt x="170" y="566"/>
                    <a:pt x="169" y="556"/>
                  </a:cubicBezTo>
                  <a:cubicBezTo>
                    <a:pt x="168" y="546"/>
                    <a:pt x="169" y="540"/>
                    <a:pt x="160" y="546"/>
                  </a:cubicBezTo>
                  <a:cubicBezTo>
                    <a:pt x="151" y="552"/>
                    <a:pt x="142" y="547"/>
                    <a:pt x="142" y="541"/>
                  </a:cubicBezTo>
                  <a:cubicBezTo>
                    <a:pt x="142" y="534"/>
                    <a:pt x="145" y="522"/>
                    <a:pt x="157" y="531"/>
                  </a:cubicBezTo>
                  <a:cubicBezTo>
                    <a:pt x="170" y="540"/>
                    <a:pt x="168" y="532"/>
                    <a:pt x="175" y="532"/>
                  </a:cubicBezTo>
                  <a:cubicBezTo>
                    <a:pt x="183" y="532"/>
                    <a:pt x="187" y="524"/>
                    <a:pt x="187" y="524"/>
                  </a:cubicBezTo>
                  <a:cubicBezTo>
                    <a:pt x="174" y="522"/>
                    <a:pt x="168" y="523"/>
                    <a:pt x="165" y="515"/>
                  </a:cubicBezTo>
                  <a:cubicBezTo>
                    <a:pt x="163" y="508"/>
                    <a:pt x="161" y="498"/>
                    <a:pt x="161" y="498"/>
                  </a:cubicBezTo>
                  <a:cubicBezTo>
                    <a:pt x="161" y="498"/>
                    <a:pt x="171" y="500"/>
                    <a:pt x="152" y="494"/>
                  </a:cubicBezTo>
                  <a:cubicBezTo>
                    <a:pt x="133" y="487"/>
                    <a:pt x="135" y="478"/>
                    <a:pt x="131" y="473"/>
                  </a:cubicBezTo>
                  <a:cubicBezTo>
                    <a:pt x="127" y="468"/>
                    <a:pt x="124" y="467"/>
                    <a:pt x="117" y="470"/>
                  </a:cubicBezTo>
                  <a:cubicBezTo>
                    <a:pt x="109" y="472"/>
                    <a:pt x="95" y="462"/>
                    <a:pt x="94" y="454"/>
                  </a:cubicBezTo>
                  <a:cubicBezTo>
                    <a:pt x="93" y="447"/>
                    <a:pt x="87" y="439"/>
                    <a:pt x="79" y="439"/>
                  </a:cubicBezTo>
                  <a:cubicBezTo>
                    <a:pt x="70" y="439"/>
                    <a:pt x="65" y="444"/>
                    <a:pt x="67" y="433"/>
                  </a:cubicBezTo>
                  <a:cubicBezTo>
                    <a:pt x="70" y="421"/>
                    <a:pt x="70" y="417"/>
                    <a:pt x="75" y="421"/>
                  </a:cubicBezTo>
                  <a:cubicBezTo>
                    <a:pt x="80" y="425"/>
                    <a:pt x="81" y="425"/>
                    <a:pt x="82" y="421"/>
                  </a:cubicBezTo>
                  <a:cubicBezTo>
                    <a:pt x="84" y="417"/>
                    <a:pt x="76" y="409"/>
                    <a:pt x="70" y="411"/>
                  </a:cubicBezTo>
                  <a:cubicBezTo>
                    <a:pt x="63" y="414"/>
                    <a:pt x="53" y="405"/>
                    <a:pt x="58" y="401"/>
                  </a:cubicBezTo>
                  <a:cubicBezTo>
                    <a:pt x="63" y="397"/>
                    <a:pt x="71" y="392"/>
                    <a:pt x="80" y="396"/>
                  </a:cubicBezTo>
                  <a:cubicBezTo>
                    <a:pt x="89" y="400"/>
                    <a:pt x="90" y="389"/>
                    <a:pt x="100" y="400"/>
                  </a:cubicBezTo>
                  <a:cubicBezTo>
                    <a:pt x="110" y="410"/>
                    <a:pt x="113" y="406"/>
                    <a:pt x="121" y="412"/>
                  </a:cubicBezTo>
                  <a:cubicBezTo>
                    <a:pt x="128" y="419"/>
                    <a:pt x="124" y="403"/>
                    <a:pt x="135" y="415"/>
                  </a:cubicBezTo>
                  <a:cubicBezTo>
                    <a:pt x="145" y="426"/>
                    <a:pt x="150" y="428"/>
                    <a:pt x="156" y="428"/>
                  </a:cubicBezTo>
                  <a:cubicBezTo>
                    <a:pt x="163" y="428"/>
                    <a:pt x="173" y="417"/>
                    <a:pt x="159" y="415"/>
                  </a:cubicBezTo>
                  <a:cubicBezTo>
                    <a:pt x="145" y="412"/>
                    <a:pt x="138" y="402"/>
                    <a:pt x="131" y="402"/>
                  </a:cubicBezTo>
                  <a:cubicBezTo>
                    <a:pt x="123" y="402"/>
                    <a:pt x="127" y="392"/>
                    <a:pt x="115" y="393"/>
                  </a:cubicBezTo>
                  <a:cubicBezTo>
                    <a:pt x="104" y="395"/>
                    <a:pt x="109" y="384"/>
                    <a:pt x="100" y="387"/>
                  </a:cubicBezTo>
                  <a:cubicBezTo>
                    <a:pt x="91" y="389"/>
                    <a:pt x="82" y="383"/>
                    <a:pt x="79" y="378"/>
                  </a:cubicBezTo>
                  <a:cubicBezTo>
                    <a:pt x="75" y="373"/>
                    <a:pt x="70" y="354"/>
                    <a:pt x="85" y="359"/>
                  </a:cubicBezTo>
                  <a:cubicBezTo>
                    <a:pt x="100" y="364"/>
                    <a:pt x="96" y="363"/>
                    <a:pt x="104" y="356"/>
                  </a:cubicBezTo>
                  <a:cubicBezTo>
                    <a:pt x="112" y="350"/>
                    <a:pt x="113" y="328"/>
                    <a:pt x="121" y="346"/>
                  </a:cubicBezTo>
                  <a:cubicBezTo>
                    <a:pt x="128" y="364"/>
                    <a:pt x="126" y="359"/>
                    <a:pt x="133" y="356"/>
                  </a:cubicBezTo>
                  <a:cubicBezTo>
                    <a:pt x="141" y="354"/>
                    <a:pt x="127" y="337"/>
                    <a:pt x="141" y="354"/>
                  </a:cubicBezTo>
                  <a:cubicBezTo>
                    <a:pt x="155" y="370"/>
                    <a:pt x="159" y="368"/>
                    <a:pt x="169" y="368"/>
                  </a:cubicBezTo>
                  <a:cubicBezTo>
                    <a:pt x="179" y="368"/>
                    <a:pt x="188" y="364"/>
                    <a:pt x="180" y="359"/>
                  </a:cubicBezTo>
                  <a:cubicBezTo>
                    <a:pt x="173" y="354"/>
                    <a:pt x="163" y="341"/>
                    <a:pt x="174" y="335"/>
                  </a:cubicBezTo>
                  <a:cubicBezTo>
                    <a:pt x="185" y="328"/>
                    <a:pt x="187" y="319"/>
                    <a:pt x="187" y="319"/>
                  </a:cubicBezTo>
                  <a:cubicBezTo>
                    <a:pt x="187" y="319"/>
                    <a:pt x="194" y="303"/>
                    <a:pt x="180" y="312"/>
                  </a:cubicBezTo>
                  <a:cubicBezTo>
                    <a:pt x="166" y="321"/>
                    <a:pt x="166" y="308"/>
                    <a:pt x="159" y="309"/>
                  </a:cubicBezTo>
                  <a:cubicBezTo>
                    <a:pt x="150" y="311"/>
                    <a:pt x="133" y="311"/>
                    <a:pt x="137" y="305"/>
                  </a:cubicBezTo>
                  <a:cubicBezTo>
                    <a:pt x="141" y="300"/>
                    <a:pt x="159" y="281"/>
                    <a:pt x="145" y="289"/>
                  </a:cubicBezTo>
                  <a:cubicBezTo>
                    <a:pt x="131" y="297"/>
                    <a:pt x="126" y="299"/>
                    <a:pt x="121" y="297"/>
                  </a:cubicBezTo>
                  <a:cubicBezTo>
                    <a:pt x="115" y="294"/>
                    <a:pt x="121" y="283"/>
                    <a:pt x="112" y="281"/>
                  </a:cubicBezTo>
                  <a:cubicBezTo>
                    <a:pt x="103" y="280"/>
                    <a:pt x="87" y="275"/>
                    <a:pt x="99" y="267"/>
                  </a:cubicBezTo>
                  <a:cubicBezTo>
                    <a:pt x="110" y="260"/>
                    <a:pt x="109" y="237"/>
                    <a:pt x="126" y="255"/>
                  </a:cubicBezTo>
                  <a:cubicBezTo>
                    <a:pt x="142" y="272"/>
                    <a:pt x="141" y="267"/>
                    <a:pt x="154" y="271"/>
                  </a:cubicBezTo>
                  <a:cubicBezTo>
                    <a:pt x="166" y="275"/>
                    <a:pt x="163" y="257"/>
                    <a:pt x="169" y="256"/>
                  </a:cubicBezTo>
                  <a:cubicBezTo>
                    <a:pt x="175" y="255"/>
                    <a:pt x="178" y="246"/>
                    <a:pt x="183" y="242"/>
                  </a:cubicBezTo>
                  <a:cubicBezTo>
                    <a:pt x="188" y="238"/>
                    <a:pt x="177" y="238"/>
                    <a:pt x="194" y="224"/>
                  </a:cubicBezTo>
                  <a:cubicBezTo>
                    <a:pt x="212" y="210"/>
                    <a:pt x="211" y="213"/>
                    <a:pt x="217" y="206"/>
                  </a:cubicBezTo>
                  <a:cubicBezTo>
                    <a:pt x="224" y="200"/>
                    <a:pt x="220" y="193"/>
                    <a:pt x="217" y="186"/>
                  </a:cubicBezTo>
                  <a:cubicBezTo>
                    <a:pt x="215" y="178"/>
                    <a:pt x="244" y="169"/>
                    <a:pt x="249" y="186"/>
                  </a:cubicBezTo>
                  <a:cubicBezTo>
                    <a:pt x="254" y="202"/>
                    <a:pt x="268" y="188"/>
                    <a:pt x="277" y="188"/>
                  </a:cubicBezTo>
                  <a:cubicBezTo>
                    <a:pt x="286" y="188"/>
                    <a:pt x="287" y="176"/>
                    <a:pt x="292" y="179"/>
                  </a:cubicBezTo>
                  <a:cubicBezTo>
                    <a:pt x="297" y="183"/>
                    <a:pt x="301" y="168"/>
                    <a:pt x="283" y="167"/>
                  </a:cubicBezTo>
                  <a:cubicBezTo>
                    <a:pt x="266" y="165"/>
                    <a:pt x="262" y="168"/>
                    <a:pt x="260" y="162"/>
                  </a:cubicBezTo>
                  <a:cubicBezTo>
                    <a:pt x="259" y="155"/>
                    <a:pt x="266" y="151"/>
                    <a:pt x="260" y="144"/>
                  </a:cubicBezTo>
                  <a:cubicBezTo>
                    <a:pt x="255" y="136"/>
                    <a:pt x="263" y="127"/>
                    <a:pt x="250" y="127"/>
                  </a:cubicBezTo>
                  <a:cubicBezTo>
                    <a:pt x="238" y="127"/>
                    <a:pt x="224" y="125"/>
                    <a:pt x="227" y="116"/>
                  </a:cubicBezTo>
                  <a:cubicBezTo>
                    <a:pt x="231" y="107"/>
                    <a:pt x="236" y="95"/>
                    <a:pt x="241" y="94"/>
                  </a:cubicBezTo>
                  <a:cubicBezTo>
                    <a:pt x="246" y="93"/>
                    <a:pt x="248" y="69"/>
                    <a:pt x="260" y="80"/>
                  </a:cubicBezTo>
                  <a:cubicBezTo>
                    <a:pt x="273" y="92"/>
                    <a:pt x="276" y="92"/>
                    <a:pt x="285" y="88"/>
                  </a:cubicBezTo>
                  <a:cubicBezTo>
                    <a:pt x="294" y="84"/>
                    <a:pt x="287" y="66"/>
                    <a:pt x="297" y="69"/>
                  </a:cubicBezTo>
                  <a:cubicBezTo>
                    <a:pt x="308" y="71"/>
                    <a:pt x="308" y="62"/>
                    <a:pt x="316" y="62"/>
                  </a:cubicBezTo>
                  <a:cubicBezTo>
                    <a:pt x="325" y="62"/>
                    <a:pt x="332" y="45"/>
                    <a:pt x="338" y="60"/>
                  </a:cubicBezTo>
                  <a:cubicBezTo>
                    <a:pt x="344" y="75"/>
                    <a:pt x="348" y="84"/>
                    <a:pt x="356" y="84"/>
                  </a:cubicBezTo>
                  <a:cubicBezTo>
                    <a:pt x="364" y="84"/>
                    <a:pt x="369" y="65"/>
                    <a:pt x="374" y="79"/>
                  </a:cubicBezTo>
                  <a:cubicBezTo>
                    <a:pt x="379" y="93"/>
                    <a:pt x="369" y="102"/>
                    <a:pt x="374" y="104"/>
                  </a:cubicBezTo>
                  <a:cubicBezTo>
                    <a:pt x="379" y="107"/>
                    <a:pt x="383" y="87"/>
                    <a:pt x="394" y="97"/>
                  </a:cubicBezTo>
                  <a:cubicBezTo>
                    <a:pt x="406" y="107"/>
                    <a:pt x="398" y="111"/>
                    <a:pt x="406" y="122"/>
                  </a:cubicBezTo>
                  <a:cubicBezTo>
                    <a:pt x="413" y="134"/>
                    <a:pt x="416" y="148"/>
                    <a:pt x="425" y="145"/>
                  </a:cubicBezTo>
                  <a:cubicBezTo>
                    <a:pt x="434" y="143"/>
                    <a:pt x="440" y="139"/>
                    <a:pt x="441" y="135"/>
                  </a:cubicBezTo>
                  <a:cubicBezTo>
                    <a:pt x="442" y="131"/>
                    <a:pt x="441" y="118"/>
                    <a:pt x="435" y="120"/>
                  </a:cubicBezTo>
                  <a:cubicBezTo>
                    <a:pt x="428" y="121"/>
                    <a:pt x="422" y="115"/>
                    <a:pt x="423" y="106"/>
                  </a:cubicBezTo>
                  <a:cubicBezTo>
                    <a:pt x="425" y="97"/>
                    <a:pt x="416" y="92"/>
                    <a:pt x="418" y="81"/>
                  </a:cubicBezTo>
                  <a:cubicBezTo>
                    <a:pt x="421" y="71"/>
                    <a:pt x="430" y="64"/>
                    <a:pt x="439" y="70"/>
                  </a:cubicBezTo>
                  <a:cubicBezTo>
                    <a:pt x="448" y="76"/>
                    <a:pt x="444" y="57"/>
                    <a:pt x="458" y="67"/>
                  </a:cubicBezTo>
                  <a:cubicBezTo>
                    <a:pt x="472" y="78"/>
                    <a:pt x="474" y="85"/>
                    <a:pt x="474" y="85"/>
                  </a:cubicBezTo>
                  <a:cubicBezTo>
                    <a:pt x="474" y="85"/>
                    <a:pt x="474" y="90"/>
                    <a:pt x="478" y="99"/>
                  </a:cubicBezTo>
                  <a:cubicBezTo>
                    <a:pt x="482" y="108"/>
                    <a:pt x="487" y="108"/>
                    <a:pt x="491" y="109"/>
                  </a:cubicBezTo>
                  <a:cubicBezTo>
                    <a:pt x="495" y="111"/>
                    <a:pt x="500" y="112"/>
                    <a:pt x="500" y="112"/>
                  </a:cubicBezTo>
                  <a:cubicBezTo>
                    <a:pt x="505" y="93"/>
                    <a:pt x="505" y="93"/>
                    <a:pt x="505" y="93"/>
                  </a:cubicBezTo>
                  <a:cubicBezTo>
                    <a:pt x="521" y="80"/>
                    <a:pt x="521" y="80"/>
                    <a:pt x="521" y="80"/>
                  </a:cubicBezTo>
                  <a:cubicBezTo>
                    <a:pt x="521" y="80"/>
                    <a:pt x="532" y="85"/>
                    <a:pt x="538" y="87"/>
                  </a:cubicBezTo>
                  <a:cubicBezTo>
                    <a:pt x="544" y="88"/>
                    <a:pt x="552" y="92"/>
                    <a:pt x="551" y="101"/>
                  </a:cubicBezTo>
                  <a:cubicBezTo>
                    <a:pt x="549" y="109"/>
                    <a:pt x="560" y="109"/>
                    <a:pt x="563" y="107"/>
                  </a:cubicBezTo>
                  <a:cubicBezTo>
                    <a:pt x="567" y="104"/>
                    <a:pt x="567" y="93"/>
                    <a:pt x="572" y="94"/>
                  </a:cubicBezTo>
                  <a:cubicBezTo>
                    <a:pt x="577" y="95"/>
                    <a:pt x="584" y="80"/>
                    <a:pt x="577" y="75"/>
                  </a:cubicBezTo>
                  <a:cubicBezTo>
                    <a:pt x="571" y="70"/>
                    <a:pt x="563" y="62"/>
                    <a:pt x="572" y="56"/>
                  </a:cubicBezTo>
                  <a:cubicBezTo>
                    <a:pt x="581" y="50"/>
                    <a:pt x="591" y="45"/>
                    <a:pt x="585" y="36"/>
                  </a:cubicBezTo>
                  <a:cubicBezTo>
                    <a:pt x="579" y="27"/>
                    <a:pt x="568" y="20"/>
                    <a:pt x="575" y="15"/>
                  </a:cubicBezTo>
                  <a:cubicBezTo>
                    <a:pt x="581" y="10"/>
                    <a:pt x="585" y="0"/>
                    <a:pt x="595" y="13"/>
                  </a:cubicBezTo>
                  <a:cubicBezTo>
                    <a:pt x="605" y="25"/>
                    <a:pt x="610" y="34"/>
                    <a:pt x="616" y="48"/>
                  </a:cubicBezTo>
                  <a:cubicBezTo>
                    <a:pt x="621" y="62"/>
                    <a:pt x="632" y="50"/>
                    <a:pt x="633" y="61"/>
                  </a:cubicBezTo>
                  <a:cubicBezTo>
                    <a:pt x="635" y="73"/>
                    <a:pt x="628" y="65"/>
                    <a:pt x="646" y="62"/>
                  </a:cubicBezTo>
                  <a:cubicBezTo>
                    <a:pt x="664" y="60"/>
                    <a:pt x="661" y="42"/>
                    <a:pt x="673" y="41"/>
                  </a:cubicBezTo>
                  <a:cubicBezTo>
                    <a:pt x="684" y="39"/>
                    <a:pt x="686" y="31"/>
                    <a:pt x="696" y="48"/>
                  </a:cubicBezTo>
                  <a:cubicBezTo>
                    <a:pt x="706" y="66"/>
                    <a:pt x="711" y="60"/>
                    <a:pt x="705" y="80"/>
                  </a:cubicBezTo>
                  <a:cubicBezTo>
                    <a:pt x="698" y="101"/>
                    <a:pt x="701" y="107"/>
                    <a:pt x="706" y="111"/>
                  </a:cubicBezTo>
                  <a:cubicBezTo>
                    <a:pt x="711" y="115"/>
                    <a:pt x="712" y="120"/>
                    <a:pt x="700" y="129"/>
                  </a:cubicBezTo>
                  <a:cubicBezTo>
                    <a:pt x="687" y="137"/>
                    <a:pt x="675" y="140"/>
                    <a:pt x="674" y="149"/>
                  </a:cubicBezTo>
                  <a:cubicBezTo>
                    <a:pt x="673" y="158"/>
                    <a:pt x="654" y="168"/>
                    <a:pt x="654" y="168"/>
                  </a:cubicBezTo>
                  <a:cubicBezTo>
                    <a:pt x="654" y="168"/>
                    <a:pt x="646" y="158"/>
                    <a:pt x="635" y="171"/>
                  </a:cubicBezTo>
                  <a:cubicBezTo>
                    <a:pt x="623" y="183"/>
                    <a:pt x="627" y="193"/>
                    <a:pt x="627" y="193"/>
                  </a:cubicBezTo>
                  <a:cubicBezTo>
                    <a:pt x="627" y="193"/>
                    <a:pt x="656" y="173"/>
                    <a:pt x="673" y="176"/>
                  </a:cubicBezTo>
                  <a:cubicBezTo>
                    <a:pt x="689" y="178"/>
                    <a:pt x="694" y="165"/>
                    <a:pt x="694" y="165"/>
                  </a:cubicBezTo>
                  <a:cubicBezTo>
                    <a:pt x="694" y="165"/>
                    <a:pt x="712" y="148"/>
                    <a:pt x="726" y="149"/>
                  </a:cubicBezTo>
                  <a:cubicBezTo>
                    <a:pt x="740" y="150"/>
                    <a:pt x="747" y="157"/>
                    <a:pt x="747" y="157"/>
                  </a:cubicBezTo>
                  <a:cubicBezTo>
                    <a:pt x="757" y="131"/>
                    <a:pt x="757" y="131"/>
                    <a:pt x="757" y="131"/>
                  </a:cubicBezTo>
                  <a:cubicBezTo>
                    <a:pt x="776" y="108"/>
                    <a:pt x="776" y="108"/>
                    <a:pt x="776" y="108"/>
                  </a:cubicBezTo>
                  <a:cubicBezTo>
                    <a:pt x="776" y="108"/>
                    <a:pt x="789" y="97"/>
                    <a:pt x="800" y="93"/>
                  </a:cubicBezTo>
                  <a:cubicBezTo>
                    <a:pt x="812" y="89"/>
                    <a:pt x="814" y="70"/>
                    <a:pt x="827" y="85"/>
                  </a:cubicBezTo>
                  <a:cubicBezTo>
                    <a:pt x="840" y="101"/>
                    <a:pt x="843" y="60"/>
                    <a:pt x="838" y="107"/>
                  </a:cubicBezTo>
                  <a:cubicBezTo>
                    <a:pt x="833" y="154"/>
                    <a:pt x="828" y="163"/>
                    <a:pt x="828" y="163"/>
                  </a:cubicBezTo>
                  <a:cubicBezTo>
                    <a:pt x="833" y="182"/>
                    <a:pt x="833" y="182"/>
                    <a:pt x="833" y="182"/>
                  </a:cubicBezTo>
                  <a:cubicBezTo>
                    <a:pt x="833" y="182"/>
                    <a:pt x="822" y="196"/>
                    <a:pt x="817" y="201"/>
                  </a:cubicBezTo>
                  <a:cubicBezTo>
                    <a:pt x="812" y="206"/>
                    <a:pt x="792" y="200"/>
                    <a:pt x="792" y="200"/>
                  </a:cubicBezTo>
                  <a:cubicBezTo>
                    <a:pt x="785" y="210"/>
                    <a:pt x="785" y="210"/>
                    <a:pt x="785" y="210"/>
                  </a:cubicBezTo>
                  <a:cubicBezTo>
                    <a:pt x="785" y="210"/>
                    <a:pt x="781" y="221"/>
                    <a:pt x="787" y="230"/>
                  </a:cubicBezTo>
                  <a:cubicBezTo>
                    <a:pt x="794" y="239"/>
                    <a:pt x="810" y="230"/>
                    <a:pt x="810" y="230"/>
                  </a:cubicBezTo>
                  <a:cubicBezTo>
                    <a:pt x="813" y="252"/>
                    <a:pt x="813" y="252"/>
                    <a:pt x="813" y="252"/>
                  </a:cubicBezTo>
                  <a:cubicBezTo>
                    <a:pt x="813" y="252"/>
                    <a:pt x="813" y="244"/>
                    <a:pt x="838" y="247"/>
                  </a:cubicBezTo>
                  <a:cubicBezTo>
                    <a:pt x="864" y="249"/>
                    <a:pt x="879" y="234"/>
                    <a:pt x="879" y="234"/>
                  </a:cubicBezTo>
                  <a:cubicBezTo>
                    <a:pt x="879" y="234"/>
                    <a:pt x="904" y="211"/>
                    <a:pt x="901" y="204"/>
                  </a:cubicBezTo>
                  <a:cubicBezTo>
                    <a:pt x="897" y="196"/>
                    <a:pt x="906" y="179"/>
                    <a:pt x="906" y="179"/>
                  </a:cubicBezTo>
                  <a:cubicBezTo>
                    <a:pt x="922" y="165"/>
                    <a:pt x="922" y="165"/>
                    <a:pt x="922" y="165"/>
                  </a:cubicBezTo>
                  <a:cubicBezTo>
                    <a:pt x="943" y="159"/>
                    <a:pt x="943" y="159"/>
                    <a:pt x="943" y="159"/>
                  </a:cubicBezTo>
                  <a:cubicBezTo>
                    <a:pt x="943" y="159"/>
                    <a:pt x="945" y="159"/>
                    <a:pt x="962" y="168"/>
                  </a:cubicBezTo>
                  <a:cubicBezTo>
                    <a:pt x="978" y="177"/>
                    <a:pt x="981" y="164"/>
                    <a:pt x="980" y="182"/>
                  </a:cubicBezTo>
                  <a:cubicBezTo>
                    <a:pt x="978" y="200"/>
                    <a:pt x="997" y="195"/>
                    <a:pt x="981" y="209"/>
                  </a:cubicBezTo>
                  <a:cubicBezTo>
                    <a:pt x="964" y="223"/>
                    <a:pt x="955" y="229"/>
                    <a:pt x="955" y="229"/>
                  </a:cubicBezTo>
                  <a:cubicBezTo>
                    <a:pt x="943" y="246"/>
                    <a:pt x="943" y="246"/>
                    <a:pt x="943" y="246"/>
                  </a:cubicBezTo>
                  <a:cubicBezTo>
                    <a:pt x="943" y="246"/>
                    <a:pt x="944" y="251"/>
                    <a:pt x="934" y="257"/>
                  </a:cubicBezTo>
                  <a:cubicBezTo>
                    <a:pt x="924" y="263"/>
                    <a:pt x="924" y="270"/>
                    <a:pt x="924" y="270"/>
                  </a:cubicBezTo>
                  <a:cubicBezTo>
                    <a:pt x="924" y="270"/>
                    <a:pt x="935" y="249"/>
                    <a:pt x="968" y="253"/>
                  </a:cubicBezTo>
                  <a:cubicBezTo>
                    <a:pt x="1001" y="257"/>
                    <a:pt x="985" y="244"/>
                    <a:pt x="1013" y="244"/>
                  </a:cubicBezTo>
                  <a:cubicBezTo>
                    <a:pt x="1041" y="244"/>
                    <a:pt x="1050" y="256"/>
                    <a:pt x="1050" y="256"/>
                  </a:cubicBezTo>
                  <a:cubicBezTo>
                    <a:pt x="1065" y="244"/>
                    <a:pt x="1065" y="244"/>
                    <a:pt x="1065" y="244"/>
                  </a:cubicBezTo>
                  <a:cubicBezTo>
                    <a:pt x="1065" y="244"/>
                    <a:pt x="1067" y="263"/>
                    <a:pt x="1063" y="266"/>
                  </a:cubicBezTo>
                  <a:cubicBezTo>
                    <a:pt x="1060" y="269"/>
                    <a:pt x="1053" y="276"/>
                    <a:pt x="1053" y="276"/>
                  </a:cubicBezTo>
                  <a:cubicBezTo>
                    <a:pt x="1042" y="290"/>
                    <a:pt x="1042" y="290"/>
                    <a:pt x="1042" y="290"/>
                  </a:cubicBezTo>
                  <a:cubicBezTo>
                    <a:pt x="1048" y="307"/>
                    <a:pt x="1048" y="307"/>
                    <a:pt x="1048" y="307"/>
                  </a:cubicBezTo>
                  <a:cubicBezTo>
                    <a:pt x="1027" y="327"/>
                    <a:pt x="1027" y="327"/>
                    <a:pt x="1027" y="327"/>
                  </a:cubicBezTo>
                  <a:cubicBezTo>
                    <a:pt x="1027" y="327"/>
                    <a:pt x="1014" y="314"/>
                    <a:pt x="1010" y="319"/>
                  </a:cubicBezTo>
                  <a:cubicBezTo>
                    <a:pt x="1006" y="325"/>
                    <a:pt x="1005" y="325"/>
                    <a:pt x="1010" y="332"/>
                  </a:cubicBezTo>
                  <a:cubicBezTo>
                    <a:pt x="1015" y="340"/>
                    <a:pt x="1015" y="345"/>
                    <a:pt x="1002" y="341"/>
                  </a:cubicBezTo>
                  <a:cubicBezTo>
                    <a:pt x="990" y="337"/>
                    <a:pt x="974" y="344"/>
                    <a:pt x="971" y="339"/>
                  </a:cubicBezTo>
                  <a:cubicBezTo>
                    <a:pt x="967" y="333"/>
                    <a:pt x="967" y="333"/>
                    <a:pt x="958" y="337"/>
                  </a:cubicBezTo>
                  <a:cubicBezTo>
                    <a:pt x="949" y="341"/>
                    <a:pt x="943" y="326"/>
                    <a:pt x="944" y="337"/>
                  </a:cubicBezTo>
                  <a:cubicBezTo>
                    <a:pt x="945" y="349"/>
                    <a:pt x="952" y="350"/>
                    <a:pt x="952" y="350"/>
                  </a:cubicBezTo>
                  <a:cubicBezTo>
                    <a:pt x="966" y="350"/>
                    <a:pt x="966" y="350"/>
                    <a:pt x="966" y="350"/>
                  </a:cubicBezTo>
                  <a:cubicBezTo>
                    <a:pt x="966" y="350"/>
                    <a:pt x="980" y="337"/>
                    <a:pt x="985" y="350"/>
                  </a:cubicBezTo>
                  <a:cubicBezTo>
                    <a:pt x="990" y="363"/>
                    <a:pt x="994" y="358"/>
                    <a:pt x="991" y="368"/>
                  </a:cubicBezTo>
                  <a:cubicBezTo>
                    <a:pt x="988" y="378"/>
                    <a:pt x="980" y="381"/>
                    <a:pt x="980" y="381"/>
                  </a:cubicBezTo>
                  <a:cubicBezTo>
                    <a:pt x="980" y="381"/>
                    <a:pt x="976" y="375"/>
                    <a:pt x="963" y="372"/>
                  </a:cubicBezTo>
                  <a:cubicBezTo>
                    <a:pt x="950" y="368"/>
                    <a:pt x="945" y="359"/>
                    <a:pt x="946" y="367"/>
                  </a:cubicBezTo>
                  <a:cubicBezTo>
                    <a:pt x="948" y="374"/>
                    <a:pt x="938" y="360"/>
                    <a:pt x="938" y="369"/>
                  </a:cubicBezTo>
                  <a:cubicBezTo>
                    <a:pt x="938" y="378"/>
                    <a:pt x="950" y="369"/>
                    <a:pt x="954" y="383"/>
                  </a:cubicBezTo>
                  <a:cubicBezTo>
                    <a:pt x="958" y="397"/>
                    <a:pt x="955" y="396"/>
                    <a:pt x="963" y="396"/>
                  </a:cubicBezTo>
                  <a:cubicBezTo>
                    <a:pt x="971" y="396"/>
                    <a:pt x="981" y="393"/>
                    <a:pt x="981" y="393"/>
                  </a:cubicBezTo>
                  <a:cubicBezTo>
                    <a:pt x="995" y="397"/>
                    <a:pt x="995" y="397"/>
                    <a:pt x="995" y="397"/>
                  </a:cubicBezTo>
                  <a:cubicBezTo>
                    <a:pt x="995" y="397"/>
                    <a:pt x="999" y="396"/>
                    <a:pt x="1005" y="400"/>
                  </a:cubicBezTo>
                  <a:cubicBezTo>
                    <a:pt x="1011" y="403"/>
                    <a:pt x="1033" y="402"/>
                    <a:pt x="1010" y="411"/>
                  </a:cubicBezTo>
                  <a:cubicBezTo>
                    <a:pt x="987" y="420"/>
                    <a:pt x="988" y="419"/>
                    <a:pt x="978" y="416"/>
                  </a:cubicBezTo>
                  <a:cubicBezTo>
                    <a:pt x="968" y="414"/>
                    <a:pt x="968" y="403"/>
                    <a:pt x="960" y="409"/>
                  </a:cubicBezTo>
                  <a:cubicBezTo>
                    <a:pt x="953" y="414"/>
                    <a:pt x="941" y="413"/>
                    <a:pt x="941" y="413"/>
                  </a:cubicBezTo>
                  <a:cubicBezTo>
                    <a:pt x="941" y="413"/>
                    <a:pt x="939" y="412"/>
                    <a:pt x="930" y="403"/>
                  </a:cubicBezTo>
                  <a:cubicBezTo>
                    <a:pt x="921" y="395"/>
                    <a:pt x="931" y="378"/>
                    <a:pt x="916" y="386"/>
                  </a:cubicBezTo>
                  <a:cubicBezTo>
                    <a:pt x="901" y="393"/>
                    <a:pt x="907" y="386"/>
                    <a:pt x="893" y="393"/>
                  </a:cubicBezTo>
                  <a:cubicBezTo>
                    <a:pt x="879" y="401"/>
                    <a:pt x="879" y="384"/>
                    <a:pt x="879" y="401"/>
                  </a:cubicBezTo>
                  <a:cubicBezTo>
                    <a:pt x="879" y="417"/>
                    <a:pt x="873" y="421"/>
                    <a:pt x="892" y="417"/>
                  </a:cubicBezTo>
                  <a:cubicBezTo>
                    <a:pt x="911" y="414"/>
                    <a:pt x="912" y="386"/>
                    <a:pt x="921" y="410"/>
                  </a:cubicBezTo>
                  <a:cubicBezTo>
                    <a:pt x="930" y="434"/>
                    <a:pt x="944" y="424"/>
                    <a:pt x="944" y="424"/>
                  </a:cubicBezTo>
                  <a:cubicBezTo>
                    <a:pt x="963" y="431"/>
                    <a:pt x="963" y="431"/>
                    <a:pt x="963" y="431"/>
                  </a:cubicBezTo>
                  <a:cubicBezTo>
                    <a:pt x="963" y="431"/>
                    <a:pt x="972" y="423"/>
                    <a:pt x="981" y="428"/>
                  </a:cubicBezTo>
                  <a:cubicBezTo>
                    <a:pt x="990" y="433"/>
                    <a:pt x="982" y="434"/>
                    <a:pt x="991" y="435"/>
                  </a:cubicBezTo>
                  <a:cubicBezTo>
                    <a:pt x="1000" y="437"/>
                    <a:pt x="996" y="423"/>
                    <a:pt x="1008" y="433"/>
                  </a:cubicBezTo>
                  <a:cubicBezTo>
                    <a:pt x="1019" y="443"/>
                    <a:pt x="1018" y="435"/>
                    <a:pt x="1015" y="445"/>
                  </a:cubicBezTo>
                  <a:cubicBezTo>
                    <a:pt x="1013" y="456"/>
                    <a:pt x="997" y="471"/>
                    <a:pt x="997" y="471"/>
                  </a:cubicBezTo>
                  <a:cubicBezTo>
                    <a:pt x="982" y="467"/>
                    <a:pt x="982" y="467"/>
                    <a:pt x="982" y="467"/>
                  </a:cubicBezTo>
                  <a:cubicBezTo>
                    <a:pt x="982" y="467"/>
                    <a:pt x="994" y="490"/>
                    <a:pt x="976" y="481"/>
                  </a:cubicBezTo>
                  <a:cubicBezTo>
                    <a:pt x="958" y="472"/>
                    <a:pt x="955" y="499"/>
                    <a:pt x="944" y="496"/>
                  </a:cubicBezTo>
                  <a:cubicBezTo>
                    <a:pt x="932" y="494"/>
                    <a:pt x="959" y="508"/>
                    <a:pt x="953" y="517"/>
                  </a:cubicBezTo>
                  <a:cubicBezTo>
                    <a:pt x="946" y="526"/>
                    <a:pt x="934" y="532"/>
                    <a:pt x="934" y="532"/>
                  </a:cubicBezTo>
                  <a:cubicBezTo>
                    <a:pt x="934" y="532"/>
                    <a:pt x="922" y="537"/>
                    <a:pt x="918" y="534"/>
                  </a:cubicBezTo>
                  <a:cubicBezTo>
                    <a:pt x="915" y="532"/>
                    <a:pt x="910" y="520"/>
                    <a:pt x="910" y="520"/>
                  </a:cubicBezTo>
                  <a:cubicBezTo>
                    <a:pt x="910" y="520"/>
                    <a:pt x="930" y="499"/>
                    <a:pt x="917" y="500"/>
                  </a:cubicBezTo>
                  <a:cubicBezTo>
                    <a:pt x="904" y="501"/>
                    <a:pt x="902" y="487"/>
                    <a:pt x="902" y="487"/>
                  </a:cubicBezTo>
                  <a:cubicBezTo>
                    <a:pt x="902" y="487"/>
                    <a:pt x="899" y="464"/>
                    <a:pt x="893" y="471"/>
                  </a:cubicBezTo>
                  <a:cubicBezTo>
                    <a:pt x="887" y="477"/>
                    <a:pt x="874" y="477"/>
                    <a:pt x="880" y="482"/>
                  </a:cubicBezTo>
                  <a:cubicBezTo>
                    <a:pt x="887" y="487"/>
                    <a:pt x="889" y="485"/>
                    <a:pt x="890" y="494"/>
                  </a:cubicBezTo>
                  <a:cubicBezTo>
                    <a:pt x="892" y="503"/>
                    <a:pt x="883" y="500"/>
                    <a:pt x="883" y="500"/>
                  </a:cubicBezTo>
                  <a:cubicBezTo>
                    <a:pt x="883" y="500"/>
                    <a:pt x="876" y="490"/>
                    <a:pt x="874" y="496"/>
                  </a:cubicBezTo>
                  <a:cubicBezTo>
                    <a:pt x="871" y="503"/>
                    <a:pt x="873" y="503"/>
                    <a:pt x="883" y="510"/>
                  </a:cubicBezTo>
                  <a:cubicBezTo>
                    <a:pt x="893" y="518"/>
                    <a:pt x="897" y="528"/>
                    <a:pt x="897" y="528"/>
                  </a:cubicBezTo>
                  <a:cubicBezTo>
                    <a:pt x="897" y="528"/>
                    <a:pt x="911" y="529"/>
                    <a:pt x="903" y="540"/>
                  </a:cubicBezTo>
                  <a:cubicBezTo>
                    <a:pt x="896" y="550"/>
                    <a:pt x="892" y="548"/>
                    <a:pt x="884" y="548"/>
                  </a:cubicBezTo>
                  <a:cubicBezTo>
                    <a:pt x="876" y="548"/>
                    <a:pt x="874" y="545"/>
                    <a:pt x="874" y="545"/>
                  </a:cubicBezTo>
                  <a:cubicBezTo>
                    <a:pt x="874" y="545"/>
                    <a:pt x="880" y="548"/>
                    <a:pt x="889" y="555"/>
                  </a:cubicBezTo>
                  <a:cubicBezTo>
                    <a:pt x="898" y="561"/>
                    <a:pt x="899" y="557"/>
                    <a:pt x="911" y="557"/>
                  </a:cubicBezTo>
                  <a:cubicBezTo>
                    <a:pt x="922" y="557"/>
                    <a:pt x="927" y="554"/>
                    <a:pt x="927" y="554"/>
                  </a:cubicBezTo>
                  <a:cubicBezTo>
                    <a:pt x="927" y="554"/>
                    <a:pt x="935" y="555"/>
                    <a:pt x="948" y="554"/>
                  </a:cubicBezTo>
                  <a:cubicBezTo>
                    <a:pt x="960" y="552"/>
                    <a:pt x="971" y="551"/>
                    <a:pt x="971" y="551"/>
                  </a:cubicBezTo>
                  <a:cubicBezTo>
                    <a:pt x="976" y="560"/>
                    <a:pt x="976" y="560"/>
                    <a:pt x="976" y="560"/>
                  </a:cubicBezTo>
                  <a:cubicBezTo>
                    <a:pt x="976" y="560"/>
                    <a:pt x="986" y="561"/>
                    <a:pt x="985" y="573"/>
                  </a:cubicBezTo>
                  <a:cubicBezTo>
                    <a:pt x="983" y="584"/>
                    <a:pt x="983" y="587"/>
                    <a:pt x="973" y="589"/>
                  </a:cubicBezTo>
                  <a:cubicBezTo>
                    <a:pt x="963" y="592"/>
                    <a:pt x="950" y="599"/>
                    <a:pt x="950" y="599"/>
                  </a:cubicBezTo>
                  <a:cubicBezTo>
                    <a:pt x="968" y="610"/>
                    <a:pt x="968" y="610"/>
                    <a:pt x="968" y="610"/>
                  </a:cubicBezTo>
                  <a:cubicBezTo>
                    <a:pt x="966" y="629"/>
                    <a:pt x="966" y="629"/>
                    <a:pt x="966" y="629"/>
                  </a:cubicBezTo>
                  <a:cubicBezTo>
                    <a:pt x="966" y="629"/>
                    <a:pt x="944" y="615"/>
                    <a:pt x="972" y="638"/>
                  </a:cubicBezTo>
                  <a:cubicBezTo>
                    <a:pt x="1000" y="660"/>
                    <a:pt x="1000" y="654"/>
                    <a:pt x="1000" y="660"/>
                  </a:cubicBezTo>
                  <a:cubicBezTo>
                    <a:pt x="1000" y="667"/>
                    <a:pt x="1000" y="672"/>
                    <a:pt x="986" y="668"/>
                  </a:cubicBezTo>
                  <a:cubicBezTo>
                    <a:pt x="972" y="664"/>
                    <a:pt x="971" y="669"/>
                    <a:pt x="971" y="669"/>
                  </a:cubicBezTo>
                  <a:cubicBezTo>
                    <a:pt x="955" y="676"/>
                    <a:pt x="955" y="676"/>
                    <a:pt x="955" y="676"/>
                  </a:cubicBezTo>
                  <a:cubicBezTo>
                    <a:pt x="955" y="676"/>
                    <a:pt x="957" y="662"/>
                    <a:pt x="943" y="663"/>
                  </a:cubicBezTo>
                  <a:cubicBezTo>
                    <a:pt x="929" y="664"/>
                    <a:pt x="924" y="654"/>
                    <a:pt x="915" y="658"/>
                  </a:cubicBezTo>
                  <a:cubicBezTo>
                    <a:pt x="906" y="662"/>
                    <a:pt x="902" y="669"/>
                    <a:pt x="902" y="669"/>
                  </a:cubicBezTo>
                  <a:cubicBezTo>
                    <a:pt x="902" y="669"/>
                    <a:pt x="918" y="668"/>
                    <a:pt x="926" y="674"/>
                  </a:cubicBezTo>
                  <a:cubicBezTo>
                    <a:pt x="934" y="681"/>
                    <a:pt x="932" y="668"/>
                    <a:pt x="948" y="676"/>
                  </a:cubicBezTo>
                  <a:cubicBezTo>
                    <a:pt x="963" y="683"/>
                    <a:pt x="976" y="677"/>
                    <a:pt x="969" y="688"/>
                  </a:cubicBezTo>
                  <a:cubicBezTo>
                    <a:pt x="963" y="700"/>
                    <a:pt x="952" y="680"/>
                    <a:pt x="973" y="699"/>
                  </a:cubicBezTo>
                  <a:cubicBezTo>
                    <a:pt x="995" y="718"/>
                    <a:pt x="995" y="718"/>
                    <a:pt x="995" y="718"/>
                  </a:cubicBezTo>
                  <a:cubicBezTo>
                    <a:pt x="995" y="718"/>
                    <a:pt x="1000" y="753"/>
                    <a:pt x="999" y="750"/>
                  </a:cubicBezTo>
                  <a:cubicBezTo>
                    <a:pt x="997" y="746"/>
                    <a:pt x="996" y="756"/>
                    <a:pt x="985" y="757"/>
                  </a:cubicBezTo>
                  <a:cubicBezTo>
                    <a:pt x="973" y="758"/>
                    <a:pt x="966" y="747"/>
                    <a:pt x="962" y="760"/>
                  </a:cubicBezTo>
                  <a:cubicBezTo>
                    <a:pt x="958" y="772"/>
                    <a:pt x="940" y="783"/>
                    <a:pt x="936" y="775"/>
                  </a:cubicBezTo>
                  <a:cubicBezTo>
                    <a:pt x="932" y="767"/>
                    <a:pt x="926" y="769"/>
                    <a:pt x="930" y="764"/>
                  </a:cubicBezTo>
                  <a:cubicBezTo>
                    <a:pt x="934" y="758"/>
                    <a:pt x="936" y="739"/>
                    <a:pt x="926" y="751"/>
                  </a:cubicBezTo>
                  <a:cubicBezTo>
                    <a:pt x="916" y="762"/>
                    <a:pt x="910" y="766"/>
                    <a:pt x="903" y="764"/>
                  </a:cubicBezTo>
                  <a:cubicBezTo>
                    <a:pt x="897" y="761"/>
                    <a:pt x="892" y="762"/>
                    <a:pt x="885" y="758"/>
                  </a:cubicBezTo>
                  <a:cubicBezTo>
                    <a:pt x="879" y="755"/>
                    <a:pt x="880" y="751"/>
                    <a:pt x="871" y="748"/>
                  </a:cubicBezTo>
                  <a:cubicBezTo>
                    <a:pt x="862" y="746"/>
                    <a:pt x="851" y="742"/>
                    <a:pt x="859" y="751"/>
                  </a:cubicBezTo>
                  <a:cubicBezTo>
                    <a:pt x="866" y="760"/>
                    <a:pt x="871" y="758"/>
                    <a:pt x="876" y="765"/>
                  </a:cubicBezTo>
                  <a:cubicBezTo>
                    <a:pt x="882" y="771"/>
                    <a:pt x="882" y="778"/>
                    <a:pt x="882" y="778"/>
                  </a:cubicBezTo>
                  <a:cubicBezTo>
                    <a:pt x="870" y="788"/>
                    <a:pt x="870" y="788"/>
                    <a:pt x="870" y="788"/>
                  </a:cubicBezTo>
                  <a:cubicBezTo>
                    <a:pt x="870" y="788"/>
                    <a:pt x="865" y="784"/>
                    <a:pt x="856" y="797"/>
                  </a:cubicBezTo>
                  <a:cubicBezTo>
                    <a:pt x="847" y="809"/>
                    <a:pt x="834" y="809"/>
                    <a:pt x="834" y="809"/>
                  </a:cubicBezTo>
                  <a:cubicBezTo>
                    <a:pt x="824" y="788"/>
                    <a:pt x="824" y="788"/>
                    <a:pt x="824" y="788"/>
                  </a:cubicBezTo>
                  <a:cubicBezTo>
                    <a:pt x="808" y="788"/>
                    <a:pt x="808" y="788"/>
                    <a:pt x="808" y="788"/>
                  </a:cubicBezTo>
                  <a:cubicBezTo>
                    <a:pt x="790" y="798"/>
                    <a:pt x="790" y="798"/>
                    <a:pt x="790" y="798"/>
                  </a:cubicBezTo>
                  <a:cubicBezTo>
                    <a:pt x="790" y="798"/>
                    <a:pt x="768" y="784"/>
                    <a:pt x="770" y="779"/>
                  </a:cubicBezTo>
                  <a:cubicBezTo>
                    <a:pt x="771" y="774"/>
                    <a:pt x="781" y="772"/>
                    <a:pt x="773" y="769"/>
                  </a:cubicBezTo>
                  <a:cubicBezTo>
                    <a:pt x="766" y="765"/>
                    <a:pt x="777" y="764"/>
                    <a:pt x="766" y="765"/>
                  </a:cubicBezTo>
                  <a:cubicBezTo>
                    <a:pt x="754" y="766"/>
                    <a:pt x="753" y="758"/>
                    <a:pt x="753" y="758"/>
                  </a:cubicBezTo>
                  <a:cubicBezTo>
                    <a:pt x="759" y="747"/>
                    <a:pt x="759" y="747"/>
                    <a:pt x="759" y="747"/>
                  </a:cubicBezTo>
                  <a:cubicBezTo>
                    <a:pt x="759" y="747"/>
                    <a:pt x="759" y="734"/>
                    <a:pt x="752" y="736"/>
                  </a:cubicBezTo>
                  <a:cubicBezTo>
                    <a:pt x="744" y="737"/>
                    <a:pt x="740" y="741"/>
                    <a:pt x="738" y="732"/>
                  </a:cubicBezTo>
                  <a:cubicBezTo>
                    <a:pt x="735" y="723"/>
                    <a:pt x="734" y="718"/>
                    <a:pt x="734" y="718"/>
                  </a:cubicBezTo>
                  <a:cubicBezTo>
                    <a:pt x="734" y="718"/>
                    <a:pt x="719" y="715"/>
                    <a:pt x="714" y="704"/>
                  </a:cubicBezTo>
                  <a:cubicBezTo>
                    <a:pt x="708" y="692"/>
                    <a:pt x="712" y="691"/>
                    <a:pt x="703" y="685"/>
                  </a:cubicBezTo>
                  <a:cubicBezTo>
                    <a:pt x="694" y="678"/>
                    <a:pt x="691" y="668"/>
                    <a:pt x="691" y="668"/>
                  </a:cubicBezTo>
                  <a:cubicBezTo>
                    <a:pt x="691" y="668"/>
                    <a:pt x="689" y="667"/>
                    <a:pt x="691" y="655"/>
                  </a:cubicBezTo>
                  <a:cubicBezTo>
                    <a:pt x="692" y="644"/>
                    <a:pt x="678" y="655"/>
                    <a:pt x="693" y="640"/>
                  </a:cubicBezTo>
                  <a:cubicBezTo>
                    <a:pt x="708" y="625"/>
                    <a:pt x="697" y="618"/>
                    <a:pt x="712" y="618"/>
                  </a:cubicBezTo>
                  <a:cubicBezTo>
                    <a:pt x="728" y="618"/>
                    <a:pt x="731" y="613"/>
                    <a:pt x="731" y="613"/>
                  </a:cubicBezTo>
                  <a:cubicBezTo>
                    <a:pt x="731" y="613"/>
                    <a:pt x="744" y="603"/>
                    <a:pt x="735" y="598"/>
                  </a:cubicBezTo>
                  <a:cubicBezTo>
                    <a:pt x="726" y="593"/>
                    <a:pt x="724" y="597"/>
                    <a:pt x="719" y="589"/>
                  </a:cubicBezTo>
                  <a:cubicBezTo>
                    <a:pt x="714" y="582"/>
                    <a:pt x="712" y="575"/>
                    <a:pt x="712" y="575"/>
                  </a:cubicBezTo>
                  <a:cubicBezTo>
                    <a:pt x="712" y="575"/>
                    <a:pt x="712" y="564"/>
                    <a:pt x="698" y="562"/>
                  </a:cubicBezTo>
                  <a:cubicBezTo>
                    <a:pt x="684" y="561"/>
                    <a:pt x="683" y="566"/>
                    <a:pt x="683" y="556"/>
                  </a:cubicBezTo>
                  <a:cubicBezTo>
                    <a:pt x="683" y="546"/>
                    <a:pt x="687" y="533"/>
                    <a:pt x="678" y="538"/>
                  </a:cubicBezTo>
                  <a:cubicBezTo>
                    <a:pt x="669" y="543"/>
                    <a:pt x="658" y="547"/>
                    <a:pt x="658" y="547"/>
                  </a:cubicBezTo>
                  <a:cubicBezTo>
                    <a:pt x="658" y="547"/>
                    <a:pt x="650" y="527"/>
                    <a:pt x="650" y="520"/>
                  </a:cubicBezTo>
                  <a:cubicBezTo>
                    <a:pt x="650" y="514"/>
                    <a:pt x="658" y="513"/>
                    <a:pt x="647" y="509"/>
                  </a:cubicBezTo>
                  <a:cubicBezTo>
                    <a:pt x="637" y="505"/>
                    <a:pt x="630" y="499"/>
                    <a:pt x="630" y="499"/>
                  </a:cubicBezTo>
                  <a:cubicBezTo>
                    <a:pt x="630" y="499"/>
                    <a:pt x="610" y="490"/>
                    <a:pt x="607" y="487"/>
                  </a:cubicBezTo>
                  <a:cubicBezTo>
                    <a:pt x="603" y="485"/>
                    <a:pt x="598" y="478"/>
                    <a:pt x="598" y="478"/>
                  </a:cubicBezTo>
                  <a:cubicBezTo>
                    <a:pt x="598" y="478"/>
                    <a:pt x="585" y="476"/>
                    <a:pt x="584" y="464"/>
                  </a:cubicBezTo>
                  <a:cubicBezTo>
                    <a:pt x="582" y="453"/>
                    <a:pt x="598" y="456"/>
                    <a:pt x="580" y="445"/>
                  </a:cubicBezTo>
                  <a:cubicBezTo>
                    <a:pt x="562" y="435"/>
                    <a:pt x="570" y="434"/>
                    <a:pt x="558" y="428"/>
                  </a:cubicBezTo>
                  <a:cubicBezTo>
                    <a:pt x="547" y="421"/>
                    <a:pt x="548" y="403"/>
                    <a:pt x="543" y="421"/>
                  </a:cubicBezTo>
                  <a:cubicBezTo>
                    <a:pt x="538" y="439"/>
                    <a:pt x="560" y="421"/>
                    <a:pt x="533" y="445"/>
                  </a:cubicBezTo>
                  <a:cubicBezTo>
                    <a:pt x="506" y="470"/>
                    <a:pt x="510" y="471"/>
                    <a:pt x="495" y="472"/>
                  </a:cubicBezTo>
                  <a:cubicBezTo>
                    <a:pt x="479" y="473"/>
                    <a:pt x="478" y="461"/>
                    <a:pt x="476" y="473"/>
                  </a:cubicBezTo>
                  <a:cubicBezTo>
                    <a:pt x="473" y="486"/>
                    <a:pt x="473" y="499"/>
                    <a:pt x="473" y="499"/>
                  </a:cubicBezTo>
                  <a:cubicBezTo>
                    <a:pt x="473" y="499"/>
                    <a:pt x="470" y="517"/>
                    <a:pt x="454" y="504"/>
                  </a:cubicBezTo>
                  <a:cubicBezTo>
                    <a:pt x="437" y="491"/>
                    <a:pt x="459" y="495"/>
                    <a:pt x="435" y="482"/>
                  </a:cubicBezTo>
                  <a:cubicBezTo>
                    <a:pt x="411" y="470"/>
                    <a:pt x="414" y="464"/>
                    <a:pt x="409" y="476"/>
                  </a:cubicBezTo>
                  <a:cubicBezTo>
                    <a:pt x="404" y="487"/>
                    <a:pt x="394" y="487"/>
                    <a:pt x="394" y="487"/>
                  </a:cubicBezTo>
                  <a:cubicBezTo>
                    <a:pt x="375" y="487"/>
                    <a:pt x="375" y="487"/>
                    <a:pt x="375" y="487"/>
                  </a:cubicBezTo>
                  <a:cubicBezTo>
                    <a:pt x="375" y="487"/>
                    <a:pt x="375" y="467"/>
                    <a:pt x="361" y="482"/>
                  </a:cubicBezTo>
                  <a:cubicBezTo>
                    <a:pt x="347" y="498"/>
                    <a:pt x="341" y="494"/>
                    <a:pt x="341" y="494"/>
                  </a:cubicBezTo>
                  <a:cubicBezTo>
                    <a:pt x="341" y="494"/>
                    <a:pt x="323" y="496"/>
                    <a:pt x="316" y="495"/>
                  </a:cubicBezTo>
                  <a:cubicBezTo>
                    <a:pt x="310" y="494"/>
                    <a:pt x="311" y="495"/>
                    <a:pt x="300" y="489"/>
                  </a:cubicBezTo>
                  <a:cubicBezTo>
                    <a:pt x="288" y="482"/>
                    <a:pt x="281" y="490"/>
                    <a:pt x="281" y="490"/>
                  </a:cubicBezTo>
                  <a:cubicBezTo>
                    <a:pt x="271" y="505"/>
                    <a:pt x="271" y="505"/>
                    <a:pt x="271" y="505"/>
                  </a:cubicBezTo>
                  <a:cubicBezTo>
                    <a:pt x="271" y="505"/>
                    <a:pt x="280" y="515"/>
                    <a:pt x="288" y="513"/>
                  </a:cubicBezTo>
                  <a:cubicBezTo>
                    <a:pt x="297" y="510"/>
                    <a:pt x="301" y="496"/>
                    <a:pt x="305" y="509"/>
                  </a:cubicBezTo>
                  <a:cubicBezTo>
                    <a:pt x="309" y="522"/>
                    <a:pt x="306" y="520"/>
                    <a:pt x="302" y="529"/>
                  </a:cubicBezTo>
                  <a:cubicBezTo>
                    <a:pt x="299" y="538"/>
                    <a:pt x="311" y="520"/>
                    <a:pt x="299" y="538"/>
                  </a:cubicBezTo>
                  <a:cubicBezTo>
                    <a:pt x="286" y="556"/>
                    <a:pt x="294" y="551"/>
                    <a:pt x="283" y="562"/>
                  </a:cubicBezTo>
                  <a:cubicBezTo>
                    <a:pt x="273" y="574"/>
                    <a:pt x="263" y="580"/>
                    <a:pt x="263" y="580"/>
                  </a:cubicBezTo>
                  <a:cubicBezTo>
                    <a:pt x="263" y="580"/>
                    <a:pt x="273" y="593"/>
                    <a:pt x="283" y="596"/>
                  </a:cubicBezTo>
                  <a:cubicBezTo>
                    <a:pt x="294" y="598"/>
                    <a:pt x="281" y="588"/>
                    <a:pt x="296" y="602"/>
                  </a:cubicBezTo>
                  <a:cubicBezTo>
                    <a:pt x="311" y="616"/>
                    <a:pt x="306" y="617"/>
                    <a:pt x="305" y="626"/>
                  </a:cubicBezTo>
                  <a:cubicBezTo>
                    <a:pt x="304" y="635"/>
                    <a:pt x="310" y="639"/>
                    <a:pt x="300" y="640"/>
                  </a:cubicBezTo>
                  <a:cubicBezTo>
                    <a:pt x="290" y="641"/>
                    <a:pt x="280" y="640"/>
                    <a:pt x="280" y="640"/>
                  </a:cubicBezTo>
                  <a:cubicBezTo>
                    <a:pt x="268" y="626"/>
                    <a:pt x="268" y="626"/>
                    <a:pt x="268" y="626"/>
                  </a:cubicBezTo>
                  <a:cubicBezTo>
                    <a:pt x="268" y="626"/>
                    <a:pt x="264" y="610"/>
                    <a:pt x="252" y="618"/>
                  </a:cubicBezTo>
                  <a:cubicBezTo>
                    <a:pt x="239" y="627"/>
                    <a:pt x="224" y="635"/>
                    <a:pt x="229" y="639"/>
                  </a:cubicBezTo>
                  <a:cubicBezTo>
                    <a:pt x="234" y="643"/>
                    <a:pt x="234" y="655"/>
                    <a:pt x="234" y="655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3" name="Freeform 666">
              <a:extLst>
                <a:ext uri="{FF2B5EF4-FFF2-40B4-BE49-F238E27FC236}">
                  <a16:creationId xmlns:a16="http://schemas.microsoft.com/office/drawing/2014/main" id="{4EA1AA22-8F87-4C00-89B5-36F659FF4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2856"/>
              <a:ext cx="88" cy="85"/>
            </a:xfrm>
            <a:custGeom>
              <a:avLst/>
              <a:gdLst>
                <a:gd name="T0" fmla="*/ 88 w 67"/>
                <a:gd name="T1" fmla="*/ 54 h 61"/>
                <a:gd name="T2" fmla="*/ 50 w 67"/>
                <a:gd name="T3" fmla="*/ 50 h 61"/>
                <a:gd name="T4" fmla="*/ 64 w 67"/>
                <a:gd name="T5" fmla="*/ 91 h 61"/>
                <a:gd name="T6" fmla="*/ 9 w 67"/>
                <a:gd name="T7" fmla="*/ 146 h 61"/>
                <a:gd name="T8" fmla="*/ 56 w 67"/>
                <a:gd name="T9" fmla="*/ 98 h 61"/>
                <a:gd name="T10" fmla="*/ 60 w 67"/>
                <a:gd name="T11" fmla="*/ 163 h 61"/>
                <a:gd name="T12" fmla="*/ 74 w 67"/>
                <a:gd name="T13" fmla="*/ 100 h 61"/>
                <a:gd name="T14" fmla="*/ 101 w 67"/>
                <a:gd name="T15" fmla="*/ 139 h 61"/>
                <a:gd name="T16" fmla="*/ 84 w 67"/>
                <a:gd name="T17" fmla="*/ 88 h 61"/>
                <a:gd name="T18" fmla="*/ 116 w 67"/>
                <a:gd name="T19" fmla="*/ 84 h 61"/>
                <a:gd name="T20" fmla="*/ 150 w 67"/>
                <a:gd name="T21" fmla="*/ 49 h 61"/>
                <a:gd name="T22" fmla="*/ 106 w 67"/>
                <a:gd name="T23" fmla="*/ 70 h 61"/>
                <a:gd name="T24" fmla="*/ 127 w 67"/>
                <a:gd name="T25" fmla="*/ 11 h 61"/>
                <a:gd name="T26" fmla="*/ 92 w 67"/>
                <a:gd name="T27" fmla="*/ 74 h 61"/>
                <a:gd name="T28" fmla="*/ 106 w 67"/>
                <a:gd name="T29" fmla="*/ 0 h 61"/>
                <a:gd name="T30" fmla="*/ 88 w 67"/>
                <a:gd name="T31" fmla="*/ 63 h 6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7" h="61">
                  <a:moveTo>
                    <a:pt x="39" y="20"/>
                  </a:moveTo>
                  <a:cubicBezTo>
                    <a:pt x="36" y="15"/>
                    <a:pt x="26" y="13"/>
                    <a:pt x="22" y="19"/>
                  </a:cubicBezTo>
                  <a:cubicBezTo>
                    <a:pt x="17" y="26"/>
                    <a:pt x="23" y="30"/>
                    <a:pt x="28" y="34"/>
                  </a:cubicBezTo>
                  <a:cubicBezTo>
                    <a:pt x="18" y="29"/>
                    <a:pt x="0" y="43"/>
                    <a:pt x="4" y="54"/>
                  </a:cubicBezTo>
                  <a:cubicBezTo>
                    <a:pt x="11" y="51"/>
                    <a:pt x="20" y="42"/>
                    <a:pt x="25" y="36"/>
                  </a:cubicBezTo>
                  <a:cubicBezTo>
                    <a:pt x="24" y="38"/>
                    <a:pt x="17" y="61"/>
                    <a:pt x="27" y="60"/>
                  </a:cubicBezTo>
                  <a:cubicBezTo>
                    <a:pt x="33" y="60"/>
                    <a:pt x="33" y="42"/>
                    <a:pt x="33" y="37"/>
                  </a:cubicBezTo>
                  <a:cubicBezTo>
                    <a:pt x="37" y="42"/>
                    <a:pt x="39" y="50"/>
                    <a:pt x="45" y="52"/>
                  </a:cubicBezTo>
                  <a:cubicBezTo>
                    <a:pt x="49" y="45"/>
                    <a:pt x="40" y="38"/>
                    <a:pt x="37" y="32"/>
                  </a:cubicBezTo>
                  <a:cubicBezTo>
                    <a:pt x="42" y="33"/>
                    <a:pt x="46" y="33"/>
                    <a:pt x="51" y="31"/>
                  </a:cubicBezTo>
                  <a:cubicBezTo>
                    <a:pt x="53" y="30"/>
                    <a:pt x="66" y="21"/>
                    <a:pt x="66" y="18"/>
                  </a:cubicBezTo>
                  <a:cubicBezTo>
                    <a:pt x="67" y="8"/>
                    <a:pt x="48" y="21"/>
                    <a:pt x="47" y="26"/>
                  </a:cubicBezTo>
                  <a:cubicBezTo>
                    <a:pt x="50" y="19"/>
                    <a:pt x="58" y="12"/>
                    <a:pt x="56" y="4"/>
                  </a:cubicBezTo>
                  <a:cubicBezTo>
                    <a:pt x="49" y="5"/>
                    <a:pt x="41" y="20"/>
                    <a:pt x="40" y="27"/>
                  </a:cubicBezTo>
                  <a:cubicBezTo>
                    <a:pt x="40" y="19"/>
                    <a:pt x="52" y="7"/>
                    <a:pt x="47" y="0"/>
                  </a:cubicBezTo>
                  <a:cubicBezTo>
                    <a:pt x="40" y="2"/>
                    <a:pt x="37" y="17"/>
                    <a:pt x="39" y="23"/>
                  </a:cubicBezTo>
                </a:path>
              </a:pathLst>
            </a:custGeom>
            <a:solidFill>
              <a:srgbClr val="E5A4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4" name="Freeform 667">
              <a:extLst>
                <a:ext uri="{FF2B5EF4-FFF2-40B4-BE49-F238E27FC236}">
                  <a16:creationId xmlns:a16="http://schemas.microsoft.com/office/drawing/2014/main" id="{1BD4896F-8226-42F8-8824-A7C0700C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" y="2933"/>
              <a:ext cx="87" cy="83"/>
            </a:xfrm>
            <a:custGeom>
              <a:avLst/>
              <a:gdLst>
                <a:gd name="T0" fmla="*/ 64 w 67"/>
                <a:gd name="T1" fmla="*/ 75 h 60"/>
                <a:gd name="T2" fmla="*/ 92 w 67"/>
                <a:gd name="T3" fmla="*/ 50 h 60"/>
                <a:gd name="T4" fmla="*/ 95 w 67"/>
                <a:gd name="T5" fmla="*/ 91 h 60"/>
                <a:gd name="T6" fmla="*/ 147 w 67"/>
                <a:gd name="T7" fmla="*/ 131 h 60"/>
                <a:gd name="T8" fmla="*/ 97 w 67"/>
                <a:gd name="T9" fmla="*/ 105 h 60"/>
                <a:gd name="T10" fmla="*/ 101 w 67"/>
                <a:gd name="T11" fmla="*/ 159 h 60"/>
                <a:gd name="T12" fmla="*/ 83 w 67"/>
                <a:gd name="T13" fmla="*/ 105 h 60"/>
                <a:gd name="T14" fmla="*/ 66 w 67"/>
                <a:gd name="T15" fmla="*/ 148 h 60"/>
                <a:gd name="T16" fmla="*/ 73 w 67"/>
                <a:gd name="T17" fmla="*/ 89 h 60"/>
                <a:gd name="T18" fmla="*/ 42 w 67"/>
                <a:gd name="T19" fmla="*/ 111 h 60"/>
                <a:gd name="T20" fmla="*/ 61 w 67"/>
                <a:gd name="T21" fmla="*/ 82 h 60"/>
                <a:gd name="T22" fmla="*/ 8 w 67"/>
                <a:gd name="T23" fmla="*/ 80 h 60"/>
                <a:gd name="T24" fmla="*/ 52 w 67"/>
                <a:gd name="T25" fmla="*/ 75 h 60"/>
                <a:gd name="T26" fmla="*/ 8 w 67"/>
                <a:gd name="T27" fmla="*/ 19 h 60"/>
                <a:gd name="T28" fmla="*/ 64 w 67"/>
                <a:gd name="T29" fmla="*/ 64 h 6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7" h="60">
                  <a:moveTo>
                    <a:pt x="29" y="28"/>
                  </a:moveTo>
                  <a:cubicBezTo>
                    <a:pt x="29" y="22"/>
                    <a:pt x="36" y="13"/>
                    <a:pt x="42" y="19"/>
                  </a:cubicBezTo>
                  <a:cubicBezTo>
                    <a:pt x="46" y="23"/>
                    <a:pt x="46" y="31"/>
                    <a:pt x="43" y="35"/>
                  </a:cubicBezTo>
                  <a:cubicBezTo>
                    <a:pt x="50" y="27"/>
                    <a:pt x="66" y="43"/>
                    <a:pt x="67" y="50"/>
                  </a:cubicBezTo>
                  <a:cubicBezTo>
                    <a:pt x="59" y="51"/>
                    <a:pt x="49" y="46"/>
                    <a:pt x="45" y="40"/>
                  </a:cubicBezTo>
                  <a:cubicBezTo>
                    <a:pt x="48" y="44"/>
                    <a:pt x="56" y="60"/>
                    <a:pt x="46" y="60"/>
                  </a:cubicBezTo>
                  <a:cubicBezTo>
                    <a:pt x="39" y="60"/>
                    <a:pt x="38" y="44"/>
                    <a:pt x="38" y="40"/>
                  </a:cubicBezTo>
                  <a:cubicBezTo>
                    <a:pt x="38" y="45"/>
                    <a:pt x="35" y="54"/>
                    <a:pt x="30" y="56"/>
                  </a:cubicBezTo>
                  <a:cubicBezTo>
                    <a:pt x="29" y="48"/>
                    <a:pt x="31" y="40"/>
                    <a:pt x="33" y="33"/>
                  </a:cubicBezTo>
                  <a:cubicBezTo>
                    <a:pt x="29" y="37"/>
                    <a:pt x="25" y="43"/>
                    <a:pt x="19" y="42"/>
                  </a:cubicBezTo>
                  <a:cubicBezTo>
                    <a:pt x="18" y="37"/>
                    <a:pt x="22" y="31"/>
                    <a:pt x="28" y="31"/>
                  </a:cubicBezTo>
                  <a:cubicBezTo>
                    <a:pt x="23" y="27"/>
                    <a:pt x="7" y="39"/>
                    <a:pt x="4" y="30"/>
                  </a:cubicBezTo>
                  <a:cubicBezTo>
                    <a:pt x="0" y="19"/>
                    <a:pt x="21" y="27"/>
                    <a:pt x="24" y="28"/>
                  </a:cubicBezTo>
                  <a:cubicBezTo>
                    <a:pt x="20" y="25"/>
                    <a:pt x="1" y="14"/>
                    <a:pt x="4" y="7"/>
                  </a:cubicBezTo>
                  <a:cubicBezTo>
                    <a:pt x="6" y="0"/>
                    <a:pt x="26" y="22"/>
                    <a:pt x="29" y="24"/>
                  </a:cubicBezTo>
                </a:path>
              </a:pathLst>
            </a:custGeom>
            <a:solidFill>
              <a:srgbClr val="EEB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95" name="Freeform 668">
              <a:extLst>
                <a:ext uri="{FF2B5EF4-FFF2-40B4-BE49-F238E27FC236}">
                  <a16:creationId xmlns:a16="http://schemas.microsoft.com/office/drawing/2014/main" id="{74D1A2C8-7ADB-484C-AA7A-721E34785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845"/>
              <a:ext cx="61" cy="128"/>
            </a:xfrm>
            <a:custGeom>
              <a:avLst/>
              <a:gdLst>
                <a:gd name="T0" fmla="*/ 66 w 47"/>
                <a:gd name="T1" fmla="*/ 64 h 92"/>
                <a:gd name="T2" fmla="*/ 64 w 47"/>
                <a:gd name="T3" fmla="*/ 68 h 92"/>
                <a:gd name="T4" fmla="*/ 86 w 47"/>
                <a:gd name="T5" fmla="*/ 81 h 92"/>
                <a:gd name="T6" fmla="*/ 86 w 47"/>
                <a:gd name="T7" fmla="*/ 115 h 92"/>
                <a:gd name="T8" fmla="*/ 80 w 47"/>
                <a:gd name="T9" fmla="*/ 132 h 92"/>
                <a:gd name="T10" fmla="*/ 92 w 47"/>
                <a:gd name="T11" fmla="*/ 153 h 92"/>
                <a:gd name="T12" fmla="*/ 101 w 47"/>
                <a:gd name="T13" fmla="*/ 227 h 92"/>
                <a:gd name="T14" fmla="*/ 83 w 47"/>
                <a:gd name="T15" fmla="*/ 214 h 92"/>
                <a:gd name="T16" fmla="*/ 74 w 47"/>
                <a:gd name="T17" fmla="*/ 164 h 92"/>
                <a:gd name="T18" fmla="*/ 74 w 47"/>
                <a:gd name="T19" fmla="*/ 145 h 92"/>
                <a:gd name="T20" fmla="*/ 51 w 47"/>
                <a:gd name="T21" fmla="*/ 207 h 92"/>
                <a:gd name="T22" fmla="*/ 39 w 47"/>
                <a:gd name="T23" fmla="*/ 184 h 92"/>
                <a:gd name="T24" fmla="*/ 51 w 47"/>
                <a:gd name="T25" fmla="*/ 124 h 92"/>
                <a:gd name="T26" fmla="*/ 44 w 47"/>
                <a:gd name="T27" fmla="*/ 122 h 92"/>
                <a:gd name="T28" fmla="*/ 29 w 47"/>
                <a:gd name="T29" fmla="*/ 104 h 92"/>
                <a:gd name="T30" fmla="*/ 13 w 47"/>
                <a:gd name="T31" fmla="*/ 78 h 92"/>
                <a:gd name="T32" fmla="*/ 10 w 47"/>
                <a:gd name="T33" fmla="*/ 46 h 92"/>
                <a:gd name="T34" fmla="*/ 30 w 47"/>
                <a:gd name="T35" fmla="*/ 74 h 92"/>
                <a:gd name="T36" fmla="*/ 44 w 47"/>
                <a:gd name="T37" fmla="*/ 97 h 92"/>
                <a:gd name="T38" fmla="*/ 30 w 47"/>
                <a:gd name="T39" fmla="*/ 60 h 92"/>
                <a:gd name="T40" fmla="*/ 23 w 47"/>
                <a:gd name="T41" fmla="*/ 29 h 92"/>
                <a:gd name="T42" fmla="*/ 23 w 47"/>
                <a:gd name="T43" fmla="*/ 11 h 92"/>
                <a:gd name="T44" fmla="*/ 39 w 47"/>
                <a:gd name="T45" fmla="*/ 33 h 92"/>
                <a:gd name="T46" fmla="*/ 52 w 47"/>
                <a:gd name="T47" fmla="*/ 81 h 92"/>
                <a:gd name="T48" fmla="*/ 57 w 47"/>
                <a:gd name="T49" fmla="*/ 36 h 92"/>
                <a:gd name="T50" fmla="*/ 71 w 47"/>
                <a:gd name="T51" fmla="*/ 11 h 92"/>
                <a:gd name="T52" fmla="*/ 71 w 47"/>
                <a:gd name="T53" fmla="*/ 36 h 92"/>
                <a:gd name="T54" fmla="*/ 67 w 47"/>
                <a:gd name="T55" fmla="*/ 64 h 9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7" h="92">
                  <a:moveTo>
                    <a:pt x="30" y="24"/>
                  </a:moveTo>
                  <a:cubicBezTo>
                    <a:pt x="30" y="24"/>
                    <a:pt x="30" y="24"/>
                    <a:pt x="29" y="25"/>
                  </a:cubicBezTo>
                  <a:cubicBezTo>
                    <a:pt x="34" y="21"/>
                    <a:pt x="38" y="25"/>
                    <a:pt x="39" y="30"/>
                  </a:cubicBezTo>
                  <a:cubicBezTo>
                    <a:pt x="40" y="34"/>
                    <a:pt x="39" y="39"/>
                    <a:pt x="39" y="43"/>
                  </a:cubicBezTo>
                  <a:cubicBezTo>
                    <a:pt x="38" y="45"/>
                    <a:pt x="38" y="48"/>
                    <a:pt x="37" y="49"/>
                  </a:cubicBezTo>
                  <a:cubicBezTo>
                    <a:pt x="40" y="49"/>
                    <a:pt x="41" y="54"/>
                    <a:pt x="42" y="57"/>
                  </a:cubicBezTo>
                  <a:cubicBezTo>
                    <a:pt x="45" y="65"/>
                    <a:pt x="47" y="75"/>
                    <a:pt x="46" y="84"/>
                  </a:cubicBezTo>
                  <a:cubicBezTo>
                    <a:pt x="45" y="92"/>
                    <a:pt x="39" y="82"/>
                    <a:pt x="38" y="80"/>
                  </a:cubicBezTo>
                  <a:cubicBezTo>
                    <a:pt x="35" y="74"/>
                    <a:pt x="34" y="67"/>
                    <a:pt x="34" y="61"/>
                  </a:cubicBezTo>
                  <a:cubicBezTo>
                    <a:pt x="34" y="59"/>
                    <a:pt x="33" y="56"/>
                    <a:pt x="34" y="54"/>
                  </a:cubicBezTo>
                  <a:cubicBezTo>
                    <a:pt x="32" y="62"/>
                    <a:pt x="29" y="71"/>
                    <a:pt x="23" y="77"/>
                  </a:cubicBezTo>
                  <a:cubicBezTo>
                    <a:pt x="18" y="83"/>
                    <a:pt x="18" y="71"/>
                    <a:pt x="18" y="68"/>
                  </a:cubicBezTo>
                  <a:cubicBezTo>
                    <a:pt x="18" y="62"/>
                    <a:pt x="18" y="51"/>
                    <a:pt x="23" y="46"/>
                  </a:cubicBezTo>
                  <a:cubicBezTo>
                    <a:pt x="22" y="46"/>
                    <a:pt x="21" y="46"/>
                    <a:pt x="20" y="45"/>
                  </a:cubicBezTo>
                  <a:cubicBezTo>
                    <a:pt x="18" y="44"/>
                    <a:pt x="15" y="41"/>
                    <a:pt x="13" y="39"/>
                  </a:cubicBezTo>
                  <a:cubicBezTo>
                    <a:pt x="10" y="36"/>
                    <a:pt x="8" y="33"/>
                    <a:pt x="6" y="29"/>
                  </a:cubicBezTo>
                  <a:cubicBezTo>
                    <a:pt x="6" y="27"/>
                    <a:pt x="0" y="17"/>
                    <a:pt x="5" y="17"/>
                  </a:cubicBezTo>
                  <a:cubicBezTo>
                    <a:pt x="8" y="17"/>
                    <a:pt x="12" y="24"/>
                    <a:pt x="14" y="27"/>
                  </a:cubicBezTo>
                  <a:cubicBezTo>
                    <a:pt x="16" y="30"/>
                    <a:pt x="18" y="33"/>
                    <a:pt x="20" y="36"/>
                  </a:cubicBezTo>
                  <a:cubicBezTo>
                    <a:pt x="18" y="31"/>
                    <a:pt x="16" y="27"/>
                    <a:pt x="14" y="22"/>
                  </a:cubicBezTo>
                  <a:cubicBezTo>
                    <a:pt x="13" y="19"/>
                    <a:pt x="12" y="15"/>
                    <a:pt x="11" y="11"/>
                  </a:cubicBezTo>
                  <a:cubicBezTo>
                    <a:pt x="11" y="9"/>
                    <a:pt x="10" y="6"/>
                    <a:pt x="11" y="4"/>
                  </a:cubicBezTo>
                  <a:cubicBezTo>
                    <a:pt x="14" y="0"/>
                    <a:pt x="17" y="10"/>
                    <a:pt x="18" y="12"/>
                  </a:cubicBezTo>
                  <a:cubicBezTo>
                    <a:pt x="20" y="18"/>
                    <a:pt x="21" y="25"/>
                    <a:pt x="24" y="30"/>
                  </a:cubicBezTo>
                  <a:cubicBezTo>
                    <a:pt x="24" y="24"/>
                    <a:pt x="25" y="19"/>
                    <a:pt x="26" y="14"/>
                  </a:cubicBezTo>
                  <a:cubicBezTo>
                    <a:pt x="27" y="11"/>
                    <a:pt x="29" y="4"/>
                    <a:pt x="32" y="4"/>
                  </a:cubicBezTo>
                  <a:cubicBezTo>
                    <a:pt x="33" y="7"/>
                    <a:pt x="32" y="11"/>
                    <a:pt x="32" y="14"/>
                  </a:cubicBezTo>
                  <a:cubicBezTo>
                    <a:pt x="32" y="17"/>
                    <a:pt x="31" y="21"/>
                    <a:pt x="31" y="24"/>
                  </a:cubicBezTo>
                </a:path>
              </a:pathLst>
            </a:custGeom>
            <a:solidFill>
              <a:srgbClr val="EEBF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15328616-AFEA-4532-B839-85D220AF15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Heat</a:t>
            </a:r>
          </a:p>
        </p:txBody>
      </p:sp>
      <p:grpSp>
        <p:nvGrpSpPr>
          <p:cNvPr id="54274" name="Group 181">
            <a:extLst>
              <a:ext uri="{FF2B5EF4-FFF2-40B4-BE49-F238E27FC236}">
                <a16:creationId xmlns:a16="http://schemas.microsoft.com/office/drawing/2014/main" id="{2392AAB9-DAD6-4BFE-A9A2-53EE537998D6}"/>
              </a:ext>
            </a:extLst>
          </p:cNvPr>
          <p:cNvGrpSpPr>
            <a:grpSpLocks/>
          </p:cNvGrpSpPr>
          <p:nvPr/>
        </p:nvGrpSpPr>
        <p:grpSpPr bwMode="auto">
          <a:xfrm>
            <a:off x="3733800" y="1524000"/>
            <a:ext cx="2397125" cy="4343400"/>
            <a:chOff x="2042" y="912"/>
            <a:chExt cx="1510" cy="2736"/>
          </a:xfrm>
        </p:grpSpPr>
        <p:sp>
          <p:nvSpPr>
            <p:cNvPr id="54364" name="AutoShape 211">
              <a:extLst>
                <a:ext uri="{FF2B5EF4-FFF2-40B4-BE49-F238E27FC236}">
                  <a16:creationId xmlns:a16="http://schemas.microsoft.com/office/drawing/2014/main" id="{02D2D548-12A5-4EE0-AACD-7781AC960BEB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046" y="912"/>
              <a:ext cx="1506" cy="27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Rectangle 213">
              <a:extLst>
                <a:ext uri="{FF2B5EF4-FFF2-40B4-BE49-F238E27FC236}">
                  <a16:creationId xmlns:a16="http://schemas.microsoft.com/office/drawing/2014/main" id="{A03D5173-C514-452C-9A69-925143FCA9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917"/>
              <a:ext cx="1494" cy="2720"/>
            </a:xfrm>
            <a:prstGeom prst="rect">
              <a:avLst/>
            </a:prstGeom>
            <a:solidFill>
              <a:srgbClr val="00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66" name="Line 214">
              <a:extLst>
                <a:ext uri="{FF2B5EF4-FFF2-40B4-BE49-F238E27FC236}">
                  <a16:creationId xmlns:a16="http://schemas.microsoft.com/office/drawing/2014/main" id="{D3A3B055-3F09-4F70-9BAE-37773CEA7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4" y="922"/>
              <a:ext cx="72" cy="157"/>
            </a:xfrm>
            <a:prstGeom prst="line">
              <a:avLst/>
            </a:prstGeom>
            <a:noFill/>
            <a:ln w="9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7" name="Line 215">
              <a:extLst>
                <a:ext uri="{FF2B5EF4-FFF2-40B4-BE49-F238E27FC236}">
                  <a16:creationId xmlns:a16="http://schemas.microsoft.com/office/drawing/2014/main" id="{6B6D8978-5EFC-4DD6-B930-6C630ABD2F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3" y="922"/>
              <a:ext cx="31" cy="163"/>
            </a:xfrm>
            <a:prstGeom prst="line">
              <a:avLst/>
            </a:prstGeom>
            <a:noFill/>
            <a:ln w="12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8" name="Line 216">
              <a:extLst>
                <a:ext uri="{FF2B5EF4-FFF2-40B4-BE49-F238E27FC236}">
                  <a16:creationId xmlns:a16="http://schemas.microsoft.com/office/drawing/2014/main" id="{7DDAE99E-BE2D-41B8-B040-EA826BEB5B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03" y="922"/>
              <a:ext cx="194" cy="202"/>
            </a:xfrm>
            <a:prstGeom prst="line">
              <a:avLst/>
            </a:prstGeom>
            <a:noFill/>
            <a:ln w="18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9" name="Line 217">
              <a:extLst>
                <a:ext uri="{FF2B5EF4-FFF2-40B4-BE49-F238E27FC236}">
                  <a16:creationId xmlns:a16="http://schemas.microsoft.com/office/drawing/2014/main" id="{F7C772D8-8EDB-47B7-BD93-CEAC84991B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51" y="1177"/>
              <a:ext cx="196" cy="51"/>
            </a:xfrm>
            <a:prstGeom prst="line">
              <a:avLst/>
            </a:prstGeom>
            <a:noFill/>
            <a:ln w="12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0" name="Line 218">
              <a:extLst>
                <a:ext uri="{FF2B5EF4-FFF2-40B4-BE49-F238E27FC236}">
                  <a16:creationId xmlns:a16="http://schemas.microsoft.com/office/drawing/2014/main" id="{E5EDA7CF-54B4-4567-B8A3-0CC2958B5C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48" y="1352"/>
              <a:ext cx="199" cy="87"/>
            </a:xfrm>
            <a:prstGeom prst="line">
              <a:avLst/>
            </a:prstGeom>
            <a:noFill/>
            <a:ln w="12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1" name="Line 219">
              <a:extLst>
                <a:ext uri="{FF2B5EF4-FFF2-40B4-BE49-F238E27FC236}">
                  <a16:creationId xmlns:a16="http://schemas.microsoft.com/office/drawing/2014/main" id="{500156AE-1D06-4414-AADA-265768D0CC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300" y="1458"/>
              <a:ext cx="245" cy="435"/>
            </a:xfrm>
            <a:prstGeom prst="line">
              <a:avLst/>
            </a:prstGeom>
            <a:noFill/>
            <a:ln w="9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2" name="Line 220">
              <a:extLst>
                <a:ext uri="{FF2B5EF4-FFF2-40B4-BE49-F238E27FC236}">
                  <a16:creationId xmlns:a16="http://schemas.microsoft.com/office/drawing/2014/main" id="{4EC587B3-AC3C-46E9-B8CA-BC7A76EC4D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171" y="1486"/>
              <a:ext cx="236" cy="2151"/>
            </a:xfrm>
            <a:prstGeom prst="line">
              <a:avLst/>
            </a:prstGeom>
            <a:noFill/>
            <a:ln w="18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3" name="Line 221">
              <a:extLst>
                <a:ext uri="{FF2B5EF4-FFF2-40B4-BE49-F238E27FC236}">
                  <a16:creationId xmlns:a16="http://schemas.microsoft.com/office/drawing/2014/main" id="{C692D2B0-0A88-4B4B-984E-415C344565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59" y="1468"/>
              <a:ext cx="932" cy="1369"/>
            </a:xfrm>
            <a:prstGeom prst="line">
              <a:avLst/>
            </a:prstGeom>
            <a:noFill/>
            <a:ln w="12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4" name="Line 222">
              <a:extLst>
                <a:ext uri="{FF2B5EF4-FFF2-40B4-BE49-F238E27FC236}">
                  <a16:creationId xmlns:a16="http://schemas.microsoft.com/office/drawing/2014/main" id="{5A4C03BE-29BB-4A1C-9C57-B8FCE42C8E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2" y="1398"/>
              <a:ext cx="950" cy="768"/>
            </a:xfrm>
            <a:prstGeom prst="line">
              <a:avLst/>
            </a:prstGeom>
            <a:noFill/>
            <a:ln w="12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5" name="Line 223">
              <a:extLst>
                <a:ext uri="{FF2B5EF4-FFF2-40B4-BE49-F238E27FC236}">
                  <a16:creationId xmlns:a16="http://schemas.microsoft.com/office/drawing/2014/main" id="{89DDC4B0-E72F-4966-9677-CD3A48007B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2" y="1277"/>
              <a:ext cx="918" cy="89"/>
            </a:xfrm>
            <a:prstGeom prst="line">
              <a:avLst/>
            </a:prstGeom>
            <a:noFill/>
            <a:ln w="9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6" name="Line 224">
              <a:extLst>
                <a:ext uri="{FF2B5EF4-FFF2-40B4-BE49-F238E27FC236}">
                  <a16:creationId xmlns:a16="http://schemas.microsoft.com/office/drawing/2014/main" id="{AEA660BD-DE15-4BB8-9A30-0AEF6766F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88" y="922"/>
              <a:ext cx="407" cy="242"/>
            </a:xfrm>
            <a:prstGeom prst="line">
              <a:avLst/>
            </a:prstGeom>
            <a:noFill/>
            <a:ln w="18">
              <a:solidFill>
                <a:srgbClr val="EDA43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7" name="Oval 225">
              <a:extLst>
                <a:ext uri="{FF2B5EF4-FFF2-40B4-BE49-F238E27FC236}">
                  <a16:creationId xmlns:a16="http://schemas.microsoft.com/office/drawing/2014/main" id="{78A9EDA2-0649-44A0-8692-447C1CA4B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1037"/>
              <a:ext cx="490" cy="490"/>
            </a:xfrm>
            <a:prstGeom prst="ellipse">
              <a:avLst/>
            </a:prstGeom>
            <a:solidFill>
              <a:srgbClr val="F9D322"/>
            </a:solidFill>
            <a:ln w="12">
              <a:solidFill>
                <a:srgbClr val="EDA439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78" name="Oval 226">
              <a:extLst>
                <a:ext uri="{FF2B5EF4-FFF2-40B4-BE49-F238E27FC236}">
                  <a16:creationId xmlns:a16="http://schemas.microsoft.com/office/drawing/2014/main" id="{A284F781-2653-4A2E-AB5C-5125D8976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78" y="1087"/>
              <a:ext cx="395" cy="395"/>
            </a:xfrm>
            <a:prstGeom prst="ellipse">
              <a:avLst/>
            </a:prstGeom>
            <a:solidFill>
              <a:srgbClr val="F8D9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79" name="Oval 227">
              <a:extLst>
                <a:ext uri="{FF2B5EF4-FFF2-40B4-BE49-F238E27FC236}">
                  <a16:creationId xmlns:a16="http://schemas.microsoft.com/office/drawing/2014/main" id="{6C47FFB2-CA25-4420-81DD-93F9A2843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5" y="1124"/>
              <a:ext cx="322" cy="321"/>
            </a:xfrm>
            <a:prstGeom prst="ellipse">
              <a:avLst/>
            </a:prstGeom>
            <a:solidFill>
              <a:srgbClr val="F4E0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80" name="Oval 228">
              <a:extLst>
                <a:ext uri="{FF2B5EF4-FFF2-40B4-BE49-F238E27FC236}">
                  <a16:creationId xmlns:a16="http://schemas.microsoft.com/office/drawing/2014/main" id="{6779526E-0324-49FA-A490-601021B11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" y="1149"/>
              <a:ext cx="271" cy="271"/>
            </a:xfrm>
            <a:prstGeom prst="ellipse">
              <a:avLst/>
            </a:prstGeom>
            <a:solidFill>
              <a:srgbClr val="F5E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81" name="Oval 229">
              <a:extLst>
                <a:ext uri="{FF2B5EF4-FFF2-40B4-BE49-F238E27FC236}">
                  <a16:creationId xmlns:a16="http://schemas.microsoft.com/office/drawing/2014/main" id="{D1510A92-1AF9-4B59-B455-0AC0573B3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5" y="1184"/>
              <a:ext cx="201" cy="201"/>
            </a:xfrm>
            <a:prstGeom prst="ellipse">
              <a:avLst/>
            </a:prstGeom>
            <a:solidFill>
              <a:srgbClr val="F8EF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82" name="Oval 230">
              <a:extLst>
                <a:ext uri="{FF2B5EF4-FFF2-40B4-BE49-F238E27FC236}">
                  <a16:creationId xmlns:a16="http://schemas.microsoft.com/office/drawing/2014/main" id="{5B3FF9DD-CF62-4D40-8937-E7C40D4672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7" y="1216"/>
              <a:ext cx="139" cy="139"/>
            </a:xfrm>
            <a:prstGeom prst="ellipse">
              <a:avLst/>
            </a:prstGeom>
            <a:solidFill>
              <a:srgbClr val="F6F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83" name="Oval 231">
              <a:extLst>
                <a:ext uri="{FF2B5EF4-FFF2-40B4-BE49-F238E27FC236}">
                  <a16:creationId xmlns:a16="http://schemas.microsoft.com/office/drawing/2014/main" id="{012F5566-0CAC-4609-8BAF-E74B2FF5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243"/>
              <a:ext cx="85" cy="85"/>
            </a:xfrm>
            <a:prstGeom prst="ellipse">
              <a:avLst/>
            </a:prstGeom>
            <a:solidFill>
              <a:srgbClr val="F7F6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384" name="Freeform 232">
              <a:extLst>
                <a:ext uri="{FF2B5EF4-FFF2-40B4-BE49-F238E27FC236}">
                  <a16:creationId xmlns:a16="http://schemas.microsoft.com/office/drawing/2014/main" id="{BB500BDD-FA88-4B06-8ECB-C1E988C1C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654"/>
              <a:ext cx="840" cy="959"/>
            </a:xfrm>
            <a:custGeom>
              <a:avLst/>
              <a:gdLst>
                <a:gd name="T0" fmla="*/ 330 w 915"/>
                <a:gd name="T1" fmla="*/ 101 h 1046"/>
                <a:gd name="T2" fmla="*/ 183 w 915"/>
                <a:gd name="T3" fmla="*/ 227 h 1046"/>
                <a:gd name="T4" fmla="*/ 143 w 915"/>
                <a:gd name="T5" fmla="*/ 648 h 1046"/>
                <a:gd name="T6" fmla="*/ 99 w 915"/>
                <a:gd name="T7" fmla="*/ 502 h 1046"/>
                <a:gd name="T8" fmla="*/ 84 w 915"/>
                <a:gd name="T9" fmla="*/ 474 h 1046"/>
                <a:gd name="T10" fmla="*/ 62 w 915"/>
                <a:gd name="T11" fmla="*/ 483 h 1046"/>
                <a:gd name="T12" fmla="*/ 63 w 915"/>
                <a:gd name="T13" fmla="*/ 538 h 1046"/>
                <a:gd name="T14" fmla="*/ 84 w 915"/>
                <a:gd name="T15" fmla="*/ 601 h 1046"/>
                <a:gd name="T16" fmla="*/ 118 w 915"/>
                <a:gd name="T17" fmla="*/ 662 h 1046"/>
                <a:gd name="T18" fmla="*/ 121 w 915"/>
                <a:gd name="T19" fmla="*/ 662 h 1046"/>
                <a:gd name="T20" fmla="*/ 142 w 915"/>
                <a:gd name="T21" fmla="*/ 725 h 1046"/>
                <a:gd name="T22" fmla="*/ 139 w 915"/>
                <a:gd name="T23" fmla="*/ 775 h 1046"/>
                <a:gd name="T24" fmla="*/ 131 w 915"/>
                <a:gd name="T25" fmla="*/ 773 h 1046"/>
                <a:gd name="T26" fmla="*/ 123 w 915"/>
                <a:gd name="T27" fmla="*/ 773 h 1046"/>
                <a:gd name="T28" fmla="*/ 114 w 915"/>
                <a:gd name="T29" fmla="*/ 788 h 1046"/>
                <a:gd name="T30" fmla="*/ 106 w 915"/>
                <a:gd name="T31" fmla="*/ 755 h 1046"/>
                <a:gd name="T32" fmla="*/ 93 w 915"/>
                <a:gd name="T33" fmla="*/ 776 h 1046"/>
                <a:gd name="T34" fmla="*/ 90 w 915"/>
                <a:gd name="T35" fmla="*/ 745 h 1046"/>
                <a:gd name="T36" fmla="*/ 73 w 915"/>
                <a:gd name="T37" fmla="*/ 783 h 1046"/>
                <a:gd name="T38" fmla="*/ 80 w 915"/>
                <a:gd name="T39" fmla="*/ 732 h 1046"/>
                <a:gd name="T40" fmla="*/ 76 w 915"/>
                <a:gd name="T41" fmla="*/ 722 h 1046"/>
                <a:gd name="T42" fmla="*/ 49 w 915"/>
                <a:gd name="T43" fmla="*/ 755 h 1046"/>
                <a:gd name="T44" fmla="*/ 24 w 915"/>
                <a:gd name="T45" fmla="*/ 777 h 1046"/>
                <a:gd name="T46" fmla="*/ 48 w 915"/>
                <a:gd name="T47" fmla="*/ 733 h 1046"/>
                <a:gd name="T48" fmla="*/ 62 w 915"/>
                <a:gd name="T49" fmla="*/ 642 h 1046"/>
                <a:gd name="T50" fmla="*/ 0 w 915"/>
                <a:gd name="T51" fmla="*/ 745 h 1046"/>
                <a:gd name="T52" fmla="*/ 39 w 915"/>
                <a:gd name="T53" fmla="*/ 704 h 1046"/>
                <a:gd name="T54" fmla="*/ 34 w 915"/>
                <a:gd name="T55" fmla="*/ 591 h 1046"/>
                <a:gd name="T56" fmla="*/ 17 w 915"/>
                <a:gd name="T57" fmla="*/ 499 h 1046"/>
                <a:gd name="T58" fmla="*/ 29 w 915"/>
                <a:gd name="T59" fmla="*/ 424 h 1046"/>
                <a:gd name="T60" fmla="*/ 41 w 915"/>
                <a:gd name="T61" fmla="*/ 292 h 1046"/>
                <a:gd name="T62" fmla="*/ 169 w 915"/>
                <a:gd name="T63" fmla="*/ 70 h 1046"/>
                <a:gd name="T64" fmla="*/ 350 w 915"/>
                <a:gd name="T65" fmla="*/ 6 h 1046"/>
                <a:gd name="T66" fmla="*/ 406 w 915"/>
                <a:gd name="T67" fmla="*/ 7 h 1046"/>
                <a:gd name="T68" fmla="*/ 581 w 915"/>
                <a:gd name="T69" fmla="*/ 76 h 1046"/>
                <a:gd name="T70" fmla="*/ 692 w 915"/>
                <a:gd name="T71" fmla="*/ 338 h 1046"/>
                <a:gd name="T72" fmla="*/ 705 w 915"/>
                <a:gd name="T73" fmla="*/ 456 h 1046"/>
                <a:gd name="T74" fmla="*/ 695 w 915"/>
                <a:gd name="T75" fmla="*/ 561 h 1046"/>
                <a:gd name="T76" fmla="*/ 701 w 915"/>
                <a:gd name="T77" fmla="*/ 607 h 1046"/>
                <a:gd name="T78" fmla="*/ 690 w 915"/>
                <a:gd name="T79" fmla="*/ 583 h 1046"/>
                <a:gd name="T80" fmla="*/ 692 w 915"/>
                <a:gd name="T81" fmla="*/ 652 h 1046"/>
                <a:gd name="T82" fmla="*/ 645 w 915"/>
                <a:gd name="T83" fmla="*/ 778 h 1046"/>
                <a:gd name="T84" fmla="*/ 672 w 915"/>
                <a:gd name="T85" fmla="*/ 672 h 1046"/>
                <a:gd name="T86" fmla="*/ 601 w 915"/>
                <a:gd name="T87" fmla="*/ 800 h 1046"/>
                <a:gd name="T88" fmla="*/ 572 w 915"/>
                <a:gd name="T89" fmla="*/ 798 h 1046"/>
                <a:gd name="T90" fmla="*/ 627 w 915"/>
                <a:gd name="T91" fmla="*/ 494 h 1046"/>
                <a:gd name="T92" fmla="*/ 572 w 915"/>
                <a:gd name="T93" fmla="*/ 202 h 1046"/>
                <a:gd name="T94" fmla="*/ 330 w 915"/>
                <a:gd name="T95" fmla="*/ 101 h 1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5"/>
                <a:gd name="T145" fmla="*/ 0 h 1046"/>
                <a:gd name="T146" fmla="*/ 915 w 915"/>
                <a:gd name="T147" fmla="*/ 1046 h 1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5" h="1046">
                  <a:moveTo>
                    <a:pt x="426" y="131"/>
                  </a:moveTo>
                  <a:cubicBezTo>
                    <a:pt x="426" y="131"/>
                    <a:pt x="304" y="141"/>
                    <a:pt x="236" y="296"/>
                  </a:cubicBezTo>
                  <a:cubicBezTo>
                    <a:pt x="167" y="451"/>
                    <a:pt x="168" y="666"/>
                    <a:pt x="185" y="841"/>
                  </a:cubicBezTo>
                  <a:cubicBezTo>
                    <a:pt x="185" y="841"/>
                    <a:pt x="139" y="735"/>
                    <a:pt x="128" y="651"/>
                  </a:cubicBezTo>
                  <a:cubicBezTo>
                    <a:pt x="125" y="627"/>
                    <a:pt x="108" y="615"/>
                    <a:pt x="108" y="615"/>
                  </a:cubicBezTo>
                  <a:cubicBezTo>
                    <a:pt x="108" y="615"/>
                    <a:pt x="87" y="604"/>
                    <a:pt x="79" y="627"/>
                  </a:cubicBezTo>
                  <a:cubicBezTo>
                    <a:pt x="71" y="650"/>
                    <a:pt x="74" y="677"/>
                    <a:pt x="82" y="698"/>
                  </a:cubicBezTo>
                  <a:cubicBezTo>
                    <a:pt x="90" y="718"/>
                    <a:pt x="106" y="768"/>
                    <a:pt x="108" y="781"/>
                  </a:cubicBezTo>
                  <a:cubicBezTo>
                    <a:pt x="110" y="794"/>
                    <a:pt x="119" y="851"/>
                    <a:pt x="151" y="859"/>
                  </a:cubicBezTo>
                  <a:cubicBezTo>
                    <a:pt x="157" y="860"/>
                    <a:pt x="157" y="860"/>
                    <a:pt x="157" y="860"/>
                  </a:cubicBezTo>
                  <a:cubicBezTo>
                    <a:pt x="157" y="860"/>
                    <a:pt x="176" y="930"/>
                    <a:pt x="184" y="941"/>
                  </a:cubicBezTo>
                  <a:cubicBezTo>
                    <a:pt x="180" y="1006"/>
                    <a:pt x="180" y="1006"/>
                    <a:pt x="180" y="1006"/>
                  </a:cubicBezTo>
                  <a:cubicBezTo>
                    <a:pt x="180" y="1006"/>
                    <a:pt x="174" y="1008"/>
                    <a:pt x="170" y="1002"/>
                  </a:cubicBezTo>
                  <a:cubicBezTo>
                    <a:pt x="166" y="996"/>
                    <a:pt x="163" y="989"/>
                    <a:pt x="159" y="1002"/>
                  </a:cubicBezTo>
                  <a:cubicBezTo>
                    <a:pt x="154" y="1015"/>
                    <a:pt x="150" y="1031"/>
                    <a:pt x="147" y="1023"/>
                  </a:cubicBezTo>
                  <a:cubicBezTo>
                    <a:pt x="144" y="1015"/>
                    <a:pt x="146" y="963"/>
                    <a:pt x="136" y="980"/>
                  </a:cubicBezTo>
                  <a:cubicBezTo>
                    <a:pt x="127" y="997"/>
                    <a:pt x="120" y="1021"/>
                    <a:pt x="120" y="1007"/>
                  </a:cubicBezTo>
                  <a:cubicBezTo>
                    <a:pt x="120" y="994"/>
                    <a:pt x="124" y="959"/>
                    <a:pt x="117" y="967"/>
                  </a:cubicBezTo>
                  <a:cubicBezTo>
                    <a:pt x="110" y="975"/>
                    <a:pt x="95" y="1016"/>
                    <a:pt x="95" y="1016"/>
                  </a:cubicBezTo>
                  <a:cubicBezTo>
                    <a:pt x="95" y="1016"/>
                    <a:pt x="104" y="963"/>
                    <a:pt x="103" y="949"/>
                  </a:cubicBezTo>
                  <a:cubicBezTo>
                    <a:pt x="103" y="934"/>
                    <a:pt x="102" y="926"/>
                    <a:pt x="98" y="936"/>
                  </a:cubicBezTo>
                  <a:cubicBezTo>
                    <a:pt x="95" y="947"/>
                    <a:pt x="74" y="975"/>
                    <a:pt x="63" y="979"/>
                  </a:cubicBezTo>
                  <a:cubicBezTo>
                    <a:pt x="52" y="982"/>
                    <a:pt x="31" y="1009"/>
                    <a:pt x="31" y="1009"/>
                  </a:cubicBezTo>
                  <a:cubicBezTo>
                    <a:pt x="31" y="1009"/>
                    <a:pt x="57" y="968"/>
                    <a:pt x="62" y="951"/>
                  </a:cubicBezTo>
                  <a:cubicBezTo>
                    <a:pt x="67" y="934"/>
                    <a:pt x="83" y="868"/>
                    <a:pt x="79" y="833"/>
                  </a:cubicBezTo>
                  <a:cubicBezTo>
                    <a:pt x="79" y="833"/>
                    <a:pt x="68" y="1006"/>
                    <a:pt x="0" y="968"/>
                  </a:cubicBezTo>
                  <a:cubicBezTo>
                    <a:pt x="0" y="968"/>
                    <a:pt x="43" y="983"/>
                    <a:pt x="51" y="914"/>
                  </a:cubicBezTo>
                  <a:cubicBezTo>
                    <a:pt x="59" y="845"/>
                    <a:pt x="51" y="799"/>
                    <a:pt x="44" y="768"/>
                  </a:cubicBezTo>
                  <a:cubicBezTo>
                    <a:pt x="37" y="738"/>
                    <a:pt x="19" y="671"/>
                    <a:pt x="22" y="647"/>
                  </a:cubicBezTo>
                  <a:cubicBezTo>
                    <a:pt x="25" y="623"/>
                    <a:pt x="34" y="578"/>
                    <a:pt x="38" y="550"/>
                  </a:cubicBezTo>
                  <a:cubicBezTo>
                    <a:pt x="42" y="522"/>
                    <a:pt x="42" y="417"/>
                    <a:pt x="53" y="379"/>
                  </a:cubicBezTo>
                  <a:cubicBezTo>
                    <a:pt x="64" y="342"/>
                    <a:pt x="116" y="164"/>
                    <a:pt x="218" y="90"/>
                  </a:cubicBezTo>
                  <a:cubicBezTo>
                    <a:pt x="321" y="16"/>
                    <a:pt x="407" y="0"/>
                    <a:pt x="452" y="7"/>
                  </a:cubicBezTo>
                  <a:cubicBezTo>
                    <a:pt x="496" y="13"/>
                    <a:pt x="511" y="11"/>
                    <a:pt x="524" y="10"/>
                  </a:cubicBezTo>
                  <a:cubicBezTo>
                    <a:pt x="538" y="9"/>
                    <a:pt x="707" y="60"/>
                    <a:pt x="752" y="98"/>
                  </a:cubicBezTo>
                  <a:cubicBezTo>
                    <a:pt x="798" y="136"/>
                    <a:pt x="875" y="350"/>
                    <a:pt x="894" y="438"/>
                  </a:cubicBezTo>
                  <a:cubicBezTo>
                    <a:pt x="912" y="526"/>
                    <a:pt x="915" y="547"/>
                    <a:pt x="912" y="591"/>
                  </a:cubicBezTo>
                  <a:cubicBezTo>
                    <a:pt x="910" y="635"/>
                    <a:pt x="898" y="699"/>
                    <a:pt x="899" y="729"/>
                  </a:cubicBezTo>
                  <a:cubicBezTo>
                    <a:pt x="900" y="758"/>
                    <a:pt x="906" y="787"/>
                    <a:pt x="906" y="787"/>
                  </a:cubicBezTo>
                  <a:cubicBezTo>
                    <a:pt x="892" y="757"/>
                    <a:pt x="892" y="757"/>
                    <a:pt x="892" y="757"/>
                  </a:cubicBezTo>
                  <a:cubicBezTo>
                    <a:pt x="892" y="757"/>
                    <a:pt x="898" y="814"/>
                    <a:pt x="894" y="845"/>
                  </a:cubicBezTo>
                  <a:cubicBezTo>
                    <a:pt x="890" y="875"/>
                    <a:pt x="883" y="973"/>
                    <a:pt x="834" y="1010"/>
                  </a:cubicBezTo>
                  <a:cubicBezTo>
                    <a:pt x="834" y="1010"/>
                    <a:pt x="871" y="942"/>
                    <a:pt x="868" y="871"/>
                  </a:cubicBezTo>
                  <a:cubicBezTo>
                    <a:pt x="868" y="871"/>
                    <a:pt x="807" y="1030"/>
                    <a:pt x="778" y="1038"/>
                  </a:cubicBezTo>
                  <a:cubicBezTo>
                    <a:pt x="748" y="1046"/>
                    <a:pt x="740" y="1035"/>
                    <a:pt x="740" y="1035"/>
                  </a:cubicBezTo>
                  <a:cubicBezTo>
                    <a:pt x="810" y="641"/>
                    <a:pt x="810" y="641"/>
                    <a:pt x="810" y="641"/>
                  </a:cubicBezTo>
                  <a:cubicBezTo>
                    <a:pt x="740" y="262"/>
                    <a:pt x="740" y="262"/>
                    <a:pt x="740" y="262"/>
                  </a:cubicBezTo>
                  <a:lnTo>
                    <a:pt x="426" y="131"/>
                  </a:lnTo>
                  <a:close/>
                </a:path>
              </a:pathLst>
            </a:custGeom>
            <a:solidFill>
              <a:srgbClr val="453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5" name="Freeform 233">
              <a:extLst>
                <a:ext uri="{FF2B5EF4-FFF2-40B4-BE49-F238E27FC236}">
                  <a16:creationId xmlns:a16="http://schemas.microsoft.com/office/drawing/2014/main" id="{00D53C01-1FEB-42AD-9638-0CE4BBCAE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1654"/>
              <a:ext cx="840" cy="959"/>
            </a:xfrm>
            <a:custGeom>
              <a:avLst/>
              <a:gdLst>
                <a:gd name="T0" fmla="*/ 330 w 915"/>
                <a:gd name="T1" fmla="*/ 101 h 1046"/>
                <a:gd name="T2" fmla="*/ 183 w 915"/>
                <a:gd name="T3" fmla="*/ 227 h 1046"/>
                <a:gd name="T4" fmla="*/ 143 w 915"/>
                <a:gd name="T5" fmla="*/ 648 h 1046"/>
                <a:gd name="T6" fmla="*/ 99 w 915"/>
                <a:gd name="T7" fmla="*/ 502 h 1046"/>
                <a:gd name="T8" fmla="*/ 84 w 915"/>
                <a:gd name="T9" fmla="*/ 474 h 1046"/>
                <a:gd name="T10" fmla="*/ 62 w 915"/>
                <a:gd name="T11" fmla="*/ 483 h 1046"/>
                <a:gd name="T12" fmla="*/ 63 w 915"/>
                <a:gd name="T13" fmla="*/ 538 h 1046"/>
                <a:gd name="T14" fmla="*/ 84 w 915"/>
                <a:gd name="T15" fmla="*/ 601 h 1046"/>
                <a:gd name="T16" fmla="*/ 118 w 915"/>
                <a:gd name="T17" fmla="*/ 662 h 1046"/>
                <a:gd name="T18" fmla="*/ 121 w 915"/>
                <a:gd name="T19" fmla="*/ 662 h 1046"/>
                <a:gd name="T20" fmla="*/ 142 w 915"/>
                <a:gd name="T21" fmla="*/ 725 h 1046"/>
                <a:gd name="T22" fmla="*/ 139 w 915"/>
                <a:gd name="T23" fmla="*/ 775 h 1046"/>
                <a:gd name="T24" fmla="*/ 131 w 915"/>
                <a:gd name="T25" fmla="*/ 773 h 1046"/>
                <a:gd name="T26" fmla="*/ 123 w 915"/>
                <a:gd name="T27" fmla="*/ 773 h 1046"/>
                <a:gd name="T28" fmla="*/ 114 w 915"/>
                <a:gd name="T29" fmla="*/ 788 h 1046"/>
                <a:gd name="T30" fmla="*/ 106 w 915"/>
                <a:gd name="T31" fmla="*/ 755 h 1046"/>
                <a:gd name="T32" fmla="*/ 93 w 915"/>
                <a:gd name="T33" fmla="*/ 776 h 1046"/>
                <a:gd name="T34" fmla="*/ 90 w 915"/>
                <a:gd name="T35" fmla="*/ 745 h 1046"/>
                <a:gd name="T36" fmla="*/ 73 w 915"/>
                <a:gd name="T37" fmla="*/ 783 h 1046"/>
                <a:gd name="T38" fmla="*/ 80 w 915"/>
                <a:gd name="T39" fmla="*/ 732 h 1046"/>
                <a:gd name="T40" fmla="*/ 76 w 915"/>
                <a:gd name="T41" fmla="*/ 722 h 1046"/>
                <a:gd name="T42" fmla="*/ 49 w 915"/>
                <a:gd name="T43" fmla="*/ 755 h 1046"/>
                <a:gd name="T44" fmla="*/ 24 w 915"/>
                <a:gd name="T45" fmla="*/ 777 h 1046"/>
                <a:gd name="T46" fmla="*/ 48 w 915"/>
                <a:gd name="T47" fmla="*/ 733 h 1046"/>
                <a:gd name="T48" fmla="*/ 62 w 915"/>
                <a:gd name="T49" fmla="*/ 642 h 1046"/>
                <a:gd name="T50" fmla="*/ 0 w 915"/>
                <a:gd name="T51" fmla="*/ 745 h 1046"/>
                <a:gd name="T52" fmla="*/ 39 w 915"/>
                <a:gd name="T53" fmla="*/ 704 h 1046"/>
                <a:gd name="T54" fmla="*/ 34 w 915"/>
                <a:gd name="T55" fmla="*/ 591 h 1046"/>
                <a:gd name="T56" fmla="*/ 17 w 915"/>
                <a:gd name="T57" fmla="*/ 499 h 1046"/>
                <a:gd name="T58" fmla="*/ 29 w 915"/>
                <a:gd name="T59" fmla="*/ 424 h 1046"/>
                <a:gd name="T60" fmla="*/ 41 w 915"/>
                <a:gd name="T61" fmla="*/ 292 h 1046"/>
                <a:gd name="T62" fmla="*/ 169 w 915"/>
                <a:gd name="T63" fmla="*/ 70 h 1046"/>
                <a:gd name="T64" fmla="*/ 350 w 915"/>
                <a:gd name="T65" fmla="*/ 6 h 1046"/>
                <a:gd name="T66" fmla="*/ 406 w 915"/>
                <a:gd name="T67" fmla="*/ 7 h 1046"/>
                <a:gd name="T68" fmla="*/ 581 w 915"/>
                <a:gd name="T69" fmla="*/ 76 h 1046"/>
                <a:gd name="T70" fmla="*/ 692 w 915"/>
                <a:gd name="T71" fmla="*/ 338 h 1046"/>
                <a:gd name="T72" fmla="*/ 705 w 915"/>
                <a:gd name="T73" fmla="*/ 456 h 1046"/>
                <a:gd name="T74" fmla="*/ 695 w 915"/>
                <a:gd name="T75" fmla="*/ 561 h 1046"/>
                <a:gd name="T76" fmla="*/ 701 w 915"/>
                <a:gd name="T77" fmla="*/ 607 h 1046"/>
                <a:gd name="T78" fmla="*/ 690 w 915"/>
                <a:gd name="T79" fmla="*/ 583 h 1046"/>
                <a:gd name="T80" fmla="*/ 692 w 915"/>
                <a:gd name="T81" fmla="*/ 652 h 1046"/>
                <a:gd name="T82" fmla="*/ 645 w 915"/>
                <a:gd name="T83" fmla="*/ 778 h 1046"/>
                <a:gd name="T84" fmla="*/ 672 w 915"/>
                <a:gd name="T85" fmla="*/ 672 h 1046"/>
                <a:gd name="T86" fmla="*/ 601 w 915"/>
                <a:gd name="T87" fmla="*/ 800 h 1046"/>
                <a:gd name="T88" fmla="*/ 572 w 915"/>
                <a:gd name="T89" fmla="*/ 798 h 1046"/>
                <a:gd name="T90" fmla="*/ 627 w 915"/>
                <a:gd name="T91" fmla="*/ 494 h 1046"/>
                <a:gd name="T92" fmla="*/ 572 w 915"/>
                <a:gd name="T93" fmla="*/ 202 h 1046"/>
                <a:gd name="T94" fmla="*/ 330 w 915"/>
                <a:gd name="T95" fmla="*/ 101 h 10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915"/>
                <a:gd name="T145" fmla="*/ 0 h 1046"/>
                <a:gd name="T146" fmla="*/ 915 w 915"/>
                <a:gd name="T147" fmla="*/ 1046 h 10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915" h="1046">
                  <a:moveTo>
                    <a:pt x="426" y="131"/>
                  </a:moveTo>
                  <a:cubicBezTo>
                    <a:pt x="426" y="131"/>
                    <a:pt x="304" y="141"/>
                    <a:pt x="236" y="296"/>
                  </a:cubicBezTo>
                  <a:cubicBezTo>
                    <a:pt x="167" y="451"/>
                    <a:pt x="168" y="666"/>
                    <a:pt x="185" y="841"/>
                  </a:cubicBezTo>
                  <a:cubicBezTo>
                    <a:pt x="185" y="841"/>
                    <a:pt x="139" y="735"/>
                    <a:pt x="128" y="651"/>
                  </a:cubicBezTo>
                  <a:cubicBezTo>
                    <a:pt x="125" y="627"/>
                    <a:pt x="108" y="615"/>
                    <a:pt x="108" y="615"/>
                  </a:cubicBezTo>
                  <a:cubicBezTo>
                    <a:pt x="108" y="615"/>
                    <a:pt x="87" y="604"/>
                    <a:pt x="79" y="627"/>
                  </a:cubicBezTo>
                  <a:cubicBezTo>
                    <a:pt x="71" y="650"/>
                    <a:pt x="74" y="677"/>
                    <a:pt x="82" y="698"/>
                  </a:cubicBezTo>
                  <a:cubicBezTo>
                    <a:pt x="90" y="718"/>
                    <a:pt x="106" y="768"/>
                    <a:pt x="108" y="781"/>
                  </a:cubicBezTo>
                  <a:cubicBezTo>
                    <a:pt x="110" y="794"/>
                    <a:pt x="119" y="851"/>
                    <a:pt x="151" y="859"/>
                  </a:cubicBezTo>
                  <a:cubicBezTo>
                    <a:pt x="157" y="860"/>
                    <a:pt x="157" y="860"/>
                    <a:pt x="157" y="860"/>
                  </a:cubicBezTo>
                  <a:cubicBezTo>
                    <a:pt x="157" y="860"/>
                    <a:pt x="176" y="930"/>
                    <a:pt x="184" y="941"/>
                  </a:cubicBezTo>
                  <a:cubicBezTo>
                    <a:pt x="180" y="1006"/>
                    <a:pt x="180" y="1006"/>
                    <a:pt x="180" y="1006"/>
                  </a:cubicBezTo>
                  <a:cubicBezTo>
                    <a:pt x="180" y="1006"/>
                    <a:pt x="174" y="1008"/>
                    <a:pt x="170" y="1002"/>
                  </a:cubicBezTo>
                  <a:cubicBezTo>
                    <a:pt x="166" y="996"/>
                    <a:pt x="163" y="989"/>
                    <a:pt x="159" y="1002"/>
                  </a:cubicBezTo>
                  <a:cubicBezTo>
                    <a:pt x="154" y="1015"/>
                    <a:pt x="150" y="1031"/>
                    <a:pt x="147" y="1023"/>
                  </a:cubicBezTo>
                  <a:cubicBezTo>
                    <a:pt x="144" y="1015"/>
                    <a:pt x="146" y="963"/>
                    <a:pt x="136" y="980"/>
                  </a:cubicBezTo>
                  <a:cubicBezTo>
                    <a:pt x="127" y="997"/>
                    <a:pt x="120" y="1021"/>
                    <a:pt x="120" y="1007"/>
                  </a:cubicBezTo>
                  <a:cubicBezTo>
                    <a:pt x="120" y="994"/>
                    <a:pt x="124" y="959"/>
                    <a:pt x="117" y="967"/>
                  </a:cubicBezTo>
                  <a:cubicBezTo>
                    <a:pt x="110" y="975"/>
                    <a:pt x="95" y="1016"/>
                    <a:pt x="95" y="1016"/>
                  </a:cubicBezTo>
                  <a:cubicBezTo>
                    <a:pt x="95" y="1016"/>
                    <a:pt x="104" y="963"/>
                    <a:pt x="103" y="949"/>
                  </a:cubicBezTo>
                  <a:cubicBezTo>
                    <a:pt x="103" y="934"/>
                    <a:pt x="102" y="926"/>
                    <a:pt x="98" y="936"/>
                  </a:cubicBezTo>
                  <a:cubicBezTo>
                    <a:pt x="95" y="947"/>
                    <a:pt x="74" y="975"/>
                    <a:pt x="63" y="979"/>
                  </a:cubicBezTo>
                  <a:cubicBezTo>
                    <a:pt x="52" y="982"/>
                    <a:pt x="31" y="1009"/>
                    <a:pt x="31" y="1009"/>
                  </a:cubicBezTo>
                  <a:cubicBezTo>
                    <a:pt x="31" y="1009"/>
                    <a:pt x="57" y="968"/>
                    <a:pt x="62" y="951"/>
                  </a:cubicBezTo>
                  <a:cubicBezTo>
                    <a:pt x="67" y="934"/>
                    <a:pt x="83" y="868"/>
                    <a:pt x="79" y="833"/>
                  </a:cubicBezTo>
                  <a:cubicBezTo>
                    <a:pt x="79" y="833"/>
                    <a:pt x="68" y="1006"/>
                    <a:pt x="0" y="968"/>
                  </a:cubicBezTo>
                  <a:cubicBezTo>
                    <a:pt x="0" y="968"/>
                    <a:pt x="43" y="983"/>
                    <a:pt x="51" y="914"/>
                  </a:cubicBezTo>
                  <a:cubicBezTo>
                    <a:pt x="59" y="845"/>
                    <a:pt x="51" y="799"/>
                    <a:pt x="44" y="768"/>
                  </a:cubicBezTo>
                  <a:cubicBezTo>
                    <a:pt x="37" y="738"/>
                    <a:pt x="19" y="671"/>
                    <a:pt x="22" y="647"/>
                  </a:cubicBezTo>
                  <a:cubicBezTo>
                    <a:pt x="25" y="623"/>
                    <a:pt x="34" y="578"/>
                    <a:pt x="38" y="550"/>
                  </a:cubicBezTo>
                  <a:cubicBezTo>
                    <a:pt x="42" y="522"/>
                    <a:pt x="42" y="417"/>
                    <a:pt x="53" y="379"/>
                  </a:cubicBezTo>
                  <a:cubicBezTo>
                    <a:pt x="64" y="342"/>
                    <a:pt x="116" y="164"/>
                    <a:pt x="218" y="90"/>
                  </a:cubicBezTo>
                  <a:cubicBezTo>
                    <a:pt x="321" y="16"/>
                    <a:pt x="407" y="0"/>
                    <a:pt x="452" y="7"/>
                  </a:cubicBezTo>
                  <a:cubicBezTo>
                    <a:pt x="496" y="13"/>
                    <a:pt x="511" y="11"/>
                    <a:pt x="524" y="10"/>
                  </a:cubicBezTo>
                  <a:cubicBezTo>
                    <a:pt x="538" y="9"/>
                    <a:pt x="707" y="60"/>
                    <a:pt x="752" y="98"/>
                  </a:cubicBezTo>
                  <a:cubicBezTo>
                    <a:pt x="798" y="136"/>
                    <a:pt x="875" y="350"/>
                    <a:pt x="894" y="438"/>
                  </a:cubicBezTo>
                  <a:cubicBezTo>
                    <a:pt x="912" y="526"/>
                    <a:pt x="915" y="547"/>
                    <a:pt x="912" y="591"/>
                  </a:cubicBezTo>
                  <a:cubicBezTo>
                    <a:pt x="910" y="635"/>
                    <a:pt x="898" y="699"/>
                    <a:pt x="899" y="729"/>
                  </a:cubicBezTo>
                  <a:cubicBezTo>
                    <a:pt x="900" y="758"/>
                    <a:pt x="906" y="787"/>
                    <a:pt x="906" y="787"/>
                  </a:cubicBezTo>
                  <a:cubicBezTo>
                    <a:pt x="892" y="757"/>
                    <a:pt x="892" y="757"/>
                    <a:pt x="892" y="757"/>
                  </a:cubicBezTo>
                  <a:cubicBezTo>
                    <a:pt x="892" y="757"/>
                    <a:pt x="898" y="814"/>
                    <a:pt x="894" y="845"/>
                  </a:cubicBezTo>
                  <a:cubicBezTo>
                    <a:pt x="890" y="875"/>
                    <a:pt x="883" y="973"/>
                    <a:pt x="834" y="1010"/>
                  </a:cubicBezTo>
                  <a:cubicBezTo>
                    <a:pt x="834" y="1010"/>
                    <a:pt x="871" y="942"/>
                    <a:pt x="868" y="871"/>
                  </a:cubicBezTo>
                  <a:cubicBezTo>
                    <a:pt x="868" y="871"/>
                    <a:pt x="807" y="1030"/>
                    <a:pt x="778" y="1038"/>
                  </a:cubicBezTo>
                  <a:cubicBezTo>
                    <a:pt x="748" y="1046"/>
                    <a:pt x="740" y="1035"/>
                    <a:pt x="740" y="1035"/>
                  </a:cubicBezTo>
                  <a:cubicBezTo>
                    <a:pt x="810" y="641"/>
                    <a:pt x="810" y="641"/>
                    <a:pt x="810" y="641"/>
                  </a:cubicBezTo>
                  <a:cubicBezTo>
                    <a:pt x="740" y="262"/>
                    <a:pt x="740" y="262"/>
                    <a:pt x="740" y="262"/>
                  </a:cubicBezTo>
                  <a:lnTo>
                    <a:pt x="426" y="131"/>
                  </a:lnTo>
                  <a:close/>
                </a:path>
              </a:pathLst>
            </a:custGeom>
            <a:noFill/>
            <a:ln w="5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6" name="Freeform 234">
              <a:extLst>
                <a:ext uri="{FF2B5EF4-FFF2-40B4-BE49-F238E27FC236}">
                  <a16:creationId xmlns:a16="http://schemas.microsoft.com/office/drawing/2014/main" id="{1DB664D2-BA58-4303-8044-7755E6411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01"/>
              <a:ext cx="1496" cy="1930"/>
            </a:xfrm>
            <a:custGeom>
              <a:avLst/>
              <a:gdLst>
                <a:gd name="T0" fmla="*/ 835 w 1631"/>
                <a:gd name="T1" fmla="*/ 266 h 2104"/>
                <a:gd name="T2" fmla="*/ 838 w 1631"/>
                <a:gd name="T3" fmla="*/ 392 h 2104"/>
                <a:gd name="T4" fmla="*/ 839 w 1631"/>
                <a:gd name="T5" fmla="*/ 433 h 2104"/>
                <a:gd name="T6" fmla="*/ 857 w 1631"/>
                <a:gd name="T7" fmla="*/ 451 h 2104"/>
                <a:gd name="T8" fmla="*/ 848 w 1631"/>
                <a:gd name="T9" fmla="*/ 505 h 2104"/>
                <a:gd name="T10" fmla="*/ 831 w 1631"/>
                <a:gd name="T11" fmla="*/ 593 h 2104"/>
                <a:gd name="T12" fmla="*/ 806 w 1631"/>
                <a:gd name="T13" fmla="*/ 673 h 2104"/>
                <a:gd name="T14" fmla="*/ 780 w 1631"/>
                <a:gd name="T15" fmla="*/ 741 h 2104"/>
                <a:gd name="T16" fmla="*/ 726 w 1631"/>
                <a:gd name="T17" fmla="*/ 817 h 2104"/>
                <a:gd name="T18" fmla="*/ 721 w 1631"/>
                <a:gd name="T19" fmla="*/ 860 h 2104"/>
                <a:gd name="T20" fmla="*/ 739 w 1631"/>
                <a:gd name="T21" fmla="*/ 863 h 2104"/>
                <a:gd name="T22" fmla="*/ 760 w 1631"/>
                <a:gd name="T23" fmla="*/ 849 h 2104"/>
                <a:gd name="T24" fmla="*/ 786 w 1631"/>
                <a:gd name="T25" fmla="*/ 843 h 2104"/>
                <a:gd name="T26" fmla="*/ 871 w 1631"/>
                <a:gd name="T27" fmla="*/ 805 h 2104"/>
                <a:gd name="T28" fmla="*/ 1050 w 1631"/>
                <a:gd name="T29" fmla="*/ 770 h 2104"/>
                <a:gd name="T30" fmla="*/ 1258 w 1631"/>
                <a:gd name="T31" fmla="*/ 715 h 2104"/>
                <a:gd name="T32" fmla="*/ 1258 w 1631"/>
                <a:gd name="T33" fmla="*/ 1002 h 2104"/>
                <a:gd name="T34" fmla="*/ 983 w 1631"/>
                <a:gd name="T35" fmla="*/ 1195 h 2104"/>
                <a:gd name="T36" fmla="*/ 1031 w 1631"/>
                <a:gd name="T37" fmla="*/ 1414 h 2104"/>
                <a:gd name="T38" fmla="*/ 1043 w 1631"/>
                <a:gd name="T39" fmla="*/ 1624 h 2104"/>
                <a:gd name="T40" fmla="*/ 0 w 1631"/>
                <a:gd name="T41" fmla="*/ 1624 h 2104"/>
                <a:gd name="T42" fmla="*/ 0 w 1631"/>
                <a:gd name="T43" fmla="*/ 1016 h 2104"/>
                <a:gd name="T44" fmla="*/ 72 w 1631"/>
                <a:gd name="T45" fmla="*/ 959 h 2104"/>
                <a:gd name="T46" fmla="*/ 208 w 1631"/>
                <a:gd name="T47" fmla="*/ 910 h 2104"/>
                <a:gd name="T48" fmla="*/ 270 w 1631"/>
                <a:gd name="T49" fmla="*/ 859 h 2104"/>
                <a:gd name="T50" fmla="*/ 316 w 1631"/>
                <a:gd name="T51" fmla="*/ 817 h 2104"/>
                <a:gd name="T52" fmla="*/ 327 w 1631"/>
                <a:gd name="T53" fmla="*/ 684 h 2104"/>
                <a:gd name="T54" fmla="*/ 305 w 1631"/>
                <a:gd name="T55" fmla="*/ 619 h 2104"/>
                <a:gd name="T56" fmla="*/ 277 w 1631"/>
                <a:gd name="T57" fmla="*/ 593 h 2104"/>
                <a:gd name="T58" fmla="*/ 257 w 1631"/>
                <a:gd name="T59" fmla="*/ 516 h 2104"/>
                <a:gd name="T60" fmla="*/ 241 w 1631"/>
                <a:gd name="T61" fmla="*/ 459 h 2104"/>
                <a:gd name="T62" fmla="*/ 268 w 1631"/>
                <a:gd name="T63" fmla="*/ 432 h 2104"/>
                <a:gd name="T64" fmla="*/ 593 w 1631"/>
                <a:gd name="T65" fmla="*/ 8 h 2104"/>
                <a:gd name="T66" fmla="*/ 835 w 1631"/>
                <a:gd name="T67" fmla="*/ 266 h 210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1"/>
                <a:gd name="T103" fmla="*/ 0 h 2104"/>
                <a:gd name="T104" fmla="*/ 1631 w 1631"/>
                <a:gd name="T105" fmla="*/ 2104 h 210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1" h="2104">
                  <a:moveTo>
                    <a:pt x="1081" y="344"/>
                  </a:moveTo>
                  <a:cubicBezTo>
                    <a:pt x="1081" y="344"/>
                    <a:pt x="1095" y="430"/>
                    <a:pt x="1086" y="508"/>
                  </a:cubicBezTo>
                  <a:cubicBezTo>
                    <a:pt x="1084" y="526"/>
                    <a:pt x="1088" y="561"/>
                    <a:pt x="1088" y="561"/>
                  </a:cubicBezTo>
                  <a:cubicBezTo>
                    <a:pt x="1088" y="561"/>
                    <a:pt x="1109" y="555"/>
                    <a:pt x="1110" y="584"/>
                  </a:cubicBezTo>
                  <a:cubicBezTo>
                    <a:pt x="1111" y="613"/>
                    <a:pt x="1098" y="654"/>
                    <a:pt x="1098" y="654"/>
                  </a:cubicBezTo>
                  <a:cubicBezTo>
                    <a:pt x="1098" y="654"/>
                    <a:pt x="1092" y="722"/>
                    <a:pt x="1077" y="768"/>
                  </a:cubicBezTo>
                  <a:cubicBezTo>
                    <a:pt x="1063" y="815"/>
                    <a:pt x="1048" y="856"/>
                    <a:pt x="1044" y="872"/>
                  </a:cubicBezTo>
                  <a:cubicBezTo>
                    <a:pt x="1041" y="887"/>
                    <a:pt x="1027" y="939"/>
                    <a:pt x="1011" y="960"/>
                  </a:cubicBezTo>
                  <a:cubicBezTo>
                    <a:pt x="994" y="980"/>
                    <a:pt x="981" y="1027"/>
                    <a:pt x="941" y="1059"/>
                  </a:cubicBezTo>
                  <a:cubicBezTo>
                    <a:pt x="934" y="1115"/>
                    <a:pt x="934" y="1115"/>
                    <a:pt x="934" y="1115"/>
                  </a:cubicBezTo>
                  <a:cubicBezTo>
                    <a:pt x="934" y="1115"/>
                    <a:pt x="944" y="1132"/>
                    <a:pt x="958" y="1119"/>
                  </a:cubicBezTo>
                  <a:cubicBezTo>
                    <a:pt x="973" y="1106"/>
                    <a:pt x="975" y="1096"/>
                    <a:pt x="986" y="1100"/>
                  </a:cubicBezTo>
                  <a:cubicBezTo>
                    <a:pt x="996" y="1104"/>
                    <a:pt x="1013" y="1094"/>
                    <a:pt x="1018" y="1092"/>
                  </a:cubicBezTo>
                  <a:cubicBezTo>
                    <a:pt x="1024" y="1090"/>
                    <a:pt x="1098" y="1049"/>
                    <a:pt x="1129" y="1043"/>
                  </a:cubicBezTo>
                  <a:cubicBezTo>
                    <a:pt x="1159" y="1038"/>
                    <a:pt x="1315" y="1009"/>
                    <a:pt x="1361" y="998"/>
                  </a:cubicBezTo>
                  <a:cubicBezTo>
                    <a:pt x="1406" y="987"/>
                    <a:pt x="1586" y="953"/>
                    <a:pt x="1631" y="927"/>
                  </a:cubicBezTo>
                  <a:cubicBezTo>
                    <a:pt x="1631" y="1297"/>
                    <a:pt x="1631" y="1297"/>
                    <a:pt x="1631" y="1297"/>
                  </a:cubicBezTo>
                  <a:cubicBezTo>
                    <a:pt x="1631" y="1297"/>
                    <a:pt x="1316" y="1467"/>
                    <a:pt x="1275" y="1549"/>
                  </a:cubicBezTo>
                  <a:cubicBezTo>
                    <a:pt x="1275" y="1549"/>
                    <a:pt x="1311" y="1761"/>
                    <a:pt x="1335" y="1831"/>
                  </a:cubicBezTo>
                  <a:cubicBezTo>
                    <a:pt x="1360" y="1900"/>
                    <a:pt x="1390" y="1996"/>
                    <a:pt x="1352" y="2104"/>
                  </a:cubicBezTo>
                  <a:cubicBezTo>
                    <a:pt x="0" y="2104"/>
                    <a:pt x="0" y="2104"/>
                    <a:pt x="0" y="2104"/>
                  </a:cubicBezTo>
                  <a:cubicBezTo>
                    <a:pt x="0" y="1317"/>
                    <a:pt x="0" y="1317"/>
                    <a:pt x="0" y="1317"/>
                  </a:cubicBezTo>
                  <a:cubicBezTo>
                    <a:pt x="0" y="1317"/>
                    <a:pt x="35" y="1260"/>
                    <a:pt x="94" y="1243"/>
                  </a:cubicBezTo>
                  <a:cubicBezTo>
                    <a:pt x="152" y="1226"/>
                    <a:pt x="252" y="1188"/>
                    <a:pt x="269" y="1178"/>
                  </a:cubicBezTo>
                  <a:cubicBezTo>
                    <a:pt x="286" y="1168"/>
                    <a:pt x="329" y="1126"/>
                    <a:pt x="349" y="1112"/>
                  </a:cubicBezTo>
                  <a:cubicBezTo>
                    <a:pt x="368" y="1098"/>
                    <a:pt x="403" y="1075"/>
                    <a:pt x="410" y="1059"/>
                  </a:cubicBezTo>
                  <a:cubicBezTo>
                    <a:pt x="416" y="1042"/>
                    <a:pt x="423" y="886"/>
                    <a:pt x="423" y="886"/>
                  </a:cubicBezTo>
                  <a:cubicBezTo>
                    <a:pt x="423" y="886"/>
                    <a:pt x="404" y="840"/>
                    <a:pt x="396" y="802"/>
                  </a:cubicBezTo>
                  <a:cubicBezTo>
                    <a:pt x="396" y="802"/>
                    <a:pt x="366" y="802"/>
                    <a:pt x="359" y="767"/>
                  </a:cubicBezTo>
                  <a:cubicBezTo>
                    <a:pt x="352" y="733"/>
                    <a:pt x="337" y="683"/>
                    <a:pt x="332" y="668"/>
                  </a:cubicBezTo>
                  <a:cubicBezTo>
                    <a:pt x="326" y="652"/>
                    <a:pt x="308" y="614"/>
                    <a:pt x="313" y="594"/>
                  </a:cubicBezTo>
                  <a:cubicBezTo>
                    <a:pt x="318" y="575"/>
                    <a:pt x="319" y="546"/>
                    <a:pt x="347" y="559"/>
                  </a:cubicBezTo>
                  <a:cubicBezTo>
                    <a:pt x="347" y="559"/>
                    <a:pt x="297" y="28"/>
                    <a:pt x="767" y="11"/>
                  </a:cubicBezTo>
                  <a:cubicBezTo>
                    <a:pt x="1052" y="0"/>
                    <a:pt x="1081" y="344"/>
                    <a:pt x="1081" y="344"/>
                  </a:cubicBezTo>
                  <a:close/>
                </a:path>
              </a:pathLst>
            </a:custGeom>
            <a:solidFill>
              <a:srgbClr val="F7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7" name="Freeform 235">
              <a:extLst>
                <a:ext uri="{FF2B5EF4-FFF2-40B4-BE49-F238E27FC236}">
                  <a16:creationId xmlns:a16="http://schemas.microsoft.com/office/drawing/2014/main" id="{89397733-E453-4023-B854-CC3F244884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2" y="1716"/>
              <a:ext cx="1505" cy="1921"/>
            </a:xfrm>
            <a:custGeom>
              <a:avLst/>
              <a:gdLst>
                <a:gd name="T0" fmla="*/ 1059 w 1640"/>
                <a:gd name="T1" fmla="*/ 761 h 2094"/>
                <a:gd name="T2" fmla="*/ 879 w 1640"/>
                <a:gd name="T3" fmla="*/ 797 h 2094"/>
                <a:gd name="T4" fmla="*/ 796 w 1640"/>
                <a:gd name="T5" fmla="*/ 833 h 2094"/>
                <a:gd name="T6" fmla="*/ 793 w 1640"/>
                <a:gd name="T7" fmla="*/ 851 h 2094"/>
                <a:gd name="T8" fmla="*/ 812 w 1640"/>
                <a:gd name="T9" fmla="*/ 855 h 2094"/>
                <a:gd name="T10" fmla="*/ 834 w 1640"/>
                <a:gd name="T11" fmla="*/ 840 h 2094"/>
                <a:gd name="T12" fmla="*/ 859 w 1640"/>
                <a:gd name="T13" fmla="*/ 834 h 2094"/>
                <a:gd name="T14" fmla="*/ 944 w 1640"/>
                <a:gd name="T15" fmla="*/ 797 h 2094"/>
                <a:gd name="T16" fmla="*/ 1123 w 1640"/>
                <a:gd name="T17" fmla="*/ 761 h 2094"/>
                <a:gd name="T18" fmla="*/ 1267 w 1640"/>
                <a:gd name="T19" fmla="*/ 728 h 2094"/>
                <a:gd name="T20" fmla="*/ 1267 w 1640"/>
                <a:gd name="T21" fmla="*/ 707 h 2094"/>
                <a:gd name="T22" fmla="*/ 1059 w 1640"/>
                <a:gd name="T23" fmla="*/ 761 h 2094"/>
                <a:gd name="T24" fmla="*/ 599 w 1640"/>
                <a:gd name="T25" fmla="*/ 2 h 2094"/>
                <a:gd name="T26" fmla="*/ 580 w 1640"/>
                <a:gd name="T27" fmla="*/ 1 h 2094"/>
                <a:gd name="T28" fmla="*/ 472 w 1640"/>
                <a:gd name="T29" fmla="*/ 26 h 2094"/>
                <a:gd name="T30" fmla="*/ 338 w 1640"/>
                <a:gd name="T31" fmla="*/ 139 h 2094"/>
                <a:gd name="T32" fmla="*/ 274 w 1640"/>
                <a:gd name="T33" fmla="*/ 397 h 2094"/>
                <a:gd name="T34" fmla="*/ 275 w 1640"/>
                <a:gd name="T35" fmla="*/ 423 h 2094"/>
                <a:gd name="T36" fmla="*/ 249 w 1640"/>
                <a:gd name="T37" fmla="*/ 450 h 2094"/>
                <a:gd name="T38" fmla="*/ 263 w 1640"/>
                <a:gd name="T39" fmla="*/ 506 h 2094"/>
                <a:gd name="T40" fmla="*/ 284 w 1640"/>
                <a:gd name="T41" fmla="*/ 584 h 2094"/>
                <a:gd name="T42" fmla="*/ 313 w 1640"/>
                <a:gd name="T43" fmla="*/ 611 h 2094"/>
                <a:gd name="T44" fmla="*/ 333 w 1640"/>
                <a:gd name="T45" fmla="*/ 676 h 2094"/>
                <a:gd name="T46" fmla="*/ 324 w 1640"/>
                <a:gd name="T47" fmla="*/ 809 h 2094"/>
                <a:gd name="T48" fmla="*/ 277 w 1640"/>
                <a:gd name="T49" fmla="*/ 850 h 2094"/>
                <a:gd name="T50" fmla="*/ 215 w 1640"/>
                <a:gd name="T51" fmla="*/ 901 h 2094"/>
                <a:gd name="T52" fmla="*/ 80 w 1640"/>
                <a:gd name="T53" fmla="*/ 950 h 2094"/>
                <a:gd name="T54" fmla="*/ 6 w 1640"/>
                <a:gd name="T55" fmla="*/ 1008 h 2094"/>
                <a:gd name="T56" fmla="*/ 6 w 1640"/>
                <a:gd name="T57" fmla="*/ 1615 h 2094"/>
                <a:gd name="T58" fmla="*/ 32 w 1640"/>
                <a:gd name="T59" fmla="*/ 1616 h 2094"/>
                <a:gd name="T60" fmla="*/ 20 w 1640"/>
                <a:gd name="T61" fmla="*/ 1079 h 2094"/>
                <a:gd name="T62" fmla="*/ 145 w 1640"/>
                <a:gd name="T63" fmla="*/ 950 h 2094"/>
                <a:gd name="T64" fmla="*/ 280 w 1640"/>
                <a:gd name="T65" fmla="*/ 901 h 2094"/>
                <a:gd name="T66" fmla="*/ 323 w 1640"/>
                <a:gd name="T67" fmla="*/ 888 h 2094"/>
                <a:gd name="T68" fmla="*/ 363 w 1640"/>
                <a:gd name="T69" fmla="*/ 809 h 2094"/>
                <a:gd name="T70" fmla="*/ 377 w 1640"/>
                <a:gd name="T71" fmla="*/ 752 h 2094"/>
                <a:gd name="T72" fmla="*/ 340 w 1640"/>
                <a:gd name="T73" fmla="*/ 618 h 2094"/>
                <a:gd name="T74" fmla="*/ 346 w 1640"/>
                <a:gd name="T75" fmla="*/ 516 h 2094"/>
                <a:gd name="T76" fmla="*/ 347 w 1640"/>
                <a:gd name="T77" fmla="*/ 446 h 2094"/>
                <a:gd name="T78" fmla="*/ 351 w 1640"/>
                <a:gd name="T79" fmla="*/ 403 h 2094"/>
                <a:gd name="T80" fmla="*/ 365 w 1640"/>
                <a:gd name="T81" fmla="*/ 307 h 2094"/>
                <a:gd name="T82" fmla="*/ 409 w 1640"/>
                <a:gd name="T83" fmla="*/ 192 h 2094"/>
                <a:gd name="T84" fmla="*/ 497 w 1640"/>
                <a:gd name="T85" fmla="*/ 98 h 2094"/>
                <a:gd name="T86" fmla="*/ 543 w 1640"/>
                <a:gd name="T87" fmla="*/ 117 h 2094"/>
                <a:gd name="T88" fmla="*/ 587 w 1640"/>
                <a:gd name="T89" fmla="*/ 135 h 2094"/>
                <a:gd name="T90" fmla="*/ 568 w 1640"/>
                <a:gd name="T91" fmla="*/ 139 h 2094"/>
                <a:gd name="T92" fmla="*/ 536 w 1640"/>
                <a:gd name="T93" fmla="*/ 150 h 2094"/>
                <a:gd name="T94" fmla="*/ 496 w 1640"/>
                <a:gd name="T95" fmla="*/ 145 h 2094"/>
                <a:gd name="T96" fmla="*/ 465 w 1640"/>
                <a:gd name="T97" fmla="*/ 201 h 2094"/>
                <a:gd name="T98" fmla="*/ 523 w 1640"/>
                <a:gd name="T99" fmla="*/ 226 h 2094"/>
                <a:gd name="T100" fmla="*/ 595 w 1640"/>
                <a:gd name="T101" fmla="*/ 240 h 2094"/>
                <a:gd name="T102" fmla="*/ 737 w 1640"/>
                <a:gd name="T103" fmla="*/ 262 h 2094"/>
                <a:gd name="T104" fmla="*/ 834 w 1640"/>
                <a:gd name="T105" fmla="*/ 294 h 2094"/>
                <a:gd name="T106" fmla="*/ 814 w 1640"/>
                <a:gd name="T107" fmla="*/ 193 h 2094"/>
                <a:gd name="T108" fmla="*/ 771 w 1640"/>
                <a:gd name="T109" fmla="*/ 109 h 2094"/>
                <a:gd name="T110" fmla="*/ 708 w 1640"/>
                <a:gd name="T111" fmla="*/ 51 h 2094"/>
                <a:gd name="T112" fmla="*/ 599 w 1640"/>
                <a:gd name="T113" fmla="*/ 2 h 209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40"/>
                <a:gd name="T172" fmla="*/ 0 h 2094"/>
                <a:gd name="T173" fmla="*/ 1640 w 1640"/>
                <a:gd name="T174" fmla="*/ 2094 h 209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40" h="2094">
                  <a:moveTo>
                    <a:pt x="1370" y="987"/>
                  </a:moveTo>
                  <a:cubicBezTo>
                    <a:pt x="1324" y="997"/>
                    <a:pt x="1168" y="1027"/>
                    <a:pt x="1138" y="1032"/>
                  </a:cubicBezTo>
                  <a:cubicBezTo>
                    <a:pt x="1110" y="1037"/>
                    <a:pt x="1045" y="1072"/>
                    <a:pt x="1030" y="1079"/>
                  </a:cubicBezTo>
                  <a:cubicBezTo>
                    <a:pt x="1027" y="1103"/>
                    <a:pt x="1027" y="1103"/>
                    <a:pt x="1027" y="1103"/>
                  </a:cubicBezTo>
                  <a:cubicBezTo>
                    <a:pt x="1027" y="1103"/>
                    <a:pt x="1037" y="1120"/>
                    <a:pt x="1051" y="1108"/>
                  </a:cubicBezTo>
                  <a:cubicBezTo>
                    <a:pt x="1066" y="1095"/>
                    <a:pt x="1068" y="1085"/>
                    <a:pt x="1079" y="1089"/>
                  </a:cubicBezTo>
                  <a:cubicBezTo>
                    <a:pt x="1089" y="1093"/>
                    <a:pt x="1106" y="1082"/>
                    <a:pt x="1111" y="1080"/>
                  </a:cubicBezTo>
                  <a:cubicBezTo>
                    <a:pt x="1117" y="1078"/>
                    <a:pt x="1191" y="1037"/>
                    <a:pt x="1222" y="1032"/>
                  </a:cubicBezTo>
                  <a:cubicBezTo>
                    <a:pt x="1252" y="1027"/>
                    <a:pt x="1408" y="997"/>
                    <a:pt x="1454" y="987"/>
                  </a:cubicBezTo>
                  <a:cubicBezTo>
                    <a:pt x="1483" y="980"/>
                    <a:pt x="1571" y="962"/>
                    <a:pt x="1640" y="944"/>
                  </a:cubicBezTo>
                  <a:cubicBezTo>
                    <a:pt x="1640" y="916"/>
                    <a:pt x="1640" y="916"/>
                    <a:pt x="1640" y="916"/>
                  </a:cubicBezTo>
                  <a:cubicBezTo>
                    <a:pt x="1595" y="941"/>
                    <a:pt x="1415" y="976"/>
                    <a:pt x="1370" y="987"/>
                  </a:cubicBezTo>
                  <a:close/>
                  <a:moveTo>
                    <a:pt x="776" y="2"/>
                  </a:moveTo>
                  <a:cubicBezTo>
                    <a:pt x="768" y="0"/>
                    <a:pt x="759" y="0"/>
                    <a:pt x="751" y="1"/>
                  </a:cubicBezTo>
                  <a:cubicBezTo>
                    <a:pt x="703" y="4"/>
                    <a:pt x="655" y="15"/>
                    <a:pt x="610" y="33"/>
                  </a:cubicBezTo>
                  <a:cubicBezTo>
                    <a:pt x="538" y="62"/>
                    <a:pt x="478" y="114"/>
                    <a:pt x="437" y="180"/>
                  </a:cubicBezTo>
                  <a:cubicBezTo>
                    <a:pt x="375" y="279"/>
                    <a:pt x="353" y="400"/>
                    <a:pt x="355" y="515"/>
                  </a:cubicBezTo>
                  <a:cubicBezTo>
                    <a:pt x="355" y="518"/>
                    <a:pt x="353" y="546"/>
                    <a:pt x="356" y="547"/>
                  </a:cubicBezTo>
                  <a:cubicBezTo>
                    <a:pt x="328" y="535"/>
                    <a:pt x="327" y="564"/>
                    <a:pt x="322" y="583"/>
                  </a:cubicBezTo>
                  <a:cubicBezTo>
                    <a:pt x="317" y="602"/>
                    <a:pt x="335" y="641"/>
                    <a:pt x="341" y="656"/>
                  </a:cubicBezTo>
                  <a:cubicBezTo>
                    <a:pt x="346" y="672"/>
                    <a:pt x="361" y="721"/>
                    <a:pt x="368" y="756"/>
                  </a:cubicBezTo>
                  <a:cubicBezTo>
                    <a:pt x="375" y="791"/>
                    <a:pt x="405" y="791"/>
                    <a:pt x="405" y="791"/>
                  </a:cubicBezTo>
                  <a:cubicBezTo>
                    <a:pt x="413" y="829"/>
                    <a:pt x="432" y="875"/>
                    <a:pt x="432" y="875"/>
                  </a:cubicBezTo>
                  <a:cubicBezTo>
                    <a:pt x="432" y="875"/>
                    <a:pt x="425" y="1031"/>
                    <a:pt x="419" y="1047"/>
                  </a:cubicBezTo>
                  <a:cubicBezTo>
                    <a:pt x="412" y="1063"/>
                    <a:pt x="377" y="1087"/>
                    <a:pt x="358" y="1101"/>
                  </a:cubicBezTo>
                  <a:cubicBezTo>
                    <a:pt x="338" y="1114"/>
                    <a:pt x="295" y="1156"/>
                    <a:pt x="278" y="1166"/>
                  </a:cubicBezTo>
                  <a:cubicBezTo>
                    <a:pt x="261" y="1176"/>
                    <a:pt x="161" y="1214"/>
                    <a:pt x="103" y="1231"/>
                  </a:cubicBezTo>
                  <a:cubicBezTo>
                    <a:pt x="44" y="1248"/>
                    <a:pt x="9" y="1306"/>
                    <a:pt x="9" y="1306"/>
                  </a:cubicBezTo>
                  <a:cubicBezTo>
                    <a:pt x="9" y="2092"/>
                    <a:pt x="9" y="2092"/>
                    <a:pt x="9" y="2092"/>
                  </a:cubicBezTo>
                  <a:cubicBezTo>
                    <a:pt x="41" y="2094"/>
                    <a:pt x="41" y="2094"/>
                    <a:pt x="41" y="2094"/>
                  </a:cubicBezTo>
                  <a:cubicBezTo>
                    <a:pt x="41" y="2094"/>
                    <a:pt x="0" y="1514"/>
                    <a:pt x="26" y="1397"/>
                  </a:cubicBezTo>
                  <a:cubicBezTo>
                    <a:pt x="52" y="1280"/>
                    <a:pt x="128" y="1248"/>
                    <a:pt x="187" y="1231"/>
                  </a:cubicBezTo>
                  <a:cubicBezTo>
                    <a:pt x="245" y="1214"/>
                    <a:pt x="345" y="1176"/>
                    <a:pt x="362" y="1166"/>
                  </a:cubicBezTo>
                  <a:cubicBezTo>
                    <a:pt x="379" y="1156"/>
                    <a:pt x="398" y="1164"/>
                    <a:pt x="418" y="1150"/>
                  </a:cubicBezTo>
                  <a:cubicBezTo>
                    <a:pt x="437" y="1136"/>
                    <a:pt x="464" y="1064"/>
                    <a:pt x="470" y="1048"/>
                  </a:cubicBezTo>
                  <a:cubicBezTo>
                    <a:pt x="476" y="1032"/>
                    <a:pt x="488" y="975"/>
                    <a:pt x="488" y="975"/>
                  </a:cubicBezTo>
                  <a:cubicBezTo>
                    <a:pt x="488" y="975"/>
                    <a:pt x="446" y="836"/>
                    <a:pt x="439" y="801"/>
                  </a:cubicBezTo>
                  <a:cubicBezTo>
                    <a:pt x="432" y="766"/>
                    <a:pt x="453" y="683"/>
                    <a:pt x="448" y="668"/>
                  </a:cubicBezTo>
                  <a:cubicBezTo>
                    <a:pt x="443" y="653"/>
                    <a:pt x="444" y="597"/>
                    <a:pt x="449" y="578"/>
                  </a:cubicBezTo>
                  <a:cubicBezTo>
                    <a:pt x="453" y="560"/>
                    <a:pt x="451" y="539"/>
                    <a:pt x="453" y="521"/>
                  </a:cubicBezTo>
                  <a:cubicBezTo>
                    <a:pt x="456" y="480"/>
                    <a:pt x="463" y="438"/>
                    <a:pt x="473" y="398"/>
                  </a:cubicBezTo>
                  <a:cubicBezTo>
                    <a:pt x="486" y="346"/>
                    <a:pt x="504" y="295"/>
                    <a:pt x="530" y="248"/>
                  </a:cubicBezTo>
                  <a:cubicBezTo>
                    <a:pt x="549" y="214"/>
                    <a:pt x="599" y="123"/>
                    <a:pt x="644" y="128"/>
                  </a:cubicBezTo>
                  <a:cubicBezTo>
                    <a:pt x="662" y="131"/>
                    <a:pt x="685" y="144"/>
                    <a:pt x="703" y="150"/>
                  </a:cubicBezTo>
                  <a:cubicBezTo>
                    <a:pt x="719" y="156"/>
                    <a:pt x="749" y="159"/>
                    <a:pt x="759" y="174"/>
                  </a:cubicBezTo>
                  <a:cubicBezTo>
                    <a:pt x="753" y="183"/>
                    <a:pt x="745" y="178"/>
                    <a:pt x="736" y="180"/>
                  </a:cubicBezTo>
                  <a:cubicBezTo>
                    <a:pt x="721" y="184"/>
                    <a:pt x="708" y="194"/>
                    <a:pt x="693" y="194"/>
                  </a:cubicBezTo>
                  <a:cubicBezTo>
                    <a:pt x="676" y="194"/>
                    <a:pt x="661" y="187"/>
                    <a:pt x="643" y="188"/>
                  </a:cubicBezTo>
                  <a:cubicBezTo>
                    <a:pt x="600" y="190"/>
                    <a:pt x="570" y="217"/>
                    <a:pt x="601" y="260"/>
                  </a:cubicBezTo>
                  <a:cubicBezTo>
                    <a:pt x="621" y="287"/>
                    <a:pt x="648" y="285"/>
                    <a:pt x="677" y="292"/>
                  </a:cubicBezTo>
                  <a:cubicBezTo>
                    <a:pt x="708" y="299"/>
                    <a:pt x="738" y="307"/>
                    <a:pt x="769" y="312"/>
                  </a:cubicBezTo>
                  <a:cubicBezTo>
                    <a:pt x="830" y="322"/>
                    <a:pt x="894" y="323"/>
                    <a:pt x="954" y="340"/>
                  </a:cubicBezTo>
                  <a:cubicBezTo>
                    <a:pt x="990" y="350"/>
                    <a:pt x="1042" y="386"/>
                    <a:pt x="1079" y="380"/>
                  </a:cubicBezTo>
                  <a:cubicBezTo>
                    <a:pt x="1091" y="341"/>
                    <a:pt x="1068" y="286"/>
                    <a:pt x="1054" y="250"/>
                  </a:cubicBezTo>
                  <a:cubicBezTo>
                    <a:pt x="1041" y="214"/>
                    <a:pt x="1019" y="174"/>
                    <a:pt x="997" y="142"/>
                  </a:cubicBezTo>
                  <a:cubicBezTo>
                    <a:pt x="975" y="111"/>
                    <a:pt x="949" y="85"/>
                    <a:pt x="915" y="66"/>
                  </a:cubicBezTo>
                  <a:cubicBezTo>
                    <a:pt x="873" y="42"/>
                    <a:pt x="825" y="8"/>
                    <a:pt x="776" y="2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8" name="Freeform 236">
              <a:extLst>
                <a:ext uri="{FF2B5EF4-FFF2-40B4-BE49-F238E27FC236}">
                  <a16:creationId xmlns:a16="http://schemas.microsoft.com/office/drawing/2014/main" id="{9446FDEC-C892-4B58-B877-767115DCC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1" y="1704"/>
              <a:ext cx="1497" cy="1929"/>
            </a:xfrm>
            <a:custGeom>
              <a:avLst/>
              <a:gdLst>
                <a:gd name="T0" fmla="*/ 835 w 1632"/>
                <a:gd name="T1" fmla="*/ 266 h 2103"/>
                <a:gd name="T2" fmla="*/ 839 w 1632"/>
                <a:gd name="T3" fmla="*/ 392 h 2103"/>
                <a:gd name="T4" fmla="*/ 839 w 1632"/>
                <a:gd name="T5" fmla="*/ 433 h 2103"/>
                <a:gd name="T6" fmla="*/ 858 w 1632"/>
                <a:gd name="T7" fmla="*/ 451 h 2103"/>
                <a:gd name="T8" fmla="*/ 848 w 1632"/>
                <a:gd name="T9" fmla="*/ 504 h 2103"/>
                <a:gd name="T10" fmla="*/ 832 w 1632"/>
                <a:gd name="T11" fmla="*/ 593 h 2103"/>
                <a:gd name="T12" fmla="*/ 807 w 1632"/>
                <a:gd name="T13" fmla="*/ 672 h 2103"/>
                <a:gd name="T14" fmla="*/ 780 w 1632"/>
                <a:gd name="T15" fmla="*/ 740 h 2103"/>
                <a:gd name="T16" fmla="*/ 726 w 1632"/>
                <a:gd name="T17" fmla="*/ 817 h 2103"/>
                <a:gd name="T18" fmla="*/ 721 w 1632"/>
                <a:gd name="T19" fmla="*/ 859 h 2103"/>
                <a:gd name="T20" fmla="*/ 740 w 1632"/>
                <a:gd name="T21" fmla="*/ 862 h 2103"/>
                <a:gd name="T22" fmla="*/ 760 w 1632"/>
                <a:gd name="T23" fmla="*/ 849 h 2103"/>
                <a:gd name="T24" fmla="*/ 787 w 1632"/>
                <a:gd name="T25" fmla="*/ 842 h 2103"/>
                <a:gd name="T26" fmla="*/ 871 w 1632"/>
                <a:gd name="T27" fmla="*/ 805 h 2103"/>
                <a:gd name="T28" fmla="*/ 1050 w 1632"/>
                <a:gd name="T29" fmla="*/ 770 h 2103"/>
                <a:gd name="T30" fmla="*/ 1259 w 1632"/>
                <a:gd name="T31" fmla="*/ 715 h 2103"/>
                <a:gd name="T32" fmla="*/ 1259 w 1632"/>
                <a:gd name="T33" fmla="*/ 1001 h 2103"/>
                <a:gd name="T34" fmla="*/ 984 w 1632"/>
                <a:gd name="T35" fmla="*/ 1195 h 2103"/>
                <a:gd name="T36" fmla="*/ 1031 w 1632"/>
                <a:gd name="T37" fmla="*/ 1413 h 2103"/>
                <a:gd name="T38" fmla="*/ 1044 w 1632"/>
                <a:gd name="T39" fmla="*/ 1623 h 2103"/>
                <a:gd name="T40" fmla="*/ 0 w 1632"/>
                <a:gd name="T41" fmla="*/ 1623 h 2103"/>
                <a:gd name="T42" fmla="*/ 0 w 1632"/>
                <a:gd name="T43" fmla="*/ 1016 h 2103"/>
                <a:gd name="T44" fmla="*/ 72 w 1632"/>
                <a:gd name="T45" fmla="*/ 959 h 2103"/>
                <a:gd name="T46" fmla="*/ 208 w 1632"/>
                <a:gd name="T47" fmla="*/ 909 h 2103"/>
                <a:gd name="T48" fmla="*/ 270 w 1632"/>
                <a:gd name="T49" fmla="*/ 858 h 2103"/>
                <a:gd name="T50" fmla="*/ 316 w 1632"/>
                <a:gd name="T51" fmla="*/ 816 h 2103"/>
                <a:gd name="T52" fmla="*/ 327 w 1632"/>
                <a:gd name="T53" fmla="*/ 684 h 2103"/>
                <a:gd name="T54" fmla="*/ 305 w 1632"/>
                <a:gd name="T55" fmla="*/ 618 h 2103"/>
                <a:gd name="T56" fmla="*/ 278 w 1632"/>
                <a:gd name="T57" fmla="*/ 593 h 2103"/>
                <a:gd name="T58" fmla="*/ 257 w 1632"/>
                <a:gd name="T59" fmla="*/ 515 h 2103"/>
                <a:gd name="T60" fmla="*/ 241 w 1632"/>
                <a:gd name="T61" fmla="*/ 459 h 2103"/>
                <a:gd name="T62" fmla="*/ 268 w 1632"/>
                <a:gd name="T63" fmla="*/ 431 h 2103"/>
                <a:gd name="T64" fmla="*/ 593 w 1632"/>
                <a:gd name="T65" fmla="*/ 7 h 2103"/>
                <a:gd name="T66" fmla="*/ 835 w 1632"/>
                <a:gd name="T67" fmla="*/ 266 h 210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632"/>
                <a:gd name="T103" fmla="*/ 0 h 2103"/>
                <a:gd name="T104" fmla="*/ 1632 w 1632"/>
                <a:gd name="T105" fmla="*/ 2103 h 210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632" h="2103">
                  <a:moveTo>
                    <a:pt x="1082" y="344"/>
                  </a:moveTo>
                  <a:cubicBezTo>
                    <a:pt x="1082" y="344"/>
                    <a:pt x="1095" y="429"/>
                    <a:pt x="1087" y="507"/>
                  </a:cubicBezTo>
                  <a:cubicBezTo>
                    <a:pt x="1085" y="526"/>
                    <a:pt x="1088" y="561"/>
                    <a:pt x="1088" y="561"/>
                  </a:cubicBezTo>
                  <a:cubicBezTo>
                    <a:pt x="1088" y="561"/>
                    <a:pt x="1110" y="555"/>
                    <a:pt x="1111" y="584"/>
                  </a:cubicBezTo>
                  <a:cubicBezTo>
                    <a:pt x="1112" y="613"/>
                    <a:pt x="1098" y="653"/>
                    <a:pt x="1098" y="653"/>
                  </a:cubicBezTo>
                  <a:cubicBezTo>
                    <a:pt x="1098" y="653"/>
                    <a:pt x="1092" y="721"/>
                    <a:pt x="1078" y="768"/>
                  </a:cubicBezTo>
                  <a:cubicBezTo>
                    <a:pt x="1063" y="814"/>
                    <a:pt x="1049" y="856"/>
                    <a:pt x="1045" y="871"/>
                  </a:cubicBezTo>
                  <a:cubicBezTo>
                    <a:pt x="1041" y="887"/>
                    <a:pt x="1027" y="939"/>
                    <a:pt x="1011" y="959"/>
                  </a:cubicBezTo>
                  <a:cubicBezTo>
                    <a:pt x="995" y="979"/>
                    <a:pt x="981" y="1026"/>
                    <a:pt x="941" y="1059"/>
                  </a:cubicBezTo>
                  <a:cubicBezTo>
                    <a:pt x="934" y="1114"/>
                    <a:pt x="934" y="1114"/>
                    <a:pt x="934" y="1114"/>
                  </a:cubicBezTo>
                  <a:cubicBezTo>
                    <a:pt x="934" y="1114"/>
                    <a:pt x="944" y="1131"/>
                    <a:pt x="959" y="1118"/>
                  </a:cubicBezTo>
                  <a:cubicBezTo>
                    <a:pt x="974" y="1106"/>
                    <a:pt x="976" y="1095"/>
                    <a:pt x="986" y="1100"/>
                  </a:cubicBezTo>
                  <a:cubicBezTo>
                    <a:pt x="997" y="1104"/>
                    <a:pt x="1014" y="1093"/>
                    <a:pt x="1019" y="1091"/>
                  </a:cubicBezTo>
                  <a:cubicBezTo>
                    <a:pt x="1024" y="1089"/>
                    <a:pt x="1099" y="1048"/>
                    <a:pt x="1129" y="1043"/>
                  </a:cubicBezTo>
                  <a:cubicBezTo>
                    <a:pt x="1160" y="1037"/>
                    <a:pt x="1316" y="1008"/>
                    <a:pt x="1361" y="997"/>
                  </a:cubicBezTo>
                  <a:cubicBezTo>
                    <a:pt x="1406" y="987"/>
                    <a:pt x="1586" y="952"/>
                    <a:pt x="1632" y="927"/>
                  </a:cubicBezTo>
                  <a:cubicBezTo>
                    <a:pt x="1632" y="1296"/>
                    <a:pt x="1632" y="1296"/>
                    <a:pt x="1632" y="1296"/>
                  </a:cubicBezTo>
                  <a:cubicBezTo>
                    <a:pt x="1632" y="1296"/>
                    <a:pt x="1317" y="1466"/>
                    <a:pt x="1276" y="1548"/>
                  </a:cubicBezTo>
                  <a:cubicBezTo>
                    <a:pt x="1276" y="1548"/>
                    <a:pt x="1312" y="1761"/>
                    <a:pt x="1336" y="1830"/>
                  </a:cubicBezTo>
                  <a:cubicBezTo>
                    <a:pt x="1360" y="1900"/>
                    <a:pt x="1391" y="1996"/>
                    <a:pt x="1353" y="2103"/>
                  </a:cubicBezTo>
                  <a:cubicBezTo>
                    <a:pt x="0" y="2103"/>
                    <a:pt x="0" y="2103"/>
                    <a:pt x="0" y="2103"/>
                  </a:cubicBezTo>
                  <a:cubicBezTo>
                    <a:pt x="0" y="1317"/>
                    <a:pt x="0" y="1317"/>
                    <a:pt x="0" y="1317"/>
                  </a:cubicBezTo>
                  <a:cubicBezTo>
                    <a:pt x="0" y="1317"/>
                    <a:pt x="35" y="1259"/>
                    <a:pt x="94" y="1242"/>
                  </a:cubicBezTo>
                  <a:cubicBezTo>
                    <a:pt x="153" y="1225"/>
                    <a:pt x="252" y="1187"/>
                    <a:pt x="269" y="1177"/>
                  </a:cubicBezTo>
                  <a:cubicBezTo>
                    <a:pt x="286" y="1167"/>
                    <a:pt x="330" y="1125"/>
                    <a:pt x="349" y="1111"/>
                  </a:cubicBezTo>
                  <a:cubicBezTo>
                    <a:pt x="368" y="1097"/>
                    <a:pt x="404" y="1074"/>
                    <a:pt x="410" y="1058"/>
                  </a:cubicBezTo>
                  <a:cubicBezTo>
                    <a:pt x="416" y="1042"/>
                    <a:pt x="423" y="886"/>
                    <a:pt x="423" y="886"/>
                  </a:cubicBezTo>
                  <a:cubicBezTo>
                    <a:pt x="423" y="886"/>
                    <a:pt x="405" y="839"/>
                    <a:pt x="396" y="801"/>
                  </a:cubicBezTo>
                  <a:cubicBezTo>
                    <a:pt x="396" y="801"/>
                    <a:pt x="367" y="801"/>
                    <a:pt x="360" y="767"/>
                  </a:cubicBezTo>
                  <a:cubicBezTo>
                    <a:pt x="353" y="732"/>
                    <a:pt x="337" y="682"/>
                    <a:pt x="332" y="667"/>
                  </a:cubicBezTo>
                  <a:cubicBezTo>
                    <a:pt x="327" y="652"/>
                    <a:pt x="309" y="613"/>
                    <a:pt x="313" y="594"/>
                  </a:cubicBezTo>
                  <a:cubicBezTo>
                    <a:pt x="318" y="574"/>
                    <a:pt x="320" y="546"/>
                    <a:pt x="347" y="558"/>
                  </a:cubicBezTo>
                  <a:cubicBezTo>
                    <a:pt x="347" y="558"/>
                    <a:pt x="297" y="27"/>
                    <a:pt x="768" y="10"/>
                  </a:cubicBezTo>
                  <a:cubicBezTo>
                    <a:pt x="1052" y="0"/>
                    <a:pt x="1082" y="344"/>
                    <a:pt x="1082" y="344"/>
                  </a:cubicBezTo>
                  <a:close/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9" name="Freeform 237">
              <a:extLst>
                <a:ext uri="{FF2B5EF4-FFF2-40B4-BE49-F238E27FC236}">
                  <a16:creationId xmlns:a16="http://schemas.microsoft.com/office/drawing/2014/main" id="{808E9815-749A-4D75-984B-C0996EA6E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0" y="2674"/>
              <a:ext cx="16" cy="67"/>
            </a:xfrm>
            <a:custGeom>
              <a:avLst/>
              <a:gdLst>
                <a:gd name="T0" fmla="*/ 14 w 17"/>
                <a:gd name="T1" fmla="*/ 0 h 72"/>
                <a:gd name="T2" fmla="*/ 0 w 17"/>
                <a:gd name="T3" fmla="*/ 58 h 72"/>
                <a:gd name="T4" fmla="*/ 0 60000 65536"/>
                <a:gd name="T5" fmla="*/ 0 60000 65536"/>
                <a:gd name="T6" fmla="*/ 0 w 17"/>
                <a:gd name="T7" fmla="*/ 0 h 72"/>
                <a:gd name="T8" fmla="*/ 17 w 17"/>
                <a:gd name="T9" fmla="*/ 72 h 7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" h="72">
                  <a:moveTo>
                    <a:pt x="17" y="0"/>
                  </a:moveTo>
                  <a:cubicBezTo>
                    <a:pt x="17" y="0"/>
                    <a:pt x="14" y="54"/>
                    <a:pt x="0" y="72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0" name="Freeform 238">
              <a:extLst>
                <a:ext uri="{FF2B5EF4-FFF2-40B4-BE49-F238E27FC236}">
                  <a16:creationId xmlns:a16="http://schemas.microsoft.com/office/drawing/2014/main" id="{BABA2E0F-0E94-4E97-A3D6-D57E06FAC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678"/>
              <a:ext cx="185" cy="54"/>
            </a:xfrm>
            <a:custGeom>
              <a:avLst/>
              <a:gdLst>
                <a:gd name="T0" fmla="*/ 0 w 201"/>
                <a:gd name="T1" fmla="*/ 38 h 60"/>
                <a:gd name="T2" fmla="*/ 156 w 201"/>
                <a:gd name="T3" fmla="*/ 0 h 60"/>
                <a:gd name="T4" fmla="*/ 0 60000 65536"/>
                <a:gd name="T5" fmla="*/ 0 60000 65536"/>
                <a:gd name="T6" fmla="*/ 0 w 201"/>
                <a:gd name="T7" fmla="*/ 0 h 60"/>
                <a:gd name="T8" fmla="*/ 201 w 201"/>
                <a:gd name="T9" fmla="*/ 60 h 6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01" h="60">
                  <a:moveTo>
                    <a:pt x="0" y="52"/>
                  </a:moveTo>
                  <a:cubicBezTo>
                    <a:pt x="96" y="60"/>
                    <a:pt x="167" y="32"/>
                    <a:pt x="201" y="0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1" name="Freeform 239">
              <a:extLst>
                <a:ext uri="{FF2B5EF4-FFF2-40B4-BE49-F238E27FC236}">
                  <a16:creationId xmlns:a16="http://schemas.microsoft.com/office/drawing/2014/main" id="{61E069C9-9B01-4535-8897-0339516F0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2713"/>
              <a:ext cx="12" cy="2"/>
            </a:xfrm>
            <a:custGeom>
              <a:avLst/>
              <a:gdLst>
                <a:gd name="T0" fmla="*/ 0 w 14"/>
                <a:gd name="T1" fmla="*/ 0 h 3"/>
                <a:gd name="T2" fmla="*/ 9 w 14"/>
                <a:gd name="T3" fmla="*/ 1 h 3"/>
                <a:gd name="T4" fmla="*/ 0 60000 65536"/>
                <a:gd name="T5" fmla="*/ 0 60000 65536"/>
                <a:gd name="T6" fmla="*/ 0 w 14"/>
                <a:gd name="T7" fmla="*/ 0 h 3"/>
                <a:gd name="T8" fmla="*/ 14 w 14"/>
                <a:gd name="T9" fmla="*/ 3 h 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3">
                  <a:moveTo>
                    <a:pt x="0" y="0"/>
                  </a:moveTo>
                  <a:cubicBezTo>
                    <a:pt x="5" y="1"/>
                    <a:pt x="10" y="2"/>
                    <a:pt x="14" y="3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2" name="Freeform 240">
              <a:extLst>
                <a:ext uri="{FF2B5EF4-FFF2-40B4-BE49-F238E27FC236}">
                  <a16:creationId xmlns:a16="http://schemas.microsoft.com/office/drawing/2014/main" id="{91CFB567-ECEF-431C-B406-8A8981FDD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2517"/>
              <a:ext cx="173" cy="180"/>
            </a:xfrm>
            <a:custGeom>
              <a:avLst/>
              <a:gdLst>
                <a:gd name="T0" fmla="*/ 0 w 188"/>
                <a:gd name="T1" fmla="*/ 0 h 197"/>
                <a:gd name="T2" fmla="*/ 146 w 188"/>
                <a:gd name="T3" fmla="*/ 150 h 197"/>
                <a:gd name="T4" fmla="*/ 0 60000 65536"/>
                <a:gd name="T5" fmla="*/ 0 60000 65536"/>
                <a:gd name="T6" fmla="*/ 0 w 188"/>
                <a:gd name="T7" fmla="*/ 0 h 197"/>
                <a:gd name="T8" fmla="*/ 188 w 188"/>
                <a:gd name="T9" fmla="*/ 197 h 19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88" h="197">
                  <a:moveTo>
                    <a:pt x="0" y="0"/>
                  </a:moveTo>
                  <a:cubicBezTo>
                    <a:pt x="0" y="0"/>
                    <a:pt x="45" y="141"/>
                    <a:pt x="188" y="197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3" name="Freeform 241">
              <a:extLst>
                <a:ext uri="{FF2B5EF4-FFF2-40B4-BE49-F238E27FC236}">
                  <a16:creationId xmlns:a16="http://schemas.microsoft.com/office/drawing/2014/main" id="{5FC8F71E-6BB2-49CA-A786-F70C784B8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727"/>
              <a:ext cx="56" cy="369"/>
            </a:xfrm>
            <a:custGeom>
              <a:avLst/>
              <a:gdLst>
                <a:gd name="T0" fmla="*/ 47 w 61"/>
                <a:gd name="T1" fmla="*/ 0 h 401"/>
                <a:gd name="T2" fmla="*/ 6 w 61"/>
                <a:gd name="T3" fmla="*/ 232 h 401"/>
                <a:gd name="T4" fmla="*/ 4 w 61"/>
                <a:gd name="T5" fmla="*/ 313 h 401"/>
                <a:gd name="T6" fmla="*/ 0 60000 65536"/>
                <a:gd name="T7" fmla="*/ 0 60000 65536"/>
                <a:gd name="T8" fmla="*/ 0 60000 65536"/>
                <a:gd name="T9" fmla="*/ 0 w 61"/>
                <a:gd name="T10" fmla="*/ 0 h 401"/>
                <a:gd name="T11" fmla="*/ 61 w 61"/>
                <a:gd name="T12" fmla="*/ 401 h 4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1" h="401">
                  <a:moveTo>
                    <a:pt x="61" y="0"/>
                  </a:moveTo>
                  <a:cubicBezTo>
                    <a:pt x="61" y="0"/>
                    <a:pt x="12" y="280"/>
                    <a:pt x="9" y="298"/>
                  </a:cubicBezTo>
                  <a:cubicBezTo>
                    <a:pt x="5" y="316"/>
                    <a:pt x="0" y="380"/>
                    <a:pt x="4" y="401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4" name="Freeform 242">
              <a:extLst>
                <a:ext uri="{FF2B5EF4-FFF2-40B4-BE49-F238E27FC236}">
                  <a16:creationId xmlns:a16="http://schemas.microsoft.com/office/drawing/2014/main" id="{B19DBD49-7E0F-41D9-A871-D93FF34FC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3097"/>
              <a:ext cx="40" cy="29"/>
            </a:xfrm>
            <a:custGeom>
              <a:avLst/>
              <a:gdLst>
                <a:gd name="T0" fmla="*/ 0 w 43"/>
                <a:gd name="T1" fmla="*/ 0 h 32"/>
                <a:gd name="T2" fmla="*/ 20 w 43"/>
                <a:gd name="T3" fmla="*/ 24 h 32"/>
                <a:gd name="T4" fmla="*/ 34 w 43"/>
                <a:gd name="T5" fmla="*/ 1 h 32"/>
                <a:gd name="T6" fmla="*/ 0 60000 65536"/>
                <a:gd name="T7" fmla="*/ 0 60000 65536"/>
                <a:gd name="T8" fmla="*/ 0 60000 65536"/>
                <a:gd name="T9" fmla="*/ 0 w 43"/>
                <a:gd name="T10" fmla="*/ 0 h 32"/>
                <a:gd name="T11" fmla="*/ 43 w 43"/>
                <a:gd name="T12" fmla="*/ 32 h 3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" h="32">
                  <a:moveTo>
                    <a:pt x="0" y="0"/>
                  </a:moveTo>
                  <a:cubicBezTo>
                    <a:pt x="0" y="0"/>
                    <a:pt x="14" y="32"/>
                    <a:pt x="26" y="32"/>
                  </a:cubicBezTo>
                  <a:cubicBezTo>
                    <a:pt x="37" y="32"/>
                    <a:pt x="43" y="1"/>
                    <a:pt x="43" y="1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5" name="Freeform 243">
              <a:extLst>
                <a:ext uri="{FF2B5EF4-FFF2-40B4-BE49-F238E27FC236}">
                  <a16:creationId xmlns:a16="http://schemas.microsoft.com/office/drawing/2014/main" id="{A7B129B9-25F5-44EC-AE6A-48221F361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943"/>
              <a:ext cx="188" cy="86"/>
            </a:xfrm>
            <a:custGeom>
              <a:avLst/>
              <a:gdLst>
                <a:gd name="T0" fmla="*/ 0 w 206"/>
                <a:gd name="T1" fmla="*/ 0 h 94"/>
                <a:gd name="T2" fmla="*/ 78 w 206"/>
                <a:gd name="T3" fmla="*/ 39 h 94"/>
                <a:gd name="T4" fmla="*/ 157 w 206"/>
                <a:gd name="T5" fmla="*/ 72 h 94"/>
                <a:gd name="T6" fmla="*/ 0 60000 65536"/>
                <a:gd name="T7" fmla="*/ 0 60000 65536"/>
                <a:gd name="T8" fmla="*/ 0 60000 65536"/>
                <a:gd name="T9" fmla="*/ 0 w 206"/>
                <a:gd name="T10" fmla="*/ 0 h 94"/>
                <a:gd name="T11" fmla="*/ 206 w 206"/>
                <a:gd name="T12" fmla="*/ 94 h 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6" h="94">
                  <a:moveTo>
                    <a:pt x="0" y="0"/>
                  </a:moveTo>
                  <a:cubicBezTo>
                    <a:pt x="0" y="0"/>
                    <a:pt x="64" y="38"/>
                    <a:pt x="103" y="51"/>
                  </a:cubicBezTo>
                  <a:cubicBezTo>
                    <a:pt x="143" y="65"/>
                    <a:pt x="188" y="71"/>
                    <a:pt x="206" y="94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6" name="Freeform 244">
              <a:extLst>
                <a:ext uri="{FF2B5EF4-FFF2-40B4-BE49-F238E27FC236}">
                  <a16:creationId xmlns:a16="http://schemas.microsoft.com/office/drawing/2014/main" id="{1B40C905-F29E-4E9A-AC73-643F6713A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2059"/>
              <a:ext cx="220" cy="64"/>
            </a:xfrm>
            <a:custGeom>
              <a:avLst/>
              <a:gdLst>
                <a:gd name="T0" fmla="*/ 184 w 240"/>
                <a:gd name="T1" fmla="*/ 18 h 70"/>
                <a:gd name="T2" fmla="*/ 98 w 240"/>
                <a:gd name="T3" fmla="*/ 3 h 70"/>
                <a:gd name="T4" fmla="*/ 0 w 240"/>
                <a:gd name="T5" fmla="*/ 54 h 70"/>
                <a:gd name="T6" fmla="*/ 99 w 240"/>
                <a:gd name="T7" fmla="*/ 8 h 70"/>
                <a:gd name="T8" fmla="*/ 184 w 240"/>
                <a:gd name="T9" fmla="*/ 1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0"/>
                <a:gd name="T16" fmla="*/ 0 h 70"/>
                <a:gd name="T17" fmla="*/ 240 w 240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0" h="70">
                  <a:moveTo>
                    <a:pt x="239" y="24"/>
                  </a:moveTo>
                  <a:cubicBezTo>
                    <a:pt x="240" y="16"/>
                    <a:pt x="205" y="0"/>
                    <a:pt x="128" y="3"/>
                  </a:cubicBezTo>
                  <a:cubicBezTo>
                    <a:pt x="51" y="5"/>
                    <a:pt x="17" y="46"/>
                    <a:pt x="0" y="70"/>
                  </a:cubicBezTo>
                  <a:cubicBezTo>
                    <a:pt x="0" y="70"/>
                    <a:pt x="49" y="8"/>
                    <a:pt x="129" y="11"/>
                  </a:cubicBezTo>
                  <a:cubicBezTo>
                    <a:pt x="209" y="13"/>
                    <a:pt x="238" y="35"/>
                    <a:pt x="239" y="24"/>
                  </a:cubicBezTo>
                  <a:close/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7" name="Freeform 245">
              <a:extLst>
                <a:ext uri="{FF2B5EF4-FFF2-40B4-BE49-F238E27FC236}">
                  <a16:creationId xmlns:a16="http://schemas.microsoft.com/office/drawing/2014/main" id="{1C77D219-5E07-448B-8AB3-88EC56161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29"/>
              <a:ext cx="151" cy="61"/>
            </a:xfrm>
            <a:custGeom>
              <a:avLst/>
              <a:gdLst>
                <a:gd name="T0" fmla="*/ 124 w 164"/>
                <a:gd name="T1" fmla="*/ 40 h 66"/>
                <a:gd name="T2" fmla="*/ 54 w 164"/>
                <a:gd name="T3" fmla="*/ 6 h 66"/>
                <a:gd name="T4" fmla="*/ 0 w 164"/>
                <a:gd name="T5" fmla="*/ 38 h 66"/>
                <a:gd name="T6" fmla="*/ 49 w 164"/>
                <a:gd name="T7" fmla="*/ 46 h 66"/>
                <a:gd name="T8" fmla="*/ 110 w 164"/>
                <a:gd name="T9" fmla="*/ 37 h 66"/>
                <a:gd name="T10" fmla="*/ 124 w 164"/>
                <a:gd name="T11" fmla="*/ 4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4"/>
                <a:gd name="T19" fmla="*/ 0 h 66"/>
                <a:gd name="T20" fmla="*/ 164 w 164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4" h="66">
                  <a:moveTo>
                    <a:pt x="160" y="51"/>
                  </a:moveTo>
                  <a:cubicBezTo>
                    <a:pt x="164" y="49"/>
                    <a:pt x="104" y="0"/>
                    <a:pt x="69" y="8"/>
                  </a:cubicBezTo>
                  <a:cubicBezTo>
                    <a:pt x="34" y="16"/>
                    <a:pt x="13" y="27"/>
                    <a:pt x="0" y="48"/>
                  </a:cubicBezTo>
                  <a:cubicBezTo>
                    <a:pt x="0" y="48"/>
                    <a:pt x="13" y="66"/>
                    <a:pt x="63" y="58"/>
                  </a:cubicBezTo>
                  <a:cubicBezTo>
                    <a:pt x="114" y="50"/>
                    <a:pt x="135" y="46"/>
                    <a:pt x="141" y="46"/>
                  </a:cubicBezTo>
                  <a:cubicBezTo>
                    <a:pt x="146" y="46"/>
                    <a:pt x="156" y="53"/>
                    <a:pt x="160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8" name="Freeform 246">
              <a:extLst>
                <a:ext uri="{FF2B5EF4-FFF2-40B4-BE49-F238E27FC236}">
                  <a16:creationId xmlns:a16="http://schemas.microsoft.com/office/drawing/2014/main" id="{FDA1B65E-A11E-4297-AE80-773778C78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141"/>
              <a:ext cx="136" cy="54"/>
            </a:xfrm>
            <a:custGeom>
              <a:avLst/>
              <a:gdLst>
                <a:gd name="T0" fmla="*/ 2 w 149"/>
                <a:gd name="T1" fmla="*/ 33 h 58"/>
                <a:gd name="T2" fmla="*/ 16 w 149"/>
                <a:gd name="T3" fmla="*/ 36 h 58"/>
                <a:gd name="T4" fmla="*/ 39 w 149"/>
                <a:gd name="T5" fmla="*/ 34 h 58"/>
                <a:gd name="T6" fmla="*/ 113 w 149"/>
                <a:gd name="T7" fmla="*/ 41 h 58"/>
                <a:gd name="T8" fmla="*/ 69 w 149"/>
                <a:gd name="T9" fmla="*/ 5 h 58"/>
                <a:gd name="T10" fmla="*/ 21 w 149"/>
                <a:gd name="T11" fmla="*/ 17 h 58"/>
                <a:gd name="T12" fmla="*/ 2 w 149"/>
                <a:gd name="T13" fmla="*/ 3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9"/>
                <a:gd name="T22" fmla="*/ 0 h 58"/>
                <a:gd name="T23" fmla="*/ 149 w 149"/>
                <a:gd name="T24" fmla="*/ 58 h 5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9" h="58">
                  <a:moveTo>
                    <a:pt x="2" y="41"/>
                  </a:moveTo>
                  <a:cubicBezTo>
                    <a:pt x="0" y="46"/>
                    <a:pt x="12" y="46"/>
                    <a:pt x="22" y="45"/>
                  </a:cubicBezTo>
                  <a:cubicBezTo>
                    <a:pt x="31" y="43"/>
                    <a:pt x="41" y="38"/>
                    <a:pt x="51" y="42"/>
                  </a:cubicBezTo>
                  <a:cubicBezTo>
                    <a:pt x="61" y="46"/>
                    <a:pt x="131" y="58"/>
                    <a:pt x="149" y="51"/>
                  </a:cubicBezTo>
                  <a:cubicBezTo>
                    <a:pt x="149" y="51"/>
                    <a:pt x="134" y="10"/>
                    <a:pt x="91" y="5"/>
                  </a:cubicBezTo>
                  <a:cubicBezTo>
                    <a:pt x="48" y="0"/>
                    <a:pt x="32" y="16"/>
                    <a:pt x="27" y="20"/>
                  </a:cubicBezTo>
                  <a:cubicBezTo>
                    <a:pt x="22" y="23"/>
                    <a:pt x="6" y="34"/>
                    <a:pt x="2" y="4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9" name="Freeform 247">
              <a:extLst>
                <a:ext uri="{FF2B5EF4-FFF2-40B4-BE49-F238E27FC236}">
                  <a16:creationId xmlns:a16="http://schemas.microsoft.com/office/drawing/2014/main" id="{2ECE41B2-03F6-4EE5-B919-D894B0D4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137"/>
              <a:ext cx="63" cy="48"/>
            </a:xfrm>
            <a:custGeom>
              <a:avLst/>
              <a:gdLst>
                <a:gd name="T0" fmla="*/ 33 w 68"/>
                <a:gd name="T1" fmla="*/ 1 h 53"/>
                <a:gd name="T2" fmla="*/ 1 w 68"/>
                <a:gd name="T3" fmla="*/ 12 h 53"/>
                <a:gd name="T4" fmla="*/ 0 w 68"/>
                <a:gd name="T5" fmla="*/ 18 h 53"/>
                <a:gd name="T6" fmla="*/ 13 w 68"/>
                <a:gd name="T7" fmla="*/ 39 h 53"/>
                <a:gd name="T8" fmla="*/ 29 w 68"/>
                <a:gd name="T9" fmla="*/ 38 h 53"/>
                <a:gd name="T10" fmla="*/ 47 w 68"/>
                <a:gd name="T11" fmla="*/ 35 h 53"/>
                <a:gd name="T12" fmla="*/ 54 w 68"/>
                <a:gd name="T13" fmla="*/ 18 h 53"/>
                <a:gd name="T14" fmla="*/ 48 w 68"/>
                <a:gd name="T15" fmla="*/ 1 h 53"/>
                <a:gd name="T16" fmla="*/ 33 w 68"/>
                <a:gd name="T17" fmla="*/ 1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53"/>
                <a:gd name="T29" fmla="*/ 68 w 68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53">
                  <a:moveTo>
                    <a:pt x="42" y="1"/>
                  </a:moveTo>
                  <a:cubicBezTo>
                    <a:pt x="25" y="5"/>
                    <a:pt x="12" y="10"/>
                    <a:pt x="1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36"/>
                    <a:pt x="7" y="47"/>
                    <a:pt x="16" y="53"/>
                  </a:cubicBezTo>
                  <a:cubicBezTo>
                    <a:pt x="22" y="53"/>
                    <a:pt x="29" y="52"/>
                    <a:pt x="36" y="51"/>
                  </a:cubicBezTo>
                  <a:cubicBezTo>
                    <a:pt x="45" y="50"/>
                    <a:pt x="52" y="49"/>
                    <a:pt x="59" y="47"/>
                  </a:cubicBezTo>
                  <a:cubicBezTo>
                    <a:pt x="65" y="41"/>
                    <a:pt x="68" y="33"/>
                    <a:pt x="68" y="24"/>
                  </a:cubicBezTo>
                  <a:cubicBezTo>
                    <a:pt x="68" y="15"/>
                    <a:pt x="65" y="7"/>
                    <a:pt x="60" y="1"/>
                  </a:cubicBezTo>
                  <a:cubicBezTo>
                    <a:pt x="53" y="0"/>
                    <a:pt x="47" y="0"/>
                    <a:pt x="42" y="1"/>
                  </a:cubicBezTo>
                  <a:close/>
                </a:path>
              </a:pathLst>
            </a:custGeom>
            <a:solidFill>
              <a:srgbClr val="00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0" name="Freeform 248">
              <a:extLst>
                <a:ext uri="{FF2B5EF4-FFF2-40B4-BE49-F238E27FC236}">
                  <a16:creationId xmlns:a16="http://schemas.microsoft.com/office/drawing/2014/main" id="{91E2D623-3D47-44BF-9E1E-9BFF7CA8D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050"/>
              <a:ext cx="165" cy="67"/>
            </a:xfrm>
            <a:custGeom>
              <a:avLst/>
              <a:gdLst>
                <a:gd name="T0" fmla="*/ 4 w 179"/>
                <a:gd name="T1" fmla="*/ 31 h 73"/>
                <a:gd name="T2" fmla="*/ 27 w 179"/>
                <a:gd name="T3" fmla="*/ 19 h 73"/>
                <a:gd name="T4" fmla="*/ 140 w 179"/>
                <a:gd name="T5" fmla="*/ 56 h 73"/>
                <a:gd name="T6" fmla="*/ 84 w 179"/>
                <a:gd name="T7" fmla="*/ 26 h 73"/>
                <a:gd name="T8" fmla="*/ 4 w 179"/>
                <a:gd name="T9" fmla="*/ 3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9"/>
                <a:gd name="T16" fmla="*/ 0 h 73"/>
                <a:gd name="T17" fmla="*/ 179 w 179"/>
                <a:gd name="T18" fmla="*/ 73 h 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9" h="73">
                  <a:moveTo>
                    <a:pt x="4" y="40"/>
                  </a:moveTo>
                  <a:cubicBezTo>
                    <a:pt x="6" y="30"/>
                    <a:pt x="13" y="26"/>
                    <a:pt x="34" y="25"/>
                  </a:cubicBezTo>
                  <a:cubicBezTo>
                    <a:pt x="55" y="24"/>
                    <a:pt x="133" y="0"/>
                    <a:pt x="179" y="73"/>
                  </a:cubicBezTo>
                  <a:cubicBezTo>
                    <a:pt x="179" y="73"/>
                    <a:pt x="153" y="31"/>
                    <a:pt x="107" y="33"/>
                  </a:cubicBezTo>
                  <a:cubicBezTo>
                    <a:pt x="62" y="34"/>
                    <a:pt x="0" y="55"/>
                    <a:pt x="4" y="40"/>
                  </a:cubicBezTo>
                  <a:close/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1" name="Freeform 249">
              <a:extLst>
                <a:ext uri="{FF2B5EF4-FFF2-40B4-BE49-F238E27FC236}">
                  <a16:creationId xmlns:a16="http://schemas.microsoft.com/office/drawing/2014/main" id="{4740E9E3-7F4A-4BF8-B480-ECABFBF04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129"/>
              <a:ext cx="151" cy="61"/>
            </a:xfrm>
            <a:custGeom>
              <a:avLst/>
              <a:gdLst>
                <a:gd name="T0" fmla="*/ 124 w 164"/>
                <a:gd name="T1" fmla="*/ 40 h 66"/>
                <a:gd name="T2" fmla="*/ 54 w 164"/>
                <a:gd name="T3" fmla="*/ 6 h 66"/>
                <a:gd name="T4" fmla="*/ 0 w 164"/>
                <a:gd name="T5" fmla="*/ 38 h 66"/>
                <a:gd name="T6" fmla="*/ 49 w 164"/>
                <a:gd name="T7" fmla="*/ 46 h 66"/>
                <a:gd name="T8" fmla="*/ 110 w 164"/>
                <a:gd name="T9" fmla="*/ 37 h 66"/>
                <a:gd name="T10" fmla="*/ 124 w 164"/>
                <a:gd name="T11" fmla="*/ 4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64"/>
                <a:gd name="T19" fmla="*/ 0 h 66"/>
                <a:gd name="T20" fmla="*/ 164 w 164"/>
                <a:gd name="T21" fmla="*/ 66 h 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64" h="66">
                  <a:moveTo>
                    <a:pt x="160" y="51"/>
                  </a:moveTo>
                  <a:cubicBezTo>
                    <a:pt x="164" y="49"/>
                    <a:pt x="104" y="0"/>
                    <a:pt x="69" y="8"/>
                  </a:cubicBezTo>
                  <a:cubicBezTo>
                    <a:pt x="34" y="16"/>
                    <a:pt x="13" y="27"/>
                    <a:pt x="0" y="48"/>
                  </a:cubicBezTo>
                  <a:cubicBezTo>
                    <a:pt x="0" y="48"/>
                    <a:pt x="13" y="66"/>
                    <a:pt x="63" y="58"/>
                  </a:cubicBezTo>
                  <a:cubicBezTo>
                    <a:pt x="114" y="50"/>
                    <a:pt x="135" y="46"/>
                    <a:pt x="141" y="46"/>
                  </a:cubicBezTo>
                  <a:cubicBezTo>
                    <a:pt x="146" y="46"/>
                    <a:pt x="156" y="53"/>
                    <a:pt x="160" y="51"/>
                  </a:cubicBezTo>
                  <a:close/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2" name="Oval 250">
              <a:extLst>
                <a:ext uri="{FF2B5EF4-FFF2-40B4-BE49-F238E27FC236}">
                  <a16:creationId xmlns:a16="http://schemas.microsoft.com/office/drawing/2014/main" id="{86F7709A-53FE-478C-9D4A-CF14CCE0E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1" y="2151"/>
              <a:ext cx="14" cy="15"/>
            </a:xfrm>
            <a:prstGeom prst="ellipse">
              <a:avLst/>
            </a:pr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403" name="Freeform 251">
              <a:extLst>
                <a:ext uri="{FF2B5EF4-FFF2-40B4-BE49-F238E27FC236}">
                  <a16:creationId xmlns:a16="http://schemas.microsoft.com/office/drawing/2014/main" id="{3A3AB9DB-30ED-443F-8543-C9F1E14E0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44"/>
              <a:ext cx="62" cy="45"/>
            </a:xfrm>
            <a:custGeom>
              <a:avLst/>
              <a:gdLst>
                <a:gd name="T0" fmla="*/ 45 w 68"/>
                <a:gd name="T1" fmla="*/ 38 h 49"/>
                <a:gd name="T2" fmla="*/ 52 w 68"/>
                <a:gd name="T3" fmla="*/ 20 h 49"/>
                <a:gd name="T4" fmla="*/ 47 w 68"/>
                <a:gd name="T5" fmla="*/ 5 h 49"/>
                <a:gd name="T6" fmla="*/ 39 w 68"/>
                <a:gd name="T7" fmla="*/ 3 h 49"/>
                <a:gd name="T8" fmla="*/ 5 w 68"/>
                <a:gd name="T9" fmla="*/ 6 h 49"/>
                <a:gd name="T10" fmla="*/ 0 w 68"/>
                <a:gd name="T11" fmla="*/ 20 h 49"/>
                <a:gd name="T12" fmla="*/ 3 w 68"/>
                <a:gd name="T13" fmla="*/ 30 h 49"/>
                <a:gd name="T14" fmla="*/ 8 w 68"/>
                <a:gd name="T15" fmla="*/ 31 h 49"/>
                <a:gd name="T16" fmla="*/ 45 w 68"/>
                <a:gd name="T17" fmla="*/ 38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49"/>
                <a:gd name="T29" fmla="*/ 68 w 68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49">
                  <a:moveTo>
                    <a:pt x="59" y="49"/>
                  </a:moveTo>
                  <a:cubicBezTo>
                    <a:pt x="65" y="43"/>
                    <a:pt x="68" y="35"/>
                    <a:pt x="68" y="26"/>
                  </a:cubicBezTo>
                  <a:cubicBezTo>
                    <a:pt x="68" y="18"/>
                    <a:pt x="65" y="10"/>
                    <a:pt x="61" y="5"/>
                  </a:cubicBezTo>
                  <a:cubicBezTo>
                    <a:pt x="57" y="4"/>
                    <a:pt x="54" y="3"/>
                    <a:pt x="51" y="3"/>
                  </a:cubicBezTo>
                  <a:cubicBezTo>
                    <a:pt x="31" y="0"/>
                    <a:pt x="17" y="3"/>
                    <a:pt x="7" y="6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1"/>
                    <a:pt x="1" y="35"/>
                    <a:pt x="3" y="39"/>
                  </a:cubicBezTo>
                  <a:cubicBezTo>
                    <a:pt x="5" y="39"/>
                    <a:pt x="8" y="39"/>
                    <a:pt x="11" y="40"/>
                  </a:cubicBezTo>
                  <a:cubicBezTo>
                    <a:pt x="16" y="43"/>
                    <a:pt x="37" y="47"/>
                    <a:pt x="59" y="49"/>
                  </a:cubicBezTo>
                  <a:close/>
                </a:path>
              </a:pathLst>
            </a:custGeom>
            <a:solidFill>
              <a:srgbClr val="00A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4" name="Oval 252">
              <a:extLst>
                <a:ext uri="{FF2B5EF4-FFF2-40B4-BE49-F238E27FC236}">
                  <a16:creationId xmlns:a16="http://schemas.microsoft.com/office/drawing/2014/main" id="{C00F3259-288B-4443-BE47-0F93ECEB5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2" y="2160"/>
              <a:ext cx="15" cy="14"/>
            </a:xfrm>
            <a:prstGeom prst="ellipse">
              <a:avLst/>
            </a:pr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405" name="Freeform 253">
              <a:extLst>
                <a:ext uri="{FF2B5EF4-FFF2-40B4-BE49-F238E27FC236}">
                  <a16:creationId xmlns:a16="http://schemas.microsoft.com/office/drawing/2014/main" id="{EF66C315-66E0-4828-86F5-BD0BE38AC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141"/>
              <a:ext cx="136" cy="54"/>
            </a:xfrm>
            <a:custGeom>
              <a:avLst/>
              <a:gdLst>
                <a:gd name="T0" fmla="*/ 2 w 149"/>
                <a:gd name="T1" fmla="*/ 33 h 58"/>
                <a:gd name="T2" fmla="*/ 16 w 149"/>
                <a:gd name="T3" fmla="*/ 36 h 58"/>
                <a:gd name="T4" fmla="*/ 39 w 149"/>
                <a:gd name="T5" fmla="*/ 34 h 58"/>
                <a:gd name="T6" fmla="*/ 113 w 149"/>
                <a:gd name="T7" fmla="*/ 41 h 58"/>
                <a:gd name="T8" fmla="*/ 69 w 149"/>
                <a:gd name="T9" fmla="*/ 5 h 58"/>
                <a:gd name="T10" fmla="*/ 21 w 149"/>
                <a:gd name="T11" fmla="*/ 17 h 58"/>
                <a:gd name="T12" fmla="*/ 2 w 149"/>
                <a:gd name="T13" fmla="*/ 3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9"/>
                <a:gd name="T22" fmla="*/ 0 h 58"/>
                <a:gd name="T23" fmla="*/ 149 w 149"/>
                <a:gd name="T24" fmla="*/ 58 h 5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9" h="58">
                  <a:moveTo>
                    <a:pt x="2" y="41"/>
                  </a:moveTo>
                  <a:cubicBezTo>
                    <a:pt x="0" y="46"/>
                    <a:pt x="12" y="46"/>
                    <a:pt x="22" y="45"/>
                  </a:cubicBezTo>
                  <a:cubicBezTo>
                    <a:pt x="31" y="43"/>
                    <a:pt x="41" y="38"/>
                    <a:pt x="51" y="42"/>
                  </a:cubicBezTo>
                  <a:cubicBezTo>
                    <a:pt x="61" y="46"/>
                    <a:pt x="131" y="58"/>
                    <a:pt x="149" y="51"/>
                  </a:cubicBezTo>
                  <a:cubicBezTo>
                    <a:pt x="149" y="51"/>
                    <a:pt x="134" y="10"/>
                    <a:pt x="91" y="5"/>
                  </a:cubicBezTo>
                  <a:cubicBezTo>
                    <a:pt x="48" y="0"/>
                    <a:pt x="32" y="16"/>
                    <a:pt x="27" y="20"/>
                  </a:cubicBezTo>
                  <a:cubicBezTo>
                    <a:pt x="22" y="23"/>
                    <a:pt x="6" y="34"/>
                    <a:pt x="2" y="41"/>
                  </a:cubicBezTo>
                  <a:close/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6" name="Freeform 254">
              <a:extLst>
                <a:ext uri="{FF2B5EF4-FFF2-40B4-BE49-F238E27FC236}">
                  <a16:creationId xmlns:a16="http://schemas.microsoft.com/office/drawing/2014/main" id="{32569689-E8B0-4B85-A962-6D2CD6189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137"/>
              <a:ext cx="63" cy="48"/>
            </a:xfrm>
            <a:custGeom>
              <a:avLst/>
              <a:gdLst>
                <a:gd name="T0" fmla="*/ 33 w 68"/>
                <a:gd name="T1" fmla="*/ 1 h 53"/>
                <a:gd name="T2" fmla="*/ 1 w 68"/>
                <a:gd name="T3" fmla="*/ 12 h 53"/>
                <a:gd name="T4" fmla="*/ 0 w 68"/>
                <a:gd name="T5" fmla="*/ 18 h 53"/>
                <a:gd name="T6" fmla="*/ 13 w 68"/>
                <a:gd name="T7" fmla="*/ 39 h 53"/>
                <a:gd name="T8" fmla="*/ 29 w 68"/>
                <a:gd name="T9" fmla="*/ 38 h 53"/>
                <a:gd name="T10" fmla="*/ 47 w 68"/>
                <a:gd name="T11" fmla="*/ 35 h 53"/>
                <a:gd name="T12" fmla="*/ 54 w 68"/>
                <a:gd name="T13" fmla="*/ 18 h 53"/>
                <a:gd name="T14" fmla="*/ 48 w 68"/>
                <a:gd name="T15" fmla="*/ 1 h 53"/>
                <a:gd name="T16" fmla="*/ 33 w 68"/>
                <a:gd name="T17" fmla="*/ 1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53"/>
                <a:gd name="T29" fmla="*/ 68 w 68"/>
                <a:gd name="T30" fmla="*/ 53 h 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53">
                  <a:moveTo>
                    <a:pt x="42" y="1"/>
                  </a:moveTo>
                  <a:cubicBezTo>
                    <a:pt x="25" y="5"/>
                    <a:pt x="12" y="10"/>
                    <a:pt x="1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36"/>
                    <a:pt x="7" y="47"/>
                    <a:pt x="16" y="53"/>
                  </a:cubicBezTo>
                  <a:cubicBezTo>
                    <a:pt x="22" y="53"/>
                    <a:pt x="29" y="52"/>
                    <a:pt x="36" y="51"/>
                  </a:cubicBezTo>
                  <a:cubicBezTo>
                    <a:pt x="45" y="50"/>
                    <a:pt x="52" y="49"/>
                    <a:pt x="59" y="47"/>
                  </a:cubicBezTo>
                  <a:cubicBezTo>
                    <a:pt x="65" y="41"/>
                    <a:pt x="68" y="33"/>
                    <a:pt x="68" y="24"/>
                  </a:cubicBezTo>
                  <a:cubicBezTo>
                    <a:pt x="68" y="15"/>
                    <a:pt x="65" y="7"/>
                    <a:pt x="60" y="1"/>
                  </a:cubicBezTo>
                  <a:cubicBezTo>
                    <a:pt x="53" y="0"/>
                    <a:pt x="47" y="0"/>
                    <a:pt x="42" y="1"/>
                  </a:cubicBezTo>
                  <a:close/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7" name="Freeform 255">
              <a:extLst>
                <a:ext uri="{FF2B5EF4-FFF2-40B4-BE49-F238E27FC236}">
                  <a16:creationId xmlns:a16="http://schemas.microsoft.com/office/drawing/2014/main" id="{8E1A64F0-817F-4465-AB17-18E038894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144"/>
              <a:ext cx="62" cy="45"/>
            </a:xfrm>
            <a:custGeom>
              <a:avLst/>
              <a:gdLst>
                <a:gd name="T0" fmla="*/ 45 w 68"/>
                <a:gd name="T1" fmla="*/ 38 h 49"/>
                <a:gd name="T2" fmla="*/ 52 w 68"/>
                <a:gd name="T3" fmla="*/ 20 h 49"/>
                <a:gd name="T4" fmla="*/ 47 w 68"/>
                <a:gd name="T5" fmla="*/ 5 h 49"/>
                <a:gd name="T6" fmla="*/ 39 w 68"/>
                <a:gd name="T7" fmla="*/ 3 h 49"/>
                <a:gd name="T8" fmla="*/ 5 w 68"/>
                <a:gd name="T9" fmla="*/ 6 h 49"/>
                <a:gd name="T10" fmla="*/ 0 w 68"/>
                <a:gd name="T11" fmla="*/ 20 h 49"/>
                <a:gd name="T12" fmla="*/ 3 w 68"/>
                <a:gd name="T13" fmla="*/ 30 h 49"/>
                <a:gd name="T14" fmla="*/ 8 w 68"/>
                <a:gd name="T15" fmla="*/ 31 h 49"/>
                <a:gd name="T16" fmla="*/ 45 w 68"/>
                <a:gd name="T17" fmla="*/ 38 h 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8"/>
                <a:gd name="T28" fmla="*/ 0 h 49"/>
                <a:gd name="T29" fmla="*/ 68 w 68"/>
                <a:gd name="T30" fmla="*/ 49 h 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8" h="49">
                  <a:moveTo>
                    <a:pt x="59" y="49"/>
                  </a:moveTo>
                  <a:cubicBezTo>
                    <a:pt x="65" y="43"/>
                    <a:pt x="68" y="35"/>
                    <a:pt x="68" y="26"/>
                  </a:cubicBezTo>
                  <a:cubicBezTo>
                    <a:pt x="68" y="18"/>
                    <a:pt x="65" y="10"/>
                    <a:pt x="61" y="5"/>
                  </a:cubicBezTo>
                  <a:cubicBezTo>
                    <a:pt x="57" y="4"/>
                    <a:pt x="54" y="3"/>
                    <a:pt x="51" y="3"/>
                  </a:cubicBezTo>
                  <a:cubicBezTo>
                    <a:pt x="31" y="0"/>
                    <a:pt x="17" y="3"/>
                    <a:pt x="7" y="6"/>
                  </a:cubicBezTo>
                  <a:cubicBezTo>
                    <a:pt x="3" y="12"/>
                    <a:pt x="0" y="19"/>
                    <a:pt x="0" y="26"/>
                  </a:cubicBezTo>
                  <a:cubicBezTo>
                    <a:pt x="0" y="31"/>
                    <a:pt x="1" y="35"/>
                    <a:pt x="3" y="39"/>
                  </a:cubicBezTo>
                  <a:cubicBezTo>
                    <a:pt x="5" y="39"/>
                    <a:pt x="8" y="39"/>
                    <a:pt x="11" y="40"/>
                  </a:cubicBezTo>
                  <a:cubicBezTo>
                    <a:pt x="16" y="43"/>
                    <a:pt x="37" y="47"/>
                    <a:pt x="59" y="49"/>
                  </a:cubicBezTo>
                  <a:close/>
                </a:path>
              </a:pathLst>
            </a:custGeom>
            <a:noFill/>
            <a:ln w="1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8" name="Freeform 256">
              <a:extLst>
                <a:ext uri="{FF2B5EF4-FFF2-40B4-BE49-F238E27FC236}">
                  <a16:creationId xmlns:a16="http://schemas.microsoft.com/office/drawing/2014/main" id="{253105F2-4F9C-4E23-A075-512CD42E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9" y="2113"/>
              <a:ext cx="50" cy="38"/>
            </a:xfrm>
            <a:custGeom>
              <a:avLst/>
              <a:gdLst>
                <a:gd name="T0" fmla="*/ 41 w 55"/>
                <a:gd name="T1" fmla="*/ 1 h 40"/>
                <a:gd name="T2" fmla="*/ 21 w 55"/>
                <a:gd name="T3" fmla="*/ 16 h 40"/>
                <a:gd name="T4" fmla="*/ 0 w 55"/>
                <a:gd name="T5" fmla="*/ 34 h 40"/>
                <a:gd name="T6" fmla="*/ 0 60000 65536"/>
                <a:gd name="T7" fmla="*/ 0 60000 65536"/>
                <a:gd name="T8" fmla="*/ 0 60000 65536"/>
                <a:gd name="T9" fmla="*/ 0 w 55"/>
                <a:gd name="T10" fmla="*/ 0 h 40"/>
                <a:gd name="T11" fmla="*/ 55 w 55"/>
                <a:gd name="T12" fmla="*/ 40 h 4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" h="40">
                  <a:moveTo>
                    <a:pt x="55" y="1"/>
                  </a:moveTo>
                  <a:cubicBezTo>
                    <a:pt x="52" y="0"/>
                    <a:pt x="31" y="16"/>
                    <a:pt x="27" y="19"/>
                  </a:cubicBezTo>
                  <a:cubicBezTo>
                    <a:pt x="17" y="26"/>
                    <a:pt x="10" y="35"/>
                    <a:pt x="0" y="4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09" name="Freeform 257">
              <a:extLst>
                <a:ext uri="{FF2B5EF4-FFF2-40B4-BE49-F238E27FC236}">
                  <a16:creationId xmlns:a16="http://schemas.microsoft.com/office/drawing/2014/main" id="{2D7BAB99-2D72-48E4-A7AC-15C6AC9DE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0" y="2107"/>
              <a:ext cx="99" cy="75"/>
            </a:xfrm>
            <a:custGeom>
              <a:avLst/>
              <a:gdLst>
                <a:gd name="T0" fmla="*/ 0 w 107"/>
                <a:gd name="T1" fmla="*/ 0 h 80"/>
                <a:gd name="T2" fmla="*/ 33 w 107"/>
                <a:gd name="T3" fmla="*/ 21 h 80"/>
                <a:gd name="T4" fmla="*/ 61 w 107"/>
                <a:gd name="T5" fmla="*/ 34 h 80"/>
                <a:gd name="T6" fmla="*/ 85 w 107"/>
                <a:gd name="T7" fmla="*/ 66 h 8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7"/>
                <a:gd name="T13" fmla="*/ 0 h 80"/>
                <a:gd name="T14" fmla="*/ 107 w 107"/>
                <a:gd name="T15" fmla="*/ 80 h 8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7" h="80">
                  <a:moveTo>
                    <a:pt x="0" y="0"/>
                  </a:moveTo>
                  <a:cubicBezTo>
                    <a:pt x="12" y="12"/>
                    <a:pt x="27" y="17"/>
                    <a:pt x="42" y="24"/>
                  </a:cubicBezTo>
                  <a:cubicBezTo>
                    <a:pt x="54" y="29"/>
                    <a:pt x="67" y="33"/>
                    <a:pt x="77" y="41"/>
                  </a:cubicBezTo>
                  <a:cubicBezTo>
                    <a:pt x="87" y="50"/>
                    <a:pt x="106" y="65"/>
                    <a:pt x="107" y="8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0" name="Freeform 258">
              <a:extLst>
                <a:ext uri="{FF2B5EF4-FFF2-40B4-BE49-F238E27FC236}">
                  <a16:creationId xmlns:a16="http://schemas.microsoft.com/office/drawing/2014/main" id="{F3FE9574-0507-4EFC-B0D2-DFA28E2FE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116"/>
              <a:ext cx="146" cy="56"/>
            </a:xfrm>
            <a:custGeom>
              <a:avLst/>
              <a:gdLst>
                <a:gd name="T0" fmla="*/ 123 w 159"/>
                <a:gd name="T1" fmla="*/ 3 h 61"/>
                <a:gd name="T2" fmla="*/ 70 w 159"/>
                <a:gd name="T3" fmla="*/ 5 h 61"/>
                <a:gd name="T4" fmla="*/ 39 w 159"/>
                <a:gd name="T5" fmla="*/ 15 h 61"/>
                <a:gd name="T6" fmla="*/ 24 w 159"/>
                <a:gd name="T7" fmla="*/ 26 h 61"/>
                <a:gd name="T8" fmla="*/ 17 w 159"/>
                <a:gd name="T9" fmla="*/ 32 h 61"/>
                <a:gd name="T10" fmla="*/ 0 w 159"/>
                <a:gd name="T11" fmla="*/ 47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9"/>
                <a:gd name="T19" fmla="*/ 0 h 61"/>
                <a:gd name="T20" fmla="*/ 159 w 159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9" h="61">
                  <a:moveTo>
                    <a:pt x="159" y="3"/>
                  </a:moveTo>
                  <a:cubicBezTo>
                    <a:pt x="136" y="9"/>
                    <a:pt x="112" y="0"/>
                    <a:pt x="90" y="5"/>
                  </a:cubicBezTo>
                  <a:cubicBezTo>
                    <a:pt x="76" y="9"/>
                    <a:pt x="63" y="12"/>
                    <a:pt x="50" y="19"/>
                  </a:cubicBezTo>
                  <a:cubicBezTo>
                    <a:pt x="42" y="23"/>
                    <a:pt x="36" y="27"/>
                    <a:pt x="30" y="33"/>
                  </a:cubicBezTo>
                  <a:cubicBezTo>
                    <a:pt x="27" y="36"/>
                    <a:pt x="25" y="39"/>
                    <a:pt x="22" y="41"/>
                  </a:cubicBezTo>
                  <a:cubicBezTo>
                    <a:pt x="16" y="49"/>
                    <a:pt x="6" y="53"/>
                    <a:pt x="0" y="61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1" name="Freeform 259">
              <a:extLst>
                <a:ext uri="{FF2B5EF4-FFF2-40B4-BE49-F238E27FC236}">
                  <a16:creationId xmlns:a16="http://schemas.microsoft.com/office/drawing/2014/main" id="{5C8519ED-DD83-407E-A5C9-3B38ACDC8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2121"/>
              <a:ext cx="23" cy="19"/>
            </a:xfrm>
            <a:custGeom>
              <a:avLst/>
              <a:gdLst>
                <a:gd name="T0" fmla="*/ 0 w 25"/>
                <a:gd name="T1" fmla="*/ 0 h 21"/>
                <a:gd name="T2" fmla="*/ 10 w 25"/>
                <a:gd name="T3" fmla="*/ 6 h 21"/>
                <a:gd name="T4" fmla="*/ 19 w 25"/>
                <a:gd name="T5" fmla="*/ 15 h 21"/>
                <a:gd name="T6" fmla="*/ 0 60000 65536"/>
                <a:gd name="T7" fmla="*/ 0 60000 65536"/>
                <a:gd name="T8" fmla="*/ 0 60000 65536"/>
                <a:gd name="T9" fmla="*/ 0 w 25"/>
                <a:gd name="T10" fmla="*/ 0 h 21"/>
                <a:gd name="T11" fmla="*/ 25 w 25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5" h="21">
                  <a:moveTo>
                    <a:pt x="0" y="0"/>
                  </a:moveTo>
                  <a:cubicBezTo>
                    <a:pt x="5" y="1"/>
                    <a:pt x="10" y="7"/>
                    <a:pt x="13" y="9"/>
                  </a:cubicBezTo>
                  <a:cubicBezTo>
                    <a:pt x="16" y="13"/>
                    <a:pt x="23" y="17"/>
                    <a:pt x="25" y="21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2" name="Freeform 260">
              <a:extLst>
                <a:ext uri="{FF2B5EF4-FFF2-40B4-BE49-F238E27FC236}">
                  <a16:creationId xmlns:a16="http://schemas.microsoft.com/office/drawing/2014/main" id="{476A8EE9-338C-4CF3-A0B1-9E839CB8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147"/>
              <a:ext cx="15" cy="15"/>
            </a:xfrm>
            <a:custGeom>
              <a:avLst/>
              <a:gdLst>
                <a:gd name="T0" fmla="*/ 0 w 16"/>
                <a:gd name="T1" fmla="*/ 0 h 16"/>
                <a:gd name="T2" fmla="*/ 13 w 16"/>
                <a:gd name="T3" fmla="*/ 13 h 16"/>
                <a:gd name="T4" fmla="*/ 0 60000 65536"/>
                <a:gd name="T5" fmla="*/ 0 60000 65536"/>
                <a:gd name="T6" fmla="*/ 0 w 16"/>
                <a:gd name="T7" fmla="*/ 0 h 16"/>
                <a:gd name="T8" fmla="*/ 16 w 16"/>
                <a:gd name="T9" fmla="*/ 16 h 1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16">
                  <a:moveTo>
                    <a:pt x="0" y="0"/>
                  </a:moveTo>
                  <a:cubicBezTo>
                    <a:pt x="6" y="4"/>
                    <a:pt x="11" y="11"/>
                    <a:pt x="16" y="16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3" name="Freeform 261">
              <a:extLst>
                <a:ext uri="{FF2B5EF4-FFF2-40B4-BE49-F238E27FC236}">
                  <a16:creationId xmlns:a16="http://schemas.microsoft.com/office/drawing/2014/main" id="{D8B3644B-FB17-4EA2-AF6B-B41804F2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2186"/>
              <a:ext cx="11" cy="8"/>
            </a:xfrm>
            <a:custGeom>
              <a:avLst/>
              <a:gdLst>
                <a:gd name="T0" fmla="*/ 9 w 12"/>
                <a:gd name="T1" fmla="*/ 0 h 8"/>
                <a:gd name="T2" fmla="*/ 0 w 12"/>
                <a:gd name="T3" fmla="*/ 8 h 8"/>
                <a:gd name="T4" fmla="*/ 0 60000 65536"/>
                <a:gd name="T5" fmla="*/ 0 60000 65536"/>
                <a:gd name="T6" fmla="*/ 0 w 12"/>
                <a:gd name="T7" fmla="*/ 0 h 8"/>
                <a:gd name="T8" fmla="*/ 12 w 12"/>
                <a:gd name="T9" fmla="*/ 8 h 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8">
                  <a:moveTo>
                    <a:pt x="12" y="0"/>
                  </a:moveTo>
                  <a:cubicBezTo>
                    <a:pt x="10" y="7"/>
                    <a:pt x="8" y="8"/>
                    <a:pt x="0" y="8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4" name="Freeform 262">
              <a:extLst>
                <a:ext uri="{FF2B5EF4-FFF2-40B4-BE49-F238E27FC236}">
                  <a16:creationId xmlns:a16="http://schemas.microsoft.com/office/drawing/2014/main" id="{553F1A6D-76B8-40CA-8C5F-DEFD8768D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4" y="2200"/>
              <a:ext cx="38" cy="17"/>
            </a:xfrm>
            <a:custGeom>
              <a:avLst/>
              <a:gdLst>
                <a:gd name="T0" fmla="*/ 0 w 42"/>
                <a:gd name="T1" fmla="*/ 0 h 19"/>
                <a:gd name="T2" fmla="*/ 31 w 42"/>
                <a:gd name="T3" fmla="*/ 13 h 19"/>
                <a:gd name="T4" fmla="*/ 0 60000 65536"/>
                <a:gd name="T5" fmla="*/ 0 60000 65536"/>
                <a:gd name="T6" fmla="*/ 0 w 42"/>
                <a:gd name="T7" fmla="*/ 0 h 19"/>
                <a:gd name="T8" fmla="*/ 42 w 42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2" h="19">
                  <a:moveTo>
                    <a:pt x="0" y="0"/>
                  </a:moveTo>
                  <a:cubicBezTo>
                    <a:pt x="7" y="11"/>
                    <a:pt x="31" y="17"/>
                    <a:pt x="42" y="19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5" name="Freeform 263">
              <a:extLst>
                <a:ext uri="{FF2B5EF4-FFF2-40B4-BE49-F238E27FC236}">
                  <a16:creationId xmlns:a16="http://schemas.microsoft.com/office/drawing/2014/main" id="{204718F8-E463-470F-80E2-7393BCE32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208"/>
              <a:ext cx="52" cy="6"/>
            </a:xfrm>
            <a:custGeom>
              <a:avLst/>
              <a:gdLst>
                <a:gd name="T0" fmla="*/ 0 w 57"/>
                <a:gd name="T1" fmla="*/ 0 h 7"/>
                <a:gd name="T2" fmla="*/ 15 w 57"/>
                <a:gd name="T3" fmla="*/ 3 h 7"/>
                <a:gd name="T4" fmla="*/ 43 w 57"/>
                <a:gd name="T5" fmla="*/ 3 h 7"/>
                <a:gd name="T6" fmla="*/ 0 60000 65536"/>
                <a:gd name="T7" fmla="*/ 0 60000 65536"/>
                <a:gd name="T8" fmla="*/ 0 60000 65536"/>
                <a:gd name="T9" fmla="*/ 0 w 57"/>
                <a:gd name="T10" fmla="*/ 0 h 7"/>
                <a:gd name="T11" fmla="*/ 57 w 57"/>
                <a:gd name="T12" fmla="*/ 7 h 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7" h="7">
                  <a:moveTo>
                    <a:pt x="0" y="0"/>
                  </a:moveTo>
                  <a:cubicBezTo>
                    <a:pt x="4" y="7"/>
                    <a:pt x="13" y="4"/>
                    <a:pt x="20" y="4"/>
                  </a:cubicBezTo>
                  <a:cubicBezTo>
                    <a:pt x="32" y="3"/>
                    <a:pt x="44" y="6"/>
                    <a:pt x="57" y="6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6" name="Freeform 264">
              <a:extLst>
                <a:ext uri="{FF2B5EF4-FFF2-40B4-BE49-F238E27FC236}">
                  <a16:creationId xmlns:a16="http://schemas.microsoft.com/office/drawing/2014/main" id="{45503996-823D-4A31-9D4A-58F20282B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910"/>
              <a:ext cx="41" cy="76"/>
            </a:xfrm>
            <a:custGeom>
              <a:avLst/>
              <a:gdLst>
                <a:gd name="T0" fmla="*/ 8 w 45"/>
                <a:gd name="T1" fmla="*/ 60 h 82"/>
                <a:gd name="T2" fmla="*/ 34 w 45"/>
                <a:gd name="T3" fmla="*/ 0 h 82"/>
                <a:gd name="T4" fmla="*/ 24 w 45"/>
                <a:gd name="T5" fmla="*/ 29 h 82"/>
                <a:gd name="T6" fmla="*/ 8 w 45"/>
                <a:gd name="T7" fmla="*/ 60 h 8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5"/>
                <a:gd name="T13" fmla="*/ 0 h 82"/>
                <a:gd name="T14" fmla="*/ 45 w 45"/>
                <a:gd name="T15" fmla="*/ 82 h 8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5" h="82">
                  <a:moveTo>
                    <a:pt x="11" y="76"/>
                  </a:moveTo>
                  <a:cubicBezTo>
                    <a:pt x="0" y="71"/>
                    <a:pt x="0" y="29"/>
                    <a:pt x="45" y="0"/>
                  </a:cubicBezTo>
                  <a:cubicBezTo>
                    <a:pt x="45" y="0"/>
                    <a:pt x="34" y="19"/>
                    <a:pt x="32" y="36"/>
                  </a:cubicBezTo>
                  <a:cubicBezTo>
                    <a:pt x="30" y="53"/>
                    <a:pt x="24" y="82"/>
                    <a:pt x="11" y="76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7" name="Freeform 265">
              <a:extLst>
                <a:ext uri="{FF2B5EF4-FFF2-40B4-BE49-F238E27FC236}">
                  <a16:creationId xmlns:a16="http://schemas.microsoft.com/office/drawing/2014/main" id="{402E329A-163B-4F0F-9B62-F9A62C423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5" y="2016"/>
              <a:ext cx="20" cy="49"/>
            </a:xfrm>
            <a:custGeom>
              <a:avLst/>
              <a:gdLst>
                <a:gd name="T0" fmla="*/ 7 w 21"/>
                <a:gd name="T1" fmla="*/ 41 h 52"/>
                <a:gd name="T2" fmla="*/ 17 w 21"/>
                <a:gd name="T3" fmla="*/ 0 h 52"/>
                <a:gd name="T4" fmla="*/ 18 w 21"/>
                <a:gd name="T5" fmla="*/ 21 h 52"/>
                <a:gd name="T6" fmla="*/ 7 w 21"/>
                <a:gd name="T7" fmla="*/ 41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2"/>
                <a:gd name="T14" fmla="*/ 21 w 21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2">
                  <a:moveTo>
                    <a:pt x="7" y="50"/>
                  </a:moveTo>
                  <a:cubicBezTo>
                    <a:pt x="0" y="48"/>
                    <a:pt x="2" y="15"/>
                    <a:pt x="20" y="0"/>
                  </a:cubicBezTo>
                  <a:cubicBezTo>
                    <a:pt x="20" y="0"/>
                    <a:pt x="21" y="15"/>
                    <a:pt x="21" y="24"/>
                  </a:cubicBezTo>
                  <a:cubicBezTo>
                    <a:pt x="21" y="32"/>
                    <a:pt x="16" y="52"/>
                    <a:pt x="7" y="50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8" name="Freeform 266">
              <a:extLst>
                <a:ext uri="{FF2B5EF4-FFF2-40B4-BE49-F238E27FC236}">
                  <a16:creationId xmlns:a16="http://schemas.microsoft.com/office/drawing/2014/main" id="{0FAE3560-31FA-44EC-8DA8-2C9F741CE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995"/>
              <a:ext cx="23" cy="52"/>
            </a:xfrm>
            <a:custGeom>
              <a:avLst/>
              <a:gdLst>
                <a:gd name="T0" fmla="*/ 10 w 26"/>
                <a:gd name="T1" fmla="*/ 44 h 56"/>
                <a:gd name="T2" fmla="*/ 10 w 26"/>
                <a:gd name="T3" fmla="*/ 0 h 56"/>
                <a:gd name="T4" fmla="*/ 12 w 26"/>
                <a:gd name="T5" fmla="*/ 20 h 56"/>
                <a:gd name="T6" fmla="*/ 10 w 26"/>
                <a:gd name="T7" fmla="*/ 44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56"/>
                <a:gd name="T14" fmla="*/ 26 w 26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56">
                  <a:moveTo>
                    <a:pt x="14" y="55"/>
                  </a:moveTo>
                  <a:cubicBezTo>
                    <a:pt x="3" y="56"/>
                    <a:pt x="0" y="20"/>
                    <a:pt x="13" y="0"/>
                  </a:cubicBezTo>
                  <a:cubicBezTo>
                    <a:pt x="13" y="0"/>
                    <a:pt x="11" y="17"/>
                    <a:pt x="17" y="26"/>
                  </a:cubicBezTo>
                  <a:cubicBezTo>
                    <a:pt x="23" y="34"/>
                    <a:pt x="26" y="54"/>
                    <a:pt x="14" y="55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19" name="Freeform 267">
              <a:extLst>
                <a:ext uri="{FF2B5EF4-FFF2-40B4-BE49-F238E27FC236}">
                  <a16:creationId xmlns:a16="http://schemas.microsoft.com/office/drawing/2014/main" id="{F8BC6741-874B-402F-BB38-555171CC1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383"/>
              <a:ext cx="29" cy="92"/>
            </a:xfrm>
            <a:custGeom>
              <a:avLst/>
              <a:gdLst>
                <a:gd name="T0" fmla="*/ 16 w 31"/>
                <a:gd name="T1" fmla="*/ 75 h 100"/>
                <a:gd name="T2" fmla="*/ 2 w 31"/>
                <a:gd name="T3" fmla="*/ 45 h 100"/>
                <a:gd name="T4" fmla="*/ 4 w 31"/>
                <a:gd name="T5" fmla="*/ 0 h 100"/>
                <a:gd name="T6" fmla="*/ 13 w 31"/>
                <a:gd name="T7" fmla="*/ 37 h 100"/>
                <a:gd name="T8" fmla="*/ 16 w 31"/>
                <a:gd name="T9" fmla="*/ 75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00"/>
                <a:gd name="T17" fmla="*/ 31 w 31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00">
                  <a:moveTo>
                    <a:pt x="19" y="96"/>
                  </a:moveTo>
                  <a:cubicBezTo>
                    <a:pt x="10" y="100"/>
                    <a:pt x="0" y="74"/>
                    <a:pt x="2" y="58"/>
                  </a:cubicBezTo>
                  <a:cubicBezTo>
                    <a:pt x="4" y="43"/>
                    <a:pt x="4" y="0"/>
                    <a:pt x="4" y="0"/>
                  </a:cubicBezTo>
                  <a:cubicBezTo>
                    <a:pt x="4" y="0"/>
                    <a:pt x="11" y="38"/>
                    <a:pt x="16" y="48"/>
                  </a:cubicBezTo>
                  <a:cubicBezTo>
                    <a:pt x="21" y="57"/>
                    <a:pt x="31" y="90"/>
                    <a:pt x="19" y="96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0" name="Freeform 268">
              <a:extLst>
                <a:ext uri="{FF2B5EF4-FFF2-40B4-BE49-F238E27FC236}">
                  <a16:creationId xmlns:a16="http://schemas.microsoft.com/office/drawing/2014/main" id="{2B93533C-AB7E-43F3-B287-2632C0D1C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490"/>
              <a:ext cx="31" cy="54"/>
            </a:xfrm>
            <a:custGeom>
              <a:avLst/>
              <a:gdLst>
                <a:gd name="T0" fmla="*/ 16 w 34"/>
                <a:gd name="T1" fmla="*/ 43 h 59"/>
                <a:gd name="T2" fmla="*/ 1 w 34"/>
                <a:gd name="T3" fmla="*/ 0 h 59"/>
                <a:gd name="T4" fmla="*/ 16 w 34"/>
                <a:gd name="T5" fmla="*/ 43 h 59"/>
                <a:gd name="T6" fmla="*/ 0 60000 65536"/>
                <a:gd name="T7" fmla="*/ 0 60000 65536"/>
                <a:gd name="T8" fmla="*/ 0 60000 65536"/>
                <a:gd name="T9" fmla="*/ 0 w 34"/>
                <a:gd name="T10" fmla="*/ 0 h 59"/>
                <a:gd name="T11" fmla="*/ 34 w 34"/>
                <a:gd name="T12" fmla="*/ 59 h 5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59">
                  <a:moveTo>
                    <a:pt x="22" y="56"/>
                  </a:moveTo>
                  <a:cubicBezTo>
                    <a:pt x="15" y="59"/>
                    <a:pt x="0" y="47"/>
                    <a:pt x="1" y="0"/>
                  </a:cubicBezTo>
                  <a:cubicBezTo>
                    <a:pt x="1" y="0"/>
                    <a:pt x="34" y="50"/>
                    <a:pt x="22" y="56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1" name="Freeform 269">
              <a:extLst>
                <a:ext uri="{FF2B5EF4-FFF2-40B4-BE49-F238E27FC236}">
                  <a16:creationId xmlns:a16="http://schemas.microsoft.com/office/drawing/2014/main" id="{461A2298-634D-4CEC-A1FA-65DFC5F4C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907"/>
              <a:ext cx="43" cy="76"/>
            </a:xfrm>
            <a:custGeom>
              <a:avLst/>
              <a:gdLst>
                <a:gd name="T0" fmla="*/ 8 w 46"/>
                <a:gd name="T1" fmla="*/ 59 h 83"/>
                <a:gd name="T2" fmla="*/ 37 w 46"/>
                <a:gd name="T3" fmla="*/ 0 h 83"/>
                <a:gd name="T4" fmla="*/ 26 w 46"/>
                <a:gd name="T5" fmla="*/ 28 h 83"/>
                <a:gd name="T6" fmla="*/ 8 w 46"/>
                <a:gd name="T7" fmla="*/ 59 h 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6"/>
                <a:gd name="T13" fmla="*/ 0 h 83"/>
                <a:gd name="T14" fmla="*/ 46 w 46"/>
                <a:gd name="T15" fmla="*/ 83 h 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6" h="83">
                  <a:moveTo>
                    <a:pt x="11" y="76"/>
                  </a:moveTo>
                  <a:cubicBezTo>
                    <a:pt x="0" y="71"/>
                    <a:pt x="0" y="30"/>
                    <a:pt x="46" y="0"/>
                  </a:cubicBezTo>
                  <a:cubicBezTo>
                    <a:pt x="46" y="0"/>
                    <a:pt x="34" y="20"/>
                    <a:pt x="32" y="37"/>
                  </a:cubicBezTo>
                  <a:cubicBezTo>
                    <a:pt x="30" y="54"/>
                    <a:pt x="25" y="83"/>
                    <a:pt x="11" y="76"/>
                  </a:cubicBezTo>
                  <a:close/>
                </a:path>
              </a:pathLst>
            </a:custGeom>
            <a:solidFill>
              <a:srgbClr val="FFFFFF"/>
            </a:solidFill>
            <a:ln w="2" cap="rnd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2" name="Freeform 270">
              <a:extLst>
                <a:ext uri="{FF2B5EF4-FFF2-40B4-BE49-F238E27FC236}">
                  <a16:creationId xmlns:a16="http://schemas.microsoft.com/office/drawing/2014/main" id="{F2EBBFED-1571-4CBA-8D53-AFBA3282D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014"/>
              <a:ext cx="19" cy="47"/>
            </a:xfrm>
            <a:custGeom>
              <a:avLst/>
              <a:gdLst>
                <a:gd name="T0" fmla="*/ 5 w 21"/>
                <a:gd name="T1" fmla="*/ 37 h 52"/>
                <a:gd name="T2" fmla="*/ 14 w 21"/>
                <a:gd name="T3" fmla="*/ 0 h 52"/>
                <a:gd name="T4" fmla="*/ 15 w 21"/>
                <a:gd name="T5" fmla="*/ 17 h 52"/>
                <a:gd name="T6" fmla="*/ 5 w 21"/>
                <a:gd name="T7" fmla="*/ 37 h 5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"/>
                <a:gd name="T13" fmla="*/ 0 h 52"/>
                <a:gd name="T14" fmla="*/ 21 w 21"/>
                <a:gd name="T15" fmla="*/ 52 h 5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" h="52">
                  <a:moveTo>
                    <a:pt x="7" y="50"/>
                  </a:moveTo>
                  <a:cubicBezTo>
                    <a:pt x="0" y="48"/>
                    <a:pt x="2" y="15"/>
                    <a:pt x="19" y="0"/>
                  </a:cubicBezTo>
                  <a:cubicBezTo>
                    <a:pt x="19" y="0"/>
                    <a:pt x="21" y="15"/>
                    <a:pt x="21" y="23"/>
                  </a:cubicBezTo>
                  <a:cubicBezTo>
                    <a:pt x="21" y="32"/>
                    <a:pt x="16" y="52"/>
                    <a:pt x="7" y="50"/>
                  </a:cubicBezTo>
                  <a:close/>
                </a:path>
              </a:pathLst>
            </a:custGeom>
            <a:solidFill>
              <a:srgbClr val="FFFFFF"/>
            </a:solidFill>
            <a:ln w="2" cap="rnd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3" name="Freeform 271">
              <a:extLst>
                <a:ext uri="{FF2B5EF4-FFF2-40B4-BE49-F238E27FC236}">
                  <a16:creationId xmlns:a16="http://schemas.microsoft.com/office/drawing/2014/main" id="{780CACC4-D056-4629-B1EA-6FBF15EF0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1993"/>
              <a:ext cx="23" cy="51"/>
            </a:xfrm>
            <a:custGeom>
              <a:avLst/>
              <a:gdLst>
                <a:gd name="T0" fmla="*/ 10 w 26"/>
                <a:gd name="T1" fmla="*/ 42 h 56"/>
                <a:gd name="T2" fmla="*/ 10 w 26"/>
                <a:gd name="T3" fmla="*/ 0 h 56"/>
                <a:gd name="T4" fmla="*/ 12 w 26"/>
                <a:gd name="T5" fmla="*/ 19 h 56"/>
                <a:gd name="T6" fmla="*/ 10 w 26"/>
                <a:gd name="T7" fmla="*/ 42 h 5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"/>
                <a:gd name="T13" fmla="*/ 0 h 56"/>
                <a:gd name="T14" fmla="*/ 26 w 26"/>
                <a:gd name="T15" fmla="*/ 56 h 5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" h="56">
                  <a:moveTo>
                    <a:pt x="14" y="55"/>
                  </a:moveTo>
                  <a:cubicBezTo>
                    <a:pt x="3" y="56"/>
                    <a:pt x="0" y="20"/>
                    <a:pt x="13" y="0"/>
                  </a:cubicBezTo>
                  <a:cubicBezTo>
                    <a:pt x="13" y="0"/>
                    <a:pt x="12" y="17"/>
                    <a:pt x="17" y="25"/>
                  </a:cubicBezTo>
                  <a:cubicBezTo>
                    <a:pt x="23" y="34"/>
                    <a:pt x="26" y="54"/>
                    <a:pt x="14" y="55"/>
                  </a:cubicBezTo>
                  <a:close/>
                </a:path>
              </a:pathLst>
            </a:custGeom>
            <a:solidFill>
              <a:srgbClr val="FFFFFF"/>
            </a:solidFill>
            <a:ln w="2" cap="rnd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4" name="Freeform 272">
              <a:extLst>
                <a:ext uri="{FF2B5EF4-FFF2-40B4-BE49-F238E27FC236}">
                  <a16:creationId xmlns:a16="http://schemas.microsoft.com/office/drawing/2014/main" id="{045999C4-9D45-49F9-8153-155B26130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380"/>
              <a:ext cx="29" cy="92"/>
            </a:xfrm>
            <a:custGeom>
              <a:avLst/>
              <a:gdLst>
                <a:gd name="T0" fmla="*/ 16 w 31"/>
                <a:gd name="T1" fmla="*/ 73 h 101"/>
                <a:gd name="T2" fmla="*/ 2 w 31"/>
                <a:gd name="T3" fmla="*/ 45 h 101"/>
                <a:gd name="T4" fmla="*/ 4 w 31"/>
                <a:gd name="T5" fmla="*/ 0 h 101"/>
                <a:gd name="T6" fmla="*/ 13 w 31"/>
                <a:gd name="T7" fmla="*/ 36 h 101"/>
                <a:gd name="T8" fmla="*/ 16 w 31"/>
                <a:gd name="T9" fmla="*/ 73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1"/>
                <a:gd name="T16" fmla="*/ 0 h 101"/>
                <a:gd name="T17" fmla="*/ 31 w 31"/>
                <a:gd name="T18" fmla="*/ 101 h 10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1" h="101">
                  <a:moveTo>
                    <a:pt x="19" y="97"/>
                  </a:moveTo>
                  <a:cubicBezTo>
                    <a:pt x="10" y="101"/>
                    <a:pt x="0" y="74"/>
                    <a:pt x="2" y="59"/>
                  </a:cubicBezTo>
                  <a:cubicBezTo>
                    <a:pt x="4" y="43"/>
                    <a:pt x="4" y="0"/>
                    <a:pt x="4" y="0"/>
                  </a:cubicBezTo>
                  <a:cubicBezTo>
                    <a:pt x="4" y="0"/>
                    <a:pt x="11" y="38"/>
                    <a:pt x="16" y="48"/>
                  </a:cubicBezTo>
                  <a:cubicBezTo>
                    <a:pt x="21" y="58"/>
                    <a:pt x="31" y="91"/>
                    <a:pt x="19" y="97"/>
                  </a:cubicBezTo>
                  <a:close/>
                </a:path>
              </a:pathLst>
            </a:custGeom>
            <a:solidFill>
              <a:srgbClr val="FFFFFF"/>
            </a:solidFill>
            <a:ln w="2" cap="rnd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5" name="Freeform 273">
              <a:extLst>
                <a:ext uri="{FF2B5EF4-FFF2-40B4-BE49-F238E27FC236}">
                  <a16:creationId xmlns:a16="http://schemas.microsoft.com/office/drawing/2014/main" id="{7801338E-14AA-47EA-B4C0-3B6AECA8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2488"/>
              <a:ext cx="32" cy="53"/>
            </a:xfrm>
            <a:custGeom>
              <a:avLst/>
              <a:gdLst>
                <a:gd name="T0" fmla="*/ 19 w 34"/>
                <a:gd name="T1" fmla="*/ 40 h 59"/>
                <a:gd name="T2" fmla="*/ 2 w 34"/>
                <a:gd name="T3" fmla="*/ 0 h 59"/>
                <a:gd name="T4" fmla="*/ 19 w 34"/>
                <a:gd name="T5" fmla="*/ 40 h 59"/>
                <a:gd name="T6" fmla="*/ 0 60000 65536"/>
                <a:gd name="T7" fmla="*/ 0 60000 65536"/>
                <a:gd name="T8" fmla="*/ 0 60000 65536"/>
                <a:gd name="T9" fmla="*/ 0 w 34"/>
                <a:gd name="T10" fmla="*/ 0 h 59"/>
                <a:gd name="T11" fmla="*/ 34 w 34"/>
                <a:gd name="T12" fmla="*/ 59 h 5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4" h="59">
                  <a:moveTo>
                    <a:pt x="22" y="56"/>
                  </a:moveTo>
                  <a:cubicBezTo>
                    <a:pt x="15" y="59"/>
                    <a:pt x="0" y="47"/>
                    <a:pt x="2" y="0"/>
                  </a:cubicBezTo>
                  <a:cubicBezTo>
                    <a:pt x="2" y="0"/>
                    <a:pt x="34" y="50"/>
                    <a:pt x="22" y="56"/>
                  </a:cubicBezTo>
                  <a:close/>
                </a:path>
              </a:pathLst>
            </a:custGeom>
            <a:solidFill>
              <a:srgbClr val="FFFFFF"/>
            </a:solidFill>
            <a:ln w="2" cap="rnd">
              <a:solidFill>
                <a:srgbClr val="494F4E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426" name="Freeform 274">
              <a:extLst>
                <a:ext uri="{FF2B5EF4-FFF2-40B4-BE49-F238E27FC236}">
                  <a16:creationId xmlns:a16="http://schemas.microsoft.com/office/drawing/2014/main" id="{437DE062-2268-44E5-8D4A-9AF6FCADE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2012"/>
              <a:ext cx="13" cy="65"/>
            </a:xfrm>
            <a:custGeom>
              <a:avLst/>
              <a:gdLst>
                <a:gd name="T0" fmla="*/ 3 w 15"/>
                <a:gd name="T1" fmla="*/ 0 h 70"/>
                <a:gd name="T2" fmla="*/ 4 w 15"/>
                <a:gd name="T3" fmla="*/ 29 h 70"/>
                <a:gd name="T4" fmla="*/ 10 w 15"/>
                <a:gd name="T5" fmla="*/ 56 h 70"/>
                <a:gd name="T6" fmla="*/ 0 60000 65536"/>
                <a:gd name="T7" fmla="*/ 0 60000 65536"/>
                <a:gd name="T8" fmla="*/ 0 60000 65536"/>
                <a:gd name="T9" fmla="*/ 0 w 15"/>
                <a:gd name="T10" fmla="*/ 0 h 70"/>
                <a:gd name="T11" fmla="*/ 15 w 15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5" h="70">
                  <a:moveTo>
                    <a:pt x="4" y="0"/>
                  </a:moveTo>
                  <a:cubicBezTo>
                    <a:pt x="0" y="9"/>
                    <a:pt x="6" y="27"/>
                    <a:pt x="7" y="36"/>
                  </a:cubicBezTo>
                  <a:cubicBezTo>
                    <a:pt x="9" y="47"/>
                    <a:pt x="13" y="60"/>
                    <a:pt x="15" y="7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7" name="Freeform 275">
              <a:extLst>
                <a:ext uri="{FF2B5EF4-FFF2-40B4-BE49-F238E27FC236}">
                  <a16:creationId xmlns:a16="http://schemas.microsoft.com/office/drawing/2014/main" id="{98B8DAB4-F063-4BDF-A4A3-6DAADF427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019"/>
              <a:ext cx="14" cy="26"/>
            </a:xfrm>
            <a:custGeom>
              <a:avLst/>
              <a:gdLst>
                <a:gd name="T0" fmla="*/ 12 w 15"/>
                <a:gd name="T1" fmla="*/ 0 h 29"/>
                <a:gd name="T2" fmla="*/ 0 w 15"/>
                <a:gd name="T3" fmla="*/ 21 h 29"/>
                <a:gd name="T4" fmla="*/ 0 60000 65536"/>
                <a:gd name="T5" fmla="*/ 0 60000 65536"/>
                <a:gd name="T6" fmla="*/ 0 w 15"/>
                <a:gd name="T7" fmla="*/ 0 h 29"/>
                <a:gd name="T8" fmla="*/ 15 w 15"/>
                <a:gd name="T9" fmla="*/ 29 h 2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29">
                  <a:moveTo>
                    <a:pt x="15" y="0"/>
                  </a:moveTo>
                  <a:cubicBezTo>
                    <a:pt x="10" y="8"/>
                    <a:pt x="4" y="20"/>
                    <a:pt x="0" y="29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8" name="Freeform 276">
              <a:extLst>
                <a:ext uri="{FF2B5EF4-FFF2-40B4-BE49-F238E27FC236}">
                  <a16:creationId xmlns:a16="http://schemas.microsoft.com/office/drawing/2014/main" id="{FCB607F9-3913-464F-9073-162F0EFD1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133"/>
              <a:ext cx="39" cy="171"/>
            </a:xfrm>
            <a:custGeom>
              <a:avLst/>
              <a:gdLst>
                <a:gd name="T0" fmla="*/ 8 w 43"/>
                <a:gd name="T1" fmla="*/ 0 h 187"/>
                <a:gd name="T2" fmla="*/ 32 w 43"/>
                <a:gd name="T3" fmla="*/ 143 h 187"/>
                <a:gd name="T4" fmla="*/ 0 60000 65536"/>
                <a:gd name="T5" fmla="*/ 0 60000 65536"/>
                <a:gd name="T6" fmla="*/ 0 w 43"/>
                <a:gd name="T7" fmla="*/ 0 h 187"/>
                <a:gd name="T8" fmla="*/ 43 w 43"/>
                <a:gd name="T9" fmla="*/ 187 h 18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" h="187">
                  <a:moveTo>
                    <a:pt x="11" y="0"/>
                  </a:moveTo>
                  <a:cubicBezTo>
                    <a:pt x="11" y="0"/>
                    <a:pt x="0" y="104"/>
                    <a:pt x="43" y="187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29" name="Freeform 277">
              <a:extLst>
                <a:ext uri="{FF2B5EF4-FFF2-40B4-BE49-F238E27FC236}">
                  <a16:creationId xmlns:a16="http://schemas.microsoft.com/office/drawing/2014/main" id="{DB5500C7-D7D3-406E-9920-69EF3365D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318"/>
              <a:ext cx="30" cy="60"/>
            </a:xfrm>
            <a:custGeom>
              <a:avLst/>
              <a:gdLst>
                <a:gd name="T0" fmla="*/ 15 w 31"/>
                <a:gd name="T1" fmla="*/ 0 h 66"/>
                <a:gd name="T2" fmla="*/ 0 w 31"/>
                <a:gd name="T3" fmla="*/ 50 h 66"/>
                <a:gd name="T4" fmla="*/ 0 60000 65536"/>
                <a:gd name="T5" fmla="*/ 0 60000 65536"/>
                <a:gd name="T6" fmla="*/ 0 w 31"/>
                <a:gd name="T7" fmla="*/ 0 h 66"/>
                <a:gd name="T8" fmla="*/ 31 w 31"/>
                <a:gd name="T9" fmla="*/ 66 h 6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" h="66">
                  <a:moveTo>
                    <a:pt x="16" y="0"/>
                  </a:moveTo>
                  <a:cubicBezTo>
                    <a:pt x="16" y="0"/>
                    <a:pt x="31" y="42"/>
                    <a:pt x="0" y="66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0" name="Freeform 278">
              <a:extLst>
                <a:ext uri="{FF2B5EF4-FFF2-40B4-BE49-F238E27FC236}">
                  <a16:creationId xmlns:a16="http://schemas.microsoft.com/office/drawing/2014/main" id="{4E193C62-3A8B-44CA-8A61-95353F0B3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293"/>
              <a:ext cx="18" cy="78"/>
            </a:xfrm>
            <a:custGeom>
              <a:avLst/>
              <a:gdLst>
                <a:gd name="T0" fmla="*/ 14 w 20"/>
                <a:gd name="T1" fmla="*/ 67 h 84"/>
                <a:gd name="T2" fmla="*/ 1 w 20"/>
                <a:gd name="T3" fmla="*/ 37 h 84"/>
                <a:gd name="T4" fmla="*/ 14 w 20"/>
                <a:gd name="T5" fmla="*/ 0 h 84"/>
                <a:gd name="T6" fmla="*/ 0 60000 65536"/>
                <a:gd name="T7" fmla="*/ 0 60000 65536"/>
                <a:gd name="T8" fmla="*/ 0 60000 65536"/>
                <a:gd name="T9" fmla="*/ 0 w 20"/>
                <a:gd name="T10" fmla="*/ 0 h 84"/>
                <a:gd name="T11" fmla="*/ 20 w 20"/>
                <a:gd name="T12" fmla="*/ 84 h 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" h="84">
                  <a:moveTo>
                    <a:pt x="19" y="84"/>
                  </a:moveTo>
                  <a:cubicBezTo>
                    <a:pt x="19" y="84"/>
                    <a:pt x="0" y="71"/>
                    <a:pt x="1" y="46"/>
                  </a:cubicBezTo>
                  <a:cubicBezTo>
                    <a:pt x="3" y="21"/>
                    <a:pt x="20" y="0"/>
                    <a:pt x="20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1" name="Freeform 279">
              <a:extLst>
                <a:ext uri="{FF2B5EF4-FFF2-40B4-BE49-F238E27FC236}">
                  <a16:creationId xmlns:a16="http://schemas.microsoft.com/office/drawing/2014/main" id="{2AD28F6B-5E90-4AD9-A4AE-237FAF56A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7" y="2220"/>
              <a:ext cx="10" cy="64"/>
            </a:xfrm>
            <a:custGeom>
              <a:avLst/>
              <a:gdLst>
                <a:gd name="T0" fmla="*/ 5 w 10"/>
                <a:gd name="T1" fmla="*/ 0 h 69"/>
                <a:gd name="T2" fmla="*/ 0 w 10"/>
                <a:gd name="T3" fmla="*/ 55 h 69"/>
                <a:gd name="T4" fmla="*/ 0 60000 65536"/>
                <a:gd name="T5" fmla="*/ 0 60000 65536"/>
                <a:gd name="T6" fmla="*/ 0 w 10"/>
                <a:gd name="T7" fmla="*/ 0 h 69"/>
                <a:gd name="T8" fmla="*/ 10 w 10"/>
                <a:gd name="T9" fmla="*/ 69 h 6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69">
                  <a:moveTo>
                    <a:pt x="5" y="0"/>
                  </a:moveTo>
                  <a:cubicBezTo>
                    <a:pt x="5" y="0"/>
                    <a:pt x="10" y="51"/>
                    <a:pt x="0" y="69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2" name="Freeform 280">
              <a:extLst>
                <a:ext uri="{FF2B5EF4-FFF2-40B4-BE49-F238E27FC236}">
                  <a16:creationId xmlns:a16="http://schemas.microsoft.com/office/drawing/2014/main" id="{EADD9FC4-413F-4A61-A42D-CF32F7F4C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1" y="2336"/>
              <a:ext cx="22" cy="30"/>
            </a:xfrm>
            <a:custGeom>
              <a:avLst/>
              <a:gdLst>
                <a:gd name="T0" fmla="*/ 13 w 24"/>
                <a:gd name="T1" fmla="*/ 0 h 33"/>
                <a:gd name="T2" fmla="*/ 6 w 24"/>
                <a:gd name="T3" fmla="*/ 12 h 33"/>
                <a:gd name="T4" fmla="*/ 1 w 24"/>
                <a:gd name="T5" fmla="*/ 23 h 33"/>
                <a:gd name="T6" fmla="*/ 13 w 24"/>
                <a:gd name="T7" fmla="*/ 17 h 33"/>
                <a:gd name="T8" fmla="*/ 15 w 24"/>
                <a:gd name="T9" fmla="*/ 1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"/>
                <a:gd name="T16" fmla="*/ 0 h 33"/>
                <a:gd name="T17" fmla="*/ 24 w 24"/>
                <a:gd name="T18" fmla="*/ 33 h 3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" h="33">
                  <a:moveTo>
                    <a:pt x="16" y="0"/>
                  </a:moveTo>
                  <a:cubicBezTo>
                    <a:pt x="12" y="4"/>
                    <a:pt x="9" y="9"/>
                    <a:pt x="6" y="15"/>
                  </a:cubicBezTo>
                  <a:cubicBezTo>
                    <a:pt x="4" y="19"/>
                    <a:pt x="0" y="25"/>
                    <a:pt x="1" y="30"/>
                  </a:cubicBezTo>
                  <a:cubicBezTo>
                    <a:pt x="6" y="33"/>
                    <a:pt x="13" y="27"/>
                    <a:pt x="16" y="23"/>
                  </a:cubicBezTo>
                  <a:cubicBezTo>
                    <a:pt x="19" y="19"/>
                    <a:pt x="24" y="5"/>
                    <a:pt x="18" y="1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3" name="Freeform 281">
              <a:extLst>
                <a:ext uri="{FF2B5EF4-FFF2-40B4-BE49-F238E27FC236}">
                  <a16:creationId xmlns:a16="http://schemas.microsoft.com/office/drawing/2014/main" id="{4BB85008-12AA-4BCB-9950-13E3DD5F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7" y="2335"/>
              <a:ext cx="24" cy="19"/>
            </a:xfrm>
            <a:custGeom>
              <a:avLst/>
              <a:gdLst>
                <a:gd name="T0" fmla="*/ 0 w 26"/>
                <a:gd name="T1" fmla="*/ 6 h 22"/>
                <a:gd name="T2" fmla="*/ 6 w 26"/>
                <a:gd name="T3" fmla="*/ 13 h 22"/>
                <a:gd name="T4" fmla="*/ 13 w 26"/>
                <a:gd name="T5" fmla="*/ 14 h 22"/>
                <a:gd name="T6" fmla="*/ 19 w 26"/>
                <a:gd name="T7" fmla="*/ 7 h 22"/>
                <a:gd name="T8" fmla="*/ 14 w 26"/>
                <a:gd name="T9" fmla="*/ 1 h 22"/>
                <a:gd name="T10" fmla="*/ 1 w 26"/>
                <a:gd name="T11" fmla="*/ 5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6"/>
                <a:gd name="T19" fmla="*/ 0 h 22"/>
                <a:gd name="T20" fmla="*/ 26 w 26"/>
                <a:gd name="T21" fmla="*/ 22 h 2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6" h="22">
                  <a:moveTo>
                    <a:pt x="0" y="9"/>
                  </a:moveTo>
                  <a:cubicBezTo>
                    <a:pt x="3" y="12"/>
                    <a:pt x="3" y="17"/>
                    <a:pt x="7" y="20"/>
                  </a:cubicBezTo>
                  <a:cubicBezTo>
                    <a:pt x="10" y="21"/>
                    <a:pt x="13" y="22"/>
                    <a:pt x="16" y="21"/>
                  </a:cubicBezTo>
                  <a:cubicBezTo>
                    <a:pt x="22" y="21"/>
                    <a:pt x="25" y="16"/>
                    <a:pt x="25" y="10"/>
                  </a:cubicBezTo>
                  <a:cubicBezTo>
                    <a:pt x="26" y="4"/>
                    <a:pt x="22" y="2"/>
                    <a:pt x="17" y="1"/>
                  </a:cubicBezTo>
                  <a:cubicBezTo>
                    <a:pt x="11" y="0"/>
                    <a:pt x="4" y="2"/>
                    <a:pt x="1" y="8"/>
                  </a:cubicBezTo>
                </a:path>
              </a:pathLst>
            </a:custGeom>
            <a:solidFill>
              <a:srgbClr val="494F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4" name="Freeform 282">
              <a:extLst>
                <a:ext uri="{FF2B5EF4-FFF2-40B4-BE49-F238E27FC236}">
                  <a16:creationId xmlns:a16="http://schemas.microsoft.com/office/drawing/2014/main" id="{7762B12C-5709-4BBF-9F52-76951CA3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335"/>
              <a:ext cx="42" cy="19"/>
            </a:xfrm>
            <a:custGeom>
              <a:avLst/>
              <a:gdLst>
                <a:gd name="T0" fmla="*/ 0 w 46"/>
                <a:gd name="T1" fmla="*/ 15 h 21"/>
                <a:gd name="T2" fmla="*/ 15 w 46"/>
                <a:gd name="T3" fmla="*/ 0 h 21"/>
                <a:gd name="T4" fmla="*/ 35 w 46"/>
                <a:gd name="T5" fmla="*/ 11 h 21"/>
                <a:gd name="T6" fmla="*/ 0 60000 65536"/>
                <a:gd name="T7" fmla="*/ 0 60000 65536"/>
                <a:gd name="T8" fmla="*/ 0 60000 65536"/>
                <a:gd name="T9" fmla="*/ 0 w 46"/>
                <a:gd name="T10" fmla="*/ 0 h 21"/>
                <a:gd name="T11" fmla="*/ 46 w 46"/>
                <a:gd name="T12" fmla="*/ 21 h 2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6" h="21">
                  <a:moveTo>
                    <a:pt x="0" y="21"/>
                  </a:moveTo>
                  <a:cubicBezTo>
                    <a:pt x="0" y="21"/>
                    <a:pt x="8" y="0"/>
                    <a:pt x="20" y="0"/>
                  </a:cubicBezTo>
                  <a:cubicBezTo>
                    <a:pt x="33" y="0"/>
                    <a:pt x="45" y="11"/>
                    <a:pt x="46" y="14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5" name="Freeform 283">
              <a:extLst>
                <a:ext uri="{FF2B5EF4-FFF2-40B4-BE49-F238E27FC236}">
                  <a16:creationId xmlns:a16="http://schemas.microsoft.com/office/drawing/2014/main" id="{97643AF6-0368-41C5-8F31-92363BBF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2353"/>
              <a:ext cx="15" cy="13"/>
            </a:xfrm>
            <a:custGeom>
              <a:avLst/>
              <a:gdLst>
                <a:gd name="T0" fmla="*/ 11 w 15"/>
                <a:gd name="T1" fmla="*/ 0 h 14"/>
                <a:gd name="T2" fmla="*/ 0 w 15"/>
                <a:gd name="T3" fmla="*/ 11 h 14"/>
                <a:gd name="T4" fmla="*/ 0 60000 65536"/>
                <a:gd name="T5" fmla="*/ 0 60000 65536"/>
                <a:gd name="T6" fmla="*/ 0 w 15"/>
                <a:gd name="T7" fmla="*/ 0 h 14"/>
                <a:gd name="T8" fmla="*/ 15 w 15"/>
                <a:gd name="T9" fmla="*/ 14 h 1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5" h="14">
                  <a:moveTo>
                    <a:pt x="11" y="0"/>
                  </a:moveTo>
                  <a:cubicBezTo>
                    <a:pt x="11" y="0"/>
                    <a:pt x="15" y="5"/>
                    <a:pt x="0" y="14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6" name="Freeform 284">
              <a:extLst>
                <a:ext uri="{FF2B5EF4-FFF2-40B4-BE49-F238E27FC236}">
                  <a16:creationId xmlns:a16="http://schemas.microsoft.com/office/drawing/2014/main" id="{C325A873-85A7-40E9-9F2F-B571B3CC9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6" y="2326"/>
              <a:ext cx="29" cy="49"/>
            </a:xfrm>
            <a:custGeom>
              <a:avLst/>
              <a:gdLst>
                <a:gd name="T0" fmla="*/ 24 w 32"/>
                <a:gd name="T1" fmla="*/ 0 h 53"/>
                <a:gd name="T2" fmla="*/ 8 w 32"/>
                <a:gd name="T3" fmla="*/ 18 h 53"/>
                <a:gd name="T4" fmla="*/ 0 w 32"/>
                <a:gd name="T5" fmla="*/ 42 h 53"/>
                <a:gd name="T6" fmla="*/ 0 60000 65536"/>
                <a:gd name="T7" fmla="*/ 0 60000 65536"/>
                <a:gd name="T8" fmla="*/ 0 60000 65536"/>
                <a:gd name="T9" fmla="*/ 0 w 32"/>
                <a:gd name="T10" fmla="*/ 0 h 53"/>
                <a:gd name="T11" fmla="*/ 32 w 32"/>
                <a:gd name="T12" fmla="*/ 53 h 53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" h="53">
                  <a:moveTo>
                    <a:pt x="32" y="0"/>
                  </a:moveTo>
                  <a:cubicBezTo>
                    <a:pt x="32" y="0"/>
                    <a:pt x="19" y="11"/>
                    <a:pt x="11" y="23"/>
                  </a:cubicBezTo>
                  <a:cubicBezTo>
                    <a:pt x="4" y="36"/>
                    <a:pt x="0" y="53"/>
                    <a:pt x="0" y="53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7" name="Freeform 285">
              <a:extLst>
                <a:ext uri="{FF2B5EF4-FFF2-40B4-BE49-F238E27FC236}">
                  <a16:creationId xmlns:a16="http://schemas.microsoft.com/office/drawing/2014/main" id="{0A1491E7-635D-41E5-A495-2DC0C8DE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2448"/>
              <a:ext cx="226" cy="62"/>
            </a:xfrm>
            <a:custGeom>
              <a:avLst/>
              <a:gdLst>
                <a:gd name="T0" fmla="*/ 0 w 246"/>
                <a:gd name="T1" fmla="*/ 51 h 67"/>
                <a:gd name="T2" fmla="*/ 18 w 246"/>
                <a:gd name="T3" fmla="*/ 46 h 67"/>
                <a:gd name="T4" fmla="*/ 80 w 246"/>
                <a:gd name="T5" fmla="*/ 3 h 67"/>
                <a:gd name="T6" fmla="*/ 106 w 246"/>
                <a:gd name="T7" fmla="*/ 8 h 67"/>
                <a:gd name="T8" fmla="*/ 130 w 246"/>
                <a:gd name="T9" fmla="*/ 1 h 67"/>
                <a:gd name="T10" fmla="*/ 175 w 246"/>
                <a:gd name="T11" fmla="*/ 33 h 67"/>
                <a:gd name="T12" fmla="*/ 191 w 246"/>
                <a:gd name="T13" fmla="*/ 42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6"/>
                <a:gd name="T22" fmla="*/ 0 h 67"/>
                <a:gd name="T23" fmla="*/ 246 w 246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6" h="67">
                  <a:moveTo>
                    <a:pt x="0" y="64"/>
                  </a:moveTo>
                  <a:cubicBezTo>
                    <a:pt x="0" y="64"/>
                    <a:pt x="15" y="67"/>
                    <a:pt x="24" y="58"/>
                  </a:cubicBezTo>
                  <a:cubicBezTo>
                    <a:pt x="54" y="27"/>
                    <a:pt x="97" y="6"/>
                    <a:pt x="103" y="3"/>
                  </a:cubicBezTo>
                  <a:cubicBezTo>
                    <a:pt x="108" y="0"/>
                    <a:pt x="136" y="11"/>
                    <a:pt x="136" y="1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9" y="1"/>
                    <a:pt x="214" y="22"/>
                    <a:pt x="226" y="42"/>
                  </a:cubicBezTo>
                  <a:cubicBezTo>
                    <a:pt x="229" y="46"/>
                    <a:pt x="239" y="55"/>
                    <a:pt x="246" y="53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8" name="Freeform 286">
              <a:extLst>
                <a:ext uri="{FF2B5EF4-FFF2-40B4-BE49-F238E27FC236}">
                  <a16:creationId xmlns:a16="http://schemas.microsoft.com/office/drawing/2014/main" id="{F6277007-F818-4E26-8F4D-8DFC0FA2F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454"/>
              <a:ext cx="213" cy="126"/>
            </a:xfrm>
            <a:custGeom>
              <a:avLst/>
              <a:gdLst>
                <a:gd name="T0" fmla="*/ 166 w 232"/>
                <a:gd name="T1" fmla="*/ 50 h 138"/>
                <a:gd name="T2" fmla="*/ 152 w 232"/>
                <a:gd name="T3" fmla="*/ 73 h 138"/>
                <a:gd name="T4" fmla="*/ 95 w 232"/>
                <a:gd name="T5" fmla="*/ 100 h 138"/>
                <a:gd name="T6" fmla="*/ 22 w 232"/>
                <a:gd name="T7" fmla="*/ 72 h 138"/>
                <a:gd name="T8" fmla="*/ 6 w 232"/>
                <a:gd name="T9" fmla="*/ 55 h 138"/>
                <a:gd name="T10" fmla="*/ 0 w 232"/>
                <a:gd name="T11" fmla="*/ 45 h 138"/>
                <a:gd name="T12" fmla="*/ 17 w 232"/>
                <a:gd name="T13" fmla="*/ 40 h 138"/>
                <a:gd name="T14" fmla="*/ 75 w 232"/>
                <a:gd name="T15" fmla="*/ 3 h 138"/>
                <a:gd name="T16" fmla="*/ 99 w 232"/>
                <a:gd name="T17" fmla="*/ 7 h 138"/>
                <a:gd name="T18" fmla="*/ 124 w 232"/>
                <a:gd name="T19" fmla="*/ 1 h 138"/>
                <a:gd name="T20" fmla="*/ 165 w 232"/>
                <a:gd name="T21" fmla="*/ 29 h 138"/>
                <a:gd name="T22" fmla="*/ 180 w 232"/>
                <a:gd name="T23" fmla="*/ 37 h 138"/>
                <a:gd name="T24" fmla="*/ 166 w 232"/>
                <a:gd name="T25" fmla="*/ 50 h 13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32"/>
                <a:gd name="T40" fmla="*/ 0 h 138"/>
                <a:gd name="T41" fmla="*/ 232 w 232"/>
                <a:gd name="T42" fmla="*/ 138 h 13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32" h="138">
                  <a:moveTo>
                    <a:pt x="215" y="66"/>
                  </a:moveTo>
                  <a:cubicBezTo>
                    <a:pt x="215" y="66"/>
                    <a:pt x="205" y="85"/>
                    <a:pt x="197" y="96"/>
                  </a:cubicBezTo>
                  <a:cubicBezTo>
                    <a:pt x="190" y="107"/>
                    <a:pt x="179" y="128"/>
                    <a:pt x="122" y="133"/>
                  </a:cubicBezTo>
                  <a:cubicBezTo>
                    <a:pt x="64" y="138"/>
                    <a:pt x="33" y="103"/>
                    <a:pt x="28" y="94"/>
                  </a:cubicBezTo>
                  <a:cubicBezTo>
                    <a:pt x="22" y="85"/>
                    <a:pt x="8" y="72"/>
                    <a:pt x="8" y="72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14" y="61"/>
                    <a:pt x="23" y="53"/>
                  </a:cubicBezTo>
                  <a:cubicBezTo>
                    <a:pt x="50" y="25"/>
                    <a:pt x="92" y="5"/>
                    <a:pt x="97" y="3"/>
                  </a:cubicBezTo>
                  <a:cubicBezTo>
                    <a:pt x="102" y="0"/>
                    <a:pt x="129" y="10"/>
                    <a:pt x="129" y="10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202" y="21"/>
                    <a:pt x="213" y="38"/>
                  </a:cubicBezTo>
                  <a:cubicBezTo>
                    <a:pt x="216" y="42"/>
                    <a:pt x="226" y="51"/>
                    <a:pt x="232" y="49"/>
                  </a:cubicBezTo>
                  <a:lnTo>
                    <a:pt x="215" y="66"/>
                  </a:lnTo>
                  <a:close/>
                </a:path>
              </a:pathLst>
            </a:custGeom>
            <a:solidFill>
              <a:srgbClr val="F1D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39" name="Freeform 287">
              <a:extLst>
                <a:ext uri="{FF2B5EF4-FFF2-40B4-BE49-F238E27FC236}">
                  <a16:creationId xmlns:a16="http://schemas.microsoft.com/office/drawing/2014/main" id="{AD5A7F50-BE2F-47E7-AF02-8C5945DA8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495"/>
              <a:ext cx="202" cy="16"/>
            </a:xfrm>
            <a:custGeom>
              <a:avLst/>
              <a:gdLst>
                <a:gd name="T0" fmla="*/ 0 w 220"/>
                <a:gd name="T1" fmla="*/ 8 h 17"/>
                <a:gd name="T2" fmla="*/ 10 w 220"/>
                <a:gd name="T3" fmla="*/ 13 h 17"/>
                <a:gd name="T4" fmla="*/ 49 w 220"/>
                <a:gd name="T5" fmla="*/ 8 h 17"/>
                <a:gd name="T6" fmla="*/ 77 w 220"/>
                <a:gd name="T7" fmla="*/ 3 h 17"/>
                <a:gd name="T8" fmla="*/ 102 w 220"/>
                <a:gd name="T9" fmla="*/ 4 h 17"/>
                <a:gd name="T10" fmla="*/ 129 w 220"/>
                <a:gd name="T11" fmla="*/ 7 h 17"/>
                <a:gd name="T12" fmla="*/ 170 w 220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20"/>
                <a:gd name="T22" fmla="*/ 0 h 17"/>
                <a:gd name="T23" fmla="*/ 220 w 220"/>
                <a:gd name="T24" fmla="*/ 17 h 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20" h="17">
                  <a:moveTo>
                    <a:pt x="0" y="9"/>
                  </a:moveTo>
                  <a:cubicBezTo>
                    <a:pt x="0" y="9"/>
                    <a:pt x="3" y="17"/>
                    <a:pt x="13" y="16"/>
                  </a:cubicBezTo>
                  <a:cubicBezTo>
                    <a:pt x="24" y="16"/>
                    <a:pt x="55" y="12"/>
                    <a:pt x="63" y="9"/>
                  </a:cubicBezTo>
                  <a:cubicBezTo>
                    <a:pt x="70" y="7"/>
                    <a:pt x="86" y="2"/>
                    <a:pt x="99" y="3"/>
                  </a:cubicBezTo>
                  <a:cubicBezTo>
                    <a:pt x="111" y="4"/>
                    <a:pt x="125" y="7"/>
                    <a:pt x="132" y="4"/>
                  </a:cubicBezTo>
                  <a:cubicBezTo>
                    <a:pt x="140" y="1"/>
                    <a:pt x="156" y="5"/>
                    <a:pt x="165" y="7"/>
                  </a:cubicBezTo>
                  <a:cubicBezTo>
                    <a:pt x="174" y="9"/>
                    <a:pt x="206" y="9"/>
                    <a:pt x="220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0" name="Freeform 288">
              <a:extLst>
                <a:ext uri="{FF2B5EF4-FFF2-40B4-BE49-F238E27FC236}">
                  <a16:creationId xmlns:a16="http://schemas.microsoft.com/office/drawing/2014/main" id="{3C83A41C-FC6F-4624-A7C5-BCDD81B0C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01"/>
              <a:ext cx="97" cy="16"/>
            </a:xfrm>
            <a:custGeom>
              <a:avLst/>
              <a:gdLst>
                <a:gd name="T0" fmla="*/ 0 w 107"/>
                <a:gd name="T1" fmla="*/ 6 h 17"/>
                <a:gd name="T2" fmla="*/ 11 w 107"/>
                <a:gd name="T3" fmla="*/ 8 h 17"/>
                <a:gd name="T4" fmla="*/ 37 w 107"/>
                <a:gd name="T5" fmla="*/ 13 h 17"/>
                <a:gd name="T6" fmla="*/ 60 w 107"/>
                <a:gd name="T7" fmla="*/ 11 h 17"/>
                <a:gd name="T8" fmla="*/ 80 w 107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7"/>
                <a:gd name="T16" fmla="*/ 0 h 17"/>
                <a:gd name="T17" fmla="*/ 107 w 10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7" h="17">
                  <a:moveTo>
                    <a:pt x="0" y="6"/>
                  </a:moveTo>
                  <a:cubicBezTo>
                    <a:pt x="0" y="6"/>
                    <a:pt x="4" y="8"/>
                    <a:pt x="14" y="11"/>
                  </a:cubicBezTo>
                  <a:cubicBezTo>
                    <a:pt x="23" y="14"/>
                    <a:pt x="39" y="14"/>
                    <a:pt x="50" y="16"/>
                  </a:cubicBezTo>
                  <a:cubicBezTo>
                    <a:pt x="61" y="17"/>
                    <a:pt x="74" y="17"/>
                    <a:pt x="81" y="14"/>
                  </a:cubicBezTo>
                  <a:cubicBezTo>
                    <a:pt x="87" y="11"/>
                    <a:pt x="101" y="8"/>
                    <a:pt x="107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1" name="Freeform 289">
              <a:extLst>
                <a:ext uri="{FF2B5EF4-FFF2-40B4-BE49-F238E27FC236}">
                  <a16:creationId xmlns:a16="http://schemas.microsoft.com/office/drawing/2014/main" id="{FD568643-F44E-4E52-9180-8F5778E8D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513"/>
              <a:ext cx="201" cy="72"/>
            </a:xfrm>
            <a:custGeom>
              <a:avLst/>
              <a:gdLst>
                <a:gd name="T0" fmla="*/ 0 w 219"/>
                <a:gd name="T1" fmla="*/ 6 h 78"/>
                <a:gd name="T2" fmla="*/ 16 w 219"/>
                <a:gd name="T3" fmla="*/ 24 h 78"/>
                <a:gd name="T4" fmla="*/ 93 w 219"/>
                <a:gd name="T5" fmla="*/ 57 h 78"/>
                <a:gd name="T6" fmla="*/ 155 w 219"/>
                <a:gd name="T7" fmla="*/ 26 h 78"/>
                <a:gd name="T8" fmla="*/ 169 w 219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"/>
                <a:gd name="T16" fmla="*/ 0 h 78"/>
                <a:gd name="T17" fmla="*/ 219 w 219"/>
                <a:gd name="T18" fmla="*/ 78 h 7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" h="78">
                  <a:moveTo>
                    <a:pt x="0" y="7"/>
                  </a:moveTo>
                  <a:cubicBezTo>
                    <a:pt x="0" y="7"/>
                    <a:pt x="15" y="21"/>
                    <a:pt x="21" y="30"/>
                  </a:cubicBezTo>
                  <a:cubicBezTo>
                    <a:pt x="26" y="40"/>
                    <a:pt x="59" y="78"/>
                    <a:pt x="120" y="73"/>
                  </a:cubicBezTo>
                  <a:cubicBezTo>
                    <a:pt x="181" y="68"/>
                    <a:pt x="192" y="44"/>
                    <a:pt x="200" y="32"/>
                  </a:cubicBezTo>
                  <a:cubicBezTo>
                    <a:pt x="208" y="21"/>
                    <a:pt x="219" y="0"/>
                    <a:pt x="219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2" name="Freeform 290">
              <a:extLst>
                <a:ext uri="{FF2B5EF4-FFF2-40B4-BE49-F238E27FC236}">
                  <a16:creationId xmlns:a16="http://schemas.microsoft.com/office/drawing/2014/main" id="{482FE648-3BAE-4AB5-99AA-58FA94D4C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3354"/>
              <a:ext cx="12" cy="284"/>
            </a:xfrm>
            <a:custGeom>
              <a:avLst/>
              <a:gdLst>
                <a:gd name="T0" fmla="*/ 6 w 13"/>
                <a:gd name="T1" fmla="*/ 238 h 310"/>
                <a:gd name="T2" fmla="*/ 1 w 13"/>
                <a:gd name="T3" fmla="*/ 124 h 310"/>
                <a:gd name="T4" fmla="*/ 6 w 13"/>
                <a:gd name="T5" fmla="*/ 64 h 310"/>
                <a:gd name="T6" fmla="*/ 6 w 13"/>
                <a:gd name="T7" fmla="*/ 0 h 3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"/>
                <a:gd name="T13" fmla="*/ 0 h 310"/>
                <a:gd name="T14" fmla="*/ 13 w 13"/>
                <a:gd name="T15" fmla="*/ 310 h 3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" h="310">
                  <a:moveTo>
                    <a:pt x="8" y="310"/>
                  </a:moveTo>
                  <a:cubicBezTo>
                    <a:pt x="0" y="263"/>
                    <a:pt x="3" y="209"/>
                    <a:pt x="1" y="161"/>
                  </a:cubicBezTo>
                  <a:cubicBezTo>
                    <a:pt x="0" y="135"/>
                    <a:pt x="6" y="109"/>
                    <a:pt x="9" y="83"/>
                  </a:cubicBezTo>
                  <a:cubicBezTo>
                    <a:pt x="13" y="54"/>
                    <a:pt x="8" y="28"/>
                    <a:pt x="8" y="0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3" name="Freeform 291">
              <a:extLst>
                <a:ext uri="{FF2B5EF4-FFF2-40B4-BE49-F238E27FC236}">
                  <a16:creationId xmlns:a16="http://schemas.microsoft.com/office/drawing/2014/main" id="{9FBF9E9B-67B1-4336-B7E7-2EA49D09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3354"/>
              <a:ext cx="48" cy="71"/>
            </a:xfrm>
            <a:custGeom>
              <a:avLst/>
              <a:gdLst>
                <a:gd name="T0" fmla="*/ 0 w 53"/>
                <a:gd name="T1" fmla="*/ 58 h 79"/>
                <a:gd name="T2" fmla="*/ 32 w 53"/>
                <a:gd name="T3" fmla="*/ 0 h 79"/>
                <a:gd name="T4" fmla="*/ 0 60000 65536"/>
                <a:gd name="T5" fmla="*/ 0 60000 65536"/>
                <a:gd name="T6" fmla="*/ 0 w 53"/>
                <a:gd name="T7" fmla="*/ 0 h 79"/>
                <a:gd name="T8" fmla="*/ 53 w 53"/>
                <a:gd name="T9" fmla="*/ 79 h 7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" h="79">
                  <a:moveTo>
                    <a:pt x="0" y="79"/>
                  </a:moveTo>
                  <a:cubicBezTo>
                    <a:pt x="8" y="55"/>
                    <a:pt x="53" y="27"/>
                    <a:pt x="43" y="0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4" name="Freeform 292">
              <a:extLst>
                <a:ext uri="{FF2B5EF4-FFF2-40B4-BE49-F238E27FC236}">
                  <a16:creationId xmlns:a16="http://schemas.microsoft.com/office/drawing/2014/main" id="{D38B0CA4-DE75-4F50-A996-BB140ADC1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94"/>
              <a:ext cx="1102" cy="841"/>
            </a:xfrm>
            <a:custGeom>
              <a:avLst/>
              <a:gdLst>
                <a:gd name="T0" fmla="*/ 0 w 1200"/>
                <a:gd name="T1" fmla="*/ 14 h 916"/>
                <a:gd name="T2" fmla="*/ 30 w 1200"/>
                <a:gd name="T3" fmla="*/ 4 h 916"/>
                <a:gd name="T4" fmla="*/ 174 w 1200"/>
                <a:gd name="T5" fmla="*/ 162 h 916"/>
                <a:gd name="T6" fmla="*/ 620 w 1200"/>
                <a:gd name="T7" fmla="*/ 602 h 916"/>
                <a:gd name="T8" fmla="*/ 552 w 1200"/>
                <a:gd name="T9" fmla="*/ 42 h 916"/>
                <a:gd name="T10" fmla="*/ 555 w 1200"/>
                <a:gd name="T11" fmla="*/ 24 h 916"/>
                <a:gd name="T12" fmla="*/ 647 w 1200"/>
                <a:gd name="T13" fmla="*/ 190 h 916"/>
                <a:gd name="T14" fmla="*/ 754 w 1200"/>
                <a:gd name="T15" fmla="*/ 376 h 916"/>
                <a:gd name="T16" fmla="*/ 883 w 1200"/>
                <a:gd name="T17" fmla="*/ 512 h 916"/>
                <a:gd name="T18" fmla="*/ 893 w 1200"/>
                <a:gd name="T19" fmla="*/ 709 h 916"/>
                <a:gd name="T20" fmla="*/ 155 w 1200"/>
                <a:gd name="T21" fmla="*/ 709 h 916"/>
                <a:gd name="T22" fmla="*/ 173 w 1200"/>
                <a:gd name="T23" fmla="*/ 659 h 916"/>
                <a:gd name="T24" fmla="*/ 252 w 1200"/>
                <a:gd name="T25" fmla="*/ 364 h 916"/>
                <a:gd name="T26" fmla="*/ 0 w 1200"/>
                <a:gd name="T27" fmla="*/ 14 h 9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0"/>
                <a:gd name="T43" fmla="*/ 0 h 916"/>
                <a:gd name="T44" fmla="*/ 1200 w 1200"/>
                <a:gd name="T45" fmla="*/ 916 h 9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0" h="916">
                  <a:moveTo>
                    <a:pt x="0" y="17"/>
                  </a:moveTo>
                  <a:cubicBezTo>
                    <a:pt x="0" y="17"/>
                    <a:pt x="13" y="0"/>
                    <a:pt x="39" y="4"/>
                  </a:cubicBezTo>
                  <a:cubicBezTo>
                    <a:pt x="39" y="4"/>
                    <a:pt x="106" y="27"/>
                    <a:pt x="225" y="209"/>
                  </a:cubicBezTo>
                  <a:cubicBezTo>
                    <a:pt x="344" y="390"/>
                    <a:pt x="478" y="647"/>
                    <a:pt x="800" y="779"/>
                  </a:cubicBezTo>
                  <a:cubicBezTo>
                    <a:pt x="800" y="779"/>
                    <a:pt x="864" y="362"/>
                    <a:pt x="712" y="55"/>
                  </a:cubicBezTo>
                  <a:cubicBezTo>
                    <a:pt x="716" y="30"/>
                    <a:pt x="716" y="30"/>
                    <a:pt x="716" y="30"/>
                  </a:cubicBezTo>
                  <a:cubicBezTo>
                    <a:pt x="716" y="30"/>
                    <a:pt x="803" y="157"/>
                    <a:pt x="835" y="245"/>
                  </a:cubicBezTo>
                  <a:cubicBezTo>
                    <a:pt x="866" y="333"/>
                    <a:pt x="906" y="417"/>
                    <a:pt x="973" y="485"/>
                  </a:cubicBezTo>
                  <a:cubicBezTo>
                    <a:pt x="1041" y="552"/>
                    <a:pt x="1114" y="630"/>
                    <a:pt x="1140" y="662"/>
                  </a:cubicBezTo>
                  <a:cubicBezTo>
                    <a:pt x="1140" y="662"/>
                    <a:pt x="1200" y="837"/>
                    <a:pt x="1152" y="916"/>
                  </a:cubicBezTo>
                  <a:cubicBezTo>
                    <a:pt x="200" y="916"/>
                    <a:pt x="200" y="916"/>
                    <a:pt x="200" y="916"/>
                  </a:cubicBezTo>
                  <a:cubicBezTo>
                    <a:pt x="200" y="916"/>
                    <a:pt x="205" y="878"/>
                    <a:pt x="223" y="852"/>
                  </a:cubicBezTo>
                  <a:cubicBezTo>
                    <a:pt x="241" y="825"/>
                    <a:pt x="373" y="630"/>
                    <a:pt x="324" y="470"/>
                  </a:cubicBezTo>
                  <a:cubicBezTo>
                    <a:pt x="274" y="309"/>
                    <a:pt x="129" y="89"/>
                    <a:pt x="0" y="17"/>
                  </a:cubicBezTo>
                  <a:close/>
                </a:path>
              </a:pathLst>
            </a:custGeom>
            <a:solidFill>
              <a:srgbClr val="F9D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5" name="Freeform 293">
              <a:extLst>
                <a:ext uri="{FF2B5EF4-FFF2-40B4-BE49-F238E27FC236}">
                  <a16:creationId xmlns:a16="http://schemas.microsoft.com/office/drawing/2014/main" id="{509F33C3-5C29-490B-A5D5-120502CDD2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4" y="2794"/>
              <a:ext cx="810" cy="843"/>
            </a:xfrm>
            <a:custGeom>
              <a:avLst/>
              <a:gdLst>
                <a:gd name="T0" fmla="*/ 593 w 883"/>
                <a:gd name="T1" fmla="*/ 103 h 918"/>
                <a:gd name="T2" fmla="*/ 553 w 883"/>
                <a:gd name="T3" fmla="*/ 24 h 918"/>
                <a:gd name="T4" fmla="*/ 549 w 883"/>
                <a:gd name="T5" fmla="*/ 43 h 918"/>
                <a:gd name="T6" fmla="*/ 617 w 883"/>
                <a:gd name="T7" fmla="*/ 603 h 918"/>
                <a:gd name="T8" fmla="*/ 593 w 883"/>
                <a:gd name="T9" fmla="*/ 103 h 918"/>
                <a:gd name="T10" fmla="*/ 24 w 883"/>
                <a:gd name="T11" fmla="*/ 14 h 918"/>
                <a:gd name="T12" fmla="*/ 36 w 883"/>
                <a:gd name="T13" fmla="*/ 6 h 918"/>
                <a:gd name="T14" fmla="*/ 30 w 883"/>
                <a:gd name="T15" fmla="*/ 4 h 918"/>
                <a:gd name="T16" fmla="*/ 0 w 883"/>
                <a:gd name="T17" fmla="*/ 14 h 918"/>
                <a:gd name="T18" fmla="*/ 250 w 883"/>
                <a:gd name="T19" fmla="*/ 365 h 918"/>
                <a:gd name="T20" fmla="*/ 172 w 883"/>
                <a:gd name="T21" fmla="*/ 659 h 918"/>
                <a:gd name="T22" fmla="*/ 154 w 883"/>
                <a:gd name="T23" fmla="*/ 709 h 918"/>
                <a:gd name="T24" fmla="*/ 328 w 883"/>
                <a:gd name="T25" fmla="*/ 711 h 918"/>
                <a:gd name="T26" fmla="*/ 250 w 883"/>
                <a:gd name="T27" fmla="*/ 646 h 918"/>
                <a:gd name="T28" fmla="*/ 270 w 883"/>
                <a:gd name="T29" fmla="*/ 384 h 918"/>
                <a:gd name="T30" fmla="*/ 24 w 883"/>
                <a:gd name="T31" fmla="*/ 14 h 9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83"/>
                <a:gd name="T49" fmla="*/ 0 h 918"/>
                <a:gd name="T50" fmla="*/ 883 w 883"/>
                <a:gd name="T51" fmla="*/ 918 h 9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83" h="918">
                  <a:moveTo>
                    <a:pt x="767" y="133"/>
                  </a:moveTo>
                  <a:cubicBezTo>
                    <a:pt x="738" y="84"/>
                    <a:pt x="716" y="30"/>
                    <a:pt x="716" y="30"/>
                  </a:cubicBezTo>
                  <a:cubicBezTo>
                    <a:pt x="712" y="55"/>
                    <a:pt x="712" y="55"/>
                    <a:pt x="712" y="55"/>
                  </a:cubicBezTo>
                  <a:cubicBezTo>
                    <a:pt x="849" y="331"/>
                    <a:pt x="809" y="707"/>
                    <a:pt x="800" y="779"/>
                  </a:cubicBezTo>
                  <a:cubicBezTo>
                    <a:pt x="810" y="783"/>
                    <a:pt x="883" y="432"/>
                    <a:pt x="767" y="133"/>
                  </a:cubicBezTo>
                  <a:close/>
                  <a:moveTo>
                    <a:pt x="31" y="17"/>
                  </a:moveTo>
                  <a:cubicBezTo>
                    <a:pt x="31" y="17"/>
                    <a:pt x="36" y="11"/>
                    <a:pt x="46" y="7"/>
                  </a:cubicBezTo>
                  <a:cubicBezTo>
                    <a:pt x="42" y="4"/>
                    <a:pt x="39" y="4"/>
                    <a:pt x="39" y="4"/>
                  </a:cubicBezTo>
                  <a:cubicBezTo>
                    <a:pt x="13" y="0"/>
                    <a:pt x="0" y="17"/>
                    <a:pt x="0" y="17"/>
                  </a:cubicBezTo>
                  <a:cubicBezTo>
                    <a:pt x="129" y="89"/>
                    <a:pt x="274" y="309"/>
                    <a:pt x="324" y="470"/>
                  </a:cubicBezTo>
                  <a:cubicBezTo>
                    <a:pt x="373" y="630"/>
                    <a:pt x="241" y="825"/>
                    <a:pt x="223" y="852"/>
                  </a:cubicBezTo>
                  <a:cubicBezTo>
                    <a:pt x="205" y="878"/>
                    <a:pt x="200" y="916"/>
                    <a:pt x="200" y="916"/>
                  </a:cubicBezTo>
                  <a:cubicBezTo>
                    <a:pt x="425" y="918"/>
                    <a:pt x="425" y="918"/>
                    <a:pt x="425" y="918"/>
                  </a:cubicBezTo>
                  <a:cubicBezTo>
                    <a:pt x="425" y="918"/>
                    <a:pt x="309" y="911"/>
                    <a:pt x="324" y="833"/>
                  </a:cubicBezTo>
                  <a:cubicBezTo>
                    <a:pt x="348" y="715"/>
                    <a:pt x="398" y="656"/>
                    <a:pt x="349" y="495"/>
                  </a:cubicBezTo>
                  <a:cubicBezTo>
                    <a:pt x="299" y="335"/>
                    <a:pt x="210" y="173"/>
                    <a:pt x="31" y="17"/>
                  </a:cubicBezTo>
                  <a:close/>
                </a:path>
              </a:pathLst>
            </a:custGeom>
            <a:solidFill>
              <a:srgbClr val="EDA4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6" name="Freeform 294">
              <a:extLst>
                <a:ext uri="{FF2B5EF4-FFF2-40B4-BE49-F238E27FC236}">
                  <a16:creationId xmlns:a16="http://schemas.microsoft.com/office/drawing/2014/main" id="{4345A5C8-C0B3-4C2C-B0B2-E5056A1C5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794"/>
              <a:ext cx="1102" cy="841"/>
            </a:xfrm>
            <a:custGeom>
              <a:avLst/>
              <a:gdLst>
                <a:gd name="T0" fmla="*/ 0 w 1200"/>
                <a:gd name="T1" fmla="*/ 14 h 916"/>
                <a:gd name="T2" fmla="*/ 30 w 1200"/>
                <a:gd name="T3" fmla="*/ 4 h 916"/>
                <a:gd name="T4" fmla="*/ 174 w 1200"/>
                <a:gd name="T5" fmla="*/ 162 h 916"/>
                <a:gd name="T6" fmla="*/ 620 w 1200"/>
                <a:gd name="T7" fmla="*/ 602 h 916"/>
                <a:gd name="T8" fmla="*/ 552 w 1200"/>
                <a:gd name="T9" fmla="*/ 42 h 916"/>
                <a:gd name="T10" fmla="*/ 555 w 1200"/>
                <a:gd name="T11" fmla="*/ 24 h 916"/>
                <a:gd name="T12" fmla="*/ 647 w 1200"/>
                <a:gd name="T13" fmla="*/ 190 h 916"/>
                <a:gd name="T14" fmla="*/ 754 w 1200"/>
                <a:gd name="T15" fmla="*/ 376 h 916"/>
                <a:gd name="T16" fmla="*/ 883 w 1200"/>
                <a:gd name="T17" fmla="*/ 512 h 916"/>
                <a:gd name="T18" fmla="*/ 893 w 1200"/>
                <a:gd name="T19" fmla="*/ 709 h 916"/>
                <a:gd name="T20" fmla="*/ 155 w 1200"/>
                <a:gd name="T21" fmla="*/ 709 h 916"/>
                <a:gd name="T22" fmla="*/ 173 w 1200"/>
                <a:gd name="T23" fmla="*/ 659 h 916"/>
                <a:gd name="T24" fmla="*/ 252 w 1200"/>
                <a:gd name="T25" fmla="*/ 364 h 916"/>
                <a:gd name="T26" fmla="*/ 0 w 1200"/>
                <a:gd name="T27" fmla="*/ 14 h 9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200"/>
                <a:gd name="T43" fmla="*/ 0 h 916"/>
                <a:gd name="T44" fmla="*/ 1200 w 1200"/>
                <a:gd name="T45" fmla="*/ 916 h 9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200" h="916">
                  <a:moveTo>
                    <a:pt x="0" y="17"/>
                  </a:moveTo>
                  <a:cubicBezTo>
                    <a:pt x="0" y="17"/>
                    <a:pt x="13" y="0"/>
                    <a:pt x="39" y="4"/>
                  </a:cubicBezTo>
                  <a:cubicBezTo>
                    <a:pt x="39" y="4"/>
                    <a:pt x="106" y="27"/>
                    <a:pt x="225" y="209"/>
                  </a:cubicBezTo>
                  <a:cubicBezTo>
                    <a:pt x="344" y="390"/>
                    <a:pt x="478" y="647"/>
                    <a:pt x="800" y="779"/>
                  </a:cubicBezTo>
                  <a:cubicBezTo>
                    <a:pt x="800" y="779"/>
                    <a:pt x="864" y="362"/>
                    <a:pt x="712" y="55"/>
                  </a:cubicBezTo>
                  <a:cubicBezTo>
                    <a:pt x="716" y="30"/>
                    <a:pt x="716" y="30"/>
                    <a:pt x="716" y="30"/>
                  </a:cubicBezTo>
                  <a:cubicBezTo>
                    <a:pt x="716" y="30"/>
                    <a:pt x="803" y="157"/>
                    <a:pt x="835" y="245"/>
                  </a:cubicBezTo>
                  <a:cubicBezTo>
                    <a:pt x="866" y="333"/>
                    <a:pt x="906" y="417"/>
                    <a:pt x="973" y="485"/>
                  </a:cubicBezTo>
                  <a:cubicBezTo>
                    <a:pt x="1041" y="552"/>
                    <a:pt x="1114" y="630"/>
                    <a:pt x="1140" y="662"/>
                  </a:cubicBezTo>
                  <a:cubicBezTo>
                    <a:pt x="1140" y="662"/>
                    <a:pt x="1200" y="837"/>
                    <a:pt x="1152" y="916"/>
                  </a:cubicBezTo>
                  <a:cubicBezTo>
                    <a:pt x="200" y="916"/>
                    <a:pt x="200" y="916"/>
                    <a:pt x="200" y="916"/>
                  </a:cubicBezTo>
                  <a:cubicBezTo>
                    <a:pt x="200" y="916"/>
                    <a:pt x="205" y="878"/>
                    <a:pt x="223" y="852"/>
                  </a:cubicBezTo>
                  <a:cubicBezTo>
                    <a:pt x="241" y="825"/>
                    <a:pt x="373" y="630"/>
                    <a:pt x="324" y="470"/>
                  </a:cubicBezTo>
                  <a:cubicBezTo>
                    <a:pt x="274" y="309"/>
                    <a:pt x="129" y="89"/>
                    <a:pt x="0" y="17"/>
                  </a:cubicBezTo>
                  <a:close/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7" name="Freeform 295">
              <a:extLst>
                <a:ext uri="{FF2B5EF4-FFF2-40B4-BE49-F238E27FC236}">
                  <a16:creationId xmlns:a16="http://schemas.microsoft.com/office/drawing/2014/main" id="{68781D14-01B7-4EBF-9848-875ACC9B5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234"/>
              <a:ext cx="72" cy="208"/>
            </a:xfrm>
            <a:custGeom>
              <a:avLst/>
              <a:gdLst>
                <a:gd name="T0" fmla="*/ 60 w 79"/>
                <a:gd name="T1" fmla="*/ 176 h 226"/>
                <a:gd name="T2" fmla="*/ 46 w 79"/>
                <a:gd name="T3" fmla="*/ 138 h 226"/>
                <a:gd name="T4" fmla="*/ 33 w 79"/>
                <a:gd name="T5" fmla="*/ 83 h 226"/>
                <a:gd name="T6" fmla="*/ 30 w 79"/>
                <a:gd name="T7" fmla="*/ 28 h 226"/>
                <a:gd name="T8" fmla="*/ 8 w 79"/>
                <a:gd name="T9" fmla="*/ 6 h 226"/>
                <a:gd name="T10" fmla="*/ 5 w 79"/>
                <a:gd name="T11" fmla="*/ 27 h 226"/>
                <a:gd name="T12" fmla="*/ 15 w 79"/>
                <a:gd name="T13" fmla="*/ 64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9"/>
                <a:gd name="T22" fmla="*/ 0 h 226"/>
                <a:gd name="T23" fmla="*/ 79 w 79"/>
                <a:gd name="T24" fmla="*/ 226 h 22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9" h="226">
                  <a:moveTo>
                    <a:pt x="79" y="226"/>
                  </a:moveTo>
                  <a:cubicBezTo>
                    <a:pt x="79" y="226"/>
                    <a:pt x="67" y="193"/>
                    <a:pt x="61" y="177"/>
                  </a:cubicBezTo>
                  <a:cubicBezTo>
                    <a:pt x="56" y="161"/>
                    <a:pt x="44" y="123"/>
                    <a:pt x="43" y="107"/>
                  </a:cubicBezTo>
                  <a:cubicBezTo>
                    <a:pt x="42" y="91"/>
                    <a:pt x="40" y="46"/>
                    <a:pt x="40" y="36"/>
                  </a:cubicBezTo>
                  <a:cubicBezTo>
                    <a:pt x="40" y="36"/>
                    <a:pt x="21" y="0"/>
                    <a:pt x="11" y="7"/>
                  </a:cubicBezTo>
                  <a:cubicBezTo>
                    <a:pt x="0" y="14"/>
                    <a:pt x="4" y="24"/>
                    <a:pt x="8" y="35"/>
                  </a:cubicBezTo>
                  <a:cubicBezTo>
                    <a:pt x="11" y="46"/>
                    <a:pt x="20" y="83"/>
                    <a:pt x="20" y="83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8" name="Freeform 296">
              <a:extLst>
                <a:ext uri="{FF2B5EF4-FFF2-40B4-BE49-F238E27FC236}">
                  <a16:creationId xmlns:a16="http://schemas.microsoft.com/office/drawing/2014/main" id="{F967CA84-96A8-4D4A-A641-C8A304D34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309"/>
              <a:ext cx="12" cy="46"/>
            </a:xfrm>
            <a:custGeom>
              <a:avLst/>
              <a:gdLst>
                <a:gd name="T0" fmla="*/ 10 w 13"/>
                <a:gd name="T1" fmla="*/ 0 h 50"/>
                <a:gd name="T2" fmla="*/ 1 w 13"/>
                <a:gd name="T3" fmla="*/ 15 h 50"/>
                <a:gd name="T4" fmla="*/ 9 w 13"/>
                <a:gd name="T5" fmla="*/ 39 h 50"/>
                <a:gd name="T6" fmla="*/ 0 60000 65536"/>
                <a:gd name="T7" fmla="*/ 0 60000 65536"/>
                <a:gd name="T8" fmla="*/ 0 60000 65536"/>
                <a:gd name="T9" fmla="*/ 0 w 13"/>
                <a:gd name="T10" fmla="*/ 0 h 50"/>
                <a:gd name="T11" fmla="*/ 13 w 13"/>
                <a:gd name="T12" fmla="*/ 50 h 5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" h="50">
                  <a:moveTo>
                    <a:pt x="13" y="0"/>
                  </a:moveTo>
                  <a:cubicBezTo>
                    <a:pt x="13" y="0"/>
                    <a:pt x="1" y="8"/>
                    <a:pt x="1" y="19"/>
                  </a:cubicBezTo>
                  <a:cubicBezTo>
                    <a:pt x="0" y="30"/>
                    <a:pt x="12" y="50"/>
                    <a:pt x="12" y="5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49" name="Freeform 297">
              <a:extLst>
                <a:ext uri="{FF2B5EF4-FFF2-40B4-BE49-F238E27FC236}">
                  <a16:creationId xmlns:a16="http://schemas.microsoft.com/office/drawing/2014/main" id="{CED950AA-37EB-4119-9CA7-B353F34F5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2218"/>
              <a:ext cx="12" cy="92"/>
            </a:xfrm>
            <a:custGeom>
              <a:avLst/>
              <a:gdLst>
                <a:gd name="T0" fmla="*/ 0 w 13"/>
                <a:gd name="T1" fmla="*/ 0 h 100"/>
                <a:gd name="T2" fmla="*/ 6 w 13"/>
                <a:gd name="T3" fmla="*/ 78 h 100"/>
                <a:gd name="T4" fmla="*/ 0 60000 65536"/>
                <a:gd name="T5" fmla="*/ 0 60000 65536"/>
                <a:gd name="T6" fmla="*/ 0 w 13"/>
                <a:gd name="T7" fmla="*/ 0 h 100"/>
                <a:gd name="T8" fmla="*/ 13 w 13"/>
                <a:gd name="T9" fmla="*/ 100 h 1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3" h="100">
                  <a:moveTo>
                    <a:pt x="0" y="0"/>
                  </a:moveTo>
                  <a:cubicBezTo>
                    <a:pt x="0" y="0"/>
                    <a:pt x="13" y="53"/>
                    <a:pt x="9" y="100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0" name="Freeform 298">
              <a:extLst>
                <a:ext uri="{FF2B5EF4-FFF2-40B4-BE49-F238E27FC236}">
                  <a16:creationId xmlns:a16="http://schemas.microsoft.com/office/drawing/2014/main" id="{BB1F6F09-DED5-417F-93D6-751336AA7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715"/>
              <a:ext cx="639" cy="710"/>
            </a:xfrm>
            <a:custGeom>
              <a:avLst/>
              <a:gdLst>
                <a:gd name="T0" fmla="*/ 198 w 697"/>
                <a:gd name="T1" fmla="*/ 69 h 775"/>
                <a:gd name="T2" fmla="*/ 115 w 697"/>
                <a:gd name="T3" fmla="*/ 177 h 775"/>
                <a:gd name="T4" fmla="*/ 75 w 697"/>
                <a:gd name="T5" fmla="*/ 595 h 775"/>
                <a:gd name="T6" fmla="*/ 31 w 697"/>
                <a:gd name="T7" fmla="*/ 450 h 775"/>
                <a:gd name="T8" fmla="*/ 16 w 697"/>
                <a:gd name="T9" fmla="*/ 422 h 775"/>
                <a:gd name="T10" fmla="*/ 0 w 697"/>
                <a:gd name="T11" fmla="*/ 376 h 775"/>
                <a:gd name="T12" fmla="*/ 66 w 697"/>
                <a:gd name="T13" fmla="*/ 124 h 775"/>
                <a:gd name="T14" fmla="*/ 192 w 697"/>
                <a:gd name="T15" fmla="*/ 5 h 775"/>
                <a:gd name="T16" fmla="*/ 468 w 697"/>
                <a:gd name="T17" fmla="*/ 55 h 775"/>
                <a:gd name="T18" fmla="*/ 537 w 697"/>
                <a:gd name="T19" fmla="*/ 196 h 775"/>
                <a:gd name="T20" fmla="*/ 399 w 697"/>
                <a:gd name="T21" fmla="*/ 107 h 775"/>
                <a:gd name="T22" fmla="*/ 260 w 697"/>
                <a:gd name="T23" fmla="*/ 50 h 775"/>
                <a:gd name="T24" fmla="*/ 205 w 697"/>
                <a:gd name="T25" fmla="*/ 67 h 775"/>
                <a:gd name="T26" fmla="*/ 161 w 697"/>
                <a:gd name="T27" fmla="*/ 126 h 775"/>
                <a:gd name="T28" fmla="*/ 138 w 697"/>
                <a:gd name="T29" fmla="*/ 158 h 775"/>
                <a:gd name="T30" fmla="*/ 120 w 697"/>
                <a:gd name="T31" fmla="*/ 194 h 775"/>
                <a:gd name="T32" fmla="*/ 160 w 697"/>
                <a:gd name="T33" fmla="*/ 115 h 775"/>
                <a:gd name="T34" fmla="*/ 127 w 697"/>
                <a:gd name="T35" fmla="*/ 158 h 775"/>
                <a:gd name="T36" fmla="*/ 112 w 697"/>
                <a:gd name="T37" fmla="*/ 215 h 775"/>
                <a:gd name="T38" fmla="*/ 88 w 697"/>
                <a:gd name="T39" fmla="*/ 261 h 775"/>
                <a:gd name="T40" fmla="*/ 83 w 697"/>
                <a:gd name="T41" fmla="*/ 283 h 775"/>
                <a:gd name="T42" fmla="*/ 78 w 697"/>
                <a:gd name="T43" fmla="*/ 302 h 775"/>
                <a:gd name="T44" fmla="*/ 74 w 697"/>
                <a:gd name="T45" fmla="*/ 325 h 775"/>
                <a:gd name="T46" fmla="*/ 96 w 697"/>
                <a:gd name="T47" fmla="*/ 178 h 775"/>
                <a:gd name="T48" fmla="*/ 179 w 697"/>
                <a:gd name="T49" fmla="*/ 62 h 77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97"/>
                <a:gd name="T76" fmla="*/ 0 h 775"/>
                <a:gd name="T77" fmla="*/ 697 w 697"/>
                <a:gd name="T78" fmla="*/ 775 h 77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97" h="775">
                  <a:moveTo>
                    <a:pt x="257" y="89"/>
                  </a:moveTo>
                  <a:cubicBezTo>
                    <a:pt x="219" y="112"/>
                    <a:pt x="181" y="155"/>
                    <a:pt x="148" y="230"/>
                  </a:cubicBezTo>
                  <a:cubicBezTo>
                    <a:pt x="79" y="385"/>
                    <a:pt x="80" y="600"/>
                    <a:pt x="97" y="775"/>
                  </a:cubicBezTo>
                  <a:cubicBezTo>
                    <a:pt x="97" y="775"/>
                    <a:pt x="51" y="669"/>
                    <a:pt x="40" y="585"/>
                  </a:cubicBezTo>
                  <a:cubicBezTo>
                    <a:pt x="37" y="561"/>
                    <a:pt x="20" y="549"/>
                    <a:pt x="20" y="549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488"/>
                    <a:pt x="7" y="244"/>
                    <a:pt x="86" y="160"/>
                  </a:cubicBezTo>
                  <a:cubicBezTo>
                    <a:pt x="166" y="75"/>
                    <a:pt x="212" y="13"/>
                    <a:pt x="249" y="8"/>
                  </a:cubicBezTo>
                  <a:cubicBezTo>
                    <a:pt x="286" y="2"/>
                    <a:pt x="550" y="0"/>
                    <a:pt x="607" y="72"/>
                  </a:cubicBezTo>
                  <a:cubicBezTo>
                    <a:pt x="664" y="144"/>
                    <a:pt x="691" y="199"/>
                    <a:pt x="697" y="255"/>
                  </a:cubicBezTo>
                  <a:cubicBezTo>
                    <a:pt x="518" y="140"/>
                    <a:pt x="518" y="140"/>
                    <a:pt x="518" y="140"/>
                  </a:cubicBezTo>
                  <a:cubicBezTo>
                    <a:pt x="518" y="140"/>
                    <a:pt x="339" y="65"/>
                    <a:pt x="338" y="65"/>
                  </a:cubicBezTo>
                  <a:cubicBezTo>
                    <a:pt x="322" y="58"/>
                    <a:pt x="282" y="82"/>
                    <a:pt x="266" y="87"/>
                  </a:cubicBezTo>
                  <a:cubicBezTo>
                    <a:pt x="233" y="97"/>
                    <a:pt x="225" y="137"/>
                    <a:pt x="209" y="164"/>
                  </a:cubicBezTo>
                  <a:cubicBezTo>
                    <a:pt x="199" y="179"/>
                    <a:pt x="190" y="193"/>
                    <a:pt x="180" y="206"/>
                  </a:cubicBezTo>
                  <a:cubicBezTo>
                    <a:pt x="169" y="221"/>
                    <a:pt x="164" y="238"/>
                    <a:pt x="156" y="252"/>
                  </a:cubicBezTo>
                  <a:cubicBezTo>
                    <a:pt x="153" y="216"/>
                    <a:pt x="202" y="187"/>
                    <a:pt x="207" y="151"/>
                  </a:cubicBezTo>
                  <a:cubicBezTo>
                    <a:pt x="196" y="172"/>
                    <a:pt x="177" y="185"/>
                    <a:pt x="166" y="205"/>
                  </a:cubicBezTo>
                  <a:cubicBezTo>
                    <a:pt x="154" y="227"/>
                    <a:pt x="152" y="255"/>
                    <a:pt x="145" y="279"/>
                  </a:cubicBezTo>
                  <a:cubicBezTo>
                    <a:pt x="137" y="302"/>
                    <a:pt x="124" y="318"/>
                    <a:pt x="115" y="339"/>
                  </a:cubicBezTo>
                  <a:cubicBezTo>
                    <a:pt x="111" y="348"/>
                    <a:pt x="111" y="358"/>
                    <a:pt x="108" y="368"/>
                  </a:cubicBezTo>
                  <a:cubicBezTo>
                    <a:pt x="106" y="377"/>
                    <a:pt x="103" y="384"/>
                    <a:pt x="101" y="393"/>
                  </a:cubicBezTo>
                  <a:cubicBezTo>
                    <a:pt x="100" y="402"/>
                    <a:pt x="102" y="415"/>
                    <a:pt x="96" y="422"/>
                  </a:cubicBezTo>
                  <a:cubicBezTo>
                    <a:pt x="77" y="362"/>
                    <a:pt x="97" y="286"/>
                    <a:pt x="124" y="231"/>
                  </a:cubicBezTo>
                  <a:cubicBezTo>
                    <a:pt x="151" y="178"/>
                    <a:pt x="188" y="122"/>
                    <a:pt x="232" y="81"/>
                  </a:cubicBezTo>
                </a:path>
              </a:pathLst>
            </a:custGeom>
            <a:solidFill>
              <a:srgbClr val="453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1" name="Freeform 299">
              <a:extLst>
                <a:ext uri="{FF2B5EF4-FFF2-40B4-BE49-F238E27FC236}">
                  <a16:creationId xmlns:a16="http://schemas.microsoft.com/office/drawing/2014/main" id="{C30D7A41-B4F2-4934-B5C8-49B5049E4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951"/>
              <a:ext cx="48" cy="173"/>
            </a:xfrm>
            <a:custGeom>
              <a:avLst/>
              <a:gdLst>
                <a:gd name="T0" fmla="*/ 21 w 53"/>
                <a:gd name="T1" fmla="*/ 145 h 189"/>
                <a:gd name="T2" fmla="*/ 39 w 53"/>
                <a:gd name="T3" fmla="*/ 0 h 189"/>
                <a:gd name="T4" fmla="*/ 0 60000 65536"/>
                <a:gd name="T5" fmla="*/ 0 60000 65536"/>
                <a:gd name="T6" fmla="*/ 0 w 53"/>
                <a:gd name="T7" fmla="*/ 0 h 189"/>
                <a:gd name="T8" fmla="*/ 53 w 53"/>
                <a:gd name="T9" fmla="*/ 189 h 18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3" h="189">
                  <a:moveTo>
                    <a:pt x="28" y="189"/>
                  </a:moveTo>
                  <a:cubicBezTo>
                    <a:pt x="28" y="189"/>
                    <a:pt x="0" y="65"/>
                    <a:pt x="53" y="0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2" name="Freeform 300">
              <a:extLst>
                <a:ext uri="{FF2B5EF4-FFF2-40B4-BE49-F238E27FC236}">
                  <a16:creationId xmlns:a16="http://schemas.microsoft.com/office/drawing/2014/main" id="{F2DBCC76-D0EB-4E8F-ABC4-E531854E2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631"/>
              <a:ext cx="959" cy="651"/>
            </a:xfrm>
            <a:custGeom>
              <a:avLst/>
              <a:gdLst>
                <a:gd name="T0" fmla="*/ 809 w 1044"/>
                <a:gd name="T1" fmla="*/ 309 h 710"/>
                <a:gd name="T2" fmla="*/ 809 w 1044"/>
                <a:gd name="T3" fmla="*/ 547 h 710"/>
                <a:gd name="T4" fmla="*/ 669 w 1044"/>
                <a:gd name="T5" fmla="*/ 455 h 710"/>
                <a:gd name="T6" fmla="*/ 595 w 1044"/>
                <a:gd name="T7" fmla="*/ 395 h 710"/>
                <a:gd name="T8" fmla="*/ 546 w 1044"/>
                <a:gd name="T9" fmla="*/ 363 h 710"/>
                <a:gd name="T10" fmla="*/ 443 w 1044"/>
                <a:gd name="T11" fmla="*/ 356 h 710"/>
                <a:gd name="T12" fmla="*/ 365 w 1044"/>
                <a:gd name="T13" fmla="*/ 328 h 710"/>
                <a:gd name="T14" fmla="*/ 310 w 1044"/>
                <a:gd name="T15" fmla="*/ 309 h 710"/>
                <a:gd name="T16" fmla="*/ 233 w 1044"/>
                <a:gd name="T17" fmla="*/ 292 h 710"/>
                <a:gd name="T18" fmla="*/ 176 w 1044"/>
                <a:gd name="T19" fmla="*/ 284 h 710"/>
                <a:gd name="T20" fmla="*/ 126 w 1044"/>
                <a:gd name="T21" fmla="*/ 270 h 710"/>
                <a:gd name="T22" fmla="*/ 65 w 1044"/>
                <a:gd name="T23" fmla="*/ 263 h 710"/>
                <a:gd name="T24" fmla="*/ 1 w 1044"/>
                <a:gd name="T25" fmla="*/ 215 h 710"/>
                <a:gd name="T26" fmla="*/ 107 w 1044"/>
                <a:gd name="T27" fmla="*/ 198 h 710"/>
                <a:gd name="T28" fmla="*/ 175 w 1044"/>
                <a:gd name="T29" fmla="*/ 199 h 710"/>
                <a:gd name="T30" fmla="*/ 125 w 1044"/>
                <a:gd name="T31" fmla="*/ 181 h 710"/>
                <a:gd name="T32" fmla="*/ 72 w 1044"/>
                <a:gd name="T33" fmla="*/ 164 h 710"/>
                <a:gd name="T34" fmla="*/ 42 w 1044"/>
                <a:gd name="T35" fmla="*/ 156 h 710"/>
                <a:gd name="T36" fmla="*/ 7 w 1044"/>
                <a:gd name="T37" fmla="*/ 119 h 710"/>
                <a:gd name="T38" fmla="*/ 56 w 1044"/>
                <a:gd name="T39" fmla="*/ 100 h 710"/>
                <a:gd name="T40" fmla="*/ 47 w 1044"/>
                <a:gd name="T41" fmla="*/ 72 h 710"/>
                <a:gd name="T42" fmla="*/ 105 w 1044"/>
                <a:gd name="T43" fmla="*/ 56 h 710"/>
                <a:gd name="T44" fmla="*/ 154 w 1044"/>
                <a:gd name="T45" fmla="*/ 66 h 710"/>
                <a:gd name="T46" fmla="*/ 215 w 1044"/>
                <a:gd name="T47" fmla="*/ 72 h 710"/>
                <a:gd name="T48" fmla="*/ 201 w 1044"/>
                <a:gd name="T49" fmla="*/ 61 h 710"/>
                <a:gd name="T50" fmla="*/ 159 w 1044"/>
                <a:gd name="T51" fmla="*/ 20 h 710"/>
                <a:gd name="T52" fmla="*/ 244 w 1044"/>
                <a:gd name="T53" fmla="*/ 24 h 710"/>
                <a:gd name="T54" fmla="*/ 257 w 1044"/>
                <a:gd name="T55" fmla="*/ 28 h 710"/>
                <a:gd name="T56" fmla="*/ 309 w 1044"/>
                <a:gd name="T57" fmla="*/ 38 h 710"/>
                <a:gd name="T58" fmla="*/ 379 w 1044"/>
                <a:gd name="T59" fmla="*/ 56 h 710"/>
                <a:gd name="T60" fmla="*/ 407 w 1044"/>
                <a:gd name="T61" fmla="*/ 63 h 710"/>
                <a:gd name="T62" fmla="*/ 525 w 1044"/>
                <a:gd name="T63" fmla="*/ 102 h 710"/>
                <a:gd name="T64" fmla="*/ 625 w 1044"/>
                <a:gd name="T65" fmla="*/ 164 h 710"/>
                <a:gd name="T66" fmla="*/ 665 w 1044"/>
                <a:gd name="T67" fmla="*/ 202 h 710"/>
                <a:gd name="T68" fmla="*/ 698 w 1044"/>
                <a:gd name="T69" fmla="*/ 247 h 710"/>
                <a:gd name="T70" fmla="*/ 809 w 1044"/>
                <a:gd name="T71" fmla="*/ 309 h 7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4"/>
                <a:gd name="T109" fmla="*/ 0 h 710"/>
                <a:gd name="T110" fmla="*/ 1044 w 1044"/>
                <a:gd name="T111" fmla="*/ 710 h 7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4" h="710">
                  <a:moveTo>
                    <a:pt x="1044" y="401"/>
                  </a:moveTo>
                  <a:cubicBezTo>
                    <a:pt x="1044" y="710"/>
                    <a:pt x="1044" y="710"/>
                    <a:pt x="1044" y="710"/>
                  </a:cubicBezTo>
                  <a:cubicBezTo>
                    <a:pt x="1044" y="710"/>
                    <a:pt x="917" y="626"/>
                    <a:pt x="863" y="590"/>
                  </a:cubicBezTo>
                  <a:cubicBezTo>
                    <a:pt x="810" y="554"/>
                    <a:pt x="778" y="535"/>
                    <a:pt x="767" y="513"/>
                  </a:cubicBezTo>
                  <a:cubicBezTo>
                    <a:pt x="755" y="492"/>
                    <a:pt x="739" y="468"/>
                    <a:pt x="704" y="471"/>
                  </a:cubicBezTo>
                  <a:cubicBezTo>
                    <a:pt x="670" y="474"/>
                    <a:pt x="602" y="471"/>
                    <a:pt x="571" y="461"/>
                  </a:cubicBezTo>
                  <a:cubicBezTo>
                    <a:pt x="541" y="451"/>
                    <a:pt x="492" y="444"/>
                    <a:pt x="470" y="425"/>
                  </a:cubicBezTo>
                  <a:cubicBezTo>
                    <a:pt x="448" y="406"/>
                    <a:pt x="415" y="412"/>
                    <a:pt x="401" y="401"/>
                  </a:cubicBezTo>
                  <a:cubicBezTo>
                    <a:pt x="386" y="389"/>
                    <a:pt x="318" y="377"/>
                    <a:pt x="301" y="379"/>
                  </a:cubicBezTo>
                  <a:cubicBezTo>
                    <a:pt x="283" y="380"/>
                    <a:pt x="237" y="373"/>
                    <a:pt x="227" y="369"/>
                  </a:cubicBezTo>
                  <a:cubicBezTo>
                    <a:pt x="217" y="364"/>
                    <a:pt x="176" y="353"/>
                    <a:pt x="162" y="351"/>
                  </a:cubicBezTo>
                  <a:cubicBezTo>
                    <a:pt x="148" y="350"/>
                    <a:pt x="107" y="346"/>
                    <a:pt x="84" y="341"/>
                  </a:cubicBezTo>
                  <a:cubicBezTo>
                    <a:pt x="61" y="337"/>
                    <a:pt x="0" y="312"/>
                    <a:pt x="1" y="279"/>
                  </a:cubicBezTo>
                  <a:cubicBezTo>
                    <a:pt x="3" y="246"/>
                    <a:pt x="61" y="244"/>
                    <a:pt x="137" y="257"/>
                  </a:cubicBezTo>
                  <a:cubicBezTo>
                    <a:pt x="146" y="259"/>
                    <a:pt x="197" y="257"/>
                    <a:pt x="225" y="259"/>
                  </a:cubicBezTo>
                  <a:cubicBezTo>
                    <a:pt x="225" y="259"/>
                    <a:pt x="179" y="237"/>
                    <a:pt x="161" y="234"/>
                  </a:cubicBezTo>
                  <a:cubicBezTo>
                    <a:pt x="143" y="230"/>
                    <a:pt x="107" y="214"/>
                    <a:pt x="93" y="213"/>
                  </a:cubicBezTo>
                  <a:cubicBezTo>
                    <a:pt x="78" y="212"/>
                    <a:pt x="63" y="206"/>
                    <a:pt x="54" y="202"/>
                  </a:cubicBezTo>
                  <a:cubicBezTo>
                    <a:pt x="44" y="198"/>
                    <a:pt x="6" y="184"/>
                    <a:pt x="10" y="155"/>
                  </a:cubicBezTo>
                  <a:cubicBezTo>
                    <a:pt x="14" y="126"/>
                    <a:pt x="42" y="127"/>
                    <a:pt x="72" y="130"/>
                  </a:cubicBezTo>
                  <a:cubicBezTo>
                    <a:pt x="72" y="130"/>
                    <a:pt x="53" y="114"/>
                    <a:pt x="60" y="94"/>
                  </a:cubicBezTo>
                  <a:cubicBezTo>
                    <a:pt x="67" y="74"/>
                    <a:pt x="103" y="65"/>
                    <a:pt x="135" y="72"/>
                  </a:cubicBezTo>
                  <a:cubicBezTo>
                    <a:pt x="167" y="79"/>
                    <a:pt x="185" y="86"/>
                    <a:pt x="199" y="86"/>
                  </a:cubicBezTo>
                  <a:cubicBezTo>
                    <a:pt x="214" y="87"/>
                    <a:pt x="264" y="91"/>
                    <a:pt x="278" y="93"/>
                  </a:cubicBezTo>
                  <a:cubicBezTo>
                    <a:pt x="278" y="93"/>
                    <a:pt x="264" y="82"/>
                    <a:pt x="259" y="79"/>
                  </a:cubicBezTo>
                  <a:cubicBezTo>
                    <a:pt x="253" y="76"/>
                    <a:pt x="195" y="52"/>
                    <a:pt x="205" y="26"/>
                  </a:cubicBezTo>
                  <a:cubicBezTo>
                    <a:pt x="215" y="0"/>
                    <a:pt x="289" y="18"/>
                    <a:pt x="316" y="31"/>
                  </a:cubicBezTo>
                  <a:cubicBezTo>
                    <a:pt x="316" y="31"/>
                    <a:pt x="323" y="30"/>
                    <a:pt x="332" y="37"/>
                  </a:cubicBezTo>
                  <a:cubicBezTo>
                    <a:pt x="341" y="43"/>
                    <a:pt x="368" y="38"/>
                    <a:pt x="398" y="49"/>
                  </a:cubicBezTo>
                  <a:cubicBezTo>
                    <a:pt x="429" y="61"/>
                    <a:pt x="466" y="65"/>
                    <a:pt x="490" y="72"/>
                  </a:cubicBezTo>
                  <a:cubicBezTo>
                    <a:pt x="514" y="78"/>
                    <a:pt x="512" y="82"/>
                    <a:pt x="525" y="82"/>
                  </a:cubicBezTo>
                  <a:cubicBezTo>
                    <a:pt x="538" y="83"/>
                    <a:pt x="621" y="100"/>
                    <a:pt x="677" y="132"/>
                  </a:cubicBezTo>
                  <a:cubicBezTo>
                    <a:pt x="733" y="164"/>
                    <a:pt x="784" y="201"/>
                    <a:pt x="806" y="213"/>
                  </a:cubicBezTo>
                  <a:cubicBezTo>
                    <a:pt x="828" y="225"/>
                    <a:pt x="851" y="242"/>
                    <a:pt x="858" y="262"/>
                  </a:cubicBezTo>
                  <a:cubicBezTo>
                    <a:pt x="866" y="282"/>
                    <a:pt x="874" y="300"/>
                    <a:pt x="900" y="320"/>
                  </a:cubicBezTo>
                  <a:cubicBezTo>
                    <a:pt x="925" y="341"/>
                    <a:pt x="1043" y="400"/>
                    <a:pt x="1044" y="401"/>
                  </a:cubicBezTo>
                  <a:close/>
                </a:path>
              </a:pathLst>
            </a:custGeom>
            <a:solidFill>
              <a:srgbClr val="F7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3" name="Freeform 301">
              <a:extLst>
                <a:ext uri="{FF2B5EF4-FFF2-40B4-BE49-F238E27FC236}">
                  <a16:creationId xmlns:a16="http://schemas.microsoft.com/office/drawing/2014/main" id="{29DA73A5-57E2-44A7-8EEA-6660ED8A9C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7" y="1758"/>
              <a:ext cx="959" cy="524"/>
            </a:xfrm>
            <a:custGeom>
              <a:avLst/>
              <a:gdLst>
                <a:gd name="T0" fmla="*/ 42 w 1044"/>
                <a:gd name="T1" fmla="*/ 48 h 570"/>
                <a:gd name="T2" fmla="*/ 72 w 1044"/>
                <a:gd name="T3" fmla="*/ 57 h 570"/>
                <a:gd name="T4" fmla="*/ 75 w 1044"/>
                <a:gd name="T5" fmla="*/ 57 h 570"/>
                <a:gd name="T6" fmla="*/ 108 w 1044"/>
                <a:gd name="T7" fmla="*/ 67 h 570"/>
                <a:gd name="T8" fmla="*/ 176 w 1044"/>
                <a:gd name="T9" fmla="*/ 89 h 570"/>
                <a:gd name="T10" fmla="*/ 123 w 1044"/>
                <a:gd name="T11" fmla="*/ 58 h 570"/>
                <a:gd name="T12" fmla="*/ 66 w 1044"/>
                <a:gd name="T13" fmla="*/ 43 h 570"/>
                <a:gd name="T14" fmla="*/ 29 w 1044"/>
                <a:gd name="T15" fmla="*/ 31 h 570"/>
                <a:gd name="T16" fmla="*/ 13 w 1044"/>
                <a:gd name="T17" fmla="*/ 0 h 570"/>
                <a:gd name="T18" fmla="*/ 7 w 1044"/>
                <a:gd name="T19" fmla="*/ 12 h 570"/>
                <a:gd name="T20" fmla="*/ 42 w 1044"/>
                <a:gd name="T21" fmla="*/ 48 h 570"/>
                <a:gd name="T22" fmla="*/ 669 w 1044"/>
                <a:gd name="T23" fmla="*/ 320 h 570"/>
                <a:gd name="T24" fmla="*/ 595 w 1044"/>
                <a:gd name="T25" fmla="*/ 260 h 570"/>
                <a:gd name="T26" fmla="*/ 553 w 1044"/>
                <a:gd name="T27" fmla="*/ 243 h 570"/>
                <a:gd name="T28" fmla="*/ 461 w 1044"/>
                <a:gd name="T29" fmla="*/ 241 h 570"/>
                <a:gd name="T30" fmla="*/ 365 w 1044"/>
                <a:gd name="T31" fmla="*/ 192 h 570"/>
                <a:gd name="T32" fmla="*/ 310 w 1044"/>
                <a:gd name="T33" fmla="*/ 173 h 570"/>
                <a:gd name="T34" fmla="*/ 233 w 1044"/>
                <a:gd name="T35" fmla="*/ 156 h 570"/>
                <a:gd name="T36" fmla="*/ 176 w 1044"/>
                <a:gd name="T37" fmla="*/ 149 h 570"/>
                <a:gd name="T38" fmla="*/ 126 w 1044"/>
                <a:gd name="T39" fmla="*/ 134 h 570"/>
                <a:gd name="T40" fmla="*/ 65 w 1044"/>
                <a:gd name="T41" fmla="*/ 127 h 570"/>
                <a:gd name="T42" fmla="*/ 6 w 1044"/>
                <a:gd name="T43" fmla="*/ 95 h 570"/>
                <a:gd name="T44" fmla="*/ 1 w 1044"/>
                <a:gd name="T45" fmla="*/ 108 h 570"/>
                <a:gd name="T46" fmla="*/ 65 w 1044"/>
                <a:gd name="T47" fmla="*/ 156 h 570"/>
                <a:gd name="T48" fmla="*/ 126 w 1044"/>
                <a:gd name="T49" fmla="*/ 164 h 570"/>
                <a:gd name="T50" fmla="*/ 176 w 1044"/>
                <a:gd name="T51" fmla="*/ 178 h 570"/>
                <a:gd name="T52" fmla="*/ 233 w 1044"/>
                <a:gd name="T53" fmla="*/ 186 h 570"/>
                <a:gd name="T54" fmla="*/ 310 w 1044"/>
                <a:gd name="T55" fmla="*/ 203 h 570"/>
                <a:gd name="T56" fmla="*/ 365 w 1044"/>
                <a:gd name="T57" fmla="*/ 222 h 570"/>
                <a:gd name="T58" fmla="*/ 443 w 1044"/>
                <a:gd name="T59" fmla="*/ 249 h 570"/>
                <a:gd name="T60" fmla="*/ 546 w 1044"/>
                <a:gd name="T61" fmla="*/ 256 h 570"/>
                <a:gd name="T62" fmla="*/ 595 w 1044"/>
                <a:gd name="T63" fmla="*/ 290 h 570"/>
                <a:gd name="T64" fmla="*/ 669 w 1044"/>
                <a:gd name="T65" fmla="*/ 350 h 570"/>
                <a:gd name="T66" fmla="*/ 809 w 1044"/>
                <a:gd name="T67" fmla="*/ 443 h 570"/>
                <a:gd name="T68" fmla="*/ 809 w 1044"/>
                <a:gd name="T69" fmla="*/ 414 h 570"/>
                <a:gd name="T70" fmla="*/ 669 w 1044"/>
                <a:gd name="T71" fmla="*/ 320 h 57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4"/>
                <a:gd name="T109" fmla="*/ 0 h 570"/>
                <a:gd name="T110" fmla="*/ 1044 w 1044"/>
                <a:gd name="T111" fmla="*/ 570 h 57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4" h="570">
                  <a:moveTo>
                    <a:pt x="54" y="62"/>
                  </a:moveTo>
                  <a:cubicBezTo>
                    <a:pt x="63" y="66"/>
                    <a:pt x="78" y="72"/>
                    <a:pt x="93" y="73"/>
                  </a:cubicBezTo>
                  <a:cubicBezTo>
                    <a:pt x="94" y="73"/>
                    <a:pt x="95" y="73"/>
                    <a:pt x="97" y="73"/>
                  </a:cubicBezTo>
                  <a:cubicBezTo>
                    <a:pt x="110" y="75"/>
                    <a:pt x="126" y="84"/>
                    <a:pt x="140" y="86"/>
                  </a:cubicBezTo>
                  <a:cubicBezTo>
                    <a:pt x="148" y="88"/>
                    <a:pt x="201" y="112"/>
                    <a:pt x="228" y="114"/>
                  </a:cubicBezTo>
                  <a:cubicBezTo>
                    <a:pt x="228" y="114"/>
                    <a:pt x="177" y="79"/>
                    <a:pt x="159" y="75"/>
                  </a:cubicBezTo>
                  <a:cubicBezTo>
                    <a:pt x="142" y="72"/>
                    <a:pt x="99" y="57"/>
                    <a:pt x="85" y="56"/>
                  </a:cubicBezTo>
                  <a:cubicBezTo>
                    <a:pt x="70" y="54"/>
                    <a:pt x="48" y="44"/>
                    <a:pt x="38" y="40"/>
                  </a:cubicBezTo>
                  <a:cubicBezTo>
                    <a:pt x="31" y="37"/>
                    <a:pt x="15" y="19"/>
                    <a:pt x="16" y="0"/>
                  </a:cubicBezTo>
                  <a:cubicBezTo>
                    <a:pt x="13" y="3"/>
                    <a:pt x="11" y="8"/>
                    <a:pt x="10" y="15"/>
                  </a:cubicBezTo>
                  <a:cubicBezTo>
                    <a:pt x="6" y="44"/>
                    <a:pt x="44" y="58"/>
                    <a:pt x="54" y="62"/>
                  </a:cubicBezTo>
                  <a:close/>
                  <a:moveTo>
                    <a:pt x="863" y="412"/>
                  </a:moveTo>
                  <a:cubicBezTo>
                    <a:pt x="810" y="376"/>
                    <a:pt x="778" y="357"/>
                    <a:pt x="767" y="335"/>
                  </a:cubicBezTo>
                  <a:cubicBezTo>
                    <a:pt x="755" y="314"/>
                    <a:pt x="747" y="309"/>
                    <a:pt x="713" y="312"/>
                  </a:cubicBezTo>
                  <a:cubicBezTo>
                    <a:pt x="678" y="315"/>
                    <a:pt x="624" y="320"/>
                    <a:pt x="594" y="310"/>
                  </a:cubicBezTo>
                  <a:cubicBezTo>
                    <a:pt x="563" y="300"/>
                    <a:pt x="492" y="266"/>
                    <a:pt x="470" y="247"/>
                  </a:cubicBezTo>
                  <a:cubicBezTo>
                    <a:pt x="448" y="228"/>
                    <a:pt x="415" y="234"/>
                    <a:pt x="401" y="223"/>
                  </a:cubicBezTo>
                  <a:cubicBezTo>
                    <a:pt x="386" y="211"/>
                    <a:pt x="318" y="199"/>
                    <a:pt x="301" y="201"/>
                  </a:cubicBezTo>
                  <a:cubicBezTo>
                    <a:pt x="283" y="202"/>
                    <a:pt x="237" y="195"/>
                    <a:pt x="227" y="191"/>
                  </a:cubicBezTo>
                  <a:cubicBezTo>
                    <a:pt x="217" y="186"/>
                    <a:pt x="176" y="175"/>
                    <a:pt x="162" y="173"/>
                  </a:cubicBezTo>
                  <a:cubicBezTo>
                    <a:pt x="148" y="172"/>
                    <a:pt x="107" y="168"/>
                    <a:pt x="84" y="163"/>
                  </a:cubicBezTo>
                  <a:cubicBezTo>
                    <a:pt x="66" y="160"/>
                    <a:pt x="26" y="145"/>
                    <a:pt x="9" y="122"/>
                  </a:cubicBezTo>
                  <a:cubicBezTo>
                    <a:pt x="4" y="127"/>
                    <a:pt x="2" y="132"/>
                    <a:pt x="1" y="139"/>
                  </a:cubicBezTo>
                  <a:cubicBezTo>
                    <a:pt x="0" y="172"/>
                    <a:pt x="61" y="197"/>
                    <a:pt x="84" y="201"/>
                  </a:cubicBezTo>
                  <a:cubicBezTo>
                    <a:pt x="107" y="206"/>
                    <a:pt x="148" y="210"/>
                    <a:pt x="162" y="211"/>
                  </a:cubicBezTo>
                  <a:cubicBezTo>
                    <a:pt x="176" y="213"/>
                    <a:pt x="217" y="224"/>
                    <a:pt x="227" y="229"/>
                  </a:cubicBezTo>
                  <a:cubicBezTo>
                    <a:pt x="237" y="233"/>
                    <a:pt x="283" y="240"/>
                    <a:pt x="301" y="239"/>
                  </a:cubicBezTo>
                  <a:cubicBezTo>
                    <a:pt x="318" y="237"/>
                    <a:pt x="386" y="249"/>
                    <a:pt x="401" y="261"/>
                  </a:cubicBezTo>
                  <a:cubicBezTo>
                    <a:pt x="415" y="272"/>
                    <a:pt x="448" y="266"/>
                    <a:pt x="470" y="285"/>
                  </a:cubicBezTo>
                  <a:cubicBezTo>
                    <a:pt x="492" y="304"/>
                    <a:pt x="541" y="311"/>
                    <a:pt x="571" y="321"/>
                  </a:cubicBezTo>
                  <a:cubicBezTo>
                    <a:pt x="602" y="331"/>
                    <a:pt x="670" y="334"/>
                    <a:pt x="704" y="331"/>
                  </a:cubicBezTo>
                  <a:cubicBezTo>
                    <a:pt x="739" y="328"/>
                    <a:pt x="755" y="352"/>
                    <a:pt x="767" y="373"/>
                  </a:cubicBezTo>
                  <a:cubicBezTo>
                    <a:pt x="778" y="395"/>
                    <a:pt x="810" y="414"/>
                    <a:pt x="863" y="450"/>
                  </a:cubicBezTo>
                  <a:cubicBezTo>
                    <a:pt x="917" y="486"/>
                    <a:pt x="1044" y="570"/>
                    <a:pt x="1044" y="570"/>
                  </a:cubicBezTo>
                  <a:cubicBezTo>
                    <a:pt x="1044" y="532"/>
                    <a:pt x="1044" y="532"/>
                    <a:pt x="1044" y="532"/>
                  </a:cubicBezTo>
                  <a:cubicBezTo>
                    <a:pt x="1044" y="532"/>
                    <a:pt x="917" y="448"/>
                    <a:pt x="863" y="412"/>
                  </a:cubicBezTo>
                  <a:close/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4" name="Freeform 302">
              <a:extLst>
                <a:ext uri="{FF2B5EF4-FFF2-40B4-BE49-F238E27FC236}">
                  <a16:creationId xmlns:a16="http://schemas.microsoft.com/office/drawing/2014/main" id="{3A8830DB-231A-4781-97B6-A5AB39F52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1631"/>
              <a:ext cx="959" cy="651"/>
            </a:xfrm>
            <a:custGeom>
              <a:avLst/>
              <a:gdLst>
                <a:gd name="T0" fmla="*/ 809 w 1044"/>
                <a:gd name="T1" fmla="*/ 309 h 710"/>
                <a:gd name="T2" fmla="*/ 809 w 1044"/>
                <a:gd name="T3" fmla="*/ 547 h 710"/>
                <a:gd name="T4" fmla="*/ 669 w 1044"/>
                <a:gd name="T5" fmla="*/ 455 h 710"/>
                <a:gd name="T6" fmla="*/ 595 w 1044"/>
                <a:gd name="T7" fmla="*/ 395 h 710"/>
                <a:gd name="T8" fmla="*/ 546 w 1044"/>
                <a:gd name="T9" fmla="*/ 363 h 710"/>
                <a:gd name="T10" fmla="*/ 443 w 1044"/>
                <a:gd name="T11" fmla="*/ 356 h 710"/>
                <a:gd name="T12" fmla="*/ 365 w 1044"/>
                <a:gd name="T13" fmla="*/ 328 h 710"/>
                <a:gd name="T14" fmla="*/ 310 w 1044"/>
                <a:gd name="T15" fmla="*/ 309 h 710"/>
                <a:gd name="T16" fmla="*/ 233 w 1044"/>
                <a:gd name="T17" fmla="*/ 292 h 710"/>
                <a:gd name="T18" fmla="*/ 176 w 1044"/>
                <a:gd name="T19" fmla="*/ 284 h 710"/>
                <a:gd name="T20" fmla="*/ 126 w 1044"/>
                <a:gd name="T21" fmla="*/ 270 h 710"/>
                <a:gd name="T22" fmla="*/ 65 w 1044"/>
                <a:gd name="T23" fmla="*/ 263 h 710"/>
                <a:gd name="T24" fmla="*/ 1 w 1044"/>
                <a:gd name="T25" fmla="*/ 215 h 710"/>
                <a:gd name="T26" fmla="*/ 107 w 1044"/>
                <a:gd name="T27" fmla="*/ 198 h 710"/>
                <a:gd name="T28" fmla="*/ 175 w 1044"/>
                <a:gd name="T29" fmla="*/ 199 h 710"/>
                <a:gd name="T30" fmla="*/ 125 w 1044"/>
                <a:gd name="T31" fmla="*/ 181 h 710"/>
                <a:gd name="T32" fmla="*/ 72 w 1044"/>
                <a:gd name="T33" fmla="*/ 164 h 710"/>
                <a:gd name="T34" fmla="*/ 42 w 1044"/>
                <a:gd name="T35" fmla="*/ 156 h 710"/>
                <a:gd name="T36" fmla="*/ 7 w 1044"/>
                <a:gd name="T37" fmla="*/ 119 h 710"/>
                <a:gd name="T38" fmla="*/ 56 w 1044"/>
                <a:gd name="T39" fmla="*/ 100 h 710"/>
                <a:gd name="T40" fmla="*/ 47 w 1044"/>
                <a:gd name="T41" fmla="*/ 72 h 710"/>
                <a:gd name="T42" fmla="*/ 105 w 1044"/>
                <a:gd name="T43" fmla="*/ 56 h 710"/>
                <a:gd name="T44" fmla="*/ 154 w 1044"/>
                <a:gd name="T45" fmla="*/ 66 h 710"/>
                <a:gd name="T46" fmla="*/ 215 w 1044"/>
                <a:gd name="T47" fmla="*/ 72 h 710"/>
                <a:gd name="T48" fmla="*/ 201 w 1044"/>
                <a:gd name="T49" fmla="*/ 61 h 710"/>
                <a:gd name="T50" fmla="*/ 159 w 1044"/>
                <a:gd name="T51" fmla="*/ 20 h 710"/>
                <a:gd name="T52" fmla="*/ 244 w 1044"/>
                <a:gd name="T53" fmla="*/ 24 h 710"/>
                <a:gd name="T54" fmla="*/ 257 w 1044"/>
                <a:gd name="T55" fmla="*/ 28 h 710"/>
                <a:gd name="T56" fmla="*/ 309 w 1044"/>
                <a:gd name="T57" fmla="*/ 38 h 710"/>
                <a:gd name="T58" fmla="*/ 379 w 1044"/>
                <a:gd name="T59" fmla="*/ 56 h 710"/>
                <a:gd name="T60" fmla="*/ 407 w 1044"/>
                <a:gd name="T61" fmla="*/ 63 h 710"/>
                <a:gd name="T62" fmla="*/ 525 w 1044"/>
                <a:gd name="T63" fmla="*/ 102 h 710"/>
                <a:gd name="T64" fmla="*/ 625 w 1044"/>
                <a:gd name="T65" fmla="*/ 164 h 710"/>
                <a:gd name="T66" fmla="*/ 665 w 1044"/>
                <a:gd name="T67" fmla="*/ 202 h 710"/>
                <a:gd name="T68" fmla="*/ 698 w 1044"/>
                <a:gd name="T69" fmla="*/ 247 h 710"/>
                <a:gd name="T70" fmla="*/ 809 w 1044"/>
                <a:gd name="T71" fmla="*/ 309 h 71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44"/>
                <a:gd name="T109" fmla="*/ 0 h 710"/>
                <a:gd name="T110" fmla="*/ 1044 w 1044"/>
                <a:gd name="T111" fmla="*/ 710 h 710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44" h="710">
                  <a:moveTo>
                    <a:pt x="1044" y="401"/>
                  </a:moveTo>
                  <a:cubicBezTo>
                    <a:pt x="1044" y="710"/>
                    <a:pt x="1044" y="710"/>
                    <a:pt x="1044" y="710"/>
                  </a:cubicBezTo>
                  <a:cubicBezTo>
                    <a:pt x="1044" y="710"/>
                    <a:pt x="917" y="626"/>
                    <a:pt x="863" y="590"/>
                  </a:cubicBezTo>
                  <a:cubicBezTo>
                    <a:pt x="810" y="554"/>
                    <a:pt x="778" y="535"/>
                    <a:pt x="767" y="513"/>
                  </a:cubicBezTo>
                  <a:cubicBezTo>
                    <a:pt x="755" y="492"/>
                    <a:pt x="739" y="468"/>
                    <a:pt x="704" y="471"/>
                  </a:cubicBezTo>
                  <a:cubicBezTo>
                    <a:pt x="670" y="474"/>
                    <a:pt x="602" y="471"/>
                    <a:pt x="571" y="461"/>
                  </a:cubicBezTo>
                  <a:cubicBezTo>
                    <a:pt x="541" y="451"/>
                    <a:pt x="492" y="444"/>
                    <a:pt x="470" y="425"/>
                  </a:cubicBezTo>
                  <a:cubicBezTo>
                    <a:pt x="448" y="406"/>
                    <a:pt x="415" y="412"/>
                    <a:pt x="401" y="401"/>
                  </a:cubicBezTo>
                  <a:cubicBezTo>
                    <a:pt x="386" y="389"/>
                    <a:pt x="318" y="377"/>
                    <a:pt x="301" y="379"/>
                  </a:cubicBezTo>
                  <a:cubicBezTo>
                    <a:pt x="283" y="380"/>
                    <a:pt x="237" y="373"/>
                    <a:pt x="227" y="369"/>
                  </a:cubicBezTo>
                  <a:cubicBezTo>
                    <a:pt x="217" y="364"/>
                    <a:pt x="176" y="353"/>
                    <a:pt x="162" y="351"/>
                  </a:cubicBezTo>
                  <a:cubicBezTo>
                    <a:pt x="148" y="350"/>
                    <a:pt x="107" y="346"/>
                    <a:pt x="84" y="341"/>
                  </a:cubicBezTo>
                  <a:cubicBezTo>
                    <a:pt x="61" y="337"/>
                    <a:pt x="0" y="312"/>
                    <a:pt x="1" y="279"/>
                  </a:cubicBezTo>
                  <a:cubicBezTo>
                    <a:pt x="3" y="246"/>
                    <a:pt x="61" y="244"/>
                    <a:pt x="137" y="257"/>
                  </a:cubicBezTo>
                  <a:cubicBezTo>
                    <a:pt x="146" y="259"/>
                    <a:pt x="197" y="257"/>
                    <a:pt x="225" y="259"/>
                  </a:cubicBezTo>
                  <a:cubicBezTo>
                    <a:pt x="225" y="259"/>
                    <a:pt x="179" y="237"/>
                    <a:pt x="161" y="234"/>
                  </a:cubicBezTo>
                  <a:cubicBezTo>
                    <a:pt x="143" y="230"/>
                    <a:pt x="107" y="214"/>
                    <a:pt x="93" y="213"/>
                  </a:cubicBezTo>
                  <a:cubicBezTo>
                    <a:pt x="78" y="212"/>
                    <a:pt x="63" y="206"/>
                    <a:pt x="54" y="202"/>
                  </a:cubicBezTo>
                  <a:cubicBezTo>
                    <a:pt x="44" y="198"/>
                    <a:pt x="6" y="184"/>
                    <a:pt x="10" y="155"/>
                  </a:cubicBezTo>
                  <a:cubicBezTo>
                    <a:pt x="14" y="126"/>
                    <a:pt x="42" y="127"/>
                    <a:pt x="72" y="130"/>
                  </a:cubicBezTo>
                  <a:cubicBezTo>
                    <a:pt x="72" y="130"/>
                    <a:pt x="53" y="114"/>
                    <a:pt x="60" y="94"/>
                  </a:cubicBezTo>
                  <a:cubicBezTo>
                    <a:pt x="67" y="74"/>
                    <a:pt x="103" y="65"/>
                    <a:pt x="135" y="72"/>
                  </a:cubicBezTo>
                  <a:cubicBezTo>
                    <a:pt x="167" y="79"/>
                    <a:pt x="185" y="86"/>
                    <a:pt x="199" y="86"/>
                  </a:cubicBezTo>
                  <a:cubicBezTo>
                    <a:pt x="214" y="87"/>
                    <a:pt x="264" y="91"/>
                    <a:pt x="278" y="93"/>
                  </a:cubicBezTo>
                  <a:cubicBezTo>
                    <a:pt x="278" y="93"/>
                    <a:pt x="264" y="82"/>
                    <a:pt x="259" y="79"/>
                  </a:cubicBezTo>
                  <a:cubicBezTo>
                    <a:pt x="253" y="76"/>
                    <a:pt x="195" y="52"/>
                    <a:pt x="205" y="26"/>
                  </a:cubicBezTo>
                  <a:cubicBezTo>
                    <a:pt x="215" y="0"/>
                    <a:pt x="289" y="18"/>
                    <a:pt x="316" y="31"/>
                  </a:cubicBezTo>
                  <a:cubicBezTo>
                    <a:pt x="316" y="31"/>
                    <a:pt x="323" y="30"/>
                    <a:pt x="332" y="37"/>
                  </a:cubicBezTo>
                  <a:cubicBezTo>
                    <a:pt x="341" y="43"/>
                    <a:pt x="368" y="38"/>
                    <a:pt x="398" y="49"/>
                  </a:cubicBezTo>
                  <a:cubicBezTo>
                    <a:pt x="429" y="61"/>
                    <a:pt x="466" y="65"/>
                    <a:pt x="490" y="72"/>
                  </a:cubicBezTo>
                  <a:cubicBezTo>
                    <a:pt x="514" y="78"/>
                    <a:pt x="512" y="82"/>
                    <a:pt x="525" y="82"/>
                  </a:cubicBezTo>
                  <a:cubicBezTo>
                    <a:pt x="538" y="83"/>
                    <a:pt x="621" y="100"/>
                    <a:pt x="677" y="132"/>
                  </a:cubicBezTo>
                  <a:cubicBezTo>
                    <a:pt x="733" y="164"/>
                    <a:pt x="784" y="201"/>
                    <a:pt x="806" y="213"/>
                  </a:cubicBezTo>
                  <a:cubicBezTo>
                    <a:pt x="828" y="225"/>
                    <a:pt x="851" y="242"/>
                    <a:pt x="858" y="262"/>
                  </a:cubicBezTo>
                  <a:cubicBezTo>
                    <a:pt x="866" y="282"/>
                    <a:pt x="874" y="300"/>
                    <a:pt x="900" y="320"/>
                  </a:cubicBezTo>
                  <a:cubicBezTo>
                    <a:pt x="925" y="341"/>
                    <a:pt x="1043" y="400"/>
                    <a:pt x="1044" y="401"/>
                  </a:cubicBezTo>
                  <a:close/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5" name="Freeform 303">
              <a:extLst>
                <a:ext uri="{FF2B5EF4-FFF2-40B4-BE49-F238E27FC236}">
                  <a16:creationId xmlns:a16="http://schemas.microsoft.com/office/drawing/2014/main" id="{F6A118EB-45DB-4453-956C-ABE5BBD6E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768"/>
              <a:ext cx="276" cy="257"/>
            </a:xfrm>
            <a:custGeom>
              <a:avLst/>
              <a:gdLst>
                <a:gd name="T0" fmla="*/ 137 w 301"/>
                <a:gd name="T1" fmla="*/ 217 h 280"/>
                <a:gd name="T2" fmla="*/ 76 w 301"/>
                <a:gd name="T3" fmla="*/ 129 h 280"/>
                <a:gd name="T4" fmla="*/ 51 w 301"/>
                <a:gd name="T5" fmla="*/ 91 h 280"/>
                <a:gd name="T6" fmla="*/ 31 w 301"/>
                <a:gd name="T7" fmla="*/ 63 h 280"/>
                <a:gd name="T8" fmla="*/ 5 w 301"/>
                <a:gd name="T9" fmla="*/ 16 h 280"/>
                <a:gd name="T10" fmla="*/ 39 w 301"/>
                <a:gd name="T11" fmla="*/ 4 h 280"/>
                <a:gd name="T12" fmla="*/ 106 w 301"/>
                <a:gd name="T13" fmla="*/ 28 h 280"/>
                <a:gd name="T14" fmla="*/ 146 w 301"/>
                <a:gd name="T15" fmla="*/ 84 h 280"/>
                <a:gd name="T16" fmla="*/ 171 w 301"/>
                <a:gd name="T17" fmla="*/ 112 h 280"/>
                <a:gd name="T18" fmla="*/ 194 w 301"/>
                <a:gd name="T19" fmla="*/ 129 h 280"/>
                <a:gd name="T20" fmla="*/ 232 w 301"/>
                <a:gd name="T21" fmla="*/ 153 h 2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01"/>
                <a:gd name="T34" fmla="*/ 0 h 280"/>
                <a:gd name="T35" fmla="*/ 301 w 301"/>
                <a:gd name="T36" fmla="*/ 280 h 28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01" h="280">
                  <a:moveTo>
                    <a:pt x="177" y="280"/>
                  </a:moveTo>
                  <a:cubicBezTo>
                    <a:pt x="164" y="270"/>
                    <a:pt x="111" y="182"/>
                    <a:pt x="99" y="168"/>
                  </a:cubicBezTo>
                  <a:cubicBezTo>
                    <a:pt x="86" y="154"/>
                    <a:pt x="73" y="124"/>
                    <a:pt x="67" y="118"/>
                  </a:cubicBezTo>
                  <a:cubicBezTo>
                    <a:pt x="61" y="111"/>
                    <a:pt x="47" y="92"/>
                    <a:pt x="40" y="82"/>
                  </a:cubicBezTo>
                  <a:cubicBezTo>
                    <a:pt x="33" y="72"/>
                    <a:pt x="0" y="29"/>
                    <a:pt x="5" y="21"/>
                  </a:cubicBezTo>
                  <a:cubicBezTo>
                    <a:pt x="13" y="8"/>
                    <a:pt x="39" y="0"/>
                    <a:pt x="51" y="4"/>
                  </a:cubicBezTo>
                  <a:cubicBezTo>
                    <a:pt x="51" y="4"/>
                    <a:pt x="113" y="4"/>
                    <a:pt x="139" y="37"/>
                  </a:cubicBezTo>
                  <a:cubicBezTo>
                    <a:pt x="164" y="70"/>
                    <a:pt x="177" y="101"/>
                    <a:pt x="189" y="109"/>
                  </a:cubicBezTo>
                  <a:cubicBezTo>
                    <a:pt x="200" y="117"/>
                    <a:pt x="216" y="138"/>
                    <a:pt x="222" y="145"/>
                  </a:cubicBezTo>
                  <a:cubicBezTo>
                    <a:pt x="228" y="152"/>
                    <a:pt x="241" y="167"/>
                    <a:pt x="252" y="168"/>
                  </a:cubicBezTo>
                  <a:cubicBezTo>
                    <a:pt x="263" y="168"/>
                    <a:pt x="294" y="190"/>
                    <a:pt x="301" y="198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6" name="Freeform 304">
              <a:extLst>
                <a:ext uri="{FF2B5EF4-FFF2-40B4-BE49-F238E27FC236}">
                  <a16:creationId xmlns:a16="http://schemas.microsoft.com/office/drawing/2014/main" id="{69E7ACDC-B3F1-40BF-BE12-D0A0A82E7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1878"/>
              <a:ext cx="201" cy="32"/>
            </a:xfrm>
            <a:custGeom>
              <a:avLst/>
              <a:gdLst>
                <a:gd name="T0" fmla="*/ 0 w 219"/>
                <a:gd name="T1" fmla="*/ 0 h 36"/>
                <a:gd name="T2" fmla="*/ 80 w 219"/>
                <a:gd name="T3" fmla="*/ 4 h 36"/>
                <a:gd name="T4" fmla="*/ 169 w 219"/>
                <a:gd name="T5" fmla="*/ 25 h 36"/>
                <a:gd name="T6" fmla="*/ 0 60000 65536"/>
                <a:gd name="T7" fmla="*/ 0 60000 65536"/>
                <a:gd name="T8" fmla="*/ 0 60000 65536"/>
                <a:gd name="T9" fmla="*/ 0 w 219"/>
                <a:gd name="T10" fmla="*/ 0 h 36"/>
                <a:gd name="T11" fmla="*/ 219 w 219"/>
                <a:gd name="T12" fmla="*/ 36 h 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9" h="36">
                  <a:moveTo>
                    <a:pt x="0" y="0"/>
                  </a:moveTo>
                  <a:cubicBezTo>
                    <a:pt x="0" y="0"/>
                    <a:pt x="81" y="3"/>
                    <a:pt x="104" y="5"/>
                  </a:cubicBezTo>
                  <a:cubicBezTo>
                    <a:pt x="127" y="7"/>
                    <a:pt x="179" y="6"/>
                    <a:pt x="219" y="36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7" name="Freeform 305">
              <a:extLst>
                <a:ext uri="{FF2B5EF4-FFF2-40B4-BE49-F238E27FC236}">
                  <a16:creationId xmlns:a16="http://schemas.microsoft.com/office/drawing/2014/main" id="{494B3B82-C537-4E78-88D2-6F0A18263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3" y="1772"/>
              <a:ext cx="60" cy="79"/>
            </a:xfrm>
            <a:custGeom>
              <a:avLst/>
              <a:gdLst>
                <a:gd name="T0" fmla="*/ 14 w 65"/>
                <a:gd name="T1" fmla="*/ 0 h 86"/>
                <a:gd name="T2" fmla="*/ 43 w 65"/>
                <a:gd name="T3" fmla="*/ 42 h 86"/>
                <a:gd name="T4" fmla="*/ 0 w 65"/>
                <a:gd name="T5" fmla="*/ 54 h 86"/>
                <a:gd name="T6" fmla="*/ 0 60000 65536"/>
                <a:gd name="T7" fmla="*/ 0 60000 65536"/>
                <a:gd name="T8" fmla="*/ 0 60000 65536"/>
                <a:gd name="T9" fmla="*/ 0 w 65"/>
                <a:gd name="T10" fmla="*/ 0 h 86"/>
                <a:gd name="T11" fmla="*/ 65 w 65"/>
                <a:gd name="T12" fmla="*/ 86 h 8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5" h="86">
                  <a:moveTo>
                    <a:pt x="17" y="0"/>
                  </a:moveTo>
                  <a:cubicBezTo>
                    <a:pt x="17" y="0"/>
                    <a:pt x="65" y="33"/>
                    <a:pt x="55" y="54"/>
                  </a:cubicBezTo>
                  <a:cubicBezTo>
                    <a:pt x="45" y="76"/>
                    <a:pt x="13" y="86"/>
                    <a:pt x="0" y="7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8" name="Freeform 306">
              <a:extLst>
                <a:ext uri="{FF2B5EF4-FFF2-40B4-BE49-F238E27FC236}">
                  <a16:creationId xmlns:a16="http://schemas.microsoft.com/office/drawing/2014/main" id="{7C4EDD3C-4DB3-4623-A8EE-63FC11A46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1885"/>
              <a:ext cx="22" cy="10"/>
            </a:xfrm>
            <a:custGeom>
              <a:avLst/>
              <a:gdLst>
                <a:gd name="T0" fmla="*/ 0 w 25"/>
                <a:gd name="T1" fmla="*/ 3 h 11"/>
                <a:gd name="T2" fmla="*/ 17 w 25"/>
                <a:gd name="T3" fmla="*/ 0 h 11"/>
                <a:gd name="T4" fmla="*/ 0 60000 65536"/>
                <a:gd name="T5" fmla="*/ 0 60000 65536"/>
                <a:gd name="T6" fmla="*/ 0 w 25"/>
                <a:gd name="T7" fmla="*/ 0 h 11"/>
                <a:gd name="T8" fmla="*/ 25 w 25"/>
                <a:gd name="T9" fmla="*/ 11 h 1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11">
                  <a:moveTo>
                    <a:pt x="0" y="3"/>
                  </a:moveTo>
                  <a:cubicBezTo>
                    <a:pt x="0" y="3"/>
                    <a:pt x="17" y="11"/>
                    <a:pt x="25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59" name="Line 307">
              <a:extLst>
                <a:ext uri="{FF2B5EF4-FFF2-40B4-BE49-F238E27FC236}">
                  <a16:creationId xmlns:a16="http://schemas.microsoft.com/office/drawing/2014/main" id="{5DC18652-14F4-4925-83EA-C8B96F4A21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0" y="1902"/>
              <a:ext cx="11" cy="6"/>
            </a:xfrm>
            <a:prstGeom prst="line">
              <a:avLst/>
            </a:pr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0" name="Freeform 308">
              <a:extLst>
                <a:ext uri="{FF2B5EF4-FFF2-40B4-BE49-F238E27FC236}">
                  <a16:creationId xmlns:a16="http://schemas.microsoft.com/office/drawing/2014/main" id="{FA6DC4E8-C7AA-4ABD-8E98-6E447D6B0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5" y="1912"/>
              <a:ext cx="14" cy="3"/>
            </a:xfrm>
            <a:custGeom>
              <a:avLst/>
              <a:gdLst>
                <a:gd name="T0" fmla="*/ 0 w 14"/>
                <a:gd name="T1" fmla="*/ 0 h 4"/>
                <a:gd name="T2" fmla="*/ 14 w 14"/>
                <a:gd name="T3" fmla="*/ 2 h 4"/>
                <a:gd name="T4" fmla="*/ 0 60000 65536"/>
                <a:gd name="T5" fmla="*/ 0 60000 65536"/>
                <a:gd name="T6" fmla="*/ 0 w 14"/>
                <a:gd name="T7" fmla="*/ 0 h 4"/>
                <a:gd name="T8" fmla="*/ 14 w 14"/>
                <a:gd name="T9" fmla="*/ 4 h 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4" h="4">
                  <a:moveTo>
                    <a:pt x="0" y="0"/>
                  </a:moveTo>
                  <a:cubicBezTo>
                    <a:pt x="0" y="0"/>
                    <a:pt x="10" y="1"/>
                    <a:pt x="14" y="4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1" name="Freeform 309">
              <a:extLst>
                <a:ext uri="{FF2B5EF4-FFF2-40B4-BE49-F238E27FC236}">
                  <a16:creationId xmlns:a16="http://schemas.microsoft.com/office/drawing/2014/main" id="{5C3DAA5B-EDFE-408B-B4FF-6B7CDBAA6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038"/>
              <a:ext cx="15" cy="6"/>
            </a:xfrm>
            <a:custGeom>
              <a:avLst/>
              <a:gdLst>
                <a:gd name="T0" fmla="*/ 0 w 16"/>
                <a:gd name="T1" fmla="*/ 0 h 7"/>
                <a:gd name="T2" fmla="*/ 13 w 16"/>
                <a:gd name="T3" fmla="*/ 3 h 7"/>
                <a:gd name="T4" fmla="*/ 0 60000 65536"/>
                <a:gd name="T5" fmla="*/ 0 60000 65536"/>
                <a:gd name="T6" fmla="*/ 0 w 16"/>
                <a:gd name="T7" fmla="*/ 0 h 7"/>
                <a:gd name="T8" fmla="*/ 16 w 16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6" h="7">
                  <a:moveTo>
                    <a:pt x="0" y="0"/>
                  </a:moveTo>
                  <a:cubicBezTo>
                    <a:pt x="0" y="0"/>
                    <a:pt x="10" y="7"/>
                    <a:pt x="16" y="6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2" name="Freeform 310">
              <a:extLst>
                <a:ext uri="{FF2B5EF4-FFF2-40B4-BE49-F238E27FC236}">
                  <a16:creationId xmlns:a16="http://schemas.microsoft.com/office/drawing/2014/main" id="{540A6097-7FD0-4D31-8E03-AF4C8209F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1858"/>
              <a:ext cx="169" cy="17"/>
            </a:xfrm>
            <a:custGeom>
              <a:avLst/>
              <a:gdLst>
                <a:gd name="T0" fmla="*/ 0 w 184"/>
                <a:gd name="T1" fmla="*/ 7 h 19"/>
                <a:gd name="T2" fmla="*/ 72 w 184"/>
                <a:gd name="T3" fmla="*/ 12 h 19"/>
                <a:gd name="T4" fmla="*/ 118 w 184"/>
                <a:gd name="T5" fmla="*/ 12 h 19"/>
                <a:gd name="T6" fmla="*/ 142 w 184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4"/>
                <a:gd name="T13" fmla="*/ 0 h 19"/>
                <a:gd name="T14" fmla="*/ 184 w 184"/>
                <a:gd name="T15" fmla="*/ 19 h 1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4" h="19">
                  <a:moveTo>
                    <a:pt x="0" y="10"/>
                  </a:moveTo>
                  <a:cubicBezTo>
                    <a:pt x="0" y="10"/>
                    <a:pt x="68" y="14"/>
                    <a:pt x="92" y="16"/>
                  </a:cubicBezTo>
                  <a:cubicBezTo>
                    <a:pt x="116" y="19"/>
                    <a:pt x="146" y="16"/>
                    <a:pt x="152" y="16"/>
                  </a:cubicBezTo>
                  <a:cubicBezTo>
                    <a:pt x="157" y="16"/>
                    <a:pt x="168" y="0"/>
                    <a:pt x="184" y="1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3" name="Freeform 311">
              <a:extLst>
                <a:ext uri="{FF2B5EF4-FFF2-40B4-BE49-F238E27FC236}">
                  <a16:creationId xmlns:a16="http://schemas.microsoft.com/office/drawing/2014/main" id="{C397479D-6C4D-48FD-8D21-59E5331B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4" y="1750"/>
              <a:ext cx="295" cy="57"/>
            </a:xfrm>
            <a:custGeom>
              <a:avLst/>
              <a:gdLst>
                <a:gd name="T0" fmla="*/ 0 w 322"/>
                <a:gd name="T1" fmla="*/ 0 h 62"/>
                <a:gd name="T2" fmla="*/ 38 w 322"/>
                <a:gd name="T3" fmla="*/ 6 h 62"/>
                <a:gd name="T4" fmla="*/ 60 w 322"/>
                <a:gd name="T5" fmla="*/ 9 h 62"/>
                <a:gd name="T6" fmla="*/ 129 w 322"/>
                <a:gd name="T7" fmla="*/ 20 h 62"/>
                <a:gd name="T8" fmla="*/ 215 w 322"/>
                <a:gd name="T9" fmla="*/ 47 h 62"/>
                <a:gd name="T10" fmla="*/ 247 w 322"/>
                <a:gd name="T11" fmla="*/ 4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2"/>
                <a:gd name="T19" fmla="*/ 0 h 62"/>
                <a:gd name="T20" fmla="*/ 322 w 322"/>
                <a:gd name="T21" fmla="*/ 62 h 6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2" h="62">
                  <a:moveTo>
                    <a:pt x="0" y="0"/>
                  </a:moveTo>
                  <a:cubicBezTo>
                    <a:pt x="0" y="0"/>
                    <a:pt x="36" y="3"/>
                    <a:pt x="49" y="8"/>
                  </a:cubicBezTo>
                  <a:cubicBezTo>
                    <a:pt x="62" y="12"/>
                    <a:pt x="68" y="12"/>
                    <a:pt x="77" y="12"/>
                  </a:cubicBezTo>
                  <a:cubicBezTo>
                    <a:pt x="86" y="13"/>
                    <a:pt x="144" y="19"/>
                    <a:pt x="168" y="26"/>
                  </a:cubicBezTo>
                  <a:cubicBezTo>
                    <a:pt x="191" y="34"/>
                    <a:pt x="258" y="44"/>
                    <a:pt x="279" y="60"/>
                  </a:cubicBezTo>
                  <a:cubicBezTo>
                    <a:pt x="279" y="60"/>
                    <a:pt x="313" y="60"/>
                    <a:pt x="322" y="62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4" name="Freeform 312">
              <a:extLst>
                <a:ext uri="{FF2B5EF4-FFF2-40B4-BE49-F238E27FC236}">
                  <a16:creationId xmlns:a16="http://schemas.microsoft.com/office/drawing/2014/main" id="{B40BA36B-B478-4313-BFC8-D064157A4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15"/>
              <a:ext cx="218" cy="40"/>
            </a:xfrm>
            <a:custGeom>
              <a:avLst/>
              <a:gdLst>
                <a:gd name="T0" fmla="*/ 0 w 236"/>
                <a:gd name="T1" fmla="*/ 0 h 44"/>
                <a:gd name="T2" fmla="*/ 109 w 236"/>
                <a:gd name="T3" fmla="*/ 29 h 44"/>
                <a:gd name="T4" fmla="*/ 186 w 236"/>
                <a:gd name="T5" fmla="*/ 15 h 44"/>
                <a:gd name="T6" fmla="*/ 0 60000 65536"/>
                <a:gd name="T7" fmla="*/ 0 60000 65536"/>
                <a:gd name="T8" fmla="*/ 0 60000 65536"/>
                <a:gd name="T9" fmla="*/ 0 w 236"/>
                <a:gd name="T10" fmla="*/ 0 h 44"/>
                <a:gd name="T11" fmla="*/ 236 w 236"/>
                <a:gd name="T12" fmla="*/ 44 h 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36" h="44">
                  <a:moveTo>
                    <a:pt x="0" y="0"/>
                  </a:moveTo>
                  <a:cubicBezTo>
                    <a:pt x="0" y="0"/>
                    <a:pt x="108" y="29"/>
                    <a:pt x="139" y="39"/>
                  </a:cubicBezTo>
                  <a:cubicBezTo>
                    <a:pt x="154" y="44"/>
                    <a:pt x="207" y="25"/>
                    <a:pt x="236" y="21"/>
                  </a:cubicBezTo>
                </a:path>
              </a:pathLst>
            </a:custGeom>
            <a:noFill/>
            <a:ln w="6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5" name="Freeform 313">
              <a:extLst>
                <a:ext uri="{FF2B5EF4-FFF2-40B4-BE49-F238E27FC236}">
                  <a16:creationId xmlns:a16="http://schemas.microsoft.com/office/drawing/2014/main" id="{793C6E3D-ABC8-4E38-9A40-B0B9C0751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684"/>
              <a:ext cx="11" cy="28"/>
            </a:xfrm>
            <a:custGeom>
              <a:avLst/>
              <a:gdLst>
                <a:gd name="T0" fmla="*/ 10 w 11"/>
                <a:gd name="T1" fmla="*/ 1 h 30"/>
                <a:gd name="T2" fmla="*/ 10 w 11"/>
                <a:gd name="T3" fmla="*/ 0 h 30"/>
                <a:gd name="T4" fmla="*/ 1 w 11"/>
                <a:gd name="T5" fmla="*/ 24 h 30"/>
                <a:gd name="T6" fmla="*/ 0 60000 65536"/>
                <a:gd name="T7" fmla="*/ 0 60000 65536"/>
                <a:gd name="T8" fmla="*/ 0 60000 65536"/>
                <a:gd name="T9" fmla="*/ 0 w 11"/>
                <a:gd name="T10" fmla="*/ 0 h 30"/>
                <a:gd name="T11" fmla="*/ 11 w 11"/>
                <a:gd name="T12" fmla="*/ 30 h 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1" h="30">
                  <a:moveTo>
                    <a:pt x="10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2" y="7"/>
                    <a:pt x="0" y="20"/>
                    <a:pt x="1" y="3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6" name="Freeform 314">
              <a:extLst>
                <a:ext uri="{FF2B5EF4-FFF2-40B4-BE49-F238E27FC236}">
                  <a16:creationId xmlns:a16="http://schemas.microsoft.com/office/drawing/2014/main" id="{D0E3EBB8-E644-4875-B0A9-75BB27E3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694"/>
              <a:ext cx="10" cy="17"/>
            </a:xfrm>
            <a:custGeom>
              <a:avLst/>
              <a:gdLst>
                <a:gd name="T0" fmla="*/ 9 w 10"/>
                <a:gd name="T1" fmla="*/ 0 h 19"/>
                <a:gd name="T2" fmla="*/ 0 w 10"/>
                <a:gd name="T3" fmla="*/ 13 h 19"/>
                <a:gd name="T4" fmla="*/ 0 60000 65536"/>
                <a:gd name="T5" fmla="*/ 0 60000 65536"/>
                <a:gd name="T6" fmla="*/ 0 w 10"/>
                <a:gd name="T7" fmla="*/ 0 h 19"/>
                <a:gd name="T8" fmla="*/ 10 w 10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0" h="19">
                  <a:moveTo>
                    <a:pt x="9" y="0"/>
                  </a:moveTo>
                  <a:cubicBezTo>
                    <a:pt x="10" y="8"/>
                    <a:pt x="5" y="13"/>
                    <a:pt x="0" y="19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7" name="Freeform 315">
              <a:extLst>
                <a:ext uri="{FF2B5EF4-FFF2-40B4-BE49-F238E27FC236}">
                  <a16:creationId xmlns:a16="http://schemas.microsoft.com/office/drawing/2014/main" id="{7E9B04AD-3848-4C4A-85A9-B3307E2CE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1722"/>
              <a:ext cx="23" cy="23"/>
            </a:xfrm>
            <a:custGeom>
              <a:avLst/>
              <a:gdLst>
                <a:gd name="T0" fmla="*/ 0 w 25"/>
                <a:gd name="T1" fmla="*/ 19 h 25"/>
                <a:gd name="T2" fmla="*/ 19 w 25"/>
                <a:gd name="T3" fmla="*/ 0 h 25"/>
                <a:gd name="T4" fmla="*/ 0 60000 65536"/>
                <a:gd name="T5" fmla="*/ 0 60000 65536"/>
                <a:gd name="T6" fmla="*/ 0 w 25"/>
                <a:gd name="T7" fmla="*/ 0 h 25"/>
                <a:gd name="T8" fmla="*/ 25 w 25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5" h="25">
                  <a:moveTo>
                    <a:pt x="0" y="25"/>
                  </a:moveTo>
                  <a:cubicBezTo>
                    <a:pt x="3" y="16"/>
                    <a:pt x="17" y="5"/>
                    <a:pt x="25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8" name="Freeform 316">
              <a:extLst>
                <a:ext uri="{FF2B5EF4-FFF2-40B4-BE49-F238E27FC236}">
                  <a16:creationId xmlns:a16="http://schemas.microsoft.com/office/drawing/2014/main" id="{68FEBD39-5CAB-4B85-A637-2391F6F7C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758"/>
              <a:ext cx="2" cy="8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10 h 7"/>
                <a:gd name="T4" fmla="*/ 0 60000 65536"/>
                <a:gd name="T5" fmla="*/ 0 60000 65536"/>
                <a:gd name="T6" fmla="*/ 0 w 3"/>
                <a:gd name="T7" fmla="*/ 0 h 7"/>
                <a:gd name="T8" fmla="*/ 3 w 3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" h="7">
                  <a:moveTo>
                    <a:pt x="2" y="0"/>
                  </a:moveTo>
                  <a:cubicBezTo>
                    <a:pt x="3" y="3"/>
                    <a:pt x="2" y="5"/>
                    <a:pt x="0" y="7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69" name="Freeform 317">
              <a:extLst>
                <a:ext uri="{FF2B5EF4-FFF2-40B4-BE49-F238E27FC236}">
                  <a16:creationId xmlns:a16="http://schemas.microsoft.com/office/drawing/2014/main" id="{117EAC0B-4A1D-407D-B63E-BFCD2CC5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739"/>
              <a:ext cx="6" cy="19"/>
            </a:xfrm>
            <a:custGeom>
              <a:avLst/>
              <a:gdLst>
                <a:gd name="T0" fmla="*/ 4 w 7"/>
                <a:gd name="T1" fmla="*/ 0 h 22"/>
                <a:gd name="T2" fmla="*/ 0 w 7"/>
                <a:gd name="T3" fmla="*/ 14 h 22"/>
                <a:gd name="T4" fmla="*/ 0 60000 65536"/>
                <a:gd name="T5" fmla="*/ 0 60000 65536"/>
                <a:gd name="T6" fmla="*/ 0 w 7"/>
                <a:gd name="T7" fmla="*/ 0 h 22"/>
                <a:gd name="T8" fmla="*/ 7 w 7"/>
                <a:gd name="T9" fmla="*/ 22 h 2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22">
                  <a:moveTo>
                    <a:pt x="7" y="0"/>
                  </a:moveTo>
                  <a:cubicBezTo>
                    <a:pt x="2" y="6"/>
                    <a:pt x="2" y="15"/>
                    <a:pt x="0" y="22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0" name="Freeform 318">
              <a:extLst>
                <a:ext uri="{FF2B5EF4-FFF2-40B4-BE49-F238E27FC236}">
                  <a16:creationId xmlns:a16="http://schemas.microsoft.com/office/drawing/2014/main" id="{0A9A85D1-A794-4F37-8B1B-82BB55F8E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1734"/>
              <a:ext cx="5" cy="23"/>
            </a:xfrm>
            <a:custGeom>
              <a:avLst/>
              <a:gdLst>
                <a:gd name="T0" fmla="*/ 0 w 6"/>
                <a:gd name="T1" fmla="*/ 0 h 25"/>
                <a:gd name="T2" fmla="*/ 2 w 6"/>
                <a:gd name="T3" fmla="*/ 19 h 25"/>
                <a:gd name="T4" fmla="*/ 0 60000 65536"/>
                <a:gd name="T5" fmla="*/ 0 60000 65536"/>
                <a:gd name="T6" fmla="*/ 0 w 6"/>
                <a:gd name="T7" fmla="*/ 0 h 25"/>
                <a:gd name="T8" fmla="*/ 6 w 6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6" h="25">
                  <a:moveTo>
                    <a:pt x="0" y="0"/>
                  </a:moveTo>
                  <a:cubicBezTo>
                    <a:pt x="6" y="6"/>
                    <a:pt x="5" y="17"/>
                    <a:pt x="2" y="25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1" name="Freeform 319">
              <a:extLst>
                <a:ext uri="{FF2B5EF4-FFF2-40B4-BE49-F238E27FC236}">
                  <a16:creationId xmlns:a16="http://schemas.microsoft.com/office/drawing/2014/main" id="{159AC738-6DCA-444C-86B5-8774AE44A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779"/>
              <a:ext cx="1" cy="17"/>
            </a:xfrm>
            <a:custGeom>
              <a:avLst/>
              <a:gdLst>
                <a:gd name="T0" fmla="*/ 0 w 2"/>
                <a:gd name="T1" fmla="*/ 0 h 18"/>
                <a:gd name="T2" fmla="*/ 0 w 2"/>
                <a:gd name="T3" fmla="*/ 15 h 18"/>
                <a:gd name="T4" fmla="*/ 0 60000 65536"/>
                <a:gd name="T5" fmla="*/ 0 60000 65536"/>
                <a:gd name="T6" fmla="*/ 0 w 2"/>
                <a:gd name="T7" fmla="*/ 0 h 18"/>
                <a:gd name="T8" fmla="*/ 2 w 2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18">
                  <a:moveTo>
                    <a:pt x="0" y="0"/>
                  </a:moveTo>
                  <a:cubicBezTo>
                    <a:pt x="1" y="6"/>
                    <a:pt x="2" y="12"/>
                    <a:pt x="0" y="18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2" name="Freeform 320">
              <a:extLst>
                <a:ext uri="{FF2B5EF4-FFF2-40B4-BE49-F238E27FC236}">
                  <a16:creationId xmlns:a16="http://schemas.microsoft.com/office/drawing/2014/main" id="{14579114-0184-4AFB-9DA3-0DEBBCB5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4" y="1803"/>
              <a:ext cx="5" cy="23"/>
            </a:xfrm>
            <a:custGeom>
              <a:avLst/>
              <a:gdLst>
                <a:gd name="T0" fmla="*/ 2 w 5"/>
                <a:gd name="T1" fmla="*/ 0 h 25"/>
                <a:gd name="T2" fmla="*/ 0 w 5"/>
                <a:gd name="T3" fmla="*/ 19 h 25"/>
                <a:gd name="T4" fmla="*/ 0 60000 65536"/>
                <a:gd name="T5" fmla="*/ 0 60000 65536"/>
                <a:gd name="T6" fmla="*/ 0 w 5"/>
                <a:gd name="T7" fmla="*/ 0 h 25"/>
                <a:gd name="T8" fmla="*/ 5 w 5"/>
                <a:gd name="T9" fmla="*/ 25 h 2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5">
                  <a:moveTo>
                    <a:pt x="2" y="0"/>
                  </a:moveTo>
                  <a:cubicBezTo>
                    <a:pt x="5" y="8"/>
                    <a:pt x="3" y="17"/>
                    <a:pt x="0" y="25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3" name="Freeform 321">
              <a:extLst>
                <a:ext uri="{FF2B5EF4-FFF2-40B4-BE49-F238E27FC236}">
                  <a16:creationId xmlns:a16="http://schemas.microsoft.com/office/drawing/2014/main" id="{46ED795E-44B0-483B-B1D5-864BA6E4A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803"/>
              <a:ext cx="3" cy="20"/>
            </a:xfrm>
            <a:custGeom>
              <a:avLst/>
              <a:gdLst>
                <a:gd name="T0" fmla="*/ 2 w 4"/>
                <a:gd name="T1" fmla="*/ 0 h 20"/>
                <a:gd name="T2" fmla="*/ 0 w 4"/>
                <a:gd name="T3" fmla="*/ 20 h 20"/>
                <a:gd name="T4" fmla="*/ 0 60000 65536"/>
                <a:gd name="T5" fmla="*/ 0 60000 65536"/>
                <a:gd name="T6" fmla="*/ 0 w 4"/>
                <a:gd name="T7" fmla="*/ 0 h 20"/>
                <a:gd name="T8" fmla="*/ 4 w 4"/>
                <a:gd name="T9" fmla="*/ 20 h 2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0" y="2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4" name="Freeform 322">
              <a:extLst>
                <a:ext uri="{FF2B5EF4-FFF2-40B4-BE49-F238E27FC236}">
                  <a16:creationId xmlns:a16="http://schemas.microsoft.com/office/drawing/2014/main" id="{8AF58116-9AC1-42EE-B7DA-81834A48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9" y="1805"/>
              <a:ext cx="11" cy="6"/>
            </a:xfrm>
            <a:custGeom>
              <a:avLst/>
              <a:gdLst>
                <a:gd name="T0" fmla="*/ 0 w 12"/>
                <a:gd name="T1" fmla="*/ 0 h 6"/>
                <a:gd name="T2" fmla="*/ 9 w 12"/>
                <a:gd name="T3" fmla="*/ 6 h 6"/>
                <a:gd name="T4" fmla="*/ 0 60000 65536"/>
                <a:gd name="T5" fmla="*/ 0 60000 65536"/>
                <a:gd name="T6" fmla="*/ 0 w 12"/>
                <a:gd name="T7" fmla="*/ 0 h 6"/>
                <a:gd name="T8" fmla="*/ 12 w 12"/>
                <a:gd name="T9" fmla="*/ 6 h 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2" h="6">
                  <a:moveTo>
                    <a:pt x="0" y="0"/>
                  </a:moveTo>
                  <a:cubicBezTo>
                    <a:pt x="4" y="3"/>
                    <a:pt x="9" y="4"/>
                    <a:pt x="12" y="6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5" name="Freeform 323">
              <a:extLst>
                <a:ext uri="{FF2B5EF4-FFF2-40B4-BE49-F238E27FC236}">
                  <a16:creationId xmlns:a16="http://schemas.microsoft.com/office/drawing/2014/main" id="{912BC47A-E1A3-4E28-A382-E955D0FE4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1825"/>
              <a:ext cx="2" cy="21"/>
            </a:xfrm>
            <a:custGeom>
              <a:avLst/>
              <a:gdLst>
                <a:gd name="T0" fmla="*/ 0 w 2"/>
                <a:gd name="T1" fmla="*/ 0 h 23"/>
                <a:gd name="T2" fmla="*/ 2 w 2"/>
                <a:gd name="T3" fmla="*/ 17 h 23"/>
                <a:gd name="T4" fmla="*/ 0 60000 65536"/>
                <a:gd name="T5" fmla="*/ 0 60000 65536"/>
                <a:gd name="T6" fmla="*/ 0 w 2"/>
                <a:gd name="T7" fmla="*/ 0 h 23"/>
                <a:gd name="T8" fmla="*/ 2 w 2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" h="23">
                  <a:moveTo>
                    <a:pt x="0" y="0"/>
                  </a:moveTo>
                  <a:cubicBezTo>
                    <a:pt x="2" y="8"/>
                    <a:pt x="2" y="15"/>
                    <a:pt x="2" y="23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6" name="Freeform 324">
              <a:extLst>
                <a:ext uri="{FF2B5EF4-FFF2-40B4-BE49-F238E27FC236}">
                  <a16:creationId xmlns:a16="http://schemas.microsoft.com/office/drawing/2014/main" id="{8498C98A-0866-4517-9BE6-8C63E68A1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0" y="1903"/>
              <a:ext cx="6" cy="43"/>
            </a:xfrm>
            <a:custGeom>
              <a:avLst/>
              <a:gdLst>
                <a:gd name="T0" fmla="*/ 0 w 7"/>
                <a:gd name="T1" fmla="*/ 0 h 47"/>
                <a:gd name="T2" fmla="*/ 3 w 7"/>
                <a:gd name="T3" fmla="*/ 13 h 47"/>
                <a:gd name="T4" fmla="*/ 4 w 7"/>
                <a:gd name="T5" fmla="*/ 36 h 47"/>
                <a:gd name="T6" fmla="*/ 0 60000 65536"/>
                <a:gd name="T7" fmla="*/ 0 60000 65536"/>
                <a:gd name="T8" fmla="*/ 0 60000 65536"/>
                <a:gd name="T9" fmla="*/ 0 w 7"/>
                <a:gd name="T10" fmla="*/ 0 h 47"/>
                <a:gd name="T11" fmla="*/ 7 w 7"/>
                <a:gd name="T12" fmla="*/ 47 h 4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7" h="47">
                  <a:moveTo>
                    <a:pt x="0" y="0"/>
                  </a:moveTo>
                  <a:cubicBezTo>
                    <a:pt x="1" y="5"/>
                    <a:pt x="3" y="11"/>
                    <a:pt x="4" y="16"/>
                  </a:cubicBezTo>
                  <a:cubicBezTo>
                    <a:pt x="6" y="26"/>
                    <a:pt x="5" y="37"/>
                    <a:pt x="7" y="47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7" name="Freeform 325">
              <a:extLst>
                <a:ext uri="{FF2B5EF4-FFF2-40B4-BE49-F238E27FC236}">
                  <a16:creationId xmlns:a16="http://schemas.microsoft.com/office/drawing/2014/main" id="{C868C883-4483-46E8-88F7-02137AA07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912"/>
              <a:ext cx="1" cy="17"/>
            </a:xfrm>
            <a:custGeom>
              <a:avLst/>
              <a:gdLst>
                <a:gd name="T0" fmla="*/ 0 w 1"/>
                <a:gd name="T1" fmla="*/ 0 h 18"/>
                <a:gd name="T2" fmla="*/ 1 w 1"/>
                <a:gd name="T3" fmla="*/ 15 h 18"/>
                <a:gd name="T4" fmla="*/ 0 60000 65536"/>
                <a:gd name="T5" fmla="*/ 0 60000 65536"/>
                <a:gd name="T6" fmla="*/ 0 w 1"/>
                <a:gd name="T7" fmla="*/ 0 h 18"/>
                <a:gd name="T8" fmla="*/ 1 w 1"/>
                <a:gd name="T9" fmla="*/ 18 h 1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18">
                  <a:moveTo>
                    <a:pt x="0" y="0"/>
                  </a:moveTo>
                  <a:cubicBezTo>
                    <a:pt x="0" y="6"/>
                    <a:pt x="1" y="12"/>
                    <a:pt x="1" y="18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8" name="Freeform 326">
              <a:extLst>
                <a:ext uri="{FF2B5EF4-FFF2-40B4-BE49-F238E27FC236}">
                  <a16:creationId xmlns:a16="http://schemas.microsoft.com/office/drawing/2014/main" id="{939C9A85-828E-4327-AF8E-16004CB54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1896"/>
              <a:ext cx="3" cy="20"/>
            </a:xfrm>
            <a:custGeom>
              <a:avLst/>
              <a:gdLst>
                <a:gd name="T0" fmla="*/ 0 w 5"/>
                <a:gd name="T1" fmla="*/ 0 h 23"/>
                <a:gd name="T2" fmla="*/ 1 w 5"/>
                <a:gd name="T3" fmla="*/ 15 h 23"/>
                <a:gd name="T4" fmla="*/ 0 60000 65536"/>
                <a:gd name="T5" fmla="*/ 0 60000 65536"/>
                <a:gd name="T6" fmla="*/ 0 w 5"/>
                <a:gd name="T7" fmla="*/ 0 h 23"/>
                <a:gd name="T8" fmla="*/ 5 w 5"/>
                <a:gd name="T9" fmla="*/ 23 h 23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" h="23">
                  <a:moveTo>
                    <a:pt x="0" y="0"/>
                  </a:moveTo>
                  <a:cubicBezTo>
                    <a:pt x="0" y="5"/>
                    <a:pt x="5" y="15"/>
                    <a:pt x="4" y="23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79" name="Freeform 327">
              <a:extLst>
                <a:ext uri="{FF2B5EF4-FFF2-40B4-BE49-F238E27FC236}">
                  <a16:creationId xmlns:a16="http://schemas.microsoft.com/office/drawing/2014/main" id="{5076662C-FF57-4E85-A500-AA22A4333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901"/>
              <a:ext cx="1" cy="29"/>
            </a:xfrm>
            <a:custGeom>
              <a:avLst/>
              <a:gdLst>
                <a:gd name="T0" fmla="*/ 0 w 1"/>
                <a:gd name="T1" fmla="*/ 0 h 31"/>
                <a:gd name="T2" fmla="*/ 1 w 1"/>
                <a:gd name="T3" fmla="*/ 25 h 31"/>
                <a:gd name="T4" fmla="*/ 0 60000 65536"/>
                <a:gd name="T5" fmla="*/ 0 60000 65536"/>
                <a:gd name="T6" fmla="*/ 0 w 1"/>
                <a:gd name="T7" fmla="*/ 0 h 31"/>
                <a:gd name="T8" fmla="*/ 1 w 1"/>
                <a:gd name="T9" fmla="*/ 31 h 3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" h="31">
                  <a:moveTo>
                    <a:pt x="0" y="0"/>
                  </a:moveTo>
                  <a:cubicBezTo>
                    <a:pt x="0" y="10"/>
                    <a:pt x="1" y="20"/>
                    <a:pt x="1" y="31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0" name="Freeform 328">
              <a:extLst>
                <a:ext uri="{FF2B5EF4-FFF2-40B4-BE49-F238E27FC236}">
                  <a16:creationId xmlns:a16="http://schemas.microsoft.com/office/drawing/2014/main" id="{4E9335E5-01B9-437C-B3E7-205AE074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886"/>
              <a:ext cx="3" cy="17"/>
            </a:xfrm>
            <a:custGeom>
              <a:avLst/>
              <a:gdLst>
                <a:gd name="T0" fmla="*/ 0 w 4"/>
                <a:gd name="T1" fmla="*/ 0 h 19"/>
                <a:gd name="T2" fmla="*/ 2 w 4"/>
                <a:gd name="T3" fmla="*/ 13 h 19"/>
                <a:gd name="T4" fmla="*/ 0 60000 65536"/>
                <a:gd name="T5" fmla="*/ 0 60000 65536"/>
                <a:gd name="T6" fmla="*/ 0 w 4"/>
                <a:gd name="T7" fmla="*/ 0 h 19"/>
                <a:gd name="T8" fmla="*/ 4 w 4"/>
                <a:gd name="T9" fmla="*/ 19 h 19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19">
                  <a:moveTo>
                    <a:pt x="0" y="0"/>
                  </a:moveTo>
                  <a:cubicBezTo>
                    <a:pt x="2" y="6"/>
                    <a:pt x="4" y="12"/>
                    <a:pt x="4" y="19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1" name="Freeform 329">
              <a:extLst>
                <a:ext uri="{FF2B5EF4-FFF2-40B4-BE49-F238E27FC236}">
                  <a16:creationId xmlns:a16="http://schemas.microsoft.com/office/drawing/2014/main" id="{E6FAB6D0-D8DD-45E4-8A52-604F46AA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2055"/>
              <a:ext cx="46" cy="6"/>
            </a:xfrm>
            <a:custGeom>
              <a:avLst/>
              <a:gdLst>
                <a:gd name="T0" fmla="*/ 0 w 50"/>
                <a:gd name="T1" fmla="*/ 2 h 7"/>
                <a:gd name="T2" fmla="*/ 39 w 50"/>
                <a:gd name="T3" fmla="*/ 0 h 7"/>
                <a:gd name="T4" fmla="*/ 0 60000 65536"/>
                <a:gd name="T5" fmla="*/ 0 60000 65536"/>
                <a:gd name="T6" fmla="*/ 0 w 50"/>
                <a:gd name="T7" fmla="*/ 0 h 7"/>
                <a:gd name="T8" fmla="*/ 50 w 50"/>
                <a:gd name="T9" fmla="*/ 7 h 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50" h="7">
                  <a:moveTo>
                    <a:pt x="0" y="2"/>
                  </a:moveTo>
                  <a:cubicBezTo>
                    <a:pt x="14" y="7"/>
                    <a:pt x="37" y="6"/>
                    <a:pt x="50" y="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2" name="Freeform 330">
              <a:extLst>
                <a:ext uri="{FF2B5EF4-FFF2-40B4-BE49-F238E27FC236}">
                  <a16:creationId xmlns:a16="http://schemas.microsoft.com/office/drawing/2014/main" id="{EAA821EA-1F82-428D-A407-7ECADDC00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040"/>
              <a:ext cx="32" cy="291"/>
            </a:xfrm>
            <a:custGeom>
              <a:avLst/>
              <a:gdLst>
                <a:gd name="T0" fmla="*/ 0 w 35"/>
                <a:gd name="T1" fmla="*/ 0 h 317"/>
                <a:gd name="T2" fmla="*/ 8 w 35"/>
                <a:gd name="T3" fmla="*/ 28 h 317"/>
                <a:gd name="T4" fmla="*/ 16 w 35"/>
                <a:gd name="T5" fmla="*/ 54 h 317"/>
                <a:gd name="T6" fmla="*/ 23 w 35"/>
                <a:gd name="T7" fmla="*/ 103 h 317"/>
                <a:gd name="T8" fmla="*/ 24 w 35"/>
                <a:gd name="T9" fmla="*/ 200 h 317"/>
                <a:gd name="T10" fmla="*/ 27 w 35"/>
                <a:gd name="T11" fmla="*/ 245 h 3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5"/>
                <a:gd name="T19" fmla="*/ 0 h 317"/>
                <a:gd name="T20" fmla="*/ 35 w 35"/>
                <a:gd name="T21" fmla="*/ 317 h 3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5" h="317">
                  <a:moveTo>
                    <a:pt x="0" y="0"/>
                  </a:moveTo>
                  <a:cubicBezTo>
                    <a:pt x="6" y="10"/>
                    <a:pt x="7" y="25"/>
                    <a:pt x="11" y="37"/>
                  </a:cubicBezTo>
                  <a:cubicBezTo>
                    <a:pt x="15" y="47"/>
                    <a:pt x="19" y="58"/>
                    <a:pt x="21" y="70"/>
                  </a:cubicBezTo>
                  <a:cubicBezTo>
                    <a:pt x="26" y="91"/>
                    <a:pt x="29" y="111"/>
                    <a:pt x="30" y="133"/>
                  </a:cubicBezTo>
                  <a:cubicBezTo>
                    <a:pt x="31" y="176"/>
                    <a:pt x="29" y="217"/>
                    <a:pt x="31" y="259"/>
                  </a:cubicBezTo>
                  <a:cubicBezTo>
                    <a:pt x="32" y="279"/>
                    <a:pt x="30" y="297"/>
                    <a:pt x="35" y="317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3" name="Freeform 331">
              <a:extLst>
                <a:ext uri="{FF2B5EF4-FFF2-40B4-BE49-F238E27FC236}">
                  <a16:creationId xmlns:a16="http://schemas.microsoft.com/office/drawing/2014/main" id="{D3B25291-4C04-4C81-B278-80989C8D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306"/>
              <a:ext cx="8" cy="154"/>
            </a:xfrm>
            <a:custGeom>
              <a:avLst/>
              <a:gdLst>
                <a:gd name="T0" fmla="*/ 0 w 8"/>
                <a:gd name="T1" fmla="*/ 129 h 168"/>
                <a:gd name="T2" fmla="*/ 5 w 8"/>
                <a:gd name="T3" fmla="*/ 82 h 168"/>
                <a:gd name="T4" fmla="*/ 8 w 8"/>
                <a:gd name="T5" fmla="*/ 0 h 168"/>
                <a:gd name="T6" fmla="*/ 0 60000 65536"/>
                <a:gd name="T7" fmla="*/ 0 60000 65536"/>
                <a:gd name="T8" fmla="*/ 0 60000 65536"/>
                <a:gd name="T9" fmla="*/ 0 w 8"/>
                <a:gd name="T10" fmla="*/ 0 h 168"/>
                <a:gd name="T11" fmla="*/ 8 w 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8" h="168">
                  <a:moveTo>
                    <a:pt x="0" y="168"/>
                  </a:moveTo>
                  <a:cubicBezTo>
                    <a:pt x="8" y="159"/>
                    <a:pt x="6" y="120"/>
                    <a:pt x="5" y="106"/>
                  </a:cubicBezTo>
                  <a:cubicBezTo>
                    <a:pt x="3" y="71"/>
                    <a:pt x="3" y="34"/>
                    <a:pt x="8" y="0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4" name="Freeform 332">
              <a:extLst>
                <a:ext uri="{FF2B5EF4-FFF2-40B4-BE49-F238E27FC236}">
                  <a16:creationId xmlns:a16="http://schemas.microsoft.com/office/drawing/2014/main" id="{D88FF8FA-EC7A-4504-8D9D-746B05C6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385"/>
              <a:ext cx="40" cy="164"/>
            </a:xfrm>
            <a:custGeom>
              <a:avLst/>
              <a:gdLst>
                <a:gd name="T0" fmla="*/ 0 w 44"/>
                <a:gd name="T1" fmla="*/ 137 h 179"/>
                <a:gd name="T2" fmla="*/ 23 w 44"/>
                <a:gd name="T3" fmla="*/ 81 h 179"/>
                <a:gd name="T4" fmla="*/ 27 w 44"/>
                <a:gd name="T5" fmla="*/ 45 h 179"/>
                <a:gd name="T6" fmla="*/ 33 w 44"/>
                <a:gd name="T7" fmla="*/ 0 h 17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4"/>
                <a:gd name="T13" fmla="*/ 0 h 179"/>
                <a:gd name="T14" fmla="*/ 44 w 44"/>
                <a:gd name="T15" fmla="*/ 179 h 17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4" h="179">
                  <a:moveTo>
                    <a:pt x="0" y="179"/>
                  </a:moveTo>
                  <a:cubicBezTo>
                    <a:pt x="10" y="154"/>
                    <a:pt x="26" y="132"/>
                    <a:pt x="31" y="105"/>
                  </a:cubicBezTo>
                  <a:cubicBezTo>
                    <a:pt x="34" y="89"/>
                    <a:pt x="35" y="74"/>
                    <a:pt x="36" y="59"/>
                  </a:cubicBezTo>
                  <a:cubicBezTo>
                    <a:pt x="38" y="40"/>
                    <a:pt x="43" y="20"/>
                    <a:pt x="44" y="0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5" name="Freeform 333">
              <a:extLst>
                <a:ext uri="{FF2B5EF4-FFF2-40B4-BE49-F238E27FC236}">
                  <a16:creationId xmlns:a16="http://schemas.microsoft.com/office/drawing/2014/main" id="{ECECA1AE-1D45-4FA0-ABB5-7BC951C6F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016"/>
              <a:ext cx="35" cy="412"/>
            </a:xfrm>
            <a:custGeom>
              <a:avLst/>
              <a:gdLst>
                <a:gd name="T0" fmla="*/ 20 w 39"/>
                <a:gd name="T1" fmla="*/ 347 h 449"/>
                <a:gd name="T2" fmla="*/ 4 w 39"/>
                <a:gd name="T3" fmla="*/ 250 h 449"/>
                <a:gd name="T4" fmla="*/ 11 w 39"/>
                <a:gd name="T5" fmla="*/ 182 h 449"/>
                <a:gd name="T6" fmla="*/ 22 w 39"/>
                <a:gd name="T7" fmla="*/ 81 h 449"/>
                <a:gd name="T8" fmla="*/ 22 w 39"/>
                <a:gd name="T9" fmla="*/ 40 h 449"/>
                <a:gd name="T10" fmla="*/ 28 w 39"/>
                <a:gd name="T11" fmla="*/ 0 h 4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9"/>
                <a:gd name="T19" fmla="*/ 0 h 449"/>
                <a:gd name="T20" fmla="*/ 39 w 39"/>
                <a:gd name="T21" fmla="*/ 449 h 44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9" h="449">
                  <a:moveTo>
                    <a:pt x="28" y="449"/>
                  </a:moveTo>
                  <a:cubicBezTo>
                    <a:pt x="28" y="404"/>
                    <a:pt x="16" y="366"/>
                    <a:pt x="7" y="323"/>
                  </a:cubicBezTo>
                  <a:cubicBezTo>
                    <a:pt x="0" y="292"/>
                    <a:pt x="5" y="265"/>
                    <a:pt x="14" y="235"/>
                  </a:cubicBezTo>
                  <a:cubicBezTo>
                    <a:pt x="26" y="193"/>
                    <a:pt x="28" y="150"/>
                    <a:pt x="30" y="105"/>
                  </a:cubicBezTo>
                  <a:cubicBezTo>
                    <a:pt x="31" y="87"/>
                    <a:pt x="31" y="69"/>
                    <a:pt x="31" y="52"/>
                  </a:cubicBezTo>
                  <a:cubicBezTo>
                    <a:pt x="31" y="33"/>
                    <a:pt x="35" y="18"/>
                    <a:pt x="39" y="0"/>
                  </a:cubicBezTo>
                </a:path>
              </a:pathLst>
            </a:custGeom>
            <a:noFill/>
            <a:ln w="5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6" name="Freeform 334">
              <a:extLst>
                <a:ext uri="{FF2B5EF4-FFF2-40B4-BE49-F238E27FC236}">
                  <a16:creationId xmlns:a16="http://schemas.microsoft.com/office/drawing/2014/main" id="{639C893A-AD73-41CF-A2D5-15D84106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066"/>
              <a:ext cx="35" cy="168"/>
            </a:xfrm>
            <a:custGeom>
              <a:avLst/>
              <a:gdLst>
                <a:gd name="T0" fmla="*/ 31 w 37"/>
                <a:gd name="T1" fmla="*/ 0 h 183"/>
                <a:gd name="T2" fmla="*/ 25 w 37"/>
                <a:gd name="T3" fmla="*/ 24 h 183"/>
                <a:gd name="T4" fmla="*/ 14 w 37"/>
                <a:gd name="T5" fmla="*/ 58 h 183"/>
                <a:gd name="T6" fmla="*/ 0 w 37"/>
                <a:gd name="T7" fmla="*/ 141 h 18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"/>
                <a:gd name="T13" fmla="*/ 0 h 183"/>
                <a:gd name="T14" fmla="*/ 37 w 37"/>
                <a:gd name="T15" fmla="*/ 183 h 18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" h="183">
                  <a:moveTo>
                    <a:pt x="37" y="0"/>
                  </a:moveTo>
                  <a:cubicBezTo>
                    <a:pt x="32" y="8"/>
                    <a:pt x="32" y="21"/>
                    <a:pt x="30" y="30"/>
                  </a:cubicBezTo>
                  <a:cubicBezTo>
                    <a:pt x="26" y="45"/>
                    <a:pt x="22" y="60"/>
                    <a:pt x="17" y="75"/>
                  </a:cubicBezTo>
                  <a:cubicBezTo>
                    <a:pt x="6" y="111"/>
                    <a:pt x="2" y="146"/>
                    <a:pt x="0" y="183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7" name="Freeform 335">
              <a:extLst>
                <a:ext uri="{FF2B5EF4-FFF2-40B4-BE49-F238E27FC236}">
                  <a16:creationId xmlns:a16="http://schemas.microsoft.com/office/drawing/2014/main" id="{8732D793-CFA9-4C0F-8658-B37FFCFE6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" y="1722"/>
              <a:ext cx="225" cy="554"/>
            </a:xfrm>
            <a:custGeom>
              <a:avLst/>
              <a:gdLst>
                <a:gd name="T0" fmla="*/ 190 w 245"/>
                <a:gd name="T1" fmla="*/ 0 h 604"/>
                <a:gd name="T2" fmla="*/ 96 w 245"/>
                <a:gd name="T3" fmla="*/ 70 h 604"/>
                <a:gd name="T4" fmla="*/ 53 w 245"/>
                <a:gd name="T5" fmla="*/ 129 h 604"/>
                <a:gd name="T6" fmla="*/ 27 w 245"/>
                <a:gd name="T7" fmla="*/ 194 h 604"/>
                <a:gd name="T8" fmla="*/ 6 w 245"/>
                <a:gd name="T9" fmla="*/ 267 h 604"/>
                <a:gd name="T10" fmla="*/ 4 w 245"/>
                <a:gd name="T11" fmla="*/ 329 h 604"/>
                <a:gd name="T12" fmla="*/ 4 w 245"/>
                <a:gd name="T13" fmla="*/ 447 h 604"/>
                <a:gd name="T14" fmla="*/ 5 w 245"/>
                <a:gd name="T15" fmla="*/ 466 h 60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5"/>
                <a:gd name="T25" fmla="*/ 0 h 604"/>
                <a:gd name="T26" fmla="*/ 245 w 245"/>
                <a:gd name="T27" fmla="*/ 604 h 60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5" h="604">
                  <a:moveTo>
                    <a:pt x="245" y="0"/>
                  </a:moveTo>
                  <a:cubicBezTo>
                    <a:pt x="198" y="18"/>
                    <a:pt x="153" y="50"/>
                    <a:pt x="124" y="91"/>
                  </a:cubicBezTo>
                  <a:cubicBezTo>
                    <a:pt x="105" y="117"/>
                    <a:pt x="83" y="139"/>
                    <a:pt x="69" y="168"/>
                  </a:cubicBezTo>
                  <a:cubicBezTo>
                    <a:pt x="55" y="195"/>
                    <a:pt x="45" y="224"/>
                    <a:pt x="35" y="252"/>
                  </a:cubicBezTo>
                  <a:cubicBezTo>
                    <a:pt x="25" y="283"/>
                    <a:pt x="12" y="314"/>
                    <a:pt x="8" y="346"/>
                  </a:cubicBezTo>
                  <a:cubicBezTo>
                    <a:pt x="5" y="372"/>
                    <a:pt x="6" y="400"/>
                    <a:pt x="4" y="426"/>
                  </a:cubicBezTo>
                  <a:cubicBezTo>
                    <a:pt x="0" y="477"/>
                    <a:pt x="4" y="528"/>
                    <a:pt x="4" y="579"/>
                  </a:cubicBezTo>
                  <a:cubicBezTo>
                    <a:pt x="4" y="587"/>
                    <a:pt x="3" y="596"/>
                    <a:pt x="5" y="604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8" name="Freeform 336">
              <a:extLst>
                <a:ext uri="{FF2B5EF4-FFF2-40B4-BE49-F238E27FC236}">
                  <a16:creationId xmlns:a16="http://schemas.microsoft.com/office/drawing/2014/main" id="{6365E031-B7FB-41E9-9E0F-B1C407BF9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1905"/>
              <a:ext cx="79" cy="312"/>
            </a:xfrm>
            <a:custGeom>
              <a:avLst/>
              <a:gdLst>
                <a:gd name="T0" fmla="*/ 67 w 86"/>
                <a:gd name="T1" fmla="*/ 0 h 339"/>
                <a:gd name="T2" fmla="*/ 34 w 86"/>
                <a:gd name="T3" fmla="*/ 63 h 339"/>
                <a:gd name="T4" fmla="*/ 9 w 86"/>
                <a:gd name="T5" fmla="*/ 138 h 339"/>
                <a:gd name="T6" fmla="*/ 1 w 86"/>
                <a:gd name="T7" fmla="*/ 212 h 339"/>
                <a:gd name="T8" fmla="*/ 2 w 86"/>
                <a:gd name="T9" fmla="*/ 239 h 339"/>
                <a:gd name="T10" fmla="*/ 6 w 86"/>
                <a:gd name="T11" fmla="*/ 264 h 3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6"/>
                <a:gd name="T19" fmla="*/ 0 h 339"/>
                <a:gd name="T20" fmla="*/ 86 w 86"/>
                <a:gd name="T21" fmla="*/ 339 h 33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6" h="339">
                  <a:moveTo>
                    <a:pt x="86" y="0"/>
                  </a:moveTo>
                  <a:cubicBezTo>
                    <a:pt x="74" y="27"/>
                    <a:pt x="54" y="51"/>
                    <a:pt x="44" y="80"/>
                  </a:cubicBezTo>
                  <a:cubicBezTo>
                    <a:pt x="33" y="112"/>
                    <a:pt x="21" y="144"/>
                    <a:pt x="12" y="177"/>
                  </a:cubicBezTo>
                  <a:cubicBezTo>
                    <a:pt x="4" y="206"/>
                    <a:pt x="1" y="241"/>
                    <a:pt x="1" y="272"/>
                  </a:cubicBezTo>
                  <a:cubicBezTo>
                    <a:pt x="1" y="284"/>
                    <a:pt x="1" y="296"/>
                    <a:pt x="2" y="308"/>
                  </a:cubicBezTo>
                  <a:cubicBezTo>
                    <a:pt x="3" y="317"/>
                    <a:pt x="0" y="332"/>
                    <a:pt x="6" y="339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89" name="Freeform 337">
              <a:extLst>
                <a:ext uri="{FF2B5EF4-FFF2-40B4-BE49-F238E27FC236}">
                  <a16:creationId xmlns:a16="http://schemas.microsoft.com/office/drawing/2014/main" id="{CAADD76E-AAD3-4499-A822-2F294EFDB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677"/>
              <a:ext cx="354" cy="303"/>
            </a:xfrm>
            <a:custGeom>
              <a:avLst/>
              <a:gdLst>
                <a:gd name="T0" fmla="*/ 299 w 385"/>
                <a:gd name="T1" fmla="*/ 2 h 329"/>
                <a:gd name="T2" fmla="*/ 269 w 385"/>
                <a:gd name="T3" fmla="*/ 3 h 329"/>
                <a:gd name="T4" fmla="*/ 209 w 385"/>
                <a:gd name="T5" fmla="*/ 16 h 329"/>
                <a:gd name="T6" fmla="*/ 122 w 385"/>
                <a:gd name="T7" fmla="*/ 56 h 329"/>
                <a:gd name="T8" fmla="*/ 86 w 385"/>
                <a:gd name="T9" fmla="*/ 84 h 329"/>
                <a:gd name="T10" fmla="*/ 51 w 385"/>
                <a:gd name="T11" fmla="*/ 134 h 329"/>
                <a:gd name="T12" fmla="*/ 0 w 385"/>
                <a:gd name="T13" fmla="*/ 257 h 3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85"/>
                <a:gd name="T22" fmla="*/ 0 h 329"/>
                <a:gd name="T23" fmla="*/ 385 w 385"/>
                <a:gd name="T24" fmla="*/ 329 h 3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85" h="329">
                  <a:moveTo>
                    <a:pt x="385" y="2"/>
                  </a:moveTo>
                  <a:cubicBezTo>
                    <a:pt x="372" y="0"/>
                    <a:pt x="360" y="3"/>
                    <a:pt x="347" y="3"/>
                  </a:cubicBezTo>
                  <a:cubicBezTo>
                    <a:pt x="321" y="3"/>
                    <a:pt x="294" y="13"/>
                    <a:pt x="269" y="20"/>
                  </a:cubicBezTo>
                  <a:cubicBezTo>
                    <a:pt x="227" y="33"/>
                    <a:pt x="193" y="48"/>
                    <a:pt x="158" y="72"/>
                  </a:cubicBezTo>
                  <a:cubicBezTo>
                    <a:pt x="142" y="84"/>
                    <a:pt x="125" y="93"/>
                    <a:pt x="111" y="107"/>
                  </a:cubicBezTo>
                  <a:cubicBezTo>
                    <a:pt x="92" y="125"/>
                    <a:pt x="79" y="148"/>
                    <a:pt x="65" y="170"/>
                  </a:cubicBezTo>
                  <a:cubicBezTo>
                    <a:pt x="36" y="216"/>
                    <a:pt x="8" y="275"/>
                    <a:pt x="0" y="329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0" name="Freeform 338">
              <a:extLst>
                <a:ext uri="{FF2B5EF4-FFF2-40B4-BE49-F238E27FC236}">
                  <a16:creationId xmlns:a16="http://schemas.microsoft.com/office/drawing/2014/main" id="{1DE38B4F-F8A8-42D8-A103-E6231FDA4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6" y="2074"/>
              <a:ext cx="18" cy="137"/>
            </a:xfrm>
            <a:custGeom>
              <a:avLst/>
              <a:gdLst>
                <a:gd name="T0" fmla="*/ 0 w 20"/>
                <a:gd name="T1" fmla="*/ 0 h 149"/>
                <a:gd name="T2" fmla="*/ 4 w 20"/>
                <a:gd name="T3" fmla="*/ 29 h 149"/>
                <a:gd name="T4" fmla="*/ 10 w 20"/>
                <a:gd name="T5" fmla="*/ 57 h 149"/>
                <a:gd name="T6" fmla="*/ 13 w 20"/>
                <a:gd name="T7" fmla="*/ 116 h 14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"/>
                <a:gd name="T13" fmla="*/ 0 h 149"/>
                <a:gd name="T14" fmla="*/ 20 w 20"/>
                <a:gd name="T15" fmla="*/ 149 h 14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" h="149">
                  <a:moveTo>
                    <a:pt x="0" y="0"/>
                  </a:moveTo>
                  <a:cubicBezTo>
                    <a:pt x="4" y="11"/>
                    <a:pt x="2" y="26"/>
                    <a:pt x="4" y="38"/>
                  </a:cubicBezTo>
                  <a:cubicBezTo>
                    <a:pt x="7" y="50"/>
                    <a:pt x="11" y="61"/>
                    <a:pt x="13" y="73"/>
                  </a:cubicBezTo>
                  <a:cubicBezTo>
                    <a:pt x="18" y="97"/>
                    <a:pt x="20" y="125"/>
                    <a:pt x="17" y="149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1" name="Freeform 339">
              <a:extLst>
                <a:ext uri="{FF2B5EF4-FFF2-40B4-BE49-F238E27FC236}">
                  <a16:creationId xmlns:a16="http://schemas.microsoft.com/office/drawing/2014/main" id="{FB2186E3-4559-416D-85D9-2E59206B6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2364"/>
              <a:ext cx="45" cy="160"/>
            </a:xfrm>
            <a:custGeom>
              <a:avLst/>
              <a:gdLst>
                <a:gd name="T0" fmla="*/ 0 w 49"/>
                <a:gd name="T1" fmla="*/ 0 h 174"/>
                <a:gd name="T2" fmla="*/ 15 w 49"/>
                <a:gd name="T3" fmla="*/ 27 h 174"/>
                <a:gd name="T4" fmla="*/ 28 w 49"/>
                <a:gd name="T5" fmla="*/ 56 h 174"/>
                <a:gd name="T6" fmla="*/ 33 w 49"/>
                <a:gd name="T7" fmla="*/ 135 h 17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9"/>
                <a:gd name="T13" fmla="*/ 0 h 174"/>
                <a:gd name="T14" fmla="*/ 49 w 49"/>
                <a:gd name="T15" fmla="*/ 174 h 17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9" h="174">
                  <a:moveTo>
                    <a:pt x="0" y="0"/>
                  </a:moveTo>
                  <a:cubicBezTo>
                    <a:pt x="2" y="12"/>
                    <a:pt x="13" y="24"/>
                    <a:pt x="18" y="34"/>
                  </a:cubicBezTo>
                  <a:cubicBezTo>
                    <a:pt x="25" y="46"/>
                    <a:pt x="32" y="59"/>
                    <a:pt x="37" y="72"/>
                  </a:cubicBezTo>
                  <a:cubicBezTo>
                    <a:pt x="49" y="105"/>
                    <a:pt x="48" y="140"/>
                    <a:pt x="43" y="174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2" name="Freeform 340">
              <a:extLst>
                <a:ext uri="{FF2B5EF4-FFF2-40B4-BE49-F238E27FC236}">
                  <a16:creationId xmlns:a16="http://schemas.microsoft.com/office/drawing/2014/main" id="{41275768-0E76-4612-8CD5-98E199B1E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2468"/>
              <a:ext cx="10" cy="69"/>
            </a:xfrm>
            <a:custGeom>
              <a:avLst/>
              <a:gdLst>
                <a:gd name="T0" fmla="*/ 0 w 11"/>
                <a:gd name="T1" fmla="*/ 0 h 74"/>
                <a:gd name="T2" fmla="*/ 0 w 11"/>
                <a:gd name="T3" fmla="*/ 60 h 74"/>
                <a:gd name="T4" fmla="*/ 0 60000 65536"/>
                <a:gd name="T5" fmla="*/ 0 60000 65536"/>
                <a:gd name="T6" fmla="*/ 0 w 11"/>
                <a:gd name="T7" fmla="*/ 0 h 74"/>
                <a:gd name="T8" fmla="*/ 11 w 11"/>
                <a:gd name="T9" fmla="*/ 74 h 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" h="74">
                  <a:moveTo>
                    <a:pt x="0" y="0"/>
                  </a:moveTo>
                  <a:cubicBezTo>
                    <a:pt x="11" y="25"/>
                    <a:pt x="5" y="48"/>
                    <a:pt x="0" y="74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3" name="Freeform 341">
              <a:extLst>
                <a:ext uri="{FF2B5EF4-FFF2-40B4-BE49-F238E27FC236}">
                  <a16:creationId xmlns:a16="http://schemas.microsoft.com/office/drawing/2014/main" id="{00A5B786-F65F-4B47-9F90-548D4D8A8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8" y="2479"/>
              <a:ext cx="18" cy="50"/>
            </a:xfrm>
            <a:custGeom>
              <a:avLst/>
              <a:gdLst>
                <a:gd name="T0" fmla="*/ 15 w 18"/>
                <a:gd name="T1" fmla="*/ 0 h 54"/>
                <a:gd name="T2" fmla="*/ 12 w 18"/>
                <a:gd name="T3" fmla="*/ 17 h 54"/>
                <a:gd name="T4" fmla="*/ 0 w 18"/>
                <a:gd name="T5" fmla="*/ 43 h 54"/>
                <a:gd name="T6" fmla="*/ 0 60000 65536"/>
                <a:gd name="T7" fmla="*/ 0 60000 65536"/>
                <a:gd name="T8" fmla="*/ 0 60000 65536"/>
                <a:gd name="T9" fmla="*/ 0 w 18"/>
                <a:gd name="T10" fmla="*/ 0 h 54"/>
                <a:gd name="T11" fmla="*/ 18 w 18"/>
                <a:gd name="T12" fmla="*/ 54 h 5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" h="54">
                  <a:moveTo>
                    <a:pt x="15" y="0"/>
                  </a:moveTo>
                  <a:cubicBezTo>
                    <a:pt x="18" y="7"/>
                    <a:pt x="15" y="13"/>
                    <a:pt x="12" y="20"/>
                  </a:cubicBezTo>
                  <a:cubicBezTo>
                    <a:pt x="8" y="31"/>
                    <a:pt x="4" y="43"/>
                    <a:pt x="0" y="54"/>
                  </a:cubicBezTo>
                </a:path>
              </a:pathLst>
            </a:custGeom>
            <a:noFill/>
            <a:ln w="3" cap="rnd">
              <a:solidFill>
                <a:srgbClr val="1A171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4" name="Rectangle 342">
              <a:extLst>
                <a:ext uri="{FF2B5EF4-FFF2-40B4-BE49-F238E27FC236}">
                  <a16:creationId xmlns:a16="http://schemas.microsoft.com/office/drawing/2014/main" id="{39F0FF6A-C614-4FD3-AAE7-55304A045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922"/>
              <a:ext cx="1494" cy="2720"/>
            </a:xfrm>
            <a:prstGeom prst="rect">
              <a:avLst/>
            </a:prstGeom>
            <a:noFill/>
            <a:ln w="9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495" name="Freeform 343">
              <a:extLst>
                <a:ext uri="{FF2B5EF4-FFF2-40B4-BE49-F238E27FC236}">
                  <a16:creationId xmlns:a16="http://schemas.microsoft.com/office/drawing/2014/main" id="{95B25734-070A-40A9-8036-DD104060B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092"/>
              <a:ext cx="84" cy="272"/>
            </a:xfrm>
            <a:custGeom>
              <a:avLst/>
              <a:gdLst>
                <a:gd name="T0" fmla="*/ 26 w 91"/>
                <a:gd name="T1" fmla="*/ 0 h 297"/>
                <a:gd name="T2" fmla="*/ 63 w 91"/>
                <a:gd name="T3" fmla="*/ 75 h 297"/>
                <a:gd name="T4" fmla="*/ 68 w 91"/>
                <a:gd name="T5" fmla="*/ 138 h 297"/>
                <a:gd name="T6" fmla="*/ 49 w 91"/>
                <a:gd name="T7" fmla="*/ 154 h 297"/>
                <a:gd name="T8" fmla="*/ 27 w 91"/>
                <a:gd name="T9" fmla="*/ 169 h 297"/>
                <a:gd name="T10" fmla="*/ 17 w 91"/>
                <a:gd name="T11" fmla="*/ 196 h 297"/>
                <a:gd name="T12" fmla="*/ 18 w 91"/>
                <a:gd name="T13" fmla="*/ 228 h 297"/>
                <a:gd name="T14" fmla="*/ 19 w 91"/>
                <a:gd name="T15" fmla="*/ 162 h 297"/>
                <a:gd name="T16" fmla="*/ 30 w 91"/>
                <a:gd name="T17" fmla="*/ 101 h 297"/>
                <a:gd name="T18" fmla="*/ 0 w 91"/>
                <a:gd name="T19" fmla="*/ 41 h 297"/>
                <a:gd name="T20" fmla="*/ 18 w 91"/>
                <a:gd name="T21" fmla="*/ 4 h 29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1"/>
                <a:gd name="T34" fmla="*/ 0 h 297"/>
                <a:gd name="T35" fmla="*/ 91 w 91"/>
                <a:gd name="T36" fmla="*/ 297 h 29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1" h="297">
                  <a:moveTo>
                    <a:pt x="32" y="0"/>
                  </a:moveTo>
                  <a:cubicBezTo>
                    <a:pt x="66" y="11"/>
                    <a:pt x="74" y="69"/>
                    <a:pt x="80" y="98"/>
                  </a:cubicBezTo>
                  <a:cubicBezTo>
                    <a:pt x="85" y="123"/>
                    <a:pt x="91" y="155"/>
                    <a:pt x="87" y="180"/>
                  </a:cubicBezTo>
                  <a:cubicBezTo>
                    <a:pt x="83" y="197"/>
                    <a:pt x="77" y="194"/>
                    <a:pt x="62" y="200"/>
                  </a:cubicBezTo>
                  <a:cubicBezTo>
                    <a:pt x="50" y="205"/>
                    <a:pt x="42" y="211"/>
                    <a:pt x="34" y="221"/>
                  </a:cubicBezTo>
                  <a:cubicBezTo>
                    <a:pt x="26" y="231"/>
                    <a:pt x="24" y="242"/>
                    <a:pt x="22" y="255"/>
                  </a:cubicBezTo>
                  <a:cubicBezTo>
                    <a:pt x="20" y="270"/>
                    <a:pt x="25" y="283"/>
                    <a:pt x="23" y="297"/>
                  </a:cubicBezTo>
                  <a:cubicBezTo>
                    <a:pt x="5" y="275"/>
                    <a:pt x="19" y="235"/>
                    <a:pt x="25" y="211"/>
                  </a:cubicBezTo>
                  <a:cubicBezTo>
                    <a:pt x="31" y="184"/>
                    <a:pt x="36" y="158"/>
                    <a:pt x="38" y="131"/>
                  </a:cubicBezTo>
                  <a:cubicBezTo>
                    <a:pt x="41" y="99"/>
                    <a:pt x="32" y="67"/>
                    <a:pt x="0" y="53"/>
                  </a:cubicBezTo>
                  <a:cubicBezTo>
                    <a:pt x="20" y="44"/>
                    <a:pt x="24" y="27"/>
                    <a:pt x="23" y="4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6" name="Freeform 344">
              <a:extLst>
                <a:ext uri="{FF2B5EF4-FFF2-40B4-BE49-F238E27FC236}">
                  <a16:creationId xmlns:a16="http://schemas.microsoft.com/office/drawing/2014/main" id="{1F5EE64A-AB98-4C27-B9D3-E6157CD4B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577"/>
              <a:ext cx="112" cy="30"/>
            </a:xfrm>
            <a:custGeom>
              <a:avLst/>
              <a:gdLst>
                <a:gd name="T0" fmla="*/ 0 w 123"/>
                <a:gd name="T1" fmla="*/ 2 h 34"/>
                <a:gd name="T2" fmla="*/ 13 w 123"/>
                <a:gd name="T3" fmla="*/ 23 h 34"/>
                <a:gd name="T4" fmla="*/ 63 w 123"/>
                <a:gd name="T5" fmla="*/ 20 h 34"/>
                <a:gd name="T6" fmla="*/ 87 w 123"/>
                <a:gd name="T7" fmla="*/ 19 h 34"/>
                <a:gd name="T8" fmla="*/ 93 w 123"/>
                <a:gd name="T9" fmla="*/ 1 h 34"/>
                <a:gd name="T10" fmla="*/ 73 w 123"/>
                <a:gd name="T11" fmla="*/ 4 h 34"/>
                <a:gd name="T12" fmla="*/ 51 w 123"/>
                <a:gd name="T13" fmla="*/ 10 h 34"/>
                <a:gd name="T14" fmla="*/ 8 w 123"/>
                <a:gd name="T15" fmla="*/ 9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3"/>
                <a:gd name="T25" fmla="*/ 0 h 34"/>
                <a:gd name="T26" fmla="*/ 123 w 123"/>
                <a:gd name="T27" fmla="*/ 34 h 3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3" h="34">
                  <a:moveTo>
                    <a:pt x="0" y="2"/>
                  </a:moveTo>
                  <a:cubicBezTo>
                    <a:pt x="11" y="7"/>
                    <a:pt x="18" y="20"/>
                    <a:pt x="17" y="34"/>
                  </a:cubicBezTo>
                  <a:cubicBezTo>
                    <a:pt x="28" y="23"/>
                    <a:pt x="66" y="29"/>
                    <a:pt x="83" y="30"/>
                  </a:cubicBezTo>
                  <a:cubicBezTo>
                    <a:pt x="91" y="30"/>
                    <a:pt x="107" y="32"/>
                    <a:pt x="114" y="27"/>
                  </a:cubicBezTo>
                  <a:cubicBezTo>
                    <a:pt x="122" y="20"/>
                    <a:pt x="117" y="10"/>
                    <a:pt x="123" y="1"/>
                  </a:cubicBezTo>
                  <a:cubicBezTo>
                    <a:pt x="115" y="0"/>
                    <a:pt x="105" y="5"/>
                    <a:pt x="97" y="7"/>
                  </a:cubicBezTo>
                  <a:cubicBezTo>
                    <a:pt x="87" y="9"/>
                    <a:pt x="78" y="12"/>
                    <a:pt x="68" y="14"/>
                  </a:cubicBezTo>
                  <a:cubicBezTo>
                    <a:pt x="48" y="17"/>
                    <a:pt x="30" y="16"/>
                    <a:pt x="11" y="12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7" name="Freeform 345">
              <a:extLst>
                <a:ext uri="{FF2B5EF4-FFF2-40B4-BE49-F238E27FC236}">
                  <a16:creationId xmlns:a16="http://schemas.microsoft.com/office/drawing/2014/main" id="{2AAC7132-D68B-4859-8D87-67A63B260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2385"/>
              <a:ext cx="26" cy="64"/>
            </a:xfrm>
            <a:custGeom>
              <a:avLst/>
              <a:gdLst>
                <a:gd name="T0" fmla="*/ 19 w 28"/>
                <a:gd name="T1" fmla="*/ 2 h 70"/>
                <a:gd name="T2" fmla="*/ 22 w 28"/>
                <a:gd name="T3" fmla="*/ 44 h 70"/>
                <a:gd name="T4" fmla="*/ 1 w 28"/>
                <a:gd name="T5" fmla="*/ 53 h 70"/>
                <a:gd name="T6" fmla="*/ 9 w 28"/>
                <a:gd name="T7" fmla="*/ 25 h 70"/>
                <a:gd name="T8" fmla="*/ 15 w 28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"/>
                <a:gd name="T16" fmla="*/ 0 h 70"/>
                <a:gd name="T17" fmla="*/ 28 w 28"/>
                <a:gd name="T18" fmla="*/ 70 h 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" h="70">
                  <a:moveTo>
                    <a:pt x="23" y="2"/>
                  </a:moveTo>
                  <a:cubicBezTo>
                    <a:pt x="23" y="19"/>
                    <a:pt x="18" y="43"/>
                    <a:pt x="28" y="57"/>
                  </a:cubicBezTo>
                  <a:cubicBezTo>
                    <a:pt x="20" y="61"/>
                    <a:pt x="11" y="70"/>
                    <a:pt x="1" y="69"/>
                  </a:cubicBezTo>
                  <a:cubicBezTo>
                    <a:pt x="0" y="58"/>
                    <a:pt x="9" y="43"/>
                    <a:pt x="12" y="33"/>
                  </a:cubicBezTo>
                  <a:cubicBezTo>
                    <a:pt x="15" y="22"/>
                    <a:pt x="16" y="11"/>
                    <a:pt x="18" y="0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8" name="Freeform 346">
              <a:extLst>
                <a:ext uri="{FF2B5EF4-FFF2-40B4-BE49-F238E27FC236}">
                  <a16:creationId xmlns:a16="http://schemas.microsoft.com/office/drawing/2014/main" id="{724FF70C-A9F6-4CAA-A00A-EAA64BCE3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189"/>
              <a:ext cx="99" cy="52"/>
            </a:xfrm>
            <a:custGeom>
              <a:avLst/>
              <a:gdLst>
                <a:gd name="T0" fmla="*/ 6 w 108"/>
                <a:gd name="T1" fmla="*/ 0 h 57"/>
                <a:gd name="T2" fmla="*/ 45 w 108"/>
                <a:gd name="T3" fmla="*/ 32 h 57"/>
                <a:gd name="T4" fmla="*/ 83 w 108"/>
                <a:gd name="T5" fmla="*/ 36 h 57"/>
                <a:gd name="T6" fmla="*/ 61 w 108"/>
                <a:gd name="T7" fmla="*/ 42 h 57"/>
                <a:gd name="T8" fmla="*/ 35 w 108"/>
                <a:gd name="T9" fmla="*/ 34 h 57"/>
                <a:gd name="T10" fmla="*/ 1 w 108"/>
                <a:gd name="T11" fmla="*/ 5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8"/>
                <a:gd name="T19" fmla="*/ 0 h 57"/>
                <a:gd name="T20" fmla="*/ 108 w 108"/>
                <a:gd name="T21" fmla="*/ 57 h 5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8" h="57">
                  <a:moveTo>
                    <a:pt x="9" y="0"/>
                  </a:moveTo>
                  <a:cubicBezTo>
                    <a:pt x="0" y="8"/>
                    <a:pt x="48" y="38"/>
                    <a:pt x="58" y="42"/>
                  </a:cubicBezTo>
                  <a:cubicBezTo>
                    <a:pt x="73" y="48"/>
                    <a:pt x="93" y="53"/>
                    <a:pt x="108" y="48"/>
                  </a:cubicBezTo>
                  <a:cubicBezTo>
                    <a:pt x="98" y="49"/>
                    <a:pt x="88" y="54"/>
                    <a:pt x="78" y="55"/>
                  </a:cubicBezTo>
                  <a:cubicBezTo>
                    <a:pt x="63" y="57"/>
                    <a:pt x="57" y="51"/>
                    <a:pt x="45" y="45"/>
                  </a:cubicBezTo>
                  <a:cubicBezTo>
                    <a:pt x="31" y="38"/>
                    <a:pt x="0" y="25"/>
                    <a:pt x="1" y="5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499" name="Freeform 347">
              <a:extLst>
                <a:ext uri="{FF2B5EF4-FFF2-40B4-BE49-F238E27FC236}">
                  <a16:creationId xmlns:a16="http://schemas.microsoft.com/office/drawing/2014/main" id="{B5E3BF90-F8A2-4EF9-9CC1-6F1E2B574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217"/>
              <a:ext cx="138" cy="22"/>
            </a:xfrm>
            <a:custGeom>
              <a:avLst/>
              <a:gdLst>
                <a:gd name="T0" fmla="*/ 0 w 151"/>
                <a:gd name="T1" fmla="*/ 6 h 24"/>
                <a:gd name="T2" fmla="*/ 28 w 151"/>
                <a:gd name="T3" fmla="*/ 6 h 24"/>
                <a:gd name="T4" fmla="*/ 57 w 151"/>
                <a:gd name="T5" fmla="*/ 8 h 24"/>
                <a:gd name="T6" fmla="*/ 115 w 151"/>
                <a:gd name="T7" fmla="*/ 0 h 24"/>
                <a:gd name="T8" fmla="*/ 63 w 151"/>
                <a:gd name="T9" fmla="*/ 16 h 24"/>
                <a:gd name="T10" fmla="*/ 6 w 151"/>
                <a:gd name="T11" fmla="*/ 14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1"/>
                <a:gd name="T19" fmla="*/ 0 h 24"/>
                <a:gd name="T20" fmla="*/ 151 w 151"/>
                <a:gd name="T21" fmla="*/ 24 h 2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1" h="24">
                  <a:moveTo>
                    <a:pt x="0" y="7"/>
                  </a:moveTo>
                  <a:cubicBezTo>
                    <a:pt x="15" y="4"/>
                    <a:pt x="21" y="3"/>
                    <a:pt x="37" y="6"/>
                  </a:cubicBezTo>
                  <a:cubicBezTo>
                    <a:pt x="48" y="8"/>
                    <a:pt x="62" y="11"/>
                    <a:pt x="74" y="11"/>
                  </a:cubicBezTo>
                  <a:cubicBezTo>
                    <a:pt x="100" y="11"/>
                    <a:pt x="126" y="7"/>
                    <a:pt x="151" y="0"/>
                  </a:cubicBezTo>
                  <a:cubicBezTo>
                    <a:pt x="142" y="20"/>
                    <a:pt x="102" y="24"/>
                    <a:pt x="83" y="21"/>
                  </a:cubicBezTo>
                  <a:cubicBezTo>
                    <a:pt x="57" y="18"/>
                    <a:pt x="35" y="18"/>
                    <a:pt x="9" y="17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0" name="Freeform 348">
              <a:extLst>
                <a:ext uri="{FF2B5EF4-FFF2-40B4-BE49-F238E27FC236}">
                  <a16:creationId xmlns:a16="http://schemas.microsoft.com/office/drawing/2014/main" id="{30F7BDE8-FD7C-481D-BF1F-E0201D13C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66"/>
              <a:ext cx="55" cy="232"/>
            </a:xfrm>
            <a:custGeom>
              <a:avLst/>
              <a:gdLst>
                <a:gd name="T0" fmla="*/ 19 w 60"/>
                <a:gd name="T1" fmla="*/ 1 h 253"/>
                <a:gd name="T2" fmla="*/ 5 w 60"/>
                <a:gd name="T3" fmla="*/ 130 h 253"/>
                <a:gd name="T4" fmla="*/ 3 w 60"/>
                <a:gd name="T5" fmla="*/ 167 h 253"/>
                <a:gd name="T6" fmla="*/ 6 w 60"/>
                <a:gd name="T7" fmla="*/ 195 h 253"/>
                <a:gd name="T8" fmla="*/ 20 w 60"/>
                <a:gd name="T9" fmla="*/ 127 h 253"/>
                <a:gd name="T10" fmla="*/ 36 w 60"/>
                <a:gd name="T11" fmla="*/ 78 h 253"/>
                <a:gd name="T12" fmla="*/ 45 w 60"/>
                <a:gd name="T13" fmla="*/ 70 h 253"/>
                <a:gd name="T14" fmla="*/ 37 w 60"/>
                <a:gd name="T15" fmla="*/ 41 h 253"/>
                <a:gd name="T16" fmla="*/ 24 w 60"/>
                <a:gd name="T17" fmla="*/ 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0"/>
                <a:gd name="T28" fmla="*/ 0 h 253"/>
                <a:gd name="T29" fmla="*/ 60 w 60"/>
                <a:gd name="T30" fmla="*/ 253 h 25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0" h="253">
                  <a:moveTo>
                    <a:pt x="25" y="1"/>
                  </a:moveTo>
                  <a:cubicBezTo>
                    <a:pt x="18" y="57"/>
                    <a:pt x="7" y="113"/>
                    <a:pt x="5" y="169"/>
                  </a:cubicBezTo>
                  <a:cubicBezTo>
                    <a:pt x="4" y="185"/>
                    <a:pt x="0" y="200"/>
                    <a:pt x="3" y="216"/>
                  </a:cubicBezTo>
                  <a:cubicBezTo>
                    <a:pt x="6" y="228"/>
                    <a:pt x="11" y="239"/>
                    <a:pt x="9" y="253"/>
                  </a:cubicBezTo>
                  <a:cubicBezTo>
                    <a:pt x="7" y="225"/>
                    <a:pt x="20" y="191"/>
                    <a:pt x="26" y="164"/>
                  </a:cubicBezTo>
                  <a:cubicBezTo>
                    <a:pt x="32" y="142"/>
                    <a:pt x="31" y="117"/>
                    <a:pt x="47" y="101"/>
                  </a:cubicBezTo>
                  <a:cubicBezTo>
                    <a:pt x="50" y="97"/>
                    <a:pt x="57" y="95"/>
                    <a:pt x="58" y="90"/>
                  </a:cubicBezTo>
                  <a:cubicBezTo>
                    <a:pt x="60" y="81"/>
                    <a:pt x="50" y="62"/>
                    <a:pt x="48" y="53"/>
                  </a:cubicBezTo>
                  <a:cubicBezTo>
                    <a:pt x="43" y="35"/>
                    <a:pt x="36" y="18"/>
                    <a:pt x="31" y="0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1" name="Freeform 349">
              <a:extLst>
                <a:ext uri="{FF2B5EF4-FFF2-40B4-BE49-F238E27FC236}">
                  <a16:creationId xmlns:a16="http://schemas.microsoft.com/office/drawing/2014/main" id="{220296E5-E1B5-4D12-A39F-45838B55E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708"/>
              <a:ext cx="103" cy="114"/>
            </a:xfrm>
            <a:custGeom>
              <a:avLst/>
              <a:gdLst>
                <a:gd name="T0" fmla="*/ 86 w 113"/>
                <a:gd name="T1" fmla="*/ 15 h 125"/>
                <a:gd name="T2" fmla="*/ 36 w 113"/>
                <a:gd name="T3" fmla="*/ 46 h 125"/>
                <a:gd name="T4" fmla="*/ 1 w 113"/>
                <a:gd name="T5" fmla="*/ 95 h 125"/>
                <a:gd name="T6" fmla="*/ 5 w 113"/>
                <a:gd name="T7" fmla="*/ 55 h 125"/>
                <a:gd name="T8" fmla="*/ 11 w 113"/>
                <a:gd name="T9" fmla="*/ 31 h 125"/>
                <a:gd name="T10" fmla="*/ 38 w 113"/>
                <a:gd name="T11" fmla="*/ 14 h 125"/>
                <a:gd name="T12" fmla="*/ 55 w 113"/>
                <a:gd name="T13" fmla="*/ 9 h 125"/>
                <a:gd name="T14" fmla="*/ 75 w 113"/>
                <a:gd name="T15" fmla="*/ 0 h 1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13"/>
                <a:gd name="T25" fmla="*/ 0 h 125"/>
                <a:gd name="T26" fmla="*/ 113 w 113"/>
                <a:gd name="T27" fmla="*/ 125 h 12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13" h="125">
                  <a:moveTo>
                    <a:pt x="113" y="20"/>
                  </a:moveTo>
                  <a:cubicBezTo>
                    <a:pt x="96" y="39"/>
                    <a:pt x="66" y="41"/>
                    <a:pt x="47" y="60"/>
                  </a:cubicBezTo>
                  <a:cubicBezTo>
                    <a:pt x="27" y="79"/>
                    <a:pt x="17" y="104"/>
                    <a:pt x="1" y="125"/>
                  </a:cubicBezTo>
                  <a:cubicBezTo>
                    <a:pt x="0" y="107"/>
                    <a:pt x="5" y="90"/>
                    <a:pt x="8" y="72"/>
                  </a:cubicBezTo>
                  <a:cubicBezTo>
                    <a:pt x="9" y="63"/>
                    <a:pt x="6" y="48"/>
                    <a:pt x="14" y="41"/>
                  </a:cubicBezTo>
                  <a:cubicBezTo>
                    <a:pt x="32" y="49"/>
                    <a:pt x="38" y="24"/>
                    <a:pt x="50" y="17"/>
                  </a:cubicBezTo>
                  <a:cubicBezTo>
                    <a:pt x="56" y="13"/>
                    <a:pt x="66" y="15"/>
                    <a:pt x="72" y="12"/>
                  </a:cubicBezTo>
                  <a:cubicBezTo>
                    <a:pt x="81" y="9"/>
                    <a:pt x="90" y="3"/>
                    <a:pt x="99" y="0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2" name="Freeform 350">
              <a:extLst>
                <a:ext uri="{FF2B5EF4-FFF2-40B4-BE49-F238E27FC236}">
                  <a16:creationId xmlns:a16="http://schemas.microsoft.com/office/drawing/2014/main" id="{613447BC-FAA2-4C8E-B7B5-DC6FA349B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876"/>
              <a:ext cx="305" cy="227"/>
            </a:xfrm>
            <a:custGeom>
              <a:avLst/>
              <a:gdLst>
                <a:gd name="T0" fmla="*/ 0 w 333"/>
                <a:gd name="T1" fmla="*/ 192 h 247"/>
                <a:gd name="T2" fmla="*/ 8 w 333"/>
                <a:gd name="T3" fmla="*/ 119 h 247"/>
                <a:gd name="T4" fmla="*/ 46 w 333"/>
                <a:gd name="T5" fmla="*/ 43 h 247"/>
                <a:gd name="T6" fmla="*/ 20 w 333"/>
                <a:gd name="T7" fmla="*/ 115 h 247"/>
                <a:gd name="T8" fmla="*/ 24 w 333"/>
                <a:gd name="T9" fmla="*/ 134 h 247"/>
                <a:gd name="T10" fmla="*/ 70 w 333"/>
                <a:gd name="T11" fmla="*/ 109 h 247"/>
                <a:gd name="T12" fmla="*/ 191 w 333"/>
                <a:gd name="T13" fmla="*/ 34 h 247"/>
                <a:gd name="T14" fmla="*/ 256 w 333"/>
                <a:gd name="T15" fmla="*/ 0 h 247"/>
                <a:gd name="T16" fmla="*/ 209 w 333"/>
                <a:gd name="T17" fmla="*/ 29 h 247"/>
                <a:gd name="T18" fmla="*/ 169 w 333"/>
                <a:gd name="T19" fmla="*/ 57 h 247"/>
                <a:gd name="T20" fmla="*/ 103 w 333"/>
                <a:gd name="T21" fmla="*/ 100 h 247"/>
                <a:gd name="T22" fmla="*/ 43 w 333"/>
                <a:gd name="T23" fmla="*/ 141 h 247"/>
                <a:gd name="T24" fmla="*/ 2 w 333"/>
                <a:gd name="T25" fmla="*/ 184 h 24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33"/>
                <a:gd name="T40" fmla="*/ 0 h 247"/>
                <a:gd name="T41" fmla="*/ 333 w 333"/>
                <a:gd name="T42" fmla="*/ 247 h 24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33" h="247">
                  <a:moveTo>
                    <a:pt x="0" y="247"/>
                  </a:moveTo>
                  <a:cubicBezTo>
                    <a:pt x="0" y="214"/>
                    <a:pt x="2" y="183"/>
                    <a:pt x="11" y="152"/>
                  </a:cubicBezTo>
                  <a:cubicBezTo>
                    <a:pt x="21" y="118"/>
                    <a:pt x="28" y="78"/>
                    <a:pt x="60" y="56"/>
                  </a:cubicBezTo>
                  <a:cubicBezTo>
                    <a:pt x="43" y="83"/>
                    <a:pt x="29" y="116"/>
                    <a:pt x="26" y="148"/>
                  </a:cubicBezTo>
                  <a:cubicBezTo>
                    <a:pt x="25" y="157"/>
                    <a:pt x="21" y="170"/>
                    <a:pt x="31" y="173"/>
                  </a:cubicBezTo>
                  <a:cubicBezTo>
                    <a:pt x="44" y="178"/>
                    <a:pt x="80" y="145"/>
                    <a:pt x="91" y="140"/>
                  </a:cubicBezTo>
                  <a:cubicBezTo>
                    <a:pt x="146" y="111"/>
                    <a:pt x="194" y="73"/>
                    <a:pt x="248" y="44"/>
                  </a:cubicBezTo>
                  <a:cubicBezTo>
                    <a:pt x="276" y="29"/>
                    <a:pt x="308" y="17"/>
                    <a:pt x="333" y="0"/>
                  </a:cubicBezTo>
                  <a:cubicBezTo>
                    <a:pt x="317" y="17"/>
                    <a:pt x="291" y="26"/>
                    <a:pt x="272" y="38"/>
                  </a:cubicBezTo>
                  <a:cubicBezTo>
                    <a:pt x="254" y="49"/>
                    <a:pt x="238" y="62"/>
                    <a:pt x="221" y="73"/>
                  </a:cubicBezTo>
                  <a:cubicBezTo>
                    <a:pt x="192" y="92"/>
                    <a:pt x="163" y="110"/>
                    <a:pt x="134" y="129"/>
                  </a:cubicBezTo>
                  <a:cubicBezTo>
                    <a:pt x="108" y="146"/>
                    <a:pt x="81" y="162"/>
                    <a:pt x="56" y="181"/>
                  </a:cubicBezTo>
                  <a:cubicBezTo>
                    <a:pt x="34" y="197"/>
                    <a:pt x="10" y="210"/>
                    <a:pt x="2" y="237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3" name="Freeform 351">
              <a:extLst>
                <a:ext uri="{FF2B5EF4-FFF2-40B4-BE49-F238E27FC236}">
                  <a16:creationId xmlns:a16="http://schemas.microsoft.com/office/drawing/2014/main" id="{E54F3955-045B-4063-B311-29CC994EB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" y="3350"/>
              <a:ext cx="58" cy="246"/>
            </a:xfrm>
            <a:custGeom>
              <a:avLst/>
              <a:gdLst>
                <a:gd name="T0" fmla="*/ 45 w 63"/>
                <a:gd name="T1" fmla="*/ 0 h 268"/>
                <a:gd name="T2" fmla="*/ 39 w 63"/>
                <a:gd name="T3" fmla="*/ 25 h 268"/>
                <a:gd name="T4" fmla="*/ 26 w 63"/>
                <a:gd name="T5" fmla="*/ 43 h 268"/>
                <a:gd name="T6" fmla="*/ 5 w 63"/>
                <a:gd name="T7" fmla="*/ 87 h 268"/>
                <a:gd name="T8" fmla="*/ 4 w 63"/>
                <a:gd name="T9" fmla="*/ 207 h 268"/>
                <a:gd name="T10" fmla="*/ 18 w 63"/>
                <a:gd name="T11" fmla="*/ 174 h 268"/>
                <a:gd name="T12" fmla="*/ 28 w 63"/>
                <a:gd name="T13" fmla="*/ 156 h 268"/>
                <a:gd name="T14" fmla="*/ 23 w 63"/>
                <a:gd name="T15" fmla="*/ 129 h 268"/>
                <a:gd name="T16" fmla="*/ 41 w 63"/>
                <a:gd name="T17" fmla="*/ 0 h 2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"/>
                <a:gd name="T28" fmla="*/ 0 h 268"/>
                <a:gd name="T29" fmla="*/ 63 w 63"/>
                <a:gd name="T30" fmla="*/ 268 h 26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" h="268">
                  <a:moveTo>
                    <a:pt x="58" y="0"/>
                  </a:moveTo>
                  <a:cubicBezTo>
                    <a:pt x="52" y="4"/>
                    <a:pt x="54" y="23"/>
                    <a:pt x="50" y="32"/>
                  </a:cubicBezTo>
                  <a:cubicBezTo>
                    <a:pt x="47" y="42"/>
                    <a:pt x="41" y="49"/>
                    <a:pt x="33" y="56"/>
                  </a:cubicBezTo>
                  <a:cubicBezTo>
                    <a:pt x="17" y="73"/>
                    <a:pt x="8" y="88"/>
                    <a:pt x="5" y="113"/>
                  </a:cubicBezTo>
                  <a:cubicBezTo>
                    <a:pt x="0" y="162"/>
                    <a:pt x="1" y="218"/>
                    <a:pt x="4" y="268"/>
                  </a:cubicBezTo>
                  <a:cubicBezTo>
                    <a:pt x="12" y="254"/>
                    <a:pt x="16" y="239"/>
                    <a:pt x="24" y="225"/>
                  </a:cubicBezTo>
                  <a:cubicBezTo>
                    <a:pt x="28" y="218"/>
                    <a:pt x="35" y="212"/>
                    <a:pt x="36" y="202"/>
                  </a:cubicBezTo>
                  <a:cubicBezTo>
                    <a:pt x="37" y="192"/>
                    <a:pt x="30" y="177"/>
                    <a:pt x="29" y="166"/>
                  </a:cubicBezTo>
                  <a:cubicBezTo>
                    <a:pt x="27" y="108"/>
                    <a:pt x="63" y="57"/>
                    <a:pt x="53" y="0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4" name="Freeform 352">
              <a:extLst>
                <a:ext uri="{FF2B5EF4-FFF2-40B4-BE49-F238E27FC236}">
                  <a16:creationId xmlns:a16="http://schemas.microsoft.com/office/drawing/2014/main" id="{5745F36B-A7F1-429A-8B51-0EBF21110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2605"/>
              <a:ext cx="250" cy="293"/>
            </a:xfrm>
            <a:custGeom>
              <a:avLst/>
              <a:gdLst>
                <a:gd name="T0" fmla="*/ 19 w 272"/>
                <a:gd name="T1" fmla="*/ 0 h 319"/>
                <a:gd name="T2" fmla="*/ 95 w 272"/>
                <a:gd name="T3" fmla="*/ 67 h 319"/>
                <a:gd name="T4" fmla="*/ 187 w 272"/>
                <a:gd name="T5" fmla="*/ 104 h 319"/>
                <a:gd name="T6" fmla="*/ 211 w 272"/>
                <a:gd name="T7" fmla="*/ 247 h 319"/>
                <a:gd name="T8" fmla="*/ 164 w 272"/>
                <a:gd name="T9" fmla="*/ 130 h 319"/>
                <a:gd name="T10" fmla="*/ 97 w 272"/>
                <a:gd name="T11" fmla="*/ 73 h 319"/>
                <a:gd name="T12" fmla="*/ 67 w 272"/>
                <a:gd name="T13" fmla="*/ 57 h 319"/>
                <a:gd name="T14" fmla="*/ 46 w 272"/>
                <a:gd name="T15" fmla="*/ 42 h 319"/>
                <a:gd name="T16" fmla="*/ 1 w 272"/>
                <a:gd name="T17" fmla="*/ 83 h 319"/>
                <a:gd name="T18" fmla="*/ 6 w 272"/>
                <a:gd name="T19" fmla="*/ 13 h 3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72"/>
                <a:gd name="T31" fmla="*/ 0 h 319"/>
                <a:gd name="T32" fmla="*/ 272 w 272"/>
                <a:gd name="T33" fmla="*/ 319 h 31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72" h="319">
                  <a:moveTo>
                    <a:pt x="25" y="0"/>
                  </a:moveTo>
                  <a:cubicBezTo>
                    <a:pt x="50" y="36"/>
                    <a:pt x="84" y="65"/>
                    <a:pt x="122" y="86"/>
                  </a:cubicBezTo>
                  <a:cubicBezTo>
                    <a:pt x="162" y="107"/>
                    <a:pt x="199" y="118"/>
                    <a:pt x="240" y="134"/>
                  </a:cubicBezTo>
                  <a:cubicBezTo>
                    <a:pt x="243" y="196"/>
                    <a:pt x="266" y="257"/>
                    <a:pt x="272" y="319"/>
                  </a:cubicBezTo>
                  <a:cubicBezTo>
                    <a:pt x="244" y="273"/>
                    <a:pt x="240" y="214"/>
                    <a:pt x="211" y="169"/>
                  </a:cubicBezTo>
                  <a:cubicBezTo>
                    <a:pt x="193" y="142"/>
                    <a:pt x="152" y="111"/>
                    <a:pt x="124" y="94"/>
                  </a:cubicBezTo>
                  <a:cubicBezTo>
                    <a:pt x="112" y="87"/>
                    <a:pt x="98" y="82"/>
                    <a:pt x="86" y="73"/>
                  </a:cubicBezTo>
                  <a:cubicBezTo>
                    <a:pt x="78" y="67"/>
                    <a:pt x="69" y="55"/>
                    <a:pt x="59" y="54"/>
                  </a:cubicBezTo>
                  <a:cubicBezTo>
                    <a:pt x="37" y="50"/>
                    <a:pt x="8" y="88"/>
                    <a:pt x="1" y="107"/>
                  </a:cubicBezTo>
                  <a:cubicBezTo>
                    <a:pt x="0" y="77"/>
                    <a:pt x="10" y="47"/>
                    <a:pt x="9" y="16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5" name="Freeform 353">
              <a:extLst>
                <a:ext uri="{FF2B5EF4-FFF2-40B4-BE49-F238E27FC236}">
                  <a16:creationId xmlns:a16="http://schemas.microsoft.com/office/drawing/2014/main" id="{CE319ED3-1026-4EF2-B049-5EAB8506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139"/>
              <a:ext cx="57" cy="28"/>
            </a:xfrm>
            <a:custGeom>
              <a:avLst/>
              <a:gdLst>
                <a:gd name="T0" fmla="*/ 29 w 63"/>
                <a:gd name="T1" fmla="*/ 11 h 31"/>
                <a:gd name="T2" fmla="*/ 16 w 63"/>
                <a:gd name="T3" fmla="*/ 13 h 31"/>
                <a:gd name="T4" fmla="*/ 16 w 63"/>
                <a:gd name="T5" fmla="*/ 19 h 31"/>
                <a:gd name="T6" fmla="*/ 12 w 63"/>
                <a:gd name="T7" fmla="*/ 20 h 31"/>
                <a:gd name="T8" fmla="*/ 8 w 63"/>
                <a:gd name="T9" fmla="*/ 21 h 31"/>
                <a:gd name="T10" fmla="*/ 2 w 63"/>
                <a:gd name="T11" fmla="*/ 19 h 31"/>
                <a:gd name="T12" fmla="*/ 5 w 63"/>
                <a:gd name="T13" fmla="*/ 11 h 31"/>
                <a:gd name="T14" fmla="*/ 16 w 63"/>
                <a:gd name="T15" fmla="*/ 6 h 31"/>
                <a:gd name="T16" fmla="*/ 27 w 63"/>
                <a:gd name="T17" fmla="*/ 5 h 31"/>
                <a:gd name="T18" fmla="*/ 43 w 63"/>
                <a:gd name="T19" fmla="*/ 5 h 31"/>
                <a:gd name="T20" fmla="*/ 46 w 63"/>
                <a:gd name="T21" fmla="*/ 13 h 31"/>
                <a:gd name="T22" fmla="*/ 40 w 63"/>
                <a:gd name="T23" fmla="*/ 13 h 31"/>
                <a:gd name="T24" fmla="*/ 31 w 63"/>
                <a:gd name="T25" fmla="*/ 12 h 3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3"/>
                <a:gd name="T40" fmla="*/ 0 h 31"/>
                <a:gd name="T41" fmla="*/ 63 w 63"/>
                <a:gd name="T42" fmla="*/ 31 h 3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3" h="31">
                  <a:moveTo>
                    <a:pt x="39" y="14"/>
                  </a:moveTo>
                  <a:cubicBezTo>
                    <a:pt x="34" y="10"/>
                    <a:pt x="25" y="10"/>
                    <a:pt x="22" y="17"/>
                  </a:cubicBezTo>
                  <a:cubicBezTo>
                    <a:pt x="22" y="19"/>
                    <a:pt x="23" y="23"/>
                    <a:pt x="22" y="25"/>
                  </a:cubicBezTo>
                  <a:cubicBezTo>
                    <a:pt x="21" y="26"/>
                    <a:pt x="17" y="26"/>
                    <a:pt x="16" y="27"/>
                  </a:cubicBezTo>
                  <a:cubicBezTo>
                    <a:pt x="14" y="28"/>
                    <a:pt x="13" y="29"/>
                    <a:pt x="11" y="29"/>
                  </a:cubicBezTo>
                  <a:cubicBezTo>
                    <a:pt x="7" y="31"/>
                    <a:pt x="3" y="29"/>
                    <a:pt x="2" y="25"/>
                  </a:cubicBezTo>
                  <a:cubicBezTo>
                    <a:pt x="0" y="20"/>
                    <a:pt x="4" y="16"/>
                    <a:pt x="8" y="14"/>
                  </a:cubicBezTo>
                  <a:cubicBezTo>
                    <a:pt x="12" y="12"/>
                    <a:pt x="17" y="10"/>
                    <a:pt x="22" y="9"/>
                  </a:cubicBezTo>
                  <a:cubicBezTo>
                    <a:pt x="26" y="8"/>
                    <a:pt x="31" y="6"/>
                    <a:pt x="36" y="5"/>
                  </a:cubicBezTo>
                  <a:cubicBezTo>
                    <a:pt x="42" y="4"/>
                    <a:pt x="53" y="0"/>
                    <a:pt x="58" y="6"/>
                  </a:cubicBezTo>
                  <a:cubicBezTo>
                    <a:pt x="60" y="8"/>
                    <a:pt x="63" y="14"/>
                    <a:pt x="62" y="17"/>
                  </a:cubicBezTo>
                  <a:cubicBezTo>
                    <a:pt x="60" y="19"/>
                    <a:pt x="56" y="18"/>
                    <a:pt x="54" y="17"/>
                  </a:cubicBezTo>
                  <a:cubicBezTo>
                    <a:pt x="50" y="16"/>
                    <a:pt x="46" y="16"/>
                    <a:pt x="42" y="16"/>
                  </a:cubicBezTo>
                </a:path>
              </a:pathLst>
            </a:custGeom>
            <a:solidFill>
              <a:srgbClr val="009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6" name="Freeform 354">
              <a:extLst>
                <a:ext uri="{FF2B5EF4-FFF2-40B4-BE49-F238E27FC236}">
                  <a16:creationId xmlns:a16="http://schemas.microsoft.com/office/drawing/2014/main" id="{E6DA4346-EDCF-4EE7-9B50-47D3771E0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49"/>
              <a:ext cx="58" cy="25"/>
            </a:xfrm>
            <a:custGeom>
              <a:avLst/>
              <a:gdLst>
                <a:gd name="T0" fmla="*/ 17 w 64"/>
                <a:gd name="T1" fmla="*/ 14 h 27"/>
                <a:gd name="T2" fmla="*/ 2 w 64"/>
                <a:gd name="T3" fmla="*/ 10 h 27"/>
                <a:gd name="T4" fmla="*/ 13 w 64"/>
                <a:gd name="T5" fmla="*/ 2 h 27"/>
                <a:gd name="T6" fmla="*/ 31 w 64"/>
                <a:gd name="T7" fmla="*/ 0 h 27"/>
                <a:gd name="T8" fmla="*/ 39 w 64"/>
                <a:gd name="T9" fmla="*/ 2 h 27"/>
                <a:gd name="T10" fmla="*/ 44 w 64"/>
                <a:gd name="T11" fmla="*/ 6 h 27"/>
                <a:gd name="T12" fmla="*/ 47 w 64"/>
                <a:gd name="T13" fmla="*/ 18 h 27"/>
                <a:gd name="T14" fmla="*/ 45 w 64"/>
                <a:gd name="T15" fmla="*/ 19 h 27"/>
                <a:gd name="T16" fmla="*/ 37 w 64"/>
                <a:gd name="T17" fmla="*/ 20 h 27"/>
                <a:gd name="T18" fmla="*/ 33 w 64"/>
                <a:gd name="T19" fmla="*/ 17 h 27"/>
                <a:gd name="T20" fmla="*/ 29 w 64"/>
                <a:gd name="T21" fmla="*/ 10 h 27"/>
                <a:gd name="T22" fmla="*/ 19 w 64"/>
                <a:gd name="T23" fmla="*/ 12 h 2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4"/>
                <a:gd name="T37" fmla="*/ 0 h 27"/>
                <a:gd name="T38" fmla="*/ 64 w 64"/>
                <a:gd name="T39" fmla="*/ 27 h 2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4" h="27">
                  <a:moveTo>
                    <a:pt x="23" y="17"/>
                  </a:moveTo>
                  <a:cubicBezTo>
                    <a:pt x="18" y="16"/>
                    <a:pt x="3" y="19"/>
                    <a:pt x="2" y="13"/>
                  </a:cubicBezTo>
                  <a:cubicBezTo>
                    <a:pt x="0" y="6"/>
                    <a:pt x="10" y="2"/>
                    <a:pt x="16" y="2"/>
                  </a:cubicBezTo>
                  <a:cubicBezTo>
                    <a:pt x="24" y="1"/>
                    <a:pt x="33" y="0"/>
                    <a:pt x="42" y="0"/>
                  </a:cubicBezTo>
                  <a:cubicBezTo>
                    <a:pt x="45" y="0"/>
                    <a:pt x="48" y="0"/>
                    <a:pt x="52" y="2"/>
                  </a:cubicBezTo>
                  <a:cubicBezTo>
                    <a:pt x="55" y="3"/>
                    <a:pt x="57" y="6"/>
                    <a:pt x="60" y="8"/>
                  </a:cubicBezTo>
                  <a:cubicBezTo>
                    <a:pt x="63" y="12"/>
                    <a:pt x="64" y="17"/>
                    <a:pt x="63" y="22"/>
                  </a:cubicBezTo>
                  <a:cubicBezTo>
                    <a:pt x="63" y="24"/>
                    <a:pt x="63" y="25"/>
                    <a:pt x="61" y="25"/>
                  </a:cubicBezTo>
                  <a:cubicBezTo>
                    <a:pt x="57" y="27"/>
                    <a:pt x="53" y="27"/>
                    <a:pt x="50" y="26"/>
                  </a:cubicBezTo>
                  <a:cubicBezTo>
                    <a:pt x="47" y="25"/>
                    <a:pt x="45" y="24"/>
                    <a:pt x="44" y="21"/>
                  </a:cubicBezTo>
                  <a:cubicBezTo>
                    <a:pt x="42" y="19"/>
                    <a:pt x="41" y="15"/>
                    <a:pt x="39" y="13"/>
                  </a:cubicBezTo>
                  <a:cubicBezTo>
                    <a:pt x="35" y="8"/>
                    <a:pt x="27" y="8"/>
                    <a:pt x="25" y="15"/>
                  </a:cubicBezTo>
                </a:path>
              </a:pathLst>
            </a:custGeom>
            <a:solidFill>
              <a:srgbClr val="009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7" name="Freeform 355">
              <a:extLst>
                <a:ext uri="{FF2B5EF4-FFF2-40B4-BE49-F238E27FC236}">
                  <a16:creationId xmlns:a16="http://schemas.microsoft.com/office/drawing/2014/main" id="{3DCB7D0D-769A-4EE8-A13C-D0F79DFEE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5" y="2162"/>
              <a:ext cx="43" cy="16"/>
            </a:xfrm>
            <a:custGeom>
              <a:avLst/>
              <a:gdLst>
                <a:gd name="T0" fmla="*/ 14 w 46"/>
                <a:gd name="T1" fmla="*/ 4 h 18"/>
                <a:gd name="T2" fmla="*/ 30 w 46"/>
                <a:gd name="T3" fmla="*/ 3 h 18"/>
                <a:gd name="T4" fmla="*/ 35 w 46"/>
                <a:gd name="T5" fmla="*/ 2 h 18"/>
                <a:gd name="T6" fmla="*/ 35 w 46"/>
                <a:gd name="T7" fmla="*/ 8 h 18"/>
                <a:gd name="T8" fmla="*/ 17 w 46"/>
                <a:gd name="T9" fmla="*/ 12 h 18"/>
                <a:gd name="T10" fmla="*/ 7 w 46"/>
                <a:gd name="T11" fmla="*/ 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6"/>
                <a:gd name="T19" fmla="*/ 0 h 18"/>
                <a:gd name="T20" fmla="*/ 46 w 46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6" h="18">
                  <a:moveTo>
                    <a:pt x="17" y="5"/>
                  </a:moveTo>
                  <a:cubicBezTo>
                    <a:pt x="24" y="10"/>
                    <a:pt x="29" y="7"/>
                    <a:pt x="36" y="3"/>
                  </a:cubicBezTo>
                  <a:cubicBezTo>
                    <a:pt x="38" y="1"/>
                    <a:pt x="40" y="0"/>
                    <a:pt x="43" y="2"/>
                  </a:cubicBezTo>
                  <a:cubicBezTo>
                    <a:pt x="46" y="5"/>
                    <a:pt x="46" y="9"/>
                    <a:pt x="43" y="11"/>
                  </a:cubicBezTo>
                  <a:cubicBezTo>
                    <a:pt x="38" y="17"/>
                    <a:pt x="26" y="17"/>
                    <a:pt x="20" y="17"/>
                  </a:cubicBezTo>
                  <a:cubicBezTo>
                    <a:pt x="14" y="18"/>
                    <a:pt x="0" y="17"/>
                    <a:pt x="9" y="9"/>
                  </a:cubicBezTo>
                </a:path>
              </a:pathLst>
            </a:custGeom>
            <a:solidFill>
              <a:srgbClr val="45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8" name="Freeform 356">
              <a:extLst>
                <a:ext uri="{FF2B5EF4-FFF2-40B4-BE49-F238E27FC236}">
                  <a16:creationId xmlns:a16="http://schemas.microsoft.com/office/drawing/2014/main" id="{6E1C56FF-A061-42CE-8247-F1BA2A7BE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2161"/>
              <a:ext cx="52" cy="22"/>
            </a:xfrm>
            <a:custGeom>
              <a:avLst/>
              <a:gdLst>
                <a:gd name="T0" fmla="*/ 15 w 57"/>
                <a:gd name="T1" fmla="*/ 6 h 24"/>
                <a:gd name="T2" fmla="*/ 26 w 57"/>
                <a:gd name="T3" fmla="*/ 15 h 24"/>
                <a:gd name="T4" fmla="*/ 39 w 57"/>
                <a:gd name="T5" fmla="*/ 14 h 24"/>
                <a:gd name="T6" fmla="*/ 28 w 57"/>
                <a:gd name="T7" fmla="*/ 17 h 24"/>
                <a:gd name="T8" fmla="*/ 14 w 57"/>
                <a:gd name="T9" fmla="*/ 15 h 24"/>
                <a:gd name="T10" fmla="*/ 3 w 57"/>
                <a:gd name="T11" fmla="*/ 8 h 24"/>
                <a:gd name="T12" fmla="*/ 15 w 57"/>
                <a:gd name="T13" fmla="*/ 6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7"/>
                <a:gd name="T22" fmla="*/ 0 h 24"/>
                <a:gd name="T23" fmla="*/ 57 w 57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7" h="24">
                  <a:moveTo>
                    <a:pt x="20" y="7"/>
                  </a:moveTo>
                  <a:cubicBezTo>
                    <a:pt x="23" y="14"/>
                    <a:pt x="25" y="18"/>
                    <a:pt x="34" y="18"/>
                  </a:cubicBezTo>
                  <a:cubicBezTo>
                    <a:pt x="39" y="17"/>
                    <a:pt x="46" y="10"/>
                    <a:pt x="51" y="17"/>
                  </a:cubicBezTo>
                  <a:cubicBezTo>
                    <a:pt x="57" y="24"/>
                    <a:pt x="40" y="23"/>
                    <a:pt x="37" y="22"/>
                  </a:cubicBezTo>
                  <a:cubicBezTo>
                    <a:pt x="30" y="22"/>
                    <a:pt x="23" y="20"/>
                    <a:pt x="17" y="18"/>
                  </a:cubicBezTo>
                  <a:cubicBezTo>
                    <a:pt x="12" y="17"/>
                    <a:pt x="4" y="16"/>
                    <a:pt x="3" y="11"/>
                  </a:cubicBezTo>
                  <a:cubicBezTo>
                    <a:pt x="0" y="0"/>
                    <a:pt x="15" y="7"/>
                    <a:pt x="19" y="6"/>
                  </a:cubicBezTo>
                </a:path>
              </a:pathLst>
            </a:custGeom>
            <a:solidFill>
              <a:srgbClr val="45BD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09" name="Oval 357">
              <a:extLst>
                <a:ext uri="{FF2B5EF4-FFF2-40B4-BE49-F238E27FC236}">
                  <a16:creationId xmlns:a16="http://schemas.microsoft.com/office/drawing/2014/main" id="{1319EB04-CF16-46CD-8B88-08E51BD5A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215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510" name="Oval 358">
              <a:extLst>
                <a:ext uri="{FF2B5EF4-FFF2-40B4-BE49-F238E27FC236}">
                  <a16:creationId xmlns:a16="http://schemas.microsoft.com/office/drawing/2014/main" id="{8ADE5E72-66AB-4B38-AA1E-306931146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58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511" name="Oval 359">
              <a:extLst>
                <a:ext uri="{FF2B5EF4-FFF2-40B4-BE49-F238E27FC236}">
                  <a16:creationId xmlns:a16="http://schemas.microsoft.com/office/drawing/2014/main" id="{CA558DA6-2BF0-45B9-8C15-4FFC8BB9E3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1" y="2166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512" name="Oval 360">
              <a:extLst>
                <a:ext uri="{FF2B5EF4-FFF2-40B4-BE49-F238E27FC236}">
                  <a16:creationId xmlns:a16="http://schemas.microsoft.com/office/drawing/2014/main" id="{883A1226-DE56-45D8-87AC-C4FB8B803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175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latin typeface="Calibri" panose="020F0502020204030204" pitchFamily="34" charset="0"/>
              </a:endParaRPr>
            </a:p>
          </p:txBody>
        </p:sp>
        <p:sp>
          <p:nvSpPr>
            <p:cNvPr id="54513" name="Freeform 361">
              <a:extLst>
                <a:ext uri="{FF2B5EF4-FFF2-40B4-BE49-F238E27FC236}">
                  <a16:creationId xmlns:a16="http://schemas.microsoft.com/office/drawing/2014/main" id="{C255965A-EE9B-4E6C-A1D9-83A7E792B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1817"/>
              <a:ext cx="206" cy="69"/>
            </a:xfrm>
            <a:custGeom>
              <a:avLst/>
              <a:gdLst>
                <a:gd name="T0" fmla="*/ 0 w 225"/>
                <a:gd name="T1" fmla="*/ 0 h 76"/>
                <a:gd name="T2" fmla="*/ 27 w 225"/>
                <a:gd name="T3" fmla="*/ 33 h 76"/>
                <a:gd name="T4" fmla="*/ 72 w 225"/>
                <a:gd name="T5" fmla="*/ 47 h 76"/>
                <a:gd name="T6" fmla="*/ 114 w 225"/>
                <a:gd name="T7" fmla="*/ 45 h 76"/>
                <a:gd name="T8" fmla="*/ 173 w 225"/>
                <a:gd name="T9" fmla="*/ 57 h 76"/>
                <a:gd name="T10" fmla="*/ 71 w 225"/>
                <a:gd name="T11" fmla="*/ 29 h 76"/>
                <a:gd name="T12" fmla="*/ 30 w 225"/>
                <a:gd name="T13" fmla="*/ 15 h 76"/>
                <a:gd name="T14" fmla="*/ 1 w 225"/>
                <a:gd name="T15" fmla="*/ 2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25"/>
                <a:gd name="T25" fmla="*/ 0 h 76"/>
                <a:gd name="T26" fmla="*/ 225 w 225"/>
                <a:gd name="T27" fmla="*/ 76 h 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25" h="76">
                  <a:moveTo>
                    <a:pt x="0" y="0"/>
                  </a:moveTo>
                  <a:cubicBezTo>
                    <a:pt x="11" y="15"/>
                    <a:pt x="23" y="30"/>
                    <a:pt x="35" y="44"/>
                  </a:cubicBezTo>
                  <a:cubicBezTo>
                    <a:pt x="48" y="59"/>
                    <a:pt x="75" y="61"/>
                    <a:pt x="94" y="63"/>
                  </a:cubicBezTo>
                  <a:cubicBezTo>
                    <a:pt x="112" y="64"/>
                    <a:pt x="131" y="61"/>
                    <a:pt x="149" y="61"/>
                  </a:cubicBezTo>
                  <a:cubicBezTo>
                    <a:pt x="174" y="61"/>
                    <a:pt x="201" y="71"/>
                    <a:pt x="225" y="76"/>
                  </a:cubicBezTo>
                  <a:cubicBezTo>
                    <a:pt x="183" y="58"/>
                    <a:pt x="138" y="48"/>
                    <a:pt x="93" y="38"/>
                  </a:cubicBezTo>
                  <a:cubicBezTo>
                    <a:pt x="74" y="34"/>
                    <a:pt x="57" y="29"/>
                    <a:pt x="39" y="20"/>
                  </a:cubicBezTo>
                  <a:cubicBezTo>
                    <a:pt x="27" y="15"/>
                    <a:pt x="15" y="5"/>
                    <a:pt x="1" y="2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4" name="Freeform 362">
              <a:extLst>
                <a:ext uri="{FF2B5EF4-FFF2-40B4-BE49-F238E27FC236}">
                  <a16:creationId xmlns:a16="http://schemas.microsoft.com/office/drawing/2014/main" id="{8DC093A7-0229-4C9C-96BF-BC2F92CF3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736"/>
              <a:ext cx="262" cy="64"/>
            </a:xfrm>
            <a:custGeom>
              <a:avLst/>
              <a:gdLst>
                <a:gd name="T0" fmla="*/ 0 w 285"/>
                <a:gd name="T1" fmla="*/ 1 h 70"/>
                <a:gd name="T2" fmla="*/ 41 w 285"/>
                <a:gd name="T3" fmla="*/ 10 h 70"/>
                <a:gd name="T4" fmla="*/ 71 w 285"/>
                <a:gd name="T5" fmla="*/ 16 h 70"/>
                <a:gd name="T6" fmla="*/ 131 w 285"/>
                <a:gd name="T7" fmla="*/ 27 h 70"/>
                <a:gd name="T8" fmla="*/ 180 w 285"/>
                <a:gd name="T9" fmla="*/ 41 h 70"/>
                <a:gd name="T10" fmla="*/ 222 w 285"/>
                <a:gd name="T11" fmla="*/ 54 h 70"/>
                <a:gd name="T12" fmla="*/ 148 w 285"/>
                <a:gd name="T13" fmla="*/ 24 h 70"/>
                <a:gd name="T14" fmla="*/ 129 w 285"/>
                <a:gd name="T15" fmla="*/ 21 h 70"/>
                <a:gd name="T16" fmla="*/ 97 w 285"/>
                <a:gd name="T17" fmla="*/ 8 h 70"/>
                <a:gd name="T18" fmla="*/ 75 w 285"/>
                <a:gd name="T19" fmla="*/ 5 h 70"/>
                <a:gd name="T20" fmla="*/ 52 w 285"/>
                <a:gd name="T21" fmla="*/ 3 h 70"/>
                <a:gd name="T22" fmla="*/ 3 w 285"/>
                <a:gd name="T23" fmla="*/ 0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5"/>
                <a:gd name="T37" fmla="*/ 0 h 70"/>
                <a:gd name="T38" fmla="*/ 285 w 285"/>
                <a:gd name="T39" fmla="*/ 70 h 7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5" h="70">
                  <a:moveTo>
                    <a:pt x="0" y="1"/>
                  </a:moveTo>
                  <a:cubicBezTo>
                    <a:pt x="11" y="13"/>
                    <a:pt x="38" y="9"/>
                    <a:pt x="53" y="13"/>
                  </a:cubicBezTo>
                  <a:cubicBezTo>
                    <a:pt x="66" y="17"/>
                    <a:pt x="77" y="21"/>
                    <a:pt x="91" y="22"/>
                  </a:cubicBezTo>
                  <a:cubicBezTo>
                    <a:pt x="119" y="23"/>
                    <a:pt x="142" y="28"/>
                    <a:pt x="169" y="36"/>
                  </a:cubicBezTo>
                  <a:cubicBezTo>
                    <a:pt x="189" y="43"/>
                    <a:pt x="211" y="50"/>
                    <a:pt x="232" y="54"/>
                  </a:cubicBezTo>
                  <a:cubicBezTo>
                    <a:pt x="251" y="57"/>
                    <a:pt x="266" y="67"/>
                    <a:pt x="285" y="70"/>
                  </a:cubicBezTo>
                  <a:cubicBezTo>
                    <a:pt x="261" y="46"/>
                    <a:pt x="222" y="43"/>
                    <a:pt x="190" y="31"/>
                  </a:cubicBezTo>
                  <a:cubicBezTo>
                    <a:pt x="180" y="27"/>
                    <a:pt x="176" y="28"/>
                    <a:pt x="165" y="27"/>
                  </a:cubicBezTo>
                  <a:cubicBezTo>
                    <a:pt x="150" y="25"/>
                    <a:pt x="139" y="15"/>
                    <a:pt x="125" y="11"/>
                  </a:cubicBezTo>
                  <a:cubicBezTo>
                    <a:pt x="116" y="8"/>
                    <a:pt x="107" y="8"/>
                    <a:pt x="97" y="5"/>
                  </a:cubicBezTo>
                  <a:cubicBezTo>
                    <a:pt x="86" y="1"/>
                    <a:pt x="79" y="3"/>
                    <a:pt x="67" y="3"/>
                  </a:cubicBezTo>
                  <a:cubicBezTo>
                    <a:pt x="45" y="4"/>
                    <a:pt x="25" y="0"/>
                    <a:pt x="3" y="0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5" name="Freeform 363">
              <a:extLst>
                <a:ext uri="{FF2B5EF4-FFF2-40B4-BE49-F238E27FC236}">
                  <a16:creationId xmlns:a16="http://schemas.microsoft.com/office/drawing/2014/main" id="{9C273A42-1B65-40DA-A8F3-7542C77C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666"/>
              <a:ext cx="237" cy="78"/>
            </a:xfrm>
            <a:custGeom>
              <a:avLst/>
              <a:gdLst>
                <a:gd name="T0" fmla="*/ 0 w 258"/>
                <a:gd name="T1" fmla="*/ 0 h 84"/>
                <a:gd name="T2" fmla="*/ 32 w 258"/>
                <a:gd name="T3" fmla="*/ 22 h 84"/>
                <a:gd name="T4" fmla="*/ 52 w 258"/>
                <a:gd name="T5" fmla="*/ 35 h 84"/>
                <a:gd name="T6" fmla="*/ 107 w 258"/>
                <a:gd name="T7" fmla="*/ 52 h 84"/>
                <a:gd name="T8" fmla="*/ 156 w 258"/>
                <a:gd name="T9" fmla="*/ 67 h 84"/>
                <a:gd name="T10" fmla="*/ 199 w 258"/>
                <a:gd name="T11" fmla="*/ 47 h 84"/>
                <a:gd name="T12" fmla="*/ 199 w 258"/>
                <a:gd name="T13" fmla="*/ 47 h 84"/>
                <a:gd name="T14" fmla="*/ 145 w 258"/>
                <a:gd name="T15" fmla="*/ 55 h 84"/>
                <a:gd name="T16" fmla="*/ 88 w 258"/>
                <a:gd name="T17" fmla="*/ 31 h 84"/>
                <a:gd name="T18" fmla="*/ 35 w 258"/>
                <a:gd name="T19" fmla="*/ 15 h 84"/>
                <a:gd name="T20" fmla="*/ 6 w 258"/>
                <a:gd name="T21" fmla="*/ 2 h 8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58"/>
                <a:gd name="T34" fmla="*/ 0 h 84"/>
                <a:gd name="T35" fmla="*/ 258 w 258"/>
                <a:gd name="T36" fmla="*/ 84 h 8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58" h="84">
                  <a:moveTo>
                    <a:pt x="0" y="0"/>
                  </a:moveTo>
                  <a:cubicBezTo>
                    <a:pt x="3" y="12"/>
                    <a:pt x="31" y="20"/>
                    <a:pt x="41" y="28"/>
                  </a:cubicBezTo>
                  <a:cubicBezTo>
                    <a:pt x="50" y="34"/>
                    <a:pt x="59" y="40"/>
                    <a:pt x="68" y="44"/>
                  </a:cubicBezTo>
                  <a:cubicBezTo>
                    <a:pt x="91" y="54"/>
                    <a:pt x="115" y="59"/>
                    <a:pt x="138" y="65"/>
                  </a:cubicBezTo>
                  <a:cubicBezTo>
                    <a:pt x="158" y="71"/>
                    <a:pt x="180" y="84"/>
                    <a:pt x="201" y="83"/>
                  </a:cubicBezTo>
                  <a:cubicBezTo>
                    <a:pt x="223" y="82"/>
                    <a:pt x="241" y="73"/>
                    <a:pt x="257" y="59"/>
                  </a:cubicBezTo>
                  <a:cubicBezTo>
                    <a:pt x="258" y="59"/>
                    <a:pt x="258" y="59"/>
                    <a:pt x="257" y="59"/>
                  </a:cubicBezTo>
                  <a:cubicBezTo>
                    <a:pt x="235" y="62"/>
                    <a:pt x="211" y="71"/>
                    <a:pt x="187" y="68"/>
                  </a:cubicBezTo>
                  <a:cubicBezTo>
                    <a:pt x="164" y="66"/>
                    <a:pt x="137" y="47"/>
                    <a:pt x="114" y="39"/>
                  </a:cubicBezTo>
                  <a:cubicBezTo>
                    <a:pt x="91" y="30"/>
                    <a:pt x="67" y="28"/>
                    <a:pt x="45" y="18"/>
                  </a:cubicBezTo>
                  <a:cubicBezTo>
                    <a:pt x="33" y="13"/>
                    <a:pt x="15" y="9"/>
                    <a:pt x="6" y="2"/>
                  </a:cubicBezTo>
                </a:path>
              </a:pathLst>
            </a:custGeom>
            <a:solidFill>
              <a:srgbClr val="F2E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6" name="Freeform 364">
              <a:extLst>
                <a:ext uri="{FF2B5EF4-FFF2-40B4-BE49-F238E27FC236}">
                  <a16:creationId xmlns:a16="http://schemas.microsoft.com/office/drawing/2014/main" id="{D88319DD-2D06-47F7-84E3-20659673B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670"/>
              <a:ext cx="6" cy="36"/>
            </a:xfrm>
            <a:custGeom>
              <a:avLst/>
              <a:gdLst>
                <a:gd name="T0" fmla="*/ 2 w 7"/>
                <a:gd name="T1" fmla="*/ 0 h 40"/>
                <a:gd name="T2" fmla="*/ 0 w 7"/>
                <a:gd name="T3" fmla="*/ 29 h 40"/>
                <a:gd name="T4" fmla="*/ 0 60000 65536"/>
                <a:gd name="T5" fmla="*/ 0 60000 65536"/>
                <a:gd name="T6" fmla="*/ 0 w 7"/>
                <a:gd name="T7" fmla="*/ 0 h 40"/>
                <a:gd name="T8" fmla="*/ 7 w 7"/>
                <a:gd name="T9" fmla="*/ 40 h 4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7" h="40">
                  <a:moveTo>
                    <a:pt x="2" y="0"/>
                  </a:moveTo>
                  <a:cubicBezTo>
                    <a:pt x="4" y="14"/>
                    <a:pt x="7" y="26"/>
                    <a:pt x="0" y="40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7" name="Freeform 365">
              <a:extLst>
                <a:ext uri="{FF2B5EF4-FFF2-40B4-BE49-F238E27FC236}">
                  <a16:creationId xmlns:a16="http://schemas.microsoft.com/office/drawing/2014/main" id="{123F8558-9B19-4671-8B6A-C916DF286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" y="1722"/>
              <a:ext cx="3" cy="25"/>
            </a:xfrm>
            <a:custGeom>
              <a:avLst/>
              <a:gdLst>
                <a:gd name="T0" fmla="*/ 0 w 4"/>
                <a:gd name="T1" fmla="*/ 0 h 28"/>
                <a:gd name="T2" fmla="*/ 0 w 4"/>
                <a:gd name="T3" fmla="*/ 20 h 28"/>
                <a:gd name="T4" fmla="*/ 0 60000 65536"/>
                <a:gd name="T5" fmla="*/ 0 60000 65536"/>
                <a:gd name="T6" fmla="*/ 0 w 4"/>
                <a:gd name="T7" fmla="*/ 0 h 28"/>
                <a:gd name="T8" fmla="*/ 4 w 4"/>
                <a:gd name="T9" fmla="*/ 28 h 2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" h="28">
                  <a:moveTo>
                    <a:pt x="0" y="0"/>
                  </a:moveTo>
                  <a:cubicBezTo>
                    <a:pt x="2" y="9"/>
                    <a:pt x="4" y="18"/>
                    <a:pt x="0" y="28"/>
                  </a:cubicBezTo>
                </a:path>
              </a:pathLst>
            </a:custGeom>
            <a:noFill/>
            <a:ln w="3" cap="rnd">
              <a:solidFill>
                <a:srgbClr val="494F4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8" name="Freeform 366">
              <a:extLst>
                <a:ext uri="{FF2B5EF4-FFF2-40B4-BE49-F238E27FC236}">
                  <a16:creationId xmlns:a16="http://schemas.microsoft.com/office/drawing/2014/main" id="{51580ED5-8391-4616-85BD-688617B22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8" y="1774"/>
              <a:ext cx="50" cy="28"/>
            </a:xfrm>
            <a:custGeom>
              <a:avLst/>
              <a:gdLst>
                <a:gd name="T0" fmla="*/ 7 w 54"/>
                <a:gd name="T1" fmla="*/ 21 h 31"/>
                <a:gd name="T2" fmla="*/ 7 w 54"/>
                <a:gd name="T3" fmla="*/ 22 h 31"/>
                <a:gd name="T4" fmla="*/ 16 w 54"/>
                <a:gd name="T5" fmla="*/ 14 h 31"/>
                <a:gd name="T6" fmla="*/ 27 w 54"/>
                <a:gd name="T7" fmla="*/ 9 h 31"/>
                <a:gd name="T8" fmla="*/ 43 w 54"/>
                <a:gd name="T9" fmla="*/ 7 h 31"/>
                <a:gd name="T10" fmla="*/ 32 w 54"/>
                <a:gd name="T11" fmla="*/ 1 h 31"/>
                <a:gd name="T12" fmla="*/ 19 w 54"/>
                <a:gd name="T13" fmla="*/ 4 h 31"/>
                <a:gd name="T14" fmla="*/ 4 w 54"/>
                <a:gd name="T15" fmla="*/ 16 h 31"/>
                <a:gd name="T16" fmla="*/ 6 w 54"/>
                <a:gd name="T17" fmla="*/ 23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4"/>
                <a:gd name="T28" fmla="*/ 0 h 31"/>
                <a:gd name="T29" fmla="*/ 54 w 54"/>
                <a:gd name="T30" fmla="*/ 31 h 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4" h="31">
                  <a:moveTo>
                    <a:pt x="10" y="29"/>
                  </a:moveTo>
                  <a:cubicBezTo>
                    <a:pt x="10" y="29"/>
                    <a:pt x="10" y="30"/>
                    <a:pt x="10" y="30"/>
                  </a:cubicBezTo>
                  <a:cubicBezTo>
                    <a:pt x="9" y="25"/>
                    <a:pt x="16" y="21"/>
                    <a:pt x="19" y="19"/>
                  </a:cubicBezTo>
                  <a:cubicBezTo>
                    <a:pt x="23" y="16"/>
                    <a:pt x="28" y="14"/>
                    <a:pt x="33" y="12"/>
                  </a:cubicBezTo>
                  <a:cubicBezTo>
                    <a:pt x="40" y="10"/>
                    <a:pt x="47" y="10"/>
                    <a:pt x="54" y="10"/>
                  </a:cubicBezTo>
                  <a:cubicBezTo>
                    <a:pt x="50" y="6"/>
                    <a:pt x="47" y="2"/>
                    <a:pt x="41" y="1"/>
                  </a:cubicBezTo>
                  <a:cubicBezTo>
                    <a:pt x="35" y="0"/>
                    <a:pt x="29" y="2"/>
                    <a:pt x="24" y="4"/>
                  </a:cubicBezTo>
                  <a:cubicBezTo>
                    <a:pt x="16" y="7"/>
                    <a:pt x="0" y="11"/>
                    <a:pt x="4" y="22"/>
                  </a:cubicBezTo>
                  <a:cubicBezTo>
                    <a:pt x="5" y="25"/>
                    <a:pt x="8" y="28"/>
                    <a:pt x="8" y="3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19" name="Freeform 367">
              <a:extLst>
                <a:ext uri="{FF2B5EF4-FFF2-40B4-BE49-F238E27FC236}">
                  <a16:creationId xmlns:a16="http://schemas.microsoft.com/office/drawing/2014/main" id="{43E828B3-9E13-490D-9B99-8B0EA63FB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811"/>
              <a:ext cx="40" cy="30"/>
            </a:xfrm>
            <a:custGeom>
              <a:avLst/>
              <a:gdLst>
                <a:gd name="T0" fmla="*/ 1 w 43"/>
                <a:gd name="T1" fmla="*/ 22 h 33"/>
                <a:gd name="T2" fmla="*/ 7 w 43"/>
                <a:gd name="T3" fmla="*/ 13 h 33"/>
                <a:gd name="T4" fmla="*/ 18 w 43"/>
                <a:gd name="T5" fmla="*/ 5 h 33"/>
                <a:gd name="T6" fmla="*/ 34 w 43"/>
                <a:gd name="T7" fmla="*/ 5 h 33"/>
                <a:gd name="T8" fmla="*/ 31 w 43"/>
                <a:gd name="T9" fmla="*/ 12 h 33"/>
                <a:gd name="T10" fmla="*/ 25 w 43"/>
                <a:gd name="T11" fmla="*/ 19 h 33"/>
                <a:gd name="T12" fmla="*/ 0 w 43"/>
                <a:gd name="T13" fmla="*/ 2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33"/>
                <a:gd name="T23" fmla="*/ 43 w 43"/>
                <a:gd name="T24" fmla="*/ 33 h 3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33">
                  <a:moveTo>
                    <a:pt x="1" y="29"/>
                  </a:moveTo>
                  <a:cubicBezTo>
                    <a:pt x="3" y="28"/>
                    <a:pt x="7" y="20"/>
                    <a:pt x="10" y="17"/>
                  </a:cubicBezTo>
                  <a:cubicBezTo>
                    <a:pt x="13" y="13"/>
                    <a:pt x="17" y="10"/>
                    <a:pt x="22" y="7"/>
                  </a:cubicBezTo>
                  <a:cubicBezTo>
                    <a:pt x="26" y="5"/>
                    <a:pt x="39" y="0"/>
                    <a:pt x="43" y="5"/>
                  </a:cubicBezTo>
                  <a:cubicBezTo>
                    <a:pt x="41" y="8"/>
                    <a:pt x="41" y="12"/>
                    <a:pt x="39" y="15"/>
                  </a:cubicBezTo>
                  <a:cubicBezTo>
                    <a:pt x="37" y="19"/>
                    <a:pt x="35" y="23"/>
                    <a:pt x="31" y="25"/>
                  </a:cubicBezTo>
                  <a:cubicBezTo>
                    <a:pt x="24" y="29"/>
                    <a:pt x="8" y="33"/>
                    <a:pt x="0" y="3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0" name="Freeform 368">
              <a:extLst>
                <a:ext uri="{FF2B5EF4-FFF2-40B4-BE49-F238E27FC236}">
                  <a16:creationId xmlns:a16="http://schemas.microsoft.com/office/drawing/2014/main" id="{83816AE2-4821-4567-882D-23588A39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2299"/>
              <a:ext cx="28" cy="65"/>
            </a:xfrm>
            <a:custGeom>
              <a:avLst/>
              <a:gdLst>
                <a:gd name="T0" fmla="*/ 24 w 30"/>
                <a:gd name="T1" fmla="*/ 0 h 70"/>
                <a:gd name="T2" fmla="*/ 21 w 30"/>
                <a:gd name="T3" fmla="*/ 56 h 70"/>
                <a:gd name="T4" fmla="*/ 24 w 30"/>
                <a:gd name="T5" fmla="*/ 4 h 70"/>
                <a:gd name="T6" fmla="*/ 0 60000 65536"/>
                <a:gd name="T7" fmla="*/ 0 60000 65536"/>
                <a:gd name="T8" fmla="*/ 0 60000 65536"/>
                <a:gd name="T9" fmla="*/ 0 w 30"/>
                <a:gd name="T10" fmla="*/ 0 h 70"/>
                <a:gd name="T11" fmla="*/ 30 w 30"/>
                <a:gd name="T12" fmla="*/ 70 h 7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0" h="70">
                  <a:moveTo>
                    <a:pt x="30" y="0"/>
                  </a:moveTo>
                  <a:cubicBezTo>
                    <a:pt x="7" y="15"/>
                    <a:pt x="0" y="58"/>
                    <a:pt x="27" y="70"/>
                  </a:cubicBezTo>
                  <a:cubicBezTo>
                    <a:pt x="19" y="50"/>
                    <a:pt x="10" y="24"/>
                    <a:pt x="3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1" name="Freeform 369">
              <a:extLst>
                <a:ext uri="{FF2B5EF4-FFF2-40B4-BE49-F238E27FC236}">
                  <a16:creationId xmlns:a16="http://schemas.microsoft.com/office/drawing/2014/main" id="{B5727BC4-72FC-4EBE-AEE7-47E4C7CC3F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267"/>
              <a:ext cx="82" cy="81"/>
            </a:xfrm>
            <a:custGeom>
              <a:avLst/>
              <a:gdLst>
                <a:gd name="T0" fmla="*/ 20 w 91"/>
                <a:gd name="T1" fmla="*/ 0 h 88"/>
                <a:gd name="T2" fmla="*/ 31 w 91"/>
                <a:gd name="T3" fmla="*/ 34 h 88"/>
                <a:gd name="T4" fmla="*/ 67 w 91"/>
                <a:gd name="T5" fmla="*/ 30 h 88"/>
                <a:gd name="T6" fmla="*/ 43 w 91"/>
                <a:gd name="T7" fmla="*/ 69 h 88"/>
                <a:gd name="T8" fmla="*/ 31 w 91"/>
                <a:gd name="T9" fmla="*/ 58 h 88"/>
                <a:gd name="T10" fmla="*/ 12 w 91"/>
                <a:gd name="T11" fmla="*/ 51 h 88"/>
                <a:gd name="T12" fmla="*/ 18 w 91"/>
                <a:gd name="T13" fmla="*/ 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1"/>
                <a:gd name="T22" fmla="*/ 0 h 88"/>
                <a:gd name="T23" fmla="*/ 91 w 91"/>
                <a:gd name="T24" fmla="*/ 88 h 8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1" h="88">
                  <a:moveTo>
                    <a:pt x="27" y="0"/>
                  </a:moveTo>
                  <a:cubicBezTo>
                    <a:pt x="25" y="20"/>
                    <a:pt x="26" y="31"/>
                    <a:pt x="42" y="43"/>
                  </a:cubicBezTo>
                  <a:cubicBezTo>
                    <a:pt x="62" y="59"/>
                    <a:pt x="70" y="36"/>
                    <a:pt x="91" y="39"/>
                  </a:cubicBezTo>
                  <a:cubicBezTo>
                    <a:pt x="87" y="60"/>
                    <a:pt x="63" y="68"/>
                    <a:pt x="59" y="88"/>
                  </a:cubicBezTo>
                  <a:cubicBezTo>
                    <a:pt x="53" y="82"/>
                    <a:pt x="49" y="77"/>
                    <a:pt x="42" y="74"/>
                  </a:cubicBezTo>
                  <a:cubicBezTo>
                    <a:pt x="33" y="70"/>
                    <a:pt x="24" y="74"/>
                    <a:pt x="16" y="65"/>
                  </a:cubicBezTo>
                  <a:cubicBezTo>
                    <a:pt x="0" y="48"/>
                    <a:pt x="13" y="27"/>
                    <a:pt x="2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2" name="Freeform 370">
              <a:extLst>
                <a:ext uri="{FF2B5EF4-FFF2-40B4-BE49-F238E27FC236}">
                  <a16:creationId xmlns:a16="http://schemas.microsoft.com/office/drawing/2014/main" id="{C95C8AE6-9634-456C-B7E3-FF2F2145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2629"/>
              <a:ext cx="391" cy="171"/>
            </a:xfrm>
            <a:custGeom>
              <a:avLst/>
              <a:gdLst>
                <a:gd name="T0" fmla="*/ 330 w 426"/>
                <a:gd name="T1" fmla="*/ 19 h 187"/>
                <a:gd name="T2" fmla="*/ 0 w 426"/>
                <a:gd name="T3" fmla="*/ 0 h 187"/>
                <a:gd name="T4" fmla="*/ 330 w 426"/>
                <a:gd name="T5" fmla="*/ 19 h 187"/>
                <a:gd name="T6" fmla="*/ 0 60000 65536"/>
                <a:gd name="T7" fmla="*/ 0 60000 65536"/>
                <a:gd name="T8" fmla="*/ 0 60000 65536"/>
                <a:gd name="T9" fmla="*/ 0 w 426"/>
                <a:gd name="T10" fmla="*/ 0 h 187"/>
                <a:gd name="T11" fmla="*/ 426 w 426"/>
                <a:gd name="T12" fmla="*/ 187 h 18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26" h="187">
                  <a:moveTo>
                    <a:pt x="426" y="25"/>
                  </a:moveTo>
                  <a:cubicBezTo>
                    <a:pt x="426" y="25"/>
                    <a:pt x="233" y="187"/>
                    <a:pt x="0" y="0"/>
                  </a:cubicBezTo>
                  <a:cubicBezTo>
                    <a:pt x="0" y="0"/>
                    <a:pt x="197" y="161"/>
                    <a:pt x="42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3" name="Freeform 371">
              <a:extLst>
                <a:ext uri="{FF2B5EF4-FFF2-40B4-BE49-F238E27FC236}">
                  <a16:creationId xmlns:a16="http://schemas.microsoft.com/office/drawing/2014/main" id="{EDB5C397-EBE5-47ED-8AC8-F631AA386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2933"/>
              <a:ext cx="271" cy="140"/>
            </a:xfrm>
            <a:custGeom>
              <a:avLst/>
              <a:gdLst>
                <a:gd name="T0" fmla="*/ 8 w 295"/>
                <a:gd name="T1" fmla="*/ 0 h 152"/>
                <a:gd name="T2" fmla="*/ 86 w 295"/>
                <a:gd name="T3" fmla="*/ 41 h 152"/>
                <a:gd name="T4" fmla="*/ 133 w 295"/>
                <a:gd name="T5" fmla="*/ 63 h 152"/>
                <a:gd name="T6" fmla="*/ 159 w 295"/>
                <a:gd name="T7" fmla="*/ 71 h 152"/>
                <a:gd name="T8" fmla="*/ 184 w 295"/>
                <a:gd name="T9" fmla="*/ 87 h 152"/>
                <a:gd name="T10" fmla="*/ 229 w 295"/>
                <a:gd name="T11" fmla="*/ 119 h 152"/>
                <a:gd name="T12" fmla="*/ 198 w 295"/>
                <a:gd name="T13" fmla="*/ 101 h 152"/>
                <a:gd name="T14" fmla="*/ 161 w 295"/>
                <a:gd name="T15" fmla="*/ 85 h 152"/>
                <a:gd name="T16" fmla="*/ 100 w 295"/>
                <a:gd name="T17" fmla="*/ 58 h 152"/>
                <a:gd name="T18" fmla="*/ 48 w 295"/>
                <a:gd name="T19" fmla="*/ 30 h 152"/>
                <a:gd name="T20" fmla="*/ 0 w 295"/>
                <a:gd name="T21" fmla="*/ 2 h 15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95"/>
                <a:gd name="T34" fmla="*/ 0 h 152"/>
                <a:gd name="T35" fmla="*/ 295 w 295"/>
                <a:gd name="T36" fmla="*/ 152 h 15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95" h="152">
                  <a:moveTo>
                    <a:pt x="11" y="0"/>
                  </a:moveTo>
                  <a:cubicBezTo>
                    <a:pt x="41" y="22"/>
                    <a:pt x="78" y="36"/>
                    <a:pt x="111" y="53"/>
                  </a:cubicBezTo>
                  <a:cubicBezTo>
                    <a:pt x="131" y="63"/>
                    <a:pt x="150" y="73"/>
                    <a:pt x="172" y="80"/>
                  </a:cubicBezTo>
                  <a:cubicBezTo>
                    <a:pt x="183" y="83"/>
                    <a:pt x="195" y="87"/>
                    <a:pt x="205" y="91"/>
                  </a:cubicBezTo>
                  <a:cubicBezTo>
                    <a:pt x="217" y="96"/>
                    <a:pt x="225" y="104"/>
                    <a:pt x="237" y="111"/>
                  </a:cubicBezTo>
                  <a:cubicBezTo>
                    <a:pt x="259" y="123"/>
                    <a:pt x="284" y="126"/>
                    <a:pt x="295" y="152"/>
                  </a:cubicBezTo>
                  <a:cubicBezTo>
                    <a:pt x="281" y="147"/>
                    <a:pt x="270" y="135"/>
                    <a:pt x="256" y="129"/>
                  </a:cubicBezTo>
                  <a:cubicBezTo>
                    <a:pt x="240" y="122"/>
                    <a:pt x="224" y="117"/>
                    <a:pt x="208" y="109"/>
                  </a:cubicBezTo>
                  <a:cubicBezTo>
                    <a:pt x="182" y="96"/>
                    <a:pt x="156" y="85"/>
                    <a:pt x="129" y="74"/>
                  </a:cubicBezTo>
                  <a:cubicBezTo>
                    <a:pt x="106" y="64"/>
                    <a:pt x="85" y="51"/>
                    <a:pt x="62" y="39"/>
                  </a:cubicBezTo>
                  <a:cubicBezTo>
                    <a:pt x="41" y="28"/>
                    <a:pt x="18" y="19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4" name="Freeform 372">
              <a:extLst>
                <a:ext uri="{FF2B5EF4-FFF2-40B4-BE49-F238E27FC236}">
                  <a16:creationId xmlns:a16="http://schemas.microsoft.com/office/drawing/2014/main" id="{BD3E3A1F-C30F-45C7-A9B8-F8F24FAC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107"/>
              <a:ext cx="56" cy="51"/>
            </a:xfrm>
            <a:custGeom>
              <a:avLst/>
              <a:gdLst>
                <a:gd name="T0" fmla="*/ 5 w 60"/>
                <a:gd name="T1" fmla="*/ 3 h 56"/>
                <a:gd name="T2" fmla="*/ 3 w 60"/>
                <a:gd name="T3" fmla="*/ 0 h 56"/>
                <a:gd name="T4" fmla="*/ 20 w 60"/>
                <a:gd name="T5" fmla="*/ 21 h 56"/>
                <a:gd name="T6" fmla="*/ 46 w 60"/>
                <a:gd name="T7" fmla="*/ 5 h 56"/>
                <a:gd name="T8" fmla="*/ 35 w 60"/>
                <a:gd name="T9" fmla="*/ 37 h 56"/>
                <a:gd name="T10" fmla="*/ 2 w 60"/>
                <a:gd name="T11" fmla="*/ 13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"/>
                <a:gd name="T19" fmla="*/ 0 h 56"/>
                <a:gd name="T20" fmla="*/ 60 w 60"/>
                <a:gd name="T21" fmla="*/ 56 h 5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" h="56">
                  <a:moveTo>
                    <a:pt x="5" y="3"/>
                  </a:moveTo>
                  <a:cubicBezTo>
                    <a:pt x="5" y="1"/>
                    <a:pt x="4" y="0"/>
                    <a:pt x="3" y="0"/>
                  </a:cubicBezTo>
                  <a:cubicBezTo>
                    <a:pt x="0" y="12"/>
                    <a:pt x="13" y="23"/>
                    <a:pt x="24" y="27"/>
                  </a:cubicBezTo>
                  <a:cubicBezTo>
                    <a:pt x="41" y="33"/>
                    <a:pt x="52" y="21"/>
                    <a:pt x="57" y="7"/>
                  </a:cubicBezTo>
                  <a:cubicBezTo>
                    <a:pt x="59" y="21"/>
                    <a:pt x="60" y="43"/>
                    <a:pt x="43" y="49"/>
                  </a:cubicBezTo>
                  <a:cubicBezTo>
                    <a:pt x="26" y="56"/>
                    <a:pt x="0" y="30"/>
                    <a:pt x="2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5" name="Freeform 373">
              <a:extLst>
                <a:ext uri="{FF2B5EF4-FFF2-40B4-BE49-F238E27FC236}">
                  <a16:creationId xmlns:a16="http://schemas.microsoft.com/office/drawing/2014/main" id="{CAC236D7-86FB-4388-96E0-72D42DD26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700"/>
              <a:ext cx="77" cy="375"/>
            </a:xfrm>
            <a:custGeom>
              <a:avLst/>
              <a:gdLst>
                <a:gd name="T0" fmla="*/ 27 w 84"/>
                <a:gd name="T1" fmla="*/ 17 h 410"/>
                <a:gd name="T2" fmla="*/ 65 w 84"/>
                <a:gd name="T3" fmla="*/ 0 h 410"/>
                <a:gd name="T4" fmla="*/ 36 w 84"/>
                <a:gd name="T5" fmla="*/ 138 h 410"/>
                <a:gd name="T6" fmla="*/ 20 w 84"/>
                <a:gd name="T7" fmla="*/ 216 h 410"/>
                <a:gd name="T8" fmla="*/ 15 w 84"/>
                <a:gd name="T9" fmla="*/ 314 h 410"/>
                <a:gd name="T10" fmla="*/ 27 w 84"/>
                <a:gd name="T11" fmla="*/ 158 h 410"/>
                <a:gd name="T12" fmla="*/ 37 w 84"/>
                <a:gd name="T13" fmla="*/ 84 h 410"/>
                <a:gd name="T14" fmla="*/ 35 w 84"/>
                <a:gd name="T15" fmla="*/ 22 h 4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4"/>
                <a:gd name="T25" fmla="*/ 0 h 410"/>
                <a:gd name="T26" fmla="*/ 84 w 84"/>
                <a:gd name="T27" fmla="*/ 410 h 41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4" h="410">
                  <a:moveTo>
                    <a:pt x="35" y="23"/>
                  </a:moveTo>
                  <a:cubicBezTo>
                    <a:pt x="45" y="32"/>
                    <a:pt x="75" y="9"/>
                    <a:pt x="84" y="0"/>
                  </a:cubicBezTo>
                  <a:cubicBezTo>
                    <a:pt x="74" y="60"/>
                    <a:pt x="62" y="121"/>
                    <a:pt x="47" y="180"/>
                  </a:cubicBezTo>
                  <a:cubicBezTo>
                    <a:pt x="38" y="213"/>
                    <a:pt x="32" y="248"/>
                    <a:pt x="26" y="282"/>
                  </a:cubicBezTo>
                  <a:cubicBezTo>
                    <a:pt x="19" y="325"/>
                    <a:pt x="22" y="367"/>
                    <a:pt x="18" y="410"/>
                  </a:cubicBezTo>
                  <a:cubicBezTo>
                    <a:pt x="0" y="347"/>
                    <a:pt x="25" y="270"/>
                    <a:pt x="35" y="207"/>
                  </a:cubicBezTo>
                  <a:cubicBezTo>
                    <a:pt x="39" y="175"/>
                    <a:pt x="42" y="142"/>
                    <a:pt x="48" y="110"/>
                  </a:cubicBezTo>
                  <a:cubicBezTo>
                    <a:pt x="49" y="101"/>
                    <a:pt x="67" y="16"/>
                    <a:pt x="45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6" name="Freeform 374">
              <a:extLst>
                <a:ext uri="{FF2B5EF4-FFF2-40B4-BE49-F238E27FC236}">
                  <a16:creationId xmlns:a16="http://schemas.microsoft.com/office/drawing/2014/main" id="{833D3905-B2E4-40B5-BB86-BC9FCD64F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" y="1717"/>
              <a:ext cx="307" cy="198"/>
            </a:xfrm>
            <a:custGeom>
              <a:avLst/>
              <a:gdLst>
                <a:gd name="T0" fmla="*/ 8 w 334"/>
                <a:gd name="T1" fmla="*/ 0 h 216"/>
                <a:gd name="T2" fmla="*/ 58 w 334"/>
                <a:gd name="T3" fmla="*/ 12 h 216"/>
                <a:gd name="T4" fmla="*/ 89 w 334"/>
                <a:gd name="T5" fmla="*/ 28 h 216"/>
                <a:gd name="T6" fmla="*/ 154 w 334"/>
                <a:gd name="T7" fmla="*/ 61 h 216"/>
                <a:gd name="T8" fmla="*/ 211 w 334"/>
                <a:gd name="T9" fmla="*/ 103 h 216"/>
                <a:gd name="T10" fmla="*/ 235 w 334"/>
                <a:gd name="T11" fmla="*/ 127 h 216"/>
                <a:gd name="T12" fmla="*/ 258 w 334"/>
                <a:gd name="T13" fmla="*/ 165 h 216"/>
                <a:gd name="T14" fmla="*/ 259 w 334"/>
                <a:gd name="T15" fmla="*/ 167 h 216"/>
                <a:gd name="T16" fmla="*/ 229 w 334"/>
                <a:gd name="T17" fmla="*/ 127 h 216"/>
                <a:gd name="T18" fmla="*/ 198 w 334"/>
                <a:gd name="T19" fmla="*/ 96 h 216"/>
                <a:gd name="T20" fmla="*/ 126 w 334"/>
                <a:gd name="T21" fmla="*/ 60 h 216"/>
                <a:gd name="T22" fmla="*/ 0 w 334"/>
                <a:gd name="T23" fmla="*/ 4 h 2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34"/>
                <a:gd name="T37" fmla="*/ 0 h 216"/>
                <a:gd name="T38" fmla="*/ 334 w 334"/>
                <a:gd name="T39" fmla="*/ 216 h 2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34" h="216">
                  <a:moveTo>
                    <a:pt x="11" y="0"/>
                  </a:moveTo>
                  <a:cubicBezTo>
                    <a:pt x="32" y="7"/>
                    <a:pt x="54" y="7"/>
                    <a:pt x="74" y="15"/>
                  </a:cubicBezTo>
                  <a:cubicBezTo>
                    <a:pt x="88" y="20"/>
                    <a:pt x="101" y="29"/>
                    <a:pt x="114" y="36"/>
                  </a:cubicBezTo>
                  <a:cubicBezTo>
                    <a:pt x="142" y="51"/>
                    <a:pt x="172" y="60"/>
                    <a:pt x="198" y="80"/>
                  </a:cubicBezTo>
                  <a:cubicBezTo>
                    <a:pt x="222" y="99"/>
                    <a:pt x="249" y="114"/>
                    <a:pt x="272" y="133"/>
                  </a:cubicBezTo>
                  <a:cubicBezTo>
                    <a:pt x="284" y="143"/>
                    <a:pt x="294" y="153"/>
                    <a:pt x="304" y="164"/>
                  </a:cubicBezTo>
                  <a:cubicBezTo>
                    <a:pt x="312" y="174"/>
                    <a:pt x="333" y="201"/>
                    <a:pt x="333" y="214"/>
                  </a:cubicBezTo>
                  <a:cubicBezTo>
                    <a:pt x="334" y="215"/>
                    <a:pt x="334" y="216"/>
                    <a:pt x="334" y="216"/>
                  </a:cubicBezTo>
                  <a:cubicBezTo>
                    <a:pt x="321" y="199"/>
                    <a:pt x="306" y="184"/>
                    <a:pt x="295" y="164"/>
                  </a:cubicBezTo>
                  <a:cubicBezTo>
                    <a:pt x="285" y="147"/>
                    <a:pt x="272" y="135"/>
                    <a:pt x="255" y="124"/>
                  </a:cubicBezTo>
                  <a:cubicBezTo>
                    <a:pt x="226" y="106"/>
                    <a:pt x="193" y="93"/>
                    <a:pt x="162" y="77"/>
                  </a:cubicBezTo>
                  <a:cubicBezTo>
                    <a:pt x="114" y="51"/>
                    <a:pt x="57" y="0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7" name="Freeform 375">
              <a:extLst>
                <a:ext uri="{FF2B5EF4-FFF2-40B4-BE49-F238E27FC236}">
                  <a16:creationId xmlns:a16="http://schemas.microsoft.com/office/drawing/2014/main" id="{C009E320-91ED-4A98-A553-676EFA065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1929"/>
              <a:ext cx="141" cy="128"/>
            </a:xfrm>
            <a:custGeom>
              <a:avLst/>
              <a:gdLst>
                <a:gd name="T0" fmla="*/ 0 w 153"/>
                <a:gd name="T1" fmla="*/ 0 h 140"/>
                <a:gd name="T2" fmla="*/ 50 w 153"/>
                <a:gd name="T3" fmla="*/ 30 h 140"/>
                <a:gd name="T4" fmla="*/ 87 w 153"/>
                <a:gd name="T5" fmla="*/ 54 h 140"/>
                <a:gd name="T6" fmla="*/ 113 w 153"/>
                <a:gd name="T7" fmla="*/ 69 h 140"/>
                <a:gd name="T8" fmla="*/ 117 w 153"/>
                <a:gd name="T9" fmla="*/ 107 h 140"/>
                <a:gd name="T10" fmla="*/ 103 w 153"/>
                <a:gd name="T11" fmla="*/ 77 h 140"/>
                <a:gd name="T12" fmla="*/ 75 w 153"/>
                <a:gd name="T13" fmla="*/ 58 h 140"/>
                <a:gd name="T14" fmla="*/ 35 w 153"/>
                <a:gd name="T15" fmla="*/ 25 h 140"/>
                <a:gd name="T16" fmla="*/ 4 w 153"/>
                <a:gd name="T17" fmla="*/ 0 h 1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3"/>
                <a:gd name="T28" fmla="*/ 0 h 140"/>
                <a:gd name="T29" fmla="*/ 153 w 153"/>
                <a:gd name="T30" fmla="*/ 140 h 1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3" h="140">
                  <a:moveTo>
                    <a:pt x="0" y="0"/>
                  </a:moveTo>
                  <a:cubicBezTo>
                    <a:pt x="16" y="17"/>
                    <a:pt x="44" y="26"/>
                    <a:pt x="64" y="39"/>
                  </a:cubicBezTo>
                  <a:cubicBezTo>
                    <a:pt x="80" y="49"/>
                    <a:pt x="95" y="61"/>
                    <a:pt x="111" y="71"/>
                  </a:cubicBezTo>
                  <a:cubicBezTo>
                    <a:pt x="120" y="77"/>
                    <a:pt x="138" y="81"/>
                    <a:pt x="145" y="90"/>
                  </a:cubicBezTo>
                  <a:cubicBezTo>
                    <a:pt x="153" y="101"/>
                    <a:pt x="149" y="126"/>
                    <a:pt x="150" y="140"/>
                  </a:cubicBezTo>
                  <a:cubicBezTo>
                    <a:pt x="143" y="128"/>
                    <a:pt x="139" y="112"/>
                    <a:pt x="131" y="101"/>
                  </a:cubicBezTo>
                  <a:cubicBezTo>
                    <a:pt x="122" y="90"/>
                    <a:pt x="107" y="84"/>
                    <a:pt x="95" y="76"/>
                  </a:cubicBezTo>
                  <a:cubicBezTo>
                    <a:pt x="77" y="63"/>
                    <a:pt x="60" y="48"/>
                    <a:pt x="44" y="33"/>
                  </a:cubicBezTo>
                  <a:cubicBezTo>
                    <a:pt x="31" y="21"/>
                    <a:pt x="16" y="1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8" name="Freeform 376">
              <a:extLst>
                <a:ext uri="{FF2B5EF4-FFF2-40B4-BE49-F238E27FC236}">
                  <a16:creationId xmlns:a16="http://schemas.microsoft.com/office/drawing/2014/main" id="{DBFB1E71-9552-42B4-8970-CE9CA550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2498"/>
              <a:ext cx="84" cy="15"/>
            </a:xfrm>
            <a:custGeom>
              <a:avLst/>
              <a:gdLst>
                <a:gd name="T0" fmla="*/ 72 w 91"/>
                <a:gd name="T1" fmla="*/ 4 h 17"/>
                <a:gd name="T2" fmla="*/ 42 w 91"/>
                <a:gd name="T3" fmla="*/ 4 h 17"/>
                <a:gd name="T4" fmla="*/ 11 w 91"/>
                <a:gd name="T5" fmla="*/ 4 h 17"/>
                <a:gd name="T6" fmla="*/ 0 w 91"/>
                <a:gd name="T7" fmla="*/ 7 h 17"/>
                <a:gd name="T8" fmla="*/ 20 w 91"/>
                <a:gd name="T9" fmla="*/ 10 h 17"/>
                <a:gd name="T10" fmla="*/ 40 w 91"/>
                <a:gd name="T11" fmla="*/ 10 h 17"/>
                <a:gd name="T12" fmla="*/ 56 w 91"/>
                <a:gd name="T13" fmla="*/ 10 h 17"/>
                <a:gd name="T14" fmla="*/ 71 w 91"/>
                <a:gd name="T15" fmla="*/ 4 h 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1"/>
                <a:gd name="T25" fmla="*/ 0 h 17"/>
                <a:gd name="T26" fmla="*/ 91 w 91"/>
                <a:gd name="T27" fmla="*/ 17 h 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1" h="17">
                  <a:moveTo>
                    <a:pt x="91" y="7"/>
                  </a:moveTo>
                  <a:cubicBezTo>
                    <a:pt x="80" y="0"/>
                    <a:pt x="67" y="8"/>
                    <a:pt x="54" y="7"/>
                  </a:cubicBezTo>
                  <a:cubicBezTo>
                    <a:pt x="41" y="7"/>
                    <a:pt x="28" y="3"/>
                    <a:pt x="14" y="6"/>
                  </a:cubicBezTo>
                  <a:cubicBezTo>
                    <a:pt x="10" y="7"/>
                    <a:pt x="4" y="8"/>
                    <a:pt x="0" y="10"/>
                  </a:cubicBezTo>
                  <a:cubicBezTo>
                    <a:pt x="9" y="7"/>
                    <a:pt x="18" y="14"/>
                    <a:pt x="26" y="15"/>
                  </a:cubicBezTo>
                  <a:cubicBezTo>
                    <a:pt x="35" y="15"/>
                    <a:pt x="43" y="15"/>
                    <a:pt x="51" y="15"/>
                  </a:cubicBezTo>
                  <a:cubicBezTo>
                    <a:pt x="58" y="15"/>
                    <a:pt x="65" y="17"/>
                    <a:pt x="71" y="15"/>
                  </a:cubicBezTo>
                  <a:cubicBezTo>
                    <a:pt x="77" y="13"/>
                    <a:pt x="86" y="10"/>
                    <a:pt x="90" y="6"/>
                  </a:cubicBezTo>
                </a:path>
              </a:pathLst>
            </a:custGeom>
            <a:solidFill>
              <a:srgbClr val="F7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29" name="Freeform 377">
              <a:extLst>
                <a:ext uri="{FF2B5EF4-FFF2-40B4-BE49-F238E27FC236}">
                  <a16:creationId xmlns:a16="http://schemas.microsoft.com/office/drawing/2014/main" id="{FE662A94-C56A-4718-A4B9-790383E8E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084"/>
              <a:ext cx="16" cy="231"/>
            </a:xfrm>
            <a:custGeom>
              <a:avLst/>
              <a:gdLst>
                <a:gd name="T0" fmla="*/ 8 w 17"/>
                <a:gd name="T1" fmla="*/ 0 h 252"/>
                <a:gd name="T2" fmla="*/ 8 w 17"/>
                <a:gd name="T3" fmla="*/ 28 h 252"/>
                <a:gd name="T4" fmla="*/ 11 w 17"/>
                <a:gd name="T5" fmla="*/ 59 h 252"/>
                <a:gd name="T6" fmla="*/ 14 w 17"/>
                <a:gd name="T7" fmla="*/ 106 h 252"/>
                <a:gd name="T8" fmla="*/ 11 w 17"/>
                <a:gd name="T9" fmla="*/ 194 h 252"/>
                <a:gd name="T10" fmla="*/ 8 w 17"/>
                <a:gd name="T11" fmla="*/ 132 h 252"/>
                <a:gd name="T12" fmla="*/ 6 w 17"/>
                <a:gd name="T13" fmla="*/ 104 h 252"/>
                <a:gd name="T14" fmla="*/ 0 w 17"/>
                <a:gd name="T15" fmla="*/ 60 h 2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7"/>
                <a:gd name="T25" fmla="*/ 0 h 252"/>
                <a:gd name="T26" fmla="*/ 17 w 17"/>
                <a:gd name="T27" fmla="*/ 252 h 2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7" h="252">
                  <a:moveTo>
                    <a:pt x="9" y="0"/>
                  </a:moveTo>
                  <a:cubicBezTo>
                    <a:pt x="12" y="12"/>
                    <a:pt x="9" y="24"/>
                    <a:pt x="9" y="36"/>
                  </a:cubicBezTo>
                  <a:cubicBezTo>
                    <a:pt x="8" y="50"/>
                    <a:pt x="12" y="62"/>
                    <a:pt x="14" y="76"/>
                  </a:cubicBezTo>
                  <a:cubicBezTo>
                    <a:pt x="17" y="96"/>
                    <a:pt x="17" y="117"/>
                    <a:pt x="17" y="138"/>
                  </a:cubicBezTo>
                  <a:cubicBezTo>
                    <a:pt x="17" y="176"/>
                    <a:pt x="14" y="214"/>
                    <a:pt x="14" y="252"/>
                  </a:cubicBezTo>
                  <a:cubicBezTo>
                    <a:pt x="7" y="228"/>
                    <a:pt x="11" y="196"/>
                    <a:pt x="10" y="171"/>
                  </a:cubicBezTo>
                  <a:cubicBezTo>
                    <a:pt x="10" y="159"/>
                    <a:pt x="8" y="145"/>
                    <a:pt x="6" y="134"/>
                  </a:cubicBezTo>
                  <a:cubicBezTo>
                    <a:pt x="2" y="116"/>
                    <a:pt x="6" y="94"/>
                    <a:pt x="0" y="77"/>
                  </a:cubicBezTo>
                </a:path>
              </a:pathLst>
            </a:custGeom>
            <a:solidFill>
              <a:srgbClr val="453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0" name="Freeform 378">
              <a:extLst>
                <a:ext uri="{FF2B5EF4-FFF2-40B4-BE49-F238E27FC236}">
                  <a16:creationId xmlns:a16="http://schemas.microsoft.com/office/drawing/2014/main" id="{201EB6B9-DB72-44C8-9351-4FE6CEDB3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792"/>
              <a:ext cx="67" cy="115"/>
            </a:xfrm>
            <a:custGeom>
              <a:avLst/>
              <a:gdLst>
                <a:gd name="T0" fmla="*/ 56 w 73"/>
                <a:gd name="T1" fmla="*/ 0 h 125"/>
                <a:gd name="T2" fmla="*/ 42 w 73"/>
                <a:gd name="T3" fmla="*/ 24 h 125"/>
                <a:gd name="T4" fmla="*/ 31 w 73"/>
                <a:gd name="T5" fmla="*/ 56 h 125"/>
                <a:gd name="T6" fmla="*/ 12 w 73"/>
                <a:gd name="T7" fmla="*/ 79 h 125"/>
                <a:gd name="T8" fmla="*/ 0 w 73"/>
                <a:gd name="T9" fmla="*/ 98 h 125"/>
                <a:gd name="T10" fmla="*/ 14 w 73"/>
                <a:gd name="T11" fmla="*/ 74 h 125"/>
                <a:gd name="T12" fmla="*/ 26 w 73"/>
                <a:gd name="T13" fmla="*/ 54 h 125"/>
                <a:gd name="T14" fmla="*/ 36 w 73"/>
                <a:gd name="T15" fmla="*/ 32 h 125"/>
                <a:gd name="T16" fmla="*/ 37 w 73"/>
                <a:gd name="T17" fmla="*/ 22 h 125"/>
                <a:gd name="T18" fmla="*/ 27 w 73"/>
                <a:gd name="T19" fmla="*/ 29 h 125"/>
                <a:gd name="T20" fmla="*/ 41 w 73"/>
                <a:gd name="T21" fmla="*/ 2 h 1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3"/>
                <a:gd name="T34" fmla="*/ 0 h 125"/>
                <a:gd name="T35" fmla="*/ 73 w 73"/>
                <a:gd name="T36" fmla="*/ 125 h 12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3" h="125">
                  <a:moveTo>
                    <a:pt x="73" y="0"/>
                  </a:moveTo>
                  <a:cubicBezTo>
                    <a:pt x="62" y="5"/>
                    <a:pt x="58" y="20"/>
                    <a:pt x="55" y="30"/>
                  </a:cubicBezTo>
                  <a:cubicBezTo>
                    <a:pt x="52" y="44"/>
                    <a:pt x="47" y="59"/>
                    <a:pt x="40" y="72"/>
                  </a:cubicBezTo>
                  <a:cubicBezTo>
                    <a:pt x="33" y="83"/>
                    <a:pt x="24" y="92"/>
                    <a:pt x="15" y="101"/>
                  </a:cubicBezTo>
                  <a:cubicBezTo>
                    <a:pt x="9" y="108"/>
                    <a:pt x="6" y="119"/>
                    <a:pt x="0" y="125"/>
                  </a:cubicBezTo>
                  <a:cubicBezTo>
                    <a:pt x="1" y="114"/>
                    <a:pt x="11" y="104"/>
                    <a:pt x="17" y="95"/>
                  </a:cubicBezTo>
                  <a:cubicBezTo>
                    <a:pt x="22" y="87"/>
                    <a:pt x="27" y="78"/>
                    <a:pt x="33" y="70"/>
                  </a:cubicBezTo>
                  <a:cubicBezTo>
                    <a:pt x="39" y="61"/>
                    <a:pt x="44" y="52"/>
                    <a:pt x="47" y="41"/>
                  </a:cubicBezTo>
                  <a:cubicBezTo>
                    <a:pt x="48" y="38"/>
                    <a:pt x="52" y="30"/>
                    <a:pt x="48" y="28"/>
                  </a:cubicBezTo>
                  <a:cubicBezTo>
                    <a:pt x="42" y="25"/>
                    <a:pt x="37" y="35"/>
                    <a:pt x="35" y="38"/>
                  </a:cubicBezTo>
                  <a:cubicBezTo>
                    <a:pt x="32" y="25"/>
                    <a:pt x="44" y="11"/>
                    <a:pt x="53" y="2"/>
                  </a:cubicBezTo>
                </a:path>
              </a:pathLst>
            </a:custGeom>
            <a:solidFill>
              <a:srgbClr val="453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1" name="Freeform 379">
              <a:extLst>
                <a:ext uri="{FF2B5EF4-FFF2-40B4-BE49-F238E27FC236}">
                  <a16:creationId xmlns:a16="http://schemas.microsoft.com/office/drawing/2014/main" id="{12116FE5-BE5E-4064-B4E6-279BF622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1924"/>
              <a:ext cx="22" cy="51"/>
            </a:xfrm>
            <a:custGeom>
              <a:avLst/>
              <a:gdLst>
                <a:gd name="T0" fmla="*/ 10 w 24"/>
                <a:gd name="T1" fmla="*/ 37 h 55"/>
                <a:gd name="T2" fmla="*/ 5 w 24"/>
                <a:gd name="T3" fmla="*/ 31 h 55"/>
                <a:gd name="T4" fmla="*/ 9 w 24"/>
                <a:gd name="T5" fmla="*/ 27 h 55"/>
                <a:gd name="T6" fmla="*/ 6 w 24"/>
                <a:gd name="T7" fmla="*/ 20 h 55"/>
                <a:gd name="T8" fmla="*/ 18 w 24"/>
                <a:gd name="T9" fmla="*/ 0 h 55"/>
                <a:gd name="T10" fmla="*/ 15 w 24"/>
                <a:gd name="T11" fmla="*/ 22 h 55"/>
                <a:gd name="T12" fmla="*/ 11 w 24"/>
                <a:gd name="T13" fmla="*/ 3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"/>
                <a:gd name="T22" fmla="*/ 0 h 55"/>
                <a:gd name="T23" fmla="*/ 24 w 24"/>
                <a:gd name="T24" fmla="*/ 55 h 5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" h="55">
                  <a:moveTo>
                    <a:pt x="13" y="46"/>
                  </a:moveTo>
                  <a:cubicBezTo>
                    <a:pt x="14" y="55"/>
                    <a:pt x="0" y="49"/>
                    <a:pt x="5" y="39"/>
                  </a:cubicBezTo>
                  <a:cubicBezTo>
                    <a:pt x="9" y="38"/>
                    <a:pt x="11" y="38"/>
                    <a:pt x="12" y="33"/>
                  </a:cubicBezTo>
                  <a:cubicBezTo>
                    <a:pt x="14" y="30"/>
                    <a:pt x="14" y="25"/>
                    <a:pt x="8" y="26"/>
                  </a:cubicBezTo>
                  <a:cubicBezTo>
                    <a:pt x="10" y="15"/>
                    <a:pt x="19" y="10"/>
                    <a:pt x="24" y="0"/>
                  </a:cubicBezTo>
                  <a:cubicBezTo>
                    <a:pt x="21" y="9"/>
                    <a:pt x="19" y="18"/>
                    <a:pt x="18" y="28"/>
                  </a:cubicBezTo>
                  <a:cubicBezTo>
                    <a:pt x="17" y="34"/>
                    <a:pt x="19" y="44"/>
                    <a:pt x="14" y="48"/>
                  </a:cubicBezTo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2" name="Freeform 380">
              <a:extLst>
                <a:ext uri="{FF2B5EF4-FFF2-40B4-BE49-F238E27FC236}">
                  <a16:creationId xmlns:a16="http://schemas.microsoft.com/office/drawing/2014/main" id="{0A7A7B8C-89BE-4755-8A5B-64285743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2014"/>
              <a:ext cx="9" cy="25"/>
            </a:xfrm>
            <a:custGeom>
              <a:avLst/>
              <a:gdLst>
                <a:gd name="T0" fmla="*/ 3 w 10"/>
                <a:gd name="T1" fmla="*/ 0 h 27"/>
                <a:gd name="T2" fmla="*/ 6 w 10"/>
                <a:gd name="T3" fmla="*/ 16 h 27"/>
                <a:gd name="T4" fmla="*/ 5 w 10"/>
                <a:gd name="T5" fmla="*/ 20 h 27"/>
                <a:gd name="T6" fmla="*/ 5 w 10"/>
                <a:gd name="T7" fmla="*/ 13 h 27"/>
                <a:gd name="T8" fmla="*/ 1 w 10"/>
                <a:gd name="T9" fmla="*/ 10 h 27"/>
                <a:gd name="T10" fmla="*/ 3 w 10"/>
                <a:gd name="T11" fmla="*/ 6 h 27"/>
                <a:gd name="T12" fmla="*/ 1 w 10"/>
                <a:gd name="T13" fmla="*/ 3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7"/>
                <a:gd name="T23" fmla="*/ 10 w 10"/>
                <a:gd name="T24" fmla="*/ 27 h 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7">
                  <a:moveTo>
                    <a:pt x="3" y="0"/>
                  </a:moveTo>
                  <a:cubicBezTo>
                    <a:pt x="3" y="6"/>
                    <a:pt x="9" y="12"/>
                    <a:pt x="9" y="19"/>
                  </a:cubicBezTo>
                  <a:cubicBezTo>
                    <a:pt x="10" y="21"/>
                    <a:pt x="10" y="27"/>
                    <a:pt x="6" y="26"/>
                  </a:cubicBezTo>
                  <a:cubicBezTo>
                    <a:pt x="4" y="25"/>
                    <a:pt x="5" y="18"/>
                    <a:pt x="5" y="16"/>
                  </a:cubicBezTo>
                  <a:cubicBezTo>
                    <a:pt x="2" y="22"/>
                    <a:pt x="0" y="15"/>
                    <a:pt x="1" y="13"/>
                  </a:cubicBezTo>
                  <a:cubicBezTo>
                    <a:pt x="1" y="11"/>
                    <a:pt x="3" y="10"/>
                    <a:pt x="3" y="9"/>
                  </a:cubicBezTo>
                  <a:cubicBezTo>
                    <a:pt x="3" y="7"/>
                    <a:pt x="2" y="4"/>
                    <a:pt x="1" y="3"/>
                  </a:cubicBezTo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3" name="Freeform 381">
              <a:extLst>
                <a:ext uri="{FF2B5EF4-FFF2-40B4-BE49-F238E27FC236}">
                  <a16:creationId xmlns:a16="http://schemas.microsoft.com/office/drawing/2014/main" id="{7DB9F77B-2120-45C0-BE6A-3E22F6E15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027"/>
              <a:ext cx="14" cy="30"/>
            </a:xfrm>
            <a:custGeom>
              <a:avLst/>
              <a:gdLst>
                <a:gd name="T0" fmla="*/ 9 w 15"/>
                <a:gd name="T1" fmla="*/ 0 h 34"/>
                <a:gd name="T2" fmla="*/ 7 w 15"/>
                <a:gd name="T3" fmla="*/ 17 h 34"/>
                <a:gd name="T4" fmla="*/ 4 w 15"/>
                <a:gd name="T5" fmla="*/ 22 h 34"/>
                <a:gd name="T6" fmla="*/ 2 w 15"/>
                <a:gd name="T7" fmla="*/ 15 h 34"/>
                <a:gd name="T8" fmla="*/ 4 w 15"/>
                <a:gd name="T9" fmla="*/ 9 h 34"/>
                <a:gd name="T10" fmla="*/ 4 w 15"/>
                <a:gd name="T11" fmla="*/ 9 h 34"/>
                <a:gd name="T12" fmla="*/ 7 w 15"/>
                <a:gd name="T13" fmla="*/ 1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34"/>
                <a:gd name="T23" fmla="*/ 15 w 15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34">
                  <a:moveTo>
                    <a:pt x="12" y="0"/>
                  </a:moveTo>
                  <a:cubicBezTo>
                    <a:pt x="15" y="7"/>
                    <a:pt x="12" y="17"/>
                    <a:pt x="10" y="24"/>
                  </a:cubicBezTo>
                  <a:cubicBezTo>
                    <a:pt x="10" y="27"/>
                    <a:pt x="8" y="34"/>
                    <a:pt x="4" y="32"/>
                  </a:cubicBezTo>
                  <a:cubicBezTo>
                    <a:pt x="0" y="31"/>
                    <a:pt x="1" y="25"/>
                    <a:pt x="2" y="22"/>
                  </a:cubicBezTo>
                  <a:cubicBezTo>
                    <a:pt x="7" y="25"/>
                    <a:pt x="10" y="13"/>
                    <a:pt x="4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5" y="10"/>
                    <a:pt x="10" y="5"/>
                    <a:pt x="10" y="1"/>
                  </a:cubicBezTo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4" name="Freeform 382">
              <a:extLst>
                <a:ext uri="{FF2B5EF4-FFF2-40B4-BE49-F238E27FC236}">
                  <a16:creationId xmlns:a16="http://schemas.microsoft.com/office/drawing/2014/main" id="{BB450467-B421-4069-B495-9D9928F83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408"/>
              <a:ext cx="17" cy="54"/>
            </a:xfrm>
            <a:custGeom>
              <a:avLst/>
              <a:gdLst>
                <a:gd name="T0" fmla="*/ 2 w 19"/>
                <a:gd name="T1" fmla="*/ 0 h 60"/>
                <a:gd name="T2" fmla="*/ 2 w 19"/>
                <a:gd name="T3" fmla="*/ 13 h 60"/>
                <a:gd name="T4" fmla="*/ 3 w 19"/>
                <a:gd name="T5" fmla="*/ 24 h 60"/>
                <a:gd name="T6" fmla="*/ 6 w 19"/>
                <a:gd name="T7" fmla="*/ 40 h 60"/>
                <a:gd name="T8" fmla="*/ 9 w 19"/>
                <a:gd name="T9" fmla="*/ 44 h 60"/>
                <a:gd name="T10" fmla="*/ 7 w 19"/>
                <a:gd name="T11" fmla="*/ 24 h 60"/>
                <a:gd name="T12" fmla="*/ 1 w 19"/>
                <a:gd name="T13" fmla="*/ 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0"/>
                <a:gd name="T23" fmla="*/ 19 w 19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0">
                  <a:moveTo>
                    <a:pt x="2" y="0"/>
                  </a:moveTo>
                  <a:cubicBezTo>
                    <a:pt x="0" y="4"/>
                    <a:pt x="2" y="14"/>
                    <a:pt x="2" y="18"/>
                  </a:cubicBezTo>
                  <a:cubicBezTo>
                    <a:pt x="2" y="23"/>
                    <a:pt x="3" y="28"/>
                    <a:pt x="3" y="33"/>
                  </a:cubicBezTo>
                  <a:cubicBezTo>
                    <a:pt x="9" y="27"/>
                    <a:pt x="13" y="49"/>
                    <a:pt x="9" y="54"/>
                  </a:cubicBezTo>
                  <a:cubicBezTo>
                    <a:pt x="11" y="56"/>
                    <a:pt x="11" y="58"/>
                    <a:pt x="12" y="60"/>
                  </a:cubicBezTo>
                  <a:cubicBezTo>
                    <a:pt x="19" y="57"/>
                    <a:pt x="12" y="38"/>
                    <a:pt x="10" y="33"/>
                  </a:cubicBezTo>
                  <a:cubicBezTo>
                    <a:pt x="6" y="23"/>
                    <a:pt x="3" y="14"/>
                    <a:pt x="1" y="3"/>
                  </a:cubicBezTo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5" name="Freeform 383">
              <a:extLst>
                <a:ext uri="{FF2B5EF4-FFF2-40B4-BE49-F238E27FC236}">
                  <a16:creationId xmlns:a16="http://schemas.microsoft.com/office/drawing/2014/main" id="{159E7FB4-841B-473A-9319-3A8F60B96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6" y="2499"/>
              <a:ext cx="16" cy="38"/>
            </a:xfrm>
            <a:custGeom>
              <a:avLst/>
              <a:gdLst>
                <a:gd name="T0" fmla="*/ 0 w 18"/>
                <a:gd name="T1" fmla="*/ 0 h 41"/>
                <a:gd name="T2" fmla="*/ 10 w 18"/>
                <a:gd name="T3" fmla="*/ 23 h 41"/>
                <a:gd name="T4" fmla="*/ 10 w 18"/>
                <a:gd name="T5" fmla="*/ 31 h 41"/>
                <a:gd name="T6" fmla="*/ 4 w 18"/>
                <a:gd name="T7" fmla="*/ 24 h 41"/>
                <a:gd name="T8" fmla="*/ 6 w 18"/>
                <a:gd name="T9" fmla="*/ 25 h 41"/>
                <a:gd name="T10" fmla="*/ 4 w 18"/>
                <a:gd name="T11" fmla="*/ 18 h 41"/>
                <a:gd name="T12" fmla="*/ 1 w 18"/>
                <a:gd name="T13" fmla="*/ 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41"/>
                <a:gd name="T23" fmla="*/ 18 w 18"/>
                <a:gd name="T24" fmla="*/ 41 h 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41">
                  <a:moveTo>
                    <a:pt x="0" y="0"/>
                  </a:moveTo>
                  <a:cubicBezTo>
                    <a:pt x="4" y="9"/>
                    <a:pt x="10" y="19"/>
                    <a:pt x="13" y="29"/>
                  </a:cubicBezTo>
                  <a:cubicBezTo>
                    <a:pt x="14" y="32"/>
                    <a:pt x="18" y="38"/>
                    <a:pt x="13" y="39"/>
                  </a:cubicBezTo>
                  <a:cubicBezTo>
                    <a:pt x="9" y="41"/>
                    <a:pt x="5" y="33"/>
                    <a:pt x="4" y="30"/>
                  </a:cubicBezTo>
                  <a:cubicBezTo>
                    <a:pt x="6" y="31"/>
                    <a:pt x="8" y="32"/>
                    <a:pt x="9" y="31"/>
                  </a:cubicBezTo>
                  <a:cubicBezTo>
                    <a:pt x="10" y="28"/>
                    <a:pt x="6" y="25"/>
                    <a:pt x="5" y="23"/>
                  </a:cubicBezTo>
                  <a:cubicBezTo>
                    <a:pt x="3" y="16"/>
                    <a:pt x="4" y="8"/>
                    <a:pt x="1" y="2"/>
                  </a:cubicBezTo>
                </a:path>
              </a:pathLst>
            </a:custGeom>
            <a:solidFill>
              <a:srgbClr val="A6D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6" name="Freeform 384">
              <a:extLst>
                <a:ext uri="{FF2B5EF4-FFF2-40B4-BE49-F238E27FC236}">
                  <a16:creationId xmlns:a16="http://schemas.microsoft.com/office/drawing/2014/main" id="{634DA3C5-509B-4C8B-95A8-4864F61A3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516"/>
              <a:ext cx="148" cy="53"/>
            </a:xfrm>
            <a:custGeom>
              <a:avLst/>
              <a:gdLst>
                <a:gd name="T0" fmla="*/ 3 w 162"/>
                <a:gd name="T1" fmla="*/ 13 h 58"/>
                <a:gd name="T2" fmla="*/ 58 w 162"/>
                <a:gd name="T3" fmla="*/ 15 h 58"/>
                <a:gd name="T4" fmla="*/ 101 w 162"/>
                <a:gd name="T5" fmla="*/ 0 h 58"/>
                <a:gd name="T6" fmla="*/ 60 w 162"/>
                <a:gd name="T7" fmla="*/ 38 h 58"/>
                <a:gd name="T8" fmla="*/ 0 w 162"/>
                <a:gd name="T9" fmla="*/ 1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2"/>
                <a:gd name="T16" fmla="*/ 0 h 58"/>
                <a:gd name="T17" fmla="*/ 162 w 16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2" h="58">
                  <a:moveTo>
                    <a:pt x="3" y="16"/>
                  </a:moveTo>
                  <a:cubicBezTo>
                    <a:pt x="28" y="10"/>
                    <a:pt x="51" y="23"/>
                    <a:pt x="76" y="20"/>
                  </a:cubicBezTo>
                  <a:cubicBezTo>
                    <a:pt x="98" y="18"/>
                    <a:pt x="113" y="5"/>
                    <a:pt x="133" y="0"/>
                  </a:cubicBezTo>
                  <a:cubicBezTo>
                    <a:pt x="162" y="27"/>
                    <a:pt x="97" y="46"/>
                    <a:pt x="79" y="50"/>
                  </a:cubicBezTo>
                  <a:cubicBezTo>
                    <a:pt x="50" y="56"/>
                    <a:pt x="8" y="58"/>
                    <a:pt x="0" y="22"/>
                  </a:cubicBezTo>
                </a:path>
              </a:pathLst>
            </a:custGeom>
            <a:solidFill>
              <a:srgbClr val="F3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7" name="Freeform 385">
              <a:extLst>
                <a:ext uri="{FF2B5EF4-FFF2-40B4-BE49-F238E27FC236}">
                  <a16:creationId xmlns:a16="http://schemas.microsoft.com/office/drawing/2014/main" id="{076E0175-574A-41B6-A2D1-A1F21CD31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8" y="2462"/>
              <a:ext cx="59" cy="28"/>
            </a:xfrm>
            <a:custGeom>
              <a:avLst/>
              <a:gdLst>
                <a:gd name="T0" fmla="*/ 36 w 63"/>
                <a:gd name="T1" fmla="*/ 5 h 30"/>
                <a:gd name="T2" fmla="*/ 19 w 63"/>
                <a:gd name="T3" fmla="*/ 5 h 30"/>
                <a:gd name="T4" fmla="*/ 0 w 63"/>
                <a:gd name="T5" fmla="*/ 22 h 30"/>
                <a:gd name="T6" fmla="*/ 31 w 63"/>
                <a:gd name="T7" fmla="*/ 15 h 30"/>
                <a:gd name="T8" fmla="*/ 42 w 63"/>
                <a:gd name="T9" fmla="*/ 5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"/>
                <a:gd name="T16" fmla="*/ 0 h 30"/>
                <a:gd name="T17" fmla="*/ 63 w 63"/>
                <a:gd name="T18" fmla="*/ 30 h 3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" h="30">
                  <a:moveTo>
                    <a:pt x="44" y="5"/>
                  </a:moveTo>
                  <a:cubicBezTo>
                    <a:pt x="37" y="0"/>
                    <a:pt x="29" y="1"/>
                    <a:pt x="22" y="5"/>
                  </a:cubicBezTo>
                  <a:cubicBezTo>
                    <a:pt x="16" y="9"/>
                    <a:pt x="1" y="20"/>
                    <a:pt x="0" y="28"/>
                  </a:cubicBezTo>
                  <a:cubicBezTo>
                    <a:pt x="15" y="30"/>
                    <a:pt x="23" y="18"/>
                    <a:pt x="37" y="18"/>
                  </a:cubicBezTo>
                  <a:cubicBezTo>
                    <a:pt x="44" y="18"/>
                    <a:pt x="63" y="14"/>
                    <a:pt x="51" y="5"/>
                  </a:cubicBezTo>
                </a:path>
              </a:pathLst>
            </a:custGeom>
            <a:solidFill>
              <a:srgbClr val="F3E6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8" name="Freeform 386">
              <a:extLst>
                <a:ext uri="{FF2B5EF4-FFF2-40B4-BE49-F238E27FC236}">
                  <a16:creationId xmlns:a16="http://schemas.microsoft.com/office/drawing/2014/main" id="{89200902-FB29-48DB-9270-7C27D72E9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2385"/>
              <a:ext cx="10" cy="62"/>
            </a:xfrm>
            <a:custGeom>
              <a:avLst/>
              <a:gdLst>
                <a:gd name="T0" fmla="*/ 6 w 12"/>
                <a:gd name="T1" fmla="*/ 0 h 68"/>
                <a:gd name="T2" fmla="*/ 6 w 12"/>
                <a:gd name="T3" fmla="*/ 52 h 68"/>
                <a:gd name="T4" fmla="*/ 3 w 12"/>
                <a:gd name="T5" fmla="*/ 29 h 68"/>
                <a:gd name="T6" fmla="*/ 7 w 12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"/>
                <a:gd name="T13" fmla="*/ 0 h 68"/>
                <a:gd name="T14" fmla="*/ 12 w 12"/>
                <a:gd name="T15" fmla="*/ 68 h 6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" h="68">
                  <a:moveTo>
                    <a:pt x="10" y="0"/>
                  </a:moveTo>
                  <a:cubicBezTo>
                    <a:pt x="2" y="20"/>
                    <a:pt x="7" y="48"/>
                    <a:pt x="10" y="68"/>
                  </a:cubicBezTo>
                  <a:cubicBezTo>
                    <a:pt x="0" y="57"/>
                    <a:pt x="1" y="52"/>
                    <a:pt x="4" y="38"/>
                  </a:cubicBezTo>
                  <a:cubicBezTo>
                    <a:pt x="6" y="26"/>
                    <a:pt x="6" y="8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39" name="Freeform 387">
              <a:extLst>
                <a:ext uri="{FF2B5EF4-FFF2-40B4-BE49-F238E27FC236}">
                  <a16:creationId xmlns:a16="http://schemas.microsoft.com/office/drawing/2014/main" id="{F1C78E2A-F935-4265-BB7B-9F8A61FEB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927"/>
              <a:ext cx="63" cy="428"/>
            </a:xfrm>
            <a:custGeom>
              <a:avLst/>
              <a:gdLst>
                <a:gd name="T0" fmla="*/ 54 w 68"/>
                <a:gd name="T1" fmla="*/ 0 h 467"/>
                <a:gd name="T2" fmla="*/ 24 w 68"/>
                <a:gd name="T3" fmla="*/ 35 h 467"/>
                <a:gd name="T4" fmla="*/ 10 w 68"/>
                <a:gd name="T5" fmla="*/ 82 h 467"/>
                <a:gd name="T6" fmla="*/ 15 w 68"/>
                <a:gd name="T7" fmla="*/ 179 h 467"/>
                <a:gd name="T8" fmla="*/ 31 w 68"/>
                <a:gd name="T9" fmla="*/ 267 h 467"/>
                <a:gd name="T10" fmla="*/ 41 w 68"/>
                <a:gd name="T11" fmla="*/ 317 h 467"/>
                <a:gd name="T12" fmla="*/ 53 w 68"/>
                <a:gd name="T13" fmla="*/ 359 h 467"/>
                <a:gd name="T14" fmla="*/ 34 w 68"/>
                <a:gd name="T15" fmla="*/ 313 h 467"/>
                <a:gd name="T16" fmla="*/ 13 w 68"/>
                <a:gd name="T17" fmla="*/ 238 h 467"/>
                <a:gd name="T18" fmla="*/ 3 w 68"/>
                <a:gd name="T19" fmla="*/ 144 h 467"/>
                <a:gd name="T20" fmla="*/ 48 w 68"/>
                <a:gd name="T21" fmla="*/ 3 h 4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8"/>
                <a:gd name="T34" fmla="*/ 0 h 467"/>
                <a:gd name="T35" fmla="*/ 68 w 68"/>
                <a:gd name="T36" fmla="*/ 467 h 46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8" h="467">
                  <a:moveTo>
                    <a:pt x="68" y="0"/>
                  </a:moveTo>
                  <a:cubicBezTo>
                    <a:pt x="54" y="15"/>
                    <a:pt x="39" y="25"/>
                    <a:pt x="30" y="46"/>
                  </a:cubicBezTo>
                  <a:cubicBezTo>
                    <a:pt x="21" y="66"/>
                    <a:pt x="15" y="85"/>
                    <a:pt x="13" y="107"/>
                  </a:cubicBezTo>
                  <a:cubicBezTo>
                    <a:pt x="9" y="148"/>
                    <a:pt x="13" y="191"/>
                    <a:pt x="18" y="232"/>
                  </a:cubicBezTo>
                  <a:cubicBezTo>
                    <a:pt x="23" y="270"/>
                    <a:pt x="32" y="309"/>
                    <a:pt x="39" y="347"/>
                  </a:cubicBezTo>
                  <a:cubicBezTo>
                    <a:pt x="43" y="369"/>
                    <a:pt x="46" y="391"/>
                    <a:pt x="51" y="412"/>
                  </a:cubicBezTo>
                  <a:cubicBezTo>
                    <a:pt x="54" y="430"/>
                    <a:pt x="66" y="449"/>
                    <a:pt x="66" y="467"/>
                  </a:cubicBezTo>
                  <a:cubicBezTo>
                    <a:pt x="64" y="447"/>
                    <a:pt x="49" y="425"/>
                    <a:pt x="43" y="406"/>
                  </a:cubicBezTo>
                  <a:cubicBezTo>
                    <a:pt x="33" y="376"/>
                    <a:pt x="21" y="342"/>
                    <a:pt x="16" y="310"/>
                  </a:cubicBezTo>
                  <a:cubicBezTo>
                    <a:pt x="10" y="270"/>
                    <a:pt x="4" y="228"/>
                    <a:pt x="3" y="187"/>
                  </a:cubicBezTo>
                  <a:cubicBezTo>
                    <a:pt x="1" y="121"/>
                    <a:pt x="0" y="45"/>
                    <a:pt x="6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540" name="Freeform 388">
              <a:extLst>
                <a:ext uri="{FF2B5EF4-FFF2-40B4-BE49-F238E27FC236}">
                  <a16:creationId xmlns:a16="http://schemas.microsoft.com/office/drawing/2014/main" id="{02DFB07D-225B-4264-8DA9-C4976B3C0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3332"/>
              <a:ext cx="31" cy="286"/>
            </a:xfrm>
            <a:custGeom>
              <a:avLst/>
              <a:gdLst>
                <a:gd name="T0" fmla="*/ 26 w 34"/>
                <a:gd name="T1" fmla="*/ 0 h 311"/>
                <a:gd name="T2" fmla="*/ 20 w 34"/>
                <a:gd name="T3" fmla="*/ 74 h 311"/>
                <a:gd name="T4" fmla="*/ 17 w 34"/>
                <a:gd name="T5" fmla="*/ 140 h 311"/>
                <a:gd name="T6" fmla="*/ 20 w 34"/>
                <a:gd name="T7" fmla="*/ 242 h 311"/>
                <a:gd name="T8" fmla="*/ 17 w 34"/>
                <a:gd name="T9" fmla="*/ 6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4"/>
                <a:gd name="T16" fmla="*/ 0 h 311"/>
                <a:gd name="T17" fmla="*/ 34 w 34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4" h="311">
                  <a:moveTo>
                    <a:pt x="34" y="0"/>
                  </a:moveTo>
                  <a:cubicBezTo>
                    <a:pt x="20" y="22"/>
                    <a:pt x="28" y="69"/>
                    <a:pt x="26" y="95"/>
                  </a:cubicBezTo>
                  <a:cubicBezTo>
                    <a:pt x="24" y="123"/>
                    <a:pt x="23" y="151"/>
                    <a:pt x="23" y="179"/>
                  </a:cubicBezTo>
                  <a:cubicBezTo>
                    <a:pt x="23" y="223"/>
                    <a:pt x="24" y="268"/>
                    <a:pt x="26" y="311"/>
                  </a:cubicBezTo>
                  <a:cubicBezTo>
                    <a:pt x="5" y="215"/>
                    <a:pt x="0" y="104"/>
                    <a:pt x="2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4275" name="Group 359">
            <a:extLst>
              <a:ext uri="{FF2B5EF4-FFF2-40B4-BE49-F238E27FC236}">
                <a16:creationId xmlns:a16="http://schemas.microsoft.com/office/drawing/2014/main" id="{97DF9B96-81FE-4D4B-9EE2-B6B5F7086F12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3352800"/>
            <a:ext cx="1668463" cy="2419350"/>
            <a:chOff x="4081" y="2161"/>
            <a:chExt cx="1051" cy="1524"/>
          </a:xfrm>
        </p:grpSpPr>
        <p:sp>
          <p:nvSpPr>
            <p:cNvPr id="54276" name="Freeform 360">
              <a:extLst>
                <a:ext uri="{FF2B5EF4-FFF2-40B4-BE49-F238E27FC236}">
                  <a16:creationId xmlns:a16="http://schemas.microsoft.com/office/drawing/2014/main" id="{BB032011-E2D3-4770-9AE6-DCA96FCE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363"/>
              <a:ext cx="694" cy="320"/>
            </a:xfrm>
            <a:custGeom>
              <a:avLst/>
              <a:gdLst>
                <a:gd name="T0" fmla="*/ 0 w 892"/>
                <a:gd name="T1" fmla="*/ 142 h 412"/>
                <a:gd name="T2" fmla="*/ 419 w 892"/>
                <a:gd name="T3" fmla="*/ 139 h 412"/>
                <a:gd name="T4" fmla="*/ 420 w 892"/>
                <a:gd name="T5" fmla="*/ 119 h 412"/>
                <a:gd name="T6" fmla="*/ 0 w 892"/>
                <a:gd name="T7" fmla="*/ 119 h 412"/>
                <a:gd name="T8" fmla="*/ 0 w 892"/>
                <a:gd name="T9" fmla="*/ 142 h 4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2" h="412">
                  <a:moveTo>
                    <a:pt x="0" y="304"/>
                  </a:moveTo>
                  <a:cubicBezTo>
                    <a:pt x="0" y="304"/>
                    <a:pt x="470" y="412"/>
                    <a:pt x="890" y="298"/>
                  </a:cubicBezTo>
                  <a:cubicBezTo>
                    <a:pt x="892" y="254"/>
                    <a:pt x="892" y="254"/>
                    <a:pt x="892" y="254"/>
                  </a:cubicBezTo>
                  <a:cubicBezTo>
                    <a:pt x="892" y="254"/>
                    <a:pt x="456" y="0"/>
                    <a:pt x="0" y="254"/>
                  </a:cubicBezTo>
                  <a:cubicBezTo>
                    <a:pt x="0" y="304"/>
                    <a:pt x="0" y="304"/>
                    <a:pt x="0" y="304"/>
                  </a:cubicBezTo>
                </a:path>
              </a:pathLst>
            </a:custGeom>
            <a:solidFill>
              <a:srgbClr val="54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7" name="Freeform 361">
              <a:extLst>
                <a:ext uri="{FF2B5EF4-FFF2-40B4-BE49-F238E27FC236}">
                  <a16:creationId xmlns:a16="http://schemas.microsoft.com/office/drawing/2014/main" id="{BC5FB5A2-CDE1-4370-A2C1-39C84E9A1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3561"/>
              <a:ext cx="694" cy="124"/>
            </a:xfrm>
            <a:custGeom>
              <a:avLst/>
              <a:gdLst>
                <a:gd name="T0" fmla="*/ 0 w 892"/>
                <a:gd name="T1" fmla="*/ 2 h 160"/>
                <a:gd name="T2" fmla="*/ 0 w 892"/>
                <a:gd name="T3" fmla="*/ 24 h 160"/>
                <a:gd name="T4" fmla="*/ 419 w 892"/>
                <a:gd name="T5" fmla="*/ 22 h 160"/>
                <a:gd name="T6" fmla="*/ 420 w 892"/>
                <a:gd name="T7" fmla="*/ 2 h 160"/>
                <a:gd name="T8" fmla="*/ 419 w 892"/>
                <a:gd name="T9" fmla="*/ 0 h 160"/>
                <a:gd name="T10" fmla="*/ 0 w 892"/>
                <a:gd name="T11" fmla="*/ 2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2" h="160">
                  <a:moveTo>
                    <a:pt x="0" y="5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470" y="160"/>
                    <a:pt x="890" y="46"/>
                  </a:cubicBezTo>
                  <a:cubicBezTo>
                    <a:pt x="892" y="2"/>
                    <a:pt x="892" y="2"/>
                    <a:pt x="892" y="2"/>
                  </a:cubicBezTo>
                  <a:cubicBezTo>
                    <a:pt x="892" y="2"/>
                    <a:pt x="890" y="1"/>
                    <a:pt x="888" y="0"/>
                  </a:cubicBezTo>
                  <a:cubicBezTo>
                    <a:pt x="468" y="113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7372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8" name="Freeform 362">
              <a:extLst>
                <a:ext uri="{FF2B5EF4-FFF2-40B4-BE49-F238E27FC236}">
                  <a16:creationId xmlns:a16="http://schemas.microsoft.com/office/drawing/2014/main" id="{89D52961-D85F-490D-8FF3-159387508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467"/>
              <a:ext cx="703" cy="172"/>
            </a:xfrm>
            <a:custGeom>
              <a:avLst/>
              <a:gdLst>
                <a:gd name="T0" fmla="*/ 3 w 904"/>
                <a:gd name="T1" fmla="*/ 80 h 221"/>
                <a:gd name="T2" fmla="*/ 2 w 904"/>
                <a:gd name="T3" fmla="*/ 82 h 221"/>
                <a:gd name="T4" fmla="*/ 219 w 904"/>
                <a:gd name="T5" fmla="*/ 104 h 221"/>
                <a:gd name="T6" fmla="*/ 422 w 904"/>
                <a:gd name="T7" fmla="*/ 80 h 221"/>
                <a:gd name="T8" fmla="*/ 424 w 904"/>
                <a:gd name="T9" fmla="*/ 79 h 221"/>
                <a:gd name="T10" fmla="*/ 425 w 904"/>
                <a:gd name="T11" fmla="*/ 54 h 221"/>
                <a:gd name="T12" fmla="*/ 424 w 904"/>
                <a:gd name="T13" fmla="*/ 54 h 221"/>
                <a:gd name="T14" fmla="*/ 207 w 904"/>
                <a:gd name="T15" fmla="*/ 0 h 221"/>
                <a:gd name="T16" fmla="*/ 2 w 904"/>
                <a:gd name="T17" fmla="*/ 54 h 221"/>
                <a:gd name="T18" fmla="*/ 0 w 904"/>
                <a:gd name="T19" fmla="*/ 54 h 221"/>
                <a:gd name="T20" fmla="*/ 0 w 904"/>
                <a:gd name="T21" fmla="*/ 82 h 221"/>
                <a:gd name="T22" fmla="*/ 2 w 904"/>
                <a:gd name="T23" fmla="*/ 82 h 221"/>
                <a:gd name="T24" fmla="*/ 3 w 904"/>
                <a:gd name="T25" fmla="*/ 80 h 221"/>
                <a:gd name="T26" fmla="*/ 5 w 904"/>
                <a:gd name="T27" fmla="*/ 80 h 221"/>
                <a:gd name="T28" fmla="*/ 5 w 904"/>
                <a:gd name="T29" fmla="*/ 56 h 221"/>
                <a:gd name="T30" fmla="*/ 3 w 904"/>
                <a:gd name="T31" fmla="*/ 56 h 221"/>
                <a:gd name="T32" fmla="*/ 4 w 904"/>
                <a:gd name="T33" fmla="*/ 58 h 221"/>
                <a:gd name="T34" fmla="*/ 207 w 904"/>
                <a:gd name="T35" fmla="*/ 5 h 221"/>
                <a:gd name="T36" fmla="*/ 360 w 904"/>
                <a:gd name="T37" fmla="*/ 32 h 221"/>
                <a:gd name="T38" fmla="*/ 405 w 904"/>
                <a:gd name="T39" fmla="*/ 51 h 221"/>
                <a:gd name="T40" fmla="*/ 417 w 904"/>
                <a:gd name="T41" fmla="*/ 56 h 221"/>
                <a:gd name="T42" fmla="*/ 420 w 904"/>
                <a:gd name="T43" fmla="*/ 58 h 221"/>
                <a:gd name="T44" fmla="*/ 420 w 904"/>
                <a:gd name="T45" fmla="*/ 58 h 221"/>
                <a:gd name="T46" fmla="*/ 421 w 904"/>
                <a:gd name="T47" fmla="*/ 58 h 221"/>
                <a:gd name="T48" fmla="*/ 422 w 904"/>
                <a:gd name="T49" fmla="*/ 56 h 221"/>
                <a:gd name="T50" fmla="*/ 420 w 904"/>
                <a:gd name="T51" fmla="*/ 56 h 221"/>
                <a:gd name="T52" fmla="*/ 418 w 904"/>
                <a:gd name="T53" fmla="*/ 77 h 221"/>
                <a:gd name="T54" fmla="*/ 421 w 904"/>
                <a:gd name="T55" fmla="*/ 77 h 221"/>
                <a:gd name="T56" fmla="*/ 420 w 904"/>
                <a:gd name="T57" fmla="*/ 74 h 221"/>
                <a:gd name="T58" fmla="*/ 219 w 904"/>
                <a:gd name="T59" fmla="*/ 99 h 221"/>
                <a:gd name="T60" fmla="*/ 66 w 904"/>
                <a:gd name="T61" fmla="*/ 88 h 221"/>
                <a:gd name="T62" fmla="*/ 20 w 904"/>
                <a:gd name="T63" fmla="*/ 80 h 221"/>
                <a:gd name="T64" fmla="*/ 7 w 904"/>
                <a:gd name="T65" fmla="*/ 78 h 221"/>
                <a:gd name="T66" fmla="*/ 5 w 904"/>
                <a:gd name="T67" fmla="*/ 78 h 221"/>
                <a:gd name="T68" fmla="*/ 3 w 904"/>
                <a:gd name="T69" fmla="*/ 77 h 221"/>
                <a:gd name="T70" fmla="*/ 3 w 904"/>
                <a:gd name="T71" fmla="*/ 80 h 221"/>
                <a:gd name="T72" fmla="*/ 5 w 904"/>
                <a:gd name="T73" fmla="*/ 80 h 221"/>
                <a:gd name="T74" fmla="*/ 3 w 904"/>
                <a:gd name="T75" fmla="*/ 80 h 2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04" h="221">
                  <a:moveTo>
                    <a:pt x="6" y="169"/>
                  </a:moveTo>
                  <a:cubicBezTo>
                    <a:pt x="5" y="175"/>
                    <a:pt x="5" y="175"/>
                    <a:pt x="5" y="175"/>
                  </a:cubicBezTo>
                  <a:cubicBezTo>
                    <a:pt x="5" y="175"/>
                    <a:pt x="207" y="221"/>
                    <a:pt x="464" y="221"/>
                  </a:cubicBezTo>
                  <a:cubicBezTo>
                    <a:pt x="600" y="221"/>
                    <a:pt x="752" y="208"/>
                    <a:pt x="898" y="169"/>
                  </a:cubicBezTo>
                  <a:cubicBezTo>
                    <a:pt x="902" y="168"/>
                    <a:pt x="902" y="168"/>
                    <a:pt x="902" y="168"/>
                  </a:cubicBezTo>
                  <a:cubicBezTo>
                    <a:pt x="904" y="116"/>
                    <a:pt x="904" y="116"/>
                    <a:pt x="904" y="116"/>
                  </a:cubicBezTo>
                  <a:cubicBezTo>
                    <a:pt x="901" y="114"/>
                    <a:pt x="901" y="114"/>
                    <a:pt x="901" y="114"/>
                  </a:cubicBezTo>
                  <a:cubicBezTo>
                    <a:pt x="901" y="114"/>
                    <a:pt x="706" y="0"/>
                    <a:pt x="440" y="0"/>
                  </a:cubicBezTo>
                  <a:cubicBezTo>
                    <a:pt x="307" y="0"/>
                    <a:pt x="156" y="29"/>
                    <a:pt x="3" y="11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12" y="119"/>
                    <a:pt x="12" y="119"/>
                    <a:pt x="12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160" y="40"/>
                    <a:pt x="309" y="12"/>
                    <a:pt x="440" y="12"/>
                  </a:cubicBezTo>
                  <a:cubicBezTo>
                    <a:pt x="571" y="12"/>
                    <a:pt x="685" y="40"/>
                    <a:pt x="766" y="68"/>
                  </a:cubicBezTo>
                  <a:cubicBezTo>
                    <a:pt x="807" y="82"/>
                    <a:pt x="839" y="96"/>
                    <a:pt x="861" y="107"/>
                  </a:cubicBezTo>
                  <a:cubicBezTo>
                    <a:pt x="872" y="112"/>
                    <a:pt x="881" y="116"/>
                    <a:pt x="886" y="119"/>
                  </a:cubicBezTo>
                  <a:cubicBezTo>
                    <a:pt x="889" y="121"/>
                    <a:pt x="891" y="122"/>
                    <a:pt x="893" y="123"/>
                  </a:cubicBezTo>
                  <a:cubicBezTo>
                    <a:pt x="894" y="123"/>
                    <a:pt x="894" y="124"/>
                    <a:pt x="894" y="124"/>
                  </a:cubicBezTo>
                  <a:cubicBezTo>
                    <a:pt x="895" y="124"/>
                    <a:pt x="895" y="124"/>
                    <a:pt x="895" y="124"/>
                  </a:cubicBezTo>
                  <a:cubicBezTo>
                    <a:pt x="898" y="119"/>
                    <a:pt x="898" y="119"/>
                    <a:pt x="898" y="119"/>
                  </a:cubicBezTo>
                  <a:cubicBezTo>
                    <a:pt x="892" y="119"/>
                    <a:pt x="892" y="119"/>
                    <a:pt x="892" y="119"/>
                  </a:cubicBezTo>
                  <a:cubicBezTo>
                    <a:pt x="890" y="163"/>
                    <a:pt x="890" y="163"/>
                    <a:pt x="890" y="163"/>
                  </a:cubicBezTo>
                  <a:cubicBezTo>
                    <a:pt x="896" y="163"/>
                    <a:pt x="896" y="163"/>
                    <a:pt x="896" y="163"/>
                  </a:cubicBezTo>
                  <a:cubicBezTo>
                    <a:pt x="894" y="157"/>
                    <a:pt x="894" y="157"/>
                    <a:pt x="894" y="157"/>
                  </a:cubicBezTo>
                  <a:cubicBezTo>
                    <a:pt x="750" y="196"/>
                    <a:pt x="599" y="209"/>
                    <a:pt x="464" y="209"/>
                  </a:cubicBezTo>
                  <a:cubicBezTo>
                    <a:pt x="336" y="209"/>
                    <a:pt x="222" y="198"/>
                    <a:pt x="140" y="186"/>
                  </a:cubicBezTo>
                  <a:cubicBezTo>
                    <a:pt x="99" y="180"/>
                    <a:pt x="65" y="175"/>
                    <a:pt x="43" y="170"/>
                  </a:cubicBezTo>
                  <a:cubicBezTo>
                    <a:pt x="31" y="168"/>
                    <a:pt x="22" y="166"/>
                    <a:pt x="16" y="165"/>
                  </a:cubicBezTo>
                  <a:cubicBezTo>
                    <a:pt x="13" y="164"/>
                    <a:pt x="11" y="164"/>
                    <a:pt x="10" y="164"/>
                  </a:cubicBezTo>
                  <a:cubicBezTo>
                    <a:pt x="8" y="163"/>
                    <a:pt x="7" y="163"/>
                    <a:pt x="7" y="163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12" y="169"/>
                    <a:pt x="12" y="169"/>
                    <a:pt x="12" y="169"/>
                  </a:cubicBezTo>
                  <a:cubicBezTo>
                    <a:pt x="6" y="169"/>
                    <a:pt x="6" y="169"/>
                    <a:pt x="6" y="16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79" name="Freeform 363">
              <a:extLst>
                <a:ext uri="{FF2B5EF4-FFF2-40B4-BE49-F238E27FC236}">
                  <a16:creationId xmlns:a16="http://schemas.microsoft.com/office/drawing/2014/main" id="{82C82CF6-636B-4C3C-9B9A-EC9626813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8" y="3558"/>
              <a:ext cx="694" cy="44"/>
            </a:xfrm>
            <a:custGeom>
              <a:avLst/>
              <a:gdLst>
                <a:gd name="T0" fmla="*/ 0 w 893"/>
                <a:gd name="T1" fmla="*/ 2 h 56"/>
                <a:gd name="T2" fmla="*/ 232 w 893"/>
                <a:gd name="T3" fmla="*/ 28 h 56"/>
                <a:gd name="T4" fmla="*/ 419 w 893"/>
                <a:gd name="T5" fmla="*/ 2 h 56"/>
                <a:gd name="T6" fmla="*/ 418 w 893"/>
                <a:gd name="T7" fmla="*/ 0 h 56"/>
                <a:gd name="T8" fmla="*/ 232 w 893"/>
                <a:gd name="T9" fmla="*/ 25 h 56"/>
                <a:gd name="T10" fmla="*/ 69 w 893"/>
                <a:gd name="T11" fmla="*/ 13 h 56"/>
                <a:gd name="T12" fmla="*/ 19 w 893"/>
                <a:gd name="T13" fmla="*/ 4 h 56"/>
                <a:gd name="T14" fmla="*/ 5 w 893"/>
                <a:gd name="T15" fmla="*/ 2 h 56"/>
                <a:gd name="T16" fmla="*/ 0 w 893"/>
                <a:gd name="T17" fmla="*/ 0 h 56"/>
                <a:gd name="T18" fmla="*/ 0 w 893"/>
                <a:gd name="T19" fmla="*/ 2 h 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3" h="56">
                  <a:moveTo>
                    <a:pt x="0" y="4"/>
                  </a:moveTo>
                  <a:cubicBezTo>
                    <a:pt x="0" y="4"/>
                    <a:pt x="230" y="56"/>
                    <a:pt x="495" y="56"/>
                  </a:cubicBezTo>
                  <a:cubicBezTo>
                    <a:pt x="627" y="56"/>
                    <a:pt x="768" y="43"/>
                    <a:pt x="893" y="4"/>
                  </a:cubicBezTo>
                  <a:cubicBezTo>
                    <a:pt x="891" y="0"/>
                    <a:pt x="891" y="0"/>
                    <a:pt x="891" y="0"/>
                  </a:cubicBezTo>
                  <a:cubicBezTo>
                    <a:pt x="767" y="39"/>
                    <a:pt x="627" y="52"/>
                    <a:pt x="495" y="52"/>
                  </a:cubicBezTo>
                  <a:cubicBezTo>
                    <a:pt x="363" y="52"/>
                    <a:pt x="239" y="39"/>
                    <a:pt x="148" y="26"/>
                  </a:cubicBezTo>
                  <a:cubicBezTo>
                    <a:pt x="103" y="20"/>
                    <a:pt x="66" y="13"/>
                    <a:pt x="40" y="8"/>
                  </a:cubicBezTo>
                  <a:cubicBezTo>
                    <a:pt x="28" y="6"/>
                    <a:pt x="18" y="4"/>
                    <a:pt x="11" y="2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0" name="Freeform 364">
              <a:extLst>
                <a:ext uri="{FF2B5EF4-FFF2-40B4-BE49-F238E27FC236}">
                  <a16:creationId xmlns:a16="http://schemas.microsoft.com/office/drawing/2014/main" id="{25094828-E416-4195-B42C-EC534B2E4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797"/>
              <a:ext cx="189" cy="761"/>
            </a:xfrm>
            <a:custGeom>
              <a:avLst/>
              <a:gdLst>
                <a:gd name="T0" fmla="*/ 35 w 243"/>
                <a:gd name="T1" fmla="*/ 5 h 980"/>
                <a:gd name="T2" fmla="*/ 0 w 243"/>
                <a:gd name="T3" fmla="*/ 440 h 980"/>
                <a:gd name="T4" fmla="*/ 56 w 243"/>
                <a:gd name="T5" fmla="*/ 458 h 980"/>
                <a:gd name="T6" fmla="*/ 114 w 243"/>
                <a:gd name="T7" fmla="*/ 440 h 980"/>
                <a:gd name="T8" fmla="*/ 79 w 243"/>
                <a:gd name="T9" fmla="*/ 0 h 980"/>
                <a:gd name="T10" fmla="*/ 35 w 243"/>
                <a:gd name="T11" fmla="*/ 5 h 9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" h="980">
                  <a:moveTo>
                    <a:pt x="74" y="12"/>
                  </a:moveTo>
                  <a:cubicBezTo>
                    <a:pt x="0" y="940"/>
                    <a:pt x="0" y="940"/>
                    <a:pt x="0" y="940"/>
                  </a:cubicBezTo>
                  <a:cubicBezTo>
                    <a:pt x="0" y="940"/>
                    <a:pt x="22" y="980"/>
                    <a:pt x="120" y="979"/>
                  </a:cubicBezTo>
                  <a:cubicBezTo>
                    <a:pt x="204" y="978"/>
                    <a:pt x="239" y="953"/>
                    <a:pt x="243" y="94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74" y="12"/>
                    <a:pt x="74" y="12"/>
                    <a:pt x="74" y="12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365">
              <a:extLst>
                <a:ext uri="{FF2B5EF4-FFF2-40B4-BE49-F238E27FC236}">
                  <a16:creationId xmlns:a16="http://schemas.microsoft.com/office/drawing/2014/main" id="{911E22B1-BEE3-4873-A82C-BC279D146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797"/>
              <a:ext cx="131" cy="761"/>
            </a:xfrm>
            <a:custGeom>
              <a:avLst/>
              <a:gdLst>
                <a:gd name="T0" fmla="*/ 12 w 168"/>
                <a:gd name="T1" fmla="*/ 440 h 980"/>
                <a:gd name="T2" fmla="*/ 44 w 168"/>
                <a:gd name="T3" fmla="*/ 14 h 980"/>
                <a:gd name="T4" fmla="*/ 80 w 168"/>
                <a:gd name="T5" fmla="*/ 3 h 980"/>
                <a:gd name="T6" fmla="*/ 80 w 168"/>
                <a:gd name="T7" fmla="*/ 0 h 980"/>
                <a:gd name="T8" fmla="*/ 35 w 168"/>
                <a:gd name="T9" fmla="*/ 5 h 980"/>
                <a:gd name="T10" fmla="*/ 0 w 168"/>
                <a:gd name="T11" fmla="*/ 440 h 980"/>
                <a:gd name="T12" fmla="*/ 57 w 168"/>
                <a:gd name="T13" fmla="*/ 458 h 980"/>
                <a:gd name="T14" fmla="*/ 68 w 168"/>
                <a:gd name="T15" fmla="*/ 457 h 980"/>
                <a:gd name="T16" fmla="*/ 12 w 168"/>
                <a:gd name="T17" fmla="*/ 440 h 9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8" h="980">
                  <a:moveTo>
                    <a:pt x="27" y="940"/>
                  </a:moveTo>
                  <a:cubicBezTo>
                    <a:pt x="94" y="29"/>
                    <a:pt x="94" y="29"/>
                    <a:pt x="94" y="29"/>
                  </a:cubicBezTo>
                  <a:cubicBezTo>
                    <a:pt x="168" y="7"/>
                    <a:pt x="168" y="7"/>
                    <a:pt x="168" y="7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0" y="939"/>
                    <a:pt x="0" y="939"/>
                    <a:pt x="0" y="939"/>
                  </a:cubicBezTo>
                  <a:cubicBezTo>
                    <a:pt x="0" y="939"/>
                    <a:pt x="22" y="980"/>
                    <a:pt x="120" y="979"/>
                  </a:cubicBezTo>
                  <a:cubicBezTo>
                    <a:pt x="128" y="978"/>
                    <a:pt x="136" y="978"/>
                    <a:pt x="144" y="978"/>
                  </a:cubicBezTo>
                  <a:cubicBezTo>
                    <a:pt x="32" y="976"/>
                    <a:pt x="27" y="940"/>
                    <a:pt x="27" y="940"/>
                  </a:cubicBezTo>
                  <a:close/>
                </a:path>
              </a:pathLst>
            </a:custGeom>
            <a:solidFill>
              <a:srgbClr val="A5A4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Freeform 366">
              <a:extLst>
                <a:ext uri="{FF2B5EF4-FFF2-40B4-BE49-F238E27FC236}">
                  <a16:creationId xmlns:a16="http://schemas.microsoft.com/office/drawing/2014/main" id="{3FB0C26B-6B5A-47CA-B2EF-963451CA3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2792"/>
              <a:ext cx="199" cy="770"/>
            </a:xfrm>
            <a:custGeom>
              <a:avLst/>
              <a:gdLst>
                <a:gd name="T0" fmla="*/ 37 w 255"/>
                <a:gd name="T1" fmla="*/ 9 h 992"/>
                <a:gd name="T2" fmla="*/ 35 w 255"/>
                <a:gd name="T3" fmla="*/ 9 h 992"/>
                <a:gd name="T4" fmla="*/ 0 w 255"/>
                <a:gd name="T5" fmla="*/ 443 h 992"/>
                <a:gd name="T6" fmla="*/ 0 w 255"/>
                <a:gd name="T7" fmla="*/ 444 h 992"/>
                <a:gd name="T8" fmla="*/ 12 w 255"/>
                <a:gd name="T9" fmla="*/ 454 h 992"/>
                <a:gd name="T10" fmla="*/ 57 w 255"/>
                <a:gd name="T11" fmla="*/ 464 h 992"/>
                <a:gd name="T12" fmla="*/ 59 w 255"/>
                <a:gd name="T13" fmla="*/ 464 h 992"/>
                <a:gd name="T14" fmla="*/ 105 w 255"/>
                <a:gd name="T15" fmla="*/ 456 h 992"/>
                <a:gd name="T16" fmla="*/ 115 w 255"/>
                <a:gd name="T17" fmla="*/ 450 h 992"/>
                <a:gd name="T18" fmla="*/ 119 w 255"/>
                <a:gd name="T19" fmla="*/ 447 h 992"/>
                <a:gd name="T20" fmla="*/ 121 w 255"/>
                <a:gd name="T21" fmla="*/ 444 h 992"/>
                <a:gd name="T22" fmla="*/ 121 w 255"/>
                <a:gd name="T23" fmla="*/ 443 h 992"/>
                <a:gd name="T24" fmla="*/ 85 w 255"/>
                <a:gd name="T25" fmla="*/ 0 h 992"/>
                <a:gd name="T26" fmla="*/ 36 w 255"/>
                <a:gd name="T27" fmla="*/ 6 h 992"/>
                <a:gd name="T28" fmla="*/ 35 w 255"/>
                <a:gd name="T29" fmla="*/ 9 h 992"/>
                <a:gd name="T30" fmla="*/ 37 w 255"/>
                <a:gd name="T31" fmla="*/ 9 h 992"/>
                <a:gd name="T32" fmla="*/ 38 w 255"/>
                <a:gd name="T33" fmla="*/ 12 h 992"/>
                <a:gd name="T34" fmla="*/ 80 w 255"/>
                <a:gd name="T35" fmla="*/ 7 h 992"/>
                <a:gd name="T36" fmla="*/ 115 w 255"/>
                <a:gd name="T37" fmla="*/ 443 h 992"/>
                <a:gd name="T38" fmla="*/ 118 w 255"/>
                <a:gd name="T39" fmla="*/ 443 h 992"/>
                <a:gd name="T40" fmla="*/ 115 w 255"/>
                <a:gd name="T41" fmla="*/ 442 h 992"/>
                <a:gd name="T42" fmla="*/ 115 w 255"/>
                <a:gd name="T43" fmla="*/ 444 h 992"/>
                <a:gd name="T44" fmla="*/ 109 w 255"/>
                <a:gd name="T45" fmla="*/ 449 h 992"/>
                <a:gd name="T46" fmla="*/ 59 w 255"/>
                <a:gd name="T47" fmla="*/ 459 h 992"/>
                <a:gd name="T48" fmla="*/ 57 w 255"/>
                <a:gd name="T49" fmla="*/ 459 h 992"/>
                <a:gd name="T50" fmla="*/ 15 w 255"/>
                <a:gd name="T51" fmla="*/ 449 h 992"/>
                <a:gd name="T52" fmla="*/ 7 w 255"/>
                <a:gd name="T53" fmla="*/ 443 h 992"/>
                <a:gd name="T54" fmla="*/ 5 w 255"/>
                <a:gd name="T55" fmla="*/ 442 h 992"/>
                <a:gd name="T56" fmla="*/ 5 w 255"/>
                <a:gd name="T57" fmla="*/ 442 h 992"/>
                <a:gd name="T58" fmla="*/ 5 w 255"/>
                <a:gd name="T59" fmla="*/ 441 h 992"/>
                <a:gd name="T60" fmla="*/ 5 w 255"/>
                <a:gd name="T61" fmla="*/ 441 h 992"/>
                <a:gd name="T62" fmla="*/ 4 w 255"/>
                <a:gd name="T63" fmla="*/ 442 h 992"/>
                <a:gd name="T64" fmla="*/ 5 w 255"/>
                <a:gd name="T65" fmla="*/ 441 h 992"/>
                <a:gd name="T66" fmla="*/ 5 w 255"/>
                <a:gd name="T67" fmla="*/ 441 h 992"/>
                <a:gd name="T68" fmla="*/ 4 w 255"/>
                <a:gd name="T69" fmla="*/ 442 h 992"/>
                <a:gd name="T70" fmla="*/ 5 w 255"/>
                <a:gd name="T71" fmla="*/ 441 h 992"/>
                <a:gd name="T72" fmla="*/ 3 w 255"/>
                <a:gd name="T73" fmla="*/ 442 h 992"/>
                <a:gd name="T74" fmla="*/ 5 w 255"/>
                <a:gd name="T75" fmla="*/ 443 h 992"/>
                <a:gd name="T76" fmla="*/ 41 w 255"/>
                <a:gd name="T77" fmla="*/ 9 h 992"/>
                <a:gd name="T78" fmla="*/ 37 w 255"/>
                <a:gd name="T79" fmla="*/ 9 h 992"/>
                <a:gd name="T80" fmla="*/ 38 w 255"/>
                <a:gd name="T81" fmla="*/ 12 h 992"/>
                <a:gd name="T82" fmla="*/ 37 w 255"/>
                <a:gd name="T83" fmla="*/ 9 h 99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255" h="992">
                  <a:moveTo>
                    <a:pt x="80" y="19"/>
                  </a:moveTo>
                  <a:cubicBezTo>
                    <a:pt x="74" y="18"/>
                    <a:pt x="74" y="18"/>
                    <a:pt x="74" y="18"/>
                  </a:cubicBezTo>
                  <a:cubicBezTo>
                    <a:pt x="0" y="948"/>
                    <a:pt x="0" y="948"/>
                    <a:pt x="0" y="948"/>
                  </a:cubicBezTo>
                  <a:cubicBezTo>
                    <a:pt x="0" y="949"/>
                    <a:pt x="0" y="949"/>
                    <a:pt x="0" y="949"/>
                  </a:cubicBezTo>
                  <a:cubicBezTo>
                    <a:pt x="1" y="950"/>
                    <a:pt x="7" y="961"/>
                    <a:pt x="25" y="971"/>
                  </a:cubicBezTo>
                  <a:cubicBezTo>
                    <a:pt x="44" y="982"/>
                    <a:pt x="73" y="992"/>
                    <a:pt x="121" y="992"/>
                  </a:cubicBezTo>
                  <a:cubicBezTo>
                    <a:pt x="123" y="992"/>
                    <a:pt x="124" y="992"/>
                    <a:pt x="126" y="992"/>
                  </a:cubicBezTo>
                  <a:cubicBezTo>
                    <a:pt x="169" y="991"/>
                    <a:pt x="199" y="984"/>
                    <a:pt x="220" y="976"/>
                  </a:cubicBezTo>
                  <a:cubicBezTo>
                    <a:pt x="230" y="972"/>
                    <a:pt x="238" y="968"/>
                    <a:pt x="244" y="963"/>
                  </a:cubicBezTo>
                  <a:cubicBezTo>
                    <a:pt x="247" y="961"/>
                    <a:pt x="249" y="958"/>
                    <a:pt x="251" y="956"/>
                  </a:cubicBezTo>
                  <a:cubicBezTo>
                    <a:pt x="253" y="954"/>
                    <a:pt x="254" y="951"/>
                    <a:pt x="255" y="949"/>
                  </a:cubicBezTo>
                  <a:cubicBezTo>
                    <a:pt x="255" y="948"/>
                    <a:pt x="255" y="948"/>
                    <a:pt x="255" y="948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4" y="18"/>
                    <a:pt x="74" y="18"/>
                    <a:pt x="74" y="18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168" y="14"/>
                    <a:pt x="168" y="14"/>
                    <a:pt x="168" y="14"/>
                  </a:cubicBezTo>
                  <a:cubicBezTo>
                    <a:pt x="243" y="948"/>
                    <a:pt x="243" y="948"/>
                    <a:pt x="243" y="948"/>
                  </a:cubicBezTo>
                  <a:cubicBezTo>
                    <a:pt x="249" y="947"/>
                    <a:pt x="249" y="947"/>
                    <a:pt x="249" y="947"/>
                  </a:cubicBezTo>
                  <a:cubicBezTo>
                    <a:pt x="243" y="945"/>
                    <a:pt x="243" y="945"/>
                    <a:pt x="243" y="945"/>
                  </a:cubicBezTo>
                  <a:cubicBezTo>
                    <a:pt x="243" y="946"/>
                    <a:pt x="242" y="947"/>
                    <a:pt x="241" y="949"/>
                  </a:cubicBezTo>
                  <a:cubicBezTo>
                    <a:pt x="239" y="951"/>
                    <a:pt x="236" y="955"/>
                    <a:pt x="230" y="958"/>
                  </a:cubicBezTo>
                  <a:cubicBezTo>
                    <a:pt x="214" y="968"/>
                    <a:pt x="181" y="979"/>
                    <a:pt x="126" y="980"/>
                  </a:cubicBezTo>
                  <a:cubicBezTo>
                    <a:pt x="124" y="980"/>
                    <a:pt x="123" y="980"/>
                    <a:pt x="121" y="980"/>
                  </a:cubicBezTo>
                  <a:cubicBezTo>
                    <a:pt x="75" y="980"/>
                    <a:pt x="47" y="970"/>
                    <a:pt x="31" y="961"/>
                  </a:cubicBezTo>
                  <a:cubicBezTo>
                    <a:pt x="23" y="956"/>
                    <a:pt x="18" y="952"/>
                    <a:pt x="15" y="948"/>
                  </a:cubicBezTo>
                  <a:cubicBezTo>
                    <a:pt x="13" y="947"/>
                    <a:pt x="12" y="945"/>
                    <a:pt x="12" y="944"/>
                  </a:cubicBezTo>
                  <a:cubicBezTo>
                    <a:pt x="11" y="944"/>
                    <a:pt x="11" y="944"/>
                    <a:pt x="11" y="944"/>
                  </a:cubicBezTo>
                  <a:cubicBezTo>
                    <a:pt x="11" y="943"/>
                    <a:pt x="11" y="943"/>
                    <a:pt x="11" y="943"/>
                  </a:cubicBezTo>
                  <a:cubicBezTo>
                    <a:pt x="11" y="943"/>
                    <a:pt x="11" y="943"/>
                    <a:pt x="11" y="943"/>
                  </a:cubicBezTo>
                  <a:cubicBezTo>
                    <a:pt x="8" y="945"/>
                    <a:pt x="8" y="945"/>
                    <a:pt x="8" y="945"/>
                  </a:cubicBezTo>
                  <a:cubicBezTo>
                    <a:pt x="11" y="943"/>
                    <a:pt x="11" y="943"/>
                    <a:pt x="11" y="943"/>
                  </a:cubicBezTo>
                  <a:cubicBezTo>
                    <a:pt x="11" y="943"/>
                    <a:pt x="11" y="943"/>
                    <a:pt x="11" y="943"/>
                  </a:cubicBezTo>
                  <a:cubicBezTo>
                    <a:pt x="8" y="945"/>
                    <a:pt x="8" y="945"/>
                    <a:pt x="8" y="945"/>
                  </a:cubicBezTo>
                  <a:cubicBezTo>
                    <a:pt x="11" y="943"/>
                    <a:pt x="11" y="943"/>
                    <a:pt x="11" y="943"/>
                  </a:cubicBezTo>
                  <a:cubicBezTo>
                    <a:pt x="6" y="946"/>
                    <a:pt x="6" y="946"/>
                    <a:pt x="6" y="946"/>
                  </a:cubicBezTo>
                  <a:cubicBezTo>
                    <a:pt x="12" y="947"/>
                    <a:pt x="12" y="947"/>
                    <a:pt x="12" y="947"/>
                  </a:cubicBezTo>
                  <a:cubicBezTo>
                    <a:pt x="86" y="19"/>
                    <a:pt x="86" y="19"/>
                    <a:pt x="86" y="19"/>
                  </a:cubicBezTo>
                  <a:cubicBezTo>
                    <a:pt x="80" y="19"/>
                    <a:pt x="80" y="19"/>
                    <a:pt x="80" y="19"/>
                  </a:cubicBezTo>
                  <a:cubicBezTo>
                    <a:pt x="81" y="25"/>
                    <a:pt x="81" y="25"/>
                    <a:pt x="81" y="25"/>
                  </a:cubicBezTo>
                  <a:lnTo>
                    <a:pt x="80" y="1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3" name="Freeform 367">
              <a:extLst>
                <a:ext uri="{FF2B5EF4-FFF2-40B4-BE49-F238E27FC236}">
                  <a16:creationId xmlns:a16="http://schemas.microsoft.com/office/drawing/2014/main" id="{50D10405-5BF3-4357-8E0A-79FA87049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436"/>
              <a:ext cx="120" cy="92"/>
            </a:xfrm>
            <a:custGeom>
              <a:avLst/>
              <a:gdLst>
                <a:gd name="T0" fmla="*/ 73 w 154"/>
                <a:gd name="T1" fmla="*/ 45 h 118"/>
                <a:gd name="T2" fmla="*/ 63 w 154"/>
                <a:gd name="T3" fmla="*/ 56 h 118"/>
                <a:gd name="T4" fmla="*/ 10 w 154"/>
                <a:gd name="T5" fmla="*/ 56 h 118"/>
                <a:gd name="T6" fmla="*/ 0 w 154"/>
                <a:gd name="T7" fmla="*/ 45 h 118"/>
                <a:gd name="T8" fmla="*/ 0 w 154"/>
                <a:gd name="T9" fmla="*/ 11 h 118"/>
                <a:gd name="T10" fmla="*/ 10 w 154"/>
                <a:gd name="T11" fmla="*/ 0 h 118"/>
                <a:gd name="T12" fmla="*/ 63 w 154"/>
                <a:gd name="T13" fmla="*/ 0 h 118"/>
                <a:gd name="T14" fmla="*/ 73 w 154"/>
                <a:gd name="T15" fmla="*/ 11 h 118"/>
                <a:gd name="T16" fmla="*/ 73 w 154"/>
                <a:gd name="T17" fmla="*/ 45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18">
                  <a:moveTo>
                    <a:pt x="154" y="95"/>
                  </a:moveTo>
                  <a:cubicBezTo>
                    <a:pt x="154" y="108"/>
                    <a:pt x="145" y="118"/>
                    <a:pt x="133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0" y="118"/>
                    <a:pt x="0" y="108"/>
                    <a:pt x="0" y="95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45" y="0"/>
                    <a:pt x="154" y="10"/>
                    <a:pt x="154" y="23"/>
                  </a:cubicBezTo>
                  <a:cubicBezTo>
                    <a:pt x="154" y="95"/>
                    <a:pt x="154" y="95"/>
                    <a:pt x="154" y="95"/>
                  </a:cubicBezTo>
                </a:path>
              </a:pathLst>
            </a:custGeom>
            <a:solidFill>
              <a:srgbClr val="6868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4" name="Freeform 368">
              <a:extLst>
                <a:ext uri="{FF2B5EF4-FFF2-40B4-BE49-F238E27FC236}">
                  <a16:creationId xmlns:a16="http://schemas.microsoft.com/office/drawing/2014/main" id="{B1548A41-A0A2-4875-BC09-E76A5C32F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3436"/>
              <a:ext cx="116" cy="91"/>
            </a:xfrm>
            <a:custGeom>
              <a:avLst/>
              <a:gdLst>
                <a:gd name="T0" fmla="*/ 5 w 149"/>
                <a:gd name="T1" fmla="*/ 47 h 117"/>
                <a:gd name="T2" fmla="*/ 5 w 149"/>
                <a:gd name="T3" fmla="*/ 14 h 117"/>
                <a:gd name="T4" fmla="*/ 16 w 149"/>
                <a:gd name="T5" fmla="*/ 3 h 117"/>
                <a:gd name="T6" fmla="*/ 67 w 149"/>
                <a:gd name="T7" fmla="*/ 3 h 117"/>
                <a:gd name="T8" fmla="*/ 70 w 149"/>
                <a:gd name="T9" fmla="*/ 4 h 117"/>
                <a:gd name="T10" fmla="*/ 63 w 149"/>
                <a:gd name="T11" fmla="*/ 0 h 117"/>
                <a:gd name="T12" fmla="*/ 10 w 149"/>
                <a:gd name="T13" fmla="*/ 0 h 117"/>
                <a:gd name="T14" fmla="*/ 0 w 149"/>
                <a:gd name="T15" fmla="*/ 11 h 117"/>
                <a:gd name="T16" fmla="*/ 0 w 149"/>
                <a:gd name="T17" fmla="*/ 45 h 117"/>
                <a:gd name="T18" fmla="*/ 7 w 149"/>
                <a:gd name="T19" fmla="*/ 55 h 117"/>
                <a:gd name="T20" fmla="*/ 5 w 149"/>
                <a:gd name="T21" fmla="*/ 47 h 1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9" h="117">
                  <a:moveTo>
                    <a:pt x="11" y="102"/>
                  </a:moveTo>
                  <a:cubicBezTo>
                    <a:pt x="11" y="30"/>
                    <a:pt x="11" y="30"/>
                    <a:pt x="11" y="30"/>
                  </a:cubicBezTo>
                  <a:cubicBezTo>
                    <a:pt x="11" y="17"/>
                    <a:pt x="21" y="7"/>
                    <a:pt x="33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5" y="7"/>
                    <a:pt x="147" y="7"/>
                    <a:pt x="149" y="8"/>
                  </a:cubicBezTo>
                  <a:cubicBezTo>
                    <a:pt x="145" y="3"/>
                    <a:pt x="139" y="0"/>
                    <a:pt x="13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06"/>
                    <a:pt x="7" y="114"/>
                    <a:pt x="16" y="117"/>
                  </a:cubicBezTo>
                  <a:cubicBezTo>
                    <a:pt x="13" y="113"/>
                    <a:pt x="11" y="108"/>
                    <a:pt x="11" y="102"/>
                  </a:cubicBezTo>
                  <a:close/>
                </a:path>
              </a:pathLst>
            </a:custGeom>
            <a:solidFill>
              <a:srgbClr val="54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5" name="Freeform 369">
              <a:extLst>
                <a:ext uri="{FF2B5EF4-FFF2-40B4-BE49-F238E27FC236}">
                  <a16:creationId xmlns:a16="http://schemas.microsoft.com/office/drawing/2014/main" id="{3884C492-FADA-4E1D-880B-DCE27D4A4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449"/>
              <a:ext cx="21" cy="41"/>
            </a:xfrm>
            <a:custGeom>
              <a:avLst/>
              <a:gdLst>
                <a:gd name="T0" fmla="*/ 14 w 26"/>
                <a:gd name="T1" fmla="*/ 19 h 53"/>
                <a:gd name="T2" fmla="*/ 7 w 26"/>
                <a:gd name="T3" fmla="*/ 25 h 53"/>
                <a:gd name="T4" fmla="*/ 0 w 26"/>
                <a:gd name="T5" fmla="*/ 19 h 53"/>
                <a:gd name="T6" fmla="*/ 0 w 26"/>
                <a:gd name="T7" fmla="*/ 6 h 53"/>
                <a:gd name="T8" fmla="*/ 7 w 26"/>
                <a:gd name="T9" fmla="*/ 0 h 53"/>
                <a:gd name="T10" fmla="*/ 14 w 26"/>
                <a:gd name="T11" fmla="*/ 6 h 53"/>
                <a:gd name="T12" fmla="*/ 14 w 26"/>
                <a:gd name="T13" fmla="*/ 1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3">
                  <a:moveTo>
                    <a:pt x="26" y="41"/>
                  </a:moveTo>
                  <a:cubicBezTo>
                    <a:pt x="26" y="48"/>
                    <a:pt x="20" y="53"/>
                    <a:pt x="13" y="53"/>
                  </a:cubicBezTo>
                  <a:cubicBezTo>
                    <a:pt x="6" y="53"/>
                    <a:pt x="0" y="48"/>
                    <a:pt x="0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3"/>
                  </a:cubicBezTo>
                  <a:cubicBezTo>
                    <a:pt x="26" y="41"/>
                    <a:pt x="26" y="41"/>
                    <a:pt x="26" y="41"/>
                  </a:cubicBezTo>
                </a:path>
              </a:pathLst>
            </a:custGeom>
            <a:solidFill>
              <a:srgbClr val="334B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6" name="Freeform 370">
              <a:extLst>
                <a:ext uri="{FF2B5EF4-FFF2-40B4-BE49-F238E27FC236}">
                  <a16:creationId xmlns:a16="http://schemas.microsoft.com/office/drawing/2014/main" id="{2E2A25EE-C7A1-4E60-A6F8-502B24553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449"/>
              <a:ext cx="19" cy="41"/>
            </a:xfrm>
            <a:custGeom>
              <a:avLst/>
              <a:gdLst>
                <a:gd name="T0" fmla="*/ 11 w 25"/>
                <a:gd name="T1" fmla="*/ 19 h 53"/>
                <a:gd name="T2" fmla="*/ 5 w 25"/>
                <a:gd name="T3" fmla="*/ 25 h 53"/>
                <a:gd name="T4" fmla="*/ 0 w 25"/>
                <a:gd name="T5" fmla="*/ 19 h 53"/>
                <a:gd name="T6" fmla="*/ 0 w 25"/>
                <a:gd name="T7" fmla="*/ 6 h 53"/>
                <a:gd name="T8" fmla="*/ 5 w 25"/>
                <a:gd name="T9" fmla="*/ 0 h 53"/>
                <a:gd name="T10" fmla="*/ 11 w 25"/>
                <a:gd name="T11" fmla="*/ 6 h 53"/>
                <a:gd name="T12" fmla="*/ 11 w 25"/>
                <a:gd name="T13" fmla="*/ 1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53">
                  <a:moveTo>
                    <a:pt x="25" y="41"/>
                  </a:moveTo>
                  <a:cubicBezTo>
                    <a:pt x="25" y="48"/>
                    <a:pt x="19" y="53"/>
                    <a:pt x="12" y="53"/>
                  </a:cubicBezTo>
                  <a:cubicBezTo>
                    <a:pt x="5" y="53"/>
                    <a:pt x="0" y="48"/>
                    <a:pt x="0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9" y="0"/>
                    <a:pt x="25" y="6"/>
                    <a:pt x="25" y="13"/>
                  </a:cubicBezTo>
                  <a:cubicBezTo>
                    <a:pt x="25" y="41"/>
                    <a:pt x="25" y="41"/>
                    <a:pt x="25" y="41"/>
                  </a:cubicBezTo>
                </a:path>
              </a:pathLst>
            </a:custGeom>
            <a:solidFill>
              <a:srgbClr val="E42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7" name="Freeform 371">
              <a:extLst>
                <a:ext uri="{FF2B5EF4-FFF2-40B4-BE49-F238E27FC236}">
                  <a16:creationId xmlns:a16="http://schemas.microsoft.com/office/drawing/2014/main" id="{CC53E1EC-C79C-4C67-A324-3519FA04C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449"/>
              <a:ext cx="21" cy="41"/>
            </a:xfrm>
            <a:custGeom>
              <a:avLst/>
              <a:gdLst>
                <a:gd name="T0" fmla="*/ 14 w 26"/>
                <a:gd name="T1" fmla="*/ 19 h 53"/>
                <a:gd name="T2" fmla="*/ 7 w 26"/>
                <a:gd name="T3" fmla="*/ 25 h 53"/>
                <a:gd name="T4" fmla="*/ 0 w 26"/>
                <a:gd name="T5" fmla="*/ 19 h 53"/>
                <a:gd name="T6" fmla="*/ 0 w 26"/>
                <a:gd name="T7" fmla="*/ 6 h 53"/>
                <a:gd name="T8" fmla="*/ 7 w 26"/>
                <a:gd name="T9" fmla="*/ 0 h 53"/>
                <a:gd name="T10" fmla="*/ 14 w 26"/>
                <a:gd name="T11" fmla="*/ 6 h 53"/>
                <a:gd name="T12" fmla="*/ 14 w 26"/>
                <a:gd name="T13" fmla="*/ 1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53">
                  <a:moveTo>
                    <a:pt x="26" y="41"/>
                  </a:moveTo>
                  <a:cubicBezTo>
                    <a:pt x="26" y="48"/>
                    <a:pt x="20" y="53"/>
                    <a:pt x="13" y="53"/>
                  </a:cubicBezTo>
                  <a:cubicBezTo>
                    <a:pt x="6" y="53"/>
                    <a:pt x="0" y="48"/>
                    <a:pt x="0" y="4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20" y="0"/>
                    <a:pt x="26" y="6"/>
                    <a:pt x="26" y="13"/>
                  </a:cubicBezTo>
                  <a:lnTo>
                    <a:pt x="26" y="41"/>
                  </a:lnTo>
                  <a:close/>
                </a:path>
              </a:pathLst>
            </a:custGeom>
            <a:solidFill>
              <a:srgbClr val="F4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372">
              <a:extLst>
                <a:ext uri="{FF2B5EF4-FFF2-40B4-BE49-F238E27FC236}">
                  <a16:creationId xmlns:a16="http://schemas.microsoft.com/office/drawing/2014/main" id="{11EF9347-FA25-45BA-BE15-E0DFC24B4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449"/>
              <a:ext cx="16" cy="41"/>
            </a:xfrm>
            <a:custGeom>
              <a:avLst/>
              <a:gdLst>
                <a:gd name="T0" fmla="*/ 10 w 20"/>
                <a:gd name="T1" fmla="*/ 23 h 53"/>
                <a:gd name="T2" fmla="*/ 4 w 20"/>
                <a:gd name="T3" fmla="*/ 18 h 53"/>
                <a:gd name="T4" fmla="*/ 4 w 20"/>
                <a:gd name="T5" fmla="*/ 5 h 53"/>
                <a:gd name="T6" fmla="*/ 6 w 20"/>
                <a:gd name="T7" fmla="*/ 0 h 53"/>
                <a:gd name="T8" fmla="*/ 0 w 20"/>
                <a:gd name="T9" fmla="*/ 6 h 53"/>
                <a:gd name="T10" fmla="*/ 0 w 20"/>
                <a:gd name="T11" fmla="*/ 19 h 53"/>
                <a:gd name="T12" fmla="*/ 6 w 20"/>
                <a:gd name="T13" fmla="*/ 25 h 53"/>
                <a:gd name="T14" fmla="*/ 10 w 20"/>
                <a:gd name="T15" fmla="*/ 23 h 53"/>
                <a:gd name="T16" fmla="*/ 10 w 20"/>
                <a:gd name="T17" fmla="*/ 2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53">
                  <a:moveTo>
                    <a:pt x="19" y="51"/>
                  </a:moveTo>
                  <a:cubicBezTo>
                    <a:pt x="12" y="51"/>
                    <a:pt x="7" y="46"/>
                    <a:pt x="7" y="3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6"/>
                    <a:pt x="9" y="2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8"/>
                    <a:pt x="6" y="53"/>
                    <a:pt x="13" y="53"/>
                  </a:cubicBezTo>
                  <a:cubicBezTo>
                    <a:pt x="15" y="53"/>
                    <a:pt x="18" y="52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</a:path>
              </a:pathLst>
            </a:custGeom>
            <a:solidFill>
              <a:srgbClr val="314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373">
              <a:extLst>
                <a:ext uri="{FF2B5EF4-FFF2-40B4-BE49-F238E27FC236}">
                  <a16:creationId xmlns:a16="http://schemas.microsoft.com/office/drawing/2014/main" id="{5BB330DE-43E3-49BC-9344-01F09A76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3449"/>
              <a:ext cx="15" cy="41"/>
            </a:xfrm>
            <a:custGeom>
              <a:avLst/>
              <a:gdLst>
                <a:gd name="T0" fmla="*/ 9 w 19"/>
                <a:gd name="T1" fmla="*/ 23 h 53"/>
                <a:gd name="T2" fmla="*/ 3 w 19"/>
                <a:gd name="T3" fmla="*/ 18 h 53"/>
                <a:gd name="T4" fmla="*/ 3 w 19"/>
                <a:gd name="T5" fmla="*/ 5 h 53"/>
                <a:gd name="T6" fmla="*/ 6 w 19"/>
                <a:gd name="T7" fmla="*/ 0 h 53"/>
                <a:gd name="T8" fmla="*/ 0 w 19"/>
                <a:gd name="T9" fmla="*/ 6 h 53"/>
                <a:gd name="T10" fmla="*/ 0 w 19"/>
                <a:gd name="T11" fmla="*/ 19 h 53"/>
                <a:gd name="T12" fmla="*/ 6 w 19"/>
                <a:gd name="T13" fmla="*/ 25 h 53"/>
                <a:gd name="T14" fmla="*/ 9 w 19"/>
                <a:gd name="T15" fmla="*/ 23 h 53"/>
                <a:gd name="T16" fmla="*/ 9 w 19"/>
                <a:gd name="T17" fmla="*/ 23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53">
                  <a:moveTo>
                    <a:pt x="19" y="51"/>
                  </a:moveTo>
                  <a:cubicBezTo>
                    <a:pt x="12" y="51"/>
                    <a:pt x="6" y="46"/>
                    <a:pt x="6" y="3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6"/>
                    <a:pt x="8" y="2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8"/>
                    <a:pt x="5" y="53"/>
                    <a:pt x="12" y="53"/>
                  </a:cubicBezTo>
                  <a:cubicBezTo>
                    <a:pt x="15" y="53"/>
                    <a:pt x="17" y="52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</a:path>
              </a:pathLst>
            </a:custGeom>
            <a:solidFill>
              <a:srgbClr val="DF0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Freeform 374">
              <a:extLst>
                <a:ext uri="{FF2B5EF4-FFF2-40B4-BE49-F238E27FC236}">
                  <a16:creationId xmlns:a16="http://schemas.microsoft.com/office/drawing/2014/main" id="{96900BE8-961D-4F17-8B67-F78A9C3F8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449"/>
              <a:ext cx="16" cy="41"/>
            </a:xfrm>
            <a:custGeom>
              <a:avLst/>
              <a:gdLst>
                <a:gd name="T0" fmla="*/ 10 w 20"/>
                <a:gd name="T1" fmla="*/ 23 h 53"/>
                <a:gd name="T2" fmla="*/ 4 w 20"/>
                <a:gd name="T3" fmla="*/ 18 h 53"/>
                <a:gd name="T4" fmla="*/ 4 w 20"/>
                <a:gd name="T5" fmla="*/ 5 h 53"/>
                <a:gd name="T6" fmla="*/ 6 w 20"/>
                <a:gd name="T7" fmla="*/ 0 h 53"/>
                <a:gd name="T8" fmla="*/ 0 w 20"/>
                <a:gd name="T9" fmla="*/ 6 h 53"/>
                <a:gd name="T10" fmla="*/ 0 w 20"/>
                <a:gd name="T11" fmla="*/ 19 h 53"/>
                <a:gd name="T12" fmla="*/ 6 w 20"/>
                <a:gd name="T13" fmla="*/ 25 h 53"/>
                <a:gd name="T14" fmla="*/ 10 w 20"/>
                <a:gd name="T15" fmla="*/ 23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53">
                  <a:moveTo>
                    <a:pt x="20" y="51"/>
                  </a:moveTo>
                  <a:cubicBezTo>
                    <a:pt x="13" y="51"/>
                    <a:pt x="7" y="46"/>
                    <a:pt x="7" y="3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6"/>
                    <a:pt x="9" y="2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8"/>
                    <a:pt x="6" y="53"/>
                    <a:pt x="13" y="53"/>
                  </a:cubicBezTo>
                  <a:cubicBezTo>
                    <a:pt x="15" y="53"/>
                    <a:pt x="18" y="52"/>
                    <a:pt x="20" y="51"/>
                  </a:cubicBezTo>
                  <a:close/>
                </a:path>
              </a:pathLst>
            </a:custGeom>
            <a:solidFill>
              <a:srgbClr val="E1DA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1" name="Rectangle 375">
              <a:extLst>
                <a:ext uri="{FF2B5EF4-FFF2-40B4-BE49-F238E27FC236}">
                  <a16:creationId xmlns:a16="http://schemas.microsoft.com/office/drawing/2014/main" id="{592C4B12-E848-4028-96D6-24ADAAB5C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3499"/>
              <a:ext cx="53" cy="1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2" name="Freeform 376">
              <a:extLst>
                <a:ext uri="{FF2B5EF4-FFF2-40B4-BE49-F238E27FC236}">
                  <a16:creationId xmlns:a16="http://schemas.microsoft.com/office/drawing/2014/main" id="{19C7318F-4FDA-4810-A0BB-EC29D0753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161"/>
              <a:ext cx="1051" cy="1050"/>
            </a:xfrm>
            <a:custGeom>
              <a:avLst/>
              <a:gdLst>
                <a:gd name="T0" fmla="*/ 631 w 1352"/>
                <a:gd name="T1" fmla="*/ 317 h 1352"/>
                <a:gd name="T2" fmla="*/ 628 w 1352"/>
                <a:gd name="T3" fmla="*/ 317 h 1352"/>
                <a:gd name="T4" fmla="*/ 537 w 1352"/>
                <a:gd name="T5" fmla="*/ 535 h 1352"/>
                <a:gd name="T6" fmla="*/ 318 w 1352"/>
                <a:gd name="T7" fmla="*/ 626 h 1352"/>
                <a:gd name="T8" fmla="*/ 98 w 1352"/>
                <a:gd name="T9" fmla="*/ 535 h 1352"/>
                <a:gd name="T10" fmla="*/ 7 w 1352"/>
                <a:gd name="T11" fmla="*/ 317 h 1352"/>
                <a:gd name="T12" fmla="*/ 98 w 1352"/>
                <a:gd name="T13" fmla="*/ 98 h 1352"/>
                <a:gd name="T14" fmla="*/ 318 w 1352"/>
                <a:gd name="T15" fmla="*/ 7 h 1352"/>
                <a:gd name="T16" fmla="*/ 537 w 1352"/>
                <a:gd name="T17" fmla="*/ 98 h 1352"/>
                <a:gd name="T18" fmla="*/ 628 w 1352"/>
                <a:gd name="T19" fmla="*/ 317 h 1352"/>
                <a:gd name="T20" fmla="*/ 631 w 1352"/>
                <a:gd name="T21" fmla="*/ 317 h 1352"/>
                <a:gd name="T22" fmla="*/ 635 w 1352"/>
                <a:gd name="T23" fmla="*/ 317 h 1352"/>
                <a:gd name="T24" fmla="*/ 318 w 1352"/>
                <a:gd name="T25" fmla="*/ 0 h 1352"/>
                <a:gd name="T26" fmla="*/ 0 w 1352"/>
                <a:gd name="T27" fmla="*/ 317 h 1352"/>
                <a:gd name="T28" fmla="*/ 318 w 1352"/>
                <a:gd name="T29" fmla="*/ 633 h 1352"/>
                <a:gd name="T30" fmla="*/ 635 w 1352"/>
                <a:gd name="T31" fmla="*/ 317 h 1352"/>
                <a:gd name="T32" fmla="*/ 631 w 1352"/>
                <a:gd name="T33" fmla="*/ 317 h 135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52" h="1352">
                  <a:moveTo>
                    <a:pt x="1344" y="676"/>
                  </a:moveTo>
                  <a:cubicBezTo>
                    <a:pt x="1336" y="676"/>
                    <a:pt x="1336" y="676"/>
                    <a:pt x="1336" y="676"/>
                  </a:cubicBezTo>
                  <a:cubicBezTo>
                    <a:pt x="1336" y="858"/>
                    <a:pt x="1262" y="1023"/>
                    <a:pt x="1143" y="1142"/>
                  </a:cubicBezTo>
                  <a:cubicBezTo>
                    <a:pt x="1023" y="1262"/>
                    <a:pt x="858" y="1336"/>
                    <a:pt x="676" y="1336"/>
                  </a:cubicBezTo>
                  <a:cubicBezTo>
                    <a:pt x="494" y="1336"/>
                    <a:pt x="329" y="1262"/>
                    <a:pt x="209" y="1142"/>
                  </a:cubicBezTo>
                  <a:cubicBezTo>
                    <a:pt x="90" y="1023"/>
                    <a:pt x="16" y="858"/>
                    <a:pt x="16" y="676"/>
                  </a:cubicBezTo>
                  <a:cubicBezTo>
                    <a:pt x="16" y="493"/>
                    <a:pt x="90" y="328"/>
                    <a:pt x="209" y="209"/>
                  </a:cubicBezTo>
                  <a:cubicBezTo>
                    <a:pt x="329" y="89"/>
                    <a:pt x="494" y="16"/>
                    <a:pt x="676" y="16"/>
                  </a:cubicBezTo>
                  <a:cubicBezTo>
                    <a:pt x="858" y="16"/>
                    <a:pt x="1023" y="89"/>
                    <a:pt x="1143" y="209"/>
                  </a:cubicBezTo>
                  <a:cubicBezTo>
                    <a:pt x="1262" y="328"/>
                    <a:pt x="1336" y="493"/>
                    <a:pt x="1336" y="676"/>
                  </a:cubicBezTo>
                  <a:cubicBezTo>
                    <a:pt x="1344" y="676"/>
                    <a:pt x="1344" y="676"/>
                    <a:pt x="1344" y="676"/>
                  </a:cubicBezTo>
                  <a:cubicBezTo>
                    <a:pt x="1352" y="676"/>
                    <a:pt x="1352" y="676"/>
                    <a:pt x="1352" y="676"/>
                  </a:cubicBezTo>
                  <a:cubicBezTo>
                    <a:pt x="1352" y="302"/>
                    <a:pt x="1049" y="0"/>
                    <a:pt x="676" y="0"/>
                  </a:cubicBezTo>
                  <a:cubicBezTo>
                    <a:pt x="303" y="0"/>
                    <a:pt x="0" y="302"/>
                    <a:pt x="0" y="676"/>
                  </a:cubicBezTo>
                  <a:cubicBezTo>
                    <a:pt x="0" y="1049"/>
                    <a:pt x="303" y="1352"/>
                    <a:pt x="676" y="1352"/>
                  </a:cubicBezTo>
                  <a:cubicBezTo>
                    <a:pt x="1049" y="1352"/>
                    <a:pt x="1352" y="1049"/>
                    <a:pt x="1352" y="676"/>
                  </a:cubicBezTo>
                  <a:lnTo>
                    <a:pt x="1344" y="67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Freeform 377">
              <a:extLst>
                <a:ext uri="{FF2B5EF4-FFF2-40B4-BE49-F238E27FC236}">
                  <a16:creationId xmlns:a16="http://schemas.microsoft.com/office/drawing/2014/main" id="{9CEC82B7-211D-4B78-861F-7B20B7EC3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1" y="2223"/>
              <a:ext cx="499" cy="478"/>
            </a:xfrm>
            <a:custGeom>
              <a:avLst/>
              <a:gdLst>
                <a:gd name="T0" fmla="*/ 273 w 642"/>
                <a:gd name="T1" fmla="*/ 57 h 616"/>
                <a:gd name="T2" fmla="*/ 75 w 642"/>
                <a:gd name="T3" fmla="*/ 70 h 616"/>
                <a:gd name="T4" fmla="*/ 166 w 642"/>
                <a:gd name="T5" fmla="*/ 288 h 616"/>
                <a:gd name="T6" fmla="*/ 245 w 642"/>
                <a:gd name="T7" fmla="*/ 190 h 616"/>
                <a:gd name="T8" fmla="*/ 273 w 642"/>
                <a:gd name="T9" fmla="*/ 57 h 6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2" h="616">
                  <a:moveTo>
                    <a:pt x="580" y="123"/>
                  </a:moveTo>
                  <a:cubicBezTo>
                    <a:pt x="528" y="30"/>
                    <a:pt x="319" y="0"/>
                    <a:pt x="160" y="150"/>
                  </a:cubicBezTo>
                  <a:cubicBezTo>
                    <a:pt x="0" y="301"/>
                    <a:pt x="5" y="615"/>
                    <a:pt x="354" y="616"/>
                  </a:cubicBezTo>
                  <a:cubicBezTo>
                    <a:pt x="521" y="407"/>
                    <a:pt x="521" y="407"/>
                    <a:pt x="521" y="407"/>
                  </a:cubicBezTo>
                  <a:cubicBezTo>
                    <a:pt x="521" y="407"/>
                    <a:pt x="642" y="233"/>
                    <a:pt x="580" y="123"/>
                  </a:cubicBezTo>
                </a:path>
              </a:pathLst>
            </a:custGeom>
            <a:solidFill>
              <a:srgbClr val="2C3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Freeform 378">
              <a:extLst>
                <a:ext uri="{FF2B5EF4-FFF2-40B4-BE49-F238E27FC236}">
                  <a16:creationId xmlns:a16="http://schemas.microsoft.com/office/drawing/2014/main" id="{40842C08-1941-46BE-A1C1-8653AA543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228"/>
              <a:ext cx="438" cy="458"/>
            </a:xfrm>
            <a:custGeom>
              <a:avLst/>
              <a:gdLst>
                <a:gd name="T0" fmla="*/ 117 w 563"/>
                <a:gd name="T1" fmla="*/ 94 h 589"/>
                <a:gd name="T2" fmla="*/ 265 w 563"/>
                <a:gd name="T3" fmla="*/ 48 h 589"/>
                <a:gd name="T4" fmla="*/ 72 w 563"/>
                <a:gd name="T5" fmla="*/ 67 h 589"/>
                <a:gd name="T6" fmla="*/ 100 w 563"/>
                <a:gd name="T7" fmla="*/ 277 h 589"/>
                <a:gd name="T8" fmla="*/ 117 w 563"/>
                <a:gd name="T9" fmla="*/ 94 h 5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3" h="589">
                  <a:moveTo>
                    <a:pt x="248" y="200"/>
                  </a:moveTo>
                  <a:cubicBezTo>
                    <a:pt x="351" y="103"/>
                    <a:pt x="475" y="81"/>
                    <a:pt x="563" y="103"/>
                  </a:cubicBezTo>
                  <a:cubicBezTo>
                    <a:pt x="499" y="21"/>
                    <a:pt x="304" y="0"/>
                    <a:pt x="152" y="143"/>
                  </a:cubicBezTo>
                  <a:cubicBezTo>
                    <a:pt x="16" y="271"/>
                    <a:pt x="0" y="518"/>
                    <a:pt x="213" y="589"/>
                  </a:cubicBezTo>
                  <a:cubicBezTo>
                    <a:pt x="106" y="486"/>
                    <a:pt x="137" y="304"/>
                    <a:pt x="248" y="200"/>
                  </a:cubicBezTo>
                  <a:close/>
                </a:path>
              </a:pathLst>
            </a:custGeom>
            <a:solidFill>
              <a:srgbClr val="354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5" name="Freeform 379">
              <a:extLst>
                <a:ext uri="{FF2B5EF4-FFF2-40B4-BE49-F238E27FC236}">
                  <a16:creationId xmlns:a16="http://schemas.microsoft.com/office/drawing/2014/main" id="{5FD90830-20BF-4C99-8F31-D613273C0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327"/>
              <a:ext cx="417" cy="586"/>
            </a:xfrm>
            <a:custGeom>
              <a:avLst/>
              <a:gdLst>
                <a:gd name="T0" fmla="*/ 137 w 536"/>
                <a:gd name="T1" fmla="*/ 350 h 755"/>
                <a:gd name="T2" fmla="*/ 234 w 536"/>
                <a:gd name="T3" fmla="*/ 179 h 755"/>
                <a:gd name="T4" fmla="*/ 0 w 536"/>
                <a:gd name="T5" fmla="*/ 136 h 755"/>
                <a:gd name="T6" fmla="*/ 40 w 536"/>
                <a:gd name="T7" fmla="*/ 255 h 755"/>
                <a:gd name="T8" fmla="*/ 137 w 536"/>
                <a:gd name="T9" fmla="*/ 350 h 7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6" h="755">
                  <a:moveTo>
                    <a:pt x="291" y="749"/>
                  </a:moveTo>
                  <a:cubicBezTo>
                    <a:pt x="397" y="755"/>
                    <a:pt x="536" y="597"/>
                    <a:pt x="497" y="381"/>
                  </a:cubicBezTo>
                  <a:cubicBezTo>
                    <a:pt x="457" y="166"/>
                    <a:pt x="191" y="0"/>
                    <a:pt x="0" y="291"/>
                  </a:cubicBezTo>
                  <a:cubicBezTo>
                    <a:pt x="85" y="545"/>
                    <a:pt x="85" y="545"/>
                    <a:pt x="85" y="545"/>
                  </a:cubicBezTo>
                  <a:cubicBezTo>
                    <a:pt x="85" y="545"/>
                    <a:pt x="165" y="742"/>
                    <a:pt x="291" y="749"/>
                  </a:cubicBezTo>
                  <a:close/>
                </a:path>
              </a:pathLst>
            </a:custGeom>
            <a:solidFill>
              <a:srgbClr val="2C3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6" name="Freeform 380">
              <a:extLst>
                <a:ext uri="{FF2B5EF4-FFF2-40B4-BE49-F238E27FC236}">
                  <a16:creationId xmlns:a16="http://schemas.microsoft.com/office/drawing/2014/main" id="{FEE1643C-3632-44DD-82EF-0B10C308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1" y="2327"/>
              <a:ext cx="391" cy="332"/>
            </a:xfrm>
            <a:custGeom>
              <a:avLst/>
              <a:gdLst>
                <a:gd name="T0" fmla="*/ 236 w 503"/>
                <a:gd name="T1" fmla="*/ 201 h 427"/>
                <a:gd name="T2" fmla="*/ 233 w 503"/>
                <a:gd name="T3" fmla="*/ 179 h 427"/>
                <a:gd name="T4" fmla="*/ 0 w 503"/>
                <a:gd name="T5" fmla="*/ 137 h 427"/>
                <a:gd name="T6" fmla="*/ 15 w 503"/>
                <a:gd name="T7" fmla="*/ 180 h 427"/>
                <a:gd name="T8" fmla="*/ 236 w 503"/>
                <a:gd name="T9" fmla="*/ 201 h 4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" h="427">
                  <a:moveTo>
                    <a:pt x="503" y="427"/>
                  </a:moveTo>
                  <a:cubicBezTo>
                    <a:pt x="502" y="412"/>
                    <a:pt x="500" y="397"/>
                    <a:pt x="497" y="381"/>
                  </a:cubicBezTo>
                  <a:cubicBezTo>
                    <a:pt x="457" y="166"/>
                    <a:pt x="191" y="0"/>
                    <a:pt x="0" y="291"/>
                  </a:cubicBezTo>
                  <a:cubicBezTo>
                    <a:pt x="31" y="385"/>
                    <a:pt x="31" y="385"/>
                    <a:pt x="31" y="385"/>
                  </a:cubicBezTo>
                  <a:cubicBezTo>
                    <a:pt x="203" y="137"/>
                    <a:pt x="431" y="247"/>
                    <a:pt x="503" y="427"/>
                  </a:cubicBezTo>
                  <a:close/>
                </a:path>
              </a:pathLst>
            </a:custGeom>
            <a:solidFill>
              <a:srgbClr val="354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381">
              <a:extLst>
                <a:ext uri="{FF2B5EF4-FFF2-40B4-BE49-F238E27FC236}">
                  <a16:creationId xmlns:a16="http://schemas.microsoft.com/office/drawing/2014/main" id="{A6E9F6E1-6A59-4C82-AE1D-B71BFD3B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749"/>
              <a:ext cx="602" cy="387"/>
            </a:xfrm>
            <a:custGeom>
              <a:avLst/>
              <a:gdLst>
                <a:gd name="T0" fmla="*/ 23 w 775"/>
                <a:gd name="T1" fmla="*/ 53 h 499"/>
                <a:gd name="T2" fmla="*/ 142 w 775"/>
                <a:gd name="T3" fmla="*/ 209 h 499"/>
                <a:gd name="T4" fmla="*/ 274 w 775"/>
                <a:gd name="T5" fmla="*/ 14 h 499"/>
                <a:gd name="T6" fmla="*/ 149 w 775"/>
                <a:gd name="T7" fmla="*/ 2 h 499"/>
                <a:gd name="T8" fmla="*/ 23 w 775"/>
                <a:gd name="T9" fmla="*/ 53 h 4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5" h="499">
                  <a:moveTo>
                    <a:pt x="48" y="113"/>
                  </a:moveTo>
                  <a:cubicBezTo>
                    <a:pt x="0" y="207"/>
                    <a:pt x="89" y="398"/>
                    <a:pt x="302" y="448"/>
                  </a:cubicBezTo>
                  <a:cubicBezTo>
                    <a:pt x="516" y="499"/>
                    <a:pt x="775" y="322"/>
                    <a:pt x="585" y="30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8" y="5"/>
                    <a:pt x="106" y="0"/>
                    <a:pt x="48" y="113"/>
                  </a:cubicBezTo>
                  <a:close/>
                </a:path>
              </a:pathLst>
            </a:custGeom>
            <a:solidFill>
              <a:srgbClr val="2C3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Freeform 382">
              <a:extLst>
                <a:ext uri="{FF2B5EF4-FFF2-40B4-BE49-F238E27FC236}">
                  <a16:creationId xmlns:a16="http://schemas.microsoft.com/office/drawing/2014/main" id="{CE2C0B1F-9908-42AC-86AE-6B856177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2749"/>
              <a:ext cx="335" cy="357"/>
            </a:xfrm>
            <a:custGeom>
              <a:avLst/>
              <a:gdLst>
                <a:gd name="T0" fmla="*/ 194 w 431"/>
                <a:gd name="T1" fmla="*/ 210 h 460"/>
                <a:gd name="T2" fmla="*/ 75 w 431"/>
                <a:gd name="T3" fmla="*/ 53 h 460"/>
                <a:gd name="T4" fmla="*/ 169 w 431"/>
                <a:gd name="T5" fmla="*/ 4 h 460"/>
                <a:gd name="T6" fmla="*/ 149 w 431"/>
                <a:gd name="T7" fmla="*/ 2 h 460"/>
                <a:gd name="T8" fmla="*/ 23 w 431"/>
                <a:gd name="T9" fmla="*/ 53 h 460"/>
                <a:gd name="T10" fmla="*/ 142 w 431"/>
                <a:gd name="T11" fmla="*/ 210 h 460"/>
                <a:gd name="T12" fmla="*/ 202 w 431"/>
                <a:gd name="T13" fmla="*/ 211 h 460"/>
                <a:gd name="T14" fmla="*/ 194 w 431"/>
                <a:gd name="T15" fmla="*/ 210 h 4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1" h="460">
                  <a:moveTo>
                    <a:pt x="412" y="448"/>
                  </a:moveTo>
                  <a:cubicBezTo>
                    <a:pt x="198" y="398"/>
                    <a:pt x="110" y="207"/>
                    <a:pt x="158" y="113"/>
                  </a:cubicBezTo>
                  <a:cubicBezTo>
                    <a:pt x="194" y="41"/>
                    <a:pt x="293" y="17"/>
                    <a:pt x="361" y="9"/>
                  </a:cubicBezTo>
                  <a:cubicBezTo>
                    <a:pt x="318" y="5"/>
                    <a:pt x="318" y="5"/>
                    <a:pt x="318" y="5"/>
                  </a:cubicBezTo>
                  <a:cubicBezTo>
                    <a:pt x="318" y="5"/>
                    <a:pt x="106" y="0"/>
                    <a:pt x="48" y="113"/>
                  </a:cubicBezTo>
                  <a:cubicBezTo>
                    <a:pt x="0" y="207"/>
                    <a:pt x="89" y="398"/>
                    <a:pt x="302" y="448"/>
                  </a:cubicBezTo>
                  <a:cubicBezTo>
                    <a:pt x="345" y="459"/>
                    <a:pt x="389" y="460"/>
                    <a:pt x="431" y="452"/>
                  </a:cubicBezTo>
                  <a:cubicBezTo>
                    <a:pt x="425" y="451"/>
                    <a:pt x="418" y="450"/>
                    <a:pt x="412" y="448"/>
                  </a:cubicBezTo>
                  <a:close/>
                </a:path>
              </a:pathLst>
            </a:custGeom>
            <a:solidFill>
              <a:srgbClr val="354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9" name="Freeform 383">
              <a:extLst>
                <a:ext uri="{FF2B5EF4-FFF2-40B4-BE49-F238E27FC236}">
                  <a16:creationId xmlns:a16="http://schemas.microsoft.com/office/drawing/2014/main" id="{8E304FC4-6ECE-4777-BCC2-93B27146F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2255"/>
              <a:ext cx="426" cy="449"/>
            </a:xfrm>
            <a:custGeom>
              <a:avLst/>
              <a:gdLst>
                <a:gd name="T0" fmla="*/ 248 w 547"/>
                <a:gd name="T1" fmla="*/ 39 h 579"/>
                <a:gd name="T2" fmla="*/ 249 w 547"/>
                <a:gd name="T3" fmla="*/ 37 h 579"/>
                <a:gd name="T4" fmla="*/ 218 w 547"/>
                <a:gd name="T5" fmla="*/ 10 h 579"/>
                <a:gd name="T6" fmla="*/ 167 w 547"/>
                <a:gd name="T7" fmla="*/ 0 h 579"/>
                <a:gd name="T8" fmla="*/ 48 w 547"/>
                <a:gd name="T9" fmla="*/ 50 h 579"/>
                <a:gd name="T10" fmla="*/ 0 w 547"/>
                <a:gd name="T11" fmla="*/ 157 h 579"/>
                <a:gd name="T12" fmla="*/ 33 w 547"/>
                <a:gd name="T13" fmla="*/ 236 h 579"/>
                <a:gd name="T14" fmla="*/ 141 w 547"/>
                <a:gd name="T15" fmla="*/ 270 h 579"/>
                <a:gd name="T16" fmla="*/ 142 w 547"/>
                <a:gd name="T17" fmla="*/ 270 h 579"/>
                <a:gd name="T18" fmla="*/ 221 w 547"/>
                <a:gd name="T19" fmla="*/ 172 h 579"/>
                <a:gd name="T20" fmla="*/ 221 w 547"/>
                <a:gd name="T21" fmla="*/ 171 h 579"/>
                <a:gd name="T22" fmla="*/ 240 w 547"/>
                <a:gd name="T23" fmla="*/ 140 h 579"/>
                <a:gd name="T24" fmla="*/ 259 w 547"/>
                <a:gd name="T25" fmla="*/ 72 h 579"/>
                <a:gd name="T26" fmla="*/ 249 w 547"/>
                <a:gd name="T27" fmla="*/ 37 h 579"/>
                <a:gd name="T28" fmla="*/ 248 w 547"/>
                <a:gd name="T29" fmla="*/ 39 h 579"/>
                <a:gd name="T30" fmla="*/ 246 w 547"/>
                <a:gd name="T31" fmla="*/ 39 h 579"/>
                <a:gd name="T32" fmla="*/ 255 w 547"/>
                <a:gd name="T33" fmla="*/ 72 h 579"/>
                <a:gd name="T34" fmla="*/ 237 w 547"/>
                <a:gd name="T35" fmla="*/ 138 h 579"/>
                <a:gd name="T36" fmla="*/ 224 w 547"/>
                <a:gd name="T37" fmla="*/ 161 h 579"/>
                <a:gd name="T38" fmla="*/ 220 w 547"/>
                <a:gd name="T39" fmla="*/ 168 h 579"/>
                <a:gd name="T40" fmla="*/ 219 w 547"/>
                <a:gd name="T41" fmla="*/ 169 h 579"/>
                <a:gd name="T42" fmla="*/ 219 w 547"/>
                <a:gd name="T43" fmla="*/ 170 h 579"/>
                <a:gd name="T44" fmla="*/ 220 w 547"/>
                <a:gd name="T45" fmla="*/ 171 h 579"/>
                <a:gd name="T46" fmla="*/ 219 w 547"/>
                <a:gd name="T47" fmla="*/ 170 h 579"/>
                <a:gd name="T48" fmla="*/ 140 w 547"/>
                <a:gd name="T49" fmla="*/ 267 h 579"/>
                <a:gd name="T50" fmla="*/ 141 w 547"/>
                <a:gd name="T51" fmla="*/ 268 h 579"/>
                <a:gd name="T52" fmla="*/ 141 w 547"/>
                <a:gd name="T53" fmla="*/ 267 h 579"/>
                <a:gd name="T54" fmla="*/ 35 w 547"/>
                <a:gd name="T55" fmla="*/ 233 h 579"/>
                <a:gd name="T56" fmla="*/ 4 w 547"/>
                <a:gd name="T57" fmla="*/ 157 h 579"/>
                <a:gd name="T58" fmla="*/ 51 w 547"/>
                <a:gd name="T59" fmla="*/ 52 h 579"/>
                <a:gd name="T60" fmla="*/ 167 w 547"/>
                <a:gd name="T61" fmla="*/ 4 h 579"/>
                <a:gd name="T62" fmla="*/ 216 w 547"/>
                <a:gd name="T63" fmla="*/ 13 h 579"/>
                <a:gd name="T64" fmla="*/ 246 w 547"/>
                <a:gd name="T65" fmla="*/ 39 h 579"/>
                <a:gd name="T66" fmla="*/ 248 w 547"/>
                <a:gd name="T67" fmla="*/ 39 h 57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547" h="579">
                  <a:moveTo>
                    <a:pt x="525" y="82"/>
                  </a:moveTo>
                  <a:cubicBezTo>
                    <a:pt x="528" y="80"/>
                    <a:pt x="528" y="80"/>
                    <a:pt x="528" y="80"/>
                  </a:cubicBezTo>
                  <a:cubicBezTo>
                    <a:pt x="515" y="56"/>
                    <a:pt x="491" y="36"/>
                    <a:pt x="461" y="22"/>
                  </a:cubicBezTo>
                  <a:cubicBezTo>
                    <a:pt x="430" y="8"/>
                    <a:pt x="394" y="0"/>
                    <a:pt x="353" y="0"/>
                  </a:cubicBezTo>
                  <a:cubicBezTo>
                    <a:pt x="274" y="0"/>
                    <a:pt x="182" y="31"/>
                    <a:pt x="102" y="106"/>
                  </a:cubicBezTo>
                  <a:cubicBezTo>
                    <a:pt x="38" y="167"/>
                    <a:pt x="0" y="254"/>
                    <a:pt x="0" y="337"/>
                  </a:cubicBezTo>
                  <a:cubicBezTo>
                    <a:pt x="0" y="399"/>
                    <a:pt x="21" y="460"/>
                    <a:pt x="70" y="505"/>
                  </a:cubicBezTo>
                  <a:cubicBezTo>
                    <a:pt x="119" y="550"/>
                    <a:pt x="193" y="579"/>
                    <a:pt x="299" y="579"/>
                  </a:cubicBezTo>
                  <a:cubicBezTo>
                    <a:pt x="301" y="579"/>
                    <a:pt x="301" y="579"/>
                    <a:pt x="301" y="579"/>
                  </a:cubicBezTo>
                  <a:cubicBezTo>
                    <a:pt x="469" y="369"/>
                    <a:pt x="469" y="369"/>
                    <a:pt x="469" y="369"/>
                  </a:cubicBezTo>
                  <a:cubicBezTo>
                    <a:pt x="469" y="368"/>
                    <a:pt x="469" y="368"/>
                    <a:pt x="469" y="368"/>
                  </a:cubicBezTo>
                  <a:cubicBezTo>
                    <a:pt x="470" y="368"/>
                    <a:pt x="489" y="341"/>
                    <a:pt x="508" y="300"/>
                  </a:cubicBezTo>
                  <a:cubicBezTo>
                    <a:pt x="527" y="260"/>
                    <a:pt x="547" y="207"/>
                    <a:pt x="547" y="155"/>
                  </a:cubicBezTo>
                  <a:cubicBezTo>
                    <a:pt x="547" y="129"/>
                    <a:pt x="542" y="103"/>
                    <a:pt x="528" y="80"/>
                  </a:cubicBezTo>
                  <a:cubicBezTo>
                    <a:pt x="525" y="82"/>
                    <a:pt x="525" y="82"/>
                    <a:pt x="525" y="82"/>
                  </a:cubicBezTo>
                  <a:cubicBezTo>
                    <a:pt x="521" y="84"/>
                    <a:pt x="521" y="84"/>
                    <a:pt x="521" y="84"/>
                  </a:cubicBezTo>
                  <a:cubicBezTo>
                    <a:pt x="534" y="106"/>
                    <a:pt x="539" y="130"/>
                    <a:pt x="539" y="155"/>
                  </a:cubicBezTo>
                  <a:cubicBezTo>
                    <a:pt x="539" y="205"/>
                    <a:pt x="520" y="257"/>
                    <a:pt x="501" y="297"/>
                  </a:cubicBezTo>
                  <a:cubicBezTo>
                    <a:pt x="491" y="317"/>
                    <a:pt x="482" y="333"/>
                    <a:pt x="475" y="345"/>
                  </a:cubicBezTo>
                  <a:cubicBezTo>
                    <a:pt x="471" y="351"/>
                    <a:pt x="468" y="356"/>
                    <a:pt x="466" y="359"/>
                  </a:cubicBezTo>
                  <a:cubicBezTo>
                    <a:pt x="465" y="361"/>
                    <a:pt x="464" y="362"/>
                    <a:pt x="464" y="363"/>
                  </a:cubicBezTo>
                  <a:cubicBezTo>
                    <a:pt x="463" y="363"/>
                    <a:pt x="463" y="364"/>
                    <a:pt x="463" y="364"/>
                  </a:cubicBezTo>
                  <a:cubicBezTo>
                    <a:pt x="466" y="366"/>
                    <a:pt x="466" y="366"/>
                    <a:pt x="466" y="366"/>
                  </a:cubicBezTo>
                  <a:cubicBezTo>
                    <a:pt x="463" y="364"/>
                    <a:pt x="463" y="364"/>
                    <a:pt x="463" y="364"/>
                  </a:cubicBezTo>
                  <a:cubicBezTo>
                    <a:pt x="296" y="573"/>
                    <a:pt x="296" y="573"/>
                    <a:pt x="296" y="573"/>
                  </a:cubicBezTo>
                  <a:cubicBezTo>
                    <a:pt x="299" y="575"/>
                    <a:pt x="299" y="575"/>
                    <a:pt x="299" y="575"/>
                  </a:cubicBezTo>
                  <a:cubicBezTo>
                    <a:pt x="299" y="571"/>
                    <a:pt x="299" y="571"/>
                    <a:pt x="299" y="571"/>
                  </a:cubicBezTo>
                  <a:cubicBezTo>
                    <a:pt x="195" y="571"/>
                    <a:pt x="122" y="542"/>
                    <a:pt x="75" y="499"/>
                  </a:cubicBezTo>
                  <a:cubicBezTo>
                    <a:pt x="29" y="456"/>
                    <a:pt x="8" y="397"/>
                    <a:pt x="8" y="337"/>
                  </a:cubicBezTo>
                  <a:cubicBezTo>
                    <a:pt x="8" y="256"/>
                    <a:pt x="45" y="171"/>
                    <a:pt x="107" y="112"/>
                  </a:cubicBezTo>
                  <a:cubicBezTo>
                    <a:pt x="186" y="38"/>
                    <a:pt x="276" y="8"/>
                    <a:pt x="353" y="8"/>
                  </a:cubicBezTo>
                  <a:cubicBezTo>
                    <a:pt x="393" y="8"/>
                    <a:pt x="428" y="16"/>
                    <a:pt x="457" y="29"/>
                  </a:cubicBezTo>
                  <a:cubicBezTo>
                    <a:pt x="486" y="43"/>
                    <a:pt x="509" y="61"/>
                    <a:pt x="521" y="84"/>
                  </a:cubicBezTo>
                  <a:cubicBezTo>
                    <a:pt x="525" y="82"/>
                    <a:pt x="525" y="82"/>
                    <a:pt x="525" y="8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0" name="Freeform 384">
              <a:extLst>
                <a:ext uri="{FF2B5EF4-FFF2-40B4-BE49-F238E27FC236}">
                  <a16:creationId xmlns:a16="http://schemas.microsoft.com/office/drawing/2014/main" id="{84C1954D-8875-41E3-9034-CAB128F2C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" y="2429"/>
              <a:ext cx="399" cy="483"/>
            </a:xfrm>
            <a:custGeom>
              <a:avLst/>
              <a:gdLst>
                <a:gd name="T0" fmla="*/ 139 w 513"/>
                <a:gd name="T1" fmla="*/ 290 h 622"/>
                <a:gd name="T2" fmla="*/ 139 w 513"/>
                <a:gd name="T3" fmla="*/ 291 h 622"/>
                <a:gd name="T4" fmla="*/ 143 w 513"/>
                <a:gd name="T5" fmla="*/ 291 h 622"/>
                <a:gd name="T6" fmla="*/ 177 w 513"/>
                <a:gd name="T7" fmla="*/ 281 h 622"/>
                <a:gd name="T8" fmla="*/ 241 w 513"/>
                <a:gd name="T9" fmla="*/ 152 h 622"/>
                <a:gd name="T10" fmla="*/ 238 w 513"/>
                <a:gd name="T11" fmla="*/ 117 h 622"/>
                <a:gd name="T12" fmla="*/ 194 w 513"/>
                <a:gd name="T13" fmla="*/ 34 h 622"/>
                <a:gd name="T14" fmla="*/ 113 w 513"/>
                <a:gd name="T15" fmla="*/ 0 h 622"/>
                <a:gd name="T16" fmla="*/ 56 w 513"/>
                <a:gd name="T17" fmla="*/ 17 h 622"/>
                <a:gd name="T18" fmla="*/ 1 w 513"/>
                <a:gd name="T19" fmla="*/ 75 h 622"/>
                <a:gd name="T20" fmla="*/ 0 w 513"/>
                <a:gd name="T21" fmla="*/ 75 h 622"/>
                <a:gd name="T22" fmla="*/ 40 w 513"/>
                <a:gd name="T23" fmla="*/ 195 h 622"/>
                <a:gd name="T24" fmla="*/ 40 w 513"/>
                <a:gd name="T25" fmla="*/ 195 h 622"/>
                <a:gd name="T26" fmla="*/ 67 w 513"/>
                <a:gd name="T27" fmla="*/ 242 h 622"/>
                <a:gd name="T28" fmla="*/ 98 w 513"/>
                <a:gd name="T29" fmla="*/ 274 h 622"/>
                <a:gd name="T30" fmla="*/ 139 w 513"/>
                <a:gd name="T31" fmla="*/ 291 h 622"/>
                <a:gd name="T32" fmla="*/ 139 w 513"/>
                <a:gd name="T33" fmla="*/ 290 h 622"/>
                <a:gd name="T34" fmla="*/ 140 w 513"/>
                <a:gd name="T35" fmla="*/ 287 h 622"/>
                <a:gd name="T36" fmla="*/ 100 w 513"/>
                <a:gd name="T37" fmla="*/ 271 h 622"/>
                <a:gd name="T38" fmla="*/ 58 w 513"/>
                <a:gd name="T39" fmla="*/ 223 h 622"/>
                <a:gd name="T40" fmla="*/ 47 w 513"/>
                <a:gd name="T41" fmla="*/ 202 h 622"/>
                <a:gd name="T42" fmla="*/ 45 w 513"/>
                <a:gd name="T43" fmla="*/ 196 h 622"/>
                <a:gd name="T44" fmla="*/ 44 w 513"/>
                <a:gd name="T45" fmla="*/ 193 h 622"/>
                <a:gd name="T46" fmla="*/ 44 w 513"/>
                <a:gd name="T47" fmla="*/ 193 h 622"/>
                <a:gd name="T48" fmla="*/ 42 w 513"/>
                <a:gd name="T49" fmla="*/ 193 h 622"/>
                <a:gd name="T50" fmla="*/ 44 w 513"/>
                <a:gd name="T51" fmla="*/ 193 h 622"/>
                <a:gd name="T52" fmla="*/ 4 w 513"/>
                <a:gd name="T53" fmla="*/ 75 h 622"/>
                <a:gd name="T54" fmla="*/ 2 w 513"/>
                <a:gd name="T55" fmla="*/ 75 h 622"/>
                <a:gd name="T56" fmla="*/ 4 w 513"/>
                <a:gd name="T57" fmla="*/ 76 h 622"/>
                <a:gd name="T58" fmla="*/ 58 w 513"/>
                <a:gd name="T59" fmla="*/ 20 h 622"/>
                <a:gd name="T60" fmla="*/ 113 w 513"/>
                <a:gd name="T61" fmla="*/ 4 h 622"/>
                <a:gd name="T62" fmla="*/ 192 w 513"/>
                <a:gd name="T63" fmla="*/ 37 h 622"/>
                <a:gd name="T64" fmla="*/ 234 w 513"/>
                <a:gd name="T65" fmla="*/ 117 h 622"/>
                <a:gd name="T66" fmla="*/ 238 w 513"/>
                <a:gd name="T67" fmla="*/ 152 h 622"/>
                <a:gd name="T68" fmla="*/ 205 w 513"/>
                <a:gd name="T69" fmla="*/ 250 h 622"/>
                <a:gd name="T70" fmla="*/ 175 w 513"/>
                <a:gd name="T71" fmla="*/ 277 h 622"/>
                <a:gd name="T72" fmla="*/ 143 w 513"/>
                <a:gd name="T73" fmla="*/ 287 h 622"/>
                <a:gd name="T74" fmla="*/ 140 w 513"/>
                <a:gd name="T75" fmla="*/ 287 h 622"/>
                <a:gd name="T76" fmla="*/ 139 w 513"/>
                <a:gd name="T77" fmla="*/ 290 h 622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513" h="622">
                  <a:moveTo>
                    <a:pt x="296" y="618"/>
                  </a:moveTo>
                  <a:cubicBezTo>
                    <a:pt x="296" y="622"/>
                    <a:pt x="296" y="622"/>
                    <a:pt x="296" y="622"/>
                  </a:cubicBezTo>
                  <a:cubicBezTo>
                    <a:pt x="298" y="622"/>
                    <a:pt x="300" y="622"/>
                    <a:pt x="303" y="622"/>
                  </a:cubicBezTo>
                  <a:cubicBezTo>
                    <a:pt x="326" y="622"/>
                    <a:pt x="352" y="614"/>
                    <a:pt x="376" y="600"/>
                  </a:cubicBezTo>
                  <a:cubicBezTo>
                    <a:pt x="448" y="557"/>
                    <a:pt x="513" y="456"/>
                    <a:pt x="513" y="325"/>
                  </a:cubicBezTo>
                  <a:cubicBezTo>
                    <a:pt x="513" y="301"/>
                    <a:pt x="510" y="276"/>
                    <a:pt x="506" y="250"/>
                  </a:cubicBezTo>
                  <a:cubicBezTo>
                    <a:pt x="493" y="182"/>
                    <a:pt x="459" y="120"/>
                    <a:pt x="412" y="74"/>
                  </a:cubicBezTo>
                  <a:cubicBezTo>
                    <a:pt x="366" y="29"/>
                    <a:pt x="306" y="0"/>
                    <a:pt x="241" y="0"/>
                  </a:cubicBezTo>
                  <a:cubicBezTo>
                    <a:pt x="201" y="0"/>
                    <a:pt x="160" y="11"/>
                    <a:pt x="119" y="36"/>
                  </a:cubicBezTo>
                  <a:cubicBezTo>
                    <a:pt x="78" y="62"/>
                    <a:pt x="38" y="102"/>
                    <a:pt x="1" y="15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86" y="416"/>
                    <a:pt x="86" y="416"/>
                    <a:pt x="86" y="416"/>
                  </a:cubicBezTo>
                  <a:cubicBezTo>
                    <a:pt x="86" y="416"/>
                    <a:pt x="86" y="416"/>
                    <a:pt x="86" y="416"/>
                  </a:cubicBezTo>
                  <a:cubicBezTo>
                    <a:pt x="86" y="416"/>
                    <a:pt x="106" y="465"/>
                    <a:pt x="142" y="516"/>
                  </a:cubicBezTo>
                  <a:cubicBezTo>
                    <a:pt x="161" y="541"/>
                    <a:pt x="183" y="566"/>
                    <a:pt x="208" y="586"/>
                  </a:cubicBezTo>
                  <a:cubicBezTo>
                    <a:pt x="234" y="606"/>
                    <a:pt x="264" y="620"/>
                    <a:pt x="296" y="622"/>
                  </a:cubicBezTo>
                  <a:cubicBezTo>
                    <a:pt x="296" y="618"/>
                    <a:pt x="296" y="618"/>
                    <a:pt x="296" y="618"/>
                  </a:cubicBezTo>
                  <a:cubicBezTo>
                    <a:pt x="297" y="614"/>
                    <a:pt x="297" y="614"/>
                    <a:pt x="297" y="614"/>
                  </a:cubicBezTo>
                  <a:cubicBezTo>
                    <a:pt x="266" y="612"/>
                    <a:pt x="238" y="599"/>
                    <a:pt x="213" y="580"/>
                  </a:cubicBezTo>
                  <a:cubicBezTo>
                    <a:pt x="176" y="551"/>
                    <a:pt x="146" y="509"/>
                    <a:pt x="125" y="475"/>
                  </a:cubicBezTo>
                  <a:cubicBezTo>
                    <a:pt x="115" y="457"/>
                    <a:pt x="107" y="442"/>
                    <a:pt x="101" y="431"/>
                  </a:cubicBezTo>
                  <a:cubicBezTo>
                    <a:pt x="99" y="425"/>
                    <a:pt x="97" y="420"/>
                    <a:pt x="95" y="417"/>
                  </a:cubicBezTo>
                  <a:cubicBezTo>
                    <a:pt x="95" y="416"/>
                    <a:pt x="94" y="415"/>
                    <a:pt x="94" y="414"/>
                  </a:cubicBezTo>
                  <a:cubicBezTo>
                    <a:pt x="93" y="413"/>
                    <a:pt x="93" y="413"/>
                    <a:pt x="93" y="413"/>
                  </a:cubicBezTo>
                  <a:cubicBezTo>
                    <a:pt x="90" y="414"/>
                    <a:pt x="90" y="414"/>
                    <a:pt x="90" y="414"/>
                  </a:cubicBezTo>
                  <a:cubicBezTo>
                    <a:pt x="93" y="413"/>
                    <a:pt x="93" y="413"/>
                    <a:pt x="93" y="413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5" y="160"/>
                    <a:pt x="5" y="160"/>
                    <a:pt x="5" y="160"/>
                  </a:cubicBezTo>
                  <a:cubicBezTo>
                    <a:pt x="8" y="162"/>
                    <a:pt x="8" y="162"/>
                    <a:pt x="8" y="162"/>
                  </a:cubicBezTo>
                  <a:cubicBezTo>
                    <a:pt x="45" y="107"/>
                    <a:pt x="84" y="68"/>
                    <a:pt x="123" y="43"/>
                  </a:cubicBezTo>
                  <a:cubicBezTo>
                    <a:pt x="163" y="18"/>
                    <a:pt x="203" y="8"/>
                    <a:pt x="241" y="8"/>
                  </a:cubicBezTo>
                  <a:cubicBezTo>
                    <a:pt x="303" y="8"/>
                    <a:pt x="361" y="35"/>
                    <a:pt x="407" y="80"/>
                  </a:cubicBezTo>
                  <a:cubicBezTo>
                    <a:pt x="453" y="124"/>
                    <a:pt x="486" y="185"/>
                    <a:pt x="498" y="251"/>
                  </a:cubicBezTo>
                  <a:cubicBezTo>
                    <a:pt x="502" y="277"/>
                    <a:pt x="505" y="301"/>
                    <a:pt x="505" y="325"/>
                  </a:cubicBezTo>
                  <a:cubicBezTo>
                    <a:pt x="505" y="410"/>
                    <a:pt x="476" y="483"/>
                    <a:pt x="437" y="534"/>
                  </a:cubicBezTo>
                  <a:cubicBezTo>
                    <a:pt x="417" y="559"/>
                    <a:pt x="395" y="580"/>
                    <a:pt x="372" y="593"/>
                  </a:cubicBezTo>
                  <a:cubicBezTo>
                    <a:pt x="348" y="607"/>
                    <a:pt x="325" y="614"/>
                    <a:pt x="303" y="614"/>
                  </a:cubicBezTo>
                  <a:cubicBezTo>
                    <a:pt x="301" y="614"/>
                    <a:pt x="299" y="614"/>
                    <a:pt x="297" y="614"/>
                  </a:cubicBezTo>
                  <a:lnTo>
                    <a:pt x="296" y="61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385">
              <a:extLst>
                <a:ext uri="{FF2B5EF4-FFF2-40B4-BE49-F238E27FC236}">
                  <a16:creationId xmlns:a16="http://schemas.microsoft.com/office/drawing/2014/main" id="{E1EEB9B2-6D95-449B-902D-FA509BBF1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749"/>
              <a:ext cx="485" cy="357"/>
            </a:xfrm>
            <a:custGeom>
              <a:avLst/>
              <a:gdLst>
                <a:gd name="T0" fmla="*/ 8 w 624"/>
                <a:gd name="T1" fmla="*/ 53 h 460"/>
                <a:gd name="T2" fmla="*/ 7 w 624"/>
                <a:gd name="T3" fmla="*/ 51 h 460"/>
                <a:gd name="T4" fmla="*/ 0 w 624"/>
                <a:gd name="T5" fmla="*/ 79 h 460"/>
                <a:gd name="T6" fmla="*/ 33 w 624"/>
                <a:gd name="T7" fmla="*/ 155 h 460"/>
                <a:gd name="T8" fmla="*/ 127 w 624"/>
                <a:gd name="T9" fmla="*/ 211 h 460"/>
                <a:gd name="T10" fmla="*/ 162 w 624"/>
                <a:gd name="T11" fmla="*/ 215 h 460"/>
                <a:gd name="T12" fmla="*/ 252 w 624"/>
                <a:gd name="T13" fmla="*/ 185 h 460"/>
                <a:gd name="T14" fmla="*/ 293 w 624"/>
                <a:gd name="T15" fmla="*/ 103 h 460"/>
                <a:gd name="T16" fmla="*/ 262 w 624"/>
                <a:gd name="T17" fmla="*/ 12 h 460"/>
                <a:gd name="T18" fmla="*/ 261 w 624"/>
                <a:gd name="T19" fmla="*/ 12 h 460"/>
                <a:gd name="T20" fmla="*/ 134 w 624"/>
                <a:gd name="T21" fmla="*/ 0 h 460"/>
                <a:gd name="T22" fmla="*/ 134 w 624"/>
                <a:gd name="T23" fmla="*/ 0 h 460"/>
                <a:gd name="T24" fmla="*/ 133 w 624"/>
                <a:gd name="T25" fmla="*/ 0 h 460"/>
                <a:gd name="T26" fmla="*/ 74 w 624"/>
                <a:gd name="T27" fmla="*/ 7 h 460"/>
                <a:gd name="T28" fmla="*/ 35 w 624"/>
                <a:gd name="T29" fmla="*/ 23 h 460"/>
                <a:gd name="T30" fmla="*/ 7 w 624"/>
                <a:gd name="T31" fmla="*/ 51 h 460"/>
                <a:gd name="T32" fmla="*/ 8 w 624"/>
                <a:gd name="T33" fmla="*/ 53 h 460"/>
                <a:gd name="T34" fmla="*/ 9 w 624"/>
                <a:gd name="T35" fmla="*/ 53 h 460"/>
                <a:gd name="T36" fmla="*/ 37 w 624"/>
                <a:gd name="T37" fmla="*/ 26 h 460"/>
                <a:gd name="T38" fmla="*/ 93 w 624"/>
                <a:gd name="T39" fmla="*/ 7 h 460"/>
                <a:gd name="T40" fmla="*/ 133 w 624"/>
                <a:gd name="T41" fmla="*/ 4 h 460"/>
                <a:gd name="T42" fmla="*/ 134 w 624"/>
                <a:gd name="T43" fmla="*/ 4 h 460"/>
                <a:gd name="T44" fmla="*/ 134 w 624"/>
                <a:gd name="T45" fmla="*/ 4 h 460"/>
                <a:gd name="T46" fmla="*/ 134 w 624"/>
                <a:gd name="T47" fmla="*/ 2 h 460"/>
                <a:gd name="T48" fmla="*/ 134 w 624"/>
                <a:gd name="T49" fmla="*/ 4 h 460"/>
                <a:gd name="T50" fmla="*/ 260 w 624"/>
                <a:gd name="T51" fmla="*/ 16 h 460"/>
                <a:gd name="T52" fmla="*/ 260 w 624"/>
                <a:gd name="T53" fmla="*/ 14 h 460"/>
                <a:gd name="T54" fmla="*/ 258 w 624"/>
                <a:gd name="T55" fmla="*/ 15 h 460"/>
                <a:gd name="T56" fmla="*/ 289 w 624"/>
                <a:gd name="T57" fmla="*/ 103 h 460"/>
                <a:gd name="T58" fmla="*/ 249 w 624"/>
                <a:gd name="T59" fmla="*/ 182 h 460"/>
                <a:gd name="T60" fmla="*/ 162 w 624"/>
                <a:gd name="T61" fmla="*/ 211 h 460"/>
                <a:gd name="T62" fmla="*/ 127 w 624"/>
                <a:gd name="T63" fmla="*/ 208 h 460"/>
                <a:gd name="T64" fmla="*/ 35 w 624"/>
                <a:gd name="T65" fmla="*/ 154 h 460"/>
                <a:gd name="T66" fmla="*/ 4 w 624"/>
                <a:gd name="T67" fmla="*/ 79 h 460"/>
                <a:gd name="T68" fmla="*/ 9 w 624"/>
                <a:gd name="T69" fmla="*/ 53 h 460"/>
                <a:gd name="T70" fmla="*/ 8 w 624"/>
                <a:gd name="T71" fmla="*/ 53 h 46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624" h="460">
                  <a:moveTo>
                    <a:pt x="17" y="112"/>
                  </a:moveTo>
                  <a:cubicBezTo>
                    <a:pt x="14" y="110"/>
                    <a:pt x="14" y="110"/>
                    <a:pt x="14" y="110"/>
                  </a:cubicBezTo>
                  <a:cubicBezTo>
                    <a:pt x="5" y="127"/>
                    <a:pt x="0" y="148"/>
                    <a:pt x="0" y="170"/>
                  </a:cubicBezTo>
                  <a:cubicBezTo>
                    <a:pt x="0" y="221"/>
                    <a:pt x="24" y="281"/>
                    <a:pt x="69" y="333"/>
                  </a:cubicBezTo>
                  <a:cubicBezTo>
                    <a:pt x="114" y="385"/>
                    <a:pt x="182" y="430"/>
                    <a:pt x="270" y="451"/>
                  </a:cubicBezTo>
                  <a:cubicBezTo>
                    <a:pt x="295" y="457"/>
                    <a:pt x="320" y="460"/>
                    <a:pt x="345" y="460"/>
                  </a:cubicBezTo>
                  <a:cubicBezTo>
                    <a:pt x="416" y="460"/>
                    <a:pt x="485" y="438"/>
                    <a:pt x="537" y="397"/>
                  </a:cubicBezTo>
                  <a:cubicBezTo>
                    <a:pt x="589" y="356"/>
                    <a:pt x="624" y="296"/>
                    <a:pt x="624" y="221"/>
                  </a:cubicBezTo>
                  <a:cubicBezTo>
                    <a:pt x="624" y="164"/>
                    <a:pt x="604" y="98"/>
                    <a:pt x="557" y="26"/>
                  </a:cubicBezTo>
                  <a:cubicBezTo>
                    <a:pt x="556" y="25"/>
                    <a:pt x="556" y="25"/>
                    <a:pt x="556" y="25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87" y="0"/>
                    <a:pt x="285" y="0"/>
                    <a:pt x="283" y="0"/>
                  </a:cubicBezTo>
                  <a:cubicBezTo>
                    <a:pt x="267" y="0"/>
                    <a:pt x="214" y="1"/>
                    <a:pt x="157" y="15"/>
                  </a:cubicBezTo>
                  <a:cubicBezTo>
                    <a:pt x="129" y="22"/>
                    <a:pt x="100" y="33"/>
                    <a:pt x="74" y="48"/>
                  </a:cubicBezTo>
                  <a:cubicBezTo>
                    <a:pt x="49" y="63"/>
                    <a:pt x="27" y="83"/>
                    <a:pt x="14" y="110"/>
                  </a:cubicBezTo>
                  <a:cubicBezTo>
                    <a:pt x="17" y="112"/>
                    <a:pt x="17" y="112"/>
                    <a:pt x="17" y="112"/>
                  </a:cubicBezTo>
                  <a:cubicBezTo>
                    <a:pt x="21" y="114"/>
                    <a:pt x="21" y="114"/>
                    <a:pt x="21" y="114"/>
                  </a:cubicBezTo>
                  <a:cubicBezTo>
                    <a:pt x="33" y="89"/>
                    <a:pt x="54" y="69"/>
                    <a:pt x="79" y="55"/>
                  </a:cubicBezTo>
                  <a:cubicBezTo>
                    <a:pt x="115" y="33"/>
                    <a:pt x="161" y="21"/>
                    <a:pt x="200" y="15"/>
                  </a:cubicBezTo>
                  <a:cubicBezTo>
                    <a:pt x="239" y="9"/>
                    <a:pt x="271" y="8"/>
                    <a:pt x="283" y="8"/>
                  </a:cubicBezTo>
                  <a:cubicBezTo>
                    <a:pt x="284" y="8"/>
                    <a:pt x="285" y="8"/>
                    <a:pt x="286" y="8"/>
                  </a:cubicBezTo>
                  <a:cubicBezTo>
                    <a:pt x="286" y="8"/>
                    <a:pt x="287" y="8"/>
                    <a:pt x="287" y="8"/>
                  </a:cubicBezTo>
                  <a:cubicBezTo>
                    <a:pt x="287" y="4"/>
                    <a:pt x="287" y="4"/>
                    <a:pt x="287" y="4"/>
                  </a:cubicBezTo>
                  <a:cubicBezTo>
                    <a:pt x="287" y="8"/>
                    <a:pt x="287" y="8"/>
                    <a:pt x="287" y="8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54" y="29"/>
                    <a:pt x="554" y="29"/>
                    <a:pt x="554" y="29"/>
                  </a:cubicBezTo>
                  <a:cubicBezTo>
                    <a:pt x="550" y="31"/>
                    <a:pt x="550" y="31"/>
                    <a:pt x="550" y="31"/>
                  </a:cubicBezTo>
                  <a:cubicBezTo>
                    <a:pt x="596" y="102"/>
                    <a:pt x="616" y="166"/>
                    <a:pt x="616" y="221"/>
                  </a:cubicBezTo>
                  <a:cubicBezTo>
                    <a:pt x="616" y="293"/>
                    <a:pt x="583" y="351"/>
                    <a:pt x="532" y="390"/>
                  </a:cubicBezTo>
                  <a:cubicBezTo>
                    <a:pt x="482" y="430"/>
                    <a:pt x="414" y="452"/>
                    <a:pt x="345" y="452"/>
                  </a:cubicBezTo>
                  <a:cubicBezTo>
                    <a:pt x="321" y="452"/>
                    <a:pt x="296" y="449"/>
                    <a:pt x="272" y="444"/>
                  </a:cubicBezTo>
                  <a:cubicBezTo>
                    <a:pt x="185" y="423"/>
                    <a:pt x="119" y="379"/>
                    <a:pt x="75" y="328"/>
                  </a:cubicBezTo>
                  <a:cubicBezTo>
                    <a:pt x="31" y="277"/>
                    <a:pt x="8" y="218"/>
                    <a:pt x="8" y="170"/>
                  </a:cubicBezTo>
                  <a:cubicBezTo>
                    <a:pt x="8" y="149"/>
                    <a:pt x="12" y="130"/>
                    <a:pt x="21" y="114"/>
                  </a:cubicBezTo>
                  <a:lnTo>
                    <a:pt x="17" y="11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Rectangle 386">
              <a:extLst>
                <a:ext uri="{FF2B5EF4-FFF2-40B4-BE49-F238E27FC236}">
                  <a16:creationId xmlns:a16="http://schemas.microsoft.com/office/drawing/2014/main" id="{B70957F3-53D1-4833-97FC-283A8C787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2" y="2166"/>
              <a:ext cx="9" cy="1038"/>
            </a:xfrm>
            <a:prstGeom prst="rect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3" name="Freeform 387">
              <a:extLst>
                <a:ext uri="{FF2B5EF4-FFF2-40B4-BE49-F238E27FC236}">
                  <a16:creationId xmlns:a16="http://schemas.microsoft.com/office/drawing/2014/main" id="{02519EB0-FC49-4AC5-BDBD-7AD7B96D1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2166"/>
              <a:ext cx="9" cy="1038"/>
            </a:xfrm>
            <a:custGeom>
              <a:avLst/>
              <a:gdLst>
                <a:gd name="T0" fmla="*/ 0 w 9"/>
                <a:gd name="T1" fmla="*/ 0 h 1038"/>
                <a:gd name="T2" fmla="*/ 0 w 9"/>
                <a:gd name="T3" fmla="*/ 1038 h 1038"/>
                <a:gd name="T4" fmla="*/ 9 w 9"/>
                <a:gd name="T5" fmla="*/ 1038 h 1038"/>
                <a:gd name="T6" fmla="*/ 9 w 9"/>
                <a:gd name="T7" fmla="*/ 0 h 10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038">
                  <a:moveTo>
                    <a:pt x="0" y="0"/>
                  </a:moveTo>
                  <a:lnTo>
                    <a:pt x="0" y="1038"/>
                  </a:lnTo>
                  <a:lnTo>
                    <a:pt x="9" y="1038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Rectangle 388">
              <a:extLst>
                <a:ext uri="{FF2B5EF4-FFF2-40B4-BE49-F238E27FC236}">
                  <a16:creationId xmlns:a16="http://schemas.microsoft.com/office/drawing/2014/main" id="{B8424F7F-5A71-4657-B688-B07235658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680"/>
              <a:ext cx="1039" cy="10"/>
            </a:xfrm>
            <a:prstGeom prst="rect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5" name="Freeform 389">
              <a:extLst>
                <a:ext uri="{FF2B5EF4-FFF2-40B4-BE49-F238E27FC236}">
                  <a16:creationId xmlns:a16="http://schemas.microsoft.com/office/drawing/2014/main" id="{A122B0CA-337D-4C21-BBF8-A401410A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680"/>
              <a:ext cx="1039" cy="10"/>
            </a:xfrm>
            <a:custGeom>
              <a:avLst/>
              <a:gdLst>
                <a:gd name="T0" fmla="*/ 1039 w 1039"/>
                <a:gd name="T1" fmla="*/ 0 h 10"/>
                <a:gd name="T2" fmla="*/ 0 w 1039"/>
                <a:gd name="T3" fmla="*/ 0 h 10"/>
                <a:gd name="T4" fmla="*/ 0 w 1039"/>
                <a:gd name="T5" fmla="*/ 10 h 10"/>
                <a:gd name="T6" fmla="*/ 1039 w 1039"/>
                <a:gd name="T7" fmla="*/ 1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9" h="10">
                  <a:moveTo>
                    <a:pt x="1039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1039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6" name="Freeform 390">
              <a:extLst>
                <a:ext uri="{FF2B5EF4-FFF2-40B4-BE49-F238E27FC236}">
                  <a16:creationId xmlns:a16="http://schemas.microsoft.com/office/drawing/2014/main" id="{DB9389EF-AA5C-48BB-82D2-98C58B8FC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315"/>
              <a:ext cx="741" cy="739"/>
            </a:xfrm>
            <a:custGeom>
              <a:avLst/>
              <a:gdLst>
                <a:gd name="T0" fmla="*/ 0 w 741"/>
                <a:gd name="T1" fmla="*/ 7 h 739"/>
                <a:gd name="T2" fmla="*/ 734 w 741"/>
                <a:gd name="T3" fmla="*/ 739 h 739"/>
                <a:gd name="T4" fmla="*/ 741 w 741"/>
                <a:gd name="T5" fmla="*/ 733 h 739"/>
                <a:gd name="T6" fmla="*/ 7 w 741"/>
                <a:gd name="T7" fmla="*/ 0 h 739"/>
                <a:gd name="T8" fmla="*/ 0 w 741"/>
                <a:gd name="T9" fmla="*/ 7 h 7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" h="739">
                  <a:moveTo>
                    <a:pt x="0" y="7"/>
                  </a:moveTo>
                  <a:lnTo>
                    <a:pt x="734" y="739"/>
                  </a:lnTo>
                  <a:lnTo>
                    <a:pt x="741" y="733"/>
                  </a:lnTo>
                  <a:lnTo>
                    <a:pt x="7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7" name="Freeform 391">
              <a:extLst>
                <a:ext uri="{FF2B5EF4-FFF2-40B4-BE49-F238E27FC236}">
                  <a16:creationId xmlns:a16="http://schemas.microsoft.com/office/drawing/2014/main" id="{949D5870-219D-4113-B33A-C60C9224E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315"/>
              <a:ext cx="741" cy="739"/>
            </a:xfrm>
            <a:custGeom>
              <a:avLst/>
              <a:gdLst>
                <a:gd name="T0" fmla="*/ 0 w 741"/>
                <a:gd name="T1" fmla="*/ 7 h 739"/>
                <a:gd name="T2" fmla="*/ 734 w 741"/>
                <a:gd name="T3" fmla="*/ 739 h 739"/>
                <a:gd name="T4" fmla="*/ 741 w 741"/>
                <a:gd name="T5" fmla="*/ 733 h 739"/>
                <a:gd name="T6" fmla="*/ 7 w 741"/>
                <a:gd name="T7" fmla="*/ 0 h 739"/>
                <a:gd name="T8" fmla="*/ 0 w 741"/>
                <a:gd name="T9" fmla="*/ 7 h 7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" h="739">
                  <a:moveTo>
                    <a:pt x="0" y="7"/>
                  </a:moveTo>
                  <a:lnTo>
                    <a:pt x="734" y="739"/>
                  </a:lnTo>
                  <a:lnTo>
                    <a:pt x="741" y="733"/>
                  </a:lnTo>
                  <a:lnTo>
                    <a:pt x="7" y="0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8" name="Freeform 392">
              <a:extLst>
                <a:ext uri="{FF2B5EF4-FFF2-40B4-BE49-F238E27FC236}">
                  <a16:creationId xmlns:a16="http://schemas.microsoft.com/office/drawing/2014/main" id="{FD7EE5C7-665F-4047-A3CF-8DA66E00D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315"/>
              <a:ext cx="741" cy="739"/>
            </a:xfrm>
            <a:custGeom>
              <a:avLst/>
              <a:gdLst>
                <a:gd name="T0" fmla="*/ 734 w 741"/>
                <a:gd name="T1" fmla="*/ 0 h 739"/>
                <a:gd name="T2" fmla="*/ 0 w 741"/>
                <a:gd name="T3" fmla="*/ 733 h 739"/>
                <a:gd name="T4" fmla="*/ 7 w 741"/>
                <a:gd name="T5" fmla="*/ 739 h 739"/>
                <a:gd name="T6" fmla="*/ 741 w 741"/>
                <a:gd name="T7" fmla="*/ 7 h 739"/>
                <a:gd name="T8" fmla="*/ 734 w 741"/>
                <a:gd name="T9" fmla="*/ 0 h 7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1" h="739">
                  <a:moveTo>
                    <a:pt x="734" y="0"/>
                  </a:moveTo>
                  <a:lnTo>
                    <a:pt x="0" y="733"/>
                  </a:lnTo>
                  <a:lnTo>
                    <a:pt x="7" y="739"/>
                  </a:lnTo>
                  <a:lnTo>
                    <a:pt x="741" y="7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9" name="Freeform 393">
              <a:extLst>
                <a:ext uri="{FF2B5EF4-FFF2-40B4-BE49-F238E27FC236}">
                  <a16:creationId xmlns:a16="http://schemas.microsoft.com/office/drawing/2014/main" id="{5AEE92FC-E913-47E0-9580-97670BD06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6" y="2315"/>
              <a:ext cx="741" cy="739"/>
            </a:xfrm>
            <a:custGeom>
              <a:avLst/>
              <a:gdLst>
                <a:gd name="T0" fmla="*/ 734 w 741"/>
                <a:gd name="T1" fmla="*/ 0 h 739"/>
                <a:gd name="T2" fmla="*/ 0 w 741"/>
                <a:gd name="T3" fmla="*/ 733 h 739"/>
                <a:gd name="T4" fmla="*/ 7 w 741"/>
                <a:gd name="T5" fmla="*/ 739 h 739"/>
                <a:gd name="T6" fmla="*/ 741 w 741"/>
                <a:gd name="T7" fmla="*/ 7 h 7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1" h="739">
                  <a:moveTo>
                    <a:pt x="734" y="0"/>
                  </a:moveTo>
                  <a:lnTo>
                    <a:pt x="0" y="733"/>
                  </a:lnTo>
                  <a:lnTo>
                    <a:pt x="7" y="739"/>
                  </a:lnTo>
                  <a:lnTo>
                    <a:pt x="741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0" name="Freeform 394">
              <a:extLst>
                <a:ext uri="{FF2B5EF4-FFF2-40B4-BE49-F238E27FC236}">
                  <a16:creationId xmlns:a16="http://schemas.microsoft.com/office/drawing/2014/main" id="{8482EB9B-5D99-43FF-AC02-5484C4E30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203"/>
              <a:ext cx="397" cy="965"/>
            </a:xfrm>
            <a:custGeom>
              <a:avLst/>
              <a:gdLst>
                <a:gd name="T0" fmla="*/ 0 w 397"/>
                <a:gd name="T1" fmla="*/ 3 h 965"/>
                <a:gd name="T2" fmla="*/ 388 w 397"/>
                <a:gd name="T3" fmla="*/ 965 h 965"/>
                <a:gd name="T4" fmla="*/ 397 w 397"/>
                <a:gd name="T5" fmla="*/ 962 h 965"/>
                <a:gd name="T6" fmla="*/ 8 w 397"/>
                <a:gd name="T7" fmla="*/ 0 h 965"/>
                <a:gd name="T8" fmla="*/ 0 w 397"/>
                <a:gd name="T9" fmla="*/ 3 h 9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965">
                  <a:moveTo>
                    <a:pt x="0" y="3"/>
                  </a:moveTo>
                  <a:lnTo>
                    <a:pt x="388" y="965"/>
                  </a:lnTo>
                  <a:lnTo>
                    <a:pt x="397" y="962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395">
              <a:extLst>
                <a:ext uri="{FF2B5EF4-FFF2-40B4-BE49-F238E27FC236}">
                  <a16:creationId xmlns:a16="http://schemas.microsoft.com/office/drawing/2014/main" id="{13C6C22A-B126-43A2-8C9F-C75D14753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2203"/>
              <a:ext cx="397" cy="965"/>
            </a:xfrm>
            <a:custGeom>
              <a:avLst/>
              <a:gdLst>
                <a:gd name="T0" fmla="*/ 0 w 397"/>
                <a:gd name="T1" fmla="*/ 3 h 965"/>
                <a:gd name="T2" fmla="*/ 388 w 397"/>
                <a:gd name="T3" fmla="*/ 965 h 965"/>
                <a:gd name="T4" fmla="*/ 397 w 397"/>
                <a:gd name="T5" fmla="*/ 962 h 965"/>
                <a:gd name="T6" fmla="*/ 8 w 397"/>
                <a:gd name="T7" fmla="*/ 0 h 9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7" h="965">
                  <a:moveTo>
                    <a:pt x="0" y="3"/>
                  </a:moveTo>
                  <a:lnTo>
                    <a:pt x="388" y="965"/>
                  </a:lnTo>
                  <a:lnTo>
                    <a:pt x="397" y="962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Freeform 396">
              <a:extLst>
                <a:ext uri="{FF2B5EF4-FFF2-40B4-BE49-F238E27FC236}">
                  <a16:creationId xmlns:a16="http://schemas.microsoft.com/office/drawing/2014/main" id="{CBDF3550-42EA-4262-B366-577BF6EB8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487"/>
              <a:ext cx="967" cy="397"/>
            </a:xfrm>
            <a:custGeom>
              <a:avLst/>
              <a:gdLst>
                <a:gd name="T0" fmla="*/ 964 w 967"/>
                <a:gd name="T1" fmla="*/ 0 h 397"/>
                <a:gd name="T2" fmla="*/ 0 w 967"/>
                <a:gd name="T3" fmla="*/ 387 h 397"/>
                <a:gd name="T4" fmla="*/ 3 w 967"/>
                <a:gd name="T5" fmla="*/ 397 h 397"/>
                <a:gd name="T6" fmla="*/ 967 w 967"/>
                <a:gd name="T7" fmla="*/ 9 h 397"/>
                <a:gd name="T8" fmla="*/ 964 w 967"/>
                <a:gd name="T9" fmla="*/ 0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7" h="397">
                  <a:moveTo>
                    <a:pt x="964" y="0"/>
                  </a:moveTo>
                  <a:lnTo>
                    <a:pt x="0" y="387"/>
                  </a:lnTo>
                  <a:lnTo>
                    <a:pt x="3" y="397"/>
                  </a:lnTo>
                  <a:lnTo>
                    <a:pt x="967" y="9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3" name="Freeform 397">
              <a:extLst>
                <a:ext uri="{FF2B5EF4-FFF2-40B4-BE49-F238E27FC236}">
                  <a16:creationId xmlns:a16="http://schemas.microsoft.com/office/drawing/2014/main" id="{0C22E2D5-C4B0-4B27-908A-88A2A1491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487"/>
              <a:ext cx="967" cy="397"/>
            </a:xfrm>
            <a:custGeom>
              <a:avLst/>
              <a:gdLst>
                <a:gd name="T0" fmla="*/ 964 w 967"/>
                <a:gd name="T1" fmla="*/ 0 h 397"/>
                <a:gd name="T2" fmla="*/ 0 w 967"/>
                <a:gd name="T3" fmla="*/ 387 h 397"/>
                <a:gd name="T4" fmla="*/ 3 w 967"/>
                <a:gd name="T5" fmla="*/ 397 h 397"/>
                <a:gd name="T6" fmla="*/ 967 w 967"/>
                <a:gd name="T7" fmla="*/ 9 h 3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7" h="397">
                  <a:moveTo>
                    <a:pt x="964" y="0"/>
                  </a:moveTo>
                  <a:lnTo>
                    <a:pt x="0" y="387"/>
                  </a:lnTo>
                  <a:lnTo>
                    <a:pt x="3" y="397"/>
                  </a:lnTo>
                  <a:lnTo>
                    <a:pt x="967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4" name="Freeform 398">
              <a:extLst>
                <a:ext uri="{FF2B5EF4-FFF2-40B4-BE49-F238E27FC236}">
                  <a16:creationId xmlns:a16="http://schemas.microsoft.com/office/drawing/2014/main" id="{D25430C7-8256-4F9D-923E-317AD4EC5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201"/>
              <a:ext cx="406" cy="962"/>
            </a:xfrm>
            <a:custGeom>
              <a:avLst/>
              <a:gdLst>
                <a:gd name="T0" fmla="*/ 396 w 406"/>
                <a:gd name="T1" fmla="*/ 0 h 962"/>
                <a:gd name="T2" fmla="*/ 0 w 406"/>
                <a:gd name="T3" fmla="*/ 958 h 962"/>
                <a:gd name="T4" fmla="*/ 8 w 406"/>
                <a:gd name="T5" fmla="*/ 962 h 962"/>
                <a:gd name="T6" fmla="*/ 406 w 406"/>
                <a:gd name="T7" fmla="*/ 4 h 962"/>
                <a:gd name="T8" fmla="*/ 396 w 406"/>
                <a:gd name="T9" fmla="*/ 0 h 9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6" h="962">
                  <a:moveTo>
                    <a:pt x="396" y="0"/>
                  </a:moveTo>
                  <a:lnTo>
                    <a:pt x="0" y="958"/>
                  </a:lnTo>
                  <a:lnTo>
                    <a:pt x="8" y="962"/>
                  </a:lnTo>
                  <a:lnTo>
                    <a:pt x="406" y="4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5" name="Freeform 399">
              <a:extLst>
                <a:ext uri="{FF2B5EF4-FFF2-40B4-BE49-F238E27FC236}">
                  <a16:creationId xmlns:a16="http://schemas.microsoft.com/office/drawing/2014/main" id="{7218D0C1-955F-4DA5-80F4-0FEB98F0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2201"/>
              <a:ext cx="406" cy="962"/>
            </a:xfrm>
            <a:custGeom>
              <a:avLst/>
              <a:gdLst>
                <a:gd name="T0" fmla="*/ 396 w 406"/>
                <a:gd name="T1" fmla="*/ 0 h 962"/>
                <a:gd name="T2" fmla="*/ 0 w 406"/>
                <a:gd name="T3" fmla="*/ 958 h 962"/>
                <a:gd name="T4" fmla="*/ 8 w 406"/>
                <a:gd name="T5" fmla="*/ 962 h 962"/>
                <a:gd name="T6" fmla="*/ 406 w 406"/>
                <a:gd name="T7" fmla="*/ 4 h 9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" h="962">
                  <a:moveTo>
                    <a:pt x="396" y="0"/>
                  </a:moveTo>
                  <a:lnTo>
                    <a:pt x="0" y="958"/>
                  </a:lnTo>
                  <a:lnTo>
                    <a:pt x="8" y="962"/>
                  </a:lnTo>
                  <a:lnTo>
                    <a:pt x="406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6" name="Freeform 400">
              <a:extLst>
                <a:ext uri="{FF2B5EF4-FFF2-40B4-BE49-F238E27FC236}">
                  <a16:creationId xmlns:a16="http://schemas.microsoft.com/office/drawing/2014/main" id="{1BD882BD-1313-47D5-9599-FDF14133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480"/>
              <a:ext cx="963" cy="404"/>
            </a:xfrm>
            <a:custGeom>
              <a:avLst/>
              <a:gdLst>
                <a:gd name="T0" fmla="*/ 963 w 963"/>
                <a:gd name="T1" fmla="*/ 396 h 404"/>
                <a:gd name="T2" fmla="*/ 3 w 963"/>
                <a:gd name="T3" fmla="*/ 0 h 404"/>
                <a:gd name="T4" fmla="*/ 0 w 963"/>
                <a:gd name="T5" fmla="*/ 8 h 404"/>
                <a:gd name="T6" fmla="*/ 960 w 963"/>
                <a:gd name="T7" fmla="*/ 404 h 404"/>
                <a:gd name="T8" fmla="*/ 963 w 963"/>
                <a:gd name="T9" fmla="*/ 396 h 4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3" h="404">
                  <a:moveTo>
                    <a:pt x="963" y="396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960" y="404"/>
                  </a:lnTo>
                  <a:lnTo>
                    <a:pt x="963" y="39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7" name="Freeform 401">
              <a:extLst>
                <a:ext uri="{FF2B5EF4-FFF2-40B4-BE49-F238E27FC236}">
                  <a16:creationId xmlns:a16="http://schemas.microsoft.com/office/drawing/2014/main" id="{02CA77AE-3B7E-48BC-9F94-422C5CA73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2480"/>
              <a:ext cx="963" cy="404"/>
            </a:xfrm>
            <a:custGeom>
              <a:avLst/>
              <a:gdLst>
                <a:gd name="T0" fmla="*/ 963 w 963"/>
                <a:gd name="T1" fmla="*/ 396 h 404"/>
                <a:gd name="T2" fmla="*/ 3 w 963"/>
                <a:gd name="T3" fmla="*/ 0 h 404"/>
                <a:gd name="T4" fmla="*/ 0 w 963"/>
                <a:gd name="T5" fmla="*/ 8 h 404"/>
                <a:gd name="T6" fmla="*/ 960 w 963"/>
                <a:gd name="T7" fmla="*/ 404 h 404"/>
                <a:gd name="T8" fmla="*/ 963 w 963"/>
                <a:gd name="T9" fmla="*/ 396 h 4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3" h="404">
                  <a:moveTo>
                    <a:pt x="963" y="396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960" y="404"/>
                  </a:lnTo>
                  <a:lnTo>
                    <a:pt x="963" y="39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402">
              <a:extLst>
                <a:ext uri="{FF2B5EF4-FFF2-40B4-BE49-F238E27FC236}">
                  <a16:creationId xmlns:a16="http://schemas.microsoft.com/office/drawing/2014/main" id="{6CBA0330-25DF-4041-881A-ACCE7F88C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4" y="2234"/>
              <a:ext cx="905" cy="904"/>
            </a:xfrm>
            <a:custGeom>
              <a:avLst/>
              <a:gdLst>
                <a:gd name="T0" fmla="*/ 545 w 1164"/>
                <a:gd name="T1" fmla="*/ 273 h 1164"/>
                <a:gd name="T2" fmla="*/ 543 w 1164"/>
                <a:gd name="T3" fmla="*/ 273 h 1164"/>
                <a:gd name="T4" fmla="*/ 464 w 1164"/>
                <a:gd name="T5" fmla="*/ 463 h 1164"/>
                <a:gd name="T6" fmla="*/ 274 w 1164"/>
                <a:gd name="T7" fmla="*/ 541 h 1164"/>
                <a:gd name="T8" fmla="*/ 83 w 1164"/>
                <a:gd name="T9" fmla="*/ 463 h 1164"/>
                <a:gd name="T10" fmla="*/ 4 w 1164"/>
                <a:gd name="T11" fmla="*/ 273 h 1164"/>
                <a:gd name="T12" fmla="*/ 83 w 1164"/>
                <a:gd name="T13" fmla="*/ 82 h 1164"/>
                <a:gd name="T14" fmla="*/ 274 w 1164"/>
                <a:gd name="T15" fmla="*/ 4 h 1164"/>
                <a:gd name="T16" fmla="*/ 464 w 1164"/>
                <a:gd name="T17" fmla="*/ 82 h 1164"/>
                <a:gd name="T18" fmla="*/ 543 w 1164"/>
                <a:gd name="T19" fmla="*/ 273 h 1164"/>
                <a:gd name="T20" fmla="*/ 545 w 1164"/>
                <a:gd name="T21" fmla="*/ 273 h 1164"/>
                <a:gd name="T22" fmla="*/ 547 w 1164"/>
                <a:gd name="T23" fmla="*/ 273 h 1164"/>
                <a:gd name="T24" fmla="*/ 274 w 1164"/>
                <a:gd name="T25" fmla="*/ 0 h 1164"/>
                <a:gd name="T26" fmla="*/ 0 w 1164"/>
                <a:gd name="T27" fmla="*/ 273 h 1164"/>
                <a:gd name="T28" fmla="*/ 274 w 1164"/>
                <a:gd name="T29" fmla="*/ 545 h 1164"/>
                <a:gd name="T30" fmla="*/ 547 w 1164"/>
                <a:gd name="T31" fmla="*/ 273 h 1164"/>
                <a:gd name="T32" fmla="*/ 545 w 1164"/>
                <a:gd name="T33" fmla="*/ 273 h 116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4" h="1164">
                  <a:moveTo>
                    <a:pt x="1160" y="582"/>
                  </a:moveTo>
                  <a:cubicBezTo>
                    <a:pt x="1156" y="582"/>
                    <a:pt x="1156" y="582"/>
                    <a:pt x="1156" y="582"/>
                  </a:cubicBezTo>
                  <a:cubicBezTo>
                    <a:pt x="1156" y="740"/>
                    <a:pt x="1092" y="884"/>
                    <a:pt x="988" y="987"/>
                  </a:cubicBezTo>
                  <a:cubicBezTo>
                    <a:pt x="884" y="1091"/>
                    <a:pt x="741" y="1156"/>
                    <a:pt x="582" y="1156"/>
                  </a:cubicBezTo>
                  <a:cubicBezTo>
                    <a:pt x="424" y="1156"/>
                    <a:pt x="280" y="1091"/>
                    <a:pt x="176" y="987"/>
                  </a:cubicBezTo>
                  <a:cubicBezTo>
                    <a:pt x="72" y="884"/>
                    <a:pt x="8" y="740"/>
                    <a:pt x="8" y="582"/>
                  </a:cubicBezTo>
                  <a:cubicBezTo>
                    <a:pt x="8" y="423"/>
                    <a:pt x="72" y="280"/>
                    <a:pt x="176" y="176"/>
                  </a:cubicBezTo>
                  <a:cubicBezTo>
                    <a:pt x="280" y="72"/>
                    <a:pt x="424" y="8"/>
                    <a:pt x="582" y="8"/>
                  </a:cubicBezTo>
                  <a:cubicBezTo>
                    <a:pt x="741" y="8"/>
                    <a:pt x="884" y="72"/>
                    <a:pt x="988" y="176"/>
                  </a:cubicBezTo>
                  <a:cubicBezTo>
                    <a:pt x="1092" y="280"/>
                    <a:pt x="1156" y="423"/>
                    <a:pt x="1156" y="582"/>
                  </a:cubicBezTo>
                  <a:cubicBezTo>
                    <a:pt x="1160" y="582"/>
                    <a:pt x="1160" y="582"/>
                    <a:pt x="1160" y="582"/>
                  </a:cubicBezTo>
                  <a:cubicBezTo>
                    <a:pt x="1164" y="582"/>
                    <a:pt x="1164" y="582"/>
                    <a:pt x="1164" y="582"/>
                  </a:cubicBezTo>
                  <a:cubicBezTo>
                    <a:pt x="1164" y="260"/>
                    <a:pt x="903" y="0"/>
                    <a:pt x="582" y="0"/>
                  </a:cubicBezTo>
                  <a:cubicBezTo>
                    <a:pt x="261" y="0"/>
                    <a:pt x="0" y="260"/>
                    <a:pt x="0" y="582"/>
                  </a:cubicBezTo>
                  <a:cubicBezTo>
                    <a:pt x="0" y="903"/>
                    <a:pt x="261" y="1164"/>
                    <a:pt x="582" y="1164"/>
                  </a:cubicBezTo>
                  <a:cubicBezTo>
                    <a:pt x="903" y="1164"/>
                    <a:pt x="1164" y="903"/>
                    <a:pt x="1164" y="582"/>
                  </a:cubicBezTo>
                  <a:lnTo>
                    <a:pt x="1160" y="58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403">
              <a:extLst>
                <a:ext uri="{FF2B5EF4-FFF2-40B4-BE49-F238E27FC236}">
                  <a16:creationId xmlns:a16="http://schemas.microsoft.com/office/drawing/2014/main" id="{70F80573-397B-4E84-B9D3-6BED7F872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2360"/>
              <a:ext cx="653" cy="652"/>
            </a:xfrm>
            <a:custGeom>
              <a:avLst/>
              <a:gdLst>
                <a:gd name="T0" fmla="*/ 391 w 840"/>
                <a:gd name="T1" fmla="*/ 196 h 840"/>
                <a:gd name="T2" fmla="*/ 387 w 840"/>
                <a:gd name="T3" fmla="*/ 196 h 840"/>
                <a:gd name="T4" fmla="*/ 332 w 840"/>
                <a:gd name="T5" fmla="*/ 330 h 840"/>
                <a:gd name="T6" fmla="*/ 197 w 840"/>
                <a:gd name="T7" fmla="*/ 386 h 840"/>
                <a:gd name="T8" fmla="*/ 63 w 840"/>
                <a:gd name="T9" fmla="*/ 330 h 840"/>
                <a:gd name="T10" fmla="*/ 7 w 840"/>
                <a:gd name="T11" fmla="*/ 196 h 840"/>
                <a:gd name="T12" fmla="*/ 63 w 840"/>
                <a:gd name="T13" fmla="*/ 63 h 840"/>
                <a:gd name="T14" fmla="*/ 197 w 840"/>
                <a:gd name="T15" fmla="*/ 7 h 840"/>
                <a:gd name="T16" fmla="*/ 332 w 840"/>
                <a:gd name="T17" fmla="*/ 63 h 840"/>
                <a:gd name="T18" fmla="*/ 387 w 840"/>
                <a:gd name="T19" fmla="*/ 196 h 840"/>
                <a:gd name="T20" fmla="*/ 391 w 840"/>
                <a:gd name="T21" fmla="*/ 196 h 840"/>
                <a:gd name="T22" fmla="*/ 395 w 840"/>
                <a:gd name="T23" fmla="*/ 196 h 840"/>
                <a:gd name="T24" fmla="*/ 197 w 840"/>
                <a:gd name="T25" fmla="*/ 0 h 840"/>
                <a:gd name="T26" fmla="*/ 0 w 840"/>
                <a:gd name="T27" fmla="*/ 196 h 840"/>
                <a:gd name="T28" fmla="*/ 197 w 840"/>
                <a:gd name="T29" fmla="*/ 393 h 840"/>
                <a:gd name="T30" fmla="*/ 395 w 840"/>
                <a:gd name="T31" fmla="*/ 196 h 840"/>
                <a:gd name="T32" fmla="*/ 391 w 840"/>
                <a:gd name="T33" fmla="*/ 196 h 8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40" h="840">
                  <a:moveTo>
                    <a:pt x="832" y="420"/>
                  </a:moveTo>
                  <a:cubicBezTo>
                    <a:pt x="824" y="420"/>
                    <a:pt x="824" y="420"/>
                    <a:pt x="824" y="420"/>
                  </a:cubicBezTo>
                  <a:cubicBezTo>
                    <a:pt x="824" y="531"/>
                    <a:pt x="779" y="632"/>
                    <a:pt x="706" y="705"/>
                  </a:cubicBezTo>
                  <a:cubicBezTo>
                    <a:pt x="633" y="778"/>
                    <a:pt x="532" y="824"/>
                    <a:pt x="420" y="824"/>
                  </a:cubicBezTo>
                  <a:cubicBezTo>
                    <a:pt x="308" y="824"/>
                    <a:pt x="207" y="778"/>
                    <a:pt x="134" y="705"/>
                  </a:cubicBezTo>
                  <a:cubicBezTo>
                    <a:pt x="61" y="632"/>
                    <a:pt x="16" y="531"/>
                    <a:pt x="16" y="420"/>
                  </a:cubicBezTo>
                  <a:cubicBezTo>
                    <a:pt x="16" y="308"/>
                    <a:pt x="61" y="207"/>
                    <a:pt x="134" y="134"/>
                  </a:cubicBezTo>
                  <a:cubicBezTo>
                    <a:pt x="207" y="61"/>
                    <a:pt x="308" y="16"/>
                    <a:pt x="420" y="16"/>
                  </a:cubicBezTo>
                  <a:cubicBezTo>
                    <a:pt x="532" y="16"/>
                    <a:pt x="633" y="61"/>
                    <a:pt x="706" y="134"/>
                  </a:cubicBezTo>
                  <a:cubicBezTo>
                    <a:pt x="779" y="207"/>
                    <a:pt x="824" y="308"/>
                    <a:pt x="824" y="420"/>
                  </a:cubicBezTo>
                  <a:cubicBezTo>
                    <a:pt x="832" y="420"/>
                    <a:pt x="832" y="420"/>
                    <a:pt x="832" y="420"/>
                  </a:cubicBezTo>
                  <a:cubicBezTo>
                    <a:pt x="840" y="420"/>
                    <a:pt x="840" y="420"/>
                    <a:pt x="840" y="420"/>
                  </a:cubicBezTo>
                  <a:cubicBezTo>
                    <a:pt x="840" y="188"/>
                    <a:pt x="652" y="0"/>
                    <a:pt x="420" y="0"/>
                  </a:cubicBezTo>
                  <a:cubicBezTo>
                    <a:pt x="188" y="0"/>
                    <a:pt x="0" y="188"/>
                    <a:pt x="0" y="420"/>
                  </a:cubicBezTo>
                  <a:cubicBezTo>
                    <a:pt x="0" y="652"/>
                    <a:pt x="188" y="840"/>
                    <a:pt x="420" y="840"/>
                  </a:cubicBezTo>
                  <a:cubicBezTo>
                    <a:pt x="652" y="840"/>
                    <a:pt x="840" y="652"/>
                    <a:pt x="840" y="420"/>
                  </a:cubicBezTo>
                  <a:lnTo>
                    <a:pt x="832" y="420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Freeform 404">
              <a:extLst>
                <a:ext uri="{FF2B5EF4-FFF2-40B4-BE49-F238E27FC236}">
                  <a16:creationId xmlns:a16="http://schemas.microsoft.com/office/drawing/2014/main" id="{4BD04F7E-078F-46AD-AC03-963B75055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64"/>
              <a:ext cx="643" cy="643"/>
            </a:xfrm>
            <a:custGeom>
              <a:avLst/>
              <a:gdLst>
                <a:gd name="T0" fmla="*/ 387 w 828"/>
                <a:gd name="T1" fmla="*/ 194 h 828"/>
                <a:gd name="T2" fmla="*/ 386 w 828"/>
                <a:gd name="T3" fmla="*/ 194 h 828"/>
                <a:gd name="T4" fmla="*/ 330 w 828"/>
                <a:gd name="T5" fmla="*/ 330 h 828"/>
                <a:gd name="T6" fmla="*/ 194 w 828"/>
                <a:gd name="T7" fmla="*/ 386 h 828"/>
                <a:gd name="T8" fmla="*/ 58 w 828"/>
                <a:gd name="T9" fmla="*/ 330 h 828"/>
                <a:gd name="T10" fmla="*/ 2 w 828"/>
                <a:gd name="T11" fmla="*/ 194 h 828"/>
                <a:gd name="T12" fmla="*/ 58 w 828"/>
                <a:gd name="T13" fmla="*/ 58 h 828"/>
                <a:gd name="T14" fmla="*/ 194 w 828"/>
                <a:gd name="T15" fmla="*/ 2 h 828"/>
                <a:gd name="T16" fmla="*/ 330 w 828"/>
                <a:gd name="T17" fmla="*/ 58 h 828"/>
                <a:gd name="T18" fmla="*/ 386 w 828"/>
                <a:gd name="T19" fmla="*/ 194 h 828"/>
                <a:gd name="T20" fmla="*/ 387 w 828"/>
                <a:gd name="T21" fmla="*/ 194 h 828"/>
                <a:gd name="T22" fmla="*/ 388 w 828"/>
                <a:gd name="T23" fmla="*/ 194 h 828"/>
                <a:gd name="T24" fmla="*/ 194 w 828"/>
                <a:gd name="T25" fmla="*/ 0 h 828"/>
                <a:gd name="T26" fmla="*/ 0 w 828"/>
                <a:gd name="T27" fmla="*/ 194 h 828"/>
                <a:gd name="T28" fmla="*/ 194 w 828"/>
                <a:gd name="T29" fmla="*/ 388 h 828"/>
                <a:gd name="T30" fmla="*/ 388 w 828"/>
                <a:gd name="T31" fmla="*/ 194 h 828"/>
                <a:gd name="T32" fmla="*/ 387 w 828"/>
                <a:gd name="T33" fmla="*/ 194 h 8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8" h="828">
                  <a:moveTo>
                    <a:pt x="826" y="414"/>
                  </a:moveTo>
                  <a:cubicBezTo>
                    <a:pt x="824" y="414"/>
                    <a:pt x="824" y="414"/>
                    <a:pt x="824" y="414"/>
                  </a:cubicBezTo>
                  <a:cubicBezTo>
                    <a:pt x="824" y="527"/>
                    <a:pt x="778" y="629"/>
                    <a:pt x="704" y="704"/>
                  </a:cubicBezTo>
                  <a:cubicBezTo>
                    <a:pt x="630" y="778"/>
                    <a:pt x="527" y="824"/>
                    <a:pt x="414" y="824"/>
                  </a:cubicBezTo>
                  <a:cubicBezTo>
                    <a:pt x="301" y="824"/>
                    <a:pt x="198" y="778"/>
                    <a:pt x="124" y="704"/>
                  </a:cubicBezTo>
                  <a:cubicBezTo>
                    <a:pt x="50" y="629"/>
                    <a:pt x="4" y="527"/>
                    <a:pt x="4" y="414"/>
                  </a:cubicBezTo>
                  <a:cubicBezTo>
                    <a:pt x="4" y="300"/>
                    <a:pt x="50" y="198"/>
                    <a:pt x="124" y="124"/>
                  </a:cubicBezTo>
                  <a:cubicBezTo>
                    <a:pt x="198" y="49"/>
                    <a:pt x="301" y="4"/>
                    <a:pt x="414" y="4"/>
                  </a:cubicBezTo>
                  <a:cubicBezTo>
                    <a:pt x="527" y="4"/>
                    <a:pt x="630" y="49"/>
                    <a:pt x="704" y="124"/>
                  </a:cubicBezTo>
                  <a:cubicBezTo>
                    <a:pt x="778" y="198"/>
                    <a:pt x="824" y="300"/>
                    <a:pt x="824" y="414"/>
                  </a:cubicBezTo>
                  <a:cubicBezTo>
                    <a:pt x="826" y="414"/>
                    <a:pt x="826" y="414"/>
                    <a:pt x="826" y="414"/>
                  </a:cubicBezTo>
                  <a:cubicBezTo>
                    <a:pt x="828" y="414"/>
                    <a:pt x="828" y="414"/>
                    <a:pt x="828" y="414"/>
                  </a:cubicBezTo>
                  <a:cubicBezTo>
                    <a:pt x="828" y="185"/>
                    <a:pt x="643" y="0"/>
                    <a:pt x="414" y="0"/>
                  </a:cubicBezTo>
                  <a:cubicBezTo>
                    <a:pt x="185" y="0"/>
                    <a:pt x="0" y="185"/>
                    <a:pt x="0" y="414"/>
                  </a:cubicBezTo>
                  <a:cubicBezTo>
                    <a:pt x="0" y="642"/>
                    <a:pt x="185" y="828"/>
                    <a:pt x="414" y="828"/>
                  </a:cubicBezTo>
                  <a:cubicBezTo>
                    <a:pt x="643" y="828"/>
                    <a:pt x="828" y="642"/>
                    <a:pt x="828" y="414"/>
                  </a:cubicBezTo>
                  <a:lnTo>
                    <a:pt x="826" y="414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1" name="Freeform 405">
              <a:extLst>
                <a:ext uri="{FF2B5EF4-FFF2-40B4-BE49-F238E27FC236}">
                  <a16:creationId xmlns:a16="http://schemas.microsoft.com/office/drawing/2014/main" id="{1FCA2A4B-E9B8-48D7-AC90-F5DDED430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166"/>
              <a:ext cx="1042" cy="1040"/>
            </a:xfrm>
            <a:custGeom>
              <a:avLst/>
              <a:gdLst>
                <a:gd name="T0" fmla="*/ 629 w 1340"/>
                <a:gd name="T1" fmla="*/ 314 h 1340"/>
                <a:gd name="T2" fmla="*/ 628 w 1340"/>
                <a:gd name="T3" fmla="*/ 314 h 1340"/>
                <a:gd name="T4" fmla="*/ 537 w 1340"/>
                <a:gd name="T5" fmla="*/ 534 h 1340"/>
                <a:gd name="T6" fmla="*/ 315 w 1340"/>
                <a:gd name="T7" fmla="*/ 625 h 1340"/>
                <a:gd name="T8" fmla="*/ 94 w 1340"/>
                <a:gd name="T9" fmla="*/ 534 h 1340"/>
                <a:gd name="T10" fmla="*/ 2 w 1340"/>
                <a:gd name="T11" fmla="*/ 314 h 1340"/>
                <a:gd name="T12" fmla="*/ 94 w 1340"/>
                <a:gd name="T13" fmla="*/ 93 h 1340"/>
                <a:gd name="T14" fmla="*/ 315 w 1340"/>
                <a:gd name="T15" fmla="*/ 2 h 1340"/>
                <a:gd name="T16" fmla="*/ 537 w 1340"/>
                <a:gd name="T17" fmla="*/ 93 h 1340"/>
                <a:gd name="T18" fmla="*/ 628 w 1340"/>
                <a:gd name="T19" fmla="*/ 314 h 1340"/>
                <a:gd name="T20" fmla="*/ 629 w 1340"/>
                <a:gd name="T21" fmla="*/ 314 h 1340"/>
                <a:gd name="T22" fmla="*/ 630 w 1340"/>
                <a:gd name="T23" fmla="*/ 314 h 1340"/>
                <a:gd name="T24" fmla="*/ 315 w 1340"/>
                <a:gd name="T25" fmla="*/ 0 h 1340"/>
                <a:gd name="T26" fmla="*/ 0 w 1340"/>
                <a:gd name="T27" fmla="*/ 314 h 1340"/>
                <a:gd name="T28" fmla="*/ 315 w 1340"/>
                <a:gd name="T29" fmla="*/ 626 h 1340"/>
                <a:gd name="T30" fmla="*/ 630 w 1340"/>
                <a:gd name="T31" fmla="*/ 314 h 1340"/>
                <a:gd name="T32" fmla="*/ 629 w 1340"/>
                <a:gd name="T33" fmla="*/ 314 h 134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40" h="1340">
                  <a:moveTo>
                    <a:pt x="1338" y="670"/>
                  </a:moveTo>
                  <a:cubicBezTo>
                    <a:pt x="1336" y="670"/>
                    <a:pt x="1336" y="670"/>
                    <a:pt x="1336" y="670"/>
                  </a:cubicBezTo>
                  <a:cubicBezTo>
                    <a:pt x="1336" y="854"/>
                    <a:pt x="1261" y="1020"/>
                    <a:pt x="1141" y="1141"/>
                  </a:cubicBezTo>
                  <a:cubicBezTo>
                    <a:pt x="1020" y="1261"/>
                    <a:pt x="854" y="1336"/>
                    <a:pt x="670" y="1336"/>
                  </a:cubicBezTo>
                  <a:cubicBezTo>
                    <a:pt x="486" y="1336"/>
                    <a:pt x="320" y="1261"/>
                    <a:pt x="199" y="1141"/>
                  </a:cubicBezTo>
                  <a:cubicBezTo>
                    <a:pt x="79" y="1020"/>
                    <a:pt x="4" y="854"/>
                    <a:pt x="4" y="670"/>
                  </a:cubicBezTo>
                  <a:cubicBezTo>
                    <a:pt x="4" y="486"/>
                    <a:pt x="79" y="319"/>
                    <a:pt x="199" y="199"/>
                  </a:cubicBezTo>
                  <a:cubicBezTo>
                    <a:pt x="320" y="78"/>
                    <a:pt x="486" y="4"/>
                    <a:pt x="670" y="4"/>
                  </a:cubicBezTo>
                  <a:cubicBezTo>
                    <a:pt x="854" y="4"/>
                    <a:pt x="1020" y="78"/>
                    <a:pt x="1141" y="199"/>
                  </a:cubicBezTo>
                  <a:cubicBezTo>
                    <a:pt x="1261" y="319"/>
                    <a:pt x="1336" y="486"/>
                    <a:pt x="1336" y="670"/>
                  </a:cubicBezTo>
                  <a:cubicBezTo>
                    <a:pt x="1338" y="670"/>
                    <a:pt x="1338" y="670"/>
                    <a:pt x="1338" y="670"/>
                  </a:cubicBezTo>
                  <a:cubicBezTo>
                    <a:pt x="1340" y="670"/>
                    <a:pt x="1340" y="670"/>
                    <a:pt x="1340" y="670"/>
                  </a:cubicBezTo>
                  <a:cubicBezTo>
                    <a:pt x="1340" y="300"/>
                    <a:pt x="1040" y="0"/>
                    <a:pt x="670" y="0"/>
                  </a:cubicBezTo>
                  <a:cubicBezTo>
                    <a:pt x="300" y="0"/>
                    <a:pt x="0" y="300"/>
                    <a:pt x="0" y="670"/>
                  </a:cubicBezTo>
                  <a:cubicBezTo>
                    <a:pt x="0" y="1040"/>
                    <a:pt x="300" y="1340"/>
                    <a:pt x="670" y="1340"/>
                  </a:cubicBezTo>
                  <a:cubicBezTo>
                    <a:pt x="1040" y="1340"/>
                    <a:pt x="1340" y="1040"/>
                    <a:pt x="1340" y="670"/>
                  </a:cubicBezTo>
                  <a:lnTo>
                    <a:pt x="1338" y="67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2" name="Rectangle 406">
              <a:extLst>
                <a:ext uri="{FF2B5EF4-FFF2-40B4-BE49-F238E27FC236}">
                  <a16:creationId xmlns:a16="http://schemas.microsoft.com/office/drawing/2014/main" id="{6DB92F4B-0FBD-4954-8457-FC56B950E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166"/>
              <a:ext cx="3" cy="1038"/>
            </a:xfrm>
            <a:prstGeom prst="rect">
              <a:avLst/>
            </a:pr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3" name="Freeform 407">
              <a:extLst>
                <a:ext uri="{FF2B5EF4-FFF2-40B4-BE49-F238E27FC236}">
                  <a16:creationId xmlns:a16="http://schemas.microsoft.com/office/drawing/2014/main" id="{EC30D444-E83D-485E-8A2E-E504E8447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66"/>
              <a:ext cx="3" cy="1038"/>
            </a:xfrm>
            <a:custGeom>
              <a:avLst/>
              <a:gdLst>
                <a:gd name="T0" fmla="*/ 0 w 3"/>
                <a:gd name="T1" fmla="*/ 0 h 1038"/>
                <a:gd name="T2" fmla="*/ 0 w 3"/>
                <a:gd name="T3" fmla="*/ 1038 h 1038"/>
                <a:gd name="T4" fmla="*/ 3 w 3"/>
                <a:gd name="T5" fmla="*/ 1038 h 1038"/>
                <a:gd name="T6" fmla="*/ 3 w 3"/>
                <a:gd name="T7" fmla="*/ 0 h 10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1038">
                  <a:moveTo>
                    <a:pt x="0" y="0"/>
                  </a:moveTo>
                  <a:lnTo>
                    <a:pt x="0" y="1038"/>
                  </a:lnTo>
                  <a:lnTo>
                    <a:pt x="3" y="1038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Rectangle 408">
              <a:extLst>
                <a:ext uri="{FF2B5EF4-FFF2-40B4-BE49-F238E27FC236}">
                  <a16:creationId xmlns:a16="http://schemas.microsoft.com/office/drawing/2014/main" id="{3A49D481-D9BC-47E2-BE7D-80F3A637D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2683"/>
              <a:ext cx="1039" cy="3"/>
            </a:xfrm>
            <a:prstGeom prst="rect">
              <a:avLst/>
            </a:pr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5" name="Freeform 409">
              <a:extLst>
                <a:ext uri="{FF2B5EF4-FFF2-40B4-BE49-F238E27FC236}">
                  <a16:creationId xmlns:a16="http://schemas.microsoft.com/office/drawing/2014/main" id="{0BA8BC0B-CB0C-4EB3-832D-7F29D453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2683"/>
              <a:ext cx="1039" cy="3"/>
            </a:xfrm>
            <a:custGeom>
              <a:avLst/>
              <a:gdLst>
                <a:gd name="T0" fmla="*/ 1039 w 1039"/>
                <a:gd name="T1" fmla="*/ 0 h 3"/>
                <a:gd name="T2" fmla="*/ 0 w 1039"/>
                <a:gd name="T3" fmla="*/ 0 h 3"/>
                <a:gd name="T4" fmla="*/ 0 w 1039"/>
                <a:gd name="T5" fmla="*/ 3 h 3"/>
                <a:gd name="T6" fmla="*/ 1039 w 1039"/>
                <a:gd name="T7" fmla="*/ 3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9" h="3">
                  <a:moveTo>
                    <a:pt x="1039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039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6" name="Freeform 410">
              <a:extLst>
                <a:ext uri="{FF2B5EF4-FFF2-40B4-BE49-F238E27FC236}">
                  <a16:creationId xmlns:a16="http://schemas.microsoft.com/office/drawing/2014/main" id="{D7CF2AD3-73A9-46C9-A363-1381644E9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17"/>
              <a:ext cx="737" cy="735"/>
            </a:xfrm>
            <a:custGeom>
              <a:avLst/>
              <a:gdLst>
                <a:gd name="T0" fmla="*/ 0 w 737"/>
                <a:gd name="T1" fmla="*/ 2 h 735"/>
                <a:gd name="T2" fmla="*/ 735 w 737"/>
                <a:gd name="T3" fmla="*/ 735 h 735"/>
                <a:gd name="T4" fmla="*/ 737 w 737"/>
                <a:gd name="T5" fmla="*/ 733 h 735"/>
                <a:gd name="T6" fmla="*/ 2 w 737"/>
                <a:gd name="T7" fmla="*/ 0 h 735"/>
                <a:gd name="T8" fmla="*/ 0 w 737"/>
                <a:gd name="T9" fmla="*/ 2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7" h="735">
                  <a:moveTo>
                    <a:pt x="0" y="2"/>
                  </a:moveTo>
                  <a:lnTo>
                    <a:pt x="735" y="735"/>
                  </a:lnTo>
                  <a:lnTo>
                    <a:pt x="737" y="733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411">
              <a:extLst>
                <a:ext uri="{FF2B5EF4-FFF2-40B4-BE49-F238E27FC236}">
                  <a16:creationId xmlns:a16="http://schemas.microsoft.com/office/drawing/2014/main" id="{388ACF3C-76B4-49A7-B1EC-3997A4625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17"/>
              <a:ext cx="737" cy="735"/>
            </a:xfrm>
            <a:custGeom>
              <a:avLst/>
              <a:gdLst>
                <a:gd name="T0" fmla="*/ 0 w 737"/>
                <a:gd name="T1" fmla="*/ 2 h 735"/>
                <a:gd name="T2" fmla="*/ 735 w 737"/>
                <a:gd name="T3" fmla="*/ 735 h 735"/>
                <a:gd name="T4" fmla="*/ 737 w 737"/>
                <a:gd name="T5" fmla="*/ 733 h 735"/>
                <a:gd name="T6" fmla="*/ 2 w 737"/>
                <a:gd name="T7" fmla="*/ 0 h 735"/>
                <a:gd name="T8" fmla="*/ 0 w 737"/>
                <a:gd name="T9" fmla="*/ 2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7" h="735">
                  <a:moveTo>
                    <a:pt x="0" y="2"/>
                  </a:moveTo>
                  <a:lnTo>
                    <a:pt x="735" y="735"/>
                  </a:lnTo>
                  <a:lnTo>
                    <a:pt x="737" y="733"/>
                  </a:lnTo>
                  <a:lnTo>
                    <a:pt x="2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Freeform 412">
              <a:extLst>
                <a:ext uri="{FF2B5EF4-FFF2-40B4-BE49-F238E27FC236}">
                  <a16:creationId xmlns:a16="http://schemas.microsoft.com/office/drawing/2014/main" id="{6F34C48F-1306-4E0E-9A0A-9BE2E2C8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17"/>
              <a:ext cx="737" cy="735"/>
            </a:xfrm>
            <a:custGeom>
              <a:avLst/>
              <a:gdLst>
                <a:gd name="T0" fmla="*/ 735 w 737"/>
                <a:gd name="T1" fmla="*/ 0 h 735"/>
                <a:gd name="T2" fmla="*/ 0 w 737"/>
                <a:gd name="T3" fmla="*/ 733 h 735"/>
                <a:gd name="T4" fmla="*/ 2 w 737"/>
                <a:gd name="T5" fmla="*/ 735 h 735"/>
                <a:gd name="T6" fmla="*/ 737 w 737"/>
                <a:gd name="T7" fmla="*/ 2 h 735"/>
                <a:gd name="T8" fmla="*/ 735 w 737"/>
                <a:gd name="T9" fmla="*/ 0 h 7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7" h="735">
                  <a:moveTo>
                    <a:pt x="735" y="0"/>
                  </a:moveTo>
                  <a:lnTo>
                    <a:pt x="0" y="733"/>
                  </a:lnTo>
                  <a:lnTo>
                    <a:pt x="2" y="735"/>
                  </a:lnTo>
                  <a:lnTo>
                    <a:pt x="737" y="2"/>
                  </a:lnTo>
                  <a:lnTo>
                    <a:pt x="735" y="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9" name="Freeform 413">
              <a:extLst>
                <a:ext uri="{FF2B5EF4-FFF2-40B4-BE49-F238E27FC236}">
                  <a16:creationId xmlns:a16="http://schemas.microsoft.com/office/drawing/2014/main" id="{1CCB1A68-4B1A-4C03-AE3B-67BED21C6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8" y="2317"/>
              <a:ext cx="737" cy="735"/>
            </a:xfrm>
            <a:custGeom>
              <a:avLst/>
              <a:gdLst>
                <a:gd name="T0" fmla="*/ 735 w 737"/>
                <a:gd name="T1" fmla="*/ 0 h 735"/>
                <a:gd name="T2" fmla="*/ 0 w 737"/>
                <a:gd name="T3" fmla="*/ 733 h 735"/>
                <a:gd name="T4" fmla="*/ 2 w 737"/>
                <a:gd name="T5" fmla="*/ 735 h 735"/>
                <a:gd name="T6" fmla="*/ 737 w 737"/>
                <a:gd name="T7" fmla="*/ 2 h 7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37" h="735">
                  <a:moveTo>
                    <a:pt x="735" y="0"/>
                  </a:moveTo>
                  <a:lnTo>
                    <a:pt x="0" y="733"/>
                  </a:lnTo>
                  <a:lnTo>
                    <a:pt x="2" y="735"/>
                  </a:lnTo>
                  <a:lnTo>
                    <a:pt x="737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0" name="Freeform 414">
              <a:extLst>
                <a:ext uri="{FF2B5EF4-FFF2-40B4-BE49-F238E27FC236}">
                  <a16:creationId xmlns:a16="http://schemas.microsoft.com/office/drawing/2014/main" id="{6960FAA4-4D59-45A2-9049-8D3A793E8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204"/>
              <a:ext cx="391" cy="963"/>
            </a:xfrm>
            <a:custGeom>
              <a:avLst/>
              <a:gdLst>
                <a:gd name="T0" fmla="*/ 0 w 391"/>
                <a:gd name="T1" fmla="*/ 1 h 963"/>
                <a:gd name="T2" fmla="*/ 388 w 391"/>
                <a:gd name="T3" fmla="*/ 963 h 963"/>
                <a:gd name="T4" fmla="*/ 391 w 391"/>
                <a:gd name="T5" fmla="*/ 961 h 963"/>
                <a:gd name="T6" fmla="*/ 3 w 391"/>
                <a:gd name="T7" fmla="*/ 0 h 963"/>
                <a:gd name="T8" fmla="*/ 0 w 391"/>
                <a:gd name="T9" fmla="*/ 1 h 9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1" h="963">
                  <a:moveTo>
                    <a:pt x="0" y="1"/>
                  </a:moveTo>
                  <a:lnTo>
                    <a:pt x="388" y="963"/>
                  </a:lnTo>
                  <a:lnTo>
                    <a:pt x="391" y="961"/>
                  </a:lnTo>
                  <a:lnTo>
                    <a:pt x="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415">
              <a:extLst>
                <a:ext uri="{FF2B5EF4-FFF2-40B4-BE49-F238E27FC236}">
                  <a16:creationId xmlns:a16="http://schemas.microsoft.com/office/drawing/2014/main" id="{FDB983BB-B9A4-44EE-ABBA-C20964ED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2204"/>
              <a:ext cx="391" cy="963"/>
            </a:xfrm>
            <a:custGeom>
              <a:avLst/>
              <a:gdLst>
                <a:gd name="T0" fmla="*/ 0 w 391"/>
                <a:gd name="T1" fmla="*/ 1 h 963"/>
                <a:gd name="T2" fmla="*/ 388 w 391"/>
                <a:gd name="T3" fmla="*/ 963 h 963"/>
                <a:gd name="T4" fmla="*/ 391 w 391"/>
                <a:gd name="T5" fmla="*/ 961 h 963"/>
                <a:gd name="T6" fmla="*/ 3 w 391"/>
                <a:gd name="T7" fmla="*/ 0 h 9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1" h="963">
                  <a:moveTo>
                    <a:pt x="0" y="1"/>
                  </a:moveTo>
                  <a:lnTo>
                    <a:pt x="388" y="963"/>
                  </a:lnTo>
                  <a:lnTo>
                    <a:pt x="391" y="961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Freeform 416">
              <a:extLst>
                <a:ext uri="{FF2B5EF4-FFF2-40B4-BE49-F238E27FC236}">
                  <a16:creationId xmlns:a16="http://schemas.microsoft.com/office/drawing/2014/main" id="{9AA08C8B-9612-4FE5-95E2-04F250F40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490"/>
              <a:ext cx="965" cy="391"/>
            </a:xfrm>
            <a:custGeom>
              <a:avLst/>
              <a:gdLst>
                <a:gd name="T0" fmla="*/ 963 w 965"/>
                <a:gd name="T1" fmla="*/ 0 h 391"/>
                <a:gd name="T2" fmla="*/ 0 w 965"/>
                <a:gd name="T3" fmla="*/ 387 h 391"/>
                <a:gd name="T4" fmla="*/ 2 w 965"/>
                <a:gd name="T5" fmla="*/ 391 h 391"/>
                <a:gd name="T6" fmla="*/ 965 w 965"/>
                <a:gd name="T7" fmla="*/ 3 h 391"/>
                <a:gd name="T8" fmla="*/ 963 w 965"/>
                <a:gd name="T9" fmla="*/ 0 h 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5" h="391">
                  <a:moveTo>
                    <a:pt x="963" y="0"/>
                  </a:moveTo>
                  <a:lnTo>
                    <a:pt x="0" y="387"/>
                  </a:lnTo>
                  <a:lnTo>
                    <a:pt x="2" y="391"/>
                  </a:lnTo>
                  <a:lnTo>
                    <a:pt x="965" y="3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3" name="Freeform 417">
              <a:extLst>
                <a:ext uri="{FF2B5EF4-FFF2-40B4-BE49-F238E27FC236}">
                  <a16:creationId xmlns:a16="http://schemas.microsoft.com/office/drawing/2014/main" id="{FBD37ACB-9F03-4FBB-B52B-B90A0B36A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490"/>
              <a:ext cx="965" cy="391"/>
            </a:xfrm>
            <a:custGeom>
              <a:avLst/>
              <a:gdLst>
                <a:gd name="T0" fmla="*/ 963 w 965"/>
                <a:gd name="T1" fmla="*/ 0 h 391"/>
                <a:gd name="T2" fmla="*/ 0 w 965"/>
                <a:gd name="T3" fmla="*/ 387 h 391"/>
                <a:gd name="T4" fmla="*/ 2 w 965"/>
                <a:gd name="T5" fmla="*/ 391 h 391"/>
                <a:gd name="T6" fmla="*/ 965 w 965"/>
                <a:gd name="T7" fmla="*/ 3 h 3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5" h="391">
                  <a:moveTo>
                    <a:pt x="963" y="0"/>
                  </a:moveTo>
                  <a:lnTo>
                    <a:pt x="0" y="387"/>
                  </a:lnTo>
                  <a:lnTo>
                    <a:pt x="2" y="391"/>
                  </a:lnTo>
                  <a:lnTo>
                    <a:pt x="965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418">
              <a:extLst>
                <a:ext uri="{FF2B5EF4-FFF2-40B4-BE49-F238E27FC236}">
                  <a16:creationId xmlns:a16="http://schemas.microsoft.com/office/drawing/2014/main" id="{511CF730-1EB8-4982-8957-6CCD12351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203"/>
              <a:ext cx="399" cy="959"/>
            </a:xfrm>
            <a:custGeom>
              <a:avLst/>
              <a:gdLst>
                <a:gd name="T0" fmla="*/ 396 w 399"/>
                <a:gd name="T1" fmla="*/ 0 h 959"/>
                <a:gd name="T2" fmla="*/ 0 w 399"/>
                <a:gd name="T3" fmla="*/ 958 h 959"/>
                <a:gd name="T4" fmla="*/ 2 w 399"/>
                <a:gd name="T5" fmla="*/ 959 h 959"/>
                <a:gd name="T6" fmla="*/ 399 w 399"/>
                <a:gd name="T7" fmla="*/ 1 h 959"/>
                <a:gd name="T8" fmla="*/ 396 w 399"/>
                <a:gd name="T9" fmla="*/ 0 h 9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959">
                  <a:moveTo>
                    <a:pt x="396" y="0"/>
                  </a:moveTo>
                  <a:lnTo>
                    <a:pt x="0" y="958"/>
                  </a:lnTo>
                  <a:lnTo>
                    <a:pt x="2" y="959"/>
                  </a:lnTo>
                  <a:lnTo>
                    <a:pt x="399" y="1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Freeform 419">
              <a:extLst>
                <a:ext uri="{FF2B5EF4-FFF2-40B4-BE49-F238E27FC236}">
                  <a16:creationId xmlns:a16="http://schemas.microsoft.com/office/drawing/2014/main" id="{242D5595-45E6-409B-9CD2-F56C6109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2203"/>
              <a:ext cx="399" cy="959"/>
            </a:xfrm>
            <a:custGeom>
              <a:avLst/>
              <a:gdLst>
                <a:gd name="T0" fmla="*/ 396 w 399"/>
                <a:gd name="T1" fmla="*/ 0 h 959"/>
                <a:gd name="T2" fmla="*/ 0 w 399"/>
                <a:gd name="T3" fmla="*/ 958 h 959"/>
                <a:gd name="T4" fmla="*/ 2 w 399"/>
                <a:gd name="T5" fmla="*/ 959 h 959"/>
                <a:gd name="T6" fmla="*/ 399 w 399"/>
                <a:gd name="T7" fmla="*/ 1 h 9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9" h="959">
                  <a:moveTo>
                    <a:pt x="396" y="0"/>
                  </a:moveTo>
                  <a:lnTo>
                    <a:pt x="0" y="958"/>
                  </a:lnTo>
                  <a:lnTo>
                    <a:pt x="2" y="959"/>
                  </a:lnTo>
                  <a:lnTo>
                    <a:pt x="399" y="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6" name="Freeform 420">
              <a:extLst>
                <a:ext uri="{FF2B5EF4-FFF2-40B4-BE49-F238E27FC236}">
                  <a16:creationId xmlns:a16="http://schemas.microsoft.com/office/drawing/2014/main" id="{B4FBB823-C126-4C5F-9244-198ADF0A8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482"/>
              <a:ext cx="961" cy="400"/>
            </a:xfrm>
            <a:custGeom>
              <a:avLst/>
              <a:gdLst>
                <a:gd name="T0" fmla="*/ 961 w 961"/>
                <a:gd name="T1" fmla="*/ 397 h 400"/>
                <a:gd name="T2" fmla="*/ 1 w 961"/>
                <a:gd name="T3" fmla="*/ 0 h 400"/>
                <a:gd name="T4" fmla="*/ 0 w 961"/>
                <a:gd name="T5" fmla="*/ 3 h 400"/>
                <a:gd name="T6" fmla="*/ 960 w 961"/>
                <a:gd name="T7" fmla="*/ 400 h 400"/>
                <a:gd name="T8" fmla="*/ 961 w 961"/>
                <a:gd name="T9" fmla="*/ 397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1" h="400">
                  <a:moveTo>
                    <a:pt x="961" y="397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960" y="400"/>
                  </a:lnTo>
                  <a:lnTo>
                    <a:pt x="961" y="397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7" name="Freeform 421">
              <a:extLst>
                <a:ext uri="{FF2B5EF4-FFF2-40B4-BE49-F238E27FC236}">
                  <a16:creationId xmlns:a16="http://schemas.microsoft.com/office/drawing/2014/main" id="{7D20E3B5-8062-451F-8E9E-8E5088000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5" y="2482"/>
              <a:ext cx="961" cy="400"/>
            </a:xfrm>
            <a:custGeom>
              <a:avLst/>
              <a:gdLst>
                <a:gd name="T0" fmla="*/ 961 w 961"/>
                <a:gd name="T1" fmla="*/ 397 h 400"/>
                <a:gd name="T2" fmla="*/ 1 w 961"/>
                <a:gd name="T3" fmla="*/ 0 h 400"/>
                <a:gd name="T4" fmla="*/ 0 w 961"/>
                <a:gd name="T5" fmla="*/ 3 h 400"/>
                <a:gd name="T6" fmla="*/ 960 w 961"/>
                <a:gd name="T7" fmla="*/ 400 h 400"/>
                <a:gd name="T8" fmla="*/ 961 w 961"/>
                <a:gd name="T9" fmla="*/ 397 h 4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1" h="400">
                  <a:moveTo>
                    <a:pt x="961" y="397"/>
                  </a:moveTo>
                  <a:lnTo>
                    <a:pt x="1" y="0"/>
                  </a:lnTo>
                  <a:lnTo>
                    <a:pt x="0" y="3"/>
                  </a:lnTo>
                  <a:lnTo>
                    <a:pt x="960" y="400"/>
                  </a:lnTo>
                  <a:lnTo>
                    <a:pt x="961" y="39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8" name="Freeform 422">
              <a:extLst>
                <a:ext uri="{FF2B5EF4-FFF2-40B4-BE49-F238E27FC236}">
                  <a16:creationId xmlns:a16="http://schemas.microsoft.com/office/drawing/2014/main" id="{F0775F73-CCCE-4F60-896B-AA15730AF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5" y="2235"/>
              <a:ext cx="902" cy="901"/>
            </a:xfrm>
            <a:custGeom>
              <a:avLst/>
              <a:gdLst>
                <a:gd name="T0" fmla="*/ 544 w 1160"/>
                <a:gd name="T1" fmla="*/ 272 h 1160"/>
                <a:gd name="T2" fmla="*/ 544 w 1160"/>
                <a:gd name="T3" fmla="*/ 272 h 1160"/>
                <a:gd name="T4" fmla="*/ 463 w 1160"/>
                <a:gd name="T5" fmla="*/ 463 h 1160"/>
                <a:gd name="T6" fmla="*/ 273 w 1160"/>
                <a:gd name="T7" fmla="*/ 541 h 1160"/>
                <a:gd name="T8" fmla="*/ 82 w 1160"/>
                <a:gd name="T9" fmla="*/ 463 h 1160"/>
                <a:gd name="T10" fmla="*/ 2 w 1160"/>
                <a:gd name="T11" fmla="*/ 272 h 1160"/>
                <a:gd name="T12" fmla="*/ 82 w 1160"/>
                <a:gd name="T13" fmla="*/ 81 h 1160"/>
                <a:gd name="T14" fmla="*/ 273 w 1160"/>
                <a:gd name="T15" fmla="*/ 2 h 1160"/>
                <a:gd name="T16" fmla="*/ 463 w 1160"/>
                <a:gd name="T17" fmla="*/ 81 h 1160"/>
                <a:gd name="T18" fmla="*/ 544 w 1160"/>
                <a:gd name="T19" fmla="*/ 272 h 1160"/>
                <a:gd name="T20" fmla="*/ 544 w 1160"/>
                <a:gd name="T21" fmla="*/ 272 h 1160"/>
                <a:gd name="T22" fmla="*/ 545 w 1160"/>
                <a:gd name="T23" fmla="*/ 272 h 1160"/>
                <a:gd name="T24" fmla="*/ 273 w 1160"/>
                <a:gd name="T25" fmla="*/ 0 h 1160"/>
                <a:gd name="T26" fmla="*/ 0 w 1160"/>
                <a:gd name="T27" fmla="*/ 272 h 1160"/>
                <a:gd name="T28" fmla="*/ 273 w 1160"/>
                <a:gd name="T29" fmla="*/ 544 h 1160"/>
                <a:gd name="T30" fmla="*/ 545 w 1160"/>
                <a:gd name="T31" fmla="*/ 272 h 1160"/>
                <a:gd name="T32" fmla="*/ 544 w 1160"/>
                <a:gd name="T33" fmla="*/ 272 h 116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60" h="1160">
                  <a:moveTo>
                    <a:pt x="1158" y="580"/>
                  </a:moveTo>
                  <a:cubicBezTo>
                    <a:pt x="1156" y="580"/>
                    <a:pt x="1156" y="580"/>
                    <a:pt x="1156" y="580"/>
                  </a:cubicBezTo>
                  <a:cubicBezTo>
                    <a:pt x="1156" y="739"/>
                    <a:pt x="1092" y="883"/>
                    <a:pt x="987" y="987"/>
                  </a:cubicBezTo>
                  <a:cubicBezTo>
                    <a:pt x="883" y="1091"/>
                    <a:pt x="739" y="1156"/>
                    <a:pt x="580" y="1156"/>
                  </a:cubicBezTo>
                  <a:cubicBezTo>
                    <a:pt x="421" y="1156"/>
                    <a:pt x="277" y="1091"/>
                    <a:pt x="173" y="987"/>
                  </a:cubicBezTo>
                  <a:cubicBezTo>
                    <a:pt x="69" y="883"/>
                    <a:pt x="4" y="739"/>
                    <a:pt x="4" y="580"/>
                  </a:cubicBezTo>
                  <a:cubicBezTo>
                    <a:pt x="4" y="421"/>
                    <a:pt x="69" y="277"/>
                    <a:pt x="173" y="172"/>
                  </a:cubicBezTo>
                  <a:cubicBezTo>
                    <a:pt x="277" y="68"/>
                    <a:pt x="421" y="4"/>
                    <a:pt x="580" y="4"/>
                  </a:cubicBezTo>
                  <a:cubicBezTo>
                    <a:pt x="739" y="4"/>
                    <a:pt x="883" y="68"/>
                    <a:pt x="987" y="172"/>
                  </a:cubicBezTo>
                  <a:cubicBezTo>
                    <a:pt x="1092" y="277"/>
                    <a:pt x="1156" y="421"/>
                    <a:pt x="1156" y="580"/>
                  </a:cubicBezTo>
                  <a:cubicBezTo>
                    <a:pt x="1158" y="580"/>
                    <a:pt x="1158" y="580"/>
                    <a:pt x="1158" y="580"/>
                  </a:cubicBezTo>
                  <a:cubicBezTo>
                    <a:pt x="1160" y="580"/>
                    <a:pt x="1160" y="580"/>
                    <a:pt x="1160" y="580"/>
                  </a:cubicBezTo>
                  <a:cubicBezTo>
                    <a:pt x="1160" y="259"/>
                    <a:pt x="900" y="0"/>
                    <a:pt x="580" y="0"/>
                  </a:cubicBezTo>
                  <a:cubicBezTo>
                    <a:pt x="260" y="0"/>
                    <a:pt x="0" y="259"/>
                    <a:pt x="0" y="580"/>
                  </a:cubicBezTo>
                  <a:cubicBezTo>
                    <a:pt x="0" y="900"/>
                    <a:pt x="260" y="1160"/>
                    <a:pt x="580" y="1160"/>
                  </a:cubicBezTo>
                  <a:cubicBezTo>
                    <a:pt x="900" y="1160"/>
                    <a:pt x="1160" y="900"/>
                    <a:pt x="1160" y="580"/>
                  </a:cubicBezTo>
                  <a:lnTo>
                    <a:pt x="1158" y="580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9" name="Freeform 423">
              <a:extLst>
                <a:ext uri="{FF2B5EF4-FFF2-40B4-BE49-F238E27FC236}">
                  <a16:creationId xmlns:a16="http://schemas.microsoft.com/office/drawing/2014/main" id="{80BBFA4B-7689-4148-8A19-CCCE01272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64"/>
              <a:ext cx="643" cy="643"/>
            </a:xfrm>
            <a:custGeom>
              <a:avLst/>
              <a:gdLst>
                <a:gd name="T0" fmla="*/ 387 w 828"/>
                <a:gd name="T1" fmla="*/ 194 h 828"/>
                <a:gd name="T2" fmla="*/ 386 w 828"/>
                <a:gd name="T3" fmla="*/ 194 h 828"/>
                <a:gd name="T4" fmla="*/ 330 w 828"/>
                <a:gd name="T5" fmla="*/ 330 h 828"/>
                <a:gd name="T6" fmla="*/ 194 w 828"/>
                <a:gd name="T7" fmla="*/ 386 h 828"/>
                <a:gd name="T8" fmla="*/ 58 w 828"/>
                <a:gd name="T9" fmla="*/ 330 h 828"/>
                <a:gd name="T10" fmla="*/ 2 w 828"/>
                <a:gd name="T11" fmla="*/ 194 h 828"/>
                <a:gd name="T12" fmla="*/ 58 w 828"/>
                <a:gd name="T13" fmla="*/ 58 h 828"/>
                <a:gd name="T14" fmla="*/ 194 w 828"/>
                <a:gd name="T15" fmla="*/ 2 h 828"/>
                <a:gd name="T16" fmla="*/ 330 w 828"/>
                <a:gd name="T17" fmla="*/ 58 h 828"/>
                <a:gd name="T18" fmla="*/ 386 w 828"/>
                <a:gd name="T19" fmla="*/ 194 h 828"/>
                <a:gd name="T20" fmla="*/ 387 w 828"/>
                <a:gd name="T21" fmla="*/ 194 h 828"/>
                <a:gd name="T22" fmla="*/ 388 w 828"/>
                <a:gd name="T23" fmla="*/ 194 h 828"/>
                <a:gd name="T24" fmla="*/ 194 w 828"/>
                <a:gd name="T25" fmla="*/ 0 h 828"/>
                <a:gd name="T26" fmla="*/ 0 w 828"/>
                <a:gd name="T27" fmla="*/ 194 h 828"/>
                <a:gd name="T28" fmla="*/ 194 w 828"/>
                <a:gd name="T29" fmla="*/ 388 h 828"/>
                <a:gd name="T30" fmla="*/ 388 w 828"/>
                <a:gd name="T31" fmla="*/ 194 h 828"/>
                <a:gd name="T32" fmla="*/ 387 w 828"/>
                <a:gd name="T33" fmla="*/ 194 h 8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8" h="828">
                  <a:moveTo>
                    <a:pt x="826" y="414"/>
                  </a:moveTo>
                  <a:cubicBezTo>
                    <a:pt x="824" y="414"/>
                    <a:pt x="824" y="414"/>
                    <a:pt x="824" y="414"/>
                  </a:cubicBezTo>
                  <a:cubicBezTo>
                    <a:pt x="824" y="527"/>
                    <a:pt x="778" y="629"/>
                    <a:pt x="704" y="704"/>
                  </a:cubicBezTo>
                  <a:cubicBezTo>
                    <a:pt x="630" y="778"/>
                    <a:pt x="527" y="824"/>
                    <a:pt x="414" y="824"/>
                  </a:cubicBezTo>
                  <a:cubicBezTo>
                    <a:pt x="301" y="824"/>
                    <a:pt x="198" y="778"/>
                    <a:pt x="124" y="704"/>
                  </a:cubicBezTo>
                  <a:cubicBezTo>
                    <a:pt x="50" y="629"/>
                    <a:pt x="4" y="527"/>
                    <a:pt x="4" y="414"/>
                  </a:cubicBezTo>
                  <a:cubicBezTo>
                    <a:pt x="4" y="300"/>
                    <a:pt x="50" y="198"/>
                    <a:pt x="124" y="124"/>
                  </a:cubicBezTo>
                  <a:cubicBezTo>
                    <a:pt x="198" y="49"/>
                    <a:pt x="301" y="4"/>
                    <a:pt x="414" y="4"/>
                  </a:cubicBezTo>
                  <a:cubicBezTo>
                    <a:pt x="527" y="4"/>
                    <a:pt x="630" y="49"/>
                    <a:pt x="704" y="124"/>
                  </a:cubicBezTo>
                  <a:cubicBezTo>
                    <a:pt x="778" y="198"/>
                    <a:pt x="824" y="300"/>
                    <a:pt x="824" y="414"/>
                  </a:cubicBezTo>
                  <a:cubicBezTo>
                    <a:pt x="826" y="414"/>
                    <a:pt x="826" y="414"/>
                    <a:pt x="826" y="414"/>
                  </a:cubicBezTo>
                  <a:cubicBezTo>
                    <a:pt x="828" y="414"/>
                    <a:pt x="828" y="414"/>
                    <a:pt x="828" y="414"/>
                  </a:cubicBezTo>
                  <a:cubicBezTo>
                    <a:pt x="828" y="185"/>
                    <a:pt x="643" y="0"/>
                    <a:pt x="414" y="0"/>
                  </a:cubicBezTo>
                  <a:cubicBezTo>
                    <a:pt x="185" y="0"/>
                    <a:pt x="0" y="185"/>
                    <a:pt x="0" y="414"/>
                  </a:cubicBezTo>
                  <a:cubicBezTo>
                    <a:pt x="0" y="642"/>
                    <a:pt x="185" y="828"/>
                    <a:pt x="414" y="828"/>
                  </a:cubicBezTo>
                  <a:cubicBezTo>
                    <a:pt x="643" y="828"/>
                    <a:pt x="828" y="642"/>
                    <a:pt x="828" y="414"/>
                  </a:cubicBezTo>
                  <a:lnTo>
                    <a:pt x="826" y="414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0" name="Freeform 424">
              <a:extLst>
                <a:ext uri="{FF2B5EF4-FFF2-40B4-BE49-F238E27FC236}">
                  <a16:creationId xmlns:a16="http://schemas.microsoft.com/office/drawing/2014/main" id="{B9AE6CE0-85BB-4232-9E43-8AE4EF24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364"/>
              <a:ext cx="643" cy="643"/>
            </a:xfrm>
            <a:custGeom>
              <a:avLst/>
              <a:gdLst>
                <a:gd name="T0" fmla="*/ 387 w 828"/>
                <a:gd name="T1" fmla="*/ 194 h 828"/>
                <a:gd name="T2" fmla="*/ 386 w 828"/>
                <a:gd name="T3" fmla="*/ 194 h 828"/>
                <a:gd name="T4" fmla="*/ 330 w 828"/>
                <a:gd name="T5" fmla="*/ 330 h 828"/>
                <a:gd name="T6" fmla="*/ 194 w 828"/>
                <a:gd name="T7" fmla="*/ 386 h 828"/>
                <a:gd name="T8" fmla="*/ 58 w 828"/>
                <a:gd name="T9" fmla="*/ 330 h 828"/>
                <a:gd name="T10" fmla="*/ 2 w 828"/>
                <a:gd name="T11" fmla="*/ 194 h 828"/>
                <a:gd name="T12" fmla="*/ 58 w 828"/>
                <a:gd name="T13" fmla="*/ 58 h 828"/>
                <a:gd name="T14" fmla="*/ 194 w 828"/>
                <a:gd name="T15" fmla="*/ 2 h 828"/>
                <a:gd name="T16" fmla="*/ 330 w 828"/>
                <a:gd name="T17" fmla="*/ 58 h 828"/>
                <a:gd name="T18" fmla="*/ 386 w 828"/>
                <a:gd name="T19" fmla="*/ 194 h 828"/>
                <a:gd name="T20" fmla="*/ 387 w 828"/>
                <a:gd name="T21" fmla="*/ 194 h 828"/>
                <a:gd name="T22" fmla="*/ 388 w 828"/>
                <a:gd name="T23" fmla="*/ 194 h 828"/>
                <a:gd name="T24" fmla="*/ 194 w 828"/>
                <a:gd name="T25" fmla="*/ 0 h 828"/>
                <a:gd name="T26" fmla="*/ 0 w 828"/>
                <a:gd name="T27" fmla="*/ 194 h 828"/>
                <a:gd name="T28" fmla="*/ 194 w 828"/>
                <a:gd name="T29" fmla="*/ 388 h 828"/>
                <a:gd name="T30" fmla="*/ 388 w 828"/>
                <a:gd name="T31" fmla="*/ 194 h 828"/>
                <a:gd name="T32" fmla="*/ 387 w 828"/>
                <a:gd name="T33" fmla="*/ 194 h 8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28" h="828">
                  <a:moveTo>
                    <a:pt x="826" y="414"/>
                  </a:moveTo>
                  <a:cubicBezTo>
                    <a:pt x="824" y="414"/>
                    <a:pt x="824" y="414"/>
                    <a:pt x="824" y="414"/>
                  </a:cubicBezTo>
                  <a:cubicBezTo>
                    <a:pt x="824" y="527"/>
                    <a:pt x="778" y="629"/>
                    <a:pt x="704" y="704"/>
                  </a:cubicBezTo>
                  <a:cubicBezTo>
                    <a:pt x="630" y="778"/>
                    <a:pt x="527" y="824"/>
                    <a:pt x="414" y="824"/>
                  </a:cubicBezTo>
                  <a:cubicBezTo>
                    <a:pt x="301" y="824"/>
                    <a:pt x="198" y="778"/>
                    <a:pt x="124" y="704"/>
                  </a:cubicBezTo>
                  <a:cubicBezTo>
                    <a:pt x="50" y="629"/>
                    <a:pt x="4" y="527"/>
                    <a:pt x="4" y="414"/>
                  </a:cubicBezTo>
                  <a:cubicBezTo>
                    <a:pt x="4" y="300"/>
                    <a:pt x="50" y="198"/>
                    <a:pt x="124" y="124"/>
                  </a:cubicBezTo>
                  <a:cubicBezTo>
                    <a:pt x="198" y="49"/>
                    <a:pt x="301" y="4"/>
                    <a:pt x="414" y="4"/>
                  </a:cubicBezTo>
                  <a:cubicBezTo>
                    <a:pt x="527" y="4"/>
                    <a:pt x="630" y="49"/>
                    <a:pt x="704" y="124"/>
                  </a:cubicBezTo>
                  <a:cubicBezTo>
                    <a:pt x="778" y="198"/>
                    <a:pt x="824" y="300"/>
                    <a:pt x="824" y="414"/>
                  </a:cubicBezTo>
                  <a:cubicBezTo>
                    <a:pt x="826" y="414"/>
                    <a:pt x="826" y="414"/>
                    <a:pt x="826" y="414"/>
                  </a:cubicBezTo>
                  <a:cubicBezTo>
                    <a:pt x="828" y="414"/>
                    <a:pt x="828" y="414"/>
                    <a:pt x="828" y="414"/>
                  </a:cubicBezTo>
                  <a:cubicBezTo>
                    <a:pt x="828" y="185"/>
                    <a:pt x="643" y="0"/>
                    <a:pt x="414" y="0"/>
                  </a:cubicBezTo>
                  <a:cubicBezTo>
                    <a:pt x="185" y="0"/>
                    <a:pt x="0" y="185"/>
                    <a:pt x="0" y="414"/>
                  </a:cubicBezTo>
                  <a:cubicBezTo>
                    <a:pt x="0" y="642"/>
                    <a:pt x="185" y="828"/>
                    <a:pt x="414" y="828"/>
                  </a:cubicBezTo>
                  <a:cubicBezTo>
                    <a:pt x="643" y="828"/>
                    <a:pt x="828" y="642"/>
                    <a:pt x="828" y="414"/>
                  </a:cubicBezTo>
                  <a:lnTo>
                    <a:pt x="826" y="414"/>
                  </a:lnTo>
                  <a:close/>
                </a:path>
              </a:pathLst>
            </a:custGeom>
            <a:solidFill>
              <a:srgbClr val="B8B7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Oval 425">
              <a:extLst>
                <a:ext uri="{FF2B5EF4-FFF2-40B4-BE49-F238E27FC236}">
                  <a16:creationId xmlns:a16="http://schemas.microsoft.com/office/drawing/2014/main" id="{0124FB74-71F7-47B3-8702-7F0D3DEB74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520"/>
              <a:ext cx="333" cy="332"/>
            </a:xfrm>
            <a:prstGeom prst="ellipse">
              <a:avLst/>
            </a:pr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2" name="Freeform 426">
              <a:extLst>
                <a:ext uri="{FF2B5EF4-FFF2-40B4-BE49-F238E27FC236}">
                  <a16:creationId xmlns:a16="http://schemas.microsoft.com/office/drawing/2014/main" id="{C0FC2DD3-1287-47E7-A554-D546A18AD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520"/>
              <a:ext cx="275" cy="322"/>
            </a:xfrm>
            <a:custGeom>
              <a:avLst/>
              <a:gdLst>
                <a:gd name="T0" fmla="*/ 32 w 354"/>
                <a:gd name="T1" fmla="*/ 119 h 415"/>
                <a:gd name="T2" fmla="*/ 132 w 354"/>
                <a:gd name="T3" fmla="*/ 19 h 415"/>
                <a:gd name="T4" fmla="*/ 166 w 354"/>
                <a:gd name="T5" fmla="*/ 24 h 415"/>
                <a:gd name="T6" fmla="*/ 100 w 354"/>
                <a:gd name="T7" fmla="*/ 0 h 415"/>
                <a:gd name="T8" fmla="*/ 0 w 354"/>
                <a:gd name="T9" fmla="*/ 100 h 415"/>
                <a:gd name="T10" fmla="*/ 66 w 354"/>
                <a:gd name="T11" fmla="*/ 194 h 415"/>
                <a:gd name="T12" fmla="*/ 32 w 354"/>
                <a:gd name="T13" fmla="*/ 119 h 4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4" h="415">
                  <a:moveTo>
                    <a:pt x="68" y="254"/>
                  </a:moveTo>
                  <a:cubicBezTo>
                    <a:pt x="68" y="135"/>
                    <a:pt x="164" y="40"/>
                    <a:pt x="282" y="40"/>
                  </a:cubicBezTo>
                  <a:cubicBezTo>
                    <a:pt x="307" y="40"/>
                    <a:pt x="332" y="44"/>
                    <a:pt x="354" y="52"/>
                  </a:cubicBezTo>
                  <a:cubicBezTo>
                    <a:pt x="317" y="19"/>
                    <a:pt x="268" y="0"/>
                    <a:pt x="214" y="0"/>
                  </a:cubicBezTo>
                  <a:cubicBezTo>
                    <a:pt x="96" y="0"/>
                    <a:pt x="0" y="95"/>
                    <a:pt x="0" y="214"/>
                  </a:cubicBezTo>
                  <a:cubicBezTo>
                    <a:pt x="0" y="306"/>
                    <a:pt x="59" y="385"/>
                    <a:pt x="142" y="415"/>
                  </a:cubicBezTo>
                  <a:cubicBezTo>
                    <a:pt x="97" y="376"/>
                    <a:pt x="68" y="318"/>
                    <a:pt x="68" y="254"/>
                  </a:cubicBezTo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3" name="Freeform 427">
              <a:extLst>
                <a:ext uri="{FF2B5EF4-FFF2-40B4-BE49-F238E27FC236}">
                  <a16:creationId xmlns:a16="http://schemas.microsoft.com/office/drawing/2014/main" id="{E02AFE5E-4605-4127-B54E-B9138FDB0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2625"/>
              <a:ext cx="38" cy="51"/>
            </a:xfrm>
            <a:custGeom>
              <a:avLst/>
              <a:gdLst>
                <a:gd name="T0" fmla="*/ 13 w 49"/>
                <a:gd name="T1" fmla="*/ 0 h 65"/>
                <a:gd name="T2" fmla="*/ 0 w 49"/>
                <a:gd name="T3" fmla="*/ 30 h 65"/>
                <a:gd name="T4" fmla="*/ 7 w 49"/>
                <a:gd name="T5" fmla="*/ 31 h 65"/>
                <a:gd name="T6" fmla="*/ 22 w 49"/>
                <a:gd name="T7" fmla="*/ 15 h 65"/>
                <a:gd name="T8" fmla="*/ 13 w 49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5">
                  <a:moveTo>
                    <a:pt x="28" y="0"/>
                  </a:moveTo>
                  <a:cubicBezTo>
                    <a:pt x="16" y="19"/>
                    <a:pt x="6" y="40"/>
                    <a:pt x="0" y="62"/>
                  </a:cubicBezTo>
                  <a:cubicBezTo>
                    <a:pt x="5" y="64"/>
                    <a:pt x="9" y="65"/>
                    <a:pt x="15" y="65"/>
                  </a:cubicBezTo>
                  <a:cubicBezTo>
                    <a:pt x="33" y="65"/>
                    <a:pt x="49" y="50"/>
                    <a:pt x="49" y="31"/>
                  </a:cubicBezTo>
                  <a:cubicBezTo>
                    <a:pt x="49" y="17"/>
                    <a:pt x="40" y="5"/>
                    <a:pt x="28" y="0"/>
                  </a:cubicBezTo>
                </a:path>
              </a:pathLst>
            </a:custGeom>
            <a:solidFill>
              <a:srgbClr val="AD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4" name="Freeform 428">
              <a:extLst>
                <a:ext uri="{FF2B5EF4-FFF2-40B4-BE49-F238E27FC236}">
                  <a16:creationId xmlns:a16="http://schemas.microsoft.com/office/drawing/2014/main" id="{2BCCFE36-C0DC-4B15-873D-BA9F9D0F8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623"/>
              <a:ext cx="37" cy="50"/>
            </a:xfrm>
            <a:custGeom>
              <a:avLst/>
              <a:gdLst>
                <a:gd name="T0" fmla="*/ 16 w 48"/>
                <a:gd name="T1" fmla="*/ 0 h 65"/>
                <a:gd name="T2" fmla="*/ 0 w 48"/>
                <a:gd name="T3" fmla="*/ 15 h 65"/>
                <a:gd name="T4" fmla="*/ 9 w 48"/>
                <a:gd name="T5" fmla="*/ 29 h 65"/>
                <a:gd name="T6" fmla="*/ 22 w 48"/>
                <a:gd name="T7" fmla="*/ 2 h 65"/>
                <a:gd name="T8" fmla="*/ 16 w 48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5">
                  <a:moveTo>
                    <a:pt x="35" y="0"/>
                  </a:moveTo>
                  <a:cubicBezTo>
                    <a:pt x="16" y="0"/>
                    <a:pt x="0" y="15"/>
                    <a:pt x="0" y="34"/>
                  </a:cubicBezTo>
                  <a:cubicBezTo>
                    <a:pt x="0" y="48"/>
                    <a:pt x="8" y="60"/>
                    <a:pt x="20" y="65"/>
                  </a:cubicBezTo>
                  <a:cubicBezTo>
                    <a:pt x="26" y="43"/>
                    <a:pt x="36" y="22"/>
                    <a:pt x="48" y="3"/>
                  </a:cubicBezTo>
                  <a:cubicBezTo>
                    <a:pt x="44" y="1"/>
                    <a:pt x="39" y="0"/>
                    <a:pt x="35" y="0"/>
                  </a:cubicBezTo>
                </a:path>
              </a:pathLst>
            </a:custGeom>
            <a:solidFill>
              <a:srgbClr val="BE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5" name="Freeform 429">
              <a:extLst>
                <a:ext uri="{FF2B5EF4-FFF2-40B4-BE49-F238E27FC236}">
                  <a16:creationId xmlns:a16="http://schemas.microsoft.com/office/drawing/2014/main" id="{65D60B7C-D6DF-4FE9-8FFC-C44A35BAD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597"/>
              <a:ext cx="21" cy="22"/>
            </a:xfrm>
            <a:custGeom>
              <a:avLst/>
              <a:gdLst>
                <a:gd name="T0" fmla="*/ 9 w 27"/>
                <a:gd name="T1" fmla="*/ 0 h 28"/>
                <a:gd name="T2" fmla="*/ 0 w 27"/>
                <a:gd name="T3" fmla="*/ 10 h 28"/>
                <a:gd name="T4" fmla="*/ 6 w 27"/>
                <a:gd name="T5" fmla="*/ 13 h 28"/>
                <a:gd name="T6" fmla="*/ 12 w 27"/>
                <a:gd name="T7" fmla="*/ 7 h 28"/>
                <a:gd name="T8" fmla="*/ 9 w 27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28">
                  <a:moveTo>
                    <a:pt x="19" y="0"/>
                  </a:moveTo>
                  <a:cubicBezTo>
                    <a:pt x="12" y="7"/>
                    <a:pt x="6" y="14"/>
                    <a:pt x="0" y="21"/>
                  </a:cubicBezTo>
                  <a:cubicBezTo>
                    <a:pt x="3" y="25"/>
                    <a:pt x="8" y="28"/>
                    <a:pt x="13" y="28"/>
                  </a:cubicBezTo>
                  <a:cubicBezTo>
                    <a:pt x="21" y="28"/>
                    <a:pt x="27" y="22"/>
                    <a:pt x="27" y="14"/>
                  </a:cubicBezTo>
                  <a:cubicBezTo>
                    <a:pt x="27" y="8"/>
                    <a:pt x="24" y="3"/>
                    <a:pt x="19" y="0"/>
                  </a:cubicBezTo>
                </a:path>
              </a:pathLst>
            </a:custGeom>
            <a:solidFill>
              <a:srgbClr val="AD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6" name="Freeform 430">
              <a:extLst>
                <a:ext uri="{FF2B5EF4-FFF2-40B4-BE49-F238E27FC236}">
                  <a16:creationId xmlns:a16="http://schemas.microsoft.com/office/drawing/2014/main" id="{4FE44B83-EA74-4F61-896D-6ABB7B5D6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596"/>
              <a:ext cx="15" cy="17"/>
            </a:xfrm>
            <a:custGeom>
              <a:avLst/>
              <a:gdLst>
                <a:gd name="T0" fmla="*/ 6 w 20"/>
                <a:gd name="T1" fmla="*/ 0 h 22"/>
                <a:gd name="T2" fmla="*/ 0 w 20"/>
                <a:gd name="T3" fmla="*/ 7 h 22"/>
                <a:gd name="T4" fmla="*/ 1 w 20"/>
                <a:gd name="T5" fmla="*/ 10 h 22"/>
                <a:gd name="T6" fmla="*/ 8 w 20"/>
                <a:gd name="T7" fmla="*/ 1 h 22"/>
                <a:gd name="T8" fmla="*/ 6 w 20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22">
                  <a:moveTo>
                    <a:pt x="14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17"/>
                    <a:pt x="0" y="20"/>
                    <a:pt x="1" y="22"/>
                  </a:cubicBezTo>
                  <a:cubicBezTo>
                    <a:pt x="7" y="15"/>
                    <a:pt x="13" y="8"/>
                    <a:pt x="20" y="1"/>
                  </a:cubicBezTo>
                  <a:cubicBezTo>
                    <a:pt x="18" y="1"/>
                    <a:pt x="16" y="0"/>
                    <a:pt x="14" y="0"/>
                  </a:cubicBezTo>
                </a:path>
              </a:pathLst>
            </a:custGeom>
            <a:solidFill>
              <a:srgbClr val="BE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7" name="Oval 431">
              <a:extLst>
                <a:ext uri="{FF2B5EF4-FFF2-40B4-BE49-F238E27FC236}">
                  <a16:creationId xmlns:a16="http://schemas.microsoft.com/office/drawing/2014/main" id="{BC7885BE-0054-47B0-A95E-B928E2DE5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60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8" name="Freeform 432">
              <a:extLst>
                <a:ext uri="{FF2B5EF4-FFF2-40B4-BE49-F238E27FC236}">
                  <a16:creationId xmlns:a16="http://schemas.microsoft.com/office/drawing/2014/main" id="{E9DF35C5-9B3A-4802-B032-09252A693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518"/>
              <a:ext cx="339" cy="338"/>
            </a:xfrm>
            <a:custGeom>
              <a:avLst/>
              <a:gdLst>
                <a:gd name="T0" fmla="*/ 203 w 436"/>
                <a:gd name="T1" fmla="*/ 102 h 436"/>
                <a:gd name="T2" fmla="*/ 201 w 436"/>
                <a:gd name="T3" fmla="*/ 102 h 436"/>
                <a:gd name="T4" fmla="*/ 173 w 436"/>
                <a:gd name="T5" fmla="*/ 171 h 436"/>
                <a:gd name="T6" fmla="*/ 103 w 436"/>
                <a:gd name="T7" fmla="*/ 199 h 436"/>
                <a:gd name="T8" fmla="*/ 33 w 436"/>
                <a:gd name="T9" fmla="*/ 171 h 436"/>
                <a:gd name="T10" fmla="*/ 4 w 436"/>
                <a:gd name="T11" fmla="*/ 102 h 436"/>
                <a:gd name="T12" fmla="*/ 33 w 436"/>
                <a:gd name="T13" fmla="*/ 33 h 436"/>
                <a:gd name="T14" fmla="*/ 103 w 436"/>
                <a:gd name="T15" fmla="*/ 4 h 436"/>
                <a:gd name="T16" fmla="*/ 173 w 436"/>
                <a:gd name="T17" fmla="*/ 33 h 436"/>
                <a:gd name="T18" fmla="*/ 201 w 436"/>
                <a:gd name="T19" fmla="*/ 102 h 436"/>
                <a:gd name="T20" fmla="*/ 203 w 436"/>
                <a:gd name="T21" fmla="*/ 102 h 436"/>
                <a:gd name="T22" fmla="*/ 205 w 436"/>
                <a:gd name="T23" fmla="*/ 102 h 436"/>
                <a:gd name="T24" fmla="*/ 103 w 436"/>
                <a:gd name="T25" fmla="*/ 0 h 436"/>
                <a:gd name="T26" fmla="*/ 0 w 436"/>
                <a:gd name="T27" fmla="*/ 102 h 436"/>
                <a:gd name="T28" fmla="*/ 103 w 436"/>
                <a:gd name="T29" fmla="*/ 203 h 436"/>
                <a:gd name="T30" fmla="*/ 205 w 436"/>
                <a:gd name="T31" fmla="*/ 102 h 436"/>
                <a:gd name="T32" fmla="*/ 203 w 436"/>
                <a:gd name="T33" fmla="*/ 102 h 4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6" h="436">
                  <a:moveTo>
                    <a:pt x="432" y="218"/>
                  </a:moveTo>
                  <a:cubicBezTo>
                    <a:pt x="428" y="218"/>
                    <a:pt x="428" y="218"/>
                    <a:pt x="428" y="218"/>
                  </a:cubicBezTo>
                  <a:cubicBezTo>
                    <a:pt x="428" y="276"/>
                    <a:pt x="405" y="329"/>
                    <a:pt x="367" y="367"/>
                  </a:cubicBezTo>
                  <a:cubicBezTo>
                    <a:pt x="329" y="405"/>
                    <a:pt x="276" y="428"/>
                    <a:pt x="218" y="428"/>
                  </a:cubicBezTo>
                  <a:cubicBezTo>
                    <a:pt x="160" y="428"/>
                    <a:pt x="108" y="405"/>
                    <a:pt x="70" y="367"/>
                  </a:cubicBezTo>
                  <a:cubicBezTo>
                    <a:pt x="32" y="329"/>
                    <a:pt x="8" y="276"/>
                    <a:pt x="8" y="218"/>
                  </a:cubicBezTo>
                  <a:cubicBezTo>
                    <a:pt x="8" y="160"/>
                    <a:pt x="32" y="108"/>
                    <a:pt x="70" y="70"/>
                  </a:cubicBezTo>
                  <a:cubicBezTo>
                    <a:pt x="108" y="32"/>
                    <a:pt x="160" y="8"/>
                    <a:pt x="218" y="8"/>
                  </a:cubicBezTo>
                  <a:cubicBezTo>
                    <a:pt x="276" y="8"/>
                    <a:pt x="329" y="32"/>
                    <a:pt x="367" y="70"/>
                  </a:cubicBezTo>
                  <a:cubicBezTo>
                    <a:pt x="405" y="108"/>
                    <a:pt x="428" y="160"/>
                    <a:pt x="428" y="218"/>
                  </a:cubicBezTo>
                  <a:cubicBezTo>
                    <a:pt x="432" y="218"/>
                    <a:pt x="432" y="218"/>
                    <a:pt x="432" y="218"/>
                  </a:cubicBezTo>
                  <a:cubicBezTo>
                    <a:pt x="436" y="218"/>
                    <a:pt x="436" y="218"/>
                    <a:pt x="436" y="218"/>
                  </a:cubicBezTo>
                  <a:cubicBezTo>
                    <a:pt x="436" y="98"/>
                    <a:pt x="338" y="0"/>
                    <a:pt x="218" y="0"/>
                  </a:cubicBezTo>
                  <a:cubicBezTo>
                    <a:pt x="98" y="0"/>
                    <a:pt x="0" y="98"/>
                    <a:pt x="0" y="218"/>
                  </a:cubicBezTo>
                  <a:cubicBezTo>
                    <a:pt x="0" y="339"/>
                    <a:pt x="98" y="436"/>
                    <a:pt x="218" y="436"/>
                  </a:cubicBezTo>
                  <a:cubicBezTo>
                    <a:pt x="338" y="436"/>
                    <a:pt x="436" y="339"/>
                    <a:pt x="436" y="218"/>
                  </a:cubicBezTo>
                  <a:lnTo>
                    <a:pt x="432" y="21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433">
              <a:extLst>
                <a:ext uri="{FF2B5EF4-FFF2-40B4-BE49-F238E27FC236}">
                  <a16:creationId xmlns:a16="http://schemas.microsoft.com/office/drawing/2014/main" id="{4C389C4A-2CC6-4B4D-A448-203464A38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486"/>
              <a:ext cx="229" cy="103"/>
            </a:xfrm>
            <a:custGeom>
              <a:avLst/>
              <a:gdLst>
                <a:gd name="T0" fmla="*/ 137 w 295"/>
                <a:gd name="T1" fmla="*/ 0 h 133"/>
                <a:gd name="T2" fmla="*/ 0 w 295"/>
                <a:gd name="T3" fmla="*/ 44 h 133"/>
                <a:gd name="T4" fmla="*/ 138 w 295"/>
                <a:gd name="T5" fmla="*/ 62 h 133"/>
                <a:gd name="T6" fmla="*/ 137 w 295"/>
                <a:gd name="T7" fmla="*/ 0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5" h="133">
                  <a:moveTo>
                    <a:pt x="294" y="0"/>
                  </a:moveTo>
                  <a:cubicBezTo>
                    <a:pt x="294" y="0"/>
                    <a:pt x="110" y="24"/>
                    <a:pt x="0" y="95"/>
                  </a:cubicBezTo>
                  <a:cubicBezTo>
                    <a:pt x="0" y="95"/>
                    <a:pt x="178" y="130"/>
                    <a:pt x="295" y="133"/>
                  </a:cubicBezTo>
                  <a:cubicBezTo>
                    <a:pt x="295" y="133"/>
                    <a:pt x="1" y="58"/>
                    <a:pt x="294" y="0"/>
                  </a:cubicBezTo>
                </a:path>
              </a:pathLst>
            </a:custGeom>
            <a:solidFill>
              <a:srgbClr val="6766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Freeform 434">
              <a:extLst>
                <a:ext uri="{FF2B5EF4-FFF2-40B4-BE49-F238E27FC236}">
                  <a16:creationId xmlns:a16="http://schemas.microsoft.com/office/drawing/2014/main" id="{FE35BD8F-4D26-46EC-8285-04AEFA124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3512"/>
              <a:ext cx="21" cy="32"/>
            </a:xfrm>
            <a:custGeom>
              <a:avLst/>
              <a:gdLst>
                <a:gd name="T0" fmla="*/ 6 w 27"/>
                <a:gd name="T1" fmla="*/ 0 h 42"/>
                <a:gd name="T2" fmla="*/ 1 w 27"/>
                <a:gd name="T3" fmla="*/ 8 h 42"/>
                <a:gd name="T4" fmla="*/ 12 w 27"/>
                <a:gd name="T5" fmla="*/ 18 h 42"/>
                <a:gd name="T6" fmla="*/ 7 w 27"/>
                <a:gd name="T7" fmla="*/ 1 h 42"/>
                <a:gd name="T8" fmla="*/ 6 w 27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42">
                  <a:moveTo>
                    <a:pt x="13" y="0"/>
                  </a:moveTo>
                  <a:cubicBezTo>
                    <a:pt x="5" y="3"/>
                    <a:pt x="0" y="12"/>
                    <a:pt x="1" y="20"/>
                  </a:cubicBezTo>
                  <a:cubicBezTo>
                    <a:pt x="1" y="36"/>
                    <a:pt x="13" y="39"/>
                    <a:pt x="27" y="42"/>
                  </a:cubicBezTo>
                  <a:cubicBezTo>
                    <a:pt x="10" y="36"/>
                    <a:pt x="0" y="16"/>
                    <a:pt x="14" y="1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BDB9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1" name="Freeform 435">
              <a:extLst>
                <a:ext uri="{FF2B5EF4-FFF2-40B4-BE49-F238E27FC236}">
                  <a16:creationId xmlns:a16="http://schemas.microsoft.com/office/drawing/2014/main" id="{F6A238B9-55B4-4795-A983-480DD35DB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3455"/>
              <a:ext cx="3" cy="5"/>
            </a:xfrm>
            <a:custGeom>
              <a:avLst/>
              <a:gdLst>
                <a:gd name="T0" fmla="*/ 1 w 4"/>
                <a:gd name="T1" fmla="*/ 0 h 7"/>
                <a:gd name="T2" fmla="*/ 0 w 4"/>
                <a:gd name="T3" fmla="*/ 0 h 7"/>
                <a:gd name="T4" fmla="*/ 0 w 4"/>
                <a:gd name="T5" fmla="*/ 1 h 7"/>
                <a:gd name="T6" fmla="*/ 0 w 4"/>
                <a:gd name="T7" fmla="*/ 3 h 7"/>
                <a:gd name="T8" fmla="*/ 1 w 4"/>
                <a:gd name="T9" fmla="*/ 3 h 7"/>
                <a:gd name="T10" fmla="*/ 2 w 4"/>
                <a:gd name="T11" fmla="*/ 1 h 7"/>
                <a:gd name="T12" fmla="*/ 1 w 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3" y="7"/>
                    <a:pt x="4" y="5"/>
                    <a:pt x="4" y="3"/>
                  </a:cubicBezTo>
                  <a:cubicBezTo>
                    <a:pt x="4" y="1"/>
                    <a:pt x="3" y="0"/>
                    <a:pt x="1" y="0"/>
                  </a:cubicBezTo>
                </a:path>
              </a:pathLst>
            </a:custGeom>
            <a:solidFill>
              <a:srgbClr val="ADAD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2" name="Freeform 436">
              <a:extLst>
                <a:ext uri="{FF2B5EF4-FFF2-40B4-BE49-F238E27FC236}">
                  <a16:creationId xmlns:a16="http://schemas.microsoft.com/office/drawing/2014/main" id="{5B711001-1743-4BF4-8AAF-19BD9F9CC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3455"/>
              <a:ext cx="2" cy="5"/>
            </a:xfrm>
            <a:custGeom>
              <a:avLst/>
              <a:gdLst>
                <a:gd name="T0" fmla="*/ 1 w 3"/>
                <a:gd name="T1" fmla="*/ 0 h 7"/>
                <a:gd name="T2" fmla="*/ 0 w 3"/>
                <a:gd name="T3" fmla="*/ 1 h 7"/>
                <a:gd name="T4" fmla="*/ 1 w 3"/>
                <a:gd name="T5" fmla="*/ 3 h 7"/>
                <a:gd name="T6" fmla="*/ 1 w 3"/>
                <a:gd name="T7" fmla="*/ 1 h 7"/>
                <a:gd name="T8" fmla="*/ 1 w 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</a:path>
              </a:pathLst>
            </a:custGeom>
            <a:solidFill>
              <a:srgbClr val="AAA7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3" name="Freeform 437">
              <a:extLst>
                <a:ext uri="{FF2B5EF4-FFF2-40B4-BE49-F238E27FC236}">
                  <a16:creationId xmlns:a16="http://schemas.microsoft.com/office/drawing/2014/main" id="{656A8EE1-CCE4-475F-BEF0-47AF74FED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3455"/>
              <a:ext cx="4" cy="6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1 h 8"/>
                <a:gd name="T4" fmla="*/ 0 w 6"/>
                <a:gd name="T5" fmla="*/ 2 h 8"/>
                <a:gd name="T6" fmla="*/ 0 w 6"/>
                <a:gd name="T7" fmla="*/ 4 h 8"/>
                <a:gd name="T8" fmla="*/ 1 w 6"/>
                <a:gd name="T9" fmla="*/ 4 h 8"/>
                <a:gd name="T10" fmla="*/ 2 w 6"/>
                <a:gd name="T11" fmla="*/ 2 h 8"/>
                <a:gd name="T12" fmla="*/ 1 w 6"/>
                <a:gd name="T13" fmla="*/ 0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4" y="8"/>
                    <a:pt x="6" y="7"/>
                    <a:pt x="6" y="4"/>
                  </a:cubicBezTo>
                  <a:cubicBezTo>
                    <a:pt x="6" y="2"/>
                    <a:pt x="4" y="0"/>
                    <a:pt x="2" y="0"/>
                  </a:cubicBezTo>
                </a:path>
              </a:pathLst>
            </a:custGeom>
            <a:solidFill>
              <a:srgbClr val="F6B8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4" name="Freeform 438">
              <a:extLst>
                <a:ext uri="{FF2B5EF4-FFF2-40B4-BE49-F238E27FC236}">
                  <a16:creationId xmlns:a16="http://schemas.microsoft.com/office/drawing/2014/main" id="{002852E9-0DFD-4939-9CEA-B3B68C49B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3456"/>
              <a:ext cx="3" cy="5"/>
            </a:xfrm>
            <a:custGeom>
              <a:avLst/>
              <a:gdLst>
                <a:gd name="T0" fmla="*/ 3 w 3"/>
                <a:gd name="T1" fmla="*/ 0 h 7"/>
                <a:gd name="T2" fmla="*/ 0 w 3"/>
                <a:gd name="T3" fmla="*/ 1 h 7"/>
                <a:gd name="T4" fmla="*/ 3 w 3"/>
                <a:gd name="T5" fmla="*/ 3 h 7"/>
                <a:gd name="T6" fmla="*/ 3 w 3"/>
                <a:gd name="T7" fmla="*/ 1 h 7"/>
                <a:gd name="T8" fmla="*/ 3 w 3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5"/>
                    <a:pt x="2" y="6"/>
                    <a:pt x="3" y="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5B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5" name="Oval 439">
              <a:extLst>
                <a:ext uri="{FF2B5EF4-FFF2-40B4-BE49-F238E27FC236}">
                  <a16:creationId xmlns:a16="http://schemas.microsoft.com/office/drawing/2014/main" id="{CB322614-4048-4689-966A-14CCD2661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1" y="3457"/>
              <a:ext cx="7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6" name="Oval 440">
              <a:extLst>
                <a:ext uri="{FF2B5EF4-FFF2-40B4-BE49-F238E27FC236}">
                  <a16:creationId xmlns:a16="http://schemas.microsoft.com/office/drawing/2014/main" id="{82245F29-BC6A-4B90-9903-40597A099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1" y="3463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7" name="Oval 441">
              <a:extLst>
                <a:ext uri="{FF2B5EF4-FFF2-40B4-BE49-F238E27FC236}">
                  <a16:creationId xmlns:a16="http://schemas.microsoft.com/office/drawing/2014/main" id="{4C0DF5CC-C38A-4003-9F32-96510041B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" y="3464"/>
              <a:ext cx="2" cy="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8" name="Oval 442">
              <a:extLst>
                <a:ext uri="{FF2B5EF4-FFF2-40B4-BE49-F238E27FC236}">
                  <a16:creationId xmlns:a16="http://schemas.microsoft.com/office/drawing/2014/main" id="{AAC647F7-52F3-4CBE-9D8E-97100DD10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2" y="346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9" name="Freeform 443">
              <a:extLst>
                <a:ext uri="{FF2B5EF4-FFF2-40B4-BE49-F238E27FC236}">
                  <a16:creationId xmlns:a16="http://schemas.microsoft.com/office/drawing/2014/main" id="{F1019FBE-EA63-42B4-86E3-B6E51D7C8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448"/>
              <a:ext cx="21" cy="43"/>
            </a:xfrm>
            <a:custGeom>
              <a:avLst/>
              <a:gdLst>
                <a:gd name="T0" fmla="*/ 11 w 28"/>
                <a:gd name="T1" fmla="*/ 20 h 55"/>
                <a:gd name="T2" fmla="*/ 11 w 28"/>
                <a:gd name="T3" fmla="*/ 20 h 55"/>
                <a:gd name="T4" fmla="*/ 6 w 28"/>
                <a:gd name="T5" fmla="*/ 25 h 55"/>
                <a:gd name="T6" fmla="*/ 2 w 28"/>
                <a:gd name="T7" fmla="*/ 20 h 55"/>
                <a:gd name="T8" fmla="*/ 2 w 28"/>
                <a:gd name="T9" fmla="*/ 7 h 55"/>
                <a:gd name="T10" fmla="*/ 6 w 28"/>
                <a:gd name="T11" fmla="*/ 2 h 55"/>
                <a:gd name="T12" fmla="*/ 11 w 28"/>
                <a:gd name="T13" fmla="*/ 7 h 55"/>
                <a:gd name="T14" fmla="*/ 11 w 28"/>
                <a:gd name="T15" fmla="*/ 20 h 55"/>
                <a:gd name="T16" fmla="*/ 11 w 28"/>
                <a:gd name="T17" fmla="*/ 20 h 55"/>
                <a:gd name="T18" fmla="*/ 12 w 28"/>
                <a:gd name="T19" fmla="*/ 20 h 55"/>
                <a:gd name="T20" fmla="*/ 12 w 28"/>
                <a:gd name="T21" fmla="*/ 7 h 55"/>
                <a:gd name="T22" fmla="*/ 6 w 28"/>
                <a:gd name="T23" fmla="*/ 0 h 55"/>
                <a:gd name="T24" fmla="*/ 0 w 28"/>
                <a:gd name="T25" fmla="*/ 7 h 55"/>
                <a:gd name="T26" fmla="*/ 0 w 28"/>
                <a:gd name="T27" fmla="*/ 20 h 55"/>
                <a:gd name="T28" fmla="*/ 6 w 28"/>
                <a:gd name="T29" fmla="*/ 27 h 55"/>
                <a:gd name="T30" fmla="*/ 12 w 28"/>
                <a:gd name="T31" fmla="*/ 20 h 55"/>
                <a:gd name="T32" fmla="*/ 11 w 28"/>
                <a:gd name="T33" fmla="*/ 2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55">
                  <a:moveTo>
                    <a:pt x="27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48"/>
                    <a:pt x="20" y="53"/>
                    <a:pt x="14" y="53"/>
                  </a:cubicBezTo>
                  <a:cubicBezTo>
                    <a:pt x="8" y="53"/>
                    <a:pt x="2" y="48"/>
                    <a:pt x="2" y="4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7"/>
                    <a:pt x="8" y="2"/>
                    <a:pt x="14" y="2"/>
                  </a:cubicBezTo>
                  <a:cubicBezTo>
                    <a:pt x="20" y="2"/>
                    <a:pt x="26" y="7"/>
                    <a:pt x="26" y="1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7" y="55"/>
                    <a:pt x="14" y="55"/>
                  </a:cubicBezTo>
                  <a:cubicBezTo>
                    <a:pt x="22" y="55"/>
                    <a:pt x="28" y="49"/>
                    <a:pt x="28" y="42"/>
                  </a:cubicBezTo>
                  <a:lnTo>
                    <a:pt x="27" y="4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0" name="Freeform 444">
              <a:extLst>
                <a:ext uri="{FF2B5EF4-FFF2-40B4-BE49-F238E27FC236}">
                  <a16:creationId xmlns:a16="http://schemas.microsoft.com/office/drawing/2014/main" id="{8B589384-0171-4FF4-B379-A68864648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3448"/>
              <a:ext cx="21" cy="43"/>
            </a:xfrm>
            <a:custGeom>
              <a:avLst/>
              <a:gdLst>
                <a:gd name="T0" fmla="*/ 12 w 27"/>
                <a:gd name="T1" fmla="*/ 20 h 55"/>
                <a:gd name="T2" fmla="*/ 12 w 27"/>
                <a:gd name="T3" fmla="*/ 20 h 55"/>
                <a:gd name="T4" fmla="*/ 6 w 27"/>
                <a:gd name="T5" fmla="*/ 25 h 55"/>
                <a:gd name="T6" fmla="*/ 2 w 27"/>
                <a:gd name="T7" fmla="*/ 20 h 55"/>
                <a:gd name="T8" fmla="*/ 2 w 27"/>
                <a:gd name="T9" fmla="*/ 7 h 55"/>
                <a:gd name="T10" fmla="*/ 6 w 27"/>
                <a:gd name="T11" fmla="*/ 2 h 55"/>
                <a:gd name="T12" fmla="*/ 12 w 27"/>
                <a:gd name="T13" fmla="*/ 7 h 55"/>
                <a:gd name="T14" fmla="*/ 12 w 27"/>
                <a:gd name="T15" fmla="*/ 20 h 55"/>
                <a:gd name="T16" fmla="*/ 12 w 27"/>
                <a:gd name="T17" fmla="*/ 20 h 55"/>
                <a:gd name="T18" fmla="*/ 12 w 27"/>
                <a:gd name="T19" fmla="*/ 20 h 55"/>
                <a:gd name="T20" fmla="*/ 12 w 27"/>
                <a:gd name="T21" fmla="*/ 7 h 55"/>
                <a:gd name="T22" fmla="*/ 6 w 27"/>
                <a:gd name="T23" fmla="*/ 0 h 55"/>
                <a:gd name="T24" fmla="*/ 0 w 27"/>
                <a:gd name="T25" fmla="*/ 7 h 55"/>
                <a:gd name="T26" fmla="*/ 0 w 27"/>
                <a:gd name="T27" fmla="*/ 20 h 55"/>
                <a:gd name="T28" fmla="*/ 6 w 27"/>
                <a:gd name="T29" fmla="*/ 27 h 55"/>
                <a:gd name="T30" fmla="*/ 12 w 27"/>
                <a:gd name="T31" fmla="*/ 20 h 55"/>
                <a:gd name="T32" fmla="*/ 12 w 27"/>
                <a:gd name="T33" fmla="*/ 2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7" h="55">
                  <a:moveTo>
                    <a:pt x="26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8"/>
                    <a:pt x="20" y="53"/>
                    <a:pt x="13" y="53"/>
                  </a:cubicBezTo>
                  <a:cubicBezTo>
                    <a:pt x="7" y="53"/>
                    <a:pt x="2" y="48"/>
                    <a:pt x="2" y="4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7"/>
                    <a:pt x="7" y="2"/>
                    <a:pt x="13" y="2"/>
                  </a:cubicBezTo>
                  <a:cubicBezTo>
                    <a:pt x="20" y="2"/>
                    <a:pt x="25" y="7"/>
                    <a:pt x="25" y="14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6"/>
                    <a:pt x="21" y="0"/>
                    <a:pt x="13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6" y="55"/>
                    <a:pt x="13" y="55"/>
                  </a:cubicBezTo>
                  <a:cubicBezTo>
                    <a:pt x="21" y="55"/>
                    <a:pt x="27" y="49"/>
                    <a:pt x="27" y="42"/>
                  </a:cubicBezTo>
                  <a:lnTo>
                    <a:pt x="26" y="4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445">
              <a:extLst>
                <a:ext uri="{FF2B5EF4-FFF2-40B4-BE49-F238E27FC236}">
                  <a16:creationId xmlns:a16="http://schemas.microsoft.com/office/drawing/2014/main" id="{9E4E455C-CE3C-4B1B-AFD7-0E2C42A4F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7" y="3448"/>
              <a:ext cx="21" cy="43"/>
            </a:xfrm>
            <a:custGeom>
              <a:avLst/>
              <a:gdLst>
                <a:gd name="T0" fmla="*/ 11 w 28"/>
                <a:gd name="T1" fmla="*/ 20 h 55"/>
                <a:gd name="T2" fmla="*/ 11 w 28"/>
                <a:gd name="T3" fmla="*/ 20 h 55"/>
                <a:gd name="T4" fmla="*/ 6 w 28"/>
                <a:gd name="T5" fmla="*/ 25 h 55"/>
                <a:gd name="T6" fmla="*/ 2 w 28"/>
                <a:gd name="T7" fmla="*/ 20 h 55"/>
                <a:gd name="T8" fmla="*/ 2 w 28"/>
                <a:gd name="T9" fmla="*/ 7 h 55"/>
                <a:gd name="T10" fmla="*/ 6 w 28"/>
                <a:gd name="T11" fmla="*/ 2 h 55"/>
                <a:gd name="T12" fmla="*/ 11 w 28"/>
                <a:gd name="T13" fmla="*/ 7 h 55"/>
                <a:gd name="T14" fmla="*/ 11 w 28"/>
                <a:gd name="T15" fmla="*/ 20 h 55"/>
                <a:gd name="T16" fmla="*/ 11 w 28"/>
                <a:gd name="T17" fmla="*/ 20 h 55"/>
                <a:gd name="T18" fmla="*/ 12 w 28"/>
                <a:gd name="T19" fmla="*/ 20 h 55"/>
                <a:gd name="T20" fmla="*/ 12 w 28"/>
                <a:gd name="T21" fmla="*/ 7 h 55"/>
                <a:gd name="T22" fmla="*/ 6 w 28"/>
                <a:gd name="T23" fmla="*/ 0 h 55"/>
                <a:gd name="T24" fmla="*/ 0 w 28"/>
                <a:gd name="T25" fmla="*/ 7 h 55"/>
                <a:gd name="T26" fmla="*/ 0 w 28"/>
                <a:gd name="T27" fmla="*/ 20 h 55"/>
                <a:gd name="T28" fmla="*/ 6 w 28"/>
                <a:gd name="T29" fmla="*/ 27 h 55"/>
                <a:gd name="T30" fmla="*/ 12 w 28"/>
                <a:gd name="T31" fmla="*/ 20 h 55"/>
                <a:gd name="T32" fmla="*/ 11 w 28"/>
                <a:gd name="T33" fmla="*/ 2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8" h="55">
                  <a:moveTo>
                    <a:pt x="27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48"/>
                    <a:pt x="21" y="53"/>
                    <a:pt x="14" y="53"/>
                  </a:cubicBezTo>
                  <a:cubicBezTo>
                    <a:pt x="8" y="53"/>
                    <a:pt x="2" y="48"/>
                    <a:pt x="2" y="4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7"/>
                    <a:pt x="8" y="2"/>
                    <a:pt x="14" y="2"/>
                  </a:cubicBezTo>
                  <a:cubicBezTo>
                    <a:pt x="21" y="2"/>
                    <a:pt x="26" y="7"/>
                    <a:pt x="26" y="1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ubicBezTo>
                    <a:pt x="7" y="0"/>
                    <a:pt x="0" y="6"/>
                    <a:pt x="0" y="14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7" y="55"/>
                    <a:pt x="14" y="55"/>
                  </a:cubicBezTo>
                  <a:cubicBezTo>
                    <a:pt x="22" y="55"/>
                    <a:pt x="28" y="49"/>
                    <a:pt x="28" y="42"/>
                  </a:cubicBezTo>
                  <a:lnTo>
                    <a:pt x="27" y="4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Freeform 446">
              <a:extLst>
                <a:ext uri="{FF2B5EF4-FFF2-40B4-BE49-F238E27FC236}">
                  <a16:creationId xmlns:a16="http://schemas.microsoft.com/office/drawing/2014/main" id="{6C20FF57-22EF-492B-A644-514C08816B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3436"/>
              <a:ext cx="122" cy="93"/>
            </a:xfrm>
            <a:custGeom>
              <a:avLst/>
              <a:gdLst>
                <a:gd name="T0" fmla="*/ 74 w 156"/>
                <a:gd name="T1" fmla="*/ 44 h 120"/>
                <a:gd name="T2" fmla="*/ 74 w 156"/>
                <a:gd name="T3" fmla="*/ 44 h 120"/>
                <a:gd name="T4" fmla="*/ 71 w 156"/>
                <a:gd name="T5" fmla="*/ 52 h 120"/>
                <a:gd name="T6" fmla="*/ 64 w 156"/>
                <a:gd name="T7" fmla="*/ 55 h 120"/>
                <a:gd name="T8" fmla="*/ 11 w 156"/>
                <a:gd name="T9" fmla="*/ 55 h 120"/>
                <a:gd name="T10" fmla="*/ 4 w 156"/>
                <a:gd name="T11" fmla="*/ 52 h 120"/>
                <a:gd name="T12" fmla="*/ 2 w 156"/>
                <a:gd name="T13" fmla="*/ 44 h 120"/>
                <a:gd name="T14" fmla="*/ 2 w 156"/>
                <a:gd name="T15" fmla="*/ 12 h 120"/>
                <a:gd name="T16" fmla="*/ 4 w 156"/>
                <a:gd name="T17" fmla="*/ 4 h 120"/>
                <a:gd name="T18" fmla="*/ 11 w 156"/>
                <a:gd name="T19" fmla="*/ 2 h 120"/>
                <a:gd name="T20" fmla="*/ 64 w 156"/>
                <a:gd name="T21" fmla="*/ 2 h 120"/>
                <a:gd name="T22" fmla="*/ 71 w 156"/>
                <a:gd name="T23" fmla="*/ 4 h 120"/>
                <a:gd name="T24" fmla="*/ 74 w 156"/>
                <a:gd name="T25" fmla="*/ 12 h 120"/>
                <a:gd name="T26" fmla="*/ 74 w 156"/>
                <a:gd name="T27" fmla="*/ 44 h 120"/>
                <a:gd name="T28" fmla="*/ 74 w 156"/>
                <a:gd name="T29" fmla="*/ 44 h 120"/>
                <a:gd name="T30" fmla="*/ 74 w 156"/>
                <a:gd name="T31" fmla="*/ 44 h 120"/>
                <a:gd name="T32" fmla="*/ 74 w 156"/>
                <a:gd name="T33" fmla="*/ 12 h 120"/>
                <a:gd name="T34" fmla="*/ 64 w 156"/>
                <a:gd name="T35" fmla="*/ 0 h 120"/>
                <a:gd name="T36" fmla="*/ 11 w 156"/>
                <a:gd name="T37" fmla="*/ 0 h 120"/>
                <a:gd name="T38" fmla="*/ 0 w 156"/>
                <a:gd name="T39" fmla="*/ 12 h 120"/>
                <a:gd name="T40" fmla="*/ 0 w 156"/>
                <a:gd name="T41" fmla="*/ 44 h 120"/>
                <a:gd name="T42" fmla="*/ 11 w 156"/>
                <a:gd name="T43" fmla="*/ 56 h 120"/>
                <a:gd name="T44" fmla="*/ 64 w 156"/>
                <a:gd name="T45" fmla="*/ 56 h 120"/>
                <a:gd name="T46" fmla="*/ 74 w 156"/>
                <a:gd name="T47" fmla="*/ 44 h 120"/>
                <a:gd name="T48" fmla="*/ 74 w 156"/>
                <a:gd name="T49" fmla="*/ 44 h 12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56" h="120">
                  <a:moveTo>
                    <a:pt x="155" y="96"/>
                  </a:moveTo>
                  <a:cubicBezTo>
                    <a:pt x="154" y="96"/>
                    <a:pt x="154" y="96"/>
                    <a:pt x="154" y="96"/>
                  </a:cubicBezTo>
                  <a:cubicBezTo>
                    <a:pt x="154" y="102"/>
                    <a:pt x="152" y="108"/>
                    <a:pt x="148" y="112"/>
                  </a:cubicBezTo>
                  <a:cubicBezTo>
                    <a:pt x="145" y="116"/>
                    <a:pt x="139" y="118"/>
                    <a:pt x="134" y="118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7" y="118"/>
                    <a:pt x="12" y="116"/>
                    <a:pt x="8" y="112"/>
                  </a:cubicBezTo>
                  <a:cubicBezTo>
                    <a:pt x="5" y="108"/>
                    <a:pt x="2" y="102"/>
                    <a:pt x="2" y="9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5" y="12"/>
                    <a:pt x="8" y="8"/>
                  </a:cubicBezTo>
                  <a:cubicBezTo>
                    <a:pt x="12" y="4"/>
                    <a:pt x="17" y="2"/>
                    <a:pt x="23" y="2"/>
                  </a:cubicBezTo>
                  <a:cubicBezTo>
                    <a:pt x="134" y="2"/>
                    <a:pt x="134" y="2"/>
                    <a:pt x="134" y="2"/>
                  </a:cubicBezTo>
                  <a:cubicBezTo>
                    <a:pt x="139" y="2"/>
                    <a:pt x="145" y="4"/>
                    <a:pt x="148" y="8"/>
                  </a:cubicBezTo>
                  <a:cubicBezTo>
                    <a:pt x="152" y="12"/>
                    <a:pt x="154" y="18"/>
                    <a:pt x="154" y="24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6" y="96"/>
                    <a:pt x="156" y="96"/>
                    <a:pt x="156" y="96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6" y="11"/>
                    <a:pt x="146" y="0"/>
                    <a:pt x="13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1"/>
                    <a:pt x="0" y="2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109"/>
                    <a:pt x="10" y="120"/>
                    <a:pt x="23" y="120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46" y="120"/>
                    <a:pt x="156" y="109"/>
                    <a:pt x="156" y="96"/>
                  </a:cubicBezTo>
                  <a:lnTo>
                    <a:pt x="155" y="9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3" name="Freeform 447">
              <a:extLst>
                <a:ext uri="{FF2B5EF4-FFF2-40B4-BE49-F238E27FC236}">
                  <a16:creationId xmlns:a16="http://schemas.microsoft.com/office/drawing/2014/main" id="{841F395E-108C-4C90-B012-EBEA763C4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495"/>
              <a:ext cx="34" cy="21"/>
            </a:xfrm>
            <a:custGeom>
              <a:avLst/>
              <a:gdLst>
                <a:gd name="T0" fmla="*/ 1 w 34"/>
                <a:gd name="T1" fmla="*/ 21 h 21"/>
                <a:gd name="T2" fmla="*/ 1 w 34"/>
                <a:gd name="T3" fmla="*/ 2 h 21"/>
                <a:gd name="T4" fmla="*/ 34 w 34"/>
                <a:gd name="T5" fmla="*/ 2 h 21"/>
                <a:gd name="T6" fmla="*/ 0 w 34"/>
                <a:gd name="T7" fmla="*/ 0 h 21"/>
                <a:gd name="T8" fmla="*/ 1 w 34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1">
                  <a:moveTo>
                    <a:pt x="1" y="21"/>
                  </a:moveTo>
                  <a:lnTo>
                    <a:pt x="1" y="2"/>
                  </a:lnTo>
                  <a:lnTo>
                    <a:pt x="34" y="2"/>
                  </a:lnTo>
                  <a:lnTo>
                    <a:pt x="0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>
            <a:extLst>
              <a:ext uri="{FF2B5EF4-FFF2-40B4-BE49-F238E27FC236}">
                <a16:creationId xmlns:a16="http://schemas.microsoft.com/office/drawing/2014/main" id="{7A782CFE-1FCC-4492-898C-E4086DD421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UV radiation</a:t>
            </a:r>
          </a:p>
        </p:txBody>
      </p:sp>
      <p:grpSp>
        <p:nvGrpSpPr>
          <p:cNvPr id="55298" name="Group 3">
            <a:extLst>
              <a:ext uri="{FF2B5EF4-FFF2-40B4-BE49-F238E27FC236}">
                <a16:creationId xmlns:a16="http://schemas.microsoft.com/office/drawing/2014/main" id="{E8CDC82C-D0B6-4BC9-95DE-7826BEE71FEB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295400"/>
            <a:ext cx="1982788" cy="971550"/>
            <a:chOff x="479" y="952"/>
            <a:chExt cx="1505" cy="738"/>
          </a:xfrm>
        </p:grpSpPr>
        <p:sp>
          <p:nvSpPr>
            <p:cNvPr id="55745" name="Freeform 4">
              <a:extLst>
                <a:ext uri="{FF2B5EF4-FFF2-40B4-BE49-F238E27FC236}">
                  <a16:creationId xmlns:a16="http://schemas.microsoft.com/office/drawing/2014/main" id="{083D7C66-2A9B-4A56-83D1-93AF39F56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" y="952"/>
              <a:ext cx="869" cy="224"/>
            </a:xfrm>
            <a:custGeom>
              <a:avLst/>
              <a:gdLst>
                <a:gd name="T0" fmla="*/ 364 w 1341"/>
                <a:gd name="T1" fmla="*/ 56 h 346"/>
                <a:gd name="T2" fmla="*/ 280 w 1341"/>
                <a:gd name="T3" fmla="*/ 5 h 346"/>
                <a:gd name="T4" fmla="*/ 14 w 1341"/>
                <a:gd name="T5" fmla="*/ 39 h 346"/>
                <a:gd name="T6" fmla="*/ 0 w 1341"/>
                <a:gd name="T7" fmla="*/ 69 h 346"/>
                <a:gd name="T8" fmla="*/ 3 w 1341"/>
                <a:gd name="T9" fmla="*/ 94 h 346"/>
                <a:gd name="T10" fmla="*/ 125 w 1341"/>
                <a:gd name="T11" fmla="*/ 49 h 346"/>
                <a:gd name="T12" fmla="*/ 290 w 1341"/>
                <a:gd name="T13" fmla="*/ 26 h 346"/>
                <a:gd name="T14" fmla="*/ 347 w 1341"/>
                <a:gd name="T15" fmla="*/ 72 h 346"/>
                <a:gd name="T16" fmla="*/ 364 w 1341"/>
                <a:gd name="T17" fmla="*/ 56 h 3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1" h="346">
                  <a:moveTo>
                    <a:pt x="1339" y="207"/>
                  </a:moveTo>
                  <a:cubicBezTo>
                    <a:pt x="1338" y="182"/>
                    <a:pt x="1093" y="22"/>
                    <a:pt x="1027" y="17"/>
                  </a:cubicBezTo>
                  <a:cubicBezTo>
                    <a:pt x="942" y="10"/>
                    <a:pt x="600" y="0"/>
                    <a:pt x="50" y="142"/>
                  </a:cubicBezTo>
                  <a:cubicBezTo>
                    <a:pt x="50" y="142"/>
                    <a:pt x="0" y="142"/>
                    <a:pt x="0" y="252"/>
                  </a:cubicBezTo>
                  <a:cubicBezTo>
                    <a:pt x="0" y="322"/>
                    <a:pt x="12" y="346"/>
                    <a:pt x="12" y="346"/>
                  </a:cubicBezTo>
                  <a:cubicBezTo>
                    <a:pt x="12" y="346"/>
                    <a:pt x="310" y="228"/>
                    <a:pt x="460" y="180"/>
                  </a:cubicBezTo>
                  <a:cubicBezTo>
                    <a:pt x="610" y="132"/>
                    <a:pt x="983" y="51"/>
                    <a:pt x="1068" y="96"/>
                  </a:cubicBezTo>
                  <a:cubicBezTo>
                    <a:pt x="1200" y="167"/>
                    <a:pt x="1228" y="266"/>
                    <a:pt x="1274" y="266"/>
                  </a:cubicBezTo>
                  <a:cubicBezTo>
                    <a:pt x="1320" y="266"/>
                    <a:pt x="1341" y="229"/>
                    <a:pt x="1339" y="20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6" name="Freeform 5">
              <a:extLst>
                <a:ext uri="{FF2B5EF4-FFF2-40B4-BE49-F238E27FC236}">
                  <a16:creationId xmlns:a16="http://schemas.microsoft.com/office/drawing/2014/main" id="{0F733FD4-FD4B-4169-8358-1AD508FDC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962"/>
              <a:ext cx="796" cy="130"/>
            </a:xfrm>
            <a:custGeom>
              <a:avLst/>
              <a:gdLst>
                <a:gd name="T0" fmla="*/ 222 w 1228"/>
                <a:gd name="T1" fmla="*/ 0 h 201"/>
                <a:gd name="T2" fmla="*/ 0 w 1228"/>
                <a:gd name="T3" fmla="*/ 30 h 201"/>
                <a:gd name="T4" fmla="*/ 3 w 1228"/>
                <a:gd name="T5" fmla="*/ 32 h 201"/>
                <a:gd name="T6" fmla="*/ 6 w 1228"/>
                <a:gd name="T7" fmla="*/ 32 h 201"/>
                <a:gd name="T8" fmla="*/ 222 w 1228"/>
                <a:gd name="T9" fmla="*/ 4 h 201"/>
                <a:gd name="T10" fmla="*/ 250 w 1228"/>
                <a:gd name="T11" fmla="*/ 5 h 201"/>
                <a:gd name="T12" fmla="*/ 334 w 1228"/>
                <a:gd name="T13" fmla="*/ 54 h 201"/>
                <a:gd name="T14" fmla="*/ 334 w 1228"/>
                <a:gd name="T15" fmla="*/ 52 h 201"/>
                <a:gd name="T16" fmla="*/ 334 w 1228"/>
                <a:gd name="T17" fmla="*/ 52 h 201"/>
                <a:gd name="T18" fmla="*/ 334 w 1228"/>
                <a:gd name="T19" fmla="*/ 52 h 201"/>
                <a:gd name="T20" fmla="*/ 334 w 1228"/>
                <a:gd name="T21" fmla="*/ 52 h 201"/>
                <a:gd name="T22" fmla="*/ 334 w 1228"/>
                <a:gd name="T23" fmla="*/ 52 h 201"/>
                <a:gd name="T24" fmla="*/ 333 w 1228"/>
                <a:gd name="T25" fmla="*/ 50 h 201"/>
                <a:gd name="T26" fmla="*/ 332 w 1228"/>
                <a:gd name="T27" fmla="*/ 49 h 201"/>
                <a:gd name="T28" fmla="*/ 325 w 1228"/>
                <a:gd name="T29" fmla="*/ 43 h 201"/>
                <a:gd name="T30" fmla="*/ 305 w 1228"/>
                <a:gd name="T31" fmla="*/ 29 h 201"/>
                <a:gd name="T32" fmla="*/ 259 w 1228"/>
                <a:gd name="T33" fmla="*/ 3 h 201"/>
                <a:gd name="T34" fmla="*/ 250 w 1228"/>
                <a:gd name="T35" fmla="*/ 1 h 201"/>
                <a:gd name="T36" fmla="*/ 222 w 1228"/>
                <a:gd name="T37" fmla="*/ 0 h 2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228" h="201">
                  <a:moveTo>
                    <a:pt x="816" y="0"/>
                  </a:moveTo>
                  <a:cubicBezTo>
                    <a:pt x="668" y="0"/>
                    <a:pt x="390" y="17"/>
                    <a:pt x="0" y="113"/>
                  </a:cubicBezTo>
                  <a:cubicBezTo>
                    <a:pt x="3" y="114"/>
                    <a:pt x="7" y="115"/>
                    <a:pt x="11" y="116"/>
                  </a:cubicBezTo>
                  <a:cubicBezTo>
                    <a:pt x="15" y="118"/>
                    <a:pt x="19" y="119"/>
                    <a:pt x="24" y="121"/>
                  </a:cubicBezTo>
                  <a:cubicBezTo>
                    <a:pt x="401" y="31"/>
                    <a:pt x="671" y="14"/>
                    <a:pt x="816" y="14"/>
                  </a:cubicBezTo>
                  <a:cubicBezTo>
                    <a:pt x="863" y="14"/>
                    <a:pt x="896" y="15"/>
                    <a:pt x="916" y="17"/>
                  </a:cubicBezTo>
                  <a:cubicBezTo>
                    <a:pt x="978" y="22"/>
                    <a:pt x="1198" y="164"/>
                    <a:pt x="1226" y="201"/>
                  </a:cubicBezTo>
                  <a:cubicBezTo>
                    <a:pt x="1226" y="198"/>
                    <a:pt x="1226" y="195"/>
                    <a:pt x="1226" y="193"/>
                  </a:cubicBezTo>
                  <a:cubicBezTo>
                    <a:pt x="1226" y="192"/>
                    <a:pt x="1226" y="191"/>
                    <a:pt x="1226" y="191"/>
                  </a:cubicBezTo>
                  <a:cubicBezTo>
                    <a:pt x="1228" y="191"/>
                    <a:pt x="1228" y="191"/>
                    <a:pt x="1228" y="191"/>
                  </a:cubicBezTo>
                  <a:cubicBezTo>
                    <a:pt x="1228" y="191"/>
                    <a:pt x="1228" y="191"/>
                    <a:pt x="1228" y="191"/>
                  </a:cubicBezTo>
                  <a:cubicBezTo>
                    <a:pt x="1226" y="191"/>
                    <a:pt x="1226" y="191"/>
                    <a:pt x="1226" y="191"/>
                  </a:cubicBezTo>
                  <a:cubicBezTo>
                    <a:pt x="1226" y="190"/>
                    <a:pt x="1226" y="188"/>
                    <a:pt x="1224" y="187"/>
                  </a:cubicBezTo>
                  <a:cubicBezTo>
                    <a:pt x="1223" y="185"/>
                    <a:pt x="1221" y="182"/>
                    <a:pt x="1218" y="179"/>
                  </a:cubicBezTo>
                  <a:cubicBezTo>
                    <a:pt x="1213" y="174"/>
                    <a:pt x="1205" y="167"/>
                    <a:pt x="1196" y="160"/>
                  </a:cubicBezTo>
                  <a:cubicBezTo>
                    <a:pt x="1176" y="144"/>
                    <a:pt x="1150" y="126"/>
                    <a:pt x="1121" y="107"/>
                  </a:cubicBezTo>
                  <a:cubicBezTo>
                    <a:pt x="1063" y="69"/>
                    <a:pt x="993" y="29"/>
                    <a:pt x="948" y="12"/>
                  </a:cubicBezTo>
                  <a:cubicBezTo>
                    <a:pt x="935" y="7"/>
                    <a:pt x="924" y="4"/>
                    <a:pt x="916" y="3"/>
                  </a:cubicBezTo>
                  <a:cubicBezTo>
                    <a:pt x="896" y="1"/>
                    <a:pt x="863" y="0"/>
                    <a:pt x="816" y="0"/>
                  </a:cubicBezTo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7" name="Freeform 6">
              <a:extLst>
                <a:ext uri="{FF2B5EF4-FFF2-40B4-BE49-F238E27FC236}">
                  <a16:creationId xmlns:a16="http://schemas.microsoft.com/office/drawing/2014/main" id="{0B363086-A5D0-41FC-8075-47495C466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959"/>
              <a:ext cx="870" cy="219"/>
            </a:xfrm>
            <a:custGeom>
              <a:avLst/>
              <a:gdLst>
                <a:gd name="T0" fmla="*/ 365 w 1343"/>
                <a:gd name="T1" fmla="*/ 53 h 337"/>
                <a:gd name="T2" fmla="*/ 360 w 1343"/>
                <a:gd name="T3" fmla="*/ 46 h 337"/>
                <a:gd name="T4" fmla="*/ 296 w 1343"/>
                <a:gd name="T5" fmla="*/ 6 h 337"/>
                <a:gd name="T6" fmla="*/ 253 w 1343"/>
                <a:gd name="T7" fmla="*/ 0 h 337"/>
                <a:gd name="T8" fmla="*/ 14 w 1343"/>
                <a:gd name="T9" fmla="*/ 36 h 337"/>
                <a:gd name="T10" fmla="*/ 14 w 1343"/>
                <a:gd name="T11" fmla="*/ 35 h 337"/>
                <a:gd name="T12" fmla="*/ 0 w 1343"/>
                <a:gd name="T13" fmla="*/ 66 h 337"/>
                <a:gd name="T14" fmla="*/ 3 w 1343"/>
                <a:gd name="T15" fmla="*/ 92 h 337"/>
                <a:gd name="T16" fmla="*/ 8 w 1343"/>
                <a:gd name="T17" fmla="*/ 91 h 337"/>
                <a:gd name="T18" fmla="*/ 268 w 1343"/>
                <a:gd name="T19" fmla="*/ 20 h 337"/>
                <a:gd name="T20" fmla="*/ 327 w 1343"/>
                <a:gd name="T21" fmla="*/ 54 h 337"/>
                <a:gd name="T22" fmla="*/ 347 w 1343"/>
                <a:gd name="T23" fmla="*/ 70 h 337"/>
                <a:gd name="T24" fmla="*/ 365 w 1343"/>
                <a:gd name="T25" fmla="*/ 54 h 337"/>
                <a:gd name="T26" fmla="*/ 365 w 1343"/>
                <a:gd name="T27" fmla="*/ 54 h 337"/>
                <a:gd name="T28" fmla="*/ 364 w 1343"/>
                <a:gd name="T29" fmla="*/ 54 h 337"/>
                <a:gd name="T30" fmla="*/ 347 w 1343"/>
                <a:gd name="T31" fmla="*/ 70 h 337"/>
                <a:gd name="T32" fmla="*/ 321 w 1343"/>
                <a:gd name="T33" fmla="*/ 46 h 337"/>
                <a:gd name="T34" fmla="*/ 268 w 1343"/>
                <a:gd name="T35" fmla="*/ 19 h 337"/>
                <a:gd name="T36" fmla="*/ 3 w 1343"/>
                <a:gd name="T37" fmla="*/ 91 h 337"/>
                <a:gd name="T38" fmla="*/ 4 w 1343"/>
                <a:gd name="T39" fmla="*/ 91 h 337"/>
                <a:gd name="T40" fmla="*/ 1 w 1343"/>
                <a:gd name="T41" fmla="*/ 66 h 337"/>
                <a:gd name="T42" fmla="*/ 12 w 1343"/>
                <a:gd name="T43" fmla="*/ 37 h 337"/>
                <a:gd name="T44" fmla="*/ 14 w 1343"/>
                <a:gd name="T45" fmla="*/ 36 h 337"/>
                <a:gd name="T46" fmla="*/ 14 w 1343"/>
                <a:gd name="T47" fmla="*/ 36 h 337"/>
                <a:gd name="T48" fmla="*/ 14 w 1343"/>
                <a:gd name="T49" fmla="*/ 36 h 337"/>
                <a:gd name="T50" fmla="*/ 14 w 1343"/>
                <a:gd name="T51" fmla="*/ 36 h 337"/>
                <a:gd name="T52" fmla="*/ 14 w 1343"/>
                <a:gd name="T53" fmla="*/ 36 h 337"/>
                <a:gd name="T54" fmla="*/ 253 w 1343"/>
                <a:gd name="T55" fmla="*/ 1 h 337"/>
                <a:gd name="T56" fmla="*/ 288 w 1343"/>
                <a:gd name="T57" fmla="*/ 4 h 337"/>
                <a:gd name="T58" fmla="*/ 356 w 1343"/>
                <a:gd name="T59" fmla="*/ 45 h 337"/>
                <a:gd name="T60" fmla="*/ 363 w 1343"/>
                <a:gd name="T61" fmla="*/ 53 h 337"/>
                <a:gd name="T62" fmla="*/ 365 w 1343"/>
                <a:gd name="T63" fmla="*/ 54 h 33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3" h="337">
                  <a:moveTo>
                    <a:pt x="1341" y="195"/>
                  </a:moveTo>
                  <a:cubicBezTo>
                    <a:pt x="1343" y="194"/>
                    <a:pt x="1343" y="194"/>
                    <a:pt x="1343" y="194"/>
                  </a:cubicBezTo>
                  <a:cubicBezTo>
                    <a:pt x="1343" y="192"/>
                    <a:pt x="1342" y="190"/>
                    <a:pt x="1340" y="187"/>
                  </a:cubicBezTo>
                  <a:cubicBezTo>
                    <a:pt x="1336" y="182"/>
                    <a:pt x="1330" y="176"/>
                    <a:pt x="1321" y="168"/>
                  </a:cubicBezTo>
                  <a:cubicBezTo>
                    <a:pt x="1290" y="142"/>
                    <a:pt x="1231" y="102"/>
                    <a:pt x="1172" y="68"/>
                  </a:cubicBezTo>
                  <a:cubicBezTo>
                    <a:pt x="1143" y="51"/>
                    <a:pt x="1114" y="35"/>
                    <a:pt x="1089" y="24"/>
                  </a:cubicBezTo>
                  <a:cubicBezTo>
                    <a:pt x="1064" y="12"/>
                    <a:pt x="1043" y="4"/>
                    <a:pt x="1029" y="3"/>
                  </a:cubicBezTo>
                  <a:cubicBezTo>
                    <a:pt x="1009" y="1"/>
                    <a:pt x="976" y="0"/>
                    <a:pt x="929" y="0"/>
                  </a:cubicBezTo>
                  <a:cubicBezTo>
                    <a:pt x="773" y="0"/>
                    <a:pt x="474" y="19"/>
                    <a:pt x="52" y="128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8"/>
                    <a:pt x="52" y="128"/>
                    <a:pt x="52" y="128"/>
                  </a:cubicBezTo>
                  <a:cubicBezTo>
                    <a:pt x="52" y="128"/>
                    <a:pt x="38" y="128"/>
                    <a:pt x="25" y="143"/>
                  </a:cubicBezTo>
                  <a:cubicBezTo>
                    <a:pt x="12" y="157"/>
                    <a:pt x="0" y="185"/>
                    <a:pt x="0" y="240"/>
                  </a:cubicBezTo>
                  <a:cubicBezTo>
                    <a:pt x="0" y="310"/>
                    <a:pt x="12" y="335"/>
                    <a:pt x="12" y="335"/>
                  </a:cubicBezTo>
                  <a:cubicBezTo>
                    <a:pt x="13" y="337"/>
                    <a:pt x="13" y="337"/>
                    <a:pt x="13" y="337"/>
                  </a:cubicBezTo>
                  <a:cubicBezTo>
                    <a:pt x="15" y="336"/>
                    <a:pt x="15" y="336"/>
                    <a:pt x="15" y="336"/>
                  </a:cubicBezTo>
                  <a:cubicBezTo>
                    <a:pt x="15" y="336"/>
                    <a:pt x="19" y="334"/>
                    <a:pt x="28" y="331"/>
                  </a:cubicBezTo>
                  <a:cubicBezTo>
                    <a:pt x="87" y="308"/>
                    <a:pt x="331" y="212"/>
                    <a:pt x="463" y="170"/>
                  </a:cubicBezTo>
                  <a:cubicBezTo>
                    <a:pt x="581" y="132"/>
                    <a:pt x="842" y="73"/>
                    <a:pt x="985" y="73"/>
                  </a:cubicBezTo>
                  <a:cubicBezTo>
                    <a:pt x="1023" y="73"/>
                    <a:pt x="1052" y="77"/>
                    <a:pt x="1069" y="86"/>
                  </a:cubicBezTo>
                  <a:cubicBezTo>
                    <a:pt x="1135" y="121"/>
                    <a:pt x="1174" y="163"/>
                    <a:pt x="1204" y="197"/>
                  </a:cubicBezTo>
                  <a:cubicBezTo>
                    <a:pt x="1218" y="214"/>
                    <a:pt x="1230" y="228"/>
                    <a:pt x="1242" y="239"/>
                  </a:cubicBezTo>
                  <a:cubicBezTo>
                    <a:pt x="1253" y="249"/>
                    <a:pt x="1264" y="256"/>
                    <a:pt x="1276" y="256"/>
                  </a:cubicBezTo>
                  <a:cubicBezTo>
                    <a:pt x="1299" y="256"/>
                    <a:pt x="1316" y="247"/>
                    <a:pt x="1327" y="235"/>
                  </a:cubicBezTo>
                  <a:cubicBezTo>
                    <a:pt x="1338" y="223"/>
                    <a:pt x="1343" y="208"/>
                    <a:pt x="1343" y="197"/>
                  </a:cubicBezTo>
                  <a:cubicBezTo>
                    <a:pt x="1343" y="196"/>
                    <a:pt x="1343" y="195"/>
                    <a:pt x="1343" y="194"/>
                  </a:cubicBezTo>
                  <a:cubicBezTo>
                    <a:pt x="1341" y="195"/>
                    <a:pt x="1341" y="195"/>
                    <a:pt x="1341" y="195"/>
                  </a:cubicBezTo>
                  <a:cubicBezTo>
                    <a:pt x="1339" y="195"/>
                    <a:pt x="1339" y="195"/>
                    <a:pt x="1339" y="195"/>
                  </a:cubicBezTo>
                  <a:cubicBezTo>
                    <a:pt x="1339" y="195"/>
                    <a:pt x="1339" y="196"/>
                    <a:pt x="1339" y="197"/>
                  </a:cubicBezTo>
                  <a:cubicBezTo>
                    <a:pt x="1339" y="207"/>
                    <a:pt x="1334" y="221"/>
                    <a:pt x="1324" y="232"/>
                  </a:cubicBezTo>
                  <a:cubicBezTo>
                    <a:pt x="1314" y="244"/>
                    <a:pt x="1298" y="252"/>
                    <a:pt x="1276" y="252"/>
                  </a:cubicBezTo>
                  <a:cubicBezTo>
                    <a:pt x="1265" y="252"/>
                    <a:pt x="1255" y="246"/>
                    <a:pt x="1244" y="236"/>
                  </a:cubicBezTo>
                  <a:cubicBezTo>
                    <a:pt x="1228" y="221"/>
                    <a:pt x="1209" y="196"/>
                    <a:pt x="1182" y="168"/>
                  </a:cubicBezTo>
                  <a:cubicBezTo>
                    <a:pt x="1156" y="140"/>
                    <a:pt x="1121" y="109"/>
                    <a:pt x="1071" y="82"/>
                  </a:cubicBezTo>
                  <a:cubicBezTo>
                    <a:pt x="1053" y="73"/>
                    <a:pt x="1023" y="69"/>
                    <a:pt x="985" y="69"/>
                  </a:cubicBezTo>
                  <a:cubicBezTo>
                    <a:pt x="841" y="69"/>
                    <a:pt x="581" y="128"/>
                    <a:pt x="461" y="166"/>
                  </a:cubicBezTo>
                  <a:cubicBezTo>
                    <a:pt x="311" y="214"/>
                    <a:pt x="13" y="332"/>
                    <a:pt x="13" y="332"/>
                  </a:cubicBezTo>
                  <a:cubicBezTo>
                    <a:pt x="14" y="334"/>
                    <a:pt x="14" y="334"/>
                    <a:pt x="14" y="334"/>
                  </a:cubicBezTo>
                  <a:cubicBezTo>
                    <a:pt x="16" y="333"/>
                    <a:pt x="16" y="333"/>
                    <a:pt x="16" y="333"/>
                  </a:cubicBezTo>
                  <a:cubicBezTo>
                    <a:pt x="16" y="333"/>
                    <a:pt x="16" y="333"/>
                    <a:pt x="16" y="333"/>
                  </a:cubicBezTo>
                  <a:cubicBezTo>
                    <a:pt x="15" y="332"/>
                    <a:pt x="4" y="308"/>
                    <a:pt x="4" y="240"/>
                  </a:cubicBezTo>
                  <a:cubicBezTo>
                    <a:pt x="4" y="185"/>
                    <a:pt x="16" y="158"/>
                    <a:pt x="28" y="145"/>
                  </a:cubicBezTo>
                  <a:cubicBezTo>
                    <a:pt x="34" y="139"/>
                    <a:pt x="40" y="135"/>
                    <a:pt x="45" y="134"/>
                  </a:cubicBezTo>
                  <a:cubicBezTo>
                    <a:pt x="47" y="133"/>
                    <a:pt x="49" y="132"/>
                    <a:pt x="50" y="132"/>
                  </a:cubicBezTo>
                  <a:cubicBezTo>
                    <a:pt x="51" y="132"/>
                    <a:pt x="51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2" y="132"/>
                    <a:pt x="52" y="132"/>
                    <a:pt x="52" y="132"/>
                  </a:cubicBezTo>
                  <a:cubicBezTo>
                    <a:pt x="53" y="132"/>
                    <a:pt x="53" y="132"/>
                    <a:pt x="53" y="132"/>
                  </a:cubicBezTo>
                  <a:cubicBezTo>
                    <a:pt x="474" y="23"/>
                    <a:pt x="774" y="4"/>
                    <a:pt x="929" y="4"/>
                  </a:cubicBezTo>
                  <a:cubicBezTo>
                    <a:pt x="976" y="4"/>
                    <a:pt x="1009" y="5"/>
                    <a:pt x="1029" y="7"/>
                  </a:cubicBezTo>
                  <a:cubicBezTo>
                    <a:pt x="1037" y="8"/>
                    <a:pt x="1048" y="11"/>
                    <a:pt x="1061" y="16"/>
                  </a:cubicBezTo>
                  <a:cubicBezTo>
                    <a:pt x="1106" y="33"/>
                    <a:pt x="1176" y="73"/>
                    <a:pt x="1234" y="111"/>
                  </a:cubicBezTo>
                  <a:cubicBezTo>
                    <a:pt x="1263" y="130"/>
                    <a:pt x="1289" y="148"/>
                    <a:pt x="1309" y="164"/>
                  </a:cubicBezTo>
                  <a:cubicBezTo>
                    <a:pt x="1318" y="171"/>
                    <a:pt x="1326" y="178"/>
                    <a:pt x="1331" y="183"/>
                  </a:cubicBezTo>
                  <a:cubicBezTo>
                    <a:pt x="1334" y="186"/>
                    <a:pt x="1336" y="189"/>
                    <a:pt x="1337" y="191"/>
                  </a:cubicBezTo>
                  <a:cubicBezTo>
                    <a:pt x="1339" y="192"/>
                    <a:pt x="1339" y="194"/>
                    <a:pt x="1339" y="195"/>
                  </a:cubicBezTo>
                  <a:cubicBezTo>
                    <a:pt x="1341" y="195"/>
                    <a:pt x="1341" y="195"/>
                    <a:pt x="1341" y="19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8" name="Freeform 7">
              <a:extLst>
                <a:ext uri="{FF2B5EF4-FFF2-40B4-BE49-F238E27FC236}">
                  <a16:creationId xmlns:a16="http://schemas.microsoft.com/office/drawing/2014/main" id="{CA81D174-EF5B-4800-AD83-4DC6FCE915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124"/>
              <a:ext cx="268" cy="321"/>
            </a:xfrm>
            <a:custGeom>
              <a:avLst/>
              <a:gdLst>
                <a:gd name="T0" fmla="*/ 99 w 413"/>
                <a:gd name="T1" fmla="*/ 32 h 495"/>
                <a:gd name="T2" fmla="*/ 99 w 413"/>
                <a:gd name="T3" fmla="*/ 32 h 495"/>
                <a:gd name="T4" fmla="*/ 71 w 413"/>
                <a:gd name="T5" fmla="*/ 56 h 495"/>
                <a:gd name="T6" fmla="*/ 75 w 413"/>
                <a:gd name="T7" fmla="*/ 56 h 495"/>
                <a:gd name="T8" fmla="*/ 73 w 413"/>
                <a:gd name="T9" fmla="*/ 64 h 495"/>
                <a:gd name="T10" fmla="*/ 60 w 413"/>
                <a:gd name="T11" fmla="*/ 78 h 495"/>
                <a:gd name="T12" fmla="*/ 68 w 413"/>
                <a:gd name="T13" fmla="*/ 75 h 495"/>
                <a:gd name="T14" fmla="*/ 68 w 413"/>
                <a:gd name="T15" fmla="*/ 75 h 495"/>
                <a:gd name="T16" fmla="*/ 64 w 413"/>
                <a:gd name="T17" fmla="*/ 80 h 495"/>
                <a:gd name="T18" fmla="*/ 84 w 413"/>
                <a:gd name="T19" fmla="*/ 72 h 495"/>
                <a:gd name="T20" fmla="*/ 86 w 413"/>
                <a:gd name="T21" fmla="*/ 72 h 495"/>
                <a:gd name="T22" fmla="*/ 70 w 413"/>
                <a:gd name="T23" fmla="*/ 81 h 495"/>
                <a:gd name="T24" fmla="*/ 53 w 413"/>
                <a:gd name="T25" fmla="*/ 92 h 495"/>
                <a:gd name="T26" fmla="*/ 45 w 413"/>
                <a:gd name="T27" fmla="*/ 97 h 495"/>
                <a:gd name="T28" fmla="*/ 43 w 413"/>
                <a:gd name="T29" fmla="*/ 97 h 495"/>
                <a:gd name="T30" fmla="*/ 55 w 413"/>
                <a:gd name="T31" fmla="*/ 77 h 495"/>
                <a:gd name="T32" fmla="*/ 65 w 413"/>
                <a:gd name="T33" fmla="*/ 62 h 495"/>
                <a:gd name="T34" fmla="*/ 47 w 413"/>
                <a:gd name="T35" fmla="*/ 67 h 495"/>
                <a:gd name="T36" fmla="*/ 71 w 413"/>
                <a:gd name="T37" fmla="*/ 50 h 495"/>
                <a:gd name="T38" fmla="*/ 95 w 413"/>
                <a:gd name="T39" fmla="*/ 32 h 495"/>
                <a:gd name="T40" fmla="*/ 99 w 413"/>
                <a:gd name="T41" fmla="*/ 32 h 495"/>
                <a:gd name="T42" fmla="*/ 55 w 413"/>
                <a:gd name="T43" fmla="*/ 0 h 495"/>
                <a:gd name="T44" fmla="*/ 23 w 413"/>
                <a:gd name="T45" fmla="*/ 12 h 495"/>
                <a:gd name="T46" fmla="*/ 18 w 413"/>
                <a:gd name="T47" fmla="*/ 19 h 495"/>
                <a:gd name="T48" fmla="*/ 21 w 413"/>
                <a:gd name="T49" fmla="*/ 18 h 495"/>
                <a:gd name="T50" fmla="*/ 18 w 413"/>
                <a:gd name="T51" fmla="*/ 21 h 495"/>
                <a:gd name="T52" fmla="*/ 34 w 413"/>
                <a:gd name="T53" fmla="*/ 14 h 495"/>
                <a:gd name="T54" fmla="*/ 34 w 413"/>
                <a:gd name="T55" fmla="*/ 14 h 495"/>
                <a:gd name="T56" fmla="*/ 21 w 413"/>
                <a:gd name="T57" fmla="*/ 23 h 495"/>
                <a:gd name="T58" fmla="*/ 3 w 413"/>
                <a:gd name="T59" fmla="*/ 34 h 495"/>
                <a:gd name="T60" fmla="*/ 16 w 413"/>
                <a:gd name="T61" fmla="*/ 16 h 495"/>
                <a:gd name="T62" fmla="*/ 18 w 413"/>
                <a:gd name="T63" fmla="*/ 14 h 495"/>
                <a:gd name="T64" fmla="*/ 0 w 413"/>
                <a:gd name="T65" fmla="*/ 21 h 495"/>
                <a:gd name="T66" fmla="*/ 1 w 413"/>
                <a:gd name="T67" fmla="*/ 30 h 495"/>
                <a:gd name="T68" fmla="*/ 25 w 413"/>
                <a:gd name="T69" fmla="*/ 98 h 495"/>
                <a:gd name="T70" fmla="*/ 41 w 413"/>
                <a:gd name="T71" fmla="*/ 117 h 495"/>
                <a:gd name="T72" fmla="*/ 59 w 413"/>
                <a:gd name="T73" fmla="*/ 127 h 495"/>
                <a:gd name="T74" fmla="*/ 88 w 413"/>
                <a:gd name="T75" fmla="*/ 135 h 495"/>
                <a:gd name="T76" fmla="*/ 88 w 413"/>
                <a:gd name="T77" fmla="*/ 135 h 495"/>
                <a:gd name="T78" fmla="*/ 89 w 413"/>
                <a:gd name="T79" fmla="*/ 135 h 495"/>
                <a:gd name="T80" fmla="*/ 93 w 413"/>
                <a:gd name="T81" fmla="*/ 134 h 495"/>
                <a:gd name="T82" fmla="*/ 93 w 413"/>
                <a:gd name="T83" fmla="*/ 134 h 495"/>
                <a:gd name="T84" fmla="*/ 93 w 413"/>
                <a:gd name="T85" fmla="*/ 134 h 495"/>
                <a:gd name="T86" fmla="*/ 95 w 413"/>
                <a:gd name="T87" fmla="*/ 132 h 495"/>
                <a:gd name="T88" fmla="*/ 101 w 413"/>
                <a:gd name="T89" fmla="*/ 120 h 495"/>
                <a:gd name="T90" fmla="*/ 113 w 413"/>
                <a:gd name="T91" fmla="*/ 46 h 495"/>
                <a:gd name="T92" fmla="*/ 113 w 413"/>
                <a:gd name="T93" fmla="*/ 46 h 495"/>
                <a:gd name="T94" fmla="*/ 113 w 413"/>
                <a:gd name="T95" fmla="*/ 45 h 495"/>
                <a:gd name="T96" fmla="*/ 110 w 413"/>
                <a:gd name="T97" fmla="*/ 34 h 495"/>
                <a:gd name="T98" fmla="*/ 100 w 413"/>
                <a:gd name="T99" fmla="*/ 25 h 495"/>
                <a:gd name="T100" fmla="*/ 69 w 413"/>
                <a:gd name="T101" fmla="*/ 6 h 495"/>
                <a:gd name="T102" fmla="*/ 55 w 413"/>
                <a:gd name="T103" fmla="*/ 0 h 4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413" h="495">
                  <a:moveTo>
                    <a:pt x="364" y="116"/>
                  </a:moveTo>
                  <a:cubicBezTo>
                    <a:pt x="364" y="116"/>
                    <a:pt x="364" y="116"/>
                    <a:pt x="364" y="116"/>
                  </a:cubicBezTo>
                  <a:cubicBezTo>
                    <a:pt x="327" y="143"/>
                    <a:pt x="298" y="180"/>
                    <a:pt x="261" y="207"/>
                  </a:cubicBezTo>
                  <a:cubicBezTo>
                    <a:pt x="266" y="206"/>
                    <a:pt x="270" y="205"/>
                    <a:pt x="273" y="205"/>
                  </a:cubicBezTo>
                  <a:cubicBezTo>
                    <a:pt x="286" y="205"/>
                    <a:pt x="275" y="223"/>
                    <a:pt x="265" y="233"/>
                  </a:cubicBezTo>
                  <a:cubicBezTo>
                    <a:pt x="249" y="250"/>
                    <a:pt x="232" y="266"/>
                    <a:pt x="219" y="286"/>
                  </a:cubicBezTo>
                  <a:cubicBezTo>
                    <a:pt x="229" y="283"/>
                    <a:pt x="240" y="273"/>
                    <a:pt x="249" y="273"/>
                  </a:cubicBezTo>
                  <a:cubicBezTo>
                    <a:pt x="249" y="273"/>
                    <a:pt x="250" y="273"/>
                    <a:pt x="250" y="273"/>
                  </a:cubicBezTo>
                  <a:cubicBezTo>
                    <a:pt x="244" y="280"/>
                    <a:pt x="237" y="287"/>
                    <a:pt x="232" y="294"/>
                  </a:cubicBezTo>
                  <a:cubicBezTo>
                    <a:pt x="259" y="291"/>
                    <a:pt x="282" y="263"/>
                    <a:pt x="310" y="263"/>
                  </a:cubicBezTo>
                  <a:cubicBezTo>
                    <a:pt x="311" y="263"/>
                    <a:pt x="313" y="263"/>
                    <a:pt x="314" y="264"/>
                  </a:cubicBezTo>
                  <a:cubicBezTo>
                    <a:pt x="301" y="278"/>
                    <a:pt x="275" y="288"/>
                    <a:pt x="258" y="298"/>
                  </a:cubicBezTo>
                  <a:cubicBezTo>
                    <a:pt x="237" y="311"/>
                    <a:pt x="216" y="324"/>
                    <a:pt x="196" y="337"/>
                  </a:cubicBezTo>
                  <a:cubicBezTo>
                    <a:pt x="186" y="343"/>
                    <a:pt x="175" y="354"/>
                    <a:pt x="163" y="354"/>
                  </a:cubicBezTo>
                  <a:cubicBezTo>
                    <a:pt x="163" y="354"/>
                    <a:pt x="162" y="354"/>
                    <a:pt x="161" y="354"/>
                  </a:cubicBezTo>
                  <a:cubicBezTo>
                    <a:pt x="165" y="328"/>
                    <a:pt x="183" y="304"/>
                    <a:pt x="199" y="284"/>
                  </a:cubicBezTo>
                  <a:cubicBezTo>
                    <a:pt x="208" y="271"/>
                    <a:pt x="240" y="242"/>
                    <a:pt x="238" y="227"/>
                  </a:cubicBezTo>
                  <a:cubicBezTo>
                    <a:pt x="215" y="230"/>
                    <a:pt x="193" y="247"/>
                    <a:pt x="171" y="248"/>
                  </a:cubicBezTo>
                  <a:cubicBezTo>
                    <a:pt x="190" y="219"/>
                    <a:pt x="234" y="204"/>
                    <a:pt x="260" y="183"/>
                  </a:cubicBezTo>
                  <a:cubicBezTo>
                    <a:pt x="288" y="161"/>
                    <a:pt x="318" y="131"/>
                    <a:pt x="349" y="116"/>
                  </a:cubicBezTo>
                  <a:cubicBezTo>
                    <a:pt x="364" y="116"/>
                    <a:pt x="364" y="116"/>
                    <a:pt x="364" y="116"/>
                  </a:cubicBezTo>
                  <a:moveTo>
                    <a:pt x="201" y="0"/>
                  </a:moveTo>
                  <a:cubicBezTo>
                    <a:pt x="159" y="16"/>
                    <a:pt x="120" y="31"/>
                    <a:pt x="86" y="44"/>
                  </a:cubicBezTo>
                  <a:cubicBezTo>
                    <a:pt x="76" y="52"/>
                    <a:pt x="67" y="61"/>
                    <a:pt x="66" y="72"/>
                  </a:cubicBezTo>
                  <a:cubicBezTo>
                    <a:pt x="69" y="70"/>
                    <a:pt x="73" y="68"/>
                    <a:pt x="76" y="65"/>
                  </a:cubicBezTo>
                  <a:cubicBezTo>
                    <a:pt x="73" y="69"/>
                    <a:pt x="70" y="74"/>
                    <a:pt x="67" y="77"/>
                  </a:cubicBezTo>
                  <a:cubicBezTo>
                    <a:pt x="88" y="74"/>
                    <a:pt x="102" y="50"/>
                    <a:pt x="125" y="50"/>
                  </a:cubicBezTo>
                  <a:cubicBezTo>
                    <a:pt x="126" y="50"/>
                    <a:pt x="127" y="50"/>
                    <a:pt x="127" y="50"/>
                  </a:cubicBezTo>
                  <a:cubicBezTo>
                    <a:pt x="114" y="67"/>
                    <a:pt x="93" y="76"/>
                    <a:pt x="76" y="87"/>
                  </a:cubicBezTo>
                  <a:cubicBezTo>
                    <a:pt x="56" y="100"/>
                    <a:pt x="34" y="116"/>
                    <a:pt x="12" y="124"/>
                  </a:cubicBezTo>
                  <a:cubicBezTo>
                    <a:pt x="16" y="98"/>
                    <a:pt x="44" y="78"/>
                    <a:pt x="60" y="58"/>
                  </a:cubicBezTo>
                  <a:cubicBezTo>
                    <a:pt x="61" y="56"/>
                    <a:pt x="63" y="54"/>
                    <a:pt x="64" y="52"/>
                  </a:cubicBezTo>
                  <a:cubicBezTo>
                    <a:pt x="36" y="63"/>
                    <a:pt x="13" y="72"/>
                    <a:pt x="0" y="77"/>
                  </a:cubicBezTo>
                  <a:cubicBezTo>
                    <a:pt x="1" y="88"/>
                    <a:pt x="2" y="98"/>
                    <a:pt x="4" y="109"/>
                  </a:cubicBezTo>
                  <a:cubicBezTo>
                    <a:pt x="17" y="197"/>
                    <a:pt x="43" y="296"/>
                    <a:pt x="91" y="359"/>
                  </a:cubicBezTo>
                  <a:cubicBezTo>
                    <a:pt x="116" y="393"/>
                    <a:pt x="132" y="413"/>
                    <a:pt x="149" y="428"/>
                  </a:cubicBezTo>
                  <a:cubicBezTo>
                    <a:pt x="167" y="442"/>
                    <a:pt x="185" y="452"/>
                    <a:pt x="217" y="465"/>
                  </a:cubicBezTo>
                  <a:cubicBezTo>
                    <a:pt x="263" y="483"/>
                    <a:pt x="301" y="495"/>
                    <a:pt x="324" y="495"/>
                  </a:cubicBezTo>
                  <a:cubicBezTo>
                    <a:pt x="324" y="495"/>
                    <a:pt x="324" y="495"/>
                    <a:pt x="324" y="495"/>
                  </a:cubicBezTo>
                  <a:cubicBezTo>
                    <a:pt x="324" y="495"/>
                    <a:pt x="325" y="495"/>
                    <a:pt x="325" y="495"/>
                  </a:cubicBezTo>
                  <a:cubicBezTo>
                    <a:pt x="331" y="495"/>
                    <a:pt x="337" y="494"/>
                    <a:pt x="340" y="492"/>
                  </a:cubicBezTo>
                  <a:cubicBezTo>
                    <a:pt x="341" y="491"/>
                    <a:pt x="341" y="491"/>
                    <a:pt x="341" y="491"/>
                  </a:cubicBezTo>
                  <a:cubicBezTo>
                    <a:pt x="341" y="491"/>
                    <a:pt x="341" y="491"/>
                    <a:pt x="342" y="490"/>
                  </a:cubicBezTo>
                  <a:cubicBezTo>
                    <a:pt x="343" y="489"/>
                    <a:pt x="345" y="486"/>
                    <a:pt x="348" y="483"/>
                  </a:cubicBezTo>
                  <a:cubicBezTo>
                    <a:pt x="353" y="475"/>
                    <a:pt x="360" y="462"/>
                    <a:pt x="368" y="440"/>
                  </a:cubicBezTo>
                  <a:cubicBezTo>
                    <a:pt x="383" y="396"/>
                    <a:pt x="401" y="315"/>
                    <a:pt x="413" y="170"/>
                  </a:cubicBezTo>
                  <a:cubicBezTo>
                    <a:pt x="413" y="170"/>
                    <a:pt x="413" y="170"/>
                    <a:pt x="413" y="170"/>
                  </a:cubicBezTo>
                  <a:cubicBezTo>
                    <a:pt x="413" y="168"/>
                    <a:pt x="413" y="167"/>
                    <a:pt x="413" y="165"/>
                  </a:cubicBezTo>
                  <a:cubicBezTo>
                    <a:pt x="413" y="152"/>
                    <a:pt x="409" y="139"/>
                    <a:pt x="400" y="127"/>
                  </a:cubicBezTo>
                  <a:cubicBezTo>
                    <a:pt x="392" y="114"/>
                    <a:pt x="381" y="102"/>
                    <a:pt x="366" y="90"/>
                  </a:cubicBezTo>
                  <a:cubicBezTo>
                    <a:pt x="337" y="66"/>
                    <a:pt x="298" y="44"/>
                    <a:pt x="255" y="24"/>
                  </a:cubicBezTo>
                  <a:cubicBezTo>
                    <a:pt x="237" y="15"/>
                    <a:pt x="219" y="7"/>
                    <a:pt x="201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9" name="Freeform 8">
              <a:extLst>
                <a:ext uri="{FF2B5EF4-FFF2-40B4-BE49-F238E27FC236}">
                  <a16:creationId xmlns:a16="http://schemas.microsoft.com/office/drawing/2014/main" id="{11AFF3A2-33BC-4B46-B63E-1BA389D27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070"/>
              <a:ext cx="133" cy="101"/>
            </a:xfrm>
            <a:custGeom>
              <a:avLst/>
              <a:gdLst>
                <a:gd name="T0" fmla="*/ 0 w 205"/>
                <a:gd name="T1" fmla="*/ 0 h 155"/>
                <a:gd name="T2" fmla="*/ 0 w 205"/>
                <a:gd name="T3" fmla="*/ 0 h 155"/>
                <a:gd name="T4" fmla="*/ 0 w 205"/>
                <a:gd name="T5" fmla="*/ 1 h 155"/>
                <a:gd name="T6" fmla="*/ 3 w 205"/>
                <a:gd name="T7" fmla="*/ 43 h 155"/>
                <a:gd name="T8" fmla="*/ 21 w 205"/>
                <a:gd name="T9" fmla="*/ 35 h 155"/>
                <a:gd name="T10" fmla="*/ 29 w 205"/>
                <a:gd name="T11" fmla="*/ 25 h 155"/>
                <a:gd name="T12" fmla="*/ 15 w 205"/>
                <a:gd name="T13" fmla="*/ 32 h 155"/>
                <a:gd name="T14" fmla="*/ 25 w 205"/>
                <a:gd name="T15" fmla="*/ 20 h 155"/>
                <a:gd name="T16" fmla="*/ 27 w 205"/>
                <a:gd name="T17" fmla="*/ 20 h 155"/>
                <a:gd name="T18" fmla="*/ 32 w 205"/>
                <a:gd name="T19" fmla="*/ 18 h 155"/>
                <a:gd name="T20" fmla="*/ 33 w 205"/>
                <a:gd name="T21" fmla="*/ 18 h 155"/>
                <a:gd name="T22" fmla="*/ 33 w 205"/>
                <a:gd name="T23" fmla="*/ 25 h 155"/>
                <a:gd name="T24" fmla="*/ 36 w 205"/>
                <a:gd name="T25" fmla="*/ 23 h 155"/>
                <a:gd name="T26" fmla="*/ 29 w 205"/>
                <a:gd name="T27" fmla="*/ 33 h 155"/>
                <a:gd name="T28" fmla="*/ 56 w 205"/>
                <a:gd name="T29" fmla="*/ 22 h 155"/>
                <a:gd name="T30" fmla="*/ 8 w 205"/>
                <a:gd name="T31" fmla="*/ 3 h 155"/>
                <a:gd name="T32" fmla="*/ 0 w 205"/>
                <a:gd name="T33" fmla="*/ 0 h 1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5" h="1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2"/>
                    <a:pt x="1" y="83"/>
                    <a:pt x="9" y="155"/>
                  </a:cubicBezTo>
                  <a:cubicBezTo>
                    <a:pt x="24" y="150"/>
                    <a:pt x="48" y="140"/>
                    <a:pt x="78" y="128"/>
                  </a:cubicBezTo>
                  <a:cubicBezTo>
                    <a:pt x="87" y="115"/>
                    <a:pt x="96" y="100"/>
                    <a:pt x="108" y="91"/>
                  </a:cubicBezTo>
                  <a:cubicBezTo>
                    <a:pt x="89" y="94"/>
                    <a:pt x="74" y="113"/>
                    <a:pt x="56" y="115"/>
                  </a:cubicBezTo>
                  <a:cubicBezTo>
                    <a:pt x="56" y="99"/>
                    <a:pt x="78" y="78"/>
                    <a:pt x="92" y="70"/>
                  </a:cubicBezTo>
                  <a:cubicBezTo>
                    <a:pt x="99" y="72"/>
                    <a:pt x="99" y="72"/>
                    <a:pt x="99" y="72"/>
                  </a:cubicBezTo>
                  <a:cubicBezTo>
                    <a:pt x="105" y="71"/>
                    <a:pt x="111" y="66"/>
                    <a:pt x="118" y="66"/>
                  </a:cubicBezTo>
                  <a:cubicBezTo>
                    <a:pt x="119" y="66"/>
                    <a:pt x="120" y="66"/>
                    <a:pt x="121" y="66"/>
                  </a:cubicBezTo>
                  <a:cubicBezTo>
                    <a:pt x="122" y="74"/>
                    <a:pt x="121" y="82"/>
                    <a:pt x="120" y="89"/>
                  </a:cubicBezTo>
                  <a:cubicBezTo>
                    <a:pt x="123" y="87"/>
                    <a:pt x="128" y="87"/>
                    <a:pt x="132" y="85"/>
                  </a:cubicBezTo>
                  <a:cubicBezTo>
                    <a:pt x="130" y="98"/>
                    <a:pt x="118" y="108"/>
                    <a:pt x="106" y="118"/>
                  </a:cubicBezTo>
                  <a:cubicBezTo>
                    <a:pt x="136" y="106"/>
                    <a:pt x="170" y="93"/>
                    <a:pt x="205" y="80"/>
                  </a:cubicBezTo>
                  <a:cubicBezTo>
                    <a:pt x="137" y="52"/>
                    <a:pt x="68" y="29"/>
                    <a:pt x="28" y="13"/>
                  </a:cubicBezTo>
                  <a:cubicBezTo>
                    <a:pt x="16" y="8"/>
                    <a:pt x="6" y="4"/>
                    <a:pt x="0" y="0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0" name="Freeform 9">
              <a:extLst>
                <a:ext uri="{FF2B5EF4-FFF2-40B4-BE49-F238E27FC236}">
                  <a16:creationId xmlns:a16="http://schemas.microsoft.com/office/drawing/2014/main" id="{AEF6C51E-CD9E-42D6-8B1D-44B28ADF8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" y="1070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1" name="Freeform 10">
              <a:extLst>
                <a:ext uri="{FF2B5EF4-FFF2-40B4-BE49-F238E27FC236}">
                  <a16:creationId xmlns:a16="http://schemas.microsoft.com/office/drawing/2014/main" id="{73E5DAEE-4272-450C-9529-7789EA0390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" y="1122"/>
              <a:ext cx="131" cy="51"/>
            </a:xfrm>
            <a:custGeom>
              <a:avLst/>
              <a:gdLst>
                <a:gd name="T0" fmla="*/ 19 w 202"/>
                <a:gd name="T1" fmla="*/ 13 h 79"/>
                <a:gd name="T2" fmla="*/ 0 w 202"/>
                <a:gd name="T3" fmla="*/ 20 h 79"/>
                <a:gd name="T4" fmla="*/ 1 w 202"/>
                <a:gd name="T5" fmla="*/ 21 h 79"/>
                <a:gd name="T6" fmla="*/ 18 w 202"/>
                <a:gd name="T7" fmla="*/ 15 h 79"/>
                <a:gd name="T8" fmla="*/ 19 w 202"/>
                <a:gd name="T9" fmla="*/ 13 h 79"/>
                <a:gd name="T10" fmla="*/ 53 w 202"/>
                <a:gd name="T11" fmla="*/ 0 h 79"/>
                <a:gd name="T12" fmla="*/ 27 w 202"/>
                <a:gd name="T13" fmla="*/ 10 h 79"/>
                <a:gd name="T14" fmla="*/ 23 w 202"/>
                <a:gd name="T15" fmla="*/ 12 h 79"/>
                <a:gd name="T16" fmla="*/ 55 w 202"/>
                <a:gd name="T17" fmla="*/ 1 h 79"/>
                <a:gd name="T18" fmla="*/ 53 w 202"/>
                <a:gd name="T19" fmla="*/ 0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2" h="79">
                  <a:moveTo>
                    <a:pt x="69" y="48"/>
                  </a:moveTo>
                  <a:cubicBezTo>
                    <a:pt x="39" y="60"/>
                    <a:pt x="15" y="70"/>
                    <a:pt x="0" y="75"/>
                  </a:cubicBezTo>
                  <a:cubicBezTo>
                    <a:pt x="0" y="77"/>
                    <a:pt x="1" y="78"/>
                    <a:pt x="1" y="79"/>
                  </a:cubicBezTo>
                  <a:cubicBezTo>
                    <a:pt x="14" y="74"/>
                    <a:pt x="37" y="65"/>
                    <a:pt x="65" y="54"/>
                  </a:cubicBezTo>
                  <a:cubicBezTo>
                    <a:pt x="67" y="52"/>
                    <a:pt x="68" y="50"/>
                    <a:pt x="69" y="48"/>
                  </a:cubicBezTo>
                  <a:moveTo>
                    <a:pt x="196" y="0"/>
                  </a:moveTo>
                  <a:cubicBezTo>
                    <a:pt x="161" y="13"/>
                    <a:pt x="127" y="26"/>
                    <a:pt x="97" y="38"/>
                  </a:cubicBezTo>
                  <a:cubicBezTo>
                    <a:pt x="94" y="40"/>
                    <a:pt x="90" y="43"/>
                    <a:pt x="87" y="46"/>
                  </a:cubicBezTo>
                  <a:cubicBezTo>
                    <a:pt x="121" y="33"/>
                    <a:pt x="160" y="18"/>
                    <a:pt x="202" y="2"/>
                  </a:cubicBezTo>
                  <a:cubicBezTo>
                    <a:pt x="200" y="1"/>
                    <a:pt x="198" y="1"/>
                    <a:pt x="196" y="0"/>
                  </a:cubicBezTo>
                </a:path>
              </a:pathLst>
            </a:custGeom>
            <a:solidFill>
              <a:srgbClr val="161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2" name="Freeform 11">
              <a:extLst>
                <a:ext uri="{FF2B5EF4-FFF2-40B4-BE49-F238E27FC236}">
                  <a16:creationId xmlns:a16="http://schemas.microsoft.com/office/drawing/2014/main" id="{C96B21EF-3166-44C5-B0E5-6C48A281F7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13" y="1222"/>
              <a:ext cx="607" cy="391"/>
            </a:xfrm>
            <a:custGeom>
              <a:avLst/>
              <a:gdLst>
                <a:gd name="T0" fmla="*/ 213 w 936"/>
                <a:gd name="T1" fmla="*/ 66 h 603"/>
                <a:gd name="T2" fmla="*/ 204 w 936"/>
                <a:gd name="T3" fmla="*/ 80 h 603"/>
                <a:gd name="T4" fmla="*/ 213 w 936"/>
                <a:gd name="T5" fmla="*/ 84 h 603"/>
                <a:gd name="T6" fmla="*/ 182 w 936"/>
                <a:gd name="T7" fmla="*/ 124 h 603"/>
                <a:gd name="T8" fmla="*/ 197 w 936"/>
                <a:gd name="T9" fmla="*/ 117 h 603"/>
                <a:gd name="T10" fmla="*/ 212 w 936"/>
                <a:gd name="T11" fmla="*/ 110 h 603"/>
                <a:gd name="T12" fmla="*/ 219 w 936"/>
                <a:gd name="T13" fmla="*/ 113 h 603"/>
                <a:gd name="T14" fmla="*/ 237 w 936"/>
                <a:gd name="T15" fmla="*/ 113 h 603"/>
                <a:gd name="T16" fmla="*/ 204 w 936"/>
                <a:gd name="T17" fmla="*/ 145 h 603"/>
                <a:gd name="T18" fmla="*/ 208 w 936"/>
                <a:gd name="T19" fmla="*/ 123 h 603"/>
                <a:gd name="T20" fmla="*/ 170 w 936"/>
                <a:gd name="T21" fmla="*/ 144 h 603"/>
                <a:gd name="T22" fmla="*/ 173 w 936"/>
                <a:gd name="T23" fmla="*/ 132 h 603"/>
                <a:gd name="T24" fmla="*/ 173 w 936"/>
                <a:gd name="T25" fmla="*/ 121 h 603"/>
                <a:gd name="T26" fmla="*/ 178 w 936"/>
                <a:gd name="T27" fmla="*/ 101 h 603"/>
                <a:gd name="T28" fmla="*/ 210 w 936"/>
                <a:gd name="T29" fmla="*/ 67 h 603"/>
                <a:gd name="T30" fmla="*/ 102 w 936"/>
                <a:gd name="T31" fmla="*/ 68 h 603"/>
                <a:gd name="T32" fmla="*/ 141 w 936"/>
                <a:gd name="T33" fmla="*/ 47 h 603"/>
                <a:gd name="T34" fmla="*/ 103 w 936"/>
                <a:gd name="T35" fmla="*/ 77 h 603"/>
                <a:gd name="T36" fmla="*/ 60 w 936"/>
                <a:gd name="T37" fmla="*/ 107 h 603"/>
                <a:gd name="T38" fmla="*/ 60 w 936"/>
                <a:gd name="T39" fmla="*/ 107 h 603"/>
                <a:gd name="T40" fmla="*/ 70 w 936"/>
                <a:gd name="T41" fmla="*/ 95 h 603"/>
                <a:gd name="T42" fmla="*/ 65 w 936"/>
                <a:gd name="T43" fmla="*/ 83 h 603"/>
                <a:gd name="T44" fmla="*/ 63 w 936"/>
                <a:gd name="T45" fmla="*/ 71 h 603"/>
                <a:gd name="T46" fmla="*/ 88 w 936"/>
                <a:gd name="T47" fmla="*/ 50 h 603"/>
                <a:gd name="T48" fmla="*/ 73 w 936"/>
                <a:gd name="T49" fmla="*/ 71 h 603"/>
                <a:gd name="T50" fmla="*/ 100 w 936"/>
                <a:gd name="T51" fmla="*/ 60 h 603"/>
                <a:gd name="T52" fmla="*/ 101 w 936"/>
                <a:gd name="T53" fmla="*/ 67 h 603"/>
                <a:gd name="T54" fmla="*/ 46 w 936"/>
                <a:gd name="T55" fmla="*/ 23 h 603"/>
                <a:gd name="T56" fmla="*/ 67 w 936"/>
                <a:gd name="T57" fmla="*/ 12 h 603"/>
                <a:gd name="T58" fmla="*/ 66 w 936"/>
                <a:gd name="T59" fmla="*/ 16 h 603"/>
                <a:gd name="T60" fmla="*/ 53 w 936"/>
                <a:gd name="T61" fmla="*/ 29 h 603"/>
                <a:gd name="T62" fmla="*/ 39 w 936"/>
                <a:gd name="T63" fmla="*/ 32 h 603"/>
                <a:gd name="T64" fmla="*/ 21 w 936"/>
                <a:gd name="T65" fmla="*/ 36 h 603"/>
                <a:gd name="T66" fmla="*/ 48 w 936"/>
                <a:gd name="T67" fmla="*/ 16 h 603"/>
                <a:gd name="T68" fmla="*/ 46 w 936"/>
                <a:gd name="T69" fmla="*/ 23 h 603"/>
                <a:gd name="T70" fmla="*/ 27 w 936"/>
                <a:gd name="T71" fmla="*/ 0 h 603"/>
                <a:gd name="T72" fmla="*/ 3 w 936"/>
                <a:gd name="T73" fmla="*/ 3 h 603"/>
                <a:gd name="T74" fmla="*/ 1 w 936"/>
                <a:gd name="T75" fmla="*/ 6 h 603"/>
                <a:gd name="T76" fmla="*/ 23 w 936"/>
                <a:gd name="T77" fmla="*/ 89 h 603"/>
                <a:gd name="T78" fmla="*/ 126 w 936"/>
                <a:gd name="T79" fmla="*/ 159 h 603"/>
                <a:gd name="T80" fmla="*/ 185 w 936"/>
                <a:gd name="T81" fmla="*/ 165 h 603"/>
                <a:gd name="T82" fmla="*/ 246 w 936"/>
                <a:gd name="T83" fmla="*/ 149 h 603"/>
                <a:gd name="T84" fmla="*/ 252 w 936"/>
                <a:gd name="T85" fmla="*/ 136 h 603"/>
                <a:gd name="T86" fmla="*/ 250 w 936"/>
                <a:gd name="T87" fmla="*/ 45 h 603"/>
                <a:gd name="T88" fmla="*/ 27 w 936"/>
                <a:gd name="T89" fmla="*/ 0 h 60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936" h="603">
                  <a:moveTo>
                    <a:pt x="772" y="249"/>
                  </a:moveTo>
                  <a:cubicBezTo>
                    <a:pt x="775" y="246"/>
                    <a:pt x="777" y="243"/>
                    <a:pt x="781" y="243"/>
                  </a:cubicBezTo>
                  <a:cubicBezTo>
                    <a:pt x="782" y="243"/>
                    <a:pt x="783" y="243"/>
                    <a:pt x="784" y="243"/>
                  </a:cubicBezTo>
                  <a:cubicBezTo>
                    <a:pt x="781" y="262"/>
                    <a:pt x="762" y="281"/>
                    <a:pt x="750" y="296"/>
                  </a:cubicBezTo>
                  <a:cubicBezTo>
                    <a:pt x="735" y="316"/>
                    <a:pt x="692" y="350"/>
                    <a:pt x="690" y="373"/>
                  </a:cubicBezTo>
                  <a:cubicBezTo>
                    <a:pt x="712" y="352"/>
                    <a:pt x="753" y="314"/>
                    <a:pt x="784" y="310"/>
                  </a:cubicBezTo>
                  <a:cubicBezTo>
                    <a:pt x="783" y="340"/>
                    <a:pt x="742" y="368"/>
                    <a:pt x="723" y="387"/>
                  </a:cubicBezTo>
                  <a:cubicBezTo>
                    <a:pt x="707" y="403"/>
                    <a:pt x="669" y="432"/>
                    <a:pt x="664" y="456"/>
                  </a:cubicBezTo>
                  <a:cubicBezTo>
                    <a:pt x="667" y="456"/>
                    <a:pt x="669" y="456"/>
                    <a:pt x="672" y="456"/>
                  </a:cubicBezTo>
                  <a:cubicBezTo>
                    <a:pt x="691" y="456"/>
                    <a:pt x="708" y="442"/>
                    <a:pt x="723" y="429"/>
                  </a:cubicBezTo>
                  <a:cubicBezTo>
                    <a:pt x="739" y="415"/>
                    <a:pt x="754" y="401"/>
                    <a:pt x="772" y="401"/>
                  </a:cubicBezTo>
                  <a:cubicBezTo>
                    <a:pt x="774" y="401"/>
                    <a:pt x="776" y="401"/>
                    <a:pt x="778" y="401"/>
                  </a:cubicBezTo>
                  <a:cubicBezTo>
                    <a:pt x="779" y="410"/>
                    <a:pt x="777" y="420"/>
                    <a:pt x="777" y="428"/>
                  </a:cubicBezTo>
                  <a:cubicBezTo>
                    <a:pt x="785" y="427"/>
                    <a:pt x="793" y="422"/>
                    <a:pt x="800" y="415"/>
                  </a:cubicBezTo>
                  <a:cubicBezTo>
                    <a:pt x="800" y="433"/>
                    <a:pt x="785" y="449"/>
                    <a:pt x="788" y="466"/>
                  </a:cubicBezTo>
                  <a:cubicBezTo>
                    <a:pt x="816" y="454"/>
                    <a:pt x="838" y="417"/>
                    <a:pt x="871" y="413"/>
                  </a:cubicBezTo>
                  <a:cubicBezTo>
                    <a:pt x="863" y="437"/>
                    <a:pt x="839" y="457"/>
                    <a:pt x="822" y="474"/>
                  </a:cubicBezTo>
                  <a:cubicBezTo>
                    <a:pt x="804" y="492"/>
                    <a:pt x="775" y="531"/>
                    <a:pt x="747" y="531"/>
                  </a:cubicBezTo>
                  <a:cubicBezTo>
                    <a:pt x="747" y="531"/>
                    <a:pt x="747" y="531"/>
                    <a:pt x="747" y="531"/>
                  </a:cubicBezTo>
                  <a:cubicBezTo>
                    <a:pt x="744" y="502"/>
                    <a:pt x="764" y="475"/>
                    <a:pt x="762" y="449"/>
                  </a:cubicBezTo>
                  <a:cubicBezTo>
                    <a:pt x="741" y="452"/>
                    <a:pt x="719" y="472"/>
                    <a:pt x="701" y="484"/>
                  </a:cubicBezTo>
                  <a:cubicBezTo>
                    <a:pt x="683" y="497"/>
                    <a:pt x="645" y="528"/>
                    <a:pt x="623" y="529"/>
                  </a:cubicBezTo>
                  <a:cubicBezTo>
                    <a:pt x="618" y="513"/>
                    <a:pt x="632" y="499"/>
                    <a:pt x="634" y="482"/>
                  </a:cubicBezTo>
                  <a:cubicBezTo>
                    <a:pt x="633" y="482"/>
                    <a:pt x="633" y="482"/>
                    <a:pt x="632" y="482"/>
                  </a:cubicBezTo>
                  <a:cubicBezTo>
                    <a:pt x="623" y="482"/>
                    <a:pt x="615" y="489"/>
                    <a:pt x="606" y="494"/>
                  </a:cubicBezTo>
                  <a:cubicBezTo>
                    <a:pt x="611" y="477"/>
                    <a:pt x="631" y="463"/>
                    <a:pt x="632" y="445"/>
                  </a:cubicBezTo>
                  <a:cubicBezTo>
                    <a:pt x="602" y="446"/>
                    <a:pt x="575" y="481"/>
                    <a:pt x="545" y="484"/>
                  </a:cubicBezTo>
                  <a:cubicBezTo>
                    <a:pt x="556" y="440"/>
                    <a:pt x="620" y="400"/>
                    <a:pt x="650" y="371"/>
                  </a:cubicBezTo>
                  <a:cubicBezTo>
                    <a:pt x="677" y="345"/>
                    <a:pt x="704" y="319"/>
                    <a:pt x="731" y="293"/>
                  </a:cubicBezTo>
                  <a:cubicBezTo>
                    <a:pt x="745" y="279"/>
                    <a:pt x="765" y="264"/>
                    <a:pt x="770" y="245"/>
                  </a:cubicBezTo>
                  <a:cubicBezTo>
                    <a:pt x="772" y="249"/>
                    <a:pt x="772" y="249"/>
                    <a:pt x="772" y="249"/>
                  </a:cubicBezTo>
                  <a:moveTo>
                    <a:pt x="374" y="250"/>
                  </a:moveTo>
                  <a:cubicBezTo>
                    <a:pt x="397" y="250"/>
                    <a:pt x="437" y="210"/>
                    <a:pt x="458" y="200"/>
                  </a:cubicBezTo>
                  <a:cubicBezTo>
                    <a:pt x="477" y="191"/>
                    <a:pt x="503" y="184"/>
                    <a:pt x="518" y="171"/>
                  </a:cubicBezTo>
                  <a:cubicBezTo>
                    <a:pt x="535" y="167"/>
                    <a:pt x="535" y="167"/>
                    <a:pt x="535" y="167"/>
                  </a:cubicBezTo>
                  <a:cubicBezTo>
                    <a:pt x="478" y="193"/>
                    <a:pt x="426" y="241"/>
                    <a:pt x="378" y="280"/>
                  </a:cubicBezTo>
                  <a:cubicBezTo>
                    <a:pt x="340" y="311"/>
                    <a:pt x="304" y="342"/>
                    <a:pt x="264" y="370"/>
                  </a:cubicBezTo>
                  <a:cubicBezTo>
                    <a:pt x="251" y="379"/>
                    <a:pt x="235" y="385"/>
                    <a:pt x="222" y="394"/>
                  </a:cubicBezTo>
                  <a:cubicBezTo>
                    <a:pt x="219" y="397"/>
                    <a:pt x="215" y="400"/>
                    <a:pt x="212" y="402"/>
                  </a:cubicBezTo>
                  <a:cubicBezTo>
                    <a:pt x="215" y="399"/>
                    <a:pt x="218" y="397"/>
                    <a:pt x="222" y="394"/>
                  </a:cubicBezTo>
                  <a:cubicBezTo>
                    <a:pt x="247" y="374"/>
                    <a:pt x="267" y="345"/>
                    <a:pt x="292" y="324"/>
                  </a:cubicBezTo>
                  <a:cubicBezTo>
                    <a:pt x="278" y="327"/>
                    <a:pt x="269" y="342"/>
                    <a:pt x="256" y="347"/>
                  </a:cubicBezTo>
                  <a:cubicBezTo>
                    <a:pt x="277" y="316"/>
                    <a:pt x="328" y="282"/>
                    <a:pt x="336" y="246"/>
                  </a:cubicBezTo>
                  <a:cubicBezTo>
                    <a:pt x="307" y="247"/>
                    <a:pt x="267" y="289"/>
                    <a:pt x="241" y="304"/>
                  </a:cubicBezTo>
                  <a:cubicBezTo>
                    <a:pt x="213" y="320"/>
                    <a:pt x="183" y="338"/>
                    <a:pt x="152" y="348"/>
                  </a:cubicBezTo>
                  <a:cubicBezTo>
                    <a:pt x="168" y="312"/>
                    <a:pt x="202" y="287"/>
                    <a:pt x="230" y="260"/>
                  </a:cubicBezTo>
                  <a:cubicBezTo>
                    <a:pt x="256" y="235"/>
                    <a:pt x="288" y="19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23" y="184"/>
                    <a:pt x="323" y="184"/>
                    <a:pt x="323" y="184"/>
                  </a:cubicBezTo>
                  <a:cubicBezTo>
                    <a:pt x="314" y="211"/>
                    <a:pt x="284" y="236"/>
                    <a:pt x="267" y="260"/>
                  </a:cubicBezTo>
                  <a:cubicBezTo>
                    <a:pt x="301" y="258"/>
                    <a:pt x="329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5" y="221"/>
                    <a:pt x="365" y="221"/>
                    <a:pt x="365" y="221"/>
                  </a:cubicBezTo>
                  <a:cubicBezTo>
                    <a:pt x="363" y="232"/>
                    <a:pt x="367" y="241"/>
                    <a:pt x="372" y="249"/>
                  </a:cubicBezTo>
                  <a:cubicBezTo>
                    <a:pt x="372" y="250"/>
                    <a:pt x="373" y="250"/>
                    <a:pt x="374" y="250"/>
                  </a:cubicBezTo>
                  <a:moveTo>
                    <a:pt x="169" y="84"/>
                  </a:moveTo>
                  <a:cubicBezTo>
                    <a:pt x="182" y="84"/>
                    <a:pt x="195" y="74"/>
                    <a:pt x="207" y="63"/>
                  </a:cubicBezTo>
                  <a:cubicBezTo>
                    <a:pt x="219" y="53"/>
                    <a:pt x="232" y="43"/>
                    <a:pt x="245" y="43"/>
                  </a:cubicBezTo>
                  <a:cubicBezTo>
                    <a:pt x="246" y="43"/>
                    <a:pt x="248" y="43"/>
                    <a:pt x="249" y="43"/>
                  </a:cubicBezTo>
                  <a:cubicBezTo>
                    <a:pt x="249" y="49"/>
                    <a:pt x="247" y="55"/>
                    <a:pt x="243" y="59"/>
                  </a:cubicBezTo>
                  <a:cubicBezTo>
                    <a:pt x="245" y="68"/>
                    <a:pt x="245" y="68"/>
                    <a:pt x="245" y="68"/>
                  </a:cubicBezTo>
                  <a:cubicBezTo>
                    <a:pt x="238" y="74"/>
                    <a:pt x="205" y="107"/>
                    <a:pt x="192" y="107"/>
                  </a:cubicBezTo>
                  <a:cubicBezTo>
                    <a:pt x="189" y="107"/>
                    <a:pt x="187" y="105"/>
                    <a:pt x="187" y="101"/>
                  </a:cubicBezTo>
                  <a:cubicBezTo>
                    <a:pt x="171" y="103"/>
                    <a:pt x="159" y="117"/>
                    <a:pt x="144" y="117"/>
                  </a:cubicBezTo>
                  <a:cubicBezTo>
                    <a:pt x="143" y="108"/>
                    <a:pt x="138" y="104"/>
                    <a:pt x="132" y="104"/>
                  </a:cubicBezTo>
                  <a:cubicBezTo>
                    <a:pt x="115" y="104"/>
                    <a:pt x="87" y="130"/>
                    <a:pt x="76" y="132"/>
                  </a:cubicBezTo>
                  <a:cubicBezTo>
                    <a:pt x="87" y="112"/>
                    <a:pt x="113" y="101"/>
                    <a:pt x="130" y="87"/>
                  </a:cubicBezTo>
                  <a:cubicBezTo>
                    <a:pt x="143" y="76"/>
                    <a:pt x="158" y="59"/>
                    <a:pt x="176" y="58"/>
                  </a:cubicBezTo>
                  <a:cubicBezTo>
                    <a:pt x="176" y="66"/>
                    <a:pt x="170" y="75"/>
                    <a:pt x="169" y="84"/>
                  </a:cubicBezTo>
                  <a:cubicBezTo>
                    <a:pt x="169" y="84"/>
                    <a:pt x="169" y="84"/>
                    <a:pt x="169" y="84"/>
                  </a:cubicBezTo>
                  <a:moveTo>
                    <a:pt x="97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7" y="0"/>
                    <a:pt x="59" y="1"/>
                    <a:pt x="44" y="3"/>
                  </a:cubicBezTo>
                  <a:cubicBezTo>
                    <a:pt x="29" y="4"/>
                    <a:pt x="17" y="6"/>
                    <a:pt x="9" y="10"/>
                  </a:cubicBezTo>
                  <a:cubicBezTo>
                    <a:pt x="8" y="10"/>
                    <a:pt x="7" y="11"/>
                    <a:pt x="6" y="13"/>
                  </a:cubicBezTo>
                  <a:cubicBezTo>
                    <a:pt x="5" y="16"/>
                    <a:pt x="4" y="19"/>
                    <a:pt x="3" y="23"/>
                  </a:cubicBezTo>
                  <a:cubicBezTo>
                    <a:pt x="1" y="31"/>
                    <a:pt x="0" y="42"/>
                    <a:pt x="0" y="56"/>
                  </a:cubicBezTo>
                  <a:cubicBezTo>
                    <a:pt x="0" y="117"/>
                    <a:pt x="20" y="226"/>
                    <a:pt x="84" y="326"/>
                  </a:cubicBezTo>
                  <a:cubicBezTo>
                    <a:pt x="131" y="399"/>
                    <a:pt x="176" y="455"/>
                    <a:pt x="234" y="497"/>
                  </a:cubicBezTo>
                  <a:cubicBezTo>
                    <a:pt x="292" y="538"/>
                    <a:pt x="363" y="566"/>
                    <a:pt x="463" y="583"/>
                  </a:cubicBezTo>
                  <a:cubicBezTo>
                    <a:pt x="533" y="595"/>
                    <a:pt x="610" y="603"/>
                    <a:pt x="680" y="603"/>
                  </a:cubicBezTo>
                  <a:cubicBezTo>
                    <a:pt x="680" y="603"/>
                    <a:pt x="680" y="603"/>
                    <a:pt x="680" y="603"/>
                  </a:cubicBezTo>
                  <a:cubicBezTo>
                    <a:pt x="728" y="603"/>
                    <a:pt x="774" y="599"/>
                    <a:pt x="812" y="590"/>
                  </a:cubicBezTo>
                  <a:cubicBezTo>
                    <a:pt x="850" y="581"/>
                    <a:pt x="881" y="567"/>
                    <a:pt x="900" y="546"/>
                  </a:cubicBezTo>
                  <a:cubicBezTo>
                    <a:pt x="912" y="532"/>
                    <a:pt x="920" y="516"/>
                    <a:pt x="922" y="496"/>
                  </a:cubicBezTo>
                  <a:cubicBezTo>
                    <a:pt x="922" y="496"/>
                    <a:pt x="922" y="496"/>
                    <a:pt x="922" y="496"/>
                  </a:cubicBezTo>
                  <a:cubicBezTo>
                    <a:pt x="925" y="443"/>
                    <a:pt x="936" y="368"/>
                    <a:pt x="936" y="296"/>
                  </a:cubicBezTo>
                  <a:cubicBezTo>
                    <a:pt x="936" y="247"/>
                    <a:pt x="931" y="200"/>
                    <a:pt x="915" y="163"/>
                  </a:cubicBezTo>
                  <a:cubicBezTo>
                    <a:pt x="899" y="126"/>
                    <a:pt x="872" y="99"/>
                    <a:pt x="829" y="89"/>
                  </a:cubicBezTo>
                  <a:cubicBezTo>
                    <a:pt x="702" y="63"/>
                    <a:pt x="290" y="0"/>
                    <a:pt x="97" y="0"/>
                  </a:cubicBezTo>
                </a:path>
              </a:pathLst>
            </a:custGeom>
            <a:solidFill>
              <a:srgbClr val="5047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3" name="Freeform 12">
              <a:extLst>
                <a:ext uri="{FF2B5EF4-FFF2-40B4-BE49-F238E27FC236}">
                  <a16:creationId xmlns:a16="http://schemas.microsoft.com/office/drawing/2014/main" id="{63496FF6-371D-4788-82E2-1C75DEC259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" y="1028"/>
              <a:ext cx="1505" cy="662"/>
            </a:xfrm>
            <a:custGeom>
              <a:avLst/>
              <a:gdLst>
                <a:gd name="T0" fmla="*/ 627 w 2321"/>
                <a:gd name="T1" fmla="*/ 30 h 1020"/>
                <a:gd name="T2" fmla="*/ 486 w 2321"/>
                <a:gd name="T3" fmla="*/ 106 h 1020"/>
                <a:gd name="T4" fmla="*/ 439 w 2321"/>
                <a:gd name="T5" fmla="*/ 99 h 1020"/>
                <a:gd name="T6" fmla="*/ 238 w 2321"/>
                <a:gd name="T7" fmla="*/ 63 h 1020"/>
                <a:gd name="T8" fmla="*/ 169 w 2321"/>
                <a:gd name="T9" fmla="*/ 58 h 1020"/>
                <a:gd name="T10" fmla="*/ 141 w 2321"/>
                <a:gd name="T11" fmla="*/ 48 h 1020"/>
                <a:gd name="T12" fmla="*/ 27 w 2321"/>
                <a:gd name="T13" fmla="*/ 1 h 1020"/>
                <a:gd name="T14" fmla="*/ 2 w 2321"/>
                <a:gd name="T15" fmla="*/ 16 h 1020"/>
                <a:gd name="T16" fmla="*/ 53 w 2321"/>
                <a:gd name="T17" fmla="*/ 168 h 1020"/>
                <a:gd name="T18" fmla="*/ 120 w 2321"/>
                <a:gd name="T19" fmla="*/ 181 h 1020"/>
                <a:gd name="T20" fmla="*/ 156 w 2321"/>
                <a:gd name="T21" fmla="*/ 119 h 1020"/>
                <a:gd name="T22" fmla="*/ 168 w 2321"/>
                <a:gd name="T23" fmla="*/ 130 h 1020"/>
                <a:gd name="T24" fmla="*/ 263 w 2321"/>
                <a:gd name="T25" fmla="*/ 244 h 1020"/>
                <a:gd name="T26" fmla="*/ 447 w 2321"/>
                <a:gd name="T27" fmla="*/ 234 h 1020"/>
                <a:gd name="T28" fmla="*/ 472 w 2321"/>
                <a:gd name="T29" fmla="*/ 182 h 1020"/>
                <a:gd name="T30" fmla="*/ 501 w 2321"/>
                <a:gd name="T31" fmla="*/ 162 h 1020"/>
                <a:gd name="T32" fmla="*/ 611 w 2321"/>
                <a:gd name="T33" fmla="*/ 64 h 1020"/>
                <a:gd name="T34" fmla="*/ 610 w 2321"/>
                <a:gd name="T35" fmla="*/ 76 h 1020"/>
                <a:gd name="T36" fmla="*/ 611 w 2321"/>
                <a:gd name="T37" fmla="*/ 90 h 1020"/>
                <a:gd name="T38" fmla="*/ 627 w 2321"/>
                <a:gd name="T39" fmla="*/ 30 h 1020"/>
                <a:gd name="T40" fmla="*/ 128 w 2321"/>
                <a:gd name="T41" fmla="*/ 86 h 1020"/>
                <a:gd name="T42" fmla="*/ 108 w 2321"/>
                <a:gd name="T43" fmla="*/ 175 h 1020"/>
                <a:gd name="T44" fmla="*/ 74 w 2321"/>
                <a:gd name="T45" fmla="*/ 167 h 1020"/>
                <a:gd name="T46" fmla="*/ 40 w 2321"/>
                <a:gd name="T47" fmla="*/ 139 h 1020"/>
                <a:gd name="T48" fmla="*/ 12 w 2321"/>
                <a:gd name="T49" fmla="*/ 16 h 1020"/>
                <a:gd name="T50" fmla="*/ 128 w 2321"/>
                <a:gd name="T51" fmla="*/ 86 h 1020"/>
                <a:gd name="T52" fmla="*/ 434 w 2321"/>
                <a:gd name="T53" fmla="*/ 217 h 1020"/>
                <a:gd name="T54" fmla="*/ 309 w 2321"/>
                <a:gd name="T55" fmla="*/ 241 h 1020"/>
                <a:gd name="T56" fmla="*/ 205 w 2321"/>
                <a:gd name="T57" fmla="*/ 171 h 1020"/>
                <a:gd name="T58" fmla="*/ 185 w 2321"/>
                <a:gd name="T59" fmla="*/ 84 h 1020"/>
                <a:gd name="T60" fmla="*/ 409 w 2321"/>
                <a:gd name="T61" fmla="*/ 105 h 1020"/>
                <a:gd name="T62" fmla="*/ 434 w 2321"/>
                <a:gd name="T63" fmla="*/ 217 h 102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2321" h="1020">
                  <a:moveTo>
                    <a:pt x="2300" y="110"/>
                  </a:moveTo>
                  <a:cubicBezTo>
                    <a:pt x="2279" y="102"/>
                    <a:pt x="2149" y="213"/>
                    <a:pt x="1785" y="390"/>
                  </a:cubicBezTo>
                  <a:cubicBezTo>
                    <a:pt x="1754" y="405"/>
                    <a:pt x="1675" y="423"/>
                    <a:pt x="1610" y="361"/>
                  </a:cubicBezTo>
                  <a:cubicBezTo>
                    <a:pt x="1546" y="299"/>
                    <a:pt x="1494" y="262"/>
                    <a:pt x="873" y="229"/>
                  </a:cubicBezTo>
                  <a:cubicBezTo>
                    <a:pt x="842" y="227"/>
                    <a:pt x="715" y="228"/>
                    <a:pt x="622" y="214"/>
                  </a:cubicBezTo>
                  <a:cubicBezTo>
                    <a:pt x="571" y="206"/>
                    <a:pt x="536" y="188"/>
                    <a:pt x="518" y="176"/>
                  </a:cubicBezTo>
                  <a:cubicBezTo>
                    <a:pt x="468" y="142"/>
                    <a:pt x="138" y="0"/>
                    <a:pt x="98" y="2"/>
                  </a:cubicBezTo>
                  <a:cubicBezTo>
                    <a:pt x="58" y="4"/>
                    <a:pt x="12" y="24"/>
                    <a:pt x="6" y="58"/>
                  </a:cubicBezTo>
                  <a:cubicBezTo>
                    <a:pt x="0" y="92"/>
                    <a:pt x="3" y="450"/>
                    <a:pt x="196" y="615"/>
                  </a:cubicBezTo>
                  <a:cubicBezTo>
                    <a:pt x="259" y="669"/>
                    <a:pt x="404" y="715"/>
                    <a:pt x="440" y="663"/>
                  </a:cubicBezTo>
                  <a:cubicBezTo>
                    <a:pt x="477" y="611"/>
                    <a:pt x="561" y="493"/>
                    <a:pt x="573" y="436"/>
                  </a:cubicBezTo>
                  <a:cubicBezTo>
                    <a:pt x="573" y="436"/>
                    <a:pt x="597" y="437"/>
                    <a:pt x="617" y="477"/>
                  </a:cubicBezTo>
                  <a:cubicBezTo>
                    <a:pt x="636" y="517"/>
                    <a:pt x="754" y="847"/>
                    <a:pt x="962" y="892"/>
                  </a:cubicBezTo>
                  <a:cubicBezTo>
                    <a:pt x="1170" y="936"/>
                    <a:pt x="1590" y="1020"/>
                    <a:pt x="1639" y="854"/>
                  </a:cubicBezTo>
                  <a:cubicBezTo>
                    <a:pt x="1689" y="689"/>
                    <a:pt x="1694" y="680"/>
                    <a:pt x="1731" y="665"/>
                  </a:cubicBezTo>
                  <a:cubicBezTo>
                    <a:pt x="1769" y="649"/>
                    <a:pt x="1806" y="622"/>
                    <a:pt x="1836" y="593"/>
                  </a:cubicBezTo>
                  <a:cubicBezTo>
                    <a:pt x="1866" y="564"/>
                    <a:pt x="2244" y="236"/>
                    <a:pt x="2244" y="236"/>
                  </a:cubicBezTo>
                  <a:cubicBezTo>
                    <a:pt x="2244" y="236"/>
                    <a:pt x="2243" y="260"/>
                    <a:pt x="2236" y="278"/>
                  </a:cubicBezTo>
                  <a:cubicBezTo>
                    <a:pt x="2229" y="296"/>
                    <a:pt x="2224" y="323"/>
                    <a:pt x="2244" y="328"/>
                  </a:cubicBezTo>
                  <a:cubicBezTo>
                    <a:pt x="2255" y="330"/>
                    <a:pt x="2321" y="118"/>
                    <a:pt x="2300" y="110"/>
                  </a:cubicBezTo>
                  <a:moveTo>
                    <a:pt x="470" y="316"/>
                  </a:moveTo>
                  <a:cubicBezTo>
                    <a:pt x="447" y="606"/>
                    <a:pt x="397" y="639"/>
                    <a:pt x="397" y="639"/>
                  </a:cubicBezTo>
                  <a:cubicBezTo>
                    <a:pt x="378" y="649"/>
                    <a:pt x="331" y="636"/>
                    <a:pt x="272" y="612"/>
                  </a:cubicBezTo>
                  <a:cubicBezTo>
                    <a:pt x="208" y="587"/>
                    <a:pt x="195" y="573"/>
                    <a:pt x="145" y="507"/>
                  </a:cubicBezTo>
                  <a:cubicBezTo>
                    <a:pt x="38" y="366"/>
                    <a:pt x="43" y="60"/>
                    <a:pt x="43" y="60"/>
                  </a:cubicBezTo>
                  <a:cubicBezTo>
                    <a:pt x="88" y="92"/>
                    <a:pt x="480" y="189"/>
                    <a:pt x="470" y="316"/>
                  </a:cubicBezTo>
                  <a:moveTo>
                    <a:pt x="1594" y="794"/>
                  </a:moveTo>
                  <a:cubicBezTo>
                    <a:pt x="1585" y="919"/>
                    <a:pt x="1333" y="916"/>
                    <a:pt x="1133" y="883"/>
                  </a:cubicBezTo>
                  <a:cubicBezTo>
                    <a:pt x="933" y="849"/>
                    <a:pt x="846" y="772"/>
                    <a:pt x="753" y="625"/>
                  </a:cubicBezTo>
                  <a:cubicBezTo>
                    <a:pt x="659" y="478"/>
                    <a:pt x="659" y="314"/>
                    <a:pt x="679" y="306"/>
                  </a:cubicBezTo>
                  <a:cubicBezTo>
                    <a:pt x="772" y="268"/>
                    <a:pt x="1346" y="353"/>
                    <a:pt x="1499" y="385"/>
                  </a:cubicBezTo>
                  <a:cubicBezTo>
                    <a:pt x="1653" y="418"/>
                    <a:pt x="1603" y="669"/>
                    <a:pt x="1594" y="794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4" name="Freeform 13">
              <a:extLst>
                <a:ext uri="{FF2B5EF4-FFF2-40B4-BE49-F238E27FC236}">
                  <a16:creationId xmlns:a16="http://schemas.microsoft.com/office/drawing/2014/main" id="{AAF953EF-88E7-4688-94D1-535372ADF3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" y="1031"/>
              <a:ext cx="1488" cy="597"/>
            </a:xfrm>
            <a:custGeom>
              <a:avLst/>
              <a:gdLst>
                <a:gd name="T0" fmla="*/ 433 w 2296"/>
                <a:gd name="T1" fmla="*/ 212 h 920"/>
                <a:gd name="T2" fmla="*/ 181 w 2296"/>
                <a:gd name="T3" fmla="*/ 108 h 920"/>
                <a:gd name="T4" fmla="*/ 307 w 2296"/>
                <a:gd name="T5" fmla="*/ 246 h 920"/>
                <a:gd name="T6" fmla="*/ 432 w 2296"/>
                <a:gd name="T7" fmla="*/ 222 h 920"/>
                <a:gd name="T8" fmla="*/ 426 w 2296"/>
                <a:gd name="T9" fmla="*/ 230 h 920"/>
                <a:gd name="T10" fmla="*/ 366 w 2296"/>
                <a:gd name="T11" fmla="*/ 247 h 920"/>
                <a:gd name="T12" fmla="*/ 244 w 2296"/>
                <a:gd name="T13" fmla="*/ 217 h 920"/>
                <a:gd name="T14" fmla="*/ 181 w 2296"/>
                <a:gd name="T15" fmla="*/ 108 h 920"/>
                <a:gd name="T16" fmla="*/ 609 w 2296"/>
                <a:gd name="T17" fmla="*/ 69 h 920"/>
                <a:gd name="T18" fmla="*/ 606 w 2296"/>
                <a:gd name="T19" fmla="*/ 82 h 920"/>
                <a:gd name="T20" fmla="*/ 607 w 2296"/>
                <a:gd name="T21" fmla="*/ 81 h 920"/>
                <a:gd name="T22" fmla="*/ 11 w 2296"/>
                <a:gd name="T23" fmla="*/ 53 h 920"/>
                <a:gd name="T24" fmla="*/ 72 w 2296"/>
                <a:gd name="T25" fmla="*/ 172 h 920"/>
                <a:gd name="T26" fmla="*/ 106 w 2296"/>
                <a:gd name="T27" fmla="*/ 176 h 920"/>
                <a:gd name="T28" fmla="*/ 114 w 2296"/>
                <a:gd name="T29" fmla="*/ 159 h 920"/>
                <a:gd name="T30" fmla="*/ 106 w 2296"/>
                <a:gd name="T31" fmla="*/ 174 h 920"/>
                <a:gd name="T32" fmla="*/ 102 w 2296"/>
                <a:gd name="T33" fmla="*/ 175 h 920"/>
                <a:gd name="T34" fmla="*/ 53 w 2296"/>
                <a:gd name="T35" fmla="*/ 156 h 920"/>
                <a:gd name="T36" fmla="*/ 14 w 2296"/>
                <a:gd name="T37" fmla="*/ 69 h 920"/>
                <a:gd name="T38" fmla="*/ 25 w 2296"/>
                <a:gd name="T39" fmla="*/ 0 h 920"/>
                <a:gd name="T40" fmla="*/ 25 w 2296"/>
                <a:gd name="T41" fmla="*/ 0 h 920"/>
                <a:gd name="T42" fmla="*/ 1 w 2296"/>
                <a:gd name="T43" fmla="*/ 15 h 920"/>
                <a:gd name="T44" fmla="*/ 18 w 2296"/>
                <a:gd name="T45" fmla="*/ 5 h 920"/>
                <a:gd name="T46" fmla="*/ 139 w 2296"/>
                <a:gd name="T47" fmla="*/ 53 h 920"/>
                <a:gd name="T48" fmla="*/ 236 w 2296"/>
                <a:gd name="T49" fmla="*/ 67 h 920"/>
                <a:gd name="T50" fmla="*/ 466 w 2296"/>
                <a:gd name="T51" fmla="*/ 116 h 920"/>
                <a:gd name="T52" fmla="*/ 623 w 2296"/>
                <a:gd name="T53" fmla="*/ 34 h 920"/>
                <a:gd name="T54" fmla="*/ 625 w 2296"/>
                <a:gd name="T55" fmla="*/ 36 h 920"/>
                <a:gd name="T56" fmla="*/ 625 w 2296"/>
                <a:gd name="T57" fmla="*/ 30 h 920"/>
                <a:gd name="T58" fmla="*/ 625 w 2296"/>
                <a:gd name="T59" fmla="*/ 29 h 920"/>
                <a:gd name="T60" fmla="*/ 623 w 2296"/>
                <a:gd name="T61" fmla="*/ 29 h 920"/>
                <a:gd name="T62" fmla="*/ 623 w 2296"/>
                <a:gd name="T63" fmla="*/ 29 h 920"/>
                <a:gd name="T64" fmla="*/ 612 w 2296"/>
                <a:gd name="T65" fmla="*/ 34 h 920"/>
                <a:gd name="T66" fmla="*/ 484 w 2296"/>
                <a:gd name="T67" fmla="*/ 106 h 920"/>
                <a:gd name="T68" fmla="*/ 466 w 2296"/>
                <a:gd name="T69" fmla="*/ 110 h 920"/>
                <a:gd name="T70" fmla="*/ 421 w 2296"/>
                <a:gd name="T71" fmla="*/ 87 h 920"/>
                <a:gd name="T72" fmla="*/ 236 w 2296"/>
                <a:gd name="T73" fmla="*/ 62 h 920"/>
                <a:gd name="T74" fmla="*/ 168 w 2296"/>
                <a:gd name="T75" fmla="*/ 58 h 920"/>
                <a:gd name="T76" fmla="*/ 121 w 2296"/>
                <a:gd name="T77" fmla="*/ 38 h 920"/>
                <a:gd name="T78" fmla="*/ 33 w 2296"/>
                <a:gd name="T79" fmla="*/ 2 h 92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296" h="920">
                  <a:moveTo>
                    <a:pt x="1597" y="709"/>
                  </a:moveTo>
                  <a:cubicBezTo>
                    <a:pt x="1595" y="732"/>
                    <a:pt x="1593" y="755"/>
                    <a:pt x="1591" y="775"/>
                  </a:cubicBezTo>
                  <a:cubicBezTo>
                    <a:pt x="1593" y="754"/>
                    <a:pt x="1595" y="732"/>
                    <a:pt x="1597" y="709"/>
                  </a:cubicBezTo>
                  <a:moveTo>
                    <a:pt x="663" y="394"/>
                  </a:moveTo>
                  <a:cubicBezTo>
                    <a:pt x="667" y="457"/>
                    <a:pt x="689" y="553"/>
                    <a:pt x="746" y="642"/>
                  </a:cubicBezTo>
                  <a:cubicBezTo>
                    <a:pt x="840" y="789"/>
                    <a:pt x="927" y="867"/>
                    <a:pt x="1127" y="900"/>
                  </a:cubicBezTo>
                  <a:cubicBezTo>
                    <a:pt x="1197" y="912"/>
                    <a:pt x="1274" y="920"/>
                    <a:pt x="1344" y="920"/>
                  </a:cubicBezTo>
                  <a:cubicBezTo>
                    <a:pt x="1474" y="920"/>
                    <a:pt x="1582" y="893"/>
                    <a:pt x="1588" y="812"/>
                  </a:cubicBezTo>
                  <a:cubicBezTo>
                    <a:pt x="1588" y="807"/>
                    <a:pt x="1588" y="803"/>
                    <a:pt x="1588" y="799"/>
                  </a:cubicBezTo>
                  <a:cubicBezTo>
                    <a:pt x="1586" y="816"/>
                    <a:pt x="1578" y="831"/>
                    <a:pt x="1567" y="843"/>
                  </a:cubicBezTo>
                  <a:cubicBezTo>
                    <a:pt x="1553" y="857"/>
                    <a:pt x="1535" y="868"/>
                    <a:pt x="1513" y="877"/>
                  </a:cubicBezTo>
                  <a:cubicBezTo>
                    <a:pt x="1469" y="894"/>
                    <a:pt x="1409" y="901"/>
                    <a:pt x="1344" y="901"/>
                  </a:cubicBezTo>
                  <a:cubicBezTo>
                    <a:pt x="1273" y="901"/>
                    <a:pt x="1197" y="893"/>
                    <a:pt x="1126" y="881"/>
                  </a:cubicBezTo>
                  <a:cubicBezTo>
                    <a:pt x="1026" y="864"/>
                    <a:pt x="954" y="836"/>
                    <a:pt x="895" y="794"/>
                  </a:cubicBezTo>
                  <a:cubicBezTo>
                    <a:pt x="837" y="752"/>
                    <a:pt x="792" y="695"/>
                    <a:pt x="745" y="622"/>
                  </a:cubicBezTo>
                  <a:cubicBezTo>
                    <a:pt x="694" y="542"/>
                    <a:pt x="670" y="456"/>
                    <a:pt x="663" y="394"/>
                  </a:cubicBezTo>
                  <a:moveTo>
                    <a:pt x="2238" y="253"/>
                  </a:moveTo>
                  <a:cubicBezTo>
                    <a:pt x="2238" y="253"/>
                    <a:pt x="2238" y="254"/>
                    <a:pt x="2237" y="254"/>
                  </a:cubicBezTo>
                  <a:cubicBezTo>
                    <a:pt x="2236" y="261"/>
                    <a:pt x="2234" y="268"/>
                    <a:pt x="2231" y="275"/>
                  </a:cubicBezTo>
                  <a:cubicBezTo>
                    <a:pt x="2228" y="283"/>
                    <a:pt x="2225" y="293"/>
                    <a:pt x="2225" y="302"/>
                  </a:cubicBezTo>
                  <a:cubicBezTo>
                    <a:pt x="2225" y="304"/>
                    <a:pt x="2226" y="305"/>
                    <a:pt x="2226" y="307"/>
                  </a:cubicBezTo>
                  <a:cubicBezTo>
                    <a:pt x="2227" y="303"/>
                    <a:pt x="2228" y="299"/>
                    <a:pt x="2230" y="296"/>
                  </a:cubicBezTo>
                  <a:cubicBezTo>
                    <a:pt x="2237" y="278"/>
                    <a:pt x="2238" y="253"/>
                    <a:pt x="2238" y="253"/>
                  </a:cubicBezTo>
                  <a:moveTo>
                    <a:pt x="42" y="194"/>
                  </a:moveTo>
                  <a:cubicBezTo>
                    <a:pt x="51" y="296"/>
                    <a:pt x="74" y="440"/>
                    <a:pt x="138" y="524"/>
                  </a:cubicBezTo>
                  <a:cubicBezTo>
                    <a:pt x="189" y="590"/>
                    <a:pt x="202" y="605"/>
                    <a:pt x="265" y="630"/>
                  </a:cubicBezTo>
                  <a:cubicBezTo>
                    <a:pt x="300" y="644"/>
                    <a:pt x="330" y="649"/>
                    <a:pt x="353" y="649"/>
                  </a:cubicBezTo>
                  <a:cubicBezTo>
                    <a:pt x="369" y="649"/>
                    <a:pt x="382" y="646"/>
                    <a:pt x="389" y="642"/>
                  </a:cubicBezTo>
                  <a:cubicBezTo>
                    <a:pt x="389" y="642"/>
                    <a:pt x="438" y="625"/>
                    <a:pt x="461" y="361"/>
                  </a:cubicBezTo>
                  <a:cubicBezTo>
                    <a:pt x="450" y="476"/>
                    <a:pt x="434" y="544"/>
                    <a:pt x="420" y="583"/>
                  </a:cubicBezTo>
                  <a:cubicBezTo>
                    <a:pt x="405" y="628"/>
                    <a:pt x="392" y="637"/>
                    <a:pt x="391" y="637"/>
                  </a:cubicBezTo>
                  <a:cubicBezTo>
                    <a:pt x="391" y="637"/>
                    <a:pt x="391" y="637"/>
                    <a:pt x="391" y="637"/>
                  </a:cubicBezTo>
                  <a:cubicBezTo>
                    <a:pt x="391" y="637"/>
                    <a:pt x="391" y="637"/>
                    <a:pt x="391" y="637"/>
                  </a:cubicBezTo>
                  <a:cubicBezTo>
                    <a:pt x="387" y="640"/>
                    <a:pt x="381" y="641"/>
                    <a:pt x="373" y="641"/>
                  </a:cubicBezTo>
                  <a:cubicBezTo>
                    <a:pt x="349" y="641"/>
                    <a:pt x="311" y="629"/>
                    <a:pt x="265" y="610"/>
                  </a:cubicBezTo>
                  <a:cubicBezTo>
                    <a:pt x="233" y="598"/>
                    <a:pt x="213" y="588"/>
                    <a:pt x="196" y="573"/>
                  </a:cubicBezTo>
                  <a:cubicBezTo>
                    <a:pt x="178" y="557"/>
                    <a:pt x="162" y="537"/>
                    <a:pt x="137" y="504"/>
                  </a:cubicBezTo>
                  <a:cubicBezTo>
                    <a:pt x="88" y="439"/>
                    <a:pt x="62" y="340"/>
                    <a:pt x="49" y="252"/>
                  </a:cubicBezTo>
                  <a:cubicBezTo>
                    <a:pt x="46" y="232"/>
                    <a:pt x="44" y="213"/>
                    <a:pt x="42" y="194"/>
                  </a:cubicBezTo>
                  <a:moveTo>
                    <a:pt x="93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72" y="1"/>
                    <a:pt x="51" y="7"/>
                    <a:pt x="34" y="16"/>
                  </a:cubicBezTo>
                  <a:cubicBezTo>
                    <a:pt x="17" y="25"/>
                    <a:pt x="5" y="38"/>
                    <a:pt x="2" y="55"/>
                  </a:cubicBezTo>
                  <a:cubicBezTo>
                    <a:pt x="1" y="57"/>
                    <a:pt x="1" y="63"/>
                    <a:pt x="0" y="71"/>
                  </a:cubicBezTo>
                  <a:cubicBezTo>
                    <a:pt x="5" y="43"/>
                    <a:pt x="7" y="18"/>
                    <a:pt x="66" y="18"/>
                  </a:cubicBezTo>
                  <a:cubicBezTo>
                    <a:pt x="74" y="18"/>
                    <a:pt x="82" y="19"/>
                    <a:pt x="92" y="19"/>
                  </a:cubicBezTo>
                  <a:cubicBezTo>
                    <a:pt x="132" y="23"/>
                    <a:pt x="462" y="159"/>
                    <a:pt x="512" y="193"/>
                  </a:cubicBezTo>
                  <a:cubicBezTo>
                    <a:pt x="529" y="205"/>
                    <a:pt x="565" y="224"/>
                    <a:pt x="616" y="231"/>
                  </a:cubicBezTo>
                  <a:cubicBezTo>
                    <a:pt x="709" y="246"/>
                    <a:pt x="836" y="244"/>
                    <a:pt x="867" y="246"/>
                  </a:cubicBezTo>
                  <a:cubicBezTo>
                    <a:pt x="1488" y="279"/>
                    <a:pt x="1539" y="316"/>
                    <a:pt x="1604" y="378"/>
                  </a:cubicBezTo>
                  <a:cubicBezTo>
                    <a:pt x="1639" y="412"/>
                    <a:pt x="1678" y="422"/>
                    <a:pt x="1711" y="422"/>
                  </a:cubicBezTo>
                  <a:cubicBezTo>
                    <a:pt x="1740" y="422"/>
                    <a:pt x="1764" y="414"/>
                    <a:pt x="1778" y="407"/>
                  </a:cubicBezTo>
                  <a:cubicBezTo>
                    <a:pt x="2131" y="236"/>
                    <a:pt x="2264" y="127"/>
                    <a:pt x="2291" y="127"/>
                  </a:cubicBezTo>
                  <a:cubicBezTo>
                    <a:pt x="2292" y="127"/>
                    <a:pt x="2293" y="127"/>
                    <a:pt x="2294" y="127"/>
                  </a:cubicBezTo>
                  <a:cubicBezTo>
                    <a:pt x="2294" y="128"/>
                    <a:pt x="2295" y="128"/>
                    <a:pt x="2295" y="129"/>
                  </a:cubicBezTo>
                  <a:cubicBezTo>
                    <a:pt x="2296" y="125"/>
                    <a:pt x="2296" y="122"/>
                    <a:pt x="2296" y="120"/>
                  </a:cubicBezTo>
                  <a:cubicBezTo>
                    <a:pt x="2296" y="114"/>
                    <a:pt x="2295" y="110"/>
                    <a:pt x="2294" y="109"/>
                  </a:cubicBezTo>
                  <a:cubicBezTo>
                    <a:pt x="2294" y="108"/>
                    <a:pt x="2293" y="108"/>
                    <a:pt x="2293" y="108"/>
                  </a:cubicBezTo>
                  <a:cubicBezTo>
                    <a:pt x="2294" y="106"/>
                    <a:pt x="2294" y="106"/>
                    <a:pt x="2294" y="106"/>
                  </a:cubicBezTo>
                  <a:cubicBezTo>
                    <a:pt x="2293" y="108"/>
                    <a:pt x="2293" y="108"/>
                    <a:pt x="2293" y="108"/>
                  </a:cubicBezTo>
                  <a:cubicBezTo>
                    <a:pt x="2292" y="108"/>
                    <a:pt x="2292" y="108"/>
                    <a:pt x="2291" y="108"/>
                  </a:cubicBezTo>
                  <a:cubicBezTo>
                    <a:pt x="2291" y="108"/>
                    <a:pt x="2291" y="108"/>
                    <a:pt x="2291" y="108"/>
                  </a:cubicBezTo>
                  <a:cubicBezTo>
                    <a:pt x="2291" y="108"/>
                    <a:pt x="2291" y="108"/>
                    <a:pt x="2291" y="108"/>
                  </a:cubicBezTo>
                  <a:cubicBezTo>
                    <a:pt x="2288" y="108"/>
                    <a:pt x="2283" y="109"/>
                    <a:pt x="2276" y="112"/>
                  </a:cubicBezTo>
                  <a:cubicBezTo>
                    <a:pt x="2270" y="116"/>
                    <a:pt x="2261" y="121"/>
                    <a:pt x="2250" y="127"/>
                  </a:cubicBezTo>
                  <a:cubicBezTo>
                    <a:pt x="2228" y="140"/>
                    <a:pt x="2198" y="159"/>
                    <a:pt x="2158" y="183"/>
                  </a:cubicBezTo>
                  <a:cubicBezTo>
                    <a:pt x="2077" y="232"/>
                    <a:pt x="1956" y="302"/>
                    <a:pt x="1779" y="388"/>
                  </a:cubicBezTo>
                  <a:cubicBezTo>
                    <a:pt x="1765" y="395"/>
                    <a:pt x="1740" y="403"/>
                    <a:pt x="1711" y="403"/>
                  </a:cubicBezTo>
                  <a:cubicBezTo>
                    <a:pt x="1711" y="403"/>
                    <a:pt x="1711" y="403"/>
                    <a:pt x="1711" y="403"/>
                  </a:cubicBezTo>
                  <a:cubicBezTo>
                    <a:pt x="1677" y="403"/>
                    <a:pt x="1638" y="392"/>
                    <a:pt x="1603" y="358"/>
                  </a:cubicBezTo>
                  <a:cubicBezTo>
                    <a:pt x="1587" y="343"/>
                    <a:pt x="1571" y="329"/>
                    <a:pt x="1548" y="317"/>
                  </a:cubicBezTo>
                  <a:cubicBezTo>
                    <a:pt x="1525" y="304"/>
                    <a:pt x="1493" y="293"/>
                    <a:pt x="1444" y="282"/>
                  </a:cubicBezTo>
                  <a:cubicBezTo>
                    <a:pt x="1345" y="261"/>
                    <a:pt x="1177" y="243"/>
                    <a:pt x="867" y="227"/>
                  </a:cubicBezTo>
                  <a:cubicBezTo>
                    <a:pt x="852" y="226"/>
                    <a:pt x="812" y="226"/>
                    <a:pt x="765" y="224"/>
                  </a:cubicBezTo>
                  <a:cubicBezTo>
                    <a:pt x="717" y="222"/>
                    <a:pt x="662" y="219"/>
                    <a:pt x="615" y="212"/>
                  </a:cubicBezTo>
                  <a:cubicBezTo>
                    <a:pt x="564" y="204"/>
                    <a:pt x="528" y="186"/>
                    <a:pt x="511" y="174"/>
                  </a:cubicBezTo>
                  <a:cubicBezTo>
                    <a:pt x="500" y="167"/>
                    <a:pt x="476" y="154"/>
                    <a:pt x="445" y="139"/>
                  </a:cubicBezTo>
                  <a:cubicBezTo>
                    <a:pt x="413" y="124"/>
                    <a:pt x="374" y="107"/>
                    <a:pt x="334" y="89"/>
                  </a:cubicBezTo>
                  <a:cubicBezTo>
                    <a:pt x="253" y="54"/>
                    <a:pt x="167" y="20"/>
                    <a:pt x="121" y="6"/>
                  </a:cubicBezTo>
                  <a:cubicBezTo>
                    <a:pt x="108" y="2"/>
                    <a:pt x="98" y="0"/>
                    <a:pt x="93" y="0"/>
                  </a:cubicBezTo>
                </a:path>
              </a:pathLst>
            </a:custGeom>
            <a:solidFill>
              <a:srgbClr val="1D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5" name="Freeform 14">
              <a:extLst>
                <a:ext uri="{FF2B5EF4-FFF2-40B4-BE49-F238E27FC236}">
                  <a16:creationId xmlns:a16="http://schemas.microsoft.com/office/drawing/2014/main" id="{AE3033B1-C910-4008-9E6E-138F55541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3" y="1167"/>
              <a:ext cx="27" cy="20"/>
            </a:xfrm>
            <a:custGeom>
              <a:avLst/>
              <a:gdLst>
                <a:gd name="T0" fmla="*/ 1 w 41"/>
                <a:gd name="T1" fmla="*/ 6 h 31"/>
                <a:gd name="T2" fmla="*/ 1 w 41"/>
                <a:gd name="T3" fmla="*/ 6 h 31"/>
                <a:gd name="T4" fmla="*/ 5 w 41"/>
                <a:gd name="T5" fmla="*/ 3 h 31"/>
                <a:gd name="T6" fmla="*/ 7 w 41"/>
                <a:gd name="T7" fmla="*/ 2 h 31"/>
                <a:gd name="T8" fmla="*/ 9 w 41"/>
                <a:gd name="T9" fmla="*/ 1 h 31"/>
                <a:gd name="T10" fmla="*/ 10 w 41"/>
                <a:gd name="T11" fmla="*/ 1 h 31"/>
                <a:gd name="T12" fmla="*/ 11 w 41"/>
                <a:gd name="T13" fmla="*/ 3 h 31"/>
                <a:gd name="T14" fmla="*/ 9 w 41"/>
                <a:gd name="T15" fmla="*/ 8 h 31"/>
                <a:gd name="T16" fmla="*/ 11 w 41"/>
                <a:gd name="T17" fmla="*/ 8 h 31"/>
                <a:gd name="T18" fmla="*/ 12 w 41"/>
                <a:gd name="T19" fmla="*/ 3 h 31"/>
                <a:gd name="T20" fmla="*/ 11 w 41"/>
                <a:gd name="T21" fmla="*/ 1 h 31"/>
                <a:gd name="T22" fmla="*/ 9 w 41"/>
                <a:gd name="T23" fmla="*/ 0 h 31"/>
                <a:gd name="T24" fmla="*/ 6 w 41"/>
                <a:gd name="T25" fmla="*/ 1 h 31"/>
                <a:gd name="T26" fmla="*/ 0 w 41"/>
                <a:gd name="T27" fmla="*/ 6 h 31"/>
                <a:gd name="T28" fmla="*/ 1 w 41"/>
                <a:gd name="T29" fmla="*/ 6 h 3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31">
                  <a:moveTo>
                    <a:pt x="2" y="24"/>
                  </a:moveTo>
                  <a:cubicBezTo>
                    <a:pt x="2" y="24"/>
                    <a:pt x="3" y="24"/>
                    <a:pt x="3" y="24"/>
                  </a:cubicBezTo>
                  <a:cubicBezTo>
                    <a:pt x="5" y="22"/>
                    <a:pt x="11" y="16"/>
                    <a:pt x="16" y="12"/>
                  </a:cubicBezTo>
                  <a:cubicBezTo>
                    <a:pt x="19" y="10"/>
                    <a:pt x="22" y="7"/>
                    <a:pt x="25" y="6"/>
                  </a:cubicBezTo>
                  <a:cubicBezTo>
                    <a:pt x="28" y="4"/>
                    <a:pt x="31" y="4"/>
                    <a:pt x="33" y="4"/>
                  </a:cubicBezTo>
                  <a:cubicBezTo>
                    <a:pt x="34" y="4"/>
                    <a:pt x="35" y="4"/>
                    <a:pt x="35" y="5"/>
                  </a:cubicBezTo>
                  <a:cubicBezTo>
                    <a:pt x="36" y="6"/>
                    <a:pt x="37" y="8"/>
                    <a:pt x="37" y="11"/>
                  </a:cubicBezTo>
                  <a:cubicBezTo>
                    <a:pt x="37" y="15"/>
                    <a:pt x="36" y="21"/>
                    <a:pt x="33" y="30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0" y="22"/>
                    <a:pt x="41" y="16"/>
                    <a:pt x="41" y="11"/>
                  </a:cubicBezTo>
                  <a:cubicBezTo>
                    <a:pt x="41" y="7"/>
                    <a:pt x="40" y="5"/>
                    <a:pt x="39" y="3"/>
                  </a:cubicBezTo>
                  <a:cubicBezTo>
                    <a:pt x="37" y="0"/>
                    <a:pt x="35" y="0"/>
                    <a:pt x="33" y="0"/>
                  </a:cubicBezTo>
                  <a:cubicBezTo>
                    <a:pt x="29" y="0"/>
                    <a:pt x="26" y="1"/>
                    <a:pt x="22" y="3"/>
                  </a:cubicBezTo>
                  <a:cubicBezTo>
                    <a:pt x="11" y="9"/>
                    <a:pt x="0" y="22"/>
                    <a:pt x="0" y="22"/>
                  </a:cubicBezTo>
                  <a:lnTo>
                    <a:pt x="2" y="24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6" name="Freeform 15">
              <a:extLst>
                <a:ext uri="{FF2B5EF4-FFF2-40B4-BE49-F238E27FC236}">
                  <a16:creationId xmlns:a16="http://schemas.microsoft.com/office/drawing/2014/main" id="{C443F3E4-9A7B-401D-95DA-4425DCB26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6" y="1106"/>
              <a:ext cx="393" cy="197"/>
            </a:xfrm>
            <a:custGeom>
              <a:avLst/>
              <a:gdLst>
                <a:gd name="T0" fmla="*/ 0 w 606"/>
                <a:gd name="T1" fmla="*/ 81 h 304"/>
                <a:gd name="T2" fmla="*/ 8 w 606"/>
                <a:gd name="T3" fmla="*/ 83 h 304"/>
                <a:gd name="T4" fmla="*/ 47 w 606"/>
                <a:gd name="T5" fmla="*/ 70 h 304"/>
                <a:gd name="T6" fmla="*/ 165 w 606"/>
                <a:gd name="T7" fmla="*/ 1 h 304"/>
                <a:gd name="T8" fmla="*/ 165 w 606"/>
                <a:gd name="T9" fmla="*/ 0 h 304"/>
                <a:gd name="T10" fmla="*/ 161 w 606"/>
                <a:gd name="T11" fmla="*/ 2 h 304"/>
                <a:gd name="T12" fmla="*/ 47 w 606"/>
                <a:gd name="T13" fmla="*/ 69 h 304"/>
                <a:gd name="T14" fmla="*/ 8 w 606"/>
                <a:gd name="T15" fmla="*/ 82 h 304"/>
                <a:gd name="T16" fmla="*/ 2 w 606"/>
                <a:gd name="T17" fmla="*/ 80 h 304"/>
                <a:gd name="T18" fmla="*/ 1 w 606"/>
                <a:gd name="T19" fmla="*/ 80 h 304"/>
                <a:gd name="T20" fmla="*/ 1 w 606"/>
                <a:gd name="T21" fmla="*/ 80 h 304"/>
                <a:gd name="T22" fmla="*/ 1 w 606"/>
                <a:gd name="T23" fmla="*/ 80 h 304"/>
                <a:gd name="T24" fmla="*/ 1 w 606"/>
                <a:gd name="T25" fmla="*/ 80 h 304"/>
                <a:gd name="T26" fmla="*/ 1 w 606"/>
                <a:gd name="T27" fmla="*/ 80 h 304"/>
                <a:gd name="T28" fmla="*/ 1 w 606"/>
                <a:gd name="T29" fmla="*/ 80 h 304"/>
                <a:gd name="T30" fmla="*/ 1 w 606"/>
                <a:gd name="T31" fmla="*/ 80 h 304"/>
                <a:gd name="T32" fmla="*/ 1 w 606"/>
                <a:gd name="T33" fmla="*/ 80 h 304"/>
                <a:gd name="T34" fmla="*/ 1 w 606"/>
                <a:gd name="T35" fmla="*/ 80 h 304"/>
                <a:gd name="T36" fmla="*/ 0 w 606"/>
                <a:gd name="T37" fmla="*/ 81 h 3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6" h="304">
                  <a:moveTo>
                    <a:pt x="0" y="298"/>
                  </a:moveTo>
                  <a:cubicBezTo>
                    <a:pt x="1" y="299"/>
                    <a:pt x="8" y="304"/>
                    <a:pt x="28" y="304"/>
                  </a:cubicBezTo>
                  <a:cubicBezTo>
                    <a:pt x="54" y="304"/>
                    <a:pt x="99" y="295"/>
                    <a:pt x="174" y="257"/>
                  </a:cubicBezTo>
                  <a:cubicBezTo>
                    <a:pt x="308" y="189"/>
                    <a:pt x="606" y="4"/>
                    <a:pt x="606" y="4"/>
                  </a:cubicBezTo>
                  <a:cubicBezTo>
                    <a:pt x="604" y="0"/>
                    <a:pt x="604" y="0"/>
                    <a:pt x="604" y="0"/>
                  </a:cubicBezTo>
                  <a:cubicBezTo>
                    <a:pt x="604" y="0"/>
                    <a:pt x="600" y="3"/>
                    <a:pt x="591" y="8"/>
                  </a:cubicBezTo>
                  <a:cubicBezTo>
                    <a:pt x="532" y="45"/>
                    <a:pt x="289" y="194"/>
                    <a:pt x="172" y="254"/>
                  </a:cubicBezTo>
                  <a:cubicBezTo>
                    <a:pt x="98" y="292"/>
                    <a:pt x="53" y="300"/>
                    <a:pt x="28" y="300"/>
                  </a:cubicBezTo>
                  <a:cubicBezTo>
                    <a:pt x="19" y="300"/>
                    <a:pt x="12" y="299"/>
                    <a:pt x="8" y="297"/>
                  </a:cubicBezTo>
                  <a:cubicBezTo>
                    <a:pt x="6" y="297"/>
                    <a:pt x="5" y="296"/>
                    <a:pt x="4" y="296"/>
                  </a:cubicBezTo>
                  <a:cubicBezTo>
                    <a:pt x="3" y="296"/>
                    <a:pt x="3" y="295"/>
                    <a:pt x="3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6"/>
                    <a:pt x="2" y="296"/>
                    <a:pt x="2" y="296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5"/>
                    <a:pt x="2" y="295"/>
                    <a:pt x="2" y="295"/>
                  </a:cubicBezTo>
                  <a:cubicBezTo>
                    <a:pt x="2" y="296"/>
                    <a:pt x="2" y="296"/>
                    <a:pt x="2" y="296"/>
                  </a:cubicBezTo>
                  <a:cubicBezTo>
                    <a:pt x="2" y="295"/>
                    <a:pt x="2" y="295"/>
                    <a:pt x="2" y="295"/>
                  </a:cubicBezTo>
                  <a:lnTo>
                    <a:pt x="0" y="29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7" name="Freeform 16">
              <a:extLst>
                <a:ext uri="{FF2B5EF4-FFF2-40B4-BE49-F238E27FC236}">
                  <a16:creationId xmlns:a16="http://schemas.microsoft.com/office/drawing/2014/main" id="{C3342DC4-6FD6-4478-B763-F57A121B2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1" y="1284"/>
              <a:ext cx="16" cy="148"/>
            </a:xfrm>
            <a:custGeom>
              <a:avLst/>
              <a:gdLst>
                <a:gd name="T0" fmla="*/ 0 w 16"/>
                <a:gd name="T1" fmla="*/ 2 h 148"/>
                <a:gd name="T2" fmla="*/ 11 w 16"/>
                <a:gd name="T3" fmla="*/ 8 h 148"/>
                <a:gd name="T4" fmla="*/ 14 w 16"/>
                <a:gd name="T5" fmla="*/ 148 h 148"/>
                <a:gd name="T6" fmla="*/ 16 w 16"/>
                <a:gd name="T7" fmla="*/ 148 h 148"/>
                <a:gd name="T8" fmla="*/ 14 w 16"/>
                <a:gd name="T9" fmla="*/ 6 h 148"/>
                <a:gd name="T10" fmla="*/ 1 w 16"/>
                <a:gd name="T11" fmla="*/ 0 h 148"/>
                <a:gd name="T12" fmla="*/ 0 w 16"/>
                <a:gd name="T13" fmla="*/ 2 h 1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48">
                  <a:moveTo>
                    <a:pt x="0" y="2"/>
                  </a:moveTo>
                  <a:lnTo>
                    <a:pt x="11" y="8"/>
                  </a:lnTo>
                  <a:lnTo>
                    <a:pt x="14" y="148"/>
                  </a:lnTo>
                  <a:lnTo>
                    <a:pt x="16" y="148"/>
                  </a:lnTo>
                  <a:lnTo>
                    <a:pt x="14" y="6"/>
                  </a:lnTo>
                  <a:lnTo>
                    <a:pt x="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8" name="Freeform 17">
              <a:extLst>
                <a:ext uri="{FF2B5EF4-FFF2-40B4-BE49-F238E27FC236}">
                  <a16:creationId xmlns:a16="http://schemas.microsoft.com/office/drawing/2014/main" id="{38A39A28-BE66-4EEC-AE47-4D44523F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" y="1304"/>
              <a:ext cx="91" cy="160"/>
            </a:xfrm>
            <a:custGeom>
              <a:avLst/>
              <a:gdLst>
                <a:gd name="T0" fmla="*/ 1 w 141"/>
                <a:gd name="T1" fmla="*/ 67 h 247"/>
                <a:gd name="T2" fmla="*/ 14 w 141"/>
                <a:gd name="T3" fmla="*/ 30 h 247"/>
                <a:gd name="T4" fmla="*/ 17 w 141"/>
                <a:gd name="T5" fmla="*/ 12 h 247"/>
                <a:gd name="T6" fmla="*/ 20 w 141"/>
                <a:gd name="T7" fmla="*/ 4 h 247"/>
                <a:gd name="T8" fmla="*/ 22 w 141"/>
                <a:gd name="T9" fmla="*/ 2 h 247"/>
                <a:gd name="T10" fmla="*/ 25 w 141"/>
                <a:gd name="T11" fmla="*/ 1 h 247"/>
                <a:gd name="T12" fmla="*/ 25 w 141"/>
                <a:gd name="T13" fmla="*/ 1 h 247"/>
                <a:gd name="T14" fmla="*/ 37 w 141"/>
                <a:gd name="T15" fmla="*/ 4 h 247"/>
                <a:gd name="T16" fmla="*/ 38 w 141"/>
                <a:gd name="T17" fmla="*/ 3 h 247"/>
                <a:gd name="T18" fmla="*/ 25 w 141"/>
                <a:gd name="T19" fmla="*/ 0 h 247"/>
                <a:gd name="T20" fmla="*/ 25 w 141"/>
                <a:gd name="T21" fmla="*/ 0 h 247"/>
                <a:gd name="T22" fmla="*/ 22 w 141"/>
                <a:gd name="T23" fmla="*/ 1 h 247"/>
                <a:gd name="T24" fmla="*/ 18 w 141"/>
                <a:gd name="T25" fmla="*/ 6 h 247"/>
                <a:gd name="T26" fmla="*/ 14 w 141"/>
                <a:gd name="T27" fmla="*/ 18 h 247"/>
                <a:gd name="T28" fmla="*/ 12 w 141"/>
                <a:gd name="T29" fmla="*/ 30 h 247"/>
                <a:gd name="T30" fmla="*/ 4 w 141"/>
                <a:gd name="T31" fmla="*/ 58 h 247"/>
                <a:gd name="T32" fmla="*/ 1 w 141"/>
                <a:gd name="T33" fmla="*/ 65 h 247"/>
                <a:gd name="T34" fmla="*/ 1 w 141"/>
                <a:gd name="T35" fmla="*/ 66 h 247"/>
                <a:gd name="T36" fmla="*/ 1 w 141"/>
                <a:gd name="T37" fmla="*/ 66 h 247"/>
                <a:gd name="T38" fmla="*/ 0 w 141"/>
                <a:gd name="T39" fmla="*/ 66 h 247"/>
                <a:gd name="T40" fmla="*/ 0 w 141"/>
                <a:gd name="T41" fmla="*/ 66 h 247"/>
                <a:gd name="T42" fmla="*/ 1 w 141"/>
                <a:gd name="T43" fmla="*/ 67 h 247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1" h="247">
                  <a:moveTo>
                    <a:pt x="3" y="247"/>
                  </a:moveTo>
                  <a:cubicBezTo>
                    <a:pt x="4" y="247"/>
                    <a:pt x="31" y="213"/>
                    <a:pt x="49" y="112"/>
                  </a:cubicBezTo>
                  <a:cubicBezTo>
                    <a:pt x="53" y="93"/>
                    <a:pt x="57" y="66"/>
                    <a:pt x="63" y="43"/>
                  </a:cubicBezTo>
                  <a:cubicBezTo>
                    <a:pt x="66" y="32"/>
                    <a:pt x="70" y="22"/>
                    <a:pt x="75" y="15"/>
                  </a:cubicBezTo>
                  <a:cubicBezTo>
                    <a:pt x="77" y="11"/>
                    <a:pt x="79" y="8"/>
                    <a:pt x="82" y="7"/>
                  </a:cubicBezTo>
                  <a:cubicBezTo>
                    <a:pt x="85" y="5"/>
                    <a:pt x="88" y="4"/>
                    <a:pt x="91" y="4"/>
                  </a:cubicBezTo>
                  <a:cubicBezTo>
                    <a:pt x="91" y="4"/>
                    <a:pt x="91" y="4"/>
                    <a:pt x="92" y="4"/>
                  </a:cubicBezTo>
                  <a:cubicBezTo>
                    <a:pt x="114" y="5"/>
                    <a:pt x="125" y="9"/>
                    <a:pt x="139" y="14"/>
                  </a:cubicBezTo>
                  <a:cubicBezTo>
                    <a:pt x="141" y="11"/>
                    <a:pt x="141" y="11"/>
                    <a:pt x="141" y="11"/>
                  </a:cubicBezTo>
                  <a:cubicBezTo>
                    <a:pt x="126" y="6"/>
                    <a:pt x="114" y="1"/>
                    <a:pt x="92" y="0"/>
                  </a:cubicBezTo>
                  <a:cubicBezTo>
                    <a:pt x="92" y="0"/>
                    <a:pt x="91" y="0"/>
                    <a:pt x="91" y="0"/>
                  </a:cubicBezTo>
                  <a:cubicBezTo>
                    <a:pt x="87" y="0"/>
                    <a:pt x="83" y="1"/>
                    <a:pt x="80" y="3"/>
                  </a:cubicBezTo>
                  <a:cubicBezTo>
                    <a:pt x="74" y="7"/>
                    <a:pt x="70" y="14"/>
                    <a:pt x="66" y="22"/>
                  </a:cubicBezTo>
                  <a:cubicBezTo>
                    <a:pt x="60" y="35"/>
                    <a:pt x="56" y="51"/>
                    <a:pt x="53" y="67"/>
                  </a:cubicBezTo>
                  <a:cubicBezTo>
                    <a:pt x="50" y="83"/>
                    <a:pt x="48" y="99"/>
                    <a:pt x="46" y="111"/>
                  </a:cubicBezTo>
                  <a:cubicBezTo>
                    <a:pt x="36" y="161"/>
                    <a:pt x="25" y="195"/>
                    <a:pt x="16" y="215"/>
                  </a:cubicBezTo>
                  <a:cubicBezTo>
                    <a:pt x="11" y="226"/>
                    <a:pt x="7" y="233"/>
                    <a:pt x="5" y="238"/>
                  </a:cubicBezTo>
                  <a:cubicBezTo>
                    <a:pt x="3" y="240"/>
                    <a:pt x="2" y="242"/>
                    <a:pt x="1" y="243"/>
                  </a:cubicBezTo>
                  <a:cubicBezTo>
                    <a:pt x="1" y="243"/>
                    <a:pt x="1" y="244"/>
                    <a:pt x="1" y="244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0" y="244"/>
                    <a:pt x="0" y="244"/>
                  </a:cubicBezTo>
                  <a:lnTo>
                    <a:pt x="3" y="247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9" name="Freeform 18">
              <a:extLst>
                <a:ext uri="{FF2B5EF4-FFF2-40B4-BE49-F238E27FC236}">
                  <a16:creationId xmlns:a16="http://schemas.microsoft.com/office/drawing/2014/main" id="{3270AE6F-E10D-457D-882C-F617BED3B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064"/>
              <a:ext cx="19" cy="28"/>
            </a:xfrm>
            <a:custGeom>
              <a:avLst/>
              <a:gdLst>
                <a:gd name="T0" fmla="*/ 8 w 29"/>
                <a:gd name="T1" fmla="*/ 1 h 42"/>
                <a:gd name="T2" fmla="*/ 5 w 29"/>
                <a:gd name="T3" fmla="*/ 0 h 42"/>
                <a:gd name="T4" fmla="*/ 1 w 29"/>
                <a:gd name="T5" fmla="*/ 2 h 42"/>
                <a:gd name="T6" fmla="*/ 0 w 29"/>
                <a:gd name="T7" fmla="*/ 8 h 42"/>
                <a:gd name="T8" fmla="*/ 1 w 29"/>
                <a:gd name="T9" fmla="*/ 12 h 42"/>
                <a:gd name="T10" fmla="*/ 1 w 29"/>
                <a:gd name="T11" fmla="*/ 13 h 42"/>
                <a:gd name="T12" fmla="*/ 1 w 29"/>
                <a:gd name="T13" fmla="*/ 11 h 42"/>
                <a:gd name="T14" fmla="*/ 1 w 29"/>
                <a:gd name="T15" fmla="*/ 8 h 42"/>
                <a:gd name="T16" fmla="*/ 2 w 29"/>
                <a:gd name="T17" fmla="*/ 2 h 42"/>
                <a:gd name="T18" fmla="*/ 5 w 29"/>
                <a:gd name="T19" fmla="*/ 1 h 42"/>
                <a:gd name="T20" fmla="*/ 6 w 29"/>
                <a:gd name="T21" fmla="*/ 1 h 42"/>
                <a:gd name="T22" fmla="*/ 7 w 29"/>
                <a:gd name="T23" fmla="*/ 2 h 42"/>
                <a:gd name="T24" fmla="*/ 7 w 29"/>
                <a:gd name="T25" fmla="*/ 2 h 42"/>
                <a:gd name="T26" fmla="*/ 7 w 29"/>
                <a:gd name="T27" fmla="*/ 2 h 42"/>
                <a:gd name="T28" fmla="*/ 7 w 29"/>
                <a:gd name="T29" fmla="*/ 2 h 42"/>
                <a:gd name="T30" fmla="*/ 8 w 29"/>
                <a:gd name="T31" fmla="*/ 2 h 42"/>
                <a:gd name="T32" fmla="*/ 8 w 29"/>
                <a:gd name="T33" fmla="*/ 1 h 4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9" h="42">
                  <a:moveTo>
                    <a:pt x="28" y="4"/>
                  </a:moveTo>
                  <a:cubicBezTo>
                    <a:pt x="27" y="4"/>
                    <a:pt x="22" y="0"/>
                    <a:pt x="16" y="0"/>
                  </a:cubicBezTo>
                  <a:cubicBezTo>
                    <a:pt x="12" y="0"/>
                    <a:pt x="8" y="1"/>
                    <a:pt x="5" y="6"/>
                  </a:cubicBezTo>
                  <a:cubicBezTo>
                    <a:pt x="2" y="10"/>
                    <a:pt x="0" y="17"/>
                    <a:pt x="0" y="27"/>
                  </a:cubicBezTo>
                  <a:cubicBezTo>
                    <a:pt x="0" y="31"/>
                    <a:pt x="1" y="35"/>
                    <a:pt x="1" y="40"/>
                  </a:cubicBezTo>
                  <a:cubicBezTo>
                    <a:pt x="1" y="41"/>
                    <a:pt x="2" y="42"/>
                    <a:pt x="3" y="42"/>
                  </a:cubicBezTo>
                  <a:cubicBezTo>
                    <a:pt x="4" y="41"/>
                    <a:pt x="5" y="40"/>
                    <a:pt x="5" y="39"/>
                  </a:cubicBezTo>
                  <a:cubicBezTo>
                    <a:pt x="5" y="35"/>
                    <a:pt x="4" y="31"/>
                    <a:pt x="4" y="27"/>
                  </a:cubicBezTo>
                  <a:cubicBezTo>
                    <a:pt x="4" y="17"/>
                    <a:pt x="6" y="11"/>
                    <a:pt x="8" y="8"/>
                  </a:cubicBezTo>
                  <a:cubicBezTo>
                    <a:pt x="11" y="4"/>
                    <a:pt x="13" y="4"/>
                    <a:pt x="16" y="4"/>
                  </a:cubicBezTo>
                  <a:cubicBezTo>
                    <a:pt x="18" y="4"/>
                    <a:pt x="21" y="4"/>
                    <a:pt x="22" y="5"/>
                  </a:cubicBezTo>
                  <a:cubicBezTo>
                    <a:pt x="23" y="6"/>
                    <a:pt x="24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8" y="7"/>
                    <a:pt x="28" y="6"/>
                  </a:cubicBezTo>
                  <a:cubicBezTo>
                    <a:pt x="29" y="5"/>
                    <a:pt x="29" y="4"/>
                    <a:pt x="28" y="4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0" name="Freeform 19">
              <a:extLst>
                <a:ext uri="{FF2B5EF4-FFF2-40B4-BE49-F238E27FC236}">
                  <a16:creationId xmlns:a16="http://schemas.microsoft.com/office/drawing/2014/main" id="{8A4DC9CC-0949-4FF0-935A-064025A3D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" y="1093"/>
              <a:ext cx="6" cy="52"/>
            </a:xfrm>
            <a:custGeom>
              <a:avLst/>
              <a:gdLst>
                <a:gd name="T0" fmla="*/ 0 w 9"/>
                <a:gd name="T1" fmla="*/ 1 h 80"/>
                <a:gd name="T2" fmla="*/ 1 w 9"/>
                <a:gd name="T3" fmla="*/ 10 h 80"/>
                <a:gd name="T4" fmla="*/ 1 w 9"/>
                <a:gd name="T5" fmla="*/ 18 h 80"/>
                <a:gd name="T6" fmla="*/ 1 w 9"/>
                <a:gd name="T7" fmla="*/ 21 h 80"/>
                <a:gd name="T8" fmla="*/ 2 w 9"/>
                <a:gd name="T9" fmla="*/ 22 h 80"/>
                <a:gd name="T10" fmla="*/ 3 w 9"/>
                <a:gd name="T11" fmla="*/ 21 h 80"/>
                <a:gd name="T12" fmla="*/ 2 w 9"/>
                <a:gd name="T13" fmla="*/ 18 h 80"/>
                <a:gd name="T14" fmla="*/ 1 w 9"/>
                <a:gd name="T15" fmla="*/ 7 h 80"/>
                <a:gd name="T16" fmla="*/ 1 w 9"/>
                <a:gd name="T17" fmla="*/ 1 h 80"/>
                <a:gd name="T18" fmla="*/ 1 w 9"/>
                <a:gd name="T19" fmla="*/ 0 h 80"/>
                <a:gd name="T20" fmla="*/ 0 w 9"/>
                <a:gd name="T21" fmla="*/ 1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" h="80">
                  <a:moveTo>
                    <a:pt x="0" y="2"/>
                  </a:moveTo>
                  <a:cubicBezTo>
                    <a:pt x="0" y="2"/>
                    <a:pt x="1" y="19"/>
                    <a:pt x="2" y="37"/>
                  </a:cubicBezTo>
                  <a:cubicBezTo>
                    <a:pt x="2" y="46"/>
                    <a:pt x="3" y="55"/>
                    <a:pt x="3" y="63"/>
                  </a:cubicBezTo>
                  <a:cubicBezTo>
                    <a:pt x="4" y="70"/>
                    <a:pt x="4" y="76"/>
                    <a:pt x="5" y="78"/>
                  </a:cubicBezTo>
                  <a:cubicBezTo>
                    <a:pt x="5" y="79"/>
                    <a:pt x="6" y="80"/>
                    <a:pt x="7" y="80"/>
                  </a:cubicBezTo>
                  <a:cubicBezTo>
                    <a:pt x="8" y="80"/>
                    <a:pt x="9" y="79"/>
                    <a:pt x="9" y="78"/>
                  </a:cubicBezTo>
                  <a:cubicBezTo>
                    <a:pt x="8" y="76"/>
                    <a:pt x="8" y="70"/>
                    <a:pt x="7" y="63"/>
                  </a:cubicBezTo>
                  <a:cubicBezTo>
                    <a:pt x="7" y="52"/>
                    <a:pt x="6" y="36"/>
                    <a:pt x="5" y="24"/>
                  </a:cubicBezTo>
                  <a:cubicBezTo>
                    <a:pt x="4" y="1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1" name="Freeform 20">
              <a:extLst>
                <a:ext uri="{FF2B5EF4-FFF2-40B4-BE49-F238E27FC236}">
                  <a16:creationId xmlns:a16="http://schemas.microsoft.com/office/drawing/2014/main" id="{97A5A311-AED7-42A9-BF05-CFF58D7EE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" y="1152"/>
              <a:ext cx="5" cy="21"/>
            </a:xfrm>
            <a:custGeom>
              <a:avLst/>
              <a:gdLst>
                <a:gd name="T0" fmla="*/ 0 w 7"/>
                <a:gd name="T1" fmla="*/ 1 h 32"/>
                <a:gd name="T2" fmla="*/ 1 w 7"/>
                <a:gd name="T3" fmla="*/ 5 h 32"/>
                <a:gd name="T4" fmla="*/ 1 w 7"/>
                <a:gd name="T5" fmla="*/ 9 h 32"/>
                <a:gd name="T6" fmla="*/ 2 w 7"/>
                <a:gd name="T7" fmla="*/ 9 h 32"/>
                <a:gd name="T8" fmla="*/ 3 w 7"/>
                <a:gd name="T9" fmla="*/ 9 h 32"/>
                <a:gd name="T10" fmla="*/ 1 w 7"/>
                <a:gd name="T11" fmla="*/ 1 h 32"/>
                <a:gd name="T12" fmla="*/ 1 w 7"/>
                <a:gd name="T13" fmla="*/ 0 h 32"/>
                <a:gd name="T14" fmla="*/ 0 w 7"/>
                <a:gd name="T15" fmla="*/ 1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32">
                  <a:moveTo>
                    <a:pt x="0" y="2"/>
                  </a:moveTo>
                  <a:cubicBezTo>
                    <a:pt x="0" y="2"/>
                    <a:pt x="1" y="8"/>
                    <a:pt x="1" y="15"/>
                  </a:cubicBezTo>
                  <a:cubicBezTo>
                    <a:pt x="2" y="21"/>
                    <a:pt x="3" y="29"/>
                    <a:pt x="3" y="30"/>
                  </a:cubicBezTo>
                  <a:cubicBezTo>
                    <a:pt x="3" y="31"/>
                    <a:pt x="4" y="32"/>
                    <a:pt x="6" y="32"/>
                  </a:cubicBezTo>
                  <a:cubicBezTo>
                    <a:pt x="7" y="32"/>
                    <a:pt x="7" y="31"/>
                    <a:pt x="7" y="30"/>
                  </a:cubicBezTo>
                  <a:cubicBezTo>
                    <a:pt x="7" y="26"/>
                    <a:pt x="4" y="2"/>
                    <a:pt x="4" y="2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2" name="Freeform 21">
              <a:extLst>
                <a:ext uri="{FF2B5EF4-FFF2-40B4-BE49-F238E27FC236}">
                  <a16:creationId xmlns:a16="http://schemas.microsoft.com/office/drawing/2014/main" id="{39B4C184-E3F2-468B-86F6-620B253F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" y="1181"/>
              <a:ext cx="4" cy="14"/>
            </a:xfrm>
            <a:custGeom>
              <a:avLst/>
              <a:gdLst>
                <a:gd name="T0" fmla="*/ 1 w 7"/>
                <a:gd name="T1" fmla="*/ 1 h 22"/>
                <a:gd name="T2" fmla="*/ 1 w 7"/>
                <a:gd name="T3" fmla="*/ 5 h 22"/>
                <a:gd name="T4" fmla="*/ 1 w 7"/>
                <a:gd name="T5" fmla="*/ 6 h 22"/>
                <a:gd name="T6" fmla="*/ 1 w 7"/>
                <a:gd name="T7" fmla="*/ 5 h 22"/>
                <a:gd name="T8" fmla="*/ 1 w 7"/>
                <a:gd name="T9" fmla="*/ 1 h 22"/>
                <a:gd name="T10" fmla="*/ 1 w 7"/>
                <a:gd name="T11" fmla="*/ 0 h 22"/>
                <a:gd name="T12" fmla="*/ 1 w 7"/>
                <a:gd name="T13" fmla="*/ 1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2">
                  <a:moveTo>
                    <a:pt x="1" y="2"/>
                  </a:move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4" y="22"/>
                    <a:pt x="5" y="22"/>
                  </a:cubicBezTo>
                  <a:cubicBezTo>
                    <a:pt x="6" y="21"/>
                    <a:pt x="7" y="20"/>
                    <a:pt x="7" y="19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3" name="Freeform 22">
              <a:extLst>
                <a:ext uri="{FF2B5EF4-FFF2-40B4-BE49-F238E27FC236}">
                  <a16:creationId xmlns:a16="http://schemas.microsoft.com/office/drawing/2014/main" id="{C2E54885-D810-41F4-9623-F6DC99FE2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438"/>
              <a:ext cx="64" cy="15"/>
            </a:xfrm>
            <a:custGeom>
              <a:avLst/>
              <a:gdLst>
                <a:gd name="T0" fmla="*/ 25 w 99"/>
                <a:gd name="T1" fmla="*/ 1 h 23"/>
                <a:gd name="T2" fmla="*/ 25 w 99"/>
                <a:gd name="T3" fmla="*/ 1 h 23"/>
                <a:gd name="T4" fmla="*/ 23 w 99"/>
                <a:gd name="T5" fmla="*/ 3 h 23"/>
                <a:gd name="T6" fmla="*/ 14 w 99"/>
                <a:gd name="T7" fmla="*/ 5 h 23"/>
                <a:gd name="T8" fmla="*/ 1 w 99"/>
                <a:gd name="T9" fmla="*/ 3 h 23"/>
                <a:gd name="T10" fmla="*/ 1 w 99"/>
                <a:gd name="T11" fmla="*/ 3 h 23"/>
                <a:gd name="T12" fmla="*/ 1 w 99"/>
                <a:gd name="T13" fmla="*/ 5 h 23"/>
                <a:gd name="T14" fmla="*/ 14 w 99"/>
                <a:gd name="T15" fmla="*/ 7 h 23"/>
                <a:gd name="T16" fmla="*/ 24 w 99"/>
                <a:gd name="T17" fmla="*/ 3 h 23"/>
                <a:gd name="T18" fmla="*/ 27 w 99"/>
                <a:gd name="T19" fmla="*/ 1 h 23"/>
                <a:gd name="T20" fmla="*/ 27 w 99"/>
                <a:gd name="T21" fmla="*/ 0 h 23"/>
                <a:gd name="T22" fmla="*/ 25 w 99"/>
                <a:gd name="T23" fmla="*/ 1 h 2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" h="23">
                  <a:moveTo>
                    <a:pt x="95" y="1"/>
                  </a:move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3" y="6"/>
                    <a:pt x="87" y="10"/>
                  </a:cubicBezTo>
                  <a:cubicBezTo>
                    <a:pt x="80" y="14"/>
                    <a:pt x="70" y="19"/>
                    <a:pt x="52" y="19"/>
                  </a:cubicBezTo>
                  <a:cubicBezTo>
                    <a:pt x="39" y="19"/>
                    <a:pt x="23" y="17"/>
                    <a:pt x="3" y="11"/>
                  </a:cubicBezTo>
                  <a:cubicBezTo>
                    <a:pt x="2" y="10"/>
                    <a:pt x="1" y="11"/>
                    <a:pt x="1" y="12"/>
                  </a:cubicBezTo>
                  <a:cubicBezTo>
                    <a:pt x="0" y="13"/>
                    <a:pt x="1" y="14"/>
                    <a:pt x="2" y="15"/>
                  </a:cubicBezTo>
                  <a:cubicBezTo>
                    <a:pt x="23" y="20"/>
                    <a:pt x="39" y="23"/>
                    <a:pt x="52" y="23"/>
                  </a:cubicBezTo>
                  <a:cubicBezTo>
                    <a:pt x="71" y="23"/>
                    <a:pt x="83" y="18"/>
                    <a:pt x="90" y="13"/>
                  </a:cubicBezTo>
                  <a:cubicBezTo>
                    <a:pt x="97" y="8"/>
                    <a:pt x="99" y="3"/>
                    <a:pt x="99" y="3"/>
                  </a:cubicBezTo>
                  <a:cubicBezTo>
                    <a:pt x="99" y="2"/>
                    <a:pt x="99" y="0"/>
                    <a:pt x="98" y="0"/>
                  </a:cubicBezTo>
                  <a:cubicBezTo>
                    <a:pt x="97" y="0"/>
                    <a:pt x="96" y="0"/>
                    <a:pt x="95" y="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4" name="Freeform 23">
              <a:extLst>
                <a:ext uri="{FF2B5EF4-FFF2-40B4-BE49-F238E27FC236}">
                  <a16:creationId xmlns:a16="http://schemas.microsoft.com/office/drawing/2014/main" id="{7C253A06-D5DE-44D0-95F9-E78663F35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" y="1348"/>
              <a:ext cx="116" cy="97"/>
            </a:xfrm>
            <a:custGeom>
              <a:avLst/>
              <a:gdLst>
                <a:gd name="T0" fmla="*/ 49 w 179"/>
                <a:gd name="T1" fmla="*/ 40 h 149"/>
                <a:gd name="T2" fmla="*/ 48 w 179"/>
                <a:gd name="T3" fmla="*/ 40 h 149"/>
                <a:gd name="T4" fmla="*/ 28 w 179"/>
                <a:gd name="T5" fmla="*/ 31 h 149"/>
                <a:gd name="T6" fmla="*/ 1 w 179"/>
                <a:gd name="T7" fmla="*/ 1 h 149"/>
                <a:gd name="T8" fmla="*/ 1 w 179"/>
                <a:gd name="T9" fmla="*/ 1 h 149"/>
                <a:gd name="T10" fmla="*/ 0 w 179"/>
                <a:gd name="T11" fmla="*/ 1 h 149"/>
                <a:gd name="T12" fmla="*/ 29 w 179"/>
                <a:gd name="T13" fmla="*/ 33 h 149"/>
                <a:gd name="T14" fmla="*/ 48 w 179"/>
                <a:gd name="T15" fmla="*/ 41 h 149"/>
                <a:gd name="T16" fmla="*/ 49 w 179"/>
                <a:gd name="T17" fmla="*/ 40 h 149"/>
                <a:gd name="T18" fmla="*/ 49 w 179"/>
                <a:gd name="T19" fmla="*/ 40 h 14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9" h="149">
                  <a:moveTo>
                    <a:pt x="177" y="145"/>
                  </a:moveTo>
                  <a:cubicBezTo>
                    <a:pt x="177" y="145"/>
                    <a:pt x="177" y="145"/>
                    <a:pt x="176" y="145"/>
                  </a:cubicBezTo>
                  <a:cubicBezTo>
                    <a:pt x="169" y="143"/>
                    <a:pt x="139" y="136"/>
                    <a:pt x="104" y="114"/>
                  </a:cubicBezTo>
                  <a:cubicBezTo>
                    <a:pt x="68" y="93"/>
                    <a:pt x="29" y="58"/>
                    <a:pt x="4" y="2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27" y="64"/>
                    <a:pt x="71" y="100"/>
                    <a:pt x="108" y="122"/>
                  </a:cubicBezTo>
                  <a:cubicBezTo>
                    <a:pt x="146" y="143"/>
                    <a:pt x="176" y="149"/>
                    <a:pt x="176" y="149"/>
                  </a:cubicBezTo>
                  <a:cubicBezTo>
                    <a:pt x="178" y="149"/>
                    <a:pt x="179" y="149"/>
                    <a:pt x="179" y="148"/>
                  </a:cubicBezTo>
                  <a:cubicBezTo>
                    <a:pt x="179" y="147"/>
                    <a:pt x="178" y="146"/>
                    <a:pt x="177" y="14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5" name="Freeform 24">
              <a:extLst>
                <a:ext uri="{FF2B5EF4-FFF2-40B4-BE49-F238E27FC236}">
                  <a16:creationId xmlns:a16="http://schemas.microsoft.com/office/drawing/2014/main" id="{B78A29D4-3297-4C5A-84DB-599B4EA10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225"/>
              <a:ext cx="199" cy="353"/>
            </a:xfrm>
            <a:custGeom>
              <a:avLst/>
              <a:gdLst>
                <a:gd name="T0" fmla="*/ 11 w 306"/>
                <a:gd name="T1" fmla="*/ 0 h 545"/>
                <a:gd name="T2" fmla="*/ 5 w 306"/>
                <a:gd name="T3" fmla="*/ 3 h 545"/>
                <a:gd name="T4" fmla="*/ 0 w 306"/>
                <a:gd name="T5" fmla="*/ 19 h 545"/>
                <a:gd name="T6" fmla="*/ 7 w 306"/>
                <a:gd name="T7" fmla="*/ 52 h 545"/>
                <a:gd name="T8" fmla="*/ 83 w 306"/>
                <a:gd name="T9" fmla="*/ 148 h 545"/>
                <a:gd name="T10" fmla="*/ 84 w 306"/>
                <a:gd name="T11" fmla="*/ 148 h 545"/>
                <a:gd name="T12" fmla="*/ 84 w 306"/>
                <a:gd name="T13" fmla="*/ 147 h 545"/>
                <a:gd name="T14" fmla="*/ 8 w 306"/>
                <a:gd name="T15" fmla="*/ 51 h 545"/>
                <a:gd name="T16" fmla="*/ 1 w 306"/>
                <a:gd name="T17" fmla="*/ 19 h 545"/>
                <a:gd name="T18" fmla="*/ 7 w 306"/>
                <a:gd name="T19" fmla="*/ 4 h 545"/>
                <a:gd name="T20" fmla="*/ 10 w 306"/>
                <a:gd name="T21" fmla="*/ 2 h 545"/>
                <a:gd name="T22" fmla="*/ 10 w 306"/>
                <a:gd name="T23" fmla="*/ 1 h 545"/>
                <a:gd name="T24" fmla="*/ 11 w 306"/>
                <a:gd name="T25" fmla="*/ 1 h 545"/>
                <a:gd name="T26" fmla="*/ 12 w 306"/>
                <a:gd name="T27" fmla="*/ 1 h 545"/>
                <a:gd name="T28" fmla="*/ 12 w 306"/>
                <a:gd name="T29" fmla="*/ 1 h 545"/>
                <a:gd name="T30" fmla="*/ 12 w 306"/>
                <a:gd name="T31" fmla="*/ 1 h 545"/>
                <a:gd name="T32" fmla="*/ 11 w 306"/>
                <a:gd name="T33" fmla="*/ 0 h 5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06" h="545">
                  <a:moveTo>
                    <a:pt x="40" y="0"/>
                  </a:moveTo>
                  <a:cubicBezTo>
                    <a:pt x="40" y="1"/>
                    <a:pt x="30" y="1"/>
                    <a:pt x="20" y="11"/>
                  </a:cubicBezTo>
                  <a:cubicBezTo>
                    <a:pt x="10" y="20"/>
                    <a:pt x="0" y="38"/>
                    <a:pt x="0" y="71"/>
                  </a:cubicBezTo>
                  <a:cubicBezTo>
                    <a:pt x="0" y="99"/>
                    <a:pt x="7" y="137"/>
                    <a:pt x="26" y="190"/>
                  </a:cubicBezTo>
                  <a:cubicBezTo>
                    <a:pt x="90" y="370"/>
                    <a:pt x="178" y="483"/>
                    <a:pt x="303" y="545"/>
                  </a:cubicBezTo>
                  <a:cubicBezTo>
                    <a:pt x="304" y="545"/>
                    <a:pt x="305" y="545"/>
                    <a:pt x="306" y="544"/>
                  </a:cubicBezTo>
                  <a:cubicBezTo>
                    <a:pt x="306" y="543"/>
                    <a:pt x="306" y="542"/>
                    <a:pt x="305" y="541"/>
                  </a:cubicBezTo>
                  <a:cubicBezTo>
                    <a:pt x="180" y="480"/>
                    <a:pt x="94" y="368"/>
                    <a:pt x="30" y="189"/>
                  </a:cubicBezTo>
                  <a:cubicBezTo>
                    <a:pt x="11" y="136"/>
                    <a:pt x="4" y="98"/>
                    <a:pt x="4" y="71"/>
                  </a:cubicBezTo>
                  <a:cubicBezTo>
                    <a:pt x="4" y="39"/>
                    <a:pt x="14" y="22"/>
                    <a:pt x="23" y="14"/>
                  </a:cubicBezTo>
                  <a:cubicBezTo>
                    <a:pt x="27" y="10"/>
                    <a:pt x="32" y="7"/>
                    <a:pt x="35" y="6"/>
                  </a:cubicBezTo>
                  <a:cubicBezTo>
                    <a:pt x="37" y="5"/>
                    <a:pt x="38" y="5"/>
                    <a:pt x="39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4"/>
                    <a:pt x="43" y="3"/>
                    <a:pt x="42" y="2"/>
                  </a:cubicBezTo>
                  <a:cubicBezTo>
                    <a:pt x="42" y="1"/>
                    <a:pt x="41" y="0"/>
                    <a:pt x="4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6" name="Freeform 25">
              <a:extLst>
                <a:ext uri="{FF2B5EF4-FFF2-40B4-BE49-F238E27FC236}">
                  <a16:creationId xmlns:a16="http://schemas.microsoft.com/office/drawing/2014/main" id="{2DB9858D-004D-46C7-93E8-9FC898E6CB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0" y="1029"/>
              <a:ext cx="1494" cy="619"/>
            </a:xfrm>
            <a:custGeom>
              <a:avLst/>
              <a:gdLst>
                <a:gd name="T0" fmla="*/ 621 w 2304"/>
                <a:gd name="T1" fmla="*/ 30 h 955"/>
                <a:gd name="T2" fmla="*/ 438 w 2304"/>
                <a:gd name="T3" fmla="*/ 98 h 955"/>
                <a:gd name="T4" fmla="*/ 169 w 2304"/>
                <a:gd name="T5" fmla="*/ 58 h 955"/>
                <a:gd name="T6" fmla="*/ 40 w 2304"/>
                <a:gd name="T7" fmla="*/ 3 h 955"/>
                <a:gd name="T8" fmla="*/ 10 w 2304"/>
                <a:gd name="T9" fmla="*/ 4 h 955"/>
                <a:gd name="T10" fmla="*/ 53 w 2304"/>
                <a:gd name="T11" fmla="*/ 168 h 955"/>
                <a:gd name="T12" fmla="*/ 120 w 2304"/>
                <a:gd name="T13" fmla="*/ 181 h 955"/>
                <a:gd name="T14" fmla="*/ 156 w 2304"/>
                <a:gd name="T15" fmla="*/ 119 h 955"/>
                <a:gd name="T16" fmla="*/ 176 w 2304"/>
                <a:gd name="T17" fmla="*/ 150 h 955"/>
                <a:gd name="T18" fmla="*/ 424 w 2304"/>
                <a:gd name="T19" fmla="*/ 254 h 955"/>
                <a:gd name="T20" fmla="*/ 466 w 2304"/>
                <a:gd name="T21" fmla="*/ 185 h 955"/>
                <a:gd name="T22" fmla="*/ 578 w 2304"/>
                <a:gd name="T23" fmla="*/ 93 h 955"/>
                <a:gd name="T24" fmla="*/ 611 w 2304"/>
                <a:gd name="T25" fmla="*/ 64 h 955"/>
                <a:gd name="T26" fmla="*/ 607 w 2304"/>
                <a:gd name="T27" fmla="*/ 83 h 955"/>
                <a:gd name="T28" fmla="*/ 611 w 2304"/>
                <a:gd name="T29" fmla="*/ 90 h 955"/>
                <a:gd name="T30" fmla="*/ 624 w 2304"/>
                <a:gd name="T31" fmla="*/ 54 h 955"/>
                <a:gd name="T32" fmla="*/ 626 w 2304"/>
                <a:gd name="T33" fmla="*/ 29 h 955"/>
                <a:gd name="T34" fmla="*/ 627 w 2304"/>
                <a:gd name="T35" fmla="*/ 34 h 955"/>
                <a:gd name="T36" fmla="*/ 611 w 2304"/>
                <a:gd name="T37" fmla="*/ 88 h 955"/>
                <a:gd name="T38" fmla="*/ 611 w 2304"/>
                <a:gd name="T39" fmla="*/ 89 h 955"/>
                <a:gd name="T40" fmla="*/ 611 w 2304"/>
                <a:gd name="T41" fmla="*/ 89 h 955"/>
                <a:gd name="T42" fmla="*/ 611 w 2304"/>
                <a:gd name="T43" fmla="*/ 89 h 955"/>
                <a:gd name="T44" fmla="*/ 611 w 2304"/>
                <a:gd name="T45" fmla="*/ 89 h 955"/>
                <a:gd name="T46" fmla="*/ 608 w 2304"/>
                <a:gd name="T47" fmla="*/ 87 h 955"/>
                <a:gd name="T48" fmla="*/ 611 w 2304"/>
                <a:gd name="T49" fmla="*/ 63 h 955"/>
                <a:gd name="T50" fmla="*/ 499 w 2304"/>
                <a:gd name="T51" fmla="*/ 161 h 955"/>
                <a:gd name="T52" fmla="*/ 445 w 2304"/>
                <a:gd name="T53" fmla="*/ 233 h 955"/>
                <a:gd name="T54" fmla="*/ 262 w 2304"/>
                <a:gd name="T55" fmla="*/ 242 h 955"/>
                <a:gd name="T56" fmla="*/ 160 w 2304"/>
                <a:gd name="T57" fmla="*/ 120 h 955"/>
                <a:gd name="T58" fmla="*/ 139 w 2304"/>
                <a:gd name="T59" fmla="*/ 150 h 955"/>
                <a:gd name="T60" fmla="*/ 77 w 2304"/>
                <a:gd name="T61" fmla="*/ 181 h 955"/>
                <a:gd name="T62" fmla="*/ 2 w 2304"/>
                <a:gd name="T63" fmla="*/ 16 h 955"/>
                <a:gd name="T64" fmla="*/ 34 w 2304"/>
                <a:gd name="T65" fmla="*/ 3 h 955"/>
                <a:gd name="T66" fmla="*/ 169 w 2304"/>
                <a:gd name="T67" fmla="*/ 59 h 955"/>
                <a:gd name="T68" fmla="*/ 423 w 2304"/>
                <a:gd name="T69" fmla="*/ 88 h 955"/>
                <a:gd name="T70" fmla="*/ 589 w 2304"/>
                <a:gd name="T71" fmla="*/ 51 h 955"/>
                <a:gd name="T72" fmla="*/ 626 w 2304"/>
                <a:gd name="T73" fmla="*/ 30 h 955"/>
                <a:gd name="T74" fmla="*/ 115 w 2304"/>
                <a:gd name="T75" fmla="*/ 159 h 955"/>
                <a:gd name="T76" fmla="*/ 107 w 2304"/>
                <a:gd name="T77" fmla="*/ 174 h 955"/>
                <a:gd name="T78" fmla="*/ 107 w 2304"/>
                <a:gd name="T79" fmla="*/ 174 h 955"/>
                <a:gd name="T80" fmla="*/ 107 w 2304"/>
                <a:gd name="T81" fmla="*/ 174 h 955"/>
                <a:gd name="T82" fmla="*/ 39 w 2304"/>
                <a:gd name="T83" fmla="*/ 137 h 955"/>
                <a:gd name="T84" fmla="*/ 12 w 2304"/>
                <a:gd name="T85" fmla="*/ 16 h 955"/>
                <a:gd name="T86" fmla="*/ 114 w 2304"/>
                <a:gd name="T87" fmla="*/ 64 h 955"/>
                <a:gd name="T88" fmla="*/ 127 w 2304"/>
                <a:gd name="T89" fmla="*/ 86 h 955"/>
                <a:gd name="T90" fmla="*/ 99 w 2304"/>
                <a:gd name="T91" fmla="*/ 53 h 955"/>
                <a:gd name="T92" fmla="*/ 12 w 2304"/>
                <a:gd name="T93" fmla="*/ 16 h 955"/>
                <a:gd name="T94" fmla="*/ 14 w 2304"/>
                <a:gd name="T95" fmla="*/ 70 h 955"/>
                <a:gd name="T96" fmla="*/ 102 w 2304"/>
                <a:gd name="T97" fmla="*/ 176 h 955"/>
                <a:gd name="T98" fmla="*/ 115 w 2304"/>
                <a:gd name="T99" fmla="*/ 159 h 955"/>
                <a:gd name="T100" fmla="*/ 434 w 2304"/>
                <a:gd name="T101" fmla="*/ 216 h 955"/>
                <a:gd name="T102" fmla="*/ 308 w 2304"/>
                <a:gd name="T103" fmla="*/ 240 h 955"/>
                <a:gd name="T104" fmla="*/ 183 w 2304"/>
                <a:gd name="T105" fmla="*/ 88 h 955"/>
                <a:gd name="T106" fmla="*/ 209 w 2304"/>
                <a:gd name="T107" fmla="*/ 81 h 955"/>
                <a:gd name="T108" fmla="*/ 434 w 2304"/>
                <a:gd name="T109" fmla="*/ 216 h 955"/>
                <a:gd name="T110" fmla="*/ 433 w 2304"/>
                <a:gd name="T111" fmla="*/ 125 h 955"/>
                <a:gd name="T112" fmla="*/ 184 w 2304"/>
                <a:gd name="T113" fmla="*/ 83 h 955"/>
                <a:gd name="T114" fmla="*/ 204 w 2304"/>
                <a:gd name="T115" fmla="*/ 170 h 955"/>
                <a:gd name="T116" fmla="*/ 414 w 2304"/>
                <a:gd name="T117" fmla="*/ 240 h 955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304" h="955">
                  <a:moveTo>
                    <a:pt x="2298" y="110"/>
                  </a:moveTo>
                  <a:cubicBezTo>
                    <a:pt x="2298" y="108"/>
                    <a:pt x="2298" y="108"/>
                    <a:pt x="2298" y="108"/>
                  </a:cubicBezTo>
                  <a:cubicBezTo>
                    <a:pt x="2297" y="108"/>
                    <a:pt x="2296" y="108"/>
                    <a:pt x="2295" y="108"/>
                  </a:cubicBezTo>
                  <a:cubicBezTo>
                    <a:pt x="2291" y="108"/>
                    <a:pt x="2286" y="109"/>
                    <a:pt x="2279" y="113"/>
                  </a:cubicBezTo>
                  <a:cubicBezTo>
                    <a:pt x="2254" y="125"/>
                    <a:pt x="2207" y="156"/>
                    <a:pt x="2127" y="203"/>
                  </a:cubicBezTo>
                  <a:cubicBezTo>
                    <a:pt x="2048" y="250"/>
                    <a:pt x="1936" y="313"/>
                    <a:pt x="1782" y="388"/>
                  </a:cubicBezTo>
                  <a:cubicBezTo>
                    <a:pt x="1767" y="395"/>
                    <a:pt x="1743" y="403"/>
                    <a:pt x="1715" y="403"/>
                  </a:cubicBezTo>
                  <a:cubicBezTo>
                    <a:pt x="1682" y="403"/>
                    <a:pt x="1644" y="392"/>
                    <a:pt x="1609" y="359"/>
                  </a:cubicBezTo>
                  <a:cubicBezTo>
                    <a:pt x="1593" y="344"/>
                    <a:pt x="1578" y="330"/>
                    <a:pt x="1554" y="317"/>
                  </a:cubicBezTo>
                  <a:cubicBezTo>
                    <a:pt x="1482" y="279"/>
                    <a:pt x="1337" y="252"/>
                    <a:pt x="871" y="227"/>
                  </a:cubicBezTo>
                  <a:cubicBezTo>
                    <a:pt x="856" y="226"/>
                    <a:pt x="816" y="226"/>
                    <a:pt x="769" y="224"/>
                  </a:cubicBezTo>
                  <a:cubicBezTo>
                    <a:pt x="722" y="222"/>
                    <a:pt x="667" y="219"/>
                    <a:pt x="620" y="212"/>
                  </a:cubicBezTo>
                  <a:cubicBezTo>
                    <a:pt x="569" y="205"/>
                    <a:pt x="534" y="186"/>
                    <a:pt x="517" y="175"/>
                  </a:cubicBezTo>
                  <a:cubicBezTo>
                    <a:pt x="504" y="166"/>
                    <a:pt x="475" y="151"/>
                    <a:pt x="436" y="133"/>
                  </a:cubicBezTo>
                  <a:cubicBezTo>
                    <a:pt x="379" y="106"/>
                    <a:pt x="302" y="73"/>
                    <a:pt x="236" y="46"/>
                  </a:cubicBezTo>
                  <a:cubicBezTo>
                    <a:pt x="203" y="33"/>
                    <a:pt x="172" y="22"/>
                    <a:pt x="148" y="13"/>
                  </a:cubicBezTo>
                  <a:cubicBezTo>
                    <a:pt x="136" y="9"/>
                    <a:pt x="125" y="6"/>
                    <a:pt x="116" y="4"/>
                  </a:cubicBezTo>
                  <a:cubicBezTo>
                    <a:pt x="108" y="1"/>
                    <a:pt x="101" y="0"/>
                    <a:pt x="9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75" y="1"/>
                    <a:pt x="54" y="7"/>
                    <a:pt x="36" y="16"/>
                  </a:cubicBezTo>
                  <a:cubicBezTo>
                    <a:pt x="18" y="26"/>
                    <a:pt x="5" y="40"/>
                    <a:pt x="2" y="58"/>
                  </a:cubicBezTo>
                  <a:cubicBezTo>
                    <a:pt x="1" y="63"/>
                    <a:pt x="0" y="74"/>
                    <a:pt x="0" y="89"/>
                  </a:cubicBezTo>
                  <a:cubicBezTo>
                    <a:pt x="0" y="138"/>
                    <a:pt x="7" y="234"/>
                    <a:pt x="34" y="336"/>
                  </a:cubicBezTo>
                  <a:cubicBezTo>
                    <a:pt x="61" y="438"/>
                    <a:pt x="109" y="545"/>
                    <a:pt x="193" y="617"/>
                  </a:cubicBezTo>
                  <a:cubicBezTo>
                    <a:pt x="215" y="635"/>
                    <a:pt x="247" y="653"/>
                    <a:pt x="280" y="666"/>
                  </a:cubicBezTo>
                  <a:cubicBezTo>
                    <a:pt x="314" y="680"/>
                    <a:pt x="350" y="688"/>
                    <a:pt x="379" y="688"/>
                  </a:cubicBezTo>
                  <a:cubicBezTo>
                    <a:pt x="393" y="688"/>
                    <a:pt x="405" y="686"/>
                    <a:pt x="415" y="683"/>
                  </a:cubicBezTo>
                  <a:cubicBezTo>
                    <a:pt x="425" y="679"/>
                    <a:pt x="434" y="673"/>
                    <a:pt x="440" y="665"/>
                  </a:cubicBezTo>
                  <a:cubicBezTo>
                    <a:pt x="458" y="639"/>
                    <a:pt x="488" y="596"/>
                    <a:pt x="515" y="553"/>
                  </a:cubicBezTo>
                  <a:cubicBezTo>
                    <a:pt x="542" y="510"/>
                    <a:pt x="567" y="466"/>
                    <a:pt x="573" y="437"/>
                  </a:cubicBezTo>
                  <a:cubicBezTo>
                    <a:pt x="571" y="436"/>
                    <a:pt x="571" y="436"/>
                    <a:pt x="571" y="436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1" y="438"/>
                    <a:pt x="571" y="438"/>
                  </a:cubicBezTo>
                  <a:cubicBezTo>
                    <a:pt x="571" y="438"/>
                    <a:pt x="577" y="439"/>
                    <a:pt x="585" y="444"/>
                  </a:cubicBezTo>
                  <a:cubicBezTo>
                    <a:pt x="593" y="449"/>
                    <a:pt x="603" y="459"/>
                    <a:pt x="613" y="478"/>
                  </a:cubicBezTo>
                  <a:cubicBezTo>
                    <a:pt x="617" y="488"/>
                    <a:pt x="629" y="516"/>
                    <a:pt x="646" y="553"/>
                  </a:cubicBezTo>
                  <a:cubicBezTo>
                    <a:pt x="671" y="609"/>
                    <a:pt x="710" y="686"/>
                    <a:pt x="763" y="753"/>
                  </a:cubicBezTo>
                  <a:cubicBezTo>
                    <a:pt x="815" y="819"/>
                    <a:pt x="881" y="877"/>
                    <a:pt x="959" y="894"/>
                  </a:cubicBezTo>
                  <a:cubicBezTo>
                    <a:pt x="1074" y="918"/>
                    <a:pt x="1253" y="955"/>
                    <a:pt x="1399" y="955"/>
                  </a:cubicBezTo>
                  <a:cubicBezTo>
                    <a:pt x="1459" y="955"/>
                    <a:pt x="1513" y="949"/>
                    <a:pt x="1555" y="933"/>
                  </a:cubicBezTo>
                  <a:cubicBezTo>
                    <a:pt x="1576" y="925"/>
                    <a:pt x="1594" y="915"/>
                    <a:pt x="1609" y="902"/>
                  </a:cubicBezTo>
                  <a:cubicBezTo>
                    <a:pt x="1623" y="889"/>
                    <a:pt x="1633" y="874"/>
                    <a:pt x="1639" y="855"/>
                  </a:cubicBezTo>
                  <a:cubicBezTo>
                    <a:pt x="1664" y="772"/>
                    <a:pt x="1677" y="729"/>
                    <a:pt x="1689" y="704"/>
                  </a:cubicBezTo>
                  <a:cubicBezTo>
                    <a:pt x="1695" y="692"/>
                    <a:pt x="1701" y="685"/>
                    <a:pt x="1707" y="679"/>
                  </a:cubicBezTo>
                  <a:cubicBezTo>
                    <a:pt x="1713" y="674"/>
                    <a:pt x="1720" y="670"/>
                    <a:pt x="1730" y="666"/>
                  </a:cubicBezTo>
                  <a:cubicBezTo>
                    <a:pt x="1767" y="651"/>
                    <a:pt x="1805" y="624"/>
                    <a:pt x="1835" y="595"/>
                  </a:cubicBezTo>
                  <a:cubicBezTo>
                    <a:pt x="1843" y="588"/>
                    <a:pt x="1872" y="562"/>
                    <a:pt x="1912" y="527"/>
                  </a:cubicBezTo>
                  <a:cubicBezTo>
                    <a:pt x="1971" y="475"/>
                    <a:pt x="2054" y="402"/>
                    <a:pt x="2122" y="343"/>
                  </a:cubicBezTo>
                  <a:cubicBezTo>
                    <a:pt x="2156" y="313"/>
                    <a:pt x="2186" y="287"/>
                    <a:pt x="2208" y="268"/>
                  </a:cubicBezTo>
                  <a:cubicBezTo>
                    <a:pt x="2219" y="259"/>
                    <a:pt x="2228" y="251"/>
                    <a:pt x="2234" y="246"/>
                  </a:cubicBezTo>
                  <a:cubicBezTo>
                    <a:pt x="2240" y="240"/>
                    <a:pt x="2243" y="238"/>
                    <a:pt x="2243" y="238"/>
                  </a:cubicBezTo>
                  <a:cubicBezTo>
                    <a:pt x="2242" y="236"/>
                    <a:pt x="2242" y="236"/>
                    <a:pt x="2242" y="236"/>
                  </a:cubicBezTo>
                  <a:cubicBezTo>
                    <a:pt x="2240" y="236"/>
                    <a:pt x="2240" y="236"/>
                    <a:pt x="2240" y="236"/>
                  </a:cubicBezTo>
                  <a:cubicBezTo>
                    <a:pt x="2240" y="236"/>
                    <a:pt x="2240" y="236"/>
                    <a:pt x="2240" y="237"/>
                  </a:cubicBezTo>
                  <a:cubicBezTo>
                    <a:pt x="2240" y="242"/>
                    <a:pt x="2238" y="262"/>
                    <a:pt x="2232" y="278"/>
                  </a:cubicBezTo>
                  <a:cubicBezTo>
                    <a:pt x="2228" y="286"/>
                    <a:pt x="2225" y="296"/>
                    <a:pt x="2225" y="306"/>
                  </a:cubicBezTo>
                  <a:cubicBezTo>
                    <a:pt x="2225" y="311"/>
                    <a:pt x="2226" y="317"/>
                    <a:pt x="2229" y="321"/>
                  </a:cubicBezTo>
                  <a:cubicBezTo>
                    <a:pt x="2232" y="325"/>
                    <a:pt x="2236" y="328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2" y="330"/>
                    <a:pt x="2242" y="330"/>
                    <a:pt x="2242" y="330"/>
                  </a:cubicBezTo>
                  <a:cubicBezTo>
                    <a:pt x="2243" y="330"/>
                    <a:pt x="2244" y="329"/>
                    <a:pt x="2245" y="329"/>
                  </a:cubicBezTo>
                  <a:cubicBezTo>
                    <a:pt x="2246" y="328"/>
                    <a:pt x="2247" y="327"/>
                    <a:pt x="2248" y="325"/>
                  </a:cubicBezTo>
                  <a:cubicBezTo>
                    <a:pt x="2252" y="319"/>
                    <a:pt x="2257" y="306"/>
                    <a:pt x="2263" y="290"/>
                  </a:cubicBezTo>
                  <a:cubicBezTo>
                    <a:pt x="2272" y="265"/>
                    <a:pt x="2282" y="232"/>
                    <a:pt x="2290" y="200"/>
                  </a:cubicBezTo>
                  <a:cubicBezTo>
                    <a:pt x="2298" y="169"/>
                    <a:pt x="2304" y="140"/>
                    <a:pt x="2304" y="124"/>
                  </a:cubicBezTo>
                  <a:cubicBezTo>
                    <a:pt x="2304" y="120"/>
                    <a:pt x="2303" y="116"/>
                    <a:pt x="2303" y="114"/>
                  </a:cubicBezTo>
                  <a:cubicBezTo>
                    <a:pt x="2302" y="112"/>
                    <a:pt x="2302" y="111"/>
                    <a:pt x="2301" y="110"/>
                  </a:cubicBezTo>
                  <a:cubicBezTo>
                    <a:pt x="2300" y="109"/>
                    <a:pt x="2299" y="108"/>
                    <a:pt x="2298" y="108"/>
                  </a:cubicBezTo>
                  <a:cubicBezTo>
                    <a:pt x="2298" y="110"/>
                    <a:pt x="2298" y="110"/>
                    <a:pt x="2298" y="110"/>
                  </a:cubicBezTo>
                  <a:cubicBezTo>
                    <a:pt x="2297" y="112"/>
                    <a:pt x="2297" y="112"/>
                    <a:pt x="2297" y="112"/>
                  </a:cubicBezTo>
                  <a:cubicBezTo>
                    <a:pt x="2297" y="112"/>
                    <a:pt x="2298" y="112"/>
                    <a:pt x="2298" y="113"/>
                  </a:cubicBezTo>
                  <a:cubicBezTo>
                    <a:pt x="2299" y="114"/>
                    <a:pt x="2300" y="118"/>
                    <a:pt x="2300" y="124"/>
                  </a:cubicBezTo>
                  <a:cubicBezTo>
                    <a:pt x="2300" y="135"/>
                    <a:pt x="2297" y="154"/>
                    <a:pt x="2292" y="175"/>
                  </a:cubicBezTo>
                  <a:cubicBezTo>
                    <a:pt x="2285" y="207"/>
                    <a:pt x="2274" y="245"/>
                    <a:pt x="2264" y="275"/>
                  </a:cubicBezTo>
                  <a:cubicBezTo>
                    <a:pt x="2259" y="290"/>
                    <a:pt x="2254" y="303"/>
                    <a:pt x="2250" y="312"/>
                  </a:cubicBezTo>
                  <a:cubicBezTo>
                    <a:pt x="2248" y="317"/>
                    <a:pt x="2246" y="321"/>
                    <a:pt x="2244" y="323"/>
                  </a:cubicBezTo>
                  <a:cubicBezTo>
                    <a:pt x="2244" y="324"/>
                    <a:pt x="2243" y="325"/>
                    <a:pt x="2243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2" y="326"/>
                    <a:pt x="2242" y="326"/>
                    <a:pt x="2242" y="326"/>
                  </a:cubicBezTo>
                  <a:cubicBezTo>
                    <a:pt x="2242" y="327"/>
                    <a:pt x="2242" y="327"/>
                    <a:pt x="2242" y="327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43" y="326"/>
                    <a:pt x="2243" y="326"/>
                    <a:pt x="2243" y="326"/>
                  </a:cubicBezTo>
                  <a:cubicBezTo>
                    <a:pt x="2238" y="325"/>
                    <a:pt x="2234" y="322"/>
                    <a:pt x="2232" y="319"/>
                  </a:cubicBezTo>
                  <a:cubicBezTo>
                    <a:pt x="2230" y="315"/>
                    <a:pt x="2229" y="311"/>
                    <a:pt x="2229" y="306"/>
                  </a:cubicBezTo>
                  <a:cubicBezTo>
                    <a:pt x="2229" y="297"/>
                    <a:pt x="2232" y="287"/>
                    <a:pt x="2235" y="279"/>
                  </a:cubicBezTo>
                  <a:cubicBezTo>
                    <a:pt x="2243" y="260"/>
                    <a:pt x="2244" y="236"/>
                    <a:pt x="2244" y="236"/>
                  </a:cubicBezTo>
                  <a:cubicBezTo>
                    <a:pt x="2244" y="231"/>
                    <a:pt x="2244" y="231"/>
                    <a:pt x="2244" y="231"/>
                  </a:cubicBezTo>
                  <a:cubicBezTo>
                    <a:pt x="2241" y="235"/>
                    <a:pt x="2241" y="235"/>
                    <a:pt x="2241" y="235"/>
                  </a:cubicBezTo>
                  <a:cubicBezTo>
                    <a:pt x="2241" y="235"/>
                    <a:pt x="2146" y="317"/>
                    <a:pt x="2048" y="402"/>
                  </a:cubicBezTo>
                  <a:cubicBezTo>
                    <a:pt x="1999" y="445"/>
                    <a:pt x="1949" y="489"/>
                    <a:pt x="1909" y="524"/>
                  </a:cubicBezTo>
                  <a:cubicBezTo>
                    <a:pt x="1869" y="559"/>
                    <a:pt x="1840" y="585"/>
                    <a:pt x="1832" y="592"/>
                  </a:cubicBezTo>
                  <a:cubicBezTo>
                    <a:pt x="1802" y="621"/>
                    <a:pt x="1765" y="647"/>
                    <a:pt x="1728" y="663"/>
                  </a:cubicBezTo>
                  <a:cubicBezTo>
                    <a:pt x="1719" y="667"/>
                    <a:pt x="1711" y="670"/>
                    <a:pt x="1704" y="676"/>
                  </a:cubicBezTo>
                  <a:cubicBezTo>
                    <a:pt x="1694" y="685"/>
                    <a:pt x="1686" y="698"/>
                    <a:pt x="1676" y="725"/>
                  </a:cubicBezTo>
                  <a:cubicBezTo>
                    <a:pt x="1666" y="752"/>
                    <a:pt x="1654" y="792"/>
                    <a:pt x="1635" y="854"/>
                  </a:cubicBezTo>
                  <a:cubicBezTo>
                    <a:pt x="1630" y="872"/>
                    <a:pt x="1620" y="887"/>
                    <a:pt x="1606" y="899"/>
                  </a:cubicBezTo>
                  <a:cubicBezTo>
                    <a:pt x="1585" y="918"/>
                    <a:pt x="1556" y="931"/>
                    <a:pt x="1520" y="939"/>
                  </a:cubicBezTo>
                  <a:cubicBezTo>
                    <a:pt x="1485" y="947"/>
                    <a:pt x="1443" y="951"/>
                    <a:pt x="1399" y="951"/>
                  </a:cubicBezTo>
                  <a:cubicBezTo>
                    <a:pt x="1253" y="951"/>
                    <a:pt x="1075" y="914"/>
                    <a:pt x="960" y="890"/>
                  </a:cubicBezTo>
                  <a:cubicBezTo>
                    <a:pt x="857" y="868"/>
                    <a:pt x="776" y="774"/>
                    <a:pt x="718" y="681"/>
                  </a:cubicBezTo>
                  <a:cubicBezTo>
                    <a:pt x="689" y="635"/>
                    <a:pt x="666" y="589"/>
                    <a:pt x="649" y="552"/>
                  </a:cubicBezTo>
                  <a:cubicBezTo>
                    <a:pt x="632" y="514"/>
                    <a:pt x="621" y="486"/>
                    <a:pt x="616" y="476"/>
                  </a:cubicBezTo>
                  <a:cubicBezTo>
                    <a:pt x="606" y="456"/>
                    <a:pt x="595" y="445"/>
                    <a:pt x="586" y="440"/>
                  </a:cubicBezTo>
                  <a:cubicBezTo>
                    <a:pt x="578" y="435"/>
                    <a:pt x="571" y="434"/>
                    <a:pt x="571" y="434"/>
                  </a:cubicBezTo>
                  <a:cubicBezTo>
                    <a:pt x="569" y="434"/>
                    <a:pt x="569" y="434"/>
                    <a:pt x="569" y="434"/>
                  </a:cubicBezTo>
                  <a:cubicBezTo>
                    <a:pt x="569" y="436"/>
                    <a:pt x="569" y="436"/>
                    <a:pt x="569" y="436"/>
                  </a:cubicBezTo>
                  <a:cubicBezTo>
                    <a:pt x="563" y="464"/>
                    <a:pt x="539" y="508"/>
                    <a:pt x="512" y="551"/>
                  </a:cubicBezTo>
                  <a:cubicBezTo>
                    <a:pt x="485" y="594"/>
                    <a:pt x="455" y="636"/>
                    <a:pt x="436" y="662"/>
                  </a:cubicBezTo>
                  <a:cubicBezTo>
                    <a:pt x="431" y="670"/>
                    <a:pt x="423" y="675"/>
                    <a:pt x="414" y="679"/>
                  </a:cubicBezTo>
                  <a:cubicBezTo>
                    <a:pt x="404" y="682"/>
                    <a:pt x="392" y="684"/>
                    <a:pt x="379" y="684"/>
                  </a:cubicBezTo>
                  <a:cubicBezTo>
                    <a:pt x="350" y="684"/>
                    <a:pt x="315" y="676"/>
                    <a:pt x="282" y="663"/>
                  </a:cubicBezTo>
                  <a:cubicBezTo>
                    <a:pt x="248" y="650"/>
                    <a:pt x="217" y="632"/>
                    <a:pt x="196" y="614"/>
                  </a:cubicBezTo>
                  <a:cubicBezTo>
                    <a:pt x="113" y="543"/>
                    <a:pt x="65" y="436"/>
                    <a:pt x="38" y="335"/>
                  </a:cubicBezTo>
                  <a:cubicBezTo>
                    <a:pt x="11" y="234"/>
                    <a:pt x="4" y="138"/>
                    <a:pt x="4" y="89"/>
                  </a:cubicBezTo>
                  <a:cubicBezTo>
                    <a:pt x="4" y="74"/>
                    <a:pt x="5" y="63"/>
                    <a:pt x="6" y="59"/>
                  </a:cubicBezTo>
                  <a:cubicBezTo>
                    <a:pt x="9" y="42"/>
                    <a:pt x="21" y="29"/>
                    <a:pt x="38" y="20"/>
                  </a:cubicBezTo>
                  <a:cubicBezTo>
                    <a:pt x="55" y="11"/>
                    <a:pt x="76" y="5"/>
                    <a:pt x="96" y="4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102" y="4"/>
                    <a:pt x="111" y="6"/>
                    <a:pt x="125" y="10"/>
                  </a:cubicBezTo>
                  <a:cubicBezTo>
                    <a:pt x="171" y="24"/>
                    <a:pt x="257" y="58"/>
                    <a:pt x="338" y="93"/>
                  </a:cubicBezTo>
                  <a:cubicBezTo>
                    <a:pt x="378" y="111"/>
                    <a:pt x="417" y="128"/>
                    <a:pt x="449" y="143"/>
                  </a:cubicBezTo>
                  <a:cubicBezTo>
                    <a:pt x="480" y="158"/>
                    <a:pt x="504" y="171"/>
                    <a:pt x="515" y="178"/>
                  </a:cubicBezTo>
                  <a:cubicBezTo>
                    <a:pt x="532" y="190"/>
                    <a:pt x="568" y="208"/>
                    <a:pt x="619" y="216"/>
                  </a:cubicBezTo>
                  <a:cubicBezTo>
                    <a:pt x="666" y="223"/>
                    <a:pt x="721" y="226"/>
                    <a:pt x="769" y="228"/>
                  </a:cubicBezTo>
                  <a:cubicBezTo>
                    <a:pt x="816" y="230"/>
                    <a:pt x="856" y="230"/>
                    <a:pt x="871" y="231"/>
                  </a:cubicBezTo>
                  <a:cubicBezTo>
                    <a:pt x="1181" y="247"/>
                    <a:pt x="1349" y="265"/>
                    <a:pt x="1448" y="286"/>
                  </a:cubicBezTo>
                  <a:cubicBezTo>
                    <a:pt x="1497" y="297"/>
                    <a:pt x="1529" y="308"/>
                    <a:pt x="1552" y="321"/>
                  </a:cubicBezTo>
                  <a:cubicBezTo>
                    <a:pt x="1575" y="333"/>
                    <a:pt x="1591" y="347"/>
                    <a:pt x="1607" y="362"/>
                  </a:cubicBezTo>
                  <a:cubicBezTo>
                    <a:pt x="1642" y="396"/>
                    <a:pt x="1681" y="407"/>
                    <a:pt x="1715" y="407"/>
                  </a:cubicBezTo>
                  <a:cubicBezTo>
                    <a:pt x="1744" y="407"/>
                    <a:pt x="1769" y="399"/>
                    <a:pt x="1783" y="392"/>
                  </a:cubicBezTo>
                  <a:cubicBezTo>
                    <a:pt x="1960" y="306"/>
                    <a:pt x="2081" y="236"/>
                    <a:pt x="2162" y="187"/>
                  </a:cubicBezTo>
                  <a:cubicBezTo>
                    <a:pt x="2202" y="163"/>
                    <a:pt x="2232" y="144"/>
                    <a:pt x="2254" y="131"/>
                  </a:cubicBezTo>
                  <a:cubicBezTo>
                    <a:pt x="2265" y="125"/>
                    <a:pt x="2274" y="120"/>
                    <a:pt x="2280" y="116"/>
                  </a:cubicBezTo>
                  <a:cubicBezTo>
                    <a:pt x="2287" y="113"/>
                    <a:pt x="2292" y="111"/>
                    <a:pt x="2295" y="112"/>
                  </a:cubicBezTo>
                  <a:cubicBezTo>
                    <a:pt x="2296" y="112"/>
                    <a:pt x="2296" y="112"/>
                    <a:pt x="2297" y="112"/>
                  </a:cubicBezTo>
                  <a:cubicBezTo>
                    <a:pt x="2298" y="110"/>
                    <a:pt x="2298" y="110"/>
                    <a:pt x="2298" y="110"/>
                  </a:cubicBezTo>
                  <a:moveTo>
                    <a:pt x="468" y="316"/>
                  </a:moveTo>
                  <a:cubicBezTo>
                    <a:pt x="466" y="316"/>
                    <a:pt x="466" y="316"/>
                    <a:pt x="466" y="316"/>
                  </a:cubicBezTo>
                  <a:cubicBezTo>
                    <a:pt x="454" y="461"/>
                    <a:pt x="436" y="542"/>
                    <a:pt x="421" y="586"/>
                  </a:cubicBezTo>
                  <a:cubicBezTo>
                    <a:pt x="413" y="608"/>
                    <a:pt x="406" y="621"/>
                    <a:pt x="401" y="629"/>
                  </a:cubicBezTo>
                  <a:cubicBezTo>
                    <a:pt x="398" y="632"/>
                    <a:pt x="396" y="635"/>
                    <a:pt x="395" y="636"/>
                  </a:cubicBezTo>
                  <a:cubicBezTo>
                    <a:pt x="394" y="637"/>
                    <a:pt x="394" y="637"/>
                    <a:pt x="394" y="637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8"/>
                    <a:pt x="394" y="638"/>
                    <a:pt x="394" y="638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4" y="639"/>
                    <a:pt x="394" y="639"/>
                    <a:pt x="394" y="639"/>
                  </a:cubicBezTo>
                  <a:cubicBezTo>
                    <a:pt x="393" y="638"/>
                    <a:pt x="393" y="638"/>
                    <a:pt x="393" y="638"/>
                  </a:cubicBezTo>
                  <a:cubicBezTo>
                    <a:pt x="390" y="640"/>
                    <a:pt x="384" y="641"/>
                    <a:pt x="377" y="641"/>
                  </a:cubicBezTo>
                  <a:cubicBezTo>
                    <a:pt x="354" y="641"/>
                    <a:pt x="316" y="629"/>
                    <a:pt x="270" y="611"/>
                  </a:cubicBezTo>
                  <a:cubicBezTo>
                    <a:pt x="238" y="598"/>
                    <a:pt x="220" y="588"/>
                    <a:pt x="202" y="574"/>
                  </a:cubicBezTo>
                  <a:cubicBezTo>
                    <a:pt x="185" y="559"/>
                    <a:pt x="169" y="539"/>
                    <a:pt x="144" y="505"/>
                  </a:cubicBezTo>
                  <a:cubicBezTo>
                    <a:pt x="96" y="442"/>
                    <a:pt x="70" y="343"/>
                    <a:pt x="57" y="255"/>
                  </a:cubicBezTo>
                  <a:cubicBezTo>
                    <a:pt x="44" y="167"/>
                    <a:pt x="43" y="89"/>
                    <a:pt x="43" y="67"/>
                  </a:cubicBezTo>
                  <a:cubicBezTo>
                    <a:pt x="43" y="63"/>
                    <a:pt x="43" y="61"/>
                    <a:pt x="43" y="61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45" y="66"/>
                    <a:pt x="56" y="71"/>
                    <a:pt x="71" y="77"/>
                  </a:cubicBezTo>
                  <a:cubicBezTo>
                    <a:pt x="123" y="98"/>
                    <a:pt x="222" y="129"/>
                    <a:pt x="308" y="170"/>
                  </a:cubicBezTo>
                  <a:cubicBezTo>
                    <a:pt x="351" y="190"/>
                    <a:pt x="390" y="212"/>
                    <a:pt x="419" y="236"/>
                  </a:cubicBezTo>
                  <a:cubicBezTo>
                    <a:pt x="434" y="248"/>
                    <a:pt x="445" y="260"/>
                    <a:pt x="453" y="273"/>
                  </a:cubicBezTo>
                  <a:cubicBezTo>
                    <a:pt x="462" y="285"/>
                    <a:pt x="466" y="298"/>
                    <a:pt x="466" y="311"/>
                  </a:cubicBezTo>
                  <a:cubicBezTo>
                    <a:pt x="466" y="313"/>
                    <a:pt x="466" y="314"/>
                    <a:pt x="466" y="316"/>
                  </a:cubicBezTo>
                  <a:cubicBezTo>
                    <a:pt x="468" y="316"/>
                    <a:pt x="468" y="316"/>
                    <a:pt x="468" y="316"/>
                  </a:cubicBezTo>
                  <a:cubicBezTo>
                    <a:pt x="470" y="316"/>
                    <a:pt x="470" y="316"/>
                    <a:pt x="470" y="316"/>
                  </a:cubicBezTo>
                  <a:cubicBezTo>
                    <a:pt x="470" y="315"/>
                    <a:pt x="470" y="313"/>
                    <a:pt x="470" y="311"/>
                  </a:cubicBezTo>
                  <a:cubicBezTo>
                    <a:pt x="470" y="295"/>
                    <a:pt x="464" y="280"/>
                    <a:pt x="453" y="265"/>
                  </a:cubicBezTo>
                  <a:cubicBezTo>
                    <a:pt x="434" y="239"/>
                    <a:pt x="401" y="215"/>
                    <a:pt x="362" y="193"/>
                  </a:cubicBezTo>
                  <a:cubicBezTo>
                    <a:pt x="304" y="160"/>
                    <a:pt x="231" y="132"/>
                    <a:pt x="169" y="109"/>
                  </a:cubicBezTo>
                  <a:cubicBezTo>
                    <a:pt x="138" y="97"/>
                    <a:pt x="110" y="87"/>
                    <a:pt x="87" y="79"/>
                  </a:cubicBezTo>
                  <a:cubicBezTo>
                    <a:pt x="76" y="75"/>
                    <a:pt x="67" y="71"/>
                    <a:pt x="59" y="68"/>
                  </a:cubicBezTo>
                  <a:cubicBezTo>
                    <a:pt x="51" y="64"/>
                    <a:pt x="45" y="61"/>
                    <a:pt x="42" y="59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60"/>
                    <a:pt x="39" y="63"/>
                    <a:pt x="39" y="67"/>
                  </a:cubicBezTo>
                  <a:cubicBezTo>
                    <a:pt x="39" y="89"/>
                    <a:pt x="40" y="167"/>
                    <a:pt x="53" y="256"/>
                  </a:cubicBezTo>
                  <a:cubicBezTo>
                    <a:pt x="66" y="344"/>
                    <a:pt x="92" y="443"/>
                    <a:pt x="141" y="508"/>
                  </a:cubicBezTo>
                  <a:cubicBezTo>
                    <a:pt x="166" y="541"/>
                    <a:pt x="182" y="561"/>
                    <a:pt x="200" y="577"/>
                  </a:cubicBezTo>
                  <a:cubicBezTo>
                    <a:pt x="217" y="592"/>
                    <a:pt x="237" y="602"/>
                    <a:pt x="269" y="614"/>
                  </a:cubicBezTo>
                  <a:cubicBezTo>
                    <a:pt x="315" y="633"/>
                    <a:pt x="353" y="645"/>
                    <a:pt x="377" y="645"/>
                  </a:cubicBezTo>
                  <a:cubicBezTo>
                    <a:pt x="385" y="645"/>
                    <a:pt x="391" y="644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5" y="641"/>
                    <a:pt x="395" y="641"/>
                    <a:pt x="395" y="641"/>
                  </a:cubicBezTo>
                  <a:cubicBezTo>
                    <a:pt x="396" y="641"/>
                    <a:pt x="409" y="632"/>
                    <a:pt x="424" y="587"/>
                  </a:cubicBezTo>
                  <a:cubicBezTo>
                    <a:pt x="440" y="542"/>
                    <a:pt x="458" y="461"/>
                    <a:pt x="470" y="316"/>
                  </a:cubicBezTo>
                  <a:cubicBezTo>
                    <a:pt x="468" y="316"/>
                    <a:pt x="468" y="316"/>
                    <a:pt x="468" y="316"/>
                  </a:cubicBezTo>
                  <a:moveTo>
                    <a:pt x="1592" y="794"/>
                  </a:moveTo>
                  <a:cubicBezTo>
                    <a:pt x="1590" y="794"/>
                    <a:pt x="1590" y="794"/>
                    <a:pt x="1590" y="794"/>
                  </a:cubicBezTo>
                  <a:cubicBezTo>
                    <a:pt x="1588" y="814"/>
                    <a:pt x="1580" y="830"/>
                    <a:pt x="1568" y="844"/>
                  </a:cubicBezTo>
                  <a:cubicBezTo>
                    <a:pt x="1549" y="865"/>
                    <a:pt x="1518" y="879"/>
                    <a:pt x="1480" y="888"/>
                  </a:cubicBezTo>
                  <a:cubicBezTo>
                    <a:pt x="1442" y="897"/>
                    <a:pt x="1396" y="901"/>
                    <a:pt x="1348" y="901"/>
                  </a:cubicBezTo>
                  <a:cubicBezTo>
                    <a:pt x="1278" y="901"/>
                    <a:pt x="1201" y="893"/>
                    <a:pt x="1131" y="881"/>
                  </a:cubicBezTo>
                  <a:cubicBezTo>
                    <a:pt x="1031" y="864"/>
                    <a:pt x="960" y="836"/>
                    <a:pt x="902" y="795"/>
                  </a:cubicBezTo>
                  <a:cubicBezTo>
                    <a:pt x="844" y="753"/>
                    <a:pt x="799" y="697"/>
                    <a:pt x="752" y="624"/>
                  </a:cubicBezTo>
                  <a:cubicBezTo>
                    <a:pt x="688" y="524"/>
                    <a:pt x="668" y="415"/>
                    <a:pt x="668" y="354"/>
                  </a:cubicBezTo>
                  <a:cubicBezTo>
                    <a:pt x="668" y="340"/>
                    <a:pt x="669" y="329"/>
                    <a:pt x="671" y="321"/>
                  </a:cubicBezTo>
                  <a:cubicBezTo>
                    <a:pt x="672" y="317"/>
                    <a:pt x="673" y="314"/>
                    <a:pt x="674" y="311"/>
                  </a:cubicBezTo>
                  <a:cubicBezTo>
                    <a:pt x="675" y="309"/>
                    <a:pt x="676" y="308"/>
                    <a:pt x="677" y="308"/>
                  </a:cubicBezTo>
                  <a:cubicBezTo>
                    <a:pt x="685" y="304"/>
                    <a:pt x="697" y="302"/>
                    <a:pt x="712" y="301"/>
                  </a:cubicBezTo>
                  <a:cubicBezTo>
                    <a:pt x="727" y="299"/>
                    <a:pt x="745" y="298"/>
                    <a:pt x="765" y="298"/>
                  </a:cubicBezTo>
                  <a:cubicBezTo>
                    <a:pt x="958" y="298"/>
                    <a:pt x="1370" y="361"/>
                    <a:pt x="1497" y="387"/>
                  </a:cubicBezTo>
                  <a:cubicBezTo>
                    <a:pt x="1540" y="397"/>
                    <a:pt x="1567" y="424"/>
                    <a:pt x="1583" y="461"/>
                  </a:cubicBezTo>
                  <a:cubicBezTo>
                    <a:pt x="1599" y="498"/>
                    <a:pt x="1604" y="545"/>
                    <a:pt x="1604" y="594"/>
                  </a:cubicBezTo>
                  <a:cubicBezTo>
                    <a:pt x="1604" y="666"/>
                    <a:pt x="1593" y="741"/>
                    <a:pt x="1590" y="794"/>
                  </a:cubicBezTo>
                  <a:cubicBezTo>
                    <a:pt x="1592" y="794"/>
                    <a:pt x="1592" y="794"/>
                    <a:pt x="1592" y="794"/>
                  </a:cubicBezTo>
                  <a:cubicBezTo>
                    <a:pt x="1594" y="794"/>
                    <a:pt x="1594" y="794"/>
                    <a:pt x="1594" y="794"/>
                  </a:cubicBezTo>
                  <a:cubicBezTo>
                    <a:pt x="1597" y="742"/>
                    <a:pt x="1608" y="666"/>
                    <a:pt x="1608" y="594"/>
                  </a:cubicBezTo>
                  <a:cubicBezTo>
                    <a:pt x="1608" y="545"/>
                    <a:pt x="1603" y="497"/>
                    <a:pt x="1587" y="459"/>
                  </a:cubicBezTo>
                  <a:cubicBezTo>
                    <a:pt x="1570" y="421"/>
                    <a:pt x="1542" y="393"/>
                    <a:pt x="1497" y="384"/>
                  </a:cubicBezTo>
                  <a:cubicBezTo>
                    <a:pt x="1370" y="357"/>
                    <a:pt x="958" y="294"/>
                    <a:pt x="765" y="294"/>
                  </a:cubicBezTo>
                  <a:cubicBezTo>
                    <a:pt x="744" y="294"/>
                    <a:pt x="726" y="295"/>
                    <a:pt x="711" y="297"/>
                  </a:cubicBezTo>
                  <a:cubicBezTo>
                    <a:pt x="696" y="298"/>
                    <a:pt x="684" y="301"/>
                    <a:pt x="676" y="304"/>
                  </a:cubicBezTo>
                  <a:cubicBezTo>
                    <a:pt x="674" y="305"/>
                    <a:pt x="672" y="307"/>
                    <a:pt x="670" y="310"/>
                  </a:cubicBezTo>
                  <a:cubicBezTo>
                    <a:pt x="668" y="314"/>
                    <a:pt x="667" y="320"/>
                    <a:pt x="666" y="327"/>
                  </a:cubicBezTo>
                  <a:cubicBezTo>
                    <a:pt x="664" y="335"/>
                    <a:pt x="664" y="344"/>
                    <a:pt x="664" y="354"/>
                  </a:cubicBezTo>
                  <a:cubicBezTo>
                    <a:pt x="664" y="416"/>
                    <a:pt x="684" y="525"/>
                    <a:pt x="749" y="626"/>
                  </a:cubicBezTo>
                  <a:cubicBezTo>
                    <a:pt x="796" y="699"/>
                    <a:pt x="841" y="756"/>
                    <a:pt x="899" y="798"/>
                  </a:cubicBezTo>
                  <a:cubicBezTo>
                    <a:pt x="958" y="840"/>
                    <a:pt x="1030" y="868"/>
                    <a:pt x="1130" y="885"/>
                  </a:cubicBezTo>
                  <a:cubicBezTo>
                    <a:pt x="1201" y="897"/>
                    <a:pt x="1277" y="905"/>
                    <a:pt x="1348" y="905"/>
                  </a:cubicBezTo>
                  <a:cubicBezTo>
                    <a:pt x="1413" y="905"/>
                    <a:pt x="1473" y="898"/>
                    <a:pt x="1517" y="881"/>
                  </a:cubicBezTo>
                  <a:cubicBezTo>
                    <a:pt x="1539" y="872"/>
                    <a:pt x="1557" y="861"/>
                    <a:pt x="1571" y="847"/>
                  </a:cubicBezTo>
                  <a:cubicBezTo>
                    <a:pt x="1584" y="833"/>
                    <a:pt x="1592" y="815"/>
                    <a:pt x="1594" y="794"/>
                  </a:cubicBezTo>
                  <a:cubicBezTo>
                    <a:pt x="1592" y="794"/>
                    <a:pt x="1592" y="794"/>
                    <a:pt x="1592" y="79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7" name="Freeform 26">
              <a:extLst>
                <a:ext uri="{FF2B5EF4-FFF2-40B4-BE49-F238E27FC236}">
                  <a16:creationId xmlns:a16="http://schemas.microsoft.com/office/drawing/2014/main" id="{FFD2285C-BFD3-490C-BE89-48E8E712A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1380"/>
              <a:ext cx="211" cy="187"/>
            </a:xfrm>
            <a:custGeom>
              <a:avLst/>
              <a:gdLst>
                <a:gd name="T0" fmla="*/ 64 w 326"/>
                <a:gd name="T1" fmla="*/ 0 h 288"/>
                <a:gd name="T2" fmla="*/ 61 w 326"/>
                <a:gd name="T3" fmla="*/ 2 h 288"/>
                <a:gd name="T4" fmla="*/ 61 w 326"/>
                <a:gd name="T5" fmla="*/ 1 h 288"/>
                <a:gd name="T6" fmla="*/ 50 w 326"/>
                <a:gd name="T7" fmla="*/ 14 h 288"/>
                <a:gd name="T8" fmla="*/ 28 w 326"/>
                <a:gd name="T9" fmla="*/ 35 h 288"/>
                <a:gd name="T10" fmla="*/ 0 w 326"/>
                <a:gd name="T11" fmla="*/ 66 h 288"/>
                <a:gd name="T12" fmla="*/ 23 w 326"/>
                <a:gd name="T13" fmla="*/ 55 h 288"/>
                <a:gd name="T14" fmla="*/ 16 w 326"/>
                <a:gd name="T15" fmla="*/ 69 h 288"/>
                <a:gd name="T16" fmla="*/ 23 w 326"/>
                <a:gd name="T17" fmla="*/ 66 h 288"/>
                <a:gd name="T18" fmla="*/ 25 w 326"/>
                <a:gd name="T19" fmla="*/ 66 h 288"/>
                <a:gd name="T20" fmla="*/ 21 w 326"/>
                <a:gd name="T21" fmla="*/ 79 h 288"/>
                <a:gd name="T22" fmla="*/ 42 w 326"/>
                <a:gd name="T23" fmla="*/ 66 h 288"/>
                <a:gd name="T24" fmla="*/ 59 w 326"/>
                <a:gd name="T25" fmla="*/ 56 h 288"/>
                <a:gd name="T26" fmla="*/ 55 w 326"/>
                <a:gd name="T27" fmla="*/ 79 h 288"/>
                <a:gd name="T28" fmla="*/ 55 w 326"/>
                <a:gd name="T29" fmla="*/ 79 h 288"/>
                <a:gd name="T30" fmla="*/ 75 w 326"/>
                <a:gd name="T31" fmla="*/ 63 h 288"/>
                <a:gd name="T32" fmla="*/ 89 w 326"/>
                <a:gd name="T33" fmla="*/ 46 h 288"/>
                <a:gd name="T34" fmla="*/ 66 w 326"/>
                <a:gd name="T35" fmla="*/ 61 h 288"/>
                <a:gd name="T36" fmla="*/ 69 w 326"/>
                <a:gd name="T37" fmla="*/ 47 h 288"/>
                <a:gd name="T38" fmla="*/ 63 w 326"/>
                <a:gd name="T39" fmla="*/ 51 h 288"/>
                <a:gd name="T40" fmla="*/ 63 w 326"/>
                <a:gd name="T41" fmla="*/ 44 h 288"/>
                <a:gd name="T42" fmla="*/ 61 w 326"/>
                <a:gd name="T43" fmla="*/ 44 h 288"/>
                <a:gd name="T44" fmla="*/ 48 w 326"/>
                <a:gd name="T45" fmla="*/ 51 h 288"/>
                <a:gd name="T46" fmla="*/ 34 w 326"/>
                <a:gd name="T47" fmla="*/ 58 h 288"/>
                <a:gd name="T48" fmla="*/ 32 w 326"/>
                <a:gd name="T49" fmla="*/ 58 h 288"/>
                <a:gd name="T50" fmla="*/ 48 w 326"/>
                <a:gd name="T51" fmla="*/ 40 h 288"/>
                <a:gd name="T52" fmla="*/ 65 w 326"/>
                <a:gd name="T53" fmla="*/ 19 h 288"/>
                <a:gd name="T54" fmla="*/ 39 w 326"/>
                <a:gd name="T55" fmla="*/ 36 h 288"/>
                <a:gd name="T56" fmla="*/ 56 w 326"/>
                <a:gd name="T57" fmla="*/ 14 h 288"/>
                <a:gd name="T58" fmla="*/ 65 w 326"/>
                <a:gd name="T59" fmla="*/ 0 h 288"/>
                <a:gd name="T60" fmla="*/ 64 w 326"/>
                <a:gd name="T61" fmla="*/ 0 h 28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326" h="288">
                  <a:moveTo>
                    <a:pt x="236" y="0"/>
                  </a:moveTo>
                  <a:cubicBezTo>
                    <a:pt x="232" y="0"/>
                    <a:pt x="230" y="3"/>
                    <a:pt x="227" y="6"/>
                  </a:cubicBezTo>
                  <a:cubicBezTo>
                    <a:pt x="225" y="2"/>
                    <a:pt x="225" y="2"/>
                    <a:pt x="225" y="2"/>
                  </a:cubicBezTo>
                  <a:cubicBezTo>
                    <a:pt x="220" y="21"/>
                    <a:pt x="200" y="36"/>
                    <a:pt x="186" y="50"/>
                  </a:cubicBezTo>
                  <a:cubicBezTo>
                    <a:pt x="159" y="76"/>
                    <a:pt x="132" y="102"/>
                    <a:pt x="105" y="128"/>
                  </a:cubicBezTo>
                  <a:cubicBezTo>
                    <a:pt x="75" y="157"/>
                    <a:pt x="11" y="197"/>
                    <a:pt x="0" y="241"/>
                  </a:cubicBezTo>
                  <a:cubicBezTo>
                    <a:pt x="30" y="238"/>
                    <a:pt x="57" y="203"/>
                    <a:pt x="87" y="202"/>
                  </a:cubicBezTo>
                  <a:cubicBezTo>
                    <a:pt x="86" y="220"/>
                    <a:pt x="66" y="234"/>
                    <a:pt x="61" y="251"/>
                  </a:cubicBezTo>
                  <a:cubicBezTo>
                    <a:pt x="70" y="246"/>
                    <a:pt x="78" y="239"/>
                    <a:pt x="87" y="239"/>
                  </a:cubicBezTo>
                  <a:cubicBezTo>
                    <a:pt x="88" y="239"/>
                    <a:pt x="88" y="239"/>
                    <a:pt x="89" y="239"/>
                  </a:cubicBezTo>
                  <a:cubicBezTo>
                    <a:pt x="87" y="256"/>
                    <a:pt x="73" y="270"/>
                    <a:pt x="78" y="286"/>
                  </a:cubicBezTo>
                  <a:cubicBezTo>
                    <a:pt x="100" y="285"/>
                    <a:pt x="138" y="254"/>
                    <a:pt x="156" y="241"/>
                  </a:cubicBezTo>
                  <a:cubicBezTo>
                    <a:pt x="174" y="229"/>
                    <a:pt x="196" y="209"/>
                    <a:pt x="217" y="206"/>
                  </a:cubicBezTo>
                  <a:cubicBezTo>
                    <a:pt x="219" y="232"/>
                    <a:pt x="199" y="259"/>
                    <a:pt x="202" y="288"/>
                  </a:cubicBezTo>
                  <a:cubicBezTo>
                    <a:pt x="202" y="288"/>
                    <a:pt x="202" y="288"/>
                    <a:pt x="202" y="288"/>
                  </a:cubicBezTo>
                  <a:cubicBezTo>
                    <a:pt x="230" y="288"/>
                    <a:pt x="259" y="249"/>
                    <a:pt x="277" y="231"/>
                  </a:cubicBezTo>
                  <a:cubicBezTo>
                    <a:pt x="294" y="214"/>
                    <a:pt x="318" y="194"/>
                    <a:pt x="326" y="170"/>
                  </a:cubicBezTo>
                  <a:cubicBezTo>
                    <a:pt x="293" y="174"/>
                    <a:pt x="271" y="211"/>
                    <a:pt x="243" y="223"/>
                  </a:cubicBezTo>
                  <a:cubicBezTo>
                    <a:pt x="240" y="206"/>
                    <a:pt x="255" y="190"/>
                    <a:pt x="255" y="172"/>
                  </a:cubicBezTo>
                  <a:cubicBezTo>
                    <a:pt x="248" y="179"/>
                    <a:pt x="240" y="184"/>
                    <a:pt x="232" y="185"/>
                  </a:cubicBezTo>
                  <a:cubicBezTo>
                    <a:pt x="232" y="177"/>
                    <a:pt x="234" y="167"/>
                    <a:pt x="233" y="158"/>
                  </a:cubicBezTo>
                  <a:cubicBezTo>
                    <a:pt x="231" y="158"/>
                    <a:pt x="229" y="158"/>
                    <a:pt x="227" y="158"/>
                  </a:cubicBezTo>
                  <a:cubicBezTo>
                    <a:pt x="209" y="158"/>
                    <a:pt x="194" y="172"/>
                    <a:pt x="178" y="186"/>
                  </a:cubicBezTo>
                  <a:cubicBezTo>
                    <a:pt x="163" y="199"/>
                    <a:pt x="146" y="213"/>
                    <a:pt x="127" y="213"/>
                  </a:cubicBezTo>
                  <a:cubicBezTo>
                    <a:pt x="124" y="213"/>
                    <a:pt x="122" y="213"/>
                    <a:pt x="119" y="213"/>
                  </a:cubicBezTo>
                  <a:cubicBezTo>
                    <a:pt x="124" y="189"/>
                    <a:pt x="162" y="160"/>
                    <a:pt x="178" y="144"/>
                  </a:cubicBezTo>
                  <a:cubicBezTo>
                    <a:pt x="197" y="125"/>
                    <a:pt x="238" y="97"/>
                    <a:pt x="239" y="67"/>
                  </a:cubicBezTo>
                  <a:cubicBezTo>
                    <a:pt x="208" y="71"/>
                    <a:pt x="167" y="109"/>
                    <a:pt x="145" y="130"/>
                  </a:cubicBezTo>
                  <a:cubicBezTo>
                    <a:pt x="147" y="107"/>
                    <a:pt x="190" y="73"/>
                    <a:pt x="205" y="53"/>
                  </a:cubicBezTo>
                  <a:cubicBezTo>
                    <a:pt x="217" y="38"/>
                    <a:pt x="236" y="19"/>
                    <a:pt x="239" y="0"/>
                  </a:cubicBezTo>
                  <a:cubicBezTo>
                    <a:pt x="238" y="0"/>
                    <a:pt x="237" y="0"/>
                    <a:pt x="236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8" name="Freeform 27">
              <a:extLst>
                <a:ext uri="{FF2B5EF4-FFF2-40B4-BE49-F238E27FC236}">
                  <a16:creationId xmlns:a16="http://schemas.microsoft.com/office/drawing/2014/main" id="{601CD87B-E13C-4D0E-8655-1DC5F8D2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1152"/>
              <a:ext cx="75" cy="52"/>
            </a:xfrm>
            <a:custGeom>
              <a:avLst/>
              <a:gdLst>
                <a:gd name="T0" fmla="*/ 20 w 115"/>
                <a:gd name="T1" fmla="*/ 0 h 80"/>
                <a:gd name="T2" fmla="*/ 14 w 115"/>
                <a:gd name="T3" fmla="*/ 2 h 80"/>
                <a:gd name="T4" fmla="*/ 13 w 115"/>
                <a:gd name="T5" fmla="*/ 4 h 80"/>
                <a:gd name="T6" fmla="*/ 0 w 115"/>
                <a:gd name="T7" fmla="*/ 22 h 80"/>
                <a:gd name="T8" fmla="*/ 18 w 115"/>
                <a:gd name="T9" fmla="*/ 12 h 80"/>
                <a:gd name="T10" fmla="*/ 32 w 115"/>
                <a:gd name="T11" fmla="*/ 2 h 80"/>
                <a:gd name="T12" fmla="*/ 31 w 115"/>
                <a:gd name="T13" fmla="*/ 2 h 80"/>
                <a:gd name="T14" fmla="*/ 15 w 115"/>
                <a:gd name="T15" fmla="*/ 9 h 80"/>
                <a:gd name="T16" fmla="*/ 18 w 115"/>
                <a:gd name="T17" fmla="*/ 6 h 80"/>
                <a:gd name="T18" fmla="*/ 15 w 115"/>
                <a:gd name="T19" fmla="*/ 8 h 80"/>
                <a:gd name="T20" fmla="*/ 20 w 115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5" h="80">
                  <a:moveTo>
                    <a:pt x="74" y="0"/>
                  </a:moveTo>
                  <a:cubicBezTo>
                    <a:pt x="66" y="3"/>
                    <a:pt x="59" y="5"/>
                    <a:pt x="52" y="8"/>
                  </a:cubicBezTo>
                  <a:cubicBezTo>
                    <a:pt x="51" y="10"/>
                    <a:pt x="49" y="12"/>
                    <a:pt x="48" y="14"/>
                  </a:cubicBezTo>
                  <a:cubicBezTo>
                    <a:pt x="32" y="34"/>
                    <a:pt x="4" y="54"/>
                    <a:pt x="0" y="80"/>
                  </a:cubicBezTo>
                  <a:cubicBezTo>
                    <a:pt x="22" y="72"/>
                    <a:pt x="44" y="56"/>
                    <a:pt x="64" y="43"/>
                  </a:cubicBezTo>
                  <a:cubicBezTo>
                    <a:pt x="81" y="32"/>
                    <a:pt x="102" y="23"/>
                    <a:pt x="115" y="6"/>
                  </a:cubicBezTo>
                  <a:cubicBezTo>
                    <a:pt x="115" y="6"/>
                    <a:pt x="114" y="6"/>
                    <a:pt x="113" y="6"/>
                  </a:cubicBezTo>
                  <a:cubicBezTo>
                    <a:pt x="90" y="6"/>
                    <a:pt x="76" y="30"/>
                    <a:pt x="55" y="33"/>
                  </a:cubicBezTo>
                  <a:cubicBezTo>
                    <a:pt x="58" y="30"/>
                    <a:pt x="61" y="25"/>
                    <a:pt x="64" y="21"/>
                  </a:cubicBezTo>
                  <a:cubicBezTo>
                    <a:pt x="61" y="24"/>
                    <a:pt x="57" y="26"/>
                    <a:pt x="54" y="28"/>
                  </a:cubicBezTo>
                  <a:cubicBezTo>
                    <a:pt x="55" y="17"/>
                    <a:pt x="64" y="8"/>
                    <a:pt x="74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9" name="Freeform 28">
              <a:extLst>
                <a:ext uri="{FF2B5EF4-FFF2-40B4-BE49-F238E27FC236}">
                  <a16:creationId xmlns:a16="http://schemas.microsoft.com/office/drawing/2014/main" id="{5775EFA6-C25A-4515-AA60-3D5B25EBF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113"/>
              <a:ext cx="50" cy="40"/>
            </a:xfrm>
            <a:custGeom>
              <a:avLst/>
              <a:gdLst>
                <a:gd name="T0" fmla="*/ 18 w 76"/>
                <a:gd name="T1" fmla="*/ 0 h 62"/>
                <a:gd name="T2" fmla="*/ 12 w 76"/>
                <a:gd name="T3" fmla="*/ 2 h 62"/>
                <a:gd name="T4" fmla="*/ 11 w 76"/>
                <a:gd name="T5" fmla="*/ 1 h 62"/>
                <a:gd name="T6" fmla="*/ 0 w 76"/>
                <a:gd name="T7" fmla="*/ 14 h 62"/>
                <a:gd name="T8" fmla="*/ 14 w 76"/>
                <a:gd name="T9" fmla="*/ 6 h 62"/>
                <a:gd name="T10" fmla="*/ 6 w 76"/>
                <a:gd name="T11" fmla="*/ 17 h 62"/>
                <a:gd name="T12" fmla="*/ 14 w 76"/>
                <a:gd name="T13" fmla="*/ 14 h 62"/>
                <a:gd name="T14" fmla="*/ 22 w 76"/>
                <a:gd name="T15" fmla="*/ 5 h 62"/>
                <a:gd name="T16" fmla="*/ 18 w 76"/>
                <a:gd name="T17" fmla="*/ 6 h 62"/>
                <a:gd name="T18" fmla="*/ 18 w 76"/>
                <a:gd name="T19" fmla="*/ 0 h 62"/>
                <a:gd name="T20" fmla="*/ 18 w 76"/>
                <a:gd name="T21" fmla="*/ 0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62">
                  <a:moveTo>
                    <a:pt x="62" y="0"/>
                  </a:moveTo>
                  <a:cubicBezTo>
                    <a:pt x="55" y="0"/>
                    <a:pt x="49" y="5"/>
                    <a:pt x="43" y="6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22" y="12"/>
                    <a:pt x="0" y="33"/>
                    <a:pt x="0" y="49"/>
                  </a:cubicBezTo>
                  <a:cubicBezTo>
                    <a:pt x="18" y="47"/>
                    <a:pt x="33" y="28"/>
                    <a:pt x="52" y="25"/>
                  </a:cubicBezTo>
                  <a:cubicBezTo>
                    <a:pt x="40" y="34"/>
                    <a:pt x="31" y="49"/>
                    <a:pt x="22" y="62"/>
                  </a:cubicBezTo>
                  <a:cubicBezTo>
                    <a:pt x="31" y="59"/>
                    <a:pt x="41" y="55"/>
                    <a:pt x="50" y="52"/>
                  </a:cubicBezTo>
                  <a:cubicBezTo>
                    <a:pt x="62" y="42"/>
                    <a:pt x="74" y="32"/>
                    <a:pt x="76" y="19"/>
                  </a:cubicBezTo>
                  <a:cubicBezTo>
                    <a:pt x="72" y="21"/>
                    <a:pt x="67" y="21"/>
                    <a:pt x="64" y="23"/>
                  </a:cubicBezTo>
                  <a:cubicBezTo>
                    <a:pt x="65" y="16"/>
                    <a:pt x="66" y="8"/>
                    <a:pt x="65" y="0"/>
                  </a:cubicBezTo>
                  <a:cubicBezTo>
                    <a:pt x="64" y="0"/>
                    <a:pt x="63" y="0"/>
                    <a:pt x="62" y="0"/>
                  </a:cubicBezTo>
                </a:path>
              </a:pathLst>
            </a:custGeom>
            <a:solidFill>
              <a:srgbClr val="1814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0" name="Freeform 29">
              <a:extLst>
                <a:ext uri="{FF2B5EF4-FFF2-40B4-BE49-F238E27FC236}">
                  <a16:creationId xmlns:a16="http://schemas.microsoft.com/office/drawing/2014/main" id="{432F8245-9CC4-4614-A122-206956899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147"/>
              <a:ext cx="21" cy="10"/>
            </a:xfrm>
            <a:custGeom>
              <a:avLst/>
              <a:gdLst>
                <a:gd name="T0" fmla="*/ 9 w 32"/>
                <a:gd name="T1" fmla="*/ 0 h 16"/>
                <a:gd name="T2" fmla="*/ 1 w 32"/>
                <a:gd name="T3" fmla="*/ 3 h 16"/>
                <a:gd name="T4" fmla="*/ 0 w 32"/>
                <a:gd name="T5" fmla="*/ 4 h 16"/>
                <a:gd name="T6" fmla="*/ 6 w 32"/>
                <a:gd name="T7" fmla="*/ 2 h 16"/>
                <a:gd name="T8" fmla="*/ 9 w 3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6">
                  <a:moveTo>
                    <a:pt x="32" y="0"/>
                  </a:moveTo>
                  <a:cubicBezTo>
                    <a:pt x="23" y="3"/>
                    <a:pt x="13" y="7"/>
                    <a:pt x="4" y="10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7" y="13"/>
                    <a:pt x="14" y="11"/>
                    <a:pt x="22" y="8"/>
                  </a:cubicBezTo>
                  <a:cubicBezTo>
                    <a:pt x="25" y="5"/>
                    <a:pt x="29" y="2"/>
                    <a:pt x="32" y="0"/>
                  </a:cubicBezTo>
                </a:path>
              </a:pathLst>
            </a:custGeom>
            <a:solidFill>
              <a:srgbClr val="2D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1" name="Freeform 30">
              <a:extLst>
                <a:ext uri="{FF2B5EF4-FFF2-40B4-BE49-F238E27FC236}">
                  <a16:creationId xmlns:a16="http://schemas.microsoft.com/office/drawing/2014/main" id="{72C7BBC0-A674-40CF-ABC4-87DA0E68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9" y="1199"/>
              <a:ext cx="131" cy="154"/>
            </a:xfrm>
            <a:custGeom>
              <a:avLst/>
              <a:gdLst>
                <a:gd name="T0" fmla="*/ 55 w 203"/>
                <a:gd name="T1" fmla="*/ 0 h 238"/>
                <a:gd name="T2" fmla="*/ 50 w 203"/>
                <a:gd name="T3" fmla="*/ 0 h 238"/>
                <a:gd name="T4" fmla="*/ 26 w 203"/>
                <a:gd name="T5" fmla="*/ 18 h 238"/>
                <a:gd name="T6" fmla="*/ 3 w 203"/>
                <a:gd name="T7" fmla="*/ 36 h 238"/>
                <a:gd name="T8" fmla="*/ 21 w 203"/>
                <a:gd name="T9" fmla="*/ 30 h 238"/>
                <a:gd name="T10" fmla="*/ 10 w 203"/>
                <a:gd name="T11" fmla="*/ 46 h 238"/>
                <a:gd name="T12" fmla="*/ 0 w 203"/>
                <a:gd name="T13" fmla="*/ 65 h 238"/>
                <a:gd name="T14" fmla="*/ 1 w 203"/>
                <a:gd name="T15" fmla="*/ 65 h 238"/>
                <a:gd name="T16" fmla="*/ 10 w 203"/>
                <a:gd name="T17" fmla="*/ 60 h 238"/>
                <a:gd name="T18" fmla="*/ 26 w 203"/>
                <a:gd name="T19" fmla="*/ 49 h 238"/>
                <a:gd name="T20" fmla="*/ 41 w 203"/>
                <a:gd name="T21" fmla="*/ 40 h 238"/>
                <a:gd name="T22" fmla="*/ 40 w 203"/>
                <a:gd name="T23" fmla="*/ 39 h 238"/>
                <a:gd name="T24" fmla="*/ 19 w 203"/>
                <a:gd name="T25" fmla="*/ 48 h 238"/>
                <a:gd name="T26" fmla="*/ 24 w 203"/>
                <a:gd name="T27" fmla="*/ 43 h 238"/>
                <a:gd name="T28" fmla="*/ 24 w 203"/>
                <a:gd name="T29" fmla="*/ 43 h 238"/>
                <a:gd name="T30" fmla="*/ 15 w 203"/>
                <a:gd name="T31" fmla="*/ 46 h 238"/>
                <a:gd name="T32" fmla="*/ 28 w 203"/>
                <a:gd name="T33" fmla="*/ 32 h 238"/>
                <a:gd name="T34" fmla="*/ 30 w 203"/>
                <a:gd name="T35" fmla="*/ 25 h 238"/>
                <a:gd name="T36" fmla="*/ 27 w 203"/>
                <a:gd name="T37" fmla="*/ 25 h 238"/>
                <a:gd name="T38" fmla="*/ 55 w 203"/>
                <a:gd name="T39" fmla="*/ 0 h 2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3" h="238">
                  <a:moveTo>
                    <a:pt x="203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57" y="15"/>
                    <a:pt x="127" y="45"/>
                    <a:pt x="99" y="67"/>
                  </a:cubicBezTo>
                  <a:cubicBezTo>
                    <a:pt x="73" y="88"/>
                    <a:pt x="29" y="103"/>
                    <a:pt x="10" y="132"/>
                  </a:cubicBezTo>
                  <a:cubicBezTo>
                    <a:pt x="32" y="131"/>
                    <a:pt x="54" y="114"/>
                    <a:pt x="77" y="111"/>
                  </a:cubicBezTo>
                  <a:cubicBezTo>
                    <a:pt x="79" y="126"/>
                    <a:pt x="47" y="155"/>
                    <a:pt x="38" y="168"/>
                  </a:cubicBezTo>
                  <a:cubicBezTo>
                    <a:pt x="22" y="188"/>
                    <a:pt x="4" y="212"/>
                    <a:pt x="0" y="238"/>
                  </a:cubicBezTo>
                  <a:cubicBezTo>
                    <a:pt x="1" y="238"/>
                    <a:pt x="2" y="238"/>
                    <a:pt x="2" y="238"/>
                  </a:cubicBezTo>
                  <a:cubicBezTo>
                    <a:pt x="14" y="238"/>
                    <a:pt x="25" y="227"/>
                    <a:pt x="35" y="221"/>
                  </a:cubicBezTo>
                  <a:cubicBezTo>
                    <a:pt x="55" y="208"/>
                    <a:pt x="76" y="195"/>
                    <a:pt x="97" y="182"/>
                  </a:cubicBezTo>
                  <a:cubicBezTo>
                    <a:pt x="114" y="172"/>
                    <a:pt x="140" y="162"/>
                    <a:pt x="153" y="148"/>
                  </a:cubicBezTo>
                  <a:cubicBezTo>
                    <a:pt x="152" y="147"/>
                    <a:pt x="150" y="147"/>
                    <a:pt x="149" y="147"/>
                  </a:cubicBezTo>
                  <a:cubicBezTo>
                    <a:pt x="121" y="147"/>
                    <a:pt x="98" y="175"/>
                    <a:pt x="71" y="178"/>
                  </a:cubicBezTo>
                  <a:cubicBezTo>
                    <a:pt x="76" y="171"/>
                    <a:pt x="83" y="164"/>
                    <a:pt x="89" y="157"/>
                  </a:cubicBezTo>
                  <a:cubicBezTo>
                    <a:pt x="89" y="157"/>
                    <a:pt x="88" y="157"/>
                    <a:pt x="88" y="157"/>
                  </a:cubicBezTo>
                  <a:cubicBezTo>
                    <a:pt x="79" y="157"/>
                    <a:pt x="68" y="167"/>
                    <a:pt x="58" y="170"/>
                  </a:cubicBezTo>
                  <a:cubicBezTo>
                    <a:pt x="71" y="150"/>
                    <a:pt x="88" y="134"/>
                    <a:pt x="104" y="117"/>
                  </a:cubicBezTo>
                  <a:cubicBezTo>
                    <a:pt x="114" y="107"/>
                    <a:pt x="125" y="89"/>
                    <a:pt x="112" y="89"/>
                  </a:cubicBezTo>
                  <a:cubicBezTo>
                    <a:pt x="109" y="89"/>
                    <a:pt x="105" y="90"/>
                    <a:pt x="100" y="91"/>
                  </a:cubicBezTo>
                  <a:cubicBezTo>
                    <a:pt x="137" y="64"/>
                    <a:pt x="166" y="27"/>
                    <a:pt x="20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2" name="Freeform 31">
              <a:extLst>
                <a:ext uri="{FF2B5EF4-FFF2-40B4-BE49-F238E27FC236}">
                  <a16:creationId xmlns:a16="http://schemas.microsoft.com/office/drawing/2014/main" id="{C2E0BCB2-904E-4330-90C3-81E800BDFE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2" y="1330"/>
              <a:ext cx="248" cy="153"/>
            </a:xfrm>
            <a:custGeom>
              <a:avLst/>
              <a:gdLst>
                <a:gd name="T0" fmla="*/ 19 w 383"/>
                <a:gd name="T1" fmla="*/ 63 h 235"/>
                <a:gd name="T2" fmla="*/ 16 w 383"/>
                <a:gd name="T3" fmla="*/ 65 h 235"/>
                <a:gd name="T4" fmla="*/ 19 w 383"/>
                <a:gd name="T5" fmla="*/ 63 h 235"/>
                <a:gd name="T6" fmla="*/ 104 w 383"/>
                <a:gd name="T7" fmla="*/ 0 h 235"/>
                <a:gd name="T8" fmla="*/ 99 w 383"/>
                <a:gd name="T9" fmla="*/ 1 h 235"/>
                <a:gd name="T10" fmla="*/ 83 w 383"/>
                <a:gd name="T11" fmla="*/ 9 h 235"/>
                <a:gd name="T12" fmla="*/ 60 w 383"/>
                <a:gd name="T13" fmla="*/ 23 h 235"/>
                <a:gd name="T14" fmla="*/ 60 w 383"/>
                <a:gd name="T15" fmla="*/ 23 h 235"/>
                <a:gd name="T16" fmla="*/ 58 w 383"/>
                <a:gd name="T17" fmla="*/ 15 h 235"/>
                <a:gd name="T18" fmla="*/ 31 w 383"/>
                <a:gd name="T19" fmla="*/ 26 h 235"/>
                <a:gd name="T20" fmla="*/ 47 w 383"/>
                <a:gd name="T21" fmla="*/ 5 h 235"/>
                <a:gd name="T22" fmla="*/ 21 w 383"/>
                <a:gd name="T23" fmla="*/ 26 h 235"/>
                <a:gd name="T24" fmla="*/ 0 w 383"/>
                <a:gd name="T25" fmla="*/ 50 h 235"/>
                <a:gd name="T26" fmla="*/ 25 w 383"/>
                <a:gd name="T27" fmla="*/ 38 h 235"/>
                <a:gd name="T28" fmla="*/ 50 w 383"/>
                <a:gd name="T29" fmla="*/ 21 h 235"/>
                <a:gd name="T30" fmla="*/ 28 w 383"/>
                <a:gd name="T31" fmla="*/ 49 h 235"/>
                <a:gd name="T32" fmla="*/ 38 w 383"/>
                <a:gd name="T33" fmla="*/ 43 h 235"/>
                <a:gd name="T34" fmla="*/ 19 w 383"/>
                <a:gd name="T35" fmla="*/ 63 h 235"/>
                <a:gd name="T36" fmla="*/ 30 w 383"/>
                <a:gd name="T37" fmla="*/ 56 h 235"/>
                <a:gd name="T38" fmla="*/ 62 w 383"/>
                <a:gd name="T39" fmla="*/ 31 h 235"/>
                <a:gd name="T40" fmla="*/ 104 w 383"/>
                <a:gd name="T41" fmla="*/ 0 h 2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83" h="235">
                  <a:moveTo>
                    <a:pt x="70" y="227"/>
                  </a:moveTo>
                  <a:cubicBezTo>
                    <a:pt x="66" y="230"/>
                    <a:pt x="63" y="232"/>
                    <a:pt x="60" y="235"/>
                  </a:cubicBezTo>
                  <a:cubicBezTo>
                    <a:pt x="63" y="233"/>
                    <a:pt x="67" y="230"/>
                    <a:pt x="70" y="227"/>
                  </a:cubicBezTo>
                  <a:moveTo>
                    <a:pt x="383" y="0"/>
                  </a:moveTo>
                  <a:cubicBezTo>
                    <a:pt x="366" y="4"/>
                    <a:pt x="366" y="4"/>
                    <a:pt x="366" y="4"/>
                  </a:cubicBezTo>
                  <a:cubicBezTo>
                    <a:pt x="351" y="17"/>
                    <a:pt x="325" y="24"/>
                    <a:pt x="306" y="33"/>
                  </a:cubicBezTo>
                  <a:cubicBezTo>
                    <a:pt x="285" y="43"/>
                    <a:pt x="245" y="83"/>
                    <a:pt x="222" y="83"/>
                  </a:cubicBezTo>
                  <a:cubicBezTo>
                    <a:pt x="221" y="83"/>
                    <a:pt x="220" y="83"/>
                    <a:pt x="220" y="82"/>
                  </a:cubicBezTo>
                  <a:cubicBezTo>
                    <a:pt x="215" y="74"/>
                    <a:pt x="211" y="65"/>
                    <a:pt x="213" y="54"/>
                  </a:cubicBezTo>
                  <a:cubicBezTo>
                    <a:pt x="177" y="54"/>
                    <a:pt x="149" y="91"/>
                    <a:pt x="115" y="93"/>
                  </a:cubicBezTo>
                  <a:cubicBezTo>
                    <a:pt x="132" y="69"/>
                    <a:pt x="162" y="44"/>
                    <a:pt x="171" y="17"/>
                  </a:cubicBezTo>
                  <a:cubicBezTo>
                    <a:pt x="136" y="27"/>
                    <a:pt x="104" y="68"/>
                    <a:pt x="78" y="93"/>
                  </a:cubicBezTo>
                  <a:cubicBezTo>
                    <a:pt x="50" y="120"/>
                    <a:pt x="16" y="145"/>
                    <a:pt x="0" y="181"/>
                  </a:cubicBezTo>
                  <a:cubicBezTo>
                    <a:pt x="31" y="171"/>
                    <a:pt x="61" y="153"/>
                    <a:pt x="89" y="137"/>
                  </a:cubicBezTo>
                  <a:cubicBezTo>
                    <a:pt x="115" y="122"/>
                    <a:pt x="155" y="80"/>
                    <a:pt x="184" y="79"/>
                  </a:cubicBezTo>
                  <a:cubicBezTo>
                    <a:pt x="176" y="115"/>
                    <a:pt x="125" y="149"/>
                    <a:pt x="104" y="180"/>
                  </a:cubicBezTo>
                  <a:cubicBezTo>
                    <a:pt x="117" y="175"/>
                    <a:pt x="126" y="160"/>
                    <a:pt x="140" y="157"/>
                  </a:cubicBezTo>
                  <a:cubicBezTo>
                    <a:pt x="115" y="178"/>
                    <a:pt x="95" y="207"/>
                    <a:pt x="70" y="227"/>
                  </a:cubicBezTo>
                  <a:cubicBezTo>
                    <a:pt x="83" y="218"/>
                    <a:pt x="99" y="212"/>
                    <a:pt x="112" y="203"/>
                  </a:cubicBezTo>
                  <a:cubicBezTo>
                    <a:pt x="152" y="175"/>
                    <a:pt x="188" y="144"/>
                    <a:pt x="226" y="113"/>
                  </a:cubicBezTo>
                  <a:cubicBezTo>
                    <a:pt x="274" y="74"/>
                    <a:pt x="326" y="26"/>
                    <a:pt x="383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3" name="Freeform 32">
              <a:extLst>
                <a:ext uri="{FF2B5EF4-FFF2-40B4-BE49-F238E27FC236}">
                  <a16:creationId xmlns:a16="http://schemas.microsoft.com/office/drawing/2014/main" id="{B3A601C3-DBBD-466D-8A25-775AF2100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250"/>
              <a:ext cx="113" cy="58"/>
            </a:xfrm>
            <a:custGeom>
              <a:avLst/>
              <a:gdLst>
                <a:gd name="T0" fmla="*/ 47 w 173"/>
                <a:gd name="T1" fmla="*/ 0 h 89"/>
                <a:gd name="T2" fmla="*/ 37 w 173"/>
                <a:gd name="T3" fmla="*/ 5 h 89"/>
                <a:gd name="T4" fmla="*/ 26 w 173"/>
                <a:gd name="T5" fmla="*/ 12 h 89"/>
                <a:gd name="T6" fmla="*/ 26 w 173"/>
                <a:gd name="T7" fmla="*/ 12 h 89"/>
                <a:gd name="T8" fmla="*/ 27 w 173"/>
                <a:gd name="T9" fmla="*/ 5 h 89"/>
                <a:gd name="T10" fmla="*/ 15 w 173"/>
                <a:gd name="T11" fmla="*/ 12 h 89"/>
                <a:gd name="T12" fmla="*/ 0 w 173"/>
                <a:gd name="T13" fmla="*/ 25 h 89"/>
                <a:gd name="T14" fmla="*/ 16 w 173"/>
                <a:gd name="T15" fmla="*/ 17 h 89"/>
                <a:gd name="T16" fmla="*/ 19 w 173"/>
                <a:gd name="T17" fmla="*/ 20 h 89"/>
                <a:gd name="T18" fmla="*/ 31 w 173"/>
                <a:gd name="T19" fmla="*/ 16 h 89"/>
                <a:gd name="T20" fmla="*/ 33 w 173"/>
                <a:gd name="T21" fmla="*/ 18 h 89"/>
                <a:gd name="T22" fmla="*/ 47 w 173"/>
                <a:gd name="T23" fmla="*/ 7 h 89"/>
                <a:gd name="T24" fmla="*/ 46 w 173"/>
                <a:gd name="T25" fmla="*/ 5 h 89"/>
                <a:gd name="T26" fmla="*/ 48 w 173"/>
                <a:gd name="T27" fmla="*/ 0 h 89"/>
                <a:gd name="T28" fmla="*/ 47 w 173"/>
                <a:gd name="T29" fmla="*/ 0 h 8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3" h="89">
                  <a:moveTo>
                    <a:pt x="169" y="0"/>
                  </a:moveTo>
                  <a:cubicBezTo>
                    <a:pt x="156" y="0"/>
                    <a:pt x="143" y="10"/>
                    <a:pt x="131" y="20"/>
                  </a:cubicBezTo>
                  <a:cubicBezTo>
                    <a:pt x="119" y="31"/>
                    <a:pt x="106" y="41"/>
                    <a:pt x="93" y="41"/>
                  </a:cubicBezTo>
                  <a:cubicBezTo>
                    <a:pt x="93" y="41"/>
                    <a:pt x="93" y="41"/>
                    <a:pt x="93" y="41"/>
                  </a:cubicBezTo>
                  <a:cubicBezTo>
                    <a:pt x="94" y="32"/>
                    <a:pt x="100" y="23"/>
                    <a:pt x="100" y="15"/>
                  </a:cubicBezTo>
                  <a:cubicBezTo>
                    <a:pt x="82" y="16"/>
                    <a:pt x="67" y="33"/>
                    <a:pt x="54" y="44"/>
                  </a:cubicBezTo>
                  <a:cubicBezTo>
                    <a:pt x="37" y="58"/>
                    <a:pt x="11" y="69"/>
                    <a:pt x="0" y="89"/>
                  </a:cubicBezTo>
                  <a:cubicBezTo>
                    <a:pt x="11" y="87"/>
                    <a:pt x="39" y="61"/>
                    <a:pt x="56" y="61"/>
                  </a:cubicBezTo>
                  <a:cubicBezTo>
                    <a:pt x="62" y="61"/>
                    <a:pt x="67" y="65"/>
                    <a:pt x="68" y="74"/>
                  </a:cubicBezTo>
                  <a:cubicBezTo>
                    <a:pt x="83" y="74"/>
                    <a:pt x="95" y="60"/>
                    <a:pt x="111" y="58"/>
                  </a:cubicBezTo>
                  <a:cubicBezTo>
                    <a:pt x="111" y="62"/>
                    <a:pt x="113" y="64"/>
                    <a:pt x="116" y="64"/>
                  </a:cubicBezTo>
                  <a:cubicBezTo>
                    <a:pt x="129" y="64"/>
                    <a:pt x="162" y="31"/>
                    <a:pt x="169" y="25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71" y="12"/>
                    <a:pt x="173" y="6"/>
                    <a:pt x="173" y="0"/>
                  </a:cubicBezTo>
                  <a:cubicBezTo>
                    <a:pt x="172" y="0"/>
                    <a:pt x="170" y="0"/>
                    <a:pt x="169" y="0"/>
                  </a:cubicBezTo>
                </a:path>
              </a:pathLst>
            </a:custGeom>
            <a:solidFill>
              <a:srgbClr val="64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4" name="Freeform 33">
              <a:extLst>
                <a:ext uri="{FF2B5EF4-FFF2-40B4-BE49-F238E27FC236}">
                  <a16:creationId xmlns:a16="http://schemas.microsoft.com/office/drawing/2014/main" id="{E4252BC2-881E-41A5-ABE5-12BF58F87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6" y="1298"/>
              <a:ext cx="15" cy="133"/>
            </a:xfrm>
            <a:custGeom>
              <a:avLst/>
              <a:gdLst>
                <a:gd name="T0" fmla="*/ 5 w 23"/>
                <a:gd name="T1" fmla="*/ 0 h 205"/>
                <a:gd name="T2" fmla="*/ 7 w 23"/>
                <a:gd name="T3" fmla="*/ 56 h 205"/>
                <a:gd name="T4" fmla="*/ 5 w 23"/>
                <a:gd name="T5" fmla="*/ 0 h 2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5">
                  <a:moveTo>
                    <a:pt x="20" y="0"/>
                  </a:moveTo>
                  <a:cubicBezTo>
                    <a:pt x="23" y="205"/>
                    <a:pt x="23" y="205"/>
                    <a:pt x="23" y="205"/>
                  </a:cubicBezTo>
                  <a:cubicBezTo>
                    <a:pt x="23" y="205"/>
                    <a:pt x="0" y="52"/>
                    <a:pt x="20" y="0"/>
                  </a:cubicBez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5" name="Freeform 34">
              <a:extLst>
                <a:ext uri="{FF2B5EF4-FFF2-40B4-BE49-F238E27FC236}">
                  <a16:creationId xmlns:a16="http://schemas.microsoft.com/office/drawing/2014/main" id="{2E24C76B-5D31-4A47-8AE0-EEC49A50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9" y="1292"/>
              <a:ext cx="22" cy="135"/>
            </a:xfrm>
            <a:custGeom>
              <a:avLst/>
              <a:gdLst>
                <a:gd name="T0" fmla="*/ 0 w 34"/>
                <a:gd name="T1" fmla="*/ 0 h 207"/>
                <a:gd name="T2" fmla="*/ 1 w 34"/>
                <a:gd name="T3" fmla="*/ 57 h 207"/>
                <a:gd name="T4" fmla="*/ 0 w 34"/>
                <a:gd name="T5" fmla="*/ 0 h 2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07">
                  <a:moveTo>
                    <a:pt x="0" y="0"/>
                  </a:moveTo>
                  <a:cubicBezTo>
                    <a:pt x="1" y="207"/>
                    <a:pt x="1" y="207"/>
                    <a:pt x="1" y="207"/>
                  </a:cubicBezTo>
                  <a:cubicBezTo>
                    <a:pt x="1" y="207"/>
                    <a:pt x="34" y="58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6" name="Freeform 35">
              <a:extLst>
                <a:ext uri="{FF2B5EF4-FFF2-40B4-BE49-F238E27FC236}">
                  <a16:creationId xmlns:a16="http://schemas.microsoft.com/office/drawing/2014/main" id="{39F1929B-EDBD-426F-96FD-725D624B3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1168"/>
              <a:ext cx="51" cy="135"/>
            </a:xfrm>
            <a:custGeom>
              <a:avLst/>
              <a:gdLst>
                <a:gd name="T0" fmla="*/ 0 w 79"/>
                <a:gd name="T1" fmla="*/ 0 h 207"/>
                <a:gd name="T2" fmla="*/ 17 w 79"/>
                <a:gd name="T3" fmla="*/ 22 h 207"/>
                <a:gd name="T4" fmla="*/ 15 w 79"/>
                <a:gd name="T5" fmla="*/ 57 h 207"/>
                <a:gd name="T6" fmla="*/ 19 w 79"/>
                <a:gd name="T7" fmla="*/ 19 h 207"/>
                <a:gd name="T8" fmla="*/ 0 w 79"/>
                <a:gd name="T9" fmla="*/ 0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207">
                  <a:moveTo>
                    <a:pt x="0" y="0"/>
                  </a:moveTo>
                  <a:cubicBezTo>
                    <a:pt x="0" y="0"/>
                    <a:pt x="59" y="44"/>
                    <a:pt x="64" y="78"/>
                  </a:cubicBezTo>
                  <a:cubicBezTo>
                    <a:pt x="69" y="113"/>
                    <a:pt x="57" y="207"/>
                    <a:pt x="57" y="207"/>
                  </a:cubicBezTo>
                  <a:cubicBezTo>
                    <a:pt x="57" y="207"/>
                    <a:pt x="79" y="98"/>
                    <a:pt x="69" y="69"/>
                  </a:cubicBezTo>
                  <a:cubicBezTo>
                    <a:pt x="59" y="39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7" name="Freeform 36">
              <a:extLst>
                <a:ext uri="{FF2B5EF4-FFF2-40B4-BE49-F238E27FC236}">
                  <a16:creationId xmlns:a16="http://schemas.microsoft.com/office/drawing/2014/main" id="{8572D8CE-FFC3-4533-8764-6CEB7CDCA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276"/>
              <a:ext cx="43" cy="81"/>
            </a:xfrm>
            <a:custGeom>
              <a:avLst/>
              <a:gdLst>
                <a:gd name="T0" fmla="*/ 19 w 65"/>
                <a:gd name="T1" fmla="*/ 11 h 125"/>
                <a:gd name="T2" fmla="*/ 0 w 65"/>
                <a:gd name="T3" fmla="*/ 34 h 125"/>
                <a:gd name="T4" fmla="*/ 19 w 65"/>
                <a:gd name="T5" fmla="*/ 11 h 1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5" h="125">
                  <a:moveTo>
                    <a:pt x="65" y="41"/>
                  </a:moveTo>
                  <a:cubicBezTo>
                    <a:pt x="65" y="41"/>
                    <a:pt x="14" y="10"/>
                    <a:pt x="0" y="125"/>
                  </a:cubicBezTo>
                  <a:cubicBezTo>
                    <a:pt x="0" y="125"/>
                    <a:pt x="3" y="0"/>
                    <a:pt x="65" y="41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8" name="Freeform 37">
              <a:extLst>
                <a:ext uri="{FF2B5EF4-FFF2-40B4-BE49-F238E27FC236}">
                  <a16:creationId xmlns:a16="http://schemas.microsoft.com/office/drawing/2014/main" id="{CAE578C2-85DA-4D69-8EEF-FF8F8A4A3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" y="1305"/>
              <a:ext cx="66" cy="128"/>
            </a:xfrm>
            <a:custGeom>
              <a:avLst/>
              <a:gdLst>
                <a:gd name="T0" fmla="*/ 28 w 102"/>
                <a:gd name="T1" fmla="*/ 5 h 198"/>
                <a:gd name="T2" fmla="*/ 16 w 102"/>
                <a:gd name="T3" fmla="*/ 2 h 198"/>
                <a:gd name="T4" fmla="*/ 8 w 102"/>
                <a:gd name="T5" fmla="*/ 19 h 198"/>
                <a:gd name="T6" fmla="*/ 0 w 102"/>
                <a:gd name="T7" fmla="*/ 54 h 198"/>
                <a:gd name="T8" fmla="*/ 28 w 102"/>
                <a:gd name="T9" fmla="*/ 5 h 1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198">
                  <a:moveTo>
                    <a:pt x="102" y="18"/>
                  </a:moveTo>
                  <a:cubicBezTo>
                    <a:pt x="102" y="18"/>
                    <a:pt x="72" y="0"/>
                    <a:pt x="59" y="7"/>
                  </a:cubicBezTo>
                  <a:cubicBezTo>
                    <a:pt x="47" y="14"/>
                    <a:pt x="37" y="31"/>
                    <a:pt x="31" y="73"/>
                  </a:cubicBezTo>
                  <a:cubicBezTo>
                    <a:pt x="26" y="115"/>
                    <a:pt x="10" y="177"/>
                    <a:pt x="0" y="198"/>
                  </a:cubicBezTo>
                  <a:cubicBezTo>
                    <a:pt x="0" y="198"/>
                    <a:pt x="89" y="73"/>
                    <a:pt x="102" y="1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9" name="Freeform 38">
              <a:extLst>
                <a:ext uri="{FF2B5EF4-FFF2-40B4-BE49-F238E27FC236}">
                  <a16:creationId xmlns:a16="http://schemas.microsoft.com/office/drawing/2014/main" id="{95EFC121-1D68-4692-BF65-9E78F2D91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1" y="1258"/>
              <a:ext cx="134" cy="134"/>
            </a:xfrm>
            <a:custGeom>
              <a:avLst/>
              <a:gdLst>
                <a:gd name="T0" fmla="*/ 0 w 206"/>
                <a:gd name="T1" fmla="*/ 2 h 206"/>
                <a:gd name="T2" fmla="*/ 27 w 206"/>
                <a:gd name="T3" fmla="*/ 8 h 206"/>
                <a:gd name="T4" fmla="*/ 53 w 206"/>
                <a:gd name="T5" fmla="*/ 57 h 206"/>
                <a:gd name="T6" fmla="*/ 37 w 206"/>
                <a:gd name="T7" fmla="*/ 10 h 206"/>
                <a:gd name="T8" fmla="*/ 0 w 206"/>
                <a:gd name="T9" fmla="*/ 2 h 2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6" h="206">
                  <a:moveTo>
                    <a:pt x="0" y="8"/>
                  </a:moveTo>
                  <a:cubicBezTo>
                    <a:pt x="0" y="8"/>
                    <a:pt x="79" y="18"/>
                    <a:pt x="99" y="27"/>
                  </a:cubicBezTo>
                  <a:cubicBezTo>
                    <a:pt x="118" y="36"/>
                    <a:pt x="189" y="63"/>
                    <a:pt x="192" y="206"/>
                  </a:cubicBezTo>
                  <a:cubicBezTo>
                    <a:pt x="192" y="206"/>
                    <a:pt x="206" y="83"/>
                    <a:pt x="136" y="36"/>
                  </a:cubicBezTo>
                  <a:cubicBezTo>
                    <a:pt x="82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0" name="Freeform 39">
              <a:extLst>
                <a:ext uri="{FF2B5EF4-FFF2-40B4-BE49-F238E27FC236}">
                  <a16:creationId xmlns:a16="http://schemas.microsoft.com/office/drawing/2014/main" id="{96DF3D11-2A43-4F21-A7AC-8BE8A2658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1298"/>
              <a:ext cx="51" cy="45"/>
            </a:xfrm>
            <a:custGeom>
              <a:avLst/>
              <a:gdLst>
                <a:gd name="T0" fmla="*/ 21 w 79"/>
                <a:gd name="T1" fmla="*/ 0 h 70"/>
                <a:gd name="T2" fmla="*/ 0 w 79"/>
                <a:gd name="T3" fmla="*/ 4 h 70"/>
                <a:gd name="T4" fmla="*/ 12 w 79"/>
                <a:gd name="T5" fmla="*/ 4 h 70"/>
                <a:gd name="T6" fmla="*/ 19 w 79"/>
                <a:gd name="T7" fmla="*/ 19 h 70"/>
                <a:gd name="T8" fmla="*/ 21 w 79"/>
                <a:gd name="T9" fmla="*/ 0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70">
                  <a:moveTo>
                    <a:pt x="79" y="0"/>
                  </a:moveTo>
                  <a:cubicBezTo>
                    <a:pt x="79" y="0"/>
                    <a:pt x="32" y="21"/>
                    <a:pt x="0" y="15"/>
                  </a:cubicBezTo>
                  <a:cubicBezTo>
                    <a:pt x="0" y="15"/>
                    <a:pt x="23" y="24"/>
                    <a:pt x="46" y="16"/>
                  </a:cubicBezTo>
                  <a:cubicBezTo>
                    <a:pt x="69" y="8"/>
                    <a:pt x="72" y="17"/>
                    <a:pt x="70" y="70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45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299" name="Group 40">
            <a:extLst>
              <a:ext uri="{FF2B5EF4-FFF2-40B4-BE49-F238E27FC236}">
                <a16:creationId xmlns:a16="http://schemas.microsoft.com/office/drawing/2014/main" id="{B61B4E10-30D2-44EC-AF37-1280957FF3E6}"/>
              </a:ext>
            </a:extLst>
          </p:cNvPr>
          <p:cNvGrpSpPr>
            <a:grpSpLocks/>
          </p:cNvGrpSpPr>
          <p:nvPr/>
        </p:nvGrpSpPr>
        <p:grpSpPr bwMode="auto">
          <a:xfrm>
            <a:off x="2438400" y="2590800"/>
            <a:ext cx="1770063" cy="1206500"/>
            <a:chOff x="421" y="1807"/>
            <a:chExt cx="1494" cy="1018"/>
          </a:xfrm>
        </p:grpSpPr>
        <p:sp>
          <p:nvSpPr>
            <p:cNvPr id="55722" name="Freeform 41">
              <a:extLst>
                <a:ext uri="{FF2B5EF4-FFF2-40B4-BE49-F238E27FC236}">
                  <a16:creationId xmlns:a16="http://schemas.microsoft.com/office/drawing/2014/main" id="{09824AF8-E229-425C-997F-3A42A06C0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807"/>
              <a:ext cx="1494" cy="1018"/>
            </a:xfrm>
            <a:custGeom>
              <a:avLst/>
              <a:gdLst>
                <a:gd name="T0" fmla="*/ 141 w 1479"/>
                <a:gd name="T1" fmla="*/ 736 h 1008"/>
                <a:gd name="T2" fmla="*/ 122 w 1479"/>
                <a:gd name="T3" fmla="*/ 785 h 1008"/>
                <a:gd name="T4" fmla="*/ 88 w 1479"/>
                <a:gd name="T5" fmla="*/ 900 h 1008"/>
                <a:gd name="T6" fmla="*/ 58 w 1479"/>
                <a:gd name="T7" fmla="*/ 955 h 1008"/>
                <a:gd name="T8" fmla="*/ 24 w 1479"/>
                <a:gd name="T9" fmla="*/ 1024 h 1008"/>
                <a:gd name="T10" fmla="*/ 359 w 1479"/>
                <a:gd name="T11" fmla="*/ 1011 h 1008"/>
                <a:gd name="T12" fmla="*/ 717 w 1479"/>
                <a:gd name="T13" fmla="*/ 947 h 1008"/>
                <a:gd name="T14" fmla="*/ 1033 w 1479"/>
                <a:gd name="T15" fmla="*/ 855 h 1008"/>
                <a:gd name="T16" fmla="*/ 1394 w 1479"/>
                <a:gd name="T17" fmla="*/ 769 h 1008"/>
                <a:gd name="T18" fmla="*/ 1487 w 1479"/>
                <a:gd name="T19" fmla="*/ 723 h 1008"/>
                <a:gd name="T20" fmla="*/ 1524 w 1479"/>
                <a:gd name="T21" fmla="*/ 693 h 1008"/>
                <a:gd name="T22" fmla="*/ 1495 w 1479"/>
                <a:gd name="T23" fmla="*/ 666 h 1008"/>
                <a:gd name="T24" fmla="*/ 1349 w 1479"/>
                <a:gd name="T25" fmla="*/ 547 h 1008"/>
                <a:gd name="T26" fmla="*/ 1284 w 1479"/>
                <a:gd name="T27" fmla="*/ 496 h 1008"/>
                <a:gd name="T28" fmla="*/ 1257 w 1479"/>
                <a:gd name="T29" fmla="*/ 422 h 1008"/>
                <a:gd name="T30" fmla="*/ 1179 w 1479"/>
                <a:gd name="T31" fmla="*/ 215 h 1008"/>
                <a:gd name="T32" fmla="*/ 1089 w 1479"/>
                <a:gd name="T33" fmla="*/ 47 h 1008"/>
                <a:gd name="T34" fmla="*/ 705 w 1479"/>
                <a:gd name="T35" fmla="*/ 39 h 1008"/>
                <a:gd name="T36" fmla="*/ 289 w 1479"/>
                <a:gd name="T37" fmla="*/ 135 h 1008"/>
                <a:gd name="T38" fmla="*/ 148 w 1479"/>
                <a:gd name="T39" fmla="*/ 252 h 1008"/>
                <a:gd name="T40" fmla="*/ 128 w 1479"/>
                <a:gd name="T41" fmla="*/ 347 h 1008"/>
                <a:gd name="T42" fmla="*/ 142 w 1479"/>
                <a:gd name="T43" fmla="*/ 613 h 1008"/>
                <a:gd name="T44" fmla="*/ 144 w 1479"/>
                <a:gd name="T45" fmla="*/ 665 h 1008"/>
                <a:gd name="T46" fmla="*/ 141 w 1479"/>
                <a:gd name="T47" fmla="*/ 736 h 10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79" h="1008">
                  <a:moveTo>
                    <a:pt x="138" y="715"/>
                  </a:moveTo>
                  <a:cubicBezTo>
                    <a:pt x="138" y="715"/>
                    <a:pt x="126" y="740"/>
                    <a:pt x="119" y="761"/>
                  </a:cubicBezTo>
                  <a:cubicBezTo>
                    <a:pt x="113" y="783"/>
                    <a:pt x="94" y="845"/>
                    <a:pt x="85" y="873"/>
                  </a:cubicBezTo>
                  <a:cubicBezTo>
                    <a:pt x="75" y="901"/>
                    <a:pt x="69" y="918"/>
                    <a:pt x="55" y="928"/>
                  </a:cubicBezTo>
                  <a:cubicBezTo>
                    <a:pt x="42" y="937"/>
                    <a:pt x="0" y="981"/>
                    <a:pt x="24" y="994"/>
                  </a:cubicBezTo>
                  <a:cubicBezTo>
                    <a:pt x="47" y="1008"/>
                    <a:pt x="255" y="985"/>
                    <a:pt x="347" y="981"/>
                  </a:cubicBezTo>
                  <a:cubicBezTo>
                    <a:pt x="439" y="977"/>
                    <a:pt x="600" y="957"/>
                    <a:pt x="696" y="920"/>
                  </a:cubicBezTo>
                  <a:cubicBezTo>
                    <a:pt x="791" y="883"/>
                    <a:pt x="944" y="836"/>
                    <a:pt x="1003" y="831"/>
                  </a:cubicBezTo>
                  <a:cubicBezTo>
                    <a:pt x="1062" y="825"/>
                    <a:pt x="1297" y="776"/>
                    <a:pt x="1352" y="747"/>
                  </a:cubicBezTo>
                  <a:cubicBezTo>
                    <a:pt x="1406" y="717"/>
                    <a:pt x="1426" y="713"/>
                    <a:pt x="1442" y="702"/>
                  </a:cubicBezTo>
                  <a:cubicBezTo>
                    <a:pt x="1458" y="690"/>
                    <a:pt x="1479" y="686"/>
                    <a:pt x="1479" y="672"/>
                  </a:cubicBezTo>
                  <a:cubicBezTo>
                    <a:pt x="1479" y="659"/>
                    <a:pt x="1469" y="658"/>
                    <a:pt x="1450" y="647"/>
                  </a:cubicBezTo>
                  <a:cubicBezTo>
                    <a:pt x="1432" y="636"/>
                    <a:pt x="1326" y="543"/>
                    <a:pt x="1309" y="532"/>
                  </a:cubicBezTo>
                  <a:cubicBezTo>
                    <a:pt x="1292" y="522"/>
                    <a:pt x="1245" y="485"/>
                    <a:pt x="1245" y="481"/>
                  </a:cubicBezTo>
                  <a:cubicBezTo>
                    <a:pt x="1245" y="477"/>
                    <a:pt x="1236" y="433"/>
                    <a:pt x="1220" y="410"/>
                  </a:cubicBezTo>
                  <a:cubicBezTo>
                    <a:pt x="1204" y="387"/>
                    <a:pt x="1164" y="281"/>
                    <a:pt x="1143" y="209"/>
                  </a:cubicBezTo>
                  <a:cubicBezTo>
                    <a:pt x="1121" y="137"/>
                    <a:pt x="1098" y="64"/>
                    <a:pt x="1056" y="47"/>
                  </a:cubicBezTo>
                  <a:cubicBezTo>
                    <a:pt x="1015" y="29"/>
                    <a:pt x="956" y="0"/>
                    <a:pt x="684" y="39"/>
                  </a:cubicBezTo>
                  <a:cubicBezTo>
                    <a:pt x="630" y="46"/>
                    <a:pt x="352" y="97"/>
                    <a:pt x="280" y="132"/>
                  </a:cubicBezTo>
                  <a:cubicBezTo>
                    <a:pt x="209" y="167"/>
                    <a:pt x="168" y="180"/>
                    <a:pt x="145" y="246"/>
                  </a:cubicBezTo>
                  <a:cubicBezTo>
                    <a:pt x="131" y="284"/>
                    <a:pt x="133" y="313"/>
                    <a:pt x="125" y="338"/>
                  </a:cubicBezTo>
                  <a:cubicBezTo>
                    <a:pt x="117" y="363"/>
                    <a:pt x="138" y="563"/>
                    <a:pt x="139" y="595"/>
                  </a:cubicBezTo>
                  <a:cubicBezTo>
                    <a:pt x="141" y="627"/>
                    <a:pt x="143" y="632"/>
                    <a:pt x="141" y="646"/>
                  </a:cubicBezTo>
                  <a:cubicBezTo>
                    <a:pt x="138" y="659"/>
                    <a:pt x="131" y="699"/>
                    <a:pt x="138" y="715"/>
                  </a:cubicBezTo>
                  <a:close/>
                </a:path>
              </a:pathLst>
            </a:custGeom>
            <a:solidFill>
              <a:srgbClr val="EDE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3" name="Freeform 42">
              <a:extLst>
                <a:ext uri="{FF2B5EF4-FFF2-40B4-BE49-F238E27FC236}">
                  <a16:creationId xmlns:a16="http://schemas.microsoft.com/office/drawing/2014/main" id="{C5105256-6906-4698-8826-8BBE5F9C6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822"/>
              <a:ext cx="998" cy="998"/>
            </a:xfrm>
            <a:custGeom>
              <a:avLst/>
              <a:gdLst>
                <a:gd name="T0" fmla="*/ 259 w 988"/>
                <a:gd name="T1" fmla="*/ 940 h 988"/>
                <a:gd name="T2" fmla="*/ 288 w 988"/>
                <a:gd name="T3" fmla="*/ 885 h 988"/>
                <a:gd name="T4" fmla="*/ 323 w 988"/>
                <a:gd name="T5" fmla="*/ 770 h 988"/>
                <a:gd name="T6" fmla="*/ 342 w 988"/>
                <a:gd name="T7" fmla="*/ 721 h 988"/>
                <a:gd name="T8" fmla="*/ 344 w 988"/>
                <a:gd name="T9" fmla="*/ 650 h 988"/>
                <a:gd name="T10" fmla="*/ 343 w 988"/>
                <a:gd name="T11" fmla="*/ 598 h 988"/>
                <a:gd name="T12" fmla="*/ 328 w 988"/>
                <a:gd name="T13" fmla="*/ 332 h 988"/>
                <a:gd name="T14" fmla="*/ 348 w 988"/>
                <a:gd name="T15" fmla="*/ 237 h 988"/>
                <a:gd name="T16" fmla="*/ 490 w 988"/>
                <a:gd name="T17" fmla="*/ 120 h 988"/>
                <a:gd name="T18" fmla="*/ 905 w 988"/>
                <a:gd name="T19" fmla="*/ 24 h 988"/>
                <a:gd name="T20" fmla="*/ 1018 w 988"/>
                <a:gd name="T21" fmla="*/ 11 h 988"/>
                <a:gd name="T22" fmla="*/ 705 w 988"/>
                <a:gd name="T23" fmla="*/ 24 h 988"/>
                <a:gd name="T24" fmla="*/ 289 w 988"/>
                <a:gd name="T25" fmla="*/ 120 h 988"/>
                <a:gd name="T26" fmla="*/ 148 w 988"/>
                <a:gd name="T27" fmla="*/ 237 h 988"/>
                <a:gd name="T28" fmla="*/ 128 w 988"/>
                <a:gd name="T29" fmla="*/ 332 h 988"/>
                <a:gd name="T30" fmla="*/ 142 w 988"/>
                <a:gd name="T31" fmla="*/ 598 h 988"/>
                <a:gd name="T32" fmla="*/ 144 w 988"/>
                <a:gd name="T33" fmla="*/ 650 h 988"/>
                <a:gd name="T34" fmla="*/ 141 w 988"/>
                <a:gd name="T35" fmla="*/ 721 h 988"/>
                <a:gd name="T36" fmla="*/ 122 w 988"/>
                <a:gd name="T37" fmla="*/ 770 h 988"/>
                <a:gd name="T38" fmla="*/ 88 w 988"/>
                <a:gd name="T39" fmla="*/ 885 h 988"/>
                <a:gd name="T40" fmla="*/ 58 w 988"/>
                <a:gd name="T41" fmla="*/ 940 h 988"/>
                <a:gd name="T42" fmla="*/ 24 w 988"/>
                <a:gd name="T43" fmla="*/ 1009 h 988"/>
                <a:gd name="T44" fmla="*/ 219 w 988"/>
                <a:gd name="T45" fmla="*/ 1005 h 988"/>
                <a:gd name="T46" fmla="*/ 259 w 988"/>
                <a:gd name="T47" fmla="*/ 940 h 98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88" h="988">
                  <a:moveTo>
                    <a:pt x="250" y="913"/>
                  </a:moveTo>
                  <a:cubicBezTo>
                    <a:pt x="263" y="903"/>
                    <a:pt x="270" y="886"/>
                    <a:pt x="279" y="858"/>
                  </a:cubicBezTo>
                  <a:cubicBezTo>
                    <a:pt x="289" y="830"/>
                    <a:pt x="307" y="768"/>
                    <a:pt x="314" y="746"/>
                  </a:cubicBezTo>
                  <a:cubicBezTo>
                    <a:pt x="321" y="725"/>
                    <a:pt x="333" y="700"/>
                    <a:pt x="333" y="700"/>
                  </a:cubicBezTo>
                  <a:cubicBezTo>
                    <a:pt x="326" y="684"/>
                    <a:pt x="333" y="644"/>
                    <a:pt x="335" y="631"/>
                  </a:cubicBezTo>
                  <a:cubicBezTo>
                    <a:pt x="338" y="617"/>
                    <a:pt x="335" y="612"/>
                    <a:pt x="334" y="580"/>
                  </a:cubicBezTo>
                  <a:cubicBezTo>
                    <a:pt x="333" y="548"/>
                    <a:pt x="311" y="348"/>
                    <a:pt x="319" y="323"/>
                  </a:cubicBezTo>
                  <a:cubicBezTo>
                    <a:pt x="327" y="298"/>
                    <a:pt x="326" y="269"/>
                    <a:pt x="339" y="231"/>
                  </a:cubicBezTo>
                  <a:cubicBezTo>
                    <a:pt x="363" y="166"/>
                    <a:pt x="403" y="152"/>
                    <a:pt x="475" y="117"/>
                  </a:cubicBezTo>
                  <a:cubicBezTo>
                    <a:pt x="547" y="82"/>
                    <a:pt x="824" y="31"/>
                    <a:pt x="878" y="24"/>
                  </a:cubicBezTo>
                  <a:cubicBezTo>
                    <a:pt x="919" y="18"/>
                    <a:pt x="956" y="14"/>
                    <a:pt x="988" y="11"/>
                  </a:cubicBezTo>
                  <a:cubicBezTo>
                    <a:pt x="936" y="2"/>
                    <a:pt x="849" y="0"/>
                    <a:pt x="684" y="24"/>
                  </a:cubicBezTo>
                  <a:cubicBezTo>
                    <a:pt x="630" y="31"/>
                    <a:pt x="352" y="82"/>
                    <a:pt x="280" y="117"/>
                  </a:cubicBezTo>
                  <a:cubicBezTo>
                    <a:pt x="209" y="152"/>
                    <a:pt x="168" y="166"/>
                    <a:pt x="145" y="231"/>
                  </a:cubicBezTo>
                  <a:cubicBezTo>
                    <a:pt x="131" y="269"/>
                    <a:pt x="133" y="298"/>
                    <a:pt x="125" y="323"/>
                  </a:cubicBezTo>
                  <a:cubicBezTo>
                    <a:pt x="117" y="348"/>
                    <a:pt x="138" y="548"/>
                    <a:pt x="139" y="580"/>
                  </a:cubicBezTo>
                  <a:cubicBezTo>
                    <a:pt x="141" y="612"/>
                    <a:pt x="143" y="617"/>
                    <a:pt x="141" y="631"/>
                  </a:cubicBezTo>
                  <a:cubicBezTo>
                    <a:pt x="138" y="644"/>
                    <a:pt x="131" y="684"/>
                    <a:pt x="138" y="700"/>
                  </a:cubicBezTo>
                  <a:cubicBezTo>
                    <a:pt x="138" y="700"/>
                    <a:pt x="126" y="725"/>
                    <a:pt x="119" y="746"/>
                  </a:cubicBezTo>
                  <a:cubicBezTo>
                    <a:pt x="113" y="768"/>
                    <a:pt x="94" y="830"/>
                    <a:pt x="85" y="858"/>
                  </a:cubicBezTo>
                  <a:cubicBezTo>
                    <a:pt x="75" y="886"/>
                    <a:pt x="69" y="903"/>
                    <a:pt x="55" y="913"/>
                  </a:cubicBezTo>
                  <a:cubicBezTo>
                    <a:pt x="42" y="922"/>
                    <a:pt x="0" y="966"/>
                    <a:pt x="24" y="979"/>
                  </a:cubicBezTo>
                  <a:cubicBezTo>
                    <a:pt x="39" y="988"/>
                    <a:pt x="127" y="982"/>
                    <a:pt x="213" y="975"/>
                  </a:cubicBezTo>
                  <a:cubicBezTo>
                    <a:pt x="201" y="959"/>
                    <a:pt x="238" y="921"/>
                    <a:pt x="250" y="913"/>
                  </a:cubicBezTo>
                  <a:close/>
                </a:path>
              </a:pathLst>
            </a:custGeom>
            <a:solidFill>
              <a:srgbClr val="F2E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4" name="Freeform 43">
              <a:extLst>
                <a:ext uri="{FF2B5EF4-FFF2-40B4-BE49-F238E27FC236}">
                  <a16:creationId xmlns:a16="http://schemas.microsoft.com/office/drawing/2014/main" id="{19CB71FC-DA53-4DB7-A2C5-AF0C8E72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807"/>
              <a:ext cx="1494" cy="1018"/>
            </a:xfrm>
            <a:custGeom>
              <a:avLst/>
              <a:gdLst>
                <a:gd name="T0" fmla="*/ 141 w 1479"/>
                <a:gd name="T1" fmla="*/ 736 h 1008"/>
                <a:gd name="T2" fmla="*/ 122 w 1479"/>
                <a:gd name="T3" fmla="*/ 785 h 1008"/>
                <a:gd name="T4" fmla="*/ 88 w 1479"/>
                <a:gd name="T5" fmla="*/ 900 h 1008"/>
                <a:gd name="T6" fmla="*/ 58 w 1479"/>
                <a:gd name="T7" fmla="*/ 955 h 1008"/>
                <a:gd name="T8" fmla="*/ 24 w 1479"/>
                <a:gd name="T9" fmla="*/ 1024 h 1008"/>
                <a:gd name="T10" fmla="*/ 359 w 1479"/>
                <a:gd name="T11" fmla="*/ 1011 h 1008"/>
                <a:gd name="T12" fmla="*/ 717 w 1479"/>
                <a:gd name="T13" fmla="*/ 947 h 1008"/>
                <a:gd name="T14" fmla="*/ 1033 w 1479"/>
                <a:gd name="T15" fmla="*/ 855 h 1008"/>
                <a:gd name="T16" fmla="*/ 1394 w 1479"/>
                <a:gd name="T17" fmla="*/ 769 h 1008"/>
                <a:gd name="T18" fmla="*/ 1487 w 1479"/>
                <a:gd name="T19" fmla="*/ 723 h 1008"/>
                <a:gd name="T20" fmla="*/ 1524 w 1479"/>
                <a:gd name="T21" fmla="*/ 693 h 1008"/>
                <a:gd name="T22" fmla="*/ 1495 w 1479"/>
                <a:gd name="T23" fmla="*/ 666 h 1008"/>
                <a:gd name="T24" fmla="*/ 1349 w 1479"/>
                <a:gd name="T25" fmla="*/ 547 h 1008"/>
                <a:gd name="T26" fmla="*/ 1284 w 1479"/>
                <a:gd name="T27" fmla="*/ 496 h 1008"/>
                <a:gd name="T28" fmla="*/ 1257 w 1479"/>
                <a:gd name="T29" fmla="*/ 422 h 1008"/>
                <a:gd name="T30" fmla="*/ 1179 w 1479"/>
                <a:gd name="T31" fmla="*/ 215 h 1008"/>
                <a:gd name="T32" fmla="*/ 1089 w 1479"/>
                <a:gd name="T33" fmla="*/ 47 h 1008"/>
                <a:gd name="T34" fmla="*/ 705 w 1479"/>
                <a:gd name="T35" fmla="*/ 39 h 1008"/>
                <a:gd name="T36" fmla="*/ 289 w 1479"/>
                <a:gd name="T37" fmla="*/ 135 h 1008"/>
                <a:gd name="T38" fmla="*/ 148 w 1479"/>
                <a:gd name="T39" fmla="*/ 252 h 1008"/>
                <a:gd name="T40" fmla="*/ 128 w 1479"/>
                <a:gd name="T41" fmla="*/ 347 h 1008"/>
                <a:gd name="T42" fmla="*/ 142 w 1479"/>
                <a:gd name="T43" fmla="*/ 613 h 1008"/>
                <a:gd name="T44" fmla="*/ 144 w 1479"/>
                <a:gd name="T45" fmla="*/ 665 h 1008"/>
                <a:gd name="T46" fmla="*/ 141 w 1479"/>
                <a:gd name="T47" fmla="*/ 736 h 100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479" h="1008">
                  <a:moveTo>
                    <a:pt x="138" y="715"/>
                  </a:moveTo>
                  <a:cubicBezTo>
                    <a:pt x="138" y="715"/>
                    <a:pt x="126" y="740"/>
                    <a:pt x="119" y="761"/>
                  </a:cubicBezTo>
                  <a:cubicBezTo>
                    <a:pt x="113" y="783"/>
                    <a:pt x="94" y="845"/>
                    <a:pt x="85" y="873"/>
                  </a:cubicBezTo>
                  <a:cubicBezTo>
                    <a:pt x="75" y="901"/>
                    <a:pt x="69" y="918"/>
                    <a:pt x="55" y="928"/>
                  </a:cubicBezTo>
                  <a:cubicBezTo>
                    <a:pt x="42" y="937"/>
                    <a:pt x="0" y="981"/>
                    <a:pt x="24" y="994"/>
                  </a:cubicBezTo>
                  <a:cubicBezTo>
                    <a:pt x="47" y="1008"/>
                    <a:pt x="255" y="985"/>
                    <a:pt x="347" y="981"/>
                  </a:cubicBezTo>
                  <a:cubicBezTo>
                    <a:pt x="439" y="977"/>
                    <a:pt x="600" y="957"/>
                    <a:pt x="696" y="920"/>
                  </a:cubicBezTo>
                  <a:cubicBezTo>
                    <a:pt x="791" y="883"/>
                    <a:pt x="944" y="836"/>
                    <a:pt x="1003" y="831"/>
                  </a:cubicBezTo>
                  <a:cubicBezTo>
                    <a:pt x="1062" y="825"/>
                    <a:pt x="1297" y="776"/>
                    <a:pt x="1352" y="747"/>
                  </a:cubicBezTo>
                  <a:cubicBezTo>
                    <a:pt x="1406" y="717"/>
                    <a:pt x="1426" y="713"/>
                    <a:pt x="1442" y="702"/>
                  </a:cubicBezTo>
                  <a:cubicBezTo>
                    <a:pt x="1458" y="690"/>
                    <a:pt x="1479" y="686"/>
                    <a:pt x="1479" y="672"/>
                  </a:cubicBezTo>
                  <a:cubicBezTo>
                    <a:pt x="1479" y="659"/>
                    <a:pt x="1469" y="658"/>
                    <a:pt x="1450" y="647"/>
                  </a:cubicBezTo>
                  <a:cubicBezTo>
                    <a:pt x="1432" y="636"/>
                    <a:pt x="1326" y="543"/>
                    <a:pt x="1309" y="532"/>
                  </a:cubicBezTo>
                  <a:cubicBezTo>
                    <a:pt x="1292" y="522"/>
                    <a:pt x="1245" y="485"/>
                    <a:pt x="1245" y="481"/>
                  </a:cubicBezTo>
                  <a:cubicBezTo>
                    <a:pt x="1245" y="477"/>
                    <a:pt x="1236" y="433"/>
                    <a:pt x="1220" y="410"/>
                  </a:cubicBezTo>
                  <a:cubicBezTo>
                    <a:pt x="1204" y="387"/>
                    <a:pt x="1164" y="281"/>
                    <a:pt x="1143" y="209"/>
                  </a:cubicBezTo>
                  <a:cubicBezTo>
                    <a:pt x="1121" y="137"/>
                    <a:pt x="1098" y="64"/>
                    <a:pt x="1056" y="47"/>
                  </a:cubicBezTo>
                  <a:cubicBezTo>
                    <a:pt x="1015" y="29"/>
                    <a:pt x="956" y="0"/>
                    <a:pt x="684" y="39"/>
                  </a:cubicBezTo>
                  <a:cubicBezTo>
                    <a:pt x="630" y="46"/>
                    <a:pt x="352" y="97"/>
                    <a:pt x="280" y="132"/>
                  </a:cubicBezTo>
                  <a:cubicBezTo>
                    <a:pt x="209" y="167"/>
                    <a:pt x="168" y="180"/>
                    <a:pt x="145" y="246"/>
                  </a:cubicBezTo>
                  <a:cubicBezTo>
                    <a:pt x="131" y="284"/>
                    <a:pt x="133" y="313"/>
                    <a:pt x="125" y="338"/>
                  </a:cubicBezTo>
                  <a:cubicBezTo>
                    <a:pt x="117" y="363"/>
                    <a:pt x="138" y="563"/>
                    <a:pt x="139" y="595"/>
                  </a:cubicBezTo>
                  <a:cubicBezTo>
                    <a:pt x="141" y="627"/>
                    <a:pt x="143" y="632"/>
                    <a:pt x="141" y="646"/>
                  </a:cubicBezTo>
                  <a:cubicBezTo>
                    <a:pt x="138" y="659"/>
                    <a:pt x="131" y="699"/>
                    <a:pt x="138" y="715"/>
                  </a:cubicBezTo>
                  <a:close/>
                </a:path>
              </a:pathLst>
            </a:custGeom>
            <a:noFill/>
            <a:ln w="1270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5" name="Freeform 44">
              <a:extLst>
                <a:ext uri="{FF2B5EF4-FFF2-40B4-BE49-F238E27FC236}">
                  <a16:creationId xmlns:a16="http://schemas.microsoft.com/office/drawing/2014/main" id="{88DDDAC1-F1CB-4FD8-BEBC-9B4C5C74E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1847"/>
              <a:ext cx="921" cy="208"/>
            </a:xfrm>
            <a:custGeom>
              <a:avLst/>
              <a:gdLst>
                <a:gd name="T0" fmla="*/ 0 w 911"/>
                <a:gd name="T1" fmla="*/ 212 h 206"/>
                <a:gd name="T2" fmla="*/ 51 w 911"/>
                <a:gd name="T3" fmla="*/ 202 h 206"/>
                <a:gd name="T4" fmla="*/ 116 w 911"/>
                <a:gd name="T5" fmla="*/ 187 h 206"/>
                <a:gd name="T6" fmla="*/ 232 w 911"/>
                <a:gd name="T7" fmla="*/ 166 h 206"/>
                <a:gd name="T8" fmla="*/ 470 w 911"/>
                <a:gd name="T9" fmla="*/ 111 h 206"/>
                <a:gd name="T10" fmla="*/ 734 w 911"/>
                <a:gd name="T11" fmla="*/ 47 h 206"/>
                <a:gd name="T12" fmla="*/ 941 w 911"/>
                <a:gd name="T13" fmla="*/ 7 h 2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1" h="206">
                  <a:moveTo>
                    <a:pt x="0" y="206"/>
                  </a:moveTo>
                  <a:cubicBezTo>
                    <a:pt x="0" y="206"/>
                    <a:pt x="32" y="202"/>
                    <a:pt x="48" y="196"/>
                  </a:cubicBezTo>
                  <a:cubicBezTo>
                    <a:pt x="65" y="189"/>
                    <a:pt x="97" y="192"/>
                    <a:pt x="113" y="181"/>
                  </a:cubicBezTo>
                  <a:cubicBezTo>
                    <a:pt x="129" y="170"/>
                    <a:pt x="191" y="164"/>
                    <a:pt x="225" y="160"/>
                  </a:cubicBezTo>
                  <a:cubicBezTo>
                    <a:pt x="258" y="157"/>
                    <a:pt x="404" y="122"/>
                    <a:pt x="455" y="108"/>
                  </a:cubicBezTo>
                  <a:cubicBezTo>
                    <a:pt x="507" y="93"/>
                    <a:pt x="651" y="63"/>
                    <a:pt x="710" y="47"/>
                  </a:cubicBezTo>
                  <a:cubicBezTo>
                    <a:pt x="770" y="31"/>
                    <a:pt x="885" y="0"/>
                    <a:pt x="911" y="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6" name="Freeform 45">
              <a:extLst>
                <a:ext uri="{FF2B5EF4-FFF2-40B4-BE49-F238E27FC236}">
                  <a16:creationId xmlns:a16="http://schemas.microsoft.com/office/drawing/2014/main" id="{FD6E210E-745D-42AD-861D-D0ED67F53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" y="2220"/>
              <a:ext cx="1090" cy="239"/>
            </a:xfrm>
            <a:custGeom>
              <a:avLst/>
              <a:gdLst>
                <a:gd name="T0" fmla="*/ 1112 w 1079"/>
                <a:gd name="T1" fmla="*/ 1 h 237"/>
                <a:gd name="T2" fmla="*/ 999 w 1079"/>
                <a:gd name="T3" fmla="*/ 27 h 237"/>
                <a:gd name="T4" fmla="*/ 634 w 1079"/>
                <a:gd name="T5" fmla="*/ 137 h 237"/>
                <a:gd name="T6" fmla="*/ 315 w 1079"/>
                <a:gd name="T7" fmla="*/ 193 h 237"/>
                <a:gd name="T8" fmla="*/ 0 w 1079"/>
                <a:gd name="T9" fmla="*/ 243 h 2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9" h="237">
                  <a:moveTo>
                    <a:pt x="1079" y="1"/>
                  </a:moveTo>
                  <a:cubicBezTo>
                    <a:pt x="1079" y="1"/>
                    <a:pt x="1022" y="0"/>
                    <a:pt x="969" y="27"/>
                  </a:cubicBezTo>
                  <a:cubicBezTo>
                    <a:pt x="916" y="54"/>
                    <a:pt x="719" y="113"/>
                    <a:pt x="616" y="134"/>
                  </a:cubicBezTo>
                  <a:cubicBezTo>
                    <a:pt x="514" y="155"/>
                    <a:pt x="384" y="179"/>
                    <a:pt x="306" y="187"/>
                  </a:cubicBezTo>
                  <a:cubicBezTo>
                    <a:pt x="227" y="195"/>
                    <a:pt x="22" y="225"/>
                    <a:pt x="0" y="237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7" name="Freeform 46">
              <a:extLst>
                <a:ext uri="{FF2B5EF4-FFF2-40B4-BE49-F238E27FC236}">
                  <a16:creationId xmlns:a16="http://schemas.microsoft.com/office/drawing/2014/main" id="{6D9CF410-D990-4A28-B4B5-A7B70AC32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2284"/>
              <a:ext cx="1118" cy="238"/>
            </a:xfrm>
            <a:custGeom>
              <a:avLst/>
              <a:gdLst>
                <a:gd name="T0" fmla="*/ 0 w 1106"/>
                <a:gd name="T1" fmla="*/ 242 h 236"/>
                <a:gd name="T2" fmla="*/ 305 w 1106"/>
                <a:gd name="T3" fmla="*/ 210 h 236"/>
                <a:gd name="T4" fmla="*/ 623 w 1106"/>
                <a:gd name="T5" fmla="*/ 154 h 236"/>
                <a:gd name="T6" fmla="*/ 844 w 1106"/>
                <a:gd name="T7" fmla="*/ 100 h 236"/>
                <a:gd name="T8" fmla="*/ 975 w 1106"/>
                <a:gd name="T9" fmla="*/ 57 h 236"/>
                <a:gd name="T10" fmla="*/ 1142 w 1106"/>
                <a:gd name="T11" fmla="*/ 9 h 2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6" h="236">
                  <a:moveTo>
                    <a:pt x="0" y="236"/>
                  </a:moveTo>
                  <a:cubicBezTo>
                    <a:pt x="0" y="236"/>
                    <a:pt x="210" y="212"/>
                    <a:pt x="296" y="204"/>
                  </a:cubicBezTo>
                  <a:cubicBezTo>
                    <a:pt x="383" y="196"/>
                    <a:pt x="542" y="156"/>
                    <a:pt x="602" y="151"/>
                  </a:cubicBezTo>
                  <a:cubicBezTo>
                    <a:pt x="663" y="147"/>
                    <a:pt x="776" y="116"/>
                    <a:pt x="817" y="97"/>
                  </a:cubicBezTo>
                  <a:cubicBezTo>
                    <a:pt x="859" y="78"/>
                    <a:pt x="920" y="58"/>
                    <a:pt x="945" y="57"/>
                  </a:cubicBezTo>
                  <a:cubicBezTo>
                    <a:pt x="971" y="55"/>
                    <a:pt x="1094" y="0"/>
                    <a:pt x="1106" y="9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8" name="Freeform 47">
              <a:extLst>
                <a:ext uri="{FF2B5EF4-FFF2-40B4-BE49-F238E27FC236}">
                  <a16:creationId xmlns:a16="http://schemas.microsoft.com/office/drawing/2014/main" id="{4B17AC7D-C72E-4474-9218-20D0A2098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2454"/>
              <a:ext cx="1411" cy="312"/>
            </a:xfrm>
            <a:custGeom>
              <a:avLst/>
              <a:gdLst>
                <a:gd name="T0" fmla="*/ 3 w 1396"/>
                <a:gd name="T1" fmla="*/ 305 h 308"/>
                <a:gd name="T2" fmla="*/ 85 w 1396"/>
                <a:gd name="T3" fmla="*/ 313 h 308"/>
                <a:gd name="T4" fmla="*/ 440 w 1396"/>
                <a:gd name="T5" fmla="*/ 284 h 308"/>
                <a:gd name="T6" fmla="*/ 743 w 1396"/>
                <a:gd name="T7" fmla="*/ 213 h 308"/>
                <a:gd name="T8" fmla="*/ 1012 w 1396"/>
                <a:gd name="T9" fmla="*/ 144 h 308"/>
                <a:gd name="T10" fmla="*/ 1306 w 1396"/>
                <a:gd name="T11" fmla="*/ 66 h 308"/>
                <a:gd name="T12" fmla="*/ 1441 w 1396"/>
                <a:gd name="T13" fmla="*/ 0 h 3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96" h="308">
                  <a:moveTo>
                    <a:pt x="3" y="293"/>
                  </a:moveTo>
                  <a:cubicBezTo>
                    <a:pt x="3" y="293"/>
                    <a:pt x="0" y="308"/>
                    <a:pt x="82" y="301"/>
                  </a:cubicBezTo>
                  <a:cubicBezTo>
                    <a:pt x="164" y="295"/>
                    <a:pt x="386" y="277"/>
                    <a:pt x="425" y="272"/>
                  </a:cubicBezTo>
                  <a:cubicBezTo>
                    <a:pt x="468" y="268"/>
                    <a:pt x="659" y="224"/>
                    <a:pt x="719" y="204"/>
                  </a:cubicBezTo>
                  <a:cubicBezTo>
                    <a:pt x="780" y="183"/>
                    <a:pt x="907" y="141"/>
                    <a:pt x="979" y="138"/>
                  </a:cubicBezTo>
                  <a:cubicBezTo>
                    <a:pt x="1051" y="135"/>
                    <a:pt x="1226" y="85"/>
                    <a:pt x="1264" y="63"/>
                  </a:cubicBezTo>
                  <a:cubicBezTo>
                    <a:pt x="1303" y="40"/>
                    <a:pt x="1378" y="6"/>
                    <a:pt x="1396" y="0"/>
                  </a:cubicBezTo>
                </a:path>
              </a:pathLst>
            </a:custGeom>
            <a:noFill/>
            <a:ln w="6350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9" name="Oval 48">
              <a:extLst>
                <a:ext uri="{FF2B5EF4-FFF2-40B4-BE49-F238E27FC236}">
                  <a16:creationId xmlns:a16="http://schemas.microsoft.com/office/drawing/2014/main" id="{6D58AD70-890D-4F74-9311-7245BD665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" y="2195"/>
              <a:ext cx="27" cy="45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30" name="Oval 49">
              <a:extLst>
                <a:ext uri="{FF2B5EF4-FFF2-40B4-BE49-F238E27FC236}">
                  <a16:creationId xmlns:a16="http://schemas.microsoft.com/office/drawing/2014/main" id="{9B49D449-B008-48ED-945B-30A072F3A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6" y="2155"/>
              <a:ext cx="45" cy="51"/>
            </a:xfrm>
            <a:prstGeom prst="ellipse">
              <a:avLst/>
            </a:prstGeom>
            <a:noFill/>
            <a:ln w="6350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31" name="Oval 50">
              <a:extLst>
                <a:ext uri="{FF2B5EF4-FFF2-40B4-BE49-F238E27FC236}">
                  <a16:creationId xmlns:a16="http://schemas.microsoft.com/office/drawing/2014/main" id="{21089D70-CFD1-4DA9-B4F4-B41E3FB4C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2174"/>
              <a:ext cx="15" cy="1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32" name="Oval 51">
              <a:extLst>
                <a:ext uri="{FF2B5EF4-FFF2-40B4-BE49-F238E27FC236}">
                  <a16:creationId xmlns:a16="http://schemas.microsoft.com/office/drawing/2014/main" id="{9426D240-0432-4EB3-A612-2EB944697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2210"/>
              <a:ext cx="12" cy="17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33" name="Freeform 52">
              <a:extLst>
                <a:ext uri="{FF2B5EF4-FFF2-40B4-BE49-F238E27FC236}">
                  <a16:creationId xmlns:a16="http://schemas.microsoft.com/office/drawing/2014/main" id="{CCCFE012-D896-4214-AAE8-EFC34567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2374"/>
              <a:ext cx="401" cy="124"/>
            </a:xfrm>
            <a:custGeom>
              <a:avLst/>
              <a:gdLst>
                <a:gd name="T0" fmla="*/ 8 w 397"/>
                <a:gd name="T1" fmla="*/ 57 h 123"/>
                <a:gd name="T2" fmla="*/ 409 w 397"/>
                <a:gd name="T3" fmla="*/ 0 h 123"/>
                <a:gd name="T4" fmla="*/ 94 w 397"/>
                <a:gd name="T5" fmla="*/ 117 h 123"/>
                <a:gd name="T6" fmla="*/ 0 w 397"/>
                <a:gd name="T7" fmla="*/ 126 h 123"/>
                <a:gd name="T8" fmla="*/ 8 w 397"/>
                <a:gd name="T9" fmla="*/ 57 h 1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23">
                  <a:moveTo>
                    <a:pt x="8" y="57"/>
                  </a:moveTo>
                  <a:cubicBezTo>
                    <a:pt x="8" y="57"/>
                    <a:pt x="273" y="33"/>
                    <a:pt x="397" y="0"/>
                  </a:cubicBezTo>
                  <a:cubicBezTo>
                    <a:pt x="397" y="0"/>
                    <a:pt x="154" y="44"/>
                    <a:pt x="91" y="114"/>
                  </a:cubicBezTo>
                  <a:cubicBezTo>
                    <a:pt x="0" y="123"/>
                    <a:pt x="0" y="123"/>
                    <a:pt x="0" y="123"/>
                  </a:cubicBezTo>
                  <a:lnTo>
                    <a:pt x="8" y="57"/>
                  </a:lnTo>
                  <a:close/>
                </a:path>
              </a:pathLst>
            </a:custGeom>
            <a:solidFill>
              <a:srgbClr val="F2E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4" name="Freeform 53">
              <a:extLst>
                <a:ext uri="{FF2B5EF4-FFF2-40B4-BE49-F238E27FC236}">
                  <a16:creationId xmlns:a16="http://schemas.microsoft.com/office/drawing/2014/main" id="{BAF0081E-09E8-40B8-8056-9A0F6FAC5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1872"/>
              <a:ext cx="373" cy="366"/>
            </a:xfrm>
            <a:custGeom>
              <a:avLst/>
              <a:gdLst>
                <a:gd name="T0" fmla="*/ 0 w 369"/>
                <a:gd name="T1" fmla="*/ 47 h 363"/>
                <a:gd name="T2" fmla="*/ 80 w 369"/>
                <a:gd name="T3" fmla="*/ 28 h 363"/>
                <a:gd name="T4" fmla="*/ 179 w 369"/>
                <a:gd name="T5" fmla="*/ 2 h 363"/>
                <a:gd name="T6" fmla="*/ 245 w 369"/>
                <a:gd name="T7" fmla="*/ 15 h 363"/>
                <a:gd name="T8" fmla="*/ 289 w 369"/>
                <a:gd name="T9" fmla="*/ 85 h 363"/>
                <a:gd name="T10" fmla="*/ 348 w 369"/>
                <a:gd name="T11" fmla="*/ 240 h 363"/>
                <a:gd name="T12" fmla="*/ 366 w 369"/>
                <a:gd name="T13" fmla="*/ 294 h 363"/>
                <a:gd name="T14" fmla="*/ 362 w 369"/>
                <a:gd name="T15" fmla="*/ 335 h 363"/>
                <a:gd name="T16" fmla="*/ 271 w 369"/>
                <a:gd name="T17" fmla="*/ 372 h 363"/>
                <a:gd name="T18" fmla="*/ 312 w 369"/>
                <a:gd name="T19" fmla="*/ 335 h 363"/>
                <a:gd name="T20" fmla="*/ 318 w 369"/>
                <a:gd name="T21" fmla="*/ 269 h 363"/>
                <a:gd name="T22" fmla="*/ 286 w 369"/>
                <a:gd name="T23" fmla="*/ 199 h 363"/>
                <a:gd name="T24" fmla="*/ 268 w 369"/>
                <a:gd name="T25" fmla="*/ 112 h 363"/>
                <a:gd name="T26" fmla="*/ 242 w 369"/>
                <a:gd name="T27" fmla="*/ 54 h 363"/>
                <a:gd name="T28" fmla="*/ 188 w 369"/>
                <a:gd name="T29" fmla="*/ 33 h 363"/>
                <a:gd name="T30" fmla="*/ 94 w 369"/>
                <a:gd name="T31" fmla="*/ 36 h 363"/>
                <a:gd name="T32" fmla="*/ 6 w 369"/>
                <a:gd name="T33" fmla="*/ 41 h 3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69" h="363">
                  <a:moveTo>
                    <a:pt x="0" y="47"/>
                  </a:moveTo>
                  <a:cubicBezTo>
                    <a:pt x="25" y="40"/>
                    <a:pt x="51" y="35"/>
                    <a:pt x="77" y="28"/>
                  </a:cubicBezTo>
                  <a:cubicBezTo>
                    <a:pt x="108" y="18"/>
                    <a:pt x="140" y="5"/>
                    <a:pt x="173" y="2"/>
                  </a:cubicBezTo>
                  <a:cubicBezTo>
                    <a:pt x="194" y="0"/>
                    <a:pt x="216" y="6"/>
                    <a:pt x="236" y="15"/>
                  </a:cubicBezTo>
                  <a:cubicBezTo>
                    <a:pt x="264" y="28"/>
                    <a:pt x="270" y="54"/>
                    <a:pt x="280" y="82"/>
                  </a:cubicBezTo>
                  <a:cubicBezTo>
                    <a:pt x="298" y="133"/>
                    <a:pt x="317" y="184"/>
                    <a:pt x="336" y="234"/>
                  </a:cubicBezTo>
                  <a:cubicBezTo>
                    <a:pt x="343" y="252"/>
                    <a:pt x="348" y="270"/>
                    <a:pt x="354" y="288"/>
                  </a:cubicBezTo>
                  <a:cubicBezTo>
                    <a:pt x="360" y="307"/>
                    <a:pt x="369" y="317"/>
                    <a:pt x="350" y="326"/>
                  </a:cubicBezTo>
                  <a:cubicBezTo>
                    <a:pt x="322" y="340"/>
                    <a:pt x="292" y="355"/>
                    <a:pt x="262" y="363"/>
                  </a:cubicBezTo>
                  <a:cubicBezTo>
                    <a:pt x="274" y="348"/>
                    <a:pt x="292" y="345"/>
                    <a:pt x="303" y="326"/>
                  </a:cubicBezTo>
                  <a:cubicBezTo>
                    <a:pt x="316" y="305"/>
                    <a:pt x="317" y="287"/>
                    <a:pt x="309" y="263"/>
                  </a:cubicBezTo>
                  <a:cubicBezTo>
                    <a:pt x="300" y="239"/>
                    <a:pt x="285" y="218"/>
                    <a:pt x="277" y="193"/>
                  </a:cubicBezTo>
                  <a:cubicBezTo>
                    <a:pt x="269" y="166"/>
                    <a:pt x="266" y="137"/>
                    <a:pt x="259" y="109"/>
                  </a:cubicBezTo>
                  <a:cubicBezTo>
                    <a:pt x="254" y="88"/>
                    <a:pt x="249" y="67"/>
                    <a:pt x="233" y="54"/>
                  </a:cubicBezTo>
                  <a:cubicBezTo>
                    <a:pt x="218" y="41"/>
                    <a:pt x="201" y="35"/>
                    <a:pt x="182" y="33"/>
                  </a:cubicBezTo>
                  <a:cubicBezTo>
                    <a:pt x="150" y="30"/>
                    <a:pt x="122" y="34"/>
                    <a:pt x="91" y="36"/>
                  </a:cubicBezTo>
                  <a:cubicBezTo>
                    <a:pt x="65" y="38"/>
                    <a:pt x="28" y="30"/>
                    <a:pt x="6" y="41"/>
                  </a:cubicBezTo>
                </a:path>
              </a:pathLst>
            </a:custGeom>
            <a:solidFill>
              <a:srgbClr val="D8D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5" name="Freeform 54">
              <a:extLst>
                <a:ext uri="{FF2B5EF4-FFF2-40B4-BE49-F238E27FC236}">
                  <a16:creationId xmlns:a16="http://schemas.microsoft.com/office/drawing/2014/main" id="{0B2C30B9-DC5B-4A81-9BA3-F69C3EA2F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2229"/>
              <a:ext cx="108" cy="86"/>
            </a:xfrm>
            <a:custGeom>
              <a:avLst/>
              <a:gdLst>
                <a:gd name="T0" fmla="*/ 88 w 107"/>
                <a:gd name="T1" fmla="*/ 6 h 85"/>
                <a:gd name="T2" fmla="*/ 94 w 107"/>
                <a:gd name="T3" fmla="*/ 52 h 85"/>
                <a:gd name="T4" fmla="*/ 49 w 107"/>
                <a:gd name="T5" fmla="*/ 69 h 85"/>
                <a:gd name="T6" fmla="*/ 0 w 107"/>
                <a:gd name="T7" fmla="*/ 85 h 85"/>
                <a:gd name="T8" fmla="*/ 73 w 107"/>
                <a:gd name="T9" fmla="*/ 26 h 85"/>
                <a:gd name="T10" fmla="*/ 10 w 107"/>
                <a:gd name="T11" fmla="*/ 23 h 85"/>
                <a:gd name="T12" fmla="*/ 87 w 107"/>
                <a:gd name="T13" fmla="*/ 3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7" h="85">
                  <a:moveTo>
                    <a:pt x="85" y="6"/>
                  </a:moveTo>
                  <a:cubicBezTo>
                    <a:pt x="107" y="7"/>
                    <a:pt x="105" y="41"/>
                    <a:pt x="91" y="49"/>
                  </a:cubicBezTo>
                  <a:cubicBezTo>
                    <a:pt x="79" y="57"/>
                    <a:pt x="62" y="61"/>
                    <a:pt x="49" y="66"/>
                  </a:cubicBezTo>
                  <a:cubicBezTo>
                    <a:pt x="36" y="71"/>
                    <a:pt x="14" y="85"/>
                    <a:pt x="0" y="82"/>
                  </a:cubicBezTo>
                  <a:cubicBezTo>
                    <a:pt x="6" y="55"/>
                    <a:pt x="70" y="61"/>
                    <a:pt x="70" y="26"/>
                  </a:cubicBezTo>
                  <a:cubicBezTo>
                    <a:pt x="52" y="21"/>
                    <a:pt x="28" y="20"/>
                    <a:pt x="10" y="23"/>
                  </a:cubicBezTo>
                  <a:cubicBezTo>
                    <a:pt x="25" y="6"/>
                    <a:pt x="62" y="0"/>
                    <a:pt x="84" y="3"/>
                  </a:cubicBezTo>
                </a:path>
              </a:pathLst>
            </a:custGeom>
            <a:solidFill>
              <a:srgbClr val="D8D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6" name="Freeform 55">
              <a:extLst>
                <a:ext uri="{FF2B5EF4-FFF2-40B4-BE49-F238E27FC236}">
                  <a16:creationId xmlns:a16="http://schemas.microsoft.com/office/drawing/2014/main" id="{2E0F2C1A-41FF-49F5-843E-09F7EAD5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09"/>
              <a:ext cx="251" cy="143"/>
            </a:xfrm>
            <a:custGeom>
              <a:avLst/>
              <a:gdLst>
                <a:gd name="T0" fmla="*/ 0 w 249"/>
                <a:gd name="T1" fmla="*/ 21 h 142"/>
                <a:gd name="T2" fmla="*/ 60 w 249"/>
                <a:gd name="T3" fmla="*/ 0 h 142"/>
                <a:gd name="T4" fmla="*/ 123 w 249"/>
                <a:gd name="T5" fmla="*/ 45 h 142"/>
                <a:gd name="T6" fmla="*/ 255 w 249"/>
                <a:gd name="T7" fmla="*/ 145 h 142"/>
                <a:gd name="T8" fmla="*/ 110 w 249"/>
                <a:gd name="T9" fmla="*/ 62 h 142"/>
                <a:gd name="T10" fmla="*/ 67 w 249"/>
                <a:gd name="T11" fmla="*/ 21 h 142"/>
                <a:gd name="T12" fmla="*/ 11 w 249"/>
                <a:gd name="T13" fmla="*/ 23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142">
                  <a:moveTo>
                    <a:pt x="0" y="21"/>
                  </a:moveTo>
                  <a:cubicBezTo>
                    <a:pt x="7" y="6"/>
                    <a:pt x="44" y="0"/>
                    <a:pt x="60" y="0"/>
                  </a:cubicBezTo>
                  <a:cubicBezTo>
                    <a:pt x="86" y="2"/>
                    <a:pt x="100" y="30"/>
                    <a:pt x="120" y="45"/>
                  </a:cubicBezTo>
                  <a:cubicBezTo>
                    <a:pt x="161" y="78"/>
                    <a:pt x="224" y="93"/>
                    <a:pt x="249" y="142"/>
                  </a:cubicBezTo>
                  <a:cubicBezTo>
                    <a:pt x="205" y="115"/>
                    <a:pt x="144" y="103"/>
                    <a:pt x="107" y="62"/>
                  </a:cubicBezTo>
                  <a:cubicBezTo>
                    <a:pt x="96" y="48"/>
                    <a:pt x="82" y="27"/>
                    <a:pt x="64" y="21"/>
                  </a:cubicBezTo>
                  <a:cubicBezTo>
                    <a:pt x="47" y="16"/>
                    <a:pt x="28" y="24"/>
                    <a:pt x="11" y="23"/>
                  </a:cubicBezTo>
                </a:path>
              </a:pathLst>
            </a:custGeom>
            <a:solidFill>
              <a:srgbClr val="D8D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7" name="Freeform 56">
              <a:extLst>
                <a:ext uri="{FF2B5EF4-FFF2-40B4-BE49-F238E27FC236}">
                  <a16:creationId xmlns:a16="http://schemas.microsoft.com/office/drawing/2014/main" id="{2E60BA9B-8C61-49C7-9EDC-EBB82594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467"/>
              <a:ext cx="298" cy="123"/>
            </a:xfrm>
            <a:custGeom>
              <a:avLst/>
              <a:gdLst>
                <a:gd name="T0" fmla="*/ 273 w 295"/>
                <a:gd name="T1" fmla="*/ 0 h 122"/>
                <a:gd name="T2" fmla="*/ 216 w 295"/>
                <a:gd name="T3" fmla="*/ 25 h 122"/>
                <a:gd name="T4" fmla="*/ 125 w 295"/>
                <a:gd name="T5" fmla="*/ 73 h 122"/>
                <a:gd name="T6" fmla="*/ 64 w 295"/>
                <a:gd name="T7" fmla="*/ 101 h 122"/>
                <a:gd name="T8" fmla="*/ 0 w 295"/>
                <a:gd name="T9" fmla="*/ 122 h 122"/>
                <a:gd name="T10" fmla="*/ 68 w 295"/>
                <a:gd name="T11" fmla="*/ 106 h 122"/>
                <a:gd name="T12" fmla="*/ 140 w 295"/>
                <a:gd name="T13" fmla="*/ 82 h 122"/>
                <a:gd name="T14" fmla="*/ 239 w 295"/>
                <a:gd name="T15" fmla="*/ 38 h 122"/>
                <a:gd name="T16" fmla="*/ 288 w 295"/>
                <a:gd name="T17" fmla="*/ 20 h 122"/>
                <a:gd name="T18" fmla="*/ 303 w 295"/>
                <a:gd name="T19" fmla="*/ 16 h 122"/>
                <a:gd name="T20" fmla="*/ 284 w 295"/>
                <a:gd name="T21" fmla="*/ 6 h 1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95" h="122">
                  <a:moveTo>
                    <a:pt x="264" y="0"/>
                  </a:moveTo>
                  <a:cubicBezTo>
                    <a:pt x="245" y="6"/>
                    <a:pt x="228" y="15"/>
                    <a:pt x="210" y="25"/>
                  </a:cubicBezTo>
                  <a:cubicBezTo>
                    <a:pt x="181" y="41"/>
                    <a:pt x="150" y="52"/>
                    <a:pt x="122" y="70"/>
                  </a:cubicBezTo>
                  <a:cubicBezTo>
                    <a:pt x="102" y="82"/>
                    <a:pt x="84" y="92"/>
                    <a:pt x="61" y="98"/>
                  </a:cubicBezTo>
                  <a:cubicBezTo>
                    <a:pt x="41" y="104"/>
                    <a:pt x="17" y="105"/>
                    <a:pt x="0" y="119"/>
                  </a:cubicBezTo>
                  <a:cubicBezTo>
                    <a:pt x="19" y="122"/>
                    <a:pt x="46" y="108"/>
                    <a:pt x="65" y="103"/>
                  </a:cubicBezTo>
                  <a:cubicBezTo>
                    <a:pt x="89" y="96"/>
                    <a:pt x="113" y="85"/>
                    <a:pt x="137" y="79"/>
                  </a:cubicBezTo>
                  <a:cubicBezTo>
                    <a:pt x="170" y="72"/>
                    <a:pt x="203" y="54"/>
                    <a:pt x="233" y="38"/>
                  </a:cubicBezTo>
                  <a:cubicBezTo>
                    <a:pt x="248" y="29"/>
                    <a:pt x="261" y="21"/>
                    <a:pt x="279" y="20"/>
                  </a:cubicBezTo>
                  <a:cubicBezTo>
                    <a:pt x="283" y="19"/>
                    <a:pt x="295" y="27"/>
                    <a:pt x="294" y="16"/>
                  </a:cubicBezTo>
                  <a:cubicBezTo>
                    <a:pt x="294" y="11"/>
                    <a:pt x="279" y="7"/>
                    <a:pt x="275" y="6"/>
                  </a:cubicBezTo>
                </a:path>
              </a:pathLst>
            </a:custGeom>
            <a:solidFill>
              <a:srgbClr val="D8D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8" name="Freeform 57">
              <a:extLst>
                <a:ext uri="{FF2B5EF4-FFF2-40B4-BE49-F238E27FC236}">
                  <a16:creationId xmlns:a16="http://schemas.microsoft.com/office/drawing/2014/main" id="{9499FE5B-19D9-46A8-B4B8-9590CBA7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196"/>
              <a:ext cx="47" cy="19"/>
            </a:xfrm>
            <a:custGeom>
              <a:avLst/>
              <a:gdLst>
                <a:gd name="T0" fmla="*/ 0 w 46"/>
                <a:gd name="T1" fmla="*/ 1 h 19"/>
                <a:gd name="T2" fmla="*/ 26 w 46"/>
                <a:gd name="T3" fmla="*/ 13 h 19"/>
                <a:gd name="T4" fmla="*/ 49 w 46"/>
                <a:gd name="T5" fmla="*/ 0 h 19"/>
                <a:gd name="T6" fmla="*/ 26 w 46"/>
                <a:gd name="T7" fmla="*/ 18 h 19"/>
                <a:gd name="T8" fmla="*/ 1 w 46"/>
                <a:gd name="T9" fmla="*/ 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9">
                  <a:moveTo>
                    <a:pt x="0" y="1"/>
                  </a:moveTo>
                  <a:cubicBezTo>
                    <a:pt x="5" y="9"/>
                    <a:pt x="14" y="14"/>
                    <a:pt x="23" y="13"/>
                  </a:cubicBezTo>
                  <a:cubicBezTo>
                    <a:pt x="34" y="13"/>
                    <a:pt x="37" y="4"/>
                    <a:pt x="46" y="0"/>
                  </a:cubicBezTo>
                  <a:cubicBezTo>
                    <a:pt x="41" y="11"/>
                    <a:pt x="35" y="17"/>
                    <a:pt x="23" y="18"/>
                  </a:cubicBezTo>
                  <a:cubicBezTo>
                    <a:pt x="16" y="19"/>
                    <a:pt x="3" y="18"/>
                    <a:pt x="1" y="8"/>
                  </a:cubicBezTo>
                </a:path>
              </a:pathLst>
            </a:custGeom>
            <a:solidFill>
              <a:srgbClr val="D8D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9" name="Freeform 58">
              <a:extLst>
                <a:ext uri="{FF2B5EF4-FFF2-40B4-BE49-F238E27FC236}">
                  <a16:creationId xmlns:a16="http://schemas.microsoft.com/office/drawing/2014/main" id="{28136658-0666-45E5-93A3-B50530773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" y="2236"/>
              <a:ext cx="35" cy="22"/>
            </a:xfrm>
            <a:custGeom>
              <a:avLst/>
              <a:gdLst>
                <a:gd name="T0" fmla="*/ 0 w 34"/>
                <a:gd name="T1" fmla="*/ 0 h 22"/>
                <a:gd name="T2" fmla="*/ 35 w 34"/>
                <a:gd name="T3" fmla="*/ 3 h 22"/>
                <a:gd name="T4" fmla="*/ 2 w 34"/>
                <a:gd name="T5" fmla="*/ 8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2">
                  <a:moveTo>
                    <a:pt x="0" y="0"/>
                  </a:moveTo>
                  <a:cubicBezTo>
                    <a:pt x="8" y="12"/>
                    <a:pt x="25" y="17"/>
                    <a:pt x="32" y="3"/>
                  </a:cubicBezTo>
                  <a:cubicBezTo>
                    <a:pt x="34" y="20"/>
                    <a:pt x="6" y="22"/>
                    <a:pt x="2" y="8"/>
                  </a:cubicBezTo>
                </a:path>
              </a:pathLst>
            </a:custGeom>
            <a:solidFill>
              <a:srgbClr val="EDE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0" name="Freeform 59">
              <a:extLst>
                <a:ext uri="{FF2B5EF4-FFF2-40B4-BE49-F238E27FC236}">
                  <a16:creationId xmlns:a16="http://schemas.microsoft.com/office/drawing/2014/main" id="{6DE3DDEF-8155-4871-ACFC-1A55FDCE5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2024"/>
              <a:ext cx="203" cy="252"/>
            </a:xfrm>
            <a:custGeom>
              <a:avLst/>
              <a:gdLst>
                <a:gd name="T0" fmla="*/ 207 w 201"/>
                <a:gd name="T1" fmla="*/ 0 h 249"/>
                <a:gd name="T2" fmla="*/ 125 w 201"/>
                <a:gd name="T3" fmla="*/ 24 h 249"/>
                <a:gd name="T4" fmla="*/ 46 w 201"/>
                <a:gd name="T5" fmla="*/ 36 h 249"/>
                <a:gd name="T6" fmla="*/ 20 w 201"/>
                <a:gd name="T7" fmla="*/ 57 h 249"/>
                <a:gd name="T8" fmla="*/ 9 w 201"/>
                <a:gd name="T9" fmla="*/ 119 h 249"/>
                <a:gd name="T10" fmla="*/ 16 w 201"/>
                <a:gd name="T11" fmla="*/ 258 h 249"/>
                <a:gd name="T12" fmla="*/ 20 w 201"/>
                <a:gd name="T13" fmla="*/ 117 h 249"/>
                <a:gd name="T14" fmla="*/ 42 w 201"/>
                <a:gd name="T15" fmla="*/ 55 h 249"/>
                <a:gd name="T16" fmla="*/ 68 w 201"/>
                <a:gd name="T17" fmla="*/ 50 h 249"/>
                <a:gd name="T18" fmla="*/ 89 w 201"/>
                <a:gd name="T19" fmla="*/ 37 h 249"/>
                <a:gd name="T20" fmla="*/ 122 w 201"/>
                <a:gd name="T21" fmla="*/ 30 h 249"/>
                <a:gd name="T22" fmla="*/ 167 w 201"/>
                <a:gd name="T23" fmla="*/ 14 h 249"/>
                <a:gd name="T24" fmla="*/ 204 w 201"/>
                <a:gd name="T25" fmla="*/ 1 h 2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1" h="249">
                  <a:moveTo>
                    <a:pt x="201" y="0"/>
                  </a:moveTo>
                  <a:cubicBezTo>
                    <a:pt x="171" y="0"/>
                    <a:pt x="149" y="17"/>
                    <a:pt x="122" y="24"/>
                  </a:cubicBezTo>
                  <a:cubicBezTo>
                    <a:pt x="97" y="30"/>
                    <a:pt x="71" y="28"/>
                    <a:pt x="46" y="36"/>
                  </a:cubicBezTo>
                  <a:cubicBezTo>
                    <a:pt x="32" y="40"/>
                    <a:pt x="26" y="40"/>
                    <a:pt x="20" y="54"/>
                  </a:cubicBezTo>
                  <a:cubicBezTo>
                    <a:pt x="12" y="73"/>
                    <a:pt x="11" y="96"/>
                    <a:pt x="9" y="116"/>
                  </a:cubicBezTo>
                  <a:cubicBezTo>
                    <a:pt x="4" y="160"/>
                    <a:pt x="0" y="210"/>
                    <a:pt x="16" y="249"/>
                  </a:cubicBezTo>
                  <a:cubicBezTo>
                    <a:pt x="13" y="204"/>
                    <a:pt x="18" y="160"/>
                    <a:pt x="20" y="114"/>
                  </a:cubicBezTo>
                  <a:cubicBezTo>
                    <a:pt x="21" y="95"/>
                    <a:pt x="19" y="59"/>
                    <a:pt x="42" y="52"/>
                  </a:cubicBezTo>
                  <a:cubicBezTo>
                    <a:pt x="50" y="49"/>
                    <a:pt x="56" y="51"/>
                    <a:pt x="65" y="47"/>
                  </a:cubicBezTo>
                  <a:cubicBezTo>
                    <a:pt x="72" y="44"/>
                    <a:pt x="78" y="39"/>
                    <a:pt x="86" y="37"/>
                  </a:cubicBezTo>
                  <a:cubicBezTo>
                    <a:pt x="97" y="33"/>
                    <a:pt x="109" y="34"/>
                    <a:pt x="119" y="30"/>
                  </a:cubicBezTo>
                  <a:cubicBezTo>
                    <a:pt x="133" y="26"/>
                    <a:pt x="147" y="20"/>
                    <a:pt x="161" y="14"/>
                  </a:cubicBezTo>
                  <a:cubicBezTo>
                    <a:pt x="170" y="10"/>
                    <a:pt x="188" y="0"/>
                    <a:pt x="19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1" name="Freeform 60">
              <a:extLst>
                <a:ext uri="{FF2B5EF4-FFF2-40B4-BE49-F238E27FC236}">
                  <a16:creationId xmlns:a16="http://schemas.microsoft.com/office/drawing/2014/main" id="{3DC2EBBE-3B2D-4D33-9C4C-E10739CCF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" y="2449"/>
              <a:ext cx="74" cy="62"/>
            </a:xfrm>
            <a:custGeom>
              <a:avLst/>
              <a:gdLst>
                <a:gd name="T0" fmla="*/ 76 w 73"/>
                <a:gd name="T1" fmla="*/ 0 h 61"/>
                <a:gd name="T2" fmla="*/ 18 w 73"/>
                <a:gd name="T3" fmla="*/ 12 h 61"/>
                <a:gd name="T4" fmla="*/ 5 w 73"/>
                <a:gd name="T5" fmla="*/ 64 h 61"/>
                <a:gd name="T6" fmla="*/ 22 w 73"/>
                <a:gd name="T7" fmla="*/ 18 h 61"/>
                <a:gd name="T8" fmla="*/ 66 w 73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3" h="61">
                  <a:moveTo>
                    <a:pt x="73" y="0"/>
                  </a:moveTo>
                  <a:cubicBezTo>
                    <a:pt x="57" y="1"/>
                    <a:pt x="33" y="4"/>
                    <a:pt x="18" y="12"/>
                  </a:cubicBezTo>
                  <a:cubicBezTo>
                    <a:pt x="5" y="19"/>
                    <a:pt x="0" y="47"/>
                    <a:pt x="5" y="61"/>
                  </a:cubicBezTo>
                  <a:cubicBezTo>
                    <a:pt x="6" y="43"/>
                    <a:pt x="7" y="30"/>
                    <a:pt x="22" y="18"/>
                  </a:cubicBezTo>
                  <a:cubicBezTo>
                    <a:pt x="34" y="9"/>
                    <a:pt x="52" y="8"/>
                    <a:pt x="6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2" name="Freeform 61">
              <a:extLst>
                <a:ext uri="{FF2B5EF4-FFF2-40B4-BE49-F238E27FC236}">
                  <a16:creationId xmlns:a16="http://schemas.microsoft.com/office/drawing/2014/main" id="{C9949DA9-1FE2-4C96-A71B-26A731654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" y="2760"/>
              <a:ext cx="52" cy="51"/>
            </a:xfrm>
            <a:custGeom>
              <a:avLst/>
              <a:gdLst>
                <a:gd name="T0" fmla="*/ 54 w 51"/>
                <a:gd name="T1" fmla="*/ 8 h 50"/>
                <a:gd name="T2" fmla="*/ 16 w 51"/>
                <a:gd name="T3" fmla="*/ 17 h 50"/>
                <a:gd name="T4" fmla="*/ 23 w 51"/>
                <a:gd name="T5" fmla="*/ 49 h 50"/>
                <a:gd name="T6" fmla="*/ 48 w 51"/>
                <a:gd name="T7" fmla="*/ 6 h 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0">
                  <a:moveTo>
                    <a:pt x="51" y="8"/>
                  </a:moveTo>
                  <a:cubicBezTo>
                    <a:pt x="33" y="3"/>
                    <a:pt x="25" y="0"/>
                    <a:pt x="16" y="17"/>
                  </a:cubicBezTo>
                  <a:cubicBezTo>
                    <a:pt x="11" y="28"/>
                    <a:pt x="0" y="50"/>
                    <a:pt x="23" y="46"/>
                  </a:cubicBezTo>
                  <a:cubicBezTo>
                    <a:pt x="4" y="34"/>
                    <a:pt x="27" y="0"/>
                    <a:pt x="45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3" name="Freeform 62">
              <a:extLst>
                <a:ext uri="{FF2B5EF4-FFF2-40B4-BE49-F238E27FC236}">
                  <a16:creationId xmlns:a16="http://schemas.microsoft.com/office/drawing/2014/main" id="{A1C4B5CE-0591-419C-9A44-AF58D2F49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181"/>
              <a:ext cx="32" cy="32"/>
            </a:xfrm>
            <a:custGeom>
              <a:avLst/>
              <a:gdLst>
                <a:gd name="T0" fmla="*/ 34 w 31"/>
                <a:gd name="T1" fmla="*/ 13 h 32"/>
                <a:gd name="T2" fmla="*/ 13 w 31"/>
                <a:gd name="T3" fmla="*/ 9 h 32"/>
                <a:gd name="T4" fmla="*/ 3 w 31"/>
                <a:gd name="T5" fmla="*/ 32 h 32"/>
                <a:gd name="T6" fmla="*/ 8 w 31"/>
                <a:gd name="T7" fmla="*/ 6 h 32"/>
                <a:gd name="T8" fmla="*/ 32 w 31"/>
                <a:gd name="T9" fmla="*/ 11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32">
                  <a:moveTo>
                    <a:pt x="31" y="13"/>
                  </a:moveTo>
                  <a:cubicBezTo>
                    <a:pt x="28" y="8"/>
                    <a:pt x="19" y="6"/>
                    <a:pt x="13" y="9"/>
                  </a:cubicBezTo>
                  <a:cubicBezTo>
                    <a:pt x="6" y="13"/>
                    <a:pt x="4" y="24"/>
                    <a:pt x="3" y="32"/>
                  </a:cubicBezTo>
                  <a:cubicBezTo>
                    <a:pt x="0" y="25"/>
                    <a:pt x="2" y="11"/>
                    <a:pt x="8" y="6"/>
                  </a:cubicBezTo>
                  <a:cubicBezTo>
                    <a:pt x="16" y="0"/>
                    <a:pt x="24" y="5"/>
                    <a:pt x="2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4" name="Freeform 63">
              <a:extLst>
                <a:ext uri="{FF2B5EF4-FFF2-40B4-BE49-F238E27FC236}">
                  <a16:creationId xmlns:a16="http://schemas.microsoft.com/office/drawing/2014/main" id="{D57AB0A8-1FE0-4620-BFA3-AF9F29E7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907"/>
              <a:ext cx="272" cy="138"/>
            </a:xfrm>
            <a:custGeom>
              <a:avLst/>
              <a:gdLst>
                <a:gd name="T0" fmla="*/ 276 w 270"/>
                <a:gd name="T1" fmla="*/ 1 h 137"/>
                <a:gd name="T2" fmla="*/ 185 w 270"/>
                <a:gd name="T3" fmla="*/ 22 h 137"/>
                <a:gd name="T4" fmla="*/ 108 w 270"/>
                <a:gd name="T5" fmla="*/ 53 h 137"/>
                <a:gd name="T6" fmla="*/ 20 w 270"/>
                <a:gd name="T7" fmla="*/ 109 h 137"/>
                <a:gd name="T8" fmla="*/ 1 w 270"/>
                <a:gd name="T9" fmla="*/ 132 h 137"/>
                <a:gd name="T10" fmla="*/ 31 w 270"/>
                <a:gd name="T11" fmla="*/ 128 h 137"/>
                <a:gd name="T12" fmla="*/ 66 w 270"/>
                <a:gd name="T13" fmla="*/ 126 h 137"/>
                <a:gd name="T14" fmla="*/ 96 w 270"/>
                <a:gd name="T15" fmla="*/ 113 h 137"/>
                <a:gd name="T16" fmla="*/ 58 w 270"/>
                <a:gd name="T17" fmla="*/ 119 h 137"/>
                <a:gd name="T18" fmla="*/ 22 w 270"/>
                <a:gd name="T19" fmla="*/ 124 h 137"/>
                <a:gd name="T20" fmla="*/ 46 w 270"/>
                <a:gd name="T21" fmla="*/ 105 h 137"/>
                <a:gd name="T22" fmla="*/ 82 w 270"/>
                <a:gd name="T23" fmla="*/ 79 h 137"/>
                <a:gd name="T24" fmla="*/ 155 w 270"/>
                <a:gd name="T25" fmla="*/ 39 h 137"/>
                <a:gd name="T26" fmla="*/ 230 w 270"/>
                <a:gd name="T27" fmla="*/ 10 h 137"/>
                <a:gd name="T28" fmla="*/ 274 w 270"/>
                <a:gd name="T29" fmla="*/ 2 h 13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0" h="137">
                  <a:moveTo>
                    <a:pt x="270" y="1"/>
                  </a:moveTo>
                  <a:cubicBezTo>
                    <a:pt x="240" y="0"/>
                    <a:pt x="211" y="12"/>
                    <a:pt x="182" y="22"/>
                  </a:cubicBezTo>
                  <a:cubicBezTo>
                    <a:pt x="156" y="31"/>
                    <a:pt x="129" y="39"/>
                    <a:pt x="105" y="53"/>
                  </a:cubicBezTo>
                  <a:cubicBezTo>
                    <a:pt x="76" y="69"/>
                    <a:pt x="44" y="82"/>
                    <a:pt x="20" y="106"/>
                  </a:cubicBezTo>
                  <a:cubicBezTo>
                    <a:pt x="16" y="111"/>
                    <a:pt x="0" y="122"/>
                    <a:pt x="1" y="129"/>
                  </a:cubicBezTo>
                  <a:cubicBezTo>
                    <a:pt x="2" y="137"/>
                    <a:pt x="23" y="126"/>
                    <a:pt x="31" y="125"/>
                  </a:cubicBezTo>
                  <a:cubicBezTo>
                    <a:pt x="43" y="125"/>
                    <a:pt x="55" y="126"/>
                    <a:pt x="66" y="123"/>
                  </a:cubicBezTo>
                  <a:cubicBezTo>
                    <a:pt x="76" y="121"/>
                    <a:pt x="83" y="113"/>
                    <a:pt x="93" y="110"/>
                  </a:cubicBezTo>
                  <a:cubicBezTo>
                    <a:pt x="82" y="108"/>
                    <a:pt x="68" y="114"/>
                    <a:pt x="58" y="116"/>
                  </a:cubicBezTo>
                  <a:cubicBezTo>
                    <a:pt x="47" y="118"/>
                    <a:pt x="33" y="120"/>
                    <a:pt x="22" y="121"/>
                  </a:cubicBezTo>
                  <a:cubicBezTo>
                    <a:pt x="20" y="111"/>
                    <a:pt x="39" y="106"/>
                    <a:pt x="46" y="102"/>
                  </a:cubicBezTo>
                  <a:cubicBezTo>
                    <a:pt x="57" y="94"/>
                    <a:pt x="68" y="84"/>
                    <a:pt x="79" y="76"/>
                  </a:cubicBezTo>
                  <a:cubicBezTo>
                    <a:pt x="103" y="61"/>
                    <a:pt x="127" y="51"/>
                    <a:pt x="152" y="39"/>
                  </a:cubicBezTo>
                  <a:cubicBezTo>
                    <a:pt x="175" y="28"/>
                    <a:pt x="200" y="18"/>
                    <a:pt x="224" y="10"/>
                  </a:cubicBezTo>
                  <a:cubicBezTo>
                    <a:pt x="238" y="5"/>
                    <a:pt x="254" y="6"/>
                    <a:pt x="26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0" name="Group 64">
            <a:extLst>
              <a:ext uri="{FF2B5EF4-FFF2-40B4-BE49-F238E27FC236}">
                <a16:creationId xmlns:a16="http://schemas.microsoft.com/office/drawing/2014/main" id="{894CD193-9250-4F44-B3B3-4E9070792A30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1570038"/>
            <a:ext cx="1262063" cy="1258887"/>
            <a:chOff x="4532" y="959"/>
            <a:chExt cx="795" cy="793"/>
          </a:xfrm>
        </p:grpSpPr>
        <p:sp>
          <p:nvSpPr>
            <p:cNvPr id="55546" name="Freeform 65">
              <a:extLst>
                <a:ext uri="{FF2B5EF4-FFF2-40B4-BE49-F238E27FC236}">
                  <a16:creationId xmlns:a16="http://schemas.microsoft.com/office/drawing/2014/main" id="{3A2CA58B-2848-4650-B199-413B140DF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959"/>
              <a:ext cx="787" cy="793"/>
            </a:xfrm>
            <a:custGeom>
              <a:avLst/>
              <a:gdLst>
                <a:gd name="T0" fmla="*/ 659 w 787"/>
                <a:gd name="T1" fmla="*/ 691 h 793"/>
                <a:gd name="T2" fmla="*/ 524 w 787"/>
                <a:gd name="T3" fmla="*/ 582 h 793"/>
                <a:gd name="T4" fmla="*/ 581 w 787"/>
                <a:gd name="T5" fmla="*/ 746 h 793"/>
                <a:gd name="T6" fmla="*/ 476 w 787"/>
                <a:gd name="T7" fmla="*/ 608 h 793"/>
                <a:gd name="T8" fmla="*/ 492 w 787"/>
                <a:gd name="T9" fmla="*/ 780 h 793"/>
                <a:gd name="T10" fmla="*/ 423 w 787"/>
                <a:gd name="T11" fmla="*/ 621 h 793"/>
                <a:gd name="T12" fmla="*/ 397 w 787"/>
                <a:gd name="T13" fmla="*/ 793 h 793"/>
                <a:gd name="T14" fmla="*/ 368 w 787"/>
                <a:gd name="T15" fmla="*/ 622 h 793"/>
                <a:gd name="T16" fmla="*/ 302 w 787"/>
                <a:gd name="T17" fmla="*/ 782 h 793"/>
                <a:gd name="T18" fmla="*/ 315 w 787"/>
                <a:gd name="T19" fmla="*/ 609 h 793"/>
                <a:gd name="T20" fmla="*/ 212 w 787"/>
                <a:gd name="T21" fmla="*/ 749 h 793"/>
                <a:gd name="T22" fmla="*/ 267 w 787"/>
                <a:gd name="T23" fmla="*/ 584 h 793"/>
                <a:gd name="T24" fmla="*/ 133 w 787"/>
                <a:gd name="T25" fmla="*/ 695 h 793"/>
                <a:gd name="T26" fmla="*/ 226 w 787"/>
                <a:gd name="T27" fmla="*/ 548 h 793"/>
                <a:gd name="T28" fmla="*/ 69 w 787"/>
                <a:gd name="T29" fmla="*/ 624 h 793"/>
                <a:gd name="T30" fmla="*/ 194 w 787"/>
                <a:gd name="T31" fmla="*/ 504 h 793"/>
                <a:gd name="T32" fmla="*/ 24 w 787"/>
                <a:gd name="T33" fmla="*/ 540 h 793"/>
                <a:gd name="T34" fmla="*/ 175 w 787"/>
                <a:gd name="T35" fmla="*/ 453 h 793"/>
                <a:gd name="T36" fmla="*/ 1 w 787"/>
                <a:gd name="T37" fmla="*/ 448 h 793"/>
                <a:gd name="T38" fmla="*/ 168 w 787"/>
                <a:gd name="T39" fmla="*/ 399 h 793"/>
                <a:gd name="T40" fmla="*/ 0 w 787"/>
                <a:gd name="T41" fmla="*/ 352 h 793"/>
                <a:gd name="T42" fmla="*/ 173 w 787"/>
                <a:gd name="T43" fmla="*/ 345 h 793"/>
                <a:gd name="T44" fmla="*/ 22 w 787"/>
                <a:gd name="T45" fmla="*/ 260 h 793"/>
                <a:gd name="T46" fmla="*/ 192 w 787"/>
                <a:gd name="T47" fmla="*/ 293 h 793"/>
                <a:gd name="T48" fmla="*/ 65 w 787"/>
                <a:gd name="T49" fmla="*/ 175 h 793"/>
                <a:gd name="T50" fmla="*/ 223 w 787"/>
                <a:gd name="T51" fmla="*/ 249 h 793"/>
                <a:gd name="T52" fmla="*/ 128 w 787"/>
                <a:gd name="T53" fmla="*/ 103 h 793"/>
                <a:gd name="T54" fmla="*/ 263 w 787"/>
                <a:gd name="T55" fmla="*/ 211 h 793"/>
                <a:gd name="T56" fmla="*/ 206 w 787"/>
                <a:gd name="T57" fmla="*/ 48 h 793"/>
                <a:gd name="T58" fmla="*/ 311 w 787"/>
                <a:gd name="T59" fmla="*/ 186 h 793"/>
                <a:gd name="T60" fmla="*/ 295 w 787"/>
                <a:gd name="T61" fmla="*/ 13 h 793"/>
                <a:gd name="T62" fmla="*/ 364 w 787"/>
                <a:gd name="T63" fmla="*/ 172 h 793"/>
                <a:gd name="T64" fmla="*/ 390 w 787"/>
                <a:gd name="T65" fmla="*/ 0 h 793"/>
                <a:gd name="T66" fmla="*/ 419 w 787"/>
                <a:gd name="T67" fmla="*/ 172 h 793"/>
                <a:gd name="T68" fmla="*/ 485 w 787"/>
                <a:gd name="T69" fmla="*/ 12 h 793"/>
                <a:gd name="T70" fmla="*/ 472 w 787"/>
                <a:gd name="T71" fmla="*/ 185 h 793"/>
                <a:gd name="T72" fmla="*/ 575 w 787"/>
                <a:gd name="T73" fmla="*/ 45 h 793"/>
                <a:gd name="T74" fmla="*/ 520 w 787"/>
                <a:gd name="T75" fmla="*/ 209 h 793"/>
                <a:gd name="T76" fmla="*/ 654 w 787"/>
                <a:gd name="T77" fmla="*/ 98 h 793"/>
                <a:gd name="T78" fmla="*/ 562 w 787"/>
                <a:gd name="T79" fmla="*/ 245 h 793"/>
                <a:gd name="T80" fmla="*/ 718 w 787"/>
                <a:gd name="T81" fmla="*/ 169 h 793"/>
                <a:gd name="T82" fmla="*/ 593 w 787"/>
                <a:gd name="T83" fmla="*/ 290 h 793"/>
                <a:gd name="T84" fmla="*/ 763 w 787"/>
                <a:gd name="T85" fmla="*/ 253 h 793"/>
                <a:gd name="T86" fmla="*/ 613 w 787"/>
                <a:gd name="T87" fmla="*/ 340 h 793"/>
                <a:gd name="T88" fmla="*/ 786 w 787"/>
                <a:gd name="T89" fmla="*/ 345 h 793"/>
                <a:gd name="T90" fmla="*/ 620 w 787"/>
                <a:gd name="T91" fmla="*/ 394 h 793"/>
                <a:gd name="T92" fmla="*/ 787 w 787"/>
                <a:gd name="T93" fmla="*/ 441 h 793"/>
                <a:gd name="T94" fmla="*/ 614 w 787"/>
                <a:gd name="T95" fmla="*/ 449 h 793"/>
                <a:gd name="T96" fmla="*/ 765 w 787"/>
                <a:gd name="T97" fmla="*/ 534 h 793"/>
                <a:gd name="T98" fmla="*/ 595 w 787"/>
                <a:gd name="T99" fmla="*/ 500 h 793"/>
                <a:gd name="T100" fmla="*/ 722 w 787"/>
                <a:gd name="T101" fmla="*/ 619 h 793"/>
                <a:gd name="T102" fmla="*/ 564 w 787"/>
                <a:gd name="T103" fmla="*/ 545 h 793"/>
                <a:gd name="T104" fmla="*/ 659 w 787"/>
                <a:gd name="T105" fmla="*/ 691 h 7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87" h="793">
                  <a:moveTo>
                    <a:pt x="659" y="691"/>
                  </a:moveTo>
                  <a:lnTo>
                    <a:pt x="524" y="582"/>
                  </a:lnTo>
                  <a:lnTo>
                    <a:pt x="581" y="746"/>
                  </a:lnTo>
                  <a:lnTo>
                    <a:pt x="476" y="608"/>
                  </a:lnTo>
                  <a:lnTo>
                    <a:pt x="492" y="780"/>
                  </a:lnTo>
                  <a:lnTo>
                    <a:pt x="423" y="621"/>
                  </a:lnTo>
                  <a:lnTo>
                    <a:pt x="397" y="793"/>
                  </a:lnTo>
                  <a:lnTo>
                    <a:pt x="368" y="622"/>
                  </a:lnTo>
                  <a:lnTo>
                    <a:pt x="302" y="782"/>
                  </a:lnTo>
                  <a:lnTo>
                    <a:pt x="315" y="609"/>
                  </a:lnTo>
                  <a:lnTo>
                    <a:pt x="212" y="749"/>
                  </a:lnTo>
                  <a:lnTo>
                    <a:pt x="267" y="584"/>
                  </a:lnTo>
                  <a:lnTo>
                    <a:pt x="133" y="695"/>
                  </a:lnTo>
                  <a:lnTo>
                    <a:pt x="226" y="548"/>
                  </a:lnTo>
                  <a:lnTo>
                    <a:pt x="69" y="624"/>
                  </a:lnTo>
                  <a:lnTo>
                    <a:pt x="194" y="504"/>
                  </a:lnTo>
                  <a:lnTo>
                    <a:pt x="24" y="540"/>
                  </a:lnTo>
                  <a:lnTo>
                    <a:pt x="175" y="453"/>
                  </a:lnTo>
                  <a:lnTo>
                    <a:pt x="1" y="448"/>
                  </a:lnTo>
                  <a:lnTo>
                    <a:pt x="168" y="399"/>
                  </a:lnTo>
                  <a:lnTo>
                    <a:pt x="0" y="352"/>
                  </a:lnTo>
                  <a:lnTo>
                    <a:pt x="173" y="345"/>
                  </a:lnTo>
                  <a:lnTo>
                    <a:pt x="22" y="260"/>
                  </a:lnTo>
                  <a:lnTo>
                    <a:pt x="192" y="293"/>
                  </a:lnTo>
                  <a:lnTo>
                    <a:pt x="65" y="175"/>
                  </a:lnTo>
                  <a:lnTo>
                    <a:pt x="223" y="249"/>
                  </a:lnTo>
                  <a:lnTo>
                    <a:pt x="128" y="103"/>
                  </a:lnTo>
                  <a:lnTo>
                    <a:pt x="263" y="211"/>
                  </a:lnTo>
                  <a:lnTo>
                    <a:pt x="206" y="48"/>
                  </a:lnTo>
                  <a:lnTo>
                    <a:pt x="311" y="186"/>
                  </a:lnTo>
                  <a:lnTo>
                    <a:pt x="295" y="13"/>
                  </a:lnTo>
                  <a:lnTo>
                    <a:pt x="364" y="172"/>
                  </a:lnTo>
                  <a:lnTo>
                    <a:pt x="390" y="0"/>
                  </a:lnTo>
                  <a:lnTo>
                    <a:pt x="419" y="172"/>
                  </a:lnTo>
                  <a:lnTo>
                    <a:pt x="485" y="12"/>
                  </a:lnTo>
                  <a:lnTo>
                    <a:pt x="472" y="185"/>
                  </a:lnTo>
                  <a:lnTo>
                    <a:pt x="575" y="45"/>
                  </a:lnTo>
                  <a:lnTo>
                    <a:pt x="520" y="209"/>
                  </a:lnTo>
                  <a:lnTo>
                    <a:pt x="654" y="98"/>
                  </a:lnTo>
                  <a:lnTo>
                    <a:pt x="562" y="245"/>
                  </a:lnTo>
                  <a:lnTo>
                    <a:pt x="718" y="169"/>
                  </a:lnTo>
                  <a:lnTo>
                    <a:pt x="593" y="290"/>
                  </a:lnTo>
                  <a:lnTo>
                    <a:pt x="763" y="253"/>
                  </a:lnTo>
                  <a:lnTo>
                    <a:pt x="613" y="340"/>
                  </a:lnTo>
                  <a:lnTo>
                    <a:pt x="786" y="345"/>
                  </a:lnTo>
                  <a:lnTo>
                    <a:pt x="620" y="394"/>
                  </a:lnTo>
                  <a:lnTo>
                    <a:pt x="787" y="441"/>
                  </a:lnTo>
                  <a:lnTo>
                    <a:pt x="614" y="449"/>
                  </a:lnTo>
                  <a:lnTo>
                    <a:pt x="765" y="534"/>
                  </a:lnTo>
                  <a:lnTo>
                    <a:pt x="595" y="500"/>
                  </a:lnTo>
                  <a:lnTo>
                    <a:pt x="722" y="619"/>
                  </a:lnTo>
                  <a:lnTo>
                    <a:pt x="564" y="545"/>
                  </a:lnTo>
                  <a:lnTo>
                    <a:pt x="659" y="691"/>
                  </a:lnTo>
                  <a:close/>
                </a:path>
              </a:pathLst>
            </a:custGeom>
            <a:solidFill>
              <a:srgbClr val="F4B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7" name="Freeform 66">
              <a:extLst>
                <a:ext uri="{FF2B5EF4-FFF2-40B4-BE49-F238E27FC236}">
                  <a16:creationId xmlns:a16="http://schemas.microsoft.com/office/drawing/2014/main" id="{A5EA9642-CAAB-44EE-B43F-765467DFE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959"/>
              <a:ext cx="787" cy="793"/>
            </a:xfrm>
            <a:custGeom>
              <a:avLst/>
              <a:gdLst>
                <a:gd name="T0" fmla="*/ 659 w 787"/>
                <a:gd name="T1" fmla="*/ 691 h 793"/>
                <a:gd name="T2" fmla="*/ 524 w 787"/>
                <a:gd name="T3" fmla="*/ 582 h 793"/>
                <a:gd name="T4" fmla="*/ 581 w 787"/>
                <a:gd name="T5" fmla="*/ 746 h 793"/>
                <a:gd name="T6" fmla="*/ 476 w 787"/>
                <a:gd name="T7" fmla="*/ 608 h 793"/>
                <a:gd name="T8" fmla="*/ 492 w 787"/>
                <a:gd name="T9" fmla="*/ 780 h 793"/>
                <a:gd name="T10" fmla="*/ 423 w 787"/>
                <a:gd name="T11" fmla="*/ 621 h 793"/>
                <a:gd name="T12" fmla="*/ 397 w 787"/>
                <a:gd name="T13" fmla="*/ 793 h 793"/>
                <a:gd name="T14" fmla="*/ 368 w 787"/>
                <a:gd name="T15" fmla="*/ 622 h 793"/>
                <a:gd name="T16" fmla="*/ 302 w 787"/>
                <a:gd name="T17" fmla="*/ 782 h 793"/>
                <a:gd name="T18" fmla="*/ 315 w 787"/>
                <a:gd name="T19" fmla="*/ 609 h 793"/>
                <a:gd name="T20" fmla="*/ 212 w 787"/>
                <a:gd name="T21" fmla="*/ 749 h 793"/>
                <a:gd name="T22" fmla="*/ 267 w 787"/>
                <a:gd name="T23" fmla="*/ 584 h 793"/>
                <a:gd name="T24" fmla="*/ 133 w 787"/>
                <a:gd name="T25" fmla="*/ 695 h 793"/>
                <a:gd name="T26" fmla="*/ 226 w 787"/>
                <a:gd name="T27" fmla="*/ 548 h 793"/>
                <a:gd name="T28" fmla="*/ 69 w 787"/>
                <a:gd name="T29" fmla="*/ 624 h 793"/>
                <a:gd name="T30" fmla="*/ 194 w 787"/>
                <a:gd name="T31" fmla="*/ 504 h 793"/>
                <a:gd name="T32" fmla="*/ 24 w 787"/>
                <a:gd name="T33" fmla="*/ 540 h 793"/>
                <a:gd name="T34" fmla="*/ 175 w 787"/>
                <a:gd name="T35" fmla="*/ 453 h 793"/>
                <a:gd name="T36" fmla="*/ 1 w 787"/>
                <a:gd name="T37" fmla="*/ 448 h 793"/>
                <a:gd name="T38" fmla="*/ 168 w 787"/>
                <a:gd name="T39" fmla="*/ 399 h 793"/>
                <a:gd name="T40" fmla="*/ 0 w 787"/>
                <a:gd name="T41" fmla="*/ 352 h 793"/>
                <a:gd name="T42" fmla="*/ 173 w 787"/>
                <a:gd name="T43" fmla="*/ 345 h 793"/>
                <a:gd name="T44" fmla="*/ 22 w 787"/>
                <a:gd name="T45" fmla="*/ 260 h 793"/>
                <a:gd name="T46" fmla="*/ 192 w 787"/>
                <a:gd name="T47" fmla="*/ 293 h 793"/>
                <a:gd name="T48" fmla="*/ 65 w 787"/>
                <a:gd name="T49" fmla="*/ 175 h 793"/>
                <a:gd name="T50" fmla="*/ 223 w 787"/>
                <a:gd name="T51" fmla="*/ 249 h 793"/>
                <a:gd name="T52" fmla="*/ 128 w 787"/>
                <a:gd name="T53" fmla="*/ 103 h 793"/>
                <a:gd name="T54" fmla="*/ 263 w 787"/>
                <a:gd name="T55" fmla="*/ 211 h 793"/>
                <a:gd name="T56" fmla="*/ 206 w 787"/>
                <a:gd name="T57" fmla="*/ 48 h 793"/>
                <a:gd name="T58" fmla="*/ 311 w 787"/>
                <a:gd name="T59" fmla="*/ 186 h 793"/>
                <a:gd name="T60" fmla="*/ 295 w 787"/>
                <a:gd name="T61" fmla="*/ 13 h 793"/>
                <a:gd name="T62" fmla="*/ 364 w 787"/>
                <a:gd name="T63" fmla="*/ 172 h 793"/>
                <a:gd name="T64" fmla="*/ 390 w 787"/>
                <a:gd name="T65" fmla="*/ 0 h 793"/>
                <a:gd name="T66" fmla="*/ 419 w 787"/>
                <a:gd name="T67" fmla="*/ 172 h 793"/>
                <a:gd name="T68" fmla="*/ 485 w 787"/>
                <a:gd name="T69" fmla="*/ 12 h 793"/>
                <a:gd name="T70" fmla="*/ 472 w 787"/>
                <a:gd name="T71" fmla="*/ 185 h 793"/>
                <a:gd name="T72" fmla="*/ 575 w 787"/>
                <a:gd name="T73" fmla="*/ 45 h 793"/>
                <a:gd name="T74" fmla="*/ 520 w 787"/>
                <a:gd name="T75" fmla="*/ 209 h 793"/>
                <a:gd name="T76" fmla="*/ 654 w 787"/>
                <a:gd name="T77" fmla="*/ 98 h 793"/>
                <a:gd name="T78" fmla="*/ 562 w 787"/>
                <a:gd name="T79" fmla="*/ 245 h 793"/>
                <a:gd name="T80" fmla="*/ 718 w 787"/>
                <a:gd name="T81" fmla="*/ 169 h 793"/>
                <a:gd name="T82" fmla="*/ 593 w 787"/>
                <a:gd name="T83" fmla="*/ 290 h 793"/>
                <a:gd name="T84" fmla="*/ 763 w 787"/>
                <a:gd name="T85" fmla="*/ 253 h 793"/>
                <a:gd name="T86" fmla="*/ 613 w 787"/>
                <a:gd name="T87" fmla="*/ 340 h 793"/>
                <a:gd name="T88" fmla="*/ 786 w 787"/>
                <a:gd name="T89" fmla="*/ 345 h 793"/>
                <a:gd name="T90" fmla="*/ 620 w 787"/>
                <a:gd name="T91" fmla="*/ 394 h 793"/>
                <a:gd name="T92" fmla="*/ 787 w 787"/>
                <a:gd name="T93" fmla="*/ 441 h 793"/>
                <a:gd name="T94" fmla="*/ 614 w 787"/>
                <a:gd name="T95" fmla="*/ 449 h 793"/>
                <a:gd name="T96" fmla="*/ 765 w 787"/>
                <a:gd name="T97" fmla="*/ 534 h 793"/>
                <a:gd name="T98" fmla="*/ 595 w 787"/>
                <a:gd name="T99" fmla="*/ 500 h 793"/>
                <a:gd name="T100" fmla="*/ 722 w 787"/>
                <a:gd name="T101" fmla="*/ 619 h 793"/>
                <a:gd name="T102" fmla="*/ 564 w 787"/>
                <a:gd name="T103" fmla="*/ 545 h 793"/>
                <a:gd name="T104" fmla="*/ 659 w 787"/>
                <a:gd name="T105" fmla="*/ 691 h 793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87" h="793">
                  <a:moveTo>
                    <a:pt x="659" y="691"/>
                  </a:moveTo>
                  <a:lnTo>
                    <a:pt x="524" y="582"/>
                  </a:lnTo>
                  <a:lnTo>
                    <a:pt x="581" y="746"/>
                  </a:lnTo>
                  <a:lnTo>
                    <a:pt x="476" y="608"/>
                  </a:lnTo>
                  <a:lnTo>
                    <a:pt x="492" y="780"/>
                  </a:lnTo>
                  <a:lnTo>
                    <a:pt x="423" y="621"/>
                  </a:lnTo>
                  <a:lnTo>
                    <a:pt x="397" y="793"/>
                  </a:lnTo>
                  <a:lnTo>
                    <a:pt x="368" y="622"/>
                  </a:lnTo>
                  <a:lnTo>
                    <a:pt x="302" y="782"/>
                  </a:lnTo>
                  <a:lnTo>
                    <a:pt x="315" y="609"/>
                  </a:lnTo>
                  <a:lnTo>
                    <a:pt x="212" y="749"/>
                  </a:lnTo>
                  <a:lnTo>
                    <a:pt x="267" y="584"/>
                  </a:lnTo>
                  <a:lnTo>
                    <a:pt x="133" y="695"/>
                  </a:lnTo>
                  <a:lnTo>
                    <a:pt x="226" y="548"/>
                  </a:lnTo>
                  <a:lnTo>
                    <a:pt x="69" y="624"/>
                  </a:lnTo>
                  <a:lnTo>
                    <a:pt x="194" y="504"/>
                  </a:lnTo>
                  <a:lnTo>
                    <a:pt x="24" y="540"/>
                  </a:lnTo>
                  <a:lnTo>
                    <a:pt x="175" y="453"/>
                  </a:lnTo>
                  <a:lnTo>
                    <a:pt x="1" y="448"/>
                  </a:lnTo>
                  <a:lnTo>
                    <a:pt x="168" y="399"/>
                  </a:lnTo>
                  <a:lnTo>
                    <a:pt x="0" y="352"/>
                  </a:lnTo>
                  <a:lnTo>
                    <a:pt x="173" y="345"/>
                  </a:lnTo>
                  <a:lnTo>
                    <a:pt x="22" y="260"/>
                  </a:lnTo>
                  <a:lnTo>
                    <a:pt x="192" y="293"/>
                  </a:lnTo>
                  <a:lnTo>
                    <a:pt x="65" y="175"/>
                  </a:lnTo>
                  <a:lnTo>
                    <a:pt x="223" y="249"/>
                  </a:lnTo>
                  <a:lnTo>
                    <a:pt x="128" y="103"/>
                  </a:lnTo>
                  <a:lnTo>
                    <a:pt x="263" y="211"/>
                  </a:lnTo>
                  <a:lnTo>
                    <a:pt x="206" y="48"/>
                  </a:lnTo>
                  <a:lnTo>
                    <a:pt x="311" y="186"/>
                  </a:lnTo>
                  <a:lnTo>
                    <a:pt x="295" y="13"/>
                  </a:lnTo>
                  <a:lnTo>
                    <a:pt x="364" y="172"/>
                  </a:lnTo>
                  <a:lnTo>
                    <a:pt x="390" y="0"/>
                  </a:lnTo>
                  <a:lnTo>
                    <a:pt x="419" y="172"/>
                  </a:lnTo>
                  <a:lnTo>
                    <a:pt x="485" y="12"/>
                  </a:lnTo>
                  <a:lnTo>
                    <a:pt x="472" y="185"/>
                  </a:lnTo>
                  <a:lnTo>
                    <a:pt x="575" y="45"/>
                  </a:lnTo>
                  <a:lnTo>
                    <a:pt x="520" y="209"/>
                  </a:lnTo>
                  <a:lnTo>
                    <a:pt x="654" y="98"/>
                  </a:lnTo>
                  <a:lnTo>
                    <a:pt x="562" y="245"/>
                  </a:lnTo>
                  <a:lnTo>
                    <a:pt x="718" y="169"/>
                  </a:lnTo>
                  <a:lnTo>
                    <a:pt x="593" y="290"/>
                  </a:lnTo>
                  <a:lnTo>
                    <a:pt x="763" y="253"/>
                  </a:lnTo>
                  <a:lnTo>
                    <a:pt x="613" y="340"/>
                  </a:lnTo>
                  <a:lnTo>
                    <a:pt x="786" y="345"/>
                  </a:lnTo>
                  <a:lnTo>
                    <a:pt x="620" y="394"/>
                  </a:lnTo>
                  <a:lnTo>
                    <a:pt x="787" y="441"/>
                  </a:lnTo>
                  <a:lnTo>
                    <a:pt x="614" y="449"/>
                  </a:lnTo>
                  <a:lnTo>
                    <a:pt x="765" y="534"/>
                  </a:lnTo>
                  <a:lnTo>
                    <a:pt x="595" y="500"/>
                  </a:lnTo>
                  <a:lnTo>
                    <a:pt x="722" y="619"/>
                  </a:lnTo>
                  <a:lnTo>
                    <a:pt x="564" y="545"/>
                  </a:lnTo>
                  <a:lnTo>
                    <a:pt x="659" y="69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8" name="Freeform 67">
              <a:extLst>
                <a:ext uri="{FF2B5EF4-FFF2-40B4-BE49-F238E27FC236}">
                  <a16:creationId xmlns:a16="http://schemas.microsoft.com/office/drawing/2014/main" id="{C0E8EE74-CBE8-4956-A074-B28034A19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4" y="961"/>
              <a:ext cx="791" cy="789"/>
            </a:xfrm>
            <a:custGeom>
              <a:avLst/>
              <a:gdLst>
                <a:gd name="T0" fmla="*/ 427 w 791"/>
                <a:gd name="T1" fmla="*/ 789 h 789"/>
                <a:gd name="T2" fmla="*/ 349 w 791"/>
                <a:gd name="T3" fmla="*/ 671 h 789"/>
                <a:gd name="T4" fmla="*/ 353 w 791"/>
                <a:gd name="T5" fmla="*/ 722 h 789"/>
                <a:gd name="T6" fmla="*/ 487 w 791"/>
                <a:gd name="T7" fmla="*/ 707 h 789"/>
                <a:gd name="T8" fmla="*/ 483 w 791"/>
                <a:gd name="T9" fmla="*/ 661 h 789"/>
                <a:gd name="T10" fmla="*/ 240 w 791"/>
                <a:gd name="T11" fmla="*/ 758 h 789"/>
                <a:gd name="T12" fmla="*/ 544 w 791"/>
                <a:gd name="T13" fmla="*/ 632 h 789"/>
                <a:gd name="T14" fmla="*/ 581 w 791"/>
                <a:gd name="T15" fmla="*/ 669 h 789"/>
                <a:gd name="T16" fmla="*/ 191 w 791"/>
                <a:gd name="T17" fmla="*/ 647 h 789"/>
                <a:gd name="T18" fmla="*/ 226 w 791"/>
                <a:gd name="T19" fmla="*/ 618 h 789"/>
                <a:gd name="T20" fmla="*/ 681 w 791"/>
                <a:gd name="T21" fmla="*/ 669 h 789"/>
                <a:gd name="T22" fmla="*/ 177 w 791"/>
                <a:gd name="T23" fmla="*/ 571 h 789"/>
                <a:gd name="T24" fmla="*/ 146 w 791"/>
                <a:gd name="T25" fmla="*/ 611 h 789"/>
                <a:gd name="T26" fmla="*/ 671 w 791"/>
                <a:gd name="T27" fmla="*/ 568 h 789"/>
                <a:gd name="T28" fmla="*/ 638 w 791"/>
                <a:gd name="T29" fmla="*/ 536 h 789"/>
                <a:gd name="T30" fmla="*/ 37 w 791"/>
                <a:gd name="T31" fmla="*/ 564 h 789"/>
                <a:gd name="T32" fmla="*/ 664 w 791"/>
                <a:gd name="T33" fmla="*/ 474 h 789"/>
                <a:gd name="T34" fmla="*/ 715 w 791"/>
                <a:gd name="T35" fmla="*/ 477 h 789"/>
                <a:gd name="T36" fmla="*/ 7 w 791"/>
                <a:gd name="T37" fmla="*/ 473 h 789"/>
                <a:gd name="T38" fmla="*/ 75 w 791"/>
                <a:gd name="T39" fmla="*/ 448 h 789"/>
                <a:gd name="T40" fmla="*/ 720 w 791"/>
                <a:gd name="T41" fmla="*/ 420 h 789"/>
                <a:gd name="T42" fmla="*/ 71 w 791"/>
                <a:gd name="T43" fmla="*/ 370 h 789"/>
                <a:gd name="T44" fmla="*/ 116 w 791"/>
                <a:gd name="T45" fmla="*/ 382 h 789"/>
                <a:gd name="T46" fmla="*/ 717 w 791"/>
                <a:gd name="T47" fmla="*/ 319 h 789"/>
                <a:gd name="T48" fmla="*/ 784 w 791"/>
                <a:gd name="T49" fmla="*/ 316 h 789"/>
                <a:gd name="T50" fmla="*/ 127 w 791"/>
                <a:gd name="T51" fmla="*/ 315 h 789"/>
                <a:gd name="T52" fmla="*/ 754 w 791"/>
                <a:gd name="T53" fmla="*/ 226 h 789"/>
                <a:gd name="T54" fmla="*/ 694 w 791"/>
                <a:gd name="T55" fmla="*/ 266 h 789"/>
                <a:gd name="T56" fmla="*/ 104 w 791"/>
                <a:gd name="T57" fmla="*/ 238 h 789"/>
                <a:gd name="T58" fmla="*/ 52 w 791"/>
                <a:gd name="T59" fmla="*/ 196 h 789"/>
                <a:gd name="T60" fmla="*/ 614 w 791"/>
                <a:gd name="T61" fmla="*/ 219 h 789"/>
                <a:gd name="T62" fmla="*/ 110 w 791"/>
                <a:gd name="T63" fmla="*/ 120 h 789"/>
                <a:gd name="T64" fmla="*/ 170 w 791"/>
                <a:gd name="T65" fmla="*/ 161 h 789"/>
                <a:gd name="T66" fmla="*/ 586 w 791"/>
                <a:gd name="T67" fmla="*/ 125 h 789"/>
                <a:gd name="T68" fmla="*/ 634 w 791"/>
                <a:gd name="T69" fmla="*/ 78 h 789"/>
                <a:gd name="T70" fmla="*/ 247 w 791"/>
                <a:gd name="T71" fmla="*/ 157 h 789"/>
                <a:gd name="T72" fmla="*/ 551 w 791"/>
                <a:gd name="T73" fmla="*/ 31 h 789"/>
                <a:gd name="T74" fmla="*/ 534 w 791"/>
                <a:gd name="T75" fmla="*/ 101 h 789"/>
                <a:gd name="T76" fmla="*/ 282 w 791"/>
                <a:gd name="T77" fmla="*/ 85 h 789"/>
                <a:gd name="T78" fmla="*/ 271 w 791"/>
                <a:gd name="T79" fmla="*/ 19 h 789"/>
                <a:gd name="T80" fmla="*/ 442 w 791"/>
                <a:gd name="T81" fmla="*/ 118 h 789"/>
                <a:gd name="T82" fmla="*/ 365 w 791"/>
                <a:gd name="T83" fmla="*/ 0 h 789"/>
                <a:gd name="T84" fmla="*/ 381 w 791"/>
                <a:gd name="T85" fmla="*/ 70 h 7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91" h="789">
                  <a:moveTo>
                    <a:pt x="417" y="674"/>
                  </a:moveTo>
                  <a:lnTo>
                    <a:pt x="410" y="719"/>
                  </a:lnTo>
                  <a:lnTo>
                    <a:pt x="427" y="789"/>
                  </a:lnTo>
                  <a:lnTo>
                    <a:pt x="432" y="723"/>
                  </a:lnTo>
                  <a:lnTo>
                    <a:pt x="417" y="674"/>
                  </a:lnTo>
                  <a:close/>
                  <a:moveTo>
                    <a:pt x="349" y="671"/>
                  </a:moveTo>
                  <a:lnTo>
                    <a:pt x="332" y="714"/>
                  </a:lnTo>
                  <a:lnTo>
                    <a:pt x="332" y="786"/>
                  </a:lnTo>
                  <a:lnTo>
                    <a:pt x="353" y="722"/>
                  </a:lnTo>
                  <a:lnTo>
                    <a:pt x="349" y="671"/>
                  </a:lnTo>
                  <a:close/>
                  <a:moveTo>
                    <a:pt x="483" y="661"/>
                  </a:moveTo>
                  <a:lnTo>
                    <a:pt x="487" y="707"/>
                  </a:lnTo>
                  <a:lnTo>
                    <a:pt x="520" y="770"/>
                  </a:lnTo>
                  <a:lnTo>
                    <a:pt x="510" y="704"/>
                  </a:lnTo>
                  <a:lnTo>
                    <a:pt x="483" y="661"/>
                  </a:lnTo>
                  <a:close/>
                  <a:moveTo>
                    <a:pt x="284" y="652"/>
                  </a:moveTo>
                  <a:lnTo>
                    <a:pt x="257" y="689"/>
                  </a:lnTo>
                  <a:lnTo>
                    <a:pt x="240" y="758"/>
                  </a:lnTo>
                  <a:lnTo>
                    <a:pt x="276" y="702"/>
                  </a:lnTo>
                  <a:lnTo>
                    <a:pt x="284" y="652"/>
                  </a:lnTo>
                  <a:close/>
                  <a:moveTo>
                    <a:pt x="544" y="632"/>
                  </a:moveTo>
                  <a:lnTo>
                    <a:pt x="559" y="676"/>
                  </a:lnTo>
                  <a:lnTo>
                    <a:pt x="607" y="730"/>
                  </a:lnTo>
                  <a:lnTo>
                    <a:pt x="581" y="669"/>
                  </a:lnTo>
                  <a:lnTo>
                    <a:pt x="544" y="632"/>
                  </a:lnTo>
                  <a:close/>
                  <a:moveTo>
                    <a:pt x="226" y="618"/>
                  </a:moveTo>
                  <a:lnTo>
                    <a:pt x="191" y="647"/>
                  </a:lnTo>
                  <a:lnTo>
                    <a:pt x="157" y="711"/>
                  </a:lnTo>
                  <a:lnTo>
                    <a:pt x="205" y="665"/>
                  </a:lnTo>
                  <a:lnTo>
                    <a:pt x="226" y="618"/>
                  </a:lnTo>
                  <a:close/>
                  <a:moveTo>
                    <a:pt x="597" y="590"/>
                  </a:moveTo>
                  <a:lnTo>
                    <a:pt x="621" y="628"/>
                  </a:lnTo>
                  <a:lnTo>
                    <a:pt x="681" y="669"/>
                  </a:lnTo>
                  <a:lnTo>
                    <a:pt x="640" y="616"/>
                  </a:lnTo>
                  <a:lnTo>
                    <a:pt x="597" y="590"/>
                  </a:lnTo>
                  <a:close/>
                  <a:moveTo>
                    <a:pt x="177" y="571"/>
                  </a:moveTo>
                  <a:lnTo>
                    <a:pt x="137" y="591"/>
                  </a:lnTo>
                  <a:lnTo>
                    <a:pt x="88" y="645"/>
                  </a:lnTo>
                  <a:lnTo>
                    <a:pt x="146" y="611"/>
                  </a:lnTo>
                  <a:lnTo>
                    <a:pt x="177" y="571"/>
                  </a:lnTo>
                  <a:close/>
                  <a:moveTo>
                    <a:pt x="638" y="536"/>
                  </a:moveTo>
                  <a:lnTo>
                    <a:pt x="671" y="568"/>
                  </a:lnTo>
                  <a:lnTo>
                    <a:pt x="739" y="593"/>
                  </a:lnTo>
                  <a:lnTo>
                    <a:pt x="687" y="551"/>
                  </a:lnTo>
                  <a:lnTo>
                    <a:pt x="638" y="536"/>
                  </a:lnTo>
                  <a:close/>
                  <a:moveTo>
                    <a:pt x="142" y="514"/>
                  </a:moveTo>
                  <a:lnTo>
                    <a:pt x="97" y="524"/>
                  </a:lnTo>
                  <a:lnTo>
                    <a:pt x="37" y="564"/>
                  </a:lnTo>
                  <a:lnTo>
                    <a:pt x="102" y="545"/>
                  </a:lnTo>
                  <a:lnTo>
                    <a:pt x="142" y="514"/>
                  </a:lnTo>
                  <a:close/>
                  <a:moveTo>
                    <a:pt x="664" y="474"/>
                  </a:moveTo>
                  <a:lnTo>
                    <a:pt x="704" y="496"/>
                  </a:lnTo>
                  <a:lnTo>
                    <a:pt x="776" y="505"/>
                  </a:lnTo>
                  <a:lnTo>
                    <a:pt x="715" y="477"/>
                  </a:lnTo>
                  <a:lnTo>
                    <a:pt x="664" y="474"/>
                  </a:lnTo>
                  <a:close/>
                  <a:moveTo>
                    <a:pt x="75" y="448"/>
                  </a:moveTo>
                  <a:lnTo>
                    <a:pt x="7" y="473"/>
                  </a:lnTo>
                  <a:lnTo>
                    <a:pt x="74" y="470"/>
                  </a:lnTo>
                  <a:lnTo>
                    <a:pt x="120" y="449"/>
                  </a:lnTo>
                  <a:lnTo>
                    <a:pt x="75" y="448"/>
                  </a:lnTo>
                  <a:close/>
                  <a:moveTo>
                    <a:pt x="726" y="398"/>
                  </a:moveTo>
                  <a:lnTo>
                    <a:pt x="675" y="407"/>
                  </a:lnTo>
                  <a:lnTo>
                    <a:pt x="720" y="420"/>
                  </a:lnTo>
                  <a:lnTo>
                    <a:pt x="791" y="411"/>
                  </a:lnTo>
                  <a:lnTo>
                    <a:pt x="726" y="398"/>
                  </a:lnTo>
                  <a:close/>
                  <a:moveTo>
                    <a:pt x="71" y="370"/>
                  </a:moveTo>
                  <a:lnTo>
                    <a:pt x="0" y="378"/>
                  </a:lnTo>
                  <a:lnTo>
                    <a:pt x="65" y="391"/>
                  </a:lnTo>
                  <a:lnTo>
                    <a:pt x="116" y="382"/>
                  </a:lnTo>
                  <a:lnTo>
                    <a:pt x="71" y="370"/>
                  </a:lnTo>
                  <a:close/>
                  <a:moveTo>
                    <a:pt x="784" y="316"/>
                  </a:moveTo>
                  <a:lnTo>
                    <a:pt x="717" y="319"/>
                  </a:lnTo>
                  <a:lnTo>
                    <a:pt x="671" y="340"/>
                  </a:lnTo>
                  <a:lnTo>
                    <a:pt x="716" y="341"/>
                  </a:lnTo>
                  <a:lnTo>
                    <a:pt x="784" y="316"/>
                  </a:lnTo>
                  <a:close/>
                  <a:moveTo>
                    <a:pt x="15" y="284"/>
                  </a:moveTo>
                  <a:lnTo>
                    <a:pt x="76" y="313"/>
                  </a:lnTo>
                  <a:lnTo>
                    <a:pt x="127" y="315"/>
                  </a:lnTo>
                  <a:lnTo>
                    <a:pt x="87" y="293"/>
                  </a:lnTo>
                  <a:lnTo>
                    <a:pt x="15" y="284"/>
                  </a:lnTo>
                  <a:close/>
                  <a:moveTo>
                    <a:pt x="754" y="226"/>
                  </a:moveTo>
                  <a:lnTo>
                    <a:pt x="689" y="244"/>
                  </a:lnTo>
                  <a:lnTo>
                    <a:pt x="649" y="276"/>
                  </a:lnTo>
                  <a:lnTo>
                    <a:pt x="694" y="266"/>
                  </a:lnTo>
                  <a:lnTo>
                    <a:pt x="754" y="226"/>
                  </a:lnTo>
                  <a:close/>
                  <a:moveTo>
                    <a:pt x="52" y="196"/>
                  </a:moveTo>
                  <a:lnTo>
                    <a:pt x="104" y="238"/>
                  </a:lnTo>
                  <a:lnTo>
                    <a:pt x="153" y="254"/>
                  </a:lnTo>
                  <a:lnTo>
                    <a:pt x="120" y="222"/>
                  </a:lnTo>
                  <a:lnTo>
                    <a:pt x="52" y="196"/>
                  </a:lnTo>
                  <a:close/>
                  <a:moveTo>
                    <a:pt x="703" y="145"/>
                  </a:moveTo>
                  <a:lnTo>
                    <a:pt x="645" y="179"/>
                  </a:lnTo>
                  <a:lnTo>
                    <a:pt x="614" y="219"/>
                  </a:lnTo>
                  <a:lnTo>
                    <a:pt x="655" y="198"/>
                  </a:lnTo>
                  <a:lnTo>
                    <a:pt x="703" y="145"/>
                  </a:lnTo>
                  <a:close/>
                  <a:moveTo>
                    <a:pt x="110" y="120"/>
                  </a:moveTo>
                  <a:lnTo>
                    <a:pt x="151" y="173"/>
                  </a:lnTo>
                  <a:lnTo>
                    <a:pt x="194" y="200"/>
                  </a:lnTo>
                  <a:lnTo>
                    <a:pt x="170" y="161"/>
                  </a:lnTo>
                  <a:lnTo>
                    <a:pt x="110" y="120"/>
                  </a:lnTo>
                  <a:close/>
                  <a:moveTo>
                    <a:pt x="634" y="78"/>
                  </a:moveTo>
                  <a:lnTo>
                    <a:pt x="586" y="125"/>
                  </a:lnTo>
                  <a:lnTo>
                    <a:pt x="565" y="172"/>
                  </a:lnTo>
                  <a:lnTo>
                    <a:pt x="600" y="142"/>
                  </a:lnTo>
                  <a:lnTo>
                    <a:pt x="634" y="78"/>
                  </a:lnTo>
                  <a:close/>
                  <a:moveTo>
                    <a:pt x="184" y="59"/>
                  </a:moveTo>
                  <a:lnTo>
                    <a:pt x="211" y="121"/>
                  </a:lnTo>
                  <a:lnTo>
                    <a:pt x="247" y="157"/>
                  </a:lnTo>
                  <a:lnTo>
                    <a:pt x="232" y="114"/>
                  </a:lnTo>
                  <a:lnTo>
                    <a:pt x="184" y="59"/>
                  </a:lnTo>
                  <a:close/>
                  <a:moveTo>
                    <a:pt x="551" y="31"/>
                  </a:moveTo>
                  <a:lnTo>
                    <a:pt x="516" y="87"/>
                  </a:lnTo>
                  <a:lnTo>
                    <a:pt x="507" y="137"/>
                  </a:lnTo>
                  <a:lnTo>
                    <a:pt x="534" y="101"/>
                  </a:lnTo>
                  <a:lnTo>
                    <a:pt x="551" y="31"/>
                  </a:lnTo>
                  <a:close/>
                  <a:moveTo>
                    <a:pt x="271" y="19"/>
                  </a:moveTo>
                  <a:lnTo>
                    <a:pt x="282" y="85"/>
                  </a:lnTo>
                  <a:lnTo>
                    <a:pt x="308" y="128"/>
                  </a:lnTo>
                  <a:lnTo>
                    <a:pt x="304" y="83"/>
                  </a:lnTo>
                  <a:lnTo>
                    <a:pt x="271" y="19"/>
                  </a:lnTo>
                  <a:close/>
                  <a:moveTo>
                    <a:pt x="460" y="4"/>
                  </a:moveTo>
                  <a:lnTo>
                    <a:pt x="439" y="67"/>
                  </a:lnTo>
                  <a:lnTo>
                    <a:pt x="442" y="118"/>
                  </a:lnTo>
                  <a:lnTo>
                    <a:pt x="459" y="76"/>
                  </a:lnTo>
                  <a:lnTo>
                    <a:pt x="460" y="4"/>
                  </a:lnTo>
                  <a:close/>
                  <a:moveTo>
                    <a:pt x="365" y="0"/>
                  </a:moveTo>
                  <a:lnTo>
                    <a:pt x="359" y="66"/>
                  </a:lnTo>
                  <a:lnTo>
                    <a:pt x="374" y="115"/>
                  </a:lnTo>
                  <a:lnTo>
                    <a:pt x="381" y="70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FDE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9" name="Freeform 68">
              <a:extLst>
                <a:ext uri="{FF2B5EF4-FFF2-40B4-BE49-F238E27FC236}">
                  <a16:creationId xmlns:a16="http://schemas.microsoft.com/office/drawing/2014/main" id="{61F13E48-A28D-4DD1-81C1-94CD9DC6E4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34" y="961"/>
              <a:ext cx="791" cy="789"/>
            </a:xfrm>
            <a:custGeom>
              <a:avLst/>
              <a:gdLst>
                <a:gd name="T0" fmla="*/ 427 w 791"/>
                <a:gd name="T1" fmla="*/ 789 h 789"/>
                <a:gd name="T2" fmla="*/ 349 w 791"/>
                <a:gd name="T3" fmla="*/ 671 h 789"/>
                <a:gd name="T4" fmla="*/ 353 w 791"/>
                <a:gd name="T5" fmla="*/ 722 h 789"/>
                <a:gd name="T6" fmla="*/ 487 w 791"/>
                <a:gd name="T7" fmla="*/ 707 h 789"/>
                <a:gd name="T8" fmla="*/ 483 w 791"/>
                <a:gd name="T9" fmla="*/ 661 h 789"/>
                <a:gd name="T10" fmla="*/ 240 w 791"/>
                <a:gd name="T11" fmla="*/ 758 h 789"/>
                <a:gd name="T12" fmla="*/ 544 w 791"/>
                <a:gd name="T13" fmla="*/ 632 h 789"/>
                <a:gd name="T14" fmla="*/ 581 w 791"/>
                <a:gd name="T15" fmla="*/ 669 h 789"/>
                <a:gd name="T16" fmla="*/ 191 w 791"/>
                <a:gd name="T17" fmla="*/ 647 h 789"/>
                <a:gd name="T18" fmla="*/ 226 w 791"/>
                <a:gd name="T19" fmla="*/ 618 h 789"/>
                <a:gd name="T20" fmla="*/ 681 w 791"/>
                <a:gd name="T21" fmla="*/ 669 h 789"/>
                <a:gd name="T22" fmla="*/ 177 w 791"/>
                <a:gd name="T23" fmla="*/ 571 h 789"/>
                <a:gd name="T24" fmla="*/ 146 w 791"/>
                <a:gd name="T25" fmla="*/ 611 h 789"/>
                <a:gd name="T26" fmla="*/ 671 w 791"/>
                <a:gd name="T27" fmla="*/ 568 h 789"/>
                <a:gd name="T28" fmla="*/ 638 w 791"/>
                <a:gd name="T29" fmla="*/ 536 h 789"/>
                <a:gd name="T30" fmla="*/ 37 w 791"/>
                <a:gd name="T31" fmla="*/ 564 h 789"/>
                <a:gd name="T32" fmla="*/ 664 w 791"/>
                <a:gd name="T33" fmla="*/ 474 h 789"/>
                <a:gd name="T34" fmla="*/ 715 w 791"/>
                <a:gd name="T35" fmla="*/ 477 h 789"/>
                <a:gd name="T36" fmla="*/ 7 w 791"/>
                <a:gd name="T37" fmla="*/ 473 h 789"/>
                <a:gd name="T38" fmla="*/ 75 w 791"/>
                <a:gd name="T39" fmla="*/ 448 h 789"/>
                <a:gd name="T40" fmla="*/ 720 w 791"/>
                <a:gd name="T41" fmla="*/ 420 h 789"/>
                <a:gd name="T42" fmla="*/ 71 w 791"/>
                <a:gd name="T43" fmla="*/ 370 h 789"/>
                <a:gd name="T44" fmla="*/ 116 w 791"/>
                <a:gd name="T45" fmla="*/ 382 h 789"/>
                <a:gd name="T46" fmla="*/ 717 w 791"/>
                <a:gd name="T47" fmla="*/ 319 h 789"/>
                <a:gd name="T48" fmla="*/ 784 w 791"/>
                <a:gd name="T49" fmla="*/ 316 h 789"/>
                <a:gd name="T50" fmla="*/ 127 w 791"/>
                <a:gd name="T51" fmla="*/ 315 h 789"/>
                <a:gd name="T52" fmla="*/ 754 w 791"/>
                <a:gd name="T53" fmla="*/ 226 h 789"/>
                <a:gd name="T54" fmla="*/ 694 w 791"/>
                <a:gd name="T55" fmla="*/ 266 h 789"/>
                <a:gd name="T56" fmla="*/ 104 w 791"/>
                <a:gd name="T57" fmla="*/ 238 h 789"/>
                <a:gd name="T58" fmla="*/ 52 w 791"/>
                <a:gd name="T59" fmla="*/ 196 h 789"/>
                <a:gd name="T60" fmla="*/ 614 w 791"/>
                <a:gd name="T61" fmla="*/ 219 h 789"/>
                <a:gd name="T62" fmla="*/ 110 w 791"/>
                <a:gd name="T63" fmla="*/ 120 h 789"/>
                <a:gd name="T64" fmla="*/ 170 w 791"/>
                <a:gd name="T65" fmla="*/ 161 h 789"/>
                <a:gd name="T66" fmla="*/ 586 w 791"/>
                <a:gd name="T67" fmla="*/ 125 h 789"/>
                <a:gd name="T68" fmla="*/ 634 w 791"/>
                <a:gd name="T69" fmla="*/ 78 h 789"/>
                <a:gd name="T70" fmla="*/ 247 w 791"/>
                <a:gd name="T71" fmla="*/ 157 h 789"/>
                <a:gd name="T72" fmla="*/ 551 w 791"/>
                <a:gd name="T73" fmla="*/ 31 h 789"/>
                <a:gd name="T74" fmla="*/ 534 w 791"/>
                <a:gd name="T75" fmla="*/ 101 h 789"/>
                <a:gd name="T76" fmla="*/ 282 w 791"/>
                <a:gd name="T77" fmla="*/ 85 h 789"/>
                <a:gd name="T78" fmla="*/ 271 w 791"/>
                <a:gd name="T79" fmla="*/ 19 h 789"/>
                <a:gd name="T80" fmla="*/ 442 w 791"/>
                <a:gd name="T81" fmla="*/ 118 h 789"/>
                <a:gd name="T82" fmla="*/ 365 w 791"/>
                <a:gd name="T83" fmla="*/ 0 h 789"/>
                <a:gd name="T84" fmla="*/ 381 w 791"/>
                <a:gd name="T85" fmla="*/ 70 h 7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791" h="789">
                  <a:moveTo>
                    <a:pt x="417" y="674"/>
                  </a:moveTo>
                  <a:lnTo>
                    <a:pt x="410" y="719"/>
                  </a:lnTo>
                  <a:lnTo>
                    <a:pt x="427" y="789"/>
                  </a:lnTo>
                  <a:lnTo>
                    <a:pt x="432" y="723"/>
                  </a:lnTo>
                  <a:lnTo>
                    <a:pt x="417" y="674"/>
                  </a:lnTo>
                  <a:moveTo>
                    <a:pt x="349" y="671"/>
                  </a:moveTo>
                  <a:lnTo>
                    <a:pt x="332" y="714"/>
                  </a:lnTo>
                  <a:lnTo>
                    <a:pt x="332" y="786"/>
                  </a:lnTo>
                  <a:lnTo>
                    <a:pt x="353" y="722"/>
                  </a:lnTo>
                  <a:lnTo>
                    <a:pt x="349" y="671"/>
                  </a:lnTo>
                  <a:moveTo>
                    <a:pt x="483" y="661"/>
                  </a:moveTo>
                  <a:lnTo>
                    <a:pt x="487" y="707"/>
                  </a:lnTo>
                  <a:lnTo>
                    <a:pt x="520" y="770"/>
                  </a:lnTo>
                  <a:lnTo>
                    <a:pt x="510" y="704"/>
                  </a:lnTo>
                  <a:lnTo>
                    <a:pt x="483" y="661"/>
                  </a:lnTo>
                  <a:moveTo>
                    <a:pt x="284" y="652"/>
                  </a:moveTo>
                  <a:lnTo>
                    <a:pt x="257" y="689"/>
                  </a:lnTo>
                  <a:lnTo>
                    <a:pt x="240" y="758"/>
                  </a:lnTo>
                  <a:lnTo>
                    <a:pt x="276" y="702"/>
                  </a:lnTo>
                  <a:lnTo>
                    <a:pt x="284" y="652"/>
                  </a:lnTo>
                  <a:moveTo>
                    <a:pt x="544" y="632"/>
                  </a:moveTo>
                  <a:lnTo>
                    <a:pt x="559" y="676"/>
                  </a:lnTo>
                  <a:lnTo>
                    <a:pt x="607" y="730"/>
                  </a:lnTo>
                  <a:lnTo>
                    <a:pt x="581" y="669"/>
                  </a:lnTo>
                  <a:lnTo>
                    <a:pt x="544" y="632"/>
                  </a:lnTo>
                  <a:moveTo>
                    <a:pt x="226" y="618"/>
                  </a:moveTo>
                  <a:lnTo>
                    <a:pt x="191" y="647"/>
                  </a:lnTo>
                  <a:lnTo>
                    <a:pt x="157" y="711"/>
                  </a:lnTo>
                  <a:lnTo>
                    <a:pt x="205" y="665"/>
                  </a:lnTo>
                  <a:lnTo>
                    <a:pt x="226" y="618"/>
                  </a:lnTo>
                  <a:moveTo>
                    <a:pt x="597" y="590"/>
                  </a:moveTo>
                  <a:lnTo>
                    <a:pt x="621" y="628"/>
                  </a:lnTo>
                  <a:lnTo>
                    <a:pt x="681" y="669"/>
                  </a:lnTo>
                  <a:lnTo>
                    <a:pt x="640" y="616"/>
                  </a:lnTo>
                  <a:lnTo>
                    <a:pt x="597" y="590"/>
                  </a:lnTo>
                  <a:moveTo>
                    <a:pt x="177" y="571"/>
                  </a:moveTo>
                  <a:lnTo>
                    <a:pt x="137" y="591"/>
                  </a:lnTo>
                  <a:lnTo>
                    <a:pt x="88" y="645"/>
                  </a:lnTo>
                  <a:lnTo>
                    <a:pt x="146" y="611"/>
                  </a:lnTo>
                  <a:lnTo>
                    <a:pt x="177" y="571"/>
                  </a:lnTo>
                  <a:moveTo>
                    <a:pt x="638" y="536"/>
                  </a:moveTo>
                  <a:lnTo>
                    <a:pt x="671" y="568"/>
                  </a:lnTo>
                  <a:lnTo>
                    <a:pt x="739" y="593"/>
                  </a:lnTo>
                  <a:lnTo>
                    <a:pt x="687" y="551"/>
                  </a:lnTo>
                  <a:lnTo>
                    <a:pt x="638" y="536"/>
                  </a:lnTo>
                  <a:moveTo>
                    <a:pt x="142" y="514"/>
                  </a:moveTo>
                  <a:lnTo>
                    <a:pt x="97" y="524"/>
                  </a:lnTo>
                  <a:lnTo>
                    <a:pt x="37" y="564"/>
                  </a:lnTo>
                  <a:lnTo>
                    <a:pt x="102" y="545"/>
                  </a:lnTo>
                  <a:lnTo>
                    <a:pt x="142" y="514"/>
                  </a:lnTo>
                  <a:moveTo>
                    <a:pt x="664" y="474"/>
                  </a:moveTo>
                  <a:lnTo>
                    <a:pt x="704" y="496"/>
                  </a:lnTo>
                  <a:lnTo>
                    <a:pt x="776" y="505"/>
                  </a:lnTo>
                  <a:lnTo>
                    <a:pt x="715" y="477"/>
                  </a:lnTo>
                  <a:lnTo>
                    <a:pt x="664" y="474"/>
                  </a:lnTo>
                  <a:moveTo>
                    <a:pt x="75" y="448"/>
                  </a:moveTo>
                  <a:lnTo>
                    <a:pt x="7" y="473"/>
                  </a:lnTo>
                  <a:lnTo>
                    <a:pt x="74" y="470"/>
                  </a:lnTo>
                  <a:lnTo>
                    <a:pt x="120" y="449"/>
                  </a:lnTo>
                  <a:lnTo>
                    <a:pt x="75" y="448"/>
                  </a:lnTo>
                  <a:moveTo>
                    <a:pt x="726" y="398"/>
                  </a:moveTo>
                  <a:lnTo>
                    <a:pt x="675" y="407"/>
                  </a:lnTo>
                  <a:lnTo>
                    <a:pt x="720" y="420"/>
                  </a:lnTo>
                  <a:lnTo>
                    <a:pt x="791" y="411"/>
                  </a:lnTo>
                  <a:lnTo>
                    <a:pt x="726" y="398"/>
                  </a:lnTo>
                  <a:moveTo>
                    <a:pt x="71" y="370"/>
                  </a:moveTo>
                  <a:lnTo>
                    <a:pt x="0" y="378"/>
                  </a:lnTo>
                  <a:lnTo>
                    <a:pt x="65" y="391"/>
                  </a:lnTo>
                  <a:lnTo>
                    <a:pt x="116" y="382"/>
                  </a:lnTo>
                  <a:lnTo>
                    <a:pt x="71" y="370"/>
                  </a:lnTo>
                  <a:moveTo>
                    <a:pt x="784" y="316"/>
                  </a:moveTo>
                  <a:lnTo>
                    <a:pt x="717" y="319"/>
                  </a:lnTo>
                  <a:lnTo>
                    <a:pt x="671" y="340"/>
                  </a:lnTo>
                  <a:lnTo>
                    <a:pt x="716" y="341"/>
                  </a:lnTo>
                  <a:lnTo>
                    <a:pt x="784" y="316"/>
                  </a:lnTo>
                  <a:moveTo>
                    <a:pt x="15" y="284"/>
                  </a:moveTo>
                  <a:lnTo>
                    <a:pt x="76" y="313"/>
                  </a:lnTo>
                  <a:lnTo>
                    <a:pt x="127" y="315"/>
                  </a:lnTo>
                  <a:lnTo>
                    <a:pt x="87" y="293"/>
                  </a:lnTo>
                  <a:lnTo>
                    <a:pt x="15" y="284"/>
                  </a:lnTo>
                  <a:moveTo>
                    <a:pt x="754" y="226"/>
                  </a:moveTo>
                  <a:lnTo>
                    <a:pt x="689" y="244"/>
                  </a:lnTo>
                  <a:lnTo>
                    <a:pt x="649" y="276"/>
                  </a:lnTo>
                  <a:lnTo>
                    <a:pt x="694" y="266"/>
                  </a:lnTo>
                  <a:lnTo>
                    <a:pt x="754" y="226"/>
                  </a:lnTo>
                  <a:moveTo>
                    <a:pt x="52" y="196"/>
                  </a:moveTo>
                  <a:lnTo>
                    <a:pt x="104" y="238"/>
                  </a:lnTo>
                  <a:lnTo>
                    <a:pt x="153" y="254"/>
                  </a:lnTo>
                  <a:lnTo>
                    <a:pt x="120" y="222"/>
                  </a:lnTo>
                  <a:lnTo>
                    <a:pt x="52" y="196"/>
                  </a:lnTo>
                  <a:moveTo>
                    <a:pt x="703" y="145"/>
                  </a:moveTo>
                  <a:lnTo>
                    <a:pt x="645" y="179"/>
                  </a:lnTo>
                  <a:lnTo>
                    <a:pt x="614" y="219"/>
                  </a:lnTo>
                  <a:lnTo>
                    <a:pt x="655" y="198"/>
                  </a:lnTo>
                  <a:lnTo>
                    <a:pt x="703" y="145"/>
                  </a:lnTo>
                  <a:moveTo>
                    <a:pt x="110" y="120"/>
                  </a:moveTo>
                  <a:lnTo>
                    <a:pt x="151" y="173"/>
                  </a:lnTo>
                  <a:lnTo>
                    <a:pt x="194" y="200"/>
                  </a:lnTo>
                  <a:lnTo>
                    <a:pt x="170" y="161"/>
                  </a:lnTo>
                  <a:lnTo>
                    <a:pt x="110" y="120"/>
                  </a:lnTo>
                  <a:moveTo>
                    <a:pt x="634" y="78"/>
                  </a:moveTo>
                  <a:lnTo>
                    <a:pt x="586" y="125"/>
                  </a:lnTo>
                  <a:lnTo>
                    <a:pt x="565" y="172"/>
                  </a:lnTo>
                  <a:lnTo>
                    <a:pt x="600" y="142"/>
                  </a:lnTo>
                  <a:lnTo>
                    <a:pt x="634" y="78"/>
                  </a:lnTo>
                  <a:moveTo>
                    <a:pt x="184" y="59"/>
                  </a:moveTo>
                  <a:lnTo>
                    <a:pt x="211" y="121"/>
                  </a:lnTo>
                  <a:lnTo>
                    <a:pt x="247" y="157"/>
                  </a:lnTo>
                  <a:lnTo>
                    <a:pt x="232" y="114"/>
                  </a:lnTo>
                  <a:lnTo>
                    <a:pt x="184" y="59"/>
                  </a:lnTo>
                  <a:moveTo>
                    <a:pt x="551" y="31"/>
                  </a:moveTo>
                  <a:lnTo>
                    <a:pt x="516" y="87"/>
                  </a:lnTo>
                  <a:lnTo>
                    <a:pt x="507" y="137"/>
                  </a:lnTo>
                  <a:lnTo>
                    <a:pt x="534" y="101"/>
                  </a:lnTo>
                  <a:lnTo>
                    <a:pt x="551" y="31"/>
                  </a:lnTo>
                  <a:moveTo>
                    <a:pt x="271" y="19"/>
                  </a:moveTo>
                  <a:lnTo>
                    <a:pt x="282" y="85"/>
                  </a:lnTo>
                  <a:lnTo>
                    <a:pt x="308" y="128"/>
                  </a:lnTo>
                  <a:lnTo>
                    <a:pt x="304" y="83"/>
                  </a:lnTo>
                  <a:lnTo>
                    <a:pt x="271" y="19"/>
                  </a:lnTo>
                  <a:moveTo>
                    <a:pt x="460" y="4"/>
                  </a:moveTo>
                  <a:lnTo>
                    <a:pt x="439" y="67"/>
                  </a:lnTo>
                  <a:lnTo>
                    <a:pt x="442" y="118"/>
                  </a:lnTo>
                  <a:lnTo>
                    <a:pt x="459" y="76"/>
                  </a:lnTo>
                  <a:lnTo>
                    <a:pt x="460" y="4"/>
                  </a:lnTo>
                  <a:moveTo>
                    <a:pt x="365" y="0"/>
                  </a:moveTo>
                  <a:lnTo>
                    <a:pt x="359" y="66"/>
                  </a:lnTo>
                  <a:lnTo>
                    <a:pt x="374" y="115"/>
                  </a:lnTo>
                  <a:lnTo>
                    <a:pt x="381" y="70"/>
                  </a:lnTo>
                  <a:lnTo>
                    <a:pt x="3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0" name="Freeform 69">
              <a:extLst>
                <a:ext uri="{FF2B5EF4-FFF2-40B4-BE49-F238E27FC236}">
                  <a16:creationId xmlns:a16="http://schemas.microsoft.com/office/drawing/2014/main" id="{512BA245-AD69-4EC1-ADA8-A6D53547F3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5" y="1031"/>
              <a:ext cx="649" cy="649"/>
            </a:xfrm>
            <a:custGeom>
              <a:avLst/>
              <a:gdLst>
                <a:gd name="T0" fmla="*/ 339 w 649"/>
                <a:gd name="T1" fmla="*/ 649 h 649"/>
                <a:gd name="T2" fmla="*/ 276 w 649"/>
                <a:gd name="T3" fmla="*/ 571 h 649"/>
                <a:gd name="T4" fmla="*/ 278 w 649"/>
                <a:gd name="T5" fmla="*/ 601 h 649"/>
                <a:gd name="T6" fmla="*/ 398 w 649"/>
                <a:gd name="T7" fmla="*/ 602 h 649"/>
                <a:gd name="T8" fmla="*/ 397 w 649"/>
                <a:gd name="T9" fmla="*/ 566 h 649"/>
                <a:gd name="T10" fmla="*/ 186 w 649"/>
                <a:gd name="T11" fmla="*/ 619 h 649"/>
                <a:gd name="T12" fmla="*/ 452 w 649"/>
                <a:gd name="T13" fmla="*/ 542 h 649"/>
                <a:gd name="T14" fmla="*/ 473 w 649"/>
                <a:gd name="T15" fmla="*/ 562 h 649"/>
                <a:gd name="T16" fmla="*/ 139 w 649"/>
                <a:gd name="T17" fmla="*/ 543 h 649"/>
                <a:gd name="T18" fmla="*/ 167 w 649"/>
                <a:gd name="T19" fmla="*/ 521 h 649"/>
                <a:gd name="T20" fmla="*/ 550 w 649"/>
                <a:gd name="T21" fmla="*/ 558 h 649"/>
                <a:gd name="T22" fmla="*/ 125 w 649"/>
                <a:gd name="T23" fmla="*/ 477 h 649"/>
                <a:gd name="T24" fmla="*/ 106 w 649"/>
                <a:gd name="T25" fmla="*/ 501 h 649"/>
                <a:gd name="T26" fmla="*/ 563 w 649"/>
                <a:gd name="T27" fmla="*/ 483 h 649"/>
                <a:gd name="T28" fmla="*/ 539 w 649"/>
                <a:gd name="T29" fmla="*/ 458 h 649"/>
                <a:gd name="T30" fmla="*/ 26 w 649"/>
                <a:gd name="T31" fmla="*/ 454 h 649"/>
                <a:gd name="T32" fmla="*/ 564 w 649"/>
                <a:gd name="T33" fmla="*/ 402 h 649"/>
                <a:gd name="T34" fmla="*/ 593 w 649"/>
                <a:gd name="T35" fmla="*/ 404 h 649"/>
                <a:gd name="T36" fmla="*/ 4 w 649"/>
                <a:gd name="T37" fmla="*/ 378 h 649"/>
                <a:gd name="T38" fmla="*/ 41 w 649"/>
                <a:gd name="T39" fmla="*/ 365 h 649"/>
                <a:gd name="T40" fmla="*/ 609 w 649"/>
                <a:gd name="T41" fmla="*/ 354 h 649"/>
                <a:gd name="T42" fmla="*/ 40 w 649"/>
                <a:gd name="T43" fmla="*/ 295 h 649"/>
                <a:gd name="T44" fmla="*/ 73 w 649"/>
                <a:gd name="T45" fmla="*/ 306 h 649"/>
                <a:gd name="T46" fmla="*/ 573 w 649"/>
                <a:gd name="T47" fmla="*/ 282 h 649"/>
                <a:gd name="T48" fmla="*/ 600 w 649"/>
                <a:gd name="T49" fmla="*/ 270 h 649"/>
                <a:gd name="T50" fmla="*/ 85 w 649"/>
                <a:gd name="T51" fmla="*/ 247 h 649"/>
                <a:gd name="T52" fmla="*/ 623 w 649"/>
                <a:gd name="T53" fmla="*/ 196 h 649"/>
                <a:gd name="T54" fmla="*/ 590 w 649"/>
                <a:gd name="T55" fmla="*/ 219 h 649"/>
                <a:gd name="T56" fmla="*/ 82 w 649"/>
                <a:gd name="T57" fmla="*/ 184 h 649"/>
                <a:gd name="T58" fmla="*/ 49 w 649"/>
                <a:gd name="T59" fmla="*/ 152 h 649"/>
                <a:gd name="T60" fmla="*/ 524 w 649"/>
                <a:gd name="T61" fmla="*/ 172 h 649"/>
                <a:gd name="T62" fmla="*/ 99 w 649"/>
                <a:gd name="T63" fmla="*/ 91 h 649"/>
                <a:gd name="T64" fmla="*/ 131 w 649"/>
                <a:gd name="T65" fmla="*/ 113 h 649"/>
                <a:gd name="T66" fmla="*/ 494 w 649"/>
                <a:gd name="T67" fmla="*/ 102 h 649"/>
                <a:gd name="T68" fmla="*/ 529 w 649"/>
                <a:gd name="T69" fmla="*/ 72 h 649"/>
                <a:gd name="T70" fmla="*/ 197 w 649"/>
                <a:gd name="T71" fmla="*/ 108 h 649"/>
                <a:gd name="T72" fmla="*/ 463 w 649"/>
                <a:gd name="T73" fmla="*/ 31 h 649"/>
                <a:gd name="T74" fmla="*/ 453 w 649"/>
                <a:gd name="T75" fmla="*/ 69 h 649"/>
                <a:gd name="T76" fmla="*/ 237 w 649"/>
                <a:gd name="T77" fmla="*/ 58 h 649"/>
                <a:gd name="T78" fmla="*/ 233 w 649"/>
                <a:gd name="T79" fmla="*/ 13 h 649"/>
                <a:gd name="T80" fmla="*/ 373 w 649"/>
                <a:gd name="T81" fmla="*/ 78 h 649"/>
                <a:gd name="T82" fmla="*/ 310 w 649"/>
                <a:gd name="T83" fmla="*/ 0 h 649"/>
                <a:gd name="T84" fmla="*/ 320 w 649"/>
                <a:gd name="T85" fmla="*/ 38 h 6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49" h="649">
                  <a:moveTo>
                    <a:pt x="336" y="576"/>
                  </a:moveTo>
                  <a:lnTo>
                    <a:pt x="329" y="611"/>
                  </a:lnTo>
                  <a:lnTo>
                    <a:pt x="339" y="649"/>
                  </a:lnTo>
                  <a:lnTo>
                    <a:pt x="346" y="604"/>
                  </a:lnTo>
                  <a:lnTo>
                    <a:pt x="336" y="576"/>
                  </a:lnTo>
                  <a:close/>
                  <a:moveTo>
                    <a:pt x="276" y="571"/>
                  </a:moveTo>
                  <a:lnTo>
                    <a:pt x="261" y="604"/>
                  </a:lnTo>
                  <a:lnTo>
                    <a:pt x="261" y="644"/>
                  </a:lnTo>
                  <a:lnTo>
                    <a:pt x="278" y="601"/>
                  </a:lnTo>
                  <a:lnTo>
                    <a:pt x="276" y="571"/>
                  </a:lnTo>
                  <a:close/>
                  <a:moveTo>
                    <a:pt x="397" y="566"/>
                  </a:moveTo>
                  <a:lnTo>
                    <a:pt x="398" y="602"/>
                  </a:lnTo>
                  <a:lnTo>
                    <a:pt x="416" y="637"/>
                  </a:lnTo>
                  <a:lnTo>
                    <a:pt x="412" y="591"/>
                  </a:lnTo>
                  <a:lnTo>
                    <a:pt x="397" y="566"/>
                  </a:lnTo>
                  <a:close/>
                  <a:moveTo>
                    <a:pt x="219" y="553"/>
                  </a:moveTo>
                  <a:lnTo>
                    <a:pt x="196" y="581"/>
                  </a:lnTo>
                  <a:lnTo>
                    <a:pt x="186" y="619"/>
                  </a:lnTo>
                  <a:lnTo>
                    <a:pt x="213" y="582"/>
                  </a:lnTo>
                  <a:lnTo>
                    <a:pt x="219" y="553"/>
                  </a:lnTo>
                  <a:close/>
                  <a:moveTo>
                    <a:pt x="452" y="542"/>
                  </a:moveTo>
                  <a:lnTo>
                    <a:pt x="462" y="576"/>
                  </a:lnTo>
                  <a:lnTo>
                    <a:pt x="488" y="606"/>
                  </a:lnTo>
                  <a:lnTo>
                    <a:pt x="473" y="562"/>
                  </a:lnTo>
                  <a:lnTo>
                    <a:pt x="452" y="542"/>
                  </a:lnTo>
                  <a:close/>
                  <a:moveTo>
                    <a:pt x="167" y="521"/>
                  </a:moveTo>
                  <a:lnTo>
                    <a:pt x="139" y="543"/>
                  </a:lnTo>
                  <a:lnTo>
                    <a:pt x="120" y="577"/>
                  </a:lnTo>
                  <a:lnTo>
                    <a:pt x="155" y="548"/>
                  </a:lnTo>
                  <a:lnTo>
                    <a:pt x="167" y="521"/>
                  </a:lnTo>
                  <a:close/>
                  <a:moveTo>
                    <a:pt x="501" y="505"/>
                  </a:moveTo>
                  <a:lnTo>
                    <a:pt x="518" y="536"/>
                  </a:lnTo>
                  <a:lnTo>
                    <a:pt x="550" y="558"/>
                  </a:lnTo>
                  <a:lnTo>
                    <a:pt x="526" y="520"/>
                  </a:lnTo>
                  <a:lnTo>
                    <a:pt x="501" y="505"/>
                  </a:lnTo>
                  <a:close/>
                  <a:moveTo>
                    <a:pt x="125" y="477"/>
                  </a:moveTo>
                  <a:lnTo>
                    <a:pt x="92" y="491"/>
                  </a:lnTo>
                  <a:lnTo>
                    <a:pt x="66" y="521"/>
                  </a:lnTo>
                  <a:lnTo>
                    <a:pt x="106" y="501"/>
                  </a:lnTo>
                  <a:lnTo>
                    <a:pt x="125" y="477"/>
                  </a:lnTo>
                  <a:close/>
                  <a:moveTo>
                    <a:pt x="539" y="458"/>
                  </a:moveTo>
                  <a:lnTo>
                    <a:pt x="563" y="483"/>
                  </a:lnTo>
                  <a:lnTo>
                    <a:pt x="600" y="498"/>
                  </a:lnTo>
                  <a:lnTo>
                    <a:pt x="567" y="466"/>
                  </a:lnTo>
                  <a:lnTo>
                    <a:pt x="539" y="458"/>
                  </a:lnTo>
                  <a:close/>
                  <a:moveTo>
                    <a:pt x="94" y="426"/>
                  </a:moveTo>
                  <a:lnTo>
                    <a:pt x="59" y="431"/>
                  </a:lnTo>
                  <a:lnTo>
                    <a:pt x="26" y="454"/>
                  </a:lnTo>
                  <a:lnTo>
                    <a:pt x="71" y="444"/>
                  </a:lnTo>
                  <a:lnTo>
                    <a:pt x="94" y="426"/>
                  </a:lnTo>
                  <a:close/>
                  <a:moveTo>
                    <a:pt x="564" y="402"/>
                  </a:moveTo>
                  <a:lnTo>
                    <a:pt x="594" y="421"/>
                  </a:lnTo>
                  <a:lnTo>
                    <a:pt x="633" y="426"/>
                  </a:lnTo>
                  <a:lnTo>
                    <a:pt x="593" y="404"/>
                  </a:lnTo>
                  <a:lnTo>
                    <a:pt x="564" y="402"/>
                  </a:lnTo>
                  <a:close/>
                  <a:moveTo>
                    <a:pt x="41" y="365"/>
                  </a:moveTo>
                  <a:lnTo>
                    <a:pt x="4" y="378"/>
                  </a:lnTo>
                  <a:lnTo>
                    <a:pt x="49" y="379"/>
                  </a:lnTo>
                  <a:lnTo>
                    <a:pt x="76" y="367"/>
                  </a:lnTo>
                  <a:lnTo>
                    <a:pt x="41" y="365"/>
                  </a:lnTo>
                  <a:close/>
                  <a:moveTo>
                    <a:pt x="604" y="337"/>
                  </a:moveTo>
                  <a:lnTo>
                    <a:pt x="576" y="343"/>
                  </a:lnTo>
                  <a:lnTo>
                    <a:pt x="609" y="354"/>
                  </a:lnTo>
                  <a:lnTo>
                    <a:pt x="649" y="350"/>
                  </a:lnTo>
                  <a:lnTo>
                    <a:pt x="604" y="337"/>
                  </a:lnTo>
                  <a:close/>
                  <a:moveTo>
                    <a:pt x="40" y="295"/>
                  </a:moveTo>
                  <a:lnTo>
                    <a:pt x="0" y="300"/>
                  </a:lnTo>
                  <a:lnTo>
                    <a:pt x="45" y="312"/>
                  </a:lnTo>
                  <a:lnTo>
                    <a:pt x="73" y="306"/>
                  </a:lnTo>
                  <a:lnTo>
                    <a:pt x="40" y="295"/>
                  </a:lnTo>
                  <a:close/>
                  <a:moveTo>
                    <a:pt x="600" y="270"/>
                  </a:moveTo>
                  <a:lnTo>
                    <a:pt x="573" y="282"/>
                  </a:lnTo>
                  <a:lnTo>
                    <a:pt x="609" y="285"/>
                  </a:lnTo>
                  <a:lnTo>
                    <a:pt x="645" y="271"/>
                  </a:lnTo>
                  <a:lnTo>
                    <a:pt x="600" y="270"/>
                  </a:lnTo>
                  <a:close/>
                  <a:moveTo>
                    <a:pt x="16" y="223"/>
                  </a:moveTo>
                  <a:lnTo>
                    <a:pt x="56" y="245"/>
                  </a:lnTo>
                  <a:lnTo>
                    <a:pt x="85" y="247"/>
                  </a:lnTo>
                  <a:lnTo>
                    <a:pt x="55" y="228"/>
                  </a:lnTo>
                  <a:lnTo>
                    <a:pt x="16" y="223"/>
                  </a:lnTo>
                  <a:close/>
                  <a:moveTo>
                    <a:pt x="623" y="196"/>
                  </a:moveTo>
                  <a:lnTo>
                    <a:pt x="578" y="206"/>
                  </a:lnTo>
                  <a:lnTo>
                    <a:pt x="555" y="224"/>
                  </a:lnTo>
                  <a:lnTo>
                    <a:pt x="590" y="219"/>
                  </a:lnTo>
                  <a:lnTo>
                    <a:pt x="623" y="196"/>
                  </a:lnTo>
                  <a:close/>
                  <a:moveTo>
                    <a:pt x="49" y="152"/>
                  </a:moveTo>
                  <a:lnTo>
                    <a:pt x="82" y="184"/>
                  </a:lnTo>
                  <a:lnTo>
                    <a:pt x="110" y="192"/>
                  </a:lnTo>
                  <a:lnTo>
                    <a:pt x="86" y="166"/>
                  </a:lnTo>
                  <a:lnTo>
                    <a:pt x="49" y="152"/>
                  </a:lnTo>
                  <a:close/>
                  <a:moveTo>
                    <a:pt x="584" y="128"/>
                  </a:moveTo>
                  <a:lnTo>
                    <a:pt x="543" y="149"/>
                  </a:lnTo>
                  <a:lnTo>
                    <a:pt x="524" y="172"/>
                  </a:lnTo>
                  <a:lnTo>
                    <a:pt x="557" y="158"/>
                  </a:lnTo>
                  <a:lnTo>
                    <a:pt x="584" y="128"/>
                  </a:lnTo>
                  <a:close/>
                  <a:moveTo>
                    <a:pt x="99" y="91"/>
                  </a:moveTo>
                  <a:lnTo>
                    <a:pt x="123" y="130"/>
                  </a:lnTo>
                  <a:lnTo>
                    <a:pt x="148" y="144"/>
                  </a:lnTo>
                  <a:lnTo>
                    <a:pt x="131" y="113"/>
                  </a:lnTo>
                  <a:lnTo>
                    <a:pt x="99" y="91"/>
                  </a:lnTo>
                  <a:close/>
                  <a:moveTo>
                    <a:pt x="529" y="72"/>
                  </a:moveTo>
                  <a:lnTo>
                    <a:pt x="494" y="102"/>
                  </a:lnTo>
                  <a:lnTo>
                    <a:pt x="482" y="128"/>
                  </a:lnTo>
                  <a:lnTo>
                    <a:pt x="510" y="107"/>
                  </a:lnTo>
                  <a:lnTo>
                    <a:pt x="529" y="72"/>
                  </a:lnTo>
                  <a:close/>
                  <a:moveTo>
                    <a:pt x="161" y="44"/>
                  </a:moveTo>
                  <a:lnTo>
                    <a:pt x="176" y="87"/>
                  </a:lnTo>
                  <a:lnTo>
                    <a:pt x="197" y="108"/>
                  </a:lnTo>
                  <a:lnTo>
                    <a:pt x="187" y="74"/>
                  </a:lnTo>
                  <a:lnTo>
                    <a:pt x="161" y="44"/>
                  </a:lnTo>
                  <a:close/>
                  <a:moveTo>
                    <a:pt x="463" y="31"/>
                  </a:moveTo>
                  <a:lnTo>
                    <a:pt x="436" y="67"/>
                  </a:lnTo>
                  <a:lnTo>
                    <a:pt x="430" y="97"/>
                  </a:lnTo>
                  <a:lnTo>
                    <a:pt x="453" y="69"/>
                  </a:lnTo>
                  <a:lnTo>
                    <a:pt x="463" y="31"/>
                  </a:lnTo>
                  <a:close/>
                  <a:moveTo>
                    <a:pt x="233" y="13"/>
                  </a:moveTo>
                  <a:lnTo>
                    <a:pt x="237" y="58"/>
                  </a:lnTo>
                  <a:lnTo>
                    <a:pt x="252" y="83"/>
                  </a:lnTo>
                  <a:lnTo>
                    <a:pt x="251" y="48"/>
                  </a:lnTo>
                  <a:lnTo>
                    <a:pt x="233" y="13"/>
                  </a:lnTo>
                  <a:close/>
                  <a:moveTo>
                    <a:pt x="388" y="6"/>
                  </a:moveTo>
                  <a:lnTo>
                    <a:pt x="371" y="48"/>
                  </a:lnTo>
                  <a:lnTo>
                    <a:pt x="373" y="78"/>
                  </a:lnTo>
                  <a:lnTo>
                    <a:pt x="388" y="45"/>
                  </a:lnTo>
                  <a:lnTo>
                    <a:pt x="388" y="6"/>
                  </a:lnTo>
                  <a:close/>
                  <a:moveTo>
                    <a:pt x="310" y="0"/>
                  </a:moveTo>
                  <a:lnTo>
                    <a:pt x="303" y="45"/>
                  </a:lnTo>
                  <a:lnTo>
                    <a:pt x="313" y="74"/>
                  </a:lnTo>
                  <a:lnTo>
                    <a:pt x="320" y="38"/>
                  </a:lnTo>
                  <a:lnTo>
                    <a:pt x="310" y="0"/>
                  </a:lnTo>
                  <a:close/>
                </a:path>
              </a:pathLst>
            </a:custGeom>
            <a:solidFill>
              <a:srgbClr val="F4B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1" name="Freeform 70">
              <a:extLst>
                <a:ext uri="{FF2B5EF4-FFF2-40B4-BE49-F238E27FC236}">
                  <a16:creationId xmlns:a16="http://schemas.microsoft.com/office/drawing/2014/main" id="{C1B45612-E342-4921-AC29-BF69E9F241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5" y="1031"/>
              <a:ext cx="649" cy="649"/>
            </a:xfrm>
            <a:custGeom>
              <a:avLst/>
              <a:gdLst>
                <a:gd name="T0" fmla="*/ 339 w 649"/>
                <a:gd name="T1" fmla="*/ 649 h 649"/>
                <a:gd name="T2" fmla="*/ 276 w 649"/>
                <a:gd name="T3" fmla="*/ 571 h 649"/>
                <a:gd name="T4" fmla="*/ 278 w 649"/>
                <a:gd name="T5" fmla="*/ 601 h 649"/>
                <a:gd name="T6" fmla="*/ 398 w 649"/>
                <a:gd name="T7" fmla="*/ 602 h 649"/>
                <a:gd name="T8" fmla="*/ 397 w 649"/>
                <a:gd name="T9" fmla="*/ 566 h 649"/>
                <a:gd name="T10" fmla="*/ 186 w 649"/>
                <a:gd name="T11" fmla="*/ 619 h 649"/>
                <a:gd name="T12" fmla="*/ 452 w 649"/>
                <a:gd name="T13" fmla="*/ 542 h 649"/>
                <a:gd name="T14" fmla="*/ 473 w 649"/>
                <a:gd name="T15" fmla="*/ 562 h 649"/>
                <a:gd name="T16" fmla="*/ 139 w 649"/>
                <a:gd name="T17" fmla="*/ 543 h 649"/>
                <a:gd name="T18" fmla="*/ 167 w 649"/>
                <a:gd name="T19" fmla="*/ 521 h 649"/>
                <a:gd name="T20" fmla="*/ 550 w 649"/>
                <a:gd name="T21" fmla="*/ 558 h 649"/>
                <a:gd name="T22" fmla="*/ 125 w 649"/>
                <a:gd name="T23" fmla="*/ 477 h 649"/>
                <a:gd name="T24" fmla="*/ 106 w 649"/>
                <a:gd name="T25" fmla="*/ 501 h 649"/>
                <a:gd name="T26" fmla="*/ 563 w 649"/>
                <a:gd name="T27" fmla="*/ 483 h 649"/>
                <a:gd name="T28" fmla="*/ 539 w 649"/>
                <a:gd name="T29" fmla="*/ 458 h 649"/>
                <a:gd name="T30" fmla="*/ 26 w 649"/>
                <a:gd name="T31" fmla="*/ 454 h 649"/>
                <a:gd name="T32" fmla="*/ 564 w 649"/>
                <a:gd name="T33" fmla="*/ 402 h 649"/>
                <a:gd name="T34" fmla="*/ 593 w 649"/>
                <a:gd name="T35" fmla="*/ 404 h 649"/>
                <a:gd name="T36" fmla="*/ 4 w 649"/>
                <a:gd name="T37" fmla="*/ 378 h 649"/>
                <a:gd name="T38" fmla="*/ 41 w 649"/>
                <a:gd name="T39" fmla="*/ 365 h 649"/>
                <a:gd name="T40" fmla="*/ 609 w 649"/>
                <a:gd name="T41" fmla="*/ 354 h 649"/>
                <a:gd name="T42" fmla="*/ 40 w 649"/>
                <a:gd name="T43" fmla="*/ 295 h 649"/>
                <a:gd name="T44" fmla="*/ 73 w 649"/>
                <a:gd name="T45" fmla="*/ 306 h 649"/>
                <a:gd name="T46" fmla="*/ 573 w 649"/>
                <a:gd name="T47" fmla="*/ 282 h 649"/>
                <a:gd name="T48" fmla="*/ 600 w 649"/>
                <a:gd name="T49" fmla="*/ 270 h 649"/>
                <a:gd name="T50" fmla="*/ 85 w 649"/>
                <a:gd name="T51" fmla="*/ 247 h 649"/>
                <a:gd name="T52" fmla="*/ 623 w 649"/>
                <a:gd name="T53" fmla="*/ 196 h 649"/>
                <a:gd name="T54" fmla="*/ 590 w 649"/>
                <a:gd name="T55" fmla="*/ 219 h 649"/>
                <a:gd name="T56" fmla="*/ 82 w 649"/>
                <a:gd name="T57" fmla="*/ 184 h 649"/>
                <a:gd name="T58" fmla="*/ 49 w 649"/>
                <a:gd name="T59" fmla="*/ 152 h 649"/>
                <a:gd name="T60" fmla="*/ 524 w 649"/>
                <a:gd name="T61" fmla="*/ 172 h 649"/>
                <a:gd name="T62" fmla="*/ 99 w 649"/>
                <a:gd name="T63" fmla="*/ 91 h 649"/>
                <a:gd name="T64" fmla="*/ 131 w 649"/>
                <a:gd name="T65" fmla="*/ 113 h 649"/>
                <a:gd name="T66" fmla="*/ 494 w 649"/>
                <a:gd name="T67" fmla="*/ 102 h 649"/>
                <a:gd name="T68" fmla="*/ 529 w 649"/>
                <a:gd name="T69" fmla="*/ 72 h 649"/>
                <a:gd name="T70" fmla="*/ 197 w 649"/>
                <a:gd name="T71" fmla="*/ 108 h 649"/>
                <a:gd name="T72" fmla="*/ 463 w 649"/>
                <a:gd name="T73" fmla="*/ 31 h 649"/>
                <a:gd name="T74" fmla="*/ 453 w 649"/>
                <a:gd name="T75" fmla="*/ 69 h 649"/>
                <a:gd name="T76" fmla="*/ 237 w 649"/>
                <a:gd name="T77" fmla="*/ 58 h 649"/>
                <a:gd name="T78" fmla="*/ 233 w 649"/>
                <a:gd name="T79" fmla="*/ 13 h 649"/>
                <a:gd name="T80" fmla="*/ 373 w 649"/>
                <a:gd name="T81" fmla="*/ 78 h 649"/>
                <a:gd name="T82" fmla="*/ 310 w 649"/>
                <a:gd name="T83" fmla="*/ 0 h 649"/>
                <a:gd name="T84" fmla="*/ 320 w 649"/>
                <a:gd name="T85" fmla="*/ 38 h 6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649" h="649">
                  <a:moveTo>
                    <a:pt x="336" y="576"/>
                  </a:moveTo>
                  <a:lnTo>
                    <a:pt x="329" y="611"/>
                  </a:lnTo>
                  <a:lnTo>
                    <a:pt x="339" y="649"/>
                  </a:lnTo>
                  <a:lnTo>
                    <a:pt x="346" y="604"/>
                  </a:lnTo>
                  <a:lnTo>
                    <a:pt x="336" y="576"/>
                  </a:lnTo>
                  <a:moveTo>
                    <a:pt x="276" y="571"/>
                  </a:moveTo>
                  <a:lnTo>
                    <a:pt x="261" y="604"/>
                  </a:lnTo>
                  <a:lnTo>
                    <a:pt x="261" y="644"/>
                  </a:lnTo>
                  <a:lnTo>
                    <a:pt x="278" y="601"/>
                  </a:lnTo>
                  <a:lnTo>
                    <a:pt x="276" y="571"/>
                  </a:lnTo>
                  <a:moveTo>
                    <a:pt x="397" y="566"/>
                  </a:moveTo>
                  <a:lnTo>
                    <a:pt x="398" y="602"/>
                  </a:lnTo>
                  <a:lnTo>
                    <a:pt x="416" y="637"/>
                  </a:lnTo>
                  <a:lnTo>
                    <a:pt x="412" y="591"/>
                  </a:lnTo>
                  <a:lnTo>
                    <a:pt x="397" y="566"/>
                  </a:lnTo>
                  <a:moveTo>
                    <a:pt x="219" y="553"/>
                  </a:moveTo>
                  <a:lnTo>
                    <a:pt x="196" y="581"/>
                  </a:lnTo>
                  <a:lnTo>
                    <a:pt x="186" y="619"/>
                  </a:lnTo>
                  <a:lnTo>
                    <a:pt x="213" y="582"/>
                  </a:lnTo>
                  <a:lnTo>
                    <a:pt x="219" y="553"/>
                  </a:lnTo>
                  <a:moveTo>
                    <a:pt x="452" y="542"/>
                  </a:moveTo>
                  <a:lnTo>
                    <a:pt x="462" y="576"/>
                  </a:lnTo>
                  <a:lnTo>
                    <a:pt x="488" y="606"/>
                  </a:lnTo>
                  <a:lnTo>
                    <a:pt x="473" y="562"/>
                  </a:lnTo>
                  <a:lnTo>
                    <a:pt x="452" y="542"/>
                  </a:lnTo>
                  <a:moveTo>
                    <a:pt x="167" y="521"/>
                  </a:moveTo>
                  <a:lnTo>
                    <a:pt x="139" y="543"/>
                  </a:lnTo>
                  <a:lnTo>
                    <a:pt x="120" y="577"/>
                  </a:lnTo>
                  <a:lnTo>
                    <a:pt x="155" y="548"/>
                  </a:lnTo>
                  <a:lnTo>
                    <a:pt x="167" y="521"/>
                  </a:lnTo>
                  <a:moveTo>
                    <a:pt x="501" y="505"/>
                  </a:moveTo>
                  <a:lnTo>
                    <a:pt x="518" y="536"/>
                  </a:lnTo>
                  <a:lnTo>
                    <a:pt x="550" y="558"/>
                  </a:lnTo>
                  <a:lnTo>
                    <a:pt x="526" y="520"/>
                  </a:lnTo>
                  <a:lnTo>
                    <a:pt x="501" y="505"/>
                  </a:lnTo>
                  <a:moveTo>
                    <a:pt x="125" y="477"/>
                  </a:moveTo>
                  <a:lnTo>
                    <a:pt x="92" y="491"/>
                  </a:lnTo>
                  <a:lnTo>
                    <a:pt x="66" y="521"/>
                  </a:lnTo>
                  <a:lnTo>
                    <a:pt x="106" y="501"/>
                  </a:lnTo>
                  <a:lnTo>
                    <a:pt x="125" y="477"/>
                  </a:lnTo>
                  <a:moveTo>
                    <a:pt x="539" y="458"/>
                  </a:moveTo>
                  <a:lnTo>
                    <a:pt x="563" y="483"/>
                  </a:lnTo>
                  <a:lnTo>
                    <a:pt x="600" y="498"/>
                  </a:lnTo>
                  <a:lnTo>
                    <a:pt x="567" y="466"/>
                  </a:lnTo>
                  <a:lnTo>
                    <a:pt x="539" y="458"/>
                  </a:lnTo>
                  <a:moveTo>
                    <a:pt x="94" y="426"/>
                  </a:moveTo>
                  <a:lnTo>
                    <a:pt x="59" y="431"/>
                  </a:lnTo>
                  <a:lnTo>
                    <a:pt x="26" y="454"/>
                  </a:lnTo>
                  <a:lnTo>
                    <a:pt x="71" y="444"/>
                  </a:lnTo>
                  <a:lnTo>
                    <a:pt x="94" y="426"/>
                  </a:lnTo>
                  <a:moveTo>
                    <a:pt x="564" y="402"/>
                  </a:moveTo>
                  <a:lnTo>
                    <a:pt x="594" y="421"/>
                  </a:lnTo>
                  <a:lnTo>
                    <a:pt x="633" y="426"/>
                  </a:lnTo>
                  <a:lnTo>
                    <a:pt x="593" y="404"/>
                  </a:lnTo>
                  <a:lnTo>
                    <a:pt x="564" y="402"/>
                  </a:lnTo>
                  <a:moveTo>
                    <a:pt x="41" y="365"/>
                  </a:moveTo>
                  <a:lnTo>
                    <a:pt x="4" y="378"/>
                  </a:lnTo>
                  <a:lnTo>
                    <a:pt x="49" y="379"/>
                  </a:lnTo>
                  <a:lnTo>
                    <a:pt x="76" y="367"/>
                  </a:lnTo>
                  <a:lnTo>
                    <a:pt x="41" y="365"/>
                  </a:lnTo>
                  <a:moveTo>
                    <a:pt x="604" y="337"/>
                  </a:moveTo>
                  <a:lnTo>
                    <a:pt x="576" y="343"/>
                  </a:lnTo>
                  <a:lnTo>
                    <a:pt x="609" y="354"/>
                  </a:lnTo>
                  <a:lnTo>
                    <a:pt x="649" y="350"/>
                  </a:lnTo>
                  <a:lnTo>
                    <a:pt x="604" y="337"/>
                  </a:lnTo>
                  <a:moveTo>
                    <a:pt x="40" y="295"/>
                  </a:moveTo>
                  <a:lnTo>
                    <a:pt x="0" y="300"/>
                  </a:lnTo>
                  <a:lnTo>
                    <a:pt x="45" y="312"/>
                  </a:lnTo>
                  <a:lnTo>
                    <a:pt x="73" y="306"/>
                  </a:lnTo>
                  <a:lnTo>
                    <a:pt x="40" y="295"/>
                  </a:lnTo>
                  <a:moveTo>
                    <a:pt x="600" y="270"/>
                  </a:moveTo>
                  <a:lnTo>
                    <a:pt x="573" y="282"/>
                  </a:lnTo>
                  <a:lnTo>
                    <a:pt x="609" y="285"/>
                  </a:lnTo>
                  <a:lnTo>
                    <a:pt x="645" y="271"/>
                  </a:lnTo>
                  <a:lnTo>
                    <a:pt x="600" y="270"/>
                  </a:lnTo>
                  <a:moveTo>
                    <a:pt x="16" y="223"/>
                  </a:moveTo>
                  <a:lnTo>
                    <a:pt x="56" y="245"/>
                  </a:lnTo>
                  <a:lnTo>
                    <a:pt x="85" y="247"/>
                  </a:lnTo>
                  <a:lnTo>
                    <a:pt x="55" y="228"/>
                  </a:lnTo>
                  <a:lnTo>
                    <a:pt x="16" y="223"/>
                  </a:lnTo>
                  <a:moveTo>
                    <a:pt x="623" y="196"/>
                  </a:moveTo>
                  <a:lnTo>
                    <a:pt x="578" y="206"/>
                  </a:lnTo>
                  <a:lnTo>
                    <a:pt x="555" y="224"/>
                  </a:lnTo>
                  <a:lnTo>
                    <a:pt x="590" y="219"/>
                  </a:lnTo>
                  <a:lnTo>
                    <a:pt x="623" y="196"/>
                  </a:lnTo>
                  <a:moveTo>
                    <a:pt x="49" y="152"/>
                  </a:moveTo>
                  <a:lnTo>
                    <a:pt x="82" y="184"/>
                  </a:lnTo>
                  <a:lnTo>
                    <a:pt x="110" y="192"/>
                  </a:lnTo>
                  <a:lnTo>
                    <a:pt x="86" y="166"/>
                  </a:lnTo>
                  <a:lnTo>
                    <a:pt x="49" y="152"/>
                  </a:lnTo>
                  <a:moveTo>
                    <a:pt x="584" y="128"/>
                  </a:moveTo>
                  <a:lnTo>
                    <a:pt x="543" y="149"/>
                  </a:lnTo>
                  <a:lnTo>
                    <a:pt x="524" y="172"/>
                  </a:lnTo>
                  <a:lnTo>
                    <a:pt x="557" y="158"/>
                  </a:lnTo>
                  <a:lnTo>
                    <a:pt x="584" y="128"/>
                  </a:lnTo>
                  <a:moveTo>
                    <a:pt x="99" y="91"/>
                  </a:moveTo>
                  <a:lnTo>
                    <a:pt x="123" y="130"/>
                  </a:lnTo>
                  <a:lnTo>
                    <a:pt x="148" y="144"/>
                  </a:lnTo>
                  <a:lnTo>
                    <a:pt x="131" y="113"/>
                  </a:lnTo>
                  <a:lnTo>
                    <a:pt x="99" y="91"/>
                  </a:lnTo>
                  <a:moveTo>
                    <a:pt x="529" y="72"/>
                  </a:moveTo>
                  <a:lnTo>
                    <a:pt x="494" y="102"/>
                  </a:lnTo>
                  <a:lnTo>
                    <a:pt x="482" y="128"/>
                  </a:lnTo>
                  <a:lnTo>
                    <a:pt x="510" y="107"/>
                  </a:lnTo>
                  <a:lnTo>
                    <a:pt x="529" y="72"/>
                  </a:lnTo>
                  <a:moveTo>
                    <a:pt x="161" y="44"/>
                  </a:moveTo>
                  <a:lnTo>
                    <a:pt x="176" y="87"/>
                  </a:lnTo>
                  <a:lnTo>
                    <a:pt x="197" y="108"/>
                  </a:lnTo>
                  <a:lnTo>
                    <a:pt x="187" y="74"/>
                  </a:lnTo>
                  <a:lnTo>
                    <a:pt x="161" y="44"/>
                  </a:lnTo>
                  <a:moveTo>
                    <a:pt x="463" y="31"/>
                  </a:moveTo>
                  <a:lnTo>
                    <a:pt x="436" y="67"/>
                  </a:lnTo>
                  <a:lnTo>
                    <a:pt x="430" y="97"/>
                  </a:lnTo>
                  <a:lnTo>
                    <a:pt x="453" y="69"/>
                  </a:lnTo>
                  <a:lnTo>
                    <a:pt x="463" y="31"/>
                  </a:lnTo>
                  <a:moveTo>
                    <a:pt x="233" y="13"/>
                  </a:moveTo>
                  <a:lnTo>
                    <a:pt x="237" y="58"/>
                  </a:lnTo>
                  <a:lnTo>
                    <a:pt x="252" y="83"/>
                  </a:lnTo>
                  <a:lnTo>
                    <a:pt x="251" y="48"/>
                  </a:lnTo>
                  <a:lnTo>
                    <a:pt x="233" y="13"/>
                  </a:lnTo>
                  <a:moveTo>
                    <a:pt x="388" y="6"/>
                  </a:moveTo>
                  <a:lnTo>
                    <a:pt x="371" y="48"/>
                  </a:lnTo>
                  <a:lnTo>
                    <a:pt x="373" y="78"/>
                  </a:lnTo>
                  <a:lnTo>
                    <a:pt x="388" y="45"/>
                  </a:lnTo>
                  <a:lnTo>
                    <a:pt x="388" y="6"/>
                  </a:lnTo>
                  <a:moveTo>
                    <a:pt x="310" y="0"/>
                  </a:moveTo>
                  <a:lnTo>
                    <a:pt x="303" y="45"/>
                  </a:lnTo>
                  <a:lnTo>
                    <a:pt x="313" y="74"/>
                  </a:lnTo>
                  <a:lnTo>
                    <a:pt x="320" y="38"/>
                  </a:lnTo>
                  <a:lnTo>
                    <a:pt x="3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2" name="Freeform 71">
              <a:extLst>
                <a:ext uri="{FF2B5EF4-FFF2-40B4-BE49-F238E27FC236}">
                  <a16:creationId xmlns:a16="http://schemas.microsoft.com/office/drawing/2014/main" id="{77DCB4EB-197D-4276-A922-64FEC84F1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961"/>
              <a:ext cx="793" cy="789"/>
            </a:xfrm>
            <a:custGeom>
              <a:avLst/>
              <a:gdLst>
                <a:gd name="T0" fmla="*/ 631 w 793"/>
                <a:gd name="T1" fmla="*/ 714 h 789"/>
                <a:gd name="T2" fmla="*/ 507 w 793"/>
                <a:gd name="T3" fmla="*/ 592 h 789"/>
                <a:gd name="T4" fmla="*/ 547 w 793"/>
                <a:gd name="T5" fmla="*/ 761 h 789"/>
                <a:gd name="T6" fmla="*/ 457 w 793"/>
                <a:gd name="T7" fmla="*/ 613 h 789"/>
                <a:gd name="T8" fmla="*/ 455 w 793"/>
                <a:gd name="T9" fmla="*/ 787 h 789"/>
                <a:gd name="T10" fmla="*/ 403 w 793"/>
                <a:gd name="T11" fmla="*/ 621 h 789"/>
                <a:gd name="T12" fmla="*/ 359 w 793"/>
                <a:gd name="T13" fmla="*/ 789 h 789"/>
                <a:gd name="T14" fmla="*/ 348 w 793"/>
                <a:gd name="T15" fmla="*/ 615 h 789"/>
                <a:gd name="T16" fmla="*/ 266 w 793"/>
                <a:gd name="T17" fmla="*/ 769 h 789"/>
                <a:gd name="T18" fmla="*/ 297 w 793"/>
                <a:gd name="T19" fmla="*/ 598 h 789"/>
                <a:gd name="T20" fmla="*/ 180 w 793"/>
                <a:gd name="T21" fmla="*/ 727 h 789"/>
                <a:gd name="T22" fmla="*/ 251 w 793"/>
                <a:gd name="T23" fmla="*/ 568 h 789"/>
                <a:gd name="T24" fmla="*/ 107 w 793"/>
                <a:gd name="T25" fmla="*/ 665 h 789"/>
                <a:gd name="T26" fmla="*/ 214 w 793"/>
                <a:gd name="T27" fmla="*/ 528 h 789"/>
                <a:gd name="T28" fmla="*/ 51 w 793"/>
                <a:gd name="T29" fmla="*/ 588 h 789"/>
                <a:gd name="T30" fmla="*/ 187 w 793"/>
                <a:gd name="T31" fmla="*/ 481 h 789"/>
                <a:gd name="T32" fmla="*/ 15 w 793"/>
                <a:gd name="T33" fmla="*/ 500 h 789"/>
                <a:gd name="T34" fmla="*/ 173 w 793"/>
                <a:gd name="T35" fmla="*/ 428 h 789"/>
                <a:gd name="T36" fmla="*/ 0 w 793"/>
                <a:gd name="T37" fmla="*/ 406 h 789"/>
                <a:gd name="T38" fmla="*/ 171 w 793"/>
                <a:gd name="T39" fmla="*/ 374 h 789"/>
                <a:gd name="T40" fmla="*/ 9 w 793"/>
                <a:gd name="T41" fmla="*/ 310 h 789"/>
                <a:gd name="T42" fmla="*/ 182 w 793"/>
                <a:gd name="T43" fmla="*/ 320 h 789"/>
                <a:gd name="T44" fmla="*/ 41 w 793"/>
                <a:gd name="T45" fmla="*/ 221 h 789"/>
                <a:gd name="T46" fmla="*/ 207 w 793"/>
                <a:gd name="T47" fmla="*/ 271 h 789"/>
                <a:gd name="T48" fmla="*/ 93 w 793"/>
                <a:gd name="T49" fmla="*/ 140 h 789"/>
                <a:gd name="T50" fmla="*/ 242 w 793"/>
                <a:gd name="T51" fmla="*/ 230 h 789"/>
                <a:gd name="T52" fmla="*/ 163 w 793"/>
                <a:gd name="T53" fmla="*/ 75 h 789"/>
                <a:gd name="T54" fmla="*/ 286 w 793"/>
                <a:gd name="T55" fmla="*/ 198 h 789"/>
                <a:gd name="T56" fmla="*/ 246 w 793"/>
                <a:gd name="T57" fmla="*/ 29 h 789"/>
                <a:gd name="T58" fmla="*/ 336 w 793"/>
                <a:gd name="T59" fmla="*/ 176 h 789"/>
                <a:gd name="T60" fmla="*/ 338 w 793"/>
                <a:gd name="T61" fmla="*/ 3 h 789"/>
                <a:gd name="T62" fmla="*/ 390 w 793"/>
                <a:gd name="T63" fmla="*/ 169 h 789"/>
                <a:gd name="T64" fmla="*/ 434 w 793"/>
                <a:gd name="T65" fmla="*/ 0 h 789"/>
                <a:gd name="T66" fmla="*/ 445 w 793"/>
                <a:gd name="T67" fmla="*/ 174 h 789"/>
                <a:gd name="T68" fmla="*/ 527 w 793"/>
                <a:gd name="T69" fmla="*/ 21 h 789"/>
                <a:gd name="T70" fmla="*/ 496 w 793"/>
                <a:gd name="T71" fmla="*/ 192 h 789"/>
                <a:gd name="T72" fmla="*/ 613 w 793"/>
                <a:gd name="T73" fmla="*/ 63 h 789"/>
                <a:gd name="T74" fmla="*/ 542 w 793"/>
                <a:gd name="T75" fmla="*/ 221 h 789"/>
                <a:gd name="T76" fmla="*/ 686 w 793"/>
                <a:gd name="T77" fmla="*/ 124 h 789"/>
                <a:gd name="T78" fmla="*/ 579 w 793"/>
                <a:gd name="T79" fmla="*/ 261 h 789"/>
                <a:gd name="T80" fmla="*/ 742 w 793"/>
                <a:gd name="T81" fmla="*/ 201 h 789"/>
                <a:gd name="T82" fmla="*/ 606 w 793"/>
                <a:gd name="T83" fmla="*/ 309 h 789"/>
                <a:gd name="T84" fmla="*/ 779 w 793"/>
                <a:gd name="T85" fmla="*/ 289 h 789"/>
                <a:gd name="T86" fmla="*/ 620 w 793"/>
                <a:gd name="T87" fmla="*/ 362 h 789"/>
                <a:gd name="T88" fmla="*/ 793 w 793"/>
                <a:gd name="T89" fmla="*/ 384 h 789"/>
                <a:gd name="T90" fmla="*/ 622 w 793"/>
                <a:gd name="T91" fmla="*/ 416 h 789"/>
                <a:gd name="T92" fmla="*/ 784 w 793"/>
                <a:gd name="T93" fmla="*/ 479 h 789"/>
                <a:gd name="T94" fmla="*/ 611 w 793"/>
                <a:gd name="T95" fmla="*/ 469 h 789"/>
                <a:gd name="T96" fmla="*/ 752 w 793"/>
                <a:gd name="T97" fmla="*/ 569 h 789"/>
                <a:gd name="T98" fmla="*/ 586 w 793"/>
                <a:gd name="T99" fmla="*/ 518 h 789"/>
                <a:gd name="T100" fmla="*/ 700 w 793"/>
                <a:gd name="T101" fmla="*/ 649 h 789"/>
                <a:gd name="T102" fmla="*/ 552 w 793"/>
                <a:gd name="T103" fmla="*/ 560 h 789"/>
                <a:gd name="T104" fmla="*/ 631 w 793"/>
                <a:gd name="T105" fmla="*/ 714 h 7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93" h="789">
                  <a:moveTo>
                    <a:pt x="631" y="714"/>
                  </a:moveTo>
                  <a:lnTo>
                    <a:pt x="507" y="592"/>
                  </a:lnTo>
                  <a:lnTo>
                    <a:pt x="547" y="761"/>
                  </a:lnTo>
                  <a:lnTo>
                    <a:pt x="457" y="613"/>
                  </a:lnTo>
                  <a:lnTo>
                    <a:pt x="455" y="787"/>
                  </a:lnTo>
                  <a:lnTo>
                    <a:pt x="403" y="621"/>
                  </a:lnTo>
                  <a:lnTo>
                    <a:pt x="359" y="789"/>
                  </a:lnTo>
                  <a:lnTo>
                    <a:pt x="348" y="615"/>
                  </a:lnTo>
                  <a:lnTo>
                    <a:pt x="266" y="769"/>
                  </a:lnTo>
                  <a:lnTo>
                    <a:pt x="297" y="598"/>
                  </a:lnTo>
                  <a:lnTo>
                    <a:pt x="180" y="727"/>
                  </a:lnTo>
                  <a:lnTo>
                    <a:pt x="251" y="568"/>
                  </a:lnTo>
                  <a:lnTo>
                    <a:pt x="107" y="665"/>
                  </a:lnTo>
                  <a:lnTo>
                    <a:pt x="214" y="528"/>
                  </a:lnTo>
                  <a:lnTo>
                    <a:pt x="51" y="588"/>
                  </a:lnTo>
                  <a:lnTo>
                    <a:pt x="187" y="481"/>
                  </a:lnTo>
                  <a:lnTo>
                    <a:pt x="15" y="500"/>
                  </a:lnTo>
                  <a:lnTo>
                    <a:pt x="173" y="428"/>
                  </a:lnTo>
                  <a:lnTo>
                    <a:pt x="0" y="406"/>
                  </a:lnTo>
                  <a:lnTo>
                    <a:pt x="171" y="374"/>
                  </a:lnTo>
                  <a:lnTo>
                    <a:pt x="9" y="310"/>
                  </a:lnTo>
                  <a:lnTo>
                    <a:pt x="182" y="320"/>
                  </a:lnTo>
                  <a:lnTo>
                    <a:pt x="41" y="221"/>
                  </a:lnTo>
                  <a:lnTo>
                    <a:pt x="207" y="271"/>
                  </a:lnTo>
                  <a:lnTo>
                    <a:pt x="93" y="140"/>
                  </a:lnTo>
                  <a:lnTo>
                    <a:pt x="242" y="230"/>
                  </a:lnTo>
                  <a:lnTo>
                    <a:pt x="163" y="75"/>
                  </a:lnTo>
                  <a:lnTo>
                    <a:pt x="286" y="198"/>
                  </a:lnTo>
                  <a:lnTo>
                    <a:pt x="246" y="29"/>
                  </a:lnTo>
                  <a:lnTo>
                    <a:pt x="336" y="176"/>
                  </a:lnTo>
                  <a:lnTo>
                    <a:pt x="338" y="3"/>
                  </a:lnTo>
                  <a:lnTo>
                    <a:pt x="390" y="169"/>
                  </a:lnTo>
                  <a:lnTo>
                    <a:pt x="434" y="0"/>
                  </a:lnTo>
                  <a:lnTo>
                    <a:pt x="445" y="174"/>
                  </a:lnTo>
                  <a:lnTo>
                    <a:pt x="527" y="21"/>
                  </a:lnTo>
                  <a:lnTo>
                    <a:pt x="496" y="192"/>
                  </a:lnTo>
                  <a:lnTo>
                    <a:pt x="613" y="63"/>
                  </a:lnTo>
                  <a:lnTo>
                    <a:pt x="542" y="221"/>
                  </a:lnTo>
                  <a:lnTo>
                    <a:pt x="686" y="124"/>
                  </a:lnTo>
                  <a:lnTo>
                    <a:pt x="579" y="261"/>
                  </a:lnTo>
                  <a:lnTo>
                    <a:pt x="742" y="201"/>
                  </a:lnTo>
                  <a:lnTo>
                    <a:pt x="606" y="309"/>
                  </a:lnTo>
                  <a:lnTo>
                    <a:pt x="779" y="289"/>
                  </a:lnTo>
                  <a:lnTo>
                    <a:pt x="620" y="362"/>
                  </a:lnTo>
                  <a:lnTo>
                    <a:pt x="793" y="384"/>
                  </a:lnTo>
                  <a:lnTo>
                    <a:pt x="622" y="416"/>
                  </a:lnTo>
                  <a:lnTo>
                    <a:pt x="784" y="479"/>
                  </a:lnTo>
                  <a:lnTo>
                    <a:pt x="611" y="469"/>
                  </a:lnTo>
                  <a:lnTo>
                    <a:pt x="752" y="569"/>
                  </a:lnTo>
                  <a:lnTo>
                    <a:pt x="586" y="518"/>
                  </a:lnTo>
                  <a:lnTo>
                    <a:pt x="700" y="649"/>
                  </a:lnTo>
                  <a:lnTo>
                    <a:pt x="552" y="560"/>
                  </a:lnTo>
                  <a:lnTo>
                    <a:pt x="631" y="714"/>
                  </a:lnTo>
                  <a:close/>
                </a:path>
              </a:pathLst>
            </a:custGeom>
            <a:solidFill>
              <a:srgbClr val="EFE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3" name="Freeform 72">
              <a:extLst>
                <a:ext uri="{FF2B5EF4-FFF2-40B4-BE49-F238E27FC236}">
                  <a16:creationId xmlns:a16="http://schemas.microsoft.com/office/drawing/2014/main" id="{7931507D-D13E-4B9C-9C60-8FEAB457B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961"/>
              <a:ext cx="793" cy="789"/>
            </a:xfrm>
            <a:custGeom>
              <a:avLst/>
              <a:gdLst>
                <a:gd name="T0" fmla="*/ 631 w 793"/>
                <a:gd name="T1" fmla="*/ 714 h 789"/>
                <a:gd name="T2" fmla="*/ 507 w 793"/>
                <a:gd name="T3" fmla="*/ 592 h 789"/>
                <a:gd name="T4" fmla="*/ 547 w 793"/>
                <a:gd name="T5" fmla="*/ 761 h 789"/>
                <a:gd name="T6" fmla="*/ 457 w 793"/>
                <a:gd name="T7" fmla="*/ 613 h 789"/>
                <a:gd name="T8" fmla="*/ 455 w 793"/>
                <a:gd name="T9" fmla="*/ 787 h 789"/>
                <a:gd name="T10" fmla="*/ 403 w 793"/>
                <a:gd name="T11" fmla="*/ 621 h 789"/>
                <a:gd name="T12" fmla="*/ 359 w 793"/>
                <a:gd name="T13" fmla="*/ 789 h 789"/>
                <a:gd name="T14" fmla="*/ 348 w 793"/>
                <a:gd name="T15" fmla="*/ 615 h 789"/>
                <a:gd name="T16" fmla="*/ 266 w 793"/>
                <a:gd name="T17" fmla="*/ 769 h 789"/>
                <a:gd name="T18" fmla="*/ 297 w 793"/>
                <a:gd name="T19" fmla="*/ 598 h 789"/>
                <a:gd name="T20" fmla="*/ 180 w 793"/>
                <a:gd name="T21" fmla="*/ 727 h 789"/>
                <a:gd name="T22" fmla="*/ 251 w 793"/>
                <a:gd name="T23" fmla="*/ 568 h 789"/>
                <a:gd name="T24" fmla="*/ 107 w 793"/>
                <a:gd name="T25" fmla="*/ 665 h 789"/>
                <a:gd name="T26" fmla="*/ 214 w 793"/>
                <a:gd name="T27" fmla="*/ 528 h 789"/>
                <a:gd name="T28" fmla="*/ 51 w 793"/>
                <a:gd name="T29" fmla="*/ 588 h 789"/>
                <a:gd name="T30" fmla="*/ 187 w 793"/>
                <a:gd name="T31" fmla="*/ 481 h 789"/>
                <a:gd name="T32" fmla="*/ 15 w 793"/>
                <a:gd name="T33" fmla="*/ 500 h 789"/>
                <a:gd name="T34" fmla="*/ 173 w 793"/>
                <a:gd name="T35" fmla="*/ 428 h 789"/>
                <a:gd name="T36" fmla="*/ 0 w 793"/>
                <a:gd name="T37" fmla="*/ 406 h 789"/>
                <a:gd name="T38" fmla="*/ 171 w 793"/>
                <a:gd name="T39" fmla="*/ 374 h 789"/>
                <a:gd name="T40" fmla="*/ 9 w 793"/>
                <a:gd name="T41" fmla="*/ 310 h 789"/>
                <a:gd name="T42" fmla="*/ 182 w 793"/>
                <a:gd name="T43" fmla="*/ 320 h 789"/>
                <a:gd name="T44" fmla="*/ 41 w 793"/>
                <a:gd name="T45" fmla="*/ 221 h 789"/>
                <a:gd name="T46" fmla="*/ 207 w 793"/>
                <a:gd name="T47" fmla="*/ 271 h 789"/>
                <a:gd name="T48" fmla="*/ 93 w 793"/>
                <a:gd name="T49" fmla="*/ 140 h 789"/>
                <a:gd name="T50" fmla="*/ 242 w 793"/>
                <a:gd name="T51" fmla="*/ 230 h 789"/>
                <a:gd name="T52" fmla="*/ 163 w 793"/>
                <a:gd name="T53" fmla="*/ 75 h 789"/>
                <a:gd name="T54" fmla="*/ 286 w 793"/>
                <a:gd name="T55" fmla="*/ 198 h 789"/>
                <a:gd name="T56" fmla="*/ 246 w 793"/>
                <a:gd name="T57" fmla="*/ 29 h 789"/>
                <a:gd name="T58" fmla="*/ 336 w 793"/>
                <a:gd name="T59" fmla="*/ 176 h 789"/>
                <a:gd name="T60" fmla="*/ 338 w 793"/>
                <a:gd name="T61" fmla="*/ 3 h 789"/>
                <a:gd name="T62" fmla="*/ 390 w 793"/>
                <a:gd name="T63" fmla="*/ 169 h 789"/>
                <a:gd name="T64" fmla="*/ 434 w 793"/>
                <a:gd name="T65" fmla="*/ 0 h 789"/>
                <a:gd name="T66" fmla="*/ 445 w 793"/>
                <a:gd name="T67" fmla="*/ 174 h 789"/>
                <a:gd name="T68" fmla="*/ 527 w 793"/>
                <a:gd name="T69" fmla="*/ 21 h 789"/>
                <a:gd name="T70" fmla="*/ 496 w 793"/>
                <a:gd name="T71" fmla="*/ 192 h 789"/>
                <a:gd name="T72" fmla="*/ 613 w 793"/>
                <a:gd name="T73" fmla="*/ 63 h 789"/>
                <a:gd name="T74" fmla="*/ 542 w 793"/>
                <a:gd name="T75" fmla="*/ 221 h 789"/>
                <a:gd name="T76" fmla="*/ 686 w 793"/>
                <a:gd name="T77" fmla="*/ 124 h 789"/>
                <a:gd name="T78" fmla="*/ 579 w 793"/>
                <a:gd name="T79" fmla="*/ 261 h 789"/>
                <a:gd name="T80" fmla="*/ 742 w 793"/>
                <a:gd name="T81" fmla="*/ 201 h 789"/>
                <a:gd name="T82" fmla="*/ 606 w 793"/>
                <a:gd name="T83" fmla="*/ 309 h 789"/>
                <a:gd name="T84" fmla="*/ 779 w 793"/>
                <a:gd name="T85" fmla="*/ 289 h 789"/>
                <a:gd name="T86" fmla="*/ 620 w 793"/>
                <a:gd name="T87" fmla="*/ 362 h 789"/>
                <a:gd name="T88" fmla="*/ 793 w 793"/>
                <a:gd name="T89" fmla="*/ 384 h 789"/>
                <a:gd name="T90" fmla="*/ 622 w 793"/>
                <a:gd name="T91" fmla="*/ 416 h 789"/>
                <a:gd name="T92" fmla="*/ 784 w 793"/>
                <a:gd name="T93" fmla="*/ 479 h 789"/>
                <a:gd name="T94" fmla="*/ 611 w 793"/>
                <a:gd name="T95" fmla="*/ 469 h 789"/>
                <a:gd name="T96" fmla="*/ 752 w 793"/>
                <a:gd name="T97" fmla="*/ 569 h 789"/>
                <a:gd name="T98" fmla="*/ 586 w 793"/>
                <a:gd name="T99" fmla="*/ 518 h 789"/>
                <a:gd name="T100" fmla="*/ 700 w 793"/>
                <a:gd name="T101" fmla="*/ 649 h 789"/>
                <a:gd name="T102" fmla="*/ 552 w 793"/>
                <a:gd name="T103" fmla="*/ 560 h 789"/>
                <a:gd name="T104" fmla="*/ 631 w 793"/>
                <a:gd name="T105" fmla="*/ 714 h 78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793" h="789">
                  <a:moveTo>
                    <a:pt x="631" y="714"/>
                  </a:moveTo>
                  <a:lnTo>
                    <a:pt x="507" y="592"/>
                  </a:lnTo>
                  <a:lnTo>
                    <a:pt x="547" y="761"/>
                  </a:lnTo>
                  <a:lnTo>
                    <a:pt x="457" y="613"/>
                  </a:lnTo>
                  <a:lnTo>
                    <a:pt x="455" y="787"/>
                  </a:lnTo>
                  <a:lnTo>
                    <a:pt x="403" y="621"/>
                  </a:lnTo>
                  <a:lnTo>
                    <a:pt x="359" y="789"/>
                  </a:lnTo>
                  <a:lnTo>
                    <a:pt x="348" y="615"/>
                  </a:lnTo>
                  <a:lnTo>
                    <a:pt x="266" y="769"/>
                  </a:lnTo>
                  <a:lnTo>
                    <a:pt x="297" y="598"/>
                  </a:lnTo>
                  <a:lnTo>
                    <a:pt x="180" y="727"/>
                  </a:lnTo>
                  <a:lnTo>
                    <a:pt x="251" y="568"/>
                  </a:lnTo>
                  <a:lnTo>
                    <a:pt x="107" y="665"/>
                  </a:lnTo>
                  <a:lnTo>
                    <a:pt x="214" y="528"/>
                  </a:lnTo>
                  <a:lnTo>
                    <a:pt x="51" y="588"/>
                  </a:lnTo>
                  <a:lnTo>
                    <a:pt x="187" y="481"/>
                  </a:lnTo>
                  <a:lnTo>
                    <a:pt x="15" y="500"/>
                  </a:lnTo>
                  <a:lnTo>
                    <a:pt x="173" y="428"/>
                  </a:lnTo>
                  <a:lnTo>
                    <a:pt x="0" y="406"/>
                  </a:lnTo>
                  <a:lnTo>
                    <a:pt x="171" y="374"/>
                  </a:lnTo>
                  <a:lnTo>
                    <a:pt x="9" y="310"/>
                  </a:lnTo>
                  <a:lnTo>
                    <a:pt x="182" y="320"/>
                  </a:lnTo>
                  <a:lnTo>
                    <a:pt x="41" y="221"/>
                  </a:lnTo>
                  <a:lnTo>
                    <a:pt x="207" y="271"/>
                  </a:lnTo>
                  <a:lnTo>
                    <a:pt x="93" y="140"/>
                  </a:lnTo>
                  <a:lnTo>
                    <a:pt x="242" y="230"/>
                  </a:lnTo>
                  <a:lnTo>
                    <a:pt x="163" y="75"/>
                  </a:lnTo>
                  <a:lnTo>
                    <a:pt x="286" y="198"/>
                  </a:lnTo>
                  <a:lnTo>
                    <a:pt x="246" y="29"/>
                  </a:lnTo>
                  <a:lnTo>
                    <a:pt x="336" y="176"/>
                  </a:lnTo>
                  <a:lnTo>
                    <a:pt x="338" y="3"/>
                  </a:lnTo>
                  <a:lnTo>
                    <a:pt x="390" y="169"/>
                  </a:lnTo>
                  <a:lnTo>
                    <a:pt x="434" y="0"/>
                  </a:lnTo>
                  <a:lnTo>
                    <a:pt x="445" y="174"/>
                  </a:lnTo>
                  <a:lnTo>
                    <a:pt x="527" y="21"/>
                  </a:lnTo>
                  <a:lnTo>
                    <a:pt x="496" y="192"/>
                  </a:lnTo>
                  <a:lnTo>
                    <a:pt x="613" y="63"/>
                  </a:lnTo>
                  <a:lnTo>
                    <a:pt x="542" y="221"/>
                  </a:lnTo>
                  <a:lnTo>
                    <a:pt x="686" y="124"/>
                  </a:lnTo>
                  <a:lnTo>
                    <a:pt x="579" y="261"/>
                  </a:lnTo>
                  <a:lnTo>
                    <a:pt x="742" y="201"/>
                  </a:lnTo>
                  <a:lnTo>
                    <a:pt x="606" y="309"/>
                  </a:lnTo>
                  <a:lnTo>
                    <a:pt x="779" y="289"/>
                  </a:lnTo>
                  <a:lnTo>
                    <a:pt x="620" y="362"/>
                  </a:lnTo>
                  <a:lnTo>
                    <a:pt x="793" y="384"/>
                  </a:lnTo>
                  <a:lnTo>
                    <a:pt x="622" y="416"/>
                  </a:lnTo>
                  <a:lnTo>
                    <a:pt x="784" y="479"/>
                  </a:lnTo>
                  <a:lnTo>
                    <a:pt x="611" y="469"/>
                  </a:lnTo>
                  <a:lnTo>
                    <a:pt x="752" y="569"/>
                  </a:lnTo>
                  <a:lnTo>
                    <a:pt x="586" y="518"/>
                  </a:lnTo>
                  <a:lnTo>
                    <a:pt x="700" y="649"/>
                  </a:lnTo>
                  <a:lnTo>
                    <a:pt x="552" y="560"/>
                  </a:lnTo>
                  <a:lnTo>
                    <a:pt x="631" y="7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4" name="Freeform 73">
              <a:extLst>
                <a:ext uri="{FF2B5EF4-FFF2-40B4-BE49-F238E27FC236}">
                  <a16:creationId xmlns:a16="http://schemas.microsoft.com/office/drawing/2014/main" id="{1C5D9B53-B656-40A3-B934-F0F6D72D3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960"/>
              <a:ext cx="18" cy="92"/>
            </a:xfrm>
            <a:custGeom>
              <a:avLst/>
              <a:gdLst>
                <a:gd name="T0" fmla="*/ 12 w 18"/>
                <a:gd name="T1" fmla="*/ 0 h 92"/>
                <a:gd name="T2" fmla="*/ 0 w 18"/>
                <a:gd name="T3" fmla="*/ 56 h 92"/>
                <a:gd name="T4" fmla="*/ 6 w 18"/>
                <a:gd name="T5" fmla="*/ 92 h 92"/>
                <a:gd name="T6" fmla="*/ 18 w 18"/>
                <a:gd name="T7" fmla="*/ 49 h 92"/>
                <a:gd name="T8" fmla="*/ 12 w 1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2">
                  <a:moveTo>
                    <a:pt x="12" y="0"/>
                  </a:moveTo>
                  <a:lnTo>
                    <a:pt x="0" y="56"/>
                  </a:lnTo>
                  <a:lnTo>
                    <a:pt x="6" y="92"/>
                  </a:lnTo>
                  <a:lnTo>
                    <a:pt x="18" y="4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5" name="Freeform 74">
              <a:extLst>
                <a:ext uri="{FF2B5EF4-FFF2-40B4-BE49-F238E27FC236}">
                  <a16:creationId xmlns:a16="http://schemas.microsoft.com/office/drawing/2014/main" id="{BA791CD0-BB25-4BEF-A08B-C174B59AE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960"/>
              <a:ext cx="18" cy="92"/>
            </a:xfrm>
            <a:custGeom>
              <a:avLst/>
              <a:gdLst>
                <a:gd name="T0" fmla="*/ 12 w 18"/>
                <a:gd name="T1" fmla="*/ 0 h 92"/>
                <a:gd name="T2" fmla="*/ 0 w 18"/>
                <a:gd name="T3" fmla="*/ 56 h 92"/>
                <a:gd name="T4" fmla="*/ 6 w 18"/>
                <a:gd name="T5" fmla="*/ 92 h 92"/>
                <a:gd name="T6" fmla="*/ 18 w 18"/>
                <a:gd name="T7" fmla="*/ 49 h 92"/>
                <a:gd name="T8" fmla="*/ 12 w 18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2">
                  <a:moveTo>
                    <a:pt x="12" y="0"/>
                  </a:moveTo>
                  <a:lnTo>
                    <a:pt x="0" y="56"/>
                  </a:lnTo>
                  <a:lnTo>
                    <a:pt x="6" y="92"/>
                  </a:lnTo>
                  <a:lnTo>
                    <a:pt x="18" y="49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6" name="Freeform 75">
              <a:extLst>
                <a:ext uri="{FF2B5EF4-FFF2-40B4-BE49-F238E27FC236}">
                  <a16:creationId xmlns:a16="http://schemas.microsoft.com/office/drawing/2014/main" id="{0E605F4F-CC6D-4ADE-8E4F-710482137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16"/>
              <a:ext cx="16" cy="78"/>
            </a:xfrm>
            <a:custGeom>
              <a:avLst/>
              <a:gdLst>
                <a:gd name="T0" fmla="*/ 10 w 16"/>
                <a:gd name="T1" fmla="*/ 0 h 78"/>
                <a:gd name="T2" fmla="*/ 0 w 16"/>
                <a:gd name="T3" fmla="*/ 53 h 78"/>
                <a:gd name="T4" fmla="*/ 5 w 16"/>
                <a:gd name="T5" fmla="*/ 78 h 78"/>
                <a:gd name="T6" fmla="*/ 16 w 16"/>
                <a:gd name="T7" fmla="*/ 36 h 78"/>
                <a:gd name="T8" fmla="*/ 1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0" y="0"/>
                  </a:moveTo>
                  <a:lnTo>
                    <a:pt x="0" y="53"/>
                  </a:lnTo>
                  <a:lnTo>
                    <a:pt x="5" y="78"/>
                  </a:lnTo>
                  <a:lnTo>
                    <a:pt x="16" y="3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7" name="Freeform 76">
              <a:extLst>
                <a:ext uri="{FF2B5EF4-FFF2-40B4-BE49-F238E27FC236}">
                  <a16:creationId xmlns:a16="http://schemas.microsoft.com/office/drawing/2014/main" id="{971E9054-9D7A-4101-8C1A-3F539A3C6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1016"/>
              <a:ext cx="16" cy="78"/>
            </a:xfrm>
            <a:custGeom>
              <a:avLst/>
              <a:gdLst>
                <a:gd name="T0" fmla="*/ 10 w 16"/>
                <a:gd name="T1" fmla="*/ 0 h 78"/>
                <a:gd name="T2" fmla="*/ 0 w 16"/>
                <a:gd name="T3" fmla="*/ 53 h 78"/>
                <a:gd name="T4" fmla="*/ 5 w 16"/>
                <a:gd name="T5" fmla="*/ 78 h 78"/>
                <a:gd name="T6" fmla="*/ 16 w 16"/>
                <a:gd name="T7" fmla="*/ 36 h 78"/>
                <a:gd name="T8" fmla="*/ 1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0" y="0"/>
                  </a:moveTo>
                  <a:lnTo>
                    <a:pt x="0" y="53"/>
                  </a:lnTo>
                  <a:lnTo>
                    <a:pt x="5" y="78"/>
                  </a:lnTo>
                  <a:lnTo>
                    <a:pt x="16" y="36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8" name="Freeform 77">
              <a:extLst>
                <a:ext uri="{FF2B5EF4-FFF2-40B4-BE49-F238E27FC236}">
                  <a16:creationId xmlns:a16="http://schemas.microsoft.com/office/drawing/2014/main" id="{F2E27AE2-35A3-4FC0-90D0-DFCFFE4E6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069"/>
              <a:ext cx="12" cy="54"/>
            </a:xfrm>
            <a:custGeom>
              <a:avLst/>
              <a:gdLst>
                <a:gd name="T0" fmla="*/ 7 w 12"/>
                <a:gd name="T1" fmla="*/ 0 h 54"/>
                <a:gd name="T2" fmla="*/ 0 w 12"/>
                <a:gd name="T3" fmla="*/ 36 h 54"/>
                <a:gd name="T4" fmla="*/ 5 w 12"/>
                <a:gd name="T5" fmla="*/ 54 h 54"/>
                <a:gd name="T6" fmla="*/ 12 w 12"/>
                <a:gd name="T7" fmla="*/ 25 h 54"/>
                <a:gd name="T8" fmla="*/ 7 w 12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4">
                  <a:moveTo>
                    <a:pt x="7" y="0"/>
                  </a:moveTo>
                  <a:lnTo>
                    <a:pt x="0" y="36"/>
                  </a:lnTo>
                  <a:lnTo>
                    <a:pt x="5" y="54"/>
                  </a:lnTo>
                  <a:lnTo>
                    <a:pt x="12" y="25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9" name="Freeform 78">
              <a:extLst>
                <a:ext uri="{FF2B5EF4-FFF2-40B4-BE49-F238E27FC236}">
                  <a16:creationId xmlns:a16="http://schemas.microsoft.com/office/drawing/2014/main" id="{3615958E-1BAE-4867-89FC-C29857213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069"/>
              <a:ext cx="12" cy="54"/>
            </a:xfrm>
            <a:custGeom>
              <a:avLst/>
              <a:gdLst>
                <a:gd name="T0" fmla="*/ 7 w 12"/>
                <a:gd name="T1" fmla="*/ 0 h 54"/>
                <a:gd name="T2" fmla="*/ 0 w 12"/>
                <a:gd name="T3" fmla="*/ 36 h 54"/>
                <a:gd name="T4" fmla="*/ 5 w 12"/>
                <a:gd name="T5" fmla="*/ 54 h 54"/>
                <a:gd name="T6" fmla="*/ 12 w 12"/>
                <a:gd name="T7" fmla="*/ 25 h 54"/>
                <a:gd name="T8" fmla="*/ 7 w 12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4">
                  <a:moveTo>
                    <a:pt x="7" y="0"/>
                  </a:moveTo>
                  <a:lnTo>
                    <a:pt x="0" y="36"/>
                  </a:lnTo>
                  <a:lnTo>
                    <a:pt x="5" y="54"/>
                  </a:lnTo>
                  <a:lnTo>
                    <a:pt x="12" y="25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0" name="Freeform 79">
              <a:extLst>
                <a:ext uri="{FF2B5EF4-FFF2-40B4-BE49-F238E27FC236}">
                  <a16:creationId xmlns:a16="http://schemas.microsoft.com/office/drawing/2014/main" id="{1DD571E6-97A9-4E15-BE50-79F6D0134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967"/>
              <a:ext cx="16" cy="91"/>
            </a:xfrm>
            <a:custGeom>
              <a:avLst/>
              <a:gdLst>
                <a:gd name="T0" fmla="*/ 0 w 16"/>
                <a:gd name="T1" fmla="*/ 0 h 91"/>
                <a:gd name="T2" fmla="*/ 2 w 16"/>
                <a:gd name="T3" fmla="*/ 58 h 91"/>
                <a:gd name="T4" fmla="*/ 16 w 16"/>
                <a:gd name="T5" fmla="*/ 91 h 91"/>
                <a:gd name="T6" fmla="*/ 16 w 16"/>
                <a:gd name="T7" fmla="*/ 46 h 91"/>
                <a:gd name="T8" fmla="*/ 0 w 16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1">
                  <a:moveTo>
                    <a:pt x="0" y="0"/>
                  </a:moveTo>
                  <a:lnTo>
                    <a:pt x="2" y="58"/>
                  </a:lnTo>
                  <a:lnTo>
                    <a:pt x="16" y="91"/>
                  </a:lnTo>
                  <a:lnTo>
                    <a:pt x="16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1" name="Freeform 80">
              <a:extLst>
                <a:ext uri="{FF2B5EF4-FFF2-40B4-BE49-F238E27FC236}">
                  <a16:creationId xmlns:a16="http://schemas.microsoft.com/office/drawing/2014/main" id="{DB3C6273-25EB-494F-84A6-F95B27F96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967"/>
              <a:ext cx="16" cy="91"/>
            </a:xfrm>
            <a:custGeom>
              <a:avLst/>
              <a:gdLst>
                <a:gd name="T0" fmla="*/ 0 w 16"/>
                <a:gd name="T1" fmla="*/ 0 h 91"/>
                <a:gd name="T2" fmla="*/ 2 w 16"/>
                <a:gd name="T3" fmla="*/ 58 h 91"/>
                <a:gd name="T4" fmla="*/ 16 w 16"/>
                <a:gd name="T5" fmla="*/ 91 h 91"/>
                <a:gd name="T6" fmla="*/ 16 w 16"/>
                <a:gd name="T7" fmla="*/ 46 h 91"/>
                <a:gd name="T8" fmla="*/ 0 w 16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1">
                  <a:moveTo>
                    <a:pt x="0" y="0"/>
                  </a:moveTo>
                  <a:lnTo>
                    <a:pt x="2" y="58"/>
                  </a:lnTo>
                  <a:lnTo>
                    <a:pt x="16" y="91"/>
                  </a:lnTo>
                  <a:lnTo>
                    <a:pt x="16" y="4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2" name="Freeform 81">
              <a:extLst>
                <a:ext uri="{FF2B5EF4-FFF2-40B4-BE49-F238E27FC236}">
                  <a16:creationId xmlns:a16="http://schemas.microsoft.com/office/drawing/2014/main" id="{1F860D4A-BB57-4A5B-99CE-2C9FA3088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025"/>
              <a:ext cx="14" cy="77"/>
            </a:xfrm>
            <a:custGeom>
              <a:avLst/>
              <a:gdLst>
                <a:gd name="T0" fmla="*/ 0 w 14"/>
                <a:gd name="T1" fmla="*/ 0 h 77"/>
                <a:gd name="T2" fmla="*/ 2 w 14"/>
                <a:gd name="T3" fmla="*/ 54 h 77"/>
                <a:gd name="T4" fmla="*/ 14 w 14"/>
                <a:gd name="T5" fmla="*/ 77 h 77"/>
                <a:gd name="T6" fmla="*/ 14 w 14"/>
                <a:gd name="T7" fmla="*/ 33 h 77"/>
                <a:gd name="T8" fmla="*/ 0 w 1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7">
                  <a:moveTo>
                    <a:pt x="0" y="0"/>
                  </a:moveTo>
                  <a:lnTo>
                    <a:pt x="2" y="54"/>
                  </a:lnTo>
                  <a:lnTo>
                    <a:pt x="14" y="77"/>
                  </a:lnTo>
                  <a:lnTo>
                    <a:pt x="14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3" name="Freeform 82">
              <a:extLst>
                <a:ext uri="{FF2B5EF4-FFF2-40B4-BE49-F238E27FC236}">
                  <a16:creationId xmlns:a16="http://schemas.microsoft.com/office/drawing/2014/main" id="{3CF8658C-F608-46D7-B6AA-34767259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025"/>
              <a:ext cx="14" cy="77"/>
            </a:xfrm>
            <a:custGeom>
              <a:avLst/>
              <a:gdLst>
                <a:gd name="T0" fmla="*/ 0 w 14"/>
                <a:gd name="T1" fmla="*/ 0 h 77"/>
                <a:gd name="T2" fmla="*/ 2 w 14"/>
                <a:gd name="T3" fmla="*/ 54 h 77"/>
                <a:gd name="T4" fmla="*/ 14 w 14"/>
                <a:gd name="T5" fmla="*/ 77 h 77"/>
                <a:gd name="T6" fmla="*/ 14 w 14"/>
                <a:gd name="T7" fmla="*/ 33 h 77"/>
                <a:gd name="T8" fmla="*/ 0 w 1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7">
                  <a:moveTo>
                    <a:pt x="0" y="0"/>
                  </a:moveTo>
                  <a:lnTo>
                    <a:pt x="2" y="54"/>
                  </a:lnTo>
                  <a:lnTo>
                    <a:pt x="14" y="77"/>
                  </a:lnTo>
                  <a:lnTo>
                    <a:pt x="14" y="3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4" name="Freeform 83">
              <a:extLst>
                <a:ext uri="{FF2B5EF4-FFF2-40B4-BE49-F238E27FC236}">
                  <a16:creationId xmlns:a16="http://schemas.microsoft.com/office/drawing/2014/main" id="{09ADD324-6672-4DDB-A181-B703861CF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079"/>
              <a:ext cx="12" cy="52"/>
            </a:xfrm>
            <a:custGeom>
              <a:avLst/>
              <a:gdLst>
                <a:gd name="T0" fmla="*/ 0 w 12"/>
                <a:gd name="T1" fmla="*/ 0 h 52"/>
                <a:gd name="T2" fmla="*/ 1 w 12"/>
                <a:gd name="T3" fmla="*/ 35 h 52"/>
                <a:gd name="T4" fmla="*/ 12 w 12"/>
                <a:gd name="T5" fmla="*/ 52 h 52"/>
                <a:gd name="T6" fmla="*/ 12 w 12"/>
                <a:gd name="T7" fmla="*/ 23 h 52"/>
                <a:gd name="T8" fmla="*/ 0 w 1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lnTo>
                    <a:pt x="1" y="35"/>
                  </a:lnTo>
                  <a:lnTo>
                    <a:pt x="12" y="52"/>
                  </a:lnTo>
                  <a:lnTo>
                    <a:pt x="12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5" name="Freeform 84">
              <a:extLst>
                <a:ext uri="{FF2B5EF4-FFF2-40B4-BE49-F238E27FC236}">
                  <a16:creationId xmlns:a16="http://schemas.microsoft.com/office/drawing/2014/main" id="{CF0B57FF-396B-44A3-9B19-7121A3EC7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1079"/>
              <a:ext cx="12" cy="52"/>
            </a:xfrm>
            <a:custGeom>
              <a:avLst/>
              <a:gdLst>
                <a:gd name="T0" fmla="*/ 0 w 12"/>
                <a:gd name="T1" fmla="*/ 0 h 52"/>
                <a:gd name="T2" fmla="*/ 1 w 12"/>
                <a:gd name="T3" fmla="*/ 35 h 52"/>
                <a:gd name="T4" fmla="*/ 12 w 12"/>
                <a:gd name="T5" fmla="*/ 52 h 52"/>
                <a:gd name="T6" fmla="*/ 12 w 12"/>
                <a:gd name="T7" fmla="*/ 23 h 52"/>
                <a:gd name="T8" fmla="*/ 0 w 1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lnTo>
                    <a:pt x="1" y="35"/>
                  </a:lnTo>
                  <a:lnTo>
                    <a:pt x="12" y="52"/>
                  </a:lnTo>
                  <a:lnTo>
                    <a:pt x="12" y="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6" name="Freeform 85">
              <a:extLst>
                <a:ext uri="{FF2B5EF4-FFF2-40B4-BE49-F238E27FC236}">
                  <a16:creationId xmlns:a16="http://schemas.microsoft.com/office/drawing/2014/main" id="{20EAFFD2-9974-41C0-AEFC-A1365DA10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975"/>
              <a:ext cx="27" cy="88"/>
            </a:xfrm>
            <a:custGeom>
              <a:avLst/>
              <a:gdLst>
                <a:gd name="T0" fmla="*/ 27 w 27"/>
                <a:gd name="T1" fmla="*/ 0 h 88"/>
                <a:gd name="T2" fmla="*/ 3 w 27"/>
                <a:gd name="T3" fmla="*/ 52 h 88"/>
                <a:gd name="T4" fmla="*/ 0 w 27"/>
                <a:gd name="T5" fmla="*/ 88 h 88"/>
                <a:gd name="T6" fmla="*/ 21 w 27"/>
                <a:gd name="T7" fmla="*/ 50 h 88"/>
                <a:gd name="T8" fmla="*/ 27 w 27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8">
                  <a:moveTo>
                    <a:pt x="27" y="0"/>
                  </a:moveTo>
                  <a:lnTo>
                    <a:pt x="3" y="52"/>
                  </a:lnTo>
                  <a:lnTo>
                    <a:pt x="0" y="88"/>
                  </a:lnTo>
                  <a:lnTo>
                    <a:pt x="21" y="5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7" name="Freeform 86">
              <a:extLst>
                <a:ext uri="{FF2B5EF4-FFF2-40B4-BE49-F238E27FC236}">
                  <a16:creationId xmlns:a16="http://schemas.microsoft.com/office/drawing/2014/main" id="{3A8C189D-34F5-45AE-BB77-9B05D2E3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975"/>
              <a:ext cx="27" cy="88"/>
            </a:xfrm>
            <a:custGeom>
              <a:avLst/>
              <a:gdLst>
                <a:gd name="T0" fmla="*/ 27 w 27"/>
                <a:gd name="T1" fmla="*/ 0 h 88"/>
                <a:gd name="T2" fmla="*/ 3 w 27"/>
                <a:gd name="T3" fmla="*/ 52 h 88"/>
                <a:gd name="T4" fmla="*/ 0 w 27"/>
                <a:gd name="T5" fmla="*/ 88 h 88"/>
                <a:gd name="T6" fmla="*/ 21 w 27"/>
                <a:gd name="T7" fmla="*/ 50 h 88"/>
                <a:gd name="T8" fmla="*/ 27 w 27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8">
                  <a:moveTo>
                    <a:pt x="27" y="0"/>
                  </a:moveTo>
                  <a:lnTo>
                    <a:pt x="3" y="52"/>
                  </a:lnTo>
                  <a:lnTo>
                    <a:pt x="0" y="88"/>
                  </a:lnTo>
                  <a:lnTo>
                    <a:pt x="21" y="50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8" name="Freeform 87">
              <a:extLst>
                <a:ext uri="{FF2B5EF4-FFF2-40B4-BE49-F238E27FC236}">
                  <a16:creationId xmlns:a16="http://schemas.microsoft.com/office/drawing/2014/main" id="{4D95CC30-6236-4A08-8D69-B75503709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027"/>
              <a:ext cx="24" cy="75"/>
            </a:xfrm>
            <a:custGeom>
              <a:avLst/>
              <a:gdLst>
                <a:gd name="T0" fmla="*/ 24 w 24"/>
                <a:gd name="T1" fmla="*/ 0 h 75"/>
                <a:gd name="T2" fmla="*/ 0 w 24"/>
                <a:gd name="T3" fmla="*/ 49 h 75"/>
                <a:gd name="T4" fmla="*/ 0 w 24"/>
                <a:gd name="T5" fmla="*/ 75 h 75"/>
                <a:gd name="T6" fmla="*/ 21 w 24"/>
                <a:gd name="T7" fmla="*/ 36 h 75"/>
                <a:gd name="T8" fmla="*/ 24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0" y="49"/>
                  </a:lnTo>
                  <a:lnTo>
                    <a:pt x="0" y="75"/>
                  </a:lnTo>
                  <a:lnTo>
                    <a:pt x="21" y="3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9" name="Freeform 88">
              <a:extLst>
                <a:ext uri="{FF2B5EF4-FFF2-40B4-BE49-F238E27FC236}">
                  <a16:creationId xmlns:a16="http://schemas.microsoft.com/office/drawing/2014/main" id="{EC660B2C-AE51-48BD-BC61-4E5CFEC19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3" y="1027"/>
              <a:ext cx="24" cy="75"/>
            </a:xfrm>
            <a:custGeom>
              <a:avLst/>
              <a:gdLst>
                <a:gd name="T0" fmla="*/ 24 w 24"/>
                <a:gd name="T1" fmla="*/ 0 h 75"/>
                <a:gd name="T2" fmla="*/ 0 w 24"/>
                <a:gd name="T3" fmla="*/ 49 h 75"/>
                <a:gd name="T4" fmla="*/ 0 w 24"/>
                <a:gd name="T5" fmla="*/ 75 h 75"/>
                <a:gd name="T6" fmla="*/ 21 w 24"/>
                <a:gd name="T7" fmla="*/ 36 h 75"/>
                <a:gd name="T8" fmla="*/ 24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0" y="49"/>
                  </a:lnTo>
                  <a:lnTo>
                    <a:pt x="0" y="75"/>
                  </a:lnTo>
                  <a:lnTo>
                    <a:pt x="21" y="36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0" name="Freeform 89">
              <a:extLst>
                <a:ext uri="{FF2B5EF4-FFF2-40B4-BE49-F238E27FC236}">
                  <a16:creationId xmlns:a16="http://schemas.microsoft.com/office/drawing/2014/main" id="{372D93EA-7F0E-45BB-9C7E-D287B67E0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076"/>
              <a:ext cx="15" cy="52"/>
            </a:xfrm>
            <a:custGeom>
              <a:avLst/>
              <a:gdLst>
                <a:gd name="T0" fmla="*/ 15 w 15"/>
                <a:gd name="T1" fmla="*/ 0 h 52"/>
                <a:gd name="T2" fmla="*/ 0 w 15"/>
                <a:gd name="T3" fmla="*/ 33 h 52"/>
                <a:gd name="T4" fmla="*/ 1 w 15"/>
                <a:gd name="T5" fmla="*/ 52 h 52"/>
                <a:gd name="T6" fmla="*/ 15 w 15"/>
                <a:gd name="T7" fmla="*/ 26 h 52"/>
                <a:gd name="T8" fmla="*/ 15 w 1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2">
                  <a:moveTo>
                    <a:pt x="15" y="0"/>
                  </a:moveTo>
                  <a:lnTo>
                    <a:pt x="0" y="33"/>
                  </a:lnTo>
                  <a:lnTo>
                    <a:pt x="1" y="52"/>
                  </a:lnTo>
                  <a:lnTo>
                    <a:pt x="15" y="2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1" name="Freeform 90">
              <a:extLst>
                <a:ext uri="{FF2B5EF4-FFF2-40B4-BE49-F238E27FC236}">
                  <a16:creationId xmlns:a16="http://schemas.microsoft.com/office/drawing/2014/main" id="{8DEC5DFE-D0B9-40B8-9308-4B4A2021F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076"/>
              <a:ext cx="15" cy="52"/>
            </a:xfrm>
            <a:custGeom>
              <a:avLst/>
              <a:gdLst>
                <a:gd name="T0" fmla="*/ 15 w 15"/>
                <a:gd name="T1" fmla="*/ 0 h 52"/>
                <a:gd name="T2" fmla="*/ 0 w 15"/>
                <a:gd name="T3" fmla="*/ 33 h 52"/>
                <a:gd name="T4" fmla="*/ 1 w 15"/>
                <a:gd name="T5" fmla="*/ 52 h 52"/>
                <a:gd name="T6" fmla="*/ 15 w 15"/>
                <a:gd name="T7" fmla="*/ 26 h 52"/>
                <a:gd name="T8" fmla="*/ 15 w 1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2">
                  <a:moveTo>
                    <a:pt x="15" y="0"/>
                  </a:moveTo>
                  <a:lnTo>
                    <a:pt x="0" y="33"/>
                  </a:lnTo>
                  <a:lnTo>
                    <a:pt x="1" y="52"/>
                  </a:lnTo>
                  <a:lnTo>
                    <a:pt x="15" y="26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2" name="Freeform 91">
              <a:extLst>
                <a:ext uri="{FF2B5EF4-FFF2-40B4-BE49-F238E27FC236}">
                  <a16:creationId xmlns:a16="http://schemas.microsoft.com/office/drawing/2014/main" id="{7571C9B1-4082-4283-B621-7C5ECA7D5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997"/>
              <a:ext cx="38" cy="84"/>
            </a:xfrm>
            <a:custGeom>
              <a:avLst/>
              <a:gdLst>
                <a:gd name="T0" fmla="*/ 0 w 38"/>
                <a:gd name="T1" fmla="*/ 0 h 84"/>
                <a:gd name="T2" fmla="*/ 16 w 38"/>
                <a:gd name="T3" fmla="*/ 55 h 84"/>
                <a:gd name="T4" fmla="*/ 38 w 38"/>
                <a:gd name="T5" fmla="*/ 84 h 84"/>
                <a:gd name="T6" fmla="*/ 27 w 38"/>
                <a:gd name="T7" fmla="*/ 41 h 84"/>
                <a:gd name="T8" fmla="*/ 0 w 3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4">
                  <a:moveTo>
                    <a:pt x="0" y="0"/>
                  </a:moveTo>
                  <a:lnTo>
                    <a:pt x="16" y="55"/>
                  </a:lnTo>
                  <a:lnTo>
                    <a:pt x="38" y="84"/>
                  </a:lnTo>
                  <a:lnTo>
                    <a:pt x="27" y="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3" name="Freeform 92">
              <a:extLst>
                <a:ext uri="{FF2B5EF4-FFF2-40B4-BE49-F238E27FC236}">
                  <a16:creationId xmlns:a16="http://schemas.microsoft.com/office/drawing/2014/main" id="{9B6F1232-DBFE-43DB-B1C6-8BDFB3368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997"/>
              <a:ext cx="38" cy="84"/>
            </a:xfrm>
            <a:custGeom>
              <a:avLst/>
              <a:gdLst>
                <a:gd name="T0" fmla="*/ 0 w 38"/>
                <a:gd name="T1" fmla="*/ 0 h 84"/>
                <a:gd name="T2" fmla="*/ 16 w 38"/>
                <a:gd name="T3" fmla="*/ 55 h 84"/>
                <a:gd name="T4" fmla="*/ 38 w 38"/>
                <a:gd name="T5" fmla="*/ 84 h 84"/>
                <a:gd name="T6" fmla="*/ 27 w 38"/>
                <a:gd name="T7" fmla="*/ 41 h 84"/>
                <a:gd name="T8" fmla="*/ 0 w 3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4">
                  <a:moveTo>
                    <a:pt x="0" y="0"/>
                  </a:moveTo>
                  <a:lnTo>
                    <a:pt x="16" y="55"/>
                  </a:lnTo>
                  <a:lnTo>
                    <a:pt x="38" y="84"/>
                  </a:lnTo>
                  <a:lnTo>
                    <a:pt x="27" y="4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4" name="Freeform 93">
              <a:extLst>
                <a:ext uri="{FF2B5EF4-FFF2-40B4-BE49-F238E27FC236}">
                  <a16:creationId xmlns:a16="http://schemas.microsoft.com/office/drawing/2014/main" id="{0D4FA209-51D8-4535-B913-BBA6A288DC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052"/>
              <a:ext cx="32" cy="71"/>
            </a:xfrm>
            <a:custGeom>
              <a:avLst/>
              <a:gdLst>
                <a:gd name="T0" fmla="*/ 0 w 32"/>
                <a:gd name="T1" fmla="*/ 0 h 71"/>
                <a:gd name="T2" fmla="*/ 15 w 32"/>
                <a:gd name="T3" fmla="*/ 53 h 71"/>
                <a:gd name="T4" fmla="*/ 32 w 32"/>
                <a:gd name="T5" fmla="*/ 71 h 71"/>
                <a:gd name="T6" fmla="*/ 22 w 32"/>
                <a:gd name="T7" fmla="*/ 29 h 71"/>
                <a:gd name="T8" fmla="*/ 0 w 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1">
                  <a:moveTo>
                    <a:pt x="0" y="0"/>
                  </a:moveTo>
                  <a:lnTo>
                    <a:pt x="15" y="53"/>
                  </a:lnTo>
                  <a:lnTo>
                    <a:pt x="32" y="71"/>
                  </a:lnTo>
                  <a:lnTo>
                    <a:pt x="22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5" name="Freeform 94">
              <a:extLst>
                <a:ext uri="{FF2B5EF4-FFF2-40B4-BE49-F238E27FC236}">
                  <a16:creationId xmlns:a16="http://schemas.microsoft.com/office/drawing/2014/main" id="{2FDDF7D2-61F9-4C80-9928-573A5999A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052"/>
              <a:ext cx="32" cy="71"/>
            </a:xfrm>
            <a:custGeom>
              <a:avLst/>
              <a:gdLst>
                <a:gd name="T0" fmla="*/ 0 w 32"/>
                <a:gd name="T1" fmla="*/ 0 h 71"/>
                <a:gd name="T2" fmla="*/ 15 w 32"/>
                <a:gd name="T3" fmla="*/ 53 h 71"/>
                <a:gd name="T4" fmla="*/ 32 w 32"/>
                <a:gd name="T5" fmla="*/ 71 h 71"/>
                <a:gd name="T6" fmla="*/ 22 w 32"/>
                <a:gd name="T7" fmla="*/ 29 h 71"/>
                <a:gd name="T8" fmla="*/ 0 w 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1">
                  <a:moveTo>
                    <a:pt x="0" y="0"/>
                  </a:moveTo>
                  <a:lnTo>
                    <a:pt x="15" y="53"/>
                  </a:lnTo>
                  <a:lnTo>
                    <a:pt x="32" y="71"/>
                  </a:lnTo>
                  <a:lnTo>
                    <a:pt x="22" y="2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6" name="Freeform 95">
              <a:extLst>
                <a:ext uri="{FF2B5EF4-FFF2-40B4-BE49-F238E27FC236}">
                  <a16:creationId xmlns:a16="http://schemas.microsoft.com/office/drawing/2014/main" id="{999D7A3D-5F4F-40B0-96EB-C13685B57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05"/>
              <a:ext cx="24" cy="47"/>
            </a:xfrm>
            <a:custGeom>
              <a:avLst/>
              <a:gdLst>
                <a:gd name="T0" fmla="*/ 0 w 24"/>
                <a:gd name="T1" fmla="*/ 0 h 47"/>
                <a:gd name="T2" fmla="*/ 10 w 24"/>
                <a:gd name="T3" fmla="*/ 34 h 47"/>
                <a:gd name="T4" fmla="*/ 24 w 24"/>
                <a:gd name="T5" fmla="*/ 47 h 47"/>
                <a:gd name="T6" fmla="*/ 17 w 24"/>
                <a:gd name="T7" fmla="*/ 18 h 47"/>
                <a:gd name="T8" fmla="*/ 0 w 24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7">
                  <a:moveTo>
                    <a:pt x="0" y="0"/>
                  </a:moveTo>
                  <a:lnTo>
                    <a:pt x="10" y="34"/>
                  </a:lnTo>
                  <a:lnTo>
                    <a:pt x="24" y="47"/>
                  </a:lnTo>
                  <a:lnTo>
                    <a:pt x="17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7" name="Freeform 96">
              <a:extLst>
                <a:ext uri="{FF2B5EF4-FFF2-40B4-BE49-F238E27FC236}">
                  <a16:creationId xmlns:a16="http://schemas.microsoft.com/office/drawing/2014/main" id="{70C4E099-B63A-4277-BCE5-EBA8B3A5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1105"/>
              <a:ext cx="24" cy="47"/>
            </a:xfrm>
            <a:custGeom>
              <a:avLst/>
              <a:gdLst>
                <a:gd name="T0" fmla="*/ 0 w 24"/>
                <a:gd name="T1" fmla="*/ 0 h 47"/>
                <a:gd name="T2" fmla="*/ 10 w 24"/>
                <a:gd name="T3" fmla="*/ 34 h 47"/>
                <a:gd name="T4" fmla="*/ 24 w 24"/>
                <a:gd name="T5" fmla="*/ 47 h 47"/>
                <a:gd name="T6" fmla="*/ 17 w 24"/>
                <a:gd name="T7" fmla="*/ 18 h 47"/>
                <a:gd name="T8" fmla="*/ 0 w 24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7">
                  <a:moveTo>
                    <a:pt x="0" y="0"/>
                  </a:moveTo>
                  <a:lnTo>
                    <a:pt x="10" y="34"/>
                  </a:lnTo>
                  <a:lnTo>
                    <a:pt x="24" y="47"/>
                  </a:lnTo>
                  <a:lnTo>
                    <a:pt x="17" y="1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8" name="Freeform 97">
              <a:extLst>
                <a:ext uri="{FF2B5EF4-FFF2-40B4-BE49-F238E27FC236}">
                  <a16:creationId xmlns:a16="http://schemas.microsoft.com/office/drawing/2014/main" id="{FB0A96D6-0558-4116-8C78-39988FA2B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013"/>
              <a:ext cx="47" cy="79"/>
            </a:xfrm>
            <a:custGeom>
              <a:avLst/>
              <a:gdLst>
                <a:gd name="T0" fmla="*/ 47 w 47"/>
                <a:gd name="T1" fmla="*/ 0 h 79"/>
                <a:gd name="T2" fmla="*/ 11 w 47"/>
                <a:gd name="T3" fmla="*/ 45 h 79"/>
                <a:gd name="T4" fmla="*/ 0 w 47"/>
                <a:gd name="T5" fmla="*/ 79 h 79"/>
                <a:gd name="T6" fmla="*/ 29 w 47"/>
                <a:gd name="T7" fmla="*/ 46 h 79"/>
                <a:gd name="T8" fmla="*/ 47 w 47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9">
                  <a:moveTo>
                    <a:pt x="47" y="0"/>
                  </a:moveTo>
                  <a:lnTo>
                    <a:pt x="11" y="45"/>
                  </a:lnTo>
                  <a:lnTo>
                    <a:pt x="0" y="79"/>
                  </a:lnTo>
                  <a:lnTo>
                    <a:pt x="29" y="46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9" name="Freeform 98">
              <a:extLst>
                <a:ext uri="{FF2B5EF4-FFF2-40B4-BE49-F238E27FC236}">
                  <a16:creationId xmlns:a16="http://schemas.microsoft.com/office/drawing/2014/main" id="{9C0D77BF-F265-4EE2-ABA4-0CBF31437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2" y="1013"/>
              <a:ext cx="47" cy="79"/>
            </a:xfrm>
            <a:custGeom>
              <a:avLst/>
              <a:gdLst>
                <a:gd name="T0" fmla="*/ 47 w 47"/>
                <a:gd name="T1" fmla="*/ 0 h 79"/>
                <a:gd name="T2" fmla="*/ 11 w 47"/>
                <a:gd name="T3" fmla="*/ 45 h 79"/>
                <a:gd name="T4" fmla="*/ 0 w 47"/>
                <a:gd name="T5" fmla="*/ 79 h 79"/>
                <a:gd name="T6" fmla="*/ 29 w 47"/>
                <a:gd name="T7" fmla="*/ 46 h 79"/>
                <a:gd name="T8" fmla="*/ 47 w 47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9">
                  <a:moveTo>
                    <a:pt x="47" y="0"/>
                  </a:moveTo>
                  <a:lnTo>
                    <a:pt x="11" y="45"/>
                  </a:lnTo>
                  <a:lnTo>
                    <a:pt x="0" y="79"/>
                  </a:lnTo>
                  <a:lnTo>
                    <a:pt x="29" y="46"/>
                  </a:lnTo>
                  <a:lnTo>
                    <a:pt x="4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0" name="Freeform 99">
              <a:extLst>
                <a:ext uri="{FF2B5EF4-FFF2-40B4-BE49-F238E27FC236}">
                  <a16:creationId xmlns:a16="http://schemas.microsoft.com/office/drawing/2014/main" id="{9693EC84-7981-4692-91FF-F7648C48E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1058"/>
              <a:ext cx="41" cy="67"/>
            </a:xfrm>
            <a:custGeom>
              <a:avLst/>
              <a:gdLst>
                <a:gd name="T0" fmla="*/ 41 w 41"/>
                <a:gd name="T1" fmla="*/ 0 h 67"/>
                <a:gd name="T2" fmla="*/ 6 w 41"/>
                <a:gd name="T3" fmla="*/ 42 h 67"/>
                <a:gd name="T4" fmla="*/ 0 w 41"/>
                <a:gd name="T5" fmla="*/ 67 h 67"/>
                <a:gd name="T6" fmla="*/ 30 w 41"/>
                <a:gd name="T7" fmla="*/ 34 h 67"/>
                <a:gd name="T8" fmla="*/ 41 w 41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7">
                  <a:moveTo>
                    <a:pt x="41" y="0"/>
                  </a:moveTo>
                  <a:lnTo>
                    <a:pt x="6" y="42"/>
                  </a:lnTo>
                  <a:lnTo>
                    <a:pt x="0" y="67"/>
                  </a:lnTo>
                  <a:lnTo>
                    <a:pt x="30" y="34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1" name="Freeform 100">
              <a:extLst>
                <a:ext uri="{FF2B5EF4-FFF2-40B4-BE49-F238E27FC236}">
                  <a16:creationId xmlns:a16="http://schemas.microsoft.com/office/drawing/2014/main" id="{1719474E-E6BD-4F88-A2A2-3AC9441CD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2" y="1058"/>
              <a:ext cx="41" cy="67"/>
            </a:xfrm>
            <a:custGeom>
              <a:avLst/>
              <a:gdLst>
                <a:gd name="T0" fmla="*/ 41 w 41"/>
                <a:gd name="T1" fmla="*/ 0 h 67"/>
                <a:gd name="T2" fmla="*/ 6 w 41"/>
                <a:gd name="T3" fmla="*/ 42 h 67"/>
                <a:gd name="T4" fmla="*/ 0 w 41"/>
                <a:gd name="T5" fmla="*/ 67 h 67"/>
                <a:gd name="T6" fmla="*/ 30 w 41"/>
                <a:gd name="T7" fmla="*/ 34 h 67"/>
                <a:gd name="T8" fmla="*/ 41 w 41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7">
                  <a:moveTo>
                    <a:pt x="41" y="0"/>
                  </a:moveTo>
                  <a:lnTo>
                    <a:pt x="6" y="42"/>
                  </a:lnTo>
                  <a:lnTo>
                    <a:pt x="0" y="67"/>
                  </a:lnTo>
                  <a:lnTo>
                    <a:pt x="30" y="34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2" name="Freeform 101">
              <a:extLst>
                <a:ext uri="{FF2B5EF4-FFF2-40B4-BE49-F238E27FC236}">
                  <a16:creationId xmlns:a16="http://schemas.microsoft.com/office/drawing/2014/main" id="{CF2C54ED-2937-48CF-8898-8A2232B3C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100"/>
              <a:ext cx="26" cy="47"/>
            </a:xfrm>
            <a:custGeom>
              <a:avLst/>
              <a:gdLst>
                <a:gd name="T0" fmla="*/ 26 w 26"/>
                <a:gd name="T1" fmla="*/ 0 h 47"/>
                <a:gd name="T2" fmla="*/ 3 w 26"/>
                <a:gd name="T3" fmla="*/ 28 h 47"/>
                <a:gd name="T4" fmla="*/ 0 w 26"/>
                <a:gd name="T5" fmla="*/ 47 h 47"/>
                <a:gd name="T6" fmla="*/ 20 w 26"/>
                <a:gd name="T7" fmla="*/ 25 h 47"/>
                <a:gd name="T8" fmla="*/ 26 w 26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lnTo>
                    <a:pt x="3" y="28"/>
                  </a:lnTo>
                  <a:lnTo>
                    <a:pt x="0" y="47"/>
                  </a:lnTo>
                  <a:lnTo>
                    <a:pt x="20" y="2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3" name="Freeform 102">
              <a:extLst>
                <a:ext uri="{FF2B5EF4-FFF2-40B4-BE49-F238E27FC236}">
                  <a16:creationId xmlns:a16="http://schemas.microsoft.com/office/drawing/2014/main" id="{00782BCD-3D58-4965-BFD2-7F1A9842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2" y="1100"/>
              <a:ext cx="26" cy="47"/>
            </a:xfrm>
            <a:custGeom>
              <a:avLst/>
              <a:gdLst>
                <a:gd name="T0" fmla="*/ 26 w 26"/>
                <a:gd name="T1" fmla="*/ 0 h 47"/>
                <a:gd name="T2" fmla="*/ 3 w 26"/>
                <a:gd name="T3" fmla="*/ 28 h 47"/>
                <a:gd name="T4" fmla="*/ 0 w 26"/>
                <a:gd name="T5" fmla="*/ 47 h 47"/>
                <a:gd name="T6" fmla="*/ 20 w 26"/>
                <a:gd name="T7" fmla="*/ 25 h 47"/>
                <a:gd name="T8" fmla="*/ 26 w 26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lnTo>
                    <a:pt x="3" y="28"/>
                  </a:lnTo>
                  <a:lnTo>
                    <a:pt x="0" y="47"/>
                  </a:lnTo>
                  <a:lnTo>
                    <a:pt x="20" y="25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4" name="Freeform 103">
              <a:extLst>
                <a:ext uri="{FF2B5EF4-FFF2-40B4-BE49-F238E27FC236}">
                  <a16:creationId xmlns:a16="http://schemas.microsoft.com/office/drawing/2014/main" id="{285923F9-8AC3-42BF-81D8-49AA6EC8A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048"/>
              <a:ext cx="57" cy="72"/>
            </a:xfrm>
            <a:custGeom>
              <a:avLst/>
              <a:gdLst>
                <a:gd name="T0" fmla="*/ 0 w 57"/>
                <a:gd name="T1" fmla="*/ 0 h 72"/>
                <a:gd name="T2" fmla="*/ 28 w 57"/>
                <a:gd name="T3" fmla="*/ 50 h 72"/>
                <a:gd name="T4" fmla="*/ 57 w 57"/>
                <a:gd name="T5" fmla="*/ 72 h 72"/>
                <a:gd name="T6" fmla="*/ 36 w 57"/>
                <a:gd name="T7" fmla="*/ 33 h 72"/>
                <a:gd name="T8" fmla="*/ 0 w 5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2">
                  <a:moveTo>
                    <a:pt x="0" y="0"/>
                  </a:moveTo>
                  <a:lnTo>
                    <a:pt x="28" y="50"/>
                  </a:lnTo>
                  <a:lnTo>
                    <a:pt x="57" y="72"/>
                  </a:lnTo>
                  <a:lnTo>
                    <a:pt x="36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5" name="Freeform 104">
              <a:extLst>
                <a:ext uri="{FF2B5EF4-FFF2-40B4-BE49-F238E27FC236}">
                  <a16:creationId xmlns:a16="http://schemas.microsoft.com/office/drawing/2014/main" id="{785801B9-6800-4B2F-90FA-F6DC0402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048"/>
              <a:ext cx="57" cy="72"/>
            </a:xfrm>
            <a:custGeom>
              <a:avLst/>
              <a:gdLst>
                <a:gd name="T0" fmla="*/ 0 w 57"/>
                <a:gd name="T1" fmla="*/ 0 h 72"/>
                <a:gd name="T2" fmla="*/ 28 w 57"/>
                <a:gd name="T3" fmla="*/ 50 h 72"/>
                <a:gd name="T4" fmla="*/ 57 w 57"/>
                <a:gd name="T5" fmla="*/ 72 h 72"/>
                <a:gd name="T6" fmla="*/ 36 w 57"/>
                <a:gd name="T7" fmla="*/ 33 h 72"/>
                <a:gd name="T8" fmla="*/ 0 w 5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2">
                  <a:moveTo>
                    <a:pt x="0" y="0"/>
                  </a:moveTo>
                  <a:lnTo>
                    <a:pt x="28" y="50"/>
                  </a:lnTo>
                  <a:lnTo>
                    <a:pt x="57" y="72"/>
                  </a:lnTo>
                  <a:lnTo>
                    <a:pt x="36" y="3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6" name="Freeform 105">
              <a:extLst>
                <a:ext uri="{FF2B5EF4-FFF2-40B4-BE49-F238E27FC236}">
                  <a16:creationId xmlns:a16="http://schemas.microsoft.com/office/drawing/2014/main" id="{7FABFE6A-FA0F-4D0D-8864-68D72F6E7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098"/>
              <a:ext cx="49" cy="61"/>
            </a:xfrm>
            <a:custGeom>
              <a:avLst/>
              <a:gdLst>
                <a:gd name="T0" fmla="*/ 0 w 49"/>
                <a:gd name="T1" fmla="*/ 0 h 61"/>
                <a:gd name="T2" fmla="*/ 28 w 49"/>
                <a:gd name="T3" fmla="*/ 46 h 61"/>
                <a:gd name="T4" fmla="*/ 49 w 49"/>
                <a:gd name="T5" fmla="*/ 61 h 61"/>
                <a:gd name="T6" fmla="*/ 29 w 49"/>
                <a:gd name="T7" fmla="*/ 22 h 61"/>
                <a:gd name="T8" fmla="*/ 0 w 4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1">
                  <a:moveTo>
                    <a:pt x="0" y="0"/>
                  </a:moveTo>
                  <a:lnTo>
                    <a:pt x="28" y="46"/>
                  </a:lnTo>
                  <a:lnTo>
                    <a:pt x="49" y="61"/>
                  </a:lnTo>
                  <a:lnTo>
                    <a:pt x="29" y="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7" name="Freeform 106">
              <a:extLst>
                <a:ext uri="{FF2B5EF4-FFF2-40B4-BE49-F238E27FC236}">
                  <a16:creationId xmlns:a16="http://schemas.microsoft.com/office/drawing/2014/main" id="{E0A93372-AD36-4989-A106-7AC3CE4E9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098"/>
              <a:ext cx="49" cy="61"/>
            </a:xfrm>
            <a:custGeom>
              <a:avLst/>
              <a:gdLst>
                <a:gd name="T0" fmla="*/ 0 w 49"/>
                <a:gd name="T1" fmla="*/ 0 h 61"/>
                <a:gd name="T2" fmla="*/ 28 w 49"/>
                <a:gd name="T3" fmla="*/ 46 h 61"/>
                <a:gd name="T4" fmla="*/ 49 w 49"/>
                <a:gd name="T5" fmla="*/ 61 h 61"/>
                <a:gd name="T6" fmla="*/ 29 w 49"/>
                <a:gd name="T7" fmla="*/ 22 h 61"/>
                <a:gd name="T8" fmla="*/ 0 w 49"/>
                <a:gd name="T9" fmla="*/ 0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1">
                  <a:moveTo>
                    <a:pt x="0" y="0"/>
                  </a:moveTo>
                  <a:lnTo>
                    <a:pt x="28" y="46"/>
                  </a:lnTo>
                  <a:lnTo>
                    <a:pt x="49" y="61"/>
                  </a:lnTo>
                  <a:lnTo>
                    <a:pt x="29" y="2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8" name="Freeform 107">
              <a:extLst>
                <a:ext uri="{FF2B5EF4-FFF2-40B4-BE49-F238E27FC236}">
                  <a16:creationId xmlns:a16="http://schemas.microsoft.com/office/drawing/2014/main" id="{B25788BE-575D-4621-8731-DF2FA8838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1144"/>
              <a:ext cx="34" cy="42"/>
            </a:xfrm>
            <a:custGeom>
              <a:avLst/>
              <a:gdLst>
                <a:gd name="T0" fmla="*/ 0 w 34"/>
                <a:gd name="T1" fmla="*/ 0 h 42"/>
                <a:gd name="T2" fmla="*/ 17 w 34"/>
                <a:gd name="T3" fmla="*/ 31 h 42"/>
                <a:gd name="T4" fmla="*/ 34 w 34"/>
                <a:gd name="T5" fmla="*/ 42 h 42"/>
                <a:gd name="T6" fmla="*/ 21 w 34"/>
                <a:gd name="T7" fmla="*/ 15 h 42"/>
                <a:gd name="T8" fmla="*/ 0 w 34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2">
                  <a:moveTo>
                    <a:pt x="0" y="0"/>
                  </a:moveTo>
                  <a:lnTo>
                    <a:pt x="17" y="31"/>
                  </a:lnTo>
                  <a:lnTo>
                    <a:pt x="34" y="42"/>
                  </a:lnTo>
                  <a:lnTo>
                    <a:pt x="21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9" name="Freeform 108">
              <a:extLst>
                <a:ext uri="{FF2B5EF4-FFF2-40B4-BE49-F238E27FC236}">
                  <a16:creationId xmlns:a16="http://schemas.microsoft.com/office/drawing/2014/main" id="{C026CD37-F038-4054-A8E3-AA283AD03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1144"/>
              <a:ext cx="34" cy="42"/>
            </a:xfrm>
            <a:custGeom>
              <a:avLst/>
              <a:gdLst>
                <a:gd name="T0" fmla="*/ 0 w 34"/>
                <a:gd name="T1" fmla="*/ 0 h 42"/>
                <a:gd name="T2" fmla="*/ 17 w 34"/>
                <a:gd name="T3" fmla="*/ 31 h 42"/>
                <a:gd name="T4" fmla="*/ 34 w 34"/>
                <a:gd name="T5" fmla="*/ 42 h 42"/>
                <a:gd name="T6" fmla="*/ 21 w 34"/>
                <a:gd name="T7" fmla="*/ 15 h 42"/>
                <a:gd name="T8" fmla="*/ 0 w 34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2">
                  <a:moveTo>
                    <a:pt x="0" y="0"/>
                  </a:moveTo>
                  <a:lnTo>
                    <a:pt x="17" y="31"/>
                  </a:lnTo>
                  <a:lnTo>
                    <a:pt x="34" y="42"/>
                  </a:lnTo>
                  <a:lnTo>
                    <a:pt x="21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0" name="Freeform 109">
              <a:extLst>
                <a:ext uri="{FF2B5EF4-FFF2-40B4-BE49-F238E27FC236}">
                  <a16:creationId xmlns:a16="http://schemas.microsoft.com/office/drawing/2014/main" id="{AD4A3560-5775-4C26-8F3E-EE5635198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071"/>
              <a:ext cx="65" cy="65"/>
            </a:xfrm>
            <a:custGeom>
              <a:avLst/>
              <a:gdLst>
                <a:gd name="T0" fmla="*/ 65 w 65"/>
                <a:gd name="T1" fmla="*/ 0 h 65"/>
                <a:gd name="T2" fmla="*/ 20 w 65"/>
                <a:gd name="T3" fmla="*/ 34 h 65"/>
                <a:gd name="T4" fmla="*/ 0 w 65"/>
                <a:gd name="T5" fmla="*/ 65 h 65"/>
                <a:gd name="T6" fmla="*/ 36 w 65"/>
                <a:gd name="T7" fmla="*/ 41 h 65"/>
                <a:gd name="T8" fmla="*/ 65 w 65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5" y="0"/>
                  </a:moveTo>
                  <a:lnTo>
                    <a:pt x="20" y="34"/>
                  </a:lnTo>
                  <a:lnTo>
                    <a:pt x="0" y="65"/>
                  </a:lnTo>
                  <a:lnTo>
                    <a:pt x="36" y="41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1" name="Freeform 110">
              <a:extLst>
                <a:ext uri="{FF2B5EF4-FFF2-40B4-BE49-F238E27FC236}">
                  <a16:creationId xmlns:a16="http://schemas.microsoft.com/office/drawing/2014/main" id="{33E003A9-AEA5-422E-886D-B2A2CEAFC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1071"/>
              <a:ext cx="65" cy="65"/>
            </a:xfrm>
            <a:custGeom>
              <a:avLst/>
              <a:gdLst>
                <a:gd name="T0" fmla="*/ 65 w 65"/>
                <a:gd name="T1" fmla="*/ 0 h 65"/>
                <a:gd name="T2" fmla="*/ 20 w 65"/>
                <a:gd name="T3" fmla="*/ 34 h 65"/>
                <a:gd name="T4" fmla="*/ 0 w 65"/>
                <a:gd name="T5" fmla="*/ 65 h 65"/>
                <a:gd name="T6" fmla="*/ 36 w 65"/>
                <a:gd name="T7" fmla="*/ 41 h 65"/>
                <a:gd name="T8" fmla="*/ 65 w 65"/>
                <a:gd name="T9" fmla="*/ 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5">
                  <a:moveTo>
                    <a:pt x="65" y="0"/>
                  </a:moveTo>
                  <a:lnTo>
                    <a:pt x="20" y="34"/>
                  </a:lnTo>
                  <a:lnTo>
                    <a:pt x="0" y="65"/>
                  </a:lnTo>
                  <a:lnTo>
                    <a:pt x="36" y="41"/>
                  </a:lnTo>
                  <a:lnTo>
                    <a:pt x="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2" name="Freeform 111">
              <a:extLst>
                <a:ext uri="{FF2B5EF4-FFF2-40B4-BE49-F238E27FC236}">
                  <a16:creationId xmlns:a16="http://schemas.microsoft.com/office/drawing/2014/main" id="{723FFCBA-7810-441F-B197-9ADA9BB70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05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11 w 56"/>
                <a:gd name="T3" fmla="*/ 33 h 56"/>
                <a:gd name="T4" fmla="*/ 0 w 56"/>
                <a:gd name="T5" fmla="*/ 56 h 56"/>
                <a:gd name="T6" fmla="*/ 36 w 56"/>
                <a:gd name="T7" fmla="*/ 31 h 56"/>
                <a:gd name="T8" fmla="*/ 56 w 5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11" y="33"/>
                  </a:lnTo>
                  <a:lnTo>
                    <a:pt x="0" y="56"/>
                  </a:lnTo>
                  <a:lnTo>
                    <a:pt x="36" y="31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3" name="Freeform 112">
              <a:extLst>
                <a:ext uri="{FF2B5EF4-FFF2-40B4-BE49-F238E27FC236}">
                  <a16:creationId xmlns:a16="http://schemas.microsoft.com/office/drawing/2014/main" id="{7329B098-2334-464D-B857-8E55A9853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105"/>
              <a:ext cx="56" cy="56"/>
            </a:xfrm>
            <a:custGeom>
              <a:avLst/>
              <a:gdLst>
                <a:gd name="T0" fmla="*/ 56 w 56"/>
                <a:gd name="T1" fmla="*/ 0 h 56"/>
                <a:gd name="T2" fmla="*/ 11 w 56"/>
                <a:gd name="T3" fmla="*/ 33 h 56"/>
                <a:gd name="T4" fmla="*/ 0 w 56"/>
                <a:gd name="T5" fmla="*/ 56 h 56"/>
                <a:gd name="T6" fmla="*/ 36 w 56"/>
                <a:gd name="T7" fmla="*/ 31 h 56"/>
                <a:gd name="T8" fmla="*/ 56 w 56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6">
                  <a:moveTo>
                    <a:pt x="56" y="0"/>
                  </a:moveTo>
                  <a:lnTo>
                    <a:pt x="11" y="33"/>
                  </a:lnTo>
                  <a:lnTo>
                    <a:pt x="0" y="56"/>
                  </a:lnTo>
                  <a:lnTo>
                    <a:pt x="36" y="31"/>
                  </a:lnTo>
                  <a:lnTo>
                    <a:pt x="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4" name="Freeform 113">
              <a:extLst>
                <a:ext uri="{FF2B5EF4-FFF2-40B4-BE49-F238E27FC236}">
                  <a16:creationId xmlns:a16="http://schemas.microsoft.com/office/drawing/2014/main" id="{61D72FD6-2E29-4044-95D3-911892CDD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1138"/>
              <a:ext cx="35" cy="39"/>
            </a:xfrm>
            <a:custGeom>
              <a:avLst/>
              <a:gdLst>
                <a:gd name="T0" fmla="*/ 35 w 35"/>
                <a:gd name="T1" fmla="*/ 0 h 39"/>
                <a:gd name="T2" fmla="*/ 7 w 35"/>
                <a:gd name="T3" fmla="*/ 21 h 39"/>
                <a:gd name="T4" fmla="*/ 0 w 35"/>
                <a:gd name="T5" fmla="*/ 39 h 39"/>
                <a:gd name="T6" fmla="*/ 24 w 35"/>
                <a:gd name="T7" fmla="*/ 23 h 39"/>
                <a:gd name="T8" fmla="*/ 35 w 35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5" y="0"/>
                  </a:moveTo>
                  <a:lnTo>
                    <a:pt x="7" y="21"/>
                  </a:lnTo>
                  <a:lnTo>
                    <a:pt x="0" y="39"/>
                  </a:lnTo>
                  <a:lnTo>
                    <a:pt x="24" y="23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5" name="Freeform 114">
              <a:extLst>
                <a:ext uri="{FF2B5EF4-FFF2-40B4-BE49-F238E27FC236}">
                  <a16:creationId xmlns:a16="http://schemas.microsoft.com/office/drawing/2014/main" id="{ED7158A6-9D1A-40E7-AE9E-3E24A0AB6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1138"/>
              <a:ext cx="35" cy="39"/>
            </a:xfrm>
            <a:custGeom>
              <a:avLst/>
              <a:gdLst>
                <a:gd name="T0" fmla="*/ 35 w 35"/>
                <a:gd name="T1" fmla="*/ 0 h 39"/>
                <a:gd name="T2" fmla="*/ 7 w 35"/>
                <a:gd name="T3" fmla="*/ 21 h 39"/>
                <a:gd name="T4" fmla="*/ 0 w 35"/>
                <a:gd name="T5" fmla="*/ 39 h 39"/>
                <a:gd name="T6" fmla="*/ 24 w 35"/>
                <a:gd name="T7" fmla="*/ 23 h 39"/>
                <a:gd name="T8" fmla="*/ 35 w 35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9">
                  <a:moveTo>
                    <a:pt x="35" y="0"/>
                  </a:moveTo>
                  <a:lnTo>
                    <a:pt x="7" y="21"/>
                  </a:lnTo>
                  <a:lnTo>
                    <a:pt x="0" y="39"/>
                  </a:lnTo>
                  <a:lnTo>
                    <a:pt x="24" y="23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6" name="Freeform 115">
              <a:extLst>
                <a:ext uri="{FF2B5EF4-FFF2-40B4-BE49-F238E27FC236}">
                  <a16:creationId xmlns:a16="http://schemas.microsoft.com/office/drawing/2014/main" id="{2FCA1396-13E6-461A-A77A-97D67917E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116"/>
              <a:ext cx="72" cy="57"/>
            </a:xfrm>
            <a:custGeom>
              <a:avLst/>
              <a:gdLst>
                <a:gd name="T0" fmla="*/ 0 w 72"/>
                <a:gd name="T1" fmla="*/ 0 h 57"/>
                <a:gd name="T2" fmla="*/ 39 w 72"/>
                <a:gd name="T3" fmla="*/ 42 h 57"/>
                <a:gd name="T4" fmla="*/ 72 w 72"/>
                <a:gd name="T5" fmla="*/ 57 h 57"/>
                <a:gd name="T6" fmla="*/ 43 w 72"/>
                <a:gd name="T7" fmla="*/ 24 h 57"/>
                <a:gd name="T8" fmla="*/ 0 w 7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lnTo>
                    <a:pt x="39" y="42"/>
                  </a:lnTo>
                  <a:lnTo>
                    <a:pt x="72" y="57"/>
                  </a:lnTo>
                  <a:lnTo>
                    <a:pt x="43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7" name="Freeform 116">
              <a:extLst>
                <a:ext uri="{FF2B5EF4-FFF2-40B4-BE49-F238E27FC236}">
                  <a16:creationId xmlns:a16="http://schemas.microsoft.com/office/drawing/2014/main" id="{14E10208-A44D-4506-A44F-F3F551963B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116"/>
              <a:ext cx="72" cy="57"/>
            </a:xfrm>
            <a:custGeom>
              <a:avLst/>
              <a:gdLst>
                <a:gd name="T0" fmla="*/ 0 w 72"/>
                <a:gd name="T1" fmla="*/ 0 h 57"/>
                <a:gd name="T2" fmla="*/ 39 w 72"/>
                <a:gd name="T3" fmla="*/ 42 h 57"/>
                <a:gd name="T4" fmla="*/ 72 w 72"/>
                <a:gd name="T5" fmla="*/ 57 h 57"/>
                <a:gd name="T6" fmla="*/ 43 w 72"/>
                <a:gd name="T7" fmla="*/ 24 h 57"/>
                <a:gd name="T8" fmla="*/ 0 w 7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lnTo>
                    <a:pt x="39" y="42"/>
                  </a:lnTo>
                  <a:lnTo>
                    <a:pt x="72" y="57"/>
                  </a:lnTo>
                  <a:lnTo>
                    <a:pt x="43" y="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8" name="Freeform 117">
              <a:extLst>
                <a:ext uri="{FF2B5EF4-FFF2-40B4-BE49-F238E27FC236}">
                  <a16:creationId xmlns:a16="http://schemas.microsoft.com/office/drawing/2014/main" id="{EE354468-94E9-4AFC-9EC9-1AB1CF532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1158"/>
              <a:ext cx="62" cy="48"/>
            </a:xfrm>
            <a:custGeom>
              <a:avLst/>
              <a:gdLst>
                <a:gd name="T0" fmla="*/ 0 w 62"/>
                <a:gd name="T1" fmla="*/ 0 h 48"/>
                <a:gd name="T2" fmla="*/ 38 w 62"/>
                <a:gd name="T3" fmla="*/ 39 h 48"/>
                <a:gd name="T4" fmla="*/ 62 w 62"/>
                <a:gd name="T5" fmla="*/ 48 h 48"/>
                <a:gd name="T6" fmla="*/ 33 w 62"/>
                <a:gd name="T7" fmla="*/ 15 h 48"/>
                <a:gd name="T8" fmla="*/ 0 w 62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0" y="0"/>
                  </a:moveTo>
                  <a:lnTo>
                    <a:pt x="38" y="39"/>
                  </a:lnTo>
                  <a:lnTo>
                    <a:pt x="62" y="48"/>
                  </a:lnTo>
                  <a:lnTo>
                    <a:pt x="33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9" name="Freeform 118">
              <a:extLst>
                <a:ext uri="{FF2B5EF4-FFF2-40B4-BE49-F238E27FC236}">
                  <a16:creationId xmlns:a16="http://schemas.microsoft.com/office/drawing/2014/main" id="{42D05179-5F41-488F-B546-FFEA342AB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3" y="1158"/>
              <a:ext cx="62" cy="48"/>
            </a:xfrm>
            <a:custGeom>
              <a:avLst/>
              <a:gdLst>
                <a:gd name="T0" fmla="*/ 0 w 62"/>
                <a:gd name="T1" fmla="*/ 0 h 48"/>
                <a:gd name="T2" fmla="*/ 38 w 62"/>
                <a:gd name="T3" fmla="*/ 39 h 48"/>
                <a:gd name="T4" fmla="*/ 62 w 62"/>
                <a:gd name="T5" fmla="*/ 48 h 48"/>
                <a:gd name="T6" fmla="*/ 33 w 62"/>
                <a:gd name="T7" fmla="*/ 15 h 48"/>
                <a:gd name="T8" fmla="*/ 0 w 62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0" y="0"/>
                  </a:moveTo>
                  <a:lnTo>
                    <a:pt x="38" y="39"/>
                  </a:lnTo>
                  <a:lnTo>
                    <a:pt x="62" y="48"/>
                  </a:lnTo>
                  <a:lnTo>
                    <a:pt x="33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0" name="Freeform 119">
              <a:extLst>
                <a:ext uri="{FF2B5EF4-FFF2-40B4-BE49-F238E27FC236}">
                  <a16:creationId xmlns:a16="http://schemas.microsoft.com/office/drawing/2014/main" id="{5C104683-5543-46BB-B9CB-40F047707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197"/>
              <a:ext cx="43" cy="32"/>
            </a:xfrm>
            <a:custGeom>
              <a:avLst/>
              <a:gdLst>
                <a:gd name="T0" fmla="*/ 0 w 43"/>
                <a:gd name="T1" fmla="*/ 0 h 32"/>
                <a:gd name="T2" fmla="*/ 24 w 43"/>
                <a:gd name="T3" fmla="*/ 26 h 32"/>
                <a:gd name="T4" fmla="*/ 43 w 43"/>
                <a:gd name="T5" fmla="*/ 32 h 32"/>
                <a:gd name="T6" fmla="*/ 24 w 43"/>
                <a:gd name="T7" fmla="*/ 9 h 32"/>
                <a:gd name="T8" fmla="*/ 0 w 4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2">
                  <a:moveTo>
                    <a:pt x="0" y="0"/>
                  </a:moveTo>
                  <a:lnTo>
                    <a:pt x="24" y="26"/>
                  </a:lnTo>
                  <a:lnTo>
                    <a:pt x="43" y="32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1" name="Freeform 120">
              <a:extLst>
                <a:ext uri="{FF2B5EF4-FFF2-40B4-BE49-F238E27FC236}">
                  <a16:creationId xmlns:a16="http://schemas.microsoft.com/office/drawing/2014/main" id="{F12BD140-3D5B-4BE8-A54F-DC1102D0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1197"/>
              <a:ext cx="43" cy="32"/>
            </a:xfrm>
            <a:custGeom>
              <a:avLst/>
              <a:gdLst>
                <a:gd name="T0" fmla="*/ 0 w 43"/>
                <a:gd name="T1" fmla="*/ 0 h 32"/>
                <a:gd name="T2" fmla="*/ 24 w 43"/>
                <a:gd name="T3" fmla="*/ 26 h 32"/>
                <a:gd name="T4" fmla="*/ 43 w 43"/>
                <a:gd name="T5" fmla="*/ 32 h 32"/>
                <a:gd name="T6" fmla="*/ 24 w 43"/>
                <a:gd name="T7" fmla="*/ 9 h 32"/>
                <a:gd name="T8" fmla="*/ 0 w 43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2">
                  <a:moveTo>
                    <a:pt x="0" y="0"/>
                  </a:moveTo>
                  <a:lnTo>
                    <a:pt x="24" y="26"/>
                  </a:lnTo>
                  <a:lnTo>
                    <a:pt x="43" y="32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2" name="Freeform 121">
              <a:extLst>
                <a:ext uri="{FF2B5EF4-FFF2-40B4-BE49-F238E27FC236}">
                  <a16:creationId xmlns:a16="http://schemas.microsoft.com/office/drawing/2014/main" id="{EB2C1195-99CC-4592-B938-CD746E20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1145"/>
              <a:ext cx="78" cy="48"/>
            </a:xfrm>
            <a:custGeom>
              <a:avLst/>
              <a:gdLst>
                <a:gd name="T0" fmla="*/ 78 w 78"/>
                <a:gd name="T1" fmla="*/ 0 h 48"/>
                <a:gd name="T2" fmla="*/ 26 w 78"/>
                <a:gd name="T3" fmla="*/ 23 h 48"/>
                <a:gd name="T4" fmla="*/ 0 w 78"/>
                <a:gd name="T5" fmla="*/ 48 h 48"/>
                <a:gd name="T6" fmla="*/ 41 w 78"/>
                <a:gd name="T7" fmla="*/ 32 h 48"/>
                <a:gd name="T8" fmla="*/ 78 w 7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48">
                  <a:moveTo>
                    <a:pt x="78" y="0"/>
                  </a:moveTo>
                  <a:lnTo>
                    <a:pt x="26" y="23"/>
                  </a:lnTo>
                  <a:lnTo>
                    <a:pt x="0" y="48"/>
                  </a:lnTo>
                  <a:lnTo>
                    <a:pt x="41" y="32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3" name="Freeform 122">
              <a:extLst>
                <a:ext uri="{FF2B5EF4-FFF2-40B4-BE49-F238E27FC236}">
                  <a16:creationId xmlns:a16="http://schemas.microsoft.com/office/drawing/2014/main" id="{DDEB48A3-AB12-4FBD-A796-9B6D8D2E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7" y="1145"/>
              <a:ext cx="78" cy="48"/>
            </a:xfrm>
            <a:custGeom>
              <a:avLst/>
              <a:gdLst>
                <a:gd name="T0" fmla="*/ 78 w 78"/>
                <a:gd name="T1" fmla="*/ 0 h 48"/>
                <a:gd name="T2" fmla="*/ 26 w 78"/>
                <a:gd name="T3" fmla="*/ 23 h 48"/>
                <a:gd name="T4" fmla="*/ 0 w 78"/>
                <a:gd name="T5" fmla="*/ 48 h 48"/>
                <a:gd name="T6" fmla="*/ 41 w 78"/>
                <a:gd name="T7" fmla="*/ 32 h 48"/>
                <a:gd name="T8" fmla="*/ 78 w 78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48">
                  <a:moveTo>
                    <a:pt x="78" y="0"/>
                  </a:moveTo>
                  <a:lnTo>
                    <a:pt x="26" y="23"/>
                  </a:lnTo>
                  <a:lnTo>
                    <a:pt x="0" y="48"/>
                  </a:lnTo>
                  <a:lnTo>
                    <a:pt x="41" y="32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4" name="Freeform 123">
              <a:extLst>
                <a:ext uri="{FF2B5EF4-FFF2-40B4-BE49-F238E27FC236}">
                  <a16:creationId xmlns:a16="http://schemas.microsoft.com/office/drawing/2014/main" id="{1DD1EF86-4C5C-4BE8-8B28-87C0B05B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168"/>
              <a:ext cx="67" cy="40"/>
            </a:xfrm>
            <a:custGeom>
              <a:avLst/>
              <a:gdLst>
                <a:gd name="T0" fmla="*/ 67 w 67"/>
                <a:gd name="T1" fmla="*/ 0 h 40"/>
                <a:gd name="T2" fmla="*/ 16 w 67"/>
                <a:gd name="T3" fmla="*/ 21 h 40"/>
                <a:gd name="T4" fmla="*/ 0 w 67"/>
                <a:gd name="T5" fmla="*/ 40 h 40"/>
                <a:gd name="T6" fmla="*/ 41 w 67"/>
                <a:gd name="T7" fmla="*/ 25 h 40"/>
                <a:gd name="T8" fmla="*/ 67 w 67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0">
                  <a:moveTo>
                    <a:pt x="67" y="0"/>
                  </a:moveTo>
                  <a:lnTo>
                    <a:pt x="16" y="21"/>
                  </a:lnTo>
                  <a:lnTo>
                    <a:pt x="0" y="40"/>
                  </a:lnTo>
                  <a:lnTo>
                    <a:pt x="41" y="2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5" name="Freeform 124">
              <a:extLst>
                <a:ext uri="{FF2B5EF4-FFF2-40B4-BE49-F238E27FC236}">
                  <a16:creationId xmlns:a16="http://schemas.microsoft.com/office/drawing/2014/main" id="{005959E2-A9C3-496E-BE26-95965114B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168"/>
              <a:ext cx="67" cy="40"/>
            </a:xfrm>
            <a:custGeom>
              <a:avLst/>
              <a:gdLst>
                <a:gd name="T0" fmla="*/ 67 w 67"/>
                <a:gd name="T1" fmla="*/ 0 h 40"/>
                <a:gd name="T2" fmla="*/ 16 w 67"/>
                <a:gd name="T3" fmla="*/ 21 h 40"/>
                <a:gd name="T4" fmla="*/ 0 w 67"/>
                <a:gd name="T5" fmla="*/ 40 h 40"/>
                <a:gd name="T6" fmla="*/ 41 w 67"/>
                <a:gd name="T7" fmla="*/ 25 h 40"/>
                <a:gd name="T8" fmla="*/ 67 w 67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40">
                  <a:moveTo>
                    <a:pt x="67" y="0"/>
                  </a:moveTo>
                  <a:lnTo>
                    <a:pt x="16" y="21"/>
                  </a:lnTo>
                  <a:lnTo>
                    <a:pt x="0" y="40"/>
                  </a:lnTo>
                  <a:lnTo>
                    <a:pt x="41" y="25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6" name="Freeform 125">
              <a:extLst>
                <a:ext uri="{FF2B5EF4-FFF2-40B4-BE49-F238E27FC236}">
                  <a16:creationId xmlns:a16="http://schemas.microsoft.com/office/drawing/2014/main" id="{6F93F98C-7D55-42BA-8B2F-329722B92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1189"/>
              <a:ext cx="44" cy="29"/>
            </a:xfrm>
            <a:custGeom>
              <a:avLst/>
              <a:gdLst>
                <a:gd name="T0" fmla="*/ 44 w 44"/>
                <a:gd name="T1" fmla="*/ 0 h 29"/>
                <a:gd name="T2" fmla="*/ 11 w 44"/>
                <a:gd name="T3" fmla="*/ 14 h 29"/>
                <a:gd name="T4" fmla="*/ 0 w 44"/>
                <a:gd name="T5" fmla="*/ 29 h 29"/>
                <a:gd name="T6" fmla="*/ 28 w 44"/>
                <a:gd name="T7" fmla="*/ 19 h 29"/>
                <a:gd name="T8" fmla="*/ 44 w 4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9">
                  <a:moveTo>
                    <a:pt x="44" y="0"/>
                  </a:moveTo>
                  <a:lnTo>
                    <a:pt x="11" y="14"/>
                  </a:lnTo>
                  <a:lnTo>
                    <a:pt x="0" y="29"/>
                  </a:lnTo>
                  <a:lnTo>
                    <a:pt x="28" y="19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7" name="Freeform 126">
              <a:extLst>
                <a:ext uri="{FF2B5EF4-FFF2-40B4-BE49-F238E27FC236}">
                  <a16:creationId xmlns:a16="http://schemas.microsoft.com/office/drawing/2014/main" id="{CC0E109B-4A57-4128-B746-F72EA476D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1189"/>
              <a:ext cx="44" cy="29"/>
            </a:xfrm>
            <a:custGeom>
              <a:avLst/>
              <a:gdLst>
                <a:gd name="T0" fmla="*/ 44 w 44"/>
                <a:gd name="T1" fmla="*/ 0 h 29"/>
                <a:gd name="T2" fmla="*/ 11 w 44"/>
                <a:gd name="T3" fmla="*/ 14 h 29"/>
                <a:gd name="T4" fmla="*/ 0 w 44"/>
                <a:gd name="T5" fmla="*/ 29 h 29"/>
                <a:gd name="T6" fmla="*/ 28 w 44"/>
                <a:gd name="T7" fmla="*/ 19 h 29"/>
                <a:gd name="T8" fmla="*/ 44 w 4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9">
                  <a:moveTo>
                    <a:pt x="44" y="0"/>
                  </a:moveTo>
                  <a:lnTo>
                    <a:pt x="11" y="14"/>
                  </a:lnTo>
                  <a:lnTo>
                    <a:pt x="0" y="29"/>
                  </a:lnTo>
                  <a:lnTo>
                    <a:pt x="28" y="19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8" name="Freeform 127">
              <a:extLst>
                <a:ext uri="{FF2B5EF4-FFF2-40B4-BE49-F238E27FC236}">
                  <a16:creationId xmlns:a16="http://schemas.microsoft.com/office/drawing/2014/main" id="{3174BF3D-223C-45D2-B853-6A0067367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199"/>
              <a:ext cx="85" cy="38"/>
            </a:xfrm>
            <a:custGeom>
              <a:avLst/>
              <a:gdLst>
                <a:gd name="T0" fmla="*/ 0 w 85"/>
                <a:gd name="T1" fmla="*/ 0 h 38"/>
                <a:gd name="T2" fmla="*/ 49 w 85"/>
                <a:gd name="T3" fmla="*/ 31 h 38"/>
                <a:gd name="T4" fmla="*/ 85 w 85"/>
                <a:gd name="T5" fmla="*/ 38 h 38"/>
                <a:gd name="T6" fmla="*/ 48 w 85"/>
                <a:gd name="T7" fmla="*/ 12 h 38"/>
                <a:gd name="T8" fmla="*/ 0 w 85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8">
                  <a:moveTo>
                    <a:pt x="0" y="0"/>
                  </a:moveTo>
                  <a:lnTo>
                    <a:pt x="49" y="31"/>
                  </a:lnTo>
                  <a:lnTo>
                    <a:pt x="85" y="38"/>
                  </a:lnTo>
                  <a:lnTo>
                    <a:pt x="4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9" name="Freeform 128">
              <a:extLst>
                <a:ext uri="{FF2B5EF4-FFF2-40B4-BE49-F238E27FC236}">
                  <a16:creationId xmlns:a16="http://schemas.microsoft.com/office/drawing/2014/main" id="{EB030B0D-188F-4F2D-BD56-49CF43465F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199"/>
              <a:ext cx="85" cy="38"/>
            </a:xfrm>
            <a:custGeom>
              <a:avLst/>
              <a:gdLst>
                <a:gd name="T0" fmla="*/ 0 w 85"/>
                <a:gd name="T1" fmla="*/ 0 h 38"/>
                <a:gd name="T2" fmla="*/ 49 w 85"/>
                <a:gd name="T3" fmla="*/ 31 h 38"/>
                <a:gd name="T4" fmla="*/ 85 w 85"/>
                <a:gd name="T5" fmla="*/ 38 h 38"/>
                <a:gd name="T6" fmla="*/ 48 w 85"/>
                <a:gd name="T7" fmla="*/ 12 h 38"/>
                <a:gd name="T8" fmla="*/ 0 w 85"/>
                <a:gd name="T9" fmla="*/ 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8">
                  <a:moveTo>
                    <a:pt x="0" y="0"/>
                  </a:moveTo>
                  <a:lnTo>
                    <a:pt x="49" y="31"/>
                  </a:lnTo>
                  <a:lnTo>
                    <a:pt x="85" y="38"/>
                  </a:lnTo>
                  <a:lnTo>
                    <a:pt x="48" y="1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0" name="Freeform 129">
              <a:extLst>
                <a:ext uri="{FF2B5EF4-FFF2-40B4-BE49-F238E27FC236}">
                  <a16:creationId xmlns:a16="http://schemas.microsoft.com/office/drawing/2014/main" id="{5375271B-617A-43EE-85B4-0F2DC871B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230"/>
              <a:ext cx="71" cy="32"/>
            </a:xfrm>
            <a:custGeom>
              <a:avLst/>
              <a:gdLst>
                <a:gd name="T0" fmla="*/ 0 w 71"/>
                <a:gd name="T1" fmla="*/ 0 h 32"/>
                <a:gd name="T2" fmla="*/ 46 w 71"/>
                <a:gd name="T3" fmla="*/ 29 h 32"/>
                <a:gd name="T4" fmla="*/ 71 w 71"/>
                <a:gd name="T5" fmla="*/ 32 h 32"/>
                <a:gd name="T6" fmla="*/ 36 w 71"/>
                <a:gd name="T7" fmla="*/ 7 h 32"/>
                <a:gd name="T8" fmla="*/ 0 w 7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0"/>
                  </a:moveTo>
                  <a:lnTo>
                    <a:pt x="46" y="29"/>
                  </a:lnTo>
                  <a:lnTo>
                    <a:pt x="71" y="32"/>
                  </a:lnTo>
                  <a:lnTo>
                    <a:pt x="3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1" name="Freeform 130">
              <a:extLst>
                <a:ext uri="{FF2B5EF4-FFF2-40B4-BE49-F238E27FC236}">
                  <a16:creationId xmlns:a16="http://schemas.microsoft.com/office/drawing/2014/main" id="{A64780B9-AFC7-4AAC-AFD8-592F9161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230"/>
              <a:ext cx="71" cy="32"/>
            </a:xfrm>
            <a:custGeom>
              <a:avLst/>
              <a:gdLst>
                <a:gd name="T0" fmla="*/ 0 w 71"/>
                <a:gd name="T1" fmla="*/ 0 h 32"/>
                <a:gd name="T2" fmla="*/ 46 w 71"/>
                <a:gd name="T3" fmla="*/ 29 h 32"/>
                <a:gd name="T4" fmla="*/ 71 w 71"/>
                <a:gd name="T5" fmla="*/ 32 h 32"/>
                <a:gd name="T6" fmla="*/ 36 w 71"/>
                <a:gd name="T7" fmla="*/ 7 h 32"/>
                <a:gd name="T8" fmla="*/ 0 w 7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0"/>
                  </a:moveTo>
                  <a:lnTo>
                    <a:pt x="46" y="29"/>
                  </a:lnTo>
                  <a:lnTo>
                    <a:pt x="71" y="32"/>
                  </a:lnTo>
                  <a:lnTo>
                    <a:pt x="36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2" name="Freeform 131">
              <a:extLst>
                <a:ext uri="{FF2B5EF4-FFF2-40B4-BE49-F238E27FC236}">
                  <a16:creationId xmlns:a16="http://schemas.microsoft.com/office/drawing/2014/main" id="{0AC9063A-8768-4C2F-BC8C-136AF5A9F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259"/>
              <a:ext cx="49" cy="20"/>
            </a:xfrm>
            <a:custGeom>
              <a:avLst/>
              <a:gdLst>
                <a:gd name="T0" fmla="*/ 0 w 49"/>
                <a:gd name="T1" fmla="*/ 0 h 20"/>
                <a:gd name="T2" fmla="*/ 30 w 49"/>
                <a:gd name="T3" fmla="*/ 19 h 20"/>
                <a:gd name="T4" fmla="*/ 49 w 49"/>
                <a:gd name="T5" fmla="*/ 20 h 20"/>
                <a:gd name="T6" fmla="*/ 25 w 49"/>
                <a:gd name="T7" fmla="*/ 3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lnTo>
                    <a:pt x="30" y="19"/>
                  </a:lnTo>
                  <a:lnTo>
                    <a:pt x="49" y="20"/>
                  </a:lnTo>
                  <a:lnTo>
                    <a:pt x="2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3" name="Freeform 132">
              <a:extLst>
                <a:ext uri="{FF2B5EF4-FFF2-40B4-BE49-F238E27FC236}">
                  <a16:creationId xmlns:a16="http://schemas.microsoft.com/office/drawing/2014/main" id="{B7FC0C28-7480-429A-AC23-2261F7826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259"/>
              <a:ext cx="49" cy="20"/>
            </a:xfrm>
            <a:custGeom>
              <a:avLst/>
              <a:gdLst>
                <a:gd name="T0" fmla="*/ 0 w 49"/>
                <a:gd name="T1" fmla="*/ 0 h 20"/>
                <a:gd name="T2" fmla="*/ 30 w 49"/>
                <a:gd name="T3" fmla="*/ 19 h 20"/>
                <a:gd name="T4" fmla="*/ 49 w 49"/>
                <a:gd name="T5" fmla="*/ 20 h 20"/>
                <a:gd name="T6" fmla="*/ 25 w 49"/>
                <a:gd name="T7" fmla="*/ 3 h 20"/>
                <a:gd name="T8" fmla="*/ 0 w 49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20">
                  <a:moveTo>
                    <a:pt x="0" y="0"/>
                  </a:moveTo>
                  <a:lnTo>
                    <a:pt x="30" y="19"/>
                  </a:lnTo>
                  <a:lnTo>
                    <a:pt x="49" y="20"/>
                  </a:lnTo>
                  <a:lnTo>
                    <a:pt x="25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4" name="Freeform 133">
              <a:extLst>
                <a:ext uri="{FF2B5EF4-FFF2-40B4-BE49-F238E27FC236}">
                  <a16:creationId xmlns:a16="http://schemas.microsoft.com/office/drawing/2014/main" id="{DB191FAA-CA0B-48ED-B585-3372C0478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231"/>
              <a:ext cx="88" cy="28"/>
            </a:xfrm>
            <a:custGeom>
              <a:avLst/>
              <a:gdLst>
                <a:gd name="T0" fmla="*/ 88 w 88"/>
                <a:gd name="T1" fmla="*/ 0 h 28"/>
                <a:gd name="T2" fmla="*/ 31 w 88"/>
                <a:gd name="T3" fmla="*/ 10 h 28"/>
                <a:gd name="T4" fmla="*/ 0 w 88"/>
                <a:gd name="T5" fmla="*/ 28 h 28"/>
                <a:gd name="T6" fmla="*/ 44 w 88"/>
                <a:gd name="T7" fmla="*/ 23 h 28"/>
                <a:gd name="T8" fmla="*/ 88 w 8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">
                  <a:moveTo>
                    <a:pt x="88" y="0"/>
                  </a:moveTo>
                  <a:lnTo>
                    <a:pt x="31" y="10"/>
                  </a:lnTo>
                  <a:lnTo>
                    <a:pt x="0" y="28"/>
                  </a:lnTo>
                  <a:lnTo>
                    <a:pt x="44" y="2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5" name="Freeform 134">
              <a:extLst>
                <a:ext uri="{FF2B5EF4-FFF2-40B4-BE49-F238E27FC236}">
                  <a16:creationId xmlns:a16="http://schemas.microsoft.com/office/drawing/2014/main" id="{6C89CD84-7C1E-4D4F-AC79-CF1A19D14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1231"/>
              <a:ext cx="88" cy="28"/>
            </a:xfrm>
            <a:custGeom>
              <a:avLst/>
              <a:gdLst>
                <a:gd name="T0" fmla="*/ 88 w 88"/>
                <a:gd name="T1" fmla="*/ 0 h 28"/>
                <a:gd name="T2" fmla="*/ 31 w 88"/>
                <a:gd name="T3" fmla="*/ 10 h 28"/>
                <a:gd name="T4" fmla="*/ 0 w 88"/>
                <a:gd name="T5" fmla="*/ 28 h 28"/>
                <a:gd name="T6" fmla="*/ 44 w 88"/>
                <a:gd name="T7" fmla="*/ 23 h 28"/>
                <a:gd name="T8" fmla="*/ 88 w 8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">
                  <a:moveTo>
                    <a:pt x="88" y="0"/>
                  </a:moveTo>
                  <a:lnTo>
                    <a:pt x="31" y="10"/>
                  </a:lnTo>
                  <a:lnTo>
                    <a:pt x="0" y="28"/>
                  </a:lnTo>
                  <a:lnTo>
                    <a:pt x="44" y="23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6" name="Freeform 135">
              <a:extLst>
                <a:ext uri="{FF2B5EF4-FFF2-40B4-BE49-F238E27FC236}">
                  <a16:creationId xmlns:a16="http://schemas.microsoft.com/office/drawing/2014/main" id="{E5AE0CF9-5159-4997-A692-F4699413D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241"/>
              <a:ext cx="75" cy="23"/>
            </a:xfrm>
            <a:custGeom>
              <a:avLst/>
              <a:gdLst>
                <a:gd name="T0" fmla="*/ 75 w 75"/>
                <a:gd name="T1" fmla="*/ 0 h 23"/>
                <a:gd name="T2" fmla="*/ 21 w 75"/>
                <a:gd name="T3" fmla="*/ 9 h 23"/>
                <a:gd name="T4" fmla="*/ 0 w 75"/>
                <a:gd name="T5" fmla="*/ 23 h 23"/>
                <a:gd name="T6" fmla="*/ 44 w 75"/>
                <a:gd name="T7" fmla="*/ 18 h 23"/>
                <a:gd name="T8" fmla="*/ 75 w 7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3">
                  <a:moveTo>
                    <a:pt x="75" y="0"/>
                  </a:moveTo>
                  <a:lnTo>
                    <a:pt x="21" y="9"/>
                  </a:lnTo>
                  <a:lnTo>
                    <a:pt x="0" y="23"/>
                  </a:lnTo>
                  <a:lnTo>
                    <a:pt x="44" y="1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7" name="Freeform 136">
              <a:extLst>
                <a:ext uri="{FF2B5EF4-FFF2-40B4-BE49-F238E27FC236}">
                  <a16:creationId xmlns:a16="http://schemas.microsoft.com/office/drawing/2014/main" id="{C3C2EE42-257D-4DE6-B245-36172BC8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241"/>
              <a:ext cx="75" cy="23"/>
            </a:xfrm>
            <a:custGeom>
              <a:avLst/>
              <a:gdLst>
                <a:gd name="T0" fmla="*/ 75 w 75"/>
                <a:gd name="T1" fmla="*/ 0 h 23"/>
                <a:gd name="T2" fmla="*/ 21 w 75"/>
                <a:gd name="T3" fmla="*/ 9 h 23"/>
                <a:gd name="T4" fmla="*/ 0 w 75"/>
                <a:gd name="T5" fmla="*/ 23 h 23"/>
                <a:gd name="T6" fmla="*/ 44 w 75"/>
                <a:gd name="T7" fmla="*/ 18 h 23"/>
                <a:gd name="T8" fmla="*/ 75 w 7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3">
                  <a:moveTo>
                    <a:pt x="75" y="0"/>
                  </a:moveTo>
                  <a:lnTo>
                    <a:pt x="21" y="9"/>
                  </a:lnTo>
                  <a:lnTo>
                    <a:pt x="0" y="23"/>
                  </a:lnTo>
                  <a:lnTo>
                    <a:pt x="44" y="18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8" name="Freeform 137">
              <a:extLst>
                <a:ext uri="{FF2B5EF4-FFF2-40B4-BE49-F238E27FC236}">
                  <a16:creationId xmlns:a16="http://schemas.microsoft.com/office/drawing/2014/main" id="{63A7790B-4F61-4344-BAEA-5CF8BF000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250"/>
              <a:ext cx="49" cy="17"/>
            </a:xfrm>
            <a:custGeom>
              <a:avLst/>
              <a:gdLst>
                <a:gd name="T0" fmla="*/ 49 w 49"/>
                <a:gd name="T1" fmla="*/ 0 h 17"/>
                <a:gd name="T2" fmla="*/ 14 w 49"/>
                <a:gd name="T3" fmla="*/ 5 h 17"/>
                <a:gd name="T4" fmla="*/ 0 w 49"/>
                <a:gd name="T5" fmla="*/ 17 h 17"/>
                <a:gd name="T6" fmla="*/ 28 w 49"/>
                <a:gd name="T7" fmla="*/ 14 h 17"/>
                <a:gd name="T8" fmla="*/ 49 w 49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lnTo>
                    <a:pt x="14" y="5"/>
                  </a:lnTo>
                  <a:lnTo>
                    <a:pt x="0" y="17"/>
                  </a:lnTo>
                  <a:lnTo>
                    <a:pt x="28" y="14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9" name="Freeform 138">
              <a:extLst>
                <a:ext uri="{FF2B5EF4-FFF2-40B4-BE49-F238E27FC236}">
                  <a16:creationId xmlns:a16="http://schemas.microsoft.com/office/drawing/2014/main" id="{C7E12C9B-6900-491A-8F97-8FAD781CA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250"/>
              <a:ext cx="49" cy="17"/>
            </a:xfrm>
            <a:custGeom>
              <a:avLst/>
              <a:gdLst>
                <a:gd name="T0" fmla="*/ 49 w 49"/>
                <a:gd name="T1" fmla="*/ 0 h 17"/>
                <a:gd name="T2" fmla="*/ 14 w 49"/>
                <a:gd name="T3" fmla="*/ 5 h 17"/>
                <a:gd name="T4" fmla="*/ 0 w 49"/>
                <a:gd name="T5" fmla="*/ 17 h 17"/>
                <a:gd name="T6" fmla="*/ 28 w 49"/>
                <a:gd name="T7" fmla="*/ 14 h 17"/>
                <a:gd name="T8" fmla="*/ 49 w 49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7">
                  <a:moveTo>
                    <a:pt x="49" y="0"/>
                  </a:moveTo>
                  <a:lnTo>
                    <a:pt x="14" y="5"/>
                  </a:lnTo>
                  <a:lnTo>
                    <a:pt x="0" y="17"/>
                  </a:lnTo>
                  <a:lnTo>
                    <a:pt x="28" y="14"/>
                  </a:lnTo>
                  <a:lnTo>
                    <a:pt x="4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0" name="Freeform 139">
              <a:extLst>
                <a:ext uri="{FF2B5EF4-FFF2-40B4-BE49-F238E27FC236}">
                  <a16:creationId xmlns:a16="http://schemas.microsoft.com/office/drawing/2014/main" id="{2ECE1785-B7D5-4127-B637-7066BB2B5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91"/>
              <a:ext cx="90" cy="18"/>
            </a:xfrm>
            <a:custGeom>
              <a:avLst/>
              <a:gdLst>
                <a:gd name="T0" fmla="*/ 0 w 90"/>
                <a:gd name="T1" fmla="*/ 0 h 18"/>
                <a:gd name="T2" fmla="*/ 54 w 90"/>
                <a:gd name="T3" fmla="*/ 18 h 18"/>
                <a:gd name="T4" fmla="*/ 90 w 90"/>
                <a:gd name="T5" fmla="*/ 16 h 18"/>
                <a:gd name="T6" fmla="*/ 49 w 90"/>
                <a:gd name="T7" fmla="*/ 0 h 18"/>
                <a:gd name="T8" fmla="*/ 0 w 9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8">
                  <a:moveTo>
                    <a:pt x="0" y="0"/>
                  </a:moveTo>
                  <a:lnTo>
                    <a:pt x="54" y="18"/>
                  </a:lnTo>
                  <a:lnTo>
                    <a:pt x="90" y="16"/>
                  </a:lnTo>
                  <a:lnTo>
                    <a:pt x="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1" name="Freeform 140">
              <a:extLst>
                <a:ext uri="{FF2B5EF4-FFF2-40B4-BE49-F238E27FC236}">
                  <a16:creationId xmlns:a16="http://schemas.microsoft.com/office/drawing/2014/main" id="{359FAA0E-8CC8-4E40-B10C-B1E77F22C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291"/>
              <a:ext cx="90" cy="18"/>
            </a:xfrm>
            <a:custGeom>
              <a:avLst/>
              <a:gdLst>
                <a:gd name="T0" fmla="*/ 0 w 90"/>
                <a:gd name="T1" fmla="*/ 0 h 18"/>
                <a:gd name="T2" fmla="*/ 54 w 90"/>
                <a:gd name="T3" fmla="*/ 18 h 18"/>
                <a:gd name="T4" fmla="*/ 90 w 90"/>
                <a:gd name="T5" fmla="*/ 16 h 18"/>
                <a:gd name="T6" fmla="*/ 49 w 90"/>
                <a:gd name="T7" fmla="*/ 0 h 18"/>
                <a:gd name="T8" fmla="*/ 0 w 9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8">
                  <a:moveTo>
                    <a:pt x="0" y="0"/>
                  </a:moveTo>
                  <a:lnTo>
                    <a:pt x="54" y="18"/>
                  </a:lnTo>
                  <a:lnTo>
                    <a:pt x="90" y="16"/>
                  </a:lnTo>
                  <a:lnTo>
                    <a:pt x="4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2" name="Freeform 141">
              <a:extLst>
                <a:ext uri="{FF2B5EF4-FFF2-40B4-BE49-F238E27FC236}">
                  <a16:creationId xmlns:a16="http://schemas.microsoft.com/office/drawing/2014/main" id="{23424874-0E19-437F-80F2-739CB6199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07"/>
              <a:ext cx="77" cy="19"/>
            </a:xfrm>
            <a:custGeom>
              <a:avLst/>
              <a:gdLst>
                <a:gd name="T0" fmla="*/ 36 w 77"/>
                <a:gd name="T1" fmla="*/ 0 h 19"/>
                <a:gd name="T2" fmla="*/ 0 w 77"/>
                <a:gd name="T3" fmla="*/ 2 h 19"/>
                <a:gd name="T4" fmla="*/ 52 w 77"/>
                <a:gd name="T5" fmla="*/ 19 h 19"/>
                <a:gd name="T6" fmla="*/ 77 w 77"/>
                <a:gd name="T7" fmla="*/ 16 h 19"/>
                <a:gd name="T8" fmla="*/ 36 w 77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9">
                  <a:moveTo>
                    <a:pt x="36" y="0"/>
                  </a:moveTo>
                  <a:lnTo>
                    <a:pt x="0" y="2"/>
                  </a:lnTo>
                  <a:lnTo>
                    <a:pt x="52" y="19"/>
                  </a:lnTo>
                  <a:lnTo>
                    <a:pt x="77" y="1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3" name="Freeform 142">
              <a:extLst>
                <a:ext uri="{FF2B5EF4-FFF2-40B4-BE49-F238E27FC236}">
                  <a16:creationId xmlns:a16="http://schemas.microsoft.com/office/drawing/2014/main" id="{DDACB859-FE3F-4FCF-8A1E-46DCF91CC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07"/>
              <a:ext cx="77" cy="19"/>
            </a:xfrm>
            <a:custGeom>
              <a:avLst/>
              <a:gdLst>
                <a:gd name="T0" fmla="*/ 36 w 77"/>
                <a:gd name="T1" fmla="*/ 0 h 19"/>
                <a:gd name="T2" fmla="*/ 0 w 77"/>
                <a:gd name="T3" fmla="*/ 2 h 19"/>
                <a:gd name="T4" fmla="*/ 52 w 77"/>
                <a:gd name="T5" fmla="*/ 19 h 19"/>
                <a:gd name="T6" fmla="*/ 77 w 77"/>
                <a:gd name="T7" fmla="*/ 16 h 19"/>
                <a:gd name="T8" fmla="*/ 36 w 77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9">
                  <a:moveTo>
                    <a:pt x="36" y="0"/>
                  </a:moveTo>
                  <a:lnTo>
                    <a:pt x="0" y="2"/>
                  </a:lnTo>
                  <a:lnTo>
                    <a:pt x="52" y="19"/>
                  </a:lnTo>
                  <a:lnTo>
                    <a:pt x="77" y="16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4" name="Freeform 143">
              <a:extLst>
                <a:ext uri="{FF2B5EF4-FFF2-40B4-BE49-F238E27FC236}">
                  <a16:creationId xmlns:a16="http://schemas.microsoft.com/office/drawing/2014/main" id="{6BCBE434-7247-4822-BB72-FCC5C4B12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323"/>
              <a:ext cx="52" cy="14"/>
            </a:xfrm>
            <a:custGeom>
              <a:avLst/>
              <a:gdLst>
                <a:gd name="T0" fmla="*/ 25 w 52"/>
                <a:gd name="T1" fmla="*/ 0 h 14"/>
                <a:gd name="T2" fmla="*/ 0 w 52"/>
                <a:gd name="T3" fmla="*/ 3 h 14"/>
                <a:gd name="T4" fmla="*/ 33 w 52"/>
                <a:gd name="T5" fmla="*/ 14 h 14"/>
                <a:gd name="T6" fmla="*/ 52 w 52"/>
                <a:gd name="T7" fmla="*/ 11 h 14"/>
                <a:gd name="T8" fmla="*/ 25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25" y="0"/>
                  </a:moveTo>
                  <a:lnTo>
                    <a:pt x="0" y="3"/>
                  </a:lnTo>
                  <a:lnTo>
                    <a:pt x="33" y="14"/>
                  </a:lnTo>
                  <a:lnTo>
                    <a:pt x="52" y="11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5" name="Freeform 144">
              <a:extLst>
                <a:ext uri="{FF2B5EF4-FFF2-40B4-BE49-F238E27FC236}">
                  <a16:creationId xmlns:a16="http://schemas.microsoft.com/office/drawing/2014/main" id="{E4624320-AF35-4431-A067-7C6699DB3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1323"/>
              <a:ext cx="52" cy="14"/>
            </a:xfrm>
            <a:custGeom>
              <a:avLst/>
              <a:gdLst>
                <a:gd name="T0" fmla="*/ 25 w 52"/>
                <a:gd name="T1" fmla="*/ 0 h 14"/>
                <a:gd name="T2" fmla="*/ 0 w 52"/>
                <a:gd name="T3" fmla="*/ 3 h 14"/>
                <a:gd name="T4" fmla="*/ 33 w 52"/>
                <a:gd name="T5" fmla="*/ 14 h 14"/>
                <a:gd name="T6" fmla="*/ 52 w 52"/>
                <a:gd name="T7" fmla="*/ 11 h 14"/>
                <a:gd name="T8" fmla="*/ 25 w 52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4">
                  <a:moveTo>
                    <a:pt x="25" y="0"/>
                  </a:moveTo>
                  <a:lnTo>
                    <a:pt x="0" y="3"/>
                  </a:lnTo>
                  <a:lnTo>
                    <a:pt x="33" y="14"/>
                  </a:lnTo>
                  <a:lnTo>
                    <a:pt x="52" y="11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6" name="Freeform 145">
              <a:extLst>
                <a:ext uri="{FF2B5EF4-FFF2-40B4-BE49-F238E27FC236}">
                  <a16:creationId xmlns:a16="http://schemas.microsoft.com/office/drawing/2014/main" id="{2EC41E2C-D3C6-4CF0-9954-9AD6840D4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320"/>
              <a:ext cx="92" cy="17"/>
            </a:xfrm>
            <a:custGeom>
              <a:avLst/>
              <a:gdLst>
                <a:gd name="T0" fmla="*/ 35 w 92"/>
                <a:gd name="T1" fmla="*/ 0 h 17"/>
                <a:gd name="T2" fmla="*/ 0 w 92"/>
                <a:gd name="T3" fmla="*/ 11 h 17"/>
                <a:gd name="T4" fmla="*/ 44 w 92"/>
                <a:gd name="T5" fmla="*/ 17 h 17"/>
                <a:gd name="T6" fmla="*/ 92 w 92"/>
                <a:gd name="T7" fmla="*/ 5 h 17"/>
                <a:gd name="T8" fmla="*/ 35 w 9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7">
                  <a:moveTo>
                    <a:pt x="35" y="0"/>
                  </a:moveTo>
                  <a:lnTo>
                    <a:pt x="0" y="11"/>
                  </a:lnTo>
                  <a:lnTo>
                    <a:pt x="44" y="17"/>
                  </a:lnTo>
                  <a:lnTo>
                    <a:pt x="92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7" name="Freeform 146">
              <a:extLst>
                <a:ext uri="{FF2B5EF4-FFF2-40B4-BE49-F238E27FC236}">
                  <a16:creationId xmlns:a16="http://schemas.microsoft.com/office/drawing/2014/main" id="{AEAA0B66-C61D-4BDC-9FB9-3612F6D37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320"/>
              <a:ext cx="92" cy="17"/>
            </a:xfrm>
            <a:custGeom>
              <a:avLst/>
              <a:gdLst>
                <a:gd name="T0" fmla="*/ 35 w 92"/>
                <a:gd name="T1" fmla="*/ 0 h 17"/>
                <a:gd name="T2" fmla="*/ 0 w 92"/>
                <a:gd name="T3" fmla="*/ 11 h 17"/>
                <a:gd name="T4" fmla="*/ 44 w 92"/>
                <a:gd name="T5" fmla="*/ 17 h 17"/>
                <a:gd name="T6" fmla="*/ 92 w 92"/>
                <a:gd name="T7" fmla="*/ 5 h 17"/>
                <a:gd name="T8" fmla="*/ 35 w 9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7">
                  <a:moveTo>
                    <a:pt x="35" y="0"/>
                  </a:moveTo>
                  <a:lnTo>
                    <a:pt x="0" y="11"/>
                  </a:lnTo>
                  <a:lnTo>
                    <a:pt x="44" y="17"/>
                  </a:lnTo>
                  <a:lnTo>
                    <a:pt x="92" y="5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8" name="Freeform 147">
              <a:extLst>
                <a:ext uri="{FF2B5EF4-FFF2-40B4-BE49-F238E27FC236}">
                  <a16:creationId xmlns:a16="http://schemas.microsoft.com/office/drawing/2014/main" id="{2B6ADC00-3446-48C3-B956-BC42893AD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316"/>
              <a:ext cx="79" cy="15"/>
            </a:xfrm>
            <a:custGeom>
              <a:avLst/>
              <a:gdLst>
                <a:gd name="T0" fmla="*/ 25 w 79"/>
                <a:gd name="T1" fmla="*/ 0 h 15"/>
                <a:gd name="T2" fmla="*/ 0 w 79"/>
                <a:gd name="T3" fmla="*/ 9 h 15"/>
                <a:gd name="T4" fmla="*/ 44 w 79"/>
                <a:gd name="T5" fmla="*/ 15 h 15"/>
                <a:gd name="T6" fmla="*/ 79 w 79"/>
                <a:gd name="T7" fmla="*/ 4 h 15"/>
                <a:gd name="T8" fmla="*/ 25 w 7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5">
                  <a:moveTo>
                    <a:pt x="25" y="0"/>
                  </a:moveTo>
                  <a:lnTo>
                    <a:pt x="0" y="9"/>
                  </a:lnTo>
                  <a:lnTo>
                    <a:pt x="44" y="15"/>
                  </a:lnTo>
                  <a:lnTo>
                    <a:pt x="79" y="4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9" name="Freeform 148">
              <a:extLst>
                <a:ext uri="{FF2B5EF4-FFF2-40B4-BE49-F238E27FC236}">
                  <a16:creationId xmlns:a16="http://schemas.microsoft.com/office/drawing/2014/main" id="{07281B10-3C01-49EE-A220-B13ACA9CF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316"/>
              <a:ext cx="79" cy="15"/>
            </a:xfrm>
            <a:custGeom>
              <a:avLst/>
              <a:gdLst>
                <a:gd name="T0" fmla="*/ 25 w 79"/>
                <a:gd name="T1" fmla="*/ 0 h 15"/>
                <a:gd name="T2" fmla="*/ 0 w 79"/>
                <a:gd name="T3" fmla="*/ 9 h 15"/>
                <a:gd name="T4" fmla="*/ 44 w 79"/>
                <a:gd name="T5" fmla="*/ 15 h 15"/>
                <a:gd name="T6" fmla="*/ 79 w 79"/>
                <a:gd name="T7" fmla="*/ 4 h 15"/>
                <a:gd name="T8" fmla="*/ 25 w 7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5">
                  <a:moveTo>
                    <a:pt x="25" y="0"/>
                  </a:moveTo>
                  <a:lnTo>
                    <a:pt x="0" y="9"/>
                  </a:lnTo>
                  <a:lnTo>
                    <a:pt x="44" y="15"/>
                  </a:lnTo>
                  <a:lnTo>
                    <a:pt x="79" y="4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0" name="Freeform 149">
              <a:extLst>
                <a:ext uri="{FF2B5EF4-FFF2-40B4-BE49-F238E27FC236}">
                  <a16:creationId xmlns:a16="http://schemas.microsoft.com/office/drawing/2014/main" id="{DA7FA926-53C0-4C9C-BC34-9A9ADC230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313"/>
              <a:ext cx="54" cy="12"/>
            </a:xfrm>
            <a:custGeom>
              <a:avLst/>
              <a:gdLst>
                <a:gd name="T0" fmla="*/ 18 w 54"/>
                <a:gd name="T1" fmla="*/ 0 h 12"/>
                <a:gd name="T2" fmla="*/ 0 w 54"/>
                <a:gd name="T3" fmla="*/ 8 h 12"/>
                <a:gd name="T4" fmla="*/ 29 w 54"/>
                <a:gd name="T5" fmla="*/ 12 h 12"/>
                <a:gd name="T6" fmla="*/ 54 w 54"/>
                <a:gd name="T7" fmla="*/ 3 h 12"/>
                <a:gd name="T8" fmla="*/ 18 w 5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">
                  <a:moveTo>
                    <a:pt x="18" y="0"/>
                  </a:moveTo>
                  <a:lnTo>
                    <a:pt x="0" y="8"/>
                  </a:lnTo>
                  <a:lnTo>
                    <a:pt x="29" y="12"/>
                  </a:lnTo>
                  <a:lnTo>
                    <a:pt x="54" y="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1" name="Freeform 150">
              <a:extLst>
                <a:ext uri="{FF2B5EF4-FFF2-40B4-BE49-F238E27FC236}">
                  <a16:creationId xmlns:a16="http://schemas.microsoft.com/office/drawing/2014/main" id="{41049DC1-AA3E-41FC-B87C-A3EF06073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313"/>
              <a:ext cx="54" cy="12"/>
            </a:xfrm>
            <a:custGeom>
              <a:avLst/>
              <a:gdLst>
                <a:gd name="T0" fmla="*/ 18 w 54"/>
                <a:gd name="T1" fmla="*/ 0 h 12"/>
                <a:gd name="T2" fmla="*/ 0 w 54"/>
                <a:gd name="T3" fmla="*/ 8 h 12"/>
                <a:gd name="T4" fmla="*/ 29 w 54"/>
                <a:gd name="T5" fmla="*/ 12 h 12"/>
                <a:gd name="T6" fmla="*/ 54 w 54"/>
                <a:gd name="T7" fmla="*/ 3 h 12"/>
                <a:gd name="T8" fmla="*/ 18 w 54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2">
                  <a:moveTo>
                    <a:pt x="18" y="0"/>
                  </a:moveTo>
                  <a:lnTo>
                    <a:pt x="0" y="8"/>
                  </a:lnTo>
                  <a:lnTo>
                    <a:pt x="29" y="12"/>
                  </a:lnTo>
                  <a:lnTo>
                    <a:pt x="54" y="3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2" name="Freeform 151">
              <a:extLst>
                <a:ext uri="{FF2B5EF4-FFF2-40B4-BE49-F238E27FC236}">
                  <a16:creationId xmlns:a16="http://schemas.microsoft.com/office/drawing/2014/main" id="{4EA9006F-6A45-4235-8C9E-D2ACE7371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403"/>
              <a:ext cx="90" cy="18"/>
            </a:xfrm>
            <a:custGeom>
              <a:avLst/>
              <a:gdLst>
                <a:gd name="T0" fmla="*/ 36 w 90"/>
                <a:gd name="T1" fmla="*/ 0 h 18"/>
                <a:gd name="T2" fmla="*/ 0 w 90"/>
                <a:gd name="T3" fmla="*/ 1 h 18"/>
                <a:gd name="T4" fmla="*/ 41 w 90"/>
                <a:gd name="T5" fmla="*/ 17 h 18"/>
                <a:gd name="T6" fmla="*/ 90 w 90"/>
                <a:gd name="T7" fmla="*/ 18 h 18"/>
                <a:gd name="T8" fmla="*/ 36 w 9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8">
                  <a:moveTo>
                    <a:pt x="36" y="0"/>
                  </a:moveTo>
                  <a:lnTo>
                    <a:pt x="0" y="1"/>
                  </a:lnTo>
                  <a:lnTo>
                    <a:pt x="41" y="17"/>
                  </a:lnTo>
                  <a:lnTo>
                    <a:pt x="90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3" name="Freeform 152">
              <a:extLst>
                <a:ext uri="{FF2B5EF4-FFF2-40B4-BE49-F238E27FC236}">
                  <a16:creationId xmlns:a16="http://schemas.microsoft.com/office/drawing/2014/main" id="{1D49B4C7-7EC9-4BFC-847B-95FC05FB0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1403"/>
              <a:ext cx="90" cy="18"/>
            </a:xfrm>
            <a:custGeom>
              <a:avLst/>
              <a:gdLst>
                <a:gd name="T0" fmla="*/ 36 w 90"/>
                <a:gd name="T1" fmla="*/ 0 h 18"/>
                <a:gd name="T2" fmla="*/ 0 w 90"/>
                <a:gd name="T3" fmla="*/ 1 h 18"/>
                <a:gd name="T4" fmla="*/ 41 w 90"/>
                <a:gd name="T5" fmla="*/ 17 h 18"/>
                <a:gd name="T6" fmla="*/ 90 w 90"/>
                <a:gd name="T7" fmla="*/ 18 h 18"/>
                <a:gd name="T8" fmla="*/ 36 w 90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" h="18">
                  <a:moveTo>
                    <a:pt x="36" y="0"/>
                  </a:moveTo>
                  <a:lnTo>
                    <a:pt x="0" y="1"/>
                  </a:lnTo>
                  <a:lnTo>
                    <a:pt x="41" y="17"/>
                  </a:lnTo>
                  <a:lnTo>
                    <a:pt x="90" y="1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4" name="Freeform 153">
              <a:extLst>
                <a:ext uri="{FF2B5EF4-FFF2-40B4-BE49-F238E27FC236}">
                  <a16:creationId xmlns:a16="http://schemas.microsoft.com/office/drawing/2014/main" id="{A1B8BCED-466D-40FD-945E-29CAF80D4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385"/>
              <a:ext cx="77" cy="19"/>
            </a:xfrm>
            <a:custGeom>
              <a:avLst/>
              <a:gdLst>
                <a:gd name="T0" fmla="*/ 25 w 77"/>
                <a:gd name="T1" fmla="*/ 0 h 19"/>
                <a:gd name="T2" fmla="*/ 0 w 77"/>
                <a:gd name="T3" fmla="*/ 4 h 19"/>
                <a:gd name="T4" fmla="*/ 41 w 77"/>
                <a:gd name="T5" fmla="*/ 19 h 19"/>
                <a:gd name="T6" fmla="*/ 77 w 77"/>
                <a:gd name="T7" fmla="*/ 18 h 19"/>
                <a:gd name="T8" fmla="*/ 25 w 77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9">
                  <a:moveTo>
                    <a:pt x="25" y="0"/>
                  </a:moveTo>
                  <a:lnTo>
                    <a:pt x="0" y="4"/>
                  </a:lnTo>
                  <a:lnTo>
                    <a:pt x="41" y="19"/>
                  </a:lnTo>
                  <a:lnTo>
                    <a:pt x="77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5" name="Freeform 154">
              <a:extLst>
                <a:ext uri="{FF2B5EF4-FFF2-40B4-BE49-F238E27FC236}">
                  <a16:creationId xmlns:a16="http://schemas.microsoft.com/office/drawing/2014/main" id="{83FBFD20-0C4F-49A1-ADB5-0206934E7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385"/>
              <a:ext cx="77" cy="19"/>
            </a:xfrm>
            <a:custGeom>
              <a:avLst/>
              <a:gdLst>
                <a:gd name="T0" fmla="*/ 25 w 77"/>
                <a:gd name="T1" fmla="*/ 0 h 19"/>
                <a:gd name="T2" fmla="*/ 0 w 77"/>
                <a:gd name="T3" fmla="*/ 4 h 19"/>
                <a:gd name="T4" fmla="*/ 41 w 77"/>
                <a:gd name="T5" fmla="*/ 19 h 19"/>
                <a:gd name="T6" fmla="*/ 77 w 77"/>
                <a:gd name="T7" fmla="*/ 18 h 19"/>
                <a:gd name="T8" fmla="*/ 25 w 77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19">
                  <a:moveTo>
                    <a:pt x="25" y="0"/>
                  </a:moveTo>
                  <a:lnTo>
                    <a:pt x="0" y="4"/>
                  </a:lnTo>
                  <a:lnTo>
                    <a:pt x="41" y="19"/>
                  </a:lnTo>
                  <a:lnTo>
                    <a:pt x="77" y="18"/>
                  </a:lnTo>
                  <a:lnTo>
                    <a:pt x="2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6" name="Freeform 155">
              <a:extLst>
                <a:ext uri="{FF2B5EF4-FFF2-40B4-BE49-F238E27FC236}">
                  <a16:creationId xmlns:a16="http://schemas.microsoft.com/office/drawing/2014/main" id="{C5697969-F7C7-4D35-A793-A031596BB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74"/>
              <a:ext cx="52" cy="15"/>
            </a:xfrm>
            <a:custGeom>
              <a:avLst/>
              <a:gdLst>
                <a:gd name="T0" fmla="*/ 19 w 52"/>
                <a:gd name="T1" fmla="*/ 0 h 15"/>
                <a:gd name="T2" fmla="*/ 0 w 52"/>
                <a:gd name="T3" fmla="*/ 3 h 15"/>
                <a:gd name="T4" fmla="*/ 27 w 52"/>
                <a:gd name="T5" fmla="*/ 15 h 15"/>
                <a:gd name="T6" fmla="*/ 52 w 52"/>
                <a:gd name="T7" fmla="*/ 11 h 15"/>
                <a:gd name="T8" fmla="*/ 19 w 5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19" y="0"/>
                  </a:moveTo>
                  <a:lnTo>
                    <a:pt x="0" y="3"/>
                  </a:lnTo>
                  <a:lnTo>
                    <a:pt x="27" y="15"/>
                  </a:lnTo>
                  <a:lnTo>
                    <a:pt x="52" y="11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7" name="Freeform 156">
              <a:extLst>
                <a:ext uri="{FF2B5EF4-FFF2-40B4-BE49-F238E27FC236}">
                  <a16:creationId xmlns:a16="http://schemas.microsoft.com/office/drawing/2014/main" id="{25F54D25-CC11-443E-9FC8-F49C4C6CC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74"/>
              <a:ext cx="52" cy="15"/>
            </a:xfrm>
            <a:custGeom>
              <a:avLst/>
              <a:gdLst>
                <a:gd name="T0" fmla="*/ 19 w 52"/>
                <a:gd name="T1" fmla="*/ 0 h 15"/>
                <a:gd name="T2" fmla="*/ 0 w 52"/>
                <a:gd name="T3" fmla="*/ 3 h 15"/>
                <a:gd name="T4" fmla="*/ 27 w 52"/>
                <a:gd name="T5" fmla="*/ 15 h 15"/>
                <a:gd name="T6" fmla="*/ 52 w 52"/>
                <a:gd name="T7" fmla="*/ 11 h 15"/>
                <a:gd name="T8" fmla="*/ 19 w 52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15">
                  <a:moveTo>
                    <a:pt x="19" y="0"/>
                  </a:moveTo>
                  <a:lnTo>
                    <a:pt x="0" y="3"/>
                  </a:lnTo>
                  <a:lnTo>
                    <a:pt x="27" y="15"/>
                  </a:lnTo>
                  <a:lnTo>
                    <a:pt x="52" y="11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8" name="Freeform 157">
              <a:extLst>
                <a:ext uri="{FF2B5EF4-FFF2-40B4-BE49-F238E27FC236}">
                  <a16:creationId xmlns:a16="http://schemas.microsoft.com/office/drawing/2014/main" id="{C80CCC7B-0A01-47A8-8974-20C3E6F1D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375"/>
              <a:ext cx="92" cy="16"/>
            </a:xfrm>
            <a:custGeom>
              <a:avLst/>
              <a:gdLst>
                <a:gd name="T0" fmla="*/ 48 w 92"/>
                <a:gd name="T1" fmla="*/ 0 h 16"/>
                <a:gd name="T2" fmla="*/ 0 w 92"/>
                <a:gd name="T3" fmla="*/ 11 h 16"/>
                <a:gd name="T4" fmla="*/ 57 w 92"/>
                <a:gd name="T5" fmla="*/ 16 h 16"/>
                <a:gd name="T6" fmla="*/ 92 w 92"/>
                <a:gd name="T7" fmla="*/ 6 h 16"/>
                <a:gd name="T8" fmla="*/ 48 w 9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">
                  <a:moveTo>
                    <a:pt x="48" y="0"/>
                  </a:moveTo>
                  <a:lnTo>
                    <a:pt x="0" y="11"/>
                  </a:lnTo>
                  <a:lnTo>
                    <a:pt x="57" y="16"/>
                  </a:lnTo>
                  <a:lnTo>
                    <a:pt x="92" y="6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39" name="Freeform 158">
              <a:extLst>
                <a:ext uri="{FF2B5EF4-FFF2-40B4-BE49-F238E27FC236}">
                  <a16:creationId xmlns:a16="http://schemas.microsoft.com/office/drawing/2014/main" id="{CCB4BBBC-9CE3-4AFA-A6FE-FEF9B5B40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375"/>
              <a:ext cx="92" cy="16"/>
            </a:xfrm>
            <a:custGeom>
              <a:avLst/>
              <a:gdLst>
                <a:gd name="T0" fmla="*/ 48 w 92"/>
                <a:gd name="T1" fmla="*/ 0 h 16"/>
                <a:gd name="T2" fmla="*/ 0 w 92"/>
                <a:gd name="T3" fmla="*/ 11 h 16"/>
                <a:gd name="T4" fmla="*/ 57 w 92"/>
                <a:gd name="T5" fmla="*/ 16 h 16"/>
                <a:gd name="T6" fmla="*/ 92 w 92"/>
                <a:gd name="T7" fmla="*/ 6 h 16"/>
                <a:gd name="T8" fmla="*/ 48 w 9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">
                  <a:moveTo>
                    <a:pt x="48" y="0"/>
                  </a:moveTo>
                  <a:lnTo>
                    <a:pt x="0" y="11"/>
                  </a:lnTo>
                  <a:lnTo>
                    <a:pt x="57" y="16"/>
                  </a:lnTo>
                  <a:lnTo>
                    <a:pt x="92" y="6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0" name="Freeform 159">
              <a:extLst>
                <a:ext uri="{FF2B5EF4-FFF2-40B4-BE49-F238E27FC236}">
                  <a16:creationId xmlns:a16="http://schemas.microsoft.com/office/drawing/2014/main" id="{008782DF-8605-4236-8167-9044A3EFF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381"/>
              <a:ext cx="79" cy="15"/>
            </a:xfrm>
            <a:custGeom>
              <a:avLst/>
              <a:gdLst>
                <a:gd name="T0" fmla="*/ 35 w 79"/>
                <a:gd name="T1" fmla="*/ 0 h 15"/>
                <a:gd name="T2" fmla="*/ 0 w 79"/>
                <a:gd name="T3" fmla="*/ 10 h 15"/>
                <a:gd name="T4" fmla="*/ 55 w 79"/>
                <a:gd name="T5" fmla="*/ 15 h 15"/>
                <a:gd name="T6" fmla="*/ 79 w 79"/>
                <a:gd name="T7" fmla="*/ 5 h 15"/>
                <a:gd name="T8" fmla="*/ 35 w 7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5">
                  <a:moveTo>
                    <a:pt x="35" y="0"/>
                  </a:moveTo>
                  <a:lnTo>
                    <a:pt x="0" y="10"/>
                  </a:lnTo>
                  <a:lnTo>
                    <a:pt x="55" y="15"/>
                  </a:lnTo>
                  <a:lnTo>
                    <a:pt x="79" y="5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1" name="Freeform 160">
              <a:extLst>
                <a:ext uri="{FF2B5EF4-FFF2-40B4-BE49-F238E27FC236}">
                  <a16:creationId xmlns:a16="http://schemas.microsoft.com/office/drawing/2014/main" id="{8FDB4ED6-E196-483B-80D9-C7306B3E8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381"/>
              <a:ext cx="79" cy="15"/>
            </a:xfrm>
            <a:custGeom>
              <a:avLst/>
              <a:gdLst>
                <a:gd name="T0" fmla="*/ 35 w 79"/>
                <a:gd name="T1" fmla="*/ 0 h 15"/>
                <a:gd name="T2" fmla="*/ 0 w 79"/>
                <a:gd name="T3" fmla="*/ 10 h 15"/>
                <a:gd name="T4" fmla="*/ 55 w 79"/>
                <a:gd name="T5" fmla="*/ 15 h 15"/>
                <a:gd name="T6" fmla="*/ 79 w 79"/>
                <a:gd name="T7" fmla="*/ 5 h 15"/>
                <a:gd name="T8" fmla="*/ 35 w 7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15">
                  <a:moveTo>
                    <a:pt x="35" y="0"/>
                  </a:moveTo>
                  <a:lnTo>
                    <a:pt x="0" y="10"/>
                  </a:lnTo>
                  <a:lnTo>
                    <a:pt x="55" y="15"/>
                  </a:lnTo>
                  <a:lnTo>
                    <a:pt x="79" y="5"/>
                  </a:lnTo>
                  <a:lnTo>
                    <a:pt x="3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2" name="Freeform 161">
              <a:extLst>
                <a:ext uri="{FF2B5EF4-FFF2-40B4-BE49-F238E27FC236}">
                  <a16:creationId xmlns:a16="http://schemas.microsoft.com/office/drawing/2014/main" id="{EB631173-8AF3-4F78-9B74-47323A179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386"/>
              <a:ext cx="53" cy="12"/>
            </a:xfrm>
            <a:custGeom>
              <a:avLst/>
              <a:gdLst>
                <a:gd name="T0" fmla="*/ 24 w 53"/>
                <a:gd name="T1" fmla="*/ 0 h 12"/>
                <a:gd name="T2" fmla="*/ 0 w 53"/>
                <a:gd name="T3" fmla="*/ 10 h 12"/>
                <a:gd name="T4" fmla="*/ 35 w 53"/>
                <a:gd name="T5" fmla="*/ 12 h 12"/>
                <a:gd name="T6" fmla="*/ 53 w 53"/>
                <a:gd name="T7" fmla="*/ 4 h 12"/>
                <a:gd name="T8" fmla="*/ 24 w 5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24" y="0"/>
                  </a:moveTo>
                  <a:lnTo>
                    <a:pt x="0" y="10"/>
                  </a:lnTo>
                  <a:lnTo>
                    <a:pt x="35" y="12"/>
                  </a:lnTo>
                  <a:lnTo>
                    <a:pt x="53" y="4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3" name="Freeform 162">
              <a:extLst>
                <a:ext uri="{FF2B5EF4-FFF2-40B4-BE49-F238E27FC236}">
                  <a16:creationId xmlns:a16="http://schemas.microsoft.com/office/drawing/2014/main" id="{27B318A5-304F-4818-A43F-18A384138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1386"/>
              <a:ext cx="53" cy="12"/>
            </a:xfrm>
            <a:custGeom>
              <a:avLst/>
              <a:gdLst>
                <a:gd name="T0" fmla="*/ 24 w 53"/>
                <a:gd name="T1" fmla="*/ 0 h 12"/>
                <a:gd name="T2" fmla="*/ 0 w 53"/>
                <a:gd name="T3" fmla="*/ 10 h 12"/>
                <a:gd name="T4" fmla="*/ 35 w 53"/>
                <a:gd name="T5" fmla="*/ 12 h 12"/>
                <a:gd name="T6" fmla="*/ 53 w 53"/>
                <a:gd name="T7" fmla="*/ 4 h 12"/>
                <a:gd name="T8" fmla="*/ 24 w 5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24" y="0"/>
                  </a:moveTo>
                  <a:lnTo>
                    <a:pt x="0" y="10"/>
                  </a:lnTo>
                  <a:lnTo>
                    <a:pt x="35" y="12"/>
                  </a:lnTo>
                  <a:lnTo>
                    <a:pt x="53" y="4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4" name="Freeform 163">
              <a:extLst>
                <a:ext uri="{FF2B5EF4-FFF2-40B4-BE49-F238E27FC236}">
                  <a16:creationId xmlns:a16="http://schemas.microsoft.com/office/drawing/2014/main" id="{EA504DD7-D6E0-42A7-A867-6B4F101C7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475"/>
              <a:ext cx="85" cy="37"/>
            </a:xfrm>
            <a:custGeom>
              <a:avLst/>
              <a:gdLst>
                <a:gd name="T0" fmla="*/ 0 w 85"/>
                <a:gd name="T1" fmla="*/ 0 h 37"/>
                <a:gd name="T2" fmla="*/ 37 w 85"/>
                <a:gd name="T3" fmla="*/ 25 h 37"/>
                <a:gd name="T4" fmla="*/ 85 w 85"/>
                <a:gd name="T5" fmla="*/ 37 h 37"/>
                <a:gd name="T6" fmla="*/ 36 w 85"/>
                <a:gd name="T7" fmla="*/ 7 h 37"/>
                <a:gd name="T8" fmla="*/ 0 w 8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7">
                  <a:moveTo>
                    <a:pt x="0" y="0"/>
                  </a:moveTo>
                  <a:lnTo>
                    <a:pt x="37" y="25"/>
                  </a:lnTo>
                  <a:lnTo>
                    <a:pt x="85" y="37"/>
                  </a:lnTo>
                  <a:lnTo>
                    <a:pt x="36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5" name="Freeform 164">
              <a:extLst>
                <a:ext uri="{FF2B5EF4-FFF2-40B4-BE49-F238E27FC236}">
                  <a16:creationId xmlns:a16="http://schemas.microsoft.com/office/drawing/2014/main" id="{688B157A-A561-414C-BC24-B4F0D176E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1475"/>
              <a:ext cx="85" cy="37"/>
            </a:xfrm>
            <a:custGeom>
              <a:avLst/>
              <a:gdLst>
                <a:gd name="T0" fmla="*/ 0 w 85"/>
                <a:gd name="T1" fmla="*/ 0 h 37"/>
                <a:gd name="T2" fmla="*/ 37 w 85"/>
                <a:gd name="T3" fmla="*/ 25 h 37"/>
                <a:gd name="T4" fmla="*/ 85 w 85"/>
                <a:gd name="T5" fmla="*/ 37 h 37"/>
                <a:gd name="T6" fmla="*/ 36 w 85"/>
                <a:gd name="T7" fmla="*/ 7 h 37"/>
                <a:gd name="T8" fmla="*/ 0 w 85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5" h="37">
                  <a:moveTo>
                    <a:pt x="0" y="0"/>
                  </a:moveTo>
                  <a:lnTo>
                    <a:pt x="37" y="25"/>
                  </a:lnTo>
                  <a:lnTo>
                    <a:pt x="85" y="37"/>
                  </a:lnTo>
                  <a:lnTo>
                    <a:pt x="36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6" name="Freeform 165">
              <a:extLst>
                <a:ext uri="{FF2B5EF4-FFF2-40B4-BE49-F238E27FC236}">
                  <a16:creationId xmlns:a16="http://schemas.microsoft.com/office/drawing/2014/main" id="{D7005702-F9D3-49FC-9759-25B0BBEF9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450"/>
              <a:ext cx="71" cy="32"/>
            </a:xfrm>
            <a:custGeom>
              <a:avLst/>
              <a:gdLst>
                <a:gd name="T0" fmla="*/ 0 w 71"/>
                <a:gd name="T1" fmla="*/ 0 h 32"/>
                <a:gd name="T2" fmla="*/ 35 w 71"/>
                <a:gd name="T3" fmla="*/ 25 h 32"/>
                <a:gd name="T4" fmla="*/ 71 w 71"/>
                <a:gd name="T5" fmla="*/ 32 h 32"/>
                <a:gd name="T6" fmla="*/ 25 w 71"/>
                <a:gd name="T7" fmla="*/ 2 h 32"/>
                <a:gd name="T8" fmla="*/ 0 w 7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0"/>
                  </a:moveTo>
                  <a:lnTo>
                    <a:pt x="35" y="25"/>
                  </a:lnTo>
                  <a:lnTo>
                    <a:pt x="71" y="32"/>
                  </a:lnTo>
                  <a:lnTo>
                    <a:pt x="2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7" name="Freeform 166">
              <a:extLst>
                <a:ext uri="{FF2B5EF4-FFF2-40B4-BE49-F238E27FC236}">
                  <a16:creationId xmlns:a16="http://schemas.microsoft.com/office/drawing/2014/main" id="{6606CC86-B924-4914-9B1A-FB1086888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450"/>
              <a:ext cx="71" cy="32"/>
            </a:xfrm>
            <a:custGeom>
              <a:avLst/>
              <a:gdLst>
                <a:gd name="T0" fmla="*/ 0 w 71"/>
                <a:gd name="T1" fmla="*/ 0 h 32"/>
                <a:gd name="T2" fmla="*/ 35 w 71"/>
                <a:gd name="T3" fmla="*/ 25 h 32"/>
                <a:gd name="T4" fmla="*/ 71 w 71"/>
                <a:gd name="T5" fmla="*/ 32 h 32"/>
                <a:gd name="T6" fmla="*/ 25 w 71"/>
                <a:gd name="T7" fmla="*/ 2 h 32"/>
                <a:gd name="T8" fmla="*/ 0 w 71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1" h="32">
                  <a:moveTo>
                    <a:pt x="0" y="0"/>
                  </a:moveTo>
                  <a:lnTo>
                    <a:pt x="35" y="25"/>
                  </a:lnTo>
                  <a:lnTo>
                    <a:pt x="71" y="32"/>
                  </a:lnTo>
                  <a:lnTo>
                    <a:pt x="25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8" name="Freeform 167">
              <a:extLst>
                <a:ext uri="{FF2B5EF4-FFF2-40B4-BE49-F238E27FC236}">
                  <a16:creationId xmlns:a16="http://schemas.microsoft.com/office/drawing/2014/main" id="{0F33AA9B-73CD-41E3-ACC4-C0BC19137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433"/>
              <a:ext cx="49" cy="19"/>
            </a:xfrm>
            <a:custGeom>
              <a:avLst/>
              <a:gdLst>
                <a:gd name="T0" fmla="*/ 0 w 49"/>
                <a:gd name="T1" fmla="*/ 0 h 19"/>
                <a:gd name="T2" fmla="*/ 24 w 49"/>
                <a:gd name="T3" fmla="*/ 17 h 19"/>
                <a:gd name="T4" fmla="*/ 49 w 49"/>
                <a:gd name="T5" fmla="*/ 19 h 19"/>
                <a:gd name="T6" fmla="*/ 19 w 49"/>
                <a:gd name="T7" fmla="*/ 0 h 19"/>
                <a:gd name="T8" fmla="*/ 0 w 4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9">
                  <a:moveTo>
                    <a:pt x="0" y="0"/>
                  </a:moveTo>
                  <a:lnTo>
                    <a:pt x="24" y="17"/>
                  </a:lnTo>
                  <a:lnTo>
                    <a:pt x="49" y="19"/>
                  </a:lnTo>
                  <a:lnTo>
                    <a:pt x="1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9" name="Freeform 168">
              <a:extLst>
                <a:ext uri="{FF2B5EF4-FFF2-40B4-BE49-F238E27FC236}">
                  <a16:creationId xmlns:a16="http://schemas.microsoft.com/office/drawing/2014/main" id="{A485A0EC-543D-4FF5-858E-C2FE489AE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0" y="1433"/>
              <a:ext cx="49" cy="19"/>
            </a:xfrm>
            <a:custGeom>
              <a:avLst/>
              <a:gdLst>
                <a:gd name="T0" fmla="*/ 0 w 49"/>
                <a:gd name="T1" fmla="*/ 0 h 19"/>
                <a:gd name="T2" fmla="*/ 24 w 49"/>
                <a:gd name="T3" fmla="*/ 17 h 19"/>
                <a:gd name="T4" fmla="*/ 49 w 49"/>
                <a:gd name="T5" fmla="*/ 19 h 19"/>
                <a:gd name="T6" fmla="*/ 19 w 49"/>
                <a:gd name="T7" fmla="*/ 0 h 19"/>
                <a:gd name="T8" fmla="*/ 0 w 49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9">
                  <a:moveTo>
                    <a:pt x="0" y="0"/>
                  </a:moveTo>
                  <a:lnTo>
                    <a:pt x="24" y="17"/>
                  </a:lnTo>
                  <a:lnTo>
                    <a:pt x="49" y="19"/>
                  </a:lnTo>
                  <a:lnTo>
                    <a:pt x="19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0" name="Freeform 169">
              <a:extLst>
                <a:ext uri="{FF2B5EF4-FFF2-40B4-BE49-F238E27FC236}">
                  <a16:creationId xmlns:a16="http://schemas.microsoft.com/office/drawing/2014/main" id="{672D5AFD-F476-4C56-B9EC-190957789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452"/>
              <a:ext cx="88" cy="28"/>
            </a:xfrm>
            <a:custGeom>
              <a:avLst/>
              <a:gdLst>
                <a:gd name="T0" fmla="*/ 88 w 88"/>
                <a:gd name="T1" fmla="*/ 0 h 28"/>
                <a:gd name="T2" fmla="*/ 44 w 88"/>
                <a:gd name="T3" fmla="*/ 5 h 28"/>
                <a:gd name="T4" fmla="*/ 0 w 88"/>
                <a:gd name="T5" fmla="*/ 28 h 28"/>
                <a:gd name="T6" fmla="*/ 57 w 88"/>
                <a:gd name="T7" fmla="*/ 19 h 28"/>
                <a:gd name="T8" fmla="*/ 88 w 8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">
                  <a:moveTo>
                    <a:pt x="88" y="0"/>
                  </a:moveTo>
                  <a:lnTo>
                    <a:pt x="44" y="5"/>
                  </a:lnTo>
                  <a:lnTo>
                    <a:pt x="0" y="28"/>
                  </a:lnTo>
                  <a:lnTo>
                    <a:pt x="57" y="1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1" name="Freeform 170">
              <a:extLst>
                <a:ext uri="{FF2B5EF4-FFF2-40B4-BE49-F238E27FC236}">
                  <a16:creationId xmlns:a16="http://schemas.microsoft.com/office/drawing/2014/main" id="{5C045494-8E15-4D1B-BF79-DD6CF2B4E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452"/>
              <a:ext cx="88" cy="28"/>
            </a:xfrm>
            <a:custGeom>
              <a:avLst/>
              <a:gdLst>
                <a:gd name="T0" fmla="*/ 88 w 88"/>
                <a:gd name="T1" fmla="*/ 0 h 28"/>
                <a:gd name="T2" fmla="*/ 44 w 88"/>
                <a:gd name="T3" fmla="*/ 5 h 28"/>
                <a:gd name="T4" fmla="*/ 0 w 88"/>
                <a:gd name="T5" fmla="*/ 28 h 28"/>
                <a:gd name="T6" fmla="*/ 57 w 88"/>
                <a:gd name="T7" fmla="*/ 19 h 28"/>
                <a:gd name="T8" fmla="*/ 88 w 88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28">
                  <a:moveTo>
                    <a:pt x="88" y="0"/>
                  </a:moveTo>
                  <a:lnTo>
                    <a:pt x="44" y="5"/>
                  </a:lnTo>
                  <a:lnTo>
                    <a:pt x="0" y="28"/>
                  </a:lnTo>
                  <a:lnTo>
                    <a:pt x="57" y="19"/>
                  </a:lnTo>
                  <a:lnTo>
                    <a:pt x="8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2" name="Freeform 171">
              <a:extLst>
                <a:ext uri="{FF2B5EF4-FFF2-40B4-BE49-F238E27FC236}">
                  <a16:creationId xmlns:a16="http://schemas.microsoft.com/office/drawing/2014/main" id="{2F6A359C-0203-4755-A511-87FE21F89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447"/>
              <a:ext cx="75" cy="24"/>
            </a:xfrm>
            <a:custGeom>
              <a:avLst/>
              <a:gdLst>
                <a:gd name="T0" fmla="*/ 75 w 75"/>
                <a:gd name="T1" fmla="*/ 0 h 24"/>
                <a:gd name="T2" fmla="*/ 31 w 75"/>
                <a:gd name="T3" fmla="*/ 5 h 24"/>
                <a:gd name="T4" fmla="*/ 0 w 75"/>
                <a:gd name="T5" fmla="*/ 24 h 24"/>
                <a:gd name="T6" fmla="*/ 54 w 75"/>
                <a:gd name="T7" fmla="*/ 15 h 24"/>
                <a:gd name="T8" fmla="*/ 75 w 7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4">
                  <a:moveTo>
                    <a:pt x="75" y="0"/>
                  </a:moveTo>
                  <a:lnTo>
                    <a:pt x="31" y="5"/>
                  </a:lnTo>
                  <a:lnTo>
                    <a:pt x="0" y="24"/>
                  </a:lnTo>
                  <a:lnTo>
                    <a:pt x="54" y="15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3" name="Freeform 172">
              <a:extLst>
                <a:ext uri="{FF2B5EF4-FFF2-40B4-BE49-F238E27FC236}">
                  <a16:creationId xmlns:a16="http://schemas.microsoft.com/office/drawing/2014/main" id="{A2F82DCB-6FB7-40AB-B2D4-130415862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447"/>
              <a:ext cx="75" cy="24"/>
            </a:xfrm>
            <a:custGeom>
              <a:avLst/>
              <a:gdLst>
                <a:gd name="T0" fmla="*/ 75 w 75"/>
                <a:gd name="T1" fmla="*/ 0 h 24"/>
                <a:gd name="T2" fmla="*/ 31 w 75"/>
                <a:gd name="T3" fmla="*/ 5 h 24"/>
                <a:gd name="T4" fmla="*/ 0 w 75"/>
                <a:gd name="T5" fmla="*/ 24 h 24"/>
                <a:gd name="T6" fmla="*/ 54 w 75"/>
                <a:gd name="T7" fmla="*/ 15 h 24"/>
                <a:gd name="T8" fmla="*/ 75 w 75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24">
                  <a:moveTo>
                    <a:pt x="75" y="0"/>
                  </a:moveTo>
                  <a:lnTo>
                    <a:pt x="31" y="5"/>
                  </a:lnTo>
                  <a:lnTo>
                    <a:pt x="0" y="24"/>
                  </a:lnTo>
                  <a:lnTo>
                    <a:pt x="54" y="15"/>
                  </a:lnTo>
                  <a:lnTo>
                    <a:pt x="7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4" name="Freeform 173">
              <a:extLst>
                <a:ext uri="{FF2B5EF4-FFF2-40B4-BE49-F238E27FC236}">
                  <a16:creationId xmlns:a16="http://schemas.microsoft.com/office/drawing/2014/main" id="{17FC078D-3EA3-4807-98F8-3DCD8FA55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445"/>
              <a:ext cx="50" cy="17"/>
            </a:xfrm>
            <a:custGeom>
              <a:avLst/>
              <a:gdLst>
                <a:gd name="T0" fmla="*/ 50 w 50"/>
                <a:gd name="T1" fmla="*/ 0 h 17"/>
                <a:gd name="T2" fmla="*/ 21 w 50"/>
                <a:gd name="T3" fmla="*/ 2 h 17"/>
                <a:gd name="T4" fmla="*/ 0 w 50"/>
                <a:gd name="T5" fmla="*/ 17 h 17"/>
                <a:gd name="T6" fmla="*/ 35 w 50"/>
                <a:gd name="T7" fmla="*/ 12 h 17"/>
                <a:gd name="T8" fmla="*/ 50 w 5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">
                  <a:moveTo>
                    <a:pt x="50" y="0"/>
                  </a:moveTo>
                  <a:lnTo>
                    <a:pt x="21" y="2"/>
                  </a:lnTo>
                  <a:lnTo>
                    <a:pt x="0" y="17"/>
                  </a:lnTo>
                  <a:lnTo>
                    <a:pt x="35" y="1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5" name="Freeform 174">
              <a:extLst>
                <a:ext uri="{FF2B5EF4-FFF2-40B4-BE49-F238E27FC236}">
                  <a16:creationId xmlns:a16="http://schemas.microsoft.com/office/drawing/2014/main" id="{4CCC850A-A14E-4943-A62B-6F45A5F6E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445"/>
              <a:ext cx="50" cy="17"/>
            </a:xfrm>
            <a:custGeom>
              <a:avLst/>
              <a:gdLst>
                <a:gd name="T0" fmla="*/ 50 w 50"/>
                <a:gd name="T1" fmla="*/ 0 h 17"/>
                <a:gd name="T2" fmla="*/ 21 w 50"/>
                <a:gd name="T3" fmla="*/ 2 h 17"/>
                <a:gd name="T4" fmla="*/ 0 w 50"/>
                <a:gd name="T5" fmla="*/ 17 h 17"/>
                <a:gd name="T6" fmla="*/ 35 w 50"/>
                <a:gd name="T7" fmla="*/ 12 h 17"/>
                <a:gd name="T8" fmla="*/ 50 w 50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7">
                  <a:moveTo>
                    <a:pt x="50" y="0"/>
                  </a:moveTo>
                  <a:lnTo>
                    <a:pt x="21" y="2"/>
                  </a:lnTo>
                  <a:lnTo>
                    <a:pt x="0" y="17"/>
                  </a:lnTo>
                  <a:lnTo>
                    <a:pt x="35" y="12"/>
                  </a:lnTo>
                  <a:lnTo>
                    <a:pt x="5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6" name="Freeform 175">
              <a:extLst>
                <a:ext uri="{FF2B5EF4-FFF2-40B4-BE49-F238E27FC236}">
                  <a16:creationId xmlns:a16="http://schemas.microsoft.com/office/drawing/2014/main" id="{E08378C3-56A6-400E-BBE9-D48E478B3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1538"/>
              <a:ext cx="72" cy="57"/>
            </a:xfrm>
            <a:custGeom>
              <a:avLst/>
              <a:gdLst>
                <a:gd name="T0" fmla="*/ 0 w 72"/>
                <a:gd name="T1" fmla="*/ 0 h 57"/>
                <a:gd name="T2" fmla="*/ 29 w 72"/>
                <a:gd name="T3" fmla="*/ 34 h 57"/>
                <a:gd name="T4" fmla="*/ 72 w 72"/>
                <a:gd name="T5" fmla="*/ 57 h 57"/>
                <a:gd name="T6" fmla="*/ 33 w 72"/>
                <a:gd name="T7" fmla="*/ 15 h 57"/>
                <a:gd name="T8" fmla="*/ 0 w 7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lnTo>
                    <a:pt x="29" y="34"/>
                  </a:lnTo>
                  <a:lnTo>
                    <a:pt x="72" y="57"/>
                  </a:lnTo>
                  <a:lnTo>
                    <a:pt x="33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7" name="Freeform 176">
              <a:extLst>
                <a:ext uri="{FF2B5EF4-FFF2-40B4-BE49-F238E27FC236}">
                  <a16:creationId xmlns:a16="http://schemas.microsoft.com/office/drawing/2014/main" id="{8BFC06CB-FDA6-4689-AAC1-D55DC8DEB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3" y="1538"/>
              <a:ext cx="72" cy="57"/>
            </a:xfrm>
            <a:custGeom>
              <a:avLst/>
              <a:gdLst>
                <a:gd name="T0" fmla="*/ 0 w 72"/>
                <a:gd name="T1" fmla="*/ 0 h 57"/>
                <a:gd name="T2" fmla="*/ 29 w 72"/>
                <a:gd name="T3" fmla="*/ 34 h 57"/>
                <a:gd name="T4" fmla="*/ 72 w 72"/>
                <a:gd name="T5" fmla="*/ 57 h 57"/>
                <a:gd name="T6" fmla="*/ 33 w 72"/>
                <a:gd name="T7" fmla="*/ 15 h 57"/>
                <a:gd name="T8" fmla="*/ 0 w 72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7">
                  <a:moveTo>
                    <a:pt x="0" y="0"/>
                  </a:moveTo>
                  <a:lnTo>
                    <a:pt x="29" y="34"/>
                  </a:lnTo>
                  <a:lnTo>
                    <a:pt x="72" y="57"/>
                  </a:lnTo>
                  <a:lnTo>
                    <a:pt x="33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8" name="Freeform 177">
              <a:extLst>
                <a:ext uri="{FF2B5EF4-FFF2-40B4-BE49-F238E27FC236}">
                  <a16:creationId xmlns:a16="http://schemas.microsoft.com/office/drawing/2014/main" id="{72FA1DE4-CAA8-4E5F-8704-6EC0F9DB4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505"/>
              <a:ext cx="62" cy="48"/>
            </a:xfrm>
            <a:custGeom>
              <a:avLst/>
              <a:gdLst>
                <a:gd name="T0" fmla="*/ 0 w 62"/>
                <a:gd name="T1" fmla="*/ 0 h 48"/>
                <a:gd name="T2" fmla="*/ 29 w 62"/>
                <a:gd name="T3" fmla="*/ 33 h 48"/>
                <a:gd name="T4" fmla="*/ 62 w 62"/>
                <a:gd name="T5" fmla="*/ 48 h 48"/>
                <a:gd name="T6" fmla="*/ 24 w 62"/>
                <a:gd name="T7" fmla="*/ 9 h 48"/>
                <a:gd name="T8" fmla="*/ 0 w 62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0" y="0"/>
                  </a:moveTo>
                  <a:lnTo>
                    <a:pt x="29" y="33"/>
                  </a:lnTo>
                  <a:lnTo>
                    <a:pt x="62" y="48"/>
                  </a:lnTo>
                  <a:lnTo>
                    <a:pt x="24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9" name="Freeform 178">
              <a:extLst>
                <a:ext uri="{FF2B5EF4-FFF2-40B4-BE49-F238E27FC236}">
                  <a16:creationId xmlns:a16="http://schemas.microsoft.com/office/drawing/2014/main" id="{27FBB09C-9B7F-4035-A9EE-304D42AB9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1505"/>
              <a:ext cx="62" cy="48"/>
            </a:xfrm>
            <a:custGeom>
              <a:avLst/>
              <a:gdLst>
                <a:gd name="T0" fmla="*/ 0 w 62"/>
                <a:gd name="T1" fmla="*/ 0 h 48"/>
                <a:gd name="T2" fmla="*/ 29 w 62"/>
                <a:gd name="T3" fmla="*/ 33 h 48"/>
                <a:gd name="T4" fmla="*/ 62 w 62"/>
                <a:gd name="T5" fmla="*/ 48 h 48"/>
                <a:gd name="T6" fmla="*/ 24 w 62"/>
                <a:gd name="T7" fmla="*/ 9 h 48"/>
                <a:gd name="T8" fmla="*/ 0 w 62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48">
                  <a:moveTo>
                    <a:pt x="0" y="0"/>
                  </a:moveTo>
                  <a:lnTo>
                    <a:pt x="29" y="33"/>
                  </a:lnTo>
                  <a:lnTo>
                    <a:pt x="62" y="48"/>
                  </a:lnTo>
                  <a:lnTo>
                    <a:pt x="24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0" name="Freeform 179">
              <a:extLst>
                <a:ext uri="{FF2B5EF4-FFF2-40B4-BE49-F238E27FC236}">
                  <a16:creationId xmlns:a16="http://schemas.microsoft.com/office/drawing/2014/main" id="{F918DF67-B6FC-4634-9494-49930E540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483"/>
              <a:ext cx="43" cy="31"/>
            </a:xfrm>
            <a:custGeom>
              <a:avLst/>
              <a:gdLst>
                <a:gd name="T0" fmla="*/ 0 w 43"/>
                <a:gd name="T1" fmla="*/ 0 h 31"/>
                <a:gd name="T2" fmla="*/ 19 w 43"/>
                <a:gd name="T3" fmla="*/ 22 h 31"/>
                <a:gd name="T4" fmla="*/ 43 w 43"/>
                <a:gd name="T5" fmla="*/ 31 h 31"/>
                <a:gd name="T6" fmla="*/ 19 w 43"/>
                <a:gd name="T7" fmla="*/ 6 h 31"/>
                <a:gd name="T8" fmla="*/ 0 w 4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1">
                  <a:moveTo>
                    <a:pt x="0" y="0"/>
                  </a:moveTo>
                  <a:lnTo>
                    <a:pt x="19" y="22"/>
                  </a:lnTo>
                  <a:lnTo>
                    <a:pt x="43" y="31"/>
                  </a:lnTo>
                  <a:lnTo>
                    <a:pt x="19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1" name="Freeform 180">
              <a:extLst>
                <a:ext uri="{FF2B5EF4-FFF2-40B4-BE49-F238E27FC236}">
                  <a16:creationId xmlns:a16="http://schemas.microsoft.com/office/drawing/2014/main" id="{B2E6D9A8-5E13-4EC3-8BF9-24EA68D92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1483"/>
              <a:ext cx="43" cy="31"/>
            </a:xfrm>
            <a:custGeom>
              <a:avLst/>
              <a:gdLst>
                <a:gd name="T0" fmla="*/ 0 w 43"/>
                <a:gd name="T1" fmla="*/ 0 h 31"/>
                <a:gd name="T2" fmla="*/ 19 w 43"/>
                <a:gd name="T3" fmla="*/ 22 h 31"/>
                <a:gd name="T4" fmla="*/ 43 w 43"/>
                <a:gd name="T5" fmla="*/ 31 h 31"/>
                <a:gd name="T6" fmla="*/ 19 w 43"/>
                <a:gd name="T7" fmla="*/ 6 h 31"/>
                <a:gd name="T8" fmla="*/ 0 w 43"/>
                <a:gd name="T9" fmla="*/ 0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31">
                  <a:moveTo>
                    <a:pt x="0" y="0"/>
                  </a:moveTo>
                  <a:lnTo>
                    <a:pt x="19" y="22"/>
                  </a:lnTo>
                  <a:lnTo>
                    <a:pt x="43" y="31"/>
                  </a:lnTo>
                  <a:lnTo>
                    <a:pt x="19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2" name="Freeform 181">
              <a:extLst>
                <a:ext uri="{FF2B5EF4-FFF2-40B4-BE49-F238E27FC236}">
                  <a16:creationId xmlns:a16="http://schemas.microsoft.com/office/drawing/2014/main" id="{6E5A8B64-34BE-43F4-9E14-748CBBAFB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519"/>
              <a:ext cx="79" cy="48"/>
            </a:xfrm>
            <a:custGeom>
              <a:avLst/>
              <a:gdLst>
                <a:gd name="T0" fmla="*/ 79 w 79"/>
                <a:gd name="T1" fmla="*/ 0 h 48"/>
                <a:gd name="T2" fmla="*/ 37 w 79"/>
                <a:gd name="T3" fmla="*/ 15 h 48"/>
                <a:gd name="T4" fmla="*/ 0 w 79"/>
                <a:gd name="T5" fmla="*/ 48 h 48"/>
                <a:gd name="T6" fmla="*/ 53 w 79"/>
                <a:gd name="T7" fmla="*/ 25 h 48"/>
                <a:gd name="T8" fmla="*/ 79 w 7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8">
                  <a:moveTo>
                    <a:pt x="79" y="0"/>
                  </a:moveTo>
                  <a:lnTo>
                    <a:pt x="37" y="15"/>
                  </a:lnTo>
                  <a:lnTo>
                    <a:pt x="0" y="48"/>
                  </a:lnTo>
                  <a:lnTo>
                    <a:pt x="53" y="25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3" name="Freeform 182">
              <a:extLst>
                <a:ext uri="{FF2B5EF4-FFF2-40B4-BE49-F238E27FC236}">
                  <a16:creationId xmlns:a16="http://schemas.microsoft.com/office/drawing/2014/main" id="{ED7C6507-51DC-4226-A1F6-5D64C539B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519"/>
              <a:ext cx="79" cy="48"/>
            </a:xfrm>
            <a:custGeom>
              <a:avLst/>
              <a:gdLst>
                <a:gd name="T0" fmla="*/ 79 w 79"/>
                <a:gd name="T1" fmla="*/ 0 h 48"/>
                <a:gd name="T2" fmla="*/ 37 w 79"/>
                <a:gd name="T3" fmla="*/ 15 h 48"/>
                <a:gd name="T4" fmla="*/ 0 w 79"/>
                <a:gd name="T5" fmla="*/ 48 h 48"/>
                <a:gd name="T6" fmla="*/ 53 w 79"/>
                <a:gd name="T7" fmla="*/ 25 h 48"/>
                <a:gd name="T8" fmla="*/ 79 w 79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9" h="48">
                  <a:moveTo>
                    <a:pt x="79" y="0"/>
                  </a:moveTo>
                  <a:lnTo>
                    <a:pt x="37" y="15"/>
                  </a:lnTo>
                  <a:lnTo>
                    <a:pt x="0" y="48"/>
                  </a:lnTo>
                  <a:lnTo>
                    <a:pt x="53" y="25"/>
                  </a:lnTo>
                  <a:lnTo>
                    <a:pt x="7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4" name="Freeform 183">
              <a:extLst>
                <a:ext uri="{FF2B5EF4-FFF2-40B4-BE49-F238E27FC236}">
                  <a16:creationId xmlns:a16="http://schemas.microsoft.com/office/drawing/2014/main" id="{D80991EA-9491-4D5E-BF40-4CC852904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504"/>
              <a:ext cx="66" cy="40"/>
            </a:xfrm>
            <a:custGeom>
              <a:avLst/>
              <a:gdLst>
                <a:gd name="T0" fmla="*/ 66 w 66"/>
                <a:gd name="T1" fmla="*/ 0 h 40"/>
                <a:gd name="T2" fmla="*/ 26 w 66"/>
                <a:gd name="T3" fmla="*/ 15 h 40"/>
                <a:gd name="T4" fmla="*/ 0 w 66"/>
                <a:gd name="T5" fmla="*/ 40 h 40"/>
                <a:gd name="T6" fmla="*/ 50 w 66"/>
                <a:gd name="T7" fmla="*/ 18 h 40"/>
                <a:gd name="T8" fmla="*/ 66 w 6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0">
                  <a:moveTo>
                    <a:pt x="66" y="0"/>
                  </a:moveTo>
                  <a:lnTo>
                    <a:pt x="26" y="15"/>
                  </a:lnTo>
                  <a:lnTo>
                    <a:pt x="0" y="40"/>
                  </a:lnTo>
                  <a:lnTo>
                    <a:pt x="50" y="18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5" name="Freeform 184">
              <a:extLst>
                <a:ext uri="{FF2B5EF4-FFF2-40B4-BE49-F238E27FC236}">
                  <a16:creationId xmlns:a16="http://schemas.microsoft.com/office/drawing/2014/main" id="{D8D1158D-B2D1-40DC-8777-B2F13A825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1504"/>
              <a:ext cx="66" cy="40"/>
            </a:xfrm>
            <a:custGeom>
              <a:avLst/>
              <a:gdLst>
                <a:gd name="T0" fmla="*/ 66 w 66"/>
                <a:gd name="T1" fmla="*/ 0 h 40"/>
                <a:gd name="T2" fmla="*/ 26 w 66"/>
                <a:gd name="T3" fmla="*/ 15 h 40"/>
                <a:gd name="T4" fmla="*/ 0 w 66"/>
                <a:gd name="T5" fmla="*/ 40 h 40"/>
                <a:gd name="T6" fmla="*/ 50 w 66"/>
                <a:gd name="T7" fmla="*/ 18 h 40"/>
                <a:gd name="T8" fmla="*/ 66 w 6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0">
                  <a:moveTo>
                    <a:pt x="66" y="0"/>
                  </a:moveTo>
                  <a:lnTo>
                    <a:pt x="26" y="15"/>
                  </a:lnTo>
                  <a:lnTo>
                    <a:pt x="0" y="40"/>
                  </a:lnTo>
                  <a:lnTo>
                    <a:pt x="50" y="18"/>
                  </a:lnTo>
                  <a:lnTo>
                    <a:pt x="6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6" name="Freeform 185">
              <a:extLst>
                <a:ext uri="{FF2B5EF4-FFF2-40B4-BE49-F238E27FC236}">
                  <a16:creationId xmlns:a16="http://schemas.microsoft.com/office/drawing/2014/main" id="{07A6004D-3BA2-472C-9324-D9FD84EEF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493"/>
              <a:ext cx="44" cy="29"/>
            </a:xfrm>
            <a:custGeom>
              <a:avLst/>
              <a:gdLst>
                <a:gd name="T0" fmla="*/ 44 w 44"/>
                <a:gd name="T1" fmla="*/ 0 h 29"/>
                <a:gd name="T2" fmla="*/ 16 w 44"/>
                <a:gd name="T3" fmla="*/ 11 h 29"/>
                <a:gd name="T4" fmla="*/ 0 w 44"/>
                <a:gd name="T5" fmla="*/ 29 h 29"/>
                <a:gd name="T6" fmla="*/ 33 w 44"/>
                <a:gd name="T7" fmla="*/ 15 h 29"/>
                <a:gd name="T8" fmla="*/ 44 w 4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9">
                  <a:moveTo>
                    <a:pt x="44" y="0"/>
                  </a:moveTo>
                  <a:lnTo>
                    <a:pt x="16" y="11"/>
                  </a:lnTo>
                  <a:lnTo>
                    <a:pt x="0" y="29"/>
                  </a:lnTo>
                  <a:lnTo>
                    <a:pt x="33" y="15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7" name="Freeform 186">
              <a:extLst>
                <a:ext uri="{FF2B5EF4-FFF2-40B4-BE49-F238E27FC236}">
                  <a16:creationId xmlns:a16="http://schemas.microsoft.com/office/drawing/2014/main" id="{C0AF8023-666E-4F36-911E-589AC09A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1493"/>
              <a:ext cx="44" cy="29"/>
            </a:xfrm>
            <a:custGeom>
              <a:avLst/>
              <a:gdLst>
                <a:gd name="T0" fmla="*/ 44 w 44"/>
                <a:gd name="T1" fmla="*/ 0 h 29"/>
                <a:gd name="T2" fmla="*/ 16 w 44"/>
                <a:gd name="T3" fmla="*/ 11 h 29"/>
                <a:gd name="T4" fmla="*/ 0 w 44"/>
                <a:gd name="T5" fmla="*/ 29 h 29"/>
                <a:gd name="T6" fmla="*/ 33 w 44"/>
                <a:gd name="T7" fmla="*/ 15 h 29"/>
                <a:gd name="T8" fmla="*/ 44 w 44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9">
                  <a:moveTo>
                    <a:pt x="44" y="0"/>
                  </a:moveTo>
                  <a:lnTo>
                    <a:pt x="16" y="11"/>
                  </a:lnTo>
                  <a:lnTo>
                    <a:pt x="0" y="29"/>
                  </a:lnTo>
                  <a:lnTo>
                    <a:pt x="33" y="15"/>
                  </a:lnTo>
                  <a:lnTo>
                    <a:pt x="4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8" name="Freeform 187">
              <a:extLst>
                <a:ext uri="{FF2B5EF4-FFF2-40B4-BE49-F238E27FC236}">
                  <a16:creationId xmlns:a16="http://schemas.microsoft.com/office/drawing/2014/main" id="{919C5F49-F0B9-4989-9D7C-78D282228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91"/>
              <a:ext cx="57" cy="72"/>
            </a:xfrm>
            <a:custGeom>
              <a:avLst/>
              <a:gdLst>
                <a:gd name="T0" fmla="*/ 0 w 57"/>
                <a:gd name="T1" fmla="*/ 0 h 72"/>
                <a:gd name="T2" fmla="*/ 21 w 57"/>
                <a:gd name="T3" fmla="*/ 39 h 72"/>
                <a:gd name="T4" fmla="*/ 57 w 57"/>
                <a:gd name="T5" fmla="*/ 72 h 72"/>
                <a:gd name="T6" fmla="*/ 29 w 57"/>
                <a:gd name="T7" fmla="*/ 23 h 72"/>
                <a:gd name="T8" fmla="*/ 0 w 5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2">
                  <a:moveTo>
                    <a:pt x="0" y="0"/>
                  </a:moveTo>
                  <a:lnTo>
                    <a:pt x="21" y="39"/>
                  </a:lnTo>
                  <a:lnTo>
                    <a:pt x="57" y="72"/>
                  </a:lnTo>
                  <a:lnTo>
                    <a:pt x="29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9" name="Freeform 188">
              <a:extLst>
                <a:ext uri="{FF2B5EF4-FFF2-40B4-BE49-F238E27FC236}">
                  <a16:creationId xmlns:a16="http://schemas.microsoft.com/office/drawing/2014/main" id="{03637ABD-D933-45AF-8360-4EC986D9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2" y="1591"/>
              <a:ext cx="57" cy="72"/>
            </a:xfrm>
            <a:custGeom>
              <a:avLst/>
              <a:gdLst>
                <a:gd name="T0" fmla="*/ 0 w 57"/>
                <a:gd name="T1" fmla="*/ 0 h 72"/>
                <a:gd name="T2" fmla="*/ 21 w 57"/>
                <a:gd name="T3" fmla="*/ 39 h 72"/>
                <a:gd name="T4" fmla="*/ 57 w 57"/>
                <a:gd name="T5" fmla="*/ 72 h 72"/>
                <a:gd name="T6" fmla="*/ 29 w 57"/>
                <a:gd name="T7" fmla="*/ 23 h 72"/>
                <a:gd name="T8" fmla="*/ 0 w 57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72">
                  <a:moveTo>
                    <a:pt x="0" y="0"/>
                  </a:moveTo>
                  <a:lnTo>
                    <a:pt x="21" y="39"/>
                  </a:lnTo>
                  <a:lnTo>
                    <a:pt x="57" y="72"/>
                  </a:lnTo>
                  <a:lnTo>
                    <a:pt x="29" y="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0" name="Freeform 189">
              <a:extLst>
                <a:ext uri="{FF2B5EF4-FFF2-40B4-BE49-F238E27FC236}">
                  <a16:creationId xmlns:a16="http://schemas.microsoft.com/office/drawing/2014/main" id="{9AB40920-2A9E-4DCB-AEDC-638544683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1552"/>
              <a:ext cx="49" cy="62"/>
            </a:xfrm>
            <a:custGeom>
              <a:avLst/>
              <a:gdLst>
                <a:gd name="T0" fmla="*/ 0 w 49"/>
                <a:gd name="T1" fmla="*/ 0 h 62"/>
                <a:gd name="T2" fmla="*/ 20 w 49"/>
                <a:gd name="T3" fmla="*/ 39 h 62"/>
                <a:gd name="T4" fmla="*/ 49 w 49"/>
                <a:gd name="T5" fmla="*/ 62 h 62"/>
                <a:gd name="T6" fmla="*/ 21 w 49"/>
                <a:gd name="T7" fmla="*/ 15 h 62"/>
                <a:gd name="T8" fmla="*/ 0 w 49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0" y="0"/>
                  </a:moveTo>
                  <a:lnTo>
                    <a:pt x="20" y="39"/>
                  </a:lnTo>
                  <a:lnTo>
                    <a:pt x="49" y="62"/>
                  </a:lnTo>
                  <a:lnTo>
                    <a:pt x="21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1" name="Freeform 190">
              <a:extLst>
                <a:ext uri="{FF2B5EF4-FFF2-40B4-BE49-F238E27FC236}">
                  <a16:creationId xmlns:a16="http://schemas.microsoft.com/office/drawing/2014/main" id="{87BF63CC-43D2-42DE-BA80-260115D6E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2" y="1552"/>
              <a:ext cx="49" cy="62"/>
            </a:xfrm>
            <a:custGeom>
              <a:avLst/>
              <a:gdLst>
                <a:gd name="T0" fmla="*/ 0 w 49"/>
                <a:gd name="T1" fmla="*/ 0 h 62"/>
                <a:gd name="T2" fmla="*/ 20 w 49"/>
                <a:gd name="T3" fmla="*/ 39 h 62"/>
                <a:gd name="T4" fmla="*/ 49 w 49"/>
                <a:gd name="T5" fmla="*/ 62 h 62"/>
                <a:gd name="T6" fmla="*/ 21 w 49"/>
                <a:gd name="T7" fmla="*/ 15 h 62"/>
                <a:gd name="T8" fmla="*/ 0 w 49"/>
                <a:gd name="T9" fmla="*/ 0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62">
                  <a:moveTo>
                    <a:pt x="0" y="0"/>
                  </a:moveTo>
                  <a:lnTo>
                    <a:pt x="20" y="39"/>
                  </a:lnTo>
                  <a:lnTo>
                    <a:pt x="49" y="62"/>
                  </a:lnTo>
                  <a:lnTo>
                    <a:pt x="21" y="1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2" name="Freeform 191">
              <a:extLst>
                <a:ext uri="{FF2B5EF4-FFF2-40B4-BE49-F238E27FC236}">
                  <a16:creationId xmlns:a16="http://schemas.microsoft.com/office/drawing/2014/main" id="{E07768F6-C56D-4C52-AFA7-5B6EE6D1D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1526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13 w 34"/>
                <a:gd name="T3" fmla="*/ 26 h 41"/>
                <a:gd name="T4" fmla="*/ 34 w 34"/>
                <a:gd name="T5" fmla="*/ 41 h 41"/>
                <a:gd name="T6" fmla="*/ 17 w 34"/>
                <a:gd name="T7" fmla="*/ 10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13" y="26"/>
                  </a:lnTo>
                  <a:lnTo>
                    <a:pt x="34" y="41"/>
                  </a:lnTo>
                  <a:lnTo>
                    <a:pt x="17" y="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3" name="Freeform 192">
              <a:extLst>
                <a:ext uri="{FF2B5EF4-FFF2-40B4-BE49-F238E27FC236}">
                  <a16:creationId xmlns:a16="http://schemas.microsoft.com/office/drawing/2014/main" id="{28E20F2A-6FED-4612-B233-64C9BE3DA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1526"/>
              <a:ext cx="34" cy="41"/>
            </a:xfrm>
            <a:custGeom>
              <a:avLst/>
              <a:gdLst>
                <a:gd name="T0" fmla="*/ 0 w 34"/>
                <a:gd name="T1" fmla="*/ 0 h 41"/>
                <a:gd name="T2" fmla="*/ 13 w 34"/>
                <a:gd name="T3" fmla="*/ 26 h 41"/>
                <a:gd name="T4" fmla="*/ 34 w 34"/>
                <a:gd name="T5" fmla="*/ 41 h 41"/>
                <a:gd name="T6" fmla="*/ 17 w 34"/>
                <a:gd name="T7" fmla="*/ 10 h 41"/>
                <a:gd name="T8" fmla="*/ 0 w 3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0"/>
                  </a:moveTo>
                  <a:lnTo>
                    <a:pt x="13" y="26"/>
                  </a:lnTo>
                  <a:lnTo>
                    <a:pt x="34" y="41"/>
                  </a:lnTo>
                  <a:lnTo>
                    <a:pt x="17" y="1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4" name="Freeform 193">
              <a:extLst>
                <a:ext uri="{FF2B5EF4-FFF2-40B4-BE49-F238E27FC236}">
                  <a16:creationId xmlns:a16="http://schemas.microsoft.com/office/drawing/2014/main" id="{DFAC9BFB-D88D-420D-9EE0-39C36D3AE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576"/>
              <a:ext cx="65" cy="64"/>
            </a:xfrm>
            <a:custGeom>
              <a:avLst/>
              <a:gdLst>
                <a:gd name="T0" fmla="*/ 65 w 65"/>
                <a:gd name="T1" fmla="*/ 0 h 64"/>
                <a:gd name="T2" fmla="*/ 29 w 65"/>
                <a:gd name="T3" fmla="*/ 24 h 64"/>
                <a:gd name="T4" fmla="*/ 0 w 65"/>
                <a:gd name="T5" fmla="*/ 64 h 64"/>
                <a:gd name="T6" fmla="*/ 46 w 65"/>
                <a:gd name="T7" fmla="*/ 30 h 64"/>
                <a:gd name="T8" fmla="*/ 65 w 65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4">
                  <a:moveTo>
                    <a:pt x="65" y="0"/>
                  </a:moveTo>
                  <a:lnTo>
                    <a:pt x="29" y="24"/>
                  </a:lnTo>
                  <a:lnTo>
                    <a:pt x="0" y="64"/>
                  </a:lnTo>
                  <a:lnTo>
                    <a:pt x="46" y="3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5" name="Freeform 194">
              <a:extLst>
                <a:ext uri="{FF2B5EF4-FFF2-40B4-BE49-F238E27FC236}">
                  <a16:creationId xmlns:a16="http://schemas.microsoft.com/office/drawing/2014/main" id="{9DAA1E0A-30CF-460C-9DDC-2DD5FF491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576"/>
              <a:ext cx="65" cy="64"/>
            </a:xfrm>
            <a:custGeom>
              <a:avLst/>
              <a:gdLst>
                <a:gd name="T0" fmla="*/ 65 w 65"/>
                <a:gd name="T1" fmla="*/ 0 h 64"/>
                <a:gd name="T2" fmla="*/ 29 w 65"/>
                <a:gd name="T3" fmla="*/ 24 h 64"/>
                <a:gd name="T4" fmla="*/ 0 w 65"/>
                <a:gd name="T5" fmla="*/ 64 h 64"/>
                <a:gd name="T6" fmla="*/ 46 w 65"/>
                <a:gd name="T7" fmla="*/ 30 h 64"/>
                <a:gd name="T8" fmla="*/ 65 w 65"/>
                <a:gd name="T9" fmla="*/ 0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64">
                  <a:moveTo>
                    <a:pt x="65" y="0"/>
                  </a:moveTo>
                  <a:lnTo>
                    <a:pt x="29" y="24"/>
                  </a:lnTo>
                  <a:lnTo>
                    <a:pt x="0" y="64"/>
                  </a:lnTo>
                  <a:lnTo>
                    <a:pt x="46" y="30"/>
                  </a:lnTo>
                  <a:lnTo>
                    <a:pt x="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6" name="Freeform 195">
              <a:extLst>
                <a:ext uri="{FF2B5EF4-FFF2-40B4-BE49-F238E27FC236}">
                  <a16:creationId xmlns:a16="http://schemas.microsoft.com/office/drawing/2014/main" id="{77A4B6D3-2B48-4E5A-AD52-CAC08B757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50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19 w 55"/>
                <a:gd name="T3" fmla="*/ 26 h 56"/>
                <a:gd name="T4" fmla="*/ 0 w 55"/>
                <a:gd name="T5" fmla="*/ 56 h 56"/>
                <a:gd name="T6" fmla="*/ 44 w 55"/>
                <a:gd name="T7" fmla="*/ 24 h 56"/>
                <a:gd name="T8" fmla="*/ 55 w 5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19" y="26"/>
                  </a:lnTo>
                  <a:lnTo>
                    <a:pt x="0" y="56"/>
                  </a:lnTo>
                  <a:lnTo>
                    <a:pt x="44" y="24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7" name="Freeform 196">
              <a:extLst>
                <a:ext uri="{FF2B5EF4-FFF2-40B4-BE49-F238E27FC236}">
                  <a16:creationId xmlns:a16="http://schemas.microsoft.com/office/drawing/2014/main" id="{BA4EEBE7-BC1A-4102-B5D8-AF4371BC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50"/>
              <a:ext cx="55" cy="56"/>
            </a:xfrm>
            <a:custGeom>
              <a:avLst/>
              <a:gdLst>
                <a:gd name="T0" fmla="*/ 55 w 55"/>
                <a:gd name="T1" fmla="*/ 0 h 56"/>
                <a:gd name="T2" fmla="*/ 19 w 55"/>
                <a:gd name="T3" fmla="*/ 26 h 56"/>
                <a:gd name="T4" fmla="*/ 0 w 55"/>
                <a:gd name="T5" fmla="*/ 56 h 56"/>
                <a:gd name="T6" fmla="*/ 44 w 55"/>
                <a:gd name="T7" fmla="*/ 24 h 56"/>
                <a:gd name="T8" fmla="*/ 55 w 5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56">
                  <a:moveTo>
                    <a:pt x="55" y="0"/>
                  </a:moveTo>
                  <a:lnTo>
                    <a:pt x="19" y="26"/>
                  </a:lnTo>
                  <a:lnTo>
                    <a:pt x="0" y="56"/>
                  </a:lnTo>
                  <a:lnTo>
                    <a:pt x="44" y="24"/>
                  </a:lnTo>
                  <a:lnTo>
                    <a:pt x="5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8" name="Freeform 197">
              <a:extLst>
                <a:ext uri="{FF2B5EF4-FFF2-40B4-BE49-F238E27FC236}">
                  <a16:creationId xmlns:a16="http://schemas.microsoft.com/office/drawing/2014/main" id="{AE1F8A0D-70C9-4C0F-A804-6E4BBE1ED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34"/>
              <a:ext cx="36" cy="40"/>
            </a:xfrm>
            <a:custGeom>
              <a:avLst/>
              <a:gdLst>
                <a:gd name="T0" fmla="*/ 36 w 36"/>
                <a:gd name="T1" fmla="*/ 0 h 40"/>
                <a:gd name="T2" fmla="*/ 11 w 36"/>
                <a:gd name="T3" fmla="*/ 16 h 40"/>
                <a:gd name="T4" fmla="*/ 0 w 36"/>
                <a:gd name="T5" fmla="*/ 40 h 40"/>
                <a:gd name="T6" fmla="*/ 28 w 36"/>
                <a:gd name="T7" fmla="*/ 18 h 40"/>
                <a:gd name="T8" fmla="*/ 36 w 3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0">
                  <a:moveTo>
                    <a:pt x="36" y="0"/>
                  </a:moveTo>
                  <a:lnTo>
                    <a:pt x="11" y="16"/>
                  </a:lnTo>
                  <a:lnTo>
                    <a:pt x="0" y="40"/>
                  </a:lnTo>
                  <a:lnTo>
                    <a:pt x="28" y="1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9" name="Freeform 198">
              <a:extLst>
                <a:ext uri="{FF2B5EF4-FFF2-40B4-BE49-F238E27FC236}">
                  <a16:creationId xmlns:a16="http://schemas.microsoft.com/office/drawing/2014/main" id="{AE14171E-E02E-4D18-AD28-402F082B9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34"/>
              <a:ext cx="36" cy="40"/>
            </a:xfrm>
            <a:custGeom>
              <a:avLst/>
              <a:gdLst>
                <a:gd name="T0" fmla="*/ 36 w 36"/>
                <a:gd name="T1" fmla="*/ 0 h 40"/>
                <a:gd name="T2" fmla="*/ 11 w 36"/>
                <a:gd name="T3" fmla="*/ 16 h 40"/>
                <a:gd name="T4" fmla="*/ 0 w 36"/>
                <a:gd name="T5" fmla="*/ 40 h 40"/>
                <a:gd name="T6" fmla="*/ 28 w 36"/>
                <a:gd name="T7" fmla="*/ 18 h 40"/>
                <a:gd name="T8" fmla="*/ 36 w 3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40">
                  <a:moveTo>
                    <a:pt x="36" y="0"/>
                  </a:moveTo>
                  <a:lnTo>
                    <a:pt x="11" y="16"/>
                  </a:lnTo>
                  <a:lnTo>
                    <a:pt x="0" y="40"/>
                  </a:lnTo>
                  <a:lnTo>
                    <a:pt x="28" y="18"/>
                  </a:lnTo>
                  <a:lnTo>
                    <a:pt x="3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0" name="Freeform 199">
              <a:extLst>
                <a:ext uri="{FF2B5EF4-FFF2-40B4-BE49-F238E27FC236}">
                  <a16:creationId xmlns:a16="http://schemas.microsoft.com/office/drawing/2014/main" id="{2F8DE2DC-B2CF-4D94-8972-E553D800C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630"/>
              <a:ext cx="38" cy="84"/>
            </a:xfrm>
            <a:custGeom>
              <a:avLst/>
              <a:gdLst>
                <a:gd name="T0" fmla="*/ 0 w 38"/>
                <a:gd name="T1" fmla="*/ 0 h 84"/>
                <a:gd name="T2" fmla="*/ 10 w 38"/>
                <a:gd name="T3" fmla="*/ 43 h 84"/>
                <a:gd name="T4" fmla="*/ 38 w 38"/>
                <a:gd name="T5" fmla="*/ 84 h 84"/>
                <a:gd name="T6" fmla="*/ 21 w 38"/>
                <a:gd name="T7" fmla="*/ 29 h 84"/>
                <a:gd name="T8" fmla="*/ 0 w 3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4">
                  <a:moveTo>
                    <a:pt x="0" y="0"/>
                  </a:moveTo>
                  <a:lnTo>
                    <a:pt x="10" y="43"/>
                  </a:lnTo>
                  <a:lnTo>
                    <a:pt x="38" y="84"/>
                  </a:lnTo>
                  <a:lnTo>
                    <a:pt x="21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1" name="Freeform 200">
              <a:extLst>
                <a:ext uri="{FF2B5EF4-FFF2-40B4-BE49-F238E27FC236}">
                  <a16:creationId xmlns:a16="http://schemas.microsoft.com/office/drawing/2014/main" id="{FFEF09DD-F3D4-4670-8731-92B1DC487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1630"/>
              <a:ext cx="38" cy="84"/>
            </a:xfrm>
            <a:custGeom>
              <a:avLst/>
              <a:gdLst>
                <a:gd name="T0" fmla="*/ 0 w 38"/>
                <a:gd name="T1" fmla="*/ 0 h 84"/>
                <a:gd name="T2" fmla="*/ 10 w 38"/>
                <a:gd name="T3" fmla="*/ 43 h 84"/>
                <a:gd name="T4" fmla="*/ 38 w 38"/>
                <a:gd name="T5" fmla="*/ 84 h 84"/>
                <a:gd name="T6" fmla="*/ 21 w 38"/>
                <a:gd name="T7" fmla="*/ 29 h 84"/>
                <a:gd name="T8" fmla="*/ 0 w 38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84">
                  <a:moveTo>
                    <a:pt x="0" y="0"/>
                  </a:moveTo>
                  <a:lnTo>
                    <a:pt x="10" y="43"/>
                  </a:lnTo>
                  <a:lnTo>
                    <a:pt x="38" y="84"/>
                  </a:lnTo>
                  <a:lnTo>
                    <a:pt x="21" y="2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2" name="Freeform 201">
              <a:extLst>
                <a:ext uri="{FF2B5EF4-FFF2-40B4-BE49-F238E27FC236}">
                  <a16:creationId xmlns:a16="http://schemas.microsoft.com/office/drawing/2014/main" id="{5CD86254-58A6-4664-BDF2-7545CCF91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588"/>
              <a:ext cx="32" cy="71"/>
            </a:xfrm>
            <a:custGeom>
              <a:avLst/>
              <a:gdLst>
                <a:gd name="T0" fmla="*/ 0 w 32"/>
                <a:gd name="T1" fmla="*/ 0 h 71"/>
                <a:gd name="T2" fmla="*/ 11 w 32"/>
                <a:gd name="T3" fmla="*/ 42 h 71"/>
                <a:gd name="T4" fmla="*/ 32 w 32"/>
                <a:gd name="T5" fmla="*/ 71 h 71"/>
                <a:gd name="T6" fmla="*/ 17 w 32"/>
                <a:gd name="T7" fmla="*/ 19 h 71"/>
                <a:gd name="T8" fmla="*/ 0 w 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1">
                  <a:moveTo>
                    <a:pt x="0" y="0"/>
                  </a:moveTo>
                  <a:lnTo>
                    <a:pt x="11" y="42"/>
                  </a:lnTo>
                  <a:lnTo>
                    <a:pt x="32" y="71"/>
                  </a:lnTo>
                  <a:lnTo>
                    <a:pt x="17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3" name="Freeform 202">
              <a:extLst>
                <a:ext uri="{FF2B5EF4-FFF2-40B4-BE49-F238E27FC236}">
                  <a16:creationId xmlns:a16="http://schemas.microsoft.com/office/drawing/2014/main" id="{BF97F685-7CC0-42AB-ADB2-C15E08145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1588"/>
              <a:ext cx="32" cy="71"/>
            </a:xfrm>
            <a:custGeom>
              <a:avLst/>
              <a:gdLst>
                <a:gd name="T0" fmla="*/ 0 w 32"/>
                <a:gd name="T1" fmla="*/ 0 h 71"/>
                <a:gd name="T2" fmla="*/ 11 w 32"/>
                <a:gd name="T3" fmla="*/ 42 h 71"/>
                <a:gd name="T4" fmla="*/ 32 w 32"/>
                <a:gd name="T5" fmla="*/ 71 h 71"/>
                <a:gd name="T6" fmla="*/ 17 w 32"/>
                <a:gd name="T7" fmla="*/ 19 h 71"/>
                <a:gd name="T8" fmla="*/ 0 w 3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71">
                  <a:moveTo>
                    <a:pt x="0" y="0"/>
                  </a:moveTo>
                  <a:lnTo>
                    <a:pt x="11" y="42"/>
                  </a:lnTo>
                  <a:lnTo>
                    <a:pt x="32" y="71"/>
                  </a:lnTo>
                  <a:lnTo>
                    <a:pt x="17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4" name="Freeform 203">
              <a:extLst>
                <a:ext uri="{FF2B5EF4-FFF2-40B4-BE49-F238E27FC236}">
                  <a16:creationId xmlns:a16="http://schemas.microsoft.com/office/drawing/2014/main" id="{69DBB106-4375-4BFA-AB6B-063207E29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559"/>
              <a:ext cx="23" cy="48"/>
            </a:xfrm>
            <a:custGeom>
              <a:avLst/>
              <a:gdLst>
                <a:gd name="T0" fmla="*/ 0 w 23"/>
                <a:gd name="T1" fmla="*/ 0 h 48"/>
                <a:gd name="T2" fmla="*/ 6 w 23"/>
                <a:gd name="T3" fmla="*/ 29 h 48"/>
                <a:gd name="T4" fmla="*/ 23 w 23"/>
                <a:gd name="T5" fmla="*/ 48 h 48"/>
                <a:gd name="T6" fmla="*/ 13 w 23"/>
                <a:gd name="T7" fmla="*/ 14 h 48"/>
                <a:gd name="T8" fmla="*/ 0 w 23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lnTo>
                    <a:pt x="6" y="29"/>
                  </a:lnTo>
                  <a:lnTo>
                    <a:pt x="23" y="48"/>
                  </a:lnTo>
                  <a:lnTo>
                    <a:pt x="13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5" name="Freeform 204">
              <a:extLst>
                <a:ext uri="{FF2B5EF4-FFF2-40B4-BE49-F238E27FC236}">
                  <a16:creationId xmlns:a16="http://schemas.microsoft.com/office/drawing/2014/main" id="{3098304F-9574-4AA4-8BA9-D74F30DBA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559"/>
              <a:ext cx="23" cy="48"/>
            </a:xfrm>
            <a:custGeom>
              <a:avLst/>
              <a:gdLst>
                <a:gd name="T0" fmla="*/ 0 w 23"/>
                <a:gd name="T1" fmla="*/ 0 h 48"/>
                <a:gd name="T2" fmla="*/ 6 w 23"/>
                <a:gd name="T3" fmla="*/ 29 h 48"/>
                <a:gd name="T4" fmla="*/ 23 w 23"/>
                <a:gd name="T5" fmla="*/ 48 h 48"/>
                <a:gd name="T6" fmla="*/ 13 w 23"/>
                <a:gd name="T7" fmla="*/ 14 h 48"/>
                <a:gd name="T8" fmla="*/ 0 w 23"/>
                <a:gd name="T9" fmla="*/ 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lnTo>
                    <a:pt x="6" y="29"/>
                  </a:lnTo>
                  <a:lnTo>
                    <a:pt x="23" y="48"/>
                  </a:lnTo>
                  <a:lnTo>
                    <a:pt x="13" y="1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6" name="Freeform 205">
              <a:extLst>
                <a:ext uri="{FF2B5EF4-FFF2-40B4-BE49-F238E27FC236}">
                  <a16:creationId xmlns:a16="http://schemas.microsoft.com/office/drawing/2014/main" id="{3A474953-176F-44A5-85B2-C3292098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619"/>
              <a:ext cx="48" cy="79"/>
            </a:xfrm>
            <a:custGeom>
              <a:avLst/>
              <a:gdLst>
                <a:gd name="T0" fmla="*/ 48 w 48"/>
                <a:gd name="T1" fmla="*/ 0 h 79"/>
                <a:gd name="T2" fmla="*/ 18 w 48"/>
                <a:gd name="T3" fmla="*/ 33 h 79"/>
                <a:gd name="T4" fmla="*/ 0 w 48"/>
                <a:gd name="T5" fmla="*/ 79 h 79"/>
                <a:gd name="T6" fmla="*/ 37 w 48"/>
                <a:gd name="T7" fmla="*/ 35 h 79"/>
                <a:gd name="T8" fmla="*/ 48 w 48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9">
                  <a:moveTo>
                    <a:pt x="48" y="0"/>
                  </a:moveTo>
                  <a:lnTo>
                    <a:pt x="18" y="33"/>
                  </a:lnTo>
                  <a:lnTo>
                    <a:pt x="0" y="79"/>
                  </a:lnTo>
                  <a:lnTo>
                    <a:pt x="37" y="35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7" name="Freeform 206">
              <a:extLst>
                <a:ext uri="{FF2B5EF4-FFF2-40B4-BE49-F238E27FC236}">
                  <a16:creationId xmlns:a16="http://schemas.microsoft.com/office/drawing/2014/main" id="{9374B358-DDFE-4AD2-8AC6-7D8872408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1619"/>
              <a:ext cx="48" cy="79"/>
            </a:xfrm>
            <a:custGeom>
              <a:avLst/>
              <a:gdLst>
                <a:gd name="T0" fmla="*/ 48 w 48"/>
                <a:gd name="T1" fmla="*/ 0 h 79"/>
                <a:gd name="T2" fmla="*/ 18 w 48"/>
                <a:gd name="T3" fmla="*/ 33 h 79"/>
                <a:gd name="T4" fmla="*/ 0 w 48"/>
                <a:gd name="T5" fmla="*/ 79 h 79"/>
                <a:gd name="T6" fmla="*/ 37 w 48"/>
                <a:gd name="T7" fmla="*/ 35 h 79"/>
                <a:gd name="T8" fmla="*/ 48 w 48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79">
                  <a:moveTo>
                    <a:pt x="48" y="0"/>
                  </a:moveTo>
                  <a:lnTo>
                    <a:pt x="18" y="33"/>
                  </a:lnTo>
                  <a:lnTo>
                    <a:pt x="0" y="79"/>
                  </a:lnTo>
                  <a:lnTo>
                    <a:pt x="37" y="35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8" name="Freeform 207">
              <a:extLst>
                <a:ext uri="{FF2B5EF4-FFF2-40B4-BE49-F238E27FC236}">
                  <a16:creationId xmlns:a16="http://schemas.microsoft.com/office/drawing/2014/main" id="{C1906FBC-6CAA-412F-8CAF-45BD7640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587"/>
              <a:ext cx="40" cy="67"/>
            </a:xfrm>
            <a:custGeom>
              <a:avLst/>
              <a:gdLst>
                <a:gd name="T0" fmla="*/ 40 w 40"/>
                <a:gd name="T1" fmla="*/ 0 h 67"/>
                <a:gd name="T2" fmla="*/ 11 w 40"/>
                <a:gd name="T3" fmla="*/ 32 h 67"/>
                <a:gd name="T4" fmla="*/ 0 w 40"/>
                <a:gd name="T5" fmla="*/ 67 h 67"/>
                <a:gd name="T6" fmla="*/ 34 w 40"/>
                <a:gd name="T7" fmla="*/ 25 h 67"/>
                <a:gd name="T8" fmla="*/ 40 w 4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7">
                  <a:moveTo>
                    <a:pt x="40" y="0"/>
                  </a:moveTo>
                  <a:lnTo>
                    <a:pt x="11" y="32"/>
                  </a:lnTo>
                  <a:lnTo>
                    <a:pt x="0" y="67"/>
                  </a:lnTo>
                  <a:lnTo>
                    <a:pt x="34" y="2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9" name="Freeform 208">
              <a:extLst>
                <a:ext uri="{FF2B5EF4-FFF2-40B4-BE49-F238E27FC236}">
                  <a16:creationId xmlns:a16="http://schemas.microsoft.com/office/drawing/2014/main" id="{555DE4EA-CD55-434D-85F3-EC486ABFB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587"/>
              <a:ext cx="40" cy="67"/>
            </a:xfrm>
            <a:custGeom>
              <a:avLst/>
              <a:gdLst>
                <a:gd name="T0" fmla="*/ 40 w 40"/>
                <a:gd name="T1" fmla="*/ 0 h 67"/>
                <a:gd name="T2" fmla="*/ 11 w 40"/>
                <a:gd name="T3" fmla="*/ 32 h 67"/>
                <a:gd name="T4" fmla="*/ 0 w 40"/>
                <a:gd name="T5" fmla="*/ 67 h 67"/>
                <a:gd name="T6" fmla="*/ 34 w 40"/>
                <a:gd name="T7" fmla="*/ 25 h 67"/>
                <a:gd name="T8" fmla="*/ 40 w 4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7">
                  <a:moveTo>
                    <a:pt x="40" y="0"/>
                  </a:moveTo>
                  <a:lnTo>
                    <a:pt x="11" y="32"/>
                  </a:lnTo>
                  <a:lnTo>
                    <a:pt x="0" y="67"/>
                  </a:lnTo>
                  <a:lnTo>
                    <a:pt x="34" y="25"/>
                  </a:lnTo>
                  <a:lnTo>
                    <a:pt x="4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0" name="Freeform 209">
              <a:extLst>
                <a:ext uri="{FF2B5EF4-FFF2-40B4-BE49-F238E27FC236}">
                  <a16:creationId xmlns:a16="http://schemas.microsoft.com/office/drawing/2014/main" id="{195E5B89-BA0E-4764-B4C4-C6974248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65"/>
              <a:ext cx="26" cy="47"/>
            </a:xfrm>
            <a:custGeom>
              <a:avLst/>
              <a:gdLst>
                <a:gd name="T0" fmla="*/ 26 w 26"/>
                <a:gd name="T1" fmla="*/ 0 h 47"/>
                <a:gd name="T2" fmla="*/ 6 w 26"/>
                <a:gd name="T3" fmla="*/ 22 h 47"/>
                <a:gd name="T4" fmla="*/ 0 w 26"/>
                <a:gd name="T5" fmla="*/ 47 h 47"/>
                <a:gd name="T6" fmla="*/ 23 w 26"/>
                <a:gd name="T7" fmla="*/ 19 h 47"/>
                <a:gd name="T8" fmla="*/ 26 w 26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lnTo>
                    <a:pt x="6" y="22"/>
                  </a:lnTo>
                  <a:lnTo>
                    <a:pt x="0" y="47"/>
                  </a:lnTo>
                  <a:lnTo>
                    <a:pt x="23" y="1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1" name="Freeform 210">
              <a:extLst>
                <a:ext uri="{FF2B5EF4-FFF2-40B4-BE49-F238E27FC236}">
                  <a16:creationId xmlns:a16="http://schemas.microsoft.com/office/drawing/2014/main" id="{E61388AB-EE00-47CD-84BE-9780CB4FDD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1565"/>
              <a:ext cx="26" cy="47"/>
            </a:xfrm>
            <a:custGeom>
              <a:avLst/>
              <a:gdLst>
                <a:gd name="T0" fmla="*/ 26 w 26"/>
                <a:gd name="T1" fmla="*/ 0 h 47"/>
                <a:gd name="T2" fmla="*/ 6 w 26"/>
                <a:gd name="T3" fmla="*/ 22 h 47"/>
                <a:gd name="T4" fmla="*/ 0 w 26"/>
                <a:gd name="T5" fmla="*/ 47 h 47"/>
                <a:gd name="T6" fmla="*/ 23 w 26"/>
                <a:gd name="T7" fmla="*/ 19 h 47"/>
                <a:gd name="T8" fmla="*/ 26 w 26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7">
                  <a:moveTo>
                    <a:pt x="26" y="0"/>
                  </a:moveTo>
                  <a:lnTo>
                    <a:pt x="6" y="22"/>
                  </a:lnTo>
                  <a:lnTo>
                    <a:pt x="0" y="47"/>
                  </a:lnTo>
                  <a:lnTo>
                    <a:pt x="23" y="19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2" name="Freeform 211">
              <a:extLst>
                <a:ext uri="{FF2B5EF4-FFF2-40B4-BE49-F238E27FC236}">
                  <a16:creationId xmlns:a16="http://schemas.microsoft.com/office/drawing/2014/main" id="{8C0EA0FB-0B63-454C-8F4F-D20C5515D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654"/>
              <a:ext cx="16" cy="90"/>
            </a:xfrm>
            <a:custGeom>
              <a:avLst/>
              <a:gdLst>
                <a:gd name="T0" fmla="*/ 0 w 16"/>
                <a:gd name="T1" fmla="*/ 0 h 90"/>
                <a:gd name="T2" fmla="*/ 0 w 16"/>
                <a:gd name="T3" fmla="*/ 44 h 90"/>
                <a:gd name="T4" fmla="*/ 16 w 16"/>
                <a:gd name="T5" fmla="*/ 90 h 90"/>
                <a:gd name="T6" fmla="*/ 14 w 16"/>
                <a:gd name="T7" fmla="*/ 33 h 90"/>
                <a:gd name="T8" fmla="*/ 0 w 1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0">
                  <a:moveTo>
                    <a:pt x="0" y="0"/>
                  </a:moveTo>
                  <a:lnTo>
                    <a:pt x="0" y="44"/>
                  </a:lnTo>
                  <a:lnTo>
                    <a:pt x="16" y="90"/>
                  </a:lnTo>
                  <a:lnTo>
                    <a:pt x="14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3" name="Freeform 212">
              <a:extLst>
                <a:ext uri="{FF2B5EF4-FFF2-40B4-BE49-F238E27FC236}">
                  <a16:creationId xmlns:a16="http://schemas.microsoft.com/office/drawing/2014/main" id="{26874F19-D5F4-4129-A955-D26BEE151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654"/>
              <a:ext cx="16" cy="90"/>
            </a:xfrm>
            <a:custGeom>
              <a:avLst/>
              <a:gdLst>
                <a:gd name="T0" fmla="*/ 0 w 16"/>
                <a:gd name="T1" fmla="*/ 0 h 90"/>
                <a:gd name="T2" fmla="*/ 0 w 16"/>
                <a:gd name="T3" fmla="*/ 44 h 90"/>
                <a:gd name="T4" fmla="*/ 16 w 16"/>
                <a:gd name="T5" fmla="*/ 90 h 90"/>
                <a:gd name="T6" fmla="*/ 14 w 16"/>
                <a:gd name="T7" fmla="*/ 33 h 90"/>
                <a:gd name="T8" fmla="*/ 0 w 16"/>
                <a:gd name="T9" fmla="*/ 0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0">
                  <a:moveTo>
                    <a:pt x="0" y="0"/>
                  </a:moveTo>
                  <a:lnTo>
                    <a:pt x="0" y="44"/>
                  </a:lnTo>
                  <a:lnTo>
                    <a:pt x="16" y="90"/>
                  </a:lnTo>
                  <a:lnTo>
                    <a:pt x="14" y="3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4" name="Freeform 213">
              <a:extLst>
                <a:ext uri="{FF2B5EF4-FFF2-40B4-BE49-F238E27FC236}">
                  <a16:creationId xmlns:a16="http://schemas.microsoft.com/office/drawing/2014/main" id="{BF42719D-18BA-4306-84D8-282EFF080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610"/>
              <a:ext cx="14" cy="77"/>
            </a:xfrm>
            <a:custGeom>
              <a:avLst/>
              <a:gdLst>
                <a:gd name="T0" fmla="*/ 0 w 14"/>
                <a:gd name="T1" fmla="*/ 0 h 77"/>
                <a:gd name="T2" fmla="*/ 0 w 14"/>
                <a:gd name="T3" fmla="*/ 44 h 77"/>
                <a:gd name="T4" fmla="*/ 14 w 14"/>
                <a:gd name="T5" fmla="*/ 77 h 77"/>
                <a:gd name="T6" fmla="*/ 12 w 14"/>
                <a:gd name="T7" fmla="*/ 23 h 77"/>
                <a:gd name="T8" fmla="*/ 0 w 1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7">
                  <a:moveTo>
                    <a:pt x="0" y="0"/>
                  </a:moveTo>
                  <a:lnTo>
                    <a:pt x="0" y="44"/>
                  </a:lnTo>
                  <a:lnTo>
                    <a:pt x="14" y="77"/>
                  </a:lnTo>
                  <a:lnTo>
                    <a:pt x="12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5" name="Freeform 214">
              <a:extLst>
                <a:ext uri="{FF2B5EF4-FFF2-40B4-BE49-F238E27FC236}">
                  <a16:creationId xmlns:a16="http://schemas.microsoft.com/office/drawing/2014/main" id="{7018E1B8-9B6C-4D6F-8755-0E4F1B736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610"/>
              <a:ext cx="14" cy="77"/>
            </a:xfrm>
            <a:custGeom>
              <a:avLst/>
              <a:gdLst>
                <a:gd name="T0" fmla="*/ 0 w 14"/>
                <a:gd name="T1" fmla="*/ 0 h 77"/>
                <a:gd name="T2" fmla="*/ 0 w 14"/>
                <a:gd name="T3" fmla="*/ 44 h 77"/>
                <a:gd name="T4" fmla="*/ 14 w 14"/>
                <a:gd name="T5" fmla="*/ 77 h 77"/>
                <a:gd name="T6" fmla="*/ 12 w 14"/>
                <a:gd name="T7" fmla="*/ 23 h 77"/>
                <a:gd name="T8" fmla="*/ 0 w 14"/>
                <a:gd name="T9" fmla="*/ 0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77">
                  <a:moveTo>
                    <a:pt x="0" y="0"/>
                  </a:moveTo>
                  <a:lnTo>
                    <a:pt x="0" y="44"/>
                  </a:lnTo>
                  <a:lnTo>
                    <a:pt x="14" y="77"/>
                  </a:lnTo>
                  <a:lnTo>
                    <a:pt x="12" y="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6" name="Freeform 215">
              <a:extLst>
                <a:ext uri="{FF2B5EF4-FFF2-40B4-BE49-F238E27FC236}">
                  <a16:creationId xmlns:a16="http://schemas.microsoft.com/office/drawing/2014/main" id="{2FCDBAB0-7B64-457D-8AEF-DEBDD655C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581"/>
              <a:ext cx="12" cy="52"/>
            </a:xfrm>
            <a:custGeom>
              <a:avLst/>
              <a:gdLst>
                <a:gd name="T0" fmla="*/ 0 w 12"/>
                <a:gd name="T1" fmla="*/ 0 h 52"/>
                <a:gd name="T2" fmla="*/ 0 w 12"/>
                <a:gd name="T3" fmla="*/ 29 h 52"/>
                <a:gd name="T4" fmla="*/ 12 w 12"/>
                <a:gd name="T5" fmla="*/ 52 h 52"/>
                <a:gd name="T6" fmla="*/ 11 w 12"/>
                <a:gd name="T7" fmla="*/ 16 h 52"/>
                <a:gd name="T8" fmla="*/ 0 w 1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lnTo>
                    <a:pt x="0" y="29"/>
                  </a:lnTo>
                  <a:lnTo>
                    <a:pt x="12" y="52"/>
                  </a:lnTo>
                  <a:lnTo>
                    <a:pt x="11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7" name="Freeform 216">
              <a:extLst>
                <a:ext uri="{FF2B5EF4-FFF2-40B4-BE49-F238E27FC236}">
                  <a16:creationId xmlns:a16="http://schemas.microsoft.com/office/drawing/2014/main" id="{C1FE27C6-B87C-48F6-A0E9-B570FE0F5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1" y="1581"/>
              <a:ext cx="12" cy="52"/>
            </a:xfrm>
            <a:custGeom>
              <a:avLst/>
              <a:gdLst>
                <a:gd name="T0" fmla="*/ 0 w 12"/>
                <a:gd name="T1" fmla="*/ 0 h 52"/>
                <a:gd name="T2" fmla="*/ 0 w 12"/>
                <a:gd name="T3" fmla="*/ 29 h 52"/>
                <a:gd name="T4" fmla="*/ 12 w 12"/>
                <a:gd name="T5" fmla="*/ 52 h 52"/>
                <a:gd name="T6" fmla="*/ 11 w 12"/>
                <a:gd name="T7" fmla="*/ 16 h 52"/>
                <a:gd name="T8" fmla="*/ 0 w 12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2">
                  <a:moveTo>
                    <a:pt x="0" y="0"/>
                  </a:moveTo>
                  <a:lnTo>
                    <a:pt x="0" y="29"/>
                  </a:lnTo>
                  <a:lnTo>
                    <a:pt x="12" y="52"/>
                  </a:lnTo>
                  <a:lnTo>
                    <a:pt x="11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8" name="Freeform 217">
              <a:extLst>
                <a:ext uri="{FF2B5EF4-FFF2-40B4-BE49-F238E27FC236}">
                  <a16:creationId xmlns:a16="http://schemas.microsoft.com/office/drawing/2014/main" id="{F076D0DC-9D7D-4369-838A-090877C8C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48"/>
              <a:ext cx="27" cy="88"/>
            </a:xfrm>
            <a:custGeom>
              <a:avLst/>
              <a:gdLst>
                <a:gd name="T0" fmla="*/ 27 w 27"/>
                <a:gd name="T1" fmla="*/ 0 h 88"/>
                <a:gd name="T2" fmla="*/ 6 w 27"/>
                <a:gd name="T3" fmla="*/ 39 h 88"/>
                <a:gd name="T4" fmla="*/ 0 w 27"/>
                <a:gd name="T5" fmla="*/ 88 h 88"/>
                <a:gd name="T6" fmla="*/ 24 w 27"/>
                <a:gd name="T7" fmla="*/ 36 h 88"/>
                <a:gd name="T8" fmla="*/ 27 w 27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8">
                  <a:moveTo>
                    <a:pt x="27" y="0"/>
                  </a:moveTo>
                  <a:lnTo>
                    <a:pt x="6" y="39"/>
                  </a:lnTo>
                  <a:lnTo>
                    <a:pt x="0" y="88"/>
                  </a:lnTo>
                  <a:lnTo>
                    <a:pt x="24" y="36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9" name="Freeform 218">
              <a:extLst>
                <a:ext uri="{FF2B5EF4-FFF2-40B4-BE49-F238E27FC236}">
                  <a16:creationId xmlns:a16="http://schemas.microsoft.com/office/drawing/2014/main" id="{3A30AF87-71E9-4E57-98E1-8578A04D4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8" y="1648"/>
              <a:ext cx="27" cy="88"/>
            </a:xfrm>
            <a:custGeom>
              <a:avLst/>
              <a:gdLst>
                <a:gd name="T0" fmla="*/ 27 w 27"/>
                <a:gd name="T1" fmla="*/ 0 h 88"/>
                <a:gd name="T2" fmla="*/ 6 w 27"/>
                <a:gd name="T3" fmla="*/ 39 h 88"/>
                <a:gd name="T4" fmla="*/ 0 w 27"/>
                <a:gd name="T5" fmla="*/ 88 h 88"/>
                <a:gd name="T6" fmla="*/ 24 w 27"/>
                <a:gd name="T7" fmla="*/ 36 h 88"/>
                <a:gd name="T8" fmla="*/ 27 w 27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88">
                  <a:moveTo>
                    <a:pt x="27" y="0"/>
                  </a:moveTo>
                  <a:lnTo>
                    <a:pt x="6" y="39"/>
                  </a:lnTo>
                  <a:lnTo>
                    <a:pt x="0" y="88"/>
                  </a:lnTo>
                  <a:lnTo>
                    <a:pt x="24" y="36"/>
                  </a:lnTo>
                  <a:lnTo>
                    <a:pt x="2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0" name="Freeform 219">
              <a:extLst>
                <a:ext uri="{FF2B5EF4-FFF2-40B4-BE49-F238E27FC236}">
                  <a16:creationId xmlns:a16="http://schemas.microsoft.com/office/drawing/2014/main" id="{3D7DEE55-F715-4F91-AE03-EB9D61D16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09"/>
              <a:ext cx="24" cy="75"/>
            </a:xfrm>
            <a:custGeom>
              <a:avLst/>
              <a:gdLst>
                <a:gd name="T0" fmla="*/ 24 w 24"/>
                <a:gd name="T1" fmla="*/ 0 h 75"/>
                <a:gd name="T2" fmla="*/ 3 w 24"/>
                <a:gd name="T3" fmla="*/ 39 h 75"/>
                <a:gd name="T4" fmla="*/ 0 w 24"/>
                <a:gd name="T5" fmla="*/ 75 h 75"/>
                <a:gd name="T6" fmla="*/ 24 w 24"/>
                <a:gd name="T7" fmla="*/ 26 h 75"/>
                <a:gd name="T8" fmla="*/ 24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3" y="39"/>
                  </a:lnTo>
                  <a:lnTo>
                    <a:pt x="0" y="75"/>
                  </a:lnTo>
                  <a:lnTo>
                    <a:pt x="24" y="26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1" name="Freeform 220">
              <a:extLst>
                <a:ext uri="{FF2B5EF4-FFF2-40B4-BE49-F238E27FC236}">
                  <a16:creationId xmlns:a16="http://schemas.microsoft.com/office/drawing/2014/main" id="{86A39667-BC94-421D-9976-052B659E5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1609"/>
              <a:ext cx="24" cy="75"/>
            </a:xfrm>
            <a:custGeom>
              <a:avLst/>
              <a:gdLst>
                <a:gd name="T0" fmla="*/ 24 w 24"/>
                <a:gd name="T1" fmla="*/ 0 h 75"/>
                <a:gd name="T2" fmla="*/ 3 w 24"/>
                <a:gd name="T3" fmla="*/ 39 h 75"/>
                <a:gd name="T4" fmla="*/ 0 w 24"/>
                <a:gd name="T5" fmla="*/ 75 h 75"/>
                <a:gd name="T6" fmla="*/ 24 w 24"/>
                <a:gd name="T7" fmla="*/ 26 h 75"/>
                <a:gd name="T8" fmla="*/ 24 w 2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75">
                  <a:moveTo>
                    <a:pt x="24" y="0"/>
                  </a:moveTo>
                  <a:lnTo>
                    <a:pt x="3" y="39"/>
                  </a:lnTo>
                  <a:lnTo>
                    <a:pt x="0" y="75"/>
                  </a:lnTo>
                  <a:lnTo>
                    <a:pt x="24" y="26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2" name="Freeform 221">
              <a:extLst>
                <a:ext uri="{FF2B5EF4-FFF2-40B4-BE49-F238E27FC236}">
                  <a16:creationId xmlns:a16="http://schemas.microsoft.com/office/drawing/2014/main" id="{86C31A50-BD24-41C8-B62F-55D44C27F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583"/>
              <a:ext cx="15" cy="52"/>
            </a:xfrm>
            <a:custGeom>
              <a:avLst/>
              <a:gdLst>
                <a:gd name="T0" fmla="*/ 14 w 15"/>
                <a:gd name="T1" fmla="*/ 0 h 52"/>
                <a:gd name="T2" fmla="*/ 0 w 15"/>
                <a:gd name="T3" fmla="*/ 26 h 52"/>
                <a:gd name="T4" fmla="*/ 0 w 15"/>
                <a:gd name="T5" fmla="*/ 52 h 52"/>
                <a:gd name="T6" fmla="*/ 15 w 15"/>
                <a:gd name="T7" fmla="*/ 19 h 52"/>
                <a:gd name="T8" fmla="*/ 14 w 1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2">
                  <a:moveTo>
                    <a:pt x="14" y="0"/>
                  </a:moveTo>
                  <a:lnTo>
                    <a:pt x="0" y="26"/>
                  </a:lnTo>
                  <a:lnTo>
                    <a:pt x="0" y="52"/>
                  </a:lnTo>
                  <a:lnTo>
                    <a:pt x="15" y="1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3" name="Freeform 222">
              <a:extLst>
                <a:ext uri="{FF2B5EF4-FFF2-40B4-BE49-F238E27FC236}">
                  <a16:creationId xmlns:a16="http://schemas.microsoft.com/office/drawing/2014/main" id="{9EDF0360-C2D6-437E-BD6E-A5F1225A4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1583"/>
              <a:ext cx="15" cy="52"/>
            </a:xfrm>
            <a:custGeom>
              <a:avLst/>
              <a:gdLst>
                <a:gd name="T0" fmla="*/ 14 w 15"/>
                <a:gd name="T1" fmla="*/ 0 h 52"/>
                <a:gd name="T2" fmla="*/ 0 w 15"/>
                <a:gd name="T3" fmla="*/ 26 h 52"/>
                <a:gd name="T4" fmla="*/ 0 w 15"/>
                <a:gd name="T5" fmla="*/ 52 h 52"/>
                <a:gd name="T6" fmla="*/ 15 w 15"/>
                <a:gd name="T7" fmla="*/ 19 h 52"/>
                <a:gd name="T8" fmla="*/ 14 w 1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2">
                  <a:moveTo>
                    <a:pt x="14" y="0"/>
                  </a:moveTo>
                  <a:lnTo>
                    <a:pt x="0" y="26"/>
                  </a:lnTo>
                  <a:lnTo>
                    <a:pt x="0" y="52"/>
                  </a:lnTo>
                  <a:lnTo>
                    <a:pt x="15" y="19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4" name="Freeform 223">
              <a:extLst>
                <a:ext uri="{FF2B5EF4-FFF2-40B4-BE49-F238E27FC236}">
                  <a16:creationId xmlns:a16="http://schemas.microsoft.com/office/drawing/2014/main" id="{73280540-1EB8-4111-8B0D-6A4C7C32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660"/>
              <a:ext cx="18" cy="91"/>
            </a:xfrm>
            <a:custGeom>
              <a:avLst/>
              <a:gdLst>
                <a:gd name="T0" fmla="*/ 12 w 18"/>
                <a:gd name="T1" fmla="*/ 0 h 91"/>
                <a:gd name="T2" fmla="*/ 0 w 18"/>
                <a:gd name="T3" fmla="*/ 43 h 91"/>
                <a:gd name="T4" fmla="*/ 6 w 18"/>
                <a:gd name="T5" fmla="*/ 91 h 91"/>
                <a:gd name="T6" fmla="*/ 18 w 18"/>
                <a:gd name="T7" fmla="*/ 36 h 91"/>
                <a:gd name="T8" fmla="*/ 12 w 1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1">
                  <a:moveTo>
                    <a:pt x="12" y="0"/>
                  </a:moveTo>
                  <a:lnTo>
                    <a:pt x="0" y="43"/>
                  </a:lnTo>
                  <a:lnTo>
                    <a:pt x="6" y="91"/>
                  </a:lnTo>
                  <a:lnTo>
                    <a:pt x="18" y="3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AF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5" name="Freeform 224">
              <a:extLst>
                <a:ext uri="{FF2B5EF4-FFF2-40B4-BE49-F238E27FC236}">
                  <a16:creationId xmlns:a16="http://schemas.microsoft.com/office/drawing/2014/main" id="{C1CAA323-EFD7-4012-B32F-C470B1484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660"/>
              <a:ext cx="18" cy="91"/>
            </a:xfrm>
            <a:custGeom>
              <a:avLst/>
              <a:gdLst>
                <a:gd name="T0" fmla="*/ 12 w 18"/>
                <a:gd name="T1" fmla="*/ 0 h 91"/>
                <a:gd name="T2" fmla="*/ 0 w 18"/>
                <a:gd name="T3" fmla="*/ 43 h 91"/>
                <a:gd name="T4" fmla="*/ 6 w 18"/>
                <a:gd name="T5" fmla="*/ 91 h 91"/>
                <a:gd name="T6" fmla="*/ 18 w 18"/>
                <a:gd name="T7" fmla="*/ 36 h 91"/>
                <a:gd name="T8" fmla="*/ 12 w 18"/>
                <a:gd name="T9" fmla="*/ 0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91">
                  <a:moveTo>
                    <a:pt x="12" y="0"/>
                  </a:moveTo>
                  <a:lnTo>
                    <a:pt x="0" y="43"/>
                  </a:lnTo>
                  <a:lnTo>
                    <a:pt x="6" y="91"/>
                  </a:lnTo>
                  <a:lnTo>
                    <a:pt x="18" y="36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" name="Freeform 225">
              <a:extLst>
                <a:ext uri="{FF2B5EF4-FFF2-40B4-BE49-F238E27FC236}">
                  <a16:creationId xmlns:a16="http://schemas.microsoft.com/office/drawing/2014/main" id="{22FA9ACE-73F0-4A06-B9D1-70A355EC3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617"/>
              <a:ext cx="16" cy="79"/>
            </a:xfrm>
            <a:custGeom>
              <a:avLst/>
              <a:gdLst>
                <a:gd name="T0" fmla="*/ 11 w 16"/>
                <a:gd name="T1" fmla="*/ 0 h 79"/>
                <a:gd name="T2" fmla="*/ 0 w 16"/>
                <a:gd name="T3" fmla="*/ 43 h 79"/>
                <a:gd name="T4" fmla="*/ 6 w 16"/>
                <a:gd name="T5" fmla="*/ 79 h 79"/>
                <a:gd name="T6" fmla="*/ 16 w 16"/>
                <a:gd name="T7" fmla="*/ 25 h 79"/>
                <a:gd name="T8" fmla="*/ 11 w 16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9">
                  <a:moveTo>
                    <a:pt x="11" y="0"/>
                  </a:moveTo>
                  <a:lnTo>
                    <a:pt x="0" y="43"/>
                  </a:lnTo>
                  <a:lnTo>
                    <a:pt x="6" y="79"/>
                  </a:lnTo>
                  <a:lnTo>
                    <a:pt x="16" y="2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" name="Freeform 226">
              <a:extLst>
                <a:ext uri="{FF2B5EF4-FFF2-40B4-BE49-F238E27FC236}">
                  <a16:creationId xmlns:a16="http://schemas.microsoft.com/office/drawing/2014/main" id="{9A9FCCF8-63E1-45D2-B98B-E3BC9C9BD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617"/>
              <a:ext cx="16" cy="79"/>
            </a:xfrm>
            <a:custGeom>
              <a:avLst/>
              <a:gdLst>
                <a:gd name="T0" fmla="*/ 11 w 16"/>
                <a:gd name="T1" fmla="*/ 0 h 79"/>
                <a:gd name="T2" fmla="*/ 0 w 16"/>
                <a:gd name="T3" fmla="*/ 43 h 79"/>
                <a:gd name="T4" fmla="*/ 6 w 16"/>
                <a:gd name="T5" fmla="*/ 79 h 79"/>
                <a:gd name="T6" fmla="*/ 16 w 16"/>
                <a:gd name="T7" fmla="*/ 25 h 79"/>
                <a:gd name="T8" fmla="*/ 11 w 16"/>
                <a:gd name="T9" fmla="*/ 0 h 7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9">
                  <a:moveTo>
                    <a:pt x="11" y="0"/>
                  </a:moveTo>
                  <a:lnTo>
                    <a:pt x="0" y="43"/>
                  </a:lnTo>
                  <a:lnTo>
                    <a:pt x="6" y="79"/>
                  </a:lnTo>
                  <a:lnTo>
                    <a:pt x="16" y="25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8" name="Freeform 227">
              <a:extLst>
                <a:ext uri="{FF2B5EF4-FFF2-40B4-BE49-F238E27FC236}">
                  <a16:creationId xmlns:a16="http://schemas.microsoft.com/office/drawing/2014/main" id="{D6632539-5354-4E1F-85E8-6DC5DCF5A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589"/>
              <a:ext cx="12" cy="53"/>
            </a:xfrm>
            <a:custGeom>
              <a:avLst/>
              <a:gdLst>
                <a:gd name="T0" fmla="*/ 7 w 12"/>
                <a:gd name="T1" fmla="*/ 0 h 53"/>
                <a:gd name="T2" fmla="*/ 0 w 12"/>
                <a:gd name="T3" fmla="*/ 28 h 53"/>
                <a:gd name="T4" fmla="*/ 5 w 12"/>
                <a:gd name="T5" fmla="*/ 53 h 53"/>
                <a:gd name="T6" fmla="*/ 12 w 12"/>
                <a:gd name="T7" fmla="*/ 18 h 53"/>
                <a:gd name="T8" fmla="*/ 7 w 1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3">
                  <a:moveTo>
                    <a:pt x="7" y="0"/>
                  </a:moveTo>
                  <a:lnTo>
                    <a:pt x="0" y="28"/>
                  </a:lnTo>
                  <a:lnTo>
                    <a:pt x="5" y="53"/>
                  </a:lnTo>
                  <a:lnTo>
                    <a:pt x="12" y="18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3C9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9" name="Freeform 228">
              <a:extLst>
                <a:ext uri="{FF2B5EF4-FFF2-40B4-BE49-F238E27FC236}">
                  <a16:creationId xmlns:a16="http://schemas.microsoft.com/office/drawing/2014/main" id="{9034FDEE-DFC9-428B-93E5-01AFE7E73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9" y="1589"/>
              <a:ext cx="12" cy="53"/>
            </a:xfrm>
            <a:custGeom>
              <a:avLst/>
              <a:gdLst>
                <a:gd name="T0" fmla="*/ 7 w 12"/>
                <a:gd name="T1" fmla="*/ 0 h 53"/>
                <a:gd name="T2" fmla="*/ 0 w 12"/>
                <a:gd name="T3" fmla="*/ 28 h 53"/>
                <a:gd name="T4" fmla="*/ 5 w 12"/>
                <a:gd name="T5" fmla="*/ 53 h 53"/>
                <a:gd name="T6" fmla="*/ 12 w 12"/>
                <a:gd name="T7" fmla="*/ 18 h 53"/>
                <a:gd name="T8" fmla="*/ 7 w 12"/>
                <a:gd name="T9" fmla="*/ 0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3">
                  <a:moveTo>
                    <a:pt x="7" y="0"/>
                  </a:moveTo>
                  <a:lnTo>
                    <a:pt x="0" y="28"/>
                  </a:lnTo>
                  <a:lnTo>
                    <a:pt x="5" y="53"/>
                  </a:lnTo>
                  <a:lnTo>
                    <a:pt x="12" y="18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0" name="Freeform 229">
              <a:extLst>
                <a:ext uri="{FF2B5EF4-FFF2-40B4-BE49-F238E27FC236}">
                  <a16:creationId xmlns:a16="http://schemas.microsoft.com/office/drawing/2014/main" id="{A89A9C93-B218-40DD-96D5-A91219FE52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3" y="1020"/>
              <a:ext cx="673" cy="672"/>
            </a:xfrm>
            <a:custGeom>
              <a:avLst/>
              <a:gdLst>
                <a:gd name="T0" fmla="*/ 165 w 960"/>
                <a:gd name="T1" fmla="*/ 63 h 959"/>
                <a:gd name="T2" fmla="*/ 177 w 960"/>
                <a:gd name="T3" fmla="*/ 0 h 959"/>
                <a:gd name="T4" fmla="*/ 162 w 960"/>
                <a:gd name="T5" fmla="*/ 55 h 959"/>
                <a:gd name="T6" fmla="*/ 157 w 960"/>
                <a:gd name="T7" fmla="*/ 55 h 959"/>
                <a:gd name="T8" fmla="*/ 136 w 960"/>
                <a:gd name="T9" fmla="*/ 59 h 959"/>
                <a:gd name="T10" fmla="*/ 130 w 960"/>
                <a:gd name="T11" fmla="*/ 50 h 959"/>
                <a:gd name="T12" fmla="*/ 112 w 960"/>
                <a:gd name="T13" fmla="*/ 68 h 959"/>
                <a:gd name="T14" fmla="*/ 111 w 960"/>
                <a:gd name="T15" fmla="*/ 69 h 959"/>
                <a:gd name="T16" fmla="*/ 65 w 960"/>
                <a:gd name="T17" fmla="*/ 34 h 959"/>
                <a:gd name="T18" fmla="*/ 90 w 960"/>
                <a:gd name="T19" fmla="*/ 85 h 959"/>
                <a:gd name="T20" fmla="*/ 86 w 960"/>
                <a:gd name="T21" fmla="*/ 88 h 959"/>
                <a:gd name="T22" fmla="*/ 73 w 960"/>
                <a:gd name="T23" fmla="*/ 105 h 959"/>
                <a:gd name="T24" fmla="*/ 63 w 960"/>
                <a:gd name="T25" fmla="*/ 102 h 959"/>
                <a:gd name="T26" fmla="*/ 61 w 960"/>
                <a:gd name="T27" fmla="*/ 128 h 959"/>
                <a:gd name="T28" fmla="*/ 60 w 960"/>
                <a:gd name="T29" fmla="*/ 129 h 959"/>
                <a:gd name="T30" fmla="*/ 3 w 960"/>
                <a:gd name="T31" fmla="*/ 133 h 959"/>
                <a:gd name="T32" fmla="*/ 55 w 960"/>
                <a:gd name="T33" fmla="*/ 156 h 959"/>
                <a:gd name="T34" fmla="*/ 0 w 960"/>
                <a:gd name="T35" fmla="*/ 173 h 959"/>
                <a:gd name="T36" fmla="*/ 56 w 960"/>
                <a:gd name="T37" fmla="*/ 182 h 959"/>
                <a:gd name="T38" fmla="*/ 6 w 960"/>
                <a:gd name="T39" fmla="*/ 212 h 959"/>
                <a:gd name="T40" fmla="*/ 63 w 960"/>
                <a:gd name="T41" fmla="*/ 207 h 959"/>
                <a:gd name="T42" fmla="*/ 65 w 960"/>
                <a:gd name="T43" fmla="*/ 212 h 959"/>
                <a:gd name="T44" fmla="*/ 76 w 960"/>
                <a:gd name="T45" fmla="*/ 229 h 959"/>
                <a:gd name="T46" fmla="*/ 71 w 960"/>
                <a:gd name="T47" fmla="*/ 239 h 959"/>
                <a:gd name="T48" fmla="*/ 93 w 960"/>
                <a:gd name="T49" fmla="*/ 249 h 959"/>
                <a:gd name="T50" fmla="*/ 95 w 960"/>
                <a:gd name="T51" fmla="*/ 250 h 959"/>
                <a:gd name="T52" fmla="*/ 78 w 960"/>
                <a:gd name="T53" fmla="*/ 306 h 959"/>
                <a:gd name="T54" fmla="*/ 117 w 960"/>
                <a:gd name="T55" fmla="*/ 263 h 959"/>
                <a:gd name="T56" fmla="*/ 121 w 960"/>
                <a:gd name="T57" fmla="*/ 267 h 959"/>
                <a:gd name="T58" fmla="*/ 142 w 960"/>
                <a:gd name="T59" fmla="*/ 273 h 959"/>
                <a:gd name="T60" fmla="*/ 144 w 960"/>
                <a:gd name="T61" fmla="*/ 282 h 959"/>
                <a:gd name="T62" fmla="*/ 168 w 960"/>
                <a:gd name="T63" fmla="*/ 275 h 959"/>
                <a:gd name="T64" fmla="*/ 169 w 960"/>
                <a:gd name="T65" fmla="*/ 275 h 959"/>
                <a:gd name="T66" fmla="*/ 193 w 960"/>
                <a:gd name="T67" fmla="*/ 328 h 959"/>
                <a:gd name="T68" fmla="*/ 195 w 960"/>
                <a:gd name="T69" fmla="*/ 271 h 959"/>
                <a:gd name="T70" fmla="*/ 200 w 960"/>
                <a:gd name="T71" fmla="*/ 270 h 959"/>
                <a:gd name="T72" fmla="*/ 219 w 960"/>
                <a:gd name="T73" fmla="*/ 261 h 959"/>
                <a:gd name="T74" fmla="*/ 227 w 960"/>
                <a:gd name="T75" fmla="*/ 268 h 959"/>
                <a:gd name="T76" fmla="*/ 240 w 960"/>
                <a:gd name="T77" fmla="*/ 247 h 959"/>
                <a:gd name="T78" fmla="*/ 242 w 960"/>
                <a:gd name="T79" fmla="*/ 245 h 959"/>
                <a:gd name="T80" fmla="*/ 294 w 960"/>
                <a:gd name="T81" fmla="*/ 268 h 959"/>
                <a:gd name="T82" fmla="*/ 259 w 960"/>
                <a:gd name="T83" fmla="*/ 224 h 959"/>
                <a:gd name="T84" fmla="*/ 261 w 960"/>
                <a:gd name="T85" fmla="*/ 221 h 959"/>
                <a:gd name="T86" fmla="*/ 269 w 960"/>
                <a:gd name="T87" fmla="*/ 201 h 959"/>
                <a:gd name="T88" fmla="*/ 280 w 960"/>
                <a:gd name="T89" fmla="*/ 201 h 959"/>
                <a:gd name="T90" fmla="*/ 276 w 960"/>
                <a:gd name="T91" fmla="*/ 177 h 959"/>
                <a:gd name="T92" fmla="*/ 285 w 960"/>
                <a:gd name="T93" fmla="*/ 173 h 959"/>
                <a:gd name="T94" fmla="*/ 276 w 960"/>
                <a:gd name="T95" fmla="*/ 149 h 959"/>
                <a:gd name="T96" fmla="*/ 284 w 960"/>
                <a:gd name="T97" fmla="*/ 144 h 959"/>
                <a:gd name="T98" fmla="*/ 268 w 960"/>
                <a:gd name="T99" fmla="*/ 124 h 959"/>
                <a:gd name="T100" fmla="*/ 268 w 960"/>
                <a:gd name="T101" fmla="*/ 122 h 959"/>
                <a:gd name="T102" fmla="*/ 308 w 960"/>
                <a:gd name="T103" fmla="*/ 81 h 959"/>
                <a:gd name="T104" fmla="*/ 254 w 960"/>
                <a:gd name="T105" fmla="*/ 100 h 959"/>
                <a:gd name="T106" fmla="*/ 252 w 960"/>
                <a:gd name="T107" fmla="*/ 95 h 959"/>
                <a:gd name="T108" fmla="*/ 237 w 960"/>
                <a:gd name="T109" fmla="*/ 81 h 959"/>
                <a:gd name="T110" fmla="*/ 240 w 960"/>
                <a:gd name="T111" fmla="*/ 71 h 959"/>
                <a:gd name="T112" fmla="*/ 215 w 960"/>
                <a:gd name="T113" fmla="*/ 66 h 959"/>
                <a:gd name="T114" fmla="*/ 213 w 960"/>
                <a:gd name="T115" fmla="*/ 64 h 959"/>
                <a:gd name="T116" fmla="*/ 216 w 960"/>
                <a:gd name="T117" fmla="*/ 8 h 959"/>
                <a:gd name="T118" fmla="*/ 189 w 960"/>
                <a:gd name="T119" fmla="*/ 57 h 959"/>
                <a:gd name="T120" fmla="*/ 184 w 960"/>
                <a:gd name="T121" fmla="*/ 55 h 95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60" h="959">
                  <a:moveTo>
                    <a:pt x="480" y="777"/>
                  </a:moveTo>
                  <a:cubicBezTo>
                    <a:pt x="312" y="777"/>
                    <a:pt x="176" y="644"/>
                    <a:pt x="176" y="479"/>
                  </a:cubicBezTo>
                  <a:cubicBezTo>
                    <a:pt x="176" y="315"/>
                    <a:pt x="312" y="182"/>
                    <a:pt x="480" y="182"/>
                  </a:cubicBezTo>
                  <a:cubicBezTo>
                    <a:pt x="648" y="182"/>
                    <a:pt x="784" y="315"/>
                    <a:pt x="784" y="479"/>
                  </a:cubicBezTo>
                  <a:cubicBezTo>
                    <a:pt x="784" y="644"/>
                    <a:pt x="648" y="777"/>
                    <a:pt x="480" y="777"/>
                  </a:cubicBezTo>
                  <a:moveTo>
                    <a:pt x="514" y="0"/>
                  </a:moveTo>
                  <a:cubicBezTo>
                    <a:pt x="474" y="157"/>
                    <a:pt x="474" y="157"/>
                    <a:pt x="474" y="157"/>
                  </a:cubicBezTo>
                  <a:cubicBezTo>
                    <a:pt x="474" y="159"/>
                    <a:pt x="473" y="159"/>
                    <a:pt x="471" y="159"/>
                  </a:cubicBezTo>
                  <a:cubicBezTo>
                    <a:pt x="471" y="159"/>
                    <a:pt x="471" y="159"/>
                    <a:pt x="471" y="159"/>
                  </a:cubicBezTo>
                  <a:cubicBezTo>
                    <a:pt x="470" y="159"/>
                    <a:pt x="469" y="159"/>
                    <a:pt x="469" y="158"/>
                  </a:cubicBezTo>
                  <a:cubicBezTo>
                    <a:pt x="460" y="132"/>
                    <a:pt x="460" y="132"/>
                    <a:pt x="460" y="132"/>
                  </a:cubicBezTo>
                  <a:cubicBezTo>
                    <a:pt x="455" y="158"/>
                    <a:pt x="455" y="158"/>
                    <a:pt x="455" y="158"/>
                  </a:cubicBezTo>
                  <a:cubicBezTo>
                    <a:pt x="399" y="5"/>
                    <a:pt x="399" y="5"/>
                    <a:pt x="399" y="5"/>
                  </a:cubicBezTo>
                  <a:cubicBezTo>
                    <a:pt x="397" y="168"/>
                    <a:pt x="397" y="168"/>
                    <a:pt x="397" y="168"/>
                  </a:cubicBezTo>
                  <a:cubicBezTo>
                    <a:pt x="397" y="169"/>
                    <a:pt x="396" y="171"/>
                    <a:pt x="395" y="171"/>
                  </a:cubicBezTo>
                  <a:cubicBezTo>
                    <a:pt x="395" y="171"/>
                    <a:pt x="395" y="171"/>
                    <a:pt x="394" y="171"/>
                  </a:cubicBezTo>
                  <a:cubicBezTo>
                    <a:pt x="393" y="171"/>
                    <a:pt x="393" y="170"/>
                    <a:pt x="392" y="170"/>
                  </a:cubicBezTo>
                  <a:cubicBezTo>
                    <a:pt x="378" y="146"/>
                    <a:pt x="378" y="146"/>
                    <a:pt x="378" y="146"/>
                  </a:cubicBezTo>
                  <a:cubicBezTo>
                    <a:pt x="379" y="173"/>
                    <a:pt x="379" y="173"/>
                    <a:pt x="379" y="173"/>
                  </a:cubicBezTo>
                  <a:cubicBezTo>
                    <a:pt x="288" y="39"/>
                    <a:pt x="288" y="39"/>
                    <a:pt x="288" y="39"/>
                  </a:cubicBezTo>
                  <a:cubicBezTo>
                    <a:pt x="325" y="197"/>
                    <a:pt x="325" y="197"/>
                    <a:pt x="325" y="197"/>
                  </a:cubicBezTo>
                  <a:cubicBezTo>
                    <a:pt x="325" y="198"/>
                    <a:pt x="325" y="200"/>
                    <a:pt x="324" y="200"/>
                  </a:cubicBezTo>
                  <a:cubicBezTo>
                    <a:pt x="323" y="200"/>
                    <a:pt x="323" y="201"/>
                    <a:pt x="322" y="201"/>
                  </a:cubicBezTo>
                  <a:cubicBezTo>
                    <a:pt x="322" y="201"/>
                    <a:pt x="321" y="200"/>
                    <a:pt x="321" y="200"/>
                  </a:cubicBezTo>
                  <a:cubicBezTo>
                    <a:pt x="301" y="181"/>
                    <a:pt x="301" y="181"/>
                    <a:pt x="301" y="181"/>
                  </a:cubicBezTo>
                  <a:cubicBezTo>
                    <a:pt x="309" y="206"/>
                    <a:pt x="309" y="206"/>
                    <a:pt x="309" y="206"/>
                  </a:cubicBezTo>
                  <a:cubicBezTo>
                    <a:pt x="188" y="97"/>
                    <a:pt x="188" y="97"/>
                    <a:pt x="188" y="97"/>
                  </a:cubicBezTo>
                  <a:cubicBezTo>
                    <a:pt x="262" y="242"/>
                    <a:pt x="262" y="242"/>
                    <a:pt x="262" y="242"/>
                  </a:cubicBezTo>
                  <a:cubicBezTo>
                    <a:pt x="263" y="244"/>
                    <a:pt x="262" y="245"/>
                    <a:pt x="261" y="246"/>
                  </a:cubicBezTo>
                  <a:cubicBezTo>
                    <a:pt x="261" y="246"/>
                    <a:pt x="260" y="246"/>
                    <a:pt x="260" y="246"/>
                  </a:cubicBezTo>
                  <a:cubicBezTo>
                    <a:pt x="259" y="246"/>
                    <a:pt x="259" y="246"/>
                    <a:pt x="258" y="246"/>
                  </a:cubicBezTo>
                  <a:cubicBezTo>
                    <a:pt x="235" y="232"/>
                    <a:pt x="235" y="232"/>
                    <a:pt x="235" y="232"/>
                  </a:cubicBezTo>
                  <a:cubicBezTo>
                    <a:pt x="248" y="255"/>
                    <a:pt x="248" y="255"/>
                    <a:pt x="248" y="255"/>
                  </a:cubicBezTo>
                  <a:cubicBezTo>
                    <a:pt x="105" y="179"/>
                    <a:pt x="105" y="179"/>
                    <a:pt x="105" y="179"/>
                  </a:cubicBezTo>
                  <a:cubicBezTo>
                    <a:pt x="212" y="302"/>
                    <a:pt x="212" y="302"/>
                    <a:pt x="212" y="302"/>
                  </a:cubicBezTo>
                  <a:cubicBezTo>
                    <a:pt x="212" y="302"/>
                    <a:pt x="213" y="304"/>
                    <a:pt x="212" y="305"/>
                  </a:cubicBezTo>
                  <a:cubicBezTo>
                    <a:pt x="211" y="306"/>
                    <a:pt x="211" y="306"/>
                    <a:pt x="210" y="306"/>
                  </a:cubicBezTo>
                  <a:cubicBezTo>
                    <a:pt x="209" y="306"/>
                    <a:pt x="209" y="306"/>
                    <a:pt x="209" y="306"/>
                  </a:cubicBezTo>
                  <a:cubicBezTo>
                    <a:pt x="183" y="298"/>
                    <a:pt x="183" y="298"/>
                    <a:pt x="183" y="298"/>
                  </a:cubicBezTo>
                  <a:cubicBezTo>
                    <a:pt x="201" y="317"/>
                    <a:pt x="201" y="317"/>
                    <a:pt x="201" y="317"/>
                  </a:cubicBezTo>
                  <a:cubicBezTo>
                    <a:pt x="44" y="277"/>
                    <a:pt x="44" y="277"/>
                    <a:pt x="44" y="277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8" y="372"/>
                    <a:pt x="178" y="373"/>
                    <a:pt x="178" y="374"/>
                  </a:cubicBezTo>
                  <a:cubicBezTo>
                    <a:pt x="178" y="375"/>
                    <a:pt x="177" y="376"/>
                    <a:pt x="175" y="376"/>
                  </a:cubicBezTo>
                  <a:cubicBezTo>
                    <a:pt x="175" y="376"/>
                    <a:pt x="175" y="376"/>
                    <a:pt x="175" y="376"/>
                  </a:cubicBezTo>
                  <a:cubicBezTo>
                    <a:pt x="148" y="374"/>
                    <a:pt x="148" y="374"/>
                    <a:pt x="148" y="374"/>
                  </a:cubicBezTo>
                  <a:cubicBezTo>
                    <a:pt x="171" y="388"/>
                    <a:pt x="171" y="388"/>
                    <a:pt x="171" y="388"/>
                  </a:cubicBezTo>
                  <a:cubicBezTo>
                    <a:pt x="8" y="387"/>
                    <a:pt x="8" y="387"/>
                    <a:pt x="8" y="387"/>
                  </a:cubicBezTo>
                  <a:cubicBezTo>
                    <a:pt x="160" y="447"/>
                    <a:pt x="160" y="447"/>
                    <a:pt x="160" y="447"/>
                  </a:cubicBezTo>
                  <a:cubicBezTo>
                    <a:pt x="161" y="447"/>
                    <a:pt x="162" y="448"/>
                    <a:pt x="162" y="449"/>
                  </a:cubicBezTo>
                  <a:cubicBezTo>
                    <a:pt x="161" y="451"/>
                    <a:pt x="161" y="452"/>
                    <a:pt x="159" y="452"/>
                  </a:cubicBezTo>
                  <a:cubicBezTo>
                    <a:pt x="133" y="457"/>
                    <a:pt x="133" y="457"/>
                    <a:pt x="133" y="457"/>
                  </a:cubicBezTo>
                  <a:cubicBezTo>
                    <a:pt x="158" y="465"/>
                    <a:pt x="158" y="465"/>
                    <a:pt x="158" y="465"/>
                  </a:cubicBezTo>
                  <a:cubicBezTo>
                    <a:pt x="0" y="503"/>
                    <a:pt x="0" y="503"/>
                    <a:pt x="0" y="503"/>
                  </a:cubicBezTo>
                  <a:cubicBezTo>
                    <a:pt x="161" y="524"/>
                    <a:pt x="161" y="524"/>
                    <a:pt x="161" y="524"/>
                  </a:cubicBezTo>
                  <a:cubicBezTo>
                    <a:pt x="163" y="524"/>
                    <a:pt x="164" y="525"/>
                    <a:pt x="164" y="526"/>
                  </a:cubicBezTo>
                  <a:cubicBezTo>
                    <a:pt x="164" y="528"/>
                    <a:pt x="163" y="529"/>
                    <a:pt x="162" y="529"/>
                  </a:cubicBezTo>
                  <a:cubicBezTo>
                    <a:pt x="137" y="541"/>
                    <a:pt x="137" y="541"/>
                    <a:pt x="137" y="541"/>
                  </a:cubicBezTo>
                  <a:cubicBezTo>
                    <a:pt x="164" y="543"/>
                    <a:pt x="164" y="543"/>
                    <a:pt x="164" y="543"/>
                  </a:cubicBezTo>
                  <a:cubicBezTo>
                    <a:pt x="19" y="617"/>
                    <a:pt x="19" y="617"/>
                    <a:pt x="19" y="617"/>
                  </a:cubicBezTo>
                  <a:cubicBezTo>
                    <a:pt x="181" y="599"/>
                    <a:pt x="181" y="599"/>
                    <a:pt x="181" y="599"/>
                  </a:cubicBezTo>
                  <a:cubicBezTo>
                    <a:pt x="181" y="599"/>
                    <a:pt x="182" y="599"/>
                    <a:pt x="182" y="599"/>
                  </a:cubicBezTo>
                  <a:cubicBezTo>
                    <a:pt x="183" y="599"/>
                    <a:pt x="184" y="600"/>
                    <a:pt x="184" y="601"/>
                  </a:cubicBezTo>
                  <a:cubicBezTo>
                    <a:pt x="185" y="602"/>
                    <a:pt x="184" y="603"/>
                    <a:pt x="183" y="604"/>
                  </a:cubicBezTo>
                  <a:cubicBezTo>
                    <a:pt x="162" y="621"/>
                    <a:pt x="162" y="621"/>
                    <a:pt x="162" y="621"/>
                  </a:cubicBezTo>
                  <a:cubicBezTo>
                    <a:pt x="188" y="617"/>
                    <a:pt x="188" y="617"/>
                    <a:pt x="188" y="617"/>
                  </a:cubicBezTo>
                  <a:cubicBezTo>
                    <a:pt x="66" y="723"/>
                    <a:pt x="66" y="723"/>
                    <a:pt x="66" y="723"/>
                  </a:cubicBezTo>
                  <a:cubicBezTo>
                    <a:pt x="219" y="667"/>
                    <a:pt x="219" y="667"/>
                    <a:pt x="219" y="667"/>
                  </a:cubicBezTo>
                  <a:cubicBezTo>
                    <a:pt x="219" y="667"/>
                    <a:pt x="219" y="667"/>
                    <a:pt x="220" y="667"/>
                  </a:cubicBezTo>
                  <a:cubicBezTo>
                    <a:pt x="221" y="667"/>
                    <a:pt x="221" y="667"/>
                    <a:pt x="222" y="668"/>
                  </a:cubicBezTo>
                  <a:cubicBezTo>
                    <a:pt x="223" y="669"/>
                    <a:pt x="223" y="670"/>
                    <a:pt x="222" y="671"/>
                  </a:cubicBezTo>
                  <a:cubicBezTo>
                    <a:pt x="205" y="693"/>
                    <a:pt x="205" y="693"/>
                    <a:pt x="205" y="693"/>
                  </a:cubicBezTo>
                  <a:cubicBezTo>
                    <a:pt x="230" y="682"/>
                    <a:pt x="230" y="682"/>
                    <a:pt x="230" y="682"/>
                  </a:cubicBezTo>
                  <a:cubicBezTo>
                    <a:pt x="136" y="816"/>
                    <a:pt x="136" y="816"/>
                    <a:pt x="136" y="816"/>
                  </a:cubicBezTo>
                  <a:cubicBezTo>
                    <a:pt x="271" y="724"/>
                    <a:pt x="271" y="724"/>
                    <a:pt x="271" y="724"/>
                  </a:cubicBezTo>
                  <a:cubicBezTo>
                    <a:pt x="272" y="724"/>
                    <a:pt x="272" y="724"/>
                    <a:pt x="273" y="724"/>
                  </a:cubicBezTo>
                  <a:cubicBezTo>
                    <a:pt x="273" y="724"/>
                    <a:pt x="274" y="724"/>
                    <a:pt x="275" y="724"/>
                  </a:cubicBezTo>
                  <a:cubicBezTo>
                    <a:pt x="275" y="725"/>
                    <a:pt x="276" y="726"/>
                    <a:pt x="275" y="728"/>
                  </a:cubicBezTo>
                  <a:cubicBezTo>
                    <a:pt x="264" y="752"/>
                    <a:pt x="264" y="752"/>
                    <a:pt x="264" y="752"/>
                  </a:cubicBezTo>
                  <a:cubicBezTo>
                    <a:pt x="285" y="736"/>
                    <a:pt x="285" y="736"/>
                    <a:pt x="285" y="736"/>
                  </a:cubicBezTo>
                  <a:cubicBezTo>
                    <a:pt x="227" y="888"/>
                    <a:pt x="227" y="888"/>
                    <a:pt x="227" y="888"/>
                  </a:cubicBezTo>
                  <a:cubicBezTo>
                    <a:pt x="336" y="767"/>
                    <a:pt x="336" y="767"/>
                    <a:pt x="336" y="767"/>
                  </a:cubicBezTo>
                  <a:cubicBezTo>
                    <a:pt x="337" y="766"/>
                    <a:pt x="337" y="766"/>
                    <a:pt x="338" y="766"/>
                  </a:cubicBezTo>
                  <a:cubicBezTo>
                    <a:pt x="338" y="766"/>
                    <a:pt x="339" y="766"/>
                    <a:pt x="339" y="766"/>
                  </a:cubicBezTo>
                  <a:cubicBezTo>
                    <a:pt x="340" y="767"/>
                    <a:pt x="341" y="768"/>
                    <a:pt x="341" y="769"/>
                  </a:cubicBezTo>
                  <a:cubicBezTo>
                    <a:pt x="336" y="796"/>
                    <a:pt x="336" y="796"/>
                    <a:pt x="336" y="796"/>
                  </a:cubicBezTo>
                  <a:cubicBezTo>
                    <a:pt x="353" y="776"/>
                    <a:pt x="353" y="776"/>
                    <a:pt x="353" y="776"/>
                  </a:cubicBezTo>
                  <a:cubicBezTo>
                    <a:pt x="332" y="937"/>
                    <a:pt x="332" y="937"/>
                    <a:pt x="332" y="937"/>
                  </a:cubicBezTo>
                  <a:cubicBezTo>
                    <a:pt x="409" y="793"/>
                    <a:pt x="409" y="793"/>
                    <a:pt x="409" y="793"/>
                  </a:cubicBezTo>
                  <a:cubicBezTo>
                    <a:pt x="410" y="792"/>
                    <a:pt x="410" y="792"/>
                    <a:pt x="411" y="792"/>
                  </a:cubicBezTo>
                  <a:cubicBezTo>
                    <a:pt x="412" y="792"/>
                    <a:pt x="412" y="792"/>
                    <a:pt x="412" y="792"/>
                  </a:cubicBezTo>
                  <a:cubicBezTo>
                    <a:pt x="413" y="792"/>
                    <a:pt x="414" y="793"/>
                    <a:pt x="414" y="794"/>
                  </a:cubicBezTo>
                  <a:cubicBezTo>
                    <a:pt x="416" y="821"/>
                    <a:pt x="416" y="821"/>
                    <a:pt x="416" y="821"/>
                  </a:cubicBezTo>
                  <a:cubicBezTo>
                    <a:pt x="427" y="797"/>
                    <a:pt x="427" y="797"/>
                    <a:pt x="427" y="797"/>
                  </a:cubicBezTo>
                  <a:cubicBezTo>
                    <a:pt x="446" y="959"/>
                    <a:pt x="446" y="959"/>
                    <a:pt x="446" y="959"/>
                  </a:cubicBezTo>
                  <a:cubicBezTo>
                    <a:pt x="486" y="801"/>
                    <a:pt x="486" y="801"/>
                    <a:pt x="486" y="801"/>
                  </a:cubicBezTo>
                  <a:cubicBezTo>
                    <a:pt x="487" y="800"/>
                    <a:pt x="488" y="799"/>
                    <a:pt x="489" y="799"/>
                  </a:cubicBezTo>
                  <a:cubicBezTo>
                    <a:pt x="489" y="799"/>
                    <a:pt x="489" y="799"/>
                    <a:pt x="489" y="799"/>
                  </a:cubicBezTo>
                  <a:cubicBezTo>
                    <a:pt x="490" y="799"/>
                    <a:pt x="491" y="800"/>
                    <a:pt x="491" y="801"/>
                  </a:cubicBezTo>
                  <a:cubicBezTo>
                    <a:pt x="500" y="827"/>
                    <a:pt x="500" y="827"/>
                    <a:pt x="500" y="827"/>
                  </a:cubicBezTo>
                  <a:cubicBezTo>
                    <a:pt x="505" y="801"/>
                    <a:pt x="505" y="801"/>
                    <a:pt x="505" y="801"/>
                  </a:cubicBezTo>
                  <a:cubicBezTo>
                    <a:pt x="562" y="953"/>
                    <a:pt x="562" y="953"/>
                    <a:pt x="562" y="953"/>
                  </a:cubicBezTo>
                  <a:cubicBezTo>
                    <a:pt x="563" y="790"/>
                    <a:pt x="563" y="790"/>
                    <a:pt x="563" y="790"/>
                  </a:cubicBezTo>
                  <a:cubicBezTo>
                    <a:pt x="563" y="789"/>
                    <a:pt x="564" y="788"/>
                    <a:pt x="565" y="788"/>
                  </a:cubicBezTo>
                  <a:cubicBezTo>
                    <a:pt x="565" y="788"/>
                    <a:pt x="566" y="788"/>
                    <a:pt x="566" y="788"/>
                  </a:cubicBezTo>
                  <a:cubicBezTo>
                    <a:pt x="567" y="788"/>
                    <a:pt x="568" y="788"/>
                    <a:pt x="568" y="789"/>
                  </a:cubicBezTo>
                  <a:cubicBezTo>
                    <a:pt x="582" y="812"/>
                    <a:pt x="582" y="812"/>
                    <a:pt x="582" y="812"/>
                  </a:cubicBezTo>
                  <a:cubicBezTo>
                    <a:pt x="581" y="786"/>
                    <a:pt x="581" y="786"/>
                    <a:pt x="581" y="786"/>
                  </a:cubicBezTo>
                  <a:cubicBezTo>
                    <a:pt x="673" y="920"/>
                    <a:pt x="673" y="920"/>
                    <a:pt x="673" y="920"/>
                  </a:cubicBezTo>
                  <a:cubicBezTo>
                    <a:pt x="635" y="761"/>
                    <a:pt x="635" y="761"/>
                    <a:pt x="635" y="761"/>
                  </a:cubicBezTo>
                  <a:cubicBezTo>
                    <a:pt x="635" y="760"/>
                    <a:pt x="635" y="759"/>
                    <a:pt x="636" y="758"/>
                  </a:cubicBezTo>
                  <a:cubicBezTo>
                    <a:pt x="637" y="758"/>
                    <a:pt x="637" y="758"/>
                    <a:pt x="638" y="758"/>
                  </a:cubicBezTo>
                  <a:cubicBezTo>
                    <a:pt x="638" y="758"/>
                    <a:pt x="639" y="758"/>
                    <a:pt x="640" y="759"/>
                  </a:cubicBezTo>
                  <a:cubicBezTo>
                    <a:pt x="659" y="778"/>
                    <a:pt x="659" y="778"/>
                    <a:pt x="659" y="778"/>
                  </a:cubicBezTo>
                  <a:cubicBezTo>
                    <a:pt x="652" y="752"/>
                    <a:pt x="652" y="752"/>
                    <a:pt x="652" y="752"/>
                  </a:cubicBezTo>
                  <a:cubicBezTo>
                    <a:pt x="772" y="861"/>
                    <a:pt x="772" y="861"/>
                    <a:pt x="772" y="861"/>
                  </a:cubicBezTo>
                  <a:cubicBezTo>
                    <a:pt x="698" y="716"/>
                    <a:pt x="698" y="716"/>
                    <a:pt x="698" y="716"/>
                  </a:cubicBezTo>
                  <a:cubicBezTo>
                    <a:pt x="698" y="715"/>
                    <a:pt x="698" y="714"/>
                    <a:pt x="699" y="713"/>
                  </a:cubicBezTo>
                  <a:cubicBezTo>
                    <a:pt x="699" y="712"/>
                    <a:pt x="700" y="712"/>
                    <a:pt x="701" y="712"/>
                  </a:cubicBezTo>
                  <a:cubicBezTo>
                    <a:pt x="701" y="712"/>
                    <a:pt x="701" y="712"/>
                    <a:pt x="702" y="712"/>
                  </a:cubicBezTo>
                  <a:cubicBezTo>
                    <a:pt x="725" y="726"/>
                    <a:pt x="725" y="726"/>
                    <a:pt x="725" y="726"/>
                  </a:cubicBezTo>
                  <a:cubicBezTo>
                    <a:pt x="712" y="703"/>
                    <a:pt x="712" y="703"/>
                    <a:pt x="712" y="703"/>
                  </a:cubicBezTo>
                  <a:cubicBezTo>
                    <a:pt x="855" y="780"/>
                    <a:pt x="855" y="780"/>
                    <a:pt x="855" y="780"/>
                  </a:cubicBezTo>
                  <a:cubicBezTo>
                    <a:pt x="748" y="657"/>
                    <a:pt x="748" y="657"/>
                    <a:pt x="748" y="657"/>
                  </a:cubicBezTo>
                  <a:cubicBezTo>
                    <a:pt x="748" y="656"/>
                    <a:pt x="748" y="655"/>
                    <a:pt x="748" y="654"/>
                  </a:cubicBezTo>
                  <a:cubicBezTo>
                    <a:pt x="749" y="653"/>
                    <a:pt x="750" y="652"/>
                    <a:pt x="750" y="652"/>
                  </a:cubicBezTo>
                  <a:cubicBezTo>
                    <a:pt x="751" y="652"/>
                    <a:pt x="751" y="652"/>
                    <a:pt x="751" y="653"/>
                  </a:cubicBezTo>
                  <a:cubicBezTo>
                    <a:pt x="777" y="661"/>
                    <a:pt x="777" y="661"/>
                    <a:pt x="777" y="661"/>
                  </a:cubicBezTo>
                  <a:cubicBezTo>
                    <a:pt x="759" y="641"/>
                    <a:pt x="759" y="641"/>
                    <a:pt x="759" y="641"/>
                  </a:cubicBezTo>
                  <a:cubicBezTo>
                    <a:pt x="916" y="681"/>
                    <a:pt x="916" y="681"/>
                    <a:pt x="916" y="681"/>
                  </a:cubicBezTo>
                  <a:cubicBezTo>
                    <a:pt x="783" y="588"/>
                    <a:pt x="783" y="588"/>
                    <a:pt x="783" y="588"/>
                  </a:cubicBezTo>
                  <a:cubicBezTo>
                    <a:pt x="782" y="587"/>
                    <a:pt x="782" y="586"/>
                    <a:pt x="782" y="584"/>
                  </a:cubicBezTo>
                  <a:cubicBezTo>
                    <a:pt x="783" y="583"/>
                    <a:pt x="784" y="583"/>
                    <a:pt x="785" y="583"/>
                  </a:cubicBezTo>
                  <a:cubicBezTo>
                    <a:pt x="785" y="583"/>
                    <a:pt x="785" y="583"/>
                    <a:pt x="785" y="583"/>
                  </a:cubicBezTo>
                  <a:cubicBezTo>
                    <a:pt x="812" y="584"/>
                    <a:pt x="812" y="584"/>
                    <a:pt x="812" y="584"/>
                  </a:cubicBezTo>
                  <a:cubicBezTo>
                    <a:pt x="790" y="570"/>
                    <a:pt x="790" y="570"/>
                    <a:pt x="790" y="570"/>
                  </a:cubicBezTo>
                  <a:cubicBezTo>
                    <a:pt x="952" y="571"/>
                    <a:pt x="952" y="571"/>
                    <a:pt x="952" y="571"/>
                  </a:cubicBezTo>
                  <a:cubicBezTo>
                    <a:pt x="800" y="512"/>
                    <a:pt x="800" y="512"/>
                    <a:pt x="800" y="512"/>
                  </a:cubicBezTo>
                  <a:cubicBezTo>
                    <a:pt x="799" y="511"/>
                    <a:pt x="798" y="510"/>
                    <a:pt x="799" y="509"/>
                  </a:cubicBezTo>
                  <a:cubicBezTo>
                    <a:pt x="799" y="508"/>
                    <a:pt x="800" y="507"/>
                    <a:pt x="801" y="507"/>
                  </a:cubicBezTo>
                  <a:cubicBezTo>
                    <a:pt x="828" y="502"/>
                    <a:pt x="828" y="502"/>
                    <a:pt x="828" y="502"/>
                  </a:cubicBezTo>
                  <a:cubicBezTo>
                    <a:pt x="802" y="493"/>
                    <a:pt x="802" y="493"/>
                    <a:pt x="802" y="493"/>
                  </a:cubicBezTo>
                  <a:cubicBezTo>
                    <a:pt x="960" y="455"/>
                    <a:pt x="960" y="455"/>
                    <a:pt x="960" y="455"/>
                  </a:cubicBezTo>
                  <a:cubicBezTo>
                    <a:pt x="799" y="434"/>
                    <a:pt x="799" y="434"/>
                    <a:pt x="799" y="434"/>
                  </a:cubicBezTo>
                  <a:cubicBezTo>
                    <a:pt x="798" y="434"/>
                    <a:pt x="797" y="433"/>
                    <a:pt x="796" y="432"/>
                  </a:cubicBezTo>
                  <a:cubicBezTo>
                    <a:pt x="796" y="431"/>
                    <a:pt x="797" y="430"/>
                    <a:pt x="798" y="429"/>
                  </a:cubicBezTo>
                  <a:cubicBezTo>
                    <a:pt x="823" y="418"/>
                    <a:pt x="823" y="418"/>
                    <a:pt x="823" y="418"/>
                  </a:cubicBezTo>
                  <a:cubicBezTo>
                    <a:pt x="796" y="416"/>
                    <a:pt x="796" y="416"/>
                    <a:pt x="796" y="416"/>
                  </a:cubicBezTo>
                  <a:cubicBezTo>
                    <a:pt x="941" y="341"/>
                    <a:pt x="941" y="341"/>
                    <a:pt x="941" y="341"/>
                  </a:cubicBezTo>
                  <a:cubicBezTo>
                    <a:pt x="779" y="359"/>
                    <a:pt x="779" y="359"/>
                    <a:pt x="779" y="359"/>
                  </a:cubicBezTo>
                  <a:cubicBezTo>
                    <a:pt x="779" y="359"/>
                    <a:pt x="779" y="359"/>
                    <a:pt x="778" y="359"/>
                  </a:cubicBezTo>
                  <a:cubicBezTo>
                    <a:pt x="777" y="359"/>
                    <a:pt x="776" y="359"/>
                    <a:pt x="776" y="358"/>
                  </a:cubicBezTo>
                  <a:cubicBezTo>
                    <a:pt x="776" y="357"/>
                    <a:pt x="776" y="355"/>
                    <a:pt x="777" y="355"/>
                  </a:cubicBezTo>
                  <a:cubicBezTo>
                    <a:pt x="798" y="338"/>
                    <a:pt x="798" y="338"/>
                    <a:pt x="798" y="338"/>
                  </a:cubicBezTo>
                  <a:cubicBezTo>
                    <a:pt x="772" y="342"/>
                    <a:pt x="772" y="342"/>
                    <a:pt x="772" y="342"/>
                  </a:cubicBezTo>
                  <a:cubicBezTo>
                    <a:pt x="894" y="235"/>
                    <a:pt x="894" y="235"/>
                    <a:pt x="894" y="235"/>
                  </a:cubicBezTo>
                  <a:cubicBezTo>
                    <a:pt x="741" y="291"/>
                    <a:pt x="741" y="291"/>
                    <a:pt x="741" y="291"/>
                  </a:cubicBezTo>
                  <a:cubicBezTo>
                    <a:pt x="741" y="291"/>
                    <a:pt x="741" y="291"/>
                    <a:pt x="740" y="291"/>
                  </a:cubicBezTo>
                  <a:cubicBezTo>
                    <a:pt x="740" y="291"/>
                    <a:pt x="739" y="291"/>
                    <a:pt x="738" y="290"/>
                  </a:cubicBezTo>
                  <a:cubicBezTo>
                    <a:pt x="738" y="289"/>
                    <a:pt x="738" y="288"/>
                    <a:pt x="738" y="287"/>
                  </a:cubicBezTo>
                  <a:cubicBezTo>
                    <a:pt x="755" y="266"/>
                    <a:pt x="755" y="266"/>
                    <a:pt x="755" y="266"/>
                  </a:cubicBezTo>
                  <a:cubicBezTo>
                    <a:pt x="731" y="276"/>
                    <a:pt x="731" y="276"/>
                    <a:pt x="731" y="276"/>
                  </a:cubicBezTo>
                  <a:cubicBezTo>
                    <a:pt x="824" y="143"/>
                    <a:pt x="824" y="143"/>
                    <a:pt x="824" y="143"/>
                  </a:cubicBezTo>
                  <a:cubicBezTo>
                    <a:pt x="689" y="234"/>
                    <a:pt x="689" y="234"/>
                    <a:pt x="689" y="234"/>
                  </a:cubicBezTo>
                  <a:cubicBezTo>
                    <a:pt x="688" y="235"/>
                    <a:pt x="688" y="235"/>
                    <a:pt x="687" y="235"/>
                  </a:cubicBezTo>
                  <a:cubicBezTo>
                    <a:pt x="687" y="235"/>
                    <a:pt x="686" y="234"/>
                    <a:pt x="686" y="234"/>
                  </a:cubicBezTo>
                  <a:cubicBezTo>
                    <a:pt x="685" y="233"/>
                    <a:pt x="684" y="232"/>
                    <a:pt x="685" y="231"/>
                  </a:cubicBezTo>
                  <a:cubicBezTo>
                    <a:pt x="696" y="206"/>
                    <a:pt x="696" y="206"/>
                    <a:pt x="696" y="206"/>
                  </a:cubicBezTo>
                  <a:cubicBezTo>
                    <a:pt x="675" y="222"/>
                    <a:pt x="675" y="222"/>
                    <a:pt x="675" y="222"/>
                  </a:cubicBezTo>
                  <a:cubicBezTo>
                    <a:pt x="733" y="70"/>
                    <a:pt x="733" y="70"/>
                    <a:pt x="733" y="70"/>
                  </a:cubicBezTo>
                  <a:cubicBezTo>
                    <a:pt x="624" y="191"/>
                    <a:pt x="624" y="191"/>
                    <a:pt x="624" y="191"/>
                  </a:cubicBezTo>
                  <a:cubicBezTo>
                    <a:pt x="624" y="192"/>
                    <a:pt x="623" y="192"/>
                    <a:pt x="622" y="192"/>
                  </a:cubicBezTo>
                  <a:cubicBezTo>
                    <a:pt x="622" y="192"/>
                    <a:pt x="621" y="192"/>
                    <a:pt x="621" y="192"/>
                  </a:cubicBezTo>
                  <a:cubicBezTo>
                    <a:pt x="620" y="191"/>
                    <a:pt x="619" y="190"/>
                    <a:pt x="619" y="189"/>
                  </a:cubicBezTo>
                  <a:cubicBezTo>
                    <a:pt x="624" y="162"/>
                    <a:pt x="624" y="162"/>
                    <a:pt x="624" y="162"/>
                  </a:cubicBezTo>
                  <a:cubicBezTo>
                    <a:pt x="607" y="183"/>
                    <a:pt x="607" y="183"/>
                    <a:pt x="607" y="183"/>
                  </a:cubicBezTo>
                  <a:cubicBezTo>
                    <a:pt x="628" y="22"/>
                    <a:pt x="628" y="22"/>
                    <a:pt x="628" y="22"/>
                  </a:cubicBezTo>
                  <a:cubicBezTo>
                    <a:pt x="551" y="165"/>
                    <a:pt x="551" y="165"/>
                    <a:pt x="551" y="165"/>
                  </a:cubicBezTo>
                  <a:cubicBezTo>
                    <a:pt x="551" y="166"/>
                    <a:pt x="550" y="167"/>
                    <a:pt x="549" y="167"/>
                  </a:cubicBezTo>
                  <a:cubicBezTo>
                    <a:pt x="548" y="167"/>
                    <a:pt x="548" y="167"/>
                    <a:pt x="548" y="167"/>
                  </a:cubicBezTo>
                  <a:cubicBezTo>
                    <a:pt x="547" y="166"/>
                    <a:pt x="546" y="165"/>
                    <a:pt x="546" y="164"/>
                  </a:cubicBezTo>
                  <a:cubicBezTo>
                    <a:pt x="544" y="137"/>
                    <a:pt x="544" y="137"/>
                    <a:pt x="544" y="137"/>
                  </a:cubicBezTo>
                  <a:cubicBezTo>
                    <a:pt x="533" y="161"/>
                    <a:pt x="533" y="161"/>
                    <a:pt x="533" y="161"/>
                  </a:cubicBezTo>
                  <a:cubicBezTo>
                    <a:pt x="514" y="0"/>
                    <a:pt x="514" y="0"/>
                    <a:pt x="514" y="0"/>
                  </a:cubicBezTo>
                </a:path>
              </a:pathLst>
            </a:custGeom>
            <a:solidFill>
              <a:srgbClr val="EFE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1" name="Freeform 230">
              <a:extLst>
                <a:ext uri="{FF2B5EF4-FFF2-40B4-BE49-F238E27FC236}">
                  <a16:creationId xmlns:a16="http://schemas.microsoft.com/office/drawing/2014/main" id="{0CEA25A4-4575-4251-9683-73C538582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959"/>
              <a:ext cx="795" cy="793"/>
            </a:xfrm>
            <a:custGeom>
              <a:avLst/>
              <a:gdLst>
                <a:gd name="T0" fmla="*/ 249 w 1134"/>
                <a:gd name="T1" fmla="*/ 291 h 1130"/>
                <a:gd name="T2" fmla="*/ 224 w 1134"/>
                <a:gd name="T3" fmla="*/ 302 h 1130"/>
                <a:gd name="T4" fmla="*/ 198 w 1134"/>
                <a:gd name="T5" fmla="*/ 306 h 1130"/>
                <a:gd name="T6" fmla="*/ 172 w 1134"/>
                <a:gd name="T7" fmla="*/ 303 h 1130"/>
                <a:gd name="T8" fmla="*/ 147 w 1134"/>
                <a:gd name="T9" fmla="*/ 295 h 1130"/>
                <a:gd name="T10" fmla="*/ 125 w 1134"/>
                <a:gd name="T11" fmla="*/ 280 h 1130"/>
                <a:gd name="T12" fmla="*/ 107 w 1134"/>
                <a:gd name="T13" fmla="*/ 260 h 1130"/>
                <a:gd name="T14" fmla="*/ 93 w 1134"/>
                <a:gd name="T15" fmla="*/ 237 h 1130"/>
                <a:gd name="T16" fmla="*/ 86 w 1134"/>
                <a:gd name="T17" fmla="*/ 211 h 1130"/>
                <a:gd name="T18" fmla="*/ 86 w 1134"/>
                <a:gd name="T19" fmla="*/ 185 h 1130"/>
                <a:gd name="T20" fmla="*/ 91 w 1134"/>
                <a:gd name="T21" fmla="*/ 159 h 1130"/>
                <a:gd name="T22" fmla="*/ 103 w 1134"/>
                <a:gd name="T23" fmla="*/ 135 h 1130"/>
                <a:gd name="T24" fmla="*/ 120 w 1134"/>
                <a:gd name="T25" fmla="*/ 115 h 1130"/>
                <a:gd name="T26" fmla="*/ 142 w 1134"/>
                <a:gd name="T27" fmla="*/ 99 h 1130"/>
                <a:gd name="T28" fmla="*/ 166 w 1134"/>
                <a:gd name="T29" fmla="*/ 88 h 1130"/>
                <a:gd name="T30" fmla="*/ 192 w 1134"/>
                <a:gd name="T31" fmla="*/ 85 h 1130"/>
                <a:gd name="T32" fmla="*/ 219 w 1134"/>
                <a:gd name="T33" fmla="*/ 88 h 1130"/>
                <a:gd name="T34" fmla="*/ 244 w 1134"/>
                <a:gd name="T35" fmla="*/ 96 h 1130"/>
                <a:gd name="T36" fmla="*/ 266 w 1134"/>
                <a:gd name="T37" fmla="*/ 111 h 1130"/>
                <a:gd name="T38" fmla="*/ 284 w 1134"/>
                <a:gd name="T39" fmla="*/ 130 h 1130"/>
                <a:gd name="T40" fmla="*/ 297 w 1134"/>
                <a:gd name="T41" fmla="*/ 154 h 1130"/>
                <a:gd name="T42" fmla="*/ 304 w 1134"/>
                <a:gd name="T43" fmla="*/ 179 h 1130"/>
                <a:gd name="T44" fmla="*/ 305 w 1134"/>
                <a:gd name="T45" fmla="*/ 206 h 1130"/>
                <a:gd name="T46" fmla="*/ 299 w 1134"/>
                <a:gd name="T47" fmla="*/ 232 h 1130"/>
                <a:gd name="T48" fmla="*/ 287 w 1134"/>
                <a:gd name="T49" fmla="*/ 255 h 1130"/>
                <a:gd name="T50" fmla="*/ 271 w 1134"/>
                <a:gd name="T51" fmla="*/ 276 h 1130"/>
                <a:gd name="T52" fmla="*/ 311 w 1134"/>
                <a:gd name="T53" fmla="*/ 352 h 1130"/>
                <a:gd name="T54" fmla="*/ 344 w 1134"/>
                <a:gd name="T55" fmla="*/ 321 h 1130"/>
                <a:gd name="T56" fmla="*/ 369 w 1134"/>
                <a:gd name="T57" fmla="*/ 282 h 1130"/>
                <a:gd name="T58" fmla="*/ 386 w 1134"/>
                <a:gd name="T59" fmla="*/ 238 h 1130"/>
                <a:gd name="T60" fmla="*/ 390 w 1134"/>
                <a:gd name="T61" fmla="*/ 191 h 1130"/>
                <a:gd name="T62" fmla="*/ 383 w 1134"/>
                <a:gd name="T63" fmla="*/ 145 h 1130"/>
                <a:gd name="T64" fmla="*/ 366 w 1134"/>
                <a:gd name="T65" fmla="*/ 100 h 1130"/>
                <a:gd name="T66" fmla="*/ 338 w 1134"/>
                <a:gd name="T67" fmla="*/ 62 h 1130"/>
                <a:gd name="T68" fmla="*/ 303 w 1134"/>
                <a:gd name="T69" fmla="*/ 32 h 1130"/>
                <a:gd name="T70" fmla="*/ 260 w 1134"/>
                <a:gd name="T71" fmla="*/ 11 h 1130"/>
                <a:gd name="T72" fmla="*/ 215 w 1134"/>
                <a:gd name="T73" fmla="*/ 1 h 1130"/>
                <a:gd name="T74" fmla="*/ 168 w 1134"/>
                <a:gd name="T75" fmla="*/ 2 h 1130"/>
                <a:gd name="T76" fmla="*/ 123 w 1134"/>
                <a:gd name="T77" fmla="*/ 14 h 1130"/>
                <a:gd name="T78" fmla="*/ 81 w 1134"/>
                <a:gd name="T79" fmla="*/ 37 h 1130"/>
                <a:gd name="T80" fmla="*/ 47 w 1134"/>
                <a:gd name="T81" fmla="*/ 69 h 1130"/>
                <a:gd name="T82" fmla="*/ 21 w 1134"/>
                <a:gd name="T83" fmla="*/ 108 h 1130"/>
                <a:gd name="T84" fmla="*/ 6 w 1134"/>
                <a:gd name="T85" fmla="*/ 153 h 1130"/>
                <a:gd name="T86" fmla="*/ 1 w 1134"/>
                <a:gd name="T87" fmla="*/ 200 h 1130"/>
                <a:gd name="T88" fmla="*/ 8 w 1134"/>
                <a:gd name="T89" fmla="*/ 246 h 1130"/>
                <a:gd name="T90" fmla="*/ 25 w 1134"/>
                <a:gd name="T91" fmla="*/ 290 h 1130"/>
                <a:gd name="T92" fmla="*/ 53 w 1134"/>
                <a:gd name="T93" fmla="*/ 328 h 1130"/>
                <a:gd name="T94" fmla="*/ 88 w 1134"/>
                <a:gd name="T95" fmla="*/ 359 h 1130"/>
                <a:gd name="T96" fmla="*/ 130 w 1134"/>
                <a:gd name="T97" fmla="*/ 380 h 1130"/>
                <a:gd name="T98" fmla="*/ 177 w 1134"/>
                <a:gd name="T99" fmla="*/ 390 h 1130"/>
                <a:gd name="T100" fmla="*/ 223 w 1134"/>
                <a:gd name="T101" fmla="*/ 389 h 1130"/>
                <a:gd name="T102" fmla="*/ 269 w 1134"/>
                <a:gd name="T103" fmla="*/ 376 h 1130"/>
                <a:gd name="T104" fmla="*/ 310 w 1134"/>
                <a:gd name="T105" fmla="*/ 354 h 113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134" h="1130">
                  <a:moveTo>
                    <a:pt x="901" y="1021"/>
                  </a:moveTo>
                  <a:cubicBezTo>
                    <a:pt x="902" y="1019"/>
                    <a:pt x="902" y="1019"/>
                    <a:pt x="902" y="1019"/>
                  </a:cubicBezTo>
                  <a:cubicBezTo>
                    <a:pt x="727" y="845"/>
                    <a:pt x="727" y="845"/>
                    <a:pt x="727" y="845"/>
                  </a:cubicBezTo>
                  <a:cubicBezTo>
                    <a:pt x="726" y="844"/>
                    <a:pt x="724" y="844"/>
                    <a:pt x="723" y="844"/>
                  </a:cubicBezTo>
                  <a:cubicBezTo>
                    <a:pt x="722" y="845"/>
                    <a:pt x="722" y="846"/>
                    <a:pt x="722" y="847"/>
                  </a:cubicBezTo>
                  <a:cubicBezTo>
                    <a:pt x="775" y="1072"/>
                    <a:pt x="775" y="1072"/>
                    <a:pt x="775" y="1072"/>
                  </a:cubicBezTo>
                  <a:cubicBezTo>
                    <a:pt x="655" y="875"/>
                    <a:pt x="655" y="875"/>
                    <a:pt x="655" y="875"/>
                  </a:cubicBezTo>
                  <a:cubicBezTo>
                    <a:pt x="654" y="874"/>
                    <a:pt x="653" y="873"/>
                    <a:pt x="652" y="874"/>
                  </a:cubicBezTo>
                  <a:cubicBezTo>
                    <a:pt x="651" y="874"/>
                    <a:pt x="650" y="875"/>
                    <a:pt x="650" y="876"/>
                  </a:cubicBezTo>
                  <a:cubicBezTo>
                    <a:pt x="648" y="1107"/>
                    <a:pt x="648" y="1107"/>
                    <a:pt x="648" y="1107"/>
                  </a:cubicBezTo>
                  <a:cubicBezTo>
                    <a:pt x="578" y="887"/>
                    <a:pt x="578" y="887"/>
                    <a:pt x="578" y="887"/>
                  </a:cubicBezTo>
                  <a:cubicBezTo>
                    <a:pt x="578" y="886"/>
                    <a:pt x="577" y="885"/>
                    <a:pt x="576" y="885"/>
                  </a:cubicBezTo>
                  <a:cubicBezTo>
                    <a:pt x="575" y="885"/>
                    <a:pt x="574" y="886"/>
                    <a:pt x="573" y="887"/>
                  </a:cubicBezTo>
                  <a:cubicBezTo>
                    <a:pt x="516" y="1110"/>
                    <a:pt x="516" y="1110"/>
                    <a:pt x="516" y="1110"/>
                  </a:cubicBezTo>
                  <a:cubicBezTo>
                    <a:pt x="501" y="880"/>
                    <a:pt x="501" y="880"/>
                    <a:pt x="501" y="880"/>
                  </a:cubicBezTo>
                  <a:cubicBezTo>
                    <a:pt x="501" y="879"/>
                    <a:pt x="500" y="878"/>
                    <a:pt x="499" y="878"/>
                  </a:cubicBezTo>
                  <a:cubicBezTo>
                    <a:pt x="498" y="878"/>
                    <a:pt x="497" y="878"/>
                    <a:pt x="496" y="879"/>
                  </a:cubicBezTo>
                  <a:cubicBezTo>
                    <a:pt x="387" y="1082"/>
                    <a:pt x="387" y="1082"/>
                    <a:pt x="387" y="1082"/>
                  </a:cubicBezTo>
                  <a:cubicBezTo>
                    <a:pt x="428" y="855"/>
                    <a:pt x="428" y="855"/>
                    <a:pt x="428" y="855"/>
                  </a:cubicBezTo>
                  <a:cubicBezTo>
                    <a:pt x="428" y="854"/>
                    <a:pt x="427" y="853"/>
                    <a:pt x="426" y="852"/>
                  </a:cubicBezTo>
                  <a:cubicBezTo>
                    <a:pt x="425" y="852"/>
                    <a:pt x="424" y="852"/>
                    <a:pt x="423" y="853"/>
                  </a:cubicBezTo>
                  <a:cubicBezTo>
                    <a:pt x="268" y="1024"/>
                    <a:pt x="268" y="1024"/>
                    <a:pt x="268" y="1024"/>
                  </a:cubicBezTo>
                  <a:cubicBezTo>
                    <a:pt x="362" y="814"/>
                    <a:pt x="362" y="814"/>
                    <a:pt x="362" y="814"/>
                  </a:cubicBezTo>
                  <a:cubicBezTo>
                    <a:pt x="363" y="812"/>
                    <a:pt x="362" y="811"/>
                    <a:pt x="362" y="810"/>
                  </a:cubicBezTo>
                  <a:cubicBezTo>
                    <a:pt x="361" y="810"/>
                    <a:pt x="359" y="810"/>
                    <a:pt x="358" y="810"/>
                  </a:cubicBezTo>
                  <a:cubicBezTo>
                    <a:pt x="167" y="939"/>
                    <a:pt x="167" y="939"/>
                    <a:pt x="167" y="939"/>
                  </a:cubicBezTo>
                  <a:cubicBezTo>
                    <a:pt x="309" y="757"/>
                    <a:pt x="309" y="757"/>
                    <a:pt x="309" y="757"/>
                  </a:cubicBezTo>
                  <a:cubicBezTo>
                    <a:pt x="310" y="756"/>
                    <a:pt x="310" y="755"/>
                    <a:pt x="309" y="754"/>
                  </a:cubicBezTo>
                  <a:cubicBezTo>
                    <a:pt x="308" y="753"/>
                    <a:pt x="307" y="753"/>
                    <a:pt x="306" y="753"/>
                  </a:cubicBezTo>
                  <a:cubicBezTo>
                    <a:pt x="89" y="833"/>
                    <a:pt x="89" y="833"/>
                    <a:pt x="89" y="833"/>
                  </a:cubicBezTo>
                  <a:cubicBezTo>
                    <a:pt x="270" y="690"/>
                    <a:pt x="270" y="690"/>
                    <a:pt x="270" y="690"/>
                  </a:cubicBezTo>
                  <a:cubicBezTo>
                    <a:pt x="271" y="689"/>
                    <a:pt x="272" y="688"/>
                    <a:pt x="271" y="687"/>
                  </a:cubicBezTo>
                  <a:cubicBezTo>
                    <a:pt x="271" y="686"/>
                    <a:pt x="270" y="685"/>
                    <a:pt x="268" y="685"/>
                  </a:cubicBezTo>
                  <a:cubicBezTo>
                    <a:pt x="39" y="711"/>
                    <a:pt x="39" y="711"/>
                    <a:pt x="39" y="711"/>
                  </a:cubicBezTo>
                  <a:cubicBezTo>
                    <a:pt x="249" y="615"/>
                    <a:pt x="249" y="615"/>
                    <a:pt x="249" y="615"/>
                  </a:cubicBezTo>
                  <a:cubicBezTo>
                    <a:pt x="250" y="615"/>
                    <a:pt x="251" y="614"/>
                    <a:pt x="251" y="612"/>
                  </a:cubicBezTo>
                  <a:cubicBezTo>
                    <a:pt x="251" y="611"/>
                    <a:pt x="250" y="610"/>
                    <a:pt x="248" y="610"/>
                  </a:cubicBezTo>
                  <a:cubicBezTo>
                    <a:pt x="20" y="580"/>
                    <a:pt x="20" y="580"/>
                    <a:pt x="20" y="580"/>
                  </a:cubicBezTo>
                  <a:cubicBezTo>
                    <a:pt x="246" y="538"/>
                    <a:pt x="246" y="538"/>
                    <a:pt x="246" y="538"/>
                  </a:cubicBezTo>
                  <a:cubicBezTo>
                    <a:pt x="248" y="538"/>
                    <a:pt x="248" y="537"/>
                    <a:pt x="249" y="535"/>
                  </a:cubicBezTo>
                  <a:cubicBezTo>
                    <a:pt x="249" y="534"/>
                    <a:pt x="248" y="533"/>
                    <a:pt x="247" y="533"/>
                  </a:cubicBezTo>
                  <a:cubicBezTo>
                    <a:pt x="32" y="449"/>
                    <a:pt x="32" y="449"/>
                    <a:pt x="32" y="449"/>
                  </a:cubicBezTo>
                  <a:cubicBezTo>
                    <a:pt x="262" y="462"/>
                    <a:pt x="262" y="462"/>
                    <a:pt x="262" y="462"/>
                  </a:cubicBezTo>
                  <a:cubicBezTo>
                    <a:pt x="263" y="462"/>
                    <a:pt x="265" y="461"/>
                    <a:pt x="265" y="460"/>
                  </a:cubicBezTo>
                  <a:cubicBezTo>
                    <a:pt x="265" y="459"/>
                    <a:pt x="265" y="458"/>
                    <a:pt x="264" y="457"/>
                  </a:cubicBezTo>
                  <a:cubicBezTo>
                    <a:pt x="75" y="324"/>
                    <a:pt x="75" y="324"/>
                    <a:pt x="75" y="324"/>
                  </a:cubicBezTo>
                  <a:cubicBezTo>
                    <a:pt x="296" y="392"/>
                    <a:pt x="296" y="392"/>
                    <a:pt x="296" y="392"/>
                  </a:cubicBezTo>
                  <a:cubicBezTo>
                    <a:pt x="297" y="392"/>
                    <a:pt x="298" y="392"/>
                    <a:pt x="299" y="391"/>
                  </a:cubicBezTo>
                  <a:cubicBezTo>
                    <a:pt x="300" y="390"/>
                    <a:pt x="299" y="388"/>
                    <a:pt x="299" y="388"/>
                  </a:cubicBezTo>
                  <a:cubicBezTo>
                    <a:pt x="147" y="213"/>
                    <a:pt x="147" y="213"/>
                    <a:pt x="147" y="213"/>
                  </a:cubicBezTo>
                  <a:cubicBezTo>
                    <a:pt x="345" y="332"/>
                    <a:pt x="345" y="332"/>
                    <a:pt x="345" y="332"/>
                  </a:cubicBezTo>
                  <a:cubicBezTo>
                    <a:pt x="346" y="333"/>
                    <a:pt x="348" y="333"/>
                    <a:pt x="348" y="332"/>
                  </a:cubicBezTo>
                  <a:cubicBezTo>
                    <a:pt x="349" y="331"/>
                    <a:pt x="350" y="330"/>
                    <a:pt x="349" y="328"/>
                  </a:cubicBezTo>
                  <a:cubicBezTo>
                    <a:pt x="244" y="123"/>
                    <a:pt x="244" y="123"/>
                    <a:pt x="244" y="123"/>
                  </a:cubicBezTo>
                  <a:cubicBezTo>
                    <a:pt x="408" y="286"/>
                    <a:pt x="408" y="286"/>
                    <a:pt x="408" y="286"/>
                  </a:cubicBezTo>
                  <a:cubicBezTo>
                    <a:pt x="408" y="287"/>
                    <a:pt x="410" y="287"/>
                    <a:pt x="411" y="286"/>
                  </a:cubicBezTo>
                  <a:cubicBezTo>
                    <a:pt x="412" y="286"/>
                    <a:pt x="412" y="284"/>
                    <a:pt x="412" y="283"/>
                  </a:cubicBezTo>
                  <a:cubicBezTo>
                    <a:pt x="359" y="59"/>
                    <a:pt x="359" y="59"/>
                    <a:pt x="359" y="59"/>
                  </a:cubicBezTo>
                  <a:cubicBezTo>
                    <a:pt x="479" y="256"/>
                    <a:pt x="479" y="256"/>
                    <a:pt x="479" y="256"/>
                  </a:cubicBezTo>
                  <a:cubicBezTo>
                    <a:pt x="480" y="257"/>
                    <a:pt x="481" y="257"/>
                    <a:pt x="482" y="257"/>
                  </a:cubicBezTo>
                  <a:cubicBezTo>
                    <a:pt x="483" y="257"/>
                    <a:pt x="484" y="255"/>
                    <a:pt x="484" y="254"/>
                  </a:cubicBezTo>
                  <a:cubicBezTo>
                    <a:pt x="486" y="24"/>
                    <a:pt x="486" y="24"/>
                    <a:pt x="486" y="24"/>
                  </a:cubicBezTo>
                  <a:cubicBezTo>
                    <a:pt x="556" y="244"/>
                    <a:pt x="556" y="244"/>
                    <a:pt x="556" y="244"/>
                  </a:cubicBezTo>
                  <a:cubicBezTo>
                    <a:pt x="556" y="245"/>
                    <a:pt x="557" y="245"/>
                    <a:pt x="558" y="245"/>
                  </a:cubicBezTo>
                  <a:cubicBezTo>
                    <a:pt x="560" y="245"/>
                    <a:pt x="561" y="245"/>
                    <a:pt x="561" y="243"/>
                  </a:cubicBezTo>
                  <a:cubicBezTo>
                    <a:pt x="618" y="20"/>
                    <a:pt x="618" y="20"/>
                    <a:pt x="618" y="20"/>
                  </a:cubicBezTo>
                  <a:cubicBezTo>
                    <a:pt x="633" y="250"/>
                    <a:pt x="633" y="250"/>
                    <a:pt x="633" y="250"/>
                  </a:cubicBezTo>
                  <a:cubicBezTo>
                    <a:pt x="633" y="251"/>
                    <a:pt x="634" y="252"/>
                    <a:pt x="635" y="253"/>
                  </a:cubicBezTo>
                  <a:cubicBezTo>
                    <a:pt x="636" y="253"/>
                    <a:pt x="637" y="252"/>
                    <a:pt x="638" y="251"/>
                  </a:cubicBezTo>
                  <a:cubicBezTo>
                    <a:pt x="747" y="48"/>
                    <a:pt x="747" y="48"/>
                    <a:pt x="747" y="48"/>
                  </a:cubicBezTo>
                  <a:cubicBezTo>
                    <a:pt x="706" y="275"/>
                    <a:pt x="706" y="275"/>
                    <a:pt x="706" y="275"/>
                  </a:cubicBezTo>
                  <a:cubicBezTo>
                    <a:pt x="706" y="276"/>
                    <a:pt x="707" y="277"/>
                    <a:pt x="708" y="278"/>
                  </a:cubicBezTo>
                  <a:cubicBezTo>
                    <a:pt x="709" y="279"/>
                    <a:pt x="710" y="278"/>
                    <a:pt x="711" y="277"/>
                  </a:cubicBezTo>
                  <a:cubicBezTo>
                    <a:pt x="866" y="106"/>
                    <a:pt x="866" y="106"/>
                    <a:pt x="866" y="106"/>
                  </a:cubicBezTo>
                  <a:cubicBezTo>
                    <a:pt x="772" y="317"/>
                    <a:pt x="772" y="317"/>
                    <a:pt x="772" y="317"/>
                  </a:cubicBezTo>
                  <a:cubicBezTo>
                    <a:pt x="771" y="318"/>
                    <a:pt x="772" y="319"/>
                    <a:pt x="773" y="320"/>
                  </a:cubicBezTo>
                  <a:cubicBezTo>
                    <a:pt x="773" y="321"/>
                    <a:pt x="775" y="321"/>
                    <a:pt x="776" y="320"/>
                  </a:cubicBezTo>
                  <a:cubicBezTo>
                    <a:pt x="967" y="191"/>
                    <a:pt x="967" y="191"/>
                    <a:pt x="967" y="191"/>
                  </a:cubicBezTo>
                  <a:cubicBezTo>
                    <a:pt x="825" y="373"/>
                    <a:pt x="825" y="373"/>
                    <a:pt x="825" y="373"/>
                  </a:cubicBezTo>
                  <a:cubicBezTo>
                    <a:pt x="825" y="374"/>
                    <a:pt x="825" y="375"/>
                    <a:pt x="825" y="376"/>
                  </a:cubicBezTo>
                  <a:cubicBezTo>
                    <a:pt x="826" y="377"/>
                    <a:pt x="827" y="378"/>
                    <a:pt x="828" y="377"/>
                  </a:cubicBezTo>
                  <a:cubicBezTo>
                    <a:pt x="1045" y="298"/>
                    <a:pt x="1045" y="298"/>
                    <a:pt x="1045" y="298"/>
                  </a:cubicBezTo>
                  <a:cubicBezTo>
                    <a:pt x="864" y="441"/>
                    <a:pt x="864" y="441"/>
                    <a:pt x="864" y="441"/>
                  </a:cubicBezTo>
                  <a:cubicBezTo>
                    <a:pt x="863" y="441"/>
                    <a:pt x="863" y="443"/>
                    <a:pt x="863" y="444"/>
                  </a:cubicBezTo>
                  <a:cubicBezTo>
                    <a:pt x="863" y="445"/>
                    <a:pt x="865" y="445"/>
                    <a:pt x="866" y="445"/>
                  </a:cubicBezTo>
                  <a:cubicBezTo>
                    <a:pt x="1095" y="420"/>
                    <a:pt x="1095" y="420"/>
                    <a:pt x="1095" y="420"/>
                  </a:cubicBezTo>
                  <a:cubicBezTo>
                    <a:pt x="885" y="515"/>
                    <a:pt x="885" y="515"/>
                    <a:pt x="885" y="515"/>
                  </a:cubicBezTo>
                  <a:cubicBezTo>
                    <a:pt x="884" y="516"/>
                    <a:pt x="883" y="517"/>
                    <a:pt x="883" y="518"/>
                  </a:cubicBezTo>
                  <a:cubicBezTo>
                    <a:pt x="884" y="519"/>
                    <a:pt x="885" y="520"/>
                    <a:pt x="886" y="520"/>
                  </a:cubicBezTo>
                  <a:cubicBezTo>
                    <a:pt x="1114" y="550"/>
                    <a:pt x="1114" y="550"/>
                    <a:pt x="1114" y="550"/>
                  </a:cubicBezTo>
                  <a:cubicBezTo>
                    <a:pt x="888" y="593"/>
                    <a:pt x="888" y="593"/>
                    <a:pt x="888" y="593"/>
                  </a:cubicBezTo>
                  <a:cubicBezTo>
                    <a:pt x="887" y="593"/>
                    <a:pt x="886" y="594"/>
                    <a:pt x="886" y="595"/>
                  </a:cubicBezTo>
                  <a:cubicBezTo>
                    <a:pt x="885" y="596"/>
                    <a:pt x="886" y="597"/>
                    <a:pt x="887" y="598"/>
                  </a:cubicBezTo>
                  <a:cubicBezTo>
                    <a:pt x="1102" y="682"/>
                    <a:pt x="1102" y="682"/>
                    <a:pt x="1102" y="682"/>
                  </a:cubicBezTo>
                  <a:cubicBezTo>
                    <a:pt x="872" y="669"/>
                    <a:pt x="872" y="669"/>
                    <a:pt x="872" y="669"/>
                  </a:cubicBezTo>
                  <a:cubicBezTo>
                    <a:pt x="871" y="669"/>
                    <a:pt x="870" y="669"/>
                    <a:pt x="869" y="670"/>
                  </a:cubicBezTo>
                  <a:cubicBezTo>
                    <a:pt x="869" y="672"/>
                    <a:pt x="869" y="673"/>
                    <a:pt x="870" y="674"/>
                  </a:cubicBezTo>
                  <a:cubicBezTo>
                    <a:pt x="1059" y="806"/>
                    <a:pt x="1059" y="806"/>
                    <a:pt x="1059" y="806"/>
                  </a:cubicBezTo>
                  <a:cubicBezTo>
                    <a:pt x="838" y="739"/>
                    <a:pt x="838" y="739"/>
                    <a:pt x="838" y="739"/>
                  </a:cubicBezTo>
                  <a:cubicBezTo>
                    <a:pt x="837" y="738"/>
                    <a:pt x="836" y="739"/>
                    <a:pt x="835" y="740"/>
                  </a:cubicBezTo>
                  <a:cubicBezTo>
                    <a:pt x="835" y="741"/>
                    <a:pt x="835" y="742"/>
                    <a:pt x="835" y="743"/>
                  </a:cubicBezTo>
                  <a:cubicBezTo>
                    <a:pt x="987" y="917"/>
                    <a:pt x="987" y="917"/>
                    <a:pt x="987" y="917"/>
                  </a:cubicBezTo>
                  <a:cubicBezTo>
                    <a:pt x="789" y="798"/>
                    <a:pt x="789" y="798"/>
                    <a:pt x="789" y="798"/>
                  </a:cubicBezTo>
                  <a:cubicBezTo>
                    <a:pt x="788" y="798"/>
                    <a:pt x="787" y="798"/>
                    <a:pt x="786" y="799"/>
                  </a:cubicBezTo>
                  <a:cubicBezTo>
                    <a:pt x="785" y="800"/>
                    <a:pt x="785" y="801"/>
                    <a:pt x="785" y="802"/>
                  </a:cubicBezTo>
                  <a:cubicBezTo>
                    <a:pt x="898" y="1022"/>
                    <a:pt x="898" y="1022"/>
                    <a:pt x="898" y="1022"/>
                  </a:cubicBezTo>
                  <a:cubicBezTo>
                    <a:pt x="901" y="1021"/>
                    <a:pt x="901" y="1021"/>
                    <a:pt x="901" y="1021"/>
                  </a:cubicBezTo>
                  <a:cubicBezTo>
                    <a:pt x="902" y="1019"/>
                    <a:pt x="902" y="1019"/>
                    <a:pt x="902" y="1019"/>
                  </a:cubicBezTo>
                  <a:cubicBezTo>
                    <a:pt x="901" y="1021"/>
                    <a:pt x="901" y="1021"/>
                    <a:pt x="901" y="1021"/>
                  </a:cubicBezTo>
                  <a:cubicBezTo>
                    <a:pt x="903" y="1020"/>
                    <a:pt x="903" y="1020"/>
                    <a:pt x="903" y="1020"/>
                  </a:cubicBezTo>
                  <a:cubicBezTo>
                    <a:pt x="794" y="808"/>
                    <a:pt x="794" y="808"/>
                    <a:pt x="794" y="808"/>
                  </a:cubicBezTo>
                  <a:cubicBezTo>
                    <a:pt x="999" y="930"/>
                    <a:pt x="999" y="930"/>
                    <a:pt x="999" y="930"/>
                  </a:cubicBezTo>
                  <a:cubicBezTo>
                    <a:pt x="1000" y="931"/>
                    <a:pt x="1001" y="931"/>
                    <a:pt x="1002" y="930"/>
                  </a:cubicBezTo>
                  <a:cubicBezTo>
                    <a:pt x="1003" y="929"/>
                    <a:pt x="1003" y="927"/>
                    <a:pt x="1002" y="926"/>
                  </a:cubicBezTo>
                  <a:cubicBezTo>
                    <a:pt x="846" y="747"/>
                    <a:pt x="846" y="747"/>
                    <a:pt x="846" y="747"/>
                  </a:cubicBezTo>
                  <a:cubicBezTo>
                    <a:pt x="1073" y="817"/>
                    <a:pt x="1073" y="817"/>
                    <a:pt x="1073" y="817"/>
                  </a:cubicBezTo>
                  <a:cubicBezTo>
                    <a:pt x="1075" y="817"/>
                    <a:pt x="1076" y="816"/>
                    <a:pt x="1077" y="815"/>
                  </a:cubicBezTo>
                  <a:cubicBezTo>
                    <a:pt x="1077" y="814"/>
                    <a:pt x="1077" y="812"/>
                    <a:pt x="1076" y="812"/>
                  </a:cubicBezTo>
                  <a:cubicBezTo>
                    <a:pt x="881" y="675"/>
                    <a:pt x="881" y="675"/>
                    <a:pt x="881" y="675"/>
                  </a:cubicBezTo>
                  <a:cubicBezTo>
                    <a:pt x="1119" y="688"/>
                    <a:pt x="1119" y="688"/>
                    <a:pt x="1119" y="688"/>
                  </a:cubicBezTo>
                  <a:cubicBezTo>
                    <a:pt x="1120" y="688"/>
                    <a:pt x="1121" y="687"/>
                    <a:pt x="1122" y="686"/>
                  </a:cubicBezTo>
                  <a:cubicBezTo>
                    <a:pt x="1122" y="685"/>
                    <a:pt x="1121" y="683"/>
                    <a:pt x="1120" y="683"/>
                  </a:cubicBezTo>
                  <a:cubicBezTo>
                    <a:pt x="898" y="596"/>
                    <a:pt x="898" y="596"/>
                    <a:pt x="898" y="596"/>
                  </a:cubicBezTo>
                  <a:cubicBezTo>
                    <a:pt x="1132" y="552"/>
                    <a:pt x="1132" y="552"/>
                    <a:pt x="1132" y="552"/>
                  </a:cubicBezTo>
                  <a:cubicBezTo>
                    <a:pt x="1133" y="552"/>
                    <a:pt x="1134" y="551"/>
                    <a:pt x="1134" y="550"/>
                  </a:cubicBezTo>
                  <a:cubicBezTo>
                    <a:pt x="1134" y="548"/>
                    <a:pt x="1133" y="547"/>
                    <a:pt x="1132" y="547"/>
                  </a:cubicBezTo>
                  <a:cubicBezTo>
                    <a:pt x="896" y="516"/>
                    <a:pt x="896" y="516"/>
                    <a:pt x="896" y="516"/>
                  </a:cubicBezTo>
                  <a:cubicBezTo>
                    <a:pt x="1113" y="418"/>
                    <a:pt x="1113" y="418"/>
                    <a:pt x="1113" y="418"/>
                  </a:cubicBezTo>
                  <a:cubicBezTo>
                    <a:pt x="1114" y="417"/>
                    <a:pt x="1114" y="416"/>
                    <a:pt x="1114" y="414"/>
                  </a:cubicBezTo>
                  <a:cubicBezTo>
                    <a:pt x="1114" y="413"/>
                    <a:pt x="1113" y="412"/>
                    <a:pt x="1111" y="412"/>
                  </a:cubicBezTo>
                  <a:cubicBezTo>
                    <a:pt x="875" y="439"/>
                    <a:pt x="875" y="439"/>
                    <a:pt x="875" y="439"/>
                  </a:cubicBezTo>
                  <a:cubicBezTo>
                    <a:pt x="1061" y="291"/>
                    <a:pt x="1061" y="291"/>
                    <a:pt x="1061" y="291"/>
                  </a:cubicBezTo>
                  <a:cubicBezTo>
                    <a:pt x="1062" y="290"/>
                    <a:pt x="1063" y="289"/>
                    <a:pt x="1062" y="288"/>
                  </a:cubicBezTo>
                  <a:cubicBezTo>
                    <a:pt x="1061" y="287"/>
                    <a:pt x="1060" y="286"/>
                    <a:pt x="1059" y="287"/>
                  </a:cubicBezTo>
                  <a:cubicBezTo>
                    <a:pt x="835" y="369"/>
                    <a:pt x="835" y="369"/>
                    <a:pt x="835" y="369"/>
                  </a:cubicBezTo>
                  <a:cubicBezTo>
                    <a:pt x="982" y="181"/>
                    <a:pt x="982" y="181"/>
                    <a:pt x="982" y="181"/>
                  </a:cubicBezTo>
                  <a:cubicBezTo>
                    <a:pt x="982" y="180"/>
                    <a:pt x="982" y="178"/>
                    <a:pt x="981" y="177"/>
                  </a:cubicBezTo>
                  <a:cubicBezTo>
                    <a:pt x="980" y="176"/>
                    <a:pt x="979" y="176"/>
                    <a:pt x="978" y="177"/>
                  </a:cubicBezTo>
                  <a:cubicBezTo>
                    <a:pt x="781" y="310"/>
                    <a:pt x="781" y="310"/>
                    <a:pt x="781" y="310"/>
                  </a:cubicBezTo>
                  <a:cubicBezTo>
                    <a:pt x="878" y="93"/>
                    <a:pt x="878" y="93"/>
                    <a:pt x="878" y="93"/>
                  </a:cubicBezTo>
                  <a:cubicBezTo>
                    <a:pt x="878" y="92"/>
                    <a:pt x="878" y="90"/>
                    <a:pt x="877" y="90"/>
                  </a:cubicBezTo>
                  <a:cubicBezTo>
                    <a:pt x="875" y="89"/>
                    <a:pt x="874" y="89"/>
                    <a:pt x="873" y="90"/>
                  </a:cubicBezTo>
                  <a:cubicBezTo>
                    <a:pt x="713" y="267"/>
                    <a:pt x="713" y="267"/>
                    <a:pt x="713" y="267"/>
                  </a:cubicBezTo>
                  <a:cubicBezTo>
                    <a:pt x="755" y="32"/>
                    <a:pt x="755" y="32"/>
                    <a:pt x="755" y="32"/>
                  </a:cubicBezTo>
                  <a:cubicBezTo>
                    <a:pt x="756" y="31"/>
                    <a:pt x="755" y="30"/>
                    <a:pt x="754" y="29"/>
                  </a:cubicBezTo>
                  <a:cubicBezTo>
                    <a:pt x="752" y="29"/>
                    <a:pt x="751" y="29"/>
                    <a:pt x="750" y="31"/>
                  </a:cubicBezTo>
                  <a:cubicBezTo>
                    <a:pt x="638" y="240"/>
                    <a:pt x="638" y="240"/>
                    <a:pt x="638" y="240"/>
                  </a:cubicBezTo>
                  <a:cubicBezTo>
                    <a:pt x="622" y="3"/>
                    <a:pt x="622" y="3"/>
                    <a:pt x="622" y="3"/>
                  </a:cubicBezTo>
                  <a:cubicBezTo>
                    <a:pt x="622" y="1"/>
                    <a:pt x="621" y="0"/>
                    <a:pt x="620" y="0"/>
                  </a:cubicBezTo>
                  <a:cubicBezTo>
                    <a:pt x="619" y="0"/>
                    <a:pt x="618" y="1"/>
                    <a:pt x="617" y="2"/>
                  </a:cubicBezTo>
                  <a:cubicBezTo>
                    <a:pt x="558" y="233"/>
                    <a:pt x="558" y="233"/>
                    <a:pt x="558" y="233"/>
                  </a:cubicBezTo>
                  <a:cubicBezTo>
                    <a:pt x="486" y="6"/>
                    <a:pt x="486" y="6"/>
                    <a:pt x="486" y="6"/>
                  </a:cubicBezTo>
                  <a:cubicBezTo>
                    <a:pt x="486" y="5"/>
                    <a:pt x="485" y="4"/>
                    <a:pt x="483" y="4"/>
                  </a:cubicBezTo>
                  <a:cubicBezTo>
                    <a:pt x="482" y="4"/>
                    <a:pt x="481" y="5"/>
                    <a:pt x="481" y="7"/>
                  </a:cubicBezTo>
                  <a:cubicBezTo>
                    <a:pt x="479" y="245"/>
                    <a:pt x="479" y="245"/>
                    <a:pt x="479" y="245"/>
                  </a:cubicBezTo>
                  <a:cubicBezTo>
                    <a:pt x="355" y="41"/>
                    <a:pt x="355" y="41"/>
                    <a:pt x="355" y="41"/>
                  </a:cubicBezTo>
                  <a:cubicBezTo>
                    <a:pt x="354" y="40"/>
                    <a:pt x="353" y="40"/>
                    <a:pt x="351" y="40"/>
                  </a:cubicBezTo>
                  <a:cubicBezTo>
                    <a:pt x="350" y="41"/>
                    <a:pt x="350" y="42"/>
                    <a:pt x="350" y="43"/>
                  </a:cubicBezTo>
                  <a:cubicBezTo>
                    <a:pt x="405" y="275"/>
                    <a:pt x="405" y="275"/>
                    <a:pt x="405" y="275"/>
                  </a:cubicBezTo>
                  <a:cubicBezTo>
                    <a:pt x="236" y="107"/>
                    <a:pt x="236" y="107"/>
                    <a:pt x="236" y="107"/>
                  </a:cubicBezTo>
                  <a:cubicBezTo>
                    <a:pt x="235" y="107"/>
                    <a:pt x="233" y="106"/>
                    <a:pt x="232" y="107"/>
                  </a:cubicBezTo>
                  <a:cubicBezTo>
                    <a:pt x="231" y="108"/>
                    <a:pt x="231" y="109"/>
                    <a:pt x="231" y="111"/>
                  </a:cubicBezTo>
                  <a:cubicBezTo>
                    <a:pt x="340" y="323"/>
                    <a:pt x="340" y="323"/>
                    <a:pt x="340" y="323"/>
                  </a:cubicBezTo>
                  <a:cubicBezTo>
                    <a:pt x="136" y="200"/>
                    <a:pt x="136" y="200"/>
                    <a:pt x="136" y="200"/>
                  </a:cubicBezTo>
                  <a:cubicBezTo>
                    <a:pt x="134" y="199"/>
                    <a:pt x="133" y="200"/>
                    <a:pt x="132" y="201"/>
                  </a:cubicBezTo>
                  <a:cubicBezTo>
                    <a:pt x="131" y="202"/>
                    <a:pt x="131" y="203"/>
                    <a:pt x="132" y="204"/>
                  </a:cubicBezTo>
                  <a:cubicBezTo>
                    <a:pt x="288" y="384"/>
                    <a:pt x="288" y="384"/>
                    <a:pt x="288" y="384"/>
                  </a:cubicBezTo>
                  <a:cubicBezTo>
                    <a:pt x="61" y="314"/>
                    <a:pt x="61" y="314"/>
                    <a:pt x="61" y="314"/>
                  </a:cubicBezTo>
                  <a:cubicBezTo>
                    <a:pt x="60" y="314"/>
                    <a:pt x="58" y="314"/>
                    <a:pt x="58" y="315"/>
                  </a:cubicBezTo>
                  <a:cubicBezTo>
                    <a:pt x="57" y="317"/>
                    <a:pt x="57" y="318"/>
                    <a:pt x="58" y="319"/>
                  </a:cubicBezTo>
                  <a:cubicBezTo>
                    <a:pt x="253" y="456"/>
                    <a:pt x="253" y="456"/>
                    <a:pt x="253" y="456"/>
                  </a:cubicBezTo>
                  <a:cubicBezTo>
                    <a:pt x="15" y="442"/>
                    <a:pt x="15" y="442"/>
                    <a:pt x="15" y="442"/>
                  </a:cubicBezTo>
                  <a:cubicBezTo>
                    <a:pt x="14" y="442"/>
                    <a:pt x="13" y="443"/>
                    <a:pt x="13" y="445"/>
                  </a:cubicBezTo>
                  <a:cubicBezTo>
                    <a:pt x="12" y="446"/>
                    <a:pt x="13" y="447"/>
                    <a:pt x="14" y="448"/>
                  </a:cubicBezTo>
                  <a:cubicBezTo>
                    <a:pt x="236" y="534"/>
                    <a:pt x="236" y="534"/>
                    <a:pt x="236" y="534"/>
                  </a:cubicBezTo>
                  <a:cubicBezTo>
                    <a:pt x="2" y="578"/>
                    <a:pt x="2" y="578"/>
                    <a:pt x="2" y="578"/>
                  </a:cubicBezTo>
                  <a:cubicBezTo>
                    <a:pt x="1" y="578"/>
                    <a:pt x="0" y="579"/>
                    <a:pt x="0" y="581"/>
                  </a:cubicBezTo>
                  <a:cubicBezTo>
                    <a:pt x="0" y="582"/>
                    <a:pt x="1" y="583"/>
                    <a:pt x="2" y="583"/>
                  </a:cubicBezTo>
                  <a:cubicBezTo>
                    <a:pt x="238" y="614"/>
                    <a:pt x="238" y="614"/>
                    <a:pt x="238" y="614"/>
                  </a:cubicBezTo>
                  <a:cubicBezTo>
                    <a:pt x="21" y="713"/>
                    <a:pt x="21" y="713"/>
                    <a:pt x="21" y="713"/>
                  </a:cubicBezTo>
                  <a:cubicBezTo>
                    <a:pt x="20" y="713"/>
                    <a:pt x="20" y="715"/>
                    <a:pt x="20" y="716"/>
                  </a:cubicBezTo>
                  <a:cubicBezTo>
                    <a:pt x="20" y="717"/>
                    <a:pt x="22" y="718"/>
                    <a:pt x="23" y="718"/>
                  </a:cubicBezTo>
                  <a:cubicBezTo>
                    <a:pt x="260" y="692"/>
                    <a:pt x="260" y="692"/>
                    <a:pt x="260" y="692"/>
                  </a:cubicBezTo>
                  <a:cubicBezTo>
                    <a:pt x="73" y="839"/>
                    <a:pt x="73" y="839"/>
                    <a:pt x="73" y="839"/>
                  </a:cubicBezTo>
                  <a:cubicBezTo>
                    <a:pt x="72" y="840"/>
                    <a:pt x="71" y="841"/>
                    <a:pt x="72" y="843"/>
                  </a:cubicBezTo>
                  <a:cubicBezTo>
                    <a:pt x="73" y="844"/>
                    <a:pt x="74" y="844"/>
                    <a:pt x="75" y="844"/>
                  </a:cubicBezTo>
                  <a:cubicBezTo>
                    <a:pt x="299" y="761"/>
                    <a:pt x="299" y="761"/>
                    <a:pt x="299" y="761"/>
                  </a:cubicBezTo>
                  <a:cubicBezTo>
                    <a:pt x="153" y="950"/>
                    <a:pt x="153" y="950"/>
                    <a:pt x="153" y="950"/>
                  </a:cubicBezTo>
                  <a:cubicBezTo>
                    <a:pt x="152" y="951"/>
                    <a:pt x="152" y="952"/>
                    <a:pt x="153" y="953"/>
                  </a:cubicBezTo>
                  <a:cubicBezTo>
                    <a:pt x="154" y="954"/>
                    <a:pt x="155" y="954"/>
                    <a:pt x="156" y="953"/>
                  </a:cubicBezTo>
                  <a:cubicBezTo>
                    <a:pt x="354" y="820"/>
                    <a:pt x="354" y="820"/>
                    <a:pt x="354" y="820"/>
                  </a:cubicBezTo>
                  <a:cubicBezTo>
                    <a:pt x="257" y="1038"/>
                    <a:pt x="257" y="1038"/>
                    <a:pt x="257" y="1038"/>
                  </a:cubicBezTo>
                  <a:cubicBezTo>
                    <a:pt x="256" y="1039"/>
                    <a:pt x="256" y="1040"/>
                    <a:pt x="258" y="1041"/>
                  </a:cubicBezTo>
                  <a:cubicBezTo>
                    <a:pt x="259" y="1042"/>
                    <a:pt x="260" y="1041"/>
                    <a:pt x="261" y="1040"/>
                  </a:cubicBezTo>
                  <a:cubicBezTo>
                    <a:pt x="421" y="864"/>
                    <a:pt x="421" y="864"/>
                    <a:pt x="421" y="864"/>
                  </a:cubicBezTo>
                  <a:cubicBezTo>
                    <a:pt x="379" y="1098"/>
                    <a:pt x="379" y="1098"/>
                    <a:pt x="379" y="1098"/>
                  </a:cubicBezTo>
                  <a:cubicBezTo>
                    <a:pt x="378" y="1099"/>
                    <a:pt x="379" y="1101"/>
                    <a:pt x="380" y="1101"/>
                  </a:cubicBezTo>
                  <a:cubicBezTo>
                    <a:pt x="382" y="1102"/>
                    <a:pt x="383" y="1101"/>
                    <a:pt x="384" y="1100"/>
                  </a:cubicBezTo>
                  <a:cubicBezTo>
                    <a:pt x="496" y="890"/>
                    <a:pt x="496" y="890"/>
                    <a:pt x="496" y="890"/>
                  </a:cubicBezTo>
                  <a:cubicBezTo>
                    <a:pt x="512" y="1128"/>
                    <a:pt x="512" y="1128"/>
                    <a:pt x="512" y="1128"/>
                  </a:cubicBezTo>
                  <a:cubicBezTo>
                    <a:pt x="512" y="1129"/>
                    <a:pt x="513" y="1130"/>
                    <a:pt x="514" y="1130"/>
                  </a:cubicBezTo>
                  <a:cubicBezTo>
                    <a:pt x="515" y="1130"/>
                    <a:pt x="517" y="1130"/>
                    <a:pt x="517" y="1128"/>
                  </a:cubicBezTo>
                  <a:cubicBezTo>
                    <a:pt x="576" y="898"/>
                    <a:pt x="576" y="898"/>
                    <a:pt x="576" y="898"/>
                  </a:cubicBezTo>
                  <a:cubicBezTo>
                    <a:pt x="648" y="1125"/>
                    <a:pt x="648" y="1125"/>
                    <a:pt x="648" y="1125"/>
                  </a:cubicBezTo>
                  <a:cubicBezTo>
                    <a:pt x="648" y="1126"/>
                    <a:pt x="650" y="1127"/>
                    <a:pt x="651" y="1126"/>
                  </a:cubicBezTo>
                  <a:cubicBezTo>
                    <a:pt x="652" y="1126"/>
                    <a:pt x="653" y="1125"/>
                    <a:pt x="653" y="1124"/>
                  </a:cubicBezTo>
                  <a:cubicBezTo>
                    <a:pt x="655" y="886"/>
                    <a:pt x="655" y="886"/>
                    <a:pt x="655" y="886"/>
                  </a:cubicBezTo>
                  <a:cubicBezTo>
                    <a:pt x="779" y="1089"/>
                    <a:pt x="779" y="1089"/>
                    <a:pt x="779" y="1089"/>
                  </a:cubicBezTo>
                  <a:cubicBezTo>
                    <a:pt x="780" y="1090"/>
                    <a:pt x="782" y="1091"/>
                    <a:pt x="783" y="1090"/>
                  </a:cubicBezTo>
                  <a:cubicBezTo>
                    <a:pt x="784" y="1090"/>
                    <a:pt x="785" y="1088"/>
                    <a:pt x="784" y="1087"/>
                  </a:cubicBezTo>
                  <a:cubicBezTo>
                    <a:pt x="730" y="855"/>
                    <a:pt x="730" y="855"/>
                    <a:pt x="730" y="855"/>
                  </a:cubicBezTo>
                  <a:cubicBezTo>
                    <a:pt x="899" y="1023"/>
                    <a:pt x="899" y="1023"/>
                    <a:pt x="899" y="1023"/>
                  </a:cubicBezTo>
                  <a:cubicBezTo>
                    <a:pt x="900" y="1024"/>
                    <a:pt x="901" y="1024"/>
                    <a:pt x="902" y="1023"/>
                  </a:cubicBezTo>
                  <a:cubicBezTo>
                    <a:pt x="903" y="1022"/>
                    <a:pt x="904" y="1021"/>
                    <a:pt x="903" y="1020"/>
                  </a:cubicBezTo>
                  <a:cubicBezTo>
                    <a:pt x="901" y="1021"/>
                    <a:pt x="901" y="1021"/>
                    <a:pt x="901" y="1021"/>
                  </a:cubicBezTo>
                </a:path>
              </a:pathLst>
            </a:custGeom>
            <a:solidFill>
              <a:srgbClr val="F4BA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2" name="Oval 231">
              <a:extLst>
                <a:ext uri="{FF2B5EF4-FFF2-40B4-BE49-F238E27FC236}">
                  <a16:creationId xmlns:a16="http://schemas.microsoft.com/office/drawing/2014/main" id="{664B6536-F539-463D-AC34-3A686A035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6" y="1147"/>
              <a:ext cx="427" cy="418"/>
            </a:xfrm>
            <a:prstGeom prst="ellipse">
              <a:avLst/>
            </a:prstGeom>
            <a:solidFill>
              <a:srgbClr val="F4E7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3" name="Oval 232">
              <a:extLst>
                <a:ext uri="{FF2B5EF4-FFF2-40B4-BE49-F238E27FC236}">
                  <a16:creationId xmlns:a16="http://schemas.microsoft.com/office/drawing/2014/main" id="{2232E1B6-BE37-4CB9-B3E5-A190FEB58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4" y="1165"/>
              <a:ext cx="391" cy="381"/>
            </a:xfrm>
            <a:prstGeom prst="ellipse">
              <a:avLst/>
            </a:prstGeom>
            <a:solidFill>
              <a:srgbClr val="F1E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4" name="Oval 233">
              <a:extLst>
                <a:ext uri="{FF2B5EF4-FFF2-40B4-BE49-F238E27FC236}">
                  <a16:creationId xmlns:a16="http://schemas.microsoft.com/office/drawing/2014/main" id="{2E57712A-0EC6-45FF-B6A4-568936DA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1189"/>
              <a:ext cx="341" cy="333"/>
            </a:xfrm>
            <a:prstGeom prst="ellipse">
              <a:avLst/>
            </a:prstGeom>
            <a:solidFill>
              <a:srgbClr val="F1E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5" name="Oval 234">
              <a:extLst>
                <a:ext uri="{FF2B5EF4-FFF2-40B4-BE49-F238E27FC236}">
                  <a16:creationId xmlns:a16="http://schemas.microsoft.com/office/drawing/2014/main" id="{3B6C2A1E-D452-4BFD-82ED-30ABD30B05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1" y="1220"/>
              <a:ext cx="277" cy="272"/>
            </a:xfrm>
            <a:prstGeom prst="ellipse">
              <a:avLst/>
            </a:prstGeom>
            <a:solidFill>
              <a:srgbClr val="EEE9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6" name="Oval 235">
              <a:extLst>
                <a:ext uri="{FF2B5EF4-FFF2-40B4-BE49-F238E27FC236}">
                  <a16:creationId xmlns:a16="http://schemas.microsoft.com/office/drawing/2014/main" id="{42CCA3AD-4F59-4CB5-86E4-FA122C504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0" y="1248"/>
              <a:ext cx="220" cy="215"/>
            </a:xfrm>
            <a:prstGeom prst="ellipse">
              <a:avLst/>
            </a:prstGeom>
            <a:solidFill>
              <a:srgbClr val="EDE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7" name="Oval 236">
              <a:extLst>
                <a:ext uri="{FF2B5EF4-FFF2-40B4-BE49-F238E27FC236}">
                  <a16:creationId xmlns:a16="http://schemas.microsoft.com/office/drawing/2014/main" id="{FA785BB3-61F9-4A89-BFDB-D5848C3B7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1" y="1269"/>
              <a:ext cx="177" cy="173"/>
            </a:xfrm>
            <a:prstGeom prst="ellipse">
              <a:avLst/>
            </a:prstGeom>
            <a:solidFill>
              <a:srgbClr val="EDE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18" name="Freeform 237">
              <a:extLst>
                <a:ext uri="{FF2B5EF4-FFF2-40B4-BE49-F238E27FC236}">
                  <a16:creationId xmlns:a16="http://schemas.microsoft.com/office/drawing/2014/main" id="{27074536-DC53-42FF-8798-0738848C0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285"/>
              <a:ext cx="31" cy="36"/>
            </a:xfrm>
            <a:custGeom>
              <a:avLst/>
              <a:gdLst>
                <a:gd name="T0" fmla="*/ 3 w 45"/>
                <a:gd name="T1" fmla="*/ 0 h 52"/>
                <a:gd name="T2" fmla="*/ 0 w 45"/>
                <a:gd name="T3" fmla="*/ 1 h 52"/>
                <a:gd name="T4" fmla="*/ 14 w 45"/>
                <a:gd name="T5" fmla="*/ 17 h 52"/>
                <a:gd name="T6" fmla="*/ 14 w 45"/>
                <a:gd name="T7" fmla="*/ 12 h 52"/>
                <a:gd name="T8" fmla="*/ 3 w 45"/>
                <a:gd name="T9" fmla="*/ 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2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19" y="14"/>
                    <a:pt x="33" y="32"/>
                    <a:pt x="42" y="52"/>
                  </a:cubicBezTo>
                  <a:cubicBezTo>
                    <a:pt x="44" y="48"/>
                    <a:pt x="45" y="43"/>
                    <a:pt x="45" y="38"/>
                  </a:cubicBezTo>
                  <a:cubicBezTo>
                    <a:pt x="45" y="17"/>
                    <a:pt x="28" y="0"/>
                    <a:pt x="8" y="0"/>
                  </a:cubicBezTo>
                </a:path>
              </a:pathLst>
            </a:custGeom>
            <a:solidFill>
              <a:srgbClr val="F4F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9" name="Freeform 238">
              <a:extLst>
                <a:ext uri="{FF2B5EF4-FFF2-40B4-BE49-F238E27FC236}">
                  <a16:creationId xmlns:a16="http://schemas.microsoft.com/office/drawing/2014/main" id="{CB755336-81AA-490F-9189-C6E910F12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1285"/>
              <a:ext cx="50" cy="52"/>
            </a:xfrm>
            <a:custGeom>
              <a:avLst/>
              <a:gdLst>
                <a:gd name="T0" fmla="*/ 10 w 72"/>
                <a:gd name="T1" fmla="*/ 0 h 74"/>
                <a:gd name="T2" fmla="*/ 0 w 72"/>
                <a:gd name="T3" fmla="*/ 13 h 74"/>
                <a:gd name="T4" fmla="*/ 13 w 72"/>
                <a:gd name="T5" fmla="*/ 26 h 74"/>
                <a:gd name="T6" fmla="*/ 24 w 72"/>
                <a:gd name="T7" fmla="*/ 18 h 74"/>
                <a:gd name="T8" fmla="*/ 10 w 72"/>
                <a:gd name="T9" fmla="*/ 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74">
                  <a:moveTo>
                    <a:pt x="30" y="0"/>
                  </a:moveTo>
                  <a:cubicBezTo>
                    <a:pt x="13" y="4"/>
                    <a:pt x="0" y="19"/>
                    <a:pt x="0" y="37"/>
                  </a:cubicBezTo>
                  <a:cubicBezTo>
                    <a:pt x="0" y="57"/>
                    <a:pt x="17" y="74"/>
                    <a:pt x="38" y="74"/>
                  </a:cubicBezTo>
                  <a:cubicBezTo>
                    <a:pt x="53" y="74"/>
                    <a:pt x="67" y="65"/>
                    <a:pt x="72" y="51"/>
                  </a:cubicBezTo>
                  <a:cubicBezTo>
                    <a:pt x="63" y="31"/>
                    <a:pt x="49" y="13"/>
                    <a:pt x="30" y="0"/>
                  </a:cubicBezTo>
                </a:path>
              </a:pathLst>
            </a:custGeom>
            <a:solidFill>
              <a:srgbClr val="F3F4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0" name="Freeform 239">
              <a:extLst>
                <a:ext uri="{FF2B5EF4-FFF2-40B4-BE49-F238E27FC236}">
                  <a16:creationId xmlns:a16="http://schemas.microsoft.com/office/drawing/2014/main" id="{CF92A4E9-AA4F-4C22-8F6B-EF8E0130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" y="1355"/>
              <a:ext cx="15" cy="29"/>
            </a:xfrm>
            <a:custGeom>
              <a:avLst/>
              <a:gdLst>
                <a:gd name="T0" fmla="*/ 3 w 21"/>
                <a:gd name="T1" fmla="*/ 0 h 41"/>
                <a:gd name="T2" fmla="*/ 3 w 21"/>
                <a:gd name="T3" fmla="*/ 1 h 41"/>
                <a:gd name="T4" fmla="*/ 0 w 21"/>
                <a:gd name="T5" fmla="*/ 15 h 41"/>
                <a:gd name="T6" fmla="*/ 8 w 21"/>
                <a:gd name="T7" fmla="*/ 7 h 41"/>
                <a:gd name="T8" fmla="*/ 3 w 21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1">
                  <a:moveTo>
                    <a:pt x="7" y="0"/>
                  </a:moveTo>
                  <a:cubicBezTo>
                    <a:pt x="7" y="0"/>
                    <a:pt x="7" y="1"/>
                    <a:pt x="7" y="1"/>
                  </a:cubicBezTo>
                  <a:cubicBezTo>
                    <a:pt x="7" y="15"/>
                    <a:pt x="5" y="28"/>
                    <a:pt x="0" y="41"/>
                  </a:cubicBezTo>
                  <a:cubicBezTo>
                    <a:pt x="12" y="40"/>
                    <a:pt x="21" y="31"/>
                    <a:pt x="21" y="20"/>
                  </a:cubicBezTo>
                  <a:cubicBezTo>
                    <a:pt x="21" y="11"/>
                    <a:pt x="15" y="3"/>
                    <a:pt x="7" y="0"/>
                  </a:cubicBezTo>
                </a:path>
              </a:pathLst>
            </a:custGeom>
            <a:solidFill>
              <a:srgbClr val="FAF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1" name="Freeform 240">
              <a:extLst>
                <a:ext uri="{FF2B5EF4-FFF2-40B4-BE49-F238E27FC236}">
                  <a16:creationId xmlns:a16="http://schemas.microsoft.com/office/drawing/2014/main" id="{FF5D16F9-5D13-42D9-9581-F6C7536B7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8" y="1353"/>
              <a:ext cx="20" cy="31"/>
            </a:xfrm>
            <a:custGeom>
              <a:avLst/>
              <a:gdLst>
                <a:gd name="T0" fmla="*/ 7 w 29"/>
                <a:gd name="T1" fmla="*/ 0 h 43"/>
                <a:gd name="T2" fmla="*/ 0 w 29"/>
                <a:gd name="T3" fmla="*/ 9 h 43"/>
                <a:gd name="T4" fmla="*/ 7 w 29"/>
                <a:gd name="T5" fmla="*/ 16 h 43"/>
                <a:gd name="T6" fmla="*/ 7 w 29"/>
                <a:gd name="T7" fmla="*/ 16 h 43"/>
                <a:gd name="T8" fmla="*/ 10 w 29"/>
                <a:gd name="T9" fmla="*/ 1 h 43"/>
                <a:gd name="T10" fmla="*/ 10 w 29"/>
                <a:gd name="T11" fmla="*/ 1 h 43"/>
                <a:gd name="T12" fmla="*/ 7 w 29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43">
                  <a:moveTo>
                    <a:pt x="21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33"/>
                    <a:pt x="10" y="43"/>
                    <a:pt x="21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7" y="30"/>
                    <a:pt x="29" y="17"/>
                    <a:pt x="29" y="3"/>
                  </a:cubicBezTo>
                  <a:cubicBezTo>
                    <a:pt x="29" y="3"/>
                    <a:pt x="29" y="2"/>
                    <a:pt x="29" y="2"/>
                  </a:cubicBezTo>
                  <a:cubicBezTo>
                    <a:pt x="27" y="1"/>
                    <a:pt x="24" y="0"/>
                    <a:pt x="21" y="0"/>
                  </a:cubicBezTo>
                </a:path>
              </a:pathLst>
            </a:custGeom>
            <a:solidFill>
              <a:srgbClr val="FAF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1" name="Group 241">
            <a:extLst>
              <a:ext uri="{FF2B5EF4-FFF2-40B4-BE49-F238E27FC236}">
                <a16:creationId xmlns:a16="http://schemas.microsoft.com/office/drawing/2014/main" id="{70887B56-4284-48C9-896C-6D3BD78214E8}"/>
              </a:ext>
            </a:extLst>
          </p:cNvPr>
          <p:cNvGrpSpPr>
            <a:grpSpLocks/>
          </p:cNvGrpSpPr>
          <p:nvPr/>
        </p:nvGrpSpPr>
        <p:grpSpPr bwMode="auto">
          <a:xfrm>
            <a:off x="5105400" y="2474913"/>
            <a:ext cx="3697288" cy="3240087"/>
            <a:chOff x="3120" y="1968"/>
            <a:chExt cx="2329" cy="2041"/>
          </a:xfrm>
        </p:grpSpPr>
        <p:grpSp>
          <p:nvGrpSpPr>
            <p:cNvPr id="55524" name="Group 242">
              <a:extLst>
                <a:ext uri="{FF2B5EF4-FFF2-40B4-BE49-F238E27FC236}">
                  <a16:creationId xmlns:a16="http://schemas.microsoft.com/office/drawing/2014/main" id="{86AF74C3-76EA-4F40-A62E-78C9F54933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0" y="1968"/>
              <a:ext cx="2329" cy="2041"/>
              <a:chOff x="2400" y="1496"/>
              <a:chExt cx="2329" cy="2041"/>
            </a:xfrm>
          </p:grpSpPr>
          <p:sp>
            <p:nvSpPr>
              <p:cNvPr id="55526" name="Oval 243">
                <a:extLst>
                  <a:ext uri="{FF2B5EF4-FFF2-40B4-BE49-F238E27FC236}">
                    <a16:creationId xmlns:a16="http://schemas.microsoft.com/office/drawing/2014/main" id="{5DA68AF0-8CC1-4A36-BA2D-3FC4366ED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5" y="1712"/>
                <a:ext cx="1824" cy="1823"/>
              </a:xfrm>
              <a:prstGeom prst="ellipse">
                <a:avLst/>
              </a:prstGeom>
              <a:solidFill>
                <a:srgbClr val="C6DE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5527" name="Freeform 244">
                <a:extLst>
                  <a:ext uri="{FF2B5EF4-FFF2-40B4-BE49-F238E27FC236}">
                    <a16:creationId xmlns:a16="http://schemas.microsoft.com/office/drawing/2014/main" id="{75D5EB38-548F-40BA-9226-6E73B836B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1706"/>
                <a:ext cx="1832" cy="1831"/>
              </a:xfrm>
              <a:custGeom>
                <a:avLst/>
                <a:gdLst>
                  <a:gd name="T0" fmla="*/ 900 w 2611"/>
                  <a:gd name="T1" fmla="*/ 450 h 2611"/>
                  <a:gd name="T2" fmla="*/ 898 w 2611"/>
                  <a:gd name="T3" fmla="*/ 450 h 2611"/>
                  <a:gd name="T4" fmla="*/ 767 w 2611"/>
                  <a:gd name="T5" fmla="*/ 766 h 2611"/>
                  <a:gd name="T6" fmla="*/ 451 w 2611"/>
                  <a:gd name="T7" fmla="*/ 896 h 2611"/>
                  <a:gd name="T8" fmla="*/ 135 w 2611"/>
                  <a:gd name="T9" fmla="*/ 766 h 2611"/>
                  <a:gd name="T10" fmla="*/ 4 w 2611"/>
                  <a:gd name="T11" fmla="*/ 450 h 2611"/>
                  <a:gd name="T12" fmla="*/ 135 w 2611"/>
                  <a:gd name="T13" fmla="*/ 135 h 2611"/>
                  <a:gd name="T14" fmla="*/ 451 w 2611"/>
                  <a:gd name="T15" fmla="*/ 4 h 2611"/>
                  <a:gd name="T16" fmla="*/ 767 w 2611"/>
                  <a:gd name="T17" fmla="*/ 135 h 2611"/>
                  <a:gd name="T18" fmla="*/ 898 w 2611"/>
                  <a:gd name="T19" fmla="*/ 450 h 2611"/>
                  <a:gd name="T20" fmla="*/ 900 w 2611"/>
                  <a:gd name="T21" fmla="*/ 450 h 2611"/>
                  <a:gd name="T22" fmla="*/ 902 w 2611"/>
                  <a:gd name="T23" fmla="*/ 450 h 2611"/>
                  <a:gd name="T24" fmla="*/ 451 w 2611"/>
                  <a:gd name="T25" fmla="*/ 0 h 2611"/>
                  <a:gd name="T26" fmla="*/ 0 w 2611"/>
                  <a:gd name="T27" fmla="*/ 450 h 2611"/>
                  <a:gd name="T28" fmla="*/ 451 w 2611"/>
                  <a:gd name="T29" fmla="*/ 900 h 2611"/>
                  <a:gd name="T30" fmla="*/ 902 w 2611"/>
                  <a:gd name="T31" fmla="*/ 450 h 2611"/>
                  <a:gd name="T32" fmla="*/ 900 w 2611"/>
                  <a:gd name="T33" fmla="*/ 450 h 26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611" h="2611">
                    <a:moveTo>
                      <a:pt x="2605" y="1306"/>
                    </a:moveTo>
                    <a:cubicBezTo>
                      <a:pt x="2599" y="1306"/>
                      <a:pt x="2599" y="1306"/>
                      <a:pt x="2599" y="1306"/>
                    </a:cubicBezTo>
                    <a:cubicBezTo>
                      <a:pt x="2599" y="1663"/>
                      <a:pt x="2454" y="1986"/>
                      <a:pt x="2220" y="2220"/>
                    </a:cubicBezTo>
                    <a:cubicBezTo>
                      <a:pt x="1986" y="2454"/>
                      <a:pt x="1663" y="2599"/>
                      <a:pt x="1305" y="2599"/>
                    </a:cubicBezTo>
                    <a:cubicBezTo>
                      <a:pt x="948" y="2599"/>
                      <a:pt x="625" y="2454"/>
                      <a:pt x="391" y="2220"/>
                    </a:cubicBezTo>
                    <a:cubicBezTo>
                      <a:pt x="157" y="1986"/>
                      <a:pt x="12" y="1663"/>
                      <a:pt x="12" y="1306"/>
                    </a:cubicBezTo>
                    <a:cubicBezTo>
                      <a:pt x="12" y="948"/>
                      <a:pt x="157" y="625"/>
                      <a:pt x="391" y="391"/>
                    </a:cubicBezTo>
                    <a:cubicBezTo>
                      <a:pt x="625" y="157"/>
                      <a:pt x="948" y="12"/>
                      <a:pt x="1305" y="12"/>
                    </a:cubicBezTo>
                    <a:cubicBezTo>
                      <a:pt x="1663" y="12"/>
                      <a:pt x="1986" y="157"/>
                      <a:pt x="2220" y="391"/>
                    </a:cubicBezTo>
                    <a:cubicBezTo>
                      <a:pt x="2454" y="625"/>
                      <a:pt x="2599" y="948"/>
                      <a:pt x="2599" y="1306"/>
                    </a:cubicBezTo>
                    <a:cubicBezTo>
                      <a:pt x="2605" y="1306"/>
                      <a:pt x="2605" y="1306"/>
                      <a:pt x="2605" y="1306"/>
                    </a:cubicBezTo>
                    <a:cubicBezTo>
                      <a:pt x="2611" y="1306"/>
                      <a:pt x="2611" y="1306"/>
                      <a:pt x="2611" y="1306"/>
                    </a:cubicBezTo>
                    <a:cubicBezTo>
                      <a:pt x="2611" y="584"/>
                      <a:pt x="2027" y="0"/>
                      <a:pt x="1305" y="0"/>
                    </a:cubicBezTo>
                    <a:cubicBezTo>
                      <a:pt x="584" y="0"/>
                      <a:pt x="0" y="584"/>
                      <a:pt x="0" y="1306"/>
                    </a:cubicBezTo>
                    <a:cubicBezTo>
                      <a:pt x="0" y="2027"/>
                      <a:pt x="584" y="2611"/>
                      <a:pt x="1305" y="2611"/>
                    </a:cubicBezTo>
                    <a:cubicBezTo>
                      <a:pt x="2027" y="2611"/>
                      <a:pt x="2611" y="2027"/>
                      <a:pt x="2611" y="1306"/>
                    </a:cubicBezTo>
                    <a:lnTo>
                      <a:pt x="2605" y="1306"/>
                    </a:lnTo>
                    <a:close/>
                  </a:path>
                </a:pathLst>
              </a:custGeom>
              <a:solidFill>
                <a:srgbClr val="2052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28" name="Freeform 245">
                <a:extLst>
                  <a:ext uri="{FF2B5EF4-FFF2-40B4-BE49-F238E27FC236}">
                    <a16:creationId xmlns:a16="http://schemas.microsoft.com/office/drawing/2014/main" id="{35376DF6-6E58-4720-B4A2-7DB8CE521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1840"/>
                <a:ext cx="456" cy="229"/>
              </a:xfrm>
              <a:custGeom>
                <a:avLst/>
                <a:gdLst>
                  <a:gd name="T0" fmla="*/ 213 w 650"/>
                  <a:gd name="T1" fmla="*/ 1 h 326"/>
                  <a:gd name="T2" fmla="*/ 5 w 650"/>
                  <a:gd name="T3" fmla="*/ 98 h 326"/>
                  <a:gd name="T4" fmla="*/ 1 w 650"/>
                  <a:gd name="T5" fmla="*/ 107 h 326"/>
                  <a:gd name="T6" fmla="*/ 11 w 650"/>
                  <a:gd name="T7" fmla="*/ 111 h 326"/>
                  <a:gd name="T8" fmla="*/ 220 w 650"/>
                  <a:gd name="T9" fmla="*/ 14 h 326"/>
                  <a:gd name="T10" fmla="*/ 223 w 650"/>
                  <a:gd name="T11" fmla="*/ 5 h 326"/>
                  <a:gd name="T12" fmla="*/ 213 w 650"/>
                  <a:gd name="T13" fmla="*/ 1 h 3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50" h="326">
                    <a:moveTo>
                      <a:pt x="619" y="4"/>
                    </a:moveTo>
                    <a:cubicBezTo>
                      <a:pt x="14" y="285"/>
                      <a:pt x="14" y="285"/>
                      <a:pt x="14" y="285"/>
                    </a:cubicBezTo>
                    <a:cubicBezTo>
                      <a:pt x="4" y="289"/>
                      <a:pt x="0" y="301"/>
                      <a:pt x="4" y="311"/>
                    </a:cubicBezTo>
                    <a:cubicBezTo>
                      <a:pt x="9" y="321"/>
                      <a:pt x="21" y="326"/>
                      <a:pt x="31" y="321"/>
                    </a:cubicBezTo>
                    <a:cubicBezTo>
                      <a:pt x="636" y="41"/>
                      <a:pt x="636" y="41"/>
                      <a:pt x="636" y="41"/>
                    </a:cubicBezTo>
                    <a:cubicBezTo>
                      <a:pt x="646" y="36"/>
                      <a:pt x="650" y="24"/>
                      <a:pt x="646" y="14"/>
                    </a:cubicBezTo>
                    <a:cubicBezTo>
                      <a:pt x="641" y="4"/>
                      <a:pt x="629" y="0"/>
                      <a:pt x="619" y="4"/>
                    </a:cubicBezTo>
                  </a:path>
                </a:pathLst>
              </a:custGeom>
              <a:solidFill>
                <a:srgbClr val="F6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29" name="Freeform 246">
                <a:extLst>
                  <a:ext uri="{FF2B5EF4-FFF2-40B4-BE49-F238E27FC236}">
                    <a16:creationId xmlns:a16="http://schemas.microsoft.com/office/drawing/2014/main" id="{7EC99690-941D-4FCB-A2CC-91665FE92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496"/>
                <a:ext cx="746" cy="376"/>
              </a:xfrm>
              <a:custGeom>
                <a:avLst/>
                <a:gdLst>
                  <a:gd name="T0" fmla="*/ 351 w 1063"/>
                  <a:gd name="T1" fmla="*/ 3 h 536"/>
                  <a:gd name="T2" fmla="*/ 8 w 1063"/>
                  <a:gd name="T3" fmla="*/ 164 h 536"/>
                  <a:gd name="T4" fmla="*/ 3 w 1063"/>
                  <a:gd name="T5" fmla="*/ 177 h 536"/>
                  <a:gd name="T6" fmla="*/ 16 w 1063"/>
                  <a:gd name="T7" fmla="*/ 182 h 536"/>
                  <a:gd name="T8" fmla="*/ 360 w 1063"/>
                  <a:gd name="T9" fmla="*/ 21 h 536"/>
                  <a:gd name="T10" fmla="*/ 365 w 1063"/>
                  <a:gd name="T11" fmla="*/ 8 h 536"/>
                  <a:gd name="T12" fmla="*/ 351 w 1063"/>
                  <a:gd name="T13" fmla="*/ 3 h 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63" h="536">
                    <a:moveTo>
                      <a:pt x="1016" y="7"/>
                    </a:moveTo>
                    <a:cubicBezTo>
                      <a:pt x="22" y="475"/>
                      <a:pt x="22" y="475"/>
                      <a:pt x="22" y="475"/>
                    </a:cubicBezTo>
                    <a:cubicBezTo>
                      <a:pt x="7" y="482"/>
                      <a:pt x="0" y="500"/>
                      <a:pt x="8" y="514"/>
                    </a:cubicBezTo>
                    <a:cubicBezTo>
                      <a:pt x="15" y="529"/>
                      <a:pt x="32" y="536"/>
                      <a:pt x="47" y="529"/>
                    </a:cubicBezTo>
                    <a:cubicBezTo>
                      <a:pt x="1042" y="62"/>
                      <a:pt x="1042" y="62"/>
                      <a:pt x="1042" y="62"/>
                    </a:cubicBezTo>
                    <a:cubicBezTo>
                      <a:pt x="1057" y="54"/>
                      <a:pt x="1063" y="37"/>
                      <a:pt x="1056" y="22"/>
                    </a:cubicBezTo>
                    <a:cubicBezTo>
                      <a:pt x="1049" y="7"/>
                      <a:pt x="1031" y="0"/>
                      <a:pt x="1016" y="7"/>
                    </a:cubicBezTo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0" name="Freeform 247">
                <a:extLst>
                  <a:ext uri="{FF2B5EF4-FFF2-40B4-BE49-F238E27FC236}">
                    <a16:creationId xmlns:a16="http://schemas.microsoft.com/office/drawing/2014/main" id="{E39D539B-3DD4-4A14-9299-FD0FD2DA9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057"/>
                <a:ext cx="294" cy="231"/>
              </a:xfrm>
              <a:custGeom>
                <a:avLst/>
                <a:gdLst>
                  <a:gd name="T0" fmla="*/ 138 w 420"/>
                  <a:gd name="T1" fmla="*/ 1 h 329"/>
                  <a:gd name="T2" fmla="*/ 2 w 420"/>
                  <a:gd name="T3" fmla="*/ 107 h 329"/>
                  <a:gd name="T4" fmla="*/ 1 w 420"/>
                  <a:gd name="T5" fmla="*/ 112 h 329"/>
                  <a:gd name="T6" fmla="*/ 6 w 420"/>
                  <a:gd name="T7" fmla="*/ 112 h 329"/>
                  <a:gd name="T8" fmla="*/ 143 w 420"/>
                  <a:gd name="T9" fmla="*/ 6 h 329"/>
                  <a:gd name="T10" fmla="*/ 143 w 420"/>
                  <a:gd name="T11" fmla="*/ 2 h 329"/>
                  <a:gd name="T12" fmla="*/ 138 w 420"/>
                  <a:gd name="T13" fmla="*/ 1 h 3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329">
                    <a:moveTo>
                      <a:pt x="403" y="3"/>
                    </a:moveTo>
                    <a:cubicBezTo>
                      <a:pt x="6" y="310"/>
                      <a:pt x="6" y="310"/>
                      <a:pt x="6" y="310"/>
                    </a:cubicBezTo>
                    <a:cubicBezTo>
                      <a:pt x="1" y="313"/>
                      <a:pt x="0" y="319"/>
                      <a:pt x="4" y="324"/>
                    </a:cubicBezTo>
                    <a:cubicBezTo>
                      <a:pt x="7" y="328"/>
                      <a:pt x="13" y="329"/>
                      <a:pt x="18" y="325"/>
                    </a:cubicBezTo>
                    <a:cubicBezTo>
                      <a:pt x="415" y="19"/>
                      <a:pt x="415" y="19"/>
                      <a:pt x="415" y="19"/>
                    </a:cubicBezTo>
                    <a:cubicBezTo>
                      <a:pt x="419" y="16"/>
                      <a:pt x="420" y="10"/>
                      <a:pt x="417" y="5"/>
                    </a:cubicBezTo>
                    <a:cubicBezTo>
                      <a:pt x="413" y="1"/>
                      <a:pt x="407" y="0"/>
                      <a:pt x="403" y="3"/>
                    </a:cubicBezTo>
                  </a:path>
                </a:pathLst>
              </a:custGeom>
              <a:solidFill>
                <a:srgbClr val="FAD4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1" name="Freeform 248">
                <a:extLst>
                  <a:ext uri="{FF2B5EF4-FFF2-40B4-BE49-F238E27FC236}">
                    <a16:creationId xmlns:a16="http://schemas.microsoft.com/office/drawing/2014/main" id="{BF4200FA-2F1D-4D36-92ED-B1729B709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8" y="1604"/>
                <a:ext cx="588" cy="465"/>
              </a:xfrm>
              <a:custGeom>
                <a:avLst/>
                <a:gdLst>
                  <a:gd name="T0" fmla="*/ 271 w 839"/>
                  <a:gd name="T1" fmla="*/ 4 h 662"/>
                  <a:gd name="T2" fmla="*/ 6 w 839"/>
                  <a:gd name="T3" fmla="*/ 209 h 662"/>
                  <a:gd name="T4" fmla="*/ 4 w 839"/>
                  <a:gd name="T5" fmla="*/ 224 h 662"/>
                  <a:gd name="T6" fmla="*/ 18 w 839"/>
                  <a:gd name="T7" fmla="*/ 226 h 662"/>
                  <a:gd name="T8" fmla="*/ 283 w 839"/>
                  <a:gd name="T9" fmla="*/ 20 h 662"/>
                  <a:gd name="T10" fmla="*/ 285 w 839"/>
                  <a:gd name="T11" fmla="*/ 6 h 662"/>
                  <a:gd name="T12" fmla="*/ 271 w 839"/>
                  <a:gd name="T13" fmla="*/ 4 h 6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9" h="662">
                    <a:moveTo>
                      <a:pt x="787" y="10"/>
                    </a:moveTo>
                    <a:cubicBezTo>
                      <a:pt x="16" y="604"/>
                      <a:pt x="16" y="604"/>
                      <a:pt x="16" y="604"/>
                    </a:cubicBezTo>
                    <a:cubicBezTo>
                      <a:pt x="3" y="614"/>
                      <a:pt x="0" y="633"/>
                      <a:pt x="10" y="646"/>
                    </a:cubicBezTo>
                    <a:cubicBezTo>
                      <a:pt x="20" y="659"/>
                      <a:pt x="39" y="662"/>
                      <a:pt x="52" y="652"/>
                    </a:cubicBezTo>
                    <a:cubicBezTo>
                      <a:pt x="824" y="58"/>
                      <a:pt x="824" y="58"/>
                      <a:pt x="824" y="58"/>
                    </a:cubicBezTo>
                    <a:cubicBezTo>
                      <a:pt x="837" y="48"/>
                      <a:pt x="839" y="29"/>
                      <a:pt x="829" y="16"/>
                    </a:cubicBezTo>
                    <a:cubicBezTo>
                      <a:pt x="819" y="3"/>
                      <a:pt x="800" y="0"/>
                      <a:pt x="787" y="10"/>
                    </a:cubicBezTo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2" name="Freeform 249">
                <a:extLst>
                  <a:ext uri="{FF2B5EF4-FFF2-40B4-BE49-F238E27FC236}">
                    <a16:creationId xmlns:a16="http://schemas.microsoft.com/office/drawing/2014/main" id="{77980926-3D24-47AB-806F-D2EA4B748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705"/>
                <a:ext cx="554" cy="643"/>
              </a:xfrm>
              <a:custGeom>
                <a:avLst/>
                <a:gdLst>
                  <a:gd name="T0" fmla="*/ 254 w 789"/>
                  <a:gd name="T1" fmla="*/ 5 h 917"/>
                  <a:gd name="T2" fmla="*/ 4 w 789"/>
                  <a:gd name="T3" fmla="*/ 298 h 917"/>
                  <a:gd name="T4" fmla="*/ 5 w 789"/>
                  <a:gd name="T5" fmla="*/ 312 h 917"/>
                  <a:gd name="T6" fmla="*/ 19 w 789"/>
                  <a:gd name="T7" fmla="*/ 311 h 917"/>
                  <a:gd name="T8" fmla="*/ 270 w 789"/>
                  <a:gd name="T9" fmla="*/ 18 h 917"/>
                  <a:gd name="T10" fmla="*/ 268 w 789"/>
                  <a:gd name="T11" fmla="*/ 4 h 917"/>
                  <a:gd name="T12" fmla="*/ 254 w 789"/>
                  <a:gd name="T13" fmla="*/ 5 h 9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9" h="917">
                    <a:moveTo>
                      <a:pt x="733" y="14"/>
                    </a:moveTo>
                    <a:cubicBezTo>
                      <a:pt x="11" y="864"/>
                      <a:pt x="11" y="864"/>
                      <a:pt x="11" y="864"/>
                    </a:cubicBezTo>
                    <a:cubicBezTo>
                      <a:pt x="0" y="876"/>
                      <a:pt x="1" y="895"/>
                      <a:pt x="14" y="906"/>
                    </a:cubicBezTo>
                    <a:cubicBezTo>
                      <a:pt x="27" y="917"/>
                      <a:pt x="46" y="915"/>
                      <a:pt x="56" y="903"/>
                    </a:cubicBezTo>
                    <a:cubicBezTo>
                      <a:pt x="779" y="53"/>
                      <a:pt x="779" y="53"/>
                      <a:pt x="779" y="53"/>
                    </a:cubicBezTo>
                    <a:cubicBezTo>
                      <a:pt x="789" y="41"/>
                      <a:pt x="788" y="22"/>
                      <a:pt x="775" y="11"/>
                    </a:cubicBezTo>
                    <a:cubicBezTo>
                      <a:pt x="763" y="0"/>
                      <a:pt x="744" y="2"/>
                      <a:pt x="733" y="14"/>
                    </a:cubicBezTo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3" name="Freeform 250">
                <a:extLst>
                  <a:ext uri="{FF2B5EF4-FFF2-40B4-BE49-F238E27FC236}">
                    <a16:creationId xmlns:a16="http://schemas.microsoft.com/office/drawing/2014/main" id="{B94CD6FB-040E-4516-B51D-75C3AE51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1" y="1750"/>
                <a:ext cx="144" cy="138"/>
              </a:xfrm>
              <a:custGeom>
                <a:avLst/>
                <a:gdLst>
                  <a:gd name="T0" fmla="*/ 30 w 205"/>
                  <a:gd name="T1" fmla="*/ 6 h 198"/>
                  <a:gd name="T2" fmla="*/ 3 w 205"/>
                  <a:gd name="T3" fmla="*/ 43 h 198"/>
                  <a:gd name="T4" fmla="*/ 1 w 205"/>
                  <a:gd name="T5" fmla="*/ 53 h 198"/>
                  <a:gd name="T6" fmla="*/ 9 w 205"/>
                  <a:gd name="T7" fmla="*/ 59 h 198"/>
                  <a:gd name="T8" fmla="*/ 58 w 205"/>
                  <a:gd name="T9" fmla="*/ 66 h 198"/>
                  <a:gd name="T10" fmla="*/ 70 w 205"/>
                  <a:gd name="T11" fmla="*/ 57 h 198"/>
                  <a:gd name="T12" fmla="*/ 61 w 205"/>
                  <a:gd name="T13" fmla="*/ 46 h 198"/>
                  <a:gd name="T14" fmla="*/ 29 w 205"/>
                  <a:gd name="T15" fmla="*/ 41 h 198"/>
                  <a:gd name="T16" fmla="*/ 46 w 205"/>
                  <a:gd name="T17" fmla="*/ 17 h 198"/>
                  <a:gd name="T18" fmla="*/ 44 w 205"/>
                  <a:gd name="T19" fmla="*/ 3 h 198"/>
                  <a:gd name="T20" fmla="*/ 30 w 205"/>
                  <a:gd name="T21" fmla="*/ 6 h 19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5" h="198">
                    <a:moveTo>
                      <a:pt x="85" y="17"/>
                    </a:moveTo>
                    <a:cubicBezTo>
                      <a:pt x="7" y="128"/>
                      <a:pt x="7" y="128"/>
                      <a:pt x="7" y="128"/>
                    </a:cubicBezTo>
                    <a:cubicBezTo>
                      <a:pt x="1" y="136"/>
                      <a:pt x="0" y="147"/>
                      <a:pt x="4" y="157"/>
                    </a:cubicBezTo>
                    <a:cubicBezTo>
                      <a:pt x="8" y="166"/>
                      <a:pt x="17" y="173"/>
                      <a:pt x="27" y="174"/>
                    </a:cubicBezTo>
                    <a:cubicBezTo>
                      <a:pt x="168" y="195"/>
                      <a:pt x="168" y="195"/>
                      <a:pt x="168" y="195"/>
                    </a:cubicBezTo>
                    <a:cubicBezTo>
                      <a:pt x="185" y="198"/>
                      <a:pt x="200" y="187"/>
                      <a:pt x="202" y="170"/>
                    </a:cubicBezTo>
                    <a:cubicBezTo>
                      <a:pt x="205" y="154"/>
                      <a:pt x="193" y="139"/>
                      <a:pt x="177" y="136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43" y="38"/>
                      <a:pt x="140" y="19"/>
                      <a:pt x="126" y="10"/>
                    </a:cubicBezTo>
                    <a:cubicBezTo>
                      <a:pt x="113" y="0"/>
                      <a:pt x="94" y="3"/>
                      <a:pt x="85" y="17"/>
                    </a:cubicBezTo>
                    <a:close/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4" name="Freeform 251">
                <a:extLst>
                  <a:ext uri="{FF2B5EF4-FFF2-40B4-BE49-F238E27FC236}">
                    <a16:creationId xmlns:a16="http://schemas.microsoft.com/office/drawing/2014/main" id="{E80593A5-AAB3-4923-B379-140404C97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969"/>
                <a:ext cx="129" cy="123"/>
              </a:xfrm>
              <a:custGeom>
                <a:avLst/>
                <a:gdLst>
                  <a:gd name="T0" fmla="*/ 28 w 184"/>
                  <a:gd name="T1" fmla="*/ 4 h 175"/>
                  <a:gd name="T2" fmla="*/ 2 w 184"/>
                  <a:gd name="T3" fmla="*/ 42 h 175"/>
                  <a:gd name="T4" fmla="*/ 1 w 184"/>
                  <a:gd name="T5" fmla="*/ 49 h 175"/>
                  <a:gd name="T6" fmla="*/ 6 w 184"/>
                  <a:gd name="T7" fmla="*/ 53 h 175"/>
                  <a:gd name="T8" fmla="*/ 55 w 184"/>
                  <a:gd name="T9" fmla="*/ 60 h 175"/>
                  <a:gd name="T10" fmla="*/ 63 w 184"/>
                  <a:gd name="T11" fmla="*/ 54 h 175"/>
                  <a:gd name="T12" fmla="*/ 57 w 184"/>
                  <a:gd name="T13" fmla="*/ 46 h 175"/>
                  <a:gd name="T14" fmla="*/ 19 w 184"/>
                  <a:gd name="T15" fmla="*/ 41 h 175"/>
                  <a:gd name="T16" fmla="*/ 40 w 184"/>
                  <a:gd name="T17" fmla="*/ 12 h 175"/>
                  <a:gd name="T18" fmla="*/ 38 w 184"/>
                  <a:gd name="T19" fmla="*/ 2 h 175"/>
                  <a:gd name="T20" fmla="*/ 28 w 184"/>
                  <a:gd name="T21" fmla="*/ 4 h 17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4" h="175">
                    <a:moveTo>
                      <a:pt x="82" y="11"/>
                    </a:moveTo>
                    <a:cubicBezTo>
                      <a:pt x="5" y="122"/>
                      <a:pt x="5" y="122"/>
                      <a:pt x="5" y="122"/>
                    </a:cubicBezTo>
                    <a:cubicBezTo>
                      <a:pt x="1" y="127"/>
                      <a:pt x="0" y="135"/>
                      <a:pt x="3" y="141"/>
                    </a:cubicBezTo>
                    <a:cubicBezTo>
                      <a:pt x="6" y="147"/>
                      <a:pt x="12" y="152"/>
                      <a:pt x="19" y="153"/>
                    </a:cubicBezTo>
                    <a:cubicBezTo>
                      <a:pt x="159" y="174"/>
                      <a:pt x="159" y="174"/>
                      <a:pt x="159" y="174"/>
                    </a:cubicBezTo>
                    <a:cubicBezTo>
                      <a:pt x="170" y="175"/>
                      <a:pt x="180" y="168"/>
                      <a:pt x="182" y="157"/>
                    </a:cubicBezTo>
                    <a:cubicBezTo>
                      <a:pt x="184" y="146"/>
                      <a:pt x="176" y="136"/>
                      <a:pt x="165" y="134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21" y="25"/>
                      <a:pt x="119" y="12"/>
                      <a:pt x="110" y="6"/>
                    </a:cubicBezTo>
                    <a:cubicBezTo>
                      <a:pt x="101" y="0"/>
                      <a:pt x="89" y="2"/>
                      <a:pt x="82" y="11"/>
                    </a:cubicBezTo>
                    <a:close/>
                  </a:path>
                </a:pathLst>
              </a:custGeom>
              <a:solidFill>
                <a:srgbClr val="F6A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5" name="Freeform 252">
                <a:extLst>
                  <a:ext uri="{FF2B5EF4-FFF2-40B4-BE49-F238E27FC236}">
                    <a16:creationId xmlns:a16="http://schemas.microsoft.com/office/drawing/2014/main" id="{D2F7EEA1-2B24-4BA7-A7BB-5210795D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942"/>
                <a:ext cx="141" cy="134"/>
              </a:xfrm>
              <a:custGeom>
                <a:avLst/>
                <a:gdLst>
                  <a:gd name="T0" fmla="*/ 17 w 200"/>
                  <a:gd name="T1" fmla="*/ 8 h 191"/>
                  <a:gd name="T2" fmla="*/ 1 w 200"/>
                  <a:gd name="T3" fmla="*/ 52 h 191"/>
                  <a:gd name="T4" fmla="*/ 3 w 200"/>
                  <a:gd name="T5" fmla="*/ 62 h 191"/>
                  <a:gd name="T6" fmla="*/ 13 w 200"/>
                  <a:gd name="T7" fmla="*/ 65 h 191"/>
                  <a:gd name="T8" fmla="*/ 60 w 200"/>
                  <a:gd name="T9" fmla="*/ 60 h 191"/>
                  <a:gd name="T10" fmla="*/ 70 w 200"/>
                  <a:gd name="T11" fmla="*/ 49 h 191"/>
                  <a:gd name="T12" fmla="*/ 58 w 200"/>
                  <a:gd name="T13" fmla="*/ 40 h 191"/>
                  <a:gd name="T14" fmla="*/ 27 w 200"/>
                  <a:gd name="T15" fmla="*/ 43 h 191"/>
                  <a:gd name="T16" fmla="*/ 36 w 200"/>
                  <a:gd name="T17" fmla="*/ 15 h 191"/>
                  <a:gd name="T18" fmla="*/ 30 w 200"/>
                  <a:gd name="T19" fmla="*/ 2 h 191"/>
                  <a:gd name="T20" fmla="*/ 17 w 200"/>
                  <a:gd name="T21" fmla="*/ 8 h 1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0" h="191">
                    <a:moveTo>
                      <a:pt x="48" y="24"/>
                    </a:moveTo>
                    <a:cubicBezTo>
                      <a:pt x="4" y="150"/>
                      <a:pt x="4" y="150"/>
                      <a:pt x="4" y="150"/>
                    </a:cubicBezTo>
                    <a:cubicBezTo>
                      <a:pt x="0" y="160"/>
                      <a:pt x="2" y="171"/>
                      <a:pt x="8" y="179"/>
                    </a:cubicBezTo>
                    <a:cubicBezTo>
                      <a:pt x="15" y="187"/>
                      <a:pt x="25" y="191"/>
                      <a:pt x="35" y="190"/>
                    </a:cubicBezTo>
                    <a:cubicBezTo>
                      <a:pt x="172" y="175"/>
                      <a:pt x="172" y="175"/>
                      <a:pt x="172" y="175"/>
                    </a:cubicBezTo>
                    <a:cubicBezTo>
                      <a:pt x="188" y="173"/>
                      <a:pt x="200" y="158"/>
                      <a:pt x="199" y="142"/>
                    </a:cubicBezTo>
                    <a:cubicBezTo>
                      <a:pt x="197" y="125"/>
                      <a:pt x="182" y="114"/>
                      <a:pt x="166" y="115"/>
                    </a:cubicBezTo>
                    <a:cubicBezTo>
                      <a:pt x="76" y="125"/>
                      <a:pt x="76" y="125"/>
                      <a:pt x="76" y="125"/>
                    </a:cubicBezTo>
                    <a:cubicBezTo>
                      <a:pt x="104" y="44"/>
                      <a:pt x="104" y="44"/>
                      <a:pt x="104" y="44"/>
                    </a:cubicBezTo>
                    <a:cubicBezTo>
                      <a:pt x="110" y="28"/>
                      <a:pt x="101" y="11"/>
                      <a:pt x="86" y="6"/>
                    </a:cubicBezTo>
                    <a:cubicBezTo>
                      <a:pt x="70" y="0"/>
                      <a:pt x="53" y="9"/>
                      <a:pt x="48" y="24"/>
                    </a:cubicBezTo>
                    <a:close/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6" name="Freeform 253">
                <a:extLst>
                  <a:ext uri="{FF2B5EF4-FFF2-40B4-BE49-F238E27FC236}">
                    <a16:creationId xmlns:a16="http://schemas.microsoft.com/office/drawing/2014/main" id="{46A32E13-F120-4188-AE8F-CA6E45866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208"/>
                <a:ext cx="137" cy="138"/>
              </a:xfrm>
              <a:custGeom>
                <a:avLst/>
                <a:gdLst>
                  <a:gd name="T0" fmla="*/ 8 w 195"/>
                  <a:gd name="T1" fmla="*/ 10 h 197"/>
                  <a:gd name="T2" fmla="*/ 1 w 195"/>
                  <a:gd name="T3" fmla="*/ 55 h 197"/>
                  <a:gd name="T4" fmla="*/ 4 w 195"/>
                  <a:gd name="T5" fmla="*/ 64 h 197"/>
                  <a:gd name="T6" fmla="*/ 14 w 195"/>
                  <a:gd name="T7" fmla="*/ 67 h 197"/>
                  <a:gd name="T8" fmla="*/ 59 w 195"/>
                  <a:gd name="T9" fmla="*/ 53 h 197"/>
                  <a:gd name="T10" fmla="*/ 65 w 195"/>
                  <a:gd name="T11" fmla="*/ 40 h 197"/>
                  <a:gd name="T12" fmla="*/ 53 w 195"/>
                  <a:gd name="T13" fmla="*/ 34 h 197"/>
                  <a:gd name="T14" fmla="*/ 24 w 195"/>
                  <a:gd name="T15" fmla="*/ 42 h 197"/>
                  <a:gd name="T16" fmla="*/ 29 w 195"/>
                  <a:gd name="T17" fmla="*/ 13 h 197"/>
                  <a:gd name="T18" fmla="*/ 20 w 195"/>
                  <a:gd name="T19" fmla="*/ 1 h 197"/>
                  <a:gd name="T20" fmla="*/ 8 w 195"/>
                  <a:gd name="T21" fmla="*/ 10 h 1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5" h="197">
                    <a:moveTo>
                      <a:pt x="23" y="28"/>
                    </a:moveTo>
                    <a:cubicBezTo>
                      <a:pt x="2" y="161"/>
                      <a:pt x="2" y="161"/>
                      <a:pt x="2" y="161"/>
                    </a:cubicBezTo>
                    <a:cubicBezTo>
                      <a:pt x="0" y="171"/>
                      <a:pt x="4" y="182"/>
                      <a:pt x="12" y="188"/>
                    </a:cubicBezTo>
                    <a:cubicBezTo>
                      <a:pt x="20" y="195"/>
                      <a:pt x="30" y="197"/>
                      <a:pt x="40" y="194"/>
                    </a:cubicBezTo>
                    <a:cubicBezTo>
                      <a:pt x="170" y="155"/>
                      <a:pt x="170" y="155"/>
                      <a:pt x="170" y="155"/>
                    </a:cubicBezTo>
                    <a:cubicBezTo>
                      <a:pt x="186" y="150"/>
                      <a:pt x="195" y="133"/>
                      <a:pt x="190" y="117"/>
                    </a:cubicBezTo>
                    <a:cubicBezTo>
                      <a:pt x="185" y="101"/>
                      <a:pt x="169" y="92"/>
                      <a:pt x="153" y="97"/>
                    </a:cubicBezTo>
                    <a:cubicBezTo>
                      <a:pt x="69" y="123"/>
                      <a:pt x="69" y="123"/>
                      <a:pt x="69" y="123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5" y="21"/>
                      <a:pt x="74" y="5"/>
                      <a:pt x="58" y="3"/>
                    </a:cubicBezTo>
                    <a:cubicBezTo>
                      <a:pt x="41" y="0"/>
                      <a:pt x="26" y="11"/>
                      <a:pt x="23" y="28"/>
                    </a:cubicBezTo>
                    <a:close/>
                  </a:path>
                </a:pathLst>
              </a:custGeom>
              <a:solidFill>
                <a:srgbClr val="EF8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7" name="Freeform 254">
                <a:extLst>
                  <a:ext uri="{FF2B5EF4-FFF2-40B4-BE49-F238E27FC236}">
                    <a16:creationId xmlns:a16="http://schemas.microsoft.com/office/drawing/2014/main" id="{30482D21-E193-41EB-9AD3-A7B4AD8EE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1607"/>
                <a:ext cx="73" cy="82"/>
              </a:xfrm>
              <a:custGeom>
                <a:avLst/>
                <a:gdLst>
                  <a:gd name="T0" fmla="*/ 20 w 104"/>
                  <a:gd name="T1" fmla="*/ 2 h 116"/>
                  <a:gd name="T2" fmla="*/ 25 w 104"/>
                  <a:gd name="T3" fmla="*/ 0 h 116"/>
                  <a:gd name="T4" fmla="*/ 33 w 104"/>
                  <a:gd name="T5" fmla="*/ 18 h 116"/>
                  <a:gd name="T6" fmla="*/ 36 w 104"/>
                  <a:gd name="T7" fmla="*/ 27 h 116"/>
                  <a:gd name="T8" fmla="*/ 34 w 104"/>
                  <a:gd name="T9" fmla="*/ 33 h 116"/>
                  <a:gd name="T10" fmla="*/ 27 w 104"/>
                  <a:gd name="T11" fmla="*/ 39 h 116"/>
                  <a:gd name="T12" fmla="*/ 19 w 104"/>
                  <a:gd name="T13" fmla="*/ 41 h 116"/>
                  <a:gd name="T14" fmla="*/ 13 w 104"/>
                  <a:gd name="T15" fmla="*/ 38 h 116"/>
                  <a:gd name="T16" fmla="*/ 8 w 104"/>
                  <a:gd name="T17" fmla="*/ 31 h 116"/>
                  <a:gd name="T18" fmla="*/ 0 w 104"/>
                  <a:gd name="T19" fmla="*/ 11 h 116"/>
                  <a:gd name="T20" fmla="*/ 4 w 104"/>
                  <a:gd name="T21" fmla="*/ 10 h 116"/>
                  <a:gd name="T22" fmla="*/ 13 w 104"/>
                  <a:gd name="T23" fmla="*/ 28 h 116"/>
                  <a:gd name="T24" fmla="*/ 16 w 104"/>
                  <a:gd name="T25" fmla="*/ 35 h 116"/>
                  <a:gd name="T26" fmla="*/ 20 w 104"/>
                  <a:gd name="T27" fmla="*/ 37 h 116"/>
                  <a:gd name="T28" fmla="*/ 25 w 104"/>
                  <a:gd name="T29" fmla="*/ 35 h 116"/>
                  <a:gd name="T30" fmla="*/ 31 w 104"/>
                  <a:gd name="T31" fmla="*/ 30 h 116"/>
                  <a:gd name="T32" fmla="*/ 29 w 104"/>
                  <a:gd name="T33" fmla="*/ 21 h 116"/>
                  <a:gd name="T34" fmla="*/ 20 w 104"/>
                  <a:gd name="T35" fmla="*/ 2 h 1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04" h="116">
                    <a:moveTo>
                      <a:pt x="59" y="6"/>
                    </a:moveTo>
                    <a:cubicBezTo>
                      <a:pt x="71" y="0"/>
                      <a:pt x="71" y="0"/>
                      <a:pt x="71" y="0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100" y="63"/>
                      <a:pt x="103" y="70"/>
                      <a:pt x="103" y="77"/>
                    </a:cubicBezTo>
                    <a:cubicBezTo>
                      <a:pt x="104" y="83"/>
                      <a:pt x="102" y="89"/>
                      <a:pt x="98" y="95"/>
                    </a:cubicBezTo>
                    <a:cubicBezTo>
                      <a:pt x="94" y="101"/>
                      <a:pt x="88" y="106"/>
                      <a:pt x="79" y="110"/>
                    </a:cubicBezTo>
                    <a:cubicBezTo>
                      <a:pt x="71" y="114"/>
                      <a:pt x="63" y="116"/>
                      <a:pt x="56" y="116"/>
                    </a:cubicBezTo>
                    <a:cubicBezTo>
                      <a:pt x="49" y="115"/>
                      <a:pt x="43" y="113"/>
                      <a:pt x="38" y="108"/>
                    </a:cubicBezTo>
                    <a:cubicBezTo>
                      <a:pt x="33" y="104"/>
                      <a:pt x="29" y="96"/>
                      <a:pt x="24" y="87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40" y="89"/>
                      <a:pt x="44" y="95"/>
                      <a:pt x="47" y="98"/>
                    </a:cubicBezTo>
                    <a:cubicBezTo>
                      <a:pt x="50" y="101"/>
                      <a:pt x="54" y="103"/>
                      <a:pt x="58" y="103"/>
                    </a:cubicBezTo>
                    <a:cubicBezTo>
                      <a:pt x="63" y="103"/>
                      <a:pt x="68" y="102"/>
                      <a:pt x="73" y="100"/>
                    </a:cubicBezTo>
                    <a:cubicBezTo>
                      <a:pt x="82" y="96"/>
                      <a:pt x="87" y="91"/>
                      <a:pt x="89" y="85"/>
                    </a:cubicBezTo>
                    <a:cubicBezTo>
                      <a:pt x="91" y="79"/>
                      <a:pt x="89" y="71"/>
                      <a:pt x="84" y="59"/>
                    </a:cubicBezTo>
                    <a:lnTo>
                      <a:pt x="59" y="6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8" name="Freeform 255">
                <a:extLst>
                  <a:ext uri="{FF2B5EF4-FFF2-40B4-BE49-F238E27FC236}">
                    <a16:creationId xmlns:a16="http://schemas.microsoft.com/office/drawing/2014/main" id="{D796599B-A5E1-483D-A309-8D98806F5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576"/>
                <a:ext cx="64" cy="81"/>
              </a:xfrm>
              <a:custGeom>
                <a:avLst/>
                <a:gdLst>
                  <a:gd name="T0" fmla="*/ 27 w 91"/>
                  <a:gd name="T1" fmla="*/ 40 h 115"/>
                  <a:gd name="T2" fmla="*/ 0 w 91"/>
                  <a:gd name="T3" fmla="*/ 13 h 115"/>
                  <a:gd name="T4" fmla="*/ 4 w 91"/>
                  <a:gd name="T5" fmla="*/ 11 h 115"/>
                  <a:gd name="T6" fmla="*/ 24 w 91"/>
                  <a:gd name="T7" fmla="*/ 31 h 115"/>
                  <a:gd name="T8" fmla="*/ 27 w 91"/>
                  <a:gd name="T9" fmla="*/ 36 h 115"/>
                  <a:gd name="T10" fmla="*/ 27 w 91"/>
                  <a:gd name="T11" fmla="*/ 30 h 115"/>
                  <a:gd name="T12" fmla="*/ 25 w 91"/>
                  <a:gd name="T13" fmla="*/ 2 h 115"/>
                  <a:gd name="T14" fmla="*/ 29 w 91"/>
                  <a:gd name="T15" fmla="*/ 0 h 115"/>
                  <a:gd name="T16" fmla="*/ 32 w 91"/>
                  <a:gd name="T17" fmla="*/ 38 h 115"/>
                  <a:gd name="T18" fmla="*/ 27 w 91"/>
                  <a:gd name="T19" fmla="*/ 40 h 1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1" h="115">
                    <a:moveTo>
                      <a:pt x="78" y="115"/>
                    </a:moveTo>
                    <a:cubicBezTo>
                      <a:pt x="0" y="39"/>
                      <a:pt x="0" y="39"/>
                      <a:pt x="0" y="39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72" y="93"/>
                      <a:pt x="76" y="97"/>
                      <a:pt x="80" y="102"/>
                    </a:cubicBezTo>
                    <a:cubicBezTo>
                      <a:pt x="79" y="96"/>
                      <a:pt x="78" y="90"/>
                      <a:pt x="78" y="84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91" y="109"/>
                      <a:pt x="91" y="109"/>
                      <a:pt x="91" y="109"/>
                    </a:cubicBezTo>
                    <a:lnTo>
                      <a:pt x="78" y="115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39" name="Freeform 256">
                <a:extLst>
                  <a:ext uri="{FF2B5EF4-FFF2-40B4-BE49-F238E27FC236}">
                    <a16:creationId xmlns:a16="http://schemas.microsoft.com/office/drawing/2014/main" id="{1B676314-275A-45D9-8998-38AA4A5596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154" y="1564"/>
                <a:ext cx="66" cy="80"/>
              </a:xfrm>
              <a:custGeom>
                <a:avLst/>
                <a:gdLst>
                  <a:gd name="T0" fmla="*/ 3 w 94"/>
                  <a:gd name="T1" fmla="*/ 39 h 114"/>
                  <a:gd name="T2" fmla="*/ 0 w 94"/>
                  <a:gd name="T3" fmla="*/ 2 h 114"/>
                  <a:gd name="T4" fmla="*/ 5 w 94"/>
                  <a:gd name="T5" fmla="*/ 0 h 114"/>
                  <a:gd name="T6" fmla="*/ 32 w 94"/>
                  <a:gd name="T7" fmla="*/ 25 h 114"/>
                  <a:gd name="T8" fmla="*/ 27 w 94"/>
                  <a:gd name="T9" fmla="*/ 28 h 114"/>
                  <a:gd name="T10" fmla="*/ 19 w 94"/>
                  <a:gd name="T11" fmla="*/ 20 h 114"/>
                  <a:gd name="T12" fmla="*/ 6 w 94"/>
                  <a:gd name="T13" fmla="*/ 26 h 114"/>
                  <a:gd name="T14" fmla="*/ 8 w 94"/>
                  <a:gd name="T15" fmla="*/ 37 h 114"/>
                  <a:gd name="T16" fmla="*/ 3 w 94"/>
                  <a:gd name="T17" fmla="*/ 39 h 114"/>
                  <a:gd name="T18" fmla="*/ 6 w 94"/>
                  <a:gd name="T19" fmla="*/ 22 h 114"/>
                  <a:gd name="T20" fmla="*/ 17 w 94"/>
                  <a:gd name="T21" fmla="*/ 17 h 114"/>
                  <a:gd name="T22" fmla="*/ 9 w 94"/>
                  <a:gd name="T23" fmla="*/ 10 h 114"/>
                  <a:gd name="T24" fmla="*/ 4 w 94"/>
                  <a:gd name="T25" fmla="*/ 4 h 114"/>
                  <a:gd name="T26" fmla="*/ 5 w 94"/>
                  <a:gd name="T27" fmla="*/ 11 h 114"/>
                  <a:gd name="T28" fmla="*/ 6 w 94"/>
                  <a:gd name="T29" fmla="*/ 22 h 1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4" h="114">
                    <a:moveTo>
                      <a:pt x="8" y="114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94" y="74"/>
                      <a:pt x="94" y="74"/>
                      <a:pt x="94" y="74"/>
                    </a:cubicBezTo>
                    <a:cubicBezTo>
                      <a:pt x="80" y="81"/>
                      <a:pt x="80" y="81"/>
                      <a:pt x="80" y="81"/>
                    </a:cubicBezTo>
                    <a:cubicBezTo>
                      <a:pt x="56" y="58"/>
                      <a:pt x="56" y="58"/>
                      <a:pt x="56" y="58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21" y="108"/>
                      <a:pt x="21" y="108"/>
                      <a:pt x="21" y="108"/>
                    </a:cubicBezTo>
                    <a:lnTo>
                      <a:pt x="8" y="114"/>
                    </a:lnTo>
                    <a:close/>
                    <a:moveTo>
                      <a:pt x="16" y="64"/>
                    </a:moveTo>
                    <a:cubicBezTo>
                      <a:pt x="48" y="49"/>
                      <a:pt x="48" y="49"/>
                      <a:pt x="48" y="49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0" y="22"/>
                      <a:pt x="15" y="17"/>
                      <a:pt x="11" y="12"/>
                    </a:cubicBezTo>
                    <a:cubicBezTo>
                      <a:pt x="13" y="19"/>
                      <a:pt x="14" y="26"/>
                      <a:pt x="14" y="32"/>
                    </a:cubicBezTo>
                    <a:lnTo>
                      <a:pt x="16" y="64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0" name="Freeform 257">
                <a:extLst>
                  <a:ext uri="{FF2B5EF4-FFF2-40B4-BE49-F238E27FC236}">
                    <a16:creationId xmlns:a16="http://schemas.microsoft.com/office/drawing/2014/main" id="{3200184E-FD20-4CFD-B0DC-298FB418A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808"/>
                <a:ext cx="79" cy="82"/>
              </a:xfrm>
              <a:custGeom>
                <a:avLst/>
                <a:gdLst>
                  <a:gd name="T0" fmla="*/ 17 w 113"/>
                  <a:gd name="T1" fmla="*/ 3 h 117"/>
                  <a:gd name="T2" fmla="*/ 21 w 113"/>
                  <a:gd name="T3" fmla="*/ 0 h 117"/>
                  <a:gd name="T4" fmla="*/ 34 w 113"/>
                  <a:gd name="T5" fmla="*/ 15 h 117"/>
                  <a:gd name="T6" fmla="*/ 38 w 113"/>
                  <a:gd name="T7" fmla="*/ 24 h 117"/>
                  <a:gd name="T8" fmla="*/ 38 w 113"/>
                  <a:gd name="T9" fmla="*/ 30 h 117"/>
                  <a:gd name="T10" fmla="*/ 32 w 113"/>
                  <a:gd name="T11" fmla="*/ 36 h 117"/>
                  <a:gd name="T12" fmla="*/ 25 w 113"/>
                  <a:gd name="T13" fmla="*/ 40 h 117"/>
                  <a:gd name="T14" fmla="*/ 19 w 113"/>
                  <a:gd name="T15" fmla="*/ 39 h 117"/>
                  <a:gd name="T16" fmla="*/ 12 w 113"/>
                  <a:gd name="T17" fmla="*/ 33 h 117"/>
                  <a:gd name="T18" fmla="*/ 0 w 113"/>
                  <a:gd name="T19" fmla="*/ 17 h 117"/>
                  <a:gd name="T20" fmla="*/ 4 w 113"/>
                  <a:gd name="T21" fmla="*/ 14 h 117"/>
                  <a:gd name="T22" fmla="*/ 16 w 113"/>
                  <a:gd name="T23" fmla="*/ 30 h 117"/>
                  <a:gd name="T24" fmla="*/ 20 w 113"/>
                  <a:gd name="T25" fmla="*/ 35 h 117"/>
                  <a:gd name="T26" fmla="*/ 25 w 113"/>
                  <a:gd name="T27" fmla="*/ 35 h 117"/>
                  <a:gd name="T28" fmla="*/ 29 w 113"/>
                  <a:gd name="T29" fmla="*/ 34 h 117"/>
                  <a:gd name="T30" fmla="*/ 34 w 113"/>
                  <a:gd name="T31" fmla="*/ 27 h 117"/>
                  <a:gd name="T32" fmla="*/ 30 w 113"/>
                  <a:gd name="T33" fmla="*/ 19 h 117"/>
                  <a:gd name="T34" fmla="*/ 17 w 113"/>
                  <a:gd name="T35" fmla="*/ 3 h 11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3" h="117">
                    <a:moveTo>
                      <a:pt x="52" y="8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105" y="54"/>
                      <a:pt x="109" y="61"/>
                      <a:pt x="111" y="68"/>
                    </a:cubicBezTo>
                    <a:cubicBezTo>
                      <a:pt x="113" y="74"/>
                      <a:pt x="112" y="80"/>
                      <a:pt x="110" y="87"/>
                    </a:cubicBezTo>
                    <a:cubicBezTo>
                      <a:pt x="107" y="93"/>
                      <a:pt x="102" y="100"/>
                      <a:pt x="95" y="106"/>
                    </a:cubicBezTo>
                    <a:cubicBezTo>
                      <a:pt x="87" y="111"/>
                      <a:pt x="80" y="115"/>
                      <a:pt x="73" y="116"/>
                    </a:cubicBezTo>
                    <a:cubicBezTo>
                      <a:pt x="67" y="117"/>
                      <a:pt x="60" y="116"/>
                      <a:pt x="55" y="113"/>
                    </a:cubicBezTo>
                    <a:cubicBezTo>
                      <a:pt x="49" y="109"/>
                      <a:pt x="42" y="103"/>
                      <a:pt x="36" y="95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47" y="87"/>
                      <a:pt x="47" y="87"/>
                      <a:pt x="47" y="87"/>
                    </a:cubicBezTo>
                    <a:cubicBezTo>
                      <a:pt x="52" y="94"/>
                      <a:pt x="57" y="98"/>
                      <a:pt x="60" y="101"/>
                    </a:cubicBezTo>
                    <a:cubicBezTo>
                      <a:pt x="64" y="103"/>
                      <a:pt x="68" y="104"/>
                      <a:pt x="73" y="103"/>
                    </a:cubicBezTo>
                    <a:cubicBezTo>
                      <a:pt x="77" y="102"/>
                      <a:pt x="82" y="100"/>
                      <a:pt x="86" y="97"/>
                    </a:cubicBezTo>
                    <a:cubicBezTo>
                      <a:pt x="94" y="91"/>
                      <a:pt x="98" y="85"/>
                      <a:pt x="99" y="79"/>
                    </a:cubicBezTo>
                    <a:cubicBezTo>
                      <a:pt x="99" y="73"/>
                      <a:pt x="96" y="65"/>
                      <a:pt x="88" y="55"/>
                    </a:cubicBezTo>
                    <a:lnTo>
                      <a:pt x="52" y="8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1" name="Freeform 258">
                <a:extLst>
                  <a:ext uri="{FF2B5EF4-FFF2-40B4-BE49-F238E27FC236}">
                    <a16:creationId xmlns:a16="http://schemas.microsoft.com/office/drawing/2014/main" id="{49CF4773-03AD-42EC-9C7A-FEC7685D3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762"/>
                <a:ext cx="73" cy="80"/>
              </a:xfrm>
              <a:custGeom>
                <a:avLst/>
                <a:gdLst>
                  <a:gd name="T0" fmla="*/ 32 w 104"/>
                  <a:gd name="T1" fmla="*/ 40 h 113"/>
                  <a:gd name="T2" fmla="*/ 0 w 104"/>
                  <a:gd name="T3" fmla="*/ 20 h 113"/>
                  <a:gd name="T4" fmla="*/ 4 w 104"/>
                  <a:gd name="T5" fmla="*/ 17 h 113"/>
                  <a:gd name="T6" fmla="*/ 27 w 104"/>
                  <a:gd name="T7" fmla="*/ 32 h 113"/>
                  <a:gd name="T8" fmla="*/ 32 w 104"/>
                  <a:gd name="T9" fmla="*/ 35 h 113"/>
                  <a:gd name="T10" fmla="*/ 29 w 104"/>
                  <a:gd name="T11" fmla="*/ 30 h 113"/>
                  <a:gd name="T12" fmla="*/ 22 w 104"/>
                  <a:gd name="T13" fmla="*/ 3 h 113"/>
                  <a:gd name="T14" fmla="*/ 26 w 104"/>
                  <a:gd name="T15" fmla="*/ 0 h 113"/>
                  <a:gd name="T16" fmla="*/ 36 w 104"/>
                  <a:gd name="T17" fmla="*/ 37 h 113"/>
                  <a:gd name="T18" fmla="*/ 32 w 104"/>
                  <a:gd name="T19" fmla="*/ 40 h 1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4" h="113">
                    <a:moveTo>
                      <a:pt x="93" y="113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83" y="94"/>
                      <a:pt x="88" y="97"/>
                      <a:pt x="92" y="100"/>
                    </a:cubicBezTo>
                    <a:cubicBezTo>
                      <a:pt x="90" y="95"/>
                      <a:pt x="88" y="90"/>
                      <a:pt x="86" y="84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104" y="105"/>
                      <a:pt x="104" y="105"/>
                      <a:pt x="104" y="105"/>
                    </a:cubicBezTo>
                    <a:lnTo>
                      <a:pt x="93" y="113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2" name="Freeform 259">
                <a:extLst>
                  <a:ext uri="{FF2B5EF4-FFF2-40B4-BE49-F238E27FC236}">
                    <a16:creationId xmlns:a16="http://schemas.microsoft.com/office/drawing/2014/main" id="{D86D55F7-D5CF-4842-A8EB-D35621E7AA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243" y="1734"/>
                <a:ext cx="77" cy="80"/>
              </a:xfrm>
              <a:custGeom>
                <a:avLst/>
                <a:gdLst>
                  <a:gd name="T0" fmla="*/ 21 w 111"/>
                  <a:gd name="T1" fmla="*/ 39 h 114"/>
                  <a:gd name="T2" fmla="*/ 0 w 111"/>
                  <a:gd name="T3" fmla="*/ 11 h 114"/>
                  <a:gd name="T4" fmla="*/ 10 w 111"/>
                  <a:gd name="T5" fmla="*/ 4 h 114"/>
                  <a:gd name="T6" fmla="*/ 15 w 111"/>
                  <a:gd name="T7" fmla="*/ 1 h 114"/>
                  <a:gd name="T8" fmla="*/ 20 w 111"/>
                  <a:gd name="T9" fmla="*/ 1 h 114"/>
                  <a:gd name="T10" fmla="*/ 24 w 111"/>
                  <a:gd name="T11" fmla="*/ 4 h 114"/>
                  <a:gd name="T12" fmla="*/ 26 w 111"/>
                  <a:gd name="T13" fmla="*/ 8 h 114"/>
                  <a:gd name="T14" fmla="*/ 24 w 111"/>
                  <a:gd name="T15" fmla="*/ 13 h 114"/>
                  <a:gd name="T16" fmla="*/ 31 w 111"/>
                  <a:gd name="T17" fmla="*/ 12 h 114"/>
                  <a:gd name="T18" fmla="*/ 35 w 111"/>
                  <a:gd name="T19" fmla="*/ 15 h 114"/>
                  <a:gd name="T20" fmla="*/ 37 w 111"/>
                  <a:gd name="T21" fmla="*/ 19 h 114"/>
                  <a:gd name="T22" fmla="*/ 37 w 111"/>
                  <a:gd name="T23" fmla="*/ 24 h 114"/>
                  <a:gd name="T24" fmla="*/ 35 w 111"/>
                  <a:gd name="T25" fmla="*/ 27 h 114"/>
                  <a:gd name="T26" fmla="*/ 31 w 111"/>
                  <a:gd name="T27" fmla="*/ 31 h 114"/>
                  <a:gd name="T28" fmla="*/ 21 w 111"/>
                  <a:gd name="T29" fmla="*/ 39 h 114"/>
                  <a:gd name="T30" fmla="*/ 12 w 111"/>
                  <a:gd name="T31" fmla="*/ 20 h 114"/>
                  <a:gd name="T32" fmla="*/ 18 w 111"/>
                  <a:gd name="T33" fmla="*/ 15 h 114"/>
                  <a:gd name="T34" fmla="*/ 22 w 111"/>
                  <a:gd name="T35" fmla="*/ 13 h 114"/>
                  <a:gd name="T36" fmla="*/ 22 w 111"/>
                  <a:gd name="T37" fmla="*/ 10 h 114"/>
                  <a:gd name="T38" fmla="*/ 22 w 111"/>
                  <a:gd name="T39" fmla="*/ 6 h 114"/>
                  <a:gd name="T40" fmla="*/ 18 w 111"/>
                  <a:gd name="T41" fmla="*/ 5 h 114"/>
                  <a:gd name="T42" fmla="*/ 16 w 111"/>
                  <a:gd name="T43" fmla="*/ 5 h 114"/>
                  <a:gd name="T44" fmla="*/ 12 w 111"/>
                  <a:gd name="T45" fmla="*/ 8 h 114"/>
                  <a:gd name="T46" fmla="*/ 6 w 111"/>
                  <a:gd name="T47" fmla="*/ 13 h 114"/>
                  <a:gd name="T48" fmla="*/ 12 w 111"/>
                  <a:gd name="T49" fmla="*/ 20 h 114"/>
                  <a:gd name="T50" fmla="*/ 22 w 111"/>
                  <a:gd name="T51" fmla="*/ 33 h 114"/>
                  <a:gd name="T52" fmla="*/ 28 w 111"/>
                  <a:gd name="T53" fmla="*/ 27 h 114"/>
                  <a:gd name="T54" fmla="*/ 31 w 111"/>
                  <a:gd name="T55" fmla="*/ 25 h 114"/>
                  <a:gd name="T56" fmla="*/ 32 w 111"/>
                  <a:gd name="T57" fmla="*/ 23 h 114"/>
                  <a:gd name="T58" fmla="*/ 32 w 111"/>
                  <a:gd name="T59" fmla="*/ 20 h 114"/>
                  <a:gd name="T60" fmla="*/ 31 w 111"/>
                  <a:gd name="T61" fmla="*/ 18 h 114"/>
                  <a:gd name="T62" fmla="*/ 28 w 111"/>
                  <a:gd name="T63" fmla="*/ 15 h 114"/>
                  <a:gd name="T64" fmla="*/ 25 w 111"/>
                  <a:gd name="T65" fmla="*/ 15 h 114"/>
                  <a:gd name="T66" fmla="*/ 21 w 111"/>
                  <a:gd name="T67" fmla="*/ 19 h 114"/>
                  <a:gd name="T68" fmla="*/ 15 w 111"/>
                  <a:gd name="T69" fmla="*/ 24 h 114"/>
                  <a:gd name="T70" fmla="*/ 22 w 111"/>
                  <a:gd name="T71" fmla="*/ 33 h 11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11" h="114">
                    <a:moveTo>
                      <a:pt x="62" y="114"/>
                    </a:moveTo>
                    <a:cubicBezTo>
                      <a:pt x="0" y="33"/>
                      <a:pt x="0" y="33"/>
                      <a:pt x="0" y="33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6" y="5"/>
                      <a:pt x="41" y="2"/>
                      <a:pt x="46" y="1"/>
                    </a:cubicBezTo>
                    <a:cubicBezTo>
                      <a:pt x="51" y="0"/>
                      <a:pt x="56" y="0"/>
                      <a:pt x="61" y="2"/>
                    </a:cubicBezTo>
                    <a:cubicBezTo>
                      <a:pt x="65" y="4"/>
                      <a:pt x="69" y="6"/>
                      <a:pt x="72" y="10"/>
                    </a:cubicBezTo>
                    <a:cubicBezTo>
                      <a:pt x="75" y="13"/>
                      <a:pt x="76" y="17"/>
                      <a:pt x="77" y="22"/>
                    </a:cubicBezTo>
                    <a:cubicBezTo>
                      <a:pt x="77" y="26"/>
                      <a:pt x="76" y="31"/>
                      <a:pt x="74" y="36"/>
                    </a:cubicBezTo>
                    <a:cubicBezTo>
                      <a:pt x="80" y="33"/>
                      <a:pt x="86" y="33"/>
                      <a:pt x="91" y="34"/>
                    </a:cubicBezTo>
                    <a:cubicBezTo>
                      <a:pt x="96" y="36"/>
                      <a:pt x="101" y="39"/>
                      <a:pt x="104" y="43"/>
                    </a:cubicBezTo>
                    <a:cubicBezTo>
                      <a:pt x="107" y="47"/>
                      <a:pt x="109" y="51"/>
                      <a:pt x="110" y="56"/>
                    </a:cubicBezTo>
                    <a:cubicBezTo>
                      <a:pt x="111" y="60"/>
                      <a:pt x="111" y="64"/>
                      <a:pt x="110" y="68"/>
                    </a:cubicBezTo>
                    <a:cubicBezTo>
                      <a:pt x="109" y="71"/>
                      <a:pt x="107" y="75"/>
                      <a:pt x="104" y="79"/>
                    </a:cubicBezTo>
                    <a:cubicBezTo>
                      <a:pt x="101" y="82"/>
                      <a:pt x="97" y="86"/>
                      <a:pt x="92" y="90"/>
                    </a:cubicBezTo>
                    <a:lnTo>
                      <a:pt x="62" y="114"/>
                    </a:lnTo>
                    <a:close/>
                    <a:moveTo>
                      <a:pt x="36" y="59"/>
                    </a:moveTo>
                    <a:cubicBezTo>
                      <a:pt x="54" y="46"/>
                      <a:pt x="54" y="46"/>
                      <a:pt x="54" y="46"/>
                    </a:cubicBezTo>
                    <a:cubicBezTo>
                      <a:pt x="58" y="42"/>
                      <a:pt x="61" y="39"/>
                      <a:pt x="63" y="37"/>
                    </a:cubicBezTo>
                    <a:cubicBezTo>
                      <a:pt x="65" y="34"/>
                      <a:pt x="66" y="31"/>
                      <a:pt x="66" y="28"/>
                    </a:cubicBezTo>
                    <a:cubicBezTo>
                      <a:pt x="66" y="25"/>
                      <a:pt x="65" y="22"/>
                      <a:pt x="63" y="19"/>
                    </a:cubicBezTo>
                    <a:cubicBezTo>
                      <a:pt x="60" y="17"/>
                      <a:pt x="58" y="15"/>
                      <a:pt x="55" y="14"/>
                    </a:cubicBezTo>
                    <a:cubicBezTo>
                      <a:pt x="52" y="13"/>
                      <a:pt x="49" y="13"/>
                      <a:pt x="47" y="14"/>
                    </a:cubicBezTo>
                    <a:cubicBezTo>
                      <a:pt x="44" y="15"/>
                      <a:pt x="39" y="18"/>
                      <a:pt x="34" y="22"/>
                    </a:cubicBezTo>
                    <a:cubicBezTo>
                      <a:pt x="18" y="35"/>
                      <a:pt x="18" y="35"/>
                      <a:pt x="18" y="35"/>
                    </a:cubicBezTo>
                    <a:lnTo>
                      <a:pt x="36" y="59"/>
                    </a:lnTo>
                    <a:close/>
                    <a:moveTo>
                      <a:pt x="65" y="96"/>
                    </a:moveTo>
                    <a:cubicBezTo>
                      <a:pt x="85" y="80"/>
                      <a:pt x="85" y="80"/>
                      <a:pt x="85" y="80"/>
                    </a:cubicBezTo>
                    <a:cubicBezTo>
                      <a:pt x="89" y="78"/>
                      <a:pt x="91" y="76"/>
                      <a:pt x="92" y="74"/>
                    </a:cubicBezTo>
                    <a:cubicBezTo>
                      <a:pt x="94" y="72"/>
                      <a:pt x="96" y="70"/>
                      <a:pt x="96" y="67"/>
                    </a:cubicBezTo>
                    <a:cubicBezTo>
                      <a:pt x="97" y="65"/>
                      <a:pt x="97" y="63"/>
                      <a:pt x="97" y="60"/>
                    </a:cubicBezTo>
                    <a:cubicBezTo>
                      <a:pt x="97" y="57"/>
                      <a:pt x="95" y="54"/>
                      <a:pt x="93" y="52"/>
                    </a:cubicBezTo>
                    <a:cubicBezTo>
                      <a:pt x="91" y="49"/>
                      <a:pt x="88" y="47"/>
                      <a:pt x="85" y="46"/>
                    </a:cubicBezTo>
                    <a:cubicBezTo>
                      <a:pt x="82" y="45"/>
                      <a:pt x="78" y="45"/>
                      <a:pt x="75" y="46"/>
                    </a:cubicBezTo>
                    <a:cubicBezTo>
                      <a:pt x="72" y="48"/>
                      <a:pt x="67" y="50"/>
                      <a:pt x="62" y="54"/>
                    </a:cubicBezTo>
                    <a:cubicBezTo>
                      <a:pt x="44" y="68"/>
                      <a:pt x="44" y="68"/>
                      <a:pt x="44" y="68"/>
                    </a:cubicBezTo>
                    <a:lnTo>
                      <a:pt x="65" y="96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3" name="Freeform 260">
                <a:extLst>
                  <a:ext uri="{FF2B5EF4-FFF2-40B4-BE49-F238E27FC236}">
                    <a16:creationId xmlns:a16="http://schemas.microsoft.com/office/drawing/2014/main" id="{2AF2CF94-D5C4-4817-88DB-DA4B10B9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3" y="2003"/>
                <a:ext cx="81" cy="81"/>
              </a:xfrm>
              <a:custGeom>
                <a:avLst/>
                <a:gdLst>
                  <a:gd name="T0" fmla="*/ 15 w 116"/>
                  <a:gd name="T1" fmla="*/ 4 h 115"/>
                  <a:gd name="T2" fmla="*/ 19 w 116"/>
                  <a:gd name="T3" fmla="*/ 0 h 115"/>
                  <a:gd name="T4" fmla="*/ 33 w 116"/>
                  <a:gd name="T5" fmla="*/ 14 h 115"/>
                  <a:gd name="T6" fmla="*/ 38 w 116"/>
                  <a:gd name="T7" fmla="*/ 21 h 115"/>
                  <a:gd name="T8" fmla="*/ 39 w 116"/>
                  <a:gd name="T9" fmla="*/ 27 h 115"/>
                  <a:gd name="T10" fmla="*/ 36 w 116"/>
                  <a:gd name="T11" fmla="*/ 35 h 115"/>
                  <a:gd name="T12" fmla="*/ 29 w 116"/>
                  <a:gd name="T13" fmla="*/ 39 h 115"/>
                  <a:gd name="T14" fmla="*/ 22 w 116"/>
                  <a:gd name="T15" fmla="*/ 39 h 115"/>
                  <a:gd name="T16" fmla="*/ 15 w 116"/>
                  <a:gd name="T17" fmla="*/ 35 h 115"/>
                  <a:gd name="T18" fmla="*/ 0 w 116"/>
                  <a:gd name="T19" fmla="*/ 21 h 115"/>
                  <a:gd name="T20" fmla="*/ 3 w 116"/>
                  <a:gd name="T21" fmla="*/ 18 h 115"/>
                  <a:gd name="T22" fmla="*/ 18 w 116"/>
                  <a:gd name="T23" fmla="*/ 31 h 115"/>
                  <a:gd name="T24" fmla="*/ 24 w 116"/>
                  <a:gd name="T25" fmla="*/ 35 h 115"/>
                  <a:gd name="T26" fmla="*/ 28 w 116"/>
                  <a:gd name="T27" fmla="*/ 35 h 115"/>
                  <a:gd name="T28" fmla="*/ 32 w 116"/>
                  <a:gd name="T29" fmla="*/ 32 h 115"/>
                  <a:gd name="T30" fmla="*/ 35 w 116"/>
                  <a:gd name="T31" fmla="*/ 25 h 115"/>
                  <a:gd name="T32" fmla="*/ 30 w 116"/>
                  <a:gd name="T33" fmla="*/ 18 h 115"/>
                  <a:gd name="T34" fmla="*/ 15 w 116"/>
                  <a:gd name="T35" fmla="*/ 4 h 1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6" h="115">
                    <a:moveTo>
                      <a:pt x="44" y="1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105" y="47"/>
                      <a:pt x="110" y="53"/>
                      <a:pt x="113" y="59"/>
                    </a:cubicBezTo>
                    <a:cubicBezTo>
                      <a:pt x="116" y="64"/>
                      <a:pt x="116" y="71"/>
                      <a:pt x="115" y="78"/>
                    </a:cubicBezTo>
                    <a:cubicBezTo>
                      <a:pt x="114" y="85"/>
                      <a:pt x="110" y="92"/>
                      <a:pt x="104" y="99"/>
                    </a:cubicBezTo>
                    <a:cubicBezTo>
                      <a:pt x="97" y="106"/>
                      <a:pt x="91" y="111"/>
                      <a:pt x="84" y="113"/>
                    </a:cubicBezTo>
                    <a:cubicBezTo>
                      <a:pt x="78" y="115"/>
                      <a:pt x="72" y="115"/>
                      <a:pt x="65" y="113"/>
                    </a:cubicBezTo>
                    <a:cubicBezTo>
                      <a:pt x="59" y="111"/>
                      <a:pt x="52" y="106"/>
                      <a:pt x="44" y="9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9" y="94"/>
                      <a:pt x="65" y="98"/>
                      <a:pt x="69" y="100"/>
                    </a:cubicBezTo>
                    <a:cubicBezTo>
                      <a:pt x="73" y="101"/>
                      <a:pt x="77" y="102"/>
                      <a:pt x="82" y="100"/>
                    </a:cubicBezTo>
                    <a:cubicBezTo>
                      <a:pt x="86" y="99"/>
                      <a:pt x="90" y="96"/>
                      <a:pt x="94" y="92"/>
                    </a:cubicBezTo>
                    <a:cubicBezTo>
                      <a:pt x="101" y="85"/>
                      <a:pt x="104" y="78"/>
                      <a:pt x="103" y="72"/>
                    </a:cubicBezTo>
                    <a:cubicBezTo>
                      <a:pt x="102" y="66"/>
                      <a:pt x="97" y="58"/>
                      <a:pt x="88" y="50"/>
                    </a:cubicBezTo>
                    <a:lnTo>
                      <a:pt x="44" y="10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4" name="Freeform 261">
                <a:extLst>
                  <a:ext uri="{FF2B5EF4-FFF2-40B4-BE49-F238E27FC236}">
                    <a16:creationId xmlns:a16="http://schemas.microsoft.com/office/drawing/2014/main" id="{65A911D5-B91B-42DC-9073-F7DB8C664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1949"/>
                <a:ext cx="78" cy="76"/>
              </a:xfrm>
              <a:custGeom>
                <a:avLst/>
                <a:gdLst>
                  <a:gd name="T0" fmla="*/ 35 w 111"/>
                  <a:gd name="T1" fmla="*/ 38 h 107"/>
                  <a:gd name="T2" fmla="*/ 0 w 111"/>
                  <a:gd name="T3" fmla="*/ 24 h 107"/>
                  <a:gd name="T4" fmla="*/ 4 w 111"/>
                  <a:gd name="T5" fmla="*/ 21 h 107"/>
                  <a:gd name="T6" fmla="*/ 29 w 111"/>
                  <a:gd name="T7" fmla="*/ 32 h 107"/>
                  <a:gd name="T8" fmla="*/ 34 w 111"/>
                  <a:gd name="T9" fmla="*/ 34 h 107"/>
                  <a:gd name="T10" fmla="*/ 31 w 111"/>
                  <a:gd name="T11" fmla="*/ 28 h 107"/>
                  <a:gd name="T12" fmla="*/ 18 w 111"/>
                  <a:gd name="T13" fmla="*/ 4 h 107"/>
                  <a:gd name="T14" fmla="*/ 22 w 111"/>
                  <a:gd name="T15" fmla="*/ 0 h 107"/>
                  <a:gd name="T16" fmla="*/ 39 w 111"/>
                  <a:gd name="T17" fmla="*/ 35 h 107"/>
                  <a:gd name="T18" fmla="*/ 35 w 111"/>
                  <a:gd name="T19" fmla="*/ 38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1" h="107">
                    <a:moveTo>
                      <a:pt x="101" y="107"/>
                    </a:moveTo>
                    <a:cubicBezTo>
                      <a:pt x="0" y="68"/>
                      <a:pt x="0" y="68"/>
                      <a:pt x="0" y="6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8" y="90"/>
                      <a:pt x="93" y="92"/>
                      <a:pt x="98" y="95"/>
                    </a:cubicBezTo>
                    <a:cubicBezTo>
                      <a:pt x="95" y="90"/>
                      <a:pt x="92" y="85"/>
                      <a:pt x="89" y="8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111" y="97"/>
                      <a:pt x="111" y="97"/>
                      <a:pt x="111" y="97"/>
                    </a:cubicBezTo>
                    <a:lnTo>
                      <a:pt x="101" y="107"/>
                    </a:ln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5545" name="Freeform 262">
                <a:extLst>
                  <a:ext uri="{FF2B5EF4-FFF2-40B4-BE49-F238E27FC236}">
                    <a16:creationId xmlns:a16="http://schemas.microsoft.com/office/drawing/2014/main" id="{3B2F701B-BCDC-46B9-9F02-21EA5FE09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908"/>
                <a:ext cx="73" cy="73"/>
              </a:xfrm>
              <a:custGeom>
                <a:avLst/>
                <a:gdLst>
                  <a:gd name="T0" fmla="*/ 29 w 104"/>
                  <a:gd name="T1" fmla="*/ 14 h 104"/>
                  <a:gd name="T2" fmla="*/ 33 w 104"/>
                  <a:gd name="T3" fmla="*/ 11 h 104"/>
                  <a:gd name="T4" fmla="*/ 36 w 104"/>
                  <a:gd name="T5" fmla="*/ 21 h 104"/>
                  <a:gd name="T6" fmla="*/ 32 w 104"/>
                  <a:gd name="T7" fmla="*/ 30 h 104"/>
                  <a:gd name="T8" fmla="*/ 24 w 104"/>
                  <a:gd name="T9" fmla="*/ 36 h 104"/>
                  <a:gd name="T10" fmla="*/ 15 w 104"/>
                  <a:gd name="T11" fmla="*/ 34 h 104"/>
                  <a:gd name="T12" fmla="*/ 8 w 104"/>
                  <a:gd name="T13" fmla="*/ 29 h 104"/>
                  <a:gd name="T14" fmla="*/ 1 w 104"/>
                  <a:gd name="T15" fmla="*/ 22 h 104"/>
                  <a:gd name="T16" fmla="*/ 1 w 104"/>
                  <a:gd name="T17" fmla="*/ 13 h 104"/>
                  <a:gd name="T18" fmla="*/ 5 w 104"/>
                  <a:gd name="T19" fmla="*/ 6 h 104"/>
                  <a:gd name="T20" fmla="*/ 13 w 104"/>
                  <a:gd name="T21" fmla="*/ 1 h 104"/>
                  <a:gd name="T22" fmla="*/ 22 w 104"/>
                  <a:gd name="T23" fmla="*/ 2 h 104"/>
                  <a:gd name="T24" fmla="*/ 20 w 104"/>
                  <a:gd name="T25" fmla="*/ 6 h 104"/>
                  <a:gd name="T26" fmla="*/ 13 w 104"/>
                  <a:gd name="T27" fmla="*/ 6 h 104"/>
                  <a:gd name="T28" fmla="*/ 8 w 104"/>
                  <a:gd name="T29" fmla="*/ 8 h 104"/>
                  <a:gd name="T30" fmla="*/ 5 w 104"/>
                  <a:gd name="T31" fmla="*/ 14 h 104"/>
                  <a:gd name="T32" fmla="*/ 6 w 104"/>
                  <a:gd name="T33" fmla="*/ 20 h 104"/>
                  <a:gd name="T34" fmla="*/ 11 w 104"/>
                  <a:gd name="T35" fmla="*/ 26 h 104"/>
                  <a:gd name="T36" fmla="*/ 17 w 104"/>
                  <a:gd name="T37" fmla="*/ 31 h 104"/>
                  <a:gd name="T38" fmla="*/ 24 w 104"/>
                  <a:gd name="T39" fmla="*/ 31 h 104"/>
                  <a:gd name="T40" fmla="*/ 29 w 104"/>
                  <a:gd name="T41" fmla="*/ 27 h 104"/>
                  <a:gd name="T42" fmla="*/ 32 w 104"/>
                  <a:gd name="T43" fmla="*/ 21 h 104"/>
                  <a:gd name="T44" fmla="*/ 29 w 104"/>
                  <a:gd name="T45" fmla="*/ 14 h 104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04" h="104">
                    <a:moveTo>
                      <a:pt x="84" y="40"/>
                    </a:moveTo>
                    <a:cubicBezTo>
                      <a:pt x="95" y="33"/>
                      <a:pt x="95" y="33"/>
                      <a:pt x="95" y="33"/>
                    </a:cubicBezTo>
                    <a:cubicBezTo>
                      <a:pt x="101" y="42"/>
                      <a:pt x="104" y="52"/>
                      <a:pt x="104" y="61"/>
                    </a:cubicBezTo>
                    <a:cubicBezTo>
                      <a:pt x="103" y="70"/>
                      <a:pt x="99" y="79"/>
                      <a:pt x="92" y="87"/>
                    </a:cubicBezTo>
                    <a:cubicBezTo>
                      <a:pt x="85" y="95"/>
                      <a:pt x="77" y="100"/>
                      <a:pt x="69" y="102"/>
                    </a:cubicBezTo>
                    <a:cubicBezTo>
                      <a:pt x="61" y="104"/>
                      <a:pt x="53" y="103"/>
                      <a:pt x="44" y="100"/>
                    </a:cubicBezTo>
                    <a:cubicBezTo>
                      <a:pt x="36" y="97"/>
                      <a:pt x="28" y="93"/>
                      <a:pt x="21" y="86"/>
                    </a:cubicBezTo>
                    <a:cubicBezTo>
                      <a:pt x="13" y="79"/>
                      <a:pt x="7" y="71"/>
                      <a:pt x="4" y="63"/>
                    </a:cubicBezTo>
                    <a:cubicBezTo>
                      <a:pt x="1" y="55"/>
                      <a:pt x="0" y="47"/>
                      <a:pt x="2" y="38"/>
                    </a:cubicBezTo>
                    <a:cubicBezTo>
                      <a:pt x="4" y="30"/>
                      <a:pt x="8" y="23"/>
                      <a:pt x="14" y="16"/>
                    </a:cubicBezTo>
                    <a:cubicBezTo>
                      <a:pt x="21" y="8"/>
                      <a:pt x="29" y="4"/>
                      <a:pt x="37" y="2"/>
                    </a:cubicBezTo>
                    <a:cubicBezTo>
                      <a:pt x="46" y="0"/>
                      <a:pt x="54" y="2"/>
                      <a:pt x="63" y="6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50" y="15"/>
                      <a:pt x="43" y="14"/>
                      <a:pt x="38" y="15"/>
                    </a:cubicBezTo>
                    <a:cubicBezTo>
                      <a:pt x="32" y="16"/>
                      <a:pt x="27" y="19"/>
                      <a:pt x="23" y="24"/>
                    </a:cubicBezTo>
                    <a:cubicBezTo>
                      <a:pt x="17" y="30"/>
                      <a:pt x="14" y="36"/>
                      <a:pt x="14" y="42"/>
                    </a:cubicBezTo>
                    <a:cubicBezTo>
                      <a:pt x="13" y="49"/>
                      <a:pt x="14" y="55"/>
                      <a:pt x="17" y="60"/>
                    </a:cubicBezTo>
                    <a:cubicBezTo>
                      <a:pt x="21" y="66"/>
                      <a:pt x="25" y="71"/>
                      <a:pt x="30" y="76"/>
                    </a:cubicBezTo>
                    <a:cubicBezTo>
                      <a:pt x="36" y="82"/>
                      <a:pt x="43" y="86"/>
                      <a:pt x="49" y="88"/>
                    </a:cubicBezTo>
                    <a:cubicBezTo>
                      <a:pt x="56" y="91"/>
                      <a:pt x="62" y="91"/>
                      <a:pt x="68" y="89"/>
                    </a:cubicBezTo>
                    <a:cubicBezTo>
                      <a:pt x="74" y="87"/>
                      <a:pt x="79" y="84"/>
                      <a:pt x="83" y="80"/>
                    </a:cubicBezTo>
                    <a:cubicBezTo>
                      <a:pt x="88" y="74"/>
                      <a:pt x="90" y="68"/>
                      <a:pt x="91" y="61"/>
                    </a:cubicBezTo>
                    <a:cubicBezTo>
                      <a:pt x="91" y="54"/>
                      <a:pt x="89" y="47"/>
                      <a:pt x="84" y="40"/>
                    </a:cubicBezTo>
                    <a:close/>
                  </a:path>
                </a:pathLst>
              </a:custGeom>
              <a:solidFill>
                <a:srgbClr val="D5E6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5525" name="Freeform 263">
              <a:extLst>
                <a:ext uri="{FF2B5EF4-FFF2-40B4-BE49-F238E27FC236}">
                  <a16:creationId xmlns:a16="http://schemas.microsoft.com/office/drawing/2014/main" id="{A49E6526-D08B-4AC2-A876-F28A136D3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676"/>
              <a:ext cx="111" cy="103"/>
            </a:xfrm>
            <a:custGeom>
              <a:avLst/>
              <a:gdLst>
                <a:gd name="T0" fmla="*/ 15 w 158"/>
                <a:gd name="T1" fmla="*/ 3 h 147"/>
                <a:gd name="T2" fmla="*/ 1 w 158"/>
                <a:gd name="T3" fmla="*/ 46 h 147"/>
                <a:gd name="T4" fmla="*/ 1 w 158"/>
                <a:gd name="T5" fmla="*/ 49 h 147"/>
                <a:gd name="T6" fmla="*/ 4 w 158"/>
                <a:gd name="T7" fmla="*/ 50 h 147"/>
                <a:gd name="T8" fmla="*/ 51 w 158"/>
                <a:gd name="T9" fmla="*/ 45 h 147"/>
                <a:gd name="T10" fmla="*/ 54 w 158"/>
                <a:gd name="T11" fmla="*/ 42 h 147"/>
                <a:gd name="T12" fmla="*/ 51 w 158"/>
                <a:gd name="T13" fmla="*/ 39 h 147"/>
                <a:gd name="T14" fmla="*/ 9 w 158"/>
                <a:gd name="T15" fmla="*/ 43 h 147"/>
                <a:gd name="T16" fmla="*/ 22 w 158"/>
                <a:gd name="T17" fmla="*/ 5 h 147"/>
                <a:gd name="T18" fmla="*/ 20 w 158"/>
                <a:gd name="T19" fmla="*/ 1 h 147"/>
                <a:gd name="T20" fmla="*/ 15 w 158"/>
                <a:gd name="T21" fmla="*/ 3 h 1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8" h="147">
                  <a:moveTo>
                    <a:pt x="45" y="8"/>
                  </a:moveTo>
                  <a:cubicBezTo>
                    <a:pt x="1" y="133"/>
                    <a:pt x="1" y="133"/>
                    <a:pt x="1" y="133"/>
                  </a:cubicBezTo>
                  <a:cubicBezTo>
                    <a:pt x="0" y="137"/>
                    <a:pt x="0" y="140"/>
                    <a:pt x="3" y="143"/>
                  </a:cubicBezTo>
                  <a:cubicBezTo>
                    <a:pt x="5" y="146"/>
                    <a:pt x="8" y="147"/>
                    <a:pt x="12" y="147"/>
                  </a:cubicBezTo>
                  <a:cubicBezTo>
                    <a:pt x="148" y="132"/>
                    <a:pt x="148" y="132"/>
                    <a:pt x="148" y="132"/>
                  </a:cubicBezTo>
                  <a:cubicBezTo>
                    <a:pt x="154" y="131"/>
                    <a:pt x="158" y="126"/>
                    <a:pt x="157" y="121"/>
                  </a:cubicBezTo>
                  <a:cubicBezTo>
                    <a:pt x="157" y="115"/>
                    <a:pt x="152" y="111"/>
                    <a:pt x="146" y="112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6" y="9"/>
                    <a:pt x="63" y="3"/>
                    <a:pt x="58" y="1"/>
                  </a:cubicBezTo>
                  <a:cubicBezTo>
                    <a:pt x="53" y="0"/>
                    <a:pt x="47" y="2"/>
                    <a:pt x="45" y="8"/>
                  </a:cubicBezTo>
                  <a:close/>
                </a:path>
              </a:pathLst>
            </a:custGeom>
            <a:solidFill>
              <a:srgbClr val="FAD4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2" name="Group 264">
            <a:extLst>
              <a:ext uri="{FF2B5EF4-FFF2-40B4-BE49-F238E27FC236}">
                <a16:creationId xmlns:a16="http://schemas.microsoft.com/office/drawing/2014/main" id="{5D7EFCF0-5239-4543-A405-97CD27531E18}"/>
              </a:ext>
            </a:extLst>
          </p:cNvPr>
          <p:cNvGrpSpPr>
            <a:grpSpLocks/>
          </p:cNvGrpSpPr>
          <p:nvPr/>
        </p:nvGrpSpPr>
        <p:grpSpPr bwMode="auto">
          <a:xfrm>
            <a:off x="5657850" y="3389313"/>
            <a:ext cx="1765300" cy="1765300"/>
            <a:chOff x="2544" y="1584"/>
            <a:chExt cx="1112" cy="1112"/>
          </a:xfrm>
        </p:grpSpPr>
        <p:sp>
          <p:nvSpPr>
            <p:cNvPr id="55496" name="Oval 265">
              <a:extLst>
                <a:ext uri="{FF2B5EF4-FFF2-40B4-BE49-F238E27FC236}">
                  <a16:creationId xmlns:a16="http://schemas.microsoft.com/office/drawing/2014/main" id="{1100907B-67E5-4755-936A-4B2D552D5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1590"/>
              <a:ext cx="1104" cy="1103"/>
            </a:xfrm>
            <a:prstGeom prst="ellipse">
              <a:avLst/>
            </a:prstGeom>
            <a:solidFill>
              <a:srgbClr val="239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97" name="Freeform 266">
              <a:extLst>
                <a:ext uri="{FF2B5EF4-FFF2-40B4-BE49-F238E27FC236}">
                  <a16:creationId xmlns:a16="http://schemas.microsoft.com/office/drawing/2014/main" id="{29D2B60A-4135-4EC8-86C4-9F979958E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621"/>
              <a:ext cx="232" cy="211"/>
            </a:xfrm>
            <a:custGeom>
              <a:avLst/>
              <a:gdLst>
                <a:gd name="T0" fmla="*/ 92 w 331"/>
                <a:gd name="T1" fmla="*/ 1 h 300"/>
                <a:gd name="T2" fmla="*/ 101 w 331"/>
                <a:gd name="T3" fmla="*/ 4 h 300"/>
                <a:gd name="T4" fmla="*/ 97 w 331"/>
                <a:gd name="T5" fmla="*/ 8 h 300"/>
                <a:gd name="T6" fmla="*/ 109 w 331"/>
                <a:gd name="T7" fmla="*/ 4 h 300"/>
                <a:gd name="T8" fmla="*/ 114 w 331"/>
                <a:gd name="T9" fmla="*/ 5 h 300"/>
                <a:gd name="T10" fmla="*/ 99 w 331"/>
                <a:gd name="T11" fmla="*/ 15 h 300"/>
                <a:gd name="T12" fmla="*/ 92 w 331"/>
                <a:gd name="T13" fmla="*/ 22 h 300"/>
                <a:gd name="T14" fmla="*/ 100 w 331"/>
                <a:gd name="T15" fmla="*/ 23 h 300"/>
                <a:gd name="T16" fmla="*/ 90 w 331"/>
                <a:gd name="T17" fmla="*/ 26 h 300"/>
                <a:gd name="T18" fmla="*/ 88 w 331"/>
                <a:gd name="T19" fmla="*/ 38 h 300"/>
                <a:gd name="T20" fmla="*/ 77 w 331"/>
                <a:gd name="T21" fmla="*/ 39 h 300"/>
                <a:gd name="T22" fmla="*/ 79 w 331"/>
                <a:gd name="T23" fmla="*/ 45 h 300"/>
                <a:gd name="T24" fmla="*/ 76 w 331"/>
                <a:gd name="T25" fmla="*/ 49 h 300"/>
                <a:gd name="T26" fmla="*/ 74 w 331"/>
                <a:gd name="T27" fmla="*/ 54 h 300"/>
                <a:gd name="T28" fmla="*/ 51 w 331"/>
                <a:gd name="T29" fmla="*/ 61 h 300"/>
                <a:gd name="T30" fmla="*/ 35 w 331"/>
                <a:gd name="T31" fmla="*/ 76 h 300"/>
                <a:gd name="T32" fmla="*/ 24 w 331"/>
                <a:gd name="T33" fmla="*/ 84 h 300"/>
                <a:gd name="T34" fmla="*/ 12 w 331"/>
                <a:gd name="T35" fmla="*/ 98 h 300"/>
                <a:gd name="T36" fmla="*/ 6 w 331"/>
                <a:gd name="T37" fmla="*/ 100 h 300"/>
                <a:gd name="T38" fmla="*/ 1 w 331"/>
                <a:gd name="T39" fmla="*/ 91 h 300"/>
                <a:gd name="T40" fmla="*/ 4 w 331"/>
                <a:gd name="T41" fmla="*/ 78 h 300"/>
                <a:gd name="T42" fmla="*/ 13 w 331"/>
                <a:gd name="T43" fmla="*/ 68 h 300"/>
                <a:gd name="T44" fmla="*/ 15 w 331"/>
                <a:gd name="T45" fmla="*/ 62 h 300"/>
                <a:gd name="T46" fmla="*/ 15 w 331"/>
                <a:gd name="T47" fmla="*/ 56 h 300"/>
                <a:gd name="T48" fmla="*/ 23 w 331"/>
                <a:gd name="T49" fmla="*/ 49 h 300"/>
                <a:gd name="T50" fmla="*/ 20 w 331"/>
                <a:gd name="T51" fmla="*/ 39 h 300"/>
                <a:gd name="T52" fmla="*/ 92 w 331"/>
                <a:gd name="T53" fmla="*/ 1 h 300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31" h="300">
                  <a:moveTo>
                    <a:pt x="267" y="1"/>
                  </a:moveTo>
                  <a:cubicBezTo>
                    <a:pt x="268" y="0"/>
                    <a:pt x="303" y="6"/>
                    <a:pt x="294" y="10"/>
                  </a:cubicBezTo>
                  <a:cubicBezTo>
                    <a:pt x="285" y="14"/>
                    <a:pt x="274" y="22"/>
                    <a:pt x="282" y="24"/>
                  </a:cubicBezTo>
                  <a:cubicBezTo>
                    <a:pt x="290" y="26"/>
                    <a:pt x="310" y="12"/>
                    <a:pt x="317" y="13"/>
                  </a:cubicBezTo>
                  <a:cubicBezTo>
                    <a:pt x="324" y="13"/>
                    <a:pt x="331" y="4"/>
                    <a:pt x="330" y="14"/>
                  </a:cubicBezTo>
                  <a:cubicBezTo>
                    <a:pt x="330" y="24"/>
                    <a:pt x="302" y="38"/>
                    <a:pt x="287" y="44"/>
                  </a:cubicBezTo>
                  <a:cubicBezTo>
                    <a:pt x="272" y="50"/>
                    <a:pt x="253" y="63"/>
                    <a:pt x="267" y="62"/>
                  </a:cubicBezTo>
                  <a:cubicBezTo>
                    <a:pt x="281" y="62"/>
                    <a:pt x="292" y="60"/>
                    <a:pt x="288" y="66"/>
                  </a:cubicBezTo>
                  <a:cubicBezTo>
                    <a:pt x="283" y="73"/>
                    <a:pt x="259" y="63"/>
                    <a:pt x="262" y="75"/>
                  </a:cubicBezTo>
                  <a:cubicBezTo>
                    <a:pt x="265" y="88"/>
                    <a:pt x="270" y="105"/>
                    <a:pt x="256" y="109"/>
                  </a:cubicBezTo>
                  <a:cubicBezTo>
                    <a:pt x="242" y="113"/>
                    <a:pt x="223" y="105"/>
                    <a:pt x="224" y="113"/>
                  </a:cubicBezTo>
                  <a:cubicBezTo>
                    <a:pt x="225" y="121"/>
                    <a:pt x="233" y="124"/>
                    <a:pt x="228" y="129"/>
                  </a:cubicBezTo>
                  <a:cubicBezTo>
                    <a:pt x="223" y="134"/>
                    <a:pt x="219" y="134"/>
                    <a:pt x="221" y="141"/>
                  </a:cubicBezTo>
                  <a:cubicBezTo>
                    <a:pt x="223" y="147"/>
                    <a:pt x="240" y="156"/>
                    <a:pt x="214" y="157"/>
                  </a:cubicBezTo>
                  <a:cubicBezTo>
                    <a:pt x="188" y="159"/>
                    <a:pt x="168" y="156"/>
                    <a:pt x="149" y="175"/>
                  </a:cubicBezTo>
                  <a:cubicBezTo>
                    <a:pt x="131" y="195"/>
                    <a:pt x="113" y="213"/>
                    <a:pt x="103" y="217"/>
                  </a:cubicBezTo>
                  <a:cubicBezTo>
                    <a:pt x="92" y="221"/>
                    <a:pt x="76" y="224"/>
                    <a:pt x="68" y="242"/>
                  </a:cubicBezTo>
                  <a:cubicBezTo>
                    <a:pt x="60" y="259"/>
                    <a:pt x="43" y="265"/>
                    <a:pt x="34" y="280"/>
                  </a:cubicBezTo>
                  <a:cubicBezTo>
                    <a:pt x="26" y="295"/>
                    <a:pt x="21" y="300"/>
                    <a:pt x="15" y="287"/>
                  </a:cubicBezTo>
                  <a:cubicBezTo>
                    <a:pt x="8" y="274"/>
                    <a:pt x="0" y="286"/>
                    <a:pt x="3" y="262"/>
                  </a:cubicBezTo>
                  <a:cubicBezTo>
                    <a:pt x="6" y="239"/>
                    <a:pt x="7" y="245"/>
                    <a:pt x="11" y="225"/>
                  </a:cubicBezTo>
                  <a:cubicBezTo>
                    <a:pt x="14" y="205"/>
                    <a:pt x="22" y="201"/>
                    <a:pt x="35" y="193"/>
                  </a:cubicBezTo>
                  <a:cubicBezTo>
                    <a:pt x="48" y="185"/>
                    <a:pt x="48" y="191"/>
                    <a:pt x="45" y="178"/>
                  </a:cubicBezTo>
                  <a:cubicBezTo>
                    <a:pt x="42" y="164"/>
                    <a:pt x="33" y="166"/>
                    <a:pt x="44" y="159"/>
                  </a:cubicBezTo>
                  <a:cubicBezTo>
                    <a:pt x="54" y="151"/>
                    <a:pt x="71" y="159"/>
                    <a:pt x="67" y="140"/>
                  </a:cubicBezTo>
                  <a:cubicBezTo>
                    <a:pt x="62" y="121"/>
                    <a:pt x="59" y="112"/>
                    <a:pt x="59" y="112"/>
                  </a:cubicBezTo>
                  <a:cubicBezTo>
                    <a:pt x="59" y="112"/>
                    <a:pt x="154" y="40"/>
                    <a:pt x="267" y="1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8" name="Freeform 267">
              <a:extLst>
                <a:ext uri="{FF2B5EF4-FFF2-40B4-BE49-F238E27FC236}">
                  <a16:creationId xmlns:a16="http://schemas.microsoft.com/office/drawing/2014/main" id="{80D9F57E-25AA-4CBA-8A41-2F270A8F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53"/>
              <a:ext cx="47" cy="74"/>
            </a:xfrm>
            <a:custGeom>
              <a:avLst/>
              <a:gdLst>
                <a:gd name="T0" fmla="*/ 21 w 68"/>
                <a:gd name="T1" fmla="*/ 0 h 105"/>
                <a:gd name="T2" fmla="*/ 0 w 68"/>
                <a:gd name="T3" fmla="*/ 26 h 105"/>
                <a:gd name="T4" fmla="*/ 3 w 68"/>
                <a:gd name="T5" fmla="*/ 36 h 105"/>
                <a:gd name="T6" fmla="*/ 7 w 68"/>
                <a:gd name="T7" fmla="*/ 32 h 105"/>
                <a:gd name="T8" fmla="*/ 12 w 68"/>
                <a:gd name="T9" fmla="*/ 29 h 105"/>
                <a:gd name="T10" fmla="*/ 13 w 68"/>
                <a:gd name="T11" fmla="*/ 20 h 105"/>
                <a:gd name="T12" fmla="*/ 17 w 68"/>
                <a:gd name="T13" fmla="*/ 23 h 105"/>
                <a:gd name="T14" fmla="*/ 19 w 68"/>
                <a:gd name="T15" fmla="*/ 18 h 105"/>
                <a:gd name="T16" fmla="*/ 21 w 68"/>
                <a:gd name="T17" fmla="*/ 13 h 105"/>
                <a:gd name="T18" fmla="*/ 19 w 68"/>
                <a:gd name="T19" fmla="*/ 10 h 105"/>
                <a:gd name="T20" fmla="*/ 21 w 68"/>
                <a:gd name="T21" fmla="*/ 0 h 10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8" h="105">
                  <a:moveTo>
                    <a:pt x="64" y="0"/>
                  </a:moveTo>
                  <a:cubicBezTo>
                    <a:pt x="64" y="0"/>
                    <a:pt x="19" y="49"/>
                    <a:pt x="0" y="74"/>
                  </a:cubicBezTo>
                  <a:cubicBezTo>
                    <a:pt x="0" y="74"/>
                    <a:pt x="1" y="105"/>
                    <a:pt x="10" y="104"/>
                  </a:cubicBezTo>
                  <a:cubicBezTo>
                    <a:pt x="19" y="103"/>
                    <a:pt x="16" y="90"/>
                    <a:pt x="22" y="92"/>
                  </a:cubicBezTo>
                  <a:cubicBezTo>
                    <a:pt x="28" y="94"/>
                    <a:pt x="38" y="97"/>
                    <a:pt x="38" y="82"/>
                  </a:cubicBezTo>
                  <a:cubicBezTo>
                    <a:pt x="38" y="67"/>
                    <a:pt x="40" y="52"/>
                    <a:pt x="41" y="57"/>
                  </a:cubicBezTo>
                  <a:cubicBezTo>
                    <a:pt x="42" y="63"/>
                    <a:pt x="48" y="77"/>
                    <a:pt x="50" y="65"/>
                  </a:cubicBezTo>
                  <a:cubicBezTo>
                    <a:pt x="52" y="52"/>
                    <a:pt x="49" y="52"/>
                    <a:pt x="57" y="49"/>
                  </a:cubicBezTo>
                  <a:cubicBezTo>
                    <a:pt x="65" y="45"/>
                    <a:pt x="68" y="38"/>
                    <a:pt x="63" y="35"/>
                  </a:cubicBezTo>
                  <a:cubicBezTo>
                    <a:pt x="58" y="32"/>
                    <a:pt x="53" y="36"/>
                    <a:pt x="60" y="28"/>
                  </a:cubicBezTo>
                  <a:cubicBezTo>
                    <a:pt x="68" y="20"/>
                    <a:pt x="64" y="0"/>
                    <a:pt x="64" y="0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9" name="Freeform 268">
              <a:extLst>
                <a:ext uri="{FF2B5EF4-FFF2-40B4-BE49-F238E27FC236}">
                  <a16:creationId xmlns:a16="http://schemas.microsoft.com/office/drawing/2014/main" id="{CD4FB652-7164-48E8-BAF9-BC198578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26"/>
              <a:ext cx="132" cy="313"/>
            </a:xfrm>
            <a:custGeom>
              <a:avLst/>
              <a:gdLst>
                <a:gd name="T0" fmla="*/ 47 w 187"/>
                <a:gd name="T1" fmla="*/ 3 h 447"/>
                <a:gd name="T2" fmla="*/ 55 w 187"/>
                <a:gd name="T3" fmla="*/ 5 h 447"/>
                <a:gd name="T4" fmla="*/ 54 w 187"/>
                <a:gd name="T5" fmla="*/ 14 h 447"/>
                <a:gd name="T6" fmla="*/ 63 w 187"/>
                <a:gd name="T7" fmla="*/ 6 h 447"/>
                <a:gd name="T8" fmla="*/ 59 w 187"/>
                <a:gd name="T9" fmla="*/ 18 h 447"/>
                <a:gd name="T10" fmla="*/ 61 w 187"/>
                <a:gd name="T11" fmla="*/ 26 h 447"/>
                <a:gd name="T12" fmla="*/ 56 w 187"/>
                <a:gd name="T13" fmla="*/ 34 h 447"/>
                <a:gd name="T14" fmla="*/ 62 w 187"/>
                <a:gd name="T15" fmla="*/ 29 h 447"/>
                <a:gd name="T16" fmla="*/ 63 w 187"/>
                <a:gd name="T17" fmla="*/ 36 h 447"/>
                <a:gd name="T18" fmla="*/ 56 w 187"/>
                <a:gd name="T19" fmla="*/ 39 h 447"/>
                <a:gd name="T20" fmla="*/ 52 w 187"/>
                <a:gd name="T21" fmla="*/ 45 h 447"/>
                <a:gd name="T22" fmla="*/ 49 w 187"/>
                <a:gd name="T23" fmla="*/ 45 h 447"/>
                <a:gd name="T24" fmla="*/ 46 w 187"/>
                <a:gd name="T25" fmla="*/ 46 h 447"/>
                <a:gd name="T26" fmla="*/ 42 w 187"/>
                <a:gd name="T27" fmla="*/ 45 h 447"/>
                <a:gd name="T28" fmla="*/ 35 w 187"/>
                <a:gd name="T29" fmla="*/ 50 h 447"/>
                <a:gd name="T30" fmla="*/ 42 w 187"/>
                <a:gd name="T31" fmla="*/ 50 h 447"/>
                <a:gd name="T32" fmla="*/ 48 w 187"/>
                <a:gd name="T33" fmla="*/ 51 h 447"/>
                <a:gd name="T34" fmla="*/ 54 w 187"/>
                <a:gd name="T35" fmla="*/ 50 h 447"/>
                <a:gd name="T36" fmla="*/ 60 w 187"/>
                <a:gd name="T37" fmla="*/ 42 h 447"/>
                <a:gd name="T38" fmla="*/ 65 w 187"/>
                <a:gd name="T39" fmla="*/ 38 h 447"/>
                <a:gd name="T40" fmla="*/ 63 w 187"/>
                <a:gd name="T41" fmla="*/ 47 h 447"/>
                <a:gd name="T42" fmla="*/ 65 w 187"/>
                <a:gd name="T43" fmla="*/ 50 h 447"/>
                <a:gd name="T44" fmla="*/ 60 w 187"/>
                <a:gd name="T45" fmla="*/ 57 h 447"/>
                <a:gd name="T46" fmla="*/ 53 w 187"/>
                <a:gd name="T47" fmla="*/ 60 h 447"/>
                <a:gd name="T48" fmla="*/ 48 w 187"/>
                <a:gd name="T49" fmla="*/ 57 h 447"/>
                <a:gd name="T50" fmla="*/ 38 w 187"/>
                <a:gd name="T51" fmla="*/ 58 h 447"/>
                <a:gd name="T52" fmla="*/ 40 w 187"/>
                <a:gd name="T53" fmla="*/ 64 h 447"/>
                <a:gd name="T54" fmla="*/ 45 w 187"/>
                <a:gd name="T55" fmla="*/ 66 h 447"/>
                <a:gd name="T56" fmla="*/ 38 w 187"/>
                <a:gd name="T57" fmla="*/ 74 h 447"/>
                <a:gd name="T58" fmla="*/ 35 w 187"/>
                <a:gd name="T59" fmla="*/ 76 h 447"/>
                <a:gd name="T60" fmla="*/ 35 w 187"/>
                <a:gd name="T61" fmla="*/ 69 h 447"/>
                <a:gd name="T62" fmla="*/ 35 w 187"/>
                <a:gd name="T63" fmla="*/ 67 h 447"/>
                <a:gd name="T64" fmla="*/ 27 w 187"/>
                <a:gd name="T65" fmla="*/ 75 h 447"/>
                <a:gd name="T66" fmla="*/ 26 w 187"/>
                <a:gd name="T67" fmla="*/ 83 h 447"/>
                <a:gd name="T68" fmla="*/ 18 w 187"/>
                <a:gd name="T69" fmla="*/ 93 h 447"/>
                <a:gd name="T70" fmla="*/ 11 w 187"/>
                <a:gd name="T71" fmla="*/ 109 h 447"/>
                <a:gd name="T72" fmla="*/ 6 w 187"/>
                <a:gd name="T73" fmla="*/ 116 h 447"/>
                <a:gd name="T74" fmla="*/ 7 w 187"/>
                <a:gd name="T75" fmla="*/ 128 h 447"/>
                <a:gd name="T76" fmla="*/ 7 w 187"/>
                <a:gd name="T77" fmla="*/ 137 h 447"/>
                <a:gd name="T78" fmla="*/ 9 w 187"/>
                <a:gd name="T79" fmla="*/ 137 h 447"/>
                <a:gd name="T80" fmla="*/ 11 w 187"/>
                <a:gd name="T81" fmla="*/ 141 h 447"/>
                <a:gd name="T82" fmla="*/ 10 w 187"/>
                <a:gd name="T83" fmla="*/ 150 h 447"/>
                <a:gd name="T84" fmla="*/ 4 w 187"/>
                <a:gd name="T85" fmla="*/ 141 h 447"/>
                <a:gd name="T86" fmla="*/ 1 w 187"/>
                <a:gd name="T87" fmla="*/ 138 h 447"/>
                <a:gd name="T88" fmla="*/ 47 w 187"/>
                <a:gd name="T89" fmla="*/ 3 h 44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87" h="447">
                  <a:moveTo>
                    <a:pt x="134" y="9"/>
                  </a:moveTo>
                  <a:cubicBezTo>
                    <a:pt x="134" y="9"/>
                    <a:pt x="163" y="0"/>
                    <a:pt x="157" y="14"/>
                  </a:cubicBezTo>
                  <a:cubicBezTo>
                    <a:pt x="151" y="28"/>
                    <a:pt x="142" y="53"/>
                    <a:pt x="152" y="41"/>
                  </a:cubicBezTo>
                  <a:cubicBezTo>
                    <a:pt x="162" y="30"/>
                    <a:pt x="176" y="12"/>
                    <a:pt x="179" y="18"/>
                  </a:cubicBezTo>
                  <a:cubicBezTo>
                    <a:pt x="182" y="24"/>
                    <a:pt x="164" y="39"/>
                    <a:pt x="169" y="51"/>
                  </a:cubicBezTo>
                  <a:cubicBezTo>
                    <a:pt x="174" y="63"/>
                    <a:pt x="180" y="67"/>
                    <a:pt x="174" y="75"/>
                  </a:cubicBezTo>
                  <a:cubicBezTo>
                    <a:pt x="167" y="83"/>
                    <a:pt x="156" y="100"/>
                    <a:pt x="159" y="99"/>
                  </a:cubicBezTo>
                  <a:cubicBezTo>
                    <a:pt x="162" y="98"/>
                    <a:pt x="175" y="84"/>
                    <a:pt x="177" y="84"/>
                  </a:cubicBezTo>
                  <a:cubicBezTo>
                    <a:pt x="179" y="84"/>
                    <a:pt x="183" y="103"/>
                    <a:pt x="178" y="104"/>
                  </a:cubicBezTo>
                  <a:cubicBezTo>
                    <a:pt x="172" y="106"/>
                    <a:pt x="166" y="105"/>
                    <a:pt x="161" y="114"/>
                  </a:cubicBezTo>
                  <a:cubicBezTo>
                    <a:pt x="156" y="124"/>
                    <a:pt x="156" y="133"/>
                    <a:pt x="149" y="131"/>
                  </a:cubicBezTo>
                  <a:cubicBezTo>
                    <a:pt x="145" y="131"/>
                    <a:pt x="142" y="131"/>
                    <a:pt x="139" y="132"/>
                  </a:cubicBezTo>
                  <a:cubicBezTo>
                    <a:pt x="136" y="133"/>
                    <a:pt x="134" y="133"/>
                    <a:pt x="130" y="133"/>
                  </a:cubicBezTo>
                  <a:cubicBezTo>
                    <a:pt x="124" y="131"/>
                    <a:pt x="124" y="131"/>
                    <a:pt x="117" y="132"/>
                  </a:cubicBezTo>
                  <a:cubicBezTo>
                    <a:pt x="111" y="133"/>
                    <a:pt x="106" y="141"/>
                    <a:pt x="100" y="145"/>
                  </a:cubicBezTo>
                  <a:cubicBezTo>
                    <a:pt x="94" y="149"/>
                    <a:pt x="96" y="149"/>
                    <a:pt x="118" y="147"/>
                  </a:cubicBezTo>
                  <a:cubicBezTo>
                    <a:pt x="126" y="147"/>
                    <a:pt x="133" y="147"/>
                    <a:pt x="138" y="148"/>
                  </a:cubicBezTo>
                  <a:cubicBezTo>
                    <a:pt x="146" y="149"/>
                    <a:pt x="150" y="151"/>
                    <a:pt x="153" y="146"/>
                  </a:cubicBezTo>
                  <a:cubicBezTo>
                    <a:pt x="158" y="139"/>
                    <a:pt x="165" y="126"/>
                    <a:pt x="172" y="122"/>
                  </a:cubicBezTo>
                  <a:cubicBezTo>
                    <a:pt x="180" y="118"/>
                    <a:pt x="186" y="103"/>
                    <a:pt x="186" y="110"/>
                  </a:cubicBezTo>
                  <a:cubicBezTo>
                    <a:pt x="186" y="118"/>
                    <a:pt x="172" y="128"/>
                    <a:pt x="178" y="135"/>
                  </a:cubicBezTo>
                  <a:cubicBezTo>
                    <a:pt x="183" y="141"/>
                    <a:pt x="184" y="135"/>
                    <a:pt x="185" y="147"/>
                  </a:cubicBezTo>
                  <a:cubicBezTo>
                    <a:pt x="187" y="159"/>
                    <a:pt x="184" y="167"/>
                    <a:pt x="170" y="167"/>
                  </a:cubicBezTo>
                  <a:cubicBezTo>
                    <a:pt x="156" y="168"/>
                    <a:pt x="156" y="175"/>
                    <a:pt x="150" y="173"/>
                  </a:cubicBezTo>
                  <a:cubicBezTo>
                    <a:pt x="144" y="171"/>
                    <a:pt x="145" y="169"/>
                    <a:pt x="136" y="166"/>
                  </a:cubicBezTo>
                  <a:cubicBezTo>
                    <a:pt x="128" y="163"/>
                    <a:pt x="107" y="169"/>
                    <a:pt x="107" y="169"/>
                  </a:cubicBezTo>
                  <a:cubicBezTo>
                    <a:pt x="107" y="169"/>
                    <a:pt x="99" y="187"/>
                    <a:pt x="112" y="185"/>
                  </a:cubicBezTo>
                  <a:cubicBezTo>
                    <a:pt x="125" y="184"/>
                    <a:pt x="139" y="177"/>
                    <a:pt x="128" y="192"/>
                  </a:cubicBezTo>
                  <a:cubicBezTo>
                    <a:pt x="117" y="206"/>
                    <a:pt x="112" y="205"/>
                    <a:pt x="109" y="215"/>
                  </a:cubicBezTo>
                  <a:cubicBezTo>
                    <a:pt x="105" y="225"/>
                    <a:pt x="99" y="236"/>
                    <a:pt x="99" y="223"/>
                  </a:cubicBezTo>
                  <a:cubicBezTo>
                    <a:pt x="98" y="210"/>
                    <a:pt x="101" y="206"/>
                    <a:pt x="101" y="202"/>
                  </a:cubicBezTo>
                  <a:cubicBezTo>
                    <a:pt x="102" y="197"/>
                    <a:pt x="113" y="180"/>
                    <a:pt x="99" y="194"/>
                  </a:cubicBezTo>
                  <a:cubicBezTo>
                    <a:pt x="86" y="208"/>
                    <a:pt x="77" y="204"/>
                    <a:pt x="77" y="218"/>
                  </a:cubicBezTo>
                  <a:cubicBezTo>
                    <a:pt x="76" y="231"/>
                    <a:pt x="98" y="220"/>
                    <a:pt x="75" y="242"/>
                  </a:cubicBezTo>
                  <a:cubicBezTo>
                    <a:pt x="52" y="264"/>
                    <a:pt x="61" y="257"/>
                    <a:pt x="51" y="272"/>
                  </a:cubicBezTo>
                  <a:cubicBezTo>
                    <a:pt x="41" y="287"/>
                    <a:pt x="39" y="305"/>
                    <a:pt x="32" y="318"/>
                  </a:cubicBezTo>
                  <a:cubicBezTo>
                    <a:pt x="24" y="330"/>
                    <a:pt x="20" y="318"/>
                    <a:pt x="19" y="336"/>
                  </a:cubicBezTo>
                  <a:cubicBezTo>
                    <a:pt x="18" y="354"/>
                    <a:pt x="19" y="355"/>
                    <a:pt x="20" y="374"/>
                  </a:cubicBezTo>
                  <a:cubicBezTo>
                    <a:pt x="20" y="393"/>
                    <a:pt x="14" y="393"/>
                    <a:pt x="20" y="398"/>
                  </a:cubicBezTo>
                  <a:cubicBezTo>
                    <a:pt x="23" y="400"/>
                    <a:pt x="24" y="399"/>
                    <a:pt x="26" y="399"/>
                  </a:cubicBezTo>
                  <a:cubicBezTo>
                    <a:pt x="28" y="397"/>
                    <a:pt x="29" y="396"/>
                    <a:pt x="30" y="412"/>
                  </a:cubicBezTo>
                  <a:cubicBezTo>
                    <a:pt x="30" y="436"/>
                    <a:pt x="34" y="447"/>
                    <a:pt x="28" y="437"/>
                  </a:cubicBezTo>
                  <a:cubicBezTo>
                    <a:pt x="22" y="427"/>
                    <a:pt x="14" y="412"/>
                    <a:pt x="10" y="411"/>
                  </a:cubicBezTo>
                  <a:cubicBezTo>
                    <a:pt x="6" y="411"/>
                    <a:pt x="3" y="408"/>
                    <a:pt x="2" y="403"/>
                  </a:cubicBezTo>
                  <a:cubicBezTo>
                    <a:pt x="0" y="399"/>
                    <a:pt x="6" y="197"/>
                    <a:pt x="134" y="9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0" name="Freeform 269">
              <a:extLst>
                <a:ext uri="{FF2B5EF4-FFF2-40B4-BE49-F238E27FC236}">
                  <a16:creationId xmlns:a16="http://schemas.microsoft.com/office/drawing/2014/main" id="{4262C53D-208B-431B-91BC-E853B32B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121"/>
              <a:ext cx="30" cy="33"/>
            </a:xfrm>
            <a:custGeom>
              <a:avLst/>
              <a:gdLst>
                <a:gd name="T0" fmla="*/ 0 w 44"/>
                <a:gd name="T1" fmla="*/ 0 h 47"/>
                <a:gd name="T2" fmla="*/ 5 w 44"/>
                <a:gd name="T3" fmla="*/ 4 h 47"/>
                <a:gd name="T4" fmla="*/ 8 w 44"/>
                <a:gd name="T5" fmla="*/ 11 h 47"/>
                <a:gd name="T6" fmla="*/ 12 w 44"/>
                <a:gd name="T7" fmla="*/ 11 h 47"/>
                <a:gd name="T8" fmla="*/ 11 w 44"/>
                <a:gd name="T9" fmla="*/ 15 h 47"/>
                <a:gd name="T10" fmla="*/ 5 w 44"/>
                <a:gd name="T11" fmla="*/ 12 h 47"/>
                <a:gd name="T12" fmla="*/ 1 w 44"/>
                <a:gd name="T13" fmla="*/ 8 h 47"/>
                <a:gd name="T14" fmla="*/ 0 w 44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" h="47">
                  <a:moveTo>
                    <a:pt x="0" y="0"/>
                  </a:moveTo>
                  <a:cubicBezTo>
                    <a:pt x="0" y="0"/>
                    <a:pt x="13" y="2"/>
                    <a:pt x="17" y="12"/>
                  </a:cubicBezTo>
                  <a:cubicBezTo>
                    <a:pt x="21" y="23"/>
                    <a:pt x="22" y="31"/>
                    <a:pt x="27" y="31"/>
                  </a:cubicBezTo>
                  <a:cubicBezTo>
                    <a:pt x="33" y="31"/>
                    <a:pt x="36" y="25"/>
                    <a:pt x="40" y="33"/>
                  </a:cubicBezTo>
                  <a:cubicBezTo>
                    <a:pt x="44" y="42"/>
                    <a:pt x="39" y="47"/>
                    <a:pt x="34" y="44"/>
                  </a:cubicBezTo>
                  <a:cubicBezTo>
                    <a:pt x="29" y="41"/>
                    <a:pt x="23" y="39"/>
                    <a:pt x="18" y="34"/>
                  </a:cubicBezTo>
                  <a:cubicBezTo>
                    <a:pt x="13" y="29"/>
                    <a:pt x="1" y="23"/>
                    <a:pt x="1" y="2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1" name="Freeform 270">
              <a:extLst>
                <a:ext uri="{FF2B5EF4-FFF2-40B4-BE49-F238E27FC236}">
                  <a16:creationId xmlns:a16="http://schemas.microsoft.com/office/drawing/2014/main" id="{8B9ADAC8-1201-4E1F-A2F9-F21809EC7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147"/>
              <a:ext cx="14" cy="12"/>
            </a:xfrm>
            <a:custGeom>
              <a:avLst/>
              <a:gdLst>
                <a:gd name="T0" fmla="*/ 5 w 20"/>
                <a:gd name="T1" fmla="*/ 1 h 17"/>
                <a:gd name="T2" fmla="*/ 3 w 20"/>
                <a:gd name="T3" fmla="*/ 6 h 17"/>
                <a:gd name="T4" fmla="*/ 7 w 20"/>
                <a:gd name="T5" fmla="*/ 4 h 17"/>
                <a:gd name="T6" fmla="*/ 5 w 20"/>
                <a:gd name="T7" fmla="*/ 1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7">
                  <a:moveTo>
                    <a:pt x="14" y="2"/>
                  </a:moveTo>
                  <a:cubicBezTo>
                    <a:pt x="11" y="5"/>
                    <a:pt x="0" y="17"/>
                    <a:pt x="8" y="17"/>
                  </a:cubicBezTo>
                  <a:cubicBezTo>
                    <a:pt x="16" y="16"/>
                    <a:pt x="19" y="13"/>
                    <a:pt x="20" y="10"/>
                  </a:cubicBezTo>
                  <a:cubicBezTo>
                    <a:pt x="20" y="7"/>
                    <a:pt x="16" y="0"/>
                    <a:pt x="14" y="2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2" name="Freeform 271">
              <a:extLst>
                <a:ext uri="{FF2B5EF4-FFF2-40B4-BE49-F238E27FC236}">
                  <a16:creationId xmlns:a16="http://schemas.microsoft.com/office/drawing/2014/main" id="{A7575728-3067-412D-9B3B-9C6120F40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166"/>
              <a:ext cx="193" cy="327"/>
            </a:xfrm>
            <a:custGeom>
              <a:avLst/>
              <a:gdLst>
                <a:gd name="T0" fmla="*/ 0 w 274"/>
                <a:gd name="T1" fmla="*/ 13 h 466"/>
                <a:gd name="T2" fmla="*/ 6 w 274"/>
                <a:gd name="T3" fmla="*/ 19 h 466"/>
                <a:gd name="T4" fmla="*/ 9 w 274"/>
                <a:gd name="T5" fmla="*/ 8 h 466"/>
                <a:gd name="T6" fmla="*/ 12 w 274"/>
                <a:gd name="T7" fmla="*/ 6 h 466"/>
                <a:gd name="T8" fmla="*/ 11 w 274"/>
                <a:gd name="T9" fmla="*/ 20 h 466"/>
                <a:gd name="T10" fmla="*/ 18 w 274"/>
                <a:gd name="T11" fmla="*/ 17 h 466"/>
                <a:gd name="T12" fmla="*/ 25 w 274"/>
                <a:gd name="T13" fmla="*/ 20 h 466"/>
                <a:gd name="T14" fmla="*/ 25 w 274"/>
                <a:gd name="T15" fmla="*/ 18 h 466"/>
                <a:gd name="T16" fmla="*/ 29 w 274"/>
                <a:gd name="T17" fmla="*/ 18 h 466"/>
                <a:gd name="T18" fmla="*/ 35 w 274"/>
                <a:gd name="T19" fmla="*/ 29 h 466"/>
                <a:gd name="T20" fmla="*/ 44 w 274"/>
                <a:gd name="T21" fmla="*/ 33 h 466"/>
                <a:gd name="T22" fmla="*/ 50 w 274"/>
                <a:gd name="T23" fmla="*/ 41 h 466"/>
                <a:gd name="T24" fmla="*/ 54 w 274"/>
                <a:gd name="T25" fmla="*/ 49 h 466"/>
                <a:gd name="T26" fmla="*/ 49 w 274"/>
                <a:gd name="T27" fmla="*/ 58 h 466"/>
                <a:gd name="T28" fmla="*/ 49 w 274"/>
                <a:gd name="T29" fmla="*/ 63 h 466"/>
                <a:gd name="T30" fmla="*/ 58 w 274"/>
                <a:gd name="T31" fmla="*/ 59 h 466"/>
                <a:gd name="T32" fmla="*/ 61 w 274"/>
                <a:gd name="T33" fmla="*/ 60 h 466"/>
                <a:gd name="T34" fmla="*/ 63 w 274"/>
                <a:gd name="T35" fmla="*/ 61 h 466"/>
                <a:gd name="T36" fmla="*/ 66 w 274"/>
                <a:gd name="T37" fmla="*/ 62 h 466"/>
                <a:gd name="T38" fmla="*/ 70 w 274"/>
                <a:gd name="T39" fmla="*/ 63 h 466"/>
                <a:gd name="T40" fmla="*/ 74 w 274"/>
                <a:gd name="T41" fmla="*/ 65 h 466"/>
                <a:gd name="T42" fmla="*/ 81 w 274"/>
                <a:gd name="T43" fmla="*/ 69 h 466"/>
                <a:gd name="T44" fmla="*/ 87 w 274"/>
                <a:gd name="T45" fmla="*/ 73 h 466"/>
                <a:gd name="T46" fmla="*/ 89 w 274"/>
                <a:gd name="T47" fmla="*/ 80 h 466"/>
                <a:gd name="T48" fmla="*/ 93 w 274"/>
                <a:gd name="T49" fmla="*/ 80 h 466"/>
                <a:gd name="T50" fmla="*/ 95 w 274"/>
                <a:gd name="T51" fmla="*/ 83 h 466"/>
                <a:gd name="T52" fmla="*/ 91 w 274"/>
                <a:gd name="T53" fmla="*/ 92 h 466"/>
                <a:gd name="T54" fmla="*/ 86 w 274"/>
                <a:gd name="T55" fmla="*/ 98 h 466"/>
                <a:gd name="T56" fmla="*/ 87 w 274"/>
                <a:gd name="T57" fmla="*/ 104 h 466"/>
                <a:gd name="T58" fmla="*/ 87 w 274"/>
                <a:gd name="T59" fmla="*/ 111 h 466"/>
                <a:gd name="T60" fmla="*/ 87 w 274"/>
                <a:gd name="T61" fmla="*/ 126 h 466"/>
                <a:gd name="T62" fmla="*/ 83 w 274"/>
                <a:gd name="T63" fmla="*/ 131 h 466"/>
                <a:gd name="T64" fmla="*/ 75 w 274"/>
                <a:gd name="T65" fmla="*/ 131 h 466"/>
                <a:gd name="T66" fmla="*/ 73 w 274"/>
                <a:gd name="T67" fmla="*/ 142 h 466"/>
                <a:gd name="T68" fmla="*/ 73 w 274"/>
                <a:gd name="T69" fmla="*/ 150 h 466"/>
                <a:gd name="T70" fmla="*/ 68 w 274"/>
                <a:gd name="T71" fmla="*/ 150 h 466"/>
                <a:gd name="T72" fmla="*/ 66 w 274"/>
                <a:gd name="T73" fmla="*/ 149 h 466"/>
                <a:gd name="T74" fmla="*/ 66 w 274"/>
                <a:gd name="T75" fmla="*/ 153 h 466"/>
                <a:gd name="T76" fmla="*/ 62 w 274"/>
                <a:gd name="T77" fmla="*/ 161 h 466"/>
                <a:gd name="T78" fmla="*/ 30 w 274"/>
                <a:gd name="T79" fmla="*/ 115 h 466"/>
                <a:gd name="T80" fmla="*/ 30 w 274"/>
                <a:gd name="T81" fmla="*/ 101 h 466"/>
                <a:gd name="T82" fmla="*/ 19 w 274"/>
                <a:gd name="T83" fmla="*/ 92 h 466"/>
                <a:gd name="T84" fmla="*/ 4 w 274"/>
                <a:gd name="T85" fmla="*/ 41 h 466"/>
                <a:gd name="T86" fmla="*/ 1 w 274"/>
                <a:gd name="T87" fmla="*/ 24 h 466"/>
                <a:gd name="T88" fmla="*/ 0 w 274"/>
                <a:gd name="T89" fmla="*/ 13 h 46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74" h="466">
                  <a:moveTo>
                    <a:pt x="0" y="36"/>
                  </a:moveTo>
                  <a:cubicBezTo>
                    <a:pt x="0" y="36"/>
                    <a:pt x="16" y="65"/>
                    <a:pt x="17" y="55"/>
                  </a:cubicBezTo>
                  <a:cubicBezTo>
                    <a:pt x="17" y="45"/>
                    <a:pt x="19" y="29"/>
                    <a:pt x="25" y="22"/>
                  </a:cubicBezTo>
                  <a:cubicBezTo>
                    <a:pt x="31" y="15"/>
                    <a:pt x="35" y="0"/>
                    <a:pt x="34" y="19"/>
                  </a:cubicBezTo>
                  <a:cubicBezTo>
                    <a:pt x="33" y="37"/>
                    <a:pt x="25" y="61"/>
                    <a:pt x="32" y="57"/>
                  </a:cubicBezTo>
                  <a:cubicBezTo>
                    <a:pt x="39" y="53"/>
                    <a:pt x="43" y="43"/>
                    <a:pt x="51" y="48"/>
                  </a:cubicBezTo>
                  <a:cubicBezTo>
                    <a:pt x="58" y="53"/>
                    <a:pt x="68" y="57"/>
                    <a:pt x="71" y="58"/>
                  </a:cubicBezTo>
                  <a:cubicBezTo>
                    <a:pt x="72" y="58"/>
                    <a:pt x="72" y="55"/>
                    <a:pt x="73" y="51"/>
                  </a:cubicBezTo>
                  <a:cubicBezTo>
                    <a:pt x="74" y="46"/>
                    <a:pt x="75" y="40"/>
                    <a:pt x="82" y="50"/>
                  </a:cubicBezTo>
                  <a:cubicBezTo>
                    <a:pt x="92" y="66"/>
                    <a:pt x="86" y="75"/>
                    <a:pt x="100" y="86"/>
                  </a:cubicBezTo>
                  <a:cubicBezTo>
                    <a:pt x="114" y="96"/>
                    <a:pt x="121" y="94"/>
                    <a:pt x="126" y="96"/>
                  </a:cubicBezTo>
                  <a:cubicBezTo>
                    <a:pt x="131" y="97"/>
                    <a:pt x="138" y="110"/>
                    <a:pt x="143" y="118"/>
                  </a:cubicBezTo>
                  <a:cubicBezTo>
                    <a:pt x="149" y="125"/>
                    <a:pt x="161" y="131"/>
                    <a:pt x="153" y="142"/>
                  </a:cubicBezTo>
                  <a:cubicBezTo>
                    <a:pt x="146" y="153"/>
                    <a:pt x="143" y="155"/>
                    <a:pt x="140" y="167"/>
                  </a:cubicBezTo>
                  <a:cubicBezTo>
                    <a:pt x="137" y="178"/>
                    <a:pt x="129" y="174"/>
                    <a:pt x="140" y="183"/>
                  </a:cubicBezTo>
                  <a:cubicBezTo>
                    <a:pt x="151" y="193"/>
                    <a:pt x="165" y="170"/>
                    <a:pt x="165" y="170"/>
                  </a:cubicBezTo>
                  <a:cubicBezTo>
                    <a:pt x="165" y="170"/>
                    <a:pt x="169" y="167"/>
                    <a:pt x="175" y="175"/>
                  </a:cubicBezTo>
                  <a:cubicBezTo>
                    <a:pt x="179" y="179"/>
                    <a:pt x="179" y="177"/>
                    <a:pt x="180" y="176"/>
                  </a:cubicBezTo>
                  <a:cubicBezTo>
                    <a:pt x="182" y="174"/>
                    <a:pt x="184" y="173"/>
                    <a:pt x="190" y="178"/>
                  </a:cubicBezTo>
                  <a:cubicBezTo>
                    <a:pt x="196" y="183"/>
                    <a:pt x="199" y="182"/>
                    <a:pt x="201" y="182"/>
                  </a:cubicBezTo>
                  <a:cubicBezTo>
                    <a:pt x="203" y="182"/>
                    <a:pt x="205" y="181"/>
                    <a:pt x="211" y="187"/>
                  </a:cubicBezTo>
                  <a:cubicBezTo>
                    <a:pt x="222" y="199"/>
                    <a:pt x="222" y="197"/>
                    <a:pt x="231" y="199"/>
                  </a:cubicBezTo>
                  <a:cubicBezTo>
                    <a:pt x="240" y="201"/>
                    <a:pt x="244" y="195"/>
                    <a:pt x="247" y="211"/>
                  </a:cubicBezTo>
                  <a:cubicBezTo>
                    <a:pt x="250" y="226"/>
                    <a:pt x="246" y="228"/>
                    <a:pt x="256" y="232"/>
                  </a:cubicBezTo>
                  <a:cubicBezTo>
                    <a:pt x="260" y="233"/>
                    <a:pt x="263" y="233"/>
                    <a:pt x="266" y="232"/>
                  </a:cubicBezTo>
                  <a:cubicBezTo>
                    <a:pt x="271" y="231"/>
                    <a:pt x="274" y="230"/>
                    <a:pt x="272" y="240"/>
                  </a:cubicBezTo>
                  <a:cubicBezTo>
                    <a:pt x="269" y="256"/>
                    <a:pt x="267" y="258"/>
                    <a:pt x="260" y="265"/>
                  </a:cubicBezTo>
                  <a:cubicBezTo>
                    <a:pt x="253" y="272"/>
                    <a:pt x="245" y="273"/>
                    <a:pt x="245" y="285"/>
                  </a:cubicBezTo>
                  <a:cubicBezTo>
                    <a:pt x="245" y="297"/>
                    <a:pt x="255" y="290"/>
                    <a:pt x="247" y="301"/>
                  </a:cubicBezTo>
                  <a:cubicBezTo>
                    <a:pt x="238" y="311"/>
                    <a:pt x="242" y="305"/>
                    <a:pt x="247" y="321"/>
                  </a:cubicBezTo>
                  <a:cubicBezTo>
                    <a:pt x="252" y="338"/>
                    <a:pt x="248" y="350"/>
                    <a:pt x="249" y="364"/>
                  </a:cubicBezTo>
                  <a:cubicBezTo>
                    <a:pt x="249" y="378"/>
                    <a:pt x="253" y="383"/>
                    <a:pt x="238" y="381"/>
                  </a:cubicBezTo>
                  <a:cubicBezTo>
                    <a:pt x="222" y="379"/>
                    <a:pt x="215" y="364"/>
                    <a:pt x="214" y="380"/>
                  </a:cubicBezTo>
                  <a:cubicBezTo>
                    <a:pt x="214" y="396"/>
                    <a:pt x="212" y="403"/>
                    <a:pt x="210" y="413"/>
                  </a:cubicBezTo>
                  <a:cubicBezTo>
                    <a:pt x="209" y="423"/>
                    <a:pt x="214" y="431"/>
                    <a:pt x="207" y="435"/>
                  </a:cubicBezTo>
                  <a:cubicBezTo>
                    <a:pt x="203" y="437"/>
                    <a:pt x="199" y="435"/>
                    <a:pt x="196" y="434"/>
                  </a:cubicBezTo>
                  <a:cubicBezTo>
                    <a:pt x="194" y="433"/>
                    <a:pt x="192" y="431"/>
                    <a:pt x="190" y="432"/>
                  </a:cubicBezTo>
                  <a:cubicBezTo>
                    <a:pt x="186" y="433"/>
                    <a:pt x="179" y="431"/>
                    <a:pt x="187" y="443"/>
                  </a:cubicBezTo>
                  <a:cubicBezTo>
                    <a:pt x="194" y="455"/>
                    <a:pt x="177" y="466"/>
                    <a:pt x="177" y="466"/>
                  </a:cubicBezTo>
                  <a:cubicBezTo>
                    <a:pt x="177" y="466"/>
                    <a:pt x="99" y="367"/>
                    <a:pt x="86" y="332"/>
                  </a:cubicBezTo>
                  <a:cubicBezTo>
                    <a:pt x="86" y="332"/>
                    <a:pt x="96" y="307"/>
                    <a:pt x="87" y="292"/>
                  </a:cubicBezTo>
                  <a:cubicBezTo>
                    <a:pt x="78" y="277"/>
                    <a:pt x="55" y="265"/>
                    <a:pt x="55" y="265"/>
                  </a:cubicBezTo>
                  <a:cubicBezTo>
                    <a:pt x="55" y="265"/>
                    <a:pt x="15" y="158"/>
                    <a:pt x="11" y="120"/>
                  </a:cubicBezTo>
                  <a:cubicBezTo>
                    <a:pt x="11" y="120"/>
                    <a:pt x="27" y="81"/>
                    <a:pt x="3" y="69"/>
                  </a:cubicBez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3" name="Freeform 272">
              <a:extLst>
                <a:ext uri="{FF2B5EF4-FFF2-40B4-BE49-F238E27FC236}">
                  <a16:creationId xmlns:a16="http://schemas.microsoft.com/office/drawing/2014/main" id="{24121658-871E-4909-BAE3-E3B81AE0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1680"/>
              <a:ext cx="816" cy="858"/>
            </a:xfrm>
            <a:custGeom>
              <a:avLst/>
              <a:gdLst>
                <a:gd name="T0" fmla="*/ 394 w 1163"/>
                <a:gd name="T1" fmla="*/ 225 h 1223"/>
                <a:gd name="T2" fmla="*/ 266 w 1163"/>
                <a:gd name="T3" fmla="*/ 6 h 1223"/>
                <a:gd name="T4" fmla="*/ 260 w 1163"/>
                <a:gd name="T5" fmla="*/ 10 h 1223"/>
                <a:gd name="T6" fmla="*/ 265 w 1163"/>
                <a:gd name="T7" fmla="*/ 29 h 1223"/>
                <a:gd name="T8" fmla="*/ 243 w 1163"/>
                <a:gd name="T9" fmla="*/ 4 h 1223"/>
                <a:gd name="T10" fmla="*/ 234 w 1163"/>
                <a:gd name="T11" fmla="*/ 22 h 1223"/>
                <a:gd name="T12" fmla="*/ 208 w 1163"/>
                <a:gd name="T13" fmla="*/ 20 h 1223"/>
                <a:gd name="T14" fmla="*/ 185 w 1163"/>
                <a:gd name="T15" fmla="*/ 32 h 1223"/>
                <a:gd name="T16" fmla="*/ 166 w 1163"/>
                <a:gd name="T17" fmla="*/ 25 h 1223"/>
                <a:gd name="T18" fmla="*/ 165 w 1163"/>
                <a:gd name="T19" fmla="*/ 14 h 1223"/>
                <a:gd name="T20" fmla="*/ 136 w 1163"/>
                <a:gd name="T21" fmla="*/ 14 h 1223"/>
                <a:gd name="T22" fmla="*/ 93 w 1163"/>
                <a:gd name="T23" fmla="*/ 51 h 1223"/>
                <a:gd name="T24" fmla="*/ 111 w 1163"/>
                <a:gd name="T25" fmla="*/ 69 h 1223"/>
                <a:gd name="T26" fmla="*/ 128 w 1163"/>
                <a:gd name="T27" fmla="*/ 58 h 1223"/>
                <a:gd name="T28" fmla="*/ 147 w 1163"/>
                <a:gd name="T29" fmla="*/ 29 h 1223"/>
                <a:gd name="T30" fmla="*/ 158 w 1163"/>
                <a:gd name="T31" fmla="*/ 55 h 1223"/>
                <a:gd name="T32" fmla="*/ 136 w 1163"/>
                <a:gd name="T33" fmla="*/ 71 h 1223"/>
                <a:gd name="T34" fmla="*/ 116 w 1163"/>
                <a:gd name="T35" fmla="*/ 84 h 1223"/>
                <a:gd name="T36" fmla="*/ 90 w 1163"/>
                <a:gd name="T37" fmla="*/ 89 h 1223"/>
                <a:gd name="T38" fmla="*/ 65 w 1163"/>
                <a:gd name="T39" fmla="*/ 102 h 1223"/>
                <a:gd name="T40" fmla="*/ 65 w 1163"/>
                <a:gd name="T41" fmla="*/ 71 h 1223"/>
                <a:gd name="T42" fmla="*/ 52 w 1163"/>
                <a:gd name="T43" fmla="*/ 74 h 1223"/>
                <a:gd name="T44" fmla="*/ 51 w 1163"/>
                <a:gd name="T45" fmla="*/ 102 h 1223"/>
                <a:gd name="T46" fmla="*/ 60 w 1163"/>
                <a:gd name="T47" fmla="*/ 116 h 1223"/>
                <a:gd name="T48" fmla="*/ 44 w 1163"/>
                <a:gd name="T49" fmla="*/ 132 h 1223"/>
                <a:gd name="T50" fmla="*/ 34 w 1163"/>
                <a:gd name="T51" fmla="*/ 152 h 1223"/>
                <a:gd name="T52" fmla="*/ 57 w 1163"/>
                <a:gd name="T53" fmla="*/ 161 h 1223"/>
                <a:gd name="T54" fmla="*/ 81 w 1163"/>
                <a:gd name="T55" fmla="*/ 138 h 1223"/>
                <a:gd name="T56" fmla="*/ 114 w 1163"/>
                <a:gd name="T57" fmla="*/ 138 h 1223"/>
                <a:gd name="T58" fmla="*/ 123 w 1163"/>
                <a:gd name="T59" fmla="*/ 162 h 1223"/>
                <a:gd name="T60" fmla="*/ 128 w 1163"/>
                <a:gd name="T61" fmla="*/ 141 h 1223"/>
                <a:gd name="T62" fmla="*/ 133 w 1163"/>
                <a:gd name="T63" fmla="*/ 136 h 1223"/>
                <a:gd name="T64" fmla="*/ 152 w 1163"/>
                <a:gd name="T65" fmla="*/ 149 h 1223"/>
                <a:gd name="T66" fmla="*/ 166 w 1163"/>
                <a:gd name="T67" fmla="*/ 155 h 1223"/>
                <a:gd name="T68" fmla="*/ 185 w 1163"/>
                <a:gd name="T69" fmla="*/ 163 h 1223"/>
                <a:gd name="T70" fmla="*/ 192 w 1163"/>
                <a:gd name="T71" fmla="*/ 185 h 1223"/>
                <a:gd name="T72" fmla="*/ 149 w 1163"/>
                <a:gd name="T73" fmla="*/ 175 h 1223"/>
                <a:gd name="T74" fmla="*/ 120 w 1163"/>
                <a:gd name="T75" fmla="*/ 182 h 1223"/>
                <a:gd name="T76" fmla="*/ 104 w 1163"/>
                <a:gd name="T77" fmla="*/ 163 h 1223"/>
                <a:gd name="T78" fmla="*/ 53 w 1163"/>
                <a:gd name="T79" fmla="*/ 173 h 1223"/>
                <a:gd name="T80" fmla="*/ 31 w 1163"/>
                <a:gd name="T81" fmla="*/ 194 h 1223"/>
                <a:gd name="T82" fmla="*/ 8 w 1163"/>
                <a:gd name="T83" fmla="*/ 231 h 1223"/>
                <a:gd name="T84" fmla="*/ 30 w 1163"/>
                <a:gd name="T85" fmla="*/ 284 h 1223"/>
                <a:gd name="T86" fmla="*/ 99 w 1163"/>
                <a:gd name="T87" fmla="*/ 291 h 1223"/>
                <a:gd name="T88" fmla="*/ 118 w 1163"/>
                <a:gd name="T89" fmla="*/ 337 h 1223"/>
                <a:gd name="T90" fmla="*/ 121 w 1163"/>
                <a:gd name="T91" fmla="*/ 389 h 1223"/>
                <a:gd name="T92" fmla="*/ 187 w 1163"/>
                <a:gd name="T93" fmla="*/ 404 h 1223"/>
                <a:gd name="T94" fmla="*/ 219 w 1163"/>
                <a:gd name="T95" fmla="*/ 351 h 1223"/>
                <a:gd name="T96" fmla="*/ 232 w 1163"/>
                <a:gd name="T97" fmla="*/ 304 h 1223"/>
                <a:gd name="T98" fmla="*/ 242 w 1163"/>
                <a:gd name="T99" fmla="*/ 262 h 1223"/>
                <a:gd name="T100" fmla="*/ 204 w 1163"/>
                <a:gd name="T101" fmla="*/ 224 h 1223"/>
                <a:gd name="T102" fmla="*/ 200 w 1163"/>
                <a:gd name="T103" fmla="*/ 192 h 1223"/>
                <a:gd name="T104" fmla="*/ 219 w 1163"/>
                <a:gd name="T105" fmla="*/ 232 h 1223"/>
                <a:gd name="T106" fmla="*/ 266 w 1163"/>
                <a:gd name="T107" fmla="*/ 242 h 1223"/>
                <a:gd name="T108" fmla="*/ 257 w 1163"/>
                <a:gd name="T109" fmla="*/ 212 h 1223"/>
                <a:gd name="T110" fmla="*/ 276 w 1163"/>
                <a:gd name="T111" fmla="*/ 203 h 1223"/>
                <a:gd name="T112" fmla="*/ 316 w 1163"/>
                <a:gd name="T113" fmla="*/ 221 h 1223"/>
                <a:gd name="T114" fmla="*/ 345 w 1163"/>
                <a:gd name="T115" fmla="*/ 262 h 1223"/>
                <a:gd name="T116" fmla="*/ 368 w 1163"/>
                <a:gd name="T117" fmla="*/ 221 h 1223"/>
                <a:gd name="T118" fmla="*/ 378 w 1163"/>
                <a:gd name="T119" fmla="*/ 260 h 122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163" h="1223">
                  <a:moveTo>
                    <a:pt x="1112" y="755"/>
                  </a:moveTo>
                  <a:cubicBezTo>
                    <a:pt x="1110" y="740"/>
                    <a:pt x="1105" y="716"/>
                    <a:pt x="1114" y="733"/>
                  </a:cubicBezTo>
                  <a:cubicBezTo>
                    <a:pt x="1124" y="750"/>
                    <a:pt x="1128" y="764"/>
                    <a:pt x="1134" y="754"/>
                  </a:cubicBezTo>
                  <a:cubicBezTo>
                    <a:pt x="1140" y="744"/>
                    <a:pt x="1146" y="737"/>
                    <a:pt x="1142" y="729"/>
                  </a:cubicBezTo>
                  <a:cubicBezTo>
                    <a:pt x="1138" y="721"/>
                    <a:pt x="1131" y="721"/>
                    <a:pt x="1136" y="710"/>
                  </a:cubicBezTo>
                  <a:cubicBezTo>
                    <a:pt x="1140" y="700"/>
                    <a:pt x="1128" y="699"/>
                    <a:pt x="1131" y="683"/>
                  </a:cubicBezTo>
                  <a:cubicBezTo>
                    <a:pt x="1135" y="666"/>
                    <a:pt x="1138" y="651"/>
                    <a:pt x="1140" y="651"/>
                  </a:cubicBezTo>
                  <a:cubicBezTo>
                    <a:pt x="1142" y="651"/>
                    <a:pt x="1140" y="669"/>
                    <a:pt x="1145" y="670"/>
                  </a:cubicBezTo>
                  <a:cubicBezTo>
                    <a:pt x="1151" y="671"/>
                    <a:pt x="1151" y="641"/>
                    <a:pt x="1163" y="636"/>
                  </a:cubicBezTo>
                  <a:cubicBezTo>
                    <a:pt x="1163" y="636"/>
                    <a:pt x="1156" y="401"/>
                    <a:pt x="1043" y="238"/>
                  </a:cubicBezTo>
                  <a:cubicBezTo>
                    <a:pt x="930" y="75"/>
                    <a:pt x="809" y="0"/>
                    <a:pt x="809" y="0"/>
                  </a:cubicBezTo>
                  <a:cubicBezTo>
                    <a:pt x="809" y="0"/>
                    <a:pt x="799" y="8"/>
                    <a:pt x="789" y="8"/>
                  </a:cubicBezTo>
                  <a:cubicBezTo>
                    <a:pt x="780" y="8"/>
                    <a:pt x="785" y="13"/>
                    <a:pt x="777" y="13"/>
                  </a:cubicBezTo>
                  <a:cubicBezTo>
                    <a:pt x="770" y="12"/>
                    <a:pt x="762" y="11"/>
                    <a:pt x="769" y="16"/>
                  </a:cubicBezTo>
                  <a:cubicBezTo>
                    <a:pt x="776" y="21"/>
                    <a:pt x="774" y="26"/>
                    <a:pt x="772" y="24"/>
                  </a:cubicBezTo>
                  <a:cubicBezTo>
                    <a:pt x="769" y="22"/>
                    <a:pt x="762" y="19"/>
                    <a:pt x="762" y="19"/>
                  </a:cubicBezTo>
                  <a:cubicBezTo>
                    <a:pt x="762" y="19"/>
                    <a:pt x="754" y="14"/>
                    <a:pt x="767" y="28"/>
                  </a:cubicBezTo>
                  <a:cubicBezTo>
                    <a:pt x="780" y="43"/>
                    <a:pt x="781" y="48"/>
                    <a:pt x="785" y="50"/>
                  </a:cubicBezTo>
                  <a:cubicBezTo>
                    <a:pt x="789" y="52"/>
                    <a:pt x="795" y="54"/>
                    <a:pt x="795" y="54"/>
                  </a:cubicBezTo>
                  <a:cubicBezTo>
                    <a:pt x="795" y="54"/>
                    <a:pt x="768" y="43"/>
                    <a:pt x="763" y="34"/>
                  </a:cubicBezTo>
                  <a:cubicBezTo>
                    <a:pt x="758" y="25"/>
                    <a:pt x="754" y="23"/>
                    <a:pt x="752" y="28"/>
                  </a:cubicBezTo>
                  <a:cubicBezTo>
                    <a:pt x="751" y="31"/>
                    <a:pt x="747" y="27"/>
                    <a:pt x="744" y="24"/>
                  </a:cubicBezTo>
                  <a:cubicBezTo>
                    <a:pt x="740" y="20"/>
                    <a:pt x="737" y="16"/>
                    <a:pt x="735" y="19"/>
                  </a:cubicBezTo>
                  <a:cubicBezTo>
                    <a:pt x="733" y="23"/>
                    <a:pt x="746" y="42"/>
                    <a:pt x="750" y="49"/>
                  </a:cubicBezTo>
                  <a:cubicBezTo>
                    <a:pt x="754" y="56"/>
                    <a:pt x="759" y="60"/>
                    <a:pt x="766" y="60"/>
                  </a:cubicBezTo>
                  <a:cubicBezTo>
                    <a:pt x="774" y="60"/>
                    <a:pt x="787" y="62"/>
                    <a:pt x="783" y="67"/>
                  </a:cubicBezTo>
                  <a:cubicBezTo>
                    <a:pt x="780" y="72"/>
                    <a:pt x="768" y="70"/>
                    <a:pt x="765" y="73"/>
                  </a:cubicBezTo>
                  <a:cubicBezTo>
                    <a:pt x="761" y="77"/>
                    <a:pt x="766" y="79"/>
                    <a:pt x="766" y="86"/>
                  </a:cubicBezTo>
                  <a:cubicBezTo>
                    <a:pt x="766" y="94"/>
                    <a:pt x="760" y="97"/>
                    <a:pt x="756" y="95"/>
                  </a:cubicBezTo>
                  <a:cubicBezTo>
                    <a:pt x="752" y="94"/>
                    <a:pt x="748" y="91"/>
                    <a:pt x="751" y="83"/>
                  </a:cubicBezTo>
                  <a:cubicBezTo>
                    <a:pt x="754" y="75"/>
                    <a:pt x="759" y="69"/>
                    <a:pt x="751" y="66"/>
                  </a:cubicBezTo>
                  <a:cubicBezTo>
                    <a:pt x="743" y="63"/>
                    <a:pt x="738" y="60"/>
                    <a:pt x="735" y="53"/>
                  </a:cubicBezTo>
                  <a:cubicBezTo>
                    <a:pt x="731" y="45"/>
                    <a:pt x="729" y="53"/>
                    <a:pt x="725" y="36"/>
                  </a:cubicBezTo>
                  <a:cubicBezTo>
                    <a:pt x="720" y="20"/>
                    <a:pt x="725" y="13"/>
                    <a:pt x="714" y="13"/>
                  </a:cubicBezTo>
                  <a:cubicBezTo>
                    <a:pt x="711" y="13"/>
                    <a:pt x="709" y="13"/>
                    <a:pt x="706" y="13"/>
                  </a:cubicBezTo>
                  <a:cubicBezTo>
                    <a:pt x="699" y="13"/>
                    <a:pt x="696" y="13"/>
                    <a:pt x="700" y="22"/>
                  </a:cubicBezTo>
                  <a:cubicBezTo>
                    <a:pt x="705" y="34"/>
                    <a:pt x="703" y="35"/>
                    <a:pt x="710" y="43"/>
                  </a:cubicBezTo>
                  <a:cubicBezTo>
                    <a:pt x="718" y="50"/>
                    <a:pt x="724" y="56"/>
                    <a:pt x="725" y="62"/>
                  </a:cubicBezTo>
                  <a:cubicBezTo>
                    <a:pt x="725" y="68"/>
                    <a:pt x="721" y="73"/>
                    <a:pt x="714" y="67"/>
                  </a:cubicBezTo>
                  <a:cubicBezTo>
                    <a:pt x="706" y="62"/>
                    <a:pt x="701" y="62"/>
                    <a:pt x="696" y="57"/>
                  </a:cubicBezTo>
                  <a:cubicBezTo>
                    <a:pt x="692" y="52"/>
                    <a:pt x="690" y="52"/>
                    <a:pt x="684" y="54"/>
                  </a:cubicBezTo>
                  <a:cubicBezTo>
                    <a:pt x="678" y="56"/>
                    <a:pt x="679" y="63"/>
                    <a:pt x="675" y="66"/>
                  </a:cubicBezTo>
                  <a:cubicBezTo>
                    <a:pt x="671" y="69"/>
                    <a:pt x="665" y="67"/>
                    <a:pt x="664" y="64"/>
                  </a:cubicBezTo>
                  <a:cubicBezTo>
                    <a:pt x="664" y="60"/>
                    <a:pt x="670" y="54"/>
                    <a:pt x="660" y="56"/>
                  </a:cubicBezTo>
                  <a:cubicBezTo>
                    <a:pt x="651" y="58"/>
                    <a:pt x="642" y="61"/>
                    <a:pt x="637" y="62"/>
                  </a:cubicBezTo>
                  <a:cubicBezTo>
                    <a:pt x="631" y="62"/>
                    <a:pt x="627" y="72"/>
                    <a:pt x="627" y="64"/>
                  </a:cubicBezTo>
                  <a:cubicBezTo>
                    <a:pt x="626" y="56"/>
                    <a:pt x="626" y="55"/>
                    <a:pt x="626" y="52"/>
                  </a:cubicBezTo>
                  <a:cubicBezTo>
                    <a:pt x="626" y="48"/>
                    <a:pt x="630" y="41"/>
                    <a:pt x="623" y="47"/>
                  </a:cubicBezTo>
                  <a:cubicBezTo>
                    <a:pt x="615" y="53"/>
                    <a:pt x="608" y="58"/>
                    <a:pt x="603" y="59"/>
                  </a:cubicBezTo>
                  <a:cubicBezTo>
                    <a:pt x="599" y="60"/>
                    <a:pt x="595" y="60"/>
                    <a:pt x="589" y="64"/>
                  </a:cubicBezTo>
                  <a:cubicBezTo>
                    <a:pt x="584" y="67"/>
                    <a:pt x="581" y="70"/>
                    <a:pt x="577" y="66"/>
                  </a:cubicBezTo>
                  <a:cubicBezTo>
                    <a:pt x="574" y="62"/>
                    <a:pt x="575" y="56"/>
                    <a:pt x="568" y="62"/>
                  </a:cubicBezTo>
                  <a:cubicBezTo>
                    <a:pt x="560" y="69"/>
                    <a:pt x="559" y="66"/>
                    <a:pt x="560" y="75"/>
                  </a:cubicBezTo>
                  <a:cubicBezTo>
                    <a:pt x="560" y="85"/>
                    <a:pt x="551" y="88"/>
                    <a:pt x="548" y="92"/>
                  </a:cubicBezTo>
                  <a:cubicBezTo>
                    <a:pt x="545" y="96"/>
                    <a:pt x="547" y="99"/>
                    <a:pt x="543" y="97"/>
                  </a:cubicBezTo>
                  <a:cubicBezTo>
                    <a:pt x="538" y="94"/>
                    <a:pt x="533" y="76"/>
                    <a:pt x="534" y="91"/>
                  </a:cubicBezTo>
                  <a:cubicBezTo>
                    <a:pt x="536" y="105"/>
                    <a:pt x="540" y="112"/>
                    <a:pt x="536" y="112"/>
                  </a:cubicBezTo>
                  <a:cubicBezTo>
                    <a:pt x="532" y="112"/>
                    <a:pt x="534" y="114"/>
                    <a:pt x="528" y="109"/>
                  </a:cubicBezTo>
                  <a:cubicBezTo>
                    <a:pt x="523" y="104"/>
                    <a:pt x="521" y="100"/>
                    <a:pt x="519" y="98"/>
                  </a:cubicBezTo>
                  <a:cubicBezTo>
                    <a:pt x="517" y="96"/>
                    <a:pt x="514" y="97"/>
                    <a:pt x="514" y="97"/>
                  </a:cubicBezTo>
                  <a:cubicBezTo>
                    <a:pt x="514" y="97"/>
                    <a:pt x="504" y="95"/>
                    <a:pt x="501" y="91"/>
                  </a:cubicBezTo>
                  <a:cubicBezTo>
                    <a:pt x="498" y="87"/>
                    <a:pt x="491" y="84"/>
                    <a:pt x="488" y="82"/>
                  </a:cubicBezTo>
                  <a:cubicBezTo>
                    <a:pt x="484" y="79"/>
                    <a:pt x="481" y="74"/>
                    <a:pt x="482" y="72"/>
                  </a:cubicBezTo>
                  <a:cubicBezTo>
                    <a:pt x="482" y="70"/>
                    <a:pt x="490" y="67"/>
                    <a:pt x="501" y="73"/>
                  </a:cubicBezTo>
                  <a:cubicBezTo>
                    <a:pt x="512" y="79"/>
                    <a:pt x="515" y="79"/>
                    <a:pt x="525" y="77"/>
                  </a:cubicBezTo>
                  <a:cubicBezTo>
                    <a:pt x="534" y="75"/>
                    <a:pt x="539" y="75"/>
                    <a:pt x="542" y="69"/>
                  </a:cubicBezTo>
                  <a:cubicBezTo>
                    <a:pt x="545" y="64"/>
                    <a:pt x="551" y="60"/>
                    <a:pt x="533" y="58"/>
                  </a:cubicBezTo>
                  <a:cubicBezTo>
                    <a:pt x="515" y="55"/>
                    <a:pt x="512" y="44"/>
                    <a:pt x="503" y="50"/>
                  </a:cubicBezTo>
                  <a:cubicBezTo>
                    <a:pt x="493" y="56"/>
                    <a:pt x="490" y="61"/>
                    <a:pt x="487" y="52"/>
                  </a:cubicBezTo>
                  <a:cubicBezTo>
                    <a:pt x="484" y="43"/>
                    <a:pt x="493" y="39"/>
                    <a:pt x="478" y="41"/>
                  </a:cubicBezTo>
                  <a:cubicBezTo>
                    <a:pt x="464" y="44"/>
                    <a:pt x="468" y="42"/>
                    <a:pt x="462" y="45"/>
                  </a:cubicBezTo>
                  <a:cubicBezTo>
                    <a:pt x="456" y="47"/>
                    <a:pt x="454" y="54"/>
                    <a:pt x="450" y="46"/>
                  </a:cubicBezTo>
                  <a:cubicBezTo>
                    <a:pt x="445" y="39"/>
                    <a:pt x="442" y="36"/>
                    <a:pt x="441" y="34"/>
                  </a:cubicBezTo>
                  <a:cubicBezTo>
                    <a:pt x="439" y="31"/>
                    <a:pt x="439" y="25"/>
                    <a:pt x="432" y="30"/>
                  </a:cubicBezTo>
                  <a:cubicBezTo>
                    <a:pt x="424" y="34"/>
                    <a:pt x="420" y="35"/>
                    <a:pt x="417" y="35"/>
                  </a:cubicBezTo>
                  <a:cubicBezTo>
                    <a:pt x="415" y="35"/>
                    <a:pt x="415" y="26"/>
                    <a:pt x="408" y="30"/>
                  </a:cubicBezTo>
                  <a:cubicBezTo>
                    <a:pt x="402" y="34"/>
                    <a:pt x="402" y="39"/>
                    <a:pt x="395" y="41"/>
                  </a:cubicBezTo>
                  <a:cubicBezTo>
                    <a:pt x="387" y="43"/>
                    <a:pt x="374" y="39"/>
                    <a:pt x="364" y="52"/>
                  </a:cubicBezTo>
                  <a:cubicBezTo>
                    <a:pt x="354" y="66"/>
                    <a:pt x="352" y="69"/>
                    <a:pt x="344" y="73"/>
                  </a:cubicBezTo>
                  <a:cubicBezTo>
                    <a:pt x="335" y="78"/>
                    <a:pt x="335" y="78"/>
                    <a:pt x="327" y="80"/>
                  </a:cubicBezTo>
                  <a:cubicBezTo>
                    <a:pt x="319" y="82"/>
                    <a:pt x="314" y="82"/>
                    <a:pt x="315" y="90"/>
                  </a:cubicBezTo>
                  <a:cubicBezTo>
                    <a:pt x="315" y="97"/>
                    <a:pt x="320" y="101"/>
                    <a:pt x="307" y="112"/>
                  </a:cubicBezTo>
                  <a:cubicBezTo>
                    <a:pt x="294" y="123"/>
                    <a:pt x="290" y="121"/>
                    <a:pt x="283" y="129"/>
                  </a:cubicBezTo>
                  <a:cubicBezTo>
                    <a:pt x="275" y="137"/>
                    <a:pt x="279" y="139"/>
                    <a:pt x="271" y="145"/>
                  </a:cubicBezTo>
                  <a:cubicBezTo>
                    <a:pt x="263" y="150"/>
                    <a:pt x="264" y="156"/>
                    <a:pt x="266" y="158"/>
                  </a:cubicBezTo>
                  <a:cubicBezTo>
                    <a:pt x="268" y="161"/>
                    <a:pt x="252" y="166"/>
                    <a:pt x="255" y="174"/>
                  </a:cubicBezTo>
                  <a:cubicBezTo>
                    <a:pt x="259" y="182"/>
                    <a:pt x="259" y="178"/>
                    <a:pt x="268" y="185"/>
                  </a:cubicBezTo>
                  <a:cubicBezTo>
                    <a:pt x="277" y="192"/>
                    <a:pt x="281" y="195"/>
                    <a:pt x="288" y="186"/>
                  </a:cubicBezTo>
                  <a:cubicBezTo>
                    <a:pt x="296" y="177"/>
                    <a:pt x="301" y="160"/>
                    <a:pt x="303" y="170"/>
                  </a:cubicBezTo>
                  <a:cubicBezTo>
                    <a:pt x="305" y="180"/>
                    <a:pt x="298" y="179"/>
                    <a:pt x="308" y="188"/>
                  </a:cubicBezTo>
                  <a:cubicBezTo>
                    <a:pt x="318" y="197"/>
                    <a:pt x="318" y="190"/>
                    <a:pt x="321" y="199"/>
                  </a:cubicBezTo>
                  <a:cubicBezTo>
                    <a:pt x="324" y="207"/>
                    <a:pt x="322" y="209"/>
                    <a:pt x="320" y="216"/>
                  </a:cubicBezTo>
                  <a:cubicBezTo>
                    <a:pt x="317" y="224"/>
                    <a:pt x="302" y="231"/>
                    <a:pt x="320" y="227"/>
                  </a:cubicBezTo>
                  <a:cubicBezTo>
                    <a:pt x="328" y="226"/>
                    <a:pt x="332" y="226"/>
                    <a:pt x="335" y="226"/>
                  </a:cubicBezTo>
                  <a:cubicBezTo>
                    <a:pt x="339" y="227"/>
                    <a:pt x="341" y="227"/>
                    <a:pt x="344" y="223"/>
                  </a:cubicBezTo>
                  <a:cubicBezTo>
                    <a:pt x="350" y="214"/>
                    <a:pt x="355" y="210"/>
                    <a:pt x="358" y="206"/>
                  </a:cubicBezTo>
                  <a:cubicBezTo>
                    <a:pt x="361" y="203"/>
                    <a:pt x="358" y="200"/>
                    <a:pt x="359" y="189"/>
                  </a:cubicBezTo>
                  <a:cubicBezTo>
                    <a:pt x="361" y="178"/>
                    <a:pt x="371" y="171"/>
                    <a:pt x="370" y="168"/>
                  </a:cubicBezTo>
                  <a:cubicBezTo>
                    <a:pt x="370" y="167"/>
                    <a:pt x="369" y="167"/>
                    <a:pt x="368" y="167"/>
                  </a:cubicBezTo>
                  <a:cubicBezTo>
                    <a:pt x="366" y="167"/>
                    <a:pt x="362" y="167"/>
                    <a:pt x="361" y="160"/>
                  </a:cubicBezTo>
                  <a:cubicBezTo>
                    <a:pt x="358" y="149"/>
                    <a:pt x="353" y="134"/>
                    <a:pt x="367" y="125"/>
                  </a:cubicBezTo>
                  <a:cubicBezTo>
                    <a:pt x="382" y="116"/>
                    <a:pt x="383" y="118"/>
                    <a:pt x="388" y="109"/>
                  </a:cubicBezTo>
                  <a:cubicBezTo>
                    <a:pt x="393" y="100"/>
                    <a:pt x="395" y="98"/>
                    <a:pt x="396" y="91"/>
                  </a:cubicBezTo>
                  <a:cubicBezTo>
                    <a:pt x="398" y="84"/>
                    <a:pt x="387" y="85"/>
                    <a:pt x="407" y="87"/>
                  </a:cubicBezTo>
                  <a:cubicBezTo>
                    <a:pt x="414" y="88"/>
                    <a:pt x="421" y="87"/>
                    <a:pt x="426" y="86"/>
                  </a:cubicBezTo>
                  <a:cubicBezTo>
                    <a:pt x="436" y="85"/>
                    <a:pt x="440" y="83"/>
                    <a:pt x="430" y="91"/>
                  </a:cubicBezTo>
                  <a:cubicBezTo>
                    <a:pt x="413" y="104"/>
                    <a:pt x="400" y="119"/>
                    <a:pt x="400" y="127"/>
                  </a:cubicBezTo>
                  <a:cubicBezTo>
                    <a:pt x="400" y="134"/>
                    <a:pt x="398" y="136"/>
                    <a:pt x="402" y="147"/>
                  </a:cubicBezTo>
                  <a:cubicBezTo>
                    <a:pt x="406" y="157"/>
                    <a:pt x="404" y="164"/>
                    <a:pt x="411" y="163"/>
                  </a:cubicBezTo>
                  <a:cubicBezTo>
                    <a:pt x="419" y="162"/>
                    <a:pt x="423" y="155"/>
                    <a:pt x="430" y="153"/>
                  </a:cubicBezTo>
                  <a:cubicBezTo>
                    <a:pt x="433" y="153"/>
                    <a:pt x="438" y="155"/>
                    <a:pt x="442" y="156"/>
                  </a:cubicBezTo>
                  <a:cubicBezTo>
                    <a:pt x="447" y="158"/>
                    <a:pt x="452" y="160"/>
                    <a:pt x="456" y="159"/>
                  </a:cubicBezTo>
                  <a:cubicBezTo>
                    <a:pt x="463" y="157"/>
                    <a:pt x="478" y="147"/>
                    <a:pt x="466" y="159"/>
                  </a:cubicBezTo>
                  <a:cubicBezTo>
                    <a:pt x="454" y="171"/>
                    <a:pt x="447" y="171"/>
                    <a:pt x="441" y="174"/>
                  </a:cubicBezTo>
                  <a:cubicBezTo>
                    <a:pt x="434" y="177"/>
                    <a:pt x="426" y="176"/>
                    <a:pt x="428" y="181"/>
                  </a:cubicBezTo>
                  <a:cubicBezTo>
                    <a:pt x="431" y="186"/>
                    <a:pt x="437" y="193"/>
                    <a:pt x="430" y="199"/>
                  </a:cubicBezTo>
                  <a:cubicBezTo>
                    <a:pt x="423" y="205"/>
                    <a:pt x="424" y="211"/>
                    <a:pt x="419" y="205"/>
                  </a:cubicBezTo>
                  <a:cubicBezTo>
                    <a:pt x="415" y="199"/>
                    <a:pt x="415" y="186"/>
                    <a:pt x="408" y="192"/>
                  </a:cubicBezTo>
                  <a:cubicBezTo>
                    <a:pt x="401" y="199"/>
                    <a:pt x="396" y="201"/>
                    <a:pt x="395" y="205"/>
                  </a:cubicBezTo>
                  <a:cubicBezTo>
                    <a:pt x="393" y="210"/>
                    <a:pt x="391" y="212"/>
                    <a:pt x="396" y="216"/>
                  </a:cubicBezTo>
                  <a:cubicBezTo>
                    <a:pt x="402" y="220"/>
                    <a:pt x="416" y="231"/>
                    <a:pt x="409" y="231"/>
                  </a:cubicBezTo>
                  <a:cubicBezTo>
                    <a:pt x="402" y="231"/>
                    <a:pt x="401" y="231"/>
                    <a:pt x="397" y="238"/>
                  </a:cubicBezTo>
                  <a:cubicBezTo>
                    <a:pt x="393" y="244"/>
                    <a:pt x="387" y="242"/>
                    <a:pt x="380" y="240"/>
                  </a:cubicBezTo>
                  <a:cubicBezTo>
                    <a:pt x="374" y="239"/>
                    <a:pt x="381" y="227"/>
                    <a:pt x="370" y="234"/>
                  </a:cubicBezTo>
                  <a:cubicBezTo>
                    <a:pt x="359" y="242"/>
                    <a:pt x="355" y="242"/>
                    <a:pt x="350" y="244"/>
                  </a:cubicBezTo>
                  <a:cubicBezTo>
                    <a:pt x="344" y="245"/>
                    <a:pt x="341" y="251"/>
                    <a:pt x="336" y="244"/>
                  </a:cubicBezTo>
                  <a:cubicBezTo>
                    <a:pt x="331" y="238"/>
                    <a:pt x="335" y="236"/>
                    <a:pt x="326" y="241"/>
                  </a:cubicBezTo>
                  <a:cubicBezTo>
                    <a:pt x="318" y="246"/>
                    <a:pt x="318" y="244"/>
                    <a:pt x="313" y="243"/>
                  </a:cubicBezTo>
                  <a:cubicBezTo>
                    <a:pt x="307" y="242"/>
                    <a:pt x="307" y="235"/>
                    <a:pt x="300" y="229"/>
                  </a:cubicBezTo>
                  <a:cubicBezTo>
                    <a:pt x="294" y="224"/>
                    <a:pt x="295" y="213"/>
                    <a:pt x="289" y="225"/>
                  </a:cubicBezTo>
                  <a:cubicBezTo>
                    <a:pt x="284" y="236"/>
                    <a:pt x="286" y="244"/>
                    <a:pt x="281" y="249"/>
                  </a:cubicBezTo>
                  <a:cubicBezTo>
                    <a:pt x="276" y="253"/>
                    <a:pt x="273" y="258"/>
                    <a:pt x="267" y="259"/>
                  </a:cubicBezTo>
                  <a:cubicBezTo>
                    <a:pt x="265" y="260"/>
                    <a:pt x="263" y="259"/>
                    <a:pt x="261" y="258"/>
                  </a:cubicBezTo>
                  <a:cubicBezTo>
                    <a:pt x="257" y="256"/>
                    <a:pt x="254" y="254"/>
                    <a:pt x="253" y="262"/>
                  </a:cubicBezTo>
                  <a:cubicBezTo>
                    <a:pt x="250" y="275"/>
                    <a:pt x="250" y="282"/>
                    <a:pt x="240" y="285"/>
                  </a:cubicBezTo>
                  <a:cubicBezTo>
                    <a:pt x="236" y="286"/>
                    <a:pt x="234" y="286"/>
                    <a:pt x="232" y="286"/>
                  </a:cubicBezTo>
                  <a:cubicBezTo>
                    <a:pt x="229" y="285"/>
                    <a:pt x="227" y="285"/>
                    <a:pt x="222" y="291"/>
                  </a:cubicBezTo>
                  <a:cubicBezTo>
                    <a:pt x="214" y="300"/>
                    <a:pt x="215" y="301"/>
                    <a:pt x="207" y="303"/>
                  </a:cubicBezTo>
                  <a:cubicBezTo>
                    <a:pt x="200" y="306"/>
                    <a:pt x="196" y="313"/>
                    <a:pt x="193" y="307"/>
                  </a:cubicBezTo>
                  <a:cubicBezTo>
                    <a:pt x="190" y="301"/>
                    <a:pt x="177" y="296"/>
                    <a:pt x="188" y="295"/>
                  </a:cubicBezTo>
                  <a:cubicBezTo>
                    <a:pt x="200" y="294"/>
                    <a:pt x="200" y="294"/>
                    <a:pt x="206" y="294"/>
                  </a:cubicBezTo>
                  <a:cubicBezTo>
                    <a:pt x="212" y="293"/>
                    <a:pt x="216" y="283"/>
                    <a:pt x="216" y="283"/>
                  </a:cubicBezTo>
                  <a:cubicBezTo>
                    <a:pt x="214" y="270"/>
                    <a:pt x="214" y="270"/>
                    <a:pt x="214" y="270"/>
                  </a:cubicBezTo>
                  <a:cubicBezTo>
                    <a:pt x="207" y="259"/>
                    <a:pt x="207" y="259"/>
                    <a:pt x="207" y="259"/>
                  </a:cubicBezTo>
                  <a:cubicBezTo>
                    <a:pt x="196" y="242"/>
                    <a:pt x="196" y="242"/>
                    <a:pt x="196" y="242"/>
                  </a:cubicBezTo>
                  <a:cubicBezTo>
                    <a:pt x="185" y="217"/>
                    <a:pt x="185" y="217"/>
                    <a:pt x="185" y="217"/>
                  </a:cubicBezTo>
                  <a:cubicBezTo>
                    <a:pt x="185" y="217"/>
                    <a:pt x="195" y="201"/>
                    <a:pt x="186" y="205"/>
                  </a:cubicBezTo>
                  <a:cubicBezTo>
                    <a:pt x="177" y="210"/>
                    <a:pt x="166" y="210"/>
                    <a:pt x="177" y="201"/>
                  </a:cubicBezTo>
                  <a:cubicBezTo>
                    <a:pt x="188" y="192"/>
                    <a:pt x="190" y="175"/>
                    <a:pt x="179" y="178"/>
                  </a:cubicBezTo>
                  <a:cubicBezTo>
                    <a:pt x="169" y="181"/>
                    <a:pt x="168" y="179"/>
                    <a:pt x="164" y="188"/>
                  </a:cubicBezTo>
                  <a:cubicBezTo>
                    <a:pt x="159" y="197"/>
                    <a:pt x="156" y="200"/>
                    <a:pt x="152" y="198"/>
                  </a:cubicBezTo>
                  <a:cubicBezTo>
                    <a:pt x="148" y="196"/>
                    <a:pt x="145" y="184"/>
                    <a:pt x="142" y="194"/>
                  </a:cubicBezTo>
                  <a:cubicBezTo>
                    <a:pt x="138" y="204"/>
                    <a:pt x="133" y="209"/>
                    <a:pt x="141" y="212"/>
                  </a:cubicBezTo>
                  <a:cubicBezTo>
                    <a:pt x="145" y="214"/>
                    <a:pt x="148" y="214"/>
                    <a:pt x="150" y="214"/>
                  </a:cubicBezTo>
                  <a:cubicBezTo>
                    <a:pt x="152" y="214"/>
                    <a:pt x="154" y="214"/>
                    <a:pt x="156" y="216"/>
                  </a:cubicBezTo>
                  <a:cubicBezTo>
                    <a:pt x="160" y="221"/>
                    <a:pt x="155" y="220"/>
                    <a:pt x="157" y="229"/>
                  </a:cubicBezTo>
                  <a:cubicBezTo>
                    <a:pt x="160" y="237"/>
                    <a:pt x="159" y="237"/>
                    <a:pt x="166" y="242"/>
                  </a:cubicBezTo>
                  <a:cubicBezTo>
                    <a:pt x="174" y="248"/>
                    <a:pt x="174" y="254"/>
                    <a:pt x="174" y="254"/>
                  </a:cubicBezTo>
                  <a:cubicBezTo>
                    <a:pt x="162" y="268"/>
                    <a:pt x="162" y="268"/>
                    <a:pt x="162" y="268"/>
                  </a:cubicBezTo>
                  <a:cubicBezTo>
                    <a:pt x="162" y="268"/>
                    <a:pt x="162" y="272"/>
                    <a:pt x="158" y="283"/>
                  </a:cubicBezTo>
                  <a:cubicBezTo>
                    <a:pt x="154" y="294"/>
                    <a:pt x="151" y="293"/>
                    <a:pt x="147" y="297"/>
                  </a:cubicBezTo>
                  <a:cubicBezTo>
                    <a:pt x="143" y="301"/>
                    <a:pt x="133" y="310"/>
                    <a:pt x="144" y="309"/>
                  </a:cubicBezTo>
                  <a:cubicBezTo>
                    <a:pt x="155" y="307"/>
                    <a:pt x="164" y="302"/>
                    <a:pt x="164" y="302"/>
                  </a:cubicBezTo>
                  <a:cubicBezTo>
                    <a:pt x="164" y="302"/>
                    <a:pt x="168" y="290"/>
                    <a:pt x="172" y="298"/>
                  </a:cubicBezTo>
                  <a:cubicBezTo>
                    <a:pt x="176" y="306"/>
                    <a:pt x="171" y="308"/>
                    <a:pt x="164" y="314"/>
                  </a:cubicBezTo>
                  <a:cubicBezTo>
                    <a:pt x="157" y="319"/>
                    <a:pt x="143" y="321"/>
                    <a:pt x="155" y="328"/>
                  </a:cubicBezTo>
                  <a:cubicBezTo>
                    <a:pt x="159" y="331"/>
                    <a:pt x="161" y="329"/>
                    <a:pt x="162" y="328"/>
                  </a:cubicBezTo>
                  <a:cubicBezTo>
                    <a:pt x="164" y="326"/>
                    <a:pt x="164" y="324"/>
                    <a:pt x="174" y="335"/>
                  </a:cubicBezTo>
                  <a:cubicBezTo>
                    <a:pt x="190" y="355"/>
                    <a:pt x="196" y="361"/>
                    <a:pt x="196" y="361"/>
                  </a:cubicBezTo>
                  <a:cubicBezTo>
                    <a:pt x="196" y="361"/>
                    <a:pt x="199" y="369"/>
                    <a:pt x="194" y="374"/>
                  </a:cubicBezTo>
                  <a:cubicBezTo>
                    <a:pt x="190" y="378"/>
                    <a:pt x="201" y="389"/>
                    <a:pt x="183" y="386"/>
                  </a:cubicBezTo>
                  <a:cubicBezTo>
                    <a:pt x="171" y="384"/>
                    <a:pt x="162" y="385"/>
                    <a:pt x="155" y="385"/>
                  </a:cubicBezTo>
                  <a:cubicBezTo>
                    <a:pt x="150" y="385"/>
                    <a:pt x="147" y="386"/>
                    <a:pt x="143" y="385"/>
                  </a:cubicBezTo>
                  <a:cubicBezTo>
                    <a:pt x="140" y="385"/>
                    <a:pt x="138" y="385"/>
                    <a:pt x="136" y="386"/>
                  </a:cubicBezTo>
                  <a:cubicBezTo>
                    <a:pt x="132" y="386"/>
                    <a:pt x="129" y="387"/>
                    <a:pt x="127" y="382"/>
                  </a:cubicBezTo>
                  <a:cubicBezTo>
                    <a:pt x="125" y="375"/>
                    <a:pt x="116" y="379"/>
                    <a:pt x="111" y="383"/>
                  </a:cubicBezTo>
                  <a:cubicBezTo>
                    <a:pt x="105" y="386"/>
                    <a:pt x="99" y="393"/>
                    <a:pt x="105" y="398"/>
                  </a:cubicBezTo>
                  <a:cubicBezTo>
                    <a:pt x="112" y="402"/>
                    <a:pt x="120" y="402"/>
                    <a:pt x="116" y="409"/>
                  </a:cubicBezTo>
                  <a:cubicBezTo>
                    <a:pt x="113" y="416"/>
                    <a:pt x="110" y="420"/>
                    <a:pt x="110" y="426"/>
                  </a:cubicBezTo>
                  <a:cubicBezTo>
                    <a:pt x="110" y="431"/>
                    <a:pt x="114" y="435"/>
                    <a:pt x="108" y="435"/>
                  </a:cubicBezTo>
                  <a:cubicBezTo>
                    <a:pt x="106" y="435"/>
                    <a:pt x="105" y="435"/>
                    <a:pt x="103" y="435"/>
                  </a:cubicBezTo>
                  <a:cubicBezTo>
                    <a:pt x="100" y="435"/>
                    <a:pt x="97" y="435"/>
                    <a:pt x="99" y="439"/>
                  </a:cubicBezTo>
                  <a:cubicBezTo>
                    <a:pt x="101" y="443"/>
                    <a:pt x="103" y="448"/>
                    <a:pt x="105" y="451"/>
                  </a:cubicBezTo>
                  <a:cubicBezTo>
                    <a:pt x="108" y="454"/>
                    <a:pt x="110" y="456"/>
                    <a:pt x="110" y="462"/>
                  </a:cubicBezTo>
                  <a:cubicBezTo>
                    <a:pt x="109" y="468"/>
                    <a:pt x="114" y="469"/>
                    <a:pt x="118" y="469"/>
                  </a:cubicBezTo>
                  <a:cubicBezTo>
                    <a:pt x="121" y="469"/>
                    <a:pt x="126" y="462"/>
                    <a:pt x="129" y="462"/>
                  </a:cubicBezTo>
                  <a:cubicBezTo>
                    <a:pt x="133" y="462"/>
                    <a:pt x="133" y="469"/>
                    <a:pt x="136" y="472"/>
                  </a:cubicBezTo>
                  <a:cubicBezTo>
                    <a:pt x="138" y="475"/>
                    <a:pt x="143" y="476"/>
                    <a:pt x="150" y="473"/>
                  </a:cubicBezTo>
                  <a:cubicBezTo>
                    <a:pt x="157" y="470"/>
                    <a:pt x="161" y="461"/>
                    <a:pt x="166" y="467"/>
                  </a:cubicBezTo>
                  <a:cubicBezTo>
                    <a:pt x="172" y="472"/>
                    <a:pt x="169" y="478"/>
                    <a:pt x="181" y="468"/>
                  </a:cubicBezTo>
                  <a:cubicBezTo>
                    <a:pt x="192" y="458"/>
                    <a:pt x="198" y="452"/>
                    <a:pt x="198" y="452"/>
                  </a:cubicBezTo>
                  <a:cubicBezTo>
                    <a:pt x="198" y="452"/>
                    <a:pt x="206" y="441"/>
                    <a:pt x="202" y="440"/>
                  </a:cubicBezTo>
                  <a:cubicBezTo>
                    <a:pt x="198" y="439"/>
                    <a:pt x="192" y="440"/>
                    <a:pt x="198" y="434"/>
                  </a:cubicBezTo>
                  <a:cubicBezTo>
                    <a:pt x="204" y="428"/>
                    <a:pt x="203" y="428"/>
                    <a:pt x="210" y="423"/>
                  </a:cubicBezTo>
                  <a:cubicBezTo>
                    <a:pt x="217" y="418"/>
                    <a:pt x="216" y="411"/>
                    <a:pt x="222" y="409"/>
                  </a:cubicBezTo>
                  <a:cubicBezTo>
                    <a:pt x="229" y="407"/>
                    <a:pt x="235" y="400"/>
                    <a:pt x="235" y="400"/>
                  </a:cubicBezTo>
                  <a:cubicBezTo>
                    <a:pt x="235" y="400"/>
                    <a:pt x="232" y="398"/>
                    <a:pt x="234" y="392"/>
                  </a:cubicBezTo>
                  <a:cubicBezTo>
                    <a:pt x="236" y="387"/>
                    <a:pt x="241" y="378"/>
                    <a:pt x="244" y="383"/>
                  </a:cubicBezTo>
                  <a:cubicBezTo>
                    <a:pt x="248" y="387"/>
                    <a:pt x="254" y="389"/>
                    <a:pt x="261" y="389"/>
                  </a:cubicBezTo>
                  <a:cubicBezTo>
                    <a:pt x="268" y="390"/>
                    <a:pt x="276" y="388"/>
                    <a:pt x="282" y="382"/>
                  </a:cubicBezTo>
                  <a:cubicBezTo>
                    <a:pt x="287" y="376"/>
                    <a:pt x="287" y="365"/>
                    <a:pt x="295" y="372"/>
                  </a:cubicBezTo>
                  <a:cubicBezTo>
                    <a:pt x="302" y="380"/>
                    <a:pt x="302" y="384"/>
                    <a:pt x="309" y="389"/>
                  </a:cubicBezTo>
                  <a:cubicBezTo>
                    <a:pt x="317" y="394"/>
                    <a:pt x="316" y="391"/>
                    <a:pt x="331" y="397"/>
                  </a:cubicBezTo>
                  <a:cubicBezTo>
                    <a:pt x="346" y="403"/>
                    <a:pt x="351" y="408"/>
                    <a:pt x="356" y="414"/>
                  </a:cubicBezTo>
                  <a:cubicBezTo>
                    <a:pt x="361" y="420"/>
                    <a:pt x="365" y="415"/>
                    <a:pt x="362" y="428"/>
                  </a:cubicBezTo>
                  <a:cubicBezTo>
                    <a:pt x="359" y="440"/>
                    <a:pt x="364" y="444"/>
                    <a:pt x="354" y="446"/>
                  </a:cubicBezTo>
                  <a:cubicBezTo>
                    <a:pt x="350" y="447"/>
                    <a:pt x="346" y="447"/>
                    <a:pt x="343" y="446"/>
                  </a:cubicBezTo>
                  <a:cubicBezTo>
                    <a:pt x="339" y="446"/>
                    <a:pt x="335" y="445"/>
                    <a:pt x="335" y="448"/>
                  </a:cubicBezTo>
                  <a:cubicBezTo>
                    <a:pt x="335" y="453"/>
                    <a:pt x="336" y="452"/>
                    <a:pt x="344" y="460"/>
                  </a:cubicBezTo>
                  <a:cubicBezTo>
                    <a:pt x="351" y="467"/>
                    <a:pt x="351" y="473"/>
                    <a:pt x="356" y="469"/>
                  </a:cubicBezTo>
                  <a:cubicBezTo>
                    <a:pt x="361" y="465"/>
                    <a:pt x="365" y="458"/>
                    <a:pt x="370" y="450"/>
                  </a:cubicBezTo>
                  <a:cubicBezTo>
                    <a:pt x="375" y="443"/>
                    <a:pt x="378" y="441"/>
                    <a:pt x="380" y="435"/>
                  </a:cubicBezTo>
                  <a:cubicBezTo>
                    <a:pt x="382" y="428"/>
                    <a:pt x="372" y="424"/>
                    <a:pt x="378" y="422"/>
                  </a:cubicBezTo>
                  <a:cubicBezTo>
                    <a:pt x="382" y="422"/>
                    <a:pt x="383" y="424"/>
                    <a:pt x="384" y="426"/>
                  </a:cubicBezTo>
                  <a:cubicBezTo>
                    <a:pt x="385" y="429"/>
                    <a:pt x="386" y="431"/>
                    <a:pt x="389" y="430"/>
                  </a:cubicBezTo>
                  <a:cubicBezTo>
                    <a:pt x="396" y="427"/>
                    <a:pt x="398" y="416"/>
                    <a:pt x="392" y="415"/>
                  </a:cubicBezTo>
                  <a:cubicBezTo>
                    <a:pt x="387" y="415"/>
                    <a:pt x="375" y="411"/>
                    <a:pt x="372" y="408"/>
                  </a:cubicBezTo>
                  <a:cubicBezTo>
                    <a:pt x="368" y="404"/>
                    <a:pt x="358" y="402"/>
                    <a:pt x="354" y="398"/>
                  </a:cubicBezTo>
                  <a:cubicBezTo>
                    <a:pt x="351" y="393"/>
                    <a:pt x="344" y="393"/>
                    <a:pt x="344" y="387"/>
                  </a:cubicBezTo>
                  <a:cubicBezTo>
                    <a:pt x="343" y="381"/>
                    <a:pt x="348" y="381"/>
                    <a:pt x="342" y="378"/>
                  </a:cubicBezTo>
                  <a:cubicBezTo>
                    <a:pt x="337" y="376"/>
                    <a:pt x="328" y="377"/>
                    <a:pt x="331" y="368"/>
                  </a:cubicBezTo>
                  <a:cubicBezTo>
                    <a:pt x="335" y="359"/>
                    <a:pt x="338" y="351"/>
                    <a:pt x="342" y="358"/>
                  </a:cubicBezTo>
                  <a:cubicBezTo>
                    <a:pt x="346" y="365"/>
                    <a:pt x="361" y="371"/>
                    <a:pt x="365" y="376"/>
                  </a:cubicBezTo>
                  <a:cubicBezTo>
                    <a:pt x="370" y="381"/>
                    <a:pt x="379" y="393"/>
                    <a:pt x="385" y="394"/>
                  </a:cubicBezTo>
                  <a:cubicBezTo>
                    <a:pt x="391" y="396"/>
                    <a:pt x="395" y="396"/>
                    <a:pt x="402" y="402"/>
                  </a:cubicBezTo>
                  <a:cubicBezTo>
                    <a:pt x="408" y="409"/>
                    <a:pt x="408" y="411"/>
                    <a:pt x="414" y="426"/>
                  </a:cubicBezTo>
                  <a:cubicBezTo>
                    <a:pt x="419" y="441"/>
                    <a:pt x="418" y="442"/>
                    <a:pt x="424" y="454"/>
                  </a:cubicBezTo>
                  <a:cubicBezTo>
                    <a:pt x="430" y="467"/>
                    <a:pt x="428" y="476"/>
                    <a:pt x="437" y="470"/>
                  </a:cubicBezTo>
                  <a:cubicBezTo>
                    <a:pt x="446" y="465"/>
                    <a:pt x="443" y="465"/>
                    <a:pt x="447" y="459"/>
                  </a:cubicBezTo>
                  <a:cubicBezTo>
                    <a:pt x="452" y="452"/>
                    <a:pt x="456" y="446"/>
                    <a:pt x="450" y="442"/>
                  </a:cubicBezTo>
                  <a:cubicBezTo>
                    <a:pt x="444" y="438"/>
                    <a:pt x="441" y="438"/>
                    <a:pt x="441" y="430"/>
                  </a:cubicBezTo>
                  <a:cubicBezTo>
                    <a:pt x="441" y="423"/>
                    <a:pt x="435" y="413"/>
                    <a:pt x="444" y="420"/>
                  </a:cubicBezTo>
                  <a:cubicBezTo>
                    <a:pt x="453" y="426"/>
                    <a:pt x="459" y="425"/>
                    <a:pt x="459" y="419"/>
                  </a:cubicBezTo>
                  <a:cubicBezTo>
                    <a:pt x="459" y="413"/>
                    <a:pt x="455" y="407"/>
                    <a:pt x="461" y="410"/>
                  </a:cubicBezTo>
                  <a:cubicBezTo>
                    <a:pt x="463" y="411"/>
                    <a:pt x="465" y="411"/>
                    <a:pt x="466" y="411"/>
                  </a:cubicBezTo>
                  <a:cubicBezTo>
                    <a:pt x="468" y="411"/>
                    <a:pt x="469" y="411"/>
                    <a:pt x="469" y="417"/>
                  </a:cubicBezTo>
                  <a:cubicBezTo>
                    <a:pt x="470" y="426"/>
                    <a:pt x="467" y="429"/>
                    <a:pt x="467" y="437"/>
                  </a:cubicBezTo>
                  <a:cubicBezTo>
                    <a:pt x="468" y="444"/>
                    <a:pt x="472" y="447"/>
                    <a:pt x="479" y="449"/>
                  </a:cubicBezTo>
                  <a:cubicBezTo>
                    <a:pt x="481" y="450"/>
                    <a:pt x="484" y="450"/>
                    <a:pt x="485" y="449"/>
                  </a:cubicBezTo>
                  <a:cubicBezTo>
                    <a:pt x="489" y="449"/>
                    <a:pt x="492" y="449"/>
                    <a:pt x="491" y="455"/>
                  </a:cubicBezTo>
                  <a:cubicBezTo>
                    <a:pt x="490" y="464"/>
                    <a:pt x="487" y="471"/>
                    <a:pt x="493" y="471"/>
                  </a:cubicBezTo>
                  <a:cubicBezTo>
                    <a:pt x="498" y="471"/>
                    <a:pt x="502" y="464"/>
                    <a:pt x="510" y="469"/>
                  </a:cubicBezTo>
                  <a:cubicBezTo>
                    <a:pt x="519" y="474"/>
                    <a:pt x="523" y="470"/>
                    <a:pt x="523" y="470"/>
                  </a:cubicBezTo>
                  <a:cubicBezTo>
                    <a:pt x="523" y="470"/>
                    <a:pt x="517" y="459"/>
                    <a:pt x="523" y="461"/>
                  </a:cubicBezTo>
                  <a:cubicBezTo>
                    <a:pt x="530" y="463"/>
                    <a:pt x="532" y="463"/>
                    <a:pt x="534" y="471"/>
                  </a:cubicBezTo>
                  <a:cubicBezTo>
                    <a:pt x="536" y="479"/>
                    <a:pt x="534" y="482"/>
                    <a:pt x="547" y="478"/>
                  </a:cubicBezTo>
                  <a:cubicBezTo>
                    <a:pt x="559" y="474"/>
                    <a:pt x="558" y="476"/>
                    <a:pt x="562" y="471"/>
                  </a:cubicBezTo>
                  <a:cubicBezTo>
                    <a:pt x="566" y="466"/>
                    <a:pt x="560" y="448"/>
                    <a:pt x="571" y="462"/>
                  </a:cubicBezTo>
                  <a:cubicBezTo>
                    <a:pt x="582" y="476"/>
                    <a:pt x="564" y="495"/>
                    <a:pt x="562" y="500"/>
                  </a:cubicBezTo>
                  <a:cubicBezTo>
                    <a:pt x="560" y="504"/>
                    <a:pt x="556" y="504"/>
                    <a:pt x="564" y="510"/>
                  </a:cubicBezTo>
                  <a:cubicBezTo>
                    <a:pt x="571" y="515"/>
                    <a:pt x="577" y="521"/>
                    <a:pt x="573" y="524"/>
                  </a:cubicBezTo>
                  <a:cubicBezTo>
                    <a:pt x="569" y="526"/>
                    <a:pt x="562" y="530"/>
                    <a:pt x="557" y="534"/>
                  </a:cubicBezTo>
                  <a:cubicBezTo>
                    <a:pt x="552" y="539"/>
                    <a:pt x="546" y="541"/>
                    <a:pt x="546" y="541"/>
                  </a:cubicBezTo>
                  <a:cubicBezTo>
                    <a:pt x="546" y="541"/>
                    <a:pt x="549" y="539"/>
                    <a:pt x="540" y="532"/>
                  </a:cubicBezTo>
                  <a:cubicBezTo>
                    <a:pt x="530" y="524"/>
                    <a:pt x="521" y="526"/>
                    <a:pt x="516" y="530"/>
                  </a:cubicBezTo>
                  <a:cubicBezTo>
                    <a:pt x="511" y="534"/>
                    <a:pt x="486" y="533"/>
                    <a:pt x="486" y="533"/>
                  </a:cubicBezTo>
                  <a:cubicBezTo>
                    <a:pt x="481" y="532"/>
                    <a:pt x="475" y="532"/>
                    <a:pt x="470" y="532"/>
                  </a:cubicBezTo>
                  <a:cubicBezTo>
                    <a:pt x="459" y="533"/>
                    <a:pt x="449" y="533"/>
                    <a:pt x="444" y="526"/>
                  </a:cubicBezTo>
                  <a:cubicBezTo>
                    <a:pt x="437" y="515"/>
                    <a:pt x="441" y="504"/>
                    <a:pt x="430" y="508"/>
                  </a:cubicBezTo>
                  <a:cubicBezTo>
                    <a:pt x="419" y="511"/>
                    <a:pt x="408" y="513"/>
                    <a:pt x="412" y="523"/>
                  </a:cubicBezTo>
                  <a:cubicBezTo>
                    <a:pt x="415" y="533"/>
                    <a:pt x="419" y="547"/>
                    <a:pt x="408" y="545"/>
                  </a:cubicBezTo>
                  <a:cubicBezTo>
                    <a:pt x="402" y="544"/>
                    <a:pt x="395" y="544"/>
                    <a:pt x="390" y="545"/>
                  </a:cubicBezTo>
                  <a:cubicBezTo>
                    <a:pt x="387" y="545"/>
                    <a:pt x="384" y="545"/>
                    <a:pt x="382" y="545"/>
                  </a:cubicBezTo>
                  <a:cubicBezTo>
                    <a:pt x="379" y="544"/>
                    <a:pt x="382" y="543"/>
                    <a:pt x="381" y="534"/>
                  </a:cubicBezTo>
                  <a:cubicBezTo>
                    <a:pt x="380" y="524"/>
                    <a:pt x="376" y="523"/>
                    <a:pt x="365" y="527"/>
                  </a:cubicBezTo>
                  <a:cubicBezTo>
                    <a:pt x="355" y="531"/>
                    <a:pt x="347" y="535"/>
                    <a:pt x="348" y="527"/>
                  </a:cubicBezTo>
                  <a:cubicBezTo>
                    <a:pt x="348" y="519"/>
                    <a:pt x="357" y="511"/>
                    <a:pt x="346" y="514"/>
                  </a:cubicBezTo>
                  <a:cubicBezTo>
                    <a:pt x="335" y="517"/>
                    <a:pt x="326" y="516"/>
                    <a:pt x="324" y="515"/>
                  </a:cubicBezTo>
                  <a:cubicBezTo>
                    <a:pt x="321" y="515"/>
                    <a:pt x="318" y="515"/>
                    <a:pt x="316" y="511"/>
                  </a:cubicBezTo>
                  <a:cubicBezTo>
                    <a:pt x="314" y="507"/>
                    <a:pt x="311" y="502"/>
                    <a:pt x="311" y="502"/>
                  </a:cubicBezTo>
                  <a:cubicBezTo>
                    <a:pt x="300" y="498"/>
                    <a:pt x="300" y="498"/>
                    <a:pt x="300" y="498"/>
                  </a:cubicBezTo>
                  <a:cubicBezTo>
                    <a:pt x="307" y="482"/>
                    <a:pt x="307" y="482"/>
                    <a:pt x="307" y="482"/>
                  </a:cubicBezTo>
                  <a:cubicBezTo>
                    <a:pt x="307" y="482"/>
                    <a:pt x="307" y="479"/>
                    <a:pt x="301" y="472"/>
                  </a:cubicBezTo>
                  <a:cubicBezTo>
                    <a:pt x="295" y="464"/>
                    <a:pt x="294" y="459"/>
                    <a:pt x="278" y="461"/>
                  </a:cubicBezTo>
                  <a:cubicBezTo>
                    <a:pt x="262" y="463"/>
                    <a:pt x="261" y="463"/>
                    <a:pt x="246" y="462"/>
                  </a:cubicBezTo>
                  <a:cubicBezTo>
                    <a:pt x="232" y="461"/>
                    <a:pt x="235" y="459"/>
                    <a:pt x="226" y="468"/>
                  </a:cubicBezTo>
                  <a:cubicBezTo>
                    <a:pt x="217" y="477"/>
                    <a:pt x="209" y="480"/>
                    <a:pt x="209" y="480"/>
                  </a:cubicBezTo>
                  <a:cubicBezTo>
                    <a:pt x="209" y="480"/>
                    <a:pt x="202" y="479"/>
                    <a:pt x="194" y="487"/>
                  </a:cubicBezTo>
                  <a:cubicBezTo>
                    <a:pt x="187" y="495"/>
                    <a:pt x="179" y="502"/>
                    <a:pt x="170" y="502"/>
                  </a:cubicBezTo>
                  <a:cubicBezTo>
                    <a:pt x="162" y="503"/>
                    <a:pt x="153" y="508"/>
                    <a:pt x="153" y="502"/>
                  </a:cubicBezTo>
                  <a:cubicBezTo>
                    <a:pt x="153" y="496"/>
                    <a:pt x="158" y="489"/>
                    <a:pt x="149" y="493"/>
                  </a:cubicBezTo>
                  <a:cubicBezTo>
                    <a:pt x="139" y="498"/>
                    <a:pt x="140" y="495"/>
                    <a:pt x="136" y="493"/>
                  </a:cubicBezTo>
                  <a:cubicBezTo>
                    <a:pt x="132" y="492"/>
                    <a:pt x="134" y="485"/>
                    <a:pt x="128" y="494"/>
                  </a:cubicBezTo>
                  <a:cubicBezTo>
                    <a:pt x="123" y="504"/>
                    <a:pt x="120" y="506"/>
                    <a:pt x="110" y="513"/>
                  </a:cubicBezTo>
                  <a:cubicBezTo>
                    <a:pt x="101" y="519"/>
                    <a:pt x="95" y="512"/>
                    <a:pt x="95" y="524"/>
                  </a:cubicBezTo>
                  <a:cubicBezTo>
                    <a:pt x="96" y="537"/>
                    <a:pt x="98" y="539"/>
                    <a:pt x="99" y="545"/>
                  </a:cubicBezTo>
                  <a:cubicBezTo>
                    <a:pt x="99" y="552"/>
                    <a:pt x="108" y="550"/>
                    <a:pt x="90" y="560"/>
                  </a:cubicBezTo>
                  <a:cubicBezTo>
                    <a:pt x="72" y="569"/>
                    <a:pt x="74" y="567"/>
                    <a:pt x="56" y="579"/>
                  </a:cubicBezTo>
                  <a:cubicBezTo>
                    <a:pt x="38" y="591"/>
                    <a:pt x="29" y="588"/>
                    <a:pt x="34" y="594"/>
                  </a:cubicBezTo>
                  <a:cubicBezTo>
                    <a:pt x="38" y="600"/>
                    <a:pt x="53" y="592"/>
                    <a:pt x="38" y="605"/>
                  </a:cubicBezTo>
                  <a:cubicBezTo>
                    <a:pt x="23" y="618"/>
                    <a:pt x="18" y="609"/>
                    <a:pt x="17" y="623"/>
                  </a:cubicBezTo>
                  <a:cubicBezTo>
                    <a:pt x="15" y="636"/>
                    <a:pt x="23" y="631"/>
                    <a:pt x="17" y="645"/>
                  </a:cubicBezTo>
                  <a:cubicBezTo>
                    <a:pt x="10" y="658"/>
                    <a:pt x="0" y="660"/>
                    <a:pt x="9" y="662"/>
                  </a:cubicBezTo>
                  <a:cubicBezTo>
                    <a:pt x="18" y="665"/>
                    <a:pt x="24" y="668"/>
                    <a:pt x="24" y="668"/>
                  </a:cubicBezTo>
                  <a:cubicBezTo>
                    <a:pt x="24" y="668"/>
                    <a:pt x="27" y="683"/>
                    <a:pt x="20" y="698"/>
                  </a:cubicBezTo>
                  <a:cubicBezTo>
                    <a:pt x="12" y="713"/>
                    <a:pt x="8" y="726"/>
                    <a:pt x="13" y="731"/>
                  </a:cubicBezTo>
                  <a:cubicBezTo>
                    <a:pt x="15" y="733"/>
                    <a:pt x="18" y="732"/>
                    <a:pt x="20" y="732"/>
                  </a:cubicBezTo>
                  <a:cubicBezTo>
                    <a:pt x="22" y="731"/>
                    <a:pt x="24" y="731"/>
                    <a:pt x="25" y="736"/>
                  </a:cubicBezTo>
                  <a:cubicBezTo>
                    <a:pt x="25" y="744"/>
                    <a:pt x="14" y="753"/>
                    <a:pt x="25" y="760"/>
                  </a:cubicBezTo>
                  <a:cubicBezTo>
                    <a:pt x="36" y="766"/>
                    <a:pt x="38" y="755"/>
                    <a:pt x="54" y="780"/>
                  </a:cubicBezTo>
                  <a:cubicBezTo>
                    <a:pt x="70" y="805"/>
                    <a:pt x="66" y="807"/>
                    <a:pt x="87" y="822"/>
                  </a:cubicBezTo>
                  <a:cubicBezTo>
                    <a:pt x="108" y="837"/>
                    <a:pt x="116" y="846"/>
                    <a:pt x="123" y="840"/>
                  </a:cubicBezTo>
                  <a:cubicBezTo>
                    <a:pt x="129" y="833"/>
                    <a:pt x="127" y="836"/>
                    <a:pt x="141" y="837"/>
                  </a:cubicBezTo>
                  <a:cubicBezTo>
                    <a:pt x="155" y="839"/>
                    <a:pt x="189" y="838"/>
                    <a:pt x="201" y="833"/>
                  </a:cubicBezTo>
                  <a:cubicBezTo>
                    <a:pt x="214" y="827"/>
                    <a:pt x="221" y="829"/>
                    <a:pt x="225" y="827"/>
                  </a:cubicBezTo>
                  <a:cubicBezTo>
                    <a:pt x="229" y="825"/>
                    <a:pt x="218" y="807"/>
                    <a:pt x="235" y="818"/>
                  </a:cubicBezTo>
                  <a:cubicBezTo>
                    <a:pt x="252" y="828"/>
                    <a:pt x="251" y="828"/>
                    <a:pt x="259" y="835"/>
                  </a:cubicBezTo>
                  <a:cubicBezTo>
                    <a:pt x="268" y="842"/>
                    <a:pt x="273" y="843"/>
                    <a:pt x="286" y="842"/>
                  </a:cubicBezTo>
                  <a:cubicBezTo>
                    <a:pt x="299" y="842"/>
                    <a:pt x="302" y="833"/>
                    <a:pt x="303" y="842"/>
                  </a:cubicBezTo>
                  <a:cubicBezTo>
                    <a:pt x="305" y="850"/>
                    <a:pt x="301" y="848"/>
                    <a:pt x="302" y="863"/>
                  </a:cubicBezTo>
                  <a:cubicBezTo>
                    <a:pt x="304" y="878"/>
                    <a:pt x="306" y="867"/>
                    <a:pt x="296" y="887"/>
                  </a:cubicBezTo>
                  <a:cubicBezTo>
                    <a:pt x="287" y="907"/>
                    <a:pt x="272" y="904"/>
                    <a:pt x="288" y="914"/>
                  </a:cubicBezTo>
                  <a:cubicBezTo>
                    <a:pt x="304" y="924"/>
                    <a:pt x="303" y="913"/>
                    <a:pt x="319" y="932"/>
                  </a:cubicBezTo>
                  <a:cubicBezTo>
                    <a:pt x="335" y="950"/>
                    <a:pt x="339" y="940"/>
                    <a:pt x="336" y="956"/>
                  </a:cubicBezTo>
                  <a:cubicBezTo>
                    <a:pt x="333" y="972"/>
                    <a:pt x="333" y="972"/>
                    <a:pt x="340" y="976"/>
                  </a:cubicBezTo>
                  <a:cubicBezTo>
                    <a:pt x="348" y="979"/>
                    <a:pt x="352" y="984"/>
                    <a:pt x="346" y="987"/>
                  </a:cubicBezTo>
                  <a:cubicBezTo>
                    <a:pt x="339" y="991"/>
                    <a:pt x="338" y="998"/>
                    <a:pt x="341" y="1002"/>
                  </a:cubicBezTo>
                  <a:cubicBezTo>
                    <a:pt x="345" y="1006"/>
                    <a:pt x="347" y="1006"/>
                    <a:pt x="337" y="1019"/>
                  </a:cubicBezTo>
                  <a:cubicBezTo>
                    <a:pt x="326" y="1032"/>
                    <a:pt x="310" y="1033"/>
                    <a:pt x="316" y="1050"/>
                  </a:cubicBezTo>
                  <a:cubicBezTo>
                    <a:pt x="322" y="1066"/>
                    <a:pt x="328" y="1067"/>
                    <a:pt x="326" y="1078"/>
                  </a:cubicBezTo>
                  <a:cubicBezTo>
                    <a:pt x="324" y="1089"/>
                    <a:pt x="325" y="1092"/>
                    <a:pt x="337" y="1102"/>
                  </a:cubicBezTo>
                  <a:cubicBezTo>
                    <a:pt x="350" y="1111"/>
                    <a:pt x="349" y="1106"/>
                    <a:pt x="349" y="1124"/>
                  </a:cubicBezTo>
                  <a:cubicBezTo>
                    <a:pt x="349" y="1143"/>
                    <a:pt x="347" y="1153"/>
                    <a:pt x="357" y="1159"/>
                  </a:cubicBezTo>
                  <a:cubicBezTo>
                    <a:pt x="366" y="1165"/>
                    <a:pt x="376" y="1162"/>
                    <a:pt x="379" y="1181"/>
                  </a:cubicBezTo>
                  <a:cubicBezTo>
                    <a:pt x="382" y="1200"/>
                    <a:pt x="385" y="1218"/>
                    <a:pt x="399" y="1221"/>
                  </a:cubicBezTo>
                  <a:cubicBezTo>
                    <a:pt x="413" y="1223"/>
                    <a:pt x="417" y="1223"/>
                    <a:pt x="431" y="1214"/>
                  </a:cubicBezTo>
                  <a:cubicBezTo>
                    <a:pt x="445" y="1206"/>
                    <a:pt x="453" y="1190"/>
                    <a:pt x="466" y="1201"/>
                  </a:cubicBezTo>
                  <a:cubicBezTo>
                    <a:pt x="479" y="1212"/>
                    <a:pt x="500" y="1199"/>
                    <a:pt x="516" y="1192"/>
                  </a:cubicBezTo>
                  <a:cubicBezTo>
                    <a:pt x="532" y="1186"/>
                    <a:pt x="545" y="1184"/>
                    <a:pt x="543" y="1170"/>
                  </a:cubicBezTo>
                  <a:cubicBezTo>
                    <a:pt x="541" y="1156"/>
                    <a:pt x="536" y="1147"/>
                    <a:pt x="549" y="1142"/>
                  </a:cubicBezTo>
                  <a:cubicBezTo>
                    <a:pt x="562" y="1137"/>
                    <a:pt x="568" y="1130"/>
                    <a:pt x="574" y="1122"/>
                  </a:cubicBezTo>
                  <a:cubicBezTo>
                    <a:pt x="580" y="1114"/>
                    <a:pt x="588" y="1113"/>
                    <a:pt x="578" y="1106"/>
                  </a:cubicBezTo>
                  <a:cubicBezTo>
                    <a:pt x="568" y="1098"/>
                    <a:pt x="558" y="1106"/>
                    <a:pt x="570" y="1093"/>
                  </a:cubicBezTo>
                  <a:cubicBezTo>
                    <a:pt x="582" y="1080"/>
                    <a:pt x="586" y="1071"/>
                    <a:pt x="595" y="1067"/>
                  </a:cubicBezTo>
                  <a:cubicBezTo>
                    <a:pt x="604" y="1063"/>
                    <a:pt x="612" y="1062"/>
                    <a:pt x="618" y="1054"/>
                  </a:cubicBezTo>
                  <a:cubicBezTo>
                    <a:pt x="624" y="1045"/>
                    <a:pt x="634" y="1027"/>
                    <a:pt x="634" y="1015"/>
                  </a:cubicBezTo>
                  <a:cubicBezTo>
                    <a:pt x="633" y="1004"/>
                    <a:pt x="635" y="991"/>
                    <a:pt x="631" y="984"/>
                  </a:cubicBezTo>
                  <a:cubicBezTo>
                    <a:pt x="627" y="977"/>
                    <a:pt x="616" y="979"/>
                    <a:pt x="618" y="970"/>
                  </a:cubicBezTo>
                  <a:cubicBezTo>
                    <a:pt x="621" y="961"/>
                    <a:pt x="629" y="960"/>
                    <a:pt x="626" y="954"/>
                  </a:cubicBezTo>
                  <a:cubicBezTo>
                    <a:pt x="623" y="949"/>
                    <a:pt x="615" y="937"/>
                    <a:pt x="623" y="932"/>
                  </a:cubicBezTo>
                  <a:cubicBezTo>
                    <a:pt x="631" y="927"/>
                    <a:pt x="638" y="934"/>
                    <a:pt x="638" y="921"/>
                  </a:cubicBezTo>
                  <a:cubicBezTo>
                    <a:pt x="638" y="908"/>
                    <a:pt x="631" y="907"/>
                    <a:pt x="644" y="900"/>
                  </a:cubicBezTo>
                  <a:cubicBezTo>
                    <a:pt x="657" y="894"/>
                    <a:pt x="659" y="896"/>
                    <a:pt x="671" y="883"/>
                  </a:cubicBezTo>
                  <a:cubicBezTo>
                    <a:pt x="683" y="871"/>
                    <a:pt x="694" y="861"/>
                    <a:pt x="708" y="845"/>
                  </a:cubicBezTo>
                  <a:cubicBezTo>
                    <a:pt x="722" y="829"/>
                    <a:pt x="729" y="833"/>
                    <a:pt x="728" y="820"/>
                  </a:cubicBezTo>
                  <a:cubicBezTo>
                    <a:pt x="727" y="806"/>
                    <a:pt x="727" y="809"/>
                    <a:pt x="735" y="798"/>
                  </a:cubicBezTo>
                  <a:cubicBezTo>
                    <a:pt x="742" y="786"/>
                    <a:pt x="746" y="783"/>
                    <a:pt x="746" y="770"/>
                  </a:cubicBezTo>
                  <a:cubicBezTo>
                    <a:pt x="746" y="757"/>
                    <a:pt x="751" y="749"/>
                    <a:pt x="746" y="750"/>
                  </a:cubicBezTo>
                  <a:cubicBezTo>
                    <a:pt x="742" y="751"/>
                    <a:pt x="731" y="767"/>
                    <a:pt x="720" y="766"/>
                  </a:cubicBezTo>
                  <a:cubicBezTo>
                    <a:pt x="709" y="766"/>
                    <a:pt x="712" y="751"/>
                    <a:pt x="701" y="758"/>
                  </a:cubicBezTo>
                  <a:cubicBezTo>
                    <a:pt x="690" y="766"/>
                    <a:pt x="692" y="771"/>
                    <a:pt x="682" y="768"/>
                  </a:cubicBezTo>
                  <a:cubicBezTo>
                    <a:pt x="672" y="764"/>
                    <a:pt x="659" y="759"/>
                    <a:pt x="647" y="743"/>
                  </a:cubicBezTo>
                  <a:cubicBezTo>
                    <a:pt x="636" y="727"/>
                    <a:pt x="625" y="728"/>
                    <a:pt x="626" y="714"/>
                  </a:cubicBezTo>
                  <a:cubicBezTo>
                    <a:pt x="627" y="699"/>
                    <a:pt x="628" y="691"/>
                    <a:pt x="618" y="686"/>
                  </a:cubicBezTo>
                  <a:cubicBezTo>
                    <a:pt x="609" y="680"/>
                    <a:pt x="606" y="688"/>
                    <a:pt x="605" y="674"/>
                  </a:cubicBezTo>
                  <a:cubicBezTo>
                    <a:pt x="605" y="660"/>
                    <a:pt x="603" y="653"/>
                    <a:pt x="603" y="653"/>
                  </a:cubicBezTo>
                  <a:cubicBezTo>
                    <a:pt x="603" y="653"/>
                    <a:pt x="592" y="655"/>
                    <a:pt x="592" y="647"/>
                  </a:cubicBezTo>
                  <a:cubicBezTo>
                    <a:pt x="591" y="638"/>
                    <a:pt x="598" y="638"/>
                    <a:pt x="590" y="633"/>
                  </a:cubicBezTo>
                  <a:cubicBezTo>
                    <a:pt x="583" y="628"/>
                    <a:pt x="581" y="635"/>
                    <a:pt x="579" y="622"/>
                  </a:cubicBezTo>
                  <a:cubicBezTo>
                    <a:pt x="577" y="609"/>
                    <a:pt x="578" y="610"/>
                    <a:pt x="577" y="603"/>
                  </a:cubicBezTo>
                  <a:cubicBezTo>
                    <a:pt x="577" y="595"/>
                    <a:pt x="586" y="596"/>
                    <a:pt x="576" y="590"/>
                  </a:cubicBezTo>
                  <a:cubicBezTo>
                    <a:pt x="566" y="584"/>
                    <a:pt x="563" y="587"/>
                    <a:pt x="558" y="576"/>
                  </a:cubicBezTo>
                  <a:cubicBezTo>
                    <a:pt x="552" y="565"/>
                    <a:pt x="543" y="555"/>
                    <a:pt x="554" y="554"/>
                  </a:cubicBezTo>
                  <a:cubicBezTo>
                    <a:pt x="564" y="554"/>
                    <a:pt x="573" y="556"/>
                    <a:pt x="579" y="557"/>
                  </a:cubicBezTo>
                  <a:cubicBezTo>
                    <a:pt x="585" y="558"/>
                    <a:pt x="583" y="568"/>
                    <a:pt x="588" y="582"/>
                  </a:cubicBezTo>
                  <a:cubicBezTo>
                    <a:pt x="592" y="597"/>
                    <a:pt x="592" y="599"/>
                    <a:pt x="599" y="606"/>
                  </a:cubicBezTo>
                  <a:cubicBezTo>
                    <a:pt x="605" y="614"/>
                    <a:pt x="608" y="614"/>
                    <a:pt x="610" y="628"/>
                  </a:cubicBezTo>
                  <a:cubicBezTo>
                    <a:pt x="613" y="642"/>
                    <a:pt x="609" y="647"/>
                    <a:pt x="617" y="650"/>
                  </a:cubicBezTo>
                  <a:cubicBezTo>
                    <a:pt x="620" y="651"/>
                    <a:pt x="623" y="650"/>
                    <a:pt x="625" y="649"/>
                  </a:cubicBezTo>
                  <a:cubicBezTo>
                    <a:pt x="628" y="648"/>
                    <a:pt x="629" y="647"/>
                    <a:pt x="629" y="653"/>
                  </a:cubicBezTo>
                  <a:cubicBezTo>
                    <a:pt x="630" y="664"/>
                    <a:pt x="634" y="672"/>
                    <a:pt x="634" y="672"/>
                  </a:cubicBezTo>
                  <a:cubicBezTo>
                    <a:pt x="634" y="672"/>
                    <a:pt x="640" y="677"/>
                    <a:pt x="647" y="688"/>
                  </a:cubicBezTo>
                  <a:cubicBezTo>
                    <a:pt x="653" y="699"/>
                    <a:pt x="650" y="694"/>
                    <a:pt x="660" y="705"/>
                  </a:cubicBezTo>
                  <a:cubicBezTo>
                    <a:pt x="669" y="716"/>
                    <a:pt x="675" y="714"/>
                    <a:pt x="669" y="723"/>
                  </a:cubicBezTo>
                  <a:cubicBezTo>
                    <a:pt x="664" y="731"/>
                    <a:pt x="664" y="741"/>
                    <a:pt x="675" y="742"/>
                  </a:cubicBezTo>
                  <a:cubicBezTo>
                    <a:pt x="686" y="742"/>
                    <a:pt x="696" y="749"/>
                    <a:pt x="703" y="739"/>
                  </a:cubicBezTo>
                  <a:cubicBezTo>
                    <a:pt x="710" y="729"/>
                    <a:pt x="712" y="734"/>
                    <a:pt x="731" y="729"/>
                  </a:cubicBezTo>
                  <a:cubicBezTo>
                    <a:pt x="751" y="725"/>
                    <a:pt x="765" y="719"/>
                    <a:pt x="770" y="702"/>
                  </a:cubicBezTo>
                  <a:cubicBezTo>
                    <a:pt x="776" y="685"/>
                    <a:pt x="776" y="694"/>
                    <a:pt x="795" y="682"/>
                  </a:cubicBezTo>
                  <a:cubicBezTo>
                    <a:pt x="813" y="669"/>
                    <a:pt x="826" y="666"/>
                    <a:pt x="826" y="655"/>
                  </a:cubicBezTo>
                  <a:cubicBezTo>
                    <a:pt x="827" y="643"/>
                    <a:pt x="828" y="640"/>
                    <a:pt x="822" y="630"/>
                  </a:cubicBezTo>
                  <a:cubicBezTo>
                    <a:pt x="817" y="619"/>
                    <a:pt x="824" y="612"/>
                    <a:pt x="811" y="616"/>
                  </a:cubicBezTo>
                  <a:cubicBezTo>
                    <a:pt x="798" y="620"/>
                    <a:pt x="796" y="619"/>
                    <a:pt x="791" y="613"/>
                  </a:cubicBezTo>
                  <a:cubicBezTo>
                    <a:pt x="786" y="607"/>
                    <a:pt x="789" y="603"/>
                    <a:pt x="779" y="609"/>
                  </a:cubicBezTo>
                  <a:cubicBezTo>
                    <a:pt x="768" y="615"/>
                    <a:pt x="749" y="628"/>
                    <a:pt x="744" y="615"/>
                  </a:cubicBezTo>
                  <a:cubicBezTo>
                    <a:pt x="738" y="602"/>
                    <a:pt x="725" y="593"/>
                    <a:pt x="718" y="582"/>
                  </a:cubicBezTo>
                  <a:cubicBezTo>
                    <a:pt x="711" y="570"/>
                    <a:pt x="703" y="552"/>
                    <a:pt x="712" y="549"/>
                  </a:cubicBezTo>
                  <a:cubicBezTo>
                    <a:pt x="720" y="546"/>
                    <a:pt x="722" y="550"/>
                    <a:pt x="728" y="558"/>
                  </a:cubicBezTo>
                  <a:cubicBezTo>
                    <a:pt x="733" y="565"/>
                    <a:pt x="738" y="559"/>
                    <a:pt x="744" y="571"/>
                  </a:cubicBezTo>
                  <a:cubicBezTo>
                    <a:pt x="750" y="584"/>
                    <a:pt x="754" y="584"/>
                    <a:pt x="771" y="587"/>
                  </a:cubicBezTo>
                  <a:cubicBezTo>
                    <a:pt x="788" y="591"/>
                    <a:pt x="783" y="590"/>
                    <a:pt x="790" y="587"/>
                  </a:cubicBezTo>
                  <a:cubicBezTo>
                    <a:pt x="797" y="584"/>
                    <a:pt x="794" y="577"/>
                    <a:pt x="800" y="588"/>
                  </a:cubicBezTo>
                  <a:cubicBezTo>
                    <a:pt x="807" y="600"/>
                    <a:pt x="807" y="599"/>
                    <a:pt x="817" y="602"/>
                  </a:cubicBezTo>
                  <a:cubicBezTo>
                    <a:pt x="827" y="605"/>
                    <a:pt x="844" y="608"/>
                    <a:pt x="856" y="609"/>
                  </a:cubicBezTo>
                  <a:cubicBezTo>
                    <a:pt x="861" y="610"/>
                    <a:pt x="862" y="605"/>
                    <a:pt x="864" y="601"/>
                  </a:cubicBezTo>
                  <a:cubicBezTo>
                    <a:pt x="866" y="595"/>
                    <a:pt x="868" y="589"/>
                    <a:pt x="876" y="597"/>
                  </a:cubicBezTo>
                  <a:cubicBezTo>
                    <a:pt x="891" y="610"/>
                    <a:pt x="901" y="598"/>
                    <a:pt x="900" y="616"/>
                  </a:cubicBezTo>
                  <a:cubicBezTo>
                    <a:pt x="898" y="634"/>
                    <a:pt x="893" y="638"/>
                    <a:pt x="904" y="640"/>
                  </a:cubicBezTo>
                  <a:cubicBezTo>
                    <a:pt x="908" y="641"/>
                    <a:pt x="911" y="641"/>
                    <a:pt x="913" y="640"/>
                  </a:cubicBezTo>
                  <a:cubicBezTo>
                    <a:pt x="918" y="639"/>
                    <a:pt x="920" y="637"/>
                    <a:pt x="919" y="649"/>
                  </a:cubicBezTo>
                  <a:cubicBezTo>
                    <a:pt x="917" y="666"/>
                    <a:pt x="911" y="675"/>
                    <a:pt x="924" y="667"/>
                  </a:cubicBezTo>
                  <a:cubicBezTo>
                    <a:pt x="937" y="660"/>
                    <a:pt x="943" y="638"/>
                    <a:pt x="943" y="656"/>
                  </a:cubicBezTo>
                  <a:cubicBezTo>
                    <a:pt x="943" y="673"/>
                    <a:pt x="935" y="688"/>
                    <a:pt x="943" y="706"/>
                  </a:cubicBezTo>
                  <a:cubicBezTo>
                    <a:pt x="950" y="724"/>
                    <a:pt x="960" y="716"/>
                    <a:pt x="963" y="745"/>
                  </a:cubicBezTo>
                  <a:cubicBezTo>
                    <a:pt x="965" y="775"/>
                    <a:pt x="969" y="787"/>
                    <a:pt x="981" y="785"/>
                  </a:cubicBezTo>
                  <a:cubicBezTo>
                    <a:pt x="993" y="783"/>
                    <a:pt x="999" y="777"/>
                    <a:pt x="999" y="759"/>
                  </a:cubicBezTo>
                  <a:cubicBezTo>
                    <a:pt x="999" y="741"/>
                    <a:pt x="982" y="742"/>
                    <a:pt x="992" y="725"/>
                  </a:cubicBezTo>
                  <a:cubicBezTo>
                    <a:pt x="1002" y="707"/>
                    <a:pt x="997" y="703"/>
                    <a:pt x="1008" y="694"/>
                  </a:cubicBezTo>
                  <a:cubicBezTo>
                    <a:pt x="1019" y="684"/>
                    <a:pt x="1020" y="695"/>
                    <a:pt x="1029" y="682"/>
                  </a:cubicBezTo>
                  <a:cubicBezTo>
                    <a:pt x="1038" y="669"/>
                    <a:pt x="1034" y="669"/>
                    <a:pt x="1037" y="660"/>
                  </a:cubicBezTo>
                  <a:cubicBezTo>
                    <a:pt x="1040" y="651"/>
                    <a:pt x="1036" y="640"/>
                    <a:pt x="1046" y="644"/>
                  </a:cubicBezTo>
                  <a:cubicBezTo>
                    <a:pt x="1050" y="646"/>
                    <a:pt x="1054" y="643"/>
                    <a:pt x="1057" y="640"/>
                  </a:cubicBezTo>
                  <a:cubicBezTo>
                    <a:pt x="1061" y="636"/>
                    <a:pt x="1064" y="633"/>
                    <a:pt x="1065" y="640"/>
                  </a:cubicBezTo>
                  <a:cubicBezTo>
                    <a:pt x="1067" y="654"/>
                    <a:pt x="1074" y="642"/>
                    <a:pt x="1073" y="659"/>
                  </a:cubicBezTo>
                  <a:cubicBezTo>
                    <a:pt x="1071" y="676"/>
                    <a:pt x="1067" y="686"/>
                    <a:pt x="1070" y="695"/>
                  </a:cubicBezTo>
                  <a:cubicBezTo>
                    <a:pt x="1073" y="705"/>
                    <a:pt x="1069" y="710"/>
                    <a:pt x="1074" y="714"/>
                  </a:cubicBezTo>
                  <a:cubicBezTo>
                    <a:pt x="1076" y="715"/>
                    <a:pt x="1080" y="710"/>
                    <a:pt x="1083" y="705"/>
                  </a:cubicBezTo>
                  <a:cubicBezTo>
                    <a:pt x="1088" y="698"/>
                    <a:pt x="1093" y="691"/>
                    <a:pt x="1095" y="699"/>
                  </a:cubicBezTo>
                  <a:cubicBezTo>
                    <a:pt x="1098" y="714"/>
                    <a:pt x="1093" y="715"/>
                    <a:pt x="1095" y="723"/>
                  </a:cubicBezTo>
                  <a:cubicBezTo>
                    <a:pt x="1098" y="731"/>
                    <a:pt x="1099" y="742"/>
                    <a:pt x="1094" y="752"/>
                  </a:cubicBezTo>
                  <a:cubicBezTo>
                    <a:pt x="1089" y="762"/>
                    <a:pt x="1084" y="762"/>
                    <a:pt x="1090" y="771"/>
                  </a:cubicBezTo>
                  <a:cubicBezTo>
                    <a:pt x="1097" y="780"/>
                    <a:pt x="1097" y="774"/>
                    <a:pt x="1101" y="786"/>
                  </a:cubicBezTo>
                  <a:cubicBezTo>
                    <a:pt x="1106" y="798"/>
                    <a:pt x="1117" y="820"/>
                    <a:pt x="1114" y="788"/>
                  </a:cubicBezTo>
                  <a:cubicBezTo>
                    <a:pt x="1112" y="755"/>
                    <a:pt x="1112" y="755"/>
                    <a:pt x="1112" y="755"/>
                  </a:cubicBezTo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4" name="Freeform 273">
              <a:extLst>
                <a:ext uri="{FF2B5EF4-FFF2-40B4-BE49-F238E27FC236}">
                  <a16:creationId xmlns:a16="http://schemas.microsoft.com/office/drawing/2014/main" id="{314A1281-4B01-45BA-BC5C-459080215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1743"/>
              <a:ext cx="65" cy="38"/>
            </a:xfrm>
            <a:custGeom>
              <a:avLst/>
              <a:gdLst>
                <a:gd name="T0" fmla="*/ 9 w 93"/>
                <a:gd name="T1" fmla="*/ 6 h 54"/>
                <a:gd name="T2" fmla="*/ 5 w 93"/>
                <a:gd name="T3" fmla="*/ 4 h 54"/>
                <a:gd name="T4" fmla="*/ 1 w 93"/>
                <a:gd name="T5" fmla="*/ 9 h 54"/>
                <a:gd name="T6" fmla="*/ 1 w 93"/>
                <a:gd name="T7" fmla="*/ 12 h 54"/>
                <a:gd name="T8" fmla="*/ 3 w 93"/>
                <a:gd name="T9" fmla="*/ 16 h 54"/>
                <a:gd name="T10" fmla="*/ 6 w 93"/>
                <a:gd name="T11" fmla="*/ 18 h 54"/>
                <a:gd name="T12" fmla="*/ 12 w 93"/>
                <a:gd name="T13" fmla="*/ 18 h 54"/>
                <a:gd name="T14" fmla="*/ 17 w 93"/>
                <a:gd name="T15" fmla="*/ 17 h 54"/>
                <a:gd name="T16" fmla="*/ 24 w 93"/>
                <a:gd name="T17" fmla="*/ 13 h 54"/>
                <a:gd name="T18" fmla="*/ 29 w 93"/>
                <a:gd name="T19" fmla="*/ 9 h 54"/>
                <a:gd name="T20" fmla="*/ 31 w 93"/>
                <a:gd name="T21" fmla="*/ 4 h 54"/>
                <a:gd name="T22" fmla="*/ 29 w 93"/>
                <a:gd name="T23" fmla="*/ 1 h 54"/>
                <a:gd name="T24" fmla="*/ 20 w 93"/>
                <a:gd name="T25" fmla="*/ 6 h 54"/>
                <a:gd name="T26" fmla="*/ 15 w 93"/>
                <a:gd name="T27" fmla="*/ 5 h 54"/>
                <a:gd name="T28" fmla="*/ 9 w 93"/>
                <a:gd name="T29" fmla="*/ 6 h 5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3" h="54">
                  <a:moveTo>
                    <a:pt x="27" y="15"/>
                  </a:moveTo>
                  <a:cubicBezTo>
                    <a:pt x="23" y="8"/>
                    <a:pt x="22" y="6"/>
                    <a:pt x="15" y="13"/>
                  </a:cubicBezTo>
                  <a:cubicBezTo>
                    <a:pt x="8" y="19"/>
                    <a:pt x="8" y="24"/>
                    <a:pt x="5" y="27"/>
                  </a:cubicBezTo>
                  <a:cubicBezTo>
                    <a:pt x="2" y="30"/>
                    <a:pt x="0" y="30"/>
                    <a:pt x="5" y="34"/>
                  </a:cubicBezTo>
                  <a:cubicBezTo>
                    <a:pt x="11" y="39"/>
                    <a:pt x="11" y="45"/>
                    <a:pt x="10" y="47"/>
                  </a:cubicBezTo>
                  <a:cubicBezTo>
                    <a:pt x="8" y="48"/>
                    <a:pt x="11" y="52"/>
                    <a:pt x="17" y="51"/>
                  </a:cubicBezTo>
                  <a:cubicBezTo>
                    <a:pt x="23" y="51"/>
                    <a:pt x="29" y="47"/>
                    <a:pt x="34" y="51"/>
                  </a:cubicBezTo>
                  <a:cubicBezTo>
                    <a:pt x="39" y="54"/>
                    <a:pt x="43" y="52"/>
                    <a:pt x="50" y="49"/>
                  </a:cubicBezTo>
                  <a:cubicBezTo>
                    <a:pt x="56" y="46"/>
                    <a:pt x="68" y="39"/>
                    <a:pt x="72" y="37"/>
                  </a:cubicBezTo>
                  <a:cubicBezTo>
                    <a:pt x="76" y="34"/>
                    <a:pt x="79" y="29"/>
                    <a:pt x="85" y="25"/>
                  </a:cubicBezTo>
                  <a:cubicBezTo>
                    <a:pt x="90" y="21"/>
                    <a:pt x="93" y="13"/>
                    <a:pt x="91" y="10"/>
                  </a:cubicBezTo>
                  <a:cubicBezTo>
                    <a:pt x="90" y="7"/>
                    <a:pt x="91" y="0"/>
                    <a:pt x="84" y="3"/>
                  </a:cubicBezTo>
                  <a:cubicBezTo>
                    <a:pt x="77" y="6"/>
                    <a:pt x="68" y="16"/>
                    <a:pt x="60" y="16"/>
                  </a:cubicBezTo>
                  <a:cubicBezTo>
                    <a:pt x="52" y="17"/>
                    <a:pt x="52" y="14"/>
                    <a:pt x="44" y="14"/>
                  </a:cubicBezTo>
                  <a:cubicBezTo>
                    <a:pt x="36" y="15"/>
                    <a:pt x="27" y="15"/>
                    <a:pt x="27" y="15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5" name="Freeform 274">
              <a:extLst>
                <a:ext uri="{FF2B5EF4-FFF2-40B4-BE49-F238E27FC236}">
                  <a16:creationId xmlns:a16="http://schemas.microsoft.com/office/drawing/2014/main" id="{57C01D43-78C5-44F5-975A-341186EC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787"/>
              <a:ext cx="19" cy="14"/>
            </a:xfrm>
            <a:custGeom>
              <a:avLst/>
              <a:gdLst>
                <a:gd name="T0" fmla="*/ 6 w 27"/>
                <a:gd name="T1" fmla="*/ 1 h 20"/>
                <a:gd name="T2" fmla="*/ 3 w 27"/>
                <a:gd name="T3" fmla="*/ 7 h 20"/>
                <a:gd name="T4" fmla="*/ 8 w 27"/>
                <a:gd name="T5" fmla="*/ 4 h 20"/>
                <a:gd name="T6" fmla="*/ 6 w 27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20">
                  <a:moveTo>
                    <a:pt x="18" y="2"/>
                  </a:moveTo>
                  <a:cubicBezTo>
                    <a:pt x="13" y="5"/>
                    <a:pt x="0" y="20"/>
                    <a:pt x="7" y="20"/>
                  </a:cubicBezTo>
                  <a:cubicBezTo>
                    <a:pt x="14" y="20"/>
                    <a:pt x="19" y="17"/>
                    <a:pt x="23" y="13"/>
                  </a:cubicBezTo>
                  <a:cubicBezTo>
                    <a:pt x="27" y="8"/>
                    <a:pt x="23" y="0"/>
                    <a:pt x="18" y="2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6" name="Freeform 275">
              <a:extLst>
                <a:ext uri="{FF2B5EF4-FFF2-40B4-BE49-F238E27FC236}">
                  <a16:creationId xmlns:a16="http://schemas.microsoft.com/office/drawing/2014/main" id="{CA1477D7-13F1-4502-8D81-2267482C5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00"/>
              <a:ext cx="18" cy="16"/>
            </a:xfrm>
            <a:custGeom>
              <a:avLst/>
              <a:gdLst>
                <a:gd name="T0" fmla="*/ 5 w 25"/>
                <a:gd name="T1" fmla="*/ 1 h 23"/>
                <a:gd name="T2" fmla="*/ 2 w 25"/>
                <a:gd name="T3" fmla="*/ 7 h 23"/>
                <a:gd name="T4" fmla="*/ 8 w 25"/>
                <a:gd name="T5" fmla="*/ 6 h 23"/>
                <a:gd name="T6" fmla="*/ 5 w 25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23">
                  <a:moveTo>
                    <a:pt x="14" y="5"/>
                  </a:moveTo>
                  <a:cubicBezTo>
                    <a:pt x="7" y="9"/>
                    <a:pt x="0" y="18"/>
                    <a:pt x="6" y="21"/>
                  </a:cubicBezTo>
                  <a:cubicBezTo>
                    <a:pt x="12" y="23"/>
                    <a:pt x="17" y="22"/>
                    <a:pt x="21" y="17"/>
                  </a:cubicBezTo>
                  <a:cubicBezTo>
                    <a:pt x="25" y="11"/>
                    <a:pt x="23" y="0"/>
                    <a:pt x="14" y="5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7" name="Freeform 276">
              <a:extLst>
                <a:ext uri="{FF2B5EF4-FFF2-40B4-BE49-F238E27FC236}">
                  <a16:creationId xmlns:a16="http://schemas.microsoft.com/office/drawing/2014/main" id="{35FA9302-B572-4EA0-AD64-BC658AC9C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1841"/>
              <a:ext cx="35" cy="42"/>
            </a:xfrm>
            <a:custGeom>
              <a:avLst/>
              <a:gdLst>
                <a:gd name="T0" fmla="*/ 11 w 49"/>
                <a:gd name="T1" fmla="*/ 4 h 60"/>
                <a:gd name="T2" fmla="*/ 4 w 49"/>
                <a:gd name="T3" fmla="*/ 9 h 60"/>
                <a:gd name="T4" fmla="*/ 2 w 49"/>
                <a:gd name="T5" fmla="*/ 13 h 60"/>
                <a:gd name="T6" fmla="*/ 2 w 49"/>
                <a:gd name="T7" fmla="*/ 18 h 60"/>
                <a:gd name="T8" fmla="*/ 9 w 49"/>
                <a:gd name="T9" fmla="*/ 19 h 60"/>
                <a:gd name="T10" fmla="*/ 15 w 49"/>
                <a:gd name="T11" fmla="*/ 13 h 60"/>
                <a:gd name="T12" fmla="*/ 18 w 49"/>
                <a:gd name="T13" fmla="*/ 7 h 60"/>
                <a:gd name="T14" fmla="*/ 11 w 49"/>
                <a:gd name="T15" fmla="*/ 4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9" h="60">
                  <a:moveTo>
                    <a:pt x="31" y="11"/>
                  </a:moveTo>
                  <a:cubicBezTo>
                    <a:pt x="23" y="17"/>
                    <a:pt x="14" y="23"/>
                    <a:pt x="10" y="26"/>
                  </a:cubicBezTo>
                  <a:cubicBezTo>
                    <a:pt x="5" y="29"/>
                    <a:pt x="0" y="35"/>
                    <a:pt x="5" y="39"/>
                  </a:cubicBezTo>
                  <a:cubicBezTo>
                    <a:pt x="10" y="42"/>
                    <a:pt x="4" y="49"/>
                    <a:pt x="5" y="53"/>
                  </a:cubicBezTo>
                  <a:cubicBezTo>
                    <a:pt x="7" y="56"/>
                    <a:pt x="16" y="60"/>
                    <a:pt x="24" y="54"/>
                  </a:cubicBezTo>
                  <a:cubicBezTo>
                    <a:pt x="32" y="49"/>
                    <a:pt x="39" y="41"/>
                    <a:pt x="42" y="35"/>
                  </a:cubicBezTo>
                  <a:cubicBezTo>
                    <a:pt x="46" y="29"/>
                    <a:pt x="49" y="23"/>
                    <a:pt x="49" y="20"/>
                  </a:cubicBezTo>
                  <a:cubicBezTo>
                    <a:pt x="49" y="16"/>
                    <a:pt x="44" y="0"/>
                    <a:pt x="31" y="11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8" name="Freeform 277">
              <a:extLst>
                <a:ext uri="{FF2B5EF4-FFF2-40B4-BE49-F238E27FC236}">
                  <a16:creationId xmlns:a16="http://schemas.microsoft.com/office/drawing/2014/main" id="{2EF4E895-BC16-4306-BD7F-D68342F0F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1964"/>
              <a:ext cx="17" cy="16"/>
            </a:xfrm>
            <a:custGeom>
              <a:avLst/>
              <a:gdLst>
                <a:gd name="T0" fmla="*/ 5 w 24"/>
                <a:gd name="T1" fmla="*/ 1 h 23"/>
                <a:gd name="T2" fmla="*/ 3 w 24"/>
                <a:gd name="T3" fmla="*/ 7 h 23"/>
                <a:gd name="T4" fmla="*/ 8 w 24"/>
                <a:gd name="T5" fmla="*/ 6 h 23"/>
                <a:gd name="T6" fmla="*/ 5 w 24"/>
                <a:gd name="T7" fmla="*/ 1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3">
                  <a:moveTo>
                    <a:pt x="14" y="5"/>
                  </a:moveTo>
                  <a:cubicBezTo>
                    <a:pt x="7" y="9"/>
                    <a:pt x="0" y="21"/>
                    <a:pt x="8" y="21"/>
                  </a:cubicBezTo>
                  <a:cubicBezTo>
                    <a:pt x="17" y="20"/>
                    <a:pt x="19" y="23"/>
                    <a:pt x="21" y="17"/>
                  </a:cubicBezTo>
                  <a:cubicBezTo>
                    <a:pt x="22" y="12"/>
                    <a:pt x="24" y="0"/>
                    <a:pt x="14" y="5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9" name="Freeform 278">
              <a:extLst>
                <a:ext uri="{FF2B5EF4-FFF2-40B4-BE49-F238E27FC236}">
                  <a16:creationId xmlns:a16="http://schemas.microsoft.com/office/drawing/2014/main" id="{B2A25991-7B33-4FA0-B07E-CDA5AF095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2033"/>
              <a:ext cx="11" cy="15"/>
            </a:xfrm>
            <a:custGeom>
              <a:avLst/>
              <a:gdLst>
                <a:gd name="T0" fmla="*/ 1 w 16"/>
                <a:gd name="T1" fmla="*/ 3 h 21"/>
                <a:gd name="T2" fmla="*/ 3 w 16"/>
                <a:gd name="T3" fmla="*/ 6 h 21"/>
                <a:gd name="T4" fmla="*/ 1 w 16"/>
                <a:gd name="T5" fmla="*/ 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1">
                  <a:moveTo>
                    <a:pt x="5" y="7"/>
                  </a:moveTo>
                  <a:cubicBezTo>
                    <a:pt x="0" y="13"/>
                    <a:pt x="3" y="21"/>
                    <a:pt x="10" y="18"/>
                  </a:cubicBezTo>
                  <a:cubicBezTo>
                    <a:pt x="16" y="15"/>
                    <a:pt x="11" y="0"/>
                    <a:pt x="5" y="7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0" name="Freeform 279">
              <a:extLst>
                <a:ext uri="{FF2B5EF4-FFF2-40B4-BE49-F238E27FC236}">
                  <a16:creationId xmlns:a16="http://schemas.microsoft.com/office/drawing/2014/main" id="{5E6973B8-D0F1-4552-BB5A-D2A8101A2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1" y="2069"/>
              <a:ext cx="11" cy="19"/>
            </a:xfrm>
            <a:custGeom>
              <a:avLst/>
              <a:gdLst>
                <a:gd name="T0" fmla="*/ 1 w 16"/>
                <a:gd name="T1" fmla="*/ 4 h 27"/>
                <a:gd name="T2" fmla="*/ 2 w 16"/>
                <a:gd name="T3" fmla="*/ 8 h 27"/>
                <a:gd name="T4" fmla="*/ 5 w 16"/>
                <a:gd name="T5" fmla="*/ 5 h 27"/>
                <a:gd name="T6" fmla="*/ 1 w 16"/>
                <a:gd name="T7" fmla="*/ 4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27">
                  <a:moveTo>
                    <a:pt x="4" y="11"/>
                  </a:moveTo>
                  <a:cubicBezTo>
                    <a:pt x="0" y="16"/>
                    <a:pt x="0" y="27"/>
                    <a:pt x="6" y="24"/>
                  </a:cubicBezTo>
                  <a:cubicBezTo>
                    <a:pt x="12" y="21"/>
                    <a:pt x="16" y="21"/>
                    <a:pt x="15" y="14"/>
                  </a:cubicBezTo>
                  <a:cubicBezTo>
                    <a:pt x="14" y="8"/>
                    <a:pt x="11" y="0"/>
                    <a:pt x="4" y="11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1" name="Freeform 280">
              <a:extLst>
                <a:ext uri="{FF2B5EF4-FFF2-40B4-BE49-F238E27FC236}">
                  <a16:creationId xmlns:a16="http://schemas.microsoft.com/office/drawing/2014/main" id="{E2FA18B6-A46C-468F-8C38-96DCE44D5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1" y="2013"/>
              <a:ext cx="17" cy="13"/>
            </a:xfrm>
            <a:custGeom>
              <a:avLst/>
              <a:gdLst>
                <a:gd name="T0" fmla="*/ 5 w 25"/>
                <a:gd name="T1" fmla="*/ 1 h 19"/>
                <a:gd name="T2" fmla="*/ 1 w 25"/>
                <a:gd name="T3" fmla="*/ 3 h 19"/>
                <a:gd name="T4" fmla="*/ 5 w 25"/>
                <a:gd name="T5" fmla="*/ 4 h 19"/>
                <a:gd name="T6" fmla="*/ 5 w 25"/>
                <a:gd name="T7" fmla="*/ 1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19">
                  <a:moveTo>
                    <a:pt x="16" y="1"/>
                  </a:moveTo>
                  <a:cubicBezTo>
                    <a:pt x="11" y="1"/>
                    <a:pt x="0" y="4"/>
                    <a:pt x="4" y="10"/>
                  </a:cubicBezTo>
                  <a:cubicBezTo>
                    <a:pt x="8" y="16"/>
                    <a:pt x="10" y="19"/>
                    <a:pt x="16" y="13"/>
                  </a:cubicBezTo>
                  <a:cubicBezTo>
                    <a:pt x="21" y="7"/>
                    <a:pt x="25" y="0"/>
                    <a:pt x="16" y="1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2" name="Freeform 281">
              <a:extLst>
                <a:ext uri="{FF2B5EF4-FFF2-40B4-BE49-F238E27FC236}">
                  <a16:creationId xmlns:a16="http://schemas.microsoft.com/office/drawing/2014/main" id="{91852E67-D0E6-4A1D-BA8A-AA1741E5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1908"/>
              <a:ext cx="69" cy="103"/>
            </a:xfrm>
            <a:custGeom>
              <a:avLst/>
              <a:gdLst>
                <a:gd name="T0" fmla="*/ 18 w 99"/>
                <a:gd name="T1" fmla="*/ 7 h 148"/>
                <a:gd name="T2" fmla="*/ 10 w 99"/>
                <a:gd name="T3" fmla="*/ 4 h 148"/>
                <a:gd name="T4" fmla="*/ 2 w 99"/>
                <a:gd name="T5" fmla="*/ 10 h 148"/>
                <a:gd name="T6" fmla="*/ 6 w 99"/>
                <a:gd name="T7" fmla="*/ 20 h 148"/>
                <a:gd name="T8" fmla="*/ 9 w 99"/>
                <a:gd name="T9" fmla="*/ 27 h 148"/>
                <a:gd name="T10" fmla="*/ 14 w 99"/>
                <a:gd name="T11" fmla="*/ 35 h 148"/>
                <a:gd name="T12" fmla="*/ 10 w 99"/>
                <a:gd name="T13" fmla="*/ 38 h 148"/>
                <a:gd name="T14" fmla="*/ 18 w 99"/>
                <a:gd name="T15" fmla="*/ 44 h 148"/>
                <a:gd name="T16" fmla="*/ 24 w 99"/>
                <a:gd name="T17" fmla="*/ 49 h 148"/>
                <a:gd name="T18" fmla="*/ 30 w 99"/>
                <a:gd name="T19" fmla="*/ 43 h 148"/>
                <a:gd name="T20" fmla="*/ 23 w 99"/>
                <a:gd name="T21" fmla="*/ 35 h 148"/>
                <a:gd name="T22" fmla="*/ 20 w 99"/>
                <a:gd name="T23" fmla="*/ 27 h 148"/>
                <a:gd name="T24" fmla="*/ 17 w 99"/>
                <a:gd name="T25" fmla="*/ 25 h 148"/>
                <a:gd name="T26" fmla="*/ 15 w 99"/>
                <a:gd name="T27" fmla="*/ 19 h 148"/>
                <a:gd name="T28" fmla="*/ 12 w 99"/>
                <a:gd name="T29" fmla="*/ 16 h 148"/>
                <a:gd name="T30" fmla="*/ 18 w 99"/>
                <a:gd name="T31" fmla="*/ 7 h 1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9" h="148">
                  <a:moveTo>
                    <a:pt x="55" y="21"/>
                  </a:moveTo>
                  <a:cubicBezTo>
                    <a:pt x="52" y="11"/>
                    <a:pt x="37" y="0"/>
                    <a:pt x="30" y="13"/>
                  </a:cubicBezTo>
                  <a:cubicBezTo>
                    <a:pt x="22" y="27"/>
                    <a:pt x="0" y="17"/>
                    <a:pt x="6" y="31"/>
                  </a:cubicBezTo>
                  <a:cubicBezTo>
                    <a:pt x="12" y="45"/>
                    <a:pt x="16" y="45"/>
                    <a:pt x="18" y="59"/>
                  </a:cubicBezTo>
                  <a:cubicBezTo>
                    <a:pt x="20" y="73"/>
                    <a:pt x="16" y="68"/>
                    <a:pt x="26" y="80"/>
                  </a:cubicBezTo>
                  <a:cubicBezTo>
                    <a:pt x="36" y="93"/>
                    <a:pt x="48" y="100"/>
                    <a:pt x="41" y="105"/>
                  </a:cubicBezTo>
                  <a:cubicBezTo>
                    <a:pt x="35" y="110"/>
                    <a:pt x="17" y="105"/>
                    <a:pt x="32" y="113"/>
                  </a:cubicBezTo>
                  <a:cubicBezTo>
                    <a:pt x="47" y="121"/>
                    <a:pt x="44" y="118"/>
                    <a:pt x="55" y="130"/>
                  </a:cubicBezTo>
                  <a:cubicBezTo>
                    <a:pt x="67" y="141"/>
                    <a:pt x="54" y="148"/>
                    <a:pt x="72" y="144"/>
                  </a:cubicBezTo>
                  <a:cubicBezTo>
                    <a:pt x="91" y="141"/>
                    <a:pt x="99" y="144"/>
                    <a:pt x="89" y="128"/>
                  </a:cubicBezTo>
                  <a:cubicBezTo>
                    <a:pt x="79" y="112"/>
                    <a:pt x="73" y="117"/>
                    <a:pt x="68" y="104"/>
                  </a:cubicBezTo>
                  <a:cubicBezTo>
                    <a:pt x="63" y="90"/>
                    <a:pt x="65" y="85"/>
                    <a:pt x="60" y="80"/>
                  </a:cubicBezTo>
                  <a:cubicBezTo>
                    <a:pt x="54" y="76"/>
                    <a:pt x="49" y="82"/>
                    <a:pt x="49" y="74"/>
                  </a:cubicBezTo>
                  <a:cubicBezTo>
                    <a:pt x="48" y="66"/>
                    <a:pt x="51" y="61"/>
                    <a:pt x="43" y="58"/>
                  </a:cubicBezTo>
                  <a:cubicBezTo>
                    <a:pt x="35" y="55"/>
                    <a:pt x="28" y="60"/>
                    <a:pt x="35" y="48"/>
                  </a:cubicBezTo>
                  <a:cubicBezTo>
                    <a:pt x="42" y="36"/>
                    <a:pt x="57" y="31"/>
                    <a:pt x="55" y="21"/>
                  </a:cubicBezTo>
                  <a:close/>
                </a:path>
              </a:pathLst>
            </a:custGeom>
            <a:solidFill>
              <a:srgbClr val="239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3" name="Freeform 282">
              <a:extLst>
                <a:ext uri="{FF2B5EF4-FFF2-40B4-BE49-F238E27FC236}">
                  <a16:creationId xmlns:a16="http://schemas.microsoft.com/office/drawing/2014/main" id="{945BA9BC-7039-48DE-BDE9-F2DCD79C3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7" y="2233"/>
              <a:ext cx="18" cy="53"/>
            </a:xfrm>
            <a:custGeom>
              <a:avLst/>
              <a:gdLst>
                <a:gd name="T0" fmla="*/ 8 w 26"/>
                <a:gd name="T1" fmla="*/ 0 h 75"/>
                <a:gd name="T2" fmla="*/ 4 w 26"/>
                <a:gd name="T3" fmla="*/ 26 h 75"/>
                <a:gd name="T4" fmla="*/ 2 w 26"/>
                <a:gd name="T5" fmla="*/ 10 h 75"/>
                <a:gd name="T6" fmla="*/ 8 w 26"/>
                <a:gd name="T7" fmla="*/ 0 h 7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5">
                  <a:moveTo>
                    <a:pt x="26" y="0"/>
                  </a:moveTo>
                  <a:cubicBezTo>
                    <a:pt x="26" y="0"/>
                    <a:pt x="17" y="53"/>
                    <a:pt x="11" y="75"/>
                  </a:cubicBezTo>
                  <a:cubicBezTo>
                    <a:pt x="11" y="75"/>
                    <a:pt x="0" y="37"/>
                    <a:pt x="6" y="28"/>
                  </a:cubicBezTo>
                  <a:cubicBezTo>
                    <a:pt x="12" y="20"/>
                    <a:pt x="26" y="0"/>
                    <a:pt x="26" y="0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4" name="Freeform 283">
              <a:extLst>
                <a:ext uri="{FF2B5EF4-FFF2-40B4-BE49-F238E27FC236}">
                  <a16:creationId xmlns:a16="http://schemas.microsoft.com/office/drawing/2014/main" id="{9B524DAF-27BC-4AA4-9B64-52DA270AC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235"/>
              <a:ext cx="34" cy="63"/>
            </a:xfrm>
            <a:custGeom>
              <a:avLst/>
              <a:gdLst>
                <a:gd name="T0" fmla="*/ 2 w 48"/>
                <a:gd name="T1" fmla="*/ 4 h 90"/>
                <a:gd name="T2" fmla="*/ 4 w 48"/>
                <a:gd name="T3" fmla="*/ 11 h 90"/>
                <a:gd name="T4" fmla="*/ 7 w 48"/>
                <a:gd name="T5" fmla="*/ 22 h 90"/>
                <a:gd name="T6" fmla="*/ 9 w 48"/>
                <a:gd name="T7" fmla="*/ 27 h 90"/>
                <a:gd name="T8" fmla="*/ 13 w 48"/>
                <a:gd name="T9" fmla="*/ 28 h 90"/>
                <a:gd name="T10" fmla="*/ 16 w 48"/>
                <a:gd name="T11" fmla="*/ 21 h 90"/>
                <a:gd name="T12" fmla="*/ 14 w 48"/>
                <a:gd name="T13" fmla="*/ 14 h 90"/>
                <a:gd name="T14" fmla="*/ 11 w 48"/>
                <a:gd name="T15" fmla="*/ 8 h 90"/>
                <a:gd name="T16" fmla="*/ 2 w 48"/>
                <a:gd name="T17" fmla="*/ 4 h 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8" h="90">
                  <a:moveTo>
                    <a:pt x="6" y="11"/>
                  </a:moveTo>
                  <a:cubicBezTo>
                    <a:pt x="0" y="18"/>
                    <a:pt x="10" y="25"/>
                    <a:pt x="13" y="33"/>
                  </a:cubicBezTo>
                  <a:cubicBezTo>
                    <a:pt x="17" y="40"/>
                    <a:pt x="18" y="55"/>
                    <a:pt x="20" y="63"/>
                  </a:cubicBezTo>
                  <a:cubicBezTo>
                    <a:pt x="21" y="72"/>
                    <a:pt x="25" y="71"/>
                    <a:pt x="25" y="80"/>
                  </a:cubicBezTo>
                  <a:cubicBezTo>
                    <a:pt x="26" y="90"/>
                    <a:pt x="29" y="90"/>
                    <a:pt x="36" y="81"/>
                  </a:cubicBezTo>
                  <a:cubicBezTo>
                    <a:pt x="43" y="71"/>
                    <a:pt x="48" y="69"/>
                    <a:pt x="47" y="61"/>
                  </a:cubicBezTo>
                  <a:cubicBezTo>
                    <a:pt x="46" y="52"/>
                    <a:pt x="45" y="48"/>
                    <a:pt x="40" y="42"/>
                  </a:cubicBezTo>
                  <a:cubicBezTo>
                    <a:pt x="36" y="37"/>
                    <a:pt x="37" y="30"/>
                    <a:pt x="32" y="22"/>
                  </a:cubicBezTo>
                  <a:cubicBezTo>
                    <a:pt x="27" y="14"/>
                    <a:pt x="17" y="0"/>
                    <a:pt x="6" y="11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5" name="Freeform 284">
              <a:extLst>
                <a:ext uri="{FF2B5EF4-FFF2-40B4-BE49-F238E27FC236}">
                  <a16:creationId xmlns:a16="http://schemas.microsoft.com/office/drawing/2014/main" id="{EAA9B88F-E75F-42F8-9E3B-32E4E091B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380"/>
              <a:ext cx="69" cy="105"/>
            </a:xfrm>
            <a:custGeom>
              <a:avLst/>
              <a:gdLst>
                <a:gd name="T0" fmla="*/ 31 w 98"/>
                <a:gd name="T1" fmla="*/ 1 h 150"/>
                <a:gd name="T2" fmla="*/ 27 w 98"/>
                <a:gd name="T3" fmla="*/ 6 h 150"/>
                <a:gd name="T4" fmla="*/ 23 w 98"/>
                <a:gd name="T5" fmla="*/ 8 h 150"/>
                <a:gd name="T6" fmla="*/ 18 w 98"/>
                <a:gd name="T7" fmla="*/ 15 h 150"/>
                <a:gd name="T8" fmla="*/ 10 w 98"/>
                <a:gd name="T9" fmla="*/ 19 h 150"/>
                <a:gd name="T10" fmla="*/ 11 w 98"/>
                <a:gd name="T11" fmla="*/ 29 h 150"/>
                <a:gd name="T12" fmla="*/ 3 w 98"/>
                <a:gd name="T13" fmla="*/ 35 h 150"/>
                <a:gd name="T14" fmla="*/ 8 w 98"/>
                <a:gd name="T15" fmla="*/ 39 h 150"/>
                <a:gd name="T16" fmla="*/ 4 w 98"/>
                <a:gd name="T17" fmla="*/ 46 h 150"/>
                <a:gd name="T18" fmla="*/ 13 w 98"/>
                <a:gd name="T19" fmla="*/ 47 h 150"/>
                <a:gd name="T20" fmla="*/ 21 w 98"/>
                <a:gd name="T21" fmla="*/ 43 h 150"/>
                <a:gd name="T22" fmla="*/ 26 w 98"/>
                <a:gd name="T23" fmla="*/ 29 h 150"/>
                <a:gd name="T24" fmla="*/ 32 w 98"/>
                <a:gd name="T25" fmla="*/ 20 h 150"/>
                <a:gd name="T26" fmla="*/ 33 w 98"/>
                <a:gd name="T27" fmla="*/ 13 h 150"/>
                <a:gd name="T28" fmla="*/ 31 w 98"/>
                <a:gd name="T29" fmla="*/ 8 h 150"/>
                <a:gd name="T30" fmla="*/ 31 w 98"/>
                <a:gd name="T31" fmla="*/ 1 h 1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98" h="150">
                  <a:moveTo>
                    <a:pt x="88" y="2"/>
                  </a:moveTo>
                  <a:cubicBezTo>
                    <a:pt x="82" y="0"/>
                    <a:pt x="76" y="12"/>
                    <a:pt x="77" y="17"/>
                  </a:cubicBezTo>
                  <a:cubicBezTo>
                    <a:pt x="77" y="22"/>
                    <a:pt x="71" y="15"/>
                    <a:pt x="64" y="23"/>
                  </a:cubicBezTo>
                  <a:cubicBezTo>
                    <a:pt x="56" y="31"/>
                    <a:pt x="62" y="43"/>
                    <a:pt x="51" y="44"/>
                  </a:cubicBezTo>
                  <a:cubicBezTo>
                    <a:pt x="40" y="45"/>
                    <a:pt x="28" y="40"/>
                    <a:pt x="28" y="54"/>
                  </a:cubicBezTo>
                  <a:cubicBezTo>
                    <a:pt x="28" y="68"/>
                    <a:pt x="43" y="80"/>
                    <a:pt x="30" y="86"/>
                  </a:cubicBezTo>
                  <a:cubicBezTo>
                    <a:pt x="18" y="91"/>
                    <a:pt x="5" y="94"/>
                    <a:pt x="8" y="101"/>
                  </a:cubicBezTo>
                  <a:cubicBezTo>
                    <a:pt x="12" y="108"/>
                    <a:pt x="27" y="98"/>
                    <a:pt x="21" y="111"/>
                  </a:cubicBezTo>
                  <a:cubicBezTo>
                    <a:pt x="14" y="123"/>
                    <a:pt x="0" y="130"/>
                    <a:pt x="11" y="133"/>
                  </a:cubicBezTo>
                  <a:cubicBezTo>
                    <a:pt x="23" y="135"/>
                    <a:pt x="26" y="133"/>
                    <a:pt x="37" y="136"/>
                  </a:cubicBezTo>
                  <a:cubicBezTo>
                    <a:pt x="49" y="140"/>
                    <a:pt x="50" y="150"/>
                    <a:pt x="59" y="126"/>
                  </a:cubicBezTo>
                  <a:cubicBezTo>
                    <a:pt x="68" y="102"/>
                    <a:pt x="68" y="100"/>
                    <a:pt x="74" y="86"/>
                  </a:cubicBezTo>
                  <a:cubicBezTo>
                    <a:pt x="80" y="73"/>
                    <a:pt x="88" y="64"/>
                    <a:pt x="92" y="57"/>
                  </a:cubicBezTo>
                  <a:cubicBezTo>
                    <a:pt x="95" y="49"/>
                    <a:pt x="98" y="42"/>
                    <a:pt x="95" y="35"/>
                  </a:cubicBezTo>
                  <a:cubicBezTo>
                    <a:pt x="91" y="29"/>
                    <a:pt x="86" y="31"/>
                    <a:pt x="90" y="22"/>
                  </a:cubicBezTo>
                  <a:cubicBezTo>
                    <a:pt x="94" y="13"/>
                    <a:pt x="98" y="6"/>
                    <a:pt x="88" y="2"/>
                  </a:cubicBezTo>
                  <a:close/>
                </a:path>
              </a:pathLst>
            </a:custGeom>
            <a:solidFill>
              <a:srgbClr val="158F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6" name="Freeform 285">
              <a:extLst>
                <a:ext uri="{FF2B5EF4-FFF2-40B4-BE49-F238E27FC236}">
                  <a16:creationId xmlns:a16="http://schemas.microsoft.com/office/drawing/2014/main" id="{1AA7A2FB-35AF-4AC3-820B-3E3E4DBA1E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9" y="1743"/>
              <a:ext cx="1061" cy="950"/>
            </a:xfrm>
            <a:custGeom>
              <a:avLst/>
              <a:gdLst>
                <a:gd name="T0" fmla="*/ 76 w 1512"/>
                <a:gd name="T1" fmla="*/ 22 h 1354"/>
                <a:gd name="T2" fmla="*/ 24 w 1512"/>
                <a:gd name="T3" fmla="*/ 202 h 1354"/>
                <a:gd name="T4" fmla="*/ 13 w 1512"/>
                <a:gd name="T5" fmla="*/ 201 h 1354"/>
                <a:gd name="T6" fmla="*/ 1 w 1512"/>
                <a:gd name="T7" fmla="*/ 189 h 1354"/>
                <a:gd name="T8" fmla="*/ 1 w 1512"/>
                <a:gd name="T9" fmla="*/ 191 h 1354"/>
                <a:gd name="T10" fmla="*/ 1 w 1512"/>
                <a:gd name="T11" fmla="*/ 192 h 1354"/>
                <a:gd name="T12" fmla="*/ 1 w 1512"/>
                <a:gd name="T13" fmla="*/ 193 h 1354"/>
                <a:gd name="T14" fmla="*/ 1 w 1512"/>
                <a:gd name="T15" fmla="*/ 194 h 1354"/>
                <a:gd name="T16" fmla="*/ 0 w 1512"/>
                <a:gd name="T17" fmla="*/ 195 h 1354"/>
                <a:gd name="T18" fmla="*/ 6 w 1512"/>
                <a:gd name="T19" fmla="*/ 251 h 1354"/>
                <a:gd name="T20" fmla="*/ 13 w 1512"/>
                <a:gd name="T21" fmla="*/ 228 h 1354"/>
                <a:gd name="T22" fmla="*/ 51 w 1512"/>
                <a:gd name="T23" fmla="*/ 249 h 1354"/>
                <a:gd name="T24" fmla="*/ 65 w 1512"/>
                <a:gd name="T25" fmla="*/ 268 h 1354"/>
                <a:gd name="T26" fmla="*/ 93 w 1512"/>
                <a:gd name="T27" fmla="*/ 288 h 1354"/>
                <a:gd name="T28" fmla="*/ 76 w 1512"/>
                <a:gd name="T29" fmla="*/ 337 h 1354"/>
                <a:gd name="T30" fmla="*/ 44 w 1512"/>
                <a:gd name="T31" fmla="*/ 344 h 1354"/>
                <a:gd name="T32" fmla="*/ 273 w 1512"/>
                <a:gd name="T33" fmla="*/ 468 h 1354"/>
                <a:gd name="T34" fmla="*/ 274 w 1512"/>
                <a:gd name="T35" fmla="*/ 468 h 1354"/>
                <a:gd name="T36" fmla="*/ 275 w 1512"/>
                <a:gd name="T37" fmla="*/ 467 h 1354"/>
                <a:gd name="T38" fmla="*/ 276 w 1512"/>
                <a:gd name="T39" fmla="*/ 467 h 1354"/>
                <a:gd name="T40" fmla="*/ 277 w 1512"/>
                <a:gd name="T41" fmla="*/ 467 h 1354"/>
                <a:gd name="T42" fmla="*/ 278 w 1512"/>
                <a:gd name="T43" fmla="*/ 467 h 1354"/>
                <a:gd name="T44" fmla="*/ 280 w 1512"/>
                <a:gd name="T45" fmla="*/ 467 h 1354"/>
                <a:gd name="T46" fmla="*/ 281 w 1512"/>
                <a:gd name="T47" fmla="*/ 467 h 1354"/>
                <a:gd name="T48" fmla="*/ 281 w 1512"/>
                <a:gd name="T49" fmla="*/ 467 h 1354"/>
                <a:gd name="T50" fmla="*/ 283 w 1512"/>
                <a:gd name="T51" fmla="*/ 467 h 1354"/>
                <a:gd name="T52" fmla="*/ 283 w 1512"/>
                <a:gd name="T53" fmla="*/ 467 h 1354"/>
                <a:gd name="T54" fmla="*/ 285 w 1512"/>
                <a:gd name="T55" fmla="*/ 467 h 1354"/>
                <a:gd name="T56" fmla="*/ 286 w 1512"/>
                <a:gd name="T57" fmla="*/ 467 h 1354"/>
                <a:gd name="T58" fmla="*/ 287 w 1512"/>
                <a:gd name="T59" fmla="*/ 467 h 1354"/>
                <a:gd name="T60" fmla="*/ 288 w 1512"/>
                <a:gd name="T61" fmla="*/ 467 h 1354"/>
                <a:gd name="T62" fmla="*/ 289 w 1512"/>
                <a:gd name="T63" fmla="*/ 467 h 1354"/>
                <a:gd name="T64" fmla="*/ 290 w 1512"/>
                <a:gd name="T65" fmla="*/ 467 h 1354"/>
                <a:gd name="T66" fmla="*/ 291 w 1512"/>
                <a:gd name="T67" fmla="*/ 467 h 1354"/>
                <a:gd name="T68" fmla="*/ 293 w 1512"/>
                <a:gd name="T69" fmla="*/ 467 h 1354"/>
                <a:gd name="T70" fmla="*/ 293 w 1512"/>
                <a:gd name="T71" fmla="*/ 467 h 1354"/>
                <a:gd name="T72" fmla="*/ 295 w 1512"/>
                <a:gd name="T73" fmla="*/ 467 h 1354"/>
                <a:gd name="T74" fmla="*/ 296 w 1512"/>
                <a:gd name="T75" fmla="*/ 467 h 1354"/>
                <a:gd name="T76" fmla="*/ 297 w 1512"/>
                <a:gd name="T77" fmla="*/ 466 h 1354"/>
                <a:gd name="T78" fmla="*/ 298 w 1512"/>
                <a:gd name="T79" fmla="*/ 466 h 1354"/>
                <a:gd name="T80" fmla="*/ 299 w 1512"/>
                <a:gd name="T81" fmla="*/ 466 h 1354"/>
                <a:gd name="T82" fmla="*/ 300 w 1512"/>
                <a:gd name="T83" fmla="*/ 466 h 1354"/>
                <a:gd name="T84" fmla="*/ 301 w 1512"/>
                <a:gd name="T85" fmla="*/ 466 h 1354"/>
                <a:gd name="T86" fmla="*/ 302 w 1512"/>
                <a:gd name="T87" fmla="*/ 466 h 1354"/>
                <a:gd name="T88" fmla="*/ 303 w 1512"/>
                <a:gd name="T89" fmla="*/ 466 h 1354"/>
                <a:gd name="T90" fmla="*/ 305 w 1512"/>
                <a:gd name="T91" fmla="*/ 466 h 1354"/>
                <a:gd name="T92" fmla="*/ 305 w 1512"/>
                <a:gd name="T93" fmla="*/ 466 h 1354"/>
                <a:gd name="T94" fmla="*/ 306 w 1512"/>
                <a:gd name="T95" fmla="*/ 465 h 1354"/>
                <a:gd name="T96" fmla="*/ 308 w 1512"/>
                <a:gd name="T97" fmla="*/ 465 h 1354"/>
                <a:gd name="T98" fmla="*/ 309 w 1512"/>
                <a:gd name="T99" fmla="*/ 464 h 1354"/>
                <a:gd name="T100" fmla="*/ 311 w 1512"/>
                <a:gd name="T101" fmla="*/ 464 h 1354"/>
                <a:gd name="T102" fmla="*/ 312 w 1512"/>
                <a:gd name="T103" fmla="*/ 464 h 1354"/>
                <a:gd name="T104" fmla="*/ 314 w 1512"/>
                <a:gd name="T105" fmla="*/ 464 h 1354"/>
                <a:gd name="T106" fmla="*/ 523 w 1512"/>
                <a:gd name="T107" fmla="*/ 302 h 1354"/>
                <a:gd name="T108" fmla="*/ 273 w 1512"/>
                <a:gd name="T109" fmla="*/ 377 h 1354"/>
                <a:gd name="T110" fmla="*/ 37 w 1512"/>
                <a:gd name="T111" fmla="*/ 99 h 1354"/>
                <a:gd name="T112" fmla="*/ 35 w 1512"/>
                <a:gd name="T113" fmla="*/ 107 h 1354"/>
                <a:gd name="T114" fmla="*/ 10 w 1512"/>
                <a:gd name="T115" fmla="*/ 178 h 1354"/>
                <a:gd name="T116" fmla="*/ 53 w 1512"/>
                <a:gd name="T117" fmla="*/ 55 h 1354"/>
                <a:gd name="T118" fmla="*/ 53 w 1512"/>
                <a:gd name="T119" fmla="*/ 86 h 1354"/>
                <a:gd name="T120" fmla="*/ 41 w 1512"/>
                <a:gd name="T121" fmla="*/ 91 h 1354"/>
                <a:gd name="T122" fmla="*/ 71 w 1512"/>
                <a:gd name="T123" fmla="*/ 24 h 1354"/>
                <a:gd name="T124" fmla="*/ 84 w 1512"/>
                <a:gd name="T125" fmla="*/ 0 h 135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512" h="1354">
                  <a:moveTo>
                    <a:pt x="26" y="766"/>
                  </a:moveTo>
                  <a:cubicBezTo>
                    <a:pt x="41" y="825"/>
                    <a:pt x="63" y="881"/>
                    <a:pt x="91" y="934"/>
                  </a:cubicBezTo>
                  <a:cubicBezTo>
                    <a:pt x="93" y="929"/>
                    <a:pt x="100" y="908"/>
                    <a:pt x="92" y="895"/>
                  </a:cubicBezTo>
                  <a:cubicBezTo>
                    <a:pt x="83" y="880"/>
                    <a:pt x="60" y="868"/>
                    <a:pt x="60" y="868"/>
                  </a:cubicBezTo>
                  <a:cubicBezTo>
                    <a:pt x="60" y="868"/>
                    <a:pt x="39" y="812"/>
                    <a:pt x="26" y="766"/>
                  </a:cubicBezTo>
                  <a:moveTo>
                    <a:pt x="184" y="236"/>
                  </a:moveTo>
                  <a:cubicBezTo>
                    <a:pt x="181" y="242"/>
                    <a:pt x="176" y="247"/>
                    <a:pt x="180" y="252"/>
                  </a:cubicBezTo>
                  <a:cubicBezTo>
                    <a:pt x="181" y="253"/>
                    <a:pt x="182" y="254"/>
                    <a:pt x="183" y="254"/>
                  </a:cubicBezTo>
                  <a:cubicBezTo>
                    <a:pt x="183" y="248"/>
                    <a:pt x="184" y="242"/>
                    <a:pt x="184" y="236"/>
                  </a:cubicBezTo>
                  <a:moveTo>
                    <a:pt x="219" y="64"/>
                  </a:moveTo>
                  <a:cubicBezTo>
                    <a:pt x="215" y="66"/>
                    <a:pt x="216" y="68"/>
                    <a:pt x="215" y="75"/>
                  </a:cubicBezTo>
                  <a:cubicBezTo>
                    <a:pt x="216" y="72"/>
                    <a:pt x="217" y="68"/>
                    <a:pt x="219" y="64"/>
                  </a:cubicBezTo>
                  <a:moveTo>
                    <a:pt x="226" y="41"/>
                  </a:moveTo>
                  <a:cubicBezTo>
                    <a:pt x="226" y="42"/>
                    <a:pt x="226" y="42"/>
                    <a:pt x="225" y="42"/>
                  </a:cubicBezTo>
                  <a:cubicBezTo>
                    <a:pt x="220" y="48"/>
                    <a:pt x="221" y="47"/>
                    <a:pt x="224" y="48"/>
                  </a:cubicBezTo>
                  <a:cubicBezTo>
                    <a:pt x="225" y="46"/>
                    <a:pt x="226" y="43"/>
                    <a:pt x="226" y="41"/>
                  </a:cubicBezTo>
                  <a:moveTo>
                    <a:pt x="57" y="593"/>
                  </a:moveTo>
                  <a:cubicBezTo>
                    <a:pt x="50" y="593"/>
                    <a:pt x="60" y="581"/>
                    <a:pt x="63" y="578"/>
                  </a:cubicBezTo>
                  <a:cubicBezTo>
                    <a:pt x="63" y="578"/>
                    <a:pt x="64" y="578"/>
                    <a:pt x="64" y="578"/>
                  </a:cubicBezTo>
                  <a:cubicBezTo>
                    <a:pt x="66" y="578"/>
                    <a:pt x="69" y="584"/>
                    <a:pt x="69" y="586"/>
                  </a:cubicBezTo>
                  <a:cubicBezTo>
                    <a:pt x="68" y="589"/>
                    <a:pt x="65" y="592"/>
                    <a:pt x="57" y="593"/>
                  </a:cubicBezTo>
                  <a:cubicBezTo>
                    <a:pt x="57" y="593"/>
                    <a:pt x="57" y="593"/>
                    <a:pt x="57" y="593"/>
                  </a:cubicBezTo>
                  <a:moveTo>
                    <a:pt x="243" y="0"/>
                  </a:moveTo>
                  <a:cubicBezTo>
                    <a:pt x="100" y="137"/>
                    <a:pt x="9" y="327"/>
                    <a:pt x="1" y="538"/>
                  </a:cubicBezTo>
                  <a:cubicBezTo>
                    <a:pt x="2" y="539"/>
                    <a:pt x="14" y="540"/>
                    <a:pt x="18" y="550"/>
                  </a:cubicBezTo>
                  <a:cubicBezTo>
                    <a:pt x="22" y="561"/>
                    <a:pt x="23" y="569"/>
                    <a:pt x="28" y="569"/>
                  </a:cubicBezTo>
                  <a:cubicBezTo>
                    <a:pt x="31" y="569"/>
                    <a:pt x="34" y="567"/>
                    <a:pt x="36" y="567"/>
                  </a:cubicBezTo>
                  <a:cubicBezTo>
                    <a:pt x="38" y="567"/>
                    <a:pt x="39" y="568"/>
                    <a:pt x="41" y="571"/>
                  </a:cubicBezTo>
                  <a:cubicBezTo>
                    <a:pt x="44" y="578"/>
                    <a:pt x="42" y="583"/>
                    <a:pt x="38" y="583"/>
                  </a:cubicBezTo>
                  <a:cubicBezTo>
                    <a:pt x="37" y="583"/>
                    <a:pt x="36" y="583"/>
                    <a:pt x="35" y="582"/>
                  </a:cubicBezTo>
                  <a:cubicBezTo>
                    <a:pt x="30" y="579"/>
                    <a:pt x="24" y="577"/>
                    <a:pt x="19" y="572"/>
                  </a:cubicBezTo>
                  <a:cubicBezTo>
                    <a:pt x="14" y="567"/>
                    <a:pt x="2" y="561"/>
                    <a:pt x="2" y="561"/>
                  </a:cubicBezTo>
                  <a:cubicBezTo>
                    <a:pt x="1" y="541"/>
                    <a:pt x="1" y="541"/>
                    <a:pt x="1" y="541"/>
                  </a:cubicBezTo>
                  <a:cubicBezTo>
                    <a:pt x="1" y="543"/>
                    <a:pt x="1" y="544"/>
                    <a:pt x="1" y="546"/>
                  </a:cubicBezTo>
                  <a:cubicBezTo>
                    <a:pt x="1" y="546"/>
                    <a:pt x="1" y="546"/>
                    <a:pt x="1" y="546"/>
                  </a:cubicBezTo>
                  <a:cubicBezTo>
                    <a:pt x="1" y="547"/>
                    <a:pt x="1" y="547"/>
                    <a:pt x="1" y="547"/>
                  </a:cubicBezTo>
                  <a:cubicBezTo>
                    <a:pt x="1" y="547"/>
                    <a:pt x="1" y="547"/>
                    <a:pt x="1" y="547"/>
                  </a:cubicBezTo>
                  <a:cubicBezTo>
                    <a:pt x="1" y="547"/>
                    <a:pt x="1" y="547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1" y="548"/>
                    <a:pt x="1" y="548"/>
                    <a:pt x="1" y="548"/>
                  </a:cubicBezTo>
                  <a:cubicBezTo>
                    <a:pt x="1" y="549"/>
                    <a:pt x="1" y="549"/>
                    <a:pt x="1" y="549"/>
                  </a:cubicBezTo>
                  <a:cubicBezTo>
                    <a:pt x="1" y="549"/>
                    <a:pt x="1" y="549"/>
                    <a:pt x="1" y="549"/>
                  </a:cubicBezTo>
                  <a:cubicBezTo>
                    <a:pt x="1" y="549"/>
                    <a:pt x="1" y="549"/>
                    <a:pt x="1" y="549"/>
                  </a:cubicBezTo>
                  <a:cubicBezTo>
                    <a:pt x="1" y="550"/>
                    <a:pt x="1" y="550"/>
                    <a:pt x="1" y="550"/>
                  </a:cubicBezTo>
                  <a:cubicBezTo>
                    <a:pt x="1" y="550"/>
                    <a:pt x="1" y="550"/>
                    <a:pt x="1" y="550"/>
                  </a:cubicBezTo>
                  <a:cubicBezTo>
                    <a:pt x="1" y="550"/>
                    <a:pt x="1" y="550"/>
                    <a:pt x="1" y="550"/>
                  </a:cubicBezTo>
                  <a:cubicBezTo>
                    <a:pt x="1" y="550"/>
                    <a:pt x="1" y="551"/>
                    <a:pt x="1" y="551"/>
                  </a:cubicBezTo>
                  <a:cubicBezTo>
                    <a:pt x="1" y="551"/>
                    <a:pt x="1" y="551"/>
                    <a:pt x="1" y="551"/>
                  </a:cubicBezTo>
                  <a:cubicBezTo>
                    <a:pt x="1" y="551"/>
                    <a:pt x="1" y="551"/>
                    <a:pt x="1" y="551"/>
                  </a:cubicBezTo>
                  <a:cubicBezTo>
                    <a:pt x="1" y="551"/>
                    <a:pt x="1" y="552"/>
                    <a:pt x="1" y="552"/>
                  </a:cubicBezTo>
                  <a:cubicBezTo>
                    <a:pt x="1" y="552"/>
                    <a:pt x="1" y="552"/>
                    <a:pt x="1" y="552"/>
                  </a:cubicBezTo>
                  <a:cubicBezTo>
                    <a:pt x="1" y="552"/>
                    <a:pt x="1" y="552"/>
                    <a:pt x="1" y="552"/>
                  </a:cubicBezTo>
                  <a:cubicBezTo>
                    <a:pt x="1" y="552"/>
                    <a:pt x="1" y="553"/>
                    <a:pt x="1" y="553"/>
                  </a:cubicBezTo>
                  <a:cubicBezTo>
                    <a:pt x="1" y="553"/>
                    <a:pt x="1" y="553"/>
                    <a:pt x="1" y="553"/>
                  </a:cubicBezTo>
                  <a:cubicBezTo>
                    <a:pt x="1" y="553"/>
                    <a:pt x="1" y="553"/>
                    <a:pt x="1" y="553"/>
                  </a:cubicBezTo>
                  <a:cubicBezTo>
                    <a:pt x="1" y="553"/>
                    <a:pt x="1" y="553"/>
                    <a:pt x="1" y="554"/>
                  </a:cubicBezTo>
                  <a:cubicBezTo>
                    <a:pt x="1" y="554"/>
                    <a:pt x="1" y="554"/>
                    <a:pt x="1" y="554"/>
                  </a:cubicBezTo>
                  <a:cubicBezTo>
                    <a:pt x="1" y="554"/>
                    <a:pt x="1" y="554"/>
                    <a:pt x="1" y="554"/>
                  </a:cubicBezTo>
                  <a:cubicBezTo>
                    <a:pt x="1" y="554"/>
                    <a:pt x="1" y="554"/>
                    <a:pt x="1" y="555"/>
                  </a:cubicBezTo>
                  <a:cubicBezTo>
                    <a:pt x="1" y="555"/>
                    <a:pt x="1" y="555"/>
                    <a:pt x="1" y="555"/>
                  </a:cubicBezTo>
                  <a:cubicBezTo>
                    <a:pt x="1" y="555"/>
                    <a:pt x="1" y="555"/>
                    <a:pt x="1" y="555"/>
                  </a:cubicBezTo>
                  <a:cubicBezTo>
                    <a:pt x="1" y="555"/>
                    <a:pt x="1" y="555"/>
                    <a:pt x="1" y="556"/>
                  </a:cubicBezTo>
                  <a:cubicBezTo>
                    <a:pt x="1" y="556"/>
                    <a:pt x="1" y="556"/>
                    <a:pt x="1" y="556"/>
                  </a:cubicBezTo>
                  <a:cubicBezTo>
                    <a:pt x="1" y="556"/>
                    <a:pt x="1" y="556"/>
                    <a:pt x="1" y="556"/>
                  </a:cubicBezTo>
                  <a:cubicBezTo>
                    <a:pt x="1" y="556"/>
                    <a:pt x="1" y="556"/>
                    <a:pt x="1" y="557"/>
                  </a:cubicBezTo>
                  <a:cubicBezTo>
                    <a:pt x="1" y="557"/>
                    <a:pt x="1" y="557"/>
                    <a:pt x="1" y="557"/>
                  </a:cubicBezTo>
                  <a:cubicBezTo>
                    <a:pt x="1" y="557"/>
                    <a:pt x="1" y="557"/>
                    <a:pt x="1" y="557"/>
                  </a:cubicBezTo>
                  <a:cubicBezTo>
                    <a:pt x="1" y="557"/>
                    <a:pt x="1" y="557"/>
                    <a:pt x="1" y="557"/>
                  </a:cubicBezTo>
                  <a:cubicBezTo>
                    <a:pt x="1" y="558"/>
                    <a:pt x="1" y="558"/>
                    <a:pt x="1" y="558"/>
                  </a:cubicBezTo>
                  <a:cubicBezTo>
                    <a:pt x="1" y="558"/>
                    <a:pt x="1" y="558"/>
                    <a:pt x="1" y="558"/>
                  </a:cubicBezTo>
                  <a:cubicBezTo>
                    <a:pt x="1" y="558"/>
                    <a:pt x="1" y="558"/>
                    <a:pt x="1" y="558"/>
                  </a:cubicBezTo>
                  <a:cubicBezTo>
                    <a:pt x="1" y="559"/>
                    <a:pt x="1" y="559"/>
                    <a:pt x="1" y="559"/>
                  </a:cubicBezTo>
                  <a:cubicBezTo>
                    <a:pt x="1" y="559"/>
                    <a:pt x="1" y="559"/>
                    <a:pt x="1" y="559"/>
                  </a:cubicBezTo>
                  <a:cubicBezTo>
                    <a:pt x="1" y="559"/>
                    <a:pt x="1" y="559"/>
                    <a:pt x="1" y="559"/>
                  </a:cubicBezTo>
                  <a:cubicBezTo>
                    <a:pt x="1" y="560"/>
                    <a:pt x="1" y="560"/>
                    <a:pt x="1" y="560"/>
                  </a:cubicBezTo>
                  <a:cubicBezTo>
                    <a:pt x="1" y="560"/>
                    <a:pt x="1" y="560"/>
                    <a:pt x="1" y="560"/>
                  </a:cubicBezTo>
                  <a:cubicBezTo>
                    <a:pt x="1" y="560"/>
                    <a:pt x="1" y="560"/>
                    <a:pt x="1" y="560"/>
                  </a:cubicBezTo>
                  <a:cubicBezTo>
                    <a:pt x="1" y="561"/>
                    <a:pt x="1" y="561"/>
                    <a:pt x="1" y="561"/>
                  </a:cubicBezTo>
                  <a:cubicBezTo>
                    <a:pt x="1" y="561"/>
                    <a:pt x="1" y="561"/>
                    <a:pt x="1" y="561"/>
                  </a:cubicBezTo>
                  <a:cubicBezTo>
                    <a:pt x="1" y="561"/>
                    <a:pt x="1" y="561"/>
                    <a:pt x="1" y="561"/>
                  </a:cubicBezTo>
                  <a:cubicBezTo>
                    <a:pt x="1" y="561"/>
                    <a:pt x="1" y="562"/>
                    <a:pt x="1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1" y="562"/>
                    <a:pt x="1" y="562"/>
                    <a:pt x="1" y="562"/>
                  </a:cubicBezTo>
                  <a:cubicBezTo>
                    <a:pt x="1" y="562"/>
                    <a:pt x="1" y="563"/>
                    <a:pt x="1" y="563"/>
                  </a:cubicBezTo>
                  <a:cubicBezTo>
                    <a:pt x="0" y="563"/>
                    <a:pt x="0" y="563"/>
                    <a:pt x="0" y="563"/>
                  </a:cubicBezTo>
                  <a:cubicBezTo>
                    <a:pt x="0" y="563"/>
                    <a:pt x="0" y="563"/>
                    <a:pt x="0" y="563"/>
                  </a:cubicBezTo>
                  <a:cubicBezTo>
                    <a:pt x="0" y="563"/>
                    <a:pt x="0" y="564"/>
                    <a:pt x="0" y="564"/>
                  </a:cubicBezTo>
                  <a:cubicBezTo>
                    <a:pt x="0" y="564"/>
                    <a:pt x="0" y="564"/>
                    <a:pt x="0" y="564"/>
                  </a:cubicBezTo>
                  <a:cubicBezTo>
                    <a:pt x="0" y="564"/>
                    <a:pt x="0" y="564"/>
                    <a:pt x="0" y="564"/>
                  </a:cubicBezTo>
                  <a:cubicBezTo>
                    <a:pt x="0" y="564"/>
                    <a:pt x="0" y="564"/>
                    <a:pt x="0" y="56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0" y="565"/>
                    <a:pt x="0" y="565"/>
                    <a:pt x="0" y="566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0" y="566"/>
                    <a:pt x="0" y="566"/>
                    <a:pt x="0" y="566"/>
                  </a:cubicBezTo>
                  <a:cubicBezTo>
                    <a:pt x="0" y="567"/>
                    <a:pt x="0" y="567"/>
                    <a:pt x="0" y="567"/>
                  </a:cubicBezTo>
                  <a:cubicBezTo>
                    <a:pt x="0" y="567"/>
                    <a:pt x="0" y="567"/>
                    <a:pt x="0" y="567"/>
                  </a:cubicBezTo>
                  <a:cubicBezTo>
                    <a:pt x="0" y="622"/>
                    <a:pt x="6" y="675"/>
                    <a:pt x="17" y="727"/>
                  </a:cubicBezTo>
                  <a:cubicBezTo>
                    <a:pt x="17" y="726"/>
                    <a:pt x="16" y="724"/>
                    <a:pt x="16" y="723"/>
                  </a:cubicBezTo>
                  <a:cubicBezTo>
                    <a:pt x="16" y="723"/>
                    <a:pt x="32" y="684"/>
                    <a:pt x="8" y="672"/>
                  </a:cubicBezTo>
                  <a:cubicBezTo>
                    <a:pt x="5" y="639"/>
                    <a:pt x="5" y="639"/>
                    <a:pt x="5" y="639"/>
                  </a:cubicBezTo>
                  <a:cubicBezTo>
                    <a:pt x="5" y="639"/>
                    <a:pt x="17" y="660"/>
                    <a:pt x="20" y="660"/>
                  </a:cubicBezTo>
                  <a:cubicBezTo>
                    <a:pt x="21" y="660"/>
                    <a:pt x="22" y="660"/>
                    <a:pt x="22" y="658"/>
                  </a:cubicBezTo>
                  <a:cubicBezTo>
                    <a:pt x="22" y="648"/>
                    <a:pt x="24" y="632"/>
                    <a:pt x="30" y="625"/>
                  </a:cubicBezTo>
                  <a:cubicBezTo>
                    <a:pt x="34" y="621"/>
                    <a:pt x="37" y="613"/>
                    <a:pt x="38" y="613"/>
                  </a:cubicBezTo>
                  <a:cubicBezTo>
                    <a:pt x="39" y="613"/>
                    <a:pt x="39" y="615"/>
                    <a:pt x="39" y="622"/>
                  </a:cubicBezTo>
                  <a:cubicBezTo>
                    <a:pt x="38" y="638"/>
                    <a:pt x="31" y="660"/>
                    <a:pt x="36" y="660"/>
                  </a:cubicBezTo>
                  <a:cubicBezTo>
                    <a:pt x="36" y="660"/>
                    <a:pt x="36" y="660"/>
                    <a:pt x="37" y="660"/>
                  </a:cubicBezTo>
                  <a:cubicBezTo>
                    <a:pt x="43" y="656"/>
                    <a:pt x="47" y="650"/>
                    <a:pt x="52" y="650"/>
                  </a:cubicBezTo>
                  <a:cubicBezTo>
                    <a:pt x="53" y="650"/>
                    <a:pt x="54" y="650"/>
                    <a:pt x="56" y="651"/>
                  </a:cubicBezTo>
                  <a:cubicBezTo>
                    <a:pt x="63" y="656"/>
                    <a:pt x="73" y="660"/>
                    <a:pt x="76" y="661"/>
                  </a:cubicBezTo>
                  <a:cubicBezTo>
                    <a:pt x="76" y="661"/>
                    <a:pt x="76" y="661"/>
                    <a:pt x="76" y="661"/>
                  </a:cubicBezTo>
                  <a:cubicBezTo>
                    <a:pt x="77" y="661"/>
                    <a:pt x="78" y="658"/>
                    <a:pt x="78" y="654"/>
                  </a:cubicBezTo>
                  <a:cubicBezTo>
                    <a:pt x="78" y="651"/>
                    <a:pt x="79" y="648"/>
                    <a:pt x="81" y="648"/>
                  </a:cubicBezTo>
                  <a:cubicBezTo>
                    <a:pt x="82" y="648"/>
                    <a:pt x="84" y="649"/>
                    <a:pt x="87" y="653"/>
                  </a:cubicBezTo>
                  <a:cubicBezTo>
                    <a:pt x="97" y="669"/>
                    <a:pt x="91" y="678"/>
                    <a:pt x="105" y="689"/>
                  </a:cubicBezTo>
                  <a:cubicBezTo>
                    <a:pt x="119" y="699"/>
                    <a:pt x="126" y="697"/>
                    <a:pt x="131" y="699"/>
                  </a:cubicBezTo>
                  <a:cubicBezTo>
                    <a:pt x="136" y="700"/>
                    <a:pt x="143" y="713"/>
                    <a:pt x="148" y="721"/>
                  </a:cubicBezTo>
                  <a:cubicBezTo>
                    <a:pt x="154" y="728"/>
                    <a:pt x="166" y="734"/>
                    <a:pt x="158" y="745"/>
                  </a:cubicBezTo>
                  <a:cubicBezTo>
                    <a:pt x="151" y="756"/>
                    <a:pt x="148" y="758"/>
                    <a:pt x="145" y="770"/>
                  </a:cubicBezTo>
                  <a:cubicBezTo>
                    <a:pt x="142" y="781"/>
                    <a:pt x="134" y="777"/>
                    <a:pt x="145" y="786"/>
                  </a:cubicBezTo>
                  <a:cubicBezTo>
                    <a:pt x="147" y="788"/>
                    <a:pt x="149" y="789"/>
                    <a:pt x="151" y="789"/>
                  </a:cubicBezTo>
                  <a:cubicBezTo>
                    <a:pt x="160" y="789"/>
                    <a:pt x="170" y="773"/>
                    <a:pt x="170" y="773"/>
                  </a:cubicBezTo>
                  <a:cubicBezTo>
                    <a:pt x="170" y="773"/>
                    <a:pt x="171" y="772"/>
                    <a:pt x="172" y="772"/>
                  </a:cubicBezTo>
                  <a:cubicBezTo>
                    <a:pt x="174" y="772"/>
                    <a:pt x="177" y="773"/>
                    <a:pt x="180" y="778"/>
                  </a:cubicBezTo>
                  <a:cubicBezTo>
                    <a:pt x="182" y="780"/>
                    <a:pt x="183" y="780"/>
                    <a:pt x="184" y="780"/>
                  </a:cubicBezTo>
                  <a:cubicBezTo>
                    <a:pt x="184" y="780"/>
                    <a:pt x="185" y="779"/>
                    <a:pt x="185" y="779"/>
                  </a:cubicBezTo>
                  <a:cubicBezTo>
                    <a:pt x="186" y="778"/>
                    <a:pt x="187" y="777"/>
                    <a:pt x="188" y="777"/>
                  </a:cubicBezTo>
                  <a:cubicBezTo>
                    <a:pt x="190" y="777"/>
                    <a:pt x="192" y="778"/>
                    <a:pt x="195" y="781"/>
                  </a:cubicBezTo>
                  <a:cubicBezTo>
                    <a:pt x="200" y="784"/>
                    <a:pt x="202" y="785"/>
                    <a:pt x="204" y="785"/>
                  </a:cubicBezTo>
                  <a:cubicBezTo>
                    <a:pt x="205" y="785"/>
                    <a:pt x="205" y="785"/>
                    <a:pt x="206" y="785"/>
                  </a:cubicBezTo>
                  <a:cubicBezTo>
                    <a:pt x="206" y="785"/>
                    <a:pt x="207" y="785"/>
                    <a:pt x="208" y="785"/>
                  </a:cubicBezTo>
                  <a:cubicBezTo>
                    <a:pt x="209" y="785"/>
                    <a:pt x="212" y="786"/>
                    <a:pt x="216" y="790"/>
                  </a:cubicBezTo>
                  <a:cubicBezTo>
                    <a:pt x="227" y="802"/>
                    <a:pt x="227" y="800"/>
                    <a:pt x="236" y="802"/>
                  </a:cubicBezTo>
                  <a:cubicBezTo>
                    <a:pt x="245" y="804"/>
                    <a:pt x="249" y="798"/>
                    <a:pt x="252" y="814"/>
                  </a:cubicBezTo>
                  <a:cubicBezTo>
                    <a:pt x="255" y="829"/>
                    <a:pt x="251" y="831"/>
                    <a:pt x="261" y="835"/>
                  </a:cubicBezTo>
                  <a:cubicBezTo>
                    <a:pt x="263" y="835"/>
                    <a:pt x="264" y="836"/>
                    <a:pt x="266" y="836"/>
                  </a:cubicBezTo>
                  <a:cubicBezTo>
                    <a:pt x="268" y="836"/>
                    <a:pt x="269" y="835"/>
                    <a:pt x="271" y="835"/>
                  </a:cubicBezTo>
                  <a:cubicBezTo>
                    <a:pt x="272" y="835"/>
                    <a:pt x="274" y="834"/>
                    <a:pt x="275" y="834"/>
                  </a:cubicBezTo>
                  <a:cubicBezTo>
                    <a:pt x="277" y="834"/>
                    <a:pt x="278" y="836"/>
                    <a:pt x="277" y="843"/>
                  </a:cubicBezTo>
                  <a:cubicBezTo>
                    <a:pt x="274" y="859"/>
                    <a:pt x="272" y="861"/>
                    <a:pt x="265" y="868"/>
                  </a:cubicBezTo>
                  <a:cubicBezTo>
                    <a:pt x="258" y="875"/>
                    <a:pt x="250" y="876"/>
                    <a:pt x="250" y="888"/>
                  </a:cubicBezTo>
                  <a:cubicBezTo>
                    <a:pt x="250" y="900"/>
                    <a:pt x="260" y="893"/>
                    <a:pt x="252" y="904"/>
                  </a:cubicBezTo>
                  <a:cubicBezTo>
                    <a:pt x="243" y="914"/>
                    <a:pt x="247" y="908"/>
                    <a:pt x="252" y="924"/>
                  </a:cubicBezTo>
                  <a:cubicBezTo>
                    <a:pt x="257" y="941"/>
                    <a:pt x="253" y="953"/>
                    <a:pt x="254" y="967"/>
                  </a:cubicBezTo>
                  <a:cubicBezTo>
                    <a:pt x="254" y="979"/>
                    <a:pt x="257" y="985"/>
                    <a:pt x="248" y="985"/>
                  </a:cubicBezTo>
                  <a:cubicBezTo>
                    <a:pt x="247" y="985"/>
                    <a:pt x="245" y="984"/>
                    <a:pt x="243" y="984"/>
                  </a:cubicBezTo>
                  <a:cubicBezTo>
                    <a:pt x="233" y="983"/>
                    <a:pt x="226" y="976"/>
                    <a:pt x="222" y="976"/>
                  </a:cubicBezTo>
                  <a:cubicBezTo>
                    <a:pt x="221" y="976"/>
                    <a:pt x="220" y="977"/>
                    <a:pt x="219" y="983"/>
                  </a:cubicBezTo>
                  <a:cubicBezTo>
                    <a:pt x="219" y="999"/>
                    <a:pt x="217" y="1006"/>
                    <a:pt x="215" y="1016"/>
                  </a:cubicBezTo>
                  <a:cubicBezTo>
                    <a:pt x="214" y="1026"/>
                    <a:pt x="219" y="1034"/>
                    <a:pt x="212" y="1038"/>
                  </a:cubicBezTo>
                  <a:cubicBezTo>
                    <a:pt x="211" y="1038"/>
                    <a:pt x="209" y="1039"/>
                    <a:pt x="208" y="1039"/>
                  </a:cubicBezTo>
                  <a:cubicBezTo>
                    <a:pt x="206" y="1039"/>
                    <a:pt x="203" y="1038"/>
                    <a:pt x="201" y="1037"/>
                  </a:cubicBezTo>
                  <a:cubicBezTo>
                    <a:pt x="200" y="1036"/>
                    <a:pt x="198" y="1035"/>
                    <a:pt x="196" y="1035"/>
                  </a:cubicBezTo>
                  <a:cubicBezTo>
                    <a:pt x="196" y="1035"/>
                    <a:pt x="196" y="1035"/>
                    <a:pt x="195" y="1035"/>
                  </a:cubicBezTo>
                  <a:cubicBezTo>
                    <a:pt x="191" y="1036"/>
                    <a:pt x="184" y="1034"/>
                    <a:pt x="192" y="1046"/>
                  </a:cubicBezTo>
                  <a:cubicBezTo>
                    <a:pt x="199" y="1058"/>
                    <a:pt x="182" y="1069"/>
                    <a:pt x="182" y="1069"/>
                  </a:cubicBezTo>
                  <a:cubicBezTo>
                    <a:pt x="182" y="1069"/>
                    <a:pt x="153" y="1032"/>
                    <a:pt x="127" y="996"/>
                  </a:cubicBezTo>
                  <a:cubicBezTo>
                    <a:pt x="268" y="1211"/>
                    <a:pt x="511" y="1354"/>
                    <a:pt x="787" y="1354"/>
                  </a:cubicBezTo>
                  <a:cubicBezTo>
                    <a:pt x="787" y="1354"/>
                    <a:pt x="787" y="1354"/>
                    <a:pt x="787" y="1354"/>
                  </a:cubicBezTo>
                  <a:cubicBezTo>
                    <a:pt x="787" y="1354"/>
                    <a:pt x="787" y="1354"/>
                    <a:pt x="787" y="1354"/>
                  </a:cubicBezTo>
                  <a:cubicBezTo>
                    <a:pt x="788" y="1354"/>
                    <a:pt x="788" y="1354"/>
                    <a:pt x="788" y="1354"/>
                  </a:cubicBezTo>
                  <a:cubicBezTo>
                    <a:pt x="788" y="1354"/>
                    <a:pt x="788" y="1354"/>
                    <a:pt x="788" y="1354"/>
                  </a:cubicBezTo>
                  <a:cubicBezTo>
                    <a:pt x="788" y="1354"/>
                    <a:pt x="788" y="1354"/>
                    <a:pt x="788" y="1354"/>
                  </a:cubicBezTo>
                  <a:cubicBezTo>
                    <a:pt x="788" y="1354"/>
                    <a:pt x="789" y="1354"/>
                    <a:pt x="789" y="1354"/>
                  </a:cubicBezTo>
                  <a:cubicBezTo>
                    <a:pt x="789" y="1354"/>
                    <a:pt x="789" y="1354"/>
                    <a:pt x="789" y="1354"/>
                  </a:cubicBezTo>
                  <a:cubicBezTo>
                    <a:pt x="789" y="1354"/>
                    <a:pt x="789" y="1354"/>
                    <a:pt x="789" y="1354"/>
                  </a:cubicBezTo>
                  <a:cubicBezTo>
                    <a:pt x="789" y="1354"/>
                    <a:pt x="790" y="1354"/>
                    <a:pt x="790" y="1354"/>
                  </a:cubicBezTo>
                  <a:cubicBezTo>
                    <a:pt x="790" y="1354"/>
                    <a:pt x="790" y="1354"/>
                    <a:pt x="790" y="1354"/>
                  </a:cubicBezTo>
                  <a:cubicBezTo>
                    <a:pt x="790" y="1354"/>
                    <a:pt x="790" y="1354"/>
                    <a:pt x="790" y="1354"/>
                  </a:cubicBezTo>
                  <a:cubicBezTo>
                    <a:pt x="790" y="1354"/>
                    <a:pt x="790" y="1354"/>
                    <a:pt x="791" y="1354"/>
                  </a:cubicBezTo>
                  <a:cubicBezTo>
                    <a:pt x="791" y="1354"/>
                    <a:pt x="791" y="1354"/>
                    <a:pt x="791" y="1354"/>
                  </a:cubicBezTo>
                  <a:cubicBezTo>
                    <a:pt x="791" y="1354"/>
                    <a:pt x="791" y="1354"/>
                    <a:pt x="791" y="1354"/>
                  </a:cubicBezTo>
                  <a:cubicBezTo>
                    <a:pt x="791" y="1354"/>
                    <a:pt x="791" y="1354"/>
                    <a:pt x="791" y="1354"/>
                  </a:cubicBezTo>
                  <a:cubicBezTo>
                    <a:pt x="792" y="1354"/>
                    <a:pt x="792" y="1354"/>
                    <a:pt x="792" y="1354"/>
                  </a:cubicBezTo>
                  <a:cubicBezTo>
                    <a:pt x="792" y="1354"/>
                    <a:pt x="792" y="1354"/>
                    <a:pt x="792" y="1354"/>
                  </a:cubicBezTo>
                  <a:cubicBezTo>
                    <a:pt x="792" y="1354"/>
                    <a:pt x="792" y="1354"/>
                    <a:pt x="793" y="1354"/>
                  </a:cubicBezTo>
                  <a:cubicBezTo>
                    <a:pt x="793" y="1354"/>
                    <a:pt x="793" y="1354"/>
                    <a:pt x="793" y="1354"/>
                  </a:cubicBezTo>
                  <a:cubicBezTo>
                    <a:pt x="793" y="1354"/>
                    <a:pt x="793" y="1354"/>
                    <a:pt x="793" y="1354"/>
                  </a:cubicBezTo>
                  <a:cubicBezTo>
                    <a:pt x="793" y="1354"/>
                    <a:pt x="793" y="1354"/>
                    <a:pt x="793" y="1353"/>
                  </a:cubicBezTo>
                  <a:cubicBezTo>
                    <a:pt x="794" y="1353"/>
                    <a:pt x="794" y="1353"/>
                    <a:pt x="794" y="1353"/>
                  </a:cubicBezTo>
                  <a:cubicBezTo>
                    <a:pt x="794" y="1353"/>
                    <a:pt x="794" y="1353"/>
                    <a:pt x="794" y="1353"/>
                  </a:cubicBezTo>
                  <a:cubicBezTo>
                    <a:pt x="794" y="1353"/>
                    <a:pt x="794" y="1353"/>
                    <a:pt x="794" y="1353"/>
                  </a:cubicBezTo>
                  <a:cubicBezTo>
                    <a:pt x="794" y="1353"/>
                    <a:pt x="795" y="1353"/>
                    <a:pt x="795" y="1353"/>
                  </a:cubicBezTo>
                  <a:cubicBezTo>
                    <a:pt x="795" y="1353"/>
                    <a:pt x="795" y="1353"/>
                    <a:pt x="795" y="1353"/>
                  </a:cubicBezTo>
                  <a:cubicBezTo>
                    <a:pt x="795" y="1353"/>
                    <a:pt x="795" y="1353"/>
                    <a:pt x="795" y="1353"/>
                  </a:cubicBezTo>
                  <a:cubicBezTo>
                    <a:pt x="795" y="1353"/>
                    <a:pt x="796" y="1353"/>
                    <a:pt x="796" y="1353"/>
                  </a:cubicBezTo>
                  <a:cubicBezTo>
                    <a:pt x="796" y="1353"/>
                    <a:pt x="796" y="1353"/>
                    <a:pt x="796" y="1353"/>
                  </a:cubicBezTo>
                  <a:cubicBezTo>
                    <a:pt x="796" y="1353"/>
                    <a:pt x="796" y="1353"/>
                    <a:pt x="796" y="1353"/>
                  </a:cubicBezTo>
                  <a:cubicBezTo>
                    <a:pt x="796" y="1353"/>
                    <a:pt x="796" y="1353"/>
                    <a:pt x="796" y="1353"/>
                  </a:cubicBezTo>
                  <a:cubicBezTo>
                    <a:pt x="797" y="1353"/>
                    <a:pt x="797" y="1353"/>
                    <a:pt x="797" y="1353"/>
                  </a:cubicBezTo>
                  <a:cubicBezTo>
                    <a:pt x="797" y="1353"/>
                    <a:pt x="797" y="1353"/>
                    <a:pt x="797" y="1353"/>
                  </a:cubicBezTo>
                  <a:cubicBezTo>
                    <a:pt x="797" y="1353"/>
                    <a:pt x="797" y="1353"/>
                    <a:pt x="798" y="1353"/>
                  </a:cubicBezTo>
                  <a:cubicBezTo>
                    <a:pt x="798" y="1353"/>
                    <a:pt x="798" y="1353"/>
                    <a:pt x="798" y="1353"/>
                  </a:cubicBezTo>
                  <a:cubicBezTo>
                    <a:pt x="798" y="1353"/>
                    <a:pt x="798" y="1353"/>
                    <a:pt x="798" y="1353"/>
                  </a:cubicBezTo>
                  <a:cubicBezTo>
                    <a:pt x="798" y="1353"/>
                    <a:pt x="798" y="1353"/>
                    <a:pt x="798" y="1353"/>
                  </a:cubicBezTo>
                  <a:cubicBezTo>
                    <a:pt x="799" y="1353"/>
                    <a:pt x="799" y="1353"/>
                    <a:pt x="799" y="1353"/>
                  </a:cubicBezTo>
                  <a:cubicBezTo>
                    <a:pt x="799" y="1353"/>
                    <a:pt x="799" y="1353"/>
                    <a:pt x="799" y="1353"/>
                  </a:cubicBezTo>
                  <a:cubicBezTo>
                    <a:pt x="799" y="1353"/>
                    <a:pt x="799" y="1353"/>
                    <a:pt x="799" y="1353"/>
                  </a:cubicBezTo>
                  <a:cubicBezTo>
                    <a:pt x="800" y="1353"/>
                    <a:pt x="800" y="1353"/>
                    <a:pt x="800" y="1353"/>
                  </a:cubicBezTo>
                  <a:cubicBezTo>
                    <a:pt x="800" y="1353"/>
                    <a:pt x="800" y="1353"/>
                    <a:pt x="800" y="1353"/>
                  </a:cubicBezTo>
                  <a:cubicBezTo>
                    <a:pt x="800" y="1353"/>
                    <a:pt x="800" y="1353"/>
                    <a:pt x="800" y="1353"/>
                  </a:cubicBezTo>
                  <a:cubicBezTo>
                    <a:pt x="800" y="1353"/>
                    <a:pt x="801" y="1353"/>
                    <a:pt x="801" y="1353"/>
                  </a:cubicBezTo>
                  <a:cubicBezTo>
                    <a:pt x="801" y="1353"/>
                    <a:pt x="801" y="1353"/>
                    <a:pt x="801" y="1353"/>
                  </a:cubicBezTo>
                  <a:cubicBezTo>
                    <a:pt x="801" y="1353"/>
                    <a:pt x="801" y="1353"/>
                    <a:pt x="801" y="1353"/>
                  </a:cubicBezTo>
                  <a:cubicBezTo>
                    <a:pt x="801" y="1353"/>
                    <a:pt x="802" y="1353"/>
                    <a:pt x="802" y="1353"/>
                  </a:cubicBezTo>
                  <a:cubicBezTo>
                    <a:pt x="802" y="1353"/>
                    <a:pt x="802" y="1353"/>
                    <a:pt x="802" y="1353"/>
                  </a:cubicBezTo>
                  <a:cubicBezTo>
                    <a:pt x="802" y="1353"/>
                    <a:pt x="802" y="1353"/>
                    <a:pt x="802" y="1353"/>
                  </a:cubicBezTo>
                  <a:cubicBezTo>
                    <a:pt x="802" y="1353"/>
                    <a:pt x="803" y="1353"/>
                    <a:pt x="803" y="1353"/>
                  </a:cubicBezTo>
                  <a:cubicBezTo>
                    <a:pt x="803" y="1353"/>
                    <a:pt x="803" y="1353"/>
                    <a:pt x="803" y="1353"/>
                  </a:cubicBezTo>
                  <a:cubicBezTo>
                    <a:pt x="803" y="1353"/>
                    <a:pt x="803" y="1353"/>
                    <a:pt x="803" y="1353"/>
                  </a:cubicBezTo>
                  <a:cubicBezTo>
                    <a:pt x="803" y="1353"/>
                    <a:pt x="803" y="1353"/>
                    <a:pt x="803" y="1353"/>
                  </a:cubicBezTo>
                  <a:cubicBezTo>
                    <a:pt x="804" y="1353"/>
                    <a:pt x="804" y="1353"/>
                    <a:pt x="804" y="1353"/>
                  </a:cubicBezTo>
                  <a:cubicBezTo>
                    <a:pt x="804" y="1353"/>
                    <a:pt x="804" y="1353"/>
                    <a:pt x="804" y="1353"/>
                  </a:cubicBezTo>
                  <a:cubicBezTo>
                    <a:pt x="804" y="1353"/>
                    <a:pt x="804" y="1353"/>
                    <a:pt x="805" y="1353"/>
                  </a:cubicBezTo>
                  <a:cubicBezTo>
                    <a:pt x="805" y="1353"/>
                    <a:pt x="805" y="1353"/>
                    <a:pt x="805" y="1353"/>
                  </a:cubicBezTo>
                  <a:cubicBezTo>
                    <a:pt x="805" y="1353"/>
                    <a:pt x="805" y="1353"/>
                    <a:pt x="805" y="1353"/>
                  </a:cubicBezTo>
                  <a:cubicBezTo>
                    <a:pt x="805" y="1353"/>
                    <a:pt x="805" y="1353"/>
                    <a:pt x="805" y="1353"/>
                  </a:cubicBezTo>
                  <a:cubicBezTo>
                    <a:pt x="806" y="1353"/>
                    <a:pt x="806" y="1353"/>
                    <a:pt x="806" y="1353"/>
                  </a:cubicBezTo>
                  <a:cubicBezTo>
                    <a:pt x="806" y="1353"/>
                    <a:pt x="806" y="1353"/>
                    <a:pt x="806" y="1353"/>
                  </a:cubicBezTo>
                  <a:cubicBezTo>
                    <a:pt x="806" y="1353"/>
                    <a:pt x="806" y="1353"/>
                    <a:pt x="806" y="1353"/>
                  </a:cubicBezTo>
                  <a:cubicBezTo>
                    <a:pt x="807" y="1353"/>
                    <a:pt x="807" y="1353"/>
                    <a:pt x="807" y="1353"/>
                  </a:cubicBezTo>
                  <a:cubicBezTo>
                    <a:pt x="807" y="1353"/>
                    <a:pt x="807" y="1353"/>
                    <a:pt x="807" y="1353"/>
                  </a:cubicBezTo>
                  <a:cubicBezTo>
                    <a:pt x="807" y="1353"/>
                    <a:pt x="807" y="1353"/>
                    <a:pt x="807" y="1353"/>
                  </a:cubicBezTo>
                  <a:cubicBezTo>
                    <a:pt x="807" y="1353"/>
                    <a:pt x="808" y="1353"/>
                    <a:pt x="808" y="1353"/>
                  </a:cubicBezTo>
                  <a:cubicBezTo>
                    <a:pt x="808" y="1353"/>
                    <a:pt x="808" y="1353"/>
                    <a:pt x="808" y="1353"/>
                  </a:cubicBezTo>
                  <a:cubicBezTo>
                    <a:pt x="808" y="1353"/>
                    <a:pt x="808" y="1353"/>
                    <a:pt x="808" y="1353"/>
                  </a:cubicBezTo>
                  <a:cubicBezTo>
                    <a:pt x="808" y="1353"/>
                    <a:pt x="809" y="1353"/>
                    <a:pt x="809" y="1353"/>
                  </a:cubicBezTo>
                  <a:cubicBezTo>
                    <a:pt x="809" y="1353"/>
                    <a:pt x="809" y="1353"/>
                    <a:pt x="809" y="1353"/>
                  </a:cubicBezTo>
                  <a:cubicBezTo>
                    <a:pt x="809" y="1353"/>
                    <a:pt x="809" y="1353"/>
                    <a:pt x="809" y="1353"/>
                  </a:cubicBezTo>
                  <a:cubicBezTo>
                    <a:pt x="809" y="1353"/>
                    <a:pt x="809" y="1353"/>
                    <a:pt x="810" y="1353"/>
                  </a:cubicBezTo>
                  <a:cubicBezTo>
                    <a:pt x="810" y="1353"/>
                    <a:pt x="810" y="1353"/>
                    <a:pt x="810" y="1353"/>
                  </a:cubicBezTo>
                  <a:cubicBezTo>
                    <a:pt x="810" y="1353"/>
                    <a:pt x="810" y="1353"/>
                    <a:pt x="810" y="1353"/>
                  </a:cubicBezTo>
                  <a:cubicBezTo>
                    <a:pt x="810" y="1353"/>
                    <a:pt x="810" y="1353"/>
                    <a:pt x="810" y="1353"/>
                  </a:cubicBezTo>
                  <a:cubicBezTo>
                    <a:pt x="811" y="1353"/>
                    <a:pt x="811" y="1353"/>
                    <a:pt x="811" y="1353"/>
                  </a:cubicBezTo>
                  <a:cubicBezTo>
                    <a:pt x="811" y="1353"/>
                    <a:pt x="811" y="1353"/>
                    <a:pt x="811" y="1353"/>
                  </a:cubicBezTo>
                  <a:cubicBezTo>
                    <a:pt x="811" y="1353"/>
                    <a:pt x="811" y="1353"/>
                    <a:pt x="812" y="1353"/>
                  </a:cubicBezTo>
                  <a:cubicBezTo>
                    <a:pt x="812" y="1353"/>
                    <a:pt x="812" y="1353"/>
                    <a:pt x="812" y="1353"/>
                  </a:cubicBezTo>
                  <a:cubicBezTo>
                    <a:pt x="812" y="1353"/>
                    <a:pt x="812" y="1353"/>
                    <a:pt x="812" y="1353"/>
                  </a:cubicBezTo>
                  <a:cubicBezTo>
                    <a:pt x="812" y="1353"/>
                    <a:pt x="812" y="1353"/>
                    <a:pt x="812" y="1353"/>
                  </a:cubicBezTo>
                  <a:cubicBezTo>
                    <a:pt x="812" y="1353"/>
                    <a:pt x="813" y="1353"/>
                    <a:pt x="813" y="1353"/>
                  </a:cubicBezTo>
                  <a:cubicBezTo>
                    <a:pt x="813" y="1353"/>
                    <a:pt x="813" y="1353"/>
                    <a:pt x="813" y="1353"/>
                  </a:cubicBezTo>
                  <a:cubicBezTo>
                    <a:pt x="813" y="1353"/>
                    <a:pt x="813" y="1353"/>
                    <a:pt x="813" y="1353"/>
                  </a:cubicBezTo>
                  <a:cubicBezTo>
                    <a:pt x="813" y="1353"/>
                    <a:pt x="813" y="1353"/>
                    <a:pt x="814" y="1353"/>
                  </a:cubicBezTo>
                  <a:cubicBezTo>
                    <a:pt x="814" y="1353"/>
                    <a:pt x="814" y="1353"/>
                    <a:pt x="814" y="1353"/>
                  </a:cubicBezTo>
                  <a:cubicBezTo>
                    <a:pt x="814" y="1353"/>
                    <a:pt x="814" y="1353"/>
                    <a:pt x="814" y="1353"/>
                  </a:cubicBezTo>
                  <a:cubicBezTo>
                    <a:pt x="814" y="1353"/>
                    <a:pt x="815" y="1353"/>
                    <a:pt x="815" y="1353"/>
                  </a:cubicBezTo>
                  <a:cubicBezTo>
                    <a:pt x="815" y="1353"/>
                    <a:pt x="815" y="1353"/>
                    <a:pt x="815" y="1353"/>
                  </a:cubicBezTo>
                  <a:cubicBezTo>
                    <a:pt x="815" y="1353"/>
                    <a:pt x="815" y="1353"/>
                    <a:pt x="815" y="1353"/>
                  </a:cubicBezTo>
                  <a:cubicBezTo>
                    <a:pt x="815" y="1353"/>
                    <a:pt x="815" y="1353"/>
                    <a:pt x="815" y="1353"/>
                  </a:cubicBezTo>
                  <a:cubicBezTo>
                    <a:pt x="816" y="1353"/>
                    <a:pt x="816" y="1353"/>
                    <a:pt x="816" y="1353"/>
                  </a:cubicBezTo>
                  <a:cubicBezTo>
                    <a:pt x="816" y="1353"/>
                    <a:pt x="816" y="1353"/>
                    <a:pt x="816" y="1353"/>
                  </a:cubicBezTo>
                  <a:cubicBezTo>
                    <a:pt x="816" y="1353"/>
                    <a:pt x="816" y="1353"/>
                    <a:pt x="817" y="1353"/>
                  </a:cubicBezTo>
                  <a:cubicBezTo>
                    <a:pt x="817" y="1353"/>
                    <a:pt x="817" y="1353"/>
                    <a:pt x="817" y="1353"/>
                  </a:cubicBezTo>
                  <a:cubicBezTo>
                    <a:pt x="817" y="1353"/>
                    <a:pt x="817" y="1353"/>
                    <a:pt x="817" y="1353"/>
                  </a:cubicBezTo>
                  <a:cubicBezTo>
                    <a:pt x="817" y="1353"/>
                    <a:pt x="817" y="1353"/>
                    <a:pt x="817" y="1353"/>
                  </a:cubicBezTo>
                  <a:cubicBezTo>
                    <a:pt x="817" y="1353"/>
                    <a:pt x="818" y="1353"/>
                    <a:pt x="818" y="1353"/>
                  </a:cubicBezTo>
                  <a:cubicBezTo>
                    <a:pt x="818" y="1353"/>
                    <a:pt x="818" y="1353"/>
                    <a:pt x="818" y="1353"/>
                  </a:cubicBezTo>
                  <a:cubicBezTo>
                    <a:pt x="818" y="1353"/>
                    <a:pt x="818" y="1353"/>
                    <a:pt x="818" y="1353"/>
                  </a:cubicBezTo>
                  <a:cubicBezTo>
                    <a:pt x="819" y="1353"/>
                    <a:pt x="819" y="1353"/>
                    <a:pt x="819" y="1353"/>
                  </a:cubicBezTo>
                  <a:cubicBezTo>
                    <a:pt x="819" y="1353"/>
                    <a:pt x="819" y="1353"/>
                    <a:pt x="819" y="1353"/>
                  </a:cubicBezTo>
                  <a:cubicBezTo>
                    <a:pt x="819" y="1353"/>
                    <a:pt x="819" y="1353"/>
                    <a:pt x="819" y="1353"/>
                  </a:cubicBezTo>
                  <a:cubicBezTo>
                    <a:pt x="819" y="1353"/>
                    <a:pt x="820" y="1353"/>
                    <a:pt x="820" y="1353"/>
                  </a:cubicBezTo>
                  <a:cubicBezTo>
                    <a:pt x="820" y="1353"/>
                    <a:pt x="820" y="1353"/>
                    <a:pt x="820" y="1353"/>
                  </a:cubicBezTo>
                  <a:cubicBezTo>
                    <a:pt x="820" y="1353"/>
                    <a:pt x="820" y="1353"/>
                    <a:pt x="820" y="1353"/>
                  </a:cubicBezTo>
                  <a:cubicBezTo>
                    <a:pt x="820" y="1353"/>
                    <a:pt x="820" y="1353"/>
                    <a:pt x="821" y="1353"/>
                  </a:cubicBezTo>
                  <a:cubicBezTo>
                    <a:pt x="821" y="1353"/>
                    <a:pt x="821" y="1353"/>
                    <a:pt x="821" y="1353"/>
                  </a:cubicBezTo>
                  <a:cubicBezTo>
                    <a:pt x="821" y="1353"/>
                    <a:pt x="821" y="1353"/>
                    <a:pt x="821" y="1353"/>
                  </a:cubicBezTo>
                  <a:cubicBezTo>
                    <a:pt x="821" y="1353"/>
                    <a:pt x="821" y="1353"/>
                    <a:pt x="822" y="1353"/>
                  </a:cubicBezTo>
                  <a:cubicBezTo>
                    <a:pt x="822" y="1353"/>
                    <a:pt x="822" y="1353"/>
                    <a:pt x="822" y="1353"/>
                  </a:cubicBezTo>
                  <a:cubicBezTo>
                    <a:pt x="822" y="1353"/>
                    <a:pt x="822" y="1353"/>
                    <a:pt x="822" y="1353"/>
                  </a:cubicBezTo>
                  <a:cubicBezTo>
                    <a:pt x="822" y="1353"/>
                    <a:pt x="822" y="1353"/>
                    <a:pt x="822" y="1353"/>
                  </a:cubicBezTo>
                  <a:cubicBezTo>
                    <a:pt x="823" y="1353"/>
                    <a:pt x="823" y="1353"/>
                    <a:pt x="823" y="1353"/>
                  </a:cubicBezTo>
                  <a:cubicBezTo>
                    <a:pt x="823" y="1353"/>
                    <a:pt x="823" y="1353"/>
                    <a:pt x="823" y="1353"/>
                  </a:cubicBezTo>
                  <a:cubicBezTo>
                    <a:pt x="823" y="1353"/>
                    <a:pt x="823" y="1353"/>
                    <a:pt x="824" y="1353"/>
                  </a:cubicBezTo>
                  <a:cubicBezTo>
                    <a:pt x="824" y="1353"/>
                    <a:pt x="824" y="1353"/>
                    <a:pt x="824" y="1353"/>
                  </a:cubicBezTo>
                  <a:cubicBezTo>
                    <a:pt x="824" y="1353"/>
                    <a:pt x="824" y="1353"/>
                    <a:pt x="824" y="1353"/>
                  </a:cubicBezTo>
                  <a:cubicBezTo>
                    <a:pt x="824" y="1353"/>
                    <a:pt x="824" y="1353"/>
                    <a:pt x="824" y="1353"/>
                  </a:cubicBezTo>
                  <a:cubicBezTo>
                    <a:pt x="824" y="1353"/>
                    <a:pt x="825" y="1353"/>
                    <a:pt x="825" y="1353"/>
                  </a:cubicBezTo>
                  <a:cubicBezTo>
                    <a:pt x="825" y="1353"/>
                    <a:pt x="825" y="1353"/>
                    <a:pt x="825" y="1353"/>
                  </a:cubicBezTo>
                  <a:cubicBezTo>
                    <a:pt x="825" y="1353"/>
                    <a:pt x="825" y="1353"/>
                    <a:pt x="825" y="1353"/>
                  </a:cubicBezTo>
                  <a:cubicBezTo>
                    <a:pt x="825" y="1353"/>
                    <a:pt x="826" y="1353"/>
                    <a:pt x="826" y="1353"/>
                  </a:cubicBezTo>
                  <a:cubicBezTo>
                    <a:pt x="826" y="1353"/>
                    <a:pt x="826" y="1353"/>
                    <a:pt x="826" y="1353"/>
                  </a:cubicBezTo>
                  <a:cubicBezTo>
                    <a:pt x="826" y="1353"/>
                    <a:pt x="826" y="1353"/>
                    <a:pt x="826" y="1353"/>
                  </a:cubicBezTo>
                  <a:cubicBezTo>
                    <a:pt x="826" y="1353"/>
                    <a:pt x="827" y="1353"/>
                    <a:pt x="827" y="1353"/>
                  </a:cubicBezTo>
                  <a:cubicBezTo>
                    <a:pt x="827" y="1353"/>
                    <a:pt x="827" y="1353"/>
                    <a:pt x="827" y="1353"/>
                  </a:cubicBezTo>
                  <a:cubicBezTo>
                    <a:pt x="827" y="1353"/>
                    <a:pt x="827" y="1353"/>
                    <a:pt x="827" y="1353"/>
                  </a:cubicBezTo>
                  <a:cubicBezTo>
                    <a:pt x="827" y="1353"/>
                    <a:pt x="827" y="1352"/>
                    <a:pt x="827" y="1352"/>
                  </a:cubicBezTo>
                  <a:cubicBezTo>
                    <a:pt x="828" y="1352"/>
                    <a:pt x="828" y="1352"/>
                    <a:pt x="828" y="1352"/>
                  </a:cubicBezTo>
                  <a:cubicBezTo>
                    <a:pt x="828" y="1352"/>
                    <a:pt x="828" y="1352"/>
                    <a:pt x="828" y="1352"/>
                  </a:cubicBezTo>
                  <a:cubicBezTo>
                    <a:pt x="828" y="1352"/>
                    <a:pt x="828" y="1352"/>
                    <a:pt x="829" y="1352"/>
                  </a:cubicBezTo>
                  <a:cubicBezTo>
                    <a:pt x="829" y="1352"/>
                    <a:pt x="829" y="1352"/>
                    <a:pt x="829" y="1352"/>
                  </a:cubicBezTo>
                  <a:cubicBezTo>
                    <a:pt x="829" y="1352"/>
                    <a:pt x="829" y="1352"/>
                    <a:pt x="829" y="1352"/>
                  </a:cubicBezTo>
                  <a:cubicBezTo>
                    <a:pt x="829" y="1352"/>
                    <a:pt x="829" y="1352"/>
                    <a:pt x="829" y="1352"/>
                  </a:cubicBezTo>
                  <a:cubicBezTo>
                    <a:pt x="829" y="1352"/>
                    <a:pt x="830" y="1352"/>
                    <a:pt x="830" y="1352"/>
                  </a:cubicBezTo>
                  <a:cubicBezTo>
                    <a:pt x="830" y="1352"/>
                    <a:pt x="830" y="1352"/>
                    <a:pt x="830" y="1352"/>
                  </a:cubicBezTo>
                  <a:cubicBezTo>
                    <a:pt x="830" y="1352"/>
                    <a:pt x="830" y="1352"/>
                    <a:pt x="830" y="1352"/>
                  </a:cubicBezTo>
                  <a:cubicBezTo>
                    <a:pt x="830" y="1352"/>
                    <a:pt x="830" y="1352"/>
                    <a:pt x="831" y="1352"/>
                  </a:cubicBezTo>
                  <a:cubicBezTo>
                    <a:pt x="831" y="1352"/>
                    <a:pt x="831" y="1352"/>
                    <a:pt x="831" y="1352"/>
                  </a:cubicBezTo>
                  <a:cubicBezTo>
                    <a:pt x="831" y="1352"/>
                    <a:pt x="831" y="1352"/>
                    <a:pt x="831" y="1352"/>
                  </a:cubicBezTo>
                  <a:cubicBezTo>
                    <a:pt x="831" y="1352"/>
                    <a:pt x="831" y="1352"/>
                    <a:pt x="832" y="1352"/>
                  </a:cubicBezTo>
                  <a:cubicBezTo>
                    <a:pt x="832" y="1352"/>
                    <a:pt x="832" y="1352"/>
                    <a:pt x="832" y="1352"/>
                  </a:cubicBezTo>
                  <a:cubicBezTo>
                    <a:pt x="832" y="1352"/>
                    <a:pt x="832" y="1352"/>
                    <a:pt x="832" y="1352"/>
                  </a:cubicBezTo>
                  <a:cubicBezTo>
                    <a:pt x="832" y="1352"/>
                    <a:pt x="832" y="1352"/>
                    <a:pt x="832" y="1352"/>
                  </a:cubicBezTo>
                  <a:cubicBezTo>
                    <a:pt x="833" y="1352"/>
                    <a:pt x="833" y="1352"/>
                    <a:pt x="833" y="1352"/>
                  </a:cubicBezTo>
                  <a:cubicBezTo>
                    <a:pt x="833" y="1352"/>
                    <a:pt x="833" y="1352"/>
                    <a:pt x="833" y="1352"/>
                  </a:cubicBezTo>
                  <a:cubicBezTo>
                    <a:pt x="833" y="1352"/>
                    <a:pt x="833" y="1352"/>
                    <a:pt x="834" y="1352"/>
                  </a:cubicBezTo>
                  <a:cubicBezTo>
                    <a:pt x="834" y="1352"/>
                    <a:pt x="834" y="1352"/>
                    <a:pt x="834" y="1352"/>
                  </a:cubicBezTo>
                  <a:cubicBezTo>
                    <a:pt x="834" y="1352"/>
                    <a:pt x="834" y="1352"/>
                    <a:pt x="834" y="1352"/>
                  </a:cubicBezTo>
                  <a:cubicBezTo>
                    <a:pt x="834" y="1352"/>
                    <a:pt x="834" y="1352"/>
                    <a:pt x="834" y="1352"/>
                  </a:cubicBezTo>
                  <a:cubicBezTo>
                    <a:pt x="834" y="1352"/>
                    <a:pt x="835" y="1352"/>
                    <a:pt x="835" y="1352"/>
                  </a:cubicBezTo>
                  <a:cubicBezTo>
                    <a:pt x="835" y="1352"/>
                    <a:pt x="835" y="1352"/>
                    <a:pt x="835" y="1352"/>
                  </a:cubicBezTo>
                  <a:cubicBezTo>
                    <a:pt x="835" y="1352"/>
                    <a:pt x="835" y="1352"/>
                    <a:pt x="835" y="1352"/>
                  </a:cubicBezTo>
                  <a:cubicBezTo>
                    <a:pt x="835" y="1352"/>
                    <a:pt x="836" y="1352"/>
                    <a:pt x="836" y="1352"/>
                  </a:cubicBezTo>
                  <a:cubicBezTo>
                    <a:pt x="836" y="1352"/>
                    <a:pt x="836" y="1352"/>
                    <a:pt x="836" y="1352"/>
                  </a:cubicBezTo>
                  <a:cubicBezTo>
                    <a:pt x="836" y="1352"/>
                    <a:pt x="836" y="1352"/>
                    <a:pt x="836" y="1352"/>
                  </a:cubicBezTo>
                  <a:cubicBezTo>
                    <a:pt x="836" y="1352"/>
                    <a:pt x="837" y="1352"/>
                    <a:pt x="837" y="1352"/>
                  </a:cubicBezTo>
                  <a:cubicBezTo>
                    <a:pt x="837" y="1352"/>
                    <a:pt x="837" y="1352"/>
                    <a:pt x="837" y="1352"/>
                  </a:cubicBezTo>
                  <a:cubicBezTo>
                    <a:pt x="837" y="1352"/>
                    <a:pt x="837" y="1352"/>
                    <a:pt x="837" y="1352"/>
                  </a:cubicBezTo>
                  <a:cubicBezTo>
                    <a:pt x="837" y="1352"/>
                    <a:pt x="837" y="1352"/>
                    <a:pt x="837" y="1352"/>
                  </a:cubicBezTo>
                  <a:cubicBezTo>
                    <a:pt x="838" y="1352"/>
                    <a:pt x="838" y="1352"/>
                    <a:pt x="838" y="1352"/>
                  </a:cubicBezTo>
                  <a:cubicBezTo>
                    <a:pt x="838" y="1352"/>
                    <a:pt x="838" y="1352"/>
                    <a:pt x="838" y="1352"/>
                  </a:cubicBezTo>
                  <a:cubicBezTo>
                    <a:pt x="838" y="1352"/>
                    <a:pt x="838" y="1352"/>
                    <a:pt x="839" y="1352"/>
                  </a:cubicBezTo>
                  <a:cubicBezTo>
                    <a:pt x="839" y="1352"/>
                    <a:pt x="839" y="1352"/>
                    <a:pt x="839" y="1352"/>
                  </a:cubicBezTo>
                  <a:cubicBezTo>
                    <a:pt x="839" y="1352"/>
                    <a:pt x="839" y="1352"/>
                    <a:pt x="839" y="1352"/>
                  </a:cubicBezTo>
                  <a:cubicBezTo>
                    <a:pt x="839" y="1352"/>
                    <a:pt x="839" y="1352"/>
                    <a:pt x="839" y="1352"/>
                  </a:cubicBezTo>
                  <a:cubicBezTo>
                    <a:pt x="839" y="1352"/>
                    <a:pt x="840" y="1352"/>
                    <a:pt x="840" y="1352"/>
                  </a:cubicBezTo>
                  <a:cubicBezTo>
                    <a:pt x="840" y="1352"/>
                    <a:pt x="840" y="1352"/>
                    <a:pt x="840" y="1352"/>
                  </a:cubicBezTo>
                  <a:cubicBezTo>
                    <a:pt x="840" y="1352"/>
                    <a:pt x="840" y="1352"/>
                    <a:pt x="840" y="1352"/>
                  </a:cubicBezTo>
                  <a:cubicBezTo>
                    <a:pt x="841" y="1352"/>
                    <a:pt x="841" y="1352"/>
                    <a:pt x="841" y="1352"/>
                  </a:cubicBezTo>
                  <a:cubicBezTo>
                    <a:pt x="841" y="1352"/>
                    <a:pt x="841" y="1352"/>
                    <a:pt x="841" y="1352"/>
                  </a:cubicBezTo>
                  <a:cubicBezTo>
                    <a:pt x="841" y="1352"/>
                    <a:pt x="841" y="1352"/>
                    <a:pt x="841" y="1352"/>
                  </a:cubicBezTo>
                  <a:cubicBezTo>
                    <a:pt x="841" y="1352"/>
                    <a:pt x="842" y="1352"/>
                    <a:pt x="842" y="1352"/>
                  </a:cubicBezTo>
                  <a:cubicBezTo>
                    <a:pt x="842" y="1352"/>
                    <a:pt x="842" y="1352"/>
                    <a:pt x="842" y="1352"/>
                  </a:cubicBezTo>
                  <a:cubicBezTo>
                    <a:pt x="842" y="1352"/>
                    <a:pt x="842" y="1352"/>
                    <a:pt x="842" y="1352"/>
                  </a:cubicBezTo>
                  <a:cubicBezTo>
                    <a:pt x="842" y="1352"/>
                    <a:pt x="842" y="1352"/>
                    <a:pt x="842" y="1352"/>
                  </a:cubicBezTo>
                  <a:cubicBezTo>
                    <a:pt x="843" y="1352"/>
                    <a:pt x="843" y="1352"/>
                    <a:pt x="843" y="1352"/>
                  </a:cubicBezTo>
                  <a:cubicBezTo>
                    <a:pt x="843" y="1352"/>
                    <a:pt x="843" y="1352"/>
                    <a:pt x="843" y="1352"/>
                  </a:cubicBezTo>
                  <a:cubicBezTo>
                    <a:pt x="843" y="1352"/>
                    <a:pt x="843" y="1352"/>
                    <a:pt x="844" y="1352"/>
                  </a:cubicBezTo>
                  <a:cubicBezTo>
                    <a:pt x="844" y="1352"/>
                    <a:pt x="844" y="1352"/>
                    <a:pt x="844" y="1352"/>
                  </a:cubicBezTo>
                  <a:cubicBezTo>
                    <a:pt x="844" y="1351"/>
                    <a:pt x="844" y="1351"/>
                    <a:pt x="844" y="1351"/>
                  </a:cubicBezTo>
                  <a:cubicBezTo>
                    <a:pt x="844" y="1351"/>
                    <a:pt x="844" y="1351"/>
                    <a:pt x="844" y="1351"/>
                  </a:cubicBezTo>
                  <a:cubicBezTo>
                    <a:pt x="845" y="1351"/>
                    <a:pt x="845" y="1351"/>
                    <a:pt x="845" y="1351"/>
                  </a:cubicBezTo>
                  <a:cubicBezTo>
                    <a:pt x="845" y="1351"/>
                    <a:pt x="845" y="1351"/>
                    <a:pt x="845" y="1351"/>
                  </a:cubicBezTo>
                  <a:cubicBezTo>
                    <a:pt x="845" y="1351"/>
                    <a:pt x="845" y="1351"/>
                    <a:pt x="845" y="1351"/>
                  </a:cubicBezTo>
                  <a:cubicBezTo>
                    <a:pt x="845" y="1351"/>
                    <a:pt x="846" y="1351"/>
                    <a:pt x="846" y="1351"/>
                  </a:cubicBezTo>
                  <a:cubicBezTo>
                    <a:pt x="846" y="1351"/>
                    <a:pt x="846" y="1351"/>
                    <a:pt x="846" y="1351"/>
                  </a:cubicBezTo>
                  <a:cubicBezTo>
                    <a:pt x="846" y="1351"/>
                    <a:pt x="846" y="1351"/>
                    <a:pt x="846" y="1351"/>
                  </a:cubicBezTo>
                  <a:cubicBezTo>
                    <a:pt x="846" y="1351"/>
                    <a:pt x="847" y="1351"/>
                    <a:pt x="847" y="1351"/>
                  </a:cubicBezTo>
                  <a:cubicBezTo>
                    <a:pt x="847" y="1351"/>
                    <a:pt x="847" y="1351"/>
                    <a:pt x="847" y="1351"/>
                  </a:cubicBezTo>
                  <a:cubicBezTo>
                    <a:pt x="847" y="1351"/>
                    <a:pt x="847" y="1351"/>
                    <a:pt x="847" y="1351"/>
                  </a:cubicBezTo>
                  <a:cubicBezTo>
                    <a:pt x="847" y="1351"/>
                    <a:pt x="847" y="1351"/>
                    <a:pt x="847" y="1351"/>
                  </a:cubicBezTo>
                  <a:cubicBezTo>
                    <a:pt x="848" y="1351"/>
                    <a:pt x="848" y="1351"/>
                    <a:pt x="848" y="1351"/>
                  </a:cubicBezTo>
                  <a:cubicBezTo>
                    <a:pt x="848" y="1351"/>
                    <a:pt x="848" y="1351"/>
                    <a:pt x="848" y="1351"/>
                  </a:cubicBezTo>
                  <a:cubicBezTo>
                    <a:pt x="848" y="1351"/>
                    <a:pt x="848" y="1351"/>
                    <a:pt x="849" y="1351"/>
                  </a:cubicBezTo>
                  <a:cubicBezTo>
                    <a:pt x="849" y="1351"/>
                    <a:pt x="849" y="1351"/>
                    <a:pt x="849" y="1351"/>
                  </a:cubicBezTo>
                  <a:cubicBezTo>
                    <a:pt x="849" y="1351"/>
                    <a:pt x="849" y="1351"/>
                    <a:pt x="849" y="1351"/>
                  </a:cubicBezTo>
                  <a:cubicBezTo>
                    <a:pt x="849" y="1351"/>
                    <a:pt x="849" y="1351"/>
                    <a:pt x="849" y="1351"/>
                  </a:cubicBezTo>
                  <a:cubicBezTo>
                    <a:pt x="849" y="1351"/>
                    <a:pt x="850" y="1351"/>
                    <a:pt x="850" y="1351"/>
                  </a:cubicBezTo>
                  <a:cubicBezTo>
                    <a:pt x="850" y="1351"/>
                    <a:pt x="850" y="1351"/>
                    <a:pt x="850" y="1351"/>
                  </a:cubicBezTo>
                  <a:cubicBezTo>
                    <a:pt x="850" y="1351"/>
                    <a:pt x="850" y="1351"/>
                    <a:pt x="850" y="1351"/>
                  </a:cubicBezTo>
                  <a:cubicBezTo>
                    <a:pt x="850" y="1351"/>
                    <a:pt x="851" y="1351"/>
                    <a:pt x="851" y="1351"/>
                  </a:cubicBezTo>
                  <a:cubicBezTo>
                    <a:pt x="851" y="1351"/>
                    <a:pt x="851" y="1351"/>
                    <a:pt x="851" y="1351"/>
                  </a:cubicBezTo>
                  <a:cubicBezTo>
                    <a:pt x="851" y="1351"/>
                    <a:pt x="851" y="1351"/>
                    <a:pt x="851" y="1351"/>
                  </a:cubicBezTo>
                  <a:cubicBezTo>
                    <a:pt x="851" y="1351"/>
                    <a:pt x="852" y="1351"/>
                    <a:pt x="852" y="1351"/>
                  </a:cubicBezTo>
                  <a:cubicBezTo>
                    <a:pt x="852" y="1351"/>
                    <a:pt x="852" y="1351"/>
                    <a:pt x="852" y="1351"/>
                  </a:cubicBezTo>
                  <a:cubicBezTo>
                    <a:pt x="852" y="1351"/>
                    <a:pt x="852" y="1351"/>
                    <a:pt x="852" y="1351"/>
                  </a:cubicBezTo>
                  <a:cubicBezTo>
                    <a:pt x="852" y="1351"/>
                    <a:pt x="852" y="1351"/>
                    <a:pt x="852" y="1351"/>
                  </a:cubicBezTo>
                  <a:cubicBezTo>
                    <a:pt x="853" y="1351"/>
                    <a:pt x="853" y="1351"/>
                    <a:pt x="853" y="1351"/>
                  </a:cubicBezTo>
                  <a:cubicBezTo>
                    <a:pt x="853" y="1351"/>
                    <a:pt x="853" y="1351"/>
                    <a:pt x="853" y="1351"/>
                  </a:cubicBezTo>
                  <a:cubicBezTo>
                    <a:pt x="853" y="1351"/>
                    <a:pt x="853" y="1351"/>
                    <a:pt x="854" y="1351"/>
                  </a:cubicBezTo>
                  <a:cubicBezTo>
                    <a:pt x="854" y="1351"/>
                    <a:pt x="854" y="1351"/>
                    <a:pt x="854" y="1351"/>
                  </a:cubicBezTo>
                  <a:cubicBezTo>
                    <a:pt x="854" y="1351"/>
                    <a:pt x="854" y="1351"/>
                    <a:pt x="854" y="1351"/>
                  </a:cubicBezTo>
                  <a:cubicBezTo>
                    <a:pt x="854" y="1351"/>
                    <a:pt x="854" y="1351"/>
                    <a:pt x="854" y="1351"/>
                  </a:cubicBezTo>
                  <a:cubicBezTo>
                    <a:pt x="854" y="1351"/>
                    <a:pt x="855" y="1351"/>
                    <a:pt x="855" y="1351"/>
                  </a:cubicBezTo>
                  <a:cubicBezTo>
                    <a:pt x="855" y="1351"/>
                    <a:pt x="855" y="1351"/>
                    <a:pt x="855" y="1351"/>
                  </a:cubicBezTo>
                  <a:cubicBezTo>
                    <a:pt x="855" y="1351"/>
                    <a:pt x="855" y="1351"/>
                    <a:pt x="855" y="1351"/>
                  </a:cubicBezTo>
                  <a:cubicBezTo>
                    <a:pt x="855" y="1351"/>
                    <a:pt x="856" y="1351"/>
                    <a:pt x="856" y="1351"/>
                  </a:cubicBezTo>
                  <a:cubicBezTo>
                    <a:pt x="856" y="1351"/>
                    <a:pt x="856" y="1351"/>
                    <a:pt x="856" y="1351"/>
                  </a:cubicBezTo>
                  <a:cubicBezTo>
                    <a:pt x="856" y="1351"/>
                    <a:pt x="856" y="1351"/>
                    <a:pt x="856" y="1351"/>
                  </a:cubicBezTo>
                  <a:cubicBezTo>
                    <a:pt x="856" y="1350"/>
                    <a:pt x="856" y="1350"/>
                    <a:pt x="857" y="1350"/>
                  </a:cubicBezTo>
                  <a:cubicBezTo>
                    <a:pt x="857" y="1350"/>
                    <a:pt x="857" y="1350"/>
                    <a:pt x="857" y="1350"/>
                  </a:cubicBezTo>
                  <a:cubicBezTo>
                    <a:pt x="857" y="1350"/>
                    <a:pt x="857" y="1350"/>
                    <a:pt x="857" y="1350"/>
                  </a:cubicBezTo>
                  <a:cubicBezTo>
                    <a:pt x="857" y="1350"/>
                    <a:pt x="857" y="1350"/>
                    <a:pt x="857" y="1350"/>
                  </a:cubicBezTo>
                  <a:cubicBezTo>
                    <a:pt x="858" y="1350"/>
                    <a:pt x="858" y="1350"/>
                    <a:pt x="858" y="1350"/>
                  </a:cubicBezTo>
                  <a:cubicBezTo>
                    <a:pt x="858" y="1350"/>
                    <a:pt x="858" y="1350"/>
                    <a:pt x="858" y="1350"/>
                  </a:cubicBezTo>
                  <a:cubicBezTo>
                    <a:pt x="858" y="1350"/>
                    <a:pt x="858" y="1350"/>
                    <a:pt x="858" y="1350"/>
                  </a:cubicBezTo>
                  <a:cubicBezTo>
                    <a:pt x="859" y="1350"/>
                    <a:pt x="859" y="1350"/>
                    <a:pt x="859" y="1350"/>
                  </a:cubicBezTo>
                  <a:cubicBezTo>
                    <a:pt x="859" y="1350"/>
                    <a:pt x="859" y="1350"/>
                    <a:pt x="859" y="1350"/>
                  </a:cubicBezTo>
                  <a:cubicBezTo>
                    <a:pt x="859" y="1350"/>
                    <a:pt x="859" y="1350"/>
                    <a:pt x="859" y="1350"/>
                  </a:cubicBezTo>
                  <a:cubicBezTo>
                    <a:pt x="859" y="1350"/>
                    <a:pt x="860" y="1350"/>
                    <a:pt x="860" y="1350"/>
                  </a:cubicBezTo>
                  <a:cubicBezTo>
                    <a:pt x="860" y="1350"/>
                    <a:pt x="860" y="1350"/>
                    <a:pt x="860" y="1350"/>
                  </a:cubicBezTo>
                  <a:cubicBezTo>
                    <a:pt x="860" y="1350"/>
                    <a:pt x="860" y="1350"/>
                    <a:pt x="860" y="1350"/>
                  </a:cubicBezTo>
                  <a:cubicBezTo>
                    <a:pt x="860" y="1350"/>
                    <a:pt x="860" y="1350"/>
                    <a:pt x="861" y="1350"/>
                  </a:cubicBezTo>
                  <a:cubicBezTo>
                    <a:pt x="861" y="1350"/>
                    <a:pt x="861" y="1350"/>
                    <a:pt x="861" y="1350"/>
                  </a:cubicBezTo>
                  <a:cubicBezTo>
                    <a:pt x="861" y="1350"/>
                    <a:pt x="861" y="1350"/>
                    <a:pt x="861" y="1350"/>
                  </a:cubicBezTo>
                  <a:cubicBezTo>
                    <a:pt x="861" y="1350"/>
                    <a:pt x="861" y="1350"/>
                    <a:pt x="862" y="1350"/>
                  </a:cubicBezTo>
                  <a:cubicBezTo>
                    <a:pt x="862" y="1350"/>
                    <a:pt x="862" y="1350"/>
                    <a:pt x="862" y="1350"/>
                  </a:cubicBezTo>
                  <a:cubicBezTo>
                    <a:pt x="862" y="1350"/>
                    <a:pt x="862" y="1350"/>
                    <a:pt x="862" y="1350"/>
                  </a:cubicBezTo>
                  <a:cubicBezTo>
                    <a:pt x="862" y="1350"/>
                    <a:pt x="862" y="1350"/>
                    <a:pt x="862" y="1350"/>
                  </a:cubicBezTo>
                  <a:cubicBezTo>
                    <a:pt x="863" y="1350"/>
                    <a:pt x="863" y="1350"/>
                    <a:pt x="863" y="1350"/>
                  </a:cubicBezTo>
                  <a:cubicBezTo>
                    <a:pt x="863" y="1350"/>
                    <a:pt x="863" y="1350"/>
                    <a:pt x="863" y="1350"/>
                  </a:cubicBezTo>
                  <a:cubicBezTo>
                    <a:pt x="863" y="1350"/>
                    <a:pt x="863" y="1350"/>
                    <a:pt x="863" y="1350"/>
                  </a:cubicBezTo>
                  <a:cubicBezTo>
                    <a:pt x="864" y="1350"/>
                    <a:pt x="864" y="1350"/>
                    <a:pt x="864" y="1350"/>
                  </a:cubicBezTo>
                  <a:cubicBezTo>
                    <a:pt x="864" y="1350"/>
                    <a:pt x="864" y="1350"/>
                    <a:pt x="864" y="1350"/>
                  </a:cubicBezTo>
                  <a:cubicBezTo>
                    <a:pt x="864" y="1350"/>
                    <a:pt x="864" y="1350"/>
                    <a:pt x="864" y="1350"/>
                  </a:cubicBezTo>
                  <a:cubicBezTo>
                    <a:pt x="864" y="1350"/>
                    <a:pt x="865" y="1350"/>
                    <a:pt x="865" y="1350"/>
                  </a:cubicBezTo>
                  <a:cubicBezTo>
                    <a:pt x="865" y="1350"/>
                    <a:pt x="865" y="1350"/>
                    <a:pt x="865" y="1350"/>
                  </a:cubicBezTo>
                  <a:cubicBezTo>
                    <a:pt x="865" y="1350"/>
                    <a:pt x="865" y="1350"/>
                    <a:pt x="865" y="1350"/>
                  </a:cubicBezTo>
                  <a:cubicBezTo>
                    <a:pt x="865" y="1350"/>
                    <a:pt x="865" y="1350"/>
                    <a:pt x="866" y="1350"/>
                  </a:cubicBezTo>
                  <a:cubicBezTo>
                    <a:pt x="866" y="1350"/>
                    <a:pt x="866" y="1350"/>
                    <a:pt x="866" y="1350"/>
                  </a:cubicBezTo>
                  <a:cubicBezTo>
                    <a:pt x="866" y="1350"/>
                    <a:pt x="866" y="1350"/>
                    <a:pt x="866" y="1350"/>
                  </a:cubicBezTo>
                  <a:cubicBezTo>
                    <a:pt x="866" y="1350"/>
                    <a:pt x="866" y="1350"/>
                    <a:pt x="867" y="1350"/>
                  </a:cubicBezTo>
                  <a:cubicBezTo>
                    <a:pt x="867" y="1350"/>
                    <a:pt x="867" y="1350"/>
                    <a:pt x="867" y="1350"/>
                  </a:cubicBezTo>
                  <a:cubicBezTo>
                    <a:pt x="867" y="1350"/>
                    <a:pt x="867" y="1349"/>
                    <a:pt x="867" y="1349"/>
                  </a:cubicBezTo>
                  <a:cubicBezTo>
                    <a:pt x="867" y="1349"/>
                    <a:pt x="867" y="1349"/>
                    <a:pt x="867" y="1349"/>
                  </a:cubicBezTo>
                  <a:cubicBezTo>
                    <a:pt x="868" y="1349"/>
                    <a:pt x="868" y="1349"/>
                    <a:pt x="868" y="1349"/>
                  </a:cubicBezTo>
                  <a:cubicBezTo>
                    <a:pt x="868" y="1349"/>
                    <a:pt x="868" y="1349"/>
                    <a:pt x="868" y="1349"/>
                  </a:cubicBezTo>
                  <a:cubicBezTo>
                    <a:pt x="868" y="1349"/>
                    <a:pt x="868" y="1349"/>
                    <a:pt x="868" y="1349"/>
                  </a:cubicBezTo>
                  <a:cubicBezTo>
                    <a:pt x="869" y="1349"/>
                    <a:pt x="869" y="1349"/>
                    <a:pt x="869" y="1349"/>
                  </a:cubicBezTo>
                  <a:cubicBezTo>
                    <a:pt x="869" y="1349"/>
                    <a:pt x="869" y="1349"/>
                    <a:pt x="869" y="1349"/>
                  </a:cubicBezTo>
                  <a:cubicBezTo>
                    <a:pt x="869" y="1349"/>
                    <a:pt x="869" y="1349"/>
                    <a:pt x="869" y="1349"/>
                  </a:cubicBezTo>
                  <a:cubicBezTo>
                    <a:pt x="869" y="1349"/>
                    <a:pt x="869" y="1349"/>
                    <a:pt x="870" y="1349"/>
                  </a:cubicBezTo>
                  <a:cubicBezTo>
                    <a:pt x="870" y="1349"/>
                    <a:pt x="870" y="1349"/>
                    <a:pt x="870" y="1349"/>
                  </a:cubicBezTo>
                  <a:cubicBezTo>
                    <a:pt x="870" y="1349"/>
                    <a:pt x="870" y="1349"/>
                    <a:pt x="870" y="1349"/>
                  </a:cubicBezTo>
                  <a:cubicBezTo>
                    <a:pt x="870" y="1349"/>
                    <a:pt x="870" y="1349"/>
                    <a:pt x="871" y="1349"/>
                  </a:cubicBezTo>
                  <a:cubicBezTo>
                    <a:pt x="871" y="1349"/>
                    <a:pt x="871" y="1349"/>
                    <a:pt x="871" y="1349"/>
                  </a:cubicBezTo>
                  <a:cubicBezTo>
                    <a:pt x="871" y="1349"/>
                    <a:pt x="871" y="1349"/>
                    <a:pt x="871" y="1349"/>
                  </a:cubicBezTo>
                  <a:cubicBezTo>
                    <a:pt x="871" y="1349"/>
                    <a:pt x="871" y="1349"/>
                    <a:pt x="871" y="1349"/>
                  </a:cubicBezTo>
                  <a:cubicBezTo>
                    <a:pt x="872" y="1349"/>
                    <a:pt x="872" y="1349"/>
                    <a:pt x="872" y="1349"/>
                  </a:cubicBezTo>
                  <a:cubicBezTo>
                    <a:pt x="872" y="1349"/>
                    <a:pt x="872" y="1349"/>
                    <a:pt x="872" y="1349"/>
                  </a:cubicBezTo>
                  <a:cubicBezTo>
                    <a:pt x="872" y="1349"/>
                    <a:pt x="872" y="1349"/>
                    <a:pt x="872" y="1349"/>
                  </a:cubicBezTo>
                  <a:cubicBezTo>
                    <a:pt x="872" y="1349"/>
                    <a:pt x="873" y="1349"/>
                    <a:pt x="873" y="1349"/>
                  </a:cubicBezTo>
                  <a:cubicBezTo>
                    <a:pt x="873" y="1349"/>
                    <a:pt x="873" y="1349"/>
                    <a:pt x="873" y="1349"/>
                  </a:cubicBezTo>
                  <a:cubicBezTo>
                    <a:pt x="873" y="1349"/>
                    <a:pt x="873" y="1349"/>
                    <a:pt x="873" y="1349"/>
                  </a:cubicBezTo>
                  <a:cubicBezTo>
                    <a:pt x="873" y="1349"/>
                    <a:pt x="873" y="1349"/>
                    <a:pt x="874" y="1349"/>
                  </a:cubicBezTo>
                  <a:cubicBezTo>
                    <a:pt x="874" y="1349"/>
                    <a:pt x="874" y="1349"/>
                    <a:pt x="874" y="1349"/>
                  </a:cubicBezTo>
                  <a:cubicBezTo>
                    <a:pt x="874" y="1349"/>
                    <a:pt x="874" y="1349"/>
                    <a:pt x="874" y="1349"/>
                  </a:cubicBezTo>
                  <a:cubicBezTo>
                    <a:pt x="874" y="1349"/>
                    <a:pt x="874" y="1349"/>
                    <a:pt x="875" y="1349"/>
                  </a:cubicBezTo>
                  <a:cubicBezTo>
                    <a:pt x="875" y="1349"/>
                    <a:pt x="875" y="1349"/>
                    <a:pt x="875" y="1349"/>
                  </a:cubicBezTo>
                  <a:cubicBezTo>
                    <a:pt x="875" y="1349"/>
                    <a:pt x="875" y="1349"/>
                    <a:pt x="875" y="1349"/>
                  </a:cubicBezTo>
                  <a:cubicBezTo>
                    <a:pt x="875" y="1349"/>
                    <a:pt x="875" y="1349"/>
                    <a:pt x="875" y="1349"/>
                  </a:cubicBezTo>
                  <a:cubicBezTo>
                    <a:pt x="876" y="1349"/>
                    <a:pt x="876" y="1349"/>
                    <a:pt x="876" y="1349"/>
                  </a:cubicBezTo>
                  <a:cubicBezTo>
                    <a:pt x="876" y="1349"/>
                    <a:pt x="876" y="1349"/>
                    <a:pt x="876" y="1349"/>
                  </a:cubicBezTo>
                  <a:cubicBezTo>
                    <a:pt x="876" y="1349"/>
                    <a:pt x="876" y="1348"/>
                    <a:pt x="876" y="1348"/>
                  </a:cubicBezTo>
                  <a:cubicBezTo>
                    <a:pt x="876" y="1348"/>
                    <a:pt x="877" y="1348"/>
                    <a:pt x="877" y="1348"/>
                  </a:cubicBezTo>
                  <a:cubicBezTo>
                    <a:pt x="877" y="1348"/>
                    <a:pt x="877" y="1348"/>
                    <a:pt x="877" y="1348"/>
                  </a:cubicBezTo>
                  <a:cubicBezTo>
                    <a:pt x="877" y="1348"/>
                    <a:pt x="877" y="1348"/>
                    <a:pt x="877" y="1348"/>
                  </a:cubicBezTo>
                  <a:cubicBezTo>
                    <a:pt x="877" y="1348"/>
                    <a:pt x="878" y="1348"/>
                    <a:pt x="878" y="1348"/>
                  </a:cubicBezTo>
                  <a:cubicBezTo>
                    <a:pt x="878" y="1348"/>
                    <a:pt x="878" y="1348"/>
                    <a:pt x="878" y="1348"/>
                  </a:cubicBezTo>
                  <a:cubicBezTo>
                    <a:pt x="878" y="1348"/>
                    <a:pt x="878" y="1348"/>
                    <a:pt x="878" y="1348"/>
                  </a:cubicBezTo>
                  <a:cubicBezTo>
                    <a:pt x="878" y="1348"/>
                    <a:pt x="878" y="1348"/>
                    <a:pt x="879" y="1348"/>
                  </a:cubicBezTo>
                  <a:cubicBezTo>
                    <a:pt x="879" y="1348"/>
                    <a:pt x="879" y="1348"/>
                    <a:pt x="879" y="1348"/>
                  </a:cubicBezTo>
                  <a:cubicBezTo>
                    <a:pt x="879" y="1348"/>
                    <a:pt x="879" y="1348"/>
                    <a:pt x="879" y="1348"/>
                  </a:cubicBezTo>
                  <a:cubicBezTo>
                    <a:pt x="879" y="1348"/>
                    <a:pt x="879" y="1348"/>
                    <a:pt x="880" y="1348"/>
                  </a:cubicBezTo>
                  <a:cubicBezTo>
                    <a:pt x="880" y="1348"/>
                    <a:pt x="880" y="1348"/>
                    <a:pt x="880" y="1348"/>
                  </a:cubicBezTo>
                  <a:cubicBezTo>
                    <a:pt x="880" y="1348"/>
                    <a:pt x="880" y="1348"/>
                    <a:pt x="880" y="1348"/>
                  </a:cubicBezTo>
                  <a:cubicBezTo>
                    <a:pt x="880" y="1348"/>
                    <a:pt x="880" y="1348"/>
                    <a:pt x="880" y="1348"/>
                  </a:cubicBezTo>
                  <a:cubicBezTo>
                    <a:pt x="880" y="1348"/>
                    <a:pt x="881" y="1348"/>
                    <a:pt x="881" y="1348"/>
                  </a:cubicBezTo>
                  <a:cubicBezTo>
                    <a:pt x="881" y="1348"/>
                    <a:pt x="881" y="1348"/>
                    <a:pt x="881" y="1348"/>
                  </a:cubicBezTo>
                  <a:cubicBezTo>
                    <a:pt x="881" y="1348"/>
                    <a:pt x="881" y="1348"/>
                    <a:pt x="881" y="1348"/>
                  </a:cubicBezTo>
                  <a:cubicBezTo>
                    <a:pt x="882" y="1348"/>
                    <a:pt x="882" y="1348"/>
                    <a:pt x="882" y="1348"/>
                  </a:cubicBezTo>
                  <a:cubicBezTo>
                    <a:pt x="882" y="1348"/>
                    <a:pt x="882" y="1348"/>
                    <a:pt x="882" y="1348"/>
                  </a:cubicBezTo>
                  <a:cubicBezTo>
                    <a:pt x="882" y="1348"/>
                    <a:pt x="882" y="1348"/>
                    <a:pt x="882" y="1348"/>
                  </a:cubicBezTo>
                  <a:cubicBezTo>
                    <a:pt x="882" y="1348"/>
                    <a:pt x="882" y="1348"/>
                    <a:pt x="883" y="1348"/>
                  </a:cubicBezTo>
                  <a:cubicBezTo>
                    <a:pt x="883" y="1348"/>
                    <a:pt x="883" y="1348"/>
                    <a:pt x="883" y="1348"/>
                  </a:cubicBezTo>
                  <a:cubicBezTo>
                    <a:pt x="883" y="1348"/>
                    <a:pt x="883" y="1348"/>
                    <a:pt x="883" y="1348"/>
                  </a:cubicBezTo>
                  <a:cubicBezTo>
                    <a:pt x="883" y="1348"/>
                    <a:pt x="883" y="1348"/>
                    <a:pt x="884" y="1348"/>
                  </a:cubicBezTo>
                  <a:cubicBezTo>
                    <a:pt x="884" y="1348"/>
                    <a:pt x="884" y="1348"/>
                    <a:pt x="884" y="1348"/>
                  </a:cubicBezTo>
                  <a:cubicBezTo>
                    <a:pt x="884" y="1348"/>
                    <a:pt x="884" y="1348"/>
                    <a:pt x="884" y="1348"/>
                  </a:cubicBezTo>
                  <a:cubicBezTo>
                    <a:pt x="884" y="1348"/>
                    <a:pt x="884" y="1348"/>
                    <a:pt x="884" y="1348"/>
                  </a:cubicBezTo>
                  <a:cubicBezTo>
                    <a:pt x="884" y="1348"/>
                    <a:pt x="885" y="1348"/>
                    <a:pt x="885" y="1348"/>
                  </a:cubicBezTo>
                  <a:cubicBezTo>
                    <a:pt x="885" y="1347"/>
                    <a:pt x="885" y="1347"/>
                    <a:pt x="885" y="1347"/>
                  </a:cubicBezTo>
                  <a:cubicBezTo>
                    <a:pt x="885" y="1347"/>
                    <a:pt x="885" y="1347"/>
                    <a:pt x="885" y="1347"/>
                  </a:cubicBezTo>
                  <a:cubicBezTo>
                    <a:pt x="885" y="1347"/>
                    <a:pt x="886" y="1347"/>
                    <a:pt x="886" y="1347"/>
                  </a:cubicBezTo>
                  <a:cubicBezTo>
                    <a:pt x="886" y="1347"/>
                    <a:pt x="886" y="1347"/>
                    <a:pt x="886" y="1347"/>
                  </a:cubicBezTo>
                  <a:cubicBezTo>
                    <a:pt x="886" y="1347"/>
                    <a:pt x="886" y="1347"/>
                    <a:pt x="886" y="1347"/>
                  </a:cubicBezTo>
                  <a:cubicBezTo>
                    <a:pt x="886" y="1347"/>
                    <a:pt x="886" y="1347"/>
                    <a:pt x="886" y="1347"/>
                  </a:cubicBezTo>
                  <a:cubicBezTo>
                    <a:pt x="887" y="1347"/>
                    <a:pt x="887" y="1347"/>
                    <a:pt x="887" y="1347"/>
                  </a:cubicBezTo>
                  <a:cubicBezTo>
                    <a:pt x="887" y="1347"/>
                    <a:pt x="887" y="1347"/>
                    <a:pt x="887" y="1347"/>
                  </a:cubicBezTo>
                  <a:cubicBezTo>
                    <a:pt x="887" y="1347"/>
                    <a:pt x="887" y="1347"/>
                    <a:pt x="888" y="1347"/>
                  </a:cubicBezTo>
                  <a:cubicBezTo>
                    <a:pt x="888" y="1347"/>
                    <a:pt x="888" y="1347"/>
                    <a:pt x="888" y="1347"/>
                  </a:cubicBezTo>
                  <a:cubicBezTo>
                    <a:pt x="888" y="1347"/>
                    <a:pt x="888" y="1347"/>
                    <a:pt x="888" y="1347"/>
                  </a:cubicBezTo>
                  <a:cubicBezTo>
                    <a:pt x="888" y="1347"/>
                    <a:pt x="888" y="1347"/>
                    <a:pt x="888" y="1347"/>
                  </a:cubicBezTo>
                  <a:cubicBezTo>
                    <a:pt x="889" y="1347"/>
                    <a:pt x="889" y="1347"/>
                    <a:pt x="889" y="1347"/>
                  </a:cubicBezTo>
                  <a:cubicBezTo>
                    <a:pt x="889" y="1347"/>
                    <a:pt x="889" y="1347"/>
                    <a:pt x="889" y="1347"/>
                  </a:cubicBezTo>
                  <a:cubicBezTo>
                    <a:pt x="889" y="1347"/>
                    <a:pt x="889" y="1347"/>
                    <a:pt x="889" y="1347"/>
                  </a:cubicBezTo>
                  <a:cubicBezTo>
                    <a:pt x="889" y="1347"/>
                    <a:pt x="890" y="1347"/>
                    <a:pt x="890" y="1347"/>
                  </a:cubicBezTo>
                  <a:cubicBezTo>
                    <a:pt x="890" y="1347"/>
                    <a:pt x="890" y="1347"/>
                    <a:pt x="890" y="1347"/>
                  </a:cubicBezTo>
                  <a:cubicBezTo>
                    <a:pt x="890" y="1347"/>
                    <a:pt x="891" y="1347"/>
                    <a:pt x="891" y="1347"/>
                  </a:cubicBezTo>
                  <a:cubicBezTo>
                    <a:pt x="891" y="1347"/>
                    <a:pt x="891" y="1347"/>
                    <a:pt x="891" y="1347"/>
                  </a:cubicBezTo>
                  <a:cubicBezTo>
                    <a:pt x="891" y="1347"/>
                    <a:pt x="891" y="1347"/>
                    <a:pt x="892" y="1347"/>
                  </a:cubicBezTo>
                  <a:cubicBezTo>
                    <a:pt x="892" y="1347"/>
                    <a:pt x="892" y="1347"/>
                    <a:pt x="892" y="1347"/>
                  </a:cubicBezTo>
                  <a:cubicBezTo>
                    <a:pt x="892" y="1347"/>
                    <a:pt x="892" y="1346"/>
                    <a:pt x="893" y="1346"/>
                  </a:cubicBezTo>
                  <a:cubicBezTo>
                    <a:pt x="893" y="1346"/>
                    <a:pt x="893" y="1346"/>
                    <a:pt x="893" y="1346"/>
                  </a:cubicBezTo>
                  <a:cubicBezTo>
                    <a:pt x="893" y="1346"/>
                    <a:pt x="893" y="1346"/>
                    <a:pt x="893" y="1346"/>
                  </a:cubicBezTo>
                  <a:cubicBezTo>
                    <a:pt x="893" y="1346"/>
                    <a:pt x="893" y="1346"/>
                    <a:pt x="894" y="1346"/>
                  </a:cubicBezTo>
                  <a:cubicBezTo>
                    <a:pt x="894" y="1346"/>
                    <a:pt x="894" y="1346"/>
                    <a:pt x="895" y="1346"/>
                  </a:cubicBezTo>
                  <a:cubicBezTo>
                    <a:pt x="895" y="1346"/>
                    <a:pt x="895" y="1346"/>
                    <a:pt x="895" y="1346"/>
                  </a:cubicBezTo>
                  <a:cubicBezTo>
                    <a:pt x="895" y="1346"/>
                    <a:pt x="895" y="1346"/>
                    <a:pt x="895" y="1346"/>
                  </a:cubicBezTo>
                  <a:cubicBezTo>
                    <a:pt x="895" y="1346"/>
                    <a:pt x="895" y="1346"/>
                    <a:pt x="895" y="1346"/>
                  </a:cubicBezTo>
                  <a:cubicBezTo>
                    <a:pt x="896" y="1346"/>
                    <a:pt x="896" y="1346"/>
                    <a:pt x="897" y="1346"/>
                  </a:cubicBezTo>
                  <a:cubicBezTo>
                    <a:pt x="897" y="1346"/>
                    <a:pt x="897" y="1346"/>
                    <a:pt x="897" y="1346"/>
                  </a:cubicBezTo>
                  <a:cubicBezTo>
                    <a:pt x="897" y="1346"/>
                    <a:pt x="897" y="1346"/>
                    <a:pt x="897" y="1346"/>
                  </a:cubicBezTo>
                  <a:cubicBezTo>
                    <a:pt x="897" y="1346"/>
                    <a:pt x="897" y="1346"/>
                    <a:pt x="897" y="1346"/>
                  </a:cubicBezTo>
                  <a:cubicBezTo>
                    <a:pt x="898" y="1346"/>
                    <a:pt x="898" y="1346"/>
                    <a:pt x="898" y="1346"/>
                  </a:cubicBezTo>
                  <a:cubicBezTo>
                    <a:pt x="898" y="1346"/>
                    <a:pt x="898" y="1346"/>
                    <a:pt x="899" y="1346"/>
                  </a:cubicBezTo>
                  <a:cubicBezTo>
                    <a:pt x="899" y="1346"/>
                    <a:pt x="899" y="1346"/>
                    <a:pt x="899" y="1346"/>
                  </a:cubicBezTo>
                  <a:cubicBezTo>
                    <a:pt x="899" y="1346"/>
                    <a:pt x="899" y="1346"/>
                    <a:pt x="899" y="1346"/>
                  </a:cubicBezTo>
                  <a:cubicBezTo>
                    <a:pt x="899" y="1346"/>
                    <a:pt x="900" y="1345"/>
                    <a:pt x="900" y="1345"/>
                  </a:cubicBezTo>
                  <a:cubicBezTo>
                    <a:pt x="900" y="1345"/>
                    <a:pt x="900" y="1345"/>
                    <a:pt x="900" y="1345"/>
                  </a:cubicBezTo>
                  <a:cubicBezTo>
                    <a:pt x="900" y="1345"/>
                    <a:pt x="901" y="1345"/>
                    <a:pt x="901" y="1345"/>
                  </a:cubicBezTo>
                  <a:cubicBezTo>
                    <a:pt x="901" y="1345"/>
                    <a:pt x="901" y="1345"/>
                    <a:pt x="901" y="1345"/>
                  </a:cubicBezTo>
                  <a:cubicBezTo>
                    <a:pt x="901" y="1345"/>
                    <a:pt x="902" y="1345"/>
                    <a:pt x="902" y="1345"/>
                  </a:cubicBezTo>
                  <a:cubicBezTo>
                    <a:pt x="902" y="1345"/>
                    <a:pt x="902" y="1345"/>
                    <a:pt x="902" y="1345"/>
                  </a:cubicBezTo>
                  <a:cubicBezTo>
                    <a:pt x="902" y="1345"/>
                    <a:pt x="902" y="1345"/>
                    <a:pt x="903" y="1345"/>
                  </a:cubicBezTo>
                  <a:cubicBezTo>
                    <a:pt x="903" y="1345"/>
                    <a:pt x="903" y="1345"/>
                    <a:pt x="903" y="1345"/>
                  </a:cubicBezTo>
                  <a:cubicBezTo>
                    <a:pt x="903" y="1345"/>
                    <a:pt x="904" y="1345"/>
                    <a:pt x="904" y="1345"/>
                  </a:cubicBezTo>
                  <a:cubicBezTo>
                    <a:pt x="904" y="1345"/>
                    <a:pt x="904" y="1345"/>
                    <a:pt x="904" y="1345"/>
                  </a:cubicBezTo>
                  <a:cubicBezTo>
                    <a:pt x="904" y="1345"/>
                    <a:pt x="904" y="1345"/>
                    <a:pt x="904" y="1345"/>
                  </a:cubicBezTo>
                  <a:cubicBezTo>
                    <a:pt x="904" y="1345"/>
                    <a:pt x="904" y="1345"/>
                    <a:pt x="905" y="1345"/>
                  </a:cubicBezTo>
                  <a:cubicBezTo>
                    <a:pt x="905" y="1345"/>
                    <a:pt x="905" y="1345"/>
                    <a:pt x="906" y="1345"/>
                  </a:cubicBezTo>
                  <a:cubicBezTo>
                    <a:pt x="906" y="1345"/>
                    <a:pt x="906" y="1345"/>
                    <a:pt x="906" y="1345"/>
                  </a:cubicBezTo>
                  <a:cubicBezTo>
                    <a:pt x="906" y="1345"/>
                    <a:pt x="906" y="1345"/>
                    <a:pt x="906" y="1345"/>
                  </a:cubicBezTo>
                  <a:cubicBezTo>
                    <a:pt x="906" y="1345"/>
                    <a:pt x="906" y="1345"/>
                    <a:pt x="906" y="1345"/>
                  </a:cubicBezTo>
                  <a:cubicBezTo>
                    <a:pt x="907" y="1344"/>
                    <a:pt x="907" y="1344"/>
                    <a:pt x="908" y="1344"/>
                  </a:cubicBezTo>
                  <a:cubicBezTo>
                    <a:pt x="908" y="1344"/>
                    <a:pt x="908" y="1344"/>
                    <a:pt x="908" y="1344"/>
                  </a:cubicBezTo>
                  <a:cubicBezTo>
                    <a:pt x="908" y="1344"/>
                    <a:pt x="908" y="1344"/>
                    <a:pt x="908" y="1344"/>
                  </a:cubicBezTo>
                  <a:cubicBezTo>
                    <a:pt x="908" y="1344"/>
                    <a:pt x="908" y="1344"/>
                    <a:pt x="908" y="1344"/>
                  </a:cubicBezTo>
                  <a:cubicBezTo>
                    <a:pt x="909" y="1344"/>
                    <a:pt x="909" y="1344"/>
                    <a:pt x="910" y="1344"/>
                  </a:cubicBezTo>
                  <a:cubicBezTo>
                    <a:pt x="910" y="1344"/>
                    <a:pt x="910" y="1344"/>
                    <a:pt x="910" y="1344"/>
                  </a:cubicBezTo>
                  <a:cubicBezTo>
                    <a:pt x="911" y="1344"/>
                    <a:pt x="911" y="1344"/>
                    <a:pt x="912" y="1344"/>
                  </a:cubicBezTo>
                  <a:cubicBezTo>
                    <a:pt x="912" y="1344"/>
                    <a:pt x="912" y="1344"/>
                    <a:pt x="912" y="1344"/>
                  </a:cubicBezTo>
                  <a:cubicBezTo>
                    <a:pt x="912" y="1344"/>
                    <a:pt x="913" y="1343"/>
                    <a:pt x="914" y="1343"/>
                  </a:cubicBezTo>
                  <a:cubicBezTo>
                    <a:pt x="914" y="1343"/>
                    <a:pt x="914" y="1343"/>
                    <a:pt x="914" y="1343"/>
                  </a:cubicBezTo>
                  <a:cubicBezTo>
                    <a:pt x="914" y="1343"/>
                    <a:pt x="915" y="1343"/>
                    <a:pt x="915" y="1343"/>
                  </a:cubicBezTo>
                  <a:cubicBezTo>
                    <a:pt x="915" y="1343"/>
                    <a:pt x="915" y="1343"/>
                    <a:pt x="915" y="1343"/>
                  </a:cubicBezTo>
                  <a:cubicBezTo>
                    <a:pt x="1185" y="1299"/>
                    <a:pt x="1409" y="1117"/>
                    <a:pt x="1512" y="873"/>
                  </a:cubicBezTo>
                  <a:cubicBezTo>
                    <a:pt x="1370" y="1008"/>
                    <a:pt x="1179" y="1091"/>
                    <a:pt x="967" y="1091"/>
                  </a:cubicBezTo>
                  <a:cubicBezTo>
                    <a:pt x="962" y="1091"/>
                    <a:pt x="956" y="1091"/>
                    <a:pt x="950" y="1091"/>
                  </a:cubicBezTo>
                  <a:cubicBezTo>
                    <a:pt x="945" y="1096"/>
                    <a:pt x="936" y="1099"/>
                    <a:pt x="926" y="1102"/>
                  </a:cubicBezTo>
                  <a:cubicBezTo>
                    <a:pt x="914" y="1107"/>
                    <a:pt x="900" y="1115"/>
                    <a:pt x="888" y="1115"/>
                  </a:cubicBezTo>
                  <a:cubicBezTo>
                    <a:pt x="884" y="1115"/>
                    <a:pt x="879" y="1114"/>
                    <a:pt x="876" y="1111"/>
                  </a:cubicBezTo>
                  <a:cubicBezTo>
                    <a:pt x="873" y="1109"/>
                    <a:pt x="870" y="1108"/>
                    <a:pt x="867" y="1108"/>
                  </a:cubicBezTo>
                  <a:cubicBezTo>
                    <a:pt x="859" y="1108"/>
                    <a:pt x="851" y="1118"/>
                    <a:pt x="841" y="1124"/>
                  </a:cubicBezTo>
                  <a:cubicBezTo>
                    <a:pt x="832" y="1130"/>
                    <a:pt x="827" y="1132"/>
                    <a:pt x="820" y="1132"/>
                  </a:cubicBezTo>
                  <a:cubicBezTo>
                    <a:pt x="817" y="1132"/>
                    <a:pt x="813" y="1131"/>
                    <a:pt x="809" y="1131"/>
                  </a:cubicBezTo>
                  <a:cubicBezTo>
                    <a:pt x="795" y="1128"/>
                    <a:pt x="792" y="1110"/>
                    <a:pt x="789" y="1091"/>
                  </a:cubicBezTo>
                  <a:cubicBezTo>
                    <a:pt x="786" y="1072"/>
                    <a:pt x="776" y="1075"/>
                    <a:pt x="767" y="1069"/>
                  </a:cubicBezTo>
                  <a:cubicBezTo>
                    <a:pt x="764" y="1068"/>
                    <a:pt x="763" y="1066"/>
                    <a:pt x="762" y="1064"/>
                  </a:cubicBezTo>
                  <a:cubicBezTo>
                    <a:pt x="427" y="974"/>
                    <a:pt x="181" y="668"/>
                    <a:pt x="181" y="305"/>
                  </a:cubicBezTo>
                  <a:cubicBezTo>
                    <a:pt x="181" y="297"/>
                    <a:pt x="181" y="290"/>
                    <a:pt x="181" y="282"/>
                  </a:cubicBezTo>
                  <a:cubicBezTo>
                    <a:pt x="179" y="283"/>
                    <a:pt x="176" y="284"/>
                    <a:pt x="172" y="284"/>
                  </a:cubicBezTo>
                  <a:cubicBezTo>
                    <a:pt x="160" y="285"/>
                    <a:pt x="158" y="290"/>
                    <a:pt x="154" y="290"/>
                  </a:cubicBezTo>
                  <a:cubicBezTo>
                    <a:pt x="153" y="290"/>
                    <a:pt x="152" y="290"/>
                    <a:pt x="152" y="290"/>
                  </a:cubicBezTo>
                  <a:cubicBezTo>
                    <a:pt x="146" y="288"/>
                    <a:pt x="147" y="286"/>
                    <a:pt x="138" y="283"/>
                  </a:cubicBezTo>
                  <a:cubicBezTo>
                    <a:pt x="137" y="282"/>
                    <a:pt x="134" y="282"/>
                    <a:pt x="132" y="282"/>
                  </a:cubicBezTo>
                  <a:cubicBezTo>
                    <a:pt x="122" y="282"/>
                    <a:pt x="109" y="286"/>
                    <a:pt x="109" y="286"/>
                  </a:cubicBezTo>
                  <a:cubicBezTo>
                    <a:pt x="109" y="286"/>
                    <a:pt x="102" y="303"/>
                    <a:pt x="113" y="303"/>
                  </a:cubicBezTo>
                  <a:cubicBezTo>
                    <a:pt x="113" y="303"/>
                    <a:pt x="114" y="303"/>
                    <a:pt x="114" y="302"/>
                  </a:cubicBezTo>
                  <a:cubicBezTo>
                    <a:pt x="121" y="302"/>
                    <a:pt x="128" y="299"/>
                    <a:pt x="131" y="299"/>
                  </a:cubicBezTo>
                  <a:cubicBezTo>
                    <a:pt x="135" y="299"/>
                    <a:pt x="135" y="301"/>
                    <a:pt x="130" y="309"/>
                  </a:cubicBezTo>
                  <a:cubicBezTo>
                    <a:pt x="119" y="323"/>
                    <a:pt x="114" y="322"/>
                    <a:pt x="111" y="332"/>
                  </a:cubicBezTo>
                  <a:cubicBezTo>
                    <a:pt x="109" y="339"/>
                    <a:pt x="105" y="346"/>
                    <a:pt x="103" y="346"/>
                  </a:cubicBezTo>
                  <a:cubicBezTo>
                    <a:pt x="102" y="346"/>
                    <a:pt x="101" y="344"/>
                    <a:pt x="101" y="340"/>
                  </a:cubicBezTo>
                  <a:cubicBezTo>
                    <a:pt x="100" y="327"/>
                    <a:pt x="103" y="323"/>
                    <a:pt x="103" y="319"/>
                  </a:cubicBezTo>
                  <a:cubicBezTo>
                    <a:pt x="104" y="315"/>
                    <a:pt x="109" y="306"/>
                    <a:pt x="108" y="306"/>
                  </a:cubicBezTo>
                  <a:cubicBezTo>
                    <a:pt x="107" y="306"/>
                    <a:pt x="105" y="307"/>
                    <a:pt x="101" y="311"/>
                  </a:cubicBezTo>
                  <a:cubicBezTo>
                    <a:pt x="88" y="325"/>
                    <a:pt x="79" y="321"/>
                    <a:pt x="79" y="335"/>
                  </a:cubicBezTo>
                  <a:cubicBezTo>
                    <a:pt x="78" y="348"/>
                    <a:pt x="100" y="337"/>
                    <a:pt x="77" y="359"/>
                  </a:cubicBezTo>
                  <a:cubicBezTo>
                    <a:pt x="54" y="381"/>
                    <a:pt x="63" y="374"/>
                    <a:pt x="53" y="389"/>
                  </a:cubicBezTo>
                  <a:cubicBezTo>
                    <a:pt x="43" y="404"/>
                    <a:pt x="41" y="422"/>
                    <a:pt x="34" y="435"/>
                  </a:cubicBezTo>
                  <a:cubicBezTo>
                    <a:pt x="26" y="447"/>
                    <a:pt x="22" y="435"/>
                    <a:pt x="21" y="453"/>
                  </a:cubicBezTo>
                  <a:cubicBezTo>
                    <a:pt x="20" y="471"/>
                    <a:pt x="21" y="472"/>
                    <a:pt x="22" y="491"/>
                  </a:cubicBezTo>
                  <a:cubicBezTo>
                    <a:pt x="22" y="510"/>
                    <a:pt x="16" y="510"/>
                    <a:pt x="22" y="515"/>
                  </a:cubicBezTo>
                  <a:cubicBezTo>
                    <a:pt x="23" y="516"/>
                    <a:pt x="24" y="516"/>
                    <a:pt x="25" y="516"/>
                  </a:cubicBezTo>
                  <a:cubicBezTo>
                    <a:pt x="26" y="516"/>
                    <a:pt x="27" y="516"/>
                    <a:pt x="28" y="516"/>
                  </a:cubicBezTo>
                  <a:cubicBezTo>
                    <a:pt x="28" y="515"/>
                    <a:pt x="29" y="515"/>
                    <a:pt x="29" y="515"/>
                  </a:cubicBezTo>
                  <a:cubicBezTo>
                    <a:pt x="31" y="515"/>
                    <a:pt x="31" y="517"/>
                    <a:pt x="32" y="529"/>
                  </a:cubicBezTo>
                  <a:cubicBezTo>
                    <a:pt x="32" y="547"/>
                    <a:pt x="34" y="558"/>
                    <a:pt x="33" y="558"/>
                  </a:cubicBezTo>
                  <a:cubicBezTo>
                    <a:pt x="32" y="558"/>
                    <a:pt x="31" y="556"/>
                    <a:pt x="30" y="554"/>
                  </a:cubicBezTo>
                  <a:cubicBezTo>
                    <a:pt x="24" y="544"/>
                    <a:pt x="16" y="529"/>
                    <a:pt x="12" y="528"/>
                  </a:cubicBezTo>
                  <a:cubicBezTo>
                    <a:pt x="8" y="528"/>
                    <a:pt x="5" y="525"/>
                    <a:pt x="4" y="520"/>
                  </a:cubicBezTo>
                  <a:cubicBezTo>
                    <a:pt x="2" y="516"/>
                    <a:pt x="8" y="314"/>
                    <a:pt x="136" y="126"/>
                  </a:cubicBezTo>
                  <a:cubicBezTo>
                    <a:pt x="136" y="126"/>
                    <a:pt x="146" y="123"/>
                    <a:pt x="153" y="123"/>
                  </a:cubicBezTo>
                  <a:cubicBezTo>
                    <a:pt x="158" y="123"/>
                    <a:pt x="162" y="125"/>
                    <a:pt x="159" y="131"/>
                  </a:cubicBezTo>
                  <a:cubicBezTo>
                    <a:pt x="154" y="142"/>
                    <a:pt x="147" y="161"/>
                    <a:pt x="151" y="161"/>
                  </a:cubicBezTo>
                  <a:cubicBezTo>
                    <a:pt x="151" y="161"/>
                    <a:pt x="153" y="160"/>
                    <a:pt x="154" y="158"/>
                  </a:cubicBezTo>
                  <a:cubicBezTo>
                    <a:pt x="163" y="149"/>
                    <a:pt x="175" y="134"/>
                    <a:pt x="179" y="134"/>
                  </a:cubicBezTo>
                  <a:cubicBezTo>
                    <a:pt x="180" y="134"/>
                    <a:pt x="181" y="134"/>
                    <a:pt x="181" y="135"/>
                  </a:cubicBezTo>
                  <a:cubicBezTo>
                    <a:pt x="184" y="141"/>
                    <a:pt x="166" y="156"/>
                    <a:pt x="171" y="168"/>
                  </a:cubicBezTo>
                  <a:cubicBezTo>
                    <a:pt x="176" y="180"/>
                    <a:pt x="182" y="184"/>
                    <a:pt x="176" y="192"/>
                  </a:cubicBezTo>
                  <a:cubicBezTo>
                    <a:pt x="169" y="200"/>
                    <a:pt x="158" y="216"/>
                    <a:pt x="161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64" y="215"/>
                    <a:pt x="177" y="201"/>
                    <a:pt x="179" y="201"/>
                  </a:cubicBezTo>
                  <a:cubicBezTo>
                    <a:pt x="181" y="201"/>
                    <a:pt x="185" y="220"/>
                    <a:pt x="180" y="221"/>
                  </a:cubicBezTo>
                  <a:cubicBezTo>
                    <a:pt x="174" y="223"/>
                    <a:pt x="168" y="222"/>
                    <a:pt x="163" y="231"/>
                  </a:cubicBezTo>
                  <a:cubicBezTo>
                    <a:pt x="158" y="240"/>
                    <a:pt x="158" y="248"/>
                    <a:pt x="152" y="248"/>
                  </a:cubicBezTo>
                  <a:cubicBezTo>
                    <a:pt x="152" y="248"/>
                    <a:pt x="151" y="248"/>
                    <a:pt x="151" y="248"/>
                  </a:cubicBezTo>
                  <a:cubicBezTo>
                    <a:pt x="150" y="248"/>
                    <a:pt x="149" y="248"/>
                    <a:pt x="148" y="248"/>
                  </a:cubicBezTo>
                  <a:cubicBezTo>
                    <a:pt x="146" y="248"/>
                    <a:pt x="143" y="248"/>
                    <a:pt x="141" y="249"/>
                  </a:cubicBezTo>
                  <a:cubicBezTo>
                    <a:pt x="139" y="249"/>
                    <a:pt x="137" y="250"/>
                    <a:pt x="135" y="250"/>
                  </a:cubicBezTo>
                  <a:cubicBezTo>
                    <a:pt x="134" y="250"/>
                    <a:pt x="133" y="250"/>
                    <a:pt x="132" y="250"/>
                  </a:cubicBezTo>
                  <a:cubicBezTo>
                    <a:pt x="128" y="249"/>
                    <a:pt x="127" y="248"/>
                    <a:pt x="125" y="248"/>
                  </a:cubicBezTo>
                  <a:cubicBezTo>
                    <a:pt x="124" y="248"/>
                    <a:pt x="122" y="249"/>
                    <a:pt x="119" y="249"/>
                  </a:cubicBezTo>
                  <a:cubicBezTo>
                    <a:pt x="113" y="250"/>
                    <a:pt x="108" y="258"/>
                    <a:pt x="102" y="262"/>
                  </a:cubicBezTo>
                  <a:cubicBezTo>
                    <a:pt x="99" y="265"/>
                    <a:pt x="98" y="265"/>
                    <a:pt x="102" y="265"/>
                  </a:cubicBezTo>
                  <a:cubicBezTo>
                    <a:pt x="105" y="265"/>
                    <a:pt x="111" y="265"/>
                    <a:pt x="120" y="264"/>
                  </a:cubicBezTo>
                  <a:cubicBezTo>
                    <a:pt x="122" y="264"/>
                    <a:pt x="124" y="264"/>
                    <a:pt x="126" y="264"/>
                  </a:cubicBezTo>
                  <a:cubicBezTo>
                    <a:pt x="131" y="264"/>
                    <a:pt x="136" y="265"/>
                    <a:pt x="140" y="265"/>
                  </a:cubicBezTo>
                  <a:cubicBezTo>
                    <a:pt x="143" y="266"/>
                    <a:pt x="146" y="266"/>
                    <a:pt x="149" y="266"/>
                  </a:cubicBezTo>
                  <a:cubicBezTo>
                    <a:pt x="151" y="266"/>
                    <a:pt x="153" y="265"/>
                    <a:pt x="155" y="263"/>
                  </a:cubicBezTo>
                  <a:cubicBezTo>
                    <a:pt x="160" y="256"/>
                    <a:pt x="167" y="243"/>
                    <a:pt x="174" y="239"/>
                  </a:cubicBezTo>
                  <a:cubicBezTo>
                    <a:pt x="179" y="237"/>
                    <a:pt x="182" y="231"/>
                    <a:pt x="185" y="228"/>
                  </a:cubicBezTo>
                  <a:cubicBezTo>
                    <a:pt x="190" y="178"/>
                    <a:pt x="199" y="130"/>
                    <a:pt x="213" y="84"/>
                  </a:cubicBezTo>
                  <a:cubicBezTo>
                    <a:pt x="213" y="84"/>
                    <a:pt x="212" y="84"/>
                    <a:pt x="212" y="84"/>
                  </a:cubicBezTo>
                  <a:cubicBezTo>
                    <a:pt x="210" y="84"/>
                    <a:pt x="207" y="75"/>
                    <a:pt x="206" y="71"/>
                  </a:cubicBezTo>
                  <a:cubicBezTo>
                    <a:pt x="206" y="70"/>
                    <a:pt x="206" y="70"/>
                    <a:pt x="205" y="70"/>
                  </a:cubicBezTo>
                  <a:cubicBezTo>
                    <a:pt x="204" y="70"/>
                    <a:pt x="203" y="83"/>
                    <a:pt x="203" y="96"/>
                  </a:cubicBezTo>
                  <a:cubicBezTo>
                    <a:pt x="203" y="105"/>
                    <a:pt x="199" y="108"/>
                    <a:pt x="195" y="108"/>
                  </a:cubicBezTo>
                  <a:cubicBezTo>
                    <a:pt x="192" y="108"/>
                    <a:pt x="189" y="107"/>
                    <a:pt x="187" y="106"/>
                  </a:cubicBezTo>
                  <a:cubicBezTo>
                    <a:pt x="187" y="106"/>
                    <a:pt x="186" y="106"/>
                    <a:pt x="186" y="106"/>
                  </a:cubicBezTo>
                  <a:cubicBezTo>
                    <a:pt x="182" y="106"/>
                    <a:pt x="184" y="117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66" y="118"/>
                    <a:pt x="165" y="88"/>
                    <a:pt x="165" y="88"/>
                  </a:cubicBezTo>
                  <a:cubicBezTo>
                    <a:pt x="184" y="63"/>
                    <a:pt x="229" y="14"/>
                    <a:pt x="229" y="14"/>
                  </a:cubicBezTo>
                  <a:cubicBezTo>
                    <a:pt x="229" y="14"/>
                    <a:pt x="231" y="25"/>
                    <a:pt x="229" y="33"/>
                  </a:cubicBezTo>
                  <a:cubicBezTo>
                    <a:pt x="233" y="22"/>
                    <a:pt x="238" y="11"/>
                    <a:pt x="243" y="0"/>
                  </a:cubicBezTo>
                </a:path>
              </a:pathLst>
            </a:custGeom>
            <a:solidFill>
              <a:srgbClr val="1D7B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7" name="Freeform 286">
              <a:extLst>
                <a:ext uri="{FF2B5EF4-FFF2-40B4-BE49-F238E27FC236}">
                  <a16:creationId xmlns:a16="http://schemas.microsoft.com/office/drawing/2014/main" id="{8CB42B1F-93D7-4660-80BD-553AA38DF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753"/>
              <a:ext cx="46" cy="73"/>
            </a:xfrm>
            <a:custGeom>
              <a:avLst/>
              <a:gdLst>
                <a:gd name="T0" fmla="*/ 22 w 66"/>
                <a:gd name="T1" fmla="*/ 0 h 104"/>
                <a:gd name="T2" fmla="*/ 0 w 66"/>
                <a:gd name="T3" fmla="*/ 26 h 104"/>
                <a:gd name="T4" fmla="*/ 3 w 66"/>
                <a:gd name="T5" fmla="*/ 36 h 104"/>
                <a:gd name="T6" fmla="*/ 3 w 66"/>
                <a:gd name="T7" fmla="*/ 36 h 104"/>
                <a:gd name="T8" fmla="*/ 7 w 66"/>
                <a:gd name="T9" fmla="*/ 32 h 104"/>
                <a:gd name="T10" fmla="*/ 7 w 66"/>
                <a:gd name="T11" fmla="*/ 32 h 104"/>
                <a:gd name="T12" fmla="*/ 10 w 66"/>
                <a:gd name="T13" fmla="*/ 32 h 104"/>
                <a:gd name="T14" fmla="*/ 13 w 66"/>
                <a:gd name="T15" fmla="*/ 29 h 104"/>
                <a:gd name="T16" fmla="*/ 14 w 66"/>
                <a:gd name="T17" fmla="*/ 19 h 104"/>
                <a:gd name="T18" fmla="*/ 14 w 66"/>
                <a:gd name="T19" fmla="*/ 20 h 104"/>
                <a:gd name="T20" fmla="*/ 16 w 66"/>
                <a:gd name="T21" fmla="*/ 24 h 104"/>
                <a:gd name="T22" fmla="*/ 16 w 66"/>
                <a:gd name="T23" fmla="*/ 24 h 104"/>
                <a:gd name="T24" fmla="*/ 17 w 66"/>
                <a:gd name="T25" fmla="*/ 21 h 104"/>
                <a:gd name="T26" fmla="*/ 18 w 66"/>
                <a:gd name="T27" fmla="*/ 18 h 104"/>
                <a:gd name="T28" fmla="*/ 20 w 66"/>
                <a:gd name="T29" fmla="*/ 12 h 104"/>
                <a:gd name="T30" fmla="*/ 20 w 66"/>
                <a:gd name="T31" fmla="*/ 10 h 104"/>
                <a:gd name="T32" fmla="*/ 21 w 66"/>
                <a:gd name="T33" fmla="*/ 9 h 104"/>
                <a:gd name="T34" fmla="*/ 22 w 66"/>
                <a:gd name="T35" fmla="*/ 6 h 104"/>
                <a:gd name="T36" fmla="*/ 22 w 66"/>
                <a:gd name="T37" fmla="*/ 0 h 10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6" h="104">
                  <a:moveTo>
                    <a:pt x="64" y="0"/>
                  </a:moveTo>
                  <a:cubicBezTo>
                    <a:pt x="64" y="0"/>
                    <a:pt x="19" y="49"/>
                    <a:pt x="0" y="74"/>
                  </a:cubicBezTo>
                  <a:cubicBezTo>
                    <a:pt x="0" y="74"/>
                    <a:pt x="1" y="104"/>
                    <a:pt x="10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19" y="103"/>
                    <a:pt x="17" y="92"/>
                    <a:pt x="21" y="92"/>
                  </a:cubicBezTo>
                  <a:cubicBezTo>
                    <a:pt x="21" y="92"/>
                    <a:pt x="22" y="92"/>
                    <a:pt x="22" y="92"/>
                  </a:cubicBezTo>
                  <a:cubicBezTo>
                    <a:pt x="24" y="93"/>
                    <a:pt x="27" y="94"/>
                    <a:pt x="30" y="94"/>
                  </a:cubicBezTo>
                  <a:cubicBezTo>
                    <a:pt x="34" y="94"/>
                    <a:pt x="38" y="91"/>
                    <a:pt x="38" y="82"/>
                  </a:cubicBezTo>
                  <a:cubicBezTo>
                    <a:pt x="38" y="69"/>
                    <a:pt x="39" y="56"/>
                    <a:pt x="40" y="56"/>
                  </a:cubicBezTo>
                  <a:cubicBezTo>
                    <a:pt x="41" y="56"/>
                    <a:pt x="41" y="56"/>
                    <a:pt x="41" y="57"/>
                  </a:cubicBezTo>
                  <a:cubicBezTo>
                    <a:pt x="42" y="61"/>
                    <a:pt x="45" y="70"/>
                    <a:pt x="47" y="70"/>
                  </a:cubicBezTo>
                  <a:cubicBezTo>
                    <a:pt x="47" y="70"/>
                    <a:pt x="48" y="70"/>
                    <a:pt x="48" y="70"/>
                  </a:cubicBezTo>
                  <a:cubicBezTo>
                    <a:pt x="48" y="67"/>
                    <a:pt x="49" y="64"/>
                    <a:pt x="50" y="61"/>
                  </a:cubicBezTo>
                  <a:cubicBezTo>
                    <a:pt x="51" y="54"/>
                    <a:pt x="50" y="52"/>
                    <a:pt x="54" y="50"/>
                  </a:cubicBezTo>
                  <a:cubicBezTo>
                    <a:pt x="55" y="45"/>
                    <a:pt x="57" y="39"/>
                    <a:pt x="59" y="34"/>
                  </a:cubicBezTo>
                  <a:cubicBezTo>
                    <a:pt x="56" y="33"/>
                    <a:pt x="55" y="34"/>
                    <a:pt x="60" y="28"/>
                  </a:cubicBezTo>
                  <a:cubicBezTo>
                    <a:pt x="61" y="28"/>
                    <a:pt x="61" y="28"/>
                    <a:pt x="61" y="27"/>
                  </a:cubicBezTo>
                  <a:cubicBezTo>
                    <a:pt x="62" y="24"/>
                    <a:pt x="63" y="22"/>
                    <a:pt x="64" y="19"/>
                  </a:cubicBezTo>
                  <a:cubicBezTo>
                    <a:pt x="66" y="11"/>
                    <a:pt x="64" y="0"/>
                    <a:pt x="64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8" name="Freeform 287">
              <a:extLst>
                <a:ext uri="{FF2B5EF4-FFF2-40B4-BE49-F238E27FC236}">
                  <a16:creationId xmlns:a16="http://schemas.microsoft.com/office/drawing/2014/main" id="{DAA86A1A-FA07-4F36-B075-AD14E016B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830"/>
              <a:ext cx="129" cy="305"/>
            </a:xfrm>
            <a:custGeom>
              <a:avLst/>
              <a:gdLst>
                <a:gd name="T0" fmla="*/ 47 w 183"/>
                <a:gd name="T1" fmla="*/ 1 h 435"/>
                <a:gd name="T2" fmla="*/ 4 w 183"/>
                <a:gd name="T3" fmla="*/ 140 h 435"/>
                <a:gd name="T4" fmla="*/ 11 w 183"/>
                <a:gd name="T5" fmla="*/ 150 h 435"/>
                <a:gd name="T6" fmla="*/ 9 w 183"/>
                <a:gd name="T7" fmla="*/ 135 h 435"/>
                <a:gd name="T8" fmla="*/ 8 w 183"/>
                <a:gd name="T9" fmla="*/ 136 h 435"/>
                <a:gd name="T10" fmla="*/ 7 w 183"/>
                <a:gd name="T11" fmla="*/ 127 h 435"/>
                <a:gd name="T12" fmla="*/ 11 w 183"/>
                <a:gd name="T13" fmla="*/ 108 h 435"/>
                <a:gd name="T14" fmla="*/ 26 w 183"/>
                <a:gd name="T15" fmla="*/ 81 h 435"/>
                <a:gd name="T16" fmla="*/ 35 w 183"/>
                <a:gd name="T17" fmla="*/ 65 h 435"/>
                <a:gd name="T18" fmla="*/ 35 w 183"/>
                <a:gd name="T19" fmla="*/ 67 h 435"/>
                <a:gd name="T20" fmla="*/ 35 w 183"/>
                <a:gd name="T21" fmla="*/ 76 h 435"/>
                <a:gd name="T22" fmla="*/ 44 w 183"/>
                <a:gd name="T23" fmla="*/ 64 h 435"/>
                <a:gd name="T24" fmla="*/ 39 w 183"/>
                <a:gd name="T25" fmla="*/ 62 h 435"/>
                <a:gd name="T26" fmla="*/ 37 w 183"/>
                <a:gd name="T27" fmla="*/ 56 h 435"/>
                <a:gd name="T28" fmla="*/ 48 w 183"/>
                <a:gd name="T29" fmla="*/ 55 h 435"/>
                <a:gd name="T30" fmla="*/ 53 w 183"/>
                <a:gd name="T31" fmla="*/ 57 h 435"/>
                <a:gd name="T32" fmla="*/ 63 w 183"/>
                <a:gd name="T33" fmla="*/ 55 h 435"/>
                <a:gd name="T34" fmla="*/ 62 w 183"/>
                <a:gd name="T35" fmla="*/ 44 h 435"/>
                <a:gd name="T36" fmla="*/ 64 w 183"/>
                <a:gd name="T37" fmla="*/ 36 h 435"/>
                <a:gd name="T38" fmla="*/ 54 w 183"/>
                <a:gd name="T39" fmla="*/ 48 h 435"/>
                <a:gd name="T40" fmla="*/ 48 w 183"/>
                <a:gd name="T41" fmla="*/ 49 h 435"/>
                <a:gd name="T42" fmla="*/ 42 w 183"/>
                <a:gd name="T43" fmla="*/ 48 h 435"/>
                <a:gd name="T44" fmla="*/ 35 w 183"/>
                <a:gd name="T45" fmla="*/ 48 h 435"/>
                <a:gd name="T46" fmla="*/ 43 w 183"/>
                <a:gd name="T47" fmla="*/ 43 h 435"/>
                <a:gd name="T48" fmla="*/ 47 w 183"/>
                <a:gd name="T49" fmla="*/ 43 h 435"/>
                <a:gd name="T50" fmla="*/ 51 w 183"/>
                <a:gd name="T51" fmla="*/ 43 h 435"/>
                <a:gd name="T52" fmla="*/ 53 w 183"/>
                <a:gd name="T53" fmla="*/ 43 h 435"/>
                <a:gd name="T54" fmla="*/ 62 w 183"/>
                <a:gd name="T55" fmla="*/ 34 h 435"/>
                <a:gd name="T56" fmla="*/ 56 w 183"/>
                <a:gd name="T57" fmla="*/ 32 h 435"/>
                <a:gd name="T58" fmla="*/ 61 w 183"/>
                <a:gd name="T59" fmla="*/ 24 h 435"/>
                <a:gd name="T60" fmla="*/ 63 w 183"/>
                <a:gd name="T61" fmla="*/ 4 h 435"/>
                <a:gd name="T62" fmla="*/ 53 w 183"/>
                <a:gd name="T63" fmla="*/ 13 h 435"/>
                <a:gd name="T64" fmla="*/ 55 w 183"/>
                <a:gd name="T65" fmla="*/ 3 h 4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83" h="435">
                  <a:moveTo>
                    <a:pt x="151" y="0"/>
                  </a:moveTo>
                  <a:cubicBezTo>
                    <a:pt x="144" y="0"/>
                    <a:pt x="134" y="3"/>
                    <a:pt x="134" y="3"/>
                  </a:cubicBezTo>
                  <a:cubicBezTo>
                    <a:pt x="6" y="191"/>
                    <a:pt x="0" y="393"/>
                    <a:pt x="2" y="397"/>
                  </a:cubicBezTo>
                  <a:cubicBezTo>
                    <a:pt x="3" y="402"/>
                    <a:pt x="6" y="405"/>
                    <a:pt x="10" y="405"/>
                  </a:cubicBezTo>
                  <a:cubicBezTo>
                    <a:pt x="14" y="406"/>
                    <a:pt x="22" y="421"/>
                    <a:pt x="28" y="431"/>
                  </a:cubicBezTo>
                  <a:cubicBezTo>
                    <a:pt x="29" y="433"/>
                    <a:pt x="30" y="435"/>
                    <a:pt x="31" y="435"/>
                  </a:cubicBezTo>
                  <a:cubicBezTo>
                    <a:pt x="32" y="435"/>
                    <a:pt x="30" y="424"/>
                    <a:pt x="30" y="406"/>
                  </a:cubicBezTo>
                  <a:cubicBezTo>
                    <a:pt x="29" y="394"/>
                    <a:pt x="29" y="392"/>
                    <a:pt x="27" y="392"/>
                  </a:cubicBezTo>
                  <a:cubicBezTo>
                    <a:pt x="27" y="392"/>
                    <a:pt x="26" y="392"/>
                    <a:pt x="26" y="393"/>
                  </a:cubicBezTo>
                  <a:cubicBezTo>
                    <a:pt x="25" y="393"/>
                    <a:pt x="24" y="393"/>
                    <a:pt x="23" y="393"/>
                  </a:cubicBezTo>
                  <a:cubicBezTo>
                    <a:pt x="22" y="393"/>
                    <a:pt x="21" y="393"/>
                    <a:pt x="20" y="392"/>
                  </a:cubicBezTo>
                  <a:cubicBezTo>
                    <a:pt x="14" y="387"/>
                    <a:pt x="20" y="387"/>
                    <a:pt x="20" y="368"/>
                  </a:cubicBezTo>
                  <a:cubicBezTo>
                    <a:pt x="19" y="349"/>
                    <a:pt x="18" y="348"/>
                    <a:pt x="19" y="330"/>
                  </a:cubicBezTo>
                  <a:cubicBezTo>
                    <a:pt x="20" y="312"/>
                    <a:pt x="24" y="324"/>
                    <a:pt x="32" y="312"/>
                  </a:cubicBezTo>
                  <a:cubicBezTo>
                    <a:pt x="39" y="299"/>
                    <a:pt x="41" y="281"/>
                    <a:pt x="51" y="266"/>
                  </a:cubicBezTo>
                  <a:cubicBezTo>
                    <a:pt x="61" y="251"/>
                    <a:pt x="52" y="258"/>
                    <a:pt x="75" y="236"/>
                  </a:cubicBezTo>
                  <a:cubicBezTo>
                    <a:pt x="98" y="214"/>
                    <a:pt x="76" y="225"/>
                    <a:pt x="77" y="212"/>
                  </a:cubicBezTo>
                  <a:cubicBezTo>
                    <a:pt x="77" y="198"/>
                    <a:pt x="86" y="202"/>
                    <a:pt x="99" y="188"/>
                  </a:cubicBezTo>
                  <a:cubicBezTo>
                    <a:pt x="103" y="184"/>
                    <a:pt x="105" y="183"/>
                    <a:pt x="106" y="183"/>
                  </a:cubicBezTo>
                  <a:cubicBezTo>
                    <a:pt x="107" y="183"/>
                    <a:pt x="102" y="192"/>
                    <a:pt x="101" y="196"/>
                  </a:cubicBezTo>
                  <a:cubicBezTo>
                    <a:pt x="101" y="200"/>
                    <a:pt x="98" y="204"/>
                    <a:pt x="99" y="217"/>
                  </a:cubicBezTo>
                  <a:cubicBezTo>
                    <a:pt x="99" y="221"/>
                    <a:pt x="100" y="223"/>
                    <a:pt x="101" y="223"/>
                  </a:cubicBezTo>
                  <a:cubicBezTo>
                    <a:pt x="103" y="223"/>
                    <a:pt x="107" y="216"/>
                    <a:pt x="109" y="209"/>
                  </a:cubicBezTo>
                  <a:cubicBezTo>
                    <a:pt x="112" y="199"/>
                    <a:pt x="117" y="200"/>
                    <a:pt x="128" y="186"/>
                  </a:cubicBezTo>
                  <a:cubicBezTo>
                    <a:pt x="133" y="178"/>
                    <a:pt x="133" y="176"/>
                    <a:pt x="129" y="176"/>
                  </a:cubicBezTo>
                  <a:cubicBezTo>
                    <a:pt x="126" y="176"/>
                    <a:pt x="119" y="179"/>
                    <a:pt x="112" y="179"/>
                  </a:cubicBezTo>
                  <a:cubicBezTo>
                    <a:pt x="112" y="180"/>
                    <a:pt x="111" y="180"/>
                    <a:pt x="111" y="180"/>
                  </a:cubicBezTo>
                  <a:cubicBezTo>
                    <a:pt x="100" y="180"/>
                    <a:pt x="107" y="163"/>
                    <a:pt x="107" y="163"/>
                  </a:cubicBezTo>
                  <a:cubicBezTo>
                    <a:pt x="107" y="163"/>
                    <a:pt x="120" y="159"/>
                    <a:pt x="130" y="159"/>
                  </a:cubicBezTo>
                  <a:cubicBezTo>
                    <a:pt x="132" y="159"/>
                    <a:pt x="135" y="159"/>
                    <a:pt x="136" y="160"/>
                  </a:cubicBezTo>
                  <a:cubicBezTo>
                    <a:pt x="145" y="163"/>
                    <a:pt x="144" y="165"/>
                    <a:pt x="150" y="167"/>
                  </a:cubicBezTo>
                  <a:cubicBezTo>
                    <a:pt x="150" y="167"/>
                    <a:pt x="151" y="167"/>
                    <a:pt x="152" y="167"/>
                  </a:cubicBezTo>
                  <a:cubicBezTo>
                    <a:pt x="156" y="167"/>
                    <a:pt x="158" y="162"/>
                    <a:pt x="170" y="161"/>
                  </a:cubicBezTo>
                  <a:cubicBezTo>
                    <a:pt x="174" y="161"/>
                    <a:pt x="177" y="160"/>
                    <a:pt x="179" y="159"/>
                  </a:cubicBezTo>
                  <a:cubicBezTo>
                    <a:pt x="180" y="150"/>
                    <a:pt x="180" y="141"/>
                    <a:pt x="181" y="131"/>
                  </a:cubicBezTo>
                  <a:cubicBezTo>
                    <a:pt x="180" y="131"/>
                    <a:pt x="179" y="130"/>
                    <a:pt x="178" y="129"/>
                  </a:cubicBezTo>
                  <a:cubicBezTo>
                    <a:pt x="174" y="124"/>
                    <a:pt x="179" y="119"/>
                    <a:pt x="182" y="113"/>
                  </a:cubicBezTo>
                  <a:cubicBezTo>
                    <a:pt x="182" y="110"/>
                    <a:pt x="183" y="108"/>
                    <a:pt x="183" y="105"/>
                  </a:cubicBezTo>
                  <a:cubicBezTo>
                    <a:pt x="180" y="108"/>
                    <a:pt x="177" y="114"/>
                    <a:pt x="172" y="116"/>
                  </a:cubicBezTo>
                  <a:cubicBezTo>
                    <a:pt x="165" y="120"/>
                    <a:pt x="158" y="133"/>
                    <a:pt x="153" y="140"/>
                  </a:cubicBezTo>
                  <a:cubicBezTo>
                    <a:pt x="151" y="142"/>
                    <a:pt x="149" y="143"/>
                    <a:pt x="147" y="143"/>
                  </a:cubicBezTo>
                  <a:cubicBezTo>
                    <a:pt x="144" y="143"/>
                    <a:pt x="141" y="143"/>
                    <a:pt x="138" y="142"/>
                  </a:cubicBezTo>
                  <a:cubicBezTo>
                    <a:pt x="134" y="142"/>
                    <a:pt x="129" y="141"/>
                    <a:pt x="124" y="141"/>
                  </a:cubicBezTo>
                  <a:cubicBezTo>
                    <a:pt x="122" y="141"/>
                    <a:pt x="120" y="141"/>
                    <a:pt x="118" y="141"/>
                  </a:cubicBezTo>
                  <a:cubicBezTo>
                    <a:pt x="109" y="142"/>
                    <a:pt x="103" y="142"/>
                    <a:pt x="100" y="142"/>
                  </a:cubicBezTo>
                  <a:cubicBezTo>
                    <a:pt x="96" y="142"/>
                    <a:pt x="97" y="142"/>
                    <a:pt x="100" y="139"/>
                  </a:cubicBezTo>
                  <a:cubicBezTo>
                    <a:pt x="106" y="135"/>
                    <a:pt x="111" y="127"/>
                    <a:pt x="117" y="126"/>
                  </a:cubicBezTo>
                  <a:cubicBezTo>
                    <a:pt x="120" y="126"/>
                    <a:pt x="122" y="125"/>
                    <a:pt x="123" y="125"/>
                  </a:cubicBezTo>
                  <a:cubicBezTo>
                    <a:pt x="125" y="125"/>
                    <a:pt x="126" y="126"/>
                    <a:pt x="130" y="127"/>
                  </a:cubicBezTo>
                  <a:cubicBezTo>
                    <a:pt x="131" y="127"/>
                    <a:pt x="132" y="127"/>
                    <a:pt x="133" y="127"/>
                  </a:cubicBezTo>
                  <a:cubicBezTo>
                    <a:pt x="135" y="127"/>
                    <a:pt x="137" y="126"/>
                    <a:pt x="139" y="126"/>
                  </a:cubicBezTo>
                  <a:cubicBezTo>
                    <a:pt x="141" y="125"/>
                    <a:pt x="144" y="125"/>
                    <a:pt x="146" y="125"/>
                  </a:cubicBezTo>
                  <a:cubicBezTo>
                    <a:pt x="147" y="125"/>
                    <a:pt x="148" y="125"/>
                    <a:pt x="149" y="125"/>
                  </a:cubicBezTo>
                  <a:cubicBezTo>
                    <a:pt x="149" y="125"/>
                    <a:pt x="150" y="125"/>
                    <a:pt x="150" y="125"/>
                  </a:cubicBezTo>
                  <a:cubicBezTo>
                    <a:pt x="156" y="125"/>
                    <a:pt x="156" y="117"/>
                    <a:pt x="161" y="108"/>
                  </a:cubicBezTo>
                  <a:cubicBezTo>
                    <a:pt x="166" y="99"/>
                    <a:pt x="172" y="100"/>
                    <a:pt x="178" y="98"/>
                  </a:cubicBezTo>
                  <a:cubicBezTo>
                    <a:pt x="183" y="97"/>
                    <a:pt x="179" y="78"/>
                    <a:pt x="177" y="78"/>
                  </a:cubicBezTo>
                  <a:cubicBezTo>
                    <a:pt x="175" y="78"/>
                    <a:pt x="162" y="92"/>
                    <a:pt x="159" y="93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56" y="93"/>
                    <a:pt x="167" y="77"/>
                    <a:pt x="174" y="69"/>
                  </a:cubicBezTo>
                  <a:cubicBezTo>
                    <a:pt x="180" y="61"/>
                    <a:pt x="174" y="57"/>
                    <a:pt x="169" y="45"/>
                  </a:cubicBezTo>
                  <a:cubicBezTo>
                    <a:pt x="164" y="33"/>
                    <a:pt x="182" y="18"/>
                    <a:pt x="179" y="12"/>
                  </a:cubicBezTo>
                  <a:cubicBezTo>
                    <a:pt x="179" y="11"/>
                    <a:pt x="178" y="11"/>
                    <a:pt x="177" y="11"/>
                  </a:cubicBezTo>
                  <a:cubicBezTo>
                    <a:pt x="173" y="11"/>
                    <a:pt x="161" y="26"/>
                    <a:pt x="152" y="35"/>
                  </a:cubicBezTo>
                  <a:cubicBezTo>
                    <a:pt x="151" y="37"/>
                    <a:pt x="149" y="38"/>
                    <a:pt x="149" y="38"/>
                  </a:cubicBezTo>
                  <a:cubicBezTo>
                    <a:pt x="145" y="38"/>
                    <a:pt x="152" y="19"/>
                    <a:pt x="157" y="8"/>
                  </a:cubicBezTo>
                  <a:cubicBezTo>
                    <a:pt x="160" y="2"/>
                    <a:pt x="156" y="0"/>
                    <a:pt x="151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9" name="Freeform 288">
              <a:extLst>
                <a:ext uri="{FF2B5EF4-FFF2-40B4-BE49-F238E27FC236}">
                  <a16:creationId xmlns:a16="http://schemas.microsoft.com/office/drawing/2014/main" id="{EDAD3F9E-765B-4BB9-869D-95DBB9EEE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2121"/>
              <a:ext cx="30" cy="31"/>
            </a:xfrm>
            <a:custGeom>
              <a:avLst/>
              <a:gdLst>
                <a:gd name="T0" fmla="*/ 0 w 43"/>
                <a:gd name="T1" fmla="*/ 0 h 45"/>
                <a:gd name="T2" fmla="*/ 0 w 43"/>
                <a:gd name="T3" fmla="*/ 1 h 45"/>
                <a:gd name="T4" fmla="*/ 1 w 43"/>
                <a:gd name="T5" fmla="*/ 8 h 45"/>
                <a:gd name="T6" fmla="*/ 6 w 43"/>
                <a:gd name="T7" fmla="*/ 11 h 45"/>
                <a:gd name="T8" fmla="*/ 12 w 43"/>
                <a:gd name="T9" fmla="*/ 14 h 45"/>
                <a:gd name="T10" fmla="*/ 13 w 43"/>
                <a:gd name="T11" fmla="*/ 14 h 45"/>
                <a:gd name="T12" fmla="*/ 14 w 43"/>
                <a:gd name="T13" fmla="*/ 11 h 45"/>
                <a:gd name="T14" fmla="*/ 12 w 43"/>
                <a:gd name="T15" fmla="*/ 10 h 45"/>
                <a:gd name="T16" fmla="*/ 9 w 43"/>
                <a:gd name="T17" fmla="*/ 10 h 45"/>
                <a:gd name="T18" fmla="*/ 6 w 43"/>
                <a:gd name="T19" fmla="*/ 4 h 45"/>
                <a:gd name="T20" fmla="*/ 0 w 43"/>
                <a:gd name="T21" fmla="*/ 0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4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3" y="29"/>
                    <a:pt x="18" y="34"/>
                  </a:cubicBezTo>
                  <a:cubicBezTo>
                    <a:pt x="23" y="39"/>
                    <a:pt x="29" y="41"/>
                    <a:pt x="34" y="44"/>
                  </a:cubicBezTo>
                  <a:cubicBezTo>
                    <a:pt x="35" y="45"/>
                    <a:pt x="36" y="45"/>
                    <a:pt x="37" y="45"/>
                  </a:cubicBezTo>
                  <a:cubicBezTo>
                    <a:pt x="41" y="45"/>
                    <a:pt x="43" y="40"/>
                    <a:pt x="40" y="33"/>
                  </a:cubicBezTo>
                  <a:cubicBezTo>
                    <a:pt x="38" y="30"/>
                    <a:pt x="37" y="29"/>
                    <a:pt x="35" y="29"/>
                  </a:cubicBezTo>
                  <a:cubicBezTo>
                    <a:pt x="33" y="29"/>
                    <a:pt x="30" y="31"/>
                    <a:pt x="27" y="31"/>
                  </a:cubicBezTo>
                  <a:cubicBezTo>
                    <a:pt x="22" y="31"/>
                    <a:pt x="21" y="23"/>
                    <a:pt x="17" y="12"/>
                  </a:cubicBezTo>
                  <a:cubicBezTo>
                    <a:pt x="13" y="2"/>
                    <a:pt x="1" y="1"/>
                    <a:pt x="0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0" name="Freeform 289">
              <a:extLst>
                <a:ext uri="{FF2B5EF4-FFF2-40B4-BE49-F238E27FC236}">
                  <a16:creationId xmlns:a16="http://schemas.microsoft.com/office/drawing/2014/main" id="{5EFD8F6E-F19C-4641-877A-39844DBD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149"/>
              <a:ext cx="13" cy="10"/>
            </a:xfrm>
            <a:custGeom>
              <a:avLst/>
              <a:gdLst>
                <a:gd name="T0" fmla="*/ 5 w 19"/>
                <a:gd name="T1" fmla="*/ 0 h 15"/>
                <a:gd name="T2" fmla="*/ 4 w 19"/>
                <a:gd name="T3" fmla="*/ 0 h 15"/>
                <a:gd name="T4" fmla="*/ 2 w 19"/>
                <a:gd name="T5" fmla="*/ 5 h 15"/>
                <a:gd name="T6" fmla="*/ 2 w 19"/>
                <a:gd name="T7" fmla="*/ 5 h 15"/>
                <a:gd name="T8" fmla="*/ 6 w 19"/>
                <a:gd name="T9" fmla="*/ 2 h 15"/>
                <a:gd name="T10" fmla="*/ 5 w 19"/>
                <a:gd name="T11" fmla="*/ 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15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0" y="3"/>
                    <a:pt x="0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5" y="14"/>
                    <a:pt x="18" y="11"/>
                    <a:pt x="19" y="8"/>
                  </a:cubicBezTo>
                  <a:cubicBezTo>
                    <a:pt x="19" y="6"/>
                    <a:pt x="16" y="0"/>
                    <a:pt x="14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1" name="Freeform 290">
              <a:extLst>
                <a:ext uri="{FF2B5EF4-FFF2-40B4-BE49-F238E27FC236}">
                  <a16:creationId xmlns:a16="http://schemas.microsoft.com/office/drawing/2014/main" id="{9A03BB92-FE44-4DF3-9237-67C463BB1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" y="2173"/>
              <a:ext cx="192" cy="320"/>
            </a:xfrm>
            <a:custGeom>
              <a:avLst/>
              <a:gdLst>
                <a:gd name="T0" fmla="*/ 9 w 273"/>
                <a:gd name="T1" fmla="*/ 4 h 456"/>
                <a:gd name="T2" fmla="*/ 6 w 273"/>
                <a:gd name="T3" fmla="*/ 16 h 456"/>
                <a:gd name="T4" fmla="*/ 1 w 273"/>
                <a:gd name="T5" fmla="*/ 20 h 456"/>
                <a:gd name="T6" fmla="*/ 4 w 273"/>
                <a:gd name="T7" fmla="*/ 39 h 456"/>
                <a:gd name="T8" fmla="*/ 19 w 273"/>
                <a:gd name="T9" fmla="*/ 88 h 456"/>
                <a:gd name="T10" fmla="*/ 30 w 273"/>
                <a:gd name="T11" fmla="*/ 111 h 456"/>
                <a:gd name="T12" fmla="*/ 61 w 273"/>
                <a:gd name="T13" fmla="*/ 158 h 456"/>
                <a:gd name="T14" fmla="*/ 66 w 273"/>
                <a:gd name="T15" fmla="*/ 146 h 456"/>
                <a:gd name="T16" fmla="*/ 68 w 273"/>
                <a:gd name="T17" fmla="*/ 147 h 456"/>
                <a:gd name="T18" fmla="*/ 72 w 273"/>
                <a:gd name="T19" fmla="*/ 147 h 456"/>
                <a:gd name="T20" fmla="*/ 75 w 273"/>
                <a:gd name="T21" fmla="*/ 128 h 456"/>
                <a:gd name="T22" fmla="*/ 82 w 273"/>
                <a:gd name="T23" fmla="*/ 128 h 456"/>
                <a:gd name="T24" fmla="*/ 87 w 273"/>
                <a:gd name="T25" fmla="*/ 122 h 456"/>
                <a:gd name="T26" fmla="*/ 86 w 273"/>
                <a:gd name="T27" fmla="*/ 100 h 456"/>
                <a:gd name="T28" fmla="*/ 91 w 273"/>
                <a:gd name="T29" fmla="*/ 88 h 456"/>
                <a:gd name="T30" fmla="*/ 94 w 273"/>
                <a:gd name="T31" fmla="*/ 76 h 456"/>
                <a:gd name="T32" fmla="*/ 91 w 273"/>
                <a:gd name="T33" fmla="*/ 76 h 456"/>
                <a:gd name="T34" fmla="*/ 86 w 273"/>
                <a:gd name="T35" fmla="*/ 69 h 456"/>
                <a:gd name="T36" fmla="*/ 73 w 273"/>
                <a:gd name="T37" fmla="*/ 61 h 456"/>
                <a:gd name="T38" fmla="*/ 70 w 273"/>
                <a:gd name="T39" fmla="*/ 60 h 456"/>
                <a:gd name="T40" fmla="*/ 66 w 273"/>
                <a:gd name="T41" fmla="*/ 58 h 456"/>
                <a:gd name="T42" fmla="*/ 63 w 273"/>
                <a:gd name="T43" fmla="*/ 57 h 456"/>
                <a:gd name="T44" fmla="*/ 61 w 273"/>
                <a:gd name="T45" fmla="*/ 57 h 456"/>
                <a:gd name="T46" fmla="*/ 58 w 273"/>
                <a:gd name="T47" fmla="*/ 55 h 456"/>
                <a:gd name="T48" fmla="*/ 49 w 273"/>
                <a:gd name="T49" fmla="*/ 60 h 456"/>
                <a:gd name="T50" fmla="*/ 53 w 273"/>
                <a:gd name="T51" fmla="*/ 46 h 456"/>
                <a:gd name="T52" fmla="*/ 44 w 273"/>
                <a:gd name="T53" fmla="*/ 29 h 456"/>
                <a:gd name="T54" fmla="*/ 29 w 273"/>
                <a:gd name="T55" fmla="*/ 14 h 456"/>
                <a:gd name="T56" fmla="*/ 25 w 273"/>
                <a:gd name="T57" fmla="*/ 14 h 456"/>
                <a:gd name="T58" fmla="*/ 25 w 273"/>
                <a:gd name="T59" fmla="*/ 17 h 456"/>
                <a:gd name="T60" fmla="*/ 16 w 273"/>
                <a:gd name="T61" fmla="*/ 13 h 456"/>
                <a:gd name="T62" fmla="*/ 11 w 273"/>
                <a:gd name="T63" fmla="*/ 16 h 456"/>
                <a:gd name="T64" fmla="*/ 11 w 273"/>
                <a:gd name="T65" fmla="*/ 0 h 4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273" h="456">
                  <a:moveTo>
                    <a:pt x="33" y="0"/>
                  </a:moveTo>
                  <a:cubicBezTo>
                    <a:pt x="32" y="0"/>
                    <a:pt x="29" y="8"/>
                    <a:pt x="25" y="12"/>
                  </a:cubicBezTo>
                  <a:cubicBezTo>
                    <a:pt x="19" y="19"/>
                    <a:pt x="17" y="35"/>
                    <a:pt x="17" y="45"/>
                  </a:cubicBezTo>
                  <a:cubicBezTo>
                    <a:pt x="17" y="47"/>
                    <a:pt x="16" y="47"/>
                    <a:pt x="15" y="47"/>
                  </a:cubicBezTo>
                  <a:cubicBezTo>
                    <a:pt x="12" y="47"/>
                    <a:pt x="0" y="26"/>
                    <a:pt x="0" y="26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7" y="71"/>
                    <a:pt x="11" y="110"/>
                    <a:pt x="11" y="110"/>
                  </a:cubicBezTo>
                  <a:cubicBezTo>
                    <a:pt x="11" y="111"/>
                    <a:pt x="12" y="113"/>
                    <a:pt x="12" y="114"/>
                  </a:cubicBezTo>
                  <a:cubicBezTo>
                    <a:pt x="14" y="127"/>
                    <a:pt x="18" y="140"/>
                    <a:pt x="21" y="153"/>
                  </a:cubicBezTo>
                  <a:cubicBezTo>
                    <a:pt x="34" y="199"/>
                    <a:pt x="55" y="255"/>
                    <a:pt x="55" y="255"/>
                  </a:cubicBezTo>
                  <a:cubicBezTo>
                    <a:pt x="55" y="255"/>
                    <a:pt x="78" y="267"/>
                    <a:pt x="87" y="282"/>
                  </a:cubicBezTo>
                  <a:cubicBezTo>
                    <a:pt x="95" y="295"/>
                    <a:pt x="88" y="316"/>
                    <a:pt x="86" y="321"/>
                  </a:cubicBezTo>
                  <a:cubicBezTo>
                    <a:pt x="97" y="342"/>
                    <a:pt x="109" y="363"/>
                    <a:pt x="122" y="383"/>
                  </a:cubicBezTo>
                  <a:cubicBezTo>
                    <a:pt x="148" y="419"/>
                    <a:pt x="177" y="456"/>
                    <a:pt x="177" y="456"/>
                  </a:cubicBezTo>
                  <a:cubicBezTo>
                    <a:pt x="177" y="456"/>
                    <a:pt x="194" y="445"/>
                    <a:pt x="187" y="433"/>
                  </a:cubicBezTo>
                  <a:cubicBezTo>
                    <a:pt x="179" y="421"/>
                    <a:pt x="186" y="423"/>
                    <a:pt x="190" y="422"/>
                  </a:cubicBezTo>
                  <a:cubicBezTo>
                    <a:pt x="191" y="422"/>
                    <a:pt x="191" y="422"/>
                    <a:pt x="191" y="422"/>
                  </a:cubicBezTo>
                  <a:cubicBezTo>
                    <a:pt x="193" y="422"/>
                    <a:pt x="195" y="423"/>
                    <a:pt x="196" y="424"/>
                  </a:cubicBezTo>
                  <a:cubicBezTo>
                    <a:pt x="198" y="425"/>
                    <a:pt x="201" y="426"/>
                    <a:pt x="203" y="426"/>
                  </a:cubicBezTo>
                  <a:cubicBezTo>
                    <a:pt x="204" y="426"/>
                    <a:pt x="206" y="425"/>
                    <a:pt x="207" y="425"/>
                  </a:cubicBezTo>
                  <a:cubicBezTo>
                    <a:pt x="214" y="421"/>
                    <a:pt x="209" y="413"/>
                    <a:pt x="210" y="403"/>
                  </a:cubicBezTo>
                  <a:cubicBezTo>
                    <a:pt x="212" y="393"/>
                    <a:pt x="214" y="386"/>
                    <a:pt x="214" y="370"/>
                  </a:cubicBezTo>
                  <a:cubicBezTo>
                    <a:pt x="215" y="364"/>
                    <a:pt x="216" y="363"/>
                    <a:pt x="217" y="363"/>
                  </a:cubicBezTo>
                  <a:cubicBezTo>
                    <a:pt x="221" y="363"/>
                    <a:pt x="228" y="370"/>
                    <a:pt x="238" y="371"/>
                  </a:cubicBezTo>
                  <a:cubicBezTo>
                    <a:pt x="240" y="371"/>
                    <a:pt x="242" y="372"/>
                    <a:pt x="243" y="372"/>
                  </a:cubicBezTo>
                  <a:cubicBezTo>
                    <a:pt x="252" y="372"/>
                    <a:pt x="249" y="366"/>
                    <a:pt x="249" y="354"/>
                  </a:cubicBezTo>
                  <a:cubicBezTo>
                    <a:pt x="248" y="340"/>
                    <a:pt x="252" y="328"/>
                    <a:pt x="247" y="311"/>
                  </a:cubicBezTo>
                  <a:cubicBezTo>
                    <a:pt x="242" y="295"/>
                    <a:pt x="238" y="301"/>
                    <a:pt x="247" y="291"/>
                  </a:cubicBezTo>
                  <a:cubicBezTo>
                    <a:pt x="255" y="280"/>
                    <a:pt x="245" y="287"/>
                    <a:pt x="245" y="275"/>
                  </a:cubicBezTo>
                  <a:cubicBezTo>
                    <a:pt x="245" y="263"/>
                    <a:pt x="253" y="262"/>
                    <a:pt x="260" y="255"/>
                  </a:cubicBezTo>
                  <a:cubicBezTo>
                    <a:pt x="267" y="248"/>
                    <a:pt x="269" y="246"/>
                    <a:pt x="272" y="230"/>
                  </a:cubicBezTo>
                  <a:cubicBezTo>
                    <a:pt x="273" y="223"/>
                    <a:pt x="272" y="221"/>
                    <a:pt x="270" y="221"/>
                  </a:cubicBezTo>
                  <a:cubicBezTo>
                    <a:pt x="269" y="221"/>
                    <a:pt x="267" y="222"/>
                    <a:pt x="266" y="222"/>
                  </a:cubicBezTo>
                  <a:cubicBezTo>
                    <a:pt x="264" y="222"/>
                    <a:pt x="263" y="223"/>
                    <a:pt x="261" y="223"/>
                  </a:cubicBezTo>
                  <a:cubicBezTo>
                    <a:pt x="259" y="223"/>
                    <a:pt x="258" y="222"/>
                    <a:pt x="256" y="222"/>
                  </a:cubicBezTo>
                  <a:cubicBezTo>
                    <a:pt x="246" y="218"/>
                    <a:pt x="250" y="216"/>
                    <a:pt x="247" y="201"/>
                  </a:cubicBezTo>
                  <a:cubicBezTo>
                    <a:pt x="244" y="185"/>
                    <a:pt x="240" y="191"/>
                    <a:pt x="231" y="189"/>
                  </a:cubicBezTo>
                  <a:cubicBezTo>
                    <a:pt x="222" y="187"/>
                    <a:pt x="222" y="189"/>
                    <a:pt x="211" y="177"/>
                  </a:cubicBezTo>
                  <a:cubicBezTo>
                    <a:pt x="207" y="173"/>
                    <a:pt x="204" y="172"/>
                    <a:pt x="203" y="172"/>
                  </a:cubicBezTo>
                  <a:cubicBezTo>
                    <a:pt x="202" y="172"/>
                    <a:pt x="201" y="172"/>
                    <a:pt x="201" y="172"/>
                  </a:cubicBezTo>
                  <a:cubicBezTo>
                    <a:pt x="200" y="172"/>
                    <a:pt x="200" y="172"/>
                    <a:pt x="199" y="172"/>
                  </a:cubicBezTo>
                  <a:cubicBezTo>
                    <a:pt x="197" y="172"/>
                    <a:pt x="195" y="171"/>
                    <a:pt x="190" y="168"/>
                  </a:cubicBezTo>
                  <a:cubicBezTo>
                    <a:pt x="187" y="165"/>
                    <a:pt x="185" y="164"/>
                    <a:pt x="183" y="164"/>
                  </a:cubicBezTo>
                  <a:cubicBezTo>
                    <a:pt x="182" y="164"/>
                    <a:pt x="181" y="165"/>
                    <a:pt x="180" y="166"/>
                  </a:cubicBezTo>
                  <a:cubicBezTo>
                    <a:pt x="180" y="166"/>
                    <a:pt x="179" y="167"/>
                    <a:pt x="179" y="167"/>
                  </a:cubicBezTo>
                  <a:cubicBezTo>
                    <a:pt x="178" y="167"/>
                    <a:pt x="177" y="167"/>
                    <a:pt x="175" y="165"/>
                  </a:cubicBezTo>
                  <a:cubicBezTo>
                    <a:pt x="172" y="160"/>
                    <a:pt x="169" y="159"/>
                    <a:pt x="167" y="159"/>
                  </a:cubicBezTo>
                  <a:cubicBezTo>
                    <a:pt x="166" y="159"/>
                    <a:pt x="165" y="160"/>
                    <a:pt x="165" y="160"/>
                  </a:cubicBezTo>
                  <a:cubicBezTo>
                    <a:pt x="165" y="160"/>
                    <a:pt x="155" y="176"/>
                    <a:pt x="146" y="176"/>
                  </a:cubicBezTo>
                  <a:cubicBezTo>
                    <a:pt x="144" y="176"/>
                    <a:pt x="142" y="175"/>
                    <a:pt x="140" y="173"/>
                  </a:cubicBezTo>
                  <a:cubicBezTo>
                    <a:pt x="129" y="164"/>
                    <a:pt x="137" y="168"/>
                    <a:pt x="140" y="157"/>
                  </a:cubicBezTo>
                  <a:cubicBezTo>
                    <a:pt x="143" y="145"/>
                    <a:pt x="146" y="143"/>
                    <a:pt x="153" y="132"/>
                  </a:cubicBezTo>
                  <a:cubicBezTo>
                    <a:pt x="161" y="121"/>
                    <a:pt x="149" y="115"/>
                    <a:pt x="143" y="108"/>
                  </a:cubicBezTo>
                  <a:cubicBezTo>
                    <a:pt x="138" y="100"/>
                    <a:pt x="131" y="87"/>
                    <a:pt x="126" y="86"/>
                  </a:cubicBezTo>
                  <a:cubicBezTo>
                    <a:pt x="121" y="84"/>
                    <a:pt x="114" y="86"/>
                    <a:pt x="100" y="76"/>
                  </a:cubicBezTo>
                  <a:cubicBezTo>
                    <a:pt x="86" y="65"/>
                    <a:pt x="92" y="56"/>
                    <a:pt x="82" y="40"/>
                  </a:cubicBezTo>
                  <a:cubicBezTo>
                    <a:pt x="79" y="36"/>
                    <a:pt x="77" y="35"/>
                    <a:pt x="76" y="35"/>
                  </a:cubicBezTo>
                  <a:cubicBezTo>
                    <a:pt x="74" y="35"/>
                    <a:pt x="73" y="38"/>
                    <a:pt x="73" y="41"/>
                  </a:cubicBezTo>
                  <a:cubicBezTo>
                    <a:pt x="73" y="45"/>
                    <a:pt x="72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68" y="47"/>
                    <a:pt x="58" y="43"/>
                    <a:pt x="51" y="38"/>
                  </a:cubicBezTo>
                  <a:cubicBezTo>
                    <a:pt x="49" y="37"/>
                    <a:pt x="48" y="37"/>
                    <a:pt x="47" y="37"/>
                  </a:cubicBezTo>
                  <a:cubicBezTo>
                    <a:pt x="42" y="37"/>
                    <a:pt x="38" y="43"/>
                    <a:pt x="32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26" y="47"/>
                    <a:pt x="33" y="25"/>
                    <a:pt x="34" y="9"/>
                  </a:cubicBezTo>
                  <a:cubicBezTo>
                    <a:pt x="34" y="2"/>
                    <a:pt x="34" y="0"/>
                    <a:pt x="33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2" name="Freeform 291">
              <a:extLst>
                <a:ext uri="{FF2B5EF4-FFF2-40B4-BE49-F238E27FC236}">
                  <a16:creationId xmlns:a16="http://schemas.microsoft.com/office/drawing/2014/main" id="{45001421-CA74-4F57-9499-3403351EC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490"/>
              <a:ext cx="131" cy="47"/>
            </a:xfrm>
            <a:custGeom>
              <a:avLst/>
              <a:gdLst>
                <a:gd name="T0" fmla="*/ 0 w 188"/>
                <a:gd name="T1" fmla="*/ 0 h 68"/>
                <a:gd name="T2" fmla="*/ 1 w 188"/>
                <a:gd name="T3" fmla="*/ 1 h 68"/>
                <a:gd name="T4" fmla="*/ 9 w 188"/>
                <a:gd name="T5" fmla="*/ 9 h 68"/>
                <a:gd name="T6" fmla="*/ 16 w 188"/>
                <a:gd name="T7" fmla="*/ 22 h 68"/>
                <a:gd name="T8" fmla="*/ 20 w 188"/>
                <a:gd name="T9" fmla="*/ 22 h 68"/>
                <a:gd name="T10" fmla="*/ 26 w 188"/>
                <a:gd name="T11" fmla="*/ 19 h 68"/>
                <a:gd name="T12" fmla="*/ 36 w 188"/>
                <a:gd name="T13" fmla="*/ 15 h 68"/>
                <a:gd name="T14" fmla="*/ 38 w 188"/>
                <a:gd name="T15" fmla="*/ 15 h 68"/>
                <a:gd name="T16" fmla="*/ 43 w 188"/>
                <a:gd name="T17" fmla="*/ 17 h 68"/>
                <a:gd name="T18" fmla="*/ 55 w 188"/>
                <a:gd name="T19" fmla="*/ 12 h 68"/>
                <a:gd name="T20" fmla="*/ 63 w 188"/>
                <a:gd name="T21" fmla="*/ 9 h 68"/>
                <a:gd name="T22" fmla="*/ 0 w 188"/>
                <a:gd name="T23" fmla="*/ 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88" h="68">
                  <a:moveTo>
                    <a:pt x="0" y="0"/>
                  </a:moveTo>
                  <a:cubicBezTo>
                    <a:pt x="1" y="2"/>
                    <a:pt x="2" y="4"/>
                    <a:pt x="5" y="5"/>
                  </a:cubicBezTo>
                  <a:cubicBezTo>
                    <a:pt x="14" y="11"/>
                    <a:pt x="24" y="8"/>
                    <a:pt x="27" y="27"/>
                  </a:cubicBezTo>
                  <a:cubicBezTo>
                    <a:pt x="30" y="46"/>
                    <a:pt x="33" y="64"/>
                    <a:pt x="47" y="67"/>
                  </a:cubicBezTo>
                  <a:cubicBezTo>
                    <a:pt x="51" y="67"/>
                    <a:pt x="55" y="68"/>
                    <a:pt x="58" y="68"/>
                  </a:cubicBezTo>
                  <a:cubicBezTo>
                    <a:pt x="65" y="68"/>
                    <a:pt x="70" y="66"/>
                    <a:pt x="79" y="60"/>
                  </a:cubicBezTo>
                  <a:cubicBezTo>
                    <a:pt x="89" y="54"/>
                    <a:pt x="97" y="44"/>
                    <a:pt x="105" y="44"/>
                  </a:cubicBezTo>
                  <a:cubicBezTo>
                    <a:pt x="108" y="44"/>
                    <a:pt x="111" y="45"/>
                    <a:pt x="114" y="47"/>
                  </a:cubicBezTo>
                  <a:cubicBezTo>
                    <a:pt x="117" y="50"/>
                    <a:pt x="122" y="51"/>
                    <a:pt x="126" y="51"/>
                  </a:cubicBezTo>
                  <a:cubicBezTo>
                    <a:pt x="138" y="51"/>
                    <a:pt x="152" y="43"/>
                    <a:pt x="164" y="38"/>
                  </a:cubicBezTo>
                  <a:cubicBezTo>
                    <a:pt x="174" y="35"/>
                    <a:pt x="183" y="32"/>
                    <a:pt x="188" y="27"/>
                  </a:cubicBezTo>
                  <a:cubicBezTo>
                    <a:pt x="123" y="26"/>
                    <a:pt x="60" y="16"/>
                    <a:pt x="0" y="0"/>
                  </a:cubicBezTo>
                </a:path>
              </a:pathLst>
            </a:custGeom>
            <a:solidFill>
              <a:srgbClr val="0A7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3" name="Freeform 292">
              <a:extLst>
                <a:ext uri="{FF2B5EF4-FFF2-40B4-BE49-F238E27FC236}">
                  <a16:creationId xmlns:a16="http://schemas.microsoft.com/office/drawing/2014/main" id="{F728785F-A055-4D1E-A6A8-49B59AF7F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584"/>
              <a:ext cx="1112" cy="1112"/>
            </a:xfrm>
            <a:custGeom>
              <a:avLst/>
              <a:gdLst>
                <a:gd name="T0" fmla="*/ 545 w 1585"/>
                <a:gd name="T1" fmla="*/ 274 h 1585"/>
                <a:gd name="T2" fmla="*/ 544 w 1585"/>
                <a:gd name="T3" fmla="*/ 274 h 1585"/>
                <a:gd name="T4" fmla="*/ 464 w 1585"/>
                <a:gd name="T5" fmla="*/ 464 h 1585"/>
                <a:gd name="T6" fmla="*/ 274 w 1585"/>
                <a:gd name="T7" fmla="*/ 544 h 1585"/>
                <a:gd name="T8" fmla="*/ 83 w 1585"/>
                <a:gd name="T9" fmla="*/ 464 h 1585"/>
                <a:gd name="T10" fmla="*/ 4 w 1585"/>
                <a:gd name="T11" fmla="*/ 274 h 1585"/>
                <a:gd name="T12" fmla="*/ 83 w 1585"/>
                <a:gd name="T13" fmla="*/ 83 h 1585"/>
                <a:gd name="T14" fmla="*/ 274 w 1585"/>
                <a:gd name="T15" fmla="*/ 4 h 1585"/>
                <a:gd name="T16" fmla="*/ 464 w 1585"/>
                <a:gd name="T17" fmla="*/ 83 h 1585"/>
                <a:gd name="T18" fmla="*/ 544 w 1585"/>
                <a:gd name="T19" fmla="*/ 274 h 1585"/>
                <a:gd name="T20" fmla="*/ 545 w 1585"/>
                <a:gd name="T21" fmla="*/ 274 h 1585"/>
                <a:gd name="T22" fmla="*/ 547 w 1585"/>
                <a:gd name="T23" fmla="*/ 274 h 1585"/>
                <a:gd name="T24" fmla="*/ 274 w 1585"/>
                <a:gd name="T25" fmla="*/ 0 h 1585"/>
                <a:gd name="T26" fmla="*/ 0 w 1585"/>
                <a:gd name="T27" fmla="*/ 274 h 1585"/>
                <a:gd name="T28" fmla="*/ 274 w 1585"/>
                <a:gd name="T29" fmla="*/ 547 h 1585"/>
                <a:gd name="T30" fmla="*/ 547 w 1585"/>
                <a:gd name="T31" fmla="*/ 274 h 1585"/>
                <a:gd name="T32" fmla="*/ 545 w 1585"/>
                <a:gd name="T33" fmla="*/ 274 h 15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585" h="1585">
                  <a:moveTo>
                    <a:pt x="1579" y="793"/>
                  </a:moveTo>
                  <a:cubicBezTo>
                    <a:pt x="1573" y="793"/>
                    <a:pt x="1573" y="793"/>
                    <a:pt x="1573" y="793"/>
                  </a:cubicBezTo>
                  <a:cubicBezTo>
                    <a:pt x="1573" y="1008"/>
                    <a:pt x="1486" y="1203"/>
                    <a:pt x="1344" y="1345"/>
                  </a:cubicBezTo>
                  <a:cubicBezTo>
                    <a:pt x="1203" y="1486"/>
                    <a:pt x="1008" y="1573"/>
                    <a:pt x="792" y="1573"/>
                  </a:cubicBezTo>
                  <a:cubicBezTo>
                    <a:pt x="577" y="1573"/>
                    <a:pt x="382" y="1486"/>
                    <a:pt x="241" y="1345"/>
                  </a:cubicBezTo>
                  <a:cubicBezTo>
                    <a:pt x="99" y="1203"/>
                    <a:pt x="12" y="1008"/>
                    <a:pt x="12" y="793"/>
                  </a:cubicBezTo>
                  <a:cubicBezTo>
                    <a:pt x="12" y="577"/>
                    <a:pt x="99" y="382"/>
                    <a:pt x="241" y="241"/>
                  </a:cubicBezTo>
                  <a:cubicBezTo>
                    <a:pt x="382" y="99"/>
                    <a:pt x="577" y="12"/>
                    <a:pt x="792" y="12"/>
                  </a:cubicBezTo>
                  <a:cubicBezTo>
                    <a:pt x="1008" y="12"/>
                    <a:pt x="1203" y="99"/>
                    <a:pt x="1344" y="241"/>
                  </a:cubicBezTo>
                  <a:cubicBezTo>
                    <a:pt x="1486" y="382"/>
                    <a:pt x="1573" y="577"/>
                    <a:pt x="1573" y="793"/>
                  </a:cubicBezTo>
                  <a:cubicBezTo>
                    <a:pt x="1579" y="793"/>
                    <a:pt x="1579" y="793"/>
                    <a:pt x="1579" y="793"/>
                  </a:cubicBezTo>
                  <a:cubicBezTo>
                    <a:pt x="1585" y="793"/>
                    <a:pt x="1585" y="793"/>
                    <a:pt x="1585" y="793"/>
                  </a:cubicBezTo>
                  <a:cubicBezTo>
                    <a:pt x="1585" y="355"/>
                    <a:pt x="1230" y="0"/>
                    <a:pt x="792" y="0"/>
                  </a:cubicBezTo>
                  <a:cubicBezTo>
                    <a:pt x="355" y="0"/>
                    <a:pt x="0" y="355"/>
                    <a:pt x="0" y="793"/>
                  </a:cubicBezTo>
                  <a:cubicBezTo>
                    <a:pt x="0" y="1230"/>
                    <a:pt x="355" y="1585"/>
                    <a:pt x="792" y="1585"/>
                  </a:cubicBezTo>
                  <a:cubicBezTo>
                    <a:pt x="1230" y="1585"/>
                    <a:pt x="1585" y="1230"/>
                    <a:pt x="1585" y="793"/>
                  </a:cubicBezTo>
                  <a:lnTo>
                    <a:pt x="1579" y="79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3" name="Group 293">
            <a:extLst>
              <a:ext uri="{FF2B5EF4-FFF2-40B4-BE49-F238E27FC236}">
                <a16:creationId xmlns:a16="http://schemas.microsoft.com/office/drawing/2014/main" id="{9268EFE1-A684-4721-8AB3-49B0EFC19432}"/>
              </a:ext>
            </a:extLst>
          </p:cNvPr>
          <p:cNvGrpSpPr>
            <a:grpSpLocks/>
          </p:cNvGrpSpPr>
          <p:nvPr/>
        </p:nvGrpSpPr>
        <p:grpSpPr bwMode="auto">
          <a:xfrm>
            <a:off x="2781300" y="4191000"/>
            <a:ext cx="1022350" cy="2182813"/>
            <a:chOff x="792" y="2640"/>
            <a:chExt cx="644" cy="1375"/>
          </a:xfrm>
        </p:grpSpPr>
        <p:sp>
          <p:nvSpPr>
            <p:cNvPr id="55304" name="Freeform 294">
              <a:extLst>
                <a:ext uri="{FF2B5EF4-FFF2-40B4-BE49-F238E27FC236}">
                  <a16:creationId xmlns:a16="http://schemas.microsoft.com/office/drawing/2014/main" id="{FC47585A-4ACC-4282-9FE4-3D351F817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643"/>
              <a:ext cx="638" cy="1110"/>
            </a:xfrm>
            <a:custGeom>
              <a:avLst/>
              <a:gdLst>
                <a:gd name="T0" fmla="*/ 0 w 1250"/>
                <a:gd name="T1" fmla="*/ 0 h 2179"/>
                <a:gd name="T2" fmla="*/ 0 w 1250"/>
                <a:gd name="T3" fmla="*/ 10 h 2179"/>
                <a:gd name="T4" fmla="*/ 30 w 1250"/>
                <a:gd name="T5" fmla="*/ 266 h 2179"/>
                <a:gd name="T6" fmla="*/ 82 w 1250"/>
                <a:gd name="T7" fmla="*/ 288 h 2179"/>
                <a:gd name="T8" fmla="*/ 84 w 1250"/>
                <a:gd name="T9" fmla="*/ 288 h 2179"/>
                <a:gd name="T10" fmla="*/ 137 w 1250"/>
                <a:gd name="T11" fmla="*/ 266 h 2179"/>
                <a:gd name="T12" fmla="*/ 166 w 1250"/>
                <a:gd name="T13" fmla="*/ 10 h 2179"/>
                <a:gd name="T14" fmla="*/ 166 w 1250"/>
                <a:gd name="T15" fmla="*/ 0 h 2179"/>
                <a:gd name="T16" fmla="*/ 0 w 1250"/>
                <a:gd name="T17" fmla="*/ 0 h 217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0" h="2179">
                  <a:moveTo>
                    <a:pt x="0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176" y="1061"/>
                    <a:pt x="221" y="2011"/>
                  </a:cubicBezTo>
                  <a:cubicBezTo>
                    <a:pt x="225" y="2097"/>
                    <a:pt x="250" y="2179"/>
                    <a:pt x="618" y="2179"/>
                  </a:cubicBezTo>
                  <a:cubicBezTo>
                    <a:pt x="631" y="2179"/>
                    <a:pt x="631" y="2179"/>
                    <a:pt x="631" y="2179"/>
                  </a:cubicBezTo>
                  <a:cubicBezTo>
                    <a:pt x="999" y="2179"/>
                    <a:pt x="1024" y="2097"/>
                    <a:pt x="1029" y="2011"/>
                  </a:cubicBezTo>
                  <a:cubicBezTo>
                    <a:pt x="1074" y="1061"/>
                    <a:pt x="1250" y="77"/>
                    <a:pt x="1250" y="77"/>
                  </a:cubicBezTo>
                  <a:cubicBezTo>
                    <a:pt x="1250" y="0"/>
                    <a:pt x="1250" y="0"/>
                    <a:pt x="125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5" name="Freeform 295">
              <a:extLst>
                <a:ext uri="{FF2B5EF4-FFF2-40B4-BE49-F238E27FC236}">
                  <a16:creationId xmlns:a16="http://schemas.microsoft.com/office/drawing/2014/main" id="{49EA5904-E073-4DCF-9E44-684F8AA72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" y="2643"/>
              <a:ext cx="638" cy="297"/>
            </a:xfrm>
            <a:custGeom>
              <a:avLst/>
              <a:gdLst>
                <a:gd name="T0" fmla="*/ 0 w 1250"/>
                <a:gd name="T1" fmla="*/ 10 h 583"/>
                <a:gd name="T2" fmla="*/ 10 w 1250"/>
                <a:gd name="T3" fmla="*/ 77 h 583"/>
                <a:gd name="T4" fmla="*/ 156 w 1250"/>
                <a:gd name="T5" fmla="*/ 77 h 583"/>
                <a:gd name="T6" fmla="*/ 166 w 1250"/>
                <a:gd name="T7" fmla="*/ 10 h 583"/>
                <a:gd name="T8" fmla="*/ 166 w 1250"/>
                <a:gd name="T9" fmla="*/ 0 h 583"/>
                <a:gd name="T10" fmla="*/ 0 w 1250"/>
                <a:gd name="T11" fmla="*/ 0 h 583"/>
                <a:gd name="T12" fmla="*/ 0 w 1250"/>
                <a:gd name="T13" fmla="*/ 10 h 5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50" h="583">
                  <a:moveTo>
                    <a:pt x="0" y="77"/>
                  </a:moveTo>
                  <a:cubicBezTo>
                    <a:pt x="0" y="77"/>
                    <a:pt x="35" y="277"/>
                    <a:pt x="79" y="583"/>
                  </a:cubicBezTo>
                  <a:cubicBezTo>
                    <a:pt x="1171" y="583"/>
                    <a:pt x="1171" y="583"/>
                    <a:pt x="1171" y="583"/>
                  </a:cubicBezTo>
                  <a:cubicBezTo>
                    <a:pt x="1214" y="277"/>
                    <a:pt x="1250" y="77"/>
                    <a:pt x="1250" y="77"/>
                  </a:cubicBezTo>
                  <a:cubicBezTo>
                    <a:pt x="1250" y="0"/>
                    <a:pt x="1250" y="0"/>
                    <a:pt x="125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7"/>
                    <a:pt x="0" y="77"/>
                    <a:pt x="0" y="77"/>
                  </a:cubicBezTo>
                </a:path>
              </a:pathLst>
            </a:custGeom>
            <a:solidFill>
              <a:srgbClr val="E21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6" name="Freeform 296">
              <a:extLst>
                <a:ext uri="{FF2B5EF4-FFF2-40B4-BE49-F238E27FC236}">
                  <a16:creationId xmlns:a16="http://schemas.microsoft.com/office/drawing/2014/main" id="{38001612-D20C-475C-9B91-7B9651FE7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714"/>
              <a:ext cx="404" cy="297"/>
            </a:xfrm>
            <a:custGeom>
              <a:avLst/>
              <a:gdLst>
                <a:gd name="T0" fmla="*/ 102 w 792"/>
                <a:gd name="T1" fmla="*/ 0 h 584"/>
                <a:gd name="T2" fmla="*/ 53 w 792"/>
                <a:gd name="T3" fmla="*/ 10 h 584"/>
                <a:gd name="T4" fmla="*/ 51 w 792"/>
                <a:gd name="T5" fmla="*/ 10 h 584"/>
                <a:gd name="T6" fmla="*/ 3 w 792"/>
                <a:gd name="T7" fmla="*/ 1 h 584"/>
                <a:gd name="T8" fmla="*/ 4 w 792"/>
                <a:gd name="T9" fmla="*/ 57 h 584"/>
                <a:gd name="T10" fmla="*/ 49 w 792"/>
                <a:gd name="T11" fmla="*/ 77 h 584"/>
                <a:gd name="T12" fmla="*/ 56 w 792"/>
                <a:gd name="T13" fmla="*/ 77 h 584"/>
                <a:gd name="T14" fmla="*/ 101 w 792"/>
                <a:gd name="T15" fmla="*/ 57 h 584"/>
                <a:gd name="T16" fmla="*/ 102 w 792"/>
                <a:gd name="T17" fmla="*/ 0 h 58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2" h="584">
                  <a:moveTo>
                    <a:pt x="767" y="0"/>
                  </a:moveTo>
                  <a:cubicBezTo>
                    <a:pt x="727" y="46"/>
                    <a:pt x="631" y="78"/>
                    <a:pt x="399" y="78"/>
                  </a:cubicBezTo>
                  <a:cubicBezTo>
                    <a:pt x="386" y="78"/>
                    <a:pt x="386" y="78"/>
                    <a:pt x="386" y="78"/>
                  </a:cubicBezTo>
                  <a:cubicBezTo>
                    <a:pt x="165" y="78"/>
                    <a:pt x="68" y="49"/>
                    <a:pt x="24" y="6"/>
                  </a:cubicBezTo>
                  <a:cubicBezTo>
                    <a:pt x="31" y="434"/>
                    <a:pt x="31" y="434"/>
                    <a:pt x="31" y="434"/>
                  </a:cubicBezTo>
                  <a:cubicBezTo>
                    <a:pt x="31" y="434"/>
                    <a:pt x="0" y="584"/>
                    <a:pt x="368" y="584"/>
                  </a:cubicBezTo>
                  <a:cubicBezTo>
                    <a:pt x="423" y="584"/>
                    <a:pt x="423" y="584"/>
                    <a:pt x="423" y="584"/>
                  </a:cubicBezTo>
                  <a:cubicBezTo>
                    <a:pt x="792" y="584"/>
                    <a:pt x="761" y="434"/>
                    <a:pt x="761" y="434"/>
                  </a:cubicBezTo>
                  <a:cubicBezTo>
                    <a:pt x="767" y="0"/>
                    <a:pt x="767" y="0"/>
                    <a:pt x="767" y="0"/>
                  </a:cubicBezTo>
                </a:path>
              </a:pathLst>
            </a:custGeom>
            <a:solidFill>
              <a:srgbClr val="E21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7" name="Freeform 297">
              <a:extLst>
                <a:ext uri="{FF2B5EF4-FFF2-40B4-BE49-F238E27FC236}">
                  <a16:creationId xmlns:a16="http://schemas.microsoft.com/office/drawing/2014/main" id="{37CE3C3B-D6F7-4BD3-BD06-A665589E5F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28" y="3722"/>
              <a:ext cx="373" cy="286"/>
            </a:xfrm>
            <a:custGeom>
              <a:avLst/>
              <a:gdLst>
                <a:gd name="T0" fmla="*/ 1 w 730"/>
                <a:gd name="T1" fmla="*/ 49 h 561"/>
                <a:gd name="T2" fmla="*/ 1 w 730"/>
                <a:gd name="T3" fmla="*/ 56 h 561"/>
                <a:gd name="T4" fmla="*/ 1 w 730"/>
                <a:gd name="T5" fmla="*/ 56 h 561"/>
                <a:gd name="T6" fmla="*/ 1 w 730"/>
                <a:gd name="T7" fmla="*/ 56 h 561"/>
                <a:gd name="T8" fmla="*/ 1 w 730"/>
                <a:gd name="T9" fmla="*/ 56 h 561"/>
                <a:gd name="T10" fmla="*/ 1 w 730"/>
                <a:gd name="T11" fmla="*/ 56 h 561"/>
                <a:gd name="T12" fmla="*/ 1 w 730"/>
                <a:gd name="T13" fmla="*/ 57 h 561"/>
                <a:gd name="T14" fmla="*/ 4 w 730"/>
                <a:gd name="T15" fmla="*/ 64 h 561"/>
                <a:gd name="T16" fmla="*/ 20 w 730"/>
                <a:gd name="T17" fmla="*/ 72 h 561"/>
                <a:gd name="T18" fmla="*/ 39 w 730"/>
                <a:gd name="T19" fmla="*/ 74 h 561"/>
                <a:gd name="T20" fmla="*/ 10 w 730"/>
                <a:gd name="T21" fmla="*/ 56 h 561"/>
                <a:gd name="T22" fmla="*/ 10 w 730"/>
                <a:gd name="T23" fmla="*/ 54 h 561"/>
                <a:gd name="T24" fmla="*/ 9 w 730"/>
                <a:gd name="T25" fmla="*/ 54 h 561"/>
                <a:gd name="T26" fmla="*/ 1 w 730"/>
                <a:gd name="T27" fmla="*/ 49 h 561"/>
                <a:gd name="T28" fmla="*/ 0 w 730"/>
                <a:gd name="T29" fmla="*/ 1 h 561"/>
                <a:gd name="T30" fmla="*/ 1 w 730"/>
                <a:gd name="T31" fmla="*/ 48 h 561"/>
                <a:gd name="T32" fmla="*/ 1 w 730"/>
                <a:gd name="T33" fmla="*/ 48 h 561"/>
                <a:gd name="T34" fmla="*/ 3 w 730"/>
                <a:gd name="T35" fmla="*/ 49 h 561"/>
                <a:gd name="T36" fmla="*/ 10 w 730"/>
                <a:gd name="T37" fmla="*/ 52 h 561"/>
                <a:gd name="T38" fmla="*/ 10 w 730"/>
                <a:gd name="T39" fmla="*/ 52 h 561"/>
                <a:gd name="T40" fmla="*/ 9 w 730"/>
                <a:gd name="T41" fmla="*/ 5 h 561"/>
                <a:gd name="T42" fmla="*/ 0 w 730"/>
                <a:gd name="T43" fmla="*/ 1 h 561"/>
                <a:gd name="T44" fmla="*/ 98 w 730"/>
                <a:gd name="T45" fmla="*/ 0 h 561"/>
                <a:gd name="T46" fmla="*/ 93 w 730"/>
                <a:gd name="T47" fmla="*/ 3 h 561"/>
                <a:gd name="T48" fmla="*/ 93 w 730"/>
                <a:gd name="T49" fmla="*/ 3 h 561"/>
                <a:gd name="T50" fmla="*/ 84 w 730"/>
                <a:gd name="T51" fmla="*/ 6 h 561"/>
                <a:gd name="T52" fmla="*/ 73 w 730"/>
                <a:gd name="T53" fmla="*/ 8 h 561"/>
                <a:gd name="T54" fmla="*/ 97 w 730"/>
                <a:gd name="T55" fmla="*/ 4 h 561"/>
                <a:gd name="T56" fmla="*/ 98 w 730"/>
                <a:gd name="T57" fmla="*/ 0 h 5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30" h="561">
                  <a:moveTo>
                    <a:pt x="5" y="372"/>
                  </a:moveTo>
                  <a:cubicBezTo>
                    <a:pt x="6" y="419"/>
                    <a:pt x="6" y="419"/>
                    <a:pt x="6" y="419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5" y="419"/>
                    <a:pt x="5" y="419"/>
                    <a:pt x="5" y="419"/>
                  </a:cubicBezTo>
                  <a:cubicBezTo>
                    <a:pt x="5" y="420"/>
                    <a:pt x="5" y="420"/>
                    <a:pt x="5" y="421"/>
                  </a:cubicBezTo>
                  <a:cubicBezTo>
                    <a:pt x="5" y="422"/>
                    <a:pt x="5" y="424"/>
                    <a:pt x="5" y="426"/>
                  </a:cubicBezTo>
                  <a:cubicBezTo>
                    <a:pt x="5" y="437"/>
                    <a:pt x="8" y="458"/>
                    <a:pt x="27" y="481"/>
                  </a:cubicBezTo>
                  <a:cubicBezTo>
                    <a:pt x="47" y="504"/>
                    <a:pt x="84" y="529"/>
                    <a:pt x="153" y="545"/>
                  </a:cubicBezTo>
                  <a:cubicBezTo>
                    <a:pt x="189" y="553"/>
                    <a:pt x="233" y="559"/>
                    <a:pt x="289" y="561"/>
                  </a:cubicBezTo>
                  <a:cubicBezTo>
                    <a:pt x="52" y="532"/>
                    <a:pt x="75" y="418"/>
                    <a:pt x="75" y="418"/>
                  </a:cubicBezTo>
                  <a:cubicBezTo>
                    <a:pt x="75" y="403"/>
                    <a:pt x="75" y="403"/>
                    <a:pt x="75" y="403"/>
                  </a:cubicBezTo>
                  <a:cubicBezTo>
                    <a:pt x="73" y="402"/>
                    <a:pt x="72" y="402"/>
                    <a:pt x="71" y="402"/>
                  </a:cubicBezTo>
                  <a:cubicBezTo>
                    <a:pt x="36" y="390"/>
                    <a:pt x="15" y="379"/>
                    <a:pt x="5" y="372"/>
                  </a:cubicBezTo>
                  <a:moveTo>
                    <a:pt x="0" y="4"/>
                  </a:moveTo>
                  <a:cubicBezTo>
                    <a:pt x="5" y="363"/>
                    <a:pt x="5" y="363"/>
                    <a:pt x="5" y="363"/>
                  </a:cubicBezTo>
                  <a:cubicBezTo>
                    <a:pt x="5" y="363"/>
                    <a:pt x="5" y="363"/>
                    <a:pt x="5" y="363"/>
                  </a:cubicBezTo>
                  <a:cubicBezTo>
                    <a:pt x="8" y="365"/>
                    <a:pt x="11" y="367"/>
                    <a:pt x="17" y="370"/>
                  </a:cubicBezTo>
                  <a:cubicBezTo>
                    <a:pt x="28" y="377"/>
                    <a:pt x="46" y="385"/>
                    <a:pt x="73" y="394"/>
                  </a:cubicBezTo>
                  <a:cubicBezTo>
                    <a:pt x="73" y="394"/>
                    <a:pt x="74" y="394"/>
                    <a:pt x="75" y="394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39" y="29"/>
                    <a:pt x="16" y="17"/>
                    <a:pt x="0" y="4"/>
                  </a:cubicBezTo>
                  <a:moveTo>
                    <a:pt x="730" y="0"/>
                  </a:moveTo>
                  <a:cubicBezTo>
                    <a:pt x="721" y="7"/>
                    <a:pt x="710" y="14"/>
                    <a:pt x="698" y="20"/>
                  </a:cubicBezTo>
                  <a:cubicBezTo>
                    <a:pt x="698" y="21"/>
                    <a:pt x="697" y="21"/>
                    <a:pt x="697" y="21"/>
                  </a:cubicBezTo>
                  <a:cubicBezTo>
                    <a:pt x="678" y="31"/>
                    <a:pt x="655" y="39"/>
                    <a:pt x="626" y="46"/>
                  </a:cubicBezTo>
                  <a:cubicBezTo>
                    <a:pt x="602" y="52"/>
                    <a:pt x="575" y="56"/>
                    <a:pt x="544" y="60"/>
                  </a:cubicBezTo>
                  <a:cubicBezTo>
                    <a:pt x="627" y="56"/>
                    <a:pt x="687" y="46"/>
                    <a:pt x="729" y="32"/>
                  </a:cubicBezTo>
                  <a:cubicBezTo>
                    <a:pt x="730" y="0"/>
                    <a:pt x="730" y="0"/>
                    <a:pt x="730" y="0"/>
                  </a:cubicBezTo>
                </a:path>
              </a:pathLst>
            </a:custGeom>
            <a:solidFill>
              <a:srgbClr val="CD1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8" name="Freeform 298">
              <a:extLst>
                <a:ext uri="{FF2B5EF4-FFF2-40B4-BE49-F238E27FC236}">
                  <a16:creationId xmlns:a16="http://schemas.microsoft.com/office/drawing/2014/main" id="{3FFBB148-66DD-4AB0-B9E0-8675C9114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3706"/>
              <a:ext cx="386" cy="309"/>
            </a:xfrm>
            <a:custGeom>
              <a:avLst/>
              <a:gdLst>
                <a:gd name="T0" fmla="*/ 100 w 755"/>
                <a:gd name="T1" fmla="*/ 2 h 606"/>
                <a:gd name="T2" fmla="*/ 79 w 755"/>
                <a:gd name="T3" fmla="*/ 10 h 606"/>
                <a:gd name="T4" fmla="*/ 49 w 755"/>
                <a:gd name="T5" fmla="*/ 12 h 606"/>
                <a:gd name="T6" fmla="*/ 2 w 755"/>
                <a:gd name="T7" fmla="*/ 3 h 606"/>
                <a:gd name="T8" fmla="*/ 1 w 755"/>
                <a:gd name="T9" fmla="*/ 60 h 606"/>
                <a:gd name="T10" fmla="*/ 1 w 755"/>
                <a:gd name="T11" fmla="*/ 60 h 606"/>
                <a:gd name="T12" fmla="*/ 2 w 755"/>
                <a:gd name="T13" fmla="*/ 66 h 606"/>
                <a:gd name="T14" fmla="*/ 47 w 755"/>
                <a:gd name="T15" fmla="*/ 81 h 606"/>
                <a:gd name="T16" fmla="*/ 79 w 755"/>
                <a:gd name="T17" fmla="*/ 78 h 606"/>
                <a:gd name="T18" fmla="*/ 100 w 755"/>
                <a:gd name="T19" fmla="*/ 61 h 606"/>
                <a:gd name="T20" fmla="*/ 99 w 755"/>
                <a:gd name="T21" fmla="*/ 60 h 606"/>
                <a:gd name="T22" fmla="*/ 101 w 755"/>
                <a:gd name="T23" fmla="*/ 0 h 606"/>
                <a:gd name="T24" fmla="*/ 100 w 755"/>
                <a:gd name="T25" fmla="*/ 2 h 606"/>
                <a:gd name="T26" fmla="*/ 99 w 755"/>
                <a:gd name="T27" fmla="*/ 60 h 606"/>
                <a:gd name="T28" fmla="*/ 99 w 755"/>
                <a:gd name="T29" fmla="*/ 60 h 606"/>
                <a:gd name="T30" fmla="*/ 99 w 755"/>
                <a:gd name="T31" fmla="*/ 60 h 606"/>
                <a:gd name="T32" fmla="*/ 99 w 755"/>
                <a:gd name="T33" fmla="*/ 60 h 606"/>
                <a:gd name="T34" fmla="*/ 98 w 755"/>
                <a:gd name="T35" fmla="*/ 65 h 606"/>
                <a:gd name="T36" fmla="*/ 54 w 755"/>
                <a:gd name="T37" fmla="*/ 79 h 606"/>
                <a:gd name="T38" fmla="*/ 22 w 755"/>
                <a:gd name="T39" fmla="*/ 76 h 606"/>
                <a:gd name="T40" fmla="*/ 3 w 755"/>
                <a:gd name="T41" fmla="*/ 61 h 606"/>
                <a:gd name="T42" fmla="*/ 3 w 755"/>
                <a:gd name="T43" fmla="*/ 60 h 606"/>
                <a:gd name="T44" fmla="*/ 3 w 755"/>
                <a:gd name="T45" fmla="*/ 60 h 606"/>
                <a:gd name="T46" fmla="*/ 3 w 755"/>
                <a:gd name="T47" fmla="*/ 60 h 606"/>
                <a:gd name="T48" fmla="*/ 2 w 755"/>
                <a:gd name="T49" fmla="*/ 60 h 606"/>
                <a:gd name="T50" fmla="*/ 3 w 755"/>
                <a:gd name="T51" fmla="*/ 60 h 606"/>
                <a:gd name="T52" fmla="*/ 1 w 755"/>
                <a:gd name="T53" fmla="*/ 3 h 606"/>
                <a:gd name="T54" fmla="*/ 16 w 755"/>
                <a:gd name="T55" fmla="*/ 11 h 606"/>
                <a:gd name="T56" fmla="*/ 51 w 755"/>
                <a:gd name="T57" fmla="*/ 13 h 606"/>
                <a:gd name="T58" fmla="*/ 95 w 755"/>
                <a:gd name="T59" fmla="*/ 7 h 606"/>
                <a:gd name="T60" fmla="*/ 100 w 755"/>
                <a:gd name="T61" fmla="*/ 2 h 606"/>
                <a:gd name="T62" fmla="*/ 100 w 755"/>
                <a:gd name="T63" fmla="*/ 2 h 60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755" h="606">
                  <a:moveTo>
                    <a:pt x="749" y="16"/>
                  </a:moveTo>
                  <a:cubicBezTo>
                    <a:pt x="745" y="12"/>
                    <a:pt x="745" y="12"/>
                    <a:pt x="745" y="12"/>
                  </a:cubicBezTo>
                  <a:cubicBezTo>
                    <a:pt x="735" y="23"/>
                    <a:pt x="722" y="33"/>
                    <a:pt x="705" y="42"/>
                  </a:cubicBezTo>
                  <a:cubicBezTo>
                    <a:pt x="678" y="56"/>
                    <a:pt x="641" y="68"/>
                    <a:pt x="588" y="76"/>
                  </a:cubicBezTo>
                  <a:cubicBezTo>
                    <a:pt x="536" y="84"/>
                    <a:pt x="468" y="88"/>
                    <a:pt x="381" y="88"/>
                  </a:cubicBezTo>
                  <a:cubicBezTo>
                    <a:pt x="368" y="88"/>
                    <a:pt x="368" y="88"/>
                    <a:pt x="368" y="88"/>
                  </a:cubicBezTo>
                  <a:cubicBezTo>
                    <a:pt x="258" y="88"/>
                    <a:pt x="179" y="81"/>
                    <a:pt x="122" y="68"/>
                  </a:cubicBezTo>
                  <a:cubicBezTo>
                    <a:pt x="65" y="56"/>
                    <a:pt x="31" y="38"/>
                    <a:pt x="11" y="1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7" y="450"/>
                    <a:pt x="7" y="450"/>
                    <a:pt x="7" y="450"/>
                  </a:cubicBezTo>
                  <a:cubicBezTo>
                    <a:pt x="13" y="450"/>
                    <a:pt x="13" y="450"/>
                    <a:pt x="13" y="450"/>
                  </a:cubicBezTo>
                  <a:cubicBezTo>
                    <a:pt x="7" y="449"/>
                    <a:pt x="7" y="449"/>
                    <a:pt x="7" y="449"/>
                  </a:cubicBezTo>
                  <a:cubicBezTo>
                    <a:pt x="7" y="449"/>
                    <a:pt x="6" y="453"/>
                    <a:pt x="6" y="458"/>
                  </a:cubicBezTo>
                  <a:cubicBezTo>
                    <a:pt x="6" y="467"/>
                    <a:pt x="7" y="481"/>
                    <a:pt x="15" y="496"/>
                  </a:cubicBezTo>
                  <a:cubicBezTo>
                    <a:pt x="26" y="520"/>
                    <a:pt x="51" y="548"/>
                    <a:pt x="102" y="569"/>
                  </a:cubicBezTo>
                  <a:cubicBezTo>
                    <a:pt x="153" y="591"/>
                    <a:pt x="231" y="606"/>
                    <a:pt x="350" y="606"/>
                  </a:cubicBezTo>
                  <a:cubicBezTo>
                    <a:pt x="405" y="606"/>
                    <a:pt x="405" y="606"/>
                    <a:pt x="405" y="606"/>
                  </a:cubicBezTo>
                  <a:cubicBezTo>
                    <a:pt x="485" y="606"/>
                    <a:pt x="546" y="599"/>
                    <a:pt x="593" y="589"/>
                  </a:cubicBezTo>
                  <a:cubicBezTo>
                    <a:pt x="664" y="572"/>
                    <a:pt x="703" y="546"/>
                    <a:pt x="725" y="521"/>
                  </a:cubicBezTo>
                  <a:cubicBezTo>
                    <a:pt x="746" y="496"/>
                    <a:pt x="750" y="471"/>
                    <a:pt x="750" y="458"/>
                  </a:cubicBezTo>
                  <a:cubicBezTo>
                    <a:pt x="750" y="453"/>
                    <a:pt x="749" y="449"/>
                    <a:pt x="749" y="449"/>
                  </a:cubicBezTo>
                  <a:cubicBezTo>
                    <a:pt x="743" y="450"/>
                    <a:pt x="743" y="450"/>
                    <a:pt x="743" y="450"/>
                  </a:cubicBezTo>
                  <a:cubicBezTo>
                    <a:pt x="749" y="450"/>
                    <a:pt x="749" y="450"/>
                    <a:pt x="749" y="450"/>
                  </a:cubicBezTo>
                  <a:cubicBezTo>
                    <a:pt x="755" y="0"/>
                    <a:pt x="755" y="0"/>
                    <a:pt x="755" y="0"/>
                  </a:cubicBezTo>
                  <a:cubicBezTo>
                    <a:pt x="745" y="12"/>
                    <a:pt x="745" y="12"/>
                    <a:pt x="745" y="12"/>
                  </a:cubicBezTo>
                  <a:cubicBezTo>
                    <a:pt x="749" y="16"/>
                    <a:pt x="749" y="16"/>
                    <a:pt x="749" y="16"/>
                  </a:cubicBezTo>
                  <a:cubicBezTo>
                    <a:pt x="743" y="16"/>
                    <a:pt x="743" y="16"/>
                    <a:pt x="743" y="16"/>
                  </a:cubicBezTo>
                  <a:cubicBezTo>
                    <a:pt x="737" y="451"/>
                    <a:pt x="737" y="451"/>
                    <a:pt x="737" y="451"/>
                  </a:cubicBezTo>
                  <a:cubicBezTo>
                    <a:pt x="737" y="451"/>
                    <a:pt x="737" y="451"/>
                    <a:pt x="737" y="451"/>
                  </a:cubicBezTo>
                  <a:cubicBezTo>
                    <a:pt x="740" y="451"/>
                    <a:pt x="740" y="451"/>
                    <a:pt x="740" y="451"/>
                  </a:cubicBezTo>
                  <a:cubicBezTo>
                    <a:pt x="737" y="451"/>
                    <a:pt x="737" y="451"/>
                    <a:pt x="737" y="451"/>
                  </a:cubicBezTo>
                  <a:cubicBezTo>
                    <a:pt x="737" y="451"/>
                    <a:pt x="737" y="451"/>
                    <a:pt x="737" y="451"/>
                  </a:cubicBezTo>
                  <a:cubicBezTo>
                    <a:pt x="740" y="451"/>
                    <a:pt x="740" y="451"/>
                    <a:pt x="740" y="451"/>
                  </a:cubicBezTo>
                  <a:cubicBezTo>
                    <a:pt x="737" y="451"/>
                    <a:pt x="737" y="451"/>
                    <a:pt x="737" y="451"/>
                  </a:cubicBezTo>
                  <a:cubicBezTo>
                    <a:pt x="737" y="451"/>
                    <a:pt x="738" y="454"/>
                    <a:pt x="738" y="458"/>
                  </a:cubicBezTo>
                  <a:cubicBezTo>
                    <a:pt x="738" y="465"/>
                    <a:pt x="737" y="477"/>
                    <a:pt x="730" y="491"/>
                  </a:cubicBezTo>
                  <a:cubicBezTo>
                    <a:pt x="720" y="512"/>
                    <a:pt x="698" y="538"/>
                    <a:pt x="649" y="558"/>
                  </a:cubicBezTo>
                  <a:cubicBezTo>
                    <a:pt x="600" y="579"/>
                    <a:pt x="523" y="594"/>
                    <a:pt x="405" y="594"/>
                  </a:cubicBezTo>
                  <a:cubicBezTo>
                    <a:pt x="350" y="594"/>
                    <a:pt x="350" y="594"/>
                    <a:pt x="350" y="594"/>
                  </a:cubicBezTo>
                  <a:cubicBezTo>
                    <a:pt x="272" y="594"/>
                    <a:pt x="212" y="588"/>
                    <a:pt x="166" y="577"/>
                  </a:cubicBezTo>
                  <a:cubicBezTo>
                    <a:pt x="97" y="561"/>
                    <a:pt x="60" y="536"/>
                    <a:pt x="40" y="513"/>
                  </a:cubicBezTo>
                  <a:cubicBezTo>
                    <a:pt x="21" y="490"/>
                    <a:pt x="18" y="469"/>
                    <a:pt x="18" y="458"/>
                  </a:cubicBezTo>
                  <a:cubicBezTo>
                    <a:pt x="18" y="456"/>
                    <a:pt x="18" y="454"/>
                    <a:pt x="18" y="453"/>
                  </a:cubicBezTo>
                  <a:cubicBezTo>
                    <a:pt x="18" y="452"/>
                    <a:pt x="18" y="452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6" y="451"/>
                    <a:pt x="16" y="451"/>
                    <a:pt x="16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6" y="451"/>
                    <a:pt x="16" y="451"/>
                    <a:pt x="16" y="451"/>
                  </a:cubicBezTo>
                  <a:cubicBezTo>
                    <a:pt x="18" y="451"/>
                    <a:pt x="18" y="451"/>
                    <a:pt x="18" y="451"/>
                  </a:cubicBezTo>
                  <a:cubicBezTo>
                    <a:pt x="19" y="451"/>
                    <a:pt x="19" y="451"/>
                    <a:pt x="19" y="451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5" y="49"/>
                    <a:pt x="61" y="67"/>
                    <a:pt x="119" y="80"/>
                  </a:cubicBezTo>
                  <a:cubicBezTo>
                    <a:pt x="177" y="93"/>
                    <a:pt x="257" y="100"/>
                    <a:pt x="368" y="100"/>
                  </a:cubicBezTo>
                  <a:cubicBezTo>
                    <a:pt x="381" y="100"/>
                    <a:pt x="381" y="100"/>
                    <a:pt x="381" y="100"/>
                  </a:cubicBezTo>
                  <a:cubicBezTo>
                    <a:pt x="498" y="100"/>
                    <a:pt x="580" y="92"/>
                    <a:pt x="639" y="78"/>
                  </a:cubicBezTo>
                  <a:cubicBezTo>
                    <a:pt x="668" y="71"/>
                    <a:pt x="691" y="63"/>
                    <a:pt x="710" y="53"/>
                  </a:cubicBezTo>
                  <a:cubicBezTo>
                    <a:pt x="729" y="43"/>
                    <a:pt x="743" y="32"/>
                    <a:pt x="754" y="20"/>
                  </a:cubicBezTo>
                  <a:cubicBezTo>
                    <a:pt x="749" y="16"/>
                    <a:pt x="749" y="16"/>
                    <a:pt x="749" y="16"/>
                  </a:cubicBezTo>
                  <a:cubicBezTo>
                    <a:pt x="743" y="16"/>
                    <a:pt x="743" y="16"/>
                    <a:pt x="743" y="16"/>
                  </a:cubicBezTo>
                  <a:cubicBezTo>
                    <a:pt x="749" y="16"/>
                    <a:pt x="749" y="16"/>
                    <a:pt x="749" y="1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09" name="Freeform 299">
              <a:extLst>
                <a:ext uri="{FF2B5EF4-FFF2-40B4-BE49-F238E27FC236}">
                  <a16:creationId xmlns:a16="http://schemas.microsoft.com/office/drawing/2014/main" id="{D7193A32-7FBD-41A9-9226-3558F21A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682"/>
              <a:ext cx="622" cy="4"/>
            </a:xfrm>
            <a:custGeom>
              <a:avLst/>
              <a:gdLst>
                <a:gd name="T0" fmla="*/ 1 w 1218"/>
                <a:gd name="T1" fmla="*/ 1 h 8"/>
                <a:gd name="T2" fmla="*/ 162 w 1218"/>
                <a:gd name="T3" fmla="*/ 1 h 8"/>
                <a:gd name="T4" fmla="*/ 162 w 1218"/>
                <a:gd name="T5" fmla="*/ 1 h 8"/>
                <a:gd name="T6" fmla="*/ 162 w 1218"/>
                <a:gd name="T7" fmla="*/ 0 h 8"/>
                <a:gd name="T8" fmla="*/ 1 w 1218"/>
                <a:gd name="T9" fmla="*/ 0 h 8"/>
                <a:gd name="T10" fmla="*/ 0 w 1218"/>
                <a:gd name="T11" fmla="*/ 1 h 8"/>
                <a:gd name="T12" fmla="*/ 1 w 1218"/>
                <a:gd name="T13" fmla="*/ 1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8" h="8">
                  <a:moveTo>
                    <a:pt x="4" y="8"/>
                  </a:moveTo>
                  <a:cubicBezTo>
                    <a:pt x="1214" y="8"/>
                    <a:pt x="1214" y="8"/>
                    <a:pt x="1214" y="8"/>
                  </a:cubicBezTo>
                  <a:cubicBezTo>
                    <a:pt x="1217" y="8"/>
                    <a:pt x="1218" y="6"/>
                    <a:pt x="1218" y="4"/>
                  </a:cubicBezTo>
                  <a:cubicBezTo>
                    <a:pt x="1218" y="2"/>
                    <a:pt x="1217" y="0"/>
                    <a:pt x="121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0" name="Freeform 300">
              <a:extLst>
                <a:ext uri="{FF2B5EF4-FFF2-40B4-BE49-F238E27FC236}">
                  <a16:creationId xmlns:a16="http://schemas.microsoft.com/office/drawing/2014/main" id="{AAFC2343-2823-4F70-B958-151FB3137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6" y="3906"/>
              <a:ext cx="377" cy="38"/>
            </a:xfrm>
            <a:custGeom>
              <a:avLst/>
              <a:gdLst>
                <a:gd name="T0" fmla="*/ 0 w 738"/>
                <a:gd name="T1" fmla="*/ 1 h 76"/>
                <a:gd name="T2" fmla="*/ 10 w 738"/>
                <a:gd name="T3" fmla="*/ 6 h 76"/>
                <a:gd name="T4" fmla="*/ 49 w 738"/>
                <a:gd name="T5" fmla="*/ 10 h 76"/>
                <a:gd name="T6" fmla="*/ 99 w 738"/>
                <a:gd name="T7" fmla="*/ 1 h 76"/>
                <a:gd name="T8" fmla="*/ 98 w 738"/>
                <a:gd name="T9" fmla="*/ 1 h 76"/>
                <a:gd name="T10" fmla="*/ 98 w 738"/>
                <a:gd name="T11" fmla="*/ 1 h 76"/>
                <a:gd name="T12" fmla="*/ 98 w 738"/>
                <a:gd name="T13" fmla="*/ 1 h 76"/>
                <a:gd name="T14" fmla="*/ 98 w 738"/>
                <a:gd name="T15" fmla="*/ 1 h 76"/>
                <a:gd name="T16" fmla="*/ 98 w 738"/>
                <a:gd name="T17" fmla="*/ 1 h 76"/>
                <a:gd name="T18" fmla="*/ 98 w 738"/>
                <a:gd name="T19" fmla="*/ 1 h 76"/>
                <a:gd name="T20" fmla="*/ 49 w 738"/>
                <a:gd name="T21" fmla="*/ 9 h 76"/>
                <a:gd name="T22" fmla="*/ 10 w 738"/>
                <a:gd name="T23" fmla="*/ 5 h 76"/>
                <a:gd name="T24" fmla="*/ 3 w 738"/>
                <a:gd name="T25" fmla="*/ 2 h 76"/>
                <a:gd name="T26" fmla="*/ 2 w 738"/>
                <a:gd name="T27" fmla="*/ 1 h 76"/>
                <a:gd name="T28" fmla="*/ 1 w 738"/>
                <a:gd name="T29" fmla="*/ 1 h 76"/>
                <a:gd name="T30" fmla="*/ 1 w 738"/>
                <a:gd name="T31" fmla="*/ 0 h 76"/>
                <a:gd name="T32" fmla="*/ 1 w 738"/>
                <a:gd name="T33" fmla="*/ 0 h 76"/>
                <a:gd name="T34" fmla="*/ 1 w 738"/>
                <a:gd name="T35" fmla="*/ 0 h 76"/>
                <a:gd name="T36" fmla="*/ 1 w 738"/>
                <a:gd name="T37" fmla="*/ 0 h 76"/>
                <a:gd name="T38" fmla="*/ 1 w 738"/>
                <a:gd name="T39" fmla="*/ 0 h 76"/>
                <a:gd name="T40" fmla="*/ 1 w 738"/>
                <a:gd name="T41" fmla="*/ 0 h 76"/>
                <a:gd name="T42" fmla="*/ 1 w 738"/>
                <a:gd name="T43" fmla="*/ 0 h 76"/>
                <a:gd name="T44" fmla="*/ 1 w 738"/>
                <a:gd name="T45" fmla="*/ 0 h 76"/>
                <a:gd name="T46" fmla="*/ 1 w 738"/>
                <a:gd name="T47" fmla="*/ 1 h 76"/>
                <a:gd name="T48" fmla="*/ 1 w 738"/>
                <a:gd name="T49" fmla="*/ 0 h 76"/>
                <a:gd name="T50" fmla="*/ 1 w 738"/>
                <a:gd name="T51" fmla="*/ 0 h 76"/>
                <a:gd name="T52" fmla="*/ 1 w 738"/>
                <a:gd name="T53" fmla="*/ 1 h 76"/>
                <a:gd name="T54" fmla="*/ 1 w 738"/>
                <a:gd name="T55" fmla="*/ 0 h 76"/>
                <a:gd name="T56" fmla="*/ 0 w 738"/>
                <a:gd name="T57" fmla="*/ 1 h 7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38" h="76">
                  <a:moveTo>
                    <a:pt x="0" y="6"/>
                  </a:moveTo>
                  <a:cubicBezTo>
                    <a:pt x="1" y="6"/>
                    <a:pt x="20" y="24"/>
                    <a:pt x="75" y="42"/>
                  </a:cubicBezTo>
                  <a:cubicBezTo>
                    <a:pt x="129" y="59"/>
                    <a:pt x="220" y="76"/>
                    <a:pt x="364" y="76"/>
                  </a:cubicBezTo>
                  <a:cubicBezTo>
                    <a:pt x="653" y="76"/>
                    <a:pt x="737" y="8"/>
                    <a:pt x="738" y="8"/>
                  </a:cubicBezTo>
                  <a:cubicBezTo>
                    <a:pt x="733" y="1"/>
                    <a:pt x="733" y="1"/>
                    <a:pt x="733" y="1"/>
                  </a:cubicBezTo>
                  <a:cubicBezTo>
                    <a:pt x="733" y="2"/>
                    <a:pt x="733" y="2"/>
                    <a:pt x="733" y="2"/>
                  </a:cubicBezTo>
                  <a:cubicBezTo>
                    <a:pt x="733" y="1"/>
                    <a:pt x="733" y="1"/>
                    <a:pt x="733" y="1"/>
                  </a:cubicBezTo>
                  <a:cubicBezTo>
                    <a:pt x="733" y="1"/>
                    <a:pt x="733" y="1"/>
                    <a:pt x="733" y="1"/>
                  </a:cubicBezTo>
                  <a:cubicBezTo>
                    <a:pt x="733" y="2"/>
                    <a:pt x="733" y="2"/>
                    <a:pt x="733" y="2"/>
                  </a:cubicBezTo>
                  <a:cubicBezTo>
                    <a:pt x="733" y="1"/>
                    <a:pt x="733" y="1"/>
                    <a:pt x="733" y="1"/>
                  </a:cubicBezTo>
                  <a:cubicBezTo>
                    <a:pt x="732" y="2"/>
                    <a:pt x="650" y="68"/>
                    <a:pt x="364" y="68"/>
                  </a:cubicBezTo>
                  <a:cubicBezTo>
                    <a:pt x="221" y="68"/>
                    <a:pt x="131" y="51"/>
                    <a:pt x="77" y="34"/>
                  </a:cubicBezTo>
                  <a:cubicBezTo>
                    <a:pt x="50" y="25"/>
                    <a:pt x="32" y="17"/>
                    <a:pt x="21" y="10"/>
                  </a:cubicBezTo>
                  <a:cubicBezTo>
                    <a:pt x="15" y="7"/>
                    <a:pt x="12" y="5"/>
                    <a:pt x="9" y="3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1" name="Freeform 301">
              <a:extLst>
                <a:ext uri="{FF2B5EF4-FFF2-40B4-BE49-F238E27FC236}">
                  <a16:creationId xmlns:a16="http://schemas.microsoft.com/office/drawing/2014/main" id="{1694D56A-4027-4812-BFBC-8BFD9520A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840"/>
              <a:ext cx="196" cy="162"/>
            </a:xfrm>
            <a:custGeom>
              <a:avLst/>
              <a:gdLst>
                <a:gd name="T0" fmla="*/ 4 w 385"/>
                <a:gd name="T1" fmla="*/ 25 h 318"/>
                <a:gd name="T2" fmla="*/ 47 w 385"/>
                <a:gd name="T3" fmla="*/ 25 h 318"/>
                <a:gd name="T4" fmla="*/ 25 w 385"/>
                <a:gd name="T5" fmla="*/ 0 h 318"/>
                <a:gd name="T6" fmla="*/ 4 w 385"/>
                <a:gd name="T7" fmla="*/ 25 h 3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5" h="318">
                  <a:moveTo>
                    <a:pt x="32" y="191"/>
                  </a:moveTo>
                  <a:cubicBezTo>
                    <a:pt x="32" y="191"/>
                    <a:pt x="186" y="318"/>
                    <a:pt x="357" y="192"/>
                  </a:cubicBezTo>
                  <a:cubicBezTo>
                    <a:pt x="357" y="192"/>
                    <a:pt x="385" y="0"/>
                    <a:pt x="193" y="0"/>
                  </a:cubicBezTo>
                  <a:cubicBezTo>
                    <a:pt x="0" y="0"/>
                    <a:pt x="32" y="191"/>
                    <a:pt x="32" y="191"/>
                  </a:cubicBezTo>
                  <a:close/>
                </a:path>
              </a:pathLst>
            </a:custGeom>
            <a:solidFill>
              <a:srgbClr val="CD1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2" name="Freeform 302">
              <a:extLst>
                <a:ext uri="{FF2B5EF4-FFF2-40B4-BE49-F238E27FC236}">
                  <a16:creationId xmlns:a16="http://schemas.microsoft.com/office/drawing/2014/main" id="{F1DC60D7-6ECD-4D14-9EFF-4CD1ED680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3840"/>
              <a:ext cx="117" cy="133"/>
            </a:xfrm>
            <a:custGeom>
              <a:avLst/>
              <a:gdLst>
                <a:gd name="T0" fmla="*/ 13 w 229"/>
                <a:gd name="T1" fmla="*/ 26 h 260"/>
                <a:gd name="T2" fmla="*/ 30 w 229"/>
                <a:gd name="T3" fmla="*/ 1 h 260"/>
                <a:gd name="T4" fmla="*/ 26 w 229"/>
                <a:gd name="T5" fmla="*/ 0 h 260"/>
                <a:gd name="T6" fmla="*/ 4 w 229"/>
                <a:gd name="T7" fmla="*/ 26 h 260"/>
                <a:gd name="T8" fmla="*/ 31 w 229"/>
                <a:gd name="T9" fmla="*/ 33 h 260"/>
                <a:gd name="T10" fmla="*/ 13 w 229"/>
                <a:gd name="T11" fmla="*/ 26 h 2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9" h="260">
                  <a:moveTo>
                    <a:pt x="94" y="191"/>
                  </a:moveTo>
                  <a:cubicBezTo>
                    <a:pt x="94" y="191"/>
                    <a:pt x="65" y="22"/>
                    <a:pt x="224" y="2"/>
                  </a:cubicBezTo>
                  <a:cubicBezTo>
                    <a:pt x="214" y="1"/>
                    <a:pt x="204" y="0"/>
                    <a:pt x="193" y="0"/>
                  </a:cubicBezTo>
                  <a:cubicBezTo>
                    <a:pt x="0" y="0"/>
                    <a:pt x="32" y="191"/>
                    <a:pt x="32" y="191"/>
                  </a:cubicBezTo>
                  <a:cubicBezTo>
                    <a:pt x="32" y="191"/>
                    <a:pt x="116" y="260"/>
                    <a:pt x="229" y="246"/>
                  </a:cubicBezTo>
                  <a:cubicBezTo>
                    <a:pt x="148" y="236"/>
                    <a:pt x="94" y="191"/>
                    <a:pt x="94" y="191"/>
                  </a:cubicBezTo>
                  <a:close/>
                </a:path>
              </a:pathLst>
            </a:custGeom>
            <a:solidFill>
              <a:srgbClr val="BB0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3" name="Freeform 303">
              <a:extLst>
                <a:ext uri="{FF2B5EF4-FFF2-40B4-BE49-F238E27FC236}">
                  <a16:creationId xmlns:a16="http://schemas.microsoft.com/office/drawing/2014/main" id="{8F606A03-E527-478F-A65E-21938475B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3930"/>
              <a:ext cx="170" cy="11"/>
            </a:xfrm>
            <a:custGeom>
              <a:avLst/>
              <a:gdLst>
                <a:gd name="T0" fmla="*/ 1 w 333"/>
                <a:gd name="T1" fmla="*/ 2 h 21"/>
                <a:gd name="T2" fmla="*/ 1 w 333"/>
                <a:gd name="T3" fmla="*/ 2 h 21"/>
                <a:gd name="T4" fmla="*/ 1 w 333"/>
                <a:gd name="T5" fmla="*/ 2 h 21"/>
                <a:gd name="T6" fmla="*/ 1 w 333"/>
                <a:gd name="T7" fmla="*/ 2 h 21"/>
                <a:gd name="T8" fmla="*/ 1 w 333"/>
                <a:gd name="T9" fmla="*/ 2 h 21"/>
                <a:gd name="T10" fmla="*/ 1 w 333"/>
                <a:gd name="T11" fmla="*/ 2 h 21"/>
                <a:gd name="T12" fmla="*/ 1 w 333"/>
                <a:gd name="T13" fmla="*/ 2 h 21"/>
                <a:gd name="T14" fmla="*/ 1 w 333"/>
                <a:gd name="T15" fmla="*/ 2 h 21"/>
                <a:gd name="T16" fmla="*/ 1 w 333"/>
                <a:gd name="T17" fmla="*/ 2 h 21"/>
                <a:gd name="T18" fmla="*/ 1 w 333"/>
                <a:gd name="T19" fmla="*/ 2 h 21"/>
                <a:gd name="T20" fmla="*/ 1 w 333"/>
                <a:gd name="T21" fmla="*/ 2 h 21"/>
                <a:gd name="T22" fmla="*/ 1 w 333"/>
                <a:gd name="T23" fmla="*/ 2 h 21"/>
                <a:gd name="T24" fmla="*/ 1 w 333"/>
                <a:gd name="T25" fmla="*/ 2 h 21"/>
                <a:gd name="T26" fmla="*/ 1 w 333"/>
                <a:gd name="T27" fmla="*/ 2 h 21"/>
                <a:gd name="T28" fmla="*/ 1 w 333"/>
                <a:gd name="T29" fmla="*/ 2 h 21"/>
                <a:gd name="T30" fmla="*/ 1 w 333"/>
                <a:gd name="T31" fmla="*/ 2 h 21"/>
                <a:gd name="T32" fmla="*/ 1 w 333"/>
                <a:gd name="T33" fmla="*/ 2 h 21"/>
                <a:gd name="T34" fmla="*/ 2 w 333"/>
                <a:gd name="T35" fmla="*/ 2 h 21"/>
                <a:gd name="T36" fmla="*/ 5 w 333"/>
                <a:gd name="T37" fmla="*/ 1 h 21"/>
                <a:gd name="T38" fmla="*/ 40 w 333"/>
                <a:gd name="T39" fmla="*/ 1 h 21"/>
                <a:gd name="T40" fmla="*/ 40 w 333"/>
                <a:gd name="T41" fmla="*/ 1 h 21"/>
                <a:gd name="T42" fmla="*/ 40 w 333"/>
                <a:gd name="T43" fmla="*/ 1 h 21"/>
                <a:gd name="T44" fmla="*/ 40 w 333"/>
                <a:gd name="T45" fmla="*/ 1 h 21"/>
                <a:gd name="T46" fmla="*/ 40 w 333"/>
                <a:gd name="T47" fmla="*/ 1 h 21"/>
                <a:gd name="T48" fmla="*/ 42 w 333"/>
                <a:gd name="T49" fmla="*/ 2 h 21"/>
                <a:gd name="T50" fmla="*/ 43 w 333"/>
                <a:gd name="T51" fmla="*/ 2 h 21"/>
                <a:gd name="T52" fmla="*/ 43 w 333"/>
                <a:gd name="T53" fmla="*/ 3 h 21"/>
                <a:gd name="T54" fmla="*/ 44 w 333"/>
                <a:gd name="T55" fmla="*/ 3 h 21"/>
                <a:gd name="T56" fmla="*/ 44 w 333"/>
                <a:gd name="T57" fmla="*/ 2 h 21"/>
                <a:gd name="T58" fmla="*/ 44 w 333"/>
                <a:gd name="T59" fmla="*/ 1 h 21"/>
                <a:gd name="T60" fmla="*/ 42 w 333"/>
                <a:gd name="T61" fmla="*/ 1 h 21"/>
                <a:gd name="T62" fmla="*/ 40 w 333"/>
                <a:gd name="T63" fmla="*/ 0 h 21"/>
                <a:gd name="T64" fmla="*/ 40 w 333"/>
                <a:gd name="T65" fmla="*/ 0 h 21"/>
                <a:gd name="T66" fmla="*/ 40 w 333"/>
                <a:gd name="T67" fmla="*/ 1 h 21"/>
                <a:gd name="T68" fmla="*/ 40 w 333"/>
                <a:gd name="T69" fmla="*/ 0 h 21"/>
                <a:gd name="T70" fmla="*/ 23 w 333"/>
                <a:gd name="T71" fmla="*/ 0 h 21"/>
                <a:gd name="T72" fmla="*/ 5 w 333"/>
                <a:gd name="T73" fmla="*/ 0 h 21"/>
                <a:gd name="T74" fmla="*/ 1 w 333"/>
                <a:gd name="T75" fmla="*/ 1 h 21"/>
                <a:gd name="T76" fmla="*/ 1 w 333"/>
                <a:gd name="T77" fmla="*/ 2 h 21"/>
                <a:gd name="T78" fmla="*/ 0 w 333"/>
                <a:gd name="T79" fmla="*/ 2 h 21"/>
                <a:gd name="T80" fmla="*/ 0 w 333"/>
                <a:gd name="T81" fmla="*/ 2 h 21"/>
                <a:gd name="T82" fmla="*/ 1 w 333"/>
                <a:gd name="T83" fmla="*/ 3 h 21"/>
                <a:gd name="T84" fmla="*/ 1 w 333"/>
                <a:gd name="T85" fmla="*/ 2 h 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333" h="21">
                  <a:moveTo>
                    <a:pt x="8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9" y="14"/>
                    <a:pt x="11" y="12"/>
                    <a:pt x="15" y="11"/>
                  </a:cubicBezTo>
                  <a:cubicBezTo>
                    <a:pt x="19" y="9"/>
                    <a:pt x="25" y="8"/>
                    <a:pt x="35" y="8"/>
                  </a:cubicBezTo>
                  <a:cubicBezTo>
                    <a:pt x="67" y="8"/>
                    <a:pt x="298" y="8"/>
                    <a:pt x="298" y="8"/>
                  </a:cubicBezTo>
                  <a:cubicBezTo>
                    <a:pt x="298" y="8"/>
                    <a:pt x="298" y="8"/>
                    <a:pt x="298" y="8"/>
                  </a:cubicBezTo>
                  <a:cubicBezTo>
                    <a:pt x="298" y="8"/>
                    <a:pt x="298" y="8"/>
                    <a:pt x="298" y="8"/>
                  </a:cubicBezTo>
                  <a:cubicBezTo>
                    <a:pt x="298" y="8"/>
                    <a:pt x="298" y="8"/>
                    <a:pt x="298" y="8"/>
                  </a:cubicBezTo>
                  <a:cubicBezTo>
                    <a:pt x="299" y="8"/>
                    <a:pt x="301" y="8"/>
                    <a:pt x="303" y="8"/>
                  </a:cubicBezTo>
                  <a:cubicBezTo>
                    <a:pt x="307" y="8"/>
                    <a:pt x="313" y="9"/>
                    <a:pt x="318" y="10"/>
                  </a:cubicBezTo>
                  <a:cubicBezTo>
                    <a:pt x="320" y="11"/>
                    <a:pt x="322" y="12"/>
                    <a:pt x="323" y="13"/>
                  </a:cubicBezTo>
                  <a:cubicBezTo>
                    <a:pt x="324" y="14"/>
                    <a:pt x="325" y="15"/>
                    <a:pt x="325" y="17"/>
                  </a:cubicBezTo>
                  <a:cubicBezTo>
                    <a:pt x="325" y="19"/>
                    <a:pt x="327" y="21"/>
                    <a:pt x="329" y="20"/>
                  </a:cubicBezTo>
                  <a:cubicBezTo>
                    <a:pt x="331" y="20"/>
                    <a:pt x="333" y="18"/>
                    <a:pt x="333" y="16"/>
                  </a:cubicBezTo>
                  <a:cubicBezTo>
                    <a:pt x="333" y="13"/>
                    <a:pt x="331" y="9"/>
                    <a:pt x="329" y="7"/>
                  </a:cubicBezTo>
                  <a:cubicBezTo>
                    <a:pt x="325" y="4"/>
                    <a:pt x="320" y="2"/>
                    <a:pt x="316" y="1"/>
                  </a:cubicBezTo>
                  <a:cubicBezTo>
                    <a:pt x="311" y="0"/>
                    <a:pt x="307" y="0"/>
                    <a:pt x="303" y="0"/>
                  </a:cubicBezTo>
                  <a:cubicBezTo>
                    <a:pt x="300" y="0"/>
                    <a:pt x="297" y="0"/>
                    <a:pt x="297" y="0"/>
                  </a:cubicBezTo>
                  <a:cubicBezTo>
                    <a:pt x="298" y="4"/>
                    <a:pt x="298" y="4"/>
                    <a:pt x="298" y="4"/>
                  </a:cubicBezTo>
                  <a:cubicBezTo>
                    <a:pt x="298" y="0"/>
                    <a:pt x="298" y="0"/>
                    <a:pt x="298" y="0"/>
                  </a:cubicBezTo>
                  <a:cubicBezTo>
                    <a:pt x="298" y="0"/>
                    <a:pt x="240" y="0"/>
                    <a:pt x="178" y="0"/>
                  </a:cubicBezTo>
                  <a:cubicBezTo>
                    <a:pt x="117" y="0"/>
                    <a:pt x="51" y="0"/>
                    <a:pt x="35" y="0"/>
                  </a:cubicBezTo>
                  <a:cubicBezTo>
                    <a:pt x="19" y="0"/>
                    <a:pt x="11" y="3"/>
                    <a:pt x="6" y="6"/>
                  </a:cubicBezTo>
                  <a:cubicBezTo>
                    <a:pt x="3" y="8"/>
                    <a:pt x="2" y="10"/>
                    <a:pt x="1" y="11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8"/>
                    <a:pt x="2" y="19"/>
                    <a:pt x="4" y="19"/>
                  </a:cubicBezTo>
                  <a:cubicBezTo>
                    <a:pt x="6" y="19"/>
                    <a:pt x="8" y="17"/>
                    <a:pt x="8" y="15"/>
                  </a:cubicBez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4" name="Freeform 304">
              <a:extLst>
                <a:ext uri="{FF2B5EF4-FFF2-40B4-BE49-F238E27FC236}">
                  <a16:creationId xmlns:a16="http://schemas.microsoft.com/office/drawing/2014/main" id="{0F491FAF-3A16-4EAB-AE8E-236597DFB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5" name="Freeform 305">
              <a:extLst>
                <a:ext uri="{FF2B5EF4-FFF2-40B4-BE49-F238E27FC236}">
                  <a16:creationId xmlns:a16="http://schemas.microsoft.com/office/drawing/2014/main" id="{E8B98396-2E4D-4012-AE29-09B046134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6" name="Freeform 306">
              <a:extLst>
                <a:ext uri="{FF2B5EF4-FFF2-40B4-BE49-F238E27FC236}">
                  <a16:creationId xmlns:a16="http://schemas.microsoft.com/office/drawing/2014/main" id="{8A3507B4-28BE-4C6A-B229-ABA2BEBD0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642"/>
              <a:ext cx="3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2 w 4"/>
                <a:gd name="T5" fmla="*/ 11 h 83"/>
                <a:gd name="T6" fmla="*/ 2 w 4"/>
                <a:gd name="T7" fmla="*/ 11 h 83"/>
                <a:gd name="T8" fmla="*/ 2 w 4"/>
                <a:gd name="T9" fmla="*/ 1 h 83"/>
                <a:gd name="T10" fmla="*/ 2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7" name="Freeform 307">
              <a:extLst>
                <a:ext uri="{FF2B5EF4-FFF2-40B4-BE49-F238E27FC236}">
                  <a16:creationId xmlns:a16="http://schemas.microsoft.com/office/drawing/2014/main" id="{76CBE0B4-7542-4C7A-A704-8AFD44BB9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4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8" name="Freeform 308">
              <a:extLst>
                <a:ext uri="{FF2B5EF4-FFF2-40B4-BE49-F238E27FC236}">
                  <a16:creationId xmlns:a16="http://schemas.microsoft.com/office/drawing/2014/main" id="{B8EB4C80-A168-49E0-B72D-A9EF4DF7F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19" name="Freeform 309">
              <a:extLst>
                <a:ext uri="{FF2B5EF4-FFF2-40B4-BE49-F238E27FC236}">
                  <a16:creationId xmlns:a16="http://schemas.microsoft.com/office/drawing/2014/main" id="{B7C0D6D5-D80C-4A76-9AD0-28E09DA58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2642"/>
              <a:ext cx="3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2 w 4"/>
                <a:gd name="T5" fmla="*/ 11 h 83"/>
                <a:gd name="T6" fmla="*/ 2 w 4"/>
                <a:gd name="T7" fmla="*/ 11 h 83"/>
                <a:gd name="T8" fmla="*/ 2 w 4"/>
                <a:gd name="T9" fmla="*/ 1 h 83"/>
                <a:gd name="T10" fmla="*/ 2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0" name="Freeform 310">
              <a:extLst>
                <a:ext uri="{FF2B5EF4-FFF2-40B4-BE49-F238E27FC236}">
                  <a16:creationId xmlns:a16="http://schemas.microsoft.com/office/drawing/2014/main" id="{702B8F23-DE78-4C3B-A9DE-21C72EC2F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1" name="Freeform 311">
              <a:extLst>
                <a:ext uri="{FF2B5EF4-FFF2-40B4-BE49-F238E27FC236}">
                  <a16:creationId xmlns:a16="http://schemas.microsoft.com/office/drawing/2014/main" id="{48820571-31C0-4D1D-93B3-247427311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2" name="Freeform 312">
              <a:extLst>
                <a:ext uri="{FF2B5EF4-FFF2-40B4-BE49-F238E27FC236}">
                  <a16:creationId xmlns:a16="http://schemas.microsoft.com/office/drawing/2014/main" id="{2E80A2FA-675E-4A9E-8297-6E2E66FEF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3" name="Freeform 313">
              <a:extLst>
                <a:ext uri="{FF2B5EF4-FFF2-40B4-BE49-F238E27FC236}">
                  <a16:creationId xmlns:a16="http://schemas.microsoft.com/office/drawing/2014/main" id="{9B5591DA-EF7C-4FB2-A6CC-91251FD32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4" name="Freeform 314">
              <a:extLst>
                <a:ext uri="{FF2B5EF4-FFF2-40B4-BE49-F238E27FC236}">
                  <a16:creationId xmlns:a16="http://schemas.microsoft.com/office/drawing/2014/main" id="{168B00F0-3B42-4556-B18F-16F68279E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5" name="Freeform 315">
              <a:extLst>
                <a:ext uri="{FF2B5EF4-FFF2-40B4-BE49-F238E27FC236}">
                  <a16:creationId xmlns:a16="http://schemas.microsoft.com/office/drawing/2014/main" id="{ED6F45C7-B5FA-4064-87BB-0357F7B0F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6" name="Freeform 316">
              <a:extLst>
                <a:ext uri="{FF2B5EF4-FFF2-40B4-BE49-F238E27FC236}">
                  <a16:creationId xmlns:a16="http://schemas.microsoft.com/office/drawing/2014/main" id="{84E5FE62-F51C-4C77-B4AB-6BDA91B48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7" name="Freeform 317">
              <a:extLst>
                <a:ext uri="{FF2B5EF4-FFF2-40B4-BE49-F238E27FC236}">
                  <a16:creationId xmlns:a16="http://schemas.microsoft.com/office/drawing/2014/main" id="{65B73BC6-C4B2-442D-9822-9B245FB0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8" name="Freeform 318">
              <a:extLst>
                <a:ext uri="{FF2B5EF4-FFF2-40B4-BE49-F238E27FC236}">
                  <a16:creationId xmlns:a16="http://schemas.microsoft.com/office/drawing/2014/main" id="{1ABE750C-AF9D-43D6-A132-19CC4509A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4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4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29" name="Freeform 319">
              <a:extLst>
                <a:ext uri="{FF2B5EF4-FFF2-40B4-BE49-F238E27FC236}">
                  <a16:creationId xmlns:a16="http://schemas.microsoft.com/office/drawing/2014/main" id="{5ECCACB9-8D63-4EDB-AFCB-D0C78D5D0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320">
              <a:extLst>
                <a:ext uri="{FF2B5EF4-FFF2-40B4-BE49-F238E27FC236}">
                  <a16:creationId xmlns:a16="http://schemas.microsoft.com/office/drawing/2014/main" id="{5221DC2C-B706-482D-B342-4F6D95F38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6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4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321">
              <a:extLst>
                <a:ext uri="{FF2B5EF4-FFF2-40B4-BE49-F238E27FC236}">
                  <a16:creationId xmlns:a16="http://schemas.microsoft.com/office/drawing/2014/main" id="{5064D4A2-27C3-4A74-AEF0-69ACBF29F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322">
              <a:extLst>
                <a:ext uri="{FF2B5EF4-FFF2-40B4-BE49-F238E27FC236}">
                  <a16:creationId xmlns:a16="http://schemas.microsoft.com/office/drawing/2014/main" id="{EB540BED-3D5B-4846-9070-5E324C9BC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Freeform 323">
              <a:extLst>
                <a:ext uri="{FF2B5EF4-FFF2-40B4-BE49-F238E27FC236}">
                  <a16:creationId xmlns:a16="http://schemas.microsoft.com/office/drawing/2014/main" id="{C432C17E-D465-4243-8A0C-5C8838FBE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3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Freeform 324">
              <a:extLst>
                <a:ext uri="{FF2B5EF4-FFF2-40B4-BE49-F238E27FC236}">
                  <a16:creationId xmlns:a16="http://schemas.microsoft.com/office/drawing/2014/main" id="{EEF0206C-34E0-4684-9D4B-FCA89B841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5" name="Freeform 325">
              <a:extLst>
                <a:ext uri="{FF2B5EF4-FFF2-40B4-BE49-F238E27FC236}">
                  <a16:creationId xmlns:a16="http://schemas.microsoft.com/office/drawing/2014/main" id="{62D5ABDD-FFB8-4A14-A398-AB5E045D9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6" name="Freeform 326">
              <a:extLst>
                <a:ext uri="{FF2B5EF4-FFF2-40B4-BE49-F238E27FC236}">
                  <a16:creationId xmlns:a16="http://schemas.microsoft.com/office/drawing/2014/main" id="{9F3BF465-19B8-4553-A3AC-A6F13B0E8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642"/>
              <a:ext cx="3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2 w 4"/>
                <a:gd name="T5" fmla="*/ 11 h 83"/>
                <a:gd name="T6" fmla="*/ 2 w 4"/>
                <a:gd name="T7" fmla="*/ 11 h 83"/>
                <a:gd name="T8" fmla="*/ 2 w 4"/>
                <a:gd name="T9" fmla="*/ 1 h 83"/>
                <a:gd name="T10" fmla="*/ 2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7" name="Freeform 327">
              <a:extLst>
                <a:ext uri="{FF2B5EF4-FFF2-40B4-BE49-F238E27FC236}">
                  <a16:creationId xmlns:a16="http://schemas.microsoft.com/office/drawing/2014/main" id="{2F3B19DE-E115-4C0A-A9BC-842D66250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328">
              <a:extLst>
                <a:ext uri="{FF2B5EF4-FFF2-40B4-BE49-F238E27FC236}">
                  <a16:creationId xmlns:a16="http://schemas.microsoft.com/office/drawing/2014/main" id="{0C39CC83-E742-41FA-854D-DA99AC1ED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Freeform 329">
              <a:extLst>
                <a:ext uri="{FF2B5EF4-FFF2-40B4-BE49-F238E27FC236}">
                  <a16:creationId xmlns:a16="http://schemas.microsoft.com/office/drawing/2014/main" id="{B61B5353-4C4C-46A1-BAA0-40F8BFDB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330">
              <a:extLst>
                <a:ext uri="{FF2B5EF4-FFF2-40B4-BE49-F238E27FC236}">
                  <a16:creationId xmlns:a16="http://schemas.microsoft.com/office/drawing/2014/main" id="{4901A12F-05CC-4859-A3E1-5641FAF4C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331">
              <a:extLst>
                <a:ext uri="{FF2B5EF4-FFF2-40B4-BE49-F238E27FC236}">
                  <a16:creationId xmlns:a16="http://schemas.microsoft.com/office/drawing/2014/main" id="{56ADC0D7-C3C4-4B30-B85E-A77CA7684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4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332">
              <a:extLst>
                <a:ext uri="{FF2B5EF4-FFF2-40B4-BE49-F238E27FC236}">
                  <a16:creationId xmlns:a16="http://schemas.microsoft.com/office/drawing/2014/main" id="{19DD4293-87FF-4C9A-A3BD-7FD51A4C6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333">
              <a:extLst>
                <a:ext uri="{FF2B5EF4-FFF2-40B4-BE49-F238E27FC236}">
                  <a16:creationId xmlns:a16="http://schemas.microsoft.com/office/drawing/2014/main" id="{75022C25-B515-4ED8-AD26-5C509E224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334">
              <a:extLst>
                <a:ext uri="{FF2B5EF4-FFF2-40B4-BE49-F238E27FC236}">
                  <a16:creationId xmlns:a16="http://schemas.microsoft.com/office/drawing/2014/main" id="{CDCA5375-76F0-48FC-919D-958520F9E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4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335">
              <a:extLst>
                <a:ext uri="{FF2B5EF4-FFF2-40B4-BE49-F238E27FC236}">
                  <a16:creationId xmlns:a16="http://schemas.microsoft.com/office/drawing/2014/main" id="{0E77AA40-0F3A-4311-9A02-D12BCB04F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0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336">
              <a:extLst>
                <a:ext uri="{FF2B5EF4-FFF2-40B4-BE49-F238E27FC236}">
                  <a16:creationId xmlns:a16="http://schemas.microsoft.com/office/drawing/2014/main" id="{90BF782E-2338-49B2-ABEB-45BF71E53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5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7" name="Freeform 337">
              <a:extLst>
                <a:ext uri="{FF2B5EF4-FFF2-40B4-BE49-F238E27FC236}">
                  <a16:creationId xmlns:a16="http://schemas.microsoft.com/office/drawing/2014/main" id="{B5491838-8C2F-4E88-83DB-4ABE61096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338">
              <a:extLst>
                <a:ext uri="{FF2B5EF4-FFF2-40B4-BE49-F238E27FC236}">
                  <a16:creationId xmlns:a16="http://schemas.microsoft.com/office/drawing/2014/main" id="{E0A7CA1B-8352-42E8-BCCB-8ABEBD40B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Freeform 339">
              <a:extLst>
                <a:ext uri="{FF2B5EF4-FFF2-40B4-BE49-F238E27FC236}">
                  <a16:creationId xmlns:a16="http://schemas.microsoft.com/office/drawing/2014/main" id="{163FB27F-1B7A-4228-99B5-FAF66C1AD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340">
              <a:extLst>
                <a:ext uri="{FF2B5EF4-FFF2-40B4-BE49-F238E27FC236}">
                  <a16:creationId xmlns:a16="http://schemas.microsoft.com/office/drawing/2014/main" id="{B91AF64B-E766-4FA5-8727-6FA5F8904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341">
              <a:extLst>
                <a:ext uri="{FF2B5EF4-FFF2-40B4-BE49-F238E27FC236}">
                  <a16:creationId xmlns:a16="http://schemas.microsoft.com/office/drawing/2014/main" id="{560B193E-C716-453D-87F1-6BC58A2A4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342">
              <a:extLst>
                <a:ext uri="{FF2B5EF4-FFF2-40B4-BE49-F238E27FC236}">
                  <a16:creationId xmlns:a16="http://schemas.microsoft.com/office/drawing/2014/main" id="{25BC5876-1E83-464A-A75A-0DC0CF0E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343">
              <a:extLst>
                <a:ext uri="{FF2B5EF4-FFF2-40B4-BE49-F238E27FC236}">
                  <a16:creationId xmlns:a16="http://schemas.microsoft.com/office/drawing/2014/main" id="{145F8E54-A6F6-4128-B226-75AAC5CD2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642"/>
              <a:ext cx="2" cy="42"/>
            </a:xfrm>
            <a:custGeom>
              <a:avLst/>
              <a:gdLst>
                <a:gd name="T0" fmla="*/ 0 w 4"/>
                <a:gd name="T1" fmla="*/ 1 h 83"/>
                <a:gd name="T2" fmla="*/ 0 w 4"/>
                <a:gd name="T3" fmla="*/ 11 h 83"/>
                <a:gd name="T4" fmla="*/ 1 w 4"/>
                <a:gd name="T5" fmla="*/ 11 h 83"/>
                <a:gd name="T6" fmla="*/ 1 w 4"/>
                <a:gd name="T7" fmla="*/ 11 h 83"/>
                <a:gd name="T8" fmla="*/ 1 w 4"/>
                <a:gd name="T9" fmla="*/ 1 h 83"/>
                <a:gd name="T10" fmla="*/ 1 w 4"/>
                <a:gd name="T11" fmla="*/ 0 h 83"/>
                <a:gd name="T12" fmla="*/ 0 w 4"/>
                <a:gd name="T13" fmla="*/ 1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83">
                  <a:moveTo>
                    <a:pt x="0" y="2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1" y="83"/>
                    <a:pt x="2" y="83"/>
                  </a:cubicBezTo>
                  <a:cubicBezTo>
                    <a:pt x="3" y="83"/>
                    <a:pt x="4" y="82"/>
                    <a:pt x="4" y="8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</a:path>
              </a:pathLst>
            </a:custGeom>
            <a:solidFill>
              <a:srgbClr val="9835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344">
              <a:extLst>
                <a:ext uri="{FF2B5EF4-FFF2-40B4-BE49-F238E27FC236}">
                  <a16:creationId xmlns:a16="http://schemas.microsoft.com/office/drawing/2014/main" id="{60A01030-7D16-42F5-B3AF-FE4161D5F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3151"/>
              <a:ext cx="503" cy="86"/>
            </a:xfrm>
            <a:custGeom>
              <a:avLst/>
              <a:gdLst>
                <a:gd name="T0" fmla="*/ 129 w 984"/>
                <a:gd name="T1" fmla="*/ 23 h 168"/>
                <a:gd name="T2" fmla="*/ 131 w 984"/>
                <a:gd name="T3" fmla="*/ 0 h 168"/>
                <a:gd name="T4" fmla="*/ 0 w 984"/>
                <a:gd name="T5" fmla="*/ 0 h 168"/>
                <a:gd name="T6" fmla="*/ 3 w 984"/>
                <a:gd name="T7" fmla="*/ 23 h 168"/>
                <a:gd name="T8" fmla="*/ 129 w 984"/>
                <a:gd name="T9" fmla="*/ 23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4" h="168">
                  <a:moveTo>
                    <a:pt x="964" y="168"/>
                  </a:moveTo>
                  <a:cubicBezTo>
                    <a:pt x="971" y="111"/>
                    <a:pt x="977" y="55"/>
                    <a:pt x="98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55"/>
                    <a:pt x="13" y="111"/>
                    <a:pt x="19" y="168"/>
                  </a:cubicBezTo>
                  <a:cubicBezTo>
                    <a:pt x="964" y="168"/>
                    <a:pt x="964" y="168"/>
                    <a:pt x="964" y="168"/>
                  </a:cubicBezTo>
                </a:path>
              </a:pathLst>
            </a:custGeom>
            <a:solidFill>
              <a:srgbClr val="FFCF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345">
              <a:extLst>
                <a:ext uri="{FF2B5EF4-FFF2-40B4-BE49-F238E27FC236}">
                  <a16:creationId xmlns:a16="http://schemas.microsoft.com/office/drawing/2014/main" id="{A4864B39-167C-46E9-B00A-1CF77CFB6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237"/>
              <a:ext cx="482" cy="516"/>
            </a:xfrm>
            <a:custGeom>
              <a:avLst/>
              <a:gdLst>
                <a:gd name="T0" fmla="*/ 0 w 945"/>
                <a:gd name="T1" fmla="*/ 0 h 1014"/>
                <a:gd name="T2" fmla="*/ 9 w 945"/>
                <a:gd name="T3" fmla="*/ 111 h 1014"/>
                <a:gd name="T4" fmla="*/ 62 w 945"/>
                <a:gd name="T5" fmla="*/ 134 h 1014"/>
                <a:gd name="T6" fmla="*/ 63 w 945"/>
                <a:gd name="T7" fmla="*/ 134 h 1014"/>
                <a:gd name="T8" fmla="*/ 116 w 945"/>
                <a:gd name="T9" fmla="*/ 111 h 1014"/>
                <a:gd name="T10" fmla="*/ 125 w 945"/>
                <a:gd name="T11" fmla="*/ 0 h 1014"/>
                <a:gd name="T12" fmla="*/ 0 w 945"/>
                <a:gd name="T13" fmla="*/ 0 h 10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5" h="1014">
                  <a:moveTo>
                    <a:pt x="0" y="0"/>
                  </a:moveTo>
                  <a:cubicBezTo>
                    <a:pt x="29" y="266"/>
                    <a:pt x="55" y="558"/>
                    <a:pt x="69" y="846"/>
                  </a:cubicBezTo>
                  <a:cubicBezTo>
                    <a:pt x="73" y="932"/>
                    <a:pt x="98" y="1014"/>
                    <a:pt x="466" y="1014"/>
                  </a:cubicBezTo>
                  <a:cubicBezTo>
                    <a:pt x="479" y="1014"/>
                    <a:pt x="479" y="1014"/>
                    <a:pt x="479" y="1014"/>
                  </a:cubicBezTo>
                  <a:cubicBezTo>
                    <a:pt x="847" y="1014"/>
                    <a:pt x="872" y="932"/>
                    <a:pt x="877" y="846"/>
                  </a:cubicBezTo>
                  <a:cubicBezTo>
                    <a:pt x="890" y="558"/>
                    <a:pt x="916" y="266"/>
                    <a:pt x="945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21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346">
              <a:extLst>
                <a:ext uri="{FF2B5EF4-FFF2-40B4-BE49-F238E27FC236}">
                  <a16:creationId xmlns:a16="http://schemas.microsoft.com/office/drawing/2014/main" id="{0781C589-A287-4B05-BC6F-A540986FC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6" y="3361"/>
              <a:ext cx="319" cy="319"/>
            </a:xfrm>
            <a:custGeom>
              <a:avLst/>
              <a:gdLst>
                <a:gd name="T0" fmla="*/ 44 w 624"/>
                <a:gd name="T1" fmla="*/ 83 h 626"/>
                <a:gd name="T2" fmla="*/ 36 w 624"/>
                <a:gd name="T3" fmla="*/ 67 h 626"/>
                <a:gd name="T4" fmla="*/ 37 w 624"/>
                <a:gd name="T5" fmla="*/ 76 h 626"/>
                <a:gd name="T6" fmla="*/ 50 w 624"/>
                <a:gd name="T7" fmla="*/ 71 h 626"/>
                <a:gd name="T8" fmla="*/ 49 w 624"/>
                <a:gd name="T9" fmla="*/ 67 h 626"/>
                <a:gd name="T10" fmla="*/ 25 w 624"/>
                <a:gd name="T11" fmla="*/ 79 h 626"/>
                <a:gd name="T12" fmla="*/ 55 w 624"/>
                <a:gd name="T13" fmla="*/ 64 h 626"/>
                <a:gd name="T14" fmla="*/ 61 w 624"/>
                <a:gd name="T15" fmla="*/ 70 h 626"/>
                <a:gd name="T16" fmla="*/ 21 w 624"/>
                <a:gd name="T17" fmla="*/ 64 h 626"/>
                <a:gd name="T18" fmla="*/ 25 w 624"/>
                <a:gd name="T19" fmla="*/ 62 h 626"/>
                <a:gd name="T20" fmla="*/ 72 w 624"/>
                <a:gd name="T21" fmla="*/ 70 h 626"/>
                <a:gd name="T22" fmla="*/ 20 w 624"/>
                <a:gd name="T23" fmla="*/ 58 h 626"/>
                <a:gd name="T24" fmla="*/ 15 w 624"/>
                <a:gd name="T25" fmla="*/ 64 h 626"/>
                <a:gd name="T26" fmla="*/ 67 w 624"/>
                <a:gd name="T27" fmla="*/ 58 h 626"/>
                <a:gd name="T28" fmla="*/ 64 w 624"/>
                <a:gd name="T29" fmla="*/ 56 h 626"/>
                <a:gd name="T30" fmla="*/ 4 w 624"/>
                <a:gd name="T31" fmla="*/ 59 h 626"/>
                <a:gd name="T32" fmla="*/ 67 w 624"/>
                <a:gd name="T33" fmla="*/ 49 h 626"/>
                <a:gd name="T34" fmla="*/ 75 w 624"/>
                <a:gd name="T35" fmla="*/ 50 h 626"/>
                <a:gd name="T36" fmla="*/ 1 w 624"/>
                <a:gd name="T37" fmla="*/ 49 h 626"/>
                <a:gd name="T38" fmla="*/ 15 w 624"/>
                <a:gd name="T39" fmla="*/ 46 h 626"/>
                <a:gd name="T40" fmla="*/ 68 w 624"/>
                <a:gd name="T41" fmla="*/ 43 h 626"/>
                <a:gd name="T42" fmla="*/ 76 w 624"/>
                <a:gd name="T43" fmla="*/ 42 h 626"/>
                <a:gd name="T44" fmla="*/ 1 w 624"/>
                <a:gd name="T45" fmla="*/ 40 h 626"/>
                <a:gd name="T46" fmla="*/ 11 w 624"/>
                <a:gd name="T47" fmla="*/ 38 h 626"/>
                <a:gd name="T48" fmla="*/ 67 w 624"/>
                <a:gd name="T49" fmla="*/ 37 h 626"/>
                <a:gd name="T50" fmla="*/ 2 w 624"/>
                <a:gd name="T51" fmla="*/ 30 h 626"/>
                <a:gd name="T52" fmla="*/ 13 w 624"/>
                <a:gd name="T53" fmla="*/ 31 h 626"/>
                <a:gd name="T54" fmla="*/ 73 w 624"/>
                <a:gd name="T55" fmla="*/ 25 h 626"/>
                <a:gd name="T56" fmla="*/ 79 w 624"/>
                <a:gd name="T57" fmla="*/ 23 h 626"/>
                <a:gd name="T58" fmla="*/ 19 w 624"/>
                <a:gd name="T59" fmla="*/ 28 h 626"/>
                <a:gd name="T60" fmla="*/ 74 w 624"/>
                <a:gd name="T61" fmla="*/ 15 h 626"/>
                <a:gd name="T62" fmla="*/ 66 w 624"/>
                <a:gd name="T63" fmla="*/ 24 h 626"/>
                <a:gd name="T64" fmla="*/ 15 w 624"/>
                <a:gd name="T65" fmla="*/ 18 h 626"/>
                <a:gd name="T66" fmla="*/ 11 w 624"/>
                <a:gd name="T67" fmla="*/ 12 h 626"/>
                <a:gd name="T68" fmla="*/ 58 w 624"/>
                <a:gd name="T69" fmla="*/ 21 h 626"/>
                <a:gd name="T70" fmla="*/ 19 w 624"/>
                <a:gd name="T71" fmla="*/ 6 h 626"/>
                <a:gd name="T72" fmla="*/ 27 w 624"/>
                <a:gd name="T73" fmla="*/ 15 h 626"/>
                <a:gd name="T74" fmla="*/ 54 w 624"/>
                <a:gd name="T75" fmla="*/ 9 h 626"/>
                <a:gd name="T76" fmla="*/ 58 w 624"/>
                <a:gd name="T77" fmla="*/ 3 h 626"/>
                <a:gd name="T78" fmla="*/ 34 w 624"/>
                <a:gd name="T79" fmla="*/ 16 h 626"/>
                <a:gd name="T80" fmla="*/ 49 w 624"/>
                <a:gd name="T81" fmla="*/ 1 h 626"/>
                <a:gd name="T82" fmla="*/ 49 w 624"/>
                <a:gd name="T83" fmla="*/ 12 h 626"/>
                <a:gd name="T84" fmla="*/ 38 w 624"/>
                <a:gd name="T85" fmla="*/ 7 h 626"/>
                <a:gd name="T86" fmla="*/ 38 w 624"/>
                <a:gd name="T87" fmla="*/ 0 h 6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624" h="626">
                  <a:moveTo>
                    <a:pt x="320" y="512"/>
                  </a:moveTo>
                  <a:cubicBezTo>
                    <a:pt x="314" y="540"/>
                    <a:pt x="314" y="540"/>
                    <a:pt x="314" y="540"/>
                  </a:cubicBezTo>
                  <a:cubicBezTo>
                    <a:pt x="335" y="626"/>
                    <a:pt x="335" y="626"/>
                    <a:pt x="335" y="626"/>
                  </a:cubicBezTo>
                  <a:cubicBezTo>
                    <a:pt x="339" y="573"/>
                    <a:pt x="339" y="573"/>
                    <a:pt x="339" y="573"/>
                  </a:cubicBezTo>
                  <a:cubicBezTo>
                    <a:pt x="320" y="512"/>
                    <a:pt x="320" y="512"/>
                    <a:pt x="320" y="512"/>
                  </a:cubicBezTo>
                  <a:moveTo>
                    <a:pt x="272" y="509"/>
                  </a:moveTo>
                  <a:cubicBezTo>
                    <a:pt x="260" y="535"/>
                    <a:pt x="260" y="535"/>
                    <a:pt x="260" y="535"/>
                  </a:cubicBezTo>
                  <a:cubicBezTo>
                    <a:pt x="259" y="623"/>
                    <a:pt x="259" y="623"/>
                    <a:pt x="259" y="623"/>
                  </a:cubicBezTo>
                  <a:cubicBezTo>
                    <a:pt x="276" y="573"/>
                    <a:pt x="276" y="573"/>
                    <a:pt x="276" y="573"/>
                  </a:cubicBezTo>
                  <a:cubicBezTo>
                    <a:pt x="272" y="509"/>
                    <a:pt x="272" y="509"/>
                    <a:pt x="272" y="509"/>
                  </a:cubicBezTo>
                  <a:moveTo>
                    <a:pt x="368" y="504"/>
                  </a:moveTo>
                  <a:cubicBezTo>
                    <a:pt x="369" y="533"/>
                    <a:pt x="369" y="533"/>
                    <a:pt x="369" y="533"/>
                  </a:cubicBezTo>
                  <a:cubicBezTo>
                    <a:pt x="409" y="611"/>
                    <a:pt x="409" y="611"/>
                    <a:pt x="409" y="611"/>
                  </a:cubicBezTo>
                  <a:cubicBezTo>
                    <a:pt x="401" y="559"/>
                    <a:pt x="401" y="559"/>
                    <a:pt x="401" y="559"/>
                  </a:cubicBezTo>
                  <a:cubicBezTo>
                    <a:pt x="368" y="504"/>
                    <a:pt x="368" y="504"/>
                    <a:pt x="368" y="504"/>
                  </a:cubicBezTo>
                  <a:moveTo>
                    <a:pt x="226" y="494"/>
                  </a:moveTo>
                  <a:cubicBezTo>
                    <a:pt x="208" y="516"/>
                    <a:pt x="208" y="516"/>
                    <a:pt x="208" y="516"/>
                  </a:cubicBezTo>
                  <a:cubicBezTo>
                    <a:pt x="187" y="602"/>
                    <a:pt x="187" y="602"/>
                    <a:pt x="187" y="602"/>
                  </a:cubicBezTo>
                  <a:cubicBezTo>
                    <a:pt x="215" y="557"/>
                    <a:pt x="215" y="557"/>
                    <a:pt x="215" y="557"/>
                  </a:cubicBezTo>
                  <a:cubicBezTo>
                    <a:pt x="226" y="494"/>
                    <a:pt x="226" y="494"/>
                    <a:pt x="226" y="494"/>
                  </a:cubicBezTo>
                  <a:moveTo>
                    <a:pt x="412" y="485"/>
                  </a:moveTo>
                  <a:cubicBezTo>
                    <a:pt x="420" y="512"/>
                    <a:pt x="420" y="512"/>
                    <a:pt x="420" y="512"/>
                  </a:cubicBezTo>
                  <a:cubicBezTo>
                    <a:pt x="478" y="579"/>
                    <a:pt x="478" y="579"/>
                    <a:pt x="478" y="579"/>
                  </a:cubicBezTo>
                  <a:cubicBezTo>
                    <a:pt x="457" y="530"/>
                    <a:pt x="457" y="530"/>
                    <a:pt x="457" y="530"/>
                  </a:cubicBezTo>
                  <a:cubicBezTo>
                    <a:pt x="412" y="485"/>
                    <a:pt x="412" y="485"/>
                    <a:pt x="412" y="485"/>
                  </a:cubicBezTo>
                  <a:moveTo>
                    <a:pt x="185" y="469"/>
                  </a:moveTo>
                  <a:cubicBezTo>
                    <a:pt x="163" y="486"/>
                    <a:pt x="163" y="486"/>
                    <a:pt x="163" y="486"/>
                  </a:cubicBezTo>
                  <a:cubicBezTo>
                    <a:pt x="121" y="564"/>
                    <a:pt x="121" y="564"/>
                    <a:pt x="121" y="564"/>
                  </a:cubicBezTo>
                  <a:cubicBezTo>
                    <a:pt x="159" y="527"/>
                    <a:pt x="159" y="527"/>
                    <a:pt x="159" y="527"/>
                  </a:cubicBezTo>
                  <a:cubicBezTo>
                    <a:pt x="185" y="469"/>
                    <a:pt x="185" y="469"/>
                    <a:pt x="185" y="469"/>
                  </a:cubicBezTo>
                  <a:moveTo>
                    <a:pt x="450" y="456"/>
                  </a:moveTo>
                  <a:cubicBezTo>
                    <a:pt x="464" y="480"/>
                    <a:pt x="464" y="480"/>
                    <a:pt x="464" y="480"/>
                  </a:cubicBezTo>
                  <a:cubicBezTo>
                    <a:pt x="537" y="531"/>
                    <a:pt x="537" y="531"/>
                    <a:pt x="537" y="531"/>
                  </a:cubicBezTo>
                  <a:cubicBezTo>
                    <a:pt x="505" y="489"/>
                    <a:pt x="505" y="489"/>
                    <a:pt x="505" y="489"/>
                  </a:cubicBezTo>
                  <a:cubicBezTo>
                    <a:pt x="450" y="456"/>
                    <a:pt x="450" y="456"/>
                    <a:pt x="450" y="456"/>
                  </a:cubicBezTo>
                  <a:moveTo>
                    <a:pt x="152" y="434"/>
                  </a:moveTo>
                  <a:cubicBezTo>
                    <a:pt x="126" y="445"/>
                    <a:pt x="126" y="445"/>
                    <a:pt x="126" y="445"/>
                  </a:cubicBezTo>
                  <a:cubicBezTo>
                    <a:pt x="67" y="511"/>
                    <a:pt x="67" y="511"/>
                    <a:pt x="67" y="511"/>
                  </a:cubicBezTo>
                  <a:cubicBezTo>
                    <a:pt x="113" y="485"/>
                    <a:pt x="113" y="485"/>
                    <a:pt x="113" y="485"/>
                  </a:cubicBezTo>
                  <a:cubicBezTo>
                    <a:pt x="152" y="434"/>
                    <a:pt x="152" y="434"/>
                    <a:pt x="152" y="434"/>
                  </a:cubicBezTo>
                  <a:moveTo>
                    <a:pt x="480" y="418"/>
                  </a:moveTo>
                  <a:cubicBezTo>
                    <a:pt x="500" y="439"/>
                    <a:pt x="500" y="439"/>
                    <a:pt x="500" y="439"/>
                  </a:cubicBezTo>
                  <a:cubicBezTo>
                    <a:pt x="582" y="471"/>
                    <a:pt x="582" y="471"/>
                    <a:pt x="582" y="471"/>
                  </a:cubicBezTo>
                  <a:cubicBezTo>
                    <a:pt x="541" y="437"/>
                    <a:pt x="541" y="437"/>
                    <a:pt x="541" y="437"/>
                  </a:cubicBezTo>
                  <a:cubicBezTo>
                    <a:pt x="480" y="418"/>
                    <a:pt x="480" y="418"/>
                    <a:pt x="480" y="418"/>
                  </a:cubicBezTo>
                  <a:moveTo>
                    <a:pt x="127" y="393"/>
                  </a:moveTo>
                  <a:cubicBezTo>
                    <a:pt x="99" y="397"/>
                    <a:pt x="99" y="397"/>
                    <a:pt x="99" y="397"/>
                  </a:cubicBezTo>
                  <a:cubicBezTo>
                    <a:pt x="26" y="447"/>
                    <a:pt x="26" y="447"/>
                    <a:pt x="26" y="447"/>
                  </a:cubicBezTo>
                  <a:cubicBezTo>
                    <a:pt x="77" y="432"/>
                    <a:pt x="77" y="432"/>
                    <a:pt x="77" y="432"/>
                  </a:cubicBezTo>
                  <a:cubicBezTo>
                    <a:pt x="127" y="393"/>
                    <a:pt x="127" y="393"/>
                    <a:pt x="127" y="393"/>
                  </a:cubicBezTo>
                  <a:moveTo>
                    <a:pt x="500" y="375"/>
                  </a:moveTo>
                  <a:cubicBezTo>
                    <a:pt x="524" y="390"/>
                    <a:pt x="524" y="390"/>
                    <a:pt x="524" y="390"/>
                  </a:cubicBezTo>
                  <a:cubicBezTo>
                    <a:pt x="612" y="401"/>
                    <a:pt x="612" y="401"/>
                    <a:pt x="612" y="401"/>
                  </a:cubicBezTo>
                  <a:cubicBezTo>
                    <a:pt x="564" y="378"/>
                    <a:pt x="564" y="378"/>
                    <a:pt x="564" y="378"/>
                  </a:cubicBezTo>
                  <a:cubicBezTo>
                    <a:pt x="500" y="375"/>
                    <a:pt x="500" y="375"/>
                    <a:pt x="500" y="375"/>
                  </a:cubicBezTo>
                  <a:moveTo>
                    <a:pt x="85" y="344"/>
                  </a:moveTo>
                  <a:cubicBezTo>
                    <a:pt x="6" y="374"/>
                    <a:pt x="6" y="374"/>
                    <a:pt x="6" y="374"/>
                  </a:cubicBezTo>
                  <a:cubicBezTo>
                    <a:pt x="6" y="374"/>
                    <a:pt x="6" y="375"/>
                    <a:pt x="6" y="375"/>
                  </a:cubicBezTo>
                  <a:cubicBezTo>
                    <a:pt x="55" y="373"/>
                    <a:pt x="55" y="373"/>
                    <a:pt x="55" y="373"/>
                  </a:cubicBezTo>
                  <a:cubicBezTo>
                    <a:pt x="114" y="347"/>
                    <a:pt x="114" y="347"/>
                    <a:pt x="114" y="347"/>
                  </a:cubicBezTo>
                  <a:cubicBezTo>
                    <a:pt x="85" y="344"/>
                    <a:pt x="85" y="344"/>
                    <a:pt x="85" y="344"/>
                  </a:cubicBezTo>
                  <a:moveTo>
                    <a:pt x="572" y="316"/>
                  </a:moveTo>
                  <a:cubicBezTo>
                    <a:pt x="510" y="327"/>
                    <a:pt x="510" y="327"/>
                    <a:pt x="510" y="327"/>
                  </a:cubicBezTo>
                  <a:cubicBezTo>
                    <a:pt x="536" y="336"/>
                    <a:pt x="536" y="336"/>
                    <a:pt x="536" y="336"/>
                  </a:cubicBezTo>
                  <a:cubicBezTo>
                    <a:pt x="624" y="326"/>
                    <a:pt x="624" y="326"/>
                    <a:pt x="624" y="326"/>
                  </a:cubicBezTo>
                  <a:cubicBezTo>
                    <a:pt x="572" y="316"/>
                    <a:pt x="572" y="316"/>
                    <a:pt x="572" y="316"/>
                  </a:cubicBezTo>
                  <a:moveTo>
                    <a:pt x="84" y="290"/>
                  </a:moveTo>
                  <a:cubicBezTo>
                    <a:pt x="0" y="299"/>
                    <a:pt x="0" y="299"/>
                    <a:pt x="0" y="299"/>
                  </a:cubicBezTo>
                  <a:cubicBezTo>
                    <a:pt x="0" y="300"/>
                    <a:pt x="1" y="300"/>
                    <a:pt x="1" y="301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111" y="298"/>
                    <a:pt x="111" y="298"/>
                    <a:pt x="111" y="298"/>
                  </a:cubicBezTo>
                  <a:cubicBezTo>
                    <a:pt x="84" y="290"/>
                    <a:pt x="84" y="290"/>
                    <a:pt x="84" y="290"/>
                  </a:cubicBezTo>
                  <a:moveTo>
                    <a:pt x="618" y="251"/>
                  </a:moveTo>
                  <a:cubicBezTo>
                    <a:pt x="565" y="253"/>
                    <a:pt x="565" y="253"/>
                    <a:pt x="565" y="253"/>
                  </a:cubicBezTo>
                  <a:cubicBezTo>
                    <a:pt x="507" y="279"/>
                    <a:pt x="507" y="279"/>
                    <a:pt x="507" y="279"/>
                  </a:cubicBezTo>
                  <a:cubicBezTo>
                    <a:pt x="535" y="282"/>
                    <a:pt x="535" y="282"/>
                    <a:pt x="535" y="282"/>
                  </a:cubicBezTo>
                  <a:cubicBezTo>
                    <a:pt x="618" y="251"/>
                    <a:pt x="618" y="251"/>
                    <a:pt x="618" y="251"/>
                  </a:cubicBezTo>
                  <a:moveTo>
                    <a:pt x="9" y="225"/>
                  </a:moveTo>
                  <a:cubicBezTo>
                    <a:pt x="57" y="248"/>
                    <a:pt x="57" y="248"/>
                    <a:pt x="57" y="248"/>
                  </a:cubicBezTo>
                  <a:cubicBezTo>
                    <a:pt x="120" y="251"/>
                    <a:pt x="120" y="251"/>
                    <a:pt x="120" y="251"/>
                  </a:cubicBezTo>
                  <a:cubicBezTo>
                    <a:pt x="97" y="236"/>
                    <a:pt x="97" y="236"/>
                    <a:pt x="97" y="236"/>
                  </a:cubicBezTo>
                  <a:cubicBezTo>
                    <a:pt x="9" y="225"/>
                    <a:pt x="9" y="225"/>
                    <a:pt x="9" y="225"/>
                  </a:cubicBezTo>
                  <a:moveTo>
                    <a:pt x="595" y="179"/>
                  </a:moveTo>
                  <a:cubicBezTo>
                    <a:pt x="544" y="194"/>
                    <a:pt x="544" y="194"/>
                    <a:pt x="544" y="194"/>
                  </a:cubicBezTo>
                  <a:cubicBezTo>
                    <a:pt x="494" y="233"/>
                    <a:pt x="494" y="233"/>
                    <a:pt x="494" y="233"/>
                  </a:cubicBezTo>
                  <a:cubicBezTo>
                    <a:pt x="521" y="229"/>
                    <a:pt x="521" y="229"/>
                    <a:pt x="521" y="229"/>
                  </a:cubicBezTo>
                  <a:cubicBezTo>
                    <a:pt x="595" y="179"/>
                    <a:pt x="595" y="179"/>
                    <a:pt x="595" y="179"/>
                  </a:cubicBezTo>
                  <a:moveTo>
                    <a:pt x="39" y="155"/>
                  </a:moveTo>
                  <a:cubicBezTo>
                    <a:pt x="80" y="189"/>
                    <a:pt x="80" y="189"/>
                    <a:pt x="80" y="189"/>
                  </a:cubicBezTo>
                  <a:cubicBezTo>
                    <a:pt x="141" y="208"/>
                    <a:pt x="141" y="208"/>
                    <a:pt x="141" y="208"/>
                  </a:cubicBezTo>
                  <a:cubicBezTo>
                    <a:pt x="121" y="187"/>
                    <a:pt x="121" y="187"/>
                    <a:pt x="121" y="187"/>
                  </a:cubicBezTo>
                  <a:cubicBezTo>
                    <a:pt x="39" y="155"/>
                    <a:pt x="39" y="155"/>
                    <a:pt x="39" y="155"/>
                  </a:cubicBezTo>
                  <a:moveTo>
                    <a:pt x="554" y="115"/>
                  </a:moveTo>
                  <a:cubicBezTo>
                    <a:pt x="508" y="141"/>
                    <a:pt x="508" y="141"/>
                    <a:pt x="508" y="141"/>
                  </a:cubicBezTo>
                  <a:cubicBezTo>
                    <a:pt x="469" y="192"/>
                    <a:pt x="469" y="192"/>
                    <a:pt x="469" y="192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554" y="115"/>
                    <a:pt x="554" y="115"/>
                    <a:pt x="554" y="115"/>
                  </a:cubicBezTo>
                  <a:moveTo>
                    <a:pt x="84" y="95"/>
                  </a:moveTo>
                  <a:cubicBezTo>
                    <a:pt x="116" y="137"/>
                    <a:pt x="116" y="137"/>
                    <a:pt x="116" y="137"/>
                  </a:cubicBezTo>
                  <a:cubicBezTo>
                    <a:pt x="171" y="170"/>
                    <a:pt x="171" y="170"/>
                    <a:pt x="171" y="170"/>
                  </a:cubicBezTo>
                  <a:cubicBezTo>
                    <a:pt x="157" y="146"/>
                    <a:pt x="157" y="146"/>
                    <a:pt x="157" y="146"/>
                  </a:cubicBezTo>
                  <a:cubicBezTo>
                    <a:pt x="84" y="95"/>
                    <a:pt x="84" y="95"/>
                    <a:pt x="84" y="95"/>
                  </a:cubicBezTo>
                  <a:moveTo>
                    <a:pt x="500" y="62"/>
                  </a:moveTo>
                  <a:cubicBezTo>
                    <a:pt x="461" y="99"/>
                    <a:pt x="461" y="99"/>
                    <a:pt x="461" y="99"/>
                  </a:cubicBezTo>
                  <a:cubicBezTo>
                    <a:pt x="435" y="157"/>
                    <a:pt x="435" y="157"/>
                    <a:pt x="435" y="157"/>
                  </a:cubicBezTo>
                  <a:cubicBezTo>
                    <a:pt x="458" y="140"/>
                    <a:pt x="458" y="140"/>
                    <a:pt x="458" y="140"/>
                  </a:cubicBezTo>
                  <a:cubicBezTo>
                    <a:pt x="500" y="62"/>
                    <a:pt x="500" y="62"/>
                    <a:pt x="500" y="62"/>
                  </a:cubicBezTo>
                  <a:moveTo>
                    <a:pt x="143" y="47"/>
                  </a:moveTo>
                  <a:cubicBezTo>
                    <a:pt x="164" y="96"/>
                    <a:pt x="164" y="96"/>
                    <a:pt x="164" y="96"/>
                  </a:cubicBezTo>
                  <a:cubicBezTo>
                    <a:pt x="209" y="141"/>
                    <a:pt x="209" y="141"/>
                    <a:pt x="209" y="141"/>
                  </a:cubicBezTo>
                  <a:cubicBezTo>
                    <a:pt x="201" y="114"/>
                    <a:pt x="201" y="114"/>
                    <a:pt x="201" y="114"/>
                  </a:cubicBezTo>
                  <a:cubicBezTo>
                    <a:pt x="143" y="47"/>
                    <a:pt x="143" y="47"/>
                    <a:pt x="143" y="47"/>
                  </a:cubicBezTo>
                  <a:moveTo>
                    <a:pt x="434" y="24"/>
                  </a:moveTo>
                  <a:cubicBezTo>
                    <a:pt x="406" y="69"/>
                    <a:pt x="406" y="69"/>
                    <a:pt x="406" y="69"/>
                  </a:cubicBezTo>
                  <a:cubicBezTo>
                    <a:pt x="395" y="132"/>
                    <a:pt x="395" y="132"/>
                    <a:pt x="395" y="132"/>
                  </a:cubicBezTo>
                  <a:cubicBezTo>
                    <a:pt x="412" y="110"/>
                    <a:pt x="412" y="110"/>
                    <a:pt x="412" y="110"/>
                  </a:cubicBezTo>
                  <a:cubicBezTo>
                    <a:pt x="434" y="24"/>
                    <a:pt x="434" y="24"/>
                    <a:pt x="434" y="24"/>
                  </a:cubicBezTo>
                  <a:moveTo>
                    <a:pt x="211" y="15"/>
                  </a:moveTo>
                  <a:cubicBezTo>
                    <a:pt x="220" y="67"/>
                    <a:pt x="220" y="67"/>
                    <a:pt x="220" y="67"/>
                  </a:cubicBezTo>
                  <a:cubicBezTo>
                    <a:pt x="253" y="122"/>
                    <a:pt x="253" y="122"/>
                    <a:pt x="253" y="122"/>
                  </a:cubicBezTo>
                  <a:cubicBezTo>
                    <a:pt x="252" y="93"/>
                    <a:pt x="252" y="93"/>
                    <a:pt x="252" y="93"/>
                  </a:cubicBezTo>
                  <a:cubicBezTo>
                    <a:pt x="211" y="15"/>
                    <a:pt x="211" y="15"/>
                    <a:pt x="211" y="15"/>
                  </a:cubicBezTo>
                  <a:moveTo>
                    <a:pt x="361" y="3"/>
                  </a:moveTo>
                  <a:cubicBezTo>
                    <a:pt x="345" y="53"/>
                    <a:pt x="345" y="53"/>
                    <a:pt x="345" y="53"/>
                  </a:cubicBezTo>
                  <a:cubicBezTo>
                    <a:pt x="349" y="117"/>
                    <a:pt x="349" y="117"/>
                    <a:pt x="349" y="117"/>
                  </a:cubicBezTo>
                  <a:cubicBezTo>
                    <a:pt x="361" y="91"/>
                    <a:pt x="361" y="91"/>
                    <a:pt x="361" y="91"/>
                  </a:cubicBezTo>
                  <a:cubicBezTo>
                    <a:pt x="361" y="3"/>
                    <a:pt x="361" y="3"/>
                    <a:pt x="361" y="3"/>
                  </a:cubicBezTo>
                  <a:moveTo>
                    <a:pt x="286" y="0"/>
                  </a:moveTo>
                  <a:cubicBezTo>
                    <a:pt x="282" y="52"/>
                    <a:pt x="282" y="52"/>
                    <a:pt x="282" y="52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6" y="86"/>
                    <a:pt x="306" y="86"/>
                    <a:pt x="306" y="86"/>
                  </a:cubicBezTo>
                  <a:cubicBezTo>
                    <a:pt x="286" y="0"/>
                    <a:pt x="286" y="0"/>
                    <a:pt x="286" y="0"/>
                  </a:cubicBezTo>
                </a:path>
              </a:pathLst>
            </a:custGeom>
            <a:solidFill>
              <a:srgbClr val="E75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347">
              <a:extLst>
                <a:ext uri="{FF2B5EF4-FFF2-40B4-BE49-F238E27FC236}">
                  <a16:creationId xmlns:a16="http://schemas.microsoft.com/office/drawing/2014/main" id="{5052FFD1-FA52-4F84-B04B-78CF4F16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361"/>
              <a:ext cx="322" cy="319"/>
            </a:xfrm>
            <a:custGeom>
              <a:avLst/>
              <a:gdLst>
                <a:gd name="T0" fmla="*/ 256 w 322"/>
                <a:gd name="T1" fmla="*/ 289 h 319"/>
                <a:gd name="T2" fmla="*/ 206 w 322"/>
                <a:gd name="T3" fmla="*/ 239 h 319"/>
                <a:gd name="T4" fmla="*/ 222 w 322"/>
                <a:gd name="T5" fmla="*/ 308 h 319"/>
                <a:gd name="T6" fmla="*/ 185 w 322"/>
                <a:gd name="T7" fmla="*/ 248 h 319"/>
                <a:gd name="T8" fmla="*/ 185 w 322"/>
                <a:gd name="T9" fmla="*/ 318 h 319"/>
                <a:gd name="T10" fmla="*/ 163 w 322"/>
                <a:gd name="T11" fmla="*/ 251 h 319"/>
                <a:gd name="T12" fmla="*/ 146 w 322"/>
                <a:gd name="T13" fmla="*/ 319 h 319"/>
                <a:gd name="T14" fmla="*/ 141 w 322"/>
                <a:gd name="T15" fmla="*/ 249 h 319"/>
                <a:gd name="T16" fmla="*/ 108 w 322"/>
                <a:gd name="T17" fmla="*/ 311 h 319"/>
                <a:gd name="T18" fmla="*/ 120 w 322"/>
                <a:gd name="T19" fmla="*/ 241 h 319"/>
                <a:gd name="T20" fmla="*/ 73 w 322"/>
                <a:gd name="T21" fmla="*/ 293 h 319"/>
                <a:gd name="T22" fmla="*/ 102 w 322"/>
                <a:gd name="T23" fmla="*/ 229 h 319"/>
                <a:gd name="T24" fmla="*/ 44 w 322"/>
                <a:gd name="T25" fmla="*/ 269 h 319"/>
                <a:gd name="T26" fmla="*/ 87 w 322"/>
                <a:gd name="T27" fmla="*/ 213 h 319"/>
                <a:gd name="T28" fmla="*/ 21 w 322"/>
                <a:gd name="T29" fmla="*/ 238 h 319"/>
                <a:gd name="T30" fmla="*/ 76 w 322"/>
                <a:gd name="T31" fmla="*/ 194 h 319"/>
                <a:gd name="T32" fmla="*/ 6 w 322"/>
                <a:gd name="T33" fmla="*/ 202 h 319"/>
                <a:gd name="T34" fmla="*/ 70 w 322"/>
                <a:gd name="T35" fmla="*/ 173 h 319"/>
                <a:gd name="T36" fmla="*/ 0 w 322"/>
                <a:gd name="T37" fmla="*/ 164 h 319"/>
                <a:gd name="T38" fmla="*/ 70 w 322"/>
                <a:gd name="T39" fmla="*/ 151 h 319"/>
                <a:gd name="T40" fmla="*/ 4 w 322"/>
                <a:gd name="T41" fmla="*/ 125 h 319"/>
                <a:gd name="T42" fmla="*/ 74 w 322"/>
                <a:gd name="T43" fmla="*/ 129 h 319"/>
                <a:gd name="T44" fmla="*/ 17 w 322"/>
                <a:gd name="T45" fmla="*/ 89 h 319"/>
                <a:gd name="T46" fmla="*/ 84 w 322"/>
                <a:gd name="T47" fmla="*/ 109 h 319"/>
                <a:gd name="T48" fmla="*/ 38 w 322"/>
                <a:gd name="T49" fmla="*/ 56 h 319"/>
                <a:gd name="T50" fmla="*/ 98 w 322"/>
                <a:gd name="T51" fmla="*/ 93 h 319"/>
                <a:gd name="T52" fmla="*/ 66 w 322"/>
                <a:gd name="T53" fmla="*/ 30 h 319"/>
                <a:gd name="T54" fmla="*/ 116 w 322"/>
                <a:gd name="T55" fmla="*/ 79 h 319"/>
                <a:gd name="T56" fmla="*/ 100 w 322"/>
                <a:gd name="T57" fmla="*/ 11 h 319"/>
                <a:gd name="T58" fmla="*/ 137 w 322"/>
                <a:gd name="T59" fmla="*/ 71 h 319"/>
                <a:gd name="T60" fmla="*/ 137 w 322"/>
                <a:gd name="T61" fmla="*/ 1 h 319"/>
                <a:gd name="T62" fmla="*/ 159 w 322"/>
                <a:gd name="T63" fmla="*/ 68 h 319"/>
                <a:gd name="T64" fmla="*/ 176 w 322"/>
                <a:gd name="T65" fmla="*/ 0 h 319"/>
                <a:gd name="T66" fmla="*/ 181 w 322"/>
                <a:gd name="T67" fmla="*/ 70 h 319"/>
                <a:gd name="T68" fmla="*/ 214 w 322"/>
                <a:gd name="T69" fmla="*/ 8 h 319"/>
                <a:gd name="T70" fmla="*/ 201 w 322"/>
                <a:gd name="T71" fmla="*/ 77 h 319"/>
                <a:gd name="T72" fmla="*/ 249 w 322"/>
                <a:gd name="T73" fmla="*/ 25 h 319"/>
                <a:gd name="T74" fmla="*/ 220 w 322"/>
                <a:gd name="T75" fmla="*/ 89 h 319"/>
                <a:gd name="T76" fmla="*/ 278 w 322"/>
                <a:gd name="T77" fmla="*/ 50 h 319"/>
                <a:gd name="T78" fmla="*/ 235 w 322"/>
                <a:gd name="T79" fmla="*/ 105 h 319"/>
                <a:gd name="T80" fmla="*/ 301 w 322"/>
                <a:gd name="T81" fmla="*/ 81 h 319"/>
                <a:gd name="T82" fmla="*/ 246 w 322"/>
                <a:gd name="T83" fmla="*/ 125 h 319"/>
                <a:gd name="T84" fmla="*/ 315 w 322"/>
                <a:gd name="T85" fmla="*/ 117 h 319"/>
                <a:gd name="T86" fmla="*/ 252 w 322"/>
                <a:gd name="T87" fmla="*/ 146 h 319"/>
                <a:gd name="T88" fmla="*/ 322 w 322"/>
                <a:gd name="T89" fmla="*/ 155 h 319"/>
                <a:gd name="T90" fmla="*/ 252 w 322"/>
                <a:gd name="T91" fmla="*/ 168 h 319"/>
                <a:gd name="T92" fmla="*/ 318 w 322"/>
                <a:gd name="T93" fmla="*/ 194 h 319"/>
                <a:gd name="T94" fmla="*/ 248 w 322"/>
                <a:gd name="T95" fmla="*/ 189 h 319"/>
                <a:gd name="T96" fmla="*/ 305 w 322"/>
                <a:gd name="T97" fmla="*/ 230 h 319"/>
                <a:gd name="T98" fmla="*/ 238 w 322"/>
                <a:gd name="T99" fmla="*/ 209 h 319"/>
                <a:gd name="T100" fmla="*/ 284 w 322"/>
                <a:gd name="T101" fmla="*/ 262 h 319"/>
                <a:gd name="T102" fmla="*/ 224 w 322"/>
                <a:gd name="T103" fmla="*/ 226 h 319"/>
                <a:gd name="T104" fmla="*/ 256 w 322"/>
                <a:gd name="T105" fmla="*/ 289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2" h="319">
                  <a:moveTo>
                    <a:pt x="256" y="289"/>
                  </a:moveTo>
                  <a:lnTo>
                    <a:pt x="206" y="239"/>
                  </a:lnTo>
                  <a:lnTo>
                    <a:pt x="222" y="308"/>
                  </a:lnTo>
                  <a:lnTo>
                    <a:pt x="185" y="248"/>
                  </a:lnTo>
                  <a:lnTo>
                    <a:pt x="185" y="318"/>
                  </a:lnTo>
                  <a:lnTo>
                    <a:pt x="163" y="251"/>
                  </a:lnTo>
                  <a:lnTo>
                    <a:pt x="146" y="319"/>
                  </a:lnTo>
                  <a:lnTo>
                    <a:pt x="141" y="249"/>
                  </a:lnTo>
                  <a:lnTo>
                    <a:pt x="108" y="311"/>
                  </a:lnTo>
                  <a:lnTo>
                    <a:pt x="120" y="241"/>
                  </a:lnTo>
                  <a:lnTo>
                    <a:pt x="73" y="293"/>
                  </a:lnTo>
                  <a:lnTo>
                    <a:pt x="102" y="229"/>
                  </a:lnTo>
                  <a:lnTo>
                    <a:pt x="44" y="269"/>
                  </a:lnTo>
                  <a:lnTo>
                    <a:pt x="87" y="213"/>
                  </a:lnTo>
                  <a:lnTo>
                    <a:pt x="21" y="238"/>
                  </a:lnTo>
                  <a:lnTo>
                    <a:pt x="76" y="194"/>
                  </a:lnTo>
                  <a:lnTo>
                    <a:pt x="6" y="202"/>
                  </a:lnTo>
                  <a:lnTo>
                    <a:pt x="70" y="173"/>
                  </a:lnTo>
                  <a:lnTo>
                    <a:pt x="0" y="164"/>
                  </a:lnTo>
                  <a:lnTo>
                    <a:pt x="70" y="151"/>
                  </a:lnTo>
                  <a:lnTo>
                    <a:pt x="4" y="125"/>
                  </a:lnTo>
                  <a:lnTo>
                    <a:pt x="74" y="129"/>
                  </a:lnTo>
                  <a:lnTo>
                    <a:pt x="17" y="89"/>
                  </a:lnTo>
                  <a:lnTo>
                    <a:pt x="84" y="109"/>
                  </a:lnTo>
                  <a:lnTo>
                    <a:pt x="38" y="56"/>
                  </a:lnTo>
                  <a:lnTo>
                    <a:pt x="98" y="93"/>
                  </a:lnTo>
                  <a:lnTo>
                    <a:pt x="66" y="30"/>
                  </a:lnTo>
                  <a:lnTo>
                    <a:pt x="116" y="79"/>
                  </a:lnTo>
                  <a:lnTo>
                    <a:pt x="100" y="11"/>
                  </a:lnTo>
                  <a:lnTo>
                    <a:pt x="137" y="71"/>
                  </a:lnTo>
                  <a:lnTo>
                    <a:pt x="137" y="1"/>
                  </a:lnTo>
                  <a:lnTo>
                    <a:pt x="159" y="68"/>
                  </a:lnTo>
                  <a:lnTo>
                    <a:pt x="176" y="0"/>
                  </a:lnTo>
                  <a:lnTo>
                    <a:pt x="181" y="70"/>
                  </a:lnTo>
                  <a:lnTo>
                    <a:pt x="214" y="8"/>
                  </a:lnTo>
                  <a:lnTo>
                    <a:pt x="201" y="77"/>
                  </a:lnTo>
                  <a:lnTo>
                    <a:pt x="249" y="25"/>
                  </a:lnTo>
                  <a:lnTo>
                    <a:pt x="220" y="89"/>
                  </a:lnTo>
                  <a:lnTo>
                    <a:pt x="278" y="50"/>
                  </a:lnTo>
                  <a:lnTo>
                    <a:pt x="235" y="105"/>
                  </a:lnTo>
                  <a:lnTo>
                    <a:pt x="301" y="81"/>
                  </a:lnTo>
                  <a:lnTo>
                    <a:pt x="246" y="125"/>
                  </a:lnTo>
                  <a:lnTo>
                    <a:pt x="315" y="117"/>
                  </a:lnTo>
                  <a:lnTo>
                    <a:pt x="252" y="146"/>
                  </a:lnTo>
                  <a:lnTo>
                    <a:pt x="322" y="155"/>
                  </a:lnTo>
                  <a:lnTo>
                    <a:pt x="252" y="168"/>
                  </a:lnTo>
                  <a:lnTo>
                    <a:pt x="318" y="194"/>
                  </a:lnTo>
                  <a:lnTo>
                    <a:pt x="248" y="189"/>
                  </a:lnTo>
                  <a:lnTo>
                    <a:pt x="305" y="230"/>
                  </a:lnTo>
                  <a:lnTo>
                    <a:pt x="238" y="209"/>
                  </a:lnTo>
                  <a:lnTo>
                    <a:pt x="284" y="262"/>
                  </a:lnTo>
                  <a:lnTo>
                    <a:pt x="224" y="226"/>
                  </a:lnTo>
                  <a:lnTo>
                    <a:pt x="256" y="289"/>
                  </a:lnTo>
                  <a:close/>
                </a:path>
              </a:pathLst>
            </a:custGeom>
            <a:solidFill>
              <a:srgbClr val="F4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348">
              <a:extLst>
                <a:ext uri="{FF2B5EF4-FFF2-40B4-BE49-F238E27FC236}">
                  <a16:creationId xmlns:a16="http://schemas.microsoft.com/office/drawing/2014/main" id="{31879627-6802-4552-B627-0E241E4B0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361"/>
              <a:ext cx="322" cy="319"/>
            </a:xfrm>
            <a:custGeom>
              <a:avLst/>
              <a:gdLst>
                <a:gd name="T0" fmla="*/ 256 w 322"/>
                <a:gd name="T1" fmla="*/ 289 h 319"/>
                <a:gd name="T2" fmla="*/ 206 w 322"/>
                <a:gd name="T3" fmla="*/ 239 h 319"/>
                <a:gd name="T4" fmla="*/ 222 w 322"/>
                <a:gd name="T5" fmla="*/ 308 h 319"/>
                <a:gd name="T6" fmla="*/ 185 w 322"/>
                <a:gd name="T7" fmla="*/ 248 h 319"/>
                <a:gd name="T8" fmla="*/ 185 w 322"/>
                <a:gd name="T9" fmla="*/ 318 h 319"/>
                <a:gd name="T10" fmla="*/ 163 w 322"/>
                <a:gd name="T11" fmla="*/ 251 h 319"/>
                <a:gd name="T12" fmla="*/ 146 w 322"/>
                <a:gd name="T13" fmla="*/ 319 h 319"/>
                <a:gd name="T14" fmla="*/ 141 w 322"/>
                <a:gd name="T15" fmla="*/ 249 h 319"/>
                <a:gd name="T16" fmla="*/ 108 w 322"/>
                <a:gd name="T17" fmla="*/ 311 h 319"/>
                <a:gd name="T18" fmla="*/ 120 w 322"/>
                <a:gd name="T19" fmla="*/ 241 h 319"/>
                <a:gd name="T20" fmla="*/ 73 w 322"/>
                <a:gd name="T21" fmla="*/ 293 h 319"/>
                <a:gd name="T22" fmla="*/ 102 w 322"/>
                <a:gd name="T23" fmla="*/ 229 h 319"/>
                <a:gd name="T24" fmla="*/ 44 w 322"/>
                <a:gd name="T25" fmla="*/ 269 h 319"/>
                <a:gd name="T26" fmla="*/ 87 w 322"/>
                <a:gd name="T27" fmla="*/ 213 h 319"/>
                <a:gd name="T28" fmla="*/ 21 w 322"/>
                <a:gd name="T29" fmla="*/ 238 h 319"/>
                <a:gd name="T30" fmla="*/ 76 w 322"/>
                <a:gd name="T31" fmla="*/ 194 h 319"/>
                <a:gd name="T32" fmla="*/ 6 w 322"/>
                <a:gd name="T33" fmla="*/ 202 h 319"/>
                <a:gd name="T34" fmla="*/ 70 w 322"/>
                <a:gd name="T35" fmla="*/ 173 h 319"/>
                <a:gd name="T36" fmla="*/ 0 w 322"/>
                <a:gd name="T37" fmla="*/ 164 h 319"/>
                <a:gd name="T38" fmla="*/ 70 w 322"/>
                <a:gd name="T39" fmla="*/ 151 h 319"/>
                <a:gd name="T40" fmla="*/ 4 w 322"/>
                <a:gd name="T41" fmla="*/ 125 h 319"/>
                <a:gd name="T42" fmla="*/ 74 w 322"/>
                <a:gd name="T43" fmla="*/ 129 h 319"/>
                <a:gd name="T44" fmla="*/ 17 w 322"/>
                <a:gd name="T45" fmla="*/ 89 h 319"/>
                <a:gd name="T46" fmla="*/ 84 w 322"/>
                <a:gd name="T47" fmla="*/ 109 h 319"/>
                <a:gd name="T48" fmla="*/ 38 w 322"/>
                <a:gd name="T49" fmla="*/ 56 h 319"/>
                <a:gd name="T50" fmla="*/ 98 w 322"/>
                <a:gd name="T51" fmla="*/ 93 h 319"/>
                <a:gd name="T52" fmla="*/ 66 w 322"/>
                <a:gd name="T53" fmla="*/ 30 h 319"/>
                <a:gd name="T54" fmla="*/ 116 w 322"/>
                <a:gd name="T55" fmla="*/ 79 h 319"/>
                <a:gd name="T56" fmla="*/ 100 w 322"/>
                <a:gd name="T57" fmla="*/ 11 h 319"/>
                <a:gd name="T58" fmla="*/ 137 w 322"/>
                <a:gd name="T59" fmla="*/ 71 h 319"/>
                <a:gd name="T60" fmla="*/ 137 w 322"/>
                <a:gd name="T61" fmla="*/ 1 h 319"/>
                <a:gd name="T62" fmla="*/ 159 w 322"/>
                <a:gd name="T63" fmla="*/ 68 h 319"/>
                <a:gd name="T64" fmla="*/ 176 w 322"/>
                <a:gd name="T65" fmla="*/ 0 h 319"/>
                <a:gd name="T66" fmla="*/ 181 w 322"/>
                <a:gd name="T67" fmla="*/ 70 h 319"/>
                <a:gd name="T68" fmla="*/ 214 w 322"/>
                <a:gd name="T69" fmla="*/ 8 h 319"/>
                <a:gd name="T70" fmla="*/ 201 w 322"/>
                <a:gd name="T71" fmla="*/ 77 h 319"/>
                <a:gd name="T72" fmla="*/ 249 w 322"/>
                <a:gd name="T73" fmla="*/ 25 h 319"/>
                <a:gd name="T74" fmla="*/ 220 w 322"/>
                <a:gd name="T75" fmla="*/ 89 h 319"/>
                <a:gd name="T76" fmla="*/ 278 w 322"/>
                <a:gd name="T77" fmla="*/ 50 h 319"/>
                <a:gd name="T78" fmla="*/ 235 w 322"/>
                <a:gd name="T79" fmla="*/ 105 h 319"/>
                <a:gd name="T80" fmla="*/ 301 w 322"/>
                <a:gd name="T81" fmla="*/ 81 h 319"/>
                <a:gd name="T82" fmla="*/ 246 w 322"/>
                <a:gd name="T83" fmla="*/ 125 h 319"/>
                <a:gd name="T84" fmla="*/ 315 w 322"/>
                <a:gd name="T85" fmla="*/ 117 h 319"/>
                <a:gd name="T86" fmla="*/ 252 w 322"/>
                <a:gd name="T87" fmla="*/ 146 h 319"/>
                <a:gd name="T88" fmla="*/ 322 w 322"/>
                <a:gd name="T89" fmla="*/ 155 h 319"/>
                <a:gd name="T90" fmla="*/ 252 w 322"/>
                <a:gd name="T91" fmla="*/ 168 h 319"/>
                <a:gd name="T92" fmla="*/ 318 w 322"/>
                <a:gd name="T93" fmla="*/ 194 h 319"/>
                <a:gd name="T94" fmla="*/ 248 w 322"/>
                <a:gd name="T95" fmla="*/ 189 h 319"/>
                <a:gd name="T96" fmla="*/ 305 w 322"/>
                <a:gd name="T97" fmla="*/ 230 h 319"/>
                <a:gd name="T98" fmla="*/ 238 w 322"/>
                <a:gd name="T99" fmla="*/ 209 h 319"/>
                <a:gd name="T100" fmla="*/ 284 w 322"/>
                <a:gd name="T101" fmla="*/ 262 h 319"/>
                <a:gd name="T102" fmla="*/ 224 w 322"/>
                <a:gd name="T103" fmla="*/ 226 h 319"/>
                <a:gd name="T104" fmla="*/ 256 w 322"/>
                <a:gd name="T105" fmla="*/ 289 h 31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2" h="319">
                  <a:moveTo>
                    <a:pt x="256" y="289"/>
                  </a:moveTo>
                  <a:lnTo>
                    <a:pt x="206" y="239"/>
                  </a:lnTo>
                  <a:lnTo>
                    <a:pt x="222" y="308"/>
                  </a:lnTo>
                  <a:lnTo>
                    <a:pt x="185" y="248"/>
                  </a:lnTo>
                  <a:lnTo>
                    <a:pt x="185" y="318"/>
                  </a:lnTo>
                  <a:lnTo>
                    <a:pt x="163" y="251"/>
                  </a:lnTo>
                  <a:lnTo>
                    <a:pt x="146" y="319"/>
                  </a:lnTo>
                  <a:lnTo>
                    <a:pt x="141" y="249"/>
                  </a:lnTo>
                  <a:lnTo>
                    <a:pt x="108" y="311"/>
                  </a:lnTo>
                  <a:lnTo>
                    <a:pt x="120" y="241"/>
                  </a:lnTo>
                  <a:lnTo>
                    <a:pt x="73" y="293"/>
                  </a:lnTo>
                  <a:lnTo>
                    <a:pt x="102" y="229"/>
                  </a:lnTo>
                  <a:lnTo>
                    <a:pt x="44" y="269"/>
                  </a:lnTo>
                  <a:lnTo>
                    <a:pt x="87" y="213"/>
                  </a:lnTo>
                  <a:lnTo>
                    <a:pt x="21" y="238"/>
                  </a:lnTo>
                  <a:lnTo>
                    <a:pt x="76" y="194"/>
                  </a:lnTo>
                  <a:lnTo>
                    <a:pt x="6" y="202"/>
                  </a:lnTo>
                  <a:lnTo>
                    <a:pt x="70" y="173"/>
                  </a:lnTo>
                  <a:lnTo>
                    <a:pt x="0" y="164"/>
                  </a:lnTo>
                  <a:lnTo>
                    <a:pt x="70" y="151"/>
                  </a:lnTo>
                  <a:lnTo>
                    <a:pt x="4" y="125"/>
                  </a:lnTo>
                  <a:lnTo>
                    <a:pt x="74" y="129"/>
                  </a:lnTo>
                  <a:lnTo>
                    <a:pt x="17" y="89"/>
                  </a:lnTo>
                  <a:lnTo>
                    <a:pt x="84" y="109"/>
                  </a:lnTo>
                  <a:lnTo>
                    <a:pt x="38" y="56"/>
                  </a:lnTo>
                  <a:lnTo>
                    <a:pt x="98" y="93"/>
                  </a:lnTo>
                  <a:lnTo>
                    <a:pt x="66" y="30"/>
                  </a:lnTo>
                  <a:lnTo>
                    <a:pt x="116" y="79"/>
                  </a:lnTo>
                  <a:lnTo>
                    <a:pt x="100" y="11"/>
                  </a:lnTo>
                  <a:lnTo>
                    <a:pt x="137" y="71"/>
                  </a:lnTo>
                  <a:lnTo>
                    <a:pt x="137" y="1"/>
                  </a:lnTo>
                  <a:lnTo>
                    <a:pt x="159" y="68"/>
                  </a:lnTo>
                  <a:lnTo>
                    <a:pt x="176" y="0"/>
                  </a:lnTo>
                  <a:lnTo>
                    <a:pt x="181" y="70"/>
                  </a:lnTo>
                  <a:lnTo>
                    <a:pt x="214" y="8"/>
                  </a:lnTo>
                  <a:lnTo>
                    <a:pt x="201" y="77"/>
                  </a:lnTo>
                  <a:lnTo>
                    <a:pt x="249" y="25"/>
                  </a:lnTo>
                  <a:lnTo>
                    <a:pt x="220" y="89"/>
                  </a:lnTo>
                  <a:lnTo>
                    <a:pt x="278" y="50"/>
                  </a:lnTo>
                  <a:lnTo>
                    <a:pt x="235" y="105"/>
                  </a:lnTo>
                  <a:lnTo>
                    <a:pt x="301" y="81"/>
                  </a:lnTo>
                  <a:lnTo>
                    <a:pt x="246" y="125"/>
                  </a:lnTo>
                  <a:lnTo>
                    <a:pt x="315" y="117"/>
                  </a:lnTo>
                  <a:lnTo>
                    <a:pt x="252" y="146"/>
                  </a:lnTo>
                  <a:lnTo>
                    <a:pt x="322" y="155"/>
                  </a:lnTo>
                  <a:lnTo>
                    <a:pt x="252" y="168"/>
                  </a:lnTo>
                  <a:lnTo>
                    <a:pt x="318" y="194"/>
                  </a:lnTo>
                  <a:lnTo>
                    <a:pt x="248" y="189"/>
                  </a:lnTo>
                  <a:lnTo>
                    <a:pt x="305" y="230"/>
                  </a:lnTo>
                  <a:lnTo>
                    <a:pt x="238" y="209"/>
                  </a:lnTo>
                  <a:lnTo>
                    <a:pt x="284" y="262"/>
                  </a:lnTo>
                  <a:lnTo>
                    <a:pt x="224" y="226"/>
                  </a:lnTo>
                  <a:lnTo>
                    <a:pt x="256" y="28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Freeform 349">
              <a:extLst>
                <a:ext uri="{FF2B5EF4-FFF2-40B4-BE49-F238E27FC236}">
                  <a16:creationId xmlns:a16="http://schemas.microsoft.com/office/drawing/2014/main" id="{E2C8415F-9B1B-4D05-9D8B-55BE2AFA8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3360"/>
              <a:ext cx="11" cy="54"/>
            </a:xfrm>
            <a:custGeom>
              <a:avLst/>
              <a:gdLst>
                <a:gd name="T0" fmla="*/ 9 w 11"/>
                <a:gd name="T1" fmla="*/ 0 h 54"/>
                <a:gd name="T2" fmla="*/ 0 w 11"/>
                <a:gd name="T3" fmla="*/ 45 h 54"/>
                <a:gd name="T4" fmla="*/ 2 w 11"/>
                <a:gd name="T5" fmla="*/ 54 h 54"/>
                <a:gd name="T6" fmla="*/ 11 w 11"/>
                <a:gd name="T7" fmla="*/ 20 h 54"/>
                <a:gd name="T8" fmla="*/ 9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9" y="0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11" y="2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Freeform 350">
              <a:extLst>
                <a:ext uri="{FF2B5EF4-FFF2-40B4-BE49-F238E27FC236}">
                  <a16:creationId xmlns:a16="http://schemas.microsoft.com/office/drawing/2014/main" id="{AF5A136E-3716-4C01-888A-B96676596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3360"/>
              <a:ext cx="11" cy="54"/>
            </a:xfrm>
            <a:custGeom>
              <a:avLst/>
              <a:gdLst>
                <a:gd name="T0" fmla="*/ 9 w 11"/>
                <a:gd name="T1" fmla="*/ 0 h 54"/>
                <a:gd name="T2" fmla="*/ 0 w 11"/>
                <a:gd name="T3" fmla="*/ 45 h 54"/>
                <a:gd name="T4" fmla="*/ 2 w 11"/>
                <a:gd name="T5" fmla="*/ 54 h 54"/>
                <a:gd name="T6" fmla="*/ 11 w 11"/>
                <a:gd name="T7" fmla="*/ 20 h 54"/>
                <a:gd name="T8" fmla="*/ 9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9" y="0"/>
                  </a:moveTo>
                  <a:lnTo>
                    <a:pt x="0" y="45"/>
                  </a:lnTo>
                  <a:lnTo>
                    <a:pt x="2" y="54"/>
                  </a:lnTo>
                  <a:lnTo>
                    <a:pt x="11" y="2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1" name="Freeform 351">
              <a:extLst>
                <a:ext uri="{FF2B5EF4-FFF2-40B4-BE49-F238E27FC236}">
                  <a16:creationId xmlns:a16="http://schemas.microsoft.com/office/drawing/2014/main" id="{70CD1D72-877D-4D34-BB39-94E1E9E59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405"/>
              <a:ext cx="5" cy="21"/>
            </a:xfrm>
            <a:custGeom>
              <a:avLst/>
              <a:gdLst>
                <a:gd name="T0" fmla="*/ 3 w 5"/>
                <a:gd name="T1" fmla="*/ 0 h 21"/>
                <a:gd name="T2" fmla="*/ 0 w 5"/>
                <a:gd name="T3" fmla="*/ 13 h 21"/>
                <a:gd name="T4" fmla="*/ 2 w 5"/>
                <a:gd name="T5" fmla="*/ 21 h 21"/>
                <a:gd name="T6" fmla="*/ 5 w 5"/>
                <a:gd name="T7" fmla="*/ 9 h 21"/>
                <a:gd name="T8" fmla="*/ 3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3" y="0"/>
                  </a:moveTo>
                  <a:lnTo>
                    <a:pt x="0" y="13"/>
                  </a:lnTo>
                  <a:lnTo>
                    <a:pt x="2" y="21"/>
                  </a:lnTo>
                  <a:lnTo>
                    <a:pt x="5" y="9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352">
              <a:extLst>
                <a:ext uri="{FF2B5EF4-FFF2-40B4-BE49-F238E27FC236}">
                  <a16:creationId xmlns:a16="http://schemas.microsoft.com/office/drawing/2014/main" id="{42E3AAE3-243B-442C-BE90-7290032CF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0" y="3405"/>
              <a:ext cx="5" cy="21"/>
            </a:xfrm>
            <a:custGeom>
              <a:avLst/>
              <a:gdLst>
                <a:gd name="T0" fmla="*/ 3 w 5"/>
                <a:gd name="T1" fmla="*/ 0 h 21"/>
                <a:gd name="T2" fmla="*/ 0 w 5"/>
                <a:gd name="T3" fmla="*/ 13 h 21"/>
                <a:gd name="T4" fmla="*/ 2 w 5"/>
                <a:gd name="T5" fmla="*/ 21 h 21"/>
                <a:gd name="T6" fmla="*/ 5 w 5"/>
                <a:gd name="T7" fmla="*/ 9 h 21"/>
                <a:gd name="T8" fmla="*/ 3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3" y="0"/>
                  </a:moveTo>
                  <a:lnTo>
                    <a:pt x="0" y="13"/>
                  </a:lnTo>
                  <a:lnTo>
                    <a:pt x="2" y="21"/>
                  </a:lnTo>
                  <a:lnTo>
                    <a:pt x="5" y="9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Freeform 353">
              <a:extLst>
                <a:ext uri="{FF2B5EF4-FFF2-40B4-BE49-F238E27FC236}">
                  <a16:creationId xmlns:a16="http://schemas.microsoft.com/office/drawing/2014/main" id="{1C9BB6B2-F949-463D-966C-62980C446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363"/>
              <a:ext cx="6" cy="54"/>
            </a:xfrm>
            <a:custGeom>
              <a:avLst/>
              <a:gdLst>
                <a:gd name="T0" fmla="*/ 0 w 6"/>
                <a:gd name="T1" fmla="*/ 0 h 54"/>
                <a:gd name="T2" fmla="*/ 1 w 6"/>
                <a:gd name="T3" fmla="*/ 45 h 54"/>
                <a:gd name="T4" fmla="*/ 6 w 6"/>
                <a:gd name="T5" fmla="*/ 54 h 54"/>
                <a:gd name="T6" fmla="*/ 6 w 6"/>
                <a:gd name="T7" fmla="*/ 19 h 54"/>
                <a:gd name="T8" fmla="*/ 0 w 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4">
                  <a:moveTo>
                    <a:pt x="0" y="0"/>
                  </a:moveTo>
                  <a:lnTo>
                    <a:pt x="1" y="45"/>
                  </a:lnTo>
                  <a:lnTo>
                    <a:pt x="6" y="54"/>
                  </a:lnTo>
                  <a:lnTo>
                    <a:pt x="6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4" name="Freeform 354">
              <a:extLst>
                <a:ext uri="{FF2B5EF4-FFF2-40B4-BE49-F238E27FC236}">
                  <a16:creationId xmlns:a16="http://schemas.microsoft.com/office/drawing/2014/main" id="{2CCD41FC-BAB3-47E6-B75B-2CCCBF1C2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3363"/>
              <a:ext cx="6" cy="54"/>
            </a:xfrm>
            <a:custGeom>
              <a:avLst/>
              <a:gdLst>
                <a:gd name="T0" fmla="*/ 0 w 6"/>
                <a:gd name="T1" fmla="*/ 0 h 54"/>
                <a:gd name="T2" fmla="*/ 1 w 6"/>
                <a:gd name="T3" fmla="*/ 45 h 54"/>
                <a:gd name="T4" fmla="*/ 6 w 6"/>
                <a:gd name="T5" fmla="*/ 54 h 54"/>
                <a:gd name="T6" fmla="*/ 6 w 6"/>
                <a:gd name="T7" fmla="*/ 19 h 54"/>
                <a:gd name="T8" fmla="*/ 0 w 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4">
                  <a:moveTo>
                    <a:pt x="0" y="0"/>
                  </a:moveTo>
                  <a:lnTo>
                    <a:pt x="1" y="45"/>
                  </a:lnTo>
                  <a:lnTo>
                    <a:pt x="6" y="54"/>
                  </a:lnTo>
                  <a:lnTo>
                    <a:pt x="6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5" name="Freeform 355">
              <a:extLst>
                <a:ext uri="{FF2B5EF4-FFF2-40B4-BE49-F238E27FC236}">
                  <a16:creationId xmlns:a16="http://schemas.microsoft.com/office/drawing/2014/main" id="{BDA6D782-35A1-4115-9F80-26D1F2429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408"/>
              <a:ext cx="5" cy="22"/>
            </a:xfrm>
            <a:custGeom>
              <a:avLst/>
              <a:gdLst>
                <a:gd name="T0" fmla="*/ 0 w 5"/>
                <a:gd name="T1" fmla="*/ 0 h 22"/>
                <a:gd name="T2" fmla="*/ 1 w 5"/>
                <a:gd name="T3" fmla="*/ 15 h 22"/>
                <a:gd name="T4" fmla="*/ 5 w 5"/>
                <a:gd name="T5" fmla="*/ 22 h 22"/>
                <a:gd name="T6" fmla="*/ 5 w 5"/>
                <a:gd name="T7" fmla="*/ 9 h 22"/>
                <a:gd name="T8" fmla="*/ 0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0" y="0"/>
                  </a:moveTo>
                  <a:lnTo>
                    <a:pt x="1" y="15"/>
                  </a:lnTo>
                  <a:lnTo>
                    <a:pt x="5" y="22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Freeform 356">
              <a:extLst>
                <a:ext uri="{FF2B5EF4-FFF2-40B4-BE49-F238E27FC236}">
                  <a16:creationId xmlns:a16="http://schemas.microsoft.com/office/drawing/2014/main" id="{C86243C0-DAEB-475A-AF35-DDCFB9D16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5" y="3408"/>
              <a:ext cx="5" cy="22"/>
            </a:xfrm>
            <a:custGeom>
              <a:avLst/>
              <a:gdLst>
                <a:gd name="T0" fmla="*/ 0 w 5"/>
                <a:gd name="T1" fmla="*/ 0 h 22"/>
                <a:gd name="T2" fmla="*/ 1 w 5"/>
                <a:gd name="T3" fmla="*/ 15 h 22"/>
                <a:gd name="T4" fmla="*/ 5 w 5"/>
                <a:gd name="T5" fmla="*/ 22 h 22"/>
                <a:gd name="T6" fmla="*/ 5 w 5"/>
                <a:gd name="T7" fmla="*/ 9 h 22"/>
                <a:gd name="T8" fmla="*/ 0 w 5"/>
                <a:gd name="T9" fmla="*/ 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2">
                  <a:moveTo>
                    <a:pt x="0" y="0"/>
                  </a:moveTo>
                  <a:lnTo>
                    <a:pt x="1" y="15"/>
                  </a:lnTo>
                  <a:lnTo>
                    <a:pt x="5" y="22"/>
                  </a:lnTo>
                  <a:lnTo>
                    <a:pt x="5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357">
              <a:extLst>
                <a:ext uri="{FF2B5EF4-FFF2-40B4-BE49-F238E27FC236}">
                  <a16:creationId xmlns:a16="http://schemas.microsoft.com/office/drawing/2014/main" id="{4C8CB0B9-327E-47C0-99B3-4FFAF4FD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3367"/>
              <a:ext cx="19" cy="51"/>
            </a:xfrm>
            <a:custGeom>
              <a:avLst/>
              <a:gdLst>
                <a:gd name="T0" fmla="*/ 19 w 19"/>
                <a:gd name="T1" fmla="*/ 0 h 51"/>
                <a:gd name="T2" fmla="*/ 0 w 19"/>
                <a:gd name="T3" fmla="*/ 40 h 51"/>
                <a:gd name="T4" fmla="*/ 0 w 19"/>
                <a:gd name="T5" fmla="*/ 51 h 51"/>
                <a:gd name="T6" fmla="*/ 17 w 19"/>
                <a:gd name="T7" fmla="*/ 19 h 51"/>
                <a:gd name="T8" fmla="*/ 19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19" y="0"/>
                  </a:moveTo>
                  <a:lnTo>
                    <a:pt x="0" y="40"/>
                  </a:lnTo>
                  <a:lnTo>
                    <a:pt x="0" y="51"/>
                  </a:lnTo>
                  <a:lnTo>
                    <a:pt x="17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358">
              <a:extLst>
                <a:ext uri="{FF2B5EF4-FFF2-40B4-BE49-F238E27FC236}">
                  <a16:creationId xmlns:a16="http://schemas.microsoft.com/office/drawing/2014/main" id="{498A210A-2C48-45BC-BFDB-6A6BE895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3367"/>
              <a:ext cx="19" cy="51"/>
            </a:xfrm>
            <a:custGeom>
              <a:avLst/>
              <a:gdLst>
                <a:gd name="T0" fmla="*/ 19 w 19"/>
                <a:gd name="T1" fmla="*/ 0 h 51"/>
                <a:gd name="T2" fmla="*/ 0 w 19"/>
                <a:gd name="T3" fmla="*/ 40 h 51"/>
                <a:gd name="T4" fmla="*/ 0 w 19"/>
                <a:gd name="T5" fmla="*/ 51 h 51"/>
                <a:gd name="T6" fmla="*/ 17 w 19"/>
                <a:gd name="T7" fmla="*/ 19 h 51"/>
                <a:gd name="T8" fmla="*/ 19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19" y="0"/>
                  </a:moveTo>
                  <a:lnTo>
                    <a:pt x="0" y="40"/>
                  </a:lnTo>
                  <a:lnTo>
                    <a:pt x="0" y="51"/>
                  </a:lnTo>
                  <a:lnTo>
                    <a:pt x="17" y="19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359">
              <a:extLst>
                <a:ext uri="{FF2B5EF4-FFF2-40B4-BE49-F238E27FC236}">
                  <a16:creationId xmlns:a16="http://schemas.microsoft.com/office/drawing/2014/main" id="{F2122394-14A6-496F-9647-D01513D8A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3407"/>
              <a:ext cx="6" cy="21"/>
            </a:xfrm>
            <a:custGeom>
              <a:avLst/>
              <a:gdLst>
                <a:gd name="T0" fmla="*/ 6 w 6"/>
                <a:gd name="T1" fmla="*/ 0 h 21"/>
                <a:gd name="T2" fmla="*/ 0 w 6"/>
                <a:gd name="T3" fmla="*/ 14 h 21"/>
                <a:gd name="T4" fmla="*/ 0 w 6"/>
                <a:gd name="T5" fmla="*/ 21 h 21"/>
                <a:gd name="T6" fmla="*/ 6 w 6"/>
                <a:gd name="T7" fmla="*/ 11 h 21"/>
                <a:gd name="T8" fmla="*/ 6 w 6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lnTo>
                    <a:pt x="0" y="14"/>
                  </a:lnTo>
                  <a:lnTo>
                    <a:pt x="0" y="21"/>
                  </a:lnTo>
                  <a:lnTo>
                    <a:pt x="6" y="1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Freeform 360">
              <a:extLst>
                <a:ext uri="{FF2B5EF4-FFF2-40B4-BE49-F238E27FC236}">
                  <a16:creationId xmlns:a16="http://schemas.microsoft.com/office/drawing/2014/main" id="{071C6864-39A6-41ED-AD7D-1C8017B08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3407"/>
              <a:ext cx="6" cy="21"/>
            </a:xfrm>
            <a:custGeom>
              <a:avLst/>
              <a:gdLst>
                <a:gd name="T0" fmla="*/ 6 w 6"/>
                <a:gd name="T1" fmla="*/ 0 h 21"/>
                <a:gd name="T2" fmla="*/ 0 w 6"/>
                <a:gd name="T3" fmla="*/ 14 h 21"/>
                <a:gd name="T4" fmla="*/ 0 w 6"/>
                <a:gd name="T5" fmla="*/ 21 h 21"/>
                <a:gd name="T6" fmla="*/ 6 w 6"/>
                <a:gd name="T7" fmla="*/ 11 h 21"/>
                <a:gd name="T8" fmla="*/ 6 w 6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1">
                  <a:moveTo>
                    <a:pt x="6" y="0"/>
                  </a:moveTo>
                  <a:lnTo>
                    <a:pt x="0" y="14"/>
                  </a:lnTo>
                  <a:lnTo>
                    <a:pt x="0" y="21"/>
                  </a:lnTo>
                  <a:lnTo>
                    <a:pt x="6" y="11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1" name="Freeform 361">
              <a:extLst>
                <a:ext uri="{FF2B5EF4-FFF2-40B4-BE49-F238E27FC236}">
                  <a16:creationId xmlns:a16="http://schemas.microsoft.com/office/drawing/2014/main" id="{D1F3A926-F387-42B2-B390-6587A81A2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376"/>
              <a:ext cx="19" cy="51"/>
            </a:xfrm>
            <a:custGeom>
              <a:avLst/>
              <a:gdLst>
                <a:gd name="T0" fmla="*/ 0 w 19"/>
                <a:gd name="T1" fmla="*/ 0 h 51"/>
                <a:gd name="T2" fmla="*/ 12 w 19"/>
                <a:gd name="T3" fmla="*/ 43 h 51"/>
                <a:gd name="T4" fmla="*/ 19 w 19"/>
                <a:gd name="T5" fmla="*/ 51 h 51"/>
                <a:gd name="T6" fmla="*/ 11 w 19"/>
                <a:gd name="T7" fmla="*/ 16 h 51"/>
                <a:gd name="T8" fmla="*/ 0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0" y="0"/>
                  </a:moveTo>
                  <a:lnTo>
                    <a:pt x="12" y="43"/>
                  </a:lnTo>
                  <a:lnTo>
                    <a:pt x="19" y="51"/>
                  </a:lnTo>
                  <a:lnTo>
                    <a:pt x="11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2" name="Freeform 362">
              <a:extLst>
                <a:ext uri="{FF2B5EF4-FFF2-40B4-BE49-F238E27FC236}">
                  <a16:creationId xmlns:a16="http://schemas.microsoft.com/office/drawing/2014/main" id="{C216112D-9068-4244-B970-9A103E3AD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3376"/>
              <a:ext cx="19" cy="51"/>
            </a:xfrm>
            <a:custGeom>
              <a:avLst/>
              <a:gdLst>
                <a:gd name="T0" fmla="*/ 0 w 19"/>
                <a:gd name="T1" fmla="*/ 0 h 51"/>
                <a:gd name="T2" fmla="*/ 12 w 19"/>
                <a:gd name="T3" fmla="*/ 43 h 51"/>
                <a:gd name="T4" fmla="*/ 19 w 19"/>
                <a:gd name="T5" fmla="*/ 51 h 51"/>
                <a:gd name="T6" fmla="*/ 11 w 19"/>
                <a:gd name="T7" fmla="*/ 16 h 51"/>
                <a:gd name="T8" fmla="*/ 0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0" y="0"/>
                  </a:moveTo>
                  <a:lnTo>
                    <a:pt x="12" y="43"/>
                  </a:lnTo>
                  <a:lnTo>
                    <a:pt x="19" y="51"/>
                  </a:lnTo>
                  <a:lnTo>
                    <a:pt x="11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3" name="Freeform 363">
              <a:extLst>
                <a:ext uri="{FF2B5EF4-FFF2-40B4-BE49-F238E27FC236}">
                  <a16:creationId xmlns:a16="http://schemas.microsoft.com/office/drawing/2014/main" id="{8DCF4DC2-733C-4A98-837E-F7B258E8F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419"/>
              <a:ext cx="10" cy="19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4 h 19"/>
                <a:gd name="T4" fmla="*/ 10 w 10"/>
                <a:gd name="T5" fmla="*/ 19 h 19"/>
                <a:gd name="T6" fmla="*/ 7 w 10"/>
                <a:gd name="T7" fmla="*/ 8 h 19"/>
                <a:gd name="T8" fmla="*/ 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lnTo>
                    <a:pt x="4" y="14"/>
                  </a:lnTo>
                  <a:lnTo>
                    <a:pt x="10" y="19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Freeform 364">
              <a:extLst>
                <a:ext uri="{FF2B5EF4-FFF2-40B4-BE49-F238E27FC236}">
                  <a16:creationId xmlns:a16="http://schemas.microsoft.com/office/drawing/2014/main" id="{CE51FAD5-99DF-42A1-8967-7DCD7E536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419"/>
              <a:ext cx="10" cy="19"/>
            </a:xfrm>
            <a:custGeom>
              <a:avLst/>
              <a:gdLst>
                <a:gd name="T0" fmla="*/ 0 w 10"/>
                <a:gd name="T1" fmla="*/ 0 h 19"/>
                <a:gd name="T2" fmla="*/ 4 w 10"/>
                <a:gd name="T3" fmla="*/ 14 h 19"/>
                <a:gd name="T4" fmla="*/ 10 w 10"/>
                <a:gd name="T5" fmla="*/ 19 h 19"/>
                <a:gd name="T6" fmla="*/ 7 w 10"/>
                <a:gd name="T7" fmla="*/ 8 h 19"/>
                <a:gd name="T8" fmla="*/ 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0" y="0"/>
                  </a:moveTo>
                  <a:lnTo>
                    <a:pt x="4" y="14"/>
                  </a:lnTo>
                  <a:lnTo>
                    <a:pt x="10" y="19"/>
                  </a:lnTo>
                  <a:lnTo>
                    <a:pt x="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Freeform 365">
              <a:extLst>
                <a:ext uri="{FF2B5EF4-FFF2-40B4-BE49-F238E27FC236}">
                  <a16:creationId xmlns:a16="http://schemas.microsoft.com/office/drawing/2014/main" id="{91973179-3CFF-4B9B-BE6D-9A549A135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382"/>
              <a:ext cx="30" cy="45"/>
            </a:xfrm>
            <a:custGeom>
              <a:avLst/>
              <a:gdLst>
                <a:gd name="T0" fmla="*/ 30 w 30"/>
                <a:gd name="T1" fmla="*/ 0 h 45"/>
                <a:gd name="T2" fmla="*/ 2 w 30"/>
                <a:gd name="T3" fmla="*/ 35 h 45"/>
                <a:gd name="T4" fmla="*/ 0 w 30"/>
                <a:gd name="T5" fmla="*/ 45 h 45"/>
                <a:gd name="T6" fmla="*/ 23 w 30"/>
                <a:gd name="T7" fmla="*/ 19 h 45"/>
                <a:gd name="T8" fmla="*/ 30 w 3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lnTo>
                    <a:pt x="2" y="35"/>
                  </a:lnTo>
                  <a:lnTo>
                    <a:pt x="0" y="45"/>
                  </a:lnTo>
                  <a:lnTo>
                    <a:pt x="23" y="1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Freeform 366">
              <a:extLst>
                <a:ext uri="{FF2B5EF4-FFF2-40B4-BE49-F238E27FC236}">
                  <a16:creationId xmlns:a16="http://schemas.microsoft.com/office/drawing/2014/main" id="{1204F2CA-97F3-4B7E-BCC7-4893080C8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5" y="3382"/>
              <a:ext cx="30" cy="45"/>
            </a:xfrm>
            <a:custGeom>
              <a:avLst/>
              <a:gdLst>
                <a:gd name="T0" fmla="*/ 30 w 30"/>
                <a:gd name="T1" fmla="*/ 0 h 45"/>
                <a:gd name="T2" fmla="*/ 2 w 30"/>
                <a:gd name="T3" fmla="*/ 35 h 45"/>
                <a:gd name="T4" fmla="*/ 0 w 30"/>
                <a:gd name="T5" fmla="*/ 45 h 45"/>
                <a:gd name="T6" fmla="*/ 23 w 30"/>
                <a:gd name="T7" fmla="*/ 19 h 45"/>
                <a:gd name="T8" fmla="*/ 30 w 30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45">
                  <a:moveTo>
                    <a:pt x="30" y="0"/>
                  </a:moveTo>
                  <a:lnTo>
                    <a:pt x="2" y="35"/>
                  </a:lnTo>
                  <a:lnTo>
                    <a:pt x="0" y="45"/>
                  </a:lnTo>
                  <a:lnTo>
                    <a:pt x="23" y="19"/>
                  </a:lnTo>
                  <a:lnTo>
                    <a:pt x="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Freeform 367">
              <a:extLst>
                <a:ext uri="{FF2B5EF4-FFF2-40B4-BE49-F238E27FC236}">
                  <a16:creationId xmlns:a16="http://schemas.microsoft.com/office/drawing/2014/main" id="{9A52D75C-A21D-4DBC-8BED-87B8419D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3417"/>
              <a:ext cx="10" cy="19"/>
            </a:xfrm>
            <a:custGeom>
              <a:avLst/>
              <a:gdLst>
                <a:gd name="T0" fmla="*/ 10 w 10"/>
                <a:gd name="T1" fmla="*/ 0 h 19"/>
                <a:gd name="T2" fmla="*/ 1 w 10"/>
                <a:gd name="T3" fmla="*/ 11 h 19"/>
                <a:gd name="T4" fmla="*/ 0 w 10"/>
                <a:gd name="T5" fmla="*/ 19 h 19"/>
                <a:gd name="T6" fmla="*/ 8 w 10"/>
                <a:gd name="T7" fmla="*/ 10 h 19"/>
                <a:gd name="T8" fmla="*/ 1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" y="11"/>
                  </a:lnTo>
                  <a:lnTo>
                    <a:pt x="0" y="19"/>
                  </a:lnTo>
                  <a:lnTo>
                    <a:pt x="8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Freeform 368">
              <a:extLst>
                <a:ext uri="{FF2B5EF4-FFF2-40B4-BE49-F238E27FC236}">
                  <a16:creationId xmlns:a16="http://schemas.microsoft.com/office/drawing/2014/main" id="{C27324BA-8295-4EE9-A859-CDF7FD8FA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" y="3417"/>
              <a:ext cx="10" cy="19"/>
            </a:xfrm>
            <a:custGeom>
              <a:avLst/>
              <a:gdLst>
                <a:gd name="T0" fmla="*/ 10 w 10"/>
                <a:gd name="T1" fmla="*/ 0 h 19"/>
                <a:gd name="T2" fmla="*/ 1 w 10"/>
                <a:gd name="T3" fmla="*/ 11 h 19"/>
                <a:gd name="T4" fmla="*/ 0 w 10"/>
                <a:gd name="T5" fmla="*/ 19 h 19"/>
                <a:gd name="T6" fmla="*/ 8 w 10"/>
                <a:gd name="T7" fmla="*/ 10 h 19"/>
                <a:gd name="T8" fmla="*/ 1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1" y="11"/>
                  </a:lnTo>
                  <a:lnTo>
                    <a:pt x="0" y="19"/>
                  </a:lnTo>
                  <a:lnTo>
                    <a:pt x="8" y="10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9" name="Freeform 369">
              <a:extLst>
                <a:ext uri="{FF2B5EF4-FFF2-40B4-BE49-F238E27FC236}">
                  <a16:creationId xmlns:a16="http://schemas.microsoft.com/office/drawing/2014/main" id="{99DE0626-A2AD-482E-A829-58AC1ECB7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3396"/>
              <a:ext cx="31" cy="45"/>
            </a:xfrm>
            <a:custGeom>
              <a:avLst/>
              <a:gdLst>
                <a:gd name="T0" fmla="*/ 0 w 31"/>
                <a:gd name="T1" fmla="*/ 0 h 45"/>
                <a:gd name="T2" fmla="*/ 23 w 31"/>
                <a:gd name="T3" fmla="*/ 39 h 45"/>
                <a:gd name="T4" fmla="*/ 31 w 31"/>
                <a:gd name="T5" fmla="*/ 45 h 45"/>
                <a:gd name="T6" fmla="*/ 14 w 31"/>
                <a:gd name="T7" fmla="*/ 13 h 45"/>
                <a:gd name="T8" fmla="*/ 0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lnTo>
                    <a:pt x="23" y="39"/>
                  </a:lnTo>
                  <a:lnTo>
                    <a:pt x="31" y="45"/>
                  </a:lnTo>
                  <a:lnTo>
                    <a:pt x="14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0" name="Freeform 370">
              <a:extLst>
                <a:ext uri="{FF2B5EF4-FFF2-40B4-BE49-F238E27FC236}">
                  <a16:creationId xmlns:a16="http://schemas.microsoft.com/office/drawing/2014/main" id="{19E76626-DDB0-42B4-B4FD-7A848A6E8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3396"/>
              <a:ext cx="31" cy="45"/>
            </a:xfrm>
            <a:custGeom>
              <a:avLst/>
              <a:gdLst>
                <a:gd name="T0" fmla="*/ 0 w 31"/>
                <a:gd name="T1" fmla="*/ 0 h 45"/>
                <a:gd name="T2" fmla="*/ 23 w 31"/>
                <a:gd name="T3" fmla="*/ 39 h 45"/>
                <a:gd name="T4" fmla="*/ 31 w 31"/>
                <a:gd name="T5" fmla="*/ 45 h 45"/>
                <a:gd name="T6" fmla="*/ 14 w 31"/>
                <a:gd name="T7" fmla="*/ 13 h 45"/>
                <a:gd name="T8" fmla="*/ 0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lnTo>
                    <a:pt x="23" y="39"/>
                  </a:lnTo>
                  <a:lnTo>
                    <a:pt x="31" y="45"/>
                  </a:lnTo>
                  <a:lnTo>
                    <a:pt x="14" y="1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1" name="Freeform 371">
              <a:extLst>
                <a:ext uri="{FF2B5EF4-FFF2-40B4-BE49-F238E27FC236}">
                  <a16:creationId xmlns:a16="http://schemas.microsoft.com/office/drawing/2014/main" id="{A76102AA-95B2-4986-A596-C3413AA08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35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7 w 13"/>
                <a:gd name="T3" fmla="*/ 13 h 17"/>
                <a:gd name="T4" fmla="*/ 13 w 13"/>
                <a:gd name="T5" fmla="*/ 17 h 17"/>
                <a:gd name="T6" fmla="*/ 8 w 13"/>
                <a:gd name="T7" fmla="*/ 6 h 17"/>
                <a:gd name="T8" fmla="*/ 0 w 13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7" y="13"/>
                  </a:lnTo>
                  <a:lnTo>
                    <a:pt x="13" y="17"/>
                  </a:lnTo>
                  <a:lnTo>
                    <a:pt x="8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2" name="Freeform 372">
              <a:extLst>
                <a:ext uri="{FF2B5EF4-FFF2-40B4-BE49-F238E27FC236}">
                  <a16:creationId xmlns:a16="http://schemas.microsoft.com/office/drawing/2014/main" id="{D6F329E4-0653-42B1-BE17-F06EB0870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3435"/>
              <a:ext cx="13" cy="17"/>
            </a:xfrm>
            <a:custGeom>
              <a:avLst/>
              <a:gdLst>
                <a:gd name="T0" fmla="*/ 0 w 13"/>
                <a:gd name="T1" fmla="*/ 0 h 17"/>
                <a:gd name="T2" fmla="*/ 7 w 13"/>
                <a:gd name="T3" fmla="*/ 13 h 17"/>
                <a:gd name="T4" fmla="*/ 13 w 13"/>
                <a:gd name="T5" fmla="*/ 17 h 17"/>
                <a:gd name="T6" fmla="*/ 8 w 13"/>
                <a:gd name="T7" fmla="*/ 6 h 17"/>
                <a:gd name="T8" fmla="*/ 0 w 13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lnTo>
                    <a:pt x="7" y="13"/>
                  </a:lnTo>
                  <a:lnTo>
                    <a:pt x="13" y="17"/>
                  </a:lnTo>
                  <a:lnTo>
                    <a:pt x="8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3" name="Freeform 373">
              <a:extLst>
                <a:ext uri="{FF2B5EF4-FFF2-40B4-BE49-F238E27FC236}">
                  <a16:creationId xmlns:a16="http://schemas.microsoft.com/office/drawing/2014/main" id="{6C031477-E326-46DD-A2EB-ED7E08CEE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05"/>
              <a:ext cx="41" cy="36"/>
            </a:xfrm>
            <a:custGeom>
              <a:avLst/>
              <a:gdLst>
                <a:gd name="T0" fmla="*/ 41 w 41"/>
                <a:gd name="T1" fmla="*/ 0 h 36"/>
                <a:gd name="T2" fmla="*/ 4 w 41"/>
                <a:gd name="T3" fmla="*/ 27 h 36"/>
                <a:gd name="T4" fmla="*/ 0 w 41"/>
                <a:gd name="T5" fmla="*/ 36 h 36"/>
                <a:gd name="T6" fmla="*/ 29 w 41"/>
                <a:gd name="T7" fmla="*/ 17 h 36"/>
                <a:gd name="T8" fmla="*/ 41 w 4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1" y="0"/>
                  </a:moveTo>
                  <a:lnTo>
                    <a:pt x="4" y="27"/>
                  </a:lnTo>
                  <a:lnTo>
                    <a:pt x="0" y="36"/>
                  </a:lnTo>
                  <a:lnTo>
                    <a:pt x="29" y="17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4" name="Freeform 374">
              <a:extLst>
                <a:ext uri="{FF2B5EF4-FFF2-40B4-BE49-F238E27FC236}">
                  <a16:creationId xmlns:a16="http://schemas.microsoft.com/office/drawing/2014/main" id="{995AA5BC-E679-4629-B6D0-CC7C1F643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05"/>
              <a:ext cx="41" cy="36"/>
            </a:xfrm>
            <a:custGeom>
              <a:avLst/>
              <a:gdLst>
                <a:gd name="T0" fmla="*/ 41 w 41"/>
                <a:gd name="T1" fmla="*/ 0 h 36"/>
                <a:gd name="T2" fmla="*/ 4 w 41"/>
                <a:gd name="T3" fmla="*/ 27 h 36"/>
                <a:gd name="T4" fmla="*/ 0 w 41"/>
                <a:gd name="T5" fmla="*/ 36 h 36"/>
                <a:gd name="T6" fmla="*/ 29 w 41"/>
                <a:gd name="T7" fmla="*/ 17 h 36"/>
                <a:gd name="T8" fmla="*/ 41 w 4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41" y="0"/>
                  </a:moveTo>
                  <a:lnTo>
                    <a:pt x="4" y="27"/>
                  </a:lnTo>
                  <a:lnTo>
                    <a:pt x="0" y="36"/>
                  </a:lnTo>
                  <a:lnTo>
                    <a:pt x="29" y="17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5" name="Freeform 375">
              <a:extLst>
                <a:ext uri="{FF2B5EF4-FFF2-40B4-BE49-F238E27FC236}">
                  <a16:creationId xmlns:a16="http://schemas.microsoft.com/office/drawing/2014/main" id="{28DB91F9-BF78-49C8-B745-FD68C6430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432"/>
              <a:ext cx="14" cy="16"/>
            </a:xfrm>
            <a:custGeom>
              <a:avLst/>
              <a:gdLst>
                <a:gd name="T0" fmla="*/ 14 w 14"/>
                <a:gd name="T1" fmla="*/ 0 h 16"/>
                <a:gd name="T2" fmla="*/ 3 w 14"/>
                <a:gd name="T3" fmla="*/ 9 h 16"/>
                <a:gd name="T4" fmla="*/ 0 w 14"/>
                <a:gd name="T5" fmla="*/ 16 h 16"/>
                <a:gd name="T6" fmla="*/ 10 w 14"/>
                <a:gd name="T7" fmla="*/ 9 h 16"/>
                <a:gd name="T8" fmla="*/ 14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3" y="9"/>
                  </a:lnTo>
                  <a:lnTo>
                    <a:pt x="0" y="16"/>
                  </a:lnTo>
                  <a:lnTo>
                    <a:pt x="10" y="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6" name="Freeform 376">
              <a:extLst>
                <a:ext uri="{FF2B5EF4-FFF2-40B4-BE49-F238E27FC236}">
                  <a16:creationId xmlns:a16="http://schemas.microsoft.com/office/drawing/2014/main" id="{CCA51DD5-7408-4A31-91FB-6BB312418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3432"/>
              <a:ext cx="14" cy="16"/>
            </a:xfrm>
            <a:custGeom>
              <a:avLst/>
              <a:gdLst>
                <a:gd name="T0" fmla="*/ 14 w 14"/>
                <a:gd name="T1" fmla="*/ 0 h 16"/>
                <a:gd name="T2" fmla="*/ 3 w 14"/>
                <a:gd name="T3" fmla="*/ 9 h 16"/>
                <a:gd name="T4" fmla="*/ 0 w 14"/>
                <a:gd name="T5" fmla="*/ 16 h 16"/>
                <a:gd name="T6" fmla="*/ 10 w 14"/>
                <a:gd name="T7" fmla="*/ 9 h 16"/>
                <a:gd name="T8" fmla="*/ 14 w 14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3" y="9"/>
                  </a:lnTo>
                  <a:lnTo>
                    <a:pt x="0" y="16"/>
                  </a:lnTo>
                  <a:lnTo>
                    <a:pt x="10" y="9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7" name="Freeform 377">
              <a:extLst>
                <a:ext uri="{FF2B5EF4-FFF2-40B4-BE49-F238E27FC236}">
                  <a16:creationId xmlns:a16="http://schemas.microsoft.com/office/drawing/2014/main" id="{5F754CB9-DBF8-4072-9E38-0609738E8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3424"/>
              <a:ext cx="41" cy="36"/>
            </a:xfrm>
            <a:custGeom>
              <a:avLst/>
              <a:gdLst>
                <a:gd name="T0" fmla="*/ 0 w 41"/>
                <a:gd name="T1" fmla="*/ 0 h 36"/>
                <a:gd name="T2" fmla="*/ 31 w 41"/>
                <a:gd name="T3" fmla="*/ 32 h 36"/>
                <a:gd name="T4" fmla="*/ 41 w 41"/>
                <a:gd name="T5" fmla="*/ 36 h 36"/>
                <a:gd name="T6" fmla="*/ 17 w 41"/>
                <a:gd name="T7" fmla="*/ 9 h 36"/>
                <a:gd name="T8" fmla="*/ 0 w 4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0" y="0"/>
                  </a:moveTo>
                  <a:lnTo>
                    <a:pt x="31" y="32"/>
                  </a:lnTo>
                  <a:lnTo>
                    <a:pt x="41" y="36"/>
                  </a:lnTo>
                  <a:lnTo>
                    <a:pt x="17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8" name="Freeform 378">
              <a:extLst>
                <a:ext uri="{FF2B5EF4-FFF2-40B4-BE49-F238E27FC236}">
                  <a16:creationId xmlns:a16="http://schemas.microsoft.com/office/drawing/2014/main" id="{8953EE4D-2D17-474A-87AD-93039F622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3424"/>
              <a:ext cx="41" cy="36"/>
            </a:xfrm>
            <a:custGeom>
              <a:avLst/>
              <a:gdLst>
                <a:gd name="T0" fmla="*/ 0 w 41"/>
                <a:gd name="T1" fmla="*/ 0 h 36"/>
                <a:gd name="T2" fmla="*/ 31 w 41"/>
                <a:gd name="T3" fmla="*/ 32 h 36"/>
                <a:gd name="T4" fmla="*/ 41 w 41"/>
                <a:gd name="T5" fmla="*/ 36 h 36"/>
                <a:gd name="T6" fmla="*/ 17 w 41"/>
                <a:gd name="T7" fmla="*/ 9 h 36"/>
                <a:gd name="T8" fmla="*/ 0 w 41"/>
                <a:gd name="T9" fmla="*/ 0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6">
                  <a:moveTo>
                    <a:pt x="0" y="0"/>
                  </a:moveTo>
                  <a:lnTo>
                    <a:pt x="31" y="32"/>
                  </a:lnTo>
                  <a:lnTo>
                    <a:pt x="41" y="36"/>
                  </a:lnTo>
                  <a:lnTo>
                    <a:pt x="17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9" name="Freeform 379">
              <a:extLst>
                <a:ext uri="{FF2B5EF4-FFF2-40B4-BE49-F238E27FC236}">
                  <a16:creationId xmlns:a16="http://schemas.microsoft.com/office/drawing/2014/main" id="{E1078BB0-C9C3-4F78-A0F6-5E2B3E3CE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456"/>
              <a:ext cx="18" cy="13"/>
            </a:xfrm>
            <a:custGeom>
              <a:avLst/>
              <a:gdLst>
                <a:gd name="T0" fmla="*/ 0 w 18"/>
                <a:gd name="T1" fmla="*/ 0 h 13"/>
                <a:gd name="T2" fmla="*/ 10 w 18"/>
                <a:gd name="T3" fmla="*/ 11 h 13"/>
                <a:gd name="T4" fmla="*/ 18 w 18"/>
                <a:gd name="T5" fmla="*/ 13 h 13"/>
                <a:gd name="T6" fmla="*/ 10 w 18"/>
                <a:gd name="T7" fmla="*/ 4 h 13"/>
                <a:gd name="T8" fmla="*/ 0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lnTo>
                    <a:pt x="10" y="11"/>
                  </a:lnTo>
                  <a:lnTo>
                    <a:pt x="18" y="13"/>
                  </a:lnTo>
                  <a:lnTo>
                    <a:pt x="1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0" name="Freeform 380">
              <a:extLst>
                <a:ext uri="{FF2B5EF4-FFF2-40B4-BE49-F238E27FC236}">
                  <a16:creationId xmlns:a16="http://schemas.microsoft.com/office/drawing/2014/main" id="{4591F1AC-A2B1-412D-B4B4-F8C7D967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456"/>
              <a:ext cx="18" cy="13"/>
            </a:xfrm>
            <a:custGeom>
              <a:avLst/>
              <a:gdLst>
                <a:gd name="T0" fmla="*/ 0 w 18"/>
                <a:gd name="T1" fmla="*/ 0 h 13"/>
                <a:gd name="T2" fmla="*/ 10 w 18"/>
                <a:gd name="T3" fmla="*/ 11 h 13"/>
                <a:gd name="T4" fmla="*/ 18 w 18"/>
                <a:gd name="T5" fmla="*/ 13 h 13"/>
                <a:gd name="T6" fmla="*/ 10 w 18"/>
                <a:gd name="T7" fmla="*/ 4 h 13"/>
                <a:gd name="T8" fmla="*/ 0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lnTo>
                    <a:pt x="10" y="11"/>
                  </a:lnTo>
                  <a:lnTo>
                    <a:pt x="18" y="13"/>
                  </a:lnTo>
                  <a:lnTo>
                    <a:pt x="1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1" name="Freeform 381">
              <a:extLst>
                <a:ext uri="{FF2B5EF4-FFF2-40B4-BE49-F238E27FC236}">
                  <a16:creationId xmlns:a16="http://schemas.microsoft.com/office/drawing/2014/main" id="{98729FA9-539F-4D86-8006-0AA6D5497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3435"/>
              <a:ext cx="48" cy="26"/>
            </a:xfrm>
            <a:custGeom>
              <a:avLst/>
              <a:gdLst>
                <a:gd name="T0" fmla="*/ 48 w 48"/>
                <a:gd name="T1" fmla="*/ 0 h 26"/>
                <a:gd name="T2" fmla="*/ 6 w 48"/>
                <a:gd name="T3" fmla="*/ 18 h 26"/>
                <a:gd name="T4" fmla="*/ 0 w 48"/>
                <a:gd name="T5" fmla="*/ 26 h 26"/>
                <a:gd name="T6" fmla="*/ 33 w 48"/>
                <a:gd name="T7" fmla="*/ 13 h 26"/>
                <a:gd name="T8" fmla="*/ 48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48" y="0"/>
                  </a:moveTo>
                  <a:lnTo>
                    <a:pt x="6" y="18"/>
                  </a:lnTo>
                  <a:lnTo>
                    <a:pt x="0" y="26"/>
                  </a:lnTo>
                  <a:lnTo>
                    <a:pt x="33" y="13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2" name="Freeform 382">
              <a:extLst>
                <a:ext uri="{FF2B5EF4-FFF2-40B4-BE49-F238E27FC236}">
                  <a16:creationId xmlns:a16="http://schemas.microsoft.com/office/drawing/2014/main" id="{D12ACBC9-CB33-4748-B665-D09759935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3435"/>
              <a:ext cx="48" cy="26"/>
            </a:xfrm>
            <a:custGeom>
              <a:avLst/>
              <a:gdLst>
                <a:gd name="T0" fmla="*/ 48 w 48"/>
                <a:gd name="T1" fmla="*/ 0 h 26"/>
                <a:gd name="T2" fmla="*/ 6 w 48"/>
                <a:gd name="T3" fmla="*/ 18 h 26"/>
                <a:gd name="T4" fmla="*/ 0 w 48"/>
                <a:gd name="T5" fmla="*/ 26 h 26"/>
                <a:gd name="T6" fmla="*/ 33 w 48"/>
                <a:gd name="T7" fmla="*/ 13 h 26"/>
                <a:gd name="T8" fmla="*/ 48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48" y="0"/>
                  </a:moveTo>
                  <a:lnTo>
                    <a:pt x="6" y="18"/>
                  </a:lnTo>
                  <a:lnTo>
                    <a:pt x="0" y="26"/>
                  </a:lnTo>
                  <a:lnTo>
                    <a:pt x="33" y="13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3" name="Freeform 383">
              <a:extLst>
                <a:ext uri="{FF2B5EF4-FFF2-40B4-BE49-F238E27FC236}">
                  <a16:creationId xmlns:a16="http://schemas.microsoft.com/office/drawing/2014/main" id="{74399613-884F-4B46-B20F-BB1566084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3453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5 w 18"/>
                <a:gd name="T3" fmla="*/ 6 h 12"/>
                <a:gd name="T4" fmla="*/ 0 w 18"/>
                <a:gd name="T5" fmla="*/ 12 h 12"/>
                <a:gd name="T6" fmla="*/ 12 w 18"/>
                <a:gd name="T7" fmla="*/ 8 h 12"/>
                <a:gd name="T8" fmla="*/ 1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5" y="6"/>
                  </a:lnTo>
                  <a:lnTo>
                    <a:pt x="0" y="12"/>
                  </a:lnTo>
                  <a:lnTo>
                    <a:pt x="12" y="8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4" name="Freeform 384">
              <a:extLst>
                <a:ext uri="{FF2B5EF4-FFF2-40B4-BE49-F238E27FC236}">
                  <a16:creationId xmlns:a16="http://schemas.microsoft.com/office/drawing/2014/main" id="{E4B58E44-E540-4363-83A1-7D6BED1F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3453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5 w 18"/>
                <a:gd name="T3" fmla="*/ 6 h 12"/>
                <a:gd name="T4" fmla="*/ 0 w 18"/>
                <a:gd name="T5" fmla="*/ 12 h 12"/>
                <a:gd name="T6" fmla="*/ 12 w 18"/>
                <a:gd name="T7" fmla="*/ 8 h 12"/>
                <a:gd name="T8" fmla="*/ 1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5" y="6"/>
                  </a:lnTo>
                  <a:lnTo>
                    <a:pt x="0" y="12"/>
                  </a:lnTo>
                  <a:lnTo>
                    <a:pt x="12" y="8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5" name="Freeform 385">
              <a:extLst>
                <a:ext uri="{FF2B5EF4-FFF2-40B4-BE49-F238E27FC236}">
                  <a16:creationId xmlns:a16="http://schemas.microsoft.com/office/drawing/2014/main" id="{D83C7C16-2D67-405E-8298-B4BCC54C0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3457"/>
              <a:ext cx="48" cy="26"/>
            </a:xfrm>
            <a:custGeom>
              <a:avLst/>
              <a:gdLst>
                <a:gd name="T0" fmla="*/ 0 w 48"/>
                <a:gd name="T1" fmla="*/ 0 h 26"/>
                <a:gd name="T2" fmla="*/ 38 w 48"/>
                <a:gd name="T3" fmla="*/ 24 h 26"/>
                <a:gd name="T4" fmla="*/ 48 w 48"/>
                <a:gd name="T5" fmla="*/ 26 h 26"/>
                <a:gd name="T6" fmla="*/ 19 w 48"/>
                <a:gd name="T7" fmla="*/ 5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0" y="0"/>
                  </a:moveTo>
                  <a:lnTo>
                    <a:pt x="38" y="24"/>
                  </a:lnTo>
                  <a:lnTo>
                    <a:pt x="48" y="26"/>
                  </a:lnTo>
                  <a:lnTo>
                    <a:pt x="19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6" name="Freeform 386">
              <a:extLst>
                <a:ext uri="{FF2B5EF4-FFF2-40B4-BE49-F238E27FC236}">
                  <a16:creationId xmlns:a16="http://schemas.microsoft.com/office/drawing/2014/main" id="{B2A62BBF-3ECC-4A44-801B-4522B817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3457"/>
              <a:ext cx="48" cy="26"/>
            </a:xfrm>
            <a:custGeom>
              <a:avLst/>
              <a:gdLst>
                <a:gd name="T0" fmla="*/ 0 w 48"/>
                <a:gd name="T1" fmla="*/ 0 h 26"/>
                <a:gd name="T2" fmla="*/ 38 w 48"/>
                <a:gd name="T3" fmla="*/ 24 h 26"/>
                <a:gd name="T4" fmla="*/ 48 w 48"/>
                <a:gd name="T5" fmla="*/ 26 h 26"/>
                <a:gd name="T6" fmla="*/ 19 w 48"/>
                <a:gd name="T7" fmla="*/ 5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0" y="0"/>
                  </a:moveTo>
                  <a:lnTo>
                    <a:pt x="38" y="24"/>
                  </a:lnTo>
                  <a:lnTo>
                    <a:pt x="48" y="26"/>
                  </a:lnTo>
                  <a:lnTo>
                    <a:pt x="19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7" name="Freeform 387">
              <a:extLst>
                <a:ext uri="{FF2B5EF4-FFF2-40B4-BE49-F238E27FC236}">
                  <a16:creationId xmlns:a16="http://schemas.microsoft.com/office/drawing/2014/main" id="{B45BE987-9506-4D1F-B3D8-FA770D193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481"/>
              <a:ext cx="20" cy="8"/>
            </a:xfrm>
            <a:custGeom>
              <a:avLst/>
              <a:gdLst>
                <a:gd name="T0" fmla="*/ 0 w 20"/>
                <a:gd name="T1" fmla="*/ 0 h 8"/>
                <a:gd name="T2" fmla="*/ 12 w 20"/>
                <a:gd name="T3" fmla="*/ 8 h 8"/>
                <a:gd name="T4" fmla="*/ 20 w 20"/>
                <a:gd name="T5" fmla="*/ 8 h 8"/>
                <a:gd name="T6" fmla="*/ 10 w 20"/>
                <a:gd name="T7" fmla="*/ 2 h 8"/>
                <a:gd name="T8" fmla="*/ 0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lnTo>
                    <a:pt x="12" y="8"/>
                  </a:lnTo>
                  <a:lnTo>
                    <a:pt x="20" y="8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8" name="Freeform 388">
              <a:extLst>
                <a:ext uri="{FF2B5EF4-FFF2-40B4-BE49-F238E27FC236}">
                  <a16:creationId xmlns:a16="http://schemas.microsoft.com/office/drawing/2014/main" id="{46DC6E1B-8EF6-49D3-92BA-5B8EFED0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481"/>
              <a:ext cx="20" cy="8"/>
            </a:xfrm>
            <a:custGeom>
              <a:avLst/>
              <a:gdLst>
                <a:gd name="T0" fmla="*/ 0 w 20"/>
                <a:gd name="T1" fmla="*/ 0 h 8"/>
                <a:gd name="T2" fmla="*/ 12 w 20"/>
                <a:gd name="T3" fmla="*/ 8 h 8"/>
                <a:gd name="T4" fmla="*/ 20 w 20"/>
                <a:gd name="T5" fmla="*/ 8 h 8"/>
                <a:gd name="T6" fmla="*/ 10 w 20"/>
                <a:gd name="T7" fmla="*/ 2 h 8"/>
                <a:gd name="T8" fmla="*/ 0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0" y="0"/>
                  </a:moveTo>
                  <a:lnTo>
                    <a:pt x="12" y="8"/>
                  </a:lnTo>
                  <a:lnTo>
                    <a:pt x="20" y="8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9" name="Freeform 389">
              <a:extLst>
                <a:ext uri="{FF2B5EF4-FFF2-40B4-BE49-F238E27FC236}">
                  <a16:creationId xmlns:a16="http://schemas.microsoft.com/office/drawing/2014/main" id="{83C88B2C-A7AC-4469-A0CF-9B52DB7FF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70"/>
              <a:ext cx="53" cy="13"/>
            </a:xfrm>
            <a:custGeom>
              <a:avLst/>
              <a:gdLst>
                <a:gd name="T0" fmla="*/ 53 w 53"/>
                <a:gd name="T1" fmla="*/ 0 h 13"/>
                <a:gd name="T2" fmla="*/ 9 w 53"/>
                <a:gd name="T3" fmla="*/ 8 h 13"/>
                <a:gd name="T4" fmla="*/ 0 w 53"/>
                <a:gd name="T5" fmla="*/ 13 h 13"/>
                <a:gd name="T6" fmla="*/ 36 w 53"/>
                <a:gd name="T7" fmla="*/ 9 h 13"/>
                <a:gd name="T8" fmla="*/ 53 w 5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9" y="8"/>
                  </a:lnTo>
                  <a:lnTo>
                    <a:pt x="0" y="13"/>
                  </a:lnTo>
                  <a:lnTo>
                    <a:pt x="36" y="9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0" name="Freeform 390">
              <a:extLst>
                <a:ext uri="{FF2B5EF4-FFF2-40B4-BE49-F238E27FC236}">
                  <a16:creationId xmlns:a16="http://schemas.microsoft.com/office/drawing/2014/main" id="{C4BFEDC9-5132-4995-95CF-0346DB7C6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470"/>
              <a:ext cx="53" cy="13"/>
            </a:xfrm>
            <a:custGeom>
              <a:avLst/>
              <a:gdLst>
                <a:gd name="T0" fmla="*/ 53 w 53"/>
                <a:gd name="T1" fmla="*/ 0 h 13"/>
                <a:gd name="T2" fmla="*/ 9 w 53"/>
                <a:gd name="T3" fmla="*/ 8 h 13"/>
                <a:gd name="T4" fmla="*/ 0 w 53"/>
                <a:gd name="T5" fmla="*/ 13 h 13"/>
                <a:gd name="T6" fmla="*/ 36 w 53"/>
                <a:gd name="T7" fmla="*/ 9 h 13"/>
                <a:gd name="T8" fmla="*/ 53 w 53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3">
                  <a:moveTo>
                    <a:pt x="53" y="0"/>
                  </a:moveTo>
                  <a:lnTo>
                    <a:pt x="9" y="8"/>
                  </a:lnTo>
                  <a:lnTo>
                    <a:pt x="0" y="13"/>
                  </a:lnTo>
                  <a:lnTo>
                    <a:pt x="36" y="9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1" name="Freeform 391">
              <a:extLst>
                <a:ext uri="{FF2B5EF4-FFF2-40B4-BE49-F238E27FC236}">
                  <a16:creationId xmlns:a16="http://schemas.microsoft.com/office/drawing/2014/main" id="{97B64496-F8A0-438E-A402-0741D6898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478"/>
              <a:ext cx="21" cy="7"/>
            </a:xfrm>
            <a:custGeom>
              <a:avLst/>
              <a:gdLst>
                <a:gd name="T0" fmla="*/ 21 w 21"/>
                <a:gd name="T1" fmla="*/ 0 h 7"/>
                <a:gd name="T2" fmla="*/ 7 w 21"/>
                <a:gd name="T3" fmla="*/ 2 h 7"/>
                <a:gd name="T4" fmla="*/ 0 w 21"/>
                <a:gd name="T5" fmla="*/ 7 h 7"/>
                <a:gd name="T6" fmla="*/ 12 w 21"/>
                <a:gd name="T7" fmla="*/ 5 h 7"/>
                <a:gd name="T8" fmla="*/ 21 w 21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7" y="2"/>
                  </a:lnTo>
                  <a:lnTo>
                    <a:pt x="0" y="7"/>
                  </a:lnTo>
                  <a:lnTo>
                    <a:pt x="12" y="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2" name="Freeform 392">
              <a:extLst>
                <a:ext uri="{FF2B5EF4-FFF2-40B4-BE49-F238E27FC236}">
                  <a16:creationId xmlns:a16="http://schemas.microsoft.com/office/drawing/2014/main" id="{258FA2AF-C7D7-4AC7-A6B4-949C507A7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478"/>
              <a:ext cx="21" cy="7"/>
            </a:xfrm>
            <a:custGeom>
              <a:avLst/>
              <a:gdLst>
                <a:gd name="T0" fmla="*/ 21 w 21"/>
                <a:gd name="T1" fmla="*/ 0 h 7"/>
                <a:gd name="T2" fmla="*/ 7 w 21"/>
                <a:gd name="T3" fmla="*/ 2 h 7"/>
                <a:gd name="T4" fmla="*/ 0 w 21"/>
                <a:gd name="T5" fmla="*/ 7 h 7"/>
                <a:gd name="T6" fmla="*/ 12 w 21"/>
                <a:gd name="T7" fmla="*/ 5 h 7"/>
                <a:gd name="T8" fmla="*/ 21 w 21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7">
                  <a:moveTo>
                    <a:pt x="21" y="0"/>
                  </a:moveTo>
                  <a:lnTo>
                    <a:pt x="7" y="2"/>
                  </a:lnTo>
                  <a:lnTo>
                    <a:pt x="0" y="7"/>
                  </a:lnTo>
                  <a:lnTo>
                    <a:pt x="12" y="5"/>
                  </a:lnTo>
                  <a:lnTo>
                    <a:pt x="2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3" name="Freeform 393">
              <a:extLst>
                <a:ext uri="{FF2B5EF4-FFF2-40B4-BE49-F238E27FC236}">
                  <a16:creationId xmlns:a16="http://schemas.microsoft.com/office/drawing/2014/main" id="{AFDA3148-5E5F-44CB-8146-FB88A2AB0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494"/>
              <a:ext cx="54" cy="15"/>
            </a:xfrm>
            <a:custGeom>
              <a:avLst/>
              <a:gdLst>
                <a:gd name="T0" fmla="*/ 0 w 54"/>
                <a:gd name="T1" fmla="*/ 0 h 15"/>
                <a:gd name="T2" fmla="*/ 43 w 54"/>
                <a:gd name="T3" fmla="*/ 15 h 15"/>
                <a:gd name="T4" fmla="*/ 54 w 54"/>
                <a:gd name="T5" fmla="*/ 13 h 15"/>
                <a:gd name="T6" fmla="*/ 20 w 54"/>
                <a:gd name="T7" fmla="*/ 0 h 15"/>
                <a:gd name="T8" fmla="*/ 0 w 5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5">
                  <a:moveTo>
                    <a:pt x="0" y="0"/>
                  </a:moveTo>
                  <a:lnTo>
                    <a:pt x="43" y="15"/>
                  </a:lnTo>
                  <a:lnTo>
                    <a:pt x="54" y="13"/>
                  </a:lnTo>
                  <a:lnTo>
                    <a:pt x="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4" name="Freeform 394">
              <a:extLst>
                <a:ext uri="{FF2B5EF4-FFF2-40B4-BE49-F238E27FC236}">
                  <a16:creationId xmlns:a16="http://schemas.microsoft.com/office/drawing/2014/main" id="{A39124A9-32A7-4BC1-9021-390F46510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494"/>
              <a:ext cx="54" cy="15"/>
            </a:xfrm>
            <a:custGeom>
              <a:avLst/>
              <a:gdLst>
                <a:gd name="T0" fmla="*/ 0 w 54"/>
                <a:gd name="T1" fmla="*/ 0 h 15"/>
                <a:gd name="T2" fmla="*/ 43 w 54"/>
                <a:gd name="T3" fmla="*/ 15 h 15"/>
                <a:gd name="T4" fmla="*/ 54 w 54"/>
                <a:gd name="T5" fmla="*/ 13 h 15"/>
                <a:gd name="T6" fmla="*/ 20 w 54"/>
                <a:gd name="T7" fmla="*/ 0 h 15"/>
                <a:gd name="T8" fmla="*/ 0 w 54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15">
                  <a:moveTo>
                    <a:pt x="0" y="0"/>
                  </a:moveTo>
                  <a:lnTo>
                    <a:pt x="43" y="15"/>
                  </a:lnTo>
                  <a:lnTo>
                    <a:pt x="54" y="13"/>
                  </a:lnTo>
                  <a:lnTo>
                    <a:pt x="2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5" name="Freeform 395">
              <a:extLst>
                <a:ext uri="{FF2B5EF4-FFF2-40B4-BE49-F238E27FC236}">
                  <a16:creationId xmlns:a16="http://schemas.microsoft.com/office/drawing/2014/main" id="{2E7A6BB1-FE72-4078-A5C5-C7F451A1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507"/>
              <a:ext cx="22" cy="6"/>
            </a:xfrm>
            <a:custGeom>
              <a:avLst/>
              <a:gdLst>
                <a:gd name="T0" fmla="*/ 11 w 22"/>
                <a:gd name="T1" fmla="*/ 0 h 6"/>
                <a:gd name="T2" fmla="*/ 0 w 22"/>
                <a:gd name="T3" fmla="*/ 2 h 6"/>
                <a:gd name="T4" fmla="*/ 14 w 22"/>
                <a:gd name="T5" fmla="*/ 6 h 6"/>
                <a:gd name="T6" fmla="*/ 22 w 22"/>
                <a:gd name="T7" fmla="*/ 5 h 6"/>
                <a:gd name="T8" fmla="*/ 11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11" y="0"/>
                  </a:moveTo>
                  <a:lnTo>
                    <a:pt x="0" y="2"/>
                  </a:lnTo>
                  <a:lnTo>
                    <a:pt x="14" y="6"/>
                  </a:lnTo>
                  <a:lnTo>
                    <a:pt x="22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6" name="Freeform 396">
              <a:extLst>
                <a:ext uri="{FF2B5EF4-FFF2-40B4-BE49-F238E27FC236}">
                  <a16:creationId xmlns:a16="http://schemas.microsoft.com/office/drawing/2014/main" id="{30D4EEB6-CD6A-41CE-94CB-036F5ED8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507"/>
              <a:ext cx="22" cy="6"/>
            </a:xfrm>
            <a:custGeom>
              <a:avLst/>
              <a:gdLst>
                <a:gd name="T0" fmla="*/ 11 w 22"/>
                <a:gd name="T1" fmla="*/ 0 h 6"/>
                <a:gd name="T2" fmla="*/ 0 w 22"/>
                <a:gd name="T3" fmla="*/ 2 h 6"/>
                <a:gd name="T4" fmla="*/ 14 w 22"/>
                <a:gd name="T5" fmla="*/ 6 h 6"/>
                <a:gd name="T6" fmla="*/ 22 w 22"/>
                <a:gd name="T7" fmla="*/ 5 h 6"/>
                <a:gd name="T8" fmla="*/ 11 w 22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">
                  <a:moveTo>
                    <a:pt x="11" y="0"/>
                  </a:moveTo>
                  <a:lnTo>
                    <a:pt x="0" y="2"/>
                  </a:lnTo>
                  <a:lnTo>
                    <a:pt x="14" y="6"/>
                  </a:lnTo>
                  <a:lnTo>
                    <a:pt x="22" y="5"/>
                  </a:lnTo>
                  <a:lnTo>
                    <a:pt x="1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7" name="Freeform 397">
              <a:extLst>
                <a:ext uri="{FF2B5EF4-FFF2-40B4-BE49-F238E27FC236}">
                  <a16:creationId xmlns:a16="http://schemas.microsoft.com/office/drawing/2014/main" id="{B2804669-470F-49B5-B7F9-0536595E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505"/>
              <a:ext cx="55" cy="8"/>
            </a:xfrm>
            <a:custGeom>
              <a:avLst/>
              <a:gdLst>
                <a:gd name="T0" fmla="*/ 10 w 55"/>
                <a:gd name="T1" fmla="*/ 0 h 8"/>
                <a:gd name="T2" fmla="*/ 0 w 55"/>
                <a:gd name="T3" fmla="*/ 3 h 8"/>
                <a:gd name="T4" fmla="*/ 36 w 55"/>
                <a:gd name="T5" fmla="*/ 8 h 8"/>
                <a:gd name="T6" fmla="*/ 55 w 55"/>
                <a:gd name="T7" fmla="*/ 3 h 8"/>
                <a:gd name="T8" fmla="*/ 10 w 5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">
                  <a:moveTo>
                    <a:pt x="10" y="0"/>
                  </a:moveTo>
                  <a:lnTo>
                    <a:pt x="0" y="3"/>
                  </a:lnTo>
                  <a:lnTo>
                    <a:pt x="36" y="8"/>
                  </a:lnTo>
                  <a:lnTo>
                    <a:pt x="55" y="3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8" name="Freeform 398">
              <a:extLst>
                <a:ext uri="{FF2B5EF4-FFF2-40B4-BE49-F238E27FC236}">
                  <a16:creationId xmlns:a16="http://schemas.microsoft.com/office/drawing/2014/main" id="{34A46743-DF59-4CE9-9451-D4E1FBAFC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505"/>
              <a:ext cx="55" cy="8"/>
            </a:xfrm>
            <a:custGeom>
              <a:avLst/>
              <a:gdLst>
                <a:gd name="T0" fmla="*/ 10 w 55"/>
                <a:gd name="T1" fmla="*/ 0 h 8"/>
                <a:gd name="T2" fmla="*/ 0 w 55"/>
                <a:gd name="T3" fmla="*/ 3 h 8"/>
                <a:gd name="T4" fmla="*/ 36 w 55"/>
                <a:gd name="T5" fmla="*/ 8 h 8"/>
                <a:gd name="T6" fmla="*/ 55 w 55"/>
                <a:gd name="T7" fmla="*/ 3 h 8"/>
                <a:gd name="T8" fmla="*/ 10 w 55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8">
                  <a:moveTo>
                    <a:pt x="10" y="0"/>
                  </a:moveTo>
                  <a:lnTo>
                    <a:pt x="0" y="3"/>
                  </a:lnTo>
                  <a:lnTo>
                    <a:pt x="36" y="8"/>
                  </a:lnTo>
                  <a:lnTo>
                    <a:pt x="55" y="3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9" name="Freeform 399">
              <a:extLst>
                <a:ext uri="{FF2B5EF4-FFF2-40B4-BE49-F238E27FC236}">
                  <a16:creationId xmlns:a16="http://schemas.microsoft.com/office/drawing/2014/main" id="{770DDFA7-0C52-45B0-9039-699A45FBD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03"/>
              <a:ext cx="22" cy="5"/>
            </a:xfrm>
            <a:custGeom>
              <a:avLst/>
              <a:gdLst>
                <a:gd name="T0" fmla="*/ 7 w 22"/>
                <a:gd name="T1" fmla="*/ 0 h 5"/>
                <a:gd name="T2" fmla="*/ 0 w 22"/>
                <a:gd name="T3" fmla="*/ 4 h 5"/>
                <a:gd name="T4" fmla="*/ 12 w 22"/>
                <a:gd name="T5" fmla="*/ 5 h 5"/>
                <a:gd name="T6" fmla="*/ 22 w 22"/>
                <a:gd name="T7" fmla="*/ 2 h 5"/>
                <a:gd name="T8" fmla="*/ 7 w 2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7" y="0"/>
                  </a:moveTo>
                  <a:lnTo>
                    <a:pt x="0" y="4"/>
                  </a:lnTo>
                  <a:lnTo>
                    <a:pt x="12" y="5"/>
                  </a:lnTo>
                  <a:lnTo>
                    <a:pt x="22" y="2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0" name="Freeform 400">
              <a:extLst>
                <a:ext uri="{FF2B5EF4-FFF2-40B4-BE49-F238E27FC236}">
                  <a16:creationId xmlns:a16="http://schemas.microsoft.com/office/drawing/2014/main" id="{FB872FE4-D45F-4C62-9386-83B971A6F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8" y="3503"/>
              <a:ext cx="22" cy="5"/>
            </a:xfrm>
            <a:custGeom>
              <a:avLst/>
              <a:gdLst>
                <a:gd name="T0" fmla="*/ 7 w 22"/>
                <a:gd name="T1" fmla="*/ 0 h 5"/>
                <a:gd name="T2" fmla="*/ 0 w 22"/>
                <a:gd name="T3" fmla="*/ 4 h 5"/>
                <a:gd name="T4" fmla="*/ 12 w 22"/>
                <a:gd name="T5" fmla="*/ 5 h 5"/>
                <a:gd name="T6" fmla="*/ 22 w 22"/>
                <a:gd name="T7" fmla="*/ 2 h 5"/>
                <a:gd name="T8" fmla="*/ 7 w 2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7" y="0"/>
                  </a:moveTo>
                  <a:lnTo>
                    <a:pt x="0" y="4"/>
                  </a:lnTo>
                  <a:lnTo>
                    <a:pt x="12" y="5"/>
                  </a:lnTo>
                  <a:lnTo>
                    <a:pt x="22" y="2"/>
                  </a:lnTo>
                  <a:lnTo>
                    <a:pt x="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1" name="Freeform 401">
              <a:extLst>
                <a:ext uri="{FF2B5EF4-FFF2-40B4-BE49-F238E27FC236}">
                  <a16:creationId xmlns:a16="http://schemas.microsoft.com/office/drawing/2014/main" id="{C29726F9-4CEE-4D1B-BC84-C69F9EB8F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532"/>
              <a:ext cx="53" cy="14"/>
            </a:xfrm>
            <a:custGeom>
              <a:avLst/>
              <a:gdLst>
                <a:gd name="T0" fmla="*/ 10 w 53"/>
                <a:gd name="T1" fmla="*/ 0 h 14"/>
                <a:gd name="T2" fmla="*/ 0 w 53"/>
                <a:gd name="T3" fmla="*/ 2 h 14"/>
                <a:gd name="T4" fmla="*/ 33 w 53"/>
                <a:gd name="T5" fmla="*/ 14 h 14"/>
                <a:gd name="T6" fmla="*/ 53 w 53"/>
                <a:gd name="T7" fmla="*/ 14 h 14"/>
                <a:gd name="T8" fmla="*/ 10 w 5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10" y="0"/>
                  </a:moveTo>
                  <a:lnTo>
                    <a:pt x="0" y="2"/>
                  </a:lnTo>
                  <a:lnTo>
                    <a:pt x="33" y="14"/>
                  </a:lnTo>
                  <a:lnTo>
                    <a:pt x="53" y="1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2" name="Freeform 402">
              <a:extLst>
                <a:ext uri="{FF2B5EF4-FFF2-40B4-BE49-F238E27FC236}">
                  <a16:creationId xmlns:a16="http://schemas.microsoft.com/office/drawing/2014/main" id="{7EE69502-675C-4739-8CB5-BE73335B4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0" y="3532"/>
              <a:ext cx="53" cy="14"/>
            </a:xfrm>
            <a:custGeom>
              <a:avLst/>
              <a:gdLst>
                <a:gd name="T0" fmla="*/ 10 w 53"/>
                <a:gd name="T1" fmla="*/ 0 h 14"/>
                <a:gd name="T2" fmla="*/ 0 w 53"/>
                <a:gd name="T3" fmla="*/ 2 h 14"/>
                <a:gd name="T4" fmla="*/ 33 w 53"/>
                <a:gd name="T5" fmla="*/ 14 h 14"/>
                <a:gd name="T6" fmla="*/ 53 w 53"/>
                <a:gd name="T7" fmla="*/ 14 h 14"/>
                <a:gd name="T8" fmla="*/ 10 w 53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4">
                  <a:moveTo>
                    <a:pt x="10" y="0"/>
                  </a:moveTo>
                  <a:lnTo>
                    <a:pt x="0" y="2"/>
                  </a:lnTo>
                  <a:lnTo>
                    <a:pt x="33" y="14"/>
                  </a:lnTo>
                  <a:lnTo>
                    <a:pt x="53" y="14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3" name="Freeform 403">
              <a:extLst>
                <a:ext uri="{FF2B5EF4-FFF2-40B4-BE49-F238E27FC236}">
                  <a16:creationId xmlns:a16="http://schemas.microsoft.com/office/drawing/2014/main" id="{34995052-460E-4A05-958B-3087AA1EA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3528"/>
              <a:ext cx="21" cy="6"/>
            </a:xfrm>
            <a:custGeom>
              <a:avLst/>
              <a:gdLst>
                <a:gd name="T0" fmla="*/ 8 w 21"/>
                <a:gd name="T1" fmla="*/ 0 h 6"/>
                <a:gd name="T2" fmla="*/ 0 w 21"/>
                <a:gd name="T3" fmla="*/ 1 h 6"/>
                <a:gd name="T4" fmla="*/ 11 w 21"/>
                <a:gd name="T5" fmla="*/ 6 h 6"/>
                <a:gd name="T6" fmla="*/ 21 w 21"/>
                <a:gd name="T7" fmla="*/ 4 h 6"/>
                <a:gd name="T8" fmla="*/ 8 w 2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">
                  <a:moveTo>
                    <a:pt x="8" y="0"/>
                  </a:moveTo>
                  <a:lnTo>
                    <a:pt x="0" y="1"/>
                  </a:lnTo>
                  <a:lnTo>
                    <a:pt x="11" y="6"/>
                  </a:lnTo>
                  <a:lnTo>
                    <a:pt x="2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4" name="Freeform 404">
              <a:extLst>
                <a:ext uri="{FF2B5EF4-FFF2-40B4-BE49-F238E27FC236}">
                  <a16:creationId xmlns:a16="http://schemas.microsoft.com/office/drawing/2014/main" id="{61D808BA-127B-4971-A5DB-EEE60210A2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3528"/>
              <a:ext cx="21" cy="6"/>
            </a:xfrm>
            <a:custGeom>
              <a:avLst/>
              <a:gdLst>
                <a:gd name="T0" fmla="*/ 8 w 21"/>
                <a:gd name="T1" fmla="*/ 0 h 6"/>
                <a:gd name="T2" fmla="*/ 0 w 21"/>
                <a:gd name="T3" fmla="*/ 1 h 6"/>
                <a:gd name="T4" fmla="*/ 11 w 21"/>
                <a:gd name="T5" fmla="*/ 6 h 6"/>
                <a:gd name="T6" fmla="*/ 21 w 21"/>
                <a:gd name="T7" fmla="*/ 4 h 6"/>
                <a:gd name="T8" fmla="*/ 8 w 21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6">
                  <a:moveTo>
                    <a:pt x="8" y="0"/>
                  </a:moveTo>
                  <a:lnTo>
                    <a:pt x="0" y="1"/>
                  </a:lnTo>
                  <a:lnTo>
                    <a:pt x="11" y="6"/>
                  </a:lnTo>
                  <a:lnTo>
                    <a:pt x="21" y="4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5" name="Freeform 405">
              <a:extLst>
                <a:ext uri="{FF2B5EF4-FFF2-40B4-BE49-F238E27FC236}">
                  <a16:creationId xmlns:a16="http://schemas.microsoft.com/office/drawing/2014/main" id="{E448CD4E-A33C-44CB-B5D9-41B4ABB40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8" y="3528"/>
              <a:ext cx="52" cy="8"/>
            </a:xfrm>
            <a:custGeom>
              <a:avLst/>
              <a:gdLst>
                <a:gd name="T0" fmla="*/ 4 w 101"/>
                <a:gd name="T1" fmla="*/ 0 h 16"/>
                <a:gd name="T2" fmla="*/ 0 w 101"/>
                <a:gd name="T3" fmla="*/ 1 h 16"/>
                <a:gd name="T4" fmla="*/ 0 w 101"/>
                <a:gd name="T5" fmla="*/ 2 h 16"/>
                <a:gd name="T6" fmla="*/ 11 w 101"/>
                <a:gd name="T7" fmla="*/ 2 h 16"/>
                <a:gd name="T8" fmla="*/ 14 w 101"/>
                <a:gd name="T9" fmla="*/ 2 h 16"/>
                <a:gd name="T10" fmla="*/ 4 w 101"/>
                <a:gd name="T11" fmla="*/ 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6">
                  <a:moveTo>
                    <a:pt x="32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10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6" name="Freeform 406">
              <a:extLst>
                <a:ext uri="{FF2B5EF4-FFF2-40B4-BE49-F238E27FC236}">
                  <a16:creationId xmlns:a16="http://schemas.microsoft.com/office/drawing/2014/main" id="{1E1778A3-6C7B-424A-A1DB-FA608A4A3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533"/>
              <a:ext cx="22" cy="5"/>
            </a:xfrm>
            <a:custGeom>
              <a:avLst/>
              <a:gdLst>
                <a:gd name="T0" fmla="*/ 10 w 22"/>
                <a:gd name="T1" fmla="*/ 0 h 5"/>
                <a:gd name="T2" fmla="*/ 0 w 22"/>
                <a:gd name="T3" fmla="*/ 3 h 5"/>
                <a:gd name="T4" fmla="*/ 15 w 22"/>
                <a:gd name="T5" fmla="*/ 5 h 5"/>
                <a:gd name="T6" fmla="*/ 22 w 22"/>
                <a:gd name="T7" fmla="*/ 1 h 5"/>
                <a:gd name="T8" fmla="*/ 10 w 2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10" y="0"/>
                  </a:moveTo>
                  <a:lnTo>
                    <a:pt x="0" y="3"/>
                  </a:lnTo>
                  <a:lnTo>
                    <a:pt x="15" y="5"/>
                  </a:lnTo>
                  <a:lnTo>
                    <a:pt x="22" y="1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7" name="Freeform 407">
              <a:extLst>
                <a:ext uri="{FF2B5EF4-FFF2-40B4-BE49-F238E27FC236}">
                  <a16:creationId xmlns:a16="http://schemas.microsoft.com/office/drawing/2014/main" id="{6D9F0B33-6829-47F6-BC9B-A23975D5C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533"/>
              <a:ext cx="22" cy="5"/>
            </a:xfrm>
            <a:custGeom>
              <a:avLst/>
              <a:gdLst>
                <a:gd name="T0" fmla="*/ 10 w 22"/>
                <a:gd name="T1" fmla="*/ 0 h 5"/>
                <a:gd name="T2" fmla="*/ 0 w 22"/>
                <a:gd name="T3" fmla="*/ 3 h 5"/>
                <a:gd name="T4" fmla="*/ 15 w 22"/>
                <a:gd name="T5" fmla="*/ 5 h 5"/>
                <a:gd name="T6" fmla="*/ 22 w 22"/>
                <a:gd name="T7" fmla="*/ 1 h 5"/>
                <a:gd name="T8" fmla="*/ 10 w 2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5">
                  <a:moveTo>
                    <a:pt x="10" y="0"/>
                  </a:moveTo>
                  <a:lnTo>
                    <a:pt x="0" y="3"/>
                  </a:lnTo>
                  <a:lnTo>
                    <a:pt x="15" y="5"/>
                  </a:lnTo>
                  <a:lnTo>
                    <a:pt x="22" y="1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8" name="Freeform 408">
              <a:extLst>
                <a:ext uri="{FF2B5EF4-FFF2-40B4-BE49-F238E27FC236}">
                  <a16:creationId xmlns:a16="http://schemas.microsoft.com/office/drawing/2014/main" id="{0C6441B5-790A-44B7-B734-A58428A1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558"/>
              <a:ext cx="48" cy="26"/>
            </a:xfrm>
            <a:custGeom>
              <a:avLst/>
              <a:gdLst>
                <a:gd name="T0" fmla="*/ 0 w 48"/>
                <a:gd name="T1" fmla="*/ 0 h 26"/>
                <a:gd name="T2" fmla="*/ 29 w 48"/>
                <a:gd name="T3" fmla="*/ 20 h 26"/>
                <a:gd name="T4" fmla="*/ 48 w 48"/>
                <a:gd name="T5" fmla="*/ 26 h 26"/>
                <a:gd name="T6" fmla="*/ 10 w 48"/>
                <a:gd name="T7" fmla="*/ 2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0" y="0"/>
                  </a:moveTo>
                  <a:lnTo>
                    <a:pt x="29" y="20"/>
                  </a:lnTo>
                  <a:lnTo>
                    <a:pt x="48" y="26"/>
                  </a:lnTo>
                  <a:lnTo>
                    <a:pt x="1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9" name="Freeform 409">
              <a:extLst>
                <a:ext uri="{FF2B5EF4-FFF2-40B4-BE49-F238E27FC236}">
                  <a16:creationId xmlns:a16="http://schemas.microsoft.com/office/drawing/2014/main" id="{029CA674-7720-4B29-BB1C-C3191814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3558"/>
              <a:ext cx="48" cy="26"/>
            </a:xfrm>
            <a:custGeom>
              <a:avLst/>
              <a:gdLst>
                <a:gd name="T0" fmla="*/ 0 w 48"/>
                <a:gd name="T1" fmla="*/ 0 h 26"/>
                <a:gd name="T2" fmla="*/ 29 w 48"/>
                <a:gd name="T3" fmla="*/ 20 h 26"/>
                <a:gd name="T4" fmla="*/ 48 w 48"/>
                <a:gd name="T5" fmla="*/ 26 h 26"/>
                <a:gd name="T6" fmla="*/ 10 w 48"/>
                <a:gd name="T7" fmla="*/ 2 h 26"/>
                <a:gd name="T8" fmla="*/ 0 w 48"/>
                <a:gd name="T9" fmla="*/ 0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6">
                  <a:moveTo>
                    <a:pt x="0" y="0"/>
                  </a:moveTo>
                  <a:lnTo>
                    <a:pt x="29" y="20"/>
                  </a:lnTo>
                  <a:lnTo>
                    <a:pt x="48" y="26"/>
                  </a:lnTo>
                  <a:lnTo>
                    <a:pt x="1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0" name="Freeform 410">
              <a:extLst>
                <a:ext uri="{FF2B5EF4-FFF2-40B4-BE49-F238E27FC236}">
                  <a16:creationId xmlns:a16="http://schemas.microsoft.com/office/drawing/2014/main" id="{D421FC27-BE79-4CF3-8D1F-819F9F272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3551"/>
              <a:ext cx="20" cy="9"/>
            </a:xfrm>
            <a:custGeom>
              <a:avLst/>
              <a:gdLst>
                <a:gd name="T0" fmla="*/ 0 w 20"/>
                <a:gd name="T1" fmla="*/ 0 h 9"/>
                <a:gd name="T2" fmla="*/ 10 w 20"/>
                <a:gd name="T3" fmla="*/ 7 h 9"/>
                <a:gd name="T4" fmla="*/ 20 w 20"/>
                <a:gd name="T5" fmla="*/ 9 h 9"/>
                <a:gd name="T6" fmla="*/ 8 w 20"/>
                <a:gd name="T7" fmla="*/ 1 h 9"/>
                <a:gd name="T8" fmla="*/ 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lnTo>
                    <a:pt x="10" y="7"/>
                  </a:lnTo>
                  <a:lnTo>
                    <a:pt x="20" y="9"/>
                  </a:lnTo>
                  <a:lnTo>
                    <a:pt x="8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1" name="Freeform 411">
              <a:extLst>
                <a:ext uri="{FF2B5EF4-FFF2-40B4-BE49-F238E27FC236}">
                  <a16:creationId xmlns:a16="http://schemas.microsoft.com/office/drawing/2014/main" id="{1B10222E-B648-49E1-9027-0C0F7AC8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3551"/>
              <a:ext cx="20" cy="9"/>
            </a:xfrm>
            <a:custGeom>
              <a:avLst/>
              <a:gdLst>
                <a:gd name="T0" fmla="*/ 0 w 20"/>
                <a:gd name="T1" fmla="*/ 0 h 9"/>
                <a:gd name="T2" fmla="*/ 10 w 20"/>
                <a:gd name="T3" fmla="*/ 7 h 9"/>
                <a:gd name="T4" fmla="*/ 20 w 20"/>
                <a:gd name="T5" fmla="*/ 9 h 9"/>
                <a:gd name="T6" fmla="*/ 8 w 20"/>
                <a:gd name="T7" fmla="*/ 1 h 9"/>
                <a:gd name="T8" fmla="*/ 0 w 20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0"/>
                  </a:moveTo>
                  <a:lnTo>
                    <a:pt x="10" y="7"/>
                  </a:lnTo>
                  <a:lnTo>
                    <a:pt x="20" y="9"/>
                  </a:lnTo>
                  <a:lnTo>
                    <a:pt x="8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2" name="Freeform 412">
              <a:extLst>
                <a:ext uri="{FF2B5EF4-FFF2-40B4-BE49-F238E27FC236}">
                  <a16:creationId xmlns:a16="http://schemas.microsoft.com/office/drawing/2014/main" id="{E0731A7F-9B2C-4F39-B665-10DF07F9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3558"/>
              <a:ext cx="53" cy="12"/>
            </a:xfrm>
            <a:custGeom>
              <a:avLst/>
              <a:gdLst>
                <a:gd name="T0" fmla="*/ 53 w 53"/>
                <a:gd name="T1" fmla="*/ 0 h 12"/>
                <a:gd name="T2" fmla="*/ 17 w 53"/>
                <a:gd name="T3" fmla="*/ 4 h 12"/>
                <a:gd name="T4" fmla="*/ 0 w 53"/>
                <a:gd name="T5" fmla="*/ 12 h 12"/>
                <a:gd name="T6" fmla="*/ 44 w 53"/>
                <a:gd name="T7" fmla="*/ 5 h 12"/>
                <a:gd name="T8" fmla="*/ 53 w 5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53" y="0"/>
                  </a:moveTo>
                  <a:lnTo>
                    <a:pt x="17" y="4"/>
                  </a:lnTo>
                  <a:lnTo>
                    <a:pt x="0" y="12"/>
                  </a:lnTo>
                  <a:lnTo>
                    <a:pt x="44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3" name="Freeform 413">
              <a:extLst>
                <a:ext uri="{FF2B5EF4-FFF2-40B4-BE49-F238E27FC236}">
                  <a16:creationId xmlns:a16="http://schemas.microsoft.com/office/drawing/2014/main" id="{ED61A3CF-CF03-4111-AB7F-2C29113A9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" y="3558"/>
              <a:ext cx="53" cy="12"/>
            </a:xfrm>
            <a:custGeom>
              <a:avLst/>
              <a:gdLst>
                <a:gd name="T0" fmla="*/ 53 w 53"/>
                <a:gd name="T1" fmla="*/ 0 h 12"/>
                <a:gd name="T2" fmla="*/ 17 w 53"/>
                <a:gd name="T3" fmla="*/ 4 h 12"/>
                <a:gd name="T4" fmla="*/ 0 w 53"/>
                <a:gd name="T5" fmla="*/ 12 h 12"/>
                <a:gd name="T6" fmla="*/ 44 w 53"/>
                <a:gd name="T7" fmla="*/ 5 h 12"/>
                <a:gd name="T8" fmla="*/ 53 w 53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2">
                  <a:moveTo>
                    <a:pt x="53" y="0"/>
                  </a:moveTo>
                  <a:lnTo>
                    <a:pt x="17" y="4"/>
                  </a:lnTo>
                  <a:lnTo>
                    <a:pt x="0" y="12"/>
                  </a:lnTo>
                  <a:lnTo>
                    <a:pt x="44" y="5"/>
                  </a:lnTo>
                  <a:lnTo>
                    <a:pt x="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4" name="Freeform 414">
              <a:extLst>
                <a:ext uri="{FF2B5EF4-FFF2-40B4-BE49-F238E27FC236}">
                  <a16:creationId xmlns:a16="http://schemas.microsoft.com/office/drawing/2014/main" id="{BC9CB0A7-A847-4328-A63A-BA9348887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3556"/>
              <a:ext cx="20" cy="7"/>
            </a:xfrm>
            <a:custGeom>
              <a:avLst/>
              <a:gdLst>
                <a:gd name="T0" fmla="*/ 20 w 20"/>
                <a:gd name="T1" fmla="*/ 0 h 7"/>
                <a:gd name="T2" fmla="*/ 9 w 20"/>
                <a:gd name="T3" fmla="*/ 2 h 7"/>
                <a:gd name="T4" fmla="*/ 0 w 20"/>
                <a:gd name="T5" fmla="*/ 7 h 7"/>
                <a:gd name="T6" fmla="*/ 14 w 20"/>
                <a:gd name="T7" fmla="*/ 5 h 7"/>
                <a:gd name="T8" fmla="*/ 20 w 2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9" y="2"/>
                  </a:lnTo>
                  <a:lnTo>
                    <a:pt x="0" y="7"/>
                  </a:lnTo>
                  <a:lnTo>
                    <a:pt x="14" y="5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5" name="Freeform 415">
              <a:extLst>
                <a:ext uri="{FF2B5EF4-FFF2-40B4-BE49-F238E27FC236}">
                  <a16:creationId xmlns:a16="http://schemas.microsoft.com/office/drawing/2014/main" id="{280CCB8C-68DC-4147-98EB-C534F7CD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3556"/>
              <a:ext cx="20" cy="7"/>
            </a:xfrm>
            <a:custGeom>
              <a:avLst/>
              <a:gdLst>
                <a:gd name="T0" fmla="*/ 20 w 20"/>
                <a:gd name="T1" fmla="*/ 0 h 7"/>
                <a:gd name="T2" fmla="*/ 9 w 20"/>
                <a:gd name="T3" fmla="*/ 2 h 7"/>
                <a:gd name="T4" fmla="*/ 0 w 20"/>
                <a:gd name="T5" fmla="*/ 7 h 7"/>
                <a:gd name="T6" fmla="*/ 14 w 20"/>
                <a:gd name="T7" fmla="*/ 5 h 7"/>
                <a:gd name="T8" fmla="*/ 20 w 20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">
                  <a:moveTo>
                    <a:pt x="20" y="0"/>
                  </a:moveTo>
                  <a:lnTo>
                    <a:pt x="9" y="2"/>
                  </a:lnTo>
                  <a:lnTo>
                    <a:pt x="0" y="7"/>
                  </a:lnTo>
                  <a:lnTo>
                    <a:pt x="14" y="5"/>
                  </a:lnTo>
                  <a:lnTo>
                    <a:pt x="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6" name="Freeform 416">
              <a:extLst>
                <a:ext uri="{FF2B5EF4-FFF2-40B4-BE49-F238E27FC236}">
                  <a16:creationId xmlns:a16="http://schemas.microsoft.com/office/drawing/2014/main" id="{01BA953F-632D-4855-92E1-9A4AE70BF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580"/>
              <a:ext cx="41" cy="37"/>
            </a:xfrm>
            <a:custGeom>
              <a:avLst/>
              <a:gdLst>
                <a:gd name="T0" fmla="*/ 0 w 41"/>
                <a:gd name="T1" fmla="*/ 0 h 37"/>
                <a:gd name="T2" fmla="*/ 24 w 41"/>
                <a:gd name="T3" fmla="*/ 27 h 37"/>
                <a:gd name="T4" fmla="*/ 41 w 41"/>
                <a:gd name="T5" fmla="*/ 37 h 37"/>
                <a:gd name="T6" fmla="*/ 10 w 41"/>
                <a:gd name="T7" fmla="*/ 5 h 37"/>
                <a:gd name="T8" fmla="*/ 0 w 4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0" y="0"/>
                  </a:moveTo>
                  <a:lnTo>
                    <a:pt x="24" y="27"/>
                  </a:lnTo>
                  <a:lnTo>
                    <a:pt x="41" y="37"/>
                  </a:lnTo>
                  <a:lnTo>
                    <a:pt x="10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7" name="Freeform 417">
              <a:extLst>
                <a:ext uri="{FF2B5EF4-FFF2-40B4-BE49-F238E27FC236}">
                  <a16:creationId xmlns:a16="http://schemas.microsoft.com/office/drawing/2014/main" id="{F8B19C48-E1E3-44B9-864B-139CE2F5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3580"/>
              <a:ext cx="41" cy="37"/>
            </a:xfrm>
            <a:custGeom>
              <a:avLst/>
              <a:gdLst>
                <a:gd name="T0" fmla="*/ 0 w 41"/>
                <a:gd name="T1" fmla="*/ 0 h 37"/>
                <a:gd name="T2" fmla="*/ 24 w 41"/>
                <a:gd name="T3" fmla="*/ 27 h 37"/>
                <a:gd name="T4" fmla="*/ 41 w 41"/>
                <a:gd name="T5" fmla="*/ 37 h 37"/>
                <a:gd name="T6" fmla="*/ 10 w 41"/>
                <a:gd name="T7" fmla="*/ 5 h 37"/>
                <a:gd name="T8" fmla="*/ 0 w 4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0" y="0"/>
                  </a:moveTo>
                  <a:lnTo>
                    <a:pt x="24" y="27"/>
                  </a:lnTo>
                  <a:lnTo>
                    <a:pt x="41" y="37"/>
                  </a:lnTo>
                  <a:lnTo>
                    <a:pt x="10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8" name="Freeform 418">
              <a:extLst>
                <a:ext uri="{FF2B5EF4-FFF2-40B4-BE49-F238E27FC236}">
                  <a16:creationId xmlns:a16="http://schemas.microsoft.com/office/drawing/2014/main" id="{0A18B86C-8910-4385-943F-638B30F05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72"/>
              <a:ext cx="18" cy="13"/>
            </a:xfrm>
            <a:custGeom>
              <a:avLst/>
              <a:gdLst>
                <a:gd name="T0" fmla="*/ 0 w 18"/>
                <a:gd name="T1" fmla="*/ 0 h 13"/>
                <a:gd name="T2" fmla="*/ 8 w 18"/>
                <a:gd name="T3" fmla="*/ 8 h 13"/>
                <a:gd name="T4" fmla="*/ 18 w 18"/>
                <a:gd name="T5" fmla="*/ 13 h 13"/>
                <a:gd name="T6" fmla="*/ 8 w 18"/>
                <a:gd name="T7" fmla="*/ 2 h 13"/>
                <a:gd name="T8" fmla="*/ 0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lnTo>
                    <a:pt x="8" y="8"/>
                  </a:lnTo>
                  <a:lnTo>
                    <a:pt x="18" y="13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9" name="Freeform 419">
              <a:extLst>
                <a:ext uri="{FF2B5EF4-FFF2-40B4-BE49-F238E27FC236}">
                  <a16:creationId xmlns:a16="http://schemas.microsoft.com/office/drawing/2014/main" id="{87C66204-EB84-4A59-8DAF-10F170EFD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4" y="3572"/>
              <a:ext cx="18" cy="13"/>
            </a:xfrm>
            <a:custGeom>
              <a:avLst/>
              <a:gdLst>
                <a:gd name="T0" fmla="*/ 0 w 18"/>
                <a:gd name="T1" fmla="*/ 0 h 13"/>
                <a:gd name="T2" fmla="*/ 8 w 18"/>
                <a:gd name="T3" fmla="*/ 8 h 13"/>
                <a:gd name="T4" fmla="*/ 18 w 18"/>
                <a:gd name="T5" fmla="*/ 13 h 13"/>
                <a:gd name="T6" fmla="*/ 8 w 18"/>
                <a:gd name="T7" fmla="*/ 2 h 13"/>
                <a:gd name="T8" fmla="*/ 0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0" y="0"/>
                  </a:moveTo>
                  <a:lnTo>
                    <a:pt x="8" y="8"/>
                  </a:lnTo>
                  <a:lnTo>
                    <a:pt x="18" y="13"/>
                  </a:lnTo>
                  <a:lnTo>
                    <a:pt x="8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0" name="Freeform 420">
              <a:extLst>
                <a:ext uri="{FF2B5EF4-FFF2-40B4-BE49-F238E27FC236}">
                  <a16:creationId xmlns:a16="http://schemas.microsoft.com/office/drawing/2014/main" id="{763839CA-4AE0-4FA6-BA97-95ED70417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580"/>
              <a:ext cx="48" cy="25"/>
            </a:xfrm>
            <a:custGeom>
              <a:avLst/>
              <a:gdLst>
                <a:gd name="T0" fmla="*/ 48 w 48"/>
                <a:gd name="T1" fmla="*/ 0 h 25"/>
                <a:gd name="T2" fmla="*/ 15 w 48"/>
                <a:gd name="T3" fmla="*/ 12 h 25"/>
                <a:gd name="T4" fmla="*/ 0 w 48"/>
                <a:gd name="T5" fmla="*/ 25 h 25"/>
                <a:gd name="T6" fmla="*/ 42 w 48"/>
                <a:gd name="T7" fmla="*/ 8 h 25"/>
                <a:gd name="T8" fmla="*/ 48 w 4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5">
                  <a:moveTo>
                    <a:pt x="48" y="0"/>
                  </a:moveTo>
                  <a:lnTo>
                    <a:pt x="15" y="12"/>
                  </a:lnTo>
                  <a:lnTo>
                    <a:pt x="0" y="25"/>
                  </a:lnTo>
                  <a:lnTo>
                    <a:pt x="42" y="8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1" name="Freeform 421">
              <a:extLst>
                <a:ext uri="{FF2B5EF4-FFF2-40B4-BE49-F238E27FC236}">
                  <a16:creationId xmlns:a16="http://schemas.microsoft.com/office/drawing/2014/main" id="{F0D4718C-DFBC-46ED-B4E7-C173E40C3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3580"/>
              <a:ext cx="48" cy="25"/>
            </a:xfrm>
            <a:custGeom>
              <a:avLst/>
              <a:gdLst>
                <a:gd name="T0" fmla="*/ 48 w 48"/>
                <a:gd name="T1" fmla="*/ 0 h 25"/>
                <a:gd name="T2" fmla="*/ 15 w 48"/>
                <a:gd name="T3" fmla="*/ 12 h 25"/>
                <a:gd name="T4" fmla="*/ 0 w 48"/>
                <a:gd name="T5" fmla="*/ 25 h 25"/>
                <a:gd name="T6" fmla="*/ 42 w 48"/>
                <a:gd name="T7" fmla="*/ 8 h 25"/>
                <a:gd name="T8" fmla="*/ 48 w 48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5">
                  <a:moveTo>
                    <a:pt x="48" y="0"/>
                  </a:moveTo>
                  <a:lnTo>
                    <a:pt x="15" y="12"/>
                  </a:lnTo>
                  <a:lnTo>
                    <a:pt x="0" y="25"/>
                  </a:lnTo>
                  <a:lnTo>
                    <a:pt x="42" y="8"/>
                  </a:lnTo>
                  <a:lnTo>
                    <a:pt x="4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2" name="Freeform 422">
              <a:extLst>
                <a:ext uri="{FF2B5EF4-FFF2-40B4-BE49-F238E27FC236}">
                  <a16:creationId xmlns:a16="http://schemas.microsoft.com/office/drawing/2014/main" id="{19FB00EA-87F0-4F48-825B-F7CCA5A07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576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6 w 18"/>
                <a:gd name="T3" fmla="*/ 4 h 12"/>
                <a:gd name="T4" fmla="*/ 0 w 18"/>
                <a:gd name="T5" fmla="*/ 12 h 12"/>
                <a:gd name="T6" fmla="*/ 13 w 18"/>
                <a:gd name="T7" fmla="*/ 6 h 12"/>
                <a:gd name="T8" fmla="*/ 1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6" y="4"/>
                  </a:lnTo>
                  <a:lnTo>
                    <a:pt x="0" y="12"/>
                  </a:lnTo>
                  <a:lnTo>
                    <a:pt x="13" y="6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3" name="Freeform 423">
              <a:extLst>
                <a:ext uri="{FF2B5EF4-FFF2-40B4-BE49-F238E27FC236}">
                  <a16:creationId xmlns:a16="http://schemas.microsoft.com/office/drawing/2014/main" id="{9FD6580F-0EAA-441D-A01E-47DAC0EB2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576"/>
              <a:ext cx="18" cy="12"/>
            </a:xfrm>
            <a:custGeom>
              <a:avLst/>
              <a:gdLst>
                <a:gd name="T0" fmla="*/ 18 w 18"/>
                <a:gd name="T1" fmla="*/ 0 h 12"/>
                <a:gd name="T2" fmla="*/ 6 w 18"/>
                <a:gd name="T3" fmla="*/ 4 h 12"/>
                <a:gd name="T4" fmla="*/ 0 w 18"/>
                <a:gd name="T5" fmla="*/ 12 h 12"/>
                <a:gd name="T6" fmla="*/ 13 w 18"/>
                <a:gd name="T7" fmla="*/ 6 h 12"/>
                <a:gd name="T8" fmla="*/ 1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6" y="4"/>
                  </a:lnTo>
                  <a:lnTo>
                    <a:pt x="0" y="12"/>
                  </a:lnTo>
                  <a:lnTo>
                    <a:pt x="13" y="6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4" name="Freeform 424">
              <a:extLst>
                <a:ext uri="{FF2B5EF4-FFF2-40B4-BE49-F238E27FC236}">
                  <a16:creationId xmlns:a16="http://schemas.microsoft.com/office/drawing/2014/main" id="{6E6133CF-1D22-481E-9CFE-6202B887E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3600"/>
              <a:ext cx="31" cy="45"/>
            </a:xfrm>
            <a:custGeom>
              <a:avLst/>
              <a:gdLst>
                <a:gd name="T0" fmla="*/ 0 w 31"/>
                <a:gd name="T1" fmla="*/ 0 h 45"/>
                <a:gd name="T2" fmla="*/ 16 w 31"/>
                <a:gd name="T3" fmla="*/ 31 h 45"/>
                <a:gd name="T4" fmla="*/ 31 w 31"/>
                <a:gd name="T5" fmla="*/ 45 h 45"/>
                <a:gd name="T6" fmla="*/ 8 w 31"/>
                <a:gd name="T7" fmla="*/ 5 h 45"/>
                <a:gd name="T8" fmla="*/ 0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lnTo>
                    <a:pt x="16" y="31"/>
                  </a:lnTo>
                  <a:lnTo>
                    <a:pt x="31" y="45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5" name="Freeform 425">
              <a:extLst>
                <a:ext uri="{FF2B5EF4-FFF2-40B4-BE49-F238E27FC236}">
                  <a16:creationId xmlns:a16="http://schemas.microsoft.com/office/drawing/2014/main" id="{7B87E4F9-0482-4C2F-8C70-CB446E62A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3600"/>
              <a:ext cx="31" cy="45"/>
            </a:xfrm>
            <a:custGeom>
              <a:avLst/>
              <a:gdLst>
                <a:gd name="T0" fmla="*/ 0 w 31"/>
                <a:gd name="T1" fmla="*/ 0 h 45"/>
                <a:gd name="T2" fmla="*/ 16 w 31"/>
                <a:gd name="T3" fmla="*/ 31 h 45"/>
                <a:gd name="T4" fmla="*/ 31 w 31"/>
                <a:gd name="T5" fmla="*/ 45 h 45"/>
                <a:gd name="T6" fmla="*/ 8 w 31"/>
                <a:gd name="T7" fmla="*/ 5 h 45"/>
                <a:gd name="T8" fmla="*/ 0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0" y="0"/>
                  </a:moveTo>
                  <a:lnTo>
                    <a:pt x="16" y="31"/>
                  </a:lnTo>
                  <a:lnTo>
                    <a:pt x="31" y="45"/>
                  </a:lnTo>
                  <a:lnTo>
                    <a:pt x="8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6" name="Freeform 426">
              <a:extLst>
                <a:ext uri="{FF2B5EF4-FFF2-40B4-BE49-F238E27FC236}">
                  <a16:creationId xmlns:a16="http://schemas.microsoft.com/office/drawing/2014/main" id="{0784D241-1C5B-4845-90ED-B876FD1AF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3589"/>
              <a:ext cx="13" cy="16"/>
            </a:xfrm>
            <a:custGeom>
              <a:avLst/>
              <a:gdLst>
                <a:gd name="T0" fmla="*/ 0 w 13"/>
                <a:gd name="T1" fmla="*/ 0 h 16"/>
                <a:gd name="T2" fmla="*/ 5 w 13"/>
                <a:gd name="T3" fmla="*/ 11 h 16"/>
                <a:gd name="T4" fmla="*/ 13 w 13"/>
                <a:gd name="T5" fmla="*/ 16 h 16"/>
                <a:gd name="T6" fmla="*/ 6 w 13"/>
                <a:gd name="T7" fmla="*/ 4 h 16"/>
                <a:gd name="T8" fmla="*/ 0 w 1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5" y="11"/>
                  </a:lnTo>
                  <a:lnTo>
                    <a:pt x="13" y="16"/>
                  </a:lnTo>
                  <a:lnTo>
                    <a:pt x="6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7" name="Freeform 427">
              <a:extLst>
                <a:ext uri="{FF2B5EF4-FFF2-40B4-BE49-F238E27FC236}">
                  <a16:creationId xmlns:a16="http://schemas.microsoft.com/office/drawing/2014/main" id="{65316E70-3171-4D99-819D-93DA31681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3589"/>
              <a:ext cx="13" cy="16"/>
            </a:xfrm>
            <a:custGeom>
              <a:avLst/>
              <a:gdLst>
                <a:gd name="T0" fmla="*/ 0 w 13"/>
                <a:gd name="T1" fmla="*/ 0 h 16"/>
                <a:gd name="T2" fmla="*/ 5 w 13"/>
                <a:gd name="T3" fmla="*/ 11 h 16"/>
                <a:gd name="T4" fmla="*/ 13 w 13"/>
                <a:gd name="T5" fmla="*/ 16 h 16"/>
                <a:gd name="T6" fmla="*/ 6 w 13"/>
                <a:gd name="T7" fmla="*/ 4 h 16"/>
                <a:gd name="T8" fmla="*/ 0 w 13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6">
                  <a:moveTo>
                    <a:pt x="0" y="0"/>
                  </a:moveTo>
                  <a:lnTo>
                    <a:pt x="5" y="11"/>
                  </a:lnTo>
                  <a:lnTo>
                    <a:pt x="13" y="16"/>
                  </a:lnTo>
                  <a:lnTo>
                    <a:pt x="6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8" name="Freeform 428">
              <a:extLst>
                <a:ext uri="{FF2B5EF4-FFF2-40B4-BE49-F238E27FC236}">
                  <a16:creationId xmlns:a16="http://schemas.microsoft.com/office/drawing/2014/main" id="{9B416B7C-1985-4BC3-9941-75E85D6E1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599"/>
              <a:ext cx="41" cy="37"/>
            </a:xfrm>
            <a:custGeom>
              <a:avLst/>
              <a:gdLst>
                <a:gd name="T0" fmla="*/ 41 w 41"/>
                <a:gd name="T1" fmla="*/ 0 h 37"/>
                <a:gd name="T2" fmla="*/ 12 w 41"/>
                <a:gd name="T3" fmla="*/ 20 h 37"/>
                <a:gd name="T4" fmla="*/ 0 w 41"/>
                <a:gd name="T5" fmla="*/ 37 h 37"/>
                <a:gd name="T6" fmla="*/ 37 w 41"/>
                <a:gd name="T7" fmla="*/ 10 h 37"/>
                <a:gd name="T8" fmla="*/ 41 w 4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41" y="0"/>
                  </a:moveTo>
                  <a:lnTo>
                    <a:pt x="12" y="20"/>
                  </a:lnTo>
                  <a:lnTo>
                    <a:pt x="0" y="37"/>
                  </a:lnTo>
                  <a:lnTo>
                    <a:pt x="37" y="10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9" name="Freeform 429">
              <a:extLst>
                <a:ext uri="{FF2B5EF4-FFF2-40B4-BE49-F238E27FC236}">
                  <a16:creationId xmlns:a16="http://schemas.microsoft.com/office/drawing/2014/main" id="{E3D7EC44-7121-4653-94FE-900C0109F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3599"/>
              <a:ext cx="41" cy="37"/>
            </a:xfrm>
            <a:custGeom>
              <a:avLst/>
              <a:gdLst>
                <a:gd name="T0" fmla="*/ 41 w 41"/>
                <a:gd name="T1" fmla="*/ 0 h 37"/>
                <a:gd name="T2" fmla="*/ 12 w 41"/>
                <a:gd name="T3" fmla="*/ 20 h 37"/>
                <a:gd name="T4" fmla="*/ 0 w 41"/>
                <a:gd name="T5" fmla="*/ 37 h 37"/>
                <a:gd name="T6" fmla="*/ 37 w 41"/>
                <a:gd name="T7" fmla="*/ 10 h 37"/>
                <a:gd name="T8" fmla="*/ 41 w 41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7">
                  <a:moveTo>
                    <a:pt x="41" y="0"/>
                  </a:moveTo>
                  <a:lnTo>
                    <a:pt x="12" y="20"/>
                  </a:lnTo>
                  <a:lnTo>
                    <a:pt x="0" y="37"/>
                  </a:lnTo>
                  <a:lnTo>
                    <a:pt x="37" y="10"/>
                  </a:lnTo>
                  <a:lnTo>
                    <a:pt x="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0" name="Freeform 430">
              <a:extLst>
                <a:ext uri="{FF2B5EF4-FFF2-40B4-BE49-F238E27FC236}">
                  <a16:creationId xmlns:a16="http://schemas.microsoft.com/office/drawing/2014/main" id="{0FC79BA6-B8A4-4796-B56B-D3352BAB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593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4 w 15"/>
                <a:gd name="T3" fmla="*/ 6 h 16"/>
                <a:gd name="T4" fmla="*/ 0 w 15"/>
                <a:gd name="T5" fmla="*/ 16 h 16"/>
                <a:gd name="T6" fmla="*/ 11 w 15"/>
                <a:gd name="T7" fmla="*/ 7 h 16"/>
                <a:gd name="T8" fmla="*/ 15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lnTo>
                    <a:pt x="4" y="6"/>
                  </a:lnTo>
                  <a:lnTo>
                    <a:pt x="0" y="16"/>
                  </a:lnTo>
                  <a:lnTo>
                    <a:pt x="11" y="7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1" name="Freeform 431">
              <a:extLst>
                <a:ext uri="{FF2B5EF4-FFF2-40B4-BE49-F238E27FC236}">
                  <a16:creationId xmlns:a16="http://schemas.microsoft.com/office/drawing/2014/main" id="{48F9533D-E718-4437-B6FC-AE2F378E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593"/>
              <a:ext cx="15" cy="16"/>
            </a:xfrm>
            <a:custGeom>
              <a:avLst/>
              <a:gdLst>
                <a:gd name="T0" fmla="*/ 15 w 15"/>
                <a:gd name="T1" fmla="*/ 0 h 16"/>
                <a:gd name="T2" fmla="*/ 4 w 15"/>
                <a:gd name="T3" fmla="*/ 6 h 16"/>
                <a:gd name="T4" fmla="*/ 0 w 15"/>
                <a:gd name="T5" fmla="*/ 16 h 16"/>
                <a:gd name="T6" fmla="*/ 11 w 15"/>
                <a:gd name="T7" fmla="*/ 7 h 16"/>
                <a:gd name="T8" fmla="*/ 15 w 1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6">
                  <a:moveTo>
                    <a:pt x="15" y="0"/>
                  </a:moveTo>
                  <a:lnTo>
                    <a:pt x="4" y="6"/>
                  </a:lnTo>
                  <a:lnTo>
                    <a:pt x="0" y="16"/>
                  </a:lnTo>
                  <a:lnTo>
                    <a:pt x="11" y="7"/>
                  </a:lnTo>
                  <a:lnTo>
                    <a:pt x="1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2" name="Freeform 432">
              <a:extLst>
                <a:ext uri="{FF2B5EF4-FFF2-40B4-BE49-F238E27FC236}">
                  <a16:creationId xmlns:a16="http://schemas.microsoft.com/office/drawing/2014/main" id="{18F114B1-FD4D-4442-AF44-4BED6C69E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614"/>
              <a:ext cx="19" cy="51"/>
            </a:xfrm>
            <a:custGeom>
              <a:avLst/>
              <a:gdLst>
                <a:gd name="T0" fmla="*/ 0 w 19"/>
                <a:gd name="T1" fmla="*/ 0 h 51"/>
                <a:gd name="T2" fmla="*/ 8 w 19"/>
                <a:gd name="T3" fmla="*/ 35 h 51"/>
                <a:gd name="T4" fmla="*/ 19 w 19"/>
                <a:gd name="T5" fmla="*/ 51 h 51"/>
                <a:gd name="T6" fmla="*/ 7 w 19"/>
                <a:gd name="T7" fmla="*/ 8 h 51"/>
                <a:gd name="T8" fmla="*/ 0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0" y="0"/>
                  </a:moveTo>
                  <a:lnTo>
                    <a:pt x="8" y="35"/>
                  </a:lnTo>
                  <a:lnTo>
                    <a:pt x="19" y="51"/>
                  </a:lnTo>
                  <a:lnTo>
                    <a:pt x="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3" name="Freeform 433">
              <a:extLst>
                <a:ext uri="{FF2B5EF4-FFF2-40B4-BE49-F238E27FC236}">
                  <a16:creationId xmlns:a16="http://schemas.microsoft.com/office/drawing/2014/main" id="{3B59000F-A85C-4341-9688-9A5952C35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614"/>
              <a:ext cx="19" cy="51"/>
            </a:xfrm>
            <a:custGeom>
              <a:avLst/>
              <a:gdLst>
                <a:gd name="T0" fmla="*/ 0 w 19"/>
                <a:gd name="T1" fmla="*/ 0 h 51"/>
                <a:gd name="T2" fmla="*/ 8 w 19"/>
                <a:gd name="T3" fmla="*/ 35 h 51"/>
                <a:gd name="T4" fmla="*/ 19 w 19"/>
                <a:gd name="T5" fmla="*/ 51 h 51"/>
                <a:gd name="T6" fmla="*/ 7 w 19"/>
                <a:gd name="T7" fmla="*/ 8 h 51"/>
                <a:gd name="T8" fmla="*/ 0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0" y="0"/>
                  </a:moveTo>
                  <a:lnTo>
                    <a:pt x="8" y="35"/>
                  </a:lnTo>
                  <a:lnTo>
                    <a:pt x="19" y="51"/>
                  </a:lnTo>
                  <a:lnTo>
                    <a:pt x="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4" name="Freeform 434">
              <a:extLst>
                <a:ext uri="{FF2B5EF4-FFF2-40B4-BE49-F238E27FC236}">
                  <a16:creationId xmlns:a16="http://schemas.microsoft.com/office/drawing/2014/main" id="{45184ED3-F95B-4DE6-A248-6C1C3066E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602"/>
              <a:ext cx="10" cy="20"/>
            </a:xfrm>
            <a:custGeom>
              <a:avLst/>
              <a:gdLst>
                <a:gd name="T0" fmla="*/ 0 w 10"/>
                <a:gd name="T1" fmla="*/ 0 h 20"/>
                <a:gd name="T2" fmla="*/ 3 w 10"/>
                <a:gd name="T3" fmla="*/ 12 h 20"/>
                <a:gd name="T4" fmla="*/ 10 w 10"/>
                <a:gd name="T5" fmla="*/ 20 h 20"/>
                <a:gd name="T6" fmla="*/ 6 w 10"/>
                <a:gd name="T7" fmla="*/ 6 h 20"/>
                <a:gd name="T8" fmla="*/ 0 w 10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lnTo>
                    <a:pt x="3" y="12"/>
                  </a:lnTo>
                  <a:lnTo>
                    <a:pt x="10" y="20"/>
                  </a:lnTo>
                  <a:lnTo>
                    <a:pt x="6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5" name="Freeform 435">
              <a:extLst>
                <a:ext uri="{FF2B5EF4-FFF2-40B4-BE49-F238E27FC236}">
                  <a16:creationId xmlns:a16="http://schemas.microsoft.com/office/drawing/2014/main" id="{91292410-DCD5-4287-AAD3-07D47FA4A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602"/>
              <a:ext cx="10" cy="20"/>
            </a:xfrm>
            <a:custGeom>
              <a:avLst/>
              <a:gdLst>
                <a:gd name="T0" fmla="*/ 0 w 10"/>
                <a:gd name="T1" fmla="*/ 0 h 20"/>
                <a:gd name="T2" fmla="*/ 3 w 10"/>
                <a:gd name="T3" fmla="*/ 12 h 20"/>
                <a:gd name="T4" fmla="*/ 10 w 10"/>
                <a:gd name="T5" fmla="*/ 20 h 20"/>
                <a:gd name="T6" fmla="*/ 6 w 10"/>
                <a:gd name="T7" fmla="*/ 6 h 20"/>
                <a:gd name="T8" fmla="*/ 0 w 10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0">
                  <a:moveTo>
                    <a:pt x="0" y="0"/>
                  </a:moveTo>
                  <a:lnTo>
                    <a:pt x="3" y="12"/>
                  </a:lnTo>
                  <a:lnTo>
                    <a:pt x="10" y="20"/>
                  </a:lnTo>
                  <a:lnTo>
                    <a:pt x="6" y="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6" name="Freeform 436">
              <a:extLst>
                <a:ext uri="{FF2B5EF4-FFF2-40B4-BE49-F238E27FC236}">
                  <a16:creationId xmlns:a16="http://schemas.microsoft.com/office/drawing/2014/main" id="{404C89B2-9439-4533-A3D1-D658270CA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3614"/>
              <a:ext cx="31" cy="45"/>
            </a:xfrm>
            <a:custGeom>
              <a:avLst/>
              <a:gdLst>
                <a:gd name="T0" fmla="*/ 31 w 31"/>
                <a:gd name="T1" fmla="*/ 0 h 45"/>
                <a:gd name="T2" fmla="*/ 7 w 31"/>
                <a:gd name="T3" fmla="*/ 26 h 45"/>
                <a:gd name="T4" fmla="*/ 0 w 31"/>
                <a:gd name="T5" fmla="*/ 45 h 45"/>
                <a:gd name="T6" fmla="*/ 29 w 31"/>
                <a:gd name="T7" fmla="*/ 10 h 45"/>
                <a:gd name="T8" fmla="*/ 31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31" y="0"/>
                  </a:moveTo>
                  <a:lnTo>
                    <a:pt x="7" y="26"/>
                  </a:lnTo>
                  <a:lnTo>
                    <a:pt x="0" y="45"/>
                  </a:lnTo>
                  <a:lnTo>
                    <a:pt x="29" y="1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7" name="Freeform 437">
              <a:extLst>
                <a:ext uri="{FF2B5EF4-FFF2-40B4-BE49-F238E27FC236}">
                  <a16:creationId xmlns:a16="http://schemas.microsoft.com/office/drawing/2014/main" id="{77943C1D-9118-43CB-9ED2-C370A748C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" y="3614"/>
              <a:ext cx="31" cy="45"/>
            </a:xfrm>
            <a:custGeom>
              <a:avLst/>
              <a:gdLst>
                <a:gd name="T0" fmla="*/ 31 w 31"/>
                <a:gd name="T1" fmla="*/ 0 h 45"/>
                <a:gd name="T2" fmla="*/ 7 w 31"/>
                <a:gd name="T3" fmla="*/ 26 h 45"/>
                <a:gd name="T4" fmla="*/ 0 w 31"/>
                <a:gd name="T5" fmla="*/ 45 h 45"/>
                <a:gd name="T6" fmla="*/ 29 w 31"/>
                <a:gd name="T7" fmla="*/ 10 h 45"/>
                <a:gd name="T8" fmla="*/ 31 w 31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5">
                  <a:moveTo>
                    <a:pt x="31" y="0"/>
                  </a:moveTo>
                  <a:lnTo>
                    <a:pt x="7" y="26"/>
                  </a:lnTo>
                  <a:lnTo>
                    <a:pt x="0" y="45"/>
                  </a:lnTo>
                  <a:lnTo>
                    <a:pt x="29" y="10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8" name="Freeform 438">
              <a:extLst>
                <a:ext uri="{FF2B5EF4-FFF2-40B4-BE49-F238E27FC236}">
                  <a16:creationId xmlns:a16="http://schemas.microsoft.com/office/drawing/2014/main" id="{313E49AE-51D6-48E1-BCA4-BDBB135C1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605"/>
              <a:ext cx="10" cy="19"/>
            </a:xfrm>
            <a:custGeom>
              <a:avLst/>
              <a:gdLst>
                <a:gd name="T0" fmla="*/ 10 w 10"/>
                <a:gd name="T1" fmla="*/ 0 h 19"/>
                <a:gd name="T2" fmla="*/ 2 w 10"/>
                <a:gd name="T3" fmla="*/ 9 h 19"/>
                <a:gd name="T4" fmla="*/ 0 w 10"/>
                <a:gd name="T5" fmla="*/ 19 h 19"/>
                <a:gd name="T6" fmla="*/ 9 w 10"/>
                <a:gd name="T7" fmla="*/ 8 h 19"/>
                <a:gd name="T8" fmla="*/ 1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2" y="9"/>
                  </a:lnTo>
                  <a:lnTo>
                    <a:pt x="0" y="19"/>
                  </a:lnTo>
                  <a:lnTo>
                    <a:pt x="9" y="8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9" name="Freeform 439">
              <a:extLst>
                <a:ext uri="{FF2B5EF4-FFF2-40B4-BE49-F238E27FC236}">
                  <a16:creationId xmlns:a16="http://schemas.microsoft.com/office/drawing/2014/main" id="{C36C061E-ED83-4B94-B702-CF2A8E7A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3605"/>
              <a:ext cx="10" cy="19"/>
            </a:xfrm>
            <a:custGeom>
              <a:avLst/>
              <a:gdLst>
                <a:gd name="T0" fmla="*/ 10 w 10"/>
                <a:gd name="T1" fmla="*/ 0 h 19"/>
                <a:gd name="T2" fmla="*/ 2 w 10"/>
                <a:gd name="T3" fmla="*/ 9 h 19"/>
                <a:gd name="T4" fmla="*/ 0 w 10"/>
                <a:gd name="T5" fmla="*/ 19 h 19"/>
                <a:gd name="T6" fmla="*/ 9 w 10"/>
                <a:gd name="T7" fmla="*/ 8 h 19"/>
                <a:gd name="T8" fmla="*/ 10 w 10"/>
                <a:gd name="T9" fmla="*/ 0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lnTo>
                    <a:pt x="2" y="9"/>
                  </a:lnTo>
                  <a:lnTo>
                    <a:pt x="0" y="19"/>
                  </a:lnTo>
                  <a:lnTo>
                    <a:pt x="9" y="8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0" name="Freeform 440">
              <a:extLst>
                <a:ext uri="{FF2B5EF4-FFF2-40B4-BE49-F238E27FC236}">
                  <a16:creationId xmlns:a16="http://schemas.microsoft.com/office/drawing/2014/main" id="{D1669E6F-377D-424D-844F-F2DDED43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23"/>
              <a:ext cx="6" cy="54"/>
            </a:xfrm>
            <a:custGeom>
              <a:avLst/>
              <a:gdLst>
                <a:gd name="T0" fmla="*/ 0 w 6"/>
                <a:gd name="T1" fmla="*/ 0 h 54"/>
                <a:gd name="T2" fmla="*/ 0 w 6"/>
                <a:gd name="T3" fmla="*/ 35 h 54"/>
                <a:gd name="T4" fmla="*/ 6 w 6"/>
                <a:gd name="T5" fmla="*/ 54 h 54"/>
                <a:gd name="T6" fmla="*/ 5 w 6"/>
                <a:gd name="T7" fmla="*/ 9 h 54"/>
                <a:gd name="T8" fmla="*/ 0 w 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4">
                  <a:moveTo>
                    <a:pt x="0" y="0"/>
                  </a:moveTo>
                  <a:lnTo>
                    <a:pt x="0" y="35"/>
                  </a:lnTo>
                  <a:lnTo>
                    <a:pt x="6" y="54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1" name="Freeform 441">
              <a:extLst>
                <a:ext uri="{FF2B5EF4-FFF2-40B4-BE49-F238E27FC236}">
                  <a16:creationId xmlns:a16="http://schemas.microsoft.com/office/drawing/2014/main" id="{1B3B51A0-5301-4540-B3D1-A16243DD4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23"/>
              <a:ext cx="6" cy="54"/>
            </a:xfrm>
            <a:custGeom>
              <a:avLst/>
              <a:gdLst>
                <a:gd name="T0" fmla="*/ 0 w 6"/>
                <a:gd name="T1" fmla="*/ 0 h 54"/>
                <a:gd name="T2" fmla="*/ 0 w 6"/>
                <a:gd name="T3" fmla="*/ 35 h 54"/>
                <a:gd name="T4" fmla="*/ 6 w 6"/>
                <a:gd name="T5" fmla="*/ 54 h 54"/>
                <a:gd name="T6" fmla="*/ 5 w 6"/>
                <a:gd name="T7" fmla="*/ 9 h 54"/>
                <a:gd name="T8" fmla="*/ 0 w 6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4">
                  <a:moveTo>
                    <a:pt x="0" y="0"/>
                  </a:moveTo>
                  <a:lnTo>
                    <a:pt x="0" y="35"/>
                  </a:lnTo>
                  <a:lnTo>
                    <a:pt x="6" y="54"/>
                  </a:lnTo>
                  <a:lnTo>
                    <a:pt x="5" y="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2" name="Freeform 442">
              <a:extLst>
                <a:ext uri="{FF2B5EF4-FFF2-40B4-BE49-F238E27FC236}">
                  <a16:creationId xmlns:a16="http://schemas.microsoft.com/office/drawing/2014/main" id="{B7EB72FA-D3B8-4B03-89F5-BCED3D7C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11"/>
              <a:ext cx="5" cy="21"/>
            </a:xfrm>
            <a:custGeom>
              <a:avLst/>
              <a:gdLst>
                <a:gd name="T0" fmla="*/ 0 w 5"/>
                <a:gd name="T1" fmla="*/ 0 h 21"/>
                <a:gd name="T2" fmla="*/ 0 w 5"/>
                <a:gd name="T3" fmla="*/ 12 h 21"/>
                <a:gd name="T4" fmla="*/ 5 w 5"/>
                <a:gd name="T5" fmla="*/ 21 h 21"/>
                <a:gd name="T6" fmla="*/ 4 w 5"/>
                <a:gd name="T7" fmla="*/ 7 h 21"/>
                <a:gd name="T8" fmla="*/ 0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lnTo>
                    <a:pt x="0" y="12"/>
                  </a:lnTo>
                  <a:lnTo>
                    <a:pt x="5" y="21"/>
                  </a:lnTo>
                  <a:lnTo>
                    <a:pt x="4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3" name="Freeform 443">
              <a:extLst>
                <a:ext uri="{FF2B5EF4-FFF2-40B4-BE49-F238E27FC236}">
                  <a16:creationId xmlns:a16="http://schemas.microsoft.com/office/drawing/2014/main" id="{4BC3E159-71C9-4322-A4DC-3C5FCE3B6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611"/>
              <a:ext cx="5" cy="21"/>
            </a:xfrm>
            <a:custGeom>
              <a:avLst/>
              <a:gdLst>
                <a:gd name="T0" fmla="*/ 0 w 5"/>
                <a:gd name="T1" fmla="*/ 0 h 21"/>
                <a:gd name="T2" fmla="*/ 0 w 5"/>
                <a:gd name="T3" fmla="*/ 12 h 21"/>
                <a:gd name="T4" fmla="*/ 5 w 5"/>
                <a:gd name="T5" fmla="*/ 21 h 21"/>
                <a:gd name="T6" fmla="*/ 4 w 5"/>
                <a:gd name="T7" fmla="*/ 7 h 21"/>
                <a:gd name="T8" fmla="*/ 0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0" y="0"/>
                  </a:moveTo>
                  <a:lnTo>
                    <a:pt x="0" y="12"/>
                  </a:lnTo>
                  <a:lnTo>
                    <a:pt x="5" y="21"/>
                  </a:lnTo>
                  <a:lnTo>
                    <a:pt x="4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4" name="Freeform 444">
              <a:extLst>
                <a:ext uri="{FF2B5EF4-FFF2-40B4-BE49-F238E27FC236}">
                  <a16:creationId xmlns:a16="http://schemas.microsoft.com/office/drawing/2014/main" id="{BC51246D-5735-495E-A484-2757026F7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623"/>
              <a:ext cx="19" cy="51"/>
            </a:xfrm>
            <a:custGeom>
              <a:avLst/>
              <a:gdLst>
                <a:gd name="T0" fmla="*/ 19 w 19"/>
                <a:gd name="T1" fmla="*/ 0 h 51"/>
                <a:gd name="T2" fmla="*/ 2 w 19"/>
                <a:gd name="T3" fmla="*/ 31 h 51"/>
                <a:gd name="T4" fmla="*/ 0 w 19"/>
                <a:gd name="T5" fmla="*/ 51 h 51"/>
                <a:gd name="T6" fmla="*/ 19 w 19"/>
                <a:gd name="T7" fmla="*/ 10 h 51"/>
                <a:gd name="T8" fmla="*/ 19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19" y="0"/>
                  </a:moveTo>
                  <a:lnTo>
                    <a:pt x="2" y="31"/>
                  </a:lnTo>
                  <a:lnTo>
                    <a:pt x="0" y="51"/>
                  </a:lnTo>
                  <a:lnTo>
                    <a:pt x="19" y="1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5" name="Freeform 445">
              <a:extLst>
                <a:ext uri="{FF2B5EF4-FFF2-40B4-BE49-F238E27FC236}">
                  <a16:creationId xmlns:a16="http://schemas.microsoft.com/office/drawing/2014/main" id="{ED9AE011-9E88-4317-A407-A417D3EB5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623"/>
              <a:ext cx="19" cy="51"/>
            </a:xfrm>
            <a:custGeom>
              <a:avLst/>
              <a:gdLst>
                <a:gd name="T0" fmla="*/ 19 w 19"/>
                <a:gd name="T1" fmla="*/ 0 h 51"/>
                <a:gd name="T2" fmla="*/ 2 w 19"/>
                <a:gd name="T3" fmla="*/ 31 h 51"/>
                <a:gd name="T4" fmla="*/ 0 w 19"/>
                <a:gd name="T5" fmla="*/ 51 h 51"/>
                <a:gd name="T6" fmla="*/ 19 w 19"/>
                <a:gd name="T7" fmla="*/ 10 h 51"/>
                <a:gd name="T8" fmla="*/ 19 w 19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1">
                  <a:moveTo>
                    <a:pt x="19" y="0"/>
                  </a:moveTo>
                  <a:lnTo>
                    <a:pt x="2" y="31"/>
                  </a:lnTo>
                  <a:lnTo>
                    <a:pt x="0" y="51"/>
                  </a:lnTo>
                  <a:lnTo>
                    <a:pt x="19" y="10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6" name="Freeform 446">
              <a:extLst>
                <a:ext uri="{FF2B5EF4-FFF2-40B4-BE49-F238E27FC236}">
                  <a16:creationId xmlns:a16="http://schemas.microsoft.com/office/drawing/2014/main" id="{7D03F263-6A43-4C16-8EBE-E4F7A7C8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613"/>
              <a:ext cx="6" cy="20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10 h 20"/>
                <a:gd name="T4" fmla="*/ 0 w 6"/>
                <a:gd name="T5" fmla="*/ 20 h 20"/>
                <a:gd name="T6" fmla="*/ 6 w 6"/>
                <a:gd name="T7" fmla="*/ 7 h 20"/>
                <a:gd name="T8" fmla="*/ 6 w 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7" name="Freeform 447">
              <a:extLst>
                <a:ext uri="{FF2B5EF4-FFF2-40B4-BE49-F238E27FC236}">
                  <a16:creationId xmlns:a16="http://schemas.microsoft.com/office/drawing/2014/main" id="{42235E38-A344-4A84-B376-AB20A3287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3613"/>
              <a:ext cx="6" cy="20"/>
            </a:xfrm>
            <a:custGeom>
              <a:avLst/>
              <a:gdLst>
                <a:gd name="T0" fmla="*/ 6 w 6"/>
                <a:gd name="T1" fmla="*/ 0 h 20"/>
                <a:gd name="T2" fmla="*/ 0 w 6"/>
                <a:gd name="T3" fmla="*/ 10 h 20"/>
                <a:gd name="T4" fmla="*/ 0 w 6"/>
                <a:gd name="T5" fmla="*/ 20 h 20"/>
                <a:gd name="T6" fmla="*/ 6 w 6"/>
                <a:gd name="T7" fmla="*/ 7 h 20"/>
                <a:gd name="T8" fmla="*/ 6 w 6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0">
                  <a:moveTo>
                    <a:pt x="6" y="0"/>
                  </a:moveTo>
                  <a:lnTo>
                    <a:pt x="0" y="10"/>
                  </a:lnTo>
                  <a:lnTo>
                    <a:pt x="0" y="20"/>
                  </a:lnTo>
                  <a:lnTo>
                    <a:pt x="6" y="7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8" name="Freeform 448">
              <a:extLst>
                <a:ext uri="{FF2B5EF4-FFF2-40B4-BE49-F238E27FC236}">
                  <a16:creationId xmlns:a16="http://schemas.microsoft.com/office/drawing/2014/main" id="{CD05CEE9-0D23-44EB-8A65-F5879C049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3626"/>
              <a:ext cx="11" cy="54"/>
            </a:xfrm>
            <a:custGeom>
              <a:avLst/>
              <a:gdLst>
                <a:gd name="T0" fmla="*/ 9 w 11"/>
                <a:gd name="T1" fmla="*/ 0 h 54"/>
                <a:gd name="T2" fmla="*/ 0 w 11"/>
                <a:gd name="T3" fmla="*/ 34 h 54"/>
                <a:gd name="T4" fmla="*/ 2 w 11"/>
                <a:gd name="T5" fmla="*/ 54 h 54"/>
                <a:gd name="T6" fmla="*/ 11 w 11"/>
                <a:gd name="T7" fmla="*/ 10 h 54"/>
                <a:gd name="T8" fmla="*/ 9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9" y="0"/>
                  </a:moveTo>
                  <a:lnTo>
                    <a:pt x="0" y="34"/>
                  </a:lnTo>
                  <a:lnTo>
                    <a:pt x="2" y="54"/>
                  </a:lnTo>
                  <a:lnTo>
                    <a:pt x="11" y="1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E77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9" name="Freeform 449">
              <a:extLst>
                <a:ext uri="{FF2B5EF4-FFF2-40B4-BE49-F238E27FC236}">
                  <a16:creationId xmlns:a16="http://schemas.microsoft.com/office/drawing/2014/main" id="{3D4B2F2E-1440-41A6-AF95-D1D0F4D57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3626"/>
              <a:ext cx="11" cy="54"/>
            </a:xfrm>
            <a:custGeom>
              <a:avLst/>
              <a:gdLst>
                <a:gd name="T0" fmla="*/ 9 w 11"/>
                <a:gd name="T1" fmla="*/ 0 h 54"/>
                <a:gd name="T2" fmla="*/ 0 w 11"/>
                <a:gd name="T3" fmla="*/ 34 h 54"/>
                <a:gd name="T4" fmla="*/ 2 w 11"/>
                <a:gd name="T5" fmla="*/ 54 h 54"/>
                <a:gd name="T6" fmla="*/ 11 w 11"/>
                <a:gd name="T7" fmla="*/ 10 h 54"/>
                <a:gd name="T8" fmla="*/ 9 w 11"/>
                <a:gd name="T9" fmla="*/ 0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4">
                  <a:moveTo>
                    <a:pt x="9" y="0"/>
                  </a:moveTo>
                  <a:lnTo>
                    <a:pt x="0" y="34"/>
                  </a:lnTo>
                  <a:lnTo>
                    <a:pt x="2" y="54"/>
                  </a:lnTo>
                  <a:lnTo>
                    <a:pt x="11" y="10"/>
                  </a:lnTo>
                  <a:lnTo>
                    <a:pt x="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0" name="Freeform 450">
              <a:extLst>
                <a:ext uri="{FF2B5EF4-FFF2-40B4-BE49-F238E27FC236}">
                  <a16:creationId xmlns:a16="http://schemas.microsoft.com/office/drawing/2014/main" id="{03F3E504-5759-4F70-B188-54B8718AE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615"/>
              <a:ext cx="5" cy="21"/>
            </a:xfrm>
            <a:custGeom>
              <a:avLst/>
              <a:gdLst>
                <a:gd name="T0" fmla="*/ 2 w 5"/>
                <a:gd name="T1" fmla="*/ 0 h 21"/>
                <a:gd name="T2" fmla="*/ 0 w 5"/>
                <a:gd name="T3" fmla="*/ 11 h 21"/>
                <a:gd name="T4" fmla="*/ 2 w 5"/>
                <a:gd name="T5" fmla="*/ 21 h 21"/>
                <a:gd name="T6" fmla="*/ 5 w 5"/>
                <a:gd name="T7" fmla="*/ 7 h 21"/>
                <a:gd name="T8" fmla="*/ 2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2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5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C8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1" name="Freeform 451">
              <a:extLst>
                <a:ext uri="{FF2B5EF4-FFF2-40B4-BE49-F238E27FC236}">
                  <a16:creationId xmlns:a16="http://schemas.microsoft.com/office/drawing/2014/main" id="{0D562670-1F0A-4C64-B99A-6E05491BF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615"/>
              <a:ext cx="5" cy="21"/>
            </a:xfrm>
            <a:custGeom>
              <a:avLst/>
              <a:gdLst>
                <a:gd name="T0" fmla="*/ 2 w 5"/>
                <a:gd name="T1" fmla="*/ 0 h 21"/>
                <a:gd name="T2" fmla="*/ 0 w 5"/>
                <a:gd name="T3" fmla="*/ 11 h 21"/>
                <a:gd name="T4" fmla="*/ 2 w 5"/>
                <a:gd name="T5" fmla="*/ 21 h 21"/>
                <a:gd name="T6" fmla="*/ 5 w 5"/>
                <a:gd name="T7" fmla="*/ 7 h 21"/>
                <a:gd name="T8" fmla="*/ 2 w 5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1">
                  <a:moveTo>
                    <a:pt x="2" y="0"/>
                  </a:moveTo>
                  <a:lnTo>
                    <a:pt x="0" y="11"/>
                  </a:lnTo>
                  <a:lnTo>
                    <a:pt x="2" y="21"/>
                  </a:lnTo>
                  <a:lnTo>
                    <a:pt x="5" y="7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2" name="Freeform 452">
              <a:extLst>
                <a:ext uri="{FF2B5EF4-FFF2-40B4-BE49-F238E27FC236}">
                  <a16:creationId xmlns:a16="http://schemas.microsoft.com/office/drawing/2014/main" id="{E78C1583-F6DF-4088-ADDB-06A4E2561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" y="3384"/>
              <a:ext cx="274" cy="272"/>
            </a:xfrm>
            <a:custGeom>
              <a:avLst/>
              <a:gdLst>
                <a:gd name="T0" fmla="*/ 36 w 535"/>
                <a:gd name="T1" fmla="*/ 13 h 534"/>
                <a:gd name="T2" fmla="*/ 38 w 535"/>
                <a:gd name="T3" fmla="*/ 0 h 534"/>
                <a:gd name="T4" fmla="*/ 35 w 535"/>
                <a:gd name="T5" fmla="*/ 12 h 534"/>
                <a:gd name="T6" fmla="*/ 34 w 535"/>
                <a:gd name="T7" fmla="*/ 12 h 534"/>
                <a:gd name="T8" fmla="*/ 30 w 535"/>
                <a:gd name="T9" fmla="*/ 12 h 534"/>
                <a:gd name="T10" fmla="*/ 28 w 535"/>
                <a:gd name="T11" fmla="*/ 11 h 534"/>
                <a:gd name="T12" fmla="*/ 25 w 535"/>
                <a:gd name="T13" fmla="*/ 15 h 534"/>
                <a:gd name="T14" fmla="*/ 24 w 535"/>
                <a:gd name="T15" fmla="*/ 15 h 534"/>
                <a:gd name="T16" fmla="*/ 14 w 535"/>
                <a:gd name="T17" fmla="*/ 7 h 534"/>
                <a:gd name="T18" fmla="*/ 19 w 535"/>
                <a:gd name="T19" fmla="*/ 18 h 534"/>
                <a:gd name="T20" fmla="*/ 18 w 535"/>
                <a:gd name="T21" fmla="*/ 19 h 534"/>
                <a:gd name="T22" fmla="*/ 16 w 535"/>
                <a:gd name="T23" fmla="*/ 22 h 534"/>
                <a:gd name="T24" fmla="*/ 14 w 535"/>
                <a:gd name="T25" fmla="*/ 22 h 534"/>
                <a:gd name="T26" fmla="*/ 13 w 535"/>
                <a:gd name="T27" fmla="*/ 27 h 534"/>
                <a:gd name="T28" fmla="*/ 13 w 535"/>
                <a:gd name="T29" fmla="*/ 28 h 534"/>
                <a:gd name="T30" fmla="*/ 1 w 535"/>
                <a:gd name="T31" fmla="*/ 29 h 534"/>
                <a:gd name="T32" fmla="*/ 12 w 535"/>
                <a:gd name="T33" fmla="*/ 33 h 534"/>
                <a:gd name="T34" fmla="*/ 0 w 535"/>
                <a:gd name="T35" fmla="*/ 37 h 534"/>
                <a:gd name="T36" fmla="*/ 12 w 535"/>
                <a:gd name="T37" fmla="*/ 39 h 534"/>
                <a:gd name="T38" fmla="*/ 2 w 535"/>
                <a:gd name="T39" fmla="*/ 45 h 534"/>
                <a:gd name="T40" fmla="*/ 14 w 535"/>
                <a:gd name="T41" fmla="*/ 44 h 534"/>
                <a:gd name="T42" fmla="*/ 14 w 535"/>
                <a:gd name="T43" fmla="*/ 45 h 534"/>
                <a:gd name="T44" fmla="*/ 16 w 535"/>
                <a:gd name="T45" fmla="*/ 49 h 534"/>
                <a:gd name="T46" fmla="*/ 15 w 535"/>
                <a:gd name="T47" fmla="*/ 51 h 534"/>
                <a:gd name="T48" fmla="*/ 20 w 535"/>
                <a:gd name="T49" fmla="*/ 53 h 534"/>
                <a:gd name="T50" fmla="*/ 20 w 535"/>
                <a:gd name="T51" fmla="*/ 53 h 534"/>
                <a:gd name="T52" fmla="*/ 17 w 535"/>
                <a:gd name="T53" fmla="*/ 65 h 534"/>
                <a:gd name="T54" fmla="*/ 26 w 535"/>
                <a:gd name="T55" fmla="*/ 57 h 534"/>
                <a:gd name="T56" fmla="*/ 27 w 535"/>
                <a:gd name="T57" fmla="*/ 57 h 534"/>
                <a:gd name="T58" fmla="*/ 31 w 535"/>
                <a:gd name="T59" fmla="*/ 59 h 534"/>
                <a:gd name="T60" fmla="*/ 31 w 535"/>
                <a:gd name="T61" fmla="*/ 61 h 534"/>
                <a:gd name="T62" fmla="*/ 36 w 535"/>
                <a:gd name="T63" fmla="*/ 59 h 534"/>
                <a:gd name="T64" fmla="*/ 37 w 535"/>
                <a:gd name="T65" fmla="*/ 59 h 534"/>
                <a:gd name="T66" fmla="*/ 42 w 535"/>
                <a:gd name="T67" fmla="*/ 70 h 534"/>
                <a:gd name="T68" fmla="*/ 42 w 535"/>
                <a:gd name="T69" fmla="*/ 58 h 534"/>
                <a:gd name="T70" fmla="*/ 44 w 535"/>
                <a:gd name="T71" fmla="*/ 58 h 534"/>
                <a:gd name="T72" fmla="*/ 48 w 535"/>
                <a:gd name="T73" fmla="*/ 56 h 534"/>
                <a:gd name="T74" fmla="*/ 49 w 535"/>
                <a:gd name="T75" fmla="*/ 58 h 534"/>
                <a:gd name="T76" fmla="*/ 52 w 535"/>
                <a:gd name="T77" fmla="*/ 52 h 534"/>
                <a:gd name="T78" fmla="*/ 52 w 535"/>
                <a:gd name="T79" fmla="*/ 52 h 534"/>
                <a:gd name="T80" fmla="*/ 64 w 535"/>
                <a:gd name="T81" fmla="*/ 58 h 534"/>
                <a:gd name="T82" fmla="*/ 56 w 535"/>
                <a:gd name="T83" fmla="*/ 48 h 534"/>
                <a:gd name="T84" fmla="*/ 57 w 535"/>
                <a:gd name="T85" fmla="*/ 47 h 534"/>
                <a:gd name="T86" fmla="*/ 58 w 535"/>
                <a:gd name="T87" fmla="*/ 43 h 534"/>
                <a:gd name="T88" fmla="*/ 60 w 535"/>
                <a:gd name="T89" fmla="*/ 43 h 534"/>
                <a:gd name="T90" fmla="*/ 60 w 535"/>
                <a:gd name="T91" fmla="*/ 38 h 534"/>
                <a:gd name="T92" fmla="*/ 62 w 535"/>
                <a:gd name="T93" fmla="*/ 37 h 534"/>
                <a:gd name="T94" fmla="*/ 60 w 535"/>
                <a:gd name="T95" fmla="*/ 32 h 534"/>
                <a:gd name="T96" fmla="*/ 61 w 535"/>
                <a:gd name="T97" fmla="*/ 31 h 534"/>
                <a:gd name="T98" fmla="*/ 58 w 535"/>
                <a:gd name="T99" fmla="*/ 26 h 534"/>
                <a:gd name="T100" fmla="*/ 58 w 535"/>
                <a:gd name="T101" fmla="*/ 26 h 534"/>
                <a:gd name="T102" fmla="*/ 67 w 535"/>
                <a:gd name="T103" fmla="*/ 17 h 534"/>
                <a:gd name="T104" fmla="*/ 55 w 535"/>
                <a:gd name="T105" fmla="*/ 21 h 534"/>
                <a:gd name="T106" fmla="*/ 55 w 535"/>
                <a:gd name="T107" fmla="*/ 20 h 534"/>
                <a:gd name="T108" fmla="*/ 51 w 535"/>
                <a:gd name="T109" fmla="*/ 17 h 534"/>
                <a:gd name="T110" fmla="*/ 52 w 535"/>
                <a:gd name="T111" fmla="*/ 15 h 534"/>
                <a:gd name="T112" fmla="*/ 47 w 535"/>
                <a:gd name="T113" fmla="*/ 14 h 534"/>
                <a:gd name="T114" fmla="*/ 47 w 535"/>
                <a:gd name="T115" fmla="*/ 14 h 534"/>
                <a:gd name="T116" fmla="*/ 47 w 535"/>
                <a:gd name="T117" fmla="*/ 2 h 534"/>
                <a:gd name="T118" fmla="*/ 41 w 535"/>
                <a:gd name="T119" fmla="*/ 12 h 534"/>
                <a:gd name="T120" fmla="*/ 40 w 535"/>
                <a:gd name="T121" fmla="*/ 12 h 53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535" h="534">
                  <a:moveTo>
                    <a:pt x="267" y="433"/>
                  </a:moveTo>
                  <a:cubicBezTo>
                    <a:pt x="174" y="433"/>
                    <a:pt x="98" y="358"/>
                    <a:pt x="98" y="267"/>
                  </a:cubicBezTo>
                  <a:cubicBezTo>
                    <a:pt x="98" y="175"/>
                    <a:pt x="174" y="101"/>
                    <a:pt x="267" y="101"/>
                  </a:cubicBezTo>
                  <a:cubicBezTo>
                    <a:pt x="361" y="101"/>
                    <a:pt x="437" y="175"/>
                    <a:pt x="437" y="267"/>
                  </a:cubicBezTo>
                  <a:cubicBezTo>
                    <a:pt x="437" y="358"/>
                    <a:pt x="361" y="433"/>
                    <a:pt x="267" y="433"/>
                  </a:cubicBezTo>
                  <a:moveTo>
                    <a:pt x="287" y="0"/>
                  </a:moveTo>
                  <a:cubicBezTo>
                    <a:pt x="264" y="88"/>
                    <a:pt x="264" y="88"/>
                    <a:pt x="264" y="88"/>
                  </a:cubicBezTo>
                  <a:cubicBezTo>
                    <a:pt x="264" y="89"/>
                    <a:pt x="263" y="89"/>
                    <a:pt x="263" y="89"/>
                  </a:cubicBezTo>
                  <a:cubicBezTo>
                    <a:pt x="263" y="89"/>
                    <a:pt x="263" y="89"/>
                    <a:pt x="263" y="89"/>
                  </a:cubicBezTo>
                  <a:cubicBezTo>
                    <a:pt x="262" y="89"/>
                    <a:pt x="261" y="89"/>
                    <a:pt x="261" y="88"/>
                  </a:cubicBezTo>
                  <a:cubicBezTo>
                    <a:pt x="257" y="74"/>
                    <a:pt x="257" y="74"/>
                    <a:pt x="257" y="74"/>
                  </a:cubicBezTo>
                  <a:cubicBezTo>
                    <a:pt x="254" y="88"/>
                    <a:pt x="254" y="88"/>
                    <a:pt x="254" y="88"/>
                  </a:cubicBezTo>
                  <a:cubicBezTo>
                    <a:pt x="222" y="3"/>
                    <a:pt x="222" y="3"/>
                    <a:pt x="222" y="3"/>
                  </a:cubicBezTo>
                  <a:cubicBezTo>
                    <a:pt x="221" y="94"/>
                    <a:pt x="221" y="94"/>
                    <a:pt x="221" y="94"/>
                  </a:cubicBezTo>
                  <a:cubicBezTo>
                    <a:pt x="221" y="95"/>
                    <a:pt x="221" y="95"/>
                    <a:pt x="220" y="95"/>
                  </a:cubicBezTo>
                  <a:cubicBezTo>
                    <a:pt x="220" y="95"/>
                    <a:pt x="220" y="95"/>
                    <a:pt x="220" y="95"/>
                  </a:cubicBezTo>
                  <a:cubicBezTo>
                    <a:pt x="219" y="95"/>
                    <a:pt x="219" y="95"/>
                    <a:pt x="218" y="95"/>
                  </a:cubicBezTo>
                  <a:cubicBezTo>
                    <a:pt x="211" y="82"/>
                    <a:pt x="211" y="82"/>
                    <a:pt x="211" y="82"/>
                  </a:cubicBezTo>
                  <a:cubicBezTo>
                    <a:pt x="211" y="96"/>
                    <a:pt x="211" y="96"/>
                    <a:pt x="211" y="96"/>
                  </a:cubicBezTo>
                  <a:cubicBezTo>
                    <a:pt x="160" y="22"/>
                    <a:pt x="160" y="22"/>
                    <a:pt x="160" y="22"/>
                  </a:cubicBezTo>
                  <a:cubicBezTo>
                    <a:pt x="181" y="110"/>
                    <a:pt x="181" y="110"/>
                    <a:pt x="181" y="110"/>
                  </a:cubicBezTo>
                  <a:cubicBezTo>
                    <a:pt x="181" y="111"/>
                    <a:pt x="181" y="111"/>
                    <a:pt x="180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79" y="112"/>
                    <a:pt x="179" y="112"/>
                    <a:pt x="179" y="111"/>
                  </a:cubicBezTo>
                  <a:cubicBezTo>
                    <a:pt x="168" y="101"/>
                    <a:pt x="168" y="101"/>
                    <a:pt x="168" y="101"/>
                  </a:cubicBezTo>
                  <a:cubicBezTo>
                    <a:pt x="172" y="115"/>
                    <a:pt x="172" y="115"/>
                    <a:pt x="172" y="11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46" y="136"/>
                    <a:pt x="146" y="137"/>
                    <a:pt x="146" y="137"/>
                  </a:cubicBezTo>
                  <a:cubicBezTo>
                    <a:pt x="146" y="137"/>
                    <a:pt x="145" y="137"/>
                    <a:pt x="145" y="137"/>
                  </a:cubicBezTo>
                  <a:cubicBezTo>
                    <a:pt x="145" y="137"/>
                    <a:pt x="144" y="137"/>
                    <a:pt x="144" y="137"/>
                  </a:cubicBezTo>
                  <a:cubicBezTo>
                    <a:pt x="131" y="129"/>
                    <a:pt x="131" y="129"/>
                    <a:pt x="131" y="129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118" y="168"/>
                    <a:pt x="118" y="168"/>
                    <a:pt x="118" y="168"/>
                  </a:cubicBezTo>
                  <a:cubicBezTo>
                    <a:pt x="119" y="169"/>
                    <a:pt x="119" y="169"/>
                    <a:pt x="118" y="170"/>
                  </a:cubicBezTo>
                  <a:cubicBezTo>
                    <a:pt x="118" y="170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0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12" y="177"/>
                    <a:pt x="112" y="177"/>
                    <a:pt x="112" y="177"/>
                  </a:cubicBezTo>
                  <a:cubicBezTo>
                    <a:pt x="25" y="154"/>
                    <a:pt x="25" y="154"/>
                    <a:pt x="25" y="154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99" y="207"/>
                    <a:pt x="100" y="208"/>
                    <a:pt x="99" y="208"/>
                  </a:cubicBezTo>
                  <a:cubicBezTo>
                    <a:pt x="99" y="209"/>
                    <a:pt x="99" y="209"/>
                    <a:pt x="98" y="209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5" y="216"/>
                    <a:pt x="5" y="216"/>
                    <a:pt x="5" y="216"/>
                  </a:cubicBezTo>
                  <a:cubicBezTo>
                    <a:pt x="89" y="249"/>
                    <a:pt x="89" y="249"/>
                    <a:pt x="89" y="249"/>
                  </a:cubicBezTo>
                  <a:cubicBezTo>
                    <a:pt x="90" y="249"/>
                    <a:pt x="90" y="250"/>
                    <a:pt x="90" y="250"/>
                  </a:cubicBezTo>
                  <a:cubicBezTo>
                    <a:pt x="90" y="251"/>
                    <a:pt x="90" y="252"/>
                    <a:pt x="89" y="252"/>
                  </a:cubicBezTo>
                  <a:cubicBezTo>
                    <a:pt x="74" y="254"/>
                    <a:pt x="74" y="254"/>
                    <a:pt x="74" y="254"/>
                  </a:cubicBezTo>
                  <a:cubicBezTo>
                    <a:pt x="88" y="259"/>
                    <a:pt x="88" y="259"/>
                    <a:pt x="88" y="259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90" y="292"/>
                    <a:pt x="90" y="292"/>
                    <a:pt x="90" y="292"/>
                  </a:cubicBezTo>
                  <a:cubicBezTo>
                    <a:pt x="91" y="292"/>
                    <a:pt x="91" y="293"/>
                    <a:pt x="91" y="293"/>
                  </a:cubicBezTo>
                  <a:cubicBezTo>
                    <a:pt x="92" y="294"/>
                    <a:pt x="91" y="295"/>
                    <a:pt x="91" y="295"/>
                  </a:cubicBezTo>
                  <a:cubicBezTo>
                    <a:pt x="77" y="301"/>
                    <a:pt x="77" y="301"/>
                    <a:pt x="77" y="301"/>
                  </a:cubicBezTo>
                  <a:cubicBezTo>
                    <a:pt x="91" y="302"/>
                    <a:pt x="91" y="302"/>
                    <a:pt x="91" y="302"/>
                  </a:cubicBezTo>
                  <a:cubicBezTo>
                    <a:pt x="11" y="344"/>
                    <a:pt x="11" y="344"/>
                    <a:pt x="11" y="34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2" y="334"/>
                    <a:pt x="103" y="334"/>
                    <a:pt x="103" y="335"/>
                  </a:cubicBezTo>
                  <a:cubicBezTo>
                    <a:pt x="103" y="335"/>
                    <a:pt x="103" y="336"/>
                    <a:pt x="102" y="336"/>
                  </a:cubicBezTo>
                  <a:cubicBezTo>
                    <a:pt x="90" y="346"/>
                    <a:pt x="90" y="346"/>
                    <a:pt x="90" y="346"/>
                  </a:cubicBezTo>
                  <a:cubicBezTo>
                    <a:pt x="105" y="343"/>
                    <a:pt x="105" y="343"/>
                    <a:pt x="105" y="343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122" y="371"/>
                    <a:pt x="122" y="371"/>
                    <a:pt x="122" y="371"/>
                  </a:cubicBezTo>
                  <a:cubicBezTo>
                    <a:pt x="122" y="371"/>
                    <a:pt x="122" y="371"/>
                    <a:pt x="123" y="371"/>
                  </a:cubicBezTo>
                  <a:cubicBezTo>
                    <a:pt x="123" y="371"/>
                    <a:pt x="123" y="372"/>
                    <a:pt x="124" y="372"/>
                  </a:cubicBezTo>
                  <a:cubicBezTo>
                    <a:pt x="124" y="373"/>
                    <a:pt x="124" y="373"/>
                    <a:pt x="124" y="374"/>
                  </a:cubicBezTo>
                  <a:cubicBezTo>
                    <a:pt x="114" y="386"/>
                    <a:pt x="114" y="386"/>
                    <a:pt x="114" y="386"/>
                  </a:cubicBezTo>
                  <a:cubicBezTo>
                    <a:pt x="128" y="380"/>
                    <a:pt x="128" y="380"/>
                    <a:pt x="128" y="380"/>
                  </a:cubicBezTo>
                  <a:cubicBezTo>
                    <a:pt x="76" y="454"/>
                    <a:pt x="76" y="454"/>
                    <a:pt x="76" y="454"/>
                  </a:cubicBezTo>
                  <a:cubicBezTo>
                    <a:pt x="151" y="403"/>
                    <a:pt x="151" y="403"/>
                    <a:pt x="151" y="403"/>
                  </a:cubicBezTo>
                  <a:cubicBezTo>
                    <a:pt x="152" y="403"/>
                    <a:pt x="152" y="403"/>
                    <a:pt x="152" y="403"/>
                  </a:cubicBezTo>
                  <a:cubicBezTo>
                    <a:pt x="152" y="403"/>
                    <a:pt x="153" y="403"/>
                    <a:pt x="153" y="403"/>
                  </a:cubicBezTo>
                  <a:cubicBezTo>
                    <a:pt x="154" y="404"/>
                    <a:pt x="154" y="404"/>
                    <a:pt x="154" y="405"/>
                  </a:cubicBezTo>
                  <a:cubicBezTo>
                    <a:pt x="147" y="419"/>
                    <a:pt x="147" y="419"/>
                    <a:pt x="147" y="419"/>
                  </a:cubicBezTo>
                  <a:cubicBezTo>
                    <a:pt x="159" y="410"/>
                    <a:pt x="159" y="410"/>
                    <a:pt x="159" y="410"/>
                  </a:cubicBezTo>
                  <a:cubicBezTo>
                    <a:pt x="127" y="494"/>
                    <a:pt x="127" y="494"/>
                    <a:pt x="127" y="494"/>
                  </a:cubicBezTo>
                  <a:cubicBezTo>
                    <a:pt x="187" y="427"/>
                    <a:pt x="187" y="427"/>
                    <a:pt x="187" y="427"/>
                  </a:cubicBezTo>
                  <a:cubicBezTo>
                    <a:pt x="188" y="427"/>
                    <a:pt x="188" y="427"/>
                    <a:pt x="188" y="427"/>
                  </a:cubicBezTo>
                  <a:cubicBezTo>
                    <a:pt x="189" y="427"/>
                    <a:pt x="189" y="427"/>
                    <a:pt x="189" y="427"/>
                  </a:cubicBezTo>
                  <a:cubicBezTo>
                    <a:pt x="190" y="427"/>
                    <a:pt x="190" y="428"/>
                    <a:pt x="190" y="428"/>
                  </a:cubicBezTo>
                  <a:cubicBezTo>
                    <a:pt x="187" y="443"/>
                    <a:pt x="187" y="443"/>
                    <a:pt x="187" y="443"/>
                  </a:cubicBezTo>
                  <a:cubicBezTo>
                    <a:pt x="197" y="432"/>
                    <a:pt x="197" y="432"/>
                    <a:pt x="197" y="432"/>
                  </a:cubicBezTo>
                  <a:cubicBezTo>
                    <a:pt x="185" y="521"/>
                    <a:pt x="185" y="521"/>
                    <a:pt x="185" y="521"/>
                  </a:cubicBezTo>
                  <a:cubicBezTo>
                    <a:pt x="228" y="442"/>
                    <a:pt x="228" y="442"/>
                    <a:pt x="228" y="442"/>
                  </a:cubicBezTo>
                  <a:cubicBezTo>
                    <a:pt x="228" y="441"/>
                    <a:pt x="229" y="441"/>
                    <a:pt x="229" y="441"/>
                  </a:cubicBezTo>
                  <a:cubicBezTo>
                    <a:pt x="229" y="441"/>
                    <a:pt x="229" y="441"/>
                    <a:pt x="230" y="441"/>
                  </a:cubicBezTo>
                  <a:cubicBezTo>
                    <a:pt x="230" y="441"/>
                    <a:pt x="231" y="442"/>
                    <a:pt x="231" y="442"/>
                  </a:cubicBezTo>
                  <a:cubicBezTo>
                    <a:pt x="232" y="457"/>
                    <a:pt x="232" y="457"/>
                    <a:pt x="232" y="457"/>
                  </a:cubicBezTo>
                  <a:cubicBezTo>
                    <a:pt x="238" y="444"/>
                    <a:pt x="238" y="444"/>
                    <a:pt x="238" y="444"/>
                  </a:cubicBezTo>
                  <a:cubicBezTo>
                    <a:pt x="248" y="534"/>
                    <a:pt x="248" y="534"/>
                    <a:pt x="248" y="534"/>
                  </a:cubicBezTo>
                  <a:cubicBezTo>
                    <a:pt x="271" y="446"/>
                    <a:pt x="271" y="446"/>
                    <a:pt x="271" y="446"/>
                  </a:cubicBezTo>
                  <a:cubicBezTo>
                    <a:pt x="271" y="445"/>
                    <a:pt x="272" y="445"/>
                    <a:pt x="272" y="445"/>
                  </a:cubicBezTo>
                  <a:cubicBezTo>
                    <a:pt x="272" y="445"/>
                    <a:pt x="272" y="445"/>
                    <a:pt x="272" y="445"/>
                  </a:cubicBezTo>
                  <a:cubicBezTo>
                    <a:pt x="273" y="445"/>
                    <a:pt x="274" y="445"/>
                    <a:pt x="274" y="446"/>
                  </a:cubicBezTo>
                  <a:cubicBezTo>
                    <a:pt x="278" y="460"/>
                    <a:pt x="278" y="460"/>
                    <a:pt x="278" y="460"/>
                  </a:cubicBezTo>
                  <a:cubicBezTo>
                    <a:pt x="281" y="446"/>
                    <a:pt x="281" y="446"/>
                    <a:pt x="281" y="446"/>
                  </a:cubicBezTo>
                  <a:cubicBezTo>
                    <a:pt x="313" y="531"/>
                    <a:pt x="313" y="531"/>
                    <a:pt x="313" y="531"/>
                  </a:cubicBezTo>
                  <a:cubicBezTo>
                    <a:pt x="314" y="440"/>
                    <a:pt x="314" y="440"/>
                    <a:pt x="314" y="440"/>
                  </a:cubicBezTo>
                  <a:cubicBezTo>
                    <a:pt x="314" y="439"/>
                    <a:pt x="314" y="439"/>
                    <a:pt x="315" y="439"/>
                  </a:cubicBezTo>
                  <a:cubicBezTo>
                    <a:pt x="315" y="438"/>
                    <a:pt x="315" y="438"/>
                    <a:pt x="315" y="438"/>
                  </a:cubicBezTo>
                  <a:cubicBezTo>
                    <a:pt x="316" y="438"/>
                    <a:pt x="316" y="439"/>
                    <a:pt x="316" y="439"/>
                  </a:cubicBezTo>
                  <a:cubicBezTo>
                    <a:pt x="324" y="452"/>
                    <a:pt x="324" y="452"/>
                    <a:pt x="324" y="452"/>
                  </a:cubicBezTo>
                  <a:cubicBezTo>
                    <a:pt x="324" y="437"/>
                    <a:pt x="324" y="437"/>
                    <a:pt x="324" y="437"/>
                  </a:cubicBezTo>
                  <a:cubicBezTo>
                    <a:pt x="375" y="512"/>
                    <a:pt x="375" y="512"/>
                    <a:pt x="375" y="512"/>
                  </a:cubicBezTo>
                  <a:cubicBezTo>
                    <a:pt x="354" y="424"/>
                    <a:pt x="354" y="424"/>
                    <a:pt x="354" y="424"/>
                  </a:cubicBezTo>
                  <a:cubicBezTo>
                    <a:pt x="354" y="423"/>
                    <a:pt x="354" y="423"/>
                    <a:pt x="354" y="422"/>
                  </a:cubicBezTo>
                  <a:cubicBezTo>
                    <a:pt x="355" y="422"/>
                    <a:pt x="355" y="422"/>
                    <a:pt x="355" y="422"/>
                  </a:cubicBezTo>
                  <a:cubicBezTo>
                    <a:pt x="356" y="422"/>
                    <a:pt x="356" y="422"/>
                    <a:pt x="356" y="422"/>
                  </a:cubicBezTo>
                  <a:cubicBezTo>
                    <a:pt x="367" y="433"/>
                    <a:pt x="367" y="433"/>
                    <a:pt x="367" y="433"/>
                  </a:cubicBezTo>
                  <a:cubicBezTo>
                    <a:pt x="363" y="419"/>
                    <a:pt x="363" y="419"/>
                    <a:pt x="363" y="419"/>
                  </a:cubicBezTo>
                  <a:cubicBezTo>
                    <a:pt x="430" y="479"/>
                    <a:pt x="430" y="479"/>
                    <a:pt x="430" y="479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88" y="398"/>
                    <a:pt x="389" y="397"/>
                    <a:pt x="389" y="397"/>
                  </a:cubicBezTo>
                  <a:cubicBezTo>
                    <a:pt x="389" y="397"/>
                    <a:pt x="390" y="396"/>
                    <a:pt x="390" y="396"/>
                  </a:cubicBezTo>
                  <a:cubicBezTo>
                    <a:pt x="390" y="396"/>
                    <a:pt x="391" y="397"/>
                    <a:pt x="391" y="397"/>
                  </a:cubicBezTo>
                  <a:cubicBezTo>
                    <a:pt x="404" y="404"/>
                    <a:pt x="404" y="404"/>
                    <a:pt x="404" y="404"/>
                  </a:cubicBezTo>
                  <a:cubicBezTo>
                    <a:pt x="396" y="392"/>
                    <a:pt x="396" y="392"/>
                    <a:pt x="396" y="392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17" y="366"/>
                    <a:pt x="417" y="366"/>
                    <a:pt x="417" y="366"/>
                  </a:cubicBezTo>
                  <a:cubicBezTo>
                    <a:pt x="416" y="365"/>
                    <a:pt x="416" y="365"/>
                    <a:pt x="417" y="364"/>
                  </a:cubicBezTo>
                  <a:cubicBezTo>
                    <a:pt x="417" y="364"/>
                    <a:pt x="417" y="363"/>
                    <a:pt x="418" y="363"/>
                  </a:cubicBezTo>
                  <a:cubicBezTo>
                    <a:pt x="418" y="363"/>
                    <a:pt x="418" y="363"/>
                    <a:pt x="418" y="363"/>
                  </a:cubicBezTo>
                  <a:cubicBezTo>
                    <a:pt x="433" y="368"/>
                    <a:pt x="433" y="368"/>
                    <a:pt x="433" y="368"/>
                  </a:cubicBezTo>
                  <a:cubicBezTo>
                    <a:pt x="423" y="357"/>
                    <a:pt x="423" y="357"/>
                    <a:pt x="423" y="357"/>
                  </a:cubicBezTo>
                  <a:cubicBezTo>
                    <a:pt x="510" y="379"/>
                    <a:pt x="510" y="379"/>
                    <a:pt x="510" y="379"/>
                  </a:cubicBezTo>
                  <a:cubicBezTo>
                    <a:pt x="436" y="327"/>
                    <a:pt x="436" y="327"/>
                    <a:pt x="436" y="327"/>
                  </a:cubicBezTo>
                  <a:cubicBezTo>
                    <a:pt x="436" y="327"/>
                    <a:pt x="435" y="326"/>
                    <a:pt x="436" y="325"/>
                  </a:cubicBezTo>
                  <a:cubicBezTo>
                    <a:pt x="436" y="325"/>
                    <a:pt x="436" y="324"/>
                    <a:pt x="437" y="324"/>
                  </a:cubicBezTo>
                  <a:cubicBezTo>
                    <a:pt x="437" y="324"/>
                    <a:pt x="437" y="324"/>
                    <a:pt x="437" y="324"/>
                  </a:cubicBezTo>
                  <a:cubicBezTo>
                    <a:pt x="452" y="325"/>
                    <a:pt x="452" y="325"/>
                    <a:pt x="452" y="325"/>
                  </a:cubicBezTo>
                  <a:cubicBezTo>
                    <a:pt x="440" y="317"/>
                    <a:pt x="440" y="317"/>
                    <a:pt x="440" y="317"/>
                  </a:cubicBezTo>
                  <a:cubicBezTo>
                    <a:pt x="530" y="318"/>
                    <a:pt x="530" y="318"/>
                    <a:pt x="530" y="318"/>
                  </a:cubicBezTo>
                  <a:cubicBezTo>
                    <a:pt x="446" y="285"/>
                    <a:pt x="446" y="285"/>
                    <a:pt x="446" y="285"/>
                  </a:cubicBezTo>
                  <a:cubicBezTo>
                    <a:pt x="445" y="285"/>
                    <a:pt x="445" y="284"/>
                    <a:pt x="445" y="284"/>
                  </a:cubicBezTo>
                  <a:cubicBezTo>
                    <a:pt x="445" y="283"/>
                    <a:pt x="445" y="282"/>
                    <a:pt x="446" y="282"/>
                  </a:cubicBezTo>
                  <a:cubicBezTo>
                    <a:pt x="461" y="279"/>
                    <a:pt x="461" y="279"/>
                    <a:pt x="461" y="279"/>
                  </a:cubicBezTo>
                  <a:cubicBezTo>
                    <a:pt x="447" y="275"/>
                    <a:pt x="447" y="275"/>
                    <a:pt x="447" y="275"/>
                  </a:cubicBezTo>
                  <a:cubicBezTo>
                    <a:pt x="535" y="254"/>
                    <a:pt x="535" y="254"/>
                    <a:pt x="535" y="254"/>
                  </a:cubicBezTo>
                  <a:cubicBezTo>
                    <a:pt x="445" y="242"/>
                    <a:pt x="445" y="242"/>
                    <a:pt x="445" y="242"/>
                  </a:cubicBezTo>
                  <a:cubicBezTo>
                    <a:pt x="444" y="242"/>
                    <a:pt x="444" y="241"/>
                    <a:pt x="443" y="241"/>
                  </a:cubicBezTo>
                  <a:cubicBezTo>
                    <a:pt x="443" y="240"/>
                    <a:pt x="444" y="239"/>
                    <a:pt x="444" y="239"/>
                  </a:cubicBezTo>
                  <a:cubicBezTo>
                    <a:pt x="458" y="233"/>
                    <a:pt x="458" y="233"/>
                    <a:pt x="458" y="233"/>
                  </a:cubicBezTo>
                  <a:cubicBezTo>
                    <a:pt x="443" y="232"/>
                    <a:pt x="443" y="232"/>
                    <a:pt x="443" y="232"/>
                  </a:cubicBezTo>
                  <a:cubicBezTo>
                    <a:pt x="524" y="190"/>
                    <a:pt x="524" y="190"/>
                    <a:pt x="524" y="190"/>
                  </a:cubicBezTo>
                  <a:cubicBezTo>
                    <a:pt x="434" y="200"/>
                    <a:pt x="434" y="200"/>
                    <a:pt x="434" y="200"/>
                  </a:cubicBezTo>
                  <a:cubicBezTo>
                    <a:pt x="434" y="200"/>
                    <a:pt x="434" y="200"/>
                    <a:pt x="433" y="200"/>
                  </a:cubicBezTo>
                  <a:cubicBezTo>
                    <a:pt x="433" y="200"/>
                    <a:pt x="432" y="200"/>
                    <a:pt x="432" y="199"/>
                  </a:cubicBezTo>
                  <a:cubicBezTo>
                    <a:pt x="432" y="199"/>
                    <a:pt x="432" y="198"/>
                    <a:pt x="433" y="198"/>
                  </a:cubicBezTo>
                  <a:cubicBezTo>
                    <a:pt x="444" y="188"/>
                    <a:pt x="444" y="188"/>
                    <a:pt x="444" y="188"/>
                  </a:cubicBezTo>
                  <a:cubicBezTo>
                    <a:pt x="430" y="191"/>
                    <a:pt x="430" y="191"/>
                    <a:pt x="430" y="191"/>
                  </a:cubicBezTo>
                  <a:cubicBezTo>
                    <a:pt x="498" y="131"/>
                    <a:pt x="498" y="131"/>
                    <a:pt x="498" y="131"/>
                  </a:cubicBezTo>
                  <a:cubicBezTo>
                    <a:pt x="413" y="162"/>
                    <a:pt x="413" y="162"/>
                    <a:pt x="413" y="162"/>
                  </a:cubicBezTo>
                  <a:cubicBezTo>
                    <a:pt x="413" y="162"/>
                    <a:pt x="412" y="162"/>
                    <a:pt x="412" y="162"/>
                  </a:cubicBezTo>
                  <a:cubicBezTo>
                    <a:pt x="412" y="162"/>
                    <a:pt x="411" y="162"/>
                    <a:pt x="411" y="162"/>
                  </a:cubicBezTo>
                  <a:cubicBezTo>
                    <a:pt x="411" y="161"/>
                    <a:pt x="411" y="161"/>
                    <a:pt x="411" y="160"/>
                  </a:cubicBezTo>
                  <a:cubicBezTo>
                    <a:pt x="420" y="148"/>
                    <a:pt x="420" y="148"/>
                    <a:pt x="420" y="148"/>
                  </a:cubicBezTo>
                  <a:cubicBezTo>
                    <a:pt x="407" y="154"/>
                    <a:pt x="407" y="154"/>
                    <a:pt x="407" y="154"/>
                  </a:cubicBezTo>
                  <a:cubicBezTo>
                    <a:pt x="459" y="80"/>
                    <a:pt x="459" y="80"/>
                    <a:pt x="459" y="80"/>
                  </a:cubicBezTo>
                  <a:cubicBezTo>
                    <a:pt x="384" y="131"/>
                    <a:pt x="384" y="131"/>
                    <a:pt x="384" y="131"/>
                  </a:cubicBezTo>
                  <a:cubicBezTo>
                    <a:pt x="383" y="131"/>
                    <a:pt x="383" y="131"/>
                    <a:pt x="383" y="131"/>
                  </a:cubicBezTo>
                  <a:cubicBezTo>
                    <a:pt x="382" y="131"/>
                    <a:pt x="382" y="131"/>
                    <a:pt x="382" y="131"/>
                  </a:cubicBezTo>
                  <a:cubicBezTo>
                    <a:pt x="381" y="130"/>
                    <a:pt x="381" y="129"/>
                    <a:pt x="381" y="129"/>
                  </a:cubicBezTo>
                  <a:cubicBezTo>
                    <a:pt x="388" y="115"/>
                    <a:pt x="388" y="115"/>
                    <a:pt x="388" y="115"/>
                  </a:cubicBezTo>
                  <a:cubicBezTo>
                    <a:pt x="376" y="124"/>
                    <a:pt x="376" y="124"/>
                    <a:pt x="376" y="124"/>
                  </a:cubicBezTo>
                  <a:cubicBezTo>
                    <a:pt x="408" y="39"/>
                    <a:pt x="408" y="39"/>
                    <a:pt x="408" y="39"/>
                  </a:cubicBezTo>
                  <a:cubicBezTo>
                    <a:pt x="348" y="107"/>
                    <a:pt x="348" y="107"/>
                    <a:pt x="348" y="107"/>
                  </a:cubicBezTo>
                  <a:cubicBezTo>
                    <a:pt x="347" y="107"/>
                    <a:pt x="347" y="107"/>
                    <a:pt x="346" y="107"/>
                  </a:cubicBezTo>
                  <a:cubicBezTo>
                    <a:pt x="346" y="107"/>
                    <a:pt x="346" y="107"/>
                    <a:pt x="346" y="107"/>
                  </a:cubicBezTo>
                  <a:cubicBezTo>
                    <a:pt x="345" y="107"/>
                    <a:pt x="345" y="106"/>
                    <a:pt x="345" y="106"/>
                  </a:cubicBezTo>
                  <a:cubicBezTo>
                    <a:pt x="348" y="91"/>
                    <a:pt x="348" y="91"/>
                    <a:pt x="348" y="91"/>
                  </a:cubicBezTo>
                  <a:cubicBezTo>
                    <a:pt x="338" y="102"/>
                    <a:pt x="338" y="102"/>
                    <a:pt x="338" y="102"/>
                  </a:cubicBezTo>
                  <a:cubicBezTo>
                    <a:pt x="350" y="12"/>
                    <a:pt x="350" y="12"/>
                    <a:pt x="350" y="12"/>
                  </a:cubicBezTo>
                  <a:cubicBezTo>
                    <a:pt x="307" y="92"/>
                    <a:pt x="307" y="92"/>
                    <a:pt x="307" y="92"/>
                  </a:cubicBezTo>
                  <a:cubicBezTo>
                    <a:pt x="307" y="93"/>
                    <a:pt x="306" y="93"/>
                    <a:pt x="306" y="93"/>
                  </a:cubicBezTo>
                  <a:cubicBezTo>
                    <a:pt x="305" y="93"/>
                    <a:pt x="305" y="93"/>
                    <a:pt x="305" y="93"/>
                  </a:cubicBezTo>
                  <a:cubicBezTo>
                    <a:pt x="305" y="93"/>
                    <a:pt x="304" y="92"/>
                    <a:pt x="304" y="92"/>
                  </a:cubicBezTo>
                  <a:cubicBezTo>
                    <a:pt x="303" y="77"/>
                    <a:pt x="303" y="77"/>
                    <a:pt x="303" y="77"/>
                  </a:cubicBezTo>
                  <a:cubicBezTo>
                    <a:pt x="297" y="90"/>
                    <a:pt x="297" y="90"/>
                    <a:pt x="297" y="90"/>
                  </a:cubicBezTo>
                  <a:cubicBezTo>
                    <a:pt x="287" y="0"/>
                    <a:pt x="287" y="0"/>
                    <a:pt x="287" y="0"/>
                  </a:cubicBezTo>
                </a:path>
              </a:pathLst>
            </a:custGeom>
            <a:solidFill>
              <a:srgbClr val="F4E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3" name="Freeform 453">
              <a:extLst>
                <a:ext uri="{FF2B5EF4-FFF2-40B4-BE49-F238E27FC236}">
                  <a16:creationId xmlns:a16="http://schemas.microsoft.com/office/drawing/2014/main" id="{D23C1AC4-D040-42BD-A201-A9CA70DD2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3360"/>
              <a:ext cx="322" cy="320"/>
            </a:xfrm>
            <a:custGeom>
              <a:avLst/>
              <a:gdLst>
                <a:gd name="T0" fmla="*/ 54 w 631"/>
                <a:gd name="T1" fmla="*/ 62 h 628"/>
                <a:gd name="T2" fmla="*/ 48 w 631"/>
                <a:gd name="T3" fmla="*/ 64 h 628"/>
                <a:gd name="T4" fmla="*/ 42 w 631"/>
                <a:gd name="T5" fmla="*/ 65 h 628"/>
                <a:gd name="T6" fmla="*/ 37 w 631"/>
                <a:gd name="T7" fmla="*/ 65 h 628"/>
                <a:gd name="T8" fmla="*/ 32 w 631"/>
                <a:gd name="T9" fmla="*/ 63 h 628"/>
                <a:gd name="T10" fmla="*/ 27 w 631"/>
                <a:gd name="T11" fmla="*/ 60 h 628"/>
                <a:gd name="T12" fmla="*/ 23 w 631"/>
                <a:gd name="T13" fmla="*/ 56 h 628"/>
                <a:gd name="T14" fmla="*/ 20 w 631"/>
                <a:gd name="T15" fmla="*/ 50 h 628"/>
                <a:gd name="T16" fmla="*/ 18 w 631"/>
                <a:gd name="T17" fmla="*/ 45 h 628"/>
                <a:gd name="T18" fmla="*/ 18 w 631"/>
                <a:gd name="T19" fmla="*/ 39 h 628"/>
                <a:gd name="T20" fmla="*/ 19 w 631"/>
                <a:gd name="T21" fmla="*/ 34 h 628"/>
                <a:gd name="T22" fmla="*/ 22 w 631"/>
                <a:gd name="T23" fmla="*/ 29 h 628"/>
                <a:gd name="T24" fmla="*/ 26 w 631"/>
                <a:gd name="T25" fmla="*/ 24 h 628"/>
                <a:gd name="T26" fmla="*/ 30 w 631"/>
                <a:gd name="T27" fmla="*/ 21 h 628"/>
                <a:gd name="T28" fmla="*/ 36 w 631"/>
                <a:gd name="T29" fmla="*/ 19 h 628"/>
                <a:gd name="T30" fmla="*/ 41 w 631"/>
                <a:gd name="T31" fmla="*/ 18 h 628"/>
                <a:gd name="T32" fmla="*/ 47 w 631"/>
                <a:gd name="T33" fmla="*/ 18 h 628"/>
                <a:gd name="T34" fmla="*/ 53 w 631"/>
                <a:gd name="T35" fmla="*/ 20 h 628"/>
                <a:gd name="T36" fmla="*/ 57 w 631"/>
                <a:gd name="T37" fmla="*/ 23 h 628"/>
                <a:gd name="T38" fmla="*/ 61 w 631"/>
                <a:gd name="T39" fmla="*/ 28 h 628"/>
                <a:gd name="T40" fmla="*/ 64 w 631"/>
                <a:gd name="T41" fmla="*/ 33 h 628"/>
                <a:gd name="T42" fmla="*/ 65 w 631"/>
                <a:gd name="T43" fmla="*/ 38 h 628"/>
                <a:gd name="T44" fmla="*/ 66 w 631"/>
                <a:gd name="T45" fmla="*/ 44 h 628"/>
                <a:gd name="T46" fmla="*/ 64 w 631"/>
                <a:gd name="T47" fmla="*/ 49 h 628"/>
                <a:gd name="T48" fmla="*/ 62 w 631"/>
                <a:gd name="T49" fmla="*/ 54 h 628"/>
                <a:gd name="T50" fmla="*/ 58 w 631"/>
                <a:gd name="T51" fmla="*/ 59 h 628"/>
                <a:gd name="T52" fmla="*/ 67 w 631"/>
                <a:gd name="T53" fmla="*/ 75 h 628"/>
                <a:gd name="T54" fmla="*/ 73 w 631"/>
                <a:gd name="T55" fmla="*/ 68 h 628"/>
                <a:gd name="T56" fmla="*/ 80 w 631"/>
                <a:gd name="T57" fmla="*/ 60 h 628"/>
                <a:gd name="T58" fmla="*/ 83 w 631"/>
                <a:gd name="T59" fmla="*/ 50 h 628"/>
                <a:gd name="T60" fmla="*/ 84 w 631"/>
                <a:gd name="T61" fmla="*/ 40 h 628"/>
                <a:gd name="T62" fmla="*/ 82 w 631"/>
                <a:gd name="T63" fmla="*/ 31 h 628"/>
                <a:gd name="T64" fmla="*/ 79 w 631"/>
                <a:gd name="T65" fmla="*/ 21 h 628"/>
                <a:gd name="T66" fmla="*/ 72 w 631"/>
                <a:gd name="T67" fmla="*/ 13 h 628"/>
                <a:gd name="T68" fmla="*/ 65 w 631"/>
                <a:gd name="T69" fmla="*/ 7 h 628"/>
                <a:gd name="T70" fmla="*/ 56 w 631"/>
                <a:gd name="T71" fmla="*/ 3 h 628"/>
                <a:gd name="T72" fmla="*/ 46 w 631"/>
                <a:gd name="T73" fmla="*/ 1 h 628"/>
                <a:gd name="T74" fmla="*/ 36 w 631"/>
                <a:gd name="T75" fmla="*/ 1 h 628"/>
                <a:gd name="T76" fmla="*/ 27 w 631"/>
                <a:gd name="T77" fmla="*/ 3 h 628"/>
                <a:gd name="T78" fmla="*/ 17 w 631"/>
                <a:gd name="T79" fmla="*/ 8 h 628"/>
                <a:gd name="T80" fmla="*/ 10 w 631"/>
                <a:gd name="T81" fmla="*/ 15 h 628"/>
                <a:gd name="T82" fmla="*/ 5 w 631"/>
                <a:gd name="T83" fmla="*/ 23 h 628"/>
                <a:gd name="T84" fmla="*/ 1 w 631"/>
                <a:gd name="T85" fmla="*/ 33 h 628"/>
                <a:gd name="T86" fmla="*/ 1 w 631"/>
                <a:gd name="T87" fmla="*/ 43 h 628"/>
                <a:gd name="T88" fmla="*/ 2 w 631"/>
                <a:gd name="T89" fmla="*/ 52 h 628"/>
                <a:gd name="T90" fmla="*/ 5 w 631"/>
                <a:gd name="T91" fmla="*/ 62 h 628"/>
                <a:gd name="T92" fmla="*/ 11 w 631"/>
                <a:gd name="T93" fmla="*/ 70 h 628"/>
                <a:gd name="T94" fmla="*/ 19 w 631"/>
                <a:gd name="T95" fmla="*/ 76 h 628"/>
                <a:gd name="T96" fmla="*/ 28 w 631"/>
                <a:gd name="T97" fmla="*/ 81 h 628"/>
                <a:gd name="T98" fmla="*/ 38 w 631"/>
                <a:gd name="T99" fmla="*/ 83 h 628"/>
                <a:gd name="T100" fmla="*/ 48 w 631"/>
                <a:gd name="T101" fmla="*/ 83 h 628"/>
                <a:gd name="T102" fmla="*/ 58 w 631"/>
                <a:gd name="T103" fmla="*/ 80 h 628"/>
                <a:gd name="T104" fmla="*/ 66 w 631"/>
                <a:gd name="T105" fmla="*/ 75 h 62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631" h="628">
                  <a:moveTo>
                    <a:pt x="501" y="568"/>
                  </a:moveTo>
                  <a:cubicBezTo>
                    <a:pt x="502" y="566"/>
                    <a:pt x="502" y="566"/>
                    <a:pt x="502" y="566"/>
                  </a:cubicBezTo>
                  <a:cubicBezTo>
                    <a:pt x="404" y="469"/>
                    <a:pt x="404" y="469"/>
                    <a:pt x="404" y="469"/>
                  </a:cubicBezTo>
                  <a:cubicBezTo>
                    <a:pt x="404" y="469"/>
                    <a:pt x="403" y="469"/>
                    <a:pt x="402" y="469"/>
                  </a:cubicBezTo>
                  <a:cubicBezTo>
                    <a:pt x="402" y="470"/>
                    <a:pt x="402" y="470"/>
                    <a:pt x="402" y="471"/>
                  </a:cubicBezTo>
                  <a:cubicBezTo>
                    <a:pt x="431" y="596"/>
                    <a:pt x="431" y="596"/>
                    <a:pt x="431" y="596"/>
                  </a:cubicBezTo>
                  <a:cubicBezTo>
                    <a:pt x="364" y="486"/>
                    <a:pt x="364" y="486"/>
                    <a:pt x="364" y="486"/>
                  </a:cubicBezTo>
                  <a:cubicBezTo>
                    <a:pt x="364" y="486"/>
                    <a:pt x="363" y="485"/>
                    <a:pt x="363" y="486"/>
                  </a:cubicBezTo>
                  <a:cubicBezTo>
                    <a:pt x="362" y="486"/>
                    <a:pt x="362" y="486"/>
                    <a:pt x="362" y="487"/>
                  </a:cubicBezTo>
                  <a:cubicBezTo>
                    <a:pt x="360" y="615"/>
                    <a:pt x="360" y="615"/>
                    <a:pt x="360" y="615"/>
                  </a:cubicBezTo>
                  <a:cubicBezTo>
                    <a:pt x="322" y="493"/>
                    <a:pt x="322" y="493"/>
                    <a:pt x="322" y="493"/>
                  </a:cubicBezTo>
                  <a:cubicBezTo>
                    <a:pt x="322" y="492"/>
                    <a:pt x="321" y="492"/>
                    <a:pt x="320" y="492"/>
                  </a:cubicBezTo>
                  <a:cubicBezTo>
                    <a:pt x="320" y="492"/>
                    <a:pt x="319" y="492"/>
                    <a:pt x="319" y="493"/>
                  </a:cubicBezTo>
                  <a:cubicBezTo>
                    <a:pt x="287" y="617"/>
                    <a:pt x="287" y="617"/>
                    <a:pt x="287" y="617"/>
                  </a:cubicBezTo>
                  <a:cubicBezTo>
                    <a:pt x="279" y="489"/>
                    <a:pt x="279" y="489"/>
                    <a:pt x="279" y="489"/>
                  </a:cubicBezTo>
                  <a:cubicBezTo>
                    <a:pt x="279" y="489"/>
                    <a:pt x="278" y="488"/>
                    <a:pt x="278" y="488"/>
                  </a:cubicBezTo>
                  <a:cubicBezTo>
                    <a:pt x="277" y="488"/>
                    <a:pt x="276" y="488"/>
                    <a:pt x="276" y="489"/>
                  </a:cubicBezTo>
                  <a:cubicBezTo>
                    <a:pt x="215" y="602"/>
                    <a:pt x="215" y="602"/>
                    <a:pt x="215" y="602"/>
                  </a:cubicBezTo>
                  <a:cubicBezTo>
                    <a:pt x="238" y="475"/>
                    <a:pt x="238" y="475"/>
                    <a:pt x="238" y="475"/>
                  </a:cubicBezTo>
                  <a:cubicBezTo>
                    <a:pt x="238" y="475"/>
                    <a:pt x="238" y="474"/>
                    <a:pt x="237" y="474"/>
                  </a:cubicBezTo>
                  <a:cubicBezTo>
                    <a:pt x="236" y="473"/>
                    <a:pt x="236" y="474"/>
                    <a:pt x="235" y="474"/>
                  </a:cubicBezTo>
                  <a:cubicBezTo>
                    <a:pt x="149" y="569"/>
                    <a:pt x="149" y="569"/>
                    <a:pt x="149" y="569"/>
                  </a:cubicBezTo>
                  <a:cubicBezTo>
                    <a:pt x="202" y="452"/>
                    <a:pt x="202" y="452"/>
                    <a:pt x="202" y="452"/>
                  </a:cubicBezTo>
                  <a:cubicBezTo>
                    <a:pt x="202" y="451"/>
                    <a:pt x="202" y="451"/>
                    <a:pt x="201" y="450"/>
                  </a:cubicBezTo>
                  <a:cubicBezTo>
                    <a:pt x="201" y="450"/>
                    <a:pt x="200" y="450"/>
                    <a:pt x="199" y="450"/>
                  </a:cubicBezTo>
                  <a:cubicBezTo>
                    <a:pt x="93" y="522"/>
                    <a:pt x="93" y="522"/>
                    <a:pt x="93" y="522"/>
                  </a:cubicBezTo>
                  <a:cubicBezTo>
                    <a:pt x="172" y="421"/>
                    <a:pt x="172" y="421"/>
                    <a:pt x="172" y="421"/>
                  </a:cubicBezTo>
                  <a:cubicBezTo>
                    <a:pt x="172" y="420"/>
                    <a:pt x="172" y="420"/>
                    <a:pt x="172" y="419"/>
                  </a:cubicBezTo>
                  <a:cubicBezTo>
                    <a:pt x="171" y="418"/>
                    <a:pt x="171" y="418"/>
                    <a:pt x="170" y="418"/>
                  </a:cubicBezTo>
                  <a:cubicBezTo>
                    <a:pt x="50" y="463"/>
                    <a:pt x="50" y="463"/>
                    <a:pt x="50" y="463"/>
                  </a:cubicBezTo>
                  <a:cubicBezTo>
                    <a:pt x="150" y="383"/>
                    <a:pt x="150" y="383"/>
                    <a:pt x="150" y="383"/>
                  </a:cubicBezTo>
                  <a:cubicBezTo>
                    <a:pt x="151" y="383"/>
                    <a:pt x="151" y="382"/>
                    <a:pt x="151" y="382"/>
                  </a:cubicBezTo>
                  <a:cubicBezTo>
                    <a:pt x="151" y="381"/>
                    <a:pt x="150" y="381"/>
                    <a:pt x="149" y="381"/>
                  </a:cubicBezTo>
                  <a:cubicBezTo>
                    <a:pt x="22" y="395"/>
                    <a:pt x="22" y="395"/>
                    <a:pt x="22" y="395"/>
                  </a:cubicBezTo>
                  <a:cubicBezTo>
                    <a:pt x="139" y="342"/>
                    <a:pt x="139" y="342"/>
                    <a:pt x="139" y="342"/>
                  </a:cubicBezTo>
                  <a:cubicBezTo>
                    <a:pt x="139" y="342"/>
                    <a:pt x="140" y="341"/>
                    <a:pt x="139" y="340"/>
                  </a:cubicBezTo>
                  <a:cubicBezTo>
                    <a:pt x="139" y="340"/>
                    <a:pt x="139" y="339"/>
                    <a:pt x="138" y="339"/>
                  </a:cubicBezTo>
                  <a:cubicBezTo>
                    <a:pt x="11" y="322"/>
                    <a:pt x="11" y="322"/>
                    <a:pt x="11" y="322"/>
                  </a:cubicBezTo>
                  <a:cubicBezTo>
                    <a:pt x="137" y="299"/>
                    <a:pt x="137" y="299"/>
                    <a:pt x="137" y="299"/>
                  </a:cubicBezTo>
                  <a:cubicBezTo>
                    <a:pt x="138" y="299"/>
                    <a:pt x="138" y="298"/>
                    <a:pt x="138" y="297"/>
                  </a:cubicBezTo>
                  <a:cubicBezTo>
                    <a:pt x="138" y="297"/>
                    <a:pt x="138" y="296"/>
                    <a:pt x="137" y="296"/>
                  </a:cubicBezTo>
                  <a:cubicBezTo>
                    <a:pt x="18" y="249"/>
                    <a:pt x="18" y="249"/>
                    <a:pt x="18" y="249"/>
                  </a:cubicBezTo>
                  <a:cubicBezTo>
                    <a:pt x="146" y="256"/>
                    <a:pt x="146" y="256"/>
                    <a:pt x="146" y="256"/>
                  </a:cubicBezTo>
                  <a:cubicBezTo>
                    <a:pt x="147" y="256"/>
                    <a:pt x="147" y="256"/>
                    <a:pt x="147" y="255"/>
                  </a:cubicBezTo>
                  <a:cubicBezTo>
                    <a:pt x="148" y="255"/>
                    <a:pt x="147" y="254"/>
                    <a:pt x="147" y="254"/>
                  </a:cubicBezTo>
                  <a:cubicBezTo>
                    <a:pt x="42" y="180"/>
                    <a:pt x="42" y="180"/>
                    <a:pt x="42" y="180"/>
                  </a:cubicBezTo>
                  <a:cubicBezTo>
                    <a:pt x="165" y="217"/>
                    <a:pt x="165" y="217"/>
                    <a:pt x="165" y="217"/>
                  </a:cubicBezTo>
                  <a:cubicBezTo>
                    <a:pt x="165" y="218"/>
                    <a:pt x="166" y="217"/>
                    <a:pt x="166" y="217"/>
                  </a:cubicBezTo>
                  <a:cubicBezTo>
                    <a:pt x="167" y="216"/>
                    <a:pt x="167" y="216"/>
                    <a:pt x="166" y="215"/>
                  </a:cubicBezTo>
                  <a:cubicBezTo>
                    <a:pt x="82" y="118"/>
                    <a:pt x="82" y="118"/>
                    <a:pt x="82" y="118"/>
                  </a:cubicBezTo>
                  <a:cubicBezTo>
                    <a:pt x="192" y="184"/>
                    <a:pt x="192" y="184"/>
                    <a:pt x="192" y="184"/>
                  </a:cubicBezTo>
                  <a:cubicBezTo>
                    <a:pt x="193" y="185"/>
                    <a:pt x="193" y="184"/>
                    <a:pt x="194" y="184"/>
                  </a:cubicBezTo>
                  <a:cubicBezTo>
                    <a:pt x="194" y="184"/>
                    <a:pt x="194" y="183"/>
                    <a:pt x="194" y="182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227" y="158"/>
                    <a:pt x="227" y="158"/>
                    <a:pt x="227" y="158"/>
                  </a:cubicBezTo>
                  <a:cubicBezTo>
                    <a:pt x="227" y="159"/>
                    <a:pt x="228" y="159"/>
                    <a:pt x="228" y="159"/>
                  </a:cubicBezTo>
                  <a:cubicBezTo>
                    <a:pt x="229" y="158"/>
                    <a:pt x="229" y="158"/>
                    <a:pt x="229" y="157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66" y="142"/>
                    <a:pt x="266" y="142"/>
                    <a:pt x="266" y="142"/>
                  </a:cubicBezTo>
                  <a:cubicBezTo>
                    <a:pt x="267" y="142"/>
                    <a:pt x="267" y="143"/>
                    <a:pt x="268" y="142"/>
                  </a:cubicBezTo>
                  <a:cubicBezTo>
                    <a:pt x="269" y="142"/>
                    <a:pt x="269" y="142"/>
                    <a:pt x="269" y="141"/>
                  </a:cubicBezTo>
                  <a:cubicBezTo>
                    <a:pt x="270" y="13"/>
                    <a:pt x="270" y="13"/>
                    <a:pt x="270" y="13"/>
                  </a:cubicBezTo>
                  <a:cubicBezTo>
                    <a:pt x="309" y="135"/>
                    <a:pt x="309" y="135"/>
                    <a:pt x="309" y="135"/>
                  </a:cubicBezTo>
                  <a:cubicBezTo>
                    <a:pt x="309" y="136"/>
                    <a:pt x="310" y="136"/>
                    <a:pt x="311" y="136"/>
                  </a:cubicBezTo>
                  <a:cubicBezTo>
                    <a:pt x="311" y="136"/>
                    <a:pt x="312" y="136"/>
                    <a:pt x="312" y="135"/>
                  </a:cubicBezTo>
                  <a:cubicBezTo>
                    <a:pt x="344" y="11"/>
                    <a:pt x="344" y="11"/>
                    <a:pt x="344" y="11"/>
                  </a:cubicBezTo>
                  <a:cubicBezTo>
                    <a:pt x="352" y="139"/>
                    <a:pt x="352" y="139"/>
                    <a:pt x="352" y="139"/>
                  </a:cubicBezTo>
                  <a:cubicBezTo>
                    <a:pt x="352" y="139"/>
                    <a:pt x="353" y="140"/>
                    <a:pt x="353" y="140"/>
                  </a:cubicBezTo>
                  <a:cubicBezTo>
                    <a:pt x="354" y="140"/>
                    <a:pt x="355" y="140"/>
                    <a:pt x="355" y="139"/>
                  </a:cubicBezTo>
                  <a:cubicBezTo>
                    <a:pt x="416" y="26"/>
                    <a:pt x="416" y="26"/>
                    <a:pt x="416" y="26"/>
                  </a:cubicBezTo>
                  <a:cubicBezTo>
                    <a:pt x="393" y="153"/>
                    <a:pt x="393" y="153"/>
                    <a:pt x="393" y="153"/>
                  </a:cubicBezTo>
                  <a:cubicBezTo>
                    <a:pt x="393" y="153"/>
                    <a:pt x="393" y="154"/>
                    <a:pt x="394" y="154"/>
                  </a:cubicBezTo>
                  <a:cubicBezTo>
                    <a:pt x="394" y="154"/>
                    <a:pt x="395" y="154"/>
                    <a:pt x="396" y="154"/>
                  </a:cubicBezTo>
                  <a:cubicBezTo>
                    <a:pt x="482" y="59"/>
                    <a:pt x="482" y="59"/>
                    <a:pt x="482" y="59"/>
                  </a:cubicBezTo>
                  <a:cubicBezTo>
                    <a:pt x="429" y="176"/>
                    <a:pt x="429" y="176"/>
                    <a:pt x="429" y="176"/>
                  </a:cubicBezTo>
                  <a:cubicBezTo>
                    <a:pt x="429" y="176"/>
                    <a:pt x="429" y="177"/>
                    <a:pt x="430" y="178"/>
                  </a:cubicBezTo>
                  <a:cubicBezTo>
                    <a:pt x="430" y="178"/>
                    <a:pt x="431" y="178"/>
                    <a:pt x="432" y="178"/>
                  </a:cubicBezTo>
                  <a:cubicBezTo>
                    <a:pt x="538" y="106"/>
                    <a:pt x="538" y="106"/>
                    <a:pt x="538" y="106"/>
                  </a:cubicBezTo>
                  <a:cubicBezTo>
                    <a:pt x="459" y="207"/>
                    <a:pt x="459" y="207"/>
                    <a:pt x="459" y="207"/>
                  </a:cubicBezTo>
                  <a:cubicBezTo>
                    <a:pt x="459" y="208"/>
                    <a:pt x="459" y="208"/>
                    <a:pt x="459" y="209"/>
                  </a:cubicBezTo>
                  <a:cubicBezTo>
                    <a:pt x="459" y="209"/>
                    <a:pt x="460" y="210"/>
                    <a:pt x="461" y="209"/>
                  </a:cubicBezTo>
                  <a:cubicBezTo>
                    <a:pt x="581" y="165"/>
                    <a:pt x="581" y="165"/>
                    <a:pt x="581" y="165"/>
                  </a:cubicBezTo>
                  <a:cubicBezTo>
                    <a:pt x="481" y="245"/>
                    <a:pt x="481" y="245"/>
                    <a:pt x="481" y="245"/>
                  </a:cubicBezTo>
                  <a:cubicBezTo>
                    <a:pt x="480" y="245"/>
                    <a:pt x="480" y="246"/>
                    <a:pt x="480" y="246"/>
                  </a:cubicBezTo>
                  <a:cubicBezTo>
                    <a:pt x="480" y="247"/>
                    <a:pt x="481" y="247"/>
                    <a:pt x="482" y="247"/>
                  </a:cubicBezTo>
                  <a:cubicBezTo>
                    <a:pt x="609" y="233"/>
                    <a:pt x="609" y="233"/>
                    <a:pt x="609" y="233"/>
                  </a:cubicBezTo>
                  <a:cubicBezTo>
                    <a:pt x="492" y="286"/>
                    <a:pt x="492" y="286"/>
                    <a:pt x="492" y="286"/>
                  </a:cubicBezTo>
                  <a:cubicBezTo>
                    <a:pt x="492" y="286"/>
                    <a:pt x="491" y="287"/>
                    <a:pt x="491" y="288"/>
                  </a:cubicBezTo>
                  <a:cubicBezTo>
                    <a:pt x="492" y="288"/>
                    <a:pt x="492" y="289"/>
                    <a:pt x="493" y="289"/>
                  </a:cubicBezTo>
                  <a:cubicBezTo>
                    <a:pt x="620" y="306"/>
                    <a:pt x="620" y="306"/>
                    <a:pt x="620" y="306"/>
                  </a:cubicBezTo>
                  <a:cubicBezTo>
                    <a:pt x="494" y="329"/>
                    <a:pt x="494" y="329"/>
                    <a:pt x="494" y="329"/>
                  </a:cubicBezTo>
                  <a:cubicBezTo>
                    <a:pt x="493" y="329"/>
                    <a:pt x="493" y="330"/>
                    <a:pt x="493" y="331"/>
                  </a:cubicBezTo>
                  <a:cubicBezTo>
                    <a:pt x="493" y="331"/>
                    <a:pt x="493" y="332"/>
                    <a:pt x="494" y="332"/>
                  </a:cubicBezTo>
                  <a:cubicBezTo>
                    <a:pt x="613" y="379"/>
                    <a:pt x="613" y="379"/>
                    <a:pt x="613" y="379"/>
                  </a:cubicBezTo>
                  <a:cubicBezTo>
                    <a:pt x="485" y="371"/>
                    <a:pt x="485" y="371"/>
                    <a:pt x="485" y="371"/>
                  </a:cubicBezTo>
                  <a:cubicBezTo>
                    <a:pt x="484" y="371"/>
                    <a:pt x="484" y="372"/>
                    <a:pt x="484" y="372"/>
                  </a:cubicBezTo>
                  <a:cubicBezTo>
                    <a:pt x="483" y="373"/>
                    <a:pt x="484" y="374"/>
                    <a:pt x="484" y="374"/>
                  </a:cubicBezTo>
                  <a:cubicBezTo>
                    <a:pt x="589" y="448"/>
                    <a:pt x="589" y="448"/>
                    <a:pt x="589" y="448"/>
                  </a:cubicBezTo>
                  <a:cubicBezTo>
                    <a:pt x="466" y="410"/>
                    <a:pt x="466" y="410"/>
                    <a:pt x="466" y="410"/>
                  </a:cubicBezTo>
                  <a:cubicBezTo>
                    <a:pt x="466" y="410"/>
                    <a:pt x="465" y="410"/>
                    <a:pt x="465" y="411"/>
                  </a:cubicBezTo>
                  <a:cubicBezTo>
                    <a:pt x="464" y="412"/>
                    <a:pt x="464" y="412"/>
                    <a:pt x="465" y="413"/>
                  </a:cubicBezTo>
                  <a:cubicBezTo>
                    <a:pt x="549" y="510"/>
                    <a:pt x="549" y="510"/>
                    <a:pt x="549" y="510"/>
                  </a:cubicBezTo>
                  <a:cubicBezTo>
                    <a:pt x="439" y="444"/>
                    <a:pt x="439" y="444"/>
                    <a:pt x="439" y="444"/>
                  </a:cubicBezTo>
                  <a:cubicBezTo>
                    <a:pt x="438" y="443"/>
                    <a:pt x="438" y="443"/>
                    <a:pt x="437" y="444"/>
                  </a:cubicBezTo>
                  <a:cubicBezTo>
                    <a:pt x="437" y="444"/>
                    <a:pt x="436" y="445"/>
                    <a:pt x="437" y="446"/>
                  </a:cubicBezTo>
                  <a:cubicBezTo>
                    <a:pt x="500" y="568"/>
                    <a:pt x="500" y="568"/>
                    <a:pt x="500" y="568"/>
                  </a:cubicBezTo>
                  <a:cubicBezTo>
                    <a:pt x="501" y="568"/>
                    <a:pt x="501" y="568"/>
                    <a:pt x="501" y="568"/>
                  </a:cubicBezTo>
                  <a:cubicBezTo>
                    <a:pt x="502" y="566"/>
                    <a:pt x="502" y="566"/>
                    <a:pt x="502" y="566"/>
                  </a:cubicBezTo>
                  <a:cubicBezTo>
                    <a:pt x="501" y="568"/>
                    <a:pt x="501" y="568"/>
                    <a:pt x="501" y="568"/>
                  </a:cubicBezTo>
                  <a:cubicBezTo>
                    <a:pt x="502" y="567"/>
                    <a:pt x="502" y="567"/>
                    <a:pt x="502" y="567"/>
                  </a:cubicBezTo>
                  <a:cubicBezTo>
                    <a:pt x="442" y="449"/>
                    <a:pt x="442" y="449"/>
                    <a:pt x="442" y="449"/>
                  </a:cubicBezTo>
                  <a:cubicBezTo>
                    <a:pt x="555" y="517"/>
                    <a:pt x="555" y="517"/>
                    <a:pt x="555" y="517"/>
                  </a:cubicBezTo>
                  <a:cubicBezTo>
                    <a:pt x="556" y="517"/>
                    <a:pt x="557" y="517"/>
                    <a:pt x="557" y="517"/>
                  </a:cubicBezTo>
                  <a:cubicBezTo>
                    <a:pt x="558" y="516"/>
                    <a:pt x="558" y="515"/>
                    <a:pt x="557" y="515"/>
                  </a:cubicBezTo>
                  <a:cubicBezTo>
                    <a:pt x="470" y="415"/>
                    <a:pt x="470" y="415"/>
                    <a:pt x="470" y="415"/>
                  </a:cubicBezTo>
                  <a:cubicBezTo>
                    <a:pt x="597" y="454"/>
                    <a:pt x="597" y="454"/>
                    <a:pt x="597" y="454"/>
                  </a:cubicBezTo>
                  <a:cubicBezTo>
                    <a:pt x="598" y="454"/>
                    <a:pt x="599" y="454"/>
                    <a:pt x="599" y="453"/>
                  </a:cubicBezTo>
                  <a:cubicBezTo>
                    <a:pt x="599" y="452"/>
                    <a:pt x="599" y="451"/>
                    <a:pt x="598" y="451"/>
                  </a:cubicBezTo>
                  <a:cubicBezTo>
                    <a:pt x="490" y="375"/>
                    <a:pt x="490" y="375"/>
                    <a:pt x="490" y="375"/>
                  </a:cubicBezTo>
                  <a:cubicBezTo>
                    <a:pt x="622" y="382"/>
                    <a:pt x="622" y="382"/>
                    <a:pt x="622" y="382"/>
                  </a:cubicBezTo>
                  <a:cubicBezTo>
                    <a:pt x="623" y="382"/>
                    <a:pt x="624" y="382"/>
                    <a:pt x="624" y="381"/>
                  </a:cubicBezTo>
                  <a:cubicBezTo>
                    <a:pt x="624" y="380"/>
                    <a:pt x="624" y="380"/>
                    <a:pt x="623" y="379"/>
                  </a:cubicBezTo>
                  <a:cubicBezTo>
                    <a:pt x="500" y="331"/>
                    <a:pt x="500" y="331"/>
                    <a:pt x="500" y="331"/>
                  </a:cubicBezTo>
                  <a:cubicBezTo>
                    <a:pt x="630" y="307"/>
                    <a:pt x="630" y="307"/>
                    <a:pt x="630" y="307"/>
                  </a:cubicBezTo>
                  <a:cubicBezTo>
                    <a:pt x="631" y="307"/>
                    <a:pt x="631" y="306"/>
                    <a:pt x="631" y="305"/>
                  </a:cubicBezTo>
                  <a:cubicBezTo>
                    <a:pt x="631" y="305"/>
                    <a:pt x="630" y="304"/>
                    <a:pt x="630" y="304"/>
                  </a:cubicBezTo>
                  <a:cubicBezTo>
                    <a:pt x="498" y="287"/>
                    <a:pt x="498" y="287"/>
                    <a:pt x="498" y="287"/>
                  </a:cubicBezTo>
                  <a:cubicBezTo>
                    <a:pt x="619" y="232"/>
                    <a:pt x="619" y="232"/>
                    <a:pt x="619" y="232"/>
                  </a:cubicBezTo>
                  <a:cubicBezTo>
                    <a:pt x="620" y="231"/>
                    <a:pt x="620" y="231"/>
                    <a:pt x="620" y="230"/>
                  </a:cubicBezTo>
                  <a:cubicBezTo>
                    <a:pt x="620" y="229"/>
                    <a:pt x="619" y="229"/>
                    <a:pt x="618" y="229"/>
                  </a:cubicBezTo>
                  <a:cubicBezTo>
                    <a:pt x="486" y="244"/>
                    <a:pt x="486" y="244"/>
                    <a:pt x="486" y="244"/>
                  </a:cubicBezTo>
                  <a:cubicBezTo>
                    <a:pt x="591" y="162"/>
                    <a:pt x="591" y="162"/>
                    <a:pt x="591" y="162"/>
                  </a:cubicBezTo>
                  <a:cubicBezTo>
                    <a:pt x="591" y="161"/>
                    <a:pt x="591" y="160"/>
                    <a:pt x="591" y="160"/>
                  </a:cubicBezTo>
                  <a:cubicBezTo>
                    <a:pt x="591" y="159"/>
                    <a:pt x="590" y="159"/>
                    <a:pt x="589" y="159"/>
                  </a:cubicBezTo>
                  <a:cubicBezTo>
                    <a:pt x="465" y="205"/>
                    <a:pt x="465" y="205"/>
                    <a:pt x="465" y="205"/>
                  </a:cubicBezTo>
                  <a:cubicBezTo>
                    <a:pt x="546" y="100"/>
                    <a:pt x="546" y="100"/>
                    <a:pt x="546" y="100"/>
                  </a:cubicBezTo>
                  <a:cubicBezTo>
                    <a:pt x="546" y="100"/>
                    <a:pt x="546" y="99"/>
                    <a:pt x="546" y="98"/>
                  </a:cubicBezTo>
                  <a:cubicBezTo>
                    <a:pt x="545" y="98"/>
                    <a:pt x="545" y="98"/>
                    <a:pt x="544" y="98"/>
                  </a:cubicBezTo>
                  <a:cubicBezTo>
                    <a:pt x="434" y="172"/>
                    <a:pt x="434" y="172"/>
                    <a:pt x="434" y="172"/>
                  </a:cubicBezTo>
                  <a:cubicBezTo>
                    <a:pt x="488" y="51"/>
                    <a:pt x="488" y="51"/>
                    <a:pt x="488" y="51"/>
                  </a:cubicBezTo>
                  <a:cubicBezTo>
                    <a:pt x="488" y="50"/>
                    <a:pt x="488" y="50"/>
                    <a:pt x="488" y="49"/>
                  </a:cubicBezTo>
                  <a:cubicBezTo>
                    <a:pt x="487" y="49"/>
                    <a:pt x="486" y="49"/>
                    <a:pt x="486" y="50"/>
                  </a:cubicBezTo>
                  <a:cubicBezTo>
                    <a:pt x="397" y="148"/>
                    <a:pt x="397" y="148"/>
                    <a:pt x="397" y="148"/>
                  </a:cubicBezTo>
                  <a:cubicBezTo>
                    <a:pt x="420" y="17"/>
                    <a:pt x="420" y="17"/>
                    <a:pt x="420" y="17"/>
                  </a:cubicBezTo>
                  <a:cubicBezTo>
                    <a:pt x="420" y="17"/>
                    <a:pt x="420" y="16"/>
                    <a:pt x="419" y="16"/>
                  </a:cubicBezTo>
                  <a:cubicBezTo>
                    <a:pt x="419" y="16"/>
                    <a:pt x="418" y="16"/>
                    <a:pt x="417" y="16"/>
                  </a:cubicBezTo>
                  <a:cubicBezTo>
                    <a:pt x="355" y="133"/>
                    <a:pt x="355" y="133"/>
                    <a:pt x="355" y="133"/>
                  </a:cubicBezTo>
                  <a:cubicBezTo>
                    <a:pt x="346" y="1"/>
                    <a:pt x="346" y="1"/>
                    <a:pt x="346" y="1"/>
                  </a:cubicBezTo>
                  <a:cubicBezTo>
                    <a:pt x="346" y="0"/>
                    <a:pt x="346" y="0"/>
                    <a:pt x="345" y="0"/>
                  </a:cubicBezTo>
                  <a:cubicBezTo>
                    <a:pt x="344" y="0"/>
                    <a:pt x="343" y="0"/>
                    <a:pt x="343" y="1"/>
                  </a:cubicBezTo>
                  <a:cubicBezTo>
                    <a:pt x="310" y="129"/>
                    <a:pt x="310" y="129"/>
                    <a:pt x="310" y="129"/>
                  </a:cubicBezTo>
                  <a:cubicBezTo>
                    <a:pt x="270" y="3"/>
                    <a:pt x="270" y="3"/>
                    <a:pt x="270" y="3"/>
                  </a:cubicBezTo>
                  <a:cubicBezTo>
                    <a:pt x="270" y="2"/>
                    <a:pt x="270" y="2"/>
                    <a:pt x="269" y="2"/>
                  </a:cubicBezTo>
                  <a:cubicBezTo>
                    <a:pt x="268" y="2"/>
                    <a:pt x="268" y="2"/>
                    <a:pt x="268" y="3"/>
                  </a:cubicBezTo>
                  <a:cubicBezTo>
                    <a:pt x="266" y="136"/>
                    <a:pt x="266" y="136"/>
                    <a:pt x="266" y="136"/>
                  </a:cubicBezTo>
                  <a:cubicBezTo>
                    <a:pt x="197" y="22"/>
                    <a:pt x="197" y="22"/>
                    <a:pt x="197" y="22"/>
                  </a:cubicBezTo>
                  <a:cubicBezTo>
                    <a:pt x="197" y="22"/>
                    <a:pt x="196" y="22"/>
                    <a:pt x="195" y="22"/>
                  </a:cubicBezTo>
                  <a:cubicBezTo>
                    <a:pt x="195" y="22"/>
                    <a:pt x="194" y="23"/>
                    <a:pt x="195" y="24"/>
                  </a:cubicBezTo>
                  <a:cubicBezTo>
                    <a:pt x="225" y="153"/>
                    <a:pt x="225" y="153"/>
                    <a:pt x="225" y="153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0" y="59"/>
                    <a:pt x="130" y="59"/>
                    <a:pt x="129" y="59"/>
                  </a:cubicBezTo>
                  <a:cubicBezTo>
                    <a:pt x="128" y="60"/>
                    <a:pt x="128" y="60"/>
                    <a:pt x="129" y="61"/>
                  </a:cubicBezTo>
                  <a:cubicBezTo>
                    <a:pt x="189" y="179"/>
                    <a:pt x="189" y="179"/>
                    <a:pt x="189" y="179"/>
                  </a:cubicBezTo>
                  <a:cubicBezTo>
                    <a:pt x="75" y="111"/>
                    <a:pt x="75" y="111"/>
                    <a:pt x="75" y="111"/>
                  </a:cubicBezTo>
                  <a:cubicBezTo>
                    <a:pt x="75" y="110"/>
                    <a:pt x="74" y="111"/>
                    <a:pt x="73" y="111"/>
                  </a:cubicBezTo>
                  <a:cubicBezTo>
                    <a:pt x="73" y="112"/>
                    <a:pt x="73" y="112"/>
                    <a:pt x="73" y="113"/>
                  </a:cubicBezTo>
                  <a:cubicBezTo>
                    <a:pt x="160" y="213"/>
                    <a:pt x="160" y="213"/>
                    <a:pt x="160" y="213"/>
                  </a:cubicBezTo>
                  <a:cubicBezTo>
                    <a:pt x="34" y="174"/>
                    <a:pt x="34" y="174"/>
                    <a:pt x="34" y="174"/>
                  </a:cubicBezTo>
                  <a:cubicBezTo>
                    <a:pt x="33" y="174"/>
                    <a:pt x="32" y="174"/>
                    <a:pt x="32" y="175"/>
                  </a:cubicBezTo>
                  <a:cubicBezTo>
                    <a:pt x="32" y="176"/>
                    <a:pt x="32" y="176"/>
                    <a:pt x="32" y="177"/>
                  </a:cubicBezTo>
                  <a:cubicBezTo>
                    <a:pt x="141" y="253"/>
                    <a:pt x="141" y="253"/>
                    <a:pt x="141" y="253"/>
                  </a:cubicBezTo>
                  <a:cubicBezTo>
                    <a:pt x="8" y="246"/>
                    <a:pt x="8" y="246"/>
                    <a:pt x="8" y="246"/>
                  </a:cubicBezTo>
                  <a:cubicBezTo>
                    <a:pt x="8" y="246"/>
                    <a:pt x="7" y="246"/>
                    <a:pt x="7" y="247"/>
                  </a:cubicBezTo>
                  <a:cubicBezTo>
                    <a:pt x="7" y="248"/>
                    <a:pt x="7" y="248"/>
                    <a:pt x="8" y="248"/>
                  </a:cubicBezTo>
                  <a:cubicBezTo>
                    <a:pt x="131" y="297"/>
                    <a:pt x="131" y="297"/>
                    <a:pt x="131" y="297"/>
                  </a:cubicBezTo>
                  <a:cubicBezTo>
                    <a:pt x="1" y="321"/>
                    <a:pt x="1" y="321"/>
                    <a:pt x="1" y="321"/>
                  </a:cubicBezTo>
                  <a:cubicBezTo>
                    <a:pt x="0" y="321"/>
                    <a:pt x="0" y="322"/>
                    <a:pt x="0" y="323"/>
                  </a:cubicBezTo>
                  <a:cubicBezTo>
                    <a:pt x="0" y="323"/>
                    <a:pt x="0" y="324"/>
                    <a:pt x="1" y="324"/>
                  </a:cubicBezTo>
                  <a:cubicBezTo>
                    <a:pt x="133" y="341"/>
                    <a:pt x="133" y="341"/>
                    <a:pt x="133" y="341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11" y="396"/>
                    <a:pt x="11" y="397"/>
                    <a:pt x="11" y="398"/>
                  </a:cubicBezTo>
                  <a:cubicBezTo>
                    <a:pt x="11" y="399"/>
                    <a:pt x="12" y="399"/>
                    <a:pt x="13" y="399"/>
                  </a:cubicBezTo>
                  <a:cubicBezTo>
                    <a:pt x="144" y="384"/>
                    <a:pt x="144" y="384"/>
                    <a:pt x="144" y="384"/>
                  </a:cubicBezTo>
                  <a:cubicBezTo>
                    <a:pt x="40" y="466"/>
                    <a:pt x="40" y="466"/>
                    <a:pt x="40" y="466"/>
                  </a:cubicBezTo>
                  <a:cubicBezTo>
                    <a:pt x="40" y="467"/>
                    <a:pt x="40" y="468"/>
                    <a:pt x="40" y="468"/>
                  </a:cubicBezTo>
                  <a:cubicBezTo>
                    <a:pt x="40" y="469"/>
                    <a:pt x="41" y="469"/>
                    <a:pt x="42" y="469"/>
                  </a:cubicBezTo>
                  <a:cubicBezTo>
                    <a:pt x="166" y="423"/>
                    <a:pt x="166" y="423"/>
                    <a:pt x="166" y="423"/>
                  </a:cubicBezTo>
                  <a:cubicBezTo>
                    <a:pt x="85" y="528"/>
                    <a:pt x="85" y="528"/>
                    <a:pt x="85" y="528"/>
                  </a:cubicBezTo>
                  <a:cubicBezTo>
                    <a:pt x="84" y="528"/>
                    <a:pt x="84" y="529"/>
                    <a:pt x="85" y="530"/>
                  </a:cubicBezTo>
                  <a:cubicBezTo>
                    <a:pt x="85" y="530"/>
                    <a:pt x="86" y="530"/>
                    <a:pt x="87" y="530"/>
                  </a:cubicBezTo>
                  <a:cubicBezTo>
                    <a:pt x="197" y="456"/>
                    <a:pt x="197" y="456"/>
                    <a:pt x="197" y="456"/>
                  </a:cubicBezTo>
                  <a:cubicBezTo>
                    <a:pt x="143" y="577"/>
                    <a:pt x="143" y="577"/>
                    <a:pt x="143" y="577"/>
                  </a:cubicBezTo>
                  <a:cubicBezTo>
                    <a:pt x="142" y="577"/>
                    <a:pt x="143" y="578"/>
                    <a:pt x="143" y="579"/>
                  </a:cubicBezTo>
                  <a:cubicBezTo>
                    <a:pt x="144" y="579"/>
                    <a:pt x="145" y="579"/>
                    <a:pt x="145" y="578"/>
                  </a:cubicBezTo>
                  <a:cubicBezTo>
                    <a:pt x="234" y="480"/>
                    <a:pt x="234" y="480"/>
                    <a:pt x="234" y="480"/>
                  </a:cubicBezTo>
                  <a:cubicBezTo>
                    <a:pt x="211" y="610"/>
                    <a:pt x="211" y="610"/>
                    <a:pt x="211" y="610"/>
                  </a:cubicBezTo>
                  <a:cubicBezTo>
                    <a:pt x="210" y="611"/>
                    <a:pt x="211" y="612"/>
                    <a:pt x="212" y="612"/>
                  </a:cubicBezTo>
                  <a:cubicBezTo>
                    <a:pt x="212" y="612"/>
                    <a:pt x="213" y="612"/>
                    <a:pt x="213" y="611"/>
                  </a:cubicBezTo>
                  <a:cubicBezTo>
                    <a:pt x="276" y="495"/>
                    <a:pt x="276" y="495"/>
                    <a:pt x="276" y="495"/>
                  </a:cubicBezTo>
                  <a:cubicBezTo>
                    <a:pt x="285" y="627"/>
                    <a:pt x="285" y="627"/>
                    <a:pt x="285" y="627"/>
                  </a:cubicBezTo>
                  <a:cubicBezTo>
                    <a:pt x="285" y="628"/>
                    <a:pt x="285" y="628"/>
                    <a:pt x="286" y="628"/>
                  </a:cubicBezTo>
                  <a:cubicBezTo>
                    <a:pt x="287" y="628"/>
                    <a:pt x="287" y="628"/>
                    <a:pt x="288" y="627"/>
                  </a:cubicBezTo>
                  <a:cubicBezTo>
                    <a:pt x="320" y="499"/>
                    <a:pt x="320" y="499"/>
                    <a:pt x="320" y="499"/>
                  </a:cubicBezTo>
                  <a:cubicBezTo>
                    <a:pt x="360" y="625"/>
                    <a:pt x="360" y="625"/>
                    <a:pt x="360" y="625"/>
                  </a:cubicBezTo>
                  <a:cubicBezTo>
                    <a:pt x="361" y="626"/>
                    <a:pt x="361" y="626"/>
                    <a:pt x="362" y="626"/>
                  </a:cubicBezTo>
                  <a:cubicBezTo>
                    <a:pt x="363" y="626"/>
                    <a:pt x="363" y="625"/>
                    <a:pt x="363" y="625"/>
                  </a:cubicBezTo>
                  <a:cubicBezTo>
                    <a:pt x="365" y="492"/>
                    <a:pt x="365" y="492"/>
                    <a:pt x="365" y="492"/>
                  </a:cubicBezTo>
                  <a:cubicBezTo>
                    <a:pt x="434" y="605"/>
                    <a:pt x="434" y="605"/>
                    <a:pt x="434" y="605"/>
                  </a:cubicBezTo>
                  <a:cubicBezTo>
                    <a:pt x="434" y="606"/>
                    <a:pt x="435" y="606"/>
                    <a:pt x="435" y="606"/>
                  </a:cubicBezTo>
                  <a:cubicBezTo>
                    <a:pt x="436" y="606"/>
                    <a:pt x="436" y="605"/>
                    <a:pt x="436" y="604"/>
                  </a:cubicBezTo>
                  <a:cubicBezTo>
                    <a:pt x="406" y="475"/>
                    <a:pt x="406" y="475"/>
                    <a:pt x="406" y="475"/>
                  </a:cubicBezTo>
                  <a:cubicBezTo>
                    <a:pt x="500" y="569"/>
                    <a:pt x="500" y="569"/>
                    <a:pt x="500" y="569"/>
                  </a:cubicBezTo>
                  <a:cubicBezTo>
                    <a:pt x="500" y="569"/>
                    <a:pt x="501" y="569"/>
                    <a:pt x="502" y="569"/>
                  </a:cubicBezTo>
                  <a:cubicBezTo>
                    <a:pt x="502" y="568"/>
                    <a:pt x="503" y="568"/>
                    <a:pt x="502" y="567"/>
                  </a:cubicBezTo>
                  <a:cubicBezTo>
                    <a:pt x="501" y="568"/>
                    <a:pt x="501" y="568"/>
                    <a:pt x="501" y="568"/>
                  </a:cubicBezTo>
                </a:path>
              </a:pathLst>
            </a:custGeom>
            <a:solidFill>
              <a:srgbClr val="F8BA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4" name="Oval 454">
              <a:extLst>
                <a:ext uri="{FF2B5EF4-FFF2-40B4-BE49-F238E27FC236}">
                  <a16:creationId xmlns:a16="http://schemas.microsoft.com/office/drawing/2014/main" id="{CDFA198E-2D3C-486E-AE0F-EC8A71098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" y="3436"/>
              <a:ext cx="174" cy="169"/>
            </a:xfrm>
            <a:prstGeom prst="ellipse">
              <a:avLst/>
            </a:prstGeom>
            <a:solidFill>
              <a:srgbClr val="F7E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65" name="Oval 455">
              <a:extLst>
                <a:ext uri="{FF2B5EF4-FFF2-40B4-BE49-F238E27FC236}">
                  <a16:creationId xmlns:a16="http://schemas.microsoft.com/office/drawing/2014/main" id="{AF5FC90F-386D-4561-83DE-D6E8BBC34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3443"/>
              <a:ext cx="158" cy="154"/>
            </a:xfrm>
            <a:prstGeom prst="ellipse">
              <a:avLst/>
            </a:prstGeom>
            <a:solidFill>
              <a:srgbClr val="F2E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66" name="Oval 456">
              <a:extLst>
                <a:ext uri="{FF2B5EF4-FFF2-40B4-BE49-F238E27FC236}">
                  <a16:creationId xmlns:a16="http://schemas.microsoft.com/office/drawing/2014/main" id="{F467CAEB-2B08-4416-B18E-9767F5E0BB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3453"/>
              <a:ext cx="138" cy="135"/>
            </a:xfrm>
            <a:prstGeom prst="ellipse">
              <a:avLst/>
            </a:prstGeom>
            <a:solidFill>
              <a:srgbClr val="F2E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67" name="Oval 457">
              <a:extLst>
                <a:ext uri="{FF2B5EF4-FFF2-40B4-BE49-F238E27FC236}">
                  <a16:creationId xmlns:a16="http://schemas.microsoft.com/office/drawing/2014/main" id="{08853F8E-C43C-4B4D-B7A6-13E6FC558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3465"/>
              <a:ext cx="112" cy="110"/>
            </a:xfrm>
            <a:prstGeom prst="ellipse">
              <a:avLst/>
            </a:prstGeom>
            <a:solidFill>
              <a:srgbClr val="F1EA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68" name="Oval 458">
              <a:extLst>
                <a:ext uri="{FF2B5EF4-FFF2-40B4-BE49-F238E27FC236}">
                  <a16:creationId xmlns:a16="http://schemas.microsoft.com/office/drawing/2014/main" id="{34D26AA8-BCA5-4F73-825D-91691F38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3477"/>
              <a:ext cx="89" cy="87"/>
            </a:xfrm>
            <a:prstGeom prst="ellipse">
              <a:avLst/>
            </a:prstGeom>
            <a:solidFill>
              <a:srgbClr val="F1E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69" name="Oval 459">
              <a:extLst>
                <a:ext uri="{FF2B5EF4-FFF2-40B4-BE49-F238E27FC236}">
                  <a16:creationId xmlns:a16="http://schemas.microsoft.com/office/drawing/2014/main" id="{0CB14A87-A823-412F-82D9-0D8D8911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3485"/>
              <a:ext cx="72" cy="70"/>
            </a:xfrm>
            <a:prstGeom prst="ellipse">
              <a:avLst/>
            </a:prstGeom>
            <a:solidFill>
              <a:srgbClr val="F1E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70" name="Freeform 460">
              <a:extLst>
                <a:ext uri="{FF2B5EF4-FFF2-40B4-BE49-F238E27FC236}">
                  <a16:creationId xmlns:a16="http://schemas.microsoft.com/office/drawing/2014/main" id="{F8248A6A-4CBB-446C-950E-1C8681F3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492"/>
              <a:ext cx="12" cy="14"/>
            </a:xfrm>
            <a:custGeom>
              <a:avLst/>
              <a:gdLst>
                <a:gd name="T0" fmla="*/ 0 w 25"/>
                <a:gd name="T1" fmla="*/ 0 h 28"/>
                <a:gd name="T2" fmla="*/ 0 w 25"/>
                <a:gd name="T3" fmla="*/ 0 h 28"/>
                <a:gd name="T4" fmla="*/ 3 w 25"/>
                <a:gd name="T5" fmla="*/ 4 h 28"/>
                <a:gd name="T6" fmla="*/ 3 w 25"/>
                <a:gd name="T7" fmla="*/ 3 h 28"/>
                <a:gd name="T8" fmla="*/ 0 w 25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8">
                  <a:moveTo>
                    <a:pt x="4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10" y="7"/>
                    <a:pt x="19" y="17"/>
                    <a:pt x="24" y="28"/>
                  </a:cubicBezTo>
                  <a:cubicBezTo>
                    <a:pt x="25" y="26"/>
                    <a:pt x="25" y="23"/>
                    <a:pt x="25" y="21"/>
                  </a:cubicBezTo>
                  <a:cubicBezTo>
                    <a:pt x="25" y="9"/>
                    <a:pt x="16" y="0"/>
                    <a:pt x="4" y="0"/>
                  </a:cubicBezTo>
                </a:path>
              </a:pathLst>
            </a:custGeom>
            <a:solidFill>
              <a:srgbClr val="F6F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1" name="Freeform 461">
              <a:extLst>
                <a:ext uri="{FF2B5EF4-FFF2-40B4-BE49-F238E27FC236}">
                  <a16:creationId xmlns:a16="http://schemas.microsoft.com/office/drawing/2014/main" id="{E847942D-E195-4714-ABDA-95DB777A6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3492"/>
              <a:ext cx="20" cy="21"/>
            </a:xfrm>
            <a:custGeom>
              <a:avLst/>
              <a:gdLst>
                <a:gd name="T0" fmla="*/ 2 w 40"/>
                <a:gd name="T1" fmla="*/ 0 h 41"/>
                <a:gd name="T2" fmla="*/ 0 w 40"/>
                <a:gd name="T3" fmla="*/ 3 h 41"/>
                <a:gd name="T4" fmla="*/ 3 w 40"/>
                <a:gd name="T5" fmla="*/ 6 h 41"/>
                <a:gd name="T6" fmla="*/ 5 w 40"/>
                <a:gd name="T7" fmla="*/ 4 h 41"/>
                <a:gd name="T8" fmla="*/ 2 w 40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1">
                  <a:moveTo>
                    <a:pt x="16" y="0"/>
                  </a:moveTo>
                  <a:cubicBezTo>
                    <a:pt x="7" y="2"/>
                    <a:pt x="0" y="11"/>
                    <a:pt x="0" y="21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29" y="41"/>
                    <a:pt x="37" y="36"/>
                    <a:pt x="40" y="28"/>
                  </a:cubicBezTo>
                  <a:cubicBezTo>
                    <a:pt x="35" y="17"/>
                    <a:pt x="26" y="7"/>
                    <a:pt x="16" y="0"/>
                  </a:cubicBezTo>
                </a:path>
              </a:pathLst>
            </a:custGeom>
            <a:solidFill>
              <a:srgbClr val="F6F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2" name="Freeform 462">
              <a:extLst>
                <a:ext uri="{FF2B5EF4-FFF2-40B4-BE49-F238E27FC236}">
                  <a16:creationId xmlns:a16="http://schemas.microsoft.com/office/drawing/2014/main" id="{A5AEB2BE-B74F-4F5C-BA9E-6F59C3F3B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520"/>
              <a:ext cx="6" cy="12"/>
            </a:xfrm>
            <a:custGeom>
              <a:avLst/>
              <a:gdLst>
                <a:gd name="T0" fmla="*/ 1 w 11"/>
                <a:gd name="T1" fmla="*/ 0 h 23"/>
                <a:gd name="T2" fmla="*/ 1 w 11"/>
                <a:gd name="T3" fmla="*/ 1 h 23"/>
                <a:gd name="T4" fmla="*/ 0 w 11"/>
                <a:gd name="T5" fmla="*/ 3 h 23"/>
                <a:gd name="T6" fmla="*/ 2 w 11"/>
                <a:gd name="T7" fmla="*/ 2 h 23"/>
                <a:gd name="T8" fmla="*/ 1 w 1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3" y="0"/>
                  </a:moveTo>
                  <a:cubicBezTo>
                    <a:pt x="3" y="0"/>
                    <a:pt x="3" y="1"/>
                    <a:pt x="3" y="1"/>
                  </a:cubicBezTo>
                  <a:cubicBezTo>
                    <a:pt x="3" y="9"/>
                    <a:pt x="2" y="16"/>
                    <a:pt x="0" y="23"/>
                  </a:cubicBezTo>
                  <a:cubicBezTo>
                    <a:pt x="6" y="23"/>
                    <a:pt x="11" y="17"/>
                    <a:pt x="11" y="11"/>
                  </a:cubicBezTo>
                  <a:cubicBezTo>
                    <a:pt x="11" y="6"/>
                    <a:pt x="8" y="2"/>
                    <a:pt x="3" y="0"/>
                  </a:cubicBezTo>
                </a:path>
              </a:pathLst>
            </a:custGeom>
            <a:solidFill>
              <a:srgbClr val="FBF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3" name="Freeform 463">
              <a:extLst>
                <a:ext uri="{FF2B5EF4-FFF2-40B4-BE49-F238E27FC236}">
                  <a16:creationId xmlns:a16="http://schemas.microsoft.com/office/drawing/2014/main" id="{B48B35C0-6797-4CFF-AF15-581D433FD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3519"/>
              <a:ext cx="9" cy="13"/>
            </a:xfrm>
            <a:custGeom>
              <a:avLst/>
              <a:gdLst>
                <a:gd name="T0" fmla="*/ 2 w 16"/>
                <a:gd name="T1" fmla="*/ 0 h 24"/>
                <a:gd name="T2" fmla="*/ 0 w 16"/>
                <a:gd name="T3" fmla="*/ 2 h 24"/>
                <a:gd name="T4" fmla="*/ 2 w 16"/>
                <a:gd name="T5" fmla="*/ 4 h 24"/>
                <a:gd name="T6" fmla="*/ 2 w 16"/>
                <a:gd name="T7" fmla="*/ 4 h 24"/>
                <a:gd name="T8" fmla="*/ 3 w 16"/>
                <a:gd name="T9" fmla="*/ 1 h 24"/>
                <a:gd name="T10" fmla="*/ 3 w 16"/>
                <a:gd name="T11" fmla="*/ 1 h 24"/>
                <a:gd name="T12" fmla="*/ 2 w 16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4">
                  <a:moveTo>
                    <a:pt x="12" y="0"/>
                  </a:move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4"/>
                    <a:pt x="12" y="24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5" y="17"/>
                    <a:pt x="16" y="10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5" y="1"/>
                    <a:pt x="14" y="0"/>
                    <a:pt x="12" y="0"/>
                  </a:cubicBezTo>
                </a:path>
              </a:pathLst>
            </a:custGeom>
            <a:solidFill>
              <a:srgbClr val="FCF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4" name="Oval 464">
              <a:extLst>
                <a:ext uri="{FF2B5EF4-FFF2-40B4-BE49-F238E27FC236}">
                  <a16:creationId xmlns:a16="http://schemas.microsoft.com/office/drawing/2014/main" id="{2B901927-6870-4CDD-AD7A-C9810FE308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" y="3081"/>
              <a:ext cx="219" cy="218"/>
            </a:xfrm>
            <a:prstGeom prst="ellipse">
              <a:avLst/>
            </a:prstGeom>
            <a:solidFill>
              <a:srgbClr val="8E1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75" name="Freeform 465">
              <a:extLst>
                <a:ext uri="{FF2B5EF4-FFF2-40B4-BE49-F238E27FC236}">
                  <a16:creationId xmlns:a16="http://schemas.microsoft.com/office/drawing/2014/main" id="{A647E389-2771-4FFA-90D1-3D6234E23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3155"/>
              <a:ext cx="43" cy="80"/>
            </a:xfrm>
            <a:custGeom>
              <a:avLst/>
              <a:gdLst>
                <a:gd name="T0" fmla="*/ 10 w 83"/>
                <a:gd name="T1" fmla="*/ 0 h 157"/>
                <a:gd name="T2" fmla="*/ 11 w 83"/>
                <a:gd name="T3" fmla="*/ 0 h 157"/>
                <a:gd name="T4" fmla="*/ 11 w 83"/>
                <a:gd name="T5" fmla="*/ 12 h 157"/>
                <a:gd name="T6" fmla="*/ 11 w 83"/>
                <a:gd name="T7" fmla="*/ 17 h 157"/>
                <a:gd name="T8" fmla="*/ 9 w 83"/>
                <a:gd name="T9" fmla="*/ 20 h 157"/>
                <a:gd name="T10" fmla="*/ 6 w 83"/>
                <a:gd name="T11" fmla="*/ 21 h 157"/>
                <a:gd name="T12" fmla="*/ 3 w 83"/>
                <a:gd name="T13" fmla="*/ 20 h 157"/>
                <a:gd name="T14" fmla="*/ 1 w 83"/>
                <a:gd name="T15" fmla="*/ 17 h 157"/>
                <a:gd name="T16" fmla="*/ 0 w 83"/>
                <a:gd name="T17" fmla="*/ 12 h 157"/>
                <a:gd name="T18" fmla="*/ 0 w 83"/>
                <a:gd name="T19" fmla="*/ 0 h 157"/>
                <a:gd name="T20" fmla="*/ 2 w 83"/>
                <a:gd name="T21" fmla="*/ 0 h 157"/>
                <a:gd name="T22" fmla="*/ 2 w 83"/>
                <a:gd name="T23" fmla="*/ 12 h 157"/>
                <a:gd name="T24" fmla="*/ 2 w 83"/>
                <a:gd name="T25" fmla="*/ 16 h 157"/>
                <a:gd name="T26" fmla="*/ 4 w 83"/>
                <a:gd name="T27" fmla="*/ 18 h 157"/>
                <a:gd name="T28" fmla="*/ 6 w 83"/>
                <a:gd name="T29" fmla="*/ 18 h 157"/>
                <a:gd name="T30" fmla="*/ 9 w 83"/>
                <a:gd name="T31" fmla="*/ 17 h 157"/>
                <a:gd name="T32" fmla="*/ 10 w 83"/>
                <a:gd name="T33" fmla="*/ 12 h 157"/>
                <a:gd name="T34" fmla="*/ 10 w 83"/>
                <a:gd name="T35" fmla="*/ 0 h 1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" h="157">
                  <a:moveTo>
                    <a:pt x="69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83" y="89"/>
                    <a:pt x="83" y="89"/>
                    <a:pt x="83" y="89"/>
                  </a:cubicBezTo>
                  <a:cubicBezTo>
                    <a:pt x="83" y="105"/>
                    <a:pt x="82" y="117"/>
                    <a:pt x="79" y="126"/>
                  </a:cubicBezTo>
                  <a:cubicBezTo>
                    <a:pt x="77" y="136"/>
                    <a:pt x="73" y="143"/>
                    <a:pt x="66" y="149"/>
                  </a:cubicBezTo>
                  <a:cubicBezTo>
                    <a:pt x="60" y="155"/>
                    <a:pt x="52" y="157"/>
                    <a:pt x="42" y="157"/>
                  </a:cubicBezTo>
                  <a:cubicBezTo>
                    <a:pt x="32" y="157"/>
                    <a:pt x="24" y="155"/>
                    <a:pt x="17" y="150"/>
                  </a:cubicBezTo>
                  <a:cubicBezTo>
                    <a:pt x="11" y="145"/>
                    <a:pt x="7" y="138"/>
                    <a:pt x="4" y="128"/>
                  </a:cubicBezTo>
                  <a:cubicBezTo>
                    <a:pt x="1" y="119"/>
                    <a:pt x="0" y="106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103"/>
                    <a:pt x="15" y="113"/>
                    <a:pt x="16" y="119"/>
                  </a:cubicBezTo>
                  <a:cubicBezTo>
                    <a:pt x="18" y="125"/>
                    <a:pt x="21" y="130"/>
                    <a:pt x="25" y="134"/>
                  </a:cubicBezTo>
                  <a:cubicBezTo>
                    <a:pt x="29" y="137"/>
                    <a:pt x="34" y="139"/>
                    <a:pt x="40" y="139"/>
                  </a:cubicBezTo>
                  <a:cubicBezTo>
                    <a:pt x="51" y="139"/>
                    <a:pt x="58" y="136"/>
                    <a:pt x="62" y="129"/>
                  </a:cubicBezTo>
                  <a:cubicBezTo>
                    <a:pt x="67" y="122"/>
                    <a:pt x="69" y="109"/>
                    <a:pt x="69" y="89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6" name="Freeform 466">
              <a:extLst>
                <a:ext uri="{FF2B5EF4-FFF2-40B4-BE49-F238E27FC236}">
                  <a16:creationId xmlns:a16="http://schemas.microsoft.com/office/drawing/2014/main" id="{7B8A0207-EFA3-47E9-B0EE-D01685369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3155"/>
              <a:ext cx="50" cy="79"/>
            </a:xfrm>
            <a:custGeom>
              <a:avLst/>
              <a:gdLst>
                <a:gd name="T0" fmla="*/ 6 w 97"/>
                <a:gd name="T1" fmla="*/ 20 h 155"/>
                <a:gd name="T2" fmla="*/ 0 w 97"/>
                <a:gd name="T3" fmla="*/ 0 h 155"/>
                <a:gd name="T4" fmla="*/ 2 w 97"/>
                <a:gd name="T5" fmla="*/ 0 h 155"/>
                <a:gd name="T6" fmla="*/ 6 w 97"/>
                <a:gd name="T7" fmla="*/ 15 h 155"/>
                <a:gd name="T8" fmla="*/ 7 w 97"/>
                <a:gd name="T9" fmla="*/ 18 h 155"/>
                <a:gd name="T10" fmla="*/ 7 w 97"/>
                <a:gd name="T11" fmla="*/ 15 h 155"/>
                <a:gd name="T12" fmla="*/ 11 w 97"/>
                <a:gd name="T13" fmla="*/ 0 h 155"/>
                <a:gd name="T14" fmla="*/ 13 w 97"/>
                <a:gd name="T15" fmla="*/ 0 h 155"/>
                <a:gd name="T16" fmla="*/ 7 w 97"/>
                <a:gd name="T17" fmla="*/ 20 h 155"/>
                <a:gd name="T18" fmla="*/ 6 w 97"/>
                <a:gd name="T19" fmla="*/ 20 h 1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7" h="155">
                  <a:moveTo>
                    <a:pt x="41" y="15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5" y="121"/>
                    <a:pt x="47" y="130"/>
                    <a:pt x="48" y="138"/>
                  </a:cubicBezTo>
                  <a:cubicBezTo>
                    <a:pt x="50" y="129"/>
                    <a:pt x="52" y="121"/>
                    <a:pt x="54" y="112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55" y="155"/>
                    <a:pt x="55" y="155"/>
                    <a:pt x="55" y="155"/>
                  </a:cubicBezTo>
                  <a:lnTo>
                    <a:pt x="41" y="1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7" name="Freeform 467">
              <a:extLst>
                <a:ext uri="{FF2B5EF4-FFF2-40B4-BE49-F238E27FC236}">
                  <a16:creationId xmlns:a16="http://schemas.microsoft.com/office/drawing/2014/main" id="{48CCD28D-41E5-4E1B-9ECB-CE604D57D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4" y="3155"/>
              <a:ext cx="50" cy="79"/>
            </a:xfrm>
            <a:custGeom>
              <a:avLst/>
              <a:gdLst>
                <a:gd name="T0" fmla="*/ 0 w 99"/>
                <a:gd name="T1" fmla="*/ 20 h 155"/>
                <a:gd name="T2" fmla="*/ 5 w 99"/>
                <a:gd name="T3" fmla="*/ 0 h 155"/>
                <a:gd name="T4" fmla="*/ 7 w 99"/>
                <a:gd name="T5" fmla="*/ 0 h 155"/>
                <a:gd name="T6" fmla="*/ 13 w 99"/>
                <a:gd name="T7" fmla="*/ 20 h 155"/>
                <a:gd name="T8" fmla="*/ 11 w 99"/>
                <a:gd name="T9" fmla="*/ 20 h 155"/>
                <a:gd name="T10" fmla="*/ 9 w 99"/>
                <a:gd name="T11" fmla="*/ 14 h 155"/>
                <a:gd name="T12" fmla="*/ 4 w 99"/>
                <a:gd name="T13" fmla="*/ 14 h 155"/>
                <a:gd name="T14" fmla="*/ 2 w 99"/>
                <a:gd name="T15" fmla="*/ 20 h 155"/>
                <a:gd name="T16" fmla="*/ 0 w 99"/>
                <a:gd name="T17" fmla="*/ 20 h 155"/>
                <a:gd name="T18" fmla="*/ 4 w 99"/>
                <a:gd name="T19" fmla="*/ 12 h 155"/>
                <a:gd name="T20" fmla="*/ 9 w 99"/>
                <a:gd name="T21" fmla="*/ 12 h 155"/>
                <a:gd name="T22" fmla="*/ 7 w 99"/>
                <a:gd name="T23" fmla="*/ 6 h 155"/>
                <a:gd name="T24" fmla="*/ 6 w 99"/>
                <a:gd name="T25" fmla="*/ 2 h 155"/>
                <a:gd name="T26" fmla="*/ 6 w 99"/>
                <a:gd name="T27" fmla="*/ 6 h 155"/>
                <a:gd name="T28" fmla="*/ 4 w 99"/>
                <a:gd name="T29" fmla="*/ 12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9" h="155">
                  <a:moveTo>
                    <a:pt x="0" y="155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83" y="155"/>
                    <a:pt x="83" y="155"/>
                    <a:pt x="83" y="155"/>
                  </a:cubicBezTo>
                  <a:cubicBezTo>
                    <a:pt x="71" y="108"/>
                    <a:pt x="71" y="108"/>
                    <a:pt x="71" y="108"/>
                  </a:cubicBezTo>
                  <a:cubicBezTo>
                    <a:pt x="26" y="108"/>
                    <a:pt x="26" y="108"/>
                    <a:pt x="26" y="108"/>
                  </a:cubicBezTo>
                  <a:cubicBezTo>
                    <a:pt x="15" y="155"/>
                    <a:pt x="15" y="155"/>
                    <a:pt x="15" y="155"/>
                  </a:cubicBezTo>
                  <a:lnTo>
                    <a:pt x="0" y="155"/>
                  </a:lnTo>
                  <a:close/>
                  <a:moveTo>
                    <a:pt x="30" y="91"/>
                  </a:moveTo>
                  <a:cubicBezTo>
                    <a:pt x="67" y="91"/>
                    <a:pt x="67" y="91"/>
                    <a:pt x="67" y="91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2" y="35"/>
                    <a:pt x="50" y="24"/>
                    <a:pt x="48" y="16"/>
                  </a:cubicBezTo>
                  <a:cubicBezTo>
                    <a:pt x="46" y="26"/>
                    <a:pt x="44" y="36"/>
                    <a:pt x="42" y="46"/>
                  </a:cubicBezTo>
                  <a:lnTo>
                    <a:pt x="30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8" name="Freeform 468">
              <a:extLst>
                <a:ext uri="{FF2B5EF4-FFF2-40B4-BE49-F238E27FC236}">
                  <a16:creationId xmlns:a16="http://schemas.microsoft.com/office/drawing/2014/main" id="{37607E71-756A-483A-AEEE-53E4CA26B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144"/>
              <a:ext cx="36" cy="52"/>
            </a:xfrm>
            <a:custGeom>
              <a:avLst/>
              <a:gdLst>
                <a:gd name="T0" fmla="*/ 15 w 36"/>
                <a:gd name="T1" fmla="*/ 52 h 52"/>
                <a:gd name="T2" fmla="*/ 15 w 36"/>
                <a:gd name="T3" fmla="*/ 30 h 52"/>
                <a:gd name="T4" fmla="*/ 0 w 36"/>
                <a:gd name="T5" fmla="*/ 30 h 52"/>
                <a:gd name="T6" fmla="*/ 0 w 36"/>
                <a:gd name="T7" fmla="*/ 22 h 52"/>
                <a:gd name="T8" fmla="*/ 15 w 36"/>
                <a:gd name="T9" fmla="*/ 22 h 52"/>
                <a:gd name="T10" fmla="*/ 15 w 36"/>
                <a:gd name="T11" fmla="*/ 0 h 52"/>
                <a:gd name="T12" fmla="*/ 21 w 36"/>
                <a:gd name="T13" fmla="*/ 0 h 52"/>
                <a:gd name="T14" fmla="*/ 21 w 36"/>
                <a:gd name="T15" fmla="*/ 22 h 52"/>
                <a:gd name="T16" fmla="*/ 36 w 36"/>
                <a:gd name="T17" fmla="*/ 22 h 52"/>
                <a:gd name="T18" fmla="*/ 36 w 36"/>
                <a:gd name="T19" fmla="*/ 30 h 52"/>
                <a:gd name="T20" fmla="*/ 21 w 36"/>
                <a:gd name="T21" fmla="*/ 30 h 52"/>
                <a:gd name="T22" fmla="*/ 21 w 36"/>
                <a:gd name="T23" fmla="*/ 52 h 52"/>
                <a:gd name="T24" fmla="*/ 15 w 36"/>
                <a:gd name="T25" fmla="*/ 52 h 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52">
                  <a:moveTo>
                    <a:pt x="15" y="52"/>
                  </a:moveTo>
                  <a:lnTo>
                    <a:pt x="15" y="3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15" y="22"/>
                  </a:lnTo>
                  <a:lnTo>
                    <a:pt x="15" y="0"/>
                  </a:lnTo>
                  <a:lnTo>
                    <a:pt x="21" y="0"/>
                  </a:lnTo>
                  <a:lnTo>
                    <a:pt x="21" y="22"/>
                  </a:lnTo>
                  <a:lnTo>
                    <a:pt x="36" y="22"/>
                  </a:lnTo>
                  <a:lnTo>
                    <a:pt x="36" y="30"/>
                  </a:lnTo>
                  <a:lnTo>
                    <a:pt x="21" y="30"/>
                  </a:lnTo>
                  <a:lnTo>
                    <a:pt x="21" y="52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9" name="Freeform 469">
              <a:extLst>
                <a:ext uri="{FF2B5EF4-FFF2-40B4-BE49-F238E27FC236}">
                  <a16:creationId xmlns:a16="http://schemas.microsoft.com/office/drawing/2014/main" id="{7B4E548E-F55F-40C2-8BB5-D80FF38FE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7" y="3933"/>
              <a:ext cx="80" cy="28"/>
            </a:xfrm>
            <a:custGeom>
              <a:avLst/>
              <a:gdLst>
                <a:gd name="T0" fmla="*/ 0 w 157"/>
                <a:gd name="T1" fmla="*/ 1 h 54"/>
                <a:gd name="T2" fmla="*/ 21 w 157"/>
                <a:gd name="T3" fmla="*/ 2 h 54"/>
                <a:gd name="T4" fmla="*/ 8 w 157"/>
                <a:gd name="T5" fmla="*/ 8 h 54"/>
                <a:gd name="T6" fmla="*/ 18 w 157"/>
                <a:gd name="T7" fmla="*/ 2 h 54"/>
                <a:gd name="T8" fmla="*/ 0 w 157"/>
                <a:gd name="T9" fmla="*/ 1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54">
                  <a:moveTo>
                    <a:pt x="0" y="7"/>
                  </a:moveTo>
                  <a:cubicBezTo>
                    <a:pt x="0" y="7"/>
                    <a:pt x="157" y="0"/>
                    <a:pt x="157" y="13"/>
                  </a:cubicBezTo>
                  <a:cubicBezTo>
                    <a:pt x="157" y="13"/>
                    <a:pt x="95" y="45"/>
                    <a:pt x="63" y="54"/>
                  </a:cubicBezTo>
                  <a:cubicBezTo>
                    <a:pt x="63" y="54"/>
                    <a:pt x="151" y="15"/>
                    <a:pt x="137" y="14"/>
                  </a:cubicBezTo>
                  <a:cubicBezTo>
                    <a:pt x="127" y="7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7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0" name="Freeform 470">
              <a:extLst>
                <a:ext uri="{FF2B5EF4-FFF2-40B4-BE49-F238E27FC236}">
                  <a16:creationId xmlns:a16="http://schemas.microsoft.com/office/drawing/2014/main" id="{1756ED86-B1CD-44B6-A8DA-F54B926CD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940"/>
              <a:ext cx="83" cy="211"/>
            </a:xfrm>
            <a:custGeom>
              <a:avLst/>
              <a:gdLst>
                <a:gd name="T0" fmla="*/ 14 w 162"/>
                <a:gd name="T1" fmla="*/ 0 h 414"/>
                <a:gd name="T2" fmla="*/ 0 w 162"/>
                <a:gd name="T3" fmla="*/ 0 h 414"/>
                <a:gd name="T4" fmla="*/ 7 w 162"/>
                <a:gd name="T5" fmla="*/ 55 h 414"/>
                <a:gd name="T6" fmla="*/ 22 w 162"/>
                <a:gd name="T7" fmla="*/ 55 h 414"/>
                <a:gd name="T8" fmla="*/ 14 w 162"/>
                <a:gd name="T9" fmla="*/ 0 h 4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2" h="414">
                  <a:moveTo>
                    <a:pt x="10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123"/>
                    <a:pt x="36" y="263"/>
                    <a:pt x="54" y="414"/>
                  </a:cubicBezTo>
                  <a:cubicBezTo>
                    <a:pt x="162" y="414"/>
                    <a:pt x="162" y="414"/>
                    <a:pt x="162" y="414"/>
                  </a:cubicBezTo>
                  <a:cubicBezTo>
                    <a:pt x="144" y="263"/>
                    <a:pt x="125" y="123"/>
                    <a:pt x="108" y="0"/>
                  </a:cubicBezTo>
                </a:path>
              </a:pathLst>
            </a:custGeom>
            <a:solidFill>
              <a:srgbClr val="DFBC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1" name="Freeform 471">
              <a:extLst>
                <a:ext uri="{FF2B5EF4-FFF2-40B4-BE49-F238E27FC236}">
                  <a16:creationId xmlns:a16="http://schemas.microsoft.com/office/drawing/2014/main" id="{D89CBCF2-5976-4246-BA76-D9D7A3A56A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8" y="2646"/>
              <a:ext cx="96" cy="294"/>
            </a:xfrm>
            <a:custGeom>
              <a:avLst/>
              <a:gdLst>
                <a:gd name="T0" fmla="*/ 2 w 187"/>
                <a:gd name="T1" fmla="*/ 0 h 577"/>
                <a:gd name="T2" fmla="*/ 0 w 187"/>
                <a:gd name="T3" fmla="*/ 0 h 577"/>
                <a:gd name="T4" fmla="*/ 0 w 187"/>
                <a:gd name="T5" fmla="*/ 9 h 577"/>
                <a:gd name="T6" fmla="*/ 11 w 187"/>
                <a:gd name="T7" fmla="*/ 76 h 577"/>
                <a:gd name="T8" fmla="*/ 25 w 187"/>
                <a:gd name="T9" fmla="*/ 76 h 577"/>
                <a:gd name="T10" fmla="*/ 15 w 187"/>
                <a:gd name="T11" fmla="*/ 10 h 577"/>
                <a:gd name="T12" fmla="*/ 2 w 187"/>
                <a:gd name="T13" fmla="*/ 10 h 577"/>
                <a:gd name="T14" fmla="*/ 2 w 187"/>
                <a:gd name="T15" fmla="*/ 10 h 577"/>
                <a:gd name="T16" fmla="*/ 2 w 187"/>
                <a:gd name="T17" fmla="*/ 9 h 577"/>
                <a:gd name="T18" fmla="*/ 2 w 187"/>
                <a:gd name="T19" fmla="*/ 9 h 577"/>
                <a:gd name="T20" fmla="*/ 2 w 187"/>
                <a:gd name="T21" fmla="*/ 0 h 577"/>
                <a:gd name="T22" fmla="*/ 6 w 187"/>
                <a:gd name="T23" fmla="*/ 0 h 577"/>
                <a:gd name="T24" fmla="*/ 3 w 187"/>
                <a:gd name="T25" fmla="*/ 0 h 577"/>
                <a:gd name="T26" fmla="*/ 3 w 187"/>
                <a:gd name="T27" fmla="*/ 9 h 577"/>
                <a:gd name="T28" fmla="*/ 6 w 187"/>
                <a:gd name="T29" fmla="*/ 9 h 577"/>
                <a:gd name="T30" fmla="*/ 6 w 187"/>
                <a:gd name="T31" fmla="*/ 0 h 577"/>
                <a:gd name="T32" fmla="*/ 11 w 187"/>
                <a:gd name="T33" fmla="*/ 0 h 577"/>
                <a:gd name="T34" fmla="*/ 7 w 187"/>
                <a:gd name="T35" fmla="*/ 0 h 577"/>
                <a:gd name="T36" fmla="*/ 7 w 187"/>
                <a:gd name="T37" fmla="*/ 9 h 577"/>
                <a:gd name="T38" fmla="*/ 11 w 187"/>
                <a:gd name="T39" fmla="*/ 9 h 577"/>
                <a:gd name="T40" fmla="*/ 11 w 187"/>
                <a:gd name="T41" fmla="*/ 0 h 577"/>
                <a:gd name="T42" fmla="*/ 14 w 187"/>
                <a:gd name="T43" fmla="*/ 0 h 577"/>
                <a:gd name="T44" fmla="*/ 11 w 187"/>
                <a:gd name="T45" fmla="*/ 0 h 577"/>
                <a:gd name="T46" fmla="*/ 11 w 187"/>
                <a:gd name="T47" fmla="*/ 9 h 577"/>
                <a:gd name="T48" fmla="*/ 14 w 187"/>
                <a:gd name="T49" fmla="*/ 9 h 577"/>
                <a:gd name="T50" fmla="*/ 14 w 187"/>
                <a:gd name="T51" fmla="*/ 0 h 57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87" h="577">
                  <a:moveTo>
                    <a:pt x="1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2" y="82"/>
                    <a:pt x="37" y="280"/>
                    <a:pt x="79" y="577"/>
                  </a:cubicBezTo>
                  <a:cubicBezTo>
                    <a:pt x="187" y="577"/>
                    <a:pt x="187" y="577"/>
                    <a:pt x="187" y="577"/>
                  </a:cubicBezTo>
                  <a:cubicBezTo>
                    <a:pt x="148" y="303"/>
                    <a:pt x="115" y="114"/>
                    <a:pt x="109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4" y="78"/>
                    <a:pt x="12" y="76"/>
                    <a:pt x="12" y="74"/>
                  </a:cubicBezTo>
                  <a:cubicBezTo>
                    <a:pt x="12" y="72"/>
                    <a:pt x="14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0"/>
                    <a:pt x="16" y="0"/>
                    <a:pt x="16" y="0"/>
                  </a:cubicBezTo>
                  <a:moveTo>
                    <a:pt x="46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46" y="70"/>
                    <a:pt x="46" y="70"/>
                    <a:pt x="46" y="70"/>
                  </a:cubicBezTo>
                  <a:cubicBezTo>
                    <a:pt x="46" y="0"/>
                    <a:pt x="46" y="0"/>
                    <a:pt x="46" y="0"/>
                  </a:cubicBezTo>
                  <a:moveTo>
                    <a:pt x="77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7" y="0"/>
                    <a:pt x="77" y="0"/>
                    <a:pt x="77" y="0"/>
                  </a:cubicBezTo>
                  <a:moveTo>
                    <a:pt x="107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0"/>
                    <a:pt x="107" y="0"/>
                    <a:pt x="107" y="0"/>
                  </a:cubicBezTo>
                </a:path>
              </a:pathLst>
            </a:custGeom>
            <a:solidFill>
              <a:srgbClr val="CD1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2" name="Freeform 472">
              <a:extLst>
                <a:ext uri="{FF2B5EF4-FFF2-40B4-BE49-F238E27FC236}">
                  <a16:creationId xmlns:a16="http://schemas.microsoft.com/office/drawing/2014/main" id="{FF4A6692-BFAB-4255-87C7-15396AA33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2682"/>
              <a:ext cx="50" cy="4"/>
            </a:xfrm>
            <a:custGeom>
              <a:avLst/>
              <a:gdLst>
                <a:gd name="T0" fmla="*/ 13 w 97"/>
                <a:gd name="T1" fmla="*/ 0 h 8"/>
                <a:gd name="T2" fmla="*/ 10 w 97"/>
                <a:gd name="T3" fmla="*/ 0 h 8"/>
                <a:gd name="T4" fmla="*/ 10 w 97"/>
                <a:gd name="T5" fmla="*/ 1 h 8"/>
                <a:gd name="T6" fmla="*/ 9 w 97"/>
                <a:gd name="T7" fmla="*/ 1 h 8"/>
                <a:gd name="T8" fmla="*/ 9 w 97"/>
                <a:gd name="T9" fmla="*/ 1 h 8"/>
                <a:gd name="T10" fmla="*/ 9 w 97"/>
                <a:gd name="T11" fmla="*/ 0 h 8"/>
                <a:gd name="T12" fmla="*/ 5 w 97"/>
                <a:gd name="T13" fmla="*/ 0 h 8"/>
                <a:gd name="T14" fmla="*/ 5 w 97"/>
                <a:gd name="T15" fmla="*/ 1 h 8"/>
                <a:gd name="T16" fmla="*/ 5 w 97"/>
                <a:gd name="T17" fmla="*/ 1 h 8"/>
                <a:gd name="T18" fmla="*/ 5 w 97"/>
                <a:gd name="T19" fmla="*/ 1 h 8"/>
                <a:gd name="T20" fmla="*/ 5 w 97"/>
                <a:gd name="T21" fmla="*/ 0 h 8"/>
                <a:gd name="T22" fmla="*/ 1 w 97"/>
                <a:gd name="T23" fmla="*/ 0 h 8"/>
                <a:gd name="T24" fmla="*/ 1 w 97"/>
                <a:gd name="T25" fmla="*/ 1 h 8"/>
                <a:gd name="T26" fmla="*/ 1 w 97"/>
                <a:gd name="T27" fmla="*/ 1 h 8"/>
                <a:gd name="T28" fmla="*/ 1 w 97"/>
                <a:gd name="T29" fmla="*/ 1 h 8"/>
                <a:gd name="T30" fmla="*/ 1 w 97"/>
                <a:gd name="T31" fmla="*/ 0 h 8"/>
                <a:gd name="T32" fmla="*/ 1 w 97"/>
                <a:gd name="T33" fmla="*/ 0 h 8"/>
                <a:gd name="T34" fmla="*/ 0 w 97"/>
                <a:gd name="T35" fmla="*/ 1 h 8"/>
                <a:gd name="T36" fmla="*/ 1 w 97"/>
                <a:gd name="T37" fmla="*/ 1 h 8"/>
                <a:gd name="T38" fmla="*/ 13 w 97"/>
                <a:gd name="T39" fmla="*/ 1 h 8"/>
                <a:gd name="T40" fmla="*/ 13 w 97"/>
                <a:gd name="T41" fmla="*/ 1 h 8"/>
                <a:gd name="T42" fmla="*/ 13 w 97"/>
                <a:gd name="T43" fmla="*/ 1 h 8"/>
                <a:gd name="T44" fmla="*/ 13 w 97"/>
                <a:gd name="T45" fmla="*/ 0 h 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7" h="8">
                  <a:moveTo>
                    <a:pt x="95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4"/>
                    <a:pt x="68" y="5"/>
                    <a:pt x="67" y="5"/>
                  </a:cubicBezTo>
                  <a:cubicBezTo>
                    <a:pt x="66" y="5"/>
                    <a:pt x="65" y="4"/>
                    <a:pt x="65" y="3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4"/>
                    <a:pt x="37" y="5"/>
                    <a:pt x="36" y="5"/>
                  </a:cubicBezTo>
                  <a:cubicBezTo>
                    <a:pt x="35" y="5"/>
                    <a:pt x="34" y="4"/>
                    <a:pt x="34" y="3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7" y="6"/>
                    <a:pt x="96" y="5"/>
                    <a:pt x="96" y="4"/>
                  </a:cubicBezTo>
                  <a:cubicBezTo>
                    <a:pt x="96" y="4"/>
                    <a:pt x="95" y="4"/>
                    <a:pt x="95" y="3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solidFill>
              <a:srgbClr val="97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3" name="Freeform 473">
              <a:extLst>
                <a:ext uri="{FF2B5EF4-FFF2-40B4-BE49-F238E27FC236}">
                  <a16:creationId xmlns:a16="http://schemas.microsoft.com/office/drawing/2014/main" id="{ED15BAB6-CFC7-43CC-906C-809FBC66E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646"/>
              <a:ext cx="2" cy="38"/>
            </a:xfrm>
            <a:custGeom>
              <a:avLst/>
              <a:gdLst>
                <a:gd name="T0" fmla="*/ 1 w 4"/>
                <a:gd name="T1" fmla="*/ 0 h 75"/>
                <a:gd name="T2" fmla="*/ 0 w 4"/>
                <a:gd name="T3" fmla="*/ 0 h 75"/>
                <a:gd name="T4" fmla="*/ 0 w 4"/>
                <a:gd name="T5" fmla="*/ 9 h 75"/>
                <a:gd name="T6" fmla="*/ 0 w 4"/>
                <a:gd name="T7" fmla="*/ 10 h 75"/>
                <a:gd name="T8" fmla="*/ 1 w 4"/>
                <a:gd name="T9" fmla="*/ 10 h 75"/>
                <a:gd name="T10" fmla="*/ 1 w 4"/>
                <a:gd name="T11" fmla="*/ 10 h 75"/>
                <a:gd name="T12" fmla="*/ 1 w 4"/>
                <a:gd name="T13" fmla="*/ 9 h 75"/>
                <a:gd name="T14" fmla="*/ 1 w 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5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3" y="75"/>
                    <a:pt x="4" y="74"/>
                    <a:pt x="4" y="73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4" name="Freeform 474">
              <a:extLst>
                <a:ext uri="{FF2B5EF4-FFF2-40B4-BE49-F238E27FC236}">
                  <a16:creationId xmlns:a16="http://schemas.microsoft.com/office/drawing/2014/main" id="{771F70D0-9EEC-4B03-A52C-CA56009B6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646"/>
              <a:ext cx="2" cy="38"/>
            </a:xfrm>
            <a:custGeom>
              <a:avLst/>
              <a:gdLst>
                <a:gd name="T0" fmla="*/ 1 w 4"/>
                <a:gd name="T1" fmla="*/ 0 h 75"/>
                <a:gd name="T2" fmla="*/ 0 w 4"/>
                <a:gd name="T3" fmla="*/ 0 h 75"/>
                <a:gd name="T4" fmla="*/ 0 w 4"/>
                <a:gd name="T5" fmla="*/ 9 h 75"/>
                <a:gd name="T6" fmla="*/ 0 w 4"/>
                <a:gd name="T7" fmla="*/ 10 h 75"/>
                <a:gd name="T8" fmla="*/ 1 w 4"/>
                <a:gd name="T9" fmla="*/ 10 h 75"/>
                <a:gd name="T10" fmla="*/ 1 w 4"/>
                <a:gd name="T11" fmla="*/ 10 h 75"/>
                <a:gd name="T12" fmla="*/ 1 w 4"/>
                <a:gd name="T13" fmla="*/ 9 h 75"/>
                <a:gd name="T14" fmla="*/ 1 w 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5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3" y="75"/>
                    <a:pt x="4" y="74"/>
                    <a:pt x="4" y="73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5" name="Freeform 475">
              <a:extLst>
                <a:ext uri="{FF2B5EF4-FFF2-40B4-BE49-F238E27FC236}">
                  <a16:creationId xmlns:a16="http://schemas.microsoft.com/office/drawing/2014/main" id="{DE900856-F3CE-482F-84C7-9A3331FE3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2646"/>
              <a:ext cx="3" cy="38"/>
            </a:xfrm>
            <a:custGeom>
              <a:avLst/>
              <a:gdLst>
                <a:gd name="T0" fmla="*/ 2 w 4"/>
                <a:gd name="T1" fmla="*/ 0 h 75"/>
                <a:gd name="T2" fmla="*/ 0 w 4"/>
                <a:gd name="T3" fmla="*/ 0 h 75"/>
                <a:gd name="T4" fmla="*/ 0 w 4"/>
                <a:gd name="T5" fmla="*/ 9 h 75"/>
                <a:gd name="T6" fmla="*/ 0 w 4"/>
                <a:gd name="T7" fmla="*/ 10 h 75"/>
                <a:gd name="T8" fmla="*/ 2 w 4"/>
                <a:gd name="T9" fmla="*/ 10 h 75"/>
                <a:gd name="T10" fmla="*/ 2 w 4"/>
                <a:gd name="T11" fmla="*/ 10 h 75"/>
                <a:gd name="T12" fmla="*/ 2 w 4"/>
                <a:gd name="T13" fmla="*/ 9 h 75"/>
                <a:gd name="T14" fmla="*/ 2 w 4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" h="75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3" y="75"/>
                    <a:pt x="4" y="74"/>
                    <a:pt x="4" y="73"/>
                  </a:cubicBezTo>
                  <a:cubicBezTo>
                    <a:pt x="4" y="70"/>
                    <a:pt x="4" y="70"/>
                    <a:pt x="4" y="7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97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6" name="Freeform 476">
              <a:extLst>
                <a:ext uri="{FF2B5EF4-FFF2-40B4-BE49-F238E27FC236}">
                  <a16:creationId xmlns:a16="http://schemas.microsoft.com/office/drawing/2014/main" id="{65FB0512-B238-43EC-8AFC-683735E66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2646"/>
              <a:ext cx="1" cy="38"/>
            </a:xfrm>
            <a:custGeom>
              <a:avLst/>
              <a:gdLst>
                <a:gd name="T0" fmla="*/ 1 w 1"/>
                <a:gd name="T1" fmla="*/ 0 h 74"/>
                <a:gd name="T2" fmla="*/ 0 w 1"/>
                <a:gd name="T3" fmla="*/ 0 h 74"/>
                <a:gd name="T4" fmla="*/ 0 w 1"/>
                <a:gd name="T5" fmla="*/ 9 h 74"/>
                <a:gd name="T6" fmla="*/ 0 w 1"/>
                <a:gd name="T7" fmla="*/ 10 h 74"/>
                <a:gd name="T8" fmla="*/ 1 w 1"/>
                <a:gd name="T9" fmla="*/ 10 h 74"/>
                <a:gd name="T10" fmla="*/ 1 w 1"/>
                <a:gd name="T11" fmla="*/ 9 h 74"/>
                <a:gd name="T12" fmla="*/ 1 w 1"/>
                <a:gd name="T13" fmla="*/ 0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" h="74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1" y="74"/>
                    <a:pt x="1" y="74"/>
                  </a:cubicBezTo>
                  <a:cubicBezTo>
                    <a:pt x="1" y="72"/>
                    <a:pt x="1" y="71"/>
                    <a:pt x="1" y="7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972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7" name="Freeform 477">
              <a:extLst>
                <a:ext uri="{FF2B5EF4-FFF2-40B4-BE49-F238E27FC236}">
                  <a16:creationId xmlns:a16="http://schemas.microsoft.com/office/drawing/2014/main" id="{CC770C62-1CD5-487C-9CB3-B6E7AC26C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3151"/>
              <a:ext cx="65" cy="86"/>
            </a:xfrm>
            <a:custGeom>
              <a:avLst/>
              <a:gdLst>
                <a:gd name="T0" fmla="*/ 14 w 127"/>
                <a:gd name="T1" fmla="*/ 0 h 168"/>
                <a:gd name="T2" fmla="*/ 0 w 127"/>
                <a:gd name="T3" fmla="*/ 0 h 168"/>
                <a:gd name="T4" fmla="*/ 3 w 127"/>
                <a:gd name="T5" fmla="*/ 23 h 168"/>
                <a:gd name="T6" fmla="*/ 17 w 127"/>
                <a:gd name="T7" fmla="*/ 23 h 168"/>
                <a:gd name="T8" fmla="*/ 14 w 12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7" h="168">
                  <a:moveTo>
                    <a:pt x="10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55"/>
                    <a:pt x="13" y="111"/>
                    <a:pt x="19" y="168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1" y="111"/>
                    <a:pt x="114" y="55"/>
                    <a:pt x="108" y="0"/>
                  </a:cubicBezTo>
                </a:path>
              </a:pathLst>
            </a:custGeom>
            <a:solidFill>
              <a:srgbClr val="DD9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8" name="Freeform 478">
              <a:extLst>
                <a:ext uri="{FF2B5EF4-FFF2-40B4-BE49-F238E27FC236}">
                  <a16:creationId xmlns:a16="http://schemas.microsoft.com/office/drawing/2014/main" id="{2BCADBF8-A406-4C36-B9B6-7F5BA27B7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237"/>
              <a:ext cx="213" cy="513"/>
            </a:xfrm>
            <a:custGeom>
              <a:avLst/>
              <a:gdLst>
                <a:gd name="T0" fmla="*/ 14 w 418"/>
                <a:gd name="T1" fmla="*/ 0 h 1007"/>
                <a:gd name="T2" fmla="*/ 0 w 418"/>
                <a:gd name="T3" fmla="*/ 0 h 1007"/>
                <a:gd name="T4" fmla="*/ 9 w 418"/>
                <a:gd name="T5" fmla="*/ 112 h 1007"/>
                <a:gd name="T6" fmla="*/ 10 w 418"/>
                <a:gd name="T7" fmla="*/ 119 h 1007"/>
                <a:gd name="T8" fmla="*/ 14 w 418"/>
                <a:gd name="T9" fmla="*/ 125 h 1007"/>
                <a:gd name="T10" fmla="*/ 20 w 418"/>
                <a:gd name="T11" fmla="*/ 128 h 1007"/>
                <a:gd name="T12" fmla="*/ 33 w 418"/>
                <a:gd name="T13" fmla="*/ 131 h 1007"/>
                <a:gd name="T14" fmla="*/ 56 w 418"/>
                <a:gd name="T15" fmla="*/ 133 h 1007"/>
                <a:gd name="T16" fmla="*/ 23 w 418"/>
                <a:gd name="T17" fmla="*/ 112 h 1007"/>
                <a:gd name="T18" fmla="*/ 22 w 418"/>
                <a:gd name="T19" fmla="*/ 85 h 1007"/>
                <a:gd name="T20" fmla="*/ 22 w 418"/>
                <a:gd name="T21" fmla="*/ 85 h 1007"/>
                <a:gd name="T22" fmla="*/ 22 w 418"/>
                <a:gd name="T23" fmla="*/ 85 h 1007"/>
                <a:gd name="T24" fmla="*/ 22 w 418"/>
                <a:gd name="T25" fmla="*/ 85 h 1007"/>
                <a:gd name="T26" fmla="*/ 22 w 418"/>
                <a:gd name="T27" fmla="*/ 82 h 1007"/>
                <a:gd name="T28" fmla="*/ 21 w 418"/>
                <a:gd name="T29" fmla="*/ 82 h 1007"/>
                <a:gd name="T30" fmla="*/ 22 w 418"/>
                <a:gd name="T31" fmla="*/ 82 h 1007"/>
                <a:gd name="T32" fmla="*/ 21 w 418"/>
                <a:gd name="T33" fmla="*/ 77 h 1007"/>
                <a:gd name="T34" fmla="*/ 20 w 418"/>
                <a:gd name="T35" fmla="*/ 77 h 1007"/>
                <a:gd name="T36" fmla="*/ 21 w 418"/>
                <a:gd name="T37" fmla="*/ 76 h 1007"/>
                <a:gd name="T38" fmla="*/ 21 w 418"/>
                <a:gd name="T39" fmla="*/ 75 h 1007"/>
                <a:gd name="T40" fmla="*/ 20 w 418"/>
                <a:gd name="T41" fmla="*/ 75 h 1007"/>
                <a:gd name="T42" fmla="*/ 20 w 418"/>
                <a:gd name="T43" fmla="*/ 75 h 1007"/>
                <a:gd name="T44" fmla="*/ 20 w 418"/>
                <a:gd name="T45" fmla="*/ 74 h 1007"/>
                <a:gd name="T46" fmla="*/ 21 w 418"/>
                <a:gd name="T47" fmla="*/ 74 h 1007"/>
                <a:gd name="T48" fmla="*/ 21 w 418"/>
                <a:gd name="T49" fmla="*/ 72 h 1007"/>
                <a:gd name="T50" fmla="*/ 20 w 418"/>
                <a:gd name="T51" fmla="*/ 72 h 1007"/>
                <a:gd name="T52" fmla="*/ 21 w 418"/>
                <a:gd name="T53" fmla="*/ 72 h 1007"/>
                <a:gd name="T54" fmla="*/ 14 w 418"/>
                <a:gd name="T55" fmla="*/ 0 h 1007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418" h="1007">
                  <a:moveTo>
                    <a:pt x="10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266"/>
                    <a:pt x="55" y="557"/>
                    <a:pt x="69" y="845"/>
                  </a:cubicBezTo>
                  <a:cubicBezTo>
                    <a:pt x="70" y="863"/>
                    <a:pt x="72" y="881"/>
                    <a:pt x="77" y="897"/>
                  </a:cubicBezTo>
                  <a:cubicBezTo>
                    <a:pt x="83" y="913"/>
                    <a:pt x="92" y="928"/>
                    <a:pt x="108" y="942"/>
                  </a:cubicBezTo>
                  <a:cubicBezTo>
                    <a:pt x="118" y="951"/>
                    <a:pt x="132" y="960"/>
                    <a:pt x="150" y="968"/>
                  </a:cubicBezTo>
                  <a:cubicBezTo>
                    <a:pt x="173" y="978"/>
                    <a:pt x="204" y="987"/>
                    <a:pt x="245" y="994"/>
                  </a:cubicBezTo>
                  <a:cubicBezTo>
                    <a:pt x="290" y="1001"/>
                    <a:pt x="347" y="1006"/>
                    <a:pt x="418" y="1007"/>
                  </a:cubicBezTo>
                  <a:cubicBezTo>
                    <a:pt x="199" y="986"/>
                    <a:pt x="180" y="918"/>
                    <a:pt x="177" y="846"/>
                  </a:cubicBezTo>
                  <a:cubicBezTo>
                    <a:pt x="174" y="778"/>
                    <a:pt x="170" y="710"/>
                    <a:pt x="165" y="642"/>
                  </a:cubicBezTo>
                  <a:cubicBezTo>
                    <a:pt x="165" y="642"/>
                    <a:pt x="164" y="641"/>
                    <a:pt x="164" y="641"/>
                  </a:cubicBezTo>
                  <a:cubicBezTo>
                    <a:pt x="164" y="640"/>
                    <a:pt x="164" y="639"/>
                    <a:pt x="165" y="639"/>
                  </a:cubicBezTo>
                  <a:cubicBezTo>
                    <a:pt x="165" y="639"/>
                    <a:pt x="165" y="639"/>
                    <a:pt x="165" y="639"/>
                  </a:cubicBezTo>
                  <a:cubicBezTo>
                    <a:pt x="165" y="632"/>
                    <a:pt x="164" y="626"/>
                    <a:pt x="164" y="619"/>
                  </a:cubicBezTo>
                  <a:cubicBezTo>
                    <a:pt x="160" y="619"/>
                    <a:pt x="160" y="619"/>
                    <a:pt x="160" y="619"/>
                  </a:cubicBezTo>
                  <a:cubicBezTo>
                    <a:pt x="164" y="618"/>
                    <a:pt x="164" y="618"/>
                    <a:pt x="164" y="618"/>
                  </a:cubicBezTo>
                  <a:cubicBezTo>
                    <a:pt x="163" y="606"/>
                    <a:pt x="162" y="594"/>
                    <a:pt x="161" y="582"/>
                  </a:cubicBezTo>
                  <a:cubicBezTo>
                    <a:pt x="155" y="581"/>
                    <a:pt x="155" y="581"/>
                    <a:pt x="155" y="581"/>
                  </a:cubicBezTo>
                  <a:cubicBezTo>
                    <a:pt x="161" y="580"/>
                    <a:pt x="161" y="580"/>
                    <a:pt x="161" y="580"/>
                  </a:cubicBezTo>
                  <a:cubicBezTo>
                    <a:pt x="161" y="576"/>
                    <a:pt x="161" y="572"/>
                    <a:pt x="160" y="568"/>
                  </a:cubicBezTo>
                  <a:cubicBezTo>
                    <a:pt x="154" y="567"/>
                    <a:pt x="154" y="567"/>
                    <a:pt x="154" y="567"/>
                  </a:cubicBezTo>
                  <a:cubicBezTo>
                    <a:pt x="153" y="567"/>
                    <a:pt x="153" y="566"/>
                    <a:pt x="153" y="566"/>
                  </a:cubicBezTo>
                  <a:cubicBezTo>
                    <a:pt x="153" y="565"/>
                    <a:pt x="153" y="564"/>
                    <a:pt x="154" y="564"/>
                  </a:cubicBezTo>
                  <a:cubicBezTo>
                    <a:pt x="160" y="563"/>
                    <a:pt x="160" y="563"/>
                    <a:pt x="160" y="563"/>
                  </a:cubicBezTo>
                  <a:cubicBezTo>
                    <a:pt x="159" y="557"/>
                    <a:pt x="159" y="551"/>
                    <a:pt x="159" y="545"/>
                  </a:cubicBezTo>
                  <a:cubicBezTo>
                    <a:pt x="154" y="544"/>
                    <a:pt x="154" y="544"/>
                    <a:pt x="154" y="544"/>
                  </a:cubicBezTo>
                  <a:cubicBezTo>
                    <a:pt x="158" y="543"/>
                    <a:pt x="158" y="543"/>
                    <a:pt x="158" y="543"/>
                  </a:cubicBezTo>
                  <a:cubicBezTo>
                    <a:pt x="145" y="357"/>
                    <a:pt x="127" y="173"/>
                    <a:pt x="108" y="0"/>
                  </a:cubicBezTo>
                </a:path>
              </a:pathLst>
            </a:custGeom>
            <a:solidFill>
              <a:srgbClr val="CD13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9" name="Freeform 479">
              <a:extLst>
                <a:ext uri="{FF2B5EF4-FFF2-40B4-BE49-F238E27FC236}">
                  <a16:creationId xmlns:a16="http://schemas.microsoft.com/office/drawing/2014/main" id="{EADB2D1C-B64A-4398-901E-60668BBB39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" y="3513"/>
              <a:ext cx="6" cy="39"/>
            </a:xfrm>
            <a:custGeom>
              <a:avLst/>
              <a:gdLst>
                <a:gd name="T0" fmla="*/ 2 w 10"/>
                <a:gd name="T1" fmla="*/ 10 h 76"/>
                <a:gd name="T2" fmla="*/ 1 w 10"/>
                <a:gd name="T3" fmla="*/ 10 h 76"/>
                <a:gd name="T4" fmla="*/ 2 w 10"/>
                <a:gd name="T5" fmla="*/ 10 h 76"/>
                <a:gd name="T6" fmla="*/ 2 w 10"/>
                <a:gd name="T7" fmla="*/ 10 h 76"/>
                <a:gd name="T8" fmla="*/ 1 w 10"/>
                <a:gd name="T9" fmla="*/ 0 h 76"/>
                <a:gd name="T10" fmla="*/ 0 w 10"/>
                <a:gd name="T11" fmla="*/ 1 h 76"/>
                <a:gd name="T12" fmla="*/ 1 w 10"/>
                <a:gd name="T13" fmla="*/ 1 h 76"/>
                <a:gd name="T14" fmla="*/ 1 w 10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76">
                  <a:moveTo>
                    <a:pt x="10" y="75"/>
                  </a:moveTo>
                  <a:cubicBezTo>
                    <a:pt x="6" y="76"/>
                    <a:pt x="6" y="76"/>
                    <a:pt x="6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moveTo>
                    <a:pt x="4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1"/>
                    <a:pt x="4" y="0"/>
                  </a:cubicBezTo>
                </a:path>
              </a:pathLst>
            </a:custGeom>
            <a:solidFill>
              <a:srgbClr val="CF44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0" name="Freeform 480">
              <a:extLst>
                <a:ext uri="{FF2B5EF4-FFF2-40B4-BE49-F238E27FC236}">
                  <a16:creationId xmlns:a16="http://schemas.microsoft.com/office/drawing/2014/main" id="{293A909B-345D-44B6-BD1C-C41DEABE9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" y="3532"/>
              <a:ext cx="3" cy="1"/>
            </a:xfrm>
            <a:custGeom>
              <a:avLst/>
              <a:gdLst>
                <a:gd name="T0" fmla="*/ 1 w 6"/>
                <a:gd name="T1" fmla="*/ 0 h 2"/>
                <a:gd name="T2" fmla="*/ 0 w 6"/>
                <a:gd name="T3" fmla="*/ 1 h 2"/>
                <a:gd name="T4" fmla="*/ 1 w 6"/>
                <a:gd name="T5" fmla="*/ 1 h 2"/>
                <a:gd name="T6" fmla="*/ 1 w 6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CF56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1" name="Freeform 481">
              <a:extLst>
                <a:ext uri="{FF2B5EF4-FFF2-40B4-BE49-F238E27FC236}">
                  <a16:creationId xmlns:a16="http://schemas.microsoft.com/office/drawing/2014/main" id="{511BCE1E-951E-4938-B1C2-FE8326ABE9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4" y="3523"/>
              <a:ext cx="6" cy="41"/>
            </a:xfrm>
            <a:custGeom>
              <a:avLst/>
              <a:gdLst>
                <a:gd name="T0" fmla="*/ 2 w 12"/>
                <a:gd name="T1" fmla="*/ 10 h 79"/>
                <a:gd name="T2" fmla="*/ 2 w 12"/>
                <a:gd name="T3" fmla="*/ 10 h 79"/>
                <a:gd name="T4" fmla="*/ 2 w 12"/>
                <a:gd name="T5" fmla="*/ 11 h 79"/>
                <a:gd name="T6" fmla="*/ 2 w 12"/>
                <a:gd name="T7" fmla="*/ 11 h 79"/>
                <a:gd name="T8" fmla="*/ 2 w 12"/>
                <a:gd name="T9" fmla="*/ 10 h 79"/>
                <a:gd name="T10" fmla="*/ 1 w 12"/>
                <a:gd name="T11" fmla="*/ 0 h 79"/>
                <a:gd name="T12" fmla="*/ 1 w 12"/>
                <a:gd name="T13" fmla="*/ 1 h 79"/>
                <a:gd name="T14" fmla="*/ 0 w 12"/>
                <a:gd name="T15" fmla="*/ 1 h 79"/>
                <a:gd name="T16" fmla="*/ 1 w 12"/>
                <a:gd name="T17" fmla="*/ 1 h 79"/>
                <a:gd name="T18" fmla="*/ 1 w 12"/>
                <a:gd name="T19" fmla="*/ 1 h 79"/>
                <a:gd name="T20" fmla="*/ 1 w 12"/>
                <a:gd name="T21" fmla="*/ 0 h 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79">
                  <a:moveTo>
                    <a:pt x="12" y="76"/>
                  </a:moveTo>
                  <a:cubicBezTo>
                    <a:pt x="12" y="76"/>
                    <a:pt x="12" y="76"/>
                    <a:pt x="12" y="76"/>
                  </a:cubicBezTo>
                  <a:cubicBezTo>
                    <a:pt x="11" y="76"/>
                    <a:pt x="11" y="77"/>
                    <a:pt x="11" y="78"/>
                  </a:cubicBezTo>
                  <a:cubicBezTo>
                    <a:pt x="11" y="78"/>
                    <a:pt x="12" y="79"/>
                    <a:pt x="12" y="79"/>
                  </a:cubicBezTo>
                  <a:cubicBezTo>
                    <a:pt x="12" y="78"/>
                    <a:pt x="12" y="77"/>
                    <a:pt x="12" y="76"/>
                  </a:cubicBezTo>
                  <a:moveTo>
                    <a:pt x="7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3"/>
                    <a:pt x="7" y="2"/>
                    <a:pt x="7" y="0"/>
                  </a:cubicBezTo>
                </a:path>
              </a:pathLst>
            </a:custGeom>
            <a:solidFill>
              <a:srgbClr val="D98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2" name="Freeform 482">
              <a:extLst>
                <a:ext uri="{FF2B5EF4-FFF2-40B4-BE49-F238E27FC236}">
                  <a16:creationId xmlns:a16="http://schemas.microsoft.com/office/drawing/2014/main" id="{64047D57-626E-45B8-9815-35E8F34FC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640"/>
              <a:ext cx="644" cy="1116"/>
            </a:xfrm>
            <a:custGeom>
              <a:avLst/>
              <a:gdLst>
                <a:gd name="T0" fmla="*/ 1 w 1262"/>
                <a:gd name="T1" fmla="*/ 1 h 2191"/>
                <a:gd name="T2" fmla="*/ 0 w 1262"/>
                <a:gd name="T3" fmla="*/ 1 h 2191"/>
                <a:gd name="T4" fmla="*/ 0 w 1262"/>
                <a:gd name="T5" fmla="*/ 11 h 2191"/>
                <a:gd name="T6" fmla="*/ 0 w 1262"/>
                <a:gd name="T7" fmla="*/ 11 h 2191"/>
                <a:gd name="T8" fmla="*/ 1 w 1262"/>
                <a:gd name="T9" fmla="*/ 13 h 2191"/>
                <a:gd name="T10" fmla="*/ 30 w 1262"/>
                <a:gd name="T11" fmla="*/ 266 h 2191"/>
                <a:gd name="T12" fmla="*/ 31 w 1262"/>
                <a:gd name="T13" fmla="*/ 275 h 2191"/>
                <a:gd name="T14" fmla="*/ 36 w 1262"/>
                <a:gd name="T15" fmla="*/ 281 h 2191"/>
                <a:gd name="T16" fmla="*/ 52 w 1262"/>
                <a:gd name="T17" fmla="*/ 287 h 2191"/>
                <a:gd name="T18" fmla="*/ 83 w 1262"/>
                <a:gd name="T19" fmla="*/ 289 h 2191"/>
                <a:gd name="T20" fmla="*/ 85 w 1262"/>
                <a:gd name="T21" fmla="*/ 289 h 2191"/>
                <a:gd name="T22" fmla="*/ 113 w 1262"/>
                <a:gd name="T23" fmla="*/ 287 h 2191"/>
                <a:gd name="T24" fmla="*/ 127 w 1262"/>
                <a:gd name="T25" fmla="*/ 284 h 2191"/>
                <a:gd name="T26" fmla="*/ 133 w 1262"/>
                <a:gd name="T27" fmla="*/ 281 h 2191"/>
                <a:gd name="T28" fmla="*/ 137 w 1262"/>
                <a:gd name="T29" fmla="*/ 274 h 2191"/>
                <a:gd name="T30" fmla="*/ 138 w 1262"/>
                <a:gd name="T31" fmla="*/ 266 h 2191"/>
                <a:gd name="T32" fmla="*/ 155 w 1262"/>
                <a:gd name="T33" fmla="*/ 92 h 2191"/>
                <a:gd name="T34" fmla="*/ 164 w 1262"/>
                <a:gd name="T35" fmla="*/ 34 h 2191"/>
                <a:gd name="T36" fmla="*/ 167 w 1262"/>
                <a:gd name="T37" fmla="*/ 17 h 2191"/>
                <a:gd name="T38" fmla="*/ 167 w 1262"/>
                <a:gd name="T39" fmla="*/ 13 h 2191"/>
                <a:gd name="T40" fmla="*/ 168 w 1262"/>
                <a:gd name="T41" fmla="*/ 11 h 2191"/>
                <a:gd name="T42" fmla="*/ 168 w 1262"/>
                <a:gd name="T43" fmla="*/ 11 h 2191"/>
                <a:gd name="T44" fmla="*/ 168 w 1262"/>
                <a:gd name="T45" fmla="*/ 0 h 2191"/>
                <a:gd name="T46" fmla="*/ 0 w 1262"/>
                <a:gd name="T47" fmla="*/ 0 h 2191"/>
                <a:gd name="T48" fmla="*/ 0 w 1262"/>
                <a:gd name="T49" fmla="*/ 1 h 2191"/>
                <a:gd name="T50" fmla="*/ 1 w 1262"/>
                <a:gd name="T51" fmla="*/ 1 h 2191"/>
                <a:gd name="T52" fmla="*/ 1 w 1262"/>
                <a:gd name="T53" fmla="*/ 2 h 2191"/>
                <a:gd name="T54" fmla="*/ 166 w 1262"/>
                <a:gd name="T55" fmla="*/ 2 h 2191"/>
                <a:gd name="T56" fmla="*/ 166 w 1262"/>
                <a:gd name="T57" fmla="*/ 11 h 2191"/>
                <a:gd name="T58" fmla="*/ 167 w 1262"/>
                <a:gd name="T59" fmla="*/ 11 h 2191"/>
                <a:gd name="T60" fmla="*/ 166 w 1262"/>
                <a:gd name="T61" fmla="*/ 11 h 2191"/>
                <a:gd name="T62" fmla="*/ 137 w 1262"/>
                <a:gd name="T63" fmla="*/ 266 h 2191"/>
                <a:gd name="T64" fmla="*/ 135 w 1262"/>
                <a:gd name="T65" fmla="*/ 275 h 2191"/>
                <a:gd name="T66" fmla="*/ 131 w 1262"/>
                <a:gd name="T67" fmla="*/ 280 h 2191"/>
                <a:gd name="T68" fmla="*/ 116 w 1262"/>
                <a:gd name="T69" fmla="*/ 286 h 2191"/>
                <a:gd name="T70" fmla="*/ 85 w 1262"/>
                <a:gd name="T71" fmla="*/ 288 h 2191"/>
                <a:gd name="T72" fmla="*/ 83 w 1262"/>
                <a:gd name="T73" fmla="*/ 288 h 2191"/>
                <a:gd name="T74" fmla="*/ 55 w 1262"/>
                <a:gd name="T75" fmla="*/ 286 h 2191"/>
                <a:gd name="T76" fmla="*/ 42 w 1262"/>
                <a:gd name="T77" fmla="*/ 283 h 2191"/>
                <a:gd name="T78" fmla="*/ 36 w 1262"/>
                <a:gd name="T79" fmla="*/ 279 h 2191"/>
                <a:gd name="T80" fmla="*/ 32 w 1262"/>
                <a:gd name="T81" fmla="*/ 273 h 2191"/>
                <a:gd name="T82" fmla="*/ 31 w 1262"/>
                <a:gd name="T83" fmla="*/ 266 h 2191"/>
                <a:gd name="T84" fmla="*/ 2 w 1262"/>
                <a:gd name="T85" fmla="*/ 11 h 2191"/>
                <a:gd name="T86" fmla="*/ 1 w 1262"/>
                <a:gd name="T87" fmla="*/ 11 h 2191"/>
                <a:gd name="T88" fmla="*/ 2 w 1262"/>
                <a:gd name="T89" fmla="*/ 11 h 2191"/>
                <a:gd name="T90" fmla="*/ 2 w 1262"/>
                <a:gd name="T91" fmla="*/ 1 h 2191"/>
                <a:gd name="T92" fmla="*/ 1 w 1262"/>
                <a:gd name="T93" fmla="*/ 1 h 2191"/>
                <a:gd name="T94" fmla="*/ 1 w 1262"/>
                <a:gd name="T95" fmla="*/ 2 h 2191"/>
                <a:gd name="T96" fmla="*/ 1 w 1262"/>
                <a:gd name="T97" fmla="*/ 1 h 21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262" h="2191">
                  <a:moveTo>
                    <a:pt x="6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8"/>
                    <a:pt x="2" y="96"/>
                  </a:cubicBezTo>
                  <a:cubicBezTo>
                    <a:pt x="21" y="207"/>
                    <a:pt x="178" y="1127"/>
                    <a:pt x="221" y="2017"/>
                  </a:cubicBezTo>
                  <a:cubicBezTo>
                    <a:pt x="222" y="2039"/>
                    <a:pt x="224" y="2061"/>
                    <a:pt x="234" y="2082"/>
                  </a:cubicBezTo>
                  <a:cubicBezTo>
                    <a:pt x="240" y="2097"/>
                    <a:pt x="251" y="2112"/>
                    <a:pt x="268" y="2126"/>
                  </a:cubicBezTo>
                  <a:cubicBezTo>
                    <a:pt x="292" y="2145"/>
                    <a:pt x="330" y="2162"/>
                    <a:pt x="387" y="2173"/>
                  </a:cubicBezTo>
                  <a:cubicBezTo>
                    <a:pt x="444" y="2184"/>
                    <a:pt x="521" y="2191"/>
                    <a:pt x="624" y="2191"/>
                  </a:cubicBezTo>
                  <a:cubicBezTo>
                    <a:pt x="637" y="2191"/>
                    <a:pt x="637" y="2191"/>
                    <a:pt x="637" y="2191"/>
                  </a:cubicBezTo>
                  <a:cubicBezTo>
                    <a:pt x="729" y="2191"/>
                    <a:pt x="800" y="2186"/>
                    <a:pt x="855" y="2176"/>
                  </a:cubicBezTo>
                  <a:cubicBezTo>
                    <a:pt x="896" y="2170"/>
                    <a:pt x="928" y="2161"/>
                    <a:pt x="953" y="2150"/>
                  </a:cubicBezTo>
                  <a:cubicBezTo>
                    <a:pt x="971" y="2142"/>
                    <a:pt x="986" y="2132"/>
                    <a:pt x="998" y="2122"/>
                  </a:cubicBezTo>
                  <a:cubicBezTo>
                    <a:pt x="1015" y="2107"/>
                    <a:pt x="1026" y="2090"/>
                    <a:pt x="1032" y="2072"/>
                  </a:cubicBezTo>
                  <a:cubicBezTo>
                    <a:pt x="1038" y="2054"/>
                    <a:pt x="1040" y="2035"/>
                    <a:pt x="1041" y="2017"/>
                  </a:cubicBezTo>
                  <a:cubicBezTo>
                    <a:pt x="1063" y="1543"/>
                    <a:pt x="1119" y="1059"/>
                    <a:pt x="1168" y="695"/>
                  </a:cubicBezTo>
                  <a:cubicBezTo>
                    <a:pt x="1193" y="513"/>
                    <a:pt x="1216" y="360"/>
                    <a:pt x="1234" y="253"/>
                  </a:cubicBezTo>
                  <a:cubicBezTo>
                    <a:pt x="1242" y="199"/>
                    <a:pt x="1249" y="157"/>
                    <a:pt x="1254" y="128"/>
                  </a:cubicBezTo>
                  <a:cubicBezTo>
                    <a:pt x="1257" y="114"/>
                    <a:pt x="1259" y="103"/>
                    <a:pt x="1260" y="96"/>
                  </a:cubicBezTo>
                  <a:cubicBezTo>
                    <a:pt x="1261" y="88"/>
                    <a:pt x="1262" y="84"/>
                    <a:pt x="1262" y="84"/>
                  </a:cubicBezTo>
                  <a:cubicBezTo>
                    <a:pt x="1262" y="84"/>
                    <a:pt x="1262" y="84"/>
                    <a:pt x="1262" y="84"/>
                  </a:cubicBezTo>
                  <a:cubicBezTo>
                    <a:pt x="1262" y="0"/>
                    <a:pt x="1262" y="0"/>
                    <a:pt x="126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1250" y="12"/>
                    <a:pt x="1250" y="12"/>
                    <a:pt x="1250" y="12"/>
                  </a:cubicBezTo>
                  <a:cubicBezTo>
                    <a:pt x="1250" y="83"/>
                    <a:pt x="1250" y="83"/>
                    <a:pt x="1250" y="83"/>
                  </a:cubicBezTo>
                  <a:cubicBezTo>
                    <a:pt x="1256" y="83"/>
                    <a:pt x="1256" y="83"/>
                    <a:pt x="1256" y="83"/>
                  </a:cubicBezTo>
                  <a:cubicBezTo>
                    <a:pt x="1250" y="82"/>
                    <a:pt x="1250" y="82"/>
                    <a:pt x="1250" y="82"/>
                  </a:cubicBezTo>
                  <a:cubicBezTo>
                    <a:pt x="1250" y="82"/>
                    <a:pt x="1074" y="1067"/>
                    <a:pt x="1029" y="2016"/>
                  </a:cubicBezTo>
                  <a:cubicBezTo>
                    <a:pt x="1028" y="2038"/>
                    <a:pt x="1025" y="2058"/>
                    <a:pt x="1017" y="2077"/>
                  </a:cubicBezTo>
                  <a:cubicBezTo>
                    <a:pt x="1011" y="2091"/>
                    <a:pt x="1001" y="2104"/>
                    <a:pt x="986" y="2116"/>
                  </a:cubicBezTo>
                  <a:cubicBezTo>
                    <a:pt x="964" y="2134"/>
                    <a:pt x="928" y="2150"/>
                    <a:pt x="872" y="2161"/>
                  </a:cubicBezTo>
                  <a:cubicBezTo>
                    <a:pt x="817" y="2172"/>
                    <a:pt x="740" y="2179"/>
                    <a:pt x="637" y="2179"/>
                  </a:cubicBezTo>
                  <a:cubicBezTo>
                    <a:pt x="624" y="2179"/>
                    <a:pt x="624" y="2179"/>
                    <a:pt x="624" y="2179"/>
                  </a:cubicBezTo>
                  <a:cubicBezTo>
                    <a:pt x="533" y="2179"/>
                    <a:pt x="462" y="2174"/>
                    <a:pt x="409" y="2165"/>
                  </a:cubicBezTo>
                  <a:cubicBezTo>
                    <a:pt x="368" y="2158"/>
                    <a:pt x="337" y="2149"/>
                    <a:pt x="314" y="2139"/>
                  </a:cubicBezTo>
                  <a:cubicBezTo>
                    <a:pt x="296" y="2131"/>
                    <a:pt x="282" y="2122"/>
                    <a:pt x="272" y="2113"/>
                  </a:cubicBezTo>
                  <a:cubicBezTo>
                    <a:pt x="256" y="2099"/>
                    <a:pt x="247" y="2084"/>
                    <a:pt x="241" y="2068"/>
                  </a:cubicBezTo>
                  <a:cubicBezTo>
                    <a:pt x="236" y="2052"/>
                    <a:pt x="234" y="2034"/>
                    <a:pt x="233" y="2016"/>
                  </a:cubicBezTo>
                  <a:cubicBezTo>
                    <a:pt x="188" y="1067"/>
                    <a:pt x="12" y="82"/>
                    <a:pt x="12" y="82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6"/>
                    <a:pt x="6" y="6"/>
                    <a:pt x="6" y="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3" name="Freeform 483">
              <a:extLst>
                <a:ext uri="{FF2B5EF4-FFF2-40B4-BE49-F238E27FC236}">
                  <a16:creationId xmlns:a16="http://schemas.microsoft.com/office/drawing/2014/main" id="{0103A0F1-BB70-4915-B14C-CAD4493B5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2" y="3579"/>
              <a:ext cx="70" cy="142"/>
            </a:xfrm>
            <a:custGeom>
              <a:avLst/>
              <a:gdLst>
                <a:gd name="T0" fmla="*/ 17 w 137"/>
                <a:gd name="T1" fmla="*/ 0 h 278"/>
                <a:gd name="T2" fmla="*/ 1 w 137"/>
                <a:gd name="T3" fmla="*/ 37 h 278"/>
                <a:gd name="T4" fmla="*/ 0 w 137"/>
                <a:gd name="T5" fmla="*/ 37 h 278"/>
                <a:gd name="T6" fmla="*/ 15 w 137"/>
                <a:gd name="T7" fmla="*/ 23 h 278"/>
                <a:gd name="T8" fmla="*/ 17 w 137"/>
                <a:gd name="T9" fmla="*/ 0 h 2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278">
                  <a:moveTo>
                    <a:pt x="128" y="0"/>
                  </a:moveTo>
                  <a:cubicBezTo>
                    <a:pt x="119" y="118"/>
                    <a:pt x="114" y="205"/>
                    <a:pt x="8" y="274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53" y="255"/>
                    <a:pt x="98" y="233"/>
                    <a:pt x="115" y="174"/>
                  </a:cubicBezTo>
                  <a:cubicBezTo>
                    <a:pt x="129" y="126"/>
                    <a:pt x="137" y="46"/>
                    <a:pt x="128" y="0"/>
                  </a:cubicBezTo>
                </a:path>
              </a:pathLst>
            </a:custGeom>
            <a:solidFill>
              <a:srgbClr val="F19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4" name="Freeform 484">
              <a:extLst>
                <a:ext uri="{FF2B5EF4-FFF2-40B4-BE49-F238E27FC236}">
                  <a16:creationId xmlns:a16="http://schemas.microsoft.com/office/drawing/2014/main" id="{1B167A12-5364-4E43-8E1C-058EBFC52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2690"/>
              <a:ext cx="544" cy="14"/>
            </a:xfrm>
            <a:custGeom>
              <a:avLst/>
              <a:gdLst>
                <a:gd name="T0" fmla="*/ 142 w 1066"/>
                <a:gd name="T1" fmla="*/ 0 h 27"/>
                <a:gd name="T2" fmla="*/ 0 w 1066"/>
                <a:gd name="T3" fmla="*/ 0 h 27"/>
                <a:gd name="T4" fmla="*/ 61 w 1066"/>
                <a:gd name="T5" fmla="*/ 4 h 27"/>
                <a:gd name="T6" fmla="*/ 142 w 106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66" h="27">
                  <a:moveTo>
                    <a:pt x="106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36" y="20"/>
                    <a:pt x="299" y="27"/>
                    <a:pt x="457" y="27"/>
                  </a:cubicBezTo>
                  <a:cubicBezTo>
                    <a:pt x="773" y="27"/>
                    <a:pt x="1066" y="0"/>
                    <a:pt x="1066" y="0"/>
                  </a:cubicBezTo>
                </a:path>
              </a:pathLst>
            </a:custGeom>
            <a:solidFill>
              <a:srgbClr val="ED7C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5" name="Freeform 485">
              <a:extLst>
                <a:ext uri="{FF2B5EF4-FFF2-40B4-BE49-F238E27FC236}">
                  <a16:creationId xmlns:a16="http://schemas.microsoft.com/office/drawing/2014/main" id="{E13AD7B5-28D3-42F9-A907-3C13B0AC90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5" y="3836"/>
              <a:ext cx="85" cy="83"/>
            </a:xfrm>
            <a:custGeom>
              <a:avLst/>
              <a:gdLst>
                <a:gd name="T0" fmla="*/ 2 w 168"/>
                <a:gd name="T1" fmla="*/ 21 h 163"/>
                <a:gd name="T2" fmla="*/ 2 w 168"/>
                <a:gd name="T3" fmla="*/ 21 h 163"/>
                <a:gd name="T4" fmla="*/ 2 w 168"/>
                <a:gd name="T5" fmla="*/ 21 h 163"/>
                <a:gd name="T6" fmla="*/ 2 w 168"/>
                <a:gd name="T7" fmla="*/ 21 h 163"/>
                <a:gd name="T8" fmla="*/ 2 w 168"/>
                <a:gd name="T9" fmla="*/ 21 h 163"/>
                <a:gd name="T10" fmla="*/ 2 w 168"/>
                <a:gd name="T11" fmla="*/ 21 h 163"/>
                <a:gd name="T12" fmla="*/ 19 w 168"/>
                <a:gd name="T13" fmla="*/ 0 h 163"/>
                <a:gd name="T14" fmla="*/ 2 w 168"/>
                <a:gd name="T15" fmla="*/ 21 h 163"/>
                <a:gd name="T16" fmla="*/ 22 w 168"/>
                <a:gd name="T17" fmla="*/ 1 h 163"/>
                <a:gd name="T18" fmla="*/ 19 w 168"/>
                <a:gd name="T19" fmla="*/ 0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163">
                  <a:moveTo>
                    <a:pt x="11" y="163"/>
                  </a:move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moveTo>
                    <a:pt x="11" y="163"/>
                  </a:move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moveTo>
                    <a:pt x="150" y="0"/>
                  </a:moveTo>
                  <a:cubicBezTo>
                    <a:pt x="107" y="0"/>
                    <a:pt x="0" y="15"/>
                    <a:pt x="11" y="163"/>
                  </a:cubicBezTo>
                  <a:cubicBezTo>
                    <a:pt x="11" y="158"/>
                    <a:pt x="2" y="9"/>
                    <a:pt x="168" y="1"/>
                  </a:cubicBezTo>
                  <a:cubicBezTo>
                    <a:pt x="168" y="1"/>
                    <a:pt x="161" y="0"/>
                    <a:pt x="150" y="0"/>
                  </a:cubicBezTo>
                </a:path>
              </a:pathLst>
            </a:custGeom>
            <a:solidFill>
              <a:srgbClr val="F196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80115846-189B-41BC-BB64-4D39A3039AE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Food</a:t>
            </a:r>
          </a:p>
        </p:txBody>
      </p:sp>
      <p:grpSp>
        <p:nvGrpSpPr>
          <p:cNvPr id="32770" name="Group 3">
            <a:extLst>
              <a:ext uri="{FF2B5EF4-FFF2-40B4-BE49-F238E27FC236}">
                <a16:creationId xmlns:a16="http://schemas.microsoft.com/office/drawing/2014/main" id="{8508371A-3089-471F-925D-39CCA5C52DB5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3429000"/>
            <a:ext cx="3103563" cy="2451100"/>
            <a:chOff x="3648" y="1781"/>
            <a:chExt cx="1955" cy="1544"/>
          </a:xfrm>
        </p:grpSpPr>
        <p:grpSp>
          <p:nvGrpSpPr>
            <p:cNvPr id="33099" name="Group 4">
              <a:extLst>
                <a:ext uri="{FF2B5EF4-FFF2-40B4-BE49-F238E27FC236}">
                  <a16:creationId xmlns:a16="http://schemas.microsoft.com/office/drawing/2014/main" id="{ADA9D9A4-5401-499C-B8B5-6BF7FC7D6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48" y="1781"/>
              <a:ext cx="1955" cy="1544"/>
              <a:chOff x="3648" y="1781"/>
              <a:chExt cx="1955" cy="1544"/>
            </a:xfrm>
          </p:grpSpPr>
          <p:sp>
            <p:nvSpPr>
              <p:cNvPr id="33131" name="Oval 5">
                <a:extLst>
                  <a:ext uri="{FF2B5EF4-FFF2-40B4-BE49-F238E27FC236}">
                    <a16:creationId xmlns:a16="http://schemas.microsoft.com/office/drawing/2014/main" id="{7E1686F5-D30B-422A-A1ED-3D4E82102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1832"/>
                <a:ext cx="1467" cy="795"/>
              </a:xfrm>
              <a:prstGeom prst="ellipse">
                <a:avLst/>
              </a:prstGeom>
              <a:solidFill>
                <a:srgbClr val="76C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132" name="Oval 6">
                <a:extLst>
                  <a:ext uri="{FF2B5EF4-FFF2-40B4-BE49-F238E27FC236}">
                    <a16:creationId xmlns:a16="http://schemas.microsoft.com/office/drawing/2014/main" id="{F72F6091-A5CF-4761-B4B0-DC0AD43D4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8" y="1832"/>
                <a:ext cx="1467" cy="795"/>
              </a:xfrm>
              <a:prstGeom prst="ellipse">
                <a:avLst/>
              </a:prstGeom>
              <a:solidFill>
                <a:srgbClr val="E6F6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133" name="Oval 7">
                <a:extLst>
                  <a:ext uri="{FF2B5EF4-FFF2-40B4-BE49-F238E27FC236}">
                    <a16:creationId xmlns:a16="http://schemas.microsoft.com/office/drawing/2014/main" id="{AFC85F13-E42C-4219-8530-8E7C4489C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3" y="1848"/>
                <a:ext cx="1437" cy="763"/>
              </a:xfrm>
              <a:prstGeom prst="ellipse">
                <a:avLst/>
              </a:prstGeom>
              <a:solidFill>
                <a:srgbClr val="A3D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3134" name="Freeform 8">
                <a:extLst>
                  <a:ext uri="{FF2B5EF4-FFF2-40B4-BE49-F238E27FC236}">
                    <a16:creationId xmlns:a16="http://schemas.microsoft.com/office/drawing/2014/main" id="{C64BBDE4-F635-4B9A-89AA-DF5CA201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1859"/>
                <a:ext cx="540" cy="381"/>
              </a:xfrm>
              <a:custGeom>
                <a:avLst/>
                <a:gdLst>
                  <a:gd name="T0" fmla="*/ 0 w 216"/>
                  <a:gd name="T1" fmla="*/ 2115 h 143"/>
                  <a:gd name="T2" fmla="*/ 208 w 216"/>
                  <a:gd name="T3" fmla="*/ 2704 h 143"/>
                  <a:gd name="T4" fmla="*/ 2845 w 216"/>
                  <a:gd name="T5" fmla="*/ 264 h 143"/>
                  <a:gd name="T6" fmla="*/ 2970 w 216"/>
                  <a:gd name="T7" fmla="*/ 397 h 143"/>
                  <a:gd name="T8" fmla="*/ 3113 w 216"/>
                  <a:gd name="T9" fmla="*/ 434 h 143"/>
                  <a:gd name="T10" fmla="*/ 3250 w 216"/>
                  <a:gd name="T11" fmla="*/ 306 h 143"/>
                  <a:gd name="T12" fmla="*/ 3375 w 216"/>
                  <a:gd name="T13" fmla="*/ 0 h 143"/>
                  <a:gd name="T14" fmla="*/ 0 w 216"/>
                  <a:gd name="T15" fmla="*/ 2115 h 14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6" h="143">
                    <a:moveTo>
                      <a:pt x="0" y="112"/>
                    </a:moveTo>
                    <a:cubicBezTo>
                      <a:pt x="13" y="143"/>
                      <a:pt x="13" y="143"/>
                      <a:pt x="13" y="143"/>
                    </a:cubicBezTo>
                    <a:cubicBezTo>
                      <a:pt x="21" y="92"/>
                      <a:pt x="87" y="33"/>
                      <a:pt x="182" y="14"/>
                    </a:cubicBezTo>
                    <a:cubicBezTo>
                      <a:pt x="191" y="13"/>
                      <a:pt x="191" y="17"/>
                      <a:pt x="190" y="21"/>
                    </a:cubicBezTo>
                    <a:cubicBezTo>
                      <a:pt x="189" y="24"/>
                      <a:pt x="199" y="23"/>
                      <a:pt x="199" y="23"/>
                    </a:cubicBezTo>
                    <a:cubicBezTo>
                      <a:pt x="208" y="16"/>
                      <a:pt x="208" y="16"/>
                      <a:pt x="208" y="16"/>
                    </a:cubicBezTo>
                    <a:cubicBezTo>
                      <a:pt x="216" y="0"/>
                      <a:pt x="216" y="0"/>
                      <a:pt x="216" y="0"/>
                    </a:cubicBezTo>
                    <a:cubicBezTo>
                      <a:pt x="107" y="13"/>
                      <a:pt x="21" y="57"/>
                      <a:pt x="0" y="112"/>
                    </a:cubicBezTo>
                    <a:close/>
                  </a:path>
                </a:pathLst>
              </a:custGeom>
              <a:solidFill>
                <a:srgbClr val="80C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5" name="Freeform 9">
                <a:extLst>
                  <a:ext uri="{FF2B5EF4-FFF2-40B4-BE49-F238E27FC236}">
                    <a16:creationId xmlns:a16="http://schemas.microsoft.com/office/drawing/2014/main" id="{1BB043B2-9900-4634-B5AB-A85EF1284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1" y="1885"/>
                <a:ext cx="1332" cy="726"/>
              </a:xfrm>
              <a:custGeom>
                <a:avLst/>
                <a:gdLst>
                  <a:gd name="T0" fmla="*/ 8319 w 533"/>
                  <a:gd name="T1" fmla="*/ 3043 h 272"/>
                  <a:gd name="T2" fmla="*/ 7620 w 533"/>
                  <a:gd name="T3" fmla="*/ 3176 h 272"/>
                  <a:gd name="T4" fmla="*/ 7557 w 533"/>
                  <a:gd name="T5" fmla="*/ 2835 h 272"/>
                  <a:gd name="T6" fmla="*/ 7495 w 533"/>
                  <a:gd name="T7" fmla="*/ 2279 h 272"/>
                  <a:gd name="T8" fmla="*/ 6900 w 533"/>
                  <a:gd name="T9" fmla="*/ 1311 h 272"/>
                  <a:gd name="T10" fmla="*/ 6603 w 533"/>
                  <a:gd name="T11" fmla="*/ 1140 h 272"/>
                  <a:gd name="T12" fmla="*/ 6508 w 533"/>
                  <a:gd name="T13" fmla="*/ 875 h 272"/>
                  <a:gd name="T14" fmla="*/ 6008 w 533"/>
                  <a:gd name="T15" fmla="*/ 705 h 272"/>
                  <a:gd name="T16" fmla="*/ 5745 w 533"/>
                  <a:gd name="T17" fmla="*/ 435 h 272"/>
                  <a:gd name="T18" fmla="*/ 5291 w 533"/>
                  <a:gd name="T19" fmla="*/ 136 h 272"/>
                  <a:gd name="T20" fmla="*/ 4946 w 533"/>
                  <a:gd name="T21" fmla="*/ 21 h 272"/>
                  <a:gd name="T22" fmla="*/ 4603 w 533"/>
                  <a:gd name="T23" fmla="*/ 35 h 272"/>
                  <a:gd name="T24" fmla="*/ 4028 w 533"/>
                  <a:gd name="T25" fmla="*/ 77 h 272"/>
                  <a:gd name="T26" fmla="*/ 3354 w 533"/>
                  <a:gd name="T27" fmla="*/ 149 h 272"/>
                  <a:gd name="T28" fmla="*/ 2749 w 533"/>
                  <a:gd name="T29" fmla="*/ 77 h 272"/>
                  <a:gd name="T30" fmla="*/ 2292 w 533"/>
                  <a:gd name="T31" fmla="*/ 286 h 272"/>
                  <a:gd name="T32" fmla="*/ 2104 w 533"/>
                  <a:gd name="T33" fmla="*/ 264 h 272"/>
                  <a:gd name="T34" fmla="*/ 1904 w 533"/>
                  <a:gd name="T35" fmla="*/ 456 h 272"/>
                  <a:gd name="T36" fmla="*/ 1529 w 533"/>
                  <a:gd name="T37" fmla="*/ 721 h 272"/>
                  <a:gd name="T38" fmla="*/ 1030 w 533"/>
                  <a:gd name="T39" fmla="*/ 1105 h 272"/>
                  <a:gd name="T40" fmla="*/ 1000 w 533"/>
                  <a:gd name="T41" fmla="*/ 1524 h 272"/>
                  <a:gd name="T42" fmla="*/ 875 w 533"/>
                  <a:gd name="T43" fmla="*/ 1639 h 272"/>
                  <a:gd name="T44" fmla="*/ 812 w 533"/>
                  <a:gd name="T45" fmla="*/ 1823 h 272"/>
                  <a:gd name="T46" fmla="*/ 575 w 533"/>
                  <a:gd name="T47" fmla="*/ 2037 h 272"/>
                  <a:gd name="T48" fmla="*/ 167 w 533"/>
                  <a:gd name="T49" fmla="*/ 2586 h 272"/>
                  <a:gd name="T50" fmla="*/ 187 w 533"/>
                  <a:gd name="T51" fmla="*/ 3419 h 272"/>
                  <a:gd name="T52" fmla="*/ 125 w 533"/>
                  <a:gd name="T53" fmla="*/ 3841 h 272"/>
                  <a:gd name="T54" fmla="*/ 167 w 533"/>
                  <a:gd name="T55" fmla="*/ 3918 h 272"/>
                  <a:gd name="T56" fmla="*/ 3946 w 533"/>
                  <a:gd name="T57" fmla="*/ 5173 h 272"/>
                  <a:gd name="T58" fmla="*/ 8319 w 533"/>
                  <a:gd name="T59" fmla="*/ 3043 h 27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533" h="272">
                    <a:moveTo>
                      <a:pt x="533" y="160"/>
                    </a:moveTo>
                    <a:cubicBezTo>
                      <a:pt x="519" y="164"/>
                      <a:pt x="503" y="175"/>
                      <a:pt x="488" y="167"/>
                    </a:cubicBezTo>
                    <a:cubicBezTo>
                      <a:pt x="480" y="163"/>
                      <a:pt x="484" y="157"/>
                      <a:pt x="484" y="149"/>
                    </a:cubicBezTo>
                    <a:cubicBezTo>
                      <a:pt x="485" y="140"/>
                      <a:pt x="482" y="130"/>
                      <a:pt x="480" y="120"/>
                    </a:cubicBezTo>
                    <a:cubicBezTo>
                      <a:pt x="474" y="99"/>
                      <a:pt x="464" y="79"/>
                      <a:pt x="442" y="69"/>
                    </a:cubicBezTo>
                    <a:cubicBezTo>
                      <a:pt x="436" y="66"/>
                      <a:pt x="426" y="67"/>
                      <a:pt x="423" y="60"/>
                    </a:cubicBezTo>
                    <a:cubicBezTo>
                      <a:pt x="420" y="55"/>
                      <a:pt x="423" y="51"/>
                      <a:pt x="417" y="46"/>
                    </a:cubicBezTo>
                    <a:cubicBezTo>
                      <a:pt x="408" y="38"/>
                      <a:pt x="396" y="40"/>
                      <a:pt x="385" y="37"/>
                    </a:cubicBezTo>
                    <a:cubicBezTo>
                      <a:pt x="376" y="35"/>
                      <a:pt x="373" y="30"/>
                      <a:pt x="368" y="23"/>
                    </a:cubicBezTo>
                    <a:cubicBezTo>
                      <a:pt x="363" y="13"/>
                      <a:pt x="350" y="9"/>
                      <a:pt x="339" y="7"/>
                    </a:cubicBezTo>
                    <a:cubicBezTo>
                      <a:pt x="331" y="5"/>
                      <a:pt x="325" y="3"/>
                      <a:pt x="317" y="1"/>
                    </a:cubicBezTo>
                    <a:cubicBezTo>
                      <a:pt x="310" y="0"/>
                      <a:pt x="302" y="1"/>
                      <a:pt x="295" y="2"/>
                    </a:cubicBezTo>
                    <a:cubicBezTo>
                      <a:pt x="282" y="2"/>
                      <a:pt x="271" y="0"/>
                      <a:pt x="258" y="4"/>
                    </a:cubicBezTo>
                    <a:cubicBezTo>
                      <a:pt x="244" y="8"/>
                      <a:pt x="230" y="11"/>
                      <a:pt x="215" y="8"/>
                    </a:cubicBezTo>
                    <a:cubicBezTo>
                      <a:pt x="201" y="5"/>
                      <a:pt x="190" y="1"/>
                      <a:pt x="176" y="4"/>
                    </a:cubicBezTo>
                    <a:cubicBezTo>
                      <a:pt x="166" y="7"/>
                      <a:pt x="157" y="14"/>
                      <a:pt x="147" y="15"/>
                    </a:cubicBezTo>
                    <a:cubicBezTo>
                      <a:pt x="143" y="15"/>
                      <a:pt x="139" y="13"/>
                      <a:pt x="135" y="14"/>
                    </a:cubicBezTo>
                    <a:cubicBezTo>
                      <a:pt x="129" y="16"/>
                      <a:pt x="125" y="21"/>
                      <a:pt x="122" y="24"/>
                    </a:cubicBezTo>
                    <a:cubicBezTo>
                      <a:pt x="114" y="31"/>
                      <a:pt x="107" y="34"/>
                      <a:pt x="98" y="38"/>
                    </a:cubicBezTo>
                    <a:cubicBezTo>
                      <a:pt x="88" y="42"/>
                      <a:pt x="72" y="46"/>
                      <a:pt x="66" y="58"/>
                    </a:cubicBezTo>
                    <a:cubicBezTo>
                      <a:pt x="63" y="65"/>
                      <a:pt x="68" y="74"/>
                      <a:pt x="64" y="80"/>
                    </a:cubicBezTo>
                    <a:cubicBezTo>
                      <a:pt x="62" y="83"/>
                      <a:pt x="58" y="83"/>
                      <a:pt x="56" y="86"/>
                    </a:cubicBezTo>
                    <a:cubicBezTo>
                      <a:pt x="54" y="88"/>
                      <a:pt x="53" y="93"/>
                      <a:pt x="52" y="96"/>
                    </a:cubicBezTo>
                    <a:cubicBezTo>
                      <a:pt x="47" y="104"/>
                      <a:pt x="45" y="103"/>
                      <a:pt x="37" y="107"/>
                    </a:cubicBezTo>
                    <a:cubicBezTo>
                      <a:pt x="24" y="112"/>
                      <a:pt x="12" y="120"/>
                      <a:pt x="11" y="136"/>
                    </a:cubicBezTo>
                    <a:cubicBezTo>
                      <a:pt x="10" y="152"/>
                      <a:pt x="26" y="166"/>
                      <a:pt x="12" y="180"/>
                    </a:cubicBezTo>
                    <a:cubicBezTo>
                      <a:pt x="5" y="188"/>
                      <a:pt x="0" y="191"/>
                      <a:pt x="8" y="202"/>
                    </a:cubicBezTo>
                    <a:cubicBezTo>
                      <a:pt x="9" y="203"/>
                      <a:pt x="10" y="205"/>
                      <a:pt x="11" y="206"/>
                    </a:cubicBezTo>
                    <a:cubicBezTo>
                      <a:pt x="62" y="246"/>
                      <a:pt x="151" y="272"/>
                      <a:pt x="253" y="272"/>
                    </a:cubicBezTo>
                    <a:cubicBezTo>
                      <a:pt x="390" y="272"/>
                      <a:pt x="505" y="224"/>
                      <a:pt x="533" y="160"/>
                    </a:cubicBezTo>
                    <a:close/>
                  </a:path>
                </a:pathLst>
              </a:custGeom>
              <a:solidFill>
                <a:srgbClr val="80C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6" name="Freeform 10">
                <a:extLst>
                  <a:ext uri="{FF2B5EF4-FFF2-40B4-BE49-F238E27FC236}">
                    <a16:creationId xmlns:a16="http://schemas.microsoft.com/office/drawing/2014/main" id="{6E76A638-704A-48DF-961F-FDC91D1E6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1971"/>
                <a:ext cx="193" cy="474"/>
              </a:xfrm>
              <a:custGeom>
                <a:avLst/>
                <a:gdLst>
                  <a:gd name="T0" fmla="*/ 1213 w 77"/>
                  <a:gd name="T1" fmla="*/ 0 h 178"/>
                  <a:gd name="T2" fmla="*/ 0 w 77"/>
                  <a:gd name="T3" fmla="*/ 1829 h 178"/>
                  <a:gd name="T4" fmla="*/ 805 w 77"/>
                  <a:gd name="T5" fmla="*/ 3361 h 178"/>
                  <a:gd name="T6" fmla="*/ 847 w 77"/>
                  <a:gd name="T7" fmla="*/ 3305 h 178"/>
                  <a:gd name="T8" fmla="*/ 910 w 77"/>
                  <a:gd name="T9" fmla="*/ 2546 h 178"/>
                  <a:gd name="T10" fmla="*/ 742 w 77"/>
                  <a:gd name="T11" fmla="*/ 2511 h 178"/>
                  <a:gd name="T12" fmla="*/ 534 w 77"/>
                  <a:gd name="T13" fmla="*/ 2341 h 178"/>
                  <a:gd name="T14" fmla="*/ 742 w 77"/>
                  <a:gd name="T15" fmla="*/ 794 h 178"/>
                  <a:gd name="T16" fmla="*/ 1213 w 77"/>
                  <a:gd name="T17" fmla="*/ 0 h 1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7" h="178">
                    <a:moveTo>
                      <a:pt x="77" y="0"/>
                    </a:moveTo>
                    <a:cubicBezTo>
                      <a:pt x="30" y="25"/>
                      <a:pt x="0" y="60"/>
                      <a:pt x="0" y="97"/>
                    </a:cubicBezTo>
                    <a:cubicBezTo>
                      <a:pt x="0" y="127"/>
                      <a:pt x="19" y="155"/>
                      <a:pt x="51" y="178"/>
                    </a:cubicBezTo>
                    <a:cubicBezTo>
                      <a:pt x="52" y="177"/>
                      <a:pt x="53" y="177"/>
                      <a:pt x="54" y="175"/>
                    </a:cubicBezTo>
                    <a:cubicBezTo>
                      <a:pt x="58" y="170"/>
                      <a:pt x="64" y="141"/>
                      <a:pt x="58" y="135"/>
                    </a:cubicBezTo>
                    <a:cubicBezTo>
                      <a:pt x="56" y="133"/>
                      <a:pt x="50" y="134"/>
                      <a:pt x="47" y="133"/>
                    </a:cubicBezTo>
                    <a:cubicBezTo>
                      <a:pt x="42" y="131"/>
                      <a:pt x="37" y="127"/>
                      <a:pt x="34" y="124"/>
                    </a:cubicBezTo>
                    <a:cubicBezTo>
                      <a:pt x="8" y="100"/>
                      <a:pt x="31" y="69"/>
                      <a:pt x="47" y="42"/>
                    </a:cubicBezTo>
                    <a:cubicBezTo>
                      <a:pt x="58" y="23"/>
                      <a:pt x="61" y="11"/>
                      <a:pt x="77" y="0"/>
                    </a:cubicBezTo>
                    <a:close/>
                  </a:path>
                </a:pathLst>
              </a:custGeom>
              <a:solidFill>
                <a:srgbClr val="80C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7" name="Freeform 11">
                <a:extLst>
                  <a:ext uri="{FF2B5EF4-FFF2-40B4-BE49-F238E27FC236}">
                    <a16:creationId xmlns:a16="http://schemas.microsoft.com/office/drawing/2014/main" id="{ACC23175-A5CE-4E73-B6C1-72CBE1276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048"/>
                <a:ext cx="1292" cy="563"/>
              </a:xfrm>
              <a:custGeom>
                <a:avLst/>
                <a:gdLst>
                  <a:gd name="T0" fmla="*/ 0 w 517"/>
                  <a:gd name="T1" fmla="*/ 2356 h 211"/>
                  <a:gd name="T2" fmla="*/ 4133 w 517"/>
                  <a:gd name="T3" fmla="*/ 4008 h 211"/>
                  <a:gd name="T4" fmla="*/ 8069 w 517"/>
                  <a:gd name="T5" fmla="*/ 2607 h 211"/>
                  <a:gd name="T6" fmla="*/ 7600 w 517"/>
                  <a:gd name="T7" fmla="*/ 2676 h 211"/>
                  <a:gd name="T8" fmla="*/ 7557 w 517"/>
                  <a:gd name="T9" fmla="*/ 1972 h 211"/>
                  <a:gd name="T10" fmla="*/ 7370 w 517"/>
                  <a:gd name="T11" fmla="*/ 1174 h 211"/>
                  <a:gd name="T12" fmla="*/ 7132 w 517"/>
                  <a:gd name="T13" fmla="*/ 568 h 211"/>
                  <a:gd name="T14" fmla="*/ 6900 w 517"/>
                  <a:gd name="T15" fmla="*/ 512 h 211"/>
                  <a:gd name="T16" fmla="*/ 6620 w 517"/>
                  <a:gd name="T17" fmla="*/ 342 h 211"/>
                  <a:gd name="T18" fmla="*/ 6475 w 517"/>
                  <a:gd name="T19" fmla="*/ 149 h 211"/>
                  <a:gd name="T20" fmla="*/ 6278 w 517"/>
                  <a:gd name="T21" fmla="*/ 21 h 211"/>
                  <a:gd name="T22" fmla="*/ 5465 w 517"/>
                  <a:gd name="T23" fmla="*/ 149 h 211"/>
                  <a:gd name="T24" fmla="*/ 3216 w 517"/>
                  <a:gd name="T25" fmla="*/ 456 h 211"/>
                  <a:gd name="T26" fmla="*/ 2312 w 517"/>
                  <a:gd name="T27" fmla="*/ 1003 h 211"/>
                  <a:gd name="T28" fmla="*/ 1529 w 517"/>
                  <a:gd name="T29" fmla="*/ 1217 h 211"/>
                  <a:gd name="T30" fmla="*/ 1374 w 517"/>
                  <a:gd name="T31" fmla="*/ 1046 h 211"/>
                  <a:gd name="T32" fmla="*/ 1092 w 517"/>
                  <a:gd name="T33" fmla="*/ 854 h 211"/>
                  <a:gd name="T34" fmla="*/ 1012 w 517"/>
                  <a:gd name="T35" fmla="*/ 969 h 211"/>
                  <a:gd name="T36" fmla="*/ 875 w 517"/>
                  <a:gd name="T37" fmla="*/ 1046 h 211"/>
                  <a:gd name="T38" fmla="*/ 625 w 517"/>
                  <a:gd name="T39" fmla="*/ 1233 h 211"/>
                  <a:gd name="T40" fmla="*/ 500 w 517"/>
                  <a:gd name="T41" fmla="*/ 1630 h 211"/>
                  <a:gd name="T42" fmla="*/ 575 w 517"/>
                  <a:gd name="T43" fmla="*/ 2164 h 211"/>
                  <a:gd name="T44" fmla="*/ 262 w 517"/>
                  <a:gd name="T45" fmla="*/ 2449 h 211"/>
                  <a:gd name="T46" fmla="*/ 30 w 517"/>
                  <a:gd name="T47" fmla="*/ 2377 h 211"/>
                  <a:gd name="T48" fmla="*/ 0 w 517"/>
                  <a:gd name="T49" fmla="*/ 2356 h 21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17" h="211">
                    <a:moveTo>
                      <a:pt x="0" y="124"/>
                    </a:moveTo>
                    <a:cubicBezTo>
                      <a:pt x="44" y="176"/>
                      <a:pt x="146" y="211"/>
                      <a:pt x="265" y="211"/>
                    </a:cubicBezTo>
                    <a:cubicBezTo>
                      <a:pt x="373" y="211"/>
                      <a:pt x="468" y="181"/>
                      <a:pt x="517" y="137"/>
                    </a:cubicBezTo>
                    <a:cubicBezTo>
                      <a:pt x="506" y="143"/>
                      <a:pt x="494" y="156"/>
                      <a:pt x="487" y="141"/>
                    </a:cubicBezTo>
                    <a:cubicBezTo>
                      <a:pt x="482" y="130"/>
                      <a:pt x="485" y="116"/>
                      <a:pt x="484" y="104"/>
                    </a:cubicBezTo>
                    <a:cubicBezTo>
                      <a:pt x="484" y="88"/>
                      <a:pt x="477" y="76"/>
                      <a:pt x="472" y="62"/>
                    </a:cubicBezTo>
                    <a:cubicBezTo>
                      <a:pt x="469" y="53"/>
                      <a:pt x="466" y="36"/>
                      <a:pt x="457" y="30"/>
                    </a:cubicBezTo>
                    <a:cubicBezTo>
                      <a:pt x="453" y="27"/>
                      <a:pt x="446" y="28"/>
                      <a:pt x="442" y="27"/>
                    </a:cubicBezTo>
                    <a:cubicBezTo>
                      <a:pt x="435" y="25"/>
                      <a:pt x="430" y="23"/>
                      <a:pt x="424" y="18"/>
                    </a:cubicBezTo>
                    <a:cubicBezTo>
                      <a:pt x="420" y="15"/>
                      <a:pt x="418" y="13"/>
                      <a:pt x="415" y="8"/>
                    </a:cubicBezTo>
                    <a:cubicBezTo>
                      <a:pt x="412" y="1"/>
                      <a:pt x="411" y="1"/>
                      <a:pt x="402" y="1"/>
                    </a:cubicBezTo>
                    <a:cubicBezTo>
                      <a:pt x="385" y="0"/>
                      <a:pt x="368" y="6"/>
                      <a:pt x="350" y="8"/>
                    </a:cubicBezTo>
                    <a:cubicBezTo>
                      <a:pt x="303" y="13"/>
                      <a:pt x="252" y="9"/>
                      <a:pt x="206" y="24"/>
                    </a:cubicBezTo>
                    <a:cubicBezTo>
                      <a:pt x="185" y="31"/>
                      <a:pt x="169" y="45"/>
                      <a:pt x="148" y="53"/>
                    </a:cubicBezTo>
                    <a:cubicBezTo>
                      <a:pt x="134" y="59"/>
                      <a:pt x="114" y="65"/>
                      <a:pt x="98" y="64"/>
                    </a:cubicBezTo>
                    <a:cubicBezTo>
                      <a:pt x="90" y="64"/>
                      <a:pt x="93" y="59"/>
                      <a:pt x="88" y="55"/>
                    </a:cubicBezTo>
                    <a:cubicBezTo>
                      <a:pt x="83" y="50"/>
                      <a:pt x="76" y="50"/>
                      <a:pt x="70" y="45"/>
                    </a:cubicBezTo>
                    <a:cubicBezTo>
                      <a:pt x="68" y="47"/>
                      <a:pt x="67" y="50"/>
                      <a:pt x="65" y="51"/>
                    </a:cubicBezTo>
                    <a:cubicBezTo>
                      <a:pt x="62" y="54"/>
                      <a:pt x="59" y="54"/>
                      <a:pt x="56" y="55"/>
                    </a:cubicBezTo>
                    <a:cubicBezTo>
                      <a:pt x="50" y="57"/>
                      <a:pt x="43" y="60"/>
                      <a:pt x="40" y="65"/>
                    </a:cubicBezTo>
                    <a:cubicBezTo>
                      <a:pt x="33" y="70"/>
                      <a:pt x="30" y="75"/>
                      <a:pt x="32" y="86"/>
                    </a:cubicBezTo>
                    <a:cubicBezTo>
                      <a:pt x="34" y="96"/>
                      <a:pt x="41" y="104"/>
                      <a:pt x="37" y="114"/>
                    </a:cubicBezTo>
                    <a:cubicBezTo>
                      <a:pt x="33" y="124"/>
                      <a:pt x="29" y="133"/>
                      <a:pt x="17" y="129"/>
                    </a:cubicBezTo>
                    <a:cubicBezTo>
                      <a:pt x="12" y="127"/>
                      <a:pt x="7" y="126"/>
                      <a:pt x="2" y="125"/>
                    </a:cubicBezTo>
                    <a:cubicBezTo>
                      <a:pt x="2" y="125"/>
                      <a:pt x="1" y="125"/>
                      <a:pt x="0" y="124"/>
                    </a:cubicBezTo>
                    <a:close/>
                  </a:path>
                </a:pathLst>
              </a:custGeom>
              <a:solidFill>
                <a:srgbClr val="42B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8" name="Freeform 12">
                <a:extLst>
                  <a:ext uri="{FF2B5EF4-FFF2-40B4-BE49-F238E27FC236}">
                    <a16:creationId xmlns:a16="http://schemas.microsoft.com/office/drawing/2014/main" id="{F41B5D8B-9520-4205-A2FC-4F740E74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856"/>
                <a:ext cx="50" cy="93"/>
              </a:xfrm>
              <a:custGeom>
                <a:avLst/>
                <a:gdLst>
                  <a:gd name="T0" fmla="*/ 83 w 20"/>
                  <a:gd name="T1" fmla="*/ 0 h 35"/>
                  <a:gd name="T2" fmla="*/ 283 w 20"/>
                  <a:gd name="T3" fmla="*/ 409 h 35"/>
                  <a:gd name="T4" fmla="*/ 0 w 20"/>
                  <a:gd name="T5" fmla="*/ 656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35">
                    <a:moveTo>
                      <a:pt x="5" y="0"/>
                    </a:moveTo>
                    <a:cubicBezTo>
                      <a:pt x="13" y="9"/>
                      <a:pt x="20" y="9"/>
                      <a:pt x="18" y="22"/>
                    </a:cubicBezTo>
                    <a:cubicBezTo>
                      <a:pt x="16" y="33"/>
                      <a:pt x="9" y="30"/>
                      <a:pt x="0" y="35"/>
                    </a:cubicBezTo>
                  </a:path>
                </a:pathLst>
              </a:custGeom>
              <a:solidFill>
                <a:srgbClr val="80CD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39" name="Freeform 13">
                <a:extLst>
                  <a:ext uri="{FF2B5EF4-FFF2-40B4-BE49-F238E27FC236}">
                    <a16:creationId xmlns:a16="http://schemas.microsoft.com/office/drawing/2014/main" id="{B66CE1F7-4508-4DF9-9206-CC399BF2F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253"/>
                <a:ext cx="1464" cy="768"/>
              </a:xfrm>
              <a:custGeom>
                <a:avLst/>
                <a:gdLst>
                  <a:gd name="T0" fmla="*/ 8794 w 586"/>
                  <a:gd name="T1" fmla="*/ 909 h 288"/>
                  <a:gd name="T2" fmla="*/ 8719 w 586"/>
                  <a:gd name="T3" fmla="*/ 1024 h 288"/>
                  <a:gd name="T4" fmla="*/ 8639 w 586"/>
                  <a:gd name="T5" fmla="*/ 1139 h 288"/>
                  <a:gd name="T6" fmla="*/ 8532 w 586"/>
                  <a:gd name="T7" fmla="*/ 1251 h 288"/>
                  <a:gd name="T8" fmla="*/ 8419 w 586"/>
                  <a:gd name="T9" fmla="*/ 1365 h 288"/>
                  <a:gd name="T10" fmla="*/ 8314 w 586"/>
                  <a:gd name="T11" fmla="*/ 1459 h 288"/>
                  <a:gd name="T12" fmla="*/ 8169 w 586"/>
                  <a:gd name="T13" fmla="*/ 1571 h 288"/>
                  <a:gd name="T14" fmla="*/ 8045 w 586"/>
                  <a:gd name="T15" fmla="*/ 1672 h 288"/>
                  <a:gd name="T16" fmla="*/ 7907 w 586"/>
                  <a:gd name="T17" fmla="*/ 1763 h 288"/>
                  <a:gd name="T18" fmla="*/ 7752 w 586"/>
                  <a:gd name="T19" fmla="*/ 1856 h 288"/>
                  <a:gd name="T20" fmla="*/ 7595 w 586"/>
                  <a:gd name="T21" fmla="*/ 1955 h 288"/>
                  <a:gd name="T22" fmla="*/ 7440 w 586"/>
                  <a:gd name="T23" fmla="*/ 2048 h 288"/>
                  <a:gd name="T24" fmla="*/ 7265 w 586"/>
                  <a:gd name="T25" fmla="*/ 2125 h 288"/>
                  <a:gd name="T26" fmla="*/ 7078 w 586"/>
                  <a:gd name="T27" fmla="*/ 2197 h 288"/>
                  <a:gd name="T28" fmla="*/ 6910 w 586"/>
                  <a:gd name="T29" fmla="*/ 2275 h 288"/>
                  <a:gd name="T30" fmla="*/ 6723 w 586"/>
                  <a:gd name="T31" fmla="*/ 2333 h 288"/>
                  <a:gd name="T32" fmla="*/ 6516 w 586"/>
                  <a:gd name="T33" fmla="*/ 2389 h 288"/>
                  <a:gd name="T34" fmla="*/ 6316 w 586"/>
                  <a:gd name="T35" fmla="*/ 2445 h 288"/>
                  <a:gd name="T36" fmla="*/ 6111 w 586"/>
                  <a:gd name="T37" fmla="*/ 2504 h 288"/>
                  <a:gd name="T38" fmla="*/ 5911 w 586"/>
                  <a:gd name="T39" fmla="*/ 2539 h 288"/>
                  <a:gd name="T40" fmla="*/ 5691 w 586"/>
                  <a:gd name="T41" fmla="*/ 2581 h 288"/>
                  <a:gd name="T42" fmla="*/ 5474 w 586"/>
                  <a:gd name="T43" fmla="*/ 2595 h 288"/>
                  <a:gd name="T44" fmla="*/ 5256 w 586"/>
                  <a:gd name="T45" fmla="*/ 2637 h 288"/>
                  <a:gd name="T46" fmla="*/ 5019 w 586"/>
                  <a:gd name="T47" fmla="*/ 2653 h 288"/>
                  <a:gd name="T48" fmla="*/ 4799 w 586"/>
                  <a:gd name="T49" fmla="*/ 2653 h 288"/>
                  <a:gd name="T50" fmla="*/ 4337 w 586"/>
                  <a:gd name="T51" fmla="*/ 2653 h 288"/>
                  <a:gd name="T52" fmla="*/ 4100 w 586"/>
                  <a:gd name="T53" fmla="*/ 2653 h 288"/>
                  <a:gd name="T54" fmla="*/ 3882 w 586"/>
                  <a:gd name="T55" fmla="*/ 2637 h 288"/>
                  <a:gd name="T56" fmla="*/ 3662 w 586"/>
                  <a:gd name="T57" fmla="*/ 2595 h 288"/>
                  <a:gd name="T58" fmla="*/ 3445 w 586"/>
                  <a:gd name="T59" fmla="*/ 2581 h 288"/>
                  <a:gd name="T60" fmla="*/ 3228 w 586"/>
                  <a:gd name="T61" fmla="*/ 2539 h 288"/>
                  <a:gd name="T62" fmla="*/ 3028 w 586"/>
                  <a:gd name="T63" fmla="*/ 2504 h 288"/>
                  <a:gd name="T64" fmla="*/ 2821 w 586"/>
                  <a:gd name="T65" fmla="*/ 2445 h 288"/>
                  <a:gd name="T66" fmla="*/ 2621 w 586"/>
                  <a:gd name="T67" fmla="*/ 2389 h 288"/>
                  <a:gd name="T68" fmla="*/ 2416 w 586"/>
                  <a:gd name="T69" fmla="*/ 2333 h 288"/>
                  <a:gd name="T70" fmla="*/ 2228 w 586"/>
                  <a:gd name="T71" fmla="*/ 2275 h 288"/>
                  <a:gd name="T72" fmla="*/ 2041 w 586"/>
                  <a:gd name="T73" fmla="*/ 2197 h 288"/>
                  <a:gd name="T74" fmla="*/ 1871 w 586"/>
                  <a:gd name="T75" fmla="*/ 2125 h 288"/>
                  <a:gd name="T76" fmla="*/ 1699 w 586"/>
                  <a:gd name="T77" fmla="*/ 2048 h 288"/>
                  <a:gd name="T78" fmla="*/ 1541 w 586"/>
                  <a:gd name="T79" fmla="*/ 1955 h 288"/>
                  <a:gd name="T80" fmla="*/ 1387 w 586"/>
                  <a:gd name="T81" fmla="*/ 1856 h 288"/>
                  <a:gd name="T82" fmla="*/ 1229 w 586"/>
                  <a:gd name="T83" fmla="*/ 1763 h 288"/>
                  <a:gd name="T84" fmla="*/ 1092 w 586"/>
                  <a:gd name="T85" fmla="*/ 1672 h 288"/>
                  <a:gd name="T86" fmla="*/ 949 w 586"/>
                  <a:gd name="T87" fmla="*/ 1571 h 288"/>
                  <a:gd name="T88" fmla="*/ 824 w 586"/>
                  <a:gd name="T89" fmla="*/ 1459 h 288"/>
                  <a:gd name="T90" fmla="*/ 717 w 586"/>
                  <a:gd name="T91" fmla="*/ 1365 h 288"/>
                  <a:gd name="T92" fmla="*/ 605 w 586"/>
                  <a:gd name="T93" fmla="*/ 1251 h 288"/>
                  <a:gd name="T94" fmla="*/ 500 w 586"/>
                  <a:gd name="T95" fmla="*/ 1139 h 288"/>
                  <a:gd name="T96" fmla="*/ 405 w 586"/>
                  <a:gd name="T97" fmla="*/ 1024 h 288"/>
                  <a:gd name="T98" fmla="*/ 325 w 586"/>
                  <a:gd name="T99" fmla="*/ 909 h 288"/>
                  <a:gd name="T100" fmla="*/ 0 w 586"/>
                  <a:gd name="T101" fmla="*/ 115 h 288"/>
                  <a:gd name="T102" fmla="*/ 9139 w 586"/>
                  <a:gd name="T103" fmla="*/ 115 h 28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86" h="288">
                    <a:moveTo>
                      <a:pt x="586" y="0"/>
                    </a:moveTo>
                    <a:cubicBezTo>
                      <a:pt x="584" y="17"/>
                      <a:pt x="577" y="33"/>
                      <a:pt x="564" y="48"/>
                    </a:cubicBezTo>
                    <a:cubicBezTo>
                      <a:pt x="564" y="48"/>
                      <a:pt x="564" y="48"/>
                      <a:pt x="564" y="48"/>
                    </a:cubicBezTo>
                    <a:cubicBezTo>
                      <a:pt x="563" y="50"/>
                      <a:pt x="561" y="52"/>
                      <a:pt x="559" y="54"/>
                    </a:cubicBezTo>
                    <a:cubicBezTo>
                      <a:pt x="559" y="54"/>
                      <a:pt x="559" y="55"/>
                      <a:pt x="558" y="55"/>
                    </a:cubicBezTo>
                    <a:cubicBezTo>
                      <a:pt x="557" y="57"/>
                      <a:pt x="555" y="58"/>
                      <a:pt x="554" y="60"/>
                    </a:cubicBezTo>
                    <a:cubicBezTo>
                      <a:pt x="553" y="60"/>
                      <a:pt x="553" y="61"/>
                      <a:pt x="552" y="61"/>
                    </a:cubicBezTo>
                    <a:cubicBezTo>
                      <a:pt x="550" y="63"/>
                      <a:pt x="549" y="64"/>
                      <a:pt x="547" y="66"/>
                    </a:cubicBezTo>
                    <a:cubicBezTo>
                      <a:pt x="546" y="66"/>
                      <a:pt x="546" y="67"/>
                      <a:pt x="545" y="68"/>
                    </a:cubicBezTo>
                    <a:cubicBezTo>
                      <a:pt x="544" y="69"/>
                      <a:pt x="542" y="70"/>
                      <a:pt x="540" y="72"/>
                    </a:cubicBezTo>
                    <a:cubicBezTo>
                      <a:pt x="539" y="72"/>
                      <a:pt x="539" y="73"/>
                      <a:pt x="538" y="74"/>
                    </a:cubicBezTo>
                    <a:cubicBezTo>
                      <a:pt x="536" y="75"/>
                      <a:pt x="534" y="76"/>
                      <a:pt x="533" y="77"/>
                    </a:cubicBezTo>
                    <a:cubicBezTo>
                      <a:pt x="532" y="78"/>
                      <a:pt x="531" y="79"/>
                      <a:pt x="530" y="79"/>
                    </a:cubicBezTo>
                    <a:cubicBezTo>
                      <a:pt x="528" y="81"/>
                      <a:pt x="526" y="82"/>
                      <a:pt x="524" y="83"/>
                    </a:cubicBezTo>
                    <a:cubicBezTo>
                      <a:pt x="523" y="84"/>
                      <a:pt x="522" y="84"/>
                      <a:pt x="521" y="85"/>
                    </a:cubicBezTo>
                    <a:cubicBezTo>
                      <a:pt x="520" y="86"/>
                      <a:pt x="518" y="87"/>
                      <a:pt x="516" y="88"/>
                    </a:cubicBezTo>
                    <a:cubicBezTo>
                      <a:pt x="515" y="89"/>
                      <a:pt x="514" y="90"/>
                      <a:pt x="512" y="90"/>
                    </a:cubicBezTo>
                    <a:cubicBezTo>
                      <a:pt x="511" y="91"/>
                      <a:pt x="509" y="92"/>
                      <a:pt x="507" y="93"/>
                    </a:cubicBezTo>
                    <a:cubicBezTo>
                      <a:pt x="505" y="94"/>
                      <a:pt x="504" y="95"/>
                      <a:pt x="503" y="95"/>
                    </a:cubicBezTo>
                    <a:cubicBezTo>
                      <a:pt x="501" y="96"/>
                      <a:pt x="499" y="97"/>
                      <a:pt x="497" y="98"/>
                    </a:cubicBezTo>
                    <a:cubicBezTo>
                      <a:pt x="496" y="99"/>
                      <a:pt x="494" y="100"/>
                      <a:pt x="493" y="100"/>
                    </a:cubicBezTo>
                    <a:cubicBezTo>
                      <a:pt x="491" y="101"/>
                      <a:pt x="489" y="102"/>
                      <a:pt x="487" y="103"/>
                    </a:cubicBezTo>
                    <a:cubicBezTo>
                      <a:pt x="486" y="104"/>
                      <a:pt x="484" y="104"/>
                      <a:pt x="483" y="105"/>
                    </a:cubicBezTo>
                    <a:cubicBezTo>
                      <a:pt x="481" y="106"/>
                      <a:pt x="479" y="107"/>
                      <a:pt x="477" y="108"/>
                    </a:cubicBezTo>
                    <a:cubicBezTo>
                      <a:pt x="475" y="108"/>
                      <a:pt x="473" y="109"/>
                      <a:pt x="472" y="110"/>
                    </a:cubicBezTo>
                    <a:cubicBezTo>
                      <a:pt x="470" y="110"/>
                      <a:pt x="468" y="111"/>
                      <a:pt x="466" y="112"/>
                    </a:cubicBezTo>
                    <a:cubicBezTo>
                      <a:pt x="464" y="112"/>
                      <a:pt x="462" y="113"/>
                      <a:pt x="461" y="114"/>
                    </a:cubicBezTo>
                    <a:cubicBezTo>
                      <a:pt x="458" y="114"/>
                      <a:pt x="456" y="115"/>
                      <a:pt x="454" y="116"/>
                    </a:cubicBezTo>
                    <a:cubicBezTo>
                      <a:pt x="453" y="116"/>
                      <a:pt x="451" y="117"/>
                      <a:pt x="449" y="118"/>
                    </a:cubicBezTo>
                    <a:cubicBezTo>
                      <a:pt x="447" y="118"/>
                      <a:pt x="445" y="119"/>
                      <a:pt x="443" y="120"/>
                    </a:cubicBezTo>
                    <a:cubicBezTo>
                      <a:pt x="441" y="120"/>
                      <a:pt x="439" y="121"/>
                      <a:pt x="437" y="121"/>
                    </a:cubicBezTo>
                    <a:cubicBezTo>
                      <a:pt x="435" y="122"/>
                      <a:pt x="433" y="122"/>
                      <a:pt x="431" y="123"/>
                    </a:cubicBezTo>
                    <a:cubicBezTo>
                      <a:pt x="429" y="124"/>
                      <a:pt x="426" y="124"/>
                      <a:pt x="424" y="125"/>
                    </a:cubicBezTo>
                    <a:cubicBezTo>
                      <a:pt x="422" y="125"/>
                      <a:pt x="420" y="126"/>
                      <a:pt x="418" y="126"/>
                    </a:cubicBezTo>
                    <a:cubicBezTo>
                      <a:pt x="416" y="127"/>
                      <a:pt x="414" y="127"/>
                      <a:pt x="412" y="128"/>
                    </a:cubicBezTo>
                    <a:cubicBezTo>
                      <a:pt x="410" y="128"/>
                      <a:pt x="407" y="129"/>
                      <a:pt x="405" y="129"/>
                    </a:cubicBezTo>
                    <a:cubicBezTo>
                      <a:pt x="403" y="130"/>
                      <a:pt x="401" y="130"/>
                      <a:pt x="399" y="130"/>
                    </a:cubicBezTo>
                    <a:cubicBezTo>
                      <a:pt x="396" y="131"/>
                      <a:pt x="394" y="131"/>
                      <a:pt x="392" y="132"/>
                    </a:cubicBezTo>
                    <a:cubicBezTo>
                      <a:pt x="390" y="132"/>
                      <a:pt x="388" y="132"/>
                      <a:pt x="385" y="133"/>
                    </a:cubicBezTo>
                    <a:cubicBezTo>
                      <a:pt x="383" y="133"/>
                      <a:pt x="381" y="134"/>
                      <a:pt x="379" y="134"/>
                    </a:cubicBezTo>
                    <a:cubicBezTo>
                      <a:pt x="376" y="134"/>
                      <a:pt x="374" y="135"/>
                      <a:pt x="371" y="135"/>
                    </a:cubicBezTo>
                    <a:cubicBezTo>
                      <a:pt x="369" y="135"/>
                      <a:pt x="367" y="136"/>
                      <a:pt x="365" y="136"/>
                    </a:cubicBezTo>
                    <a:cubicBezTo>
                      <a:pt x="363" y="136"/>
                      <a:pt x="360" y="136"/>
                      <a:pt x="357" y="137"/>
                    </a:cubicBezTo>
                    <a:cubicBezTo>
                      <a:pt x="355" y="137"/>
                      <a:pt x="353" y="137"/>
                      <a:pt x="351" y="137"/>
                    </a:cubicBezTo>
                    <a:cubicBezTo>
                      <a:pt x="348" y="138"/>
                      <a:pt x="346" y="138"/>
                      <a:pt x="343" y="138"/>
                    </a:cubicBezTo>
                    <a:cubicBezTo>
                      <a:pt x="341" y="138"/>
                      <a:pt x="339" y="139"/>
                      <a:pt x="337" y="139"/>
                    </a:cubicBezTo>
                    <a:cubicBezTo>
                      <a:pt x="334" y="139"/>
                      <a:pt x="331" y="139"/>
                      <a:pt x="328" y="139"/>
                    </a:cubicBezTo>
                    <a:cubicBezTo>
                      <a:pt x="326" y="139"/>
                      <a:pt x="324" y="140"/>
                      <a:pt x="322" y="140"/>
                    </a:cubicBezTo>
                    <a:cubicBezTo>
                      <a:pt x="319" y="140"/>
                      <a:pt x="316" y="140"/>
                      <a:pt x="313" y="140"/>
                    </a:cubicBezTo>
                    <a:cubicBezTo>
                      <a:pt x="311" y="140"/>
                      <a:pt x="309" y="140"/>
                      <a:pt x="308" y="140"/>
                    </a:cubicBezTo>
                    <a:cubicBezTo>
                      <a:pt x="303" y="140"/>
                      <a:pt x="298" y="140"/>
                      <a:pt x="293" y="140"/>
                    </a:cubicBezTo>
                    <a:cubicBezTo>
                      <a:pt x="288" y="140"/>
                      <a:pt x="283" y="140"/>
                      <a:pt x="278" y="140"/>
                    </a:cubicBezTo>
                    <a:cubicBezTo>
                      <a:pt x="276" y="140"/>
                      <a:pt x="275" y="140"/>
                      <a:pt x="273" y="140"/>
                    </a:cubicBezTo>
                    <a:cubicBezTo>
                      <a:pt x="270" y="140"/>
                      <a:pt x="267" y="140"/>
                      <a:pt x="263" y="140"/>
                    </a:cubicBezTo>
                    <a:cubicBezTo>
                      <a:pt x="261" y="140"/>
                      <a:pt x="260" y="139"/>
                      <a:pt x="258" y="139"/>
                    </a:cubicBezTo>
                    <a:cubicBezTo>
                      <a:pt x="255" y="139"/>
                      <a:pt x="252" y="139"/>
                      <a:pt x="249" y="139"/>
                    </a:cubicBezTo>
                    <a:cubicBezTo>
                      <a:pt x="247" y="139"/>
                      <a:pt x="245" y="138"/>
                      <a:pt x="243" y="138"/>
                    </a:cubicBezTo>
                    <a:cubicBezTo>
                      <a:pt x="240" y="138"/>
                      <a:pt x="237" y="138"/>
                      <a:pt x="235" y="137"/>
                    </a:cubicBezTo>
                    <a:cubicBezTo>
                      <a:pt x="233" y="137"/>
                      <a:pt x="231" y="137"/>
                      <a:pt x="228" y="137"/>
                    </a:cubicBezTo>
                    <a:cubicBezTo>
                      <a:pt x="226" y="136"/>
                      <a:pt x="223" y="136"/>
                      <a:pt x="221" y="136"/>
                    </a:cubicBezTo>
                    <a:cubicBezTo>
                      <a:pt x="219" y="136"/>
                      <a:pt x="217" y="135"/>
                      <a:pt x="214" y="135"/>
                    </a:cubicBezTo>
                    <a:cubicBezTo>
                      <a:pt x="212" y="135"/>
                      <a:pt x="209" y="134"/>
                      <a:pt x="207" y="134"/>
                    </a:cubicBezTo>
                    <a:cubicBezTo>
                      <a:pt x="205" y="134"/>
                      <a:pt x="203" y="133"/>
                      <a:pt x="201" y="133"/>
                    </a:cubicBezTo>
                    <a:cubicBezTo>
                      <a:pt x="198" y="132"/>
                      <a:pt x="196" y="132"/>
                      <a:pt x="194" y="132"/>
                    </a:cubicBezTo>
                    <a:cubicBezTo>
                      <a:pt x="192" y="131"/>
                      <a:pt x="189" y="131"/>
                      <a:pt x="187" y="130"/>
                    </a:cubicBezTo>
                    <a:cubicBezTo>
                      <a:pt x="185" y="130"/>
                      <a:pt x="183" y="130"/>
                      <a:pt x="181" y="129"/>
                    </a:cubicBezTo>
                    <a:cubicBezTo>
                      <a:pt x="178" y="129"/>
                      <a:pt x="176" y="128"/>
                      <a:pt x="174" y="128"/>
                    </a:cubicBezTo>
                    <a:cubicBezTo>
                      <a:pt x="172" y="127"/>
                      <a:pt x="170" y="127"/>
                      <a:pt x="168" y="126"/>
                    </a:cubicBezTo>
                    <a:cubicBezTo>
                      <a:pt x="166" y="126"/>
                      <a:pt x="164" y="125"/>
                      <a:pt x="161" y="125"/>
                    </a:cubicBezTo>
                    <a:cubicBezTo>
                      <a:pt x="159" y="124"/>
                      <a:pt x="157" y="124"/>
                      <a:pt x="155" y="123"/>
                    </a:cubicBezTo>
                    <a:cubicBezTo>
                      <a:pt x="153" y="122"/>
                      <a:pt x="151" y="122"/>
                      <a:pt x="149" y="121"/>
                    </a:cubicBezTo>
                    <a:cubicBezTo>
                      <a:pt x="147" y="121"/>
                      <a:pt x="145" y="120"/>
                      <a:pt x="143" y="120"/>
                    </a:cubicBezTo>
                    <a:cubicBezTo>
                      <a:pt x="141" y="119"/>
                      <a:pt x="139" y="118"/>
                      <a:pt x="137" y="118"/>
                    </a:cubicBezTo>
                    <a:cubicBezTo>
                      <a:pt x="135" y="117"/>
                      <a:pt x="133" y="116"/>
                      <a:pt x="131" y="116"/>
                    </a:cubicBezTo>
                    <a:cubicBezTo>
                      <a:pt x="129" y="115"/>
                      <a:pt x="127" y="114"/>
                      <a:pt x="125" y="114"/>
                    </a:cubicBezTo>
                    <a:cubicBezTo>
                      <a:pt x="124" y="113"/>
                      <a:pt x="122" y="112"/>
                      <a:pt x="120" y="112"/>
                    </a:cubicBezTo>
                    <a:cubicBezTo>
                      <a:pt x="118" y="111"/>
                      <a:pt x="116" y="110"/>
                      <a:pt x="114" y="110"/>
                    </a:cubicBezTo>
                    <a:cubicBezTo>
                      <a:pt x="112" y="109"/>
                      <a:pt x="111" y="108"/>
                      <a:pt x="109" y="108"/>
                    </a:cubicBezTo>
                    <a:cubicBezTo>
                      <a:pt x="107" y="107"/>
                      <a:pt x="105" y="106"/>
                      <a:pt x="103" y="105"/>
                    </a:cubicBezTo>
                    <a:cubicBezTo>
                      <a:pt x="102" y="104"/>
                      <a:pt x="100" y="104"/>
                      <a:pt x="99" y="103"/>
                    </a:cubicBezTo>
                    <a:cubicBezTo>
                      <a:pt x="97" y="102"/>
                      <a:pt x="95" y="101"/>
                      <a:pt x="93" y="100"/>
                    </a:cubicBezTo>
                    <a:cubicBezTo>
                      <a:pt x="91" y="100"/>
                      <a:pt x="90" y="99"/>
                      <a:pt x="89" y="98"/>
                    </a:cubicBezTo>
                    <a:cubicBezTo>
                      <a:pt x="87" y="97"/>
                      <a:pt x="85" y="96"/>
                      <a:pt x="83" y="95"/>
                    </a:cubicBezTo>
                    <a:cubicBezTo>
                      <a:pt x="82" y="95"/>
                      <a:pt x="80" y="94"/>
                      <a:pt x="79" y="93"/>
                    </a:cubicBezTo>
                    <a:cubicBezTo>
                      <a:pt x="77" y="92"/>
                      <a:pt x="75" y="91"/>
                      <a:pt x="74" y="90"/>
                    </a:cubicBezTo>
                    <a:cubicBezTo>
                      <a:pt x="72" y="90"/>
                      <a:pt x="71" y="89"/>
                      <a:pt x="70" y="88"/>
                    </a:cubicBezTo>
                    <a:cubicBezTo>
                      <a:pt x="68" y="87"/>
                      <a:pt x="66" y="86"/>
                      <a:pt x="65" y="85"/>
                    </a:cubicBezTo>
                    <a:cubicBezTo>
                      <a:pt x="63" y="84"/>
                      <a:pt x="62" y="84"/>
                      <a:pt x="61" y="83"/>
                    </a:cubicBezTo>
                    <a:cubicBezTo>
                      <a:pt x="60" y="82"/>
                      <a:pt x="58" y="81"/>
                      <a:pt x="56" y="79"/>
                    </a:cubicBezTo>
                    <a:cubicBezTo>
                      <a:pt x="55" y="79"/>
                      <a:pt x="54" y="78"/>
                      <a:pt x="53" y="77"/>
                    </a:cubicBezTo>
                    <a:cubicBezTo>
                      <a:pt x="51" y="76"/>
                      <a:pt x="50" y="75"/>
                      <a:pt x="48" y="74"/>
                    </a:cubicBezTo>
                    <a:cubicBezTo>
                      <a:pt x="47" y="73"/>
                      <a:pt x="46" y="72"/>
                      <a:pt x="46" y="72"/>
                    </a:cubicBezTo>
                    <a:cubicBezTo>
                      <a:pt x="44" y="70"/>
                      <a:pt x="42" y="69"/>
                      <a:pt x="41" y="68"/>
                    </a:cubicBezTo>
                    <a:cubicBezTo>
                      <a:pt x="40" y="67"/>
                      <a:pt x="39" y="66"/>
                      <a:pt x="39" y="66"/>
                    </a:cubicBezTo>
                    <a:cubicBezTo>
                      <a:pt x="37" y="64"/>
                      <a:pt x="35" y="63"/>
                      <a:pt x="34" y="61"/>
                    </a:cubicBezTo>
                    <a:cubicBezTo>
                      <a:pt x="33" y="61"/>
                      <a:pt x="33" y="60"/>
                      <a:pt x="32" y="60"/>
                    </a:cubicBezTo>
                    <a:cubicBezTo>
                      <a:pt x="31" y="58"/>
                      <a:pt x="29" y="57"/>
                      <a:pt x="28" y="55"/>
                    </a:cubicBezTo>
                    <a:cubicBezTo>
                      <a:pt x="27" y="55"/>
                      <a:pt x="27" y="54"/>
                      <a:pt x="26" y="54"/>
                    </a:cubicBezTo>
                    <a:cubicBezTo>
                      <a:pt x="25" y="52"/>
                      <a:pt x="23" y="50"/>
                      <a:pt x="22" y="48"/>
                    </a:cubicBezTo>
                    <a:cubicBezTo>
                      <a:pt x="22" y="48"/>
                      <a:pt x="22" y="48"/>
                      <a:pt x="21" y="48"/>
                    </a:cubicBezTo>
                    <a:cubicBezTo>
                      <a:pt x="9" y="33"/>
                      <a:pt x="2" y="17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107"/>
                      <a:pt x="63" y="288"/>
                      <a:pt x="293" y="288"/>
                    </a:cubicBezTo>
                    <a:cubicBezTo>
                      <a:pt x="522" y="288"/>
                      <a:pt x="586" y="107"/>
                      <a:pt x="586" y="6"/>
                    </a:cubicBezTo>
                    <a:cubicBezTo>
                      <a:pt x="586" y="4"/>
                      <a:pt x="586" y="2"/>
                      <a:pt x="586" y="0"/>
                    </a:cubicBezTo>
                    <a:close/>
                  </a:path>
                </a:pathLst>
              </a:custGeom>
              <a:solidFill>
                <a:srgbClr val="CBEB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0" name="Freeform 14">
                <a:extLst>
                  <a:ext uri="{FF2B5EF4-FFF2-40B4-BE49-F238E27FC236}">
                    <a16:creationId xmlns:a16="http://schemas.microsoft.com/office/drawing/2014/main" id="{BFF6755B-4DF7-4798-AF20-4E69C5A2D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2480"/>
                <a:ext cx="290" cy="408"/>
              </a:xfrm>
              <a:custGeom>
                <a:avLst/>
                <a:gdLst>
                  <a:gd name="T0" fmla="*/ 1688 w 116"/>
                  <a:gd name="T1" fmla="*/ 0 h 153"/>
                  <a:gd name="T2" fmla="*/ 908 w 116"/>
                  <a:gd name="T3" fmla="*/ 397 h 153"/>
                  <a:gd name="T4" fmla="*/ 375 w 116"/>
                  <a:gd name="T5" fmla="*/ 1045 h 153"/>
                  <a:gd name="T6" fmla="*/ 188 w 116"/>
                  <a:gd name="T7" fmla="*/ 2069 h 153"/>
                  <a:gd name="T8" fmla="*/ 188 w 116"/>
                  <a:gd name="T9" fmla="*/ 2525 h 153"/>
                  <a:gd name="T10" fmla="*/ 20 w 116"/>
                  <a:gd name="T11" fmla="*/ 2901 h 153"/>
                  <a:gd name="T12" fmla="*/ 1250 w 116"/>
                  <a:gd name="T13" fmla="*/ 1571 h 153"/>
                  <a:gd name="T14" fmla="*/ 1645 w 116"/>
                  <a:gd name="T15" fmla="*/ 648 h 153"/>
                  <a:gd name="T16" fmla="*/ 1813 w 116"/>
                  <a:gd name="T17" fmla="*/ 171 h 1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153">
                    <a:moveTo>
                      <a:pt x="108" y="0"/>
                    </a:moveTo>
                    <a:cubicBezTo>
                      <a:pt x="94" y="11"/>
                      <a:pt x="73" y="13"/>
                      <a:pt x="58" y="21"/>
                    </a:cubicBezTo>
                    <a:cubicBezTo>
                      <a:pt x="45" y="29"/>
                      <a:pt x="31" y="41"/>
                      <a:pt x="24" y="55"/>
                    </a:cubicBezTo>
                    <a:cubicBezTo>
                      <a:pt x="17" y="70"/>
                      <a:pt x="13" y="92"/>
                      <a:pt x="12" y="109"/>
                    </a:cubicBezTo>
                    <a:cubicBezTo>
                      <a:pt x="12" y="116"/>
                      <a:pt x="14" y="126"/>
                      <a:pt x="12" y="133"/>
                    </a:cubicBezTo>
                    <a:cubicBezTo>
                      <a:pt x="9" y="141"/>
                      <a:pt x="0" y="144"/>
                      <a:pt x="1" y="153"/>
                    </a:cubicBezTo>
                    <a:cubicBezTo>
                      <a:pt x="35" y="137"/>
                      <a:pt x="63" y="117"/>
                      <a:pt x="80" y="83"/>
                    </a:cubicBezTo>
                    <a:cubicBezTo>
                      <a:pt x="89" y="66"/>
                      <a:pt x="97" y="50"/>
                      <a:pt x="105" y="34"/>
                    </a:cubicBezTo>
                    <a:cubicBezTo>
                      <a:pt x="109" y="25"/>
                      <a:pt x="116" y="18"/>
                      <a:pt x="116" y="9"/>
                    </a:cubicBezTo>
                  </a:path>
                </a:pathLst>
              </a:custGeom>
              <a:solidFill>
                <a:srgbClr val="A3D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1" name="Freeform 15">
                <a:extLst>
                  <a:ext uri="{FF2B5EF4-FFF2-40B4-BE49-F238E27FC236}">
                    <a16:creationId xmlns:a16="http://schemas.microsoft.com/office/drawing/2014/main" id="{764DE0C5-C57B-4FF1-A801-B9D869CC9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2296"/>
                <a:ext cx="720" cy="715"/>
              </a:xfrm>
              <a:custGeom>
                <a:avLst/>
                <a:gdLst>
                  <a:gd name="T0" fmla="*/ 4488 w 288"/>
                  <a:gd name="T1" fmla="*/ 5090 h 268"/>
                  <a:gd name="T2" fmla="*/ 20 w 288"/>
                  <a:gd name="T3" fmla="*/ 56 h 268"/>
                  <a:gd name="T4" fmla="*/ 20 w 288"/>
                  <a:gd name="T5" fmla="*/ 77 h 268"/>
                  <a:gd name="T6" fmla="*/ 33 w 288"/>
                  <a:gd name="T7" fmla="*/ 35 h 268"/>
                  <a:gd name="T8" fmla="*/ 4488 w 288"/>
                  <a:gd name="T9" fmla="*/ 5090 h 268"/>
                  <a:gd name="T10" fmla="*/ 4488 w 288"/>
                  <a:gd name="T11" fmla="*/ 5090 h 2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8" h="268">
                    <a:moveTo>
                      <a:pt x="287" y="268"/>
                    </a:moveTo>
                    <a:cubicBezTo>
                      <a:pt x="96" y="266"/>
                      <a:pt x="15" y="103"/>
                      <a:pt x="1" y="3"/>
                    </a:cubicBezTo>
                    <a:cubicBezTo>
                      <a:pt x="0" y="2"/>
                      <a:pt x="2" y="15"/>
                      <a:pt x="1" y="4"/>
                    </a:cubicBezTo>
                    <a:cubicBezTo>
                      <a:pt x="1" y="6"/>
                      <a:pt x="2" y="0"/>
                      <a:pt x="2" y="2"/>
                    </a:cubicBezTo>
                    <a:cubicBezTo>
                      <a:pt x="2" y="101"/>
                      <a:pt x="74" y="264"/>
                      <a:pt x="287" y="268"/>
                    </a:cubicBezTo>
                    <a:cubicBezTo>
                      <a:pt x="287" y="268"/>
                      <a:pt x="288" y="268"/>
                      <a:pt x="287" y="2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2" name="Freeform 16">
                <a:extLst>
                  <a:ext uri="{FF2B5EF4-FFF2-40B4-BE49-F238E27FC236}">
                    <a16:creationId xmlns:a16="http://schemas.microsoft.com/office/drawing/2014/main" id="{CCDD7F21-4580-478C-9437-246F9EBB7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296"/>
                <a:ext cx="720" cy="715"/>
              </a:xfrm>
              <a:custGeom>
                <a:avLst/>
                <a:gdLst>
                  <a:gd name="T0" fmla="*/ 20 w 288"/>
                  <a:gd name="T1" fmla="*/ 5090 h 268"/>
                  <a:gd name="T2" fmla="*/ 4470 w 288"/>
                  <a:gd name="T3" fmla="*/ 35 h 268"/>
                  <a:gd name="T4" fmla="*/ 4488 w 288"/>
                  <a:gd name="T5" fmla="*/ 77 h 268"/>
                  <a:gd name="T6" fmla="*/ 4488 w 288"/>
                  <a:gd name="T7" fmla="*/ 56 h 268"/>
                  <a:gd name="T8" fmla="*/ 20 w 288"/>
                  <a:gd name="T9" fmla="*/ 5090 h 268"/>
                  <a:gd name="T10" fmla="*/ 20 w 288"/>
                  <a:gd name="T11" fmla="*/ 5090 h 2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8" h="268">
                    <a:moveTo>
                      <a:pt x="1" y="268"/>
                    </a:moveTo>
                    <a:cubicBezTo>
                      <a:pt x="214" y="264"/>
                      <a:pt x="286" y="101"/>
                      <a:pt x="286" y="2"/>
                    </a:cubicBezTo>
                    <a:cubicBezTo>
                      <a:pt x="286" y="0"/>
                      <a:pt x="288" y="6"/>
                      <a:pt x="287" y="4"/>
                    </a:cubicBezTo>
                    <a:cubicBezTo>
                      <a:pt x="286" y="15"/>
                      <a:pt x="288" y="2"/>
                      <a:pt x="287" y="3"/>
                    </a:cubicBezTo>
                    <a:cubicBezTo>
                      <a:pt x="273" y="103"/>
                      <a:pt x="192" y="266"/>
                      <a:pt x="1" y="268"/>
                    </a:cubicBezTo>
                    <a:cubicBezTo>
                      <a:pt x="0" y="268"/>
                      <a:pt x="2" y="268"/>
                      <a:pt x="1" y="268"/>
                    </a:cubicBezTo>
                    <a:close/>
                  </a:path>
                </a:pathLst>
              </a:custGeom>
              <a:solidFill>
                <a:srgbClr val="A3D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3" name="Freeform 17">
                <a:extLst>
                  <a:ext uri="{FF2B5EF4-FFF2-40B4-BE49-F238E27FC236}">
                    <a16:creationId xmlns:a16="http://schemas.microsoft.com/office/drawing/2014/main" id="{ED193798-DCE1-4065-8752-CC28C80C8F3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820" y="2493"/>
                <a:ext cx="528" cy="384"/>
              </a:xfrm>
              <a:custGeom>
                <a:avLst/>
                <a:gdLst>
                  <a:gd name="T0" fmla="*/ 3288 w 211"/>
                  <a:gd name="T1" fmla="*/ 1707 h 144"/>
                  <a:gd name="T2" fmla="*/ 2713 w 211"/>
                  <a:gd name="T3" fmla="*/ 456 h 144"/>
                  <a:gd name="T4" fmla="*/ 1301 w 211"/>
                  <a:gd name="T5" fmla="*/ 149 h 144"/>
                  <a:gd name="T6" fmla="*/ 313 w 211"/>
                  <a:gd name="T7" fmla="*/ 1024 h 144"/>
                  <a:gd name="T8" fmla="*/ 238 w 211"/>
                  <a:gd name="T9" fmla="*/ 2424 h 144"/>
                  <a:gd name="T10" fmla="*/ 250 w 211"/>
                  <a:gd name="T11" fmla="*/ 2445 h 144"/>
                  <a:gd name="T12" fmla="*/ 1084 w 211"/>
                  <a:gd name="T13" fmla="*/ 2184 h 144"/>
                  <a:gd name="T14" fmla="*/ 2305 w 211"/>
                  <a:gd name="T15" fmla="*/ 2731 h 144"/>
                  <a:gd name="T16" fmla="*/ 2305 w 211"/>
                  <a:gd name="T17" fmla="*/ 2731 h 144"/>
                  <a:gd name="T18" fmla="*/ 3130 w 211"/>
                  <a:gd name="T19" fmla="*/ 2312 h 144"/>
                  <a:gd name="T20" fmla="*/ 3226 w 211"/>
                  <a:gd name="T21" fmla="*/ 2333 h 144"/>
                  <a:gd name="T22" fmla="*/ 3288 w 211"/>
                  <a:gd name="T23" fmla="*/ 1707 h 144"/>
                  <a:gd name="T24" fmla="*/ 1409 w 211"/>
                  <a:gd name="T25" fmla="*/ 1843 h 144"/>
                  <a:gd name="T26" fmla="*/ 1584 w 211"/>
                  <a:gd name="T27" fmla="*/ 1800 h 144"/>
                  <a:gd name="T28" fmla="*/ 2097 w 211"/>
                  <a:gd name="T29" fmla="*/ 2125 h 144"/>
                  <a:gd name="T30" fmla="*/ 2130 w 211"/>
                  <a:gd name="T31" fmla="*/ 2184 h 144"/>
                  <a:gd name="T32" fmla="*/ 1409 w 211"/>
                  <a:gd name="T33" fmla="*/ 1843 h 1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1" h="144">
                    <a:moveTo>
                      <a:pt x="210" y="90"/>
                    </a:moveTo>
                    <a:cubicBezTo>
                      <a:pt x="209" y="66"/>
                      <a:pt x="193" y="37"/>
                      <a:pt x="173" y="24"/>
                    </a:cubicBezTo>
                    <a:cubicBezTo>
                      <a:pt x="147" y="6"/>
                      <a:pt x="116" y="0"/>
                      <a:pt x="83" y="8"/>
                    </a:cubicBezTo>
                    <a:cubicBezTo>
                      <a:pt x="61" y="14"/>
                      <a:pt x="30" y="33"/>
                      <a:pt x="20" y="54"/>
                    </a:cubicBezTo>
                    <a:cubicBezTo>
                      <a:pt x="14" y="66"/>
                      <a:pt x="0" y="120"/>
                      <a:pt x="15" y="128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33" y="121"/>
                      <a:pt x="49" y="117"/>
                      <a:pt x="69" y="115"/>
                    </a:cubicBezTo>
                    <a:cubicBezTo>
                      <a:pt x="97" y="112"/>
                      <a:pt x="132" y="130"/>
                      <a:pt x="147" y="144"/>
                    </a:cubicBezTo>
                    <a:cubicBezTo>
                      <a:pt x="147" y="144"/>
                      <a:pt x="147" y="144"/>
                      <a:pt x="147" y="144"/>
                    </a:cubicBezTo>
                    <a:cubicBezTo>
                      <a:pt x="156" y="129"/>
                      <a:pt x="184" y="122"/>
                      <a:pt x="200" y="122"/>
                    </a:cubicBezTo>
                    <a:cubicBezTo>
                      <a:pt x="202" y="123"/>
                      <a:pt x="204" y="123"/>
                      <a:pt x="206" y="123"/>
                    </a:cubicBezTo>
                    <a:cubicBezTo>
                      <a:pt x="211" y="115"/>
                      <a:pt x="211" y="101"/>
                      <a:pt x="210" y="90"/>
                    </a:cubicBezTo>
                    <a:close/>
                    <a:moveTo>
                      <a:pt x="90" y="97"/>
                    </a:moveTo>
                    <a:cubicBezTo>
                      <a:pt x="94" y="96"/>
                      <a:pt x="97" y="95"/>
                      <a:pt x="101" y="95"/>
                    </a:cubicBezTo>
                    <a:cubicBezTo>
                      <a:pt x="113" y="96"/>
                      <a:pt x="129" y="101"/>
                      <a:pt x="134" y="112"/>
                    </a:cubicBezTo>
                    <a:cubicBezTo>
                      <a:pt x="135" y="113"/>
                      <a:pt x="135" y="114"/>
                      <a:pt x="136" y="115"/>
                    </a:cubicBezTo>
                    <a:cubicBezTo>
                      <a:pt x="121" y="121"/>
                      <a:pt x="94" y="114"/>
                      <a:pt x="90" y="97"/>
                    </a:cubicBez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4" name="Freeform 18">
                <a:extLst>
                  <a:ext uri="{FF2B5EF4-FFF2-40B4-BE49-F238E27FC236}">
                    <a16:creationId xmlns:a16="http://schemas.microsoft.com/office/drawing/2014/main" id="{74415184-C9A9-40F6-8C02-907002627F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730" y="2792"/>
                <a:ext cx="523" cy="523"/>
              </a:xfrm>
              <a:custGeom>
                <a:avLst/>
                <a:gdLst>
                  <a:gd name="T0" fmla="*/ 3163 w 209"/>
                  <a:gd name="T1" fmla="*/ 1217 h 196"/>
                  <a:gd name="T2" fmla="*/ 2900 w 209"/>
                  <a:gd name="T3" fmla="*/ 648 h 196"/>
                  <a:gd name="T4" fmla="*/ 1647 w 209"/>
                  <a:gd name="T5" fmla="*/ 56 h 196"/>
                  <a:gd name="T6" fmla="*/ 563 w 209"/>
                  <a:gd name="T7" fmla="*/ 491 h 196"/>
                  <a:gd name="T8" fmla="*/ 50 w 209"/>
                  <a:gd name="T9" fmla="*/ 1822 h 196"/>
                  <a:gd name="T10" fmla="*/ 333 w 209"/>
                  <a:gd name="T11" fmla="*/ 3039 h 196"/>
                  <a:gd name="T12" fmla="*/ 863 w 209"/>
                  <a:gd name="T13" fmla="*/ 3533 h 196"/>
                  <a:gd name="T14" fmla="*/ 1554 w 209"/>
                  <a:gd name="T15" fmla="*/ 3725 h 196"/>
                  <a:gd name="T16" fmla="*/ 1959 w 209"/>
                  <a:gd name="T17" fmla="*/ 3610 h 196"/>
                  <a:gd name="T18" fmla="*/ 2585 w 209"/>
                  <a:gd name="T19" fmla="*/ 3231 h 196"/>
                  <a:gd name="T20" fmla="*/ 2993 w 209"/>
                  <a:gd name="T21" fmla="*/ 2663 h 196"/>
                  <a:gd name="T22" fmla="*/ 3226 w 209"/>
                  <a:gd name="T23" fmla="*/ 1822 h 196"/>
                  <a:gd name="T24" fmla="*/ 3163 w 209"/>
                  <a:gd name="T25" fmla="*/ 1217 h 196"/>
                  <a:gd name="T26" fmla="*/ 1879 w 209"/>
                  <a:gd name="T27" fmla="*/ 2036 h 196"/>
                  <a:gd name="T28" fmla="*/ 1504 w 209"/>
                  <a:gd name="T29" fmla="*/ 2223 h 196"/>
                  <a:gd name="T30" fmla="*/ 1189 w 209"/>
                  <a:gd name="T31" fmla="*/ 2049 h 196"/>
                  <a:gd name="T32" fmla="*/ 1629 w 209"/>
                  <a:gd name="T33" fmla="*/ 1673 h 196"/>
                  <a:gd name="T34" fmla="*/ 1972 w 209"/>
                  <a:gd name="T35" fmla="*/ 1766 h 196"/>
                  <a:gd name="T36" fmla="*/ 1879 w 209"/>
                  <a:gd name="T37" fmla="*/ 2036 h 196"/>
                  <a:gd name="T38" fmla="*/ 1972 w 209"/>
                  <a:gd name="T39" fmla="*/ 1766 h 196"/>
                  <a:gd name="T40" fmla="*/ 1972 w 209"/>
                  <a:gd name="T41" fmla="*/ 1630 h 196"/>
                  <a:gd name="T42" fmla="*/ 1972 w 209"/>
                  <a:gd name="T43" fmla="*/ 1766 h 1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9" h="196">
                    <a:moveTo>
                      <a:pt x="202" y="64"/>
                    </a:moveTo>
                    <a:cubicBezTo>
                      <a:pt x="197" y="53"/>
                      <a:pt x="194" y="42"/>
                      <a:pt x="185" y="34"/>
                    </a:cubicBezTo>
                    <a:cubicBezTo>
                      <a:pt x="171" y="20"/>
                      <a:pt x="134" y="0"/>
                      <a:pt x="105" y="3"/>
                    </a:cubicBezTo>
                    <a:cubicBezTo>
                      <a:pt x="79" y="6"/>
                      <a:pt x="58" y="11"/>
                      <a:pt x="36" y="26"/>
                    </a:cubicBezTo>
                    <a:cubicBezTo>
                      <a:pt x="14" y="42"/>
                      <a:pt x="6" y="70"/>
                      <a:pt x="3" y="96"/>
                    </a:cubicBezTo>
                    <a:cubicBezTo>
                      <a:pt x="0" y="120"/>
                      <a:pt x="4" y="141"/>
                      <a:pt x="21" y="160"/>
                    </a:cubicBezTo>
                    <a:cubicBezTo>
                      <a:pt x="29" y="169"/>
                      <a:pt x="44" y="181"/>
                      <a:pt x="55" y="186"/>
                    </a:cubicBezTo>
                    <a:cubicBezTo>
                      <a:pt x="71" y="194"/>
                      <a:pt x="82" y="195"/>
                      <a:pt x="99" y="196"/>
                    </a:cubicBezTo>
                    <a:cubicBezTo>
                      <a:pt x="109" y="196"/>
                      <a:pt x="115" y="191"/>
                      <a:pt x="125" y="190"/>
                    </a:cubicBezTo>
                    <a:cubicBezTo>
                      <a:pt x="142" y="187"/>
                      <a:pt x="153" y="180"/>
                      <a:pt x="165" y="170"/>
                    </a:cubicBezTo>
                    <a:cubicBezTo>
                      <a:pt x="177" y="160"/>
                      <a:pt x="184" y="154"/>
                      <a:pt x="191" y="140"/>
                    </a:cubicBezTo>
                    <a:cubicBezTo>
                      <a:pt x="198" y="125"/>
                      <a:pt x="204" y="113"/>
                      <a:pt x="206" y="96"/>
                    </a:cubicBezTo>
                    <a:cubicBezTo>
                      <a:pt x="208" y="83"/>
                      <a:pt x="209" y="76"/>
                      <a:pt x="202" y="64"/>
                    </a:cubicBezTo>
                    <a:close/>
                    <a:moveTo>
                      <a:pt x="120" y="107"/>
                    </a:moveTo>
                    <a:cubicBezTo>
                      <a:pt x="113" y="115"/>
                      <a:pt x="105" y="118"/>
                      <a:pt x="96" y="117"/>
                    </a:cubicBezTo>
                    <a:cubicBezTo>
                      <a:pt x="87" y="116"/>
                      <a:pt x="80" y="113"/>
                      <a:pt x="76" y="108"/>
                    </a:cubicBezTo>
                    <a:cubicBezTo>
                      <a:pt x="78" y="97"/>
                      <a:pt x="92" y="89"/>
                      <a:pt x="104" y="88"/>
                    </a:cubicBezTo>
                    <a:cubicBezTo>
                      <a:pt x="113" y="88"/>
                      <a:pt x="121" y="89"/>
                      <a:pt x="126" y="93"/>
                    </a:cubicBezTo>
                    <a:cubicBezTo>
                      <a:pt x="125" y="98"/>
                      <a:pt x="123" y="103"/>
                      <a:pt x="120" y="107"/>
                    </a:cubicBezTo>
                    <a:close/>
                    <a:moveTo>
                      <a:pt x="126" y="93"/>
                    </a:moveTo>
                    <a:cubicBezTo>
                      <a:pt x="126" y="91"/>
                      <a:pt x="126" y="89"/>
                      <a:pt x="126" y="86"/>
                    </a:cubicBezTo>
                    <a:cubicBezTo>
                      <a:pt x="126" y="89"/>
                      <a:pt x="126" y="91"/>
                      <a:pt x="126" y="93"/>
                    </a:cubicBez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5" name="Freeform 19">
                <a:extLst>
                  <a:ext uri="{FF2B5EF4-FFF2-40B4-BE49-F238E27FC236}">
                    <a16:creationId xmlns:a16="http://schemas.microsoft.com/office/drawing/2014/main" id="{C14C6DB0-CEF1-4EED-A0A6-6AADCD73CE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0" y="2955"/>
                <a:ext cx="155" cy="125"/>
              </a:xfrm>
              <a:custGeom>
                <a:avLst/>
                <a:gdLst>
                  <a:gd name="T0" fmla="*/ 188 w 62"/>
                  <a:gd name="T1" fmla="*/ 883 h 47"/>
                  <a:gd name="T2" fmla="*/ 625 w 62"/>
                  <a:gd name="T3" fmla="*/ 508 h 47"/>
                  <a:gd name="T4" fmla="*/ 970 w 62"/>
                  <a:gd name="T5" fmla="*/ 601 h 47"/>
                  <a:gd name="T6" fmla="*/ 958 w 62"/>
                  <a:gd name="T7" fmla="*/ 362 h 47"/>
                  <a:gd name="T8" fmla="*/ 500 w 62"/>
                  <a:gd name="T9" fmla="*/ 21 h 47"/>
                  <a:gd name="T10" fmla="*/ 50 w 62"/>
                  <a:gd name="T11" fmla="*/ 545 h 47"/>
                  <a:gd name="T12" fmla="*/ 188 w 62"/>
                  <a:gd name="T13" fmla="*/ 883 h 4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7">
                    <a:moveTo>
                      <a:pt x="12" y="47"/>
                    </a:moveTo>
                    <a:cubicBezTo>
                      <a:pt x="14" y="36"/>
                      <a:pt x="28" y="28"/>
                      <a:pt x="40" y="27"/>
                    </a:cubicBezTo>
                    <a:cubicBezTo>
                      <a:pt x="49" y="27"/>
                      <a:pt x="57" y="28"/>
                      <a:pt x="62" y="32"/>
                    </a:cubicBezTo>
                    <a:cubicBezTo>
                      <a:pt x="62" y="28"/>
                      <a:pt x="62" y="23"/>
                      <a:pt x="61" y="19"/>
                    </a:cubicBezTo>
                    <a:cubicBezTo>
                      <a:pt x="59" y="5"/>
                      <a:pt x="48" y="0"/>
                      <a:pt x="32" y="1"/>
                    </a:cubicBezTo>
                    <a:cubicBezTo>
                      <a:pt x="17" y="2"/>
                      <a:pt x="0" y="13"/>
                      <a:pt x="3" y="29"/>
                    </a:cubicBezTo>
                    <a:cubicBezTo>
                      <a:pt x="5" y="37"/>
                      <a:pt x="8" y="43"/>
                      <a:pt x="12" y="47"/>
                    </a:cubicBezTo>
                    <a:close/>
                  </a:path>
                </a:pathLst>
              </a:custGeom>
              <a:solidFill>
                <a:srgbClr val="E3A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6" name="Freeform 20">
                <a:extLst>
                  <a:ext uri="{FF2B5EF4-FFF2-40B4-BE49-F238E27FC236}">
                    <a16:creationId xmlns:a16="http://schemas.microsoft.com/office/drawing/2014/main" id="{405C23AA-3FC5-441B-A55E-B5266F7AE2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65" y="2819"/>
                <a:ext cx="438" cy="506"/>
              </a:xfrm>
              <a:custGeom>
                <a:avLst/>
                <a:gdLst>
                  <a:gd name="T0" fmla="*/ 1910 w 175"/>
                  <a:gd name="T1" fmla="*/ 418 h 190"/>
                  <a:gd name="T2" fmla="*/ 971 w 175"/>
                  <a:gd name="T3" fmla="*/ 0 h 190"/>
                  <a:gd name="T4" fmla="*/ 145 w 175"/>
                  <a:gd name="T5" fmla="*/ 418 h 190"/>
                  <a:gd name="T6" fmla="*/ 145 w 175"/>
                  <a:gd name="T7" fmla="*/ 418 h 190"/>
                  <a:gd name="T8" fmla="*/ 175 w 175"/>
                  <a:gd name="T9" fmla="*/ 453 h 190"/>
                  <a:gd name="T10" fmla="*/ 438 w 175"/>
                  <a:gd name="T11" fmla="*/ 1020 h 190"/>
                  <a:gd name="T12" fmla="*/ 501 w 175"/>
                  <a:gd name="T13" fmla="*/ 1625 h 190"/>
                  <a:gd name="T14" fmla="*/ 270 w 175"/>
                  <a:gd name="T15" fmla="*/ 2453 h 190"/>
                  <a:gd name="T16" fmla="*/ 0 w 175"/>
                  <a:gd name="T17" fmla="*/ 2874 h 190"/>
                  <a:gd name="T18" fmla="*/ 0 w 175"/>
                  <a:gd name="T19" fmla="*/ 2887 h 190"/>
                  <a:gd name="T20" fmla="*/ 1459 w 175"/>
                  <a:gd name="T21" fmla="*/ 3497 h 190"/>
                  <a:gd name="T22" fmla="*/ 2555 w 175"/>
                  <a:gd name="T23" fmla="*/ 2511 h 190"/>
                  <a:gd name="T24" fmla="*/ 1910 w 175"/>
                  <a:gd name="T25" fmla="*/ 418 h 190"/>
                  <a:gd name="T26" fmla="*/ 1367 w 175"/>
                  <a:gd name="T27" fmla="*/ 2248 h 190"/>
                  <a:gd name="T28" fmla="*/ 971 w 175"/>
                  <a:gd name="T29" fmla="*/ 2136 h 190"/>
                  <a:gd name="T30" fmla="*/ 989 w 175"/>
                  <a:gd name="T31" fmla="*/ 2043 h 190"/>
                  <a:gd name="T32" fmla="*/ 1522 w 175"/>
                  <a:gd name="T33" fmla="*/ 1872 h 190"/>
                  <a:gd name="T34" fmla="*/ 1367 w 175"/>
                  <a:gd name="T35" fmla="*/ 2248 h 19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75" h="190">
                    <a:moveTo>
                      <a:pt x="122" y="22"/>
                    </a:moveTo>
                    <a:cubicBezTo>
                      <a:pt x="105" y="9"/>
                      <a:pt x="84" y="2"/>
                      <a:pt x="62" y="0"/>
                    </a:cubicBezTo>
                    <a:cubicBezTo>
                      <a:pt x="46" y="0"/>
                      <a:pt x="18" y="7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3"/>
                      <a:pt x="11" y="24"/>
                    </a:cubicBezTo>
                    <a:cubicBezTo>
                      <a:pt x="20" y="32"/>
                      <a:pt x="23" y="43"/>
                      <a:pt x="28" y="54"/>
                    </a:cubicBezTo>
                    <a:cubicBezTo>
                      <a:pt x="35" y="66"/>
                      <a:pt x="34" y="73"/>
                      <a:pt x="32" y="86"/>
                    </a:cubicBezTo>
                    <a:cubicBezTo>
                      <a:pt x="30" y="103"/>
                      <a:pt x="24" y="115"/>
                      <a:pt x="17" y="130"/>
                    </a:cubicBezTo>
                    <a:cubicBezTo>
                      <a:pt x="12" y="140"/>
                      <a:pt x="7" y="146"/>
                      <a:pt x="0" y="152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13" y="179"/>
                      <a:pt x="64" y="190"/>
                      <a:pt x="93" y="185"/>
                    </a:cubicBezTo>
                    <a:cubicBezTo>
                      <a:pt x="127" y="179"/>
                      <a:pt x="152" y="168"/>
                      <a:pt x="163" y="133"/>
                    </a:cubicBezTo>
                    <a:cubicBezTo>
                      <a:pt x="175" y="94"/>
                      <a:pt x="153" y="45"/>
                      <a:pt x="122" y="22"/>
                    </a:cubicBezTo>
                    <a:close/>
                    <a:moveTo>
                      <a:pt x="87" y="119"/>
                    </a:moveTo>
                    <a:cubicBezTo>
                      <a:pt x="79" y="122"/>
                      <a:pt x="70" y="119"/>
                      <a:pt x="62" y="113"/>
                    </a:cubicBezTo>
                    <a:cubicBezTo>
                      <a:pt x="62" y="111"/>
                      <a:pt x="63" y="110"/>
                      <a:pt x="63" y="108"/>
                    </a:cubicBezTo>
                    <a:cubicBezTo>
                      <a:pt x="67" y="95"/>
                      <a:pt x="84" y="90"/>
                      <a:pt x="97" y="99"/>
                    </a:cubicBezTo>
                    <a:cubicBezTo>
                      <a:pt x="98" y="107"/>
                      <a:pt x="95" y="116"/>
                      <a:pt x="87" y="119"/>
                    </a:cubicBezTo>
                    <a:close/>
                  </a:path>
                </a:pathLst>
              </a:custGeom>
              <a:solidFill>
                <a:srgbClr val="FFE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7" name="Freeform 21">
                <a:extLst>
                  <a:ext uri="{FF2B5EF4-FFF2-40B4-BE49-F238E27FC236}">
                    <a16:creationId xmlns:a16="http://schemas.microsoft.com/office/drawing/2014/main" id="{FF495095-BD58-4265-97E8-8E6EA17FE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80" y="2987"/>
                <a:ext cx="128" cy="133"/>
              </a:xfrm>
              <a:custGeom>
                <a:avLst/>
                <a:gdLst>
                  <a:gd name="T0" fmla="*/ 806 w 51"/>
                  <a:gd name="T1" fmla="*/ 678 h 50"/>
                  <a:gd name="T2" fmla="*/ 806 w 51"/>
                  <a:gd name="T3" fmla="*/ 678 h 50"/>
                  <a:gd name="T4" fmla="*/ 806 w 51"/>
                  <a:gd name="T5" fmla="*/ 678 h 50"/>
                  <a:gd name="T6" fmla="*/ 806 w 51"/>
                  <a:gd name="T7" fmla="*/ 678 h 50"/>
                  <a:gd name="T8" fmla="*/ 806 w 51"/>
                  <a:gd name="T9" fmla="*/ 678 h 50"/>
                  <a:gd name="T10" fmla="*/ 806 w 51"/>
                  <a:gd name="T11" fmla="*/ 737 h 50"/>
                  <a:gd name="T12" fmla="*/ 806 w 51"/>
                  <a:gd name="T13" fmla="*/ 678 h 50"/>
                  <a:gd name="T14" fmla="*/ 806 w 51"/>
                  <a:gd name="T15" fmla="*/ 678 h 50"/>
                  <a:gd name="T16" fmla="*/ 776 w 51"/>
                  <a:gd name="T17" fmla="*/ 545 h 50"/>
                  <a:gd name="T18" fmla="*/ 50 w 51"/>
                  <a:gd name="T19" fmla="*/ 396 h 50"/>
                  <a:gd name="T20" fmla="*/ 251 w 51"/>
                  <a:gd name="T21" fmla="*/ 942 h 50"/>
                  <a:gd name="T22" fmla="*/ 271 w 51"/>
                  <a:gd name="T23" fmla="*/ 849 h 50"/>
                  <a:gd name="T24" fmla="*/ 806 w 51"/>
                  <a:gd name="T25" fmla="*/ 678 h 5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1" h="50">
                    <a:moveTo>
                      <a:pt x="51" y="36"/>
                    </a:move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lose/>
                    <a:moveTo>
                      <a:pt x="51" y="36"/>
                    </a:moveTo>
                    <a:cubicBezTo>
                      <a:pt x="51" y="37"/>
                      <a:pt x="51" y="38"/>
                      <a:pt x="51" y="39"/>
                    </a:cubicBezTo>
                    <a:cubicBezTo>
                      <a:pt x="51" y="38"/>
                      <a:pt x="51" y="37"/>
                      <a:pt x="51" y="36"/>
                    </a:cubicBezTo>
                    <a:close/>
                    <a:moveTo>
                      <a:pt x="51" y="36"/>
                    </a:moveTo>
                    <a:cubicBezTo>
                      <a:pt x="51" y="33"/>
                      <a:pt x="50" y="31"/>
                      <a:pt x="49" y="29"/>
                    </a:cubicBezTo>
                    <a:cubicBezTo>
                      <a:pt x="39" y="0"/>
                      <a:pt x="8" y="3"/>
                      <a:pt x="3" y="21"/>
                    </a:cubicBezTo>
                    <a:cubicBezTo>
                      <a:pt x="0" y="30"/>
                      <a:pt x="7" y="42"/>
                      <a:pt x="16" y="50"/>
                    </a:cubicBezTo>
                    <a:cubicBezTo>
                      <a:pt x="16" y="48"/>
                      <a:pt x="17" y="47"/>
                      <a:pt x="17" y="45"/>
                    </a:cubicBezTo>
                    <a:cubicBezTo>
                      <a:pt x="21" y="32"/>
                      <a:pt x="38" y="27"/>
                      <a:pt x="51" y="36"/>
                    </a:cubicBezTo>
                    <a:close/>
                  </a:path>
                </a:pathLst>
              </a:custGeom>
              <a:solidFill>
                <a:srgbClr val="E3A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8" name="Freeform 22">
                <a:extLst>
                  <a:ext uri="{FF2B5EF4-FFF2-40B4-BE49-F238E27FC236}">
                    <a16:creationId xmlns:a16="http://schemas.microsoft.com/office/drawing/2014/main" id="{DF490C73-11F3-4545-BBF2-C8640A75D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691"/>
                <a:ext cx="157" cy="109"/>
              </a:xfrm>
              <a:custGeom>
                <a:avLst/>
                <a:gdLst>
                  <a:gd name="T0" fmla="*/ 882 w 63"/>
                  <a:gd name="T1" fmla="*/ 319 h 41"/>
                  <a:gd name="T2" fmla="*/ 354 w 63"/>
                  <a:gd name="T3" fmla="*/ 21 h 41"/>
                  <a:gd name="T4" fmla="*/ 42 w 63"/>
                  <a:gd name="T5" fmla="*/ 431 h 41"/>
                  <a:gd name="T6" fmla="*/ 42 w 63"/>
                  <a:gd name="T7" fmla="*/ 431 h 41"/>
                  <a:gd name="T8" fmla="*/ 217 w 63"/>
                  <a:gd name="T9" fmla="*/ 396 h 41"/>
                  <a:gd name="T10" fmla="*/ 728 w 63"/>
                  <a:gd name="T11" fmla="*/ 715 h 41"/>
                  <a:gd name="T12" fmla="*/ 758 w 63"/>
                  <a:gd name="T13" fmla="*/ 771 h 41"/>
                  <a:gd name="T14" fmla="*/ 882 w 63"/>
                  <a:gd name="T15" fmla="*/ 319 h 4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3" h="41">
                    <a:moveTo>
                      <a:pt x="57" y="17"/>
                    </a:moveTo>
                    <a:cubicBezTo>
                      <a:pt x="51" y="6"/>
                      <a:pt x="35" y="1"/>
                      <a:pt x="23" y="1"/>
                    </a:cubicBezTo>
                    <a:cubicBezTo>
                      <a:pt x="12" y="0"/>
                      <a:pt x="0" y="6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2"/>
                      <a:pt x="10" y="21"/>
                      <a:pt x="14" y="21"/>
                    </a:cubicBezTo>
                    <a:cubicBezTo>
                      <a:pt x="26" y="22"/>
                      <a:pt x="42" y="27"/>
                      <a:pt x="47" y="38"/>
                    </a:cubicBezTo>
                    <a:cubicBezTo>
                      <a:pt x="48" y="39"/>
                      <a:pt x="48" y="40"/>
                      <a:pt x="49" y="41"/>
                    </a:cubicBezTo>
                    <a:cubicBezTo>
                      <a:pt x="58" y="38"/>
                      <a:pt x="63" y="30"/>
                      <a:pt x="57" y="17"/>
                    </a:cubicBezTo>
                    <a:close/>
                  </a:path>
                </a:pathLst>
              </a:custGeom>
              <a:solidFill>
                <a:srgbClr val="E3AC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49" name="Freeform 23">
                <a:extLst>
                  <a:ext uri="{FF2B5EF4-FFF2-40B4-BE49-F238E27FC236}">
                    <a16:creationId xmlns:a16="http://schemas.microsoft.com/office/drawing/2014/main" id="{7BF5043B-91D7-4442-9C8E-412E1C298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781"/>
                <a:ext cx="1127" cy="830"/>
              </a:xfrm>
              <a:custGeom>
                <a:avLst/>
                <a:gdLst>
                  <a:gd name="T0" fmla="*/ 6819 w 451"/>
                  <a:gd name="T1" fmla="*/ 3005 h 311"/>
                  <a:gd name="T2" fmla="*/ 6287 w 451"/>
                  <a:gd name="T3" fmla="*/ 2244 h 311"/>
                  <a:gd name="T4" fmla="*/ 6400 w 451"/>
                  <a:gd name="T5" fmla="*/ 2736 h 311"/>
                  <a:gd name="T6" fmla="*/ 5912 w 451"/>
                  <a:gd name="T7" fmla="*/ 2186 h 311"/>
                  <a:gd name="T8" fmla="*/ 6007 w 451"/>
                  <a:gd name="T9" fmla="*/ 1882 h 311"/>
                  <a:gd name="T10" fmla="*/ 5633 w 451"/>
                  <a:gd name="T11" fmla="*/ 1732 h 311"/>
                  <a:gd name="T12" fmla="*/ 5320 w 451"/>
                  <a:gd name="T13" fmla="*/ 1823 h 311"/>
                  <a:gd name="T14" fmla="*/ 5258 w 451"/>
                  <a:gd name="T15" fmla="*/ 1388 h 311"/>
                  <a:gd name="T16" fmla="*/ 5278 w 451"/>
                  <a:gd name="T17" fmla="*/ 934 h 311"/>
                  <a:gd name="T18" fmla="*/ 5258 w 451"/>
                  <a:gd name="T19" fmla="*/ 592 h 311"/>
                  <a:gd name="T20" fmla="*/ 4715 w 451"/>
                  <a:gd name="T21" fmla="*/ 662 h 311"/>
                  <a:gd name="T22" fmla="*/ 4133 w 451"/>
                  <a:gd name="T23" fmla="*/ 990 h 311"/>
                  <a:gd name="T24" fmla="*/ 3683 w 451"/>
                  <a:gd name="T25" fmla="*/ 1003 h 311"/>
                  <a:gd name="T26" fmla="*/ 3321 w 451"/>
                  <a:gd name="T27" fmla="*/ 1254 h 311"/>
                  <a:gd name="T28" fmla="*/ 2916 w 451"/>
                  <a:gd name="T29" fmla="*/ 1174 h 311"/>
                  <a:gd name="T30" fmla="*/ 3071 w 451"/>
                  <a:gd name="T31" fmla="*/ 777 h 311"/>
                  <a:gd name="T32" fmla="*/ 2436 w 451"/>
                  <a:gd name="T33" fmla="*/ 721 h 311"/>
                  <a:gd name="T34" fmla="*/ 2199 w 451"/>
                  <a:gd name="T35" fmla="*/ 1366 h 311"/>
                  <a:gd name="T36" fmla="*/ 1904 w 451"/>
                  <a:gd name="T37" fmla="*/ 1388 h 311"/>
                  <a:gd name="T38" fmla="*/ 1404 w 451"/>
                  <a:gd name="T39" fmla="*/ 1959 h 311"/>
                  <a:gd name="T40" fmla="*/ 1199 w 451"/>
                  <a:gd name="T41" fmla="*/ 1938 h 311"/>
                  <a:gd name="T42" fmla="*/ 750 w 451"/>
                  <a:gd name="T43" fmla="*/ 1844 h 311"/>
                  <a:gd name="T44" fmla="*/ 542 w 451"/>
                  <a:gd name="T45" fmla="*/ 1938 h 311"/>
                  <a:gd name="T46" fmla="*/ 605 w 451"/>
                  <a:gd name="T47" fmla="*/ 2279 h 311"/>
                  <a:gd name="T48" fmla="*/ 905 w 451"/>
                  <a:gd name="T49" fmla="*/ 2506 h 311"/>
                  <a:gd name="T50" fmla="*/ 687 w 451"/>
                  <a:gd name="T51" fmla="*/ 2493 h 311"/>
                  <a:gd name="T52" fmla="*/ 500 w 451"/>
                  <a:gd name="T53" fmla="*/ 2642 h 311"/>
                  <a:gd name="T54" fmla="*/ 355 w 451"/>
                  <a:gd name="T55" fmla="*/ 2962 h 311"/>
                  <a:gd name="T56" fmla="*/ 62 w 451"/>
                  <a:gd name="T57" fmla="*/ 3405 h 311"/>
                  <a:gd name="T58" fmla="*/ 605 w 451"/>
                  <a:gd name="T59" fmla="*/ 3838 h 311"/>
                  <a:gd name="T60" fmla="*/ 292 w 451"/>
                  <a:gd name="T61" fmla="*/ 4046 h 311"/>
                  <a:gd name="T62" fmla="*/ 230 w 451"/>
                  <a:gd name="T63" fmla="*/ 4238 h 311"/>
                  <a:gd name="T64" fmla="*/ 12 w 451"/>
                  <a:gd name="T65" fmla="*/ 4601 h 311"/>
                  <a:gd name="T66" fmla="*/ 137 w 451"/>
                  <a:gd name="T67" fmla="*/ 4807 h 311"/>
                  <a:gd name="T68" fmla="*/ 280 w 451"/>
                  <a:gd name="T69" fmla="*/ 4977 h 311"/>
                  <a:gd name="T70" fmla="*/ 467 w 451"/>
                  <a:gd name="T71" fmla="*/ 5113 h 311"/>
                  <a:gd name="T72" fmla="*/ 1075 w 451"/>
                  <a:gd name="T73" fmla="*/ 5434 h 311"/>
                  <a:gd name="T74" fmla="*/ 6507 w 451"/>
                  <a:gd name="T75" fmla="*/ 5306 h 311"/>
                  <a:gd name="T76" fmla="*/ 6620 w 451"/>
                  <a:gd name="T77" fmla="*/ 4908 h 311"/>
                  <a:gd name="T78" fmla="*/ 6944 w 451"/>
                  <a:gd name="T79" fmla="*/ 4737 h 31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51" h="311">
                    <a:moveTo>
                      <a:pt x="446" y="212"/>
                    </a:moveTo>
                    <a:cubicBezTo>
                      <a:pt x="444" y="195"/>
                      <a:pt x="443" y="174"/>
                      <a:pt x="437" y="158"/>
                    </a:cubicBezTo>
                    <a:cubicBezTo>
                      <a:pt x="431" y="142"/>
                      <a:pt x="421" y="128"/>
                      <a:pt x="416" y="111"/>
                    </a:cubicBezTo>
                    <a:cubicBezTo>
                      <a:pt x="411" y="110"/>
                      <a:pt x="405" y="113"/>
                      <a:pt x="403" y="118"/>
                    </a:cubicBezTo>
                    <a:cubicBezTo>
                      <a:pt x="400" y="124"/>
                      <a:pt x="402" y="122"/>
                      <a:pt x="403" y="127"/>
                    </a:cubicBezTo>
                    <a:cubicBezTo>
                      <a:pt x="405" y="133"/>
                      <a:pt x="408" y="138"/>
                      <a:pt x="410" y="144"/>
                    </a:cubicBezTo>
                    <a:cubicBezTo>
                      <a:pt x="404" y="138"/>
                      <a:pt x="399" y="135"/>
                      <a:pt x="392" y="128"/>
                    </a:cubicBezTo>
                    <a:cubicBezTo>
                      <a:pt x="390" y="126"/>
                      <a:pt x="381" y="120"/>
                      <a:pt x="379" y="115"/>
                    </a:cubicBezTo>
                    <a:cubicBezTo>
                      <a:pt x="378" y="114"/>
                      <a:pt x="379" y="113"/>
                      <a:pt x="379" y="112"/>
                    </a:cubicBezTo>
                    <a:cubicBezTo>
                      <a:pt x="379" y="108"/>
                      <a:pt x="386" y="103"/>
                      <a:pt x="385" y="99"/>
                    </a:cubicBezTo>
                    <a:cubicBezTo>
                      <a:pt x="384" y="96"/>
                      <a:pt x="381" y="96"/>
                      <a:pt x="378" y="95"/>
                    </a:cubicBezTo>
                    <a:cubicBezTo>
                      <a:pt x="373" y="93"/>
                      <a:pt x="366" y="90"/>
                      <a:pt x="361" y="91"/>
                    </a:cubicBezTo>
                    <a:cubicBezTo>
                      <a:pt x="359" y="91"/>
                      <a:pt x="357" y="93"/>
                      <a:pt x="356" y="95"/>
                    </a:cubicBezTo>
                    <a:cubicBezTo>
                      <a:pt x="352" y="91"/>
                      <a:pt x="344" y="92"/>
                      <a:pt x="341" y="96"/>
                    </a:cubicBezTo>
                    <a:cubicBezTo>
                      <a:pt x="342" y="93"/>
                      <a:pt x="344" y="90"/>
                      <a:pt x="345" y="87"/>
                    </a:cubicBezTo>
                    <a:cubicBezTo>
                      <a:pt x="346" y="80"/>
                      <a:pt x="341" y="78"/>
                      <a:pt x="337" y="73"/>
                    </a:cubicBezTo>
                    <a:cubicBezTo>
                      <a:pt x="332" y="69"/>
                      <a:pt x="332" y="67"/>
                      <a:pt x="334" y="61"/>
                    </a:cubicBezTo>
                    <a:cubicBezTo>
                      <a:pt x="336" y="56"/>
                      <a:pt x="339" y="55"/>
                      <a:pt x="338" y="49"/>
                    </a:cubicBezTo>
                    <a:cubicBezTo>
                      <a:pt x="338" y="46"/>
                      <a:pt x="337" y="39"/>
                      <a:pt x="336" y="36"/>
                    </a:cubicBezTo>
                    <a:cubicBezTo>
                      <a:pt x="336" y="34"/>
                      <a:pt x="338" y="32"/>
                      <a:pt x="337" y="31"/>
                    </a:cubicBezTo>
                    <a:cubicBezTo>
                      <a:pt x="336" y="22"/>
                      <a:pt x="320" y="17"/>
                      <a:pt x="312" y="21"/>
                    </a:cubicBezTo>
                    <a:cubicBezTo>
                      <a:pt x="307" y="23"/>
                      <a:pt x="304" y="30"/>
                      <a:pt x="302" y="35"/>
                    </a:cubicBezTo>
                    <a:cubicBezTo>
                      <a:pt x="300" y="40"/>
                      <a:pt x="298" y="41"/>
                      <a:pt x="292" y="43"/>
                    </a:cubicBezTo>
                    <a:cubicBezTo>
                      <a:pt x="283" y="47"/>
                      <a:pt x="275" y="54"/>
                      <a:pt x="265" y="52"/>
                    </a:cubicBezTo>
                    <a:cubicBezTo>
                      <a:pt x="260" y="50"/>
                      <a:pt x="256" y="46"/>
                      <a:pt x="250" y="47"/>
                    </a:cubicBezTo>
                    <a:cubicBezTo>
                      <a:pt x="249" y="47"/>
                      <a:pt x="244" y="49"/>
                      <a:pt x="236" y="53"/>
                    </a:cubicBezTo>
                    <a:cubicBezTo>
                      <a:pt x="231" y="55"/>
                      <a:pt x="226" y="58"/>
                      <a:pt x="222" y="61"/>
                    </a:cubicBezTo>
                    <a:cubicBezTo>
                      <a:pt x="217" y="64"/>
                      <a:pt x="219" y="67"/>
                      <a:pt x="213" y="66"/>
                    </a:cubicBezTo>
                    <a:cubicBezTo>
                      <a:pt x="208" y="66"/>
                      <a:pt x="193" y="65"/>
                      <a:pt x="189" y="63"/>
                    </a:cubicBezTo>
                    <a:cubicBezTo>
                      <a:pt x="188" y="63"/>
                      <a:pt x="187" y="63"/>
                      <a:pt x="187" y="62"/>
                    </a:cubicBezTo>
                    <a:cubicBezTo>
                      <a:pt x="188" y="62"/>
                      <a:pt x="188" y="62"/>
                      <a:pt x="188" y="62"/>
                    </a:cubicBezTo>
                    <a:cubicBezTo>
                      <a:pt x="190" y="54"/>
                      <a:pt x="193" y="48"/>
                      <a:pt x="197" y="41"/>
                    </a:cubicBezTo>
                    <a:cubicBezTo>
                      <a:pt x="187" y="34"/>
                      <a:pt x="194" y="3"/>
                      <a:pt x="180" y="0"/>
                    </a:cubicBezTo>
                    <a:cubicBezTo>
                      <a:pt x="171" y="11"/>
                      <a:pt x="164" y="26"/>
                      <a:pt x="156" y="38"/>
                    </a:cubicBezTo>
                    <a:cubicBezTo>
                      <a:pt x="149" y="48"/>
                      <a:pt x="146" y="58"/>
                      <a:pt x="145" y="70"/>
                    </a:cubicBezTo>
                    <a:cubicBezTo>
                      <a:pt x="144" y="71"/>
                      <a:pt x="143" y="72"/>
                      <a:pt x="141" y="72"/>
                    </a:cubicBezTo>
                    <a:cubicBezTo>
                      <a:pt x="138" y="74"/>
                      <a:pt x="131" y="78"/>
                      <a:pt x="128" y="79"/>
                    </a:cubicBezTo>
                    <a:cubicBezTo>
                      <a:pt x="122" y="82"/>
                      <a:pt x="128" y="73"/>
                      <a:pt x="122" y="73"/>
                    </a:cubicBezTo>
                    <a:cubicBezTo>
                      <a:pt x="119" y="73"/>
                      <a:pt x="112" y="83"/>
                      <a:pt x="106" y="87"/>
                    </a:cubicBezTo>
                    <a:cubicBezTo>
                      <a:pt x="101" y="92"/>
                      <a:pt x="96" y="98"/>
                      <a:pt x="90" y="103"/>
                    </a:cubicBezTo>
                    <a:cubicBezTo>
                      <a:pt x="89" y="104"/>
                      <a:pt x="87" y="102"/>
                      <a:pt x="86" y="103"/>
                    </a:cubicBezTo>
                    <a:cubicBezTo>
                      <a:pt x="77" y="102"/>
                      <a:pt x="77" y="102"/>
                      <a:pt x="77" y="102"/>
                    </a:cubicBezTo>
                    <a:cubicBezTo>
                      <a:pt x="75" y="102"/>
                      <a:pt x="73" y="101"/>
                      <a:pt x="71" y="99"/>
                    </a:cubicBezTo>
                    <a:cubicBezTo>
                      <a:pt x="64" y="96"/>
                      <a:pt x="55" y="96"/>
                      <a:pt x="48" y="97"/>
                    </a:cubicBezTo>
                    <a:cubicBezTo>
                      <a:pt x="43" y="97"/>
                      <a:pt x="38" y="97"/>
                      <a:pt x="33" y="101"/>
                    </a:cubicBezTo>
                    <a:cubicBezTo>
                      <a:pt x="35" y="102"/>
                      <a:pt x="35" y="102"/>
                      <a:pt x="35" y="102"/>
                    </a:cubicBezTo>
                    <a:cubicBezTo>
                      <a:pt x="33" y="106"/>
                      <a:pt x="31" y="112"/>
                      <a:pt x="31" y="114"/>
                    </a:cubicBezTo>
                    <a:cubicBezTo>
                      <a:pt x="32" y="120"/>
                      <a:pt x="33" y="119"/>
                      <a:pt x="39" y="120"/>
                    </a:cubicBezTo>
                    <a:cubicBezTo>
                      <a:pt x="45" y="122"/>
                      <a:pt x="53" y="124"/>
                      <a:pt x="63" y="127"/>
                    </a:cubicBezTo>
                    <a:cubicBezTo>
                      <a:pt x="61" y="130"/>
                      <a:pt x="60" y="131"/>
                      <a:pt x="58" y="132"/>
                    </a:cubicBezTo>
                    <a:cubicBezTo>
                      <a:pt x="56" y="134"/>
                      <a:pt x="54" y="137"/>
                      <a:pt x="52" y="137"/>
                    </a:cubicBezTo>
                    <a:cubicBezTo>
                      <a:pt x="50" y="137"/>
                      <a:pt x="47" y="133"/>
                      <a:pt x="44" y="131"/>
                    </a:cubicBezTo>
                    <a:cubicBezTo>
                      <a:pt x="38" y="127"/>
                      <a:pt x="32" y="122"/>
                      <a:pt x="26" y="118"/>
                    </a:cubicBezTo>
                    <a:cubicBezTo>
                      <a:pt x="28" y="124"/>
                      <a:pt x="30" y="132"/>
                      <a:pt x="32" y="139"/>
                    </a:cubicBezTo>
                    <a:cubicBezTo>
                      <a:pt x="34" y="145"/>
                      <a:pt x="37" y="150"/>
                      <a:pt x="38" y="157"/>
                    </a:cubicBezTo>
                    <a:cubicBezTo>
                      <a:pt x="35" y="157"/>
                      <a:pt x="28" y="155"/>
                      <a:pt x="23" y="156"/>
                    </a:cubicBezTo>
                    <a:cubicBezTo>
                      <a:pt x="18" y="157"/>
                      <a:pt x="15" y="159"/>
                      <a:pt x="11" y="162"/>
                    </a:cubicBezTo>
                    <a:cubicBezTo>
                      <a:pt x="6" y="166"/>
                      <a:pt x="2" y="171"/>
                      <a:pt x="4" y="179"/>
                    </a:cubicBezTo>
                    <a:cubicBezTo>
                      <a:pt x="6" y="185"/>
                      <a:pt x="12" y="199"/>
                      <a:pt x="18" y="201"/>
                    </a:cubicBezTo>
                    <a:cubicBezTo>
                      <a:pt x="25" y="204"/>
                      <a:pt x="34" y="194"/>
                      <a:pt x="39" y="202"/>
                    </a:cubicBezTo>
                    <a:cubicBezTo>
                      <a:pt x="37" y="205"/>
                      <a:pt x="33" y="205"/>
                      <a:pt x="30" y="207"/>
                    </a:cubicBezTo>
                    <a:cubicBezTo>
                      <a:pt x="28" y="208"/>
                      <a:pt x="21" y="211"/>
                      <a:pt x="19" y="213"/>
                    </a:cubicBezTo>
                    <a:cubicBezTo>
                      <a:pt x="15" y="215"/>
                      <a:pt x="18" y="216"/>
                      <a:pt x="16" y="219"/>
                    </a:cubicBezTo>
                    <a:cubicBezTo>
                      <a:pt x="15" y="220"/>
                      <a:pt x="16" y="223"/>
                      <a:pt x="15" y="223"/>
                    </a:cubicBezTo>
                    <a:cubicBezTo>
                      <a:pt x="12" y="225"/>
                      <a:pt x="8" y="223"/>
                      <a:pt x="5" y="226"/>
                    </a:cubicBezTo>
                    <a:cubicBezTo>
                      <a:pt x="3" y="229"/>
                      <a:pt x="1" y="239"/>
                      <a:pt x="1" y="242"/>
                    </a:cubicBezTo>
                    <a:cubicBezTo>
                      <a:pt x="1" y="245"/>
                      <a:pt x="0" y="248"/>
                      <a:pt x="1" y="249"/>
                    </a:cubicBezTo>
                    <a:cubicBezTo>
                      <a:pt x="2" y="251"/>
                      <a:pt x="6" y="250"/>
                      <a:pt x="9" y="253"/>
                    </a:cubicBezTo>
                    <a:cubicBezTo>
                      <a:pt x="10" y="253"/>
                      <a:pt x="9" y="256"/>
                      <a:pt x="9" y="258"/>
                    </a:cubicBezTo>
                    <a:cubicBezTo>
                      <a:pt x="12" y="259"/>
                      <a:pt x="15" y="261"/>
                      <a:pt x="18" y="262"/>
                    </a:cubicBezTo>
                    <a:cubicBezTo>
                      <a:pt x="19" y="263"/>
                      <a:pt x="20" y="263"/>
                      <a:pt x="21" y="264"/>
                    </a:cubicBezTo>
                    <a:cubicBezTo>
                      <a:pt x="24" y="265"/>
                      <a:pt x="27" y="267"/>
                      <a:pt x="30" y="269"/>
                    </a:cubicBezTo>
                    <a:cubicBezTo>
                      <a:pt x="41" y="275"/>
                      <a:pt x="53" y="280"/>
                      <a:pt x="66" y="284"/>
                    </a:cubicBezTo>
                    <a:cubicBezTo>
                      <a:pt x="67" y="285"/>
                      <a:pt x="68" y="285"/>
                      <a:pt x="69" y="286"/>
                    </a:cubicBezTo>
                    <a:cubicBezTo>
                      <a:pt x="116" y="302"/>
                      <a:pt x="173" y="311"/>
                      <a:pt x="234" y="311"/>
                    </a:cubicBezTo>
                    <a:cubicBezTo>
                      <a:pt x="303" y="311"/>
                      <a:pt x="367" y="299"/>
                      <a:pt x="417" y="279"/>
                    </a:cubicBezTo>
                    <a:cubicBezTo>
                      <a:pt x="420" y="272"/>
                      <a:pt x="422" y="265"/>
                      <a:pt x="423" y="258"/>
                    </a:cubicBezTo>
                    <a:cubicBezTo>
                      <a:pt x="423" y="258"/>
                      <a:pt x="423" y="258"/>
                      <a:pt x="424" y="258"/>
                    </a:cubicBezTo>
                    <a:cubicBezTo>
                      <a:pt x="423" y="263"/>
                      <a:pt x="423" y="263"/>
                      <a:pt x="423" y="263"/>
                    </a:cubicBezTo>
                    <a:cubicBezTo>
                      <a:pt x="428" y="258"/>
                      <a:pt x="440" y="254"/>
                      <a:pt x="445" y="249"/>
                    </a:cubicBezTo>
                    <a:cubicBezTo>
                      <a:pt x="451" y="242"/>
                      <a:pt x="447" y="221"/>
                      <a:pt x="446" y="212"/>
                    </a:cubicBezTo>
                    <a:close/>
                  </a:path>
                </a:pathLst>
              </a:custGeom>
              <a:solidFill>
                <a:srgbClr val="FFF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0" name="Freeform 24">
                <a:extLst>
                  <a:ext uri="{FF2B5EF4-FFF2-40B4-BE49-F238E27FC236}">
                    <a16:creationId xmlns:a16="http://schemas.microsoft.com/office/drawing/2014/main" id="{925C7CAE-C715-4A79-8A61-872A3D02A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1803"/>
                <a:ext cx="62" cy="141"/>
              </a:xfrm>
              <a:custGeom>
                <a:avLst/>
                <a:gdLst>
                  <a:gd name="T0" fmla="*/ 0 w 25"/>
                  <a:gd name="T1" fmla="*/ 998 h 53"/>
                  <a:gd name="T2" fmla="*/ 196 w 25"/>
                  <a:gd name="T3" fmla="*/ 452 h 53"/>
                  <a:gd name="T4" fmla="*/ 382 w 25"/>
                  <a:gd name="T5" fmla="*/ 0 h 53"/>
                  <a:gd name="T6" fmla="*/ 278 w 25"/>
                  <a:gd name="T7" fmla="*/ 396 h 53"/>
                  <a:gd name="T8" fmla="*/ 42 w 25"/>
                  <a:gd name="T9" fmla="*/ 920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3">
                    <a:moveTo>
                      <a:pt x="0" y="53"/>
                    </a:moveTo>
                    <a:cubicBezTo>
                      <a:pt x="2" y="42"/>
                      <a:pt x="6" y="33"/>
                      <a:pt x="13" y="24"/>
                    </a:cubicBezTo>
                    <a:cubicBezTo>
                      <a:pt x="18" y="17"/>
                      <a:pt x="20" y="7"/>
                      <a:pt x="25" y="0"/>
                    </a:cubicBezTo>
                    <a:cubicBezTo>
                      <a:pt x="25" y="7"/>
                      <a:pt x="20" y="14"/>
                      <a:pt x="18" y="21"/>
                    </a:cubicBezTo>
                    <a:cubicBezTo>
                      <a:pt x="15" y="31"/>
                      <a:pt x="8" y="40"/>
                      <a:pt x="3" y="4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1" name="Freeform 25">
                <a:extLst>
                  <a:ext uri="{FF2B5EF4-FFF2-40B4-BE49-F238E27FC236}">
                    <a16:creationId xmlns:a16="http://schemas.microsoft.com/office/drawing/2014/main" id="{8F24E8F9-0B40-4E51-AF67-081A495EE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1901"/>
                <a:ext cx="145" cy="80"/>
              </a:xfrm>
              <a:custGeom>
                <a:avLst/>
                <a:gdLst>
                  <a:gd name="T0" fmla="*/ 0 w 58"/>
                  <a:gd name="T1" fmla="*/ 568 h 30"/>
                  <a:gd name="T2" fmla="*/ 425 w 58"/>
                  <a:gd name="T3" fmla="*/ 171 h 30"/>
                  <a:gd name="T4" fmla="*/ 675 w 58"/>
                  <a:gd name="T5" fmla="*/ 77 h 30"/>
                  <a:gd name="T6" fmla="*/ 908 w 58"/>
                  <a:gd name="T7" fmla="*/ 0 h 30"/>
                  <a:gd name="T8" fmla="*/ 688 w 58"/>
                  <a:gd name="T9" fmla="*/ 93 h 30"/>
                  <a:gd name="T10" fmla="*/ 550 w 58"/>
                  <a:gd name="T11" fmla="*/ 205 h 30"/>
                  <a:gd name="T12" fmla="*/ 375 w 58"/>
                  <a:gd name="T13" fmla="*/ 285 h 30"/>
                  <a:gd name="T14" fmla="*/ 208 w 58"/>
                  <a:gd name="T15" fmla="*/ 419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30">
                    <a:moveTo>
                      <a:pt x="0" y="30"/>
                    </a:moveTo>
                    <a:cubicBezTo>
                      <a:pt x="7" y="23"/>
                      <a:pt x="17" y="13"/>
                      <a:pt x="27" y="9"/>
                    </a:cubicBezTo>
                    <a:cubicBezTo>
                      <a:pt x="32" y="7"/>
                      <a:pt x="37" y="6"/>
                      <a:pt x="43" y="4"/>
                    </a:cubicBezTo>
                    <a:cubicBezTo>
                      <a:pt x="48" y="3"/>
                      <a:pt x="53" y="0"/>
                      <a:pt x="58" y="0"/>
                    </a:cubicBezTo>
                    <a:cubicBezTo>
                      <a:pt x="54" y="2"/>
                      <a:pt x="49" y="3"/>
                      <a:pt x="44" y="5"/>
                    </a:cubicBezTo>
                    <a:cubicBezTo>
                      <a:pt x="41" y="7"/>
                      <a:pt x="39" y="9"/>
                      <a:pt x="35" y="11"/>
                    </a:cubicBezTo>
                    <a:cubicBezTo>
                      <a:pt x="31" y="12"/>
                      <a:pt x="28" y="13"/>
                      <a:pt x="24" y="15"/>
                    </a:cubicBezTo>
                    <a:cubicBezTo>
                      <a:pt x="20" y="17"/>
                      <a:pt x="16" y="19"/>
                      <a:pt x="13" y="2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2" name="Freeform 26">
                <a:extLst>
                  <a:ext uri="{FF2B5EF4-FFF2-40B4-BE49-F238E27FC236}">
                    <a16:creationId xmlns:a16="http://schemas.microsoft.com/office/drawing/2014/main" id="{D2DF1486-5D0C-4041-9DCE-A8EF924C2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6" y="1960"/>
                <a:ext cx="169" cy="27"/>
              </a:xfrm>
              <a:custGeom>
                <a:avLst/>
                <a:gdLst>
                  <a:gd name="T0" fmla="*/ 0 w 68"/>
                  <a:gd name="T1" fmla="*/ 159 h 10"/>
                  <a:gd name="T2" fmla="*/ 353 w 68"/>
                  <a:gd name="T3" fmla="*/ 38 h 10"/>
                  <a:gd name="T4" fmla="*/ 691 w 68"/>
                  <a:gd name="T5" fmla="*/ 0 h 10"/>
                  <a:gd name="T6" fmla="*/ 1044 w 68"/>
                  <a:gd name="T7" fmla="*/ 176 h 10"/>
                  <a:gd name="T8" fmla="*/ 828 w 68"/>
                  <a:gd name="T9" fmla="*/ 103 h 10"/>
                  <a:gd name="T10" fmla="*/ 611 w 68"/>
                  <a:gd name="T11" fmla="*/ 59 h 10"/>
                  <a:gd name="T12" fmla="*/ 92 w 68"/>
                  <a:gd name="T13" fmla="*/ 197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10">
                    <a:moveTo>
                      <a:pt x="0" y="8"/>
                    </a:moveTo>
                    <a:cubicBezTo>
                      <a:pt x="7" y="8"/>
                      <a:pt x="16" y="4"/>
                      <a:pt x="23" y="2"/>
                    </a:cubicBezTo>
                    <a:cubicBezTo>
                      <a:pt x="30" y="1"/>
                      <a:pt x="38" y="0"/>
                      <a:pt x="45" y="0"/>
                    </a:cubicBezTo>
                    <a:cubicBezTo>
                      <a:pt x="51" y="0"/>
                      <a:pt x="64" y="3"/>
                      <a:pt x="68" y="9"/>
                    </a:cubicBezTo>
                    <a:cubicBezTo>
                      <a:pt x="63" y="8"/>
                      <a:pt x="58" y="7"/>
                      <a:pt x="54" y="5"/>
                    </a:cubicBezTo>
                    <a:cubicBezTo>
                      <a:pt x="49" y="3"/>
                      <a:pt x="45" y="2"/>
                      <a:pt x="40" y="3"/>
                    </a:cubicBezTo>
                    <a:cubicBezTo>
                      <a:pt x="29" y="6"/>
                      <a:pt x="17" y="7"/>
                      <a:pt x="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3" name="Freeform 27">
                <a:extLst>
                  <a:ext uri="{FF2B5EF4-FFF2-40B4-BE49-F238E27FC236}">
                    <a16:creationId xmlns:a16="http://schemas.microsoft.com/office/drawing/2014/main" id="{2C04CA0F-A0ED-493F-BCE5-B6508F99C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1920"/>
                <a:ext cx="72" cy="35"/>
              </a:xfrm>
              <a:custGeom>
                <a:avLst/>
                <a:gdLst>
                  <a:gd name="T0" fmla="*/ 0 w 29"/>
                  <a:gd name="T1" fmla="*/ 253 h 13"/>
                  <a:gd name="T2" fmla="*/ 228 w 29"/>
                  <a:gd name="T3" fmla="*/ 94 h 13"/>
                  <a:gd name="T4" fmla="*/ 444 w 29"/>
                  <a:gd name="T5" fmla="*/ 0 h 13"/>
                  <a:gd name="T6" fmla="*/ 278 w 29"/>
                  <a:gd name="T7" fmla="*/ 137 h 13"/>
                  <a:gd name="T8" fmla="*/ 104 w 29"/>
                  <a:gd name="T9" fmla="*/ 19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13">
                    <a:moveTo>
                      <a:pt x="0" y="13"/>
                    </a:moveTo>
                    <a:cubicBezTo>
                      <a:pt x="3" y="10"/>
                      <a:pt x="10" y="6"/>
                      <a:pt x="15" y="5"/>
                    </a:cubicBezTo>
                    <a:cubicBezTo>
                      <a:pt x="20" y="3"/>
                      <a:pt x="24" y="1"/>
                      <a:pt x="29" y="0"/>
                    </a:cubicBezTo>
                    <a:cubicBezTo>
                      <a:pt x="26" y="3"/>
                      <a:pt x="22" y="5"/>
                      <a:pt x="18" y="7"/>
                    </a:cubicBezTo>
                    <a:cubicBezTo>
                      <a:pt x="15" y="8"/>
                      <a:pt x="10" y="7"/>
                      <a:pt x="7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4" name="Freeform 28">
                <a:extLst>
                  <a:ext uri="{FF2B5EF4-FFF2-40B4-BE49-F238E27FC236}">
                    <a16:creationId xmlns:a16="http://schemas.microsoft.com/office/drawing/2014/main" id="{6704C0D6-5014-4A90-96E8-2C2857DDF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077"/>
                <a:ext cx="50" cy="123"/>
              </a:xfrm>
              <a:custGeom>
                <a:avLst/>
                <a:gdLst>
                  <a:gd name="T0" fmla="*/ 313 w 20"/>
                  <a:gd name="T1" fmla="*/ 0 h 46"/>
                  <a:gd name="T2" fmla="*/ 188 w 20"/>
                  <a:gd name="T3" fmla="*/ 193 h 46"/>
                  <a:gd name="T4" fmla="*/ 50 w 20"/>
                  <a:gd name="T5" fmla="*/ 422 h 46"/>
                  <a:gd name="T6" fmla="*/ 20 w 20"/>
                  <a:gd name="T7" fmla="*/ 880 h 46"/>
                  <a:gd name="T8" fmla="*/ 95 w 20"/>
                  <a:gd name="T9" fmla="*/ 444 h 46"/>
                  <a:gd name="T10" fmla="*/ 188 w 20"/>
                  <a:gd name="T11" fmla="*/ 321 h 46"/>
                  <a:gd name="T12" fmla="*/ 300 w 20"/>
                  <a:gd name="T13" fmla="*/ 3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46">
                    <a:moveTo>
                      <a:pt x="20" y="0"/>
                    </a:moveTo>
                    <a:cubicBezTo>
                      <a:pt x="19" y="4"/>
                      <a:pt x="14" y="8"/>
                      <a:pt x="12" y="10"/>
                    </a:cubicBezTo>
                    <a:cubicBezTo>
                      <a:pt x="8" y="14"/>
                      <a:pt x="5" y="17"/>
                      <a:pt x="3" y="22"/>
                    </a:cubicBezTo>
                    <a:cubicBezTo>
                      <a:pt x="0" y="30"/>
                      <a:pt x="2" y="37"/>
                      <a:pt x="1" y="46"/>
                    </a:cubicBezTo>
                    <a:cubicBezTo>
                      <a:pt x="3" y="39"/>
                      <a:pt x="3" y="30"/>
                      <a:pt x="6" y="23"/>
                    </a:cubicBezTo>
                    <a:cubicBezTo>
                      <a:pt x="8" y="21"/>
                      <a:pt x="10" y="19"/>
                      <a:pt x="12" y="17"/>
                    </a:cubicBezTo>
                    <a:cubicBezTo>
                      <a:pt x="16" y="13"/>
                      <a:pt x="16" y="7"/>
                      <a:pt x="1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5" name="Freeform 29">
                <a:extLst>
                  <a:ext uri="{FF2B5EF4-FFF2-40B4-BE49-F238E27FC236}">
                    <a16:creationId xmlns:a16="http://schemas.microsoft.com/office/drawing/2014/main" id="{6FFA21D7-D8B3-4032-92C1-240D6DC29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2000"/>
                <a:ext cx="63" cy="51"/>
              </a:xfrm>
              <a:custGeom>
                <a:avLst/>
                <a:gdLst>
                  <a:gd name="T0" fmla="*/ 0 w 25"/>
                  <a:gd name="T1" fmla="*/ 368 h 19"/>
                  <a:gd name="T2" fmla="*/ 179 w 25"/>
                  <a:gd name="T3" fmla="*/ 150 h 19"/>
                  <a:gd name="T4" fmla="*/ 285 w 25"/>
                  <a:gd name="T5" fmla="*/ 56 h 19"/>
                  <a:gd name="T6" fmla="*/ 350 w 25"/>
                  <a:gd name="T7" fmla="*/ 0 h 19"/>
                  <a:gd name="T8" fmla="*/ 318 w 25"/>
                  <a:gd name="T9" fmla="*/ 56 h 19"/>
                  <a:gd name="T10" fmla="*/ 222 w 25"/>
                  <a:gd name="T11" fmla="*/ 150 h 19"/>
                  <a:gd name="T12" fmla="*/ 146 w 25"/>
                  <a:gd name="T13" fmla="*/ 274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" h="19">
                    <a:moveTo>
                      <a:pt x="0" y="19"/>
                    </a:moveTo>
                    <a:cubicBezTo>
                      <a:pt x="4" y="16"/>
                      <a:pt x="7" y="11"/>
                      <a:pt x="11" y="8"/>
                    </a:cubicBezTo>
                    <a:cubicBezTo>
                      <a:pt x="14" y="7"/>
                      <a:pt x="16" y="6"/>
                      <a:pt x="18" y="3"/>
                    </a:cubicBezTo>
                    <a:cubicBezTo>
                      <a:pt x="19" y="3"/>
                      <a:pt x="20" y="0"/>
                      <a:pt x="22" y="0"/>
                    </a:cubicBezTo>
                    <a:cubicBezTo>
                      <a:pt x="25" y="1"/>
                      <a:pt x="20" y="3"/>
                      <a:pt x="20" y="3"/>
                    </a:cubicBezTo>
                    <a:cubicBezTo>
                      <a:pt x="17" y="5"/>
                      <a:pt x="15" y="6"/>
                      <a:pt x="14" y="8"/>
                    </a:cubicBezTo>
                    <a:cubicBezTo>
                      <a:pt x="12" y="11"/>
                      <a:pt x="11" y="13"/>
                      <a:pt x="9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6" name="Freeform 30">
                <a:extLst>
                  <a:ext uri="{FF2B5EF4-FFF2-40B4-BE49-F238E27FC236}">
                    <a16:creationId xmlns:a16="http://schemas.microsoft.com/office/drawing/2014/main" id="{2D5275EB-5F90-4E0C-9773-885478FE0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3" y="2171"/>
                <a:ext cx="250" cy="58"/>
              </a:xfrm>
              <a:custGeom>
                <a:avLst/>
                <a:gdLst>
                  <a:gd name="T0" fmla="*/ 0 w 100"/>
                  <a:gd name="T1" fmla="*/ 145 h 22"/>
                  <a:gd name="T2" fmla="*/ 208 w 100"/>
                  <a:gd name="T3" fmla="*/ 34 h 22"/>
                  <a:gd name="T4" fmla="*/ 363 w 100"/>
                  <a:gd name="T5" fmla="*/ 55 h 22"/>
                  <a:gd name="T6" fmla="*/ 800 w 100"/>
                  <a:gd name="T7" fmla="*/ 145 h 22"/>
                  <a:gd name="T8" fmla="*/ 1188 w 100"/>
                  <a:gd name="T9" fmla="*/ 237 h 22"/>
                  <a:gd name="T10" fmla="*/ 1395 w 100"/>
                  <a:gd name="T11" fmla="*/ 314 h 22"/>
                  <a:gd name="T12" fmla="*/ 1563 w 100"/>
                  <a:gd name="T13" fmla="*/ 403 h 22"/>
                  <a:gd name="T14" fmla="*/ 1375 w 100"/>
                  <a:gd name="T15" fmla="*/ 348 h 22"/>
                  <a:gd name="T16" fmla="*/ 1063 w 100"/>
                  <a:gd name="T17" fmla="*/ 277 h 22"/>
                  <a:gd name="T18" fmla="*/ 613 w 100"/>
                  <a:gd name="T19" fmla="*/ 200 h 22"/>
                  <a:gd name="T20" fmla="*/ 113 w 100"/>
                  <a:gd name="T21" fmla="*/ 111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" h="22">
                    <a:moveTo>
                      <a:pt x="0" y="8"/>
                    </a:moveTo>
                    <a:cubicBezTo>
                      <a:pt x="4" y="6"/>
                      <a:pt x="8" y="3"/>
                      <a:pt x="13" y="2"/>
                    </a:cubicBezTo>
                    <a:cubicBezTo>
                      <a:pt x="17" y="2"/>
                      <a:pt x="20" y="2"/>
                      <a:pt x="23" y="3"/>
                    </a:cubicBezTo>
                    <a:cubicBezTo>
                      <a:pt x="32" y="4"/>
                      <a:pt x="41" y="6"/>
                      <a:pt x="51" y="8"/>
                    </a:cubicBezTo>
                    <a:cubicBezTo>
                      <a:pt x="59" y="10"/>
                      <a:pt x="68" y="12"/>
                      <a:pt x="76" y="13"/>
                    </a:cubicBezTo>
                    <a:cubicBezTo>
                      <a:pt x="80" y="14"/>
                      <a:pt x="85" y="16"/>
                      <a:pt x="89" y="17"/>
                    </a:cubicBezTo>
                    <a:cubicBezTo>
                      <a:pt x="93" y="18"/>
                      <a:pt x="96" y="21"/>
                      <a:pt x="100" y="22"/>
                    </a:cubicBezTo>
                    <a:cubicBezTo>
                      <a:pt x="96" y="22"/>
                      <a:pt x="92" y="20"/>
                      <a:pt x="88" y="19"/>
                    </a:cubicBezTo>
                    <a:cubicBezTo>
                      <a:pt x="81" y="17"/>
                      <a:pt x="75" y="17"/>
                      <a:pt x="68" y="15"/>
                    </a:cubicBezTo>
                    <a:cubicBezTo>
                      <a:pt x="59" y="13"/>
                      <a:pt x="49" y="12"/>
                      <a:pt x="39" y="11"/>
                    </a:cubicBezTo>
                    <a:cubicBezTo>
                      <a:pt x="29" y="9"/>
                      <a:pt x="16" y="0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7" name="Freeform 31">
                <a:extLst>
                  <a:ext uri="{FF2B5EF4-FFF2-40B4-BE49-F238E27FC236}">
                    <a16:creationId xmlns:a16="http://schemas.microsoft.com/office/drawing/2014/main" id="{31611B05-B99F-4C59-AF77-E71B0D6C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304"/>
                <a:ext cx="309" cy="51"/>
              </a:xfrm>
              <a:custGeom>
                <a:avLst/>
                <a:gdLst>
                  <a:gd name="T0" fmla="*/ 0 w 124"/>
                  <a:gd name="T1" fmla="*/ 35 h 19"/>
                  <a:gd name="T2" fmla="*/ 591 w 124"/>
                  <a:gd name="T3" fmla="*/ 56 h 19"/>
                  <a:gd name="T4" fmla="*/ 1111 w 124"/>
                  <a:gd name="T5" fmla="*/ 94 h 19"/>
                  <a:gd name="T6" fmla="*/ 1565 w 124"/>
                  <a:gd name="T7" fmla="*/ 193 h 19"/>
                  <a:gd name="T8" fmla="*/ 1919 w 124"/>
                  <a:gd name="T9" fmla="*/ 368 h 19"/>
                  <a:gd name="T10" fmla="*/ 1473 w 124"/>
                  <a:gd name="T11" fmla="*/ 231 h 19"/>
                  <a:gd name="T12" fmla="*/ 962 w 124"/>
                  <a:gd name="T13" fmla="*/ 172 h 19"/>
                  <a:gd name="T14" fmla="*/ 496 w 124"/>
                  <a:gd name="T15" fmla="*/ 94 h 19"/>
                  <a:gd name="T16" fmla="*/ 324 w 124"/>
                  <a:gd name="T17" fmla="*/ 81 h 19"/>
                  <a:gd name="T18" fmla="*/ 199 w 124"/>
                  <a:gd name="T19" fmla="*/ 35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4" h="19">
                    <a:moveTo>
                      <a:pt x="0" y="2"/>
                    </a:moveTo>
                    <a:cubicBezTo>
                      <a:pt x="13" y="0"/>
                      <a:pt x="26" y="3"/>
                      <a:pt x="38" y="3"/>
                    </a:cubicBezTo>
                    <a:cubicBezTo>
                      <a:pt x="49" y="4"/>
                      <a:pt x="61" y="4"/>
                      <a:pt x="72" y="5"/>
                    </a:cubicBezTo>
                    <a:cubicBezTo>
                      <a:pt x="82" y="5"/>
                      <a:pt x="91" y="8"/>
                      <a:pt x="101" y="10"/>
                    </a:cubicBezTo>
                    <a:cubicBezTo>
                      <a:pt x="107" y="11"/>
                      <a:pt x="120" y="13"/>
                      <a:pt x="124" y="19"/>
                    </a:cubicBezTo>
                    <a:cubicBezTo>
                      <a:pt x="115" y="15"/>
                      <a:pt x="104" y="13"/>
                      <a:pt x="95" y="12"/>
                    </a:cubicBezTo>
                    <a:cubicBezTo>
                      <a:pt x="83" y="12"/>
                      <a:pt x="73" y="11"/>
                      <a:pt x="62" y="9"/>
                    </a:cubicBezTo>
                    <a:cubicBezTo>
                      <a:pt x="52" y="7"/>
                      <a:pt x="42" y="5"/>
                      <a:pt x="32" y="5"/>
                    </a:cubicBezTo>
                    <a:cubicBezTo>
                      <a:pt x="28" y="5"/>
                      <a:pt x="25" y="5"/>
                      <a:pt x="21" y="4"/>
                    </a:cubicBezTo>
                    <a:cubicBezTo>
                      <a:pt x="18" y="3"/>
                      <a:pt x="16" y="2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8" name="Freeform 32">
                <a:extLst>
                  <a:ext uri="{FF2B5EF4-FFF2-40B4-BE49-F238E27FC236}">
                    <a16:creationId xmlns:a16="http://schemas.microsoft.com/office/drawing/2014/main" id="{A4F7DC6E-58AB-415A-B5DA-70DBEC679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344"/>
                <a:ext cx="135" cy="69"/>
              </a:xfrm>
              <a:custGeom>
                <a:avLst/>
                <a:gdLst>
                  <a:gd name="T0" fmla="*/ 0 w 54"/>
                  <a:gd name="T1" fmla="*/ 486 h 26"/>
                  <a:gd name="T2" fmla="*/ 408 w 54"/>
                  <a:gd name="T3" fmla="*/ 260 h 26"/>
                  <a:gd name="T4" fmla="*/ 595 w 54"/>
                  <a:gd name="T5" fmla="*/ 133 h 26"/>
                  <a:gd name="T6" fmla="*/ 845 w 54"/>
                  <a:gd name="T7" fmla="*/ 35 h 26"/>
                  <a:gd name="T8" fmla="*/ 770 w 54"/>
                  <a:gd name="T9" fmla="*/ 93 h 26"/>
                  <a:gd name="T10" fmla="*/ 613 w 54"/>
                  <a:gd name="T11" fmla="*/ 191 h 26"/>
                  <a:gd name="T12" fmla="*/ 363 w 54"/>
                  <a:gd name="T13" fmla="*/ 316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6">
                    <a:moveTo>
                      <a:pt x="0" y="26"/>
                    </a:moveTo>
                    <a:cubicBezTo>
                      <a:pt x="8" y="20"/>
                      <a:pt x="18" y="19"/>
                      <a:pt x="26" y="14"/>
                    </a:cubicBezTo>
                    <a:cubicBezTo>
                      <a:pt x="30" y="11"/>
                      <a:pt x="34" y="9"/>
                      <a:pt x="38" y="7"/>
                    </a:cubicBezTo>
                    <a:cubicBezTo>
                      <a:pt x="43" y="5"/>
                      <a:pt x="50" y="0"/>
                      <a:pt x="54" y="2"/>
                    </a:cubicBezTo>
                    <a:cubicBezTo>
                      <a:pt x="53" y="4"/>
                      <a:pt x="51" y="4"/>
                      <a:pt x="49" y="5"/>
                    </a:cubicBezTo>
                    <a:cubicBezTo>
                      <a:pt x="46" y="6"/>
                      <a:pt x="43" y="8"/>
                      <a:pt x="39" y="10"/>
                    </a:cubicBezTo>
                    <a:cubicBezTo>
                      <a:pt x="34" y="13"/>
                      <a:pt x="27" y="13"/>
                      <a:pt x="23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59" name="Freeform 33">
                <a:extLst>
                  <a:ext uri="{FF2B5EF4-FFF2-40B4-BE49-F238E27FC236}">
                    <a16:creationId xmlns:a16="http://schemas.microsoft.com/office/drawing/2014/main" id="{1A4C29EB-B9F5-4B07-8463-E8EBFFAC3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312"/>
                <a:ext cx="85" cy="43"/>
              </a:xfrm>
              <a:custGeom>
                <a:avLst/>
                <a:gdLst>
                  <a:gd name="T0" fmla="*/ 0 w 34"/>
                  <a:gd name="T1" fmla="*/ 312 h 16"/>
                  <a:gd name="T2" fmla="*/ 113 w 34"/>
                  <a:gd name="T3" fmla="*/ 231 h 16"/>
                  <a:gd name="T4" fmla="*/ 300 w 34"/>
                  <a:gd name="T5" fmla="*/ 116 h 16"/>
                  <a:gd name="T6" fmla="*/ 533 w 34"/>
                  <a:gd name="T7" fmla="*/ 0 h 16"/>
                  <a:gd name="T8" fmla="*/ 425 w 34"/>
                  <a:gd name="T9" fmla="*/ 81 h 16"/>
                  <a:gd name="T10" fmla="*/ 270 w 34"/>
                  <a:gd name="T11" fmla="*/ 218 h 16"/>
                  <a:gd name="T12" fmla="*/ 50 w 34"/>
                  <a:gd name="T13" fmla="*/ 312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cubicBezTo>
                      <a:pt x="3" y="16"/>
                      <a:pt x="5" y="14"/>
                      <a:pt x="7" y="12"/>
                    </a:cubicBezTo>
                    <a:cubicBezTo>
                      <a:pt x="11" y="10"/>
                      <a:pt x="15" y="8"/>
                      <a:pt x="19" y="6"/>
                    </a:cubicBezTo>
                    <a:cubicBezTo>
                      <a:pt x="23" y="4"/>
                      <a:pt x="30" y="0"/>
                      <a:pt x="34" y="0"/>
                    </a:cubicBezTo>
                    <a:cubicBezTo>
                      <a:pt x="33" y="2"/>
                      <a:pt x="29" y="3"/>
                      <a:pt x="27" y="4"/>
                    </a:cubicBezTo>
                    <a:cubicBezTo>
                      <a:pt x="23" y="6"/>
                      <a:pt x="20" y="9"/>
                      <a:pt x="17" y="11"/>
                    </a:cubicBezTo>
                    <a:cubicBezTo>
                      <a:pt x="12" y="14"/>
                      <a:pt x="7" y="12"/>
                      <a:pt x="3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0" name="Freeform 34">
                <a:extLst>
                  <a:ext uri="{FF2B5EF4-FFF2-40B4-BE49-F238E27FC236}">
                    <a16:creationId xmlns:a16="http://schemas.microsoft.com/office/drawing/2014/main" id="{03D4A529-E665-4279-ADC8-B13329C81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216"/>
                <a:ext cx="25" cy="59"/>
              </a:xfrm>
              <a:custGeom>
                <a:avLst/>
                <a:gdLst>
                  <a:gd name="T0" fmla="*/ 158 w 10"/>
                  <a:gd name="T1" fmla="*/ 0 h 22"/>
                  <a:gd name="T2" fmla="*/ 33 w 10"/>
                  <a:gd name="T3" fmla="*/ 137 h 22"/>
                  <a:gd name="T4" fmla="*/ 125 w 10"/>
                  <a:gd name="T5" fmla="*/ 424 h 22"/>
                  <a:gd name="T6" fmla="*/ 83 w 10"/>
                  <a:gd name="T7" fmla="*/ 215 h 22"/>
                  <a:gd name="T8" fmla="*/ 145 w 10"/>
                  <a:gd name="T9" fmla="*/ 35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2">
                    <a:moveTo>
                      <a:pt x="10" y="0"/>
                    </a:moveTo>
                    <a:cubicBezTo>
                      <a:pt x="8" y="2"/>
                      <a:pt x="2" y="5"/>
                      <a:pt x="2" y="7"/>
                    </a:cubicBezTo>
                    <a:cubicBezTo>
                      <a:pt x="0" y="12"/>
                      <a:pt x="6" y="18"/>
                      <a:pt x="8" y="22"/>
                    </a:cubicBezTo>
                    <a:cubicBezTo>
                      <a:pt x="5" y="18"/>
                      <a:pt x="4" y="15"/>
                      <a:pt x="5" y="11"/>
                    </a:cubicBezTo>
                    <a:cubicBezTo>
                      <a:pt x="6" y="8"/>
                      <a:pt x="6" y="3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1" name="Freeform 35">
                <a:extLst>
                  <a:ext uri="{FF2B5EF4-FFF2-40B4-BE49-F238E27FC236}">
                    <a16:creationId xmlns:a16="http://schemas.microsoft.com/office/drawing/2014/main" id="{77E3F0B5-96FB-43E7-B3EE-6BF35A02D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045"/>
                <a:ext cx="187" cy="51"/>
              </a:xfrm>
              <a:custGeom>
                <a:avLst/>
                <a:gdLst>
                  <a:gd name="T0" fmla="*/ 0 w 75"/>
                  <a:gd name="T1" fmla="*/ 35 h 19"/>
                  <a:gd name="T2" fmla="*/ 262 w 75"/>
                  <a:gd name="T3" fmla="*/ 21 h 19"/>
                  <a:gd name="T4" fmla="*/ 559 w 75"/>
                  <a:gd name="T5" fmla="*/ 115 h 19"/>
                  <a:gd name="T6" fmla="*/ 1162 w 75"/>
                  <a:gd name="T7" fmla="*/ 346 h 19"/>
                  <a:gd name="T8" fmla="*/ 1007 w 75"/>
                  <a:gd name="T9" fmla="*/ 330 h 19"/>
                  <a:gd name="T10" fmla="*/ 808 w 75"/>
                  <a:gd name="T11" fmla="*/ 287 h 19"/>
                  <a:gd name="T12" fmla="*/ 683 w 75"/>
                  <a:gd name="T13" fmla="*/ 217 h 19"/>
                  <a:gd name="T14" fmla="*/ 496 w 75"/>
                  <a:gd name="T15" fmla="*/ 137 h 19"/>
                  <a:gd name="T16" fmla="*/ 279 w 75"/>
                  <a:gd name="T17" fmla="*/ 94 h 19"/>
                  <a:gd name="T18" fmla="*/ 12 w 75"/>
                  <a:gd name="T19" fmla="*/ 35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5" h="19">
                    <a:moveTo>
                      <a:pt x="0" y="2"/>
                    </a:moveTo>
                    <a:cubicBezTo>
                      <a:pt x="6" y="4"/>
                      <a:pt x="12" y="0"/>
                      <a:pt x="17" y="1"/>
                    </a:cubicBezTo>
                    <a:cubicBezTo>
                      <a:pt x="23" y="1"/>
                      <a:pt x="30" y="4"/>
                      <a:pt x="36" y="6"/>
                    </a:cubicBezTo>
                    <a:cubicBezTo>
                      <a:pt x="49" y="10"/>
                      <a:pt x="62" y="14"/>
                      <a:pt x="75" y="18"/>
                    </a:cubicBezTo>
                    <a:cubicBezTo>
                      <a:pt x="72" y="19"/>
                      <a:pt x="68" y="18"/>
                      <a:pt x="65" y="17"/>
                    </a:cubicBezTo>
                    <a:cubicBezTo>
                      <a:pt x="61" y="17"/>
                      <a:pt x="56" y="17"/>
                      <a:pt x="52" y="15"/>
                    </a:cubicBezTo>
                    <a:cubicBezTo>
                      <a:pt x="49" y="14"/>
                      <a:pt x="46" y="12"/>
                      <a:pt x="44" y="11"/>
                    </a:cubicBezTo>
                    <a:cubicBezTo>
                      <a:pt x="40" y="9"/>
                      <a:pt x="36" y="9"/>
                      <a:pt x="32" y="7"/>
                    </a:cubicBezTo>
                    <a:cubicBezTo>
                      <a:pt x="26" y="6"/>
                      <a:pt x="24" y="5"/>
                      <a:pt x="18" y="5"/>
                    </a:cubicBezTo>
                    <a:cubicBezTo>
                      <a:pt x="14" y="6"/>
                      <a:pt x="5" y="1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2" name="Freeform 36">
                <a:extLst>
                  <a:ext uri="{FF2B5EF4-FFF2-40B4-BE49-F238E27FC236}">
                    <a16:creationId xmlns:a16="http://schemas.microsoft.com/office/drawing/2014/main" id="{13AC331D-FBF0-4688-B258-168CD6098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123"/>
                <a:ext cx="73" cy="64"/>
              </a:xfrm>
              <a:custGeom>
                <a:avLst/>
                <a:gdLst>
                  <a:gd name="T0" fmla="*/ 0 w 29"/>
                  <a:gd name="T1" fmla="*/ 0 h 24"/>
                  <a:gd name="T2" fmla="*/ 96 w 29"/>
                  <a:gd name="T3" fmla="*/ 56 h 24"/>
                  <a:gd name="T4" fmla="*/ 222 w 29"/>
                  <a:gd name="T5" fmla="*/ 171 h 24"/>
                  <a:gd name="T6" fmla="*/ 368 w 29"/>
                  <a:gd name="T7" fmla="*/ 320 h 24"/>
                  <a:gd name="T8" fmla="*/ 463 w 29"/>
                  <a:gd name="T9" fmla="*/ 456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cubicBezTo>
                      <a:pt x="1" y="2"/>
                      <a:pt x="4" y="2"/>
                      <a:pt x="6" y="3"/>
                    </a:cubicBezTo>
                    <a:cubicBezTo>
                      <a:pt x="9" y="5"/>
                      <a:pt x="12" y="7"/>
                      <a:pt x="14" y="9"/>
                    </a:cubicBezTo>
                    <a:cubicBezTo>
                      <a:pt x="18" y="12"/>
                      <a:pt x="21" y="13"/>
                      <a:pt x="23" y="17"/>
                    </a:cubicBezTo>
                    <a:cubicBezTo>
                      <a:pt x="25" y="20"/>
                      <a:pt x="27" y="23"/>
                      <a:pt x="29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3" name="Freeform 37">
                <a:extLst>
                  <a:ext uri="{FF2B5EF4-FFF2-40B4-BE49-F238E27FC236}">
                    <a16:creationId xmlns:a16="http://schemas.microsoft.com/office/drawing/2014/main" id="{1F00F622-4B2E-413C-9F22-DA7FC52EC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429"/>
                <a:ext cx="67" cy="88"/>
              </a:xfrm>
              <a:custGeom>
                <a:avLst/>
                <a:gdLst>
                  <a:gd name="T0" fmla="*/ 0 w 27"/>
                  <a:gd name="T1" fmla="*/ 627 h 33"/>
                  <a:gd name="T2" fmla="*/ 92 w 27"/>
                  <a:gd name="T3" fmla="*/ 456 h 33"/>
                  <a:gd name="T4" fmla="*/ 184 w 27"/>
                  <a:gd name="T5" fmla="*/ 285 h 33"/>
                  <a:gd name="T6" fmla="*/ 412 w 27"/>
                  <a:gd name="T7" fmla="*/ 0 h 33"/>
                  <a:gd name="T8" fmla="*/ 258 w 27"/>
                  <a:gd name="T9" fmla="*/ 285 h 33"/>
                  <a:gd name="T10" fmla="*/ 92 w 27"/>
                  <a:gd name="T11" fmla="*/ 533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33">
                    <a:moveTo>
                      <a:pt x="0" y="33"/>
                    </a:moveTo>
                    <a:cubicBezTo>
                      <a:pt x="2" y="32"/>
                      <a:pt x="5" y="27"/>
                      <a:pt x="6" y="24"/>
                    </a:cubicBezTo>
                    <a:cubicBezTo>
                      <a:pt x="8" y="21"/>
                      <a:pt x="10" y="18"/>
                      <a:pt x="12" y="15"/>
                    </a:cubicBezTo>
                    <a:cubicBezTo>
                      <a:pt x="16" y="9"/>
                      <a:pt x="22" y="5"/>
                      <a:pt x="27" y="0"/>
                    </a:cubicBezTo>
                    <a:cubicBezTo>
                      <a:pt x="23" y="5"/>
                      <a:pt x="20" y="10"/>
                      <a:pt x="17" y="15"/>
                    </a:cubicBezTo>
                    <a:cubicBezTo>
                      <a:pt x="13" y="20"/>
                      <a:pt x="8" y="22"/>
                      <a:pt x="6" y="2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4" name="Freeform 38">
                <a:extLst>
                  <a:ext uri="{FF2B5EF4-FFF2-40B4-BE49-F238E27FC236}">
                    <a16:creationId xmlns:a16="http://schemas.microsoft.com/office/drawing/2014/main" id="{817D3011-53C5-4BD7-BD8D-0EE1E78E2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488"/>
                <a:ext cx="207" cy="37"/>
              </a:xfrm>
              <a:custGeom>
                <a:avLst/>
                <a:gdLst>
                  <a:gd name="T0" fmla="*/ 0 w 83"/>
                  <a:gd name="T1" fmla="*/ 0 h 14"/>
                  <a:gd name="T2" fmla="*/ 529 w 83"/>
                  <a:gd name="T3" fmla="*/ 56 h 14"/>
                  <a:gd name="T4" fmla="*/ 821 w 83"/>
                  <a:gd name="T5" fmla="*/ 132 h 14"/>
                  <a:gd name="T6" fmla="*/ 1287 w 83"/>
                  <a:gd name="T7" fmla="*/ 259 h 14"/>
                  <a:gd name="T8" fmla="*/ 978 w 83"/>
                  <a:gd name="T9" fmla="*/ 204 h 14"/>
                  <a:gd name="T10" fmla="*/ 870 w 83"/>
                  <a:gd name="T11" fmla="*/ 182 h 14"/>
                  <a:gd name="T12" fmla="*/ 716 w 83"/>
                  <a:gd name="T13" fmla="*/ 132 h 14"/>
                  <a:gd name="T14" fmla="*/ 416 w 83"/>
                  <a:gd name="T15" fmla="*/ 90 h 14"/>
                  <a:gd name="T16" fmla="*/ 292 w 83"/>
                  <a:gd name="T17" fmla="*/ 34 h 14"/>
                  <a:gd name="T18" fmla="*/ 92 w 83"/>
                  <a:gd name="T19" fmla="*/ 0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3" h="14">
                    <a:moveTo>
                      <a:pt x="0" y="0"/>
                    </a:moveTo>
                    <a:cubicBezTo>
                      <a:pt x="12" y="1"/>
                      <a:pt x="23" y="0"/>
                      <a:pt x="34" y="3"/>
                    </a:cubicBezTo>
                    <a:cubicBezTo>
                      <a:pt x="40" y="5"/>
                      <a:pt x="47" y="6"/>
                      <a:pt x="53" y="7"/>
                    </a:cubicBezTo>
                    <a:cubicBezTo>
                      <a:pt x="63" y="8"/>
                      <a:pt x="73" y="12"/>
                      <a:pt x="83" y="14"/>
                    </a:cubicBezTo>
                    <a:cubicBezTo>
                      <a:pt x="77" y="13"/>
                      <a:pt x="69" y="12"/>
                      <a:pt x="63" y="11"/>
                    </a:cubicBezTo>
                    <a:cubicBezTo>
                      <a:pt x="61" y="10"/>
                      <a:pt x="58" y="11"/>
                      <a:pt x="56" y="10"/>
                    </a:cubicBezTo>
                    <a:cubicBezTo>
                      <a:pt x="52" y="10"/>
                      <a:pt x="49" y="8"/>
                      <a:pt x="46" y="7"/>
                    </a:cubicBezTo>
                    <a:cubicBezTo>
                      <a:pt x="39" y="6"/>
                      <a:pt x="33" y="5"/>
                      <a:pt x="27" y="5"/>
                    </a:cubicBezTo>
                    <a:cubicBezTo>
                      <a:pt x="24" y="5"/>
                      <a:pt x="22" y="3"/>
                      <a:pt x="19" y="2"/>
                    </a:cubicBezTo>
                    <a:cubicBezTo>
                      <a:pt x="15" y="1"/>
                      <a:pt x="11" y="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5" name="Freeform 39">
                <a:extLst>
                  <a:ext uri="{FF2B5EF4-FFF2-40B4-BE49-F238E27FC236}">
                    <a16:creationId xmlns:a16="http://schemas.microsoft.com/office/drawing/2014/main" id="{5909D01C-A18D-472A-90F4-9F6B551B3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184"/>
                <a:ext cx="40" cy="139"/>
              </a:xfrm>
              <a:custGeom>
                <a:avLst/>
                <a:gdLst>
                  <a:gd name="T0" fmla="*/ 250 w 16"/>
                  <a:gd name="T1" fmla="*/ 0 h 52"/>
                  <a:gd name="T2" fmla="*/ 95 w 16"/>
                  <a:gd name="T3" fmla="*/ 78 h 52"/>
                  <a:gd name="T4" fmla="*/ 95 w 16"/>
                  <a:gd name="T5" fmla="*/ 321 h 52"/>
                  <a:gd name="T6" fmla="*/ 0 w 16"/>
                  <a:gd name="T7" fmla="*/ 994 h 52"/>
                  <a:gd name="T8" fmla="*/ 113 w 16"/>
                  <a:gd name="T9" fmla="*/ 671 h 52"/>
                  <a:gd name="T10" fmla="*/ 158 w 16"/>
                  <a:gd name="T11" fmla="*/ 342 h 52"/>
                  <a:gd name="T12" fmla="*/ 145 w 16"/>
                  <a:gd name="T13" fmla="*/ 136 h 52"/>
                  <a:gd name="T14" fmla="*/ 208 w 16"/>
                  <a:gd name="T15" fmla="*/ 0 h 5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52">
                    <a:moveTo>
                      <a:pt x="16" y="0"/>
                    </a:moveTo>
                    <a:cubicBezTo>
                      <a:pt x="12" y="0"/>
                      <a:pt x="7" y="0"/>
                      <a:pt x="6" y="4"/>
                    </a:cubicBezTo>
                    <a:cubicBezTo>
                      <a:pt x="5" y="8"/>
                      <a:pt x="6" y="13"/>
                      <a:pt x="6" y="17"/>
                    </a:cubicBezTo>
                    <a:cubicBezTo>
                      <a:pt x="6" y="28"/>
                      <a:pt x="5" y="42"/>
                      <a:pt x="0" y="52"/>
                    </a:cubicBezTo>
                    <a:cubicBezTo>
                      <a:pt x="4" y="48"/>
                      <a:pt x="6" y="41"/>
                      <a:pt x="7" y="35"/>
                    </a:cubicBezTo>
                    <a:cubicBezTo>
                      <a:pt x="9" y="30"/>
                      <a:pt x="10" y="24"/>
                      <a:pt x="10" y="18"/>
                    </a:cubicBezTo>
                    <a:cubicBezTo>
                      <a:pt x="10" y="14"/>
                      <a:pt x="9" y="11"/>
                      <a:pt x="9" y="7"/>
                    </a:cubicBezTo>
                    <a:cubicBezTo>
                      <a:pt x="10" y="4"/>
                      <a:pt x="12" y="2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6" name="Freeform 40">
                <a:extLst>
                  <a:ext uri="{FF2B5EF4-FFF2-40B4-BE49-F238E27FC236}">
                    <a16:creationId xmlns:a16="http://schemas.microsoft.com/office/drawing/2014/main" id="{8403CBFA-0E28-4F3B-B367-EB11A9E7A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032"/>
                <a:ext cx="95" cy="115"/>
              </a:xfrm>
              <a:custGeom>
                <a:avLst/>
                <a:gdLst>
                  <a:gd name="T0" fmla="*/ 0 w 38"/>
                  <a:gd name="T1" fmla="*/ 824 h 43"/>
                  <a:gd name="T2" fmla="*/ 283 w 38"/>
                  <a:gd name="T3" fmla="*/ 171 h 43"/>
                  <a:gd name="T4" fmla="*/ 395 w 38"/>
                  <a:gd name="T5" fmla="*/ 21 h 43"/>
                  <a:gd name="T6" fmla="*/ 595 w 38"/>
                  <a:gd name="T7" fmla="*/ 56 h 43"/>
                  <a:gd name="T8" fmla="*/ 425 w 38"/>
                  <a:gd name="T9" fmla="*/ 78 h 43"/>
                  <a:gd name="T10" fmla="*/ 345 w 38"/>
                  <a:gd name="T11" fmla="*/ 193 h 43"/>
                  <a:gd name="T12" fmla="*/ 283 w 38"/>
                  <a:gd name="T13" fmla="*/ 308 h 43"/>
                  <a:gd name="T14" fmla="*/ 250 w 38"/>
                  <a:gd name="T15" fmla="*/ 401 h 43"/>
                  <a:gd name="T16" fmla="*/ 188 w 38"/>
                  <a:gd name="T17" fmla="*/ 479 h 4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43">
                    <a:moveTo>
                      <a:pt x="0" y="43"/>
                    </a:moveTo>
                    <a:cubicBezTo>
                      <a:pt x="5" y="31"/>
                      <a:pt x="12" y="20"/>
                      <a:pt x="18" y="9"/>
                    </a:cubicBezTo>
                    <a:cubicBezTo>
                      <a:pt x="20" y="6"/>
                      <a:pt x="22" y="2"/>
                      <a:pt x="25" y="1"/>
                    </a:cubicBezTo>
                    <a:cubicBezTo>
                      <a:pt x="28" y="0"/>
                      <a:pt x="36" y="1"/>
                      <a:pt x="38" y="3"/>
                    </a:cubicBezTo>
                    <a:cubicBezTo>
                      <a:pt x="34" y="4"/>
                      <a:pt x="31" y="3"/>
                      <a:pt x="27" y="4"/>
                    </a:cubicBezTo>
                    <a:cubicBezTo>
                      <a:pt x="24" y="6"/>
                      <a:pt x="24" y="7"/>
                      <a:pt x="22" y="10"/>
                    </a:cubicBezTo>
                    <a:cubicBezTo>
                      <a:pt x="21" y="12"/>
                      <a:pt x="19" y="14"/>
                      <a:pt x="18" y="16"/>
                    </a:cubicBezTo>
                    <a:cubicBezTo>
                      <a:pt x="17" y="18"/>
                      <a:pt x="17" y="19"/>
                      <a:pt x="16" y="21"/>
                    </a:cubicBezTo>
                    <a:cubicBezTo>
                      <a:pt x="15" y="22"/>
                      <a:pt x="13" y="23"/>
                      <a:pt x="12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7" name="Freeform 41">
                <a:extLst>
                  <a:ext uri="{FF2B5EF4-FFF2-40B4-BE49-F238E27FC236}">
                    <a16:creationId xmlns:a16="http://schemas.microsoft.com/office/drawing/2014/main" id="{B4F964ED-BC01-480A-8BD3-E7F30EE46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091"/>
                <a:ext cx="55" cy="149"/>
              </a:xfrm>
              <a:custGeom>
                <a:avLst/>
                <a:gdLst>
                  <a:gd name="T0" fmla="*/ 175 w 22"/>
                  <a:gd name="T1" fmla="*/ 0 h 56"/>
                  <a:gd name="T2" fmla="*/ 208 w 22"/>
                  <a:gd name="T3" fmla="*/ 511 h 56"/>
                  <a:gd name="T4" fmla="*/ 283 w 22"/>
                  <a:gd name="T5" fmla="*/ 772 h 56"/>
                  <a:gd name="T6" fmla="*/ 345 w 22"/>
                  <a:gd name="T7" fmla="*/ 1054 h 56"/>
                  <a:gd name="T8" fmla="*/ 238 w 22"/>
                  <a:gd name="T9" fmla="*/ 418 h 56"/>
                  <a:gd name="T10" fmla="*/ 145 w 22"/>
                  <a:gd name="T11" fmla="*/ 170 h 56"/>
                  <a:gd name="T12" fmla="*/ 175 w 22"/>
                  <a:gd name="T13" fmla="*/ 2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56">
                    <a:moveTo>
                      <a:pt x="11" y="0"/>
                    </a:moveTo>
                    <a:cubicBezTo>
                      <a:pt x="0" y="5"/>
                      <a:pt x="11" y="20"/>
                      <a:pt x="13" y="27"/>
                    </a:cubicBezTo>
                    <a:cubicBezTo>
                      <a:pt x="14" y="32"/>
                      <a:pt x="16" y="37"/>
                      <a:pt x="18" y="41"/>
                    </a:cubicBezTo>
                    <a:cubicBezTo>
                      <a:pt x="19" y="46"/>
                      <a:pt x="19" y="53"/>
                      <a:pt x="22" y="56"/>
                    </a:cubicBezTo>
                    <a:cubicBezTo>
                      <a:pt x="20" y="44"/>
                      <a:pt x="19" y="33"/>
                      <a:pt x="15" y="22"/>
                    </a:cubicBezTo>
                    <a:cubicBezTo>
                      <a:pt x="14" y="17"/>
                      <a:pt x="11" y="13"/>
                      <a:pt x="9" y="9"/>
                    </a:cubicBezTo>
                    <a:cubicBezTo>
                      <a:pt x="8" y="6"/>
                      <a:pt x="10" y="4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8" name="Freeform 42">
                <a:extLst>
                  <a:ext uri="{FF2B5EF4-FFF2-40B4-BE49-F238E27FC236}">
                    <a16:creationId xmlns:a16="http://schemas.microsoft.com/office/drawing/2014/main" id="{745BC2C4-4B16-4042-936D-6611BE59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424"/>
                <a:ext cx="107" cy="101"/>
              </a:xfrm>
              <a:custGeom>
                <a:avLst/>
                <a:gdLst>
                  <a:gd name="T0" fmla="*/ 0 w 43"/>
                  <a:gd name="T1" fmla="*/ 712 h 38"/>
                  <a:gd name="T2" fmla="*/ 309 w 43"/>
                  <a:gd name="T3" fmla="*/ 282 h 38"/>
                  <a:gd name="T4" fmla="*/ 508 w 43"/>
                  <a:gd name="T5" fmla="*/ 149 h 38"/>
                  <a:gd name="T6" fmla="*/ 662 w 43"/>
                  <a:gd name="T7" fmla="*/ 0 h 38"/>
                  <a:gd name="T8" fmla="*/ 528 w 43"/>
                  <a:gd name="T9" fmla="*/ 191 h 38"/>
                  <a:gd name="T10" fmla="*/ 341 w 43"/>
                  <a:gd name="T11" fmla="*/ 319 h 38"/>
                  <a:gd name="T12" fmla="*/ 199 w 43"/>
                  <a:gd name="T13" fmla="*/ 409 h 38"/>
                  <a:gd name="T14" fmla="*/ 124 w 43"/>
                  <a:gd name="T15" fmla="*/ 524 h 38"/>
                  <a:gd name="T16" fmla="*/ 42 w 43"/>
                  <a:gd name="T17" fmla="*/ 622 h 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38">
                    <a:moveTo>
                      <a:pt x="0" y="38"/>
                    </a:moveTo>
                    <a:cubicBezTo>
                      <a:pt x="6" y="30"/>
                      <a:pt x="10" y="21"/>
                      <a:pt x="20" y="15"/>
                    </a:cubicBezTo>
                    <a:cubicBezTo>
                      <a:pt x="24" y="13"/>
                      <a:pt x="29" y="11"/>
                      <a:pt x="33" y="8"/>
                    </a:cubicBezTo>
                    <a:cubicBezTo>
                      <a:pt x="37" y="5"/>
                      <a:pt x="40" y="2"/>
                      <a:pt x="43" y="0"/>
                    </a:cubicBezTo>
                    <a:cubicBezTo>
                      <a:pt x="40" y="3"/>
                      <a:pt x="38" y="8"/>
                      <a:pt x="34" y="10"/>
                    </a:cubicBezTo>
                    <a:cubicBezTo>
                      <a:pt x="31" y="13"/>
                      <a:pt x="26" y="14"/>
                      <a:pt x="22" y="17"/>
                    </a:cubicBezTo>
                    <a:cubicBezTo>
                      <a:pt x="19" y="18"/>
                      <a:pt x="16" y="20"/>
                      <a:pt x="13" y="22"/>
                    </a:cubicBezTo>
                    <a:cubicBezTo>
                      <a:pt x="11" y="24"/>
                      <a:pt x="10" y="26"/>
                      <a:pt x="8" y="28"/>
                    </a:cubicBezTo>
                    <a:cubicBezTo>
                      <a:pt x="6" y="30"/>
                      <a:pt x="4" y="31"/>
                      <a:pt x="3" y="3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69" name="Freeform 43">
                <a:extLst>
                  <a:ext uri="{FF2B5EF4-FFF2-40B4-BE49-F238E27FC236}">
                    <a16:creationId xmlns:a16="http://schemas.microsoft.com/office/drawing/2014/main" id="{855894C2-60D9-494D-A138-7684B31FA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49"/>
                <a:ext cx="115" cy="118"/>
              </a:xfrm>
              <a:custGeom>
                <a:avLst/>
                <a:gdLst>
                  <a:gd name="T0" fmla="*/ 0 w 46"/>
                  <a:gd name="T1" fmla="*/ 847 h 44"/>
                  <a:gd name="T2" fmla="*/ 95 w 46"/>
                  <a:gd name="T3" fmla="*/ 620 h 44"/>
                  <a:gd name="T4" fmla="*/ 188 w 46"/>
                  <a:gd name="T5" fmla="*/ 461 h 44"/>
                  <a:gd name="T6" fmla="*/ 375 w 46"/>
                  <a:gd name="T7" fmla="*/ 252 h 44"/>
                  <a:gd name="T8" fmla="*/ 720 w 46"/>
                  <a:gd name="T9" fmla="*/ 115 h 44"/>
                  <a:gd name="T10" fmla="*/ 563 w 46"/>
                  <a:gd name="T11" fmla="*/ 150 h 44"/>
                  <a:gd name="T12" fmla="*/ 470 w 46"/>
                  <a:gd name="T13" fmla="*/ 231 h 44"/>
                  <a:gd name="T14" fmla="*/ 395 w 46"/>
                  <a:gd name="T15" fmla="*/ 308 h 44"/>
                  <a:gd name="T16" fmla="*/ 250 w 46"/>
                  <a:gd name="T17" fmla="*/ 445 h 44"/>
                  <a:gd name="T18" fmla="*/ 188 w 46"/>
                  <a:gd name="T19" fmla="*/ 539 h 44"/>
                  <a:gd name="T20" fmla="*/ 113 w 46"/>
                  <a:gd name="T21" fmla="*/ 620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44">
                    <a:moveTo>
                      <a:pt x="0" y="44"/>
                    </a:moveTo>
                    <a:cubicBezTo>
                      <a:pt x="3" y="41"/>
                      <a:pt x="4" y="36"/>
                      <a:pt x="6" y="32"/>
                    </a:cubicBezTo>
                    <a:cubicBezTo>
                      <a:pt x="8" y="29"/>
                      <a:pt x="10" y="27"/>
                      <a:pt x="12" y="24"/>
                    </a:cubicBezTo>
                    <a:cubicBezTo>
                      <a:pt x="15" y="20"/>
                      <a:pt x="19" y="17"/>
                      <a:pt x="24" y="13"/>
                    </a:cubicBezTo>
                    <a:cubicBezTo>
                      <a:pt x="30" y="9"/>
                      <a:pt x="38" y="0"/>
                      <a:pt x="46" y="6"/>
                    </a:cubicBezTo>
                    <a:cubicBezTo>
                      <a:pt x="42" y="8"/>
                      <a:pt x="39" y="6"/>
                      <a:pt x="36" y="8"/>
                    </a:cubicBezTo>
                    <a:cubicBezTo>
                      <a:pt x="34" y="9"/>
                      <a:pt x="32" y="11"/>
                      <a:pt x="30" y="12"/>
                    </a:cubicBezTo>
                    <a:cubicBezTo>
                      <a:pt x="28" y="14"/>
                      <a:pt x="26" y="14"/>
                      <a:pt x="25" y="16"/>
                    </a:cubicBezTo>
                    <a:cubicBezTo>
                      <a:pt x="22" y="18"/>
                      <a:pt x="19" y="21"/>
                      <a:pt x="16" y="23"/>
                    </a:cubicBezTo>
                    <a:cubicBezTo>
                      <a:pt x="15" y="25"/>
                      <a:pt x="13" y="26"/>
                      <a:pt x="12" y="28"/>
                    </a:cubicBezTo>
                    <a:cubicBezTo>
                      <a:pt x="10" y="29"/>
                      <a:pt x="8" y="29"/>
                      <a:pt x="7" y="3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0" name="Freeform 44">
                <a:extLst>
                  <a:ext uri="{FF2B5EF4-FFF2-40B4-BE49-F238E27FC236}">
                    <a16:creationId xmlns:a16="http://schemas.microsoft.com/office/drawing/2014/main" id="{192F104E-EB4D-4A7B-9CE6-B2B7AE816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2269"/>
                <a:ext cx="62" cy="32"/>
              </a:xfrm>
              <a:custGeom>
                <a:avLst/>
                <a:gdLst>
                  <a:gd name="T0" fmla="*/ 0 w 25"/>
                  <a:gd name="T1" fmla="*/ 56 h 12"/>
                  <a:gd name="T2" fmla="*/ 382 w 25"/>
                  <a:gd name="T3" fmla="*/ 227 h 12"/>
                  <a:gd name="T4" fmla="*/ 104 w 25"/>
                  <a:gd name="T5" fmla="*/ 7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2">
                    <a:moveTo>
                      <a:pt x="0" y="3"/>
                    </a:moveTo>
                    <a:cubicBezTo>
                      <a:pt x="8" y="3"/>
                      <a:pt x="25" y="0"/>
                      <a:pt x="25" y="12"/>
                    </a:cubicBezTo>
                    <a:cubicBezTo>
                      <a:pt x="20" y="6"/>
                      <a:pt x="14" y="6"/>
                      <a:pt x="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1" name="Freeform 45">
                <a:extLst>
                  <a:ext uri="{FF2B5EF4-FFF2-40B4-BE49-F238E27FC236}">
                    <a16:creationId xmlns:a16="http://schemas.microsoft.com/office/drawing/2014/main" id="{87E7E3BF-3904-46E0-9988-8924600C4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565"/>
                <a:ext cx="93" cy="19"/>
              </a:xfrm>
              <a:custGeom>
                <a:avLst/>
                <a:gdLst>
                  <a:gd name="T0" fmla="*/ 0 w 37"/>
                  <a:gd name="T1" fmla="*/ 141 h 7"/>
                  <a:gd name="T2" fmla="*/ 380 w 37"/>
                  <a:gd name="T3" fmla="*/ 38 h 7"/>
                  <a:gd name="T4" fmla="*/ 588 w 37"/>
                  <a:gd name="T5" fmla="*/ 22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7">
                    <a:moveTo>
                      <a:pt x="0" y="7"/>
                    </a:moveTo>
                    <a:cubicBezTo>
                      <a:pt x="8" y="5"/>
                      <a:pt x="15" y="2"/>
                      <a:pt x="24" y="2"/>
                    </a:cubicBezTo>
                    <a:cubicBezTo>
                      <a:pt x="28" y="1"/>
                      <a:pt x="33" y="0"/>
                      <a:pt x="3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2" name="Freeform 46">
                <a:extLst>
                  <a:ext uri="{FF2B5EF4-FFF2-40B4-BE49-F238E27FC236}">
                    <a16:creationId xmlns:a16="http://schemas.microsoft.com/office/drawing/2014/main" id="{553BB185-8168-49C5-8987-6843D3935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2429"/>
                <a:ext cx="20" cy="64"/>
              </a:xfrm>
              <a:custGeom>
                <a:avLst/>
                <a:gdLst>
                  <a:gd name="T0" fmla="*/ 0 w 8"/>
                  <a:gd name="T1" fmla="*/ 0 h 24"/>
                  <a:gd name="T2" fmla="*/ 63 w 8"/>
                  <a:gd name="T3" fmla="*/ 248 h 24"/>
                  <a:gd name="T4" fmla="*/ 125 w 8"/>
                  <a:gd name="T5" fmla="*/ 456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4">
                    <a:moveTo>
                      <a:pt x="0" y="0"/>
                    </a:moveTo>
                    <a:cubicBezTo>
                      <a:pt x="0" y="4"/>
                      <a:pt x="3" y="9"/>
                      <a:pt x="4" y="13"/>
                    </a:cubicBezTo>
                    <a:cubicBezTo>
                      <a:pt x="4" y="15"/>
                      <a:pt x="4" y="24"/>
                      <a:pt x="8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3" name="Freeform 47">
                <a:extLst>
                  <a:ext uri="{FF2B5EF4-FFF2-40B4-BE49-F238E27FC236}">
                    <a16:creationId xmlns:a16="http://schemas.microsoft.com/office/drawing/2014/main" id="{8DCF87FA-B725-4367-B607-547D6E212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2056"/>
                <a:ext cx="48" cy="67"/>
              </a:xfrm>
              <a:custGeom>
                <a:avLst/>
                <a:gdLst>
                  <a:gd name="T0" fmla="*/ 0 w 19"/>
                  <a:gd name="T1" fmla="*/ 461 h 25"/>
                  <a:gd name="T2" fmla="*/ 129 w 19"/>
                  <a:gd name="T3" fmla="*/ 209 h 25"/>
                  <a:gd name="T4" fmla="*/ 306 w 19"/>
                  <a:gd name="T5" fmla="*/ 0 h 25"/>
                  <a:gd name="T6" fmla="*/ 192 w 19"/>
                  <a:gd name="T7" fmla="*/ 230 h 25"/>
                  <a:gd name="T8" fmla="*/ 129 w 19"/>
                  <a:gd name="T9" fmla="*/ 330 h 25"/>
                  <a:gd name="T10" fmla="*/ 51 w 19"/>
                  <a:gd name="T11" fmla="*/ 482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25">
                    <a:moveTo>
                      <a:pt x="0" y="24"/>
                    </a:moveTo>
                    <a:cubicBezTo>
                      <a:pt x="4" y="21"/>
                      <a:pt x="5" y="15"/>
                      <a:pt x="8" y="11"/>
                    </a:cubicBezTo>
                    <a:cubicBezTo>
                      <a:pt x="10" y="8"/>
                      <a:pt x="15" y="1"/>
                      <a:pt x="19" y="0"/>
                    </a:cubicBezTo>
                    <a:cubicBezTo>
                      <a:pt x="15" y="3"/>
                      <a:pt x="14" y="8"/>
                      <a:pt x="12" y="12"/>
                    </a:cubicBezTo>
                    <a:cubicBezTo>
                      <a:pt x="11" y="14"/>
                      <a:pt x="10" y="16"/>
                      <a:pt x="8" y="17"/>
                    </a:cubicBezTo>
                    <a:cubicBezTo>
                      <a:pt x="6" y="20"/>
                      <a:pt x="2" y="21"/>
                      <a:pt x="3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4" name="Freeform 48">
                <a:extLst>
                  <a:ext uri="{FF2B5EF4-FFF2-40B4-BE49-F238E27FC236}">
                    <a16:creationId xmlns:a16="http://schemas.microsoft.com/office/drawing/2014/main" id="{B733CB15-9727-4565-86C0-B7085FFC6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3" y="2072"/>
                <a:ext cx="35" cy="75"/>
              </a:xfrm>
              <a:custGeom>
                <a:avLst/>
                <a:gdLst>
                  <a:gd name="T0" fmla="*/ 220 w 14"/>
                  <a:gd name="T1" fmla="*/ 0 h 28"/>
                  <a:gd name="T2" fmla="*/ 63 w 14"/>
                  <a:gd name="T3" fmla="*/ 273 h 28"/>
                  <a:gd name="T4" fmla="*/ 20 w 14"/>
                  <a:gd name="T5" fmla="*/ 538 h 28"/>
                  <a:gd name="T6" fmla="*/ 95 w 14"/>
                  <a:gd name="T7" fmla="*/ 209 h 28"/>
                  <a:gd name="T8" fmla="*/ 208 w 14"/>
                  <a:gd name="T9" fmla="*/ 21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4" y="0"/>
                    </a:moveTo>
                    <a:cubicBezTo>
                      <a:pt x="8" y="3"/>
                      <a:pt x="5" y="7"/>
                      <a:pt x="4" y="14"/>
                    </a:cubicBezTo>
                    <a:cubicBezTo>
                      <a:pt x="4" y="18"/>
                      <a:pt x="0" y="24"/>
                      <a:pt x="1" y="28"/>
                    </a:cubicBezTo>
                    <a:cubicBezTo>
                      <a:pt x="3" y="23"/>
                      <a:pt x="3" y="16"/>
                      <a:pt x="6" y="11"/>
                    </a:cubicBezTo>
                    <a:cubicBezTo>
                      <a:pt x="9" y="8"/>
                      <a:pt x="11" y="5"/>
                      <a:pt x="1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5" name="Freeform 49">
                <a:extLst>
                  <a:ext uri="{FF2B5EF4-FFF2-40B4-BE49-F238E27FC236}">
                    <a16:creationId xmlns:a16="http://schemas.microsoft.com/office/drawing/2014/main" id="{EF95F8B5-F509-4FA9-B981-20A66B9ED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2181"/>
                <a:ext cx="55" cy="43"/>
              </a:xfrm>
              <a:custGeom>
                <a:avLst/>
                <a:gdLst>
                  <a:gd name="T0" fmla="*/ 0 w 22"/>
                  <a:gd name="T1" fmla="*/ 290 h 16"/>
                  <a:gd name="T2" fmla="*/ 158 w 22"/>
                  <a:gd name="T3" fmla="*/ 159 h 16"/>
                  <a:gd name="T4" fmla="*/ 345 w 22"/>
                  <a:gd name="T5" fmla="*/ 0 h 16"/>
                  <a:gd name="T6" fmla="*/ 220 w 22"/>
                  <a:gd name="T7" fmla="*/ 196 h 16"/>
                  <a:gd name="T8" fmla="*/ 20 w 22"/>
                  <a:gd name="T9" fmla="*/ 312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15"/>
                    </a:moveTo>
                    <a:cubicBezTo>
                      <a:pt x="4" y="12"/>
                      <a:pt x="6" y="10"/>
                      <a:pt x="10" y="8"/>
                    </a:cubicBezTo>
                    <a:cubicBezTo>
                      <a:pt x="14" y="6"/>
                      <a:pt x="18" y="2"/>
                      <a:pt x="22" y="0"/>
                    </a:cubicBezTo>
                    <a:cubicBezTo>
                      <a:pt x="18" y="3"/>
                      <a:pt x="18" y="8"/>
                      <a:pt x="14" y="10"/>
                    </a:cubicBezTo>
                    <a:cubicBezTo>
                      <a:pt x="10" y="13"/>
                      <a:pt x="4" y="11"/>
                      <a:pt x="1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6" name="Freeform 50">
                <a:extLst>
                  <a:ext uri="{FF2B5EF4-FFF2-40B4-BE49-F238E27FC236}">
                    <a16:creationId xmlns:a16="http://schemas.microsoft.com/office/drawing/2014/main" id="{ADC120CA-FBCE-46AF-BEB1-0E481EF8D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" y="2269"/>
                <a:ext cx="100" cy="62"/>
              </a:xfrm>
              <a:custGeom>
                <a:avLst/>
                <a:gdLst>
                  <a:gd name="T0" fmla="*/ 0 w 40"/>
                  <a:gd name="T1" fmla="*/ 0 h 23"/>
                  <a:gd name="T2" fmla="*/ 470 w 40"/>
                  <a:gd name="T3" fmla="*/ 137 h 23"/>
                  <a:gd name="T4" fmla="*/ 625 w 40"/>
                  <a:gd name="T5" fmla="*/ 450 h 23"/>
                  <a:gd name="T6" fmla="*/ 488 w 40"/>
                  <a:gd name="T7" fmla="*/ 275 h 23"/>
                  <a:gd name="T8" fmla="*/ 408 w 40"/>
                  <a:gd name="T9" fmla="*/ 159 h 23"/>
                  <a:gd name="T10" fmla="*/ 300 w 40"/>
                  <a:gd name="T11" fmla="*/ 137 h 23"/>
                  <a:gd name="T12" fmla="*/ 95 w 40"/>
                  <a:gd name="T13" fmla="*/ 59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3">
                    <a:moveTo>
                      <a:pt x="0" y="0"/>
                    </a:moveTo>
                    <a:cubicBezTo>
                      <a:pt x="9" y="5"/>
                      <a:pt x="22" y="2"/>
                      <a:pt x="30" y="7"/>
                    </a:cubicBezTo>
                    <a:cubicBezTo>
                      <a:pt x="35" y="10"/>
                      <a:pt x="38" y="18"/>
                      <a:pt x="40" y="23"/>
                    </a:cubicBezTo>
                    <a:cubicBezTo>
                      <a:pt x="37" y="19"/>
                      <a:pt x="35" y="16"/>
                      <a:pt x="31" y="14"/>
                    </a:cubicBezTo>
                    <a:cubicBezTo>
                      <a:pt x="29" y="12"/>
                      <a:pt x="28" y="9"/>
                      <a:pt x="26" y="8"/>
                    </a:cubicBezTo>
                    <a:cubicBezTo>
                      <a:pt x="24" y="6"/>
                      <a:pt x="21" y="7"/>
                      <a:pt x="19" y="7"/>
                    </a:cubicBezTo>
                    <a:cubicBezTo>
                      <a:pt x="14" y="6"/>
                      <a:pt x="11" y="3"/>
                      <a:pt x="6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7" name="Freeform 51">
                <a:extLst>
                  <a:ext uri="{FF2B5EF4-FFF2-40B4-BE49-F238E27FC236}">
                    <a16:creationId xmlns:a16="http://schemas.microsoft.com/office/drawing/2014/main" id="{D2B68FEE-C3FB-4C47-BA82-DA54B6255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141"/>
                <a:ext cx="217" cy="78"/>
              </a:xfrm>
              <a:custGeom>
                <a:avLst/>
                <a:gdLst>
                  <a:gd name="T0" fmla="*/ 0 w 87"/>
                  <a:gd name="T1" fmla="*/ 0 h 29"/>
                  <a:gd name="T2" fmla="*/ 217 w 87"/>
                  <a:gd name="T3" fmla="*/ 59 h 29"/>
                  <a:gd name="T4" fmla="*/ 634 w 87"/>
                  <a:gd name="T5" fmla="*/ 218 h 29"/>
                  <a:gd name="T6" fmla="*/ 1070 w 87"/>
                  <a:gd name="T7" fmla="*/ 406 h 29"/>
                  <a:gd name="T8" fmla="*/ 1349 w 87"/>
                  <a:gd name="T9" fmla="*/ 565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7" h="29">
                    <a:moveTo>
                      <a:pt x="0" y="0"/>
                    </a:moveTo>
                    <a:cubicBezTo>
                      <a:pt x="5" y="0"/>
                      <a:pt x="9" y="2"/>
                      <a:pt x="14" y="3"/>
                    </a:cubicBezTo>
                    <a:cubicBezTo>
                      <a:pt x="23" y="6"/>
                      <a:pt x="32" y="9"/>
                      <a:pt x="41" y="11"/>
                    </a:cubicBezTo>
                    <a:cubicBezTo>
                      <a:pt x="51" y="14"/>
                      <a:pt x="60" y="17"/>
                      <a:pt x="69" y="21"/>
                    </a:cubicBezTo>
                    <a:cubicBezTo>
                      <a:pt x="75" y="23"/>
                      <a:pt x="82" y="26"/>
                      <a:pt x="87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8" name="Freeform 52">
                <a:extLst>
                  <a:ext uri="{FF2B5EF4-FFF2-40B4-BE49-F238E27FC236}">
                    <a16:creationId xmlns:a16="http://schemas.microsoft.com/office/drawing/2014/main" id="{176BE31C-EFF4-47E2-94AC-740465B97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5" y="2085"/>
                <a:ext cx="80" cy="150"/>
              </a:xfrm>
              <a:custGeom>
                <a:avLst/>
                <a:gdLst>
                  <a:gd name="T0" fmla="*/ 470 w 32"/>
                  <a:gd name="T1" fmla="*/ 230 h 56"/>
                  <a:gd name="T2" fmla="*/ 470 w 32"/>
                  <a:gd name="T3" fmla="*/ 517 h 56"/>
                  <a:gd name="T4" fmla="*/ 488 w 32"/>
                  <a:gd name="T5" fmla="*/ 731 h 56"/>
                  <a:gd name="T6" fmla="*/ 333 w 32"/>
                  <a:gd name="T7" fmla="*/ 881 h 56"/>
                  <a:gd name="T8" fmla="*/ 238 w 32"/>
                  <a:gd name="T9" fmla="*/ 1077 h 56"/>
                  <a:gd name="T10" fmla="*/ 0 w 32"/>
                  <a:gd name="T11" fmla="*/ 996 h 56"/>
                  <a:gd name="T12" fmla="*/ 220 w 32"/>
                  <a:gd name="T13" fmla="*/ 825 h 56"/>
                  <a:gd name="T14" fmla="*/ 250 w 32"/>
                  <a:gd name="T15" fmla="*/ 595 h 56"/>
                  <a:gd name="T16" fmla="*/ 395 w 32"/>
                  <a:gd name="T17" fmla="*/ 367 h 56"/>
                  <a:gd name="T18" fmla="*/ 395 w 32"/>
                  <a:gd name="T19" fmla="*/ 0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" h="56">
                    <a:moveTo>
                      <a:pt x="30" y="12"/>
                    </a:moveTo>
                    <a:cubicBezTo>
                      <a:pt x="30" y="17"/>
                      <a:pt x="29" y="22"/>
                      <a:pt x="30" y="27"/>
                    </a:cubicBezTo>
                    <a:cubicBezTo>
                      <a:pt x="30" y="30"/>
                      <a:pt x="32" y="35"/>
                      <a:pt x="31" y="38"/>
                    </a:cubicBezTo>
                    <a:cubicBezTo>
                      <a:pt x="29" y="42"/>
                      <a:pt x="23" y="43"/>
                      <a:pt x="21" y="46"/>
                    </a:cubicBezTo>
                    <a:cubicBezTo>
                      <a:pt x="17" y="49"/>
                      <a:pt x="18" y="53"/>
                      <a:pt x="15" y="56"/>
                    </a:cubicBezTo>
                    <a:cubicBezTo>
                      <a:pt x="10" y="54"/>
                      <a:pt x="5" y="54"/>
                      <a:pt x="0" y="52"/>
                    </a:cubicBezTo>
                    <a:cubicBezTo>
                      <a:pt x="5" y="52"/>
                      <a:pt x="11" y="47"/>
                      <a:pt x="14" y="43"/>
                    </a:cubicBezTo>
                    <a:cubicBezTo>
                      <a:pt x="18" y="38"/>
                      <a:pt x="16" y="36"/>
                      <a:pt x="16" y="31"/>
                    </a:cubicBezTo>
                    <a:cubicBezTo>
                      <a:pt x="17" y="26"/>
                      <a:pt x="23" y="24"/>
                      <a:pt x="25" y="19"/>
                    </a:cubicBezTo>
                    <a:cubicBezTo>
                      <a:pt x="27" y="14"/>
                      <a:pt x="27" y="6"/>
                      <a:pt x="25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79" name="Freeform 53">
                <a:extLst>
                  <a:ext uri="{FF2B5EF4-FFF2-40B4-BE49-F238E27FC236}">
                    <a16:creationId xmlns:a16="http://schemas.microsoft.com/office/drawing/2014/main" id="{A1DA45A2-A28F-43D3-8704-6A1F027E6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088"/>
                <a:ext cx="40" cy="85"/>
              </a:xfrm>
              <a:custGeom>
                <a:avLst/>
                <a:gdLst>
                  <a:gd name="T0" fmla="*/ 250 w 16"/>
                  <a:gd name="T1" fmla="*/ 0 h 32"/>
                  <a:gd name="T2" fmla="*/ 250 w 16"/>
                  <a:gd name="T3" fmla="*/ 465 h 32"/>
                  <a:gd name="T4" fmla="*/ 0 w 16"/>
                  <a:gd name="T5" fmla="*/ 600 h 32"/>
                  <a:gd name="T6" fmla="*/ 220 w 16"/>
                  <a:gd name="T7" fmla="*/ 93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2">
                    <a:moveTo>
                      <a:pt x="16" y="0"/>
                    </a:moveTo>
                    <a:cubicBezTo>
                      <a:pt x="15" y="9"/>
                      <a:pt x="16" y="17"/>
                      <a:pt x="16" y="25"/>
                    </a:cubicBezTo>
                    <a:cubicBezTo>
                      <a:pt x="11" y="28"/>
                      <a:pt x="5" y="30"/>
                      <a:pt x="0" y="32"/>
                    </a:cubicBezTo>
                    <a:cubicBezTo>
                      <a:pt x="8" y="27"/>
                      <a:pt x="14" y="15"/>
                      <a:pt x="14" y="5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0" name="Freeform 54">
                <a:extLst>
                  <a:ext uri="{FF2B5EF4-FFF2-40B4-BE49-F238E27FC236}">
                    <a16:creationId xmlns:a16="http://schemas.microsoft.com/office/drawing/2014/main" id="{EFAD6743-B97E-498B-AADA-1EA895D98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35"/>
                <a:ext cx="50" cy="98"/>
              </a:xfrm>
              <a:custGeom>
                <a:avLst/>
                <a:gdLst>
                  <a:gd name="T0" fmla="*/ 0 w 20"/>
                  <a:gd name="T1" fmla="*/ 294 h 37"/>
                  <a:gd name="T2" fmla="*/ 33 w 20"/>
                  <a:gd name="T3" fmla="*/ 689 h 37"/>
                  <a:gd name="T4" fmla="*/ 188 w 20"/>
                  <a:gd name="T5" fmla="*/ 336 h 37"/>
                  <a:gd name="T6" fmla="*/ 313 w 20"/>
                  <a:gd name="T7" fmla="*/ 0 h 37"/>
                  <a:gd name="T8" fmla="*/ 175 w 20"/>
                  <a:gd name="T9" fmla="*/ 132 h 37"/>
                  <a:gd name="T10" fmla="*/ 125 w 20"/>
                  <a:gd name="T11" fmla="*/ 281 h 37"/>
                  <a:gd name="T12" fmla="*/ 63 w 20"/>
                  <a:gd name="T13" fmla="*/ 20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37">
                    <a:moveTo>
                      <a:pt x="0" y="16"/>
                    </a:moveTo>
                    <a:cubicBezTo>
                      <a:pt x="3" y="23"/>
                      <a:pt x="0" y="30"/>
                      <a:pt x="2" y="37"/>
                    </a:cubicBezTo>
                    <a:cubicBezTo>
                      <a:pt x="6" y="31"/>
                      <a:pt x="9" y="24"/>
                      <a:pt x="12" y="18"/>
                    </a:cubicBezTo>
                    <a:cubicBezTo>
                      <a:pt x="15" y="13"/>
                      <a:pt x="19" y="6"/>
                      <a:pt x="20" y="0"/>
                    </a:cubicBezTo>
                    <a:cubicBezTo>
                      <a:pt x="18" y="3"/>
                      <a:pt x="14" y="5"/>
                      <a:pt x="11" y="7"/>
                    </a:cubicBezTo>
                    <a:cubicBezTo>
                      <a:pt x="13" y="10"/>
                      <a:pt x="11" y="15"/>
                      <a:pt x="8" y="15"/>
                    </a:cubicBezTo>
                    <a:cubicBezTo>
                      <a:pt x="7" y="14"/>
                      <a:pt x="5" y="12"/>
                      <a:pt x="4" y="1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1" name="Freeform 55">
                <a:extLst>
                  <a:ext uri="{FF2B5EF4-FFF2-40B4-BE49-F238E27FC236}">
                    <a16:creationId xmlns:a16="http://schemas.microsoft.com/office/drawing/2014/main" id="{9CCD0392-1D47-4B63-B197-962B4C686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056"/>
                <a:ext cx="130" cy="224"/>
              </a:xfrm>
              <a:custGeom>
                <a:avLst/>
                <a:gdLst>
                  <a:gd name="T0" fmla="*/ 270 w 52"/>
                  <a:gd name="T1" fmla="*/ 819 h 84"/>
                  <a:gd name="T2" fmla="*/ 470 w 52"/>
                  <a:gd name="T3" fmla="*/ 776 h 84"/>
                  <a:gd name="T4" fmla="*/ 500 w 52"/>
                  <a:gd name="T5" fmla="*/ 683 h 84"/>
                  <a:gd name="T6" fmla="*/ 613 w 52"/>
                  <a:gd name="T7" fmla="*/ 491 h 84"/>
                  <a:gd name="T8" fmla="*/ 813 w 52"/>
                  <a:gd name="T9" fmla="*/ 0 h 84"/>
                  <a:gd name="T10" fmla="*/ 500 w 52"/>
                  <a:gd name="T11" fmla="*/ 435 h 84"/>
                  <a:gd name="T12" fmla="*/ 238 w 52"/>
                  <a:gd name="T13" fmla="*/ 683 h 84"/>
                  <a:gd name="T14" fmla="*/ 175 w 52"/>
                  <a:gd name="T15" fmla="*/ 853 h 84"/>
                  <a:gd name="T16" fmla="*/ 83 w 52"/>
                  <a:gd name="T17" fmla="*/ 1139 h 84"/>
                  <a:gd name="T18" fmla="*/ 0 w 52"/>
                  <a:gd name="T19" fmla="*/ 1592 h 84"/>
                  <a:gd name="T20" fmla="*/ 95 w 52"/>
                  <a:gd name="T21" fmla="*/ 1557 h 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2" h="84">
                    <a:moveTo>
                      <a:pt x="17" y="43"/>
                    </a:moveTo>
                    <a:cubicBezTo>
                      <a:pt x="19" y="43"/>
                      <a:pt x="27" y="43"/>
                      <a:pt x="30" y="41"/>
                    </a:cubicBezTo>
                    <a:cubicBezTo>
                      <a:pt x="31" y="40"/>
                      <a:pt x="31" y="37"/>
                      <a:pt x="32" y="36"/>
                    </a:cubicBezTo>
                    <a:cubicBezTo>
                      <a:pt x="34" y="32"/>
                      <a:pt x="37" y="29"/>
                      <a:pt x="39" y="26"/>
                    </a:cubicBezTo>
                    <a:cubicBezTo>
                      <a:pt x="44" y="18"/>
                      <a:pt x="50" y="10"/>
                      <a:pt x="52" y="0"/>
                    </a:cubicBezTo>
                    <a:cubicBezTo>
                      <a:pt x="44" y="7"/>
                      <a:pt x="39" y="17"/>
                      <a:pt x="32" y="23"/>
                    </a:cubicBezTo>
                    <a:cubicBezTo>
                      <a:pt x="26" y="29"/>
                      <a:pt x="18" y="27"/>
                      <a:pt x="15" y="36"/>
                    </a:cubicBezTo>
                    <a:cubicBezTo>
                      <a:pt x="14" y="40"/>
                      <a:pt x="14" y="42"/>
                      <a:pt x="11" y="45"/>
                    </a:cubicBezTo>
                    <a:cubicBezTo>
                      <a:pt x="7" y="50"/>
                      <a:pt x="5" y="53"/>
                      <a:pt x="5" y="60"/>
                    </a:cubicBezTo>
                    <a:cubicBezTo>
                      <a:pt x="3" y="68"/>
                      <a:pt x="3" y="76"/>
                      <a:pt x="0" y="84"/>
                    </a:cubicBezTo>
                    <a:cubicBezTo>
                      <a:pt x="2" y="84"/>
                      <a:pt x="4" y="83"/>
                      <a:pt x="6" y="8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2" name="Freeform 56">
                <a:extLst>
                  <a:ext uri="{FF2B5EF4-FFF2-40B4-BE49-F238E27FC236}">
                    <a16:creationId xmlns:a16="http://schemas.microsoft.com/office/drawing/2014/main" id="{BEAFF321-F496-4091-B0A2-BDC3F7499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147"/>
                <a:ext cx="45" cy="114"/>
              </a:xfrm>
              <a:custGeom>
                <a:avLst/>
                <a:gdLst>
                  <a:gd name="T0" fmla="*/ 0 w 18"/>
                  <a:gd name="T1" fmla="*/ 315 h 43"/>
                  <a:gd name="T2" fmla="*/ 83 w 18"/>
                  <a:gd name="T3" fmla="*/ 801 h 43"/>
                  <a:gd name="T4" fmla="*/ 283 w 18"/>
                  <a:gd name="T5" fmla="*/ 801 h 43"/>
                  <a:gd name="T6" fmla="*/ 113 w 18"/>
                  <a:gd name="T7" fmla="*/ 353 h 43"/>
                  <a:gd name="T8" fmla="*/ 33 w 18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43">
                    <a:moveTo>
                      <a:pt x="0" y="17"/>
                    </a:moveTo>
                    <a:cubicBezTo>
                      <a:pt x="4" y="25"/>
                      <a:pt x="1" y="35"/>
                      <a:pt x="5" y="43"/>
                    </a:cubicBezTo>
                    <a:cubicBezTo>
                      <a:pt x="9" y="42"/>
                      <a:pt x="14" y="43"/>
                      <a:pt x="18" y="43"/>
                    </a:cubicBezTo>
                    <a:cubicBezTo>
                      <a:pt x="11" y="36"/>
                      <a:pt x="8" y="28"/>
                      <a:pt x="7" y="19"/>
                    </a:cubicBezTo>
                    <a:cubicBezTo>
                      <a:pt x="6" y="15"/>
                      <a:pt x="5" y="2"/>
                      <a:pt x="2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3" name="Freeform 57">
                <a:extLst>
                  <a:ext uri="{FF2B5EF4-FFF2-40B4-BE49-F238E27FC236}">
                    <a16:creationId xmlns:a16="http://schemas.microsoft.com/office/drawing/2014/main" id="{86274BAA-2DB1-40DA-BAD0-E76584578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3" y="2179"/>
                <a:ext cx="92" cy="64"/>
              </a:xfrm>
              <a:custGeom>
                <a:avLst/>
                <a:gdLst>
                  <a:gd name="T0" fmla="*/ 12 w 37"/>
                  <a:gd name="T1" fmla="*/ 0 h 24"/>
                  <a:gd name="T2" fmla="*/ 62 w 37"/>
                  <a:gd name="T3" fmla="*/ 264 h 24"/>
                  <a:gd name="T4" fmla="*/ 154 w 37"/>
                  <a:gd name="T5" fmla="*/ 307 h 24"/>
                  <a:gd name="T6" fmla="*/ 569 w 37"/>
                  <a:gd name="T7" fmla="*/ 456 h 24"/>
                  <a:gd name="T8" fmla="*/ 537 w 37"/>
                  <a:gd name="T9" fmla="*/ 341 h 24"/>
                  <a:gd name="T10" fmla="*/ 321 w 37"/>
                  <a:gd name="T11" fmla="*/ 248 h 24"/>
                  <a:gd name="T12" fmla="*/ 0 w 37"/>
                  <a:gd name="T13" fmla="*/ 21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24">
                    <a:moveTo>
                      <a:pt x="1" y="0"/>
                    </a:moveTo>
                    <a:cubicBezTo>
                      <a:pt x="1" y="3"/>
                      <a:pt x="2" y="12"/>
                      <a:pt x="4" y="14"/>
                    </a:cubicBezTo>
                    <a:cubicBezTo>
                      <a:pt x="6" y="17"/>
                      <a:pt x="6" y="16"/>
                      <a:pt x="10" y="16"/>
                    </a:cubicBezTo>
                    <a:cubicBezTo>
                      <a:pt x="19" y="17"/>
                      <a:pt x="28" y="21"/>
                      <a:pt x="37" y="24"/>
                    </a:cubicBezTo>
                    <a:cubicBezTo>
                      <a:pt x="37" y="22"/>
                      <a:pt x="36" y="20"/>
                      <a:pt x="35" y="18"/>
                    </a:cubicBezTo>
                    <a:cubicBezTo>
                      <a:pt x="31" y="19"/>
                      <a:pt x="25" y="15"/>
                      <a:pt x="21" y="13"/>
                    </a:cubicBezTo>
                    <a:cubicBezTo>
                      <a:pt x="14" y="9"/>
                      <a:pt x="7" y="5"/>
                      <a:pt x="0" y="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4" name="Freeform 58">
                <a:extLst>
                  <a:ext uri="{FF2B5EF4-FFF2-40B4-BE49-F238E27FC236}">
                    <a16:creationId xmlns:a16="http://schemas.microsoft.com/office/drawing/2014/main" id="{D551836B-B474-4B3A-8BBD-8C5FB76DD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259"/>
                <a:ext cx="45" cy="56"/>
              </a:xfrm>
              <a:custGeom>
                <a:avLst/>
                <a:gdLst>
                  <a:gd name="T0" fmla="*/ 0 w 18"/>
                  <a:gd name="T1" fmla="*/ 149 h 21"/>
                  <a:gd name="T2" fmla="*/ 125 w 18"/>
                  <a:gd name="T3" fmla="*/ 320 h 21"/>
                  <a:gd name="T4" fmla="*/ 283 w 18"/>
                  <a:gd name="T5" fmla="*/ 397 h 21"/>
                  <a:gd name="T6" fmla="*/ 220 w 18"/>
                  <a:gd name="T7" fmla="*/ 0 h 21"/>
                  <a:gd name="T8" fmla="*/ 145 w 18"/>
                  <a:gd name="T9" fmla="*/ 21 h 21"/>
                  <a:gd name="T10" fmla="*/ 95 w 18"/>
                  <a:gd name="T11" fmla="*/ 264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0" y="8"/>
                    </a:moveTo>
                    <a:cubicBezTo>
                      <a:pt x="2" y="11"/>
                      <a:pt x="5" y="16"/>
                      <a:pt x="8" y="17"/>
                    </a:cubicBezTo>
                    <a:cubicBezTo>
                      <a:pt x="11" y="19"/>
                      <a:pt x="15" y="19"/>
                      <a:pt x="18" y="21"/>
                    </a:cubicBezTo>
                    <a:cubicBezTo>
                      <a:pt x="17" y="14"/>
                      <a:pt x="16" y="6"/>
                      <a:pt x="14" y="0"/>
                    </a:cubicBezTo>
                    <a:cubicBezTo>
                      <a:pt x="13" y="1"/>
                      <a:pt x="11" y="1"/>
                      <a:pt x="9" y="1"/>
                    </a:cubicBezTo>
                    <a:cubicBezTo>
                      <a:pt x="10" y="7"/>
                      <a:pt x="12" y="11"/>
                      <a:pt x="6" y="14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5" name="Freeform 59">
                <a:extLst>
                  <a:ext uri="{FF2B5EF4-FFF2-40B4-BE49-F238E27FC236}">
                    <a16:creationId xmlns:a16="http://schemas.microsoft.com/office/drawing/2014/main" id="{FE699FD8-33B4-480C-AAD4-0FBFBDDB2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173"/>
                <a:ext cx="40" cy="38"/>
              </a:xfrm>
              <a:custGeom>
                <a:avLst/>
                <a:gdLst>
                  <a:gd name="T0" fmla="*/ 0 w 16"/>
                  <a:gd name="T1" fmla="*/ 163 h 14"/>
                  <a:gd name="T2" fmla="*/ 250 w 16"/>
                  <a:gd name="T3" fmla="*/ 258 h 14"/>
                  <a:gd name="T4" fmla="*/ 175 w 16"/>
                  <a:gd name="T5" fmla="*/ 0 h 14"/>
                  <a:gd name="T6" fmla="*/ 83 w 16"/>
                  <a:gd name="T7" fmla="*/ 163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4">
                    <a:moveTo>
                      <a:pt x="0" y="8"/>
                    </a:moveTo>
                    <a:cubicBezTo>
                      <a:pt x="4" y="10"/>
                      <a:pt x="12" y="14"/>
                      <a:pt x="16" y="13"/>
                    </a:cubicBezTo>
                    <a:cubicBezTo>
                      <a:pt x="15" y="9"/>
                      <a:pt x="13" y="4"/>
                      <a:pt x="11" y="0"/>
                    </a:cubicBezTo>
                    <a:cubicBezTo>
                      <a:pt x="9" y="3"/>
                      <a:pt x="8" y="7"/>
                      <a:pt x="5" y="8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6" name="Freeform 60">
                <a:extLst>
                  <a:ext uri="{FF2B5EF4-FFF2-40B4-BE49-F238E27FC236}">
                    <a16:creationId xmlns:a16="http://schemas.microsoft.com/office/drawing/2014/main" id="{ED05788F-21CA-4B09-B2BD-6CD11742E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099"/>
                <a:ext cx="25" cy="56"/>
              </a:xfrm>
              <a:custGeom>
                <a:avLst/>
                <a:gdLst>
                  <a:gd name="T0" fmla="*/ 20 w 10"/>
                  <a:gd name="T1" fmla="*/ 192 h 21"/>
                  <a:gd name="T2" fmla="*/ 125 w 10"/>
                  <a:gd name="T3" fmla="*/ 0 h 21"/>
                  <a:gd name="T4" fmla="*/ 125 w 10"/>
                  <a:gd name="T5" fmla="*/ 227 h 21"/>
                  <a:gd name="T6" fmla="*/ 158 w 10"/>
                  <a:gd name="T7" fmla="*/ 397 h 21"/>
                  <a:gd name="T8" fmla="*/ 0 w 10"/>
                  <a:gd name="T9" fmla="*/ 20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21">
                    <a:moveTo>
                      <a:pt x="1" y="10"/>
                    </a:moveTo>
                    <a:cubicBezTo>
                      <a:pt x="3" y="7"/>
                      <a:pt x="5" y="2"/>
                      <a:pt x="8" y="0"/>
                    </a:cubicBezTo>
                    <a:cubicBezTo>
                      <a:pt x="10" y="4"/>
                      <a:pt x="7" y="8"/>
                      <a:pt x="8" y="12"/>
                    </a:cubicBezTo>
                    <a:cubicBezTo>
                      <a:pt x="8" y="15"/>
                      <a:pt x="10" y="18"/>
                      <a:pt x="10" y="21"/>
                    </a:cubicBezTo>
                    <a:cubicBezTo>
                      <a:pt x="6" y="18"/>
                      <a:pt x="3" y="14"/>
                      <a:pt x="0" y="1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7" name="Freeform 61">
                <a:extLst>
                  <a:ext uri="{FF2B5EF4-FFF2-40B4-BE49-F238E27FC236}">
                    <a16:creationId xmlns:a16="http://schemas.microsoft.com/office/drawing/2014/main" id="{841640DF-C9EE-47B8-8B0C-524486E3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317"/>
                <a:ext cx="73" cy="75"/>
              </a:xfrm>
              <a:custGeom>
                <a:avLst/>
                <a:gdLst>
                  <a:gd name="T0" fmla="*/ 0 w 29"/>
                  <a:gd name="T1" fmla="*/ 423 h 28"/>
                  <a:gd name="T2" fmla="*/ 284 w 29"/>
                  <a:gd name="T3" fmla="*/ 538 h 28"/>
                  <a:gd name="T4" fmla="*/ 430 w 29"/>
                  <a:gd name="T5" fmla="*/ 0 h 28"/>
                  <a:gd name="T6" fmla="*/ 335 w 29"/>
                  <a:gd name="T7" fmla="*/ 308 h 28"/>
                  <a:gd name="T8" fmla="*/ 83 w 29"/>
                  <a:gd name="T9" fmla="*/ 44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0" y="22"/>
                    </a:moveTo>
                    <a:cubicBezTo>
                      <a:pt x="5" y="27"/>
                      <a:pt x="12" y="27"/>
                      <a:pt x="18" y="28"/>
                    </a:cubicBezTo>
                    <a:cubicBezTo>
                      <a:pt x="21" y="20"/>
                      <a:pt x="29" y="9"/>
                      <a:pt x="27" y="0"/>
                    </a:cubicBezTo>
                    <a:cubicBezTo>
                      <a:pt x="25" y="5"/>
                      <a:pt x="25" y="12"/>
                      <a:pt x="21" y="16"/>
                    </a:cubicBezTo>
                    <a:cubicBezTo>
                      <a:pt x="17" y="22"/>
                      <a:pt x="11" y="21"/>
                      <a:pt x="5" y="23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8" name="Freeform 62">
                <a:extLst>
                  <a:ext uri="{FF2B5EF4-FFF2-40B4-BE49-F238E27FC236}">
                    <a16:creationId xmlns:a16="http://schemas.microsoft.com/office/drawing/2014/main" id="{CC138B08-9725-4AE9-94C2-3850D1949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3" y="2333"/>
                <a:ext cx="57" cy="72"/>
              </a:xfrm>
              <a:custGeom>
                <a:avLst/>
                <a:gdLst>
                  <a:gd name="T0" fmla="*/ 166 w 23"/>
                  <a:gd name="T1" fmla="*/ 21 h 27"/>
                  <a:gd name="T2" fmla="*/ 12 w 23"/>
                  <a:gd name="T3" fmla="*/ 512 h 27"/>
                  <a:gd name="T4" fmla="*/ 183 w 23"/>
                  <a:gd name="T5" fmla="*/ 264 h 27"/>
                  <a:gd name="T6" fmla="*/ 349 w 23"/>
                  <a:gd name="T7" fmla="*/ 93 h 27"/>
                  <a:gd name="T8" fmla="*/ 183 w 23"/>
                  <a:gd name="T9" fmla="*/ 0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7">
                    <a:moveTo>
                      <a:pt x="11" y="1"/>
                    </a:moveTo>
                    <a:cubicBezTo>
                      <a:pt x="6" y="4"/>
                      <a:pt x="0" y="21"/>
                      <a:pt x="1" y="27"/>
                    </a:cubicBezTo>
                    <a:cubicBezTo>
                      <a:pt x="4" y="26"/>
                      <a:pt x="9" y="17"/>
                      <a:pt x="12" y="14"/>
                    </a:cubicBezTo>
                    <a:cubicBezTo>
                      <a:pt x="16" y="11"/>
                      <a:pt x="20" y="7"/>
                      <a:pt x="23" y="5"/>
                    </a:cubicBezTo>
                    <a:cubicBezTo>
                      <a:pt x="19" y="7"/>
                      <a:pt x="13" y="6"/>
                      <a:pt x="12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89" name="Freeform 63">
                <a:extLst>
                  <a:ext uri="{FF2B5EF4-FFF2-40B4-BE49-F238E27FC236}">
                    <a16:creationId xmlns:a16="http://schemas.microsoft.com/office/drawing/2014/main" id="{D2255C96-D757-4442-A865-63782BE9A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5" y="2333"/>
                <a:ext cx="30" cy="27"/>
              </a:xfrm>
              <a:custGeom>
                <a:avLst/>
                <a:gdLst>
                  <a:gd name="T0" fmla="*/ 20 w 12"/>
                  <a:gd name="T1" fmla="*/ 59 h 10"/>
                  <a:gd name="T2" fmla="*/ 175 w 12"/>
                  <a:gd name="T3" fmla="*/ 197 h 10"/>
                  <a:gd name="T4" fmla="*/ 188 w 12"/>
                  <a:gd name="T5" fmla="*/ 38 h 10"/>
                  <a:gd name="T6" fmla="*/ 0 w 1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1" y="3"/>
                    </a:moveTo>
                    <a:cubicBezTo>
                      <a:pt x="5" y="4"/>
                      <a:pt x="7" y="8"/>
                      <a:pt x="11" y="10"/>
                    </a:cubicBezTo>
                    <a:cubicBezTo>
                      <a:pt x="11" y="7"/>
                      <a:pt x="12" y="4"/>
                      <a:pt x="12" y="2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0" name="Freeform 64">
                <a:extLst>
                  <a:ext uri="{FF2B5EF4-FFF2-40B4-BE49-F238E27FC236}">
                    <a16:creationId xmlns:a16="http://schemas.microsoft.com/office/drawing/2014/main" id="{703D83B7-BFDA-4F59-B8EB-CF176F071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349"/>
                <a:ext cx="62" cy="70"/>
              </a:xfrm>
              <a:custGeom>
                <a:avLst/>
                <a:gdLst>
                  <a:gd name="T0" fmla="*/ 30 w 25"/>
                  <a:gd name="T1" fmla="*/ 94 h 26"/>
                  <a:gd name="T2" fmla="*/ 12 w 25"/>
                  <a:gd name="T3" fmla="*/ 218 h 26"/>
                  <a:gd name="T4" fmla="*/ 62 w 25"/>
                  <a:gd name="T5" fmla="*/ 253 h 26"/>
                  <a:gd name="T6" fmla="*/ 0 w 25"/>
                  <a:gd name="T7" fmla="*/ 506 h 26"/>
                  <a:gd name="T8" fmla="*/ 104 w 25"/>
                  <a:gd name="T9" fmla="*/ 390 h 26"/>
                  <a:gd name="T10" fmla="*/ 216 w 25"/>
                  <a:gd name="T11" fmla="*/ 291 h 26"/>
                  <a:gd name="T12" fmla="*/ 278 w 25"/>
                  <a:gd name="T13" fmla="*/ 428 h 26"/>
                  <a:gd name="T14" fmla="*/ 258 w 25"/>
                  <a:gd name="T15" fmla="*/ 0 h 26"/>
                  <a:gd name="T16" fmla="*/ 196 w 25"/>
                  <a:gd name="T17" fmla="*/ 253 h 26"/>
                  <a:gd name="T18" fmla="*/ 42 w 25"/>
                  <a:gd name="T19" fmla="*/ 137 h 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2" y="5"/>
                    </a:moveTo>
                    <a:cubicBezTo>
                      <a:pt x="1" y="7"/>
                      <a:pt x="0" y="9"/>
                      <a:pt x="1" y="11"/>
                    </a:cubicBezTo>
                    <a:cubicBezTo>
                      <a:pt x="2" y="12"/>
                      <a:pt x="4" y="12"/>
                      <a:pt x="4" y="13"/>
                    </a:cubicBezTo>
                    <a:cubicBezTo>
                      <a:pt x="6" y="18"/>
                      <a:pt x="0" y="22"/>
                      <a:pt x="0" y="26"/>
                    </a:cubicBezTo>
                    <a:cubicBezTo>
                      <a:pt x="3" y="26"/>
                      <a:pt x="4" y="22"/>
                      <a:pt x="7" y="20"/>
                    </a:cubicBezTo>
                    <a:cubicBezTo>
                      <a:pt x="9" y="18"/>
                      <a:pt x="11" y="17"/>
                      <a:pt x="14" y="15"/>
                    </a:cubicBezTo>
                    <a:cubicBezTo>
                      <a:pt x="15" y="18"/>
                      <a:pt x="17" y="20"/>
                      <a:pt x="18" y="22"/>
                    </a:cubicBezTo>
                    <a:cubicBezTo>
                      <a:pt x="25" y="13"/>
                      <a:pt x="15" y="9"/>
                      <a:pt x="17" y="0"/>
                    </a:cubicBezTo>
                    <a:cubicBezTo>
                      <a:pt x="16" y="3"/>
                      <a:pt x="17" y="12"/>
                      <a:pt x="13" y="13"/>
                    </a:cubicBezTo>
                    <a:cubicBezTo>
                      <a:pt x="9" y="14"/>
                      <a:pt x="5" y="9"/>
                      <a:pt x="3" y="7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1" name="Freeform 65">
                <a:extLst>
                  <a:ext uri="{FF2B5EF4-FFF2-40B4-BE49-F238E27FC236}">
                    <a16:creationId xmlns:a16="http://schemas.microsoft.com/office/drawing/2014/main" id="{F251C8D4-3BAE-44C5-A6EE-DD7D8FFE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2427"/>
                <a:ext cx="38" cy="40"/>
              </a:xfrm>
              <a:custGeom>
                <a:avLst/>
                <a:gdLst>
                  <a:gd name="T0" fmla="*/ 33 w 15"/>
                  <a:gd name="T1" fmla="*/ 0 h 15"/>
                  <a:gd name="T2" fmla="*/ 0 w 15"/>
                  <a:gd name="T3" fmla="*/ 285 h 15"/>
                  <a:gd name="T4" fmla="*/ 243 w 15"/>
                  <a:gd name="T5" fmla="*/ 115 h 15"/>
                  <a:gd name="T6" fmla="*/ 63 w 15"/>
                  <a:gd name="T7" fmla="*/ 21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2" y="0"/>
                    </a:moveTo>
                    <a:cubicBezTo>
                      <a:pt x="2" y="5"/>
                      <a:pt x="3" y="10"/>
                      <a:pt x="0" y="15"/>
                    </a:cubicBezTo>
                    <a:cubicBezTo>
                      <a:pt x="5" y="13"/>
                      <a:pt x="12" y="10"/>
                      <a:pt x="15" y="6"/>
                    </a:cubicBezTo>
                    <a:cubicBezTo>
                      <a:pt x="9" y="8"/>
                      <a:pt x="8" y="4"/>
                      <a:pt x="4" y="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2" name="Freeform 66">
                <a:extLst>
                  <a:ext uri="{FF2B5EF4-FFF2-40B4-BE49-F238E27FC236}">
                    <a16:creationId xmlns:a16="http://schemas.microsoft.com/office/drawing/2014/main" id="{AEAD2C34-D398-4025-A76A-19DF65F68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445"/>
                <a:ext cx="135" cy="118"/>
              </a:xfrm>
              <a:custGeom>
                <a:avLst/>
                <a:gdLst>
                  <a:gd name="T0" fmla="*/ 845 w 54"/>
                  <a:gd name="T1" fmla="*/ 0 h 44"/>
                  <a:gd name="T2" fmla="*/ 720 w 54"/>
                  <a:gd name="T3" fmla="*/ 518 h 44"/>
                  <a:gd name="T4" fmla="*/ 520 w 54"/>
                  <a:gd name="T5" fmla="*/ 676 h 44"/>
                  <a:gd name="T6" fmla="*/ 238 w 54"/>
                  <a:gd name="T7" fmla="*/ 770 h 44"/>
                  <a:gd name="T8" fmla="*/ 0 w 54"/>
                  <a:gd name="T9" fmla="*/ 813 h 44"/>
                  <a:gd name="T10" fmla="*/ 313 w 54"/>
                  <a:gd name="T11" fmla="*/ 620 h 44"/>
                  <a:gd name="T12" fmla="*/ 770 w 54"/>
                  <a:gd name="T13" fmla="*/ 115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44">
                    <a:moveTo>
                      <a:pt x="54" y="0"/>
                    </a:moveTo>
                    <a:cubicBezTo>
                      <a:pt x="54" y="7"/>
                      <a:pt x="50" y="21"/>
                      <a:pt x="46" y="27"/>
                    </a:cubicBezTo>
                    <a:cubicBezTo>
                      <a:pt x="43" y="31"/>
                      <a:pt x="37" y="33"/>
                      <a:pt x="33" y="35"/>
                    </a:cubicBezTo>
                    <a:cubicBezTo>
                      <a:pt x="27" y="37"/>
                      <a:pt x="21" y="37"/>
                      <a:pt x="15" y="40"/>
                    </a:cubicBezTo>
                    <a:cubicBezTo>
                      <a:pt x="9" y="42"/>
                      <a:pt x="7" y="44"/>
                      <a:pt x="0" y="42"/>
                    </a:cubicBezTo>
                    <a:cubicBezTo>
                      <a:pt x="3" y="35"/>
                      <a:pt x="13" y="34"/>
                      <a:pt x="20" y="32"/>
                    </a:cubicBezTo>
                    <a:cubicBezTo>
                      <a:pt x="33" y="27"/>
                      <a:pt x="42" y="16"/>
                      <a:pt x="49" y="6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3" name="Freeform 67">
                <a:extLst>
                  <a:ext uri="{FF2B5EF4-FFF2-40B4-BE49-F238E27FC236}">
                    <a16:creationId xmlns:a16="http://schemas.microsoft.com/office/drawing/2014/main" id="{0AE30259-DC42-4C1E-AA22-8C48A5312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397"/>
                <a:ext cx="155" cy="158"/>
              </a:xfrm>
              <a:custGeom>
                <a:avLst/>
                <a:gdLst>
                  <a:gd name="T0" fmla="*/ 0 w 62"/>
                  <a:gd name="T1" fmla="*/ 825 h 59"/>
                  <a:gd name="T2" fmla="*/ 95 w 62"/>
                  <a:gd name="T3" fmla="*/ 1077 h 59"/>
                  <a:gd name="T4" fmla="*/ 250 w 62"/>
                  <a:gd name="T5" fmla="*/ 1111 h 59"/>
                  <a:gd name="T6" fmla="*/ 658 w 62"/>
                  <a:gd name="T7" fmla="*/ 445 h 59"/>
                  <a:gd name="T8" fmla="*/ 863 w 62"/>
                  <a:gd name="T9" fmla="*/ 287 h 59"/>
                  <a:gd name="T10" fmla="*/ 970 w 62"/>
                  <a:gd name="T11" fmla="*/ 0 h 59"/>
                  <a:gd name="T12" fmla="*/ 875 w 62"/>
                  <a:gd name="T13" fmla="*/ 150 h 59"/>
                  <a:gd name="T14" fmla="*/ 688 w 62"/>
                  <a:gd name="T15" fmla="*/ 265 h 59"/>
                  <a:gd name="T16" fmla="*/ 520 w 62"/>
                  <a:gd name="T17" fmla="*/ 329 h 59"/>
                  <a:gd name="T18" fmla="*/ 425 w 62"/>
                  <a:gd name="T19" fmla="*/ 402 h 59"/>
                  <a:gd name="T20" fmla="*/ 283 w 62"/>
                  <a:gd name="T21" fmla="*/ 790 h 59"/>
                  <a:gd name="T22" fmla="*/ 50 w 62"/>
                  <a:gd name="T23" fmla="*/ 675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59">
                    <a:moveTo>
                      <a:pt x="0" y="43"/>
                    </a:moveTo>
                    <a:cubicBezTo>
                      <a:pt x="4" y="46"/>
                      <a:pt x="2" y="54"/>
                      <a:pt x="6" y="56"/>
                    </a:cubicBezTo>
                    <a:cubicBezTo>
                      <a:pt x="8" y="57"/>
                      <a:pt x="14" y="59"/>
                      <a:pt x="16" y="58"/>
                    </a:cubicBezTo>
                    <a:cubicBezTo>
                      <a:pt x="20" y="45"/>
                      <a:pt x="30" y="30"/>
                      <a:pt x="42" y="23"/>
                    </a:cubicBezTo>
                    <a:cubicBezTo>
                      <a:pt x="46" y="20"/>
                      <a:pt x="51" y="18"/>
                      <a:pt x="55" y="15"/>
                    </a:cubicBezTo>
                    <a:cubicBezTo>
                      <a:pt x="60" y="11"/>
                      <a:pt x="61" y="6"/>
                      <a:pt x="62" y="0"/>
                    </a:cubicBezTo>
                    <a:cubicBezTo>
                      <a:pt x="59" y="1"/>
                      <a:pt x="58" y="5"/>
                      <a:pt x="56" y="8"/>
                    </a:cubicBezTo>
                    <a:cubicBezTo>
                      <a:pt x="52" y="11"/>
                      <a:pt x="49" y="12"/>
                      <a:pt x="44" y="14"/>
                    </a:cubicBezTo>
                    <a:cubicBezTo>
                      <a:pt x="40" y="15"/>
                      <a:pt x="37" y="16"/>
                      <a:pt x="33" y="17"/>
                    </a:cubicBezTo>
                    <a:cubicBezTo>
                      <a:pt x="29" y="18"/>
                      <a:pt x="29" y="18"/>
                      <a:pt x="27" y="21"/>
                    </a:cubicBezTo>
                    <a:cubicBezTo>
                      <a:pt x="24" y="26"/>
                      <a:pt x="24" y="38"/>
                      <a:pt x="18" y="41"/>
                    </a:cubicBezTo>
                    <a:cubicBezTo>
                      <a:pt x="14" y="42"/>
                      <a:pt x="4" y="40"/>
                      <a:pt x="3" y="35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4" name="Freeform 68">
                <a:extLst>
                  <a:ext uri="{FF2B5EF4-FFF2-40B4-BE49-F238E27FC236}">
                    <a16:creationId xmlns:a16="http://schemas.microsoft.com/office/drawing/2014/main" id="{8D795BD8-0504-4ED5-8B5D-5C19FBF49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5" y="2280"/>
                <a:ext cx="100" cy="208"/>
              </a:xfrm>
              <a:custGeom>
                <a:avLst/>
                <a:gdLst>
                  <a:gd name="T0" fmla="*/ 188 w 40"/>
                  <a:gd name="T1" fmla="*/ 760 h 78"/>
                  <a:gd name="T2" fmla="*/ 363 w 40"/>
                  <a:gd name="T3" fmla="*/ 1139 h 78"/>
                  <a:gd name="T4" fmla="*/ 488 w 40"/>
                  <a:gd name="T5" fmla="*/ 1480 h 78"/>
                  <a:gd name="T6" fmla="*/ 625 w 40"/>
                  <a:gd name="T7" fmla="*/ 1003 h 78"/>
                  <a:gd name="T8" fmla="*/ 395 w 40"/>
                  <a:gd name="T9" fmla="*/ 989 h 78"/>
                  <a:gd name="T10" fmla="*/ 220 w 40"/>
                  <a:gd name="T11" fmla="*/ 605 h 78"/>
                  <a:gd name="T12" fmla="*/ 283 w 40"/>
                  <a:gd name="T13" fmla="*/ 477 h 78"/>
                  <a:gd name="T14" fmla="*/ 363 w 40"/>
                  <a:gd name="T15" fmla="*/ 264 h 78"/>
                  <a:gd name="T16" fmla="*/ 363 w 40"/>
                  <a:gd name="T17" fmla="*/ 0 h 78"/>
                  <a:gd name="T18" fmla="*/ 125 w 40"/>
                  <a:gd name="T19" fmla="*/ 136 h 78"/>
                  <a:gd name="T20" fmla="*/ 0 w 40"/>
                  <a:gd name="T21" fmla="*/ 341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78">
                    <a:moveTo>
                      <a:pt x="12" y="40"/>
                    </a:moveTo>
                    <a:cubicBezTo>
                      <a:pt x="17" y="45"/>
                      <a:pt x="20" y="54"/>
                      <a:pt x="23" y="60"/>
                    </a:cubicBezTo>
                    <a:cubicBezTo>
                      <a:pt x="25" y="65"/>
                      <a:pt x="27" y="74"/>
                      <a:pt x="31" y="78"/>
                    </a:cubicBezTo>
                    <a:cubicBezTo>
                      <a:pt x="33" y="70"/>
                      <a:pt x="36" y="61"/>
                      <a:pt x="40" y="53"/>
                    </a:cubicBezTo>
                    <a:cubicBezTo>
                      <a:pt x="34" y="63"/>
                      <a:pt x="30" y="58"/>
                      <a:pt x="25" y="52"/>
                    </a:cubicBezTo>
                    <a:cubicBezTo>
                      <a:pt x="20" y="47"/>
                      <a:pt x="12" y="40"/>
                      <a:pt x="14" y="32"/>
                    </a:cubicBezTo>
                    <a:cubicBezTo>
                      <a:pt x="14" y="30"/>
                      <a:pt x="17" y="27"/>
                      <a:pt x="18" y="25"/>
                    </a:cubicBezTo>
                    <a:cubicBezTo>
                      <a:pt x="20" y="21"/>
                      <a:pt x="22" y="17"/>
                      <a:pt x="23" y="14"/>
                    </a:cubicBezTo>
                    <a:cubicBezTo>
                      <a:pt x="25" y="9"/>
                      <a:pt x="26" y="5"/>
                      <a:pt x="23" y="0"/>
                    </a:cubicBezTo>
                    <a:cubicBezTo>
                      <a:pt x="18" y="1"/>
                      <a:pt x="9" y="1"/>
                      <a:pt x="8" y="7"/>
                    </a:cubicBezTo>
                    <a:cubicBezTo>
                      <a:pt x="6" y="12"/>
                      <a:pt x="8" y="18"/>
                      <a:pt x="0" y="18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5" name="Freeform 69">
                <a:extLst>
                  <a:ext uri="{FF2B5EF4-FFF2-40B4-BE49-F238E27FC236}">
                    <a16:creationId xmlns:a16="http://schemas.microsoft.com/office/drawing/2014/main" id="{3941178F-5C11-4483-90BB-D01A767CA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2397"/>
                <a:ext cx="95" cy="142"/>
              </a:xfrm>
              <a:custGeom>
                <a:avLst/>
                <a:gdLst>
                  <a:gd name="T0" fmla="*/ 0 w 38"/>
                  <a:gd name="T1" fmla="*/ 78 h 53"/>
                  <a:gd name="T2" fmla="*/ 313 w 38"/>
                  <a:gd name="T3" fmla="*/ 632 h 53"/>
                  <a:gd name="T4" fmla="*/ 595 w 38"/>
                  <a:gd name="T5" fmla="*/ 1018 h 53"/>
                  <a:gd name="T6" fmla="*/ 458 w 38"/>
                  <a:gd name="T7" fmla="*/ 710 h 53"/>
                  <a:gd name="T8" fmla="*/ 313 w 38"/>
                  <a:gd name="T9" fmla="*/ 402 h 53"/>
                  <a:gd name="T10" fmla="*/ 95 w 38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53">
                    <a:moveTo>
                      <a:pt x="0" y="4"/>
                    </a:moveTo>
                    <a:cubicBezTo>
                      <a:pt x="5" y="14"/>
                      <a:pt x="13" y="25"/>
                      <a:pt x="20" y="33"/>
                    </a:cubicBezTo>
                    <a:cubicBezTo>
                      <a:pt x="26" y="40"/>
                      <a:pt x="34" y="46"/>
                      <a:pt x="38" y="53"/>
                    </a:cubicBezTo>
                    <a:cubicBezTo>
                      <a:pt x="34" y="49"/>
                      <a:pt x="31" y="42"/>
                      <a:pt x="29" y="37"/>
                    </a:cubicBezTo>
                    <a:cubicBezTo>
                      <a:pt x="26" y="32"/>
                      <a:pt x="23" y="26"/>
                      <a:pt x="20" y="21"/>
                    </a:cubicBezTo>
                    <a:cubicBezTo>
                      <a:pt x="16" y="15"/>
                      <a:pt x="8" y="8"/>
                      <a:pt x="6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6" name="Freeform 70">
                <a:extLst>
                  <a:ext uri="{FF2B5EF4-FFF2-40B4-BE49-F238E27FC236}">
                    <a16:creationId xmlns:a16="http://schemas.microsoft.com/office/drawing/2014/main" id="{F13728C0-5670-4284-83C9-04C1392B8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408"/>
                <a:ext cx="75" cy="96"/>
              </a:xfrm>
              <a:custGeom>
                <a:avLst/>
                <a:gdLst>
                  <a:gd name="T0" fmla="*/ 283 w 30"/>
                  <a:gd name="T1" fmla="*/ 35 h 36"/>
                  <a:gd name="T2" fmla="*/ 470 w 30"/>
                  <a:gd name="T3" fmla="*/ 683 h 36"/>
                  <a:gd name="T4" fmla="*/ 208 w 30"/>
                  <a:gd name="T5" fmla="*/ 419 h 36"/>
                  <a:gd name="T6" fmla="*/ 50 w 30"/>
                  <a:gd name="T7" fmla="*/ 307 h 36"/>
                  <a:gd name="T8" fmla="*/ 20 w 30"/>
                  <a:gd name="T9" fmla="*/ 115 h 36"/>
                  <a:gd name="T10" fmla="*/ 208 w 30"/>
                  <a:gd name="T11" fmla="*/ 0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36">
                    <a:moveTo>
                      <a:pt x="18" y="2"/>
                    </a:moveTo>
                    <a:cubicBezTo>
                      <a:pt x="17" y="14"/>
                      <a:pt x="28" y="25"/>
                      <a:pt x="30" y="36"/>
                    </a:cubicBezTo>
                    <a:cubicBezTo>
                      <a:pt x="24" y="32"/>
                      <a:pt x="19" y="26"/>
                      <a:pt x="13" y="22"/>
                    </a:cubicBezTo>
                    <a:cubicBezTo>
                      <a:pt x="10" y="20"/>
                      <a:pt x="6" y="19"/>
                      <a:pt x="3" y="16"/>
                    </a:cubicBezTo>
                    <a:cubicBezTo>
                      <a:pt x="2" y="14"/>
                      <a:pt x="0" y="8"/>
                      <a:pt x="1" y="6"/>
                    </a:cubicBezTo>
                    <a:cubicBezTo>
                      <a:pt x="3" y="1"/>
                      <a:pt x="9" y="2"/>
                      <a:pt x="13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7" name="Freeform 71">
                <a:extLst>
                  <a:ext uri="{FF2B5EF4-FFF2-40B4-BE49-F238E27FC236}">
                    <a16:creationId xmlns:a16="http://schemas.microsoft.com/office/drawing/2014/main" id="{7B02E63D-3B1E-4320-B21C-458B0C92C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2499"/>
                <a:ext cx="135" cy="106"/>
              </a:xfrm>
              <a:custGeom>
                <a:avLst/>
                <a:gdLst>
                  <a:gd name="T0" fmla="*/ 375 w 54"/>
                  <a:gd name="T1" fmla="*/ 408 h 40"/>
                  <a:gd name="T2" fmla="*/ 458 w 54"/>
                  <a:gd name="T3" fmla="*/ 575 h 40"/>
                  <a:gd name="T4" fmla="*/ 488 w 54"/>
                  <a:gd name="T5" fmla="*/ 745 h 40"/>
                  <a:gd name="T6" fmla="*/ 845 w 54"/>
                  <a:gd name="T7" fmla="*/ 485 h 40"/>
                  <a:gd name="T8" fmla="*/ 583 w 54"/>
                  <a:gd name="T9" fmla="*/ 506 h 40"/>
                  <a:gd name="T10" fmla="*/ 488 w 54"/>
                  <a:gd name="T11" fmla="*/ 408 h 40"/>
                  <a:gd name="T12" fmla="*/ 345 w 54"/>
                  <a:gd name="T13" fmla="*/ 315 h 40"/>
                  <a:gd name="T14" fmla="*/ 33 w 54"/>
                  <a:gd name="T15" fmla="*/ 0 h 40"/>
                  <a:gd name="T16" fmla="*/ 50 w 54"/>
                  <a:gd name="T17" fmla="*/ 17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" h="40">
                    <a:moveTo>
                      <a:pt x="24" y="22"/>
                    </a:moveTo>
                    <a:cubicBezTo>
                      <a:pt x="25" y="26"/>
                      <a:pt x="28" y="28"/>
                      <a:pt x="29" y="31"/>
                    </a:cubicBezTo>
                    <a:cubicBezTo>
                      <a:pt x="30" y="34"/>
                      <a:pt x="30" y="37"/>
                      <a:pt x="31" y="40"/>
                    </a:cubicBezTo>
                    <a:cubicBezTo>
                      <a:pt x="35" y="33"/>
                      <a:pt x="48" y="31"/>
                      <a:pt x="54" y="26"/>
                    </a:cubicBezTo>
                    <a:cubicBezTo>
                      <a:pt x="49" y="25"/>
                      <a:pt x="42" y="29"/>
                      <a:pt x="37" y="27"/>
                    </a:cubicBezTo>
                    <a:cubicBezTo>
                      <a:pt x="34" y="26"/>
                      <a:pt x="33" y="24"/>
                      <a:pt x="31" y="22"/>
                    </a:cubicBezTo>
                    <a:cubicBezTo>
                      <a:pt x="28" y="19"/>
                      <a:pt x="26" y="19"/>
                      <a:pt x="22" y="17"/>
                    </a:cubicBezTo>
                    <a:cubicBezTo>
                      <a:pt x="14" y="13"/>
                      <a:pt x="5" y="8"/>
                      <a:pt x="2" y="0"/>
                    </a:cubicBezTo>
                    <a:cubicBezTo>
                      <a:pt x="0" y="3"/>
                      <a:pt x="0" y="7"/>
                      <a:pt x="3" y="9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8" name="Freeform 72">
                <a:extLst>
                  <a:ext uri="{FF2B5EF4-FFF2-40B4-BE49-F238E27FC236}">
                    <a16:creationId xmlns:a16="http://schemas.microsoft.com/office/drawing/2014/main" id="{799114D5-7E3C-4896-8477-AE564C8EA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504"/>
                <a:ext cx="120" cy="75"/>
              </a:xfrm>
              <a:custGeom>
                <a:avLst/>
                <a:gdLst>
                  <a:gd name="T0" fmla="*/ 313 w 48"/>
                  <a:gd name="T1" fmla="*/ 287 h 28"/>
                  <a:gd name="T2" fmla="*/ 395 w 48"/>
                  <a:gd name="T3" fmla="*/ 402 h 28"/>
                  <a:gd name="T4" fmla="*/ 500 w 48"/>
                  <a:gd name="T5" fmla="*/ 538 h 28"/>
                  <a:gd name="T6" fmla="*/ 750 w 48"/>
                  <a:gd name="T7" fmla="*/ 367 h 28"/>
                  <a:gd name="T8" fmla="*/ 563 w 48"/>
                  <a:gd name="T9" fmla="*/ 287 h 28"/>
                  <a:gd name="T10" fmla="*/ 313 w 48"/>
                  <a:gd name="T11" fmla="*/ 252 h 28"/>
                  <a:gd name="T12" fmla="*/ 158 w 48"/>
                  <a:gd name="T13" fmla="*/ 94 h 28"/>
                  <a:gd name="T14" fmla="*/ 0 w 48"/>
                  <a:gd name="T15" fmla="*/ 0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28">
                    <a:moveTo>
                      <a:pt x="20" y="15"/>
                    </a:moveTo>
                    <a:cubicBezTo>
                      <a:pt x="21" y="19"/>
                      <a:pt x="23" y="20"/>
                      <a:pt x="25" y="21"/>
                    </a:cubicBezTo>
                    <a:cubicBezTo>
                      <a:pt x="28" y="24"/>
                      <a:pt x="30" y="25"/>
                      <a:pt x="32" y="28"/>
                    </a:cubicBezTo>
                    <a:cubicBezTo>
                      <a:pt x="37" y="25"/>
                      <a:pt x="43" y="22"/>
                      <a:pt x="48" y="19"/>
                    </a:cubicBezTo>
                    <a:cubicBezTo>
                      <a:pt x="44" y="18"/>
                      <a:pt x="40" y="16"/>
                      <a:pt x="36" y="15"/>
                    </a:cubicBezTo>
                    <a:cubicBezTo>
                      <a:pt x="31" y="13"/>
                      <a:pt x="25" y="15"/>
                      <a:pt x="20" y="13"/>
                    </a:cubicBezTo>
                    <a:cubicBezTo>
                      <a:pt x="16" y="12"/>
                      <a:pt x="14" y="8"/>
                      <a:pt x="10" y="5"/>
                    </a:cubicBezTo>
                    <a:cubicBezTo>
                      <a:pt x="7" y="3"/>
                      <a:pt x="3" y="2"/>
                      <a:pt x="0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199" name="Freeform 73">
                <a:extLst>
                  <a:ext uri="{FF2B5EF4-FFF2-40B4-BE49-F238E27FC236}">
                    <a16:creationId xmlns:a16="http://schemas.microsoft.com/office/drawing/2014/main" id="{CC2C42FB-1BDE-4ABE-8A0C-91EF95E64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469"/>
                <a:ext cx="140" cy="88"/>
              </a:xfrm>
              <a:custGeom>
                <a:avLst/>
                <a:gdLst>
                  <a:gd name="T0" fmla="*/ 250 w 56"/>
                  <a:gd name="T1" fmla="*/ 435 h 33"/>
                  <a:gd name="T2" fmla="*/ 470 w 56"/>
                  <a:gd name="T3" fmla="*/ 568 h 33"/>
                  <a:gd name="T4" fmla="*/ 875 w 56"/>
                  <a:gd name="T5" fmla="*/ 533 h 33"/>
                  <a:gd name="T6" fmla="*/ 738 w 56"/>
                  <a:gd name="T7" fmla="*/ 248 h 33"/>
                  <a:gd name="T8" fmla="*/ 395 w 56"/>
                  <a:gd name="T9" fmla="*/ 435 h 33"/>
                  <a:gd name="T10" fmla="*/ 175 w 56"/>
                  <a:gd name="T11" fmla="*/ 149 h 33"/>
                  <a:gd name="T12" fmla="*/ 0 w 56"/>
                  <a:gd name="T13" fmla="*/ 0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33">
                    <a:moveTo>
                      <a:pt x="16" y="23"/>
                    </a:moveTo>
                    <a:cubicBezTo>
                      <a:pt x="17" y="33"/>
                      <a:pt x="23" y="31"/>
                      <a:pt x="30" y="30"/>
                    </a:cubicBezTo>
                    <a:cubicBezTo>
                      <a:pt x="39" y="29"/>
                      <a:pt x="47" y="29"/>
                      <a:pt x="56" y="28"/>
                    </a:cubicBezTo>
                    <a:cubicBezTo>
                      <a:pt x="51" y="24"/>
                      <a:pt x="51" y="18"/>
                      <a:pt x="47" y="13"/>
                    </a:cubicBezTo>
                    <a:cubicBezTo>
                      <a:pt x="46" y="21"/>
                      <a:pt x="32" y="26"/>
                      <a:pt x="25" y="23"/>
                    </a:cubicBezTo>
                    <a:cubicBezTo>
                      <a:pt x="19" y="20"/>
                      <a:pt x="17" y="12"/>
                      <a:pt x="11" y="8"/>
                    </a:cubicBezTo>
                    <a:cubicBezTo>
                      <a:pt x="7" y="6"/>
                      <a:pt x="2" y="6"/>
                      <a:pt x="0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0" name="Freeform 74">
                <a:extLst>
                  <a:ext uri="{FF2B5EF4-FFF2-40B4-BE49-F238E27FC236}">
                    <a16:creationId xmlns:a16="http://schemas.microsoft.com/office/drawing/2014/main" id="{4286933F-7340-4634-B09F-5F36771F4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16"/>
                <a:ext cx="107" cy="59"/>
              </a:xfrm>
              <a:custGeom>
                <a:avLst/>
                <a:gdLst>
                  <a:gd name="T0" fmla="*/ 0 w 43"/>
                  <a:gd name="T1" fmla="*/ 367 h 22"/>
                  <a:gd name="T2" fmla="*/ 341 w 43"/>
                  <a:gd name="T3" fmla="*/ 115 h 22"/>
                  <a:gd name="T4" fmla="*/ 528 w 43"/>
                  <a:gd name="T5" fmla="*/ 0 h 22"/>
                  <a:gd name="T6" fmla="*/ 465 w 43"/>
                  <a:gd name="T7" fmla="*/ 308 h 22"/>
                  <a:gd name="T8" fmla="*/ 662 w 43"/>
                  <a:gd name="T9" fmla="*/ 402 h 22"/>
                  <a:gd name="T10" fmla="*/ 12 w 43"/>
                  <a:gd name="T11" fmla="*/ 367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3" h="22">
                    <a:moveTo>
                      <a:pt x="0" y="19"/>
                    </a:moveTo>
                    <a:cubicBezTo>
                      <a:pt x="6" y="12"/>
                      <a:pt x="15" y="10"/>
                      <a:pt x="22" y="6"/>
                    </a:cubicBezTo>
                    <a:cubicBezTo>
                      <a:pt x="26" y="4"/>
                      <a:pt x="29" y="0"/>
                      <a:pt x="34" y="0"/>
                    </a:cubicBezTo>
                    <a:cubicBezTo>
                      <a:pt x="32" y="4"/>
                      <a:pt x="26" y="12"/>
                      <a:pt x="30" y="16"/>
                    </a:cubicBezTo>
                    <a:cubicBezTo>
                      <a:pt x="33" y="19"/>
                      <a:pt x="40" y="15"/>
                      <a:pt x="43" y="21"/>
                    </a:cubicBezTo>
                    <a:cubicBezTo>
                      <a:pt x="29" y="22"/>
                      <a:pt x="14" y="14"/>
                      <a:pt x="1" y="19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1" name="Freeform 75">
                <a:extLst>
                  <a:ext uri="{FF2B5EF4-FFF2-40B4-BE49-F238E27FC236}">
                    <a16:creationId xmlns:a16="http://schemas.microsoft.com/office/drawing/2014/main" id="{CEC56808-08B6-4E0B-A240-0E9C20EED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397"/>
                <a:ext cx="73" cy="46"/>
              </a:xfrm>
              <a:custGeom>
                <a:avLst/>
                <a:gdLst>
                  <a:gd name="T0" fmla="*/ 284 w 29"/>
                  <a:gd name="T1" fmla="*/ 336 h 17"/>
                  <a:gd name="T2" fmla="*/ 0 w 29"/>
                  <a:gd name="T3" fmla="*/ 81 h 17"/>
                  <a:gd name="T4" fmla="*/ 463 w 29"/>
                  <a:gd name="T5" fmla="*/ 81 h 17"/>
                  <a:gd name="T6" fmla="*/ 254 w 29"/>
                  <a:gd name="T7" fmla="*/ 314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7">
                    <a:moveTo>
                      <a:pt x="18" y="17"/>
                    </a:moveTo>
                    <a:cubicBezTo>
                      <a:pt x="11" y="15"/>
                      <a:pt x="5" y="9"/>
                      <a:pt x="0" y="4"/>
                    </a:cubicBezTo>
                    <a:cubicBezTo>
                      <a:pt x="7" y="3"/>
                      <a:pt x="24" y="0"/>
                      <a:pt x="29" y="4"/>
                    </a:cubicBezTo>
                    <a:cubicBezTo>
                      <a:pt x="23" y="6"/>
                      <a:pt x="15" y="9"/>
                      <a:pt x="16" y="16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2" name="Freeform 76">
                <a:extLst>
                  <a:ext uri="{FF2B5EF4-FFF2-40B4-BE49-F238E27FC236}">
                    <a16:creationId xmlns:a16="http://schemas.microsoft.com/office/drawing/2014/main" id="{5C9C0476-6F45-4A45-9B57-0B401F818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2448"/>
                <a:ext cx="55" cy="59"/>
              </a:xfrm>
              <a:custGeom>
                <a:avLst/>
                <a:gdLst>
                  <a:gd name="T0" fmla="*/ 0 w 22"/>
                  <a:gd name="T1" fmla="*/ 0 h 22"/>
                  <a:gd name="T2" fmla="*/ 63 w 22"/>
                  <a:gd name="T3" fmla="*/ 346 h 22"/>
                  <a:gd name="T4" fmla="*/ 345 w 22"/>
                  <a:gd name="T5" fmla="*/ 402 h 22"/>
                  <a:gd name="T6" fmla="*/ 283 w 22"/>
                  <a:gd name="T7" fmla="*/ 94 h 22"/>
                  <a:gd name="T8" fmla="*/ 125 w 22"/>
                  <a:gd name="T9" fmla="*/ 193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0" y="0"/>
                    </a:moveTo>
                    <a:cubicBezTo>
                      <a:pt x="0" y="6"/>
                      <a:pt x="3" y="13"/>
                      <a:pt x="4" y="18"/>
                    </a:cubicBezTo>
                    <a:cubicBezTo>
                      <a:pt x="9" y="18"/>
                      <a:pt x="18" y="22"/>
                      <a:pt x="22" y="21"/>
                    </a:cubicBezTo>
                    <a:cubicBezTo>
                      <a:pt x="18" y="17"/>
                      <a:pt x="17" y="10"/>
                      <a:pt x="18" y="5"/>
                    </a:cubicBezTo>
                    <a:cubicBezTo>
                      <a:pt x="18" y="11"/>
                      <a:pt x="12" y="14"/>
                      <a:pt x="8" y="1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3" name="Freeform 77">
                <a:extLst>
                  <a:ext uri="{FF2B5EF4-FFF2-40B4-BE49-F238E27FC236}">
                    <a16:creationId xmlns:a16="http://schemas.microsoft.com/office/drawing/2014/main" id="{3C9D6F08-14D6-45C8-9E03-3CFD3AC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424"/>
                <a:ext cx="45" cy="64"/>
              </a:xfrm>
              <a:custGeom>
                <a:avLst/>
                <a:gdLst>
                  <a:gd name="T0" fmla="*/ 0 w 18"/>
                  <a:gd name="T1" fmla="*/ 192 h 24"/>
                  <a:gd name="T2" fmla="*/ 270 w 18"/>
                  <a:gd name="T3" fmla="*/ 456 h 24"/>
                  <a:gd name="T4" fmla="*/ 175 w 18"/>
                  <a:gd name="T5" fmla="*/ 0 h 24"/>
                  <a:gd name="T6" fmla="*/ 63 w 18"/>
                  <a:gd name="T7" fmla="*/ 205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0" y="10"/>
                    </a:moveTo>
                    <a:cubicBezTo>
                      <a:pt x="4" y="14"/>
                      <a:pt x="12" y="24"/>
                      <a:pt x="17" y="24"/>
                    </a:cubicBezTo>
                    <a:cubicBezTo>
                      <a:pt x="18" y="16"/>
                      <a:pt x="14" y="8"/>
                      <a:pt x="11" y="0"/>
                    </a:cubicBezTo>
                    <a:cubicBezTo>
                      <a:pt x="13" y="5"/>
                      <a:pt x="11" y="13"/>
                      <a:pt x="4" y="1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4" name="Freeform 78">
                <a:extLst>
                  <a:ext uri="{FF2B5EF4-FFF2-40B4-BE49-F238E27FC236}">
                    <a16:creationId xmlns:a16="http://schemas.microsoft.com/office/drawing/2014/main" id="{49B6F324-FF16-4A3E-8CCB-84961DA44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1" y="2427"/>
                <a:ext cx="130" cy="48"/>
              </a:xfrm>
              <a:custGeom>
                <a:avLst/>
                <a:gdLst>
                  <a:gd name="T0" fmla="*/ 0 w 52"/>
                  <a:gd name="T1" fmla="*/ 341 h 18"/>
                  <a:gd name="T2" fmla="*/ 813 w 52"/>
                  <a:gd name="T3" fmla="*/ 0 h 18"/>
                  <a:gd name="T4" fmla="*/ 738 w 52"/>
                  <a:gd name="T5" fmla="*/ 56 h 18"/>
                  <a:gd name="T6" fmla="*/ 595 w 52"/>
                  <a:gd name="T7" fmla="*/ 285 h 18"/>
                  <a:gd name="T8" fmla="*/ 158 w 52"/>
                  <a:gd name="T9" fmla="*/ 32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18">
                    <a:moveTo>
                      <a:pt x="0" y="18"/>
                    </a:moveTo>
                    <a:cubicBezTo>
                      <a:pt x="14" y="9"/>
                      <a:pt x="35" y="2"/>
                      <a:pt x="52" y="0"/>
                    </a:cubicBezTo>
                    <a:cubicBezTo>
                      <a:pt x="51" y="1"/>
                      <a:pt x="48" y="2"/>
                      <a:pt x="47" y="3"/>
                    </a:cubicBezTo>
                    <a:cubicBezTo>
                      <a:pt x="44" y="6"/>
                      <a:pt x="41" y="13"/>
                      <a:pt x="38" y="15"/>
                    </a:cubicBezTo>
                    <a:cubicBezTo>
                      <a:pt x="32" y="18"/>
                      <a:pt x="16" y="18"/>
                      <a:pt x="10" y="17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5" name="Freeform 79">
                <a:extLst>
                  <a:ext uri="{FF2B5EF4-FFF2-40B4-BE49-F238E27FC236}">
                    <a16:creationId xmlns:a16="http://schemas.microsoft.com/office/drawing/2014/main" id="{E1236113-CD8A-49FC-9517-0732FE256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579"/>
                <a:ext cx="125" cy="34"/>
              </a:xfrm>
              <a:custGeom>
                <a:avLst/>
                <a:gdLst>
                  <a:gd name="T0" fmla="*/ 0 w 50"/>
                  <a:gd name="T1" fmla="*/ 178 h 13"/>
                  <a:gd name="T2" fmla="*/ 175 w 50"/>
                  <a:gd name="T3" fmla="*/ 0 h 13"/>
                  <a:gd name="T4" fmla="*/ 783 w 50"/>
                  <a:gd name="T5" fmla="*/ 165 h 13"/>
                  <a:gd name="T6" fmla="*/ 188 w 50"/>
                  <a:gd name="T7" fmla="*/ 21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13">
                    <a:moveTo>
                      <a:pt x="0" y="10"/>
                    </a:moveTo>
                    <a:cubicBezTo>
                      <a:pt x="6" y="10"/>
                      <a:pt x="16" y="8"/>
                      <a:pt x="11" y="0"/>
                    </a:cubicBezTo>
                    <a:cubicBezTo>
                      <a:pt x="24" y="4"/>
                      <a:pt x="38" y="1"/>
                      <a:pt x="50" y="9"/>
                    </a:cubicBezTo>
                    <a:cubicBezTo>
                      <a:pt x="38" y="12"/>
                      <a:pt x="24" y="13"/>
                      <a:pt x="12" y="1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6" name="Freeform 80">
                <a:extLst>
                  <a:ext uri="{FF2B5EF4-FFF2-40B4-BE49-F238E27FC236}">
                    <a16:creationId xmlns:a16="http://schemas.microsoft.com/office/drawing/2014/main" id="{3FB96A4C-3D53-42E0-B1F6-2ED88021A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2485"/>
                <a:ext cx="57" cy="48"/>
              </a:xfrm>
              <a:custGeom>
                <a:avLst/>
                <a:gdLst>
                  <a:gd name="T0" fmla="*/ 278 w 23"/>
                  <a:gd name="T1" fmla="*/ 21 h 18"/>
                  <a:gd name="T2" fmla="*/ 349 w 23"/>
                  <a:gd name="T3" fmla="*/ 341 h 18"/>
                  <a:gd name="T4" fmla="*/ 0 w 23"/>
                  <a:gd name="T5" fmla="*/ 341 h 18"/>
                  <a:gd name="T6" fmla="*/ 196 w 2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8" y="1"/>
                    </a:moveTo>
                    <a:cubicBezTo>
                      <a:pt x="16" y="9"/>
                      <a:pt x="17" y="12"/>
                      <a:pt x="23" y="18"/>
                    </a:cubicBezTo>
                    <a:cubicBezTo>
                      <a:pt x="16" y="15"/>
                      <a:pt x="8" y="18"/>
                      <a:pt x="0" y="18"/>
                    </a:cubicBezTo>
                    <a:cubicBezTo>
                      <a:pt x="5" y="12"/>
                      <a:pt x="9" y="7"/>
                      <a:pt x="13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7" name="Freeform 81">
                <a:extLst>
                  <a:ext uri="{FF2B5EF4-FFF2-40B4-BE49-F238E27FC236}">
                    <a16:creationId xmlns:a16="http://schemas.microsoft.com/office/drawing/2014/main" id="{A5576523-A232-471E-99EC-AC1D6C9BA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480"/>
                <a:ext cx="95" cy="48"/>
              </a:xfrm>
              <a:custGeom>
                <a:avLst/>
                <a:gdLst>
                  <a:gd name="T0" fmla="*/ 300 w 38"/>
                  <a:gd name="T1" fmla="*/ 0 h 18"/>
                  <a:gd name="T2" fmla="*/ 595 w 38"/>
                  <a:gd name="T3" fmla="*/ 0 h 18"/>
                  <a:gd name="T4" fmla="*/ 458 w 38"/>
                  <a:gd name="T5" fmla="*/ 341 h 18"/>
                  <a:gd name="T6" fmla="*/ 208 w 38"/>
                  <a:gd name="T7" fmla="*/ 115 h 18"/>
                  <a:gd name="T8" fmla="*/ 0 w 38"/>
                  <a:gd name="T9" fmla="*/ 5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8">
                    <a:moveTo>
                      <a:pt x="19" y="0"/>
                    </a:moveTo>
                    <a:cubicBezTo>
                      <a:pt x="22" y="3"/>
                      <a:pt x="33" y="0"/>
                      <a:pt x="38" y="0"/>
                    </a:cubicBezTo>
                    <a:cubicBezTo>
                      <a:pt x="35" y="6"/>
                      <a:pt x="32" y="12"/>
                      <a:pt x="29" y="18"/>
                    </a:cubicBezTo>
                    <a:cubicBezTo>
                      <a:pt x="23" y="15"/>
                      <a:pt x="19" y="10"/>
                      <a:pt x="13" y="6"/>
                    </a:cubicBezTo>
                    <a:cubicBezTo>
                      <a:pt x="10" y="4"/>
                      <a:pt x="2" y="5"/>
                      <a:pt x="0" y="3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8" name="Freeform 82">
                <a:extLst>
                  <a:ext uri="{FF2B5EF4-FFF2-40B4-BE49-F238E27FC236}">
                    <a16:creationId xmlns:a16="http://schemas.microsoft.com/office/drawing/2014/main" id="{F988D4FE-1FC9-49A5-8EAD-A6C1DDEA4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381"/>
                <a:ext cx="70" cy="67"/>
              </a:xfrm>
              <a:custGeom>
                <a:avLst/>
                <a:gdLst>
                  <a:gd name="T0" fmla="*/ 158 w 28"/>
                  <a:gd name="T1" fmla="*/ 0 h 25"/>
                  <a:gd name="T2" fmla="*/ 188 w 28"/>
                  <a:gd name="T3" fmla="*/ 482 h 25"/>
                  <a:gd name="T4" fmla="*/ 125 w 28"/>
                  <a:gd name="T5" fmla="*/ 7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0" y="0"/>
                    </a:moveTo>
                    <a:cubicBezTo>
                      <a:pt x="28" y="5"/>
                      <a:pt x="8" y="14"/>
                      <a:pt x="12" y="25"/>
                    </a:cubicBezTo>
                    <a:cubicBezTo>
                      <a:pt x="0" y="24"/>
                      <a:pt x="10" y="10"/>
                      <a:pt x="8" y="4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09" name="Freeform 83">
                <a:extLst>
                  <a:ext uri="{FF2B5EF4-FFF2-40B4-BE49-F238E27FC236}">
                    <a16:creationId xmlns:a16="http://schemas.microsoft.com/office/drawing/2014/main" id="{21D0EF9F-0B62-4F1A-B984-65685EF2C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267"/>
                <a:ext cx="112" cy="45"/>
              </a:xfrm>
              <a:custGeom>
                <a:avLst/>
                <a:gdLst>
                  <a:gd name="T0" fmla="*/ 0 w 45"/>
                  <a:gd name="T1" fmla="*/ 315 h 17"/>
                  <a:gd name="T2" fmla="*/ 167 w 45"/>
                  <a:gd name="T3" fmla="*/ 21 h 17"/>
                  <a:gd name="T4" fmla="*/ 694 w 45"/>
                  <a:gd name="T5" fmla="*/ 77 h 17"/>
                  <a:gd name="T6" fmla="*/ 433 w 45"/>
                  <a:gd name="T7" fmla="*/ 281 h 17"/>
                  <a:gd name="T8" fmla="*/ 217 w 45"/>
                  <a:gd name="T9" fmla="*/ 281 h 17"/>
                  <a:gd name="T10" fmla="*/ 75 w 45"/>
                  <a:gd name="T11" fmla="*/ 29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17">
                    <a:moveTo>
                      <a:pt x="0" y="17"/>
                    </a:moveTo>
                    <a:cubicBezTo>
                      <a:pt x="7" y="16"/>
                      <a:pt x="13" y="8"/>
                      <a:pt x="11" y="1"/>
                    </a:cubicBezTo>
                    <a:cubicBezTo>
                      <a:pt x="21" y="0"/>
                      <a:pt x="36" y="0"/>
                      <a:pt x="45" y="4"/>
                    </a:cubicBezTo>
                    <a:cubicBezTo>
                      <a:pt x="41" y="8"/>
                      <a:pt x="34" y="14"/>
                      <a:pt x="28" y="15"/>
                    </a:cubicBezTo>
                    <a:cubicBezTo>
                      <a:pt x="24" y="15"/>
                      <a:pt x="18" y="15"/>
                      <a:pt x="14" y="15"/>
                    </a:cubicBezTo>
                    <a:cubicBezTo>
                      <a:pt x="10" y="16"/>
                      <a:pt x="8" y="17"/>
                      <a:pt x="5" y="16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0" name="Freeform 84">
                <a:extLst>
                  <a:ext uri="{FF2B5EF4-FFF2-40B4-BE49-F238E27FC236}">
                    <a16:creationId xmlns:a16="http://schemas.microsoft.com/office/drawing/2014/main" id="{6930FFC0-6BBA-4AFB-85C5-D61CB8B6E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237"/>
                <a:ext cx="38" cy="40"/>
              </a:xfrm>
              <a:custGeom>
                <a:avLst/>
                <a:gdLst>
                  <a:gd name="T0" fmla="*/ 147 w 15"/>
                  <a:gd name="T1" fmla="*/ 93 h 15"/>
                  <a:gd name="T2" fmla="*/ 0 w 15"/>
                  <a:gd name="T3" fmla="*/ 264 h 15"/>
                  <a:gd name="T4" fmla="*/ 243 w 15"/>
                  <a:gd name="T5" fmla="*/ 227 h 15"/>
                  <a:gd name="T6" fmla="*/ 213 w 15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9" y="5"/>
                    </a:moveTo>
                    <a:cubicBezTo>
                      <a:pt x="5" y="7"/>
                      <a:pt x="3" y="11"/>
                      <a:pt x="0" y="14"/>
                    </a:cubicBezTo>
                    <a:cubicBezTo>
                      <a:pt x="4" y="15"/>
                      <a:pt x="10" y="12"/>
                      <a:pt x="15" y="12"/>
                    </a:cubicBezTo>
                    <a:cubicBezTo>
                      <a:pt x="12" y="9"/>
                      <a:pt x="10" y="3"/>
                      <a:pt x="13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1" name="Freeform 85">
                <a:extLst>
                  <a:ext uri="{FF2B5EF4-FFF2-40B4-BE49-F238E27FC236}">
                    <a16:creationId xmlns:a16="http://schemas.microsoft.com/office/drawing/2014/main" id="{DCA361CF-A04B-49DC-81E1-ED240A24F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243"/>
                <a:ext cx="177" cy="56"/>
              </a:xfrm>
              <a:custGeom>
                <a:avLst/>
                <a:gdLst>
                  <a:gd name="T0" fmla="*/ 30 w 71"/>
                  <a:gd name="T1" fmla="*/ 192 h 21"/>
                  <a:gd name="T2" fmla="*/ 249 w 71"/>
                  <a:gd name="T3" fmla="*/ 21 h 21"/>
                  <a:gd name="T4" fmla="*/ 529 w 71"/>
                  <a:gd name="T5" fmla="*/ 136 h 21"/>
                  <a:gd name="T6" fmla="*/ 1099 w 71"/>
                  <a:gd name="T7" fmla="*/ 307 h 21"/>
                  <a:gd name="T8" fmla="*/ 621 w 71"/>
                  <a:gd name="T9" fmla="*/ 376 h 21"/>
                  <a:gd name="T10" fmla="*/ 137 w 71"/>
                  <a:gd name="T11" fmla="*/ 17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1" h="21">
                    <a:moveTo>
                      <a:pt x="2" y="10"/>
                    </a:moveTo>
                    <a:cubicBezTo>
                      <a:pt x="0" y="4"/>
                      <a:pt x="11" y="0"/>
                      <a:pt x="16" y="1"/>
                    </a:cubicBezTo>
                    <a:cubicBezTo>
                      <a:pt x="22" y="1"/>
                      <a:pt x="28" y="5"/>
                      <a:pt x="34" y="7"/>
                    </a:cubicBezTo>
                    <a:cubicBezTo>
                      <a:pt x="45" y="11"/>
                      <a:pt x="58" y="14"/>
                      <a:pt x="71" y="16"/>
                    </a:cubicBezTo>
                    <a:cubicBezTo>
                      <a:pt x="61" y="16"/>
                      <a:pt x="49" y="21"/>
                      <a:pt x="40" y="20"/>
                    </a:cubicBezTo>
                    <a:cubicBezTo>
                      <a:pt x="29" y="20"/>
                      <a:pt x="20" y="8"/>
                      <a:pt x="9" y="9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2" name="Freeform 86">
                <a:extLst>
                  <a:ext uri="{FF2B5EF4-FFF2-40B4-BE49-F238E27FC236}">
                    <a16:creationId xmlns:a16="http://schemas.microsoft.com/office/drawing/2014/main" id="{F7A007A1-FB70-4826-85EB-C2B7840A3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272"/>
                <a:ext cx="98" cy="51"/>
              </a:xfrm>
              <a:custGeom>
                <a:avLst/>
                <a:gdLst>
                  <a:gd name="T0" fmla="*/ 63 w 39"/>
                  <a:gd name="T1" fmla="*/ 35 h 19"/>
                  <a:gd name="T2" fmla="*/ 618 w 39"/>
                  <a:gd name="T3" fmla="*/ 172 h 19"/>
                  <a:gd name="T4" fmla="*/ 239 w 39"/>
                  <a:gd name="T5" fmla="*/ 274 h 19"/>
                  <a:gd name="T6" fmla="*/ 33 w 39"/>
                  <a:gd name="T7" fmla="*/ 368 h 19"/>
                  <a:gd name="T8" fmla="*/ 0 w 39"/>
                  <a:gd name="T9" fmla="*/ 5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4" y="2"/>
                    </a:moveTo>
                    <a:cubicBezTo>
                      <a:pt x="11" y="4"/>
                      <a:pt x="37" y="0"/>
                      <a:pt x="39" y="9"/>
                    </a:cubicBezTo>
                    <a:cubicBezTo>
                      <a:pt x="31" y="11"/>
                      <a:pt x="23" y="11"/>
                      <a:pt x="15" y="14"/>
                    </a:cubicBezTo>
                    <a:cubicBezTo>
                      <a:pt x="11" y="15"/>
                      <a:pt x="7" y="18"/>
                      <a:pt x="2" y="19"/>
                    </a:cubicBezTo>
                    <a:cubicBezTo>
                      <a:pt x="7" y="15"/>
                      <a:pt x="6" y="4"/>
                      <a:pt x="0" y="3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3" name="Freeform 87">
                <a:extLst>
                  <a:ext uri="{FF2B5EF4-FFF2-40B4-BE49-F238E27FC236}">
                    <a16:creationId xmlns:a16="http://schemas.microsoft.com/office/drawing/2014/main" id="{02D06AD7-4F99-472F-AE02-1D91F92F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2355"/>
                <a:ext cx="472" cy="66"/>
              </a:xfrm>
              <a:custGeom>
                <a:avLst/>
                <a:gdLst>
                  <a:gd name="T0" fmla="*/ 0 w 189"/>
                  <a:gd name="T1" fmla="*/ 459 h 25"/>
                  <a:gd name="T2" fmla="*/ 624 w 189"/>
                  <a:gd name="T3" fmla="*/ 222 h 25"/>
                  <a:gd name="T4" fmla="*/ 1154 w 189"/>
                  <a:gd name="T5" fmla="*/ 77 h 25"/>
                  <a:gd name="T6" fmla="*/ 1558 w 189"/>
                  <a:gd name="T7" fmla="*/ 34 h 25"/>
                  <a:gd name="T8" fmla="*/ 2944 w 189"/>
                  <a:gd name="T9" fmla="*/ 335 h 25"/>
                  <a:gd name="T10" fmla="*/ 2370 w 189"/>
                  <a:gd name="T11" fmla="*/ 370 h 25"/>
                  <a:gd name="T12" fmla="*/ 1571 w 189"/>
                  <a:gd name="T13" fmla="*/ 335 h 25"/>
                  <a:gd name="T14" fmla="*/ 1196 w 189"/>
                  <a:gd name="T15" fmla="*/ 222 h 25"/>
                  <a:gd name="T16" fmla="*/ 792 w 189"/>
                  <a:gd name="T17" fmla="*/ 203 h 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9" h="25">
                    <a:moveTo>
                      <a:pt x="0" y="25"/>
                    </a:moveTo>
                    <a:cubicBezTo>
                      <a:pt x="9" y="16"/>
                      <a:pt x="28" y="14"/>
                      <a:pt x="40" y="12"/>
                    </a:cubicBezTo>
                    <a:cubicBezTo>
                      <a:pt x="51" y="11"/>
                      <a:pt x="62" y="6"/>
                      <a:pt x="74" y="4"/>
                    </a:cubicBezTo>
                    <a:cubicBezTo>
                      <a:pt x="87" y="0"/>
                      <a:pt x="86" y="2"/>
                      <a:pt x="100" y="2"/>
                    </a:cubicBezTo>
                    <a:cubicBezTo>
                      <a:pt x="124" y="2"/>
                      <a:pt x="167" y="8"/>
                      <a:pt x="189" y="18"/>
                    </a:cubicBezTo>
                    <a:cubicBezTo>
                      <a:pt x="176" y="25"/>
                      <a:pt x="166" y="21"/>
                      <a:pt x="152" y="20"/>
                    </a:cubicBezTo>
                    <a:cubicBezTo>
                      <a:pt x="135" y="18"/>
                      <a:pt x="117" y="16"/>
                      <a:pt x="101" y="18"/>
                    </a:cubicBezTo>
                    <a:cubicBezTo>
                      <a:pt x="99" y="10"/>
                      <a:pt x="83" y="12"/>
                      <a:pt x="77" y="12"/>
                    </a:cubicBezTo>
                    <a:cubicBezTo>
                      <a:pt x="69" y="12"/>
                      <a:pt x="59" y="9"/>
                      <a:pt x="51" y="1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4" name="Freeform 88">
                <a:extLst>
                  <a:ext uri="{FF2B5EF4-FFF2-40B4-BE49-F238E27FC236}">
                    <a16:creationId xmlns:a16="http://schemas.microsoft.com/office/drawing/2014/main" id="{87B5285E-2DF1-43CA-B856-423F3FAE4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2032"/>
                <a:ext cx="83" cy="83"/>
              </a:xfrm>
              <a:custGeom>
                <a:avLst/>
                <a:gdLst>
                  <a:gd name="T0" fmla="*/ 0 w 33"/>
                  <a:gd name="T1" fmla="*/ 252 h 31"/>
                  <a:gd name="T2" fmla="*/ 526 w 33"/>
                  <a:gd name="T3" fmla="*/ 94 h 31"/>
                  <a:gd name="T4" fmla="*/ 397 w 33"/>
                  <a:gd name="T5" fmla="*/ 345 h 31"/>
                  <a:gd name="T6" fmla="*/ 317 w 33"/>
                  <a:gd name="T7" fmla="*/ 594 h 31"/>
                  <a:gd name="T8" fmla="*/ 33 w 33"/>
                  <a:gd name="T9" fmla="*/ 594 h 31"/>
                  <a:gd name="T10" fmla="*/ 20 w 33"/>
                  <a:gd name="T11" fmla="*/ 388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0" y="13"/>
                    </a:moveTo>
                    <a:cubicBezTo>
                      <a:pt x="9" y="11"/>
                      <a:pt x="24" y="0"/>
                      <a:pt x="33" y="5"/>
                    </a:cubicBezTo>
                    <a:cubicBezTo>
                      <a:pt x="33" y="10"/>
                      <a:pt x="27" y="14"/>
                      <a:pt x="25" y="18"/>
                    </a:cubicBezTo>
                    <a:cubicBezTo>
                      <a:pt x="23" y="22"/>
                      <a:pt x="21" y="27"/>
                      <a:pt x="20" y="31"/>
                    </a:cubicBezTo>
                    <a:cubicBezTo>
                      <a:pt x="13" y="29"/>
                      <a:pt x="8" y="30"/>
                      <a:pt x="2" y="31"/>
                    </a:cubicBezTo>
                    <a:cubicBezTo>
                      <a:pt x="3" y="27"/>
                      <a:pt x="3" y="24"/>
                      <a:pt x="1" y="2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5" name="Freeform 89">
                <a:extLst>
                  <a:ext uri="{FF2B5EF4-FFF2-40B4-BE49-F238E27FC236}">
                    <a16:creationId xmlns:a16="http://schemas.microsoft.com/office/drawing/2014/main" id="{D49694EC-A96F-4845-962C-212397160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837"/>
                <a:ext cx="82" cy="118"/>
              </a:xfrm>
              <a:custGeom>
                <a:avLst/>
                <a:gdLst>
                  <a:gd name="T0" fmla="*/ 0 w 33"/>
                  <a:gd name="T1" fmla="*/ 847 h 44"/>
                  <a:gd name="T2" fmla="*/ 370 w 33"/>
                  <a:gd name="T3" fmla="*/ 770 h 44"/>
                  <a:gd name="T4" fmla="*/ 412 w 33"/>
                  <a:gd name="T5" fmla="*/ 577 h 44"/>
                  <a:gd name="T6" fmla="*/ 507 w 33"/>
                  <a:gd name="T7" fmla="*/ 389 h 44"/>
                  <a:gd name="T8" fmla="*/ 412 w 33"/>
                  <a:gd name="T9" fmla="*/ 172 h 44"/>
                  <a:gd name="T10" fmla="*/ 383 w 33"/>
                  <a:gd name="T11" fmla="*/ 0 h 44"/>
                  <a:gd name="T12" fmla="*/ 340 w 33"/>
                  <a:gd name="T13" fmla="*/ 483 h 44"/>
                  <a:gd name="T14" fmla="*/ 62 w 33"/>
                  <a:gd name="T15" fmla="*/ 770 h 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44">
                    <a:moveTo>
                      <a:pt x="0" y="44"/>
                    </a:moveTo>
                    <a:cubicBezTo>
                      <a:pt x="7" y="38"/>
                      <a:pt x="16" y="40"/>
                      <a:pt x="24" y="40"/>
                    </a:cubicBezTo>
                    <a:cubicBezTo>
                      <a:pt x="25" y="36"/>
                      <a:pt x="25" y="33"/>
                      <a:pt x="27" y="30"/>
                    </a:cubicBezTo>
                    <a:cubicBezTo>
                      <a:pt x="28" y="27"/>
                      <a:pt x="32" y="23"/>
                      <a:pt x="33" y="20"/>
                    </a:cubicBezTo>
                    <a:cubicBezTo>
                      <a:pt x="33" y="16"/>
                      <a:pt x="27" y="13"/>
                      <a:pt x="27" y="9"/>
                    </a:cubicBezTo>
                    <a:cubicBezTo>
                      <a:pt x="26" y="6"/>
                      <a:pt x="28" y="3"/>
                      <a:pt x="25" y="0"/>
                    </a:cubicBezTo>
                    <a:cubicBezTo>
                      <a:pt x="25" y="8"/>
                      <a:pt x="27" y="17"/>
                      <a:pt x="22" y="25"/>
                    </a:cubicBezTo>
                    <a:cubicBezTo>
                      <a:pt x="18" y="29"/>
                      <a:pt x="10" y="37"/>
                      <a:pt x="4" y="4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6" name="Freeform 90">
                <a:extLst>
                  <a:ext uri="{FF2B5EF4-FFF2-40B4-BE49-F238E27FC236}">
                    <a16:creationId xmlns:a16="http://schemas.microsoft.com/office/drawing/2014/main" id="{87CD257C-B8B5-443C-B875-DE32FF9059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1923"/>
                <a:ext cx="95" cy="69"/>
              </a:xfrm>
              <a:custGeom>
                <a:avLst/>
                <a:gdLst>
                  <a:gd name="T0" fmla="*/ 33 w 38"/>
                  <a:gd name="T1" fmla="*/ 337 h 26"/>
                  <a:gd name="T2" fmla="*/ 188 w 38"/>
                  <a:gd name="T3" fmla="*/ 486 h 26"/>
                  <a:gd name="T4" fmla="*/ 375 w 38"/>
                  <a:gd name="T5" fmla="*/ 281 h 26"/>
                  <a:gd name="T6" fmla="*/ 595 w 38"/>
                  <a:gd name="T7" fmla="*/ 0 h 26"/>
                  <a:gd name="T8" fmla="*/ 300 w 38"/>
                  <a:gd name="T9" fmla="*/ 247 h 26"/>
                  <a:gd name="T10" fmla="*/ 0 w 38"/>
                  <a:gd name="T11" fmla="*/ 337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26">
                    <a:moveTo>
                      <a:pt x="2" y="18"/>
                    </a:moveTo>
                    <a:cubicBezTo>
                      <a:pt x="5" y="22"/>
                      <a:pt x="8" y="24"/>
                      <a:pt x="12" y="26"/>
                    </a:cubicBezTo>
                    <a:cubicBezTo>
                      <a:pt x="14" y="21"/>
                      <a:pt x="19" y="18"/>
                      <a:pt x="24" y="15"/>
                    </a:cubicBezTo>
                    <a:cubicBezTo>
                      <a:pt x="30" y="10"/>
                      <a:pt x="33" y="5"/>
                      <a:pt x="38" y="0"/>
                    </a:cubicBezTo>
                    <a:cubicBezTo>
                      <a:pt x="34" y="6"/>
                      <a:pt x="25" y="11"/>
                      <a:pt x="19" y="13"/>
                    </a:cubicBezTo>
                    <a:cubicBezTo>
                      <a:pt x="12" y="15"/>
                      <a:pt x="6" y="14"/>
                      <a:pt x="0" y="18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7" name="Freeform 91">
                <a:extLst>
                  <a:ext uri="{FF2B5EF4-FFF2-40B4-BE49-F238E27FC236}">
                    <a16:creationId xmlns:a16="http://schemas.microsoft.com/office/drawing/2014/main" id="{5C76F330-8F71-4CA1-A972-CB56119B9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2008"/>
                <a:ext cx="40" cy="99"/>
              </a:xfrm>
              <a:custGeom>
                <a:avLst/>
                <a:gdLst>
                  <a:gd name="T0" fmla="*/ 113 w 16"/>
                  <a:gd name="T1" fmla="*/ 115 h 37"/>
                  <a:gd name="T2" fmla="*/ 20 w 16"/>
                  <a:gd name="T3" fmla="*/ 709 h 37"/>
                  <a:gd name="T4" fmla="*/ 145 w 16"/>
                  <a:gd name="T5" fmla="*/ 342 h 37"/>
                  <a:gd name="T6" fmla="*/ 250 w 16"/>
                  <a:gd name="T7" fmla="*/ 0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37">
                    <a:moveTo>
                      <a:pt x="7" y="6"/>
                    </a:moveTo>
                    <a:cubicBezTo>
                      <a:pt x="2" y="14"/>
                      <a:pt x="0" y="28"/>
                      <a:pt x="1" y="37"/>
                    </a:cubicBezTo>
                    <a:cubicBezTo>
                      <a:pt x="6" y="32"/>
                      <a:pt x="7" y="24"/>
                      <a:pt x="9" y="18"/>
                    </a:cubicBezTo>
                    <a:cubicBezTo>
                      <a:pt x="11" y="12"/>
                      <a:pt x="15" y="7"/>
                      <a:pt x="16" y="0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8" name="Freeform 92">
                <a:extLst>
                  <a:ext uri="{FF2B5EF4-FFF2-40B4-BE49-F238E27FC236}">
                    <a16:creationId xmlns:a16="http://schemas.microsoft.com/office/drawing/2014/main" id="{5AF4A430-8CEC-4616-8EBF-435412D83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2085"/>
                <a:ext cx="122" cy="126"/>
              </a:xfrm>
              <a:custGeom>
                <a:avLst/>
                <a:gdLst>
                  <a:gd name="T0" fmla="*/ 279 w 49"/>
                  <a:gd name="T1" fmla="*/ 172 h 47"/>
                  <a:gd name="T2" fmla="*/ 167 w 49"/>
                  <a:gd name="T3" fmla="*/ 619 h 47"/>
                  <a:gd name="T4" fmla="*/ 508 w 49"/>
                  <a:gd name="T5" fmla="*/ 791 h 47"/>
                  <a:gd name="T6" fmla="*/ 744 w 49"/>
                  <a:gd name="T7" fmla="*/ 906 h 47"/>
                  <a:gd name="T8" fmla="*/ 757 w 49"/>
                  <a:gd name="T9" fmla="*/ 753 h 47"/>
                  <a:gd name="T10" fmla="*/ 341 w 49"/>
                  <a:gd name="T11" fmla="*/ 287 h 47"/>
                  <a:gd name="T12" fmla="*/ 620 w 49"/>
                  <a:gd name="T13" fmla="*/ 0 h 47"/>
                  <a:gd name="T14" fmla="*/ 558 w 49"/>
                  <a:gd name="T15" fmla="*/ 21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47">
                    <a:moveTo>
                      <a:pt x="18" y="9"/>
                    </a:moveTo>
                    <a:cubicBezTo>
                      <a:pt x="17" y="19"/>
                      <a:pt x="0" y="24"/>
                      <a:pt x="11" y="32"/>
                    </a:cubicBezTo>
                    <a:cubicBezTo>
                      <a:pt x="17" y="37"/>
                      <a:pt x="27" y="38"/>
                      <a:pt x="33" y="41"/>
                    </a:cubicBezTo>
                    <a:cubicBezTo>
                      <a:pt x="38" y="44"/>
                      <a:pt x="43" y="45"/>
                      <a:pt x="48" y="47"/>
                    </a:cubicBezTo>
                    <a:cubicBezTo>
                      <a:pt x="49" y="44"/>
                      <a:pt x="49" y="42"/>
                      <a:pt x="49" y="39"/>
                    </a:cubicBezTo>
                    <a:cubicBezTo>
                      <a:pt x="36" y="38"/>
                      <a:pt x="20" y="31"/>
                      <a:pt x="22" y="15"/>
                    </a:cubicBezTo>
                    <a:cubicBezTo>
                      <a:pt x="24" y="3"/>
                      <a:pt x="35" y="9"/>
                      <a:pt x="40" y="0"/>
                    </a:cubicBezTo>
                    <a:cubicBezTo>
                      <a:pt x="39" y="1"/>
                      <a:pt x="37" y="1"/>
                      <a:pt x="36" y="1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19" name="Freeform 93">
                <a:extLst>
                  <a:ext uri="{FF2B5EF4-FFF2-40B4-BE49-F238E27FC236}">
                    <a16:creationId xmlns:a16="http://schemas.microsoft.com/office/drawing/2014/main" id="{087A29BE-A57A-4820-B11D-1B681FBB4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2056"/>
                <a:ext cx="110" cy="109"/>
              </a:xfrm>
              <a:custGeom>
                <a:avLst/>
                <a:gdLst>
                  <a:gd name="T0" fmla="*/ 300 w 44"/>
                  <a:gd name="T1" fmla="*/ 0 h 41"/>
                  <a:gd name="T2" fmla="*/ 688 w 44"/>
                  <a:gd name="T3" fmla="*/ 205 h 41"/>
                  <a:gd name="T4" fmla="*/ 488 w 44"/>
                  <a:gd name="T5" fmla="*/ 452 h 41"/>
                  <a:gd name="T6" fmla="*/ 375 w 44"/>
                  <a:gd name="T7" fmla="*/ 678 h 41"/>
                  <a:gd name="T8" fmla="*/ 0 w 44"/>
                  <a:gd name="T9" fmla="*/ 601 h 41"/>
                  <a:gd name="T10" fmla="*/ 408 w 44"/>
                  <a:gd name="T11" fmla="*/ 56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41">
                    <a:moveTo>
                      <a:pt x="19" y="0"/>
                    </a:moveTo>
                    <a:cubicBezTo>
                      <a:pt x="27" y="4"/>
                      <a:pt x="39" y="2"/>
                      <a:pt x="44" y="11"/>
                    </a:cubicBezTo>
                    <a:cubicBezTo>
                      <a:pt x="40" y="16"/>
                      <a:pt x="35" y="19"/>
                      <a:pt x="31" y="24"/>
                    </a:cubicBezTo>
                    <a:cubicBezTo>
                      <a:pt x="29" y="27"/>
                      <a:pt x="26" y="35"/>
                      <a:pt x="24" y="36"/>
                    </a:cubicBezTo>
                    <a:cubicBezTo>
                      <a:pt x="17" y="41"/>
                      <a:pt x="7" y="34"/>
                      <a:pt x="0" y="32"/>
                    </a:cubicBezTo>
                    <a:cubicBezTo>
                      <a:pt x="19" y="32"/>
                      <a:pt x="31" y="22"/>
                      <a:pt x="26" y="3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0" name="Freeform 94">
                <a:extLst>
                  <a:ext uri="{FF2B5EF4-FFF2-40B4-BE49-F238E27FC236}">
                    <a16:creationId xmlns:a16="http://schemas.microsoft.com/office/drawing/2014/main" id="{9BA63615-A255-490F-B21B-CD8D95231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037"/>
                <a:ext cx="37" cy="67"/>
              </a:xfrm>
              <a:custGeom>
                <a:avLst/>
                <a:gdLst>
                  <a:gd name="T0" fmla="*/ 30 w 15"/>
                  <a:gd name="T1" fmla="*/ 21 h 25"/>
                  <a:gd name="T2" fmla="*/ 212 w 15"/>
                  <a:gd name="T3" fmla="*/ 115 h 25"/>
                  <a:gd name="T4" fmla="*/ 91 w 15"/>
                  <a:gd name="T5" fmla="*/ 287 h 25"/>
                  <a:gd name="T6" fmla="*/ 0 w 15"/>
                  <a:gd name="T7" fmla="*/ 482 h 25"/>
                  <a:gd name="T8" fmla="*/ 12 w 15"/>
                  <a:gd name="T9" fmla="*/ 78 h 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2" y="1"/>
                    </a:moveTo>
                    <a:cubicBezTo>
                      <a:pt x="6" y="3"/>
                      <a:pt x="15" y="0"/>
                      <a:pt x="14" y="6"/>
                    </a:cubicBezTo>
                    <a:cubicBezTo>
                      <a:pt x="14" y="8"/>
                      <a:pt x="7" y="13"/>
                      <a:pt x="6" y="15"/>
                    </a:cubicBezTo>
                    <a:cubicBezTo>
                      <a:pt x="4" y="18"/>
                      <a:pt x="2" y="22"/>
                      <a:pt x="0" y="25"/>
                    </a:cubicBezTo>
                    <a:cubicBezTo>
                      <a:pt x="3" y="19"/>
                      <a:pt x="5" y="10"/>
                      <a:pt x="1" y="4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1" name="Freeform 95">
                <a:extLst>
                  <a:ext uri="{FF2B5EF4-FFF2-40B4-BE49-F238E27FC236}">
                    <a16:creationId xmlns:a16="http://schemas.microsoft.com/office/drawing/2014/main" id="{AD13E3DC-E481-427F-B103-92DDBBAF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2005"/>
                <a:ext cx="133" cy="54"/>
              </a:xfrm>
              <a:custGeom>
                <a:avLst/>
                <a:gdLst>
                  <a:gd name="T0" fmla="*/ 33 w 53"/>
                  <a:gd name="T1" fmla="*/ 219 h 20"/>
                  <a:gd name="T2" fmla="*/ 50 w 53"/>
                  <a:gd name="T3" fmla="*/ 394 h 20"/>
                  <a:gd name="T4" fmla="*/ 806 w 53"/>
                  <a:gd name="T5" fmla="*/ 219 h 20"/>
                  <a:gd name="T6" fmla="*/ 838 w 53"/>
                  <a:gd name="T7" fmla="*/ 59 h 20"/>
                  <a:gd name="T8" fmla="*/ 158 w 53"/>
                  <a:gd name="T9" fmla="*/ 17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20">
                    <a:moveTo>
                      <a:pt x="2" y="11"/>
                    </a:moveTo>
                    <a:cubicBezTo>
                      <a:pt x="0" y="14"/>
                      <a:pt x="2" y="17"/>
                      <a:pt x="3" y="20"/>
                    </a:cubicBezTo>
                    <a:cubicBezTo>
                      <a:pt x="17" y="13"/>
                      <a:pt x="34" y="7"/>
                      <a:pt x="51" y="11"/>
                    </a:cubicBezTo>
                    <a:cubicBezTo>
                      <a:pt x="46" y="8"/>
                      <a:pt x="48" y="2"/>
                      <a:pt x="53" y="3"/>
                    </a:cubicBezTo>
                    <a:cubicBezTo>
                      <a:pt x="37" y="0"/>
                      <a:pt x="26" y="7"/>
                      <a:pt x="10" y="9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2" name="Freeform 96">
                <a:extLst>
                  <a:ext uri="{FF2B5EF4-FFF2-40B4-BE49-F238E27FC236}">
                    <a16:creationId xmlns:a16="http://schemas.microsoft.com/office/drawing/2014/main" id="{DCB8DE8B-6F5C-49B3-988A-A6D1DB698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024"/>
                <a:ext cx="77" cy="69"/>
              </a:xfrm>
              <a:custGeom>
                <a:avLst/>
                <a:gdLst>
                  <a:gd name="T0" fmla="*/ 474 w 31"/>
                  <a:gd name="T1" fmla="*/ 0 h 26"/>
                  <a:gd name="T2" fmla="*/ 462 w 31"/>
                  <a:gd name="T3" fmla="*/ 486 h 26"/>
                  <a:gd name="T4" fmla="*/ 0 w 31"/>
                  <a:gd name="T5" fmla="*/ 395 h 26"/>
                  <a:gd name="T6" fmla="*/ 291 w 31"/>
                  <a:gd name="T7" fmla="*/ 316 h 26"/>
                  <a:gd name="T8" fmla="*/ 445 w 31"/>
                  <a:gd name="T9" fmla="*/ 3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31" y="0"/>
                    </a:moveTo>
                    <a:cubicBezTo>
                      <a:pt x="27" y="9"/>
                      <a:pt x="30" y="18"/>
                      <a:pt x="30" y="26"/>
                    </a:cubicBezTo>
                    <a:cubicBezTo>
                      <a:pt x="20" y="24"/>
                      <a:pt x="10" y="22"/>
                      <a:pt x="0" y="21"/>
                    </a:cubicBezTo>
                    <a:cubicBezTo>
                      <a:pt x="6" y="22"/>
                      <a:pt x="14" y="20"/>
                      <a:pt x="19" y="17"/>
                    </a:cubicBezTo>
                    <a:cubicBezTo>
                      <a:pt x="26" y="13"/>
                      <a:pt x="25" y="8"/>
                      <a:pt x="29" y="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3" name="Freeform 97">
                <a:extLst>
                  <a:ext uri="{FF2B5EF4-FFF2-40B4-BE49-F238E27FC236}">
                    <a16:creationId xmlns:a16="http://schemas.microsoft.com/office/drawing/2014/main" id="{418449CB-8A36-4431-A923-2A031DBC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" y="2152"/>
                <a:ext cx="90" cy="80"/>
              </a:xfrm>
              <a:custGeom>
                <a:avLst/>
                <a:gdLst>
                  <a:gd name="T0" fmla="*/ 0 w 36"/>
                  <a:gd name="T1" fmla="*/ 264 h 30"/>
                  <a:gd name="T2" fmla="*/ 333 w 36"/>
                  <a:gd name="T3" fmla="*/ 21 h 30"/>
                  <a:gd name="T4" fmla="*/ 563 w 36"/>
                  <a:gd name="T5" fmla="*/ 93 h 30"/>
                  <a:gd name="T6" fmla="*/ 238 w 36"/>
                  <a:gd name="T7" fmla="*/ 568 h 30"/>
                  <a:gd name="T8" fmla="*/ 20 w 36"/>
                  <a:gd name="T9" fmla="*/ 307 h 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30">
                    <a:moveTo>
                      <a:pt x="0" y="14"/>
                    </a:moveTo>
                    <a:cubicBezTo>
                      <a:pt x="8" y="9"/>
                      <a:pt x="11" y="3"/>
                      <a:pt x="21" y="1"/>
                    </a:cubicBezTo>
                    <a:cubicBezTo>
                      <a:pt x="26" y="0"/>
                      <a:pt x="33" y="0"/>
                      <a:pt x="36" y="5"/>
                    </a:cubicBezTo>
                    <a:cubicBezTo>
                      <a:pt x="20" y="8"/>
                      <a:pt x="14" y="15"/>
                      <a:pt x="15" y="30"/>
                    </a:cubicBezTo>
                    <a:cubicBezTo>
                      <a:pt x="11" y="26"/>
                      <a:pt x="6" y="19"/>
                      <a:pt x="1" y="16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4" name="Freeform 98">
                <a:extLst>
                  <a:ext uri="{FF2B5EF4-FFF2-40B4-BE49-F238E27FC236}">
                    <a16:creationId xmlns:a16="http://schemas.microsoft.com/office/drawing/2014/main" id="{E319B456-F95B-48E1-BE2C-97D5F07B6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31"/>
                <a:ext cx="60" cy="29"/>
              </a:xfrm>
              <a:custGeom>
                <a:avLst/>
                <a:gdLst>
                  <a:gd name="T0" fmla="*/ 0 w 24"/>
                  <a:gd name="T1" fmla="*/ 0 h 11"/>
                  <a:gd name="T2" fmla="*/ 125 w 24"/>
                  <a:gd name="T3" fmla="*/ 200 h 11"/>
                  <a:gd name="T4" fmla="*/ 375 w 24"/>
                  <a:gd name="T5" fmla="*/ 76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1">
                    <a:moveTo>
                      <a:pt x="0" y="0"/>
                    </a:moveTo>
                    <a:cubicBezTo>
                      <a:pt x="7" y="0"/>
                      <a:pt x="8" y="7"/>
                      <a:pt x="8" y="11"/>
                    </a:cubicBezTo>
                    <a:cubicBezTo>
                      <a:pt x="13" y="7"/>
                      <a:pt x="18" y="5"/>
                      <a:pt x="24" y="4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5" name="Freeform 99">
                <a:extLst>
                  <a:ext uri="{FF2B5EF4-FFF2-40B4-BE49-F238E27FC236}">
                    <a16:creationId xmlns:a16="http://schemas.microsoft.com/office/drawing/2014/main" id="{AD80C4CA-7CD7-4106-B811-0EA95797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123"/>
                <a:ext cx="147" cy="48"/>
              </a:xfrm>
              <a:custGeom>
                <a:avLst/>
                <a:gdLst>
                  <a:gd name="T0" fmla="*/ 0 w 59"/>
                  <a:gd name="T1" fmla="*/ 0 h 18"/>
                  <a:gd name="T2" fmla="*/ 496 w 59"/>
                  <a:gd name="T3" fmla="*/ 227 h 18"/>
                  <a:gd name="T4" fmla="*/ 912 w 59"/>
                  <a:gd name="T5" fmla="*/ 341 h 18"/>
                  <a:gd name="T6" fmla="*/ 695 w 59"/>
                  <a:gd name="T7" fmla="*/ 171 h 18"/>
                  <a:gd name="T8" fmla="*/ 478 w 59"/>
                  <a:gd name="T9" fmla="*/ 56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8">
                    <a:moveTo>
                      <a:pt x="0" y="0"/>
                    </a:moveTo>
                    <a:cubicBezTo>
                      <a:pt x="13" y="0"/>
                      <a:pt x="22" y="5"/>
                      <a:pt x="32" y="12"/>
                    </a:cubicBezTo>
                    <a:cubicBezTo>
                      <a:pt x="41" y="17"/>
                      <a:pt x="50" y="17"/>
                      <a:pt x="59" y="18"/>
                    </a:cubicBezTo>
                    <a:cubicBezTo>
                      <a:pt x="55" y="15"/>
                      <a:pt x="50" y="11"/>
                      <a:pt x="45" y="9"/>
                    </a:cubicBezTo>
                    <a:cubicBezTo>
                      <a:pt x="40" y="7"/>
                      <a:pt x="34" y="7"/>
                      <a:pt x="31" y="3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6" name="Freeform 100">
                <a:extLst>
                  <a:ext uri="{FF2B5EF4-FFF2-40B4-BE49-F238E27FC236}">
                    <a16:creationId xmlns:a16="http://schemas.microsoft.com/office/drawing/2014/main" id="{B93F6833-5AB9-4758-AC04-39C97526F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1987"/>
                <a:ext cx="35" cy="66"/>
              </a:xfrm>
              <a:custGeom>
                <a:avLst/>
                <a:gdLst>
                  <a:gd name="T0" fmla="*/ 125 w 14"/>
                  <a:gd name="T1" fmla="*/ 0 h 25"/>
                  <a:gd name="T2" fmla="*/ 33 w 14"/>
                  <a:gd name="T3" fmla="*/ 404 h 25"/>
                  <a:gd name="T4" fmla="*/ 175 w 14"/>
                  <a:gd name="T5" fmla="*/ 425 h 25"/>
                  <a:gd name="T6" fmla="*/ 220 w 14"/>
                  <a:gd name="T7" fmla="*/ 34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5">
                    <a:moveTo>
                      <a:pt x="8" y="0"/>
                    </a:moveTo>
                    <a:cubicBezTo>
                      <a:pt x="6" y="3"/>
                      <a:pt x="0" y="20"/>
                      <a:pt x="2" y="22"/>
                    </a:cubicBezTo>
                    <a:cubicBezTo>
                      <a:pt x="4" y="25"/>
                      <a:pt x="8" y="24"/>
                      <a:pt x="11" y="23"/>
                    </a:cubicBezTo>
                    <a:cubicBezTo>
                      <a:pt x="11" y="17"/>
                      <a:pt x="9" y="7"/>
                      <a:pt x="14" y="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7" name="Freeform 101">
                <a:extLst>
                  <a:ext uri="{FF2B5EF4-FFF2-40B4-BE49-F238E27FC236}">
                    <a16:creationId xmlns:a16="http://schemas.microsoft.com/office/drawing/2014/main" id="{B60BCABD-DA70-4301-B263-5E31B7C90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2336"/>
                <a:ext cx="93" cy="61"/>
              </a:xfrm>
              <a:custGeom>
                <a:avLst/>
                <a:gdLst>
                  <a:gd name="T0" fmla="*/ 0 w 37"/>
                  <a:gd name="T1" fmla="*/ 0 h 23"/>
                  <a:gd name="T2" fmla="*/ 254 w 37"/>
                  <a:gd name="T3" fmla="*/ 408 h 23"/>
                  <a:gd name="T4" fmla="*/ 442 w 37"/>
                  <a:gd name="T5" fmla="*/ 395 h 23"/>
                  <a:gd name="T6" fmla="*/ 588 w 37"/>
                  <a:gd name="T7" fmla="*/ 21 h 23"/>
                  <a:gd name="T8" fmla="*/ 20 w 37"/>
                  <a:gd name="T9" fmla="*/ 34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23">
                    <a:moveTo>
                      <a:pt x="0" y="0"/>
                    </a:moveTo>
                    <a:cubicBezTo>
                      <a:pt x="10" y="1"/>
                      <a:pt x="13" y="15"/>
                      <a:pt x="16" y="22"/>
                    </a:cubicBezTo>
                    <a:cubicBezTo>
                      <a:pt x="20" y="20"/>
                      <a:pt x="24" y="23"/>
                      <a:pt x="28" y="21"/>
                    </a:cubicBezTo>
                    <a:cubicBezTo>
                      <a:pt x="32" y="19"/>
                      <a:pt x="33" y="6"/>
                      <a:pt x="37" y="1"/>
                    </a:cubicBezTo>
                    <a:cubicBezTo>
                      <a:pt x="24" y="4"/>
                      <a:pt x="14" y="2"/>
                      <a:pt x="1" y="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8" name="Freeform 102">
                <a:extLst>
                  <a:ext uri="{FF2B5EF4-FFF2-40B4-BE49-F238E27FC236}">
                    <a16:creationId xmlns:a16="http://schemas.microsoft.com/office/drawing/2014/main" id="{DECF3381-6B73-47E8-84C1-F2AE233D8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283"/>
                <a:ext cx="35" cy="42"/>
              </a:xfrm>
              <a:custGeom>
                <a:avLst/>
                <a:gdLst>
                  <a:gd name="T0" fmla="*/ 0 w 14"/>
                  <a:gd name="T1" fmla="*/ 55 h 16"/>
                  <a:gd name="T2" fmla="*/ 145 w 14"/>
                  <a:gd name="T3" fmla="*/ 289 h 16"/>
                  <a:gd name="T4" fmla="*/ 220 w 14"/>
                  <a:gd name="T5" fmla="*/ 0 h 16"/>
                  <a:gd name="T6" fmla="*/ 0 w 14"/>
                  <a:gd name="T7" fmla="*/ 3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0" y="3"/>
                    </a:moveTo>
                    <a:cubicBezTo>
                      <a:pt x="2" y="6"/>
                      <a:pt x="5" y="16"/>
                      <a:pt x="9" y="16"/>
                    </a:cubicBezTo>
                    <a:cubicBezTo>
                      <a:pt x="14" y="15"/>
                      <a:pt x="14" y="3"/>
                      <a:pt x="14" y="0"/>
                    </a:cubicBezTo>
                    <a:cubicBezTo>
                      <a:pt x="9" y="2"/>
                      <a:pt x="5" y="4"/>
                      <a:pt x="0" y="2"/>
                    </a:cubicBezTo>
                  </a:path>
                </a:pathLst>
              </a:custGeom>
              <a:solidFill>
                <a:srgbClr val="FFD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29" name="Freeform 103">
                <a:extLst>
                  <a:ext uri="{FF2B5EF4-FFF2-40B4-BE49-F238E27FC236}">
                    <a16:creationId xmlns:a16="http://schemas.microsoft.com/office/drawing/2014/main" id="{843C6BB1-6A11-4E1E-96EA-A596475F3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3" y="2541"/>
                <a:ext cx="742" cy="195"/>
              </a:xfrm>
              <a:custGeom>
                <a:avLst/>
                <a:gdLst>
                  <a:gd name="T0" fmla="*/ 0 w 297"/>
                  <a:gd name="T1" fmla="*/ 0 h 73"/>
                  <a:gd name="T2" fmla="*/ 4632 w 297"/>
                  <a:gd name="T3" fmla="*/ 513 h 73"/>
                  <a:gd name="T4" fmla="*/ 0 w 297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7" h="73">
                    <a:moveTo>
                      <a:pt x="0" y="0"/>
                    </a:moveTo>
                    <a:cubicBezTo>
                      <a:pt x="27" y="16"/>
                      <a:pt x="155" y="63"/>
                      <a:pt x="297" y="27"/>
                    </a:cubicBezTo>
                    <a:cubicBezTo>
                      <a:pt x="262" y="43"/>
                      <a:pt x="116" y="73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0" name="Freeform 104">
                <a:extLst>
                  <a:ext uri="{FF2B5EF4-FFF2-40B4-BE49-F238E27FC236}">
                    <a16:creationId xmlns:a16="http://schemas.microsoft.com/office/drawing/2014/main" id="{E06B7399-0E19-4662-AFF5-76218ECFC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1952"/>
                <a:ext cx="247" cy="256"/>
              </a:xfrm>
              <a:custGeom>
                <a:avLst/>
                <a:gdLst>
                  <a:gd name="T0" fmla="*/ 946 w 99"/>
                  <a:gd name="T1" fmla="*/ 819 h 96"/>
                  <a:gd name="T2" fmla="*/ 0 w 99"/>
                  <a:gd name="T3" fmla="*/ 0 h 96"/>
                  <a:gd name="T4" fmla="*/ 1028 w 99"/>
                  <a:gd name="T5" fmla="*/ 797 h 96"/>
                  <a:gd name="T6" fmla="*/ 1537 w 99"/>
                  <a:gd name="T7" fmla="*/ 1821 h 96"/>
                  <a:gd name="T8" fmla="*/ 946 w 99"/>
                  <a:gd name="T9" fmla="*/ 819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9" h="96">
                    <a:moveTo>
                      <a:pt x="61" y="43"/>
                    </a:moveTo>
                    <a:cubicBezTo>
                      <a:pt x="45" y="28"/>
                      <a:pt x="23" y="14"/>
                      <a:pt x="0" y="0"/>
                    </a:cubicBezTo>
                    <a:cubicBezTo>
                      <a:pt x="13" y="6"/>
                      <a:pt x="42" y="20"/>
                      <a:pt x="66" y="42"/>
                    </a:cubicBezTo>
                    <a:cubicBezTo>
                      <a:pt x="82" y="57"/>
                      <a:pt x="95" y="77"/>
                      <a:pt x="99" y="96"/>
                    </a:cubicBezTo>
                    <a:cubicBezTo>
                      <a:pt x="94" y="84"/>
                      <a:pt x="82" y="63"/>
                      <a:pt x="61" y="43"/>
                    </a:cubicBezTo>
                    <a:close/>
                  </a:path>
                </a:pathLst>
              </a:custGeom>
              <a:solidFill>
                <a:srgbClr val="E9F7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1" name="Freeform 105">
                <a:extLst>
                  <a:ext uri="{FF2B5EF4-FFF2-40B4-BE49-F238E27FC236}">
                    <a16:creationId xmlns:a16="http://schemas.microsoft.com/office/drawing/2014/main" id="{4FAE619A-1A54-46B3-A725-62609E26B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499"/>
                <a:ext cx="310" cy="285"/>
              </a:xfrm>
              <a:custGeom>
                <a:avLst/>
                <a:gdLst>
                  <a:gd name="T0" fmla="*/ 0 w 124"/>
                  <a:gd name="T1" fmla="*/ 1928 h 107"/>
                  <a:gd name="T2" fmla="*/ 50 w 124"/>
                  <a:gd name="T3" fmla="*/ 1454 h 107"/>
                  <a:gd name="T4" fmla="*/ 113 w 124"/>
                  <a:gd name="T5" fmla="*/ 1092 h 107"/>
                  <a:gd name="T6" fmla="*/ 563 w 124"/>
                  <a:gd name="T7" fmla="*/ 533 h 107"/>
                  <a:gd name="T8" fmla="*/ 1938 w 124"/>
                  <a:gd name="T9" fmla="*/ 248 h 107"/>
                  <a:gd name="T10" fmla="*/ 875 w 124"/>
                  <a:gd name="T11" fmla="*/ 453 h 107"/>
                  <a:gd name="T12" fmla="*/ 470 w 124"/>
                  <a:gd name="T13" fmla="*/ 943 h 107"/>
                  <a:gd name="T14" fmla="*/ 363 w 124"/>
                  <a:gd name="T15" fmla="*/ 1263 h 107"/>
                  <a:gd name="T16" fmla="*/ 270 w 124"/>
                  <a:gd name="T17" fmla="*/ 1646 h 107"/>
                  <a:gd name="T18" fmla="*/ 20 w 124"/>
                  <a:gd name="T19" fmla="*/ 2022 h 10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4" h="107">
                    <a:moveTo>
                      <a:pt x="0" y="102"/>
                    </a:moveTo>
                    <a:cubicBezTo>
                      <a:pt x="2" y="94"/>
                      <a:pt x="1" y="85"/>
                      <a:pt x="3" y="77"/>
                    </a:cubicBezTo>
                    <a:cubicBezTo>
                      <a:pt x="4" y="71"/>
                      <a:pt x="5" y="65"/>
                      <a:pt x="7" y="58"/>
                    </a:cubicBezTo>
                    <a:cubicBezTo>
                      <a:pt x="12" y="43"/>
                      <a:pt x="23" y="36"/>
                      <a:pt x="36" y="28"/>
                    </a:cubicBezTo>
                    <a:cubicBezTo>
                      <a:pt x="64" y="12"/>
                      <a:pt x="91" y="0"/>
                      <a:pt x="124" y="13"/>
                    </a:cubicBezTo>
                    <a:cubicBezTo>
                      <a:pt x="98" y="8"/>
                      <a:pt x="79" y="14"/>
                      <a:pt x="56" y="24"/>
                    </a:cubicBezTo>
                    <a:cubicBezTo>
                      <a:pt x="47" y="28"/>
                      <a:pt x="27" y="36"/>
                      <a:pt x="30" y="50"/>
                    </a:cubicBezTo>
                    <a:cubicBezTo>
                      <a:pt x="19" y="47"/>
                      <a:pt x="14" y="61"/>
                      <a:pt x="23" y="67"/>
                    </a:cubicBezTo>
                    <a:cubicBezTo>
                      <a:pt x="14" y="70"/>
                      <a:pt x="9" y="80"/>
                      <a:pt x="17" y="87"/>
                    </a:cubicBezTo>
                    <a:cubicBezTo>
                      <a:pt x="9" y="91"/>
                      <a:pt x="2" y="98"/>
                      <a:pt x="1" y="107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2" name="Freeform 106">
                <a:extLst>
                  <a:ext uri="{FF2B5EF4-FFF2-40B4-BE49-F238E27FC236}">
                    <a16:creationId xmlns:a16="http://schemas.microsoft.com/office/drawing/2014/main" id="{12F59C82-368D-4026-8B17-F33B77ED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2819"/>
                <a:ext cx="398" cy="237"/>
              </a:xfrm>
              <a:custGeom>
                <a:avLst/>
                <a:gdLst>
                  <a:gd name="T0" fmla="*/ 0 w 159"/>
                  <a:gd name="T1" fmla="*/ 1646 h 89"/>
                  <a:gd name="T2" fmla="*/ 113 w 159"/>
                  <a:gd name="T3" fmla="*/ 977 h 89"/>
                  <a:gd name="T4" fmla="*/ 300 w 159"/>
                  <a:gd name="T5" fmla="*/ 567 h 89"/>
                  <a:gd name="T6" fmla="*/ 1066 w 159"/>
                  <a:gd name="T7" fmla="*/ 77 h 89"/>
                  <a:gd name="T8" fmla="*/ 1847 w 159"/>
                  <a:gd name="T9" fmla="*/ 77 h 89"/>
                  <a:gd name="T10" fmla="*/ 2493 w 159"/>
                  <a:gd name="T11" fmla="*/ 589 h 89"/>
                  <a:gd name="T12" fmla="*/ 2163 w 159"/>
                  <a:gd name="T13" fmla="*/ 474 h 89"/>
                  <a:gd name="T14" fmla="*/ 1910 w 159"/>
                  <a:gd name="T15" fmla="*/ 205 h 89"/>
                  <a:gd name="T16" fmla="*/ 1722 w 159"/>
                  <a:gd name="T17" fmla="*/ 192 h 89"/>
                  <a:gd name="T18" fmla="*/ 1597 w 159"/>
                  <a:gd name="T19" fmla="*/ 418 h 89"/>
                  <a:gd name="T20" fmla="*/ 1379 w 159"/>
                  <a:gd name="T21" fmla="*/ 136 h 89"/>
                  <a:gd name="T22" fmla="*/ 1096 w 159"/>
                  <a:gd name="T23" fmla="*/ 192 h 89"/>
                  <a:gd name="T24" fmla="*/ 626 w 159"/>
                  <a:gd name="T25" fmla="*/ 602 h 89"/>
                  <a:gd name="T26" fmla="*/ 395 w 159"/>
                  <a:gd name="T27" fmla="*/ 567 h 89"/>
                  <a:gd name="T28" fmla="*/ 313 w 159"/>
                  <a:gd name="T29" fmla="*/ 772 h 89"/>
                  <a:gd name="T30" fmla="*/ 188 w 159"/>
                  <a:gd name="T31" fmla="*/ 921 h 89"/>
                  <a:gd name="T32" fmla="*/ 300 w 159"/>
                  <a:gd name="T33" fmla="*/ 1228 h 89"/>
                  <a:gd name="T34" fmla="*/ 158 w 159"/>
                  <a:gd name="T35" fmla="*/ 1398 h 89"/>
                  <a:gd name="T36" fmla="*/ 20 w 159"/>
                  <a:gd name="T37" fmla="*/ 1680 h 8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59" h="89">
                    <a:moveTo>
                      <a:pt x="0" y="87"/>
                    </a:moveTo>
                    <a:cubicBezTo>
                      <a:pt x="4" y="76"/>
                      <a:pt x="3" y="64"/>
                      <a:pt x="7" y="52"/>
                    </a:cubicBezTo>
                    <a:cubicBezTo>
                      <a:pt x="10" y="44"/>
                      <a:pt x="13" y="37"/>
                      <a:pt x="19" y="30"/>
                    </a:cubicBezTo>
                    <a:cubicBezTo>
                      <a:pt x="31" y="18"/>
                      <a:pt x="51" y="8"/>
                      <a:pt x="68" y="4"/>
                    </a:cubicBezTo>
                    <a:cubicBezTo>
                      <a:pt x="84" y="0"/>
                      <a:pt x="101" y="0"/>
                      <a:pt x="118" y="4"/>
                    </a:cubicBezTo>
                    <a:cubicBezTo>
                      <a:pt x="134" y="8"/>
                      <a:pt x="154" y="12"/>
                      <a:pt x="159" y="31"/>
                    </a:cubicBezTo>
                    <a:cubicBezTo>
                      <a:pt x="154" y="23"/>
                      <a:pt x="146" y="18"/>
                      <a:pt x="138" y="25"/>
                    </a:cubicBezTo>
                    <a:cubicBezTo>
                      <a:pt x="136" y="14"/>
                      <a:pt x="133" y="11"/>
                      <a:pt x="122" y="11"/>
                    </a:cubicBezTo>
                    <a:cubicBezTo>
                      <a:pt x="119" y="11"/>
                      <a:pt x="113" y="10"/>
                      <a:pt x="110" y="10"/>
                    </a:cubicBezTo>
                    <a:cubicBezTo>
                      <a:pt x="105" y="12"/>
                      <a:pt x="104" y="18"/>
                      <a:pt x="102" y="22"/>
                    </a:cubicBezTo>
                    <a:cubicBezTo>
                      <a:pt x="98" y="15"/>
                      <a:pt x="97" y="9"/>
                      <a:pt x="88" y="7"/>
                    </a:cubicBezTo>
                    <a:cubicBezTo>
                      <a:pt x="82" y="5"/>
                      <a:pt x="76" y="8"/>
                      <a:pt x="70" y="10"/>
                    </a:cubicBezTo>
                    <a:cubicBezTo>
                      <a:pt x="59" y="13"/>
                      <a:pt x="35" y="17"/>
                      <a:pt x="40" y="32"/>
                    </a:cubicBezTo>
                    <a:cubicBezTo>
                      <a:pt x="35" y="31"/>
                      <a:pt x="31" y="28"/>
                      <a:pt x="25" y="30"/>
                    </a:cubicBezTo>
                    <a:cubicBezTo>
                      <a:pt x="18" y="34"/>
                      <a:pt x="22" y="37"/>
                      <a:pt x="20" y="41"/>
                    </a:cubicBezTo>
                    <a:cubicBezTo>
                      <a:pt x="19" y="44"/>
                      <a:pt x="14" y="46"/>
                      <a:pt x="12" y="49"/>
                    </a:cubicBezTo>
                    <a:cubicBezTo>
                      <a:pt x="11" y="54"/>
                      <a:pt x="18" y="60"/>
                      <a:pt x="19" y="65"/>
                    </a:cubicBezTo>
                    <a:cubicBezTo>
                      <a:pt x="9" y="61"/>
                      <a:pt x="9" y="67"/>
                      <a:pt x="10" y="74"/>
                    </a:cubicBezTo>
                    <a:cubicBezTo>
                      <a:pt x="4" y="76"/>
                      <a:pt x="1" y="83"/>
                      <a:pt x="1" y="89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3" name="Freeform 107">
                <a:extLst>
                  <a:ext uri="{FF2B5EF4-FFF2-40B4-BE49-F238E27FC236}">
                    <a16:creationId xmlns:a16="http://schemas.microsoft.com/office/drawing/2014/main" id="{BB3E6BE3-7A65-4603-86F2-C315FEE6A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2981"/>
                <a:ext cx="123" cy="163"/>
              </a:xfrm>
              <a:custGeom>
                <a:avLst/>
                <a:gdLst>
                  <a:gd name="T0" fmla="*/ 63 w 49"/>
                  <a:gd name="T1" fmla="*/ 1013 h 61"/>
                  <a:gd name="T2" fmla="*/ 585 w 49"/>
                  <a:gd name="T3" fmla="*/ 687 h 61"/>
                  <a:gd name="T4" fmla="*/ 555 w 49"/>
                  <a:gd name="T5" fmla="*/ 0 h 61"/>
                  <a:gd name="T6" fmla="*/ 725 w 49"/>
                  <a:gd name="T7" fmla="*/ 286 h 61"/>
                  <a:gd name="T8" fmla="*/ 776 w 49"/>
                  <a:gd name="T9" fmla="*/ 708 h 61"/>
                  <a:gd name="T10" fmla="*/ 618 w 49"/>
                  <a:gd name="T11" fmla="*/ 957 h 61"/>
                  <a:gd name="T12" fmla="*/ 346 w 49"/>
                  <a:gd name="T13" fmla="*/ 1128 h 61"/>
                  <a:gd name="T14" fmla="*/ 0 w 49"/>
                  <a:gd name="T15" fmla="*/ 10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9" h="61">
                    <a:moveTo>
                      <a:pt x="4" y="53"/>
                    </a:moveTo>
                    <a:cubicBezTo>
                      <a:pt x="15" y="58"/>
                      <a:pt x="31" y="44"/>
                      <a:pt x="37" y="36"/>
                    </a:cubicBezTo>
                    <a:cubicBezTo>
                      <a:pt x="45" y="25"/>
                      <a:pt x="39" y="11"/>
                      <a:pt x="35" y="0"/>
                    </a:cubicBezTo>
                    <a:cubicBezTo>
                      <a:pt x="37" y="6"/>
                      <a:pt x="43" y="10"/>
                      <a:pt x="46" y="15"/>
                    </a:cubicBezTo>
                    <a:cubicBezTo>
                      <a:pt x="48" y="22"/>
                      <a:pt x="44" y="29"/>
                      <a:pt x="49" y="37"/>
                    </a:cubicBezTo>
                    <a:cubicBezTo>
                      <a:pt x="44" y="39"/>
                      <a:pt x="40" y="45"/>
                      <a:pt x="39" y="50"/>
                    </a:cubicBezTo>
                    <a:cubicBezTo>
                      <a:pt x="30" y="50"/>
                      <a:pt x="29" y="57"/>
                      <a:pt x="22" y="59"/>
                    </a:cubicBezTo>
                    <a:cubicBezTo>
                      <a:pt x="16" y="61"/>
                      <a:pt x="4" y="59"/>
                      <a:pt x="0" y="55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4" name="Freeform 108">
                <a:extLst>
                  <a:ext uri="{FF2B5EF4-FFF2-40B4-BE49-F238E27FC236}">
                    <a16:creationId xmlns:a16="http://schemas.microsoft.com/office/drawing/2014/main" id="{92B7760A-582C-4856-9D6A-F10C56B6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5" y="2835"/>
                <a:ext cx="260" cy="98"/>
              </a:xfrm>
              <a:custGeom>
                <a:avLst/>
                <a:gdLst>
                  <a:gd name="T0" fmla="*/ 0 w 104"/>
                  <a:gd name="T1" fmla="*/ 225 h 37"/>
                  <a:gd name="T2" fmla="*/ 408 w 104"/>
                  <a:gd name="T3" fmla="*/ 34 h 37"/>
                  <a:gd name="T4" fmla="*/ 908 w 104"/>
                  <a:gd name="T5" fmla="*/ 56 h 37"/>
                  <a:gd name="T6" fmla="*/ 1625 w 104"/>
                  <a:gd name="T7" fmla="*/ 689 h 37"/>
                  <a:gd name="T8" fmla="*/ 1313 w 104"/>
                  <a:gd name="T9" fmla="*/ 540 h 37"/>
                  <a:gd name="T10" fmla="*/ 1250 w 104"/>
                  <a:gd name="T11" fmla="*/ 336 h 37"/>
                  <a:gd name="T12" fmla="*/ 1050 w 104"/>
                  <a:gd name="T13" fmla="*/ 315 h 37"/>
                  <a:gd name="T14" fmla="*/ 750 w 104"/>
                  <a:gd name="T15" fmla="*/ 260 h 37"/>
                  <a:gd name="T16" fmla="*/ 583 w 104"/>
                  <a:gd name="T17" fmla="*/ 132 h 37"/>
                  <a:gd name="T18" fmla="*/ 345 w 104"/>
                  <a:gd name="T19" fmla="*/ 183 h 37"/>
                  <a:gd name="T20" fmla="*/ 188 w 104"/>
                  <a:gd name="T21" fmla="*/ 183 h 3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4" h="37">
                    <a:moveTo>
                      <a:pt x="0" y="12"/>
                    </a:moveTo>
                    <a:cubicBezTo>
                      <a:pt x="9" y="11"/>
                      <a:pt x="17" y="4"/>
                      <a:pt x="26" y="2"/>
                    </a:cubicBezTo>
                    <a:cubicBezTo>
                      <a:pt x="36" y="0"/>
                      <a:pt x="48" y="0"/>
                      <a:pt x="58" y="3"/>
                    </a:cubicBezTo>
                    <a:cubicBezTo>
                      <a:pt x="76" y="9"/>
                      <a:pt x="100" y="15"/>
                      <a:pt x="104" y="37"/>
                    </a:cubicBezTo>
                    <a:cubicBezTo>
                      <a:pt x="102" y="29"/>
                      <a:pt x="91" y="22"/>
                      <a:pt x="84" y="29"/>
                    </a:cubicBezTo>
                    <a:cubicBezTo>
                      <a:pt x="84" y="26"/>
                      <a:pt x="83" y="21"/>
                      <a:pt x="80" y="18"/>
                    </a:cubicBezTo>
                    <a:cubicBezTo>
                      <a:pt x="76" y="13"/>
                      <a:pt x="72" y="18"/>
                      <a:pt x="67" y="17"/>
                    </a:cubicBezTo>
                    <a:cubicBezTo>
                      <a:pt x="62" y="16"/>
                      <a:pt x="54" y="4"/>
                      <a:pt x="48" y="14"/>
                    </a:cubicBezTo>
                    <a:cubicBezTo>
                      <a:pt x="46" y="6"/>
                      <a:pt x="43" y="8"/>
                      <a:pt x="37" y="7"/>
                    </a:cubicBezTo>
                    <a:cubicBezTo>
                      <a:pt x="32" y="7"/>
                      <a:pt x="24" y="4"/>
                      <a:pt x="22" y="10"/>
                    </a:cubicBezTo>
                    <a:cubicBezTo>
                      <a:pt x="18" y="9"/>
                      <a:pt x="15" y="6"/>
                      <a:pt x="12" y="10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5" name="Freeform 109">
                <a:extLst>
                  <a:ext uri="{FF2B5EF4-FFF2-40B4-BE49-F238E27FC236}">
                    <a16:creationId xmlns:a16="http://schemas.microsoft.com/office/drawing/2014/main" id="{BE349A10-47A5-4522-88BB-635DBB7A9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3043"/>
                <a:ext cx="165" cy="136"/>
              </a:xfrm>
              <a:custGeom>
                <a:avLst/>
                <a:gdLst>
                  <a:gd name="T0" fmla="*/ 863 w 66"/>
                  <a:gd name="T1" fmla="*/ 0 h 51"/>
                  <a:gd name="T2" fmla="*/ 675 w 66"/>
                  <a:gd name="T3" fmla="*/ 717 h 51"/>
                  <a:gd name="T4" fmla="*/ 83 w 66"/>
                  <a:gd name="T5" fmla="*/ 435 h 51"/>
                  <a:gd name="T6" fmla="*/ 438 w 66"/>
                  <a:gd name="T7" fmla="*/ 947 h 51"/>
                  <a:gd name="T8" fmla="*/ 658 w 66"/>
                  <a:gd name="T9" fmla="*/ 968 h 51"/>
                  <a:gd name="T10" fmla="*/ 925 w 66"/>
                  <a:gd name="T11" fmla="*/ 853 h 51"/>
                  <a:gd name="T12" fmla="*/ 1020 w 66"/>
                  <a:gd name="T13" fmla="*/ 605 h 51"/>
                  <a:gd name="T14" fmla="*/ 1000 w 66"/>
                  <a:gd name="T15" fmla="*/ 320 h 51"/>
                  <a:gd name="T16" fmla="*/ 908 w 66"/>
                  <a:gd name="T17" fmla="*/ 149 h 51"/>
                  <a:gd name="T18" fmla="*/ 863 w 66"/>
                  <a:gd name="T19" fmla="*/ 35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6" h="51">
                    <a:moveTo>
                      <a:pt x="55" y="0"/>
                    </a:moveTo>
                    <a:cubicBezTo>
                      <a:pt x="59" y="15"/>
                      <a:pt x="61" y="34"/>
                      <a:pt x="43" y="38"/>
                    </a:cubicBezTo>
                    <a:cubicBezTo>
                      <a:pt x="30" y="41"/>
                      <a:pt x="12" y="36"/>
                      <a:pt x="5" y="23"/>
                    </a:cubicBezTo>
                    <a:cubicBezTo>
                      <a:pt x="0" y="35"/>
                      <a:pt x="23" y="43"/>
                      <a:pt x="28" y="50"/>
                    </a:cubicBezTo>
                    <a:cubicBezTo>
                      <a:pt x="32" y="45"/>
                      <a:pt x="38" y="46"/>
                      <a:pt x="42" y="51"/>
                    </a:cubicBezTo>
                    <a:cubicBezTo>
                      <a:pt x="40" y="43"/>
                      <a:pt x="54" y="41"/>
                      <a:pt x="59" y="45"/>
                    </a:cubicBezTo>
                    <a:cubicBezTo>
                      <a:pt x="57" y="38"/>
                      <a:pt x="60" y="35"/>
                      <a:pt x="65" y="32"/>
                    </a:cubicBezTo>
                    <a:cubicBezTo>
                      <a:pt x="63" y="26"/>
                      <a:pt x="66" y="21"/>
                      <a:pt x="64" y="17"/>
                    </a:cubicBezTo>
                    <a:cubicBezTo>
                      <a:pt x="64" y="15"/>
                      <a:pt x="59" y="10"/>
                      <a:pt x="58" y="8"/>
                    </a:cubicBezTo>
                    <a:cubicBezTo>
                      <a:pt x="57" y="5"/>
                      <a:pt x="58" y="3"/>
                      <a:pt x="55" y="2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6" name="Freeform 110">
                <a:extLst>
                  <a:ext uri="{FF2B5EF4-FFF2-40B4-BE49-F238E27FC236}">
                    <a16:creationId xmlns:a16="http://schemas.microsoft.com/office/drawing/2014/main" id="{467C7493-BF89-4797-9C85-1E94B6B79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664"/>
                <a:ext cx="75" cy="157"/>
              </a:xfrm>
              <a:custGeom>
                <a:avLst/>
                <a:gdLst>
                  <a:gd name="T0" fmla="*/ 270 w 30"/>
                  <a:gd name="T1" fmla="*/ 192 h 59"/>
                  <a:gd name="T2" fmla="*/ 95 w 30"/>
                  <a:gd name="T3" fmla="*/ 1054 h 59"/>
                  <a:gd name="T4" fmla="*/ 300 w 30"/>
                  <a:gd name="T5" fmla="*/ 750 h 59"/>
                  <a:gd name="T6" fmla="*/ 270 w 30"/>
                  <a:gd name="T7" fmla="*/ 490 h 59"/>
                  <a:gd name="T8" fmla="*/ 158 w 30"/>
                  <a:gd name="T9" fmla="*/ 303 h 59"/>
                  <a:gd name="T10" fmla="*/ 0 w 30"/>
                  <a:gd name="T11" fmla="*/ 77 h 59"/>
                  <a:gd name="T12" fmla="*/ 270 w 30"/>
                  <a:gd name="T13" fmla="*/ 192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59">
                    <a:moveTo>
                      <a:pt x="17" y="10"/>
                    </a:moveTo>
                    <a:cubicBezTo>
                      <a:pt x="29" y="23"/>
                      <a:pt x="30" y="59"/>
                      <a:pt x="6" y="56"/>
                    </a:cubicBezTo>
                    <a:cubicBezTo>
                      <a:pt x="12" y="55"/>
                      <a:pt x="24" y="47"/>
                      <a:pt x="19" y="40"/>
                    </a:cubicBezTo>
                    <a:cubicBezTo>
                      <a:pt x="21" y="36"/>
                      <a:pt x="21" y="28"/>
                      <a:pt x="17" y="26"/>
                    </a:cubicBezTo>
                    <a:cubicBezTo>
                      <a:pt x="20" y="21"/>
                      <a:pt x="16" y="15"/>
                      <a:pt x="10" y="16"/>
                    </a:cubicBezTo>
                    <a:cubicBezTo>
                      <a:pt x="10" y="9"/>
                      <a:pt x="8" y="3"/>
                      <a:pt x="0" y="4"/>
                    </a:cubicBezTo>
                    <a:cubicBezTo>
                      <a:pt x="8" y="0"/>
                      <a:pt x="11" y="7"/>
                      <a:pt x="17" y="10"/>
                    </a:cubicBezTo>
                  </a:path>
                </a:pathLst>
              </a:custGeom>
              <a:solidFill>
                <a:srgbClr val="FFF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7" name="Freeform 111">
                <a:extLst>
                  <a:ext uri="{FF2B5EF4-FFF2-40B4-BE49-F238E27FC236}">
                    <a16:creationId xmlns:a16="http://schemas.microsoft.com/office/drawing/2014/main" id="{E340E129-F583-4C2F-8095-B8E9BD75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0" y="2587"/>
                <a:ext cx="505" cy="285"/>
              </a:xfrm>
              <a:custGeom>
                <a:avLst/>
                <a:gdLst>
                  <a:gd name="T0" fmla="*/ 1688 w 202"/>
                  <a:gd name="T1" fmla="*/ 1718 h 107"/>
                  <a:gd name="T2" fmla="*/ 2000 w 202"/>
                  <a:gd name="T3" fmla="*/ 1966 h 107"/>
                  <a:gd name="T4" fmla="*/ 2125 w 202"/>
                  <a:gd name="T5" fmla="*/ 1987 h 107"/>
                  <a:gd name="T6" fmla="*/ 2283 w 202"/>
                  <a:gd name="T7" fmla="*/ 1851 h 107"/>
                  <a:gd name="T8" fmla="*/ 2595 w 202"/>
                  <a:gd name="T9" fmla="*/ 1646 h 107"/>
                  <a:gd name="T10" fmla="*/ 2958 w 202"/>
                  <a:gd name="T11" fmla="*/ 1625 h 107"/>
                  <a:gd name="T12" fmla="*/ 3033 w 202"/>
                  <a:gd name="T13" fmla="*/ 738 h 107"/>
                  <a:gd name="T14" fmla="*/ 2875 w 202"/>
                  <a:gd name="T15" fmla="*/ 306 h 107"/>
                  <a:gd name="T16" fmla="*/ 2645 w 202"/>
                  <a:gd name="T17" fmla="*/ 0 h 107"/>
                  <a:gd name="T18" fmla="*/ 2738 w 202"/>
                  <a:gd name="T19" fmla="*/ 815 h 107"/>
                  <a:gd name="T20" fmla="*/ 2783 w 202"/>
                  <a:gd name="T21" fmla="*/ 1148 h 107"/>
                  <a:gd name="T22" fmla="*/ 2595 w 202"/>
                  <a:gd name="T23" fmla="*/ 1420 h 107"/>
                  <a:gd name="T24" fmla="*/ 2375 w 202"/>
                  <a:gd name="T25" fmla="*/ 1603 h 107"/>
                  <a:gd name="T26" fmla="*/ 2208 w 202"/>
                  <a:gd name="T27" fmla="*/ 1625 h 107"/>
                  <a:gd name="T28" fmla="*/ 2063 w 202"/>
                  <a:gd name="T29" fmla="*/ 1718 h 107"/>
                  <a:gd name="T30" fmla="*/ 1533 w 202"/>
                  <a:gd name="T31" fmla="*/ 1489 h 107"/>
                  <a:gd name="T32" fmla="*/ 1283 w 202"/>
                  <a:gd name="T33" fmla="*/ 1377 h 107"/>
                  <a:gd name="T34" fmla="*/ 1145 w 202"/>
                  <a:gd name="T35" fmla="*/ 1023 h 107"/>
                  <a:gd name="T36" fmla="*/ 813 w 202"/>
                  <a:gd name="T37" fmla="*/ 1228 h 107"/>
                  <a:gd name="T38" fmla="*/ 658 w 202"/>
                  <a:gd name="T39" fmla="*/ 1284 h 107"/>
                  <a:gd name="T40" fmla="*/ 533 w 202"/>
                  <a:gd name="T41" fmla="*/ 1228 h 107"/>
                  <a:gd name="T42" fmla="*/ 458 w 202"/>
                  <a:gd name="T43" fmla="*/ 1340 h 107"/>
                  <a:gd name="T44" fmla="*/ 33 w 202"/>
                  <a:gd name="T45" fmla="*/ 1340 h 107"/>
                  <a:gd name="T46" fmla="*/ 208 w 202"/>
                  <a:gd name="T47" fmla="*/ 1659 h 107"/>
                  <a:gd name="T48" fmla="*/ 720 w 202"/>
                  <a:gd name="T49" fmla="*/ 1532 h 107"/>
                  <a:gd name="T50" fmla="*/ 1125 w 202"/>
                  <a:gd name="T51" fmla="*/ 1548 h 107"/>
                  <a:gd name="T52" fmla="*/ 1533 w 202"/>
                  <a:gd name="T53" fmla="*/ 1681 h 107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202" h="107">
                    <a:moveTo>
                      <a:pt x="108" y="91"/>
                    </a:moveTo>
                    <a:cubicBezTo>
                      <a:pt x="114" y="95"/>
                      <a:pt x="121" y="101"/>
                      <a:pt x="128" y="104"/>
                    </a:cubicBezTo>
                    <a:cubicBezTo>
                      <a:pt x="133" y="106"/>
                      <a:pt x="132" y="107"/>
                      <a:pt x="136" y="105"/>
                    </a:cubicBezTo>
                    <a:cubicBezTo>
                      <a:pt x="139" y="103"/>
                      <a:pt x="143" y="100"/>
                      <a:pt x="146" y="98"/>
                    </a:cubicBezTo>
                    <a:cubicBezTo>
                      <a:pt x="152" y="94"/>
                      <a:pt x="159" y="90"/>
                      <a:pt x="166" y="87"/>
                    </a:cubicBezTo>
                    <a:cubicBezTo>
                      <a:pt x="173" y="85"/>
                      <a:pt x="182" y="88"/>
                      <a:pt x="189" y="86"/>
                    </a:cubicBezTo>
                    <a:cubicBezTo>
                      <a:pt x="202" y="82"/>
                      <a:pt x="195" y="49"/>
                      <a:pt x="194" y="39"/>
                    </a:cubicBezTo>
                    <a:cubicBezTo>
                      <a:pt x="192" y="31"/>
                      <a:pt x="190" y="23"/>
                      <a:pt x="184" y="16"/>
                    </a:cubicBezTo>
                    <a:cubicBezTo>
                      <a:pt x="180" y="10"/>
                      <a:pt x="174" y="6"/>
                      <a:pt x="169" y="0"/>
                    </a:cubicBezTo>
                    <a:cubicBezTo>
                      <a:pt x="178" y="9"/>
                      <a:pt x="191" y="34"/>
                      <a:pt x="175" y="43"/>
                    </a:cubicBezTo>
                    <a:cubicBezTo>
                      <a:pt x="181" y="48"/>
                      <a:pt x="179" y="55"/>
                      <a:pt x="178" y="61"/>
                    </a:cubicBezTo>
                    <a:cubicBezTo>
                      <a:pt x="178" y="72"/>
                      <a:pt x="176" y="71"/>
                      <a:pt x="166" y="75"/>
                    </a:cubicBezTo>
                    <a:cubicBezTo>
                      <a:pt x="161" y="77"/>
                      <a:pt x="157" y="83"/>
                      <a:pt x="152" y="85"/>
                    </a:cubicBezTo>
                    <a:cubicBezTo>
                      <a:pt x="148" y="86"/>
                      <a:pt x="145" y="85"/>
                      <a:pt x="141" y="86"/>
                    </a:cubicBezTo>
                    <a:cubicBezTo>
                      <a:pt x="138" y="87"/>
                      <a:pt x="135" y="90"/>
                      <a:pt x="132" y="91"/>
                    </a:cubicBezTo>
                    <a:cubicBezTo>
                      <a:pt x="121" y="93"/>
                      <a:pt x="107" y="82"/>
                      <a:pt x="98" y="79"/>
                    </a:cubicBezTo>
                    <a:cubicBezTo>
                      <a:pt x="93" y="78"/>
                      <a:pt x="86" y="76"/>
                      <a:pt x="82" y="73"/>
                    </a:cubicBezTo>
                    <a:cubicBezTo>
                      <a:pt x="76" y="69"/>
                      <a:pt x="75" y="62"/>
                      <a:pt x="73" y="54"/>
                    </a:cubicBezTo>
                    <a:cubicBezTo>
                      <a:pt x="70" y="63"/>
                      <a:pt x="61" y="77"/>
                      <a:pt x="52" y="65"/>
                    </a:cubicBezTo>
                    <a:cubicBezTo>
                      <a:pt x="47" y="68"/>
                      <a:pt x="48" y="69"/>
                      <a:pt x="42" y="68"/>
                    </a:cubicBezTo>
                    <a:cubicBezTo>
                      <a:pt x="40" y="68"/>
                      <a:pt x="36" y="65"/>
                      <a:pt x="34" y="65"/>
                    </a:cubicBezTo>
                    <a:cubicBezTo>
                      <a:pt x="31" y="66"/>
                      <a:pt x="31" y="69"/>
                      <a:pt x="29" y="71"/>
                    </a:cubicBezTo>
                    <a:cubicBezTo>
                      <a:pt x="21" y="77"/>
                      <a:pt x="8" y="83"/>
                      <a:pt x="2" y="71"/>
                    </a:cubicBezTo>
                    <a:cubicBezTo>
                      <a:pt x="0" y="79"/>
                      <a:pt x="3" y="89"/>
                      <a:pt x="13" y="88"/>
                    </a:cubicBezTo>
                    <a:cubicBezTo>
                      <a:pt x="24" y="87"/>
                      <a:pt x="35" y="82"/>
                      <a:pt x="46" y="81"/>
                    </a:cubicBezTo>
                    <a:cubicBezTo>
                      <a:pt x="54" y="80"/>
                      <a:pt x="64" y="81"/>
                      <a:pt x="72" y="82"/>
                    </a:cubicBezTo>
                    <a:cubicBezTo>
                      <a:pt x="79" y="83"/>
                      <a:pt x="95" y="83"/>
                      <a:pt x="98" y="89"/>
                    </a:cubicBezTo>
                  </a:path>
                </a:pathLst>
              </a:custGeom>
              <a:solidFill>
                <a:srgbClr val="FF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8" name="Freeform 112">
                <a:extLst>
                  <a:ext uri="{FF2B5EF4-FFF2-40B4-BE49-F238E27FC236}">
                    <a16:creationId xmlns:a16="http://schemas.microsoft.com/office/drawing/2014/main" id="{D3F5B926-3574-4089-8C38-AF5049D26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928"/>
                <a:ext cx="447" cy="373"/>
              </a:xfrm>
              <a:custGeom>
                <a:avLst/>
                <a:gdLst>
                  <a:gd name="T0" fmla="*/ 0 w 179"/>
                  <a:gd name="T1" fmla="*/ 2022 h 140"/>
                  <a:gd name="T2" fmla="*/ 1104 w 179"/>
                  <a:gd name="T3" fmla="*/ 2648 h 140"/>
                  <a:gd name="T4" fmla="*/ 1571 w 179"/>
                  <a:gd name="T5" fmla="*/ 2499 h 140"/>
                  <a:gd name="T6" fmla="*/ 2412 w 179"/>
                  <a:gd name="T7" fmla="*/ 1852 h 140"/>
                  <a:gd name="T8" fmla="*/ 2787 w 179"/>
                  <a:gd name="T9" fmla="*/ 645 h 140"/>
                  <a:gd name="T10" fmla="*/ 2600 w 179"/>
                  <a:gd name="T11" fmla="*/ 0 h 140"/>
                  <a:gd name="T12" fmla="*/ 2557 w 179"/>
                  <a:gd name="T13" fmla="*/ 1156 h 140"/>
                  <a:gd name="T14" fmla="*/ 1728 w 179"/>
                  <a:gd name="T15" fmla="*/ 2081 h 140"/>
                  <a:gd name="T16" fmla="*/ 1134 w 179"/>
                  <a:gd name="T17" fmla="*/ 2307 h 140"/>
                  <a:gd name="T18" fmla="*/ 0 w 179"/>
                  <a:gd name="T19" fmla="*/ 2022 h 1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9" h="140">
                    <a:moveTo>
                      <a:pt x="0" y="107"/>
                    </a:moveTo>
                    <a:cubicBezTo>
                      <a:pt x="10" y="118"/>
                      <a:pt x="40" y="140"/>
                      <a:pt x="71" y="140"/>
                    </a:cubicBezTo>
                    <a:cubicBezTo>
                      <a:pt x="82" y="139"/>
                      <a:pt x="91" y="134"/>
                      <a:pt x="101" y="132"/>
                    </a:cubicBezTo>
                    <a:cubicBezTo>
                      <a:pt x="112" y="131"/>
                      <a:pt x="142" y="114"/>
                      <a:pt x="155" y="98"/>
                    </a:cubicBezTo>
                    <a:cubicBezTo>
                      <a:pt x="168" y="82"/>
                      <a:pt x="179" y="47"/>
                      <a:pt x="179" y="34"/>
                    </a:cubicBezTo>
                    <a:cubicBezTo>
                      <a:pt x="179" y="20"/>
                      <a:pt x="170" y="5"/>
                      <a:pt x="167" y="0"/>
                    </a:cubicBezTo>
                    <a:cubicBezTo>
                      <a:pt x="170" y="7"/>
                      <a:pt x="177" y="31"/>
                      <a:pt x="164" y="61"/>
                    </a:cubicBezTo>
                    <a:cubicBezTo>
                      <a:pt x="152" y="90"/>
                      <a:pt x="122" y="104"/>
                      <a:pt x="111" y="110"/>
                    </a:cubicBezTo>
                    <a:cubicBezTo>
                      <a:pt x="99" y="115"/>
                      <a:pt x="80" y="118"/>
                      <a:pt x="73" y="122"/>
                    </a:cubicBezTo>
                    <a:cubicBezTo>
                      <a:pt x="65" y="126"/>
                      <a:pt x="17" y="123"/>
                      <a:pt x="0" y="107"/>
                    </a:cubicBezTo>
                    <a:close/>
                  </a:path>
                </a:pathLst>
              </a:custGeom>
              <a:solidFill>
                <a:srgbClr val="FF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39" name="Freeform 113">
                <a:extLst>
                  <a:ext uri="{FF2B5EF4-FFF2-40B4-BE49-F238E27FC236}">
                    <a16:creationId xmlns:a16="http://schemas.microsoft.com/office/drawing/2014/main" id="{59542D80-8321-4E03-BADF-916560E70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091"/>
                <a:ext cx="345" cy="184"/>
              </a:xfrm>
              <a:custGeom>
                <a:avLst/>
                <a:gdLst>
                  <a:gd name="T0" fmla="*/ 0 w 138"/>
                  <a:gd name="T1" fmla="*/ 1101 h 69"/>
                  <a:gd name="T2" fmla="*/ 95 w 138"/>
                  <a:gd name="T3" fmla="*/ 1101 h 69"/>
                  <a:gd name="T4" fmla="*/ 250 w 138"/>
                  <a:gd name="T5" fmla="*/ 1045 h 69"/>
                  <a:gd name="T6" fmla="*/ 333 w 138"/>
                  <a:gd name="T7" fmla="*/ 1101 h 69"/>
                  <a:gd name="T8" fmla="*/ 550 w 138"/>
                  <a:gd name="T9" fmla="*/ 1059 h 69"/>
                  <a:gd name="T10" fmla="*/ 645 w 138"/>
                  <a:gd name="T11" fmla="*/ 1045 h 69"/>
                  <a:gd name="T12" fmla="*/ 750 w 138"/>
                  <a:gd name="T13" fmla="*/ 989 h 69"/>
                  <a:gd name="T14" fmla="*/ 988 w 138"/>
                  <a:gd name="T15" fmla="*/ 888 h 69"/>
                  <a:gd name="T16" fmla="*/ 1363 w 138"/>
                  <a:gd name="T17" fmla="*/ 717 h 69"/>
                  <a:gd name="T18" fmla="*/ 1658 w 138"/>
                  <a:gd name="T19" fmla="*/ 477 h 69"/>
                  <a:gd name="T20" fmla="*/ 1863 w 138"/>
                  <a:gd name="T21" fmla="*/ 285 h 69"/>
                  <a:gd name="T22" fmla="*/ 1988 w 138"/>
                  <a:gd name="T23" fmla="*/ 205 h 69"/>
                  <a:gd name="T24" fmla="*/ 2063 w 138"/>
                  <a:gd name="T25" fmla="*/ 0 h 69"/>
                  <a:gd name="T26" fmla="*/ 2145 w 138"/>
                  <a:gd name="T27" fmla="*/ 149 h 69"/>
                  <a:gd name="T28" fmla="*/ 2000 w 138"/>
                  <a:gd name="T29" fmla="*/ 477 h 69"/>
                  <a:gd name="T30" fmla="*/ 1188 w 138"/>
                  <a:gd name="T31" fmla="*/ 1101 h 69"/>
                  <a:gd name="T32" fmla="*/ 458 w 138"/>
                  <a:gd name="T33" fmla="*/ 1288 h 69"/>
                  <a:gd name="T34" fmla="*/ 63 w 138"/>
                  <a:gd name="T35" fmla="*/ 1160 h 6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38" h="69">
                    <a:moveTo>
                      <a:pt x="0" y="58"/>
                    </a:moveTo>
                    <a:cubicBezTo>
                      <a:pt x="2" y="58"/>
                      <a:pt x="4" y="59"/>
                      <a:pt x="6" y="58"/>
                    </a:cubicBezTo>
                    <a:cubicBezTo>
                      <a:pt x="9" y="58"/>
                      <a:pt x="13" y="55"/>
                      <a:pt x="16" y="55"/>
                    </a:cubicBezTo>
                    <a:cubicBezTo>
                      <a:pt x="18" y="55"/>
                      <a:pt x="18" y="57"/>
                      <a:pt x="21" y="58"/>
                    </a:cubicBezTo>
                    <a:cubicBezTo>
                      <a:pt x="25" y="59"/>
                      <a:pt x="31" y="57"/>
                      <a:pt x="35" y="56"/>
                    </a:cubicBezTo>
                    <a:cubicBezTo>
                      <a:pt x="37" y="55"/>
                      <a:pt x="39" y="56"/>
                      <a:pt x="41" y="55"/>
                    </a:cubicBezTo>
                    <a:cubicBezTo>
                      <a:pt x="44" y="55"/>
                      <a:pt x="45" y="53"/>
                      <a:pt x="48" y="52"/>
                    </a:cubicBezTo>
                    <a:cubicBezTo>
                      <a:pt x="52" y="51"/>
                      <a:pt x="60" y="53"/>
                      <a:pt x="63" y="47"/>
                    </a:cubicBezTo>
                    <a:cubicBezTo>
                      <a:pt x="71" y="52"/>
                      <a:pt x="83" y="46"/>
                      <a:pt x="87" y="38"/>
                    </a:cubicBezTo>
                    <a:cubicBezTo>
                      <a:pt x="96" y="41"/>
                      <a:pt x="103" y="32"/>
                      <a:pt x="106" y="25"/>
                    </a:cubicBezTo>
                    <a:cubicBezTo>
                      <a:pt x="112" y="26"/>
                      <a:pt x="115" y="18"/>
                      <a:pt x="119" y="15"/>
                    </a:cubicBezTo>
                    <a:cubicBezTo>
                      <a:pt x="122" y="14"/>
                      <a:pt x="125" y="13"/>
                      <a:pt x="127" y="11"/>
                    </a:cubicBezTo>
                    <a:cubicBezTo>
                      <a:pt x="130" y="8"/>
                      <a:pt x="131" y="4"/>
                      <a:pt x="132" y="0"/>
                    </a:cubicBezTo>
                    <a:cubicBezTo>
                      <a:pt x="133" y="2"/>
                      <a:pt x="137" y="6"/>
                      <a:pt x="137" y="8"/>
                    </a:cubicBezTo>
                    <a:cubicBezTo>
                      <a:pt x="138" y="13"/>
                      <a:pt x="131" y="21"/>
                      <a:pt x="128" y="25"/>
                    </a:cubicBezTo>
                    <a:cubicBezTo>
                      <a:pt x="115" y="41"/>
                      <a:pt x="96" y="53"/>
                      <a:pt x="76" y="58"/>
                    </a:cubicBezTo>
                    <a:cubicBezTo>
                      <a:pt x="61" y="62"/>
                      <a:pt x="44" y="67"/>
                      <a:pt x="29" y="68"/>
                    </a:cubicBezTo>
                    <a:cubicBezTo>
                      <a:pt x="20" y="69"/>
                      <a:pt x="11" y="60"/>
                      <a:pt x="4" y="61"/>
                    </a:cubicBezTo>
                  </a:path>
                </a:pathLst>
              </a:custGeom>
              <a:solidFill>
                <a:srgbClr val="FF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0" name="Freeform 114">
                <a:extLst>
                  <a:ext uri="{FF2B5EF4-FFF2-40B4-BE49-F238E27FC236}">
                    <a16:creationId xmlns:a16="http://schemas.microsoft.com/office/drawing/2014/main" id="{D9222E6B-A431-4348-BA09-BEC1967F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3000"/>
                <a:ext cx="400" cy="301"/>
              </a:xfrm>
              <a:custGeom>
                <a:avLst/>
                <a:gdLst>
                  <a:gd name="T0" fmla="*/ 188 w 160"/>
                  <a:gd name="T1" fmla="*/ 1319 h 113"/>
                  <a:gd name="T2" fmla="*/ 33 w 160"/>
                  <a:gd name="T3" fmla="*/ 1548 h 113"/>
                  <a:gd name="T4" fmla="*/ 113 w 160"/>
                  <a:gd name="T5" fmla="*/ 1739 h 113"/>
                  <a:gd name="T6" fmla="*/ 595 w 160"/>
                  <a:gd name="T7" fmla="*/ 2043 h 113"/>
                  <a:gd name="T8" fmla="*/ 1020 w 160"/>
                  <a:gd name="T9" fmla="*/ 2115 h 113"/>
                  <a:gd name="T10" fmla="*/ 1520 w 160"/>
                  <a:gd name="T11" fmla="*/ 2099 h 113"/>
                  <a:gd name="T12" fmla="*/ 2363 w 160"/>
                  <a:gd name="T13" fmla="*/ 1476 h 113"/>
                  <a:gd name="T14" fmla="*/ 2458 w 160"/>
                  <a:gd name="T15" fmla="*/ 432 h 113"/>
                  <a:gd name="T16" fmla="*/ 2313 w 160"/>
                  <a:gd name="T17" fmla="*/ 0 h 113"/>
                  <a:gd name="T18" fmla="*/ 2250 w 160"/>
                  <a:gd name="T19" fmla="*/ 623 h 113"/>
                  <a:gd name="T20" fmla="*/ 2220 w 160"/>
                  <a:gd name="T21" fmla="*/ 1151 h 113"/>
                  <a:gd name="T22" fmla="*/ 2083 w 160"/>
                  <a:gd name="T23" fmla="*/ 1489 h 113"/>
                  <a:gd name="T24" fmla="*/ 1970 w 160"/>
                  <a:gd name="T25" fmla="*/ 1532 h 113"/>
                  <a:gd name="T26" fmla="*/ 1925 w 160"/>
                  <a:gd name="T27" fmla="*/ 1604 h 113"/>
                  <a:gd name="T28" fmla="*/ 1770 w 160"/>
                  <a:gd name="T29" fmla="*/ 1795 h 113"/>
                  <a:gd name="T30" fmla="*/ 1613 w 160"/>
                  <a:gd name="T31" fmla="*/ 1795 h 113"/>
                  <a:gd name="T32" fmla="*/ 1500 w 160"/>
                  <a:gd name="T33" fmla="*/ 1889 h 113"/>
                  <a:gd name="T34" fmla="*/ 1333 w 160"/>
                  <a:gd name="T35" fmla="*/ 1931 h 113"/>
                  <a:gd name="T36" fmla="*/ 1175 w 160"/>
                  <a:gd name="T37" fmla="*/ 1931 h 113"/>
                  <a:gd name="T38" fmla="*/ 908 w 160"/>
                  <a:gd name="T39" fmla="*/ 1817 h 113"/>
                  <a:gd name="T40" fmla="*/ 738 w 160"/>
                  <a:gd name="T41" fmla="*/ 1681 h 113"/>
                  <a:gd name="T42" fmla="*/ 708 w 160"/>
                  <a:gd name="T43" fmla="*/ 1433 h 113"/>
                  <a:gd name="T44" fmla="*/ 583 w 160"/>
                  <a:gd name="T45" fmla="*/ 1284 h 113"/>
                  <a:gd name="T46" fmla="*/ 520 w 160"/>
                  <a:gd name="T47" fmla="*/ 1079 h 113"/>
                  <a:gd name="T48" fmla="*/ 438 w 160"/>
                  <a:gd name="T49" fmla="*/ 874 h 113"/>
                  <a:gd name="T50" fmla="*/ 425 w 160"/>
                  <a:gd name="T51" fmla="*/ 682 h 113"/>
                  <a:gd name="T52" fmla="*/ 283 w 160"/>
                  <a:gd name="T53" fmla="*/ 1092 h 113"/>
                  <a:gd name="T54" fmla="*/ 83 w 160"/>
                  <a:gd name="T55" fmla="*/ 1510 h 11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160" h="113">
                    <a:moveTo>
                      <a:pt x="12" y="70"/>
                    </a:moveTo>
                    <a:cubicBezTo>
                      <a:pt x="9" y="75"/>
                      <a:pt x="5" y="78"/>
                      <a:pt x="2" y="82"/>
                    </a:cubicBezTo>
                    <a:cubicBezTo>
                      <a:pt x="0" y="87"/>
                      <a:pt x="3" y="89"/>
                      <a:pt x="7" y="92"/>
                    </a:cubicBezTo>
                    <a:cubicBezTo>
                      <a:pt x="15" y="99"/>
                      <a:pt x="28" y="105"/>
                      <a:pt x="38" y="108"/>
                    </a:cubicBezTo>
                    <a:cubicBezTo>
                      <a:pt x="47" y="111"/>
                      <a:pt x="55" y="111"/>
                      <a:pt x="65" y="112"/>
                    </a:cubicBezTo>
                    <a:cubicBezTo>
                      <a:pt x="75" y="113"/>
                      <a:pt x="86" y="113"/>
                      <a:pt x="97" y="111"/>
                    </a:cubicBezTo>
                    <a:cubicBezTo>
                      <a:pt x="116" y="107"/>
                      <a:pt x="140" y="97"/>
                      <a:pt x="151" y="78"/>
                    </a:cubicBezTo>
                    <a:cubicBezTo>
                      <a:pt x="160" y="62"/>
                      <a:pt x="159" y="42"/>
                      <a:pt x="157" y="23"/>
                    </a:cubicBezTo>
                    <a:cubicBezTo>
                      <a:pt x="156" y="16"/>
                      <a:pt x="153" y="5"/>
                      <a:pt x="148" y="0"/>
                    </a:cubicBezTo>
                    <a:cubicBezTo>
                      <a:pt x="154" y="8"/>
                      <a:pt x="157" y="30"/>
                      <a:pt x="144" y="33"/>
                    </a:cubicBezTo>
                    <a:cubicBezTo>
                      <a:pt x="154" y="41"/>
                      <a:pt x="142" y="52"/>
                      <a:pt x="142" y="61"/>
                    </a:cubicBezTo>
                    <a:cubicBezTo>
                      <a:pt x="141" y="69"/>
                      <a:pt x="143" y="75"/>
                      <a:pt x="133" y="79"/>
                    </a:cubicBezTo>
                    <a:cubicBezTo>
                      <a:pt x="131" y="80"/>
                      <a:pt x="128" y="80"/>
                      <a:pt x="126" y="81"/>
                    </a:cubicBezTo>
                    <a:cubicBezTo>
                      <a:pt x="123" y="83"/>
                      <a:pt x="125" y="82"/>
                      <a:pt x="123" y="85"/>
                    </a:cubicBezTo>
                    <a:cubicBezTo>
                      <a:pt x="121" y="90"/>
                      <a:pt x="119" y="94"/>
                      <a:pt x="113" y="95"/>
                    </a:cubicBezTo>
                    <a:cubicBezTo>
                      <a:pt x="109" y="95"/>
                      <a:pt x="106" y="94"/>
                      <a:pt x="103" y="95"/>
                    </a:cubicBezTo>
                    <a:cubicBezTo>
                      <a:pt x="101" y="96"/>
                      <a:pt x="98" y="99"/>
                      <a:pt x="96" y="100"/>
                    </a:cubicBezTo>
                    <a:cubicBezTo>
                      <a:pt x="92" y="102"/>
                      <a:pt x="89" y="102"/>
                      <a:pt x="85" y="102"/>
                    </a:cubicBezTo>
                    <a:cubicBezTo>
                      <a:pt x="82" y="103"/>
                      <a:pt x="78" y="102"/>
                      <a:pt x="75" y="102"/>
                    </a:cubicBezTo>
                    <a:cubicBezTo>
                      <a:pt x="68" y="101"/>
                      <a:pt x="64" y="99"/>
                      <a:pt x="58" y="96"/>
                    </a:cubicBezTo>
                    <a:cubicBezTo>
                      <a:pt x="54" y="94"/>
                      <a:pt x="50" y="92"/>
                      <a:pt x="47" y="89"/>
                    </a:cubicBezTo>
                    <a:cubicBezTo>
                      <a:pt x="44" y="84"/>
                      <a:pt x="47" y="79"/>
                      <a:pt x="45" y="76"/>
                    </a:cubicBezTo>
                    <a:cubicBezTo>
                      <a:pt x="44" y="73"/>
                      <a:pt x="39" y="71"/>
                      <a:pt x="37" y="68"/>
                    </a:cubicBezTo>
                    <a:cubicBezTo>
                      <a:pt x="35" y="65"/>
                      <a:pt x="35" y="61"/>
                      <a:pt x="33" y="57"/>
                    </a:cubicBezTo>
                    <a:cubicBezTo>
                      <a:pt x="31" y="53"/>
                      <a:pt x="28" y="51"/>
                      <a:pt x="28" y="46"/>
                    </a:cubicBezTo>
                    <a:cubicBezTo>
                      <a:pt x="27" y="43"/>
                      <a:pt x="29" y="39"/>
                      <a:pt x="27" y="36"/>
                    </a:cubicBezTo>
                    <a:cubicBezTo>
                      <a:pt x="22" y="42"/>
                      <a:pt x="20" y="51"/>
                      <a:pt x="18" y="58"/>
                    </a:cubicBezTo>
                    <a:cubicBezTo>
                      <a:pt x="15" y="67"/>
                      <a:pt x="11" y="74"/>
                      <a:pt x="5" y="80"/>
                    </a:cubicBezTo>
                  </a:path>
                </a:pathLst>
              </a:custGeom>
              <a:solidFill>
                <a:srgbClr val="FFC9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1" name="Freeform 115">
                <a:extLst>
                  <a:ext uri="{FF2B5EF4-FFF2-40B4-BE49-F238E27FC236}">
                    <a16:creationId xmlns:a16="http://schemas.microsoft.com/office/drawing/2014/main" id="{712021C6-B8E0-4F24-9F93-87C095CE4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0" y="2696"/>
                <a:ext cx="133" cy="48"/>
              </a:xfrm>
              <a:custGeom>
                <a:avLst/>
                <a:gdLst>
                  <a:gd name="T0" fmla="*/ 314 w 53"/>
                  <a:gd name="T1" fmla="*/ 0 h 18"/>
                  <a:gd name="T2" fmla="*/ 83 w 53"/>
                  <a:gd name="T3" fmla="*/ 341 h 18"/>
                  <a:gd name="T4" fmla="*/ 459 w 53"/>
                  <a:gd name="T5" fmla="*/ 149 h 18"/>
                  <a:gd name="T6" fmla="*/ 838 w 53"/>
                  <a:gd name="T7" fmla="*/ 320 h 18"/>
                  <a:gd name="T8" fmla="*/ 346 w 53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18">
                    <a:moveTo>
                      <a:pt x="20" y="0"/>
                    </a:moveTo>
                    <a:cubicBezTo>
                      <a:pt x="12" y="0"/>
                      <a:pt x="0" y="10"/>
                      <a:pt x="5" y="18"/>
                    </a:cubicBezTo>
                    <a:cubicBezTo>
                      <a:pt x="10" y="10"/>
                      <a:pt x="20" y="8"/>
                      <a:pt x="29" y="8"/>
                    </a:cubicBezTo>
                    <a:cubicBezTo>
                      <a:pt x="39" y="8"/>
                      <a:pt x="46" y="10"/>
                      <a:pt x="53" y="17"/>
                    </a:cubicBezTo>
                    <a:cubicBezTo>
                      <a:pt x="49" y="5"/>
                      <a:pt x="33" y="4"/>
                      <a:pt x="22" y="0"/>
                    </a:cubicBezTo>
                  </a:path>
                </a:pathLst>
              </a:custGeom>
              <a:solidFill>
                <a:srgbClr val="C4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2" name="Freeform 116">
                <a:extLst>
                  <a:ext uri="{FF2B5EF4-FFF2-40B4-BE49-F238E27FC236}">
                    <a16:creationId xmlns:a16="http://schemas.microsoft.com/office/drawing/2014/main" id="{3439CD61-4F69-466E-B0CF-296F9F4E9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2963"/>
                <a:ext cx="103" cy="101"/>
              </a:xfrm>
              <a:custGeom>
                <a:avLst/>
                <a:gdLst>
                  <a:gd name="T0" fmla="*/ 284 w 41"/>
                  <a:gd name="T1" fmla="*/ 56 h 38"/>
                  <a:gd name="T2" fmla="*/ 50 w 41"/>
                  <a:gd name="T3" fmla="*/ 319 h 38"/>
                  <a:gd name="T4" fmla="*/ 113 w 41"/>
                  <a:gd name="T5" fmla="*/ 712 h 38"/>
                  <a:gd name="T6" fmla="*/ 158 w 41"/>
                  <a:gd name="T7" fmla="*/ 579 h 38"/>
                  <a:gd name="T8" fmla="*/ 251 w 41"/>
                  <a:gd name="T9" fmla="*/ 524 h 38"/>
                  <a:gd name="T10" fmla="*/ 271 w 41"/>
                  <a:gd name="T11" fmla="*/ 170 h 38"/>
                  <a:gd name="T12" fmla="*/ 651 w 41"/>
                  <a:gd name="T13" fmla="*/ 77 h 38"/>
                  <a:gd name="T14" fmla="*/ 284 w 41"/>
                  <a:gd name="T15" fmla="*/ 56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38">
                    <a:moveTo>
                      <a:pt x="18" y="3"/>
                    </a:moveTo>
                    <a:cubicBezTo>
                      <a:pt x="12" y="7"/>
                      <a:pt x="5" y="10"/>
                      <a:pt x="3" y="17"/>
                    </a:cubicBezTo>
                    <a:cubicBezTo>
                      <a:pt x="0" y="24"/>
                      <a:pt x="4" y="32"/>
                      <a:pt x="7" y="38"/>
                    </a:cubicBezTo>
                    <a:cubicBezTo>
                      <a:pt x="10" y="36"/>
                      <a:pt x="8" y="33"/>
                      <a:pt x="10" y="31"/>
                    </a:cubicBezTo>
                    <a:cubicBezTo>
                      <a:pt x="11" y="29"/>
                      <a:pt x="14" y="28"/>
                      <a:pt x="16" y="28"/>
                    </a:cubicBezTo>
                    <a:cubicBezTo>
                      <a:pt x="6" y="28"/>
                      <a:pt x="12" y="13"/>
                      <a:pt x="17" y="9"/>
                    </a:cubicBezTo>
                    <a:cubicBezTo>
                      <a:pt x="22" y="5"/>
                      <a:pt x="35" y="4"/>
                      <a:pt x="41" y="4"/>
                    </a:cubicBezTo>
                    <a:cubicBezTo>
                      <a:pt x="37" y="0"/>
                      <a:pt x="23" y="1"/>
                      <a:pt x="18" y="3"/>
                    </a:cubicBezTo>
                  </a:path>
                </a:pathLst>
              </a:custGeom>
              <a:solidFill>
                <a:srgbClr val="C4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3" name="Freeform 117">
                <a:extLst>
                  <a:ext uri="{FF2B5EF4-FFF2-40B4-BE49-F238E27FC236}">
                    <a16:creationId xmlns:a16="http://schemas.microsoft.com/office/drawing/2014/main" id="{D1043C30-89FC-4718-BF24-C1C4381AB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3011"/>
                <a:ext cx="77" cy="98"/>
              </a:xfrm>
              <a:custGeom>
                <a:avLst/>
                <a:gdLst>
                  <a:gd name="T0" fmla="*/ 216 w 31"/>
                  <a:gd name="T1" fmla="*/ 34 h 37"/>
                  <a:gd name="T2" fmla="*/ 30 w 31"/>
                  <a:gd name="T3" fmla="*/ 350 h 37"/>
                  <a:gd name="T4" fmla="*/ 186 w 31"/>
                  <a:gd name="T5" fmla="*/ 689 h 37"/>
                  <a:gd name="T6" fmla="*/ 320 w 31"/>
                  <a:gd name="T7" fmla="*/ 464 h 37"/>
                  <a:gd name="T8" fmla="*/ 166 w 31"/>
                  <a:gd name="T9" fmla="*/ 260 h 37"/>
                  <a:gd name="T10" fmla="*/ 474 w 31"/>
                  <a:gd name="T11" fmla="*/ 111 h 37"/>
                  <a:gd name="T12" fmla="*/ 216 w 31"/>
                  <a:gd name="T13" fmla="*/ 34 h 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7">
                    <a:moveTo>
                      <a:pt x="14" y="2"/>
                    </a:moveTo>
                    <a:cubicBezTo>
                      <a:pt x="7" y="5"/>
                      <a:pt x="0" y="11"/>
                      <a:pt x="2" y="19"/>
                    </a:cubicBezTo>
                    <a:cubicBezTo>
                      <a:pt x="2" y="24"/>
                      <a:pt x="7" y="37"/>
                      <a:pt x="12" y="37"/>
                    </a:cubicBezTo>
                    <a:cubicBezTo>
                      <a:pt x="12" y="31"/>
                      <a:pt x="16" y="27"/>
                      <a:pt x="21" y="25"/>
                    </a:cubicBezTo>
                    <a:cubicBezTo>
                      <a:pt x="13" y="27"/>
                      <a:pt x="7" y="24"/>
                      <a:pt x="11" y="14"/>
                    </a:cubicBezTo>
                    <a:cubicBezTo>
                      <a:pt x="14" y="7"/>
                      <a:pt x="24" y="3"/>
                      <a:pt x="31" y="6"/>
                    </a:cubicBezTo>
                    <a:cubicBezTo>
                      <a:pt x="28" y="1"/>
                      <a:pt x="19" y="0"/>
                      <a:pt x="14" y="2"/>
                    </a:cubicBezTo>
                  </a:path>
                </a:pathLst>
              </a:custGeom>
              <a:solidFill>
                <a:srgbClr val="C49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4" name="Freeform 118">
                <a:extLst>
                  <a:ext uri="{FF2B5EF4-FFF2-40B4-BE49-F238E27FC236}">
                    <a16:creationId xmlns:a16="http://schemas.microsoft.com/office/drawing/2014/main" id="{8395BDF2-3603-490B-8494-19D5819B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3123"/>
                <a:ext cx="85" cy="162"/>
              </a:xfrm>
              <a:custGeom>
                <a:avLst/>
                <a:gdLst>
                  <a:gd name="T0" fmla="*/ 363 w 34"/>
                  <a:gd name="T1" fmla="*/ 0 h 61"/>
                  <a:gd name="T2" fmla="*/ 238 w 34"/>
                  <a:gd name="T3" fmla="*/ 353 h 61"/>
                  <a:gd name="T4" fmla="*/ 145 w 34"/>
                  <a:gd name="T5" fmla="*/ 523 h 61"/>
                  <a:gd name="T6" fmla="*/ 50 w 34"/>
                  <a:gd name="T7" fmla="*/ 635 h 61"/>
                  <a:gd name="T8" fmla="*/ 250 w 34"/>
                  <a:gd name="T9" fmla="*/ 972 h 61"/>
                  <a:gd name="T10" fmla="*/ 533 w 34"/>
                  <a:gd name="T11" fmla="*/ 1142 h 61"/>
                  <a:gd name="T12" fmla="*/ 220 w 34"/>
                  <a:gd name="T13" fmla="*/ 860 h 61"/>
                  <a:gd name="T14" fmla="*/ 175 w 34"/>
                  <a:gd name="T15" fmla="*/ 690 h 61"/>
                  <a:gd name="T16" fmla="*/ 250 w 34"/>
                  <a:gd name="T17" fmla="*/ 621 h 61"/>
                  <a:gd name="T18" fmla="*/ 375 w 34"/>
                  <a:gd name="T19" fmla="*/ 21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" h="61">
                    <a:moveTo>
                      <a:pt x="23" y="0"/>
                    </a:moveTo>
                    <a:cubicBezTo>
                      <a:pt x="21" y="7"/>
                      <a:pt x="18" y="13"/>
                      <a:pt x="15" y="19"/>
                    </a:cubicBezTo>
                    <a:cubicBezTo>
                      <a:pt x="13" y="22"/>
                      <a:pt x="11" y="25"/>
                      <a:pt x="9" y="28"/>
                    </a:cubicBezTo>
                    <a:cubicBezTo>
                      <a:pt x="7" y="29"/>
                      <a:pt x="4" y="32"/>
                      <a:pt x="3" y="34"/>
                    </a:cubicBezTo>
                    <a:cubicBezTo>
                      <a:pt x="0" y="40"/>
                      <a:pt x="11" y="49"/>
                      <a:pt x="16" y="52"/>
                    </a:cubicBezTo>
                    <a:cubicBezTo>
                      <a:pt x="21" y="55"/>
                      <a:pt x="28" y="61"/>
                      <a:pt x="34" y="61"/>
                    </a:cubicBezTo>
                    <a:cubicBezTo>
                      <a:pt x="27" y="57"/>
                      <a:pt x="19" y="53"/>
                      <a:pt x="14" y="46"/>
                    </a:cubicBezTo>
                    <a:cubicBezTo>
                      <a:pt x="12" y="44"/>
                      <a:pt x="10" y="41"/>
                      <a:pt x="11" y="37"/>
                    </a:cubicBezTo>
                    <a:cubicBezTo>
                      <a:pt x="12" y="34"/>
                      <a:pt x="13" y="35"/>
                      <a:pt x="16" y="33"/>
                    </a:cubicBezTo>
                    <a:cubicBezTo>
                      <a:pt x="24" y="27"/>
                      <a:pt x="26" y="11"/>
                      <a:pt x="24" y="1"/>
                    </a:cubicBezTo>
                  </a:path>
                </a:pathLst>
              </a:custGeom>
              <a:solidFill>
                <a:srgbClr val="E6B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5" name="Freeform 119">
                <a:extLst>
                  <a:ext uri="{FF2B5EF4-FFF2-40B4-BE49-F238E27FC236}">
                    <a16:creationId xmlns:a16="http://schemas.microsoft.com/office/drawing/2014/main" id="{D812B0C6-FBEA-4726-9BED-C6E2F8402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2835"/>
                <a:ext cx="68" cy="37"/>
              </a:xfrm>
              <a:custGeom>
                <a:avLst/>
                <a:gdLst>
                  <a:gd name="T0" fmla="*/ 0 w 27"/>
                  <a:gd name="T1" fmla="*/ 0 h 14"/>
                  <a:gd name="T2" fmla="*/ 431 w 27"/>
                  <a:gd name="T3" fmla="*/ 56 h 14"/>
                  <a:gd name="T4" fmla="*/ 317 w 27"/>
                  <a:gd name="T5" fmla="*/ 259 h 14"/>
                  <a:gd name="T6" fmla="*/ 179 w 27"/>
                  <a:gd name="T7" fmla="*/ 204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cubicBezTo>
                      <a:pt x="5" y="5"/>
                      <a:pt x="20" y="3"/>
                      <a:pt x="27" y="3"/>
                    </a:cubicBezTo>
                    <a:cubicBezTo>
                      <a:pt x="23" y="6"/>
                      <a:pt x="21" y="10"/>
                      <a:pt x="20" y="14"/>
                    </a:cubicBezTo>
                    <a:cubicBezTo>
                      <a:pt x="18" y="10"/>
                      <a:pt x="15" y="10"/>
                      <a:pt x="11" y="11"/>
                    </a:cubicBezTo>
                  </a:path>
                </a:pathLst>
              </a:custGeom>
              <a:solidFill>
                <a:srgbClr val="E6B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6" name="Freeform 120">
                <a:extLst>
                  <a:ext uri="{FF2B5EF4-FFF2-40B4-BE49-F238E27FC236}">
                    <a16:creationId xmlns:a16="http://schemas.microsoft.com/office/drawing/2014/main" id="{1B0A7CBD-E9A1-4524-A367-6471B55EE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2725"/>
                <a:ext cx="55" cy="94"/>
              </a:xfrm>
              <a:custGeom>
                <a:avLst/>
                <a:gdLst>
                  <a:gd name="T0" fmla="*/ 0 w 22"/>
                  <a:gd name="T1" fmla="*/ 642 h 35"/>
                  <a:gd name="T2" fmla="*/ 313 w 22"/>
                  <a:gd name="T3" fmla="*/ 0 h 35"/>
                  <a:gd name="T4" fmla="*/ 333 w 22"/>
                  <a:gd name="T5" fmla="*/ 403 h 35"/>
                  <a:gd name="T6" fmla="*/ 300 w 22"/>
                  <a:gd name="T7" fmla="*/ 677 h 35"/>
                  <a:gd name="T8" fmla="*/ 83 w 22"/>
                  <a:gd name="T9" fmla="*/ 655 h 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5">
                    <a:moveTo>
                      <a:pt x="0" y="33"/>
                    </a:moveTo>
                    <a:cubicBezTo>
                      <a:pt x="17" y="31"/>
                      <a:pt x="19" y="14"/>
                      <a:pt x="20" y="0"/>
                    </a:cubicBezTo>
                    <a:cubicBezTo>
                      <a:pt x="21" y="6"/>
                      <a:pt x="21" y="14"/>
                      <a:pt x="21" y="21"/>
                    </a:cubicBezTo>
                    <a:cubicBezTo>
                      <a:pt x="21" y="25"/>
                      <a:pt x="22" y="32"/>
                      <a:pt x="19" y="35"/>
                    </a:cubicBezTo>
                    <a:cubicBezTo>
                      <a:pt x="14" y="33"/>
                      <a:pt x="10" y="33"/>
                      <a:pt x="5" y="34"/>
                    </a:cubicBezTo>
                  </a:path>
                </a:pathLst>
              </a:custGeom>
              <a:solidFill>
                <a:srgbClr val="E6B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7" name="Freeform 121">
                <a:extLst>
                  <a:ext uri="{FF2B5EF4-FFF2-40B4-BE49-F238E27FC236}">
                    <a16:creationId xmlns:a16="http://schemas.microsoft.com/office/drawing/2014/main" id="{2B6DCACD-3BFE-49D5-A5E7-B8B45C815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165"/>
                <a:ext cx="255" cy="131"/>
              </a:xfrm>
              <a:custGeom>
                <a:avLst/>
                <a:gdLst>
                  <a:gd name="T0" fmla="*/ 0 w 102"/>
                  <a:gd name="T1" fmla="*/ 936 h 49"/>
                  <a:gd name="T2" fmla="*/ 250 w 102"/>
                  <a:gd name="T3" fmla="*/ 914 h 49"/>
                  <a:gd name="T4" fmla="*/ 520 w 102"/>
                  <a:gd name="T5" fmla="*/ 842 h 49"/>
                  <a:gd name="T6" fmla="*/ 970 w 102"/>
                  <a:gd name="T7" fmla="*/ 687 h 49"/>
                  <a:gd name="T8" fmla="*/ 1595 w 102"/>
                  <a:gd name="T9" fmla="*/ 0 h 49"/>
                  <a:gd name="T10" fmla="*/ 1408 w 102"/>
                  <a:gd name="T11" fmla="*/ 265 h 49"/>
                  <a:gd name="T12" fmla="*/ 1283 w 102"/>
                  <a:gd name="T13" fmla="*/ 342 h 49"/>
                  <a:gd name="T14" fmla="*/ 1208 w 102"/>
                  <a:gd name="T15" fmla="*/ 342 h 49"/>
                  <a:gd name="T16" fmla="*/ 1158 w 102"/>
                  <a:gd name="T17" fmla="*/ 422 h 49"/>
                  <a:gd name="T18" fmla="*/ 1063 w 102"/>
                  <a:gd name="T19" fmla="*/ 537 h 49"/>
                  <a:gd name="T20" fmla="*/ 845 w 102"/>
                  <a:gd name="T21" fmla="*/ 650 h 49"/>
                  <a:gd name="T22" fmla="*/ 675 w 102"/>
                  <a:gd name="T23" fmla="*/ 730 h 49"/>
                  <a:gd name="T24" fmla="*/ 595 w 102"/>
                  <a:gd name="T25" fmla="*/ 730 h 49"/>
                  <a:gd name="T26" fmla="*/ 520 w 102"/>
                  <a:gd name="T27" fmla="*/ 799 h 49"/>
                  <a:gd name="T28" fmla="*/ 333 w 102"/>
                  <a:gd name="T29" fmla="*/ 842 h 49"/>
                  <a:gd name="T30" fmla="*/ 113 w 102"/>
                  <a:gd name="T31" fmla="*/ 914 h 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02" h="49">
                    <a:moveTo>
                      <a:pt x="0" y="49"/>
                    </a:moveTo>
                    <a:cubicBezTo>
                      <a:pt x="5" y="47"/>
                      <a:pt x="11" y="48"/>
                      <a:pt x="16" y="48"/>
                    </a:cubicBezTo>
                    <a:cubicBezTo>
                      <a:pt x="22" y="48"/>
                      <a:pt x="27" y="46"/>
                      <a:pt x="33" y="44"/>
                    </a:cubicBezTo>
                    <a:cubicBezTo>
                      <a:pt x="42" y="41"/>
                      <a:pt x="52" y="41"/>
                      <a:pt x="62" y="36"/>
                    </a:cubicBezTo>
                    <a:cubicBezTo>
                      <a:pt x="76" y="29"/>
                      <a:pt x="97" y="17"/>
                      <a:pt x="102" y="0"/>
                    </a:cubicBezTo>
                    <a:cubicBezTo>
                      <a:pt x="98" y="5"/>
                      <a:pt x="95" y="10"/>
                      <a:pt x="90" y="14"/>
                    </a:cubicBezTo>
                    <a:cubicBezTo>
                      <a:pt x="88" y="16"/>
                      <a:pt x="85" y="17"/>
                      <a:pt x="82" y="18"/>
                    </a:cubicBezTo>
                    <a:cubicBezTo>
                      <a:pt x="81" y="18"/>
                      <a:pt x="78" y="17"/>
                      <a:pt x="77" y="18"/>
                    </a:cubicBezTo>
                    <a:cubicBezTo>
                      <a:pt x="76" y="19"/>
                      <a:pt x="75" y="21"/>
                      <a:pt x="74" y="22"/>
                    </a:cubicBezTo>
                    <a:cubicBezTo>
                      <a:pt x="73" y="25"/>
                      <a:pt x="70" y="26"/>
                      <a:pt x="68" y="28"/>
                    </a:cubicBezTo>
                    <a:cubicBezTo>
                      <a:pt x="63" y="31"/>
                      <a:pt x="59" y="32"/>
                      <a:pt x="54" y="34"/>
                    </a:cubicBezTo>
                    <a:cubicBezTo>
                      <a:pt x="50" y="35"/>
                      <a:pt x="47" y="37"/>
                      <a:pt x="43" y="38"/>
                    </a:cubicBezTo>
                    <a:cubicBezTo>
                      <a:pt x="41" y="38"/>
                      <a:pt x="40" y="37"/>
                      <a:pt x="38" y="38"/>
                    </a:cubicBezTo>
                    <a:cubicBezTo>
                      <a:pt x="36" y="38"/>
                      <a:pt x="35" y="41"/>
                      <a:pt x="33" y="42"/>
                    </a:cubicBezTo>
                    <a:cubicBezTo>
                      <a:pt x="29" y="43"/>
                      <a:pt x="25" y="42"/>
                      <a:pt x="21" y="44"/>
                    </a:cubicBezTo>
                    <a:cubicBezTo>
                      <a:pt x="15" y="46"/>
                      <a:pt x="13" y="47"/>
                      <a:pt x="7" y="48"/>
                    </a:cubicBezTo>
                  </a:path>
                </a:pathLst>
              </a:custGeom>
              <a:solidFill>
                <a:srgbClr val="E6B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8" name="Freeform 122">
                <a:extLst>
                  <a:ext uri="{FF2B5EF4-FFF2-40B4-BE49-F238E27FC236}">
                    <a16:creationId xmlns:a16="http://schemas.microsoft.com/office/drawing/2014/main" id="{5D71347F-9D88-4F9A-9087-680AD74A1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3" y="3072"/>
                <a:ext cx="70" cy="184"/>
              </a:xfrm>
              <a:custGeom>
                <a:avLst/>
                <a:gdLst>
                  <a:gd name="T0" fmla="*/ 375 w 28"/>
                  <a:gd name="T1" fmla="*/ 0 h 69"/>
                  <a:gd name="T2" fmla="*/ 375 w 28"/>
                  <a:gd name="T3" fmla="*/ 717 h 69"/>
                  <a:gd name="T4" fmla="*/ 0 w 28"/>
                  <a:gd name="T5" fmla="*/ 1309 h 69"/>
                  <a:gd name="T6" fmla="*/ 313 w 28"/>
                  <a:gd name="T7" fmla="*/ 704 h 69"/>
                  <a:gd name="T8" fmla="*/ 333 w 28"/>
                  <a:gd name="T9" fmla="*/ 547 h 69"/>
                  <a:gd name="T10" fmla="*/ 375 w 28"/>
                  <a:gd name="T11" fmla="*/ 376 h 69"/>
                  <a:gd name="T12" fmla="*/ 375 w 28"/>
                  <a:gd name="T13" fmla="*/ 3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9">
                    <a:moveTo>
                      <a:pt x="24" y="0"/>
                    </a:moveTo>
                    <a:cubicBezTo>
                      <a:pt x="28" y="12"/>
                      <a:pt x="27" y="27"/>
                      <a:pt x="24" y="38"/>
                    </a:cubicBezTo>
                    <a:cubicBezTo>
                      <a:pt x="20" y="49"/>
                      <a:pt x="11" y="64"/>
                      <a:pt x="0" y="69"/>
                    </a:cubicBezTo>
                    <a:cubicBezTo>
                      <a:pt x="11" y="62"/>
                      <a:pt x="17" y="48"/>
                      <a:pt x="20" y="37"/>
                    </a:cubicBezTo>
                    <a:cubicBezTo>
                      <a:pt x="21" y="34"/>
                      <a:pt x="20" y="32"/>
                      <a:pt x="21" y="29"/>
                    </a:cubicBezTo>
                    <a:cubicBezTo>
                      <a:pt x="21" y="26"/>
                      <a:pt x="23" y="24"/>
                      <a:pt x="24" y="20"/>
                    </a:cubicBezTo>
                    <a:cubicBezTo>
                      <a:pt x="24" y="15"/>
                      <a:pt x="26" y="8"/>
                      <a:pt x="24" y="2"/>
                    </a:cubicBezTo>
                  </a:path>
                </a:pathLst>
              </a:custGeom>
              <a:solidFill>
                <a:srgbClr val="E6B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49" name="Freeform 123">
                <a:extLst>
                  <a:ext uri="{FF2B5EF4-FFF2-40B4-BE49-F238E27FC236}">
                    <a16:creationId xmlns:a16="http://schemas.microsoft.com/office/drawing/2014/main" id="{1C368FA5-2572-4CF3-BDA4-242400840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853"/>
                <a:ext cx="63" cy="46"/>
              </a:xfrm>
              <a:custGeom>
                <a:avLst/>
                <a:gdLst>
                  <a:gd name="T0" fmla="*/ 0 w 25"/>
                  <a:gd name="T1" fmla="*/ 336 h 17"/>
                  <a:gd name="T2" fmla="*/ 401 w 25"/>
                  <a:gd name="T3" fmla="*/ 0 h 17"/>
                  <a:gd name="T4" fmla="*/ 242 w 25"/>
                  <a:gd name="T5" fmla="*/ 235 h 17"/>
                  <a:gd name="T6" fmla="*/ 33 w 25"/>
                  <a:gd name="T7" fmla="*/ 314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7">
                    <a:moveTo>
                      <a:pt x="0" y="17"/>
                    </a:moveTo>
                    <a:cubicBezTo>
                      <a:pt x="3" y="7"/>
                      <a:pt x="17" y="3"/>
                      <a:pt x="25" y="0"/>
                    </a:cubicBezTo>
                    <a:cubicBezTo>
                      <a:pt x="22" y="2"/>
                      <a:pt x="15" y="7"/>
                      <a:pt x="15" y="12"/>
                    </a:cubicBezTo>
                    <a:cubicBezTo>
                      <a:pt x="10" y="10"/>
                      <a:pt x="5" y="12"/>
                      <a:pt x="2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0" name="Freeform 124">
                <a:extLst>
                  <a:ext uri="{FF2B5EF4-FFF2-40B4-BE49-F238E27FC236}">
                    <a16:creationId xmlns:a16="http://schemas.microsoft.com/office/drawing/2014/main" id="{A0D12902-3189-49FF-B43D-12B96E5AD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0" y="2821"/>
                <a:ext cx="55" cy="24"/>
              </a:xfrm>
              <a:custGeom>
                <a:avLst/>
                <a:gdLst>
                  <a:gd name="T0" fmla="*/ 0 w 22"/>
                  <a:gd name="T1" fmla="*/ 0 h 9"/>
                  <a:gd name="T2" fmla="*/ 345 w 22"/>
                  <a:gd name="T3" fmla="*/ 93 h 9"/>
                  <a:gd name="T4" fmla="*/ 188 w 22"/>
                  <a:gd name="T5" fmla="*/ 171 h 9"/>
                  <a:gd name="T6" fmla="*/ 0 w 22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0" y="0"/>
                    </a:moveTo>
                    <a:cubicBezTo>
                      <a:pt x="5" y="3"/>
                      <a:pt x="15" y="1"/>
                      <a:pt x="22" y="5"/>
                    </a:cubicBezTo>
                    <a:cubicBezTo>
                      <a:pt x="18" y="5"/>
                      <a:pt x="13" y="6"/>
                      <a:pt x="12" y="9"/>
                    </a:cubicBezTo>
                    <a:cubicBezTo>
                      <a:pt x="15" y="3"/>
                      <a:pt x="4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1" name="Freeform 125">
                <a:extLst>
                  <a:ext uri="{FF2B5EF4-FFF2-40B4-BE49-F238E27FC236}">
                    <a16:creationId xmlns:a16="http://schemas.microsoft.com/office/drawing/2014/main" id="{8490567F-451E-4DF5-B095-8C6395CEF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2837"/>
                <a:ext cx="83" cy="24"/>
              </a:xfrm>
              <a:custGeom>
                <a:avLst/>
                <a:gdLst>
                  <a:gd name="T0" fmla="*/ 0 w 33"/>
                  <a:gd name="T1" fmla="*/ 35 h 9"/>
                  <a:gd name="T2" fmla="*/ 526 w 33"/>
                  <a:gd name="T3" fmla="*/ 171 h 9"/>
                  <a:gd name="T4" fmla="*/ 304 w 33"/>
                  <a:gd name="T5" fmla="*/ 171 h 9"/>
                  <a:gd name="T6" fmla="*/ 176 w 33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9">
                    <a:moveTo>
                      <a:pt x="0" y="2"/>
                    </a:moveTo>
                    <a:cubicBezTo>
                      <a:pt x="11" y="0"/>
                      <a:pt x="24" y="3"/>
                      <a:pt x="33" y="9"/>
                    </a:cubicBezTo>
                    <a:cubicBezTo>
                      <a:pt x="29" y="9"/>
                      <a:pt x="24" y="7"/>
                      <a:pt x="19" y="9"/>
                    </a:cubicBezTo>
                    <a:cubicBezTo>
                      <a:pt x="23" y="4"/>
                      <a:pt x="14" y="3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2" name="Freeform 126">
                <a:extLst>
                  <a:ext uri="{FF2B5EF4-FFF2-40B4-BE49-F238E27FC236}">
                    <a16:creationId xmlns:a16="http://schemas.microsoft.com/office/drawing/2014/main" id="{B84D26AF-0796-4818-8576-BBA19E14F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595"/>
                <a:ext cx="77" cy="112"/>
              </a:xfrm>
              <a:custGeom>
                <a:avLst/>
                <a:gdLst>
                  <a:gd name="T0" fmla="*/ 75 w 31"/>
                  <a:gd name="T1" fmla="*/ 797 h 42"/>
                  <a:gd name="T2" fmla="*/ 474 w 31"/>
                  <a:gd name="T3" fmla="*/ 0 h 42"/>
                  <a:gd name="T4" fmla="*/ 216 w 31"/>
                  <a:gd name="T5" fmla="*/ 419 h 42"/>
                  <a:gd name="T6" fmla="*/ 186 w 31"/>
                  <a:gd name="T7" fmla="*/ 568 h 42"/>
                  <a:gd name="T8" fmla="*/ 75 w 31"/>
                  <a:gd name="T9" fmla="*/ 76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42">
                    <a:moveTo>
                      <a:pt x="5" y="42"/>
                    </a:moveTo>
                    <a:cubicBezTo>
                      <a:pt x="0" y="25"/>
                      <a:pt x="14" y="4"/>
                      <a:pt x="31" y="0"/>
                    </a:cubicBezTo>
                    <a:cubicBezTo>
                      <a:pt x="26" y="5"/>
                      <a:pt x="12" y="12"/>
                      <a:pt x="14" y="22"/>
                    </a:cubicBezTo>
                    <a:cubicBezTo>
                      <a:pt x="7" y="21"/>
                      <a:pt x="9" y="27"/>
                      <a:pt x="12" y="30"/>
                    </a:cubicBezTo>
                    <a:cubicBezTo>
                      <a:pt x="5" y="31"/>
                      <a:pt x="10" y="37"/>
                      <a:pt x="5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3" name="Freeform 127">
                <a:extLst>
                  <a:ext uri="{FF2B5EF4-FFF2-40B4-BE49-F238E27FC236}">
                    <a16:creationId xmlns:a16="http://schemas.microsoft.com/office/drawing/2014/main" id="{D367A54F-12FA-4001-BF30-218A2548C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3037"/>
                <a:ext cx="63" cy="80"/>
              </a:xfrm>
              <a:custGeom>
                <a:avLst/>
                <a:gdLst>
                  <a:gd name="T0" fmla="*/ 0 w 25"/>
                  <a:gd name="T1" fmla="*/ 568 h 30"/>
                  <a:gd name="T2" fmla="*/ 338 w 25"/>
                  <a:gd name="T3" fmla="*/ 0 h 30"/>
                  <a:gd name="T4" fmla="*/ 350 w 25"/>
                  <a:gd name="T5" fmla="*/ 285 h 30"/>
                  <a:gd name="T6" fmla="*/ 126 w 25"/>
                  <a:gd name="T7" fmla="*/ 547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cubicBezTo>
                      <a:pt x="9" y="24"/>
                      <a:pt x="25" y="13"/>
                      <a:pt x="21" y="0"/>
                    </a:cubicBezTo>
                    <a:cubicBezTo>
                      <a:pt x="22" y="5"/>
                      <a:pt x="24" y="11"/>
                      <a:pt x="22" y="15"/>
                    </a:cubicBezTo>
                    <a:cubicBezTo>
                      <a:pt x="20" y="22"/>
                      <a:pt x="13" y="23"/>
                      <a:pt x="8" y="2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4" name="Freeform 128">
                <a:extLst>
                  <a:ext uri="{FF2B5EF4-FFF2-40B4-BE49-F238E27FC236}">
                    <a16:creationId xmlns:a16="http://schemas.microsoft.com/office/drawing/2014/main" id="{D3299CD6-4C62-493F-BFBB-848B5E58C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3" y="3091"/>
                <a:ext cx="55" cy="64"/>
              </a:xfrm>
              <a:custGeom>
                <a:avLst/>
                <a:gdLst>
                  <a:gd name="T0" fmla="*/ 0 w 22"/>
                  <a:gd name="T1" fmla="*/ 376 h 24"/>
                  <a:gd name="T2" fmla="*/ 333 w 22"/>
                  <a:gd name="T3" fmla="*/ 0 h 24"/>
                  <a:gd name="T4" fmla="*/ 333 w 22"/>
                  <a:gd name="T5" fmla="*/ 248 h 24"/>
                  <a:gd name="T6" fmla="*/ 20 w 22"/>
                  <a:gd name="T7" fmla="*/ 456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24">
                    <a:moveTo>
                      <a:pt x="0" y="20"/>
                    </a:moveTo>
                    <a:cubicBezTo>
                      <a:pt x="10" y="24"/>
                      <a:pt x="20" y="8"/>
                      <a:pt x="21" y="0"/>
                    </a:cubicBezTo>
                    <a:cubicBezTo>
                      <a:pt x="20" y="4"/>
                      <a:pt x="22" y="9"/>
                      <a:pt x="21" y="13"/>
                    </a:cubicBezTo>
                    <a:cubicBezTo>
                      <a:pt x="18" y="20"/>
                      <a:pt x="8" y="21"/>
                      <a:pt x="1" y="2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5" name="Freeform 129">
                <a:extLst>
                  <a:ext uri="{FF2B5EF4-FFF2-40B4-BE49-F238E27FC236}">
                    <a16:creationId xmlns:a16="http://schemas.microsoft.com/office/drawing/2014/main" id="{3CDB14EF-F311-4D2C-BD21-D9DE74F88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691"/>
                <a:ext cx="35" cy="72"/>
              </a:xfrm>
              <a:custGeom>
                <a:avLst/>
                <a:gdLst>
                  <a:gd name="T0" fmla="*/ 0 w 14"/>
                  <a:gd name="T1" fmla="*/ 77 h 27"/>
                  <a:gd name="T2" fmla="*/ 125 w 14"/>
                  <a:gd name="T3" fmla="*/ 248 h 27"/>
                  <a:gd name="T4" fmla="*/ 188 w 14"/>
                  <a:gd name="T5" fmla="*/ 512 h 27"/>
                  <a:gd name="T6" fmla="*/ 63 w 14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7">
                    <a:moveTo>
                      <a:pt x="0" y="4"/>
                    </a:moveTo>
                    <a:cubicBezTo>
                      <a:pt x="4" y="8"/>
                      <a:pt x="6" y="9"/>
                      <a:pt x="8" y="13"/>
                    </a:cubicBezTo>
                    <a:cubicBezTo>
                      <a:pt x="11" y="17"/>
                      <a:pt x="11" y="23"/>
                      <a:pt x="12" y="27"/>
                    </a:cubicBezTo>
                    <a:cubicBezTo>
                      <a:pt x="14" y="18"/>
                      <a:pt x="13" y="6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6" name="Freeform 130">
                <a:extLst>
                  <a:ext uri="{FF2B5EF4-FFF2-40B4-BE49-F238E27FC236}">
                    <a16:creationId xmlns:a16="http://schemas.microsoft.com/office/drawing/2014/main" id="{731A91A1-47D7-4634-8ABA-46E0A950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5" y="2960"/>
                <a:ext cx="25" cy="27"/>
              </a:xfrm>
              <a:custGeom>
                <a:avLst/>
                <a:gdLst>
                  <a:gd name="T0" fmla="*/ 33 w 10"/>
                  <a:gd name="T1" fmla="*/ 138 h 10"/>
                  <a:gd name="T2" fmla="*/ 33 w 10"/>
                  <a:gd name="T3" fmla="*/ 197 h 10"/>
                  <a:gd name="T4" fmla="*/ 83 w 10"/>
                  <a:gd name="T5" fmla="*/ 0 h 10"/>
                  <a:gd name="T6" fmla="*/ 0 w 10"/>
                  <a:gd name="T7" fmla="*/ 10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2" y="7"/>
                    </a:moveTo>
                    <a:cubicBezTo>
                      <a:pt x="2" y="8"/>
                      <a:pt x="2" y="9"/>
                      <a:pt x="2" y="10"/>
                    </a:cubicBezTo>
                    <a:cubicBezTo>
                      <a:pt x="6" y="10"/>
                      <a:pt x="10" y="4"/>
                      <a:pt x="5" y="0"/>
                    </a:cubicBezTo>
                    <a:cubicBezTo>
                      <a:pt x="3" y="1"/>
                      <a:pt x="1" y="3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7" name="Freeform 131">
                <a:extLst>
                  <a:ext uri="{FF2B5EF4-FFF2-40B4-BE49-F238E27FC236}">
                    <a16:creationId xmlns:a16="http://schemas.microsoft.com/office/drawing/2014/main" id="{626AC71B-5122-42ED-991B-AEC4E1073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995"/>
                <a:ext cx="8" cy="10"/>
              </a:xfrm>
              <a:custGeom>
                <a:avLst/>
                <a:gdLst>
                  <a:gd name="T0" fmla="*/ 0 w 3"/>
                  <a:gd name="T1" fmla="*/ 0 h 4"/>
                  <a:gd name="T2" fmla="*/ 21 w 3"/>
                  <a:gd name="T3" fmla="*/ 63 h 4"/>
                  <a:gd name="T4" fmla="*/ 56 w 3"/>
                  <a:gd name="T5" fmla="*/ 50 h 4"/>
                  <a:gd name="T6" fmla="*/ 21 w 3"/>
                  <a:gd name="T7" fmla="*/ 2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2" y="4"/>
                      <a:pt x="3" y="3"/>
                    </a:cubicBezTo>
                    <a:cubicBezTo>
                      <a:pt x="3" y="2"/>
                      <a:pt x="2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8" name="Freeform 132">
                <a:extLst>
                  <a:ext uri="{FF2B5EF4-FFF2-40B4-BE49-F238E27FC236}">
                    <a16:creationId xmlns:a16="http://schemas.microsoft.com/office/drawing/2014/main" id="{F25AA8E5-00FD-4E74-AA59-BBE285A27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955"/>
                <a:ext cx="7" cy="8"/>
              </a:xfrm>
              <a:custGeom>
                <a:avLst/>
                <a:gdLst>
                  <a:gd name="T0" fmla="*/ 12 w 3"/>
                  <a:gd name="T1" fmla="*/ 21 h 3"/>
                  <a:gd name="T2" fmla="*/ 12 w 3"/>
                  <a:gd name="T3" fmla="*/ 56 h 3"/>
                  <a:gd name="T4" fmla="*/ 37 w 3"/>
                  <a:gd name="T5" fmla="*/ 35 h 3"/>
                  <a:gd name="T6" fmla="*/ 12 w 3"/>
                  <a:gd name="T7" fmla="*/ 21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1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3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59" name="Freeform 133">
                <a:extLst>
                  <a:ext uri="{FF2B5EF4-FFF2-40B4-BE49-F238E27FC236}">
                    <a16:creationId xmlns:a16="http://schemas.microsoft.com/office/drawing/2014/main" id="{85D79A21-EB00-4A83-9AE5-7253359DA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584"/>
                <a:ext cx="25" cy="32"/>
              </a:xfrm>
              <a:custGeom>
                <a:avLst/>
                <a:gdLst>
                  <a:gd name="T0" fmla="*/ 33 w 10"/>
                  <a:gd name="T1" fmla="*/ 115 h 12"/>
                  <a:gd name="T2" fmla="*/ 145 w 10"/>
                  <a:gd name="T3" fmla="*/ 149 h 12"/>
                  <a:gd name="T4" fmla="*/ 63 w 10"/>
                  <a:gd name="T5" fmla="*/ 7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2" y="6"/>
                    </a:moveTo>
                    <a:cubicBezTo>
                      <a:pt x="0" y="11"/>
                      <a:pt x="7" y="12"/>
                      <a:pt x="9" y="8"/>
                    </a:cubicBezTo>
                    <a:cubicBezTo>
                      <a:pt x="10" y="4"/>
                      <a:pt x="6" y="0"/>
                      <a:pt x="4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0" name="Freeform 134">
                <a:extLst>
                  <a:ext uri="{FF2B5EF4-FFF2-40B4-BE49-F238E27FC236}">
                    <a16:creationId xmlns:a16="http://schemas.microsoft.com/office/drawing/2014/main" id="{36109842-9DC8-4855-BC32-8137C33A1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2589"/>
                <a:ext cx="7" cy="8"/>
              </a:xfrm>
              <a:custGeom>
                <a:avLst/>
                <a:gdLst>
                  <a:gd name="T0" fmla="*/ 12 w 3"/>
                  <a:gd name="T1" fmla="*/ 0 h 3"/>
                  <a:gd name="T2" fmla="*/ 37 w 3"/>
                  <a:gd name="T3" fmla="*/ 35 h 3"/>
                  <a:gd name="T4" fmla="*/ 12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0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1" name="Freeform 135">
                <a:extLst>
                  <a:ext uri="{FF2B5EF4-FFF2-40B4-BE49-F238E27FC236}">
                    <a16:creationId xmlns:a16="http://schemas.microsoft.com/office/drawing/2014/main" id="{72E3DE9D-6365-400F-8194-9ADE153F8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611"/>
                <a:ext cx="12" cy="16"/>
              </a:xfrm>
              <a:custGeom>
                <a:avLst/>
                <a:gdLst>
                  <a:gd name="T0" fmla="*/ 70 w 5"/>
                  <a:gd name="T1" fmla="*/ 35 h 6"/>
                  <a:gd name="T2" fmla="*/ 0 w 5"/>
                  <a:gd name="T3" fmla="*/ 77 h 6"/>
                  <a:gd name="T4" fmla="*/ 58 w 5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3" y="0"/>
                      <a:pt x="0" y="1"/>
                      <a:pt x="0" y="4"/>
                    </a:cubicBezTo>
                    <a:cubicBezTo>
                      <a:pt x="2" y="6"/>
                      <a:pt x="4" y="6"/>
                      <a:pt x="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2" name="Freeform 136">
                <a:extLst>
                  <a:ext uri="{FF2B5EF4-FFF2-40B4-BE49-F238E27FC236}">
                    <a16:creationId xmlns:a16="http://schemas.microsoft.com/office/drawing/2014/main" id="{9CCDBEED-40D0-48D1-8949-D45A280FB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3107"/>
                <a:ext cx="38" cy="40"/>
              </a:xfrm>
              <a:custGeom>
                <a:avLst/>
                <a:gdLst>
                  <a:gd name="T0" fmla="*/ 96 w 15"/>
                  <a:gd name="T1" fmla="*/ 136 h 15"/>
                  <a:gd name="T2" fmla="*/ 84 w 15"/>
                  <a:gd name="T3" fmla="*/ 248 h 15"/>
                  <a:gd name="T4" fmla="*/ 63 w 15"/>
                  <a:gd name="T5" fmla="*/ 192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15">
                    <a:moveTo>
                      <a:pt x="6" y="7"/>
                    </a:moveTo>
                    <a:cubicBezTo>
                      <a:pt x="4" y="9"/>
                      <a:pt x="4" y="11"/>
                      <a:pt x="5" y="13"/>
                    </a:cubicBezTo>
                    <a:cubicBezTo>
                      <a:pt x="15" y="15"/>
                      <a:pt x="0" y="0"/>
                      <a:pt x="4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3" name="Freeform 137">
                <a:extLst>
                  <a:ext uri="{FF2B5EF4-FFF2-40B4-BE49-F238E27FC236}">
                    <a16:creationId xmlns:a16="http://schemas.microsoft.com/office/drawing/2014/main" id="{322E7707-74E6-4C5C-A777-49447DB1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3144"/>
                <a:ext cx="10" cy="11"/>
              </a:xfrm>
              <a:custGeom>
                <a:avLst/>
                <a:gdLst>
                  <a:gd name="T0" fmla="*/ 33 w 4"/>
                  <a:gd name="T1" fmla="*/ 0 h 4"/>
                  <a:gd name="T2" fmla="*/ 0 w 4"/>
                  <a:gd name="T3" fmla="*/ 83 h 4"/>
                  <a:gd name="T4" fmla="*/ 63 w 4"/>
                  <a:gd name="T5" fmla="*/ 22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3" y="4"/>
                      <a:pt x="3" y="3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4" name="Freeform 138">
                <a:extLst>
                  <a:ext uri="{FF2B5EF4-FFF2-40B4-BE49-F238E27FC236}">
                    <a16:creationId xmlns:a16="http://schemas.microsoft.com/office/drawing/2014/main" id="{E13F4213-FC85-47C2-B824-EB302750E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0" y="3107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0 w 3"/>
                  <a:gd name="T3" fmla="*/ 56 h 3"/>
                  <a:gd name="T4" fmla="*/ 56 w 3"/>
                  <a:gd name="T5" fmla="*/ 56 h 3"/>
                  <a:gd name="T6" fmla="*/ 35 w 3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3" y="3"/>
                    </a:cubicBezTo>
                    <a:cubicBezTo>
                      <a:pt x="3" y="2"/>
                      <a:pt x="3" y="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5" name="Freeform 139">
                <a:extLst>
                  <a:ext uri="{FF2B5EF4-FFF2-40B4-BE49-F238E27FC236}">
                    <a16:creationId xmlns:a16="http://schemas.microsoft.com/office/drawing/2014/main" id="{1A911F69-93FC-4174-9C5F-A6EF38E98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832"/>
                <a:ext cx="295" cy="13"/>
              </a:xfrm>
              <a:custGeom>
                <a:avLst/>
                <a:gdLst>
                  <a:gd name="T0" fmla="*/ 1845 w 118"/>
                  <a:gd name="T1" fmla="*/ 88 h 5"/>
                  <a:gd name="T2" fmla="*/ 688 w 118"/>
                  <a:gd name="T3" fmla="*/ 0 h 5"/>
                  <a:gd name="T4" fmla="*/ 0 w 118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8" h="5">
                    <a:moveTo>
                      <a:pt x="118" y="5"/>
                    </a:moveTo>
                    <a:cubicBezTo>
                      <a:pt x="95" y="2"/>
                      <a:pt x="70" y="0"/>
                      <a:pt x="44" y="0"/>
                    </a:cubicBezTo>
                    <a:cubicBezTo>
                      <a:pt x="29" y="0"/>
                      <a:pt x="14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6" name="Freeform 140">
                <a:extLst>
                  <a:ext uri="{FF2B5EF4-FFF2-40B4-BE49-F238E27FC236}">
                    <a16:creationId xmlns:a16="http://schemas.microsoft.com/office/drawing/2014/main" id="{C90A557D-9E50-4818-916C-ABBF062BB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43"/>
                <a:ext cx="1467" cy="784"/>
              </a:xfrm>
              <a:custGeom>
                <a:avLst/>
                <a:gdLst>
                  <a:gd name="T0" fmla="*/ 3499 w 587"/>
                  <a:gd name="T1" fmla="*/ 0 h 294"/>
                  <a:gd name="T2" fmla="*/ 0 w 587"/>
                  <a:gd name="T3" fmla="*/ 2752 h 294"/>
                  <a:gd name="T4" fmla="*/ 4591 w 587"/>
                  <a:gd name="T5" fmla="*/ 5576 h 294"/>
                  <a:gd name="T6" fmla="*/ 9162 w 587"/>
                  <a:gd name="T7" fmla="*/ 2752 h 294"/>
                  <a:gd name="T8" fmla="*/ 6215 w 587"/>
                  <a:gd name="T9" fmla="*/ 115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7" h="294">
                    <a:moveTo>
                      <a:pt x="224" y="0"/>
                    </a:moveTo>
                    <a:cubicBezTo>
                      <a:pt x="96" y="16"/>
                      <a:pt x="0" y="75"/>
                      <a:pt x="0" y="145"/>
                    </a:cubicBezTo>
                    <a:cubicBezTo>
                      <a:pt x="0" y="228"/>
                      <a:pt x="132" y="294"/>
                      <a:pt x="294" y="294"/>
                    </a:cubicBezTo>
                    <a:cubicBezTo>
                      <a:pt x="456" y="294"/>
                      <a:pt x="587" y="228"/>
                      <a:pt x="587" y="145"/>
                    </a:cubicBezTo>
                    <a:cubicBezTo>
                      <a:pt x="587" y="81"/>
                      <a:pt x="509" y="27"/>
                      <a:pt x="398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7" name="Freeform 141">
                <a:extLst>
                  <a:ext uri="{FF2B5EF4-FFF2-40B4-BE49-F238E27FC236}">
                    <a16:creationId xmlns:a16="http://schemas.microsoft.com/office/drawing/2014/main" id="{D9964423-A0D2-439C-B061-D8FA5AF6B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1832"/>
                <a:ext cx="293" cy="13"/>
              </a:xfrm>
              <a:custGeom>
                <a:avLst/>
                <a:gdLst>
                  <a:gd name="T0" fmla="*/ 1838 w 117"/>
                  <a:gd name="T1" fmla="*/ 88 h 5"/>
                  <a:gd name="T2" fmla="*/ 676 w 117"/>
                  <a:gd name="T3" fmla="*/ 0 h 5"/>
                  <a:gd name="T4" fmla="*/ 0 w 117"/>
                  <a:gd name="T5" fmla="*/ 34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7" h="5">
                    <a:moveTo>
                      <a:pt x="117" y="5"/>
                    </a:moveTo>
                    <a:cubicBezTo>
                      <a:pt x="94" y="2"/>
                      <a:pt x="69" y="0"/>
                      <a:pt x="43" y="0"/>
                    </a:cubicBezTo>
                    <a:cubicBezTo>
                      <a:pt x="28" y="0"/>
                      <a:pt x="14" y="1"/>
                      <a:pt x="0" y="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8" name="Freeform 142">
                <a:extLst>
                  <a:ext uri="{FF2B5EF4-FFF2-40B4-BE49-F238E27FC236}">
                    <a16:creationId xmlns:a16="http://schemas.microsoft.com/office/drawing/2014/main" id="{59DC9EB0-BB20-4AD5-8EEF-417226208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843"/>
                <a:ext cx="1467" cy="784"/>
              </a:xfrm>
              <a:custGeom>
                <a:avLst/>
                <a:gdLst>
                  <a:gd name="T0" fmla="*/ 3511 w 587"/>
                  <a:gd name="T1" fmla="*/ 0 h 294"/>
                  <a:gd name="T2" fmla="*/ 0 w 587"/>
                  <a:gd name="T3" fmla="*/ 2752 h 294"/>
                  <a:gd name="T4" fmla="*/ 4591 w 587"/>
                  <a:gd name="T5" fmla="*/ 5576 h 294"/>
                  <a:gd name="T6" fmla="*/ 9162 w 587"/>
                  <a:gd name="T7" fmla="*/ 2752 h 294"/>
                  <a:gd name="T8" fmla="*/ 6215 w 587"/>
                  <a:gd name="T9" fmla="*/ 115 h 29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7" h="294">
                    <a:moveTo>
                      <a:pt x="225" y="0"/>
                    </a:moveTo>
                    <a:cubicBezTo>
                      <a:pt x="96" y="16"/>
                      <a:pt x="0" y="75"/>
                      <a:pt x="0" y="145"/>
                    </a:cubicBezTo>
                    <a:cubicBezTo>
                      <a:pt x="0" y="228"/>
                      <a:pt x="132" y="294"/>
                      <a:pt x="294" y="294"/>
                    </a:cubicBezTo>
                    <a:cubicBezTo>
                      <a:pt x="456" y="294"/>
                      <a:pt x="587" y="228"/>
                      <a:pt x="587" y="145"/>
                    </a:cubicBezTo>
                    <a:cubicBezTo>
                      <a:pt x="587" y="81"/>
                      <a:pt x="509" y="27"/>
                      <a:pt x="398" y="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69" name="Freeform 143">
                <a:extLst>
                  <a:ext uri="{FF2B5EF4-FFF2-40B4-BE49-F238E27FC236}">
                    <a16:creationId xmlns:a16="http://schemas.microsoft.com/office/drawing/2014/main" id="{7E6972F6-2DD7-495A-9585-4E15A8EF2F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63" y="1848"/>
                <a:ext cx="1437" cy="763"/>
              </a:xfrm>
              <a:custGeom>
                <a:avLst/>
                <a:gdLst>
                  <a:gd name="T0" fmla="*/ 6103 w 575"/>
                  <a:gd name="T1" fmla="*/ 171 h 286"/>
                  <a:gd name="T2" fmla="*/ 8974 w 575"/>
                  <a:gd name="T3" fmla="*/ 2719 h 286"/>
                  <a:gd name="T4" fmla="*/ 4496 w 575"/>
                  <a:gd name="T5" fmla="*/ 5432 h 286"/>
                  <a:gd name="T6" fmla="*/ 0 w 575"/>
                  <a:gd name="T7" fmla="*/ 2719 h 286"/>
                  <a:gd name="T8" fmla="*/ 3341 w 575"/>
                  <a:gd name="T9" fmla="*/ 93 h 286"/>
                  <a:gd name="T10" fmla="*/ 3841 w 575"/>
                  <a:gd name="T11" fmla="*/ 21 h 286"/>
                  <a:gd name="T12" fmla="*/ 4496 w 575"/>
                  <a:gd name="T13" fmla="*/ 0 h 286"/>
                  <a:gd name="T14" fmla="*/ 5603 w 575"/>
                  <a:gd name="T15" fmla="*/ 77 h 2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75" h="286">
                    <a:moveTo>
                      <a:pt x="391" y="9"/>
                    </a:moveTo>
                    <a:cubicBezTo>
                      <a:pt x="499" y="30"/>
                      <a:pt x="575" y="82"/>
                      <a:pt x="575" y="143"/>
                    </a:cubicBezTo>
                    <a:cubicBezTo>
                      <a:pt x="575" y="222"/>
                      <a:pt x="446" y="286"/>
                      <a:pt x="288" y="286"/>
                    </a:cubicBezTo>
                    <a:cubicBezTo>
                      <a:pt x="129" y="286"/>
                      <a:pt x="0" y="222"/>
                      <a:pt x="0" y="143"/>
                    </a:cubicBezTo>
                    <a:cubicBezTo>
                      <a:pt x="0" y="77"/>
                      <a:pt x="91" y="21"/>
                      <a:pt x="214" y="5"/>
                    </a:cubicBezTo>
                    <a:moveTo>
                      <a:pt x="246" y="1"/>
                    </a:moveTo>
                    <a:cubicBezTo>
                      <a:pt x="260" y="0"/>
                      <a:pt x="274" y="0"/>
                      <a:pt x="288" y="0"/>
                    </a:cubicBezTo>
                    <a:cubicBezTo>
                      <a:pt x="312" y="0"/>
                      <a:pt x="336" y="1"/>
                      <a:pt x="359" y="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0" name="Freeform 144">
                <a:extLst>
                  <a:ext uri="{FF2B5EF4-FFF2-40B4-BE49-F238E27FC236}">
                    <a16:creationId xmlns:a16="http://schemas.microsoft.com/office/drawing/2014/main" id="{5EB59A6E-B76A-4EFE-B388-B3FC4712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2253"/>
                <a:ext cx="1464" cy="768"/>
              </a:xfrm>
              <a:custGeom>
                <a:avLst/>
                <a:gdLst>
                  <a:gd name="T0" fmla="*/ 9139 w 586"/>
                  <a:gd name="T1" fmla="*/ 115 h 288"/>
                  <a:gd name="T2" fmla="*/ 8794 w 586"/>
                  <a:gd name="T3" fmla="*/ 909 h 288"/>
                  <a:gd name="T4" fmla="*/ 8719 w 586"/>
                  <a:gd name="T5" fmla="*/ 1024 h 288"/>
                  <a:gd name="T6" fmla="*/ 8639 w 586"/>
                  <a:gd name="T7" fmla="*/ 1139 h 288"/>
                  <a:gd name="T8" fmla="*/ 8532 w 586"/>
                  <a:gd name="T9" fmla="*/ 1251 h 288"/>
                  <a:gd name="T10" fmla="*/ 8419 w 586"/>
                  <a:gd name="T11" fmla="*/ 1365 h 288"/>
                  <a:gd name="T12" fmla="*/ 8314 w 586"/>
                  <a:gd name="T13" fmla="*/ 1459 h 288"/>
                  <a:gd name="T14" fmla="*/ 8169 w 586"/>
                  <a:gd name="T15" fmla="*/ 1571 h 288"/>
                  <a:gd name="T16" fmla="*/ 8045 w 586"/>
                  <a:gd name="T17" fmla="*/ 1672 h 288"/>
                  <a:gd name="T18" fmla="*/ 7907 w 586"/>
                  <a:gd name="T19" fmla="*/ 1763 h 288"/>
                  <a:gd name="T20" fmla="*/ 7752 w 586"/>
                  <a:gd name="T21" fmla="*/ 1856 h 288"/>
                  <a:gd name="T22" fmla="*/ 7595 w 586"/>
                  <a:gd name="T23" fmla="*/ 1955 h 288"/>
                  <a:gd name="T24" fmla="*/ 7440 w 586"/>
                  <a:gd name="T25" fmla="*/ 2048 h 288"/>
                  <a:gd name="T26" fmla="*/ 7265 w 586"/>
                  <a:gd name="T27" fmla="*/ 2125 h 288"/>
                  <a:gd name="T28" fmla="*/ 7078 w 586"/>
                  <a:gd name="T29" fmla="*/ 2197 h 288"/>
                  <a:gd name="T30" fmla="*/ 6910 w 586"/>
                  <a:gd name="T31" fmla="*/ 2275 h 288"/>
                  <a:gd name="T32" fmla="*/ 6723 w 586"/>
                  <a:gd name="T33" fmla="*/ 2333 h 288"/>
                  <a:gd name="T34" fmla="*/ 6516 w 586"/>
                  <a:gd name="T35" fmla="*/ 2389 h 288"/>
                  <a:gd name="T36" fmla="*/ 6316 w 586"/>
                  <a:gd name="T37" fmla="*/ 2445 h 288"/>
                  <a:gd name="T38" fmla="*/ 6111 w 586"/>
                  <a:gd name="T39" fmla="*/ 2504 h 288"/>
                  <a:gd name="T40" fmla="*/ 5911 w 586"/>
                  <a:gd name="T41" fmla="*/ 2539 h 288"/>
                  <a:gd name="T42" fmla="*/ 5691 w 586"/>
                  <a:gd name="T43" fmla="*/ 2581 h 288"/>
                  <a:gd name="T44" fmla="*/ 5474 w 586"/>
                  <a:gd name="T45" fmla="*/ 2595 h 288"/>
                  <a:gd name="T46" fmla="*/ 5256 w 586"/>
                  <a:gd name="T47" fmla="*/ 2637 h 288"/>
                  <a:gd name="T48" fmla="*/ 5019 w 586"/>
                  <a:gd name="T49" fmla="*/ 2653 h 288"/>
                  <a:gd name="T50" fmla="*/ 4799 w 586"/>
                  <a:gd name="T51" fmla="*/ 2653 h 288"/>
                  <a:gd name="T52" fmla="*/ 4337 w 586"/>
                  <a:gd name="T53" fmla="*/ 2653 h 288"/>
                  <a:gd name="T54" fmla="*/ 4100 w 586"/>
                  <a:gd name="T55" fmla="*/ 2653 h 288"/>
                  <a:gd name="T56" fmla="*/ 3882 w 586"/>
                  <a:gd name="T57" fmla="*/ 2637 h 288"/>
                  <a:gd name="T58" fmla="*/ 3662 w 586"/>
                  <a:gd name="T59" fmla="*/ 2595 h 288"/>
                  <a:gd name="T60" fmla="*/ 3445 w 586"/>
                  <a:gd name="T61" fmla="*/ 2581 h 288"/>
                  <a:gd name="T62" fmla="*/ 3228 w 586"/>
                  <a:gd name="T63" fmla="*/ 2539 h 288"/>
                  <a:gd name="T64" fmla="*/ 3028 w 586"/>
                  <a:gd name="T65" fmla="*/ 2504 h 288"/>
                  <a:gd name="T66" fmla="*/ 2821 w 586"/>
                  <a:gd name="T67" fmla="*/ 2445 h 288"/>
                  <a:gd name="T68" fmla="*/ 2621 w 586"/>
                  <a:gd name="T69" fmla="*/ 2389 h 288"/>
                  <a:gd name="T70" fmla="*/ 2416 w 586"/>
                  <a:gd name="T71" fmla="*/ 2333 h 288"/>
                  <a:gd name="T72" fmla="*/ 2228 w 586"/>
                  <a:gd name="T73" fmla="*/ 2275 h 288"/>
                  <a:gd name="T74" fmla="*/ 2041 w 586"/>
                  <a:gd name="T75" fmla="*/ 2197 h 288"/>
                  <a:gd name="T76" fmla="*/ 1871 w 586"/>
                  <a:gd name="T77" fmla="*/ 2125 h 288"/>
                  <a:gd name="T78" fmla="*/ 1699 w 586"/>
                  <a:gd name="T79" fmla="*/ 2048 h 288"/>
                  <a:gd name="T80" fmla="*/ 1541 w 586"/>
                  <a:gd name="T81" fmla="*/ 1955 h 288"/>
                  <a:gd name="T82" fmla="*/ 1387 w 586"/>
                  <a:gd name="T83" fmla="*/ 1856 h 288"/>
                  <a:gd name="T84" fmla="*/ 1229 w 586"/>
                  <a:gd name="T85" fmla="*/ 1763 h 288"/>
                  <a:gd name="T86" fmla="*/ 1092 w 586"/>
                  <a:gd name="T87" fmla="*/ 1672 h 288"/>
                  <a:gd name="T88" fmla="*/ 949 w 586"/>
                  <a:gd name="T89" fmla="*/ 1571 h 288"/>
                  <a:gd name="T90" fmla="*/ 824 w 586"/>
                  <a:gd name="T91" fmla="*/ 1459 h 288"/>
                  <a:gd name="T92" fmla="*/ 717 w 586"/>
                  <a:gd name="T93" fmla="*/ 1365 h 288"/>
                  <a:gd name="T94" fmla="*/ 605 w 586"/>
                  <a:gd name="T95" fmla="*/ 1251 h 288"/>
                  <a:gd name="T96" fmla="*/ 500 w 586"/>
                  <a:gd name="T97" fmla="*/ 1139 h 288"/>
                  <a:gd name="T98" fmla="*/ 405 w 586"/>
                  <a:gd name="T99" fmla="*/ 1024 h 288"/>
                  <a:gd name="T100" fmla="*/ 325 w 586"/>
                  <a:gd name="T101" fmla="*/ 909 h 288"/>
                  <a:gd name="T102" fmla="*/ 0 w 586"/>
                  <a:gd name="T103" fmla="*/ 115 h 288"/>
                  <a:gd name="T104" fmla="*/ 6953 w 586"/>
                  <a:gd name="T105" fmla="*/ 4800 h 28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6" h="288">
                    <a:moveTo>
                      <a:pt x="572" y="94"/>
                    </a:moveTo>
                    <a:cubicBezTo>
                      <a:pt x="582" y="63"/>
                      <a:pt x="586" y="32"/>
                      <a:pt x="586" y="6"/>
                    </a:cubicBezTo>
                    <a:cubicBezTo>
                      <a:pt x="586" y="4"/>
                      <a:pt x="586" y="2"/>
                      <a:pt x="586" y="0"/>
                    </a:cubicBezTo>
                    <a:cubicBezTo>
                      <a:pt x="584" y="17"/>
                      <a:pt x="577" y="33"/>
                      <a:pt x="564" y="48"/>
                    </a:cubicBezTo>
                    <a:cubicBezTo>
                      <a:pt x="564" y="48"/>
                      <a:pt x="564" y="48"/>
                      <a:pt x="564" y="48"/>
                    </a:cubicBezTo>
                    <a:cubicBezTo>
                      <a:pt x="563" y="50"/>
                      <a:pt x="561" y="52"/>
                      <a:pt x="559" y="54"/>
                    </a:cubicBezTo>
                    <a:cubicBezTo>
                      <a:pt x="559" y="54"/>
                      <a:pt x="559" y="55"/>
                      <a:pt x="558" y="55"/>
                    </a:cubicBezTo>
                    <a:cubicBezTo>
                      <a:pt x="557" y="57"/>
                      <a:pt x="555" y="58"/>
                      <a:pt x="554" y="60"/>
                    </a:cubicBezTo>
                    <a:cubicBezTo>
                      <a:pt x="553" y="60"/>
                      <a:pt x="553" y="61"/>
                      <a:pt x="552" y="61"/>
                    </a:cubicBezTo>
                    <a:cubicBezTo>
                      <a:pt x="550" y="63"/>
                      <a:pt x="549" y="64"/>
                      <a:pt x="547" y="66"/>
                    </a:cubicBezTo>
                    <a:cubicBezTo>
                      <a:pt x="546" y="66"/>
                      <a:pt x="546" y="67"/>
                      <a:pt x="545" y="68"/>
                    </a:cubicBezTo>
                    <a:cubicBezTo>
                      <a:pt x="544" y="69"/>
                      <a:pt x="542" y="70"/>
                      <a:pt x="540" y="72"/>
                    </a:cubicBezTo>
                    <a:cubicBezTo>
                      <a:pt x="539" y="72"/>
                      <a:pt x="539" y="73"/>
                      <a:pt x="538" y="74"/>
                    </a:cubicBezTo>
                    <a:cubicBezTo>
                      <a:pt x="536" y="75"/>
                      <a:pt x="534" y="76"/>
                      <a:pt x="533" y="77"/>
                    </a:cubicBezTo>
                    <a:cubicBezTo>
                      <a:pt x="532" y="78"/>
                      <a:pt x="531" y="79"/>
                      <a:pt x="530" y="79"/>
                    </a:cubicBezTo>
                    <a:cubicBezTo>
                      <a:pt x="528" y="81"/>
                      <a:pt x="526" y="82"/>
                      <a:pt x="524" y="83"/>
                    </a:cubicBezTo>
                    <a:cubicBezTo>
                      <a:pt x="523" y="84"/>
                      <a:pt x="522" y="84"/>
                      <a:pt x="521" y="85"/>
                    </a:cubicBezTo>
                    <a:cubicBezTo>
                      <a:pt x="520" y="86"/>
                      <a:pt x="518" y="87"/>
                      <a:pt x="516" y="88"/>
                    </a:cubicBezTo>
                    <a:cubicBezTo>
                      <a:pt x="515" y="89"/>
                      <a:pt x="514" y="90"/>
                      <a:pt x="512" y="90"/>
                    </a:cubicBezTo>
                    <a:cubicBezTo>
                      <a:pt x="511" y="91"/>
                      <a:pt x="509" y="92"/>
                      <a:pt x="507" y="93"/>
                    </a:cubicBezTo>
                    <a:cubicBezTo>
                      <a:pt x="505" y="94"/>
                      <a:pt x="504" y="95"/>
                      <a:pt x="503" y="95"/>
                    </a:cubicBezTo>
                    <a:cubicBezTo>
                      <a:pt x="501" y="96"/>
                      <a:pt x="499" y="97"/>
                      <a:pt x="497" y="98"/>
                    </a:cubicBezTo>
                    <a:cubicBezTo>
                      <a:pt x="496" y="99"/>
                      <a:pt x="494" y="100"/>
                      <a:pt x="493" y="100"/>
                    </a:cubicBezTo>
                    <a:cubicBezTo>
                      <a:pt x="491" y="101"/>
                      <a:pt x="489" y="102"/>
                      <a:pt x="487" y="103"/>
                    </a:cubicBezTo>
                    <a:cubicBezTo>
                      <a:pt x="486" y="104"/>
                      <a:pt x="484" y="104"/>
                      <a:pt x="483" y="105"/>
                    </a:cubicBezTo>
                    <a:cubicBezTo>
                      <a:pt x="481" y="106"/>
                      <a:pt x="479" y="107"/>
                      <a:pt x="477" y="108"/>
                    </a:cubicBezTo>
                    <a:cubicBezTo>
                      <a:pt x="475" y="108"/>
                      <a:pt x="473" y="109"/>
                      <a:pt x="472" y="110"/>
                    </a:cubicBezTo>
                    <a:cubicBezTo>
                      <a:pt x="470" y="110"/>
                      <a:pt x="468" y="111"/>
                      <a:pt x="466" y="112"/>
                    </a:cubicBezTo>
                    <a:cubicBezTo>
                      <a:pt x="464" y="112"/>
                      <a:pt x="462" y="113"/>
                      <a:pt x="461" y="114"/>
                    </a:cubicBezTo>
                    <a:cubicBezTo>
                      <a:pt x="458" y="114"/>
                      <a:pt x="456" y="115"/>
                      <a:pt x="454" y="116"/>
                    </a:cubicBezTo>
                    <a:cubicBezTo>
                      <a:pt x="453" y="116"/>
                      <a:pt x="451" y="117"/>
                      <a:pt x="449" y="118"/>
                    </a:cubicBezTo>
                    <a:cubicBezTo>
                      <a:pt x="447" y="118"/>
                      <a:pt x="445" y="119"/>
                      <a:pt x="443" y="120"/>
                    </a:cubicBezTo>
                    <a:cubicBezTo>
                      <a:pt x="441" y="120"/>
                      <a:pt x="439" y="121"/>
                      <a:pt x="437" y="121"/>
                    </a:cubicBezTo>
                    <a:cubicBezTo>
                      <a:pt x="435" y="122"/>
                      <a:pt x="433" y="122"/>
                      <a:pt x="431" y="123"/>
                    </a:cubicBezTo>
                    <a:cubicBezTo>
                      <a:pt x="429" y="124"/>
                      <a:pt x="426" y="124"/>
                      <a:pt x="424" y="125"/>
                    </a:cubicBezTo>
                    <a:cubicBezTo>
                      <a:pt x="422" y="125"/>
                      <a:pt x="420" y="126"/>
                      <a:pt x="418" y="126"/>
                    </a:cubicBezTo>
                    <a:cubicBezTo>
                      <a:pt x="416" y="127"/>
                      <a:pt x="414" y="127"/>
                      <a:pt x="412" y="128"/>
                    </a:cubicBezTo>
                    <a:cubicBezTo>
                      <a:pt x="410" y="128"/>
                      <a:pt x="407" y="129"/>
                      <a:pt x="405" y="129"/>
                    </a:cubicBezTo>
                    <a:cubicBezTo>
                      <a:pt x="403" y="130"/>
                      <a:pt x="401" y="130"/>
                      <a:pt x="399" y="130"/>
                    </a:cubicBezTo>
                    <a:cubicBezTo>
                      <a:pt x="396" y="131"/>
                      <a:pt x="394" y="131"/>
                      <a:pt x="392" y="132"/>
                    </a:cubicBezTo>
                    <a:cubicBezTo>
                      <a:pt x="390" y="132"/>
                      <a:pt x="388" y="132"/>
                      <a:pt x="385" y="133"/>
                    </a:cubicBezTo>
                    <a:cubicBezTo>
                      <a:pt x="383" y="133"/>
                      <a:pt x="381" y="134"/>
                      <a:pt x="379" y="134"/>
                    </a:cubicBezTo>
                    <a:cubicBezTo>
                      <a:pt x="376" y="134"/>
                      <a:pt x="374" y="135"/>
                      <a:pt x="371" y="135"/>
                    </a:cubicBezTo>
                    <a:cubicBezTo>
                      <a:pt x="369" y="135"/>
                      <a:pt x="367" y="136"/>
                      <a:pt x="365" y="136"/>
                    </a:cubicBezTo>
                    <a:cubicBezTo>
                      <a:pt x="363" y="136"/>
                      <a:pt x="360" y="136"/>
                      <a:pt x="357" y="137"/>
                    </a:cubicBezTo>
                    <a:cubicBezTo>
                      <a:pt x="355" y="137"/>
                      <a:pt x="353" y="137"/>
                      <a:pt x="351" y="137"/>
                    </a:cubicBezTo>
                    <a:cubicBezTo>
                      <a:pt x="348" y="138"/>
                      <a:pt x="346" y="138"/>
                      <a:pt x="343" y="138"/>
                    </a:cubicBezTo>
                    <a:cubicBezTo>
                      <a:pt x="341" y="138"/>
                      <a:pt x="339" y="139"/>
                      <a:pt x="337" y="139"/>
                    </a:cubicBezTo>
                    <a:cubicBezTo>
                      <a:pt x="334" y="139"/>
                      <a:pt x="331" y="139"/>
                      <a:pt x="328" y="139"/>
                    </a:cubicBezTo>
                    <a:cubicBezTo>
                      <a:pt x="326" y="139"/>
                      <a:pt x="324" y="140"/>
                      <a:pt x="322" y="140"/>
                    </a:cubicBezTo>
                    <a:cubicBezTo>
                      <a:pt x="319" y="140"/>
                      <a:pt x="316" y="140"/>
                      <a:pt x="313" y="140"/>
                    </a:cubicBezTo>
                    <a:cubicBezTo>
                      <a:pt x="311" y="140"/>
                      <a:pt x="309" y="140"/>
                      <a:pt x="308" y="140"/>
                    </a:cubicBezTo>
                    <a:cubicBezTo>
                      <a:pt x="303" y="140"/>
                      <a:pt x="298" y="140"/>
                      <a:pt x="293" y="140"/>
                    </a:cubicBezTo>
                    <a:cubicBezTo>
                      <a:pt x="288" y="140"/>
                      <a:pt x="283" y="140"/>
                      <a:pt x="278" y="140"/>
                    </a:cubicBezTo>
                    <a:cubicBezTo>
                      <a:pt x="276" y="140"/>
                      <a:pt x="275" y="140"/>
                      <a:pt x="273" y="140"/>
                    </a:cubicBezTo>
                    <a:cubicBezTo>
                      <a:pt x="270" y="140"/>
                      <a:pt x="267" y="140"/>
                      <a:pt x="263" y="140"/>
                    </a:cubicBezTo>
                    <a:cubicBezTo>
                      <a:pt x="261" y="140"/>
                      <a:pt x="260" y="139"/>
                      <a:pt x="258" y="139"/>
                    </a:cubicBezTo>
                    <a:cubicBezTo>
                      <a:pt x="255" y="139"/>
                      <a:pt x="252" y="139"/>
                      <a:pt x="249" y="139"/>
                    </a:cubicBezTo>
                    <a:cubicBezTo>
                      <a:pt x="247" y="139"/>
                      <a:pt x="245" y="138"/>
                      <a:pt x="243" y="138"/>
                    </a:cubicBezTo>
                    <a:cubicBezTo>
                      <a:pt x="240" y="138"/>
                      <a:pt x="237" y="138"/>
                      <a:pt x="235" y="137"/>
                    </a:cubicBezTo>
                    <a:cubicBezTo>
                      <a:pt x="233" y="137"/>
                      <a:pt x="231" y="137"/>
                      <a:pt x="228" y="137"/>
                    </a:cubicBezTo>
                    <a:cubicBezTo>
                      <a:pt x="226" y="136"/>
                      <a:pt x="223" y="136"/>
                      <a:pt x="221" y="136"/>
                    </a:cubicBezTo>
                    <a:cubicBezTo>
                      <a:pt x="219" y="136"/>
                      <a:pt x="217" y="135"/>
                      <a:pt x="214" y="135"/>
                    </a:cubicBezTo>
                    <a:cubicBezTo>
                      <a:pt x="212" y="135"/>
                      <a:pt x="209" y="134"/>
                      <a:pt x="207" y="134"/>
                    </a:cubicBezTo>
                    <a:cubicBezTo>
                      <a:pt x="205" y="134"/>
                      <a:pt x="203" y="133"/>
                      <a:pt x="201" y="133"/>
                    </a:cubicBezTo>
                    <a:cubicBezTo>
                      <a:pt x="198" y="132"/>
                      <a:pt x="196" y="132"/>
                      <a:pt x="194" y="132"/>
                    </a:cubicBezTo>
                    <a:cubicBezTo>
                      <a:pt x="192" y="131"/>
                      <a:pt x="189" y="131"/>
                      <a:pt x="187" y="130"/>
                    </a:cubicBezTo>
                    <a:cubicBezTo>
                      <a:pt x="185" y="130"/>
                      <a:pt x="183" y="130"/>
                      <a:pt x="181" y="129"/>
                    </a:cubicBezTo>
                    <a:cubicBezTo>
                      <a:pt x="178" y="129"/>
                      <a:pt x="176" y="128"/>
                      <a:pt x="174" y="128"/>
                    </a:cubicBezTo>
                    <a:cubicBezTo>
                      <a:pt x="172" y="127"/>
                      <a:pt x="170" y="127"/>
                      <a:pt x="168" y="126"/>
                    </a:cubicBezTo>
                    <a:cubicBezTo>
                      <a:pt x="166" y="126"/>
                      <a:pt x="164" y="125"/>
                      <a:pt x="161" y="125"/>
                    </a:cubicBezTo>
                    <a:cubicBezTo>
                      <a:pt x="159" y="124"/>
                      <a:pt x="157" y="124"/>
                      <a:pt x="155" y="123"/>
                    </a:cubicBezTo>
                    <a:cubicBezTo>
                      <a:pt x="153" y="122"/>
                      <a:pt x="151" y="122"/>
                      <a:pt x="149" y="121"/>
                    </a:cubicBezTo>
                    <a:cubicBezTo>
                      <a:pt x="147" y="121"/>
                      <a:pt x="145" y="120"/>
                      <a:pt x="143" y="120"/>
                    </a:cubicBezTo>
                    <a:cubicBezTo>
                      <a:pt x="141" y="119"/>
                      <a:pt x="139" y="118"/>
                      <a:pt x="137" y="118"/>
                    </a:cubicBezTo>
                    <a:cubicBezTo>
                      <a:pt x="135" y="117"/>
                      <a:pt x="133" y="116"/>
                      <a:pt x="131" y="116"/>
                    </a:cubicBezTo>
                    <a:cubicBezTo>
                      <a:pt x="129" y="115"/>
                      <a:pt x="127" y="114"/>
                      <a:pt x="125" y="114"/>
                    </a:cubicBezTo>
                    <a:cubicBezTo>
                      <a:pt x="124" y="113"/>
                      <a:pt x="122" y="112"/>
                      <a:pt x="120" y="112"/>
                    </a:cubicBezTo>
                    <a:cubicBezTo>
                      <a:pt x="118" y="111"/>
                      <a:pt x="116" y="110"/>
                      <a:pt x="114" y="110"/>
                    </a:cubicBezTo>
                    <a:cubicBezTo>
                      <a:pt x="112" y="109"/>
                      <a:pt x="111" y="108"/>
                      <a:pt x="109" y="108"/>
                    </a:cubicBezTo>
                    <a:cubicBezTo>
                      <a:pt x="107" y="107"/>
                      <a:pt x="105" y="106"/>
                      <a:pt x="103" y="105"/>
                    </a:cubicBezTo>
                    <a:cubicBezTo>
                      <a:pt x="102" y="104"/>
                      <a:pt x="100" y="104"/>
                      <a:pt x="99" y="103"/>
                    </a:cubicBezTo>
                    <a:cubicBezTo>
                      <a:pt x="97" y="102"/>
                      <a:pt x="95" y="101"/>
                      <a:pt x="93" y="100"/>
                    </a:cubicBezTo>
                    <a:cubicBezTo>
                      <a:pt x="91" y="100"/>
                      <a:pt x="90" y="99"/>
                      <a:pt x="89" y="98"/>
                    </a:cubicBezTo>
                    <a:cubicBezTo>
                      <a:pt x="87" y="97"/>
                      <a:pt x="85" y="96"/>
                      <a:pt x="83" y="95"/>
                    </a:cubicBezTo>
                    <a:cubicBezTo>
                      <a:pt x="82" y="95"/>
                      <a:pt x="80" y="94"/>
                      <a:pt x="79" y="93"/>
                    </a:cubicBezTo>
                    <a:cubicBezTo>
                      <a:pt x="77" y="92"/>
                      <a:pt x="75" y="91"/>
                      <a:pt x="74" y="90"/>
                    </a:cubicBezTo>
                    <a:cubicBezTo>
                      <a:pt x="72" y="90"/>
                      <a:pt x="71" y="89"/>
                      <a:pt x="70" y="88"/>
                    </a:cubicBezTo>
                    <a:cubicBezTo>
                      <a:pt x="68" y="87"/>
                      <a:pt x="66" y="86"/>
                      <a:pt x="65" y="85"/>
                    </a:cubicBezTo>
                    <a:cubicBezTo>
                      <a:pt x="63" y="84"/>
                      <a:pt x="62" y="84"/>
                      <a:pt x="61" y="83"/>
                    </a:cubicBezTo>
                    <a:cubicBezTo>
                      <a:pt x="60" y="82"/>
                      <a:pt x="58" y="81"/>
                      <a:pt x="56" y="79"/>
                    </a:cubicBezTo>
                    <a:cubicBezTo>
                      <a:pt x="55" y="79"/>
                      <a:pt x="54" y="78"/>
                      <a:pt x="53" y="77"/>
                    </a:cubicBezTo>
                    <a:cubicBezTo>
                      <a:pt x="51" y="76"/>
                      <a:pt x="50" y="75"/>
                      <a:pt x="48" y="74"/>
                    </a:cubicBezTo>
                    <a:cubicBezTo>
                      <a:pt x="47" y="73"/>
                      <a:pt x="46" y="72"/>
                      <a:pt x="46" y="72"/>
                    </a:cubicBezTo>
                    <a:cubicBezTo>
                      <a:pt x="44" y="70"/>
                      <a:pt x="42" y="69"/>
                      <a:pt x="41" y="68"/>
                    </a:cubicBezTo>
                    <a:cubicBezTo>
                      <a:pt x="40" y="67"/>
                      <a:pt x="39" y="66"/>
                      <a:pt x="39" y="66"/>
                    </a:cubicBezTo>
                    <a:cubicBezTo>
                      <a:pt x="37" y="64"/>
                      <a:pt x="35" y="63"/>
                      <a:pt x="34" y="61"/>
                    </a:cubicBezTo>
                    <a:cubicBezTo>
                      <a:pt x="33" y="61"/>
                      <a:pt x="33" y="60"/>
                      <a:pt x="32" y="60"/>
                    </a:cubicBezTo>
                    <a:cubicBezTo>
                      <a:pt x="31" y="58"/>
                      <a:pt x="29" y="57"/>
                      <a:pt x="28" y="55"/>
                    </a:cubicBezTo>
                    <a:cubicBezTo>
                      <a:pt x="27" y="55"/>
                      <a:pt x="27" y="54"/>
                      <a:pt x="26" y="54"/>
                    </a:cubicBezTo>
                    <a:cubicBezTo>
                      <a:pt x="25" y="52"/>
                      <a:pt x="23" y="50"/>
                      <a:pt x="22" y="48"/>
                    </a:cubicBezTo>
                    <a:cubicBezTo>
                      <a:pt x="22" y="48"/>
                      <a:pt x="22" y="48"/>
                      <a:pt x="21" y="48"/>
                    </a:cubicBezTo>
                    <a:cubicBezTo>
                      <a:pt x="9" y="33"/>
                      <a:pt x="2" y="17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107"/>
                      <a:pt x="63" y="288"/>
                      <a:pt x="293" y="288"/>
                    </a:cubicBezTo>
                    <a:cubicBezTo>
                      <a:pt x="355" y="288"/>
                      <a:pt x="406" y="274"/>
                      <a:pt x="446" y="2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1" name="Freeform 145">
                <a:extLst>
                  <a:ext uri="{FF2B5EF4-FFF2-40B4-BE49-F238E27FC236}">
                    <a16:creationId xmlns:a16="http://schemas.microsoft.com/office/drawing/2014/main" id="{9A81D5AB-43AA-48D2-B444-65763AE1C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2165"/>
                <a:ext cx="557" cy="174"/>
              </a:xfrm>
              <a:custGeom>
                <a:avLst/>
                <a:gdLst>
                  <a:gd name="T0" fmla="*/ 3474 w 223"/>
                  <a:gd name="T1" fmla="*/ 1226 h 65"/>
                  <a:gd name="T2" fmla="*/ 3195 w 223"/>
                  <a:gd name="T3" fmla="*/ 824 h 65"/>
                  <a:gd name="T4" fmla="*/ 2837 w 223"/>
                  <a:gd name="T5" fmla="*/ 688 h 65"/>
                  <a:gd name="T6" fmla="*/ 1716 w 223"/>
                  <a:gd name="T7" fmla="*/ 367 h 65"/>
                  <a:gd name="T8" fmla="*/ 624 w 223"/>
                  <a:gd name="T9" fmla="*/ 56 h 65"/>
                  <a:gd name="T10" fmla="*/ 292 w 223"/>
                  <a:gd name="T11" fmla="*/ 21 h 65"/>
                  <a:gd name="T12" fmla="*/ 12 w 223"/>
                  <a:gd name="T13" fmla="*/ 150 h 65"/>
                  <a:gd name="T14" fmla="*/ 137 w 223"/>
                  <a:gd name="T15" fmla="*/ 787 h 65"/>
                  <a:gd name="T16" fmla="*/ 624 w 223"/>
                  <a:gd name="T17" fmla="*/ 573 h 65"/>
                  <a:gd name="T18" fmla="*/ 1571 w 223"/>
                  <a:gd name="T19" fmla="*/ 918 h 65"/>
                  <a:gd name="T20" fmla="*/ 2603 w 223"/>
                  <a:gd name="T21" fmla="*/ 1154 h 65"/>
                  <a:gd name="T22" fmla="*/ 3474 w 223"/>
                  <a:gd name="T23" fmla="*/ 1226 h 6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23" h="65">
                    <a:moveTo>
                      <a:pt x="223" y="64"/>
                    </a:moveTo>
                    <a:cubicBezTo>
                      <a:pt x="215" y="59"/>
                      <a:pt x="212" y="47"/>
                      <a:pt x="205" y="43"/>
                    </a:cubicBezTo>
                    <a:cubicBezTo>
                      <a:pt x="200" y="40"/>
                      <a:pt x="189" y="38"/>
                      <a:pt x="182" y="36"/>
                    </a:cubicBezTo>
                    <a:cubicBezTo>
                      <a:pt x="158" y="30"/>
                      <a:pt x="134" y="25"/>
                      <a:pt x="110" y="19"/>
                    </a:cubicBezTo>
                    <a:cubicBezTo>
                      <a:pt x="87" y="13"/>
                      <a:pt x="63" y="7"/>
                      <a:pt x="40" y="3"/>
                    </a:cubicBezTo>
                    <a:cubicBezTo>
                      <a:pt x="34" y="2"/>
                      <a:pt x="25" y="0"/>
                      <a:pt x="19" y="1"/>
                    </a:cubicBezTo>
                    <a:cubicBezTo>
                      <a:pt x="12" y="1"/>
                      <a:pt x="8" y="6"/>
                      <a:pt x="1" y="8"/>
                    </a:cubicBezTo>
                    <a:cubicBezTo>
                      <a:pt x="3" y="17"/>
                      <a:pt x="0" y="37"/>
                      <a:pt x="9" y="41"/>
                    </a:cubicBezTo>
                    <a:cubicBezTo>
                      <a:pt x="19" y="27"/>
                      <a:pt x="23" y="23"/>
                      <a:pt x="40" y="30"/>
                    </a:cubicBezTo>
                    <a:cubicBezTo>
                      <a:pt x="59" y="37"/>
                      <a:pt x="81" y="44"/>
                      <a:pt x="101" y="48"/>
                    </a:cubicBezTo>
                    <a:cubicBezTo>
                      <a:pt x="123" y="52"/>
                      <a:pt x="145" y="56"/>
                      <a:pt x="167" y="60"/>
                    </a:cubicBezTo>
                    <a:cubicBezTo>
                      <a:pt x="184" y="62"/>
                      <a:pt x="206" y="65"/>
                      <a:pt x="223" y="6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2" name="Freeform 146">
                <a:extLst>
                  <a:ext uri="{FF2B5EF4-FFF2-40B4-BE49-F238E27FC236}">
                    <a16:creationId xmlns:a16="http://schemas.microsoft.com/office/drawing/2014/main" id="{E2333B97-1357-4DD5-9944-A58C90797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2336"/>
                <a:ext cx="73" cy="67"/>
              </a:xfrm>
              <a:custGeom>
                <a:avLst/>
                <a:gdLst>
                  <a:gd name="T0" fmla="*/ 463 w 29"/>
                  <a:gd name="T1" fmla="*/ 0 h 25"/>
                  <a:gd name="T2" fmla="*/ 209 w 29"/>
                  <a:gd name="T3" fmla="*/ 367 h 25"/>
                  <a:gd name="T4" fmla="*/ 0 w 29"/>
                  <a:gd name="T5" fmla="*/ 423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cubicBezTo>
                      <a:pt x="25" y="5"/>
                      <a:pt x="19" y="14"/>
                      <a:pt x="13" y="19"/>
                    </a:cubicBezTo>
                    <a:cubicBezTo>
                      <a:pt x="6" y="25"/>
                      <a:pt x="8" y="21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3" name="Freeform 147">
                <a:extLst>
                  <a:ext uri="{FF2B5EF4-FFF2-40B4-BE49-F238E27FC236}">
                    <a16:creationId xmlns:a16="http://schemas.microsoft.com/office/drawing/2014/main" id="{7C8652D8-8551-4BF6-ACA9-AC178F544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1" y="2291"/>
                <a:ext cx="674" cy="176"/>
              </a:xfrm>
              <a:custGeom>
                <a:avLst/>
                <a:gdLst>
                  <a:gd name="T0" fmla="*/ 0 w 270"/>
                  <a:gd name="T1" fmla="*/ 1251 h 66"/>
                  <a:gd name="T2" fmla="*/ 12 w 270"/>
                  <a:gd name="T3" fmla="*/ 1195 h 66"/>
                  <a:gd name="T4" fmla="*/ 155 w 270"/>
                  <a:gd name="T5" fmla="*/ 853 h 66"/>
                  <a:gd name="T6" fmla="*/ 624 w 270"/>
                  <a:gd name="T7" fmla="*/ 491 h 66"/>
                  <a:gd name="T8" fmla="*/ 1683 w 270"/>
                  <a:gd name="T9" fmla="*/ 77 h 66"/>
                  <a:gd name="T10" fmla="*/ 2691 w 270"/>
                  <a:gd name="T11" fmla="*/ 56 h 66"/>
                  <a:gd name="T12" fmla="*/ 3814 w 270"/>
                  <a:gd name="T13" fmla="*/ 307 h 66"/>
                  <a:gd name="T14" fmla="*/ 4201 w 270"/>
                  <a:gd name="T15" fmla="*/ 661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0" h="66">
                    <a:moveTo>
                      <a:pt x="0" y="66"/>
                    </a:moveTo>
                    <a:cubicBezTo>
                      <a:pt x="0" y="65"/>
                      <a:pt x="0" y="64"/>
                      <a:pt x="1" y="63"/>
                    </a:cubicBezTo>
                    <a:cubicBezTo>
                      <a:pt x="3" y="54"/>
                      <a:pt x="3" y="49"/>
                      <a:pt x="10" y="45"/>
                    </a:cubicBezTo>
                    <a:cubicBezTo>
                      <a:pt x="20" y="39"/>
                      <a:pt x="30" y="32"/>
                      <a:pt x="40" y="26"/>
                    </a:cubicBezTo>
                    <a:cubicBezTo>
                      <a:pt x="62" y="15"/>
                      <a:pt x="84" y="9"/>
                      <a:pt x="108" y="4"/>
                    </a:cubicBezTo>
                    <a:cubicBezTo>
                      <a:pt x="130" y="0"/>
                      <a:pt x="151" y="3"/>
                      <a:pt x="173" y="3"/>
                    </a:cubicBezTo>
                    <a:cubicBezTo>
                      <a:pt x="197" y="4"/>
                      <a:pt x="222" y="9"/>
                      <a:pt x="245" y="16"/>
                    </a:cubicBezTo>
                    <a:cubicBezTo>
                      <a:pt x="256" y="19"/>
                      <a:pt x="267" y="23"/>
                      <a:pt x="270" y="3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4" name="Freeform 148">
                <a:extLst>
                  <a:ext uri="{FF2B5EF4-FFF2-40B4-BE49-F238E27FC236}">
                    <a16:creationId xmlns:a16="http://schemas.microsoft.com/office/drawing/2014/main" id="{CD621B5D-D754-43E5-94EA-C517B2895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384"/>
                <a:ext cx="637" cy="109"/>
              </a:xfrm>
              <a:custGeom>
                <a:avLst/>
                <a:gdLst>
                  <a:gd name="T0" fmla="*/ 3912 w 255"/>
                  <a:gd name="T1" fmla="*/ 0 h 41"/>
                  <a:gd name="T2" fmla="*/ 3537 w 255"/>
                  <a:gd name="T3" fmla="*/ 191 h 41"/>
                  <a:gd name="T4" fmla="*/ 2840 w 255"/>
                  <a:gd name="T5" fmla="*/ 191 h 41"/>
                  <a:gd name="T6" fmla="*/ 2153 w 255"/>
                  <a:gd name="T7" fmla="*/ 114 h 41"/>
                  <a:gd name="T8" fmla="*/ 1229 w 255"/>
                  <a:gd name="T9" fmla="*/ 191 h 41"/>
                  <a:gd name="T10" fmla="*/ 125 w 255"/>
                  <a:gd name="T11" fmla="*/ 657 h 41"/>
                  <a:gd name="T12" fmla="*/ 0 w 255"/>
                  <a:gd name="T13" fmla="*/ 77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5" h="41">
                    <a:moveTo>
                      <a:pt x="251" y="0"/>
                    </a:moveTo>
                    <a:cubicBezTo>
                      <a:pt x="255" y="9"/>
                      <a:pt x="235" y="11"/>
                      <a:pt x="227" y="10"/>
                    </a:cubicBezTo>
                    <a:cubicBezTo>
                      <a:pt x="212" y="7"/>
                      <a:pt x="197" y="11"/>
                      <a:pt x="182" y="10"/>
                    </a:cubicBezTo>
                    <a:cubicBezTo>
                      <a:pt x="167" y="10"/>
                      <a:pt x="153" y="6"/>
                      <a:pt x="138" y="6"/>
                    </a:cubicBezTo>
                    <a:cubicBezTo>
                      <a:pt x="118" y="6"/>
                      <a:pt x="99" y="7"/>
                      <a:pt x="79" y="10"/>
                    </a:cubicBezTo>
                    <a:cubicBezTo>
                      <a:pt x="55" y="13"/>
                      <a:pt x="28" y="21"/>
                      <a:pt x="8" y="35"/>
                    </a:cubicBezTo>
                    <a:cubicBezTo>
                      <a:pt x="5" y="37"/>
                      <a:pt x="3" y="39"/>
                      <a:pt x="0" y="4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5" name="Freeform 149">
                <a:extLst>
                  <a:ext uri="{FF2B5EF4-FFF2-40B4-BE49-F238E27FC236}">
                    <a16:creationId xmlns:a16="http://schemas.microsoft.com/office/drawing/2014/main" id="{98BC01BB-053F-45B9-8FD5-5E3D5635F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357"/>
                <a:ext cx="589" cy="112"/>
              </a:xfrm>
              <a:custGeom>
                <a:avLst/>
                <a:gdLst>
                  <a:gd name="T0" fmla="*/ 3669 w 236"/>
                  <a:gd name="T1" fmla="*/ 363 h 42"/>
                  <a:gd name="T2" fmla="*/ 3314 w 236"/>
                  <a:gd name="T3" fmla="*/ 264 h 42"/>
                  <a:gd name="T4" fmla="*/ 2536 w 236"/>
                  <a:gd name="T5" fmla="*/ 77 h 42"/>
                  <a:gd name="T6" fmla="*/ 1278 w 236"/>
                  <a:gd name="T7" fmla="*/ 136 h 42"/>
                  <a:gd name="T8" fmla="*/ 404 w 236"/>
                  <a:gd name="T9" fmla="*/ 512 h 42"/>
                  <a:gd name="T10" fmla="*/ 0 w 236"/>
                  <a:gd name="T11" fmla="*/ 797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6" h="42">
                    <a:moveTo>
                      <a:pt x="236" y="19"/>
                    </a:moveTo>
                    <a:cubicBezTo>
                      <a:pt x="228" y="18"/>
                      <a:pt x="220" y="16"/>
                      <a:pt x="213" y="14"/>
                    </a:cubicBezTo>
                    <a:cubicBezTo>
                      <a:pt x="197" y="9"/>
                      <a:pt x="180" y="7"/>
                      <a:pt x="163" y="4"/>
                    </a:cubicBezTo>
                    <a:cubicBezTo>
                      <a:pt x="136" y="0"/>
                      <a:pt x="109" y="1"/>
                      <a:pt x="82" y="7"/>
                    </a:cubicBezTo>
                    <a:cubicBezTo>
                      <a:pt x="62" y="12"/>
                      <a:pt x="42" y="13"/>
                      <a:pt x="26" y="27"/>
                    </a:cubicBezTo>
                    <a:cubicBezTo>
                      <a:pt x="18" y="34"/>
                      <a:pt x="7" y="36"/>
                      <a:pt x="0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6" name="Freeform 150">
                <a:extLst>
                  <a:ext uri="{FF2B5EF4-FFF2-40B4-BE49-F238E27FC236}">
                    <a16:creationId xmlns:a16="http://schemas.microsoft.com/office/drawing/2014/main" id="{D7367496-E0B8-408F-9B96-3D44EFCA5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1877"/>
                <a:ext cx="180" cy="174"/>
              </a:xfrm>
              <a:custGeom>
                <a:avLst/>
                <a:gdLst>
                  <a:gd name="T0" fmla="*/ 1095 w 72"/>
                  <a:gd name="T1" fmla="*/ 0 h 65"/>
                  <a:gd name="T2" fmla="*/ 970 w 72"/>
                  <a:gd name="T3" fmla="*/ 538 h 65"/>
                  <a:gd name="T4" fmla="*/ 595 w 72"/>
                  <a:gd name="T5" fmla="*/ 731 h 65"/>
                  <a:gd name="T6" fmla="*/ 208 w 72"/>
                  <a:gd name="T7" fmla="*/ 1076 h 65"/>
                  <a:gd name="T8" fmla="*/ 0 w 72"/>
                  <a:gd name="T9" fmla="*/ 1247 h 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" h="65">
                    <a:moveTo>
                      <a:pt x="70" y="0"/>
                    </a:moveTo>
                    <a:cubicBezTo>
                      <a:pt x="68" y="11"/>
                      <a:pt x="72" y="22"/>
                      <a:pt x="62" y="28"/>
                    </a:cubicBezTo>
                    <a:cubicBezTo>
                      <a:pt x="54" y="32"/>
                      <a:pt x="46" y="33"/>
                      <a:pt x="38" y="38"/>
                    </a:cubicBezTo>
                    <a:cubicBezTo>
                      <a:pt x="29" y="44"/>
                      <a:pt x="22" y="51"/>
                      <a:pt x="13" y="56"/>
                    </a:cubicBezTo>
                    <a:cubicBezTo>
                      <a:pt x="8" y="59"/>
                      <a:pt x="2" y="61"/>
                      <a:pt x="0" y="6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7" name="Freeform 151">
                <a:extLst>
                  <a:ext uri="{FF2B5EF4-FFF2-40B4-BE49-F238E27FC236}">
                    <a16:creationId xmlns:a16="http://schemas.microsoft.com/office/drawing/2014/main" id="{E39C8FF8-E167-4451-9456-57993EA09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877"/>
                <a:ext cx="230" cy="118"/>
              </a:xfrm>
              <a:custGeom>
                <a:avLst/>
                <a:gdLst>
                  <a:gd name="T0" fmla="*/ 1438 w 92"/>
                  <a:gd name="T1" fmla="*/ 0 h 44"/>
                  <a:gd name="T2" fmla="*/ 550 w 92"/>
                  <a:gd name="T3" fmla="*/ 330 h 44"/>
                  <a:gd name="T4" fmla="*/ 0 w 92"/>
                  <a:gd name="T5" fmla="*/ 847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44">
                    <a:moveTo>
                      <a:pt x="92" y="0"/>
                    </a:moveTo>
                    <a:cubicBezTo>
                      <a:pt x="72" y="0"/>
                      <a:pt x="53" y="6"/>
                      <a:pt x="35" y="17"/>
                    </a:cubicBezTo>
                    <a:cubicBezTo>
                      <a:pt x="24" y="23"/>
                      <a:pt x="10" y="39"/>
                      <a:pt x="0" y="4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8" name="Freeform 152">
                <a:extLst>
                  <a:ext uri="{FF2B5EF4-FFF2-40B4-BE49-F238E27FC236}">
                    <a16:creationId xmlns:a16="http://schemas.microsoft.com/office/drawing/2014/main" id="{46696688-4F9C-462C-846D-E0C0B092C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947"/>
                <a:ext cx="327" cy="117"/>
              </a:xfrm>
              <a:custGeom>
                <a:avLst/>
                <a:gdLst>
                  <a:gd name="T0" fmla="*/ 2037 w 131"/>
                  <a:gd name="T1" fmla="*/ 827 h 44"/>
                  <a:gd name="T2" fmla="*/ 1041 w 131"/>
                  <a:gd name="T3" fmla="*/ 35 h 44"/>
                  <a:gd name="T4" fmla="*/ 0 w 131"/>
                  <a:gd name="T5" fmla="*/ 34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1" h="44">
                    <a:moveTo>
                      <a:pt x="131" y="44"/>
                    </a:moveTo>
                    <a:cubicBezTo>
                      <a:pt x="112" y="26"/>
                      <a:pt x="95" y="3"/>
                      <a:pt x="67" y="2"/>
                    </a:cubicBezTo>
                    <a:cubicBezTo>
                      <a:pt x="47" y="0"/>
                      <a:pt x="16" y="4"/>
                      <a:pt x="0" y="1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79" name="Freeform 153">
                <a:extLst>
                  <a:ext uri="{FF2B5EF4-FFF2-40B4-BE49-F238E27FC236}">
                    <a16:creationId xmlns:a16="http://schemas.microsoft.com/office/drawing/2014/main" id="{6408C6CE-D589-4B1D-A037-728F53323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1781"/>
                <a:ext cx="130" cy="190"/>
              </a:xfrm>
              <a:custGeom>
                <a:avLst/>
                <a:gdLst>
                  <a:gd name="T0" fmla="*/ 675 w 52"/>
                  <a:gd name="T1" fmla="*/ 1188 h 71"/>
                  <a:gd name="T2" fmla="*/ 813 w 52"/>
                  <a:gd name="T3" fmla="*/ 787 h 71"/>
                  <a:gd name="T4" fmla="*/ 550 w 52"/>
                  <a:gd name="T5" fmla="*/ 0 h 71"/>
                  <a:gd name="T6" fmla="*/ 175 w 52"/>
                  <a:gd name="T7" fmla="*/ 731 h 71"/>
                  <a:gd name="T8" fmla="*/ 0 w 52"/>
                  <a:gd name="T9" fmla="*/ 1359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71">
                    <a:moveTo>
                      <a:pt x="43" y="62"/>
                    </a:moveTo>
                    <a:cubicBezTo>
                      <a:pt x="45" y="54"/>
                      <a:pt x="48" y="48"/>
                      <a:pt x="52" y="41"/>
                    </a:cubicBezTo>
                    <a:cubicBezTo>
                      <a:pt x="42" y="34"/>
                      <a:pt x="49" y="3"/>
                      <a:pt x="35" y="0"/>
                    </a:cubicBezTo>
                    <a:cubicBezTo>
                      <a:pt x="26" y="11"/>
                      <a:pt x="19" y="26"/>
                      <a:pt x="11" y="38"/>
                    </a:cubicBezTo>
                    <a:cubicBezTo>
                      <a:pt x="4" y="49"/>
                      <a:pt x="1" y="58"/>
                      <a:pt x="0" y="7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0" name="Freeform 154">
                <a:extLst>
                  <a:ext uri="{FF2B5EF4-FFF2-40B4-BE49-F238E27FC236}">
                    <a16:creationId xmlns:a16="http://schemas.microsoft.com/office/drawing/2014/main" id="{AED80E90-D575-430F-93DD-FC1E9620D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8" y="2037"/>
                <a:ext cx="280" cy="56"/>
              </a:xfrm>
              <a:custGeom>
                <a:avLst/>
                <a:gdLst>
                  <a:gd name="T0" fmla="*/ 0 w 112"/>
                  <a:gd name="T1" fmla="*/ 171 h 21"/>
                  <a:gd name="T2" fmla="*/ 250 w 112"/>
                  <a:gd name="T3" fmla="*/ 35 h 21"/>
                  <a:gd name="T4" fmla="*/ 720 w 112"/>
                  <a:gd name="T5" fmla="*/ 21 h 21"/>
                  <a:gd name="T6" fmla="*/ 1283 w 112"/>
                  <a:gd name="T7" fmla="*/ 171 h 21"/>
                  <a:gd name="T8" fmla="*/ 1533 w 112"/>
                  <a:gd name="T9" fmla="*/ 397 h 21"/>
                  <a:gd name="T10" fmla="*/ 1750 w 112"/>
                  <a:gd name="T11" fmla="*/ 171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21">
                    <a:moveTo>
                      <a:pt x="0" y="9"/>
                    </a:moveTo>
                    <a:cubicBezTo>
                      <a:pt x="6" y="8"/>
                      <a:pt x="9" y="4"/>
                      <a:pt x="16" y="2"/>
                    </a:cubicBezTo>
                    <a:cubicBezTo>
                      <a:pt x="26" y="0"/>
                      <a:pt x="35" y="0"/>
                      <a:pt x="46" y="1"/>
                    </a:cubicBezTo>
                    <a:cubicBezTo>
                      <a:pt x="54" y="2"/>
                      <a:pt x="75" y="5"/>
                      <a:pt x="82" y="9"/>
                    </a:cubicBezTo>
                    <a:cubicBezTo>
                      <a:pt x="88" y="12"/>
                      <a:pt x="93" y="17"/>
                      <a:pt x="98" y="21"/>
                    </a:cubicBezTo>
                    <a:cubicBezTo>
                      <a:pt x="102" y="17"/>
                      <a:pt x="108" y="20"/>
                      <a:pt x="112" y="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1" name="Freeform 155">
                <a:extLst>
                  <a:ext uri="{FF2B5EF4-FFF2-40B4-BE49-F238E27FC236}">
                    <a16:creationId xmlns:a16="http://schemas.microsoft.com/office/drawing/2014/main" id="{3069E45E-BFC5-4240-88B2-34E8DCB2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1" y="2035"/>
                <a:ext cx="724" cy="301"/>
              </a:xfrm>
              <a:custGeom>
                <a:avLst/>
                <a:gdLst>
                  <a:gd name="T0" fmla="*/ 1321 w 290"/>
                  <a:gd name="T1" fmla="*/ 943 h 113"/>
                  <a:gd name="T2" fmla="*/ 1133 w 290"/>
                  <a:gd name="T3" fmla="*/ 852 h 113"/>
                  <a:gd name="T4" fmla="*/ 729 w 290"/>
                  <a:gd name="T5" fmla="*/ 682 h 113"/>
                  <a:gd name="T6" fmla="*/ 200 w 290"/>
                  <a:gd name="T7" fmla="*/ 511 h 113"/>
                  <a:gd name="T8" fmla="*/ 62 w 290"/>
                  <a:gd name="T9" fmla="*/ 205 h 113"/>
                  <a:gd name="T10" fmla="*/ 105 w 290"/>
                  <a:gd name="T11" fmla="*/ 56 h 113"/>
                  <a:gd name="T12" fmla="*/ 292 w 290"/>
                  <a:gd name="T13" fmla="*/ 35 h 113"/>
                  <a:gd name="T14" fmla="*/ 886 w 290"/>
                  <a:gd name="T15" fmla="*/ 170 h 113"/>
                  <a:gd name="T16" fmla="*/ 1665 w 290"/>
                  <a:gd name="T17" fmla="*/ 432 h 113"/>
                  <a:gd name="T18" fmla="*/ 3328 w 290"/>
                  <a:gd name="T19" fmla="*/ 1113 h 113"/>
                  <a:gd name="T20" fmla="*/ 4232 w 290"/>
                  <a:gd name="T21" fmla="*/ 1569 h 113"/>
                  <a:gd name="T22" fmla="*/ 4481 w 290"/>
                  <a:gd name="T23" fmla="*/ 1761 h 113"/>
                  <a:gd name="T24" fmla="*/ 4469 w 290"/>
                  <a:gd name="T25" fmla="*/ 2099 h 113"/>
                  <a:gd name="T26" fmla="*/ 4406 w 290"/>
                  <a:gd name="T27" fmla="*/ 2136 h 11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90" h="113">
                    <a:moveTo>
                      <a:pt x="85" y="50"/>
                    </a:moveTo>
                    <a:cubicBezTo>
                      <a:pt x="80" y="49"/>
                      <a:pt x="77" y="47"/>
                      <a:pt x="73" y="45"/>
                    </a:cubicBezTo>
                    <a:cubicBezTo>
                      <a:pt x="64" y="41"/>
                      <a:pt x="56" y="39"/>
                      <a:pt x="47" y="36"/>
                    </a:cubicBezTo>
                    <a:cubicBezTo>
                      <a:pt x="36" y="32"/>
                      <a:pt x="24" y="30"/>
                      <a:pt x="13" y="27"/>
                    </a:cubicBezTo>
                    <a:cubicBezTo>
                      <a:pt x="2" y="24"/>
                      <a:pt x="0" y="21"/>
                      <a:pt x="4" y="11"/>
                    </a:cubicBezTo>
                    <a:cubicBezTo>
                      <a:pt x="6" y="6"/>
                      <a:pt x="3" y="7"/>
                      <a:pt x="7" y="3"/>
                    </a:cubicBezTo>
                    <a:cubicBezTo>
                      <a:pt x="10" y="2"/>
                      <a:pt x="16" y="2"/>
                      <a:pt x="19" y="2"/>
                    </a:cubicBezTo>
                    <a:cubicBezTo>
                      <a:pt x="32" y="0"/>
                      <a:pt x="44" y="5"/>
                      <a:pt x="57" y="9"/>
                    </a:cubicBezTo>
                    <a:cubicBezTo>
                      <a:pt x="73" y="14"/>
                      <a:pt x="90" y="19"/>
                      <a:pt x="107" y="23"/>
                    </a:cubicBezTo>
                    <a:cubicBezTo>
                      <a:pt x="144" y="33"/>
                      <a:pt x="179" y="45"/>
                      <a:pt x="214" y="59"/>
                    </a:cubicBezTo>
                    <a:cubicBezTo>
                      <a:pt x="234" y="67"/>
                      <a:pt x="253" y="75"/>
                      <a:pt x="272" y="83"/>
                    </a:cubicBezTo>
                    <a:cubicBezTo>
                      <a:pt x="278" y="85"/>
                      <a:pt x="287" y="86"/>
                      <a:pt x="288" y="93"/>
                    </a:cubicBezTo>
                    <a:cubicBezTo>
                      <a:pt x="290" y="98"/>
                      <a:pt x="287" y="106"/>
                      <a:pt x="287" y="111"/>
                    </a:cubicBezTo>
                    <a:cubicBezTo>
                      <a:pt x="286" y="111"/>
                      <a:pt x="283" y="113"/>
                      <a:pt x="283" y="11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2" name="Freeform 156">
                <a:extLst>
                  <a:ext uri="{FF2B5EF4-FFF2-40B4-BE49-F238E27FC236}">
                    <a16:creationId xmlns:a16="http://schemas.microsoft.com/office/drawing/2014/main" id="{D70CBBD9-4DC2-44C0-B402-1CF4A303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059"/>
                <a:ext cx="347" cy="141"/>
              </a:xfrm>
              <a:custGeom>
                <a:avLst/>
                <a:gdLst>
                  <a:gd name="T0" fmla="*/ 2162 w 139"/>
                  <a:gd name="T1" fmla="*/ 998 h 53"/>
                  <a:gd name="T2" fmla="*/ 946 w 139"/>
                  <a:gd name="T3" fmla="*/ 418 h 53"/>
                  <a:gd name="T4" fmla="*/ 0 w 139"/>
                  <a:gd name="T5" fmla="*/ 0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9" h="53">
                    <a:moveTo>
                      <a:pt x="139" y="53"/>
                    </a:moveTo>
                    <a:cubicBezTo>
                      <a:pt x="112" y="45"/>
                      <a:pt x="87" y="33"/>
                      <a:pt x="61" y="22"/>
                    </a:cubicBezTo>
                    <a:cubicBezTo>
                      <a:pt x="42" y="15"/>
                      <a:pt x="18" y="7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3" name="Freeform 157">
                <a:extLst>
                  <a:ext uri="{FF2B5EF4-FFF2-40B4-BE49-F238E27FC236}">
                    <a16:creationId xmlns:a16="http://schemas.microsoft.com/office/drawing/2014/main" id="{30F2727A-5221-4946-8005-34B565A45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019"/>
                <a:ext cx="132" cy="141"/>
              </a:xfrm>
              <a:custGeom>
                <a:avLst/>
                <a:gdLst>
                  <a:gd name="T0" fmla="*/ 819 w 53"/>
                  <a:gd name="T1" fmla="*/ 170 h 53"/>
                  <a:gd name="T2" fmla="*/ 433 w 53"/>
                  <a:gd name="T3" fmla="*/ 21 h 53"/>
                  <a:gd name="T4" fmla="*/ 249 w 53"/>
                  <a:gd name="T5" fmla="*/ 375 h 53"/>
                  <a:gd name="T6" fmla="*/ 0 w 53"/>
                  <a:gd name="T7" fmla="*/ 998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53">
                    <a:moveTo>
                      <a:pt x="53" y="9"/>
                    </a:moveTo>
                    <a:cubicBezTo>
                      <a:pt x="49" y="7"/>
                      <a:pt x="31" y="0"/>
                      <a:pt x="28" y="1"/>
                    </a:cubicBezTo>
                    <a:cubicBezTo>
                      <a:pt x="25" y="2"/>
                      <a:pt x="18" y="17"/>
                      <a:pt x="16" y="20"/>
                    </a:cubicBezTo>
                    <a:cubicBezTo>
                      <a:pt x="10" y="31"/>
                      <a:pt x="5" y="42"/>
                      <a:pt x="0" y="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4" name="Freeform 158">
                <a:extLst>
                  <a:ext uri="{FF2B5EF4-FFF2-40B4-BE49-F238E27FC236}">
                    <a16:creationId xmlns:a16="http://schemas.microsoft.com/office/drawing/2014/main" id="{DE7F407E-056F-4F8B-8982-25D32C064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043"/>
                <a:ext cx="65" cy="128"/>
              </a:xfrm>
              <a:custGeom>
                <a:avLst/>
                <a:gdLst>
                  <a:gd name="T0" fmla="*/ 408 w 26"/>
                  <a:gd name="T1" fmla="*/ 0 h 48"/>
                  <a:gd name="T2" fmla="*/ 125 w 26"/>
                  <a:gd name="T3" fmla="*/ 627 h 48"/>
                  <a:gd name="T4" fmla="*/ 0 w 26"/>
                  <a:gd name="T5" fmla="*/ 909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48">
                    <a:moveTo>
                      <a:pt x="26" y="0"/>
                    </a:moveTo>
                    <a:cubicBezTo>
                      <a:pt x="25" y="11"/>
                      <a:pt x="13" y="24"/>
                      <a:pt x="8" y="33"/>
                    </a:cubicBezTo>
                    <a:cubicBezTo>
                      <a:pt x="5" y="39"/>
                      <a:pt x="2" y="45"/>
                      <a:pt x="0" y="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5" name="Freeform 159">
                <a:extLst>
                  <a:ext uri="{FF2B5EF4-FFF2-40B4-BE49-F238E27FC236}">
                    <a16:creationId xmlns:a16="http://schemas.microsoft.com/office/drawing/2014/main" id="{2453FDCF-E51B-4A71-84AA-819CC3326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168"/>
                <a:ext cx="110" cy="232"/>
              </a:xfrm>
              <a:custGeom>
                <a:avLst/>
                <a:gdLst>
                  <a:gd name="T0" fmla="*/ 470 w 44"/>
                  <a:gd name="T1" fmla="*/ 1651 h 87"/>
                  <a:gd name="T2" fmla="*/ 675 w 44"/>
                  <a:gd name="T3" fmla="*/ 797 h 87"/>
                  <a:gd name="T4" fmla="*/ 563 w 44"/>
                  <a:gd name="T5" fmla="*/ 35 h 87"/>
                  <a:gd name="T6" fmla="*/ 238 w 44"/>
                  <a:gd name="T7" fmla="*/ 56 h 87"/>
                  <a:gd name="T8" fmla="*/ 145 w 44"/>
                  <a:gd name="T9" fmla="*/ 491 h 87"/>
                  <a:gd name="T10" fmla="*/ 0 w 44"/>
                  <a:gd name="T11" fmla="*/ 1272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87">
                    <a:moveTo>
                      <a:pt x="30" y="87"/>
                    </a:moveTo>
                    <a:cubicBezTo>
                      <a:pt x="32" y="71"/>
                      <a:pt x="44" y="57"/>
                      <a:pt x="43" y="42"/>
                    </a:cubicBezTo>
                    <a:cubicBezTo>
                      <a:pt x="43" y="29"/>
                      <a:pt x="41" y="13"/>
                      <a:pt x="36" y="2"/>
                    </a:cubicBezTo>
                    <a:cubicBezTo>
                      <a:pt x="30" y="2"/>
                      <a:pt x="20" y="0"/>
                      <a:pt x="15" y="3"/>
                    </a:cubicBezTo>
                    <a:cubicBezTo>
                      <a:pt x="8" y="7"/>
                      <a:pt x="9" y="19"/>
                      <a:pt x="9" y="26"/>
                    </a:cubicBezTo>
                    <a:cubicBezTo>
                      <a:pt x="8" y="40"/>
                      <a:pt x="7" y="57"/>
                      <a:pt x="0" y="6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6" name="Freeform 160">
                <a:extLst>
                  <a:ext uri="{FF2B5EF4-FFF2-40B4-BE49-F238E27FC236}">
                    <a16:creationId xmlns:a16="http://schemas.microsoft.com/office/drawing/2014/main" id="{2DB73092-0C2A-48FC-88BC-D0C873C50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056"/>
                <a:ext cx="63" cy="133"/>
              </a:xfrm>
              <a:custGeom>
                <a:avLst/>
                <a:gdLst>
                  <a:gd name="T0" fmla="*/ 401 w 25"/>
                  <a:gd name="T1" fmla="*/ 716 h 50"/>
                  <a:gd name="T2" fmla="*/ 368 w 25"/>
                  <a:gd name="T3" fmla="*/ 0 h 50"/>
                  <a:gd name="T4" fmla="*/ 0 w 25"/>
                  <a:gd name="T5" fmla="*/ 904 h 50"/>
                  <a:gd name="T6" fmla="*/ 0 w 25"/>
                  <a:gd name="T7" fmla="*/ 904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50">
                    <a:moveTo>
                      <a:pt x="25" y="38"/>
                    </a:moveTo>
                    <a:cubicBezTo>
                      <a:pt x="22" y="26"/>
                      <a:pt x="23" y="12"/>
                      <a:pt x="23" y="0"/>
                    </a:cubicBezTo>
                    <a:cubicBezTo>
                      <a:pt x="2" y="3"/>
                      <a:pt x="0" y="32"/>
                      <a:pt x="0" y="48"/>
                    </a:cubicBezTo>
                    <a:cubicBezTo>
                      <a:pt x="0" y="50"/>
                      <a:pt x="0" y="50"/>
                      <a:pt x="0" y="4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7" name="Freeform 161">
                <a:extLst>
                  <a:ext uri="{FF2B5EF4-FFF2-40B4-BE49-F238E27FC236}">
                    <a16:creationId xmlns:a16="http://schemas.microsoft.com/office/drawing/2014/main" id="{1C1FF862-945B-4EDF-B106-637059CB0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1832"/>
                <a:ext cx="93" cy="136"/>
              </a:xfrm>
              <a:custGeom>
                <a:avLst/>
                <a:gdLst>
                  <a:gd name="T0" fmla="*/ 505 w 37"/>
                  <a:gd name="T1" fmla="*/ 968 h 51"/>
                  <a:gd name="T2" fmla="*/ 588 w 37"/>
                  <a:gd name="T3" fmla="*/ 648 h 51"/>
                  <a:gd name="T4" fmla="*/ 555 w 37"/>
                  <a:gd name="T5" fmla="*/ 363 h 51"/>
                  <a:gd name="T6" fmla="*/ 588 w 37"/>
                  <a:gd name="T7" fmla="*/ 149 h 51"/>
                  <a:gd name="T8" fmla="*/ 176 w 37"/>
                  <a:gd name="T9" fmla="*/ 35 h 51"/>
                  <a:gd name="T10" fmla="*/ 0 w 37"/>
                  <a:gd name="T11" fmla="*/ 376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1">
                    <a:moveTo>
                      <a:pt x="32" y="51"/>
                    </a:moveTo>
                    <a:cubicBezTo>
                      <a:pt x="32" y="44"/>
                      <a:pt x="37" y="39"/>
                      <a:pt x="37" y="34"/>
                    </a:cubicBezTo>
                    <a:cubicBezTo>
                      <a:pt x="37" y="29"/>
                      <a:pt x="35" y="24"/>
                      <a:pt x="35" y="19"/>
                    </a:cubicBezTo>
                    <a:cubicBezTo>
                      <a:pt x="35" y="17"/>
                      <a:pt x="37" y="9"/>
                      <a:pt x="37" y="8"/>
                    </a:cubicBezTo>
                    <a:cubicBezTo>
                      <a:pt x="35" y="4"/>
                      <a:pt x="15" y="0"/>
                      <a:pt x="11" y="2"/>
                    </a:cubicBezTo>
                    <a:cubicBezTo>
                      <a:pt x="6" y="4"/>
                      <a:pt x="2" y="15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8" name="Freeform 162">
                <a:extLst>
                  <a:ext uri="{FF2B5EF4-FFF2-40B4-BE49-F238E27FC236}">
                    <a16:creationId xmlns:a16="http://schemas.microsoft.com/office/drawing/2014/main" id="{5493AFA5-7709-4AFB-BA8D-C1C5122F5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0" y="1992"/>
                <a:ext cx="60" cy="133"/>
              </a:xfrm>
              <a:custGeom>
                <a:avLst/>
                <a:gdLst>
                  <a:gd name="T0" fmla="*/ 375 w 24"/>
                  <a:gd name="T1" fmla="*/ 0 h 50"/>
                  <a:gd name="T2" fmla="*/ 175 w 24"/>
                  <a:gd name="T3" fmla="*/ 524 h 50"/>
                  <a:gd name="T4" fmla="*/ 0 w 24"/>
                  <a:gd name="T5" fmla="*/ 94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50">
                    <a:moveTo>
                      <a:pt x="24" y="0"/>
                    </a:moveTo>
                    <a:cubicBezTo>
                      <a:pt x="18" y="8"/>
                      <a:pt x="15" y="19"/>
                      <a:pt x="11" y="28"/>
                    </a:cubicBezTo>
                    <a:cubicBezTo>
                      <a:pt x="8" y="36"/>
                      <a:pt x="3" y="42"/>
                      <a:pt x="0" y="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89" name="Freeform 163">
                <a:extLst>
                  <a:ext uri="{FF2B5EF4-FFF2-40B4-BE49-F238E27FC236}">
                    <a16:creationId xmlns:a16="http://schemas.microsoft.com/office/drawing/2014/main" id="{E0983593-ADC5-4E31-84C9-DAAD7FCA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8" y="2016"/>
                <a:ext cx="27" cy="192"/>
              </a:xfrm>
              <a:custGeom>
                <a:avLst/>
                <a:gdLst>
                  <a:gd name="T0" fmla="*/ 162 w 11"/>
                  <a:gd name="T1" fmla="*/ 0 h 72"/>
                  <a:gd name="T2" fmla="*/ 12 w 11"/>
                  <a:gd name="T3" fmla="*/ 1365 h 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72">
                    <a:moveTo>
                      <a:pt x="11" y="0"/>
                    </a:moveTo>
                    <a:cubicBezTo>
                      <a:pt x="0" y="22"/>
                      <a:pt x="1" y="49"/>
                      <a:pt x="1" y="7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0" name="Freeform 164">
                <a:extLst>
                  <a:ext uri="{FF2B5EF4-FFF2-40B4-BE49-F238E27FC236}">
                    <a16:creationId xmlns:a16="http://schemas.microsoft.com/office/drawing/2014/main" id="{12E37124-8039-4172-AFB3-6C990F032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085"/>
                <a:ext cx="60" cy="78"/>
              </a:xfrm>
              <a:custGeom>
                <a:avLst/>
                <a:gdLst>
                  <a:gd name="T0" fmla="*/ 375 w 24"/>
                  <a:gd name="T1" fmla="*/ 0 h 29"/>
                  <a:gd name="T2" fmla="*/ 0 w 24"/>
                  <a:gd name="T3" fmla="*/ 56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29">
                    <a:moveTo>
                      <a:pt x="24" y="0"/>
                    </a:moveTo>
                    <a:cubicBezTo>
                      <a:pt x="15" y="7"/>
                      <a:pt x="7" y="20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1" name="Freeform 165">
                <a:extLst>
                  <a:ext uri="{FF2B5EF4-FFF2-40B4-BE49-F238E27FC236}">
                    <a16:creationId xmlns:a16="http://schemas.microsoft.com/office/drawing/2014/main" id="{A25CF7F3-15B7-4351-873E-BA3660811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2048"/>
                <a:ext cx="57" cy="77"/>
              </a:xfrm>
              <a:custGeom>
                <a:avLst/>
                <a:gdLst>
                  <a:gd name="T0" fmla="*/ 349 w 23"/>
                  <a:gd name="T1" fmla="*/ 0 h 29"/>
                  <a:gd name="T2" fmla="*/ 0 w 23"/>
                  <a:gd name="T3" fmla="*/ 542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9">
                    <a:moveTo>
                      <a:pt x="23" y="0"/>
                    </a:moveTo>
                    <a:cubicBezTo>
                      <a:pt x="13" y="6"/>
                      <a:pt x="8" y="21"/>
                      <a:pt x="0" y="29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2" name="Freeform 166">
                <a:extLst>
                  <a:ext uri="{FF2B5EF4-FFF2-40B4-BE49-F238E27FC236}">
                    <a16:creationId xmlns:a16="http://schemas.microsoft.com/office/drawing/2014/main" id="{D64DCFA4-23BB-4C76-998A-5AAF78979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2013"/>
                <a:ext cx="7" cy="88"/>
              </a:xfrm>
              <a:custGeom>
                <a:avLst/>
                <a:gdLst>
                  <a:gd name="T0" fmla="*/ 37 w 3"/>
                  <a:gd name="T1" fmla="*/ 0 h 33"/>
                  <a:gd name="T2" fmla="*/ 28 w 3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3">
                    <a:moveTo>
                      <a:pt x="3" y="0"/>
                    </a:moveTo>
                    <a:cubicBezTo>
                      <a:pt x="0" y="9"/>
                      <a:pt x="2" y="24"/>
                      <a:pt x="2" y="3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3" name="Freeform 167">
                <a:extLst>
                  <a:ext uri="{FF2B5EF4-FFF2-40B4-BE49-F238E27FC236}">
                    <a16:creationId xmlns:a16="http://schemas.microsoft.com/office/drawing/2014/main" id="{6C77E106-213B-45FA-999B-A3A2605C66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8" y="1976"/>
                <a:ext cx="155" cy="80"/>
              </a:xfrm>
              <a:custGeom>
                <a:avLst/>
                <a:gdLst>
                  <a:gd name="T0" fmla="*/ 970 w 62"/>
                  <a:gd name="T1" fmla="*/ 248 h 30"/>
                  <a:gd name="T2" fmla="*/ 550 w 62"/>
                  <a:gd name="T3" fmla="*/ 0 h 30"/>
                  <a:gd name="T4" fmla="*/ 220 w 62"/>
                  <a:gd name="T5" fmla="*/ 363 h 30"/>
                  <a:gd name="T6" fmla="*/ 0 w 62"/>
                  <a:gd name="T7" fmla="*/ 568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0">
                    <a:moveTo>
                      <a:pt x="62" y="13"/>
                    </a:moveTo>
                    <a:cubicBezTo>
                      <a:pt x="49" y="14"/>
                      <a:pt x="41" y="12"/>
                      <a:pt x="35" y="0"/>
                    </a:cubicBezTo>
                    <a:cubicBezTo>
                      <a:pt x="28" y="4"/>
                      <a:pt x="21" y="14"/>
                      <a:pt x="14" y="19"/>
                    </a:cubicBezTo>
                    <a:cubicBezTo>
                      <a:pt x="9" y="22"/>
                      <a:pt x="6" y="28"/>
                      <a:pt x="0" y="3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4" name="Freeform 168">
                <a:extLst>
                  <a:ext uri="{FF2B5EF4-FFF2-40B4-BE49-F238E27FC236}">
                    <a16:creationId xmlns:a16="http://schemas.microsoft.com/office/drawing/2014/main" id="{B77C0847-7675-46C1-9CBF-C0D2115CF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2008"/>
                <a:ext cx="73" cy="61"/>
              </a:xfrm>
              <a:custGeom>
                <a:avLst/>
                <a:gdLst>
                  <a:gd name="T0" fmla="*/ 463 w 29"/>
                  <a:gd name="T1" fmla="*/ 0 h 23"/>
                  <a:gd name="T2" fmla="*/ 254 w 29"/>
                  <a:gd name="T3" fmla="*/ 111 h 23"/>
                  <a:gd name="T4" fmla="*/ 0 w 29"/>
                  <a:gd name="T5" fmla="*/ 43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3">
                    <a:moveTo>
                      <a:pt x="29" y="0"/>
                    </a:moveTo>
                    <a:cubicBezTo>
                      <a:pt x="24" y="1"/>
                      <a:pt x="22" y="1"/>
                      <a:pt x="16" y="6"/>
                    </a:cubicBezTo>
                    <a:cubicBezTo>
                      <a:pt x="11" y="11"/>
                      <a:pt x="4" y="17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5" name="Freeform 169">
                <a:extLst>
                  <a:ext uri="{FF2B5EF4-FFF2-40B4-BE49-F238E27FC236}">
                    <a16:creationId xmlns:a16="http://schemas.microsoft.com/office/drawing/2014/main" id="{03233A85-EE08-48AE-9DD4-0265D9926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1907"/>
                <a:ext cx="138" cy="53"/>
              </a:xfrm>
              <a:custGeom>
                <a:avLst/>
                <a:gdLst>
                  <a:gd name="T0" fmla="*/ 868 w 55"/>
                  <a:gd name="T1" fmla="*/ 90 h 20"/>
                  <a:gd name="T2" fmla="*/ 597 w 55"/>
                  <a:gd name="T3" fmla="*/ 0 h 20"/>
                  <a:gd name="T4" fmla="*/ 366 w 55"/>
                  <a:gd name="T5" fmla="*/ 111 h 20"/>
                  <a:gd name="T6" fmla="*/ 0 w 55"/>
                  <a:gd name="T7" fmla="*/ 371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20">
                    <a:moveTo>
                      <a:pt x="55" y="5"/>
                    </a:moveTo>
                    <a:cubicBezTo>
                      <a:pt x="49" y="6"/>
                      <a:pt x="44" y="0"/>
                      <a:pt x="38" y="0"/>
                    </a:cubicBezTo>
                    <a:cubicBezTo>
                      <a:pt x="34" y="0"/>
                      <a:pt x="27" y="4"/>
                      <a:pt x="23" y="6"/>
                    </a:cubicBezTo>
                    <a:cubicBezTo>
                      <a:pt x="14" y="9"/>
                      <a:pt x="6" y="14"/>
                      <a:pt x="0" y="2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6" name="Freeform 170">
                <a:extLst>
                  <a:ext uri="{FF2B5EF4-FFF2-40B4-BE49-F238E27FC236}">
                    <a16:creationId xmlns:a16="http://schemas.microsoft.com/office/drawing/2014/main" id="{9B233EEC-B7CE-415E-8AE3-4788E3DAD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413"/>
                <a:ext cx="12" cy="112"/>
              </a:xfrm>
              <a:custGeom>
                <a:avLst/>
                <a:gdLst>
                  <a:gd name="T0" fmla="*/ 12 w 5"/>
                  <a:gd name="T1" fmla="*/ 0 h 42"/>
                  <a:gd name="T2" fmla="*/ 70 w 5"/>
                  <a:gd name="T3" fmla="*/ 797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2">
                    <a:moveTo>
                      <a:pt x="1" y="0"/>
                    </a:moveTo>
                    <a:cubicBezTo>
                      <a:pt x="0" y="14"/>
                      <a:pt x="3" y="28"/>
                      <a:pt x="5" y="4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7" name="Freeform 171">
                <a:extLst>
                  <a:ext uri="{FF2B5EF4-FFF2-40B4-BE49-F238E27FC236}">
                    <a16:creationId xmlns:a16="http://schemas.microsoft.com/office/drawing/2014/main" id="{3D09E588-7816-493D-B6D2-382D244E8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2416"/>
                <a:ext cx="27" cy="101"/>
              </a:xfrm>
              <a:custGeom>
                <a:avLst/>
                <a:gdLst>
                  <a:gd name="T0" fmla="*/ 0 w 11"/>
                  <a:gd name="T1" fmla="*/ 0 h 38"/>
                  <a:gd name="T2" fmla="*/ 162 w 11"/>
                  <a:gd name="T3" fmla="*/ 712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8">
                    <a:moveTo>
                      <a:pt x="0" y="0"/>
                    </a:moveTo>
                    <a:cubicBezTo>
                      <a:pt x="5" y="10"/>
                      <a:pt x="9" y="24"/>
                      <a:pt x="11" y="38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8" name="Freeform 172">
                <a:extLst>
                  <a:ext uri="{FF2B5EF4-FFF2-40B4-BE49-F238E27FC236}">
                    <a16:creationId xmlns:a16="http://schemas.microsoft.com/office/drawing/2014/main" id="{8BBAACB0-D91C-49B3-8760-DAB853351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413"/>
                <a:ext cx="22" cy="88"/>
              </a:xfrm>
              <a:custGeom>
                <a:avLst/>
                <a:gdLst>
                  <a:gd name="T0" fmla="*/ 0 w 9"/>
                  <a:gd name="T1" fmla="*/ 0 h 33"/>
                  <a:gd name="T2" fmla="*/ 132 w 9"/>
                  <a:gd name="T3" fmla="*/ 627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33">
                    <a:moveTo>
                      <a:pt x="0" y="0"/>
                    </a:moveTo>
                    <a:cubicBezTo>
                      <a:pt x="3" y="11"/>
                      <a:pt x="6" y="22"/>
                      <a:pt x="9" y="3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299" name="Freeform 173">
                <a:extLst>
                  <a:ext uri="{FF2B5EF4-FFF2-40B4-BE49-F238E27FC236}">
                    <a16:creationId xmlns:a16="http://schemas.microsoft.com/office/drawing/2014/main" id="{4566F9EA-355C-4485-8FCF-2010D91B3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3" y="2405"/>
                <a:ext cx="97" cy="88"/>
              </a:xfrm>
              <a:custGeom>
                <a:avLst/>
                <a:gdLst>
                  <a:gd name="T0" fmla="*/ 599 w 39"/>
                  <a:gd name="T1" fmla="*/ 627 h 33"/>
                  <a:gd name="T2" fmla="*/ 0 w 39"/>
                  <a:gd name="T3" fmla="*/ 0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33">
                    <a:moveTo>
                      <a:pt x="39" y="33"/>
                    </a:moveTo>
                    <a:cubicBezTo>
                      <a:pt x="27" y="21"/>
                      <a:pt x="13" y="1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0" name="Freeform 174">
                <a:extLst>
                  <a:ext uri="{FF2B5EF4-FFF2-40B4-BE49-F238E27FC236}">
                    <a16:creationId xmlns:a16="http://schemas.microsoft.com/office/drawing/2014/main" id="{3AD7BFAC-FCB9-44DF-82E3-85E8E4882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2445"/>
                <a:ext cx="150" cy="131"/>
              </a:xfrm>
              <a:custGeom>
                <a:avLst/>
                <a:gdLst>
                  <a:gd name="T0" fmla="*/ 938 w 60"/>
                  <a:gd name="T1" fmla="*/ 936 h 49"/>
                  <a:gd name="T2" fmla="*/ 0 w 60"/>
                  <a:gd name="T3" fmla="*/ 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49">
                    <a:moveTo>
                      <a:pt x="60" y="49"/>
                    </a:moveTo>
                    <a:cubicBezTo>
                      <a:pt x="44" y="28"/>
                      <a:pt x="17" y="1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1" name="Freeform 175">
                <a:extLst>
                  <a:ext uri="{FF2B5EF4-FFF2-40B4-BE49-F238E27FC236}">
                    <a16:creationId xmlns:a16="http://schemas.microsoft.com/office/drawing/2014/main" id="{560763AD-E783-401B-9EE4-BDDAF16FE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2411"/>
                <a:ext cx="107" cy="146"/>
              </a:xfrm>
              <a:custGeom>
                <a:avLst/>
                <a:gdLst>
                  <a:gd name="T0" fmla="*/ 662 w 43"/>
                  <a:gd name="T1" fmla="*/ 1030 h 55"/>
                  <a:gd name="T2" fmla="*/ 0 w 43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55">
                    <a:moveTo>
                      <a:pt x="43" y="55"/>
                    </a:moveTo>
                    <a:cubicBezTo>
                      <a:pt x="29" y="36"/>
                      <a:pt x="13" y="18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2" name="Freeform 176">
                <a:extLst>
                  <a:ext uri="{FF2B5EF4-FFF2-40B4-BE49-F238E27FC236}">
                    <a16:creationId xmlns:a16="http://schemas.microsoft.com/office/drawing/2014/main" id="{504DFF21-9BE4-4FBE-87EC-0224A5E75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397"/>
                <a:ext cx="88" cy="155"/>
              </a:xfrm>
              <a:custGeom>
                <a:avLst/>
                <a:gdLst>
                  <a:gd name="T0" fmla="*/ 556 w 35"/>
                  <a:gd name="T1" fmla="*/ 1106 h 58"/>
                  <a:gd name="T2" fmla="*/ 0 w 35"/>
                  <a:gd name="T3" fmla="*/ 0 h 5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58">
                    <a:moveTo>
                      <a:pt x="35" y="58"/>
                    </a:moveTo>
                    <a:cubicBezTo>
                      <a:pt x="27" y="36"/>
                      <a:pt x="12" y="2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3" name="Freeform 177">
                <a:extLst>
                  <a:ext uri="{FF2B5EF4-FFF2-40B4-BE49-F238E27FC236}">
                    <a16:creationId xmlns:a16="http://schemas.microsoft.com/office/drawing/2014/main" id="{C2FF8D7A-8E74-4D7D-9967-34E008CDA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2336"/>
                <a:ext cx="97" cy="208"/>
              </a:xfrm>
              <a:custGeom>
                <a:avLst/>
                <a:gdLst>
                  <a:gd name="T0" fmla="*/ 599 w 39"/>
                  <a:gd name="T1" fmla="*/ 1480 h 78"/>
                  <a:gd name="T2" fmla="*/ 0 w 39"/>
                  <a:gd name="T3" fmla="*/ 0 h 7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78">
                    <a:moveTo>
                      <a:pt x="39" y="78"/>
                    </a:moveTo>
                    <a:cubicBezTo>
                      <a:pt x="27" y="54"/>
                      <a:pt x="12" y="23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4" name="Freeform 178">
                <a:extLst>
                  <a:ext uri="{FF2B5EF4-FFF2-40B4-BE49-F238E27FC236}">
                    <a16:creationId xmlns:a16="http://schemas.microsoft.com/office/drawing/2014/main" id="{D4A528A0-58E7-4B2B-A3B2-F5A0B5726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267"/>
                <a:ext cx="103" cy="106"/>
              </a:xfrm>
              <a:custGeom>
                <a:avLst/>
                <a:gdLst>
                  <a:gd name="T0" fmla="*/ 600 w 41"/>
                  <a:gd name="T1" fmla="*/ 745 h 40"/>
                  <a:gd name="T2" fmla="*/ 492 w 41"/>
                  <a:gd name="T3" fmla="*/ 77 h 40"/>
                  <a:gd name="T4" fmla="*/ 0 w 41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40">
                    <a:moveTo>
                      <a:pt x="38" y="40"/>
                    </a:moveTo>
                    <a:cubicBezTo>
                      <a:pt x="39" y="30"/>
                      <a:pt x="41" y="11"/>
                      <a:pt x="31" y="4"/>
                    </a:cubicBezTo>
                    <a:cubicBezTo>
                      <a:pt x="27" y="1"/>
                      <a:pt x="1" y="0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5" name="Freeform 179">
                <a:extLst>
                  <a:ext uri="{FF2B5EF4-FFF2-40B4-BE49-F238E27FC236}">
                    <a16:creationId xmlns:a16="http://schemas.microsoft.com/office/drawing/2014/main" id="{1852CBE9-8F88-409C-962C-C7CE0C2F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2272"/>
                <a:ext cx="48" cy="19"/>
              </a:xfrm>
              <a:custGeom>
                <a:avLst/>
                <a:gdLst>
                  <a:gd name="T0" fmla="*/ 306 w 19"/>
                  <a:gd name="T1" fmla="*/ 0 h 7"/>
                  <a:gd name="T2" fmla="*/ 0 w 19"/>
                  <a:gd name="T3" fmla="*/ 81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7">
                    <a:moveTo>
                      <a:pt x="19" y="0"/>
                    </a:moveTo>
                    <a:cubicBezTo>
                      <a:pt x="12" y="0"/>
                      <a:pt x="5" y="7"/>
                      <a:pt x="0" y="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6" name="Freeform 180">
                <a:extLst>
                  <a:ext uri="{FF2B5EF4-FFF2-40B4-BE49-F238E27FC236}">
                    <a16:creationId xmlns:a16="http://schemas.microsoft.com/office/drawing/2014/main" id="{33B5960D-9EB7-4ECB-BDCA-0E90A67D5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328"/>
                <a:ext cx="97" cy="16"/>
              </a:xfrm>
              <a:custGeom>
                <a:avLst/>
                <a:gdLst>
                  <a:gd name="T0" fmla="*/ 599 w 39"/>
                  <a:gd name="T1" fmla="*/ 56 h 6"/>
                  <a:gd name="T2" fmla="*/ 0 w 39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6">
                    <a:moveTo>
                      <a:pt x="39" y="3"/>
                    </a:moveTo>
                    <a:cubicBezTo>
                      <a:pt x="27" y="0"/>
                      <a:pt x="10" y="6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7" name="Freeform 181">
                <a:extLst>
                  <a:ext uri="{FF2B5EF4-FFF2-40B4-BE49-F238E27FC236}">
                    <a16:creationId xmlns:a16="http://schemas.microsoft.com/office/drawing/2014/main" id="{9F5E7098-7A99-40DC-A0A4-C0CA9153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3" y="2341"/>
                <a:ext cx="177" cy="152"/>
              </a:xfrm>
              <a:custGeom>
                <a:avLst/>
                <a:gdLst>
                  <a:gd name="T0" fmla="*/ 1007 w 71"/>
                  <a:gd name="T1" fmla="*/ 589 h 57"/>
                  <a:gd name="T2" fmla="*/ 1099 w 71"/>
                  <a:gd name="T3" fmla="*/ 307 h 57"/>
                  <a:gd name="T4" fmla="*/ 745 w 71"/>
                  <a:gd name="T5" fmla="*/ 21 h 57"/>
                  <a:gd name="T6" fmla="*/ 374 w 71"/>
                  <a:gd name="T7" fmla="*/ 320 h 57"/>
                  <a:gd name="T8" fmla="*/ 0 w 71"/>
                  <a:gd name="T9" fmla="*/ 1080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" h="57">
                    <a:moveTo>
                      <a:pt x="65" y="31"/>
                    </a:moveTo>
                    <a:cubicBezTo>
                      <a:pt x="64" y="26"/>
                      <a:pt x="69" y="20"/>
                      <a:pt x="71" y="16"/>
                    </a:cubicBezTo>
                    <a:cubicBezTo>
                      <a:pt x="63" y="11"/>
                      <a:pt x="57" y="0"/>
                      <a:pt x="48" y="1"/>
                    </a:cubicBezTo>
                    <a:cubicBezTo>
                      <a:pt x="40" y="2"/>
                      <a:pt x="30" y="12"/>
                      <a:pt x="24" y="17"/>
                    </a:cubicBezTo>
                    <a:cubicBezTo>
                      <a:pt x="11" y="28"/>
                      <a:pt x="8" y="42"/>
                      <a:pt x="0" y="5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8" name="Freeform 182">
                <a:extLst>
                  <a:ext uri="{FF2B5EF4-FFF2-40B4-BE49-F238E27FC236}">
                    <a16:creationId xmlns:a16="http://schemas.microsoft.com/office/drawing/2014/main" id="{CDEF6B46-07BA-4667-8977-420FFA32D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392"/>
                <a:ext cx="35" cy="133"/>
              </a:xfrm>
              <a:custGeom>
                <a:avLst/>
                <a:gdLst>
                  <a:gd name="T0" fmla="*/ 113 w 14"/>
                  <a:gd name="T1" fmla="*/ 0 h 50"/>
                  <a:gd name="T2" fmla="*/ 50 w 14"/>
                  <a:gd name="T3" fmla="*/ 793 h 50"/>
                  <a:gd name="T4" fmla="*/ 0 w 14"/>
                  <a:gd name="T5" fmla="*/ 942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0">
                    <a:moveTo>
                      <a:pt x="7" y="0"/>
                    </a:moveTo>
                    <a:cubicBezTo>
                      <a:pt x="14" y="7"/>
                      <a:pt x="7" y="34"/>
                      <a:pt x="3" y="42"/>
                    </a:cubicBezTo>
                    <a:cubicBezTo>
                      <a:pt x="1" y="47"/>
                      <a:pt x="2" y="45"/>
                      <a:pt x="0" y="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09" name="Freeform 183">
                <a:extLst>
                  <a:ext uri="{FF2B5EF4-FFF2-40B4-BE49-F238E27FC236}">
                    <a16:creationId xmlns:a16="http://schemas.microsoft.com/office/drawing/2014/main" id="{3A436142-F92A-4ED0-9A6A-E4AB8688A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2392"/>
                <a:ext cx="155" cy="160"/>
              </a:xfrm>
              <a:custGeom>
                <a:avLst/>
                <a:gdLst>
                  <a:gd name="T0" fmla="*/ 970 w 62"/>
                  <a:gd name="T1" fmla="*/ 0 h 60"/>
                  <a:gd name="T2" fmla="*/ 625 w 62"/>
                  <a:gd name="T3" fmla="*/ 320 h 60"/>
                  <a:gd name="T4" fmla="*/ 345 w 62"/>
                  <a:gd name="T5" fmla="*/ 547 h 60"/>
                  <a:gd name="T6" fmla="*/ 0 w 62"/>
                  <a:gd name="T7" fmla="*/ 1139 h 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60">
                    <a:moveTo>
                      <a:pt x="62" y="0"/>
                    </a:moveTo>
                    <a:cubicBezTo>
                      <a:pt x="55" y="6"/>
                      <a:pt x="48" y="12"/>
                      <a:pt x="40" y="17"/>
                    </a:cubicBezTo>
                    <a:cubicBezTo>
                      <a:pt x="35" y="20"/>
                      <a:pt x="27" y="24"/>
                      <a:pt x="22" y="29"/>
                    </a:cubicBezTo>
                    <a:cubicBezTo>
                      <a:pt x="13" y="38"/>
                      <a:pt x="7" y="51"/>
                      <a:pt x="0" y="6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0" name="Freeform 184">
                <a:extLst>
                  <a:ext uri="{FF2B5EF4-FFF2-40B4-BE49-F238E27FC236}">
                    <a16:creationId xmlns:a16="http://schemas.microsoft.com/office/drawing/2014/main" id="{93AE60C6-AEAB-4CFE-B743-654239ED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2549"/>
                <a:ext cx="257" cy="62"/>
              </a:xfrm>
              <a:custGeom>
                <a:avLst/>
                <a:gdLst>
                  <a:gd name="T0" fmla="*/ 1599 w 103"/>
                  <a:gd name="T1" fmla="*/ 137 h 23"/>
                  <a:gd name="T2" fmla="*/ 1445 w 103"/>
                  <a:gd name="T3" fmla="*/ 22 h 23"/>
                  <a:gd name="T4" fmla="*/ 1070 w 103"/>
                  <a:gd name="T5" fmla="*/ 35 h 23"/>
                  <a:gd name="T6" fmla="*/ 746 w 103"/>
                  <a:gd name="T7" fmla="*/ 81 h 23"/>
                  <a:gd name="T8" fmla="*/ 217 w 103"/>
                  <a:gd name="T9" fmla="*/ 313 h 23"/>
                  <a:gd name="T10" fmla="*/ 0 w 103"/>
                  <a:gd name="T11" fmla="*/ 45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23">
                    <a:moveTo>
                      <a:pt x="103" y="7"/>
                    </a:moveTo>
                    <a:cubicBezTo>
                      <a:pt x="99" y="4"/>
                      <a:pt x="95" y="2"/>
                      <a:pt x="93" y="1"/>
                    </a:cubicBezTo>
                    <a:cubicBezTo>
                      <a:pt x="86" y="0"/>
                      <a:pt x="76" y="2"/>
                      <a:pt x="69" y="2"/>
                    </a:cubicBezTo>
                    <a:cubicBezTo>
                      <a:pt x="62" y="2"/>
                      <a:pt x="55" y="2"/>
                      <a:pt x="48" y="4"/>
                    </a:cubicBezTo>
                    <a:cubicBezTo>
                      <a:pt x="37" y="6"/>
                      <a:pt x="25" y="12"/>
                      <a:pt x="14" y="16"/>
                    </a:cubicBezTo>
                    <a:cubicBezTo>
                      <a:pt x="10" y="18"/>
                      <a:pt x="5" y="21"/>
                      <a:pt x="0" y="2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1" name="Freeform 185">
                <a:extLst>
                  <a:ext uri="{FF2B5EF4-FFF2-40B4-BE49-F238E27FC236}">
                    <a16:creationId xmlns:a16="http://schemas.microsoft.com/office/drawing/2014/main" id="{3215E27B-C4C1-4EE0-898E-B36A1B9B4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477"/>
                <a:ext cx="364" cy="67"/>
              </a:xfrm>
              <a:custGeom>
                <a:avLst/>
                <a:gdLst>
                  <a:gd name="T0" fmla="*/ 0 w 146"/>
                  <a:gd name="T1" fmla="*/ 0 h 25"/>
                  <a:gd name="T2" fmla="*/ 1454 w 146"/>
                  <a:gd name="T3" fmla="*/ 193 h 25"/>
                  <a:gd name="T4" fmla="*/ 1877 w 146"/>
                  <a:gd name="T5" fmla="*/ 346 h 25"/>
                  <a:gd name="T6" fmla="*/ 2264 w 146"/>
                  <a:gd name="T7" fmla="*/ 482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6" h="25">
                    <a:moveTo>
                      <a:pt x="0" y="0"/>
                    </a:moveTo>
                    <a:cubicBezTo>
                      <a:pt x="32" y="0"/>
                      <a:pt x="63" y="2"/>
                      <a:pt x="94" y="10"/>
                    </a:cubicBezTo>
                    <a:cubicBezTo>
                      <a:pt x="103" y="13"/>
                      <a:pt x="112" y="16"/>
                      <a:pt x="121" y="18"/>
                    </a:cubicBezTo>
                    <a:cubicBezTo>
                      <a:pt x="129" y="19"/>
                      <a:pt x="140" y="20"/>
                      <a:pt x="146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2" name="Freeform 186">
                <a:extLst>
                  <a:ext uri="{FF2B5EF4-FFF2-40B4-BE49-F238E27FC236}">
                    <a16:creationId xmlns:a16="http://schemas.microsoft.com/office/drawing/2014/main" id="{92878862-0C6F-4E6D-8C36-71230B2BC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3" y="2477"/>
                <a:ext cx="108" cy="6"/>
              </a:xfrm>
              <a:custGeom>
                <a:avLst/>
                <a:gdLst>
                  <a:gd name="T0" fmla="*/ 0 w 43"/>
                  <a:gd name="T1" fmla="*/ 54 h 2"/>
                  <a:gd name="T2" fmla="*/ 208 w 43"/>
                  <a:gd name="T3" fmla="*/ 0 h 2"/>
                  <a:gd name="T4" fmla="*/ 681 w 43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">
                    <a:moveTo>
                      <a:pt x="0" y="2"/>
                    </a:moveTo>
                    <a:cubicBezTo>
                      <a:pt x="4" y="1"/>
                      <a:pt x="8" y="0"/>
                      <a:pt x="13" y="0"/>
                    </a:cubicBezTo>
                    <a:cubicBezTo>
                      <a:pt x="23" y="0"/>
                      <a:pt x="33" y="0"/>
                      <a:pt x="43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3" name="Freeform 187">
                <a:extLst>
                  <a:ext uri="{FF2B5EF4-FFF2-40B4-BE49-F238E27FC236}">
                    <a16:creationId xmlns:a16="http://schemas.microsoft.com/office/drawing/2014/main" id="{30A51E1D-8136-40CE-B93B-42ECDBFD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2541"/>
                <a:ext cx="30" cy="67"/>
              </a:xfrm>
              <a:custGeom>
                <a:avLst/>
                <a:gdLst>
                  <a:gd name="T0" fmla="*/ 0 w 12"/>
                  <a:gd name="T1" fmla="*/ 0 h 25"/>
                  <a:gd name="T2" fmla="*/ 188 w 12"/>
                  <a:gd name="T3" fmla="*/ 402 h 25"/>
                  <a:gd name="T4" fmla="*/ 175 w 12"/>
                  <a:gd name="T5" fmla="*/ 482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25">
                    <a:moveTo>
                      <a:pt x="0" y="0"/>
                    </a:moveTo>
                    <a:cubicBezTo>
                      <a:pt x="3" y="6"/>
                      <a:pt x="11" y="14"/>
                      <a:pt x="12" y="21"/>
                    </a:cubicBezTo>
                    <a:cubicBezTo>
                      <a:pt x="12" y="22"/>
                      <a:pt x="11" y="24"/>
                      <a:pt x="11" y="2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4" name="Freeform 188">
                <a:extLst>
                  <a:ext uri="{FF2B5EF4-FFF2-40B4-BE49-F238E27FC236}">
                    <a16:creationId xmlns:a16="http://schemas.microsoft.com/office/drawing/2014/main" id="{D5C721FD-E794-4432-BE2D-8D6B1C45E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8" y="2536"/>
                <a:ext cx="432" cy="69"/>
              </a:xfrm>
              <a:custGeom>
                <a:avLst/>
                <a:gdLst>
                  <a:gd name="T0" fmla="*/ 2694 w 173"/>
                  <a:gd name="T1" fmla="*/ 486 h 26"/>
                  <a:gd name="T2" fmla="*/ 280 w 173"/>
                  <a:gd name="T3" fmla="*/ 35 h 26"/>
                  <a:gd name="T4" fmla="*/ 0 w 173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6">
                    <a:moveTo>
                      <a:pt x="173" y="26"/>
                    </a:moveTo>
                    <a:cubicBezTo>
                      <a:pt x="125" y="2"/>
                      <a:pt x="69" y="8"/>
                      <a:pt x="18" y="2"/>
                    </a:cubicBezTo>
                    <a:cubicBezTo>
                      <a:pt x="12" y="2"/>
                      <a:pt x="6" y="1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5" name="Freeform 189">
                <a:extLst>
                  <a:ext uri="{FF2B5EF4-FFF2-40B4-BE49-F238E27FC236}">
                    <a16:creationId xmlns:a16="http://schemas.microsoft.com/office/drawing/2014/main" id="{598A39AB-144C-454C-BA0C-18D010D4B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147"/>
                <a:ext cx="92" cy="136"/>
              </a:xfrm>
              <a:custGeom>
                <a:avLst/>
                <a:gdLst>
                  <a:gd name="T0" fmla="*/ 569 w 37"/>
                  <a:gd name="T1" fmla="*/ 0 h 51"/>
                  <a:gd name="T2" fmla="*/ 62 w 37"/>
                  <a:gd name="T3" fmla="*/ 435 h 51"/>
                  <a:gd name="T4" fmla="*/ 0 w 37"/>
                  <a:gd name="T5" fmla="*/ 568 h 51"/>
                  <a:gd name="T6" fmla="*/ 216 w 37"/>
                  <a:gd name="T7" fmla="*/ 968 h 51"/>
                  <a:gd name="T8" fmla="*/ 462 w 37"/>
                  <a:gd name="T9" fmla="*/ 661 h 51"/>
                  <a:gd name="T10" fmla="*/ 186 w 37"/>
                  <a:gd name="T11" fmla="*/ 264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51">
                    <a:moveTo>
                      <a:pt x="37" y="0"/>
                    </a:moveTo>
                    <a:cubicBezTo>
                      <a:pt x="27" y="3"/>
                      <a:pt x="11" y="15"/>
                      <a:pt x="4" y="23"/>
                    </a:cubicBezTo>
                    <a:cubicBezTo>
                      <a:pt x="2" y="26"/>
                      <a:pt x="0" y="26"/>
                      <a:pt x="0" y="30"/>
                    </a:cubicBezTo>
                    <a:cubicBezTo>
                      <a:pt x="0" y="34"/>
                      <a:pt x="11" y="47"/>
                      <a:pt x="14" y="51"/>
                    </a:cubicBezTo>
                    <a:cubicBezTo>
                      <a:pt x="18" y="44"/>
                      <a:pt x="29" y="41"/>
                      <a:pt x="30" y="35"/>
                    </a:cubicBezTo>
                    <a:cubicBezTo>
                      <a:pt x="30" y="27"/>
                      <a:pt x="14" y="18"/>
                      <a:pt x="12" y="1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6" name="Freeform 190">
                <a:extLst>
                  <a:ext uri="{FF2B5EF4-FFF2-40B4-BE49-F238E27FC236}">
                    <a16:creationId xmlns:a16="http://schemas.microsoft.com/office/drawing/2014/main" id="{C3D8AD9F-FC71-428B-96EC-46CE7A573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269"/>
                <a:ext cx="62" cy="14"/>
              </a:xfrm>
              <a:custGeom>
                <a:avLst/>
                <a:gdLst>
                  <a:gd name="T0" fmla="*/ 382 w 25"/>
                  <a:gd name="T1" fmla="*/ 22 h 5"/>
                  <a:gd name="T2" fmla="*/ 0 w 25"/>
                  <a:gd name="T3" fmla="*/ 109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5">
                    <a:moveTo>
                      <a:pt x="25" y="1"/>
                    </a:moveTo>
                    <a:cubicBezTo>
                      <a:pt x="16" y="2"/>
                      <a:pt x="8" y="0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7" name="Freeform 191">
                <a:extLst>
                  <a:ext uri="{FF2B5EF4-FFF2-40B4-BE49-F238E27FC236}">
                    <a16:creationId xmlns:a16="http://schemas.microsoft.com/office/drawing/2014/main" id="{68C68271-41A1-4333-B321-DF4DEE62B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1" y="2093"/>
                <a:ext cx="100" cy="134"/>
              </a:xfrm>
              <a:custGeom>
                <a:avLst/>
                <a:gdLst>
                  <a:gd name="T0" fmla="*/ 625 w 40"/>
                  <a:gd name="T1" fmla="*/ 632 h 50"/>
                  <a:gd name="T2" fmla="*/ 0 w 40"/>
                  <a:gd name="T3" fmla="*/ 0 h 50"/>
                  <a:gd name="T4" fmla="*/ 145 w 40"/>
                  <a:gd name="T5" fmla="*/ 539 h 50"/>
                  <a:gd name="T6" fmla="*/ 470 w 40"/>
                  <a:gd name="T7" fmla="*/ 962 h 5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0">
                    <a:moveTo>
                      <a:pt x="40" y="33"/>
                    </a:moveTo>
                    <a:cubicBezTo>
                      <a:pt x="32" y="19"/>
                      <a:pt x="12" y="10"/>
                      <a:pt x="0" y="0"/>
                    </a:cubicBezTo>
                    <a:cubicBezTo>
                      <a:pt x="1" y="10"/>
                      <a:pt x="5" y="18"/>
                      <a:pt x="9" y="28"/>
                    </a:cubicBezTo>
                    <a:cubicBezTo>
                      <a:pt x="13" y="40"/>
                      <a:pt x="20" y="43"/>
                      <a:pt x="30" y="5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8" name="Freeform 192">
                <a:extLst>
                  <a:ext uri="{FF2B5EF4-FFF2-40B4-BE49-F238E27FC236}">
                    <a16:creationId xmlns:a16="http://schemas.microsoft.com/office/drawing/2014/main" id="{6AF1EB2C-84F7-4561-B3B0-3053441C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277"/>
                <a:ext cx="128" cy="126"/>
              </a:xfrm>
              <a:custGeom>
                <a:avLst/>
                <a:gdLst>
                  <a:gd name="T0" fmla="*/ 806 w 51"/>
                  <a:gd name="T1" fmla="*/ 0 h 47"/>
                  <a:gd name="T2" fmla="*/ 125 w 51"/>
                  <a:gd name="T3" fmla="*/ 445 h 47"/>
                  <a:gd name="T4" fmla="*/ 0 w 51"/>
                  <a:gd name="T5" fmla="*/ 633 h 47"/>
                  <a:gd name="T6" fmla="*/ 63 w 51"/>
                  <a:gd name="T7" fmla="*/ 906 h 4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7">
                    <a:moveTo>
                      <a:pt x="51" y="0"/>
                    </a:moveTo>
                    <a:cubicBezTo>
                      <a:pt x="38" y="8"/>
                      <a:pt x="21" y="17"/>
                      <a:pt x="8" y="23"/>
                    </a:cubicBezTo>
                    <a:cubicBezTo>
                      <a:pt x="0" y="27"/>
                      <a:pt x="0" y="26"/>
                      <a:pt x="0" y="33"/>
                    </a:cubicBezTo>
                    <a:cubicBezTo>
                      <a:pt x="0" y="38"/>
                      <a:pt x="1" y="44"/>
                      <a:pt x="4" y="4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19" name="Freeform 193">
                <a:extLst>
                  <a:ext uri="{FF2B5EF4-FFF2-40B4-BE49-F238E27FC236}">
                    <a16:creationId xmlns:a16="http://schemas.microsoft.com/office/drawing/2014/main" id="{8CB8D3F0-2189-4204-92AF-10FFA0447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416"/>
                <a:ext cx="85" cy="120"/>
              </a:xfrm>
              <a:custGeom>
                <a:avLst/>
                <a:gdLst>
                  <a:gd name="T0" fmla="*/ 0 w 34"/>
                  <a:gd name="T1" fmla="*/ 853 h 45"/>
                  <a:gd name="T2" fmla="*/ 125 w 34"/>
                  <a:gd name="T3" fmla="*/ 627 h 45"/>
                  <a:gd name="T4" fmla="*/ 533 w 34"/>
                  <a:gd name="T5" fmla="*/ 0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" h="45">
                    <a:moveTo>
                      <a:pt x="0" y="45"/>
                    </a:moveTo>
                    <a:cubicBezTo>
                      <a:pt x="1" y="41"/>
                      <a:pt x="5" y="37"/>
                      <a:pt x="8" y="33"/>
                    </a:cubicBezTo>
                    <a:cubicBezTo>
                      <a:pt x="15" y="24"/>
                      <a:pt x="24" y="6"/>
                      <a:pt x="34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0" name="Freeform 194">
                <a:extLst>
                  <a:ext uri="{FF2B5EF4-FFF2-40B4-BE49-F238E27FC236}">
                    <a16:creationId xmlns:a16="http://schemas.microsoft.com/office/drawing/2014/main" id="{7AE4A396-850F-443B-B454-68D57051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2405"/>
                <a:ext cx="162" cy="150"/>
              </a:xfrm>
              <a:custGeom>
                <a:avLst/>
                <a:gdLst>
                  <a:gd name="T0" fmla="*/ 1007 w 65"/>
                  <a:gd name="T1" fmla="*/ 0 h 56"/>
                  <a:gd name="T2" fmla="*/ 683 w 65"/>
                  <a:gd name="T3" fmla="*/ 230 h 56"/>
                  <a:gd name="T4" fmla="*/ 292 w 65"/>
                  <a:gd name="T5" fmla="*/ 616 h 56"/>
                  <a:gd name="T6" fmla="*/ 0 w 65"/>
                  <a:gd name="T7" fmla="*/ 1077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5" h="56">
                    <a:moveTo>
                      <a:pt x="65" y="0"/>
                    </a:moveTo>
                    <a:cubicBezTo>
                      <a:pt x="59" y="0"/>
                      <a:pt x="50" y="9"/>
                      <a:pt x="44" y="12"/>
                    </a:cubicBezTo>
                    <a:cubicBezTo>
                      <a:pt x="36" y="17"/>
                      <a:pt x="25" y="25"/>
                      <a:pt x="19" y="32"/>
                    </a:cubicBezTo>
                    <a:cubicBezTo>
                      <a:pt x="12" y="40"/>
                      <a:pt x="7" y="49"/>
                      <a:pt x="0" y="5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1" name="Freeform 195">
                <a:extLst>
                  <a:ext uri="{FF2B5EF4-FFF2-40B4-BE49-F238E27FC236}">
                    <a16:creationId xmlns:a16="http://schemas.microsoft.com/office/drawing/2014/main" id="{AB55C7C0-7111-44CE-BA82-9D675B307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963"/>
                <a:ext cx="60" cy="101"/>
              </a:xfrm>
              <a:custGeom>
                <a:avLst/>
                <a:gdLst>
                  <a:gd name="T0" fmla="*/ 145 w 24"/>
                  <a:gd name="T1" fmla="*/ 712 h 38"/>
                  <a:gd name="T2" fmla="*/ 375 w 24"/>
                  <a:gd name="T3" fmla="*/ 282 h 38"/>
                  <a:gd name="T4" fmla="*/ 188 w 24"/>
                  <a:gd name="T5" fmla="*/ 0 h 38"/>
                  <a:gd name="T6" fmla="*/ 0 w 24"/>
                  <a:gd name="T7" fmla="*/ 691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38">
                    <a:moveTo>
                      <a:pt x="9" y="38"/>
                    </a:moveTo>
                    <a:cubicBezTo>
                      <a:pt x="13" y="32"/>
                      <a:pt x="24" y="22"/>
                      <a:pt x="24" y="15"/>
                    </a:cubicBezTo>
                    <a:cubicBezTo>
                      <a:pt x="24" y="9"/>
                      <a:pt x="14" y="7"/>
                      <a:pt x="12" y="0"/>
                    </a:cubicBezTo>
                    <a:cubicBezTo>
                      <a:pt x="9" y="11"/>
                      <a:pt x="5" y="29"/>
                      <a:pt x="0" y="37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2" name="Freeform 196">
                <a:extLst>
                  <a:ext uri="{FF2B5EF4-FFF2-40B4-BE49-F238E27FC236}">
                    <a16:creationId xmlns:a16="http://schemas.microsoft.com/office/drawing/2014/main" id="{350074CC-0F00-48D2-80E3-CE0D9E27F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5" y="2347"/>
                <a:ext cx="78" cy="72"/>
              </a:xfrm>
              <a:custGeom>
                <a:avLst/>
                <a:gdLst>
                  <a:gd name="T0" fmla="*/ 493 w 31"/>
                  <a:gd name="T1" fmla="*/ 376 h 27"/>
                  <a:gd name="T2" fmla="*/ 189 w 31"/>
                  <a:gd name="T3" fmla="*/ 320 h 27"/>
                  <a:gd name="T4" fmla="*/ 20 w 31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7">
                    <a:moveTo>
                      <a:pt x="31" y="20"/>
                    </a:moveTo>
                    <a:cubicBezTo>
                      <a:pt x="26" y="27"/>
                      <a:pt x="19" y="20"/>
                      <a:pt x="12" y="17"/>
                    </a:cubicBezTo>
                    <a:cubicBezTo>
                      <a:pt x="2" y="13"/>
                      <a:pt x="0" y="11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3" name="Freeform 197">
                <a:extLst>
                  <a:ext uri="{FF2B5EF4-FFF2-40B4-BE49-F238E27FC236}">
                    <a16:creationId xmlns:a16="http://schemas.microsoft.com/office/drawing/2014/main" id="{7CB6EEE8-011F-4D54-BA52-57942A3D0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89"/>
                <a:ext cx="90" cy="123"/>
              </a:xfrm>
              <a:custGeom>
                <a:avLst/>
                <a:gdLst>
                  <a:gd name="T0" fmla="*/ 563 w 36"/>
                  <a:gd name="T1" fmla="*/ 56 h 46"/>
                  <a:gd name="T2" fmla="*/ 250 w 36"/>
                  <a:gd name="T3" fmla="*/ 94 h 46"/>
                  <a:gd name="T4" fmla="*/ 425 w 36"/>
                  <a:gd name="T5" fmla="*/ 479 h 46"/>
                  <a:gd name="T6" fmla="*/ 188 w 36"/>
                  <a:gd name="T7" fmla="*/ 880 h 46"/>
                  <a:gd name="T8" fmla="*/ 0 w 36"/>
                  <a:gd name="T9" fmla="*/ 364 h 46"/>
                  <a:gd name="T10" fmla="*/ 238 w 36"/>
                  <a:gd name="T11" fmla="*/ 78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46">
                    <a:moveTo>
                      <a:pt x="36" y="3"/>
                    </a:moveTo>
                    <a:cubicBezTo>
                      <a:pt x="32" y="4"/>
                      <a:pt x="18" y="0"/>
                      <a:pt x="16" y="5"/>
                    </a:cubicBezTo>
                    <a:cubicBezTo>
                      <a:pt x="15" y="10"/>
                      <a:pt x="25" y="21"/>
                      <a:pt x="27" y="25"/>
                    </a:cubicBezTo>
                    <a:cubicBezTo>
                      <a:pt x="30" y="35"/>
                      <a:pt x="23" y="44"/>
                      <a:pt x="12" y="46"/>
                    </a:cubicBezTo>
                    <a:cubicBezTo>
                      <a:pt x="8" y="40"/>
                      <a:pt x="0" y="25"/>
                      <a:pt x="0" y="19"/>
                    </a:cubicBezTo>
                    <a:cubicBezTo>
                      <a:pt x="0" y="14"/>
                      <a:pt x="13" y="5"/>
                      <a:pt x="15" y="4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4" name="Freeform 198">
                <a:extLst>
                  <a:ext uri="{FF2B5EF4-FFF2-40B4-BE49-F238E27FC236}">
                    <a16:creationId xmlns:a16="http://schemas.microsoft.com/office/drawing/2014/main" id="{0DA72793-0AAE-4359-A525-489A15565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304"/>
                <a:ext cx="65" cy="27"/>
              </a:xfrm>
              <a:custGeom>
                <a:avLst/>
                <a:gdLst>
                  <a:gd name="T0" fmla="*/ 408 w 26"/>
                  <a:gd name="T1" fmla="*/ 103 h 10"/>
                  <a:gd name="T2" fmla="*/ 0 w 26"/>
                  <a:gd name="T3" fmla="*/ 59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0">
                    <a:moveTo>
                      <a:pt x="26" y="5"/>
                    </a:moveTo>
                    <a:cubicBezTo>
                      <a:pt x="18" y="0"/>
                      <a:pt x="7" y="10"/>
                      <a:pt x="0" y="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5" name="Freeform 199">
                <a:extLst>
                  <a:ext uri="{FF2B5EF4-FFF2-40B4-BE49-F238E27FC236}">
                    <a16:creationId xmlns:a16="http://schemas.microsoft.com/office/drawing/2014/main" id="{4805A608-C37D-45F1-BFB1-68A5B4E74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376"/>
                <a:ext cx="40" cy="80"/>
              </a:xfrm>
              <a:custGeom>
                <a:avLst/>
                <a:gdLst>
                  <a:gd name="T0" fmla="*/ 250 w 16"/>
                  <a:gd name="T1" fmla="*/ 21 h 30"/>
                  <a:gd name="T2" fmla="*/ 33 w 16"/>
                  <a:gd name="T3" fmla="*/ 320 h 30"/>
                  <a:gd name="T4" fmla="*/ 175 w 16"/>
                  <a:gd name="T5" fmla="*/ 568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30">
                    <a:moveTo>
                      <a:pt x="16" y="1"/>
                    </a:moveTo>
                    <a:cubicBezTo>
                      <a:pt x="3" y="0"/>
                      <a:pt x="4" y="6"/>
                      <a:pt x="2" y="17"/>
                    </a:cubicBezTo>
                    <a:cubicBezTo>
                      <a:pt x="0" y="28"/>
                      <a:pt x="1" y="26"/>
                      <a:pt x="11" y="3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6" name="Freeform 200">
                <a:extLst>
                  <a:ext uri="{FF2B5EF4-FFF2-40B4-BE49-F238E27FC236}">
                    <a16:creationId xmlns:a16="http://schemas.microsoft.com/office/drawing/2014/main" id="{36A2BE40-E0F6-49E1-8F38-8FD497B5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133"/>
                <a:ext cx="55" cy="136"/>
              </a:xfrm>
              <a:custGeom>
                <a:avLst/>
                <a:gdLst>
                  <a:gd name="T0" fmla="*/ 0 w 22"/>
                  <a:gd name="T1" fmla="*/ 0 h 51"/>
                  <a:gd name="T2" fmla="*/ 345 w 22"/>
                  <a:gd name="T3" fmla="*/ 968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51">
                    <a:moveTo>
                      <a:pt x="0" y="0"/>
                    </a:moveTo>
                    <a:cubicBezTo>
                      <a:pt x="15" y="14"/>
                      <a:pt x="20" y="32"/>
                      <a:pt x="22" y="5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7" name="Freeform 201">
                <a:extLst>
                  <a:ext uri="{FF2B5EF4-FFF2-40B4-BE49-F238E27FC236}">
                    <a16:creationId xmlns:a16="http://schemas.microsoft.com/office/drawing/2014/main" id="{31521FFD-2898-4A03-9A26-A06BC1D4E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075"/>
                <a:ext cx="127" cy="408"/>
              </a:xfrm>
              <a:custGeom>
                <a:avLst/>
                <a:gdLst>
                  <a:gd name="T0" fmla="*/ 416 w 51"/>
                  <a:gd name="T1" fmla="*/ 2445 h 153"/>
                  <a:gd name="T2" fmla="*/ 383 w 51"/>
                  <a:gd name="T3" fmla="*/ 1843 h 153"/>
                  <a:gd name="T4" fmla="*/ 291 w 51"/>
                  <a:gd name="T5" fmla="*/ 1101 h 153"/>
                  <a:gd name="T6" fmla="*/ 42 w 51"/>
                  <a:gd name="T7" fmla="*/ 320 h 153"/>
                  <a:gd name="T8" fmla="*/ 42 w 51"/>
                  <a:gd name="T9" fmla="*/ 149 h 153"/>
                  <a:gd name="T10" fmla="*/ 249 w 51"/>
                  <a:gd name="T11" fmla="*/ 21 h 153"/>
                  <a:gd name="T12" fmla="*/ 570 w 51"/>
                  <a:gd name="T13" fmla="*/ 909 h 153"/>
                  <a:gd name="T14" fmla="*/ 712 w 51"/>
                  <a:gd name="T15" fmla="*/ 1933 h 153"/>
                  <a:gd name="T16" fmla="*/ 695 w 51"/>
                  <a:gd name="T17" fmla="*/ 2637 h 153"/>
                  <a:gd name="T18" fmla="*/ 354 w 51"/>
                  <a:gd name="T19" fmla="*/ 2901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" h="153">
                    <a:moveTo>
                      <a:pt x="27" y="129"/>
                    </a:moveTo>
                    <a:cubicBezTo>
                      <a:pt x="33" y="121"/>
                      <a:pt x="27" y="106"/>
                      <a:pt x="25" y="97"/>
                    </a:cubicBezTo>
                    <a:cubicBezTo>
                      <a:pt x="23" y="84"/>
                      <a:pt x="21" y="71"/>
                      <a:pt x="19" y="58"/>
                    </a:cubicBezTo>
                    <a:cubicBezTo>
                      <a:pt x="15" y="44"/>
                      <a:pt x="8" y="31"/>
                      <a:pt x="3" y="17"/>
                    </a:cubicBezTo>
                    <a:cubicBezTo>
                      <a:pt x="2" y="12"/>
                      <a:pt x="0" y="14"/>
                      <a:pt x="3" y="8"/>
                    </a:cubicBezTo>
                    <a:cubicBezTo>
                      <a:pt x="5" y="3"/>
                      <a:pt x="11" y="0"/>
                      <a:pt x="16" y="1"/>
                    </a:cubicBezTo>
                    <a:cubicBezTo>
                      <a:pt x="21" y="18"/>
                      <a:pt x="31" y="32"/>
                      <a:pt x="37" y="48"/>
                    </a:cubicBezTo>
                    <a:cubicBezTo>
                      <a:pt x="43" y="64"/>
                      <a:pt x="44" y="85"/>
                      <a:pt x="46" y="102"/>
                    </a:cubicBezTo>
                    <a:cubicBezTo>
                      <a:pt x="47" y="111"/>
                      <a:pt x="51" y="132"/>
                      <a:pt x="45" y="139"/>
                    </a:cubicBezTo>
                    <a:cubicBezTo>
                      <a:pt x="40" y="144"/>
                      <a:pt x="28" y="148"/>
                      <a:pt x="23" y="153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8" name="Freeform 202">
                <a:extLst>
                  <a:ext uri="{FF2B5EF4-FFF2-40B4-BE49-F238E27FC236}">
                    <a16:creationId xmlns:a16="http://schemas.microsoft.com/office/drawing/2014/main" id="{A49B7093-0AE3-4858-B9B0-FCA2CB8DB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2307"/>
                <a:ext cx="35" cy="16"/>
              </a:xfrm>
              <a:custGeom>
                <a:avLst/>
                <a:gdLst>
                  <a:gd name="T0" fmla="*/ 220 w 14"/>
                  <a:gd name="T1" fmla="*/ 115 h 6"/>
                  <a:gd name="T2" fmla="*/ 0 w 14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cubicBezTo>
                      <a:pt x="13" y="5"/>
                      <a:pt x="5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29" name="Freeform 203">
                <a:extLst>
                  <a:ext uri="{FF2B5EF4-FFF2-40B4-BE49-F238E27FC236}">
                    <a16:creationId xmlns:a16="http://schemas.microsoft.com/office/drawing/2014/main" id="{20B58938-36EF-4665-BEC4-ABBCD6A06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2229"/>
                <a:ext cx="83" cy="24"/>
              </a:xfrm>
              <a:custGeom>
                <a:avLst/>
                <a:gdLst>
                  <a:gd name="T0" fmla="*/ 526 w 33"/>
                  <a:gd name="T1" fmla="*/ 171 h 9"/>
                  <a:gd name="T2" fmla="*/ 0 w 33"/>
                  <a:gd name="T3" fmla="*/ 21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9">
                    <a:moveTo>
                      <a:pt x="33" y="9"/>
                    </a:moveTo>
                    <a:cubicBezTo>
                      <a:pt x="23" y="3"/>
                      <a:pt x="12" y="0"/>
                      <a:pt x="0" y="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330" name="Freeform 204">
                <a:extLst>
                  <a:ext uri="{FF2B5EF4-FFF2-40B4-BE49-F238E27FC236}">
                    <a16:creationId xmlns:a16="http://schemas.microsoft.com/office/drawing/2014/main" id="{02E7E548-AFA1-4084-80AF-262F95C74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8" y="2160"/>
                <a:ext cx="27" cy="120"/>
              </a:xfrm>
              <a:custGeom>
                <a:avLst/>
                <a:gdLst>
                  <a:gd name="T0" fmla="*/ 120 w 11"/>
                  <a:gd name="T1" fmla="*/ 0 h 45"/>
                  <a:gd name="T2" fmla="*/ 0 w 11"/>
                  <a:gd name="T3" fmla="*/ 85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5">
                    <a:moveTo>
                      <a:pt x="8" y="0"/>
                    </a:moveTo>
                    <a:cubicBezTo>
                      <a:pt x="1" y="14"/>
                      <a:pt x="11" y="31"/>
                      <a:pt x="0" y="45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100" name="Freeform 205">
              <a:extLst>
                <a:ext uri="{FF2B5EF4-FFF2-40B4-BE49-F238E27FC236}">
                  <a16:creationId xmlns:a16="http://schemas.microsoft.com/office/drawing/2014/main" id="{B0742976-F119-43EC-B02D-31CF3F9FB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5" y="2155"/>
              <a:ext cx="103" cy="90"/>
            </a:xfrm>
            <a:custGeom>
              <a:avLst/>
              <a:gdLst>
                <a:gd name="T0" fmla="*/ 651 w 41"/>
                <a:gd name="T1" fmla="*/ 0 h 34"/>
                <a:gd name="T2" fmla="*/ 239 w 41"/>
                <a:gd name="T3" fmla="*/ 259 h 34"/>
                <a:gd name="T4" fmla="*/ 95 w 41"/>
                <a:gd name="T5" fmla="*/ 371 h 34"/>
                <a:gd name="T6" fmla="*/ 0 w 41"/>
                <a:gd name="T7" fmla="*/ 630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34">
                  <a:moveTo>
                    <a:pt x="41" y="0"/>
                  </a:moveTo>
                  <a:cubicBezTo>
                    <a:pt x="31" y="4"/>
                    <a:pt x="23" y="8"/>
                    <a:pt x="15" y="14"/>
                  </a:cubicBezTo>
                  <a:cubicBezTo>
                    <a:pt x="13" y="16"/>
                    <a:pt x="7" y="19"/>
                    <a:pt x="6" y="20"/>
                  </a:cubicBezTo>
                  <a:cubicBezTo>
                    <a:pt x="3" y="24"/>
                    <a:pt x="2" y="32"/>
                    <a:pt x="0" y="3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206">
              <a:extLst>
                <a:ext uri="{FF2B5EF4-FFF2-40B4-BE49-F238E27FC236}">
                  <a16:creationId xmlns:a16="http://schemas.microsoft.com/office/drawing/2014/main" id="{5EB28830-1C07-4636-8E9F-2EDC4D321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" y="2051"/>
              <a:ext cx="108" cy="165"/>
            </a:xfrm>
            <a:custGeom>
              <a:avLst/>
              <a:gdLst>
                <a:gd name="T0" fmla="*/ 681 w 43"/>
                <a:gd name="T1" fmla="*/ 660 h 62"/>
                <a:gd name="T2" fmla="*/ 618 w 43"/>
                <a:gd name="T3" fmla="*/ 248 h 62"/>
                <a:gd name="T4" fmla="*/ 379 w 43"/>
                <a:gd name="T5" fmla="*/ 0 h 62"/>
                <a:gd name="T6" fmla="*/ 251 w 43"/>
                <a:gd name="T7" fmla="*/ 261 h 62"/>
                <a:gd name="T8" fmla="*/ 95 w 43"/>
                <a:gd name="T9" fmla="*/ 567 h 62"/>
                <a:gd name="T10" fmla="*/ 0 w 43"/>
                <a:gd name="T11" fmla="*/ 1168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62">
                  <a:moveTo>
                    <a:pt x="43" y="35"/>
                  </a:moveTo>
                  <a:cubicBezTo>
                    <a:pt x="43" y="30"/>
                    <a:pt x="42" y="18"/>
                    <a:pt x="39" y="13"/>
                  </a:cubicBezTo>
                  <a:cubicBezTo>
                    <a:pt x="36" y="7"/>
                    <a:pt x="28" y="5"/>
                    <a:pt x="24" y="0"/>
                  </a:cubicBezTo>
                  <a:cubicBezTo>
                    <a:pt x="20" y="3"/>
                    <a:pt x="19" y="10"/>
                    <a:pt x="16" y="14"/>
                  </a:cubicBezTo>
                  <a:cubicBezTo>
                    <a:pt x="13" y="19"/>
                    <a:pt x="9" y="24"/>
                    <a:pt x="6" y="30"/>
                  </a:cubicBezTo>
                  <a:cubicBezTo>
                    <a:pt x="0" y="41"/>
                    <a:pt x="2" y="51"/>
                    <a:pt x="0" y="6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207">
              <a:extLst>
                <a:ext uri="{FF2B5EF4-FFF2-40B4-BE49-F238E27FC236}">
                  <a16:creationId xmlns:a16="http://schemas.microsoft.com/office/drawing/2014/main" id="{95D4A67B-24E0-417E-96A3-35332E9F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037"/>
              <a:ext cx="50" cy="78"/>
            </a:xfrm>
            <a:custGeom>
              <a:avLst/>
              <a:gdLst>
                <a:gd name="T0" fmla="*/ 313 w 20"/>
                <a:gd name="T1" fmla="*/ 0 h 29"/>
                <a:gd name="T2" fmla="*/ 0 w 20"/>
                <a:gd name="T3" fmla="*/ 56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11" y="7"/>
                    <a:pt x="6" y="22"/>
                    <a:pt x="0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208">
              <a:extLst>
                <a:ext uri="{FF2B5EF4-FFF2-40B4-BE49-F238E27FC236}">
                  <a16:creationId xmlns:a16="http://schemas.microsoft.com/office/drawing/2014/main" id="{D4BA4C6D-5FAC-4EA7-A4F1-094726EFD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408"/>
              <a:ext cx="57" cy="109"/>
            </a:xfrm>
            <a:custGeom>
              <a:avLst/>
              <a:gdLst>
                <a:gd name="T0" fmla="*/ 349 w 23"/>
                <a:gd name="T1" fmla="*/ 771 h 41"/>
                <a:gd name="T2" fmla="*/ 12 w 23"/>
                <a:gd name="T3" fmla="*/ 0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1">
                  <a:moveTo>
                    <a:pt x="23" y="41"/>
                  </a:moveTo>
                  <a:cubicBezTo>
                    <a:pt x="18" y="36"/>
                    <a:pt x="0" y="0"/>
                    <a:pt x="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209">
              <a:extLst>
                <a:ext uri="{FF2B5EF4-FFF2-40B4-BE49-F238E27FC236}">
                  <a16:creationId xmlns:a16="http://schemas.microsoft.com/office/drawing/2014/main" id="{68E0F7B9-CD41-47CB-B973-0278C3812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2123"/>
              <a:ext cx="32" cy="24"/>
            </a:xfrm>
            <a:custGeom>
              <a:avLst/>
              <a:gdLst>
                <a:gd name="T0" fmla="*/ 194 w 13"/>
                <a:gd name="T1" fmla="*/ 0 h 9"/>
                <a:gd name="T2" fmla="*/ 0 w 13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9">
                  <a:moveTo>
                    <a:pt x="13" y="0"/>
                  </a:moveTo>
                  <a:cubicBezTo>
                    <a:pt x="7" y="0"/>
                    <a:pt x="3" y="5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210">
              <a:extLst>
                <a:ext uri="{FF2B5EF4-FFF2-40B4-BE49-F238E27FC236}">
                  <a16:creationId xmlns:a16="http://schemas.microsoft.com/office/drawing/2014/main" id="{4755C159-DEDB-49D6-8CE8-EDAB8E69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72"/>
              <a:ext cx="98" cy="24"/>
            </a:xfrm>
            <a:custGeom>
              <a:avLst/>
              <a:gdLst>
                <a:gd name="T0" fmla="*/ 618 w 39"/>
                <a:gd name="T1" fmla="*/ 171 h 9"/>
                <a:gd name="T2" fmla="*/ 0 w 39"/>
                <a:gd name="T3" fmla="*/ 2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39" y="9"/>
                  </a:moveTo>
                  <a:cubicBezTo>
                    <a:pt x="29" y="4"/>
                    <a:pt x="11" y="0"/>
                    <a:pt x="0" y="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211">
              <a:extLst>
                <a:ext uri="{FF2B5EF4-FFF2-40B4-BE49-F238E27FC236}">
                  <a16:creationId xmlns:a16="http://schemas.microsoft.com/office/drawing/2014/main" id="{F145FBB3-24B2-4D74-B3E6-ADCF14AFE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411"/>
              <a:ext cx="40" cy="29"/>
            </a:xfrm>
            <a:custGeom>
              <a:avLst/>
              <a:gdLst>
                <a:gd name="T0" fmla="*/ 250 w 16"/>
                <a:gd name="T1" fmla="*/ 182 h 11"/>
                <a:gd name="T2" fmla="*/ 0 w 1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1">
                  <a:moveTo>
                    <a:pt x="16" y="10"/>
                  </a:moveTo>
                  <a:cubicBezTo>
                    <a:pt x="10" y="11"/>
                    <a:pt x="3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212">
              <a:extLst>
                <a:ext uri="{FF2B5EF4-FFF2-40B4-BE49-F238E27FC236}">
                  <a16:creationId xmlns:a16="http://schemas.microsoft.com/office/drawing/2014/main" id="{BBFA2636-4A9E-4CD9-A6BD-09C8A8967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088"/>
              <a:ext cx="80" cy="80"/>
            </a:xfrm>
            <a:custGeom>
              <a:avLst/>
              <a:gdLst>
                <a:gd name="T0" fmla="*/ 500 w 32"/>
                <a:gd name="T1" fmla="*/ 568 h 30"/>
                <a:gd name="T2" fmla="*/ 0 w 32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0">
                  <a:moveTo>
                    <a:pt x="32" y="30"/>
                  </a:moveTo>
                  <a:cubicBezTo>
                    <a:pt x="20" y="21"/>
                    <a:pt x="11" y="1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8" name="Freeform 213">
              <a:extLst>
                <a:ext uri="{FF2B5EF4-FFF2-40B4-BE49-F238E27FC236}">
                  <a16:creationId xmlns:a16="http://schemas.microsoft.com/office/drawing/2014/main" id="{B208BCB2-A8D5-4644-B218-D22E4400F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2149"/>
              <a:ext cx="117" cy="78"/>
            </a:xfrm>
            <a:custGeom>
              <a:avLst/>
              <a:gdLst>
                <a:gd name="T0" fmla="*/ 724 w 47"/>
                <a:gd name="T1" fmla="*/ 565 h 29"/>
                <a:gd name="T2" fmla="*/ 0 w 47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29">
                  <a:moveTo>
                    <a:pt x="47" y="29"/>
                  </a:moveTo>
                  <a:cubicBezTo>
                    <a:pt x="29" y="20"/>
                    <a:pt x="13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214">
              <a:extLst>
                <a:ext uri="{FF2B5EF4-FFF2-40B4-BE49-F238E27FC236}">
                  <a16:creationId xmlns:a16="http://schemas.microsoft.com/office/drawing/2014/main" id="{5F32AFAF-DE41-491C-A064-6885460CC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019"/>
              <a:ext cx="50" cy="66"/>
            </a:xfrm>
            <a:custGeom>
              <a:avLst/>
              <a:gdLst>
                <a:gd name="T0" fmla="*/ 313 w 20"/>
                <a:gd name="T1" fmla="*/ 90 h 25"/>
                <a:gd name="T2" fmla="*/ 50 w 20"/>
                <a:gd name="T3" fmla="*/ 166 h 25"/>
                <a:gd name="T4" fmla="*/ 125 w 20"/>
                <a:gd name="T5" fmla="*/ 459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5">
                  <a:moveTo>
                    <a:pt x="20" y="5"/>
                  </a:moveTo>
                  <a:cubicBezTo>
                    <a:pt x="17" y="0"/>
                    <a:pt x="6" y="4"/>
                    <a:pt x="3" y="9"/>
                  </a:cubicBezTo>
                  <a:cubicBezTo>
                    <a:pt x="0" y="14"/>
                    <a:pt x="5" y="20"/>
                    <a:pt x="8" y="2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215">
              <a:extLst>
                <a:ext uri="{FF2B5EF4-FFF2-40B4-BE49-F238E27FC236}">
                  <a16:creationId xmlns:a16="http://schemas.microsoft.com/office/drawing/2014/main" id="{5300373A-801D-4010-A6A9-BDEF6D727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8" y="2005"/>
              <a:ext cx="257" cy="80"/>
            </a:xfrm>
            <a:custGeom>
              <a:avLst/>
              <a:gdLst>
                <a:gd name="T0" fmla="*/ 1599 w 103"/>
                <a:gd name="T1" fmla="*/ 568 h 30"/>
                <a:gd name="T2" fmla="*/ 541 w 103"/>
                <a:gd name="T3" fmla="*/ 21 h 30"/>
                <a:gd name="T4" fmla="*/ 0 w 103"/>
                <a:gd name="T5" fmla="*/ 171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30">
                  <a:moveTo>
                    <a:pt x="103" y="30"/>
                  </a:moveTo>
                  <a:cubicBezTo>
                    <a:pt x="90" y="16"/>
                    <a:pt x="54" y="1"/>
                    <a:pt x="35" y="1"/>
                  </a:cubicBezTo>
                  <a:cubicBezTo>
                    <a:pt x="15" y="0"/>
                    <a:pt x="0" y="9"/>
                    <a:pt x="0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216">
              <a:extLst>
                <a:ext uri="{FF2B5EF4-FFF2-40B4-BE49-F238E27FC236}">
                  <a16:creationId xmlns:a16="http://schemas.microsoft.com/office/drawing/2014/main" id="{0A1F0311-954C-4725-9C66-7A1790D01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" y="2792"/>
              <a:ext cx="523" cy="523"/>
            </a:xfrm>
            <a:custGeom>
              <a:avLst/>
              <a:gdLst>
                <a:gd name="T0" fmla="*/ 1647 w 209"/>
                <a:gd name="T1" fmla="*/ 56 h 196"/>
                <a:gd name="T2" fmla="*/ 563 w 209"/>
                <a:gd name="T3" fmla="*/ 491 h 196"/>
                <a:gd name="T4" fmla="*/ 50 w 209"/>
                <a:gd name="T5" fmla="*/ 1822 h 196"/>
                <a:gd name="T6" fmla="*/ 333 w 209"/>
                <a:gd name="T7" fmla="*/ 3039 h 196"/>
                <a:gd name="T8" fmla="*/ 863 w 209"/>
                <a:gd name="T9" fmla="*/ 3533 h 196"/>
                <a:gd name="T10" fmla="*/ 1554 w 209"/>
                <a:gd name="T11" fmla="*/ 3725 h 196"/>
                <a:gd name="T12" fmla="*/ 1959 w 209"/>
                <a:gd name="T13" fmla="*/ 3610 h 196"/>
                <a:gd name="T14" fmla="*/ 2585 w 209"/>
                <a:gd name="T15" fmla="*/ 3231 h 196"/>
                <a:gd name="T16" fmla="*/ 2993 w 209"/>
                <a:gd name="T17" fmla="*/ 2663 h 196"/>
                <a:gd name="T18" fmla="*/ 3226 w 209"/>
                <a:gd name="T19" fmla="*/ 1822 h 196"/>
                <a:gd name="T20" fmla="*/ 3163 w 209"/>
                <a:gd name="T21" fmla="*/ 1217 h 196"/>
                <a:gd name="T22" fmla="*/ 2900 w 209"/>
                <a:gd name="T23" fmla="*/ 648 h 196"/>
                <a:gd name="T24" fmla="*/ 1647 w 209"/>
                <a:gd name="T25" fmla="*/ 56 h 19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9" h="196">
                  <a:moveTo>
                    <a:pt x="105" y="3"/>
                  </a:moveTo>
                  <a:cubicBezTo>
                    <a:pt x="79" y="6"/>
                    <a:pt x="58" y="11"/>
                    <a:pt x="36" y="26"/>
                  </a:cubicBezTo>
                  <a:cubicBezTo>
                    <a:pt x="14" y="42"/>
                    <a:pt x="6" y="70"/>
                    <a:pt x="3" y="96"/>
                  </a:cubicBezTo>
                  <a:cubicBezTo>
                    <a:pt x="0" y="120"/>
                    <a:pt x="4" y="141"/>
                    <a:pt x="21" y="160"/>
                  </a:cubicBezTo>
                  <a:cubicBezTo>
                    <a:pt x="29" y="169"/>
                    <a:pt x="44" y="181"/>
                    <a:pt x="55" y="186"/>
                  </a:cubicBezTo>
                  <a:cubicBezTo>
                    <a:pt x="71" y="194"/>
                    <a:pt x="82" y="195"/>
                    <a:pt x="99" y="196"/>
                  </a:cubicBezTo>
                  <a:cubicBezTo>
                    <a:pt x="109" y="196"/>
                    <a:pt x="115" y="191"/>
                    <a:pt x="125" y="190"/>
                  </a:cubicBezTo>
                  <a:cubicBezTo>
                    <a:pt x="142" y="187"/>
                    <a:pt x="153" y="180"/>
                    <a:pt x="165" y="170"/>
                  </a:cubicBezTo>
                  <a:cubicBezTo>
                    <a:pt x="177" y="160"/>
                    <a:pt x="184" y="154"/>
                    <a:pt x="191" y="140"/>
                  </a:cubicBezTo>
                  <a:cubicBezTo>
                    <a:pt x="198" y="125"/>
                    <a:pt x="204" y="113"/>
                    <a:pt x="206" y="96"/>
                  </a:cubicBezTo>
                  <a:cubicBezTo>
                    <a:pt x="208" y="83"/>
                    <a:pt x="209" y="76"/>
                    <a:pt x="202" y="64"/>
                  </a:cubicBezTo>
                  <a:cubicBezTo>
                    <a:pt x="197" y="53"/>
                    <a:pt x="194" y="42"/>
                    <a:pt x="185" y="34"/>
                  </a:cubicBezTo>
                  <a:cubicBezTo>
                    <a:pt x="171" y="20"/>
                    <a:pt x="134" y="0"/>
                    <a:pt x="10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217">
              <a:extLst>
                <a:ext uri="{FF2B5EF4-FFF2-40B4-BE49-F238E27FC236}">
                  <a16:creationId xmlns:a16="http://schemas.microsoft.com/office/drawing/2014/main" id="{ADC4E2C4-C6FF-43EF-831A-CF706E1B1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0" y="2955"/>
              <a:ext cx="158" cy="152"/>
            </a:xfrm>
            <a:custGeom>
              <a:avLst/>
              <a:gdLst>
                <a:gd name="T0" fmla="*/ 504 w 63"/>
                <a:gd name="T1" fmla="*/ 21 h 57"/>
                <a:gd name="T2" fmla="*/ 50 w 63"/>
                <a:gd name="T3" fmla="*/ 547 h 57"/>
                <a:gd name="T4" fmla="*/ 504 w 63"/>
                <a:gd name="T5" fmla="*/ 1059 h 57"/>
                <a:gd name="T6" fmla="*/ 880 w 63"/>
                <a:gd name="T7" fmla="*/ 875 h 57"/>
                <a:gd name="T8" fmla="*/ 963 w 63"/>
                <a:gd name="T9" fmla="*/ 363 h 57"/>
                <a:gd name="T10" fmla="*/ 504 w 63"/>
                <a:gd name="T11" fmla="*/ 21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57">
                  <a:moveTo>
                    <a:pt x="32" y="1"/>
                  </a:moveTo>
                  <a:cubicBezTo>
                    <a:pt x="17" y="2"/>
                    <a:pt x="0" y="13"/>
                    <a:pt x="3" y="29"/>
                  </a:cubicBezTo>
                  <a:cubicBezTo>
                    <a:pt x="7" y="47"/>
                    <a:pt x="16" y="54"/>
                    <a:pt x="32" y="56"/>
                  </a:cubicBezTo>
                  <a:cubicBezTo>
                    <a:pt x="41" y="57"/>
                    <a:pt x="49" y="54"/>
                    <a:pt x="56" y="46"/>
                  </a:cubicBezTo>
                  <a:cubicBezTo>
                    <a:pt x="62" y="39"/>
                    <a:pt x="63" y="28"/>
                    <a:pt x="61" y="19"/>
                  </a:cubicBezTo>
                  <a:cubicBezTo>
                    <a:pt x="59" y="5"/>
                    <a:pt x="48" y="0"/>
                    <a:pt x="32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Freeform 218">
              <a:extLst>
                <a:ext uri="{FF2B5EF4-FFF2-40B4-BE49-F238E27FC236}">
                  <a16:creationId xmlns:a16="http://schemas.microsoft.com/office/drawing/2014/main" id="{37805C5E-7630-4032-96B9-F70F16151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3027"/>
              <a:ext cx="125" cy="53"/>
            </a:xfrm>
            <a:custGeom>
              <a:avLst/>
              <a:gdLst>
                <a:gd name="T0" fmla="*/ 0 w 50"/>
                <a:gd name="T1" fmla="*/ 371 h 20"/>
                <a:gd name="T2" fmla="*/ 438 w 50"/>
                <a:gd name="T3" fmla="*/ 0 h 20"/>
                <a:gd name="T4" fmla="*/ 783 w 50"/>
                <a:gd name="T5" fmla="*/ 9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0">
                  <a:moveTo>
                    <a:pt x="0" y="20"/>
                  </a:moveTo>
                  <a:cubicBezTo>
                    <a:pt x="2" y="9"/>
                    <a:pt x="16" y="1"/>
                    <a:pt x="28" y="0"/>
                  </a:cubicBezTo>
                  <a:cubicBezTo>
                    <a:pt x="37" y="0"/>
                    <a:pt x="45" y="1"/>
                    <a:pt x="5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4" name="Freeform 219">
              <a:extLst>
                <a:ext uri="{FF2B5EF4-FFF2-40B4-BE49-F238E27FC236}">
                  <a16:creationId xmlns:a16="http://schemas.microsoft.com/office/drawing/2014/main" id="{A820F92D-E8C9-4B46-9292-86468BE21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2819"/>
              <a:ext cx="438" cy="506"/>
            </a:xfrm>
            <a:custGeom>
              <a:avLst/>
              <a:gdLst>
                <a:gd name="T0" fmla="*/ 2555 w 175"/>
                <a:gd name="T1" fmla="*/ 2511 h 190"/>
                <a:gd name="T2" fmla="*/ 1910 w 175"/>
                <a:gd name="T3" fmla="*/ 418 h 190"/>
                <a:gd name="T4" fmla="*/ 971 w 175"/>
                <a:gd name="T5" fmla="*/ 0 h 190"/>
                <a:gd name="T6" fmla="*/ 145 w 175"/>
                <a:gd name="T7" fmla="*/ 418 h 190"/>
                <a:gd name="T8" fmla="*/ 145 w 175"/>
                <a:gd name="T9" fmla="*/ 418 h 190"/>
                <a:gd name="T10" fmla="*/ 175 w 175"/>
                <a:gd name="T11" fmla="*/ 453 h 190"/>
                <a:gd name="T12" fmla="*/ 438 w 175"/>
                <a:gd name="T13" fmla="*/ 1020 h 190"/>
                <a:gd name="T14" fmla="*/ 501 w 175"/>
                <a:gd name="T15" fmla="*/ 1625 h 190"/>
                <a:gd name="T16" fmla="*/ 270 w 175"/>
                <a:gd name="T17" fmla="*/ 2453 h 190"/>
                <a:gd name="T18" fmla="*/ 0 w 175"/>
                <a:gd name="T19" fmla="*/ 2874 h 190"/>
                <a:gd name="T20" fmla="*/ 0 w 175"/>
                <a:gd name="T21" fmla="*/ 2887 h 190"/>
                <a:gd name="T22" fmla="*/ 1459 w 175"/>
                <a:gd name="T23" fmla="*/ 3497 h 190"/>
                <a:gd name="T24" fmla="*/ 2555 w 175"/>
                <a:gd name="T25" fmla="*/ 2511 h 19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5" h="190">
                  <a:moveTo>
                    <a:pt x="163" y="133"/>
                  </a:moveTo>
                  <a:cubicBezTo>
                    <a:pt x="175" y="94"/>
                    <a:pt x="153" y="45"/>
                    <a:pt x="122" y="22"/>
                  </a:cubicBezTo>
                  <a:cubicBezTo>
                    <a:pt x="105" y="9"/>
                    <a:pt x="84" y="2"/>
                    <a:pt x="62" y="0"/>
                  </a:cubicBezTo>
                  <a:cubicBezTo>
                    <a:pt x="46" y="0"/>
                    <a:pt x="18" y="7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2"/>
                    <a:pt x="10" y="23"/>
                    <a:pt x="11" y="24"/>
                  </a:cubicBezTo>
                  <a:cubicBezTo>
                    <a:pt x="20" y="32"/>
                    <a:pt x="23" y="43"/>
                    <a:pt x="28" y="54"/>
                  </a:cubicBezTo>
                  <a:cubicBezTo>
                    <a:pt x="35" y="66"/>
                    <a:pt x="34" y="73"/>
                    <a:pt x="32" y="86"/>
                  </a:cubicBezTo>
                  <a:cubicBezTo>
                    <a:pt x="30" y="103"/>
                    <a:pt x="24" y="115"/>
                    <a:pt x="17" y="130"/>
                  </a:cubicBezTo>
                  <a:cubicBezTo>
                    <a:pt x="12" y="140"/>
                    <a:pt x="7" y="146"/>
                    <a:pt x="0" y="152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13" y="179"/>
                    <a:pt x="64" y="190"/>
                    <a:pt x="93" y="185"/>
                  </a:cubicBezTo>
                  <a:cubicBezTo>
                    <a:pt x="127" y="179"/>
                    <a:pt x="152" y="168"/>
                    <a:pt x="163" y="1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220">
              <a:extLst>
                <a:ext uri="{FF2B5EF4-FFF2-40B4-BE49-F238E27FC236}">
                  <a16:creationId xmlns:a16="http://schemas.microsoft.com/office/drawing/2014/main" id="{BEDF613B-8A97-41B6-8851-4E9470F36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5" y="2987"/>
              <a:ext cx="138" cy="170"/>
            </a:xfrm>
            <a:custGeom>
              <a:avLst/>
              <a:gdLst>
                <a:gd name="T0" fmla="*/ 805 w 55"/>
                <a:gd name="T1" fmla="*/ 545 h 64"/>
                <a:gd name="T2" fmla="*/ 680 w 55"/>
                <a:gd name="T3" fmla="*/ 1052 h 64"/>
                <a:gd name="T4" fmla="*/ 83 w 55"/>
                <a:gd name="T5" fmla="*/ 396 h 64"/>
                <a:gd name="T6" fmla="*/ 805 w 55"/>
                <a:gd name="T7" fmla="*/ 545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64">
                  <a:moveTo>
                    <a:pt x="51" y="29"/>
                  </a:moveTo>
                  <a:cubicBezTo>
                    <a:pt x="55" y="38"/>
                    <a:pt x="53" y="52"/>
                    <a:pt x="43" y="56"/>
                  </a:cubicBezTo>
                  <a:cubicBezTo>
                    <a:pt x="25" y="64"/>
                    <a:pt x="0" y="37"/>
                    <a:pt x="5" y="21"/>
                  </a:cubicBezTo>
                  <a:cubicBezTo>
                    <a:pt x="10" y="3"/>
                    <a:pt x="41" y="0"/>
                    <a:pt x="51" y="2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221">
              <a:extLst>
                <a:ext uri="{FF2B5EF4-FFF2-40B4-BE49-F238E27FC236}">
                  <a16:creationId xmlns:a16="http://schemas.microsoft.com/office/drawing/2014/main" id="{67DA5EFA-7A43-4C6D-9589-163259A22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0" y="3059"/>
              <a:ext cx="88" cy="61"/>
            </a:xfrm>
            <a:custGeom>
              <a:avLst/>
              <a:gdLst>
                <a:gd name="T0" fmla="*/ 0 w 35"/>
                <a:gd name="T1" fmla="*/ 430 h 23"/>
                <a:gd name="T2" fmla="*/ 20 w 35"/>
                <a:gd name="T3" fmla="*/ 337 h 23"/>
                <a:gd name="T4" fmla="*/ 556 w 35"/>
                <a:gd name="T5" fmla="*/ 17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23">
                  <a:moveTo>
                    <a:pt x="0" y="23"/>
                  </a:moveTo>
                  <a:cubicBezTo>
                    <a:pt x="0" y="21"/>
                    <a:pt x="1" y="20"/>
                    <a:pt x="1" y="18"/>
                  </a:cubicBezTo>
                  <a:cubicBezTo>
                    <a:pt x="5" y="5"/>
                    <a:pt x="22" y="0"/>
                    <a:pt x="35" y="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222">
              <a:extLst>
                <a:ext uri="{FF2B5EF4-FFF2-40B4-BE49-F238E27FC236}">
                  <a16:creationId xmlns:a16="http://schemas.microsoft.com/office/drawing/2014/main" id="{092B58D8-67C4-43F6-9358-80DBC34A7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0" y="3184"/>
              <a:ext cx="90" cy="77"/>
            </a:xfrm>
            <a:custGeom>
              <a:avLst/>
              <a:gdLst>
                <a:gd name="T0" fmla="*/ 0 w 36"/>
                <a:gd name="T1" fmla="*/ 0 h 29"/>
                <a:gd name="T2" fmla="*/ 563 w 36"/>
                <a:gd name="T3" fmla="*/ 542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29">
                  <a:moveTo>
                    <a:pt x="0" y="0"/>
                  </a:moveTo>
                  <a:cubicBezTo>
                    <a:pt x="5" y="13"/>
                    <a:pt x="20" y="23"/>
                    <a:pt x="36" y="2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223">
              <a:extLst>
                <a:ext uri="{FF2B5EF4-FFF2-40B4-BE49-F238E27FC236}">
                  <a16:creationId xmlns:a16="http://schemas.microsoft.com/office/drawing/2014/main" id="{371AEBE6-A998-422C-911B-61215CE85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493"/>
              <a:ext cx="528" cy="384"/>
            </a:xfrm>
            <a:custGeom>
              <a:avLst/>
              <a:gdLst>
                <a:gd name="T0" fmla="*/ 238 w 211"/>
                <a:gd name="T1" fmla="*/ 2424 h 144"/>
                <a:gd name="T2" fmla="*/ 250 w 211"/>
                <a:gd name="T3" fmla="*/ 2445 h 144"/>
                <a:gd name="T4" fmla="*/ 1084 w 211"/>
                <a:gd name="T5" fmla="*/ 2184 h 144"/>
                <a:gd name="T6" fmla="*/ 2305 w 211"/>
                <a:gd name="T7" fmla="*/ 2731 h 144"/>
                <a:gd name="T8" fmla="*/ 2305 w 211"/>
                <a:gd name="T9" fmla="*/ 2731 h 144"/>
                <a:gd name="T10" fmla="*/ 3130 w 211"/>
                <a:gd name="T11" fmla="*/ 2312 h 144"/>
                <a:gd name="T12" fmla="*/ 3226 w 211"/>
                <a:gd name="T13" fmla="*/ 2333 h 144"/>
                <a:gd name="T14" fmla="*/ 3288 w 211"/>
                <a:gd name="T15" fmla="*/ 1707 h 144"/>
                <a:gd name="T16" fmla="*/ 2713 w 211"/>
                <a:gd name="T17" fmla="*/ 456 h 144"/>
                <a:gd name="T18" fmla="*/ 1301 w 211"/>
                <a:gd name="T19" fmla="*/ 149 h 144"/>
                <a:gd name="T20" fmla="*/ 313 w 211"/>
                <a:gd name="T21" fmla="*/ 1024 h 144"/>
                <a:gd name="T22" fmla="*/ 238 w 211"/>
                <a:gd name="T23" fmla="*/ 2424 h 1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1" h="144">
                  <a:moveTo>
                    <a:pt x="15" y="128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33" y="121"/>
                    <a:pt x="49" y="117"/>
                    <a:pt x="69" y="115"/>
                  </a:cubicBezTo>
                  <a:cubicBezTo>
                    <a:pt x="97" y="112"/>
                    <a:pt x="132" y="130"/>
                    <a:pt x="147" y="144"/>
                  </a:cubicBezTo>
                  <a:cubicBezTo>
                    <a:pt x="147" y="144"/>
                    <a:pt x="147" y="144"/>
                    <a:pt x="147" y="144"/>
                  </a:cubicBezTo>
                  <a:cubicBezTo>
                    <a:pt x="156" y="129"/>
                    <a:pt x="184" y="122"/>
                    <a:pt x="200" y="122"/>
                  </a:cubicBezTo>
                  <a:cubicBezTo>
                    <a:pt x="202" y="123"/>
                    <a:pt x="204" y="123"/>
                    <a:pt x="206" y="123"/>
                  </a:cubicBezTo>
                  <a:cubicBezTo>
                    <a:pt x="211" y="115"/>
                    <a:pt x="211" y="101"/>
                    <a:pt x="210" y="90"/>
                  </a:cubicBezTo>
                  <a:cubicBezTo>
                    <a:pt x="209" y="66"/>
                    <a:pt x="193" y="37"/>
                    <a:pt x="173" y="24"/>
                  </a:cubicBezTo>
                  <a:cubicBezTo>
                    <a:pt x="147" y="6"/>
                    <a:pt x="116" y="0"/>
                    <a:pt x="83" y="8"/>
                  </a:cubicBezTo>
                  <a:cubicBezTo>
                    <a:pt x="61" y="14"/>
                    <a:pt x="30" y="33"/>
                    <a:pt x="20" y="54"/>
                  </a:cubicBezTo>
                  <a:cubicBezTo>
                    <a:pt x="14" y="66"/>
                    <a:pt x="0" y="120"/>
                    <a:pt x="15" y="1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224">
              <a:extLst>
                <a:ext uri="{FF2B5EF4-FFF2-40B4-BE49-F238E27FC236}">
                  <a16:creationId xmlns:a16="http://schemas.microsoft.com/office/drawing/2014/main" id="{CA15B3BD-54F3-42B9-9900-94A182DEC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691"/>
              <a:ext cx="185" cy="138"/>
            </a:xfrm>
            <a:custGeom>
              <a:avLst/>
              <a:gdLst>
                <a:gd name="T0" fmla="*/ 50 w 74"/>
                <a:gd name="T1" fmla="*/ 430 h 52"/>
                <a:gd name="T2" fmla="*/ 363 w 74"/>
                <a:gd name="T3" fmla="*/ 21 h 52"/>
                <a:gd name="T4" fmla="*/ 895 w 74"/>
                <a:gd name="T5" fmla="*/ 316 h 52"/>
                <a:gd name="T6" fmla="*/ 50 w 74"/>
                <a:gd name="T7" fmla="*/ 43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4" h="52">
                  <a:moveTo>
                    <a:pt x="3" y="23"/>
                  </a:moveTo>
                  <a:cubicBezTo>
                    <a:pt x="0" y="6"/>
                    <a:pt x="12" y="0"/>
                    <a:pt x="23" y="1"/>
                  </a:cubicBezTo>
                  <a:cubicBezTo>
                    <a:pt x="35" y="1"/>
                    <a:pt x="51" y="6"/>
                    <a:pt x="57" y="17"/>
                  </a:cubicBezTo>
                  <a:cubicBezTo>
                    <a:pt x="74" y="52"/>
                    <a:pt x="8" y="50"/>
                    <a:pt x="3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225">
              <a:extLst>
                <a:ext uri="{FF2B5EF4-FFF2-40B4-BE49-F238E27FC236}">
                  <a16:creationId xmlns:a16="http://schemas.microsoft.com/office/drawing/2014/main" id="{E54C94BC-E56C-4275-8661-4216DAE6B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8" y="2621"/>
              <a:ext cx="162" cy="88"/>
            </a:xfrm>
            <a:custGeom>
              <a:avLst/>
              <a:gdLst>
                <a:gd name="T0" fmla="*/ 0 w 65"/>
                <a:gd name="T1" fmla="*/ 285 h 33"/>
                <a:gd name="T2" fmla="*/ 1007 w 65"/>
                <a:gd name="T3" fmla="*/ 627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5" h="33">
                  <a:moveTo>
                    <a:pt x="0" y="15"/>
                  </a:moveTo>
                  <a:cubicBezTo>
                    <a:pt x="19" y="0"/>
                    <a:pt x="56" y="13"/>
                    <a:pt x="65" y="3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226">
              <a:extLst>
                <a:ext uri="{FF2B5EF4-FFF2-40B4-BE49-F238E27FC236}">
                  <a16:creationId xmlns:a16="http://schemas.microsoft.com/office/drawing/2014/main" id="{777968F4-1E25-4067-95DB-D5B5B6041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2952"/>
              <a:ext cx="120" cy="123"/>
            </a:xfrm>
            <a:custGeom>
              <a:avLst/>
              <a:gdLst>
                <a:gd name="T0" fmla="*/ 0 w 48"/>
                <a:gd name="T1" fmla="*/ 115 h 46"/>
                <a:gd name="T2" fmla="*/ 750 w 48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46">
                  <a:moveTo>
                    <a:pt x="0" y="6"/>
                  </a:moveTo>
                  <a:cubicBezTo>
                    <a:pt x="25" y="0"/>
                    <a:pt x="48" y="21"/>
                    <a:pt x="48" y="4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227">
              <a:extLst>
                <a:ext uri="{FF2B5EF4-FFF2-40B4-BE49-F238E27FC236}">
                  <a16:creationId xmlns:a16="http://schemas.microsoft.com/office/drawing/2014/main" id="{5DC2B499-42CE-45B2-A349-CA9C3140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883"/>
              <a:ext cx="173" cy="168"/>
            </a:xfrm>
            <a:custGeom>
              <a:avLst/>
              <a:gdLst>
                <a:gd name="T0" fmla="*/ 0 w 69"/>
                <a:gd name="T1" fmla="*/ 264 h 63"/>
                <a:gd name="T2" fmla="*/ 993 w 69"/>
                <a:gd name="T3" fmla="*/ 1195 h 6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9" h="63">
                  <a:moveTo>
                    <a:pt x="0" y="14"/>
                  </a:moveTo>
                  <a:cubicBezTo>
                    <a:pt x="31" y="0"/>
                    <a:pt x="69" y="20"/>
                    <a:pt x="63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228">
              <a:extLst>
                <a:ext uri="{FF2B5EF4-FFF2-40B4-BE49-F238E27FC236}">
                  <a16:creationId xmlns:a16="http://schemas.microsoft.com/office/drawing/2014/main" id="{4158605A-658E-4AF6-AFFE-DA1276673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747"/>
              <a:ext cx="115" cy="53"/>
            </a:xfrm>
            <a:custGeom>
              <a:avLst/>
              <a:gdLst>
                <a:gd name="T0" fmla="*/ 0 w 46"/>
                <a:gd name="T1" fmla="*/ 34 h 20"/>
                <a:gd name="T2" fmla="*/ 175 w 46"/>
                <a:gd name="T3" fmla="*/ 0 h 20"/>
                <a:gd name="T4" fmla="*/ 688 w 46"/>
                <a:gd name="T5" fmla="*/ 315 h 20"/>
                <a:gd name="T6" fmla="*/ 720 w 46"/>
                <a:gd name="T7" fmla="*/ 37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6" h="20">
                  <a:moveTo>
                    <a:pt x="0" y="2"/>
                  </a:moveTo>
                  <a:cubicBezTo>
                    <a:pt x="4" y="1"/>
                    <a:pt x="7" y="0"/>
                    <a:pt x="11" y="0"/>
                  </a:cubicBezTo>
                  <a:cubicBezTo>
                    <a:pt x="23" y="1"/>
                    <a:pt x="39" y="6"/>
                    <a:pt x="44" y="17"/>
                  </a:cubicBezTo>
                  <a:cubicBezTo>
                    <a:pt x="45" y="18"/>
                    <a:pt x="45" y="19"/>
                    <a:pt x="46" y="2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29">
              <a:extLst>
                <a:ext uri="{FF2B5EF4-FFF2-40B4-BE49-F238E27FC236}">
                  <a16:creationId xmlns:a16="http://schemas.microsoft.com/office/drawing/2014/main" id="{87984658-C858-4865-95F9-15D021CC5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987"/>
              <a:ext cx="40" cy="64"/>
            </a:xfrm>
            <a:custGeom>
              <a:avLst/>
              <a:gdLst>
                <a:gd name="T0" fmla="*/ 125 w 16"/>
                <a:gd name="T1" fmla="*/ 419 h 24"/>
                <a:gd name="T2" fmla="*/ 113 w 16"/>
                <a:gd name="T3" fmla="*/ 320 h 24"/>
                <a:gd name="T4" fmla="*/ 208 w 16"/>
                <a:gd name="T5" fmla="*/ 248 h 24"/>
                <a:gd name="T6" fmla="*/ 113 w 16"/>
                <a:gd name="T7" fmla="*/ 227 h 24"/>
                <a:gd name="T8" fmla="*/ 0 w 16"/>
                <a:gd name="T9" fmla="*/ 5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24">
                  <a:moveTo>
                    <a:pt x="8" y="22"/>
                  </a:moveTo>
                  <a:cubicBezTo>
                    <a:pt x="15" y="24"/>
                    <a:pt x="13" y="17"/>
                    <a:pt x="7" y="17"/>
                  </a:cubicBezTo>
                  <a:cubicBezTo>
                    <a:pt x="9" y="16"/>
                    <a:pt x="12" y="15"/>
                    <a:pt x="13" y="13"/>
                  </a:cubicBezTo>
                  <a:cubicBezTo>
                    <a:pt x="11" y="12"/>
                    <a:pt x="9" y="12"/>
                    <a:pt x="7" y="12"/>
                  </a:cubicBezTo>
                  <a:cubicBezTo>
                    <a:pt x="16" y="5"/>
                    <a:pt x="8" y="0"/>
                    <a:pt x="0" y="3"/>
                  </a:cubicBezTo>
                </a:path>
              </a:pathLst>
            </a:custGeom>
            <a:noFill/>
            <a:ln w="7938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30">
              <a:extLst>
                <a:ext uri="{FF2B5EF4-FFF2-40B4-BE49-F238E27FC236}">
                  <a16:creationId xmlns:a16="http://schemas.microsoft.com/office/drawing/2014/main" id="{1B26D006-30A8-49C8-9C1F-A5421CC25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0" y="2901"/>
              <a:ext cx="103" cy="24"/>
            </a:xfrm>
            <a:custGeom>
              <a:avLst/>
              <a:gdLst>
                <a:gd name="T0" fmla="*/ 0 w 41"/>
                <a:gd name="T1" fmla="*/ 136 h 9"/>
                <a:gd name="T2" fmla="*/ 20 w 41"/>
                <a:gd name="T3" fmla="*/ 21 h 9"/>
                <a:gd name="T4" fmla="*/ 83 w 41"/>
                <a:gd name="T5" fmla="*/ 136 h 9"/>
                <a:gd name="T6" fmla="*/ 146 w 41"/>
                <a:gd name="T7" fmla="*/ 0 h 9"/>
                <a:gd name="T8" fmla="*/ 284 w 41"/>
                <a:gd name="T9" fmla="*/ 0 h 9"/>
                <a:gd name="T10" fmla="*/ 334 w 41"/>
                <a:gd name="T11" fmla="*/ 77 h 9"/>
                <a:gd name="T12" fmla="*/ 409 w 41"/>
                <a:gd name="T13" fmla="*/ 0 h 9"/>
                <a:gd name="T14" fmla="*/ 472 w 41"/>
                <a:gd name="T15" fmla="*/ 171 h 9"/>
                <a:gd name="T16" fmla="*/ 651 w 41"/>
                <a:gd name="T17" fmla="*/ 35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9">
                  <a:moveTo>
                    <a:pt x="0" y="7"/>
                  </a:moveTo>
                  <a:cubicBezTo>
                    <a:pt x="1" y="5"/>
                    <a:pt x="0" y="3"/>
                    <a:pt x="1" y="1"/>
                  </a:cubicBezTo>
                  <a:cubicBezTo>
                    <a:pt x="3" y="3"/>
                    <a:pt x="4" y="5"/>
                    <a:pt x="5" y="7"/>
                  </a:cubicBezTo>
                  <a:cubicBezTo>
                    <a:pt x="7" y="6"/>
                    <a:pt x="7" y="3"/>
                    <a:pt x="9" y="0"/>
                  </a:cubicBezTo>
                  <a:cubicBezTo>
                    <a:pt x="14" y="8"/>
                    <a:pt x="14" y="7"/>
                    <a:pt x="18" y="0"/>
                  </a:cubicBezTo>
                  <a:cubicBezTo>
                    <a:pt x="19" y="1"/>
                    <a:pt x="20" y="3"/>
                    <a:pt x="21" y="4"/>
                  </a:cubicBezTo>
                  <a:cubicBezTo>
                    <a:pt x="24" y="3"/>
                    <a:pt x="24" y="1"/>
                    <a:pt x="26" y="0"/>
                  </a:cubicBezTo>
                  <a:cubicBezTo>
                    <a:pt x="28" y="2"/>
                    <a:pt x="27" y="7"/>
                    <a:pt x="30" y="9"/>
                  </a:cubicBezTo>
                  <a:cubicBezTo>
                    <a:pt x="35" y="2"/>
                    <a:pt x="34" y="0"/>
                    <a:pt x="41" y="2"/>
                  </a:cubicBezTo>
                </a:path>
              </a:pathLst>
            </a:custGeom>
            <a:noFill/>
            <a:ln w="7938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31">
              <a:extLst>
                <a:ext uri="{FF2B5EF4-FFF2-40B4-BE49-F238E27FC236}">
                  <a16:creationId xmlns:a16="http://schemas.microsoft.com/office/drawing/2014/main" id="{6FAB5C86-DEB0-4C40-9189-72A06E708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3" y="2619"/>
              <a:ext cx="85" cy="48"/>
            </a:xfrm>
            <a:custGeom>
              <a:avLst/>
              <a:gdLst>
                <a:gd name="T0" fmla="*/ 0 w 34"/>
                <a:gd name="T1" fmla="*/ 205 h 18"/>
                <a:gd name="T2" fmla="*/ 50 w 34"/>
                <a:gd name="T3" fmla="*/ 341 h 18"/>
                <a:gd name="T4" fmla="*/ 63 w 34"/>
                <a:gd name="T5" fmla="*/ 205 h 18"/>
                <a:gd name="T6" fmla="*/ 145 w 34"/>
                <a:gd name="T7" fmla="*/ 264 h 18"/>
                <a:gd name="T8" fmla="*/ 158 w 34"/>
                <a:gd name="T9" fmla="*/ 136 h 18"/>
                <a:gd name="T10" fmla="*/ 270 w 34"/>
                <a:gd name="T11" fmla="*/ 248 h 18"/>
                <a:gd name="T12" fmla="*/ 300 w 34"/>
                <a:gd name="T13" fmla="*/ 136 h 18"/>
                <a:gd name="T14" fmla="*/ 500 w 34"/>
                <a:gd name="T15" fmla="*/ 21 h 18"/>
                <a:gd name="T16" fmla="*/ 533 w 34"/>
                <a:gd name="T17" fmla="*/ 2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18">
                  <a:moveTo>
                    <a:pt x="0" y="11"/>
                  </a:moveTo>
                  <a:cubicBezTo>
                    <a:pt x="0" y="14"/>
                    <a:pt x="0" y="17"/>
                    <a:pt x="3" y="18"/>
                  </a:cubicBezTo>
                  <a:cubicBezTo>
                    <a:pt x="5" y="16"/>
                    <a:pt x="4" y="13"/>
                    <a:pt x="4" y="11"/>
                  </a:cubicBezTo>
                  <a:cubicBezTo>
                    <a:pt x="5" y="12"/>
                    <a:pt x="7" y="13"/>
                    <a:pt x="9" y="14"/>
                  </a:cubicBezTo>
                  <a:cubicBezTo>
                    <a:pt x="11" y="12"/>
                    <a:pt x="10" y="9"/>
                    <a:pt x="10" y="7"/>
                  </a:cubicBezTo>
                  <a:cubicBezTo>
                    <a:pt x="12" y="9"/>
                    <a:pt x="14" y="12"/>
                    <a:pt x="17" y="13"/>
                  </a:cubicBezTo>
                  <a:cubicBezTo>
                    <a:pt x="18" y="11"/>
                    <a:pt x="18" y="9"/>
                    <a:pt x="19" y="7"/>
                  </a:cubicBezTo>
                  <a:cubicBezTo>
                    <a:pt x="26" y="17"/>
                    <a:pt x="30" y="11"/>
                    <a:pt x="32" y="1"/>
                  </a:cubicBezTo>
                  <a:cubicBezTo>
                    <a:pt x="32" y="0"/>
                    <a:pt x="33" y="0"/>
                    <a:pt x="34" y="1"/>
                  </a:cubicBezTo>
                </a:path>
              </a:pathLst>
            </a:custGeom>
            <a:noFill/>
            <a:ln w="7938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32">
              <a:extLst>
                <a:ext uri="{FF2B5EF4-FFF2-40B4-BE49-F238E27FC236}">
                  <a16:creationId xmlns:a16="http://schemas.microsoft.com/office/drawing/2014/main" id="{56FCABC5-1346-4D9D-991C-1225FF596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2651"/>
              <a:ext cx="50" cy="58"/>
            </a:xfrm>
            <a:custGeom>
              <a:avLst/>
              <a:gdLst>
                <a:gd name="T0" fmla="*/ 283 w 20"/>
                <a:gd name="T1" fmla="*/ 403 h 22"/>
                <a:gd name="T2" fmla="*/ 313 w 20"/>
                <a:gd name="T3" fmla="*/ 314 h 22"/>
                <a:gd name="T4" fmla="*/ 220 w 20"/>
                <a:gd name="T5" fmla="*/ 369 h 22"/>
                <a:gd name="T6" fmla="*/ 250 w 20"/>
                <a:gd name="T7" fmla="*/ 237 h 22"/>
                <a:gd name="T8" fmla="*/ 188 w 20"/>
                <a:gd name="T9" fmla="*/ 237 h 22"/>
                <a:gd name="T10" fmla="*/ 220 w 20"/>
                <a:gd name="T11" fmla="*/ 34 h 22"/>
                <a:gd name="T12" fmla="*/ 0 w 20"/>
                <a:gd name="T13" fmla="*/ 16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22"/>
                  </a:moveTo>
                  <a:cubicBezTo>
                    <a:pt x="19" y="21"/>
                    <a:pt x="19" y="19"/>
                    <a:pt x="20" y="17"/>
                  </a:cubicBezTo>
                  <a:cubicBezTo>
                    <a:pt x="18" y="17"/>
                    <a:pt x="15" y="18"/>
                    <a:pt x="14" y="20"/>
                  </a:cubicBezTo>
                  <a:cubicBezTo>
                    <a:pt x="14" y="18"/>
                    <a:pt x="15" y="16"/>
                    <a:pt x="16" y="13"/>
                  </a:cubicBezTo>
                  <a:cubicBezTo>
                    <a:pt x="15" y="13"/>
                    <a:pt x="13" y="13"/>
                    <a:pt x="12" y="13"/>
                  </a:cubicBezTo>
                  <a:cubicBezTo>
                    <a:pt x="13" y="11"/>
                    <a:pt x="16" y="4"/>
                    <a:pt x="14" y="2"/>
                  </a:cubicBezTo>
                  <a:cubicBezTo>
                    <a:pt x="10" y="0"/>
                    <a:pt x="1" y="7"/>
                    <a:pt x="0" y="9"/>
                  </a:cubicBezTo>
                </a:path>
              </a:pathLst>
            </a:custGeom>
            <a:noFill/>
            <a:ln w="7938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33">
              <a:extLst>
                <a:ext uri="{FF2B5EF4-FFF2-40B4-BE49-F238E27FC236}">
                  <a16:creationId xmlns:a16="http://schemas.microsoft.com/office/drawing/2014/main" id="{38EC2A48-9F38-4D1C-B420-952AF172A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3" y="2933"/>
              <a:ext cx="100" cy="72"/>
            </a:xfrm>
            <a:custGeom>
              <a:avLst/>
              <a:gdLst>
                <a:gd name="T0" fmla="*/ 0 w 40"/>
                <a:gd name="T1" fmla="*/ 320 h 27"/>
                <a:gd name="T2" fmla="*/ 20 w 40"/>
                <a:gd name="T3" fmla="*/ 192 h 27"/>
                <a:gd name="T4" fmla="*/ 50 w 40"/>
                <a:gd name="T5" fmla="*/ 285 h 27"/>
                <a:gd name="T6" fmla="*/ 113 w 40"/>
                <a:gd name="T7" fmla="*/ 171 h 27"/>
                <a:gd name="T8" fmla="*/ 175 w 40"/>
                <a:gd name="T9" fmla="*/ 320 h 27"/>
                <a:gd name="T10" fmla="*/ 238 w 40"/>
                <a:gd name="T11" fmla="*/ 115 h 27"/>
                <a:gd name="T12" fmla="*/ 375 w 40"/>
                <a:gd name="T13" fmla="*/ 376 h 27"/>
                <a:gd name="T14" fmla="*/ 533 w 40"/>
                <a:gd name="T15" fmla="*/ 205 h 27"/>
                <a:gd name="T16" fmla="*/ 488 w 40"/>
                <a:gd name="T17" fmla="*/ 512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27">
                  <a:moveTo>
                    <a:pt x="0" y="17"/>
                  </a:moveTo>
                  <a:cubicBezTo>
                    <a:pt x="1" y="14"/>
                    <a:pt x="0" y="12"/>
                    <a:pt x="1" y="10"/>
                  </a:cubicBezTo>
                  <a:cubicBezTo>
                    <a:pt x="1" y="11"/>
                    <a:pt x="2" y="13"/>
                    <a:pt x="3" y="15"/>
                  </a:cubicBezTo>
                  <a:cubicBezTo>
                    <a:pt x="6" y="14"/>
                    <a:pt x="6" y="12"/>
                    <a:pt x="7" y="9"/>
                  </a:cubicBezTo>
                  <a:cubicBezTo>
                    <a:pt x="7" y="12"/>
                    <a:pt x="8" y="17"/>
                    <a:pt x="11" y="17"/>
                  </a:cubicBezTo>
                  <a:cubicBezTo>
                    <a:pt x="15" y="17"/>
                    <a:pt x="13" y="8"/>
                    <a:pt x="15" y="6"/>
                  </a:cubicBezTo>
                  <a:cubicBezTo>
                    <a:pt x="23" y="0"/>
                    <a:pt x="22" y="18"/>
                    <a:pt x="24" y="20"/>
                  </a:cubicBezTo>
                  <a:cubicBezTo>
                    <a:pt x="26" y="19"/>
                    <a:pt x="30" y="11"/>
                    <a:pt x="34" y="11"/>
                  </a:cubicBezTo>
                  <a:cubicBezTo>
                    <a:pt x="40" y="13"/>
                    <a:pt x="33" y="24"/>
                    <a:pt x="31" y="27"/>
                  </a:cubicBezTo>
                </a:path>
              </a:pathLst>
            </a:custGeom>
            <a:noFill/>
            <a:ln w="15875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34">
              <a:extLst>
                <a:ext uri="{FF2B5EF4-FFF2-40B4-BE49-F238E27FC236}">
                  <a16:creationId xmlns:a16="http://schemas.microsoft.com/office/drawing/2014/main" id="{534DCEB2-EBA0-44AB-97F3-F96C36A89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" y="2992"/>
              <a:ext cx="40" cy="80"/>
            </a:xfrm>
            <a:custGeom>
              <a:avLst/>
              <a:gdLst>
                <a:gd name="T0" fmla="*/ 175 w 16"/>
                <a:gd name="T1" fmla="*/ 568 h 30"/>
                <a:gd name="T2" fmla="*/ 238 w 16"/>
                <a:gd name="T3" fmla="*/ 533 h 30"/>
                <a:gd name="T4" fmla="*/ 175 w 16"/>
                <a:gd name="T5" fmla="*/ 512 h 30"/>
                <a:gd name="T6" fmla="*/ 220 w 16"/>
                <a:gd name="T7" fmla="*/ 435 h 30"/>
                <a:gd name="T8" fmla="*/ 158 w 16"/>
                <a:gd name="T9" fmla="*/ 397 h 30"/>
                <a:gd name="T10" fmla="*/ 238 w 16"/>
                <a:gd name="T11" fmla="*/ 307 h 30"/>
                <a:gd name="T12" fmla="*/ 125 w 16"/>
                <a:gd name="T13" fmla="*/ 264 h 30"/>
                <a:gd name="T14" fmla="*/ 208 w 16"/>
                <a:gd name="T15" fmla="*/ 56 h 30"/>
                <a:gd name="T16" fmla="*/ 0 w 16"/>
                <a:gd name="T17" fmla="*/ 149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30">
                  <a:moveTo>
                    <a:pt x="11" y="30"/>
                  </a:moveTo>
                  <a:cubicBezTo>
                    <a:pt x="13" y="30"/>
                    <a:pt x="14" y="30"/>
                    <a:pt x="15" y="28"/>
                  </a:cubicBezTo>
                  <a:cubicBezTo>
                    <a:pt x="14" y="28"/>
                    <a:pt x="12" y="27"/>
                    <a:pt x="11" y="27"/>
                  </a:cubicBezTo>
                  <a:cubicBezTo>
                    <a:pt x="12" y="26"/>
                    <a:pt x="13" y="24"/>
                    <a:pt x="14" y="23"/>
                  </a:cubicBezTo>
                  <a:cubicBezTo>
                    <a:pt x="13" y="22"/>
                    <a:pt x="11" y="22"/>
                    <a:pt x="10" y="21"/>
                  </a:cubicBezTo>
                  <a:cubicBezTo>
                    <a:pt x="11" y="20"/>
                    <a:pt x="13" y="18"/>
                    <a:pt x="15" y="16"/>
                  </a:cubicBezTo>
                  <a:cubicBezTo>
                    <a:pt x="13" y="15"/>
                    <a:pt x="10" y="15"/>
                    <a:pt x="8" y="14"/>
                  </a:cubicBezTo>
                  <a:cubicBezTo>
                    <a:pt x="9" y="12"/>
                    <a:pt x="16" y="7"/>
                    <a:pt x="13" y="3"/>
                  </a:cubicBezTo>
                  <a:cubicBezTo>
                    <a:pt x="11" y="0"/>
                    <a:pt x="2" y="6"/>
                    <a:pt x="0" y="8"/>
                  </a:cubicBezTo>
                </a:path>
              </a:pathLst>
            </a:custGeom>
            <a:noFill/>
            <a:ln w="7938" cap="rnd">
              <a:solidFill>
                <a:srgbClr val="FFE6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35">
              <a:extLst>
                <a:ext uri="{FF2B5EF4-FFF2-40B4-BE49-F238E27FC236}">
                  <a16:creationId xmlns:a16="http://schemas.microsoft.com/office/drawing/2014/main" id="{291DFECB-5F34-4046-AD36-92A4ED60E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" y="3213"/>
              <a:ext cx="67" cy="48"/>
            </a:xfrm>
            <a:custGeom>
              <a:avLst/>
              <a:gdLst>
                <a:gd name="T0" fmla="*/ 412 w 27"/>
                <a:gd name="T1" fmla="*/ 341 h 18"/>
                <a:gd name="T2" fmla="*/ 400 w 27"/>
                <a:gd name="T3" fmla="*/ 264 h 18"/>
                <a:gd name="T4" fmla="*/ 350 w 27"/>
                <a:gd name="T5" fmla="*/ 320 h 18"/>
                <a:gd name="T6" fmla="*/ 337 w 27"/>
                <a:gd name="T7" fmla="*/ 248 h 18"/>
                <a:gd name="T8" fmla="*/ 278 w 27"/>
                <a:gd name="T9" fmla="*/ 307 h 18"/>
                <a:gd name="T10" fmla="*/ 124 w 27"/>
                <a:gd name="T11" fmla="*/ 264 h 18"/>
                <a:gd name="T12" fmla="*/ 154 w 27"/>
                <a:gd name="T13" fmla="*/ 35 h 18"/>
                <a:gd name="T14" fmla="*/ 0 w 27"/>
                <a:gd name="T15" fmla="*/ 192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18">
                  <a:moveTo>
                    <a:pt x="27" y="18"/>
                  </a:moveTo>
                  <a:cubicBezTo>
                    <a:pt x="27" y="17"/>
                    <a:pt x="27" y="15"/>
                    <a:pt x="26" y="14"/>
                  </a:cubicBezTo>
                  <a:cubicBezTo>
                    <a:pt x="25" y="15"/>
                    <a:pt x="24" y="16"/>
                    <a:pt x="23" y="17"/>
                  </a:cubicBezTo>
                  <a:cubicBezTo>
                    <a:pt x="23" y="15"/>
                    <a:pt x="22" y="14"/>
                    <a:pt x="22" y="13"/>
                  </a:cubicBezTo>
                  <a:cubicBezTo>
                    <a:pt x="21" y="14"/>
                    <a:pt x="19" y="15"/>
                    <a:pt x="18" y="16"/>
                  </a:cubicBezTo>
                  <a:cubicBezTo>
                    <a:pt x="19" y="9"/>
                    <a:pt x="12" y="10"/>
                    <a:pt x="8" y="14"/>
                  </a:cubicBezTo>
                  <a:cubicBezTo>
                    <a:pt x="12" y="12"/>
                    <a:pt x="13" y="5"/>
                    <a:pt x="10" y="2"/>
                  </a:cubicBezTo>
                  <a:cubicBezTo>
                    <a:pt x="7" y="0"/>
                    <a:pt x="0" y="8"/>
                    <a:pt x="0" y="10"/>
                  </a:cubicBezTo>
                </a:path>
              </a:pathLst>
            </a:custGeom>
            <a:noFill/>
            <a:ln w="15875" cap="flat">
              <a:solidFill>
                <a:srgbClr val="FFC9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1" name="Group 236">
            <a:extLst>
              <a:ext uri="{FF2B5EF4-FFF2-40B4-BE49-F238E27FC236}">
                <a16:creationId xmlns:a16="http://schemas.microsoft.com/office/drawing/2014/main" id="{CD27CC70-CB18-42CA-82E9-4AD2ED14CEAA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2057400"/>
            <a:ext cx="1262063" cy="3373438"/>
            <a:chOff x="571" y="773"/>
            <a:chExt cx="1080" cy="2888"/>
          </a:xfrm>
        </p:grpSpPr>
        <p:sp>
          <p:nvSpPr>
            <p:cNvPr id="32968" name="Freeform 237">
              <a:extLst>
                <a:ext uri="{FF2B5EF4-FFF2-40B4-BE49-F238E27FC236}">
                  <a16:creationId xmlns:a16="http://schemas.microsoft.com/office/drawing/2014/main" id="{89889FD4-5ACA-471D-B287-8ACD78F72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789"/>
              <a:ext cx="650" cy="2598"/>
            </a:xfrm>
            <a:custGeom>
              <a:avLst/>
              <a:gdLst>
                <a:gd name="T0" fmla="*/ 2033 w 260"/>
                <a:gd name="T1" fmla="*/ 18485 h 974"/>
                <a:gd name="T2" fmla="*/ 3813 w 260"/>
                <a:gd name="T3" fmla="*/ 17311 h 974"/>
                <a:gd name="T4" fmla="*/ 4033 w 260"/>
                <a:gd name="T5" fmla="*/ 9298 h 974"/>
                <a:gd name="T6" fmla="*/ 3783 w 260"/>
                <a:gd name="T7" fmla="*/ 6090 h 974"/>
                <a:gd name="T8" fmla="*/ 2770 w 260"/>
                <a:gd name="T9" fmla="*/ 4689 h 974"/>
                <a:gd name="T10" fmla="*/ 2750 w 260"/>
                <a:gd name="T11" fmla="*/ 627 h 974"/>
                <a:gd name="T12" fmla="*/ 2813 w 260"/>
                <a:gd name="T13" fmla="*/ 419 h 974"/>
                <a:gd name="T14" fmla="*/ 2750 w 260"/>
                <a:gd name="T15" fmla="*/ 0 h 974"/>
                <a:gd name="T16" fmla="*/ 1313 w 260"/>
                <a:gd name="T17" fmla="*/ 0 h 974"/>
                <a:gd name="T18" fmla="*/ 1238 w 260"/>
                <a:gd name="T19" fmla="*/ 419 h 974"/>
                <a:gd name="T20" fmla="*/ 1313 w 260"/>
                <a:gd name="T21" fmla="*/ 627 h 974"/>
                <a:gd name="T22" fmla="*/ 1300 w 260"/>
                <a:gd name="T23" fmla="*/ 4689 h 974"/>
                <a:gd name="T24" fmla="*/ 283 w 260"/>
                <a:gd name="T25" fmla="*/ 6090 h 974"/>
                <a:gd name="T26" fmla="*/ 20 w 260"/>
                <a:gd name="T27" fmla="*/ 9298 h 974"/>
                <a:gd name="T28" fmla="*/ 250 w 260"/>
                <a:gd name="T29" fmla="*/ 17311 h 974"/>
                <a:gd name="T30" fmla="*/ 2033 w 260"/>
                <a:gd name="T31" fmla="*/ 18485 h 9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74">
                  <a:moveTo>
                    <a:pt x="130" y="974"/>
                  </a:moveTo>
                  <a:cubicBezTo>
                    <a:pt x="183" y="974"/>
                    <a:pt x="244" y="943"/>
                    <a:pt x="244" y="912"/>
                  </a:cubicBezTo>
                  <a:cubicBezTo>
                    <a:pt x="244" y="912"/>
                    <a:pt x="258" y="558"/>
                    <a:pt x="258" y="490"/>
                  </a:cubicBezTo>
                  <a:cubicBezTo>
                    <a:pt x="258" y="422"/>
                    <a:pt x="260" y="351"/>
                    <a:pt x="242" y="321"/>
                  </a:cubicBezTo>
                  <a:cubicBezTo>
                    <a:pt x="224" y="290"/>
                    <a:pt x="183" y="263"/>
                    <a:pt x="177" y="247"/>
                  </a:cubicBezTo>
                  <a:cubicBezTo>
                    <a:pt x="172" y="231"/>
                    <a:pt x="175" y="37"/>
                    <a:pt x="176" y="33"/>
                  </a:cubicBezTo>
                  <a:cubicBezTo>
                    <a:pt x="177" y="28"/>
                    <a:pt x="180" y="27"/>
                    <a:pt x="180" y="22"/>
                  </a:cubicBezTo>
                  <a:cubicBezTo>
                    <a:pt x="180" y="17"/>
                    <a:pt x="179" y="4"/>
                    <a:pt x="176" y="0"/>
                  </a:cubicBezTo>
                  <a:cubicBezTo>
                    <a:pt x="174" y="12"/>
                    <a:pt x="90" y="16"/>
                    <a:pt x="84" y="0"/>
                  </a:cubicBezTo>
                  <a:cubicBezTo>
                    <a:pt x="81" y="4"/>
                    <a:pt x="79" y="17"/>
                    <a:pt x="79" y="22"/>
                  </a:cubicBezTo>
                  <a:cubicBezTo>
                    <a:pt x="79" y="27"/>
                    <a:pt x="83" y="28"/>
                    <a:pt x="84" y="33"/>
                  </a:cubicBezTo>
                  <a:cubicBezTo>
                    <a:pt x="85" y="37"/>
                    <a:pt x="88" y="231"/>
                    <a:pt x="83" y="247"/>
                  </a:cubicBezTo>
                  <a:cubicBezTo>
                    <a:pt x="77" y="263"/>
                    <a:pt x="36" y="290"/>
                    <a:pt x="18" y="321"/>
                  </a:cubicBezTo>
                  <a:cubicBezTo>
                    <a:pt x="0" y="351"/>
                    <a:pt x="1" y="422"/>
                    <a:pt x="1" y="490"/>
                  </a:cubicBezTo>
                  <a:cubicBezTo>
                    <a:pt x="1" y="558"/>
                    <a:pt x="16" y="912"/>
                    <a:pt x="16" y="912"/>
                  </a:cubicBezTo>
                  <a:cubicBezTo>
                    <a:pt x="16" y="949"/>
                    <a:pt x="77" y="974"/>
                    <a:pt x="130" y="974"/>
                  </a:cubicBezTo>
                </a:path>
              </a:pathLst>
            </a:custGeom>
            <a:solidFill>
              <a:srgbClr val="1A4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238">
              <a:extLst>
                <a:ext uri="{FF2B5EF4-FFF2-40B4-BE49-F238E27FC236}">
                  <a16:creationId xmlns:a16="http://schemas.microsoft.com/office/drawing/2014/main" id="{952E76D1-B865-4111-8728-864BEBA03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848"/>
              <a:ext cx="645" cy="1539"/>
            </a:xfrm>
            <a:custGeom>
              <a:avLst/>
              <a:gdLst>
                <a:gd name="T0" fmla="*/ 4020 w 258"/>
                <a:gd name="T1" fmla="*/ 0 h 577"/>
                <a:gd name="T2" fmla="*/ 4000 w 258"/>
                <a:gd name="T3" fmla="*/ 21 h 577"/>
                <a:gd name="T4" fmla="*/ 4000 w 258"/>
                <a:gd name="T5" fmla="*/ 21 h 577"/>
                <a:gd name="T6" fmla="*/ 2020 w 258"/>
                <a:gd name="T7" fmla="*/ 1003 h 577"/>
                <a:gd name="T8" fmla="*/ 33 w 258"/>
                <a:gd name="T9" fmla="*/ 93 h 577"/>
                <a:gd name="T10" fmla="*/ 20 w 258"/>
                <a:gd name="T11" fmla="*/ 77 h 577"/>
                <a:gd name="T12" fmla="*/ 0 w 258"/>
                <a:gd name="T13" fmla="*/ 1763 h 577"/>
                <a:gd name="T14" fmla="*/ 238 w 258"/>
                <a:gd name="T15" fmla="*/ 9775 h 577"/>
                <a:gd name="T16" fmla="*/ 2020 w 258"/>
                <a:gd name="T17" fmla="*/ 10949 h 577"/>
                <a:gd name="T18" fmla="*/ 2020 w 258"/>
                <a:gd name="T19" fmla="*/ 10949 h 577"/>
                <a:gd name="T20" fmla="*/ 3800 w 258"/>
                <a:gd name="T21" fmla="*/ 9775 h 577"/>
                <a:gd name="T22" fmla="*/ 4020 w 258"/>
                <a:gd name="T23" fmla="*/ 1763 h 577"/>
                <a:gd name="T24" fmla="*/ 4020 w 258"/>
                <a:gd name="T25" fmla="*/ 0 h 57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58" h="577">
                  <a:moveTo>
                    <a:pt x="257" y="0"/>
                  </a:moveTo>
                  <a:cubicBezTo>
                    <a:pt x="257" y="0"/>
                    <a:pt x="256" y="1"/>
                    <a:pt x="256" y="1"/>
                  </a:cubicBezTo>
                  <a:cubicBezTo>
                    <a:pt x="256" y="1"/>
                    <a:pt x="256" y="1"/>
                    <a:pt x="256" y="1"/>
                  </a:cubicBezTo>
                  <a:cubicBezTo>
                    <a:pt x="256" y="30"/>
                    <a:pt x="199" y="53"/>
                    <a:pt x="129" y="53"/>
                  </a:cubicBezTo>
                  <a:cubicBezTo>
                    <a:pt x="62" y="53"/>
                    <a:pt x="7" y="32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0" y="29"/>
                    <a:pt x="0" y="66"/>
                    <a:pt x="0" y="93"/>
                  </a:cubicBezTo>
                  <a:cubicBezTo>
                    <a:pt x="0" y="161"/>
                    <a:pt x="15" y="515"/>
                    <a:pt x="15" y="515"/>
                  </a:cubicBezTo>
                  <a:cubicBezTo>
                    <a:pt x="15" y="552"/>
                    <a:pt x="76" y="577"/>
                    <a:pt x="129" y="577"/>
                  </a:cubicBezTo>
                  <a:cubicBezTo>
                    <a:pt x="129" y="577"/>
                    <a:pt x="129" y="577"/>
                    <a:pt x="129" y="577"/>
                  </a:cubicBezTo>
                  <a:cubicBezTo>
                    <a:pt x="182" y="577"/>
                    <a:pt x="243" y="546"/>
                    <a:pt x="243" y="515"/>
                  </a:cubicBezTo>
                  <a:cubicBezTo>
                    <a:pt x="243" y="515"/>
                    <a:pt x="257" y="161"/>
                    <a:pt x="257" y="93"/>
                  </a:cubicBezTo>
                  <a:cubicBezTo>
                    <a:pt x="257" y="66"/>
                    <a:pt x="258" y="25"/>
                    <a:pt x="257" y="0"/>
                  </a:cubicBezTo>
                  <a:close/>
                </a:path>
              </a:pathLst>
            </a:custGeom>
            <a:solidFill>
              <a:srgbClr val="8F0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39">
              <a:extLst>
                <a:ext uri="{FF2B5EF4-FFF2-40B4-BE49-F238E27FC236}">
                  <a16:creationId xmlns:a16="http://schemas.microsoft.com/office/drawing/2014/main" id="{C0455D7A-4AA2-4EE0-973B-5E9304EE8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789"/>
              <a:ext cx="252" cy="459"/>
            </a:xfrm>
            <a:custGeom>
              <a:avLst/>
              <a:gdLst>
                <a:gd name="T0" fmla="*/ 1153 w 101"/>
                <a:gd name="T1" fmla="*/ 3213 h 172"/>
                <a:gd name="T2" fmla="*/ 1475 w 101"/>
                <a:gd name="T3" fmla="*/ 3018 h 172"/>
                <a:gd name="T4" fmla="*/ 1507 w 101"/>
                <a:gd name="T5" fmla="*/ 627 h 172"/>
                <a:gd name="T6" fmla="*/ 1569 w 101"/>
                <a:gd name="T7" fmla="*/ 419 h 172"/>
                <a:gd name="T8" fmla="*/ 1507 w 101"/>
                <a:gd name="T9" fmla="*/ 0 h 172"/>
                <a:gd name="T10" fmla="*/ 75 w 101"/>
                <a:gd name="T11" fmla="*/ 0 h 172"/>
                <a:gd name="T12" fmla="*/ 0 w 101"/>
                <a:gd name="T13" fmla="*/ 419 h 172"/>
                <a:gd name="T14" fmla="*/ 75 w 101"/>
                <a:gd name="T15" fmla="*/ 627 h 172"/>
                <a:gd name="T16" fmla="*/ 92 w 101"/>
                <a:gd name="T17" fmla="*/ 2642 h 172"/>
                <a:gd name="T18" fmla="*/ 374 w 101"/>
                <a:gd name="T19" fmla="*/ 2834 h 172"/>
                <a:gd name="T20" fmla="*/ 1153 w 101"/>
                <a:gd name="T21" fmla="*/ 3213 h 17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1" h="172">
                  <a:moveTo>
                    <a:pt x="74" y="169"/>
                  </a:moveTo>
                  <a:cubicBezTo>
                    <a:pt x="82" y="167"/>
                    <a:pt x="89" y="164"/>
                    <a:pt x="95" y="159"/>
                  </a:cubicBezTo>
                  <a:cubicBezTo>
                    <a:pt x="95" y="101"/>
                    <a:pt x="97" y="35"/>
                    <a:pt x="97" y="33"/>
                  </a:cubicBezTo>
                  <a:cubicBezTo>
                    <a:pt x="98" y="28"/>
                    <a:pt x="101" y="27"/>
                    <a:pt x="101" y="22"/>
                  </a:cubicBezTo>
                  <a:cubicBezTo>
                    <a:pt x="101" y="17"/>
                    <a:pt x="100" y="4"/>
                    <a:pt x="97" y="0"/>
                  </a:cubicBezTo>
                  <a:cubicBezTo>
                    <a:pt x="95" y="12"/>
                    <a:pt x="11" y="16"/>
                    <a:pt x="5" y="0"/>
                  </a:cubicBezTo>
                  <a:cubicBezTo>
                    <a:pt x="2" y="4"/>
                    <a:pt x="0" y="17"/>
                    <a:pt x="0" y="22"/>
                  </a:cubicBezTo>
                  <a:cubicBezTo>
                    <a:pt x="0" y="27"/>
                    <a:pt x="4" y="28"/>
                    <a:pt x="5" y="33"/>
                  </a:cubicBezTo>
                  <a:cubicBezTo>
                    <a:pt x="5" y="35"/>
                    <a:pt x="6" y="87"/>
                    <a:pt x="6" y="139"/>
                  </a:cubicBezTo>
                  <a:cubicBezTo>
                    <a:pt x="11" y="142"/>
                    <a:pt x="17" y="145"/>
                    <a:pt x="24" y="149"/>
                  </a:cubicBezTo>
                  <a:cubicBezTo>
                    <a:pt x="40" y="156"/>
                    <a:pt x="54" y="172"/>
                    <a:pt x="74" y="169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40">
              <a:extLst>
                <a:ext uri="{FF2B5EF4-FFF2-40B4-BE49-F238E27FC236}">
                  <a16:creationId xmlns:a16="http://schemas.microsoft.com/office/drawing/2014/main" id="{2385BE60-B220-412A-8CA7-7447903B3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088"/>
              <a:ext cx="225" cy="264"/>
            </a:xfrm>
            <a:custGeom>
              <a:avLst/>
              <a:gdLst>
                <a:gd name="T0" fmla="*/ 1395 w 90"/>
                <a:gd name="T1" fmla="*/ 1741 h 99"/>
                <a:gd name="T2" fmla="*/ 1408 w 90"/>
                <a:gd name="T3" fmla="*/ 1741 h 99"/>
                <a:gd name="T4" fmla="*/ 1408 w 90"/>
                <a:gd name="T5" fmla="*/ 0 h 99"/>
                <a:gd name="T6" fmla="*/ 1395 w 90"/>
                <a:gd name="T7" fmla="*/ 0 h 99"/>
                <a:gd name="T8" fmla="*/ 708 w 90"/>
                <a:gd name="T9" fmla="*/ 136 h 99"/>
                <a:gd name="T10" fmla="*/ 20 w 90"/>
                <a:gd name="T11" fmla="*/ 0 h 99"/>
                <a:gd name="T12" fmla="*/ 0 w 90"/>
                <a:gd name="T13" fmla="*/ 0 h 99"/>
                <a:gd name="T14" fmla="*/ 0 w 90"/>
                <a:gd name="T15" fmla="*/ 1728 h 99"/>
                <a:gd name="T16" fmla="*/ 20 w 90"/>
                <a:gd name="T17" fmla="*/ 1741 h 99"/>
                <a:gd name="T18" fmla="*/ 708 w 90"/>
                <a:gd name="T19" fmla="*/ 1877 h 99"/>
                <a:gd name="T20" fmla="*/ 1395 w 90"/>
                <a:gd name="T21" fmla="*/ 1741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9">
                  <a:moveTo>
                    <a:pt x="89" y="92"/>
                  </a:moveTo>
                  <a:cubicBezTo>
                    <a:pt x="89" y="92"/>
                    <a:pt x="89" y="92"/>
                    <a:pt x="90" y="92"/>
                  </a:cubicBezTo>
                  <a:cubicBezTo>
                    <a:pt x="89" y="65"/>
                    <a:pt x="89" y="31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2" y="4"/>
                    <a:pt x="64" y="7"/>
                    <a:pt x="45" y="7"/>
                  </a:cubicBezTo>
                  <a:cubicBezTo>
                    <a:pt x="26" y="7"/>
                    <a:pt x="8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1"/>
                    <a:pt x="1" y="65"/>
                    <a:pt x="0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8" y="96"/>
                    <a:pt x="26" y="99"/>
                    <a:pt x="45" y="99"/>
                  </a:cubicBezTo>
                  <a:cubicBezTo>
                    <a:pt x="64" y="99"/>
                    <a:pt x="82" y="96"/>
                    <a:pt x="89" y="92"/>
                  </a:cubicBezTo>
                  <a:close/>
                </a:path>
              </a:pathLst>
            </a:custGeom>
            <a:solidFill>
              <a:srgbClr val="5B8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41">
              <a:extLst>
                <a:ext uri="{FF2B5EF4-FFF2-40B4-BE49-F238E27FC236}">
                  <a16:creationId xmlns:a16="http://schemas.microsoft.com/office/drawing/2014/main" id="{67B61C2D-A8C6-43E6-93E2-91695A14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773"/>
              <a:ext cx="238" cy="56"/>
            </a:xfrm>
            <a:custGeom>
              <a:avLst/>
              <a:gdLst>
                <a:gd name="T0" fmla="*/ 1443 w 95"/>
                <a:gd name="T1" fmla="*/ 136 h 21"/>
                <a:gd name="T2" fmla="*/ 0 w 95"/>
                <a:gd name="T3" fmla="*/ 115 h 21"/>
                <a:gd name="T4" fmla="*/ 742 w 95"/>
                <a:gd name="T5" fmla="*/ 0 h 21"/>
                <a:gd name="T6" fmla="*/ 1413 w 95"/>
                <a:gd name="T7" fmla="*/ 115 h 21"/>
                <a:gd name="T8" fmla="*/ 1443 w 95"/>
                <a:gd name="T9" fmla="*/ 13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21">
                  <a:moveTo>
                    <a:pt x="92" y="7"/>
                  </a:moveTo>
                  <a:cubicBezTo>
                    <a:pt x="86" y="18"/>
                    <a:pt x="6" y="21"/>
                    <a:pt x="0" y="6"/>
                  </a:cubicBezTo>
                  <a:cubicBezTo>
                    <a:pt x="0" y="6"/>
                    <a:pt x="23" y="0"/>
                    <a:pt x="47" y="0"/>
                  </a:cubicBezTo>
                  <a:cubicBezTo>
                    <a:pt x="71" y="0"/>
                    <a:pt x="95" y="5"/>
                    <a:pt x="90" y="6"/>
                  </a:cubicBezTo>
                  <a:lnTo>
                    <a:pt x="92" y="7"/>
                  </a:lnTo>
                  <a:close/>
                </a:path>
              </a:pathLst>
            </a:custGeom>
            <a:solidFill>
              <a:srgbClr val="0918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42">
              <a:extLst>
                <a:ext uri="{FF2B5EF4-FFF2-40B4-BE49-F238E27FC236}">
                  <a16:creationId xmlns:a16="http://schemas.microsoft.com/office/drawing/2014/main" id="{69BE7C57-1B24-4B65-8BAA-F8E94A0CA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979"/>
              <a:ext cx="303" cy="821"/>
            </a:xfrm>
            <a:custGeom>
              <a:avLst/>
              <a:gdLst>
                <a:gd name="T0" fmla="*/ 283 w 121"/>
                <a:gd name="T1" fmla="*/ 605 h 308"/>
                <a:gd name="T2" fmla="*/ 1881 w 121"/>
                <a:gd name="T3" fmla="*/ 0 h 308"/>
                <a:gd name="T4" fmla="*/ 1881 w 121"/>
                <a:gd name="T5" fmla="*/ 832 h 308"/>
                <a:gd name="T6" fmla="*/ 1775 w 121"/>
                <a:gd name="T7" fmla="*/ 5209 h 308"/>
                <a:gd name="T8" fmla="*/ 283 w 121"/>
                <a:gd name="T9" fmla="*/ 5811 h 308"/>
                <a:gd name="T10" fmla="*/ 0 w 121"/>
                <a:gd name="T11" fmla="*/ 5528 h 308"/>
                <a:gd name="T12" fmla="*/ 0 w 121"/>
                <a:gd name="T13" fmla="*/ 946 h 308"/>
                <a:gd name="T14" fmla="*/ 283 w 121"/>
                <a:gd name="T15" fmla="*/ 605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308">
                  <a:moveTo>
                    <a:pt x="18" y="32"/>
                  </a:moveTo>
                  <a:cubicBezTo>
                    <a:pt x="77" y="27"/>
                    <a:pt x="110" y="14"/>
                    <a:pt x="120" y="0"/>
                  </a:cubicBezTo>
                  <a:cubicBezTo>
                    <a:pt x="121" y="17"/>
                    <a:pt x="120" y="26"/>
                    <a:pt x="120" y="44"/>
                  </a:cubicBezTo>
                  <a:cubicBezTo>
                    <a:pt x="120" y="77"/>
                    <a:pt x="117" y="182"/>
                    <a:pt x="113" y="275"/>
                  </a:cubicBezTo>
                  <a:cubicBezTo>
                    <a:pt x="92" y="303"/>
                    <a:pt x="32" y="307"/>
                    <a:pt x="18" y="307"/>
                  </a:cubicBezTo>
                  <a:cubicBezTo>
                    <a:pt x="3" y="308"/>
                    <a:pt x="0" y="302"/>
                    <a:pt x="0" y="29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2"/>
                    <a:pt x="3" y="34"/>
                    <a:pt x="18" y="3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Oval 243">
              <a:extLst>
                <a:ext uri="{FF2B5EF4-FFF2-40B4-BE49-F238E27FC236}">
                  <a16:creationId xmlns:a16="http://schemas.microsoft.com/office/drawing/2014/main" id="{D85C2116-8E29-4DD5-906A-BB1492A56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715"/>
              <a:ext cx="635" cy="274"/>
            </a:xfrm>
            <a:prstGeom prst="ellipse">
              <a:avLst/>
            </a:prstGeom>
            <a:solidFill>
              <a:srgbClr val="AA3B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75" name="Freeform 244">
              <a:extLst>
                <a:ext uri="{FF2B5EF4-FFF2-40B4-BE49-F238E27FC236}">
                  <a16:creationId xmlns:a16="http://schemas.microsoft.com/office/drawing/2014/main" id="{D8916309-1CE3-445C-88CE-140F7806A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728"/>
              <a:ext cx="575" cy="176"/>
            </a:xfrm>
            <a:custGeom>
              <a:avLst/>
              <a:gdLst>
                <a:gd name="T0" fmla="*/ 33 w 230"/>
                <a:gd name="T1" fmla="*/ 909 h 66"/>
                <a:gd name="T2" fmla="*/ 1925 w 230"/>
                <a:gd name="T3" fmla="*/ 77 h 66"/>
                <a:gd name="T4" fmla="*/ 3595 w 230"/>
                <a:gd name="T5" fmla="*/ 547 h 66"/>
                <a:gd name="T6" fmla="*/ 1833 w 230"/>
                <a:gd name="T7" fmla="*/ 0 h 66"/>
                <a:gd name="T8" fmla="*/ 0 w 230"/>
                <a:gd name="T9" fmla="*/ 853 h 66"/>
                <a:gd name="T10" fmla="*/ 188 w 230"/>
                <a:gd name="T11" fmla="*/ 1251 h 66"/>
                <a:gd name="T12" fmla="*/ 33 w 230"/>
                <a:gd name="T13" fmla="*/ 909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66">
                  <a:moveTo>
                    <a:pt x="2" y="48"/>
                  </a:moveTo>
                  <a:cubicBezTo>
                    <a:pt x="2" y="20"/>
                    <a:pt x="58" y="4"/>
                    <a:pt x="123" y="4"/>
                  </a:cubicBezTo>
                  <a:cubicBezTo>
                    <a:pt x="168" y="4"/>
                    <a:pt x="211" y="14"/>
                    <a:pt x="230" y="29"/>
                  </a:cubicBezTo>
                  <a:cubicBezTo>
                    <a:pt x="214" y="10"/>
                    <a:pt x="168" y="0"/>
                    <a:pt x="117" y="0"/>
                  </a:cubicBezTo>
                  <a:cubicBezTo>
                    <a:pt x="52" y="0"/>
                    <a:pt x="0" y="19"/>
                    <a:pt x="0" y="45"/>
                  </a:cubicBezTo>
                  <a:cubicBezTo>
                    <a:pt x="0" y="53"/>
                    <a:pt x="4" y="60"/>
                    <a:pt x="12" y="66"/>
                  </a:cubicBezTo>
                  <a:cubicBezTo>
                    <a:pt x="8" y="61"/>
                    <a:pt x="3" y="53"/>
                    <a:pt x="2" y="48"/>
                  </a:cubicBezTo>
                  <a:close/>
                </a:path>
              </a:pathLst>
            </a:custGeom>
            <a:solidFill>
              <a:srgbClr val="C37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45">
              <a:extLst>
                <a:ext uri="{FF2B5EF4-FFF2-40B4-BE49-F238E27FC236}">
                  <a16:creationId xmlns:a16="http://schemas.microsoft.com/office/drawing/2014/main" id="{7C5DE85B-3458-4BE8-932D-FF22E1F21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776"/>
              <a:ext cx="260" cy="584"/>
            </a:xfrm>
            <a:custGeom>
              <a:avLst/>
              <a:gdLst>
                <a:gd name="T0" fmla="*/ 1613 w 104"/>
                <a:gd name="T1" fmla="*/ 56 h 219"/>
                <a:gd name="T2" fmla="*/ 1488 w 104"/>
                <a:gd name="T3" fmla="*/ 3221 h 219"/>
                <a:gd name="T4" fmla="*/ 0 w 104"/>
                <a:gd name="T5" fmla="*/ 4152 h 219"/>
                <a:gd name="T6" fmla="*/ 1283 w 104"/>
                <a:gd name="T7" fmla="*/ 2867 h 219"/>
                <a:gd name="T8" fmla="*/ 1625 w 104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219">
                  <a:moveTo>
                    <a:pt x="103" y="3"/>
                  </a:moveTo>
                  <a:cubicBezTo>
                    <a:pt x="103" y="27"/>
                    <a:pt x="99" y="151"/>
                    <a:pt x="95" y="170"/>
                  </a:cubicBezTo>
                  <a:cubicBezTo>
                    <a:pt x="91" y="188"/>
                    <a:pt x="44" y="215"/>
                    <a:pt x="0" y="219"/>
                  </a:cubicBezTo>
                  <a:cubicBezTo>
                    <a:pt x="33" y="209"/>
                    <a:pt x="77" y="185"/>
                    <a:pt x="82" y="151"/>
                  </a:cubicBezTo>
                  <a:cubicBezTo>
                    <a:pt x="88" y="118"/>
                    <a:pt x="104" y="0"/>
                    <a:pt x="104" y="0"/>
                  </a:cubicBezTo>
                </a:path>
              </a:pathLst>
            </a:custGeom>
            <a:solidFill>
              <a:srgbClr val="6B00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46">
              <a:extLst>
                <a:ext uri="{FF2B5EF4-FFF2-40B4-BE49-F238E27FC236}">
                  <a16:creationId xmlns:a16="http://schemas.microsoft.com/office/drawing/2014/main" id="{02715D03-F5D3-42FE-A66E-06C3A8D70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784"/>
              <a:ext cx="257" cy="576"/>
            </a:xfrm>
            <a:custGeom>
              <a:avLst/>
              <a:gdLst>
                <a:gd name="T0" fmla="*/ 1599 w 103"/>
                <a:gd name="T1" fmla="*/ 0 h 216"/>
                <a:gd name="T2" fmla="*/ 1445 w 103"/>
                <a:gd name="T3" fmla="*/ 3149 h 216"/>
                <a:gd name="T4" fmla="*/ 0 w 103"/>
                <a:gd name="T5" fmla="*/ 4096 h 216"/>
                <a:gd name="T6" fmla="*/ 0 w 103"/>
                <a:gd name="T7" fmla="*/ 4096 h 216"/>
                <a:gd name="T8" fmla="*/ 1507 w 103"/>
                <a:gd name="T9" fmla="*/ 3165 h 216"/>
                <a:gd name="T10" fmla="*/ 1599 w 103"/>
                <a:gd name="T11" fmla="*/ 0 h 2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216">
                  <a:moveTo>
                    <a:pt x="103" y="0"/>
                  </a:moveTo>
                  <a:cubicBezTo>
                    <a:pt x="103" y="22"/>
                    <a:pt x="97" y="148"/>
                    <a:pt x="93" y="166"/>
                  </a:cubicBezTo>
                  <a:cubicBezTo>
                    <a:pt x="89" y="183"/>
                    <a:pt x="43" y="212"/>
                    <a:pt x="0" y="21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46" y="212"/>
                    <a:pt x="93" y="186"/>
                    <a:pt x="97" y="167"/>
                  </a:cubicBezTo>
                  <a:cubicBezTo>
                    <a:pt x="101" y="148"/>
                    <a:pt x="103" y="23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47">
              <a:extLst>
                <a:ext uri="{FF2B5EF4-FFF2-40B4-BE49-F238E27FC236}">
                  <a16:creationId xmlns:a16="http://schemas.microsoft.com/office/drawing/2014/main" id="{8E7AED20-A80D-4170-9CDF-C97126344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032"/>
              <a:ext cx="242" cy="757"/>
            </a:xfrm>
            <a:custGeom>
              <a:avLst/>
              <a:gdLst>
                <a:gd name="T0" fmla="*/ 1474 w 97"/>
                <a:gd name="T1" fmla="*/ 0 h 284"/>
                <a:gd name="T2" fmla="*/ 1337 w 97"/>
                <a:gd name="T3" fmla="*/ 4731 h 284"/>
                <a:gd name="T4" fmla="*/ 0 w 97"/>
                <a:gd name="T5" fmla="*/ 5320 h 284"/>
                <a:gd name="T6" fmla="*/ 1133 w 97"/>
                <a:gd name="T7" fmla="*/ 4603 h 284"/>
                <a:gd name="T8" fmla="*/ 1474 w 97"/>
                <a:gd name="T9" fmla="*/ 0 h 2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7" h="284">
                  <a:moveTo>
                    <a:pt x="95" y="0"/>
                  </a:moveTo>
                  <a:cubicBezTo>
                    <a:pt x="95" y="0"/>
                    <a:pt x="91" y="228"/>
                    <a:pt x="86" y="250"/>
                  </a:cubicBezTo>
                  <a:cubicBezTo>
                    <a:pt x="81" y="272"/>
                    <a:pt x="10" y="284"/>
                    <a:pt x="0" y="281"/>
                  </a:cubicBezTo>
                  <a:cubicBezTo>
                    <a:pt x="9" y="282"/>
                    <a:pt x="65" y="257"/>
                    <a:pt x="73" y="243"/>
                  </a:cubicBezTo>
                  <a:cubicBezTo>
                    <a:pt x="81" y="230"/>
                    <a:pt x="97" y="9"/>
                    <a:pt x="95" y="0"/>
                  </a:cubicBezTo>
                  <a:close/>
                </a:path>
              </a:pathLst>
            </a:custGeom>
            <a:solidFill>
              <a:srgbClr val="B2E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48">
              <a:extLst>
                <a:ext uri="{FF2B5EF4-FFF2-40B4-BE49-F238E27FC236}">
                  <a16:creationId xmlns:a16="http://schemas.microsoft.com/office/drawing/2014/main" id="{C487BBA6-F19C-4509-A479-7D358B715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115"/>
              <a:ext cx="165" cy="205"/>
            </a:xfrm>
            <a:custGeom>
              <a:avLst/>
              <a:gdLst>
                <a:gd name="T0" fmla="*/ 145 w 66"/>
                <a:gd name="T1" fmla="*/ 21 h 77"/>
                <a:gd name="T2" fmla="*/ 0 w 66"/>
                <a:gd name="T3" fmla="*/ 170 h 77"/>
                <a:gd name="T4" fmla="*/ 20 w 66"/>
                <a:gd name="T5" fmla="*/ 1454 h 77"/>
                <a:gd name="T6" fmla="*/ 208 w 66"/>
                <a:gd name="T7" fmla="*/ 319 h 77"/>
                <a:gd name="T8" fmla="*/ 1033 w 66"/>
                <a:gd name="T9" fmla="*/ 0 h 77"/>
                <a:gd name="T10" fmla="*/ 145 w 66"/>
                <a:gd name="T11" fmla="*/ 21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7">
                  <a:moveTo>
                    <a:pt x="9" y="1"/>
                  </a:moveTo>
                  <a:cubicBezTo>
                    <a:pt x="0" y="1"/>
                    <a:pt x="0" y="9"/>
                    <a:pt x="0" y="9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1" y="77"/>
                    <a:pt x="5" y="27"/>
                    <a:pt x="13" y="17"/>
                  </a:cubicBezTo>
                  <a:cubicBezTo>
                    <a:pt x="20" y="8"/>
                    <a:pt x="54" y="5"/>
                    <a:pt x="66" y="0"/>
                  </a:cubicBezTo>
                  <a:cubicBezTo>
                    <a:pt x="58" y="2"/>
                    <a:pt x="25" y="2"/>
                    <a:pt x="9" y="1"/>
                  </a:cubicBezTo>
                  <a:close/>
                </a:path>
              </a:pathLst>
            </a:custGeom>
            <a:solidFill>
              <a:srgbClr val="90A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49">
              <a:extLst>
                <a:ext uri="{FF2B5EF4-FFF2-40B4-BE49-F238E27FC236}">
                  <a16:creationId xmlns:a16="http://schemas.microsoft.com/office/drawing/2014/main" id="{925115C8-D1BE-4384-93D6-1B02ED668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907"/>
              <a:ext cx="17" cy="178"/>
            </a:xfrm>
            <a:custGeom>
              <a:avLst/>
              <a:gdLst>
                <a:gd name="T0" fmla="*/ 0 w 7"/>
                <a:gd name="T1" fmla="*/ 1257 h 67"/>
                <a:gd name="T2" fmla="*/ 0 w 7"/>
                <a:gd name="T3" fmla="*/ 0 h 67"/>
                <a:gd name="T4" fmla="*/ 0 w 7"/>
                <a:gd name="T5" fmla="*/ 1257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7">
                  <a:moveTo>
                    <a:pt x="0" y="6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7" y="52"/>
                    <a:pt x="0" y="67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50">
              <a:extLst>
                <a:ext uri="{FF2B5EF4-FFF2-40B4-BE49-F238E27FC236}">
                  <a16:creationId xmlns:a16="http://schemas.microsoft.com/office/drawing/2014/main" id="{970C4CBB-2733-4968-A86B-F31C08F21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816"/>
              <a:ext cx="142" cy="45"/>
            </a:xfrm>
            <a:custGeom>
              <a:avLst/>
              <a:gdLst>
                <a:gd name="T0" fmla="*/ 882 w 57"/>
                <a:gd name="T1" fmla="*/ 111 h 17"/>
                <a:gd name="T2" fmla="*/ 0 w 57"/>
                <a:gd name="T3" fmla="*/ 0 h 17"/>
                <a:gd name="T4" fmla="*/ 882 w 57"/>
                <a:gd name="T5" fmla="*/ 111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7" h="17">
                  <a:moveTo>
                    <a:pt x="57" y="6"/>
                  </a:moveTo>
                  <a:cubicBezTo>
                    <a:pt x="30" y="10"/>
                    <a:pt x="12" y="6"/>
                    <a:pt x="0" y="0"/>
                  </a:cubicBezTo>
                  <a:cubicBezTo>
                    <a:pt x="6" y="9"/>
                    <a:pt x="32" y="17"/>
                    <a:pt x="57" y="6"/>
                  </a:cubicBezTo>
                  <a:close/>
                </a:path>
              </a:pathLst>
            </a:custGeom>
            <a:solidFill>
              <a:srgbClr val="8686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51">
              <a:extLst>
                <a:ext uri="{FF2B5EF4-FFF2-40B4-BE49-F238E27FC236}">
                  <a16:creationId xmlns:a16="http://schemas.microsoft.com/office/drawing/2014/main" id="{CBD88F7D-160D-41F0-B404-A4B4B1CA5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877"/>
              <a:ext cx="230" cy="19"/>
            </a:xfrm>
            <a:custGeom>
              <a:avLst/>
              <a:gdLst>
                <a:gd name="T0" fmla="*/ 0 w 92"/>
                <a:gd name="T1" fmla="*/ 0 h 7"/>
                <a:gd name="T2" fmla="*/ 720 w 92"/>
                <a:gd name="T3" fmla="*/ 141 h 7"/>
                <a:gd name="T4" fmla="*/ 1438 w 92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">
                  <a:moveTo>
                    <a:pt x="0" y="0"/>
                  </a:moveTo>
                  <a:cubicBezTo>
                    <a:pt x="7" y="4"/>
                    <a:pt x="26" y="7"/>
                    <a:pt x="46" y="7"/>
                  </a:cubicBezTo>
                  <a:cubicBezTo>
                    <a:pt x="66" y="7"/>
                    <a:pt x="85" y="4"/>
                    <a:pt x="92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Oval 252">
              <a:extLst>
                <a:ext uri="{FF2B5EF4-FFF2-40B4-BE49-F238E27FC236}">
                  <a16:creationId xmlns:a16="http://schemas.microsoft.com/office/drawing/2014/main" id="{7F5E4E80-B184-4678-8F7A-0EBF35FBD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9" y="1715"/>
              <a:ext cx="635" cy="274"/>
            </a:xfrm>
            <a:prstGeom prst="ellipse">
              <a:avLst/>
            </a:prstGeom>
            <a:noFill/>
            <a:ln w="7938">
              <a:solidFill>
                <a:srgbClr val="D49A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84" name="Freeform 253">
              <a:extLst>
                <a:ext uri="{FF2B5EF4-FFF2-40B4-BE49-F238E27FC236}">
                  <a16:creationId xmlns:a16="http://schemas.microsoft.com/office/drawing/2014/main" id="{137FE769-10CE-4214-B901-047F80603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789"/>
              <a:ext cx="650" cy="2598"/>
            </a:xfrm>
            <a:custGeom>
              <a:avLst/>
              <a:gdLst>
                <a:gd name="T0" fmla="*/ 2033 w 260"/>
                <a:gd name="T1" fmla="*/ 18485 h 974"/>
                <a:gd name="T2" fmla="*/ 3813 w 260"/>
                <a:gd name="T3" fmla="*/ 17311 h 974"/>
                <a:gd name="T4" fmla="*/ 4033 w 260"/>
                <a:gd name="T5" fmla="*/ 9298 h 974"/>
                <a:gd name="T6" fmla="*/ 3783 w 260"/>
                <a:gd name="T7" fmla="*/ 6090 h 974"/>
                <a:gd name="T8" fmla="*/ 2770 w 260"/>
                <a:gd name="T9" fmla="*/ 4689 h 974"/>
                <a:gd name="T10" fmla="*/ 2750 w 260"/>
                <a:gd name="T11" fmla="*/ 627 h 974"/>
                <a:gd name="T12" fmla="*/ 2813 w 260"/>
                <a:gd name="T13" fmla="*/ 419 h 974"/>
                <a:gd name="T14" fmla="*/ 2750 w 260"/>
                <a:gd name="T15" fmla="*/ 0 h 974"/>
                <a:gd name="T16" fmla="*/ 1313 w 260"/>
                <a:gd name="T17" fmla="*/ 0 h 974"/>
                <a:gd name="T18" fmla="*/ 1238 w 260"/>
                <a:gd name="T19" fmla="*/ 419 h 974"/>
                <a:gd name="T20" fmla="*/ 1313 w 260"/>
                <a:gd name="T21" fmla="*/ 627 h 974"/>
                <a:gd name="T22" fmla="*/ 1300 w 260"/>
                <a:gd name="T23" fmla="*/ 4689 h 974"/>
                <a:gd name="T24" fmla="*/ 283 w 260"/>
                <a:gd name="T25" fmla="*/ 6090 h 974"/>
                <a:gd name="T26" fmla="*/ 20 w 260"/>
                <a:gd name="T27" fmla="*/ 9298 h 974"/>
                <a:gd name="T28" fmla="*/ 250 w 260"/>
                <a:gd name="T29" fmla="*/ 17311 h 974"/>
                <a:gd name="T30" fmla="*/ 2033 w 260"/>
                <a:gd name="T31" fmla="*/ 18485 h 97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60" h="974">
                  <a:moveTo>
                    <a:pt x="130" y="974"/>
                  </a:moveTo>
                  <a:cubicBezTo>
                    <a:pt x="183" y="974"/>
                    <a:pt x="244" y="943"/>
                    <a:pt x="244" y="912"/>
                  </a:cubicBezTo>
                  <a:cubicBezTo>
                    <a:pt x="244" y="912"/>
                    <a:pt x="258" y="558"/>
                    <a:pt x="258" y="490"/>
                  </a:cubicBezTo>
                  <a:cubicBezTo>
                    <a:pt x="258" y="422"/>
                    <a:pt x="260" y="351"/>
                    <a:pt x="242" y="321"/>
                  </a:cubicBezTo>
                  <a:cubicBezTo>
                    <a:pt x="224" y="290"/>
                    <a:pt x="183" y="263"/>
                    <a:pt x="177" y="247"/>
                  </a:cubicBezTo>
                  <a:cubicBezTo>
                    <a:pt x="172" y="231"/>
                    <a:pt x="175" y="37"/>
                    <a:pt x="176" y="33"/>
                  </a:cubicBezTo>
                  <a:cubicBezTo>
                    <a:pt x="177" y="28"/>
                    <a:pt x="180" y="27"/>
                    <a:pt x="180" y="22"/>
                  </a:cubicBezTo>
                  <a:cubicBezTo>
                    <a:pt x="180" y="17"/>
                    <a:pt x="179" y="4"/>
                    <a:pt x="176" y="0"/>
                  </a:cubicBezTo>
                  <a:cubicBezTo>
                    <a:pt x="174" y="12"/>
                    <a:pt x="90" y="16"/>
                    <a:pt x="84" y="0"/>
                  </a:cubicBezTo>
                  <a:cubicBezTo>
                    <a:pt x="81" y="4"/>
                    <a:pt x="79" y="17"/>
                    <a:pt x="79" y="22"/>
                  </a:cubicBezTo>
                  <a:cubicBezTo>
                    <a:pt x="79" y="27"/>
                    <a:pt x="83" y="28"/>
                    <a:pt x="84" y="33"/>
                  </a:cubicBezTo>
                  <a:cubicBezTo>
                    <a:pt x="85" y="37"/>
                    <a:pt x="88" y="231"/>
                    <a:pt x="83" y="247"/>
                  </a:cubicBezTo>
                  <a:cubicBezTo>
                    <a:pt x="77" y="263"/>
                    <a:pt x="36" y="290"/>
                    <a:pt x="18" y="321"/>
                  </a:cubicBezTo>
                  <a:cubicBezTo>
                    <a:pt x="0" y="351"/>
                    <a:pt x="1" y="422"/>
                    <a:pt x="1" y="490"/>
                  </a:cubicBezTo>
                  <a:cubicBezTo>
                    <a:pt x="1" y="558"/>
                    <a:pt x="16" y="912"/>
                    <a:pt x="16" y="912"/>
                  </a:cubicBezTo>
                  <a:cubicBezTo>
                    <a:pt x="16" y="949"/>
                    <a:pt x="77" y="974"/>
                    <a:pt x="130" y="97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54">
              <a:extLst>
                <a:ext uri="{FF2B5EF4-FFF2-40B4-BE49-F238E27FC236}">
                  <a16:creationId xmlns:a16="http://schemas.microsoft.com/office/drawing/2014/main" id="{0E8F3D3F-B3C2-402C-8589-6805B126C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" y="1088"/>
              <a:ext cx="225" cy="264"/>
            </a:xfrm>
            <a:custGeom>
              <a:avLst/>
              <a:gdLst>
                <a:gd name="T0" fmla="*/ 1395 w 90"/>
                <a:gd name="T1" fmla="*/ 1741 h 99"/>
                <a:gd name="T2" fmla="*/ 1408 w 90"/>
                <a:gd name="T3" fmla="*/ 1741 h 99"/>
                <a:gd name="T4" fmla="*/ 1408 w 90"/>
                <a:gd name="T5" fmla="*/ 0 h 99"/>
                <a:gd name="T6" fmla="*/ 1395 w 90"/>
                <a:gd name="T7" fmla="*/ 0 h 99"/>
                <a:gd name="T8" fmla="*/ 708 w 90"/>
                <a:gd name="T9" fmla="*/ 136 h 99"/>
                <a:gd name="T10" fmla="*/ 20 w 90"/>
                <a:gd name="T11" fmla="*/ 0 h 99"/>
                <a:gd name="T12" fmla="*/ 0 w 90"/>
                <a:gd name="T13" fmla="*/ 0 h 99"/>
                <a:gd name="T14" fmla="*/ 0 w 90"/>
                <a:gd name="T15" fmla="*/ 1728 h 99"/>
                <a:gd name="T16" fmla="*/ 20 w 90"/>
                <a:gd name="T17" fmla="*/ 1741 h 99"/>
                <a:gd name="T18" fmla="*/ 708 w 90"/>
                <a:gd name="T19" fmla="*/ 1877 h 99"/>
                <a:gd name="T20" fmla="*/ 1395 w 90"/>
                <a:gd name="T21" fmla="*/ 1741 h 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0" h="99">
                  <a:moveTo>
                    <a:pt x="89" y="92"/>
                  </a:moveTo>
                  <a:cubicBezTo>
                    <a:pt x="89" y="92"/>
                    <a:pt x="89" y="92"/>
                    <a:pt x="90" y="92"/>
                  </a:cubicBezTo>
                  <a:cubicBezTo>
                    <a:pt x="89" y="65"/>
                    <a:pt x="89" y="31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2" y="4"/>
                    <a:pt x="64" y="7"/>
                    <a:pt x="45" y="7"/>
                  </a:cubicBezTo>
                  <a:cubicBezTo>
                    <a:pt x="26" y="7"/>
                    <a:pt x="8" y="4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1"/>
                    <a:pt x="1" y="65"/>
                    <a:pt x="0" y="91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8" y="96"/>
                    <a:pt x="26" y="99"/>
                    <a:pt x="45" y="99"/>
                  </a:cubicBezTo>
                  <a:cubicBezTo>
                    <a:pt x="64" y="99"/>
                    <a:pt x="82" y="96"/>
                    <a:pt x="89" y="9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55">
              <a:extLst>
                <a:ext uri="{FF2B5EF4-FFF2-40B4-BE49-F238E27FC236}">
                  <a16:creationId xmlns:a16="http://schemas.microsoft.com/office/drawing/2014/main" id="{03106630-3D1B-44C9-A47C-4CD4D35FF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789"/>
              <a:ext cx="230" cy="40"/>
            </a:xfrm>
            <a:custGeom>
              <a:avLst/>
              <a:gdLst>
                <a:gd name="T0" fmla="*/ 1438 w 92"/>
                <a:gd name="T1" fmla="*/ 21 h 15"/>
                <a:gd name="T2" fmla="*/ 0 w 9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15">
                  <a:moveTo>
                    <a:pt x="92" y="1"/>
                  </a:moveTo>
                  <a:cubicBezTo>
                    <a:pt x="86" y="12"/>
                    <a:pt x="6" y="1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56">
              <a:extLst>
                <a:ext uri="{FF2B5EF4-FFF2-40B4-BE49-F238E27FC236}">
                  <a16:creationId xmlns:a16="http://schemas.microsoft.com/office/drawing/2014/main" id="{95DACC58-29EF-44CA-B9FD-CB3AC921E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773"/>
              <a:ext cx="238" cy="19"/>
            </a:xfrm>
            <a:custGeom>
              <a:avLst/>
              <a:gdLst>
                <a:gd name="T0" fmla="*/ 0 w 95"/>
                <a:gd name="T1" fmla="*/ 117 h 7"/>
                <a:gd name="T2" fmla="*/ 742 w 95"/>
                <a:gd name="T3" fmla="*/ 0 h 7"/>
                <a:gd name="T4" fmla="*/ 1413 w 95"/>
                <a:gd name="T5" fmla="*/ 117 h 7"/>
                <a:gd name="T6" fmla="*/ 1443 w 95"/>
                <a:gd name="T7" fmla="*/ 141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5" h="7">
                  <a:moveTo>
                    <a:pt x="0" y="6"/>
                  </a:moveTo>
                  <a:cubicBezTo>
                    <a:pt x="0" y="6"/>
                    <a:pt x="23" y="0"/>
                    <a:pt x="47" y="0"/>
                  </a:cubicBezTo>
                  <a:cubicBezTo>
                    <a:pt x="71" y="0"/>
                    <a:pt x="95" y="5"/>
                    <a:pt x="90" y="6"/>
                  </a:cubicBezTo>
                  <a:cubicBezTo>
                    <a:pt x="92" y="7"/>
                    <a:pt x="92" y="7"/>
                    <a:pt x="92" y="7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Freeform 257">
              <a:extLst>
                <a:ext uri="{FF2B5EF4-FFF2-40B4-BE49-F238E27FC236}">
                  <a16:creationId xmlns:a16="http://schemas.microsoft.com/office/drawing/2014/main" id="{C2044CFF-0551-4D66-B6FB-ECCF55E6C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885"/>
              <a:ext cx="645" cy="1502"/>
            </a:xfrm>
            <a:custGeom>
              <a:avLst/>
              <a:gdLst>
                <a:gd name="T0" fmla="*/ 20 w 258"/>
                <a:gd name="T1" fmla="*/ 0 h 563"/>
                <a:gd name="T2" fmla="*/ 0 w 258"/>
                <a:gd name="T3" fmla="*/ 1502 h 563"/>
                <a:gd name="T4" fmla="*/ 238 w 258"/>
                <a:gd name="T5" fmla="*/ 9516 h 563"/>
                <a:gd name="T6" fmla="*/ 2020 w 258"/>
                <a:gd name="T7" fmla="*/ 10690 h 563"/>
                <a:gd name="T8" fmla="*/ 2020 w 258"/>
                <a:gd name="T9" fmla="*/ 10690 h 563"/>
                <a:gd name="T10" fmla="*/ 3800 w 258"/>
                <a:gd name="T11" fmla="*/ 9516 h 563"/>
                <a:gd name="T12" fmla="*/ 4020 w 258"/>
                <a:gd name="T13" fmla="*/ 1502 h 563"/>
                <a:gd name="T14" fmla="*/ 4020 w 258"/>
                <a:gd name="T15" fmla="*/ 0 h 5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563">
                  <a:moveTo>
                    <a:pt x="1" y="0"/>
                  </a:moveTo>
                  <a:cubicBezTo>
                    <a:pt x="0" y="25"/>
                    <a:pt x="0" y="52"/>
                    <a:pt x="0" y="79"/>
                  </a:cubicBezTo>
                  <a:cubicBezTo>
                    <a:pt x="0" y="147"/>
                    <a:pt x="15" y="501"/>
                    <a:pt x="15" y="501"/>
                  </a:cubicBezTo>
                  <a:cubicBezTo>
                    <a:pt x="15" y="538"/>
                    <a:pt x="76" y="563"/>
                    <a:pt x="129" y="563"/>
                  </a:cubicBezTo>
                  <a:cubicBezTo>
                    <a:pt x="129" y="563"/>
                    <a:pt x="129" y="563"/>
                    <a:pt x="129" y="563"/>
                  </a:cubicBezTo>
                  <a:cubicBezTo>
                    <a:pt x="182" y="563"/>
                    <a:pt x="243" y="532"/>
                    <a:pt x="243" y="501"/>
                  </a:cubicBezTo>
                  <a:cubicBezTo>
                    <a:pt x="243" y="501"/>
                    <a:pt x="257" y="147"/>
                    <a:pt x="257" y="79"/>
                  </a:cubicBezTo>
                  <a:cubicBezTo>
                    <a:pt x="257" y="52"/>
                    <a:pt x="258" y="25"/>
                    <a:pt x="25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9" name="Freeform 258">
              <a:extLst>
                <a:ext uri="{FF2B5EF4-FFF2-40B4-BE49-F238E27FC236}">
                  <a16:creationId xmlns:a16="http://schemas.microsoft.com/office/drawing/2014/main" id="{EF08B154-24EA-40F4-A6EB-8B0CE31B0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979"/>
              <a:ext cx="303" cy="821"/>
            </a:xfrm>
            <a:custGeom>
              <a:avLst/>
              <a:gdLst>
                <a:gd name="T0" fmla="*/ 283 w 121"/>
                <a:gd name="T1" fmla="*/ 605 h 308"/>
                <a:gd name="T2" fmla="*/ 1881 w 121"/>
                <a:gd name="T3" fmla="*/ 0 h 308"/>
                <a:gd name="T4" fmla="*/ 1881 w 121"/>
                <a:gd name="T5" fmla="*/ 832 h 308"/>
                <a:gd name="T6" fmla="*/ 1775 w 121"/>
                <a:gd name="T7" fmla="*/ 5209 h 308"/>
                <a:gd name="T8" fmla="*/ 283 w 121"/>
                <a:gd name="T9" fmla="*/ 5811 h 308"/>
                <a:gd name="T10" fmla="*/ 0 w 121"/>
                <a:gd name="T11" fmla="*/ 5528 h 308"/>
                <a:gd name="T12" fmla="*/ 0 w 121"/>
                <a:gd name="T13" fmla="*/ 946 h 308"/>
                <a:gd name="T14" fmla="*/ 283 w 121"/>
                <a:gd name="T15" fmla="*/ 605 h 3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1" h="308">
                  <a:moveTo>
                    <a:pt x="18" y="32"/>
                  </a:moveTo>
                  <a:cubicBezTo>
                    <a:pt x="77" y="27"/>
                    <a:pt x="110" y="14"/>
                    <a:pt x="120" y="0"/>
                  </a:cubicBezTo>
                  <a:cubicBezTo>
                    <a:pt x="121" y="17"/>
                    <a:pt x="120" y="26"/>
                    <a:pt x="120" y="44"/>
                  </a:cubicBezTo>
                  <a:cubicBezTo>
                    <a:pt x="120" y="77"/>
                    <a:pt x="117" y="182"/>
                    <a:pt x="113" y="275"/>
                  </a:cubicBezTo>
                  <a:cubicBezTo>
                    <a:pt x="92" y="303"/>
                    <a:pt x="32" y="307"/>
                    <a:pt x="18" y="307"/>
                  </a:cubicBezTo>
                  <a:cubicBezTo>
                    <a:pt x="3" y="308"/>
                    <a:pt x="0" y="302"/>
                    <a:pt x="0" y="29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32"/>
                    <a:pt x="3" y="34"/>
                    <a:pt x="18" y="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59">
              <a:extLst>
                <a:ext uri="{FF2B5EF4-FFF2-40B4-BE49-F238E27FC236}">
                  <a16:creationId xmlns:a16="http://schemas.microsoft.com/office/drawing/2014/main" id="{C0A66D1D-984B-4626-B209-B9B629ED9A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4" y="1352"/>
              <a:ext cx="215" cy="1992"/>
            </a:xfrm>
            <a:custGeom>
              <a:avLst/>
              <a:gdLst>
                <a:gd name="T0" fmla="*/ 1333 w 86"/>
                <a:gd name="T1" fmla="*/ 947 h 747"/>
                <a:gd name="T2" fmla="*/ 1333 w 86"/>
                <a:gd name="T3" fmla="*/ 136 h 747"/>
                <a:gd name="T4" fmla="*/ 1300 w 86"/>
                <a:gd name="T5" fmla="*/ 760 h 747"/>
                <a:gd name="T6" fmla="*/ 283 w 86"/>
                <a:gd name="T7" fmla="*/ 2163 h 747"/>
                <a:gd name="T8" fmla="*/ 20 w 86"/>
                <a:gd name="T9" fmla="*/ 5368 h 747"/>
                <a:gd name="T10" fmla="*/ 250 w 86"/>
                <a:gd name="T11" fmla="*/ 13368 h 747"/>
                <a:gd name="T12" fmla="*/ 738 w 86"/>
                <a:gd name="T13" fmla="*/ 14165 h 747"/>
                <a:gd name="T14" fmla="*/ 395 w 86"/>
                <a:gd name="T15" fmla="*/ 13483 h 747"/>
                <a:gd name="T16" fmla="*/ 125 w 86"/>
                <a:gd name="T17" fmla="*/ 5611 h 747"/>
                <a:gd name="T18" fmla="*/ 500 w 86"/>
                <a:gd name="T19" fmla="*/ 2219 h 747"/>
                <a:gd name="T20" fmla="*/ 1333 w 86"/>
                <a:gd name="T21" fmla="*/ 947 h 747"/>
                <a:gd name="T22" fmla="*/ 1333 w 86"/>
                <a:gd name="T23" fmla="*/ 0 h 747"/>
                <a:gd name="T24" fmla="*/ 1333 w 86"/>
                <a:gd name="T25" fmla="*/ 136 h 747"/>
                <a:gd name="T26" fmla="*/ 1333 w 86"/>
                <a:gd name="T27" fmla="*/ 0 h 747"/>
                <a:gd name="T28" fmla="*/ 1333 w 86"/>
                <a:gd name="T29" fmla="*/ 0 h 7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6" h="747">
                  <a:moveTo>
                    <a:pt x="85" y="50"/>
                  </a:moveTo>
                  <a:cubicBezTo>
                    <a:pt x="86" y="46"/>
                    <a:pt x="86" y="25"/>
                    <a:pt x="85" y="7"/>
                  </a:cubicBezTo>
                  <a:cubicBezTo>
                    <a:pt x="84" y="24"/>
                    <a:pt x="84" y="36"/>
                    <a:pt x="83" y="40"/>
                  </a:cubicBezTo>
                  <a:cubicBezTo>
                    <a:pt x="77" y="56"/>
                    <a:pt x="36" y="83"/>
                    <a:pt x="18" y="114"/>
                  </a:cubicBezTo>
                  <a:cubicBezTo>
                    <a:pt x="0" y="144"/>
                    <a:pt x="1" y="215"/>
                    <a:pt x="1" y="283"/>
                  </a:cubicBezTo>
                  <a:cubicBezTo>
                    <a:pt x="1" y="351"/>
                    <a:pt x="16" y="705"/>
                    <a:pt x="16" y="705"/>
                  </a:cubicBezTo>
                  <a:cubicBezTo>
                    <a:pt x="16" y="722"/>
                    <a:pt x="28" y="736"/>
                    <a:pt x="47" y="747"/>
                  </a:cubicBezTo>
                  <a:cubicBezTo>
                    <a:pt x="36" y="738"/>
                    <a:pt x="25" y="723"/>
                    <a:pt x="25" y="711"/>
                  </a:cubicBezTo>
                  <a:cubicBezTo>
                    <a:pt x="25" y="711"/>
                    <a:pt x="8" y="364"/>
                    <a:pt x="8" y="296"/>
                  </a:cubicBezTo>
                  <a:cubicBezTo>
                    <a:pt x="8" y="227"/>
                    <a:pt x="14" y="148"/>
                    <a:pt x="32" y="117"/>
                  </a:cubicBezTo>
                  <a:cubicBezTo>
                    <a:pt x="50" y="87"/>
                    <a:pt x="80" y="66"/>
                    <a:pt x="85" y="50"/>
                  </a:cubicBezTo>
                  <a:close/>
                  <a:moveTo>
                    <a:pt x="85" y="0"/>
                  </a:moveTo>
                  <a:cubicBezTo>
                    <a:pt x="85" y="2"/>
                    <a:pt x="85" y="5"/>
                    <a:pt x="85" y="7"/>
                  </a:cubicBezTo>
                  <a:cubicBezTo>
                    <a:pt x="85" y="5"/>
                    <a:pt x="85" y="2"/>
                    <a:pt x="85" y="0"/>
                  </a:cubicBezTo>
                  <a:cubicBezTo>
                    <a:pt x="85" y="0"/>
                    <a:pt x="85" y="0"/>
                    <a:pt x="85" y="0"/>
                  </a:cubicBezTo>
                  <a:close/>
                </a:path>
              </a:pathLst>
            </a:custGeom>
            <a:solidFill>
              <a:srgbClr val="A3B8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Freeform 260">
              <a:extLst>
                <a:ext uri="{FF2B5EF4-FFF2-40B4-BE49-F238E27FC236}">
                  <a16:creationId xmlns:a16="http://schemas.microsoft.com/office/drawing/2014/main" id="{12B7768F-2EC3-4E35-ABA2-480BB7549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6" y="1901"/>
              <a:ext cx="115" cy="1443"/>
            </a:xfrm>
            <a:custGeom>
              <a:avLst/>
              <a:gdLst>
                <a:gd name="T0" fmla="*/ 20 w 46"/>
                <a:gd name="T1" fmla="*/ 0 h 541"/>
                <a:gd name="T2" fmla="*/ 0 w 46"/>
                <a:gd name="T3" fmla="*/ 1459 h 541"/>
                <a:gd name="T4" fmla="*/ 238 w 46"/>
                <a:gd name="T5" fmla="*/ 9469 h 541"/>
                <a:gd name="T6" fmla="*/ 720 w 46"/>
                <a:gd name="T7" fmla="*/ 10266 h 541"/>
                <a:gd name="T8" fmla="*/ 375 w 46"/>
                <a:gd name="T9" fmla="*/ 9584 h 541"/>
                <a:gd name="T10" fmla="*/ 113 w 46"/>
                <a:gd name="T11" fmla="*/ 1707 h 541"/>
                <a:gd name="T12" fmla="*/ 158 w 46"/>
                <a:gd name="T13" fmla="*/ 136 h 541"/>
                <a:gd name="T14" fmla="*/ 20 w 46"/>
                <a:gd name="T15" fmla="*/ 0 h 5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541">
                  <a:moveTo>
                    <a:pt x="1" y="0"/>
                  </a:moveTo>
                  <a:cubicBezTo>
                    <a:pt x="0" y="24"/>
                    <a:pt x="0" y="51"/>
                    <a:pt x="0" y="77"/>
                  </a:cubicBezTo>
                  <a:cubicBezTo>
                    <a:pt x="0" y="145"/>
                    <a:pt x="15" y="499"/>
                    <a:pt x="15" y="499"/>
                  </a:cubicBezTo>
                  <a:cubicBezTo>
                    <a:pt x="15" y="516"/>
                    <a:pt x="27" y="530"/>
                    <a:pt x="46" y="541"/>
                  </a:cubicBezTo>
                  <a:cubicBezTo>
                    <a:pt x="35" y="532"/>
                    <a:pt x="24" y="517"/>
                    <a:pt x="24" y="505"/>
                  </a:cubicBezTo>
                  <a:cubicBezTo>
                    <a:pt x="24" y="505"/>
                    <a:pt x="7" y="158"/>
                    <a:pt x="7" y="90"/>
                  </a:cubicBezTo>
                  <a:cubicBezTo>
                    <a:pt x="7" y="63"/>
                    <a:pt x="8" y="34"/>
                    <a:pt x="10" y="7"/>
                  </a:cubicBezTo>
                  <a:cubicBezTo>
                    <a:pt x="7" y="5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D09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2" name="Freeform 261">
              <a:extLst>
                <a:ext uri="{FF2B5EF4-FFF2-40B4-BE49-F238E27FC236}">
                  <a16:creationId xmlns:a16="http://schemas.microsoft.com/office/drawing/2014/main" id="{32869750-D94B-42C7-B0A2-2ABAE2188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888"/>
              <a:ext cx="37" cy="37"/>
            </a:xfrm>
            <a:custGeom>
              <a:avLst/>
              <a:gdLst>
                <a:gd name="T0" fmla="*/ 0 w 15"/>
                <a:gd name="T1" fmla="*/ 0 h 14"/>
                <a:gd name="T2" fmla="*/ 224 w 15"/>
                <a:gd name="T3" fmla="*/ 259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4">
                  <a:moveTo>
                    <a:pt x="0" y="0"/>
                  </a:moveTo>
                  <a:cubicBezTo>
                    <a:pt x="4" y="5"/>
                    <a:pt x="9" y="9"/>
                    <a:pt x="15" y="14"/>
                  </a:cubicBezTo>
                </a:path>
              </a:pathLst>
            </a:custGeom>
            <a:noFill/>
            <a:ln w="7938" cap="flat">
              <a:solidFill>
                <a:srgbClr val="D49AA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3" name="Oval 262">
              <a:extLst>
                <a:ext uri="{FF2B5EF4-FFF2-40B4-BE49-F238E27FC236}">
                  <a16:creationId xmlns:a16="http://schemas.microsoft.com/office/drawing/2014/main" id="{1C32CFC7-A940-41D3-8BB5-1E8EA5CE4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312"/>
              <a:ext cx="520" cy="264"/>
            </a:xfrm>
            <a:prstGeom prst="ellipse">
              <a:avLst/>
            </a:pr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4" name="Freeform 263">
              <a:extLst>
                <a:ext uri="{FF2B5EF4-FFF2-40B4-BE49-F238E27FC236}">
                  <a16:creationId xmlns:a16="http://schemas.microsoft.com/office/drawing/2014/main" id="{BCD0FDBC-4A94-4955-986D-8CFF8A393B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445"/>
              <a:ext cx="575" cy="638"/>
            </a:xfrm>
            <a:custGeom>
              <a:avLst/>
              <a:gdLst>
                <a:gd name="T0" fmla="*/ 33 w 230"/>
                <a:gd name="T1" fmla="*/ 2928 h 239"/>
                <a:gd name="T2" fmla="*/ 1800 w 230"/>
                <a:gd name="T3" fmla="*/ 4546 h 239"/>
                <a:gd name="T4" fmla="*/ 3563 w 230"/>
                <a:gd name="T5" fmla="*/ 2928 h 239"/>
                <a:gd name="T6" fmla="*/ 3425 w 230"/>
                <a:gd name="T7" fmla="*/ 0 h 239"/>
                <a:gd name="T8" fmla="*/ 1800 w 230"/>
                <a:gd name="T9" fmla="*/ 934 h 239"/>
                <a:gd name="T10" fmla="*/ 175 w 230"/>
                <a:gd name="T11" fmla="*/ 0 h 239"/>
                <a:gd name="T12" fmla="*/ 33 w 230"/>
                <a:gd name="T13" fmla="*/ 2928 h 2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39">
                  <a:moveTo>
                    <a:pt x="2" y="154"/>
                  </a:moveTo>
                  <a:cubicBezTo>
                    <a:pt x="2" y="189"/>
                    <a:pt x="54" y="239"/>
                    <a:pt x="115" y="239"/>
                  </a:cubicBezTo>
                  <a:cubicBezTo>
                    <a:pt x="176" y="239"/>
                    <a:pt x="228" y="190"/>
                    <a:pt x="228" y="154"/>
                  </a:cubicBezTo>
                  <a:cubicBezTo>
                    <a:pt x="230" y="131"/>
                    <a:pt x="225" y="29"/>
                    <a:pt x="219" y="0"/>
                  </a:cubicBezTo>
                  <a:cubicBezTo>
                    <a:pt x="219" y="27"/>
                    <a:pt x="173" y="49"/>
                    <a:pt x="115" y="49"/>
                  </a:cubicBezTo>
                  <a:cubicBezTo>
                    <a:pt x="58" y="49"/>
                    <a:pt x="11" y="27"/>
                    <a:pt x="11" y="0"/>
                  </a:cubicBezTo>
                  <a:cubicBezTo>
                    <a:pt x="5" y="39"/>
                    <a:pt x="0" y="101"/>
                    <a:pt x="2" y="154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64">
              <a:extLst>
                <a:ext uri="{FF2B5EF4-FFF2-40B4-BE49-F238E27FC236}">
                  <a16:creationId xmlns:a16="http://schemas.microsoft.com/office/drawing/2014/main" id="{D730D881-58F1-4314-A190-A175866FE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445"/>
              <a:ext cx="130" cy="579"/>
            </a:xfrm>
            <a:custGeom>
              <a:avLst/>
              <a:gdLst>
                <a:gd name="T0" fmla="*/ 113 w 52"/>
                <a:gd name="T1" fmla="*/ 4122 h 217"/>
                <a:gd name="T2" fmla="*/ 783 w 52"/>
                <a:gd name="T3" fmla="*/ 2927 h 217"/>
                <a:gd name="T4" fmla="*/ 645 w 52"/>
                <a:gd name="T5" fmla="*/ 0 h 217"/>
                <a:gd name="T6" fmla="*/ 0 w 52"/>
                <a:gd name="T7" fmla="*/ 739 h 217"/>
                <a:gd name="T8" fmla="*/ 113 w 52"/>
                <a:gd name="T9" fmla="*/ 4122 h 2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217">
                  <a:moveTo>
                    <a:pt x="7" y="217"/>
                  </a:moveTo>
                  <a:cubicBezTo>
                    <a:pt x="33" y="199"/>
                    <a:pt x="50" y="174"/>
                    <a:pt x="50" y="154"/>
                  </a:cubicBezTo>
                  <a:cubicBezTo>
                    <a:pt x="52" y="131"/>
                    <a:pt x="47" y="29"/>
                    <a:pt x="41" y="0"/>
                  </a:cubicBezTo>
                  <a:cubicBezTo>
                    <a:pt x="41" y="16"/>
                    <a:pt x="25" y="30"/>
                    <a:pt x="0" y="39"/>
                  </a:cubicBezTo>
                  <a:cubicBezTo>
                    <a:pt x="3" y="101"/>
                    <a:pt x="5" y="168"/>
                    <a:pt x="7" y="217"/>
                  </a:cubicBezTo>
                  <a:close/>
                </a:path>
              </a:pathLst>
            </a:custGeom>
            <a:solidFill>
              <a:srgbClr val="E0B6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Oval 265">
              <a:extLst>
                <a:ext uri="{FF2B5EF4-FFF2-40B4-BE49-F238E27FC236}">
                  <a16:creationId xmlns:a16="http://schemas.microsoft.com/office/drawing/2014/main" id="{13634E72-3338-442A-B902-A3021CE22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312"/>
              <a:ext cx="520" cy="264"/>
            </a:xfrm>
            <a:prstGeom prst="ellipse">
              <a:avLst/>
            </a:prstGeom>
            <a:solidFill>
              <a:srgbClr val="B3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7" name="Oval 266">
              <a:extLst>
                <a:ext uri="{FF2B5EF4-FFF2-40B4-BE49-F238E27FC236}">
                  <a16:creationId xmlns:a16="http://schemas.microsoft.com/office/drawing/2014/main" id="{5614744C-FB26-4129-A19C-545F5A462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" y="2328"/>
              <a:ext cx="490" cy="232"/>
            </a:xfrm>
            <a:prstGeom prst="ellipse">
              <a:avLst/>
            </a:prstGeom>
            <a:solidFill>
              <a:srgbClr val="F4FB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8" name="Freeform 267">
              <a:extLst>
                <a:ext uri="{FF2B5EF4-FFF2-40B4-BE49-F238E27FC236}">
                  <a16:creationId xmlns:a16="http://schemas.microsoft.com/office/drawing/2014/main" id="{DEEBD5BE-020A-49E9-91D1-4F0890E11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355"/>
              <a:ext cx="93" cy="178"/>
            </a:xfrm>
            <a:custGeom>
              <a:avLst/>
              <a:gdLst>
                <a:gd name="T0" fmla="*/ 33 w 37"/>
                <a:gd name="T1" fmla="*/ 1257 h 67"/>
                <a:gd name="T2" fmla="*/ 588 w 37"/>
                <a:gd name="T3" fmla="*/ 635 h 67"/>
                <a:gd name="T4" fmla="*/ 0 w 37"/>
                <a:gd name="T5" fmla="*/ 0 h 67"/>
                <a:gd name="T6" fmla="*/ 33 w 37"/>
                <a:gd name="T7" fmla="*/ 1257 h 6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67">
                  <a:moveTo>
                    <a:pt x="2" y="67"/>
                  </a:moveTo>
                  <a:cubicBezTo>
                    <a:pt x="24" y="59"/>
                    <a:pt x="37" y="47"/>
                    <a:pt x="37" y="34"/>
                  </a:cubicBezTo>
                  <a:cubicBezTo>
                    <a:pt x="37" y="20"/>
                    <a:pt x="23" y="8"/>
                    <a:pt x="0" y="0"/>
                  </a:cubicBezTo>
                  <a:cubicBezTo>
                    <a:pt x="1" y="20"/>
                    <a:pt x="1" y="43"/>
                    <a:pt x="2" y="67"/>
                  </a:cubicBezTo>
                  <a:close/>
                </a:path>
              </a:pathLst>
            </a:custGeom>
            <a:solidFill>
              <a:srgbClr val="C06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68">
              <a:extLst>
                <a:ext uri="{FF2B5EF4-FFF2-40B4-BE49-F238E27FC236}">
                  <a16:creationId xmlns:a16="http://schemas.microsoft.com/office/drawing/2014/main" id="{B95E6F03-E2A9-4136-BBFC-625902D35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549"/>
              <a:ext cx="18" cy="475"/>
            </a:xfrm>
            <a:custGeom>
              <a:avLst/>
              <a:gdLst>
                <a:gd name="T0" fmla="*/ 0 w 7"/>
                <a:gd name="T1" fmla="*/ 0 h 178"/>
                <a:gd name="T2" fmla="*/ 118 w 7"/>
                <a:gd name="T3" fmla="*/ 3384 h 1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78">
                  <a:moveTo>
                    <a:pt x="0" y="0"/>
                  </a:moveTo>
                  <a:cubicBezTo>
                    <a:pt x="3" y="62"/>
                    <a:pt x="5" y="129"/>
                    <a:pt x="7" y="178"/>
                  </a:cubicBezTo>
                </a:path>
              </a:pathLst>
            </a:custGeom>
            <a:noFill/>
            <a:ln w="7938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69">
              <a:extLst>
                <a:ext uri="{FF2B5EF4-FFF2-40B4-BE49-F238E27FC236}">
                  <a16:creationId xmlns:a16="http://schemas.microsoft.com/office/drawing/2014/main" id="{4FC4B59B-51E9-4CE9-A4C0-E65C56DB7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355"/>
              <a:ext cx="5" cy="178"/>
            </a:xfrm>
            <a:custGeom>
              <a:avLst/>
              <a:gdLst>
                <a:gd name="T0" fmla="*/ 0 w 2"/>
                <a:gd name="T1" fmla="*/ 0 h 67"/>
                <a:gd name="T2" fmla="*/ 33 w 2"/>
                <a:gd name="T3" fmla="*/ 1257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67">
                  <a:moveTo>
                    <a:pt x="0" y="0"/>
                  </a:moveTo>
                  <a:cubicBezTo>
                    <a:pt x="1" y="20"/>
                    <a:pt x="1" y="43"/>
                    <a:pt x="2" y="67"/>
                  </a:cubicBezTo>
                </a:path>
              </a:pathLst>
            </a:custGeom>
            <a:noFill/>
            <a:ln w="7938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70">
              <a:extLst>
                <a:ext uri="{FF2B5EF4-FFF2-40B4-BE49-F238E27FC236}">
                  <a16:creationId xmlns:a16="http://schemas.microsoft.com/office/drawing/2014/main" id="{DFE1B9FA-C95A-4E90-A4BB-2A45E0E7F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2728"/>
              <a:ext cx="568" cy="355"/>
            </a:xfrm>
            <a:custGeom>
              <a:avLst/>
              <a:gdLst>
                <a:gd name="T0" fmla="*/ 0 w 227"/>
                <a:gd name="T1" fmla="*/ 913 h 133"/>
                <a:gd name="T2" fmla="*/ 1772 w 227"/>
                <a:gd name="T3" fmla="*/ 2530 h 133"/>
                <a:gd name="T4" fmla="*/ 3538 w 227"/>
                <a:gd name="T5" fmla="*/ 913 h 133"/>
                <a:gd name="T6" fmla="*/ 3538 w 227"/>
                <a:gd name="T7" fmla="*/ 0 h 133"/>
                <a:gd name="T8" fmla="*/ 0 w 227"/>
                <a:gd name="T9" fmla="*/ 149 h 133"/>
                <a:gd name="T10" fmla="*/ 0 w 227"/>
                <a:gd name="T11" fmla="*/ 913 h 1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7" h="133">
                  <a:moveTo>
                    <a:pt x="0" y="48"/>
                  </a:moveTo>
                  <a:cubicBezTo>
                    <a:pt x="0" y="83"/>
                    <a:pt x="52" y="133"/>
                    <a:pt x="113" y="133"/>
                  </a:cubicBezTo>
                  <a:cubicBezTo>
                    <a:pt x="174" y="133"/>
                    <a:pt x="226" y="84"/>
                    <a:pt x="226" y="48"/>
                  </a:cubicBezTo>
                  <a:cubicBezTo>
                    <a:pt x="227" y="40"/>
                    <a:pt x="226" y="22"/>
                    <a:pt x="226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21"/>
                    <a:pt x="0" y="35"/>
                    <a:pt x="0" y="48"/>
                  </a:cubicBezTo>
                  <a:close/>
                </a:path>
              </a:pathLst>
            </a:custGeom>
            <a:solidFill>
              <a:srgbClr val="AA0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Oval 271">
              <a:extLst>
                <a:ext uri="{FF2B5EF4-FFF2-40B4-BE49-F238E27FC236}">
                  <a16:creationId xmlns:a16="http://schemas.microsoft.com/office/drawing/2014/main" id="{46F2A75C-97E7-4212-9401-6407CC061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2603"/>
              <a:ext cx="555" cy="282"/>
            </a:xfrm>
            <a:prstGeom prst="ellipse">
              <a:avLst/>
            </a:prstGeom>
            <a:solidFill>
              <a:srgbClr val="CE6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03" name="Freeform 272">
              <a:extLst>
                <a:ext uri="{FF2B5EF4-FFF2-40B4-BE49-F238E27FC236}">
                  <a16:creationId xmlns:a16="http://schemas.microsoft.com/office/drawing/2014/main" id="{AD5C75A2-D4C6-4BBB-8EC2-319D541F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616"/>
              <a:ext cx="505" cy="176"/>
            </a:xfrm>
            <a:custGeom>
              <a:avLst/>
              <a:gdLst>
                <a:gd name="T0" fmla="*/ 50 w 202"/>
                <a:gd name="T1" fmla="*/ 931 h 66"/>
                <a:gd name="T2" fmla="*/ 1708 w 202"/>
                <a:gd name="T3" fmla="*/ 77 h 66"/>
                <a:gd name="T4" fmla="*/ 3158 w 202"/>
                <a:gd name="T5" fmla="*/ 589 h 66"/>
                <a:gd name="T6" fmla="*/ 1625 w 202"/>
                <a:gd name="T7" fmla="*/ 0 h 66"/>
                <a:gd name="T8" fmla="*/ 0 w 202"/>
                <a:gd name="T9" fmla="*/ 875 h 66"/>
                <a:gd name="T10" fmla="*/ 188 w 202"/>
                <a:gd name="T11" fmla="*/ 1251 h 66"/>
                <a:gd name="T12" fmla="*/ 50 w 202"/>
                <a:gd name="T13" fmla="*/ 93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2" h="66">
                  <a:moveTo>
                    <a:pt x="3" y="49"/>
                  </a:moveTo>
                  <a:cubicBezTo>
                    <a:pt x="2" y="22"/>
                    <a:pt x="52" y="4"/>
                    <a:pt x="109" y="4"/>
                  </a:cubicBezTo>
                  <a:cubicBezTo>
                    <a:pt x="149" y="4"/>
                    <a:pt x="185" y="17"/>
                    <a:pt x="202" y="31"/>
                  </a:cubicBezTo>
                  <a:cubicBezTo>
                    <a:pt x="188" y="14"/>
                    <a:pt x="149" y="0"/>
                    <a:pt x="104" y="0"/>
                  </a:cubicBezTo>
                  <a:cubicBezTo>
                    <a:pt x="47" y="0"/>
                    <a:pt x="0" y="22"/>
                    <a:pt x="0" y="46"/>
                  </a:cubicBezTo>
                  <a:cubicBezTo>
                    <a:pt x="0" y="53"/>
                    <a:pt x="5" y="60"/>
                    <a:pt x="12" y="66"/>
                  </a:cubicBezTo>
                  <a:cubicBezTo>
                    <a:pt x="8" y="61"/>
                    <a:pt x="3" y="54"/>
                    <a:pt x="3" y="49"/>
                  </a:cubicBezTo>
                  <a:close/>
                </a:path>
              </a:pathLst>
            </a:custGeom>
            <a:solidFill>
              <a:srgbClr val="E1A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73">
              <a:extLst>
                <a:ext uri="{FF2B5EF4-FFF2-40B4-BE49-F238E27FC236}">
                  <a16:creationId xmlns:a16="http://schemas.microsoft.com/office/drawing/2014/main" id="{4EF97310-81BF-4007-AA18-44D85E47F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485"/>
              <a:ext cx="555" cy="176"/>
            </a:xfrm>
            <a:custGeom>
              <a:avLst/>
              <a:gdLst>
                <a:gd name="T0" fmla="*/ 3470 w 222"/>
                <a:gd name="T1" fmla="*/ 115 h 66"/>
                <a:gd name="T2" fmla="*/ 1738 w 222"/>
                <a:gd name="T3" fmla="*/ 1251 h 66"/>
                <a:gd name="T4" fmla="*/ 0 w 222"/>
                <a:gd name="T5" fmla="*/ 115 h 66"/>
                <a:gd name="T6" fmla="*/ 0 w 222"/>
                <a:gd name="T7" fmla="*/ 0 h 66"/>
                <a:gd name="T8" fmla="*/ 1738 w 222"/>
                <a:gd name="T9" fmla="*/ 1139 h 66"/>
                <a:gd name="T10" fmla="*/ 3470 w 22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66">
                  <a:moveTo>
                    <a:pt x="222" y="6"/>
                  </a:moveTo>
                  <a:cubicBezTo>
                    <a:pt x="222" y="39"/>
                    <a:pt x="172" y="66"/>
                    <a:pt x="111" y="66"/>
                  </a:cubicBezTo>
                  <a:cubicBezTo>
                    <a:pt x="50" y="66"/>
                    <a:pt x="0" y="3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50" y="60"/>
                    <a:pt x="111" y="60"/>
                  </a:cubicBezTo>
                  <a:cubicBezTo>
                    <a:pt x="172" y="60"/>
                    <a:pt x="222" y="33"/>
                    <a:pt x="222" y="0"/>
                  </a:cubicBezTo>
                </a:path>
              </a:pathLst>
            </a:custGeom>
            <a:solidFill>
              <a:srgbClr val="B3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74">
              <a:extLst>
                <a:ext uri="{FF2B5EF4-FFF2-40B4-BE49-F238E27FC236}">
                  <a16:creationId xmlns:a16="http://schemas.microsoft.com/office/drawing/2014/main" id="{74B27C61-5872-4571-B0D1-2A46084A8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3072"/>
              <a:ext cx="152" cy="408"/>
            </a:xfrm>
            <a:custGeom>
              <a:avLst/>
              <a:gdLst>
                <a:gd name="T0" fmla="*/ 199 w 61"/>
                <a:gd name="T1" fmla="*/ 2368 h 153"/>
                <a:gd name="T2" fmla="*/ 0 w 61"/>
                <a:gd name="T3" fmla="*/ 0 h 153"/>
                <a:gd name="T4" fmla="*/ 466 w 61"/>
                <a:gd name="T5" fmla="*/ 77 h 153"/>
                <a:gd name="T6" fmla="*/ 944 w 61"/>
                <a:gd name="T7" fmla="*/ 0 h 153"/>
                <a:gd name="T8" fmla="*/ 728 w 61"/>
                <a:gd name="T9" fmla="*/ 2368 h 153"/>
                <a:gd name="T10" fmla="*/ 870 w 61"/>
                <a:gd name="T11" fmla="*/ 2675 h 153"/>
                <a:gd name="T12" fmla="*/ 870 w 61"/>
                <a:gd name="T13" fmla="*/ 2637 h 153"/>
                <a:gd name="T14" fmla="*/ 466 w 61"/>
                <a:gd name="T15" fmla="*/ 2901 h 153"/>
                <a:gd name="T16" fmla="*/ 62 w 61"/>
                <a:gd name="T17" fmla="*/ 2637 h 153"/>
                <a:gd name="T18" fmla="*/ 75 w 61"/>
                <a:gd name="T19" fmla="*/ 2675 h 153"/>
                <a:gd name="T20" fmla="*/ 199 w 61"/>
                <a:gd name="T21" fmla="*/ 2368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153">
                  <a:moveTo>
                    <a:pt x="13" y="125"/>
                  </a:moveTo>
                  <a:cubicBezTo>
                    <a:pt x="13" y="125"/>
                    <a:pt x="14" y="38"/>
                    <a:pt x="0" y="0"/>
                  </a:cubicBezTo>
                  <a:cubicBezTo>
                    <a:pt x="9" y="3"/>
                    <a:pt x="20" y="4"/>
                    <a:pt x="30" y="4"/>
                  </a:cubicBezTo>
                  <a:cubicBezTo>
                    <a:pt x="41" y="4"/>
                    <a:pt x="51" y="3"/>
                    <a:pt x="61" y="0"/>
                  </a:cubicBezTo>
                  <a:cubicBezTo>
                    <a:pt x="47" y="30"/>
                    <a:pt x="47" y="125"/>
                    <a:pt x="47" y="125"/>
                  </a:cubicBezTo>
                  <a:cubicBezTo>
                    <a:pt x="51" y="131"/>
                    <a:pt x="58" y="133"/>
                    <a:pt x="56" y="141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47"/>
                    <a:pt x="45" y="153"/>
                    <a:pt x="30" y="153"/>
                  </a:cubicBezTo>
                  <a:cubicBezTo>
                    <a:pt x="16" y="153"/>
                    <a:pt x="4" y="147"/>
                    <a:pt x="4" y="139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3" y="133"/>
                    <a:pt x="10" y="131"/>
                    <a:pt x="13" y="125"/>
                  </a:cubicBezTo>
                  <a:close/>
                </a:path>
              </a:pathLst>
            </a:custGeom>
            <a:solidFill>
              <a:srgbClr val="B3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75">
              <a:extLst>
                <a:ext uri="{FF2B5EF4-FFF2-40B4-BE49-F238E27FC236}">
                  <a16:creationId xmlns:a16="http://schemas.microsoft.com/office/drawing/2014/main" id="{A3FAE2B0-82F1-4418-B74B-B88C89D5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328"/>
              <a:ext cx="555" cy="317"/>
            </a:xfrm>
            <a:custGeom>
              <a:avLst/>
              <a:gdLst>
                <a:gd name="T0" fmla="*/ 2020 w 222"/>
                <a:gd name="T1" fmla="*/ 0 h 119"/>
                <a:gd name="T2" fmla="*/ 2000 w 222"/>
                <a:gd name="T3" fmla="*/ 546 h 119"/>
                <a:gd name="T4" fmla="*/ 2145 w 222"/>
                <a:gd name="T5" fmla="*/ 852 h 119"/>
                <a:gd name="T6" fmla="*/ 2145 w 222"/>
                <a:gd name="T7" fmla="*/ 815 h 119"/>
                <a:gd name="T8" fmla="*/ 1738 w 222"/>
                <a:gd name="T9" fmla="*/ 1079 h 119"/>
                <a:gd name="T10" fmla="*/ 1333 w 222"/>
                <a:gd name="T11" fmla="*/ 815 h 119"/>
                <a:gd name="T12" fmla="*/ 1345 w 222"/>
                <a:gd name="T13" fmla="*/ 852 h 119"/>
                <a:gd name="T14" fmla="*/ 1470 w 222"/>
                <a:gd name="T15" fmla="*/ 546 h 119"/>
                <a:gd name="T16" fmla="*/ 1470 w 222"/>
                <a:gd name="T17" fmla="*/ 0 h 119"/>
                <a:gd name="T18" fmla="*/ 0 w 222"/>
                <a:gd name="T19" fmla="*/ 1113 h 119"/>
                <a:gd name="T20" fmla="*/ 1738 w 222"/>
                <a:gd name="T21" fmla="*/ 2248 h 119"/>
                <a:gd name="T22" fmla="*/ 3470 w 222"/>
                <a:gd name="T23" fmla="*/ 1113 h 119"/>
                <a:gd name="T24" fmla="*/ 2020 w 222"/>
                <a:gd name="T25" fmla="*/ 0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2" h="119">
                  <a:moveTo>
                    <a:pt x="129" y="0"/>
                  </a:moveTo>
                  <a:cubicBezTo>
                    <a:pt x="128" y="17"/>
                    <a:pt x="128" y="29"/>
                    <a:pt x="128" y="29"/>
                  </a:cubicBezTo>
                  <a:cubicBezTo>
                    <a:pt x="132" y="35"/>
                    <a:pt x="139" y="37"/>
                    <a:pt x="137" y="45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51"/>
                    <a:pt x="126" y="57"/>
                    <a:pt x="111" y="57"/>
                  </a:cubicBezTo>
                  <a:cubicBezTo>
                    <a:pt x="97" y="57"/>
                    <a:pt x="85" y="51"/>
                    <a:pt x="85" y="43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4" y="37"/>
                    <a:pt x="91" y="35"/>
                    <a:pt x="94" y="29"/>
                  </a:cubicBezTo>
                  <a:cubicBezTo>
                    <a:pt x="94" y="29"/>
                    <a:pt x="94" y="17"/>
                    <a:pt x="94" y="0"/>
                  </a:cubicBezTo>
                  <a:cubicBezTo>
                    <a:pt x="41" y="4"/>
                    <a:pt x="0" y="29"/>
                    <a:pt x="0" y="59"/>
                  </a:cubicBezTo>
                  <a:cubicBezTo>
                    <a:pt x="0" y="92"/>
                    <a:pt x="50" y="119"/>
                    <a:pt x="111" y="119"/>
                  </a:cubicBezTo>
                  <a:cubicBezTo>
                    <a:pt x="172" y="119"/>
                    <a:pt x="222" y="92"/>
                    <a:pt x="222" y="59"/>
                  </a:cubicBezTo>
                  <a:cubicBezTo>
                    <a:pt x="222" y="29"/>
                    <a:pt x="182" y="4"/>
                    <a:pt x="129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76">
              <a:extLst>
                <a:ext uri="{FF2B5EF4-FFF2-40B4-BE49-F238E27FC236}">
                  <a16:creationId xmlns:a16="http://schemas.microsoft.com/office/drawing/2014/main" id="{CE52042B-11CA-4A59-BB1E-D0EF63844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248"/>
              <a:ext cx="187" cy="219"/>
            </a:xfrm>
            <a:custGeom>
              <a:avLst/>
              <a:gdLst>
                <a:gd name="T0" fmla="*/ 975 w 75"/>
                <a:gd name="T1" fmla="*/ 1127 h 82"/>
                <a:gd name="T2" fmla="*/ 915 w 75"/>
                <a:gd name="T3" fmla="*/ 171 h 82"/>
                <a:gd name="T4" fmla="*/ 167 w 75"/>
                <a:gd name="T5" fmla="*/ 435 h 82"/>
                <a:gd name="T6" fmla="*/ 249 w 75"/>
                <a:gd name="T7" fmla="*/ 1370 h 82"/>
                <a:gd name="T8" fmla="*/ 975 w 75"/>
                <a:gd name="T9" fmla="*/ 112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2">
                  <a:moveTo>
                    <a:pt x="63" y="59"/>
                  </a:moveTo>
                  <a:cubicBezTo>
                    <a:pt x="75" y="41"/>
                    <a:pt x="73" y="19"/>
                    <a:pt x="59" y="9"/>
                  </a:cubicBezTo>
                  <a:cubicBezTo>
                    <a:pt x="44" y="0"/>
                    <a:pt x="23" y="6"/>
                    <a:pt x="11" y="23"/>
                  </a:cubicBezTo>
                  <a:cubicBezTo>
                    <a:pt x="0" y="41"/>
                    <a:pt x="2" y="63"/>
                    <a:pt x="16" y="72"/>
                  </a:cubicBezTo>
                  <a:cubicBezTo>
                    <a:pt x="30" y="82"/>
                    <a:pt x="52" y="76"/>
                    <a:pt x="63" y="59"/>
                  </a:cubicBezTo>
                  <a:close/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77">
              <a:extLst>
                <a:ext uri="{FF2B5EF4-FFF2-40B4-BE49-F238E27FC236}">
                  <a16:creationId xmlns:a16="http://schemas.microsoft.com/office/drawing/2014/main" id="{E8CFADC4-1D57-4829-B139-0D4A2E713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3061"/>
              <a:ext cx="342" cy="379"/>
            </a:xfrm>
            <a:custGeom>
              <a:avLst/>
              <a:gdLst>
                <a:gd name="T0" fmla="*/ 2132 w 137"/>
                <a:gd name="T1" fmla="*/ 1503 h 142"/>
                <a:gd name="T2" fmla="*/ 1383 w 137"/>
                <a:gd name="T3" fmla="*/ 1767 h 142"/>
                <a:gd name="T4" fmla="*/ 1465 w 137"/>
                <a:gd name="T5" fmla="*/ 2701 h 142"/>
                <a:gd name="T6" fmla="*/ 105 w 137"/>
                <a:gd name="T7" fmla="*/ 1276 h 142"/>
                <a:gd name="T8" fmla="*/ 155 w 137"/>
                <a:gd name="T9" fmla="*/ 478 h 142"/>
                <a:gd name="T10" fmla="*/ 946 w 137"/>
                <a:gd name="T11" fmla="*/ 192 h 142"/>
                <a:gd name="T12" fmla="*/ 2132 w 137"/>
                <a:gd name="T13" fmla="*/ 1503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42">
                  <a:moveTo>
                    <a:pt x="137" y="79"/>
                  </a:moveTo>
                  <a:cubicBezTo>
                    <a:pt x="122" y="70"/>
                    <a:pt x="101" y="76"/>
                    <a:pt x="89" y="93"/>
                  </a:cubicBezTo>
                  <a:cubicBezTo>
                    <a:pt x="78" y="111"/>
                    <a:pt x="80" y="133"/>
                    <a:pt x="94" y="142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0" y="55"/>
                    <a:pt x="1" y="39"/>
                    <a:pt x="10" y="25"/>
                  </a:cubicBezTo>
                  <a:cubicBezTo>
                    <a:pt x="22" y="8"/>
                    <a:pt x="47" y="0"/>
                    <a:pt x="61" y="10"/>
                  </a:cubicBezTo>
                  <a:lnTo>
                    <a:pt x="137" y="79"/>
                  </a:lnTo>
                  <a:close/>
                </a:path>
              </a:pathLst>
            </a:custGeom>
            <a:solidFill>
              <a:srgbClr val="E4B5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78">
              <a:extLst>
                <a:ext uri="{FF2B5EF4-FFF2-40B4-BE49-F238E27FC236}">
                  <a16:creationId xmlns:a16="http://schemas.microsoft.com/office/drawing/2014/main" id="{45865A0D-4751-4460-9CA5-F8ADC0942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867"/>
              <a:ext cx="70" cy="165"/>
            </a:xfrm>
            <a:custGeom>
              <a:avLst/>
              <a:gdLst>
                <a:gd name="T0" fmla="*/ 395 w 28"/>
                <a:gd name="T1" fmla="*/ 0 h 62"/>
                <a:gd name="T2" fmla="*/ 270 w 28"/>
                <a:gd name="T3" fmla="*/ 639 h 62"/>
                <a:gd name="T4" fmla="*/ 0 w 28"/>
                <a:gd name="T5" fmla="*/ 1168 h 62"/>
                <a:gd name="T6" fmla="*/ 0 w 28"/>
                <a:gd name="T7" fmla="*/ 1168 h 62"/>
                <a:gd name="T8" fmla="*/ 313 w 28"/>
                <a:gd name="T9" fmla="*/ 623 h 62"/>
                <a:gd name="T10" fmla="*/ 395 w 28"/>
                <a:gd name="T11" fmla="*/ 0 h 6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2">
                  <a:moveTo>
                    <a:pt x="25" y="0"/>
                  </a:moveTo>
                  <a:cubicBezTo>
                    <a:pt x="27" y="4"/>
                    <a:pt x="23" y="20"/>
                    <a:pt x="17" y="34"/>
                  </a:cubicBezTo>
                  <a:cubicBezTo>
                    <a:pt x="13" y="45"/>
                    <a:pt x="7" y="56"/>
                    <a:pt x="0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7" y="56"/>
                    <a:pt x="15" y="45"/>
                    <a:pt x="20" y="33"/>
                  </a:cubicBezTo>
                  <a:cubicBezTo>
                    <a:pt x="26" y="19"/>
                    <a:pt x="28" y="5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79">
              <a:extLst>
                <a:ext uri="{FF2B5EF4-FFF2-40B4-BE49-F238E27FC236}">
                  <a16:creationId xmlns:a16="http://schemas.microsoft.com/office/drawing/2014/main" id="{FE2AA8E9-8BD8-4F48-BD79-CFFE04705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808"/>
              <a:ext cx="135" cy="224"/>
            </a:xfrm>
            <a:custGeom>
              <a:avLst/>
              <a:gdLst>
                <a:gd name="T0" fmla="*/ 813 w 54"/>
                <a:gd name="T1" fmla="*/ 0 h 84"/>
                <a:gd name="T2" fmla="*/ 645 w 54"/>
                <a:gd name="T3" fmla="*/ 832 h 84"/>
                <a:gd name="T4" fmla="*/ 0 w 54"/>
                <a:gd name="T5" fmla="*/ 1592 h 84"/>
                <a:gd name="T6" fmla="*/ 0 w 54"/>
                <a:gd name="T7" fmla="*/ 1592 h 84"/>
                <a:gd name="T8" fmla="*/ 688 w 54"/>
                <a:gd name="T9" fmla="*/ 853 h 84"/>
                <a:gd name="T10" fmla="*/ 813 w 54"/>
                <a:gd name="T11" fmla="*/ 0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84">
                  <a:moveTo>
                    <a:pt x="52" y="0"/>
                  </a:moveTo>
                  <a:cubicBezTo>
                    <a:pt x="54" y="16"/>
                    <a:pt x="49" y="31"/>
                    <a:pt x="41" y="44"/>
                  </a:cubicBezTo>
                  <a:cubicBezTo>
                    <a:pt x="33" y="59"/>
                    <a:pt x="20" y="73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21" y="72"/>
                    <a:pt x="36" y="61"/>
                    <a:pt x="44" y="45"/>
                  </a:cubicBezTo>
                  <a:cubicBezTo>
                    <a:pt x="52" y="32"/>
                    <a:pt x="54" y="17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80">
              <a:extLst>
                <a:ext uri="{FF2B5EF4-FFF2-40B4-BE49-F238E27FC236}">
                  <a16:creationId xmlns:a16="http://schemas.microsoft.com/office/drawing/2014/main" id="{0DD7108C-09FF-4526-B1A7-6E35E63A1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2808"/>
              <a:ext cx="135" cy="224"/>
            </a:xfrm>
            <a:custGeom>
              <a:avLst/>
              <a:gdLst>
                <a:gd name="T0" fmla="*/ 813 w 54"/>
                <a:gd name="T1" fmla="*/ 0 h 84"/>
                <a:gd name="T2" fmla="*/ 0 w 54"/>
                <a:gd name="T3" fmla="*/ 1592 h 84"/>
                <a:gd name="T4" fmla="*/ 313 w 54"/>
                <a:gd name="T5" fmla="*/ 1024 h 84"/>
                <a:gd name="T6" fmla="*/ 395 w 54"/>
                <a:gd name="T7" fmla="*/ 419 h 84"/>
                <a:gd name="T8" fmla="*/ 813 w 54"/>
                <a:gd name="T9" fmla="*/ 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84">
                  <a:moveTo>
                    <a:pt x="52" y="0"/>
                  </a:moveTo>
                  <a:cubicBezTo>
                    <a:pt x="54" y="17"/>
                    <a:pt x="54" y="54"/>
                    <a:pt x="0" y="84"/>
                  </a:cubicBezTo>
                  <a:cubicBezTo>
                    <a:pt x="7" y="78"/>
                    <a:pt x="15" y="66"/>
                    <a:pt x="20" y="54"/>
                  </a:cubicBezTo>
                  <a:cubicBezTo>
                    <a:pt x="25" y="40"/>
                    <a:pt x="28" y="26"/>
                    <a:pt x="25" y="22"/>
                  </a:cubicBezTo>
                  <a:cubicBezTo>
                    <a:pt x="35" y="17"/>
                    <a:pt x="46" y="10"/>
                    <a:pt x="52" y="0"/>
                  </a:cubicBezTo>
                  <a:close/>
                </a:path>
              </a:pathLst>
            </a:custGeom>
            <a:solidFill>
              <a:srgbClr val="860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81">
              <a:extLst>
                <a:ext uri="{FF2B5EF4-FFF2-40B4-BE49-F238E27FC236}">
                  <a16:creationId xmlns:a16="http://schemas.microsoft.com/office/drawing/2014/main" id="{9D988436-9BDB-444E-92FD-D00A71A60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2864"/>
              <a:ext cx="60" cy="165"/>
            </a:xfrm>
            <a:custGeom>
              <a:avLst/>
              <a:gdLst>
                <a:gd name="T0" fmla="*/ 375 w 24"/>
                <a:gd name="T1" fmla="*/ 1168 h 62"/>
                <a:gd name="T2" fmla="*/ 300 w 24"/>
                <a:gd name="T3" fmla="*/ 56 h 62"/>
                <a:gd name="T4" fmla="*/ 63 w 24"/>
                <a:gd name="T5" fmla="*/ 0 h 62"/>
                <a:gd name="T6" fmla="*/ 375 w 24"/>
                <a:gd name="T7" fmla="*/ 1168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2">
                  <a:moveTo>
                    <a:pt x="24" y="62"/>
                  </a:moveTo>
                  <a:cubicBezTo>
                    <a:pt x="8" y="39"/>
                    <a:pt x="14" y="6"/>
                    <a:pt x="19" y="3"/>
                  </a:cubicBezTo>
                  <a:cubicBezTo>
                    <a:pt x="16" y="3"/>
                    <a:pt x="7" y="1"/>
                    <a:pt x="4" y="0"/>
                  </a:cubicBezTo>
                  <a:cubicBezTo>
                    <a:pt x="0" y="10"/>
                    <a:pt x="6" y="52"/>
                    <a:pt x="24" y="62"/>
                  </a:cubicBezTo>
                  <a:close/>
                </a:path>
              </a:pathLst>
            </a:custGeom>
            <a:solidFill>
              <a:srgbClr val="860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82">
              <a:extLst>
                <a:ext uri="{FF2B5EF4-FFF2-40B4-BE49-F238E27FC236}">
                  <a16:creationId xmlns:a16="http://schemas.microsoft.com/office/drawing/2014/main" id="{40FCF016-5F9C-4212-8DFC-E8ABE15D9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768"/>
              <a:ext cx="320" cy="107"/>
            </a:xfrm>
            <a:custGeom>
              <a:avLst/>
              <a:gdLst>
                <a:gd name="T0" fmla="*/ 0 w 128"/>
                <a:gd name="T1" fmla="*/ 671 h 40"/>
                <a:gd name="T2" fmla="*/ 2000 w 128"/>
                <a:gd name="T3" fmla="*/ 0 h 40"/>
                <a:gd name="T4" fmla="*/ 0 w 128"/>
                <a:gd name="T5" fmla="*/ 671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8" h="40">
                  <a:moveTo>
                    <a:pt x="0" y="35"/>
                  </a:moveTo>
                  <a:cubicBezTo>
                    <a:pt x="17" y="40"/>
                    <a:pt x="101" y="38"/>
                    <a:pt x="128" y="0"/>
                  </a:cubicBezTo>
                  <a:cubicBezTo>
                    <a:pt x="110" y="20"/>
                    <a:pt x="63" y="37"/>
                    <a:pt x="0" y="35"/>
                  </a:cubicBezTo>
                  <a:close/>
                </a:path>
              </a:pathLst>
            </a:custGeom>
            <a:solidFill>
              <a:srgbClr val="AA01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83">
              <a:extLst>
                <a:ext uri="{FF2B5EF4-FFF2-40B4-BE49-F238E27FC236}">
                  <a16:creationId xmlns:a16="http://schemas.microsoft.com/office/drawing/2014/main" id="{73BCD20A-901B-465B-A9C5-7D5031940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1861"/>
              <a:ext cx="365" cy="118"/>
            </a:xfrm>
            <a:custGeom>
              <a:avLst/>
              <a:gdLst>
                <a:gd name="T0" fmla="*/ 0 w 146"/>
                <a:gd name="T1" fmla="*/ 735 h 44"/>
                <a:gd name="T2" fmla="*/ 2283 w 146"/>
                <a:gd name="T3" fmla="*/ 0 h 44"/>
                <a:gd name="T4" fmla="*/ 0 w 146"/>
                <a:gd name="T5" fmla="*/ 735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6" h="44">
                  <a:moveTo>
                    <a:pt x="0" y="38"/>
                  </a:moveTo>
                  <a:cubicBezTo>
                    <a:pt x="20" y="44"/>
                    <a:pt x="115" y="42"/>
                    <a:pt x="146" y="0"/>
                  </a:cubicBezTo>
                  <a:cubicBezTo>
                    <a:pt x="125" y="22"/>
                    <a:pt x="72" y="40"/>
                    <a:pt x="0" y="38"/>
                  </a:cubicBezTo>
                  <a:close/>
                </a:path>
              </a:pathLst>
            </a:custGeom>
            <a:solidFill>
              <a:srgbClr val="8F0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84">
              <a:extLst>
                <a:ext uri="{FF2B5EF4-FFF2-40B4-BE49-F238E27FC236}">
                  <a16:creationId xmlns:a16="http://schemas.microsoft.com/office/drawing/2014/main" id="{E92ADC94-51BB-4AEF-A5D5-4FA3EF6E0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56"/>
              <a:ext cx="68" cy="171"/>
            </a:xfrm>
            <a:custGeom>
              <a:avLst/>
              <a:gdLst>
                <a:gd name="T0" fmla="*/ 63 w 27"/>
                <a:gd name="T1" fmla="*/ 0 h 64"/>
                <a:gd name="T2" fmla="*/ 159 w 27"/>
                <a:gd name="T3" fmla="*/ 35 h 64"/>
                <a:gd name="T4" fmla="*/ 431 w 27"/>
                <a:gd name="T5" fmla="*/ 1221 h 64"/>
                <a:gd name="T6" fmla="*/ 63 w 27"/>
                <a:gd name="T7" fmla="*/ 0 h 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64">
                  <a:moveTo>
                    <a:pt x="4" y="0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8" y="6"/>
                    <a:pt x="7" y="48"/>
                    <a:pt x="27" y="64"/>
                  </a:cubicBezTo>
                  <a:cubicBezTo>
                    <a:pt x="18" y="61"/>
                    <a:pt x="0" y="23"/>
                    <a:pt x="4" y="0"/>
                  </a:cubicBezTo>
                  <a:close/>
                </a:path>
              </a:pathLst>
            </a:custGeom>
            <a:solidFill>
              <a:srgbClr val="CE6F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Freeform 285">
              <a:extLst>
                <a:ext uri="{FF2B5EF4-FFF2-40B4-BE49-F238E27FC236}">
                  <a16:creationId xmlns:a16="http://schemas.microsoft.com/office/drawing/2014/main" id="{9C7D25A3-658E-4AD9-B048-BDE36803E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3125"/>
              <a:ext cx="37" cy="270"/>
            </a:xfrm>
            <a:custGeom>
              <a:avLst/>
              <a:gdLst>
                <a:gd name="T0" fmla="*/ 0 w 15"/>
                <a:gd name="T1" fmla="*/ 0 h 101"/>
                <a:gd name="T2" fmla="*/ 104 w 15"/>
                <a:gd name="T3" fmla="*/ 1930 h 101"/>
                <a:gd name="T4" fmla="*/ 0 w 15"/>
                <a:gd name="T5" fmla="*/ 0 h 1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01">
                  <a:moveTo>
                    <a:pt x="0" y="0"/>
                  </a:moveTo>
                  <a:cubicBezTo>
                    <a:pt x="5" y="16"/>
                    <a:pt x="10" y="71"/>
                    <a:pt x="7" y="101"/>
                  </a:cubicBezTo>
                  <a:cubicBezTo>
                    <a:pt x="14" y="79"/>
                    <a:pt x="15" y="3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86">
              <a:extLst>
                <a:ext uri="{FF2B5EF4-FFF2-40B4-BE49-F238E27FC236}">
                  <a16:creationId xmlns:a16="http://schemas.microsoft.com/office/drawing/2014/main" id="{A48CDEAC-0878-489D-B9E9-E41C22161D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3347"/>
              <a:ext cx="190" cy="125"/>
            </a:xfrm>
            <a:custGeom>
              <a:avLst/>
              <a:gdLst>
                <a:gd name="T0" fmla="*/ 0 w 76"/>
                <a:gd name="T1" fmla="*/ 883 h 47"/>
                <a:gd name="T2" fmla="*/ 1188 w 76"/>
                <a:gd name="T3" fmla="*/ 0 h 47"/>
                <a:gd name="T4" fmla="*/ 0 w 76"/>
                <a:gd name="T5" fmla="*/ 88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6" h="47">
                  <a:moveTo>
                    <a:pt x="0" y="47"/>
                  </a:moveTo>
                  <a:cubicBezTo>
                    <a:pt x="1" y="32"/>
                    <a:pt x="27" y="6"/>
                    <a:pt x="76" y="0"/>
                  </a:cubicBezTo>
                  <a:cubicBezTo>
                    <a:pt x="66" y="1"/>
                    <a:pt x="5" y="30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87">
              <a:extLst>
                <a:ext uri="{FF2B5EF4-FFF2-40B4-BE49-F238E27FC236}">
                  <a16:creationId xmlns:a16="http://schemas.microsoft.com/office/drawing/2014/main" id="{7FA7F3F5-2CAA-4FA4-8806-F4852EEC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3480"/>
              <a:ext cx="200" cy="144"/>
            </a:xfrm>
            <a:custGeom>
              <a:avLst/>
              <a:gdLst>
                <a:gd name="T0" fmla="*/ 0 w 80"/>
                <a:gd name="T1" fmla="*/ 1024 h 54"/>
                <a:gd name="T2" fmla="*/ 1250 w 80"/>
                <a:gd name="T3" fmla="*/ 0 h 54"/>
                <a:gd name="T4" fmla="*/ 0 w 80"/>
                <a:gd name="T5" fmla="*/ 1024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54">
                  <a:moveTo>
                    <a:pt x="0" y="54"/>
                  </a:moveTo>
                  <a:cubicBezTo>
                    <a:pt x="20" y="50"/>
                    <a:pt x="74" y="36"/>
                    <a:pt x="80" y="0"/>
                  </a:cubicBezTo>
                  <a:cubicBezTo>
                    <a:pt x="74" y="14"/>
                    <a:pt x="35" y="47"/>
                    <a:pt x="0" y="54"/>
                  </a:cubicBezTo>
                  <a:close/>
                </a:path>
              </a:pathLst>
            </a:custGeom>
            <a:solidFill>
              <a:srgbClr val="B3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88">
              <a:extLst>
                <a:ext uri="{FF2B5EF4-FFF2-40B4-BE49-F238E27FC236}">
                  <a16:creationId xmlns:a16="http://schemas.microsoft.com/office/drawing/2014/main" id="{C11DC4B6-0653-4A15-A543-CC2117DE0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3421"/>
              <a:ext cx="30" cy="38"/>
            </a:xfrm>
            <a:custGeom>
              <a:avLst/>
              <a:gdLst>
                <a:gd name="T0" fmla="*/ 175 w 12"/>
                <a:gd name="T1" fmla="*/ 280 h 14"/>
                <a:gd name="T2" fmla="*/ 188 w 12"/>
                <a:gd name="T3" fmla="*/ 0 h 14"/>
                <a:gd name="T4" fmla="*/ 175 w 12"/>
                <a:gd name="T5" fmla="*/ 28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4">
                  <a:moveTo>
                    <a:pt x="11" y="14"/>
                  </a:moveTo>
                  <a:cubicBezTo>
                    <a:pt x="0" y="8"/>
                    <a:pt x="7" y="2"/>
                    <a:pt x="12" y="0"/>
                  </a:cubicBezTo>
                  <a:cubicBezTo>
                    <a:pt x="10" y="3"/>
                    <a:pt x="7" y="10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89">
              <a:extLst>
                <a:ext uri="{FF2B5EF4-FFF2-40B4-BE49-F238E27FC236}">
                  <a16:creationId xmlns:a16="http://schemas.microsoft.com/office/drawing/2014/main" id="{D0E798B5-8803-4A81-A2A2-A3E251C8E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75"/>
              <a:ext cx="140" cy="336"/>
            </a:xfrm>
            <a:custGeom>
              <a:avLst/>
              <a:gdLst>
                <a:gd name="T0" fmla="*/ 0 w 56"/>
                <a:gd name="T1" fmla="*/ 21 h 126"/>
                <a:gd name="T2" fmla="*/ 800 w 56"/>
                <a:gd name="T3" fmla="*/ 35 h 126"/>
                <a:gd name="T4" fmla="*/ 783 w 56"/>
                <a:gd name="T5" fmla="*/ 376 h 126"/>
                <a:gd name="T6" fmla="*/ 675 w 56"/>
                <a:gd name="T7" fmla="*/ 2333 h 126"/>
                <a:gd name="T8" fmla="*/ 613 w 56"/>
                <a:gd name="T9" fmla="*/ 2163 h 126"/>
                <a:gd name="T10" fmla="*/ 563 w 56"/>
                <a:gd name="T11" fmla="*/ 477 h 126"/>
                <a:gd name="T12" fmla="*/ 20 w 56"/>
                <a:gd name="T13" fmla="*/ 21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26">
                  <a:moveTo>
                    <a:pt x="0" y="1"/>
                  </a:moveTo>
                  <a:cubicBezTo>
                    <a:pt x="13" y="6"/>
                    <a:pt x="47" y="3"/>
                    <a:pt x="51" y="2"/>
                  </a:cubicBezTo>
                  <a:cubicBezTo>
                    <a:pt x="56" y="0"/>
                    <a:pt x="52" y="8"/>
                    <a:pt x="50" y="20"/>
                  </a:cubicBezTo>
                  <a:cubicBezTo>
                    <a:pt x="48" y="33"/>
                    <a:pt x="40" y="84"/>
                    <a:pt x="43" y="123"/>
                  </a:cubicBezTo>
                  <a:cubicBezTo>
                    <a:pt x="42" y="123"/>
                    <a:pt x="41" y="126"/>
                    <a:pt x="39" y="114"/>
                  </a:cubicBezTo>
                  <a:cubicBezTo>
                    <a:pt x="36" y="102"/>
                    <a:pt x="39" y="39"/>
                    <a:pt x="36" y="25"/>
                  </a:cubicBezTo>
                  <a:cubicBezTo>
                    <a:pt x="33" y="10"/>
                    <a:pt x="11" y="10"/>
                    <a:pt x="1" y="1"/>
                  </a:cubicBezTo>
                </a:path>
              </a:pathLst>
            </a:custGeom>
            <a:solidFill>
              <a:srgbClr val="82B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90">
              <a:extLst>
                <a:ext uri="{FF2B5EF4-FFF2-40B4-BE49-F238E27FC236}">
                  <a16:creationId xmlns:a16="http://schemas.microsoft.com/office/drawing/2014/main" id="{BF22CD51-C070-48BE-9788-FB1B575A3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387"/>
              <a:ext cx="70" cy="80"/>
            </a:xfrm>
            <a:custGeom>
              <a:avLst/>
              <a:gdLst>
                <a:gd name="T0" fmla="*/ 0 w 28"/>
                <a:gd name="T1" fmla="*/ 547 h 30"/>
                <a:gd name="T2" fmla="*/ 283 w 28"/>
                <a:gd name="T3" fmla="*/ 533 h 30"/>
                <a:gd name="T4" fmla="*/ 438 w 28"/>
                <a:gd name="T5" fmla="*/ 341 h 30"/>
                <a:gd name="T6" fmla="*/ 270 w 28"/>
                <a:gd name="T7" fmla="*/ 0 h 30"/>
                <a:gd name="T8" fmla="*/ 0 w 28"/>
                <a:gd name="T9" fmla="*/ 547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0">
                  <a:moveTo>
                    <a:pt x="0" y="29"/>
                  </a:moveTo>
                  <a:cubicBezTo>
                    <a:pt x="6" y="30"/>
                    <a:pt x="12" y="30"/>
                    <a:pt x="18" y="28"/>
                  </a:cubicBezTo>
                  <a:cubicBezTo>
                    <a:pt x="23" y="26"/>
                    <a:pt x="28" y="21"/>
                    <a:pt x="28" y="18"/>
                  </a:cubicBezTo>
                  <a:cubicBezTo>
                    <a:pt x="28" y="12"/>
                    <a:pt x="18" y="14"/>
                    <a:pt x="17" y="0"/>
                  </a:cubicBezTo>
                  <a:cubicBezTo>
                    <a:pt x="15" y="7"/>
                    <a:pt x="20" y="30"/>
                    <a:pt x="0" y="29"/>
                  </a:cubicBezTo>
                  <a:close/>
                </a:path>
              </a:pathLst>
            </a:custGeom>
            <a:solidFill>
              <a:srgbClr val="82BF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91">
              <a:extLst>
                <a:ext uri="{FF2B5EF4-FFF2-40B4-BE49-F238E27FC236}">
                  <a16:creationId xmlns:a16="http://schemas.microsoft.com/office/drawing/2014/main" id="{D1EF47F5-A790-4910-84AC-9BA31294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3176"/>
              <a:ext cx="23" cy="16"/>
            </a:xfrm>
            <a:custGeom>
              <a:avLst/>
              <a:gdLst>
                <a:gd name="T0" fmla="*/ 0 w 9"/>
                <a:gd name="T1" fmla="*/ 35 h 6"/>
                <a:gd name="T2" fmla="*/ 20 w 9"/>
                <a:gd name="T3" fmla="*/ 115 h 6"/>
                <a:gd name="T4" fmla="*/ 151 w 9"/>
                <a:gd name="T5" fmla="*/ 56 h 6"/>
                <a:gd name="T6" fmla="*/ 84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4" y="5"/>
                    <a:pt x="6" y="4"/>
                    <a:pt x="9" y="3"/>
                  </a:cubicBezTo>
                  <a:cubicBezTo>
                    <a:pt x="8" y="1"/>
                    <a:pt x="7" y="0"/>
                    <a:pt x="5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92">
              <a:extLst>
                <a:ext uri="{FF2B5EF4-FFF2-40B4-BE49-F238E27FC236}">
                  <a16:creationId xmlns:a16="http://schemas.microsoft.com/office/drawing/2014/main" id="{678F329D-B00D-4AC5-A5F8-B667004E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149"/>
              <a:ext cx="40" cy="35"/>
            </a:xfrm>
            <a:custGeom>
              <a:avLst/>
              <a:gdLst>
                <a:gd name="T0" fmla="*/ 125 w 16"/>
                <a:gd name="T1" fmla="*/ 0 h 13"/>
                <a:gd name="T2" fmla="*/ 158 w 16"/>
                <a:gd name="T3" fmla="*/ 35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3">
                  <a:moveTo>
                    <a:pt x="8" y="0"/>
                  </a:moveTo>
                  <a:cubicBezTo>
                    <a:pt x="0" y="12"/>
                    <a:pt x="16" y="13"/>
                    <a:pt x="10" y="2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93">
              <a:extLst>
                <a:ext uri="{FF2B5EF4-FFF2-40B4-BE49-F238E27FC236}">
                  <a16:creationId xmlns:a16="http://schemas.microsoft.com/office/drawing/2014/main" id="{E5CE5BE6-E58F-4C68-9466-08CEE550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3141"/>
              <a:ext cx="53" cy="38"/>
            </a:xfrm>
            <a:custGeom>
              <a:avLst/>
              <a:gdLst>
                <a:gd name="T0" fmla="*/ 192 w 21"/>
                <a:gd name="T1" fmla="*/ 0 h 14"/>
                <a:gd name="T2" fmla="*/ 242 w 21"/>
                <a:gd name="T3" fmla="*/ 3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14">
                  <a:moveTo>
                    <a:pt x="12" y="0"/>
                  </a:moveTo>
                  <a:cubicBezTo>
                    <a:pt x="0" y="4"/>
                    <a:pt x="21" y="14"/>
                    <a:pt x="15" y="2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5" name="Freeform 294">
              <a:extLst>
                <a:ext uri="{FF2B5EF4-FFF2-40B4-BE49-F238E27FC236}">
                  <a16:creationId xmlns:a16="http://schemas.microsoft.com/office/drawing/2014/main" id="{B09E978D-42BA-4589-822B-561D19BD5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3112"/>
              <a:ext cx="30" cy="29"/>
            </a:xfrm>
            <a:custGeom>
              <a:avLst/>
              <a:gdLst>
                <a:gd name="T0" fmla="*/ 175 w 12"/>
                <a:gd name="T1" fmla="*/ 0 h 11"/>
                <a:gd name="T2" fmla="*/ 188 w 12"/>
                <a:gd name="T3" fmla="*/ 111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1">
                  <a:moveTo>
                    <a:pt x="11" y="0"/>
                  </a:moveTo>
                  <a:cubicBezTo>
                    <a:pt x="0" y="1"/>
                    <a:pt x="7" y="11"/>
                    <a:pt x="12" y="6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295">
              <a:extLst>
                <a:ext uri="{FF2B5EF4-FFF2-40B4-BE49-F238E27FC236}">
                  <a16:creationId xmlns:a16="http://schemas.microsoft.com/office/drawing/2014/main" id="{0F5F1DC7-97DF-47BD-A185-90512B9C8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117"/>
              <a:ext cx="25" cy="19"/>
            </a:xfrm>
            <a:custGeom>
              <a:avLst/>
              <a:gdLst>
                <a:gd name="T0" fmla="*/ 50 w 10"/>
                <a:gd name="T1" fmla="*/ 0 h 7"/>
                <a:gd name="T2" fmla="*/ 0 w 10"/>
                <a:gd name="T3" fmla="*/ 81 h 7"/>
                <a:gd name="T4" fmla="*/ 158 w 10"/>
                <a:gd name="T5" fmla="*/ 6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4" y="6"/>
                    <a:pt x="8" y="7"/>
                    <a:pt x="10" y="3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296">
              <a:extLst>
                <a:ext uri="{FF2B5EF4-FFF2-40B4-BE49-F238E27FC236}">
                  <a16:creationId xmlns:a16="http://schemas.microsoft.com/office/drawing/2014/main" id="{F7929BA5-F23D-4895-A9D7-C0A54F816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3099"/>
              <a:ext cx="18" cy="13"/>
            </a:xfrm>
            <a:custGeom>
              <a:avLst/>
              <a:gdLst>
                <a:gd name="T0" fmla="*/ 118 w 7"/>
                <a:gd name="T1" fmla="*/ 0 h 5"/>
                <a:gd name="T2" fmla="*/ 0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1"/>
                    <a:pt x="1" y="2"/>
                    <a:pt x="0" y="5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297">
              <a:extLst>
                <a:ext uri="{FF2B5EF4-FFF2-40B4-BE49-F238E27FC236}">
                  <a16:creationId xmlns:a16="http://schemas.microsoft.com/office/drawing/2014/main" id="{8D00D849-DF1C-4808-A590-2FECC3406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163"/>
              <a:ext cx="55" cy="40"/>
            </a:xfrm>
            <a:custGeom>
              <a:avLst/>
              <a:gdLst>
                <a:gd name="T0" fmla="*/ 95 w 22"/>
                <a:gd name="T1" fmla="*/ 56 h 15"/>
                <a:gd name="T2" fmla="*/ 113 w 22"/>
                <a:gd name="T3" fmla="*/ 0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15">
                  <a:moveTo>
                    <a:pt x="6" y="3"/>
                  </a:moveTo>
                  <a:cubicBezTo>
                    <a:pt x="0" y="15"/>
                    <a:pt x="22" y="1"/>
                    <a:pt x="7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298">
              <a:extLst>
                <a:ext uri="{FF2B5EF4-FFF2-40B4-BE49-F238E27FC236}">
                  <a16:creationId xmlns:a16="http://schemas.microsoft.com/office/drawing/2014/main" id="{0196B9E8-6B82-446E-9806-9949CF34B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" y="3149"/>
              <a:ext cx="8" cy="11"/>
            </a:xfrm>
            <a:custGeom>
              <a:avLst/>
              <a:gdLst>
                <a:gd name="T0" fmla="*/ 21 w 3"/>
                <a:gd name="T1" fmla="*/ 0 h 4"/>
                <a:gd name="T2" fmla="*/ 0 w 3"/>
                <a:gd name="T3" fmla="*/ 47 h 4"/>
                <a:gd name="T4" fmla="*/ 56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4"/>
                    <a:pt x="2" y="3"/>
                    <a:pt x="3" y="2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Freeform 299">
              <a:extLst>
                <a:ext uri="{FF2B5EF4-FFF2-40B4-BE49-F238E27FC236}">
                  <a16:creationId xmlns:a16="http://schemas.microsoft.com/office/drawing/2014/main" id="{A80696E7-7E41-48E2-B02C-CDDC96B9D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" y="3181"/>
              <a:ext cx="30" cy="24"/>
            </a:xfrm>
            <a:custGeom>
              <a:avLst/>
              <a:gdLst>
                <a:gd name="T0" fmla="*/ 95 w 12"/>
                <a:gd name="T1" fmla="*/ 21 h 9"/>
                <a:gd name="T2" fmla="*/ 0 w 12"/>
                <a:gd name="T3" fmla="*/ 136 h 9"/>
                <a:gd name="T4" fmla="*/ 188 w 12"/>
                <a:gd name="T5" fmla="*/ 136 h 9"/>
                <a:gd name="T6" fmla="*/ 125 w 12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9">
                  <a:moveTo>
                    <a:pt x="6" y="1"/>
                  </a:moveTo>
                  <a:cubicBezTo>
                    <a:pt x="3" y="1"/>
                    <a:pt x="0" y="3"/>
                    <a:pt x="0" y="7"/>
                  </a:cubicBezTo>
                  <a:cubicBezTo>
                    <a:pt x="4" y="9"/>
                    <a:pt x="9" y="9"/>
                    <a:pt x="12" y="7"/>
                  </a:cubicBezTo>
                  <a:cubicBezTo>
                    <a:pt x="11" y="5"/>
                    <a:pt x="10" y="3"/>
                    <a:pt x="8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1" name="Freeform 300">
              <a:extLst>
                <a:ext uri="{FF2B5EF4-FFF2-40B4-BE49-F238E27FC236}">
                  <a16:creationId xmlns:a16="http://schemas.microsoft.com/office/drawing/2014/main" id="{64F35799-08CC-4118-861C-B33A58597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3203"/>
              <a:ext cx="13" cy="18"/>
            </a:xfrm>
            <a:custGeom>
              <a:avLst/>
              <a:gdLst>
                <a:gd name="T0" fmla="*/ 55 w 5"/>
                <a:gd name="T1" fmla="*/ 0 h 7"/>
                <a:gd name="T2" fmla="*/ 0 w 5"/>
                <a:gd name="T3" fmla="*/ 54 h 7"/>
                <a:gd name="T4" fmla="*/ 88 w 5"/>
                <a:gd name="T5" fmla="*/ 6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6"/>
                    <a:pt x="3" y="7"/>
                    <a:pt x="5" y="4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301">
              <a:extLst>
                <a:ext uri="{FF2B5EF4-FFF2-40B4-BE49-F238E27FC236}">
                  <a16:creationId xmlns:a16="http://schemas.microsoft.com/office/drawing/2014/main" id="{8F37B274-D94B-4AFB-8850-DF1CB3871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3133"/>
              <a:ext cx="25" cy="43"/>
            </a:xfrm>
            <a:custGeom>
              <a:avLst/>
              <a:gdLst>
                <a:gd name="T0" fmla="*/ 145 w 10"/>
                <a:gd name="T1" fmla="*/ 81 h 16"/>
                <a:gd name="T2" fmla="*/ 158 w 10"/>
                <a:gd name="T3" fmla="*/ 196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">
                  <a:moveTo>
                    <a:pt x="9" y="4"/>
                  </a:moveTo>
                  <a:cubicBezTo>
                    <a:pt x="0" y="0"/>
                    <a:pt x="3" y="16"/>
                    <a:pt x="10" y="1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302">
              <a:extLst>
                <a:ext uri="{FF2B5EF4-FFF2-40B4-BE49-F238E27FC236}">
                  <a16:creationId xmlns:a16="http://schemas.microsoft.com/office/drawing/2014/main" id="{389C0028-942E-4975-810E-A6F7BC8F6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120"/>
              <a:ext cx="25" cy="16"/>
            </a:xfrm>
            <a:custGeom>
              <a:avLst/>
              <a:gdLst>
                <a:gd name="T0" fmla="*/ 113 w 10"/>
                <a:gd name="T1" fmla="*/ 0 h 6"/>
                <a:gd name="T2" fmla="*/ 158 w 10"/>
                <a:gd name="T3" fmla="*/ 21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6">
                  <a:moveTo>
                    <a:pt x="7" y="0"/>
                  </a:moveTo>
                  <a:cubicBezTo>
                    <a:pt x="0" y="3"/>
                    <a:pt x="10" y="6"/>
                    <a:pt x="10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303">
              <a:extLst>
                <a:ext uri="{FF2B5EF4-FFF2-40B4-BE49-F238E27FC236}">
                  <a16:creationId xmlns:a16="http://schemas.microsoft.com/office/drawing/2014/main" id="{5BCE0882-024D-4AE9-8DDA-0E093BB9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3221"/>
              <a:ext cx="33" cy="30"/>
            </a:xfrm>
            <a:custGeom>
              <a:avLst/>
              <a:gdLst>
                <a:gd name="T0" fmla="*/ 84 w 13"/>
                <a:gd name="T1" fmla="*/ 22 h 11"/>
                <a:gd name="T2" fmla="*/ 117 w 13"/>
                <a:gd name="T3" fmla="*/ 185 h 11"/>
                <a:gd name="T4" fmla="*/ 147 w 13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1">
                  <a:moveTo>
                    <a:pt x="5" y="1"/>
                  </a:moveTo>
                  <a:cubicBezTo>
                    <a:pt x="0" y="3"/>
                    <a:pt x="1" y="11"/>
                    <a:pt x="7" y="9"/>
                  </a:cubicBezTo>
                  <a:cubicBezTo>
                    <a:pt x="13" y="8"/>
                    <a:pt x="13" y="3"/>
                    <a:pt x="9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304">
              <a:extLst>
                <a:ext uri="{FF2B5EF4-FFF2-40B4-BE49-F238E27FC236}">
                  <a16:creationId xmlns:a16="http://schemas.microsoft.com/office/drawing/2014/main" id="{CE30C62C-4492-4DD7-ACA5-195D70243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208"/>
              <a:ext cx="17" cy="21"/>
            </a:xfrm>
            <a:custGeom>
              <a:avLst/>
              <a:gdLst>
                <a:gd name="T0" fmla="*/ 87 w 7"/>
                <a:gd name="T1" fmla="*/ 21 h 8"/>
                <a:gd name="T2" fmla="*/ 0 w 7"/>
                <a:gd name="T3" fmla="*/ 89 h 8"/>
                <a:gd name="T4" fmla="*/ 100 w 7"/>
                <a:gd name="T5" fmla="*/ 123 h 8"/>
                <a:gd name="T6" fmla="*/ 70 w 7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4" y="1"/>
                    <a:pt x="1" y="3"/>
                    <a:pt x="0" y="5"/>
                  </a:cubicBezTo>
                  <a:cubicBezTo>
                    <a:pt x="2" y="7"/>
                    <a:pt x="4" y="8"/>
                    <a:pt x="7" y="7"/>
                  </a:cubicBezTo>
                  <a:cubicBezTo>
                    <a:pt x="7" y="5"/>
                    <a:pt x="7" y="2"/>
                    <a:pt x="5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305">
              <a:extLst>
                <a:ext uri="{FF2B5EF4-FFF2-40B4-BE49-F238E27FC236}">
                  <a16:creationId xmlns:a16="http://schemas.microsoft.com/office/drawing/2014/main" id="{429598A9-8F66-4E04-B984-53068DCD4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189"/>
              <a:ext cx="10" cy="14"/>
            </a:xfrm>
            <a:custGeom>
              <a:avLst/>
              <a:gdLst>
                <a:gd name="T0" fmla="*/ 20 w 4"/>
                <a:gd name="T1" fmla="*/ 0 h 5"/>
                <a:gd name="T2" fmla="*/ 63 w 4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3"/>
                    <a:pt x="1" y="5"/>
                    <a:pt x="4" y="5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306">
              <a:extLst>
                <a:ext uri="{FF2B5EF4-FFF2-40B4-BE49-F238E27FC236}">
                  <a16:creationId xmlns:a16="http://schemas.microsoft.com/office/drawing/2014/main" id="{74009625-6E32-4E7E-8DFA-7054497F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3147"/>
              <a:ext cx="18" cy="18"/>
            </a:xfrm>
            <a:custGeom>
              <a:avLst/>
              <a:gdLst>
                <a:gd name="T0" fmla="*/ 0 w 7"/>
                <a:gd name="T1" fmla="*/ 33 h 7"/>
                <a:gd name="T2" fmla="*/ 54 w 7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0" y="2"/>
                  </a:moveTo>
                  <a:cubicBezTo>
                    <a:pt x="5" y="0"/>
                    <a:pt x="7" y="5"/>
                    <a:pt x="3" y="7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307">
              <a:extLst>
                <a:ext uri="{FF2B5EF4-FFF2-40B4-BE49-F238E27FC236}">
                  <a16:creationId xmlns:a16="http://schemas.microsoft.com/office/drawing/2014/main" id="{9B764709-2E04-4D03-BF9E-35DC958BF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3184"/>
              <a:ext cx="40" cy="40"/>
            </a:xfrm>
            <a:custGeom>
              <a:avLst/>
              <a:gdLst>
                <a:gd name="T0" fmla="*/ 188 w 16"/>
                <a:gd name="T1" fmla="*/ 0 h 15"/>
                <a:gd name="T2" fmla="*/ 250 w 16"/>
                <a:gd name="T3" fmla="*/ 171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5">
                  <a:moveTo>
                    <a:pt x="12" y="0"/>
                  </a:moveTo>
                  <a:cubicBezTo>
                    <a:pt x="0" y="3"/>
                    <a:pt x="9" y="15"/>
                    <a:pt x="16" y="9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308">
              <a:extLst>
                <a:ext uri="{FF2B5EF4-FFF2-40B4-BE49-F238E27FC236}">
                  <a16:creationId xmlns:a16="http://schemas.microsoft.com/office/drawing/2014/main" id="{6C19098D-EC34-4815-A752-87C4A2BAD8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3264"/>
              <a:ext cx="5" cy="13"/>
            </a:xfrm>
            <a:custGeom>
              <a:avLst/>
              <a:gdLst>
                <a:gd name="T0" fmla="*/ 33 w 2"/>
                <a:gd name="T1" fmla="*/ 0 h 5"/>
                <a:gd name="T2" fmla="*/ 33 w 2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0" y="2"/>
                    <a:pt x="0" y="5"/>
                    <a:pt x="2" y="5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309">
              <a:extLst>
                <a:ext uri="{FF2B5EF4-FFF2-40B4-BE49-F238E27FC236}">
                  <a16:creationId xmlns:a16="http://schemas.microsoft.com/office/drawing/2014/main" id="{2DC67C81-7F6D-407D-906F-563250460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296"/>
              <a:ext cx="35" cy="24"/>
            </a:xfrm>
            <a:custGeom>
              <a:avLst/>
              <a:gdLst>
                <a:gd name="T0" fmla="*/ 83 w 14"/>
                <a:gd name="T1" fmla="*/ 21 h 9"/>
                <a:gd name="T2" fmla="*/ 158 w 14"/>
                <a:gd name="T3" fmla="*/ 0 h 9"/>
                <a:gd name="T4" fmla="*/ 125 w 14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9">
                  <a:moveTo>
                    <a:pt x="5" y="1"/>
                  </a:moveTo>
                  <a:cubicBezTo>
                    <a:pt x="0" y="9"/>
                    <a:pt x="14" y="7"/>
                    <a:pt x="10" y="0"/>
                  </a:cubicBezTo>
                  <a:cubicBezTo>
                    <a:pt x="9" y="0"/>
                    <a:pt x="9" y="0"/>
                    <a:pt x="8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310">
              <a:extLst>
                <a:ext uri="{FF2B5EF4-FFF2-40B4-BE49-F238E27FC236}">
                  <a16:creationId xmlns:a16="http://schemas.microsoft.com/office/drawing/2014/main" id="{392F8163-E06D-40D7-9C52-1C6EF71CB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3235"/>
              <a:ext cx="28" cy="21"/>
            </a:xfrm>
            <a:custGeom>
              <a:avLst/>
              <a:gdLst>
                <a:gd name="T0" fmla="*/ 51 w 11"/>
                <a:gd name="T1" fmla="*/ 0 h 8"/>
                <a:gd name="T2" fmla="*/ 20 w 11"/>
                <a:gd name="T3" fmla="*/ 76 h 8"/>
                <a:gd name="T4" fmla="*/ 84 w 11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8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6" y="8"/>
                    <a:pt x="11" y="3"/>
                    <a:pt x="5" y="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311">
              <a:extLst>
                <a:ext uri="{FF2B5EF4-FFF2-40B4-BE49-F238E27FC236}">
                  <a16:creationId xmlns:a16="http://schemas.microsoft.com/office/drawing/2014/main" id="{EBE6A915-A39C-49EB-8040-1E7061BD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3253"/>
              <a:ext cx="12" cy="16"/>
            </a:xfrm>
            <a:custGeom>
              <a:avLst/>
              <a:gdLst>
                <a:gd name="T0" fmla="*/ 29 w 5"/>
                <a:gd name="T1" fmla="*/ 35 h 6"/>
                <a:gd name="T2" fmla="*/ 0 w 5"/>
                <a:gd name="T3" fmla="*/ 77 h 6"/>
                <a:gd name="T4" fmla="*/ 58 w 5"/>
                <a:gd name="T5" fmla="*/ 0 h 6"/>
                <a:gd name="T6" fmla="*/ 12 w 5"/>
                <a:gd name="T7" fmla="*/ 21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6">
                  <a:moveTo>
                    <a:pt x="2" y="2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3" y="6"/>
                    <a:pt x="5" y="4"/>
                    <a:pt x="4" y="0"/>
                  </a:cubicBezTo>
                  <a:cubicBezTo>
                    <a:pt x="2" y="0"/>
                    <a:pt x="2" y="0"/>
                    <a:pt x="1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312">
              <a:extLst>
                <a:ext uri="{FF2B5EF4-FFF2-40B4-BE49-F238E27FC236}">
                  <a16:creationId xmlns:a16="http://schemas.microsoft.com/office/drawing/2014/main" id="{4667622A-D99C-4663-913B-A442E190A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221"/>
              <a:ext cx="37" cy="27"/>
            </a:xfrm>
            <a:custGeom>
              <a:avLst/>
              <a:gdLst>
                <a:gd name="T0" fmla="*/ 12 w 15"/>
                <a:gd name="T1" fmla="*/ 176 h 10"/>
                <a:gd name="T2" fmla="*/ 30 w 15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0">
                  <a:moveTo>
                    <a:pt x="1" y="9"/>
                  </a:moveTo>
                  <a:cubicBezTo>
                    <a:pt x="0" y="0"/>
                    <a:pt x="15" y="10"/>
                    <a:pt x="2" y="10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313">
              <a:extLst>
                <a:ext uri="{FF2B5EF4-FFF2-40B4-BE49-F238E27FC236}">
                  <a16:creationId xmlns:a16="http://schemas.microsoft.com/office/drawing/2014/main" id="{23C1A7D9-313E-4891-B25B-72BB698C4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219"/>
              <a:ext cx="8" cy="10"/>
            </a:xfrm>
            <a:custGeom>
              <a:avLst/>
              <a:gdLst>
                <a:gd name="T0" fmla="*/ 56 w 3"/>
                <a:gd name="T1" fmla="*/ 0 h 4"/>
                <a:gd name="T2" fmla="*/ 21 w 3"/>
                <a:gd name="T3" fmla="*/ 63 h 4"/>
                <a:gd name="T4" fmla="*/ 56 w 3"/>
                <a:gd name="T5" fmla="*/ 2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3" y="4"/>
                    <a:pt x="3" y="3"/>
                    <a:pt x="3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314">
              <a:extLst>
                <a:ext uri="{FF2B5EF4-FFF2-40B4-BE49-F238E27FC236}">
                  <a16:creationId xmlns:a16="http://schemas.microsoft.com/office/drawing/2014/main" id="{22FF01E5-0C32-49D2-A7D2-FBF0FC58E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4" y="3184"/>
              <a:ext cx="30" cy="19"/>
            </a:xfrm>
            <a:custGeom>
              <a:avLst/>
              <a:gdLst>
                <a:gd name="T0" fmla="*/ 95 w 12"/>
                <a:gd name="T1" fmla="*/ 0 h 7"/>
                <a:gd name="T2" fmla="*/ 175 w 12"/>
                <a:gd name="T3" fmla="*/ 117 h 7"/>
                <a:gd name="T4" fmla="*/ 125 w 12"/>
                <a:gd name="T5" fmla="*/ 2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7">
                  <a:moveTo>
                    <a:pt x="6" y="0"/>
                  </a:moveTo>
                  <a:cubicBezTo>
                    <a:pt x="0" y="4"/>
                    <a:pt x="7" y="7"/>
                    <a:pt x="11" y="6"/>
                  </a:cubicBezTo>
                  <a:cubicBezTo>
                    <a:pt x="12" y="3"/>
                    <a:pt x="10" y="2"/>
                    <a:pt x="8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315">
              <a:extLst>
                <a:ext uri="{FF2B5EF4-FFF2-40B4-BE49-F238E27FC236}">
                  <a16:creationId xmlns:a16="http://schemas.microsoft.com/office/drawing/2014/main" id="{4F08CE3A-8C4E-4E05-A249-0BFD046F61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3235"/>
              <a:ext cx="27" cy="34"/>
            </a:xfrm>
            <a:custGeom>
              <a:avLst/>
              <a:gdLst>
                <a:gd name="T0" fmla="*/ 61 w 11"/>
                <a:gd name="T1" fmla="*/ 68 h 13"/>
                <a:gd name="T2" fmla="*/ 0 w 11"/>
                <a:gd name="T3" fmla="*/ 123 h 13"/>
                <a:gd name="T4" fmla="*/ 42 w 11"/>
                <a:gd name="T5" fmla="*/ 34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3">
                  <a:moveTo>
                    <a:pt x="4" y="4"/>
                  </a:moveTo>
                  <a:cubicBezTo>
                    <a:pt x="2" y="4"/>
                    <a:pt x="1" y="5"/>
                    <a:pt x="0" y="7"/>
                  </a:cubicBezTo>
                  <a:cubicBezTo>
                    <a:pt x="10" y="13"/>
                    <a:pt x="11" y="0"/>
                    <a:pt x="3" y="2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316">
              <a:extLst>
                <a:ext uri="{FF2B5EF4-FFF2-40B4-BE49-F238E27FC236}">
                  <a16:creationId xmlns:a16="http://schemas.microsoft.com/office/drawing/2014/main" id="{AF1F77F4-3E94-46BC-B1C0-1EB84D2BBE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3261"/>
              <a:ext cx="12" cy="19"/>
            </a:xfrm>
            <a:custGeom>
              <a:avLst/>
              <a:gdLst>
                <a:gd name="T0" fmla="*/ 29 w 5"/>
                <a:gd name="T1" fmla="*/ 0 h 7"/>
                <a:gd name="T2" fmla="*/ 0 w 5"/>
                <a:gd name="T3" fmla="*/ 117 h 7"/>
                <a:gd name="T4" fmla="*/ 70 w 5"/>
                <a:gd name="T5" fmla="*/ 117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2" y="0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1" y="6"/>
                    <a:pt x="3" y="7"/>
                    <a:pt x="5" y="6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317">
              <a:extLst>
                <a:ext uri="{FF2B5EF4-FFF2-40B4-BE49-F238E27FC236}">
                  <a16:creationId xmlns:a16="http://schemas.microsoft.com/office/drawing/2014/main" id="{B4713CCE-6B7B-4745-BA71-AB34F0869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" y="3253"/>
              <a:ext cx="27" cy="27"/>
            </a:xfrm>
            <a:custGeom>
              <a:avLst/>
              <a:gdLst>
                <a:gd name="T0" fmla="*/ 91 w 11"/>
                <a:gd name="T1" fmla="*/ 0 h 10"/>
                <a:gd name="T2" fmla="*/ 162 w 11"/>
                <a:gd name="T3" fmla="*/ 103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0" y="4"/>
                    <a:pt x="9" y="10"/>
                    <a:pt x="11" y="5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318">
              <a:extLst>
                <a:ext uri="{FF2B5EF4-FFF2-40B4-BE49-F238E27FC236}">
                  <a16:creationId xmlns:a16="http://schemas.microsoft.com/office/drawing/2014/main" id="{AAD77627-6201-42DC-A430-08E5A5195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3235"/>
              <a:ext cx="10" cy="10"/>
            </a:xfrm>
            <a:custGeom>
              <a:avLst/>
              <a:gdLst>
                <a:gd name="T0" fmla="*/ 50 w 4"/>
                <a:gd name="T1" fmla="*/ 0 h 4"/>
                <a:gd name="T2" fmla="*/ 0 w 4"/>
                <a:gd name="T3" fmla="*/ 63 h 4"/>
                <a:gd name="T4" fmla="*/ 63 w 4"/>
                <a:gd name="T5" fmla="*/ 3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2" y="4"/>
                    <a:pt x="3" y="3"/>
                    <a:pt x="4" y="2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319">
              <a:extLst>
                <a:ext uri="{FF2B5EF4-FFF2-40B4-BE49-F238E27FC236}">
                  <a16:creationId xmlns:a16="http://schemas.microsoft.com/office/drawing/2014/main" id="{49D36DF5-195A-4BB9-8211-6652832A3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3211"/>
              <a:ext cx="7" cy="13"/>
            </a:xfrm>
            <a:custGeom>
              <a:avLst/>
              <a:gdLst>
                <a:gd name="T0" fmla="*/ 28 w 3"/>
                <a:gd name="T1" fmla="*/ 0 h 5"/>
                <a:gd name="T2" fmla="*/ 0 w 3"/>
                <a:gd name="T3" fmla="*/ 68 h 5"/>
                <a:gd name="T4" fmla="*/ 37 w 3"/>
                <a:gd name="T5" fmla="*/ 55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2" y="4"/>
                    <a:pt x="3" y="3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320">
              <a:extLst>
                <a:ext uri="{FF2B5EF4-FFF2-40B4-BE49-F238E27FC236}">
                  <a16:creationId xmlns:a16="http://schemas.microsoft.com/office/drawing/2014/main" id="{1E5DA0F5-209B-4D04-A81A-A3F303B9E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349"/>
              <a:ext cx="32" cy="22"/>
            </a:xfrm>
            <a:custGeom>
              <a:avLst/>
              <a:gdLst>
                <a:gd name="T0" fmla="*/ 91 w 13"/>
                <a:gd name="T1" fmla="*/ 0 h 8"/>
                <a:gd name="T2" fmla="*/ 153 w 13"/>
                <a:gd name="T3" fmla="*/ 22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6" y="0"/>
                  </a:moveTo>
                  <a:cubicBezTo>
                    <a:pt x="0" y="7"/>
                    <a:pt x="13" y="8"/>
                    <a:pt x="10" y="1"/>
                  </a:cubicBezTo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321">
              <a:extLst>
                <a:ext uri="{FF2B5EF4-FFF2-40B4-BE49-F238E27FC236}">
                  <a16:creationId xmlns:a16="http://schemas.microsoft.com/office/drawing/2014/main" id="{F58436ED-2F53-4472-9BCD-CE48F651E3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" y="3312"/>
              <a:ext cx="33" cy="27"/>
            </a:xfrm>
            <a:custGeom>
              <a:avLst/>
              <a:gdLst>
                <a:gd name="T0" fmla="*/ 84 w 13"/>
                <a:gd name="T1" fmla="*/ 0 h 10"/>
                <a:gd name="T2" fmla="*/ 84 w 13"/>
                <a:gd name="T3" fmla="*/ 159 h 10"/>
                <a:gd name="T4" fmla="*/ 147 w 13"/>
                <a:gd name="T5" fmla="*/ 2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">
                  <a:moveTo>
                    <a:pt x="5" y="0"/>
                  </a:moveTo>
                  <a:cubicBezTo>
                    <a:pt x="2" y="0"/>
                    <a:pt x="0" y="6"/>
                    <a:pt x="5" y="8"/>
                  </a:cubicBezTo>
                  <a:cubicBezTo>
                    <a:pt x="10" y="10"/>
                    <a:pt x="13" y="4"/>
                    <a:pt x="9" y="1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322">
              <a:extLst>
                <a:ext uri="{FF2B5EF4-FFF2-40B4-BE49-F238E27FC236}">
                  <a16:creationId xmlns:a16="http://schemas.microsoft.com/office/drawing/2014/main" id="{B002902A-C855-4CB7-9117-AE2D7E631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3347"/>
              <a:ext cx="35" cy="40"/>
            </a:xfrm>
            <a:custGeom>
              <a:avLst/>
              <a:gdLst>
                <a:gd name="T0" fmla="*/ 188 w 14"/>
                <a:gd name="T1" fmla="*/ 35 h 15"/>
                <a:gd name="T2" fmla="*/ 95 w 14"/>
                <a:gd name="T3" fmla="*/ 248 h 15"/>
                <a:gd name="T4" fmla="*/ 220 w 14"/>
                <a:gd name="T5" fmla="*/ 56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">
                  <a:moveTo>
                    <a:pt x="12" y="2"/>
                  </a:moveTo>
                  <a:cubicBezTo>
                    <a:pt x="5" y="0"/>
                    <a:pt x="0" y="10"/>
                    <a:pt x="6" y="13"/>
                  </a:cubicBezTo>
                  <a:cubicBezTo>
                    <a:pt x="11" y="15"/>
                    <a:pt x="14" y="7"/>
                    <a:pt x="14" y="3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323">
              <a:extLst>
                <a:ext uri="{FF2B5EF4-FFF2-40B4-BE49-F238E27FC236}">
                  <a16:creationId xmlns:a16="http://schemas.microsoft.com/office/drawing/2014/main" id="{26A47F84-42C5-49F9-9D3C-85A0D302D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315"/>
              <a:ext cx="20" cy="24"/>
            </a:xfrm>
            <a:custGeom>
              <a:avLst/>
              <a:gdLst>
                <a:gd name="T0" fmla="*/ 0 w 8"/>
                <a:gd name="T1" fmla="*/ 115 h 9"/>
                <a:gd name="T2" fmla="*/ 125 w 8"/>
                <a:gd name="T3" fmla="*/ 149 h 9"/>
                <a:gd name="T4" fmla="*/ 0 w 8"/>
                <a:gd name="T5" fmla="*/ 13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0" y="6"/>
                  </a:moveTo>
                  <a:cubicBezTo>
                    <a:pt x="0" y="0"/>
                    <a:pt x="8" y="3"/>
                    <a:pt x="8" y="8"/>
                  </a:cubicBezTo>
                  <a:cubicBezTo>
                    <a:pt x="5" y="9"/>
                    <a:pt x="3" y="8"/>
                    <a:pt x="0" y="7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324">
              <a:extLst>
                <a:ext uri="{FF2B5EF4-FFF2-40B4-BE49-F238E27FC236}">
                  <a16:creationId xmlns:a16="http://schemas.microsoft.com/office/drawing/2014/main" id="{40070098-3A2C-42FF-B6F3-3F272B87A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299"/>
              <a:ext cx="20" cy="29"/>
            </a:xfrm>
            <a:custGeom>
              <a:avLst/>
              <a:gdLst>
                <a:gd name="T0" fmla="*/ 125 w 8"/>
                <a:gd name="T1" fmla="*/ 0 h 11"/>
                <a:gd name="T2" fmla="*/ 95 w 8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5" y="3"/>
                    <a:pt x="0" y="10"/>
                    <a:pt x="6" y="11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325">
              <a:extLst>
                <a:ext uri="{FF2B5EF4-FFF2-40B4-BE49-F238E27FC236}">
                  <a16:creationId xmlns:a16="http://schemas.microsoft.com/office/drawing/2014/main" id="{1E8CE3C5-75BB-4064-B289-1AA23A283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3301"/>
              <a:ext cx="20" cy="24"/>
            </a:xfrm>
            <a:custGeom>
              <a:avLst/>
              <a:gdLst>
                <a:gd name="T0" fmla="*/ 0 w 8"/>
                <a:gd name="T1" fmla="*/ 0 h 9"/>
                <a:gd name="T2" fmla="*/ 50 w 8"/>
                <a:gd name="T3" fmla="*/ 171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9">
                  <a:moveTo>
                    <a:pt x="0" y="0"/>
                  </a:moveTo>
                  <a:cubicBezTo>
                    <a:pt x="4" y="3"/>
                    <a:pt x="8" y="5"/>
                    <a:pt x="3" y="9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326">
              <a:extLst>
                <a:ext uri="{FF2B5EF4-FFF2-40B4-BE49-F238E27FC236}">
                  <a16:creationId xmlns:a16="http://schemas.microsoft.com/office/drawing/2014/main" id="{BF636B06-4FDD-45F1-B3EA-A04A8DB89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347"/>
              <a:ext cx="28" cy="37"/>
            </a:xfrm>
            <a:custGeom>
              <a:avLst/>
              <a:gdLst>
                <a:gd name="T0" fmla="*/ 130 w 11"/>
                <a:gd name="T1" fmla="*/ 0 h 14"/>
                <a:gd name="T2" fmla="*/ 181 w 11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4">
                  <a:moveTo>
                    <a:pt x="8" y="0"/>
                  </a:moveTo>
                  <a:cubicBezTo>
                    <a:pt x="0" y="4"/>
                    <a:pt x="3" y="14"/>
                    <a:pt x="11" y="8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327">
              <a:extLst>
                <a:ext uri="{FF2B5EF4-FFF2-40B4-BE49-F238E27FC236}">
                  <a16:creationId xmlns:a16="http://schemas.microsoft.com/office/drawing/2014/main" id="{F63964A6-9F9F-40F1-B98A-FAA8DF1B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4" y="3352"/>
              <a:ext cx="17" cy="27"/>
            </a:xfrm>
            <a:custGeom>
              <a:avLst/>
              <a:gdLst>
                <a:gd name="T0" fmla="*/ 12 w 7"/>
                <a:gd name="T1" fmla="*/ 0 h 10"/>
                <a:gd name="T2" fmla="*/ 0 w 7"/>
                <a:gd name="T3" fmla="*/ 159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0">
                  <a:moveTo>
                    <a:pt x="1" y="0"/>
                  </a:moveTo>
                  <a:cubicBezTo>
                    <a:pt x="7" y="2"/>
                    <a:pt x="6" y="10"/>
                    <a:pt x="0" y="8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328">
              <a:extLst>
                <a:ext uri="{FF2B5EF4-FFF2-40B4-BE49-F238E27FC236}">
                  <a16:creationId xmlns:a16="http://schemas.microsoft.com/office/drawing/2014/main" id="{C9183E79-300A-4948-8768-431501D0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3384"/>
              <a:ext cx="35" cy="37"/>
            </a:xfrm>
            <a:custGeom>
              <a:avLst/>
              <a:gdLst>
                <a:gd name="T0" fmla="*/ 158 w 14"/>
                <a:gd name="T1" fmla="*/ 0 h 14"/>
                <a:gd name="T2" fmla="*/ 220 w 14"/>
                <a:gd name="T3" fmla="*/ 148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">
                  <a:moveTo>
                    <a:pt x="10" y="0"/>
                  </a:moveTo>
                  <a:cubicBezTo>
                    <a:pt x="0" y="11"/>
                    <a:pt x="11" y="14"/>
                    <a:pt x="14" y="8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329">
              <a:extLst>
                <a:ext uri="{FF2B5EF4-FFF2-40B4-BE49-F238E27FC236}">
                  <a16:creationId xmlns:a16="http://schemas.microsoft.com/office/drawing/2014/main" id="{EA5131B0-3B64-443C-8458-817A4C1EE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3397"/>
              <a:ext cx="20" cy="22"/>
            </a:xfrm>
            <a:custGeom>
              <a:avLst/>
              <a:gdLst>
                <a:gd name="T0" fmla="*/ 50 w 8"/>
                <a:gd name="T1" fmla="*/ 0 h 8"/>
                <a:gd name="T2" fmla="*/ 125 w 8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0" y="5"/>
                    <a:pt x="3" y="8"/>
                    <a:pt x="8" y="5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330">
              <a:extLst>
                <a:ext uri="{FF2B5EF4-FFF2-40B4-BE49-F238E27FC236}">
                  <a16:creationId xmlns:a16="http://schemas.microsoft.com/office/drawing/2014/main" id="{4924FA81-DBBB-49B3-965B-A15AEF06D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357"/>
              <a:ext cx="17" cy="35"/>
            </a:xfrm>
            <a:custGeom>
              <a:avLst/>
              <a:gdLst>
                <a:gd name="T0" fmla="*/ 58 w 7"/>
                <a:gd name="T1" fmla="*/ 0 h 13"/>
                <a:gd name="T2" fmla="*/ 0 w 7"/>
                <a:gd name="T3" fmla="*/ 197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5" y="4"/>
                    <a:pt x="7" y="13"/>
                    <a:pt x="0" y="10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331">
              <a:extLst>
                <a:ext uri="{FF2B5EF4-FFF2-40B4-BE49-F238E27FC236}">
                  <a16:creationId xmlns:a16="http://schemas.microsoft.com/office/drawing/2014/main" id="{CB04C6C9-83C6-4E20-ACA5-8440BBBEF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328"/>
              <a:ext cx="12" cy="19"/>
            </a:xfrm>
            <a:custGeom>
              <a:avLst/>
              <a:gdLst>
                <a:gd name="T0" fmla="*/ 70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5" y="3"/>
                    <a:pt x="3" y="6"/>
                    <a:pt x="0" y="7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332">
              <a:extLst>
                <a:ext uri="{FF2B5EF4-FFF2-40B4-BE49-F238E27FC236}">
                  <a16:creationId xmlns:a16="http://schemas.microsoft.com/office/drawing/2014/main" id="{04CF212A-3436-4E39-A47F-9F3FDD123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296"/>
              <a:ext cx="23" cy="19"/>
            </a:xfrm>
            <a:custGeom>
              <a:avLst/>
              <a:gdLst>
                <a:gd name="T0" fmla="*/ 20 w 9"/>
                <a:gd name="T1" fmla="*/ 0 h 7"/>
                <a:gd name="T2" fmla="*/ 151 w 9"/>
                <a:gd name="T3" fmla="*/ 22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0" y="7"/>
                    <a:pt x="7" y="4"/>
                    <a:pt x="9" y="1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333">
              <a:extLst>
                <a:ext uri="{FF2B5EF4-FFF2-40B4-BE49-F238E27FC236}">
                  <a16:creationId xmlns:a16="http://schemas.microsoft.com/office/drawing/2014/main" id="{EF105522-ECB0-44DA-882D-9B955E6A4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277"/>
              <a:ext cx="20" cy="32"/>
            </a:xfrm>
            <a:custGeom>
              <a:avLst/>
              <a:gdLst>
                <a:gd name="T0" fmla="*/ 0 w 8"/>
                <a:gd name="T1" fmla="*/ 35 h 12"/>
                <a:gd name="T2" fmla="*/ 63 w 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2">
                  <a:moveTo>
                    <a:pt x="0" y="2"/>
                  </a:moveTo>
                  <a:cubicBezTo>
                    <a:pt x="5" y="0"/>
                    <a:pt x="8" y="8"/>
                    <a:pt x="4" y="12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334">
              <a:extLst>
                <a:ext uri="{FF2B5EF4-FFF2-40B4-BE49-F238E27FC236}">
                  <a16:creationId xmlns:a16="http://schemas.microsoft.com/office/drawing/2014/main" id="{556CBA92-C857-4D38-8EF6-FC3FBC33E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" y="3333"/>
              <a:ext cx="12" cy="19"/>
            </a:xfrm>
            <a:custGeom>
              <a:avLst/>
              <a:gdLst>
                <a:gd name="T0" fmla="*/ 12 w 5"/>
                <a:gd name="T1" fmla="*/ 0 h 7"/>
                <a:gd name="T2" fmla="*/ 0 w 5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7">
                  <a:moveTo>
                    <a:pt x="1" y="0"/>
                  </a:moveTo>
                  <a:cubicBezTo>
                    <a:pt x="4" y="3"/>
                    <a:pt x="5" y="7"/>
                    <a:pt x="0" y="7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335">
              <a:extLst>
                <a:ext uri="{FF2B5EF4-FFF2-40B4-BE49-F238E27FC236}">
                  <a16:creationId xmlns:a16="http://schemas.microsoft.com/office/drawing/2014/main" id="{A5437E28-56EF-49FA-84D0-2838F1A4E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3341"/>
              <a:ext cx="13" cy="19"/>
            </a:xfrm>
            <a:custGeom>
              <a:avLst/>
              <a:gdLst>
                <a:gd name="T0" fmla="*/ 55 w 5"/>
                <a:gd name="T1" fmla="*/ 0 h 7"/>
                <a:gd name="T2" fmla="*/ 34 w 5"/>
                <a:gd name="T3" fmla="*/ 141 h 7"/>
                <a:gd name="T4" fmla="*/ 88 w 5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7">
                  <a:moveTo>
                    <a:pt x="3" y="0"/>
                  </a:moveTo>
                  <a:cubicBezTo>
                    <a:pt x="0" y="1"/>
                    <a:pt x="0" y="5"/>
                    <a:pt x="2" y="7"/>
                  </a:cubicBezTo>
                  <a:cubicBezTo>
                    <a:pt x="5" y="6"/>
                    <a:pt x="5" y="3"/>
                    <a:pt x="5" y="0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336">
              <a:extLst>
                <a:ext uri="{FF2B5EF4-FFF2-40B4-BE49-F238E27FC236}">
                  <a16:creationId xmlns:a16="http://schemas.microsoft.com/office/drawing/2014/main" id="{3044F67E-9CEB-4D89-B8DA-A923FBB7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3387"/>
              <a:ext cx="20" cy="24"/>
            </a:xfrm>
            <a:custGeom>
              <a:avLst/>
              <a:gdLst>
                <a:gd name="T0" fmla="*/ 113 w 8"/>
                <a:gd name="T1" fmla="*/ 0 h 9"/>
                <a:gd name="T2" fmla="*/ 33 w 8"/>
                <a:gd name="T3" fmla="*/ 171 h 9"/>
                <a:gd name="T4" fmla="*/ 113 w 8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7" y="0"/>
                  </a:moveTo>
                  <a:cubicBezTo>
                    <a:pt x="3" y="0"/>
                    <a:pt x="0" y="5"/>
                    <a:pt x="2" y="9"/>
                  </a:cubicBezTo>
                  <a:cubicBezTo>
                    <a:pt x="7" y="9"/>
                    <a:pt x="8" y="5"/>
                    <a:pt x="7" y="1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337">
              <a:extLst>
                <a:ext uri="{FF2B5EF4-FFF2-40B4-BE49-F238E27FC236}">
                  <a16:creationId xmlns:a16="http://schemas.microsoft.com/office/drawing/2014/main" id="{9C1EE3AC-CC0F-44C7-934B-1B54D38C0D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405"/>
              <a:ext cx="13" cy="14"/>
            </a:xfrm>
            <a:custGeom>
              <a:avLst/>
              <a:gdLst>
                <a:gd name="T0" fmla="*/ 88 w 5"/>
                <a:gd name="T1" fmla="*/ 0 h 5"/>
                <a:gd name="T2" fmla="*/ 55 w 5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0" y="0"/>
                    <a:pt x="0" y="3"/>
                    <a:pt x="3" y="5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338">
              <a:extLst>
                <a:ext uri="{FF2B5EF4-FFF2-40B4-BE49-F238E27FC236}">
                  <a16:creationId xmlns:a16="http://schemas.microsoft.com/office/drawing/2014/main" id="{956A03D2-4D7D-4E36-9BCE-3D821BF70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3429"/>
              <a:ext cx="28" cy="16"/>
            </a:xfrm>
            <a:custGeom>
              <a:avLst/>
              <a:gdLst>
                <a:gd name="T0" fmla="*/ 0 w 11"/>
                <a:gd name="T1" fmla="*/ 77 h 6"/>
                <a:gd name="T2" fmla="*/ 181 w 11"/>
                <a:gd name="T3" fmla="*/ 35 h 6"/>
                <a:gd name="T4" fmla="*/ 84 w 11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6">
                  <a:moveTo>
                    <a:pt x="0" y="4"/>
                  </a:moveTo>
                  <a:cubicBezTo>
                    <a:pt x="4" y="5"/>
                    <a:pt x="10" y="6"/>
                    <a:pt x="11" y="2"/>
                  </a:cubicBezTo>
                  <a:cubicBezTo>
                    <a:pt x="10" y="0"/>
                    <a:pt x="8" y="0"/>
                    <a:pt x="5" y="1"/>
                  </a:cubicBezTo>
                </a:path>
              </a:pathLst>
            </a:custGeom>
            <a:solidFill>
              <a:srgbClr val="D07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339">
              <a:extLst>
                <a:ext uri="{FF2B5EF4-FFF2-40B4-BE49-F238E27FC236}">
                  <a16:creationId xmlns:a16="http://schemas.microsoft.com/office/drawing/2014/main" id="{E0DFEEDB-39A4-4E09-B17F-F3F102C6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3259"/>
              <a:ext cx="15" cy="18"/>
            </a:xfrm>
            <a:custGeom>
              <a:avLst/>
              <a:gdLst>
                <a:gd name="T0" fmla="*/ 50 w 6"/>
                <a:gd name="T1" fmla="*/ 0 h 7"/>
                <a:gd name="T2" fmla="*/ 0 w 6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6" y="3"/>
                    <a:pt x="4" y="6"/>
                    <a:pt x="0" y="7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Freeform 340">
              <a:extLst>
                <a:ext uri="{FF2B5EF4-FFF2-40B4-BE49-F238E27FC236}">
                  <a16:creationId xmlns:a16="http://schemas.microsoft.com/office/drawing/2014/main" id="{C262212A-5B20-4756-A5D3-BEE47F78B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3309"/>
              <a:ext cx="18" cy="19"/>
            </a:xfrm>
            <a:custGeom>
              <a:avLst/>
              <a:gdLst>
                <a:gd name="T0" fmla="*/ 54 w 7"/>
                <a:gd name="T1" fmla="*/ 0 h 7"/>
                <a:gd name="T2" fmla="*/ 0 w 7"/>
                <a:gd name="T3" fmla="*/ 117 h 7"/>
                <a:gd name="T4" fmla="*/ 85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4" y="7"/>
                    <a:pt x="7" y="4"/>
                    <a:pt x="5" y="0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2" name="Freeform 341">
              <a:extLst>
                <a:ext uri="{FF2B5EF4-FFF2-40B4-BE49-F238E27FC236}">
                  <a16:creationId xmlns:a16="http://schemas.microsoft.com/office/drawing/2014/main" id="{61A0EB7F-6ED8-44EA-8E60-D41841ADE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" y="3259"/>
              <a:ext cx="10" cy="16"/>
            </a:xfrm>
            <a:custGeom>
              <a:avLst/>
              <a:gdLst>
                <a:gd name="T0" fmla="*/ 50 w 4"/>
                <a:gd name="T1" fmla="*/ 0 h 6"/>
                <a:gd name="T2" fmla="*/ 20 w 4"/>
                <a:gd name="T3" fmla="*/ 93 h 6"/>
                <a:gd name="T4" fmla="*/ 63 w 4"/>
                <a:gd name="T5" fmla="*/ 93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342">
              <a:extLst>
                <a:ext uri="{FF2B5EF4-FFF2-40B4-BE49-F238E27FC236}">
                  <a16:creationId xmlns:a16="http://schemas.microsoft.com/office/drawing/2014/main" id="{22E01AC3-D8CB-4D1F-BEC1-14F643B3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92"/>
              <a:ext cx="12" cy="16"/>
            </a:xfrm>
            <a:custGeom>
              <a:avLst/>
              <a:gdLst>
                <a:gd name="T0" fmla="*/ 0 w 5"/>
                <a:gd name="T1" fmla="*/ 0 h 6"/>
                <a:gd name="T2" fmla="*/ 58 w 5"/>
                <a:gd name="T3" fmla="*/ 21 h 6"/>
                <a:gd name="T4" fmla="*/ 41 w 5"/>
                <a:gd name="T5" fmla="*/ 115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5" y="3"/>
                    <a:pt x="4" y="4"/>
                    <a:pt x="3" y="6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Freeform 343">
              <a:extLst>
                <a:ext uri="{FF2B5EF4-FFF2-40B4-BE49-F238E27FC236}">
                  <a16:creationId xmlns:a16="http://schemas.microsoft.com/office/drawing/2014/main" id="{36F2B17A-1891-48C1-982F-D27A0350D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3219"/>
              <a:ext cx="12" cy="8"/>
            </a:xfrm>
            <a:custGeom>
              <a:avLst/>
              <a:gdLst>
                <a:gd name="T0" fmla="*/ 0 w 5"/>
                <a:gd name="T1" fmla="*/ 35 h 3"/>
                <a:gd name="T2" fmla="*/ 70 w 5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3" y="0"/>
                    <a:pt x="5" y="0"/>
                    <a:pt x="5" y="3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5" name="Freeform 344">
              <a:extLst>
                <a:ext uri="{FF2B5EF4-FFF2-40B4-BE49-F238E27FC236}">
                  <a16:creationId xmlns:a16="http://schemas.microsoft.com/office/drawing/2014/main" id="{E8F4732D-9F2B-42B0-8FD3-E578808E8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3208"/>
              <a:ext cx="10" cy="21"/>
            </a:xfrm>
            <a:custGeom>
              <a:avLst/>
              <a:gdLst>
                <a:gd name="T0" fmla="*/ 20 w 4"/>
                <a:gd name="T1" fmla="*/ 0 h 8"/>
                <a:gd name="T2" fmla="*/ 33 w 4"/>
                <a:gd name="T3" fmla="*/ 144 h 8"/>
                <a:gd name="T4" fmla="*/ 63 w 4"/>
                <a:gd name="T5" fmla="*/ 11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1" y="0"/>
                  </a:moveTo>
                  <a:cubicBezTo>
                    <a:pt x="0" y="3"/>
                    <a:pt x="0" y="6"/>
                    <a:pt x="2" y="8"/>
                  </a:cubicBezTo>
                  <a:cubicBezTo>
                    <a:pt x="3" y="8"/>
                    <a:pt x="4" y="7"/>
                    <a:pt x="4" y="6"/>
                  </a:cubicBezTo>
                </a:path>
              </a:pathLst>
            </a:custGeom>
            <a:solidFill>
              <a:srgbClr val="F0D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6" name="Freeform 345">
              <a:extLst>
                <a:ext uri="{FF2B5EF4-FFF2-40B4-BE49-F238E27FC236}">
                  <a16:creationId xmlns:a16="http://schemas.microsoft.com/office/drawing/2014/main" id="{217E32D2-6775-4136-90B5-1339CB9B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3331"/>
              <a:ext cx="15" cy="18"/>
            </a:xfrm>
            <a:custGeom>
              <a:avLst/>
              <a:gdLst>
                <a:gd name="T0" fmla="*/ 83 w 6"/>
                <a:gd name="T1" fmla="*/ 0 h 7"/>
                <a:gd name="T2" fmla="*/ 95 w 6"/>
                <a:gd name="T3" fmla="*/ 10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7">
                  <a:moveTo>
                    <a:pt x="5" y="0"/>
                  </a:moveTo>
                  <a:cubicBezTo>
                    <a:pt x="0" y="2"/>
                    <a:pt x="1" y="7"/>
                    <a:pt x="6" y="6"/>
                  </a:cubicBezTo>
                </a:path>
              </a:pathLst>
            </a:custGeom>
            <a:solidFill>
              <a:srgbClr val="E6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7" name="Freeform 346">
              <a:extLst>
                <a:ext uri="{FF2B5EF4-FFF2-40B4-BE49-F238E27FC236}">
                  <a16:creationId xmlns:a16="http://schemas.microsoft.com/office/drawing/2014/main" id="{66F255AC-36E7-4EAF-94C5-08A6A9DB2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3373"/>
              <a:ext cx="8" cy="22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3" y="2"/>
                    <a:pt x="3" y="5"/>
                    <a:pt x="0" y="8"/>
                  </a:cubicBezTo>
                </a:path>
              </a:pathLst>
            </a:custGeom>
            <a:solidFill>
              <a:srgbClr val="E6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347">
              <a:extLst>
                <a:ext uri="{FF2B5EF4-FFF2-40B4-BE49-F238E27FC236}">
                  <a16:creationId xmlns:a16="http://schemas.microsoft.com/office/drawing/2014/main" id="{D94C0713-3BA9-4C85-B273-CECD40DB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3339"/>
              <a:ext cx="8" cy="18"/>
            </a:xfrm>
            <a:custGeom>
              <a:avLst/>
              <a:gdLst>
                <a:gd name="T0" fmla="*/ 56 w 3"/>
                <a:gd name="T1" fmla="*/ 0 h 7"/>
                <a:gd name="T2" fmla="*/ 56 w 3"/>
                <a:gd name="T3" fmla="*/ 118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1" y="2"/>
                    <a:pt x="0" y="6"/>
                    <a:pt x="3" y="7"/>
                  </a:cubicBezTo>
                </a:path>
              </a:pathLst>
            </a:custGeom>
            <a:solidFill>
              <a:srgbClr val="E6B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348">
              <a:extLst>
                <a:ext uri="{FF2B5EF4-FFF2-40B4-BE49-F238E27FC236}">
                  <a16:creationId xmlns:a16="http://schemas.microsoft.com/office/drawing/2014/main" id="{0306BA2D-4262-4ACC-B1A4-ECD6B5656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3123"/>
              <a:ext cx="188" cy="264"/>
            </a:xfrm>
            <a:custGeom>
              <a:avLst/>
              <a:gdLst>
                <a:gd name="T0" fmla="*/ 238 w 75"/>
                <a:gd name="T1" fmla="*/ 0 h 99"/>
                <a:gd name="T2" fmla="*/ 113 w 75"/>
                <a:gd name="T3" fmla="*/ 760 h 99"/>
                <a:gd name="T4" fmla="*/ 1181 w 75"/>
                <a:gd name="T5" fmla="*/ 1877 h 99"/>
                <a:gd name="T6" fmla="*/ 221 w 75"/>
                <a:gd name="T7" fmla="*/ 648 h 99"/>
                <a:gd name="T8" fmla="*/ 238 w 75"/>
                <a:gd name="T9" fmla="*/ 0 h 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99">
                  <a:moveTo>
                    <a:pt x="15" y="0"/>
                  </a:moveTo>
                  <a:cubicBezTo>
                    <a:pt x="7" y="8"/>
                    <a:pt x="0" y="28"/>
                    <a:pt x="7" y="40"/>
                  </a:cubicBezTo>
                  <a:cubicBezTo>
                    <a:pt x="14" y="51"/>
                    <a:pt x="75" y="99"/>
                    <a:pt x="75" y="99"/>
                  </a:cubicBezTo>
                  <a:cubicBezTo>
                    <a:pt x="68" y="93"/>
                    <a:pt x="20" y="48"/>
                    <a:pt x="14" y="34"/>
                  </a:cubicBezTo>
                  <a:cubicBezTo>
                    <a:pt x="10" y="23"/>
                    <a:pt x="10" y="6"/>
                    <a:pt x="15" y="0"/>
                  </a:cubicBezTo>
                  <a:close/>
                </a:path>
              </a:pathLst>
            </a:custGeom>
            <a:solidFill>
              <a:srgbClr val="D997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349">
              <a:extLst>
                <a:ext uri="{FF2B5EF4-FFF2-40B4-BE49-F238E27FC236}">
                  <a16:creationId xmlns:a16="http://schemas.microsoft.com/office/drawing/2014/main" id="{C99E4C4E-8F30-4FAF-9DD5-1CB3BFBE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3096"/>
              <a:ext cx="150" cy="192"/>
            </a:xfrm>
            <a:custGeom>
              <a:avLst/>
              <a:gdLst>
                <a:gd name="T0" fmla="*/ 0 w 60"/>
                <a:gd name="T1" fmla="*/ 0 h 72"/>
                <a:gd name="T2" fmla="*/ 938 w 60"/>
                <a:gd name="T3" fmla="*/ 1059 h 72"/>
                <a:gd name="T4" fmla="*/ 488 w 60"/>
                <a:gd name="T5" fmla="*/ 1365 h 72"/>
                <a:gd name="T6" fmla="*/ 658 w 60"/>
                <a:gd name="T7" fmla="*/ 968 h 72"/>
                <a:gd name="T8" fmla="*/ 0 w 60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72">
                  <a:moveTo>
                    <a:pt x="0" y="0"/>
                  </a:moveTo>
                  <a:cubicBezTo>
                    <a:pt x="0" y="0"/>
                    <a:pt x="54" y="51"/>
                    <a:pt x="60" y="56"/>
                  </a:cubicBezTo>
                  <a:cubicBezTo>
                    <a:pt x="53" y="56"/>
                    <a:pt x="37" y="61"/>
                    <a:pt x="31" y="72"/>
                  </a:cubicBezTo>
                  <a:cubicBezTo>
                    <a:pt x="33" y="65"/>
                    <a:pt x="42" y="56"/>
                    <a:pt x="42" y="51"/>
                  </a:cubicBezTo>
                  <a:cubicBezTo>
                    <a:pt x="41" y="41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F1D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350">
              <a:extLst>
                <a:ext uri="{FF2B5EF4-FFF2-40B4-BE49-F238E27FC236}">
                  <a16:creationId xmlns:a16="http://schemas.microsoft.com/office/drawing/2014/main" id="{A860D813-E949-4B55-994B-DF6A0886B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" y="2445"/>
              <a:ext cx="120" cy="584"/>
            </a:xfrm>
            <a:custGeom>
              <a:avLst/>
              <a:gdLst>
                <a:gd name="T0" fmla="*/ 0 w 48"/>
                <a:gd name="T1" fmla="*/ 4152 h 219"/>
                <a:gd name="T2" fmla="*/ 720 w 48"/>
                <a:gd name="T3" fmla="*/ 2923 h 219"/>
                <a:gd name="T4" fmla="*/ 595 w 48"/>
                <a:gd name="T5" fmla="*/ 0 h 2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219">
                  <a:moveTo>
                    <a:pt x="0" y="219"/>
                  </a:moveTo>
                  <a:cubicBezTo>
                    <a:pt x="28" y="201"/>
                    <a:pt x="46" y="175"/>
                    <a:pt x="46" y="154"/>
                  </a:cubicBezTo>
                  <a:cubicBezTo>
                    <a:pt x="48" y="131"/>
                    <a:pt x="43" y="29"/>
                    <a:pt x="38" y="0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351">
              <a:extLst>
                <a:ext uri="{FF2B5EF4-FFF2-40B4-BE49-F238E27FC236}">
                  <a16:creationId xmlns:a16="http://schemas.microsoft.com/office/drawing/2014/main" id="{E3217268-15F2-442C-BF72-A590F8DF1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2328"/>
              <a:ext cx="125" cy="117"/>
            </a:xfrm>
            <a:custGeom>
              <a:avLst/>
              <a:gdLst>
                <a:gd name="T0" fmla="*/ 783 w 50"/>
                <a:gd name="T1" fmla="*/ 827 h 44"/>
                <a:gd name="T2" fmla="*/ 0 w 50"/>
                <a:gd name="T3" fmla="*/ 0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44">
                  <a:moveTo>
                    <a:pt x="50" y="44"/>
                  </a:moveTo>
                  <a:cubicBezTo>
                    <a:pt x="50" y="26"/>
                    <a:pt x="30" y="9"/>
                    <a:pt x="0" y="0"/>
                  </a:cubicBezTo>
                </a:path>
              </a:pathLst>
            </a:custGeom>
            <a:noFill/>
            <a:ln w="158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Oval 352">
              <a:extLst>
                <a:ext uri="{FF2B5EF4-FFF2-40B4-BE49-F238E27FC236}">
                  <a16:creationId xmlns:a16="http://schemas.microsoft.com/office/drawing/2014/main" id="{3D1E5408-56BF-4D28-8044-C531472E1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312"/>
              <a:ext cx="520" cy="264"/>
            </a:xfrm>
            <a:prstGeom prst="ellips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84" name="Freeform 353">
              <a:extLst>
                <a:ext uri="{FF2B5EF4-FFF2-40B4-BE49-F238E27FC236}">
                  <a16:creationId xmlns:a16="http://schemas.microsoft.com/office/drawing/2014/main" id="{448300A7-DC2C-4A3C-9387-82949CCDC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" y="2445"/>
              <a:ext cx="575" cy="638"/>
            </a:xfrm>
            <a:custGeom>
              <a:avLst/>
              <a:gdLst>
                <a:gd name="T0" fmla="*/ 33 w 230"/>
                <a:gd name="T1" fmla="*/ 2928 h 239"/>
                <a:gd name="T2" fmla="*/ 1800 w 230"/>
                <a:gd name="T3" fmla="*/ 4546 h 239"/>
                <a:gd name="T4" fmla="*/ 3563 w 230"/>
                <a:gd name="T5" fmla="*/ 2928 h 239"/>
                <a:gd name="T6" fmla="*/ 3425 w 230"/>
                <a:gd name="T7" fmla="*/ 0 h 239"/>
                <a:gd name="T8" fmla="*/ 1800 w 230"/>
                <a:gd name="T9" fmla="*/ 934 h 239"/>
                <a:gd name="T10" fmla="*/ 175 w 230"/>
                <a:gd name="T11" fmla="*/ 0 h 239"/>
                <a:gd name="T12" fmla="*/ 33 w 230"/>
                <a:gd name="T13" fmla="*/ 2928 h 2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39">
                  <a:moveTo>
                    <a:pt x="2" y="154"/>
                  </a:moveTo>
                  <a:cubicBezTo>
                    <a:pt x="2" y="189"/>
                    <a:pt x="54" y="239"/>
                    <a:pt x="115" y="239"/>
                  </a:cubicBezTo>
                  <a:cubicBezTo>
                    <a:pt x="176" y="239"/>
                    <a:pt x="228" y="190"/>
                    <a:pt x="228" y="154"/>
                  </a:cubicBezTo>
                  <a:cubicBezTo>
                    <a:pt x="230" y="131"/>
                    <a:pt x="225" y="29"/>
                    <a:pt x="219" y="0"/>
                  </a:cubicBezTo>
                  <a:cubicBezTo>
                    <a:pt x="219" y="27"/>
                    <a:pt x="173" y="49"/>
                    <a:pt x="115" y="49"/>
                  </a:cubicBezTo>
                  <a:cubicBezTo>
                    <a:pt x="58" y="49"/>
                    <a:pt x="11" y="27"/>
                    <a:pt x="11" y="0"/>
                  </a:cubicBezTo>
                  <a:cubicBezTo>
                    <a:pt x="5" y="39"/>
                    <a:pt x="0" y="101"/>
                    <a:pt x="2" y="154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Oval 354">
              <a:extLst>
                <a:ext uri="{FF2B5EF4-FFF2-40B4-BE49-F238E27FC236}">
                  <a16:creationId xmlns:a16="http://schemas.microsoft.com/office/drawing/2014/main" id="{7F2E1952-BB0B-45D4-9E47-1C5CFE1A6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" y="2312"/>
              <a:ext cx="520" cy="2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86" name="Oval 355">
              <a:extLst>
                <a:ext uri="{FF2B5EF4-FFF2-40B4-BE49-F238E27FC236}">
                  <a16:creationId xmlns:a16="http://schemas.microsoft.com/office/drawing/2014/main" id="{15EAC0E3-672A-492C-83B7-BF5DBE05E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" y="2603"/>
              <a:ext cx="555" cy="28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87" name="Freeform 356">
              <a:extLst>
                <a:ext uri="{FF2B5EF4-FFF2-40B4-BE49-F238E27FC236}">
                  <a16:creationId xmlns:a16="http://schemas.microsoft.com/office/drawing/2014/main" id="{80DE2DA2-A2C1-4E2F-A54F-7B973FA24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485"/>
              <a:ext cx="555" cy="176"/>
            </a:xfrm>
            <a:custGeom>
              <a:avLst/>
              <a:gdLst>
                <a:gd name="T0" fmla="*/ 3470 w 222"/>
                <a:gd name="T1" fmla="*/ 115 h 66"/>
                <a:gd name="T2" fmla="*/ 1738 w 222"/>
                <a:gd name="T3" fmla="*/ 1251 h 66"/>
                <a:gd name="T4" fmla="*/ 0 w 222"/>
                <a:gd name="T5" fmla="*/ 115 h 66"/>
                <a:gd name="T6" fmla="*/ 0 w 222"/>
                <a:gd name="T7" fmla="*/ 0 h 66"/>
                <a:gd name="T8" fmla="*/ 1738 w 222"/>
                <a:gd name="T9" fmla="*/ 1139 h 66"/>
                <a:gd name="T10" fmla="*/ 3470 w 222"/>
                <a:gd name="T11" fmla="*/ 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2" h="66">
                  <a:moveTo>
                    <a:pt x="222" y="6"/>
                  </a:moveTo>
                  <a:cubicBezTo>
                    <a:pt x="222" y="39"/>
                    <a:pt x="172" y="66"/>
                    <a:pt x="111" y="66"/>
                  </a:cubicBezTo>
                  <a:cubicBezTo>
                    <a:pt x="50" y="66"/>
                    <a:pt x="0" y="39"/>
                    <a:pt x="0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3"/>
                    <a:pt x="50" y="60"/>
                    <a:pt x="111" y="60"/>
                  </a:cubicBezTo>
                  <a:cubicBezTo>
                    <a:pt x="172" y="60"/>
                    <a:pt x="222" y="33"/>
                    <a:pt x="2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357">
              <a:extLst>
                <a:ext uri="{FF2B5EF4-FFF2-40B4-BE49-F238E27FC236}">
                  <a16:creationId xmlns:a16="http://schemas.microsoft.com/office/drawing/2014/main" id="{5B71807F-0274-4F5D-9DA2-8B5CD557F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4" y="3072"/>
              <a:ext cx="152" cy="408"/>
            </a:xfrm>
            <a:custGeom>
              <a:avLst/>
              <a:gdLst>
                <a:gd name="T0" fmla="*/ 199 w 61"/>
                <a:gd name="T1" fmla="*/ 2368 h 153"/>
                <a:gd name="T2" fmla="*/ 0 w 61"/>
                <a:gd name="T3" fmla="*/ 0 h 153"/>
                <a:gd name="T4" fmla="*/ 466 w 61"/>
                <a:gd name="T5" fmla="*/ 77 h 153"/>
                <a:gd name="T6" fmla="*/ 944 w 61"/>
                <a:gd name="T7" fmla="*/ 0 h 153"/>
                <a:gd name="T8" fmla="*/ 728 w 61"/>
                <a:gd name="T9" fmla="*/ 2368 h 153"/>
                <a:gd name="T10" fmla="*/ 870 w 61"/>
                <a:gd name="T11" fmla="*/ 2675 h 153"/>
                <a:gd name="T12" fmla="*/ 870 w 61"/>
                <a:gd name="T13" fmla="*/ 2637 h 153"/>
                <a:gd name="T14" fmla="*/ 466 w 61"/>
                <a:gd name="T15" fmla="*/ 2901 h 153"/>
                <a:gd name="T16" fmla="*/ 62 w 61"/>
                <a:gd name="T17" fmla="*/ 2637 h 153"/>
                <a:gd name="T18" fmla="*/ 75 w 61"/>
                <a:gd name="T19" fmla="*/ 2675 h 153"/>
                <a:gd name="T20" fmla="*/ 199 w 61"/>
                <a:gd name="T21" fmla="*/ 2368 h 1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153">
                  <a:moveTo>
                    <a:pt x="13" y="125"/>
                  </a:moveTo>
                  <a:cubicBezTo>
                    <a:pt x="13" y="125"/>
                    <a:pt x="14" y="38"/>
                    <a:pt x="0" y="0"/>
                  </a:cubicBezTo>
                  <a:cubicBezTo>
                    <a:pt x="9" y="3"/>
                    <a:pt x="20" y="4"/>
                    <a:pt x="30" y="4"/>
                  </a:cubicBezTo>
                  <a:cubicBezTo>
                    <a:pt x="41" y="4"/>
                    <a:pt x="51" y="3"/>
                    <a:pt x="61" y="0"/>
                  </a:cubicBezTo>
                  <a:cubicBezTo>
                    <a:pt x="47" y="30"/>
                    <a:pt x="47" y="125"/>
                    <a:pt x="47" y="125"/>
                  </a:cubicBezTo>
                  <a:cubicBezTo>
                    <a:pt x="51" y="131"/>
                    <a:pt x="58" y="133"/>
                    <a:pt x="56" y="141"/>
                  </a:cubicBezTo>
                  <a:cubicBezTo>
                    <a:pt x="56" y="139"/>
                    <a:pt x="56" y="139"/>
                    <a:pt x="56" y="139"/>
                  </a:cubicBezTo>
                  <a:cubicBezTo>
                    <a:pt x="56" y="147"/>
                    <a:pt x="45" y="153"/>
                    <a:pt x="30" y="153"/>
                  </a:cubicBezTo>
                  <a:cubicBezTo>
                    <a:pt x="16" y="153"/>
                    <a:pt x="4" y="147"/>
                    <a:pt x="4" y="139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3" y="133"/>
                    <a:pt x="10" y="131"/>
                    <a:pt x="13" y="125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358">
              <a:extLst>
                <a:ext uri="{FF2B5EF4-FFF2-40B4-BE49-F238E27FC236}">
                  <a16:creationId xmlns:a16="http://schemas.microsoft.com/office/drawing/2014/main" id="{FC6E5772-E040-4710-94B6-FB89CFD2F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3328"/>
              <a:ext cx="555" cy="317"/>
            </a:xfrm>
            <a:custGeom>
              <a:avLst/>
              <a:gdLst>
                <a:gd name="T0" fmla="*/ 2020 w 222"/>
                <a:gd name="T1" fmla="*/ 0 h 119"/>
                <a:gd name="T2" fmla="*/ 2000 w 222"/>
                <a:gd name="T3" fmla="*/ 546 h 119"/>
                <a:gd name="T4" fmla="*/ 2145 w 222"/>
                <a:gd name="T5" fmla="*/ 852 h 119"/>
                <a:gd name="T6" fmla="*/ 2145 w 222"/>
                <a:gd name="T7" fmla="*/ 815 h 119"/>
                <a:gd name="T8" fmla="*/ 1738 w 222"/>
                <a:gd name="T9" fmla="*/ 1079 h 119"/>
                <a:gd name="T10" fmla="*/ 1333 w 222"/>
                <a:gd name="T11" fmla="*/ 815 h 119"/>
                <a:gd name="T12" fmla="*/ 1345 w 222"/>
                <a:gd name="T13" fmla="*/ 852 h 119"/>
                <a:gd name="T14" fmla="*/ 1470 w 222"/>
                <a:gd name="T15" fmla="*/ 546 h 119"/>
                <a:gd name="T16" fmla="*/ 1470 w 222"/>
                <a:gd name="T17" fmla="*/ 0 h 119"/>
                <a:gd name="T18" fmla="*/ 0 w 222"/>
                <a:gd name="T19" fmla="*/ 1113 h 119"/>
                <a:gd name="T20" fmla="*/ 1738 w 222"/>
                <a:gd name="T21" fmla="*/ 2248 h 119"/>
                <a:gd name="T22" fmla="*/ 3470 w 222"/>
                <a:gd name="T23" fmla="*/ 1113 h 119"/>
                <a:gd name="T24" fmla="*/ 2020 w 222"/>
                <a:gd name="T25" fmla="*/ 0 h 1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22" h="119">
                  <a:moveTo>
                    <a:pt x="129" y="0"/>
                  </a:moveTo>
                  <a:cubicBezTo>
                    <a:pt x="128" y="17"/>
                    <a:pt x="128" y="29"/>
                    <a:pt x="128" y="29"/>
                  </a:cubicBezTo>
                  <a:cubicBezTo>
                    <a:pt x="132" y="35"/>
                    <a:pt x="139" y="37"/>
                    <a:pt x="137" y="45"/>
                  </a:cubicBezTo>
                  <a:cubicBezTo>
                    <a:pt x="137" y="43"/>
                    <a:pt x="137" y="43"/>
                    <a:pt x="137" y="43"/>
                  </a:cubicBezTo>
                  <a:cubicBezTo>
                    <a:pt x="137" y="51"/>
                    <a:pt x="126" y="57"/>
                    <a:pt x="111" y="57"/>
                  </a:cubicBezTo>
                  <a:cubicBezTo>
                    <a:pt x="97" y="57"/>
                    <a:pt x="85" y="51"/>
                    <a:pt x="85" y="43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4" y="37"/>
                    <a:pt x="91" y="35"/>
                    <a:pt x="94" y="29"/>
                  </a:cubicBezTo>
                  <a:cubicBezTo>
                    <a:pt x="94" y="29"/>
                    <a:pt x="94" y="17"/>
                    <a:pt x="94" y="0"/>
                  </a:cubicBezTo>
                  <a:cubicBezTo>
                    <a:pt x="41" y="4"/>
                    <a:pt x="0" y="29"/>
                    <a:pt x="0" y="59"/>
                  </a:cubicBezTo>
                  <a:cubicBezTo>
                    <a:pt x="0" y="92"/>
                    <a:pt x="50" y="119"/>
                    <a:pt x="111" y="119"/>
                  </a:cubicBezTo>
                  <a:cubicBezTo>
                    <a:pt x="172" y="119"/>
                    <a:pt x="222" y="92"/>
                    <a:pt x="222" y="59"/>
                  </a:cubicBezTo>
                  <a:cubicBezTo>
                    <a:pt x="222" y="29"/>
                    <a:pt x="182" y="4"/>
                    <a:pt x="129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359">
              <a:extLst>
                <a:ext uri="{FF2B5EF4-FFF2-40B4-BE49-F238E27FC236}">
                  <a16:creationId xmlns:a16="http://schemas.microsoft.com/office/drawing/2014/main" id="{47E7A865-23F4-4CA3-AA91-57B68B9E1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9" y="3248"/>
              <a:ext cx="187" cy="219"/>
            </a:xfrm>
            <a:custGeom>
              <a:avLst/>
              <a:gdLst>
                <a:gd name="T0" fmla="*/ 975 w 75"/>
                <a:gd name="T1" fmla="*/ 1127 h 82"/>
                <a:gd name="T2" fmla="*/ 915 w 75"/>
                <a:gd name="T3" fmla="*/ 171 h 82"/>
                <a:gd name="T4" fmla="*/ 167 w 75"/>
                <a:gd name="T5" fmla="*/ 435 h 82"/>
                <a:gd name="T6" fmla="*/ 249 w 75"/>
                <a:gd name="T7" fmla="*/ 1370 h 82"/>
                <a:gd name="T8" fmla="*/ 975 w 75"/>
                <a:gd name="T9" fmla="*/ 1127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2">
                  <a:moveTo>
                    <a:pt x="63" y="59"/>
                  </a:moveTo>
                  <a:cubicBezTo>
                    <a:pt x="75" y="41"/>
                    <a:pt x="73" y="19"/>
                    <a:pt x="59" y="9"/>
                  </a:cubicBezTo>
                  <a:cubicBezTo>
                    <a:pt x="44" y="0"/>
                    <a:pt x="23" y="6"/>
                    <a:pt x="11" y="23"/>
                  </a:cubicBezTo>
                  <a:cubicBezTo>
                    <a:pt x="0" y="41"/>
                    <a:pt x="2" y="63"/>
                    <a:pt x="16" y="72"/>
                  </a:cubicBezTo>
                  <a:cubicBezTo>
                    <a:pt x="30" y="82"/>
                    <a:pt x="52" y="76"/>
                    <a:pt x="63" y="5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360">
              <a:extLst>
                <a:ext uri="{FF2B5EF4-FFF2-40B4-BE49-F238E27FC236}">
                  <a16:creationId xmlns:a16="http://schemas.microsoft.com/office/drawing/2014/main" id="{937AFCCA-F835-44D6-86A5-95FE3AED0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3061"/>
              <a:ext cx="342" cy="379"/>
            </a:xfrm>
            <a:custGeom>
              <a:avLst/>
              <a:gdLst>
                <a:gd name="T0" fmla="*/ 2132 w 137"/>
                <a:gd name="T1" fmla="*/ 1503 h 142"/>
                <a:gd name="T2" fmla="*/ 1383 w 137"/>
                <a:gd name="T3" fmla="*/ 1767 h 142"/>
                <a:gd name="T4" fmla="*/ 1465 w 137"/>
                <a:gd name="T5" fmla="*/ 2701 h 142"/>
                <a:gd name="T6" fmla="*/ 105 w 137"/>
                <a:gd name="T7" fmla="*/ 1276 h 142"/>
                <a:gd name="T8" fmla="*/ 155 w 137"/>
                <a:gd name="T9" fmla="*/ 478 h 142"/>
                <a:gd name="T10" fmla="*/ 946 w 137"/>
                <a:gd name="T11" fmla="*/ 192 h 142"/>
                <a:gd name="T12" fmla="*/ 2132 w 137"/>
                <a:gd name="T13" fmla="*/ 1503 h 1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42">
                  <a:moveTo>
                    <a:pt x="137" y="79"/>
                  </a:moveTo>
                  <a:cubicBezTo>
                    <a:pt x="122" y="70"/>
                    <a:pt x="101" y="76"/>
                    <a:pt x="89" y="93"/>
                  </a:cubicBezTo>
                  <a:cubicBezTo>
                    <a:pt x="78" y="111"/>
                    <a:pt x="80" y="133"/>
                    <a:pt x="94" y="142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0" y="55"/>
                    <a:pt x="1" y="39"/>
                    <a:pt x="10" y="25"/>
                  </a:cubicBezTo>
                  <a:cubicBezTo>
                    <a:pt x="22" y="8"/>
                    <a:pt x="47" y="0"/>
                    <a:pt x="61" y="10"/>
                  </a:cubicBezTo>
                  <a:lnTo>
                    <a:pt x="137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361">
              <a:extLst>
                <a:ext uri="{FF2B5EF4-FFF2-40B4-BE49-F238E27FC236}">
                  <a16:creationId xmlns:a16="http://schemas.microsoft.com/office/drawing/2014/main" id="{BEA38572-E20C-4F7A-8F8B-1A73E424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2515"/>
              <a:ext cx="400" cy="552"/>
            </a:xfrm>
            <a:custGeom>
              <a:avLst/>
              <a:gdLst>
                <a:gd name="T0" fmla="*/ 83 w 160"/>
                <a:gd name="T1" fmla="*/ 2389 h 207"/>
                <a:gd name="T2" fmla="*/ 113 w 160"/>
                <a:gd name="T3" fmla="*/ 0 h 207"/>
                <a:gd name="T4" fmla="*/ 33 w 160"/>
                <a:gd name="T5" fmla="*/ 2389 h 207"/>
                <a:gd name="T6" fmla="*/ 1708 w 160"/>
                <a:gd name="T7" fmla="*/ 3925 h 207"/>
                <a:gd name="T8" fmla="*/ 2500 w 160"/>
                <a:gd name="T9" fmla="*/ 3699 h 207"/>
                <a:gd name="T10" fmla="*/ 1783 w 160"/>
                <a:gd name="T11" fmla="*/ 3891 h 207"/>
                <a:gd name="T12" fmla="*/ 83 w 160"/>
                <a:gd name="T13" fmla="*/ 2389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207">
                  <a:moveTo>
                    <a:pt x="5" y="126"/>
                  </a:moveTo>
                  <a:cubicBezTo>
                    <a:pt x="4" y="91"/>
                    <a:pt x="7" y="39"/>
                    <a:pt x="7" y="0"/>
                  </a:cubicBezTo>
                  <a:cubicBezTo>
                    <a:pt x="3" y="37"/>
                    <a:pt x="0" y="85"/>
                    <a:pt x="2" y="126"/>
                  </a:cubicBezTo>
                  <a:cubicBezTo>
                    <a:pt x="2" y="160"/>
                    <a:pt x="51" y="207"/>
                    <a:pt x="109" y="207"/>
                  </a:cubicBezTo>
                  <a:cubicBezTo>
                    <a:pt x="127" y="207"/>
                    <a:pt x="145" y="203"/>
                    <a:pt x="160" y="195"/>
                  </a:cubicBezTo>
                  <a:cubicBezTo>
                    <a:pt x="147" y="200"/>
                    <a:pt x="129" y="205"/>
                    <a:pt x="114" y="205"/>
                  </a:cubicBezTo>
                  <a:cubicBezTo>
                    <a:pt x="56" y="205"/>
                    <a:pt x="5" y="159"/>
                    <a:pt x="5" y="1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Oval 362">
              <a:extLst>
                <a:ext uri="{FF2B5EF4-FFF2-40B4-BE49-F238E27FC236}">
                  <a16:creationId xmlns:a16="http://schemas.microsoft.com/office/drawing/2014/main" id="{B276EE54-5B4C-49C2-96AE-3A2C28566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" y="2835"/>
              <a:ext cx="37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94" name="Oval 363">
              <a:extLst>
                <a:ext uri="{FF2B5EF4-FFF2-40B4-BE49-F238E27FC236}">
                  <a16:creationId xmlns:a16="http://schemas.microsoft.com/office/drawing/2014/main" id="{11886162-2092-4CCF-BA41-EDEFC559F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9" y="2859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95" name="Oval 364">
              <a:extLst>
                <a:ext uri="{FF2B5EF4-FFF2-40B4-BE49-F238E27FC236}">
                  <a16:creationId xmlns:a16="http://schemas.microsoft.com/office/drawing/2014/main" id="{08C13181-6ACA-47A0-B6F4-20002427E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9" y="283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96" name="Oval 365">
              <a:extLst>
                <a:ext uri="{FF2B5EF4-FFF2-40B4-BE49-F238E27FC236}">
                  <a16:creationId xmlns:a16="http://schemas.microsoft.com/office/drawing/2014/main" id="{7F03CA25-14EE-47F7-95F0-71271F54A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" y="1933"/>
              <a:ext cx="40" cy="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97" name="Oval 366">
              <a:extLst>
                <a:ext uri="{FF2B5EF4-FFF2-40B4-BE49-F238E27FC236}">
                  <a16:creationId xmlns:a16="http://schemas.microsoft.com/office/drawing/2014/main" id="{7F744273-9FD7-4222-A267-514C980E1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960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98" name="Oval 367">
              <a:extLst>
                <a:ext uri="{FF2B5EF4-FFF2-40B4-BE49-F238E27FC236}">
                  <a16:creationId xmlns:a16="http://schemas.microsoft.com/office/drawing/2014/main" id="{D93C1045-6E4C-4D54-8F49-DCE74F974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1" y="1933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2772" name="Group 368">
            <a:extLst>
              <a:ext uri="{FF2B5EF4-FFF2-40B4-BE49-F238E27FC236}">
                <a16:creationId xmlns:a16="http://schemas.microsoft.com/office/drawing/2014/main" id="{4AD25FCB-43A0-4BE2-9BA1-C0FE6BDD0BE5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676400"/>
            <a:ext cx="1408113" cy="1262063"/>
            <a:chOff x="2454" y="2400"/>
            <a:chExt cx="887" cy="795"/>
          </a:xfrm>
        </p:grpSpPr>
        <p:sp>
          <p:nvSpPr>
            <p:cNvPr id="32926" name="Freeform 369">
              <a:extLst>
                <a:ext uri="{FF2B5EF4-FFF2-40B4-BE49-F238E27FC236}">
                  <a16:creationId xmlns:a16="http://schemas.microsoft.com/office/drawing/2014/main" id="{3B49782B-64CA-45F5-8FD7-7DD3BE473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113"/>
              <a:ext cx="21" cy="18"/>
            </a:xfrm>
            <a:custGeom>
              <a:avLst/>
              <a:gdLst>
                <a:gd name="T0" fmla="*/ 172 w 6"/>
                <a:gd name="T1" fmla="*/ 0 h 5"/>
                <a:gd name="T2" fmla="*/ 49 w 6"/>
                <a:gd name="T3" fmla="*/ 0 h 5"/>
                <a:gd name="T4" fmla="*/ 0 w 6"/>
                <a:gd name="T5" fmla="*/ 90 h 5"/>
                <a:gd name="T6" fmla="*/ 49 w 6"/>
                <a:gd name="T7" fmla="*/ 234 h 5"/>
                <a:gd name="T8" fmla="*/ 172 w 6"/>
                <a:gd name="T9" fmla="*/ 234 h 5"/>
                <a:gd name="T10" fmla="*/ 259 w 6"/>
                <a:gd name="T11" fmla="*/ 144 h 5"/>
                <a:gd name="T12" fmla="*/ 259 w 6"/>
                <a:gd name="T13" fmla="*/ 50 h 5"/>
                <a:gd name="T14" fmla="*/ 172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70">
              <a:extLst>
                <a:ext uri="{FF2B5EF4-FFF2-40B4-BE49-F238E27FC236}">
                  <a16:creationId xmlns:a16="http://schemas.microsoft.com/office/drawing/2014/main" id="{6E857359-E0D2-458E-9E32-8419D6EA7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998"/>
              <a:ext cx="14" cy="11"/>
            </a:xfrm>
            <a:custGeom>
              <a:avLst/>
              <a:gdLst>
                <a:gd name="T0" fmla="*/ 88 w 4"/>
                <a:gd name="T1" fmla="*/ 0 h 3"/>
                <a:gd name="T2" fmla="*/ 0 w 4"/>
                <a:gd name="T3" fmla="*/ 147 h 3"/>
                <a:gd name="T4" fmla="*/ 88 w 4"/>
                <a:gd name="T5" fmla="*/ 147 h 3"/>
                <a:gd name="T6" fmla="*/ 172 w 4"/>
                <a:gd name="T7" fmla="*/ 95 h 3"/>
                <a:gd name="T8" fmla="*/ 137 w 4"/>
                <a:gd name="T9" fmla="*/ 0 h 3"/>
                <a:gd name="T10" fmla="*/ 88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71">
              <a:extLst>
                <a:ext uri="{FF2B5EF4-FFF2-40B4-BE49-F238E27FC236}">
                  <a16:creationId xmlns:a16="http://schemas.microsoft.com/office/drawing/2014/main" id="{BDE2CF36-51EF-4643-BA80-BEDCB9DB3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98"/>
              <a:ext cx="17" cy="15"/>
            </a:xfrm>
            <a:custGeom>
              <a:avLst/>
              <a:gdLst>
                <a:gd name="T0" fmla="*/ 3 w 17"/>
                <a:gd name="T1" fmla="*/ 4 h 15"/>
                <a:gd name="T2" fmla="*/ 0 w 17"/>
                <a:gd name="T3" fmla="*/ 15 h 15"/>
                <a:gd name="T4" fmla="*/ 7 w 17"/>
                <a:gd name="T5" fmla="*/ 15 h 15"/>
                <a:gd name="T6" fmla="*/ 17 w 17"/>
                <a:gd name="T7" fmla="*/ 11 h 15"/>
                <a:gd name="T8" fmla="*/ 14 w 17"/>
                <a:gd name="T9" fmla="*/ 0 h 15"/>
                <a:gd name="T10" fmla="*/ 3 w 17"/>
                <a:gd name="T11" fmla="*/ 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3" y="4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17" y="11"/>
                  </a:lnTo>
                  <a:lnTo>
                    <a:pt x="14" y="0"/>
                  </a:lnTo>
                  <a:lnTo>
                    <a:pt x="3" y="4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72">
              <a:extLst>
                <a:ext uri="{FF2B5EF4-FFF2-40B4-BE49-F238E27FC236}">
                  <a16:creationId xmlns:a16="http://schemas.microsoft.com/office/drawing/2014/main" id="{55C35C07-2033-46ED-A099-797F616A1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17"/>
              <a:ext cx="14" cy="14"/>
            </a:xfrm>
            <a:custGeom>
              <a:avLst/>
              <a:gdLst>
                <a:gd name="T0" fmla="*/ 3 w 14"/>
                <a:gd name="T1" fmla="*/ 3 h 14"/>
                <a:gd name="T2" fmla="*/ 0 w 14"/>
                <a:gd name="T3" fmla="*/ 11 h 14"/>
                <a:gd name="T4" fmla="*/ 7 w 14"/>
                <a:gd name="T5" fmla="*/ 14 h 14"/>
                <a:gd name="T6" fmla="*/ 10 w 14"/>
                <a:gd name="T7" fmla="*/ 11 h 14"/>
                <a:gd name="T8" fmla="*/ 14 w 14"/>
                <a:gd name="T9" fmla="*/ 7 h 14"/>
                <a:gd name="T10" fmla="*/ 3 w 14"/>
                <a:gd name="T11" fmla="*/ 0 h 14"/>
                <a:gd name="T12" fmla="*/ 3 w 14"/>
                <a:gd name="T13" fmla="*/ 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lnTo>
                    <a:pt x="0" y="11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4" y="7"/>
                  </a:lnTo>
                  <a:lnTo>
                    <a:pt x="3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73">
              <a:extLst>
                <a:ext uri="{FF2B5EF4-FFF2-40B4-BE49-F238E27FC236}">
                  <a16:creationId xmlns:a16="http://schemas.microsoft.com/office/drawing/2014/main" id="{FACED475-2CCA-4553-97E1-A55A5DC31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17"/>
              <a:ext cx="14" cy="14"/>
            </a:xfrm>
            <a:custGeom>
              <a:avLst/>
              <a:gdLst>
                <a:gd name="T0" fmla="*/ 3 w 14"/>
                <a:gd name="T1" fmla="*/ 3 h 14"/>
                <a:gd name="T2" fmla="*/ 0 w 14"/>
                <a:gd name="T3" fmla="*/ 11 h 14"/>
                <a:gd name="T4" fmla="*/ 7 w 14"/>
                <a:gd name="T5" fmla="*/ 14 h 14"/>
                <a:gd name="T6" fmla="*/ 10 w 14"/>
                <a:gd name="T7" fmla="*/ 11 h 14"/>
                <a:gd name="T8" fmla="*/ 14 w 14"/>
                <a:gd name="T9" fmla="*/ 7 h 14"/>
                <a:gd name="T10" fmla="*/ 3 w 14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lnTo>
                    <a:pt x="0" y="11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4" y="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74">
              <a:extLst>
                <a:ext uri="{FF2B5EF4-FFF2-40B4-BE49-F238E27FC236}">
                  <a16:creationId xmlns:a16="http://schemas.microsoft.com/office/drawing/2014/main" id="{A6520BBC-14F2-4C01-9BA8-64337E8C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131"/>
              <a:ext cx="14" cy="15"/>
            </a:xfrm>
            <a:custGeom>
              <a:avLst/>
              <a:gdLst>
                <a:gd name="T0" fmla="*/ 49 w 4"/>
                <a:gd name="T1" fmla="*/ 0 h 4"/>
                <a:gd name="T2" fmla="*/ 49 w 4"/>
                <a:gd name="T3" fmla="*/ 154 h 4"/>
                <a:gd name="T4" fmla="*/ 137 w 4"/>
                <a:gd name="T5" fmla="*/ 210 h 4"/>
                <a:gd name="T6" fmla="*/ 172 w 4"/>
                <a:gd name="T7" fmla="*/ 113 h 4"/>
                <a:gd name="T8" fmla="*/ 49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2"/>
                    <a:pt x="4" y="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75">
              <a:extLst>
                <a:ext uri="{FF2B5EF4-FFF2-40B4-BE49-F238E27FC236}">
                  <a16:creationId xmlns:a16="http://schemas.microsoft.com/office/drawing/2014/main" id="{0BDF192C-0042-4403-9242-C6A179426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131"/>
              <a:ext cx="13" cy="19"/>
            </a:xfrm>
            <a:custGeom>
              <a:avLst/>
              <a:gdLst>
                <a:gd name="T0" fmla="*/ 33 w 4"/>
                <a:gd name="T1" fmla="*/ 0 h 5"/>
                <a:gd name="T2" fmla="*/ 0 w 4"/>
                <a:gd name="T3" fmla="*/ 217 h 5"/>
                <a:gd name="T4" fmla="*/ 75 w 4"/>
                <a:gd name="T5" fmla="*/ 274 h 5"/>
                <a:gd name="T6" fmla="*/ 137 w 4"/>
                <a:gd name="T7" fmla="*/ 160 h 5"/>
                <a:gd name="T8" fmla="*/ 107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Freeform 376">
              <a:extLst>
                <a:ext uri="{FF2B5EF4-FFF2-40B4-BE49-F238E27FC236}">
                  <a16:creationId xmlns:a16="http://schemas.microsoft.com/office/drawing/2014/main" id="{5D1B004B-54B9-4FAB-A3AE-7BA09C10C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002"/>
              <a:ext cx="14" cy="14"/>
            </a:xfrm>
            <a:custGeom>
              <a:avLst/>
              <a:gdLst>
                <a:gd name="T0" fmla="*/ 88 w 4"/>
                <a:gd name="T1" fmla="*/ 49 h 4"/>
                <a:gd name="T2" fmla="*/ 49 w 4"/>
                <a:gd name="T3" fmla="*/ 172 h 4"/>
                <a:gd name="T4" fmla="*/ 137 w 4"/>
                <a:gd name="T5" fmla="*/ 172 h 4"/>
                <a:gd name="T6" fmla="*/ 172 w 4"/>
                <a:gd name="T7" fmla="*/ 88 h 4"/>
                <a:gd name="T8" fmla="*/ 137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0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77">
              <a:extLst>
                <a:ext uri="{FF2B5EF4-FFF2-40B4-BE49-F238E27FC236}">
                  <a16:creationId xmlns:a16="http://schemas.microsoft.com/office/drawing/2014/main" id="{69E47891-5487-48BF-970F-7ACD64B82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176"/>
              <a:ext cx="18" cy="19"/>
            </a:xfrm>
            <a:custGeom>
              <a:avLst/>
              <a:gdLst>
                <a:gd name="T0" fmla="*/ 90 w 5"/>
                <a:gd name="T1" fmla="*/ 114 h 5"/>
                <a:gd name="T2" fmla="*/ 50 w 5"/>
                <a:gd name="T3" fmla="*/ 217 h 5"/>
                <a:gd name="T4" fmla="*/ 180 w 5"/>
                <a:gd name="T5" fmla="*/ 217 h 5"/>
                <a:gd name="T6" fmla="*/ 234 w 5"/>
                <a:gd name="T7" fmla="*/ 160 h 5"/>
                <a:gd name="T8" fmla="*/ 90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2" y="2"/>
                    <a:pt x="0" y="4"/>
                    <a:pt x="1" y="4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78">
              <a:extLst>
                <a:ext uri="{FF2B5EF4-FFF2-40B4-BE49-F238E27FC236}">
                  <a16:creationId xmlns:a16="http://schemas.microsoft.com/office/drawing/2014/main" id="{8248CADA-7B25-4458-BF01-4B8C8CD69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834"/>
              <a:ext cx="539" cy="338"/>
            </a:xfrm>
            <a:custGeom>
              <a:avLst/>
              <a:gdLst>
                <a:gd name="T0" fmla="*/ 6350 w 155"/>
                <a:gd name="T1" fmla="*/ 0 h 91"/>
                <a:gd name="T2" fmla="*/ 6482 w 155"/>
                <a:gd name="T3" fmla="*/ 56 h 91"/>
                <a:gd name="T4" fmla="*/ 6433 w 155"/>
                <a:gd name="T5" fmla="*/ 208 h 91"/>
                <a:gd name="T6" fmla="*/ 6312 w 155"/>
                <a:gd name="T7" fmla="*/ 457 h 91"/>
                <a:gd name="T8" fmla="*/ 6179 w 155"/>
                <a:gd name="T9" fmla="*/ 717 h 91"/>
                <a:gd name="T10" fmla="*/ 6009 w 155"/>
                <a:gd name="T11" fmla="*/ 1077 h 91"/>
                <a:gd name="T12" fmla="*/ 5891 w 155"/>
                <a:gd name="T13" fmla="*/ 1229 h 91"/>
                <a:gd name="T14" fmla="*/ 5720 w 155"/>
                <a:gd name="T15" fmla="*/ 1530 h 91"/>
                <a:gd name="T16" fmla="*/ 5515 w 155"/>
                <a:gd name="T17" fmla="*/ 1850 h 91"/>
                <a:gd name="T18" fmla="*/ 5296 w 155"/>
                <a:gd name="T19" fmla="*/ 2206 h 91"/>
                <a:gd name="T20" fmla="*/ 5126 w 155"/>
                <a:gd name="T21" fmla="*/ 2206 h 91"/>
                <a:gd name="T22" fmla="*/ 4788 w 155"/>
                <a:gd name="T23" fmla="*/ 2151 h 91"/>
                <a:gd name="T24" fmla="*/ 4413 w 155"/>
                <a:gd name="T25" fmla="*/ 2054 h 91"/>
                <a:gd name="T26" fmla="*/ 4076 w 155"/>
                <a:gd name="T27" fmla="*/ 1891 h 91"/>
                <a:gd name="T28" fmla="*/ 3700 w 155"/>
                <a:gd name="T29" fmla="*/ 1850 h 91"/>
                <a:gd name="T30" fmla="*/ 3530 w 155"/>
                <a:gd name="T31" fmla="*/ 1738 h 91"/>
                <a:gd name="T32" fmla="*/ 3324 w 155"/>
                <a:gd name="T33" fmla="*/ 1738 h 91"/>
                <a:gd name="T34" fmla="*/ 2563 w 155"/>
                <a:gd name="T35" fmla="*/ 1586 h 91"/>
                <a:gd name="T36" fmla="*/ 2274 w 155"/>
                <a:gd name="T37" fmla="*/ 1434 h 91"/>
                <a:gd name="T38" fmla="*/ 1972 w 155"/>
                <a:gd name="T39" fmla="*/ 1378 h 91"/>
                <a:gd name="T40" fmla="*/ 1596 w 155"/>
                <a:gd name="T41" fmla="*/ 1281 h 91"/>
                <a:gd name="T42" fmla="*/ 1259 w 155"/>
                <a:gd name="T43" fmla="*/ 1174 h 91"/>
                <a:gd name="T44" fmla="*/ 1005 w 155"/>
                <a:gd name="T45" fmla="*/ 1077 h 91"/>
                <a:gd name="T46" fmla="*/ 713 w 155"/>
                <a:gd name="T47" fmla="*/ 1021 h 91"/>
                <a:gd name="T48" fmla="*/ 170 w 155"/>
                <a:gd name="T49" fmla="*/ 813 h 91"/>
                <a:gd name="T50" fmla="*/ 122 w 155"/>
                <a:gd name="T51" fmla="*/ 813 h 91"/>
                <a:gd name="T52" fmla="*/ 122 w 155"/>
                <a:gd name="T53" fmla="*/ 773 h 91"/>
                <a:gd name="T54" fmla="*/ 83 w 155"/>
                <a:gd name="T55" fmla="*/ 813 h 91"/>
                <a:gd name="T56" fmla="*/ 0 w 155"/>
                <a:gd name="T57" fmla="*/ 1794 h 91"/>
                <a:gd name="T58" fmla="*/ 35 w 155"/>
                <a:gd name="T59" fmla="*/ 2968 h 91"/>
                <a:gd name="T60" fmla="*/ 376 w 155"/>
                <a:gd name="T61" fmla="*/ 3324 h 91"/>
                <a:gd name="T62" fmla="*/ 1088 w 155"/>
                <a:gd name="T63" fmla="*/ 3532 h 91"/>
                <a:gd name="T64" fmla="*/ 1596 w 155"/>
                <a:gd name="T65" fmla="*/ 3685 h 91"/>
                <a:gd name="T66" fmla="*/ 1850 w 155"/>
                <a:gd name="T67" fmla="*/ 3685 h 91"/>
                <a:gd name="T68" fmla="*/ 2274 w 155"/>
                <a:gd name="T69" fmla="*/ 3848 h 91"/>
                <a:gd name="T70" fmla="*/ 3241 w 155"/>
                <a:gd name="T71" fmla="*/ 4097 h 91"/>
                <a:gd name="T72" fmla="*/ 4413 w 155"/>
                <a:gd name="T73" fmla="*/ 4457 h 91"/>
                <a:gd name="T74" fmla="*/ 4959 w 155"/>
                <a:gd name="T75" fmla="*/ 4661 h 91"/>
                <a:gd name="T76" fmla="*/ 5174 w 155"/>
                <a:gd name="T77" fmla="*/ 4661 h 91"/>
                <a:gd name="T78" fmla="*/ 5428 w 155"/>
                <a:gd name="T79" fmla="*/ 4097 h 91"/>
                <a:gd name="T80" fmla="*/ 5672 w 155"/>
                <a:gd name="T81" fmla="*/ 3644 h 91"/>
                <a:gd name="T82" fmla="*/ 5891 w 155"/>
                <a:gd name="T83" fmla="*/ 3228 h 91"/>
                <a:gd name="T84" fmla="*/ 6145 w 155"/>
                <a:gd name="T85" fmla="*/ 2775 h 91"/>
                <a:gd name="T86" fmla="*/ 6482 w 155"/>
                <a:gd name="T87" fmla="*/ 2303 h 91"/>
                <a:gd name="T88" fmla="*/ 6517 w 155"/>
                <a:gd name="T89" fmla="*/ 56 h 91"/>
                <a:gd name="T90" fmla="*/ 6350 w 155"/>
                <a:gd name="T91" fmla="*/ 0 h 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55" h="91">
                  <a:moveTo>
                    <a:pt x="151" y="0"/>
                  </a:moveTo>
                  <a:cubicBezTo>
                    <a:pt x="154" y="1"/>
                    <a:pt x="154" y="1"/>
                    <a:pt x="154" y="1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4"/>
                    <a:pt x="151" y="7"/>
                    <a:pt x="150" y="9"/>
                  </a:cubicBezTo>
                  <a:cubicBezTo>
                    <a:pt x="149" y="10"/>
                    <a:pt x="148" y="13"/>
                    <a:pt x="147" y="14"/>
                  </a:cubicBezTo>
                  <a:cubicBezTo>
                    <a:pt x="145" y="16"/>
                    <a:pt x="144" y="20"/>
                    <a:pt x="143" y="21"/>
                  </a:cubicBezTo>
                  <a:cubicBezTo>
                    <a:pt x="142" y="23"/>
                    <a:pt x="141" y="23"/>
                    <a:pt x="140" y="24"/>
                  </a:cubicBezTo>
                  <a:cubicBezTo>
                    <a:pt x="139" y="26"/>
                    <a:pt x="138" y="28"/>
                    <a:pt x="136" y="30"/>
                  </a:cubicBezTo>
                  <a:cubicBezTo>
                    <a:pt x="135" y="31"/>
                    <a:pt x="134" y="34"/>
                    <a:pt x="131" y="36"/>
                  </a:cubicBezTo>
                  <a:cubicBezTo>
                    <a:pt x="129" y="37"/>
                    <a:pt x="126" y="43"/>
                    <a:pt x="126" y="43"/>
                  </a:cubicBezTo>
                  <a:cubicBezTo>
                    <a:pt x="126" y="43"/>
                    <a:pt x="123" y="44"/>
                    <a:pt x="122" y="43"/>
                  </a:cubicBezTo>
                  <a:cubicBezTo>
                    <a:pt x="120" y="43"/>
                    <a:pt x="118" y="43"/>
                    <a:pt x="114" y="42"/>
                  </a:cubicBezTo>
                  <a:cubicBezTo>
                    <a:pt x="109" y="41"/>
                    <a:pt x="107" y="41"/>
                    <a:pt x="105" y="40"/>
                  </a:cubicBezTo>
                  <a:cubicBezTo>
                    <a:pt x="103" y="39"/>
                    <a:pt x="100" y="38"/>
                    <a:pt x="97" y="37"/>
                  </a:cubicBezTo>
                  <a:cubicBezTo>
                    <a:pt x="94" y="36"/>
                    <a:pt x="92" y="37"/>
                    <a:pt x="88" y="36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3" y="24"/>
                    <a:pt x="30" y="23"/>
                  </a:cubicBezTo>
                  <a:cubicBezTo>
                    <a:pt x="28" y="23"/>
                    <a:pt x="24" y="21"/>
                    <a:pt x="24" y="21"/>
                  </a:cubicBezTo>
                  <a:cubicBezTo>
                    <a:pt x="24" y="21"/>
                    <a:pt x="18" y="20"/>
                    <a:pt x="17" y="20"/>
                  </a:cubicBezTo>
                  <a:cubicBezTo>
                    <a:pt x="15" y="20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1" y="30"/>
                    <a:pt x="0" y="35"/>
                  </a:cubicBezTo>
                  <a:cubicBezTo>
                    <a:pt x="0" y="41"/>
                    <a:pt x="1" y="58"/>
                    <a:pt x="1" y="58"/>
                  </a:cubicBezTo>
                  <a:cubicBezTo>
                    <a:pt x="1" y="58"/>
                    <a:pt x="7" y="63"/>
                    <a:pt x="9" y="65"/>
                  </a:cubicBezTo>
                  <a:cubicBezTo>
                    <a:pt x="11" y="66"/>
                    <a:pt x="24" y="68"/>
                    <a:pt x="26" y="69"/>
                  </a:cubicBezTo>
                  <a:cubicBezTo>
                    <a:pt x="29" y="69"/>
                    <a:pt x="35" y="71"/>
                    <a:pt x="38" y="72"/>
                  </a:cubicBezTo>
                  <a:cubicBezTo>
                    <a:pt x="41" y="73"/>
                    <a:pt x="42" y="72"/>
                    <a:pt x="44" y="72"/>
                  </a:cubicBezTo>
                  <a:cubicBezTo>
                    <a:pt x="46" y="72"/>
                    <a:pt x="50" y="75"/>
                    <a:pt x="54" y="75"/>
                  </a:cubicBezTo>
                  <a:cubicBezTo>
                    <a:pt x="58" y="76"/>
                    <a:pt x="73" y="81"/>
                    <a:pt x="77" y="80"/>
                  </a:cubicBezTo>
                  <a:cubicBezTo>
                    <a:pt x="81" y="80"/>
                    <a:pt x="100" y="87"/>
                    <a:pt x="105" y="87"/>
                  </a:cubicBezTo>
                  <a:cubicBezTo>
                    <a:pt x="109" y="88"/>
                    <a:pt x="114" y="90"/>
                    <a:pt x="118" y="91"/>
                  </a:cubicBezTo>
                  <a:cubicBezTo>
                    <a:pt x="122" y="91"/>
                    <a:pt x="123" y="91"/>
                    <a:pt x="123" y="91"/>
                  </a:cubicBezTo>
                  <a:cubicBezTo>
                    <a:pt x="123" y="91"/>
                    <a:pt x="127" y="84"/>
                    <a:pt x="129" y="80"/>
                  </a:cubicBezTo>
                  <a:cubicBezTo>
                    <a:pt x="131" y="76"/>
                    <a:pt x="135" y="72"/>
                    <a:pt x="135" y="71"/>
                  </a:cubicBezTo>
                  <a:cubicBezTo>
                    <a:pt x="136" y="69"/>
                    <a:pt x="140" y="63"/>
                    <a:pt x="140" y="63"/>
                  </a:cubicBezTo>
                  <a:cubicBezTo>
                    <a:pt x="140" y="63"/>
                    <a:pt x="145" y="56"/>
                    <a:pt x="146" y="54"/>
                  </a:cubicBezTo>
                  <a:cubicBezTo>
                    <a:pt x="147" y="52"/>
                    <a:pt x="154" y="45"/>
                    <a:pt x="154" y="45"/>
                  </a:cubicBezTo>
                  <a:cubicBezTo>
                    <a:pt x="155" y="1"/>
                    <a:pt x="155" y="1"/>
                    <a:pt x="155" y="1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79">
              <a:extLst>
                <a:ext uri="{FF2B5EF4-FFF2-40B4-BE49-F238E27FC236}">
                  <a16:creationId xmlns:a16="http://schemas.microsoft.com/office/drawing/2014/main" id="{8E844B9D-E636-46B9-8929-F4C59CC89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30"/>
              <a:ext cx="438" cy="497"/>
            </a:xfrm>
            <a:custGeom>
              <a:avLst/>
              <a:gdLst>
                <a:gd name="T0" fmla="*/ 5207 w 126"/>
                <a:gd name="T1" fmla="*/ 4484 h 134"/>
                <a:gd name="T2" fmla="*/ 5294 w 126"/>
                <a:gd name="T3" fmla="*/ 4087 h 134"/>
                <a:gd name="T4" fmla="*/ 5294 w 126"/>
                <a:gd name="T5" fmla="*/ 3427 h 134"/>
                <a:gd name="T6" fmla="*/ 5207 w 126"/>
                <a:gd name="T7" fmla="*/ 2956 h 134"/>
                <a:gd name="T8" fmla="*/ 5173 w 126"/>
                <a:gd name="T9" fmla="*/ 2808 h 134"/>
                <a:gd name="T10" fmla="*/ 5124 w 126"/>
                <a:gd name="T11" fmla="*/ 2544 h 134"/>
                <a:gd name="T12" fmla="*/ 4700 w 126"/>
                <a:gd name="T13" fmla="*/ 2092 h 134"/>
                <a:gd name="T14" fmla="*/ 4324 w 126"/>
                <a:gd name="T15" fmla="*/ 1843 h 134"/>
                <a:gd name="T16" fmla="*/ 4206 w 126"/>
                <a:gd name="T17" fmla="*/ 1732 h 134"/>
                <a:gd name="T18" fmla="*/ 3952 w 126"/>
                <a:gd name="T19" fmla="*/ 1584 h 134"/>
                <a:gd name="T20" fmla="*/ 3866 w 126"/>
                <a:gd name="T21" fmla="*/ 1487 h 134"/>
                <a:gd name="T22" fmla="*/ 3445 w 126"/>
                <a:gd name="T23" fmla="*/ 1168 h 134"/>
                <a:gd name="T24" fmla="*/ 3358 w 126"/>
                <a:gd name="T25" fmla="*/ 1128 h 134"/>
                <a:gd name="T26" fmla="*/ 3240 w 126"/>
                <a:gd name="T27" fmla="*/ 964 h 134"/>
                <a:gd name="T28" fmla="*/ 3153 w 126"/>
                <a:gd name="T29" fmla="*/ 868 h 134"/>
                <a:gd name="T30" fmla="*/ 2937 w 126"/>
                <a:gd name="T31" fmla="*/ 771 h 134"/>
                <a:gd name="T32" fmla="*/ 2562 w 126"/>
                <a:gd name="T33" fmla="*/ 452 h 134"/>
                <a:gd name="T34" fmla="*/ 2054 w 126"/>
                <a:gd name="T35" fmla="*/ 56 h 134"/>
                <a:gd name="T36" fmla="*/ 1557 w 126"/>
                <a:gd name="T37" fmla="*/ 208 h 134"/>
                <a:gd name="T38" fmla="*/ 1171 w 126"/>
                <a:gd name="T39" fmla="*/ 304 h 134"/>
                <a:gd name="T40" fmla="*/ 845 w 126"/>
                <a:gd name="T41" fmla="*/ 452 h 134"/>
                <a:gd name="T42" fmla="*/ 542 w 126"/>
                <a:gd name="T43" fmla="*/ 508 h 134"/>
                <a:gd name="T44" fmla="*/ 337 w 126"/>
                <a:gd name="T45" fmla="*/ 812 h 134"/>
                <a:gd name="T46" fmla="*/ 122 w 126"/>
                <a:gd name="T47" fmla="*/ 1168 h 134"/>
                <a:gd name="T48" fmla="*/ 122 w 126"/>
                <a:gd name="T49" fmla="*/ 1528 h 134"/>
                <a:gd name="T50" fmla="*/ 122 w 126"/>
                <a:gd name="T51" fmla="*/ 1884 h 134"/>
                <a:gd name="T52" fmla="*/ 83 w 126"/>
                <a:gd name="T53" fmla="*/ 2188 h 134"/>
                <a:gd name="T54" fmla="*/ 35 w 126"/>
                <a:gd name="T55" fmla="*/ 2504 h 134"/>
                <a:gd name="T56" fmla="*/ 35 w 126"/>
                <a:gd name="T57" fmla="*/ 2808 h 134"/>
                <a:gd name="T58" fmla="*/ 35 w 126"/>
                <a:gd name="T59" fmla="*/ 3067 h 134"/>
                <a:gd name="T60" fmla="*/ 35 w 126"/>
                <a:gd name="T61" fmla="*/ 3316 h 134"/>
                <a:gd name="T62" fmla="*/ 35 w 126"/>
                <a:gd name="T63" fmla="*/ 3616 h 134"/>
                <a:gd name="T64" fmla="*/ 0 w 126"/>
                <a:gd name="T65" fmla="*/ 4032 h 134"/>
                <a:gd name="T66" fmla="*/ 35 w 126"/>
                <a:gd name="T67" fmla="*/ 4128 h 134"/>
                <a:gd name="T68" fmla="*/ 459 w 126"/>
                <a:gd name="T69" fmla="*/ 4540 h 134"/>
                <a:gd name="T70" fmla="*/ 629 w 126"/>
                <a:gd name="T71" fmla="*/ 4692 h 134"/>
                <a:gd name="T72" fmla="*/ 1005 w 126"/>
                <a:gd name="T73" fmla="*/ 4951 h 134"/>
                <a:gd name="T74" fmla="*/ 1137 w 126"/>
                <a:gd name="T75" fmla="*/ 5048 h 134"/>
                <a:gd name="T76" fmla="*/ 1342 w 126"/>
                <a:gd name="T77" fmla="*/ 5104 h 134"/>
                <a:gd name="T78" fmla="*/ 2392 w 126"/>
                <a:gd name="T79" fmla="*/ 5460 h 134"/>
                <a:gd name="T80" fmla="*/ 2767 w 126"/>
                <a:gd name="T81" fmla="*/ 5556 h 134"/>
                <a:gd name="T82" fmla="*/ 2937 w 126"/>
                <a:gd name="T83" fmla="*/ 5612 h 134"/>
                <a:gd name="T84" fmla="*/ 2937 w 126"/>
                <a:gd name="T85" fmla="*/ 6424 h 134"/>
                <a:gd name="T86" fmla="*/ 3069 w 126"/>
                <a:gd name="T87" fmla="*/ 6632 h 134"/>
                <a:gd name="T88" fmla="*/ 3240 w 126"/>
                <a:gd name="T89" fmla="*/ 6784 h 134"/>
                <a:gd name="T90" fmla="*/ 3445 w 126"/>
                <a:gd name="T91" fmla="*/ 6836 h 134"/>
                <a:gd name="T92" fmla="*/ 3699 w 126"/>
                <a:gd name="T93" fmla="*/ 6784 h 134"/>
                <a:gd name="T94" fmla="*/ 3904 w 126"/>
                <a:gd name="T95" fmla="*/ 6739 h 134"/>
                <a:gd name="T96" fmla="*/ 4158 w 126"/>
                <a:gd name="T97" fmla="*/ 6687 h 134"/>
                <a:gd name="T98" fmla="*/ 4324 w 126"/>
                <a:gd name="T99" fmla="*/ 6535 h 134"/>
                <a:gd name="T100" fmla="*/ 4748 w 126"/>
                <a:gd name="T101" fmla="*/ 6327 h 134"/>
                <a:gd name="T102" fmla="*/ 4870 w 126"/>
                <a:gd name="T103" fmla="*/ 6175 h 134"/>
                <a:gd name="T104" fmla="*/ 5086 w 126"/>
                <a:gd name="T105" fmla="*/ 6068 h 134"/>
                <a:gd name="T106" fmla="*/ 5173 w 126"/>
                <a:gd name="T107" fmla="*/ 5556 h 134"/>
                <a:gd name="T108" fmla="*/ 5173 w 126"/>
                <a:gd name="T109" fmla="*/ 4992 h 134"/>
                <a:gd name="T110" fmla="*/ 5207 w 126"/>
                <a:gd name="T111" fmla="*/ 4484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134">
                  <a:moveTo>
                    <a:pt x="124" y="88"/>
                  </a:moveTo>
                  <a:cubicBezTo>
                    <a:pt x="125" y="87"/>
                    <a:pt x="126" y="81"/>
                    <a:pt x="126" y="80"/>
                  </a:cubicBezTo>
                  <a:cubicBezTo>
                    <a:pt x="126" y="78"/>
                    <a:pt x="125" y="69"/>
                    <a:pt x="126" y="67"/>
                  </a:cubicBezTo>
                  <a:cubicBezTo>
                    <a:pt x="126" y="64"/>
                    <a:pt x="124" y="58"/>
                    <a:pt x="124" y="58"/>
                  </a:cubicBezTo>
                  <a:cubicBezTo>
                    <a:pt x="124" y="58"/>
                    <a:pt x="123" y="56"/>
                    <a:pt x="123" y="55"/>
                  </a:cubicBezTo>
                  <a:cubicBezTo>
                    <a:pt x="122" y="54"/>
                    <a:pt x="123" y="51"/>
                    <a:pt x="122" y="50"/>
                  </a:cubicBezTo>
                  <a:cubicBezTo>
                    <a:pt x="122" y="48"/>
                    <a:pt x="113" y="41"/>
                    <a:pt x="112" y="41"/>
                  </a:cubicBezTo>
                  <a:cubicBezTo>
                    <a:pt x="111" y="41"/>
                    <a:pt x="106" y="37"/>
                    <a:pt x="103" y="36"/>
                  </a:cubicBezTo>
                  <a:cubicBezTo>
                    <a:pt x="101" y="35"/>
                    <a:pt x="102" y="36"/>
                    <a:pt x="100" y="34"/>
                  </a:cubicBezTo>
                  <a:cubicBezTo>
                    <a:pt x="99" y="32"/>
                    <a:pt x="95" y="31"/>
                    <a:pt x="94" y="31"/>
                  </a:cubicBezTo>
                  <a:cubicBezTo>
                    <a:pt x="94" y="31"/>
                    <a:pt x="94" y="31"/>
                    <a:pt x="92" y="29"/>
                  </a:cubicBezTo>
                  <a:cubicBezTo>
                    <a:pt x="89" y="26"/>
                    <a:pt x="82" y="23"/>
                    <a:pt x="82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6" y="17"/>
                    <a:pt x="75" y="17"/>
                  </a:cubicBezTo>
                  <a:cubicBezTo>
                    <a:pt x="73" y="17"/>
                    <a:pt x="76" y="19"/>
                    <a:pt x="70" y="15"/>
                  </a:cubicBezTo>
                  <a:cubicBezTo>
                    <a:pt x="64" y="11"/>
                    <a:pt x="63" y="11"/>
                    <a:pt x="61" y="9"/>
                  </a:cubicBezTo>
                  <a:cubicBezTo>
                    <a:pt x="59" y="7"/>
                    <a:pt x="50" y="2"/>
                    <a:pt x="49" y="1"/>
                  </a:cubicBezTo>
                  <a:cubicBezTo>
                    <a:pt x="48" y="0"/>
                    <a:pt x="39" y="3"/>
                    <a:pt x="37" y="4"/>
                  </a:cubicBezTo>
                  <a:cubicBezTo>
                    <a:pt x="35" y="4"/>
                    <a:pt x="30" y="6"/>
                    <a:pt x="28" y="6"/>
                  </a:cubicBezTo>
                  <a:cubicBezTo>
                    <a:pt x="26" y="6"/>
                    <a:pt x="20" y="9"/>
                    <a:pt x="20" y="9"/>
                  </a:cubicBezTo>
                  <a:cubicBezTo>
                    <a:pt x="20" y="9"/>
                    <a:pt x="15" y="9"/>
                    <a:pt x="13" y="10"/>
                  </a:cubicBezTo>
                  <a:cubicBezTo>
                    <a:pt x="11" y="11"/>
                    <a:pt x="8" y="13"/>
                    <a:pt x="8" y="16"/>
                  </a:cubicBezTo>
                  <a:cubicBezTo>
                    <a:pt x="4" y="17"/>
                    <a:pt x="3" y="22"/>
                    <a:pt x="3" y="23"/>
                  </a:cubicBezTo>
                  <a:cubicBezTo>
                    <a:pt x="3" y="24"/>
                    <a:pt x="3" y="26"/>
                    <a:pt x="3" y="30"/>
                  </a:cubicBezTo>
                  <a:cubicBezTo>
                    <a:pt x="3" y="33"/>
                    <a:pt x="3" y="36"/>
                    <a:pt x="3" y="37"/>
                  </a:cubicBezTo>
                  <a:cubicBezTo>
                    <a:pt x="2" y="38"/>
                    <a:pt x="1" y="41"/>
                    <a:pt x="2" y="43"/>
                  </a:cubicBezTo>
                  <a:cubicBezTo>
                    <a:pt x="2" y="45"/>
                    <a:pt x="1" y="48"/>
                    <a:pt x="1" y="49"/>
                  </a:cubicBezTo>
                  <a:cubicBezTo>
                    <a:pt x="1" y="50"/>
                    <a:pt x="1" y="53"/>
                    <a:pt x="1" y="55"/>
                  </a:cubicBezTo>
                  <a:cubicBezTo>
                    <a:pt x="1" y="56"/>
                    <a:pt x="1" y="58"/>
                    <a:pt x="1" y="60"/>
                  </a:cubicBezTo>
                  <a:cubicBezTo>
                    <a:pt x="1" y="62"/>
                    <a:pt x="2" y="64"/>
                    <a:pt x="1" y="65"/>
                  </a:cubicBezTo>
                  <a:cubicBezTo>
                    <a:pt x="1" y="67"/>
                    <a:pt x="1" y="71"/>
                    <a:pt x="1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0" y="88"/>
                    <a:pt x="11" y="89"/>
                  </a:cubicBezTo>
                  <a:cubicBezTo>
                    <a:pt x="12" y="89"/>
                    <a:pt x="13" y="91"/>
                    <a:pt x="15" y="92"/>
                  </a:cubicBezTo>
                  <a:cubicBezTo>
                    <a:pt x="17" y="94"/>
                    <a:pt x="23" y="96"/>
                    <a:pt x="24" y="97"/>
                  </a:cubicBezTo>
                  <a:cubicBezTo>
                    <a:pt x="24" y="97"/>
                    <a:pt x="25" y="98"/>
                    <a:pt x="27" y="99"/>
                  </a:cubicBezTo>
                  <a:cubicBezTo>
                    <a:pt x="29" y="99"/>
                    <a:pt x="31" y="100"/>
                    <a:pt x="32" y="100"/>
                  </a:cubicBezTo>
                  <a:cubicBezTo>
                    <a:pt x="38" y="102"/>
                    <a:pt x="56" y="107"/>
                    <a:pt x="57" y="107"/>
                  </a:cubicBezTo>
                  <a:cubicBezTo>
                    <a:pt x="59" y="108"/>
                    <a:pt x="66" y="109"/>
                    <a:pt x="66" y="109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8"/>
                    <a:pt x="72" y="129"/>
                    <a:pt x="73" y="130"/>
                  </a:cubicBezTo>
                  <a:cubicBezTo>
                    <a:pt x="74" y="131"/>
                    <a:pt x="76" y="132"/>
                    <a:pt x="77" y="133"/>
                  </a:cubicBezTo>
                  <a:cubicBezTo>
                    <a:pt x="78" y="133"/>
                    <a:pt x="82" y="134"/>
                    <a:pt x="82" y="134"/>
                  </a:cubicBezTo>
                  <a:cubicBezTo>
                    <a:pt x="82" y="134"/>
                    <a:pt x="87" y="133"/>
                    <a:pt x="88" y="133"/>
                  </a:cubicBezTo>
                  <a:cubicBezTo>
                    <a:pt x="89" y="133"/>
                    <a:pt x="93" y="132"/>
                    <a:pt x="93" y="132"/>
                  </a:cubicBezTo>
                  <a:cubicBezTo>
                    <a:pt x="93" y="132"/>
                    <a:pt x="98" y="131"/>
                    <a:pt x="99" y="131"/>
                  </a:cubicBezTo>
                  <a:cubicBezTo>
                    <a:pt x="100" y="130"/>
                    <a:pt x="102" y="128"/>
                    <a:pt x="103" y="128"/>
                  </a:cubicBezTo>
                  <a:cubicBezTo>
                    <a:pt x="104" y="128"/>
                    <a:pt x="113" y="124"/>
                    <a:pt x="113" y="124"/>
                  </a:cubicBezTo>
                  <a:cubicBezTo>
                    <a:pt x="113" y="124"/>
                    <a:pt x="115" y="122"/>
                    <a:pt x="116" y="121"/>
                  </a:cubicBezTo>
                  <a:cubicBezTo>
                    <a:pt x="118" y="121"/>
                    <a:pt x="119" y="119"/>
                    <a:pt x="121" y="119"/>
                  </a:cubicBezTo>
                  <a:cubicBezTo>
                    <a:pt x="124" y="118"/>
                    <a:pt x="124" y="111"/>
                    <a:pt x="123" y="109"/>
                  </a:cubicBezTo>
                  <a:cubicBezTo>
                    <a:pt x="123" y="106"/>
                    <a:pt x="123" y="100"/>
                    <a:pt x="123" y="98"/>
                  </a:cubicBezTo>
                  <a:cubicBezTo>
                    <a:pt x="124" y="96"/>
                    <a:pt x="124" y="89"/>
                    <a:pt x="124" y="88"/>
                  </a:cubicBez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80">
              <a:extLst>
                <a:ext uri="{FF2B5EF4-FFF2-40B4-BE49-F238E27FC236}">
                  <a16:creationId xmlns:a16="http://schemas.microsoft.com/office/drawing/2014/main" id="{CB538725-A7ED-4AC8-86FA-2CEBBBCBA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34"/>
              <a:ext cx="525" cy="264"/>
            </a:xfrm>
            <a:custGeom>
              <a:avLst/>
              <a:gdLst>
                <a:gd name="T0" fmla="*/ 6345 w 151"/>
                <a:gd name="T1" fmla="*/ 1439 h 71"/>
                <a:gd name="T2" fmla="*/ 6227 w 151"/>
                <a:gd name="T3" fmla="*/ 1383 h 71"/>
                <a:gd name="T4" fmla="*/ 5838 w 151"/>
                <a:gd name="T5" fmla="*/ 1287 h 71"/>
                <a:gd name="T6" fmla="*/ 4788 w 151"/>
                <a:gd name="T7" fmla="*/ 926 h 71"/>
                <a:gd name="T8" fmla="*/ 3904 w 151"/>
                <a:gd name="T9" fmla="*/ 662 h 71"/>
                <a:gd name="T10" fmla="*/ 3407 w 151"/>
                <a:gd name="T11" fmla="*/ 565 h 71"/>
                <a:gd name="T12" fmla="*/ 2768 w 151"/>
                <a:gd name="T13" fmla="*/ 361 h 71"/>
                <a:gd name="T14" fmla="*/ 2274 w 151"/>
                <a:gd name="T15" fmla="*/ 264 h 71"/>
                <a:gd name="T16" fmla="*/ 1425 w 151"/>
                <a:gd name="T17" fmla="*/ 0 h 71"/>
                <a:gd name="T18" fmla="*/ 1220 w 151"/>
                <a:gd name="T19" fmla="*/ 152 h 71"/>
                <a:gd name="T20" fmla="*/ 967 w 151"/>
                <a:gd name="T21" fmla="*/ 621 h 71"/>
                <a:gd name="T22" fmla="*/ 205 w 151"/>
                <a:gd name="T23" fmla="*/ 1852 h 71"/>
                <a:gd name="T24" fmla="*/ 0 w 151"/>
                <a:gd name="T25" fmla="*/ 2212 h 71"/>
                <a:gd name="T26" fmla="*/ 35 w 151"/>
                <a:gd name="T27" fmla="*/ 2212 h 71"/>
                <a:gd name="T28" fmla="*/ 591 w 151"/>
                <a:gd name="T29" fmla="*/ 2421 h 71"/>
                <a:gd name="T30" fmla="*/ 883 w 151"/>
                <a:gd name="T31" fmla="*/ 2462 h 71"/>
                <a:gd name="T32" fmla="*/ 1137 w 151"/>
                <a:gd name="T33" fmla="*/ 2573 h 71"/>
                <a:gd name="T34" fmla="*/ 1474 w 151"/>
                <a:gd name="T35" fmla="*/ 2670 h 71"/>
                <a:gd name="T36" fmla="*/ 1850 w 151"/>
                <a:gd name="T37" fmla="*/ 2778 h 71"/>
                <a:gd name="T38" fmla="*/ 2138 w 151"/>
                <a:gd name="T39" fmla="*/ 2833 h 71"/>
                <a:gd name="T40" fmla="*/ 2441 w 151"/>
                <a:gd name="T41" fmla="*/ 2986 h 71"/>
                <a:gd name="T42" fmla="*/ 3192 w 151"/>
                <a:gd name="T43" fmla="*/ 3138 h 71"/>
                <a:gd name="T44" fmla="*/ 3407 w 151"/>
                <a:gd name="T45" fmla="*/ 3138 h 71"/>
                <a:gd name="T46" fmla="*/ 3578 w 151"/>
                <a:gd name="T47" fmla="*/ 3235 h 71"/>
                <a:gd name="T48" fmla="*/ 3953 w 151"/>
                <a:gd name="T49" fmla="*/ 3291 h 71"/>
                <a:gd name="T50" fmla="*/ 4290 w 151"/>
                <a:gd name="T51" fmla="*/ 3443 h 71"/>
                <a:gd name="T52" fmla="*/ 4666 w 151"/>
                <a:gd name="T53" fmla="*/ 3555 h 71"/>
                <a:gd name="T54" fmla="*/ 5003 w 151"/>
                <a:gd name="T55" fmla="*/ 3596 h 71"/>
                <a:gd name="T56" fmla="*/ 5174 w 151"/>
                <a:gd name="T57" fmla="*/ 3596 h 71"/>
                <a:gd name="T58" fmla="*/ 5379 w 151"/>
                <a:gd name="T59" fmla="*/ 3235 h 71"/>
                <a:gd name="T60" fmla="*/ 5584 w 151"/>
                <a:gd name="T61" fmla="*/ 2930 h 71"/>
                <a:gd name="T62" fmla="*/ 5754 w 151"/>
                <a:gd name="T63" fmla="*/ 2625 h 71"/>
                <a:gd name="T64" fmla="*/ 5886 w 151"/>
                <a:gd name="T65" fmla="*/ 2462 h 71"/>
                <a:gd name="T66" fmla="*/ 6057 w 151"/>
                <a:gd name="T67" fmla="*/ 2101 h 71"/>
                <a:gd name="T68" fmla="*/ 6178 w 151"/>
                <a:gd name="T69" fmla="*/ 1852 h 71"/>
                <a:gd name="T70" fmla="*/ 6310 w 151"/>
                <a:gd name="T71" fmla="*/ 1591 h 71"/>
                <a:gd name="T72" fmla="*/ 6345 w 151"/>
                <a:gd name="T73" fmla="*/ 1439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1" h="71">
                  <a:moveTo>
                    <a:pt x="151" y="28"/>
                  </a:moveTo>
                  <a:cubicBezTo>
                    <a:pt x="148" y="27"/>
                    <a:pt x="148" y="27"/>
                    <a:pt x="148" y="27"/>
                  </a:cubicBezTo>
                  <a:cubicBezTo>
                    <a:pt x="148" y="27"/>
                    <a:pt x="141" y="26"/>
                    <a:pt x="139" y="25"/>
                  </a:cubicBezTo>
                  <a:cubicBezTo>
                    <a:pt x="138" y="25"/>
                    <a:pt x="120" y="20"/>
                    <a:pt x="114" y="18"/>
                  </a:cubicBezTo>
                  <a:cubicBezTo>
                    <a:pt x="109" y="16"/>
                    <a:pt x="96" y="14"/>
                    <a:pt x="93" y="13"/>
                  </a:cubicBezTo>
                  <a:cubicBezTo>
                    <a:pt x="90" y="12"/>
                    <a:pt x="82" y="12"/>
                    <a:pt x="81" y="11"/>
                  </a:cubicBezTo>
                  <a:cubicBezTo>
                    <a:pt x="79" y="11"/>
                    <a:pt x="69" y="8"/>
                    <a:pt x="66" y="7"/>
                  </a:cubicBezTo>
                  <a:cubicBezTo>
                    <a:pt x="63" y="6"/>
                    <a:pt x="58" y="5"/>
                    <a:pt x="54" y="5"/>
                  </a:cubicBezTo>
                  <a:cubicBezTo>
                    <a:pt x="51" y="4"/>
                    <a:pt x="34" y="0"/>
                    <a:pt x="34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7" y="7"/>
                    <a:pt x="23" y="12"/>
                  </a:cubicBezTo>
                  <a:cubicBezTo>
                    <a:pt x="19" y="16"/>
                    <a:pt x="7" y="33"/>
                    <a:pt x="5" y="36"/>
                  </a:cubicBezTo>
                  <a:cubicBezTo>
                    <a:pt x="4" y="38"/>
                    <a:pt x="1" y="41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2" y="47"/>
                    <a:pt x="14" y="47"/>
                  </a:cubicBezTo>
                  <a:cubicBezTo>
                    <a:pt x="15" y="47"/>
                    <a:pt x="21" y="48"/>
                    <a:pt x="21" y="48"/>
                  </a:cubicBezTo>
                  <a:cubicBezTo>
                    <a:pt x="21" y="48"/>
                    <a:pt x="25" y="50"/>
                    <a:pt x="27" y="50"/>
                  </a:cubicBezTo>
                  <a:cubicBezTo>
                    <a:pt x="30" y="51"/>
                    <a:pt x="35" y="52"/>
                    <a:pt x="35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2"/>
                    <a:pt x="85" y="63"/>
                  </a:cubicBezTo>
                  <a:cubicBezTo>
                    <a:pt x="89" y="64"/>
                    <a:pt x="91" y="63"/>
                    <a:pt x="94" y="64"/>
                  </a:cubicBezTo>
                  <a:cubicBezTo>
                    <a:pt x="97" y="65"/>
                    <a:pt x="100" y="66"/>
                    <a:pt x="102" y="67"/>
                  </a:cubicBezTo>
                  <a:cubicBezTo>
                    <a:pt x="104" y="68"/>
                    <a:pt x="106" y="68"/>
                    <a:pt x="111" y="69"/>
                  </a:cubicBezTo>
                  <a:cubicBezTo>
                    <a:pt x="115" y="70"/>
                    <a:pt x="117" y="70"/>
                    <a:pt x="119" y="70"/>
                  </a:cubicBezTo>
                  <a:cubicBezTo>
                    <a:pt x="120" y="71"/>
                    <a:pt x="123" y="70"/>
                    <a:pt x="123" y="70"/>
                  </a:cubicBezTo>
                  <a:cubicBezTo>
                    <a:pt x="123" y="70"/>
                    <a:pt x="126" y="64"/>
                    <a:pt x="128" y="63"/>
                  </a:cubicBezTo>
                  <a:cubicBezTo>
                    <a:pt x="131" y="61"/>
                    <a:pt x="132" y="58"/>
                    <a:pt x="133" y="57"/>
                  </a:cubicBezTo>
                  <a:cubicBezTo>
                    <a:pt x="135" y="55"/>
                    <a:pt x="136" y="53"/>
                    <a:pt x="137" y="51"/>
                  </a:cubicBezTo>
                  <a:cubicBezTo>
                    <a:pt x="138" y="50"/>
                    <a:pt x="139" y="50"/>
                    <a:pt x="140" y="48"/>
                  </a:cubicBezTo>
                  <a:cubicBezTo>
                    <a:pt x="141" y="47"/>
                    <a:pt x="142" y="43"/>
                    <a:pt x="144" y="41"/>
                  </a:cubicBezTo>
                  <a:cubicBezTo>
                    <a:pt x="145" y="40"/>
                    <a:pt x="146" y="37"/>
                    <a:pt x="147" y="36"/>
                  </a:cubicBezTo>
                  <a:cubicBezTo>
                    <a:pt x="148" y="34"/>
                    <a:pt x="150" y="31"/>
                    <a:pt x="150" y="31"/>
                  </a:cubicBezTo>
                  <a:lnTo>
                    <a:pt x="151" y="28"/>
                  </a:ln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81">
              <a:extLst>
                <a:ext uri="{FF2B5EF4-FFF2-40B4-BE49-F238E27FC236}">
                  <a16:creationId xmlns:a16="http://schemas.microsoft.com/office/drawing/2014/main" id="{6688802F-F7AC-4F61-8EFB-C5AE2662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400"/>
              <a:ext cx="296" cy="167"/>
            </a:xfrm>
            <a:custGeom>
              <a:avLst/>
              <a:gdLst>
                <a:gd name="T0" fmla="*/ 3214 w 85"/>
                <a:gd name="T1" fmla="*/ 412 h 45"/>
                <a:gd name="T2" fmla="*/ 2960 w 85"/>
                <a:gd name="T3" fmla="*/ 304 h 45"/>
                <a:gd name="T4" fmla="*/ 2570 w 85"/>
                <a:gd name="T5" fmla="*/ 208 h 45"/>
                <a:gd name="T6" fmla="*/ 2330 w 85"/>
                <a:gd name="T7" fmla="*/ 152 h 45"/>
                <a:gd name="T8" fmla="*/ 1940 w 85"/>
                <a:gd name="T9" fmla="*/ 96 h 45"/>
                <a:gd name="T10" fmla="*/ 1515 w 85"/>
                <a:gd name="T11" fmla="*/ 96 h 45"/>
                <a:gd name="T12" fmla="*/ 1055 w 85"/>
                <a:gd name="T13" fmla="*/ 564 h 45"/>
                <a:gd name="T14" fmla="*/ 885 w 85"/>
                <a:gd name="T15" fmla="*/ 868 h 45"/>
                <a:gd name="T16" fmla="*/ 714 w 85"/>
                <a:gd name="T17" fmla="*/ 1073 h 45"/>
                <a:gd name="T18" fmla="*/ 460 w 85"/>
                <a:gd name="T19" fmla="*/ 1280 h 45"/>
                <a:gd name="T20" fmla="*/ 84 w 85"/>
                <a:gd name="T21" fmla="*/ 1681 h 45"/>
                <a:gd name="T22" fmla="*/ 0 w 85"/>
                <a:gd name="T23" fmla="*/ 1885 h 45"/>
                <a:gd name="T24" fmla="*/ 254 w 85"/>
                <a:gd name="T25" fmla="*/ 1941 h 45"/>
                <a:gd name="T26" fmla="*/ 376 w 85"/>
                <a:gd name="T27" fmla="*/ 2037 h 45"/>
                <a:gd name="T28" fmla="*/ 679 w 85"/>
                <a:gd name="T29" fmla="*/ 2093 h 45"/>
                <a:gd name="T30" fmla="*/ 885 w 85"/>
                <a:gd name="T31" fmla="*/ 2149 h 45"/>
                <a:gd name="T32" fmla="*/ 1187 w 85"/>
                <a:gd name="T33" fmla="*/ 2149 h 45"/>
                <a:gd name="T34" fmla="*/ 1393 w 85"/>
                <a:gd name="T35" fmla="*/ 2204 h 45"/>
                <a:gd name="T36" fmla="*/ 1685 w 85"/>
                <a:gd name="T37" fmla="*/ 2245 h 45"/>
                <a:gd name="T38" fmla="*/ 1905 w 85"/>
                <a:gd name="T39" fmla="*/ 2301 h 45"/>
                <a:gd name="T40" fmla="*/ 2194 w 85"/>
                <a:gd name="T41" fmla="*/ 2149 h 45"/>
                <a:gd name="T42" fmla="*/ 2281 w 85"/>
                <a:gd name="T43" fmla="*/ 2037 h 45"/>
                <a:gd name="T44" fmla="*/ 2403 w 85"/>
                <a:gd name="T45" fmla="*/ 1885 h 45"/>
                <a:gd name="T46" fmla="*/ 2570 w 85"/>
                <a:gd name="T47" fmla="*/ 1737 h 45"/>
                <a:gd name="T48" fmla="*/ 2706 w 85"/>
                <a:gd name="T49" fmla="*/ 1585 h 45"/>
                <a:gd name="T50" fmla="*/ 2824 w 85"/>
                <a:gd name="T51" fmla="*/ 1432 h 45"/>
                <a:gd name="T52" fmla="*/ 3082 w 85"/>
                <a:gd name="T53" fmla="*/ 1169 h 45"/>
                <a:gd name="T54" fmla="*/ 3249 w 85"/>
                <a:gd name="T55" fmla="*/ 976 h 45"/>
                <a:gd name="T56" fmla="*/ 3385 w 85"/>
                <a:gd name="T57" fmla="*/ 868 h 45"/>
                <a:gd name="T58" fmla="*/ 3552 w 85"/>
                <a:gd name="T59" fmla="*/ 716 h 45"/>
                <a:gd name="T60" fmla="*/ 3590 w 85"/>
                <a:gd name="T61" fmla="*/ 661 h 45"/>
                <a:gd name="T62" fmla="*/ 3590 w 85"/>
                <a:gd name="T63" fmla="*/ 564 h 45"/>
                <a:gd name="T64" fmla="*/ 3214 w 85"/>
                <a:gd name="T65" fmla="*/ 412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5" h="45">
                  <a:moveTo>
                    <a:pt x="76" y="8"/>
                  </a:moveTo>
                  <a:cubicBezTo>
                    <a:pt x="73" y="7"/>
                    <a:pt x="70" y="6"/>
                    <a:pt x="70" y="6"/>
                  </a:cubicBezTo>
                  <a:cubicBezTo>
                    <a:pt x="70" y="6"/>
                    <a:pt x="64" y="5"/>
                    <a:pt x="61" y="4"/>
                  </a:cubicBezTo>
                  <a:cubicBezTo>
                    <a:pt x="58" y="3"/>
                    <a:pt x="58" y="3"/>
                    <a:pt x="55" y="3"/>
                  </a:cubicBezTo>
                  <a:cubicBezTo>
                    <a:pt x="51" y="4"/>
                    <a:pt x="48" y="2"/>
                    <a:pt x="46" y="2"/>
                  </a:cubicBezTo>
                  <a:cubicBezTo>
                    <a:pt x="45" y="2"/>
                    <a:pt x="39" y="0"/>
                    <a:pt x="36" y="2"/>
                  </a:cubicBezTo>
                  <a:cubicBezTo>
                    <a:pt x="32" y="5"/>
                    <a:pt x="27" y="9"/>
                    <a:pt x="25" y="11"/>
                  </a:cubicBezTo>
                  <a:cubicBezTo>
                    <a:pt x="24" y="13"/>
                    <a:pt x="21" y="15"/>
                    <a:pt x="21" y="17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6" y="22"/>
                    <a:pt x="13" y="23"/>
                    <a:pt x="11" y="25"/>
                  </a:cubicBezTo>
                  <a:cubicBezTo>
                    <a:pt x="10" y="26"/>
                    <a:pt x="2" y="33"/>
                    <a:pt x="2" y="3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32" y="42"/>
                    <a:pt x="33" y="43"/>
                  </a:cubicBezTo>
                  <a:cubicBezTo>
                    <a:pt x="34" y="43"/>
                    <a:pt x="40" y="44"/>
                    <a:pt x="40" y="44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60" y="34"/>
                    <a:pt x="61" y="34"/>
                  </a:cubicBezTo>
                  <a:cubicBezTo>
                    <a:pt x="62" y="34"/>
                    <a:pt x="64" y="31"/>
                    <a:pt x="64" y="31"/>
                  </a:cubicBezTo>
                  <a:cubicBezTo>
                    <a:pt x="64" y="31"/>
                    <a:pt x="66" y="28"/>
                    <a:pt x="67" y="28"/>
                  </a:cubicBezTo>
                  <a:cubicBezTo>
                    <a:pt x="68" y="28"/>
                    <a:pt x="73" y="23"/>
                    <a:pt x="73" y="23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7"/>
                    <a:pt x="84" y="15"/>
                    <a:pt x="84" y="14"/>
                  </a:cubicBezTo>
                  <a:cubicBezTo>
                    <a:pt x="84" y="14"/>
                    <a:pt x="85" y="13"/>
                    <a:pt x="85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0" y="9"/>
                    <a:pt x="76" y="8"/>
                  </a:cubicBezTo>
                  <a:close/>
                </a:path>
              </a:pathLst>
            </a:custGeom>
            <a:solidFill>
              <a:srgbClr val="FA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82">
              <a:extLst>
                <a:ext uri="{FF2B5EF4-FFF2-40B4-BE49-F238E27FC236}">
                  <a16:creationId xmlns:a16="http://schemas.microsoft.com/office/drawing/2014/main" id="{57CBFEEA-A41D-4C41-A955-E50C9A04C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448"/>
              <a:ext cx="313" cy="528"/>
            </a:xfrm>
            <a:custGeom>
              <a:avLst/>
              <a:gdLst>
                <a:gd name="T0" fmla="*/ 1850 w 90"/>
                <a:gd name="T1" fmla="*/ 7147 h 142"/>
                <a:gd name="T2" fmla="*/ 1934 w 90"/>
                <a:gd name="T3" fmla="*/ 6165 h 142"/>
                <a:gd name="T4" fmla="*/ 1972 w 90"/>
                <a:gd name="T5" fmla="*/ 6109 h 142"/>
                <a:gd name="T6" fmla="*/ 2188 w 90"/>
                <a:gd name="T7" fmla="*/ 5808 h 142"/>
                <a:gd name="T8" fmla="*/ 2939 w 90"/>
                <a:gd name="T9" fmla="*/ 4577 h 142"/>
                <a:gd name="T10" fmla="*/ 3193 w 90"/>
                <a:gd name="T11" fmla="*/ 4105 h 142"/>
                <a:gd name="T12" fmla="*/ 3412 w 90"/>
                <a:gd name="T13" fmla="*/ 3953 h 142"/>
                <a:gd name="T14" fmla="*/ 3749 w 90"/>
                <a:gd name="T15" fmla="*/ 4064 h 142"/>
                <a:gd name="T16" fmla="*/ 3787 w 90"/>
                <a:gd name="T17" fmla="*/ 4008 h 142"/>
                <a:gd name="T18" fmla="*/ 3749 w 90"/>
                <a:gd name="T19" fmla="*/ 3291 h 142"/>
                <a:gd name="T20" fmla="*/ 3749 w 90"/>
                <a:gd name="T21" fmla="*/ 2670 h 142"/>
                <a:gd name="T22" fmla="*/ 3749 w 90"/>
                <a:gd name="T23" fmla="*/ 2157 h 142"/>
                <a:gd name="T24" fmla="*/ 3749 w 90"/>
                <a:gd name="T25" fmla="*/ 1643 h 142"/>
                <a:gd name="T26" fmla="*/ 3700 w 90"/>
                <a:gd name="T27" fmla="*/ 1078 h 142"/>
                <a:gd name="T28" fmla="*/ 3700 w 90"/>
                <a:gd name="T29" fmla="*/ 97 h 142"/>
                <a:gd name="T30" fmla="*/ 3617 w 90"/>
                <a:gd name="T31" fmla="*/ 0 h 142"/>
                <a:gd name="T32" fmla="*/ 3579 w 90"/>
                <a:gd name="T33" fmla="*/ 56 h 142"/>
                <a:gd name="T34" fmla="*/ 3412 w 90"/>
                <a:gd name="T35" fmla="*/ 208 h 142"/>
                <a:gd name="T36" fmla="*/ 3276 w 90"/>
                <a:gd name="T37" fmla="*/ 305 h 142"/>
                <a:gd name="T38" fmla="*/ 3109 w 90"/>
                <a:gd name="T39" fmla="*/ 513 h 142"/>
                <a:gd name="T40" fmla="*/ 2855 w 90"/>
                <a:gd name="T41" fmla="*/ 773 h 142"/>
                <a:gd name="T42" fmla="*/ 2734 w 90"/>
                <a:gd name="T43" fmla="*/ 926 h 142"/>
                <a:gd name="T44" fmla="*/ 2612 w 90"/>
                <a:gd name="T45" fmla="*/ 1078 h 142"/>
                <a:gd name="T46" fmla="*/ 2445 w 90"/>
                <a:gd name="T47" fmla="*/ 1231 h 142"/>
                <a:gd name="T48" fmla="*/ 2309 w 90"/>
                <a:gd name="T49" fmla="*/ 1383 h 142"/>
                <a:gd name="T50" fmla="*/ 2226 w 90"/>
                <a:gd name="T51" fmla="*/ 1495 h 142"/>
                <a:gd name="T52" fmla="*/ 1934 w 90"/>
                <a:gd name="T53" fmla="*/ 1643 h 142"/>
                <a:gd name="T54" fmla="*/ 1728 w 90"/>
                <a:gd name="T55" fmla="*/ 1591 h 142"/>
                <a:gd name="T56" fmla="*/ 1426 w 90"/>
                <a:gd name="T57" fmla="*/ 1547 h 142"/>
                <a:gd name="T58" fmla="*/ 1221 w 90"/>
                <a:gd name="T59" fmla="*/ 1495 h 142"/>
                <a:gd name="T60" fmla="*/ 932 w 90"/>
                <a:gd name="T61" fmla="*/ 1495 h 142"/>
                <a:gd name="T62" fmla="*/ 713 w 90"/>
                <a:gd name="T63" fmla="*/ 1439 h 142"/>
                <a:gd name="T64" fmla="*/ 424 w 90"/>
                <a:gd name="T65" fmla="*/ 1383 h 142"/>
                <a:gd name="T66" fmla="*/ 289 w 90"/>
                <a:gd name="T67" fmla="*/ 1287 h 142"/>
                <a:gd name="T68" fmla="*/ 35 w 90"/>
                <a:gd name="T69" fmla="*/ 1231 h 142"/>
                <a:gd name="T70" fmla="*/ 35 w 90"/>
                <a:gd name="T71" fmla="*/ 1231 h 142"/>
                <a:gd name="T72" fmla="*/ 83 w 90"/>
                <a:gd name="T73" fmla="*/ 2517 h 142"/>
                <a:gd name="T74" fmla="*/ 35 w 90"/>
                <a:gd name="T75" fmla="*/ 2930 h 142"/>
                <a:gd name="T76" fmla="*/ 83 w 90"/>
                <a:gd name="T77" fmla="*/ 3235 h 142"/>
                <a:gd name="T78" fmla="*/ 83 w 90"/>
                <a:gd name="T79" fmla="*/ 3555 h 142"/>
                <a:gd name="T80" fmla="*/ 35 w 90"/>
                <a:gd name="T81" fmla="*/ 4105 h 142"/>
                <a:gd name="T82" fmla="*/ 83 w 90"/>
                <a:gd name="T83" fmla="*/ 4633 h 142"/>
                <a:gd name="T84" fmla="*/ 35 w 90"/>
                <a:gd name="T85" fmla="*/ 5087 h 142"/>
                <a:gd name="T86" fmla="*/ 122 w 90"/>
                <a:gd name="T87" fmla="*/ 5656 h 142"/>
                <a:gd name="T88" fmla="*/ 122 w 90"/>
                <a:gd name="T89" fmla="*/ 6221 h 142"/>
                <a:gd name="T90" fmla="*/ 205 w 90"/>
                <a:gd name="T91" fmla="*/ 6790 h 142"/>
                <a:gd name="T92" fmla="*/ 591 w 90"/>
                <a:gd name="T93" fmla="*/ 6942 h 142"/>
                <a:gd name="T94" fmla="*/ 800 w 90"/>
                <a:gd name="T95" fmla="*/ 6886 h 142"/>
                <a:gd name="T96" fmla="*/ 967 w 90"/>
                <a:gd name="T97" fmla="*/ 7039 h 142"/>
                <a:gd name="T98" fmla="*/ 1259 w 90"/>
                <a:gd name="T99" fmla="*/ 7147 h 142"/>
                <a:gd name="T100" fmla="*/ 1513 w 90"/>
                <a:gd name="T101" fmla="*/ 7243 h 142"/>
                <a:gd name="T102" fmla="*/ 1815 w 90"/>
                <a:gd name="T103" fmla="*/ 7299 h 142"/>
                <a:gd name="T104" fmla="*/ 1850 w 90"/>
                <a:gd name="T105" fmla="*/ 7243 h 142"/>
                <a:gd name="T106" fmla="*/ 1850 w 90"/>
                <a:gd name="T107" fmla="*/ 7147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" h="142">
                  <a:moveTo>
                    <a:pt x="44" y="139"/>
                  </a:moveTo>
                  <a:cubicBezTo>
                    <a:pt x="45" y="134"/>
                    <a:pt x="46" y="120"/>
                    <a:pt x="46" y="120"/>
                  </a:cubicBezTo>
                  <a:cubicBezTo>
                    <a:pt x="46" y="120"/>
                    <a:pt x="47" y="120"/>
                    <a:pt x="47" y="119"/>
                  </a:cubicBezTo>
                  <a:cubicBezTo>
                    <a:pt x="48" y="118"/>
                    <a:pt x="51" y="115"/>
                    <a:pt x="52" y="113"/>
                  </a:cubicBezTo>
                  <a:cubicBezTo>
                    <a:pt x="54" y="110"/>
                    <a:pt x="66" y="93"/>
                    <a:pt x="70" y="89"/>
                  </a:cubicBezTo>
                  <a:cubicBezTo>
                    <a:pt x="74" y="84"/>
                    <a:pt x="76" y="80"/>
                    <a:pt x="76" y="8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5" y="78"/>
                    <a:pt x="89" y="79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89" y="68"/>
                    <a:pt x="89" y="64"/>
                  </a:cubicBezTo>
                  <a:cubicBezTo>
                    <a:pt x="89" y="61"/>
                    <a:pt x="89" y="52"/>
                    <a:pt x="89" y="52"/>
                  </a:cubicBezTo>
                  <a:cubicBezTo>
                    <a:pt x="89" y="52"/>
                    <a:pt x="89" y="44"/>
                    <a:pt x="89" y="4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29"/>
                    <a:pt x="88" y="24"/>
                    <a:pt x="88" y="21"/>
                  </a:cubicBezTo>
                  <a:cubicBezTo>
                    <a:pt x="87" y="17"/>
                    <a:pt x="88" y="2"/>
                    <a:pt x="88" y="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5" y="1"/>
                    <a:pt x="85" y="1"/>
                  </a:cubicBezTo>
                  <a:cubicBezTo>
                    <a:pt x="85" y="2"/>
                    <a:pt x="81" y="4"/>
                    <a:pt x="81" y="4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69" y="15"/>
                    <a:pt x="68" y="15"/>
                  </a:cubicBezTo>
                  <a:cubicBezTo>
                    <a:pt x="67" y="15"/>
                    <a:pt x="65" y="18"/>
                    <a:pt x="65" y="18"/>
                  </a:cubicBezTo>
                  <a:cubicBezTo>
                    <a:pt x="65" y="18"/>
                    <a:pt x="63" y="21"/>
                    <a:pt x="62" y="21"/>
                  </a:cubicBezTo>
                  <a:cubicBezTo>
                    <a:pt x="61" y="21"/>
                    <a:pt x="58" y="24"/>
                    <a:pt x="58" y="2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35" y="30"/>
                    <a:pt x="34" y="30"/>
                  </a:cubicBezTo>
                  <a:cubicBezTo>
                    <a:pt x="33" y="29"/>
                    <a:pt x="29" y="29"/>
                    <a:pt x="29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2" y="55"/>
                    <a:pt x="1" y="57"/>
                  </a:cubicBezTo>
                  <a:cubicBezTo>
                    <a:pt x="0" y="59"/>
                    <a:pt x="2" y="63"/>
                    <a:pt x="2" y="63"/>
                  </a:cubicBezTo>
                  <a:cubicBezTo>
                    <a:pt x="2" y="63"/>
                    <a:pt x="2" y="67"/>
                    <a:pt x="2" y="69"/>
                  </a:cubicBezTo>
                  <a:cubicBezTo>
                    <a:pt x="2" y="71"/>
                    <a:pt x="1" y="78"/>
                    <a:pt x="1" y="80"/>
                  </a:cubicBezTo>
                  <a:cubicBezTo>
                    <a:pt x="1" y="82"/>
                    <a:pt x="1" y="87"/>
                    <a:pt x="2" y="90"/>
                  </a:cubicBezTo>
                  <a:cubicBezTo>
                    <a:pt x="4" y="94"/>
                    <a:pt x="0" y="97"/>
                    <a:pt x="1" y="99"/>
                  </a:cubicBezTo>
                  <a:cubicBezTo>
                    <a:pt x="1" y="101"/>
                    <a:pt x="3" y="107"/>
                    <a:pt x="3" y="110"/>
                  </a:cubicBezTo>
                  <a:cubicBezTo>
                    <a:pt x="2" y="112"/>
                    <a:pt x="3" y="121"/>
                    <a:pt x="3" y="121"/>
                  </a:cubicBezTo>
                  <a:cubicBezTo>
                    <a:pt x="3" y="121"/>
                    <a:pt x="3" y="130"/>
                    <a:pt x="5" y="132"/>
                  </a:cubicBezTo>
                  <a:cubicBezTo>
                    <a:pt x="8" y="134"/>
                    <a:pt x="13" y="135"/>
                    <a:pt x="14" y="135"/>
                  </a:cubicBezTo>
                  <a:cubicBezTo>
                    <a:pt x="16" y="135"/>
                    <a:pt x="18" y="132"/>
                    <a:pt x="19" y="134"/>
                  </a:cubicBezTo>
                  <a:cubicBezTo>
                    <a:pt x="20" y="136"/>
                    <a:pt x="20" y="137"/>
                    <a:pt x="23" y="137"/>
                  </a:cubicBezTo>
                  <a:cubicBezTo>
                    <a:pt x="25" y="137"/>
                    <a:pt x="30" y="139"/>
                    <a:pt x="30" y="139"/>
                  </a:cubicBezTo>
                  <a:cubicBezTo>
                    <a:pt x="30" y="139"/>
                    <a:pt x="35" y="141"/>
                    <a:pt x="36" y="141"/>
                  </a:cubicBezTo>
                  <a:cubicBezTo>
                    <a:pt x="38" y="141"/>
                    <a:pt x="43" y="142"/>
                    <a:pt x="43" y="142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41"/>
                    <a:pt x="44" y="140"/>
                    <a:pt x="44" y="139"/>
                  </a:cubicBez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83">
              <a:extLst>
                <a:ext uri="{FF2B5EF4-FFF2-40B4-BE49-F238E27FC236}">
                  <a16:creationId xmlns:a16="http://schemas.microsoft.com/office/drawing/2014/main" id="{4E748D7D-4352-40C0-80A2-1260B9F16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37"/>
              <a:ext cx="177" cy="439"/>
            </a:xfrm>
            <a:custGeom>
              <a:avLst/>
              <a:gdLst>
                <a:gd name="T0" fmla="*/ 2131 w 51"/>
                <a:gd name="T1" fmla="*/ 4528 h 118"/>
                <a:gd name="T2" fmla="*/ 2096 w 51"/>
                <a:gd name="T3" fmla="*/ 4330 h 118"/>
                <a:gd name="T4" fmla="*/ 2096 w 51"/>
                <a:gd name="T5" fmla="*/ 4126 h 118"/>
                <a:gd name="T6" fmla="*/ 2096 w 51"/>
                <a:gd name="T7" fmla="*/ 3862 h 118"/>
                <a:gd name="T8" fmla="*/ 2048 w 51"/>
                <a:gd name="T9" fmla="*/ 3765 h 118"/>
                <a:gd name="T10" fmla="*/ 2048 w 51"/>
                <a:gd name="T11" fmla="*/ 3501 h 118"/>
                <a:gd name="T12" fmla="*/ 2096 w 51"/>
                <a:gd name="T13" fmla="*/ 3240 h 118"/>
                <a:gd name="T14" fmla="*/ 2096 w 51"/>
                <a:gd name="T15" fmla="*/ 2478 h 118"/>
                <a:gd name="T16" fmla="*/ 2048 w 51"/>
                <a:gd name="T17" fmla="*/ 2117 h 118"/>
                <a:gd name="T18" fmla="*/ 2096 w 51"/>
                <a:gd name="T19" fmla="*/ 1704 h 118"/>
                <a:gd name="T20" fmla="*/ 2048 w 51"/>
                <a:gd name="T21" fmla="*/ 1440 h 118"/>
                <a:gd name="T22" fmla="*/ 2013 w 51"/>
                <a:gd name="T23" fmla="*/ 1231 h 118"/>
                <a:gd name="T24" fmla="*/ 2013 w 51"/>
                <a:gd name="T25" fmla="*/ 1023 h 118"/>
                <a:gd name="T26" fmla="*/ 2013 w 51"/>
                <a:gd name="T27" fmla="*/ 926 h 118"/>
                <a:gd name="T28" fmla="*/ 1926 w 51"/>
                <a:gd name="T29" fmla="*/ 417 h 118"/>
                <a:gd name="T30" fmla="*/ 1711 w 51"/>
                <a:gd name="T31" fmla="*/ 361 h 118"/>
                <a:gd name="T32" fmla="*/ 1423 w 51"/>
                <a:gd name="T33" fmla="*/ 305 h 118"/>
                <a:gd name="T34" fmla="*/ 1218 w 51"/>
                <a:gd name="T35" fmla="*/ 264 h 118"/>
                <a:gd name="T36" fmla="*/ 916 w 51"/>
                <a:gd name="T37" fmla="*/ 264 h 118"/>
                <a:gd name="T38" fmla="*/ 711 w 51"/>
                <a:gd name="T39" fmla="*/ 208 h 118"/>
                <a:gd name="T40" fmla="*/ 420 w 51"/>
                <a:gd name="T41" fmla="*/ 153 h 118"/>
                <a:gd name="T42" fmla="*/ 288 w 51"/>
                <a:gd name="T43" fmla="*/ 56 h 118"/>
                <a:gd name="T44" fmla="*/ 35 w 51"/>
                <a:gd name="T45" fmla="*/ 0 h 118"/>
                <a:gd name="T46" fmla="*/ 35 w 51"/>
                <a:gd name="T47" fmla="*/ 0 h 118"/>
                <a:gd name="T48" fmla="*/ 83 w 51"/>
                <a:gd name="T49" fmla="*/ 1287 h 118"/>
                <a:gd name="T50" fmla="*/ 35 w 51"/>
                <a:gd name="T51" fmla="*/ 1704 h 118"/>
                <a:gd name="T52" fmla="*/ 83 w 51"/>
                <a:gd name="T53" fmla="*/ 2005 h 118"/>
                <a:gd name="T54" fmla="*/ 83 w 51"/>
                <a:gd name="T55" fmla="*/ 2310 h 118"/>
                <a:gd name="T56" fmla="*/ 35 w 51"/>
                <a:gd name="T57" fmla="*/ 2880 h 118"/>
                <a:gd name="T58" fmla="*/ 83 w 51"/>
                <a:gd name="T59" fmla="*/ 3404 h 118"/>
                <a:gd name="T60" fmla="*/ 35 w 51"/>
                <a:gd name="T61" fmla="*/ 3862 h 118"/>
                <a:gd name="T62" fmla="*/ 121 w 51"/>
                <a:gd name="T63" fmla="*/ 4431 h 118"/>
                <a:gd name="T64" fmla="*/ 121 w 51"/>
                <a:gd name="T65" fmla="*/ 4996 h 118"/>
                <a:gd name="T66" fmla="*/ 205 w 51"/>
                <a:gd name="T67" fmla="*/ 5566 h 118"/>
                <a:gd name="T68" fmla="*/ 590 w 51"/>
                <a:gd name="T69" fmla="*/ 5718 h 118"/>
                <a:gd name="T70" fmla="*/ 795 w 51"/>
                <a:gd name="T71" fmla="*/ 5662 h 118"/>
                <a:gd name="T72" fmla="*/ 965 w 51"/>
                <a:gd name="T73" fmla="*/ 5815 h 118"/>
                <a:gd name="T74" fmla="*/ 1253 w 51"/>
                <a:gd name="T75" fmla="*/ 5923 h 118"/>
                <a:gd name="T76" fmla="*/ 1506 w 51"/>
                <a:gd name="T77" fmla="*/ 6020 h 118"/>
                <a:gd name="T78" fmla="*/ 1794 w 51"/>
                <a:gd name="T79" fmla="*/ 6075 h 118"/>
                <a:gd name="T80" fmla="*/ 1843 w 51"/>
                <a:gd name="T81" fmla="*/ 6020 h 118"/>
                <a:gd name="T82" fmla="*/ 1843 w 51"/>
                <a:gd name="T83" fmla="*/ 5923 h 118"/>
                <a:gd name="T84" fmla="*/ 1926 w 51"/>
                <a:gd name="T85" fmla="*/ 4941 h 118"/>
                <a:gd name="T86" fmla="*/ 1964 w 51"/>
                <a:gd name="T87" fmla="*/ 4885 h 118"/>
                <a:gd name="T88" fmla="*/ 2131 w 51"/>
                <a:gd name="T89" fmla="*/ 4636 h 118"/>
                <a:gd name="T90" fmla="*/ 2131 w 51"/>
                <a:gd name="T91" fmla="*/ 4528 h 1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1" h="118">
                  <a:moveTo>
                    <a:pt x="51" y="88"/>
                  </a:moveTo>
                  <a:cubicBezTo>
                    <a:pt x="50" y="84"/>
                    <a:pt x="50" y="84"/>
                    <a:pt x="50" y="84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77"/>
                    <a:pt x="50" y="75"/>
                  </a:cubicBezTo>
                  <a:cubicBezTo>
                    <a:pt x="51" y="74"/>
                    <a:pt x="49" y="73"/>
                    <a:pt x="49" y="73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34"/>
                    <a:pt x="50" y="33"/>
                  </a:cubicBezTo>
                  <a:cubicBezTo>
                    <a:pt x="50" y="31"/>
                    <a:pt x="49" y="29"/>
                    <a:pt x="49" y="28"/>
                  </a:cubicBezTo>
                  <a:cubicBezTo>
                    <a:pt x="49" y="27"/>
                    <a:pt x="48" y="25"/>
                    <a:pt x="48" y="24"/>
                  </a:cubicBezTo>
                  <a:cubicBezTo>
                    <a:pt x="48" y="23"/>
                    <a:pt x="48" y="20"/>
                    <a:pt x="48" y="20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35" y="6"/>
                    <a:pt x="34" y="6"/>
                  </a:cubicBezTo>
                  <a:cubicBezTo>
                    <a:pt x="33" y="5"/>
                    <a:pt x="29" y="5"/>
                    <a:pt x="29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31"/>
                    <a:pt x="1" y="33"/>
                  </a:cubicBezTo>
                  <a:cubicBezTo>
                    <a:pt x="0" y="35"/>
                    <a:pt x="2" y="39"/>
                    <a:pt x="2" y="39"/>
                  </a:cubicBezTo>
                  <a:cubicBezTo>
                    <a:pt x="2" y="39"/>
                    <a:pt x="2" y="43"/>
                    <a:pt x="2" y="45"/>
                  </a:cubicBezTo>
                  <a:cubicBezTo>
                    <a:pt x="2" y="47"/>
                    <a:pt x="1" y="54"/>
                    <a:pt x="1" y="56"/>
                  </a:cubicBezTo>
                  <a:cubicBezTo>
                    <a:pt x="1" y="58"/>
                    <a:pt x="1" y="63"/>
                    <a:pt x="2" y="66"/>
                  </a:cubicBezTo>
                  <a:cubicBezTo>
                    <a:pt x="4" y="70"/>
                    <a:pt x="0" y="73"/>
                    <a:pt x="1" y="75"/>
                  </a:cubicBezTo>
                  <a:cubicBezTo>
                    <a:pt x="1" y="77"/>
                    <a:pt x="3" y="83"/>
                    <a:pt x="3" y="86"/>
                  </a:cubicBezTo>
                  <a:cubicBezTo>
                    <a:pt x="2" y="88"/>
                    <a:pt x="3" y="97"/>
                    <a:pt x="3" y="97"/>
                  </a:cubicBezTo>
                  <a:cubicBezTo>
                    <a:pt x="3" y="97"/>
                    <a:pt x="3" y="106"/>
                    <a:pt x="5" y="108"/>
                  </a:cubicBezTo>
                  <a:cubicBezTo>
                    <a:pt x="8" y="110"/>
                    <a:pt x="13" y="111"/>
                    <a:pt x="14" y="111"/>
                  </a:cubicBezTo>
                  <a:cubicBezTo>
                    <a:pt x="16" y="111"/>
                    <a:pt x="18" y="108"/>
                    <a:pt x="19" y="110"/>
                  </a:cubicBezTo>
                  <a:cubicBezTo>
                    <a:pt x="20" y="112"/>
                    <a:pt x="20" y="113"/>
                    <a:pt x="23" y="113"/>
                  </a:cubicBezTo>
                  <a:cubicBezTo>
                    <a:pt x="25" y="113"/>
                    <a:pt x="30" y="115"/>
                    <a:pt x="30" y="115"/>
                  </a:cubicBezTo>
                  <a:cubicBezTo>
                    <a:pt x="30" y="115"/>
                    <a:pt x="35" y="117"/>
                    <a:pt x="36" y="117"/>
                  </a:cubicBezTo>
                  <a:cubicBezTo>
                    <a:pt x="38" y="117"/>
                    <a:pt x="43" y="118"/>
                    <a:pt x="43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6"/>
                    <a:pt x="44" y="115"/>
                  </a:cubicBezTo>
                  <a:cubicBezTo>
                    <a:pt x="45" y="110"/>
                    <a:pt x="46" y="96"/>
                    <a:pt x="46" y="96"/>
                  </a:cubicBezTo>
                  <a:cubicBezTo>
                    <a:pt x="46" y="96"/>
                    <a:pt x="47" y="96"/>
                    <a:pt x="47" y="95"/>
                  </a:cubicBezTo>
                  <a:cubicBezTo>
                    <a:pt x="48" y="94"/>
                    <a:pt x="50" y="92"/>
                    <a:pt x="51" y="90"/>
                  </a:cubicBezTo>
                  <a:lnTo>
                    <a:pt x="51" y="88"/>
                  </a:ln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84">
              <a:extLst>
                <a:ext uri="{FF2B5EF4-FFF2-40B4-BE49-F238E27FC236}">
                  <a16:creationId xmlns:a16="http://schemas.microsoft.com/office/drawing/2014/main" id="{8762F199-8B47-4759-86AE-F2119E84B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89"/>
              <a:ext cx="296" cy="438"/>
            </a:xfrm>
            <a:custGeom>
              <a:avLst/>
              <a:gdLst>
                <a:gd name="T0" fmla="*/ 3552 w 85"/>
                <a:gd name="T1" fmla="*/ 2454 h 118"/>
                <a:gd name="T2" fmla="*/ 3385 w 85"/>
                <a:gd name="T3" fmla="*/ 2398 h 118"/>
                <a:gd name="T4" fmla="*/ 3249 w 85"/>
                <a:gd name="T5" fmla="*/ 2301 h 118"/>
                <a:gd name="T6" fmla="*/ 3165 w 85"/>
                <a:gd name="T7" fmla="*/ 2205 h 118"/>
                <a:gd name="T8" fmla="*/ 2824 w 85"/>
                <a:gd name="T9" fmla="*/ 1997 h 118"/>
                <a:gd name="T10" fmla="*/ 2486 w 85"/>
                <a:gd name="T11" fmla="*/ 1737 h 118"/>
                <a:gd name="T12" fmla="*/ 2281 w 85"/>
                <a:gd name="T13" fmla="*/ 1737 h 118"/>
                <a:gd name="T14" fmla="*/ 2159 w 85"/>
                <a:gd name="T15" fmla="*/ 1585 h 118"/>
                <a:gd name="T16" fmla="*/ 1940 w 85"/>
                <a:gd name="T17" fmla="*/ 1336 h 118"/>
                <a:gd name="T18" fmla="*/ 1651 w 85"/>
                <a:gd name="T19" fmla="*/ 1128 h 118"/>
                <a:gd name="T20" fmla="*/ 1393 w 85"/>
                <a:gd name="T21" fmla="*/ 869 h 118"/>
                <a:gd name="T22" fmla="*/ 1187 w 85"/>
                <a:gd name="T23" fmla="*/ 716 h 118"/>
                <a:gd name="T24" fmla="*/ 933 w 85"/>
                <a:gd name="T25" fmla="*/ 453 h 118"/>
                <a:gd name="T26" fmla="*/ 763 w 85"/>
                <a:gd name="T27" fmla="*/ 304 h 118"/>
                <a:gd name="T28" fmla="*/ 341 w 85"/>
                <a:gd name="T29" fmla="*/ 0 h 118"/>
                <a:gd name="T30" fmla="*/ 122 w 85"/>
                <a:gd name="T31" fmla="*/ 360 h 118"/>
                <a:gd name="T32" fmla="*/ 122 w 85"/>
                <a:gd name="T33" fmla="*/ 716 h 118"/>
                <a:gd name="T34" fmla="*/ 122 w 85"/>
                <a:gd name="T35" fmla="*/ 1076 h 118"/>
                <a:gd name="T36" fmla="*/ 84 w 85"/>
                <a:gd name="T37" fmla="*/ 1377 h 118"/>
                <a:gd name="T38" fmla="*/ 35 w 85"/>
                <a:gd name="T39" fmla="*/ 1681 h 118"/>
                <a:gd name="T40" fmla="*/ 35 w 85"/>
                <a:gd name="T41" fmla="*/ 1997 h 118"/>
                <a:gd name="T42" fmla="*/ 35 w 85"/>
                <a:gd name="T43" fmla="*/ 2246 h 118"/>
                <a:gd name="T44" fmla="*/ 35 w 85"/>
                <a:gd name="T45" fmla="*/ 2509 h 118"/>
                <a:gd name="T46" fmla="*/ 35 w 85"/>
                <a:gd name="T47" fmla="*/ 2810 h 118"/>
                <a:gd name="T48" fmla="*/ 0 w 85"/>
                <a:gd name="T49" fmla="*/ 3226 h 118"/>
                <a:gd name="T50" fmla="*/ 35 w 85"/>
                <a:gd name="T51" fmla="*/ 3322 h 118"/>
                <a:gd name="T52" fmla="*/ 460 w 85"/>
                <a:gd name="T53" fmla="*/ 3734 h 118"/>
                <a:gd name="T54" fmla="*/ 630 w 85"/>
                <a:gd name="T55" fmla="*/ 3886 h 118"/>
                <a:gd name="T56" fmla="*/ 1020 w 85"/>
                <a:gd name="T57" fmla="*/ 4146 h 118"/>
                <a:gd name="T58" fmla="*/ 1139 w 85"/>
                <a:gd name="T59" fmla="*/ 4243 h 118"/>
                <a:gd name="T60" fmla="*/ 1348 w 85"/>
                <a:gd name="T61" fmla="*/ 4298 h 118"/>
                <a:gd name="T62" fmla="*/ 2403 w 85"/>
                <a:gd name="T63" fmla="*/ 4658 h 118"/>
                <a:gd name="T64" fmla="*/ 2789 w 85"/>
                <a:gd name="T65" fmla="*/ 4755 h 118"/>
                <a:gd name="T66" fmla="*/ 2960 w 85"/>
                <a:gd name="T67" fmla="*/ 4807 h 118"/>
                <a:gd name="T68" fmla="*/ 2960 w 85"/>
                <a:gd name="T69" fmla="*/ 5620 h 118"/>
                <a:gd name="T70" fmla="*/ 3082 w 85"/>
                <a:gd name="T71" fmla="*/ 5828 h 118"/>
                <a:gd name="T72" fmla="*/ 3249 w 85"/>
                <a:gd name="T73" fmla="*/ 5980 h 118"/>
                <a:gd name="T74" fmla="*/ 3420 w 85"/>
                <a:gd name="T75" fmla="*/ 6035 h 118"/>
                <a:gd name="T76" fmla="*/ 3468 w 85"/>
                <a:gd name="T77" fmla="*/ 5772 h 118"/>
                <a:gd name="T78" fmla="*/ 3468 w 85"/>
                <a:gd name="T79" fmla="*/ 5620 h 118"/>
                <a:gd name="T80" fmla="*/ 3468 w 85"/>
                <a:gd name="T81" fmla="*/ 5319 h 118"/>
                <a:gd name="T82" fmla="*/ 3503 w 85"/>
                <a:gd name="T83" fmla="*/ 5056 h 118"/>
                <a:gd name="T84" fmla="*/ 3503 w 85"/>
                <a:gd name="T85" fmla="*/ 4863 h 118"/>
                <a:gd name="T86" fmla="*/ 3503 w 85"/>
                <a:gd name="T87" fmla="*/ 4603 h 118"/>
                <a:gd name="T88" fmla="*/ 3468 w 85"/>
                <a:gd name="T89" fmla="*/ 4354 h 118"/>
                <a:gd name="T90" fmla="*/ 3468 w 85"/>
                <a:gd name="T91" fmla="*/ 4039 h 118"/>
                <a:gd name="T92" fmla="*/ 3503 w 85"/>
                <a:gd name="T93" fmla="*/ 3471 h 118"/>
                <a:gd name="T94" fmla="*/ 3503 w 85"/>
                <a:gd name="T95" fmla="*/ 3170 h 118"/>
                <a:gd name="T96" fmla="*/ 3552 w 85"/>
                <a:gd name="T97" fmla="*/ 2962 h 118"/>
                <a:gd name="T98" fmla="*/ 3552 w 85"/>
                <a:gd name="T99" fmla="*/ 2454 h 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5" h="118">
                  <a:moveTo>
                    <a:pt x="84" y="48"/>
                  </a:moveTo>
                  <a:cubicBezTo>
                    <a:pt x="84" y="48"/>
                    <a:pt x="82" y="47"/>
                    <a:pt x="80" y="47"/>
                  </a:cubicBezTo>
                  <a:cubicBezTo>
                    <a:pt x="79" y="46"/>
                    <a:pt x="78" y="46"/>
                    <a:pt x="77" y="45"/>
                  </a:cubicBezTo>
                  <a:cubicBezTo>
                    <a:pt x="76" y="43"/>
                    <a:pt x="76" y="44"/>
                    <a:pt x="75" y="43"/>
                  </a:cubicBezTo>
                  <a:cubicBezTo>
                    <a:pt x="74" y="42"/>
                    <a:pt x="69" y="41"/>
                    <a:pt x="67" y="39"/>
                  </a:cubicBezTo>
                  <a:cubicBezTo>
                    <a:pt x="66" y="38"/>
                    <a:pt x="62" y="36"/>
                    <a:pt x="59" y="34"/>
                  </a:cubicBezTo>
                  <a:cubicBezTo>
                    <a:pt x="57" y="33"/>
                    <a:pt x="56" y="34"/>
                    <a:pt x="54" y="34"/>
                  </a:cubicBezTo>
                  <a:cubicBezTo>
                    <a:pt x="52" y="33"/>
                    <a:pt x="51" y="31"/>
                    <a:pt x="51" y="31"/>
                  </a:cubicBezTo>
                  <a:cubicBezTo>
                    <a:pt x="51" y="31"/>
                    <a:pt x="47" y="27"/>
                    <a:pt x="46" y="26"/>
                  </a:cubicBezTo>
                  <a:cubicBezTo>
                    <a:pt x="44" y="26"/>
                    <a:pt x="41" y="23"/>
                    <a:pt x="39" y="22"/>
                  </a:cubicBezTo>
                  <a:cubicBezTo>
                    <a:pt x="37" y="20"/>
                    <a:pt x="35" y="19"/>
                    <a:pt x="33" y="17"/>
                  </a:cubicBezTo>
                  <a:cubicBezTo>
                    <a:pt x="32" y="15"/>
                    <a:pt x="28" y="14"/>
                    <a:pt x="28" y="14"/>
                  </a:cubicBezTo>
                  <a:cubicBezTo>
                    <a:pt x="28" y="14"/>
                    <a:pt x="23" y="11"/>
                    <a:pt x="22" y="9"/>
                  </a:cubicBezTo>
                  <a:cubicBezTo>
                    <a:pt x="21" y="7"/>
                    <a:pt x="18" y="6"/>
                    <a:pt x="18" y="6"/>
                  </a:cubicBezTo>
                  <a:cubicBezTo>
                    <a:pt x="18" y="6"/>
                    <a:pt x="10" y="1"/>
                    <a:pt x="8" y="0"/>
                  </a:cubicBezTo>
                  <a:cubicBezTo>
                    <a:pt x="4" y="1"/>
                    <a:pt x="3" y="6"/>
                    <a:pt x="3" y="7"/>
                  </a:cubicBezTo>
                  <a:cubicBezTo>
                    <a:pt x="3" y="8"/>
                    <a:pt x="3" y="10"/>
                    <a:pt x="3" y="14"/>
                  </a:cubicBezTo>
                  <a:cubicBezTo>
                    <a:pt x="3" y="17"/>
                    <a:pt x="3" y="20"/>
                    <a:pt x="3" y="21"/>
                  </a:cubicBezTo>
                  <a:cubicBezTo>
                    <a:pt x="2" y="22"/>
                    <a:pt x="1" y="25"/>
                    <a:pt x="2" y="27"/>
                  </a:cubicBezTo>
                  <a:cubicBezTo>
                    <a:pt x="2" y="29"/>
                    <a:pt x="1" y="32"/>
                    <a:pt x="1" y="33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1" y="40"/>
                    <a:pt x="1" y="42"/>
                    <a:pt x="1" y="44"/>
                  </a:cubicBezTo>
                  <a:cubicBezTo>
                    <a:pt x="1" y="46"/>
                    <a:pt x="2" y="48"/>
                    <a:pt x="1" y="49"/>
                  </a:cubicBezTo>
                  <a:cubicBezTo>
                    <a:pt x="1" y="51"/>
                    <a:pt x="1" y="55"/>
                    <a:pt x="1" y="5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0" y="72"/>
                    <a:pt x="11" y="73"/>
                  </a:cubicBezTo>
                  <a:cubicBezTo>
                    <a:pt x="12" y="73"/>
                    <a:pt x="13" y="75"/>
                    <a:pt x="15" y="76"/>
                  </a:cubicBezTo>
                  <a:cubicBezTo>
                    <a:pt x="17" y="78"/>
                    <a:pt x="23" y="80"/>
                    <a:pt x="24" y="81"/>
                  </a:cubicBezTo>
                  <a:cubicBezTo>
                    <a:pt x="24" y="81"/>
                    <a:pt x="25" y="82"/>
                    <a:pt x="27" y="83"/>
                  </a:cubicBezTo>
                  <a:cubicBezTo>
                    <a:pt x="29" y="83"/>
                    <a:pt x="31" y="84"/>
                    <a:pt x="32" y="84"/>
                  </a:cubicBezTo>
                  <a:cubicBezTo>
                    <a:pt x="38" y="86"/>
                    <a:pt x="56" y="91"/>
                    <a:pt x="57" y="91"/>
                  </a:cubicBezTo>
                  <a:cubicBezTo>
                    <a:pt x="59" y="92"/>
                    <a:pt x="66" y="93"/>
                    <a:pt x="66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1" y="112"/>
                    <a:pt x="72" y="113"/>
                    <a:pt x="73" y="114"/>
                  </a:cubicBezTo>
                  <a:cubicBezTo>
                    <a:pt x="74" y="115"/>
                    <a:pt x="76" y="116"/>
                    <a:pt x="77" y="117"/>
                  </a:cubicBezTo>
                  <a:cubicBezTo>
                    <a:pt x="78" y="117"/>
                    <a:pt x="80" y="118"/>
                    <a:pt x="81" y="118"/>
                  </a:cubicBezTo>
                  <a:cubicBezTo>
                    <a:pt x="81" y="117"/>
                    <a:pt x="81" y="115"/>
                    <a:pt x="82" y="113"/>
                  </a:cubicBezTo>
                  <a:cubicBezTo>
                    <a:pt x="82" y="111"/>
                    <a:pt x="82" y="112"/>
                    <a:pt x="82" y="110"/>
                  </a:cubicBezTo>
                  <a:cubicBezTo>
                    <a:pt x="82" y="108"/>
                    <a:pt x="82" y="106"/>
                    <a:pt x="82" y="104"/>
                  </a:cubicBezTo>
                  <a:cubicBezTo>
                    <a:pt x="83" y="101"/>
                    <a:pt x="83" y="101"/>
                    <a:pt x="83" y="99"/>
                  </a:cubicBezTo>
                  <a:cubicBezTo>
                    <a:pt x="83" y="96"/>
                    <a:pt x="82" y="97"/>
                    <a:pt x="83" y="95"/>
                  </a:cubicBezTo>
                  <a:cubicBezTo>
                    <a:pt x="83" y="93"/>
                    <a:pt x="82" y="92"/>
                    <a:pt x="83" y="90"/>
                  </a:cubicBezTo>
                  <a:cubicBezTo>
                    <a:pt x="83" y="88"/>
                    <a:pt x="83" y="87"/>
                    <a:pt x="82" y="85"/>
                  </a:cubicBezTo>
                  <a:cubicBezTo>
                    <a:pt x="81" y="83"/>
                    <a:pt x="82" y="81"/>
                    <a:pt x="82" y="79"/>
                  </a:cubicBezTo>
                  <a:cubicBezTo>
                    <a:pt x="82" y="78"/>
                    <a:pt x="83" y="70"/>
                    <a:pt x="83" y="68"/>
                  </a:cubicBezTo>
                  <a:cubicBezTo>
                    <a:pt x="83" y="66"/>
                    <a:pt x="84" y="65"/>
                    <a:pt x="83" y="62"/>
                  </a:cubicBezTo>
                  <a:cubicBezTo>
                    <a:pt x="83" y="59"/>
                    <a:pt x="83" y="60"/>
                    <a:pt x="84" y="58"/>
                  </a:cubicBezTo>
                  <a:cubicBezTo>
                    <a:pt x="85" y="57"/>
                    <a:pt x="84" y="48"/>
                    <a:pt x="84" y="48"/>
                  </a:cubicBezTo>
                  <a:close/>
                </a:path>
              </a:pathLst>
            </a:custGeom>
            <a:solidFill>
              <a:srgbClr val="F2F7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2" name="Freeform 385">
              <a:extLst>
                <a:ext uri="{FF2B5EF4-FFF2-40B4-BE49-F238E27FC236}">
                  <a16:creationId xmlns:a16="http://schemas.microsoft.com/office/drawing/2014/main" id="{E45ED4B7-56D1-4325-A19B-788903144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15"/>
              <a:ext cx="156" cy="312"/>
            </a:xfrm>
            <a:custGeom>
              <a:avLst/>
              <a:gdLst>
                <a:gd name="T0" fmla="*/ 1792 w 45"/>
                <a:gd name="T1" fmla="*/ 1946 h 84"/>
                <a:gd name="T2" fmla="*/ 1875 w 45"/>
                <a:gd name="T3" fmla="*/ 1530 h 84"/>
                <a:gd name="T4" fmla="*/ 1875 w 45"/>
                <a:gd name="T5" fmla="*/ 869 h 84"/>
                <a:gd name="T6" fmla="*/ 1792 w 45"/>
                <a:gd name="T7" fmla="*/ 412 h 84"/>
                <a:gd name="T8" fmla="*/ 1754 w 45"/>
                <a:gd name="T9" fmla="*/ 264 h 84"/>
                <a:gd name="T10" fmla="*/ 1706 w 45"/>
                <a:gd name="T11" fmla="*/ 0 h 84"/>
                <a:gd name="T12" fmla="*/ 1671 w 45"/>
                <a:gd name="T13" fmla="*/ 0 h 84"/>
                <a:gd name="T14" fmla="*/ 1539 w 45"/>
                <a:gd name="T15" fmla="*/ 56 h 84"/>
                <a:gd name="T16" fmla="*/ 1369 w 45"/>
                <a:gd name="T17" fmla="*/ 152 h 84"/>
                <a:gd name="T18" fmla="*/ 1213 w 45"/>
                <a:gd name="T19" fmla="*/ 360 h 84"/>
                <a:gd name="T20" fmla="*/ 1047 w 45"/>
                <a:gd name="T21" fmla="*/ 412 h 84"/>
                <a:gd name="T22" fmla="*/ 877 w 45"/>
                <a:gd name="T23" fmla="*/ 412 h 84"/>
                <a:gd name="T24" fmla="*/ 662 w 45"/>
                <a:gd name="T25" fmla="*/ 457 h 84"/>
                <a:gd name="T26" fmla="*/ 589 w 45"/>
                <a:gd name="T27" fmla="*/ 620 h 84"/>
                <a:gd name="T28" fmla="*/ 371 w 45"/>
                <a:gd name="T29" fmla="*/ 661 h 84"/>
                <a:gd name="T30" fmla="*/ 288 w 45"/>
                <a:gd name="T31" fmla="*/ 661 h 84"/>
                <a:gd name="T32" fmla="*/ 121 w 45"/>
                <a:gd name="T33" fmla="*/ 773 h 84"/>
                <a:gd name="T34" fmla="*/ 121 w 45"/>
                <a:gd name="T35" fmla="*/ 1229 h 84"/>
                <a:gd name="T36" fmla="*/ 83 w 45"/>
                <a:gd name="T37" fmla="*/ 1434 h 84"/>
                <a:gd name="T38" fmla="*/ 83 w 45"/>
                <a:gd name="T39" fmla="*/ 1738 h 84"/>
                <a:gd name="T40" fmla="*/ 35 w 45"/>
                <a:gd name="T41" fmla="*/ 2303 h 84"/>
                <a:gd name="T42" fmla="*/ 35 w 45"/>
                <a:gd name="T43" fmla="*/ 2607 h 84"/>
                <a:gd name="T44" fmla="*/ 83 w 45"/>
                <a:gd name="T45" fmla="*/ 2871 h 84"/>
                <a:gd name="T46" fmla="*/ 83 w 45"/>
                <a:gd name="T47" fmla="*/ 3131 h 84"/>
                <a:gd name="T48" fmla="*/ 83 w 45"/>
                <a:gd name="T49" fmla="*/ 3324 h 84"/>
                <a:gd name="T50" fmla="*/ 35 w 45"/>
                <a:gd name="T51" fmla="*/ 3588 h 84"/>
                <a:gd name="T52" fmla="*/ 35 w 45"/>
                <a:gd name="T53" fmla="*/ 3889 h 84"/>
                <a:gd name="T54" fmla="*/ 35 w 45"/>
                <a:gd name="T55" fmla="*/ 4041 h 84"/>
                <a:gd name="T56" fmla="*/ 0 w 45"/>
                <a:gd name="T57" fmla="*/ 4305 h 84"/>
                <a:gd name="T58" fmla="*/ 35 w 45"/>
                <a:gd name="T59" fmla="*/ 4305 h 84"/>
                <a:gd name="T60" fmla="*/ 288 w 45"/>
                <a:gd name="T61" fmla="*/ 4249 h 84"/>
                <a:gd name="T62" fmla="*/ 506 w 45"/>
                <a:gd name="T63" fmla="*/ 4208 h 84"/>
                <a:gd name="T64" fmla="*/ 745 w 45"/>
                <a:gd name="T65" fmla="*/ 4153 h 84"/>
                <a:gd name="T66" fmla="*/ 912 w 45"/>
                <a:gd name="T67" fmla="*/ 4000 h 84"/>
                <a:gd name="T68" fmla="*/ 1335 w 45"/>
                <a:gd name="T69" fmla="*/ 3792 h 84"/>
                <a:gd name="T70" fmla="*/ 1453 w 45"/>
                <a:gd name="T71" fmla="*/ 3644 h 84"/>
                <a:gd name="T72" fmla="*/ 1671 w 45"/>
                <a:gd name="T73" fmla="*/ 3532 h 84"/>
                <a:gd name="T74" fmla="*/ 1754 w 45"/>
                <a:gd name="T75" fmla="*/ 3020 h 84"/>
                <a:gd name="T76" fmla="*/ 1754 w 45"/>
                <a:gd name="T77" fmla="*/ 2455 h 84"/>
                <a:gd name="T78" fmla="*/ 1792 w 45"/>
                <a:gd name="T79" fmla="*/ 1946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84">
                  <a:moveTo>
                    <a:pt x="43" y="38"/>
                  </a:moveTo>
                  <a:cubicBezTo>
                    <a:pt x="44" y="37"/>
                    <a:pt x="45" y="31"/>
                    <a:pt x="45" y="30"/>
                  </a:cubicBezTo>
                  <a:cubicBezTo>
                    <a:pt x="45" y="28"/>
                    <a:pt x="44" y="19"/>
                    <a:pt x="45" y="17"/>
                  </a:cubicBezTo>
                  <a:cubicBezTo>
                    <a:pt x="45" y="14"/>
                    <a:pt x="43" y="8"/>
                    <a:pt x="43" y="8"/>
                  </a:cubicBezTo>
                  <a:cubicBezTo>
                    <a:pt x="43" y="8"/>
                    <a:pt x="42" y="6"/>
                    <a:pt x="42" y="5"/>
                  </a:cubicBezTo>
                  <a:cubicBezTo>
                    <a:pt x="41" y="4"/>
                    <a:pt x="41" y="2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29" y="6"/>
                    <a:pt x="29" y="7"/>
                  </a:cubicBezTo>
                  <a:cubicBezTo>
                    <a:pt x="28" y="8"/>
                    <a:pt x="26" y="8"/>
                    <a:pt x="25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6" y="9"/>
                    <a:pt x="16" y="9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0" y="13"/>
                    <a:pt x="9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3"/>
                    <a:pt x="5" y="14"/>
                    <a:pt x="3" y="15"/>
                  </a:cubicBezTo>
                  <a:cubicBezTo>
                    <a:pt x="3" y="17"/>
                    <a:pt x="3" y="23"/>
                    <a:pt x="3" y="24"/>
                  </a:cubicBezTo>
                  <a:cubicBezTo>
                    <a:pt x="2" y="26"/>
                    <a:pt x="2" y="25"/>
                    <a:pt x="2" y="28"/>
                  </a:cubicBezTo>
                  <a:cubicBezTo>
                    <a:pt x="3" y="31"/>
                    <a:pt x="2" y="32"/>
                    <a:pt x="2" y="34"/>
                  </a:cubicBezTo>
                  <a:cubicBezTo>
                    <a:pt x="2" y="36"/>
                    <a:pt x="1" y="44"/>
                    <a:pt x="1" y="45"/>
                  </a:cubicBezTo>
                  <a:cubicBezTo>
                    <a:pt x="1" y="47"/>
                    <a:pt x="0" y="49"/>
                    <a:pt x="1" y="51"/>
                  </a:cubicBezTo>
                  <a:cubicBezTo>
                    <a:pt x="2" y="53"/>
                    <a:pt x="2" y="54"/>
                    <a:pt x="2" y="56"/>
                  </a:cubicBezTo>
                  <a:cubicBezTo>
                    <a:pt x="1" y="58"/>
                    <a:pt x="2" y="59"/>
                    <a:pt x="2" y="61"/>
                  </a:cubicBezTo>
                  <a:cubicBezTo>
                    <a:pt x="1" y="63"/>
                    <a:pt x="2" y="62"/>
                    <a:pt x="2" y="65"/>
                  </a:cubicBezTo>
                  <a:cubicBezTo>
                    <a:pt x="2" y="67"/>
                    <a:pt x="2" y="67"/>
                    <a:pt x="1" y="70"/>
                  </a:cubicBezTo>
                  <a:cubicBezTo>
                    <a:pt x="1" y="72"/>
                    <a:pt x="1" y="74"/>
                    <a:pt x="1" y="76"/>
                  </a:cubicBezTo>
                  <a:cubicBezTo>
                    <a:pt x="1" y="78"/>
                    <a:pt x="1" y="77"/>
                    <a:pt x="1" y="79"/>
                  </a:cubicBezTo>
                  <a:cubicBezTo>
                    <a:pt x="0" y="81"/>
                    <a:pt x="0" y="83"/>
                    <a:pt x="0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6" y="83"/>
                    <a:pt x="7" y="83"/>
                  </a:cubicBezTo>
                  <a:cubicBezTo>
                    <a:pt x="8" y="83"/>
                    <a:pt x="12" y="82"/>
                    <a:pt x="12" y="82"/>
                  </a:cubicBezTo>
                  <a:cubicBezTo>
                    <a:pt x="12" y="82"/>
                    <a:pt x="17" y="81"/>
                    <a:pt x="18" y="81"/>
                  </a:cubicBezTo>
                  <a:cubicBezTo>
                    <a:pt x="19" y="80"/>
                    <a:pt x="21" y="78"/>
                    <a:pt x="22" y="78"/>
                  </a:cubicBezTo>
                  <a:cubicBezTo>
                    <a:pt x="23" y="78"/>
                    <a:pt x="32" y="74"/>
                    <a:pt x="32" y="74"/>
                  </a:cubicBezTo>
                  <a:cubicBezTo>
                    <a:pt x="32" y="74"/>
                    <a:pt x="34" y="72"/>
                    <a:pt x="35" y="71"/>
                  </a:cubicBezTo>
                  <a:cubicBezTo>
                    <a:pt x="37" y="71"/>
                    <a:pt x="38" y="69"/>
                    <a:pt x="40" y="69"/>
                  </a:cubicBezTo>
                  <a:cubicBezTo>
                    <a:pt x="43" y="68"/>
                    <a:pt x="43" y="61"/>
                    <a:pt x="42" y="59"/>
                  </a:cubicBezTo>
                  <a:cubicBezTo>
                    <a:pt x="42" y="56"/>
                    <a:pt x="42" y="50"/>
                    <a:pt x="42" y="48"/>
                  </a:cubicBezTo>
                  <a:cubicBezTo>
                    <a:pt x="43" y="46"/>
                    <a:pt x="43" y="39"/>
                    <a:pt x="43" y="38"/>
                  </a:cubicBez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386">
              <a:extLst>
                <a:ext uri="{FF2B5EF4-FFF2-40B4-BE49-F238E27FC236}">
                  <a16:creationId xmlns:a16="http://schemas.microsoft.com/office/drawing/2014/main" id="{4B9A0D96-D595-4B6F-AF29-4E40D52CE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834"/>
              <a:ext cx="111" cy="338"/>
            </a:xfrm>
            <a:custGeom>
              <a:avLst/>
              <a:gdLst>
                <a:gd name="T0" fmla="*/ 506 w 32"/>
                <a:gd name="T1" fmla="*/ 3644 h 91"/>
                <a:gd name="T2" fmla="*/ 711 w 32"/>
                <a:gd name="T3" fmla="*/ 3228 h 91"/>
                <a:gd name="T4" fmla="*/ 964 w 32"/>
                <a:gd name="T5" fmla="*/ 2775 h 91"/>
                <a:gd name="T6" fmla="*/ 1301 w 32"/>
                <a:gd name="T7" fmla="*/ 2303 h 91"/>
                <a:gd name="T8" fmla="*/ 1335 w 32"/>
                <a:gd name="T9" fmla="*/ 56 h 91"/>
                <a:gd name="T10" fmla="*/ 1166 w 32"/>
                <a:gd name="T11" fmla="*/ 0 h 91"/>
                <a:gd name="T12" fmla="*/ 1301 w 32"/>
                <a:gd name="T13" fmla="*/ 56 h 91"/>
                <a:gd name="T14" fmla="*/ 1252 w 32"/>
                <a:gd name="T15" fmla="*/ 208 h 91"/>
                <a:gd name="T16" fmla="*/ 1131 w 32"/>
                <a:gd name="T17" fmla="*/ 457 h 91"/>
                <a:gd name="T18" fmla="*/ 999 w 32"/>
                <a:gd name="T19" fmla="*/ 717 h 91"/>
                <a:gd name="T20" fmla="*/ 829 w 32"/>
                <a:gd name="T21" fmla="*/ 1077 h 91"/>
                <a:gd name="T22" fmla="*/ 711 w 32"/>
                <a:gd name="T23" fmla="*/ 1229 h 91"/>
                <a:gd name="T24" fmla="*/ 541 w 32"/>
                <a:gd name="T25" fmla="*/ 1530 h 91"/>
                <a:gd name="T26" fmla="*/ 336 w 32"/>
                <a:gd name="T27" fmla="*/ 1850 h 91"/>
                <a:gd name="T28" fmla="*/ 121 w 32"/>
                <a:gd name="T29" fmla="*/ 2206 h 91"/>
                <a:gd name="T30" fmla="*/ 35 w 32"/>
                <a:gd name="T31" fmla="*/ 2247 h 91"/>
                <a:gd name="T32" fmla="*/ 35 w 32"/>
                <a:gd name="T33" fmla="*/ 2247 h 91"/>
                <a:gd name="T34" fmla="*/ 83 w 32"/>
                <a:gd name="T35" fmla="*/ 2815 h 91"/>
                <a:gd name="T36" fmla="*/ 35 w 32"/>
                <a:gd name="T37" fmla="*/ 3075 h 91"/>
                <a:gd name="T38" fmla="*/ 35 w 32"/>
                <a:gd name="T39" fmla="*/ 3283 h 91"/>
                <a:gd name="T40" fmla="*/ 35 w 32"/>
                <a:gd name="T41" fmla="*/ 3436 h 91"/>
                <a:gd name="T42" fmla="*/ 35 w 32"/>
                <a:gd name="T43" fmla="*/ 3685 h 91"/>
                <a:gd name="T44" fmla="*/ 0 w 32"/>
                <a:gd name="T45" fmla="*/ 4041 h 91"/>
                <a:gd name="T46" fmla="*/ 0 w 32"/>
                <a:gd name="T47" fmla="*/ 4361 h 91"/>
                <a:gd name="T48" fmla="*/ 0 w 32"/>
                <a:gd name="T49" fmla="*/ 4661 h 91"/>
                <a:gd name="T50" fmla="*/ 253 w 32"/>
                <a:gd name="T51" fmla="*/ 4097 h 91"/>
                <a:gd name="T52" fmla="*/ 506 w 32"/>
                <a:gd name="T53" fmla="*/ 3644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" h="91">
                  <a:moveTo>
                    <a:pt x="12" y="71"/>
                  </a:moveTo>
                  <a:cubicBezTo>
                    <a:pt x="13" y="69"/>
                    <a:pt x="17" y="63"/>
                    <a:pt x="17" y="63"/>
                  </a:cubicBezTo>
                  <a:cubicBezTo>
                    <a:pt x="17" y="63"/>
                    <a:pt x="22" y="56"/>
                    <a:pt x="23" y="54"/>
                  </a:cubicBezTo>
                  <a:cubicBezTo>
                    <a:pt x="24" y="52"/>
                    <a:pt x="31" y="45"/>
                    <a:pt x="31" y="4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8" y="7"/>
                    <a:pt x="27" y="9"/>
                  </a:cubicBezTo>
                  <a:cubicBezTo>
                    <a:pt x="26" y="10"/>
                    <a:pt x="25" y="13"/>
                    <a:pt x="24" y="14"/>
                  </a:cubicBezTo>
                  <a:cubicBezTo>
                    <a:pt x="22" y="16"/>
                    <a:pt x="21" y="20"/>
                    <a:pt x="20" y="21"/>
                  </a:cubicBezTo>
                  <a:cubicBezTo>
                    <a:pt x="19" y="23"/>
                    <a:pt x="18" y="23"/>
                    <a:pt x="17" y="24"/>
                  </a:cubicBezTo>
                  <a:cubicBezTo>
                    <a:pt x="16" y="26"/>
                    <a:pt x="15" y="28"/>
                    <a:pt x="13" y="30"/>
                  </a:cubicBezTo>
                  <a:cubicBezTo>
                    <a:pt x="12" y="31"/>
                    <a:pt x="11" y="34"/>
                    <a:pt x="8" y="36"/>
                  </a:cubicBezTo>
                  <a:cubicBezTo>
                    <a:pt x="6" y="37"/>
                    <a:pt x="3" y="43"/>
                    <a:pt x="3" y="43"/>
                  </a:cubicBezTo>
                  <a:cubicBezTo>
                    <a:pt x="3" y="43"/>
                    <a:pt x="2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2" y="53"/>
                    <a:pt x="2" y="55"/>
                  </a:cubicBezTo>
                  <a:cubicBezTo>
                    <a:pt x="2" y="56"/>
                    <a:pt x="1" y="60"/>
                    <a:pt x="1" y="60"/>
                  </a:cubicBezTo>
                  <a:cubicBezTo>
                    <a:pt x="1" y="60"/>
                    <a:pt x="0" y="61"/>
                    <a:pt x="1" y="64"/>
                  </a:cubicBezTo>
                  <a:cubicBezTo>
                    <a:pt x="1" y="67"/>
                    <a:pt x="1" y="64"/>
                    <a:pt x="1" y="67"/>
                  </a:cubicBezTo>
                  <a:cubicBezTo>
                    <a:pt x="1" y="70"/>
                    <a:pt x="1" y="69"/>
                    <a:pt x="1" y="72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0" y="81"/>
                    <a:pt x="0" y="82"/>
                    <a:pt x="0" y="85"/>
                  </a:cubicBezTo>
                  <a:cubicBezTo>
                    <a:pt x="0" y="88"/>
                    <a:pt x="0" y="91"/>
                    <a:pt x="0" y="91"/>
                  </a:cubicBezTo>
                  <a:cubicBezTo>
                    <a:pt x="0" y="91"/>
                    <a:pt x="4" y="84"/>
                    <a:pt x="6" y="80"/>
                  </a:cubicBezTo>
                  <a:cubicBezTo>
                    <a:pt x="8" y="76"/>
                    <a:pt x="12" y="72"/>
                    <a:pt x="12" y="71"/>
                  </a:cubicBez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387">
              <a:extLst>
                <a:ext uri="{FF2B5EF4-FFF2-40B4-BE49-F238E27FC236}">
                  <a16:creationId xmlns:a16="http://schemas.microsoft.com/office/drawing/2014/main" id="{D2CF94D2-3C4B-4762-95AA-FFC8E830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649"/>
              <a:ext cx="97" cy="234"/>
            </a:xfrm>
            <a:custGeom>
              <a:avLst/>
              <a:gdLst>
                <a:gd name="T0" fmla="*/ 1164 w 28"/>
                <a:gd name="T1" fmla="*/ 0 h 63"/>
                <a:gd name="T2" fmla="*/ 35 w 28"/>
                <a:gd name="T3" fmla="*/ 773 h 63"/>
                <a:gd name="T4" fmla="*/ 121 w 28"/>
                <a:gd name="T5" fmla="*/ 3228 h 63"/>
                <a:gd name="T6" fmla="*/ 1081 w 28"/>
                <a:gd name="T7" fmla="*/ 97 h 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63">
                  <a:moveTo>
                    <a:pt x="28" y="0"/>
                  </a:moveTo>
                  <a:cubicBezTo>
                    <a:pt x="18" y="2"/>
                    <a:pt x="2" y="4"/>
                    <a:pt x="1" y="15"/>
                  </a:cubicBezTo>
                  <a:cubicBezTo>
                    <a:pt x="0" y="31"/>
                    <a:pt x="3" y="47"/>
                    <a:pt x="3" y="63"/>
                  </a:cubicBezTo>
                  <a:cubicBezTo>
                    <a:pt x="6" y="42"/>
                    <a:pt x="0" y="10"/>
                    <a:pt x="26" y="2"/>
                  </a:cubicBezTo>
                </a:path>
              </a:pathLst>
            </a:custGeom>
            <a:solidFill>
              <a:srgbClr val="C7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388">
              <a:extLst>
                <a:ext uri="{FF2B5EF4-FFF2-40B4-BE49-F238E27FC236}">
                  <a16:creationId xmlns:a16="http://schemas.microsoft.com/office/drawing/2014/main" id="{10E8B7DE-A004-44CA-9C07-81DD8F5DB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2890"/>
              <a:ext cx="77" cy="204"/>
            </a:xfrm>
            <a:custGeom>
              <a:avLst/>
              <a:gdLst>
                <a:gd name="T0" fmla="*/ 774 w 22"/>
                <a:gd name="T1" fmla="*/ 619 h 55"/>
                <a:gd name="T2" fmla="*/ 88 w 22"/>
                <a:gd name="T3" fmla="*/ 1528 h 55"/>
                <a:gd name="T4" fmla="*/ 137 w 22"/>
                <a:gd name="T5" fmla="*/ 2808 h 55"/>
                <a:gd name="T6" fmla="*/ 259 w 22"/>
                <a:gd name="T7" fmla="*/ 1843 h 55"/>
                <a:gd name="T8" fmla="*/ 515 w 22"/>
                <a:gd name="T9" fmla="*/ 1128 h 55"/>
                <a:gd name="T10" fmla="*/ 945 w 22"/>
                <a:gd name="T11" fmla="*/ 0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55">
                  <a:moveTo>
                    <a:pt x="18" y="12"/>
                  </a:moveTo>
                  <a:cubicBezTo>
                    <a:pt x="13" y="19"/>
                    <a:pt x="5" y="22"/>
                    <a:pt x="2" y="30"/>
                  </a:cubicBezTo>
                  <a:cubicBezTo>
                    <a:pt x="0" y="36"/>
                    <a:pt x="1" y="50"/>
                    <a:pt x="3" y="55"/>
                  </a:cubicBezTo>
                  <a:cubicBezTo>
                    <a:pt x="7" y="51"/>
                    <a:pt x="4" y="42"/>
                    <a:pt x="6" y="36"/>
                  </a:cubicBezTo>
                  <a:cubicBezTo>
                    <a:pt x="7" y="32"/>
                    <a:pt x="10" y="26"/>
                    <a:pt x="12" y="22"/>
                  </a:cubicBezTo>
                  <a:cubicBezTo>
                    <a:pt x="17" y="15"/>
                    <a:pt x="19" y="9"/>
                    <a:pt x="22" y="0"/>
                  </a:cubicBezTo>
                </a:path>
              </a:pathLst>
            </a:custGeom>
            <a:solidFill>
              <a:srgbClr val="C7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389">
              <a:extLst>
                <a:ext uri="{FF2B5EF4-FFF2-40B4-BE49-F238E27FC236}">
                  <a16:creationId xmlns:a16="http://schemas.microsoft.com/office/drawing/2014/main" id="{72AE25B6-7B49-494A-95C7-12162799E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482"/>
              <a:ext cx="97" cy="312"/>
            </a:xfrm>
            <a:custGeom>
              <a:avLst/>
              <a:gdLst>
                <a:gd name="T0" fmla="*/ 0 w 28"/>
                <a:gd name="T1" fmla="*/ 1281 h 84"/>
                <a:gd name="T2" fmla="*/ 83 w 28"/>
                <a:gd name="T3" fmla="*/ 4305 h 84"/>
                <a:gd name="T4" fmla="*/ 204 w 28"/>
                <a:gd name="T5" fmla="*/ 2663 h 84"/>
                <a:gd name="T6" fmla="*/ 336 w 28"/>
                <a:gd name="T7" fmla="*/ 1530 h 84"/>
                <a:gd name="T8" fmla="*/ 1164 w 28"/>
                <a:gd name="T9" fmla="*/ 0 h 84"/>
                <a:gd name="T10" fmla="*/ 707 w 28"/>
                <a:gd name="T11" fmla="*/ 565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84">
                  <a:moveTo>
                    <a:pt x="0" y="25"/>
                  </a:moveTo>
                  <a:cubicBezTo>
                    <a:pt x="2" y="45"/>
                    <a:pt x="2" y="64"/>
                    <a:pt x="2" y="84"/>
                  </a:cubicBezTo>
                  <a:cubicBezTo>
                    <a:pt x="7" y="77"/>
                    <a:pt x="5" y="61"/>
                    <a:pt x="5" y="52"/>
                  </a:cubicBezTo>
                  <a:cubicBezTo>
                    <a:pt x="4" y="45"/>
                    <a:pt x="5" y="37"/>
                    <a:pt x="8" y="30"/>
                  </a:cubicBezTo>
                  <a:cubicBezTo>
                    <a:pt x="11" y="19"/>
                    <a:pt x="28" y="11"/>
                    <a:pt x="28" y="0"/>
                  </a:cubicBezTo>
                  <a:cubicBezTo>
                    <a:pt x="24" y="3"/>
                    <a:pt x="21" y="8"/>
                    <a:pt x="17" y="11"/>
                  </a:cubicBezTo>
                </a:path>
              </a:pathLst>
            </a:custGeom>
            <a:solidFill>
              <a:srgbClr val="C7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Freeform 390">
              <a:extLst>
                <a:ext uri="{FF2B5EF4-FFF2-40B4-BE49-F238E27FC236}">
                  <a16:creationId xmlns:a16="http://schemas.microsoft.com/office/drawing/2014/main" id="{17F3788B-CAD8-4818-9BDB-6626E1AFA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2452"/>
              <a:ext cx="80" cy="74"/>
            </a:xfrm>
            <a:custGeom>
              <a:avLst/>
              <a:gdLst>
                <a:gd name="T0" fmla="*/ 967 w 23"/>
                <a:gd name="T1" fmla="*/ 0 h 20"/>
                <a:gd name="T2" fmla="*/ 0 w 23"/>
                <a:gd name="T3" fmla="*/ 411 h 20"/>
                <a:gd name="T4" fmla="*/ 800 w 23"/>
                <a:gd name="T5" fmla="*/ 1014 h 20"/>
                <a:gd name="T6" fmla="*/ 508 w 23"/>
                <a:gd name="T7" fmla="*/ 507 h 20"/>
                <a:gd name="T8" fmla="*/ 845 w 23"/>
                <a:gd name="T9" fmla="*/ 56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0">
                  <a:moveTo>
                    <a:pt x="23" y="0"/>
                  </a:moveTo>
                  <a:cubicBezTo>
                    <a:pt x="16" y="4"/>
                    <a:pt x="8" y="4"/>
                    <a:pt x="0" y="8"/>
                  </a:cubicBezTo>
                  <a:cubicBezTo>
                    <a:pt x="3" y="13"/>
                    <a:pt x="14" y="18"/>
                    <a:pt x="19" y="20"/>
                  </a:cubicBezTo>
                  <a:cubicBezTo>
                    <a:pt x="16" y="17"/>
                    <a:pt x="11" y="15"/>
                    <a:pt x="12" y="10"/>
                  </a:cubicBezTo>
                  <a:cubicBezTo>
                    <a:pt x="12" y="7"/>
                    <a:pt x="18" y="4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8" name="Freeform 391">
              <a:extLst>
                <a:ext uri="{FF2B5EF4-FFF2-40B4-BE49-F238E27FC236}">
                  <a16:creationId xmlns:a16="http://schemas.microsoft.com/office/drawing/2014/main" id="{2F9A04A8-B3B2-4C9D-970F-46880CCF4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433"/>
              <a:ext cx="91" cy="97"/>
            </a:xfrm>
            <a:custGeom>
              <a:avLst/>
              <a:gdLst>
                <a:gd name="T0" fmla="*/ 1029 w 26"/>
                <a:gd name="T1" fmla="*/ 0 h 26"/>
                <a:gd name="T2" fmla="*/ 49 w 26"/>
                <a:gd name="T3" fmla="*/ 1254 h 26"/>
                <a:gd name="T4" fmla="*/ 907 w 26"/>
                <a:gd name="T5" fmla="*/ 1295 h 26"/>
                <a:gd name="T6" fmla="*/ 1117 w 26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5" y="5"/>
                    <a:pt x="8" y="16"/>
                    <a:pt x="1" y="24"/>
                  </a:cubicBezTo>
                  <a:cubicBezTo>
                    <a:pt x="7" y="26"/>
                    <a:pt x="15" y="23"/>
                    <a:pt x="21" y="25"/>
                  </a:cubicBezTo>
                  <a:cubicBezTo>
                    <a:pt x="0" y="22"/>
                    <a:pt x="21" y="8"/>
                    <a:pt x="2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392">
              <a:extLst>
                <a:ext uri="{FF2B5EF4-FFF2-40B4-BE49-F238E27FC236}">
                  <a16:creationId xmlns:a16="http://schemas.microsoft.com/office/drawing/2014/main" id="{6C31FE6D-364F-4C4F-A828-7B64C5602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2768"/>
              <a:ext cx="84" cy="137"/>
            </a:xfrm>
            <a:custGeom>
              <a:avLst/>
              <a:gdLst>
                <a:gd name="T0" fmla="*/ 945 w 24"/>
                <a:gd name="T1" fmla="*/ 0 h 37"/>
                <a:gd name="T2" fmla="*/ 0 w 24"/>
                <a:gd name="T3" fmla="*/ 1674 h 37"/>
                <a:gd name="T4" fmla="*/ 1029 w 24"/>
                <a:gd name="T5" fmla="*/ 1877 h 37"/>
                <a:gd name="T6" fmla="*/ 480 w 24"/>
                <a:gd name="T7" fmla="*/ 1222 h 37"/>
                <a:gd name="T8" fmla="*/ 823 w 24"/>
                <a:gd name="T9" fmla="*/ 41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7">
                  <a:moveTo>
                    <a:pt x="22" y="0"/>
                  </a:moveTo>
                  <a:cubicBezTo>
                    <a:pt x="15" y="12"/>
                    <a:pt x="6" y="21"/>
                    <a:pt x="0" y="33"/>
                  </a:cubicBezTo>
                  <a:cubicBezTo>
                    <a:pt x="9" y="32"/>
                    <a:pt x="16" y="35"/>
                    <a:pt x="24" y="37"/>
                  </a:cubicBezTo>
                  <a:cubicBezTo>
                    <a:pt x="20" y="34"/>
                    <a:pt x="12" y="31"/>
                    <a:pt x="11" y="24"/>
                  </a:cubicBezTo>
                  <a:cubicBezTo>
                    <a:pt x="10" y="17"/>
                    <a:pt x="17" y="14"/>
                    <a:pt x="19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393">
              <a:extLst>
                <a:ext uri="{FF2B5EF4-FFF2-40B4-BE49-F238E27FC236}">
                  <a16:creationId xmlns:a16="http://schemas.microsoft.com/office/drawing/2014/main" id="{7BF4A427-333D-4007-B7A2-5F5887124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2" y="2582"/>
              <a:ext cx="122" cy="252"/>
            </a:xfrm>
            <a:custGeom>
              <a:avLst/>
              <a:gdLst>
                <a:gd name="T0" fmla="*/ 0 w 35"/>
                <a:gd name="T1" fmla="*/ 3309 h 68"/>
                <a:gd name="T2" fmla="*/ 1021 w 35"/>
                <a:gd name="T3" fmla="*/ 1731 h 68"/>
                <a:gd name="T4" fmla="*/ 1311 w 35"/>
                <a:gd name="T5" fmla="*/ 0 h 68"/>
                <a:gd name="T6" fmla="*/ 1447 w 35"/>
                <a:gd name="T7" fmla="*/ 2086 h 68"/>
                <a:gd name="T8" fmla="*/ 934 w 35"/>
                <a:gd name="T9" fmla="*/ 2335 h 68"/>
                <a:gd name="T10" fmla="*/ 122 w 35"/>
                <a:gd name="T11" fmla="*/ 346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68">
                  <a:moveTo>
                    <a:pt x="0" y="65"/>
                  </a:moveTo>
                  <a:cubicBezTo>
                    <a:pt x="8" y="58"/>
                    <a:pt x="18" y="44"/>
                    <a:pt x="24" y="34"/>
                  </a:cubicBezTo>
                  <a:cubicBezTo>
                    <a:pt x="29" y="24"/>
                    <a:pt x="28" y="10"/>
                    <a:pt x="31" y="0"/>
                  </a:cubicBezTo>
                  <a:cubicBezTo>
                    <a:pt x="31" y="14"/>
                    <a:pt x="35" y="28"/>
                    <a:pt x="34" y="41"/>
                  </a:cubicBezTo>
                  <a:cubicBezTo>
                    <a:pt x="27" y="41"/>
                    <a:pt x="27" y="41"/>
                    <a:pt x="22" y="46"/>
                  </a:cubicBezTo>
                  <a:cubicBezTo>
                    <a:pt x="15" y="54"/>
                    <a:pt x="9" y="61"/>
                    <a:pt x="3" y="68"/>
                  </a:cubicBezTo>
                </a:path>
              </a:pathLst>
            </a:custGeom>
            <a:solidFill>
              <a:srgbClr val="C7D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394">
              <a:extLst>
                <a:ext uri="{FF2B5EF4-FFF2-40B4-BE49-F238E27FC236}">
                  <a16:creationId xmlns:a16="http://schemas.microsoft.com/office/drawing/2014/main" id="{032B2962-A3E4-4F0B-941F-12F1FC693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2734"/>
              <a:ext cx="525" cy="264"/>
            </a:xfrm>
            <a:custGeom>
              <a:avLst/>
              <a:gdLst>
                <a:gd name="T0" fmla="*/ 6345 w 151"/>
                <a:gd name="T1" fmla="*/ 1439 h 71"/>
                <a:gd name="T2" fmla="*/ 6227 w 151"/>
                <a:gd name="T3" fmla="*/ 1383 h 71"/>
                <a:gd name="T4" fmla="*/ 5838 w 151"/>
                <a:gd name="T5" fmla="*/ 1287 h 71"/>
                <a:gd name="T6" fmla="*/ 4788 w 151"/>
                <a:gd name="T7" fmla="*/ 926 h 71"/>
                <a:gd name="T8" fmla="*/ 3904 w 151"/>
                <a:gd name="T9" fmla="*/ 662 h 71"/>
                <a:gd name="T10" fmla="*/ 3407 w 151"/>
                <a:gd name="T11" fmla="*/ 565 h 71"/>
                <a:gd name="T12" fmla="*/ 2768 w 151"/>
                <a:gd name="T13" fmla="*/ 361 h 71"/>
                <a:gd name="T14" fmla="*/ 2274 w 151"/>
                <a:gd name="T15" fmla="*/ 264 h 71"/>
                <a:gd name="T16" fmla="*/ 1425 w 151"/>
                <a:gd name="T17" fmla="*/ 0 h 71"/>
                <a:gd name="T18" fmla="*/ 1220 w 151"/>
                <a:gd name="T19" fmla="*/ 152 h 71"/>
                <a:gd name="T20" fmla="*/ 967 w 151"/>
                <a:gd name="T21" fmla="*/ 621 h 71"/>
                <a:gd name="T22" fmla="*/ 205 w 151"/>
                <a:gd name="T23" fmla="*/ 1852 h 71"/>
                <a:gd name="T24" fmla="*/ 0 w 151"/>
                <a:gd name="T25" fmla="*/ 2212 h 71"/>
                <a:gd name="T26" fmla="*/ 35 w 151"/>
                <a:gd name="T27" fmla="*/ 2212 h 71"/>
                <a:gd name="T28" fmla="*/ 591 w 151"/>
                <a:gd name="T29" fmla="*/ 2421 h 71"/>
                <a:gd name="T30" fmla="*/ 883 w 151"/>
                <a:gd name="T31" fmla="*/ 2462 h 71"/>
                <a:gd name="T32" fmla="*/ 1137 w 151"/>
                <a:gd name="T33" fmla="*/ 2573 h 71"/>
                <a:gd name="T34" fmla="*/ 1474 w 151"/>
                <a:gd name="T35" fmla="*/ 2670 h 71"/>
                <a:gd name="T36" fmla="*/ 1850 w 151"/>
                <a:gd name="T37" fmla="*/ 2778 h 71"/>
                <a:gd name="T38" fmla="*/ 2138 w 151"/>
                <a:gd name="T39" fmla="*/ 2833 h 71"/>
                <a:gd name="T40" fmla="*/ 2441 w 151"/>
                <a:gd name="T41" fmla="*/ 2986 h 71"/>
                <a:gd name="T42" fmla="*/ 3192 w 151"/>
                <a:gd name="T43" fmla="*/ 3138 h 71"/>
                <a:gd name="T44" fmla="*/ 3407 w 151"/>
                <a:gd name="T45" fmla="*/ 3138 h 71"/>
                <a:gd name="T46" fmla="*/ 3578 w 151"/>
                <a:gd name="T47" fmla="*/ 3235 h 71"/>
                <a:gd name="T48" fmla="*/ 3953 w 151"/>
                <a:gd name="T49" fmla="*/ 3291 h 71"/>
                <a:gd name="T50" fmla="*/ 4290 w 151"/>
                <a:gd name="T51" fmla="*/ 3443 h 71"/>
                <a:gd name="T52" fmla="*/ 4666 w 151"/>
                <a:gd name="T53" fmla="*/ 3555 h 71"/>
                <a:gd name="T54" fmla="*/ 5003 w 151"/>
                <a:gd name="T55" fmla="*/ 3596 h 71"/>
                <a:gd name="T56" fmla="*/ 5174 w 151"/>
                <a:gd name="T57" fmla="*/ 3596 h 71"/>
                <a:gd name="T58" fmla="*/ 5379 w 151"/>
                <a:gd name="T59" fmla="*/ 3235 h 71"/>
                <a:gd name="T60" fmla="*/ 5584 w 151"/>
                <a:gd name="T61" fmla="*/ 2930 h 71"/>
                <a:gd name="T62" fmla="*/ 5754 w 151"/>
                <a:gd name="T63" fmla="*/ 2625 h 71"/>
                <a:gd name="T64" fmla="*/ 5886 w 151"/>
                <a:gd name="T65" fmla="*/ 2462 h 71"/>
                <a:gd name="T66" fmla="*/ 6057 w 151"/>
                <a:gd name="T67" fmla="*/ 2101 h 71"/>
                <a:gd name="T68" fmla="*/ 6178 w 151"/>
                <a:gd name="T69" fmla="*/ 1852 h 71"/>
                <a:gd name="T70" fmla="*/ 6310 w 151"/>
                <a:gd name="T71" fmla="*/ 1591 h 71"/>
                <a:gd name="T72" fmla="*/ 6345 w 151"/>
                <a:gd name="T73" fmla="*/ 1439 h 7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51" h="71">
                  <a:moveTo>
                    <a:pt x="151" y="28"/>
                  </a:moveTo>
                  <a:cubicBezTo>
                    <a:pt x="148" y="27"/>
                    <a:pt x="148" y="27"/>
                    <a:pt x="148" y="27"/>
                  </a:cubicBezTo>
                  <a:cubicBezTo>
                    <a:pt x="148" y="27"/>
                    <a:pt x="141" y="26"/>
                    <a:pt x="139" y="25"/>
                  </a:cubicBezTo>
                  <a:cubicBezTo>
                    <a:pt x="138" y="25"/>
                    <a:pt x="120" y="20"/>
                    <a:pt x="114" y="18"/>
                  </a:cubicBezTo>
                  <a:cubicBezTo>
                    <a:pt x="109" y="16"/>
                    <a:pt x="96" y="14"/>
                    <a:pt x="93" y="13"/>
                  </a:cubicBezTo>
                  <a:cubicBezTo>
                    <a:pt x="90" y="12"/>
                    <a:pt x="82" y="12"/>
                    <a:pt x="81" y="11"/>
                  </a:cubicBezTo>
                  <a:cubicBezTo>
                    <a:pt x="79" y="11"/>
                    <a:pt x="69" y="8"/>
                    <a:pt x="66" y="7"/>
                  </a:cubicBezTo>
                  <a:cubicBezTo>
                    <a:pt x="63" y="6"/>
                    <a:pt x="58" y="5"/>
                    <a:pt x="54" y="5"/>
                  </a:cubicBezTo>
                  <a:cubicBezTo>
                    <a:pt x="51" y="4"/>
                    <a:pt x="34" y="0"/>
                    <a:pt x="34" y="0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7" y="7"/>
                    <a:pt x="23" y="12"/>
                  </a:cubicBezTo>
                  <a:cubicBezTo>
                    <a:pt x="19" y="16"/>
                    <a:pt x="7" y="33"/>
                    <a:pt x="5" y="36"/>
                  </a:cubicBezTo>
                  <a:cubicBezTo>
                    <a:pt x="4" y="38"/>
                    <a:pt x="1" y="41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2" y="47"/>
                    <a:pt x="14" y="47"/>
                  </a:cubicBezTo>
                  <a:cubicBezTo>
                    <a:pt x="15" y="47"/>
                    <a:pt x="21" y="48"/>
                    <a:pt x="21" y="48"/>
                  </a:cubicBezTo>
                  <a:cubicBezTo>
                    <a:pt x="21" y="48"/>
                    <a:pt x="25" y="50"/>
                    <a:pt x="27" y="50"/>
                  </a:cubicBezTo>
                  <a:cubicBezTo>
                    <a:pt x="30" y="51"/>
                    <a:pt x="35" y="52"/>
                    <a:pt x="35" y="52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76" y="61"/>
                    <a:pt x="76" y="61"/>
                    <a:pt x="76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1"/>
                    <a:pt x="81" y="62"/>
                    <a:pt x="85" y="63"/>
                  </a:cubicBezTo>
                  <a:cubicBezTo>
                    <a:pt x="89" y="64"/>
                    <a:pt x="91" y="63"/>
                    <a:pt x="94" y="64"/>
                  </a:cubicBezTo>
                  <a:cubicBezTo>
                    <a:pt x="97" y="65"/>
                    <a:pt x="100" y="66"/>
                    <a:pt x="102" y="67"/>
                  </a:cubicBezTo>
                  <a:cubicBezTo>
                    <a:pt x="104" y="68"/>
                    <a:pt x="106" y="68"/>
                    <a:pt x="111" y="69"/>
                  </a:cubicBezTo>
                  <a:cubicBezTo>
                    <a:pt x="115" y="70"/>
                    <a:pt x="117" y="70"/>
                    <a:pt x="119" y="70"/>
                  </a:cubicBezTo>
                  <a:cubicBezTo>
                    <a:pt x="120" y="71"/>
                    <a:pt x="123" y="70"/>
                    <a:pt x="123" y="70"/>
                  </a:cubicBezTo>
                  <a:cubicBezTo>
                    <a:pt x="123" y="70"/>
                    <a:pt x="126" y="64"/>
                    <a:pt x="128" y="63"/>
                  </a:cubicBezTo>
                  <a:cubicBezTo>
                    <a:pt x="131" y="61"/>
                    <a:pt x="132" y="58"/>
                    <a:pt x="133" y="57"/>
                  </a:cubicBezTo>
                  <a:cubicBezTo>
                    <a:pt x="135" y="55"/>
                    <a:pt x="136" y="53"/>
                    <a:pt x="137" y="51"/>
                  </a:cubicBezTo>
                  <a:cubicBezTo>
                    <a:pt x="138" y="50"/>
                    <a:pt x="139" y="50"/>
                    <a:pt x="140" y="48"/>
                  </a:cubicBezTo>
                  <a:cubicBezTo>
                    <a:pt x="141" y="47"/>
                    <a:pt x="142" y="43"/>
                    <a:pt x="144" y="41"/>
                  </a:cubicBezTo>
                  <a:cubicBezTo>
                    <a:pt x="145" y="40"/>
                    <a:pt x="146" y="37"/>
                    <a:pt x="147" y="36"/>
                  </a:cubicBezTo>
                  <a:cubicBezTo>
                    <a:pt x="148" y="34"/>
                    <a:pt x="150" y="31"/>
                    <a:pt x="150" y="31"/>
                  </a:cubicBezTo>
                  <a:lnTo>
                    <a:pt x="151" y="28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395">
              <a:extLst>
                <a:ext uri="{FF2B5EF4-FFF2-40B4-BE49-F238E27FC236}">
                  <a16:creationId xmlns:a16="http://schemas.microsoft.com/office/drawing/2014/main" id="{D95E692C-E125-4C41-8396-E15B736F5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" y="2834"/>
              <a:ext cx="539" cy="338"/>
            </a:xfrm>
            <a:custGeom>
              <a:avLst/>
              <a:gdLst>
                <a:gd name="T0" fmla="*/ 6350 w 155"/>
                <a:gd name="T1" fmla="*/ 0 h 91"/>
                <a:gd name="T2" fmla="*/ 6482 w 155"/>
                <a:gd name="T3" fmla="*/ 56 h 91"/>
                <a:gd name="T4" fmla="*/ 6433 w 155"/>
                <a:gd name="T5" fmla="*/ 208 h 91"/>
                <a:gd name="T6" fmla="*/ 6312 w 155"/>
                <a:gd name="T7" fmla="*/ 457 h 91"/>
                <a:gd name="T8" fmla="*/ 6179 w 155"/>
                <a:gd name="T9" fmla="*/ 717 h 91"/>
                <a:gd name="T10" fmla="*/ 6009 w 155"/>
                <a:gd name="T11" fmla="*/ 1077 h 91"/>
                <a:gd name="T12" fmla="*/ 5891 w 155"/>
                <a:gd name="T13" fmla="*/ 1229 h 91"/>
                <a:gd name="T14" fmla="*/ 5720 w 155"/>
                <a:gd name="T15" fmla="*/ 1530 h 91"/>
                <a:gd name="T16" fmla="*/ 5515 w 155"/>
                <a:gd name="T17" fmla="*/ 1850 h 91"/>
                <a:gd name="T18" fmla="*/ 5296 w 155"/>
                <a:gd name="T19" fmla="*/ 2206 h 91"/>
                <a:gd name="T20" fmla="*/ 5126 w 155"/>
                <a:gd name="T21" fmla="*/ 2206 h 91"/>
                <a:gd name="T22" fmla="*/ 4788 w 155"/>
                <a:gd name="T23" fmla="*/ 2151 h 91"/>
                <a:gd name="T24" fmla="*/ 4413 w 155"/>
                <a:gd name="T25" fmla="*/ 2054 h 91"/>
                <a:gd name="T26" fmla="*/ 4076 w 155"/>
                <a:gd name="T27" fmla="*/ 1891 h 91"/>
                <a:gd name="T28" fmla="*/ 3700 w 155"/>
                <a:gd name="T29" fmla="*/ 1850 h 91"/>
                <a:gd name="T30" fmla="*/ 3530 w 155"/>
                <a:gd name="T31" fmla="*/ 1738 h 91"/>
                <a:gd name="T32" fmla="*/ 3324 w 155"/>
                <a:gd name="T33" fmla="*/ 1738 h 91"/>
                <a:gd name="T34" fmla="*/ 2563 w 155"/>
                <a:gd name="T35" fmla="*/ 1586 h 91"/>
                <a:gd name="T36" fmla="*/ 2274 w 155"/>
                <a:gd name="T37" fmla="*/ 1434 h 91"/>
                <a:gd name="T38" fmla="*/ 1972 w 155"/>
                <a:gd name="T39" fmla="*/ 1378 h 91"/>
                <a:gd name="T40" fmla="*/ 1596 w 155"/>
                <a:gd name="T41" fmla="*/ 1281 h 91"/>
                <a:gd name="T42" fmla="*/ 1259 w 155"/>
                <a:gd name="T43" fmla="*/ 1174 h 91"/>
                <a:gd name="T44" fmla="*/ 1005 w 155"/>
                <a:gd name="T45" fmla="*/ 1077 h 91"/>
                <a:gd name="T46" fmla="*/ 713 w 155"/>
                <a:gd name="T47" fmla="*/ 1021 h 91"/>
                <a:gd name="T48" fmla="*/ 170 w 155"/>
                <a:gd name="T49" fmla="*/ 813 h 91"/>
                <a:gd name="T50" fmla="*/ 122 w 155"/>
                <a:gd name="T51" fmla="*/ 813 h 91"/>
                <a:gd name="T52" fmla="*/ 122 w 155"/>
                <a:gd name="T53" fmla="*/ 773 h 91"/>
                <a:gd name="T54" fmla="*/ 83 w 155"/>
                <a:gd name="T55" fmla="*/ 813 h 91"/>
                <a:gd name="T56" fmla="*/ 0 w 155"/>
                <a:gd name="T57" fmla="*/ 1794 h 91"/>
                <a:gd name="T58" fmla="*/ 35 w 155"/>
                <a:gd name="T59" fmla="*/ 2968 h 91"/>
                <a:gd name="T60" fmla="*/ 376 w 155"/>
                <a:gd name="T61" fmla="*/ 3324 h 91"/>
                <a:gd name="T62" fmla="*/ 1088 w 155"/>
                <a:gd name="T63" fmla="*/ 3532 h 91"/>
                <a:gd name="T64" fmla="*/ 1596 w 155"/>
                <a:gd name="T65" fmla="*/ 3685 h 91"/>
                <a:gd name="T66" fmla="*/ 1850 w 155"/>
                <a:gd name="T67" fmla="*/ 3685 h 91"/>
                <a:gd name="T68" fmla="*/ 2274 w 155"/>
                <a:gd name="T69" fmla="*/ 3848 h 91"/>
                <a:gd name="T70" fmla="*/ 3241 w 155"/>
                <a:gd name="T71" fmla="*/ 4097 h 91"/>
                <a:gd name="T72" fmla="*/ 4413 w 155"/>
                <a:gd name="T73" fmla="*/ 4457 h 91"/>
                <a:gd name="T74" fmla="*/ 4959 w 155"/>
                <a:gd name="T75" fmla="*/ 4661 h 91"/>
                <a:gd name="T76" fmla="*/ 5174 w 155"/>
                <a:gd name="T77" fmla="*/ 4661 h 91"/>
                <a:gd name="T78" fmla="*/ 5428 w 155"/>
                <a:gd name="T79" fmla="*/ 4097 h 91"/>
                <a:gd name="T80" fmla="*/ 5672 w 155"/>
                <a:gd name="T81" fmla="*/ 3644 h 91"/>
                <a:gd name="T82" fmla="*/ 5891 w 155"/>
                <a:gd name="T83" fmla="*/ 3228 h 91"/>
                <a:gd name="T84" fmla="*/ 6145 w 155"/>
                <a:gd name="T85" fmla="*/ 2775 h 91"/>
                <a:gd name="T86" fmla="*/ 6482 w 155"/>
                <a:gd name="T87" fmla="*/ 2303 h 91"/>
                <a:gd name="T88" fmla="*/ 6517 w 155"/>
                <a:gd name="T89" fmla="*/ 56 h 91"/>
                <a:gd name="T90" fmla="*/ 6350 w 155"/>
                <a:gd name="T91" fmla="*/ 0 h 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55" h="91">
                  <a:moveTo>
                    <a:pt x="151" y="0"/>
                  </a:moveTo>
                  <a:cubicBezTo>
                    <a:pt x="154" y="1"/>
                    <a:pt x="154" y="1"/>
                    <a:pt x="154" y="1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4"/>
                    <a:pt x="151" y="7"/>
                    <a:pt x="150" y="9"/>
                  </a:cubicBezTo>
                  <a:cubicBezTo>
                    <a:pt x="149" y="10"/>
                    <a:pt x="148" y="13"/>
                    <a:pt x="147" y="14"/>
                  </a:cubicBezTo>
                  <a:cubicBezTo>
                    <a:pt x="145" y="16"/>
                    <a:pt x="144" y="20"/>
                    <a:pt x="143" y="21"/>
                  </a:cubicBezTo>
                  <a:cubicBezTo>
                    <a:pt x="142" y="23"/>
                    <a:pt x="141" y="23"/>
                    <a:pt x="140" y="24"/>
                  </a:cubicBezTo>
                  <a:cubicBezTo>
                    <a:pt x="139" y="26"/>
                    <a:pt x="138" y="28"/>
                    <a:pt x="136" y="30"/>
                  </a:cubicBezTo>
                  <a:cubicBezTo>
                    <a:pt x="135" y="31"/>
                    <a:pt x="134" y="34"/>
                    <a:pt x="131" y="36"/>
                  </a:cubicBezTo>
                  <a:cubicBezTo>
                    <a:pt x="129" y="37"/>
                    <a:pt x="126" y="43"/>
                    <a:pt x="126" y="43"/>
                  </a:cubicBezTo>
                  <a:cubicBezTo>
                    <a:pt x="126" y="43"/>
                    <a:pt x="123" y="44"/>
                    <a:pt x="122" y="43"/>
                  </a:cubicBezTo>
                  <a:cubicBezTo>
                    <a:pt x="120" y="43"/>
                    <a:pt x="118" y="43"/>
                    <a:pt x="114" y="42"/>
                  </a:cubicBezTo>
                  <a:cubicBezTo>
                    <a:pt x="109" y="41"/>
                    <a:pt x="107" y="41"/>
                    <a:pt x="105" y="40"/>
                  </a:cubicBezTo>
                  <a:cubicBezTo>
                    <a:pt x="103" y="39"/>
                    <a:pt x="100" y="38"/>
                    <a:pt x="97" y="37"/>
                  </a:cubicBezTo>
                  <a:cubicBezTo>
                    <a:pt x="94" y="36"/>
                    <a:pt x="92" y="37"/>
                    <a:pt x="88" y="36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3" y="24"/>
                    <a:pt x="30" y="23"/>
                  </a:cubicBezTo>
                  <a:cubicBezTo>
                    <a:pt x="28" y="23"/>
                    <a:pt x="24" y="21"/>
                    <a:pt x="24" y="21"/>
                  </a:cubicBezTo>
                  <a:cubicBezTo>
                    <a:pt x="24" y="21"/>
                    <a:pt x="18" y="20"/>
                    <a:pt x="17" y="20"/>
                  </a:cubicBezTo>
                  <a:cubicBezTo>
                    <a:pt x="15" y="20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2" y="16"/>
                    <a:pt x="1" y="30"/>
                    <a:pt x="0" y="35"/>
                  </a:cubicBezTo>
                  <a:cubicBezTo>
                    <a:pt x="0" y="41"/>
                    <a:pt x="1" y="58"/>
                    <a:pt x="1" y="58"/>
                  </a:cubicBezTo>
                  <a:cubicBezTo>
                    <a:pt x="1" y="58"/>
                    <a:pt x="7" y="63"/>
                    <a:pt x="9" y="65"/>
                  </a:cubicBezTo>
                  <a:cubicBezTo>
                    <a:pt x="11" y="66"/>
                    <a:pt x="24" y="68"/>
                    <a:pt x="26" y="69"/>
                  </a:cubicBezTo>
                  <a:cubicBezTo>
                    <a:pt x="29" y="69"/>
                    <a:pt x="35" y="71"/>
                    <a:pt x="38" y="72"/>
                  </a:cubicBezTo>
                  <a:cubicBezTo>
                    <a:pt x="41" y="73"/>
                    <a:pt x="42" y="72"/>
                    <a:pt x="44" y="72"/>
                  </a:cubicBezTo>
                  <a:cubicBezTo>
                    <a:pt x="46" y="72"/>
                    <a:pt x="50" y="75"/>
                    <a:pt x="54" y="75"/>
                  </a:cubicBezTo>
                  <a:cubicBezTo>
                    <a:pt x="58" y="76"/>
                    <a:pt x="73" y="81"/>
                    <a:pt x="77" y="80"/>
                  </a:cubicBezTo>
                  <a:cubicBezTo>
                    <a:pt x="81" y="80"/>
                    <a:pt x="100" y="87"/>
                    <a:pt x="105" y="87"/>
                  </a:cubicBezTo>
                  <a:cubicBezTo>
                    <a:pt x="109" y="88"/>
                    <a:pt x="114" y="90"/>
                    <a:pt x="118" y="91"/>
                  </a:cubicBezTo>
                  <a:cubicBezTo>
                    <a:pt x="122" y="91"/>
                    <a:pt x="123" y="91"/>
                    <a:pt x="123" y="91"/>
                  </a:cubicBezTo>
                  <a:cubicBezTo>
                    <a:pt x="123" y="91"/>
                    <a:pt x="127" y="84"/>
                    <a:pt x="129" y="80"/>
                  </a:cubicBezTo>
                  <a:cubicBezTo>
                    <a:pt x="131" y="76"/>
                    <a:pt x="135" y="72"/>
                    <a:pt x="135" y="71"/>
                  </a:cubicBezTo>
                  <a:cubicBezTo>
                    <a:pt x="136" y="69"/>
                    <a:pt x="140" y="63"/>
                    <a:pt x="140" y="63"/>
                  </a:cubicBezTo>
                  <a:cubicBezTo>
                    <a:pt x="140" y="63"/>
                    <a:pt x="145" y="56"/>
                    <a:pt x="146" y="54"/>
                  </a:cubicBezTo>
                  <a:cubicBezTo>
                    <a:pt x="147" y="52"/>
                    <a:pt x="154" y="45"/>
                    <a:pt x="154" y="45"/>
                  </a:cubicBezTo>
                  <a:cubicBezTo>
                    <a:pt x="155" y="1"/>
                    <a:pt x="155" y="1"/>
                    <a:pt x="155" y="1"/>
                  </a:cubicBezTo>
                  <a:lnTo>
                    <a:pt x="151" y="0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396">
              <a:extLst>
                <a:ext uri="{FF2B5EF4-FFF2-40B4-BE49-F238E27FC236}">
                  <a16:creationId xmlns:a16="http://schemas.microsoft.com/office/drawing/2014/main" id="{BB1D4201-954A-4E8B-AF0A-7936A4B9C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834"/>
              <a:ext cx="111" cy="338"/>
            </a:xfrm>
            <a:custGeom>
              <a:avLst/>
              <a:gdLst>
                <a:gd name="T0" fmla="*/ 506 w 32"/>
                <a:gd name="T1" fmla="*/ 3644 h 91"/>
                <a:gd name="T2" fmla="*/ 711 w 32"/>
                <a:gd name="T3" fmla="*/ 3228 h 91"/>
                <a:gd name="T4" fmla="*/ 964 w 32"/>
                <a:gd name="T5" fmla="*/ 2775 h 91"/>
                <a:gd name="T6" fmla="*/ 1301 w 32"/>
                <a:gd name="T7" fmla="*/ 2303 h 91"/>
                <a:gd name="T8" fmla="*/ 1335 w 32"/>
                <a:gd name="T9" fmla="*/ 56 h 91"/>
                <a:gd name="T10" fmla="*/ 1166 w 32"/>
                <a:gd name="T11" fmla="*/ 0 h 91"/>
                <a:gd name="T12" fmla="*/ 1301 w 32"/>
                <a:gd name="T13" fmla="*/ 56 h 91"/>
                <a:gd name="T14" fmla="*/ 1252 w 32"/>
                <a:gd name="T15" fmla="*/ 208 h 91"/>
                <a:gd name="T16" fmla="*/ 1131 w 32"/>
                <a:gd name="T17" fmla="*/ 457 h 91"/>
                <a:gd name="T18" fmla="*/ 999 w 32"/>
                <a:gd name="T19" fmla="*/ 717 h 91"/>
                <a:gd name="T20" fmla="*/ 829 w 32"/>
                <a:gd name="T21" fmla="*/ 1077 h 91"/>
                <a:gd name="T22" fmla="*/ 711 w 32"/>
                <a:gd name="T23" fmla="*/ 1229 h 91"/>
                <a:gd name="T24" fmla="*/ 541 w 32"/>
                <a:gd name="T25" fmla="*/ 1530 h 91"/>
                <a:gd name="T26" fmla="*/ 336 w 32"/>
                <a:gd name="T27" fmla="*/ 1850 h 91"/>
                <a:gd name="T28" fmla="*/ 121 w 32"/>
                <a:gd name="T29" fmla="*/ 2206 h 91"/>
                <a:gd name="T30" fmla="*/ 35 w 32"/>
                <a:gd name="T31" fmla="*/ 2247 h 91"/>
                <a:gd name="T32" fmla="*/ 35 w 32"/>
                <a:gd name="T33" fmla="*/ 2247 h 91"/>
                <a:gd name="T34" fmla="*/ 83 w 32"/>
                <a:gd name="T35" fmla="*/ 2815 h 91"/>
                <a:gd name="T36" fmla="*/ 35 w 32"/>
                <a:gd name="T37" fmla="*/ 3075 h 91"/>
                <a:gd name="T38" fmla="*/ 35 w 32"/>
                <a:gd name="T39" fmla="*/ 3283 h 91"/>
                <a:gd name="T40" fmla="*/ 35 w 32"/>
                <a:gd name="T41" fmla="*/ 3436 h 91"/>
                <a:gd name="T42" fmla="*/ 35 w 32"/>
                <a:gd name="T43" fmla="*/ 3685 h 91"/>
                <a:gd name="T44" fmla="*/ 0 w 32"/>
                <a:gd name="T45" fmla="*/ 4041 h 91"/>
                <a:gd name="T46" fmla="*/ 0 w 32"/>
                <a:gd name="T47" fmla="*/ 4361 h 91"/>
                <a:gd name="T48" fmla="*/ 0 w 32"/>
                <a:gd name="T49" fmla="*/ 4661 h 91"/>
                <a:gd name="T50" fmla="*/ 253 w 32"/>
                <a:gd name="T51" fmla="*/ 4097 h 91"/>
                <a:gd name="T52" fmla="*/ 506 w 32"/>
                <a:gd name="T53" fmla="*/ 3644 h 9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32" h="91">
                  <a:moveTo>
                    <a:pt x="12" y="71"/>
                  </a:moveTo>
                  <a:cubicBezTo>
                    <a:pt x="13" y="69"/>
                    <a:pt x="17" y="63"/>
                    <a:pt x="17" y="63"/>
                  </a:cubicBezTo>
                  <a:cubicBezTo>
                    <a:pt x="17" y="63"/>
                    <a:pt x="22" y="56"/>
                    <a:pt x="23" y="54"/>
                  </a:cubicBezTo>
                  <a:cubicBezTo>
                    <a:pt x="24" y="52"/>
                    <a:pt x="31" y="45"/>
                    <a:pt x="31" y="45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28" y="7"/>
                    <a:pt x="27" y="9"/>
                  </a:cubicBezTo>
                  <a:cubicBezTo>
                    <a:pt x="26" y="10"/>
                    <a:pt x="25" y="13"/>
                    <a:pt x="24" y="14"/>
                  </a:cubicBezTo>
                  <a:cubicBezTo>
                    <a:pt x="22" y="16"/>
                    <a:pt x="21" y="20"/>
                    <a:pt x="20" y="21"/>
                  </a:cubicBezTo>
                  <a:cubicBezTo>
                    <a:pt x="19" y="23"/>
                    <a:pt x="18" y="23"/>
                    <a:pt x="17" y="24"/>
                  </a:cubicBezTo>
                  <a:cubicBezTo>
                    <a:pt x="16" y="26"/>
                    <a:pt x="15" y="28"/>
                    <a:pt x="13" y="30"/>
                  </a:cubicBezTo>
                  <a:cubicBezTo>
                    <a:pt x="12" y="31"/>
                    <a:pt x="11" y="34"/>
                    <a:pt x="8" y="36"/>
                  </a:cubicBezTo>
                  <a:cubicBezTo>
                    <a:pt x="6" y="37"/>
                    <a:pt x="3" y="43"/>
                    <a:pt x="3" y="43"/>
                  </a:cubicBezTo>
                  <a:cubicBezTo>
                    <a:pt x="3" y="43"/>
                    <a:pt x="2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2" y="53"/>
                    <a:pt x="2" y="55"/>
                  </a:cubicBezTo>
                  <a:cubicBezTo>
                    <a:pt x="2" y="56"/>
                    <a:pt x="1" y="60"/>
                    <a:pt x="1" y="60"/>
                  </a:cubicBezTo>
                  <a:cubicBezTo>
                    <a:pt x="1" y="60"/>
                    <a:pt x="0" y="61"/>
                    <a:pt x="1" y="64"/>
                  </a:cubicBezTo>
                  <a:cubicBezTo>
                    <a:pt x="1" y="67"/>
                    <a:pt x="1" y="64"/>
                    <a:pt x="1" y="67"/>
                  </a:cubicBezTo>
                  <a:cubicBezTo>
                    <a:pt x="1" y="70"/>
                    <a:pt x="1" y="69"/>
                    <a:pt x="1" y="72"/>
                  </a:cubicBezTo>
                  <a:cubicBezTo>
                    <a:pt x="0" y="76"/>
                    <a:pt x="0" y="78"/>
                    <a:pt x="0" y="79"/>
                  </a:cubicBezTo>
                  <a:cubicBezTo>
                    <a:pt x="0" y="81"/>
                    <a:pt x="0" y="82"/>
                    <a:pt x="0" y="85"/>
                  </a:cubicBezTo>
                  <a:cubicBezTo>
                    <a:pt x="0" y="88"/>
                    <a:pt x="0" y="91"/>
                    <a:pt x="0" y="91"/>
                  </a:cubicBezTo>
                  <a:cubicBezTo>
                    <a:pt x="0" y="91"/>
                    <a:pt x="4" y="84"/>
                    <a:pt x="6" y="80"/>
                  </a:cubicBezTo>
                  <a:cubicBezTo>
                    <a:pt x="8" y="76"/>
                    <a:pt x="12" y="72"/>
                    <a:pt x="12" y="71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397">
              <a:extLst>
                <a:ext uri="{FF2B5EF4-FFF2-40B4-BE49-F238E27FC236}">
                  <a16:creationId xmlns:a16="http://schemas.microsoft.com/office/drawing/2014/main" id="{06CCE071-3E15-4380-9386-C69D0C20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400"/>
              <a:ext cx="296" cy="167"/>
            </a:xfrm>
            <a:custGeom>
              <a:avLst/>
              <a:gdLst>
                <a:gd name="T0" fmla="*/ 3214 w 85"/>
                <a:gd name="T1" fmla="*/ 412 h 45"/>
                <a:gd name="T2" fmla="*/ 2960 w 85"/>
                <a:gd name="T3" fmla="*/ 304 h 45"/>
                <a:gd name="T4" fmla="*/ 2570 w 85"/>
                <a:gd name="T5" fmla="*/ 208 h 45"/>
                <a:gd name="T6" fmla="*/ 2330 w 85"/>
                <a:gd name="T7" fmla="*/ 152 h 45"/>
                <a:gd name="T8" fmla="*/ 1940 w 85"/>
                <a:gd name="T9" fmla="*/ 96 h 45"/>
                <a:gd name="T10" fmla="*/ 1515 w 85"/>
                <a:gd name="T11" fmla="*/ 96 h 45"/>
                <a:gd name="T12" fmla="*/ 1055 w 85"/>
                <a:gd name="T13" fmla="*/ 564 h 45"/>
                <a:gd name="T14" fmla="*/ 885 w 85"/>
                <a:gd name="T15" fmla="*/ 868 h 45"/>
                <a:gd name="T16" fmla="*/ 714 w 85"/>
                <a:gd name="T17" fmla="*/ 1073 h 45"/>
                <a:gd name="T18" fmla="*/ 460 w 85"/>
                <a:gd name="T19" fmla="*/ 1280 h 45"/>
                <a:gd name="T20" fmla="*/ 84 w 85"/>
                <a:gd name="T21" fmla="*/ 1681 h 45"/>
                <a:gd name="T22" fmla="*/ 0 w 85"/>
                <a:gd name="T23" fmla="*/ 1885 h 45"/>
                <a:gd name="T24" fmla="*/ 254 w 85"/>
                <a:gd name="T25" fmla="*/ 1941 h 45"/>
                <a:gd name="T26" fmla="*/ 376 w 85"/>
                <a:gd name="T27" fmla="*/ 2037 h 45"/>
                <a:gd name="T28" fmla="*/ 679 w 85"/>
                <a:gd name="T29" fmla="*/ 2093 h 45"/>
                <a:gd name="T30" fmla="*/ 885 w 85"/>
                <a:gd name="T31" fmla="*/ 2149 h 45"/>
                <a:gd name="T32" fmla="*/ 1187 w 85"/>
                <a:gd name="T33" fmla="*/ 2149 h 45"/>
                <a:gd name="T34" fmla="*/ 1393 w 85"/>
                <a:gd name="T35" fmla="*/ 2204 h 45"/>
                <a:gd name="T36" fmla="*/ 1685 w 85"/>
                <a:gd name="T37" fmla="*/ 2245 h 45"/>
                <a:gd name="T38" fmla="*/ 1905 w 85"/>
                <a:gd name="T39" fmla="*/ 2301 h 45"/>
                <a:gd name="T40" fmla="*/ 2194 w 85"/>
                <a:gd name="T41" fmla="*/ 2149 h 45"/>
                <a:gd name="T42" fmla="*/ 2281 w 85"/>
                <a:gd name="T43" fmla="*/ 2037 h 45"/>
                <a:gd name="T44" fmla="*/ 2403 w 85"/>
                <a:gd name="T45" fmla="*/ 1885 h 45"/>
                <a:gd name="T46" fmla="*/ 2570 w 85"/>
                <a:gd name="T47" fmla="*/ 1737 h 45"/>
                <a:gd name="T48" fmla="*/ 2706 w 85"/>
                <a:gd name="T49" fmla="*/ 1585 h 45"/>
                <a:gd name="T50" fmla="*/ 2824 w 85"/>
                <a:gd name="T51" fmla="*/ 1432 h 45"/>
                <a:gd name="T52" fmla="*/ 3082 w 85"/>
                <a:gd name="T53" fmla="*/ 1169 h 45"/>
                <a:gd name="T54" fmla="*/ 3249 w 85"/>
                <a:gd name="T55" fmla="*/ 976 h 45"/>
                <a:gd name="T56" fmla="*/ 3385 w 85"/>
                <a:gd name="T57" fmla="*/ 868 h 45"/>
                <a:gd name="T58" fmla="*/ 3552 w 85"/>
                <a:gd name="T59" fmla="*/ 716 h 45"/>
                <a:gd name="T60" fmla="*/ 3590 w 85"/>
                <a:gd name="T61" fmla="*/ 661 h 45"/>
                <a:gd name="T62" fmla="*/ 3590 w 85"/>
                <a:gd name="T63" fmla="*/ 564 h 45"/>
                <a:gd name="T64" fmla="*/ 3214 w 85"/>
                <a:gd name="T65" fmla="*/ 412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85" h="45">
                  <a:moveTo>
                    <a:pt x="76" y="8"/>
                  </a:moveTo>
                  <a:cubicBezTo>
                    <a:pt x="73" y="7"/>
                    <a:pt x="70" y="6"/>
                    <a:pt x="70" y="6"/>
                  </a:cubicBezTo>
                  <a:cubicBezTo>
                    <a:pt x="70" y="6"/>
                    <a:pt x="64" y="5"/>
                    <a:pt x="61" y="4"/>
                  </a:cubicBezTo>
                  <a:cubicBezTo>
                    <a:pt x="58" y="3"/>
                    <a:pt x="58" y="3"/>
                    <a:pt x="55" y="3"/>
                  </a:cubicBezTo>
                  <a:cubicBezTo>
                    <a:pt x="51" y="4"/>
                    <a:pt x="48" y="2"/>
                    <a:pt x="46" y="2"/>
                  </a:cubicBezTo>
                  <a:cubicBezTo>
                    <a:pt x="45" y="2"/>
                    <a:pt x="39" y="0"/>
                    <a:pt x="36" y="2"/>
                  </a:cubicBezTo>
                  <a:cubicBezTo>
                    <a:pt x="32" y="5"/>
                    <a:pt x="27" y="9"/>
                    <a:pt x="25" y="11"/>
                  </a:cubicBezTo>
                  <a:cubicBezTo>
                    <a:pt x="24" y="13"/>
                    <a:pt x="21" y="15"/>
                    <a:pt x="21" y="17"/>
                  </a:cubicBezTo>
                  <a:cubicBezTo>
                    <a:pt x="20" y="19"/>
                    <a:pt x="19" y="20"/>
                    <a:pt x="17" y="21"/>
                  </a:cubicBezTo>
                  <a:cubicBezTo>
                    <a:pt x="16" y="22"/>
                    <a:pt x="13" y="23"/>
                    <a:pt x="11" y="25"/>
                  </a:cubicBezTo>
                  <a:cubicBezTo>
                    <a:pt x="10" y="26"/>
                    <a:pt x="2" y="33"/>
                    <a:pt x="2" y="3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32" y="42"/>
                    <a:pt x="33" y="43"/>
                  </a:cubicBezTo>
                  <a:cubicBezTo>
                    <a:pt x="34" y="43"/>
                    <a:pt x="40" y="44"/>
                    <a:pt x="40" y="44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52" y="42"/>
                    <a:pt x="52" y="42"/>
                    <a:pt x="52" y="42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60" y="34"/>
                    <a:pt x="61" y="34"/>
                  </a:cubicBezTo>
                  <a:cubicBezTo>
                    <a:pt x="62" y="34"/>
                    <a:pt x="64" y="31"/>
                    <a:pt x="64" y="31"/>
                  </a:cubicBezTo>
                  <a:cubicBezTo>
                    <a:pt x="64" y="31"/>
                    <a:pt x="66" y="28"/>
                    <a:pt x="67" y="28"/>
                  </a:cubicBezTo>
                  <a:cubicBezTo>
                    <a:pt x="68" y="28"/>
                    <a:pt x="73" y="23"/>
                    <a:pt x="73" y="23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0" y="17"/>
                    <a:pt x="84" y="15"/>
                    <a:pt x="84" y="14"/>
                  </a:cubicBezTo>
                  <a:cubicBezTo>
                    <a:pt x="84" y="14"/>
                    <a:pt x="85" y="13"/>
                    <a:pt x="85" y="13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5" y="11"/>
                    <a:pt x="80" y="9"/>
                    <a:pt x="76" y="8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398">
              <a:extLst>
                <a:ext uri="{FF2B5EF4-FFF2-40B4-BE49-F238E27FC236}">
                  <a16:creationId xmlns:a16="http://schemas.microsoft.com/office/drawing/2014/main" id="{63EC9CFB-2B51-4FC6-9105-8C4F7874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448"/>
              <a:ext cx="313" cy="528"/>
            </a:xfrm>
            <a:custGeom>
              <a:avLst/>
              <a:gdLst>
                <a:gd name="T0" fmla="*/ 1850 w 90"/>
                <a:gd name="T1" fmla="*/ 7147 h 142"/>
                <a:gd name="T2" fmla="*/ 1934 w 90"/>
                <a:gd name="T3" fmla="*/ 6165 h 142"/>
                <a:gd name="T4" fmla="*/ 1972 w 90"/>
                <a:gd name="T5" fmla="*/ 6109 h 142"/>
                <a:gd name="T6" fmla="*/ 2188 w 90"/>
                <a:gd name="T7" fmla="*/ 5808 h 142"/>
                <a:gd name="T8" fmla="*/ 2939 w 90"/>
                <a:gd name="T9" fmla="*/ 4577 h 142"/>
                <a:gd name="T10" fmla="*/ 3193 w 90"/>
                <a:gd name="T11" fmla="*/ 4105 h 142"/>
                <a:gd name="T12" fmla="*/ 3412 w 90"/>
                <a:gd name="T13" fmla="*/ 3953 h 142"/>
                <a:gd name="T14" fmla="*/ 3749 w 90"/>
                <a:gd name="T15" fmla="*/ 4064 h 142"/>
                <a:gd name="T16" fmla="*/ 3787 w 90"/>
                <a:gd name="T17" fmla="*/ 4008 h 142"/>
                <a:gd name="T18" fmla="*/ 3749 w 90"/>
                <a:gd name="T19" fmla="*/ 3291 h 142"/>
                <a:gd name="T20" fmla="*/ 3749 w 90"/>
                <a:gd name="T21" fmla="*/ 2670 h 142"/>
                <a:gd name="T22" fmla="*/ 3749 w 90"/>
                <a:gd name="T23" fmla="*/ 2157 h 142"/>
                <a:gd name="T24" fmla="*/ 3749 w 90"/>
                <a:gd name="T25" fmla="*/ 1643 h 142"/>
                <a:gd name="T26" fmla="*/ 3700 w 90"/>
                <a:gd name="T27" fmla="*/ 1078 h 142"/>
                <a:gd name="T28" fmla="*/ 3700 w 90"/>
                <a:gd name="T29" fmla="*/ 97 h 142"/>
                <a:gd name="T30" fmla="*/ 3617 w 90"/>
                <a:gd name="T31" fmla="*/ 0 h 142"/>
                <a:gd name="T32" fmla="*/ 3579 w 90"/>
                <a:gd name="T33" fmla="*/ 56 h 142"/>
                <a:gd name="T34" fmla="*/ 3412 w 90"/>
                <a:gd name="T35" fmla="*/ 208 h 142"/>
                <a:gd name="T36" fmla="*/ 3276 w 90"/>
                <a:gd name="T37" fmla="*/ 305 h 142"/>
                <a:gd name="T38" fmla="*/ 3109 w 90"/>
                <a:gd name="T39" fmla="*/ 513 h 142"/>
                <a:gd name="T40" fmla="*/ 2855 w 90"/>
                <a:gd name="T41" fmla="*/ 773 h 142"/>
                <a:gd name="T42" fmla="*/ 2734 w 90"/>
                <a:gd name="T43" fmla="*/ 926 h 142"/>
                <a:gd name="T44" fmla="*/ 2612 w 90"/>
                <a:gd name="T45" fmla="*/ 1078 h 142"/>
                <a:gd name="T46" fmla="*/ 2445 w 90"/>
                <a:gd name="T47" fmla="*/ 1231 h 142"/>
                <a:gd name="T48" fmla="*/ 2309 w 90"/>
                <a:gd name="T49" fmla="*/ 1383 h 142"/>
                <a:gd name="T50" fmla="*/ 2226 w 90"/>
                <a:gd name="T51" fmla="*/ 1495 h 142"/>
                <a:gd name="T52" fmla="*/ 1934 w 90"/>
                <a:gd name="T53" fmla="*/ 1643 h 142"/>
                <a:gd name="T54" fmla="*/ 1728 w 90"/>
                <a:gd name="T55" fmla="*/ 1591 h 142"/>
                <a:gd name="T56" fmla="*/ 1426 w 90"/>
                <a:gd name="T57" fmla="*/ 1547 h 142"/>
                <a:gd name="T58" fmla="*/ 1221 w 90"/>
                <a:gd name="T59" fmla="*/ 1495 h 142"/>
                <a:gd name="T60" fmla="*/ 932 w 90"/>
                <a:gd name="T61" fmla="*/ 1495 h 142"/>
                <a:gd name="T62" fmla="*/ 713 w 90"/>
                <a:gd name="T63" fmla="*/ 1439 h 142"/>
                <a:gd name="T64" fmla="*/ 424 w 90"/>
                <a:gd name="T65" fmla="*/ 1383 h 142"/>
                <a:gd name="T66" fmla="*/ 289 w 90"/>
                <a:gd name="T67" fmla="*/ 1287 h 142"/>
                <a:gd name="T68" fmla="*/ 35 w 90"/>
                <a:gd name="T69" fmla="*/ 1231 h 142"/>
                <a:gd name="T70" fmla="*/ 35 w 90"/>
                <a:gd name="T71" fmla="*/ 1231 h 142"/>
                <a:gd name="T72" fmla="*/ 83 w 90"/>
                <a:gd name="T73" fmla="*/ 2517 h 142"/>
                <a:gd name="T74" fmla="*/ 35 w 90"/>
                <a:gd name="T75" fmla="*/ 2930 h 142"/>
                <a:gd name="T76" fmla="*/ 83 w 90"/>
                <a:gd name="T77" fmla="*/ 3235 h 142"/>
                <a:gd name="T78" fmla="*/ 83 w 90"/>
                <a:gd name="T79" fmla="*/ 3555 h 142"/>
                <a:gd name="T80" fmla="*/ 35 w 90"/>
                <a:gd name="T81" fmla="*/ 4105 h 142"/>
                <a:gd name="T82" fmla="*/ 83 w 90"/>
                <a:gd name="T83" fmla="*/ 4633 h 142"/>
                <a:gd name="T84" fmla="*/ 35 w 90"/>
                <a:gd name="T85" fmla="*/ 5087 h 142"/>
                <a:gd name="T86" fmla="*/ 122 w 90"/>
                <a:gd name="T87" fmla="*/ 5656 h 142"/>
                <a:gd name="T88" fmla="*/ 122 w 90"/>
                <a:gd name="T89" fmla="*/ 6221 h 142"/>
                <a:gd name="T90" fmla="*/ 205 w 90"/>
                <a:gd name="T91" fmla="*/ 6790 h 142"/>
                <a:gd name="T92" fmla="*/ 591 w 90"/>
                <a:gd name="T93" fmla="*/ 6942 h 142"/>
                <a:gd name="T94" fmla="*/ 800 w 90"/>
                <a:gd name="T95" fmla="*/ 6886 h 142"/>
                <a:gd name="T96" fmla="*/ 967 w 90"/>
                <a:gd name="T97" fmla="*/ 7039 h 142"/>
                <a:gd name="T98" fmla="*/ 1259 w 90"/>
                <a:gd name="T99" fmla="*/ 7147 h 142"/>
                <a:gd name="T100" fmla="*/ 1513 w 90"/>
                <a:gd name="T101" fmla="*/ 7243 h 142"/>
                <a:gd name="T102" fmla="*/ 1815 w 90"/>
                <a:gd name="T103" fmla="*/ 7299 h 142"/>
                <a:gd name="T104" fmla="*/ 1850 w 90"/>
                <a:gd name="T105" fmla="*/ 7243 h 142"/>
                <a:gd name="T106" fmla="*/ 1850 w 90"/>
                <a:gd name="T107" fmla="*/ 7147 h 14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90" h="142">
                  <a:moveTo>
                    <a:pt x="44" y="139"/>
                  </a:moveTo>
                  <a:cubicBezTo>
                    <a:pt x="45" y="134"/>
                    <a:pt x="46" y="120"/>
                    <a:pt x="46" y="120"/>
                  </a:cubicBezTo>
                  <a:cubicBezTo>
                    <a:pt x="46" y="120"/>
                    <a:pt x="47" y="120"/>
                    <a:pt x="47" y="119"/>
                  </a:cubicBezTo>
                  <a:cubicBezTo>
                    <a:pt x="48" y="118"/>
                    <a:pt x="51" y="115"/>
                    <a:pt x="52" y="113"/>
                  </a:cubicBezTo>
                  <a:cubicBezTo>
                    <a:pt x="54" y="110"/>
                    <a:pt x="66" y="93"/>
                    <a:pt x="70" y="89"/>
                  </a:cubicBezTo>
                  <a:cubicBezTo>
                    <a:pt x="74" y="84"/>
                    <a:pt x="76" y="80"/>
                    <a:pt x="76" y="80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81" y="77"/>
                    <a:pt x="85" y="78"/>
                    <a:pt x="89" y="79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89" y="68"/>
                    <a:pt x="89" y="64"/>
                  </a:cubicBezTo>
                  <a:cubicBezTo>
                    <a:pt x="89" y="61"/>
                    <a:pt x="89" y="52"/>
                    <a:pt x="89" y="52"/>
                  </a:cubicBezTo>
                  <a:cubicBezTo>
                    <a:pt x="89" y="52"/>
                    <a:pt x="89" y="44"/>
                    <a:pt x="89" y="4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29"/>
                    <a:pt x="88" y="24"/>
                    <a:pt x="88" y="21"/>
                  </a:cubicBezTo>
                  <a:cubicBezTo>
                    <a:pt x="87" y="17"/>
                    <a:pt x="88" y="2"/>
                    <a:pt x="88" y="2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5" y="1"/>
                    <a:pt x="85" y="1"/>
                  </a:cubicBezTo>
                  <a:cubicBezTo>
                    <a:pt x="85" y="2"/>
                    <a:pt x="81" y="4"/>
                    <a:pt x="81" y="4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4" y="10"/>
                    <a:pt x="74" y="10"/>
                    <a:pt x="74" y="10"/>
                  </a:cubicBezTo>
                  <a:cubicBezTo>
                    <a:pt x="74" y="10"/>
                    <a:pt x="69" y="15"/>
                    <a:pt x="68" y="15"/>
                  </a:cubicBezTo>
                  <a:cubicBezTo>
                    <a:pt x="67" y="15"/>
                    <a:pt x="65" y="18"/>
                    <a:pt x="65" y="18"/>
                  </a:cubicBezTo>
                  <a:cubicBezTo>
                    <a:pt x="65" y="18"/>
                    <a:pt x="63" y="21"/>
                    <a:pt x="62" y="21"/>
                  </a:cubicBezTo>
                  <a:cubicBezTo>
                    <a:pt x="61" y="21"/>
                    <a:pt x="58" y="24"/>
                    <a:pt x="58" y="24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35" y="30"/>
                    <a:pt x="34" y="30"/>
                  </a:cubicBezTo>
                  <a:cubicBezTo>
                    <a:pt x="33" y="29"/>
                    <a:pt x="29" y="29"/>
                    <a:pt x="29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2" y="55"/>
                    <a:pt x="1" y="57"/>
                  </a:cubicBezTo>
                  <a:cubicBezTo>
                    <a:pt x="0" y="59"/>
                    <a:pt x="2" y="63"/>
                    <a:pt x="2" y="63"/>
                  </a:cubicBezTo>
                  <a:cubicBezTo>
                    <a:pt x="2" y="63"/>
                    <a:pt x="2" y="67"/>
                    <a:pt x="2" y="69"/>
                  </a:cubicBezTo>
                  <a:cubicBezTo>
                    <a:pt x="2" y="71"/>
                    <a:pt x="1" y="78"/>
                    <a:pt x="1" y="80"/>
                  </a:cubicBezTo>
                  <a:cubicBezTo>
                    <a:pt x="1" y="82"/>
                    <a:pt x="1" y="87"/>
                    <a:pt x="2" y="90"/>
                  </a:cubicBezTo>
                  <a:cubicBezTo>
                    <a:pt x="4" y="94"/>
                    <a:pt x="0" y="97"/>
                    <a:pt x="1" y="99"/>
                  </a:cubicBezTo>
                  <a:cubicBezTo>
                    <a:pt x="1" y="101"/>
                    <a:pt x="3" y="107"/>
                    <a:pt x="3" y="110"/>
                  </a:cubicBezTo>
                  <a:cubicBezTo>
                    <a:pt x="2" y="112"/>
                    <a:pt x="3" y="121"/>
                    <a:pt x="3" y="121"/>
                  </a:cubicBezTo>
                  <a:cubicBezTo>
                    <a:pt x="3" y="121"/>
                    <a:pt x="3" y="130"/>
                    <a:pt x="5" y="132"/>
                  </a:cubicBezTo>
                  <a:cubicBezTo>
                    <a:pt x="8" y="134"/>
                    <a:pt x="13" y="135"/>
                    <a:pt x="14" y="135"/>
                  </a:cubicBezTo>
                  <a:cubicBezTo>
                    <a:pt x="16" y="135"/>
                    <a:pt x="18" y="132"/>
                    <a:pt x="19" y="134"/>
                  </a:cubicBezTo>
                  <a:cubicBezTo>
                    <a:pt x="20" y="136"/>
                    <a:pt x="20" y="137"/>
                    <a:pt x="23" y="137"/>
                  </a:cubicBezTo>
                  <a:cubicBezTo>
                    <a:pt x="25" y="137"/>
                    <a:pt x="30" y="139"/>
                    <a:pt x="30" y="139"/>
                  </a:cubicBezTo>
                  <a:cubicBezTo>
                    <a:pt x="30" y="139"/>
                    <a:pt x="35" y="141"/>
                    <a:pt x="36" y="141"/>
                  </a:cubicBezTo>
                  <a:cubicBezTo>
                    <a:pt x="38" y="141"/>
                    <a:pt x="43" y="142"/>
                    <a:pt x="43" y="142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4" y="141"/>
                    <a:pt x="44" y="140"/>
                    <a:pt x="44" y="139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399">
              <a:extLst>
                <a:ext uri="{FF2B5EF4-FFF2-40B4-BE49-F238E27FC236}">
                  <a16:creationId xmlns:a16="http://schemas.microsoft.com/office/drawing/2014/main" id="{48F9BA79-52DF-49AD-9D68-E43750D2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537"/>
              <a:ext cx="177" cy="439"/>
            </a:xfrm>
            <a:custGeom>
              <a:avLst/>
              <a:gdLst>
                <a:gd name="T0" fmla="*/ 2131 w 51"/>
                <a:gd name="T1" fmla="*/ 4528 h 118"/>
                <a:gd name="T2" fmla="*/ 2096 w 51"/>
                <a:gd name="T3" fmla="*/ 4330 h 118"/>
                <a:gd name="T4" fmla="*/ 2096 w 51"/>
                <a:gd name="T5" fmla="*/ 4126 h 118"/>
                <a:gd name="T6" fmla="*/ 2096 w 51"/>
                <a:gd name="T7" fmla="*/ 3862 h 118"/>
                <a:gd name="T8" fmla="*/ 2048 w 51"/>
                <a:gd name="T9" fmla="*/ 3765 h 118"/>
                <a:gd name="T10" fmla="*/ 2048 w 51"/>
                <a:gd name="T11" fmla="*/ 3501 h 118"/>
                <a:gd name="T12" fmla="*/ 2096 w 51"/>
                <a:gd name="T13" fmla="*/ 3240 h 118"/>
                <a:gd name="T14" fmla="*/ 2096 w 51"/>
                <a:gd name="T15" fmla="*/ 2478 h 118"/>
                <a:gd name="T16" fmla="*/ 2048 w 51"/>
                <a:gd name="T17" fmla="*/ 2117 h 118"/>
                <a:gd name="T18" fmla="*/ 2096 w 51"/>
                <a:gd name="T19" fmla="*/ 1704 h 118"/>
                <a:gd name="T20" fmla="*/ 2048 w 51"/>
                <a:gd name="T21" fmla="*/ 1440 h 118"/>
                <a:gd name="T22" fmla="*/ 2013 w 51"/>
                <a:gd name="T23" fmla="*/ 1231 h 118"/>
                <a:gd name="T24" fmla="*/ 2013 w 51"/>
                <a:gd name="T25" fmla="*/ 1023 h 118"/>
                <a:gd name="T26" fmla="*/ 2013 w 51"/>
                <a:gd name="T27" fmla="*/ 926 h 118"/>
                <a:gd name="T28" fmla="*/ 1926 w 51"/>
                <a:gd name="T29" fmla="*/ 417 h 118"/>
                <a:gd name="T30" fmla="*/ 1711 w 51"/>
                <a:gd name="T31" fmla="*/ 361 h 118"/>
                <a:gd name="T32" fmla="*/ 1423 w 51"/>
                <a:gd name="T33" fmla="*/ 305 h 118"/>
                <a:gd name="T34" fmla="*/ 1218 w 51"/>
                <a:gd name="T35" fmla="*/ 264 h 118"/>
                <a:gd name="T36" fmla="*/ 916 w 51"/>
                <a:gd name="T37" fmla="*/ 264 h 118"/>
                <a:gd name="T38" fmla="*/ 711 w 51"/>
                <a:gd name="T39" fmla="*/ 208 h 118"/>
                <a:gd name="T40" fmla="*/ 420 w 51"/>
                <a:gd name="T41" fmla="*/ 153 h 118"/>
                <a:gd name="T42" fmla="*/ 288 w 51"/>
                <a:gd name="T43" fmla="*/ 56 h 118"/>
                <a:gd name="T44" fmla="*/ 35 w 51"/>
                <a:gd name="T45" fmla="*/ 0 h 118"/>
                <a:gd name="T46" fmla="*/ 35 w 51"/>
                <a:gd name="T47" fmla="*/ 0 h 118"/>
                <a:gd name="T48" fmla="*/ 83 w 51"/>
                <a:gd name="T49" fmla="*/ 1287 h 118"/>
                <a:gd name="T50" fmla="*/ 35 w 51"/>
                <a:gd name="T51" fmla="*/ 1704 h 118"/>
                <a:gd name="T52" fmla="*/ 83 w 51"/>
                <a:gd name="T53" fmla="*/ 2005 h 118"/>
                <a:gd name="T54" fmla="*/ 83 w 51"/>
                <a:gd name="T55" fmla="*/ 2310 h 118"/>
                <a:gd name="T56" fmla="*/ 35 w 51"/>
                <a:gd name="T57" fmla="*/ 2880 h 118"/>
                <a:gd name="T58" fmla="*/ 83 w 51"/>
                <a:gd name="T59" fmla="*/ 3404 h 118"/>
                <a:gd name="T60" fmla="*/ 35 w 51"/>
                <a:gd name="T61" fmla="*/ 3862 h 118"/>
                <a:gd name="T62" fmla="*/ 121 w 51"/>
                <a:gd name="T63" fmla="*/ 4431 h 118"/>
                <a:gd name="T64" fmla="*/ 121 w 51"/>
                <a:gd name="T65" fmla="*/ 4996 h 118"/>
                <a:gd name="T66" fmla="*/ 205 w 51"/>
                <a:gd name="T67" fmla="*/ 5566 h 118"/>
                <a:gd name="T68" fmla="*/ 590 w 51"/>
                <a:gd name="T69" fmla="*/ 5718 h 118"/>
                <a:gd name="T70" fmla="*/ 795 w 51"/>
                <a:gd name="T71" fmla="*/ 5662 h 118"/>
                <a:gd name="T72" fmla="*/ 965 w 51"/>
                <a:gd name="T73" fmla="*/ 5815 h 118"/>
                <a:gd name="T74" fmla="*/ 1253 w 51"/>
                <a:gd name="T75" fmla="*/ 5923 h 118"/>
                <a:gd name="T76" fmla="*/ 1506 w 51"/>
                <a:gd name="T77" fmla="*/ 6020 h 118"/>
                <a:gd name="T78" fmla="*/ 1794 w 51"/>
                <a:gd name="T79" fmla="*/ 6075 h 118"/>
                <a:gd name="T80" fmla="*/ 1843 w 51"/>
                <a:gd name="T81" fmla="*/ 6020 h 118"/>
                <a:gd name="T82" fmla="*/ 1843 w 51"/>
                <a:gd name="T83" fmla="*/ 5923 h 118"/>
                <a:gd name="T84" fmla="*/ 1926 w 51"/>
                <a:gd name="T85" fmla="*/ 4941 h 118"/>
                <a:gd name="T86" fmla="*/ 1964 w 51"/>
                <a:gd name="T87" fmla="*/ 4885 h 118"/>
                <a:gd name="T88" fmla="*/ 2131 w 51"/>
                <a:gd name="T89" fmla="*/ 4636 h 118"/>
                <a:gd name="T90" fmla="*/ 2131 w 51"/>
                <a:gd name="T91" fmla="*/ 4528 h 11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1" h="118">
                  <a:moveTo>
                    <a:pt x="51" y="88"/>
                  </a:moveTo>
                  <a:cubicBezTo>
                    <a:pt x="50" y="84"/>
                    <a:pt x="50" y="84"/>
                    <a:pt x="50" y="84"/>
                  </a:cubicBezTo>
                  <a:cubicBezTo>
                    <a:pt x="50" y="80"/>
                    <a:pt x="50" y="80"/>
                    <a:pt x="50" y="80"/>
                  </a:cubicBezTo>
                  <a:cubicBezTo>
                    <a:pt x="50" y="80"/>
                    <a:pt x="50" y="77"/>
                    <a:pt x="50" y="75"/>
                  </a:cubicBezTo>
                  <a:cubicBezTo>
                    <a:pt x="51" y="74"/>
                    <a:pt x="49" y="73"/>
                    <a:pt x="49" y="73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34"/>
                    <a:pt x="50" y="33"/>
                  </a:cubicBezTo>
                  <a:cubicBezTo>
                    <a:pt x="50" y="31"/>
                    <a:pt x="49" y="29"/>
                    <a:pt x="49" y="28"/>
                  </a:cubicBezTo>
                  <a:cubicBezTo>
                    <a:pt x="49" y="27"/>
                    <a:pt x="48" y="25"/>
                    <a:pt x="48" y="24"/>
                  </a:cubicBezTo>
                  <a:cubicBezTo>
                    <a:pt x="48" y="23"/>
                    <a:pt x="48" y="20"/>
                    <a:pt x="48" y="20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35" y="6"/>
                    <a:pt x="34" y="6"/>
                  </a:cubicBezTo>
                  <a:cubicBezTo>
                    <a:pt x="33" y="5"/>
                    <a:pt x="29" y="5"/>
                    <a:pt x="29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2" y="31"/>
                    <a:pt x="1" y="33"/>
                  </a:cubicBezTo>
                  <a:cubicBezTo>
                    <a:pt x="0" y="35"/>
                    <a:pt x="2" y="39"/>
                    <a:pt x="2" y="39"/>
                  </a:cubicBezTo>
                  <a:cubicBezTo>
                    <a:pt x="2" y="39"/>
                    <a:pt x="2" y="43"/>
                    <a:pt x="2" y="45"/>
                  </a:cubicBezTo>
                  <a:cubicBezTo>
                    <a:pt x="2" y="47"/>
                    <a:pt x="1" y="54"/>
                    <a:pt x="1" y="56"/>
                  </a:cubicBezTo>
                  <a:cubicBezTo>
                    <a:pt x="1" y="58"/>
                    <a:pt x="1" y="63"/>
                    <a:pt x="2" y="66"/>
                  </a:cubicBezTo>
                  <a:cubicBezTo>
                    <a:pt x="4" y="70"/>
                    <a:pt x="0" y="73"/>
                    <a:pt x="1" y="75"/>
                  </a:cubicBezTo>
                  <a:cubicBezTo>
                    <a:pt x="1" y="77"/>
                    <a:pt x="3" y="83"/>
                    <a:pt x="3" y="86"/>
                  </a:cubicBezTo>
                  <a:cubicBezTo>
                    <a:pt x="2" y="88"/>
                    <a:pt x="3" y="97"/>
                    <a:pt x="3" y="97"/>
                  </a:cubicBezTo>
                  <a:cubicBezTo>
                    <a:pt x="3" y="97"/>
                    <a:pt x="3" y="106"/>
                    <a:pt x="5" y="108"/>
                  </a:cubicBezTo>
                  <a:cubicBezTo>
                    <a:pt x="8" y="110"/>
                    <a:pt x="13" y="111"/>
                    <a:pt x="14" y="111"/>
                  </a:cubicBezTo>
                  <a:cubicBezTo>
                    <a:pt x="16" y="111"/>
                    <a:pt x="18" y="108"/>
                    <a:pt x="19" y="110"/>
                  </a:cubicBezTo>
                  <a:cubicBezTo>
                    <a:pt x="20" y="112"/>
                    <a:pt x="20" y="113"/>
                    <a:pt x="23" y="113"/>
                  </a:cubicBezTo>
                  <a:cubicBezTo>
                    <a:pt x="25" y="113"/>
                    <a:pt x="30" y="115"/>
                    <a:pt x="30" y="115"/>
                  </a:cubicBezTo>
                  <a:cubicBezTo>
                    <a:pt x="30" y="115"/>
                    <a:pt x="35" y="117"/>
                    <a:pt x="36" y="117"/>
                  </a:cubicBezTo>
                  <a:cubicBezTo>
                    <a:pt x="38" y="117"/>
                    <a:pt x="43" y="118"/>
                    <a:pt x="43" y="118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44" y="117"/>
                    <a:pt x="44" y="116"/>
                    <a:pt x="44" y="115"/>
                  </a:cubicBezTo>
                  <a:cubicBezTo>
                    <a:pt x="45" y="110"/>
                    <a:pt x="46" y="96"/>
                    <a:pt x="46" y="96"/>
                  </a:cubicBezTo>
                  <a:cubicBezTo>
                    <a:pt x="46" y="96"/>
                    <a:pt x="47" y="96"/>
                    <a:pt x="47" y="95"/>
                  </a:cubicBezTo>
                  <a:cubicBezTo>
                    <a:pt x="48" y="94"/>
                    <a:pt x="50" y="92"/>
                    <a:pt x="51" y="90"/>
                  </a:cubicBezTo>
                  <a:lnTo>
                    <a:pt x="51" y="88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400">
              <a:extLst>
                <a:ext uri="{FF2B5EF4-FFF2-40B4-BE49-F238E27FC236}">
                  <a16:creationId xmlns:a16="http://schemas.microsoft.com/office/drawing/2014/main" id="{A0412496-46BC-4D9A-87AF-A15F538E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89"/>
              <a:ext cx="296" cy="438"/>
            </a:xfrm>
            <a:custGeom>
              <a:avLst/>
              <a:gdLst>
                <a:gd name="T0" fmla="*/ 3552 w 85"/>
                <a:gd name="T1" fmla="*/ 2454 h 118"/>
                <a:gd name="T2" fmla="*/ 3385 w 85"/>
                <a:gd name="T3" fmla="*/ 2398 h 118"/>
                <a:gd name="T4" fmla="*/ 3249 w 85"/>
                <a:gd name="T5" fmla="*/ 2301 h 118"/>
                <a:gd name="T6" fmla="*/ 3165 w 85"/>
                <a:gd name="T7" fmla="*/ 2205 h 118"/>
                <a:gd name="T8" fmla="*/ 2824 w 85"/>
                <a:gd name="T9" fmla="*/ 1997 h 118"/>
                <a:gd name="T10" fmla="*/ 2486 w 85"/>
                <a:gd name="T11" fmla="*/ 1737 h 118"/>
                <a:gd name="T12" fmla="*/ 2281 w 85"/>
                <a:gd name="T13" fmla="*/ 1737 h 118"/>
                <a:gd name="T14" fmla="*/ 2159 w 85"/>
                <a:gd name="T15" fmla="*/ 1585 h 118"/>
                <a:gd name="T16" fmla="*/ 1940 w 85"/>
                <a:gd name="T17" fmla="*/ 1336 h 118"/>
                <a:gd name="T18" fmla="*/ 1651 w 85"/>
                <a:gd name="T19" fmla="*/ 1128 h 118"/>
                <a:gd name="T20" fmla="*/ 1393 w 85"/>
                <a:gd name="T21" fmla="*/ 869 h 118"/>
                <a:gd name="T22" fmla="*/ 1187 w 85"/>
                <a:gd name="T23" fmla="*/ 716 h 118"/>
                <a:gd name="T24" fmla="*/ 933 w 85"/>
                <a:gd name="T25" fmla="*/ 453 h 118"/>
                <a:gd name="T26" fmla="*/ 763 w 85"/>
                <a:gd name="T27" fmla="*/ 304 h 118"/>
                <a:gd name="T28" fmla="*/ 341 w 85"/>
                <a:gd name="T29" fmla="*/ 0 h 118"/>
                <a:gd name="T30" fmla="*/ 122 w 85"/>
                <a:gd name="T31" fmla="*/ 360 h 118"/>
                <a:gd name="T32" fmla="*/ 122 w 85"/>
                <a:gd name="T33" fmla="*/ 716 h 118"/>
                <a:gd name="T34" fmla="*/ 122 w 85"/>
                <a:gd name="T35" fmla="*/ 1076 h 118"/>
                <a:gd name="T36" fmla="*/ 84 w 85"/>
                <a:gd name="T37" fmla="*/ 1377 h 118"/>
                <a:gd name="T38" fmla="*/ 35 w 85"/>
                <a:gd name="T39" fmla="*/ 1681 h 118"/>
                <a:gd name="T40" fmla="*/ 35 w 85"/>
                <a:gd name="T41" fmla="*/ 1997 h 118"/>
                <a:gd name="T42" fmla="*/ 35 w 85"/>
                <a:gd name="T43" fmla="*/ 2246 h 118"/>
                <a:gd name="T44" fmla="*/ 35 w 85"/>
                <a:gd name="T45" fmla="*/ 2509 h 118"/>
                <a:gd name="T46" fmla="*/ 35 w 85"/>
                <a:gd name="T47" fmla="*/ 2810 h 118"/>
                <a:gd name="T48" fmla="*/ 0 w 85"/>
                <a:gd name="T49" fmla="*/ 3226 h 118"/>
                <a:gd name="T50" fmla="*/ 35 w 85"/>
                <a:gd name="T51" fmla="*/ 3322 h 118"/>
                <a:gd name="T52" fmla="*/ 460 w 85"/>
                <a:gd name="T53" fmla="*/ 3734 h 118"/>
                <a:gd name="T54" fmla="*/ 630 w 85"/>
                <a:gd name="T55" fmla="*/ 3886 h 118"/>
                <a:gd name="T56" fmla="*/ 1020 w 85"/>
                <a:gd name="T57" fmla="*/ 4146 h 118"/>
                <a:gd name="T58" fmla="*/ 1139 w 85"/>
                <a:gd name="T59" fmla="*/ 4243 h 118"/>
                <a:gd name="T60" fmla="*/ 1348 w 85"/>
                <a:gd name="T61" fmla="*/ 4298 h 118"/>
                <a:gd name="T62" fmla="*/ 2403 w 85"/>
                <a:gd name="T63" fmla="*/ 4658 h 118"/>
                <a:gd name="T64" fmla="*/ 2789 w 85"/>
                <a:gd name="T65" fmla="*/ 4755 h 118"/>
                <a:gd name="T66" fmla="*/ 2960 w 85"/>
                <a:gd name="T67" fmla="*/ 4807 h 118"/>
                <a:gd name="T68" fmla="*/ 2960 w 85"/>
                <a:gd name="T69" fmla="*/ 5620 h 118"/>
                <a:gd name="T70" fmla="*/ 3082 w 85"/>
                <a:gd name="T71" fmla="*/ 5828 h 118"/>
                <a:gd name="T72" fmla="*/ 3249 w 85"/>
                <a:gd name="T73" fmla="*/ 5980 h 118"/>
                <a:gd name="T74" fmla="*/ 3420 w 85"/>
                <a:gd name="T75" fmla="*/ 6035 h 118"/>
                <a:gd name="T76" fmla="*/ 3468 w 85"/>
                <a:gd name="T77" fmla="*/ 5772 h 118"/>
                <a:gd name="T78" fmla="*/ 3468 w 85"/>
                <a:gd name="T79" fmla="*/ 5620 h 118"/>
                <a:gd name="T80" fmla="*/ 3468 w 85"/>
                <a:gd name="T81" fmla="*/ 5319 h 118"/>
                <a:gd name="T82" fmla="*/ 3503 w 85"/>
                <a:gd name="T83" fmla="*/ 5056 h 118"/>
                <a:gd name="T84" fmla="*/ 3503 w 85"/>
                <a:gd name="T85" fmla="*/ 4863 h 118"/>
                <a:gd name="T86" fmla="*/ 3503 w 85"/>
                <a:gd name="T87" fmla="*/ 4603 h 118"/>
                <a:gd name="T88" fmla="*/ 3468 w 85"/>
                <a:gd name="T89" fmla="*/ 4354 h 118"/>
                <a:gd name="T90" fmla="*/ 3468 w 85"/>
                <a:gd name="T91" fmla="*/ 4039 h 118"/>
                <a:gd name="T92" fmla="*/ 3503 w 85"/>
                <a:gd name="T93" fmla="*/ 3471 h 118"/>
                <a:gd name="T94" fmla="*/ 3503 w 85"/>
                <a:gd name="T95" fmla="*/ 3170 h 118"/>
                <a:gd name="T96" fmla="*/ 3552 w 85"/>
                <a:gd name="T97" fmla="*/ 2962 h 118"/>
                <a:gd name="T98" fmla="*/ 3552 w 85"/>
                <a:gd name="T99" fmla="*/ 2454 h 11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85" h="118">
                  <a:moveTo>
                    <a:pt x="84" y="48"/>
                  </a:moveTo>
                  <a:cubicBezTo>
                    <a:pt x="84" y="48"/>
                    <a:pt x="82" y="47"/>
                    <a:pt x="80" y="47"/>
                  </a:cubicBezTo>
                  <a:cubicBezTo>
                    <a:pt x="79" y="46"/>
                    <a:pt x="78" y="46"/>
                    <a:pt x="77" y="45"/>
                  </a:cubicBezTo>
                  <a:cubicBezTo>
                    <a:pt x="76" y="43"/>
                    <a:pt x="76" y="44"/>
                    <a:pt x="75" y="43"/>
                  </a:cubicBezTo>
                  <a:cubicBezTo>
                    <a:pt x="74" y="42"/>
                    <a:pt x="69" y="41"/>
                    <a:pt x="67" y="39"/>
                  </a:cubicBezTo>
                  <a:cubicBezTo>
                    <a:pt x="66" y="38"/>
                    <a:pt x="62" y="36"/>
                    <a:pt x="59" y="34"/>
                  </a:cubicBezTo>
                  <a:cubicBezTo>
                    <a:pt x="57" y="33"/>
                    <a:pt x="56" y="34"/>
                    <a:pt x="54" y="34"/>
                  </a:cubicBezTo>
                  <a:cubicBezTo>
                    <a:pt x="52" y="33"/>
                    <a:pt x="51" y="31"/>
                    <a:pt x="51" y="31"/>
                  </a:cubicBezTo>
                  <a:cubicBezTo>
                    <a:pt x="51" y="31"/>
                    <a:pt x="47" y="27"/>
                    <a:pt x="46" y="26"/>
                  </a:cubicBezTo>
                  <a:cubicBezTo>
                    <a:pt x="44" y="26"/>
                    <a:pt x="41" y="23"/>
                    <a:pt x="39" y="22"/>
                  </a:cubicBezTo>
                  <a:cubicBezTo>
                    <a:pt x="37" y="20"/>
                    <a:pt x="35" y="19"/>
                    <a:pt x="33" y="17"/>
                  </a:cubicBezTo>
                  <a:cubicBezTo>
                    <a:pt x="32" y="15"/>
                    <a:pt x="28" y="14"/>
                    <a:pt x="28" y="14"/>
                  </a:cubicBezTo>
                  <a:cubicBezTo>
                    <a:pt x="28" y="14"/>
                    <a:pt x="23" y="11"/>
                    <a:pt x="22" y="9"/>
                  </a:cubicBezTo>
                  <a:cubicBezTo>
                    <a:pt x="21" y="7"/>
                    <a:pt x="18" y="6"/>
                    <a:pt x="18" y="6"/>
                  </a:cubicBezTo>
                  <a:cubicBezTo>
                    <a:pt x="18" y="6"/>
                    <a:pt x="10" y="1"/>
                    <a:pt x="8" y="0"/>
                  </a:cubicBezTo>
                  <a:cubicBezTo>
                    <a:pt x="4" y="1"/>
                    <a:pt x="3" y="6"/>
                    <a:pt x="3" y="7"/>
                  </a:cubicBezTo>
                  <a:cubicBezTo>
                    <a:pt x="3" y="8"/>
                    <a:pt x="3" y="10"/>
                    <a:pt x="3" y="14"/>
                  </a:cubicBezTo>
                  <a:cubicBezTo>
                    <a:pt x="3" y="17"/>
                    <a:pt x="3" y="20"/>
                    <a:pt x="3" y="21"/>
                  </a:cubicBezTo>
                  <a:cubicBezTo>
                    <a:pt x="2" y="22"/>
                    <a:pt x="1" y="25"/>
                    <a:pt x="2" y="27"/>
                  </a:cubicBezTo>
                  <a:cubicBezTo>
                    <a:pt x="2" y="29"/>
                    <a:pt x="1" y="32"/>
                    <a:pt x="1" y="33"/>
                  </a:cubicBezTo>
                  <a:cubicBezTo>
                    <a:pt x="1" y="34"/>
                    <a:pt x="1" y="37"/>
                    <a:pt x="1" y="39"/>
                  </a:cubicBezTo>
                  <a:cubicBezTo>
                    <a:pt x="1" y="40"/>
                    <a:pt x="1" y="42"/>
                    <a:pt x="1" y="44"/>
                  </a:cubicBezTo>
                  <a:cubicBezTo>
                    <a:pt x="1" y="46"/>
                    <a:pt x="2" y="48"/>
                    <a:pt x="1" y="49"/>
                  </a:cubicBezTo>
                  <a:cubicBezTo>
                    <a:pt x="1" y="51"/>
                    <a:pt x="1" y="55"/>
                    <a:pt x="1" y="5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5"/>
                    <a:pt x="10" y="72"/>
                    <a:pt x="11" y="73"/>
                  </a:cubicBezTo>
                  <a:cubicBezTo>
                    <a:pt x="12" y="73"/>
                    <a:pt x="13" y="75"/>
                    <a:pt x="15" y="76"/>
                  </a:cubicBezTo>
                  <a:cubicBezTo>
                    <a:pt x="17" y="78"/>
                    <a:pt x="23" y="80"/>
                    <a:pt x="24" y="81"/>
                  </a:cubicBezTo>
                  <a:cubicBezTo>
                    <a:pt x="24" y="81"/>
                    <a:pt x="25" y="82"/>
                    <a:pt x="27" y="83"/>
                  </a:cubicBezTo>
                  <a:cubicBezTo>
                    <a:pt x="29" y="83"/>
                    <a:pt x="31" y="84"/>
                    <a:pt x="32" y="84"/>
                  </a:cubicBezTo>
                  <a:cubicBezTo>
                    <a:pt x="38" y="86"/>
                    <a:pt x="56" y="91"/>
                    <a:pt x="57" y="91"/>
                  </a:cubicBezTo>
                  <a:cubicBezTo>
                    <a:pt x="59" y="92"/>
                    <a:pt x="66" y="93"/>
                    <a:pt x="66" y="93"/>
                  </a:cubicBezTo>
                  <a:cubicBezTo>
                    <a:pt x="70" y="94"/>
                    <a:pt x="70" y="94"/>
                    <a:pt x="70" y="94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1" y="112"/>
                    <a:pt x="72" y="113"/>
                    <a:pt x="73" y="114"/>
                  </a:cubicBezTo>
                  <a:cubicBezTo>
                    <a:pt x="74" y="115"/>
                    <a:pt x="76" y="116"/>
                    <a:pt x="77" y="117"/>
                  </a:cubicBezTo>
                  <a:cubicBezTo>
                    <a:pt x="78" y="117"/>
                    <a:pt x="80" y="118"/>
                    <a:pt x="81" y="118"/>
                  </a:cubicBezTo>
                  <a:cubicBezTo>
                    <a:pt x="81" y="117"/>
                    <a:pt x="81" y="115"/>
                    <a:pt x="82" y="113"/>
                  </a:cubicBezTo>
                  <a:cubicBezTo>
                    <a:pt x="82" y="111"/>
                    <a:pt x="82" y="112"/>
                    <a:pt x="82" y="110"/>
                  </a:cubicBezTo>
                  <a:cubicBezTo>
                    <a:pt x="82" y="108"/>
                    <a:pt x="82" y="106"/>
                    <a:pt x="82" y="104"/>
                  </a:cubicBezTo>
                  <a:cubicBezTo>
                    <a:pt x="83" y="101"/>
                    <a:pt x="83" y="101"/>
                    <a:pt x="83" y="99"/>
                  </a:cubicBezTo>
                  <a:cubicBezTo>
                    <a:pt x="83" y="96"/>
                    <a:pt x="82" y="97"/>
                    <a:pt x="83" y="95"/>
                  </a:cubicBezTo>
                  <a:cubicBezTo>
                    <a:pt x="83" y="93"/>
                    <a:pt x="82" y="92"/>
                    <a:pt x="83" y="90"/>
                  </a:cubicBezTo>
                  <a:cubicBezTo>
                    <a:pt x="83" y="88"/>
                    <a:pt x="83" y="87"/>
                    <a:pt x="82" y="85"/>
                  </a:cubicBezTo>
                  <a:cubicBezTo>
                    <a:pt x="81" y="83"/>
                    <a:pt x="82" y="81"/>
                    <a:pt x="82" y="79"/>
                  </a:cubicBezTo>
                  <a:cubicBezTo>
                    <a:pt x="82" y="78"/>
                    <a:pt x="83" y="70"/>
                    <a:pt x="83" y="68"/>
                  </a:cubicBezTo>
                  <a:cubicBezTo>
                    <a:pt x="83" y="66"/>
                    <a:pt x="84" y="65"/>
                    <a:pt x="83" y="62"/>
                  </a:cubicBezTo>
                  <a:cubicBezTo>
                    <a:pt x="83" y="59"/>
                    <a:pt x="83" y="60"/>
                    <a:pt x="84" y="58"/>
                  </a:cubicBezTo>
                  <a:cubicBezTo>
                    <a:pt x="85" y="57"/>
                    <a:pt x="84" y="48"/>
                    <a:pt x="84" y="48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401">
              <a:extLst>
                <a:ext uri="{FF2B5EF4-FFF2-40B4-BE49-F238E27FC236}">
                  <a16:creationId xmlns:a16="http://schemas.microsoft.com/office/drawing/2014/main" id="{F4EEB356-0DA7-422E-8FD1-0CA760B15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2615"/>
              <a:ext cx="156" cy="312"/>
            </a:xfrm>
            <a:custGeom>
              <a:avLst/>
              <a:gdLst>
                <a:gd name="T0" fmla="*/ 1792 w 45"/>
                <a:gd name="T1" fmla="*/ 1946 h 84"/>
                <a:gd name="T2" fmla="*/ 1875 w 45"/>
                <a:gd name="T3" fmla="*/ 1530 h 84"/>
                <a:gd name="T4" fmla="*/ 1875 w 45"/>
                <a:gd name="T5" fmla="*/ 869 h 84"/>
                <a:gd name="T6" fmla="*/ 1792 w 45"/>
                <a:gd name="T7" fmla="*/ 412 h 84"/>
                <a:gd name="T8" fmla="*/ 1754 w 45"/>
                <a:gd name="T9" fmla="*/ 264 h 84"/>
                <a:gd name="T10" fmla="*/ 1706 w 45"/>
                <a:gd name="T11" fmla="*/ 0 h 84"/>
                <a:gd name="T12" fmla="*/ 1671 w 45"/>
                <a:gd name="T13" fmla="*/ 0 h 84"/>
                <a:gd name="T14" fmla="*/ 1539 w 45"/>
                <a:gd name="T15" fmla="*/ 56 h 84"/>
                <a:gd name="T16" fmla="*/ 1369 w 45"/>
                <a:gd name="T17" fmla="*/ 152 h 84"/>
                <a:gd name="T18" fmla="*/ 1213 w 45"/>
                <a:gd name="T19" fmla="*/ 360 h 84"/>
                <a:gd name="T20" fmla="*/ 1047 w 45"/>
                <a:gd name="T21" fmla="*/ 412 h 84"/>
                <a:gd name="T22" fmla="*/ 877 w 45"/>
                <a:gd name="T23" fmla="*/ 412 h 84"/>
                <a:gd name="T24" fmla="*/ 662 w 45"/>
                <a:gd name="T25" fmla="*/ 457 h 84"/>
                <a:gd name="T26" fmla="*/ 589 w 45"/>
                <a:gd name="T27" fmla="*/ 620 h 84"/>
                <a:gd name="T28" fmla="*/ 371 w 45"/>
                <a:gd name="T29" fmla="*/ 661 h 84"/>
                <a:gd name="T30" fmla="*/ 288 w 45"/>
                <a:gd name="T31" fmla="*/ 661 h 84"/>
                <a:gd name="T32" fmla="*/ 121 w 45"/>
                <a:gd name="T33" fmla="*/ 773 h 84"/>
                <a:gd name="T34" fmla="*/ 121 w 45"/>
                <a:gd name="T35" fmla="*/ 1229 h 84"/>
                <a:gd name="T36" fmla="*/ 83 w 45"/>
                <a:gd name="T37" fmla="*/ 1434 h 84"/>
                <a:gd name="T38" fmla="*/ 83 w 45"/>
                <a:gd name="T39" fmla="*/ 1738 h 84"/>
                <a:gd name="T40" fmla="*/ 35 w 45"/>
                <a:gd name="T41" fmla="*/ 2303 h 84"/>
                <a:gd name="T42" fmla="*/ 35 w 45"/>
                <a:gd name="T43" fmla="*/ 2607 h 84"/>
                <a:gd name="T44" fmla="*/ 83 w 45"/>
                <a:gd name="T45" fmla="*/ 2871 h 84"/>
                <a:gd name="T46" fmla="*/ 83 w 45"/>
                <a:gd name="T47" fmla="*/ 3131 h 84"/>
                <a:gd name="T48" fmla="*/ 83 w 45"/>
                <a:gd name="T49" fmla="*/ 3324 h 84"/>
                <a:gd name="T50" fmla="*/ 35 w 45"/>
                <a:gd name="T51" fmla="*/ 3588 h 84"/>
                <a:gd name="T52" fmla="*/ 35 w 45"/>
                <a:gd name="T53" fmla="*/ 3889 h 84"/>
                <a:gd name="T54" fmla="*/ 35 w 45"/>
                <a:gd name="T55" fmla="*/ 4041 h 84"/>
                <a:gd name="T56" fmla="*/ 0 w 45"/>
                <a:gd name="T57" fmla="*/ 4305 h 84"/>
                <a:gd name="T58" fmla="*/ 35 w 45"/>
                <a:gd name="T59" fmla="*/ 4305 h 84"/>
                <a:gd name="T60" fmla="*/ 288 w 45"/>
                <a:gd name="T61" fmla="*/ 4249 h 84"/>
                <a:gd name="T62" fmla="*/ 506 w 45"/>
                <a:gd name="T63" fmla="*/ 4208 h 84"/>
                <a:gd name="T64" fmla="*/ 745 w 45"/>
                <a:gd name="T65" fmla="*/ 4153 h 84"/>
                <a:gd name="T66" fmla="*/ 912 w 45"/>
                <a:gd name="T67" fmla="*/ 4000 h 84"/>
                <a:gd name="T68" fmla="*/ 1335 w 45"/>
                <a:gd name="T69" fmla="*/ 3792 h 84"/>
                <a:gd name="T70" fmla="*/ 1453 w 45"/>
                <a:gd name="T71" fmla="*/ 3644 h 84"/>
                <a:gd name="T72" fmla="*/ 1671 w 45"/>
                <a:gd name="T73" fmla="*/ 3532 h 84"/>
                <a:gd name="T74" fmla="*/ 1754 w 45"/>
                <a:gd name="T75" fmla="*/ 3020 h 84"/>
                <a:gd name="T76" fmla="*/ 1754 w 45"/>
                <a:gd name="T77" fmla="*/ 2455 h 84"/>
                <a:gd name="T78" fmla="*/ 1792 w 45"/>
                <a:gd name="T79" fmla="*/ 1946 h 8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45" h="84">
                  <a:moveTo>
                    <a:pt x="43" y="38"/>
                  </a:moveTo>
                  <a:cubicBezTo>
                    <a:pt x="44" y="37"/>
                    <a:pt x="45" y="31"/>
                    <a:pt x="45" y="30"/>
                  </a:cubicBezTo>
                  <a:cubicBezTo>
                    <a:pt x="45" y="28"/>
                    <a:pt x="44" y="19"/>
                    <a:pt x="45" y="17"/>
                  </a:cubicBezTo>
                  <a:cubicBezTo>
                    <a:pt x="45" y="14"/>
                    <a:pt x="43" y="8"/>
                    <a:pt x="43" y="8"/>
                  </a:cubicBezTo>
                  <a:cubicBezTo>
                    <a:pt x="43" y="8"/>
                    <a:pt x="42" y="6"/>
                    <a:pt x="42" y="5"/>
                  </a:cubicBezTo>
                  <a:cubicBezTo>
                    <a:pt x="41" y="4"/>
                    <a:pt x="41" y="2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29" y="6"/>
                    <a:pt x="29" y="7"/>
                  </a:cubicBezTo>
                  <a:cubicBezTo>
                    <a:pt x="28" y="8"/>
                    <a:pt x="26" y="8"/>
                    <a:pt x="25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16" y="9"/>
                    <a:pt x="16" y="9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0" y="13"/>
                    <a:pt x="9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3"/>
                    <a:pt x="5" y="14"/>
                    <a:pt x="3" y="15"/>
                  </a:cubicBezTo>
                  <a:cubicBezTo>
                    <a:pt x="3" y="17"/>
                    <a:pt x="3" y="23"/>
                    <a:pt x="3" y="24"/>
                  </a:cubicBezTo>
                  <a:cubicBezTo>
                    <a:pt x="2" y="26"/>
                    <a:pt x="2" y="25"/>
                    <a:pt x="2" y="28"/>
                  </a:cubicBezTo>
                  <a:cubicBezTo>
                    <a:pt x="3" y="31"/>
                    <a:pt x="2" y="32"/>
                    <a:pt x="2" y="34"/>
                  </a:cubicBezTo>
                  <a:cubicBezTo>
                    <a:pt x="2" y="36"/>
                    <a:pt x="1" y="44"/>
                    <a:pt x="1" y="45"/>
                  </a:cubicBezTo>
                  <a:cubicBezTo>
                    <a:pt x="1" y="47"/>
                    <a:pt x="0" y="49"/>
                    <a:pt x="1" y="51"/>
                  </a:cubicBezTo>
                  <a:cubicBezTo>
                    <a:pt x="2" y="53"/>
                    <a:pt x="2" y="54"/>
                    <a:pt x="2" y="56"/>
                  </a:cubicBezTo>
                  <a:cubicBezTo>
                    <a:pt x="1" y="58"/>
                    <a:pt x="2" y="59"/>
                    <a:pt x="2" y="61"/>
                  </a:cubicBezTo>
                  <a:cubicBezTo>
                    <a:pt x="1" y="63"/>
                    <a:pt x="2" y="62"/>
                    <a:pt x="2" y="65"/>
                  </a:cubicBezTo>
                  <a:cubicBezTo>
                    <a:pt x="2" y="67"/>
                    <a:pt x="2" y="67"/>
                    <a:pt x="1" y="70"/>
                  </a:cubicBezTo>
                  <a:cubicBezTo>
                    <a:pt x="1" y="72"/>
                    <a:pt x="1" y="74"/>
                    <a:pt x="1" y="76"/>
                  </a:cubicBezTo>
                  <a:cubicBezTo>
                    <a:pt x="1" y="78"/>
                    <a:pt x="1" y="77"/>
                    <a:pt x="1" y="79"/>
                  </a:cubicBezTo>
                  <a:cubicBezTo>
                    <a:pt x="0" y="81"/>
                    <a:pt x="0" y="83"/>
                    <a:pt x="0" y="84"/>
                  </a:cubicBezTo>
                  <a:cubicBezTo>
                    <a:pt x="1" y="84"/>
                    <a:pt x="1" y="84"/>
                    <a:pt x="1" y="84"/>
                  </a:cubicBezTo>
                  <a:cubicBezTo>
                    <a:pt x="1" y="84"/>
                    <a:pt x="6" y="83"/>
                    <a:pt x="7" y="83"/>
                  </a:cubicBezTo>
                  <a:cubicBezTo>
                    <a:pt x="8" y="83"/>
                    <a:pt x="12" y="82"/>
                    <a:pt x="12" y="82"/>
                  </a:cubicBezTo>
                  <a:cubicBezTo>
                    <a:pt x="12" y="82"/>
                    <a:pt x="17" y="81"/>
                    <a:pt x="18" y="81"/>
                  </a:cubicBezTo>
                  <a:cubicBezTo>
                    <a:pt x="19" y="80"/>
                    <a:pt x="21" y="78"/>
                    <a:pt x="22" y="78"/>
                  </a:cubicBezTo>
                  <a:cubicBezTo>
                    <a:pt x="23" y="78"/>
                    <a:pt x="32" y="74"/>
                    <a:pt x="32" y="74"/>
                  </a:cubicBezTo>
                  <a:cubicBezTo>
                    <a:pt x="32" y="74"/>
                    <a:pt x="34" y="72"/>
                    <a:pt x="35" y="71"/>
                  </a:cubicBezTo>
                  <a:cubicBezTo>
                    <a:pt x="37" y="71"/>
                    <a:pt x="38" y="69"/>
                    <a:pt x="40" y="69"/>
                  </a:cubicBezTo>
                  <a:cubicBezTo>
                    <a:pt x="43" y="68"/>
                    <a:pt x="43" y="61"/>
                    <a:pt x="42" y="59"/>
                  </a:cubicBezTo>
                  <a:cubicBezTo>
                    <a:pt x="42" y="56"/>
                    <a:pt x="42" y="50"/>
                    <a:pt x="42" y="48"/>
                  </a:cubicBezTo>
                  <a:cubicBezTo>
                    <a:pt x="43" y="46"/>
                    <a:pt x="43" y="39"/>
                    <a:pt x="43" y="38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402">
              <a:extLst>
                <a:ext uri="{FF2B5EF4-FFF2-40B4-BE49-F238E27FC236}">
                  <a16:creationId xmlns:a16="http://schemas.microsoft.com/office/drawing/2014/main" id="{B392BAE6-AE04-45A2-87BA-2D82711EC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430"/>
              <a:ext cx="438" cy="497"/>
            </a:xfrm>
            <a:custGeom>
              <a:avLst/>
              <a:gdLst>
                <a:gd name="T0" fmla="*/ 5207 w 126"/>
                <a:gd name="T1" fmla="*/ 4484 h 134"/>
                <a:gd name="T2" fmla="*/ 5294 w 126"/>
                <a:gd name="T3" fmla="*/ 4087 h 134"/>
                <a:gd name="T4" fmla="*/ 5294 w 126"/>
                <a:gd name="T5" fmla="*/ 3427 h 134"/>
                <a:gd name="T6" fmla="*/ 5207 w 126"/>
                <a:gd name="T7" fmla="*/ 2956 h 134"/>
                <a:gd name="T8" fmla="*/ 5173 w 126"/>
                <a:gd name="T9" fmla="*/ 2808 h 134"/>
                <a:gd name="T10" fmla="*/ 5124 w 126"/>
                <a:gd name="T11" fmla="*/ 2544 h 134"/>
                <a:gd name="T12" fmla="*/ 4700 w 126"/>
                <a:gd name="T13" fmla="*/ 2092 h 134"/>
                <a:gd name="T14" fmla="*/ 4324 w 126"/>
                <a:gd name="T15" fmla="*/ 1843 h 134"/>
                <a:gd name="T16" fmla="*/ 4206 w 126"/>
                <a:gd name="T17" fmla="*/ 1732 h 134"/>
                <a:gd name="T18" fmla="*/ 3952 w 126"/>
                <a:gd name="T19" fmla="*/ 1584 h 134"/>
                <a:gd name="T20" fmla="*/ 3866 w 126"/>
                <a:gd name="T21" fmla="*/ 1487 h 134"/>
                <a:gd name="T22" fmla="*/ 3445 w 126"/>
                <a:gd name="T23" fmla="*/ 1168 h 134"/>
                <a:gd name="T24" fmla="*/ 3358 w 126"/>
                <a:gd name="T25" fmla="*/ 1128 h 134"/>
                <a:gd name="T26" fmla="*/ 3240 w 126"/>
                <a:gd name="T27" fmla="*/ 964 h 134"/>
                <a:gd name="T28" fmla="*/ 3153 w 126"/>
                <a:gd name="T29" fmla="*/ 868 h 134"/>
                <a:gd name="T30" fmla="*/ 2937 w 126"/>
                <a:gd name="T31" fmla="*/ 771 h 134"/>
                <a:gd name="T32" fmla="*/ 2562 w 126"/>
                <a:gd name="T33" fmla="*/ 452 h 134"/>
                <a:gd name="T34" fmla="*/ 2054 w 126"/>
                <a:gd name="T35" fmla="*/ 56 h 134"/>
                <a:gd name="T36" fmla="*/ 1557 w 126"/>
                <a:gd name="T37" fmla="*/ 208 h 134"/>
                <a:gd name="T38" fmla="*/ 1171 w 126"/>
                <a:gd name="T39" fmla="*/ 304 h 134"/>
                <a:gd name="T40" fmla="*/ 845 w 126"/>
                <a:gd name="T41" fmla="*/ 452 h 134"/>
                <a:gd name="T42" fmla="*/ 542 w 126"/>
                <a:gd name="T43" fmla="*/ 508 h 134"/>
                <a:gd name="T44" fmla="*/ 337 w 126"/>
                <a:gd name="T45" fmla="*/ 812 h 134"/>
                <a:gd name="T46" fmla="*/ 122 w 126"/>
                <a:gd name="T47" fmla="*/ 1168 h 134"/>
                <a:gd name="T48" fmla="*/ 122 w 126"/>
                <a:gd name="T49" fmla="*/ 1528 h 134"/>
                <a:gd name="T50" fmla="*/ 122 w 126"/>
                <a:gd name="T51" fmla="*/ 1884 h 134"/>
                <a:gd name="T52" fmla="*/ 83 w 126"/>
                <a:gd name="T53" fmla="*/ 2188 h 134"/>
                <a:gd name="T54" fmla="*/ 35 w 126"/>
                <a:gd name="T55" fmla="*/ 2504 h 134"/>
                <a:gd name="T56" fmla="*/ 35 w 126"/>
                <a:gd name="T57" fmla="*/ 2808 h 134"/>
                <a:gd name="T58" fmla="*/ 35 w 126"/>
                <a:gd name="T59" fmla="*/ 3067 h 134"/>
                <a:gd name="T60" fmla="*/ 35 w 126"/>
                <a:gd name="T61" fmla="*/ 3316 h 134"/>
                <a:gd name="T62" fmla="*/ 35 w 126"/>
                <a:gd name="T63" fmla="*/ 3616 h 134"/>
                <a:gd name="T64" fmla="*/ 0 w 126"/>
                <a:gd name="T65" fmla="*/ 4032 h 134"/>
                <a:gd name="T66" fmla="*/ 35 w 126"/>
                <a:gd name="T67" fmla="*/ 4128 h 134"/>
                <a:gd name="T68" fmla="*/ 459 w 126"/>
                <a:gd name="T69" fmla="*/ 4540 h 134"/>
                <a:gd name="T70" fmla="*/ 629 w 126"/>
                <a:gd name="T71" fmla="*/ 4692 h 134"/>
                <a:gd name="T72" fmla="*/ 1005 w 126"/>
                <a:gd name="T73" fmla="*/ 4951 h 134"/>
                <a:gd name="T74" fmla="*/ 1137 w 126"/>
                <a:gd name="T75" fmla="*/ 5048 h 134"/>
                <a:gd name="T76" fmla="*/ 1342 w 126"/>
                <a:gd name="T77" fmla="*/ 5104 h 134"/>
                <a:gd name="T78" fmla="*/ 2392 w 126"/>
                <a:gd name="T79" fmla="*/ 5460 h 134"/>
                <a:gd name="T80" fmla="*/ 2767 w 126"/>
                <a:gd name="T81" fmla="*/ 5556 h 134"/>
                <a:gd name="T82" fmla="*/ 2937 w 126"/>
                <a:gd name="T83" fmla="*/ 5612 h 134"/>
                <a:gd name="T84" fmla="*/ 2937 w 126"/>
                <a:gd name="T85" fmla="*/ 6424 h 134"/>
                <a:gd name="T86" fmla="*/ 3069 w 126"/>
                <a:gd name="T87" fmla="*/ 6632 h 134"/>
                <a:gd name="T88" fmla="*/ 3240 w 126"/>
                <a:gd name="T89" fmla="*/ 6784 h 134"/>
                <a:gd name="T90" fmla="*/ 3445 w 126"/>
                <a:gd name="T91" fmla="*/ 6836 h 134"/>
                <a:gd name="T92" fmla="*/ 3699 w 126"/>
                <a:gd name="T93" fmla="*/ 6784 h 134"/>
                <a:gd name="T94" fmla="*/ 3904 w 126"/>
                <a:gd name="T95" fmla="*/ 6739 h 134"/>
                <a:gd name="T96" fmla="*/ 4158 w 126"/>
                <a:gd name="T97" fmla="*/ 6687 h 134"/>
                <a:gd name="T98" fmla="*/ 4324 w 126"/>
                <a:gd name="T99" fmla="*/ 6535 h 134"/>
                <a:gd name="T100" fmla="*/ 4748 w 126"/>
                <a:gd name="T101" fmla="*/ 6327 h 134"/>
                <a:gd name="T102" fmla="*/ 4870 w 126"/>
                <a:gd name="T103" fmla="*/ 6175 h 134"/>
                <a:gd name="T104" fmla="*/ 5086 w 126"/>
                <a:gd name="T105" fmla="*/ 6068 h 134"/>
                <a:gd name="T106" fmla="*/ 5173 w 126"/>
                <a:gd name="T107" fmla="*/ 5556 h 134"/>
                <a:gd name="T108" fmla="*/ 5173 w 126"/>
                <a:gd name="T109" fmla="*/ 4992 h 134"/>
                <a:gd name="T110" fmla="*/ 5207 w 126"/>
                <a:gd name="T111" fmla="*/ 4484 h 1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0" t="0" r="r" b="b"/>
              <a:pathLst>
                <a:path w="126" h="134">
                  <a:moveTo>
                    <a:pt x="124" y="88"/>
                  </a:moveTo>
                  <a:cubicBezTo>
                    <a:pt x="125" y="87"/>
                    <a:pt x="126" y="81"/>
                    <a:pt x="126" y="80"/>
                  </a:cubicBezTo>
                  <a:cubicBezTo>
                    <a:pt x="126" y="78"/>
                    <a:pt x="125" y="69"/>
                    <a:pt x="126" y="67"/>
                  </a:cubicBezTo>
                  <a:cubicBezTo>
                    <a:pt x="126" y="64"/>
                    <a:pt x="124" y="58"/>
                    <a:pt x="124" y="58"/>
                  </a:cubicBezTo>
                  <a:cubicBezTo>
                    <a:pt x="124" y="58"/>
                    <a:pt x="123" y="56"/>
                    <a:pt x="123" y="55"/>
                  </a:cubicBezTo>
                  <a:cubicBezTo>
                    <a:pt x="122" y="54"/>
                    <a:pt x="123" y="51"/>
                    <a:pt x="122" y="50"/>
                  </a:cubicBezTo>
                  <a:cubicBezTo>
                    <a:pt x="122" y="48"/>
                    <a:pt x="113" y="41"/>
                    <a:pt x="112" y="41"/>
                  </a:cubicBezTo>
                  <a:cubicBezTo>
                    <a:pt x="111" y="41"/>
                    <a:pt x="106" y="37"/>
                    <a:pt x="103" y="36"/>
                  </a:cubicBezTo>
                  <a:cubicBezTo>
                    <a:pt x="101" y="35"/>
                    <a:pt x="102" y="36"/>
                    <a:pt x="100" y="34"/>
                  </a:cubicBezTo>
                  <a:cubicBezTo>
                    <a:pt x="99" y="32"/>
                    <a:pt x="95" y="31"/>
                    <a:pt x="94" y="31"/>
                  </a:cubicBezTo>
                  <a:cubicBezTo>
                    <a:pt x="94" y="31"/>
                    <a:pt x="94" y="31"/>
                    <a:pt x="92" y="29"/>
                  </a:cubicBezTo>
                  <a:cubicBezTo>
                    <a:pt x="89" y="26"/>
                    <a:pt x="82" y="23"/>
                    <a:pt x="82" y="23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6" y="17"/>
                    <a:pt x="75" y="17"/>
                  </a:cubicBezTo>
                  <a:cubicBezTo>
                    <a:pt x="73" y="17"/>
                    <a:pt x="76" y="19"/>
                    <a:pt x="70" y="15"/>
                  </a:cubicBezTo>
                  <a:cubicBezTo>
                    <a:pt x="64" y="11"/>
                    <a:pt x="63" y="11"/>
                    <a:pt x="61" y="9"/>
                  </a:cubicBezTo>
                  <a:cubicBezTo>
                    <a:pt x="59" y="7"/>
                    <a:pt x="50" y="2"/>
                    <a:pt x="49" y="1"/>
                  </a:cubicBezTo>
                  <a:cubicBezTo>
                    <a:pt x="48" y="0"/>
                    <a:pt x="39" y="3"/>
                    <a:pt x="37" y="4"/>
                  </a:cubicBezTo>
                  <a:cubicBezTo>
                    <a:pt x="35" y="4"/>
                    <a:pt x="30" y="6"/>
                    <a:pt x="28" y="6"/>
                  </a:cubicBezTo>
                  <a:cubicBezTo>
                    <a:pt x="26" y="6"/>
                    <a:pt x="20" y="9"/>
                    <a:pt x="20" y="9"/>
                  </a:cubicBezTo>
                  <a:cubicBezTo>
                    <a:pt x="20" y="9"/>
                    <a:pt x="15" y="9"/>
                    <a:pt x="13" y="10"/>
                  </a:cubicBezTo>
                  <a:cubicBezTo>
                    <a:pt x="11" y="11"/>
                    <a:pt x="8" y="13"/>
                    <a:pt x="8" y="16"/>
                  </a:cubicBezTo>
                  <a:cubicBezTo>
                    <a:pt x="4" y="17"/>
                    <a:pt x="3" y="22"/>
                    <a:pt x="3" y="23"/>
                  </a:cubicBezTo>
                  <a:cubicBezTo>
                    <a:pt x="3" y="24"/>
                    <a:pt x="3" y="26"/>
                    <a:pt x="3" y="30"/>
                  </a:cubicBezTo>
                  <a:cubicBezTo>
                    <a:pt x="3" y="33"/>
                    <a:pt x="3" y="36"/>
                    <a:pt x="3" y="37"/>
                  </a:cubicBezTo>
                  <a:cubicBezTo>
                    <a:pt x="2" y="38"/>
                    <a:pt x="1" y="41"/>
                    <a:pt x="2" y="43"/>
                  </a:cubicBezTo>
                  <a:cubicBezTo>
                    <a:pt x="2" y="45"/>
                    <a:pt x="1" y="48"/>
                    <a:pt x="1" y="49"/>
                  </a:cubicBezTo>
                  <a:cubicBezTo>
                    <a:pt x="1" y="50"/>
                    <a:pt x="1" y="53"/>
                    <a:pt x="1" y="55"/>
                  </a:cubicBezTo>
                  <a:cubicBezTo>
                    <a:pt x="1" y="56"/>
                    <a:pt x="1" y="58"/>
                    <a:pt x="1" y="60"/>
                  </a:cubicBezTo>
                  <a:cubicBezTo>
                    <a:pt x="1" y="62"/>
                    <a:pt x="2" y="64"/>
                    <a:pt x="1" y="65"/>
                  </a:cubicBezTo>
                  <a:cubicBezTo>
                    <a:pt x="1" y="67"/>
                    <a:pt x="1" y="71"/>
                    <a:pt x="1" y="71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10" y="88"/>
                    <a:pt x="11" y="89"/>
                  </a:cubicBezTo>
                  <a:cubicBezTo>
                    <a:pt x="12" y="89"/>
                    <a:pt x="13" y="91"/>
                    <a:pt x="15" y="92"/>
                  </a:cubicBezTo>
                  <a:cubicBezTo>
                    <a:pt x="17" y="94"/>
                    <a:pt x="23" y="96"/>
                    <a:pt x="24" y="97"/>
                  </a:cubicBezTo>
                  <a:cubicBezTo>
                    <a:pt x="24" y="97"/>
                    <a:pt x="25" y="98"/>
                    <a:pt x="27" y="99"/>
                  </a:cubicBezTo>
                  <a:cubicBezTo>
                    <a:pt x="29" y="99"/>
                    <a:pt x="31" y="100"/>
                    <a:pt x="32" y="100"/>
                  </a:cubicBezTo>
                  <a:cubicBezTo>
                    <a:pt x="38" y="102"/>
                    <a:pt x="56" y="107"/>
                    <a:pt x="57" y="107"/>
                  </a:cubicBezTo>
                  <a:cubicBezTo>
                    <a:pt x="59" y="108"/>
                    <a:pt x="66" y="109"/>
                    <a:pt x="66" y="109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71" y="128"/>
                    <a:pt x="72" y="129"/>
                    <a:pt x="73" y="130"/>
                  </a:cubicBezTo>
                  <a:cubicBezTo>
                    <a:pt x="74" y="131"/>
                    <a:pt x="76" y="132"/>
                    <a:pt x="77" y="133"/>
                  </a:cubicBezTo>
                  <a:cubicBezTo>
                    <a:pt x="78" y="133"/>
                    <a:pt x="82" y="134"/>
                    <a:pt x="82" y="134"/>
                  </a:cubicBezTo>
                  <a:cubicBezTo>
                    <a:pt x="82" y="134"/>
                    <a:pt x="87" y="133"/>
                    <a:pt x="88" y="133"/>
                  </a:cubicBezTo>
                  <a:cubicBezTo>
                    <a:pt x="89" y="133"/>
                    <a:pt x="93" y="132"/>
                    <a:pt x="93" y="132"/>
                  </a:cubicBezTo>
                  <a:cubicBezTo>
                    <a:pt x="93" y="132"/>
                    <a:pt x="98" y="131"/>
                    <a:pt x="99" y="131"/>
                  </a:cubicBezTo>
                  <a:cubicBezTo>
                    <a:pt x="100" y="130"/>
                    <a:pt x="102" y="128"/>
                    <a:pt x="103" y="128"/>
                  </a:cubicBezTo>
                  <a:cubicBezTo>
                    <a:pt x="104" y="128"/>
                    <a:pt x="113" y="124"/>
                    <a:pt x="113" y="124"/>
                  </a:cubicBezTo>
                  <a:cubicBezTo>
                    <a:pt x="113" y="124"/>
                    <a:pt x="115" y="122"/>
                    <a:pt x="116" y="121"/>
                  </a:cubicBezTo>
                  <a:cubicBezTo>
                    <a:pt x="118" y="121"/>
                    <a:pt x="119" y="119"/>
                    <a:pt x="121" y="119"/>
                  </a:cubicBezTo>
                  <a:cubicBezTo>
                    <a:pt x="124" y="118"/>
                    <a:pt x="124" y="111"/>
                    <a:pt x="123" y="109"/>
                  </a:cubicBezTo>
                  <a:cubicBezTo>
                    <a:pt x="123" y="106"/>
                    <a:pt x="123" y="100"/>
                    <a:pt x="123" y="98"/>
                  </a:cubicBezTo>
                  <a:cubicBezTo>
                    <a:pt x="124" y="96"/>
                    <a:pt x="124" y="89"/>
                    <a:pt x="124" y="88"/>
                  </a:cubicBez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403">
              <a:extLst>
                <a:ext uri="{FF2B5EF4-FFF2-40B4-BE49-F238E27FC236}">
                  <a16:creationId xmlns:a16="http://schemas.microsoft.com/office/drawing/2014/main" id="{8DE7B02E-A013-48D9-A832-92D47958F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3113"/>
              <a:ext cx="21" cy="18"/>
            </a:xfrm>
            <a:custGeom>
              <a:avLst/>
              <a:gdLst>
                <a:gd name="T0" fmla="*/ 172 w 6"/>
                <a:gd name="T1" fmla="*/ 0 h 5"/>
                <a:gd name="T2" fmla="*/ 49 w 6"/>
                <a:gd name="T3" fmla="*/ 0 h 5"/>
                <a:gd name="T4" fmla="*/ 0 w 6"/>
                <a:gd name="T5" fmla="*/ 90 h 5"/>
                <a:gd name="T6" fmla="*/ 49 w 6"/>
                <a:gd name="T7" fmla="*/ 234 h 5"/>
                <a:gd name="T8" fmla="*/ 172 w 6"/>
                <a:gd name="T9" fmla="*/ 234 h 5"/>
                <a:gd name="T10" fmla="*/ 259 w 6"/>
                <a:gd name="T11" fmla="*/ 144 h 5"/>
                <a:gd name="T12" fmla="*/ 259 w 6"/>
                <a:gd name="T13" fmla="*/ 50 h 5"/>
                <a:gd name="T14" fmla="*/ 172 w 6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1" y="3"/>
                    <a:pt x="1" y="5"/>
                    <a:pt x="1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1"/>
                    <a:pt x="6" y="1"/>
                    <a:pt x="6" y="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404">
              <a:extLst>
                <a:ext uri="{FF2B5EF4-FFF2-40B4-BE49-F238E27FC236}">
                  <a16:creationId xmlns:a16="http://schemas.microsoft.com/office/drawing/2014/main" id="{C4ED12B0-848A-4F07-BD3B-D67CC5555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2998"/>
              <a:ext cx="14" cy="11"/>
            </a:xfrm>
            <a:custGeom>
              <a:avLst/>
              <a:gdLst>
                <a:gd name="T0" fmla="*/ 88 w 4"/>
                <a:gd name="T1" fmla="*/ 0 h 3"/>
                <a:gd name="T2" fmla="*/ 0 w 4"/>
                <a:gd name="T3" fmla="*/ 147 h 3"/>
                <a:gd name="T4" fmla="*/ 88 w 4"/>
                <a:gd name="T5" fmla="*/ 147 h 3"/>
                <a:gd name="T6" fmla="*/ 172 w 4"/>
                <a:gd name="T7" fmla="*/ 95 h 3"/>
                <a:gd name="T8" fmla="*/ 137 w 4"/>
                <a:gd name="T9" fmla="*/ 0 h 3"/>
                <a:gd name="T10" fmla="*/ 88 w 4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1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405">
              <a:extLst>
                <a:ext uri="{FF2B5EF4-FFF2-40B4-BE49-F238E27FC236}">
                  <a16:creationId xmlns:a16="http://schemas.microsoft.com/office/drawing/2014/main" id="{3EFCF244-D06D-44FA-A8D4-F39366DDC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4" y="2998"/>
              <a:ext cx="17" cy="15"/>
            </a:xfrm>
            <a:custGeom>
              <a:avLst/>
              <a:gdLst>
                <a:gd name="T0" fmla="*/ 3 w 17"/>
                <a:gd name="T1" fmla="*/ 4 h 15"/>
                <a:gd name="T2" fmla="*/ 0 w 17"/>
                <a:gd name="T3" fmla="*/ 15 h 15"/>
                <a:gd name="T4" fmla="*/ 7 w 17"/>
                <a:gd name="T5" fmla="*/ 15 h 15"/>
                <a:gd name="T6" fmla="*/ 17 w 17"/>
                <a:gd name="T7" fmla="*/ 11 h 15"/>
                <a:gd name="T8" fmla="*/ 14 w 17"/>
                <a:gd name="T9" fmla="*/ 0 h 15"/>
                <a:gd name="T10" fmla="*/ 3 w 17"/>
                <a:gd name="T11" fmla="*/ 4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5">
                  <a:moveTo>
                    <a:pt x="3" y="4"/>
                  </a:moveTo>
                  <a:lnTo>
                    <a:pt x="0" y="15"/>
                  </a:lnTo>
                  <a:lnTo>
                    <a:pt x="7" y="15"/>
                  </a:lnTo>
                  <a:lnTo>
                    <a:pt x="17" y="11"/>
                  </a:lnTo>
                  <a:lnTo>
                    <a:pt x="14" y="0"/>
                  </a:lnTo>
                  <a:lnTo>
                    <a:pt x="3" y="4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406">
              <a:extLst>
                <a:ext uri="{FF2B5EF4-FFF2-40B4-BE49-F238E27FC236}">
                  <a16:creationId xmlns:a16="http://schemas.microsoft.com/office/drawing/2014/main" id="{0BF9164D-7C8B-4C3B-AB2C-82907CFC6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6" y="3117"/>
              <a:ext cx="14" cy="14"/>
            </a:xfrm>
            <a:custGeom>
              <a:avLst/>
              <a:gdLst>
                <a:gd name="T0" fmla="*/ 3 w 14"/>
                <a:gd name="T1" fmla="*/ 3 h 14"/>
                <a:gd name="T2" fmla="*/ 0 w 14"/>
                <a:gd name="T3" fmla="*/ 11 h 14"/>
                <a:gd name="T4" fmla="*/ 7 w 14"/>
                <a:gd name="T5" fmla="*/ 14 h 14"/>
                <a:gd name="T6" fmla="*/ 10 w 14"/>
                <a:gd name="T7" fmla="*/ 11 h 14"/>
                <a:gd name="T8" fmla="*/ 14 w 14"/>
                <a:gd name="T9" fmla="*/ 7 h 14"/>
                <a:gd name="T10" fmla="*/ 3 w 14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4">
                  <a:moveTo>
                    <a:pt x="3" y="3"/>
                  </a:moveTo>
                  <a:lnTo>
                    <a:pt x="0" y="11"/>
                  </a:lnTo>
                  <a:lnTo>
                    <a:pt x="7" y="14"/>
                  </a:lnTo>
                  <a:lnTo>
                    <a:pt x="10" y="11"/>
                  </a:lnTo>
                  <a:lnTo>
                    <a:pt x="14" y="7"/>
                  </a:lnTo>
                  <a:lnTo>
                    <a:pt x="3" y="0"/>
                  </a:lnTo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407">
              <a:extLst>
                <a:ext uri="{FF2B5EF4-FFF2-40B4-BE49-F238E27FC236}">
                  <a16:creationId xmlns:a16="http://schemas.microsoft.com/office/drawing/2014/main" id="{F9F9270A-22C6-4708-8A86-B6CE86902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4" y="3131"/>
              <a:ext cx="14" cy="15"/>
            </a:xfrm>
            <a:custGeom>
              <a:avLst/>
              <a:gdLst>
                <a:gd name="T0" fmla="*/ 49 w 4"/>
                <a:gd name="T1" fmla="*/ 0 h 4"/>
                <a:gd name="T2" fmla="*/ 49 w 4"/>
                <a:gd name="T3" fmla="*/ 154 h 4"/>
                <a:gd name="T4" fmla="*/ 137 w 4"/>
                <a:gd name="T5" fmla="*/ 210 h 4"/>
                <a:gd name="T6" fmla="*/ 172 w 4"/>
                <a:gd name="T7" fmla="*/ 113 h 4"/>
                <a:gd name="T8" fmla="*/ 49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1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4" y="2"/>
                    <a:pt x="4" y="2"/>
                  </a:cubicBezTo>
                  <a:lnTo>
                    <a:pt x="1" y="0"/>
                  </a:lnTo>
                  <a:close/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408">
              <a:extLst>
                <a:ext uri="{FF2B5EF4-FFF2-40B4-BE49-F238E27FC236}">
                  <a16:creationId xmlns:a16="http://schemas.microsoft.com/office/drawing/2014/main" id="{D4D137B7-9581-461E-83AB-496A6324B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3131"/>
              <a:ext cx="13" cy="19"/>
            </a:xfrm>
            <a:custGeom>
              <a:avLst/>
              <a:gdLst>
                <a:gd name="T0" fmla="*/ 33 w 4"/>
                <a:gd name="T1" fmla="*/ 0 h 5"/>
                <a:gd name="T2" fmla="*/ 0 w 4"/>
                <a:gd name="T3" fmla="*/ 217 h 5"/>
                <a:gd name="T4" fmla="*/ 75 w 4"/>
                <a:gd name="T5" fmla="*/ 274 h 5"/>
                <a:gd name="T6" fmla="*/ 137 w 4"/>
                <a:gd name="T7" fmla="*/ 160 h 5"/>
                <a:gd name="T8" fmla="*/ 107 w 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0" y="1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409">
              <a:extLst>
                <a:ext uri="{FF2B5EF4-FFF2-40B4-BE49-F238E27FC236}">
                  <a16:creationId xmlns:a16="http://schemas.microsoft.com/office/drawing/2014/main" id="{ACC525C7-8DC5-4A27-A374-7AEA494AB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3002"/>
              <a:ext cx="14" cy="14"/>
            </a:xfrm>
            <a:custGeom>
              <a:avLst/>
              <a:gdLst>
                <a:gd name="T0" fmla="*/ 88 w 4"/>
                <a:gd name="T1" fmla="*/ 49 h 4"/>
                <a:gd name="T2" fmla="*/ 49 w 4"/>
                <a:gd name="T3" fmla="*/ 172 h 4"/>
                <a:gd name="T4" fmla="*/ 137 w 4"/>
                <a:gd name="T5" fmla="*/ 172 h 4"/>
                <a:gd name="T6" fmla="*/ 172 w 4"/>
                <a:gd name="T7" fmla="*/ 88 h 4"/>
                <a:gd name="T8" fmla="*/ 137 w 4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2" y="1"/>
                  </a:moveTo>
                  <a:cubicBezTo>
                    <a:pt x="2" y="1"/>
                    <a:pt x="0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410">
              <a:extLst>
                <a:ext uri="{FF2B5EF4-FFF2-40B4-BE49-F238E27FC236}">
                  <a16:creationId xmlns:a16="http://schemas.microsoft.com/office/drawing/2014/main" id="{C78A36FA-B0C4-4C6C-93F9-C43A4D46C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176"/>
              <a:ext cx="18" cy="19"/>
            </a:xfrm>
            <a:custGeom>
              <a:avLst/>
              <a:gdLst>
                <a:gd name="T0" fmla="*/ 90 w 5"/>
                <a:gd name="T1" fmla="*/ 114 h 5"/>
                <a:gd name="T2" fmla="*/ 50 w 5"/>
                <a:gd name="T3" fmla="*/ 217 h 5"/>
                <a:gd name="T4" fmla="*/ 180 w 5"/>
                <a:gd name="T5" fmla="*/ 217 h 5"/>
                <a:gd name="T6" fmla="*/ 234 w 5"/>
                <a:gd name="T7" fmla="*/ 160 h 5"/>
                <a:gd name="T8" fmla="*/ 90 w 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2" y="2"/>
                  </a:moveTo>
                  <a:cubicBezTo>
                    <a:pt x="2" y="2"/>
                    <a:pt x="0" y="4"/>
                    <a:pt x="1" y="4"/>
                  </a:cubicBezTo>
                  <a:cubicBezTo>
                    <a:pt x="2" y="5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noFill/>
            <a:ln w="11113" cap="rnd">
              <a:solidFill>
                <a:srgbClr val="73737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411">
            <a:extLst>
              <a:ext uri="{FF2B5EF4-FFF2-40B4-BE49-F238E27FC236}">
                <a16:creationId xmlns:a16="http://schemas.microsoft.com/office/drawing/2014/main" id="{06BDA91F-043D-4B10-95D5-C2988F30F566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1752600"/>
            <a:ext cx="857250" cy="1762125"/>
            <a:chOff x="3168" y="961"/>
            <a:chExt cx="540" cy="1110"/>
          </a:xfrm>
        </p:grpSpPr>
        <p:sp>
          <p:nvSpPr>
            <p:cNvPr id="32774" name="Freeform 412">
              <a:extLst>
                <a:ext uri="{FF2B5EF4-FFF2-40B4-BE49-F238E27FC236}">
                  <a16:creationId xmlns:a16="http://schemas.microsoft.com/office/drawing/2014/main" id="{4D1E8AC1-8DB8-4381-B030-02E49AAC0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1152"/>
              <a:ext cx="540" cy="892"/>
            </a:xfrm>
            <a:custGeom>
              <a:avLst/>
              <a:gdLst>
                <a:gd name="T0" fmla="*/ 244 w 775"/>
                <a:gd name="T1" fmla="*/ 72 h 1202"/>
                <a:gd name="T2" fmla="*/ 215 w 775"/>
                <a:gd name="T3" fmla="*/ 37 h 1202"/>
                <a:gd name="T4" fmla="*/ 210 w 775"/>
                <a:gd name="T5" fmla="*/ 37 h 1202"/>
                <a:gd name="T6" fmla="*/ 217 w 775"/>
                <a:gd name="T7" fmla="*/ 20 h 1202"/>
                <a:gd name="T8" fmla="*/ 200 w 775"/>
                <a:gd name="T9" fmla="*/ 0 h 1202"/>
                <a:gd name="T10" fmla="*/ 62 w 775"/>
                <a:gd name="T11" fmla="*/ 0 h 1202"/>
                <a:gd name="T12" fmla="*/ 45 w 775"/>
                <a:gd name="T13" fmla="*/ 20 h 1202"/>
                <a:gd name="T14" fmla="*/ 52 w 775"/>
                <a:gd name="T15" fmla="*/ 37 h 1202"/>
                <a:gd name="T16" fmla="*/ 47 w 775"/>
                <a:gd name="T17" fmla="*/ 37 h 1202"/>
                <a:gd name="T18" fmla="*/ 18 w 775"/>
                <a:gd name="T19" fmla="*/ 72 h 1202"/>
                <a:gd name="T20" fmla="*/ 0 w 775"/>
                <a:gd name="T21" fmla="*/ 433 h 1202"/>
                <a:gd name="T22" fmla="*/ 34 w 775"/>
                <a:gd name="T23" fmla="*/ 473 h 1202"/>
                <a:gd name="T24" fmla="*/ 131 w 775"/>
                <a:gd name="T25" fmla="*/ 490 h 1202"/>
                <a:gd name="T26" fmla="*/ 228 w 775"/>
                <a:gd name="T27" fmla="*/ 473 h 1202"/>
                <a:gd name="T28" fmla="*/ 262 w 775"/>
                <a:gd name="T29" fmla="*/ 433 h 1202"/>
                <a:gd name="T30" fmla="*/ 244 w 775"/>
                <a:gd name="T31" fmla="*/ 72 h 120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75" h="1202">
                  <a:moveTo>
                    <a:pt x="722" y="177"/>
                  </a:moveTo>
                  <a:cubicBezTo>
                    <a:pt x="722" y="130"/>
                    <a:pt x="683" y="91"/>
                    <a:pt x="635" y="91"/>
                  </a:cubicBezTo>
                  <a:cubicBezTo>
                    <a:pt x="621" y="91"/>
                    <a:pt x="621" y="91"/>
                    <a:pt x="621" y="91"/>
                  </a:cubicBezTo>
                  <a:cubicBezTo>
                    <a:pt x="633" y="82"/>
                    <a:pt x="642" y="67"/>
                    <a:pt x="642" y="50"/>
                  </a:cubicBezTo>
                  <a:cubicBezTo>
                    <a:pt x="642" y="23"/>
                    <a:pt x="619" y="0"/>
                    <a:pt x="591" y="0"/>
                  </a:cubicBezTo>
                  <a:cubicBezTo>
                    <a:pt x="184" y="0"/>
                    <a:pt x="184" y="0"/>
                    <a:pt x="184" y="0"/>
                  </a:cubicBezTo>
                  <a:cubicBezTo>
                    <a:pt x="156" y="0"/>
                    <a:pt x="133" y="23"/>
                    <a:pt x="133" y="50"/>
                  </a:cubicBezTo>
                  <a:cubicBezTo>
                    <a:pt x="133" y="67"/>
                    <a:pt x="142" y="82"/>
                    <a:pt x="154" y="91"/>
                  </a:cubicBezTo>
                  <a:cubicBezTo>
                    <a:pt x="139" y="91"/>
                    <a:pt x="139" y="91"/>
                    <a:pt x="139" y="91"/>
                  </a:cubicBezTo>
                  <a:cubicBezTo>
                    <a:pt x="92" y="91"/>
                    <a:pt x="53" y="130"/>
                    <a:pt x="53" y="177"/>
                  </a:cubicBezTo>
                  <a:cubicBezTo>
                    <a:pt x="0" y="1058"/>
                    <a:pt x="0" y="1058"/>
                    <a:pt x="0" y="1058"/>
                  </a:cubicBezTo>
                  <a:cubicBezTo>
                    <a:pt x="0" y="1113"/>
                    <a:pt x="38" y="1140"/>
                    <a:pt x="100" y="1158"/>
                  </a:cubicBezTo>
                  <a:cubicBezTo>
                    <a:pt x="100" y="1158"/>
                    <a:pt x="231" y="1202"/>
                    <a:pt x="387" y="1199"/>
                  </a:cubicBezTo>
                  <a:cubicBezTo>
                    <a:pt x="543" y="1196"/>
                    <a:pt x="675" y="1158"/>
                    <a:pt x="675" y="1158"/>
                  </a:cubicBezTo>
                  <a:cubicBezTo>
                    <a:pt x="729" y="1143"/>
                    <a:pt x="775" y="1113"/>
                    <a:pt x="775" y="1058"/>
                  </a:cubicBezTo>
                  <a:lnTo>
                    <a:pt x="722" y="177"/>
                  </a:lnTo>
                  <a:close/>
                </a:path>
              </a:pathLst>
            </a:custGeom>
            <a:solidFill>
              <a:srgbClr val="BDB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5" name="Freeform 413">
              <a:extLst>
                <a:ext uri="{FF2B5EF4-FFF2-40B4-BE49-F238E27FC236}">
                  <a16:creationId xmlns:a16="http://schemas.microsoft.com/office/drawing/2014/main" id="{726FB7FB-610A-4257-94A1-D53D0B31D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1463"/>
              <a:ext cx="497" cy="519"/>
            </a:xfrm>
            <a:custGeom>
              <a:avLst/>
              <a:gdLst>
                <a:gd name="T0" fmla="*/ 17 w 714"/>
                <a:gd name="T1" fmla="*/ 14 h 699"/>
                <a:gd name="T2" fmla="*/ 123 w 714"/>
                <a:gd name="T3" fmla="*/ 10 h 699"/>
                <a:gd name="T4" fmla="*/ 190 w 714"/>
                <a:gd name="T5" fmla="*/ 33 h 699"/>
                <a:gd name="T6" fmla="*/ 216 w 714"/>
                <a:gd name="T7" fmla="*/ 41 h 699"/>
                <a:gd name="T8" fmla="*/ 228 w 714"/>
                <a:gd name="T9" fmla="*/ 46 h 699"/>
                <a:gd name="T10" fmla="*/ 234 w 714"/>
                <a:gd name="T11" fmla="*/ 85 h 699"/>
                <a:gd name="T12" fmla="*/ 237 w 714"/>
                <a:gd name="T13" fmla="*/ 143 h 699"/>
                <a:gd name="T14" fmla="*/ 240 w 714"/>
                <a:gd name="T15" fmla="*/ 206 h 699"/>
                <a:gd name="T16" fmla="*/ 232 w 714"/>
                <a:gd name="T17" fmla="*/ 247 h 699"/>
                <a:gd name="T18" fmla="*/ 221 w 714"/>
                <a:gd name="T19" fmla="*/ 252 h 699"/>
                <a:gd name="T20" fmla="*/ 207 w 714"/>
                <a:gd name="T21" fmla="*/ 264 h 699"/>
                <a:gd name="T22" fmla="*/ 194 w 714"/>
                <a:gd name="T23" fmla="*/ 270 h 699"/>
                <a:gd name="T24" fmla="*/ 177 w 714"/>
                <a:gd name="T25" fmla="*/ 273 h 699"/>
                <a:gd name="T26" fmla="*/ 137 w 714"/>
                <a:gd name="T27" fmla="*/ 278 h 699"/>
                <a:gd name="T28" fmla="*/ 123 w 714"/>
                <a:gd name="T29" fmla="*/ 281 h 699"/>
                <a:gd name="T30" fmla="*/ 105 w 714"/>
                <a:gd name="T31" fmla="*/ 286 h 699"/>
                <a:gd name="T32" fmla="*/ 71 w 714"/>
                <a:gd name="T33" fmla="*/ 269 h 699"/>
                <a:gd name="T34" fmla="*/ 36 w 714"/>
                <a:gd name="T35" fmla="*/ 263 h 699"/>
                <a:gd name="T36" fmla="*/ 12 w 714"/>
                <a:gd name="T37" fmla="*/ 250 h 699"/>
                <a:gd name="T38" fmla="*/ 4 w 714"/>
                <a:gd name="T39" fmla="*/ 195 h 699"/>
                <a:gd name="T40" fmla="*/ 6 w 714"/>
                <a:gd name="T41" fmla="*/ 134 h 699"/>
                <a:gd name="T42" fmla="*/ 13 w 714"/>
                <a:gd name="T43" fmla="*/ 87 h 699"/>
                <a:gd name="T44" fmla="*/ 13 w 714"/>
                <a:gd name="T45" fmla="*/ 45 h 699"/>
                <a:gd name="T46" fmla="*/ 15 w 714"/>
                <a:gd name="T47" fmla="*/ 16 h 699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714" h="699">
                  <a:moveTo>
                    <a:pt x="49" y="34"/>
                  </a:moveTo>
                  <a:cubicBezTo>
                    <a:pt x="145" y="2"/>
                    <a:pt x="263" y="0"/>
                    <a:pt x="364" y="24"/>
                  </a:cubicBezTo>
                  <a:cubicBezTo>
                    <a:pt x="431" y="40"/>
                    <a:pt x="496" y="66"/>
                    <a:pt x="563" y="79"/>
                  </a:cubicBezTo>
                  <a:cubicBezTo>
                    <a:pt x="591" y="84"/>
                    <a:pt x="615" y="88"/>
                    <a:pt x="640" y="99"/>
                  </a:cubicBezTo>
                  <a:cubicBezTo>
                    <a:pt x="651" y="104"/>
                    <a:pt x="668" y="106"/>
                    <a:pt x="677" y="113"/>
                  </a:cubicBezTo>
                  <a:cubicBezTo>
                    <a:pt x="699" y="128"/>
                    <a:pt x="689" y="186"/>
                    <a:pt x="692" y="209"/>
                  </a:cubicBezTo>
                  <a:cubicBezTo>
                    <a:pt x="697" y="256"/>
                    <a:pt x="698" y="302"/>
                    <a:pt x="702" y="349"/>
                  </a:cubicBezTo>
                  <a:cubicBezTo>
                    <a:pt x="707" y="401"/>
                    <a:pt x="710" y="453"/>
                    <a:pt x="712" y="505"/>
                  </a:cubicBezTo>
                  <a:cubicBezTo>
                    <a:pt x="714" y="541"/>
                    <a:pt x="712" y="576"/>
                    <a:pt x="688" y="603"/>
                  </a:cubicBezTo>
                  <a:cubicBezTo>
                    <a:pt x="677" y="616"/>
                    <a:pt x="667" y="608"/>
                    <a:pt x="653" y="615"/>
                  </a:cubicBezTo>
                  <a:cubicBezTo>
                    <a:pt x="639" y="623"/>
                    <a:pt x="630" y="638"/>
                    <a:pt x="615" y="644"/>
                  </a:cubicBezTo>
                  <a:cubicBezTo>
                    <a:pt x="603" y="650"/>
                    <a:pt x="588" y="655"/>
                    <a:pt x="575" y="660"/>
                  </a:cubicBezTo>
                  <a:cubicBezTo>
                    <a:pt x="556" y="667"/>
                    <a:pt x="543" y="666"/>
                    <a:pt x="524" y="667"/>
                  </a:cubicBezTo>
                  <a:cubicBezTo>
                    <a:pt x="485" y="669"/>
                    <a:pt x="445" y="674"/>
                    <a:pt x="407" y="679"/>
                  </a:cubicBezTo>
                  <a:cubicBezTo>
                    <a:pt x="392" y="681"/>
                    <a:pt x="377" y="682"/>
                    <a:pt x="363" y="686"/>
                  </a:cubicBezTo>
                  <a:cubicBezTo>
                    <a:pt x="346" y="692"/>
                    <a:pt x="331" y="699"/>
                    <a:pt x="312" y="698"/>
                  </a:cubicBezTo>
                  <a:cubicBezTo>
                    <a:pt x="275" y="695"/>
                    <a:pt x="247" y="662"/>
                    <a:pt x="210" y="657"/>
                  </a:cubicBezTo>
                  <a:cubicBezTo>
                    <a:pt x="176" y="652"/>
                    <a:pt x="142" y="647"/>
                    <a:pt x="108" y="643"/>
                  </a:cubicBezTo>
                  <a:cubicBezTo>
                    <a:pt x="79" y="638"/>
                    <a:pt x="56" y="631"/>
                    <a:pt x="34" y="611"/>
                  </a:cubicBezTo>
                  <a:cubicBezTo>
                    <a:pt x="0" y="579"/>
                    <a:pt x="12" y="518"/>
                    <a:pt x="12" y="475"/>
                  </a:cubicBezTo>
                  <a:cubicBezTo>
                    <a:pt x="12" y="426"/>
                    <a:pt x="7" y="374"/>
                    <a:pt x="16" y="327"/>
                  </a:cubicBezTo>
                  <a:cubicBezTo>
                    <a:pt x="23" y="288"/>
                    <a:pt x="32" y="250"/>
                    <a:pt x="37" y="211"/>
                  </a:cubicBezTo>
                  <a:cubicBezTo>
                    <a:pt x="42" y="179"/>
                    <a:pt x="39" y="142"/>
                    <a:pt x="37" y="110"/>
                  </a:cubicBezTo>
                  <a:cubicBezTo>
                    <a:pt x="36" y="97"/>
                    <a:pt x="32" y="43"/>
                    <a:pt x="44" y="41"/>
                  </a:cubicBezTo>
                </a:path>
              </a:pathLst>
            </a:custGeom>
            <a:solidFill>
              <a:srgbClr val="D1D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6" name="Freeform 414">
              <a:extLst>
                <a:ext uri="{FF2B5EF4-FFF2-40B4-BE49-F238E27FC236}">
                  <a16:creationId xmlns:a16="http://schemas.microsoft.com/office/drawing/2014/main" id="{26C9B301-7702-4BDD-B9C6-3E70CBA733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988"/>
              <a:ext cx="389" cy="206"/>
            </a:xfrm>
            <a:custGeom>
              <a:avLst/>
              <a:gdLst>
                <a:gd name="T0" fmla="*/ 183 w 558"/>
                <a:gd name="T1" fmla="*/ 51 h 277"/>
                <a:gd name="T2" fmla="*/ 182 w 558"/>
                <a:gd name="T3" fmla="*/ 35 h 277"/>
                <a:gd name="T4" fmla="*/ 181 w 558"/>
                <a:gd name="T5" fmla="*/ 4 h 277"/>
                <a:gd name="T6" fmla="*/ 180 w 558"/>
                <a:gd name="T7" fmla="*/ 0 h 277"/>
                <a:gd name="T8" fmla="*/ 11 w 558"/>
                <a:gd name="T9" fmla="*/ 0 h 277"/>
                <a:gd name="T10" fmla="*/ 11 w 558"/>
                <a:gd name="T11" fmla="*/ 3 h 277"/>
                <a:gd name="T12" fmla="*/ 10 w 558"/>
                <a:gd name="T13" fmla="*/ 34 h 277"/>
                <a:gd name="T14" fmla="*/ 8 w 558"/>
                <a:gd name="T15" fmla="*/ 60 h 277"/>
                <a:gd name="T16" fmla="*/ 6 w 558"/>
                <a:gd name="T17" fmla="*/ 97 h 277"/>
                <a:gd name="T18" fmla="*/ 6 w 558"/>
                <a:gd name="T19" fmla="*/ 97 h 277"/>
                <a:gd name="T20" fmla="*/ 96 w 558"/>
                <a:gd name="T21" fmla="*/ 114 h 277"/>
                <a:gd name="T22" fmla="*/ 185 w 558"/>
                <a:gd name="T23" fmla="*/ 97 h 277"/>
                <a:gd name="T24" fmla="*/ 185 w 558"/>
                <a:gd name="T25" fmla="*/ 78 h 277"/>
                <a:gd name="T26" fmla="*/ 183 w 558"/>
                <a:gd name="T27" fmla="*/ 51 h 27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558" h="277">
                  <a:moveTo>
                    <a:pt x="540" y="122"/>
                  </a:moveTo>
                  <a:cubicBezTo>
                    <a:pt x="537" y="85"/>
                    <a:pt x="537" y="85"/>
                    <a:pt x="537" y="85"/>
                  </a:cubicBezTo>
                  <a:cubicBezTo>
                    <a:pt x="555" y="37"/>
                    <a:pt x="538" y="15"/>
                    <a:pt x="532" y="9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29" y="15"/>
                    <a:pt x="8" y="62"/>
                    <a:pt x="28" y="83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16" y="166"/>
                    <a:pt x="0" y="214"/>
                    <a:pt x="18" y="236"/>
                  </a:cubicBezTo>
                  <a:cubicBezTo>
                    <a:pt x="18" y="237"/>
                    <a:pt x="18" y="237"/>
                    <a:pt x="18" y="237"/>
                  </a:cubicBezTo>
                  <a:cubicBezTo>
                    <a:pt x="18" y="259"/>
                    <a:pt x="137" y="277"/>
                    <a:pt x="283" y="277"/>
                  </a:cubicBezTo>
                  <a:cubicBezTo>
                    <a:pt x="430" y="277"/>
                    <a:pt x="548" y="259"/>
                    <a:pt x="548" y="237"/>
                  </a:cubicBezTo>
                  <a:cubicBezTo>
                    <a:pt x="545" y="190"/>
                    <a:pt x="545" y="190"/>
                    <a:pt x="545" y="190"/>
                  </a:cubicBezTo>
                  <a:cubicBezTo>
                    <a:pt x="558" y="148"/>
                    <a:pt x="545" y="128"/>
                    <a:pt x="540" y="122"/>
                  </a:cubicBezTo>
                  <a:close/>
                </a:path>
              </a:pathLst>
            </a:custGeom>
            <a:solidFill>
              <a:srgbClr val="A6A5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Oval 415">
              <a:extLst>
                <a:ext uri="{FF2B5EF4-FFF2-40B4-BE49-F238E27FC236}">
                  <a16:creationId xmlns:a16="http://schemas.microsoft.com/office/drawing/2014/main" id="{49A4691D-96EE-4033-9A3D-ABF2D5B40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962"/>
              <a:ext cx="349" cy="54"/>
            </a:xfrm>
            <a:prstGeom prst="ellipse">
              <a:avLst/>
            </a:prstGeom>
            <a:solidFill>
              <a:srgbClr val="888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78" name="Freeform 416">
              <a:extLst>
                <a:ext uri="{FF2B5EF4-FFF2-40B4-BE49-F238E27FC236}">
                  <a16:creationId xmlns:a16="http://schemas.microsoft.com/office/drawing/2014/main" id="{9EBE3D82-256D-4D4B-B240-BD05AD189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6" y="1267"/>
              <a:ext cx="84" cy="661"/>
            </a:xfrm>
            <a:custGeom>
              <a:avLst/>
              <a:gdLst>
                <a:gd name="T0" fmla="*/ 24 w 120"/>
                <a:gd name="T1" fmla="*/ 10 h 891"/>
                <a:gd name="T2" fmla="*/ 2 w 120"/>
                <a:gd name="T3" fmla="*/ 23 h 891"/>
                <a:gd name="T4" fmla="*/ 9 w 120"/>
                <a:gd name="T5" fmla="*/ 364 h 891"/>
                <a:gd name="T6" fmla="*/ 37 w 120"/>
                <a:gd name="T7" fmla="*/ 326 h 891"/>
                <a:gd name="T8" fmla="*/ 24 w 120"/>
                <a:gd name="T9" fmla="*/ 10 h 8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0" h="891">
                  <a:moveTo>
                    <a:pt x="70" y="26"/>
                  </a:moveTo>
                  <a:cubicBezTo>
                    <a:pt x="70" y="26"/>
                    <a:pt x="12" y="0"/>
                    <a:pt x="6" y="56"/>
                  </a:cubicBezTo>
                  <a:cubicBezTo>
                    <a:pt x="0" y="112"/>
                    <a:pt x="25" y="891"/>
                    <a:pt x="25" y="891"/>
                  </a:cubicBezTo>
                  <a:cubicBezTo>
                    <a:pt x="25" y="891"/>
                    <a:pt x="120" y="863"/>
                    <a:pt x="109" y="799"/>
                  </a:cubicBezTo>
                  <a:cubicBezTo>
                    <a:pt x="98" y="735"/>
                    <a:pt x="70" y="26"/>
                    <a:pt x="70" y="26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417">
              <a:extLst>
                <a:ext uri="{FF2B5EF4-FFF2-40B4-BE49-F238E27FC236}">
                  <a16:creationId xmlns:a16="http://schemas.microsoft.com/office/drawing/2014/main" id="{D1D62178-9198-464F-89BD-167FC48A1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459"/>
              <a:ext cx="321" cy="126"/>
            </a:xfrm>
            <a:custGeom>
              <a:avLst/>
              <a:gdLst>
                <a:gd name="T0" fmla="*/ 3 w 461"/>
                <a:gd name="T1" fmla="*/ 37 h 170"/>
                <a:gd name="T2" fmla="*/ 155 w 461"/>
                <a:gd name="T3" fmla="*/ 64 h 170"/>
                <a:gd name="T4" fmla="*/ 153 w 461"/>
                <a:gd name="T5" fmla="*/ 21 h 170"/>
                <a:gd name="T6" fmla="*/ 61 w 461"/>
                <a:gd name="T7" fmla="*/ 1 h 170"/>
                <a:gd name="T8" fmla="*/ 18 w 461"/>
                <a:gd name="T9" fmla="*/ 1 h 170"/>
                <a:gd name="T10" fmla="*/ 4 w 461"/>
                <a:gd name="T11" fmla="*/ 2 h 170"/>
                <a:gd name="T12" fmla="*/ 0 w 461"/>
                <a:gd name="T13" fmla="*/ 37 h 170"/>
                <a:gd name="T14" fmla="*/ 3 w 461"/>
                <a:gd name="T15" fmla="*/ 37 h 1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1" h="170">
                  <a:moveTo>
                    <a:pt x="9" y="92"/>
                  </a:moveTo>
                  <a:cubicBezTo>
                    <a:pt x="155" y="125"/>
                    <a:pt x="312" y="170"/>
                    <a:pt x="460" y="156"/>
                  </a:cubicBezTo>
                  <a:cubicBezTo>
                    <a:pt x="461" y="119"/>
                    <a:pt x="456" y="86"/>
                    <a:pt x="454" y="51"/>
                  </a:cubicBezTo>
                  <a:cubicBezTo>
                    <a:pt x="368" y="27"/>
                    <a:pt x="272" y="7"/>
                    <a:pt x="182" y="3"/>
                  </a:cubicBezTo>
                  <a:cubicBezTo>
                    <a:pt x="140" y="0"/>
                    <a:pt x="98" y="6"/>
                    <a:pt x="54" y="3"/>
                  </a:cubicBezTo>
                  <a:cubicBezTo>
                    <a:pt x="25" y="2"/>
                    <a:pt x="13" y="0"/>
                    <a:pt x="11" y="6"/>
                  </a:cubicBezTo>
                  <a:cubicBezTo>
                    <a:pt x="6" y="27"/>
                    <a:pt x="9" y="72"/>
                    <a:pt x="0" y="92"/>
                  </a:cubicBezTo>
                  <a:cubicBezTo>
                    <a:pt x="5" y="92"/>
                    <a:pt x="6" y="91"/>
                    <a:pt x="9" y="9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418">
              <a:extLst>
                <a:ext uri="{FF2B5EF4-FFF2-40B4-BE49-F238E27FC236}">
                  <a16:creationId xmlns:a16="http://schemas.microsoft.com/office/drawing/2014/main" id="{7EA7F0C0-5834-40D3-A0F9-6906B7808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509"/>
              <a:ext cx="55" cy="59"/>
            </a:xfrm>
            <a:custGeom>
              <a:avLst/>
              <a:gdLst>
                <a:gd name="T0" fmla="*/ 1 w 79"/>
                <a:gd name="T1" fmla="*/ 0 h 80"/>
                <a:gd name="T2" fmla="*/ 24 w 79"/>
                <a:gd name="T3" fmla="*/ 20 h 80"/>
                <a:gd name="T4" fmla="*/ 14 w 79"/>
                <a:gd name="T5" fmla="*/ 27 h 80"/>
                <a:gd name="T6" fmla="*/ 1 w 79"/>
                <a:gd name="T7" fmla="*/ 32 h 80"/>
                <a:gd name="T8" fmla="*/ 1 w 79"/>
                <a:gd name="T9" fmla="*/ 16 h 80"/>
                <a:gd name="T10" fmla="*/ 1 w 79"/>
                <a:gd name="T11" fmla="*/ 2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80">
                  <a:moveTo>
                    <a:pt x="2" y="0"/>
                  </a:moveTo>
                  <a:cubicBezTo>
                    <a:pt x="24" y="15"/>
                    <a:pt x="58" y="24"/>
                    <a:pt x="71" y="50"/>
                  </a:cubicBezTo>
                  <a:cubicBezTo>
                    <a:pt x="79" y="68"/>
                    <a:pt x="52" y="66"/>
                    <a:pt x="41" y="68"/>
                  </a:cubicBezTo>
                  <a:cubicBezTo>
                    <a:pt x="28" y="70"/>
                    <a:pt x="13" y="74"/>
                    <a:pt x="2" y="80"/>
                  </a:cubicBezTo>
                  <a:cubicBezTo>
                    <a:pt x="1" y="67"/>
                    <a:pt x="0" y="53"/>
                    <a:pt x="1" y="40"/>
                  </a:cubicBezTo>
                  <a:cubicBezTo>
                    <a:pt x="1" y="31"/>
                    <a:pt x="7" y="13"/>
                    <a:pt x="2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419">
              <a:extLst>
                <a:ext uri="{FF2B5EF4-FFF2-40B4-BE49-F238E27FC236}">
                  <a16:creationId xmlns:a16="http://schemas.microsoft.com/office/drawing/2014/main" id="{13BFCF7C-C6BE-4D5E-89D7-0F2A654B1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531"/>
              <a:ext cx="193" cy="441"/>
            </a:xfrm>
            <a:custGeom>
              <a:avLst/>
              <a:gdLst>
                <a:gd name="T0" fmla="*/ 9 w 277"/>
                <a:gd name="T1" fmla="*/ 0 h 595"/>
                <a:gd name="T2" fmla="*/ 39 w 277"/>
                <a:gd name="T3" fmla="*/ 9 h 595"/>
                <a:gd name="T4" fmla="*/ 70 w 277"/>
                <a:gd name="T5" fmla="*/ 16 h 595"/>
                <a:gd name="T6" fmla="*/ 81 w 277"/>
                <a:gd name="T7" fmla="*/ 22 h 595"/>
                <a:gd name="T8" fmla="*/ 90 w 277"/>
                <a:gd name="T9" fmla="*/ 37 h 595"/>
                <a:gd name="T10" fmla="*/ 89 w 277"/>
                <a:gd name="T11" fmla="*/ 121 h 595"/>
                <a:gd name="T12" fmla="*/ 85 w 277"/>
                <a:gd name="T13" fmla="*/ 204 h 595"/>
                <a:gd name="T14" fmla="*/ 82 w 277"/>
                <a:gd name="T15" fmla="*/ 241 h 595"/>
                <a:gd name="T16" fmla="*/ 73 w 277"/>
                <a:gd name="T17" fmla="*/ 237 h 595"/>
                <a:gd name="T18" fmla="*/ 59 w 277"/>
                <a:gd name="T19" fmla="*/ 231 h 595"/>
                <a:gd name="T20" fmla="*/ 30 w 277"/>
                <a:gd name="T21" fmla="*/ 225 h 595"/>
                <a:gd name="T22" fmla="*/ 12 w 277"/>
                <a:gd name="T23" fmla="*/ 218 h 595"/>
                <a:gd name="T24" fmla="*/ 2 w 277"/>
                <a:gd name="T25" fmla="*/ 212 h 595"/>
                <a:gd name="T26" fmla="*/ 1 w 277"/>
                <a:gd name="T27" fmla="*/ 195 h 595"/>
                <a:gd name="T28" fmla="*/ 1 w 277"/>
                <a:gd name="T29" fmla="*/ 177 h 595"/>
                <a:gd name="T30" fmla="*/ 1 w 277"/>
                <a:gd name="T31" fmla="*/ 147 h 595"/>
                <a:gd name="T32" fmla="*/ 3 w 277"/>
                <a:gd name="T33" fmla="*/ 84 h 595"/>
                <a:gd name="T34" fmla="*/ 8 w 277"/>
                <a:gd name="T35" fmla="*/ 30 h 595"/>
                <a:gd name="T36" fmla="*/ 9 w 277"/>
                <a:gd name="T37" fmla="*/ 2 h 5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7" h="595">
                  <a:moveTo>
                    <a:pt x="27" y="0"/>
                  </a:moveTo>
                  <a:cubicBezTo>
                    <a:pt x="48" y="19"/>
                    <a:pt x="88" y="19"/>
                    <a:pt x="115" y="22"/>
                  </a:cubicBezTo>
                  <a:cubicBezTo>
                    <a:pt x="145" y="26"/>
                    <a:pt x="179" y="30"/>
                    <a:pt x="208" y="40"/>
                  </a:cubicBezTo>
                  <a:cubicBezTo>
                    <a:pt x="219" y="44"/>
                    <a:pt x="229" y="50"/>
                    <a:pt x="239" y="55"/>
                  </a:cubicBezTo>
                  <a:cubicBezTo>
                    <a:pt x="257" y="64"/>
                    <a:pt x="263" y="68"/>
                    <a:pt x="266" y="90"/>
                  </a:cubicBezTo>
                  <a:cubicBezTo>
                    <a:pt x="277" y="156"/>
                    <a:pt x="268" y="230"/>
                    <a:pt x="262" y="297"/>
                  </a:cubicBezTo>
                  <a:cubicBezTo>
                    <a:pt x="256" y="364"/>
                    <a:pt x="251" y="433"/>
                    <a:pt x="251" y="501"/>
                  </a:cubicBezTo>
                  <a:cubicBezTo>
                    <a:pt x="251" y="520"/>
                    <a:pt x="266" y="585"/>
                    <a:pt x="242" y="592"/>
                  </a:cubicBezTo>
                  <a:cubicBezTo>
                    <a:pt x="232" y="595"/>
                    <a:pt x="223" y="588"/>
                    <a:pt x="215" y="583"/>
                  </a:cubicBezTo>
                  <a:cubicBezTo>
                    <a:pt x="201" y="575"/>
                    <a:pt x="190" y="570"/>
                    <a:pt x="175" y="567"/>
                  </a:cubicBezTo>
                  <a:cubicBezTo>
                    <a:pt x="146" y="561"/>
                    <a:pt x="117" y="559"/>
                    <a:pt x="88" y="553"/>
                  </a:cubicBezTo>
                  <a:cubicBezTo>
                    <a:pt x="71" y="549"/>
                    <a:pt x="54" y="540"/>
                    <a:pt x="36" y="536"/>
                  </a:cubicBezTo>
                  <a:cubicBezTo>
                    <a:pt x="24" y="533"/>
                    <a:pt x="11" y="536"/>
                    <a:pt x="6" y="521"/>
                  </a:cubicBezTo>
                  <a:cubicBezTo>
                    <a:pt x="2" y="510"/>
                    <a:pt x="5" y="491"/>
                    <a:pt x="4" y="479"/>
                  </a:cubicBezTo>
                  <a:cubicBezTo>
                    <a:pt x="4" y="464"/>
                    <a:pt x="4" y="449"/>
                    <a:pt x="4" y="434"/>
                  </a:cubicBezTo>
                  <a:cubicBezTo>
                    <a:pt x="2" y="410"/>
                    <a:pt x="0" y="387"/>
                    <a:pt x="1" y="363"/>
                  </a:cubicBezTo>
                  <a:cubicBezTo>
                    <a:pt x="3" y="312"/>
                    <a:pt x="4" y="259"/>
                    <a:pt x="8" y="208"/>
                  </a:cubicBezTo>
                  <a:cubicBezTo>
                    <a:pt x="12" y="163"/>
                    <a:pt x="19" y="118"/>
                    <a:pt x="25" y="73"/>
                  </a:cubicBezTo>
                  <a:cubicBezTo>
                    <a:pt x="27" y="51"/>
                    <a:pt x="26" y="29"/>
                    <a:pt x="26" y="6"/>
                  </a:cubicBezTo>
                </a:path>
              </a:pathLst>
            </a:custGeom>
            <a:solidFill>
              <a:srgbClr val="ABA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420">
              <a:extLst>
                <a:ext uri="{FF2B5EF4-FFF2-40B4-BE49-F238E27FC236}">
                  <a16:creationId xmlns:a16="http://schemas.microsoft.com/office/drawing/2014/main" id="{563D0E13-DA11-4983-AE80-58E416CA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473"/>
              <a:ext cx="32" cy="46"/>
            </a:xfrm>
            <a:custGeom>
              <a:avLst/>
              <a:gdLst>
                <a:gd name="T0" fmla="*/ 15 w 47"/>
                <a:gd name="T1" fmla="*/ 1 h 63"/>
                <a:gd name="T2" fmla="*/ 5 w 47"/>
                <a:gd name="T3" fmla="*/ 5 h 63"/>
                <a:gd name="T4" fmla="*/ 1 w 47"/>
                <a:gd name="T5" fmla="*/ 9 h 63"/>
                <a:gd name="T6" fmla="*/ 12 w 47"/>
                <a:gd name="T7" fmla="*/ 25 h 63"/>
                <a:gd name="T8" fmla="*/ 14 w 47"/>
                <a:gd name="T9" fmla="*/ 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63">
                  <a:moveTo>
                    <a:pt x="47" y="2"/>
                  </a:moveTo>
                  <a:cubicBezTo>
                    <a:pt x="35" y="0"/>
                    <a:pt x="27" y="8"/>
                    <a:pt x="17" y="12"/>
                  </a:cubicBezTo>
                  <a:cubicBezTo>
                    <a:pt x="7" y="15"/>
                    <a:pt x="0" y="14"/>
                    <a:pt x="3" y="25"/>
                  </a:cubicBezTo>
                  <a:cubicBezTo>
                    <a:pt x="6" y="37"/>
                    <a:pt x="32" y="54"/>
                    <a:pt x="40" y="63"/>
                  </a:cubicBezTo>
                  <a:cubicBezTo>
                    <a:pt x="43" y="44"/>
                    <a:pt x="31" y="20"/>
                    <a:pt x="4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421">
              <a:extLst>
                <a:ext uri="{FF2B5EF4-FFF2-40B4-BE49-F238E27FC236}">
                  <a16:creationId xmlns:a16="http://schemas.microsoft.com/office/drawing/2014/main" id="{EC4C7232-7D1A-4714-A2B1-B661E0F50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1196"/>
              <a:ext cx="227" cy="56"/>
            </a:xfrm>
            <a:custGeom>
              <a:avLst/>
              <a:gdLst>
                <a:gd name="T0" fmla="*/ 7 w 326"/>
                <a:gd name="T1" fmla="*/ 12 h 75"/>
                <a:gd name="T2" fmla="*/ 49 w 326"/>
                <a:gd name="T3" fmla="*/ 23 h 75"/>
                <a:gd name="T4" fmla="*/ 88 w 326"/>
                <a:gd name="T5" fmla="*/ 28 h 75"/>
                <a:gd name="T6" fmla="*/ 75 w 326"/>
                <a:gd name="T7" fmla="*/ 6 h 75"/>
                <a:gd name="T8" fmla="*/ 29 w 326"/>
                <a:gd name="T9" fmla="*/ 4 h 75"/>
                <a:gd name="T10" fmla="*/ 9 w 326"/>
                <a:gd name="T11" fmla="*/ 1 h 75"/>
                <a:gd name="T12" fmla="*/ 8 w 326"/>
                <a:gd name="T13" fmla="*/ 12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6" h="75">
                  <a:moveTo>
                    <a:pt x="20" y="29"/>
                  </a:moveTo>
                  <a:cubicBezTo>
                    <a:pt x="61" y="38"/>
                    <a:pt x="102" y="48"/>
                    <a:pt x="144" y="56"/>
                  </a:cubicBezTo>
                  <a:cubicBezTo>
                    <a:pt x="180" y="64"/>
                    <a:pt x="224" y="75"/>
                    <a:pt x="261" y="66"/>
                  </a:cubicBezTo>
                  <a:cubicBezTo>
                    <a:pt x="326" y="50"/>
                    <a:pt x="248" y="19"/>
                    <a:pt x="220" y="15"/>
                  </a:cubicBezTo>
                  <a:cubicBezTo>
                    <a:pt x="177" y="9"/>
                    <a:pt x="131" y="11"/>
                    <a:pt x="86" y="9"/>
                  </a:cubicBezTo>
                  <a:cubicBezTo>
                    <a:pt x="66" y="7"/>
                    <a:pt x="46" y="3"/>
                    <a:pt x="26" y="2"/>
                  </a:cubicBezTo>
                  <a:cubicBezTo>
                    <a:pt x="0" y="0"/>
                    <a:pt x="2" y="16"/>
                    <a:pt x="24" y="29"/>
                  </a:cubicBezTo>
                </a:path>
              </a:pathLst>
            </a:custGeom>
            <a:solidFill>
              <a:srgbClr val="AF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422">
              <a:extLst>
                <a:ext uri="{FF2B5EF4-FFF2-40B4-BE49-F238E27FC236}">
                  <a16:creationId xmlns:a16="http://schemas.microsoft.com/office/drawing/2014/main" id="{9BB27257-2625-421D-944B-ED6CF00E6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278"/>
              <a:ext cx="91" cy="659"/>
            </a:xfrm>
            <a:custGeom>
              <a:avLst/>
              <a:gdLst>
                <a:gd name="T0" fmla="*/ 34 w 130"/>
                <a:gd name="T1" fmla="*/ 1 h 888"/>
                <a:gd name="T2" fmla="*/ 43 w 130"/>
                <a:gd name="T3" fmla="*/ 1 h 888"/>
                <a:gd name="T4" fmla="*/ 39 w 130"/>
                <a:gd name="T5" fmla="*/ 87 h 888"/>
                <a:gd name="T6" fmla="*/ 32 w 130"/>
                <a:gd name="T7" fmla="*/ 174 h 888"/>
                <a:gd name="T8" fmla="*/ 24 w 130"/>
                <a:gd name="T9" fmla="*/ 270 h 888"/>
                <a:gd name="T10" fmla="*/ 19 w 130"/>
                <a:gd name="T11" fmla="*/ 359 h 888"/>
                <a:gd name="T12" fmla="*/ 15 w 130"/>
                <a:gd name="T13" fmla="*/ 363 h 888"/>
                <a:gd name="T14" fmla="*/ 17 w 130"/>
                <a:gd name="T15" fmla="*/ 258 h 888"/>
                <a:gd name="T16" fmla="*/ 21 w 130"/>
                <a:gd name="T17" fmla="*/ 157 h 888"/>
                <a:gd name="T18" fmla="*/ 24 w 130"/>
                <a:gd name="T19" fmla="*/ 72 h 888"/>
                <a:gd name="T20" fmla="*/ 34 w 130"/>
                <a:gd name="T21" fmla="*/ 4 h 88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0" h="888">
                  <a:moveTo>
                    <a:pt x="99" y="2"/>
                  </a:moveTo>
                  <a:cubicBezTo>
                    <a:pt x="107" y="0"/>
                    <a:pt x="119" y="2"/>
                    <a:pt x="127" y="3"/>
                  </a:cubicBezTo>
                  <a:cubicBezTo>
                    <a:pt x="130" y="71"/>
                    <a:pt x="118" y="143"/>
                    <a:pt x="111" y="211"/>
                  </a:cubicBezTo>
                  <a:cubicBezTo>
                    <a:pt x="104" y="283"/>
                    <a:pt x="105" y="354"/>
                    <a:pt x="94" y="424"/>
                  </a:cubicBezTo>
                  <a:cubicBezTo>
                    <a:pt x="82" y="503"/>
                    <a:pt x="73" y="582"/>
                    <a:pt x="70" y="662"/>
                  </a:cubicBezTo>
                  <a:cubicBezTo>
                    <a:pt x="68" y="704"/>
                    <a:pt x="85" y="848"/>
                    <a:pt x="56" y="878"/>
                  </a:cubicBezTo>
                  <a:cubicBezTo>
                    <a:pt x="52" y="882"/>
                    <a:pt x="49" y="885"/>
                    <a:pt x="44" y="888"/>
                  </a:cubicBezTo>
                  <a:cubicBezTo>
                    <a:pt x="0" y="857"/>
                    <a:pt x="44" y="678"/>
                    <a:pt x="49" y="629"/>
                  </a:cubicBezTo>
                  <a:cubicBezTo>
                    <a:pt x="56" y="548"/>
                    <a:pt x="61" y="466"/>
                    <a:pt x="61" y="385"/>
                  </a:cubicBezTo>
                  <a:cubicBezTo>
                    <a:pt x="61" y="315"/>
                    <a:pt x="64" y="246"/>
                    <a:pt x="70" y="177"/>
                  </a:cubicBezTo>
                  <a:cubicBezTo>
                    <a:pt x="73" y="144"/>
                    <a:pt x="71" y="24"/>
                    <a:pt x="99" y="11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423">
              <a:extLst>
                <a:ext uri="{FF2B5EF4-FFF2-40B4-BE49-F238E27FC236}">
                  <a16:creationId xmlns:a16="http://schemas.microsoft.com/office/drawing/2014/main" id="{B4122400-259C-4D3E-8F5C-B59265C62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" y="1285"/>
              <a:ext cx="55" cy="645"/>
            </a:xfrm>
            <a:custGeom>
              <a:avLst/>
              <a:gdLst>
                <a:gd name="T0" fmla="*/ 1 w 79"/>
                <a:gd name="T1" fmla="*/ 7 h 869"/>
                <a:gd name="T2" fmla="*/ 7 w 79"/>
                <a:gd name="T3" fmla="*/ 88 h 869"/>
                <a:gd name="T4" fmla="*/ 12 w 79"/>
                <a:gd name="T5" fmla="*/ 171 h 869"/>
                <a:gd name="T6" fmla="*/ 12 w 79"/>
                <a:gd name="T7" fmla="*/ 277 h 869"/>
                <a:gd name="T8" fmla="*/ 22 w 79"/>
                <a:gd name="T9" fmla="*/ 356 h 869"/>
                <a:gd name="T10" fmla="*/ 23 w 79"/>
                <a:gd name="T11" fmla="*/ 318 h 869"/>
                <a:gd name="T12" fmla="*/ 22 w 79"/>
                <a:gd name="T13" fmla="*/ 241 h 869"/>
                <a:gd name="T14" fmla="*/ 20 w 79"/>
                <a:gd name="T15" fmla="*/ 127 h 869"/>
                <a:gd name="T16" fmla="*/ 12 w 79"/>
                <a:gd name="T17" fmla="*/ 1 h 869"/>
                <a:gd name="T18" fmla="*/ 5 w 79"/>
                <a:gd name="T19" fmla="*/ 1 h 869"/>
                <a:gd name="T20" fmla="*/ 5 w 79"/>
                <a:gd name="T21" fmla="*/ 7 h 8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869">
                  <a:moveTo>
                    <a:pt x="5" y="18"/>
                  </a:moveTo>
                  <a:cubicBezTo>
                    <a:pt x="0" y="81"/>
                    <a:pt x="16" y="153"/>
                    <a:pt x="22" y="216"/>
                  </a:cubicBezTo>
                  <a:cubicBezTo>
                    <a:pt x="29" y="283"/>
                    <a:pt x="32" y="351"/>
                    <a:pt x="35" y="419"/>
                  </a:cubicBezTo>
                  <a:cubicBezTo>
                    <a:pt x="38" y="505"/>
                    <a:pt x="35" y="592"/>
                    <a:pt x="35" y="678"/>
                  </a:cubicBezTo>
                  <a:cubicBezTo>
                    <a:pt x="35" y="732"/>
                    <a:pt x="25" y="829"/>
                    <a:pt x="64" y="869"/>
                  </a:cubicBezTo>
                  <a:cubicBezTo>
                    <a:pt x="79" y="842"/>
                    <a:pt x="69" y="808"/>
                    <a:pt x="67" y="779"/>
                  </a:cubicBezTo>
                  <a:cubicBezTo>
                    <a:pt x="62" y="716"/>
                    <a:pt x="67" y="653"/>
                    <a:pt x="64" y="590"/>
                  </a:cubicBezTo>
                  <a:cubicBezTo>
                    <a:pt x="60" y="497"/>
                    <a:pt x="67" y="403"/>
                    <a:pt x="60" y="310"/>
                  </a:cubicBezTo>
                  <a:cubicBezTo>
                    <a:pt x="51" y="208"/>
                    <a:pt x="55" y="102"/>
                    <a:pt x="34" y="2"/>
                  </a:cubicBezTo>
                  <a:cubicBezTo>
                    <a:pt x="28" y="0"/>
                    <a:pt x="20" y="1"/>
                    <a:pt x="14" y="2"/>
                  </a:cubicBezTo>
                  <a:cubicBezTo>
                    <a:pt x="13" y="8"/>
                    <a:pt x="14" y="13"/>
                    <a:pt x="14" y="18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424">
              <a:extLst>
                <a:ext uri="{FF2B5EF4-FFF2-40B4-BE49-F238E27FC236}">
                  <a16:creationId xmlns:a16="http://schemas.microsoft.com/office/drawing/2014/main" id="{A07EC2BD-5683-4495-9D2E-56E6282F0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56"/>
              <a:ext cx="206" cy="97"/>
            </a:xfrm>
            <a:custGeom>
              <a:avLst/>
              <a:gdLst>
                <a:gd name="T0" fmla="*/ 19 w 297"/>
                <a:gd name="T1" fmla="*/ 33 h 131"/>
                <a:gd name="T2" fmla="*/ 96 w 297"/>
                <a:gd name="T3" fmla="*/ 53 h 131"/>
                <a:gd name="T4" fmla="*/ 59 w 297"/>
                <a:gd name="T5" fmla="*/ 14 h 131"/>
                <a:gd name="T6" fmla="*/ 15 w 297"/>
                <a:gd name="T7" fmla="*/ 29 h 1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7" h="131">
                  <a:moveTo>
                    <a:pt x="59" y="83"/>
                  </a:moveTo>
                  <a:cubicBezTo>
                    <a:pt x="63" y="32"/>
                    <a:pt x="297" y="46"/>
                    <a:pt x="289" y="131"/>
                  </a:cubicBezTo>
                  <a:cubicBezTo>
                    <a:pt x="289" y="45"/>
                    <a:pt x="252" y="46"/>
                    <a:pt x="178" y="34"/>
                  </a:cubicBezTo>
                  <a:cubicBezTo>
                    <a:pt x="150" y="30"/>
                    <a:pt x="0" y="0"/>
                    <a:pt x="43" y="71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425">
              <a:extLst>
                <a:ext uri="{FF2B5EF4-FFF2-40B4-BE49-F238E27FC236}">
                  <a16:creationId xmlns:a16="http://schemas.microsoft.com/office/drawing/2014/main" id="{DD48D926-5624-4062-8071-797D16283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249"/>
              <a:ext cx="199" cy="109"/>
            </a:xfrm>
            <a:custGeom>
              <a:avLst/>
              <a:gdLst>
                <a:gd name="T0" fmla="*/ 1 w 285"/>
                <a:gd name="T1" fmla="*/ 60 h 146"/>
                <a:gd name="T2" fmla="*/ 12 w 285"/>
                <a:gd name="T3" fmla="*/ 37 h 146"/>
                <a:gd name="T4" fmla="*/ 73 w 285"/>
                <a:gd name="T5" fmla="*/ 34 h 146"/>
                <a:gd name="T6" fmla="*/ 34 w 285"/>
                <a:gd name="T7" fmla="*/ 43 h 146"/>
                <a:gd name="T8" fmla="*/ 1 w 285"/>
                <a:gd name="T9" fmla="*/ 60 h 1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5" h="146">
                  <a:moveTo>
                    <a:pt x="2" y="143"/>
                  </a:moveTo>
                  <a:cubicBezTo>
                    <a:pt x="0" y="122"/>
                    <a:pt x="17" y="98"/>
                    <a:pt x="35" y="89"/>
                  </a:cubicBezTo>
                  <a:cubicBezTo>
                    <a:pt x="49" y="85"/>
                    <a:pt x="285" y="0"/>
                    <a:pt x="215" y="80"/>
                  </a:cubicBezTo>
                  <a:cubicBezTo>
                    <a:pt x="206" y="91"/>
                    <a:pt x="119" y="102"/>
                    <a:pt x="100" y="105"/>
                  </a:cubicBezTo>
                  <a:cubicBezTo>
                    <a:pt x="71" y="110"/>
                    <a:pt x="13" y="112"/>
                    <a:pt x="2" y="146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426">
              <a:extLst>
                <a:ext uri="{FF2B5EF4-FFF2-40B4-BE49-F238E27FC236}">
                  <a16:creationId xmlns:a16="http://schemas.microsoft.com/office/drawing/2014/main" id="{C6093634-4934-4284-AE1D-53FB81B02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8" y="1251"/>
              <a:ext cx="55" cy="49"/>
            </a:xfrm>
            <a:custGeom>
              <a:avLst/>
              <a:gdLst>
                <a:gd name="T0" fmla="*/ 1 w 80"/>
                <a:gd name="T1" fmla="*/ 27 h 66"/>
                <a:gd name="T2" fmla="*/ 26 w 80"/>
                <a:gd name="T3" fmla="*/ 16 h 66"/>
                <a:gd name="T4" fmla="*/ 0 w 80"/>
                <a:gd name="T5" fmla="*/ 25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6">
                  <a:moveTo>
                    <a:pt x="4" y="66"/>
                  </a:moveTo>
                  <a:cubicBezTo>
                    <a:pt x="21" y="37"/>
                    <a:pt x="50" y="31"/>
                    <a:pt x="80" y="41"/>
                  </a:cubicBezTo>
                  <a:cubicBezTo>
                    <a:pt x="60" y="0"/>
                    <a:pt x="11" y="34"/>
                    <a:pt x="0" y="62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427">
              <a:extLst>
                <a:ext uri="{FF2B5EF4-FFF2-40B4-BE49-F238E27FC236}">
                  <a16:creationId xmlns:a16="http://schemas.microsoft.com/office/drawing/2014/main" id="{A83B01B9-3DF9-4EDC-AB5F-2954AE751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2" y="1263"/>
              <a:ext cx="45" cy="26"/>
            </a:xfrm>
            <a:custGeom>
              <a:avLst/>
              <a:gdLst>
                <a:gd name="T0" fmla="*/ 1 w 65"/>
                <a:gd name="T1" fmla="*/ 5 h 35"/>
                <a:gd name="T2" fmla="*/ 21 w 65"/>
                <a:gd name="T3" fmla="*/ 14 h 35"/>
                <a:gd name="T4" fmla="*/ 1 w 65"/>
                <a:gd name="T5" fmla="*/ 1 h 35"/>
                <a:gd name="T6" fmla="*/ 1 w 65"/>
                <a:gd name="T7" fmla="*/ 7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35">
                  <a:moveTo>
                    <a:pt x="4" y="12"/>
                  </a:moveTo>
                  <a:cubicBezTo>
                    <a:pt x="25" y="9"/>
                    <a:pt x="53" y="15"/>
                    <a:pt x="65" y="35"/>
                  </a:cubicBezTo>
                  <a:cubicBezTo>
                    <a:pt x="65" y="11"/>
                    <a:pt x="27" y="0"/>
                    <a:pt x="5" y="4"/>
                  </a:cubicBezTo>
                  <a:cubicBezTo>
                    <a:pt x="0" y="11"/>
                    <a:pt x="4" y="14"/>
                    <a:pt x="4" y="16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428">
              <a:extLst>
                <a:ext uri="{FF2B5EF4-FFF2-40B4-BE49-F238E27FC236}">
                  <a16:creationId xmlns:a16="http://schemas.microsoft.com/office/drawing/2014/main" id="{4A32CC8E-F190-42E6-AAFA-9416051BF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1897"/>
              <a:ext cx="307" cy="115"/>
            </a:xfrm>
            <a:custGeom>
              <a:avLst/>
              <a:gdLst>
                <a:gd name="T0" fmla="*/ 143 w 442"/>
                <a:gd name="T1" fmla="*/ 7 h 155"/>
                <a:gd name="T2" fmla="*/ 133 w 442"/>
                <a:gd name="T3" fmla="*/ 31 h 155"/>
                <a:gd name="T4" fmla="*/ 99 w 442"/>
                <a:gd name="T5" fmla="*/ 39 h 155"/>
                <a:gd name="T6" fmla="*/ 54 w 442"/>
                <a:gd name="T7" fmla="*/ 52 h 155"/>
                <a:gd name="T8" fmla="*/ 47 w 442"/>
                <a:gd name="T9" fmla="*/ 45 h 155"/>
                <a:gd name="T10" fmla="*/ 32 w 442"/>
                <a:gd name="T11" fmla="*/ 42 h 155"/>
                <a:gd name="T12" fmla="*/ 13 w 442"/>
                <a:gd name="T13" fmla="*/ 34 h 155"/>
                <a:gd name="T14" fmla="*/ 0 w 442"/>
                <a:gd name="T15" fmla="*/ 31 h 155"/>
                <a:gd name="T16" fmla="*/ 34 w 442"/>
                <a:gd name="T17" fmla="*/ 46 h 155"/>
                <a:gd name="T18" fmla="*/ 58 w 442"/>
                <a:gd name="T19" fmla="*/ 63 h 155"/>
                <a:gd name="T20" fmla="*/ 84 w 442"/>
                <a:gd name="T21" fmla="*/ 46 h 155"/>
                <a:gd name="T22" fmla="*/ 124 w 442"/>
                <a:gd name="T23" fmla="*/ 37 h 155"/>
                <a:gd name="T24" fmla="*/ 145 w 442"/>
                <a:gd name="T25" fmla="*/ 24 h 155"/>
                <a:gd name="T26" fmla="*/ 142 w 442"/>
                <a:gd name="T27" fmla="*/ 7 h 1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2" h="155">
                  <a:moveTo>
                    <a:pt x="426" y="16"/>
                  </a:moveTo>
                  <a:cubicBezTo>
                    <a:pt x="436" y="45"/>
                    <a:pt x="421" y="62"/>
                    <a:pt x="396" y="75"/>
                  </a:cubicBezTo>
                  <a:cubicBezTo>
                    <a:pt x="363" y="93"/>
                    <a:pt x="331" y="93"/>
                    <a:pt x="294" y="96"/>
                  </a:cubicBezTo>
                  <a:cubicBezTo>
                    <a:pt x="262" y="99"/>
                    <a:pt x="172" y="83"/>
                    <a:pt x="162" y="127"/>
                  </a:cubicBezTo>
                  <a:cubicBezTo>
                    <a:pt x="165" y="112"/>
                    <a:pt x="151" y="110"/>
                    <a:pt x="140" y="109"/>
                  </a:cubicBezTo>
                  <a:cubicBezTo>
                    <a:pt x="123" y="108"/>
                    <a:pt x="110" y="107"/>
                    <a:pt x="95" y="102"/>
                  </a:cubicBezTo>
                  <a:cubicBezTo>
                    <a:pt x="77" y="96"/>
                    <a:pt x="60" y="88"/>
                    <a:pt x="41" y="83"/>
                  </a:cubicBezTo>
                  <a:cubicBezTo>
                    <a:pt x="31" y="81"/>
                    <a:pt x="7" y="83"/>
                    <a:pt x="0" y="77"/>
                  </a:cubicBezTo>
                  <a:cubicBezTo>
                    <a:pt x="35" y="83"/>
                    <a:pt x="66" y="108"/>
                    <a:pt x="102" y="113"/>
                  </a:cubicBezTo>
                  <a:cubicBezTo>
                    <a:pt x="131" y="118"/>
                    <a:pt x="163" y="124"/>
                    <a:pt x="171" y="155"/>
                  </a:cubicBezTo>
                  <a:cubicBezTo>
                    <a:pt x="167" y="115"/>
                    <a:pt x="223" y="116"/>
                    <a:pt x="250" y="113"/>
                  </a:cubicBezTo>
                  <a:cubicBezTo>
                    <a:pt x="292" y="109"/>
                    <a:pt x="331" y="103"/>
                    <a:pt x="371" y="91"/>
                  </a:cubicBezTo>
                  <a:cubicBezTo>
                    <a:pt x="389" y="85"/>
                    <a:pt x="420" y="77"/>
                    <a:pt x="433" y="61"/>
                  </a:cubicBezTo>
                  <a:cubicBezTo>
                    <a:pt x="442" y="50"/>
                    <a:pt x="438" y="0"/>
                    <a:pt x="423" y="17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429">
              <a:extLst>
                <a:ext uri="{FF2B5EF4-FFF2-40B4-BE49-F238E27FC236}">
                  <a16:creationId xmlns:a16="http://schemas.microsoft.com/office/drawing/2014/main" id="{95DCDD60-3B24-4B88-B9AB-C663A86B8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283"/>
              <a:ext cx="401" cy="719"/>
            </a:xfrm>
            <a:custGeom>
              <a:avLst/>
              <a:gdLst>
                <a:gd name="T0" fmla="*/ 112 w 577"/>
                <a:gd name="T1" fmla="*/ 43 h 969"/>
                <a:gd name="T2" fmla="*/ 134 w 577"/>
                <a:gd name="T3" fmla="*/ 16 h 969"/>
                <a:gd name="T4" fmla="*/ 179 w 577"/>
                <a:gd name="T5" fmla="*/ 26 h 969"/>
                <a:gd name="T6" fmla="*/ 191 w 577"/>
                <a:gd name="T7" fmla="*/ 352 h 969"/>
                <a:gd name="T8" fmla="*/ 178 w 577"/>
                <a:gd name="T9" fmla="*/ 371 h 969"/>
                <a:gd name="T10" fmla="*/ 112 w 577"/>
                <a:gd name="T11" fmla="*/ 387 h 969"/>
                <a:gd name="T12" fmla="*/ 23 w 577"/>
                <a:gd name="T13" fmla="*/ 366 h 969"/>
                <a:gd name="T14" fmla="*/ 40 w 577"/>
                <a:gd name="T15" fmla="*/ 12 h 969"/>
                <a:gd name="T16" fmla="*/ 51 w 577"/>
                <a:gd name="T17" fmla="*/ 7 h 969"/>
                <a:gd name="T18" fmla="*/ 104 w 577"/>
                <a:gd name="T19" fmla="*/ 23 h 969"/>
                <a:gd name="T20" fmla="*/ 112 w 577"/>
                <a:gd name="T21" fmla="*/ 43 h 9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77" h="969">
                  <a:moveTo>
                    <a:pt x="333" y="105"/>
                  </a:moveTo>
                  <a:cubicBezTo>
                    <a:pt x="333" y="105"/>
                    <a:pt x="357" y="45"/>
                    <a:pt x="398" y="39"/>
                  </a:cubicBezTo>
                  <a:cubicBezTo>
                    <a:pt x="440" y="33"/>
                    <a:pt x="529" y="0"/>
                    <a:pt x="532" y="64"/>
                  </a:cubicBezTo>
                  <a:cubicBezTo>
                    <a:pt x="535" y="128"/>
                    <a:pt x="560" y="807"/>
                    <a:pt x="568" y="863"/>
                  </a:cubicBezTo>
                  <a:cubicBezTo>
                    <a:pt x="577" y="919"/>
                    <a:pt x="568" y="910"/>
                    <a:pt x="529" y="908"/>
                  </a:cubicBezTo>
                  <a:cubicBezTo>
                    <a:pt x="490" y="905"/>
                    <a:pt x="359" y="924"/>
                    <a:pt x="334" y="947"/>
                  </a:cubicBezTo>
                  <a:cubicBezTo>
                    <a:pt x="309" y="969"/>
                    <a:pt x="134" y="883"/>
                    <a:pt x="67" y="896"/>
                  </a:cubicBezTo>
                  <a:cubicBezTo>
                    <a:pt x="0" y="910"/>
                    <a:pt x="120" y="28"/>
                    <a:pt x="120" y="28"/>
                  </a:cubicBezTo>
                  <a:cubicBezTo>
                    <a:pt x="120" y="28"/>
                    <a:pt x="114" y="14"/>
                    <a:pt x="153" y="17"/>
                  </a:cubicBezTo>
                  <a:cubicBezTo>
                    <a:pt x="198" y="20"/>
                    <a:pt x="305" y="24"/>
                    <a:pt x="310" y="56"/>
                  </a:cubicBezTo>
                  <a:cubicBezTo>
                    <a:pt x="316" y="87"/>
                    <a:pt x="318" y="127"/>
                    <a:pt x="333" y="105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430">
              <a:extLst>
                <a:ext uri="{FF2B5EF4-FFF2-40B4-BE49-F238E27FC236}">
                  <a16:creationId xmlns:a16="http://schemas.microsoft.com/office/drawing/2014/main" id="{72230509-3C02-4761-AA53-CE2B564DF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274"/>
              <a:ext cx="82" cy="644"/>
            </a:xfrm>
            <a:custGeom>
              <a:avLst/>
              <a:gdLst>
                <a:gd name="T0" fmla="*/ 21 w 117"/>
                <a:gd name="T1" fmla="*/ 2 h 868"/>
                <a:gd name="T2" fmla="*/ 37 w 117"/>
                <a:gd name="T3" fmla="*/ 18 h 868"/>
                <a:gd name="T4" fmla="*/ 13 w 117"/>
                <a:gd name="T5" fmla="*/ 355 h 868"/>
                <a:gd name="T6" fmla="*/ 0 w 117"/>
                <a:gd name="T7" fmla="*/ 336 h 868"/>
                <a:gd name="T8" fmla="*/ 21 w 117"/>
                <a:gd name="T9" fmla="*/ 2 h 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68">
                  <a:moveTo>
                    <a:pt x="62" y="5"/>
                  </a:moveTo>
                  <a:cubicBezTo>
                    <a:pt x="62" y="5"/>
                    <a:pt x="117" y="0"/>
                    <a:pt x="109" y="44"/>
                  </a:cubicBezTo>
                  <a:cubicBezTo>
                    <a:pt x="101" y="89"/>
                    <a:pt x="39" y="868"/>
                    <a:pt x="39" y="868"/>
                  </a:cubicBezTo>
                  <a:cubicBezTo>
                    <a:pt x="39" y="868"/>
                    <a:pt x="0" y="852"/>
                    <a:pt x="0" y="824"/>
                  </a:cubicBezTo>
                  <a:cubicBezTo>
                    <a:pt x="0" y="796"/>
                    <a:pt x="62" y="5"/>
                    <a:pt x="62" y="5"/>
                  </a:cubicBezTo>
                  <a:close/>
                </a:path>
              </a:pathLst>
            </a:custGeom>
            <a:noFill/>
            <a:ln w="15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431">
              <a:extLst>
                <a:ext uri="{FF2B5EF4-FFF2-40B4-BE49-F238E27FC236}">
                  <a16:creationId xmlns:a16="http://schemas.microsoft.com/office/drawing/2014/main" id="{E234F08F-A561-48EF-B739-8FD1B20D3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2" y="1930"/>
              <a:ext cx="524" cy="141"/>
            </a:xfrm>
            <a:custGeom>
              <a:avLst/>
              <a:gdLst>
                <a:gd name="T0" fmla="*/ 4 w 752"/>
                <a:gd name="T1" fmla="*/ 0 h 190"/>
                <a:gd name="T2" fmla="*/ 31 w 752"/>
                <a:gd name="T3" fmla="*/ 36 h 190"/>
                <a:gd name="T4" fmla="*/ 254 w 752"/>
                <a:gd name="T5" fmla="*/ 10 h 190"/>
                <a:gd name="T6" fmla="*/ 157 w 752"/>
                <a:gd name="T7" fmla="*/ 41 h 190"/>
                <a:gd name="T8" fmla="*/ 4 w 752"/>
                <a:gd name="T9" fmla="*/ 0 h 1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2" h="190">
                  <a:moveTo>
                    <a:pt x="12" y="0"/>
                  </a:moveTo>
                  <a:cubicBezTo>
                    <a:pt x="12" y="0"/>
                    <a:pt x="0" y="59"/>
                    <a:pt x="92" y="87"/>
                  </a:cubicBezTo>
                  <a:cubicBezTo>
                    <a:pt x="185" y="115"/>
                    <a:pt x="588" y="190"/>
                    <a:pt x="752" y="23"/>
                  </a:cubicBezTo>
                  <a:cubicBezTo>
                    <a:pt x="752" y="23"/>
                    <a:pt x="619" y="102"/>
                    <a:pt x="465" y="100"/>
                  </a:cubicBezTo>
                  <a:cubicBezTo>
                    <a:pt x="310" y="97"/>
                    <a:pt x="33" y="87"/>
                    <a:pt x="12" y="0"/>
                  </a:cubicBezTo>
                  <a:close/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432">
              <a:extLst>
                <a:ext uri="{FF2B5EF4-FFF2-40B4-BE49-F238E27FC236}">
                  <a16:creationId xmlns:a16="http://schemas.microsoft.com/office/drawing/2014/main" id="{87FEB488-AE6B-4865-AF21-0391FEB4C4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1952"/>
              <a:ext cx="501" cy="91"/>
            </a:xfrm>
            <a:custGeom>
              <a:avLst/>
              <a:gdLst>
                <a:gd name="T0" fmla="*/ 0 w 720"/>
                <a:gd name="T1" fmla="*/ 7 h 122"/>
                <a:gd name="T2" fmla="*/ 119 w 720"/>
                <a:gd name="T3" fmla="*/ 43 h 122"/>
                <a:gd name="T4" fmla="*/ 243 w 720"/>
                <a:gd name="T5" fmla="*/ 0 h 122"/>
                <a:gd name="T6" fmla="*/ 119 w 720"/>
                <a:gd name="T7" fmla="*/ 45 h 122"/>
                <a:gd name="T8" fmla="*/ 0 w 720"/>
                <a:gd name="T9" fmla="*/ 7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0" h="122">
                  <a:moveTo>
                    <a:pt x="0" y="18"/>
                  </a:moveTo>
                  <a:cubicBezTo>
                    <a:pt x="0" y="18"/>
                    <a:pt x="21" y="88"/>
                    <a:pt x="353" y="104"/>
                  </a:cubicBezTo>
                  <a:cubicBezTo>
                    <a:pt x="595" y="115"/>
                    <a:pt x="720" y="0"/>
                    <a:pt x="720" y="0"/>
                  </a:cubicBezTo>
                  <a:cubicBezTo>
                    <a:pt x="720" y="0"/>
                    <a:pt x="614" y="122"/>
                    <a:pt x="353" y="109"/>
                  </a:cubicBezTo>
                  <a:cubicBezTo>
                    <a:pt x="35" y="93"/>
                    <a:pt x="0" y="18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433">
              <a:extLst>
                <a:ext uri="{FF2B5EF4-FFF2-40B4-BE49-F238E27FC236}">
                  <a16:creationId xmlns:a16="http://schemas.microsoft.com/office/drawing/2014/main" id="{A1A8E453-1A0F-4443-B79F-F5B9AC81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348"/>
              <a:ext cx="44" cy="634"/>
            </a:xfrm>
            <a:custGeom>
              <a:avLst/>
              <a:gdLst>
                <a:gd name="T0" fmla="*/ 8 w 63"/>
                <a:gd name="T1" fmla="*/ 10 h 855"/>
                <a:gd name="T2" fmla="*/ 8 w 63"/>
                <a:gd name="T3" fmla="*/ 7 h 855"/>
                <a:gd name="T4" fmla="*/ 6 w 63"/>
                <a:gd name="T5" fmla="*/ 197 h 855"/>
                <a:gd name="T6" fmla="*/ 6 w 63"/>
                <a:gd name="T7" fmla="*/ 283 h 855"/>
                <a:gd name="T8" fmla="*/ 9 w 63"/>
                <a:gd name="T9" fmla="*/ 349 h 855"/>
                <a:gd name="T10" fmla="*/ 17 w 63"/>
                <a:gd name="T11" fmla="*/ 145 h 855"/>
                <a:gd name="T12" fmla="*/ 17 w 63"/>
                <a:gd name="T13" fmla="*/ 59 h 855"/>
                <a:gd name="T14" fmla="*/ 13 w 63"/>
                <a:gd name="T15" fmla="*/ 0 h 855"/>
                <a:gd name="T16" fmla="*/ 8 w 63"/>
                <a:gd name="T17" fmla="*/ 7 h 8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855">
                  <a:moveTo>
                    <a:pt x="25" y="25"/>
                  </a:moveTo>
                  <a:cubicBezTo>
                    <a:pt x="25" y="31"/>
                    <a:pt x="25" y="6"/>
                    <a:pt x="25" y="16"/>
                  </a:cubicBezTo>
                  <a:cubicBezTo>
                    <a:pt x="25" y="171"/>
                    <a:pt x="16" y="328"/>
                    <a:pt x="16" y="483"/>
                  </a:cubicBezTo>
                  <a:cubicBezTo>
                    <a:pt x="16" y="553"/>
                    <a:pt x="16" y="623"/>
                    <a:pt x="16" y="693"/>
                  </a:cubicBezTo>
                  <a:cubicBezTo>
                    <a:pt x="16" y="730"/>
                    <a:pt x="0" y="830"/>
                    <a:pt x="26" y="855"/>
                  </a:cubicBezTo>
                  <a:cubicBezTo>
                    <a:pt x="50" y="695"/>
                    <a:pt x="55" y="519"/>
                    <a:pt x="50" y="355"/>
                  </a:cubicBezTo>
                  <a:cubicBezTo>
                    <a:pt x="47" y="285"/>
                    <a:pt x="46" y="216"/>
                    <a:pt x="50" y="146"/>
                  </a:cubicBezTo>
                  <a:cubicBezTo>
                    <a:pt x="51" y="110"/>
                    <a:pt x="63" y="24"/>
                    <a:pt x="37" y="0"/>
                  </a:cubicBezTo>
                  <a:cubicBezTo>
                    <a:pt x="30" y="4"/>
                    <a:pt x="27" y="9"/>
                    <a:pt x="25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434">
              <a:extLst>
                <a:ext uri="{FF2B5EF4-FFF2-40B4-BE49-F238E27FC236}">
                  <a16:creationId xmlns:a16="http://schemas.microsoft.com/office/drawing/2014/main" id="{BC4022C8-7F65-4138-8C0B-1EEE4AE93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1309"/>
              <a:ext cx="29" cy="621"/>
            </a:xfrm>
            <a:custGeom>
              <a:avLst/>
              <a:gdLst>
                <a:gd name="T0" fmla="*/ 0 w 42"/>
                <a:gd name="T1" fmla="*/ 0 h 837"/>
                <a:gd name="T2" fmla="*/ 14 w 42"/>
                <a:gd name="T3" fmla="*/ 342 h 837"/>
                <a:gd name="T4" fmla="*/ 0 w 42"/>
                <a:gd name="T5" fmla="*/ 0 h 8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837">
                  <a:moveTo>
                    <a:pt x="0" y="0"/>
                  </a:moveTo>
                  <a:cubicBezTo>
                    <a:pt x="42" y="837"/>
                    <a:pt x="42" y="837"/>
                    <a:pt x="42" y="837"/>
                  </a:cubicBezTo>
                  <a:cubicBezTo>
                    <a:pt x="42" y="837"/>
                    <a:pt x="30" y="86"/>
                    <a:pt x="0" y="0"/>
                  </a:cubicBezTo>
                  <a:close/>
                </a:path>
              </a:pathLst>
            </a:custGeom>
            <a:solidFill>
              <a:srgbClr val="C5C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435">
              <a:extLst>
                <a:ext uri="{FF2B5EF4-FFF2-40B4-BE49-F238E27FC236}">
                  <a16:creationId xmlns:a16="http://schemas.microsoft.com/office/drawing/2014/main" id="{C003AD57-1509-48E8-B4A1-72760A02A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1" y="1292"/>
              <a:ext cx="52" cy="628"/>
            </a:xfrm>
            <a:custGeom>
              <a:avLst/>
              <a:gdLst>
                <a:gd name="T0" fmla="*/ 25 w 75"/>
                <a:gd name="T1" fmla="*/ 0 h 846"/>
                <a:gd name="T2" fmla="*/ 0 w 75"/>
                <a:gd name="T3" fmla="*/ 346 h 846"/>
                <a:gd name="T4" fmla="*/ 25 w 75"/>
                <a:gd name="T5" fmla="*/ 0 h 8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846">
                  <a:moveTo>
                    <a:pt x="75" y="0"/>
                  </a:moveTo>
                  <a:cubicBezTo>
                    <a:pt x="0" y="846"/>
                    <a:pt x="0" y="846"/>
                    <a:pt x="0" y="846"/>
                  </a:cubicBezTo>
                  <a:cubicBezTo>
                    <a:pt x="0" y="846"/>
                    <a:pt x="15" y="222"/>
                    <a:pt x="75" y="0"/>
                  </a:cubicBezTo>
                  <a:close/>
                </a:path>
              </a:pathLst>
            </a:custGeom>
            <a:solidFill>
              <a:srgbClr val="AF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436">
              <a:extLst>
                <a:ext uri="{FF2B5EF4-FFF2-40B4-BE49-F238E27FC236}">
                  <a16:creationId xmlns:a16="http://schemas.microsoft.com/office/drawing/2014/main" id="{724D8B5A-0695-49D5-8EEA-B1A8AE8AB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353"/>
              <a:ext cx="10" cy="107"/>
            </a:xfrm>
            <a:custGeom>
              <a:avLst/>
              <a:gdLst>
                <a:gd name="T0" fmla="*/ 0 w 15"/>
                <a:gd name="T1" fmla="*/ 0 h 145"/>
                <a:gd name="T2" fmla="*/ 1 w 15"/>
                <a:gd name="T3" fmla="*/ 58 h 145"/>
                <a:gd name="T4" fmla="*/ 0 w 15"/>
                <a:gd name="T5" fmla="*/ 0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45">
                  <a:moveTo>
                    <a:pt x="0" y="0"/>
                  </a:move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15" y="3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437">
              <a:extLst>
                <a:ext uri="{FF2B5EF4-FFF2-40B4-BE49-F238E27FC236}">
                  <a16:creationId xmlns:a16="http://schemas.microsoft.com/office/drawing/2014/main" id="{958B2659-F7A7-4FC5-B71D-10325C88F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350"/>
              <a:ext cx="11" cy="106"/>
            </a:xfrm>
            <a:custGeom>
              <a:avLst/>
              <a:gdLst>
                <a:gd name="T0" fmla="*/ 6 w 16"/>
                <a:gd name="T1" fmla="*/ 0 h 143"/>
                <a:gd name="T2" fmla="*/ 5 w 16"/>
                <a:gd name="T3" fmla="*/ 59 h 143"/>
                <a:gd name="T4" fmla="*/ 6 w 16"/>
                <a:gd name="T5" fmla="*/ 0 h 1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3">
                  <a:moveTo>
                    <a:pt x="16" y="0"/>
                  </a:moveTo>
                  <a:cubicBezTo>
                    <a:pt x="15" y="143"/>
                    <a:pt x="15" y="143"/>
                    <a:pt x="15" y="143"/>
                  </a:cubicBezTo>
                  <a:cubicBezTo>
                    <a:pt x="15" y="143"/>
                    <a:pt x="0" y="47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438">
              <a:extLst>
                <a:ext uri="{FF2B5EF4-FFF2-40B4-BE49-F238E27FC236}">
                  <a16:creationId xmlns:a16="http://schemas.microsoft.com/office/drawing/2014/main" id="{2BD7F221-4553-4BE3-8419-53B7D163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581"/>
              <a:ext cx="71" cy="384"/>
            </a:xfrm>
            <a:custGeom>
              <a:avLst/>
              <a:gdLst>
                <a:gd name="T0" fmla="*/ 4 w 102"/>
                <a:gd name="T1" fmla="*/ 212 h 517"/>
                <a:gd name="T2" fmla="*/ 7 w 102"/>
                <a:gd name="T3" fmla="*/ 0 h 517"/>
                <a:gd name="T4" fmla="*/ 34 w 102"/>
                <a:gd name="T5" fmla="*/ 205 h 517"/>
                <a:gd name="T6" fmla="*/ 4 w 102"/>
                <a:gd name="T7" fmla="*/ 212 h 5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517">
                  <a:moveTo>
                    <a:pt x="12" y="517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0" y="513"/>
                    <a:pt x="102" y="499"/>
                  </a:cubicBezTo>
                  <a:cubicBezTo>
                    <a:pt x="102" y="499"/>
                    <a:pt x="17" y="504"/>
                    <a:pt x="12" y="5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439">
              <a:extLst>
                <a:ext uri="{FF2B5EF4-FFF2-40B4-BE49-F238E27FC236}">
                  <a16:creationId xmlns:a16="http://schemas.microsoft.com/office/drawing/2014/main" id="{A0AB215F-4D98-4EB0-BFCB-9E5B44292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515"/>
              <a:ext cx="35" cy="384"/>
            </a:xfrm>
            <a:custGeom>
              <a:avLst/>
              <a:gdLst>
                <a:gd name="T0" fmla="*/ 21 w 35"/>
                <a:gd name="T1" fmla="*/ 0 h 384"/>
                <a:gd name="T2" fmla="*/ 0 w 35"/>
                <a:gd name="T3" fmla="*/ 372 h 384"/>
                <a:gd name="T4" fmla="*/ 12 w 35"/>
                <a:gd name="T5" fmla="*/ 384 h 384"/>
                <a:gd name="T6" fmla="*/ 35 w 35"/>
                <a:gd name="T7" fmla="*/ 8 h 384"/>
                <a:gd name="T8" fmla="*/ 21 w 35"/>
                <a:gd name="T9" fmla="*/ 0 h 3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384">
                  <a:moveTo>
                    <a:pt x="21" y="0"/>
                  </a:moveTo>
                  <a:lnTo>
                    <a:pt x="0" y="372"/>
                  </a:lnTo>
                  <a:lnTo>
                    <a:pt x="12" y="384"/>
                  </a:lnTo>
                  <a:lnTo>
                    <a:pt x="35" y="8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440">
              <a:extLst>
                <a:ext uri="{FF2B5EF4-FFF2-40B4-BE49-F238E27FC236}">
                  <a16:creationId xmlns:a16="http://schemas.microsoft.com/office/drawing/2014/main" id="{4AF099BB-AB8F-42A2-9A22-81AAE9D34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0" y="1304"/>
              <a:ext cx="148" cy="151"/>
            </a:xfrm>
            <a:custGeom>
              <a:avLst/>
              <a:gdLst>
                <a:gd name="T0" fmla="*/ 66 w 212"/>
                <a:gd name="T1" fmla="*/ 19 h 203"/>
                <a:gd name="T2" fmla="*/ 9 w 212"/>
                <a:gd name="T3" fmla="*/ 0 h 203"/>
                <a:gd name="T4" fmla="*/ 0 w 212"/>
                <a:gd name="T5" fmla="*/ 83 h 203"/>
                <a:gd name="T6" fmla="*/ 66 w 212"/>
                <a:gd name="T7" fmla="*/ 83 h 203"/>
                <a:gd name="T8" fmla="*/ 66 w 212"/>
                <a:gd name="T9" fmla="*/ 19 h 2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2" h="203">
                  <a:moveTo>
                    <a:pt x="194" y="44"/>
                  </a:moveTo>
                  <a:cubicBezTo>
                    <a:pt x="194" y="44"/>
                    <a:pt x="212" y="6"/>
                    <a:pt x="27" y="0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3"/>
                    <a:pt x="153" y="194"/>
                    <a:pt x="194" y="200"/>
                  </a:cubicBezTo>
                  <a:cubicBezTo>
                    <a:pt x="194" y="200"/>
                    <a:pt x="185" y="67"/>
                    <a:pt x="194" y="44"/>
                  </a:cubicBezTo>
                  <a:close/>
                </a:path>
              </a:pathLst>
            </a:custGeom>
            <a:solidFill>
              <a:srgbClr val="ABA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441">
              <a:extLst>
                <a:ext uri="{FF2B5EF4-FFF2-40B4-BE49-F238E27FC236}">
                  <a16:creationId xmlns:a16="http://schemas.microsoft.com/office/drawing/2014/main" id="{EDD39583-256F-43CA-A57F-D0841FD5B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308"/>
              <a:ext cx="133" cy="118"/>
            </a:xfrm>
            <a:custGeom>
              <a:avLst/>
              <a:gdLst>
                <a:gd name="T0" fmla="*/ 63 w 192"/>
                <a:gd name="T1" fmla="*/ 65 h 159"/>
                <a:gd name="T2" fmla="*/ 64 w 192"/>
                <a:gd name="T3" fmla="*/ 16 h 159"/>
                <a:gd name="T4" fmla="*/ 14 w 192"/>
                <a:gd name="T5" fmla="*/ 3 h 159"/>
                <a:gd name="T6" fmla="*/ 63 w 192"/>
                <a:gd name="T7" fmla="*/ 65 h 1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2" h="159">
                  <a:moveTo>
                    <a:pt x="190" y="159"/>
                  </a:moveTo>
                  <a:cubicBezTo>
                    <a:pt x="192" y="38"/>
                    <a:pt x="192" y="38"/>
                    <a:pt x="192" y="38"/>
                  </a:cubicBezTo>
                  <a:cubicBezTo>
                    <a:pt x="192" y="38"/>
                    <a:pt x="83" y="0"/>
                    <a:pt x="42" y="7"/>
                  </a:cubicBezTo>
                  <a:cubicBezTo>
                    <a:pt x="0" y="13"/>
                    <a:pt x="180" y="97"/>
                    <a:pt x="190" y="159"/>
                  </a:cubicBezTo>
                  <a:close/>
                </a:path>
              </a:pathLst>
            </a:custGeom>
            <a:solidFill>
              <a:srgbClr val="C5C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442">
              <a:extLst>
                <a:ext uri="{FF2B5EF4-FFF2-40B4-BE49-F238E27FC236}">
                  <a16:creationId xmlns:a16="http://schemas.microsoft.com/office/drawing/2014/main" id="{D623845C-CA80-43E5-906C-6BB170746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298"/>
              <a:ext cx="114" cy="188"/>
            </a:xfrm>
            <a:custGeom>
              <a:avLst/>
              <a:gdLst>
                <a:gd name="T0" fmla="*/ 1 w 163"/>
                <a:gd name="T1" fmla="*/ 27 h 254"/>
                <a:gd name="T2" fmla="*/ 52 w 163"/>
                <a:gd name="T3" fmla="*/ 15 h 254"/>
                <a:gd name="T4" fmla="*/ 56 w 163"/>
                <a:gd name="T5" fmla="*/ 103 h 254"/>
                <a:gd name="T6" fmla="*/ 0 w 163"/>
                <a:gd name="T7" fmla="*/ 90 h 254"/>
                <a:gd name="T8" fmla="*/ 1 w 163"/>
                <a:gd name="T9" fmla="*/ 27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254">
                  <a:moveTo>
                    <a:pt x="1" y="65"/>
                  </a:moveTo>
                  <a:cubicBezTo>
                    <a:pt x="1" y="65"/>
                    <a:pt x="141" y="0"/>
                    <a:pt x="152" y="37"/>
                  </a:cubicBezTo>
                  <a:cubicBezTo>
                    <a:pt x="163" y="73"/>
                    <a:pt x="163" y="254"/>
                    <a:pt x="163" y="254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1"/>
                    <a:pt x="24" y="95"/>
                    <a:pt x="1" y="65"/>
                  </a:cubicBezTo>
                  <a:close/>
                </a:path>
              </a:pathLst>
            </a:custGeom>
            <a:solidFill>
              <a:srgbClr val="AF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443">
              <a:extLst>
                <a:ext uri="{FF2B5EF4-FFF2-40B4-BE49-F238E27FC236}">
                  <a16:creationId xmlns:a16="http://schemas.microsoft.com/office/drawing/2014/main" id="{0F5D5BB7-341D-4436-9135-F95C3C6E9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263"/>
              <a:ext cx="67" cy="266"/>
            </a:xfrm>
            <a:custGeom>
              <a:avLst/>
              <a:gdLst>
                <a:gd name="T0" fmla="*/ 33 w 96"/>
                <a:gd name="T1" fmla="*/ 146 h 359"/>
                <a:gd name="T2" fmla="*/ 14 w 96"/>
                <a:gd name="T3" fmla="*/ 131 h 359"/>
                <a:gd name="T4" fmla="*/ 27 w 96"/>
                <a:gd name="T5" fmla="*/ 15 h 359"/>
                <a:gd name="T6" fmla="*/ 33 w 96"/>
                <a:gd name="T7" fmla="*/ 146 h 3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6" h="359">
                  <a:moveTo>
                    <a:pt x="96" y="359"/>
                  </a:moveTo>
                  <a:cubicBezTo>
                    <a:pt x="40" y="323"/>
                    <a:pt x="40" y="323"/>
                    <a:pt x="40" y="323"/>
                  </a:cubicBezTo>
                  <a:cubicBezTo>
                    <a:pt x="40" y="323"/>
                    <a:pt x="0" y="0"/>
                    <a:pt x="79" y="36"/>
                  </a:cubicBezTo>
                  <a:lnTo>
                    <a:pt x="96" y="359"/>
                  </a:lnTo>
                  <a:close/>
                </a:path>
              </a:pathLst>
            </a:custGeom>
            <a:solidFill>
              <a:srgbClr val="706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444">
              <a:extLst>
                <a:ext uri="{FF2B5EF4-FFF2-40B4-BE49-F238E27FC236}">
                  <a16:creationId xmlns:a16="http://schemas.microsoft.com/office/drawing/2014/main" id="{5979E668-47E5-4F41-B50E-E703840B7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1258"/>
              <a:ext cx="53" cy="221"/>
            </a:xfrm>
            <a:custGeom>
              <a:avLst/>
              <a:gdLst>
                <a:gd name="T0" fmla="*/ 6 w 77"/>
                <a:gd name="T1" fmla="*/ 16 h 297"/>
                <a:gd name="T2" fmla="*/ 0 w 77"/>
                <a:gd name="T3" fmla="*/ 122 h 297"/>
                <a:gd name="T4" fmla="*/ 10 w 77"/>
                <a:gd name="T5" fmla="*/ 116 h 297"/>
                <a:gd name="T6" fmla="*/ 6 w 77"/>
                <a:gd name="T7" fmla="*/ 16 h 2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7" h="297">
                  <a:moveTo>
                    <a:pt x="19" y="40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31" y="282"/>
                    <a:pt x="31" y="282"/>
                    <a:pt x="31" y="282"/>
                  </a:cubicBezTo>
                  <a:cubicBezTo>
                    <a:pt x="31" y="282"/>
                    <a:pt x="77" y="0"/>
                    <a:pt x="19" y="40"/>
                  </a:cubicBezTo>
                  <a:close/>
                </a:path>
              </a:pathLst>
            </a:custGeom>
            <a:solidFill>
              <a:srgbClr val="ABA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445">
              <a:extLst>
                <a:ext uri="{FF2B5EF4-FFF2-40B4-BE49-F238E27FC236}">
                  <a16:creationId xmlns:a16="http://schemas.microsoft.com/office/drawing/2014/main" id="{6671E9EC-0D9A-4734-9AD3-EC75B53D6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1531"/>
              <a:ext cx="35" cy="366"/>
            </a:xfrm>
            <a:custGeom>
              <a:avLst/>
              <a:gdLst>
                <a:gd name="T0" fmla="*/ 13 w 50"/>
                <a:gd name="T1" fmla="*/ 0 h 494"/>
                <a:gd name="T2" fmla="*/ 0 w 50"/>
                <a:gd name="T3" fmla="*/ 201 h 494"/>
                <a:gd name="T4" fmla="*/ 13 w 50"/>
                <a:gd name="T5" fmla="*/ 0 h 4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494">
                  <a:moveTo>
                    <a:pt x="39" y="0"/>
                  </a:moveTo>
                  <a:cubicBezTo>
                    <a:pt x="0" y="494"/>
                    <a:pt x="0" y="494"/>
                    <a:pt x="0" y="494"/>
                  </a:cubicBezTo>
                  <a:cubicBezTo>
                    <a:pt x="0" y="494"/>
                    <a:pt x="50" y="87"/>
                    <a:pt x="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446">
              <a:extLst>
                <a:ext uri="{FF2B5EF4-FFF2-40B4-BE49-F238E27FC236}">
                  <a16:creationId xmlns:a16="http://schemas.microsoft.com/office/drawing/2014/main" id="{4C6FF4AA-1D9F-4E6C-8014-43C04B7BD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220"/>
              <a:ext cx="332" cy="57"/>
            </a:xfrm>
            <a:custGeom>
              <a:avLst/>
              <a:gdLst>
                <a:gd name="T0" fmla="*/ 28 w 478"/>
                <a:gd name="T1" fmla="*/ 4 h 76"/>
                <a:gd name="T2" fmla="*/ 13 w 478"/>
                <a:gd name="T3" fmla="*/ 5 h 76"/>
                <a:gd name="T4" fmla="*/ 5 w 478"/>
                <a:gd name="T5" fmla="*/ 13 h 76"/>
                <a:gd name="T6" fmla="*/ 1 w 478"/>
                <a:gd name="T7" fmla="*/ 23 h 76"/>
                <a:gd name="T8" fmla="*/ 12 w 478"/>
                <a:gd name="T9" fmla="*/ 26 h 76"/>
                <a:gd name="T10" fmla="*/ 23 w 478"/>
                <a:gd name="T11" fmla="*/ 29 h 76"/>
                <a:gd name="T12" fmla="*/ 40 w 478"/>
                <a:gd name="T13" fmla="*/ 25 h 76"/>
                <a:gd name="T14" fmla="*/ 83 w 478"/>
                <a:gd name="T15" fmla="*/ 30 h 76"/>
                <a:gd name="T16" fmla="*/ 117 w 478"/>
                <a:gd name="T17" fmla="*/ 32 h 76"/>
                <a:gd name="T18" fmla="*/ 160 w 478"/>
                <a:gd name="T19" fmla="*/ 15 h 76"/>
                <a:gd name="T20" fmla="*/ 150 w 478"/>
                <a:gd name="T21" fmla="*/ 15 h 76"/>
                <a:gd name="T22" fmla="*/ 133 w 478"/>
                <a:gd name="T23" fmla="*/ 19 h 76"/>
                <a:gd name="T24" fmla="*/ 113 w 478"/>
                <a:gd name="T25" fmla="*/ 18 h 76"/>
                <a:gd name="T26" fmla="*/ 74 w 478"/>
                <a:gd name="T27" fmla="*/ 16 h 76"/>
                <a:gd name="T28" fmla="*/ 44 w 478"/>
                <a:gd name="T29" fmla="*/ 6 h 76"/>
                <a:gd name="T30" fmla="*/ 27 w 478"/>
                <a:gd name="T31" fmla="*/ 3 h 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8" h="76">
                  <a:moveTo>
                    <a:pt x="83" y="8"/>
                  </a:moveTo>
                  <a:cubicBezTo>
                    <a:pt x="73" y="0"/>
                    <a:pt x="51" y="6"/>
                    <a:pt x="39" y="10"/>
                  </a:cubicBezTo>
                  <a:cubicBezTo>
                    <a:pt x="26" y="14"/>
                    <a:pt x="21" y="18"/>
                    <a:pt x="14" y="29"/>
                  </a:cubicBezTo>
                  <a:cubicBezTo>
                    <a:pt x="10" y="36"/>
                    <a:pt x="0" y="44"/>
                    <a:pt x="2" y="53"/>
                  </a:cubicBezTo>
                  <a:cubicBezTo>
                    <a:pt x="4" y="63"/>
                    <a:pt x="24" y="58"/>
                    <a:pt x="35" y="60"/>
                  </a:cubicBezTo>
                  <a:cubicBezTo>
                    <a:pt x="47" y="63"/>
                    <a:pt x="56" y="70"/>
                    <a:pt x="69" y="69"/>
                  </a:cubicBezTo>
                  <a:cubicBezTo>
                    <a:pt x="85" y="68"/>
                    <a:pt x="102" y="61"/>
                    <a:pt x="119" y="59"/>
                  </a:cubicBezTo>
                  <a:cubicBezTo>
                    <a:pt x="162" y="56"/>
                    <a:pt x="204" y="64"/>
                    <a:pt x="246" y="70"/>
                  </a:cubicBezTo>
                  <a:cubicBezTo>
                    <a:pt x="279" y="75"/>
                    <a:pt x="315" y="76"/>
                    <a:pt x="348" y="74"/>
                  </a:cubicBezTo>
                  <a:cubicBezTo>
                    <a:pt x="388" y="72"/>
                    <a:pt x="447" y="63"/>
                    <a:pt x="478" y="36"/>
                  </a:cubicBezTo>
                  <a:cubicBezTo>
                    <a:pt x="468" y="35"/>
                    <a:pt x="458" y="35"/>
                    <a:pt x="448" y="36"/>
                  </a:cubicBezTo>
                  <a:cubicBezTo>
                    <a:pt x="431" y="37"/>
                    <a:pt x="415" y="44"/>
                    <a:pt x="398" y="44"/>
                  </a:cubicBezTo>
                  <a:cubicBezTo>
                    <a:pt x="379" y="44"/>
                    <a:pt x="359" y="43"/>
                    <a:pt x="339" y="43"/>
                  </a:cubicBezTo>
                  <a:cubicBezTo>
                    <a:pt x="300" y="43"/>
                    <a:pt x="260" y="44"/>
                    <a:pt x="221" y="37"/>
                  </a:cubicBezTo>
                  <a:cubicBezTo>
                    <a:pt x="191" y="31"/>
                    <a:pt x="162" y="20"/>
                    <a:pt x="133" y="14"/>
                  </a:cubicBezTo>
                  <a:cubicBezTo>
                    <a:pt x="118" y="11"/>
                    <a:pt x="96" y="6"/>
                    <a:pt x="81" y="7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447">
              <a:extLst>
                <a:ext uri="{FF2B5EF4-FFF2-40B4-BE49-F238E27FC236}">
                  <a16:creationId xmlns:a16="http://schemas.microsoft.com/office/drawing/2014/main" id="{F752D083-0508-403E-8B32-6CD86CD0F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8" y="1225"/>
              <a:ext cx="175" cy="58"/>
            </a:xfrm>
            <a:custGeom>
              <a:avLst/>
              <a:gdLst>
                <a:gd name="T0" fmla="*/ 85 w 252"/>
                <a:gd name="T1" fmla="*/ 16 h 78"/>
                <a:gd name="T2" fmla="*/ 65 w 252"/>
                <a:gd name="T3" fmla="*/ 4 h 78"/>
                <a:gd name="T4" fmla="*/ 54 w 252"/>
                <a:gd name="T5" fmla="*/ 1 h 78"/>
                <a:gd name="T6" fmla="*/ 44 w 252"/>
                <a:gd name="T7" fmla="*/ 12 h 78"/>
                <a:gd name="T8" fmla="*/ 24 w 252"/>
                <a:gd name="T9" fmla="*/ 27 h 78"/>
                <a:gd name="T10" fmla="*/ 0 w 252"/>
                <a:gd name="T11" fmla="*/ 32 h 78"/>
                <a:gd name="T12" fmla="*/ 51 w 252"/>
                <a:gd name="T13" fmla="*/ 21 h 78"/>
                <a:gd name="T14" fmla="*/ 85 w 252"/>
                <a:gd name="T15" fmla="*/ 17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2" h="78">
                  <a:moveTo>
                    <a:pt x="252" y="38"/>
                  </a:moveTo>
                  <a:cubicBezTo>
                    <a:pt x="246" y="20"/>
                    <a:pt x="209" y="14"/>
                    <a:pt x="193" y="9"/>
                  </a:cubicBezTo>
                  <a:cubicBezTo>
                    <a:pt x="183" y="5"/>
                    <a:pt x="174" y="0"/>
                    <a:pt x="163" y="4"/>
                  </a:cubicBezTo>
                  <a:cubicBezTo>
                    <a:pt x="152" y="8"/>
                    <a:pt x="143" y="22"/>
                    <a:pt x="132" y="28"/>
                  </a:cubicBezTo>
                  <a:cubicBezTo>
                    <a:pt x="111" y="40"/>
                    <a:pt x="94" y="57"/>
                    <a:pt x="71" y="64"/>
                  </a:cubicBezTo>
                  <a:cubicBezTo>
                    <a:pt x="48" y="72"/>
                    <a:pt x="22" y="67"/>
                    <a:pt x="0" y="78"/>
                  </a:cubicBezTo>
                  <a:cubicBezTo>
                    <a:pt x="54" y="77"/>
                    <a:pt x="103" y="66"/>
                    <a:pt x="154" y="51"/>
                  </a:cubicBezTo>
                  <a:cubicBezTo>
                    <a:pt x="182" y="42"/>
                    <a:pt x="224" y="31"/>
                    <a:pt x="252" y="42"/>
                  </a:cubicBezTo>
                </a:path>
              </a:pathLst>
            </a:custGeom>
            <a:solidFill>
              <a:srgbClr val="7F7E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448">
              <a:extLst>
                <a:ext uri="{FF2B5EF4-FFF2-40B4-BE49-F238E27FC236}">
                  <a16:creationId xmlns:a16="http://schemas.microsoft.com/office/drawing/2014/main" id="{0AF813D6-51A0-448B-AE47-A2464123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181"/>
              <a:ext cx="185" cy="25"/>
            </a:xfrm>
            <a:custGeom>
              <a:avLst/>
              <a:gdLst>
                <a:gd name="T0" fmla="*/ 1 w 266"/>
                <a:gd name="T1" fmla="*/ 0 h 34"/>
                <a:gd name="T2" fmla="*/ 20 w 266"/>
                <a:gd name="T3" fmla="*/ 5 h 34"/>
                <a:gd name="T4" fmla="*/ 40 w 266"/>
                <a:gd name="T5" fmla="*/ 7 h 34"/>
                <a:gd name="T6" fmla="*/ 67 w 266"/>
                <a:gd name="T7" fmla="*/ 8 h 34"/>
                <a:gd name="T8" fmla="*/ 90 w 266"/>
                <a:gd name="T9" fmla="*/ 13 h 34"/>
                <a:gd name="T10" fmla="*/ 63 w 266"/>
                <a:gd name="T11" fmla="*/ 10 h 34"/>
                <a:gd name="T12" fmla="*/ 40 w 266"/>
                <a:gd name="T13" fmla="*/ 8 h 34"/>
                <a:gd name="T14" fmla="*/ 19 w 266"/>
                <a:gd name="T15" fmla="*/ 8 h 34"/>
                <a:gd name="T16" fmla="*/ 1 w 266"/>
                <a:gd name="T17" fmla="*/ 3 h 34"/>
                <a:gd name="T18" fmla="*/ 1 w 266"/>
                <a:gd name="T19" fmla="*/ 1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6" h="34">
                  <a:moveTo>
                    <a:pt x="5" y="0"/>
                  </a:moveTo>
                  <a:cubicBezTo>
                    <a:pt x="23" y="2"/>
                    <a:pt x="41" y="11"/>
                    <a:pt x="60" y="14"/>
                  </a:cubicBezTo>
                  <a:cubicBezTo>
                    <a:pt x="79" y="17"/>
                    <a:pt x="99" y="17"/>
                    <a:pt x="119" y="19"/>
                  </a:cubicBezTo>
                  <a:cubicBezTo>
                    <a:pt x="146" y="22"/>
                    <a:pt x="172" y="16"/>
                    <a:pt x="199" y="21"/>
                  </a:cubicBezTo>
                  <a:cubicBezTo>
                    <a:pt x="221" y="25"/>
                    <a:pt x="244" y="28"/>
                    <a:pt x="266" y="34"/>
                  </a:cubicBezTo>
                  <a:cubicBezTo>
                    <a:pt x="240" y="33"/>
                    <a:pt x="212" y="26"/>
                    <a:pt x="186" y="23"/>
                  </a:cubicBezTo>
                  <a:cubicBezTo>
                    <a:pt x="163" y="21"/>
                    <a:pt x="142" y="21"/>
                    <a:pt x="119" y="21"/>
                  </a:cubicBezTo>
                  <a:cubicBezTo>
                    <a:pt x="99" y="21"/>
                    <a:pt x="78" y="22"/>
                    <a:pt x="58" y="21"/>
                  </a:cubicBezTo>
                  <a:cubicBezTo>
                    <a:pt x="38" y="20"/>
                    <a:pt x="21" y="8"/>
                    <a:pt x="2" y="7"/>
                  </a:cubicBezTo>
                  <a:cubicBezTo>
                    <a:pt x="0" y="3"/>
                    <a:pt x="3" y="3"/>
                    <a:pt x="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449">
              <a:extLst>
                <a:ext uri="{FF2B5EF4-FFF2-40B4-BE49-F238E27FC236}">
                  <a16:creationId xmlns:a16="http://schemas.microsoft.com/office/drawing/2014/main" id="{56DC4A3D-A497-4638-921E-72793B7CD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1253"/>
              <a:ext cx="195" cy="30"/>
            </a:xfrm>
            <a:custGeom>
              <a:avLst/>
              <a:gdLst>
                <a:gd name="T0" fmla="*/ 0 w 280"/>
                <a:gd name="T1" fmla="*/ 0 h 40"/>
                <a:gd name="T2" fmla="*/ 48 w 280"/>
                <a:gd name="T3" fmla="*/ 10 h 40"/>
                <a:gd name="T4" fmla="*/ 95 w 280"/>
                <a:gd name="T5" fmla="*/ 12 h 40"/>
                <a:gd name="T6" fmla="*/ 0 w 280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40">
                  <a:moveTo>
                    <a:pt x="0" y="0"/>
                  </a:moveTo>
                  <a:cubicBezTo>
                    <a:pt x="47" y="5"/>
                    <a:pt x="95" y="15"/>
                    <a:pt x="142" y="22"/>
                  </a:cubicBezTo>
                  <a:cubicBezTo>
                    <a:pt x="184" y="28"/>
                    <a:pt x="240" y="13"/>
                    <a:pt x="280" y="28"/>
                  </a:cubicBezTo>
                  <a:cubicBezTo>
                    <a:pt x="193" y="40"/>
                    <a:pt x="79" y="27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Freeform 450">
              <a:extLst>
                <a:ext uri="{FF2B5EF4-FFF2-40B4-BE49-F238E27FC236}">
                  <a16:creationId xmlns:a16="http://schemas.microsoft.com/office/drawing/2014/main" id="{DA752C74-7D69-4380-BF77-37EF988B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9" y="1259"/>
              <a:ext cx="47" cy="62"/>
            </a:xfrm>
            <a:custGeom>
              <a:avLst/>
              <a:gdLst>
                <a:gd name="T0" fmla="*/ 12 w 68"/>
                <a:gd name="T1" fmla="*/ 4 h 83"/>
                <a:gd name="T2" fmla="*/ 8 w 68"/>
                <a:gd name="T3" fmla="*/ 28 h 83"/>
                <a:gd name="T4" fmla="*/ 21 w 68"/>
                <a:gd name="T5" fmla="*/ 6 h 83"/>
                <a:gd name="T6" fmla="*/ 10 w 68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83">
                  <a:moveTo>
                    <a:pt x="35" y="9"/>
                  </a:moveTo>
                  <a:cubicBezTo>
                    <a:pt x="0" y="0"/>
                    <a:pt x="2" y="55"/>
                    <a:pt x="24" y="67"/>
                  </a:cubicBezTo>
                  <a:cubicBezTo>
                    <a:pt x="52" y="83"/>
                    <a:pt x="68" y="39"/>
                    <a:pt x="63" y="15"/>
                  </a:cubicBezTo>
                  <a:cubicBezTo>
                    <a:pt x="53" y="10"/>
                    <a:pt x="43" y="9"/>
                    <a:pt x="3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3" name="Freeform 451">
              <a:extLst>
                <a:ext uri="{FF2B5EF4-FFF2-40B4-BE49-F238E27FC236}">
                  <a16:creationId xmlns:a16="http://schemas.microsoft.com/office/drawing/2014/main" id="{535E6E45-48CC-437B-A77B-A003645A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1193"/>
              <a:ext cx="38" cy="70"/>
            </a:xfrm>
            <a:custGeom>
              <a:avLst/>
              <a:gdLst>
                <a:gd name="T0" fmla="*/ 9 w 55"/>
                <a:gd name="T1" fmla="*/ 0 h 94"/>
                <a:gd name="T2" fmla="*/ 3 w 55"/>
                <a:gd name="T3" fmla="*/ 19 h 94"/>
                <a:gd name="T4" fmla="*/ 8 w 55"/>
                <a:gd name="T5" fmla="*/ 28 h 94"/>
                <a:gd name="T6" fmla="*/ 8 w 55"/>
                <a:gd name="T7" fmla="*/ 39 h 94"/>
                <a:gd name="T8" fmla="*/ 11 w 55"/>
                <a:gd name="T9" fmla="*/ 22 h 94"/>
                <a:gd name="T10" fmla="*/ 9 w 55"/>
                <a:gd name="T11" fmla="*/ 1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94">
                  <a:moveTo>
                    <a:pt x="27" y="0"/>
                  </a:moveTo>
                  <a:cubicBezTo>
                    <a:pt x="0" y="2"/>
                    <a:pt x="4" y="28"/>
                    <a:pt x="10" y="45"/>
                  </a:cubicBezTo>
                  <a:cubicBezTo>
                    <a:pt x="14" y="55"/>
                    <a:pt x="21" y="54"/>
                    <a:pt x="24" y="67"/>
                  </a:cubicBezTo>
                  <a:cubicBezTo>
                    <a:pt x="26" y="77"/>
                    <a:pt x="14" y="81"/>
                    <a:pt x="23" y="94"/>
                  </a:cubicBezTo>
                  <a:cubicBezTo>
                    <a:pt x="20" y="75"/>
                    <a:pt x="38" y="69"/>
                    <a:pt x="33" y="54"/>
                  </a:cubicBezTo>
                  <a:cubicBezTo>
                    <a:pt x="55" y="41"/>
                    <a:pt x="49" y="9"/>
                    <a:pt x="27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452">
              <a:extLst>
                <a:ext uri="{FF2B5EF4-FFF2-40B4-BE49-F238E27FC236}">
                  <a16:creationId xmlns:a16="http://schemas.microsoft.com/office/drawing/2014/main" id="{ECE8678E-9BB5-4B09-86D7-B5422F28E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939"/>
              <a:ext cx="185" cy="60"/>
            </a:xfrm>
            <a:custGeom>
              <a:avLst/>
              <a:gdLst>
                <a:gd name="T0" fmla="*/ 1 w 266"/>
                <a:gd name="T1" fmla="*/ 2 h 80"/>
                <a:gd name="T2" fmla="*/ 24 w 266"/>
                <a:gd name="T3" fmla="*/ 6 h 80"/>
                <a:gd name="T4" fmla="*/ 47 w 266"/>
                <a:gd name="T5" fmla="*/ 13 h 80"/>
                <a:gd name="T6" fmla="*/ 67 w 266"/>
                <a:gd name="T7" fmla="*/ 23 h 80"/>
                <a:gd name="T8" fmla="*/ 90 w 266"/>
                <a:gd name="T9" fmla="*/ 34 h 80"/>
                <a:gd name="T10" fmla="*/ 66 w 266"/>
                <a:gd name="T11" fmla="*/ 25 h 80"/>
                <a:gd name="T12" fmla="*/ 42 w 266"/>
                <a:gd name="T13" fmla="*/ 15 h 80"/>
                <a:gd name="T14" fmla="*/ 21 w 266"/>
                <a:gd name="T15" fmla="*/ 10 h 80"/>
                <a:gd name="T16" fmla="*/ 0 w 266"/>
                <a:gd name="T17" fmla="*/ 4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6" h="80">
                  <a:moveTo>
                    <a:pt x="4" y="3"/>
                  </a:moveTo>
                  <a:cubicBezTo>
                    <a:pt x="24" y="0"/>
                    <a:pt x="51" y="11"/>
                    <a:pt x="70" y="15"/>
                  </a:cubicBezTo>
                  <a:cubicBezTo>
                    <a:pt x="94" y="20"/>
                    <a:pt x="118" y="24"/>
                    <a:pt x="140" y="31"/>
                  </a:cubicBezTo>
                  <a:cubicBezTo>
                    <a:pt x="162" y="38"/>
                    <a:pt x="181" y="48"/>
                    <a:pt x="202" y="53"/>
                  </a:cubicBezTo>
                  <a:cubicBezTo>
                    <a:pt x="225" y="59"/>
                    <a:pt x="249" y="63"/>
                    <a:pt x="266" y="80"/>
                  </a:cubicBezTo>
                  <a:cubicBezTo>
                    <a:pt x="245" y="80"/>
                    <a:pt x="216" y="63"/>
                    <a:pt x="195" y="58"/>
                  </a:cubicBezTo>
                  <a:cubicBezTo>
                    <a:pt x="172" y="52"/>
                    <a:pt x="148" y="44"/>
                    <a:pt x="127" y="36"/>
                  </a:cubicBezTo>
                  <a:cubicBezTo>
                    <a:pt x="107" y="28"/>
                    <a:pt x="84" y="24"/>
                    <a:pt x="62" y="23"/>
                  </a:cubicBezTo>
                  <a:cubicBezTo>
                    <a:pt x="43" y="22"/>
                    <a:pt x="14" y="24"/>
                    <a:pt x="0" y="8"/>
                  </a:cubicBezTo>
                </a:path>
              </a:pathLst>
            </a:custGeom>
            <a:solidFill>
              <a:srgbClr val="706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Freeform 453">
              <a:extLst>
                <a:ext uri="{FF2B5EF4-FFF2-40B4-BE49-F238E27FC236}">
                  <a16:creationId xmlns:a16="http://schemas.microsoft.com/office/drawing/2014/main" id="{0E843EB7-F3FC-4B45-AADE-7CB03E845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1964"/>
              <a:ext cx="149" cy="30"/>
            </a:xfrm>
            <a:custGeom>
              <a:avLst/>
              <a:gdLst>
                <a:gd name="T0" fmla="*/ 1 w 214"/>
                <a:gd name="T1" fmla="*/ 15 h 41"/>
                <a:gd name="T2" fmla="*/ 36 w 214"/>
                <a:gd name="T3" fmla="*/ 6 h 41"/>
                <a:gd name="T4" fmla="*/ 56 w 214"/>
                <a:gd name="T5" fmla="*/ 3 h 41"/>
                <a:gd name="T6" fmla="*/ 72 w 214"/>
                <a:gd name="T7" fmla="*/ 1 h 41"/>
                <a:gd name="T8" fmla="*/ 54 w 214"/>
                <a:gd name="T9" fmla="*/ 5 h 41"/>
                <a:gd name="T10" fmla="*/ 35 w 214"/>
                <a:gd name="T11" fmla="*/ 8 h 41"/>
                <a:gd name="T12" fmla="*/ 15 w 214"/>
                <a:gd name="T13" fmla="*/ 13 h 41"/>
                <a:gd name="T14" fmla="*/ 0 w 214"/>
                <a:gd name="T15" fmla="*/ 16 h 4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4" h="41">
                  <a:moveTo>
                    <a:pt x="4" y="40"/>
                  </a:moveTo>
                  <a:cubicBezTo>
                    <a:pt x="36" y="25"/>
                    <a:pt x="70" y="20"/>
                    <a:pt x="105" y="15"/>
                  </a:cubicBezTo>
                  <a:cubicBezTo>
                    <a:pt x="125" y="12"/>
                    <a:pt x="146" y="10"/>
                    <a:pt x="166" y="8"/>
                  </a:cubicBezTo>
                  <a:cubicBezTo>
                    <a:pt x="181" y="7"/>
                    <a:pt x="202" y="0"/>
                    <a:pt x="214" y="3"/>
                  </a:cubicBezTo>
                  <a:cubicBezTo>
                    <a:pt x="194" y="2"/>
                    <a:pt x="177" y="11"/>
                    <a:pt x="158" y="13"/>
                  </a:cubicBezTo>
                  <a:cubicBezTo>
                    <a:pt x="140" y="15"/>
                    <a:pt x="122" y="17"/>
                    <a:pt x="104" y="21"/>
                  </a:cubicBezTo>
                  <a:cubicBezTo>
                    <a:pt x="85" y="24"/>
                    <a:pt x="65" y="29"/>
                    <a:pt x="46" y="33"/>
                  </a:cubicBezTo>
                  <a:cubicBezTo>
                    <a:pt x="30" y="36"/>
                    <a:pt x="14" y="32"/>
                    <a:pt x="0" y="41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6" name="Freeform 454">
              <a:extLst>
                <a:ext uri="{FF2B5EF4-FFF2-40B4-BE49-F238E27FC236}">
                  <a16:creationId xmlns:a16="http://schemas.microsoft.com/office/drawing/2014/main" id="{BB114EC9-8681-434C-9804-21E91584D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" y="1896"/>
              <a:ext cx="66" cy="52"/>
            </a:xfrm>
            <a:custGeom>
              <a:avLst/>
              <a:gdLst>
                <a:gd name="T0" fmla="*/ 0 w 96"/>
                <a:gd name="T1" fmla="*/ 29 h 69"/>
                <a:gd name="T2" fmla="*/ 31 w 96"/>
                <a:gd name="T3" fmla="*/ 0 h 69"/>
                <a:gd name="T4" fmla="*/ 0 w 96"/>
                <a:gd name="T5" fmla="*/ 29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69">
                  <a:moveTo>
                    <a:pt x="0" y="69"/>
                  </a:moveTo>
                  <a:cubicBezTo>
                    <a:pt x="29" y="43"/>
                    <a:pt x="80" y="41"/>
                    <a:pt x="96" y="0"/>
                  </a:cubicBezTo>
                  <a:cubicBezTo>
                    <a:pt x="74" y="27"/>
                    <a:pt x="21" y="38"/>
                    <a:pt x="0" y="67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7" name="Freeform 455">
              <a:extLst>
                <a:ext uri="{FF2B5EF4-FFF2-40B4-BE49-F238E27FC236}">
                  <a16:creationId xmlns:a16="http://schemas.microsoft.com/office/drawing/2014/main" id="{50C28D59-82EB-4454-9380-822184319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5" y="1899"/>
              <a:ext cx="44" cy="48"/>
            </a:xfrm>
            <a:custGeom>
              <a:avLst/>
              <a:gdLst>
                <a:gd name="T0" fmla="*/ 0 w 63"/>
                <a:gd name="T1" fmla="*/ 0 h 64"/>
                <a:gd name="T2" fmla="*/ 7 w 63"/>
                <a:gd name="T3" fmla="*/ 11 h 64"/>
                <a:gd name="T4" fmla="*/ 14 w 63"/>
                <a:gd name="T5" fmla="*/ 15 h 64"/>
                <a:gd name="T6" fmla="*/ 20 w 63"/>
                <a:gd name="T7" fmla="*/ 19 h 64"/>
                <a:gd name="T8" fmla="*/ 22 w 63"/>
                <a:gd name="T9" fmla="*/ 27 h 64"/>
                <a:gd name="T10" fmla="*/ 15 w 63"/>
                <a:gd name="T11" fmla="*/ 21 h 64"/>
                <a:gd name="T12" fmla="*/ 9 w 63"/>
                <a:gd name="T13" fmla="*/ 13 h 64"/>
                <a:gd name="T14" fmla="*/ 1 w 63"/>
                <a:gd name="T15" fmla="*/ 2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3" h="64">
                  <a:moveTo>
                    <a:pt x="0" y="0"/>
                  </a:moveTo>
                  <a:cubicBezTo>
                    <a:pt x="2" y="8"/>
                    <a:pt x="15" y="18"/>
                    <a:pt x="21" y="24"/>
                  </a:cubicBezTo>
                  <a:cubicBezTo>
                    <a:pt x="27" y="30"/>
                    <a:pt x="32" y="33"/>
                    <a:pt x="40" y="36"/>
                  </a:cubicBezTo>
                  <a:cubicBezTo>
                    <a:pt x="45" y="37"/>
                    <a:pt x="54" y="40"/>
                    <a:pt x="57" y="44"/>
                  </a:cubicBezTo>
                  <a:cubicBezTo>
                    <a:pt x="61" y="49"/>
                    <a:pt x="61" y="59"/>
                    <a:pt x="63" y="64"/>
                  </a:cubicBezTo>
                  <a:cubicBezTo>
                    <a:pt x="56" y="61"/>
                    <a:pt x="51" y="54"/>
                    <a:pt x="46" y="49"/>
                  </a:cubicBezTo>
                  <a:cubicBezTo>
                    <a:pt x="40" y="42"/>
                    <a:pt x="33" y="37"/>
                    <a:pt x="26" y="31"/>
                  </a:cubicBezTo>
                  <a:cubicBezTo>
                    <a:pt x="16" y="23"/>
                    <a:pt x="9" y="12"/>
                    <a:pt x="2" y="2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8" name="Freeform 456">
              <a:extLst>
                <a:ext uri="{FF2B5EF4-FFF2-40B4-BE49-F238E27FC236}">
                  <a16:creationId xmlns:a16="http://schemas.microsoft.com/office/drawing/2014/main" id="{23681696-2C08-4F28-898E-530D4F0B7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301"/>
              <a:ext cx="103" cy="55"/>
            </a:xfrm>
            <a:custGeom>
              <a:avLst/>
              <a:gdLst>
                <a:gd name="T0" fmla="*/ 0 w 148"/>
                <a:gd name="T1" fmla="*/ 9 h 74"/>
                <a:gd name="T2" fmla="*/ 16 w 148"/>
                <a:gd name="T3" fmla="*/ 1 h 74"/>
                <a:gd name="T4" fmla="*/ 31 w 148"/>
                <a:gd name="T5" fmla="*/ 3 h 74"/>
                <a:gd name="T6" fmla="*/ 45 w 148"/>
                <a:gd name="T7" fmla="*/ 12 h 74"/>
                <a:gd name="T8" fmla="*/ 47 w 148"/>
                <a:gd name="T9" fmla="*/ 30 h 74"/>
                <a:gd name="T10" fmla="*/ 29 w 148"/>
                <a:gd name="T11" fmla="*/ 3 h 74"/>
                <a:gd name="T12" fmla="*/ 15 w 148"/>
                <a:gd name="T13" fmla="*/ 5 h 74"/>
                <a:gd name="T14" fmla="*/ 12 w 148"/>
                <a:gd name="T15" fmla="*/ 4 h 74"/>
                <a:gd name="T16" fmla="*/ 9 w 148"/>
                <a:gd name="T17" fmla="*/ 7 h 74"/>
                <a:gd name="T18" fmla="*/ 1 w 148"/>
                <a:gd name="T19" fmla="*/ 7 h 7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74">
                  <a:moveTo>
                    <a:pt x="0" y="21"/>
                  </a:moveTo>
                  <a:cubicBezTo>
                    <a:pt x="21" y="25"/>
                    <a:pt x="28" y="0"/>
                    <a:pt x="47" y="1"/>
                  </a:cubicBezTo>
                  <a:cubicBezTo>
                    <a:pt x="61" y="1"/>
                    <a:pt x="77" y="4"/>
                    <a:pt x="91" y="7"/>
                  </a:cubicBezTo>
                  <a:cubicBezTo>
                    <a:pt x="107" y="10"/>
                    <a:pt x="122" y="14"/>
                    <a:pt x="133" y="28"/>
                  </a:cubicBezTo>
                  <a:cubicBezTo>
                    <a:pt x="141" y="39"/>
                    <a:pt x="148" y="61"/>
                    <a:pt x="140" y="74"/>
                  </a:cubicBezTo>
                  <a:cubicBezTo>
                    <a:pt x="143" y="39"/>
                    <a:pt x="119" y="10"/>
                    <a:pt x="85" y="8"/>
                  </a:cubicBezTo>
                  <a:cubicBezTo>
                    <a:pt x="71" y="8"/>
                    <a:pt x="58" y="11"/>
                    <a:pt x="44" y="12"/>
                  </a:cubicBezTo>
                  <a:cubicBezTo>
                    <a:pt x="41" y="12"/>
                    <a:pt x="39" y="9"/>
                    <a:pt x="35" y="10"/>
                  </a:cubicBezTo>
                  <a:cubicBezTo>
                    <a:pt x="34" y="10"/>
                    <a:pt x="31" y="17"/>
                    <a:pt x="28" y="18"/>
                  </a:cubicBezTo>
                  <a:cubicBezTo>
                    <a:pt x="21" y="22"/>
                    <a:pt x="11" y="22"/>
                    <a:pt x="5" y="19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457">
              <a:extLst>
                <a:ext uri="{FF2B5EF4-FFF2-40B4-BE49-F238E27FC236}">
                  <a16:creationId xmlns:a16="http://schemas.microsoft.com/office/drawing/2014/main" id="{E7E58C46-5A47-47AD-9522-E5EE81731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270"/>
              <a:ext cx="173" cy="25"/>
            </a:xfrm>
            <a:custGeom>
              <a:avLst/>
              <a:gdLst>
                <a:gd name="T0" fmla="*/ 84 w 248"/>
                <a:gd name="T1" fmla="*/ 0 h 33"/>
                <a:gd name="T2" fmla="*/ 63 w 248"/>
                <a:gd name="T3" fmla="*/ 8 h 33"/>
                <a:gd name="T4" fmla="*/ 43 w 248"/>
                <a:gd name="T5" fmla="*/ 11 h 33"/>
                <a:gd name="T6" fmla="*/ 0 w 248"/>
                <a:gd name="T7" fmla="*/ 14 h 33"/>
                <a:gd name="T8" fmla="*/ 21 w 248"/>
                <a:gd name="T9" fmla="*/ 11 h 33"/>
                <a:gd name="T10" fmla="*/ 41 w 248"/>
                <a:gd name="T11" fmla="*/ 10 h 33"/>
                <a:gd name="T12" fmla="*/ 81 w 248"/>
                <a:gd name="T13" fmla="*/ 2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33">
                  <a:moveTo>
                    <a:pt x="248" y="0"/>
                  </a:moveTo>
                  <a:cubicBezTo>
                    <a:pt x="229" y="2"/>
                    <a:pt x="209" y="14"/>
                    <a:pt x="188" y="17"/>
                  </a:cubicBezTo>
                  <a:cubicBezTo>
                    <a:pt x="167" y="20"/>
                    <a:pt x="148" y="24"/>
                    <a:pt x="127" y="25"/>
                  </a:cubicBezTo>
                  <a:cubicBezTo>
                    <a:pt x="84" y="27"/>
                    <a:pt x="43" y="33"/>
                    <a:pt x="0" y="33"/>
                  </a:cubicBezTo>
                  <a:cubicBezTo>
                    <a:pt x="21" y="32"/>
                    <a:pt x="41" y="27"/>
                    <a:pt x="62" y="26"/>
                  </a:cubicBezTo>
                  <a:cubicBezTo>
                    <a:pt x="82" y="25"/>
                    <a:pt x="102" y="24"/>
                    <a:pt x="122" y="23"/>
                  </a:cubicBezTo>
                  <a:cubicBezTo>
                    <a:pt x="161" y="19"/>
                    <a:pt x="198" y="2"/>
                    <a:pt x="239" y="2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458">
              <a:extLst>
                <a:ext uri="{FF2B5EF4-FFF2-40B4-BE49-F238E27FC236}">
                  <a16:creationId xmlns:a16="http://schemas.microsoft.com/office/drawing/2014/main" id="{0AE633E7-6254-45C8-BE99-C5494A2B5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256"/>
              <a:ext cx="35" cy="45"/>
            </a:xfrm>
            <a:custGeom>
              <a:avLst/>
              <a:gdLst>
                <a:gd name="T0" fmla="*/ 0 w 50"/>
                <a:gd name="T1" fmla="*/ 1 h 61"/>
                <a:gd name="T2" fmla="*/ 13 w 50"/>
                <a:gd name="T3" fmla="*/ 7 h 61"/>
                <a:gd name="T4" fmla="*/ 17 w 50"/>
                <a:gd name="T5" fmla="*/ 24 h 61"/>
                <a:gd name="T6" fmla="*/ 1 w 50"/>
                <a:gd name="T7" fmla="*/ 1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61">
                  <a:moveTo>
                    <a:pt x="0" y="3"/>
                  </a:moveTo>
                  <a:cubicBezTo>
                    <a:pt x="16" y="7"/>
                    <a:pt x="28" y="0"/>
                    <a:pt x="39" y="16"/>
                  </a:cubicBezTo>
                  <a:cubicBezTo>
                    <a:pt x="50" y="31"/>
                    <a:pt x="46" y="45"/>
                    <a:pt x="48" y="61"/>
                  </a:cubicBezTo>
                  <a:cubicBezTo>
                    <a:pt x="43" y="34"/>
                    <a:pt x="27" y="14"/>
                    <a:pt x="2" y="3"/>
                  </a:cubicBezTo>
                </a:path>
              </a:pathLst>
            </a:custGeom>
            <a:solidFill>
              <a:srgbClr val="5B5B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Oval 459">
              <a:extLst>
                <a:ext uri="{FF2B5EF4-FFF2-40B4-BE49-F238E27FC236}">
                  <a16:creationId xmlns:a16="http://schemas.microsoft.com/office/drawing/2014/main" id="{42DA4146-F26D-459A-8493-FD3BA46082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1" y="969"/>
              <a:ext cx="30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2" name="Oval 460">
              <a:extLst>
                <a:ext uri="{FF2B5EF4-FFF2-40B4-BE49-F238E27FC236}">
                  <a16:creationId xmlns:a16="http://schemas.microsoft.com/office/drawing/2014/main" id="{E5D4E9BD-F07D-48DE-89C3-EB19B6AF3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3" y="971"/>
              <a:ext cx="27" cy="8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3" name="Freeform 461">
              <a:extLst>
                <a:ext uri="{FF2B5EF4-FFF2-40B4-BE49-F238E27FC236}">
                  <a16:creationId xmlns:a16="http://schemas.microsoft.com/office/drawing/2014/main" id="{F483E3D1-5D9B-40CB-A476-848A72152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" y="967"/>
              <a:ext cx="31" cy="6"/>
            </a:xfrm>
            <a:custGeom>
              <a:avLst/>
              <a:gdLst>
                <a:gd name="T0" fmla="*/ 0 w 45"/>
                <a:gd name="T1" fmla="*/ 3 h 8"/>
                <a:gd name="T2" fmla="*/ 7 w 45"/>
                <a:gd name="T3" fmla="*/ 1 h 8"/>
                <a:gd name="T4" fmla="*/ 14 w 45"/>
                <a:gd name="T5" fmla="*/ 4 h 8"/>
                <a:gd name="T6" fmla="*/ 7 w 45"/>
                <a:gd name="T7" fmla="*/ 0 h 8"/>
                <a:gd name="T8" fmla="*/ 0 w 45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">
                  <a:moveTo>
                    <a:pt x="0" y="7"/>
                  </a:moveTo>
                  <a:cubicBezTo>
                    <a:pt x="0" y="7"/>
                    <a:pt x="4" y="1"/>
                    <a:pt x="22" y="1"/>
                  </a:cubicBezTo>
                  <a:cubicBezTo>
                    <a:pt x="41" y="1"/>
                    <a:pt x="45" y="8"/>
                    <a:pt x="45" y="8"/>
                  </a:cubicBezTo>
                  <a:cubicBezTo>
                    <a:pt x="45" y="8"/>
                    <a:pt x="43" y="1"/>
                    <a:pt x="22" y="0"/>
                  </a:cubicBezTo>
                  <a:cubicBezTo>
                    <a:pt x="2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Oval 462">
              <a:extLst>
                <a:ext uri="{FF2B5EF4-FFF2-40B4-BE49-F238E27FC236}">
                  <a16:creationId xmlns:a16="http://schemas.microsoft.com/office/drawing/2014/main" id="{22D82592-5EB3-41EC-BDDB-ACCE54375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4" y="972"/>
              <a:ext cx="31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5" name="Oval 463">
              <a:extLst>
                <a:ext uri="{FF2B5EF4-FFF2-40B4-BE49-F238E27FC236}">
                  <a16:creationId xmlns:a16="http://schemas.microsoft.com/office/drawing/2014/main" id="{9B6AB583-D39D-4DB0-9A8C-FB771324F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6" y="974"/>
              <a:ext cx="27" cy="8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6" name="Freeform 464">
              <a:extLst>
                <a:ext uri="{FF2B5EF4-FFF2-40B4-BE49-F238E27FC236}">
                  <a16:creationId xmlns:a16="http://schemas.microsoft.com/office/drawing/2014/main" id="{4BBFDCF4-1186-437B-8BE8-06556B50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4" y="970"/>
              <a:ext cx="31" cy="6"/>
            </a:xfrm>
            <a:custGeom>
              <a:avLst/>
              <a:gdLst>
                <a:gd name="T0" fmla="*/ 0 w 44"/>
                <a:gd name="T1" fmla="*/ 3 h 8"/>
                <a:gd name="T2" fmla="*/ 8 w 44"/>
                <a:gd name="T3" fmla="*/ 1 h 8"/>
                <a:gd name="T4" fmla="*/ 16 w 44"/>
                <a:gd name="T5" fmla="*/ 4 h 8"/>
                <a:gd name="T6" fmla="*/ 8 w 44"/>
                <a:gd name="T7" fmla="*/ 0 h 8"/>
                <a:gd name="T8" fmla="*/ 0 w 44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">
                  <a:moveTo>
                    <a:pt x="0" y="7"/>
                  </a:moveTo>
                  <a:cubicBezTo>
                    <a:pt x="0" y="7"/>
                    <a:pt x="3" y="1"/>
                    <a:pt x="22" y="1"/>
                  </a:cubicBezTo>
                  <a:cubicBezTo>
                    <a:pt x="40" y="1"/>
                    <a:pt x="44" y="8"/>
                    <a:pt x="44" y="8"/>
                  </a:cubicBezTo>
                  <a:cubicBezTo>
                    <a:pt x="44" y="8"/>
                    <a:pt x="42" y="1"/>
                    <a:pt x="22" y="0"/>
                  </a:cubicBezTo>
                  <a:cubicBezTo>
                    <a:pt x="2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Oval 465">
              <a:extLst>
                <a:ext uri="{FF2B5EF4-FFF2-40B4-BE49-F238E27FC236}">
                  <a16:creationId xmlns:a16="http://schemas.microsoft.com/office/drawing/2014/main" id="{5F0EE894-939D-4B75-8302-5F14BF978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976"/>
              <a:ext cx="31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8" name="Oval 466">
              <a:extLst>
                <a:ext uri="{FF2B5EF4-FFF2-40B4-BE49-F238E27FC236}">
                  <a16:creationId xmlns:a16="http://schemas.microsoft.com/office/drawing/2014/main" id="{4EF2E4B0-30FB-4EBB-B7E2-5869F2129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4" y="978"/>
              <a:ext cx="28" cy="7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29" name="Freeform 467">
              <a:extLst>
                <a:ext uri="{FF2B5EF4-FFF2-40B4-BE49-F238E27FC236}">
                  <a16:creationId xmlns:a16="http://schemas.microsoft.com/office/drawing/2014/main" id="{0B9A5AA4-7C68-4D42-8A6C-4BD8B5268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974"/>
              <a:ext cx="31" cy="6"/>
            </a:xfrm>
            <a:custGeom>
              <a:avLst/>
              <a:gdLst>
                <a:gd name="T0" fmla="*/ 0 w 44"/>
                <a:gd name="T1" fmla="*/ 4 h 8"/>
                <a:gd name="T2" fmla="*/ 8 w 44"/>
                <a:gd name="T3" fmla="*/ 2 h 8"/>
                <a:gd name="T4" fmla="*/ 16 w 44"/>
                <a:gd name="T5" fmla="*/ 4 h 8"/>
                <a:gd name="T6" fmla="*/ 8 w 44"/>
                <a:gd name="T7" fmla="*/ 1 h 8"/>
                <a:gd name="T8" fmla="*/ 0 w 44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">
                  <a:moveTo>
                    <a:pt x="0" y="8"/>
                  </a:moveTo>
                  <a:cubicBezTo>
                    <a:pt x="0" y="8"/>
                    <a:pt x="3" y="2"/>
                    <a:pt x="22" y="2"/>
                  </a:cubicBezTo>
                  <a:cubicBezTo>
                    <a:pt x="40" y="2"/>
                    <a:pt x="44" y="8"/>
                    <a:pt x="44" y="8"/>
                  </a:cubicBezTo>
                  <a:cubicBezTo>
                    <a:pt x="44" y="8"/>
                    <a:pt x="42" y="1"/>
                    <a:pt x="22" y="1"/>
                  </a:cubicBezTo>
                  <a:cubicBezTo>
                    <a:pt x="1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Oval 468">
              <a:extLst>
                <a:ext uri="{FF2B5EF4-FFF2-40B4-BE49-F238E27FC236}">
                  <a16:creationId xmlns:a16="http://schemas.microsoft.com/office/drawing/2014/main" id="{467E7A1C-6556-4AEA-BC9D-30EC9C23C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5" y="990"/>
              <a:ext cx="31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1" name="Oval 469">
              <a:extLst>
                <a:ext uri="{FF2B5EF4-FFF2-40B4-BE49-F238E27FC236}">
                  <a16:creationId xmlns:a16="http://schemas.microsoft.com/office/drawing/2014/main" id="{51E8286A-E0CC-419C-A1B4-05899B1C9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992"/>
              <a:ext cx="28" cy="7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2" name="Freeform 470">
              <a:extLst>
                <a:ext uri="{FF2B5EF4-FFF2-40B4-BE49-F238E27FC236}">
                  <a16:creationId xmlns:a16="http://schemas.microsoft.com/office/drawing/2014/main" id="{E8E8404D-E25D-4A5B-9DA1-9403B465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88"/>
              <a:ext cx="32" cy="6"/>
            </a:xfrm>
            <a:custGeom>
              <a:avLst/>
              <a:gdLst>
                <a:gd name="T0" fmla="*/ 0 w 45"/>
                <a:gd name="T1" fmla="*/ 4 h 8"/>
                <a:gd name="T2" fmla="*/ 8 w 45"/>
                <a:gd name="T3" fmla="*/ 2 h 8"/>
                <a:gd name="T4" fmla="*/ 16 w 45"/>
                <a:gd name="T5" fmla="*/ 4 h 8"/>
                <a:gd name="T6" fmla="*/ 8 w 45"/>
                <a:gd name="T7" fmla="*/ 1 h 8"/>
                <a:gd name="T8" fmla="*/ 0 w 45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">
                  <a:moveTo>
                    <a:pt x="0" y="8"/>
                  </a:moveTo>
                  <a:cubicBezTo>
                    <a:pt x="0" y="8"/>
                    <a:pt x="4" y="2"/>
                    <a:pt x="23" y="2"/>
                  </a:cubicBezTo>
                  <a:cubicBezTo>
                    <a:pt x="41" y="1"/>
                    <a:pt x="45" y="8"/>
                    <a:pt x="45" y="8"/>
                  </a:cubicBezTo>
                  <a:cubicBezTo>
                    <a:pt x="45" y="8"/>
                    <a:pt x="43" y="1"/>
                    <a:pt x="23" y="1"/>
                  </a:cubicBezTo>
                  <a:cubicBezTo>
                    <a:pt x="2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Oval 471">
              <a:extLst>
                <a:ext uri="{FF2B5EF4-FFF2-40B4-BE49-F238E27FC236}">
                  <a16:creationId xmlns:a16="http://schemas.microsoft.com/office/drawing/2014/main" id="{2411C03B-DCB3-42D5-BC90-DF879DE7B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985"/>
              <a:ext cx="31" cy="11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4" name="Oval 472">
              <a:extLst>
                <a:ext uri="{FF2B5EF4-FFF2-40B4-BE49-F238E27FC236}">
                  <a16:creationId xmlns:a16="http://schemas.microsoft.com/office/drawing/2014/main" id="{18C32762-B11D-453A-89C7-DEB793BBF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987"/>
              <a:ext cx="28" cy="8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5" name="Freeform 473">
              <a:extLst>
                <a:ext uri="{FF2B5EF4-FFF2-40B4-BE49-F238E27FC236}">
                  <a16:creationId xmlns:a16="http://schemas.microsoft.com/office/drawing/2014/main" id="{0008E6D6-538E-4573-98E6-DDBD41004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984"/>
              <a:ext cx="31" cy="6"/>
            </a:xfrm>
            <a:custGeom>
              <a:avLst/>
              <a:gdLst>
                <a:gd name="T0" fmla="*/ 0 w 44"/>
                <a:gd name="T1" fmla="*/ 4 h 8"/>
                <a:gd name="T2" fmla="*/ 8 w 44"/>
                <a:gd name="T3" fmla="*/ 1 h 8"/>
                <a:gd name="T4" fmla="*/ 16 w 44"/>
                <a:gd name="T5" fmla="*/ 4 h 8"/>
                <a:gd name="T6" fmla="*/ 8 w 44"/>
                <a:gd name="T7" fmla="*/ 1 h 8"/>
                <a:gd name="T8" fmla="*/ 0 w 44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">
                  <a:moveTo>
                    <a:pt x="0" y="8"/>
                  </a:moveTo>
                  <a:cubicBezTo>
                    <a:pt x="0" y="8"/>
                    <a:pt x="3" y="2"/>
                    <a:pt x="22" y="1"/>
                  </a:cubicBezTo>
                  <a:cubicBezTo>
                    <a:pt x="40" y="1"/>
                    <a:pt x="44" y="8"/>
                    <a:pt x="44" y="8"/>
                  </a:cubicBezTo>
                  <a:cubicBezTo>
                    <a:pt x="44" y="8"/>
                    <a:pt x="42" y="1"/>
                    <a:pt x="22" y="1"/>
                  </a:cubicBezTo>
                  <a:cubicBezTo>
                    <a:pt x="2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Oval 474">
              <a:extLst>
                <a:ext uri="{FF2B5EF4-FFF2-40B4-BE49-F238E27FC236}">
                  <a16:creationId xmlns:a16="http://schemas.microsoft.com/office/drawing/2014/main" id="{88200513-C88B-4C23-B11B-C457C6296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987"/>
              <a:ext cx="30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7" name="Oval 475">
              <a:extLst>
                <a:ext uri="{FF2B5EF4-FFF2-40B4-BE49-F238E27FC236}">
                  <a16:creationId xmlns:a16="http://schemas.microsoft.com/office/drawing/2014/main" id="{0463B0CF-A928-473D-81BD-A3063452E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989"/>
              <a:ext cx="27" cy="7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38" name="Freeform 476">
              <a:extLst>
                <a:ext uri="{FF2B5EF4-FFF2-40B4-BE49-F238E27FC236}">
                  <a16:creationId xmlns:a16="http://schemas.microsoft.com/office/drawing/2014/main" id="{92934CE9-E5A5-4919-BB68-C78C604ED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985"/>
              <a:ext cx="30" cy="6"/>
            </a:xfrm>
            <a:custGeom>
              <a:avLst/>
              <a:gdLst>
                <a:gd name="T0" fmla="*/ 0 w 44"/>
                <a:gd name="T1" fmla="*/ 4 h 8"/>
                <a:gd name="T2" fmla="*/ 7 w 44"/>
                <a:gd name="T3" fmla="*/ 1 h 8"/>
                <a:gd name="T4" fmla="*/ 14 w 44"/>
                <a:gd name="T5" fmla="*/ 4 h 8"/>
                <a:gd name="T6" fmla="*/ 7 w 44"/>
                <a:gd name="T7" fmla="*/ 1 h 8"/>
                <a:gd name="T8" fmla="*/ 0 w 44"/>
                <a:gd name="T9" fmla="*/ 4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8">
                  <a:moveTo>
                    <a:pt x="0" y="8"/>
                  </a:moveTo>
                  <a:cubicBezTo>
                    <a:pt x="0" y="8"/>
                    <a:pt x="4" y="2"/>
                    <a:pt x="22" y="1"/>
                  </a:cubicBezTo>
                  <a:cubicBezTo>
                    <a:pt x="40" y="1"/>
                    <a:pt x="44" y="8"/>
                    <a:pt x="44" y="8"/>
                  </a:cubicBezTo>
                  <a:cubicBezTo>
                    <a:pt x="44" y="8"/>
                    <a:pt x="42" y="1"/>
                    <a:pt x="22" y="1"/>
                  </a:cubicBezTo>
                  <a:cubicBezTo>
                    <a:pt x="2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Oval 477">
              <a:extLst>
                <a:ext uri="{FF2B5EF4-FFF2-40B4-BE49-F238E27FC236}">
                  <a16:creationId xmlns:a16="http://schemas.microsoft.com/office/drawing/2014/main" id="{EE52BAF8-EDD9-4F48-83B5-01A880672D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1" y="990"/>
              <a:ext cx="30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0" name="Oval 478">
              <a:extLst>
                <a:ext uri="{FF2B5EF4-FFF2-40B4-BE49-F238E27FC236}">
                  <a16:creationId xmlns:a16="http://schemas.microsoft.com/office/drawing/2014/main" id="{B364D173-23FB-46B4-999B-3CADE9529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" y="993"/>
              <a:ext cx="28" cy="7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1" name="Freeform 479">
              <a:extLst>
                <a:ext uri="{FF2B5EF4-FFF2-40B4-BE49-F238E27FC236}">
                  <a16:creationId xmlns:a16="http://schemas.microsoft.com/office/drawing/2014/main" id="{93F57EC4-F86F-49D0-A320-343B7872D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989"/>
              <a:ext cx="31" cy="6"/>
            </a:xfrm>
            <a:custGeom>
              <a:avLst/>
              <a:gdLst>
                <a:gd name="T0" fmla="*/ 0 w 45"/>
                <a:gd name="T1" fmla="*/ 3 h 8"/>
                <a:gd name="T2" fmla="*/ 8 w 45"/>
                <a:gd name="T3" fmla="*/ 1 h 8"/>
                <a:gd name="T4" fmla="*/ 14 w 45"/>
                <a:gd name="T5" fmla="*/ 4 h 8"/>
                <a:gd name="T6" fmla="*/ 8 w 45"/>
                <a:gd name="T7" fmla="*/ 0 h 8"/>
                <a:gd name="T8" fmla="*/ 0 w 45"/>
                <a:gd name="T9" fmla="*/ 3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8">
                  <a:moveTo>
                    <a:pt x="0" y="7"/>
                  </a:moveTo>
                  <a:cubicBezTo>
                    <a:pt x="0" y="7"/>
                    <a:pt x="4" y="1"/>
                    <a:pt x="23" y="1"/>
                  </a:cubicBezTo>
                  <a:cubicBezTo>
                    <a:pt x="41" y="1"/>
                    <a:pt x="45" y="8"/>
                    <a:pt x="45" y="8"/>
                  </a:cubicBezTo>
                  <a:cubicBezTo>
                    <a:pt x="45" y="8"/>
                    <a:pt x="43" y="1"/>
                    <a:pt x="23" y="0"/>
                  </a:cubicBezTo>
                  <a:cubicBezTo>
                    <a:pt x="2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Oval 480">
              <a:extLst>
                <a:ext uri="{FF2B5EF4-FFF2-40B4-BE49-F238E27FC236}">
                  <a16:creationId xmlns:a16="http://schemas.microsoft.com/office/drawing/2014/main" id="{0180D821-4F7A-4F13-BABB-F2D9EDD06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7" y="970"/>
              <a:ext cx="30" cy="11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3" name="Oval 481">
              <a:extLst>
                <a:ext uri="{FF2B5EF4-FFF2-40B4-BE49-F238E27FC236}">
                  <a16:creationId xmlns:a16="http://schemas.microsoft.com/office/drawing/2014/main" id="{2B3E8F47-EBA8-48F5-A97C-5D728842A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8" y="973"/>
              <a:ext cx="27" cy="8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4" name="Freeform 482">
              <a:extLst>
                <a:ext uri="{FF2B5EF4-FFF2-40B4-BE49-F238E27FC236}">
                  <a16:creationId xmlns:a16="http://schemas.microsoft.com/office/drawing/2014/main" id="{7C4A64C3-722C-4FC9-8ACF-7C08B1AF4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6" y="970"/>
              <a:ext cx="31" cy="5"/>
            </a:xfrm>
            <a:custGeom>
              <a:avLst/>
              <a:gdLst>
                <a:gd name="T0" fmla="*/ 0 w 45"/>
                <a:gd name="T1" fmla="*/ 3 h 7"/>
                <a:gd name="T2" fmla="*/ 7 w 45"/>
                <a:gd name="T3" fmla="*/ 1 h 7"/>
                <a:gd name="T4" fmla="*/ 14 w 45"/>
                <a:gd name="T5" fmla="*/ 3 h 7"/>
                <a:gd name="T6" fmla="*/ 8 w 45"/>
                <a:gd name="T7" fmla="*/ 0 h 7"/>
                <a:gd name="T8" fmla="*/ 0 w 45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7"/>
                    <a:pt x="4" y="1"/>
                    <a:pt x="22" y="1"/>
                  </a:cubicBezTo>
                  <a:cubicBezTo>
                    <a:pt x="41" y="1"/>
                    <a:pt x="45" y="7"/>
                    <a:pt x="45" y="7"/>
                  </a:cubicBezTo>
                  <a:cubicBezTo>
                    <a:pt x="45" y="7"/>
                    <a:pt x="43" y="0"/>
                    <a:pt x="23" y="0"/>
                  </a:cubicBezTo>
                  <a:cubicBezTo>
                    <a:pt x="2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Oval 483">
              <a:extLst>
                <a:ext uri="{FF2B5EF4-FFF2-40B4-BE49-F238E27FC236}">
                  <a16:creationId xmlns:a16="http://schemas.microsoft.com/office/drawing/2014/main" id="{8F7D1440-7BAA-4A5B-8980-274DB7E87D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8" y="977"/>
              <a:ext cx="31" cy="10"/>
            </a:xfrm>
            <a:prstGeom prst="ellipse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6" name="Oval 484">
              <a:extLst>
                <a:ext uri="{FF2B5EF4-FFF2-40B4-BE49-F238E27FC236}">
                  <a16:creationId xmlns:a16="http://schemas.microsoft.com/office/drawing/2014/main" id="{BBEC0E02-B1CE-42DC-9123-C9C2077A0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0" y="979"/>
              <a:ext cx="28" cy="8"/>
            </a:xfrm>
            <a:prstGeom prst="ellipse">
              <a:avLst/>
            </a:prstGeom>
            <a:solidFill>
              <a:srgbClr val="0404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47" name="Freeform 485">
              <a:extLst>
                <a:ext uri="{FF2B5EF4-FFF2-40B4-BE49-F238E27FC236}">
                  <a16:creationId xmlns:a16="http://schemas.microsoft.com/office/drawing/2014/main" id="{6F7E644C-958D-4DAC-BBE8-9EF3B243B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976"/>
              <a:ext cx="31" cy="5"/>
            </a:xfrm>
            <a:custGeom>
              <a:avLst/>
              <a:gdLst>
                <a:gd name="T0" fmla="*/ 0 w 45"/>
                <a:gd name="T1" fmla="*/ 3 h 7"/>
                <a:gd name="T2" fmla="*/ 7 w 45"/>
                <a:gd name="T3" fmla="*/ 1 h 7"/>
                <a:gd name="T4" fmla="*/ 14 w 45"/>
                <a:gd name="T5" fmla="*/ 3 h 7"/>
                <a:gd name="T6" fmla="*/ 8 w 45"/>
                <a:gd name="T7" fmla="*/ 0 h 7"/>
                <a:gd name="T8" fmla="*/ 0 w 45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7">
                  <a:moveTo>
                    <a:pt x="0" y="7"/>
                  </a:moveTo>
                  <a:cubicBezTo>
                    <a:pt x="0" y="7"/>
                    <a:pt x="4" y="1"/>
                    <a:pt x="22" y="1"/>
                  </a:cubicBezTo>
                  <a:cubicBezTo>
                    <a:pt x="41" y="1"/>
                    <a:pt x="45" y="7"/>
                    <a:pt x="45" y="7"/>
                  </a:cubicBezTo>
                  <a:cubicBezTo>
                    <a:pt x="45" y="7"/>
                    <a:pt x="43" y="0"/>
                    <a:pt x="23" y="0"/>
                  </a:cubicBezTo>
                  <a:cubicBezTo>
                    <a:pt x="2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486">
              <a:extLst>
                <a:ext uri="{FF2B5EF4-FFF2-40B4-BE49-F238E27FC236}">
                  <a16:creationId xmlns:a16="http://schemas.microsoft.com/office/drawing/2014/main" id="{59377EED-9C23-4143-8616-968A5B955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179"/>
              <a:ext cx="47" cy="45"/>
            </a:xfrm>
            <a:custGeom>
              <a:avLst/>
              <a:gdLst>
                <a:gd name="T0" fmla="*/ 23 w 67"/>
                <a:gd name="T1" fmla="*/ 0 h 61"/>
                <a:gd name="T2" fmla="*/ 23 w 67"/>
                <a:gd name="T3" fmla="*/ 4 h 61"/>
                <a:gd name="T4" fmla="*/ 22 w 67"/>
                <a:gd name="T5" fmla="*/ 10 h 61"/>
                <a:gd name="T6" fmla="*/ 18 w 67"/>
                <a:gd name="T7" fmla="*/ 18 h 61"/>
                <a:gd name="T8" fmla="*/ 10 w 67"/>
                <a:gd name="T9" fmla="*/ 22 h 61"/>
                <a:gd name="T10" fmla="*/ 4 w 67"/>
                <a:gd name="T11" fmla="*/ 24 h 61"/>
                <a:gd name="T12" fmla="*/ 0 w 67"/>
                <a:gd name="T13" fmla="*/ 24 h 61"/>
                <a:gd name="T14" fmla="*/ 10 w 67"/>
                <a:gd name="T15" fmla="*/ 18 h 61"/>
                <a:gd name="T16" fmla="*/ 15 w 67"/>
                <a:gd name="T17" fmla="*/ 9 h 61"/>
                <a:gd name="T18" fmla="*/ 18 w 67"/>
                <a:gd name="T19" fmla="*/ 2 h 61"/>
                <a:gd name="T20" fmla="*/ 22 w 67"/>
                <a:gd name="T21" fmla="*/ 0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61">
                  <a:moveTo>
                    <a:pt x="67" y="0"/>
                  </a:moveTo>
                  <a:cubicBezTo>
                    <a:pt x="67" y="0"/>
                    <a:pt x="67" y="8"/>
                    <a:pt x="67" y="10"/>
                  </a:cubicBezTo>
                  <a:cubicBezTo>
                    <a:pt x="67" y="15"/>
                    <a:pt x="65" y="19"/>
                    <a:pt x="64" y="24"/>
                  </a:cubicBezTo>
                  <a:cubicBezTo>
                    <a:pt x="61" y="32"/>
                    <a:pt x="57" y="39"/>
                    <a:pt x="51" y="45"/>
                  </a:cubicBezTo>
                  <a:cubicBezTo>
                    <a:pt x="44" y="51"/>
                    <a:pt x="37" y="53"/>
                    <a:pt x="29" y="56"/>
                  </a:cubicBezTo>
                  <a:cubicBezTo>
                    <a:pt x="23" y="58"/>
                    <a:pt x="19" y="60"/>
                    <a:pt x="12" y="60"/>
                  </a:cubicBezTo>
                  <a:cubicBezTo>
                    <a:pt x="8" y="61"/>
                    <a:pt x="4" y="60"/>
                    <a:pt x="0" y="61"/>
                  </a:cubicBezTo>
                  <a:cubicBezTo>
                    <a:pt x="10" y="59"/>
                    <a:pt x="20" y="50"/>
                    <a:pt x="28" y="44"/>
                  </a:cubicBezTo>
                  <a:cubicBezTo>
                    <a:pt x="36" y="38"/>
                    <a:pt x="43" y="32"/>
                    <a:pt x="45" y="22"/>
                  </a:cubicBezTo>
                  <a:cubicBezTo>
                    <a:pt x="47" y="16"/>
                    <a:pt x="47" y="10"/>
                    <a:pt x="52" y="6"/>
                  </a:cubicBezTo>
                  <a:cubicBezTo>
                    <a:pt x="56" y="3"/>
                    <a:pt x="63" y="0"/>
                    <a:pt x="6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487">
              <a:extLst>
                <a:ext uri="{FF2B5EF4-FFF2-40B4-BE49-F238E27FC236}">
                  <a16:creationId xmlns:a16="http://schemas.microsoft.com/office/drawing/2014/main" id="{6353EF4B-0BE6-4910-BFB9-C2C7B59D2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1" y="1059"/>
              <a:ext cx="107" cy="44"/>
            </a:xfrm>
            <a:custGeom>
              <a:avLst/>
              <a:gdLst>
                <a:gd name="T0" fmla="*/ 48 w 154"/>
                <a:gd name="T1" fmla="*/ 0 h 60"/>
                <a:gd name="T2" fmla="*/ 26 w 154"/>
                <a:gd name="T3" fmla="*/ 12 h 60"/>
                <a:gd name="T4" fmla="*/ 0 w 154"/>
                <a:gd name="T5" fmla="*/ 16 h 60"/>
                <a:gd name="T6" fmla="*/ 48 w 154"/>
                <a:gd name="T7" fmla="*/ 1 h 60"/>
                <a:gd name="T8" fmla="*/ 48 w 154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" h="60">
                  <a:moveTo>
                    <a:pt x="142" y="0"/>
                  </a:moveTo>
                  <a:cubicBezTo>
                    <a:pt x="127" y="15"/>
                    <a:pt x="101" y="25"/>
                    <a:pt x="79" y="31"/>
                  </a:cubicBezTo>
                  <a:cubicBezTo>
                    <a:pt x="61" y="36"/>
                    <a:pt x="27" y="43"/>
                    <a:pt x="0" y="41"/>
                  </a:cubicBezTo>
                  <a:cubicBezTo>
                    <a:pt x="30" y="47"/>
                    <a:pt x="154" y="60"/>
                    <a:pt x="143" y="4"/>
                  </a:cubicBezTo>
                  <a:cubicBezTo>
                    <a:pt x="143" y="2"/>
                    <a:pt x="143" y="2"/>
                    <a:pt x="142" y="0"/>
                  </a:cubicBezTo>
                </a:path>
              </a:pathLst>
            </a:custGeom>
            <a:solidFill>
              <a:srgbClr val="888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488">
              <a:extLst>
                <a:ext uri="{FF2B5EF4-FFF2-40B4-BE49-F238E27FC236}">
                  <a16:creationId xmlns:a16="http://schemas.microsoft.com/office/drawing/2014/main" id="{7E38484F-06CE-449F-ADE6-30AB356CCE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7" y="1010"/>
              <a:ext cx="194" cy="183"/>
            </a:xfrm>
            <a:custGeom>
              <a:avLst/>
              <a:gdLst>
                <a:gd name="T0" fmla="*/ 86 w 279"/>
                <a:gd name="T1" fmla="*/ 5 h 246"/>
                <a:gd name="T2" fmla="*/ 91 w 279"/>
                <a:gd name="T3" fmla="*/ 41 h 246"/>
                <a:gd name="T4" fmla="*/ 90 w 279"/>
                <a:gd name="T5" fmla="*/ 48 h 246"/>
                <a:gd name="T6" fmla="*/ 92 w 279"/>
                <a:gd name="T7" fmla="*/ 77 h 246"/>
                <a:gd name="T8" fmla="*/ 86 w 279"/>
                <a:gd name="T9" fmla="*/ 100 h 246"/>
                <a:gd name="T10" fmla="*/ 45 w 279"/>
                <a:gd name="T11" fmla="*/ 97 h 246"/>
                <a:gd name="T12" fmla="*/ 6 w 279"/>
                <a:gd name="T13" fmla="*/ 89 h 246"/>
                <a:gd name="T14" fmla="*/ 42 w 279"/>
                <a:gd name="T15" fmla="*/ 63 h 246"/>
                <a:gd name="T16" fmla="*/ 21 w 279"/>
                <a:gd name="T17" fmla="*/ 60 h 246"/>
                <a:gd name="T18" fmla="*/ 0 w 279"/>
                <a:gd name="T19" fmla="*/ 48 h 246"/>
                <a:gd name="T20" fmla="*/ 46 w 279"/>
                <a:gd name="T21" fmla="*/ 39 h 246"/>
                <a:gd name="T22" fmla="*/ 4 w 279"/>
                <a:gd name="T23" fmla="*/ 22 h 246"/>
                <a:gd name="T24" fmla="*/ 44 w 279"/>
                <a:gd name="T25" fmla="*/ 19 h 246"/>
                <a:gd name="T26" fmla="*/ 63 w 279"/>
                <a:gd name="T27" fmla="*/ 3 h 246"/>
                <a:gd name="T28" fmla="*/ 86 w 279"/>
                <a:gd name="T29" fmla="*/ 5 h 24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79" h="246">
                  <a:moveTo>
                    <a:pt x="256" y="14"/>
                  </a:moveTo>
                  <a:cubicBezTo>
                    <a:pt x="272" y="32"/>
                    <a:pt x="266" y="76"/>
                    <a:pt x="271" y="100"/>
                  </a:cubicBezTo>
                  <a:cubicBezTo>
                    <a:pt x="251" y="96"/>
                    <a:pt x="249" y="120"/>
                    <a:pt x="269" y="117"/>
                  </a:cubicBezTo>
                  <a:cubicBezTo>
                    <a:pt x="270" y="142"/>
                    <a:pt x="272" y="163"/>
                    <a:pt x="275" y="186"/>
                  </a:cubicBezTo>
                  <a:cubicBezTo>
                    <a:pt x="279" y="210"/>
                    <a:pt x="266" y="222"/>
                    <a:pt x="256" y="244"/>
                  </a:cubicBezTo>
                  <a:cubicBezTo>
                    <a:pt x="213" y="246"/>
                    <a:pt x="173" y="240"/>
                    <a:pt x="133" y="236"/>
                  </a:cubicBezTo>
                  <a:cubicBezTo>
                    <a:pt x="102" y="233"/>
                    <a:pt x="41" y="239"/>
                    <a:pt x="18" y="217"/>
                  </a:cubicBezTo>
                  <a:cubicBezTo>
                    <a:pt x="42" y="223"/>
                    <a:pt x="156" y="192"/>
                    <a:pt x="126" y="153"/>
                  </a:cubicBezTo>
                  <a:cubicBezTo>
                    <a:pt x="115" y="138"/>
                    <a:pt x="79" y="146"/>
                    <a:pt x="62" y="144"/>
                  </a:cubicBezTo>
                  <a:cubicBezTo>
                    <a:pt x="39" y="141"/>
                    <a:pt x="18" y="130"/>
                    <a:pt x="0" y="115"/>
                  </a:cubicBezTo>
                  <a:cubicBezTo>
                    <a:pt x="29" y="114"/>
                    <a:pt x="139" y="154"/>
                    <a:pt x="137" y="94"/>
                  </a:cubicBezTo>
                  <a:cubicBezTo>
                    <a:pt x="136" y="55"/>
                    <a:pt x="36" y="82"/>
                    <a:pt x="12" y="53"/>
                  </a:cubicBezTo>
                  <a:cubicBezTo>
                    <a:pt x="54" y="59"/>
                    <a:pt x="97" y="75"/>
                    <a:pt x="131" y="45"/>
                  </a:cubicBezTo>
                  <a:cubicBezTo>
                    <a:pt x="136" y="17"/>
                    <a:pt x="164" y="10"/>
                    <a:pt x="189" y="8"/>
                  </a:cubicBezTo>
                  <a:cubicBezTo>
                    <a:pt x="212" y="7"/>
                    <a:pt x="245" y="0"/>
                    <a:pt x="256" y="14"/>
                  </a:cubicBezTo>
                </a:path>
              </a:pathLst>
            </a:custGeom>
            <a:solidFill>
              <a:srgbClr val="8887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489">
              <a:extLst>
                <a:ext uri="{FF2B5EF4-FFF2-40B4-BE49-F238E27FC236}">
                  <a16:creationId xmlns:a16="http://schemas.microsoft.com/office/drawing/2014/main" id="{A9C56F2E-49A3-4078-81AA-C11770968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992"/>
              <a:ext cx="176" cy="94"/>
            </a:xfrm>
            <a:custGeom>
              <a:avLst/>
              <a:gdLst>
                <a:gd name="T0" fmla="*/ 13 w 252"/>
                <a:gd name="T1" fmla="*/ 16 h 127"/>
                <a:gd name="T2" fmla="*/ 6 w 252"/>
                <a:gd name="T3" fmla="*/ 39 h 127"/>
                <a:gd name="T4" fmla="*/ 10 w 252"/>
                <a:gd name="T5" fmla="*/ 50 h 127"/>
                <a:gd name="T6" fmla="*/ 25 w 252"/>
                <a:gd name="T7" fmla="*/ 50 h 127"/>
                <a:gd name="T8" fmla="*/ 57 w 252"/>
                <a:gd name="T9" fmla="*/ 43 h 127"/>
                <a:gd name="T10" fmla="*/ 78 w 252"/>
                <a:gd name="T11" fmla="*/ 30 h 127"/>
                <a:gd name="T12" fmla="*/ 82 w 252"/>
                <a:gd name="T13" fmla="*/ 5 h 127"/>
                <a:gd name="T14" fmla="*/ 63 w 252"/>
                <a:gd name="T15" fmla="*/ 12 h 127"/>
                <a:gd name="T16" fmla="*/ 35 w 252"/>
                <a:gd name="T17" fmla="*/ 16 h 127"/>
                <a:gd name="T18" fmla="*/ 13 w 252"/>
                <a:gd name="T19" fmla="*/ 16 h 1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2" h="127">
                  <a:moveTo>
                    <a:pt x="38" y="41"/>
                  </a:moveTo>
                  <a:cubicBezTo>
                    <a:pt x="0" y="40"/>
                    <a:pt x="13" y="70"/>
                    <a:pt x="16" y="96"/>
                  </a:cubicBezTo>
                  <a:cubicBezTo>
                    <a:pt x="17" y="109"/>
                    <a:pt x="17" y="121"/>
                    <a:pt x="31" y="124"/>
                  </a:cubicBezTo>
                  <a:cubicBezTo>
                    <a:pt x="42" y="127"/>
                    <a:pt x="62" y="121"/>
                    <a:pt x="75" y="122"/>
                  </a:cubicBezTo>
                  <a:cubicBezTo>
                    <a:pt x="105" y="122"/>
                    <a:pt x="138" y="114"/>
                    <a:pt x="166" y="106"/>
                  </a:cubicBezTo>
                  <a:cubicBezTo>
                    <a:pt x="189" y="100"/>
                    <a:pt x="215" y="92"/>
                    <a:pt x="231" y="74"/>
                  </a:cubicBezTo>
                  <a:cubicBezTo>
                    <a:pt x="243" y="62"/>
                    <a:pt x="252" y="29"/>
                    <a:pt x="240" y="14"/>
                  </a:cubicBezTo>
                  <a:cubicBezTo>
                    <a:pt x="230" y="0"/>
                    <a:pt x="200" y="26"/>
                    <a:pt x="184" y="30"/>
                  </a:cubicBezTo>
                  <a:cubicBezTo>
                    <a:pt x="158" y="36"/>
                    <a:pt x="128" y="38"/>
                    <a:pt x="101" y="39"/>
                  </a:cubicBezTo>
                  <a:cubicBezTo>
                    <a:pt x="79" y="40"/>
                    <a:pt x="60" y="40"/>
                    <a:pt x="38" y="41"/>
                  </a:cubicBezTo>
                </a:path>
              </a:pathLst>
            </a:custGeom>
            <a:solidFill>
              <a:srgbClr val="C2C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490">
              <a:extLst>
                <a:ext uri="{FF2B5EF4-FFF2-40B4-BE49-F238E27FC236}">
                  <a16:creationId xmlns:a16="http://schemas.microsoft.com/office/drawing/2014/main" id="{B1650E3D-952E-4731-950B-5370795B5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089"/>
              <a:ext cx="161" cy="91"/>
            </a:xfrm>
            <a:custGeom>
              <a:avLst/>
              <a:gdLst>
                <a:gd name="T0" fmla="*/ 3 w 231"/>
                <a:gd name="T1" fmla="*/ 13 h 123"/>
                <a:gd name="T2" fmla="*/ 23 w 231"/>
                <a:gd name="T3" fmla="*/ 13 h 123"/>
                <a:gd name="T4" fmla="*/ 43 w 231"/>
                <a:gd name="T5" fmla="*/ 10 h 123"/>
                <a:gd name="T6" fmla="*/ 60 w 231"/>
                <a:gd name="T7" fmla="*/ 5 h 123"/>
                <a:gd name="T8" fmla="*/ 76 w 231"/>
                <a:gd name="T9" fmla="*/ 1 h 123"/>
                <a:gd name="T10" fmla="*/ 77 w 231"/>
                <a:gd name="T11" fmla="*/ 1 h 123"/>
                <a:gd name="T12" fmla="*/ 77 w 231"/>
                <a:gd name="T13" fmla="*/ 16 h 123"/>
                <a:gd name="T14" fmla="*/ 75 w 231"/>
                <a:gd name="T15" fmla="*/ 29 h 123"/>
                <a:gd name="T16" fmla="*/ 54 w 231"/>
                <a:gd name="T17" fmla="*/ 46 h 123"/>
                <a:gd name="T18" fmla="*/ 20 w 231"/>
                <a:gd name="T19" fmla="*/ 49 h 123"/>
                <a:gd name="T20" fmla="*/ 6 w 231"/>
                <a:gd name="T21" fmla="*/ 49 h 123"/>
                <a:gd name="T22" fmla="*/ 3 w 231"/>
                <a:gd name="T23" fmla="*/ 36 h 123"/>
                <a:gd name="T24" fmla="*/ 3 w 231"/>
                <a:gd name="T25" fmla="*/ 13 h 1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1" h="123">
                  <a:moveTo>
                    <a:pt x="8" y="32"/>
                  </a:moveTo>
                  <a:cubicBezTo>
                    <a:pt x="24" y="28"/>
                    <a:pt x="48" y="33"/>
                    <a:pt x="67" y="31"/>
                  </a:cubicBezTo>
                  <a:cubicBezTo>
                    <a:pt x="87" y="30"/>
                    <a:pt x="106" y="28"/>
                    <a:pt x="126" y="24"/>
                  </a:cubicBezTo>
                  <a:cubicBezTo>
                    <a:pt x="143" y="20"/>
                    <a:pt x="160" y="18"/>
                    <a:pt x="176" y="13"/>
                  </a:cubicBezTo>
                  <a:cubicBezTo>
                    <a:pt x="192" y="10"/>
                    <a:pt x="209" y="0"/>
                    <a:pt x="225" y="1"/>
                  </a:cubicBezTo>
                  <a:cubicBezTo>
                    <a:pt x="226" y="2"/>
                    <a:pt x="227" y="4"/>
                    <a:pt x="228" y="4"/>
                  </a:cubicBezTo>
                  <a:cubicBezTo>
                    <a:pt x="227" y="18"/>
                    <a:pt x="231" y="24"/>
                    <a:pt x="227" y="38"/>
                  </a:cubicBezTo>
                  <a:cubicBezTo>
                    <a:pt x="224" y="49"/>
                    <a:pt x="221" y="59"/>
                    <a:pt x="220" y="71"/>
                  </a:cubicBezTo>
                  <a:cubicBezTo>
                    <a:pt x="219" y="102"/>
                    <a:pt x="189" y="111"/>
                    <a:pt x="161" y="114"/>
                  </a:cubicBezTo>
                  <a:cubicBezTo>
                    <a:pt x="127" y="117"/>
                    <a:pt x="93" y="120"/>
                    <a:pt x="58" y="120"/>
                  </a:cubicBezTo>
                  <a:cubicBezTo>
                    <a:pt x="45" y="120"/>
                    <a:pt x="30" y="123"/>
                    <a:pt x="18" y="120"/>
                  </a:cubicBezTo>
                  <a:cubicBezTo>
                    <a:pt x="0" y="115"/>
                    <a:pt x="9" y="105"/>
                    <a:pt x="10" y="89"/>
                  </a:cubicBezTo>
                  <a:cubicBezTo>
                    <a:pt x="12" y="70"/>
                    <a:pt x="6" y="51"/>
                    <a:pt x="8" y="32"/>
                  </a:cubicBezTo>
                </a:path>
              </a:pathLst>
            </a:custGeom>
            <a:solidFill>
              <a:srgbClr val="C2C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491">
              <a:extLst>
                <a:ext uri="{FF2B5EF4-FFF2-40B4-BE49-F238E27FC236}">
                  <a16:creationId xmlns:a16="http://schemas.microsoft.com/office/drawing/2014/main" id="{8397984B-2524-499F-BB46-4BF7C5045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993"/>
              <a:ext cx="119" cy="49"/>
            </a:xfrm>
            <a:custGeom>
              <a:avLst/>
              <a:gdLst>
                <a:gd name="T0" fmla="*/ 1 w 170"/>
                <a:gd name="T1" fmla="*/ 26 h 67"/>
                <a:gd name="T2" fmla="*/ 31 w 170"/>
                <a:gd name="T3" fmla="*/ 19 h 67"/>
                <a:gd name="T4" fmla="*/ 58 w 170"/>
                <a:gd name="T5" fmla="*/ 13 h 67"/>
                <a:gd name="T6" fmla="*/ 17 w 170"/>
                <a:gd name="T7" fmla="*/ 5 h 67"/>
                <a:gd name="T8" fmla="*/ 3 w 170"/>
                <a:gd name="T9" fmla="*/ 7 h 67"/>
                <a:gd name="T10" fmla="*/ 1 w 170"/>
                <a:gd name="T11" fmla="*/ 2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67">
                  <a:moveTo>
                    <a:pt x="4" y="67"/>
                  </a:moveTo>
                  <a:cubicBezTo>
                    <a:pt x="23" y="51"/>
                    <a:pt x="68" y="54"/>
                    <a:pt x="92" y="49"/>
                  </a:cubicBezTo>
                  <a:cubicBezTo>
                    <a:pt x="116" y="44"/>
                    <a:pt x="150" y="44"/>
                    <a:pt x="170" y="34"/>
                  </a:cubicBezTo>
                  <a:cubicBezTo>
                    <a:pt x="129" y="31"/>
                    <a:pt x="86" y="29"/>
                    <a:pt x="49" y="14"/>
                  </a:cubicBezTo>
                  <a:cubicBezTo>
                    <a:pt x="34" y="8"/>
                    <a:pt x="17" y="0"/>
                    <a:pt x="9" y="18"/>
                  </a:cubicBezTo>
                  <a:cubicBezTo>
                    <a:pt x="2" y="31"/>
                    <a:pt x="0" y="51"/>
                    <a:pt x="4" y="67"/>
                  </a:cubicBezTo>
                </a:path>
              </a:pathLst>
            </a:custGeom>
            <a:solidFill>
              <a:srgbClr val="C2C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492">
              <a:extLst>
                <a:ext uri="{FF2B5EF4-FFF2-40B4-BE49-F238E27FC236}">
                  <a16:creationId xmlns:a16="http://schemas.microsoft.com/office/drawing/2014/main" id="{21807255-A95C-4957-8D8B-C8B67CA71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6" y="1056"/>
              <a:ext cx="121" cy="38"/>
            </a:xfrm>
            <a:custGeom>
              <a:avLst/>
              <a:gdLst>
                <a:gd name="T0" fmla="*/ 9 w 174"/>
                <a:gd name="T1" fmla="*/ 5 h 51"/>
                <a:gd name="T2" fmla="*/ 29 w 174"/>
                <a:gd name="T3" fmla="*/ 17 h 51"/>
                <a:gd name="T4" fmla="*/ 58 w 174"/>
                <a:gd name="T5" fmla="*/ 10 h 51"/>
                <a:gd name="T6" fmla="*/ 33 w 174"/>
                <a:gd name="T7" fmla="*/ 6 h 51"/>
                <a:gd name="T8" fmla="*/ 9 w 174"/>
                <a:gd name="T9" fmla="*/ 5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4" h="51">
                  <a:moveTo>
                    <a:pt x="27" y="13"/>
                  </a:moveTo>
                  <a:cubicBezTo>
                    <a:pt x="0" y="51"/>
                    <a:pt x="64" y="43"/>
                    <a:pt x="85" y="42"/>
                  </a:cubicBezTo>
                  <a:cubicBezTo>
                    <a:pt x="110" y="41"/>
                    <a:pt x="153" y="39"/>
                    <a:pt x="174" y="26"/>
                  </a:cubicBezTo>
                  <a:cubicBezTo>
                    <a:pt x="148" y="21"/>
                    <a:pt x="122" y="18"/>
                    <a:pt x="96" y="15"/>
                  </a:cubicBezTo>
                  <a:cubicBezTo>
                    <a:pt x="79" y="13"/>
                    <a:pt x="40" y="0"/>
                    <a:pt x="27" y="13"/>
                  </a:cubicBezTo>
                </a:path>
              </a:pathLst>
            </a:custGeom>
            <a:solidFill>
              <a:srgbClr val="C2C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493">
              <a:extLst>
                <a:ext uri="{FF2B5EF4-FFF2-40B4-BE49-F238E27FC236}">
                  <a16:creationId xmlns:a16="http://schemas.microsoft.com/office/drawing/2014/main" id="{E61DA36E-44D0-4C68-8087-F2BC97C52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114"/>
              <a:ext cx="109" cy="39"/>
            </a:xfrm>
            <a:custGeom>
              <a:avLst/>
              <a:gdLst>
                <a:gd name="T0" fmla="*/ 2 w 157"/>
                <a:gd name="T1" fmla="*/ 22 h 52"/>
                <a:gd name="T2" fmla="*/ 4 w 157"/>
                <a:gd name="T3" fmla="*/ 4 h 52"/>
                <a:gd name="T4" fmla="*/ 19 w 157"/>
                <a:gd name="T5" fmla="*/ 5 h 52"/>
                <a:gd name="T6" fmla="*/ 53 w 157"/>
                <a:gd name="T7" fmla="*/ 7 h 52"/>
                <a:gd name="T8" fmla="*/ 26 w 157"/>
                <a:gd name="T9" fmla="*/ 14 h 52"/>
                <a:gd name="T10" fmla="*/ 2 w 157"/>
                <a:gd name="T11" fmla="*/ 22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7" h="52">
                  <a:moveTo>
                    <a:pt x="7" y="52"/>
                  </a:moveTo>
                  <a:cubicBezTo>
                    <a:pt x="0" y="43"/>
                    <a:pt x="1" y="15"/>
                    <a:pt x="11" y="8"/>
                  </a:cubicBezTo>
                  <a:cubicBezTo>
                    <a:pt x="21" y="0"/>
                    <a:pt x="47" y="9"/>
                    <a:pt x="57" y="10"/>
                  </a:cubicBezTo>
                  <a:cubicBezTo>
                    <a:pt x="89" y="14"/>
                    <a:pt x="124" y="22"/>
                    <a:pt x="157" y="16"/>
                  </a:cubicBezTo>
                  <a:cubicBezTo>
                    <a:pt x="132" y="24"/>
                    <a:pt x="101" y="28"/>
                    <a:pt x="76" y="33"/>
                  </a:cubicBezTo>
                  <a:cubicBezTo>
                    <a:pt x="56" y="38"/>
                    <a:pt x="24" y="42"/>
                    <a:pt x="7" y="52"/>
                  </a:cubicBezTo>
                </a:path>
              </a:pathLst>
            </a:custGeom>
            <a:solidFill>
              <a:srgbClr val="C2C2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494">
              <a:extLst>
                <a:ext uri="{FF2B5EF4-FFF2-40B4-BE49-F238E27FC236}">
                  <a16:creationId xmlns:a16="http://schemas.microsoft.com/office/drawing/2014/main" id="{0499C6CF-48E4-4867-B3F6-C86CDA1C5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990"/>
              <a:ext cx="124" cy="32"/>
            </a:xfrm>
            <a:custGeom>
              <a:avLst/>
              <a:gdLst>
                <a:gd name="T0" fmla="*/ 9 w 178"/>
                <a:gd name="T1" fmla="*/ 5 h 42"/>
                <a:gd name="T2" fmla="*/ 4 w 178"/>
                <a:gd name="T3" fmla="*/ 2 h 42"/>
                <a:gd name="T4" fmla="*/ 7 w 178"/>
                <a:gd name="T5" fmla="*/ 6 h 42"/>
                <a:gd name="T6" fmla="*/ 2 w 178"/>
                <a:gd name="T7" fmla="*/ 10 h 42"/>
                <a:gd name="T8" fmla="*/ 1 w 178"/>
                <a:gd name="T9" fmla="*/ 18 h 42"/>
                <a:gd name="T10" fmla="*/ 16 w 178"/>
                <a:gd name="T11" fmla="*/ 16 h 42"/>
                <a:gd name="T12" fmla="*/ 34 w 178"/>
                <a:gd name="T13" fmla="*/ 18 h 42"/>
                <a:gd name="T14" fmla="*/ 60 w 178"/>
                <a:gd name="T15" fmla="*/ 14 h 42"/>
                <a:gd name="T16" fmla="*/ 43 w 178"/>
                <a:gd name="T17" fmla="*/ 12 h 42"/>
                <a:gd name="T18" fmla="*/ 29 w 178"/>
                <a:gd name="T19" fmla="*/ 11 h 42"/>
                <a:gd name="T20" fmla="*/ 17 w 178"/>
                <a:gd name="T21" fmla="*/ 8 h 42"/>
                <a:gd name="T22" fmla="*/ 10 w 178"/>
                <a:gd name="T23" fmla="*/ 5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8" h="42">
                  <a:moveTo>
                    <a:pt x="27" y="10"/>
                  </a:moveTo>
                  <a:cubicBezTo>
                    <a:pt x="23" y="10"/>
                    <a:pt x="14" y="0"/>
                    <a:pt x="11" y="3"/>
                  </a:cubicBezTo>
                  <a:cubicBezTo>
                    <a:pt x="8" y="7"/>
                    <a:pt x="18" y="11"/>
                    <a:pt x="20" y="13"/>
                  </a:cubicBezTo>
                  <a:cubicBezTo>
                    <a:pt x="16" y="19"/>
                    <a:pt x="11" y="16"/>
                    <a:pt x="7" y="22"/>
                  </a:cubicBezTo>
                  <a:cubicBezTo>
                    <a:pt x="3" y="27"/>
                    <a:pt x="0" y="36"/>
                    <a:pt x="1" y="42"/>
                  </a:cubicBezTo>
                  <a:cubicBezTo>
                    <a:pt x="10" y="30"/>
                    <a:pt x="35" y="34"/>
                    <a:pt x="47" y="36"/>
                  </a:cubicBezTo>
                  <a:cubicBezTo>
                    <a:pt x="65" y="37"/>
                    <a:pt x="82" y="39"/>
                    <a:pt x="100" y="39"/>
                  </a:cubicBezTo>
                  <a:cubicBezTo>
                    <a:pt x="125" y="39"/>
                    <a:pt x="153" y="36"/>
                    <a:pt x="178" y="31"/>
                  </a:cubicBezTo>
                  <a:cubicBezTo>
                    <a:pt x="163" y="32"/>
                    <a:pt x="143" y="28"/>
                    <a:pt x="128" y="27"/>
                  </a:cubicBezTo>
                  <a:cubicBezTo>
                    <a:pt x="119" y="26"/>
                    <a:pt x="105" y="26"/>
                    <a:pt x="87" y="24"/>
                  </a:cubicBezTo>
                  <a:cubicBezTo>
                    <a:pt x="75" y="23"/>
                    <a:pt x="63" y="21"/>
                    <a:pt x="52" y="17"/>
                  </a:cubicBezTo>
                  <a:cubicBezTo>
                    <a:pt x="44" y="14"/>
                    <a:pt x="35" y="13"/>
                    <a:pt x="28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495">
              <a:extLst>
                <a:ext uri="{FF2B5EF4-FFF2-40B4-BE49-F238E27FC236}">
                  <a16:creationId xmlns:a16="http://schemas.microsoft.com/office/drawing/2014/main" id="{3C170E32-E7EC-4386-8BE6-67FCF1ED1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" y="1059"/>
              <a:ext cx="94" cy="21"/>
            </a:xfrm>
            <a:custGeom>
              <a:avLst/>
              <a:gdLst>
                <a:gd name="T0" fmla="*/ 0 w 135"/>
                <a:gd name="T1" fmla="*/ 9 h 29"/>
                <a:gd name="T2" fmla="*/ 17 w 135"/>
                <a:gd name="T3" fmla="*/ 5 h 29"/>
                <a:gd name="T4" fmla="*/ 45 w 135"/>
                <a:gd name="T5" fmla="*/ 5 h 29"/>
                <a:gd name="T6" fmla="*/ 17 w 135"/>
                <a:gd name="T7" fmla="*/ 8 h 29"/>
                <a:gd name="T8" fmla="*/ 0 w 135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29">
                  <a:moveTo>
                    <a:pt x="0" y="23"/>
                  </a:moveTo>
                  <a:cubicBezTo>
                    <a:pt x="7" y="0"/>
                    <a:pt x="32" y="9"/>
                    <a:pt x="51" y="13"/>
                  </a:cubicBezTo>
                  <a:cubicBezTo>
                    <a:pt x="79" y="19"/>
                    <a:pt x="107" y="11"/>
                    <a:pt x="135" y="14"/>
                  </a:cubicBezTo>
                  <a:cubicBezTo>
                    <a:pt x="107" y="19"/>
                    <a:pt x="79" y="19"/>
                    <a:pt x="51" y="21"/>
                  </a:cubicBezTo>
                  <a:cubicBezTo>
                    <a:pt x="44" y="21"/>
                    <a:pt x="2" y="29"/>
                    <a:pt x="0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496">
              <a:extLst>
                <a:ext uri="{FF2B5EF4-FFF2-40B4-BE49-F238E27FC236}">
                  <a16:creationId xmlns:a16="http://schemas.microsoft.com/office/drawing/2014/main" id="{D353161A-2ACB-4B4E-BF6F-C59AB3485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1114"/>
              <a:ext cx="102" cy="26"/>
            </a:xfrm>
            <a:custGeom>
              <a:avLst/>
              <a:gdLst>
                <a:gd name="T0" fmla="*/ 1 w 147"/>
                <a:gd name="T1" fmla="*/ 11 h 35"/>
                <a:gd name="T2" fmla="*/ 23 w 147"/>
                <a:gd name="T3" fmla="*/ 5 h 35"/>
                <a:gd name="T4" fmla="*/ 49 w 147"/>
                <a:gd name="T5" fmla="*/ 4 h 35"/>
                <a:gd name="T6" fmla="*/ 19 w 147"/>
                <a:gd name="T7" fmla="*/ 10 h 35"/>
                <a:gd name="T8" fmla="*/ 7 w 147"/>
                <a:gd name="T9" fmla="*/ 12 h 35"/>
                <a:gd name="T10" fmla="*/ 1 w 147"/>
                <a:gd name="T11" fmla="*/ 1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7" h="35">
                  <a:moveTo>
                    <a:pt x="1" y="27"/>
                  </a:moveTo>
                  <a:cubicBezTo>
                    <a:pt x="0" y="0"/>
                    <a:pt x="51" y="14"/>
                    <a:pt x="68" y="13"/>
                  </a:cubicBezTo>
                  <a:cubicBezTo>
                    <a:pt x="94" y="12"/>
                    <a:pt x="121" y="9"/>
                    <a:pt x="147" y="11"/>
                  </a:cubicBezTo>
                  <a:cubicBezTo>
                    <a:pt x="117" y="18"/>
                    <a:pt x="87" y="25"/>
                    <a:pt x="56" y="26"/>
                  </a:cubicBezTo>
                  <a:cubicBezTo>
                    <a:pt x="43" y="26"/>
                    <a:pt x="32" y="28"/>
                    <a:pt x="20" y="30"/>
                  </a:cubicBezTo>
                  <a:cubicBezTo>
                    <a:pt x="14" y="31"/>
                    <a:pt x="1" y="35"/>
                    <a:pt x="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9" name="Freeform 497">
              <a:extLst>
                <a:ext uri="{FF2B5EF4-FFF2-40B4-BE49-F238E27FC236}">
                  <a16:creationId xmlns:a16="http://schemas.microsoft.com/office/drawing/2014/main" id="{E7C62E36-CD84-4CE1-9F21-8C035B072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186"/>
              <a:ext cx="136" cy="30"/>
            </a:xfrm>
            <a:custGeom>
              <a:avLst/>
              <a:gdLst>
                <a:gd name="T0" fmla="*/ 1 w 194"/>
                <a:gd name="T1" fmla="*/ 7 h 41"/>
                <a:gd name="T2" fmla="*/ 37 w 194"/>
                <a:gd name="T3" fmla="*/ 5 h 41"/>
                <a:gd name="T4" fmla="*/ 67 w 194"/>
                <a:gd name="T5" fmla="*/ 0 h 41"/>
                <a:gd name="T6" fmla="*/ 34 w 194"/>
                <a:gd name="T7" fmla="*/ 10 h 41"/>
                <a:gd name="T8" fmla="*/ 0 w 194"/>
                <a:gd name="T9" fmla="*/ 11 h 41"/>
                <a:gd name="T10" fmla="*/ 1 w 194"/>
                <a:gd name="T11" fmla="*/ 1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4" h="41">
                  <a:moveTo>
                    <a:pt x="1" y="17"/>
                  </a:moveTo>
                  <a:cubicBezTo>
                    <a:pt x="30" y="27"/>
                    <a:pt x="78" y="17"/>
                    <a:pt x="109" y="14"/>
                  </a:cubicBezTo>
                  <a:cubicBezTo>
                    <a:pt x="138" y="11"/>
                    <a:pt x="166" y="3"/>
                    <a:pt x="194" y="0"/>
                  </a:cubicBezTo>
                  <a:cubicBezTo>
                    <a:pt x="173" y="21"/>
                    <a:pt x="126" y="22"/>
                    <a:pt x="97" y="26"/>
                  </a:cubicBezTo>
                  <a:cubicBezTo>
                    <a:pt x="68" y="30"/>
                    <a:pt x="28" y="41"/>
                    <a:pt x="0" y="29"/>
                  </a:cubicBezTo>
                  <a:cubicBezTo>
                    <a:pt x="0" y="27"/>
                    <a:pt x="1" y="26"/>
                    <a:pt x="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498">
              <a:extLst>
                <a:ext uri="{FF2B5EF4-FFF2-40B4-BE49-F238E27FC236}">
                  <a16:creationId xmlns:a16="http://schemas.microsoft.com/office/drawing/2014/main" id="{DDFB57FD-9F34-41F6-AB7D-141728B13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181"/>
              <a:ext cx="194" cy="19"/>
            </a:xfrm>
            <a:custGeom>
              <a:avLst/>
              <a:gdLst>
                <a:gd name="T0" fmla="*/ 0 w 279"/>
                <a:gd name="T1" fmla="*/ 10 h 25"/>
                <a:gd name="T2" fmla="*/ 30 w 279"/>
                <a:gd name="T3" fmla="*/ 8 h 25"/>
                <a:gd name="T4" fmla="*/ 50 w 279"/>
                <a:gd name="T5" fmla="*/ 6 h 25"/>
                <a:gd name="T6" fmla="*/ 67 w 279"/>
                <a:gd name="T7" fmla="*/ 5 h 25"/>
                <a:gd name="T8" fmla="*/ 83 w 279"/>
                <a:gd name="T9" fmla="*/ 2 h 25"/>
                <a:gd name="T10" fmla="*/ 88 w 279"/>
                <a:gd name="T11" fmla="*/ 2 h 25"/>
                <a:gd name="T12" fmla="*/ 94 w 279"/>
                <a:gd name="T13" fmla="*/ 0 h 25"/>
                <a:gd name="T14" fmla="*/ 83 w 279"/>
                <a:gd name="T15" fmla="*/ 3 h 25"/>
                <a:gd name="T16" fmla="*/ 70 w 279"/>
                <a:gd name="T17" fmla="*/ 6 h 25"/>
                <a:gd name="T18" fmla="*/ 48 w 279"/>
                <a:gd name="T19" fmla="*/ 10 h 25"/>
                <a:gd name="T20" fmla="*/ 22 w 279"/>
                <a:gd name="T21" fmla="*/ 11 h 25"/>
                <a:gd name="T22" fmla="*/ 3 w 279"/>
                <a:gd name="T23" fmla="*/ 11 h 25"/>
                <a:gd name="T24" fmla="*/ 1 w 279"/>
                <a:gd name="T25" fmla="*/ 11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79" h="25">
                  <a:moveTo>
                    <a:pt x="0" y="23"/>
                  </a:moveTo>
                  <a:cubicBezTo>
                    <a:pt x="30" y="23"/>
                    <a:pt x="60" y="23"/>
                    <a:pt x="89" y="20"/>
                  </a:cubicBezTo>
                  <a:cubicBezTo>
                    <a:pt x="110" y="18"/>
                    <a:pt x="130" y="16"/>
                    <a:pt x="150" y="15"/>
                  </a:cubicBezTo>
                  <a:cubicBezTo>
                    <a:pt x="167" y="14"/>
                    <a:pt x="184" y="13"/>
                    <a:pt x="201" y="10"/>
                  </a:cubicBezTo>
                  <a:cubicBezTo>
                    <a:pt x="217" y="8"/>
                    <a:pt x="233" y="2"/>
                    <a:pt x="249" y="2"/>
                  </a:cubicBezTo>
                  <a:cubicBezTo>
                    <a:pt x="254" y="2"/>
                    <a:pt x="259" y="3"/>
                    <a:pt x="263" y="2"/>
                  </a:cubicBezTo>
                  <a:cubicBezTo>
                    <a:pt x="269" y="2"/>
                    <a:pt x="273" y="0"/>
                    <a:pt x="279" y="0"/>
                  </a:cubicBezTo>
                  <a:cubicBezTo>
                    <a:pt x="269" y="2"/>
                    <a:pt x="259" y="5"/>
                    <a:pt x="249" y="7"/>
                  </a:cubicBezTo>
                  <a:cubicBezTo>
                    <a:pt x="235" y="10"/>
                    <a:pt x="222" y="11"/>
                    <a:pt x="208" y="13"/>
                  </a:cubicBezTo>
                  <a:cubicBezTo>
                    <a:pt x="186" y="15"/>
                    <a:pt x="164" y="20"/>
                    <a:pt x="142" y="22"/>
                  </a:cubicBezTo>
                  <a:cubicBezTo>
                    <a:pt x="117" y="24"/>
                    <a:pt x="91" y="25"/>
                    <a:pt x="65" y="25"/>
                  </a:cubicBezTo>
                  <a:cubicBezTo>
                    <a:pt x="46" y="25"/>
                    <a:pt x="28" y="25"/>
                    <a:pt x="9" y="25"/>
                  </a:cubicBezTo>
                  <a:cubicBezTo>
                    <a:pt x="7" y="25"/>
                    <a:pt x="6" y="24"/>
                    <a:pt x="4" y="24"/>
                  </a:cubicBezTo>
                </a:path>
              </a:pathLst>
            </a:custGeom>
            <a:solidFill>
              <a:srgbClr val="4244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499">
              <a:extLst>
                <a:ext uri="{FF2B5EF4-FFF2-40B4-BE49-F238E27FC236}">
                  <a16:creationId xmlns:a16="http://schemas.microsoft.com/office/drawing/2014/main" id="{744C1EB1-5312-4BA0-BFB0-06DDAA3B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174"/>
              <a:ext cx="539" cy="871"/>
            </a:xfrm>
            <a:custGeom>
              <a:avLst/>
              <a:gdLst>
                <a:gd name="T0" fmla="*/ 47 w 774"/>
                <a:gd name="T1" fmla="*/ 0 h 1174"/>
                <a:gd name="T2" fmla="*/ 45 w 774"/>
                <a:gd name="T3" fmla="*/ 9 h 1174"/>
                <a:gd name="T4" fmla="*/ 52 w 774"/>
                <a:gd name="T5" fmla="*/ 26 h 1174"/>
                <a:gd name="T6" fmla="*/ 47 w 774"/>
                <a:gd name="T7" fmla="*/ 26 h 1174"/>
                <a:gd name="T8" fmla="*/ 18 w 774"/>
                <a:gd name="T9" fmla="*/ 61 h 1174"/>
                <a:gd name="T10" fmla="*/ 0 w 774"/>
                <a:gd name="T11" fmla="*/ 421 h 1174"/>
                <a:gd name="T12" fmla="*/ 33 w 774"/>
                <a:gd name="T13" fmla="*/ 461 h 1174"/>
                <a:gd name="T14" fmla="*/ 131 w 774"/>
                <a:gd name="T15" fmla="*/ 479 h 1174"/>
                <a:gd name="T16" fmla="*/ 228 w 774"/>
                <a:gd name="T17" fmla="*/ 461 h 1174"/>
                <a:gd name="T18" fmla="*/ 261 w 774"/>
                <a:gd name="T19" fmla="*/ 421 h 1174"/>
                <a:gd name="T20" fmla="*/ 244 w 774"/>
                <a:gd name="T21" fmla="*/ 61 h 1174"/>
                <a:gd name="T22" fmla="*/ 214 w 774"/>
                <a:gd name="T23" fmla="*/ 26 h 1174"/>
                <a:gd name="T24" fmla="*/ 210 w 774"/>
                <a:gd name="T25" fmla="*/ 26 h 1174"/>
                <a:gd name="T26" fmla="*/ 217 w 774"/>
                <a:gd name="T27" fmla="*/ 9 h 1174"/>
                <a:gd name="T28" fmla="*/ 215 w 774"/>
                <a:gd name="T29" fmla="*/ 1 h 11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74" h="1174">
                  <a:moveTo>
                    <a:pt x="138" y="0"/>
                  </a:moveTo>
                  <a:cubicBezTo>
                    <a:pt x="134" y="7"/>
                    <a:pt x="133" y="14"/>
                    <a:pt x="133" y="22"/>
                  </a:cubicBezTo>
                  <a:cubicBezTo>
                    <a:pt x="133" y="39"/>
                    <a:pt x="141" y="54"/>
                    <a:pt x="154" y="63"/>
                  </a:cubicBezTo>
                  <a:cubicBezTo>
                    <a:pt x="139" y="63"/>
                    <a:pt x="139" y="63"/>
                    <a:pt x="139" y="63"/>
                  </a:cubicBezTo>
                  <a:cubicBezTo>
                    <a:pt x="91" y="63"/>
                    <a:pt x="53" y="101"/>
                    <a:pt x="53" y="149"/>
                  </a:cubicBezTo>
                  <a:cubicBezTo>
                    <a:pt x="0" y="1030"/>
                    <a:pt x="0" y="1030"/>
                    <a:pt x="0" y="1030"/>
                  </a:cubicBezTo>
                  <a:cubicBezTo>
                    <a:pt x="0" y="1085"/>
                    <a:pt x="38" y="1112"/>
                    <a:pt x="99" y="1130"/>
                  </a:cubicBezTo>
                  <a:cubicBezTo>
                    <a:pt x="99" y="1130"/>
                    <a:pt x="231" y="1174"/>
                    <a:pt x="387" y="1171"/>
                  </a:cubicBezTo>
                  <a:cubicBezTo>
                    <a:pt x="543" y="1168"/>
                    <a:pt x="674" y="1130"/>
                    <a:pt x="674" y="1130"/>
                  </a:cubicBezTo>
                  <a:cubicBezTo>
                    <a:pt x="728" y="1114"/>
                    <a:pt x="774" y="1085"/>
                    <a:pt x="774" y="1030"/>
                  </a:cubicBezTo>
                  <a:cubicBezTo>
                    <a:pt x="721" y="149"/>
                    <a:pt x="721" y="149"/>
                    <a:pt x="721" y="149"/>
                  </a:cubicBezTo>
                  <a:cubicBezTo>
                    <a:pt x="721" y="101"/>
                    <a:pt x="682" y="63"/>
                    <a:pt x="635" y="63"/>
                  </a:cubicBezTo>
                  <a:cubicBezTo>
                    <a:pt x="620" y="63"/>
                    <a:pt x="620" y="63"/>
                    <a:pt x="620" y="63"/>
                  </a:cubicBezTo>
                  <a:cubicBezTo>
                    <a:pt x="633" y="54"/>
                    <a:pt x="641" y="39"/>
                    <a:pt x="641" y="22"/>
                  </a:cubicBezTo>
                  <a:cubicBezTo>
                    <a:pt x="641" y="15"/>
                    <a:pt x="639" y="8"/>
                    <a:pt x="637" y="1"/>
                  </a:cubicBezTo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Oval 500">
              <a:extLst>
                <a:ext uri="{FF2B5EF4-FFF2-40B4-BE49-F238E27FC236}">
                  <a16:creationId xmlns:a16="http://schemas.microsoft.com/office/drawing/2014/main" id="{80C110AA-ED97-4FF8-A70E-84A4070D0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1331"/>
              <a:ext cx="20" cy="3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3" name="Oval 501">
              <a:extLst>
                <a:ext uri="{FF2B5EF4-FFF2-40B4-BE49-F238E27FC236}">
                  <a16:creationId xmlns:a16="http://schemas.microsoft.com/office/drawing/2014/main" id="{E4417D50-8A67-4CE2-82EE-76D6D333E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1" y="1314"/>
              <a:ext cx="11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4" name="Oval 502">
              <a:extLst>
                <a:ext uri="{FF2B5EF4-FFF2-40B4-BE49-F238E27FC236}">
                  <a16:creationId xmlns:a16="http://schemas.microsoft.com/office/drawing/2014/main" id="{75F58978-A660-4312-99DE-F65C16BFD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3" y="1304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5" name="Oval 503">
              <a:extLst>
                <a:ext uri="{FF2B5EF4-FFF2-40B4-BE49-F238E27FC236}">
                  <a16:creationId xmlns:a16="http://schemas.microsoft.com/office/drawing/2014/main" id="{97232CDF-CFB1-453A-8D6A-B24DA52AA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3" y="961"/>
              <a:ext cx="349" cy="54"/>
            </a:xfrm>
            <a:prstGeom prst="ellipse">
              <a:avLst/>
            </a:prstGeom>
            <a:noFill/>
            <a:ln w="158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6" name="Oval 504">
              <a:extLst>
                <a:ext uri="{FF2B5EF4-FFF2-40B4-BE49-F238E27FC236}">
                  <a16:creationId xmlns:a16="http://schemas.microsoft.com/office/drawing/2014/main" id="{E282E26F-BED5-4F5A-8490-4A94EDED6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7" y="1256"/>
              <a:ext cx="16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7" name="Oval 505">
              <a:extLst>
                <a:ext uri="{FF2B5EF4-FFF2-40B4-BE49-F238E27FC236}">
                  <a16:creationId xmlns:a16="http://schemas.microsoft.com/office/drawing/2014/main" id="{5CB9BA9B-E4B6-49D9-A767-39595B65F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8" y="1261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8" name="Freeform 506">
              <a:extLst>
                <a:ext uri="{FF2B5EF4-FFF2-40B4-BE49-F238E27FC236}">
                  <a16:creationId xmlns:a16="http://schemas.microsoft.com/office/drawing/2014/main" id="{7D5BD7B3-44D5-4E20-9540-324A41553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" y="962"/>
              <a:ext cx="389" cy="232"/>
            </a:xfrm>
            <a:custGeom>
              <a:avLst/>
              <a:gdLst>
                <a:gd name="T0" fmla="*/ 182 w 559"/>
                <a:gd name="T1" fmla="*/ 64 h 313"/>
                <a:gd name="T2" fmla="*/ 181 w 559"/>
                <a:gd name="T3" fmla="*/ 50 h 313"/>
                <a:gd name="T4" fmla="*/ 179 w 559"/>
                <a:gd name="T5" fmla="*/ 19 h 313"/>
                <a:gd name="T6" fmla="*/ 179 w 559"/>
                <a:gd name="T7" fmla="*/ 16 h 313"/>
                <a:gd name="T8" fmla="*/ 180 w 559"/>
                <a:gd name="T9" fmla="*/ 15 h 313"/>
                <a:gd name="T10" fmla="*/ 96 w 559"/>
                <a:gd name="T11" fmla="*/ 0 h 313"/>
                <a:gd name="T12" fmla="*/ 12 w 559"/>
                <a:gd name="T13" fmla="*/ 15 h 313"/>
                <a:gd name="T14" fmla="*/ 11 w 559"/>
                <a:gd name="T15" fmla="*/ 18 h 313"/>
                <a:gd name="T16" fmla="*/ 9 w 559"/>
                <a:gd name="T17" fmla="*/ 49 h 313"/>
                <a:gd name="T18" fmla="*/ 8 w 559"/>
                <a:gd name="T19" fmla="*/ 75 h 313"/>
                <a:gd name="T20" fmla="*/ 6 w 559"/>
                <a:gd name="T21" fmla="*/ 111 h 313"/>
                <a:gd name="T22" fmla="*/ 6 w 559"/>
                <a:gd name="T23" fmla="*/ 111 h 313"/>
                <a:gd name="T24" fmla="*/ 96 w 559"/>
                <a:gd name="T25" fmla="*/ 127 h 313"/>
                <a:gd name="T26" fmla="*/ 185 w 559"/>
                <a:gd name="T27" fmla="*/ 111 h 313"/>
                <a:gd name="T28" fmla="*/ 184 w 559"/>
                <a:gd name="T29" fmla="*/ 93 h 313"/>
                <a:gd name="T30" fmla="*/ 182 w 559"/>
                <a:gd name="T31" fmla="*/ 64 h 3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59" h="313">
                  <a:moveTo>
                    <a:pt x="540" y="158"/>
                  </a:moveTo>
                  <a:cubicBezTo>
                    <a:pt x="538" y="121"/>
                    <a:pt x="538" y="121"/>
                    <a:pt x="538" y="121"/>
                  </a:cubicBezTo>
                  <a:cubicBezTo>
                    <a:pt x="556" y="74"/>
                    <a:pt x="538" y="52"/>
                    <a:pt x="532" y="46"/>
                  </a:cubicBezTo>
                  <a:cubicBezTo>
                    <a:pt x="532" y="41"/>
                    <a:pt x="532" y="41"/>
                    <a:pt x="532" y="41"/>
                  </a:cubicBezTo>
                  <a:cubicBezTo>
                    <a:pt x="533" y="40"/>
                    <a:pt x="534" y="38"/>
                    <a:pt x="534" y="37"/>
                  </a:cubicBezTo>
                  <a:cubicBezTo>
                    <a:pt x="534" y="16"/>
                    <a:pt x="422" y="0"/>
                    <a:pt x="284" y="0"/>
                  </a:cubicBezTo>
                  <a:cubicBezTo>
                    <a:pt x="145" y="0"/>
                    <a:pt x="34" y="16"/>
                    <a:pt x="34" y="37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29" y="51"/>
                    <a:pt x="9" y="98"/>
                    <a:pt x="28" y="120"/>
                  </a:cubicBezTo>
                  <a:cubicBezTo>
                    <a:pt x="24" y="184"/>
                    <a:pt x="24" y="184"/>
                    <a:pt x="24" y="184"/>
                  </a:cubicBezTo>
                  <a:cubicBezTo>
                    <a:pt x="17" y="202"/>
                    <a:pt x="0" y="251"/>
                    <a:pt x="18" y="272"/>
                  </a:cubicBezTo>
                  <a:cubicBezTo>
                    <a:pt x="18" y="274"/>
                    <a:pt x="18" y="274"/>
                    <a:pt x="18" y="274"/>
                  </a:cubicBezTo>
                  <a:cubicBezTo>
                    <a:pt x="18" y="295"/>
                    <a:pt x="137" y="313"/>
                    <a:pt x="284" y="313"/>
                  </a:cubicBezTo>
                  <a:cubicBezTo>
                    <a:pt x="430" y="313"/>
                    <a:pt x="549" y="295"/>
                    <a:pt x="549" y="274"/>
                  </a:cubicBezTo>
                  <a:cubicBezTo>
                    <a:pt x="545" y="227"/>
                    <a:pt x="545" y="227"/>
                    <a:pt x="545" y="227"/>
                  </a:cubicBezTo>
                  <a:cubicBezTo>
                    <a:pt x="559" y="185"/>
                    <a:pt x="546" y="164"/>
                    <a:pt x="540" y="158"/>
                  </a:cubicBez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Oval 507">
              <a:extLst>
                <a:ext uri="{FF2B5EF4-FFF2-40B4-BE49-F238E27FC236}">
                  <a16:creationId xmlns:a16="http://schemas.microsoft.com/office/drawing/2014/main" id="{5543A017-6155-43D5-BD3B-77922361D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59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0" name="Oval 508">
              <a:extLst>
                <a:ext uri="{FF2B5EF4-FFF2-40B4-BE49-F238E27FC236}">
                  <a16:creationId xmlns:a16="http://schemas.microsoft.com/office/drawing/2014/main" id="{6BBB9929-CA84-4C49-9665-1A11D398C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58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1" name="Oval 509">
              <a:extLst>
                <a:ext uri="{FF2B5EF4-FFF2-40B4-BE49-F238E27FC236}">
                  <a16:creationId xmlns:a16="http://schemas.microsoft.com/office/drawing/2014/main" id="{9E766FD1-1D36-495D-A61E-91DCB2913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158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2" name="Oval 510">
              <a:extLst>
                <a:ext uri="{FF2B5EF4-FFF2-40B4-BE49-F238E27FC236}">
                  <a16:creationId xmlns:a16="http://schemas.microsoft.com/office/drawing/2014/main" id="{F7FAC36A-2DBA-4A2A-BDB3-152856DEB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59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3" name="Oval 511">
              <a:extLst>
                <a:ext uri="{FF2B5EF4-FFF2-40B4-BE49-F238E27FC236}">
                  <a16:creationId xmlns:a16="http://schemas.microsoft.com/office/drawing/2014/main" id="{F90D06B7-7F0C-47D1-941D-53E2484FF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160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4" name="Oval 512">
              <a:extLst>
                <a:ext uri="{FF2B5EF4-FFF2-40B4-BE49-F238E27FC236}">
                  <a16:creationId xmlns:a16="http://schemas.microsoft.com/office/drawing/2014/main" id="{BA804A36-01B8-475D-A736-92EF1F109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62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5" name="Oval 513">
              <a:extLst>
                <a:ext uri="{FF2B5EF4-FFF2-40B4-BE49-F238E27FC236}">
                  <a16:creationId xmlns:a16="http://schemas.microsoft.com/office/drawing/2014/main" id="{5A980971-A05B-4E30-9586-099BBD9AB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623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6" name="Oval 514">
              <a:extLst>
                <a:ext uri="{FF2B5EF4-FFF2-40B4-BE49-F238E27FC236}">
                  <a16:creationId xmlns:a16="http://schemas.microsoft.com/office/drawing/2014/main" id="{A2A746D1-8FEC-4D9D-98E3-7C39C5402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1542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7" name="Oval 515">
              <a:extLst>
                <a:ext uri="{FF2B5EF4-FFF2-40B4-BE49-F238E27FC236}">
                  <a16:creationId xmlns:a16="http://schemas.microsoft.com/office/drawing/2014/main" id="{564C19EE-9769-4503-9503-08576F64D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7" y="156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8" name="Oval 516">
              <a:extLst>
                <a:ext uri="{FF2B5EF4-FFF2-40B4-BE49-F238E27FC236}">
                  <a16:creationId xmlns:a16="http://schemas.microsoft.com/office/drawing/2014/main" id="{53D53C38-5E06-4665-ACBB-EDFD660FA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3" y="1545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79" name="Oval 517">
              <a:extLst>
                <a:ext uri="{FF2B5EF4-FFF2-40B4-BE49-F238E27FC236}">
                  <a16:creationId xmlns:a16="http://schemas.microsoft.com/office/drawing/2014/main" id="{AF997325-6C78-44B8-8E81-BD5A9FF18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152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0" name="Oval 518">
              <a:extLst>
                <a:ext uri="{FF2B5EF4-FFF2-40B4-BE49-F238E27FC236}">
                  <a16:creationId xmlns:a16="http://schemas.microsoft.com/office/drawing/2014/main" id="{D7BF8673-C327-4A6B-B55F-C898FE509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0" y="153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1" name="Oval 519">
              <a:extLst>
                <a:ext uri="{FF2B5EF4-FFF2-40B4-BE49-F238E27FC236}">
                  <a16:creationId xmlns:a16="http://schemas.microsoft.com/office/drawing/2014/main" id="{9569354C-AED7-4B91-A46A-EABE22E85E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153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2" name="Oval 520">
              <a:extLst>
                <a:ext uri="{FF2B5EF4-FFF2-40B4-BE49-F238E27FC236}">
                  <a16:creationId xmlns:a16="http://schemas.microsoft.com/office/drawing/2014/main" id="{09B6C05D-60EE-446F-8CBB-D0492E79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9" y="152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3" name="Oval 521">
              <a:extLst>
                <a:ext uri="{FF2B5EF4-FFF2-40B4-BE49-F238E27FC236}">
                  <a16:creationId xmlns:a16="http://schemas.microsoft.com/office/drawing/2014/main" id="{95616299-7804-44F4-9B37-F087609ED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52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4" name="Oval 522">
              <a:extLst>
                <a:ext uri="{FF2B5EF4-FFF2-40B4-BE49-F238E27FC236}">
                  <a16:creationId xmlns:a16="http://schemas.microsoft.com/office/drawing/2014/main" id="{CD525037-D86B-4A3E-9F5F-4588AE20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9" y="1554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5" name="Oval 523">
              <a:extLst>
                <a:ext uri="{FF2B5EF4-FFF2-40B4-BE49-F238E27FC236}">
                  <a16:creationId xmlns:a16="http://schemas.microsoft.com/office/drawing/2014/main" id="{422D2249-607D-4C28-9D27-C0E82B0F0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8" y="153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6" name="Oval 524">
              <a:extLst>
                <a:ext uri="{FF2B5EF4-FFF2-40B4-BE49-F238E27FC236}">
                  <a16:creationId xmlns:a16="http://schemas.microsoft.com/office/drawing/2014/main" id="{25173387-8E1A-4FAD-9A56-6961A02F8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3" y="154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7" name="Oval 525">
              <a:extLst>
                <a:ext uri="{FF2B5EF4-FFF2-40B4-BE49-F238E27FC236}">
                  <a16:creationId xmlns:a16="http://schemas.microsoft.com/office/drawing/2014/main" id="{94158141-9904-4412-BA29-1F18FBE42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7" y="155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8" name="Oval 526">
              <a:extLst>
                <a:ext uri="{FF2B5EF4-FFF2-40B4-BE49-F238E27FC236}">
                  <a16:creationId xmlns:a16="http://schemas.microsoft.com/office/drawing/2014/main" id="{21EF23FE-0805-4669-8DDB-576522E9C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7" y="156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89" name="Oval 527">
              <a:extLst>
                <a:ext uri="{FF2B5EF4-FFF2-40B4-BE49-F238E27FC236}">
                  <a16:creationId xmlns:a16="http://schemas.microsoft.com/office/drawing/2014/main" id="{9DABD41F-7ABF-47FC-8D8D-DA00365E9F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7" y="158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0" name="Oval 528">
              <a:extLst>
                <a:ext uri="{FF2B5EF4-FFF2-40B4-BE49-F238E27FC236}">
                  <a16:creationId xmlns:a16="http://schemas.microsoft.com/office/drawing/2014/main" id="{A355FCA7-B8C4-4B76-8CD6-BEBBA3C0EE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8" y="1608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1" name="Oval 529">
              <a:extLst>
                <a:ext uri="{FF2B5EF4-FFF2-40B4-BE49-F238E27FC236}">
                  <a16:creationId xmlns:a16="http://schemas.microsoft.com/office/drawing/2014/main" id="{124C9480-638D-40F8-8ED6-ECC58F81B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1" y="1537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2" name="Oval 530">
              <a:extLst>
                <a:ext uri="{FF2B5EF4-FFF2-40B4-BE49-F238E27FC236}">
                  <a16:creationId xmlns:a16="http://schemas.microsoft.com/office/drawing/2014/main" id="{3966749F-5784-48DB-A82E-A29F0EE57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6" y="155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3" name="Oval 531">
              <a:extLst>
                <a:ext uri="{FF2B5EF4-FFF2-40B4-BE49-F238E27FC236}">
                  <a16:creationId xmlns:a16="http://schemas.microsoft.com/office/drawing/2014/main" id="{D2FFD8B2-F1F8-4DB0-94AB-441562C3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8" y="1541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4" name="Oval 532">
              <a:extLst>
                <a:ext uri="{FF2B5EF4-FFF2-40B4-BE49-F238E27FC236}">
                  <a16:creationId xmlns:a16="http://schemas.microsoft.com/office/drawing/2014/main" id="{8EFA5DD5-CD6D-4E39-9FF6-C9DA544B3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546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5" name="Oval 533">
              <a:extLst>
                <a:ext uri="{FF2B5EF4-FFF2-40B4-BE49-F238E27FC236}">
                  <a16:creationId xmlns:a16="http://schemas.microsoft.com/office/drawing/2014/main" id="{77003581-2830-4767-81E2-6C4C3596F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6" y="159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6" name="Oval 534">
              <a:extLst>
                <a:ext uri="{FF2B5EF4-FFF2-40B4-BE49-F238E27FC236}">
                  <a16:creationId xmlns:a16="http://schemas.microsoft.com/office/drawing/2014/main" id="{7482B7CE-A9D7-48CE-8326-2BFBED442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72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7" name="Oval 535">
              <a:extLst>
                <a:ext uri="{FF2B5EF4-FFF2-40B4-BE49-F238E27FC236}">
                  <a16:creationId xmlns:a16="http://schemas.microsoft.com/office/drawing/2014/main" id="{DC9936DE-E8AE-46B6-8C44-E54096BCA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172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8" name="Oval 536">
              <a:extLst>
                <a:ext uri="{FF2B5EF4-FFF2-40B4-BE49-F238E27FC236}">
                  <a16:creationId xmlns:a16="http://schemas.microsoft.com/office/drawing/2014/main" id="{619B97B9-AFDA-4809-AE5E-AEB327384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8" y="174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99" name="Oval 537">
              <a:extLst>
                <a:ext uri="{FF2B5EF4-FFF2-40B4-BE49-F238E27FC236}">
                  <a16:creationId xmlns:a16="http://schemas.microsoft.com/office/drawing/2014/main" id="{84C0F9FF-59A0-4C05-85E5-607E65230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5" y="1760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0" name="Oval 538">
              <a:extLst>
                <a:ext uri="{FF2B5EF4-FFF2-40B4-BE49-F238E27FC236}">
                  <a16:creationId xmlns:a16="http://schemas.microsoft.com/office/drawing/2014/main" id="{58C56A20-EA1B-4F2F-B928-B9EF73F10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" y="17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1" name="Oval 539">
              <a:extLst>
                <a:ext uri="{FF2B5EF4-FFF2-40B4-BE49-F238E27FC236}">
                  <a16:creationId xmlns:a16="http://schemas.microsoft.com/office/drawing/2014/main" id="{48A3EFCC-58D2-463D-8D35-14ABF0D84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7" y="1781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2" name="Oval 540">
              <a:extLst>
                <a:ext uri="{FF2B5EF4-FFF2-40B4-BE49-F238E27FC236}">
                  <a16:creationId xmlns:a16="http://schemas.microsoft.com/office/drawing/2014/main" id="{AF4EC75C-57CD-4764-8662-155B836CC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1741"/>
              <a:ext cx="4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3" name="Oval 541">
              <a:extLst>
                <a:ext uri="{FF2B5EF4-FFF2-40B4-BE49-F238E27FC236}">
                  <a16:creationId xmlns:a16="http://schemas.microsoft.com/office/drawing/2014/main" id="{EDF29A7B-2A6B-4E6B-A48F-E07F53AAC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4" y="157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4" name="Oval 542">
              <a:extLst>
                <a:ext uri="{FF2B5EF4-FFF2-40B4-BE49-F238E27FC236}">
                  <a16:creationId xmlns:a16="http://schemas.microsoft.com/office/drawing/2014/main" id="{F0AEE7FC-5DEB-4BEF-A882-9A1E3996CA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4" y="1568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5" name="Oval 543">
              <a:extLst>
                <a:ext uri="{FF2B5EF4-FFF2-40B4-BE49-F238E27FC236}">
                  <a16:creationId xmlns:a16="http://schemas.microsoft.com/office/drawing/2014/main" id="{3FBB5539-28EF-4FC4-A8BE-84AEF8A2E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2" y="1568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6" name="Oval 544">
              <a:extLst>
                <a:ext uri="{FF2B5EF4-FFF2-40B4-BE49-F238E27FC236}">
                  <a16:creationId xmlns:a16="http://schemas.microsoft.com/office/drawing/2014/main" id="{58F107B8-5227-4FA4-98E5-7BC20AC87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3" y="157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7" name="Oval 545">
              <a:extLst>
                <a:ext uri="{FF2B5EF4-FFF2-40B4-BE49-F238E27FC236}">
                  <a16:creationId xmlns:a16="http://schemas.microsoft.com/office/drawing/2014/main" id="{4CEAA2F2-9DB0-4CC9-8F97-55D98B55C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1" y="1566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8" name="Oval 546">
              <a:extLst>
                <a:ext uri="{FF2B5EF4-FFF2-40B4-BE49-F238E27FC236}">
                  <a16:creationId xmlns:a16="http://schemas.microsoft.com/office/drawing/2014/main" id="{24E37984-6E10-46EE-A5C8-900592AC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" y="1579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9" name="Oval 547">
              <a:extLst>
                <a:ext uri="{FF2B5EF4-FFF2-40B4-BE49-F238E27FC236}">
                  <a16:creationId xmlns:a16="http://schemas.microsoft.com/office/drawing/2014/main" id="{97C9CADF-6733-4C27-83AE-7B1B7660CD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0" y="157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0" name="Oval 548">
              <a:extLst>
                <a:ext uri="{FF2B5EF4-FFF2-40B4-BE49-F238E27FC236}">
                  <a16:creationId xmlns:a16="http://schemas.microsoft.com/office/drawing/2014/main" id="{97716C09-32E8-4602-840D-9C1C3C4A7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601"/>
              <a:ext cx="4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1" name="Oval 549">
              <a:extLst>
                <a:ext uri="{FF2B5EF4-FFF2-40B4-BE49-F238E27FC236}">
                  <a16:creationId xmlns:a16="http://schemas.microsoft.com/office/drawing/2014/main" id="{F6888F36-317B-4CFF-ACEF-F34988E1B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62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2" name="Oval 550">
              <a:extLst>
                <a:ext uri="{FF2B5EF4-FFF2-40B4-BE49-F238E27FC236}">
                  <a16:creationId xmlns:a16="http://schemas.microsoft.com/office/drawing/2014/main" id="{85D4FA9E-62CE-4D24-AEF5-3990527E2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7" y="1661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3" name="Oval 551">
              <a:extLst>
                <a:ext uri="{FF2B5EF4-FFF2-40B4-BE49-F238E27FC236}">
                  <a16:creationId xmlns:a16="http://schemas.microsoft.com/office/drawing/2014/main" id="{1686C6CD-E884-4642-8CDF-86CF69CCB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6" y="167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4" name="Oval 552">
              <a:extLst>
                <a:ext uri="{FF2B5EF4-FFF2-40B4-BE49-F238E27FC236}">
                  <a16:creationId xmlns:a16="http://schemas.microsoft.com/office/drawing/2014/main" id="{F7814D13-40E6-4872-971C-33E34978B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1710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5" name="Oval 553">
              <a:extLst>
                <a:ext uri="{FF2B5EF4-FFF2-40B4-BE49-F238E27FC236}">
                  <a16:creationId xmlns:a16="http://schemas.microsoft.com/office/drawing/2014/main" id="{DF9504EE-6B9F-4C6B-A504-92EACFAA34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162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6" name="Oval 554">
              <a:extLst>
                <a:ext uri="{FF2B5EF4-FFF2-40B4-BE49-F238E27FC236}">
                  <a16:creationId xmlns:a16="http://schemas.microsoft.com/office/drawing/2014/main" id="{CBDBB0B6-CB76-485A-8566-D41A07A7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3" y="1589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7" name="Oval 555">
              <a:extLst>
                <a:ext uri="{FF2B5EF4-FFF2-40B4-BE49-F238E27FC236}">
                  <a16:creationId xmlns:a16="http://schemas.microsoft.com/office/drawing/2014/main" id="{CA51DB3B-1124-4D29-A32A-20160F0849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1574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8" name="Oval 556">
              <a:extLst>
                <a:ext uri="{FF2B5EF4-FFF2-40B4-BE49-F238E27FC236}">
                  <a16:creationId xmlns:a16="http://schemas.microsoft.com/office/drawing/2014/main" id="{B0E99F6E-0F75-4143-8F04-28C8E389C7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7" y="157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9" name="Oval 557">
              <a:extLst>
                <a:ext uri="{FF2B5EF4-FFF2-40B4-BE49-F238E27FC236}">
                  <a16:creationId xmlns:a16="http://schemas.microsoft.com/office/drawing/2014/main" id="{CD6A5411-A72E-4927-8EF5-5B2850624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" y="1585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0" name="Oval 558">
              <a:extLst>
                <a:ext uri="{FF2B5EF4-FFF2-40B4-BE49-F238E27FC236}">
                  <a16:creationId xmlns:a16="http://schemas.microsoft.com/office/drawing/2014/main" id="{0B1ECFE4-EF56-4EC5-AA0E-FED05BDD8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606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1" name="Oval 559">
              <a:extLst>
                <a:ext uri="{FF2B5EF4-FFF2-40B4-BE49-F238E27FC236}">
                  <a16:creationId xmlns:a16="http://schemas.microsoft.com/office/drawing/2014/main" id="{70DE8AE9-51C1-402C-B88C-CF0E9EF9F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6" y="1587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2" name="Oval 560">
              <a:extLst>
                <a:ext uri="{FF2B5EF4-FFF2-40B4-BE49-F238E27FC236}">
                  <a16:creationId xmlns:a16="http://schemas.microsoft.com/office/drawing/2014/main" id="{4A83DCB2-2660-453C-9784-82CEFE51F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1596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3" name="Oval 561">
              <a:extLst>
                <a:ext uri="{FF2B5EF4-FFF2-40B4-BE49-F238E27FC236}">
                  <a16:creationId xmlns:a16="http://schemas.microsoft.com/office/drawing/2014/main" id="{CBA6D149-0CC1-491F-B078-7367B647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629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4" name="Oval 562">
              <a:extLst>
                <a:ext uri="{FF2B5EF4-FFF2-40B4-BE49-F238E27FC236}">
                  <a16:creationId xmlns:a16="http://schemas.microsoft.com/office/drawing/2014/main" id="{527A4E14-A24E-4940-B4C7-58C4D6547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4" y="1686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25" name="Oval 563">
              <a:extLst>
                <a:ext uri="{FF2B5EF4-FFF2-40B4-BE49-F238E27FC236}">
                  <a16:creationId xmlns:a16="http://schemas.microsoft.com/office/drawing/2014/main" id="{5B69EAA7-B12D-4B93-A949-BE9A194E3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3" y="1657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33776F2D-E755-4DC6-A5DB-AED931FEC49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Tobacco</a:t>
            </a:r>
          </a:p>
        </p:txBody>
      </p:sp>
      <p:grpSp>
        <p:nvGrpSpPr>
          <p:cNvPr id="33794" name="Group 3">
            <a:extLst>
              <a:ext uri="{FF2B5EF4-FFF2-40B4-BE49-F238E27FC236}">
                <a16:creationId xmlns:a16="http://schemas.microsoft.com/office/drawing/2014/main" id="{71A4FF3D-CB22-413E-A160-EA4FA2BA4B22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2071688"/>
            <a:ext cx="1679575" cy="3205162"/>
            <a:chOff x="1386" y="1728"/>
            <a:chExt cx="756" cy="1443"/>
          </a:xfrm>
        </p:grpSpPr>
        <p:sp>
          <p:nvSpPr>
            <p:cNvPr id="33856" name="Freeform 4">
              <a:extLst>
                <a:ext uri="{FF2B5EF4-FFF2-40B4-BE49-F238E27FC236}">
                  <a16:creationId xmlns:a16="http://schemas.microsoft.com/office/drawing/2014/main" id="{AEFDFED8-B1CF-4485-8CD3-1B1DBC7F7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883"/>
              <a:ext cx="125" cy="157"/>
            </a:xfrm>
            <a:custGeom>
              <a:avLst/>
              <a:gdLst>
                <a:gd name="T0" fmla="*/ 783 w 50"/>
                <a:gd name="T1" fmla="*/ 1112 h 59"/>
                <a:gd name="T2" fmla="*/ 783 w 50"/>
                <a:gd name="T3" fmla="*/ 0 h 59"/>
                <a:gd name="T4" fmla="*/ 0 w 50"/>
                <a:gd name="T5" fmla="*/ 56 h 59"/>
                <a:gd name="T6" fmla="*/ 363 w 50"/>
                <a:gd name="T7" fmla="*/ 1091 h 59"/>
                <a:gd name="T8" fmla="*/ 783 w 50"/>
                <a:gd name="T9" fmla="*/ 11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59">
                  <a:moveTo>
                    <a:pt x="50" y="59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32" y="56"/>
                    <a:pt x="47" y="57"/>
                    <a:pt x="50" y="59"/>
                  </a:cubicBezTo>
                  <a:close/>
                </a:path>
              </a:pathLst>
            </a:custGeom>
            <a:solidFill>
              <a:srgbClr val="AD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5">
              <a:extLst>
                <a:ext uri="{FF2B5EF4-FFF2-40B4-BE49-F238E27FC236}">
                  <a16:creationId xmlns:a16="http://schemas.microsoft.com/office/drawing/2014/main" id="{676A3C87-F4C6-403C-A1F6-4DD7C3C4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59"/>
              <a:ext cx="341" cy="218"/>
            </a:xfrm>
            <a:custGeom>
              <a:avLst/>
              <a:gdLst>
                <a:gd name="T0" fmla="*/ 63 w 136"/>
                <a:gd name="T1" fmla="*/ 635 h 82"/>
                <a:gd name="T2" fmla="*/ 617 w 136"/>
                <a:gd name="T3" fmla="*/ 635 h 82"/>
                <a:gd name="T4" fmla="*/ 617 w 136"/>
                <a:gd name="T5" fmla="*/ 920 h 82"/>
                <a:gd name="T6" fmla="*/ 1076 w 136"/>
                <a:gd name="T7" fmla="*/ 962 h 82"/>
                <a:gd name="T8" fmla="*/ 1076 w 136"/>
                <a:gd name="T9" fmla="*/ 1428 h 82"/>
                <a:gd name="T10" fmla="*/ 1076 w 136"/>
                <a:gd name="T11" fmla="*/ 1449 h 82"/>
                <a:gd name="T12" fmla="*/ 1547 w 136"/>
                <a:gd name="T13" fmla="*/ 1146 h 82"/>
                <a:gd name="T14" fmla="*/ 2144 w 136"/>
                <a:gd name="T15" fmla="*/ 1130 h 82"/>
                <a:gd name="T16" fmla="*/ 1830 w 136"/>
                <a:gd name="T17" fmla="*/ 0 h 82"/>
                <a:gd name="T18" fmla="*/ 0 w 136"/>
                <a:gd name="T19" fmla="*/ 114 h 82"/>
                <a:gd name="T20" fmla="*/ 0 w 136"/>
                <a:gd name="T21" fmla="*/ 1542 h 82"/>
                <a:gd name="T22" fmla="*/ 63 w 136"/>
                <a:gd name="T23" fmla="*/ 1542 h 82"/>
                <a:gd name="T24" fmla="*/ 63 w 136"/>
                <a:gd name="T25" fmla="*/ 635 h 8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6" h="82">
                  <a:moveTo>
                    <a:pt x="4" y="34"/>
                  </a:moveTo>
                  <a:cubicBezTo>
                    <a:pt x="10" y="31"/>
                    <a:pt x="35" y="31"/>
                    <a:pt x="39" y="34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8" y="48"/>
                    <a:pt x="65" y="48"/>
                    <a:pt x="68" y="51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72" y="57"/>
                    <a:pt x="98" y="61"/>
                    <a:pt x="98" y="61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4" y="82"/>
                    <a:pt x="4" y="82"/>
                    <a:pt x="4" y="82"/>
                  </a:cubicBezTo>
                  <a:lnTo>
                    <a:pt x="4" y="34"/>
                  </a:lnTo>
                  <a:close/>
                </a:path>
              </a:pathLst>
            </a:custGeom>
            <a:solidFill>
              <a:srgbClr val="7D9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6">
              <a:extLst>
                <a:ext uri="{FF2B5EF4-FFF2-40B4-BE49-F238E27FC236}">
                  <a16:creationId xmlns:a16="http://schemas.microsoft.com/office/drawing/2014/main" id="{BA117D20-E9F8-4F06-A7E4-A91E8E928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19"/>
              <a:ext cx="108" cy="1152"/>
            </a:xfrm>
            <a:custGeom>
              <a:avLst/>
              <a:gdLst>
                <a:gd name="T0" fmla="*/ 0 w 108"/>
                <a:gd name="T1" fmla="*/ 2 h 1152"/>
                <a:gd name="T2" fmla="*/ 0 w 108"/>
                <a:gd name="T3" fmla="*/ 8 h 1152"/>
                <a:gd name="T4" fmla="*/ 0 w 108"/>
                <a:gd name="T5" fmla="*/ 1152 h 1152"/>
                <a:gd name="T6" fmla="*/ 108 w 108"/>
                <a:gd name="T7" fmla="*/ 1128 h 1152"/>
                <a:gd name="T8" fmla="*/ 108 w 108"/>
                <a:gd name="T9" fmla="*/ 0 h 1152"/>
                <a:gd name="T10" fmla="*/ 0 w 108"/>
                <a:gd name="T11" fmla="*/ 2 h 1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52">
                  <a:moveTo>
                    <a:pt x="0" y="2"/>
                  </a:moveTo>
                  <a:lnTo>
                    <a:pt x="0" y="8"/>
                  </a:lnTo>
                  <a:lnTo>
                    <a:pt x="0" y="1152"/>
                  </a:lnTo>
                  <a:lnTo>
                    <a:pt x="108" y="1128"/>
                  </a:lnTo>
                  <a:lnTo>
                    <a:pt x="108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7">
              <a:extLst>
                <a:ext uri="{FF2B5EF4-FFF2-40B4-BE49-F238E27FC236}">
                  <a16:creationId xmlns:a16="http://schemas.microsoft.com/office/drawing/2014/main" id="{A00C5AD9-204A-441D-9D2F-21A0050FC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181"/>
              <a:ext cx="678" cy="155"/>
            </a:xfrm>
            <a:custGeom>
              <a:avLst/>
              <a:gdLst>
                <a:gd name="T0" fmla="*/ 678 w 678"/>
                <a:gd name="T1" fmla="*/ 0 h 155"/>
                <a:gd name="T2" fmla="*/ 567 w 678"/>
                <a:gd name="T3" fmla="*/ 155 h 155"/>
                <a:gd name="T4" fmla="*/ 0 w 678"/>
                <a:gd name="T5" fmla="*/ 152 h 155"/>
                <a:gd name="T6" fmla="*/ 678 w 678"/>
                <a:gd name="T7" fmla="*/ 0 h 15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8" h="155">
                  <a:moveTo>
                    <a:pt x="678" y="0"/>
                  </a:moveTo>
                  <a:lnTo>
                    <a:pt x="567" y="155"/>
                  </a:lnTo>
                  <a:lnTo>
                    <a:pt x="0" y="152"/>
                  </a:lnTo>
                  <a:lnTo>
                    <a:pt x="678" y="0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Freeform 8">
              <a:extLst>
                <a:ext uri="{FF2B5EF4-FFF2-40B4-BE49-F238E27FC236}">
                  <a16:creationId xmlns:a16="http://schemas.microsoft.com/office/drawing/2014/main" id="{5779846B-2F3C-4354-8336-B8555BC54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181"/>
              <a:ext cx="678" cy="155"/>
            </a:xfrm>
            <a:custGeom>
              <a:avLst/>
              <a:gdLst>
                <a:gd name="T0" fmla="*/ 678 w 678"/>
                <a:gd name="T1" fmla="*/ 0 h 155"/>
                <a:gd name="T2" fmla="*/ 567 w 678"/>
                <a:gd name="T3" fmla="*/ 155 h 155"/>
                <a:gd name="T4" fmla="*/ 0 w 678"/>
                <a:gd name="T5" fmla="*/ 152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8" h="155">
                  <a:moveTo>
                    <a:pt x="678" y="0"/>
                  </a:moveTo>
                  <a:lnTo>
                    <a:pt x="567" y="155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1" name="Freeform 9">
              <a:extLst>
                <a:ext uri="{FF2B5EF4-FFF2-40B4-BE49-F238E27FC236}">
                  <a16:creationId xmlns:a16="http://schemas.microsoft.com/office/drawing/2014/main" id="{35A47226-8396-4D68-B460-CE3BF8078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011"/>
              <a:ext cx="572" cy="1160"/>
            </a:xfrm>
            <a:custGeom>
              <a:avLst/>
              <a:gdLst>
                <a:gd name="T0" fmla="*/ 3569 w 229"/>
                <a:gd name="T1" fmla="*/ 77 h 435"/>
                <a:gd name="T2" fmla="*/ 3100 w 229"/>
                <a:gd name="T3" fmla="*/ 376 h 435"/>
                <a:gd name="T4" fmla="*/ 3025 w 229"/>
                <a:gd name="T5" fmla="*/ 1272 h 435"/>
                <a:gd name="T6" fmla="*/ 2620 w 229"/>
                <a:gd name="T7" fmla="*/ 1707 h 435"/>
                <a:gd name="T8" fmla="*/ 624 w 229"/>
                <a:gd name="T9" fmla="*/ 1741 h 435"/>
                <a:gd name="T10" fmla="*/ 375 w 229"/>
                <a:gd name="T11" fmla="*/ 1173 h 435"/>
                <a:gd name="T12" fmla="*/ 0 w 229"/>
                <a:gd name="T13" fmla="*/ 248 h 435"/>
                <a:gd name="T14" fmla="*/ 0 w 229"/>
                <a:gd name="T15" fmla="*/ 7987 h 435"/>
                <a:gd name="T16" fmla="*/ 3569 w 229"/>
                <a:gd name="T17" fmla="*/ 8248 h 435"/>
                <a:gd name="T18" fmla="*/ 3569 w 229"/>
                <a:gd name="T19" fmla="*/ 115 h 435"/>
                <a:gd name="T20" fmla="*/ 3569 w 229"/>
                <a:gd name="T21" fmla="*/ 77 h 4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9" h="435">
                  <a:moveTo>
                    <a:pt x="229" y="4"/>
                  </a:moveTo>
                  <a:cubicBezTo>
                    <a:pt x="229" y="4"/>
                    <a:pt x="203" y="0"/>
                    <a:pt x="199" y="20"/>
                  </a:cubicBezTo>
                  <a:cubicBezTo>
                    <a:pt x="196" y="39"/>
                    <a:pt x="195" y="58"/>
                    <a:pt x="194" y="67"/>
                  </a:cubicBezTo>
                  <a:cubicBezTo>
                    <a:pt x="194" y="76"/>
                    <a:pt x="192" y="90"/>
                    <a:pt x="168" y="90"/>
                  </a:cubicBezTo>
                  <a:cubicBezTo>
                    <a:pt x="145" y="91"/>
                    <a:pt x="51" y="94"/>
                    <a:pt x="40" y="92"/>
                  </a:cubicBezTo>
                  <a:cubicBezTo>
                    <a:pt x="28" y="90"/>
                    <a:pt x="23" y="84"/>
                    <a:pt x="24" y="62"/>
                  </a:cubicBezTo>
                  <a:cubicBezTo>
                    <a:pt x="25" y="40"/>
                    <a:pt x="19" y="14"/>
                    <a:pt x="0" y="13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9" y="6"/>
                    <a:pt x="229" y="6"/>
                    <a:pt x="229" y="6"/>
                  </a:cubicBezTo>
                  <a:lnTo>
                    <a:pt x="229" y="4"/>
                  </a:lnTo>
                  <a:close/>
                </a:path>
              </a:pathLst>
            </a:custGeom>
            <a:solidFill>
              <a:srgbClr val="F3F5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10">
              <a:extLst>
                <a:ext uri="{FF2B5EF4-FFF2-40B4-BE49-F238E27FC236}">
                  <a16:creationId xmlns:a16="http://schemas.microsoft.com/office/drawing/2014/main" id="{9746EC2A-4113-40AC-B52B-D32FB989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357"/>
              <a:ext cx="683" cy="296"/>
            </a:xfrm>
            <a:custGeom>
              <a:avLst/>
              <a:gdLst>
                <a:gd name="T0" fmla="*/ 0 w 683"/>
                <a:gd name="T1" fmla="*/ 283 h 296"/>
                <a:gd name="T2" fmla="*/ 575 w 683"/>
                <a:gd name="T3" fmla="*/ 294 h 296"/>
                <a:gd name="T4" fmla="*/ 683 w 683"/>
                <a:gd name="T5" fmla="*/ 296 h 296"/>
                <a:gd name="T6" fmla="*/ 683 w 683"/>
                <a:gd name="T7" fmla="*/ 6 h 296"/>
                <a:gd name="T8" fmla="*/ 575 w 683"/>
                <a:gd name="T9" fmla="*/ 3 h 296"/>
                <a:gd name="T10" fmla="*/ 3 w 683"/>
                <a:gd name="T11" fmla="*/ 0 h 296"/>
                <a:gd name="T12" fmla="*/ 0 w 683"/>
                <a:gd name="T13" fmla="*/ 283 h 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3" h="296">
                  <a:moveTo>
                    <a:pt x="0" y="283"/>
                  </a:moveTo>
                  <a:lnTo>
                    <a:pt x="575" y="294"/>
                  </a:lnTo>
                  <a:lnTo>
                    <a:pt x="683" y="296"/>
                  </a:lnTo>
                  <a:lnTo>
                    <a:pt x="683" y="6"/>
                  </a:lnTo>
                  <a:lnTo>
                    <a:pt x="575" y="3"/>
                  </a:lnTo>
                  <a:lnTo>
                    <a:pt x="3" y="0"/>
                  </a:lnTo>
                  <a:lnTo>
                    <a:pt x="0" y="283"/>
                  </a:lnTo>
                  <a:close/>
                </a:path>
              </a:pathLst>
            </a:custGeom>
            <a:solidFill>
              <a:srgbClr val="395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Freeform 11">
              <a:extLst>
                <a:ext uri="{FF2B5EF4-FFF2-40B4-BE49-F238E27FC236}">
                  <a16:creationId xmlns:a16="http://schemas.microsoft.com/office/drawing/2014/main" id="{A4B76DAB-81AC-49EE-A9A5-3293C2540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357"/>
              <a:ext cx="683" cy="296"/>
            </a:xfrm>
            <a:custGeom>
              <a:avLst/>
              <a:gdLst>
                <a:gd name="T0" fmla="*/ 0 w 683"/>
                <a:gd name="T1" fmla="*/ 283 h 296"/>
                <a:gd name="T2" fmla="*/ 575 w 683"/>
                <a:gd name="T3" fmla="*/ 294 h 296"/>
                <a:gd name="T4" fmla="*/ 683 w 683"/>
                <a:gd name="T5" fmla="*/ 296 h 296"/>
                <a:gd name="T6" fmla="*/ 683 w 683"/>
                <a:gd name="T7" fmla="*/ 6 h 296"/>
                <a:gd name="T8" fmla="*/ 575 w 683"/>
                <a:gd name="T9" fmla="*/ 3 h 296"/>
                <a:gd name="T10" fmla="*/ 3 w 683"/>
                <a:gd name="T11" fmla="*/ 0 h 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3" h="296">
                  <a:moveTo>
                    <a:pt x="0" y="283"/>
                  </a:moveTo>
                  <a:lnTo>
                    <a:pt x="575" y="294"/>
                  </a:lnTo>
                  <a:lnTo>
                    <a:pt x="683" y="296"/>
                  </a:lnTo>
                  <a:lnTo>
                    <a:pt x="683" y="6"/>
                  </a:lnTo>
                  <a:lnTo>
                    <a:pt x="575" y="3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4" name="Freeform 12">
              <a:extLst>
                <a:ext uri="{FF2B5EF4-FFF2-40B4-BE49-F238E27FC236}">
                  <a16:creationId xmlns:a16="http://schemas.microsoft.com/office/drawing/2014/main" id="{A9DEB8BA-DDB4-4760-8EE0-F8F14C9B9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357"/>
              <a:ext cx="575" cy="294"/>
            </a:xfrm>
            <a:custGeom>
              <a:avLst/>
              <a:gdLst>
                <a:gd name="T0" fmla="*/ 575 w 575"/>
                <a:gd name="T1" fmla="*/ 3 h 294"/>
                <a:gd name="T2" fmla="*/ 3 w 575"/>
                <a:gd name="T3" fmla="*/ 0 h 294"/>
                <a:gd name="T4" fmla="*/ 0 w 575"/>
                <a:gd name="T5" fmla="*/ 283 h 294"/>
                <a:gd name="T6" fmla="*/ 575 w 575"/>
                <a:gd name="T7" fmla="*/ 294 h 294"/>
                <a:gd name="T8" fmla="*/ 575 w 575"/>
                <a:gd name="T9" fmla="*/ 3 h 2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5" h="294">
                  <a:moveTo>
                    <a:pt x="575" y="3"/>
                  </a:moveTo>
                  <a:lnTo>
                    <a:pt x="3" y="0"/>
                  </a:lnTo>
                  <a:lnTo>
                    <a:pt x="0" y="283"/>
                  </a:lnTo>
                  <a:lnTo>
                    <a:pt x="575" y="294"/>
                  </a:lnTo>
                  <a:lnTo>
                    <a:pt x="575" y="3"/>
                  </a:lnTo>
                  <a:close/>
                </a:path>
              </a:pathLst>
            </a:custGeom>
            <a:solidFill>
              <a:srgbClr val="476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5" name="Freeform 13">
              <a:extLst>
                <a:ext uri="{FF2B5EF4-FFF2-40B4-BE49-F238E27FC236}">
                  <a16:creationId xmlns:a16="http://schemas.microsoft.com/office/drawing/2014/main" id="{A0CDF87C-A1AB-4058-B51F-AD9473D21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032"/>
              <a:ext cx="87" cy="227"/>
            </a:xfrm>
            <a:custGeom>
              <a:avLst/>
              <a:gdLst>
                <a:gd name="T0" fmla="*/ 124 w 35"/>
                <a:gd name="T1" fmla="*/ 1597 h 85"/>
                <a:gd name="T2" fmla="*/ 537 w 35"/>
                <a:gd name="T3" fmla="*/ 1618 h 85"/>
                <a:gd name="T4" fmla="*/ 537 w 35"/>
                <a:gd name="T5" fmla="*/ 77 h 85"/>
                <a:gd name="T6" fmla="*/ 0 w 35"/>
                <a:gd name="T7" fmla="*/ 77 h 85"/>
                <a:gd name="T8" fmla="*/ 0 w 35"/>
                <a:gd name="T9" fmla="*/ 1541 h 85"/>
                <a:gd name="T10" fmla="*/ 124 w 35"/>
                <a:gd name="T11" fmla="*/ 1597 h 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85">
                  <a:moveTo>
                    <a:pt x="8" y="84"/>
                  </a:moveTo>
                  <a:cubicBezTo>
                    <a:pt x="11" y="85"/>
                    <a:pt x="21" y="85"/>
                    <a:pt x="35" y="85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0" y="0"/>
                    <a:pt x="5" y="1"/>
                    <a:pt x="0" y="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2" y="83"/>
                    <a:pt x="4" y="84"/>
                    <a:pt x="8" y="84"/>
                  </a:cubicBez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6" name="Freeform 14">
              <a:extLst>
                <a:ext uri="{FF2B5EF4-FFF2-40B4-BE49-F238E27FC236}">
                  <a16:creationId xmlns:a16="http://schemas.microsoft.com/office/drawing/2014/main" id="{C3678CFA-A08A-4E2C-A875-B74D187A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045"/>
              <a:ext cx="45" cy="214"/>
            </a:xfrm>
            <a:custGeom>
              <a:avLst/>
              <a:gdLst>
                <a:gd name="T0" fmla="*/ 283 w 18"/>
                <a:gd name="T1" fmla="*/ 56 h 80"/>
                <a:gd name="T2" fmla="*/ 0 w 18"/>
                <a:gd name="T3" fmla="*/ 35 h 80"/>
                <a:gd name="T4" fmla="*/ 250 w 18"/>
                <a:gd name="T5" fmla="*/ 1530 h 80"/>
                <a:gd name="T6" fmla="*/ 270 w 18"/>
                <a:gd name="T7" fmla="*/ 1530 h 80"/>
                <a:gd name="T8" fmla="*/ 283 w 18"/>
                <a:gd name="T9" fmla="*/ 56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80">
                  <a:moveTo>
                    <a:pt x="18" y="3"/>
                  </a:moveTo>
                  <a:cubicBezTo>
                    <a:pt x="18" y="3"/>
                    <a:pt x="7" y="0"/>
                    <a:pt x="0" y="2"/>
                  </a:cubicBezTo>
                  <a:cubicBezTo>
                    <a:pt x="13" y="8"/>
                    <a:pt x="15" y="46"/>
                    <a:pt x="16" y="80"/>
                  </a:cubicBezTo>
                  <a:cubicBezTo>
                    <a:pt x="17" y="80"/>
                    <a:pt x="17" y="80"/>
                    <a:pt x="17" y="80"/>
                  </a:cubicBezTo>
                  <a:lnTo>
                    <a:pt x="18" y="3"/>
                  </a:lnTo>
                  <a:close/>
                </a:path>
              </a:pathLst>
            </a:custGeom>
            <a:solidFill>
              <a:srgbClr val="E4A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Freeform 15">
              <a:extLst>
                <a:ext uri="{FF2B5EF4-FFF2-40B4-BE49-F238E27FC236}">
                  <a16:creationId xmlns:a16="http://schemas.microsoft.com/office/drawing/2014/main" id="{1B02F9E4-D275-49B1-A379-22C6DC403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728"/>
              <a:ext cx="87" cy="531"/>
            </a:xfrm>
            <a:custGeom>
              <a:avLst/>
              <a:gdLst>
                <a:gd name="T0" fmla="*/ 537 w 35"/>
                <a:gd name="T1" fmla="*/ 3760 h 199"/>
                <a:gd name="T2" fmla="*/ 537 w 35"/>
                <a:gd name="T3" fmla="*/ 56 h 199"/>
                <a:gd name="T4" fmla="*/ 0 w 35"/>
                <a:gd name="T5" fmla="*/ 56 h 199"/>
                <a:gd name="T6" fmla="*/ 0 w 35"/>
                <a:gd name="T7" fmla="*/ 3781 h 199"/>
                <a:gd name="T8" fmla="*/ 537 w 35"/>
                <a:gd name="T9" fmla="*/ 3760 h 19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99">
                  <a:moveTo>
                    <a:pt x="35" y="198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1" y="199"/>
                    <a:pt x="23" y="198"/>
                    <a:pt x="35" y="198"/>
                  </a:cubicBez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16">
              <a:extLst>
                <a:ext uri="{FF2B5EF4-FFF2-40B4-BE49-F238E27FC236}">
                  <a16:creationId xmlns:a16="http://schemas.microsoft.com/office/drawing/2014/main" id="{359CEE98-5277-4AEE-B5C1-339C25B4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792"/>
              <a:ext cx="75" cy="464"/>
            </a:xfrm>
            <a:custGeom>
              <a:avLst/>
              <a:gdLst>
                <a:gd name="T0" fmla="*/ 0 w 30"/>
                <a:gd name="T1" fmla="*/ 35 h 174"/>
                <a:gd name="T2" fmla="*/ 0 w 30"/>
                <a:gd name="T3" fmla="*/ 3299 h 174"/>
                <a:gd name="T4" fmla="*/ 470 w 30"/>
                <a:gd name="T5" fmla="*/ 3277 h 174"/>
                <a:gd name="T6" fmla="*/ 470 w 30"/>
                <a:gd name="T7" fmla="*/ 56 h 174"/>
                <a:gd name="T8" fmla="*/ 0 w 30"/>
                <a:gd name="T9" fmla="*/ 35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4">
                  <a:moveTo>
                    <a:pt x="0" y="2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10" y="174"/>
                    <a:pt x="20" y="174"/>
                    <a:pt x="30" y="17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6" y="0"/>
                    <a:pt x="10" y="0"/>
                    <a:pt x="0" y="2"/>
                  </a:cubicBez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Freeform 17">
              <a:extLst>
                <a:ext uri="{FF2B5EF4-FFF2-40B4-BE49-F238E27FC236}">
                  <a16:creationId xmlns:a16="http://schemas.microsoft.com/office/drawing/2014/main" id="{9856EABD-C466-496E-814B-489E2D728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941"/>
              <a:ext cx="88" cy="312"/>
            </a:xfrm>
            <a:custGeom>
              <a:avLst/>
              <a:gdLst>
                <a:gd name="T0" fmla="*/ 525 w 35"/>
                <a:gd name="T1" fmla="*/ 2197 h 117"/>
                <a:gd name="T2" fmla="*/ 556 w 35"/>
                <a:gd name="T3" fmla="*/ 2197 h 117"/>
                <a:gd name="T4" fmla="*/ 556 w 35"/>
                <a:gd name="T5" fmla="*/ 56 h 117"/>
                <a:gd name="T6" fmla="*/ 0 w 35"/>
                <a:gd name="T7" fmla="*/ 56 h 117"/>
                <a:gd name="T8" fmla="*/ 0 w 35"/>
                <a:gd name="T9" fmla="*/ 2219 h 117"/>
                <a:gd name="T10" fmla="*/ 525 w 35"/>
                <a:gd name="T11" fmla="*/ 2197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7">
                  <a:moveTo>
                    <a:pt x="33" y="116"/>
                  </a:moveTo>
                  <a:cubicBezTo>
                    <a:pt x="34" y="116"/>
                    <a:pt x="34" y="116"/>
                    <a:pt x="35" y="11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4" y="117"/>
                    <a:pt x="27" y="117"/>
                    <a:pt x="33" y="116"/>
                  </a:cubicBez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18">
              <a:extLst>
                <a:ext uri="{FF2B5EF4-FFF2-40B4-BE49-F238E27FC236}">
                  <a16:creationId xmlns:a16="http://schemas.microsoft.com/office/drawing/2014/main" id="{80076072-B106-455C-AE7A-29E71F8C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2019"/>
              <a:ext cx="87" cy="240"/>
            </a:xfrm>
            <a:custGeom>
              <a:avLst/>
              <a:gdLst>
                <a:gd name="T0" fmla="*/ 537 w 35"/>
                <a:gd name="T1" fmla="*/ 1685 h 90"/>
                <a:gd name="T2" fmla="*/ 537 w 35"/>
                <a:gd name="T3" fmla="*/ 56 h 90"/>
                <a:gd name="T4" fmla="*/ 0 w 35"/>
                <a:gd name="T5" fmla="*/ 56 h 90"/>
                <a:gd name="T6" fmla="*/ 0 w 35"/>
                <a:gd name="T7" fmla="*/ 1707 h 90"/>
                <a:gd name="T8" fmla="*/ 537 w 35"/>
                <a:gd name="T9" fmla="*/ 1685 h 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0">
                  <a:moveTo>
                    <a:pt x="35" y="89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1" y="90"/>
                    <a:pt x="23" y="89"/>
                    <a:pt x="35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Freeform 19">
              <a:extLst>
                <a:ext uri="{FF2B5EF4-FFF2-40B4-BE49-F238E27FC236}">
                  <a16:creationId xmlns:a16="http://schemas.microsoft.com/office/drawing/2014/main" id="{B30A6B3B-66A3-48C6-9E9A-DF597055D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7"/>
              <a:ext cx="77" cy="264"/>
            </a:xfrm>
            <a:custGeom>
              <a:avLst/>
              <a:gdLst>
                <a:gd name="T0" fmla="*/ 30 w 31"/>
                <a:gd name="T1" fmla="*/ 21 h 99"/>
                <a:gd name="T2" fmla="*/ 30 w 31"/>
                <a:gd name="T3" fmla="*/ 1877 h 99"/>
                <a:gd name="T4" fmla="*/ 0 w 31"/>
                <a:gd name="T5" fmla="*/ 1877 h 99"/>
                <a:gd name="T6" fmla="*/ 400 w 31"/>
                <a:gd name="T7" fmla="*/ 1443 h 99"/>
                <a:gd name="T8" fmla="*/ 474 w 31"/>
                <a:gd name="T9" fmla="*/ 547 h 99"/>
                <a:gd name="T10" fmla="*/ 474 w 31"/>
                <a:gd name="T11" fmla="*/ 533 h 99"/>
                <a:gd name="T12" fmla="*/ 474 w 31"/>
                <a:gd name="T13" fmla="*/ 56 h 99"/>
                <a:gd name="T14" fmla="*/ 30 w 31"/>
                <a:gd name="T15" fmla="*/ 21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99">
                  <a:moveTo>
                    <a:pt x="2" y="1"/>
                  </a:moveTo>
                  <a:cubicBezTo>
                    <a:pt x="2" y="99"/>
                    <a:pt x="2" y="99"/>
                    <a:pt x="2" y="99"/>
                  </a:cubicBezTo>
                  <a:cubicBezTo>
                    <a:pt x="1" y="99"/>
                    <a:pt x="1" y="99"/>
                    <a:pt x="0" y="99"/>
                  </a:cubicBezTo>
                  <a:cubicBezTo>
                    <a:pt x="24" y="99"/>
                    <a:pt x="26" y="85"/>
                    <a:pt x="26" y="76"/>
                  </a:cubicBezTo>
                  <a:cubicBezTo>
                    <a:pt x="27" y="67"/>
                    <a:pt x="28" y="48"/>
                    <a:pt x="31" y="29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0"/>
                    <a:pt x="11" y="0"/>
                    <a:pt x="2" y="1"/>
                  </a:cubicBez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2" name="Freeform 20">
              <a:extLst>
                <a:ext uri="{FF2B5EF4-FFF2-40B4-BE49-F238E27FC236}">
                  <a16:creationId xmlns:a16="http://schemas.microsoft.com/office/drawing/2014/main" id="{CCFE9D58-4301-4977-87F6-FC6F81DA6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000"/>
              <a:ext cx="87" cy="53"/>
            </a:xfrm>
            <a:custGeom>
              <a:avLst/>
              <a:gdLst>
                <a:gd name="T0" fmla="*/ 537 w 35"/>
                <a:gd name="T1" fmla="*/ 148 h 20"/>
                <a:gd name="T2" fmla="*/ 537 w 35"/>
                <a:gd name="T3" fmla="*/ 56 h 20"/>
                <a:gd name="T4" fmla="*/ 0 w 35"/>
                <a:gd name="T5" fmla="*/ 56 h 20"/>
                <a:gd name="T6" fmla="*/ 0 w 35"/>
                <a:gd name="T7" fmla="*/ 371 h 20"/>
                <a:gd name="T8" fmla="*/ 445 w 35"/>
                <a:gd name="T9" fmla="*/ 148 h 20"/>
                <a:gd name="T10" fmla="*/ 537 w 35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0">
                  <a:moveTo>
                    <a:pt x="35" y="8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5"/>
                    <a:pt x="29" y="8"/>
                    <a:pt x="29" y="8"/>
                  </a:cubicBezTo>
                  <a:lnTo>
                    <a:pt x="35" y="8"/>
                  </a:ln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21">
              <a:extLst>
                <a:ext uri="{FF2B5EF4-FFF2-40B4-BE49-F238E27FC236}">
                  <a16:creationId xmlns:a16="http://schemas.microsoft.com/office/drawing/2014/main" id="{7A12410D-A745-4143-BB13-CE55E38A5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45"/>
              <a:ext cx="65" cy="203"/>
            </a:xfrm>
            <a:custGeom>
              <a:avLst/>
              <a:gdLst>
                <a:gd name="T0" fmla="*/ 408 w 26"/>
                <a:gd name="T1" fmla="*/ 21 h 76"/>
                <a:gd name="T2" fmla="*/ 0 w 26"/>
                <a:gd name="T3" fmla="*/ 21 h 76"/>
                <a:gd name="T4" fmla="*/ 283 w 26"/>
                <a:gd name="T5" fmla="*/ 935 h 76"/>
                <a:gd name="T6" fmla="*/ 408 w 26"/>
                <a:gd name="T7" fmla="*/ 1448 h 76"/>
                <a:gd name="T8" fmla="*/ 408 w 26"/>
                <a:gd name="T9" fmla="*/ 2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76">
                  <a:moveTo>
                    <a:pt x="26" y="1"/>
                  </a:moveTo>
                  <a:cubicBezTo>
                    <a:pt x="19" y="0"/>
                    <a:pt x="7" y="0"/>
                    <a:pt x="0" y="1"/>
                  </a:cubicBezTo>
                  <a:cubicBezTo>
                    <a:pt x="14" y="7"/>
                    <a:pt x="19" y="29"/>
                    <a:pt x="18" y="49"/>
                  </a:cubicBezTo>
                  <a:cubicBezTo>
                    <a:pt x="17" y="65"/>
                    <a:pt x="20" y="73"/>
                    <a:pt x="26" y="76"/>
                  </a:cubicBezTo>
                  <a:lnTo>
                    <a:pt x="26" y="1"/>
                  </a:lnTo>
                  <a:close/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22">
              <a:extLst>
                <a:ext uri="{FF2B5EF4-FFF2-40B4-BE49-F238E27FC236}">
                  <a16:creationId xmlns:a16="http://schemas.microsoft.com/office/drawing/2014/main" id="{3DBF8CB2-6495-4988-9164-066F72F6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859"/>
              <a:ext cx="136" cy="290"/>
            </a:xfrm>
            <a:custGeom>
              <a:avLst/>
              <a:gdLst>
                <a:gd name="T0" fmla="*/ 136 w 136"/>
                <a:gd name="T1" fmla="*/ 285 h 290"/>
                <a:gd name="T2" fmla="*/ 133 w 136"/>
                <a:gd name="T3" fmla="*/ 10 h 290"/>
                <a:gd name="T4" fmla="*/ 0 w 136"/>
                <a:gd name="T5" fmla="*/ 0 h 290"/>
                <a:gd name="T6" fmla="*/ 51 w 136"/>
                <a:gd name="T7" fmla="*/ 160 h 290"/>
                <a:gd name="T8" fmla="*/ 31 w 136"/>
                <a:gd name="T9" fmla="*/ 160 h 290"/>
                <a:gd name="T10" fmla="*/ 31 w 136"/>
                <a:gd name="T11" fmla="*/ 160 h 290"/>
                <a:gd name="T12" fmla="*/ 63 w 136"/>
                <a:gd name="T13" fmla="*/ 160 h 290"/>
                <a:gd name="T14" fmla="*/ 63 w 136"/>
                <a:gd name="T15" fmla="*/ 290 h 290"/>
                <a:gd name="T16" fmla="*/ 136 w 136"/>
                <a:gd name="T17" fmla="*/ 285 h 2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290">
                  <a:moveTo>
                    <a:pt x="136" y="285"/>
                  </a:moveTo>
                  <a:lnTo>
                    <a:pt x="133" y="10"/>
                  </a:lnTo>
                  <a:lnTo>
                    <a:pt x="0" y="0"/>
                  </a:lnTo>
                  <a:lnTo>
                    <a:pt x="51" y="160"/>
                  </a:lnTo>
                  <a:lnTo>
                    <a:pt x="31" y="160"/>
                  </a:lnTo>
                  <a:lnTo>
                    <a:pt x="63" y="160"/>
                  </a:lnTo>
                  <a:lnTo>
                    <a:pt x="63" y="290"/>
                  </a:lnTo>
                  <a:lnTo>
                    <a:pt x="136" y="285"/>
                  </a:lnTo>
                  <a:close/>
                </a:path>
              </a:pathLst>
            </a:custGeom>
            <a:solidFill>
              <a:srgbClr val="DCE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23">
              <a:extLst>
                <a:ext uri="{FF2B5EF4-FFF2-40B4-BE49-F238E27FC236}">
                  <a16:creationId xmlns:a16="http://schemas.microsoft.com/office/drawing/2014/main" id="{7D368A80-0289-4FE2-868B-7DFE52D4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1" y="2011"/>
              <a:ext cx="70" cy="245"/>
            </a:xfrm>
            <a:custGeom>
              <a:avLst/>
              <a:gdLst>
                <a:gd name="T0" fmla="*/ 145 w 28"/>
                <a:gd name="T1" fmla="*/ 320 h 92"/>
                <a:gd name="T2" fmla="*/ 363 w 28"/>
                <a:gd name="T3" fmla="*/ 794 h 92"/>
                <a:gd name="T4" fmla="*/ 395 w 28"/>
                <a:gd name="T5" fmla="*/ 1715 h 92"/>
                <a:gd name="T6" fmla="*/ 0 w 28"/>
                <a:gd name="T7" fmla="*/ 1702 h 92"/>
                <a:gd name="T8" fmla="*/ 33 w 28"/>
                <a:gd name="T9" fmla="*/ 908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92">
                  <a:moveTo>
                    <a:pt x="9" y="17"/>
                  </a:moveTo>
                  <a:cubicBezTo>
                    <a:pt x="28" y="0"/>
                    <a:pt x="23" y="32"/>
                    <a:pt x="23" y="42"/>
                  </a:cubicBezTo>
                  <a:cubicBezTo>
                    <a:pt x="24" y="58"/>
                    <a:pt x="25" y="75"/>
                    <a:pt x="25" y="91"/>
                  </a:cubicBezTo>
                  <a:cubicBezTo>
                    <a:pt x="18" y="90"/>
                    <a:pt x="7" y="92"/>
                    <a:pt x="0" y="90"/>
                  </a:cubicBezTo>
                  <a:cubicBezTo>
                    <a:pt x="0" y="77"/>
                    <a:pt x="3" y="61"/>
                    <a:pt x="2" y="48"/>
                  </a:cubicBezTo>
                </a:path>
              </a:pathLst>
            </a:custGeom>
            <a:solidFill>
              <a:srgbClr val="EBB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24">
              <a:extLst>
                <a:ext uri="{FF2B5EF4-FFF2-40B4-BE49-F238E27FC236}">
                  <a16:creationId xmlns:a16="http://schemas.microsoft.com/office/drawing/2014/main" id="{45A850EB-AE50-4423-A27A-D989F2D74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2083"/>
              <a:ext cx="75" cy="173"/>
            </a:xfrm>
            <a:custGeom>
              <a:avLst/>
              <a:gdLst>
                <a:gd name="T0" fmla="*/ 470 w 30"/>
                <a:gd name="T1" fmla="*/ 1203 h 65"/>
                <a:gd name="T2" fmla="*/ 470 w 30"/>
                <a:gd name="T3" fmla="*/ 56 h 65"/>
                <a:gd name="T4" fmla="*/ 0 w 30"/>
                <a:gd name="T5" fmla="*/ 35 h 65"/>
                <a:gd name="T6" fmla="*/ 0 w 30"/>
                <a:gd name="T7" fmla="*/ 1224 h 65"/>
                <a:gd name="T8" fmla="*/ 470 w 30"/>
                <a:gd name="T9" fmla="*/ 120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5">
                  <a:moveTo>
                    <a:pt x="30" y="64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6" y="0"/>
                    <a:pt x="10" y="0"/>
                    <a:pt x="0" y="2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0" y="65"/>
                    <a:pt x="20" y="65"/>
                    <a:pt x="30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25">
              <a:extLst>
                <a:ext uri="{FF2B5EF4-FFF2-40B4-BE49-F238E27FC236}">
                  <a16:creationId xmlns:a16="http://schemas.microsoft.com/office/drawing/2014/main" id="{CBD40A63-870C-48CA-8A80-4B8961571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2232"/>
              <a:ext cx="88" cy="21"/>
            </a:xfrm>
            <a:custGeom>
              <a:avLst/>
              <a:gdLst>
                <a:gd name="T0" fmla="*/ 525 w 35"/>
                <a:gd name="T1" fmla="*/ 123 h 8"/>
                <a:gd name="T2" fmla="*/ 556 w 35"/>
                <a:gd name="T3" fmla="*/ 123 h 8"/>
                <a:gd name="T4" fmla="*/ 556 w 35"/>
                <a:gd name="T5" fmla="*/ 76 h 8"/>
                <a:gd name="T6" fmla="*/ 0 w 35"/>
                <a:gd name="T7" fmla="*/ 76 h 8"/>
                <a:gd name="T8" fmla="*/ 0 w 35"/>
                <a:gd name="T9" fmla="*/ 144 h 8"/>
                <a:gd name="T10" fmla="*/ 525 w 35"/>
                <a:gd name="T11" fmla="*/ 123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8">
                  <a:moveTo>
                    <a:pt x="33" y="7"/>
                  </a:moveTo>
                  <a:cubicBezTo>
                    <a:pt x="34" y="7"/>
                    <a:pt x="34" y="7"/>
                    <a:pt x="35" y="7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1" y="0"/>
                    <a:pt x="6" y="0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4" y="8"/>
                    <a:pt x="27" y="8"/>
                    <a:pt x="3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Freeform 26">
              <a:extLst>
                <a:ext uri="{FF2B5EF4-FFF2-40B4-BE49-F238E27FC236}">
                  <a16:creationId xmlns:a16="http://schemas.microsoft.com/office/drawing/2014/main" id="{079EEE22-769F-47C0-8F5A-49C5D55F2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1741"/>
              <a:ext cx="45" cy="267"/>
            </a:xfrm>
            <a:custGeom>
              <a:avLst/>
              <a:gdLst>
                <a:gd name="T0" fmla="*/ 0 w 18"/>
                <a:gd name="T1" fmla="*/ 35 h 100"/>
                <a:gd name="T2" fmla="*/ 283 w 18"/>
                <a:gd name="T3" fmla="*/ 35 h 100"/>
                <a:gd name="T4" fmla="*/ 270 w 18"/>
                <a:gd name="T5" fmla="*/ 1904 h 100"/>
                <a:gd name="T6" fmla="*/ 0 w 18"/>
                <a:gd name="T7" fmla="*/ 35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0">
                  <a:moveTo>
                    <a:pt x="0" y="2"/>
                  </a:moveTo>
                  <a:cubicBezTo>
                    <a:pt x="7" y="0"/>
                    <a:pt x="18" y="2"/>
                    <a:pt x="18" y="2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5" y="65"/>
                    <a:pt x="16" y="9"/>
                    <a:pt x="0" y="2"/>
                  </a:cubicBezTo>
                  <a:close/>
                </a:path>
              </a:pathLst>
            </a:custGeom>
            <a:solidFill>
              <a:srgbClr val="E4A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9" name="Freeform 27">
              <a:extLst>
                <a:ext uri="{FF2B5EF4-FFF2-40B4-BE49-F238E27FC236}">
                  <a16:creationId xmlns:a16="http://schemas.microsoft.com/office/drawing/2014/main" id="{909D3182-DC41-4B40-AB62-D1C5C727E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9" y="1808"/>
              <a:ext cx="42" cy="267"/>
            </a:xfrm>
            <a:custGeom>
              <a:avLst/>
              <a:gdLst>
                <a:gd name="T0" fmla="*/ 0 w 17"/>
                <a:gd name="T1" fmla="*/ 21 h 100"/>
                <a:gd name="T2" fmla="*/ 257 w 17"/>
                <a:gd name="T3" fmla="*/ 35 h 100"/>
                <a:gd name="T4" fmla="*/ 257 w 17"/>
                <a:gd name="T5" fmla="*/ 1904 h 100"/>
                <a:gd name="T6" fmla="*/ 0 w 17"/>
                <a:gd name="T7" fmla="*/ 21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0">
                  <a:moveTo>
                    <a:pt x="0" y="1"/>
                  </a:moveTo>
                  <a:cubicBezTo>
                    <a:pt x="6" y="0"/>
                    <a:pt x="17" y="2"/>
                    <a:pt x="17" y="2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4" y="64"/>
                    <a:pt x="16" y="9"/>
                    <a:pt x="0" y="1"/>
                  </a:cubicBezTo>
                  <a:close/>
                </a:path>
              </a:pathLst>
            </a:custGeom>
            <a:solidFill>
              <a:srgbClr val="E4A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28">
              <a:extLst>
                <a:ext uri="{FF2B5EF4-FFF2-40B4-BE49-F238E27FC236}">
                  <a16:creationId xmlns:a16="http://schemas.microsoft.com/office/drawing/2014/main" id="{ADC41372-62B0-4F03-AD60-2128A0F72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952"/>
              <a:ext cx="45" cy="267"/>
            </a:xfrm>
            <a:custGeom>
              <a:avLst/>
              <a:gdLst>
                <a:gd name="T0" fmla="*/ 0 w 18"/>
                <a:gd name="T1" fmla="*/ 35 h 100"/>
                <a:gd name="T2" fmla="*/ 283 w 18"/>
                <a:gd name="T3" fmla="*/ 35 h 100"/>
                <a:gd name="T4" fmla="*/ 270 w 18"/>
                <a:gd name="T5" fmla="*/ 1904 h 100"/>
                <a:gd name="T6" fmla="*/ 0 w 18"/>
                <a:gd name="T7" fmla="*/ 35 h 1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00">
                  <a:moveTo>
                    <a:pt x="0" y="2"/>
                  </a:moveTo>
                  <a:cubicBezTo>
                    <a:pt x="7" y="0"/>
                    <a:pt x="18" y="2"/>
                    <a:pt x="18" y="2"/>
                  </a:cubicBezTo>
                  <a:cubicBezTo>
                    <a:pt x="17" y="100"/>
                    <a:pt x="17" y="100"/>
                    <a:pt x="17" y="100"/>
                  </a:cubicBezTo>
                  <a:cubicBezTo>
                    <a:pt x="15" y="65"/>
                    <a:pt x="16" y="9"/>
                    <a:pt x="0" y="2"/>
                  </a:cubicBezTo>
                  <a:close/>
                </a:path>
              </a:pathLst>
            </a:custGeom>
            <a:solidFill>
              <a:srgbClr val="E4A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29">
              <a:extLst>
                <a:ext uri="{FF2B5EF4-FFF2-40B4-BE49-F238E27FC236}">
                  <a16:creationId xmlns:a16="http://schemas.microsoft.com/office/drawing/2014/main" id="{C5D4F3FD-F8A5-4852-B5B3-878B2E799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1997"/>
              <a:ext cx="45" cy="203"/>
            </a:xfrm>
            <a:custGeom>
              <a:avLst/>
              <a:gdLst>
                <a:gd name="T0" fmla="*/ 0 w 18"/>
                <a:gd name="T1" fmla="*/ 35 h 76"/>
                <a:gd name="T2" fmla="*/ 250 w 18"/>
                <a:gd name="T3" fmla="*/ 1448 h 76"/>
                <a:gd name="T4" fmla="*/ 250 w 18"/>
                <a:gd name="T5" fmla="*/ 1370 h 76"/>
                <a:gd name="T6" fmla="*/ 270 w 18"/>
                <a:gd name="T7" fmla="*/ 1106 h 76"/>
                <a:gd name="T8" fmla="*/ 283 w 18"/>
                <a:gd name="T9" fmla="*/ 35 h 76"/>
                <a:gd name="T10" fmla="*/ 0 w 18"/>
                <a:gd name="T11" fmla="*/ 35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76">
                  <a:moveTo>
                    <a:pt x="0" y="2"/>
                  </a:moveTo>
                  <a:cubicBezTo>
                    <a:pt x="13" y="8"/>
                    <a:pt x="14" y="44"/>
                    <a:pt x="16" y="76"/>
                  </a:cubicBezTo>
                  <a:cubicBezTo>
                    <a:pt x="16" y="75"/>
                    <a:pt x="16" y="73"/>
                    <a:pt x="16" y="72"/>
                  </a:cubicBezTo>
                  <a:cubicBezTo>
                    <a:pt x="17" y="68"/>
                    <a:pt x="17" y="64"/>
                    <a:pt x="17" y="58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E4A2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30">
              <a:extLst>
                <a:ext uri="{FF2B5EF4-FFF2-40B4-BE49-F238E27FC236}">
                  <a16:creationId xmlns:a16="http://schemas.microsoft.com/office/drawing/2014/main" id="{5E5A0411-D525-4A23-BDE7-048E1C564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371"/>
              <a:ext cx="348" cy="181"/>
            </a:xfrm>
            <a:custGeom>
              <a:avLst/>
              <a:gdLst>
                <a:gd name="T0" fmla="*/ 63 w 139"/>
                <a:gd name="T1" fmla="*/ 1283 h 68"/>
                <a:gd name="T2" fmla="*/ 63 w 139"/>
                <a:gd name="T3" fmla="*/ 0 h 68"/>
                <a:gd name="T4" fmla="*/ 2181 w 139"/>
                <a:gd name="T5" fmla="*/ 0 h 68"/>
                <a:gd name="T6" fmla="*/ 313 w 139"/>
                <a:gd name="T7" fmla="*/ 362 h 68"/>
                <a:gd name="T8" fmla="*/ 63 w 139"/>
                <a:gd name="T9" fmla="*/ 128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68">
                  <a:moveTo>
                    <a:pt x="4" y="68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39" y="1"/>
                    <a:pt x="20" y="19"/>
                  </a:cubicBezTo>
                  <a:cubicBezTo>
                    <a:pt x="0" y="37"/>
                    <a:pt x="4" y="68"/>
                    <a:pt x="4" y="68"/>
                  </a:cubicBezTo>
                  <a:close/>
                </a:path>
              </a:pathLst>
            </a:custGeom>
            <a:solidFill>
              <a:srgbClr val="7C8E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31">
              <a:extLst>
                <a:ext uri="{FF2B5EF4-FFF2-40B4-BE49-F238E27FC236}">
                  <a16:creationId xmlns:a16="http://schemas.microsoft.com/office/drawing/2014/main" id="{B79EF331-FD95-4A01-8D59-461C38B1A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2664"/>
              <a:ext cx="348" cy="181"/>
            </a:xfrm>
            <a:custGeom>
              <a:avLst/>
              <a:gdLst>
                <a:gd name="T0" fmla="*/ 63 w 139"/>
                <a:gd name="T1" fmla="*/ 1283 h 68"/>
                <a:gd name="T2" fmla="*/ 63 w 139"/>
                <a:gd name="T3" fmla="*/ 0 h 68"/>
                <a:gd name="T4" fmla="*/ 2181 w 139"/>
                <a:gd name="T5" fmla="*/ 0 h 68"/>
                <a:gd name="T6" fmla="*/ 313 w 139"/>
                <a:gd name="T7" fmla="*/ 362 h 68"/>
                <a:gd name="T8" fmla="*/ 63 w 139"/>
                <a:gd name="T9" fmla="*/ 128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" h="68">
                  <a:moveTo>
                    <a:pt x="4" y="68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39" y="0"/>
                    <a:pt x="39" y="1"/>
                    <a:pt x="20" y="19"/>
                  </a:cubicBezTo>
                  <a:cubicBezTo>
                    <a:pt x="0" y="37"/>
                    <a:pt x="4" y="68"/>
                    <a:pt x="4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32">
              <a:extLst>
                <a:ext uri="{FF2B5EF4-FFF2-40B4-BE49-F238E27FC236}">
                  <a16:creationId xmlns:a16="http://schemas.microsoft.com/office/drawing/2014/main" id="{810C519B-FB02-4191-842F-B0A558704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2451"/>
              <a:ext cx="328" cy="184"/>
            </a:xfrm>
            <a:custGeom>
              <a:avLst/>
              <a:gdLst>
                <a:gd name="T0" fmla="*/ 2038 w 131"/>
                <a:gd name="T1" fmla="*/ 0 h 69"/>
                <a:gd name="T2" fmla="*/ 2038 w 131"/>
                <a:gd name="T3" fmla="*/ 1309 h 69"/>
                <a:gd name="T4" fmla="*/ 0 w 131"/>
                <a:gd name="T5" fmla="*/ 1272 h 69"/>
                <a:gd name="T6" fmla="*/ 1850 w 131"/>
                <a:gd name="T7" fmla="*/ 947 h 69"/>
                <a:gd name="T8" fmla="*/ 2038 w 131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1" h="69">
                  <a:moveTo>
                    <a:pt x="130" y="0"/>
                  </a:moveTo>
                  <a:cubicBezTo>
                    <a:pt x="130" y="69"/>
                    <a:pt x="130" y="69"/>
                    <a:pt x="13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70" y="66"/>
                    <a:pt x="105" y="67"/>
                    <a:pt x="118" y="50"/>
                  </a:cubicBezTo>
                  <a:cubicBezTo>
                    <a:pt x="131" y="33"/>
                    <a:pt x="130" y="0"/>
                    <a:pt x="130" y="0"/>
                  </a:cubicBezTo>
                  <a:close/>
                </a:path>
              </a:pathLst>
            </a:custGeom>
            <a:solidFill>
              <a:srgbClr val="395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33">
              <a:extLst>
                <a:ext uri="{FF2B5EF4-FFF2-40B4-BE49-F238E27FC236}">
                  <a16:creationId xmlns:a16="http://schemas.microsoft.com/office/drawing/2014/main" id="{391898F5-A64D-476E-8ED0-D47ED18B2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2973"/>
              <a:ext cx="345" cy="184"/>
            </a:xfrm>
            <a:custGeom>
              <a:avLst/>
              <a:gdLst>
                <a:gd name="T0" fmla="*/ 2145 w 138"/>
                <a:gd name="T1" fmla="*/ 0 h 69"/>
                <a:gd name="T2" fmla="*/ 2145 w 138"/>
                <a:gd name="T3" fmla="*/ 1309 h 69"/>
                <a:gd name="T4" fmla="*/ 0 w 138"/>
                <a:gd name="T5" fmla="*/ 1173 h 69"/>
                <a:gd name="T6" fmla="*/ 1958 w 138"/>
                <a:gd name="T7" fmla="*/ 947 h 69"/>
                <a:gd name="T8" fmla="*/ 2145 w 138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69">
                  <a:moveTo>
                    <a:pt x="137" y="0"/>
                  </a:moveTo>
                  <a:cubicBezTo>
                    <a:pt x="137" y="69"/>
                    <a:pt x="137" y="69"/>
                    <a:pt x="137" y="69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70" y="61"/>
                    <a:pt x="112" y="67"/>
                    <a:pt x="125" y="50"/>
                  </a:cubicBezTo>
                  <a:cubicBezTo>
                    <a:pt x="138" y="33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E2E7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34">
              <a:extLst>
                <a:ext uri="{FF2B5EF4-FFF2-40B4-BE49-F238E27FC236}">
                  <a16:creationId xmlns:a16="http://schemas.microsoft.com/office/drawing/2014/main" id="{1EFC4036-92AB-4803-9B0F-B52E8BF9FC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59"/>
              <a:ext cx="318" cy="112"/>
            </a:xfrm>
            <a:custGeom>
              <a:avLst/>
              <a:gdLst>
                <a:gd name="T0" fmla="*/ 50 w 127"/>
                <a:gd name="T1" fmla="*/ 248 h 42"/>
                <a:gd name="T2" fmla="*/ 238 w 127"/>
                <a:gd name="T3" fmla="*/ 363 h 42"/>
                <a:gd name="T4" fmla="*/ 551 w 127"/>
                <a:gd name="T5" fmla="*/ 397 h 42"/>
                <a:gd name="T6" fmla="*/ 721 w 127"/>
                <a:gd name="T7" fmla="*/ 456 h 42"/>
                <a:gd name="T8" fmla="*/ 834 w 127"/>
                <a:gd name="T9" fmla="*/ 627 h 42"/>
                <a:gd name="T10" fmla="*/ 1034 w 127"/>
                <a:gd name="T11" fmla="*/ 704 h 42"/>
                <a:gd name="T12" fmla="*/ 1555 w 127"/>
                <a:gd name="T13" fmla="*/ 739 h 42"/>
                <a:gd name="T14" fmla="*/ 1880 w 127"/>
                <a:gd name="T15" fmla="*/ 589 h 42"/>
                <a:gd name="T16" fmla="*/ 1993 w 127"/>
                <a:gd name="T17" fmla="*/ 605 h 42"/>
                <a:gd name="T18" fmla="*/ 1818 w 127"/>
                <a:gd name="T19" fmla="*/ 0 h 42"/>
                <a:gd name="T20" fmla="*/ 0 w 127"/>
                <a:gd name="T21" fmla="*/ 115 h 42"/>
                <a:gd name="T22" fmla="*/ 0 w 127"/>
                <a:gd name="T23" fmla="*/ 149 h 42"/>
                <a:gd name="T24" fmla="*/ 50 w 127"/>
                <a:gd name="T25" fmla="*/ 248 h 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7" h="42">
                  <a:moveTo>
                    <a:pt x="3" y="13"/>
                  </a:moveTo>
                  <a:cubicBezTo>
                    <a:pt x="6" y="19"/>
                    <a:pt x="9" y="18"/>
                    <a:pt x="15" y="19"/>
                  </a:cubicBezTo>
                  <a:cubicBezTo>
                    <a:pt x="21" y="19"/>
                    <a:pt x="29" y="20"/>
                    <a:pt x="35" y="21"/>
                  </a:cubicBezTo>
                  <a:cubicBezTo>
                    <a:pt x="38" y="22"/>
                    <a:pt x="44" y="22"/>
                    <a:pt x="46" y="24"/>
                  </a:cubicBezTo>
                  <a:cubicBezTo>
                    <a:pt x="49" y="26"/>
                    <a:pt x="51" y="30"/>
                    <a:pt x="53" y="33"/>
                  </a:cubicBezTo>
                  <a:cubicBezTo>
                    <a:pt x="57" y="37"/>
                    <a:pt x="61" y="37"/>
                    <a:pt x="66" y="37"/>
                  </a:cubicBezTo>
                  <a:cubicBezTo>
                    <a:pt x="77" y="37"/>
                    <a:pt x="88" y="42"/>
                    <a:pt x="99" y="39"/>
                  </a:cubicBezTo>
                  <a:cubicBezTo>
                    <a:pt x="107" y="38"/>
                    <a:pt x="113" y="32"/>
                    <a:pt x="120" y="31"/>
                  </a:cubicBezTo>
                  <a:cubicBezTo>
                    <a:pt x="123" y="31"/>
                    <a:pt x="125" y="31"/>
                    <a:pt x="127" y="32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9"/>
                    <a:pt x="2" y="10"/>
                    <a:pt x="3" y="13"/>
                  </a:cubicBezTo>
                  <a:close/>
                </a:path>
              </a:pathLst>
            </a:custGeom>
            <a:solidFill>
              <a:srgbClr val="ADB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35">
              <a:extLst>
                <a:ext uri="{FF2B5EF4-FFF2-40B4-BE49-F238E27FC236}">
                  <a16:creationId xmlns:a16="http://schemas.microsoft.com/office/drawing/2014/main" id="{1666D7E0-D7C6-4419-8B84-9D4105C25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1885"/>
              <a:ext cx="68" cy="155"/>
            </a:xfrm>
            <a:custGeom>
              <a:avLst/>
              <a:gdLst>
                <a:gd name="T0" fmla="*/ 0 w 27"/>
                <a:gd name="T1" fmla="*/ 1085 h 58"/>
                <a:gd name="T2" fmla="*/ 431 w 27"/>
                <a:gd name="T3" fmla="*/ 1106 h 58"/>
                <a:gd name="T4" fmla="*/ 431 w 27"/>
                <a:gd name="T5" fmla="*/ 0 h 58"/>
                <a:gd name="T6" fmla="*/ 431 w 27"/>
                <a:gd name="T7" fmla="*/ 0 h 58"/>
                <a:gd name="T8" fmla="*/ 335 w 27"/>
                <a:gd name="T9" fmla="*/ 363 h 58"/>
                <a:gd name="T10" fmla="*/ 317 w 27"/>
                <a:gd name="T11" fmla="*/ 615 h 58"/>
                <a:gd name="T12" fmla="*/ 191 w 27"/>
                <a:gd name="T13" fmla="*/ 764 h 58"/>
                <a:gd name="T14" fmla="*/ 0 w 27"/>
                <a:gd name="T15" fmla="*/ 1072 h 58"/>
                <a:gd name="T16" fmla="*/ 0 w 27"/>
                <a:gd name="T17" fmla="*/ 1085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58">
                  <a:moveTo>
                    <a:pt x="0" y="57"/>
                  </a:moveTo>
                  <a:cubicBezTo>
                    <a:pt x="9" y="55"/>
                    <a:pt x="24" y="56"/>
                    <a:pt x="27" y="58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5" y="6"/>
                    <a:pt x="22" y="12"/>
                    <a:pt x="21" y="19"/>
                  </a:cubicBezTo>
                  <a:cubicBezTo>
                    <a:pt x="21" y="23"/>
                    <a:pt x="22" y="27"/>
                    <a:pt x="20" y="32"/>
                  </a:cubicBezTo>
                  <a:cubicBezTo>
                    <a:pt x="19" y="36"/>
                    <a:pt x="16" y="38"/>
                    <a:pt x="12" y="40"/>
                  </a:cubicBezTo>
                  <a:cubicBezTo>
                    <a:pt x="4" y="46"/>
                    <a:pt x="0" y="48"/>
                    <a:pt x="0" y="56"/>
                  </a:cubicBezTo>
                  <a:lnTo>
                    <a:pt x="0" y="57"/>
                  </a:lnTo>
                  <a:close/>
                </a:path>
              </a:pathLst>
            </a:custGeom>
            <a:solidFill>
              <a:srgbClr val="7D9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36">
              <a:extLst>
                <a:ext uri="{FF2B5EF4-FFF2-40B4-BE49-F238E27FC236}">
                  <a16:creationId xmlns:a16="http://schemas.microsoft.com/office/drawing/2014/main" id="{D0CDDE00-DFBB-46CE-8270-415E5B1DB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1891"/>
              <a:ext cx="58" cy="248"/>
            </a:xfrm>
            <a:custGeom>
              <a:avLst/>
              <a:gdLst>
                <a:gd name="T0" fmla="*/ 338 w 23"/>
                <a:gd name="T1" fmla="*/ 0 h 93"/>
                <a:gd name="T2" fmla="*/ 368 w 23"/>
                <a:gd name="T3" fmla="*/ 1763 h 93"/>
                <a:gd name="T4" fmla="*/ 0 w 23"/>
                <a:gd name="T5" fmla="*/ 1763 h 93"/>
                <a:gd name="T6" fmla="*/ 255 w 23"/>
                <a:gd name="T7" fmla="*/ 1288 h 93"/>
                <a:gd name="T8" fmla="*/ 338 w 23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3">
                  <a:moveTo>
                    <a:pt x="21" y="0"/>
                  </a:moveTo>
                  <a:cubicBezTo>
                    <a:pt x="23" y="93"/>
                    <a:pt x="23" y="93"/>
                    <a:pt x="23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9" y="91"/>
                    <a:pt x="15" y="84"/>
                    <a:pt x="16" y="68"/>
                  </a:cubicBezTo>
                  <a:cubicBezTo>
                    <a:pt x="17" y="5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C2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37">
              <a:extLst>
                <a:ext uri="{FF2B5EF4-FFF2-40B4-BE49-F238E27FC236}">
                  <a16:creationId xmlns:a16="http://schemas.microsoft.com/office/drawing/2014/main" id="{B6CCE19C-EAE5-4CA5-B76C-7BC7A8A09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35"/>
              <a:ext cx="98" cy="293"/>
            </a:xfrm>
            <a:custGeom>
              <a:avLst/>
              <a:gdLst>
                <a:gd name="T0" fmla="*/ 618 w 39"/>
                <a:gd name="T1" fmla="*/ 0 h 110"/>
                <a:gd name="T2" fmla="*/ 618 w 39"/>
                <a:gd name="T3" fmla="*/ 1079 h 110"/>
                <a:gd name="T4" fmla="*/ 0 w 39"/>
                <a:gd name="T5" fmla="*/ 2078 h 110"/>
                <a:gd name="T6" fmla="*/ 460 w 39"/>
                <a:gd name="T7" fmla="*/ 852 h 110"/>
                <a:gd name="T8" fmla="*/ 601 w 39"/>
                <a:gd name="T9" fmla="*/ 21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110">
                  <a:moveTo>
                    <a:pt x="39" y="0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0"/>
                    <a:pt x="24" y="68"/>
                    <a:pt x="29" y="45"/>
                  </a:cubicBezTo>
                  <a:cubicBezTo>
                    <a:pt x="33" y="22"/>
                    <a:pt x="38" y="1"/>
                    <a:pt x="38" y="1"/>
                  </a:cubicBezTo>
                </a:path>
              </a:pathLst>
            </a:custGeom>
            <a:solidFill>
              <a:srgbClr val="C2C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Line 38">
              <a:extLst>
                <a:ext uri="{FF2B5EF4-FFF2-40B4-BE49-F238E27FC236}">
                  <a16:creationId xmlns:a16="http://schemas.microsoft.com/office/drawing/2014/main" id="{F9A314BD-C194-4047-AB83-CF9A30CA43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86" y="3115"/>
              <a:ext cx="58" cy="1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Line 39">
              <a:extLst>
                <a:ext uri="{FF2B5EF4-FFF2-40B4-BE49-F238E27FC236}">
                  <a16:creationId xmlns:a16="http://schemas.microsoft.com/office/drawing/2014/main" id="{F2A7FA37-E8C4-4C56-AA7B-9E0BC70A6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104"/>
              <a:ext cx="58" cy="1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Line 40">
              <a:extLst>
                <a:ext uri="{FF2B5EF4-FFF2-40B4-BE49-F238E27FC236}">
                  <a16:creationId xmlns:a16="http://schemas.microsoft.com/office/drawing/2014/main" id="{0A8493E8-A891-441A-BF1B-A2E9ED68AA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96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Line 41">
              <a:extLst>
                <a:ext uri="{FF2B5EF4-FFF2-40B4-BE49-F238E27FC236}">
                  <a16:creationId xmlns:a16="http://schemas.microsoft.com/office/drawing/2014/main" id="{9D9CCE0B-6138-452E-AB89-E0F6DDE729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85"/>
              <a:ext cx="58" cy="1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Line 42">
              <a:extLst>
                <a:ext uri="{FF2B5EF4-FFF2-40B4-BE49-F238E27FC236}">
                  <a16:creationId xmlns:a16="http://schemas.microsoft.com/office/drawing/2014/main" id="{823A812F-6BE6-4420-8BCA-E00A1EA72D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75"/>
              <a:ext cx="58" cy="1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Line 43">
              <a:extLst>
                <a:ext uri="{FF2B5EF4-FFF2-40B4-BE49-F238E27FC236}">
                  <a16:creationId xmlns:a16="http://schemas.microsoft.com/office/drawing/2014/main" id="{4D9BBCC8-F2D9-4846-BE11-9BF064F207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64"/>
              <a:ext cx="58" cy="1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Line 44">
              <a:extLst>
                <a:ext uri="{FF2B5EF4-FFF2-40B4-BE49-F238E27FC236}">
                  <a16:creationId xmlns:a16="http://schemas.microsoft.com/office/drawing/2014/main" id="{A670C606-F0E8-4F21-8817-B07DB0C267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56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Line 45">
              <a:extLst>
                <a:ext uri="{FF2B5EF4-FFF2-40B4-BE49-F238E27FC236}">
                  <a16:creationId xmlns:a16="http://schemas.microsoft.com/office/drawing/2014/main" id="{3F6B2BCD-855F-4DD5-AF29-84C19AE7D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45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Line 46">
              <a:extLst>
                <a:ext uri="{FF2B5EF4-FFF2-40B4-BE49-F238E27FC236}">
                  <a16:creationId xmlns:a16="http://schemas.microsoft.com/office/drawing/2014/main" id="{0369DDF2-04B5-430E-AA61-9B4ACE583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35"/>
              <a:ext cx="58" cy="1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Line 47">
              <a:extLst>
                <a:ext uri="{FF2B5EF4-FFF2-40B4-BE49-F238E27FC236}">
                  <a16:creationId xmlns:a16="http://schemas.microsoft.com/office/drawing/2014/main" id="{92ACA322-F8F6-4F80-A2CC-C43FF0880B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24"/>
              <a:ext cx="58" cy="1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Line 48">
              <a:extLst>
                <a:ext uri="{FF2B5EF4-FFF2-40B4-BE49-F238E27FC236}">
                  <a16:creationId xmlns:a16="http://schemas.microsoft.com/office/drawing/2014/main" id="{9F403959-AF43-4427-B170-F02E983459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13"/>
              <a:ext cx="58" cy="1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1" name="Line 49">
              <a:extLst>
                <a:ext uri="{FF2B5EF4-FFF2-40B4-BE49-F238E27FC236}">
                  <a16:creationId xmlns:a16="http://schemas.microsoft.com/office/drawing/2014/main" id="{656F24C7-A388-4EB2-8C01-36B0C48A69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3005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2" name="Line 50">
              <a:extLst>
                <a:ext uri="{FF2B5EF4-FFF2-40B4-BE49-F238E27FC236}">
                  <a16:creationId xmlns:a16="http://schemas.microsoft.com/office/drawing/2014/main" id="{1C68C26C-DF5A-408E-BD78-D6C1265F69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95"/>
              <a:ext cx="58" cy="1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3" name="Line 51">
              <a:extLst>
                <a:ext uri="{FF2B5EF4-FFF2-40B4-BE49-F238E27FC236}">
                  <a16:creationId xmlns:a16="http://schemas.microsoft.com/office/drawing/2014/main" id="{9D853D96-498B-4B59-A8EF-0D95936CB6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84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Line 52">
              <a:extLst>
                <a:ext uri="{FF2B5EF4-FFF2-40B4-BE49-F238E27FC236}">
                  <a16:creationId xmlns:a16="http://schemas.microsoft.com/office/drawing/2014/main" id="{F7A26E8D-2E70-4378-90BB-F414C640DE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73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Line 53">
              <a:extLst>
                <a:ext uri="{FF2B5EF4-FFF2-40B4-BE49-F238E27FC236}">
                  <a16:creationId xmlns:a16="http://schemas.microsoft.com/office/drawing/2014/main" id="{2D3D9EA0-7EED-4E55-BAA7-B5D7A43227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65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6" name="Line 54">
              <a:extLst>
                <a:ext uri="{FF2B5EF4-FFF2-40B4-BE49-F238E27FC236}">
                  <a16:creationId xmlns:a16="http://schemas.microsoft.com/office/drawing/2014/main" id="{CED38BA4-A230-4156-8AE5-159B127E71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55"/>
              <a:ext cx="58" cy="1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Line 55">
              <a:extLst>
                <a:ext uri="{FF2B5EF4-FFF2-40B4-BE49-F238E27FC236}">
                  <a16:creationId xmlns:a16="http://schemas.microsoft.com/office/drawing/2014/main" id="{E315BFD1-73DA-493D-A9A6-E47E5B47E4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44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Line 56">
              <a:extLst>
                <a:ext uri="{FF2B5EF4-FFF2-40B4-BE49-F238E27FC236}">
                  <a16:creationId xmlns:a16="http://schemas.microsoft.com/office/drawing/2014/main" id="{2AAB6888-D211-402C-AEA2-210C265B69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33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Line 57">
              <a:extLst>
                <a:ext uri="{FF2B5EF4-FFF2-40B4-BE49-F238E27FC236}">
                  <a16:creationId xmlns:a16="http://schemas.microsoft.com/office/drawing/2014/main" id="{A957D64C-8678-4DAF-ACF2-10DA4B7CA2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25"/>
              <a:ext cx="58" cy="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Line 58">
              <a:extLst>
                <a:ext uri="{FF2B5EF4-FFF2-40B4-BE49-F238E27FC236}">
                  <a16:creationId xmlns:a16="http://schemas.microsoft.com/office/drawing/2014/main" id="{4A1D18F9-95A1-466C-913D-2AFB3EB2EE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15"/>
              <a:ext cx="58" cy="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Line 59">
              <a:extLst>
                <a:ext uri="{FF2B5EF4-FFF2-40B4-BE49-F238E27FC236}">
                  <a16:creationId xmlns:a16="http://schemas.microsoft.com/office/drawing/2014/main" id="{6369D323-D9B7-45BC-88A9-D2EF04B07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904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2" name="Line 60">
              <a:extLst>
                <a:ext uri="{FF2B5EF4-FFF2-40B4-BE49-F238E27FC236}">
                  <a16:creationId xmlns:a16="http://schemas.microsoft.com/office/drawing/2014/main" id="{4D3287A2-6C79-46F7-9AA2-2B0E4B872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893"/>
              <a:ext cx="58" cy="1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3" name="Line 61">
              <a:extLst>
                <a:ext uri="{FF2B5EF4-FFF2-40B4-BE49-F238E27FC236}">
                  <a16:creationId xmlns:a16="http://schemas.microsoft.com/office/drawing/2014/main" id="{FA7E4207-ED27-4A5F-AB7D-4FA31B42B1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883"/>
              <a:ext cx="58" cy="1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4" name="Line 62">
              <a:extLst>
                <a:ext uri="{FF2B5EF4-FFF2-40B4-BE49-F238E27FC236}">
                  <a16:creationId xmlns:a16="http://schemas.microsoft.com/office/drawing/2014/main" id="{B4C485C5-D61D-40FF-B945-0697218864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86" y="2875"/>
              <a:ext cx="58" cy="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Freeform 63">
              <a:extLst>
                <a:ext uri="{FF2B5EF4-FFF2-40B4-BE49-F238E27FC236}">
                  <a16:creationId xmlns:a16="http://schemas.microsoft.com/office/drawing/2014/main" id="{F21DC6E0-5796-4F2D-B2B4-E807D131A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2019"/>
              <a:ext cx="108" cy="1152"/>
            </a:xfrm>
            <a:custGeom>
              <a:avLst/>
              <a:gdLst>
                <a:gd name="T0" fmla="*/ 0 w 108"/>
                <a:gd name="T1" fmla="*/ 2 h 1152"/>
                <a:gd name="T2" fmla="*/ 0 w 108"/>
                <a:gd name="T3" fmla="*/ 8 h 1152"/>
                <a:gd name="T4" fmla="*/ 0 w 108"/>
                <a:gd name="T5" fmla="*/ 1152 h 1152"/>
                <a:gd name="T6" fmla="*/ 108 w 108"/>
                <a:gd name="T7" fmla="*/ 1128 h 1152"/>
                <a:gd name="T8" fmla="*/ 108 w 108"/>
                <a:gd name="T9" fmla="*/ 0 h 1152"/>
                <a:gd name="T10" fmla="*/ 0 w 108"/>
                <a:gd name="T11" fmla="*/ 2 h 1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8" h="1152">
                  <a:moveTo>
                    <a:pt x="0" y="2"/>
                  </a:moveTo>
                  <a:lnTo>
                    <a:pt x="0" y="8"/>
                  </a:lnTo>
                  <a:lnTo>
                    <a:pt x="0" y="1152"/>
                  </a:lnTo>
                  <a:lnTo>
                    <a:pt x="108" y="1128"/>
                  </a:lnTo>
                  <a:lnTo>
                    <a:pt x="108" y="0"/>
                  </a:lnTo>
                  <a:lnTo>
                    <a:pt x="0" y="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6" name="Freeform 64">
              <a:extLst>
                <a:ext uri="{FF2B5EF4-FFF2-40B4-BE49-F238E27FC236}">
                  <a16:creationId xmlns:a16="http://schemas.microsoft.com/office/drawing/2014/main" id="{22486F65-6D71-4731-A381-BF54C39FA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181"/>
              <a:ext cx="678" cy="155"/>
            </a:xfrm>
            <a:custGeom>
              <a:avLst/>
              <a:gdLst>
                <a:gd name="T0" fmla="*/ 678 w 678"/>
                <a:gd name="T1" fmla="*/ 0 h 155"/>
                <a:gd name="T2" fmla="*/ 567 w 678"/>
                <a:gd name="T3" fmla="*/ 155 h 155"/>
                <a:gd name="T4" fmla="*/ 0 w 678"/>
                <a:gd name="T5" fmla="*/ 155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8" h="155">
                  <a:moveTo>
                    <a:pt x="678" y="0"/>
                  </a:moveTo>
                  <a:lnTo>
                    <a:pt x="567" y="155"/>
                  </a:lnTo>
                  <a:lnTo>
                    <a:pt x="0" y="15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65">
              <a:extLst>
                <a:ext uri="{FF2B5EF4-FFF2-40B4-BE49-F238E27FC236}">
                  <a16:creationId xmlns:a16="http://schemas.microsoft.com/office/drawing/2014/main" id="{9EB4F70A-B754-494D-8AA5-277BE4E2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011"/>
              <a:ext cx="572" cy="1160"/>
            </a:xfrm>
            <a:custGeom>
              <a:avLst/>
              <a:gdLst>
                <a:gd name="T0" fmla="*/ 3569 w 229"/>
                <a:gd name="T1" fmla="*/ 77 h 435"/>
                <a:gd name="T2" fmla="*/ 3100 w 229"/>
                <a:gd name="T3" fmla="*/ 376 h 435"/>
                <a:gd name="T4" fmla="*/ 3025 w 229"/>
                <a:gd name="T5" fmla="*/ 1272 h 435"/>
                <a:gd name="T6" fmla="*/ 2620 w 229"/>
                <a:gd name="T7" fmla="*/ 1707 h 435"/>
                <a:gd name="T8" fmla="*/ 624 w 229"/>
                <a:gd name="T9" fmla="*/ 1741 h 435"/>
                <a:gd name="T10" fmla="*/ 375 w 229"/>
                <a:gd name="T11" fmla="*/ 1173 h 435"/>
                <a:gd name="T12" fmla="*/ 0 w 229"/>
                <a:gd name="T13" fmla="*/ 248 h 435"/>
                <a:gd name="T14" fmla="*/ 0 w 229"/>
                <a:gd name="T15" fmla="*/ 7987 h 435"/>
                <a:gd name="T16" fmla="*/ 3569 w 229"/>
                <a:gd name="T17" fmla="*/ 8248 h 435"/>
                <a:gd name="T18" fmla="*/ 3569 w 229"/>
                <a:gd name="T19" fmla="*/ 115 h 435"/>
                <a:gd name="T20" fmla="*/ 3569 w 229"/>
                <a:gd name="T21" fmla="*/ 77 h 4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29" h="435">
                  <a:moveTo>
                    <a:pt x="229" y="4"/>
                  </a:moveTo>
                  <a:cubicBezTo>
                    <a:pt x="229" y="4"/>
                    <a:pt x="203" y="0"/>
                    <a:pt x="199" y="20"/>
                  </a:cubicBezTo>
                  <a:cubicBezTo>
                    <a:pt x="196" y="39"/>
                    <a:pt x="195" y="58"/>
                    <a:pt x="194" y="67"/>
                  </a:cubicBezTo>
                  <a:cubicBezTo>
                    <a:pt x="194" y="76"/>
                    <a:pt x="192" y="90"/>
                    <a:pt x="168" y="90"/>
                  </a:cubicBezTo>
                  <a:cubicBezTo>
                    <a:pt x="145" y="91"/>
                    <a:pt x="51" y="94"/>
                    <a:pt x="40" y="92"/>
                  </a:cubicBezTo>
                  <a:cubicBezTo>
                    <a:pt x="28" y="90"/>
                    <a:pt x="23" y="84"/>
                    <a:pt x="24" y="62"/>
                  </a:cubicBezTo>
                  <a:cubicBezTo>
                    <a:pt x="25" y="40"/>
                    <a:pt x="19" y="14"/>
                    <a:pt x="0" y="13"/>
                  </a:cubicBezTo>
                  <a:cubicBezTo>
                    <a:pt x="0" y="421"/>
                    <a:pt x="0" y="421"/>
                    <a:pt x="0" y="421"/>
                  </a:cubicBezTo>
                  <a:cubicBezTo>
                    <a:pt x="229" y="435"/>
                    <a:pt x="229" y="435"/>
                    <a:pt x="229" y="435"/>
                  </a:cubicBezTo>
                  <a:cubicBezTo>
                    <a:pt x="229" y="6"/>
                    <a:pt x="229" y="6"/>
                    <a:pt x="229" y="6"/>
                  </a:cubicBezTo>
                  <a:lnTo>
                    <a:pt x="229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66">
              <a:extLst>
                <a:ext uri="{FF2B5EF4-FFF2-40B4-BE49-F238E27FC236}">
                  <a16:creationId xmlns:a16="http://schemas.microsoft.com/office/drawing/2014/main" id="{56230A2C-0562-48CA-94DA-B969DF1E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357"/>
              <a:ext cx="683" cy="296"/>
            </a:xfrm>
            <a:custGeom>
              <a:avLst/>
              <a:gdLst>
                <a:gd name="T0" fmla="*/ 0 w 683"/>
                <a:gd name="T1" fmla="*/ 283 h 296"/>
                <a:gd name="T2" fmla="*/ 575 w 683"/>
                <a:gd name="T3" fmla="*/ 294 h 296"/>
                <a:gd name="T4" fmla="*/ 683 w 683"/>
                <a:gd name="T5" fmla="*/ 296 h 296"/>
                <a:gd name="T6" fmla="*/ 683 w 683"/>
                <a:gd name="T7" fmla="*/ 6 h 296"/>
                <a:gd name="T8" fmla="*/ 575 w 683"/>
                <a:gd name="T9" fmla="*/ 3 h 296"/>
                <a:gd name="T10" fmla="*/ 3 w 683"/>
                <a:gd name="T11" fmla="*/ 0 h 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3" h="296">
                  <a:moveTo>
                    <a:pt x="0" y="283"/>
                  </a:moveTo>
                  <a:lnTo>
                    <a:pt x="575" y="294"/>
                  </a:lnTo>
                  <a:lnTo>
                    <a:pt x="683" y="296"/>
                  </a:lnTo>
                  <a:lnTo>
                    <a:pt x="683" y="6"/>
                  </a:lnTo>
                  <a:lnTo>
                    <a:pt x="575" y="3"/>
                  </a:lnTo>
                  <a:lnTo>
                    <a:pt x="3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67">
              <a:extLst>
                <a:ext uri="{FF2B5EF4-FFF2-40B4-BE49-F238E27FC236}">
                  <a16:creationId xmlns:a16="http://schemas.microsoft.com/office/drawing/2014/main" id="{AAF2B10F-77FF-4134-9E0C-8811AAD0B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035"/>
              <a:ext cx="87" cy="224"/>
            </a:xfrm>
            <a:custGeom>
              <a:avLst/>
              <a:gdLst>
                <a:gd name="T0" fmla="*/ 0 w 35"/>
                <a:gd name="T1" fmla="*/ 93 h 84"/>
                <a:gd name="T2" fmla="*/ 0 w 35"/>
                <a:gd name="T3" fmla="*/ 1515 h 84"/>
                <a:gd name="T4" fmla="*/ 124 w 35"/>
                <a:gd name="T5" fmla="*/ 1571 h 84"/>
                <a:gd name="T6" fmla="*/ 537 w 35"/>
                <a:gd name="T7" fmla="*/ 1592 h 84"/>
                <a:gd name="T8" fmla="*/ 537 w 35"/>
                <a:gd name="T9" fmla="*/ 56 h 84"/>
                <a:gd name="T10" fmla="*/ 124 w 35"/>
                <a:gd name="T11" fmla="*/ 21 h 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84">
                  <a:moveTo>
                    <a:pt x="0" y="5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2" y="82"/>
                    <a:pt x="4" y="83"/>
                    <a:pt x="8" y="83"/>
                  </a:cubicBezTo>
                  <a:cubicBezTo>
                    <a:pt x="11" y="84"/>
                    <a:pt x="21" y="84"/>
                    <a:pt x="35" y="84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2" y="0"/>
                    <a:pt x="18" y="0"/>
                    <a:pt x="8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68">
              <a:extLst>
                <a:ext uri="{FF2B5EF4-FFF2-40B4-BE49-F238E27FC236}">
                  <a16:creationId xmlns:a16="http://schemas.microsoft.com/office/drawing/2014/main" id="{81A6F73C-00BB-4652-ABB5-CC37C5B0A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9" y="2037"/>
              <a:ext cx="20" cy="11"/>
            </a:xfrm>
            <a:custGeom>
              <a:avLst/>
              <a:gdLst>
                <a:gd name="T0" fmla="*/ 125 w 8"/>
                <a:gd name="T1" fmla="*/ 0 h 4"/>
                <a:gd name="T2" fmla="*/ 0 w 8"/>
                <a:gd name="T3" fmla="*/ 47 h 4"/>
                <a:gd name="T4" fmla="*/ 0 w 8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">
                  <a:moveTo>
                    <a:pt x="8" y="0"/>
                  </a:moveTo>
                  <a:cubicBezTo>
                    <a:pt x="4" y="0"/>
                    <a:pt x="1" y="1"/>
                    <a:pt x="0" y="2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69">
              <a:extLst>
                <a:ext uri="{FF2B5EF4-FFF2-40B4-BE49-F238E27FC236}">
                  <a16:creationId xmlns:a16="http://schemas.microsoft.com/office/drawing/2014/main" id="{CC52EB93-FFC4-4B50-8B2F-55695099F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728"/>
              <a:ext cx="87" cy="531"/>
            </a:xfrm>
            <a:custGeom>
              <a:avLst/>
              <a:gdLst>
                <a:gd name="T0" fmla="*/ 537 w 35"/>
                <a:gd name="T1" fmla="*/ 491 h 199"/>
                <a:gd name="T2" fmla="*/ 537 w 35"/>
                <a:gd name="T3" fmla="*/ 56 h 199"/>
                <a:gd name="T4" fmla="*/ 0 w 35"/>
                <a:gd name="T5" fmla="*/ 56 h 199"/>
                <a:gd name="T6" fmla="*/ 0 w 35"/>
                <a:gd name="T7" fmla="*/ 3781 h 199"/>
                <a:gd name="T8" fmla="*/ 537 w 35"/>
                <a:gd name="T9" fmla="*/ 3760 h 199"/>
                <a:gd name="T10" fmla="*/ 537 w 35"/>
                <a:gd name="T11" fmla="*/ 491 h 1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99">
                  <a:moveTo>
                    <a:pt x="35" y="26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1" y="199"/>
                    <a:pt x="23" y="198"/>
                    <a:pt x="35" y="198"/>
                  </a:cubicBezTo>
                  <a:cubicBezTo>
                    <a:pt x="35" y="26"/>
                    <a:pt x="35" y="26"/>
                    <a:pt x="35" y="2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70">
              <a:extLst>
                <a:ext uri="{FF2B5EF4-FFF2-40B4-BE49-F238E27FC236}">
                  <a16:creationId xmlns:a16="http://schemas.microsoft.com/office/drawing/2014/main" id="{FB554C0D-6034-43A6-8D6F-D749FBBFB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792"/>
              <a:ext cx="75" cy="464"/>
            </a:xfrm>
            <a:custGeom>
              <a:avLst/>
              <a:gdLst>
                <a:gd name="T0" fmla="*/ 0 w 30"/>
                <a:gd name="T1" fmla="*/ 35 h 174"/>
                <a:gd name="T2" fmla="*/ 0 w 30"/>
                <a:gd name="T3" fmla="*/ 3299 h 174"/>
                <a:gd name="T4" fmla="*/ 470 w 30"/>
                <a:gd name="T5" fmla="*/ 3277 h 174"/>
                <a:gd name="T6" fmla="*/ 470 w 30"/>
                <a:gd name="T7" fmla="*/ 56 h 174"/>
                <a:gd name="T8" fmla="*/ 0 w 30"/>
                <a:gd name="T9" fmla="*/ 35 h 1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74">
                  <a:moveTo>
                    <a:pt x="0" y="2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10" y="174"/>
                    <a:pt x="20" y="174"/>
                    <a:pt x="30" y="17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6" y="0"/>
                    <a:pt x="10" y="0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71">
              <a:extLst>
                <a:ext uri="{FF2B5EF4-FFF2-40B4-BE49-F238E27FC236}">
                  <a16:creationId xmlns:a16="http://schemas.microsoft.com/office/drawing/2014/main" id="{34C8A25B-548C-47C6-B463-111FB7F50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6" y="1941"/>
              <a:ext cx="88" cy="312"/>
            </a:xfrm>
            <a:custGeom>
              <a:avLst/>
              <a:gdLst>
                <a:gd name="T0" fmla="*/ 525 w 35"/>
                <a:gd name="T1" fmla="*/ 2197 h 117"/>
                <a:gd name="T2" fmla="*/ 556 w 35"/>
                <a:gd name="T3" fmla="*/ 2197 h 117"/>
                <a:gd name="T4" fmla="*/ 556 w 35"/>
                <a:gd name="T5" fmla="*/ 56 h 117"/>
                <a:gd name="T6" fmla="*/ 0 w 35"/>
                <a:gd name="T7" fmla="*/ 56 h 117"/>
                <a:gd name="T8" fmla="*/ 0 w 35"/>
                <a:gd name="T9" fmla="*/ 2219 h 117"/>
                <a:gd name="T10" fmla="*/ 525 w 35"/>
                <a:gd name="T11" fmla="*/ 2197 h 1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17">
                  <a:moveTo>
                    <a:pt x="33" y="116"/>
                  </a:moveTo>
                  <a:cubicBezTo>
                    <a:pt x="34" y="116"/>
                    <a:pt x="34" y="116"/>
                    <a:pt x="35" y="116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4" y="117"/>
                    <a:pt x="27" y="117"/>
                    <a:pt x="33" y="11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72">
              <a:extLst>
                <a:ext uri="{FF2B5EF4-FFF2-40B4-BE49-F238E27FC236}">
                  <a16:creationId xmlns:a16="http://schemas.microsoft.com/office/drawing/2014/main" id="{5BB9BE24-11CD-41BB-9595-A7696D38A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9" y="1987"/>
              <a:ext cx="77" cy="264"/>
            </a:xfrm>
            <a:custGeom>
              <a:avLst/>
              <a:gdLst>
                <a:gd name="T0" fmla="*/ 30 w 31"/>
                <a:gd name="T1" fmla="*/ 21 h 99"/>
                <a:gd name="T2" fmla="*/ 30 w 31"/>
                <a:gd name="T3" fmla="*/ 1877 h 99"/>
                <a:gd name="T4" fmla="*/ 0 w 31"/>
                <a:gd name="T5" fmla="*/ 1877 h 99"/>
                <a:gd name="T6" fmla="*/ 400 w 31"/>
                <a:gd name="T7" fmla="*/ 1443 h 99"/>
                <a:gd name="T8" fmla="*/ 474 w 31"/>
                <a:gd name="T9" fmla="*/ 547 h 99"/>
                <a:gd name="T10" fmla="*/ 474 w 31"/>
                <a:gd name="T11" fmla="*/ 533 h 99"/>
                <a:gd name="T12" fmla="*/ 474 w 31"/>
                <a:gd name="T13" fmla="*/ 56 h 99"/>
                <a:gd name="T14" fmla="*/ 30 w 31"/>
                <a:gd name="T15" fmla="*/ 21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99">
                  <a:moveTo>
                    <a:pt x="2" y="1"/>
                  </a:moveTo>
                  <a:cubicBezTo>
                    <a:pt x="2" y="99"/>
                    <a:pt x="2" y="99"/>
                    <a:pt x="2" y="99"/>
                  </a:cubicBezTo>
                  <a:cubicBezTo>
                    <a:pt x="1" y="99"/>
                    <a:pt x="1" y="99"/>
                    <a:pt x="0" y="99"/>
                  </a:cubicBezTo>
                  <a:cubicBezTo>
                    <a:pt x="24" y="99"/>
                    <a:pt x="26" y="85"/>
                    <a:pt x="26" y="76"/>
                  </a:cubicBezTo>
                  <a:cubicBezTo>
                    <a:pt x="27" y="67"/>
                    <a:pt x="28" y="48"/>
                    <a:pt x="31" y="29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8" y="0"/>
                    <a:pt x="11" y="0"/>
                    <a:pt x="2" y="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73">
              <a:extLst>
                <a:ext uri="{FF2B5EF4-FFF2-40B4-BE49-F238E27FC236}">
                  <a16:creationId xmlns:a16="http://schemas.microsoft.com/office/drawing/2014/main" id="{629CE8C3-3781-4715-B973-36F1C6460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9" y="2000"/>
              <a:ext cx="87" cy="53"/>
            </a:xfrm>
            <a:custGeom>
              <a:avLst/>
              <a:gdLst>
                <a:gd name="T0" fmla="*/ 537 w 35"/>
                <a:gd name="T1" fmla="*/ 148 h 20"/>
                <a:gd name="T2" fmla="*/ 537 w 35"/>
                <a:gd name="T3" fmla="*/ 56 h 20"/>
                <a:gd name="T4" fmla="*/ 0 w 35"/>
                <a:gd name="T5" fmla="*/ 56 h 20"/>
                <a:gd name="T6" fmla="*/ 0 w 35"/>
                <a:gd name="T7" fmla="*/ 371 h 20"/>
                <a:gd name="T8" fmla="*/ 445 w 35"/>
                <a:gd name="T9" fmla="*/ 148 h 20"/>
                <a:gd name="T10" fmla="*/ 537 w 35"/>
                <a:gd name="T11" fmla="*/ 14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20">
                  <a:moveTo>
                    <a:pt x="35" y="8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5"/>
                    <a:pt x="29" y="8"/>
                    <a:pt x="29" y="8"/>
                  </a:cubicBezTo>
                  <a:lnTo>
                    <a:pt x="35" y="8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74">
              <a:extLst>
                <a:ext uri="{FF2B5EF4-FFF2-40B4-BE49-F238E27FC236}">
                  <a16:creationId xmlns:a16="http://schemas.microsoft.com/office/drawing/2014/main" id="{5DFDEF0A-4CCB-433E-AB80-0288EE19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45"/>
              <a:ext cx="65" cy="203"/>
            </a:xfrm>
            <a:custGeom>
              <a:avLst/>
              <a:gdLst>
                <a:gd name="T0" fmla="*/ 408 w 26"/>
                <a:gd name="T1" fmla="*/ 21 h 76"/>
                <a:gd name="T2" fmla="*/ 0 w 26"/>
                <a:gd name="T3" fmla="*/ 21 h 76"/>
                <a:gd name="T4" fmla="*/ 283 w 26"/>
                <a:gd name="T5" fmla="*/ 935 h 76"/>
                <a:gd name="T6" fmla="*/ 408 w 26"/>
                <a:gd name="T7" fmla="*/ 1448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6">
                  <a:moveTo>
                    <a:pt x="26" y="1"/>
                  </a:moveTo>
                  <a:cubicBezTo>
                    <a:pt x="19" y="0"/>
                    <a:pt x="7" y="0"/>
                    <a:pt x="0" y="1"/>
                  </a:cubicBezTo>
                  <a:cubicBezTo>
                    <a:pt x="14" y="7"/>
                    <a:pt x="19" y="29"/>
                    <a:pt x="18" y="49"/>
                  </a:cubicBezTo>
                  <a:cubicBezTo>
                    <a:pt x="17" y="65"/>
                    <a:pt x="20" y="73"/>
                    <a:pt x="26" y="7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75">
              <a:extLst>
                <a:ext uri="{FF2B5EF4-FFF2-40B4-BE49-F238E27FC236}">
                  <a16:creationId xmlns:a16="http://schemas.microsoft.com/office/drawing/2014/main" id="{2742175C-B22E-4DD4-8EB4-14B35D345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45"/>
              <a:ext cx="65" cy="203"/>
            </a:xfrm>
            <a:custGeom>
              <a:avLst/>
              <a:gdLst>
                <a:gd name="T0" fmla="*/ 408 w 26"/>
                <a:gd name="T1" fmla="*/ 21 h 76"/>
                <a:gd name="T2" fmla="*/ 0 w 26"/>
                <a:gd name="T3" fmla="*/ 21 h 76"/>
                <a:gd name="T4" fmla="*/ 283 w 26"/>
                <a:gd name="T5" fmla="*/ 935 h 76"/>
                <a:gd name="T6" fmla="*/ 408 w 26"/>
                <a:gd name="T7" fmla="*/ 1448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76">
                  <a:moveTo>
                    <a:pt x="26" y="1"/>
                  </a:moveTo>
                  <a:cubicBezTo>
                    <a:pt x="19" y="0"/>
                    <a:pt x="7" y="0"/>
                    <a:pt x="0" y="1"/>
                  </a:cubicBezTo>
                  <a:cubicBezTo>
                    <a:pt x="14" y="7"/>
                    <a:pt x="19" y="29"/>
                    <a:pt x="18" y="49"/>
                  </a:cubicBezTo>
                  <a:cubicBezTo>
                    <a:pt x="17" y="65"/>
                    <a:pt x="20" y="73"/>
                    <a:pt x="26" y="7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76">
              <a:extLst>
                <a:ext uri="{FF2B5EF4-FFF2-40B4-BE49-F238E27FC236}">
                  <a16:creationId xmlns:a16="http://schemas.microsoft.com/office/drawing/2014/main" id="{4CB973A9-A244-437D-8B94-478E264F2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859"/>
              <a:ext cx="341" cy="218"/>
            </a:xfrm>
            <a:custGeom>
              <a:avLst/>
              <a:gdLst>
                <a:gd name="T0" fmla="*/ 63 w 136"/>
                <a:gd name="T1" fmla="*/ 1542 h 82"/>
                <a:gd name="T2" fmla="*/ 63 w 136"/>
                <a:gd name="T3" fmla="*/ 635 h 82"/>
                <a:gd name="T4" fmla="*/ 617 w 136"/>
                <a:gd name="T5" fmla="*/ 635 h 82"/>
                <a:gd name="T6" fmla="*/ 617 w 136"/>
                <a:gd name="T7" fmla="*/ 920 h 82"/>
                <a:gd name="T8" fmla="*/ 1076 w 136"/>
                <a:gd name="T9" fmla="*/ 962 h 82"/>
                <a:gd name="T10" fmla="*/ 1076 w 136"/>
                <a:gd name="T11" fmla="*/ 1428 h 82"/>
                <a:gd name="T12" fmla="*/ 1076 w 136"/>
                <a:gd name="T13" fmla="*/ 1449 h 82"/>
                <a:gd name="T14" fmla="*/ 1547 w 136"/>
                <a:gd name="T15" fmla="*/ 1146 h 82"/>
                <a:gd name="T16" fmla="*/ 2144 w 136"/>
                <a:gd name="T17" fmla="*/ 1130 h 82"/>
                <a:gd name="T18" fmla="*/ 1830 w 136"/>
                <a:gd name="T19" fmla="*/ 0 h 82"/>
                <a:gd name="T20" fmla="*/ 0 w 136"/>
                <a:gd name="T21" fmla="*/ 114 h 82"/>
                <a:gd name="T22" fmla="*/ 0 w 136"/>
                <a:gd name="T23" fmla="*/ 1542 h 8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6" h="82">
                  <a:moveTo>
                    <a:pt x="4" y="82"/>
                  </a:moveTo>
                  <a:cubicBezTo>
                    <a:pt x="4" y="34"/>
                    <a:pt x="4" y="34"/>
                    <a:pt x="4" y="34"/>
                  </a:cubicBezTo>
                  <a:cubicBezTo>
                    <a:pt x="10" y="31"/>
                    <a:pt x="35" y="31"/>
                    <a:pt x="39" y="34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48" y="48"/>
                    <a:pt x="65" y="48"/>
                    <a:pt x="68" y="51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72" y="57"/>
                    <a:pt x="98" y="61"/>
                    <a:pt x="98" y="61"/>
                  </a:cubicBezTo>
                  <a:cubicBezTo>
                    <a:pt x="136" y="60"/>
                    <a:pt x="136" y="60"/>
                    <a:pt x="136" y="6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2"/>
                    <a:pt x="0" y="82"/>
                    <a:pt x="0" y="8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77">
              <a:extLst>
                <a:ext uri="{FF2B5EF4-FFF2-40B4-BE49-F238E27FC236}">
                  <a16:creationId xmlns:a16="http://schemas.microsoft.com/office/drawing/2014/main" id="{FB434A8E-71FF-41CC-A560-015AB2010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1883"/>
              <a:ext cx="125" cy="154"/>
            </a:xfrm>
            <a:custGeom>
              <a:avLst/>
              <a:gdLst>
                <a:gd name="T0" fmla="*/ 125 w 125"/>
                <a:gd name="T1" fmla="*/ 0 h 154"/>
                <a:gd name="T2" fmla="*/ 0 w 125"/>
                <a:gd name="T3" fmla="*/ 8 h 154"/>
                <a:gd name="T4" fmla="*/ 57 w 125"/>
                <a:gd name="T5" fmla="*/ 154 h 1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5" h="154">
                  <a:moveTo>
                    <a:pt x="125" y="0"/>
                  </a:moveTo>
                  <a:lnTo>
                    <a:pt x="0" y="8"/>
                  </a:lnTo>
                  <a:lnTo>
                    <a:pt x="57" y="154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78">
              <a:extLst>
                <a:ext uri="{FF2B5EF4-FFF2-40B4-BE49-F238E27FC236}">
                  <a16:creationId xmlns:a16="http://schemas.microsoft.com/office/drawing/2014/main" id="{4B4ECA51-A11F-4FEE-B1FF-7A755157AF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1859"/>
              <a:ext cx="136" cy="290"/>
            </a:xfrm>
            <a:custGeom>
              <a:avLst/>
              <a:gdLst>
                <a:gd name="T0" fmla="*/ 136 w 136"/>
                <a:gd name="T1" fmla="*/ 285 h 290"/>
                <a:gd name="T2" fmla="*/ 133 w 136"/>
                <a:gd name="T3" fmla="*/ 10 h 290"/>
                <a:gd name="T4" fmla="*/ 0 w 136"/>
                <a:gd name="T5" fmla="*/ 0 h 290"/>
                <a:gd name="T6" fmla="*/ 51 w 136"/>
                <a:gd name="T7" fmla="*/ 160 h 290"/>
                <a:gd name="T8" fmla="*/ 31 w 136"/>
                <a:gd name="T9" fmla="*/ 160 h 290"/>
                <a:gd name="T10" fmla="*/ 31 w 136"/>
                <a:gd name="T11" fmla="*/ 160 h 290"/>
                <a:gd name="T12" fmla="*/ 63 w 136"/>
                <a:gd name="T13" fmla="*/ 160 h 290"/>
                <a:gd name="T14" fmla="*/ 63 w 136"/>
                <a:gd name="T15" fmla="*/ 290 h 290"/>
                <a:gd name="T16" fmla="*/ 136 w 136"/>
                <a:gd name="T17" fmla="*/ 285 h 2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290">
                  <a:moveTo>
                    <a:pt x="136" y="285"/>
                  </a:moveTo>
                  <a:lnTo>
                    <a:pt x="133" y="10"/>
                  </a:lnTo>
                  <a:lnTo>
                    <a:pt x="0" y="0"/>
                  </a:lnTo>
                  <a:lnTo>
                    <a:pt x="51" y="160"/>
                  </a:lnTo>
                  <a:lnTo>
                    <a:pt x="31" y="160"/>
                  </a:lnTo>
                  <a:lnTo>
                    <a:pt x="63" y="160"/>
                  </a:lnTo>
                  <a:lnTo>
                    <a:pt x="63" y="290"/>
                  </a:lnTo>
                  <a:lnTo>
                    <a:pt x="136" y="28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79">
              <a:extLst>
                <a:ext uri="{FF2B5EF4-FFF2-40B4-BE49-F238E27FC236}">
                  <a16:creationId xmlns:a16="http://schemas.microsoft.com/office/drawing/2014/main" id="{83B87BFB-EABC-4955-A985-56D4397B4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043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3" y="0"/>
                    <a:pt x="4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80">
              <a:extLst>
                <a:ext uri="{FF2B5EF4-FFF2-40B4-BE49-F238E27FC236}">
                  <a16:creationId xmlns:a16="http://schemas.microsoft.com/office/drawing/2014/main" id="{CC187AFB-4196-41F5-95CE-C4B199432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" y="1728"/>
              <a:ext cx="87" cy="155"/>
            </a:xfrm>
            <a:custGeom>
              <a:avLst/>
              <a:gdLst>
                <a:gd name="T0" fmla="*/ 537 w 35"/>
                <a:gd name="T1" fmla="*/ 492 h 58"/>
                <a:gd name="T2" fmla="*/ 537 w 35"/>
                <a:gd name="T3" fmla="*/ 56 h 58"/>
                <a:gd name="T4" fmla="*/ 0 w 35"/>
                <a:gd name="T5" fmla="*/ 56 h 58"/>
                <a:gd name="T6" fmla="*/ 0 w 35"/>
                <a:gd name="T7" fmla="*/ 1106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" h="58">
                  <a:moveTo>
                    <a:pt x="35" y="26"/>
                  </a:moveTo>
                  <a:cubicBezTo>
                    <a:pt x="35" y="3"/>
                    <a:pt x="35" y="3"/>
                    <a:pt x="35" y="3"/>
                  </a:cubicBezTo>
                  <a:cubicBezTo>
                    <a:pt x="31" y="0"/>
                    <a:pt x="6" y="0"/>
                    <a:pt x="0" y="3"/>
                  </a:cubicBezTo>
                  <a:cubicBezTo>
                    <a:pt x="0" y="58"/>
                    <a:pt x="0" y="58"/>
                    <a:pt x="0" y="5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Freeform 81">
              <a:extLst>
                <a:ext uri="{FF2B5EF4-FFF2-40B4-BE49-F238E27FC236}">
                  <a16:creationId xmlns:a16="http://schemas.microsoft.com/office/drawing/2014/main" id="{5641CB21-AB41-4955-BF0E-97F56649A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1" y="1792"/>
              <a:ext cx="75" cy="83"/>
            </a:xfrm>
            <a:custGeom>
              <a:avLst/>
              <a:gdLst>
                <a:gd name="T0" fmla="*/ 470 w 30"/>
                <a:gd name="T1" fmla="*/ 594 h 31"/>
                <a:gd name="T2" fmla="*/ 470 w 30"/>
                <a:gd name="T3" fmla="*/ 56 h 31"/>
                <a:gd name="T4" fmla="*/ 0 w 30"/>
                <a:gd name="T5" fmla="*/ 35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31">
                  <a:moveTo>
                    <a:pt x="30" y="31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6" y="0"/>
                    <a:pt x="10" y="0"/>
                    <a:pt x="0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4" name="Line 82">
              <a:extLst>
                <a:ext uri="{FF2B5EF4-FFF2-40B4-BE49-F238E27FC236}">
                  <a16:creationId xmlns:a16="http://schemas.microsoft.com/office/drawing/2014/main" id="{28F099D4-13D6-4BA7-8132-5544521C7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16" y="1859"/>
              <a:ext cx="290" cy="16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5" name="Group 83">
            <a:extLst>
              <a:ext uri="{FF2B5EF4-FFF2-40B4-BE49-F238E27FC236}">
                <a16:creationId xmlns:a16="http://schemas.microsoft.com/office/drawing/2014/main" id="{AC4FC59A-BE48-4F8C-A975-1FA7B975FD3B}"/>
              </a:ext>
            </a:extLst>
          </p:cNvPr>
          <p:cNvGrpSpPr>
            <a:grpSpLocks/>
          </p:cNvGrpSpPr>
          <p:nvPr/>
        </p:nvGrpSpPr>
        <p:grpSpPr bwMode="auto">
          <a:xfrm>
            <a:off x="4954588" y="2149475"/>
            <a:ext cx="450850" cy="3295650"/>
            <a:chOff x="2161" y="1297"/>
            <a:chExt cx="284" cy="2076"/>
          </a:xfrm>
        </p:grpSpPr>
        <p:sp>
          <p:nvSpPr>
            <p:cNvPr id="33835" name="Freeform 84">
              <a:extLst>
                <a:ext uri="{FF2B5EF4-FFF2-40B4-BE49-F238E27FC236}">
                  <a16:creationId xmlns:a16="http://schemas.microsoft.com/office/drawing/2014/main" id="{FC3DFB32-1AB2-4EC4-AEF6-04EE750F4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297"/>
              <a:ext cx="284" cy="2076"/>
            </a:xfrm>
            <a:custGeom>
              <a:avLst/>
              <a:gdLst>
                <a:gd name="T0" fmla="*/ 426 w 232"/>
                <a:gd name="T1" fmla="*/ 2913 h 1699"/>
                <a:gd name="T2" fmla="*/ 239 w 232"/>
                <a:gd name="T3" fmla="*/ 3100 h 1699"/>
                <a:gd name="T4" fmla="*/ 187 w 232"/>
                <a:gd name="T5" fmla="*/ 3100 h 1699"/>
                <a:gd name="T6" fmla="*/ 0 w 232"/>
                <a:gd name="T7" fmla="*/ 2913 h 1699"/>
                <a:gd name="T8" fmla="*/ 0 w 232"/>
                <a:gd name="T9" fmla="*/ 187 h 1699"/>
                <a:gd name="T10" fmla="*/ 187 w 232"/>
                <a:gd name="T11" fmla="*/ 0 h 1699"/>
                <a:gd name="T12" fmla="*/ 239 w 232"/>
                <a:gd name="T13" fmla="*/ 0 h 1699"/>
                <a:gd name="T14" fmla="*/ 426 w 232"/>
                <a:gd name="T15" fmla="*/ 187 h 1699"/>
                <a:gd name="T16" fmla="*/ 426 w 232"/>
                <a:gd name="T17" fmla="*/ 2913 h 16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1699">
                  <a:moveTo>
                    <a:pt x="232" y="1597"/>
                  </a:moveTo>
                  <a:cubicBezTo>
                    <a:pt x="232" y="1653"/>
                    <a:pt x="186" y="1699"/>
                    <a:pt x="130" y="1699"/>
                  </a:cubicBezTo>
                  <a:cubicBezTo>
                    <a:pt x="102" y="1699"/>
                    <a:pt x="102" y="1699"/>
                    <a:pt x="102" y="1699"/>
                  </a:cubicBezTo>
                  <a:cubicBezTo>
                    <a:pt x="46" y="1699"/>
                    <a:pt x="0" y="1653"/>
                    <a:pt x="0" y="159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6" y="0"/>
                    <a:pt x="102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6" y="0"/>
                    <a:pt x="232" y="46"/>
                    <a:pt x="232" y="102"/>
                  </a:cubicBezTo>
                  <a:lnTo>
                    <a:pt x="232" y="1597"/>
                  </a:lnTo>
                  <a:close/>
                </a:path>
              </a:pathLst>
            </a:custGeom>
            <a:solidFill>
              <a:srgbClr val="7B3B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85">
              <a:extLst>
                <a:ext uri="{FF2B5EF4-FFF2-40B4-BE49-F238E27FC236}">
                  <a16:creationId xmlns:a16="http://schemas.microsoft.com/office/drawing/2014/main" id="{D65B7F58-9A8F-4A2E-810B-3C25BEF57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297"/>
              <a:ext cx="176" cy="2076"/>
            </a:xfrm>
            <a:custGeom>
              <a:avLst/>
              <a:gdLst>
                <a:gd name="T0" fmla="*/ 101 w 144"/>
                <a:gd name="T1" fmla="*/ 2913 h 1699"/>
                <a:gd name="T2" fmla="*/ 101 w 144"/>
                <a:gd name="T3" fmla="*/ 187 h 1699"/>
                <a:gd name="T4" fmla="*/ 263 w 144"/>
                <a:gd name="T5" fmla="*/ 1 h 1699"/>
                <a:gd name="T6" fmla="*/ 237 w 144"/>
                <a:gd name="T7" fmla="*/ 0 h 1699"/>
                <a:gd name="T8" fmla="*/ 187 w 144"/>
                <a:gd name="T9" fmla="*/ 0 h 1699"/>
                <a:gd name="T10" fmla="*/ 0 w 144"/>
                <a:gd name="T11" fmla="*/ 187 h 1699"/>
                <a:gd name="T12" fmla="*/ 0 w 144"/>
                <a:gd name="T13" fmla="*/ 2913 h 1699"/>
                <a:gd name="T14" fmla="*/ 187 w 144"/>
                <a:gd name="T15" fmla="*/ 3100 h 1699"/>
                <a:gd name="T16" fmla="*/ 237 w 144"/>
                <a:gd name="T17" fmla="*/ 3100 h 1699"/>
                <a:gd name="T18" fmla="*/ 263 w 144"/>
                <a:gd name="T19" fmla="*/ 3098 h 1699"/>
                <a:gd name="T20" fmla="*/ 101 w 144"/>
                <a:gd name="T21" fmla="*/ 2913 h 16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699">
                  <a:moveTo>
                    <a:pt x="56" y="1597"/>
                  </a:moveTo>
                  <a:cubicBezTo>
                    <a:pt x="56" y="102"/>
                    <a:pt x="56" y="102"/>
                    <a:pt x="56" y="102"/>
                  </a:cubicBezTo>
                  <a:cubicBezTo>
                    <a:pt x="56" y="50"/>
                    <a:pt x="94" y="8"/>
                    <a:pt x="144" y="1"/>
                  </a:cubicBezTo>
                  <a:cubicBezTo>
                    <a:pt x="139" y="0"/>
                    <a:pt x="135" y="0"/>
                    <a:pt x="130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46" y="0"/>
                    <a:pt x="0" y="46"/>
                    <a:pt x="0" y="102"/>
                  </a:cubicBezTo>
                  <a:cubicBezTo>
                    <a:pt x="0" y="1597"/>
                    <a:pt x="0" y="1597"/>
                    <a:pt x="0" y="1597"/>
                  </a:cubicBezTo>
                  <a:cubicBezTo>
                    <a:pt x="0" y="1653"/>
                    <a:pt x="46" y="1699"/>
                    <a:pt x="102" y="1699"/>
                  </a:cubicBezTo>
                  <a:cubicBezTo>
                    <a:pt x="130" y="1699"/>
                    <a:pt x="130" y="1699"/>
                    <a:pt x="130" y="1699"/>
                  </a:cubicBezTo>
                  <a:cubicBezTo>
                    <a:pt x="135" y="1699"/>
                    <a:pt x="139" y="1698"/>
                    <a:pt x="144" y="1698"/>
                  </a:cubicBezTo>
                  <a:cubicBezTo>
                    <a:pt x="94" y="1691"/>
                    <a:pt x="56" y="1648"/>
                    <a:pt x="56" y="1597"/>
                  </a:cubicBezTo>
                  <a:close/>
                </a:path>
              </a:pathLst>
            </a:custGeom>
            <a:solidFill>
              <a:srgbClr val="8D4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86">
              <a:extLst>
                <a:ext uri="{FF2B5EF4-FFF2-40B4-BE49-F238E27FC236}">
                  <a16:creationId xmlns:a16="http://schemas.microsoft.com/office/drawing/2014/main" id="{620E14A5-440D-4822-A6F9-C3D5FBD61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411"/>
              <a:ext cx="52" cy="1818"/>
            </a:xfrm>
            <a:custGeom>
              <a:avLst/>
              <a:gdLst>
                <a:gd name="T0" fmla="*/ 76 w 43"/>
                <a:gd name="T1" fmla="*/ 0 h 1488"/>
                <a:gd name="T2" fmla="*/ 76 w 43"/>
                <a:gd name="T3" fmla="*/ 2714 h 1488"/>
                <a:gd name="T4" fmla="*/ 76 w 43"/>
                <a:gd name="T5" fmla="*/ 0 h 14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488">
                  <a:moveTo>
                    <a:pt x="43" y="0"/>
                  </a:moveTo>
                  <a:cubicBezTo>
                    <a:pt x="43" y="1488"/>
                    <a:pt x="43" y="1488"/>
                    <a:pt x="43" y="1488"/>
                  </a:cubicBezTo>
                  <a:cubicBezTo>
                    <a:pt x="43" y="1488"/>
                    <a:pt x="0" y="526"/>
                    <a:pt x="43" y="0"/>
                  </a:cubicBezTo>
                  <a:close/>
                </a:path>
              </a:pathLst>
            </a:custGeom>
            <a:solidFill>
              <a:srgbClr val="6A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Freeform 87">
              <a:extLst>
                <a:ext uri="{FF2B5EF4-FFF2-40B4-BE49-F238E27FC236}">
                  <a16:creationId xmlns:a16="http://schemas.microsoft.com/office/drawing/2014/main" id="{048AE871-994A-45D5-95CF-599FEE779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17"/>
              <a:ext cx="75" cy="480"/>
            </a:xfrm>
            <a:custGeom>
              <a:avLst/>
              <a:gdLst>
                <a:gd name="T0" fmla="*/ 113 w 61"/>
                <a:gd name="T1" fmla="*/ 0 h 393"/>
                <a:gd name="T2" fmla="*/ 80 w 61"/>
                <a:gd name="T3" fmla="*/ 123 h 393"/>
                <a:gd name="T4" fmla="*/ 107 w 61"/>
                <a:gd name="T5" fmla="*/ 171 h 393"/>
                <a:gd name="T6" fmla="*/ 91 w 61"/>
                <a:gd name="T7" fmla="*/ 228 h 393"/>
                <a:gd name="T8" fmla="*/ 84 w 61"/>
                <a:gd name="T9" fmla="*/ 362 h 393"/>
                <a:gd name="T10" fmla="*/ 68 w 61"/>
                <a:gd name="T11" fmla="*/ 508 h 393"/>
                <a:gd name="T12" fmla="*/ 71 w 61"/>
                <a:gd name="T13" fmla="*/ 716 h 393"/>
                <a:gd name="T14" fmla="*/ 17 w 61"/>
                <a:gd name="T15" fmla="*/ 500 h 393"/>
                <a:gd name="T16" fmla="*/ 2 w 61"/>
                <a:gd name="T17" fmla="*/ 265 h 393"/>
                <a:gd name="T18" fmla="*/ 27 w 61"/>
                <a:gd name="T19" fmla="*/ 123 h 393"/>
                <a:gd name="T20" fmla="*/ 41 w 61"/>
                <a:gd name="T21" fmla="*/ 81 h 393"/>
                <a:gd name="T22" fmla="*/ 55 w 61"/>
                <a:gd name="T23" fmla="*/ 42 h 39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" h="393">
                  <a:moveTo>
                    <a:pt x="61" y="0"/>
                  </a:moveTo>
                  <a:cubicBezTo>
                    <a:pt x="46" y="18"/>
                    <a:pt x="35" y="44"/>
                    <a:pt x="43" y="68"/>
                  </a:cubicBezTo>
                  <a:cubicBezTo>
                    <a:pt x="46" y="77"/>
                    <a:pt x="56" y="86"/>
                    <a:pt x="58" y="94"/>
                  </a:cubicBezTo>
                  <a:cubicBezTo>
                    <a:pt x="59" y="101"/>
                    <a:pt x="50" y="117"/>
                    <a:pt x="49" y="125"/>
                  </a:cubicBezTo>
                  <a:cubicBezTo>
                    <a:pt x="45" y="149"/>
                    <a:pt x="47" y="174"/>
                    <a:pt x="45" y="198"/>
                  </a:cubicBezTo>
                  <a:cubicBezTo>
                    <a:pt x="43" y="225"/>
                    <a:pt x="40" y="252"/>
                    <a:pt x="37" y="279"/>
                  </a:cubicBezTo>
                  <a:cubicBezTo>
                    <a:pt x="34" y="317"/>
                    <a:pt x="39" y="356"/>
                    <a:pt x="38" y="393"/>
                  </a:cubicBezTo>
                  <a:cubicBezTo>
                    <a:pt x="19" y="360"/>
                    <a:pt x="13" y="311"/>
                    <a:pt x="9" y="274"/>
                  </a:cubicBezTo>
                  <a:cubicBezTo>
                    <a:pt x="6" y="231"/>
                    <a:pt x="0" y="190"/>
                    <a:pt x="2" y="146"/>
                  </a:cubicBezTo>
                  <a:cubicBezTo>
                    <a:pt x="3" y="120"/>
                    <a:pt x="9" y="93"/>
                    <a:pt x="15" y="68"/>
                  </a:cubicBezTo>
                  <a:cubicBezTo>
                    <a:pt x="17" y="60"/>
                    <a:pt x="19" y="52"/>
                    <a:pt x="22" y="44"/>
                  </a:cubicBezTo>
                  <a:cubicBezTo>
                    <a:pt x="24" y="37"/>
                    <a:pt x="30" y="30"/>
                    <a:pt x="30" y="23"/>
                  </a:cubicBezTo>
                </a:path>
              </a:pathLst>
            </a:custGeom>
            <a:solidFill>
              <a:srgbClr val="8D4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9" name="Freeform 88">
              <a:extLst>
                <a:ext uri="{FF2B5EF4-FFF2-40B4-BE49-F238E27FC236}">
                  <a16:creationId xmlns:a16="http://schemas.microsoft.com/office/drawing/2014/main" id="{3239187F-BE4A-4437-A06B-DC5E9020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2592"/>
              <a:ext cx="110" cy="767"/>
            </a:xfrm>
            <a:custGeom>
              <a:avLst/>
              <a:gdLst>
                <a:gd name="T0" fmla="*/ 164 w 90"/>
                <a:gd name="T1" fmla="*/ 1141 h 628"/>
                <a:gd name="T2" fmla="*/ 67 w 90"/>
                <a:gd name="T3" fmla="*/ 980 h 628"/>
                <a:gd name="T4" fmla="*/ 82 w 90"/>
                <a:gd name="T5" fmla="*/ 885 h 628"/>
                <a:gd name="T6" fmla="*/ 82 w 90"/>
                <a:gd name="T7" fmla="*/ 743 h 628"/>
                <a:gd name="T8" fmla="*/ 92 w 90"/>
                <a:gd name="T9" fmla="*/ 453 h 628"/>
                <a:gd name="T10" fmla="*/ 99 w 90"/>
                <a:gd name="T11" fmla="*/ 365 h 628"/>
                <a:gd name="T12" fmla="*/ 86 w 90"/>
                <a:gd name="T13" fmla="*/ 296 h 628"/>
                <a:gd name="T14" fmla="*/ 82 w 90"/>
                <a:gd name="T15" fmla="*/ 156 h 628"/>
                <a:gd name="T16" fmla="*/ 43 w 90"/>
                <a:gd name="T17" fmla="*/ 0 h 628"/>
                <a:gd name="T18" fmla="*/ 39 w 90"/>
                <a:gd name="T19" fmla="*/ 40 h 628"/>
                <a:gd name="T20" fmla="*/ 26 w 90"/>
                <a:gd name="T21" fmla="*/ 187 h 628"/>
                <a:gd name="T22" fmla="*/ 7 w 90"/>
                <a:gd name="T23" fmla="*/ 436 h 628"/>
                <a:gd name="T24" fmla="*/ 16 w 90"/>
                <a:gd name="T25" fmla="*/ 756 h 628"/>
                <a:gd name="T26" fmla="*/ 49 w 90"/>
                <a:gd name="T27" fmla="*/ 970 h 628"/>
                <a:gd name="T28" fmla="*/ 59 w 90"/>
                <a:gd name="T29" fmla="*/ 1038 h 628"/>
                <a:gd name="T30" fmla="*/ 60 w 90"/>
                <a:gd name="T31" fmla="*/ 1065 h 628"/>
                <a:gd name="T32" fmla="*/ 62 w 90"/>
                <a:gd name="T33" fmla="*/ 1072 h 62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0" h="628">
                  <a:moveTo>
                    <a:pt x="90" y="626"/>
                  </a:moveTo>
                  <a:cubicBezTo>
                    <a:pt x="57" y="628"/>
                    <a:pt x="33" y="563"/>
                    <a:pt x="37" y="538"/>
                  </a:cubicBezTo>
                  <a:cubicBezTo>
                    <a:pt x="40" y="518"/>
                    <a:pt x="48" y="506"/>
                    <a:pt x="45" y="486"/>
                  </a:cubicBezTo>
                  <a:cubicBezTo>
                    <a:pt x="41" y="461"/>
                    <a:pt x="45" y="433"/>
                    <a:pt x="45" y="408"/>
                  </a:cubicBezTo>
                  <a:cubicBezTo>
                    <a:pt x="48" y="355"/>
                    <a:pt x="49" y="302"/>
                    <a:pt x="50" y="249"/>
                  </a:cubicBezTo>
                  <a:cubicBezTo>
                    <a:pt x="50" y="233"/>
                    <a:pt x="56" y="217"/>
                    <a:pt x="54" y="201"/>
                  </a:cubicBezTo>
                  <a:cubicBezTo>
                    <a:pt x="51" y="188"/>
                    <a:pt x="48" y="176"/>
                    <a:pt x="47" y="162"/>
                  </a:cubicBezTo>
                  <a:cubicBezTo>
                    <a:pt x="46" y="137"/>
                    <a:pt x="46" y="111"/>
                    <a:pt x="45" y="86"/>
                  </a:cubicBezTo>
                  <a:cubicBezTo>
                    <a:pt x="44" y="55"/>
                    <a:pt x="39" y="27"/>
                    <a:pt x="24" y="0"/>
                  </a:cubicBezTo>
                  <a:cubicBezTo>
                    <a:pt x="21" y="7"/>
                    <a:pt x="22" y="15"/>
                    <a:pt x="21" y="22"/>
                  </a:cubicBezTo>
                  <a:cubicBezTo>
                    <a:pt x="19" y="49"/>
                    <a:pt x="16" y="76"/>
                    <a:pt x="14" y="102"/>
                  </a:cubicBezTo>
                  <a:cubicBezTo>
                    <a:pt x="10" y="148"/>
                    <a:pt x="7" y="193"/>
                    <a:pt x="4" y="239"/>
                  </a:cubicBezTo>
                  <a:cubicBezTo>
                    <a:pt x="0" y="299"/>
                    <a:pt x="1" y="355"/>
                    <a:pt x="9" y="415"/>
                  </a:cubicBezTo>
                  <a:cubicBezTo>
                    <a:pt x="14" y="454"/>
                    <a:pt x="22" y="493"/>
                    <a:pt x="27" y="532"/>
                  </a:cubicBezTo>
                  <a:cubicBezTo>
                    <a:pt x="29" y="544"/>
                    <a:pt x="30" y="557"/>
                    <a:pt x="32" y="570"/>
                  </a:cubicBezTo>
                  <a:cubicBezTo>
                    <a:pt x="32" y="575"/>
                    <a:pt x="33" y="580"/>
                    <a:pt x="33" y="585"/>
                  </a:cubicBezTo>
                  <a:cubicBezTo>
                    <a:pt x="34" y="587"/>
                    <a:pt x="39" y="593"/>
                    <a:pt x="34" y="589"/>
                  </a:cubicBezTo>
                </a:path>
              </a:pathLst>
            </a:custGeom>
            <a:solidFill>
              <a:srgbClr val="8D4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0" name="Freeform 89">
              <a:extLst>
                <a:ext uri="{FF2B5EF4-FFF2-40B4-BE49-F238E27FC236}">
                  <a16:creationId xmlns:a16="http://schemas.microsoft.com/office/drawing/2014/main" id="{766CAD4C-B6E6-4D33-8D1F-FC0678630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332"/>
              <a:ext cx="88" cy="229"/>
            </a:xfrm>
            <a:custGeom>
              <a:avLst/>
              <a:gdLst>
                <a:gd name="T0" fmla="*/ 67 w 72"/>
                <a:gd name="T1" fmla="*/ 2 h 188"/>
                <a:gd name="T2" fmla="*/ 100 w 72"/>
                <a:gd name="T3" fmla="*/ 40 h 188"/>
                <a:gd name="T4" fmla="*/ 122 w 72"/>
                <a:gd name="T5" fmla="*/ 94 h 188"/>
                <a:gd name="T6" fmla="*/ 130 w 72"/>
                <a:gd name="T7" fmla="*/ 140 h 188"/>
                <a:gd name="T8" fmla="*/ 132 w 72"/>
                <a:gd name="T9" fmla="*/ 208 h 188"/>
                <a:gd name="T10" fmla="*/ 130 w 72"/>
                <a:gd name="T11" fmla="*/ 340 h 188"/>
                <a:gd name="T12" fmla="*/ 83 w 72"/>
                <a:gd name="T13" fmla="*/ 190 h 188"/>
                <a:gd name="T14" fmla="*/ 60 w 72"/>
                <a:gd name="T15" fmla="*/ 151 h 188"/>
                <a:gd name="T16" fmla="*/ 40 w 72"/>
                <a:gd name="T17" fmla="*/ 141 h 188"/>
                <a:gd name="T18" fmla="*/ 7 w 72"/>
                <a:gd name="T19" fmla="*/ 138 h 188"/>
                <a:gd name="T20" fmla="*/ 26 w 72"/>
                <a:gd name="T21" fmla="*/ 115 h 188"/>
                <a:gd name="T22" fmla="*/ 55 w 72"/>
                <a:gd name="T23" fmla="*/ 67 h 188"/>
                <a:gd name="T24" fmla="*/ 65 w 72"/>
                <a:gd name="T25" fmla="*/ 22 h 188"/>
                <a:gd name="T26" fmla="*/ 66 w 72"/>
                <a:gd name="T27" fmla="*/ 0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2" h="188">
                  <a:moveTo>
                    <a:pt x="37" y="2"/>
                  </a:moveTo>
                  <a:cubicBezTo>
                    <a:pt x="44" y="7"/>
                    <a:pt x="51" y="14"/>
                    <a:pt x="55" y="22"/>
                  </a:cubicBezTo>
                  <a:cubicBezTo>
                    <a:pt x="61" y="31"/>
                    <a:pt x="63" y="42"/>
                    <a:pt x="67" y="52"/>
                  </a:cubicBezTo>
                  <a:cubicBezTo>
                    <a:pt x="69" y="60"/>
                    <a:pt x="72" y="68"/>
                    <a:pt x="71" y="77"/>
                  </a:cubicBezTo>
                  <a:cubicBezTo>
                    <a:pt x="70" y="90"/>
                    <a:pt x="72" y="102"/>
                    <a:pt x="72" y="115"/>
                  </a:cubicBezTo>
                  <a:cubicBezTo>
                    <a:pt x="72" y="140"/>
                    <a:pt x="70" y="164"/>
                    <a:pt x="71" y="188"/>
                  </a:cubicBezTo>
                  <a:cubicBezTo>
                    <a:pt x="61" y="161"/>
                    <a:pt x="65" y="128"/>
                    <a:pt x="46" y="105"/>
                  </a:cubicBezTo>
                  <a:cubicBezTo>
                    <a:pt x="40" y="99"/>
                    <a:pt x="39" y="90"/>
                    <a:pt x="33" y="84"/>
                  </a:cubicBezTo>
                  <a:cubicBezTo>
                    <a:pt x="30" y="81"/>
                    <a:pt x="26" y="80"/>
                    <a:pt x="22" y="78"/>
                  </a:cubicBezTo>
                  <a:cubicBezTo>
                    <a:pt x="16" y="76"/>
                    <a:pt x="10" y="76"/>
                    <a:pt x="4" y="76"/>
                  </a:cubicBezTo>
                  <a:cubicBezTo>
                    <a:pt x="0" y="70"/>
                    <a:pt x="11" y="66"/>
                    <a:pt x="14" y="63"/>
                  </a:cubicBezTo>
                  <a:cubicBezTo>
                    <a:pt x="21" y="56"/>
                    <a:pt x="25" y="46"/>
                    <a:pt x="30" y="37"/>
                  </a:cubicBezTo>
                  <a:cubicBezTo>
                    <a:pt x="33" y="30"/>
                    <a:pt x="35" y="20"/>
                    <a:pt x="35" y="12"/>
                  </a:cubicBezTo>
                  <a:cubicBezTo>
                    <a:pt x="35" y="9"/>
                    <a:pt x="34" y="3"/>
                    <a:pt x="36" y="0"/>
                  </a:cubicBezTo>
                </a:path>
              </a:pathLst>
            </a:custGeom>
            <a:solidFill>
              <a:srgbClr val="6A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1" name="Freeform 90">
              <a:extLst>
                <a:ext uri="{FF2B5EF4-FFF2-40B4-BE49-F238E27FC236}">
                  <a16:creationId xmlns:a16="http://schemas.microsoft.com/office/drawing/2014/main" id="{AB7EDCEB-8165-4A10-AF17-0FFF6A5B2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988"/>
              <a:ext cx="110" cy="358"/>
            </a:xfrm>
            <a:custGeom>
              <a:avLst/>
              <a:gdLst>
                <a:gd name="T0" fmla="*/ 163 w 90"/>
                <a:gd name="T1" fmla="*/ 327 h 293"/>
                <a:gd name="T2" fmla="*/ 163 w 90"/>
                <a:gd name="T3" fmla="*/ 392 h 293"/>
                <a:gd name="T4" fmla="*/ 148 w 90"/>
                <a:gd name="T5" fmla="*/ 439 h 293"/>
                <a:gd name="T6" fmla="*/ 119 w 90"/>
                <a:gd name="T7" fmla="*/ 492 h 293"/>
                <a:gd name="T8" fmla="*/ 88 w 90"/>
                <a:gd name="T9" fmla="*/ 525 h 293"/>
                <a:gd name="T10" fmla="*/ 67 w 90"/>
                <a:gd name="T11" fmla="*/ 524 h 293"/>
                <a:gd name="T12" fmla="*/ 75 w 90"/>
                <a:gd name="T13" fmla="*/ 503 h 293"/>
                <a:gd name="T14" fmla="*/ 81 w 90"/>
                <a:gd name="T15" fmla="*/ 472 h 293"/>
                <a:gd name="T16" fmla="*/ 88 w 90"/>
                <a:gd name="T17" fmla="*/ 437 h 293"/>
                <a:gd name="T18" fmla="*/ 88 w 90"/>
                <a:gd name="T19" fmla="*/ 422 h 293"/>
                <a:gd name="T20" fmla="*/ 76 w 90"/>
                <a:gd name="T21" fmla="*/ 413 h 293"/>
                <a:gd name="T22" fmla="*/ 62 w 90"/>
                <a:gd name="T23" fmla="*/ 389 h 293"/>
                <a:gd name="T24" fmla="*/ 43 w 90"/>
                <a:gd name="T25" fmla="*/ 369 h 293"/>
                <a:gd name="T26" fmla="*/ 20 w 90"/>
                <a:gd name="T27" fmla="*/ 356 h 293"/>
                <a:gd name="T28" fmla="*/ 2 w 90"/>
                <a:gd name="T29" fmla="*/ 346 h 293"/>
                <a:gd name="T30" fmla="*/ 16 w 90"/>
                <a:gd name="T31" fmla="*/ 329 h 293"/>
                <a:gd name="T32" fmla="*/ 49 w 90"/>
                <a:gd name="T33" fmla="*/ 305 h 293"/>
                <a:gd name="T34" fmla="*/ 109 w 90"/>
                <a:gd name="T35" fmla="*/ 249 h 293"/>
                <a:gd name="T36" fmla="*/ 147 w 90"/>
                <a:gd name="T37" fmla="*/ 100 h 293"/>
                <a:gd name="T38" fmla="*/ 155 w 90"/>
                <a:gd name="T39" fmla="*/ 6 h 293"/>
                <a:gd name="T40" fmla="*/ 156 w 90"/>
                <a:gd name="T41" fmla="*/ 0 h 293"/>
                <a:gd name="T42" fmla="*/ 159 w 90"/>
                <a:gd name="T43" fmla="*/ 86 h 293"/>
                <a:gd name="T44" fmla="*/ 159 w 90"/>
                <a:gd name="T45" fmla="*/ 155 h 293"/>
                <a:gd name="T46" fmla="*/ 163 w 90"/>
                <a:gd name="T47" fmla="*/ 248 h 293"/>
                <a:gd name="T48" fmla="*/ 163 w 90"/>
                <a:gd name="T49" fmla="*/ 330 h 29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0" h="293">
                  <a:moveTo>
                    <a:pt x="89" y="179"/>
                  </a:moveTo>
                  <a:cubicBezTo>
                    <a:pt x="88" y="191"/>
                    <a:pt x="90" y="203"/>
                    <a:pt x="89" y="215"/>
                  </a:cubicBezTo>
                  <a:cubicBezTo>
                    <a:pt x="88" y="224"/>
                    <a:pt x="84" y="232"/>
                    <a:pt x="81" y="241"/>
                  </a:cubicBezTo>
                  <a:cubicBezTo>
                    <a:pt x="78" y="252"/>
                    <a:pt x="71" y="260"/>
                    <a:pt x="65" y="270"/>
                  </a:cubicBezTo>
                  <a:cubicBezTo>
                    <a:pt x="61" y="277"/>
                    <a:pt x="55" y="284"/>
                    <a:pt x="48" y="288"/>
                  </a:cubicBezTo>
                  <a:cubicBezTo>
                    <a:pt x="44" y="290"/>
                    <a:pt x="37" y="293"/>
                    <a:pt x="37" y="287"/>
                  </a:cubicBezTo>
                  <a:cubicBezTo>
                    <a:pt x="37" y="283"/>
                    <a:pt x="40" y="279"/>
                    <a:pt x="41" y="276"/>
                  </a:cubicBezTo>
                  <a:cubicBezTo>
                    <a:pt x="43" y="270"/>
                    <a:pt x="43" y="265"/>
                    <a:pt x="44" y="259"/>
                  </a:cubicBezTo>
                  <a:cubicBezTo>
                    <a:pt x="46" y="253"/>
                    <a:pt x="47" y="247"/>
                    <a:pt x="48" y="240"/>
                  </a:cubicBezTo>
                  <a:cubicBezTo>
                    <a:pt x="48" y="237"/>
                    <a:pt x="49" y="234"/>
                    <a:pt x="48" y="231"/>
                  </a:cubicBezTo>
                  <a:cubicBezTo>
                    <a:pt x="47" y="227"/>
                    <a:pt x="45" y="229"/>
                    <a:pt x="42" y="227"/>
                  </a:cubicBezTo>
                  <a:cubicBezTo>
                    <a:pt x="36" y="223"/>
                    <a:pt x="36" y="220"/>
                    <a:pt x="34" y="213"/>
                  </a:cubicBezTo>
                  <a:cubicBezTo>
                    <a:pt x="32" y="208"/>
                    <a:pt x="29" y="205"/>
                    <a:pt x="24" y="202"/>
                  </a:cubicBezTo>
                  <a:cubicBezTo>
                    <a:pt x="20" y="199"/>
                    <a:pt x="15" y="197"/>
                    <a:pt x="11" y="195"/>
                  </a:cubicBezTo>
                  <a:cubicBezTo>
                    <a:pt x="9" y="194"/>
                    <a:pt x="3" y="192"/>
                    <a:pt x="2" y="190"/>
                  </a:cubicBezTo>
                  <a:cubicBezTo>
                    <a:pt x="0" y="185"/>
                    <a:pt x="5" y="182"/>
                    <a:pt x="9" y="180"/>
                  </a:cubicBezTo>
                  <a:cubicBezTo>
                    <a:pt x="16" y="177"/>
                    <a:pt x="21" y="172"/>
                    <a:pt x="27" y="168"/>
                  </a:cubicBezTo>
                  <a:cubicBezTo>
                    <a:pt x="43" y="159"/>
                    <a:pt x="56" y="157"/>
                    <a:pt x="60" y="137"/>
                  </a:cubicBezTo>
                  <a:cubicBezTo>
                    <a:pt x="66" y="110"/>
                    <a:pt x="82" y="84"/>
                    <a:pt x="80" y="55"/>
                  </a:cubicBezTo>
                  <a:cubicBezTo>
                    <a:pt x="78" y="39"/>
                    <a:pt x="80" y="18"/>
                    <a:pt x="85" y="3"/>
                  </a:cubicBezTo>
                  <a:cubicBezTo>
                    <a:pt x="86" y="2"/>
                    <a:pt x="86" y="1"/>
                    <a:pt x="86" y="0"/>
                  </a:cubicBezTo>
                  <a:cubicBezTo>
                    <a:pt x="86" y="17"/>
                    <a:pt x="87" y="30"/>
                    <a:pt x="87" y="47"/>
                  </a:cubicBezTo>
                  <a:cubicBezTo>
                    <a:pt x="87" y="59"/>
                    <a:pt x="87" y="73"/>
                    <a:pt x="87" y="85"/>
                  </a:cubicBezTo>
                  <a:cubicBezTo>
                    <a:pt x="89" y="102"/>
                    <a:pt x="88" y="120"/>
                    <a:pt x="89" y="136"/>
                  </a:cubicBezTo>
                  <a:cubicBezTo>
                    <a:pt x="89" y="151"/>
                    <a:pt x="89" y="167"/>
                    <a:pt x="89" y="181"/>
                  </a:cubicBezTo>
                </a:path>
              </a:pathLst>
            </a:custGeom>
            <a:solidFill>
              <a:srgbClr val="6A32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Freeform 91">
              <a:extLst>
                <a:ext uri="{FF2B5EF4-FFF2-40B4-BE49-F238E27FC236}">
                  <a16:creationId xmlns:a16="http://schemas.microsoft.com/office/drawing/2014/main" id="{CD2B1795-A9C1-4D15-A1AE-B4805A632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05"/>
              <a:ext cx="283" cy="228"/>
            </a:xfrm>
            <a:custGeom>
              <a:avLst/>
              <a:gdLst>
                <a:gd name="T0" fmla="*/ 425 w 231"/>
                <a:gd name="T1" fmla="*/ 80 h 186"/>
                <a:gd name="T2" fmla="*/ 345 w 231"/>
                <a:gd name="T3" fmla="*/ 65 h 186"/>
                <a:gd name="T4" fmla="*/ 212 w 231"/>
                <a:gd name="T5" fmla="*/ 0 h 186"/>
                <a:gd name="T6" fmla="*/ 76 w 231"/>
                <a:gd name="T7" fmla="*/ 63 h 186"/>
                <a:gd name="T8" fmla="*/ 0 w 231"/>
                <a:gd name="T9" fmla="*/ 77 h 186"/>
                <a:gd name="T10" fmla="*/ 0 w 231"/>
                <a:gd name="T11" fmla="*/ 279 h 186"/>
                <a:gd name="T12" fmla="*/ 67 w 231"/>
                <a:gd name="T13" fmla="*/ 267 h 186"/>
                <a:gd name="T14" fmla="*/ 212 w 231"/>
                <a:gd name="T15" fmla="*/ 342 h 186"/>
                <a:gd name="T16" fmla="*/ 352 w 231"/>
                <a:gd name="T17" fmla="*/ 268 h 186"/>
                <a:gd name="T18" fmla="*/ 425 w 231"/>
                <a:gd name="T19" fmla="*/ 279 h 186"/>
                <a:gd name="T20" fmla="*/ 425 w 231"/>
                <a:gd name="T21" fmla="*/ 80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186">
                  <a:moveTo>
                    <a:pt x="231" y="43"/>
                  </a:moveTo>
                  <a:cubicBezTo>
                    <a:pt x="231" y="43"/>
                    <a:pt x="215" y="39"/>
                    <a:pt x="188" y="35"/>
                  </a:cubicBezTo>
                  <a:cubicBezTo>
                    <a:pt x="171" y="14"/>
                    <a:pt x="144" y="0"/>
                    <a:pt x="115" y="0"/>
                  </a:cubicBezTo>
                  <a:cubicBezTo>
                    <a:pt x="85" y="0"/>
                    <a:pt x="59" y="13"/>
                    <a:pt x="42" y="34"/>
                  </a:cubicBezTo>
                  <a:cubicBezTo>
                    <a:pt x="28" y="36"/>
                    <a:pt x="14" y="39"/>
                    <a:pt x="0" y="4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12" y="148"/>
                    <a:pt x="37" y="145"/>
                  </a:cubicBezTo>
                  <a:cubicBezTo>
                    <a:pt x="54" y="170"/>
                    <a:pt x="82" y="186"/>
                    <a:pt x="115" y="186"/>
                  </a:cubicBezTo>
                  <a:cubicBezTo>
                    <a:pt x="146" y="186"/>
                    <a:pt x="174" y="170"/>
                    <a:pt x="191" y="146"/>
                  </a:cubicBezTo>
                  <a:cubicBezTo>
                    <a:pt x="204" y="148"/>
                    <a:pt x="217" y="150"/>
                    <a:pt x="231" y="152"/>
                  </a:cubicBezTo>
                  <a:lnTo>
                    <a:pt x="231" y="43"/>
                  </a:lnTo>
                  <a:close/>
                </a:path>
              </a:pathLst>
            </a:custGeom>
            <a:solidFill>
              <a:srgbClr val="371D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3" name="Freeform 92">
              <a:extLst>
                <a:ext uri="{FF2B5EF4-FFF2-40B4-BE49-F238E27FC236}">
                  <a16:creationId xmlns:a16="http://schemas.microsoft.com/office/drawing/2014/main" id="{6BFDF278-A5EA-4340-BFA0-31F33744D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700"/>
              <a:ext cx="283" cy="228"/>
            </a:xfrm>
            <a:custGeom>
              <a:avLst/>
              <a:gdLst>
                <a:gd name="T0" fmla="*/ 425 w 231"/>
                <a:gd name="T1" fmla="*/ 80 h 186"/>
                <a:gd name="T2" fmla="*/ 345 w 231"/>
                <a:gd name="T3" fmla="*/ 65 h 186"/>
                <a:gd name="T4" fmla="*/ 212 w 231"/>
                <a:gd name="T5" fmla="*/ 0 h 186"/>
                <a:gd name="T6" fmla="*/ 76 w 231"/>
                <a:gd name="T7" fmla="*/ 65 h 186"/>
                <a:gd name="T8" fmla="*/ 0 w 231"/>
                <a:gd name="T9" fmla="*/ 77 h 186"/>
                <a:gd name="T10" fmla="*/ 0 w 231"/>
                <a:gd name="T11" fmla="*/ 279 h 186"/>
                <a:gd name="T12" fmla="*/ 67 w 231"/>
                <a:gd name="T13" fmla="*/ 267 h 186"/>
                <a:gd name="T14" fmla="*/ 212 w 231"/>
                <a:gd name="T15" fmla="*/ 342 h 186"/>
                <a:gd name="T16" fmla="*/ 352 w 231"/>
                <a:gd name="T17" fmla="*/ 268 h 186"/>
                <a:gd name="T18" fmla="*/ 425 w 231"/>
                <a:gd name="T19" fmla="*/ 279 h 186"/>
                <a:gd name="T20" fmla="*/ 425 w 231"/>
                <a:gd name="T21" fmla="*/ 80 h 1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1" h="186">
                  <a:moveTo>
                    <a:pt x="231" y="43"/>
                  </a:moveTo>
                  <a:cubicBezTo>
                    <a:pt x="231" y="43"/>
                    <a:pt x="215" y="39"/>
                    <a:pt x="188" y="35"/>
                  </a:cubicBezTo>
                  <a:cubicBezTo>
                    <a:pt x="171" y="14"/>
                    <a:pt x="144" y="0"/>
                    <a:pt x="115" y="0"/>
                  </a:cubicBezTo>
                  <a:cubicBezTo>
                    <a:pt x="85" y="0"/>
                    <a:pt x="59" y="13"/>
                    <a:pt x="42" y="35"/>
                  </a:cubicBezTo>
                  <a:cubicBezTo>
                    <a:pt x="28" y="36"/>
                    <a:pt x="14" y="39"/>
                    <a:pt x="0" y="4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2"/>
                    <a:pt x="12" y="148"/>
                    <a:pt x="37" y="145"/>
                  </a:cubicBezTo>
                  <a:cubicBezTo>
                    <a:pt x="54" y="170"/>
                    <a:pt x="82" y="186"/>
                    <a:pt x="115" y="186"/>
                  </a:cubicBezTo>
                  <a:cubicBezTo>
                    <a:pt x="146" y="186"/>
                    <a:pt x="174" y="171"/>
                    <a:pt x="191" y="146"/>
                  </a:cubicBezTo>
                  <a:cubicBezTo>
                    <a:pt x="204" y="148"/>
                    <a:pt x="217" y="150"/>
                    <a:pt x="231" y="152"/>
                  </a:cubicBezTo>
                  <a:lnTo>
                    <a:pt x="231" y="43"/>
                  </a:lnTo>
                  <a:close/>
                </a:path>
              </a:pathLst>
            </a:custGeom>
            <a:solidFill>
              <a:srgbClr val="582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Oval 93">
              <a:extLst>
                <a:ext uri="{FF2B5EF4-FFF2-40B4-BE49-F238E27FC236}">
                  <a16:creationId xmlns:a16="http://schemas.microsoft.com/office/drawing/2014/main" id="{C3A285CC-6C7E-42E4-9AC2-0617C46B5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1732"/>
              <a:ext cx="172" cy="170"/>
            </a:xfrm>
            <a:prstGeom prst="ellipse">
              <a:avLst/>
            </a:prstGeom>
            <a:noFill/>
            <a:ln w="63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5" name="Oval 94">
              <a:extLst>
                <a:ext uri="{FF2B5EF4-FFF2-40B4-BE49-F238E27FC236}">
                  <a16:creationId xmlns:a16="http://schemas.microsoft.com/office/drawing/2014/main" id="{75CCB54A-ABA0-4735-B16A-B81A984AF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1777"/>
              <a:ext cx="86" cy="85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6" name="Freeform 95">
              <a:extLst>
                <a:ext uri="{FF2B5EF4-FFF2-40B4-BE49-F238E27FC236}">
                  <a16:creationId xmlns:a16="http://schemas.microsoft.com/office/drawing/2014/main" id="{6F1030E4-77F1-4DCE-B99F-DE68BE83F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795"/>
              <a:ext cx="59" cy="7"/>
            </a:xfrm>
            <a:custGeom>
              <a:avLst/>
              <a:gdLst>
                <a:gd name="T0" fmla="*/ 90 w 48"/>
                <a:gd name="T1" fmla="*/ 9 h 6"/>
                <a:gd name="T2" fmla="*/ 0 w 4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">
                  <a:moveTo>
                    <a:pt x="48" y="6"/>
                  </a:moveTo>
                  <a:cubicBezTo>
                    <a:pt x="22" y="0"/>
                    <a:pt x="0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96">
              <a:extLst>
                <a:ext uri="{FF2B5EF4-FFF2-40B4-BE49-F238E27FC236}">
                  <a16:creationId xmlns:a16="http://schemas.microsoft.com/office/drawing/2014/main" id="{BFF8A089-90CF-4F68-A18E-4871F32A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845"/>
              <a:ext cx="61" cy="6"/>
            </a:xfrm>
            <a:custGeom>
              <a:avLst/>
              <a:gdLst>
                <a:gd name="T0" fmla="*/ 0 w 50"/>
                <a:gd name="T1" fmla="*/ 0 h 5"/>
                <a:gd name="T2" fmla="*/ 90 w 50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5">
                  <a:moveTo>
                    <a:pt x="0" y="0"/>
                  </a:moveTo>
                  <a:cubicBezTo>
                    <a:pt x="0" y="0"/>
                    <a:pt x="30" y="2"/>
                    <a:pt x="50" y="5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97">
              <a:extLst>
                <a:ext uri="{FF2B5EF4-FFF2-40B4-BE49-F238E27FC236}">
                  <a16:creationId xmlns:a16="http://schemas.microsoft.com/office/drawing/2014/main" id="{480B4F67-4899-42C4-9052-8E7E2CD4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788"/>
              <a:ext cx="56" cy="58"/>
            </a:xfrm>
            <a:custGeom>
              <a:avLst/>
              <a:gdLst>
                <a:gd name="T0" fmla="*/ 32 w 46"/>
                <a:gd name="T1" fmla="*/ 43 h 47"/>
                <a:gd name="T2" fmla="*/ 32 w 46"/>
                <a:gd name="T3" fmla="*/ 65 h 47"/>
                <a:gd name="T4" fmla="*/ 16 w 46"/>
                <a:gd name="T5" fmla="*/ 58 h 47"/>
                <a:gd name="T6" fmla="*/ 22 w 46"/>
                <a:gd name="T7" fmla="*/ 43 h 47"/>
                <a:gd name="T8" fmla="*/ 2 w 46"/>
                <a:gd name="T9" fmla="*/ 67 h 47"/>
                <a:gd name="T10" fmla="*/ 19 w 46"/>
                <a:gd name="T11" fmla="*/ 83 h 47"/>
                <a:gd name="T12" fmla="*/ 35 w 46"/>
                <a:gd name="T13" fmla="*/ 86 h 47"/>
                <a:gd name="T14" fmla="*/ 43 w 46"/>
                <a:gd name="T15" fmla="*/ 89 h 47"/>
                <a:gd name="T16" fmla="*/ 49 w 46"/>
                <a:gd name="T17" fmla="*/ 85 h 47"/>
                <a:gd name="T18" fmla="*/ 63 w 46"/>
                <a:gd name="T19" fmla="*/ 79 h 47"/>
                <a:gd name="T20" fmla="*/ 80 w 46"/>
                <a:gd name="T21" fmla="*/ 47 h 47"/>
                <a:gd name="T22" fmla="*/ 67 w 46"/>
                <a:gd name="T23" fmla="*/ 46 h 47"/>
                <a:gd name="T24" fmla="*/ 66 w 46"/>
                <a:gd name="T25" fmla="*/ 58 h 47"/>
                <a:gd name="T26" fmla="*/ 50 w 46"/>
                <a:gd name="T27" fmla="*/ 64 h 47"/>
                <a:gd name="T28" fmla="*/ 50 w 46"/>
                <a:gd name="T29" fmla="*/ 43 h 47"/>
                <a:gd name="T30" fmla="*/ 50 w 46"/>
                <a:gd name="T31" fmla="*/ 25 h 47"/>
                <a:gd name="T32" fmla="*/ 33 w 46"/>
                <a:gd name="T33" fmla="*/ 11 h 47"/>
                <a:gd name="T34" fmla="*/ 32 w 46"/>
                <a:gd name="T35" fmla="*/ 43 h 4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6" h="47">
                  <a:moveTo>
                    <a:pt x="17" y="23"/>
                  </a:moveTo>
                  <a:cubicBezTo>
                    <a:pt x="17" y="25"/>
                    <a:pt x="18" y="33"/>
                    <a:pt x="17" y="35"/>
                  </a:cubicBezTo>
                  <a:cubicBezTo>
                    <a:pt x="14" y="37"/>
                    <a:pt x="10" y="34"/>
                    <a:pt x="9" y="31"/>
                  </a:cubicBezTo>
                  <a:cubicBezTo>
                    <a:pt x="9" y="28"/>
                    <a:pt x="13" y="26"/>
                    <a:pt x="12" y="23"/>
                  </a:cubicBezTo>
                  <a:cubicBezTo>
                    <a:pt x="3" y="16"/>
                    <a:pt x="0" y="28"/>
                    <a:pt x="2" y="36"/>
                  </a:cubicBezTo>
                  <a:cubicBezTo>
                    <a:pt x="4" y="39"/>
                    <a:pt x="8" y="42"/>
                    <a:pt x="11" y="44"/>
                  </a:cubicBezTo>
                  <a:cubicBezTo>
                    <a:pt x="14" y="46"/>
                    <a:pt x="17" y="45"/>
                    <a:pt x="20" y="46"/>
                  </a:cubicBezTo>
                  <a:cubicBezTo>
                    <a:pt x="21" y="46"/>
                    <a:pt x="22" y="47"/>
                    <a:pt x="24" y="47"/>
                  </a:cubicBezTo>
                  <a:cubicBezTo>
                    <a:pt x="26" y="47"/>
                    <a:pt x="26" y="45"/>
                    <a:pt x="27" y="45"/>
                  </a:cubicBezTo>
                  <a:cubicBezTo>
                    <a:pt x="30" y="43"/>
                    <a:pt x="32" y="43"/>
                    <a:pt x="35" y="42"/>
                  </a:cubicBezTo>
                  <a:cubicBezTo>
                    <a:pt x="41" y="40"/>
                    <a:pt x="46" y="32"/>
                    <a:pt x="44" y="25"/>
                  </a:cubicBezTo>
                  <a:cubicBezTo>
                    <a:pt x="43" y="21"/>
                    <a:pt x="36" y="16"/>
                    <a:pt x="37" y="24"/>
                  </a:cubicBezTo>
                  <a:cubicBezTo>
                    <a:pt x="37" y="27"/>
                    <a:pt x="38" y="28"/>
                    <a:pt x="36" y="31"/>
                  </a:cubicBezTo>
                  <a:cubicBezTo>
                    <a:pt x="34" y="33"/>
                    <a:pt x="30" y="37"/>
                    <a:pt x="28" y="34"/>
                  </a:cubicBezTo>
                  <a:cubicBezTo>
                    <a:pt x="27" y="32"/>
                    <a:pt x="28" y="26"/>
                    <a:pt x="28" y="23"/>
                  </a:cubicBezTo>
                  <a:cubicBezTo>
                    <a:pt x="28" y="20"/>
                    <a:pt x="29" y="16"/>
                    <a:pt x="28" y="13"/>
                  </a:cubicBezTo>
                  <a:cubicBezTo>
                    <a:pt x="28" y="2"/>
                    <a:pt x="22" y="0"/>
                    <a:pt x="18" y="6"/>
                  </a:cubicBezTo>
                  <a:cubicBezTo>
                    <a:pt x="18" y="6"/>
                    <a:pt x="16" y="8"/>
                    <a:pt x="17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Oval 98">
              <a:extLst>
                <a:ext uri="{FF2B5EF4-FFF2-40B4-BE49-F238E27FC236}">
                  <a16:creationId xmlns:a16="http://schemas.microsoft.com/office/drawing/2014/main" id="{07E80FC8-8F95-4AF8-9071-4157BE29A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2" y="1807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0" name="Oval 99">
              <a:extLst>
                <a:ext uri="{FF2B5EF4-FFF2-40B4-BE49-F238E27FC236}">
                  <a16:creationId xmlns:a16="http://schemas.microsoft.com/office/drawing/2014/main" id="{3574EBDB-0553-466F-9748-FC7A64AC5A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0" y="1810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51" name="Freeform 100">
              <a:extLst>
                <a:ext uri="{FF2B5EF4-FFF2-40B4-BE49-F238E27FC236}">
                  <a16:creationId xmlns:a16="http://schemas.microsoft.com/office/drawing/2014/main" id="{21010F2E-B0A7-4A2A-8A7F-8E0A29F27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7" y="1812"/>
              <a:ext cx="58" cy="19"/>
            </a:xfrm>
            <a:custGeom>
              <a:avLst/>
              <a:gdLst>
                <a:gd name="T0" fmla="*/ 0 w 58"/>
                <a:gd name="T1" fmla="*/ 11 h 19"/>
                <a:gd name="T2" fmla="*/ 15 w 58"/>
                <a:gd name="T3" fmla="*/ 0 h 19"/>
                <a:gd name="T4" fmla="*/ 24 w 58"/>
                <a:gd name="T5" fmla="*/ 15 h 19"/>
                <a:gd name="T6" fmla="*/ 36 w 58"/>
                <a:gd name="T7" fmla="*/ 0 h 19"/>
                <a:gd name="T8" fmla="*/ 44 w 58"/>
                <a:gd name="T9" fmla="*/ 19 h 19"/>
                <a:gd name="T10" fmla="*/ 58 w 58"/>
                <a:gd name="T11" fmla="*/ 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9">
                  <a:moveTo>
                    <a:pt x="0" y="11"/>
                  </a:moveTo>
                  <a:lnTo>
                    <a:pt x="15" y="0"/>
                  </a:lnTo>
                  <a:lnTo>
                    <a:pt x="24" y="15"/>
                  </a:lnTo>
                  <a:lnTo>
                    <a:pt x="36" y="0"/>
                  </a:lnTo>
                  <a:lnTo>
                    <a:pt x="44" y="19"/>
                  </a:lnTo>
                  <a:lnTo>
                    <a:pt x="58" y="4"/>
                  </a:ln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101">
              <a:extLst>
                <a:ext uri="{FF2B5EF4-FFF2-40B4-BE49-F238E27FC236}">
                  <a16:creationId xmlns:a16="http://schemas.microsoft.com/office/drawing/2014/main" id="{38F882E8-D246-4642-9A8F-510129F95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792"/>
              <a:ext cx="59" cy="6"/>
            </a:xfrm>
            <a:custGeom>
              <a:avLst/>
              <a:gdLst>
                <a:gd name="T0" fmla="*/ 90 w 48"/>
                <a:gd name="T1" fmla="*/ 0 h 5"/>
                <a:gd name="T2" fmla="*/ 0 w 48"/>
                <a:gd name="T3" fmla="*/ 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5">
                  <a:moveTo>
                    <a:pt x="48" y="0"/>
                  </a:moveTo>
                  <a:cubicBezTo>
                    <a:pt x="48" y="0"/>
                    <a:pt x="16" y="2"/>
                    <a:pt x="0" y="5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102">
              <a:extLst>
                <a:ext uri="{FF2B5EF4-FFF2-40B4-BE49-F238E27FC236}">
                  <a16:creationId xmlns:a16="http://schemas.microsoft.com/office/drawing/2014/main" id="{1A06CB6D-98B5-45EB-9F36-53BE74B47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2" y="1841"/>
              <a:ext cx="58" cy="11"/>
            </a:xfrm>
            <a:custGeom>
              <a:avLst/>
              <a:gdLst>
                <a:gd name="T0" fmla="*/ 89 w 47"/>
                <a:gd name="T1" fmla="*/ 0 h 9"/>
                <a:gd name="T2" fmla="*/ 0 w 47"/>
                <a:gd name="T3" fmla="*/ 16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7" h="9">
                  <a:moveTo>
                    <a:pt x="47" y="0"/>
                  </a:moveTo>
                  <a:cubicBezTo>
                    <a:pt x="47" y="0"/>
                    <a:pt x="15" y="5"/>
                    <a:pt x="0" y="9"/>
                  </a:cubicBezTo>
                </a:path>
              </a:pathLst>
            </a:custGeom>
            <a:noFill/>
            <a:ln w="6350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103">
              <a:extLst>
                <a:ext uri="{FF2B5EF4-FFF2-40B4-BE49-F238E27FC236}">
                  <a16:creationId xmlns:a16="http://schemas.microsoft.com/office/drawing/2014/main" id="{6A86C671-C34A-4F01-A08D-7B2A3E576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808"/>
              <a:ext cx="53" cy="18"/>
            </a:xfrm>
            <a:custGeom>
              <a:avLst/>
              <a:gdLst>
                <a:gd name="T0" fmla="*/ 53 w 53"/>
                <a:gd name="T1" fmla="*/ 11 h 18"/>
                <a:gd name="T2" fmla="*/ 42 w 53"/>
                <a:gd name="T3" fmla="*/ 0 h 18"/>
                <a:gd name="T4" fmla="*/ 31 w 53"/>
                <a:gd name="T5" fmla="*/ 15 h 18"/>
                <a:gd name="T6" fmla="*/ 22 w 53"/>
                <a:gd name="T7" fmla="*/ 0 h 18"/>
                <a:gd name="T8" fmla="*/ 13 w 53"/>
                <a:gd name="T9" fmla="*/ 18 h 18"/>
                <a:gd name="T10" fmla="*/ 0 w 53"/>
                <a:gd name="T11" fmla="*/ 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8">
                  <a:moveTo>
                    <a:pt x="53" y="11"/>
                  </a:moveTo>
                  <a:lnTo>
                    <a:pt x="42" y="0"/>
                  </a:lnTo>
                  <a:lnTo>
                    <a:pt x="31" y="15"/>
                  </a:lnTo>
                  <a:lnTo>
                    <a:pt x="22" y="0"/>
                  </a:lnTo>
                  <a:lnTo>
                    <a:pt x="13" y="18"/>
                  </a:lnTo>
                  <a:lnTo>
                    <a:pt x="0" y="1"/>
                  </a:ln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104">
              <a:extLst>
                <a:ext uri="{FF2B5EF4-FFF2-40B4-BE49-F238E27FC236}">
                  <a16:creationId xmlns:a16="http://schemas.microsoft.com/office/drawing/2014/main" id="{9D29999C-0347-4041-8E45-051BBC443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297"/>
              <a:ext cx="284" cy="2076"/>
            </a:xfrm>
            <a:custGeom>
              <a:avLst/>
              <a:gdLst>
                <a:gd name="T0" fmla="*/ 426 w 232"/>
                <a:gd name="T1" fmla="*/ 2913 h 1699"/>
                <a:gd name="T2" fmla="*/ 239 w 232"/>
                <a:gd name="T3" fmla="*/ 3100 h 1699"/>
                <a:gd name="T4" fmla="*/ 187 w 232"/>
                <a:gd name="T5" fmla="*/ 3100 h 1699"/>
                <a:gd name="T6" fmla="*/ 0 w 232"/>
                <a:gd name="T7" fmla="*/ 2913 h 1699"/>
                <a:gd name="T8" fmla="*/ 0 w 232"/>
                <a:gd name="T9" fmla="*/ 187 h 1699"/>
                <a:gd name="T10" fmla="*/ 187 w 232"/>
                <a:gd name="T11" fmla="*/ 0 h 1699"/>
                <a:gd name="T12" fmla="*/ 239 w 232"/>
                <a:gd name="T13" fmla="*/ 0 h 1699"/>
                <a:gd name="T14" fmla="*/ 426 w 232"/>
                <a:gd name="T15" fmla="*/ 187 h 1699"/>
                <a:gd name="T16" fmla="*/ 426 w 232"/>
                <a:gd name="T17" fmla="*/ 2913 h 169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2" h="1699">
                  <a:moveTo>
                    <a:pt x="232" y="1597"/>
                  </a:moveTo>
                  <a:cubicBezTo>
                    <a:pt x="232" y="1653"/>
                    <a:pt x="186" y="1699"/>
                    <a:pt x="130" y="1699"/>
                  </a:cubicBezTo>
                  <a:cubicBezTo>
                    <a:pt x="102" y="1699"/>
                    <a:pt x="102" y="1699"/>
                    <a:pt x="102" y="1699"/>
                  </a:cubicBezTo>
                  <a:cubicBezTo>
                    <a:pt x="46" y="1699"/>
                    <a:pt x="0" y="1653"/>
                    <a:pt x="0" y="1597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6" y="0"/>
                    <a:pt x="102" y="0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6" y="0"/>
                    <a:pt x="232" y="46"/>
                    <a:pt x="232" y="102"/>
                  </a:cubicBezTo>
                  <a:lnTo>
                    <a:pt x="232" y="1597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3796" name="Group 105">
            <a:extLst>
              <a:ext uri="{FF2B5EF4-FFF2-40B4-BE49-F238E27FC236}">
                <a16:creationId xmlns:a16="http://schemas.microsoft.com/office/drawing/2014/main" id="{2D0BF579-ADC1-4B10-82C7-1F0331C1A73E}"/>
              </a:ext>
            </a:extLst>
          </p:cNvPr>
          <p:cNvGrpSpPr>
            <a:grpSpLocks/>
          </p:cNvGrpSpPr>
          <p:nvPr/>
        </p:nvGrpSpPr>
        <p:grpSpPr bwMode="auto">
          <a:xfrm>
            <a:off x="6197600" y="2428875"/>
            <a:ext cx="3756025" cy="2433638"/>
            <a:chOff x="2944" y="1473"/>
            <a:chExt cx="2366" cy="1533"/>
          </a:xfrm>
        </p:grpSpPr>
        <p:sp>
          <p:nvSpPr>
            <p:cNvPr id="33797" name="Freeform 106">
              <a:extLst>
                <a:ext uri="{FF2B5EF4-FFF2-40B4-BE49-F238E27FC236}">
                  <a16:creationId xmlns:a16="http://schemas.microsoft.com/office/drawing/2014/main" id="{0CA21BD9-8CEC-4F3E-9B2D-9FF5EC885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473"/>
              <a:ext cx="2364" cy="1533"/>
            </a:xfrm>
            <a:custGeom>
              <a:avLst/>
              <a:gdLst>
                <a:gd name="T0" fmla="*/ 88 w 1930"/>
                <a:gd name="T1" fmla="*/ 1114 h 1252"/>
                <a:gd name="T2" fmla="*/ 99 w 1930"/>
                <a:gd name="T3" fmla="*/ 1826 h 1252"/>
                <a:gd name="T4" fmla="*/ 952 w 1930"/>
                <a:gd name="T5" fmla="*/ 2166 h 1252"/>
                <a:gd name="T6" fmla="*/ 1722 w 1930"/>
                <a:gd name="T7" fmla="*/ 1474 h 1252"/>
                <a:gd name="T8" fmla="*/ 2588 w 1930"/>
                <a:gd name="T9" fmla="*/ 525 h 1252"/>
                <a:gd name="T10" fmla="*/ 3442 w 1930"/>
                <a:gd name="T11" fmla="*/ 240 h 1252"/>
                <a:gd name="T12" fmla="*/ 3463 w 1930"/>
                <a:gd name="T13" fmla="*/ 100 h 1252"/>
                <a:gd name="T14" fmla="*/ 3275 w 1930"/>
                <a:gd name="T15" fmla="*/ 36 h 1252"/>
                <a:gd name="T16" fmla="*/ 2320 w 1930"/>
                <a:gd name="T17" fmla="*/ 416 h 1252"/>
                <a:gd name="T18" fmla="*/ 1552 w 1930"/>
                <a:gd name="T19" fmla="*/ 1044 h 1252"/>
                <a:gd name="T20" fmla="*/ 1194 w 1930"/>
                <a:gd name="T21" fmla="*/ 1382 h 1252"/>
                <a:gd name="T22" fmla="*/ 1002 w 1930"/>
                <a:gd name="T23" fmla="*/ 1382 h 1252"/>
                <a:gd name="T24" fmla="*/ 853 w 1930"/>
                <a:gd name="T25" fmla="*/ 1006 h 1252"/>
                <a:gd name="T26" fmla="*/ 88 w 1930"/>
                <a:gd name="T27" fmla="*/ 1114 h 1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30" h="1252">
                  <a:moveTo>
                    <a:pt x="48" y="607"/>
                  </a:moveTo>
                  <a:cubicBezTo>
                    <a:pt x="48" y="607"/>
                    <a:pt x="0" y="801"/>
                    <a:pt x="54" y="995"/>
                  </a:cubicBezTo>
                  <a:cubicBezTo>
                    <a:pt x="114" y="1209"/>
                    <a:pt x="364" y="1252"/>
                    <a:pt x="518" y="1180"/>
                  </a:cubicBezTo>
                  <a:cubicBezTo>
                    <a:pt x="664" y="1111"/>
                    <a:pt x="785" y="988"/>
                    <a:pt x="937" y="803"/>
                  </a:cubicBezTo>
                  <a:cubicBezTo>
                    <a:pt x="1088" y="619"/>
                    <a:pt x="1286" y="354"/>
                    <a:pt x="1408" y="286"/>
                  </a:cubicBezTo>
                  <a:cubicBezTo>
                    <a:pt x="1529" y="218"/>
                    <a:pt x="1657" y="153"/>
                    <a:pt x="1873" y="131"/>
                  </a:cubicBezTo>
                  <a:cubicBezTo>
                    <a:pt x="1930" y="125"/>
                    <a:pt x="1910" y="81"/>
                    <a:pt x="1884" y="55"/>
                  </a:cubicBezTo>
                  <a:cubicBezTo>
                    <a:pt x="1858" y="29"/>
                    <a:pt x="1814" y="0"/>
                    <a:pt x="1782" y="20"/>
                  </a:cubicBezTo>
                  <a:cubicBezTo>
                    <a:pt x="1710" y="41"/>
                    <a:pt x="1459" y="100"/>
                    <a:pt x="1262" y="227"/>
                  </a:cubicBezTo>
                  <a:cubicBezTo>
                    <a:pt x="1262" y="227"/>
                    <a:pt x="1051" y="367"/>
                    <a:pt x="844" y="569"/>
                  </a:cubicBezTo>
                  <a:cubicBezTo>
                    <a:pt x="844" y="569"/>
                    <a:pt x="686" y="722"/>
                    <a:pt x="650" y="753"/>
                  </a:cubicBezTo>
                  <a:cubicBezTo>
                    <a:pt x="615" y="785"/>
                    <a:pt x="564" y="803"/>
                    <a:pt x="545" y="753"/>
                  </a:cubicBezTo>
                  <a:cubicBezTo>
                    <a:pt x="527" y="703"/>
                    <a:pt x="492" y="571"/>
                    <a:pt x="464" y="548"/>
                  </a:cubicBezTo>
                  <a:cubicBezTo>
                    <a:pt x="436" y="526"/>
                    <a:pt x="48" y="607"/>
                    <a:pt x="48" y="607"/>
                  </a:cubicBezTo>
                  <a:close/>
                </a:path>
              </a:pathLst>
            </a:custGeom>
            <a:solidFill>
              <a:srgbClr val="CD6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8" name="Freeform 107">
              <a:extLst>
                <a:ext uri="{FF2B5EF4-FFF2-40B4-BE49-F238E27FC236}">
                  <a16:creationId xmlns:a16="http://schemas.microsoft.com/office/drawing/2014/main" id="{4BC34AA9-1964-4066-8582-9C1F366AF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473"/>
              <a:ext cx="2364" cy="1533"/>
            </a:xfrm>
            <a:custGeom>
              <a:avLst/>
              <a:gdLst>
                <a:gd name="T0" fmla="*/ 88 w 1930"/>
                <a:gd name="T1" fmla="*/ 1114 h 1252"/>
                <a:gd name="T2" fmla="*/ 99 w 1930"/>
                <a:gd name="T3" fmla="*/ 1826 h 1252"/>
                <a:gd name="T4" fmla="*/ 952 w 1930"/>
                <a:gd name="T5" fmla="*/ 2166 h 1252"/>
                <a:gd name="T6" fmla="*/ 1722 w 1930"/>
                <a:gd name="T7" fmla="*/ 1474 h 1252"/>
                <a:gd name="T8" fmla="*/ 2588 w 1930"/>
                <a:gd name="T9" fmla="*/ 525 h 1252"/>
                <a:gd name="T10" fmla="*/ 3442 w 1930"/>
                <a:gd name="T11" fmla="*/ 240 h 1252"/>
                <a:gd name="T12" fmla="*/ 3463 w 1930"/>
                <a:gd name="T13" fmla="*/ 100 h 1252"/>
                <a:gd name="T14" fmla="*/ 3275 w 1930"/>
                <a:gd name="T15" fmla="*/ 36 h 1252"/>
                <a:gd name="T16" fmla="*/ 2320 w 1930"/>
                <a:gd name="T17" fmla="*/ 416 h 1252"/>
                <a:gd name="T18" fmla="*/ 1552 w 1930"/>
                <a:gd name="T19" fmla="*/ 1044 h 1252"/>
                <a:gd name="T20" fmla="*/ 1194 w 1930"/>
                <a:gd name="T21" fmla="*/ 1382 h 1252"/>
                <a:gd name="T22" fmla="*/ 1002 w 1930"/>
                <a:gd name="T23" fmla="*/ 1382 h 1252"/>
                <a:gd name="T24" fmla="*/ 853 w 1930"/>
                <a:gd name="T25" fmla="*/ 1006 h 1252"/>
                <a:gd name="T26" fmla="*/ 88 w 1930"/>
                <a:gd name="T27" fmla="*/ 1114 h 1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930" h="1252">
                  <a:moveTo>
                    <a:pt x="48" y="607"/>
                  </a:moveTo>
                  <a:cubicBezTo>
                    <a:pt x="48" y="607"/>
                    <a:pt x="0" y="801"/>
                    <a:pt x="54" y="995"/>
                  </a:cubicBezTo>
                  <a:cubicBezTo>
                    <a:pt x="114" y="1209"/>
                    <a:pt x="364" y="1252"/>
                    <a:pt x="518" y="1180"/>
                  </a:cubicBezTo>
                  <a:cubicBezTo>
                    <a:pt x="664" y="1111"/>
                    <a:pt x="785" y="988"/>
                    <a:pt x="937" y="803"/>
                  </a:cubicBezTo>
                  <a:cubicBezTo>
                    <a:pt x="1088" y="619"/>
                    <a:pt x="1286" y="354"/>
                    <a:pt x="1408" y="286"/>
                  </a:cubicBezTo>
                  <a:cubicBezTo>
                    <a:pt x="1529" y="218"/>
                    <a:pt x="1657" y="153"/>
                    <a:pt x="1873" y="131"/>
                  </a:cubicBezTo>
                  <a:cubicBezTo>
                    <a:pt x="1930" y="125"/>
                    <a:pt x="1910" y="81"/>
                    <a:pt x="1884" y="55"/>
                  </a:cubicBezTo>
                  <a:cubicBezTo>
                    <a:pt x="1858" y="29"/>
                    <a:pt x="1814" y="0"/>
                    <a:pt x="1782" y="20"/>
                  </a:cubicBezTo>
                  <a:cubicBezTo>
                    <a:pt x="1710" y="41"/>
                    <a:pt x="1459" y="100"/>
                    <a:pt x="1262" y="227"/>
                  </a:cubicBezTo>
                  <a:cubicBezTo>
                    <a:pt x="1262" y="227"/>
                    <a:pt x="1051" y="367"/>
                    <a:pt x="844" y="569"/>
                  </a:cubicBezTo>
                  <a:cubicBezTo>
                    <a:pt x="844" y="569"/>
                    <a:pt x="686" y="722"/>
                    <a:pt x="650" y="753"/>
                  </a:cubicBezTo>
                  <a:cubicBezTo>
                    <a:pt x="615" y="785"/>
                    <a:pt x="564" y="803"/>
                    <a:pt x="545" y="753"/>
                  </a:cubicBezTo>
                  <a:cubicBezTo>
                    <a:pt x="527" y="703"/>
                    <a:pt x="492" y="571"/>
                    <a:pt x="464" y="548"/>
                  </a:cubicBezTo>
                  <a:cubicBezTo>
                    <a:pt x="436" y="526"/>
                    <a:pt x="48" y="607"/>
                    <a:pt x="48" y="607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799" name="Freeform 108">
              <a:extLst>
                <a:ext uri="{FF2B5EF4-FFF2-40B4-BE49-F238E27FC236}">
                  <a16:creationId xmlns:a16="http://schemas.microsoft.com/office/drawing/2014/main" id="{D291A96C-2F27-46A4-9DC3-09455B0A1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4" y="2381"/>
              <a:ext cx="758" cy="465"/>
            </a:xfrm>
            <a:custGeom>
              <a:avLst/>
              <a:gdLst>
                <a:gd name="T0" fmla="*/ 667 w 619"/>
                <a:gd name="T1" fmla="*/ 125 h 380"/>
                <a:gd name="T2" fmla="*/ 907 w 619"/>
                <a:gd name="T3" fmla="*/ 357 h 380"/>
                <a:gd name="T4" fmla="*/ 1120 w 619"/>
                <a:gd name="T5" fmla="*/ 326 h 380"/>
                <a:gd name="T6" fmla="*/ 762 w 619"/>
                <a:gd name="T7" fmla="*/ 631 h 380"/>
                <a:gd name="T8" fmla="*/ 276 w 619"/>
                <a:gd name="T9" fmla="*/ 644 h 380"/>
                <a:gd name="T10" fmla="*/ 20 w 619"/>
                <a:gd name="T11" fmla="*/ 220 h 380"/>
                <a:gd name="T12" fmla="*/ 432 w 619"/>
                <a:gd name="T13" fmla="*/ 75 h 380"/>
                <a:gd name="T14" fmla="*/ 606 w 619"/>
                <a:gd name="T15" fmla="*/ 24 h 380"/>
                <a:gd name="T16" fmla="*/ 688 w 619"/>
                <a:gd name="T17" fmla="*/ 154 h 3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9" h="380">
                  <a:moveTo>
                    <a:pt x="363" y="68"/>
                  </a:moveTo>
                  <a:cubicBezTo>
                    <a:pt x="392" y="125"/>
                    <a:pt x="431" y="176"/>
                    <a:pt x="494" y="195"/>
                  </a:cubicBezTo>
                  <a:cubicBezTo>
                    <a:pt x="542" y="210"/>
                    <a:pt x="572" y="172"/>
                    <a:pt x="610" y="177"/>
                  </a:cubicBezTo>
                  <a:cubicBezTo>
                    <a:pt x="619" y="251"/>
                    <a:pt x="469" y="320"/>
                    <a:pt x="415" y="345"/>
                  </a:cubicBezTo>
                  <a:cubicBezTo>
                    <a:pt x="345" y="378"/>
                    <a:pt x="224" y="380"/>
                    <a:pt x="150" y="351"/>
                  </a:cubicBezTo>
                  <a:cubicBezTo>
                    <a:pt x="70" y="319"/>
                    <a:pt x="0" y="207"/>
                    <a:pt x="11" y="120"/>
                  </a:cubicBezTo>
                  <a:cubicBezTo>
                    <a:pt x="25" y="5"/>
                    <a:pt x="160" y="60"/>
                    <a:pt x="235" y="41"/>
                  </a:cubicBezTo>
                  <a:cubicBezTo>
                    <a:pt x="263" y="34"/>
                    <a:pt x="299" y="0"/>
                    <a:pt x="330" y="13"/>
                  </a:cubicBezTo>
                  <a:cubicBezTo>
                    <a:pt x="354" y="22"/>
                    <a:pt x="366" y="65"/>
                    <a:pt x="375" y="84"/>
                  </a:cubicBezTo>
                </a:path>
              </a:pathLst>
            </a:custGeom>
            <a:solidFill>
              <a:srgbClr val="D76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0" name="Freeform 109">
              <a:extLst>
                <a:ext uri="{FF2B5EF4-FFF2-40B4-BE49-F238E27FC236}">
                  <a16:creationId xmlns:a16="http://schemas.microsoft.com/office/drawing/2014/main" id="{05E99ACD-F2E6-4F4F-89A9-FBE5B1E82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070"/>
              <a:ext cx="529" cy="253"/>
            </a:xfrm>
            <a:custGeom>
              <a:avLst/>
              <a:gdLst>
                <a:gd name="T0" fmla="*/ 782 w 432"/>
                <a:gd name="T1" fmla="*/ 142 h 207"/>
                <a:gd name="T2" fmla="*/ 416 w 432"/>
                <a:gd name="T3" fmla="*/ 352 h 207"/>
                <a:gd name="T4" fmla="*/ 11 w 432"/>
                <a:gd name="T5" fmla="*/ 237 h 207"/>
                <a:gd name="T6" fmla="*/ 376 w 432"/>
                <a:gd name="T7" fmla="*/ 27 h 207"/>
                <a:gd name="T8" fmla="*/ 782 w 432"/>
                <a:gd name="T9" fmla="*/ 142 h 2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2" h="207">
                  <a:moveTo>
                    <a:pt x="426" y="78"/>
                  </a:moveTo>
                  <a:cubicBezTo>
                    <a:pt x="432" y="127"/>
                    <a:pt x="343" y="178"/>
                    <a:pt x="227" y="193"/>
                  </a:cubicBezTo>
                  <a:cubicBezTo>
                    <a:pt x="111" y="207"/>
                    <a:pt x="12" y="179"/>
                    <a:pt x="6" y="130"/>
                  </a:cubicBezTo>
                  <a:cubicBezTo>
                    <a:pt x="0" y="80"/>
                    <a:pt x="89" y="29"/>
                    <a:pt x="205" y="15"/>
                  </a:cubicBezTo>
                  <a:cubicBezTo>
                    <a:pt x="321" y="0"/>
                    <a:pt x="420" y="29"/>
                    <a:pt x="426" y="78"/>
                  </a:cubicBezTo>
                  <a:close/>
                </a:path>
              </a:pathLst>
            </a:custGeom>
            <a:solidFill>
              <a:srgbClr val="E1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110">
              <a:extLst>
                <a:ext uri="{FF2B5EF4-FFF2-40B4-BE49-F238E27FC236}">
                  <a16:creationId xmlns:a16="http://schemas.microsoft.com/office/drawing/2014/main" id="{B20D2E0E-060F-44E9-9E43-A80F52341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099"/>
              <a:ext cx="369" cy="174"/>
            </a:xfrm>
            <a:custGeom>
              <a:avLst/>
              <a:gdLst>
                <a:gd name="T0" fmla="*/ 547 w 301"/>
                <a:gd name="T1" fmla="*/ 98 h 142"/>
                <a:gd name="T2" fmla="*/ 292 w 301"/>
                <a:gd name="T3" fmla="*/ 244 h 142"/>
                <a:gd name="T4" fmla="*/ 9 w 301"/>
                <a:gd name="T5" fmla="*/ 164 h 142"/>
                <a:gd name="T6" fmla="*/ 264 w 301"/>
                <a:gd name="T7" fmla="*/ 18 h 142"/>
                <a:gd name="T8" fmla="*/ 547 w 301"/>
                <a:gd name="T9" fmla="*/ 98 h 1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2">
                  <a:moveTo>
                    <a:pt x="297" y="53"/>
                  </a:moveTo>
                  <a:cubicBezTo>
                    <a:pt x="301" y="87"/>
                    <a:pt x="239" y="122"/>
                    <a:pt x="158" y="132"/>
                  </a:cubicBezTo>
                  <a:cubicBezTo>
                    <a:pt x="77" y="142"/>
                    <a:pt x="9" y="123"/>
                    <a:pt x="5" y="89"/>
                  </a:cubicBezTo>
                  <a:cubicBezTo>
                    <a:pt x="0" y="55"/>
                    <a:pt x="62" y="20"/>
                    <a:pt x="143" y="10"/>
                  </a:cubicBezTo>
                  <a:cubicBezTo>
                    <a:pt x="224" y="0"/>
                    <a:pt x="292" y="19"/>
                    <a:pt x="297" y="53"/>
                  </a:cubicBezTo>
                  <a:close/>
                </a:path>
              </a:pathLst>
            </a:custGeom>
            <a:solidFill>
              <a:srgbClr val="5E24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111">
              <a:extLst>
                <a:ext uri="{FF2B5EF4-FFF2-40B4-BE49-F238E27FC236}">
                  <a16:creationId xmlns:a16="http://schemas.microsoft.com/office/drawing/2014/main" id="{DBC35FE0-1A49-4B6E-8FEE-DFD5FFD2C8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138"/>
              <a:ext cx="332" cy="130"/>
            </a:xfrm>
            <a:custGeom>
              <a:avLst/>
              <a:gdLst>
                <a:gd name="T0" fmla="*/ 262 w 271"/>
                <a:gd name="T1" fmla="*/ 11 h 106"/>
                <a:gd name="T2" fmla="*/ 7 w 271"/>
                <a:gd name="T3" fmla="*/ 157 h 106"/>
                <a:gd name="T4" fmla="*/ 9 w 271"/>
                <a:gd name="T5" fmla="*/ 164 h 106"/>
                <a:gd name="T6" fmla="*/ 235 w 271"/>
                <a:gd name="T7" fmla="*/ 185 h 106"/>
                <a:gd name="T8" fmla="*/ 491 w 271"/>
                <a:gd name="T9" fmla="*/ 39 h 106"/>
                <a:gd name="T10" fmla="*/ 489 w 271"/>
                <a:gd name="T11" fmla="*/ 32 h 106"/>
                <a:gd name="T12" fmla="*/ 262 w 271"/>
                <a:gd name="T13" fmla="*/ 11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1" h="106">
                  <a:moveTo>
                    <a:pt x="143" y="6"/>
                  </a:moveTo>
                  <a:cubicBezTo>
                    <a:pt x="62" y="16"/>
                    <a:pt x="0" y="51"/>
                    <a:pt x="4" y="85"/>
                  </a:cubicBezTo>
                  <a:cubicBezTo>
                    <a:pt x="5" y="86"/>
                    <a:pt x="5" y="88"/>
                    <a:pt x="5" y="89"/>
                  </a:cubicBezTo>
                  <a:cubicBezTo>
                    <a:pt x="34" y="101"/>
                    <a:pt x="79" y="106"/>
                    <a:pt x="128" y="100"/>
                  </a:cubicBezTo>
                  <a:cubicBezTo>
                    <a:pt x="209" y="90"/>
                    <a:pt x="271" y="55"/>
                    <a:pt x="267" y="21"/>
                  </a:cubicBezTo>
                  <a:cubicBezTo>
                    <a:pt x="266" y="20"/>
                    <a:pt x="266" y="18"/>
                    <a:pt x="266" y="17"/>
                  </a:cubicBezTo>
                  <a:cubicBezTo>
                    <a:pt x="237" y="5"/>
                    <a:pt x="192" y="0"/>
                    <a:pt x="143" y="6"/>
                  </a:cubicBezTo>
                  <a:close/>
                </a:path>
              </a:pathLst>
            </a:custGeom>
            <a:solidFill>
              <a:srgbClr val="3C18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112">
              <a:extLst>
                <a:ext uri="{FF2B5EF4-FFF2-40B4-BE49-F238E27FC236}">
                  <a16:creationId xmlns:a16="http://schemas.microsoft.com/office/drawing/2014/main" id="{EE040130-6DBD-43DE-A31D-5FC6E7226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73"/>
              <a:ext cx="1279" cy="832"/>
            </a:xfrm>
            <a:custGeom>
              <a:avLst/>
              <a:gdLst>
                <a:gd name="T0" fmla="*/ 0 w 1044"/>
                <a:gd name="T1" fmla="*/ 973 h 679"/>
                <a:gd name="T2" fmla="*/ 278 w 1044"/>
                <a:gd name="T3" fmla="*/ 1249 h 679"/>
                <a:gd name="T4" fmla="*/ 960 w 1044"/>
                <a:gd name="T5" fmla="*/ 526 h 679"/>
                <a:gd name="T6" fmla="*/ 1814 w 1044"/>
                <a:gd name="T7" fmla="*/ 241 h 679"/>
                <a:gd name="T8" fmla="*/ 1835 w 1044"/>
                <a:gd name="T9" fmla="*/ 100 h 679"/>
                <a:gd name="T10" fmla="*/ 1648 w 1044"/>
                <a:gd name="T11" fmla="*/ 38 h 679"/>
                <a:gd name="T12" fmla="*/ 692 w 1044"/>
                <a:gd name="T13" fmla="*/ 418 h 679"/>
                <a:gd name="T14" fmla="*/ 0 w 1044"/>
                <a:gd name="T15" fmla="*/ 973 h 6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4" h="679">
                  <a:moveTo>
                    <a:pt x="0" y="529"/>
                  </a:moveTo>
                  <a:cubicBezTo>
                    <a:pt x="7" y="564"/>
                    <a:pt x="36" y="636"/>
                    <a:pt x="151" y="679"/>
                  </a:cubicBezTo>
                  <a:cubicBezTo>
                    <a:pt x="282" y="516"/>
                    <a:pt x="425" y="340"/>
                    <a:pt x="522" y="286"/>
                  </a:cubicBezTo>
                  <a:cubicBezTo>
                    <a:pt x="643" y="218"/>
                    <a:pt x="771" y="153"/>
                    <a:pt x="987" y="131"/>
                  </a:cubicBezTo>
                  <a:cubicBezTo>
                    <a:pt x="1044" y="125"/>
                    <a:pt x="1024" y="81"/>
                    <a:pt x="998" y="55"/>
                  </a:cubicBezTo>
                  <a:cubicBezTo>
                    <a:pt x="972" y="29"/>
                    <a:pt x="928" y="0"/>
                    <a:pt x="896" y="20"/>
                  </a:cubicBezTo>
                  <a:cubicBezTo>
                    <a:pt x="824" y="41"/>
                    <a:pt x="573" y="100"/>
                    <a:pt x="376" y="227"/>
                  </a:cubicBezTo>
                  <a:cubicBezTo>
                    <a:pt x="376" y="227"/>
                    <a:pt x="192" y="349"/>
                    <a:pt x="0" y="529"/>
                  </a:cubicBezTo>
                  <a:close/>
                </a:path>
              </a:pathLst>
            </a:custGeom>
            <a:solidFill>
              <a:srgbClr val="725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113">
              <a:extLst>
                <a:ext uri="{FF2B5EF4-FFF2-40B4-BE49-F238E27FC236}">
                  <a16:creationId xmlns:a16="http://schemas.microsoft.com/office/drawing/2014/main" id="{CB1876E4-31D8-4E22-9CA1-1A77EB2D5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1514"/>
              <a:ext cx="1196" cy="791"/>
            </a:xfrm>
            <a:custGeom>
              <a:avLst/>
              <a:gdLst>
                <a:gd name="T0" fmla="*/ 1705 w 977"/>
                <a:gd name="T1" fmla="*/ 40 h 646"/>
                <a:gd name="T2" fmla="*/ 1656 w 977"/>
                <a:gd name="T3" fmla="*/ 0 h 646"/>
                <a:gd name="T4" fmla="*/ 1684 w 977"/>
                <a:gd name="T5" fmla="*/ 24 h 646"/>
                <a:gd name="T6" fmla="*/ 1664 w 977"/>
                <a:gd name="T7" fmla="*/ 163 h 646"/>
                <a:gd name="T8" fmla="*/ 810 w 977"/>
                <a:gd name="T9" fmla="*/ 448 h 646"/>
                <a:gd name="T10" fmla="*/ 132 w 977"/>
                <a:gd name="T11" fmla="*/ 1169 h 646"/>
                <a:gd name="T12" fmla="*/ 0 w 977"/>
                <a:gd name="T13" fmla="*/ 1102 h 646"/>
                <a:gd name="T14" fmla="*/ 154 w 977"/>
                <a:gd name="T15" fmla="*/ 1187 h 646"/>
                <a:gd name="T16" fmla="*/ 834 w 977"/>
                <a:gd name="T17" fmla="*/ 465 h 646"/>
                <a:gd name="T18" fmla="*/ 1686 w 977"/>
                <a:gd name="T19" fmla="*/ 180 h 646"/>
                <a:gd name="T20" fmla="*/ 1705 w 977"/>
                <a:gd name="T21" fmla="*/ 40 h 6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7" h="646">
                  <a:moveTo>
                    <a:pt x="930" y="22"/>
                  </a:moveTo>
                  <a:cubicBezTo>
                    <a:pt x="923" y="15"/>
                    <a:pt x="914" y="7"/>
                    <a:pt x="903" y="0"/>
                  </a:cubicBezTo>
                  <a:cubicBezTo>
                    <a:pt x="909" y="4"/>
                    <a:pt x="914" y="9"/>
                    <a:pt x="918" y="13"/>
                  </a:cubicBezTo>
                  <a:cubicBezTo>
                    <a:pt x="944" y="39"/>
                    <a:pt x="965" y="83"/>
                    <a:pt x="907" y="89"/>
                  </a:cubicBezTo>
                  <a:cubicBezTo>
                    <a:pt x="691" y="111"/>
                    <a:pt x="564" y="176"/>
                    <a:pt x="442" y="244"/>
                  </a:cubicBezTo>
                  <a:cubicBezTo>
                    <a:pt x="346" y="298"/>
                    <a:pt x="202" y="474"/>
                    <a:pt x="72" y="637"/>
                  </a:cubicBezTo>
                  <a:cubicBezTo>
                    <a:pt x="43" y="626"/>
                    <a:pt x="19" y="613"/>
                    <a:pt x="0" y="600"/>
                  </a:cubicBezTo>
                  <a:cubicBezTo>
                    <a:pt x="21" y="617"/>
                    <a:pt x="48" y="633"/>
                    <a:pt x="84" y="646"/>
                  </a:cubicBezTo>
                  <a:cubicBezTo>
                    <a:pt x="214" y="483"/>
                    <a:pt x="358" y="307"/>
                    <a:pt x="454" y="253"/>
                  </a:cubicBezTo>
                  <a:cubicBezTo>
                    <a:pt x="576" y="185"/>
                    <a:pt x="703" y="120"/>
                    <a:pt x="919" y="98"/>
                  </a:cubicBezTo>
                  <a:cubicBezTo>
                    <a:pt x="977" y="92"/>
                    <a:pt x="956" y="48"/>
                    <a:pt x="930" y="22"/>
                  </a:cubicBezTo>
                  <a:close/>
                </a:path>
              </a:pathLst>
            </a:custGeom>
            <a:solidFill>
              <a:srgbClr val="7E5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Freeform 114">
              <a:extLst>
                <a:ext uri="{FF2B5EF4-FFF2-40B4-BE49-F238E27FC236}">
                  <a16:creationId xmlns:a16="http://schemas.microsoft.com/office/drawing/2014/main" id="{711660A9-5425-4C05-9263-778F5EAD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493"/>
              <a:ext cx="1221" cy="760"/>
            </a:xfrm>
            <a:custGeom>
              <a:avLst/>
              <a:gdLst>
                <a:gd name="T0" fmla="*/ 1648 w 997"/>
                <a:gd name="T1" fmla="*/ 2 h 621"/>
                <a:gd name="T2" fmla="*/ 1620 w 997"/>
                <a:gd name="T3" fmla="*/ 13 h 621"/>
                <a:gd name="T4" fmla="*/ 1697 w 997"/>
                <a:gd name="T5" fmla="*/ 59 h 621"/>
                <a:gd name="T6" fmla="*/ 1775 w 997"/>
                <a:gd name="T7" fmla="*/ 174 h 621"/>
                <a:gd name="T8" fmla="*/ 769 w 997"/>
                <a:gd name="T9" fmla="*/ 428 h 621"/>
                <a:gd name="T10" fmla="*/ 0 w 997"/>
                <a:gd name="T11" fmla="*/ 1026 h 621"/>
                <a:gd name="T12" fmla="*/ 108 w 997"/>
                <a:gd name="T13" fmla="*/ 1138 h 621"/>
                <a:gd name="T14" fmla="*/ 795 w 997"/>
                <a:gd name="T15" fmla="*/ 523 h 621"/>
                <a:gd name="T16" fmla="*/ 1501 w 997"/>
                <a:gd name="T17" fmla="*/ 242 h 621"/>
                <a:gd name="T18" fmla="*/ 1825 w 997"/>
                <a:gd name="T19" fmla="*/ 171 h 621"/>
                <a:gd name="T20" fmla="*/ 1757 w 997"/>
                <a:gd name="T21" fmla="*/ 71 h 621"/>
                <a:gd name="T22" fmla="*/ 1648 w 997"/>
                <a:gd name="T23" fmla="*/ 2 h 6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97" h="621">
                  <a:moveTo>
                    <a:pt x="897" y="2"/>
                  </a:moveTo>
                  <a:cubicBezTo>
                    <a:pt x="897" y="2"/>
                    <a:pt x="889" y="0"/>
                    <a:pt x="882" y="7"/>
                  </a:cubicBezTo>
                  <a:cubicBezTo>
                    <a:pt x="874" y="13"/>
                    <a:pt x="893" y="5"/>
                    <a:pt x="924" y="32"/>
                  </a:cubicBezTo>
                  <a:cubicBezTo>
                    <a:pt x="954" y="59"/>
                    <a:pt x="987" y="92"/>
                    <a:pt x="966" y="95"/>
                  </a:cubicBezTo>
                  <a:cubicBezTo>
                    <a:pt x="944" y="97"/>
                    <a:pt x="607" y="112"/>
                    <a:pt x="419" y="234"/>
                  </a:cubicBezTo>
                  <a:cubicBezTo>
                    <a:pt x="254" y="342"/>
                    <a:pt x="0" y="560"/>
                    <a:pt x="0" y="560"/>
                  </a:cubicBezTo>
                  <a:cubicBezTo>
                    <a:pt x="0" y="560"/>
                    <a:pt x="21" y="600"/>
                    <a:pt x="59" y="621"/>
                  </a:cubicBezTo>
                  <a:cubicBezTo>
                    <a:pt x="59" y="621"/>
                    <a:pt x="341" y="351"/>
                    <a:pt x="433" y="285"/>
                  </a:cubicBezTo>
                  <a:cubicBezTo>
                    <a:pt x="493" y="242"/>
                    <a:pt x="560" y="192"/>
                    <a:pt x="817" y="132"/>
                  </a:cubicBezTo>
                  <a:cubicBezTo>
                    <a:pt x="956" y="99"/>
                    <a:pt x="991" y="108"/>
                    <a:pt x="994" y="93"/>
                  </a:cubicBezTo>
                  <a:cubicBezTo>
                    <a:pt x="997" y="77"/>
                    <a:pt x="974" y="52"/>
                    <a:pt x="957" y="38"/>
                  </a:cubicBezTo>
                  <a:cubicBezTo>
                    <a:pt x="940" y="24"/>
                    <a:pt x="919" y="10"/>
                    <a:pt x="897" y="2"/>
                  </a:cubicBezTo>
                  <a:close/>
                </a:path>
              </a:pathLst>
            </a:custGeom>
            <a:solidFill>
              <a:srgbClr val="492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115">
              <a:extLst>
                <a:ext uri="{FF2B5EF4-FFF2-40B4-BE49-F238E27FC236}">
                  <a16:creationId xmlns:a16="http://schemas.microsoft.com/office/drawing/2014/main" id="{12E56465-2921-4F55-BB29-5E78E01F6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553"/>
              <a:ext cx="1203" cy="665"/>
            </a:xfrm>
            <a:custGeom>
              <a:avLst/>
              <a:gdLst>
                <a:gd name="T0" fmla="*/ 1735 w 982"/>
                <a:gd name="T1" fmla="*/ 0 h 543"/>
                <a:gd name="T2" fmla="*/ 1765 w 982"/>
                <a:gd name="T3" fmla="*/ 72 h 543"/>
                <a:gd name="T4" fmla="*/ 760 w 982"/>
                <a:gd name="T5" fmla="*/ 327 h 543"/>
                <a:gd name="T6" fmla="*/ 0 w 982"/>
                <a:gd name="T7" fmla="*/ 915 h 543"/>
                <a:gd name="T8" fmla="*/ 55 w 982"/>
                <a:gd name="T9" fmla="*/ 997 h 543"/>
                <a:gd name="T10" fmla="*/ 11 w 982"/>
                <a:gd name="T11" fmla="*/ 922 h 543"/>
                <a:gd name="T12" fmla="*/ 768 w 982"/>
                <a:gd name="T13" fmla="*/ 336 h 543"/>
                <a:gd name="T14" fmla="*/ 1774 w 982"/>
                <a:gd name="T15" fmla="*/ 81 h 543"/>
                <a:gd name="T16" fmla="*/ 1735 w 982"/>
                <a:gd name="T17" fmla="*/ 0 h 54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82" h="543">
                  <a:moveTo>
                    <a:pt x="944" y="0"/>
                  </a:moveTo>
                  <a:cubicBezTo>
                    <a:pt x="963" y="20"/>
                    <a:pt x="976" y="37"/>
                    <a:pt x="960" y="39"/>
                  </a:cubicBezTo>
                  <a:cubicBezTo>
                    <a:pt x="938" y="41"/>
                    <a:pt x="601" y="56"/>
                    <a:pt x="413" y="178"/>
                  </a:cubicBezTo>
                  <a:cubicBezTo>
                    <a:pt x="249" y="286"/>
                    <a:pt x="0" y="498"/>
                    <a:pt x="0" y="498"/>
                  </a:cubicBezTo>
                  <a:cubicBezTo>
                    <a:pt x="0" y="498"/>
                    <a:pt x="9" y="523"/>
                    <a:pt x="30" y="543"/>
                  </a:cubicBezTo>
                  <a:cubicBezTo>
                    <a:pt x="12" y="525"/>
                    <a:pt x="6" y="502"/>
                    <a:pt x="6" y="502"/>
                  </a:cubicBezTo>
                  <a:cubicBezTo>
                    <a:pt x="257" y="287"/>
                    <a:pt x="250" y="293"/>
                    <a:pt x="418" y="183"/>
                  </a:cubicBezTo>
                  <a:cubicBezTo>
                    <a:pt x="606" y="60"/>
                    <a:pt x="943" y="46"/>
                    <a:pt x="965" y="44"/>
                  </a:cubicBezTo>
                  <a:cubicBezTo>
                    <a:pt x="982" y="42"/>
                    <a:pt x="966" y="22"/>
                    <a:pt x="944" y="0"/>
                  </a:cubicBezTo>
                  <a:close/>
                </a:path>
              </a:pathLst>
            </a:custGeom>
            <a:solidFill>
              <a:srgbClr val="492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116">
              <a:extLst>
                <a:ext uri="{FF2B5EF4-FFF2-40B4-BE49-F238E27FC236}">
                  <a16:creationId xmlns:a16="http://schemas.microsoft.com/office/drawing/2014/main" id="{A98673B5-3F07-41A7-9654-C339C014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1502"/>
              <a:ext cx="113" cy="63"/>
            </a:xfrm>
            <a:custGeom>
              <a:avLst/>
              <a:gdLst>
                <a:gd name="T0" fmla="*/ 15 w 93"/>
                <a:gd name="T1" fmla="*/ 22 h 52"/>
                <a:gd name="T2" fmla="*/ 43 w 93"/>
                <a:gd name="T3" fmla="*/ 15 h 52"/>
                <a:gd name="T4" fmla="*/ 149 w 93"/>
                <a:gd name="T5" fmla="*/ 76 h 52"/>
                <a:gd name="T6" fmla="*/ 166 w 93"/>
                <a:gd name="T7" fmla="*/ 92 h 52"/>
                <a:gd name="T8" fmla="*/ 140 w 93"/>
                <a:gd name="T9" fmla="*/ 68 h 52"/>
                <a:gd name="T10" fmla="*/ 34 w 93"/>
                <a:gd name="T11" fmla="*/ 6 h 52"/>
                <a:gd name="T12" fmla="*/ 6 w 93"/>
                <a:gd name="T13" fmla="*/ 12 h 52"/>
                <a:gd name="T14" fmla="*/ 15 w 93"/>
                <a:gd name="T15" fmla="*/ 22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3" h="52">
                  <a:moveTo>
                    <a:pt x="8" y="12"/>
                  </a:moveTo>
                  <a:cubicBezTo>
                    <a:pt x="16" y="5"/>
                    <a:pt x="24" y="8"/>
                    <a:pt x="24" y="8"/>
                  </a:cubicBezTo>
                  <a:cubicBezTo>
                    <a:pt x="46" y="15"/>
                    <a:pt x="66" y="30"/>
                    <a:pt x="83" y="43"/>
                  </a:cubicBezTo>
                  <a:cubicBezTo>
                    <a:pt x="87" y="46"/>
                    <a:pt x="90" y="49"/>
                    <a:pt x="93" y="52"/>
                  </a:cubicBezTo>
                  <a:cubicBezTo>
                    <a:pt x="88" y="47"/>
                    <a:pt x="83" y="42"/>
                    <a:pt x="78" y="38"/>
                  </a:cubicBezTo>
                  <a:cubicBezTo>
                    <a:pt x="61" y="25"/>
                    <a:pt x="41" y="10"/>
                    <a:pt x="19" y="3"/>
                  </a:cubicBezTo>
                  <a:cubicBezTo>
                    <a:pt x="19" y="3"/>
                    <a:pt x="11" y="0"/>
                    <a:pt x="3" y="7"/>
                  </a:cubicBezTo>
                  <a:cubicBezTo>
                    <a:pt x="0" y="10"/>
                    <a:pt x="2" y="10"/>
                    <a:pt x="8" y="12"/>
                  </a:cubicBezTo>
                  <a:close/>
                </a:path>
              </a:pathLst>
            </a:custGeom>
            <a:solidFill>
              <a:srgbClr val="492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117">
              <a:extLst>
                <a:ext uri="{FF2B5EF4-FFF2-40B4-BE49-F238E27FC236}">
                  <a16:creationId xmlns:a16="http://schemas.microsoft.com/office/drawing/2014/main" id="{5B23683F-605E-4598-858D-CC281E6DD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2316"/>
              <a:ext cx="117" cy="257"/>
            </a:xfrm>
            <a:custGeom>
              <a:avLst/>
              <a:gdLst>
                <a:gd name="T0" fmla="*/ 138 w 95"/>
                <a:gd name="T1" fmla="*/ 2 h 210"/>
                <a:gd name="T2" fmla="*/ 94 w 95"/>
                <a:gd name="T3" fmla="*/ 6 h 210"/>
                <a:gd name="T4" fmla="*/ 50 w 95"/>
                <a:gd name="T5" fmla="*/ 9 h 210"/>
                <a:gd name="T6" fmla="*/ 42 w 95"/>
                <a:gd name="T7" fmla="*/ 115 h 210"/>
                <a:gd name="T8" fmla="*/ 50 w 95"/>
                <a:gd name="T9" fmla="*/ 202 h 210"/>
                <a:gd name="T10" fmla="*/ 67 w 95"/>
                <a:gd name="T11" fmla="*/ 280 h 210"/>
                <a:gd name="T12" fmla="*/ 126 w 95"/>
                <a:gd name="T13" fmla="*/ 386 h 210"/>
                <a:gd name="T14" fmla="*/ 131 w 95"/>
                <a:gd name="T15" fmla="*/ 321 h 210"/>
                <a:gd name="T16" fmla="*/ 143 w 95"/>
                <a:gd name="T17" fmla="*/ 236 h 210"/>
                <a:gd name="T18" fmla="*/ 170 w 95"/>
                <a:gd name="T19" fmla="*/ 108 h 210"/>
                <a:gd name="T20" fmla="*/ 138 w 95"/>
                <a:gd name="T21" fmla="*/ 2 h 21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5" h="210">
                  <a:moveTo>
                    <a:pt x="74" y="2"/>
                  </a:moveTo>
                  <a:cubicBezTo>
                    <a:pt x="68" y="0"/>
                    <a:pt x="57" y="3"/>
                    <a:pt x="50" y="3"/>
                  </a:cubicBezTo>
                  <a:cubicBezTo>
                    <a:pt x="42" y="3"/>
                    <a:pt x="34" y="3"/>
                    <a:pt x="27" y="5"/>
                  </a:cubicBezTo>
                  <a:cubicBezTo>
                    <a:pt x="0" y="12"/>
                    <a:pt x="19" y="45"/>
                    <a:pt x="23" y="63"/>
                  </a:cubicBezTo>
                  <a:cubicBezTo>
                    <a:pt x="26" y="79"/>
                    <a:pt x="25" y="95"/>
                    <a:pt x="27" y="110"/>
                  </a:cubicBezTo>
                  <a:cubicBezTo>
                    <a:pt x="30" y="124"/>
                    <a:pt x="33" y="139"/>
                    <a:pt x="36" y="153"/>
                  </a:cubicBezTo>
                  <a:cubicBezTo>
                    <a:pt x="40" y="168"/>
                    <a:pt x="51" y="202"/>
                    <a:pt x="67" y="210"/>
                  </a:cubicBezTo>
                  <a:cubicBezTo>
                    <a:pt x="74" y="203"/>
                    <a:pt x="70" y="184"/>
                    <a:pt x="70" y="175"/>
                  </a:cubicBezTo>
                  <a:cubicBezTo>
                    <a:pt x="71" y="159"/>
                    <a:pt x="73" y="144"/>
                    <a:pt x="76" y="129"/>
                  </a:cubicBezTo>
                  <a:cubicBezTo>
                    <a:pt x="82" y="105"/>
                    <a:pt x="87" y="82"/>
                    <a:pt x="91" y="59"/>
                  </a:cubicBezTo>
                  <a:cubicBezTo>
                    <a:pt x="94" y="39"/>
                    <a:pt x="95" y="8"/>
                    <a:pt x="74" y="2"/>
                  </a:cubicBezTo>
                </a:path>
              </a:pathLst>
            </a:custGeom>
            <a:solidFill>
              <a:srgbClr val="D96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118">
              <a:extLst>
                <a:ext uri="{FF2B5EF4-FFF2-40B4-BE49-F238E27FC236}">
                  <a16:creationId xmlns:a16="http://schemas.microsoft.com/office/drawing/2014/main" id="{B9D6E494-53EC-4718-9B71-620EA4F29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288"/>
              <a:ext cx="124" cy="264"/>
            </a:xfrm>
            <a:custGeom>
              <a:avLst/>
              <a:gdLst>
                <a:gd name="T0" fmla="*/ 97 w 101"/>
                <a:gd name="T1" fmla="*/ 9 h 216"/>
                <a:gd name="T2" fmla="*/ 31 w 101"/>
                <a:gd name="T3" fmla="*/ 35 h 216"/>
                <a:gd name="T4" fmla="*/ 26 w 101"/>
                <a:gd name="T5" fmla="*/ 109 h 216"/>
                <a:gd name="T6" fmla="*/ 85 w 101"/>
                <a:gd name="T7" fmla="*/ 231 h 216"/>
                <a:gd name="T8" fmla="*/ 119 w 101"/>
                <a:gd name="T9" fmla="*/ 335 h 216"/>
                <a:gd name="T10" fmla="*/ 166 w 101"/>
                <a:gd name="T11" fmla="*/ 391 h 216"/>
                <a:gd name="T12" fmla="*/ 184 w 101"/>
                <a:gd name="T13" fmla="*/ 257 h 216"/>
                <a:gd name="T14" fmla="*/ 169 w 101"/>
                <a:gd name="T15" fmla="*/ 42 h 216"/>
                <a:gd name="T16" fmla="*/ 97 w 101"/>
                <a:gd name="T17" fmla="*/ 9 h 2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" h="216">
                  <a:moveTo>
                    <a:pt x="52" y="5"/>
                  </a:moveTo>
                  <a:cubicBezTo>
                    <a:pt x="40" y="9"/>
                    <a:pt x="26" y="12"/>
                    <a:pt x="16" y="20"/>
                  </a:cubicBezTo>
                  <a:cubicBezTo>
                    <a:pt x="0" y="32"/>
                    <a:pt x="6" y="45"/>
                    <a:pt x="14" y="60"/>
                  </a:cubicBezTo>
                  <a:cubicBezTo>
                    <a:pt x="24" y="81"/>
                    <a:pt x="39" y="104"/>
                    <a:pt x="46" y="127"/>
                  </a:cubicBezTo>
                  <a:cubicBezTo>
                    <a:pt x="51" y="146"/>
                    <a:pt x="55" y="165"/>
                    <a:pt x="64" y="183"/>
                  </a:cubicBezTo>
                  <a:cubicBezTo>
                    <a:pt x="67" y="189"/>
                    <a:pt x="83" y="216"/>
                    <a:pt x="90" y="214"/>
                  </a:cubicBezTo>
                  <a:cubicBezTo>
                    <a:pt x="100" y="212"/>
                    <a:pt x="99" y="150"/>
                    <a:pt x="99" y="141"/>
                  </a:cubicBezTo>
                  <a:cubicBezTo>
                    <a:pt x="101" y="101"/>
                    <a:pt x="99" y="62"/>
                    <a:pt x="91" y="23"/>
                  </a:cubicBezTo>
                  <a:cubicBezTo>
                    <a:pt x="87" y="4"/>
                    <a:pt x="70" y="0"/>
                    <a:pt x="52" y="5"/>
                  </a:cubicBezTo>
                </a:path>
              </a:pathLst>
            </a:custGeom>
            <a:solidFill>
              <a:srgbClr val="D96E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119">
              <a:extLst>
                <a:ext uri="{FF2B5EF4-FFF2-40B4-BE49-F238E27FC236}">
                  <a16:creationId xmlns:a16="http://schemas.microsoft.com/office/drawing/2014/main" id="{CCA8715D-8090-48C8-BF3C-F4A2854BB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611"/>
              <a:ext cx="81" cy="57"/>
            </a:xfrm>
            <a:custGeom>
              <a:avLst/>
              <a:gdLst>
                <a:gd name="T0" fmla="*/ 97 w 66"/>
                <a:gd name="T1" fmla="*/ 12 h 47"/>
                <a:gd name="T2" fmla="*/ 21 w 66"/>
                <a:gd name="T3" fmla="*/ 25 h 47"/>
                <a:gd name="T4" fmla="*/ 50 w 66"/>
                <a:gd name="T5" fmla="*/ 84 h 47"/>
                <a:gd name="T6" fmla="*/ 108 w 66"/>
                <a:gd name="T7" fmla="*/ 51 h 47"/>
                <a:gd name="T8" fmla="*/ 97 w 66"/>
                <a:gd name="T9" fmla="*/ 12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7">
                  <a:moveTo>
                    <a:pt x="52" y="7"/>
                  </a:moveTo>
                  <a:cubicBezTo>
                    <a:pt x="39" y="8"/>
                    <a:pt x="21" y="0"/>
                    <a:pt x="11" y="14"/>
                  </a:cubicBezTo>
                  <a:cubicBezTo>
                    <a:pt x="0" y="27"/>
                    <a:pt x="12" y="46"/>
                    <a:pt x="27" y="47"/>
                  </a:cubicBezTo>
                  <a:cubicBezTo>
                    <a:pt x="38" y="47"/>
                    <a:pt x="52" y="38"/>
                    <a:pt x="59" y="29"/>
                  </a:cubicBezTo>
                  <a:cubicBezTo>
                    <a:pt x="66" y="21"/>
                    <a:pt x="65" y="9"/>
                    <a:pt x="52" y="7"/>
                  </a:cubicBezTo>
                </a:path>
              </a:pathLst>
            </a:custGeom>
            <a:solidFill>
              <a:srgbClr val="E1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120">
              <a:extLst>
                <a:ext uri="{FF2B5EF4-FFF2-40B4-BE49-F238E27FC236}">
                  <a16:creationId xmlns:a16="http://schemas.microsoft.com/office/drawing/2014/main" id="{B23A38B7-B141-4A7A-8B2E-1BCD53589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699"/>
              <a:ext cx="467" cy="299"/>
            </a:xfrm>
            <a:custGeom>
              <a:avLst/>
              <a:gdLst>
                <a:gd name="T0" fmla="*/ 0 w 382"/>
                <a:gd name="T1" fmla="*/ 0 h 244"/>
                <a:gd name="T2" fmla="*/ 698 w 382"/>
                <a:gd name="T3" fmla="*/ 353 h 244"/>
                <a:gd name="T4" fmla="*/ 0 w 382"/>
                <a:gd name="T5" fmla="*/ 0 h 2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2" h="244">
                  <a:moveTo>
                    <a:pt x="0" y="0"/>
                  </a:moveTo>
                  <a:cubicBezTo>
                    <a:pt x="0" y="0"/>
                    <a:pt x="46" y="244"/>
                    <a:pt x="382" y="192"/>
                  </a:cubicBezTo>
                  <a:cubicBezTo>
                    <a:pt x="382" y="192"/>
                    <a:pt x="94" y="237"/>
                    <a:pt x="0" y="0"/>
                  </a:cubicBezTo>
                  <a:close/>
                </a:path>
              </a:pathLst>
            </a:custGeom>
            <a:solidFill>
              <a:srgbClr val="E1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121">
              <a:extLst>
                <a:ext uri="{FF2B5EF4-FFF2-40B4-BE49-F238E27FC236}">
                  <a16:creationId xmlns:a16="http://schemas.microsoft.com/office/drawing/2014/main" id="{B754F36A-B7E4-49E7-B9A0-D6478BB57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2218"/>
              <a:ext cx="312" cy="245"/>
            </a:xfrm>
            <a:custGeom>
              <a:avLst/>
              <a:gdLst>
                <a:gd name="T0" fmla="*/ 0 w 255"/>
                <a:gd name="T1" fmla="*/ 334 h 200"/>
                <a:gd name="T2" fmla="*/ 142 w 255"/>
                <a:gd name="T3" fmla="*/ 301 h 200"/>
                <a:gd name="T4" fmla="*/ 467 w 255"/>
                <a:gd name="T5" fmla="*/ 0 h 200"/>
                <a:gd name="T6" fmla="*/ 155 w 255"/>
                <a:gd name="T7" fmla="*/ 326 h 200"/>
                <a:gd name="T8" fmla="*/ 0 w 255"/>
                <a:gd name="T9" fmla="*/ 334 h 2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200">
                  <a:moveTo>
                    <a:pt x="0" y="182"/>
                  </a:moveTo>
                  <a:cubicBezTo>
                    <a:pt x="0" y="182"/>
                    <a:pt x="37" y="196"/>
                    <a:pt x="78" y="164"/>
                  </a:cubicBezTo>
                  <a:cubicBezTo>
                    <a:pt x="116" y="135"/>
                    <a:pt x="255" y="0"/>
                    <a:pt x="255" y="0"/>
                  </a:cubicBezTo>
                  <a:cubicBezTo>
                    <a:pt x="255" y="0"/>
                    <a:pt x="116" y="154"/>
                    <a:pt x="85" y="177"/>
                  </a:cubicBezTo>
                  <a:cubicBezTo>
                    <a:pt x="54" y="200"/>
                    <a:pt x="19" y="197"/>
                    <a:pt x="0" y="182"/>
                  </a:cubicBezTo>
                  <a:close/>
                </a:path>
              </a:pathLst>
            </a:custGeom>
            <a:solidFill>
              <a:srgbClr val="F7C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122">
              <a:extLst>
                <a:ext uri="{FF2B5EF4-FFF2-40B4-BE49-F238E27FC236}">
                  <a16:creationId xmlns:a16="http://schemas.microsoft.com/office/drawing/2014/main" id="{1963389E-F3CB-4374-A941-A5247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493"/>
              <a:ext cx="112" cy="94"/>
            </a:xfrm>
            <a:custGeom>
              <a:avLst/>
              <a:gdLst>
                <a:gd name="T0" fmla="*/ 0 w 92"/>
                <a:gd name="T1" fmla="*/ 0 h 77"/>
                <a:gd name="T2" fmla="*/ 166 w 92"/>
                <a:gd name="T3" fmla="*/ 140 h 77"/>
                <a:gd name="T4" fmla="*/ 0 w 92"/>
                <a:gd name="T5" fmla="*/ 0 h 7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77">
                  <a:moveTo>
                    <a:pt x="0" y="0"/>
                  </a:moveTo>
                  <a:cubicBezTo>
                    <a:pt x="0" y="0"/>
                    <a:pt x="58" y="10"/>
                    <a:pt x="92" y="77"/>
                  </a:cubicBezTo>
                  <a:cubicBezTo>
                    <a:pt x="92" y="77"/>
                    <a:pt x="61" y="25"/>
                    <a:pt x="0" y="0"/>
                  </a:cubicBezTo>
                  <a:close/>
                </a:path>
              </a:pathLst>
            </a:custGeom>
            <a:solidFill>
              <a:srgbClr val="AF8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123">
              <a:extLst>
                <a:ext uri="{FF2B5EF4-FFF2-40B4-BE49-F238E27FC236}">
                  <a16:creationId xmlns:a16="http://schemas.microsoft.com/office/drawing/2014/main" id="{2644E187-8D8E-402D-A0C4-7A551A9C2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750"/>
              <a:ext cx="627" cy="503"/>
            </a:xfrm>
            <a:custGeom>
              <a:avLst/>
              <a:gdLst>
                <a:gd name="T0" fmla="*/ 941 w 512"/>
                <a:gd name="T1" fmla="*/ 0 h 411"/>
                <a:gd name="T2" fmla="*/ 547 w 512"/>
                <a:gd name="T3" fmla="*/ 242 h 411"/>
                <a:gd name="T4" fmla="*/ 0 w 512"/>
                <a:gd name="T5" fmla="*/ 754 h 411"/>
                <a:gd name="T6" fmla="*/ 562 w 512"/>
                <a:gd name="T7" fmla="*/ 244 h 411"/>
                <a:gd name="T8" fmla="*/ 941 w 512"/>
                <a:gd name="T9" fmla="*/ 0 h 4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2" h="411">
                  <a:moveTo>
                    <a:pt x="512" y="0"/>
                  </a:moveTo>
                  <a:cubicBezTo>
                    <a:pt x="512" y="0"/>
                    <a:pt x="425" y="21"/>
                    <a:pt x="298" y="132"/>
                  </a:cubicBezTo>
                  <a:cubicBezTo>
                    <a:pt x="172" y="242"/>
                    <a:pt x="0" y="411"/>
                    <a:pt x="0" y="411"/>
                  </a:cubicBezTo>
                  <a:cubicBezTo>
                    <a:pt x="0" y="411"/>
                    <a:pt x="279" y="153"/>
                    <a:pt x="306" y="133"/>
                  </a:cubicBezTo>
                  <a:cubicBezTo>
                    <a:pt x="333" y="114"/>
                    <a:pt x="430" y="25"/>
                    <a:pt x="512" y="0"/>
                  </a:cubicBezTo>
                  <a:close/>
                </a:path>
              </a:pathLst>
            </a:custGeom>
            <a:solidFill>
              <a:srgbClr val="AF8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124">
              <a:extLst>
                <a:ext uri="{FF2B5EF4-FFF2-40B4-BE49-F238E27FC236}">
                  <a16:creationId xmlns:a16="http://schemas.microsoft.com/office/drawing/2014/main" id="{5D830C2A-0EB1-44AD-A928-F3FF2B36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1986"/>
              <a:ext cx="281" cy="308"/>
            </a:xfrm>
            <a:custGeom>
              <a:avLst/>
              <a:gdLst>
                <a:gd name="T0" fmla="*/ 34 w 230"/>
                <a:gd name="T1" fmla="*/ 464 h 251"/>
                <a:gd name="T2" fmla="*/ 419 w 230"/>
                <a:gd name="T3" fmla="*/ 0 h 251"/>
                <a:gd name="T4" fmla="*/ 0 w 230"/>
                <a:gd name="T5" fmla="*/ 450 h 251"/>
                <a:gd name="T6" fmla="*/ 34 w 230"/>
                <a:gd name="T7" fmla="*/ 464 h 2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0" h="251">
                  <a:moveTo>
                    <a:pt x="19" y="251"/>
                  </a:moveTo>
                  <a:cubicBezTo>
                    <a:pt x="19" y="251"/>
                    <a:pt x="196" y="28"/>
                    <a:pt x="230" y="0"/>
                  </a:cubicBezTo>
                  <a:cubicBezTo>
                    <a:pt x="0" y="244"/>
                    <a:pt x="0" y="244"/>
                    <a:pt x="0" y="244"/>
                  </a:cubicBezTo>
                  <a:lnTo>
                    <a:pt x="19" y="251"/>
                  </a:lnTo>
                  <a:close/>
                </a:path>
              </a:pathLst>
            </a:custGeom>
            <a:solidFill>
              <a:srgbClr val="91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125">
              <a:extLst>
                <a:ext uri="{FF2B5EF4-FFF2-40B4-BE49-F238E27FC236}">
                  <a16:creationId xmlns:a16="http://schemas.microsoft.com/office/drawing/2014/main" id="{7F19D2D7-2790-45AD-840C-8F6418CE5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1517"/>
              <a:ext cx="182" cy="52"/>
            </a:xfrm>
            <a:custGeom>
              <a:avLst/>
              <a:gdLst>
                <a:gd name="T0" fmla="*/ 237 w 149"/>
                <a:gd name="T1" fmla="*/ 41 h 42"/>
                <a:gd name="T2" fmla="*/ 197 w 149"/>
                <a:gd name="T3" fmla="*/ 14 h 42"/>
                <a:gd name="T4" fmla="*/ 166 w 149"/>
                <a:gd name="T5" fmla="*/ 6 h 42"/>
                <a:gd name="T6" fmla="*/ 133 w 149"/>
                <a:gd name="T7" fmla="*/ 6 h 42"/>
                <a:gd name="T8" fmla="*/ 96 w 149"/>
                <a:gd name="T9" fmla="*/ 6 h 42"/>
                <a:gd name="T10" fmla="*/ 29 w 149"/>
                <a:gd name="T11" fmla="*/ 26 h 42"/>
                <a:gd name="T12" fmla="*/ 2 w 149"/>
                <a:gd name="T13" fmla="*/ 51 h 42"/>
                <a:gd name="T14" fmla="*/ 32 w 149"/>
                <a:gd name="T15" fmla="*/ 71 h 42"/>
                <a:gd name="T16" fmla="*/ 149 w 149"/>
                <a:gd name="T17" fmla="*/ 62 h 42"/>
                <a:gd name="T18" fmla="*/ 231 w 149"/>
                <a:gd name="T19" fmla="*/ 73 h 42"/>
                <a:gd name="T20" fmla="*/ 261 w 149"/>
                <a:gd name="T21" fmla="*/ 62 h 42"/>
                <a:gd name="T22" fmla="*/ 237 w 149"/>
                <a:gd name="T23" fmla="*/ 38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9" h="42">
                  <a:moveTo>
                    <a:pt x="130" y="22"/>
                  </a:moveTo>
                  <a:cubicBezTo>
                    <a:pt x="124" y="15"/>
                    <a:pt x="115" y="11"/>
                    <a:pt x="108" y="7"/>
                  </a:cubicBezTo>
                  <a:cubicBezTo>
                    <a:pt x="102" y="4"/>
                    <a:pt x="97" y="2"/>
                    <a:pt x="91" y="3"/>
                  </a:cubicBezTo>
                  <a:cubicBezTo>
                    <a:pt x="83" y="4"/>
                    <a:pt x="81" y="6"/>
                    <a:pt x="73" y="3"/>
                  </a:cubicBezTo>
                  <a:cubicBezTo>
                    <a:pt x="65" y="0"/>
                    <a:pt x="61" y="0"/>
                    <a:pt x="53" y="3"/>
                  </a:cubicBezTo>
                  <a:cubicBezTo>
                    <a:pt x="41" y="7"/>
                    <a:pt x="28" y="9"/>
                    <a:pt x="16" y="14"/>
                  </a:cubicBezTo>
                  <a:cubicBezTo>
                    <a:pt x="10" y="16"/>
                    <a:pt x="4" y="20"/>
                    <a:pt x="2" y="27"/>
                  </a:cubicBezTo>
                  <a:cubicBezTo>
                    <a:pt x="0" y="36"/>
                    <a:pt x="11" y="37"/>
                    <a:pt x="17" y="37"/>
                  </a:cubicBezTo>
                  <a:cubicBezTo>
                    <a:pt x="39" y="37"/>
                    <a:pt x="60" y="34"/>
                    <a:pt x="82" y="32"/>
                  </a:cubicBezTo>
                  <a:cubicBezTo>
                    <a:pt x="97" y="30"/>
                    <a:pt x="113" y="35"/>
                    <a:pt x="127" y="39"/>
                  </a:cubicBezTo>
                  <a:cubicBezTo>
                    <a:pt x="132" y="40"/>
                    <a:pt x="149" y="42"/>
                    <a:pt x="143" y="32"/>
                  </a:cubicBezTo>
                  <a:cubicBezTo>
                    <a:pt x="141" y="27"/>
                    <a:pt x="134" y="24"/>
                    <a:pt x="130" y="20"/>
                  </a:cubicBezTo>
                </a:path>
              </a:pathLst>
            </a:custGeom>
            <a:solidFill>
              <a:srgbClr val="7E5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126">
              <a:extLst>
                <a:ext uri="{FF2B5EF4-FFF2-40B4-BE49-F238E27FC236}">
                  <a16:creationId xmlns:a16="http://schemas.microsoft.com/office/drawing/2014/main" id="{0E133617-EF8A-44F4-A45C-AE5D328A5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1548"/>
              <a:ext cx="87" cy="43"/>
            </a:xfrm>
            <a:custGeom>
              <a:avLst/>
              <a:gdLst>
                <a:gd name="T0" fmla="*/ 131 w 71"/>
                <a:gd name="T1" fmla="*/ 22 h 35"/>
                <a:gd name="T2" fmla="*/ 114 w 71"/>
                <a:gd name="T3" fmla="*/ 6 h 35"/>
                <a:gd name="T4" fmla="*/ 74 w 71"/>
                <a:gd name="T5" fmla="*/ 9 h 35"/>
                <a:gd name="T6" fmla="*/ 27 w 71"/>
                <a:gd name="T7" fmla="*/ 22 h 35"/>
                <a:gd name="T8" fmla="*/ 7 w 71"/>
                <a:gd name="T9" fmla="*/ 58 h 35"/>
                <a:gd name="T10" fmla="*/ 55 w 71"/>
                <a:gd name="T11" fmla="*/ 50 h 35"/>
                <a:gd name="T12" fmla="*/ 92 w 71"/>
                <a:gd name="T13" fmla="*/ 39 h 35"/>
                <a:gd name="T14" fmla="*/ 129 w 71"/>
                <a:gd name="T15" fmla="*/ 22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1" h="35">
                  <a:moveTo>
                    <a:pt x="71" y="12"/>
                  </a:moveTo>
                  <a:cubicBezTo>
                    <a:pt x="66" y="13"/>
                    <a:pt x="65" y="5"/>
                    <a:pt x="62" y="3"/>
                  </a:cubicBezTo>
                  <a:cubicBezTo>
                    <a:pt x="56" y="0"/>
                    <a:pt x="46" y="5"/>
                    <a:pt x="40" y="5"/>
                  </a:cubicBezTo>
                  <a:cubicBezTo>
                    <a:pt x="30" y="6"/>
                    <a:pt x="23" y="7"/>
                    <a:pt x="15" y="12"/>
                  </a:cubicBezTo>
                  <a:cubicBezTo>
                    <a:pt x="11" y="15"/>
                    <a:pt x="0" y="26"/>
                    <a:pt x="4" y="31"/>
                  </a:cubicBezTo>
                  <a:cubicBezTo>
                    <a:pt x="7" y="35"/>
                    <a:pt x="26" y="28"/>
                    <a:pt x="30" y="27"/>
                  </a:cubicBezTo>
                  <a:cubicBezTo>
                    <a:pt x="37" y="25"/>
                    <a:pt x="44" y="23"/>
                    <a:pt x="50" y="21"/>
                  </a:cubicBezTo>
                  <a:cubicBezTo>
                    <a:pt x="56" y="20"/>
                    <a:pt x="71" y="21"/>
                    <a:pt x="70" y="12"/>
                  </a:cubicBezTo>
                </a:path>
              </a:pathLst>
            </a:custGeom>
            <a:solidFill>
              <a:srgbClr val="7E5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127">
              <a:extLst>
                <a:ext uri="{FF2B5EF4-FFF2-40B4-BE49-F238E27FC236}">
                  <a16:creationId xmlns:a16="http://schemas.microsoft.com/office/drawing/2014/main" id="{22809CF1-B05B-431E-AB91-E9DAA722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099"/>
              <a:ext cx="369" cy="175"/>
            </a:xfrm>
            <a:custGeom>
              <a:avLst/>
              <a:gdLst>
                <a:gd name="T0" fmla="*/ 546 w 301"/>
                <a:gd name="T1" fmla="*/ 98 h 143"/>
                <a:gd name="T2" fmla="*/ 292 w 301"/>
                <a:gd name="T3" fmla="*/ 244 h 143"/>
                <a:gd name="T4" fmla="*/ 7 w 301"/>
                <a:gd name="T5" fmla="*/ 163 h 143"/>
                <a:gd name="T6" fmla="*/ 264 w 301"/>
                <a:gd name="T7" fmla="*/ 18 h 143"/>
                <a:gd name="T8" fmla="*/ 546 w 301"/>
                <a:gd name="T9" fmla="*/ 98 h 1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1" h="143">
                  <a:moveTo>
                    <a:pt x="296" y="53"/>
                  </a:moveTo>
                  <a:cubicBezTo>
                    <a:pt x="301" y="87"/>
                    <a:pt x="239" y="123"/>
                    <a:pt x="158" y="133"/>
                  </a:cubicBezTo>
                  <a:cubicBezTo>
                    <a:pt x="77" y="143"/>
                    <a:pt x="8" y="123"/>
                    <a:pt x="4" y="89"/>
                  </a:cubicBezTo>
                  <a:cubicBezTo>
                    <a:pt x="0" y="55"/>
                    <a:pt x="62" y="20"/>
                    <a:pt x="143" y="10"/>
                  </a:cubicBezTo>
                  <a:cubicBezTo>
                    <a:pt x="223" y="0"/>
                    <a:pt x="292" y="19"/>
                    <a:pt x="296" y="53"/>
                  </a:cubicBezTo>
                  <a:close/>
                </a:path>
              </a:pathLst>
            </a:custGeom>
            <a:noFill/>
            <a:ln w="3175" cap="flat">
              <a:solidFill>
                <a:srgbClr val="F7C0A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128">
              <a:extLst>
                <a:ext uri="{FF2B5EF4-FFF2-40B4-BE49-F238E27FC236}">
                  <a16:creationId xmlns:a16="http://schemas.microsoft.com/office/drawing/2014/main" id="{6D5CC980-B49B-4EC0-8242-F504B9E63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072"/>
              <a:ext cx="508" cy="148"/>
            </a:xfrm>
            <a:custGeom>
              <a:avLst/>
              <a:gdLst>
                <a:gd name="T0" fmla="*/ 0 w 415"/>
                <a:gd name="T1" fmla="*/ 221 h 121"/>
                <a:gd name="T2" fmla="*/ 366 w 415"/>
                <a:gd name="T3" fmla="*/ 24 h 121"/>
                <a:gd name="T4" fmla="*/ 761 w 415"/>
                <a:gd name="T5" fmla="*/ 109 h 1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5" h="121">
                  <a:moveTo>
                    <a:pt x="0" y="121"/>
                  </a:moveTo>
                  <a:cubicBezTo>
                    <a:pt x="2" y="74"/>
                    <a:pt x="88" y="26"/>
                    <a:pt x="199" y="13"/>
                  </a:cubicBezTo>
                  <a:cubicBezTo>
                    <a:pt x="303" y="0"/>
                    <a:pt x="392" y="21"/>
                    <a:pt x="415" y="6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129">
              <a:extLst>
                <a:ext uri="{FF2B5EF4-FFF2-40B4-BE49-F238E27FC236}">
                  <a16:creationId xmlns:a16="http://schemas.microsoft.com/office/drawing/2014/main" id="{7105EB97-802E-4EE7-AE70-A8EA6DB2D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2264"/>
              <a:ext cx="336" cy="401"/>
            </a:xfrm>
            <a:custGeom>
              <a:avLst/>
              <a:gdLst>
                <a:gd name="T0" fmla="*/ 411 w 274"/>
                <a:gd name="T1" fmla="*/ 0 h 327"/>
                <a:gd name="T2" fmla="*/ 504 w 274"/>
                <a:gd name="T3" fmla="*/ 78 h 327"/>
                <a:gd name="T4" fmla="*/ 450 w 274"/>
                <a:gd name="T5" fmla="*/ 132 h 327"/>
                <a:gd name="T6" fmla="*/ 378 w 274"/>
                <a:gd name="T7" fmla="*/ 228 h 327"/>
                <a:gd name="T8" fmla="*/ 186 w 274"/>
                <a:gd name="T9" fmla="*/ 438 h 327"/>
                <a:gd name="T10" fmla="*/ 0 w 274"/>
                <a:gd name="T11" fmla="*/ 603 h 327"/>
                <a:gd name="T12" fmla="*/ 421 w 274"/>
                <a:gd name="T13" fmla="*/ 13 h 3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327">
                  <a:moveTo>
                    <a:pt x="223" y="0"/>
                  </a:moveTo>
                  <a:cubicBezTo>
                    <a:pt x="232" y="6"/>
                    <a:pt x="274" y="33"/>
                    <a:pt x="273" y="42"/>
                  </a:cubicBezTo>
                  <a:cubicBezTo>
                    <a:pt x="272" y="49"/>
                    <a:pt x="249" y="67"/>
                    <a:pt x="244" y="72"/>
                  </a:cubicBezTo>
                  <a:cubicBezTo>
                    <a:pt x="230" y="88"/>
                    <a:pt x="218" y="107"/>
                    <a:pt x="205" y="124"/>
                  </a:cubicBezTo>
                  <a:cubicBezTo>
                    <a:pt x="173" y="164"/>
                    <a:pt x="136" y="200"/>
                    <a:pt x="101" y="237"/>
                  </a:cubicBezTo>
                  <a:cubicBezTo>
                    <a:pt x="70" y="271"/>
                    <a:pt x="38" y="302"/>
                    <a:pt x="0" y="327"/>
                  </a:cubicBezTo>
                  <a:cubicBezTo>
                    <a:pt x="80" y="224"/>
                    <a:pt x="170" y="121"/>
                    <a:pt x="228" y="7"/>
                  </a:cubicBezTo>
                </a:path>
              </a:pathLst>
            </a:custGeom>
            <a:solidFill>
              <a:srgbClr val="D76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130">
              <a:extLst>
                <a:ext uri="{FF2B5EF4-FFF2-40B4-BE49-F238E27FC236}">
                  <a16:creationId xmlns:a16="http://schemas.microsoft.com/office/drawing/2014/main" id="{D8A7E054-E0C0-4811-A116-7D9955EC0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0" y="2308"/>
              <a:ext cx="88" cy="108"/>
            </a:xfrm>
            <a:custGeom>
              <a:avLst/>
              <a:gdLst>
                <a:gd name="T0" fmla="*/ 53 w 72"/>
                <a:gd name="T1" fmla="*/ 18 h 88"/>
                <a:gd name="T2" fmla="*/ 6 w 72"/>
                <a:gd name="T3" fmla="*/ 39 h 88"/>
                <a:gd name="T4" fmla="*/ 33 w 72"/>
                <a:gd name="T5" fmla="*/ 72 h 88"/>
                <a:gd name="T6" fmla="*/ 72 w 72"/>
                <a:gd name="T7" fmla="*/ 131 h 88"/>
                <a:gd name="T8" fmla="*/ 126 w 72"/>
                <a:gd name="T9" fmla="*/ 55 h 88"/>
                <a:gd name="T10" fmla="*/ 49 w 72"/>
                <a:gd name="T11" fmla="*/ 14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2" h="88">
                  <a:moveTo>
                    <a:pt x="29" y="10"/>
                  </a:moveTo>
                  <a:cubicBezTo>
                    <a:pt x="20" y="5"/>
                    <a:pt x="0" y="8"/>
                    <a:pt x="3" y="21"/>
                  </a:cubicBezTo>
                  <a:cubicBezTo>
                    <a:pt x="4" y="28"/>
                    <a:pt x="14" y="35"/>
                    <a:pt x="18" y="39"/>
                  </a:cubicBezTo>
                  <a:cubicBezTo>
                    <a:pt x="26" y="48"/>
                    <a:pt x="30" y="62"/>
                    <a:pt x="39" y="71"/>
                  </a:cubicBezTo>
                  <a:cubicBezTo>
                    <a:pt x="59" y="88"/>
                    <a:pt x="72" y="45"/>
                    <a:pt x="69" y="30"/>
                  </a:cubicBezTo>
                  <a:cubicBezTo>
                    <a:pt x="64" y="12"/>
                    <a:pt x="46" y="0"/>
                    <a:pt x="27" y="7"/>
                  </a:cubicBezTo>
                </a:path>
              </a:pathLst>
            </a:custGeom>
            <a:solidFill>
              <a:srgbClr val="E1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131">
              <a:extLst>
                <a:ext uri="{FF2B5EF4-FFF2-40B4-BE49-F238E27FC236}">
                  <a16:creationId xmlns:a16="http://schemas.microsoft.com/office/drawing/2014/main" id="{7833066C-C964-45DC-B253-9D19AE8A2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289"/>
              <a:ext cx="110" cy="109"/>
            </a:xfrm>
            <a:custGeom>
              <a:avLst/>
              <a:gdLst>
                <a:gd name="T0" fmla="*/ 51 w 90"/>
                <a:gd name="T1" fmla="*/ 13 h 89"/>
                <a:gd name="T2" fmla="*/ 9 w 90"/>
                <a:gd name="T3" fmla="*/ 44 h 89"/>
                <a:gd name="T4" fmla="*/ 26 w 90"/>
                <a:gd name="T5" fmla="*/ 85 h 89"/>
                <a:gd name="T6" fmla="*/ 79 w 90"/>
                <a:gd name="T7" fmla="*/ 141 h 89"/>
                <a:gd name="T8" fmla="*/ 99 w 90"/>
                <a:gd name="T9" fmla="*/ 163 h 89"/>
                <a:gd name="T10" fmla="*/ 128 w 90"/>
                <a:gd name="T11" fmla="*/ 140 h 89"/>
                <a:gd name="T12" fmla="*/ 132 w 90"/>
                <a:gd name="T13" fmla="*/ 22 h 89"/>
                <a:gd name="T14" fmla="*/ 51 w 90"/>
                <a:gd name="T15" fmla="*/ 16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0" h="89">
                  <a:moveTo>
                    <a:pt x="28" y="7"/>
                  </a:moveTo>
                  <a:cubicBezTo>
                    <a:pt x="21" y="5"/>
                    <a:pt x="8" y="17"/>
                    <a:pt x="5" y="24"/>
                  </a:cubicBezTo>
                  <a:cubicBezTo>
                    <a:pt x="0" y="34"/>
                    <a:pt x="6" y="40"/>
                    <a:pt x="14" y="46"/>
                  </a:cubicBezTo>
                  <a:cubicBezTo>
                    <a:pt x="24" y="55"/>
                    <a:pt x="34" y="66"/>
                    <a:pt x="43" y="77"/>
                  </a:cubicBezTo>
                  <a:cubicBezTo>
                    <a:pt x="46" y="80"/>
                    <a:pt x="49" y="89"/>
                    <a:pt x="54" y="89"/>
                  </a:cubicBezTo>
                  <a:cubicBezTo>
                    <a:pt x="58" y="89"/>
                    <a:pt x="68" y="79"/>
                    <a:pt x="70" y="76"/>
                  </a:cubicBezTo>
                  <a:cubicBezTo>
                    <a:pt x="84" y="59"/>
                    <a:pt x="90" y="29"/>
                    <a:pt x="72" y="12"/>
                  </a:cubicBezTo>
                  <a:cubicBezTo>
                    <a:pt x="60" y="1"/>
                    <a:pt x="42" y="0"/>
                    <a:pt x="28" y="9"/>
                  </a:cubicBezTo>
                </a:path>
              </a:pathLst>
            </a:custGeom>
            <a:solidFill>
              <a:srgbClr val="E179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132">
              <a:extLst>
                <a:ext uri="{FF2B5EF4-FFF2-40B4-BE49-F238E27FC236}">
                  <a16:creationId xmlns:a16="http://schemas.microsoft.com/office/drawing/2014/main" id="{37957447-04DD-47B2-9664-27C2B2365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2291"/>
              <a:ext cx="66" cy="48"/>
            </a:xfrm>
            <a:custGeom>
              <a:avLst/>
              <a:gdLst>
                <a:gd name="T0" fmla="*/ 62 w 54"/>
                <a:gd name="T1" fmla="*/ 0 h 39"/>
                <a:gd name="T2" fmla="*/ 2 w 54"/>
                <a:gd name="T3" fmla="*/ 31 h 39"/>
                <a:gd name="T4" fmla="*/ 27 w 54"/>
                <a:gd name="T5" fmla="*/ 47 h 39"/>
                <a:gd name="T6" fmla="*/ 62 w 54"/>
                <a:gd name="T7" fmla="*/ 71 h 39"/>
                <a:gd name="T8" fmla="*/ 93 w 54"/>
                <a:gd name="T9" fmla="*/ 32 h 39"/>
                <a:gd name="T10" fmla="*/ 56 w 54"/>
                <a:gd name="T11" fmla="*/ 0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39">
                  <a:moveTo>
                    <a:pt x="34" y="0"/>
                  </a:moveTo>
                  <a:cubicBezTo>
                    <a:pt x="28" y="0"/>
                    <a:pt x="0" y="7"/>
                    <a:pt x="2" y="16"/>
                  </a:cubicBezTo>
                  <a:cubicBezTo>
                    <a:pt x="2" y="17"/>
                    <a:pt x="13" y="23"/>
                    <a:pt x="15" y="25"/>
                  </a:cubicBezTo>
                  <a:cubicBezTo>
                    <a:pt x="19" y="29"/>
                    <a:pt x="27" y="38"/>
                    <a:pt x="34" y="38"/>
                  </a:cubicBezTo>
                  <a:cubicBezTo>
                    <a:pt x="43" y="39"/>
                    <a:pt x="49" y="25"/>
                    <a:pt x="51" y="17"/>
                  </a:cubicBezTo>
                  <a:cubicBezTo>
                    <a:pt x="54" y="3"/>
                    <a:pt x="44" y="0"/>
                    <a:pt x="31" y="0"/>
                  </a:cubicBezTo>
                </a:path>
              </a:pathLst>
            </a:custGeom>
            <a:solidFill>
              <a:srgbClr val="ED8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133">
              <a:extLst>
                <a:ext uri="{FF2B5EF4-FFF2-40B4-BE49-F238E27FC236}">
                  <a16:creationId xmlns:a16="http://schemas.microsoft.com/office/drawing/2014/main" id="{1FEAE56B-D804-4E12-A0EE-C6CEABC2E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2310"/>
              <a:ext cx="73" cy="43"/>
            </a:xfrm>
            <a:custGeom>
              <a:avLst/>
              <a:gdLst>
                <a:gd name="T0" fmla="*/ 56 w 59"/>
                <a:gd name="T1" fmla="*/ 7 h 35"/>
                <a:gd name="T2" fmla="*/ 0 w 59"/>
                <a:gd name="T3" fmla="*/ 17 h 35"/>
                <a:gd name="T4" fmla="*/ 78 w 59"/>
                <a:gd name="T5" fmla="*/ 48 h 35"/>
                <a:gd name="T6" fmla="*/ 46 w 59"/>
                <a:gd name="T7" fmla="*/ 1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5">
                  <a:moveTo>
                    <a:pt x="29" y="4"/>
                  </a:moveTo>
                  <a:cubicBezTo>
                    <a:pt x="23" y="0"/>
                    <a:pt x="5" y="3"/>
                    <a:pt x="0" y="9"/>
                  </a:cubicBezTo>
                  <a:cubicBezTo>
                    <a:pt x="8" y="20"/>
                    <a:pt x="26" y="35"/>
                    <a:pt x="41" y="26"/>
                  </a:cubicBezTo>
                  <a:cubicBezTo>
                    <a:pt x="59" y="16"/>
                    <a:pt x="37" y="0"/>
                    <a:pt x="24" y="1"/>
                  </a:cubicBezTo>
                </a:path>
              </a:pathLst>
            </a:custGeom>
            <a:solidFill>
              <a:srgbClr val="ED88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Oval 134">
              <a:extLst>
                <a:ext uri="{FF2B5EF4-FFF2-40B4-BE49-F238E27FC236}">
                  <a16:creationId xmlns:a16="http://schemas.microsoft.com/office/drawing/2014/main" id="{56591D8C-6135-4ABF-B714-E67B5908A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2" y="2307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6" name="Oval 135">
              <a:extLst>
                <a:ext uri="{FF2B5EF4-FFF2-40B4-BE49-F238E27FC236}">
                  <a16:creationId xmlns:a16="http://schemas.microsoft.com/office/drawing/2014/main" id="{31DAFC6F-3142-49C8-9869-37DD296E5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3" y="2315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7" name="Oval 136">
              <a:extLst>
                <a:ext uri="{FF2B5EF4-FFF2-40B4-BE49-F238E27FC236}">
                  <a16:creationId xmlns:a16="http://schemas.microsoft.com/office/drawing/2014/main" id="{550F520A-4F48-4B61-B603-C2ADC5D17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2610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8" name="Freeform 137">
              <a:extLst>
                <a:ext uri="{FF2B5EF4-FFF2-40B4-BE49-F238E27FC236}">
                  <a16:creationId xmlns:a16="http://schemas.microsoft.com/office/drawing/2014/main" id="{3F219F5A-5289-4AC4-9D2E-1FB08B50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5" y="2247"/>
              <a:ext cx="64" cy="398"/>
            </a:xfrm>
            <a:custGeom>
              <a:avLst/>
              <a:gdLst>
                <a:gd name="T0" fmla="*/ 76 w 52"/>
                <a:gd name="T1" fmla="*/ 24 h 325"/>
                <a:gd name="T2" fmla="*/ 59 w 52"/>
                <a:gd name="T3" fmla="*/ 0 h 325"/>
                <a:gd name="T4" fmla="*/ 73 w 52"/>
                <a:gd name="T5" fmla="*/ 596 h 325"/>
                <a:gd name="T6" fmla="*/ 97 w 52"/>
                <a:gd name="T7" fmla="*/ 40 h 325"/>
                <a:gd name="T8" fmla="*/ 76 w 52"/>
                <a:gd name="T9" fmla="*/ 24 h 3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325">
                  <a:moveTo>
                    <a:pt x="41" y="13"/>
                  </a:moveTo>
                  <a:cubicBezTo>
                    <a:pt x="36" y="7"/>
                    <a:pt x="32" y="0"/>
                    <a:pt x="32" y="0"/>
                  </a:cubicBezTo>
                  <a:cubicBezTo>
                    <a:pt x="32" y="0"/>
                    <a:pt x="0" y="206"/>
                    <a:pt x="39" y="325"/>
                  </a:cubicBezTo>
                  <a:cubicBezTo>
                    <a:pt x="39" y="325"/>
                    <a:pt x="3" y="195"/>
                    <a:pt x="52" y="22"/>
                  </a:cubicBezTo>
                  <a:cubicBezTo>
                    <a:pt x="52" y="22"/>
                    <a:pt x="45" y="17"/>
                    <a:pt x="41" y="13"/>
                  </a:cubicBezTo>
                  <a:close/>
                </a:path>
              </a:pathLst>
            </a:custGeom>
            <a:solidFill>
              <a:srgbClr val="F7C0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9" name="Freeform 138">
              <a:extLst>
                <a:ext uri="{FF2B5EF4-FFF2-40B4-BE49-F238E27FC236}">
                  <a16:creationId xmlns:a16="http://schemas.microsoft.com/office/drawing/2014/main" id="{D462445D-03AC-4F60-93A0-15718EAC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73"/>
              <a:ext cx="1279" cy="832"/>
            </a:xfrm>
            <a:custGeom>
              <a:avLst/>
              <a:gdLst>
                <a:gd name="T0" fmla="*/ 0 w 1044"/>
                <a:gd name="T1" fmla="*/ 973 h 679"/>
                <a:gd name="T2" fmla="*/ 278 w 1044"/>
                <a:gd name="T3" fmla="*/ 1249 h 679"/>
                <a:gd name="T4" fmla="*/ 960 w 1044"/>
                <a:gd name="T5" fmla="*/ 526 h 679"/>
                <a:gd name="T6" fmla="*/ 1814 w 1044"/>
                <a:gd name="T7" fmla="*/ 241 h 679"/>
                <a:gd name="T8" fmla="*/ 1835 w 1044"/>
                <a:gd name="T9" fmla="*/ 100 h 679"/>
                <a:gd name="T10" fmla="*/ 1648 w 1044"/>
                <a:gd name="T11" fmla="*/ 38 h 679"/>
                <a:gd name="T12" fmla="*/ 692 w 1044"/>
                <a:gd name="T13" fmla="*/ 418 h 679"/>
                <a:gd name="T14" fmla="*/ 0 w 1044"/>
                <a:gd name="T15" fmla="*/ 973 h 6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4" h="679">
                  <a:moveTo>
                    <a:pt x="0" y="529"/>
                  </a:moveTo>
                  <a:cubicBezTo>
                    <a:pt x="7" y="564"/>
                    <a:pt x="36" y="636"/>
                    <a:pt x="151" y="679"/>
                  </a:cubicBezTo>
                  <a:cubicBezTo>
                    <a:pt x="282" y="516"/>
                    <a:pt x="425" y="340"/>
                    <a:pt x="522" y="286"/>
                  </a:cubicBezTo>
                  <a:cubicBezTo>
                    <a:pt x="643" y="218"/>
                    <a:pt x="771" y="153"/>
                    <a:pt x="987" y="131"/>
                  </a:cubicBezTo>
                  <a:cubicBezTo>
                    <a:pt x="1044" y="125"/>
                    <a:pt x="1024" y="81"/>
                    <a:pt x="998" y="55"/>
                  </a:cubicBezTo>
                  <a:cubicBezTo>
                    <a:pt x="972" y="29"/>
                    <a:pt x="928" y="0"/>
                    <a:pt x="896" y="20"/>
                  </a:cubicBezTo>
                  <a:cubicBezTo>
                    <a:pt x="824" y="41"/>
                    <a:pt x="573" y="100"/>
                    <a:pt x="376" y="227"/>
                  </a:cubicBezTo>
                  <a:cubicBezTo>
                    <a:pt x="376" y="227"/>
                    <a:pt x="192" y="349"/>
                    <a:pt x="0" y="529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0" name="Oval 139">
              <a:extLst>
                <a:ext uri="{FF2B5EF4-FFF2-40B4-BE49-F238E27FC236}">
                  <a16:creationId xmlns:a16="http://schemas.microsoft.com/office/drawing/2014/main" id="{F557889F-E829-4D9E-A8EA-1C2800009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224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1" name="Oval 140">
              <a:extLst>
                <a:ext uri="{FF2B5EF4-FFF2-40B4-BE49-F238E27FC236}">
                  <a16:creationId xmlns:a16="http://schemas.microsoft.com/office/drawing/2014/main" id="{4C4B1029-6540-48ED-93A2-B6601053FE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4" y="22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2" name="Freeform 141">
              <a:extLst>
                <a:ext uri="{FF2B5EF4-FFF2-40B4-BE49-F238E27FC236}">
                  <a16:creationId xmlns:a16="http://schemas.microsoft.com/office/drawing/2014/main" id="{6F71E06B-DFEA-4373-BDC7-AEB06EB7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146"/>
              <a:ext cx="523" cy="177"/>
            </a:xfrm>
            <a:custGeom>
              <a:avLst/>
              <a:gdLst>
                <a:gd name="T0" fmla="*/ 762 w 427"/>
                <a:gd name="T1" fmla="*/ 0 h 145"/>
                <a:gd name="T2" fmla="*/ 774 w 427"/>
                <a:gd name="T3" fmla="*/ 29 h 145"/>
                <a:gd name="T4" fmla="*/ 407 w 427"/>
                <a:gd name="T5" fmla="*/ 238 h 145"/>
                <a:gd name="T6" fmla="*/ 0 w 427"/>
                <a:gd name="T7" fmla="*/ 123 h 145"/>
                <a:gd name="T8" fmla="*/ 0 w 427"/>
                <a:gd name="T9" fmla="*/ 110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7" h="145">
                  <a:moveTo>
                    <a:pt x="415" y="0"/>
                  </a:moveTo>
                  <a:cubicBezTo>
                    <a:pt x="418" y="5"/>
                    <a:pt x="420" y="10"/>
                    <a:pt x="421" y="16"/>
                  </a:cubicBezTo>
                  <a:cubicBezTo>
                    <a:pt x="427" y="65"/>
                    <a:pt x="338" y="117"/>
                    <a:pt x="221" y="131"/>
                  </a:cubicBezTo>
                  <a:cubicBezTo>
                    <a:pt x="105" y="145"/>
                    <a:pt x="6" y="117"/>
                    <a:pt x="0" y="68"/>
                  </a:cubicBezTo>
                  <a:cubicBezTo>
                    <a:pt x="0" y="66"/>
                    <a:pt x="0" y="63"/>
                    <a:pt x="0" y="61"/>
                  </a:cubicBezTo>
                </a:path>
              </a:pathLst>
            </a:custGeom>
            <a:noFill/>
            <a:ln w="7938" cap="rnd">
              <a:solidFill>
                <a:srgbClr val="F7C0A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3" name="Oval 142">
              <a:extLst>
                <a:ext uri="{FF2B5EF4-FFF2-40B4-BE49-F238E27FC236}">
                  <a16:creationId xmlns:a16="http://schemas.microsoft.com/office/drawing/2014/main" id="{8F4B5445-7DCE-4D63-94BD-219E1AB80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9" y="2302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4" name="Oval 143">
              <a:extLst>
                <a:ext uri="{FF2B5EF4-FFF2-40B4-BE49-F238E27FC236}">
                  <a16:creationId xmlns:a16="http://schemas.microsoft.com/office/drawing/2014/main" id="{257C8BFD-6ED1-4759-8801-35BDF27E5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9" y="228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1694">
            <a:extLst>
              <a:ext uri="{FF2B5EF4-FFF2-40B4-BE49-F238E27FC236}">
                <a16:creationId xmlns:a16="http://schemas.microsoft.com/office/drawing/2014/main" id="{E6DD2B4B-A4C5-4869-8443-2506DF54D3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Excess weight</a:t>
            </a:r>
          </a:p>
        </p:txBody>
      </p:sp>
      <p:grpSp>
        <p:nvGrpSpPr>
          <p:cNvPr id="34818" name="Group 1696">
            <a:extLst>
              <a:ext uri="{FF2B5EF4-FFF2-40B4-BE49-F238E27FC236}">
                <a16:creationId xmlns:a16="http://schemas.microsoft.com/office/drawing/2014/main" id="{CE524248-97FA-419A-B125-55CA74C96795}"/>
              </a:ext>
            </a:extLst>
          </p:cNvPr>
          <p:cNvGrpSpPr>
            <a:grpSpLocks/>
          </p:cNvGrpSpPr>
          <p:nvPr/>
        </p:nvGrpSpPr>
        <p:grpSpPr bwMode="auto">
          <a:xfrm>
            <a:off x="6091238" y="1420813"/>
            <a:ext cx="1676400" cy="4435475"/>
            <a:chOff x="2877" y="961"/>
            <a:chExt cx="1056" cy="2794"/>
          </a:xfrm>
        </p:grpSpPr>
        <p:grpSp>
          <p:nvGrpSpPr>
            <p:cNvPr id="35610" name="Group 1697">
              <a:extLst>
                <a:ext uri="{FF2B5EF4-FFF2-40B4-BE49-F238E27FC236}">
                  <a16:creationId xmlns:a16="http://schemas.microsoft.com/office/drawing/2014/main" id="{9BD73F1D-A935-4D6B-9A1E-1D94899261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77" y="961"/>
              <a:ext cx="1056" cy="2794"/>
              <a:chOff x="2877" y="961"/>
              <a:chExt cx="1056" cy="2794"/>
            </a:xfrm>
          </p:grpSpPr>
          <p:sp>
            <p:nvSpPr>
              <p:cNvPr id="35642" name="Freeform 1698">
                <a:extLst>
                  <a:ext uri="{FF2B5EF4-FFF2-40B4-BE49-F238E27FC236}">
                    <a16:creationId xmlns:a16="http://schemas.microsoft.com/office/drawing/2014/main" id="{55984C20-0FBB-411D-B9C6-4B97A760A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162"/>
                <a:ext cx="241" cy="209"/>
              </a:xfrm>
              <a:custGeom>
                <a:avLst/>
                <a:gdLst>
                  <a:gd name="T0" fmla="*/ 26 w 178"/>
                  <a:gd name="T1" fmla="*/ 0 h 155"/>
                  <a:gd name="T2" fmla="*/ 22 w 178"/>
                  <a:gd name="T3" fmla="*/ 12 h 155"/>
                  <a:gd name="T4" fmla="*/ 68 w 178"/>
                  <a:gd name="T5" fmla="*/ 289 h 155"/>
                  <a:gd name="T6" fmla="*/ 229 w 178"/>
                  <a:gd name="T7" fmla="*/ 380 h 155"/>
                  <a:gd name="T8" fmla="*/ 390 w 178"/>
                  <a:gd name="T9" fmla="*/ 282 h 155"/>
                  <a:gd name="T10" fmla="*/ 441 w 178"/>
                  <a:gd name="T11" fmla="*/ 71 h 1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55">
                    <a:moveTo>
                      <a:pt x="10" y="0"/>
                    </a:moveTo>
                    <a:cubicBezTo>
                      <a:pt x="10" y="2"/>
                      <a:pt x="10" y="3"/>
                      <a:pt x="9" y="5"/>
                    </a:cubicBezTo>
                    <a:cubicBezTo>
                      <a:pt x="0" y="37"/>
                      <a:pt x="14" y="90"/>
                      <a:pt x="27" y="118"/>
                    </a:cubicBezTo>
                    <a:cubicBezTo>
                      <a:pt x="39" y="145"/>
                      <a:pt x="72" y="155"/>
                      <a:pt x="92" y="155"/>
                    </a:cubicBezTo>
                    <a:cubicBezTo>
                      <a:pt x="112" y="155"/>
                      <a:pt x="144" y="142"/>
                      <a:pt x="157" y="115"/>
                    </a:cubicBezTo>
                    <a:cubicBezTo>
                      <a:pt x="167" y="94"/>
                      <a:pt x="178" y="59"/>
                      <a:pt x="178" y="2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3" name="Freeform 1699">
                <a:extLst>
                  <a:ext uri="{FF2B5EF4-FFF2-40B4-BE49-F238E27FC236}">
                    <a16:creationId xmlns:a16="http://schemas.microsoft.com/office/drawing/2014/main" id="{1DE3B274-229B-4656-8285-AF31EFB76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052"/>
                <a:ext cx="227" cy="149"/>
              </a:xfrm>
              <a:custGeom>
                <a:avLst/>
                <a:gdLst>
                  <a:gd name="T0" fmla="*/ 415 w 168"/>
                  <a:gd name="T1" fmla="*/ 268 h 111"/>
                  <a:gd name="T2" fmla="*/ 407 w 168"/>
                  <a:gd name="T3" fmla="*/ 215 h 111"/>
                  <a:gd name="T4" fmla="*/ 395 w 168"/>
                  <a:gd name="T5" fmla="*/ 142 h 111"/>
                  <a:gd name="T6" fmla="*/ 373 w 168"/>
                  <a:gd name="T7" fmla="*/ 58 h 111"/>
                  <a:gd name="T8" fmla="*/ 353 w 168"/>
                  <a:gd name="T9" fmla="*/ 38 h 111"/>
                  <a:gd name="T10" fmla="*/ 308 w 168"/>
                  <a:gd name="T11" fmla="*/ 38 h 111"/>
                  <a:gd name="T12" fmla="*/ 291 w 168"/>
                  <a:gd name="T13" fmla="*/ 47 h 111"/>
                  <a:gd name="T14" fmla="*/ 282 w 168"/>
                  <a:gd name="T15" fmla="*/ 36 h 111"/>
                  <a:gd name="T16" fmla="*/ 265 w 168"/>
                  <a:gd name="T17" fmla="*/ 48 h 111"/>
                  <a:gd name="T18" fmla="*/ 246 w 168"/>
                  <a:gd name="T19" fmla="*/ 5 h 111"/>
                  <a:gd name="T20" fmla="*/ 208 w 168"/>
                  <a:gd name="T21" fmla="*/ 43 h 111"/>
                  <a:gd name="T22" fmla="*/ 188 w 168"/>
                  <a:gd name="T23" fmla="*/ 9 h 111"/>
                  <a:gd name="T24" fmla="*/ 150 w 168"/>
                  <a:gd name="T25" fmla="*/ 35 h 111"/>
                  <a:gd name="T26" fmla="*/ 104 w 168"/>
                  <a:gd name="T27" fmla="*/ 48 h 111"/>
                  <a:gd name="T28" fmla="*/ 82 w 168"/>
                  <a:gd name="T29" fmla="*/ 28 h 111"/>
                  <a:gd name="T30" fmla="*/ 58 w 168"/>
                  <a:gd name="T31" fmla="*/ 64 h 111"/>
                  <a:gd name="T32" fmla="*/ 49 w 168"/>
                  <a:gd name="T33" fmla="*/ 42 h 111"/>
                  <a:gd name="T34" fmla="*/ 9 w 168"/>
                  <a:gd name="T35" fmla="*/ 109 h 111"/>
                  <a:gd name="T36" fmla="*/ 9 w 168"/>
                  <a:gd name="T37" fmla="*/ 146 h 111"/>
                  <a:gd name="T38" fmla="*/ 5 w 168"/>
                  <a:gd name="T39" fmla="*/ 175 h 111"/>
                  <a:gd name="T40" fmla="*/ 0 w 168"/>
                  <a:gd name="T41" fmla="*/ 191 h 111"/>
                  <a:gd name="T42" fmla="*/ 0 w 168"/>
                  <a:gd name="T43" fmla="*/ 199 h 1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111">
                    <a:moveTo>
                      <a:pt x="168" y="111"/>
                    </a:moveTo>
                    <a:cubicBezTo>
                      <a:pt x="166" y="105"/>
                      <a:pt x="166" y="96"/>
                      <a:pt x="165" y="89"/>
                    </a:cubicBezTo>
                    <a:cubicBezTo>
                      <a:pt x="163" y="79"/>
                      <a:pt x="161" y="70"/>
                      <a:pt x="160" y="59"/>
                    </a:cubicBezTo>
                    <a:cubicBezTo>
                      <a:pt x="160" y="46"/>
                      <a:pt x="156" y="34"/>
                      <a:pt x="151" y="24"/>
                    </a:cubicBezTo>
                    <a:cubicBezTo>
                      <a:pt x="148" y="19"/>
                      <a:pt x="149" y="15"/>
                      <a:pt x="143" y="16"/>
                    </a:cubicBezTo>
                    <a:cubicBezTo>
                      <a:pt x="136" y="17"/>
                      <a:pt x="132" y="25"/>
                      <a:pt x="125" y="16"/>
                    </a:cubicBezTo>
                    <a:cubicBezTo>
                      <a:pt x="123" y="17"/>
                      <a:pt x="120" y="19"/>
                      <a:pt x="118" y="19"/>
                    </a:cubicBezTo>
                    <a:cubicBezTo>
                      <a:pt x="117" y="19"/>
                      <a:pt x="117" y="15"/>
                      <a:pt x="115" y="15"/>
                    </a:cubicBezTo>
                    <a:cubicBezTo>
                      <a:pt x="112" y="16"/>
                      <a:pt x="110" y="19"/>
                      <a:pt x="107" y="20"/>
                    </a:cubicBezTo>
                    <a:cubicBezTo>
                      <a:pt x="104" y="16"/>
                      <a:pt x="105" y="3"/>
                      <a:pt x="100" y="2"/>
                    </a:cubicBezTo>
                    <a:cubicBezTo>
                      <a:pt x="94" y="0"/>
                      <a:pt x="87" y="14"/>
                      <a:pt x="84" y="18"/>
                    </a:cubicBezTo>
                    <a:cubicBezTo>
                      <a:pt x="81" y="15"/>
                      <a:pt x="81" y="4"/>
                      <a:pt x="76" y="4"/>
                    </a:cubicBezTo>
                    <a:cubicBezTo>
                      <a:pt x="71" y="2"/>
                      <a:pt x="66" y="12"/>
                      <a:pt x="61" y="14"/>
                    </a:cubicBezTo>
                    <a:cubicBezTo>
                      <a:pt x="53" y="1"/>
                      <a:pt x="49" y="9"/>
                      <a:pt x="42" y="20"/>
                    </a:cubicBezTo>
                    <a:cubicBezTo>
                      <a:pt x="39" y="18"/>
                      <a:pt x="38" y="11"/>
                      <a:pt x="33" y="12"/>
                    </a:cubicBezTo>
                    <a:cubicBezTo>
                      <a:pt x="27" y="13"/>
                      <a:pt x="26" y="23"/>
                      <a:pt x="24" y="27"/>
                    </a:cubicBezTo>
                    <a:cubicBezTo>
                      <a:pt x="22" y="24"/>
                      <a:pt x="22" y="20"/>
                      <a:pt x="20" y="17"/>
                    </a:cubicBezTo>
                    <a:cubicBezTo>
                      <a:pt x="11" y="20"/>
                      <a:pt x="6" y="37"/>
                      <a:pt x="4" y="45"/>
                    </a:cubicBezTo>
                    <a:cubicBezTo>
                      <a:pt x="3" y="50"/>
                      <a:pt x="5" y="55"/>
                      <a:pt x="4" y="60"/>
                    </a:cubicBezTo>
                    <a:cubicBezTo>
                      <a:pt x="4" y="64"/>
                      <a:pt x="3" y="68"/>
                      <a:pt x="2" y="72"/>
                    </a:cubicBezTo>
                    <a:cubicBezTo>
                      <a:pt x="2" y="74"/>
                      <a:pt x="1" y="76"/>
                      <a:pt x="0" y="79"/>
                    </a:cubicBezTo>
                    <a:cubicBezTo>
                      <a:pt x="0" y="80"/>
                      <a:pt x="0" y="81"/>
                      <a:pt x="0" y="8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4" name="Freeform 1700">
                <a:extLst>
                  <a:ext uri="{FF2B5EF4-FFF2-40B4-BE49-F238E27FC236}">
                    <a16:creationId xmlns:a16="http://schemas.microsoft.com/office/drawing/2014/main" id="{ACBC67B4-F561-4525-979A-86071748F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93"/>
                <a:ext cx="1056" cy="2462"/>
              </a:xfrm>
              <a:custGeom>
                <a:avLst/>
                <a:gdLst>
                  <a:gd name="T0" fmla="*/ 1247 w 779"/>
                  <a:gd name="T1" fmla="*/ 174 h 1826"/>
                  <a:gd name="T2" fmla="*/ 1750 w 779"/>
                  <a:gd name="T3" fmla="*/ 875 h 1826"/>
                  <a:gd name="T4" fmla="*/ 1872 w 779"/>
                  <a:gd name="T5" fmla="*/ 1582 h 1826"/>
                  <a:gd name="T6" fmla="*/ 1892 w 779"/>
                  <a:gd name="T7" fmla="*/ 1857 h 1826"/>
                  <a:gd name="T8" fmla="*/ 1892 w 779"/>
                  <a:gd name="T9" fmla="*/ 1912 h 1826"/>
                  <a:gd name="T10" fmla="*/ 1933 w 779"/>
                  <a:gd name="T11" fmla="*/ 2103 h 1826"/>
                  <a:gd name="T12" fmla="*/ 1915 w 779"/>
                  <a:gd name="T13" fmla="*/ 2198 h 1826"/>
                  <a:gd name="T14" fmla="*/ 1819 w 779"/>
                  <a:gd name="T15" fmla="*/ 2300 h 1826"/>
                  <a:gd name="T16" fmla="*/ 1772 w 779"/>
                  <a:gd name="T17" fmla="*/ 2280 h 1826"/>
                  <a:gd name="T18" fmla="*/ 1750 w 779"/>
                  <a:gd name="T19" fmla="*/ 2258 h 1826"/>
                  <a:gd name="T20" fmla="*/ 1743 w 779"/>
                  <a:gd name="T21" fmla="*/ 2152 h 1826"/>
                  <a:gd name="T22" fmla="*/ 1758 w 779"/>
                  <a:gd name="T23" fmla="*/ 1947 h 1826"/>
                  <a:gd name="T24" fmla="*/ 1724 w 779"/>
                  <a:gd name="T25" fmla="*/ 1831 h 1826"/>
                  <a:gd name="T26" fmla="*/ 1578 w 779"/>
                  <a:gd name="T27" fmla="*/ 1307 h 1826"/>
                  <a:gd name="T28" fmla="*/ 1487 w 779"/>
                  <a:gd name="T29" fmla="*/ 1081 h 1826"/>
                  <a:gd name="T30" fmla="*/ 1564 w 779"/>
                  <a:gd name="T31" fmla="*/ 1487 h 1826"/>
                  <a:gd name="T32" fmla="*/ 1441 w 779"/>
                  <a:gd name="T33" fmla="*/ 2885 h 1826"/>
                  <a:gd name="T34" fmla="*/ 1333 w 779"/>
                  <a:gd name="T35" fmla="*/ 3746 h 1826"/>
                  <a:gd name="T36" fmla="*/ 1251 w 779"/>
                  <a:gd name="T37" fmla="*/ 4160 h 1826"/>
                  <a:gd name="T38" fmla="*/ 1311 w 779"/>
                  <a:gd name="T39" fmla="*/ 4373 h 1826"/>
                  <a:gd name="T40" fmla="*/ 1285 w 779"/>
                  <a:gd name="T41" fmla="*/ 4447 h 1826"/>
                  <a:gd name="T42" fmla="*/ 1158 w 779"/>
                  <a:gd name="T43" fmla="*/ 4456 h 1826"/>
                  <a:gd name="T44" fmla="*/ 1038 w 779"/>
                  <a:gd name="T45" fmla="*/ 4370 h 1826"/>
                  <a:gd name="T46" fmla="*/ 1034 w 779"/>
                  <a:gd name="T47" fmla="*/ 4222 h 1826"/>
                  <a:gd name="T48" fmla="*/ 1051 w 779"/>
                  <a:gd name="T49" fmla="*/ 4076 h 1826"/>
                  <a:gd name="T50" fmla="*/ 957 w 779"/>
                  <a:gd name="T51" fmla="*/ 3098 h 1826"/>
                  <a:gd name="T52" fmla="*/ 946 w 779"/>
                  <a:gd name="T53" fmla="*/ 3485 h 1826"/>
                  <a:gd name="T54" fmla="*/ 895 w 779"/>
                  <a:gd name="T55" fmla="*/ 4165 h 1826"/>
                  <a:gd name="T56" fmla="*/ 910 w 779"/>
                  <a:gd name="T57" fmla="*/ 4305 h 1826"/>
                  <a:gd name="T58" fmla="*/ 874 w 779"/>
                  <a:gd name="T59" fmla="*/ 4448 h 1826"/>
                  <a:gd name="T60" fmla="*/ 714 w 779"/>
                  <a:gd name="T61" fmla="*/ 4459 h 1826"/>
                  <a:gd name="T62" fmla="*/ 630 w 779"/>
                  <a:gd name="T63" fmla="*/ 4412 h 1826"/>
                  <a:gd name="T64" fmla="*/ 678 w 779"/>
                  <a:gd name="T65" fmla="*/ 4249 h 1826"/>
                  <a:gd name="T66" fmla="*/ 689 w 779"/>
                  <a:gd name="T67" fmla="*/ 4080 h 1826"/>
                  <a:gd name="T68" fmla="*/ 573 w 779"/>
                  <a:gd name="T69" fmla="*/ 3232 h 1826"/>
                  <a:gd name="T70" fmla="*/ 327 w 779"/>
                  <a:gd name="T71" fmla="*/ 2097 h 1826"/>
                  <a:gd name="T72" fmla="*/ 464 w 779"/>
                  <a:gd name="T73" fmla="*/ 1199 h 1826"/>
                  <a:gd name="T74" fmla="*/ 454 w 779"/>
                  <a:gd name="T75" fmla="*/ 1081 h 1826"/>
                  <a:gd name="T76" fmla="*/ 268 w 779"/>
                  <a:gd name="T77" fmla="*/ 1664 h 1826"/>
                  <a:gd name="T78" fmla="*/ 184 w 779"/>
                  <a:gd name="T79" fmla="*/ 1940 h 1826"/>
                  <a:gd name="T80" fmla="*/ 195 w 779"/>
                  <a:gd name="T81" fmla="*/ 2014 h 1826"/>
                  <a:gd name="T82" fmla="*/ 187 w 779"/>
                  <a:gd name="T83" fmla="*/ 2235 h 1826"/>
                  <a:gd name="T84" fmla="*/ 195 w 779"/>
                  <a:gd name="T85" fmla="*/ 2275 h 1826"/>
                  <a:gd name="T86" fmla="*/ 187 w 779"/>
                  <a:gd name="T87" fmla="*/ 2318 h 1826"/>
                  <a:gd name="T88" fmla="*/ 56 w 779"/>
                  <a:gd name="T89" fmla="*/ 2253 h 1826"/>
                  <a:gd name="T90" fmla="*/ 7 w 779"/>
                  <a:gd name="T91" fmla="*/ 2155 h 1826"/>
                  <a:gd name="T92" fmla="*/ 35 w 779"/>
                  <a:gd name="T93" fmla="*/ 1979 h 1826"/>
                  <a:gd name="T94" fmla="*/ 50 w 779"/>
                  <a:gd name="T95" fmla="*/ 1912 h 1826"/>
                  <a:gd name="T96" fmla="*/ 57 w 779"/>
                  <a:gd name="T97" fmla="*/ 1760 h 1826"/>
                  <a:gd name="T98" fmla="*/ 110 w 779"/>
                  <a:gd name="T99" fmla="*/ 1247 h 1826"/>
                  <a:gd name="T100" fmla="*/ 324 w 779"/>
                  <a:gd name="T101" fmla="*/ 351 h 1826"/>
                  <a:gd name="T102" fmla="*/ 790 w 779"/>
                  <a:gd name="T103" fmla="*/ 0 h 18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79" h="1826">
                    <a:moveTo>
                      <a:pt x="462" y="1"/>
                    </a:moveTo>
                    <a:cubicBezTo>
                      <a:pt x="462" y="37"/>
                      <a:pt x="476" y="59"/>
                      <a:pt x="501" y="71"/>
                    </a:cubicBezTo>
                    <a:cubicBezTo>
                      <a:pt x="544" y="92"/>
                      <a:pt x="608" y="71"/>
                      <a:pt x="650" y="143"/>
                    </a:cubicBezTo>
                    <a:cubicBezTo>
                      <a:pt x="692" y="215"/>
                      <a:pt x="682" y="257"/>
                      <a:pt x="702" y="357"/>
                    </a:cubicBezTo>
                    <a:cubicBezTo>
                      <a:pt x="716" y="426"/>
                      <a:pt x="730" y="485"/>
                      <a:pt x="736" y="509"/>
                    </a:cubicBezTo>
                    <a:cubicBezTo>
                      <a:pt x="747" y="555"/>
                      <a:pt x="745" y="576"/>
                      <a:pt x="752" y="645"/>
                    </a:cubicBezTo>
                    <a:cubicBezTo>
                      <a:pt x="755" y="674"/>
                      <a:pt x="755" y="697"/>
                      <a:pt x="756" y="718"/>
                    </a:cubicBezTo>
                    <a:cubicBezTo>
                      <a:pt x="756" y="731"/>
                      <a:pt x="760" y="746"/>
                      <a:pt x="760" y="757"/>
                    </a:cubicBezTo>
                    <a:cubicBezTo>
                      <a:pt x="761" y="766"/>
                      <a:pt x="759" y="772"/>
                      <a:pt x="760" y="780"/>
                    </a:cubicBezTo>
                    <a:cubicBezTo>
                      <a:pt x="760" y="780"/>
                      <a:pt x="760" y="780"/>
                      <a:pt x="760" y="780"/>
                    </a:cubicBezTo>
                    <a:cubicBezTo>
                      <a:pt x="762" y="793"/>
                      <a:pt x="764" y="803"/>
                      <a:pt x="766" y="808"/>
                    </a:cubicBezTo>
                    <a:cubicBezTo>
                      <a:pt x="772" y="826"/>
                      <a:pt x="774" y="854"/>
                      <a:pt x="776" y="858"/>
                    </a:cubicBezTo>
                    <a:cubicBezTo>
                      <a:pt x="779" y="862"/>
                      <a:pt x="778" y="874"/>
                      <a:pt x="776" y="879"/>
                    </a:cubicBezTo>
                    <a:cubicBezTo>
                      <a:pt x="774" y="884"/>
                      <a:pt x="772" y="890"/>
                      <a:pt x="769" y="897"/>
                    </a:cubicBezTo>
                    <a:cubicBezTo>
                      <a:pt x="767" y="902"/>
                      <a:pt x="761" y="913"/>
                      <a:pt x="758" y="919"/>
                    </a:cubicBezTo>
                    <a:cubicBezTo>
                      <a:pt x="755" y="926"/>
                      <a:pt x="741" y="934"/>
                      <a:pt x="730" y="938"/>
                    </a:cubicBezTo>
                    <a:cubicBezTo>
                      <a:pt x="722" y="942"/>
                      <a:pt x="706" y="949"/>
                      <a:pt x="704" y="946"/>
                    </a:cubicBezTo>
                    <a:cubicBezTo>
                      <a:pt x="700" y="939"/>
                      <a:pt x="705" y="933"/>
                      <a:pt x="711" y="930"/>
                    </a:cubicBezTo>
                    <a:cubicBezTo>
                      <a:pt x="714" y="927"/>
                      <a:pt x="704" y="935"/>
                      <a:pt x="702" y="928"/>
                    </a:cubicBezTo>
                    <a:cubicBezTo>
                      <a:pt x="701" y="926"/>
                      <a:pt x="701" y="925"/>
                      <a:pt x="702" y="921"/>
                    </a:cubicBezTo>
                    <a:cubicBezTo>
                      <a:pt x="700" y="917"/>
                      <a:pt x="701" y="917"/>
                      <a:pt x="704" y="912"/>
                    </a:cubicBezTo>
                    <a:cubicBezTo>
                      <a:pt x="698" y="911"/>
                      <a:pt x="699" y="889"/>
                      <a:pt x="700" y="878"/>
                    </a:cubicBezTo>
                    <a:cubicBezTo>
                      <a:pt x="699" y="869"/>
                      <a:pt x="696" y="841"/>
                      <a:pt x="701" y="822"/>
                    </a:cubicBezTo>
                    <a:cubicBezTo>
                      <a:pt x="704" y="810"/>
                      <a:pt x="707" y="801"/>
                      <a:pt x="706" y="794"/>
                    </a:cubicBezTo>
                    <a:cubicBezTo>
                      <a:pt x="706" y="793"/>
                      <a:pt x="706" y="792"/>
                      <a:pt x="705" y="791"/>
                    </a:cubicBezTo>
                    <a:cubicBezTo>
                      <a:pt x="702" y="787"/>
                      <a:pt x="694" y="760"/>
                      <a:pt x="692" y="747"/>
                    </a:cubicBezTo>
                    <a:cubicBezTo>
                      <a:pt x="689" y="735"/>
                      <a:pt x="682" y="707"/>
                      <a:pt x="672" y="679"/>
                    </a:cubicBezTo>
                    <a:cubicBezTo>
                      <a:pt x="650" y="611"/>
                      <a:pt x="636" y="557"/>
                      <a:pt x="634" y="533"/>
                    </a:cubicBezTo>
                    <a:cubicBezTo>
                      <a:pt x="632" y="509"/>
                      <a:pt x="603" y="453"/>
                      <a:pt x="597" y="441"/>
                    </a:cubicBezTo>
                    <a:cubicBezTo>
                      <a:pt x="597" y="441"/>
                      <a:pt x="597" y="441"/>
                      <a:pt x="597" y="441"/>
                    </a:cubicBezTo>
                    <a:cubicBezTo>
                      <a:pt x="596" y="458"/>
                      <a:pt x="594" y="475"/>
                      <a:pt x="594" y="489"/>
                    </a:cubicBezTo>
                    <a:cubicBezTo>
                      <a:pt x="594" y="517"/>
                      <a:pt x="610" y="545"/>
                      <a:pt x="628" y="607"/>
                    </a:cubicBezTo>
                    <a:cubicBezTo>
                      <a:pt x="646" y="669"/>
                      <a:pt x="649" y="759"/>
                      <a:pt x="643" y="855"/>
                    </a:cubicBezTo>
                    <a:cubicBezTo>
                      <a:pt x="637" y="951"/>
                      <a:pt x="602" y="1125"/>
                      <a:pt x="578" y="1177"/>
                    </a:cubicBezTo>
                    <a:cubicBezTo>
                      <a:pt x="554" y="1229"/>
                      <a:pt x="552" y="1261"/>
                      <a:pt x="550" y="1319"/>
                    </a:cubicBezTo>
                    <a:cubicBezTo>
                      <a:pt x="548" y="1377"/>
                      <a:pt x="557" y="1444"/>
                      <a:pt x="535" y="1528"/>
                    </a:cubicBezTo>
                    <a:cubicBezTo>
                      <a:pt x="513" y="1612"/>
                      <a:pt x="506" y="1626"/>
                      <a:pt x="502" y="1664"/>
                    </a:cubicBezTo>
                    <a:cubicBezTo>
                      <a:pt x="502" y="1678"/>
                      <a:pt x="504" y="1684"/>
                      <a:pt x="502" y="1697"/>
                    </a:cubicBezTo>
                    <a:cubicBezTo>
                      <a:pt x="498" y="1717"/>
                      <a:pt x="498" y="1714"/>
                      <a:pt x="508" y="1733"/>
                    </a:cubicBezTo>
                    <a:cubicBezTo>
                      <a:pt x="517" y="1746"/>
                      <a:pt x="521" y="1778"/>
                      <a:pt x="526" y="1784"/>
                    </a:cubicBezTo>
                    <a:cubicBezTo>
                      <a:pt x="531" y="1790"/>
                      <a:pt x="528" y="1796"/>
                      <a:pt x="526" y="1800"/>
                    </a:cubicBezTo>
                    <a:cubicBezTo>
                      <a:pt x="530" y="1809"/>
                      <a:pt x="519" y="1814"/>
                      <a:pt x="516" y="1814"/>
                    </a:cubicBezTo>
                    <a:cubicBezTo>
                      <a:pt x="517" y="1825"/>
                      <a:pt x="497" y="1824"/>
                      <a:pt x="492" y="1819"/>
                    </a:cubicBezTo>
                    <a:cubicBezTo>
                      <a:pt x="486" y="1825"/>
                      <a:pt x="471" y="1825"/>
                      <a:pt x="465" y="1818"/>
                    </a:cubicBezTo>
                    <a:cubicBezTo>
                      <a:pt x="456" y="1826"/>
                      <a:pt x="439" y="1826"/>
                      <a:pt x="428" y="1815"/>
                    </a:cubicBezTo>
                    <a:cubicBezTo>
                      <a:pt x="417" y="1805"/>
                      <a:pt x="416" y="1794"/>
                      <a:pt x="417" y="1783"/>
                    </a:cubicBezTo>
                    <a:cubicBezTo>
                      <a:pt x="419" y="1772"/>
                      <a:pt x="416" y="1769"/>
                      <a:pt x="414" y="1756"/>
                    </a:cubicBezTo>
                    <a:cubicBezTo>
                      <a:pt x="411" y="1742"/>
                      <a:pt x="412" y="1729"/>
                      <a:pt x="415" y="1722"/>
                    </a:cubicBezTo>
                    <a:cubicBezTo>
                      <a:pt x="419" y="1713"/>
                      <a:pt x="420" y="1709"/>
                      <a:pt x="420" y="1699"/>
                    </a:cubicBezTo>
                    <a:cubicBezTo>
                      <a:pt x="420" y="1690"/>
                      <a:pt x="416" y="1675"/>
                      <a:pt x="422" y="1663"/>
                    </a:cubicBezTo>
                    <a:cubicBezTo>
                      <a:pt x="430" y="1617"/>
                      <a:pt x="401" y="1533"/>
                      <a:pt x="397" y="1422"/>
                    </a:cubicBezTo>
                    <a:cubicBezTo>
                      <a:pt x="397" y="1409"/>
                      <a:pt x="385" y="1276"/>
                      <a:pt x="384" y="1264"/>
                    </a:cubicBezTo>
                    <a:cubicBezTo>
                      <a:pt x="384" y="1264"/>
                      <a:pt x="384" y="1264"/>
                      <a:pt x="384" y="1264"/>
                    </a:cubicBezTo>
                    <a:cubicBezTo>
                      <a:pt x="384" y="1276"/>
                      <a:pt x="381" y="1409"/>
                      <a:pt x="380" y="1422"/>
                    </a:cubicBezTo>
                    <a:cubicBezTo>
                      <a:pt x="373" y="1554"/>
                      <a:pt x="349" y="1619"/>
                      <a:pt x="357" y="1663"/>
                    </a:cubicBezTo>
                    <a:cubicBezTo>
                      <a:pt x="363" y="1675"/>
                      <a:pt x="359" y="1690"/>
                      <a:pt x="359" y="1699"/>
                    </a:cubicBezTo>
                    <a:cubicBezTo>
                      <a:pt x="359" y="1709"/>
                      <a:pt x="361" y="1713"/>
                      <a:pt x="365" y="1722"/>
                    </a:cubicBezTo>
                    <a:cubicBezTo>
                      <a:pt x="367" y="1729"/>
                      <a:pt x="368" y="1742"/>
                      <a:pt x="365" y="1756"/>
                    </a:cubicBezTo>
                    <a:cubicBezTo>
                      <a:pt x="363" y="1769"/>
                      <a:pt x="361" y="1772"/>
                      <a:pt x="362" y="1783"/>
                    </a:cubicBezTo>
                    <a:cubicBezTo>
                      <a:pt x="363" y="1794"/>
                      <a:pt x="362" y="1805"/>
                      <a:pt x="351" y="1815"/>
                    </a:cubicBezTo>
                    <a:cubicBezTo>
                      <a:pt x="340" y="1826"/>
                      <a:pt x="324" y="1826"/>
                      <a:pt x="314" y="1818"/>
                    </a:cubicBezTo>
                    <a:cubicBezTo>
                      <a:pt x="308" y="1825"/>
                      <a:pt x="293" y="1825"/>
                      <a:pt x="287" y="1819"/>
                    </a:cubicBezTo>
                    <a:cubicBezTo>
                      <a:pt x="283" y="1824"/>
                      <a:pt x="263" y="1825"/>
                      <a:pt x="264" y="1814"/>
                    </a:cubicBezTo>
                    <a:cubicBezTo>
                      <a:pt x="260" y="1814"/>
                      <a:pt x="250" y="1809"/>
                      <a:pt x="253" y="1800"/>
                    </a:cubicBezTo>
                    <a:cubicBezTo>
                      <a:pt x="251" y="1796"/>
                      <a:pt x="248" y="1790"/>
                      <a:pt x="253" y="1784"/>
                    </a:cubicBezTo>
                    <a:cubicBezTo>
                      <a:pt x="258" y="1778"/>
                      <a:pt x="263" y="1746"/>
                      <a:pt x="272" y="1733"/>
                    </a:cubicBezTo>
                    <a:cubicBezTo>
                      <a:pt x="282" y="1714"/>
                      <a:pt x="281" y="1717"/>
                      <a:pt x="278" y="1697"/>
                    </a:cubicBezTo>
                    <a:cubicBezTo>
                      <a:pt x="275" y="1684"/>
                      <a:pt x="278" y="1678"/>
                      <a:pt x="277" y="1664"/>
                    </a:cubicBezTo>
                    <a:cubicBezTo>
                      <a:pt x="273" y="1626"/>
                      <a:pt x="267" y="1620"/>
                      <a:pt x="245" y="1536"/>
                    </a:cubicBezTo>
                    <a:cubicBezTo>
                      <a:pt x="223" y="1452"/>
                      <a:pt x="232" y="1377"/>
                      <a:pt x="230" y="1319"/>
                    </a:cubicBezTo>
                    <a:cubicBezTo>
                      <a:pt x="228" y="1261"/>
                      <a:pt x="226" y="1229"/>
                      <a:pt x="202" y="1177"/>
                    </a:cubicBezTo>
                    <a:cubicBezTo>
                      <a:pt x="178" y="1125"/>
                      <a:pt x="137" y="951"/>
                      <a:pt x="131" y="855"/>
                    </a:cubicBezTo>
                    <a:cubicBezTo>
                      <a:pt x="125" y="759"/>
                      <a:pt x="134" y="669"/>
                      <a:pt x="152" y="607"/>
                    </a:cubicBezTo>
                    <a:cubicBezTo>
                      <a:pt x="170" y="545"/>
                      <a:pt x="186" y="517"/>
                      <a:pt x="186" y="489"/>
                    </a:cubicBezTo>
                    <a:cubicBezTo>
                      <a:pt x="186" y="475"/>
                      <a:pt x="183" y="458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76" y="453"/>
                      <a:pt x="148" y="509"/>
                      <a:pt x="146" y="533"/>
                    </a:cubicBezTo>
                    <a:cubicBezTo>
                      <a:pt x="144" y="557"/>
                      <a:pt x="130" y="611"/>
                      <a:pt x="108" y="679"/>
                    </a:cubicBezTo>
                    <a:cubicBezTo>
                      <a:pt x="98" y="707"/>
                      <a:pt x="90" y="735"/>
                      <a:pt x="88" y="747"/>
                    </a:cubicBezTo>
                    <a:cubicBezTo>
                      <a:pt x="85" y="760"/>
                      <a:pt x="77" y="787"/>
                      <a:pt x="74" y="791"/>
                    </a:cubicBezTo>
                    <a:cubicBezTo>
                      <a:pt x="73" y="792"/>
                      <a:pt x="73" y="793"/>
                      <a:pt x="73" y="794"/>
                    </a:cubicBezTo>
                    <a:cubicBezTo>
                      <a:pt x="72" y="801"/>
                      <a:pt x="75" y="810"/>
                      <a:pt x="78" y="822"/>
                    </a:cubicBezTo>
                    <a:cubicBezTo>
                      <a:pt x="83" y="841"/>
                      <a:pt x="81" y="869"/>
                      <a:pt x="79" y="878"/>
                    </a:cubicBezTo>
                    <a:cubicBezTo>
                      <a:pt x="81" y="889"/>
                      <a:pt x="81" y="911"/>
                      <a:pt x="75" y="912"/>
                    </a:cubicBezTo>
                    <a:cubicBezTo>
                      <a:pt x="78" y="917"/>
                      <a:pt x="79" y="917"/>
                      <a:pt x="77" y="921"/>
                    </a:cubicBezTo>
                    <a:cubicBezTo>
                      <a:pt x="79" y="925"/>
                      <a:pt x="79" y="926"/>
                      <a:pt x="78" y="928"/>
                    </a:cubicBezTo>
                    <a:cubicBezTo>
                      <a:pt x="75" y="935"/>
                      <a:pt x="65" y="927"/>
                      <a:pt x="69" y="930"/>
                    </a:cubicBezTo>
                    <a:cubicBezTo>
                      <a:pt x="74" y="933"/>
                      <a:pt x="79" y="939"/>
                      <a:pt x="75" y="946"/>
                    </a:cubicBezTo>
                    <a:cubicBezTo>
                      <a:pt x="74" y="949"/>
                      <a:pt x="57" y="942"/>
                      <a:pt x="50" y="938"/>
                    </a:cubicBezTo>
                    <a:cubicBezTo>
                      <a:pt x="39" y="934"/>
                      <a:pt x="25" y="926"/>
                      <a:pt x="22" y="919"/>
                    </a:cubicBezTo>
                    <a:cubicBezTo>
                      <a:pt x="18" y="913"/>
                      <a:pt x="12" y="902"/>
                      <a:pt x="10" y="897"/>
                    </a:cubicBezTo>
                    <a:cubicBezTo>
                      <a:pt x="8" y="890"/>
                      <a:pt x="5" y="884"/>
                      <a:pt x="3" y="879"/>
                    </a:cubicBezTo>
                    <a:cubicBezTo>
                      <a:pt x="1" y="874"/>
                      <a:pt x="0" y="862"/>
                      <a:pt x="3" y="858"/>
                    </a:cubicBezTo>
                    <a:cubicBezTo>
                      <a:pt x="5" y="854"/>
                      <a:pt x="8" y="826"/>
                      <a:pt x="14" y="808"/>
                    </a:cubicBezTo>
                    <a:cubicBezTo>
                      <a:pt x="15" y="803"/>
                      <a:pt x="17" y="793"/>
                      <a:pt x="20" y="780"/>
                    </a:cubicBezTo>
                    <a:cubicBezTo>
                      <a:pt x="20" y="780"/>
                      <a:pt x="20" y="780"/>
                      <a:pt x="20" y="780"/>
                    </a:cubicBezTo>
                    <a:cubicBezTo>
                      <a:pt x="21" y="772"/>
                      <a:pt x="18" y="766"/>
                      <a:pt x="19" y="757"/>
                    </a:cubicBezTo>
                    <a:cubicBezTo>
                      <a:pt x="20" y="746"/>
                      <a:pt x="23" y="731"/>
                      <a:pt x="23" y="718"/>
                    </a:cubicBezTo>
                    <a:cubicBezTo>
                      <a:pt x="24" y="697"/>
                      <a:pt x="25" y="674"/>
                      <a:pt x="28" y="645"/>
                    </a:cubicBezTo>
                    <a:cubicBezTo>
                      <a:pt x="35" y="576"/>
                      <a:pt x="33" y="555"/>
                      <a:pt x="44" y="509"/>
                    </a:cubicBezTo>
                    <a:cubicBezTo>
                      <a:pt x="49" y="485"/>
                      <a:pt x="64" y="426"/>
                      <a:pt x="78" y="357"/>
                    </a:cubicBezTo>
                    <a:cubicBezTo>
                      <a:pt x="98" y="257"/>
                      <a:pt x="88" y="215"/>
                      <a:pt x="130" y="143"/>
                    </a:cubicBezTo>
                    <a:cubicBezTo>
                      <a:pt x="172" y="71"/>
                      <a:pt x="235" y="92"/>
                      <a:pt x="278" y="71"/>
                    </a:cubicBezTo>
                    <a:cubicBezTo>
                      <a:pt x="303" y="59"/>
                      <a:pt x="317" y="36"/>
                      <a:pt x="317" y="0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5" name="Freeform 1701">
                <a:extLst>
                  <a:ext uri="{FF2B5EF4-FFF2-40B4-BE49-F238E27FC236}">
                    <a16:creationId xmlns:a16="http://schemas.microsoft.com/office/drawing/2014/main" id="{444C3BDC-6E5D-407D-BB39-FC425DC15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193"/>
                <a:ext cx="23" cy="44"/>
              </a:xfrm>
              <a:custGeom>
                <a:avLst/>
                <a:gdLst>
                  <a:gd name="T0" fmla="*/ 32 w 17"/>
                  <a:gd name="T1" fmla="*/ 34 h 32"/>
                  <a:gd name="T2" fmla="*/ 26 w 17"/>
                  <a:gd name="T3" fmla="*/ 0 h 32"/>
                  <a:gd name="T4" fmla="*/ 7 w 17"/>
                  <a:gd name="T5" fmla="*/ 21 h 32"/>
                  <a:gd name="T6" fmla="*/ 5 w 17"/>
                  <a:gd name="T7" fmla="*/ 15 h 32"/>
                  <a:gd name="T8" fmla="*/ 5 w 17"/>
                  <a:gd name="T9" fmla="*/ 15 h 32"/>
                  <a:gd name="T10" fmla="*/ 0 w 17"/>
                  <a:gd name="T11" fmla="*/ 74 h 32"/>
                  <a:gd name="T12" fmla="*/ 1 w 17"/>
                  <a:gd name="T13" fmla="*/ 74 h 32"/>
                  <a:gd name="T14" fmla="*/ 35 w 17"/>
                  <a:gd name="T15" fmla="*/ 34 h 32"/>
                  <a:gd name="T16" fmla="*/ 32 w 17"/>
                  <a:gd name="T17" fmla="*/ 34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2">
                    <a:moveTo>
                      <a:pt x="13" y="13"/>
                    </a:moveTo>
                    <a:cubicBezTo>
                      <a:pt x="17" y="6"/>
                      <a:pt x="12" y="6"/>
                      <a:pt x="10" y="0"/>
                    </a:cubicBezTo>
                    <a:cubicBezTo>
                      <a:pt x="6" y="1"/>
                      <a:pt x="4" y="4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3"/>
                      <a:pt x="1" y="20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32"/>
                      <a:pt x="11" y="20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6" name="Freeform 1702">
                <a:extLst>
                  <a:ext uri="{FF2B5EF4-FFF2-40B4-BE49-F238E27FC236}">
                    <a16:creationId xmlns:a16="http://schemas.microsoft.com/office/drawing/2014/main" id="{5222A72D-3D00-49C4-BCD2-A2C309AA1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158"/>
                <a:ext cx="25" cy="79"/>
              </a:xfrm>
              <a:custGeom>
                <a:avLst/>
                <a:gdLst>
                  <a:gd name="T0" fmla="*/ 46 w 18"/>
                  <a:gd name="T1" fmla="*/ 20 h 58"/>
                  <a:gd name="T2" fmla="*/ 49 w 18"/>
                  <a:gd name="T3" fmla="*/ 0 h 58"/>
                  <a:gd name="T4" fmla="*/ 35 w 18"/>
                  <a:gd name="T5" fmla="*/ 37 h 58"/>
                  <a:gd name="T6" fmla="*/ 6 w 18"/>
                  <a:gd name="T7" fmla="*/ 65 h 58"/>
                  <a:gd name="T8" fmla="*/ 0 w 18"/>
                  <a:gd name="T9" fmla="*/ 97 h 58"/>
                  <a:gd name="T10" fmla="*/ 0 w 18"/>
                  <a:gd name="T11" fmla="*/ 93 h 58"/>
                  <a:gd name="T12" fmla="*/ 0 w 18"/>
                  <a:gd name="T13" fmla="*/ 98 h 58"/>
                  <a:gd name="T14" fmla="*/ 43 w 18"/>
                  <a:gd name="T15" fmla="*/ 138 h 58"/>
                  <a:gd name="T16" fmla="*/ 43 w 18"/>
                  <a:gd name="T17" fmla="*/ 138 h 58"/>
                  <a:gd name="T18" fmla="*/ 46 w 18"/>
                  <a:gd name="T19" fmla="*/ 2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58">
                    <a:moveTo>
                      <a:pt x="17" y="8"/>
                    </a:moveTo>
                    <a:cubicBezTo>
                      <a:pt x="18" y="5"/>
                      <a:pt x="18" y="2"/>
                      <a:pt x="18" y="0"/>
                    </a:cubicBezTo>
                    <a:cubicBezTo>
                      <a:pt x="17" y="5"/>
                      <a:pt x="15" y="9"/>
                      <a:pt x="13" y="15"/>
                    </a:cubicBezTo>
                    <a:cubicBezTo>
                      <a:pt x="12" y="20"/>
                      <a:pt x="11" y="28"/>
                      <a:pt x="2" y="26"/>
                    </a:cubicBezTo>
                    <a:cubicBezTo>
                      <a:pt x="0" y="29"/>
                      <a:pt x="1" y="34"/>
                      <a:pt x="0" y="38"/>
                    </a:cubicBezTo>
                    <a:cubicBezTo>
                      <a:pt x="0" y="38"/>
                      <a:pt x="0" y="38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5"/>
                      <a:pt x="5" y="58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4" y="37"/>
                      <a:pt x="14" y="21"/>
                      <a:pt x="17" y="8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7" name="Freeform 1703">
                <a:extLst>
                  <a:ext uri="{FF2B5EF4-FFF2-40B4-BE49-F238E27FC236}">
                    <a16:creationId xmlns:a16="http://schemas.microsoft.com/office/drawing/2014/main" id="{05449966-5464-43F9-B822-5358F04FE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961"/>
                <a:ext cx="303" cy="254"/>
              </a:xfrm>
              <a:custGeom>
                <a:avLst/>
                <a:gdLst>
                  <a:gd name="T0" fmla="*/ 26 w 224"/>
                  <a:gd name="T1" fmla="*/ 184 h 188"/>
                  <a:gd name="T2" fmla="*/ 9 w 224"/>
                  <a:gd name="T3" fmla="*/ 274 h 188"/>
                  <a:gd name="T4" fmla="*/ 26 w 224"/>
                  <a:gd name="T5" fmla="*/ 308 h 188"/>
                  <a:gd name="T6" fmla="*/ 20 w 224"/>
                  <a:gd name="T7" fmla="*/ 328 h 188"/>
                  <a:gd name="T8" fmla="*/ 30 w 224"/>
                  <a:gd name="T9" fmla="*/ 343 h 188"/>
                  <a:gd name="T10" fmla="*/ 20 w 224"/>
                  <a:gd name="T11" fmla="*/ 374 h 188"/>
                  <a:gd name="T12" fmla="*/ 26 w 224"/>
                  <a:gd name="T13" fmla="*/ 386 h 188"/>
                  <a:gd name="T14" fmla="*/ 20 w 224"/>
                  <a:gd name="T15" fmla="*/ 405 h 188"/>
                  <a:gd name="T16" fmla="*/ 35 w 224"/>
                  <a:gd name="T17" fmla="*/ 427 h 188"/>
                  <a:gd name="T18" fmla="*/ 41 w 224"/>
                  <a:gd name="T19" fmla="*/ 454 h 188"/>
                  <a:gd name="T20" fmla="*/ 43 w 224"/>
                  <a:gd name="T21" fmla="*/ 423 h 188"/>
                  <a:gd name="T22" fmla="*/ 72 w 224"/>
                  <a:gd name="T23" fmla="*/ 399 h 188"/>
                  <a:gd name="T24" fmla="*/ 89 w 224"/>
                  <a:gd name="T25" fmla="*/ 343 h 188"/>
                  <a:gd name="T26" fmla="*/ 93 w 224"/>
                  <a:gd name="T27" fmla="*/ 313 h 188"/>
                  <a:gd name="T28" fmla="*/ 93 w 224"/>
                  <a:gd name="T29" fmla="*/ 276 h 188"/>
                  <a:gd name="T30" fmla="*/ 134 w 224"/>
                  <a:gd name="T31" fmla="*/ 207 h 188"/>
                  <a:gd name="T32" fmla="*/ 143 w 224"/>
                  <a:gd name="T33" fmla="*/ 232 h 188"/>
                  <a:gd name="T34" fmla="*/ 166 w 224"/>
                  <a:gd name="T35" fmla="*/ 196 h 188"/>
                  <a:gd name="T36" fmla="*/ 188 w 224"/>
                  <a:gd name="T37" fmla="*/ 215 h 188"/>
                  <a:gd name="T38" fmla="*/ 235 w 224"/>
                  <a:gd name="T39" fmla="*/ 199 h 188"/>
                  <a:gd name="T40" fmla="*/ 273 w 224"/>
                  <a:gd name="T41" fmla="*/ 176 h 188"/>
                  <a:gd name="T42" fmla="*/ 292 w 224"/>
                  <a:gd name="T43" fmla="*/ 209 h 188"/>
                  <a:gd name="T44" fmla="*/ 331 w 224"/>
                  <a:gd name="T45" fmla="*/ 170 h 188"/>
                  <a:gd name="T46" fmla="*/ 349 w 224"/>
                  <a:gd name="T47" fmla="*/ 215 h 188"/>
                  <a:gd name="T48" fmla="*/ 369 w 224"/>
                  <a:gd name="T49" fmla="*/ 203 h 188"/>
                  <a:gd name="T50" fmla="*/ 377 w 224"/>
                  <a:gd name="T51" fmla="*/ 212 h 188"/>
                  <a:gd name="T52" fmla="*/ 394 w 224"/>
                  <a:gd name="T53" fmla="*/ 204 h 188"/>
                  <a:gd name="T54" fmla="*/ 437 w 224"/>
                  <a:gd name="T55" fmla="*/ 204 h 188"/>
                  <a:gd name="T56" fmla="*/ 457 w 224"/>
                  <a:gd name="T57" fmla="*/ 224 h 188"/>
                  <a:gd name="T58" fmla="*/ 479 w 224"/>
                  <a:gd name="T59" fmla="*/ 311 h 188"/>
                  <a:gd name="T60" fmla="*/ 492 w 224"/>
                  <a:gd name="T61" fmla="*/ 385 h 188"/>
                  <a:gd name="T62" fmla="*/ 503 w 224"/>
                  <a:gd name="T63" fmla="*/ 443 h 188"/>
                  <a:gd name="T64" fmla="*/ 519 w 224"/>
                  <a:gd name="T65" fmla="*/ 423 h 188"/>
                  <a:gd name="T66" fmla="*/ 528 w 224"/>
                  <a:gd name="T67" fmla="*/ 457 h 188"/>
                  <a:gd name="T68" fmla="*/ 553 w 224"/>
                  <a:gd name="T69" fmla="*/ 363 h 188"/>
                  <a:gd name="T70" fmla="*/ 553 w 224"/>
                  <a:gd name="T71" fmla="*/ 311 h 188"/>
                  <a:gd name="T72" fmla="*/ 546 w 224"/>
                  <a:gd name="T73" fmla="*/ 272 h 188"/>
                  <a:gd name="T74" fmla="*/ 555 w 224"/>
                  <a:gd name="T75" fmla="*/ 245 h 188"/>
                  <a:gd name="T76" fmla="*/ 545 w 224"/>
                  <a:gd name="T77" fmla="*/ 196 h 188"/>
                  <a:gd name="T78" fmla="*/ 540 w 224"/>
                  <a:gd name="T79" fmla="*/ 124 h 188"/>
                  <a:gd name="T80" fmla="*/ 498 w 224"/>
                  <a:gd name="T81" fmla="*/ 82 h 188"/>
                  <a:gd name="T82" fmla="*/ 453 w 224"/>
                  <a:gd name="T83" fmla="*/ 35 h 188"/>
                  <a:gd name="T84" fmla="*/ 411 w 224"/>
                  <a:gd name="T85" fmla="*/ 22 h 188"/>
                  <a:gd name="T86" fmla="*/ 372 w 224"/>
                  <a:gd name="T87" fmla="*/ 9 h 188"/>
                  <a:gd name="T88" fmla="*/ 311 w 224"/>
                  <a:gd name="T89" fmla="*/ 0 h 188"/>
                  <a:gd name="T90" fmla="*/ 292 w 224"/>
                  <a:gd name="T91" fmla="*/ 7 h 188"/>
                  <a:gd name="T92" fmla="*/ 260 w 224"/>
                  <a:gd name="T93" fmla="*/ 7 h 188"/>
                  <a:gd name="T94" fmla="*/ 235 w 224"/>
                  <a:gd name="T95" fmla="*/ 9 h 188"/>
                  <a:gd name="T96" fmla="*/ 227 w 224"/>
                  <a:gd name="T97" fmla="*/ 16 h 188"/>
                  <a:gd name="T98" fmla="*/ 212 w 224"/>
                  <a:gd name="T99" fmla="*/ 16 h 188"/>
                  <a:gd name="T100" fmla="*/ 156 w 224"/>
                  <a:gd name="T101" fmla="*/ 27 h 188"/>
                  <a:gd name="T102" fmla="*/ 134 w 224"/>
                  <a:gd name="T103" fmla="*/ 47 h 188"/>
                  <a:gd name="T104" fmla="*/ 124 w 224"/>
                  <a:gd name="T105" fmla="*/ 63 h 188"/>
                  <a:gd name="T106" fmla="*/ 99 w 224"/>
                  <a:gd name="T107" fmla="*/ 72 h 188"/>
                  <a:gd name="T108" fmla="*/ 87 w 224"/>
                  <a:gd name="T109" fmla="*/ 92 h 188"/>
                  <a:gd name="T110" fmla="*/ 57 w 224"/>
                  <a:gd name="T111" fmla="*/ 99 h 188"/>
                  <a:gd name="T112" fmla="*/ 41 w 224"/>
                  <a:gd name="T113" fmla="*/ 157 h 188"/>
                  <a:gd name="T114" fmla="*/ 27 w 224"/>
                  <a:gd name="T115" fmla="*/ 181 h 188"/>
                  <a:gd name="T116" fmla="*/ 26 w 224"/>
                  <a:gd name="T117" fmla="*/ 184 h 1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24" h="188">
                    <a:moveTo>
                      <a:pt x="10" y="75"/>
                    </a:moveTo>
                    <a:cubicBezTo>
                      <a:pt x="9" y="87"/>
                      <a:pt x="0" y="100"/>
                      <a:pt x="4" y="111"/>
                    </a:cubicBezTo>
                    <a:cubicBezTo>
                      <a:pt x="7" y="117"/>
                      <a:pt x="10" y="118"/>
                      <a:pt x="10" y="125"/>
                    </a:cubicBezTo>
                    <a:cubicBezTo>
                      <a:pt x="9" y="127"/>
                      <a:pt x="8" y="131"/>
                      <a:pt x="8" y="133"/>
                    </a:cubicBezTo>
                    <a:cubicBezTo>
                      <a:pt x="9" y="136"/>
                      <a:pt x="11" y="137"/>
                      <a:pt x="12" y="139"/>
                    </a:cubicBezTo>
                    <a:cubicBezTo>
                      <a:pt x="13" y="145"/>
                      <a:pt x="8" y="147"/>
                      <a:pt x="8" y="152"/>
                    </a:cubicBezTo>
                    <a:cubicBezTo>
                      <a:pt x="8" y="153"/>
                      <a:pt x="10" y="155"/>
                      <a:pt x="10" y="157"/>
                    </a:cubicBezTo>
                    <a:cubicBezTo>
                      <a:pt x="10" y="159"/>
                      <a:pt x="8" y="163"/>
                      <a:pt x="8" y="164"/>
                    </a:cubicBezTo>
                    <a:cubicBezTo>
                      <a:pt x="9" y="168"/>
                      <a:pt x="12" y="170"/>
                      <a:pt x="14" y="173"/>
                    </a:cubicBezTo>
                    <a:cubicBezTo>
                      <a:pt x="15" y="177"/>
                      <a:pt x="15" y="181"/>
                      <a:pt x="16" y="184"/>
                    </a:cubicBezTo>
                    <a:cubicBezTo>
                      <a:pt x="17" y="180"/>
                      <a:pt x="16" y="175"/>
                      <a:pt x="18" y="172"/>
                    </a:cubicBezTo>
                    <a:cubicBezTo>
                      <a:pt x="27" y="174"/>
                      <a:pt x="28" y="166"/>
                      <a:pt x="29" y="161"/>
                    </a:cubicBezTo>
                    <a:cubicBezTo>
                      <a:pt x="31" y="153"/>
                      <a:pt x="35" y="147"/>
                      <a:pt x="36" y="139"/>
                    </a:cubicBezTo>
                    <a:cubicBezTo>
                      <a:pt x="37" y="135"/>
                      <a:pt x="38" y="131"/>
                      <a:pt x="38" y="127"/>
                    </a:cubicBezTo>
                    <a:cubicBezTo>
                      <a:pt x="39" y="122"/>
                      <a:pt x="37" y="117"/>
                      <a:pt x="38" y="112"/>
                    </a:cubicBezTo>
                    <a:cubicBezTo>
                      <a:pt x="40" y="104"/>
                      <a:pt x="45" y="87"/>
                      <a:pt x="54" y="84"/>
                    </a:cubicBezTo>
                    <a:cubicBezTo>
                      <a:pt x="56" y="87"/>
                      <a:pt x="56" y="91"/>
                      <a:pt x="58" y="94"/>
                    </a:cubicBezTo>
                    <a:cubicBezTo>
                      <a:pt x="60" y="90"/>
                      <a:pt x="61" y="80"/>
                      <a:pt x="67" y="79"/>
                    </a:cubicBezTo>
                    <a:cubicBezTo>
                      <a:pt x="72" y="78"/>
                      <a:pt x="73" y="85"/>
                      <a:pt x="76" y="87"/>
                    </a:cubicBezTo>
                    <a:cubicBezTo>
                      <a:pt x="83" y="76"/>
                      <a:pt x="87" y="68"/>
                      <a:pt x="95" y="81"/>
                    </a:cubicBezTo>
                    <a:cubicBezTo>
                      <a:pt x="100" y="79"/>
                      <a:pt x="105" y="69"/>
                      <a:pt x="110" y="71"/>
                    </a:cubicBezTo>
                    <a:cubicBezTo>
                      <a:pt x="115" y="71"/>
                      <a:pt x="115" y="82"/>
                      <a:pt x="118" y="85"/>
                    </a:cubicBezTo>
                    <a:cubicBezTo>
                      <a:pt x="121" y="81"/>
                      <a:pt x="128" y="67"/>
                      <a:pt x="134" y="69"/>
                    </a:cubicBezTo>
                    <a:cubicBezTo>
                      <a:pt x="139" y="70"/>
                      <a:pt x="138" y="83"/>
                      <a:pt x="141" y="87"/>
                    </a:cubicBezTo>
                    <a:cubicBezTo>
                      <a:pt x="144" y="86"/>
                      <a:pt x="146" y="83"/>
                      <a:pt x="149" y="82"/>
                    </a:cubicBezTo>
                    <a:cubicBezTo>
                      <a:pt x="151" y="82"/>
                      <a:pt x="151" y="86"/>
                      <a:pt x="152" y="86"/>
                    </a:cubicBezTo>
                    <a:cubicBezTo>
                      <a:pt x="154" y="86"/>
                      <a:pt x="157" y="84"/>
                      <a:pt x="159" y="83"/>
                    </a:cubicBezTo>
                    <a:cubicBezTo>
                      <a:pt x="166" y="92"/>
                      <a:pt x="170" y="84"/>
                      <a:pt x="177" y="83"/>
                    </a:cubicBezTo>
                    <a:cubicBezTo>
                      <a:pt x="183" y="82"/>
                      <a:pt x="182" y="86"/>
                      <a:pt x="185" y="91"/>
                    </a:cubicBezTo>
                    <a:cubicBezTo>
                      <a:pt x="190" y="101"/>
                      <a:pt x="194" y="113"/>
                      <a:pt x="194" y="126"/>
                    </a:cubicBezTo>
                    <a:cubicBezTo>
                      <a:pt x="195" y="137"/>
                      <a:pt x="197" y="146"/>
                      <a:pt x="199" y="156"/>
                    </a:cubicBezTo>
                    <a:cubicBezTo>
                      <a:pt x="200" y="164"/>
                      <a:pt x="200" y="173"/>
                      <a:pt x="203" y="180"/>
                    </a:cubicBezTo>
                    <a:cubicBezTo>
                      <a:pt x="204" y="176"/>
                      <a:pt x="206" y="173"/>
                      <a:pt x="210" y="172"/>
                    </a:cubicBezTo>
                    <a:cubicBezTo>
                      <a:pt x="212" y="178"/>
                      <a:pt x="217" y="178"/>
                      <a:pt x="213" y="185"/>
                    </a:cubicBezTo>
                    <a:cubicBezTo>
                      <a:pt x="219" y="188"/>
                      <a:pt x="213" y="149"/>
                      <a:pt x="223" y="147"/>
                    </a:cubicBezTo>
                    <a:cubicBezTo>
                      <a:pt x="218" y="143"/>
                      <a:pt x="224" y="132"/>
                      <a:pt x="223" y="126"/>
                    </a:cubicBezTo>
                    <a:cubicBezTo>
                      <a:pt x="223" y="118"/>
                      <a:pt x="220" y="116"/>
                      <a:pt x="221" y="110"/>
                    </a:cubicBezTo>
                    <a:cubicBezTo>
                      <a:pt x="221" y="108"/>
                      <a:pt x="224" y="104"/>
                      <a:pt x="224" y="99"/>
                    </a:cubicBezTo>
                    <a:cubicBezTo>
                      <a:pt x="224" y="93"/>
                      <a:pt x="220" y="85"/>
                      <a:pt x="220" y="79"/>
                    </a:cubicBezTo>
                    <a:cubicBezTo>
                      <a:pt x="220" y="76"/>
                      <a:pt x="219" y="53"/>
                      <a:pt x="218" y="50"/>
                    </a:cubicBezTo>
                    <a:cubicBezTo>
                      <a:pt x="216" y="47"/>
                      <a:pt x="205" y="36"/>
                      <a:pt x="201" y="33"/>
                    </a:cubicBezTo>
                    <a:cubicBezTo>
                      <a:pt x="192" y="26"/>
                      <a:pt x="193" y="19"/>
                      <a:pt x="183" y="14"/>
                    </a:cubicBezTo>
                    <a:cubicBezTo>
                      <a:pt x="178" y="21"/>
                      <a:pt x="170" y="12"/>
                      <a:pt x="166" y="9"/>
                    </a:cubicBezTo>
                    <a:cubicBezTo>
                      <a:pt x="162" y="16"/>
                      <a:pt x="154" y="6"/>
                      <a:pt x="150" y="4"/>
                    </a:cubicBezTo>
                    <a:cubicBezTo>
                      <a:pt x="147" y="14"/>
                      <a:pt x="132" y="0"/>
                      <a:pt x="126" y="0"/>
                    </a:cubicBezTo>
                    <a:cubicBezTo>
                      <a:pt x="121" y="0"/>
                      <a:pt x="122" y="2"/>
                      <a:pt x="118" y="3"/>
                    </a:cubicBezTo>
                    <a:cubicBezTo>
                      <a:pt x="114" y="4"/>
                      <a:pt x="109" y="4"/>
                      <a:pt x="105" y="3"/>
                    </a:cubicBezTo>
                    <a:cubicBezTo>
                      <a:pt x="100" y="3"/>
                      <a:pt x="99" y="3"/>
                      <a:pt x="95" y="4"/>
                    </a:cubicBezTo>
                    <a:cubicBezTo>
                      <a:pt x="95" y="4"/>
                      <a:pt x="93" y="7"/>
                      <a:pt x="92" y="7"/>
                    </a:cubicBezTo>
                    <a:cubicBezTo>
                      <a:pt x="90" y="8"/>
                      <a:pt x="88" y="6"/>
                      <a:pt x="86" y="7"/>
                    </a:cubicBezTo>
                    <a:cubicBezTo>
                      <a:pt x="82" y="9"/>
                      <a:pt x="66" y="7"/>
                      <a:pt x="63" y="11"/>
                    </a:cubicBezTo>
                    <a:cubicBezTo>
                      <a:pt x="61" y="14"/>
                      <a:pt x="56" y="15"/>
                      <a:pt x="54" y="19"/>
                    </a:cubicBezTo>
                    <a:cubicBezTo>
                      <a:pt x="51" y="22"/>
                      <a:pt x="53" y="24"/>
                      <a:pt x="50" y="26"/>
                    </a:cubicBezTo>
                    <a:cubicBezTo>
                      <a:pt x="47" y="28"/>
                      <a:pt x="43" y="27"/>
                      <a:pt x="40" y="29"/>
                    </a:cubicBezTo>
                    <a:cubicBezTo>
                      <a:pt x="37" y="32"/>
                      <a:pt x="39" y="35"/>
                      <a:pt x="35" y="37"/>
                    </a:cubicBezTo>
                    <a:cubicBezTo>
                      <a:pt x="28" y="39"/>
                      <a:pt x="27" y="35"/>
                      <a:pt x="23" y="40"/>
                    </a:cubicBezTo>
                    <a:cubicBezTo>
                      <a:pt x="22" y="42"/>
                      <a:pt x="21" y="61"/>
                      <a:pt x="16" y="64"/>
                    </a:cubicBezTo>
                    <a:cubicBezTo>
                      <a:pt x="14" y="65"/>
                      <a:pt x="11" y="69"/>
                      <a:pt x="11" y="73"/>
                    </a:cubicBez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E7C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8" name="Freeform 1704">
                <a:extLst>
                  <a:ext uri="{FF2B5EF4-FFF2-40B4-BE49-F238E27FC236}">
                    <a16:creationId xmlns:a16="http://schemas.microsoft.com/office/drawing/2014/main" id="{332CC303-34B3-45B3-A8F1-F3EC66DB0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1" y="1743"/>
                <a:ext cx="81" cy="72"/>
              </a:xfrm>
              <a:custGeom>
                <a:avLst/>
                <a:gdLst>
                  <a:gd name="T0" fmla="*/ 1 w 60"/>
                  <a:gd name="T1" fmla="*/ 71 h 53"/>
                  <a:gd name="T2" fmla="*/ 69 w 60"/>
                  <a:gd name="T3" fmla="*/ 1 h 53"/>
                  <a:gd name="T4" fmla="*/ 146 w 60"/>
                  <a:gd name="T5" fmla="*/ 62 h 53"/>
                  <a:gd name="T6" fmla="*/ 78 w 60"/>
                  <a:gd name="T7" fmla="*/ 130 h 53"/>
                  <a:gd name="T8" fmla="*/ 1 w 60"/>
                  <a:gd name="T9" fmla="*/ 7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3">
                    <a:moveTo>
                      <a:pt x="1" y="28"/>
                    </a:moveTo>
                    <a:cubicBezTo>
                      <a:pt x="0" y="14"/>
                      <a:pt x="12" y="2"/>
                      <a:pt x="28" y="1"/>
                    </a:cubicBezTo>
                    <a:cubicBezTo>
                      <a:pt x="44" y="0"/>
                      <a:pt x="58" y="11"/>
                      <a:pt x="59" y="25"/>
                    </a:cubicBezTo>
                    <a:cubicBezTo>
                      <a:pt x="60" y="38"/>
                      <a:pt x="48" y="50"/>
                      <a:pt x="32" y="52"/>
                    </a:cubicBezTo>
                    <a:cubicBezTo>
                      <a:pt x="16" y="53"/>
                      <a:pt x="2" y="42"/>
                      <a:pt x="1" y="28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49" name="Freeform 1705">
                <a:extLst>
                  <a:ext uri="{FF2B5EF4-FFF2-40B4-BE49-F238E27FC236}">
                    <a16:creationId xmlns:a16="http://schemas.microsoft.com/office/drawing/2014/main" id="{72535F15-86D1-4A4F-A89E-1F758CBA5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770"/>
                <a:ext cx="21" cy="18"/>
              </a:xfrm>
              <a:custGeom>
                <a:avLst/>
                <a:gdLst>
                  <a:gd name="T0" fmla="*/ 1 w 16"/>
                  <a:gd name="T1" fmla="*/ 19 h 13"/>
                  <a:gd name="T2" fmla="*/ 18 w 16"/>
                  <a:gd name="T3" fmla="*/ 0 h 13"/>
                  <a:gd name="T4" fmla="*/ 37 w 16"/>
                  <a:gd name="T5" fmla="*/ 15 h 13"/>
                  <a:gd name="T6" fmla="*/ 21 w 16"/>
                  <a:gd name="T7" fmla="*/ 35 h 13"/>
                  <a:gd name="T8" fmla="*/ 1 w 16"/>
                  <a:gd name="T9" fmla="*/ 1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" y="7"/>
                    </a:move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2"/>
                      <a:pt x="16" y="6"/>
                    </a:cubicBezTo>
                    <a:cubicBezTo>
                      <a:pt x="16" y="10"/>
                      <a:pt x="13" y="13"/>
                      <a:pt x="9" y="13"/>
                    </a:cubicBezTo>
                    <a:cubicBezTo>
                      <a:pt x="5" y="13"/>
                      <a:pt x="1" y="11"/>
                      <a:pt x="1" y="7"/>
                    </a:cubicBezTo>
                    <a:close/>
                  </a:path>
                </a:pathLst>
              </a:custGeom>
              <a:solidFill>
                <a:srgbClr val="FEE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0" name="Freeform 1706">
                <a:extLst>
                  <a:ext uri="{FF2B5EF4-FFF2-40B4-BE49-F238E27FC236}">
                    <a16:creationId xmlns:a16="http://schemas.microsoft.com/office/drawing/2014/main" id="{B9BC2FA5-740B-4BED-AC3E-CBA0BC3C2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743"/>
                <a:ext cx="83" cy="72"/>
              </a:xfrm>
              <a:custGeom>
                <a:avLst/>
                <a:gdLst>
                  <a:gd name="T0" fmla="*/ 148 w 61"/>
                  <a:gd name="T1" fmla="*/ 71 h 53"/>
                  <a:gd name="T2" fmla="*/ 82 w 61"/>
                  <a:gd name="T3" fmla="*/ 1 h 53"/>
                  <a:gd name="T4" fmla="*/ 1 w 61"/>
                  <a:gd name="T5" fmla="*/ 62 h 53"/>
                  <a:gd name="T6" fmla="*/ 71 w 61"/>
                  <a:gd name="T7" fmla="*/ 130 h 53"/>
                  <a:gd name="T8" fmla="*/ 148 w 61"/>
                  <a:gd name="T9" fmla="*/ 71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3">
                    <a:moveTo>
                      <a:pt x="59" y="28"/>
                    </a:moveTo>
                    <a:cubicBezTo>
                      <a:pt x="61" y="14"/>
                      <a:pt x="48" y="2"/>
                      <a:pt x="32" y="1"/>
                    </a:cubicBezTo>
                    <a:cubicBezTo>
                      <a:pt x="16" y="0"/>
                      <a:pt x="2" y="11"/>
                      <a:pt x="1" y="25"/>
                    </a:cubicBezTo>
                    <a:cubicBezTo>
                      <a:pt x="0" y="38"/>
                      <a:pt x="12" y="50"/>
                      <a:pt x="28" y="52"/>
                    </a:cubicBezTo>
                    <a:cubicBezTo>
                      <a:pt x="44" y="53"/>
                      <a:pt x="58" y="42"/>
                      <a:pt x="59" y="28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1" name="Freeform 1707">
                <a:extLst>
                  <a:ext uri="{FF2B5EF4-FFF2-40B4-BE49-F238E27FC236}">
                    <a16:creationId xmlns:a16="http://schemas.microsoft.com/office/drawing/2014/main" id="{BE46AB97-C679-4FD9-81E0-725D72DFA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769"/>
                <a:ext cx="23" cy="20"/>
              </a:xfrm>
              <a:custGeom>
                <a:avLst/>
                <a:gdLst>
                  <a:gd name="T0" fmla="*/ 41 w 17"/>
                  <a:gd name="T1" fmla="*/ 16 h 15"/>
                  <a:gd name="T2" fmla="*/ 22 w 17"/>
                  <a:gd name="T3" fmla="*/ 36 h 15"/>
                  <a:gd name="T4" fmla="*/ 0 w 17"/>
                  <a:gd name="T5" fmla="*/ 20 h 15"/>
                  <a:gd name="T6" fmla="*/ 20 w 17"/>
                  <a:gd name="T7" fmla="*/ 0 h 15"/>
                  <a:gd name="T8" fmla="*/ 41 w 17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7"/>
                    </a:moveTo>
                    <a:cubicBezTo>
                      <a:pt x="17" y="11"/>
                      <a:pt x="13" y="14"/>
                      <a:pt x="9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lose/>
                  </a:path>
                </a:pathLst>
              </a:custGeom>
              <a:solidFill>
                <a:srgbClr val="FEE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2" name="Freeform 1708">
                <a:extLst>
                  <a:ext uri="{FF2B5EF4-FFF2-40B4-BE49-F238E27FC236}">
                    <a16:creationId xmlns:a16="http://schemas.microsoft.com/office/drawing/2014/main" id="{CE2032F8-7939-4C26-B6E8-EE2A1A2E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1858"/>
                <a:ext cx="204" cy="347"/>
              </a:xfrm>
              <a:custGeom>
                <a:avLst/>
                <a:gdLst>
                  <a:gd name="T0" fmla="*/ 0 w 151"/>
                  <a:gd name="T1" fmla="*/ 36 h 257"/>
                  <a:gd name="T2" fmla="*/ 157 w 151"/>
                  <a:gd name="T3" fmla="*/ 42 h 257"/>
                  <a:gd name="T4" fmla="*/ 224 w 151"/>
                  <a:gd name="T5" fmla="*/ 26 h 257"/>
                  <a:gd name="T6" fmla="*/ 288 w 151"/>
                  <a:gd name="T7" fmla="*/ 1 h 257"/>
                  <a:gd name="T8" fmla="*/ 272 w 151"/>
                  <a:gd name="T9" fmla="*/ 153 h 257"/>
                  <a:gd name="T10" fmla="*/ 307 w 151"/>
                  <a:gd name="T11" fmla="*/ 312 h 257"/>
                  <a:gd name="T12" fmla="*/ 350 w 151"/>
                  <a:gd name="T13" fmla="*/ 525 h 257"/>
                  <a:gd name="T14" fmla="*/ 345 w 151"/>
                  <a:gd name="T15" fmla="*/ 618 h 257"/>
                  <a:gd name="T16" fmla="*/ 245 w 151"/>
                  <a:gd name="T17" fmla="*/ 631 h 257"/>
                  <a:gd name="T18" fmla="*/ 286 w 151"/>
                  <a:gd name="T19" fmla="*/ 536 h 257"/>
                  <a:gd name="T20" fmla="*/ 218 w 151"/>
                  <a:gd name="T21" fmla="*/ 563 h 257"/>
                  <a:gd name="T22" fmla="*/ 239 w 151"/>
                  <a:gd name="T23" fmla="*/ 483 h 257"/>
                  <a:gd name="T24" fmla="*/ 218 w 151"/>
                  <a:gd name="T25" fmla="*/ 413 h 257"/>
                  <a:gd name="T26" fmla="*/ 155 w 151"/>
                  <a:gd name="T27" fmla="*/ 262 h 257"/>
                  <a:gd name="T28" fmla="*/ 170 w 151"/>
                  <a:gd name="T29" fmla="*/ 115 h 257"/>
                  <a:gd name="T30" fmla="*/ 108 w 151"/>
                  <a:gd name="T31" fmla="*/ 85 h 257"/>
                  <a:gd name="T32" fmla="*/ 63 w 151"/>
                  <a:gd name="T33" fmla="*/ 84 h 257"/>
                  <a:gd name="T34" fmla="*/ 5 w 151"/>
                  <a:gd name="T35" fmla="*/ 41 h 2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257">
                    <a:moveTo>
                      <a:pt x="0" y="15"/>
                    </a:moveTo>
                    <a:cubicBezTo>
                      <a:pt x="18" y="22"/>
                      <a:pt x="45" y="21"/>
                      <a:pt x="64" y="17"/>
                    </a:cubicBezTo>
                    <a:cubicBezTo>
                      <a:pt x="73" y="16"/>
                      <a:pt x="82" y="13"/>
                      <a:pt x="91" y="10"/>
                    </a:cubicBezTo>
                    <a:cubicBezTo>
                      <a:pt x="98" y="8"/>
                      <a:pt x="111" y="0"/>
                      <a:pt x="117" y="1"/>
                    </a:cubicBezTo>
                    <a:cubicBezTo>
                      <a:pt x="119" y="19"/>
                      <a:pt x="110" y="43"/>
                      <a:pt x="110" y="62"/>
                    </a:cubicBezTo>
                    <a:cubicBezTo>
                      <a:pt x="109" y="85"/>
                      <a:pt x="117" y="105"/>
                      <a:pt x="124" y="127"/>
                    </a:cubicBezTo>
                    <a:cubicBezTo>
                      <a:pt x="134" y="155"/>
                      <a:pt x="140" y="184"/>
                      <a:pt x="142" y="213"/>
                    </a:cubicBezTo>
                    <a:cubicBezTo>
                      <a:pt x="143" y="224"/>
                      <a:pt x="151" y="243"/>
                      <a:pt x="140" y="251"/>
                    </a:cubicBezTo>
                    <a:cubicBezTo>
                      <a:pt x="133" y="257"/>
                      <a:pt x="108" y="256"/>
                      <a:pt x="99" y="256"/>
                    </a:cubicBezTo>
                    <a:cubicBezTo>
                      <a:pt x="103" y="248"/>
                      <a:pt x="128" y="226"/>
                      <a:pt x="116" y="218"/>
                    </a:cubicBezTo>
                    <a:cubicBezTo>
                      <a:pt x="109" y="213"/>
                      <a:pt x="94" y="225"/>
                      <a:pt x="88" y="229"/>
                    </a:cubicBezTo>
                    <a:cubicBezTo>
                      <a:pt x="87" y="218"/>
                      <a:pt x="96" y="207"/>
                      <a:pt x="97" y="196"/>
                    </a:cubicBezTo>
                    <a:cubicBezTo>
                      <a:pt x="99" y="185"/>
                      <a:pt x="92" y="178"/>
                      <a:pt x="88" y="168"/>
                    </a:cubicBezTo>
                    <a:cubicBezTo>
                      <a:pt x="80" y="149"/>
                      <a:pt x="69" y="127"/>
                      <a:pt x="63" y="107"/>
                    </a:cubicBezTo>
                    <a:cubicBezTo>
                      <a:pt x="58" y="86"/>
                      <a:pt x="79" y="67"/>
                      <a:pt x="69" y="47"/>
                    </a:cubicBezTo>
                    <a:cubicBezTo>
                      <a:pt x="65" y="37"/>
                      <a:pt x="55" y="37"/>
                      <a:pt x="44" y="35"/>
                    </a:cubicBezTo>
                    <a:cubicBezTo>
                      <a:pt x="38" y="35"/>
                      <a:pt x="32" y="36"/>
                      <a:pt x="26" y="34"/>
                    </a:cubicBezTo>
                    <a:cubicBezTo>
                      <a:pt x="16" y="31"/>
                      <a:pt x="12" y="21"/>
                      <a:pt x="2" y="1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3" name="Freeform 1709">
                <a:extLst>
                  <a:ext uri="{FF2B5EF4-FFF2-40B4-BE49-F238E27FC236}">
                    <a16:creationId xmlns:a16="http://schemas.microsoft.com/office/drawing/2014/main" id="{734C4F99-D067-4D4E-8B83-6498754F7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634"/>
                <a:ext cx="206" cy="231"/>
              </a:xfrm>
              <a:custGeom>
                <a:avLst/>
                <a:gdLst>
                  <a:gd name="T0" fmla="*/ 369 w 152"/>
                  <a:gd name="T1" fmla="*/ 22 h 171"/>
                  <a:gd name="T2" fmla="*/ 316 w 152"/>
                  <a:gd name="T3" fmla="*/ 140 h 171"/>
                  <a:gd name="T4" fmla="*/ 301 w 152"/>
                  <a:gd name="T5" fmla="*/ 316 h 171"/>
                  <a:gd name="T6" fmla="*/ 191 w 152"/>
                  <a:gd name="T7" fmla="*/ 405 h 171"/>
                  <a:gd name="T8" fmla="*/ 0 w 152"/>
                  <a:gd name="T9" fmla="*/ 401 h 171"/>
                  <a:gd name="T10" fmla="*/ 107 w 152"/>
                  <a:gd name="T11" fmla="*/ 385 h 171"/>
                  <a:gd name="T12" fmla="*/ 222 w 152"/>
                  <a:gd name="T13" fmla="*/ 311 h 171"/>
                  <a:gd name="T14" fmla="*/ 260 w 152"/>
                  <a:gd name="T15" fmla="*/ 209 h 171"/>
                  <a:gd name="T16" fmla="*/ 195 w 152"/>
                  <a:gd name="T17" fmla="*/ 135 h 171"/>
                  <a:gd name="T18" fmla="*/ 182 w 152"/>
                  <a:gd name="T19" fmla="*/ 62 h 171"/>
                  <a:gd name="T20" fmla="*/ 249 w 152"/>
                  <a:gd name="T21" fmla="*/ 49 h 171"/>
                  <a:gd name="T22" fmla="*/ 301 w 152"/>
                  <a:gd name="T23" fmla="*/ 9 h 171"/>
                  <a:gd name="T24" fmla="*/ 378 w 152"/>
                  <a:gd name="T25" fmla="*/ 15 h 1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2" h="171">
                    <a:moveTo>
                      <a:pt x="148" y="9"/>
                    </a:moveTo>
                    <a:cubicBezTo>
                      <a:pt x="129" y="24"/>
                      <a:pt x="127" y="33"/>
                      <a:pt x="127" y="57"/>
                    </a:cubicBezTo>
                    <a:cubicBezTo>
                      <a:pt x="126" y="80"/>
                      <a:pt x="132" y="107"/>
                      <a:pt x="121" y="128"/>
                    </a:cubicBezTo>
                    <a:cubicBezTo>
                      <a:pt x="112" y="146"/>
                      <a:pt x="98" y="157"/>
                      <a:pt x="77" y="164"/>
                    </a:cubicBezTo>
                    <a:cubicBezTo>
                      <a:pt x="53" y="171"/>
                      <a:pt x="24" y="166"/>
                      <a:pt x="0" y="163"/>
                    </a:cubicBezTo>
                    <a:cubicBezTo>
                      <a:pt x="14" y="160"/>
                      <a:pt x="28" y="162"/>
                      <a:pt x="43" y="156"/>
                    </a:cubicBezTo>
                    <a:cubicBezTo>
                      <a:pt x="60" y="150"/>
                      <a:pt x="77" y="139"/>
                      <a:pt x="89" y="126"/>
                    </a:cubicBezTo>
                    <a:cubicBezTo>
                      <a:pt x="100" y="114"/>
                      <a:pt x="108" y="102"/>
                      <a:pt x="105" y="85"/>
                    </a:cubicBezTo>
                    <a:cubicBezTo>
                      <a:pt x="103" y="65"/>
                      <a:pt x="91" y="66"/>
                      <a:pt x="78" y="55"/>
                    </a:cubicBezTo>
                    <a:cubicBezTo>
                      <a:pt x="72" y="49"/>
                      <a:pt x="65" y="34"/>
                      <a:pt x="73" y="25"/>
                    </a:cubicBezTo>
                    <a:cubicBezTo>
                      <a:pt x="79" y="20"/>
                      <a:pt x="93" y="23"/>
                      <a:pt x="100" y="20"/>
                    </a:cubicBezTo>
                    <a:cubicBezTo>
                      <a:pt x="108" y="16"/>
                      <a:pt x="112" y="7"/>
                      <a:pt x="121" y="4"/>
                    </a:cubicBezTo>
                    <a:cubicBezTo>
                      <a:pt x="131" y="0"/>
                      <a:pt x="142" y="3"/>
                      <a:pt x="152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4" name="Freeform 1710">
                <a:extLst>
                  <a:ext uri="{FF2B5EF4-FFF2-40B4-BE49-F238E27FC236}">
                    <a16:creationId xmlns:a16="http://schemas.microsoft.com/office/drawing/2014/main" id="{C98A1631-2EFA-414A-8A19-62B44B859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9" y="1750"/>
                <a:ext cx="249" cy="115"/>
              </a:xfrm>
              <a:custGeom>
                <a:avLst/>
                <a:gdLst>
                  <a:gd name="T0" fmla="*/ 87 w 184"/>
                  <a:gd name="T1" fmla="*/ 166 h 85"/>
                  <a:gd name="T2" fmla="*/ 275 w 184"/>
                  <a:gd name="T3" fmla="*/ 203 h 85"/>
                  <a:gd name="T4" fmla="*/ 456 w 184"/>
                  <a:gd name="T5" fmla="*/ 97 h 85"/>
                  <a:gd name="T6" fmla="*/ 388 w 184"/>
                  <a:gd name="T7" fmla="*/ 135 h 85"/>
                  <a:gd name="T8" fmla="*/ 300 w 184"/>
                  <a:gd name="T9" fmla="*/ 156 h 85"/>
                  <a:gd name="T10" fmla="*/ 160 w 184"/>
                  <a:gd name="T11" fmla="*/ 149 h 85"/>
                  <a:gd name="T12" fmla="*/ 5 w 184"/>
                  <a:gd name="T13" fmla="*/ 0 h 85"/>
                  <a:gd name="T14" fmla="*/ 97 w 184"/>
                  <a:gd name="T15" fmla="*/ 177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85">
                    <a:moveTo>
                      <a:pt x="35" y="67"/>
                    </a:moveTo>
                    <a:cubicBezTo>
                      <a:pt x="51" y="84"/>
                      <a:pt x="90" y="85"/>
                      <a:pt x="111" y="82"/>
                    </a:cubicBezTo>
                    <a:cubicBezTo>
                      <a:pt x="136" y="79"/>
                      <a:pt x="175" y="66"/>
                      <a:pt x="184" y="39"/>
                    </a:cubicBezTo>
                    <a:cubicBezTo>
                      <a:pt x="175" y="42"/>
                      <a:pt x="166" y="50"/>
                      <a:pt x="157" y="55"/>
                    </a:cubicBezTo>
                    <a:cubicBezTo>
                      <a:pt x="144" y="62"/>
                      <a:pt x="135" y="63"/>
                      <a:pt x="121" y="63"/>
                    </a:cubicBezTo>
                    <a:cubicBezTo>
                      <a:pt x="101" y="63"/>
                      <a:pt x="82" y="67"/>
                      <a:pt x="64" y="60"/>
                    </a:cubicBezTo>
                    <a:cubicBezTo>
                      <a:pt x="32" y="50"/>
                      <a:pt x="19" y="26"/>
                      <a:pt x="2" y="0"/>
                    </a:cubicBezTo>
                    <a:cubicBezTo>
                      <a:pt x="0" y="21"/>
                      <a:pt x="18" y="64"/>
                      <a:pt x="39" y="7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5" name="Freeform 1711">
                <a:extLst>
                  <a:ext uri="{FF2B5EF4-FFF2-40B4-BE49-F238E27FC236}">
                    <a16:creationId xmlns:a16="http://schemas.microsoft.com/office/drawing/2014/main" id="{48F32D08-FAF6-4B1D-B86E-217BFED0D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5" y="1877"/>
                <a:ext cx="50" cy="274"/>
              </a:xfrm>
              <a:custGeom>
                <a:avLst/>
                <a:gdLst>
                  <a:gd name="T0" fmla="*/ 62 w 37"/>
                  <a:gd name="T1" fmla="*/ 42 h 203"/>
                  <a:gd name="T2" fmla="*/ 84 w 37"/>
                  <a:gd name="T3" fmla="*/ 142 h 203"/>
                  <a:gd name="T4" fmla="*/ 74 w 37"/>
                  <a:gd name="T5" fmla="*/ 261 h 203"/>
                  <a:gd name="T6" fmla="*/ 36 w 37"/>
                  <a:gd name="T7" fmla="*/ 499 h 203"/>
                  <a:gd name="T8" fmla="*/ 7 w 37"/>
                  <a:gd name="T9" fmla="*/ 344 h 203"/>
                  <a:gd name="T10" fmla="*/ 51 w 37"/>
                  <a:gd name="T11" fmla="*/ 236 h 203"/>
                  <a:gd name="T12" fmla="*/ 47 w 37"/>
                  <a:gd name="T13" fmla="*/ 105 h 203"/>
                  <a:gd name="T14" fmla="*/ 42 w 37"/>
                  <a:gd name="T15" fmla="*/ 0 h 2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3">
                    <a:moveTo>
                      <a:pt x="25" y="17"/>
                    </a:moveTo>
                    <a:cubicBezTo>
                      <a:pt x="21" y="29"/>
                      <a:pt x="32" y="46"/>
                      <a:pt x="34" y="58"/>
                    </a:cubicBezTo>
                    <a:cubicBezTo>
                      <a:pt x="37" y="75"/>
                      <a:pt x="35" y="90"/>
                      <a:pt x="30" y="106"/>
                    </a:cubicBezTo>
                    <a:cubicBezTo>
                      <a:pt x="21" y="138"/>
                      <a:pt x="6" y="168"/>
                      <a:pt x="15" y="203"/>
                    </a:cubicBezTo>
                    <a:cubicBezTo>
                      <a:pt x="4" y="183"/>
                      <a:pt x="0" y="162"/>
                      <a:pt x="3" y="140"/>
                    </a:cubicBezTo>
                    <a:cubicBezTo>
                      <a:pt x="5" y="122"/>
                      <a:pt x="19" y="114"/>
                      <a:pt x="21" y="96"/>
                    </a:cubicBezTo>
                    <a:cubicBezTo>
                      <a:pt x="24" y="78"/>
                      <a:pt x="17" y="60"/>
                      <a:pt x="19" y="43"/>
                    </a:cubicBezTo>
                    <a:cubicBezTo>
                      <a:pt x="20" y="27"/>
                      <a:pt x="27" y="15"/>
                      <a:pt x="1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6" name="Freeform 1712">
                <a:extLst>
                  <a:ext uri="{FF2B5EF4-FFF2-40B4-BE49-F238E27FC236}">
                    <a16:creationId xmlns:a16="http://schemas.microsoft.com/office/drawing/2014/main" id="{37073F51-C090-42C1-A093-B8483B376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839"/>
                <a:ext cx="205" cy="109"/>
              </a:xfrm>
              <a:custGeom>
                <a:avLst/>
                <a:gdLst>
                  <a:gd name="T0" fmla="*/ 14 w 151"/>
                  <a:gd name="T1" fmla="*/ 0 h 81"/>
                  <a:gd name="T2" fmla="*/ 185 w 151"/>
                  <a:gd name="T3" fmla="*/ 77 h 81"/>
                  <a:gd name="T4" fmla="*/ 377 w 151"/>
                  <a:gd name="T5" fmla="*/ 30 h 81"/>
                  <a:gd name="T6" fmla="*/ 124 w 151"/>
                  <a:gd name="T7" fmla="*/ 198 h 81"/>
                  <a:gd name="T8" fmla="*/ 77 w 151"/>
                  <a:gd name="T9" fmla="*/ 93 h 81"/>
                  <a:gd name="T10" fmla="*/ 10 w 151"/>
                  <a:gd name="T11" fmla="*/ 9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81">
                    <a:moveTo>
                      <a:pt x="5" y="0"/>
                    </a:moveTo>
                    <a:cubicBezTo>
                      <a:pt x="23" y="18"/>
                      <a:pt x="48" y="28"/>
                      <a:pt x="74" y="31"/>
                    </a:cubicBezTo>
                    <a:cubicBezTo>
                      <a:pt x="96" y="32"/>
                      <a:pt x="135" y="28"/>
                      <a:pt x="151" y="12"/>
                    </a:cubicBezTo>
                    <a:cubicBezTo>
                      <a:pt x="113" y="32"/>
                      <a:pt x="67" y="39"/>
                      <a:pt x="49" y="81"/>
                    </a:cubicBezTo>
                    <a:cubicBezTo>
                      <a:pt x="48" y="62"/>
                      <a:pt x="45" y="50"/>
                      <a:pt x="31" y="38"/>
                    </a:cubicBezTo>
                    <a:cubicBezTo>
                      <a:pt x="23" y="31"/>
                      <a:pt x="0" y="18"/>
                      <a:pt x="4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7" name="Freeform 1713">
                <a:extLst>
                  <a:ext uri="{FF2B5EF4-FFF2-40B4-BE49-F238E27FC236}">
                    <a16:creationId xmlns:a16="http://schemas.microsoft.com/office/drawing/2014/main" id="{5A550E81-0455-471C-80C5-7ACE164B1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265"/>
                <a:ext cx="332" cy="65"/>
              </a:xfrm>
              <a:custGeom>
                <a:avLst/>
                <a:gdLst>
                  <a:gd name="T0" fmla="*/ 149 w 245"/>
                  <a:gd name="T1" fmla="*/ 83 h 48"/>
                  <a:gd name="T2" fmla="*/ 260 w 245"/>
                  <a:gd name="T3" fmla="*/ 61 h 48"/>
                  <a:gd name="T4" fmla="*/ 369 w 245"/>
                  <a:gd name="T5" fmla="*/ 87 h 48"/>
                  <a:gd name="T6" fmla="*/ 610 w 245"/>
                  <a:gd name="T7" fmla="*/ 0 h 48"/>
                  <a:gd name="T8" fmla="*/ 500 w 245"/>
                  <a:gd name="T9" fmla="*/ 92 h 48"/>
                  <a:gd name="T10" fmla="*/ 363 w 245"/>
                  <a:gd name="T11" fmla="*/ 110 h 48"/>
                  <a:gd name="T12" fmla="*/ 0 w 245"/>
                  <a:gd name="T13" fmla="*/ 84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5" h="48">
                    <a:moveTo>
                      <a:pt x="60" y="33"/>
                    </a:moveTo>
                    <a:cubicBezTo>
                      <a:pt x="74" y="33"/>
                      <a:pt x="89" y="23"/>
                      <a:pt x="105" y="24"/>
                    </a:cubicBezTo>
                    <a:cubicBezTo>
                      <a:pt x="120" y="25"/>
                      <a:pt x="134" y="32"/>
                      <a:pt x="148" y="35"/>
                    </a:cubicBezTo>
                    <a:cubicBezTo>
                      <a:pt x="181" y="41"/>
                      <a:pt x="220" y="20"/>
                      <a:pt x="245" y="0"/>
                    </a:cubicBezTo>
                    <a:cubicBezTo>
                      <a:pt x="237" y="14"/>
                      <a:pt x="215" y="29"/>
                      <a:pt x="201" y="37"/>
                    </a:cubicBezTo>
                    <a:cubicBezTo>
                      <a:pt x="184" y="46"/>
                      <a:pt x="164" y="42"/>
                      <a:pt x="146" y="44"/>
                    </a:cubicBezTo>
                    <a:cubicBezTo>
                      <a:pt x="97" y="48"/>
                      <a:pt x="49" y="34"/>
                      <a:pt x="0" y="3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8" name="Freeform 1714">
                <a:extLst>
                  <a:ext uri="{FF2B5EF4-FFF2-40B4-BE49-F238E27FC236}">
                    <a16:creationId xmlns:a16="http://schemas.microsoft.com/office/drawing/2014/main" id="{5652B6B5-9388-4905-8748-C405DB193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" y="2099"/>
                <a:ext cx="125" cy="308"/>
              </a:xfrm>
              <a:custGeom>
                <a:avLst/>
                <a:gdLst>
                  <a:gd name="T0" fmla="*/ 130 w 92"/>
                  <a:gd name="T1" fmla="*/ 0 h 228"/>
                  <a:gd name="T2" fmla="*/ 163 w 92"/>
                  <a:gd name="T3" fmla="*/ 97 h 228"/>
                  <a:gd name="T4" fmla="*/ 197 w 92"/>
                  <a:gd name="T5" fmla="*/ 227 h 228"/>
                  <a:gd name="T6" fmla="*/ 221 w 92"/>
                  <a:gd name="T7" fmla="*/ 353 h 228"/>
                  <a:gd name="T8" fmla="*/ 226 w 92"/>
                  <a:gd name="T9" fmla="*/ 451 h 228"/>
                  <a:gd name="T10" fmla="*/ 205 w 92"/>
                  <a:gd name="T11" fmla="*/ 562 h 228"/>
                  <a:gd name="T12" fmla="*/ 189 w 92"/>
                  <a:gd name="T13" fmla="*/ 498 h 228"/>
                  <a:gd name="T14" fmla="*/ 143 w 92"/>
                  <a:gd name="T15" fmla="*/ 416 h 228"/>
                  <a:gd name="T16" fmla="*/ 0 w 92"/>
                  <a:gd name="T17" fmla="*/ 427 h 228"/>
                  <a:gd name="T18" fmla="*/ 160 w 92"/>
                  <a:gd name="T19" fmla="*/ 301 h 228"/>
                  <a:gd name="T20" fmla="*/ 76 w 92"/>
                  <a:gd name="T21" fmla="*/ 223 h 228"/>
                  <a:gd name="T22" fmla="*/ 120 w 92"/>
                  <a:gd name="T23" fmla="*/ 168 h 2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228">
                    <a:moveTo>
                      <a:pt x="52" y="0"/>
                    </a:moveTo>
                    <a:cubicBezTo>
                      <a:pt x="51" y="10"/>
                      <a:pt x="62" y="29"/>
                      <a:pt x="65" y="39"/>
                    </a:cubicBezTo>
                    <a:cubicBezTo>
                      <a:pt x="71" y="57"/>
                      <a:pt x="76" y="73"/>
                      <a:pt x="79" y="92"/>
                    </a:cubicBezTo>
                    <a:cubicBezTo>
                      <a:pt x="82" y="109"/>
                      <a:pt x="85" y="126"/>
                      <a:pt x="88" y="143"/>
                    </a:cubicBezTo>
                    <a:cubicBezTo>
                      <a:pt x="90" y="155"/>
                      <a:pt x="90" y="170"/>
                      <a:pt x="90" y="183"/>
                    </a:cubicBezTo>
                    <a:cubicBezTo>
                      <a:pt x="89" y="196"/>
                      <a:pt x="77" y="216"/>
                      <a:pt x="82" y="228"/>
                    </a:cubicBezTo>
                    <a:cubicBezTo>
                      <a:pt x="82" y="219"/>
                      <a:pt x="77" y="210"/>
                      <a:pt x="75" y="202"/>
                    </a:cubicBezTo>
                    <a:cubicBezTo>
                      <a:pt x="71" y="188"/>
                      <a:pt x="71" y="177"/>
                      <a:pt x="57" y="169"/>
                    </a:cubicBezTo>
                    <a:cubicBezTo>
                      <a:pt x="38" y="159"/>
                      <a:pt x="21" y="181"/>
                      <a:pt x="0" y="173"/>
                    </a:cubicBezTo>
                    <a:cubicBezTo>
                      <a:pt x="0" y="146"/>
                      <a:pt x="50" y="137"/>
                      <a:pt x="64" y="122"/>
                    </a:cubicBezTo>
                    <a:cubicBezTo>
                      <a:pt x="92" y="91"/>
                      <a:pt x="53" y="89"/>
                      <a:pt x="30" y="90"/>
                    </a:cubicBezTo>
                    <a:cubicBezTo>
                      <a:pt x="30" y="79"/>
                      <a:pt x="43" y="76"/>
                      <a:pt x="48" y="6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59" name="Freeform 1715">
                <a:extLst>
                  <a:ext uri="{FF2B5EF4-FFF2-40B4-BE49-F238E27FC236}">
                    <a16:creationId xmlns:a16="http://schemas.microsoft.com/office/drawing/2014/main" id="{08C443DD-CBEF-4D04-A50A-E38D67BD5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3" y="2373"/>
                <a:ext cx="239" cy="81"/>
              </a:xfrm>
              <a:custGeom>
                <a:avLst/>
                <a:gdLst>
                  <a:gd name="T0" fmla="*/ 84 w 176"/>
                  <a:gd name="T1" fmla="*/ 58 h 60"/>
                  <a:gd name="T2" fmla="*/ 259 w 176"/>
                  <a:gd name="T3" fmla="*/ 147 h 60"/>
                  <a:gd name="T4" fmla="*/ 441 w 176"/>
                  <a:gd name="T5" fmla="*/ 9 h 60"/>
                  <a:gd name="T6" fmla="*/ 243 w 176"/>
                  <a:gd name="T7" fmla="*/ 78 h 60"/>
                  <a:gd name="T8" fmla="*/ 0 w 17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60">
                    <a:moveTo>
                      <a:pt x="34" y="24"/>
                    </a:moveTo>
                    <a:cubicBezTo>
                      <a:pt x="47" y="46"/>
                      <a:pt x="78" y="60"/>
                      <a:pt x="104" y="60"/>
                    </a:cubicBezTo>
                    <a:cubicBezTo>
                      <a:pt x="135" y="59"/>
                      <a:pt x="164" y="30"/>
                      <a:pt x="176" y="4"/>
                    </a:cubicBezTo>
                    <a:cubicBezTo>
                      <a:pt x="147" y="19"/>
                      <a:pt x="134" y="42"/>
                      <a:pt x="97" y="32"/>
                    </a:cubicBezTo>
                    <a:cubicBezTo>
                      <a:pt x="64" y="22"/>
                      <a:pt x="32" y="7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0" name="Freeform 1716">
                <a:extLst>
                  <a:ext uri="{FF2B5EF4-FFF2-40B4-BE49-F238E27FC236}">
                    <a16:creationId xmlns:a16="http://schemas.microsoft.com/office/drawing/2014/main" id="{0E8E44AF-B3A6-4DA9-9A89-24B07BFF9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8" y="1690"/>
                <a:ext cx="92" cy="285"/>
              </a:xfrm>
              <a:custGeom>
                <a:avLst/>
                <a:gdLst>
                  <a:gd name="T0" fmla="*/ 124 w 68"/>
                  <a:gd name="T1" fmla="*/ 7 h 212"/>
                  <a:gd name="T2" fmla="*/ 141 w 68"/>
                  <a:gd name="T3" fmla="*/ 220 h 212"/>
                  <a:gd name="T4" fmla="*/ 114 w 68"/>
                  <a:gd name="T5" fmla="*/ 429 h 212"/>
                  <a:gd name="T6" fmla="*/ 87 w 68"/>
                  <a:gd name="T7" fmla="*/ 487 h 212"/>
                  <a:gd name="T8" fmla="*/ 51 w 68"/>
                  <a:gd name="T9" fmla="*/ 495 h 212"/>
                  <a:gd name="T10" fmla="*/ 5 w 68"/>
                  <a:gd name="T11" fmla="*/ 445 h 212"/>
                  <a:gd name="T12" fmla="*/ 43 w 68"/>
                  <a:gd name="T13" fmla="*/ 376 h 212"/>
                  <a:gd name="T14" fmla="*/ 57 w 68"/>
                  <a:gd name="T15" fmla="*/ 282 h 212"/>
                  <a:gd name="T16" fmla="*/ 37 w 68"/>
                  <a:gd name="T17" fmla="*/ 184 h 212"/>
                  <a:gd name="T18" fmla="*/ 74 w 68"/>
                  <a:gd name="T19" fmla="*/ 136 h 212"/>
                  <a:gd name="T20" fmla="*/ 84 w 68"/>
                  <a:gd name="T21" fmla="*/ 63 h 212"/>
                  <a:gd name="T22" fmla="*/ 106 w 68"/>
                  <a:gd name="T23" fmla="*/ 0 h 2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212">
                    <a:moveTo>
                      <a:pt x="50" y="3"/>
                    </a:moveTo>
                    <a:cubicBezTo>
                      <a:pt x="46" y="36"/>
                      <a:pt x="46" y="60"/>
                      <a:pt x="57" y="91"/>
                    </a:cubicBezTo>
                    <a:cubicBezTo>
                      <a:pt x="68" y="122"/>
                      <a:pt x="62" y="148"/>
                      <a:pt x="46" y="176"/>
                    </a:cubicBezTo>
                    <a:cubicBezTo>
                      <a:pt x="42" y="184"/>
                      <a:pt x="39" y="192"/>
                      <a:pt x="35" y="200"/>
                    </a:cubicBezTo>
                    <a:cubicBezTo>
                      <a:pt x="29" y="211"/>
                      <a:pt x="30" y="212"/>
                      <a:pt x="21" y="204"/>
                    </a:cubicBezTo>
                    <a:cubicBezTo>
                      <a:pt x="18" y="202"/>
                      <a:pt x="3" y="186"/>
                      <a:pt x="2" y="183"/>
                    </a:cubicBezTo>
                    <a:cubicBezTo>
                      <a:pt x="0" y="173"/>
                      <a:pt x="14" y="162"/>
                      <a:pt x="18" y="155"/>
                    </a:cubicBezTo>
                    <a:cubicBezTo>
                      <a:pt x="24" y="143"/>
                      <a:pt x="26" y="128"/>
                      <a:pt x="23" y="116"/>
                    </a:cubicBezTo>
                    <a:cubicBezTo>
                      <a:pt x="20" y="103"/>
                      <a:pt x="9" y="90"/>
                      <a:pt x="15" y="76"/>
                    </a:cubicBezTo>
                    <a:cubicBezTo>
                      <a:pt x="19" y="67"/>
                      <a:pt x="27" y="66"/>
                      <a:pt x="30" y="56"/>
                    </a:cubicBezTo>
                    <a:cubicBezTo>
                      <a:pt x="33" y="46"/>
                      <a:pt x="31" y="35"/>
                      <a:pt x="34" y="26"/>
                    </a:cubicBezTo>
                    <a:cubicBezTo>
                      <a:pt x="37" y="17"/>
                      <a:pt x="42" y="9"/>
                      <a:pt x="4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1" name="Freeform 1717">
                <a:extLst>
                  <a:ext uri="{FF2B5EF4-FFF2-40B4-BE49-F238E27FC236}">
                    <a16:creationId xmlns:a16="http://schemas.microsoft.com/office/drawing/2014/main" id="{AC58F1F9-5AD5-4C45-A96D-EC22246B2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1967"/>
                <a:ext cx="128" cy="451"/>
              </a:xfrm>
              <a:custGeom>
                <a:avLst/>
                <a:gdLst>
                  <a:gd name="T0" fmla="*/ 198 w 95"/>
                  <a:gd name="T1" fmla="*/ 26 h 334"/>
                  <a:gd name="T2" fmla="*/ 225 w 95"/>
                  <a:gd name="T3" fmla="*/ 134 h 334"/>
                  <a:gd name="T4" fmla="*/ 193 w 95"/>
                  <a:gd name="T5" fmla="*/ 262 h 334"/>
                  <a:gd name="T6" fmla="*/ 132 w 95"/>
                  <a:gd name="T7" fmla="*/ 465 h 334"/>
                  <a:gd name="T8" fmla="*/ 77 w 95"/>
                  <a:gd name="T9" fmla="*/ 641 h 334"/>
                  <a:gd name="T10" fmla="*/ 47 w 95"/>
                  <a:gd name="T11" fmla="*/ 724 h 334"/>
                  <a:gd name="T12" fmla="*/ 58 w 95"/>
                  <a:gd name="T13" fmla="*/ 822 h 334"/>
                  <a:gd name="T14" fmla="*/ 15 w 95"/>
                  <a:gd name="T15" fmla="*/ 764 h 334"/>
                  <a:gd name="T16" fmla="*/ 24 w 95"/>
                  <a:gd name="T17" fmla="*/ 662 h 334"/>
                  <a:gd name="T18" fmla="*/ 73 w 95"/>
                  <a:gd name="T19" fmla="*/ 498 h 334"/>
                  <a:gd name="T20" fmla="*/ 73 w 95"/>
                  <a:gd name="T21" fmla="*/ 385 h 334"/>
                  <a:gd name="T22" fmla="*/ 119 w 95"/>
                  <a:gd name="T23" fmla="*/ 259 h 334"/>
                  <a:gd name="T24" fmla="*/ 120 w 95"/>
                  <a:gd name="T25" fmla="*/ 119 h 334"/>
                  <a:gd name="T26" fmla="*/ 121 w 95"/>
                  <a:gd name="T27" fmla="*/ 0 h 334"/>
                  <a:gd name="T28" fmla="*/ 199 w 95"/>
                  <a:gd name="T29" fmla="*/ 26 h 3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5" h="334">
                    <a:moveTo>
                      <a:pt x="81" y="10"/>
                    </a:moveTo>
                    <a:cubicBezTo>
                      <a:pt x="89" y="26"/>
                      <a:pt x="95" y="35"/>
                      <a:pt x="92" y="54"/>
                    </a:cubicBezTo>
                    <a:cubicBezTo>
                      <a:pt x="89" y="71"/>
                      <a:pt x="84" y="90"/>
                      <a:pt x="79" y="107"/>
                    </a:cubicBezTo>
                    <a:cubicBezTo>
                      <a:pt x="71" y="134"/>
                      <a:pt x="60" y="161"/>
                      <a:pt x="54" y="189"/>
                    </a:cubicBezTo>
                    <a:cubicBezTo>
                      <a:pt x="48" y="214"/>
                      <a:pt x="40" y="238"/>
                      <a:pt x="31" y="261"/>
                    </a:cubicBezTo>
                    <a:cubicBezTo>
                      <a:pt x="27" y="271"/>
                      <a:pt x="20" y="284"/>
                      <a:pt x="19" y="294"/>
                    </a:cubicBezTo>
                    <a:cubicBezTo>
                      <a:pt x="19" y="306"/>
                      <a:pt x="25" y="320"/>
                      <a:pt x="24" y="334"/>
                    </a:cubicBezTo>
                    <a:cubicBezTo>
                      <a:pt x="20" y="325"/>
                      <a:pt x="11" y="318"/>
                      <a:pt x="6" y="310"/>
                    </a:cubicBezTo>
                    <a:cubicBezTo>
                      <a:pt x="0" y="300"/>
                      <a:pt x="5" y="280"/>
                      <a:pt x="10" y="269"/>
                    </a:cubicBezTo>
                    <a:cubicBezTo>
                      <a:pt x="20" y="243"/>
                      <a:pt x="34" y="232"/>
                      <a:pt x="30" y="202"/>
                    </a:cubicBezTo>
                    <a:cubicBezTo>
                      <a:pt x="27" y="186"/>
                      <a:pt x="25" y="171"/>
                      <a:pt x="30" y="156"/>
                    </a:cubicBezTo>
                    <a:cubicBezTo>
                      <a:pt x="35" y="138"/>
                      <a:pt x="45" y="123"/>
                      <a:pt x="48" y="105"/>
                    </a:cubicBezTo>
                    <a:cubicBezTo>
                      <a:pt x="51" y="86"/>
                      <a:pt x="48" y="67"/>
                      <a:pt x="49" y="48"/>
                    </a:cubicBezTo>
                    <a:cubicBezTo>
                      <a:pt x="49" y="34"/>
                      <a:pt x="45" y="13"/>
                      <a:pt x="50" y="0"/>
                    </a:cubicBezTo>
                    <a:cubicBezTo>
                      <a:pt x="60" y="1"/>
                      <a:pt x="74" y="1"/>
                      <a:pt x="82" y="1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2" name="Freeform 1718">
                <a:extLst>
                  <a:ext uri="{FF2B5EF4-FFF2-40B4-BE49-F238E27FC236}">
                    <a16:creationId xmlns:a16="http://schemas.microsoft.com/office/drawing/2014/main" id="{D066BAA4-13A7-4007-9273-CDCE864D5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0" y="2451"/>
                <a:ext cx="68" cy="111"/>
              </a:xfrm>
              <a:custGeom>
                <a:avLst/>
                <a:gdLst>
                  <a:gd name="T0" fmla="*/ 65 w 50"/>
                  <a:gd name="T1" fmla="*/ 9 h 82"/>
                  <a:gd name="T2" fmla="*/ 125 w 50"/>
                  <a:gd name="T3" fmla="*/ 176 h 82"/>
                  <a:gd name="T4" fmla="*/ 78 w 50"/>
                  <a:gd name="T5" fmla="*/ 93 h 82"/>
                  <a:gd name="T6" fmla="*/ 86 w 50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82">
                    <a:moveTo>
                      <a:pt x="26" y="4"/>
                    </a:moveTo>
                    <a:cubicBezTo>
                      <a:pt x="0" y="19"/>
                      <a:pt x="27" y="82"/>
                      <a:pt x="50" y="71"/>
                    </a:cubicBezTo>
                    <a:cubicBezTo>
                      <a:pt x="44" y="60"/>
                      <a:pt x="33" y="52"/>
                      <a:pt x="31" y="38"/>
                    </a:cubicBezTo>
                    <a:cubicBezTo>
                      <a:pt x="30" y="26"/>
                      <a:pt x="38" y="12"/>
                      <a:pt x="3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3" name="Freeform 1719">
                <a:extLst>
                  <a:ext uri="{FF2B5EF4-FFF2-40B4-BE49-F238E27FC236}">
                    <a16:creationId xmlns:a16="http://schemas.microsoft.com/office/drawing/2014/main" id="{C1995165-CC37-45FB-9183-A7DB6F798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8" y="2368"/>
                <a:ext cx="45" cy="104"/>
              </a:xfrm>
              <a:custGeom>
                <a:avLst/>
                <a:gdLst>
                  <a:gd name="T0" fmla="*/ 20 w 33"/>
                  <a:gd name="T1" fmla="*/ 1 h 77"/>
                  <a:gd name="T2" fmla="*/ 35 w 33"/>
                  <a:gd name="T3" fmla="*/ 189 h 77"/>
                  <a:gd name="T4" fmla="*/ 0 w 33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7">
                    <a:moveTo>
                      <a:pt x="8" y="1"/>
                    </a:moveTo>
                    <a:cubicBezTo>
                      <a:pt x="16" y="26"/>
                      <a:pt x="33" y="50"/>
                      <a:pt x="14" y="77"/>
                    </a:cubicBezTo>
                    <a:cubicBezTo>
                      <a:pt x="6" y="52"/>
                      <a:pt x="24" y="19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4" name="Freeform 1720">
                <a:extLst>
                  <a:ext uri="{FF2B5EF4-FFF2-40B4-BE49-F238E27FC236}">
                    <a16:creationId xmlns:a16="http://schemas.microsoft.com/office/drawing/2014/main" id="{5EE2496A-0ED8-4787-BDD3-3A55C5551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927"/>
                <a:ext cx="132" cy="519"/>
              </a:xfrm>
              <a:custGeom>
                <a:avLst/>
                <a:gdLst>
                  <a:gd name="T0" fmla="*/ 22 w 98"/>
                  <a:gd name="T1" fmla="*/ 51 h 385"/>
                  <a:gd name="T2" fmla="*/ 121 w 98"/>
                  <a:gd name="T3" fmla="*/ 35 h 385"/>
                  <a:gd name="T4" fmla="*/ 160 w 98"/>
                  <a:gd name="T5" fmla="*/ 171 h 385"/>
                  <a:gd name="T6" fmla="*/ 171 w 98"/>
                  <a:gd name="T7" fmla="*/ 429 h 385"/>
                  <a:gd name="T8" fmla="*/ 199 w 98"/>
                  <a:gd name="T9" fmla="*/ 693 h 385"/>
                  <a:gd name="T10" fmla="*/ 216 w 98"/>
                  <a:gd name="T11" fmla="*/ 944 h 385"/>
                  <a:gd name="T12" fmla="*/ 182 w 98"/>
                  <a:gd name="T13" fmla="*/ 752 h 385"/>
                  <a:gd name="T14" fmla="*/ 156 w 98"/>
                  <a:gd name="T15" fmla="*/ 745 h 385"/>
                  <a:gd name="T16" fmla="*/ 147 w 98"/>
                  <a:gd name="T17" fmla="*/ 701 h 385"/>
                  <a:gd name="T18" fmla="*/ 140 w 98"/>
                  <a:gd name="T19" fmla="*/ 578 h 385"/>
                  <a:gd name="T20" fmla="*/ 0 w 98"/>
                  <a:gd name="T21" fmla="*/ 80 h 3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385">
                    <a:moveTo>
                      <a:pt x="9" y="21"/>
                    </a:moveTo>
                    <a:cubicBezTo>
                      <a:pt x="23" y="16"/>
                      <a:pt x="35" y="0"/>
                      <a:pt x="50" y="14"/>
                    </a:cubicBezTo>
                    <a:cubicBezTo>
                      <a:pt x="64" y="27"/>
                      <a:pt x="63" y="53"/>
                      <a:pt x="65" y="70"/>
                    </a:cubicBezTo>
                    <a:cubicBezTo>
                      <a:pt x="69" y="105"/>
                      <a:pt x="69" y="140"/>
                      <a:pt x="70" y="175"/>
                    </a:cubicBezTo>
                    <a:cubicBezTo>
                      <a:pt x="72" y="211"/>
                      <a:pt x="79" y="247"/>
                      <a:pt x="82" y="283"/>
                    </a:cubicBezTo>
                    <a:cubicBezTo>
                      <a:pt x="84" y="315"/>
                      <a:pt x="98" y="353"/>
                      <a:pt x="88" y="385"/>
                    </a:cubicBezTo>
                    <a:cubicBezTo>
                      <a:pt x="86" y="362"/>
                      <a:pt x="94" y="326"/>
                      <a:pt x="74" y="307"/>
                    </a:cubicBezTo>
                    <a:cubicBezTo>
                      <a:pt x="71" y="304"/>
                      <a:pt x="67" y="307"/>
                      <a:pt x="64" y="304"/>
                    </a:cubicBezTo>
                    <a:cubicBezTo>
                      <a:pt x="59" y="299"/>
                      <a:pt x="60" y="292"/>
                      <a:pt x="60" y="286"/>
                    </a:cubicBezTo>
                    <a:cubicBezTo>
                      <a:pt x="58" y="269"/>
                      <a:pt x="56" y="253"/>
                      <a:pt x="57" y="236"/>
                    </a:cubicBezTo>
                    <a:cubicBezTo>
                      <a:pt x="58" y="203"/>
                      <a:pt x="60" y="15"/>
                      <a:pt x="0" y="3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5" name="Freeform 1721">
                <a:extLst>
                  <a:ext uri="{FF2B5EF4-FFF2-40B4-BE49-F238E27FC236}">
                    <a16:creationId xmlns:a16="http://schemas.microsoft.com/office/drawing/2014/main" id="{3288EDEB-286B-4411-B23E-8AE4EC439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454"/>
                <a:ext cx="57" cy="102"/>
              </a:xfrm>
              <a:custGeom>
                <a:avLst/>
                <a:gdLst>
                  <a:gd name="T0" fmla="*/ 65 w 42"/>
                  <a:gd name="T1" fmla="*/ 0 h 76"/>
                  <a:gd name="T2" fmla="*/ 56 w 42"/>
                  <a:gd name="T3" fmla="*/ 94 h 76"/>
                  <a:gd name="T4" fmla="*/ 0 w 42"/>
                  <a:gd name="T5" fmla="*/ 149 h 76"/>
                  <a:gd name="T6" fmla="*/ 83 w 42"/>
                  <a:gd name="T7" fmla="*/ 119 h 76"/>
                  <a:gd name="T8" fmla="*/ 88 w 42"/>
                  <a:gd name="T9" fmla="*/ 2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76">
                    <a:moveTo>
                      <a:pt x="26" y="0"/>
                    </a:moveTo>
                    <a:cubicBezTo>
                      <a:pt x="26" y="12"/>
                      <a:pt x="24" y="28"/>
                      <a:pt x="22" y="39"/>
                    </a:cubicBezTo>
                    <a:cubicBezTo>
                      <a:pt x="19" y="50"/>
                      <a:pt x="0" y="56"/>
                      <a:pt x="0" y="62"/>
                    </a:cubicBezTo>
                    <a:cubicBezTo>
                      <a:pt x="2" y="76"/>
                      <a:pt x="29" y="54"/>
                      <a:pt x="33" y="49"/>
                    </a:cubicBezTo>
                    <a:cubicBezTo>
                      <a:pt x="42" y="38"/>
                      <a:pt x="41" y="21"/>
                      <a:pt x="35" y="9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6" name="Freeform 1722">
                <a:extLst>
                  <a:ext uri="{FF2B5EF4-FFF2-40B4-BE49-F238E27FC236}">
                    <a16:creationId xmlns:a16="http://schemas.microsoft.com/office/drawing/2014/main" id="{1B587C84-DAF8-4883-B386-5F6081D63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421"/>
                <a:ext cx="198" cy="490"/>
              </a:xfrm>
              <a:custGeom>
                <a:avLst/>
                <a:gdLst>
                  <a:gd name="T0" fmla="*/ 161 w 146"/>
                  <a:gd name="T1" fmla="*/ 184 h 363"/>
                  <a:gd name="T2" fmla="*/ 279 w 146"/>
                  <a:gd name="T3" fmla="*/ 645 h 363"/>
                  <a:gd name="T4" fmla="*/ 365 w 146"/>
                  <a:gd name="T5" fmla="*/ 892 h 363"/>
                  <a:gd name="T6" fmla="*/ 324 w 146"/>
                  <a:gd name="T7" fmla="*/ 724 h 363"/>
                  <a:gd name="T8" fmla="*/ 279 w 146"/>
                  <a:gd name="T9" fmla="*/ 448 h 363"/>
                  <a:gd name="T10" fmla="*/ 212 w 146"/>
                  <a:gd name="T11" fmla="*/ 188 h 363"/>
                  <a:gd name="T12" fmla="*/ 0 w 146"/>
                  <a:gd name="T13" fmla="*/ 0 h 363"/>
                  <a:gd name="T14" fmla="*/ 161 w 146"/>
                  <a:gd name="T15" fmla="*/ 184 h 3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363">
                    <a:moveTo>
                      <a:pt x="65" y="75"/>
                    </a:moveTo>
                    <a:cubicBezTo>
                      <a:pt x="82" y="106"/>
                      <a:pt x="105" y="222"/>
                      <a:pt x="112" y="262"/>
                    </a:cubicBezTo>
                    <a:cubicBezTo>
                      <a:pt x="118" y="302"/>
                      <a:pt x="136" y="335"/>
                      <a:pt x="146" y="363"/>
                    </a:cubicBezTo>
                    <a:cubicBezTo>
                      <a:pt x="146" y="363"/>
                      <a:pt x="137" y="326"/>
                      <a:pt x="130" y="294"/>
                    </a:cubicBezTo>
                    <a:cubicBezTo>
                      <a:pt x="124" y="262"/>
                      <a:pt x="118" y="216"/>
                      <a:pt x="112" y="182"/>
                    </a:cubicBezTo>
                    <a:cubicBezTo>
                      <a:pt x="105" y="147"/>
                      <a:pt x="116" y="139"/>
                      <a:pt x="85" y="76"/>
                    </a:cubicBezTo>
                    <a:cubicBezTo>
                      <a:pt x="54" y="14"/>
                      <a:pt x="29" y="4"/>
                      <a:pt x="0" y="0"/>
                    </a:cubicBezTo>
                    <a:cubicBezTo>
                      <a:pt x="13" y="6"/>
                      <a:pt x="50" y="44"/>
                      <a:pt x="65" y="75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7" name="Freeform 1723">
                <a:extLst>
                  <a:ext uri="{FF2B5EF4-FFF2-40B4-BE49-F238E27FC236}">
                    <a16:creationId xmlns:a16="http://schemas.microsoft.com/office/drawing/2014/main" id="{CB9981B5-4D4D-47B8-880C-5DEC083DE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672"/>
                <a:ext cx="39" cy="256"/>
              </a:xfrm>
              <a:custGeom>
                <a:avLst/>
                <a:gdLst>
                  <a:gd name="T0" fmla="*/ 54 w 29"/>
                  <a:gd name="T1" fmla="*/ 15 h 190"/>
                  <a:gd name="T2" fmla="*/ 20 w 29"/>
                  <a:gd name="T3" fmla="*/ 245 h 190"/>
                  <a:gd name="T4" fmla="*/ 0 w 29"/>
                  <a:gd name="T5" fmla="*/ 365 h 190"/>
                  <a:gd name="T6" fmla="*/ 42 w 29"/>
                  <a:gd name="T7" fmla="*/ 465 h 190"/>
                  <a:gd name="T8" fmla="*/ 36 w 29"/>
                  <a:gd name="T9" fmla="*/ 345 h 190"/>
                  <a:gd name="T10" fmla="*/ 62 w 29"/>
                  <a:gd name="T11" fmla="*/ 291 h 190"/>
                  <a:gd name="T12" fmla="*/ 48 w 29"/>
                  <a:gd name="T13" fmla="*/ 224 h 190"/>
                  <a:gd name="T14" fmla="*/ 56 w 29"/>
                  <a:gd name="T15" fmla="*/ 90 h 190"/>
                  <a:gd name="T16" fmla="*/ 54 w 29"/>
                  <a:gd name="T17" fmla="*/ 36 h 190"/>
                  <a:gd name="T18" fmla="*/ 70 w 29"/>
                  <a:gd name="T19" fmla="*/ 0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90">
                    <a:moveTo>
                      <a:pt x="22" y="6"/>
                    </a:moveTo>
                    <a:cubicBezTo>
                      <a:pt x="4" y="6"/>
                      <a:pt x="14" y="83"/>
                      <a:pt x="8" y="100"/>
                    </a:cubicBezTo>
                    <a:cubicBezTo>
                      <a:pt x="3" y="116"/>
                      <a:pt x="0" y="132"/>
                      <a:pt x="0" y="149"/>
                    </a:cubicBezTo>
                    <a:cubicBezTo>
                      <a:pt x="0" y="169"/>
                      <a:pt x="7" y="175"/>
                      <a:pt x="17" y="190"/>
                    </a:cubicBezTo>
                    <a:cubicBezTo>
                      <a:pt x="16" y="173"/>
                      <a:pt x="10" y="158"/>
                      <a:pt x="15" y="141"/>
                    </a:cubicBezTo>
                    <a:cubicBezTo>
                      <a:pt x="17" y="133"/>
                      <a:pt x="23" y="126"/>
                      <a:pt x="25" y="119"/>
                    </a:cubicBezTo>
                    <a:cubicBezTo>
                      <a:pt x="26" y="109"/>
                      <a:pt x="21" y="100"/>
                      <a:pt x="20" y="91"/>
                    </a:cubicBezTo>
                    <a:cubicBezTo>
                      <a:pt x="19" y="73"/>
                      <a:pt x="25" y="55"/>
                      <a:pt x="23" y="37"/>
                    </a:cubicBezTo>
                    <a:cubicBezTo>
                      <a:pt x="23" y="29"/>
                      <a:pt x="20" y="23"/>
                      <a:pt x="22" y="15"/>
                    </a:cubicBezTo>
                    <a:cubicBezTo>
                      <a:pt x="23" y="10"/>
                      <a:pt x="28" y="6"/>
                      <a:pt x="2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8" name="Freeform 1724">
                <a:extLst>
                  <a:ext uri="{FF2B5EF4-FFF2-40B4-BE49-F238E27FC236}">
                    <a16:creationId xmlns:a16="http://schemas.microsoft.com/office/drawing/2014/main" id="{6F049D33-2AA1-4294-8682-3532D5372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400"/>
                <a:ext cx="214" cy="71"/>
              </a:xfrm>
              <a:custGeom>
                <a:avLst/>
                <a:gdLst>
                  <a:gd name="T0" fmla="*/ 0 w 158"/>
                  <a:gd name="T1" fmla="*/ 126 h 53"/>
                  <a:gd name="T2" fmla="*/ 99 w 158"/>
                  <a:gd name="T3" fmla="*/ 126 h 53"/>
                  <a:gd name="T4" fmla="*/ 190 w 158"/>
                  <a:gd name="T5" fmla="*/ 122 h 53"/>
                  <a:gd name="T6" fmla="*/ 393 w 158"/>
                  <a:gd name="T7" fmla="*/ 79 h 53"/>
                  <a:gd name="T8" fmla="*/ 187 w 158"/>
                  <a:gd name="T9" fmla="*/ 91 h 53"/>
                  <a:gd name="T10" fmla="*/ 69 w 158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53">
                    <a:moveTo>
                      <a:pt x="0" y="52"/>
                    </a:moveTo>
                    <a:cubicBezTo>
                      <a:pt x="13" y="45"/>
                      <a:pt x="26" y="51"/>
                      <a:pt x="40" y="52"/>
                    </a:cubicBezTo>
                    <a:cubicBezTo>
                      <a:pt x="53" y="53"/>
                      <a:pt x="64" y="52"/>
                      <a:pt x="76" y="51"/>
                    </a:cubicBezTo>
                    <a:cubicBezTo>
                      <a:pt x="103" y="50"/>
                      <a:pt x="134" y="47"/>
                      <a:pt x="158" y="33"/>
                    </a:cubicBezTo>
                    <a:cubicBezTo>
                      <a:pt x="130" y="30"/>
                      <a:pt x="104" y="42"/>
                      <a:pt x="75" y="38"/>
                    </a:cubicBezTo>
                    <a:cubicBezTo>
                      <a:pt x="62" y="36"/>
                      <a:pt x="11" y="22"/>
                      <a:pt x="2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69" name="Freeform 1725">
                <a:extLst>
                  <a:ext uri="{FF2B5EF4-FFF2-40B4-BE49-F238E27FC236}">
                    <a16:creationId xmlns:a16="http://schemas.microsoft.com/office/drawing/2014/main" id="{D2339D81-375F-428B-9072-5CA6AAE26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8" y="1439"/>
                <a:ext cx="203" cy="73"/>
              </a:xfrm>
              <a:custGeom>
                <a:avLst/>
                <a:gdLst>
                  <a:gd name="T0" fmla="*/ 9 w 150"/>
                  <a:gd name="T1" fmla="*/ 42 h 54"/>
                  <a:gd name="T2" fmla="*/ 160 w 150"/>
                  <a:gd name="T3" fmla="*/ 50 h 54"/>
                  <a:gd name="T4" fmla="*/ 219 w 150"/>
                  <a:gd name="T5" fmla="*/ 68 h 54"/>
                  <a:gd name="T6" fmla="*/ 310 w 150"/>
                  <a:gd name="T7" fmla="*/ 134 h 54"/>
                  <a:gd name="T8" fmla="*/ 357 w 150"/>
                  <a:gd name="T9" fmla="*/ 64 h 54"/>
                  <a:gd name="T10" fmla="*/ 273 w 150"/>
                  <a:gd name="T11" fmla="*/ 58 h 54"/>
                  <a:gd name="T12" fmla="*/ 217 w 150"/>
                  <a:gd name="T13" fmla="*/ 42 h 54"/>
                  <a:gd name="T14" fmla="*/ 0 w 150"/>
                  <a:gd name="T15" fmla="*/ 42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0" h="54">
                    <a:moveTo>
                      <a:pt x="4" y="17"/>
                    </a:moveTo>
                    <a:cubicBezTo>
                      <a:pt x="20" y="28"/>
                      <a:pt x="45" y="17"/>
                      <a:pt x="64" y="20"/>
                    </a:cubicBezTo>
                    <a:cubicBezTo>
                      <a:pt x="72" y="21"/>
                      <a:pt x="82" y="23"/>
                      <a:pt x="89" y="27"/>
                    </a:cubicBezTo>
                    <a:cubicBezTo>
                      <a:pt x="97" y="32"/>
                      <a:pt x="117" y="48"/>
                      <a:pt x="125" y="54"/>
                    </a:cubicBezTo>
                    <a:cubicBezTo>
                      <a:pt x="130" y="50"/>
                      <a:pt x="150" y="32"/>
                      <a:pt x="144" y="26"/>
                    </a:cubicBezTo>
                    <a:cubicBezTo>
                      <a:pt x="140" y="22"/>
                      <a:pt x="114" y="26"/>
                      <a:pt x="110" y="24"/>
                    </a:cubicBezTo>
                    <a:cubicBezTo>
                      <a:pt x="105" y="21"/>
                      <a:pt x="92" y="20"/>
                      <a:pt x="87" y="17"/>
                    </a:cubicBezTo>
                    <a:cubicBezTo>
                      <a:pt x="60" y="0"/>
                      <a:pt x="28" y="29"/>
                      <a:pt x="0" y="1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0" name="Freeform 1726">
                <a:extLst>
                  <a:ext uri="{FF2B5EF4-FFF2-40B4-BE49-F238E27FC236}">
                    <a16:creationId xmlns:a16="http://schemas.microsoft.com/office/drawing/2014/main" id="{5ECAEB4D-DE28-48F1-93FA-96E01E465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1234"/>
                <a:ext cx="87" cy="36"/>
              </a:xfrm>
              <a:custGeom>
                <a:avLst/>
                <a:gdLst>
                  <a:gd name="T0" fmla="*/ 83 w 64"/>
                  <a:gd name="T1" fmla="*/ 31 h 27"/>
                  <a:gd name="T2" fmla="*/ 132 w 64"/>
                  <a:gd name="T3" fmla="*/ 7 h 27"/>
                  <a:gd name="T4" fmla="*/ 159 w 64"/>
                  <a:gd name="T5" fmla="*/ 63 h 27"/>
                  <a:gd name="T6" fmla="*/ 99 w 64"/>
                  <a:gd name="T7" fmla="*/ 36 h 27"/>
                  <a:gd name="T8" fmla="*/ 50 w 64"/>
                  <a:gd name="T9" fmla="*/ 63 h 27"/>
                  <a:gd name="T10" fmla="*/ 35 w 64"/>
                  <a:gd name="T11" fmla="*/ 36 h 27"/>
                  <a:gd name="T12" fmla="*/ 0 w 64"/>
                  <a:gd name="T13" fmla="*/ 5 h 27"/>
                  <a:gd name="T14" fmla="*/ 50 w 64"/>
                  <a:gd name="T15" fmla="*/ 28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27">
                    <a:moveTo>
                      <a:pt x="33" y="13"/>
                    </a:moveTo>
                    <a:cubicBezTo>
                      <a:pt x="40" y="12"/>
                      <a:pt x="42" y="0"/>
                      <a:pt x="52" y="3"/>
                    </a:cubicBezTo>
                    <a:cubicBezTo>
                      <a:pt x="60" y="6"/>
                      <a:pt x="64" y="19"/>
                      <a:pt x="63" y="26"/>
                    </a:cubicBezTo>
                    <a:cubicBezTo>
                      <a:pt x="60" y="13"/>
                      <a:pt x="50" y="10"/>
                      <a:pt x="40" y="15"/>
                    </a:cubicBezTo>
                    <a:cubicBezTo>
                      <a:pt x="31" y="19"/>
                      <a:pt x="30" y="27"/>
                      <a:pt x="20" y="26"/>
                    </a:cubicBezTo>
                    <a:cubicBezTo>
                      <a:pt x="24" y="17"/>
                      <a:pt x="22" y="17"/>
                      <a:pt x="14" y="15"/>
                    </a:cubicBezTo>
                    <a:cubicBezTo>
                      <a:pt x="7" y="13"/>
                      <a:pt x="3" y="9"/>
                      <a:pt x="0" y="2"/>
                    </a:cubicBezTo>
                    <a:cubicBezTo>
                      <a:pt x="8" y="4"/>
                      <a:pt x="14" y="7"/>
                      <a:pt x="20" y="1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1" name="Freeform 1727">
                <a:extLst>
                  <a:ext uri="{FF2B5EF4-FFF2-40B4-BE49-F238E27FC236}">
                    <a16:creationId xmlns:a16="http://schemas.microsoft.com/office/drawing/2014/main" id="{ACAAA7CE-011E-4057-9129-CCE98C9F9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143"/>
                <a:ext cx="77" cy="103"/>
              </a:xfrm>
              <a:custGeom>
                <a:avLst/>
                <a:gdLst>
                  <a:gd name="T0" fmla="*/ 84 w 57"/>
                  <a:gd name="T1" fmla="*/ 5 h 76"/>
                  <a:gd name="T2" fmla="*/ 16 w 57"/>
                  <a:gd name="T3" fmla="*/ 27 h 76"/>
                  <a:gd name="T4" fmla="*/ 0 w 57"/>
                  <a:gd name="T5" fmla="*/ 84 h 76"/>
                  <a:gd name="T6" fmla="*/ 30 w 57"/>
                  <a:gd name="T7" fmla="*/ 138 h 76"/>
                  <a:gd name="T8" fmla="*/ 63 w 57"/>
                  <a:gd name="T9" fmla="*/ 190 h 76"/>
                  <a:gd name="T10" fmla="*/ 49 w 57"/>
                  <a:gd name="T11" fmla="*/ 133 h 76"/>
                  <a:gd name="T12" fmla="*/ 35 w 57"/>
                  <a:gd name="T13" fmla="*/ 103 h 76"/>
                  <a:gd name="T14" fmla="*/ 55 w 57"/>
                  <a:gd name="T15" fmla="*/ 92 h 76"/>
                  <a:gd name="T16" fmla="*/ 105 w 57"/>
                  <a:gd name="T17" fmla="*/ 77 h 76"/>
                  <a:gd name="T18" fmla="*/ 36 w 57"/>
                  <a:gd name="T19" fmla="*/ 76 h 76"/>
                  <a:gd name="T20" fmla="*/ 51 w 57"/>
                  <a:gd name="T21" fmla="*/ 30 h 76"/>
                  <a:gd name="T22" fmla="*/ 85 w 57"/>
                  <a:gd name="T23" fmla="*/ 27 h 76"/>
                  <a:gd name="T24" fmla="*/ 124 w 57"/>
                  <a:gd name="T25" fmla="*/ 37 h 76"/>
                  <a:gd name="T26" fmla="*/ 135 w 57"/>
                  <a:gd name="T27" fmla="*/ 26 h 76"/>
                  <a:gd name="T28" fmla="*/ 78 w 57"/>
                  <a:gd name="T29" fmla="*/ 7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76">
                    <a:moveTo>
                      <a:pt x="34" y="2"/>
                    </a:moveTo>
                    <a:cubicBezTo>
                      <a:pt x="23" y="0"/>
                      <a:pt x="13" y="1"/>
                      <a:pt x="7" y="11"/>
                    </a:cubicBezTo>
                    <a:cubicBezTo>
                      <a:pt x="4" y="18"/>
                      <a:pt x="0" y="27"/>
                      <a:pt x="0" y="34"/>
                    </a:cubicBezTo>
                    <a:cubicBezTo>
                      <a:pt x="0" y="45"/>
                      <a:pt x="6" y="48"/>
                      <a:pt x="12" y="55"/>
                    </a:cubicBezTo>
                    <a:cubicBezTo>
                      <a:pt x="18" y="62"/>
                      <a:pt x="17" y="70"/>
                      <a:pt x="26" y="76"/>
                    </a:cubicBezTo>
                    <a:cubicBezTo>
                      <a:pt x="21" y="69"/>
                      <a:pt x="23" y="60"/>
                      <a:pt x="20" y="53"/>
                    </a:cubicBezTo>
                    <a:cubicBezTo>
                      <a:pt x="19" y="50"/>
                      <a:pt x="14" y="44"/>
                      <a:pt x="14" y="41"/>
                    </a:cubicBezTo>
                    <a:cubicBezTo>
                      <a:pt x="14" y="35"/>
                      <a:pt x="17" y="36"/>
                      <a:pt x="22" y="37"/>
                    </a:cubicBezTo>
                    <a:cubicBezTo>
                      <a:pt x="31" y="38"/>
                      <a:pt x="36" y="38"/>
                      <a:pt x="43" y="31"/>
                    </a:cubicBezTo>
                    <a:cubicBezTo>
                      <a:pt x="33" y="33"/>
                      <a:pt x="24" y="36"/>
                      <a:pt x="15" y="30"/>
                    </a:cubicBezTo>
                    <a:cubicBezTo>
                      <a:pt x="7" y="24"/>
                      <a:pt x="13" y="15"/>
                      <a:pt x="21" y="12"/>
                    </a:cubicBezTo>
                    <a:cubicBezTo>
                      <a:pt x="26" y="11"/>
                      <a:pt x="30" y="11"/>
                      <a:pt x="35" y="11"/>
                    </a:cubicBezTo>
                    <a:cubicBezTo>
                      <a:pt x="40" y="11"/>
                      <a:pt x="46" y="15"/>
                      <a:pt x="50" y="15"/>
                    </a:cubicBezTo>
                    <a:cubicBezTo>
                      <a:pt x="53" y="15"/>
                      <a:pt x="57" y="15"/>
                      <a:pt x="55" y="10"/>
                    </a:cubicBezTo>
                    <a:cubicBezTo>
                      <a:pt x="54" y="6"/>
                      <a:pt x="36" y="4"/>
                      <a:pt x="32" y="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2" name="Freeform 1728">
                <a:extLst>
                  <a:ext uri="{FF2B5EF4-FFF2-40B4-BE49-F238E27FC236}">
                    <a16:creationId xmlns:a16="http://schemas.microsoft.com/office/drawing/2014/main" id="{F87DD13E-186C-46EC-A160-2B43CADE8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145"/>
                <a:ext cx="85" cy="52"/>
              </a:xfrm>
              <a:custGeom>
                <a:avLst/>
                <a:gdLst>
                  <a:gd name="T0" fmla="*/ 32 w 63"/>
                  <a:gd name="T1" fmla="*/ 7 h 39"/>
                  <a:gd name="T2" fmla="*/ 0 w 63"/>
                  <a:gd name="T3" fmla="*/ 31 h 39"/>
                  <a:gd name="T4" fmla="*/ 51 w 63"/>
                  <a:gd name="T5" fmla="*/ 23 h 39"/>
                  <a:gd name="T6" fmla="*/ 90 w 63"/>
                  <a:gd name="T7" fmla="*/ 36 h 39"/>
                  <a:gd name="T8" fmla="*/ 113 w 63"/>
                  <a:gd name="T9" fmla="*/ 59 h 39"/>
                  <a:gd name="T10" fmla="*/ 108 w 63"/>
                  <a:gd name="T11" fmla="*/ 73 h 39"/>
                  <a:gd name="T12" fmla="*/ 108 w 63"/>
                  <a:gd name="T13" fmla="*/ 92 h 39"/>
                  <a:gd name="T14" fmla="*/ 127 w 63"/>
                  <a:gd name="T15" fmla="*/ 64 h 39"/>
                  <a:gd name="T16" fmla="*/ 152 w 63"/>
                  <a:gd name="T17" fmla="*/ 43 h 39"/>
                  <a:gd name="T18" fmla="*/ 131 w 63"/>
                  <a:gd name="T19" fmla="*/ 21 h 39"/>
                  <a:gd name="T20" fmla="*/ 89 w 63"/>
                  <a:gd name="T21" fmla="*/ 1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39">
                    <a:moveTo>
                      <a:pt x="13" y="3"/>
                    </a:moveTo>
                    <a:cubicBezTo>
                      <a:pt x="9" y="2"/>
                      <a:pt x="1" y="8"/>
                      <a:pt x="0" y="13"/>
                    </a:cubicBezTo>
                    <a:cubicBezTo>
                      <a:pt x="6" y="16"/>
                      <a:pt x="15" y="10"/>
                      <a:pt x="21" y="10"/>
                    </a:cubicBezTo>
                    <a:cubicBezTo>
                      <a:pt x="27" y="10"/>
                      <a:pt x="32" y="12"/>
                      <a:pt x="37" y="15"/>
                    </a:cubicBezTo>
                    <a:cubicBezTo>
                      <a:pt x="41" y="17"/>
                      <a:pt x="47" y="19"/>
                      <a:pt x="46" y="25"/>
                    </a:cubicBezTo>
                    <a:cubicBezTo>
                      <a:pt x="46" y="28"/>
                      <a:pt x="44" y="29"/>
                      <a:pt x="44" y="31"/>
                    </a:cubicBezTo>
                    <a:cubicBezTo>
                      <a:pt x="43" y="34"/>
                      <a:pt x="43" y="35"/>
                      <a:pt x="44" y="39"/>
                    </a:cubicBezTo>
                    <a:cubicBezTo>
                      <a:pt x="51" y="38"/>
                      <a:pt x="49" y="32"/>
                      <a:pt x="52" y="27"/>
                    </a:cubicBezTo>
                    <a:cubicBezTo>
                      <a:pt x="55" y="23"/>
                      <a:pt x="62" y="24"/>
                      <a:pt x="62" y="18"/>
                    </a:cubicBezTo>
                    <a:cubicBezTo>
                      <a:pt x="63" y="10"/>
                      <a:pt x="57" y="11"/>
                      <a:pt x="53" y="9"/>
                    </a:cubicBezTo>
                    <a:cubicBezTo>
                      <a:pt x="47" y="6"/>
                      <a:pt x="44" y="0"/>
                      <a:pt x="36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3" name="Freeform 1729">
                <a:extLst>
                  <a:ext uri="{FF2B5EF4-FFF2-40B4-BE49-F238E27FC236}">
                    <a16:creationId xmlns:a16="http://schemas.microsoft.com/office/drawing/2014/main" id="{962007F7-6B4E-4DE2-9612-EA52E2828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7" y="1219"/>
                <a:ext cx="37" cy="24"/>
              </a:xfrm>
              <a:custGeom>
                <a:avLst/>
                <a:gdLst>
                  <a:gd name="T0" fmla="*/ 0 w 27"/>
                  <a:gd name="T1" fmla="*/ 43 h 18"/>
                  <a:gd name="T2" fmla="*/ 29 w 27"/>
                  <a:gd name="T3" fmla="*/ 0 h 18"/>
                  <a:gd name="T4" fmla="*/ 7 w 27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cubicBezTo>
                      <a:pt x="3" y="8"/>
                      <a:pt x="27" y="14"/>
                      <a:pt x="11" y="0"/>
                    </a:cubicBezTo>
                    <a:cubicBezTo>
                      <a:pt x="20" y="7"/>
                      <a:pt x="7" y="8"/>
                      <a:pt x="3" y="1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4" name="Freeform 1730">
                <a:extLst>
                  <a:ext uri="{FF2B5EF4-FFF2-40B4-BE49-F238E27FC236}">
                    <a16:creationId xmlns:a16="http://schemas.microsoft.com/office/drawing/2014/main" id="{94383E6E-3C16-4D6F-A5B1-F8BC818EC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1317"/>
                <a:ext cx="77" cy="31"/>
              </a:xfrm>
              <a:custGeom>
                <a:avLst/>
                <a:gdLst>
                  <a:gd name="T0" fmla="*/ 42 w 57"/>
                  <a:gd name="T1" fmla="*/ 47 h 23"/>
                  <a:gd name="T2" fmla="*/ 69 w 57"/>
                  <a:gd name="T3" fmla="*/ 57 h 23"/>
                  <a:gd name="T4" fmla="*/ 100 w 57"/>
                  <a:gd name="T5" fmla="*/ 49 h 23"/>
                  <a:gd name="T6" fmla="*/ 140 w 57"/>
                  <a:gd name="T7" fmla="*/ 0 h 23"/>
                  <a:gd name="T8" fmla="*/ 77 w 57"/>
                  <a:gd name="T9" fmla="*/ 30 h 23"/>
                  <a:gd name="T10" fmla="*/ 0 w 57"/>
                  <a:gd name="T11" fmla="*/ 12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3">
                    <a:moveTo>
                      <a:pt x="17" y="19"/>
                    </a:moveTo>
                    <a:cubicBezTo>
                      <a:pt x="21" y="20"/>
                      <a:pt x="24" y="22"/>
                      <a:pt x="28" y="23"/>
                    </a:cubicBezTo>
                    <a:cubicBezTo>
                      <a:pt x="31" y="23"/>
                      <a:pt x="37" y="21"/>
                      <a:pt x="41" y="20"/>
                    </a:cubicBezTo>
                    <a:cubicBezTo>
                      <a:pt x="50" y="16"/>
                      <a:pt x="56" y="10"/>
                      <a:pt x="57" y="0"/>
                    </a:cubicBezTo>
                    <a:cubicBezTo>
                      <a:pt x="52" y="10"/>
                      <a:pt x="42" y="15"/>
                      <a:pt x="31" y="12"/>
                    </a:cubicBezTo>
                    <a:cubicBezTo>
                      <a:pt x="21" y="10"/>
                      <a:pt x="8" y="10"/>
                      <a:pt x="0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5" name="Freeform 1731">
                <a:extLst>
                  <a:ext uri="{FF2B5EF4-FFF2-40B4-BE49-F238E27FC236}">
                    <a16:creationId xmlns:a16="http://schemas.microsoft.com/office/drawing/2014/main" id="{BA5292EA-01C0-49C0-88AD-7A1BCEC72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230"/>
                <a:ext cx="88" cy="132"/>
              </a:xfrm>
              <a:custGeom>
                <a:avLst/>
                <a:gdLst>
                  <a:gd name="T0" fmla="*/ 0 w 65"/>
                  <a:gd name="T1" fmla="*/ 234 h 98"/>
                  <a:gd name="T2" fmla="*/ 129 w 65"/>
                  <a:gd name="T3" fmla="*/ 136 h 98"/>
                  <a:gd name="T4" fmla="*/ 160 w 65"/>
                  <a:gd name="T5" fmla="*/ 0 h 98"/>
                  <a:gd name="T6" fmla="*/ 119 w 65"/>
                  <a:gd name="T7" fmla="*/ 73 h 98"/>
                  <a:gd name="T8" fmla="*/ 92 w 65"/>
                  <a:gd name="T9" fmla="*/ 96 h 98"/>
                  <a:gd name="T10" fmla="*/ 69 w 65"/>
                  <a:gd name="T11" fmla="*/ 96 h 98"/>
                  <a:gd name="T12" fmla="*/ 68 w 65"/>
                  <a:gd name="T13" fmla="*/ 147 h 98"/>
                  <a:gd name="T14" fmla="*/ 22 w 65"/>
                  <a:gd name="T15" fmla="*/ 216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98">
                    <a:moveTo>
                      <a:pt x="0" y="96"/>
                    </a:moveTo>
                    <a:cubicBezTo>
                      <a:pt x="26" y="98"/>
                      <a:pt x="42" y="75"/>
                      <a:pt x="52" y="56"/>
                    </a:cubicBezTo>
                    <a:cubicBezTo>
                      <a:pt x="62" y="38"/>
                      <a:pt x="65" y="20"/>
                      <a:pt x="64" y="0"/>
                    </a:cubicBezTo>
                    <a:cubicBezTo>
                      <a:pt x="59" y="10"/>
                      <a:pt x="57" y="21"/>
                      <a:pt x="48" y="30"/>
                    </a:cubicBezTo>
                    <a:cubicBezTo>
                      <a:pt x="45" y="33"/>
                      <a:pt x="41" y="38"/>
                      <a:pt x="37" y="39"/>
                    </a:cubicBezTo>
                    <a:cubicBezTo>
                      <a:pt x="35" y="40"/>
                      <a:pt x="29" y="38"/>
                      <a:pt x="28" y="39"/>
                    </a:cubicBezTo>
                    <a:cubicBezTo>
                      <a:pt x="24" y="41"/>
                      <a:pt x="28" y="56"/>
                      <a:pt x="27" y="60"/>
                    </a:cubicBezTo>
                    <a:cubicBezTo>
                      <a:pt x="26" y="71"/>
                      <a:pt x="17" y="82"/>
                      <a:pt x="9" y="8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6" name="Freeform 1732">
                <a:extLst>
                  <a:ext uri="{FF2B5EF4-FFF2-40B4-BE49-F238E27FC236}">
                    <a16:creationId xmlns:a16="http://schemas.microsoft.com/office/drawing/2014/main" id="{5860F386-16F9-4D39-8BFC-DC133623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9" y="1150"/>
                <a:ext cx="15" cy="118"/>
              </a:xfrm>
              <a:custGeom>
                <a:avLst/>
                <a:gdLst>
                  <a:gd name="T0" fmla="*/ 15 w 11"/>
                  <a:gd name="T1" fmla="*/ 12 h 87"/>
                  <a:gd name="T2" fmla="*/ 27 w 11"/>
                  <a:gd name="T3" fmla="*/ 107 h 87"/>
                  <a:gd name="T4" fmla="*/ 22 w 11"/>
                  <a:gd name="T5" fmla="*/ 161 h 87"/>
                  <a:gd name="T6" fmla="*/ 0 w 11"/>
                  <a:gd name="T7" fmla="*/ 217 h 87"/>
                  <a:gd name="T8" fmla="*/ 14 w 11"/>
                  <a:gd name="T9" fmla="*/ 98 h 87"/>
                  <a:gd name="T10" fmla="*/ 19 w 11"/>
                  <a:gd name="T11" fmla="*/ 0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7">
                    <a:moveTo>
                      <a:pt x="6" y="5"/>
                    </a:moveTo>
                    <a:cubicBezTo>
                      <a:pt x="10" y="16"/>
                      <a:pt x="11" y="31"/>
                      <a:pt x="11" y="43"/>
                    </a:cubicBezTo>
                    <a:cubicBezTo>
                      <a:pt x="11" y="50"/>
                      <a:pt x="10" y="58"/>
                      <a:pt x="9" y="65"/>
                    </a:cubicBezTo>
                    <a:cubicBezTo>
                      <a:pt x="8" y="73"/>
                      <a:pt x="2" y="79"/>
                      <a:pt x="0" y="87"/>
                    </a:cubicBezTo>
                    <a:cubicBezTo>
                      <a:pt x="3" y="72"/>
                      <a:pt x="4" y="55"/>
                      <a:pt x="5" y="39"/>
                    </a:cubicBezTo>
                    <a:cubicBezTo>
                      <a:pt x="5" y="30"/>
                      <a:pt x="0" y="7"/>
                      <a:pt x="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7" name="Freeform 1733">
                <a:extLst>
                  <a:ext uri="{FF2B5EF4-FFF2-40B4-BE49-F238E27FC236}">
                    <a16:creationId xmlns:a16="http://schemas.microsoft.com/office/drawing/2014/main" id="{C8304402-3B97-4B01-B9E7-2093497F2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149"/>
                <a:ext cx="33" cy="48"/>
              </a:xfrm>
              <a:custGeom>
                <a:avLst/>
                <a:gdLst>
                  <a:gd name="T0" fmla="*/ 0 w 24"/>
                  <a:gd name="T1" fmla="*/ 23 h 36"/>
                  <a:gd name="T2" fmla="*/ 34 w 24"/>
                  <a:gd name="T3" fmla="*/ 57 h 36"/>
                  <a:gd name="T4" fmla="*/ 54 w 24"/>
                  <a:gd name="T5" fmla="*/ 85 h 36"/>
                  <a:gd name="T6" fmla="*/ 56 w 24"/>
                  <a:gd name="T7" fmla="*/ 5 h 36"/>
                  <a:gd name="T8" fmla="*/ 11 w 2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6">
                    <a:moveTo>
                      <a:pt x="0" y="10"/>
                    </a:moveTo>
                    <a:cubicBezTo>
                      <a:pt x="5" y="15"/>
                      <a:pt x="9" y="17"/>
                      <a:pt x="13" y="24"/>
                    </a:cubicBezTo>
                    <a:cubicBezTo>
                      <a:pt x="14" y="27"/>
                      <a:pt x="16" y="36"/>
                      <a:pt x="20" y="36"/>
                    </a:cubicBezTo>
                    <a:cubicBezTo>
                      <a:pt x="24" y="26"/>
                      <a:pt x="22" y="12"/>
                      <a:pt x="22" y="2"/>
                    </a:cubicBezTo>
                    <a:cubicBezTo>
                      <a:pt x="17" y="8"/>
                      <a:pt x="10" y="5"/>
                      <a:pt x="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8" name="Freeform 1734">
                <a:extLst>
                  <a:ext uri="{FF2B5EF4-FFF2-40B4-BE49-F238E27FC236}">
                    <a16:creationId xmlns:a16="http://schemas.microsoft.com/office/drawing/2014/main" id="{E3A58DAC-DC04-416A-9A79-F96E92AC8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073"/>
                <a:ext cx="86" cy="83"/>
              </a:xfrm>
              <a:custGeom>
                <a:avLst/>
                <a:gdLst>
                  <a:gd name="T0" fmla="*/ 10 w 63"/>
                  <a:gd name="T1" fmla="*/ 0 h 61"/>
                  <a:gd name="T2" fmla="*/ 57 w 63"/>
                  <a:gd name="T3" fmla="*/ 22 h 61"/>
                  <a:gd name="T4" fmla="*/ 102 w 63"/>
                  <a:gd name="T5" fmla="*/ 30 h 61"/>
                  <a:gd name="T6" fmla="*/ 138 w 63"/>
                  <a:gd name="T7" fmla="*/ 48 h 61"/>
                  <a:gd name="T8" fmla="*/ 160 w 63"/>
                  <a:gd name="T9" fmla="*/ 154 h 61"/>
                  <a:gd name="T10" fmla="*/ 102 w 63"/>
                  <a:gd name="T11" fmla="*/ 65 h 61"/>
                  <a:gd name="T12" fmla="*/ 78 w 63"/>
                  <a:gd name="T13" fmla="*/ 68 h 61"/>
                  <a:gd name="T14" fmla="*/ 42 w 63"/>
                  <a:gd name="T15" fmla="*/ 57 h 61"/>
                  <a:gd name="T16" fmla="*/ 15 w 63"/>
                  <a:gd name="T17" fmla="*/ 35 h 61"/>
                  <a:gd name="T18" fmla="*/ 0 w 63"/>
                  <a:gd name="T19" fmla="*/ 5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61">
                    <a:moveTo>
                      <a:pt x="4" y="0"/>
                    </a:moveTo>
                    <a:cubicBezTo>
                      <a:pt x="1" y="10"/>
                      <a:pt x="17" y="14"/>
                      <a:pt x="23" y="9"/>
                    </a:cubicBezTo>
                    <a:cubicBezTo>
                      <a:pt x="30" y="13"/>
                      <a:pt x="32" y="13"/>
                      <a:pt x="40" y="12"/>
                    </a:cubicBezTo>
                    <a:cubicBezTo>
                      <a:pt x="47" y="11"/>
                      <a:pt x="51" y="11"/>
                      <a:pt x="54" y="19"/>
                    </a:cubicBezTo>
                    <a:cubicBezTo>
                      <a:pt x="60" y="31"/>
                      <a:pt x="63" y="48"/>
                      <a:pt x="63" y="61"/>
                    </a:cubicBezTo>
                    <a:cubicBezTo>
                      <a:pt x="58" y="52"/>
                      <a:pt x="54" y="28"/>
                      <a:pt x="40" y="26"/>
                    </a:cubicBezTo>
                    <a:cubicBezTo>
                      <a:pt x="37" y="25"/>
                      <a:pt x="34" y="27"/>
                      <a:pt x="31" y="27"/>
                    </a:cubicBezTo>
                    <a:cubicBezTo>
                      <a:pt x="26" y="27"/>
                      <a:pt x="21" y="25"/>
                      <a:pt x="17" y="23"/>
                    </a:cubicBezTo>
                    <a:cubicBezTo>
                      <a:pt x="11" y="21"/>
                      <a:pt x="9" y="19"/>
                      <a:pt x="6" y="14"/>
                    </a:cubicBezTo>
                    <a:cubicBezTo>
                      <a:pt x="4" y="11"/>
                      <a:pt x="0" y="5"/>
                      <a:pt x="0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79" name="Freeform 1735">
                <a:extLst>
                  <a:ext uri="{FF2B5EF4-FFF2-40B4-BE49-F238E27FC236}">
                    <a16:creationId xmlns:a16="http://schemas.microsoft.com/office/drawing/2014/main" id="{C9D05AD2-89E2-4F70-BC5C-EFA90CD38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1199"/>
                <a:ext cx="17" cy="33"/>
              </a:xfrm>
              <a:custGeom>
                <a:avLst/>
                <a:gdLst>
                  <a:gd name="T0" fmla="*/ 0 w 13"/>
                  <a:gd name="T1" fmla="*/ 16 h 25"/>
                  <a:gd name="T2" fmla="*/ 17 w 13"/>
                  <a:gd name="T3" fmla="*/ 58 h 25"/>
                  <a:gd name="T4" fmla="*/ 21 w 1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0" y="7"/>
                    </a:moveTo>
                    <a:cubicBezTo>
                      <a:pt x="1" y="14"/>
                      <a:pt x="3" y="20"/>
                      <a:pt x="8" y="25"/>
                    </a:cubicBezTo>
                    <a:cubicBezTo>
                      <a:pt x="13" y="18"/>
                      <a:pt x="6" y="8"/>
                      <a:pt x="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0" name="Freeform 1736">
                <a:extLst>
                  <a:ext uri="{FF2B5EF4-FFF2-40B4-BE49-F238E27FC236}">
                    <a16:creationId xmlns:a16="http://schemas.microsoft.com/office/drawing/2014/main" id="{C1479D65-F7E5-4BCA-BD1E-8896D9D44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211"/>
                <a:ext cx="11" cy="16"/>
              </a:xfrm>
              <a:custGeom>
                <a:avLst/>
                <a:gdLst>
                  <a:gd name="T0" fmla="*/ 1 w 8"/>
                  <a:gd name="T1" fmla="*/ 0 h 12"/>
                  <a:gd name="T2" fmla="*/ 0 w 8"/>
                  <a:gd name="T3" fmla="*/ 28 h 12"/>
                  <a:gd name="T4" fmla="*/ 21 w 8"/>
                  <a:gd name="T5" fmla="*/ 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  <a:cubicBezTo>
                      <a:pt x="4" y="12"/>
                      <a:pt x="8" y="9"/>
                      <a:pt x="8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1" name="Freeform 1737">
                <a:extLst>
                  <a:ext uri="{FF2B5EF4-FFF2-40B4-BE49-F238E27FC236}">
                    <a16:creationId xmlns:a16="http://schemas.microsoft.com/office/drawing/2014/main" id="{ADD42C30-1417-42CA-A16B-14364F06B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1235"/>
                <a:ext cx="39" cy="34"/>
              </a:xfrm>
              <a:custGeom>
                <a:avLst/>
                <a:gdLst>
                  <a:gd name="T0" fmla="*/ 51 w 29"/>
                  <a:gd name="T1" fmla="*/ 0 h 25"/>
                  <a:gd name="T2" fmla="*/ 1 w 29"/>
                  <a:gd name="T3" fmla="*/ 63 h 25"/>
                  <a:gd name="T4" fmla="*/ 70 w 29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1" y="0"/>
                    </a:moveTo>
                    <a:cubicBezTo>
                      <a:pt x="11" y="0"/>
                      <a:pt x="0" y="15"/>
                      <a:pt x="1" y="25"/>
                    </a:cubicBezTo>
                    <a:cubicBezTo>
                      <a:pt x="9" y="16"/>
                      <a:pt x="15" y="4"/>
                      <a:pt x="29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2" name="Freeform 1738">
                <a:extLst>
                  <a:ext uri="{FF2B5EF4-FFF2-40B4-BE49-F238E27FC236}">
                    <a16:creationId xmlns:a16="http://schemas.microsoft.com/office/drawing/2014/main" id="{EB950EF5-D5C2-49F4-A0BE-1B4CE2B6D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187"/>
                <a:ext cx="88" cy="32"/>
              </a:xfrm>
              <a:custGeom>
                <a:avLst/>
                <a:gdLst>
                  <a:gd name="T0" fmla="*/ 50 w 65"/>
                  <a:gd name="T1" fmla="*/ 15 h 24"/>
                  <a:gd name="T2" fmla="*/ 30 w 65"/>
                  <a:gd name="T3" fmla="*/ 27 h 24"/>
                  <a:gd name="T4" fmla="*/ 0 w 65"/>
                  <a:gd name="T5" fmla="*/ 41 h 24"/>
                  <a:gd name="T6" fmla="*/ 30 w 65"/>
                  <a:gd name="T7" fmla="*/ 43 h 24"/>
                  <a:gd name="T8" fmla="*/ 77 w 65"/>
                  <a:gd name="T9" fmla="*/ 37 h 24"/>
                  <a:gd name="T10" fmla="*/ 118 w 65"/>
                  <a:gd name="T11" fmla="*/ 37 h 24"/>
                  <a:gd name="T12" fmla="*/ 161 w 65"/>
                  <a:gd name="T13" fmla="*/ 48 h 24"/>
                  <a:gd name="T14" fmla="*/ 141 w 65"/>
                  <a:gd name="T15" fmla="*/ 33 h 24"/>
                  <a:gd name="T16" fmla="*/ 125 w 65"/>
                  <a:gd name="T17" fmla="*/ 16 h 24"/>
                  <a:gd name="T18" fmla="*/ 64 w 65"/>
                  <a:gd name="T19" fmla="*/ 7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24">
                    <a:moveTo>
                      <a:pt x="20" y="6"/>
                    </a:moveTo>
                    <a:cubicBezTo>
                      <a:pt x="19" y="9"/>
                      <a:pt x="15" y="10"/>
                      <a:pt x="12" y="11"/>
                    </a:cubicBezTo>
                    <a:cubicBezTo>
                      <a:pt x="8" y="14"/>
                      <a:pt x="4" y="15"/>
                      <a:pt x="0" y="17"/>
                    </a:cubicBezTo>
                    <a:cubicBezTo>
                      <a:pt x="1" y="23"/>
                      <a:pt x="9" y="19"/>
                      <a:pt x="12" y="18"/>
                    </a:cubicBezTo>
                    <a:cubicBezTo>
                      <a:pt x="18" y="16"/>
                      <a:pt x="25" y="16"/>
                      <a:pt x="31" y="16"/>
                    </a:cubicBezTo>
                    <a:cubicBezTo>
                      <a:pt x="36" y="15"/>
                      <a:pt x="41" y="15"/>
                      <a:pt x="47" y="16"/>
                    </a:cubicBezTo>
                    <a:cubicBezTo>
                      <a:pt x="52" y="18"/>
                      <a:pt x="59" y="24"/>
                      <a:pt x="65" y="20"/>
                    </a:cubicBezTo>
                    <a:cubicBezTo>
                      <a:pt x="63" y="17"/>
                      <a:pt x="60" y="16"/>
                      <a:pt x="57" y="14"/>
                    </a:cubicBezTo>
                    <a:cubicBezTo>
                      <a:pt x="55" y="12"/>
                      <a:pt x="53" y="9"/>
                      <a:pt x="50" y="7"/>
                    </a:cubicBezTo>
                    <a:cubicBezTo>
                      <a:pt x="43" y="1"/>
                      <a:pt x="34" y="0"/>
                      <a:pt x="26" y="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3" name="Freeform 1739">
                <a:extLst>
                  <a:ext uri="{FF2B5EF4-FFF2-40B4-BE49-F238E27FC236}">
                    <a16:creationId xmlns:a16="http://schemas.microsoft.com/office/drawing/2014/main" id="{A528A73A-3D7F-4A88-8384-B89D4192F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2385"/>
                <a:ext cx="127" cy="1091"/>
              </a:xfrm>
              <a:custGeom>
                <a:avLst/>
                <a:gdLst>
                  <a:gd name="T0" fmla="*/ 0 w 94"/>
                  <a:gd name="T1" fmla="*/ 0 h 809"/>
                  <a:gd name="T2" fmla="*/ 212 w 94"/>
                  <a:gd name="T3" fmla="*/ 150 h 809"/>
                  <a:gd name="T4" fmla="*/ 227 w 94"/>
                  <a:gd name="T5" fmla="*/ 449 h 809"/>
                  <a:gd name="T6" fmla="*/ 212 w 94"/>
                  <a:gd name="T7" fmla="*/ 1022 h 809"/>
                  <a:gd name="T8" fmla="*/ 188 w 94"/>
                  <a:gd name="T9" fmla="*/ 1330 h 809"/>
                  <a:gd name="T10" fmla="*/ 170 w 94"/>
                  <a:gd name="T11" fmla="*/ 1540 h 809"/>
                  <a:gd name="T12" fmla="*/ 119 w 94"/>
                  <a:gd name="T13" fmla="*/ 1984 h 809"/>
                  <a:gd name="T14" fmla="*/ 153 w 94"/>
                  <a:gd name="T15" fmla="*/ 1570 h 809"/>
                  <a:gd name="T16" fmla="*/ 139 w 94"/>
                  <a:gd name="T17" fmla="*/ 1226 h 809"/>
                  <a:gd name="T18" fmla="*/ 78 w 94"/>
                  <a:gd name="T19" fmla="*/ 1118 h 809"/>
                  <a:gd name="T20" fmla="*/ 142 w 94"/>
                  <a:gd name="T21" fmla="*/ 962 h 809"/>
                  <a:gd name="T22" fmla="*/ 0 w 94"/>
                  <a:gd name="T23" fmla="*/ 0 h 8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809">
                    <a:moveTo>
                      <a:pt x="0" y="0"/>
                    </a:moveTo>
                    <a:cubicBezTo>
                      <a:pt x="26" y="33"/>
                      <a:pt x="78" y="48"/>
                      <a:pt x="86" y="61"/>
                    </a:cubicBezTo>
                    <a:cubicBezTo>
                      <a:pt x="94" y="75"/>
                      <a:pt x="92" y="145"/>
                      <a:pt x="92" y="183"/>
                    </a:cubicBezTo>
                    <a:cubicBezTo>
                      <a:pt x="92" y="220"/>
                      <a:pt x="89" y="385"/>
                      <a:pt x="86" y="417"/>
                    </a:cubicBezTo>
                    <a:cubicBezTo>
                      <a:pt x="84" y="449"/>
                      <a:pt x="75" y="506"/>
                      <a:pt x="76" y="542"/>
                    </a:cubicBezTo>
                    <a:cubicBezTo>
                      <a:pt x="77" y="578"/>
                      <a:pt x="73" y="590"/>
                      <a:pt x="69" y="628"/>
                    </a:cubicBezTo>
                    <a:cubicBezTo>
                      <a:pt x="65" y="667"/>
                      <a:pt x="40" y="715"/>
                      <a:pt x="48" y="809"/>
                    </a:cubicBezTo>
                    <a:cubicBezTo>
                      <a:pt x="40" y="779"/>
                      <a:pt x="58" y="699"/>
                      <a:pt x="62" y="640"/>
                    </a:cubicBezTo>
                    <a:cubicBezTo>
                      <a:pt x="66" y="581"/>
                      <a:pt x="68" y="525"/>
                      <a:pt x="56" y="500"/>
                    </a:cubicBezTo>
                    <a:cubicBezTo>
                      <a:pt x="44" y="475"/>
                      <a:pt x="24" y="469"/>
                      <a:pt x="32" y="456"/>
                    </a:cubicBezTo>
                    <a:cubicBezTo>
                      <a:pt x="40" y="443"/>
                      <a:pt x="60" y="445"/>
                      <a:pt x="58" y="392"/>
                    </a:cubicBezTo>
                    <a:cubicBezTo>
                      <a:pt x="57" y="339"/>
                      <a:pt x="84" y="252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4" name="Freeform 1740">
                <a:extLst>
                  <a:ext uri="{FF2B5EF4-FFF2-40B4-BE49-F238E27FC236}">
                    <a16:creationId xmlns:a16="http://schemas.microsoft.com/office/drawing/2014/main" id="{734CABF5-6997-444F-8948-E9381E1DF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2252"/>
                <a:ext cx="196" cy="1278"/>
              </a:xfrm>
              <a:custGeom>
                <a:avLst/>
                <a:gdLst>
                  <a:gd name="T0" fmla="*/ 316 w 145"/>
                  <a:gd name="T1" fmla="*/ 0 h 948"/>
                  <a:gd name="T2" fmla="*/ 250 w 145"/>
                  <a:gd name="T3" fmla="*/ 914 h 948"/>
                  <a:gd name="T4" fmla="*/ 119 w 145"/>
                  <a:gd name="T5" fmla="*/ 1370 h 948"/>
                  <a:gd name="T6" fmla="*/ 77 w 145"/>
                  <a:gd name="T7" fmla="*/ 2025 h 948"/>
                  <a:gd name="T8" fmla="*/ 0 w 145"/>
                  <a:gd name="T9" fmla="*/ 2323 h 948"/>
                  <a:gd name="T10" fmla="*/ 51 w 145"/>
                  <a:gd name="T11" fmla="*/ 1964 h 948"/>
                  <a:gd name="T12" fmla="*/ 58 w 145"/>
                  <a:gd name="T13" fmla="*/ 1448 h 948"/>
                  <a:gd name="T14" fmla="*/ 26 w 145"/>
                  <a:gd name="T15" fmla="*/ 1359 h 948"/>
                  <a:gd name="T16" fmla="*/ 114 w 145"/>
                  <a:gd name="T17" fmla="*/ 1223 h 948"/>
                  <a:gd name="T18" fmla="*/ 253 w 145"/>
                  <a:gd name="T19" fmla="*/ 584 h 948"/>
                  <a:gd name="T20" fmla="*/ 280 w 145"/>
                  <a:gd name="T21" fmla="*/ 121 h 9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5" h="948">
                    <a:moveTo>
                      <a:pt x="128" y="0"/>
                    </a:moveTo>
                    <a:cubicBezTo>
                      <a:pt x="139" y="66"/>
                      <a:pt x="145" y="233"/>
                      <a:pt x="101" y="373"/>
                    </a:cubicBezTo>
                    <a:cubicBezTo>
                      <a:pt x="57" y="513"/>
                      <a:pt x="49" y="488"/>
                      <a:pt x="48" y="559"/>
                    </a:cubicBezTo>
                    <a:cubicBezTo>
                      <a:pt x="46" y="630"/>
                      <a:pt x="54" y="750"/>
                      <a:pt x="31" y="826"/>
                    </a:cubicBezTo>
                    <a:cubicBezTo>
                      <a:pt x="9" y="902"/>
                      <a:pt x="2" y="928"/>
                      <a:pt x="0" y="948"/>
                    </a:cubicBezTo>
                    <a:cubicBezTo>
                      <a:pt x="1" y="918"/>
                      <a:pt x="11" y="849"/>
                      <a:pt x="21" y="802"/>
                    </a:cubicBezTo>
                    <a:cubicBezTo>
                      <a:pt x="30" y="756"/>
                      <a:pt x="29" y="615"/>
                      <a:pt x="24" y="591"/>
                    </a:cubicBezTo>
                    <a:cubicBezTo>
                      <a:pt x="18" y="567"/>
                      <a:pt x="0" y="563"/>
                      <a:pt x="10" y="555"/>
                    </a:cubicBezTo>
                    <a:cubicBezTo>
                      <a:pt x="21" y="547"/>
                      <a:pt x="44" y="523"/>
                      <a:pt x="46" y="499"/>
                    </a:cubicBezTo>
                    <a:cubicBezTo>
                      <a:pt x="49" y="475"/>
                      <a:pt x="84" y="311"/>
                      <a:pt x="102" y="238"/>
                    </a:cubicBezTo>
                    <a:cubicBezTo>
                      <a:pt x="121" y="164"/>
                      <a:pt x="126" y="62"/>
                      <a:pt x="113" y="5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5" name="Freeform 1741">
                <a:extLst>
                  <a:ext uri="{FF2B5EF4-FFF2-40B4-BE49-F238E27FC236}">
                    <a16:creationId xmlns:a16="http://schemas.microsoft.com/office/drawing/2014/main" id="{792C6506-7FF3-4CAE-BEC1-7044CC867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985"/>
                <a:ext cx="146" cy="57"/>
              </a:xfrm>
              <a:custGeom>
                <a:avLst/>
                <a:gdLst>
                  <a:gd name="T0" fmla="*/ 0 w 108"/>
                  <a:gd name="T1" fmla="*/ 0 h 42"/>
                  <a:gd name="T2" fmla="*/ 118 w 108"/>
                  <a:gd name="T3" fmla="*/ 45 h 42"/>
                  <a:gd name="T4" fmla="*/ 181 w 108"/>
                  <a:gd name="T5" fmla="*/ 42 h 42"/>
                  <a:gd name="T6" fmla="*/ 254 w 108"/>
                  <a:gd name="T7" fmla="*/ 1 h 42"/>
                  <a:gd name="T8" fmla="*/ 254 w 108"/>
                  <a:gd name="T9" fmla="*/ 83 h 42"/>
                  <a:gd name="T10" fmla="*/ 173 w 108"/>
                  <a:gd name="T11" fmla="*/ 96 h 42"/>
                  <a:gd name="T12" fmla="*/ 89 w 108"/>
                  <a:gd name="T13" fmla="*/ 88 h 42"/>
                  <a:gd name="T14" fmla="*/ 1 w 108"/>
                  <a:gd name="T15" fmla="*/ 5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0" y="0"/>
                    </a:moveTo>
                    <a:cubicBezTo>
                      <a:pt x="13" y="16"/>
                      <a:pt x="28" y="16"/>
                      <a:pt x="47" y="18"/>
                    </a:cubicBezTo>
                    <a:cubicBezTo>
                      <a:pt x="56" y="18"/>
                      <a:pt x="65" y="20"/>
                      <a:pt x="73" y="17"/>
                    </a:cubicBezTo>
                    <a:cubicBezTo>
                      <a:pt x="84" y="14"/>
                      <a:pt x="91" y="2"/>
                      <a:pt x="103" y="1"/>
                    </a:cubicBezTo>
                    <a:cubicBezTo>
                      <a:pt x="107" y="7"/>
                      <a:pt x="108" y="27"/>
                      <a:pt x="103" y="33"/>
                    </a:cubicBezTo>
                    <a:cubicBezTo>
                      <a:pt x="96" y="42"/>
                      <a:pt x="81" y="37"/>
                      <a:pt x="70" y="38"/>
                    </a:cubicBezTo>
                    <a:cubicBezTo>
                      <a:pt x="59" y="38"/>
                      <a:pt x="47" y="41"/>
                      <a:pt x="36" y="35"/>
                    </a:cubicBezTo>
                    <a:cubicBezTo>
                      <a:pt x="23" y="27"/>
                      <a:pt x="18" y="3"/>
                      <a:pt x="1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6" name="Freeform 1742">
                <a:extLst>
                  <a:ext uri="{FF2B5EF4-FFF2-40B4-BE49-F238E27FC236}">
                    <a16:creationId xmlns:a16="http://schemas.microsoft.com/office/drawing/2014/main" id="{75C894FB-43F3-40CD-B8A2-E7C8B9AC0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507"/>
                <a:ext cx="58" cy="152"/>
              </a:xfrm>
              <a:custGeom>
                <a:avLst/>
                <a:gdLst>
                  <a:gd name="T0" fmla="*/ 84 w 43"/>
                  <a:gd name="T1" fmla="*/ 0 h 113"/>
                  <a:gd name="T2" fmla="*/ 58 w 43"/>
                  <a:gd name="T3" fmla="*/ 153 h 113"/>
                  <a:gd name="T4" fmla="*/ 89 w 43"/>
                  <a:gd name="T5" fmla="*/ 274 h 113"/>
                  <a:gd name="T6" fmla="*/ 22 w 43"/>
                  <a:gd name="T7" fmla="*/ 262 h 113"/>
                  <a:gd name="T8" fmla="*/ 51 w 43"/>
                  <a:gd name="T9" fmla="*/ 225 h 113"/>
                  <a:gd name="T10" fmla="*/ 27 w 43"/>
                  <a:gd name="T11" fmla="*/ 174 h 113"/>
                  <a:gd name="T12" fmla="*/ 77 w 43"/>
                  <a:gd name="T13" fmla="*/ 36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" h="113">
                    <a:moveTo>
                      <a:pt x="34" y="0"/>
                    </a:moveTo>
                    <a:cubicBezTo>
                      <a:pt x="32" y="21"/>
                      <a:pt x="19" y="40"/>
                      <a:pt x="24" y="63"/>
                    </a:cubicBezTo>
                    <a:cubicBezTo>
                      <a:pt x="27" y="76"/>
                      <a:pt x="43" y="100"/>
                      <a:pt x="36" y="113"/>
                    </a:cubicBezTo>
                    <a:cubicBezTo>
                      <a:pt x="37" y="96"/>
                      <a:pt x="19" y="103"/>
                      <a:pt x="9" y="108"/>
                    </a:cubicBezTo>
                    <a:cubicBezTo>
                      <a:pt x="7" y="100"/>
                      <a:pt x="18" y="100"/>
                      <a:pt x="21" y="92"/>
                    </a:cubicBezTo>
                    <a:cubicBezTo>
                      <a:pt x="24" y="81"/>
                      <a:pt x="15" y="79"/>
                      <a:pt x="11" y="71"/>
                    </a:cubicBezTo>
                    <a:cubicBezTo>
                      <a:pt x="0" y="47"/>
                      <a:pt x="30" y="36"/>
                      <a:pt x="31" y="1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7" name="Freeform 1743">
                <a:extLst>
                  <a:ext uri="{FF2B5EF4-FFF2-40B4-BE49-F238E27FC236}">
                    <a16:creationId xmlns:a16="http://schemas.microsoft.com/office/drawing/2014/main" id="{AA5735DC-2F59-47B2-8ACD-0ABB70752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3502"/>
                <a:ext cx="29" cy="118"/>
              </a:xfrm>
              <a:custGeom>
                <a:avLst/>
                <a:gdLst>
                  <a:gd name="T0" fmla="*/ 42 w 22"/>
                  <a:gd name="T1" fmla="*/ 0 h 88"/>
                  <a:gd name="T2" fmla="*/ 0 w 22"/>
                  <a:gd name="T3" fmla="*/ 212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88">
                    <a:moveTo>
                      <a:pt x="18" y="0"/>
                    </a:moveTo>
                    <a:cubicBezTo>
                      <a:pt x="18" y="27"/>
                      <a:pt x="22" y="67"/>
                      <a:pt x="0" y="8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8" name="Freeform 1744">
                <a:extLst>
                  <a:ext uri="{FF2B5EF4-FFF2-40B4-BE49-F238E27FC236}">
                    <a16:creationId xmlns:a16="http://schemas.microsoft.com/office/drawing/2014/main" id="{1C8312BE-B9C0-48E5-94CF-8B26F38FE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3449"/>
                <a:ext cx="39" cy="240"/>
              </a:xfrm>
              <a:custGeom>
                <a:avLst/>
                <a:gdLst>
                  <a:gd name="T0" fmla="*/ 42 w 29"/>
                  <a:gd name="T1" fmla="*/ 69 h 178"/>
                  <a:gd name="T2" fmla="*/ 43 w 29"/>
                  <a:gd name="T3" fmla="*/ 266 h 178"/>
                  <a:gd name="T4" fmla="*/ 69 w 29"/>
                  <a:gd name="T5" fmla="*/ 338 h 178"/>
                  <a:gd name="T6" fmla="*/ 48 w 29"/>
                  <a:gd name="T7" fmla="*/ 437 h 178"/>
                  <a:gd name="T8" fmla="*/ 56 w 29"/>
                  <a:gd name="T9" fmla="*/ 367 h 178"/>
                  <a:gd name="T10" fmla="*/ 30 w 29"/>
                  <a:gd name="T11" fmla="*/ 348 h 178"/>
                  <a:gd name="T12" fmla="*/ 27 w 29"/>
                  <a:gd name="T13" fmla="*/ 270 h 178"/>
                  <a:gd name="T14" fmla="*/ 27 w 29"/>
                  <a:gd name="T15" fmla="*/ 0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78">
                    <a:moveTo>
                      <a:pt x="17" y="28"/>
                    </a:moveTo>
                    <a:cubicBezTo>
                      <a:pt x="24" y="57"/>
                      <a:pt x="21" y="81"/>
                      <a:pt x="18" y="108"/>
                    </a:cubicBezTo>
                    <a:cubicBezTo>
                      <a:pt x="17" y="121"/>
                      <a:pt x="26" y="126"/>
                      <a:pt x="28" y="138"/>
                    </a:cubicBezTo>
                    <a:cubicBezTo>
                      <a:pt x="29" y="149"/>
                      <a:pt x="26" y="169"/>
                      <a:pt x="20" y="178"/>
                    </a:cubicBezTo>
                    <a:cubicBezTo>
                      <a:pt x="23" y="171"/>
                      <a:pt x="26" y="157"/>
                      <a:pt x="23" y="150"/>
                    </a:cubicBezTo>
                    <a:cubicBezTo>
                      <a:pt x="20" y="142"/>
                      <a:pt x="16" y="146"/>
                      <a:pt x="12" y="142"/>
                    </a:cubicBezTo>
                    <a:cubicBezTo>
                      <a:pt x="0" y="130"/>
                      <a:pt x="7" y="125"/>
                      <a:pt x="11" y="110"/>
                    </a:cubicBezTo>
                    <a:cubicBezTo>
                      <a:pt x="22" y="76"/>
                      <a:pt x="9" y="35"/>
                      <a:pt x="1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89" name="Freeform 1745">
                <a:extLst>
                  <a:ext uri="{FF2B5EF4-FFF2-40B4-BE49-F238E27FC236}">
                    <a16:creationId xmlns:a16="http://schemas.microsoft.com/office/drawing/2014/main" id="{AB517051-417F-4FF3-9B90-B2B8F82B1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2271"/>
                <a:ext cx="233" cy="287"/>
              </a:xfrm>
              <a:custGeom>
                <a:avLst/>
                <a:gdLst>
                  <a:gd name="T0" fmla="*/ 0 w 172"/>
                  <a:gd name="T1" fmla="*/ 0 h 213"/>
                  <a:gd name="T2" fmla="*/ 112 w 172"/>
                  <a:gd name="T3" fmla="*/ 57 h 213"/>
                  <a:gd name="T4" fmla="*/ 211 w 172"/>
                  <a:gd name="T5" fmla="*/ 190 h 213"/>
                  <a:gd name="T6" fmla="*/ 371 w 172"/>
                  <a:gd name="T7" fmla="*/ 521 h 213"/>
                  <a:gd name="T8" fmla="*/ 321 w 172"/>
                  <a:gd name="T9" fmla="*/ 283 h 213"/>
                  <a:gd name="T10" fmla="*/ 259 w 172"/>
                  <a:gd name="T11" fmla="*/ 168 h 213"/>
                  <a:gd name="T12" fmla="*/ 72 w 172"/>
                  <a:gd name="T13" fmla="*/ 5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213">
                    <a:moveTo>
                      <a:pt x="0" y="0"/>
                    </a:moveTo>
                    <a:cubicBezTo>
                      <a:pt x="18" y="4"/>
                      <a:pt x="33" y="7"/>
                      <a:pt x="45" y="23"/>
                    </a:cubicBezTo>
                    <a:cubicBezTo>
                      <a:pt x="59" y="41"/>
                      <a:pt x="71" y="60"/>
                      <a:pt x="85" y="78"/>
                    </a:cubicBezTo>
                    <a:cubicBezTo>
                      <a:pt x="119" y="118"/>
                      <a:pt x="147" y="160"/>
                      <a:pt x="149" y="213"/>
                    </a:cubicBezTo>
                    <a:cubicBezTo>
                      <a:pt x="172" y="192"/>
                      <a:pt x="140" y="136"/>
                      <a:pt x="129" y="116"/>
                    </a:cubicBezTo>
                    <a:cubicBezTo>
                      <a:pt x="120" y="100"/>
                      <a:pt x="114" y="84"/>
                      <a:pt x="104" y="69"/>
                    </a:cubicBezTo>
                    <a:cubicBezTo>
                      <a:pt x="83" y="41"/>
                      <a:pt x="57" y="23"/>
                      <a:pt x="29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0" name="Freeform 1746">
                <a:extLst>
                  <a:ext uri="{FF2B5EF4-FFF2-40B4-BE49-F238E27FC236}">
                    <a16:creationId xmlns:a16="http://schemas.microsoft.com/office/drawing/2014/main" id="{807ECE85-594A-408A-A766-6C520B440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1184"/>
                <a:ext cx="16" cy="105"/>
              </a:xfrm>
              <a:custGeom>
                <a:avLst/>
                <a:gdLst>
                  <a:gd name="T0" fmla="*/ 5 w 12"/>
                  <a:gd name="T1" fmla="*/ 0 h 78"/>
                  <a:gd name="T2" fmla="*/ 5 w 12"/>
                  <a:gd name="T3" fmla="*/ 98 h 78"/>
                  <a:gd name="T4" fmla="*/ 16 w 12"/>
                  <a:gd name="T5" fmla="*/ 151 h 78"/>
                  <a:gd name="T6" fmla="*/ 28 w 12"/>
                  <a:gd name="T7" fmla="*/ 190 h 78"/>
                  <a:gd name="T8" fmla="*/ 20 w 12"/>
                  <a:gd name="T9" fmla="*/ 83 h 78"/>
                  <a:gd name="T10" fmla="*/ 15 w 12"/>
                  <a:gd name="T11" fmla="*/ 0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78">
                    <a:moveTo>
                      <a:pt x="2" y="0"/>
                    </a:moveTo>
                    <a:cubicBezTo>
                      <a:pt x="2" y="14"/>
                      <a:pt x="0" y="26"/>
                      <a:pt x="2" y="40"/>
                    </a:cubicBezTo>
                    <a:cubicBezTo>
                      <a:pt x="3" y="47"/>
                      <a:pt x="5" y="54"/>
                      <a:pt x="7" y="62"/>
                    </a:cubicBezTo>
                    <a:cubicBezTo>
                      <a:pt x="8" y="68"/>
                      <a:pt x="11" y="72"/>
                      <a:pt x="12" y="78"/>
                    </a:cubicBezTo>
                    <a:cubicBezTo>
                      <a:pt x="8" y="63"/>
                      <a:pt x="9" y="49"/>
                      <a:pt x="8" y="34"/>
                    </a:cubicBezTo>
                    <a:cubicBezTo>
                      <a:pt x="7" y="26"/>
                      <a:pt x="2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1" name="Freeform 1747">
                <a:extLst>
                  <a:ext uri="{FF2B5EF4-FFF2-40B4-BE49-F238E27FC236}">
                    <a16:creationId xmlns:a16="http://schemas.microsoft.com/office/drawing/2014/main" id="{98450E14-6E64-4627-BB60-4ABC218C6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1192"/>
                <a:ext cx="18" cy="46"/>
              </a:xfrm>
              <a:custGeom>
                <a:avLst/>
                <a:gdLst>
                  <a:gd name="T0" fmla="*/ 29 w 13"/>
                  <a:gd name="T1" fmla="*/ 0 h 34"/>
                  <a:gd name="T2" fmla="*/ 6 w 13"/>
                  <a:gd name="T3" fmla="*/ 57 h 34"/>
                  <a:gd name="T4" fmla="*/ 35 w 13"/>
                  <a:gd name="T5" fmla="*/ 84 h 34"/>
                  <a:gd name="T6" fmla="*/ 21 w 13"/>
                  <a:gd name="T7" fmla="*/ 57 h 34"/>
                  <a:gd name="T8" fmla="*/ 33 w 13"/>
                  <a:gd name="T9" fmla="*/ 42 h 34"/>
                  <a:gd name="T10" fmla="*/ 35 w 13"/>
                  <a:gd name="T11" fmla="*/ 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4">
                    <a:moveTo>
                      <a:pt x="11" y="0"/>
                    </a:moveTo>
                    <a:cubicBezTo>
                      <a:pt x="8" y="7"/>
                      <a:pt x="4" y="15"/>
                      <a:pt x="2" y="23"/>
                    </a:cubicBezTo>
                    <a:cubicBezTo>
                      <a:pt x="0" y="30"/>
                      <a:pt x="6" y="33"/>
                      <a:pt x="13" y="34"/>
                    </a:cubicBezTo>
                    <a:cubicBezTo>
                      <a:pt x="9" y="31"/>
                      <a:pt x="6" y="27"/>
                      <a:pt x="8" y="23"/>
                    </a:cubicBezTo>
                    <a:cubicBezTo>
                      <a:pt x="8" y="20"/>
                      <a:pt x="11" y="19"/>
                      <a:pt x="12" y="17"/>
                    </a:cubicBezTo>
                    <a:cubicBezTo>
                      <a:pt x="13" y="13"/>
                      <a:pt x="11" y="9"/>
                      <a:pt x="1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2" name="Freeform 1748">
                <a:extLst>
                  <a:ext uri="{FF2B5EF4-FFF2-40B4-BE49-F238E27FC236}">
                    <a16:creationId xmlns:a16="http://schemas.microsoft.com/office/drawing/2014/main" id="{A0B48789-3FE7-4CDC-913B-454EB5382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6" y="1307"/>
                <a:ext cx="49" cy="9"/>
              </a:xfrm>
              <a:custGeom>
                <a:avLst/>
                <a:gdLst>
                  <a:gd name="T0" fmla="*/ 0 w 36"/>
                  <a:gd name="T1" fmla="*/ 6 h 7"/>
                  <a:gd name="T2" fmla="*/ 91 w 36"/>
                  <a:gd name="T3" fmla="*/ 15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">
                    <a:moveTo>
                      <a:pt x="0" y="3"/>
                    </a:moveTo>
                    <a:cubicBezTo>
                      <a:pt x="11" y="2"/>
                      <a:pt x="27" y="0"/>
                      <a:pt x="3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3" name="Freeform 1749">
                <a:extLst>
                  <a:ext uri="{FF2B5EF4-FFF2-40B4-BE49-F238E27FC236}">
                    <a16:creationId xmlns:a16="http://schemas.microsoft.com/office/drawing/2014/main" id="{E4BE9523-4EF1-473C-AABB-85BE410029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978"/>
                <a:ext cx="97" cy="144"/>
              </a:xfrm>
              <a:custGeom>
                <a:avLst/>
                <a:gdLst>
                  <a:gd name="T0" fmla="*/ 129 w 72"/>
                  <a:gd name="T1" fmla="*/ 12 h 107"/>
                  <a:gd name="T2" fmla="*/ 119 w 72"/>
                  <a:gd name="T3" fmla="*/ 35 h 107"/>
                  <a:gd name="T4" fmla="*/ 96 w 72"/>
                  <a:gd name="T5" fmla="*/ 54 h 107"/>
                  <a:gd name="T6" fmla="*/ 77 w 72"/>
                  <a:gd name="T7" fmla="*/ 77 h 107"/>
                  <a:gd name="T8" fmla="*/ 54 w 72"/>
                  <a:gd name="T9" fmla="*/ 85 h 107"/>
                  <a:gd name="T10" fmla="*/ 43 w 72"/>
                  <a:gd name="T11" fmla="*/ 110 h 107"/>
                  <a:gd name="T12" fmla="*/ 27 w 72"/>
                  <a:gd name="T13" fmla="*/ 140 h 107"/>
                  <a:gd name="T14" fmla="*/ 12 w 72"/>
                  <a:gd name="T15" fmla="*/ 174 h 107"/>
                  <a:gd name="T16" fmla="*/ 5 w 72"/>
                  <a:gd name="T17" fmla="*/ 206 h 107"/>
                  <a:gd name="T18" fmla="*/ 20 w 72"/>
                  <a:gd name="T19" fmla="*/ 261 h 107"/>
                  <a:gd name="T20" fmla="*/ 40 w 72"/>
                  <a:gd name="T21" fmla="*/ 217 h 107"/>
                  <a:gd name="T22" fmla="*/ 47 w 72"/>
                  <a:gd name="T23" fmla="*/ 157 h 107"/>
                  <a:gd name="T24" fmla="*/ 84 w 72"/>
                  <a:gd name="T25" fmla="*/ 110 h 107"/>
                  <a:gd name="T26" fmla="*/ 113 w 72"/>
                  <a:gd name="T27" fmla="*/ 77 h 107"/>
                  <a:gd name="T28" fmla="*/ 136 w 72"/>
                  <a:gd name="T29" fmla="*/ 42 h 107"/>
                  <a:gd name="T30" fmla="*/ 176 w 72"/>
                  <a:gd name="T31" fmla="*/ 15 h 107"/>
                  <a:gd name="T32" fmla="*/ 135 w 72"/>
                  <a:gd name="T33" fmla="*/ 12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107">
                    <a:moveTo>
                      <a:pt x="53" y="5"/>
                    </a:moveTo>
                    <a:cubicBezTo>
                      <a:pt x="50" y="7"/>
                      <a:pt x="50" y="11"/>
                      <a:pt x="48" y="14"/>
                    </a:cubicBezTo>
                    <a:cubicBezTo>
                      <a:pt x="45" y="18"/>
                      <a:pt x="42" y="20"/>
                      <a:pt x="39" y="22"/>
                    </a:cubicBezTo>
                    <a:cubicBezTo>
                      <a:pt x="36" y="25"/>
                      <a:pt x="34" y="29"/>
                      <a:pt x="31" y="31"/>
                    </a:cubicBezTo>
                    <a:cubicBezTo>
                      <a:pt x="26" y="33"/>
                      <a:pt x="25" y="31"/>
                      <a:pt x="22" y="35"/>
                    </a:cubicBezTo>
                    <a:cubicBezTo>
                      <a:pt x="19" y="38"/>
                      <a:pt x="19" y="42"/>
                      <a:pt x="18" y="45"/>
                    </a:cubicBezTo>
                    <a:cubicBezTo>
                      <a:pt x="16" y="50"/>
                      <a:pt x="15" y="52"/>
                      <a:pt x="11" y="57"/>
                    </a:cubicBezTo>
                    <a:cubicBezTo>
                      <a:pt x="6" y="62"/>
                      <a:pt x="6" y="64"/>
                      <a:pt x="5" y="71"/>
                    </a:cubicBezTo>
                    <a:cubicBezTo>
                      <a:pt x="5" y="75"/>
                      <a:pt x="0" y="80"/>
                      <a:pt x="2" y="85"/>
                    </a:cubicBezTo>
                    <a:cubicBezTo>
                      <a:pt x="13" y="80"/>
                      <a:pt x="6" y="103"/>
                      <a:pt x="8" y="107"/>
                    </a:cubicBezTo>
                    <a:cubicBezTo>
                      <a:pt x="12" y="101"/>
                      <a:pt x="12" y="94"/>
                      <a:pt x="16" y="89"/>
                    </a:cubicBezTo>
                    <a:cubicBezTo>
                      <a:pt x="12" y="84"/>
                      <a:pt x="8" y="60"/>
                      <a:pt x="19" y="65"/>
                    </a:cubicBezTo>
                    <a:cubicBezTo>
                      <a:pt x="18" y="58"/>
                      <a:pt x="25" y="37"/>
                      <a:pt x="34" y="45"/>
                    </a:cubicBezTo>
                    <a:cubicBezTo>
                      <a:pt x="29" y="38"/>
                      <a:pt x="38" y="29"/>
                      <a:pt x="46" y="31"/>
                    </a:cubicBezTo>
                    <a:cubicBezTo>
                      <a:pt x="46" y="27"/>
                      <a:pt x="48" y="10"/>
                      <a:pt x="56" y="17"/>
                    </a:cubicBezTo>
                    <a:cubicBezTo>
                      <a:pt x="57" y="10"/>
                      <a:pt x="63" y="0"/>
                      <a:pt x="72" y="6"/>
                    </a:cubicBezTo>
                    <a:cubicBezTo>
                      <a:pt x="67" y="0"/>
                      <a:pt x="61" y="7"/>
                      <a:pt x="55" y="5"/>
                    </a:cubicBezTo>
                  </a:path>
                </a:pathLst>
              </a:custGeom>
              <a:solidFill>
                <a:srgbClr val="F9F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4" name="Freeform 1750">
                <a:extLst>
                  <a:ext uri="{FF2B5EF4-FFF2-40B4-BE49-F238E27FC236}">
                    <a16:creationId xmlns:a16="http://schemas.microsoft.com/office/drawing/2014/main" id="{F3AEF6C6-A3AB-4B75-AC3A-9755B2071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1474"/>
                <a:ext cx="125" cy="20"/>
              </a:xfrm>
              <a:custGeom>
                <a:avLst/>
                <a:gdLst>
                  <a:gd name="T0" fmla="*/ 0 w 92"/>
                  <a:gd name="T1" fmla="*/ 0 h 15"/>
                  <a:gd name="T2" fmla="*/ 117 w 92"/>
                  <a:gd name="T3" fmla="*/ 15 h 15"/>
                  <a:gd name="T4" fmla="*/ 231 w 92"/>
                  <a:gd name="T5" fmla="*/ 20 h 15"/>
                  <a:gd name="T6" fmla="*/ 113 w 92"/>
                  <a:gd name="T7" fmla="*/ 28 h 15"/>
                  <a:gd name="T8" fmla="*/ 0 w 9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5">
                    <a:moveTo>
                      <a:pt x="0" y="0"/>
                    </a:moveTo>
                    <a:cubicBezTo>
                      <a:pt x="20" y="5"/>
                      <a:pt x="29" y="8"/>
                      <a:pt x="46" y="6"/>
                    </a:cubicBezTo>
                    <a:cubicBezTo>
                      <a:pt x="63" y="4"/>
                      <a:pt x="81" y="0"/>
                      <a:pt x="92" y="8"/>
                    </a:cubicBezTo>
                    <a:cubicBezTo>
                      <a:pt x="82" y="5"/>
                      <a:pt x="57" y="8"/>
                      <a:pt x="45" y="12"/>
                    </a:cubicBezTo>
                    <a:cubicBezTo>
                      <a:pt x="33" y="1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5" name="Freeform 1751">
                <a:extLst>
                  <a:ext uri="{FF2B5EF4-FFF2-40B4-BE49-F238E27FC236}">
                    <a16:creationId xmlns:a16="http://schemas.microsoft.com/office/drawing/2014/main" id="{0302982C-61D5-4CF0-ABAE-8EE8F4B6D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477"/>
                <a:ext cx="81" cy="10"/>
              </a:xfrm>
              <a:custGeom>
                <a:avLst/>
                <a:gdLst>
                  <a:gd name="T0" fmla="*/ 0 w 60"/>
                  <a:gd name="T1" fmla="*/ 6 h 8"/>
                  <a:gd name="T2" fmla="*/ 147 w 6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8">
                    <a:moveTo>
                      <a:pt x="0" y="3"/>
                    </a:moveTo>
                    <a:cubicBezTo>
                      <a:pt x="22" y="6"/>
                      <a:pt x="44" y="8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6" name="Freeform 1752">
                <a:extLst>
                  <a:ext uri="{FF2B5EF4-FFF2-40B4-BE49-F238E27FC236}">
                    <a16:creationId xmlns:a16="http://schemas.microsoft.com/office/drawing/2014/main" id="{70380B74-6F59-41B8-A2D3-D1D16ACCB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421"/>
                <a:ext cx="142" cy="213"/>
              </a:xfrm>
              <a:custGeom>
                <a:avLst/>
                <a:gdLst>
                  <a:gd name="T0" fmla="*/ 260 w 105"/>
                  <a:gd name="T1" fmla="*/ 1 h 158"/>
                  <a:gd name="T2" fmla="*/ 82 w 105"/>
                  <a:gd name="T3" fmla="*/ 135 h 158"/>
                  <a:gd name="T4" fmla="*/ 0 w 105"/>
                  <a:gd name="T5" fmla="*/ 387 h 158"/>
                  <a:gd name="T6" fmla="*/ 104 w 105"/>
                  <a:gd name="T7" fmla="*/ 127 h 158"/>
                  <a:gd name="T8" fmla="*/ 260 w 105"/>
                  <a:gd name="T9" fmla="*/ 1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58">
                    <a:moveTo>
                      <a:pt x="105" y="1"/>
                    </a:moveTo>
                    <a:cubicBezTo>
                      <a:pt x="82" y="0"/>
                      <a:pt x="51" y="24"/>
                      <a:pt x="33" y="55"/>
                    </a:cubicBezTo>
                    <a:cubicBezTo>
                      <a:pt x="15" y="87"/>
                      <a:pt x="4" y="127"/>
                      <a:pt x="0" y="158"/>
                    </a:cubicBezTo>
                    <a:cubicBezTo>
                      <a:pt x="5" y="136"/>
                      <a:pt x="32" y="66"/>
                      <a:pt x="42" y="52"/>
                    </a:cubicBezTo>
                    <a:cubicBezTo>
                      <a:pt x="52" y="38"/>
                      <a:pt x="78" y="2"/>
                      <a:pt x="1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7" name="Freeform 1753">
                <a:extLst>
                  <a:ext uri="{FF2B5EF4-FFF2-40B4-BE49-F238E27FC236}">
                    <a16:creationId xmlns:a16="http://schemas.microsoft.com/office/drawing/2014/main" id="{E66FEDE5-7A4E-4492-BA34-FB05F5CFC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2" y="1982"/>
                <a:ext cx="23" cy="236"/>
              </a:xfrm>
              <a:custGeom>
                <a:avLst/>
                <a:gdLst>
                  <a:gd name="T0" fmla="*/ 42 w 17"/>
                  <a:gd name="T1" fmla="*/ 0 h 175"/>
                  <a:gd name="T2" fmla="*/ 0 w 17"/>
                  <a:gd name="T3" fmla="*/ 429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5">
                    <a:moveTo>
                      <a:pt x="17" y="0"/>
                    </a:moveTo>
                    <a:cubicBezTo>
                      <a:pt x="10" y="22"/>
                      <a:pt x="1" y="113"/>
                      <a:pt x="0" y="1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8" name="Freeform 1754">
                <a:extLst>
                  <a:ext uri="{FF2B5EF4-FFF2-40B4-BE49-F238E27FC236}">
                    <a16:creationId xmlns:a16="http://schemas.microsoft.com/office/drawing/2014/main" id="{421B2DD9-C890-4664-8B36-959DE52F1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1" y="2369"/>
                <a:ext cx="16" cy="80"/>
              </a:xfrm>
              <a:custGeom>
                <a:avLst/>
                <a:gdLst>
                  <a:gd name="T0" fmla="*/ 28 w 12"/>
                  <a:gd name="T1" fmla="*/ 0 h 59"/>
                  <a:gd name="T2" fmla="*/ 0 w 12"/>
                  <a:gd name="T3" fmla="*/ 14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cubicBezTo>
                      <a:pt x="5" y="13"/>
                      <a:pt x="0" y="36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99" name="Freeform 1755">
                <a:extLst>
                  <a:ext uri="{FF2B5EF4-FFF2-40B4-BE49-F238E27FC236}">
                    <a16:creationId xmlns:a16="http://schemas.microsoft.com/office/drawing/2014/main" id="{5E1598F4-929E-4E8C-BD15-642381719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935"/>
                <a:ext cx="37" cy="156"/>
              </a:xfrm>
              <a:custGeom>
                <a:avLst/>
                <a:gdLst>
                  <a:gd name="T0" fmla="*/ 45 w 28"/>
                  <a:gd name="T1" fmla="*/ 1 h 116"/>
                  <a:gd name="T2" fmla="*/ 44 w 28"/>
                  <a:gd name="T3" fmla="*/ 148 h 116"/>
                  <a:gd name="T4" fmla="*/ 1 w 28"/>
                  <a:gd name="T5" fmla="*/ 282 h 116"/>
                  <a:gd name="T6" fmla="*/ 37 w 28"/>
                  <a:gd name="T7" fmla="*/ 198 h 116"/>
                  <a:gd name="T8" fmla="*/ 63 w 28"/>
                  <a:gd name="T9" fmla="*/ 125 h 116"/>
                  <a:gd name="T10" fmla="*/ 59 w 28"/>
                  <a:gd name="T11" fmla="*/ 58 h 116"/>
                  <a:gd name="T12" fmla="*/ 49 w 2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16">
                    <a:moveTo>
                      <a:pt x="20" y="1"/>
                    </a:moveTo>
                    <a:cubicBezTo>
                      <a:pt x="21" y="22"/>
                      <a:pt x="24" y="40"/>
                      <a:pt x="19" y="61"/>
                    </a:cubicBezTo>
                    <a:cubicBezTo>
                      <a:pt x="15" y="80"/>
                      <a:pt x="0" y="95"/>
                      <a:pt x="1" y="116"/>
                    </a:cubicBezTo>
                    <a:cubicBezTo>
                      <a:pt x="5" y="103"/>
                      <a:pt x="8" y="92"/>
                      <a:pt x="16" y="81"/>
                    </a:cubicBezTo>
                    <a:cubicBezTo>
                      <a:pt x="23" y="73"/>
                      <a:pt x="26" y="62"/>
                      <a:pt x="27" y="51"/>
                    </a:cubicBezTo>
                    <a:cubicBezTo>
                      <a:pt x="28" y="43"/>
                      <a:pt x="28" y="33"/>
                      <a:pt x="26" y="24"/>
                    </a:cubicBezTo>
                    <a:cubicBezTo>
                      <a:pt x="25" y="16"/>
                      <a:pt x="21" y="9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0" name="Freeform 1756">
                <a:extLst>
                  <a:ext uri="{FF2B5EF4-FFF2-40B4-BE49-F238E27FC236}">
                    <a16:creationId xmlns:a16="http://schemas.microsoft.com/office/drawing/2014/main" id="{A8717552-14EA-437C-8385-92D76E5CD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" y="1623"/>
                <a:ext cx="26" cy="111"/>
              </a:xfrm>
              <a:custGeom>
                <a:avLst/>
                <a:gdLst>
                  <a:gd name="T0" fmla="*/ 1 w 19"/>
                  <a:gd name="T1" fmla="*/ 0 h 82"/>
                  <a:gd name="T2" fmla="*/ 36 w 19"/>
                  <a:gd name="T3" fmla="*/ 89 h 82"/>
                  <a:gd name="T4" fmla="*/ 29 w 19"/>
                  <a:gd name="T5" fmla="*/ 203 h 82"/>
                  <a:gd name="T6" fmla="*/ 36 w 19"/>
                  <a:gd name="T7" fmla="*/ 139 h 82"/>
                  <a:gd name="T8" fmla="*/ 47 w 19"/>
                  <a:gd name="T9" fmla="*/ 77 h 82"/>
                  <a:gd name="T10" fmla="*/ 34 w 19"/>
                  <a:gd name="T11" fmla="*/ 32 h 82"/>
                  <a:gd name="T12" fmla="*/ 0 w 19"/>
                  <a:gd name="T13" fmla="*/ 0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2">
                    <a:moveTo>
                      <a:pt x="1" y="0"/>
                    </a:moveTo>
                    <a:cubicBezTo>
                      <a:pt x="9" y="11"/>
                      <a:pt x="13" y="22"/>
                      <a:pt x="14" y="36"/>
                    </a:cubicBezTo>
                    <a:cubicBezTo>
                      <a:pt x="14" y="50"/>
                      <a:pt x="6" y="69"/>
                      <a:pt x="11" y="82"/>
                    </a:cubicBezTo>
                    <a:cubicBezTo>
                      <a:pt x="12" y="73"/>
                      <a:pt x="13" y="65"/>
                      <a:pt x="14" y="56"/>
                    </a:cubicBezTo>
                    <a:cubicBezTo>
                      <a:pt x="16" y="48"/>
                      <a:pt x="19" y="40"/>
                      <a:pt x="18" y="31"/>
                    </a:cubicBezTo>
                    <a:cubicBezTo>
                      <a:pt x="18" y="25"/>
                      <a:pt x="17" y="18"/>
                      <a:pt x="13" y="13"/>
                    </a:cubicBezTo>
                    <a:cubicBezTo>
                      <a:pt x="9" y="8"/>
                      <a:pt x="4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1" name="Freeform 1757">
                <a:extLst>
                  <a:ext uri="{FF2B5EF4-FFF2-40B4-BE49-F238E27FC236}">
                    <a16:creationId xmlns:a16="http://schemas.microsoft.com/office/drawing/2014/main" id="{A75ECA34-4153-4E48-A895-478081DF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2031"/>
                <a:ext cx="68" cy="221"/>
              </a:xfrm>
              <a:custGeom>
                <a:avLst/>
                <a:gdLst>
                  <a:gd name="T0" fmla="*/ 10 w 50"/>
                  <a:gd name="T1" fmla="*/ 0 h 164"/>
                  <a:gd name="T2" fmla="*/ 125 w 50"/>
                  <a:gd name="T3" fmla="*/ 402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64">
                    <a:moveTo>
                      <a:pt x="4" y="0"/>
                    </a:moveTo>
                    <a:cubicBezTo>
                      <a:pt x="0" y="29"/>
                      <a:pt x="36" y="124"/>
                      <a:pt x="50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2" name="Freeform 1758">
                <a:extLst>
                  <a:ext uri="{FF2B5EF4-FFF2-40B4-BE49-F238E27FC236}">
                    <a16:creationId xmlns:a16="http://schemas.microsoft.com/office/drawing/2014/main" id="{23EE3FC6-A2DE-4E11-944B-D67782C97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7" y="2389"/>
                <a:ext cx="14" cy="56"/>
              </a:xfrm>
              <a:custGeom>
                <a:avLst/>
                <a:gdLst>
                  <a:gd name="T0" fmla="*/ 28 w 10"/>
                  <a:gd name="T1" fmla="*/ 0 h 41"/>
                  <a:gd name="T2" fmla="*/ 1 w 10"/>
                  <a:gd name="T3" fmla="*/ 104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1">
                    <a:moveTo>
                      <a:pt x="10" y="0"/>
                    </a:moveTo>
                    <a:cubicBezTo>
                      <a:pt x="2" y="16"/>
                      <a:pt x="0" y="25"/>
                      <a:pt x="1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3" name="Freeform 1759">
                <a:extLst>
                  <a:ext uri="{FF2B5EF4-FFF2-40B4-BE49-F238E27FC236}">
                    <a16:creationId xmlns:a16="http://schemas.microsoft.com/office/drawing/2014/main" id="{9542A84E-9191-4AB4-9BC9-524E2AA8D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80"/>
                <a:ext cx="143" cy="72"/>
              </a:xfrm>
              <a:custGeom>
                <a:avLst/>
                <a:gdLst>
                  <a:gd name="T0" fmla="*/ 0 w 106"/>
                  <a:gd name="T1" fmla="*/ 128 h 53"/>
                  <a:gd name="T2" fmla="*/ 260 w 106"/>
                  <a:gd name="T3" fmla="*/ 0 h 53"/>
                  <a:gd name="T4" fmla="*/ 0 w 106"/>
                  <a:gd name="T5" fmla="*/ 12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51"/>
                    </a:moveTo>
                    <a:cubicBezTo>
                      <a:pt x="37" y="53"/>
                      <a:pt x="60" y="43"/>
                      <a:pt x="106" y="0"/>
                    </a:cubicBezTo>
                    <a:cubicBezTo>
                      <a:pt x="96" y="7"/>
                      <a:pt x="39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4" name="Freeform 1760">
                <a:extLst>
                  <a:ext uri="{FF2B5EF4-FFF2-40B4-BE49-F238E27FC236}">
                    <a16:creationId xmlns:a16="http://schemas.microsoft.com/office/drawing/2014/main" id="{9B4D49D9-45AA-4830-B268-3B54B930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26"/>
                <a:ext cx="114" cy="647"/>
              </a:xfrm>
              <a:custGeom>
                <a:avLst/>
                <a:gdLst>
                  <a:gd name="T0" fmla="*/ 210 w 84"/>
                  <a:gd name="T1" fmla="*/ 0 h 480"/>
                  <a:gd name="T2" fmla="*/ 20 w 84"/>
                  <a:gd name="T3" fmla="*/ 167 h 480"/>
                  <a:gd name="T4" fmla="*/ 14 w 84"/>
                  <a:gd name="T5" fmla="*/ 798 h 480"/>
                  <a:gd name="T6" fmla="*/ 15 w 84"/>
                  <a:gd name="T7" fmla="*/ 1175 h 480"/>
                  <a:gd name="T8" fmla="*/ 41 w 84"/>
                  <a:gd name="T9" fmla="*/ 747 h 480"/>
                  <a:gd name="T10" fmla="*/ 210 w 84"/>
                  <a:gd name="T11" fmla="*/ 0 h 4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80">
                    <a:moveTo>
                      <a:pt x="84" y="0"/>
                    </a:moveTo>
                    <a:cubicBezTo>
                      <a:pt x="68" y="7"/>
                      <a:pt x="13" y="23"/>
                      <a:pt x="8" y="68"/>
                    </a:cubicBezTo>
                    <a:cubicBezTo>
                      <a:pt x="4" y="114"/>
                      <a:pt x="9" y="247"/>
                      <a:pt x="5" y="326"/>
                    </a:cubicBezTo>
                    <a:cubicBezTo>
                      <a:pt x="2" y="405"/>
                      <a:pt x="5" y="465"/>
                      <a:pt x="6" y="480"/>
                    </a:cubicBezTo>
                    <a:cubicBezTo>
                      <a:pt x="5" y="452"/>
                      <a:pt x="5" y="342"/>
                      <a:pt x="16" y="305"/>
                    </a:cubicBezTo>
                    <a:cubicBezTo>
                      <a:pt x="27" y="267"/>
                      <a:pt x="0" y="55"/>
                      <a:pt x="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5" name="Freeform 1761">
                <a:extLst>
                  <a:ext uri="{FF2B5EF4-FFF2-40B4-BE49-F238E27FC236}">
                    <a16:creationId xmlns:a16="http://schemas.microsoft.com/office/drawing/2014/main" id="{CE459761-1C92-4059-A1F6-458714CD4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2244"/>
                <a:ext cx="64" cy="454"/>
              </a:xfrm>
              <a:custGeom>
                <a:avLst/>
                <a:gdLst>
                  <a:gd name="T0" fmla="*/ 26 w 47"/>
                  <a:gd name="T1" fmla="*/ 119 h 337"/>
                  <a:gd name="T2" fmla="*/ 118 w 47"/>
                  <a:gd name="T3" fmla="*/ 824 h 337"/>
                  <a:gd name="T4" fmla="*/ 26 w 47"/>
                  <a:gd name="T5" fmla="*/ 119 h 3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7" h="337">
                    <a:moveTo>
                      <a:pt x="10" y="48"/>
                    </a:moveTo>
                    <a:cubicBezTo>
                      <a:pt x="23" y="0"/>
                      <a:pt x="15" y="241"/>
                      <a:pt x="47" y="337"/>
                    </a:cubicBezTo>
                    <a:cubicBezTo>
                      <a:pt x="45" y="323"/>
                      <a:pt x="0" y="135"/>
                      <a:pt x="1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6" name="Freeform 1762">
                <a:extLst>
                  <a:ext uri="{FF2B5EF4-FFF2-40B4-BE49-F238E27FC236}">
                    <a16:creationId xmlns:a16="http://schemas.microsoft.com/office/drawing/2014/main" id="{7B774C27-7C17-44C4-9FE3-93878168E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3123"/>
                <a:ext cx="51" cy="314"/>
              </a:xfrm>
              <a:custGeom>
                <a:avLst/>
                <a:gdLst>
                  <a:gd name="T0" fmla="*/ 36 w 38"/>
                  <a:gd name="T1" fmla="*/ 0 h 233"/>
                  <a:gd name="T2" fmla="*/ 91 w 38"/>
                  <a:gd name="T3" fmla="*/ 570 h 233"/>
                  <a:gd name="T4" fmla="*/ 36 w 38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33">
                    <a:moveTo>
                      <a:pt x="15" y="0"/>
                    </a:moveTo>
                    <a:cubicBezTo>
                      <a:pt x="15" y="38"/>
                      <a:pt x="0" y="144"/>
                      <a:pt x="38" y="233"/>
                    </a:cubicBezTo>
                    <a:cubicBezTo>
                      <a:pt x="30" y="209"/>
                      <a:pt x="14" y="34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7" name="Freeform 1763">
                <a:extLst>
                  <a:ext uri="{FF2B5EF4-FFF2-40B4-BE49-F238E27FC236}">
                    <a16:creationId xmlns:a16="http://schemas.microsoft.com/office/drawing/2014/main" id="{6C01B686-53DE-4E4A-A8D0-9417F6452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3259"/>
                <a:ext cx="48" cy="255"/>
              </a:xfrm>
              <a:custGeom>
                <a:avLst/>
                <a:gdLst>
                  <a:gd name="T0" fmla="*/ 0 w 36"/>
                  <a:gd name="T1" fmla="*/ 0 h 189"/>
                  <a:gd name="T2" fmla="*/ 59 w 36"/>
                  <a:gd name="T3" fmla="*/ 464 h 189"/>
                  <a:gd name="T4" fmla="*/ 0 w 36"/>
                  <a:gd name="T5" fmla="*/ 0 h 1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9">
                    <a:moveTo>
                      <a:pt x="0" y="0"/>
                    </a:moveTo>
                    <a:cubicBezTo>
                      <a:pt x="10" y="28"/>
                      <a:pt x="36" y="121"/>
                      <a:pt x="25" y="189"/>
                    </a:cubicBezTo>
                    <a:cubicBezTo>
                      <a:pt x="32" y="166"/>
                      <a:pt x="23" y="7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8" name="Freeform 1764">
                <a:extLst>
                  <a:ext uri="{FF2B5EF4-FFF2-40B4-BE49-F238E27FC236}">
                    <a16:creationId xmlns:a16="http://schemas.microsoft.com/office/drawing/2014/main" id="{C512BAE0-6CAE-4FD8-BBD1-D519C1442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551"/>
                <a:ext cx="45" cy="106"/>
              </a:xfrm>
              <a:custGeom>
                <a:avLst/>
                <a:gdLst>
                  <a:gd name="T0" fmla="*/ 35 w 33"/>
                  <a:gd name="T1" fmla="*/ 0 h 78"/>
                  <a:gd name="T2" fmla="*/ 37 w 33"/>
                  <a:gd name="T3" fmla="*/ 98 h 78"/>
                  <a:gd name="T4" fmla="*/ 0 w 33"/>
                  <a:gd name="T5" fmla="*/ 196 h 78"/>
                  <a:gd name="T6" fmla="*/ 35 w 33"/>
                  <a:gd name="T7" fmla="*/ 128 h 78"/>
                  <a:gd name="T8" fmla="*/ 83 w 33"/>
                  <a:gd name="T9" fmla="*/ 105 h 78"/>
                  <a:gd name="T10" fmla="*/ 41 w 33"/>
                  <a:gd name="T11" fmla="*/ 5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14" y="0"/>
                    </a:moveTo>
                    <a:cubicBezTo>
                      <a:pt x="6" y="10"/>
                      <a:pt x="18" y="27"/>
                      <a:pt x="15" y="39"/>
                    </a:cubicBezTo>
                    <a:cubicBezTo>
                      <a:pt x="11" y="52"/>
                      <a:pt x="2" y="63"/>
                      <a:pt x="0" y="78"/>
                    </a:cubicBezTo>
                    <a:cubicBezTo>
                      <a:pt x="3" y="69"/>
                      <a:pt x="8" y="59"/>
                      <a:pt x="14" y="51"/>
                    </a:cubicBezTo>
                    <a:cubicBezTo>
                      <a:pt x="19" y="45"/>
                      <a:pt x="25" y="44"/>
                      <a:pt x="33" y="42"/>
                    </a:cubicBezTo>
                    <a:cubicBezTo>
                      <a:pt x="22" y="34"/>
                      <a:pt x="11" y="17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09" name="Freeform 1765">
                <a:extLst>
                  <a:ext uri="{FF2B5EF4-FFF2-40B4-BE49-F238E27FC236}">
                    <a16:creationId xmlns:a16="http://schemas.microsoft.com/office/drawing/2014/main" id="{CE000FF9-0F49-424D-B2E7-06A9F02E5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3562"/>
                <a:ext cx="34" cy="103"/>
              </a:xfrm>
              <a:custGeom>
                <a:avLst/>
                <a:gdLst>
                  <a:gd name="T0" fmla="*/ 10 w 25"/>
                  <a:gd name="T1" fmla="*/ 0 h 76"/>
                  <a:gd name="T2" fmla="*/ 26 w 25"/>
                  <a:gd name="T3" fmla="*/ 95 h 76"/>
                  <a:gd name="T4" fmla="*/ 10 w 25"/>
                  <a:gd name="T5" fmla="*/ 125 h 76"/>
                  <a:gd name="T6" fmla="*/ 7 w 25"/>
                  <a:gd name="T7" fmla="*/ 190 h 76"/>
                  <a:gd name="T8" fmla="*/ 20 w 25"/>
                  <a:gd name="T9" fmla="*/ 134 h 76"/>
                  <a:gd name="T10" fmla="*/ 50 w 25"/>
                  <a:gd name="T11" fmla="*/ 110 h 76"/>
                  <a:gd name="T12" fmla="*/ 41 w 25"/>
                  <a:gd name="T13" fmla="*/ 89 h 76"/>
                  <a:gd name="T14" fmla="*/ 26 w 25"/>
                  <a:gd name="T15" fmla="*/ 35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76">
                    <a:moveTo>
                      <a:pt x="4" y="0"/>
                    </a:moveTo>
                    <a:cubicBezTo>
                      <a:pt x="0" y="12"/>
                      <a:pt x="9" y="26"/>
                      <a:pt x="10" y="38"/>
                    </a:cubicBezTo>
                    <a:cubicBezTo>
                      <a:pt x="10" y="44"/>
                      <a:pt x="7" y="45"/>
                      <a:pt x="4" y="50"/>
                    </a:cubicBezTo>
                    <a:cubicBezTo>
                      <a:pt x="1" y="57"/>
                      <a:pt x="1" y="68"/>
                      <a:pt x="3" y="76"/>
                    </a:cubicBezTo>
                    <a:cubicBezTo>
                      <a:pt x="4" y="70"/>
                      <a:pt x="4" y="60"/>
                      <a:pt x="8" y="54"/>
                    </a:cubicBezTo>
                    <a:cubicBezTo>
                      <a:pt x="11" y="49"/>
                      <a:pt x="17" y="49"/>
                      <a:pt x="20" y="44"/>
                    </a:cubicBezTo>
                    <a:cubicBezTo>
                      <a:pt x="25" y="38"/>
                      <a:pt x="20" y="40"/>
                      <a:pt x="16" y="36"/>
                    </a:cubicBezTo>
                    <a:cubicBezTo>
                      <a:pt x="12" y="31"/>
                      <a:pt x="13" y="21"/>
                      <a:pt x="1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0" name="Freeform 1766">
                <a:extLst>
                  <a:ext uri="{FF2B5EF4-FFF2-40B4-BE49-F238E27FC236}">
                    <a16:creationId xmlns:a16="http://schemas.microsoft.com/office/drawing/2014/main" id="{E1C45DA2-4C45-4B12-8867-1DB136D4D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1439"/>
                <a:ext cx="69" cy="56"/>
              </a:xfrm>
              <a:custGeom>
                <a:avLst/>
                <a:gdLst>
                  <a:gd name="T0" fmla="*/ 15 w 51"/>
                  <a:gd name="T1" fmla="*/ 100 h 42"/>
                  <a:gd name="T2" fmla="*/ 68 w 51"/>
                  <a:gd name="T3" fmla="*/ 63 h 42"/>
                  <a:gd name="T4" fmla="*/ 126 w 51"/>
                  <a:gd name="T5" fmla="*/ 48 h 42"/>
                  <a:gd name="T6" fmla="*/ 0 w 51"/>
                  <a:gd name="T7" fmla="*/ 36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2">
                    <a:moveTo>
                      <a:pt x="6" y="42"/>
                    </a:moveTo>
                    <a:cubicBezTo>
                      <a:pt x="12" y="36"/>
                      <a:pt x="18" y="30"/>
                      <a:pt x="27" y="26"/>
                    </a:cubicBezTo>
                    <a:cubicBezTo>
                      <a:pt x="34" y="23"/>
                      <a:pt x="45" y="24"/>
                      <a:pt x="51" y="20"/>
                    </a:cubicBezTo>
                    <a:cubicBezTo>
                      <a:pt x="43" y="14"/>
                      <a:pt x="5" y="0"/>
                      <a:pt x="0" y="1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1" name="Freeform 1767">
                <a:extLst>
                  <a:ext uri="{FF2B5EF4-FFF2-40B4-BE49-F238E27FC236}">
                    <a16:creationId xmlns:a16="http://schemas.microsoft.com/office/drawing/2014/main" id="{7CC9F9AB-7E22-4BDB-A4A0-BF82B35C4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27"/>
                <a:ext cx="85" cy="154"/>
              </a:xfrm>
              <a:custGeom>
                <a:avLst/>
                <a:gdLst>
                  <a:gd name="T0" fmla="*/ 98 w 63"/>
                  <a:gd name="T1" fmla="*/ 212 h 114"/>
                  <a:gd name="T2" fmla="*/ 119 w 63"/>
                  <a:gd name="T3" fmla="*/ 111 h 114"/>
                  <a:gd name="T4" fmla="*/ 155 w 63"/>
                  <a:gd name="T5" fmla="*/ 0 h 114"/>
                  <a:gd name="T6" fmla="*/ 43 w 63"/>
                  <a:gd name="T7" fmla="*/ 85 h 114"/>
                  <a:gd name="T8" fmla="*/ 54 w 63"/>
                  <a:gd name="T9" fmla="*/ 170 h 114"/>
                  <a:gd name="T10" fmla="*/ 20 w 63"/>
                  <a:gd name="T11" fmla="*/ 230 h 114"/>
                  <a:gd name="T12" fmla="*/ 0 w 63"/>
                  <a:gd name="T13" fmla="*/ 281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14">
                    <a:moveTo>
                      <a:pt x="40" y="86"/>
                    </a:moveTo>
                    <a:cubicBezTo>
                      <a:pt x="32" y="73"/>
                      <a:pt x="44" y="57"/>
                      <a:pt x="48" y="45"/>
                    </a:cubicBezTo>
                    <a:cubicBezTo>
                      <a:pt x="54" y="30"/>
                      <a:pt x="60" y="15"/>
                      <a:pt x="63" y="0"/>
                    </a:cubicBezTo>
                    <a:cubicBezTo>
                      <a:pt x="53" y="18"/>
                      <a:pt x="40" y="33"/>
                      <a:pt x="18" y="35"/>
                    </a:cubicBezTo>
                    <a:cubicBezTo>
                      <a:pt x="28" y="45"/>
                      <a:pt x="28" y="55"/>
                      <a:pt x="22" y="69"/>
                    </a:cubicBezTo>
                    <a:cubicBezTo>
                      <a:pt x="18" y="77"/>
                      <a:pt x="13" y="85"/>
                      <a:pt x="8" y="93"/>
                    </a:cubicBezTo>
                    <a:cubicBezTo>
                      <a:pt x="4" y="100"/>
                      <a:pt x="3" y="106"/>
                      <a:pt x="0" y="11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2" name="Freeform 1768">
                <a:extLst>
                  <a:ext uri="{FF2B5EF4-FFF2-40B4-BE49-F238E27FC236}">
                    <a16:creationId xmlns:a16="http://schemas.microsoft.com/office/drawing/2014/main" id="{3A6E0E7C-E202-4246-8E92-BD9B8E206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385"/>
                <a:ext cx="65" cy="74"/>
              </a:xfrm>
              <a:custGeom>
                <a:avLst/>
                <a:gdLst>
                  <a:gd name="T0" fmla="*/ 62 w 48"/>
                  <a:gd name="T1" fmla="*/ 0 h 55"/>
                  <a:gd name="T2" fmla="*/ 69 w 48"/>
                  <a:gd name="T3" fmla="*/ 70 h 55"/>
                  <a:gd name="T4" fmla="*/ 89 w 48"/>
                  <a:gd name="T5" fmla="*/ 110 h 55"/>
                  <a:gd name="T6" fmla="*/ 119 w 48"/>
                  <a:gd name="T7" fmla="*/ 129 h 55"/>
                  <a:gd name="T8" fmla="*/ 0 w 48"/>
                  <a:gd name="T9" fmla="*/ 13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25" y="0"/>
                    </a:moveTo>
                    <a:cubicBezTo>
                      <a:pt x="25" y="10"/>
                      <a:pt x="24" y="19"/>
                      <a:pt x="28" y="29"/>
                    </a:cubicBezTo>
                    <a:cubicBezTo>
                      <a:pt x="30" y="34"/>
                      <a:pt x="32" y="41"/>
                      <a:pt x="36" y="45"/>
                    </a:cubicBezTo>
                    <a:cubicBezTo>
                      <a:pt x="39" y="49"/>
                      <a:pt x="44" y="50"/>
                      <a:pt x="48" y="53"/>
                    </a:cubicBezTo>
                    <a:cubicBezTo>
                      <a:pt x="33" y="49"/>
                      <a:pt x="15" y="50"/>
                      <a:pt x="0" y="5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3" name="Freeform 1769">
                <a:extLst>
                  <a:ext uri="{FF2B5EF4-FFF2-40B4-BE49-F238E27FC236}">
                    <a16:creationId xmlns:a16="http://schemas.microsoft.com/office/drawing/2014/main" id="{2BED117D-CDE9-427C-9B35-22DED3EB1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8" y="1416"/>
                <a:ext cx="103" cy="69"/>
              </a:xfrm>
              <a:custGeom>
                <a:avLst/>
                <a:gdLst>
                  <a:gd name="T0" fmla="*/ 0 w 76"/>
                  <a:gd name="T1" fmla="*/ 84 h 51"/>
                  <a:gd name="T2" fmla="*/ 79 w 76"/>
                  <a:gd name="T3" fmla="*/ 78 h 51"/>
                  <a:gd name="T4" fmla="*/ 190 w 76"/>
                  <a:gd name="T5" fmla="*/ 0 h 51"/>
                  <a:gd name="T6" fmla="*/ 156 w 76"/>
                  <a:gd name="T7" fmla="*/ 84 h 51"/>
                  <a:gd name="T8" fmla="*/ 61 w 76"/>
                  <a:gd name="T9" fmla="*/ 1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1">
                    <a:moveTo>
                      <a:pt x="0" y="34"/>
                    </a:moveTo>
                    <a:cubicBezTo>
                      <a:pt x="13" y="41"/>
                      <a:pt x="19" y="37"/>
                      <a:pt x="32" y="32"/>
                    </a:cubicBezTo>
                    <a:cubicBezTo>
                      <a:pt x="51" y="24"/>
                      <a:pt x="65" y="19"/>
                      <a:pt x="76" y="0"/>
                    </a:cubicBezTo>
                    <a:cubicBezTo>
                      <a:pt x="71" y="11"/>
                      <a:pt x="68" y="23"/>
                      <a:pt x="63" y="34"/>
                    </a:cubicBezTo>
                    <a:cubicBezTo>
                      <a:pt x="54" y="51"/>
                      <a:pt x="41" y="49"/>
                      <a:pt x="24" y="5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4" name="Freeform 1770">
                <a:extLst>
                  <a:ext uri="{FF2B5EF4-FFF2-40B4-BE49-F238E27FC236}">
                    <a16:creationId xmlns:a16="http://schemas.microsoft.com/office/drawing/2014/main" id="{5FC48188-8B14-4D65-A731-FEF36E174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1" y="1344"/>
                <a:ext cx="37" cy="115"/>
              </a:xfrm>
              <a:custGeom>
                <a:avLst/>
                <a:gdLst>
                  <a:gd name="T0" fmla="*/ 0 w 28"/>
                  <a:gd name="T1" fmla="*/ 0 h 85"/>
                  <a:gd name="T2" fmla="*/ 28 w 28"/>
                  <a:gd name="T3" fmla="*/ 129 h 85"/>
                  <a:gd name="T4" fmla="*/ 65 w 28"/>
                  <a:gd name="T5" fmla="*/ 211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5">
                    <a:moveTo>
                      <a:pt x="0" y="0"/>
                    </a:moveTo>
                    <a:cubicBezTo>
                      <a:pt x="2" y="18"/>
                      <a:pt x="4" y="35"/>
                      <a:pt x="12" y="52"/>
                    </a:cubicBezTo>
                    <a:cubicBezTo>
                      <a:pt x="17" y="62"/>
                      <a:pt x="28" y="74"/>
                      <a:pt x="28" y="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5" name="Freeform 1771">
                <a:extLst>
                  <a:ext uri="{FF2B5EF4-FFF2-40B4-BE49-F238E27FC236}">
                    <a16:creationId xmlns:a16="http://schemas.microsoft.com/office/drawing/2014/main" id="{314D648B-4E3B-4EA4-89EA-5BBF1A150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4" y="1342"/>
                <a:ext cx="142" cy="81"/>
              </a:xfrm>
              <a:custGeom>
                <a:avLst/>
                <a:gdLst>
                  <a:gd name="T0" fmla="*/ 0 w 105"/>
                  <a:gd name="T1" fmla="*/ 16 h 60"/>
                  <a:gd name="T2" fmla="*/ 58 w 105"/>
                  <a:gd name="T3" fmla="*/ 47 h 60"/>
                  <a:gd name="T4" fmla="*/ 126 w 105"/>
                  <a:gd name="T5" fmla="*/ 62 h 60"/>
                  <a:gd name="T6" fmla="*/ 260 w 105"/>
                  <a:gd name="T7" fmla="*/ 0 h 60"/>
                  <a:gd name="T8" fmla="*/ 223 w 105"/>
                  <a:gd name="T9" fmla="*/ 62 h 60"/>
                  <a:gd name="T10" fmla="*/ 188 w 105"/>
                  <a:gd name="T11" fmla="*/ 147 h 60"/>
                  <a:gd name="T12" fmla="*/ 154 w 105"/>
                  <a:gd name="T13" fmla="*/ 82 h 60"/>
                  <a:gd name="T14" fmla="*/ 105 w 105"/>
                  <a:gd name="T15" fmla="*/ 78 h 60"/>
                  <a:gd name="T16" fmla="*/ 37 w 105"/>
                  <a:gd name="T17" fmla="*/ 47 h 60"/>
                  <a:gd name="T18" fmla="*/ 16 w 105"/>
                  <a:gd name="T19" fmla="*/ 36 h 60"/>
                  <a:gd name="T20" fmla="*/ 7 w 105"/>
                  <a:gd name="T21" fmla="*/ 20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60">
                    <a:moveTo>
                      <a:pt x="0" y="7"/>
                    </a:moveTo>
                    <a:cubicBezTo>
                      <a:pt x="4" y="12"/>
                      <a:pt x="17" y="16"/>
                      <a:pt x="24" y="19"/>
                    </a:cubicBezTo>
                    <a:cubicBezTo>
                      <a:pt x="32" y="23"/>
                      <a:pt x="42" y="23"/>
                      <a:pt x="51" y="25"/>
                    </a:cubicBezTo>
                    <a:cubicBezTo>
                      <a:pt x="72" y="27"/>
                      <a:pt x="91" y="15"/>
                      <a:pt x="105" y="0"/>
                    </a:cubicBezTo>
                    <a:cubicBezTo>
                      <a:pt x="96" y="8"/>
                      <a:pt x="99" y="17"/>
                      <a:pt x="90" y="25"/>
                    </a:cubicBezTo>
                    <a:cubicBezTo>
                      <a:pt x="84" y="32"/>
                      <a:pt x="76" y="52"/>
                      <a:pt x="76" y="60"/>
                    </a:cubicBezTo>
                    <a:cubicBezTo>
                      <a:pt x="75" y="52"/>
                      <a:pt x="71" y="34"/>
                      <a:pt x="62" y="33"/>
                    </a:cubicBezTo>
                    <a:cubicBezTo>
                      <a:pt x="55" y="33"/>
                      <a:pt x="50" y="34"/>
                      <a:pt x="43" y="32"/>
                    </a:cubicBezTo>
                    <a:cubicBezTo>
                      <a:pt x="32" y="30"/>
                      <a:pt x="24" y="25"/>
                      <a:pt x="15" y="19"/>
                    </a:cubicBezTo>
                    <a:cubicBezTo>
                      <a:pt x="12" y="17"/>
                      <a:pt x="10" y="17"/>
                      <a:pt x="7" y="15"/>
                    </a:cubicBezTo>
                    <a:cubicBezTo>
                      <a:pt x="5" y="12"/>
                      <a:pt x="6" y="10"/>
                      <a:pt x="3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6" name="Freeform 1772">
                <a:extLst>
                  <a:ext uri="{FF2B5EF4-FFF2-40B4-BE49-F238E27FC236}">
                    <a16:creationId xmlns:a16="http://schemas.microsoft.com/office/drawing/2014/main" id="{1CC4E5A4-CB35-4FCF-BD5D-A54EFA0E2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1005"/>
                <a:ext cx="42" cy="190"/>
              </a:xfrm>
              <a:custGeom>
                <a:avLst/>
                <a:gdLst>
                  <a:gd name="T0" fmla="*/ 1 w 31"/>
                  <a:gd name="T1" fmla="*/ 127 h 141"/>
                  <a:gd name="T2" fmla="*/ 22 w 31"/>
                  <a:gd name="T3" fmla="*/ 193 h 141"/>
                  <a:gd name="T4" fmla="*/ 30 w 31"/>
                  <a:gd name="T5" fmla="*/ 245 h 141"/>
                  <a:gd name="T6" fmla="*/ 42 w 31"/>
                  <a:gd name="T7" fmla="*/ 345 h 141"/>
                  <a:gd name="T8" fmla="*/ 62 w 31"/>
                  <a:gd name="T9" fmla="*/ 329 h 141"/>
                  <a:gd name="T10" fmla="*/ 77 w 31"/>
                  <a:gd name="T11" fmla="*/ 282 h 141"/>
                  <a:gd name="T12" fmla="*/ 62 w 31"/>
                  <a:gd name="T13" fmla="*/ 239 h 141"/>
                  <a:gd name="T14" fmla="*/ 77 w 31"/>
                  <a:gd name="T15" fmla="*/ 155 h 141"/>
                  <a:gd name="T16" fmla="*/ 68 w 31"/>
                  <a:gd name="T17" fmla="*/ 115 h 141"/>
                  <a:gd name="T18" fmla="*/ 64 w 31"/>
                  <a:gd name="T19" fmla="*/ 63 h 141"/>
                  <a:gd name="T20" fmla="*/ 7 w 31"/>
                  <a:gd name="T21" fmla="*/ 0 h 141"/>
                  <a:gd name="T22" fmla="*/ 51 w 31"/>
                  <a:gd name="T23" fmla="*/ 69 h 141"/>
                  <a:gd name="T24" fmla="*/ 42 w 31"/>
                  <a:gd name="T25" fmla="*/ 120 h 141"/>
                  <a:gd name="T26" fmla="*/ 41 w 31"/>
                  <a:gd name="T27" fmla="*/ 182 h 141"/>
                  <a:gd name="T28" fmla="*/ 26 w 31"/>
                  <a:gd name="T29" fmla="*/ 163 h 141"/>
                  <a:gd name="T30" fmla="*/ 27 w 31"/>
                  <a:gd name="T31" fmla="*/ 177 h 141"/>
                  <a:gd name="T32" fmla="*/ 0 w 31"/>
                  <a:gd name="T33" fmla="*/ 129 h 1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141">
                    <a:moveTo>
                      <a:pt x="1" y="52"/>
                    </a:moveTo>
                    <a:cubicBezTo>
                      <a:pt x="1" y="61"/>
                      <a:pt x="7" y="71"/>
                      <a:pt x="9" y="79"/>
                    </a:cubicBezTo>
                    <a:cubicBezTo>
                      <a:pt x="11" y="87"/>
                      <a:pt x="12" y="92"/>
                      <a:pt x="12" y="100"/>
                    </a:cubicBezTo>
                    <a:cubicBezTo>
                      <a:pt x="12" y="114"/>
                      <a:pt x="18" y="127"/>
                      <a:pt x="17" y="141"/>
                    </a:cubicBezTo>
                    <a:cubicBezTo>
                      <a:pt x="20" y="138"/>
                      <a:pt x="20" y="134"/>
                      <a:pt x="25" y="134"/>
                    </a:cubicBezTo>
                    <a:cubicBezTo>
                      <a:pt x="25" y="127"/>
                      <a:pt x="30" y="121"/>
                      <a:pt x="31" y="115"/>
                    </a:cubicBezTo>
                    <a:cubicBezTo>
                      <a:pt x="31" y="108"/>
                      <a:pt x="25" y="104"/>
                      <a:pt x="25" y="97"/>
                    </a:cubicBezTo>
                    <a:cubicBezTo>
                      <a:pt x="26" y="86"/>
                      <a:pt x="31" y="74"/>
                      <a:pt x="31" y="63"/>
                    </a:cubicBezTo>
                    <a:cubicBezTo>
                      <a:pt x="31" y="57"/>
                      <a:pt x="28" y="52"/>
                      <a:pt x="27" y="47"/>
                    </a:cubicBezTo>
                    <a:cubicBezTo>
                      <a:pt x="26" y="40"/>
                      <a:pt x="27" y="33"/>
                      <a:pt x="26" y="26"/>
                    </a:cubicBezTo>
                    <a:cubicBezTo>
                      <a:pt x="25" y="10"/>
                      <a:pt x="13" y="9"/>
                      <a:pt x="3" y="0"/>
                    </a:cubicBezTo>
                    <a:cubicBezTo>
                      <a:pt x="11" y="7"/>
                      <a:pt x="18" y="18"/>
                      <a:pt x="21" y="28"/>
                    </a:cubicBezTo>
                    <a:cubicBezTo>
                      <a:pt x="23" y="33"/>
                      <a:pt x="28" y="53"/>
                      <a:pt x="17" y="49"/>
                    </a:cubicBezTo>
                    <a:cubicBezTo>
                      <a:pt x="19" y="55"/>
                      <a:pt x="23" y="70"/>
                      <a:pt x="16" y="74"/>
                    </a:cubicBezTo>
                    <a:cubicBezTo>
                      <a:pt x="14" y="71"/>
                      <a:pt x="12" y="69"/>
                      <a:pt x="10" y="67"/>
                    </a:cubicBezTo>
                    <a:cubicBezTo>
                      <a:pt x="11" y="69"/>
                      <a:pt x="11" y="70"/>
                      <a:pt x="11" y="72"/>
                    </a:cubicBezTo>
                    <a:cubicBezTo>
                      <a:pt x="6" y="67"/>
                      <a:pt x="2" y="60"/>
                      <a:pt x="0" y="53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7" name="Freeform 1773">
                <a:extLst>
                  <a:ext uri="{FF2B5EF4-FFF2-40B4-BE49-F238E27FC236}">
                    <a16:creationId xmlns:a16="http://schemas.microsoft.com/office/drawing/2014/main" id="{403475D9-08A5-40E0-8CEC-56609F93C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1040"/>
                <a:ext cx="104" cy="40"/>
              </a:xfrm>
              <a:custGeom>
                <a:avLst/>
                <a:gdLst>
                  <a:gd name="T0" fmla="*/ 1 w 77"/>
                  <a:gd name="T1" fmla="*/ 21 h 30"/>
                  <a:gd name="T2" fmla="*/ 1 w 77"/>
                  <a:gd name="T3" fmla="*/ 33 h 30"/>
                  <a:gd name="T4" fmla="*/ 43 w 77"/>
                  <a:gd name="T5" fmla="*/ 15 h 30"/>
                  <a:gd name="T6" fmla="*/ 69 w 77"/>
                  <a:gd name="T7" fmla="*/ 49 h 30"/>
                  <a:gd name="T8" fmla="*/ 100 w 77"/>
                  <a:gd name="T9" fmla="*/ 55 h 30"/>
                  <a:gd name="T10" fmla="*/ 120 w 77"/>
                  <a:gd name="T11" fmla="*/ 49 h 30"/>
                  <a:gd name="T12" fmla="*/ 134 w 77"/>
                  <a:gd name="T13" fmla="*/ 55 h 30"/>
                  <a:gd name="T14" fmla="*/ 146 w 77"/>
                  <a:gd name="T15" fmla="*/ 52 h 30"/>
                  <a:gd name="T16" fmla="*/ 182 w 77"/>
                  <a:gd name="T17" fmla="*/ 71 h 30"/>
                  <a:gd name="T18" fmla="*/ 162 w 77"/>
                  <a:gd name="T19" fmla="*/ 37 h 30"/>
                  <a:gd name="T20" fmla="*/ 126 w 77"/>
                  <a:gd name="T21" fmla="*/ 1 h 30"/>
                  <a:gd name="T22" fmla="*/ 78 w 77"/>
                  <a:gd name="T23" fmla="*/ 0 h 30"/>
                  <a:gd name="T24" fmla="*/ 47 w 77"/>
                  <a:gd name="T25" fmla="*/ 7 h 30"/>
                  <a:gd name="T26" fmla="*/ 9 w 77"/>
                  <a:gd name="T27" fmla="*/ 1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30">
                    <a:moveTo>
                      <a:pt x="1" y="9"/>
                    </a:moveTo>
                    <a:cubicBezTo>
                      <a:pt x="0" y="11"/>
                      <a:pt x="0" y="13"/>
                      <a:pt x="1" y="14"/>
                    </a:cubicBezTo>
                    <a:cubicBezTo>
                      <a:pt x="6" y="11"/>
                      <a:pt x="10" y="5"/>
                      <a:pt x="18" y="6"/>
                    </a:cubicBezTo>
                    <a:cubicBezTo>
                      <a:pt x="25" y="8"/>
                      <a:pt x="29" y="14"/>
                      <a:pt x="28" y="21"/>
                    </a:cubicBezTo>
                    <a:cubicBezTo>
                      <a:pt x="32" y="16"/>
                      <a:pt x="40" y="16"/>
                      <a:pt x="41" y="23"/>
                    </a:cubicBezTo>
                    <a:cubicBezTo>
                      <a:pt x="43" y="22"/>
                      <a:pt x="46" y="20"/>
                      <a:pt x="49" y="21"/>
                    </a:cubicBezTo>
                    <a:cubicBezTo>
                      <a:pt x="51" y="21"/>
                      <a:pt x="53" y="23"/>
                      <a:pt x="54" y="23"/>
                    </a:cubicBezTo>
                    <a:cubicBezTo>
                      <a:pt x="56" y="24"/>
                      <a:pt x="57" y="22"/>
                      <a:pt x="59" y="22"/>
                    </a:cubicBezTo>
                    <a:cubicBezTo>
                      <a:pt x="67" y="21"/>
                      <a:pt x="73" y="20"/>
                      <a:pt x="74" y="30"/>
                    </a:cubicBezTo>
                    <a:cubicBezTo>
                      <a:pt x="77" y="21"/>
                      <a:pt x="74" y="16"/>
                      <a:pt x="66" y="16"/>
                    </a:cubicBezTo>
                    <a:cubicBezTo>
                      <a:pt x="55" y="15"/>
                      <a:pt x="49" y="14"/>
                      <a:pt x="51" y="1"/>
                    </a:cubicBezTo>
                    <a:cubicBezTo>
                      <a:pt x="44" y="7"/>
                      <a:pt x="35" y="13"/>
                      <a:pt x="32" y="0"/>
                    </a:cubicBezTo>
                    <a:cubicBezTo>
                      <a:pt x="28" y="0"/>
                      <a:pt x="24" y="3"/>
                      <a:pt x="19" y="3"/>
                    </a:cubicBezTo>
                    <a:cubicBezTo>
                      <a:pt x="14" y="4"/>
                      <a:pt x="9" y="3"/>
                      <a:pt x="4" y="1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8" name="Freeform 1774">
                <a:extLst>
                  <a:ext uri="{FF2B5EF4-FFF2-40B4-BE49-F238E27FC236}">
                    <a16:creationId xmlns:a16="http://schemas.microsoft.com/office/drawing/2014/main" id="{4509CF64-964A-4E41-84BF-2E35D89C1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971"/>
                <a:ext cx="28" cy="71"/>
              </a:xfrm>
              <a:custGeom>
                <a:avLst/>
                <a:gdLst>
                  <a:gd name="T0" fmla="*/ 9 w 21"/>
                  <a:gd name="T1" fmla="*/ 9 h 53"/>
                  <a:gd name="T2" fmla="*/ 48 w 21"/>
                  <a:gd name="T3" fmla="*/ 15 h 53"/>
                  <a:gd name="T4" fmla="*/ 36 w 21"/>
                  <a:gd name="T5" fmla="*/ 36 h 53"/>
                  <a:gd name="T6" fmla="*/ 23 w 21"/>
                  <a:gd name="T7" fmla="*/ 70 h 53"/>
                  <a:gd name="T8" fmla="*/ 33 w 21"/>
                  <a:gd name="T9" fmla="*/ 84 h 53"/>
                  <a:gd name="T10" fmla="*/ 31 w 21"/>
                  <a:gd name="T11" fmla="*/ 96 h 53"/>
                  <a:gd name="T12" fmla="*/ 28 w 21"/>
                  <a:gd name="T13" fmla="*/ 111 h 53"/>
                  <a:gd name="T14" fmla="*/ 37 w 21"/>
                  <a:gd name="T15" fmla="*/ 127 h 53"/>
                  <a:gd name="T16" fmla="*/ 16 w 21"/>
                  <a:gd name="T17" fmla="*/ 63 h 53"/>
                  <a:gd name="T18" fmla="*/ 7 w 21"/>
                  <a:gd name="T19" fmla="*/ 42 h 53"/>
                  <a:gd name="T20" fmla="*/ 15 w 21"/>
                  <a:gd name="T21" fmla="*/ 23 h 53"/>
                  <a:gd name="T22" fmla="*/ 0 w 21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53">
                    <a:moveTo>
                      <a:pt x="4" y="4"/>
                    </a:moveTo>
                    <a:cubicBezTo>
                      <a:pt x="9" y="4"/>
                      <a:pt x="18" y="2"/>
                      <a:pt x="20" y="6"/>
                    </a:cubicBezTo>
                    <a:cubicBezTo>
                      <a:pt x="14" y="6"/>
                      <a:pt x="9" y="12"/>
                      <a:pt x="15" y="15"/>
                    </a:cubicBezTo>
                    <a:cubicBezTo>
                      <a:pt x="3" y="16"/>
                      <a:pt x="21" y="27"/>
                      <a:pt x="10" y="29"/>
                    </a:cubicBezTo>
                    <a:cubicBezTo>
                      <a:pt x="10" y="32"/>
                      <a:pt x="14" y="33"/>
                      <a:pt x="14" y="35"/>
                    </a:cubicBezTo>
                    <a:cubicBezTo>
                      <a:pt x="16" y="39"/>
                      <a:pt x="14" y="37"/>
                      <a:pt x="13" y="40"/>
                    </a:cubicBezTo>
                    <a:cubicBezTo>
                      <a:pt x="13" y="42"/>
                      <a:pt x="11" y="42"/>
                      <a:pt x="12" y="46"/>
                    </a:cubicBezTo>
                    <a:cubicBezTo>
                      <a:pt x="12" y="49"/>
                      <a:pt x="15" y="51"/>
                      <a:pt x="16" y="53"/>
                    </a:cubicBezTo>
                    <a:cubicBezTo>
                      <a:pt x="3" y="46"/>
                      <a:pt x="10" y="36"/>
                      <a:pt x="7" y="26"/>
                    </a:cubicBezTo>
                    <a:cubicBezTo>
                      <a:pt x="6" y="23"/>
                      <a:pt x="3" y="20"/>
                      <a:pt x="3" y="17"/>
                    </a:cubicBezTo>
                    <a:cubicBezTo>
                      <a:pt x="3" y="15"/>
                      <a:pt x="5" y="13"/>
                      <a:pt x="6" y="10"/>
                    </a:cubicBezTo>
                    <a:cubicBezTo>
                      <a:pt x="6" y="5"/>
                      <a:pt x="5" y="2"/>
                      <a:pt x="0" y="0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19" name="Freeform 1775">
                <a:extLst>
                  <a:ext uri="{FF2B5EF4-FFF2-40B4-BE49-F238E27FC236}">
                    <a16:creationId xmlns:a16="http://schemas.microsoft.com/office/drawing/2014/main" id="{65D605CD-BCC1-49F8-BF43-C08BD6EF1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2538"/>
                <a:ext cx="40" cy="217"/>
              </a:xfrm>
              <a:custGeom>
                <a:avLst/>
                <a:gdLst>
                  <a:gd name="T0" fmla="*/ 14 w 29"/>
                  <a:gd name="T1" fmla="*/ 0 h 161"/>
                  <a:gd name="T2" fmla="*/ 14 w 29"/>
                  <a:gd name="T3" fmla="*/ 62 h 161"/>
                  <a:gd name="T4" fmla="*/ 76 w 29"/>
                  <a:gd name="T5" fmla="*/ 120 h 161"/>
                  <a:gd name="T6" fmla="*/ 50 w 29"/>
                  <a:gd name="T7" fmla="*/ 209 h 161"/>
                  <a:gd name="T8" fmla="*/ 14 w 29"/>
                  <a:gd name="T9" fmla="*/ 297 h 161"/>
                  <a:gd name="T10" fmla="*/ 0 w 29"/>
                  <a:gd name="T11" fmla="*/ 394 h 1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61">
                    <a:moveTo>
                      <a:pt x="5" y="0"/>
                    </a:moveTo>
                    <a:cubicBezTo>
                      <a:pt x="7" y="8"/>
                      <a:pt x="4" y="16"/>
                      <a:pt x="5" y="25"/>
                    </a:cubicBezTo>
                    <a:cubicBezTo>
                      <a:pt x="8" y="38"/>
                      <a:pt x="16" y="46"/>
                      <a:pt x="29" y="49"/>
                    </a:cubicBezTo>
                    <a:cubicBezTo>
                      <a:pt x="13" y="52"/>
                      <a:pt x="6" y="73"/>
                      <a:pt x="19" y="85"/>
                    </a:cubicBezTo>
                    <a:cubicBezTo>
                      <a:pt x="2" y="86"/>
                      <a:pt x="5" y="110"/>
                      <a:pt x="5" y="121"/>
                    </a:cubicBezTo>
                    <a:cubicBezTo>
                      <a:pt x="5" y="133"/>
                      <a:pt x="3" y="149"/>
                      <a:pt x="0" y="1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0" name="Freeform 1776">
                <a:extLst>
                  <a:ext uri="{FF2B5EF4-FFF2-40B4-BE49-F238E27FC236}">
                    <a16:creationId xmlns:a16="http://schemas.microsoft.com/office/drawing/2014/main" id="{084A7003-FD68-48EF-BCCA-572C4672A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3" y="2442"/>
                <a:ext cx="82" cy="225"/>
              </a:xfrm>
              <a:custGeom>
                <a:avLst/>
                <a:gdLst>
                  <a:gd name="T0" fmla="*/ 0 w 60"/>
                  <a:gd name="T1" fmla="*/ 0 h 167"/>
                  <a:gd name="T2" fmla="*/ 1 w 60"/>
                  <a:gd name="T3" fmla="*/ 167 h 167"/>
                  <a:gd name="T4" fmla="*/ 19 w 60"/>
                  <a:gd name="T5" fmla="*/ 249 h 167"/>
                  <a:gd name="T6" fmla="*/ 77 w 60"/>
                  <a:gd name="T7" fmla="*/ 319 h 167"/>
                  <a:gd name="T8" fmla="*/ 131 w 60"/>
                  <a:gd name="T9" fmla="*/ 338 h 167"/>
                  <a:gd name="T10" fmla="*/ 153 w 60"/>
                  <a:gd name="T11" fmla="*/ 408 h 1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167">
                    <a:moveTo>
                      <a:pt x="0" y="0"/>
                    </a:moveTo>
                    <a:cubicBezTo>
                      <a:pt x="9" y="16"/>
                      <a:pt x="19" y="55"/>
                      <a:pt x="1" y="68"/>
                    </a:cubicBezTo>
                    <a:cubicBezTo>
                      <a:pt x="21" y="56"/>
                      <a:pt x="24" y="98"/>
                      <a:pt x="7" y="102"/>
                    </a:cubicBezTo>
                    <a:cubicBezTo>
                      <a:pt x="34" y="83"/>
                      <a:pt x="29" y="117"/>
                      <a:pt x="30" y="131"/>
                    </a:cubicBezTo>
                    <a:cubicBezTo>
                      <a:pt x="38" y="133"/>
                      <a:pt x="44" y="131"/>
                      <a:pt x="51" y="138"/>
                    </a:cubicBezTo>
                    <a:cubicBezTo>
                      <a:pt x="59" y="146"/>
                      <a:pt x="57" y="158"/>
                      <a:pt x="60" y="16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1" name="Freeform 1777">
                <a:extLst>
                  <a:ext uri="{FF2B5EF4-FFF2-40B4-BE49-F238E27FC236}">
                    <a16:creationId xmlns:a16="http://schemas.microsoft.com/office/drawing/2014/main" id="{16B86E8C-DC23-4F63-98D4-F0E551741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1660"/>
                <a:ext cx="288" cy="218"/>
              </a:xfrm>
              <a:custGeom>
                <a:avLst/>
                <a:gdLst>
                  <a:gd name="T0" fmla="*/ 531 w 212"/>
                  <a:gd name="T1" fmla="*/ 261 h 162"/>
                  <a:gd name="T2" fmla="*/ 247 w 212"/>
                  <a:gd name="T3" fmla="*/ 388 h 162"/>
                  <a:gd name="T4" fmla="*/ 5 w 212"/>
                  <a:gd name="T5" fmla="*/ 141 h 162"/>
                  <a:gd name="T6" fmla="*/ 0 w 212"/>
                  <a:gd name="T7" fmla="*/ 0 h 1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62">
                    <a:moveTo>
                      <a:pt x="212" y="107"/>
                    </a:moveTo>
                    <a:cubicBezTo>
                      <a:pt x="206" y="111"/>
                      <a:pt x="185" y="162"/>
                      <a:pt x="99" y="159"/>
                    </a:cubicBezTo>
                    <a:cubicBezTo>
                      <a:pt x="17" y="157"/>
                      <a:pt x="3" y="103"/>
                      <a:pt x="2" y="58"/>
                    </a:cubicBezTo>
                    <a:cubicBezTo>
                      <a:pt x="1" y="35"/>
                      <a:pt x="9" y="1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2" name="Freeform 1778">
                <a:extLst>
                  <a:ext uri="{FF2B5EF4-FFF2-40B4-BE49-F238E27FC236}">
                    <a16:creationId xmlns:a16="http://schemas.microsoft.com/office/drawing/2014/main" id="{0C62F90C-894F-44ED-9F42-3F99A2BCE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1" y="1770"/>
                <a:ext cx="21" cy="18"/>
              </a:xfrm>
              <a:custGeom>
                <a:avLst/>
                <a:gdLst>
                  <a:gd name="T0" fmla="*/ 1 w 16"/>
                  <a:gd name="T1" fmla="*/ 19 h 13"/>
                  <a:gd name="T2" fmla="*/ 18 w 16"/>
                  <a:gd name="T3" fmla="*/ 0 h 13"/>
                  <a:gd name="T4" fmla="*/ 37 w 16"/>
                  <a:gd name="T5" fmla="*/ 15 h 13"/>
                  <a:gd name="T6" fmla="*/ 21 w 16"/>
                  <a:gd name="T7" fmla="*/ 35 h 13"/>
                  <a:gd name="T8" fmla="*/ 1 w 16"/>
                  <a:gd name="T9" fmla="*/ 1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" y="7"/>
                    </a:move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2"/>
                      <a:pt x="16" y="6"/>
                    </a:cubicBezTo>
                    <a:cubicBezTo>
                      <a:pt x="16" y="10"/>
                      <a:pt x="13" y="13"/>
                      <a:pt x="9" y="13"/>
                    </a:cubicBezTo>
                    <a:cubicBezTo>
                      <a:pt x="5" y="13"/>
                      <a:pt x="1" y="11"/>
                      <a:pt x="1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3" name="Freeform 1779">
                <a:extLst>
                  <a:ext uri="{FF2B5EF4-FFF2-40B4-BE49-F238E27FC236}">
                    <a16:creationId xmlns:a16="http://schemas.microsoft.com/office/drawing/2014/main" id="{D60A845D-2115-46C4-826F-D616A6300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1769"/>
                <a:ext cx="23" cy="20"/>
              </a:xfrm>
              <a:custGeom>
                <a:avLst/>
                <a:gdLst>
                  <a:gd name="T0" fmla="*/ 41 w 17"/>
                  <a:gd name="T1" fmla="*/ 16 h 15"/>
                  <a:gd name="T2" fmla="*/ 22 w 17"/>
                  <a:gd name="T3" fmla="*/ 36 h 15"/>
                  <a:gd name="T4" fmla="*/ 0 w 17"/>
                  <a:gd name="T5" fmla="*/ 20 h 15"/>
                  <a:gd name="T6" fmla="*/ 20 w 17"/>
                  <a:gd name="T7" fmla="*/ 0 h 15"/>
                  <a:gd name="T8" fmla="*/ 41 w 17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7"/>
                    </a:moveTo>
                    <a:cubicBezTo>
                      <a:pt x="17" y="11"/>
                      <a:pt x="13" y="14"/>
                      <a:pt x="9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4" name="Freeform 1780">
                <a:extLst>
                  <a:ext uri="{FF2B5EF4-FFF2-40B4-BE49-F238E27FC236}">
                    <a16:creationId xmlns:a16="http://schemas.microsoft.com/office/drawing/2014/main" id="{A709C937-A42A-4884-AF4B-5F48687C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1" y="1827"/>
                <a:ext cx="4" cy="61"/>
              </a:xfrm>
              <a:custGeom>
                <a:avLst/>
                <a:gdLst>
                  <a:gd name="T0" fmla="*/ 7 w 3"/>
                  <a:gd name="T1" fmla="*/ 0 h 45"/>
                  <a:gd name="T2" fmla="*/ 5 w 3"/>
                  <a:gd name="T3" fmla="*/ 1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5">
                    <a:moveTo>
                      <a:pt x="3" y="0"/>
                    </a:moveTo>
                    <a:cubicBezTo>
                      <a:pt x="0" y="15"/>
                      <a:pt x="1" y="30"/>
                      <a:pt x="2" y="4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5" name="Freeform 1781">
                <a:extLst>
                  <a:ext uri="{FF2B5EF4-FFF2-40B4-BE49-F238E27FC236}">
                    <a16:creationId xmlns:a16="http://schemas.microsoft.com/office/drawing/2014/main" id="{6D6C062C-5B11-4A34-8615-8135EB038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2263"/>
                <a:ext cx="274" cy="196"/>
              </a:xfrm>
              <a:custGeom>
                <a:avLst/>
                <a:gdLst>
                  <a:gd name="T0" fmla="*/ 505 w 202"/>
                  <a:gd name="T1" fmla="*/ 353 h 146"/>
                  <a:gd name="T2" fmla="*/ 259 w 202"/>
                  <a:gd name="T3" fmla="*/ 189 h 146"/>
                  <a:gd name="T4" fmla="*/ 0 w 202"/>
                  <a:gd name="T5" fmla="*/ 7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146">
                    <a:moveTo>
                      <a:pt x="202" y="146"/>
                    </a:moveTo>
                    <a:cubicBezTo>
                      <a:pt x="157" y="138"/>
                      <a:pt x="128" y="111"/>
                      <a:pt x="104" y="78"/>
                    </a:cubicBezTo>
                    <a:cubicBezTo>
                      <a:pt x="74" y="38"/>
                      <a:pt x="29" y="0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6" name="Freeform 1782">
                <a:extLst>
                  <a:ext uri="{FF2B5EF4-FFF2-40B4-BE49-F238E27FC236}">
                    <a16:creationId xmlns:a16="http://schemas.microsoft.com/office/drawing/2014/main" id="{B9F3BA24-EB09-4A9A-A96D-BC61659E2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463"/>
                <a:ext cx="11" cy="540"/>
              </a:xfrm>
              <a:custGeom>
                <a:avLst/>
                <a:gdLst>
                  <a:gd name="T0" fmla="*/ 0 w 8"/>
                  <a:gd name="T1" fmla="*/ 984 h 400"/>
                  <a:gd name="T2" fmla="*/ 6 w 8"/>
                  <a:gd name="T3" fmla="*/ 824 h 400"/>
                  <a:gd name="T4" fmla="*/ 19 w 8"/>
                  <a:gd name="T5" fmla="*/ 386 h 400"/>
                  <a:gd name="T6" fmla="*/ 14 w 8"/>
                  <a:gd name="T7" fmla="*/ 0 h 4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00">
                    <a:moveTo>
                      <a:pt x="0" y="400"/>
                    </a:moveTo>
                    <a:cubicBezTo>
                      <a:pt x="2" y="356"/>
                      <a:pt x="0" y="397"/>
                      <a:pt x="2" y="335"/>
                    </a:cubicBezTo>
                    <a:cubicBezTo>
                      <a:pt x="3" y="311"/>
                      <a:pt x="8" y="200"/>
                      <a:pt x="7" y="157"/>
                    </a:cubicBezTo>
                    <a:cubicBezTo>
                      <a:pt x="7" y="113"/>
                      <a:pt x="5" y="5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7" name="Freeform 1783">
                <a:extLst>
                  <a:ext uri="{FF2B5EF4-FFF2-40B4-BE49-F238E27FC236}">
                    <a16:creationId xmlns:a16="http://schemas.microsoft.com/office/drawing/2014/main" id="{174B1D37-52C3-4554-9042-39757D333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223"/>
                <a:ext cx="59" cy="24"/>
              </a:xfrm>
              <a:custGeom>
                <a:avLst/>
                <a:gdLst>
                  <a:gd name="T0" fmla="*/ 99 w 44"/>
                  <a:gd name="T1" fmla="*/ 0 h 18"/>
                  <a:gd name="T2" fmla="*/ 105 w 44"/>
                  <a:gd name="T3" fmla="*/ 16 h 18"/>
                  <a:gd name="T4" fmla="*/ 90 w 44"/>
                  <a:gd name="T5" fmla="*/ 23 h 18"/>
                  <a:gd name="T6" fmla="*/ 70 w 44"/>
                  <a:gd name="T7" fmla="*/ 37 h 18"/>
                  <a:gd name="T8" fmla="*/ 38 w 44"/>
                  <a:gd name="T9" fmla="*/ 37 h 18"/>
                  <a:gd name="T10" fmla="*/ 16 w 44"/>
                  <a:gd name="T11" fmla="*/ 23 h 18"/>
                  <a:gd name="T12" fmla="*/ 1 w 44"/>
                  <a:gd name="T13" fmla="*/ 16 h 18"/>
                  <a:gd name="T14" fmla="*/ 9 w 44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18">
                    <a:moveTo>
                      <a:pt x="41" y="0"/>
                    </a:moveTo>
                    <a:cubicBezTo>
                      <a:pt x="42" y="2"/>
                      <a:pt x="44" y="5"/>
                      <a:pt x="43" y="7"/>
                    </a:cubicBezTo>
                    <a:cubicBezTo>
                      <a:pt x="43" y="11"/>
                      <a:pt x="40" y="10"/>
                      <a:pt x="37" y="10"/>
                    </a:cubicBezTo>
                    <a:cubicBezTo>
                      <a:pt x="34" y="12"/>
                      <a:pt x="32" y="14"/>
                      <a:pt x="29" y="16"/>
                    </a:cubicBezTo>
                    <a:cubicBezTo>
                      <a:pt x="25" y="18"/>
                      <a:pt x="19" y="18"/>
                      <a:pt x="16" y="16"/>
                    </a:cubicBezTo>
                    <a:cubicBezTo>
                      <a:pt x="13" y="14"/>
                      <a:pt x="11" y="12"/>
                      <a:pt x="7" y="10"/>
                    </a:cubicBezTo>
                    <a:cubicBezTo>
                      <a:pt x="4" y="10"/>
                      <a:pt x="2" y="11"/>
                      <a:pt x="1" y="7"/>
                    </a:cubicBezTo>
                    <a:cubicBezTo>
                      <a:pt x="0" y="5"/>
                      <a:pt x="2" y="2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8" name="Freeform 1784">
                <a:extLst>
                  <a:ext uri="{FF2B5EF4-FFF2-40B4-BE49-F238E27FC236}">
                    <a16:creationId xmlns:a16="http://schemas.microsoft.com/office/drawing/2014/main" id="{7714F592-67FC-45F4-A46B-2E576985B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1204"/>
                <a:ext cx="231" cy="167"/>
              </a:xfrm>
              <a:custGeom>
                <a:avLst/>
                <a:gdLst>
                  <a:gd name="T0" fmla="*/ 0 w 171"/>
                  <a:gd name="T1" fmla="*/ 20 h 124"/>
                  <a:gd name="T2" fmla="*/ 49 w 171"/>
                  <a:gd name="T3" fmla="*/ 213 h 124"/>
                  <a:gd name="T4" fmla="*/ 209 w 171"/>
                  <a:gd name="T5" fmla="*/ 303 h 124"/>
                  <a:gd name="T6" fmla="*/ 370 w 171"/>
                  <a:gd name="T7" fmla="*/ 205 h 124"/>
                  <a:gd name="T8" fmla="*/ 421 w 171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" h="124">
                    <a:moveTo>
                      <a:pt x="0" y="8"/>
                    </a:moveTo>
                    <a:cubicBezTo>
                      <a:pt x="2" y="36"/>
                      <a:pt x="11" y="68"/>
                      <a:pt x="20" y="87"/>
                    </a:cubicBezTo>
                    <a:cubicBezTo>
                      <a:pt x="32" y="114"/>
                      <a:pt x="65" y="124"/>
                      <a:pt x="85" y="124"/>
                    </a:cubicBezTo>
                    <a:cubicBezTo>
                      <a:pt x="105" y="124"/>
                      <a:pt x="137" y="111"/>
                      <a:pt x="150" y="84"/>
                    </a:cubicBezTo>
                    <a:cubicBezTo>
                      <a:pt x="159" y="64"/>
                      <a:pt x="170" y="30"/>
                      <a:pt x="171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29" name="Freeform 1785">
                <a:extLst>
                  <a:ext uri="{FF2B5EF4-FFF2-40B4-BE49-F238E27FC236}">
                    <a16:creationId xmlns:a16="http://schemas.microsoft.com/office/drawing/2014/main" id="{65FAB7F8-3ED3-45EE-A5EE-F79A1D3F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1331"/>
                <a:ext cx="86" cy="23"/>
              </a:xfrm>
              <a:custGeom>
                <a:avLst/>
                <a:gdLst>
                  <a:gd name="T0" fmla="*/ 0 w 63"/>
                  <a:gd name="T1" fmla="*/ 0 h 17"/>
                  <a:gd name="T2" fmla="*/ 78 w 63"/>
                  <a:gd name="T3" fmla="*/ 42 h 17"/>
                  <a:gd name="T4" fmla="*/ 160 w 63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7">
                    <a:moveTo>
                      <a:pt x="0" y="0"/>
                    </a:moveTo>
                    <a:cubicBezTo>
                      <a:pt x="8" y="13"/>
                      <a:pt x="19" y="17"/>
                      <a:pt x="31" y="17"/>
                    </a:cubicBezTo>
                    <a:cubicBezTo>
                      <a:pt x="43" y="17"/>
                      <a:pt x="62" y="4"/>
                      <a:pt x="63" y="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0" name="Freeform 1786">
                <a:extLst>
                  <a:ext uri="{FF2B5EF4-FFF2-40B4-BE49-F238E27FC236}">
                    <a16:creationId xmlns:a16="http://schemas.microsoft.com/office/drawing/2014/main" id="{9F6F2510-4E2E-44F7-A0E4-814CF011F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5" y="1923"/>
                <a:ext cx="53" cy="221"/>
              </a:xfrm>
              <a:custGeom>
                <a:avLst/>
                <a:gdLst>
                  <a:gd name="T0" fmla="*/ 71 w 39"/>
                  <a:gd name="T1" fmla="*/ 0 h 164"/>
                  <a:gd name="T2" fmla="*/ 86 w 39"/>
                  <a:gd name="T3" fmla="*/ 152 h 164"/>
                  <a:gd name="T4" fmla="*/ 26 w 39"/>
                  <a:gd name="T5" fmla="*/ 402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64">
                    <a:moveTo>
                      <a:pt x="28" y="0"/>
                    </a:moveTo>
                    <a:cubicBezTo>
                      <a:pt x="32" y="24"/>
                      <a:pt x="39" y="38"/>
                      <a:pt x="34" y="62"/>
                    </a:cubicBezTo>
                    <a:cubicBezTo>
                      <a:pt x="27" y="96"/>
                      <a:pt x="0" y="129"/>
                      <a:pt x="10" y="164"/>
                    </a:cubicBezTo>
                  </a:path>
                </a:pathLst>
              </a:custGeom>
              <a:noFill/>
              <a:ln w="4763" cap="rnd">
                <a:solidFill>
                  <a:srgbClr val="D8BB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1" name="Freeform 1787">
                <a:extLst>
                  <a:ext uri="{FF2B5EF4-FFF2-40B4-BE49-F238E27FC236}">
                    <a16:creationId xmlns:a16="http://schemas.microsoft.com/office/drawing/2014/main" id="{4F3BB2C2-0970-402F-AB7E-8BBA57FE8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1663"/>
                <a:ext cx="309" cy="215"/>
              </a:xfrm>
              <a:custGeom>
                <a:avLst/>
                <a:gdLst>
                  <a:gd name="T0" fmla="*/ 0 w 228"/>
                  <a:gd name="T1" fmla="*/ 254 h 160"/>
                  <a:gd name="T2" fmla="*/ 279 w 228"/>
                  <a:gd name="T3" fmla="*/ 382 h 160"/>
                  <a:gd name="T4" fmla="*/ 511 w 228"/>
                  <a:gd name="T5" fmla="*/ 69 h 160"/>
                  <a:gd name="T6" fmla="*/ 542 w 228"/>
                  <a:gd name="T7" fmla="*/ 0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8" h="160">
                    <a:moveTo>
                      <a:pt x="0" y="105"/>
                    </a:moveTo>
                    <a:cubicBezTo>
                      <a:pt x="6" y="109"/>
                      <a:pt x="27" y="160"/>
                      <a:pt x="112" y="157"/>
                    </a:cubicBezTo>
                    <a:cubicBezTo>
                      <a:pt x="228" y="153"/>
                      <a:pt x="205" y="68"/>
                      <a:pt x="205" y="28"/>
                    </a:cubicBezTo>
                    <a:cubicBezTo>
                      <a:pt x="205" y="6"/>
                      <a:pt x="218" y="0"/>
                      <a:pt x="218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2" name="Freeform 1788">
                <a:extLst>
                  <a:ext uri="{FF2B5EF4-FFF2-40B4-BE49-F238E27FC236}">
                    <a16:creationId xmlns:a16="http://schemas.microsoft.com/office/drawing/2014/main" id="{BE6B64E2-8892-4BB5-860B-8E65A7903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824"/>
                <a:ext cx="6" cy="64"/>
              </a:xfrm>
              <a:custGeom>
                <a:avLst/>
                <a:gdLst>
                  <a:gd name="T0" fmla="*/ 14 w 4"/>
                  <a:gd name="T1" fmla="*/ 0 h 47"/>
                  <a:gd name="T2" fmla="*/ 0 w 4"/>
                  <a:gd name="T3" fmla="*/ 11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7">
                    <a:moveTo>
                      <a:pt x="4" y="0"/>
                    </a:moveTo>
                    <a:cubicBezTo>
                      <a:pt x="3" y="18"/>
                      <a:pt x="1" y="32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3" name="Freeform 1789">
                <a:extLst>
                  <a:ext uri="{FF2B5EF4-FFF2-40B4-BE49-F238E27FC236}">
                    <a16:creationId xmlns:a16="http://schemas.microsoft.com/office/drawing/2014/main" id="{510487C2-F111-49F0-81AB-D026C4C45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211"/>
                <a:ext cx="526" cy="130"/>
              </a:xfrm>
              <a:custGeom>
                <a:avLst/>
                <a:gdLst>
                  <a:gd name="T0" fmla="*/ 967 w 388"/>
                  <a:gd name="T1" fmla="*/ 0 h 96"/>
                  <a:gd name="T2" fmla="*/ 663 w 388"/>
                  <a:gd name="T3" fmla="*/ 222 h 96"/>
                  <a:gd name="T4" fmla="*/ 434 w 388"/>
                  <a:gd name="T5" fmla="*/ 238 h 96"/>
                  <a:gd name="T6" fmla="*/ 301 w 388"/>
                  <a:gd name="T7" fmla="*/ 222 h 96"/>
                  <a:gd name="T8" fmla="*/ 0 w 388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96">
                    <a:moveTo>
                      <a:pt x="388" y="0"/>
                    </a:moveTo>
                    <a:cubicBezTo>
                      <a:pt x="350" y="31"/>
                      <a:pt x="314" y="77"/>
                      <a:pt x="266" y="89"/>
                    </a:cubicBezTo>
                    <a:cubicBezTo>
                      <a:pt x="237" y="95"/>
                      <a:pt x="221" y="96"/>
                      <a:pt x="174" y="96"/>
                    </a:cubicBezTo>
                    <a:cubicBezTo>
                      <a:pt x="155" y="95"/>
                      <a:pt x="140" y="93"/>
                      <a:pt x="121" y="89"/>
                    </a:cubicBezTo>
                    <a:cubicBezTo>
                      <a:pt x="73" y="77"/>
                      <a:pt x="37" y="3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4" name="Freeform 1790">
                <a:extLst>
                  <a:ext uri="{FF2B5EF4-FFF2-40B4-BE49-F238E27FC236}">
                    <a16:creationId xmlns:a16="http://schemas.microsoft.com/office/drawing/2014/main" id="{03BEFBE9-FD33-4CED-AF89-DB1B78DFC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2368"/>
                <a:ext cx="133" cy="91"/>
              </a:xfrm>
              <a:custGeom>
                <a:avLst/>
                <a:gdLst>
                  <a:gd name="T0" fmla="*/ 246 w 98"/>
                  <a:gd name="T1" fmla="*/ 0 h 68"/>
                  <a:gd name="T2" fmla="*/ 0 w 98"/>
                  <a:gd name="T3" fmla="*/ 16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68">
                    <a:moveTo>
                      <a:pt x="98" y="0"/>
                    </a:moveTo>
                    <a:cubicBezTo>
                      <a:pt x="73" y="33"/>
                      <a:pt x="44" y="60"/>
                      <a:pt x="0" y="6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5" name="Freeform 1791">
                <a:extLst>
                  <a:ext uri="{FF2B5EF4-FFF2-40B4-BE49-F238E27FC236}">
                    <a16:creationId xmlns:a16="http://schemas.microsoft.com/office/drawing/2014/main" id="{BCE5C9F1-A7D6-4CB7-8372-9B6306A0F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293"/>
                <a:ext cx="1056" cy="2462"/>
              </a:xfrm>
              <a:custGeom>
                <a:avLst/>
                <a:gdLst>
                  <a:gd name="T0" fmla="*/ 1247 w 779"/>
                  <a:gd name="T1" fmla="*/ 174 h 1826"/>
                  <a:gd name="T2" fmla="*/ 1750 w 779"/>
                  <a:gd name="T3" fmla="*/ 875 h 1826"/>
                  <a:gd name="T4" fmla="*/ 1872 w 779"/>
                  <a:gd name="T5" fmla="*/ 1582 h 1826"/>
                  <a:gd name="T6" fmla="*/ 1892 w 779"/>
                  <a:gd name="T7" fmla="*/ 1857 h 1826"/>
                  <a:gd name="T8" fmla="*/ 1892 w 779"/>
                  <a:gd name="T9" fmla="*/ 1912 h 1826"/>
                  <a:gd name="T10" fmla="*/ 1933 w 779"/>
                  <a:gd name="T11" fmla="*/ 2103 h 1826"/>
                  <a:gd name="T12" fmla="*/ 1915 w 779"/>
                  <a:gd name="T13" fmla="*/ 2198 h 1826"/>
                  <a:gd name="T14" fmla="*/ 1819 w 779"/>
                  <a:gd name="T15" fmla="*/ 2300 h 1826"/>
                  <a:gd name="T16" fmla="*/ 1772 w 779"/>
                  <a:gd name="T17" fmla="*/ 2280 h 1826"/>
                  <a:gd name="T18" fmla="*/ 1750 w 779"/>
                  <a:gd name="T19" fmla="*/ 2258 h 1826"/>
                  <a:gd name="T20" fmla="*/ 1743 w 779"/>
                  <a:gd name="T21" fmla="*/ 2152 h 1826"/>
                  <a:gd name="T22" fmla="*/ 1758 w 779"/>
                  <a:gd name="T23" fmla="*/ 1947 h 1826"/>
                  <a:gd name="T24" fmla="*/ 1724 w 779"/>
                  <a:gd name="T25" fmla="*/ 1831 h 1826"/>
                  <a:gd name="T26" fmla="*/ 1578 w 779"/>
                  <a:gd name="T27" fmla="*/ 1307 h 1826"/>
                  <a:gd name="T28" fmla="*/ 1487 w 779"/>
                  <a:gd name="T29" fmla="*/ 1081 h 1826"/>
                  <a:gd name="T30" fmla="*/ 1564 w 779"/>
                  <a:gd name="T31" fmla="*/ 1487 h 1826"/>
                  <a:gd name="T32" fmla="*/ 1441 w 779"/>
                  <a:gd name="T33" fmla="*/ 2885 h 1826"/>
                  <a:gd name="T34" fmla="*/ 1333 w 779"/>
                  <a:gd name="T35" fmla="*/ 3746 h 1826"/>
                  <a:gd name="T36" fmla="*/ 1251 w 779"/>
                  <a:gd name="T37" fmla="*/ 4160 h 1826"/>
                  <a:gd name="T38" fmla="*/ 1311 w 779"/>
                  <a:gd name="T39" fmla="*/ 4373 h 1826"/>
                  <a:gd name="T40" fmla="*/ 1285 w 779"/>
                  <a:gd name="T41" fmla="*/ 4447 h 1826"/>
                  <a:gd name="T42" fmla="*/ 1158 w 779"/>
                  <a:gd name="T43" fmla="*/ 4456 h 1826"/>
                  <a:gd name="T44" fmla="*/ 1038 w 779"/>
                  <a:gd name="T45" fmla="*/ 4370 h 1826"/>
                  <a:gd name="T46" fmla="*/ 1034 w 779"/>
                  <a:gd name="T47" fmla="*/ 4222 h 1826"/>
                  <a:gd name="T48" fmla="*/ 1051 w 779"/>
                  <a:gd name="T49" fmla="*/ 4076 h 1826"/>
                  <a:gd name="T50" fmla="*/ 957 w 779"/>
                  <a:gd name="T51" fmla="*/ 3098 h 1826"/>
                  <a:gd name="T52" fmla="*/ 946 w 779"/>
                  <a:gd name="T53" fmla="*/ 3485 h 1826"/>
                  <a:gd name="T54" fmla="*/ 895 w 779"/>
                  <a:gd name="T55" fmla="*/ 4165 h 1826"/>
                  <a:gd name="T56" fmla="*/ 910 w 779"/>
                  <a:gd name="T57" fmla="*/ 4305 h 1826"/>
                  <a:gd name="T58" fmla="*/ 874 w 779"/>
                  <a:gd name="T59" fmla="*/ 4448 h 1826"/>
                  <a:gd name="T60" fmla="*/ 714 w 779"/>
                  <a:gd name="T61" fmla="*/ 4459 h 1826"/>
                  <a:gd name="T62" fmla="*/ 630 w 779"/>
                  <a:gd name="T63" fmla="*/ 4412 h 1826"/>
                  <a:gd name="T64" fmla="*/ 678 w 779"/>
                  <a:gd name="T65" fmla="*/ 4249 h 1826"/>
                  <a:gd name="T66" fmla="*/ 689 w 779"/>
                  <a:gd name="T67" fmla="*/ 4080 h 1826"/>
                  <a:gd name="T68" fmla="*/ 573 w 779"/>
                  <a:gd name="T69" fmla="*/ 3232 h 1826"/>
                  <a:gd name="T70" fmla="*/ 327 w 779"/>
                  <a:gd name="T71" fmla="*/ 2097 h 1826"/>
                  <a:gd name="T72" fmla="*/ 464 w 779"/>
                  <a:gd name="T73" fmla="*/ 1199 h 1826"/>
                  <a:gd name="T74" fmla="*/ 454 w 779"/>
                  <a:gd name="T75" fmla="*/ 1081 h 1826"/>
                  <a:gd name="T76" fmla="*/ 268 w 779"/>
                  <a:gd name="T77" fmla="*/ 1664 h 1826"/>
                  <a:gd name="T78" fmla="*/ 184 w 779"/>
                  <a:gd name="T79" fmla="*/ 1940 h 1826"/>
                  <a:gd name="T80" fmla="*/ 195 w 779"/>
                  <a:gd name="T81" fmla="*/ 2014 h 1826"/>
                  <a:gd name="T82" fmla="*/ 187 w 779"/>
                  <a:gd name="T83" fmla="*/ 2235 h 1826"/>
                  <a:gd name="T84" fmla="*/ 195 w 779"/>
                  <a:gd name="T85" fmla="*/ 2275 h 1826"/>
                  <a:gd name="T86" fmla="*/ 187 w 779"/>
                  <a:gd name="T87" fmla="*/ 2318 h 1826"/>
                  <a:gd name="T88" fmla="*/ 56 w 779"/>
                  <a:gd name="T89" fmla="*/ 2253 h 1826"/>
                  <a:gd name="T90" fmla="*/ 7 w 779"/>
                  <a:gd name="T91" fmla="*/ 2155 h 1826"/>
                  <a:gd name="T92" fmla="*/ 35 w 779"/>
                  <a:gd name="T93" fmla="*/ 1979 h 1826"/>
                  <a:gd name="T94" fmla="*/ 50 w 779"/>
                  <a:gd name="T95" fmla="*/ 1912 h 1826"/>
                  <a:gd name="T96" fmla="*/ 57 w 779"/>
                  <a:gd name="T97" fmla="*/ 1760 h 1826"/>
                  <a:gd name="T98" fmla="*/ 110 w 779"/>
                  <a:gd name="T99" fmla="*/ 1247 h 1826"/>
                  <a:gd name="T100" fmla="*/ 324 w 779"/>
                  <a:gd name="T101" fmla="*/ 351 h 1826"/>
                  <a:gd name="T102" fmla="*/ 790 w 779"/>
                  <a:gd name="T103" fmla="*/ 0 h 18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79" h="1826">
                    <a:moveTo>
                      <a:pt x="462" y="1"/>
                    </a:moveTo>
                    <a:cubicBezTo>
                      <a:pt x="462" y="37"/>
                      <a:pt x="476" y="59"/>
                      <a:pt x="501" y="71"/>
                    </a:cubicBezTo>
                    <a:cubicBezTo>
                      <a:pt x="544" y="92"/>
                      <a:pt x="608" y="71"/>
                      <a:pt x="650" y="143"/>
                    </a:cubicBezTo>
                    <a:cubicBezTo>
                      <a:pt x="692" y="215"/>
                      <a:pt x="682" y="257"/>
                      <a:pt x="702" y="357"/>
                    </a:cubicBezTo>
                    <a:cubicBezTo>
                      <a:pt x="716" y="426"/>
                      <a:pt x="730" y="485"/>
                      <a:pt x="736" y="509"/>
                    </a:cubicBezTo>
                    <a:cubicBezTo>
                      <a:pt x="747" y="555"/>
                      <a:pt x="745" y="576"/>
                      <a:pt x="752" y="645"/>
                    </a:cubicBezTo>
                    <a:cubicBezTo>
                      <a:pt x="755" y="674"/>
                      <a:pt x="755" y="697"/>
                      <a:pt x="756" y="718"/>
                    </a:cubicBezTo>
                    <a:cubicBezTo>
                      <a:pt x="756" y="731"/>
                      <a:pt x="760" y="746"/>
                      <a:pt x="760" y="757"/>
                    </a:cubicBezTo>
                    <a:cubicBezTo>
                      <a:pt x="761" y="766"/>
                      <a:pt x="759" y="772"/>
                      <a:pt x="760" y="780"/>
                    </a:cubicBezTo>
                    <a:cubicBezTo>
                      <a:pt x="760" y="780"/>
                      <a:pt x="760" y="780"/>
                      <a:pt x="760" y="780"/>
                    </a:cubicBezTo>
                    <a:cubicBezTo>
                      <a:pt x="762" y="793"/>
                      <a:pt x="764" y="803"/>
                      <a:pt x="766" y="808"/>
                    </a:cubicBezTo>
                    <a:cubicBezTo>
                      <a:pt x="772" y="826"/>
                      <a:pt x="774" y="854"/>
                      <a:pt x="776" y="858"/>
                    </a:cubicBezTo>
                    <a:cubicBezTo>
                      <a:pt x="779" y="862"/>
                      <a:pt x="778" y="874"/>
                      <a:pt x="776" y="879"/>
                    </a:cubicBezTo>
                    <a:cubicBezTo>
                      <a:pt x="774" y="884"/>
                      <a:pt x="772" y="890"/>
                      <a:pt x="769" y="897"/>
                    </a:cubicBezTo>
                    <a:cubicBezTo>
                      <a:pt x="767" y="902"/>
                      <a:pt x="761" y="913"/>
                      <a:pt x="758" y="919"/>
                    </a:cubicBezTo>
                    <a:cubicBezTo>
                      <a:pt x="755" y="926"/>
                      <a:pt x="741" y="934"/>
                      <a:pt x="730" y="938"/>
                    </a:cubicBezTo>
                    <a:cubicBezTo>
                      <a:pt x="722" y="942"/>
                      <a:pt x="706" y="949"/>
                      <a:pt x="704" y="946"/>
                    </a:cubicBezTo>
                    <a:cubicBezTo>
                      <a:pt x="700" y="939"/>
                      <a:pt x="705" y="933"/>
                      <a:pt x="711" y="930"/>
                    </a:cubicBezTo>
                    <a:cubicBezTo>
                      <a:pt x="714" y="927"/>
                      <a:pt x="704" y="935"/>
                      <a:pt x="702" y="928"/>
                    </a:cubicBezTo>
                    <a:cubicBezTo>
                      <a:pt x="701" y="926"/>
                      <a:pt x="701" y="925"/>
                      <a:pt x="702" y="921"/>
                    </a:cubicBezTo>
                    <a:cubicBezTo>
                      <a:pt x="700" y="917"/>
                      <a:pt x="701" y="917"/>
                      <a:pt x="704" y="912"/>
                    </a:cubicBezTo>
                    <a:cubicBezTo>
                      <a:pt x="698" y="911"/>
                      <a:pt x="699" y="889"/>
                      <a:pt x="700" y="878"/>
                    </a:cubicBezTo>
                    <a:cubicBezTo>
                      <a:pt x="699" y="869"/>
                      <a:pt x="696" y="841"/>
                      <a:pt x="701" y="822"/>
                    </a:cubicBezTo>
                    <a:cubicBezTo>
                      <a:pt x="704" y="810"/>
                      <a:pt x="707" y="801"/>
                      <a:pt x="706" y="794"/>
                    </a:cubicBezTo>
                    <a:cubicBezTo>
                      <a:pt x="706" y="793"/>
                      <a:pt x="706" y="792"/>
                      <a:pt x="705" y="791"/>
                    </a:cubicBezTo>
                    <a:cubicBezTo>
                      <a:pt x="702" y="787"/>
                      <a:pt x="694" y="760"/>
                      <a:pt x="692" y="747"/>
                    </a:cubicBezTo>
                    <a:cubicBezTo>
                      <a:pt x="689" y="735"/>
                      <a:pt x="682" y="707"/>
                      <a:pt x="672" y="679"/>
                    </a:cubicBezTo>
                    <a:cubicBezTo>
                      <a:pt x="650" y="611"/>
                      <a:pt x="636" y="557"/>
                      <a:pt x="634" y="533"/>
                    </a:cubicBezTo>
                    <a:cubicBezTo>
                      <a:pt x="632" y="509"/>
                      <a:pt x="603" y="453"/>
                      <a:pt x="597" y="441"/>
                    </a:cubicBezTo>
                    <a:cubicBezTo>
                      <a:pt x="597" y="441"/>
                      <a:pt x="597" y="441"/>
                      <a:pt x="597" y="441"/>
                    </a:cubicBezTo>
                    <a:cubicBezTo>
                      <a:pt x="596" y="458"/>
                      <a:pt x="594" y="475"/>
                      <a:pt x="594" y="489"/>
                    </a:cubicBezTo>
                    <a:cubicBezTo>
                      <a:pt x="594" y="517"/>
                      <a:pt x="610" y="545"/>
                      <a:pt x="628" y="607"/>
                    </a:cubicBezTo>
                    <a:cubicBezTo>
                      <a:pt x="646" y="669"/>
                      <a:pt x="649" y="759"/>
                      <a:pt x="643" y="855"/>
                    </a:cubicBezTo>
                    <a:cubicBezTo>
                      <a:pt x="637" y="951"/>
                      <a:pt x="602" y="1125"/>
                      <a:pt x="578" y="1177"/>
                    </a:cubicBezTo>
                    <a:cubicBezTo>
                      <a:pt x="554" y="1229"/>
                      <a:pt x="552" y="1261"/>
                      <a:pt x="550" y="1319"/>
                    </a:cubicBezTo>
                    <a:cubicBezTo>
                      <a:pt x="548" y="1377"/>
                      <a:pt x="557" y="1444"/>
                      <a:pt x="535" y="1528"/>
                    </a:cubicBezTo>
                    <a:cubicBezTo>
                      <a:pt x="513" y="1612"/>
                      <a:pt x="506" y="1626"/>
                      <a:pt x="502" y="1664"/>
                    </a:cubicBezTo>
                    <a:cubicBezTo>
                      <a:pt x="502" y="1678"/>
                      <a:pt x="504" y="1684"/>
                      <a:pt x="502" y="1697"/>
                    </a:cubicBezTo>
                    <a:cubicBezTo>
                      <a:pt x="498" y="1717"/>
                      <a:pt x="498" y="1714"/>
                      <a:pt x="508" y="1733"/>
                    </a:cubicBezTo>
                    <a:cubicBezTo>
                      <a:pt x="517" y="1746"/>
                      <a:pt x="521" y="1778"/>
                      <a:pt x="526" y="1784"/>
                    </a:cubicBezTo>
                    <a:cubicBezTo>
                      <a:pt x="531" y="1790"/>
                      <a:pt x="528" y="1796"/>
                      <a:pt x="526" y="1800"/>
                    </a:cubicBezTo>
                    <a:cubicBezTo>
                      <a:pt x="530" y="1809"/>
                      <a:pt x="519" y="1814"/>
                      <a:pt x="516" y="1814"/>
                    </a:cubicBezTo>
                    <a:cubicBezTo>
                      <a:pt x="517" y="1825"/>
                      <a:pt x="497" y="1824"/>
                      <a:pt x="492" y="1819"/>
                    </a:cubicBezTo>
                    <a:cubicBezTo>
                      <a:pt x="486" y="1825"/>
                      <a:pt x="471" y="1825"/>
                      <a:pt x="465" y="1818"/>
                    </a:cubicBezTo>
                    <a:cubicBezTo>
                      <a:pt x="456" y="1826"/>
                      <a:pt x="439" y="1826"/>
                      <a:pt x="428" y="1815"/>
                    </a:cubicBezTo>
                    <a:cubicBezTo>
                      <a:pt x="417" y="1805"/>
                      <a:pt x="416" y="1794"/>
                      <a:pt x="417" y="1783"/>
                    </a:cubicBezTo>
                    <a:cubicBezTo>
                      <a:pt x="419" y="1772"/>
                      <a:pt x="416" y="1769"/>
                      <a:pt x="414" y="1756"/>
                    </a:cubicBezTo>
                    <a:cubicBezTo>
                      <a:pt x="411" y="1742"/>
                      <a:pt x="412" y="1729"/>
                      <a:pt x="415" y="1722"/>
                    </a:cubicBezTo>
                    <a:cubicBezTo>
                      <a:pt x="419" y="1713"/>
                      <a:pt x="420" y="1709"/>
                      <a:pt x="420" y="1699"/>
                    </a:cubicBezTo>
                    <a:cubicBezTo>
                      <a:pt x="420" y="1690"/>
                      <a:pt x="416" y="1675"/>
                      <a:pt x="422" y="1663"/>
                    </a:cubicBezTo>
                    <a:cubicBezTo>
                      <a:pt x="430" y="1617"/>
                      <a:pt x="401" y="1533"/>
                      <a:pt x="397" y="1422"/>
                    </a:cubicBezTo>
                    <a:cubicBezTo>
                      <a:pt x="397" y="1409"/>
                      <a:pt x="385" y="1276"/>
                      <a:pt x="384" y="1264"/>
                    </a:cubicBezTo>
                    <a:cubicBezTo>
                      <a:pt x="384" y="1264"/>
                      <a:pt x="384" y="1264"/>
                      <a:pt x="384" y="1264"/>
                    </a:cubicBezTo>
                    <a:cubicBezTo>
                      <a:pt x="384" y="1276"/>
                      <a:pt x="381" y="1409"/>
                      <a:pt x="380" y="1422"/>
                    </a:cubicBezTo>
                    <a:cubicBezTo>
                      <a:pt x="373" y="1554"/>
                      <a:pt x="349" y="1619"/>
                      <a:pt x="357" y="1663"/>
                    </a:cubicBezTo>
                    <a:cubicBezTo>
                      <a:pt x="363" y="1675"/>
                      <a:pt x="359" y="1690"/>
                      <a:pt x="359" y="1699"/>
                    </a:cubicBezTo>
                    <a:cubicBezTo>
                      <a:pt x="359" y="1709"/>
                      <a:pt x="361" y="1713"/>
                      <a:pt x="365" y="1722"/>
                    </a:cubicBezTo>
                    <a:cubicBezTo>
                      <a:pt x="367" y="1729"/>
                      <a:pt x="368" y="1742"/>
                      <a:pt x="365" y="1756"/>
                    </a:cubicBezTo>
                    <a:cubicBezTo>
                      <a:pt x="363" y="1769"/>
                      <a:pt x="361" y="1772"/>
                      <a:pt x="362" y="1783"/>
                    </a:cubicBezTo>
                    <a:cubicBezTo>
                      <a:pt x="363" y="1794"/>
                      <a:pt x="362" y="1805"/>
                      <a:pt x="351" y="1815"/>
                    </a:cubicBezTo>
                    <a:cubicBezTo>
                      <a:pt x="340" y="1826"/>
                      <a:pt x="324" y="1826"/>
                      <a:pt x="314" y="1818"/>
                    </a:cubicBezTo>
                    <a:cubicBezTo>
                      <a:pt x="308" y="1825"/>
                      <a:pt x="293" y="1825"/>
                      <a:pt x="287" y="1819"/>
                    </a:cubicBezTo>
                    <a:cubicBezTo>
                      <a:pt x="283" y="1824"/>
                      <a:pt x="263" y="1825"/>
                      <a:pt x="264" y="1814"/>
                    </a:cubicBezTo>
                    <a:cubicBezTo>
                      <a:pt x="260" y="1814"/>
                      <a:pt x="250" y="1809"/>
                      <a:pt x="253" y="1800"/>
                    </a:cubicBezTo>
                    <a:cubicBezTo>
                      <a:pt x="251" y="1796"/>
                      <a:pt x="248" y="1790"/>
                      <a:pt x="253" y="1784"/>
                    </a:cubicBezTo>
                    <a:cubicBezTo>
                      <a:pt x="258" y="1778"/>
                      <a:pt x="263" y="1746"/>
                      <a:pt x="272" y="1733"/>
                    </a:cubicBezTo>
                    <a:cubicBezTo>
                      <a:pt x="282" y="1714"/>
                      <a:pt x="281" y="1717"/>
                      <a:pt x="278" y="1697"/>
                    </a:cubicBezTo>
                    <a:cubicBezTo>
                      <a:pt x="275" y="1684"/>
                      <a:pt x="278" y="1678"/>
                      <a:pt x="277" y="1664"/>
                    </a:cubicBezTo>
                    <a:cubicBezTo>
                      <a:pt x="273" y="1626"/>
                      <a:pt x="267" y="1620"/>
                      <a:pt x="245" y="1536"/>
                    </a:cubicBezTo>
                    <a:cubicBezTo>
                      <a:pt x="223" y="1452"/>
                      <a:pt x="232" y="1377"/>
                      <a:pt x="230" y="1319"/>
                    </a:cubicBezTo>
                    <a:cubicBezTo>
                      <a:pt x="228" y="1261"/>
                      <a:pt x="226" y="1229"/>
                      <a:pt x="202" y="1177"/>
                    </a:cubicBezTo>
                    <a:cubicBezTo>
                      <a:pt x="178" y="1125"/>
                      <a:pt x="137" y="951"/>
                      <a:pt x="131" y="855"/>
                    </a:cubicBezTo>
                    <a:cubicBezTo>
                      <a:pt x="125" y="759"/>
                      <a:pt x="134" y="669"/>
                      <a:pt x="152" y="607"/>
                    </a:cubicBezTo>
                    <a:cubicBezTo>
                      <a:pt x="170" y="545"/>
                      <a:pt x="186" y="517"/>
                      <a:pt x="186" y="489"/>
                    </a:cubicBezTo>
                    <a:cubicBezTo>
                      <a:pt x="186" y="475"/>
                      <a:pt x="183" y="458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76" y="453"/>
                      <a:pt x="148" y="509"/>
                      <a:pt x="146" y="533"/>
                    </a:cubicBezTo>
                    <a:cubicBezTo>
                      <a:pt x="144" y="557"/>
                      <a:pt x="130" y="611"/>
                      <a:pt x="108" y="679"/>
                    </a:cubicBezTo>
                    <a:cubicBezTo>
                      <a:pt x="98" y="707"/>
                      <a:pt x="90" y="735"/>
                      <a:pt x="88" y="747"/>
                    </a:cubicBezTo>
                    <a:cubicBezTo>
                      <a:pt x="85" y="760"/>
                      <a:pt x="77" y="787"/>
                      <a:pt x="74" y="791"/>
                    </a:cubicBezTo>
                    <a:cubicBezTo>
                      <a:pt x="73" y="792"/>
                      <a:pt x="73" y="793"/>
                      <a:pt x="73" y="794"/>
                    </a:cubicBezTo>
                    <a:cubicBezTo>
                      <a:pt x="72" y="801"/>
                      <a:pt x="75" y="810"/>
                      <a:pt x="78" y="822"/>
                    </a:cubicBezTo>
                    <a:cubicBezTo>
                      <a:pt x="83" y="841"/>
                      <a:pt x="81" y="869"/>
                      <a:pt x="79" y="878"/>
                    </a:cubicBezTo>
                    <a:cubicBezTo>
                      <a:pt x="81" y="889"/>
                      <a:pt x="81" y="911"/>
                      <a:pt x="75" y="912"/>
                    </a:cubicBezTo>
                    <a:cubicBezTo>
                      <a:pt x="78" y="917"/>
                      <a:pt x="79" y="917"/>
                      <a:pt x="77" y="921"/>
                    </a:cubicBezTo>
                    <a:cubicBezTo>
                      <a:pt x="79" y="925"/>
                      <a:pt x="79" y="926"/>
                      <a:pt x="78" y="928"/>
                    </a:cubicBezTo>
                    <a:cubicBezTo>
                      <a:pt x="75" y="935"/>
                      <a:pt x="65" y="927"/>
                      <a:pt x="69" y="930"/>
                    </a:cubicBezTo>
                    <a:cubicBezTo>
                      <a:pt x="74" y="933"/>
                      <a:pt x="79" y="939"/>
                      <a:pt x="75" y="946"/>
                    </a:cubicBezTo>
                    <a:cubicBezTo>
                      <a:pt x="74" y="949"/>
                      <a:pt x="57" y="942"/>
                      <a:pt x="50" y="938"/>
                    </a:cubicBezTo>
                    <a:cubicBezTo>
                      <a:pt x="39" y="934"/>
                      <a:pt x="25" y="926"/>
                      <a:pt x="22" y="919"/>
                    </a:cubicBezTo>
                    <a:cubicBezTo>
                      <a:pt x="18" y="913"/>
                      <a:pt x="12" y="902"/>
                      <a:pt x="10" y="897"/>
                    </a:cubicBezTo>
                    <a:cubicBezTo>
                      <a:pt x="8" y="890"/>
                      <a:pt x="5" y="884"/>
                      <a:pt x="3" y="879"/>
                    </a:cubicBezTo>
                    <a:cubicBezTo>
                      <a:pt x="1" y="874"/>
                      <a:pt x="0" y="862"/>
                      <a:pt x="3" y="858"/>
                    </a:cubicBezTo>
                    <a:cubicBezTo>
                      <a:pt x="5" y="854"/>
                      <a:pt x="8" y="826"/>
                      <a:pt x="14" y="808"/>
                    </a:cubicBezTo>
                    <a:cubicBezTo>
                      <a:pt x="15" y="803"/>
                      <a:pt x="17" y="793"/>
                      <a:pt x="20" y="780"/>
                    </a:cubicBezTo>
                    <a:cubicBezTo>
                      <a:pt x="20" y="780"/>
                      <a:pt x="20" y="780"/>
                      <a:pt x="20" y="780"/>
                    </a:cubicBezTo>
                    <a:cubicBezTo>
                      <a:pt x="21" y="772"/>
                      <a:pt x="18" y="766"/>
                      <a:pt x="19" y="757"/>
                    </a:cubicBezTo>
                    <a:cubicBezTo>
                      <a:pt x="20" y="746"/>
                      <a:pt x="23" y="731"/>
                      <a:pt x="23" y="718"/>
                    </a:cubicBezTo>
                    <a:cubicBezTo>
                      <a:pt x="24" y="697"/>
                      <a:pt x="25" y="674"/>
                      <a:pt x="28" y="645"/>
                    </a:cubicBezTo>
                    <a:cubicBezTo>
                      <a:pt x="35" y="576"/>
                      <a:pt x="33" y="555"/>
                      <a:pt x="44" y="509"/>
                    </a:cubicBezTo>
                    <a:cubicBezTo>
                      <a:pt x="49" y="485"/>
                      <a:pt x="64" y="426"/>
                      <a:pt x="78" y="357"/>
                    </a:cubicBezTo>
                    <a:cubicBezTo>
                      <a:pt x="98" y="257"/>
                      <a:pt x="88" y="215"/>
                      <a:pt x="130" y="143"/>
                    </a:cubicBezTo>
                    <a:cubicBezTo>
                      <a:pt x="172" y="71"/>
                      <a:pt x="235" y="92"/>
                      <a:pt x="278" y="71"/>
                    </a:cubicBezTo>
                    <a:cubicBezTo>
                      <a:pt x="303" y="59"/>
                      <a:pt x="317" y="36"/>
                      <a:pt x="317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6" name="Freeform 1792">
                <a:extLst>
                  <a:ext uri="{FF2B5EF4-FFF2-40B4-BE49-F238E27FC236}">
                    <a16:creationId xmlns:a16="http://schemas.microsoft.com/office/drawing/2014/main" id="{DD73634C-88EC-488A-AA56-CB2A2F960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923"/>
                <a:ext cx="53" cy="221"/>
              </a:xfrm>
              <a:custGeom>
                <a:avLst/>
                <a:gdLst>
                  <a:gd name="T0" fmla="*/ 30 w 39"/>
                  <a:gd name="T1" fmla="*/ 0 h 164"/>
                  <a:gd name="T2" fmla="*/ 15 w 39"/>
                  <a:gd name="T3" fmla="*/ 152 h 164"/>
                  <a:gd name="T4" fmla="*/ 76 w 39"/>
                  <a:gd name="T5" fmla="*/ 402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64">
                    <a:moveTo>
                      <a:pt x="12" y="0"/>
                    </a:moveTo>
                    <a:cubicBezTo>
                      <a:pt x="7" y="24"/>
                      <a:pt x="0" y="38"/>
                      <a:pt x="6" y="62"/>
                    </a:cubicBezTo>
                    <a:cubicBezTo>
                      <a:pt x="13" y="96"/>
                      <a:pt x="39" y="129"/>
                      <a:pt x="30" y="164"/>
                    </a:cubicBezTo>
                  </a:path>
                </a:pathLst>
              </a:custGeom>
              <a:noFill/>
              <a:ln w="4763" cap="rnd">
                <a:solidFill>
                  <a:srgbClr val="D8BBAD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7" name="Freeform 1793">
                <a:extLst>
                  <a:ext uri="{FF2B5EF4-FFF2-40B4-BE49-F238E27FC236}">
                    <a16:creationId xmlns:a16="http://schemas.microsoft.com/office/drawing/2014/main" id="{CBAE8FE2-64F4-430B-B4DD-DAFB0D1CE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211"/>
                <a:ext cx="18" cy="26"/>
              </a:xfrm>
              <a:custGeom>
                <a:avLst/>
                <a:gdLst>
                  <a:gd name="T0" fmla="*/ 0 w 13"/>
                  <a:gd name="T1" fmla="*/ 40 h 19"/>
                  <a:gd name="T2" fmla="*/ 35 w 1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15"/>
                    </a:moveTo>
                    <a:cubicBezTo>
                      <a:pt x="9" y="19"/>
                      <a:pt x="10" y="7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8" name="Freeform 1794">
                <a:extLst>
                  <a:ext uri="{FF2B5EF4-FFF2-40B4-BE49-F238E27FC236}">
                    <a16:creationId xmlns:a16="http://schemas.microsoft.com/office/drawing/2014/main" id="{67E6714B-7F46-4711-8344-CC519EF57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211"/>
                <a:ext cx="22" cy="26"/>
              </a:xfrm>
              <a:custGeom>
                <a:avLst/>
                <a:gdLst>
                  <a:gd name="T0" fmla="*/ 0 w 16"/>
                  <a:gd name="T1" fmla="*/ 0 h 19"/>
                  <a:gd name="T2" fmla="*/ 41 w 16"/>
                  <a:gd name="T3" fmla="*/ 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0"/>
                    </a:moveTo>
                    <a:cubicBezTo>
                      <a:pt x="5" y="7"/>
                      <a:pt x="5" y="19"/>
                      <a:pt x="16" y="1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39" name="Freeform 1795">
                <a:extLst>
                  <a:ext uri="{FF2B5EF4-FFF2-40B4-BE49-F238E27FC236}">
                    <a16:creationId xmlns:a16="http://schemas.microsoft.com/office/drawing/2014/main" id="{88E47B64-1481-4F60-B670-D81349B7B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0" y="1208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w 1"/>
                  <a:gd name="T5" fmla="*/ 8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0" name="Freeform 1796">
                <a:extLst>
                  <a:ext uri="{FF2B5EF4-FFF2-40B4-BE49-F238E27FC236}">
                    <a16:creationId xmlns:a16="http://schemas.microsoft.com/office/drawing/2014/main" id="{CBE3DF15-0477-4827-9F56-3DF3345FC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1936"/>
                <a:ext cx="62" cy="50"/>
              </a:xfrm>
              <a:custGeom>
                <a:avLst/>
                <a:gdLst>
                  <a:gd name="T0" fmla="*/ 0 w 46"/>
                  <a:gd name="T1" fmla="*/ 0 h 37"/>
                  <a:gd name="T2" fmla="*/ 113 w 46"/>
                  <a:gd name="T3" fmla="*/ 9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7">
                    <a:moveTo>
                      <a:pt x="0" y="0"/>
                    </a:moveTo>
                    <a:cubicBezTo>
                      <a:pt x="17" y="10"/>
                      <a:pt x="40" y="17"/>
                      <a:pt x="46" y="37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1" name="Freeform 1797">
                <a:extLst>
                  <a:ext uri="{FF2B5EF4-FFF2-40B4-BE49-F238E27FC236}">
                    <a16:creationId xmlns:a16="http://schemas.microsoft.com/office/drawing/2014/main" id="{9AFA89B0-4A72-4CF5-8533-C1786B161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1932"/>
                <a:ext cx="58" cy="50"/>
              </a:xfrm>
              <a:custGeom>
                <a:avLst/>
                <a:gdLst>
                  <a:gd name="T0" fmla="*/ 0 w 43"/>
                  <a:gd name="T1" fmla="*/ 92 h 37"/>
                  <a:gd name="T2" fmla="*/ 105 w 4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7">
                    <a:moveTo>
                      <a:pt x="0" y="37"/>
                    </a:moveTo>
                    <a:cubicBezTo>
                      <a:pt x="13" y="24"/>
                      <a:pt x="24" y="6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2" name="Freeform 1798">
                <a:extLst>
                  <a:ext uri="{FF2B5EF4-FFF2-40B4-BE49-F238E27FC236}">
                    <a16:creationId xmlns:a16="http://schemas.microsoft.com/office/drawing/2014/main" id="{9FA0F050-7AE6-458A-B07C-5270E63EF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241"/>
                <a:ext cx="91" cy="62"/>
              </a:xfrm>
              <a:custGeom>
                <a:avLst/>
                <a:gdLst>
                  <a:gd name="T0" fmla="*/ 0 w 67"/>
                  <a:gd name="T1" fmla="*/ 113 h 46"/>
                  <a:gd name="T2" fmla="*/ 168 w 67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6">
                    <a:moveTo>
                      <a:pt x="0" y="46"/>
                    </a:moveTo>
                    <a:cubicBezTo>
                      <a:pt x="24" y="14"/>
                      <a:pt x="67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3" name="Freeform 1799">
                <a:extLst>
                  <a:ext uri="{FF2B5EF4-FFF2-40B4-BE49-F238E27FC236}">
                    <a16:creationId xmlns:a16="http://schemas.microsoft.com/office/drawing/2014/main" id="{ACC5160A-CB95-4FB8-86E9-FF1D9E0C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284"/>
                <a:ext cx="234" cy="37"/>
              </a:xfrm>
              <a:custGeom>
                <a:avLst/>
                <a:gdLst>
                  <a:gd name="T0" fmla="*/ 0 w 173"/>
                  <a:gd name="T1" fmla="*/ 29 h 27"/>
                  <a:gd name="T2" fmla="*/ 197 w 173"/>
                  <a:gd name="T3" fmla="*/ 15 h 27"/>
                  <a:gd name="T4" fmla="*/ 429 w 173"/>
                  <a:gd name="T5" fmla="*/ 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7">
                    <a:moveTo>
                      <a:pt x="0" y="11"/>
                    </a:moveTo>
                    <a:cubicBezTo>
                      <a:pt x="29" y="27"/>
                      <a:pt x="45" y="0"/>
                      <a:pt x="80" y="6"/>
                    </a:cubicBezTo>
                    <a:cubicBezTo>
                      <a:pt x="114" y="11"/>
                      <a:pt x="141" y="16"/>
                      <a:pt x="173" y="3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4" name="Freeform 1800">
                <a:extLst>
                  <a:ext uri="{FF2B5EF4-FFF2-40B4-BE49-F238E27FC236}">
                    <a16:creationId xmlns:a16="http://schemas.microsoft.com/office/drawing/2014/main" id="{B7A8AB14-9101-4347-9275-2CED30B87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7" y="2968"/>
                <a:ext cx="101" cy="43"/>
              </a:xfrm>
              <a:custGeom>
                <a:avLst/>
                <a:gdLst>
                  <a:gd name="T0" fmla="*/ 0 w 74"/>
                  <a:gd name="T1" fmla="*/ 0 h 32"/>
                  <a:gd name="T2" fmla="*/ 188 w 74"/>
                  <a:gd name="T3" fmla="*/ 65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4" h="32">
                    <a:moveTo>
                      <a:pt x="0" y="0"/>
                    </a:moveTo>
                    <a:cubicBezTo>
                      <a:pt x="18" y="29"/>
                      <a:pt x="40" y="32"/>
                      <a:pt x="74" y="27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5" name="Freeform 1801">
                <a:extLst>
                  <a:ext uri="{FF2B5EF4-FFF2-40B4-BE49-F238E27FC236}">
                    <a16:creationId xmlns:a16="http://schemas.microsoft.com/office/drawing/2014/main" id="{7EC361D4-E6FF-4117-A8D3-CE947D8FA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968"/>
                <a:ext cx="102" cy="36"/>
              </a:xfrm>
              <a:custGeom>
                <a:avLst/>
                <a:gdLst>
                  <a:gd name="T0" fmla="*/ 0 w 75"/>
                  <a:gd name="T1" fmla="*/ 49 h 27"/>
                  <a:gd name="T2" fmla="*/ 189 w 75"/>
                  <a:gd name="T3" fmla="*/ 0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5" h="27">
                    <a:moveTo>
                      <a:pt x="0" y="21"/>
                    </a:moveTo>
                    <a:cubicBezTo>
                      <a:pt x="30" y="27"/>
                      <a:pt x="59" y="11"/>
                      <a:pt x="75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6" name="Freeform 1802">
                <a:extLst>
                  <a:ext uri="{FF2B5EF4-FFF2-40B4-BE49-F238E27FC236}">
                    <a16:creationId xmlns:a16="http://schemas.microsoft.com/office/drawing/2014/main" id="{52AC84EF-BF50-42AC-823F-9A2E793F5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186"/>
                <a:ext cx="53" cy="16"/>
              </a:xfrm>
              <a:custGeom>
                <a:avLst/>
                <a:gdLst>
                  <a:gd name="T0" fmla="*/ 0 w 39"/>
                  <a:gd name="T1" fmla="*/ 28 h 12"/>
                  <a:gd name="T2" fmla="*/ 48 w 39"/>
                  <a:gd name="T3" fmla="*/ 0 h 12"/>
                  <a:gd name="T4" fmla="*/ 98 w 39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cubicBezTo>
                      <a:pt x="8" y="4"/>
                      <a:pt x="11" y="0"/>
                      <a:pt x="19" y="0"/>
                    </a:cubicBezTo>
                    <a:cubicBezTo>
                      <a:pt x="28" y="0"/>
                      <a:pt x="30" y="2"/>
                      <a:pt x="39" y="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7" name="Freeform 1803">
                <a:extLst>
                  <a:ext uri="{FF2B5EF4-FFF2-40B4-BE49-F238E27FC236}">
                    <a16:creationId xmlns:a16="http://schemas.microsoft.com/office/drawing/2014/main" id="{7821BA85-775B-4949-A622-1E5ABFBAB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194"/>
                <a:ext cx="32" cy="11"/>
              </a:xfrm>
              <a:custGeom>
                <a:avLst/>
                <a:gdLst>
                  <a:gd name="T0" fmla="*/ 0 w 24"/>
                  <a:gd name="T1" fmla="*/ 0 h 8"/>
                  <a:gd name="T2" fmla="*/ 57 w 2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3" y="8"/>
                      <a:pt x="20" y="8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8" name="Freeform 1804">
                <a:extLst>
                  <a:ext uri="{FF2B5EF4-FFF2-40B4-BE49-F238E27FC236}">
                    <a16:creationId xmlns:a16="http://schemas.microsoft.com/office/drawing/2014/main" id="{26C45CAC-1842-488C-ABE7-031DE4458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1466"/>
                <a:ext cx="137" cy="15"/>
              </a:xfrm>
              <a:custGeom>
                <a:avLst/>
                <a:gdLst>
                  <a:gd name="T0" fmla="*/ 0 w 101"/>
                  <a:gd name="T1" fmla="*/ 0 h 11"/>
                  <a:gd name="T2" fmla="*/ 68 w 101"/>
                  <a:gd name="T3" fmla="*/ 14 h 11"/>
                  <a:gd name="T4" fmla="*/ 145 w 101"/>
                  <a:gd name="T5" fmla="*/ 14 h 11"/>
                  <a:gd name="T6" fmla="*/ 247 w 101"/>
                  <a:gd name="T7" fmla="*/ 20 h 11"/>
                  <a:gd name="T8" fmla="*/ 252 w 101"/>
                  <a:gd name="T9" fmla="*/ 27 h 11"/>
                  <a:gd name="T10" fmla="*/ 252 w 101"/>
                  <a:gd name="T11" fmla="*/ 27 h 11"/>
                  <a:gd name="T12" fmla="*/ 250 w 101"/>
                  <a:gd name="T13" fmla="*/ 15 h 11"/>
                  <a:gd name="T14" fmla="*/ 145 w 101"/>
                  <a:gd name="T15" fmla="*/ 7 h 11"/>
                  <a:gd name="T16" fmla="*/ 71 w 101"/>
                  <a:gd name="T17" fmla="*/ 7 h 11"/>
                  <a:gd name="T18" fmla="*/ 0 w 101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11">
                    <a:moveTo>
                      <a:pt x="0" y="0"/>
                    </a:moveTo>
                    <a:cubicBezTo>
                      <a:pt x="5" y="0"/>
                      <a:pt x="22" y="3"/>
                      <a:pt x="27" y="5"/>
                    </a:cubicBezTo>
                    <a:cubicBezTo>
                      <a:pt x="33" y="7"/>
                      <a:pt x="45" y="6"/>
                      <a:pt x="58" y="5"/>
                    </a:cubicBezTo>
                    <a:cubicBezTo>
                      <a:pt x="75" y="4"/>
                      <a:pt x="93" y="2"/>
                      <a:pt x="99" y="8"/>
                    </a:cubicBezTo>
                    <a:cubicBezTo>
                      <a:pt x="100" y="8"/>
                      <a:pt x="101" y="10"/>
                      <a:pt x="101" y="1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94" y="0"/>
                      <a:pt x="76" y="2"/>
                      <a:pt x="58" y="3"/>
                    </a:cubicBezTo>
                    <a:cubicBezTo>
                      <a:pt x="45" y="4"/>
                      <a:pt x="33" y="5"/>
                      <a:pt x="28" y="3"/>
                    </a:cubicBezTo>
                    <a:cubicBezTo>
                      <a:pt x="23" y="1"/>
                      <a:pt x="6" y="0"/>
                      <a:pt x="0" y="0"/>
                    </a:cubicBezTo>
                    <a:close/>
                  </a:path>
                </a:pathLst>
              </a:custGeom>
              <a:solidFill>
                <a:srgbClr val="AE7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49" name="Freeform 1805">
                <a:extLst>
                  <a:ext uri="{FF2B5EF4-FFF2-40B4-BE49-F238E27FC236}">
                    <a16:creationId xmlns:a16="http://schemas.microsoft.com/office/drawing/2014/main" id="{3F717B09-FECE-46AC-942B-A3E2A948B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497"/>
                <a:ext cx="26" cy="15"/>
              </a:xfrm>
              <a:custGeom>
                <a:avLst/>
                <a:gdLst>
                  <a:gd name="T0" fmla="*/ 0 w 19"/>
                  <a:gd name="T1" fmla="*/ 0 h 11"/>
                  <a:gd name="T2" fmla="*/ 21 w 19"/>
                  <a:gd name="T3" fmla="*/ 27 h 11"/>
                  <a:gd name="T4" fmla="*/ 49 w 1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cubicBezTo>
                      <a:pt x="3" y="7"/>
                      <a:pt x="5" y="10"/>
                      <a:pt x="8" y="11"/>
                    </a:cubicBezTo>
                    <a:cubicBezTo>
                      <a:pt x="11" y="11"/>
                      <a:pt x="15" y="7"/>
                      <a:pt x="19" y="1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0" name="Freeform 1806">
                <a:extLst>
                  <a:ext uri="{FF2B5EF4-FFF2-40B4-BE49-F238E27FC236}">
                    <a16:creationId xmlns:a16="http://schemas.microsoft.com/office/drawing/2014/main" id="{C5BEC650-33C9-4C22-8929-5346D6AB4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3690"/>
                <a:ext cx="23" cy="54"/>
              </a:xfrm>
              <a:custGeom>
                <a:avLst/>
                <a:gdLst>
                  <a:gd name="T0" fmla="*/ 41 w 17"/>
                  <a:gd name="T1" fmla="*/ 0 h 40"/>
                  <a:gd name="T2" fmla="*/ 30 w 17"/>
                  <a:gd name="T3" fmla="*/ 32 h 40"/>
                  <a:gd name="T4" fmla="*/ 15 w 17"/>
                  <a:gd name="T5" fmla="*/ 9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cubicBezTo>
                      <a:pt x="17" y="4"/>
                      <a:pt x="15" y="9"/>
                      <a:pt x="12" y="13"/>
                    </a:cubicBezTo>
                    <a:cubicBezTo>
                      <a:pt x="8" y="17"/>
                      <a:pt x="0" y="32"/>
                      <a:pt x="6" y="4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1" name="Freeform 1807">
                <a:extLst>
                  <a:ext uri="{FF2B5EF4-FFF2-40B4-BE49-F238E27FC236}">
                    <a16:creationId xmlns:a16="http://schemas.microsoft.com/office/drawing/2014/main" id="{38EC70EE-4199-4E43-9262-AE7535A05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693"/>
                <a:ext cx="32" cy="53"/>
              </a:xfrm>
              <a:custGeom>
                <a:avLst/>
                <a:gdLst>
                  <a:gd name="T0" fmla="*/ 57 w 24"/>
                  <a:gd name="T1" fmla="*/ 0 h 39"/>
                  <a:gd name="T2" fmla="*/ 23 w 24"/>
                  <a:gd name="T3" fmla="*/ 35 h 39"/>
                  <a:gd name="T4" fmla="*/ 9 w 24"/>
                  <a:gd name="T5" fmla="*/ 9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9">
                    <a:moveTo>
                      <a:pt x="24" y="0"/>
                    </a:moveTo>
                    <a:cubicBezTo>
                      <a:pt x="21" y="7"/>
                      <a:pt x="13" y="12"/>
                      <a:pt x="10" y="14"/>
                    </a:cubicBezTo>
                    <a:cubicBezTo>
                      <a:pt x="3" y="22"/>
                      <a:pt x="0" y="31"/>
                      <a:pt x="4" y="3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2" name="Freeform 1808">
                <a:extLst>
                  <a:ext uri="{FF2B5EF4-FFF2-40B4-BE49-F238E27FC236}">
                    <a16:creationId xmlns:a16="http://schemas.microsoft.com/office/drawing/2014/main" id="{0372E98F-2635-4A30-9111-AABD0D36D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4" y="3690"/>
                <a:ext cx="35" cy="52"/>
              </a:xfrm>
              <a:custGeom>
                <a:avLst/>
                <a:gdLst>
                  <a:gd name="T0" fmla="*/ 63 w 26"/>
                  <a:gd name="T1" fmla="*/ 0 h 38"/>
                  <a:gd name="T2" fmla="*/ 27 w 26"/>
                  <a:gd name="T3" fmla="*/ 41 h 38"/>
                  <a:gd name="T4" fmla="*/ 1 w 26"/>
                  <a:gd name="T5" fmla="*/ 9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8">
                    <a:moveTo>
                      <a:pt x="26" y="0"/>
                    </a:moveTo>
                    <a:cubicBezTo>
                      <a:pt x="21" y="5"/>
                      <a:pt x="16" y="11"/>
                      <a:pt x="11" y="16"/>
                    </a:cubicBezTo>
                    <a:cubicBezTo>
                      <a:pt x="6" y="21"/>
                      <a:pt x="0" y="29"/>
                      <a:pt x="1" y="3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3" name="Freeform 1809">
                <a:extLst>
                  <a:ext uri="{FF2B5EF4-FFF2-40B4-BE49-F238E27FC236}">
                    <a16:creationId xmlns:a16="http://schemas.microsoft.com/office/drawing/2014/main" id="{5C03692D-E3FB-4195-ACFF-F59B7410E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0" y="3684"/>
                <a:ext cx="25" cy="37"/>
              </a:xfrm>
              <a:custGeom>
                <a:avLst/>
                <a:gdLst>
                  <a:gd name="T0" fmla="*/ 49 w 18"/>
                  <a:gd name="T1" fmla="*/ 0 h 28"/>
                  <a:gd name="T2" fmla="*/ 19 w 18"/>
                  <a:gd name="T3" fmla="*/ 26 h 28"/>
                  <a:gd name="T4" fmla="*/ 0 w 18"/>
                  <a:gd name="T5" fmla="*/ 6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18" y="0"/>
                    </a:moveTo>
                    <a:cubicBezTo>
                      <a:pt x="16" y="4"/>
                      <a:pt x="11" y="8"/>
                      <a:pt x="7" y="11"/>
                    </a:cubicBezTo>
                    <a:cubicBezTo>
                      <a:pt x="4" y="15"/>
                      <a:pt x="0" y="22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4" name="Freeform 1810">
                <a:extLst>
                  <a:ext uri="{FF2B5EF4-FFF2-40B4-BE49-F238E27FC236}">
                    <a16:creationId xmlns:a16="http://schemas.microsoft.com/office/drawing/2014/main" id="{BF39F8AA-EBC2-4F45-8DFC-9600164A9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713"/>
                <a:ext cx="35" cy="18"/>
              </a:xfrm>
              <a:custGeom>
                <a:avLst/>
                <a:gdLst>
                  <a:gd name="T0" fmla="*/ 0 w 26"/>
                  <a:gd name="T1" fmla="*/ 35 h 13"/>
                  <a:gd name="T2" fmla="*/ 48 w 26"/>
                  <a:gd name="T3" fmla="*/ 35 h 13"/>
                  <a:gd name="T4" fmla="*/ 35 w 26"/>
                  <a:gd name="T5" fmla="*/ 0 h 13"/>
                  <a:gd name="T6" fmla="*/ 0 w 26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cubicBezTo>
                      <a:pt x="8" y="11"/>
                      <a:pt x="18" y="12"/>
                      <a:pt x="20" y="13"/>
                    </a:cubicBezTo>
                    <a:cubicBezTo>
                      <a:pt x="26" y="4"/>
                      <a:pt x="19" y="0"/>
                      <a:pt x="14" y="0"/>
                    </a:cubicBezTo>
                    <a:cubicBezTo>
                      <a:pt x="3" y="0"/>
                      <a:pt x="0" y="10"/>
                      <a:pt x="0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5" name="Freeform 1811">
                <a:extLst>
                  <a:ext uri="{FF2B5EF4-FFF2-40B4-BE49-F238E27FC236}">
                    <a16:creationId xmlns:a16="http://schemas.microsoft.com/office/drawing/2014/main" id="{B8292523-4B30-4C5C-9F79-29E82EF3D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725"/>
                <a:ext cx="18" cy="15"/>
              </a:xfrm>
              <a:custGeom>
                <a:avLst/>
                <a:gdLst>
                  <a:gd name="T0" fmla="*/ 0 w 13"/>
                  <a:gd name="T1" fmla="*/ 27 h 11"/>
                  <a:gd name="T2" fmla="*/ 35 w 13"/>
                  <a:gd name="T3" fmla="*/ 27 h 11"/>
                  <a:gd name="T4" fmla="*/ 0 w 13"/>
                  <a:gd name="T5" fmla="*/ 2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0" y="11"/>
                    </a:moveTo>
                    <a:cubicBezTo>
                      <a:pt x="2" y="11"/>
                      <a:pt x="11" y="9"/>
                      <a:pt x="13" y="11"/>
                    </a:cubicBezTo>
                    <a:cubicBezTo>
                      <a:pt x="12" y="2"/>
                      <a:pt x="0" y="0"/>
                      <a:pt x="0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6" name="Freeform 1812">
                <a:extLst>
                  <a:ext uri="{FF2B5EF4-FFF2-40B4-BE49-F238E27FC236}">
                    <a16:creationId xmlns:a16="http://schemas.microsoft.com/office/drawing/2014/main" id="{89651C15-7BD8-4F14-8619-5FACD0656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729"/>
                <a:ext cx="14" cy="13"/>
              </a:xfrm>
              <a:custGeom>
                <a:avLst/>
                <a:gdLst>
                  <a:gd name="T0" fmla="*/ 0 w 10"/>
                  <a:gd name="T1" fmla="*/ 25 h 9"/>
                  <a:gd name="T2" fmla="*/ 28 w 10"/>
                  <a:gd name="T3" fmla="*/ 20 h 9"/>
                  <a:gd name="T4" fmla="*/ 0 w 10"/>
                  <a:gd name="T5" fmla="*/ 2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2" y="9"/>
                      <a:pt x="8" y="9"/>
                      <a:pt x="10" y="7"/>
                    </a:cubicBezTo>
                    <a:cubicBezTo>
                      <a:pt x="9" y="0"/>
                      <a:pt x="0" y="3"/>
                      <a:pt x="0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7" name="Freeform 1813">
                <a:extLst>
                  <a:ext uri="{FF2B5EF4-FFF2-40B4-BE49-F238E27FC236}">
                    <a16:creationId xmlns:a16="http://schemas.microsoft.com/office/drawing/2014/main" id="{7DF3D686-A271-4560-AC97-E3FC55594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3" y="3717"/>
                <a:ext cx="12" cy="11"/>
              </a:xfrm>
              <a:custGeom>
                <a:avLst/>
                <a:gdLst>
                  <a:gd name="T0" fmla="*/ 0 w 9"/>
                  <a:gd name="T1" fmla="*/ 14 h 8"/>
                  <a:gd name="T2" fmla="*/ 20 w 9"/>
                  <a:gd name="T3" fmla="*/ 19 h 8"/>
                  <a:gd name="T4" fmla="*/ 0 w 9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7"/>
                      <a:pt x="5" y="8"/>
                      <a:pt x="8" y="7"/>
                    </a:cubicBezTo>
                    <a:cubicBezTo>
                      <a:pt x="9" y="0"/>
                      <a:pt x="2" y="1"/>
                      <a:pt x="0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8" name="Freeform 1814">
                <a:extLst>
                  <a:ext uri="{FF2B5EF4-FFF2-40B4-BE49-F238E27FC236}">
                    <a16:creationId xmlns:a16="http://schemas.microsoft.com/office/drawing/2014/main" id="{830BD167-CFBA-4CA6-8C54-822F2B84A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494"/>
                <a:ext cx="53" cy="42"/>
              </a:xfrm>
              <a:custGeom>
                <a:avLst/>
                <a:gdLst>
                  <a:gd name="T0" fmla="*/ 0 w 39"/>
                  <a:gd name="T1" fmla="*/ 0 h 31"/>
                  <a:gd name="T2" fmla="*/ 35 w 39"/>
                  <a:gd name="T3" fmla="*/ 41 h 31"/>
                  <a:gd name="T4" fmla="*/ 77 w 39"/>
                  <a:gd name="T5" fmla="*/ 64 h 31"/>
                  <a:gd name="T6" fmla="*/ 98 w 39"/>
                  <a:gd name="T7" fmla="*/ 77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cubicBezTo>
                      <a:pt x="4" y="2"/>
                      <a:pt x="9" y="13"/>
                      <a:pt x="14" y="16"/>
                    </a:cubicBezTo>
                    <a:cubicBezTo>
                      <a:pt x="19" y="21"/>
                      <a:pt x="26" y="23"/>
                      <a:pt x="31" y="26"/>
                    </a:cubicBezTo>
                    <a:cubicBezTo>
                      <a:pt x="34" y="28"/>
                      <a:pt x="37" y="29"/>
                      <a:pt x="39" y="3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59" name="Freeform 1815">
                <a:extLst>
                  <a:ext uri="{FF2B5EF4-FFF2-40B4-BE49-F238E27FC236}">
                    <a16:creationId xmlns:a16="http://schemas.microsoft.com/office/drawing/2014/main" id="{AC4EC6BC-EF96-4A7B-8F19-6F88F9E6D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2504"/>
                <a:ext cx="41" cy="42"/>
              </a:xfrm>
              <a:custGeom>
                <a:avLst/>
                <a:gdLst>
                  <a:gd name="T0" fmla="*/ 77 w 30"/>
                  <a:gd name="T1" fmla="*/ 77 h 31"/>
                  <a:gd name="T2" fmla="*/ 26 w 30"/>
                  <a:gd name="T3" fmla="*/ 45 h 31"/>
                  <a:gd name="T4" fmla="*/ 0 w 3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30" y="31"/>
                    </a:moveTo>
                    <a:cubicBezTo>
                      <a:pt x="21" y="22"/>
                      <a:pt x="16" y="21"/>
                      <a:pt x="10" y="18"/>
                    </a:cubicBezTo>
                    <a:cubicBezTo>
                      <a:pt x="10" y="16"/>
                      <a:pt x="4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0" name="Freeform 1816">
                <a:extLst>
                  <a:ext uri="{FF2B5EF4-FFF2-40B4-BE49-F238E27FC236}">
                    <a16:creationId xmlns:a16="http://schemas.microsoft.com/office/drawing/2014/main" id="{071B8489-9D98-4577-BEEA-E33B3178F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6" y="2450"/>
                <a:ext cx="56" cy="74"/>
              </a:xfrm>
              <a:custGeom>
                <a:avLst/>
                <a:gdLst>
                  <a:gd name="T0" fmla="*/ 104 w 41"/>
                  <a:gd name="T1" fmla="*/ 135 h 55"/>
                  <a:gd name="T2" fmla="*/ 61 w 41"/>
                  <a:gd name="T3" fmla="*/ 94 h 55"/>
                  <a:gd name="T4" fmla="*/ 56 w 41"/>
                  <a:gd name="T5" fmla="*/ 30 h 55"/>
                  <a:gd name="T6" fmla="*/ 37 w 41"/>
                  <a:gd name="T7" fmla="*/ 0 h 55"/>
                  <a:gd name="T8" fmla="*/ 0 w 41"/>
                  <a:gd name="T9" fmla="*/ 51 h 55"/>
                  <a:gd name="T10" fmla="*/ 7 w 41"/>
                  <a:gd name="T11" fmla="*/ 10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5">
                    <a:moveTo>
                      <a:pt x="41" y="55"/>
                    </a:moveTo>
                    <a:cubicBezTo>
                      <a:pt x="30" y="55"/>
                      <a:pt x="24" y="45"/>
                      <a:pt x="24" y="39"/>
                    </a:cubicBezTo>
                    <a:cubicBezTo>
                      <a:pt x="22" y="33"/>
                      <a:pt x="22" y="16"/>
                      <a:pt x="22" y="12"/>
                    </a:cubicBezTo>
                    <a:cubicBezTo>
                      <a:pt x="22" y="7"/>
                      <a:pt x="21" y="1"/>
                      <a:pt x="15" y="0"/>
                    </a:cubicBezTo>
                    <a:cubicBezTo>
                      <a:pt x="8" y="5"/>
                      <a:pt x="0" y="14"/>
                      <a:pt x="0" y="21"/>
                    </a:cubicBezTo>
                    <a:cubicBezTo>
                      <a:pt x="0" y="28"/>
                      <a:pt x="4" y="34"/>
                      <a:pt x="3" y="4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1" name="Freeform 1817">
                <a:extLst>
                  <a:ext uri="{FF2B5EF4-FFF2-40B4-BE49-F238E27FC236}">
                    <a16:creationId xmlns:a16="http://schemas.microsoft.com/office/drawing/2014/main" id="{2C4AB2A4-20AF-49A7-9A27-BE4D7082F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559"/>
                <a:ext cx="19" cy="8"/>
              </a:xfrm>
              <a:custGeom>
                <a:avLst/>
                <a:gdLst>
                  <a:gd name="T0" fmla="*/ 35 w 14"/>
                  <a:gd name="T1" fmla="*/ 15 h 6"/>
                  <a:gd name="T2" fmla="*/ 0 w 14"/>
                  <a:gd name="T3" fmla="*/ 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cubicBezTo>
                      <a:pt x="9" y="2"/>
                      <a:pt x="2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2" name="Freeform 1818">
                <a:extLst>
                  <a:ext uri="{FF2B5EF4-FFF2-40B4-BE49-F238E27FC236}">
                    <a16:creationId xmlns:a16="http://schemas.microsoft.com/office/drawing/2014/main" id="{374EC6ED-F638-4490-88DC-A45C9806D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525"/>
                <a:ext cx="9" cy="9"/>
              </a:xfrm>
              <a:custGeom>
                <a:avLst/>
                <a:gdLst>
                  <a:gd name="T0" fmla="*/ 15 w 7"/>
                  <a:gd name="T1" fmla="*/ 8 h 6"/>
                  <a:gd name="T2" fmla="*/ 0 w 7"/>
                  <a:gd name="T3" fmla="*/ 2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5" y="0"/>
                      <a:pt x="4" y="4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3" name="Freeform 1819">
                <a:extLst>
                  <a:ext uri="{FF2B5EF4-FFF2-40B4-BE49-F238E27FC236}">
                    <a16:creationId xmlns:a16="http://schemas.microsoft.com/office/drawing/2014/main" id="{3187BC9E-7829-4705-841F-4CCD39DA7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3" y="2500"/>
                <a:ext cx="7" cy="4"/>
              </a:xfrm>
              <a:custGeom>
                <a:avLst/>
                <a:gdLst>
                  <a:gd name="T0" fmla="*/ 14 w 5"/>
                  <a:gd name="T1" fmla="*/ 7 h 3"/>
                  <a:gd name="T2" fmla="*/ 0 w 5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4" name="Freeform 1820">
                <a:extLst>
                  <a:ext uri="{FF2B5EF4-FFF2-40B4-BE49-F238E27FC236}">
                    <a16:creationId xmlns:a16="http://schemas.microsoft.com/office/drawing/2014/main" id="{21E4E9B1-ECD1-4D7C-9BB6-976222CE5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2443"/>
                <a:ext cx="4" cy="14"/>
              </a:xfrm>
              <a:custGeom>
                <a:avLst/>
                <a:gdLst>
                  <a:gd name="T0" fmla="*/ 7 w 3"/>
                  <a:gd name="T1" fmla="*/ 28 h 10"/>
                  <a:gd name="T2" fmla="*/ 0 w 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5" name="Freeform 1821">
                <a:extLst>
                  <a:ext uri="{FF2B5EF4-FFF2-40B4-BE49-F238E27FC236}">
                    <a16:creationId xmlns:a16="http://schemas.microsoft.com/office/drawing/2014/main" id="{F85CDC3F-BBB8-4BA9-A83C-570A92412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7" y="2447"/>
                <a:ext cx="10" cy="3"/>
              </a:xfrm>
              <a:custGeom>
                <a:avLst/>
                <a:gdLst>
                  <a:gd name="T0" fmla="*/ 20 w 7"/>
                  <a:gd name="T1" fmla="*/ 8 h 2"/>
                  <a:gd name="T2" fmla="*/ 0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6" name="Freeform 1822">
                <a:extLst>
                  <a:ext uri="{FF2B5EF4-FFF2-40B4-BE49-F238E27FC236}">
                    <a16:creationId xmlns:a16="http://schemas.microsoft.com/office/drawing/2014/main" id="{9D90DD96-30AF-4E24-AC2F-FF06C63D6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476"/>
                <a:ext cx="5" cy="2"/>
              </a:xfrm>
              <a:custGeom>
                <a:avLst/>
                <a:gdLst>
                  <a:gd name="T0" fmla="*/ 8 w 4"/>
                  <a:gd name="T1" fmla="*/ 2 h 2"/>
                  <a:gd name="T2" fmla="*/ 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7" name="Freeform 1823">
                <a:extLst>
                  <a:ext uri="{FF2B5EF4-FFF2-40B4-BE49-F238E27FC236}">
                    <a16:creationId xmlns:a16="http://schemas.microsoft.com/office/drawing/2014/main" id="{E4E625A0-9BE1-491E-BB48-FBF010392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" y="2467"/>
                <a:ext cx="28" cy="40"/>
              </a:xfrm>
              <a:custGeom>
                <a:avLst/>
                <a:gdLst>
                  <a:gd name="T0" fmla="*/ 49 w 21"/>
                  <a:gd name="T1" fmla="*/ 76 h 29"/>
                  <a:gd name="T2" fmla="*/ 20 w 21"/>
                  <a:gd name="T3" fmla="*/ 55 h 29"/>
                  <a:gd name="T4" fmla="*/ 0 w 2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9">
                    <a:moveTo>
                      <a:pt x="21" y="29"/>
                    </a:moveTo>
                    <a:cubicBezTo>
                      <a:pt x="18" y="26"/>
                      <a:pt x="11" y="28"/>
                      <a:pt x="8" y="21"/>
                    </a:cubicBezTo>
                    <a:cubicBezTo>
                      <a:pt x="6" y="15"/>
                      <a:pt x="1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8" name="Freeform 1824">
                <a:extLst>
                  <a:ext uri="{FF2B5EF4-FFF2-40B4-BE49-F238E27FC236}">
                    <a16:creationId xmlns:a16="http://schemas.microsoft.com/office/drawing/2014/main" id="{7C9C21A9-08E3-4A7A-A7A5-A5869D24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458"/>
                <a:ext cx="18" cy="36"/>
              </a:xfrm>
              <a:custGeom>
                <a:avLst/>
                <a:gdLst>
                  <a:gd name="T0" fmla="*/ 35 w 13"/>
                  <a:gd name="T1" fmla="*/ 64 h 27"/>
                  <a:gd name="T2" fmla="*/ 21 w 13"/>
                  <a:gd name="T3" fmla="*/ 55 h 27"/>
                  <a:gd name="T4" fmla="*/ 0 w 1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13" y="27"/>
                    </a:moveTo>
                    <a:cubicBezTo>
                      <a:pt x="13" y="23"/>
                      <a:pt x="11" y="25"/>
                      <a:pt x="8" y="23"/>
                    </a:cubicBezTo>
                    <a:cubicBezTo>
                      <a:pt x="5" y="21"/>
                      <a:pt x="1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69" name="Freeform 1825">
                <a:extLst>
                  <a:ext uri="{FF2B5EF4-FFF2-40B4-BE49-F238E27FC236}">
                    <a16:creationId xmlns:a16="http://schemas.microsoft.com/office/drawing/2014/main" id="{A2D92FC3-F7D6-4B97-A7A9-B7F879291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2503"/>
                <a:ext cx="4" cy="14"/>
              </a:xfrm>
              <a:custGeom>
                <a:avLst/>
                <a:gdLst>
                  <a:gd name="T0" fmla="*/ 7 w 3"/>
                  <a:gd name="T1" fmla="*/ 0 h 11"/>
                  <a:gd name="T2" fmla="*/ 1 w 3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1"/>
                      <a:pt x="1" y="8"/>
                      <a:pt x="1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0" name="Freeform 1826">
                <a:extLst>
                  <a:ext uri="{FF2B5EF4-FFF2-40B4-BE49-F238E27FC236}">
                    <a16:creationId xmlns:a16="http://schemas.microsoft.com/office/drawing/2014/main" id="{612C1AE7-2496-4417-9A22-A85F78A49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274"/>
                <a:ext cx="96" cy="19"/>
              </a:xfrm>
              <a:custGeom>
                <a:avLst/>
                <a:gdLst>
                  <a:gd name="T0" fmla="*/ 20 w 71"/>
                  <a:gd name="T1" fmla="*/ 22 h 14"/>
                  <a:gd name="T2" fmla="*/ 37 w 71"/>
                  <a:gd name="T3" fmla="*/ 30 h 14"/>
                  <a:gd name="T4" fmla="*/ 92 w 71"/>
                  <a:gd name="T5" fmla="*/ 35 h 14"/>
                  <a:gd name="T6" fmla="*/ 92 w 71"/>
                  <a:gd name="T7" fmla="*/ 35 h 14"/>
                  <a:gd name="T8" fmla="*/ 135 w 71"/>
                  <a:gd name="T9" fmla="*/ 30 h 14"/>
                  <a:gd name="T10" fmla="*/ 155 w 71"/>
                  <a:gd name="T11" fmla="*/ 22 h 14"/>
                  <a:gd name="T12" fmla="*/ 176 w 71"/>
                  <a:gd name="T13" fmla="*/ 5 h 14"/>
                  <a:gd name="T14" fmla="*/ 114 w 71"/>
                  <a:gd name="T15" fmla="*/ 0 h 14"/>
                  <a:gd name="T16" fmla="*/ 87 w 71"/>
                  <a:gd name="T17" fmla="*/ 0 h 14"/>
                  <a:gd name="T18" fmla="*/ 87 w 71"/>
                  <a:gd name="T19" fmla="*/ 0 h 14"/>
                  <a:gd name="T20" fmla="*/ 62 w 71"/>
                  <a:gd name="T21" fmla="*/ 0 h 14"/>
                  <a:gd name="T22" fmla="*/ 0 w 71"/>
                  <a:gd name="T23" fmla="*/ 5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14">
                    <a:moveTo>
                      <a:pt x="8" y="9"/>
                    </a:moveTo>
                    <a:cubicBezTo>
                      <a:pt x="8" y="9"/>
                      <a:pt x="10" y="11"/>
                      <a:pt x="15" y="12"/>
                    </a:cubicBezTo>
                    <a:cubicBezTo>
                      <a:pt x="21" y="13"/>
                      <a:pt x="32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41" y="14"/>
                      <a:pt x="50" y="13"/>
                      <a:pt x="55" y="12"/>
                    </a:cubicBezTo>
                    <a:cubicBezTo>
                      <a:pt x="61" y="11"/>
                      <a:pt x="63" y="9"/>
                      <a:pt x="63" y="9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64" y="3"/>
                      <a:pt x="50" y="0"/>
                      <a:pt x="46" y="0"/>
                    </a:cubicBezTo>
                    <a:cubicBezTo>
                      <a:pt x="42" y="0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2" y="0"/>
                      <a:pt x="29" y="0"/>
                      <a:pt x="25" y="0"/>
                    </a:cubicBezTo>
                    <a:cubicBezTo>
                      <a:pt x="20" y="0"/>
                      <a:pt x="6" y="3"/>
                      <a:pt x="0" y="2"/>
                    </a:cubicBezTo>
                  </a:path>
                </a:pathLst>
              </a:custGeom>
              <a:solidFill>
                <a:srgbClr val="FD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1" name="Freeform 1827">
                <a:extLst>
                  <a:ext uri="{FF2B5EF4-FFF2-40B4-BE49-F238E27FC236}">
                    <a16:creationId xmlns:a16="http://schemas.microsoft.com/office/drawing/2014/main" id="{E9A35264-8870-4290-94CA-A68735508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1274"/>
                <a:ext cx="47" cy="4"/>
              </a:xfrm>
              <a:custGeom>
                <a:avLst/>
                <a:gdLst>
                  <a:gd name="T0" fmla="*/ 73 w 35"/>
                  <a:gd name="T1" fmla="*/ 0 h 3"/>
                  <a:gd name="T2" fmla="*/ 62 w 35"/>
                  <a:gd name="T3" fmla="*/ 0 h 3"/>
                  <a:gd name="T4" fmla="*/ 38 w 35"/>
                  <a:gd name="T5" fmla="*/ 1 h 3"/>
                  <a:gd name="T6" fmla="*/ 0 w 35"/>
                  <a:gd name="T7" fmla="*/ 5 h 3"/>
                  <a:gd name="T8" fmla="*/ 0 w 35"/>
                  <a:gd name="T9" fmla="*/ 5 h 3"/>
                  <a:gd name="T10" fmla="*/ 42 w 35"/>
                  <a:gd name="T11" fmla="*/ 5 h 3"/>
                  <a:gd name="T12" fmla="*/ 62 w 35"/>
                  <a:gd name="T13" fmla="*/ 1 h 3"/>
                  <a:gd name="T14" fmla="*/ 85 w 35"/>
                  <a:gd name="T15" fmla="*/ 1 h 3"/>
                  <a:gd name="T16" fmla="*/ 85 w 35"/>
                  <a:gd name="T17" fmla="*/ 0 h 3"/>
                  <a:gd name="T18" fmla="*/ 73 w 35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3">
                    <a:moveTo>
                      <a:pt x="3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2"/>
                      <a:pt x="4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11" y="3"/>
                      <a:pt x="17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2" name="Freeform 1828">
                <a:extLst>
                  <a:ext uri="{FF2B5EF4-FFF2-40B4-BE49-F238E27FC236}">
                    <a16:creationId xmlns:a16="http://schemas.microsoft.com/office/drawing/2014/main" id="{B7D777D2-9037-4CB5-84E8-580B456B8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274"/>
                <a:ext cx="49" cy="4"/>
              </a:xfrm>
              <a:custGeom>
                <a:avLst/>
                <a:gdLst>
                  <a:gd name="T0" fmla="*/ 0 w 36"/>
                  <a:gd name="T1" fmla="*/ 1 h 3"/>
                  <a:gd name="T2" fmla="*/ 27 w 36"/>
                  <a:gd name="T3" fmla="*/ 1 h 3"/>
                  <a:gd name="T4" fmla="*/ 48 w 36"/>
                  <a:gd name="T5" fmla="*/ 5 h 3"/>
                  <a:gd name="T6" fmla="*/ 91 w 36"/>
                  <a:gd name="T7" fmla="*/ 5 h 3"/>
                  <a:gd name="T8" fmla="*/ 91 w 36"/>
                  <a:gd name="T9" fmla="*/ 5 h 3"/>
                  <a:gd name="T10" fmla="*/ 48 w 36"/>
                  <a:gd name="T11" fmla="*/ 1 h 3"/>
                  <a:gd name="T12" fmla="*/ 27 w 36"/>
                  <a:gd name="T13" fmla="*/ 0 h 3"/>
                  <a:gd name="T14" fmla="*/ 0 w 36"/>
                  <a:gd name="T15" fmla="*/ 0 h 3"/>
                  <a:gd name="T16" fmla="*/ 0 w 36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3">
                    <a:moveTo>
                      <a:pt x="0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5" y="3"/>
                      <a:pt x="31" y="3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2" y="3"/>
                      <a:pt x="25" y="2"/>
                      <a:pt x="19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3" name="Freeform 1829">
                <a:extLst>
                  <a:ext uri="{FF2B5EF4-FFF2-40B4-BE49-F238E27FC236}">
                    <a16:creationId xmlns:a16="http://schemas.microsoft.com/office/drawing/2014/main" id="{08B8A492-2108-4992-9CE9-328C896802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1281"/>
                <a:ext cx="81" cy="3"/>
              </a:xfrm>
              <a:custGeom>
                <a:avLst/>
                <a:gdLst>
                  <a:gd name="T0" fmla="*/ 120 w 60"/>
                  <a:gd name="T1" fmla="*/ 0 h 2"/>
                  <a:gd name="T2" fmla="*/ 93 w 60"/>
                  <a:gd name="T3" fmla="*/ 0 h 2"/>
                  <a:gd name="T4" fmla="*/ 74 w 60"/>
                  <a:gd name="T5" fmla="*/ 0 h 2"/>
                  <a:gd name="T6" fmla="*/ 55 w 60"/>
                  <a:gd name="T7" fmla="*/ 0 h 2"/>
                  <a:gd name="T8" fmla="*/ 30 w 60"/>
                  <a:gd name="T9" fmla="*/ 0 h 2"/>
                  <a:gd name="T10" fmla="*/ 0 w 60"/>
                  <a:gd name="T11" fmla="*/ 0 h 2"/>
                  <a:gd name="T12" fmla="*/ 30 w 60"/>
                  <a:gd name="T13" fmla="*/ 0 h 2"/>
                  <a:gd name="T14" fmla="*/ 55 w 60"/>
                  <a:gd name="T15" fmla="*/ 5 h 2"/>
                  <a:gd name="T16" fmla="*/ 74 w 60"/>
                  <a:gd name="T17" fmla="*/ 5 h 2"/>
                  <a:gd name="T18" fmla="*/ 97 w 60"/>
                  <a:gd name="T19" fmla="*/ 5 h 2"/>
                  <a:gd name="T20" fmla="*/ 120 w 60"/>
                  <a:gd name="T21" fmla="*/ 5 h 2"/>
                  <a:gd name="T22" fmla="*/ 147 w 60"/>
                  <a:gd name="T23" fmla="*/ 0 h 2"/>
                  <a:gd name="T24" fmla="*/ 120 w 60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" h="2">
                    <a:moveTo>
                      <a:pt x="49" y="0"/>
                    </a:moveTo>
                    <a:cubicBezTo>
                      <a:pt x="46" y="0"/>
                      <a:pt x="42" y="0"/>
                      <a:pt x="38" y="0"/>
                    </a:cubicBezTo>
                    <a:cubicBezTo>
                      <a:pt x="35" y="0"/>
                      <a:pt x="32" y="1"/>
                      <a:pt x="30" y="0"/>
                    </a:cubicBezTo>
                    <a:cubicBezTo>
                      <a:pt x="28" y="1"/>
                      <a:pt x="25" y="0"/>
                      <a:pt x="22" y="0"/>
                    </a:cubicBezTo>
                    <a:cubicBezTo>
                      <a:pt x="19" y="0"/>
                      <a:pt x="15" y="0"/>
                      <a:pt x="12" y="0"/>
                    </a:cubicBezTo>
                    <a:cubicBezTo>
                      <a:pt x="6" y="1"/>
                      <a:pt x="3" y="1"/>
                      <a:pt x="0" y="0"/>
                    </a:cubicBezTo>
                    <a:cubicBezTo>
                      <a:pt x="3" y="1"/>
                      <a:pt x="6" y="1"/>
                      <a:pt x="12" y="0"/>
                    </a:cubicBezTo>
                    <a:cubicBezTo>
                      <a:pt x="15" y="0"/>
                      <a:pt x="19" y="1"/>
                      <a:pt x="22" y="1"/>
                    </a:cubicBezTo>
                    <a:cubicBezTo>
                      <a:pt x="25" y="1"/>
                      <a:pt x="28" y="2"/>
                      <a:pt x="30" y="1"/>
                    </a:cubicBezTo>
                    <a:cubicBezTo>
                      <a:pt x="32" y="2"/>
                      <a:pt x="35" y="1"/>
                      <a:pt x="39" y="1"/>
                    </a:cubicBezTo>
                    <a:cubicBezTo>
                      <a:pt x="42" y="1"/>
                      <a:pt x="46" y="0"/>
                      <a:pt x="49" y="1"/>
                    </a:cubicBezTo>
                    <a:cubicBezTo>
                      <a:pt x="55" y="1"/>
                      <a:pt x="57" y="1"/>
                      <a:pt x="60" y="0"/>
                    </a:cubicBezTo>
                    <a:cubicBezTo>
                      <a:pt x="58" y="1"/>
                      <a:pt x="54" y="1"/>
                      <a:pt x="4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4" name="Freeform 1830">
                <a:extLst>
                  <a:ext uri="{FF2B5EF4-FFF2-40B4-BE49-F238E27FC236}">
                    <a16:creationId xmlns:a16="http://schemas.microsoft.com/office/drawing/2014/main" id="{4BB6B122-B22A-4CD4-9DA8-8C5FB2D2C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286"/>
                <a:ext cx="74" cy="7"/>
              </a:xfrm>
              <a:custGeom>
                <a:avLst/>
                <a:gdLst>
                  <a:gd name="T0" fmla="*/ 114 w 55"/>
                  <a:gd name="T1" fmla="*/ 6 h 5"/>
                  <a:gd name="T2" fmla="*/ 70 w 55"/>
                  <a:gd name="T3" fmla="*/ 11 h 5"/>
                  <a:gd name="T4" fmla="*/ 20 w 55"/>
                  <a:gd name="T5" fmla="*/ 6 h 5"/>
                  <a:gd name="T6" fmla="*/ 0 w 55"/>
                  <a:gd name="T7" fmla="*/ 0 h 5"/>
                  <a:gd name="T8" fmla="*/ 16 w 55"/>
                  <a:gd name="T9" fmla="*/ 6 h 5"/>
                  <a:gd name="T10" fmla="*/ 70 w 55"/>
                  <a:gd name="T11" fmla="*/ 14 h 5"/>
                  <a:gd name="T12" fmla="*/ 70 w 55"/>
                  <a:gd name="T13" fmla="*/ 14 h 5"/>
                  <a:gd name="T14" fmla="*/ 70 w 55"/>
                  <a:gd name="T15" fmla="*/ 14 h 5"/>
                  <a:gd name="T16" fmla="*/ 70 w 55"/>
                  <a:gd name="T17" fmla="*/ 14 h 5"/>
                  <a:gd name="T18" fmla="*/ 70 w 55"/>
                  <a:gd name="T19" fmla="*/ 14 h 5"/>
                  <a:gd name="T20" fmla="*/ 117 w 55"/>
                  <a:gd name="T21" fmla="*/ 6 h 5"/>
                  <a:gd name="T22" fmla="*/ 135 w 55"/>
                  <a:gd name="T23" fmla="*/ 0 h 5"/>
                  <a:gd name="T24" fmla="*/ 114 w 55"/>
                  <a:gd name="T25" fmla="*/ 6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5">
                    <a:moveTo>
                      <a:pt x="47" y="2"/>
                    </a:moveTo>
                    <a:cubicBezTo>
                      <a:pt x="42" y="3"/>
                      <a:pt x="33" y="4"/>
                      <a:pt x="29" y="4"/>
                    </a:cubicBezTo>
                    <a:cubicBezTo>
                      <a:pt x="24" y="4"/>
                      <a:pt x="13" y="3"/>
                      <a:pt x="8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7" y="2"/>
                    </a:cubicBezTo>
                    <a:cubicBezTo>
                      <a:pt x="12" y="4"/>
                      <a:pt x="24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3" y="5"/>
                      <a:pt x="42" y="4"/>
                      <a:pt x="48" y="2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2" y="1"/>
                      <a:pt x="47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5" name="Freeform 1831">
                <a:extLst>
                  <a:ext uri="{FF2B5EF4-FFF2-40B4-BE49-F238E27FC236}">
                    <a16:creationId xmlns:a16="http://schemas.microsoft.com/office/drawing/2014/main" id="{8AD609A7-B717-4BC5-B459-AA75B30F0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581"/>
                <a:ext cx="5" cy="28"/>
              </a:xfrm>
              <a:custGeom>
                <a:avLst/>
                <a:gdLst>
                  <a:gd name="T0" fmla="*/ 8 w 4"/>
                  <a:gd name="T1" fmla="*/ 0 h 21"/>
                  <a:gd name="T2" fmla="*/ 0 w 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4" y="0"/>
                    </a:moveTo>
                    <a:cubicBezTo>
                      <a:pt x="4" y="8"/>
                      <a:pt x="0" y="21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6" name="Freeform 1832">
                <a:extLst>
                  <a:ext uri="{FF2B5EF4-FFF2-40B4-BE49-F238E27FC236}">
                    <a16:creationId xmlns:a16="http://schemas.microsoft.com/office/drawing/2014/main" id="{0EC420FE-DC0E-4E31-B48B-ADF627A94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62"/>
                <a:ext cx="50" cy="22"/>
              </a:xfrm>
              <a:custGeom>
                <a:avLst/>
                <a:gdLst>
                  <a:gd name="T0" fmla="*/ 92 w 37"/>
                  <a:gd name="T1" fmla="*/ 29 h 16"/>
                  <a:gd name="T2" fmla="*/ 82 w 37"/>
                  <a:gd name="T3" fmla="*/ 34 h 16"/>
                  <a:gd name="T4" fmla="*/ 41 w 37"/>
                  <a:gd name="T5" fmla="*/ 41 h 16"/>
                  <a:gd name="T6" fmla="*/ 0 w 37"/>
                  <a:gd name="T7" fmla="*/ 23 h 16"/>
                  <a:gd name="T8" fmla="*/ 43 w 37"/>
                  <a:gd name="T9" fmla="*/ 0 h 16"/>
                  <a:gd name="T10" fmla="*/ 84 w 37"/>
                  <a:gd name="T11" fmla="*/ 21 h 16"/>
                  <a:gd name="T12" fmla="*/ 92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7" y="11"/>
                    </a:moveTo>
                    <a:cubicBezTo>
                      <a:pt x="37" y="13"/>
                      <a:pt x="35" y="12"/>
                      <a:pt x="33" y="13"/>
                    </a:cubicBezTo>
                    <a:cubicBezTo>
                      <a:pt x="31" y="13"/>
                      <a:pt x="25" y="16"/>
                      <a:pt x="16" y="16"/>
                    </a:cubicBezTo>
                    <a:cubicBezTo>
                      <a:pt x="7" y="16"/>
                      <a:pt x="1" y="9"/>
                      <a:pt x="0" y="9"/>
                    </a:cubicBezTo>
                    <a:cubicBezTo>
                      <a:pt x="2" y="6"/>
                      <a:pt x="7" y="0"/>
                      <a:pt x="18" y="0"/>
                    </a:cubicBezTo>
                    <a:cubicBezTo>
                      <a:pt x="27" y="0"/>
                      <a:pt x="31" y="5"/>
                      <a:pt x="34" y="8"/>
                    </a:cubicBezTo>
                    <a:cubicBezTo>
                      <a:pt x="36" y="9"/>
                      <a:pt x="37" y="10"/>
                      <a:pt x="3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7" name="Freeform 1833">
                <a:extLst>
                  <a:ext uri="{FF2B5EF4-FFF2-40B4-BE49-F238E27FC236}">
                    <a16:creationId xmlns:a16="http://schemas.microsoft.com/office/drawing/2014/main" id="{E1009586-C76D-43C4-B3A8-3C4351A74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162"/>
                <a:ext cx="50" cy="22"/>
              </a:xfrm>
              <a:custGeom>
                <a:avLst/>
                <a:gdLst>
                  <a:gd name="T0" fmla="*/ 0 w 37"/>
                  <a:gd name="T1" fmla="*/ 29 h 16"/>
                  <a:gd name="T2" fmla="*/ 9 w 37"/>
                  <a:gd name="T3" fmla="*/ 34 h 16"/>
                  <a:gd name="T4" fmla="*/ 51 w 37"/>
                  <a:gd name="T5" fmla="*/ 41 h 16"/>
                  <a:gd name="T6" fmla="*/ 92 w 37"/>
                  <a:gd name="T7" fmla="*/ 23 h 16"/>
                  <a:gd name="T8" fmla="*/ 47 w 37"/>
                  <a:gd name="T9" fmla="*/ 0 h 16"/>
                  <a:gd name="T10" fmla="*/ 7 w 37"/>
                  <a:gd name="T11" fmla="*/ 21 h 16"/>
                  <a:gd name="T12" fmla="*/ 0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cubicBezTo>
                      <a:pt x="0" y="13"/>
                      <a:pt x="2" y="12"/>
                      <a:pt x="4" y="13"/>
                    </a:cubicBezTo>
                    <a:cubicBezTo>
                      <a:pt x="6" y="13"/>
                      <a:pt x="13" y="16"/>
                      <a:pt x="21" y="16"/>
                    </a:cubicBezTo>
                    <a:cubicBezTo>
                      <a:pt x="30" y="16"/>
                      <a:pt x="36" y="9"/>
                      <a:pt x="37" y="9"/>
                    </a:cubicBezTo>
                    <a:cubicBezTo>
                      <a:pt x="36" y="6"/>
                      <a:pt x="30" y="0"/>
                      <a:pt x="19" y="0"/>
                    </a:cubicBezTo>
                    <a:cubicBezTo>
                      <a:pt x="10" y="0"/>
                      <a:pt x="7" y="5"/>
                      <a:pt x="3" y="8"/>
                    </a:cubicBezTo>
                    <a:cubicBezTo>
                      <a:pt x="2" y="9"/>
                      <a:pt x="0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78" name="Oval 1834">
                <a:extLst>
                  <a:ext uri="{FF2B5EF4-FFF2-40B4-BE49-F238E27FC236}">
                    <a16:creationId xmlns:a16="http://schemas.microsoft.com/office/drawing/2014/main" id="{E434E3A1-6394-4F73-9444-6F42ED76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62"/>
                <a:ext cx="21" cy="22"/>
              </a:xfrm>
              <a:prstGeom prst="ellipse">
                <a:avLst/>
              </a:prstGeom>
              <a:solidFill>
                <a:srgbClr val="9E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79" name="Oval 1835">
                <a:extLst>
                  <a:ext uri="{FF2B5EF4-FFF2-40B4-BE49-F238E27FC236}">
                    <a16:creationId xmlns:a16="http://schemas.microsoft.com/office/drawing/2014/main" id="{1D59B4A5-8D2C-4ADF-9E37-DC8ABB564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162"/>
                <a:ext cx="22" cy="22"/>
              </a:xfrm>
              <a:prstGeom prst="ellipse">
                <a:avLst/>
              </a:prstGeom>
              <a:solidFill>
                <a:srgbClr val="9E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80" name="Oval 1836">
                <a:extLst>
                  <a:ext uri="{FF2B5EF4-FFF2-40B4-BE49-F238E27FC236}">
                    <a16:creationId xmlns:a16="http://schemas.microsoft.com/office/drawing/2014/main" id="{3275DFA3-AF16-4594-BD6B-DCB7186BC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1162"/>
                <a:ext cx="21" cy="22"/>
              </a:xfrm>
              <a:prstGeom prst="ellips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81" name="Oval 1837">
                <a:extLst>
                  <a:ext uri="{FF2B5EF4-FFF2-40B4-BE49-F238E27FC236}">
                    <a16:creationId xmlns:a16="http://schemas.microsoft.com/office/drawing/2014/main" id="{2815E288-890C-4126-A1A3-F5B48C06D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5" y="1170"/>
                <a:ext cx="7" cy="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82" name="Freeform 1838">
                <a:extLst>
                  <a:ext uri="{FF2B5EF4-FFF2-40B4-BE49-F238E27FC236}">
                    <a16:creationId xmlns:a16="http://schemas.microsoft.com/office/drawing/2014/main" id="{1ECCDC76-9C49-4E95-883E-29E668F82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3" y="1162"/>
                <a:ext cx="50" cy="22"/>
              </a:xfrm>
              <a:custGeom>
                <a:avLst/>
                <a:gdLst>
                  <a:gd name="T0" fmla="*/ 92 w 37"/>
                  <a:gd name="T1" fmla="*/ 29 h 16"/>
                  <a:gd name="T2" fmla="*/ 82 w 37"/>
                  <a:gd name="T3" fmla="*/ 34 h 16"/>
                  <a:gd name="T4" fmla="*/ 41 w 37"/>
                  <a:gd name="T5" fmla="*/ 41 h 16"/>
                  <a:gd name="T6" fmla="*/ 0 w 37"/>
                  <a:gd name="T7" fmla="*/ 23 h 16"/>
                  <a:gd name="T8" fmla="*/ 43 w 37"/>
                  <a:gd name="T9" fmla="*/ 0 h 16"/>
                  <a:gd name="T10" fmla="*/ 84 w 37"/>
                  <a:gd name="T11" fmla="*/ 21 h 16"/>
                  <a:gd name="T12" fmla="*/ 92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7" y="11"/>
                    </a:moveTo>
                    <a:cubicBezTo>
                      <a:pt x="37" y="13"/>
                      <a:pt x="35" y="12"/>
                      <a:pt x="33" y="13"/>
                    </a:cubicBezTo>
                    <a:cubicBezTo>
                      <a:pt x="31" y="13"/>
                      <a:pt x="25" y="16"/>
                      <a:pt x="16" y="16"/>
                    </a:cubicBezTo>
                    <a:cubicBezTo>
                      <a:pt x="7" y="16"/>
                      <a:pt x="1" y="9"/>
                      <a:pt x="0" y="9"/>
                    </a:cubicBezTo>
                    <a:cubicBezTo>
                      <a:pt x="2" y="6"/>
                      <a:pt x="7" y="0"/>
                      <a:pt x="18" y="0"/>
                    </a:cubicBezTo>
                    <a:cubicBezTo>
                      <a:pt x="27" y="0"/>
                      <a:pt x="31" y="5"/>
                      <a:pt x="34" y="8"/>
                    </a:cubicBezTo>
                    <a:cubicBezTo>
                      <a:pt x="36" y="9"/>
                      <a:pt x="37" y="10"/>
                      <a:pt x="37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3" name="Freeform 1839">
                <a:extLst>
                  <a:ext uri="{FF2B5EF4-FFF2-40B4-BE49-F238E27FC236}">
                    <a16:creationId xmlns:a16="http://schemas.microsoft.com/office/drawing/2014/main" id="{3FBA19FA-3DE7-4F4D-B2FD-6D09A01B8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153"/>
                <a:ext cx="50" cy="15"/>
              </a:xfrm>
              <a:custGeom>
                <a:avLst/>
                <a:gdLst>
                  <a:gd name="T0" fmla="*/ 92 w 37"/>
                  <a:gd name="T1" fmla="*/ 27 h 11"/>
                  <a:gd name="T2" fmla="*/ 0 w 37"/>
                  <a:gd name="T3" fmla="*/ 2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37" y="11"/>
                    </a:moveTo>
                    <a:cubicBezTo>
                      <a:pt x="28" y="2"/>
                      <a:pt x="11" y="0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4" name="Freeform 1840">
                <a:extLst>
                  <a:ext uri="{FF2B5EF4-FFF2-40B4-BE49-F238E27FC236}">
                    <a16:creationId xmlns:a16="http://schemas.microsoft.com/office/drawing/2014/main" id="{C8E1B277-D6FC-4EBD-AD14-1F7956B8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1131"/>
                <a:ext cx="64" cy="23"/>
              </a:xfrm>
              <a:custGeom>
                <a:avLst/>
                <a:gdLst>
                  <a:gd name="T0" fmla="*/ 118 w 47"/>
                  <a:gd name="T1" fmla="*/ 26 h 17"/>
                  <a:gd name="T2" fmla="*/ 0 w 47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7">
                    <a:moveTo>
                      <a:pt x="47" y="10"/>
                    </a:moveTo>
                    <a:cubicBezTo>
                      <a:pt x="38" y="6"/>
                      <a:pt x="13" y="0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5" name="Oval 1841">
                <a:extLst>
                  <a:ext uri="{FF2B5EF4-FFF2-40B4-BE49-F238E27FC236}">
                    <a16:creationId xmlns:a16="http://schemas.microsoft.com/office/drawing/2014/main" id="{22EA27A1-5052-4312-856A-588288ABE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2" y="1162"/>
                <a:ext cx="22" cy="22"/>
              </a:xfrm>
              <a:prstGeom prst="ellips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86" name="Oval 1842">
                <a:extLst>
                  <a:ext uri="{FF2B5EF4-FFF2-40B4-BE49-F238E27FC236}">
                    <a16:creationId xmlns:a16="http://schemas.microsoft.com/office/drawing/2014/main" id="{C675CFA8-081E-445E-9A82-5DBDAD388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0" y="1170"/>
                <a:ext cx="7" cy="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87" name="Freeform 1843">
                <a:extLst>
                  <a:ext uri="{FF2B5EF4-FFF2-40B4-BE49-F238E27FC236}">
                    <a16:creationId xmlns:a16="http://schemas.microsoft.com/office/drawing/2014/main" id="{2917B202-E33B-4BAF-8569-0D72D1A5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1162"/>
                <a:ext cx="50" cy="22"/>
              </a:xfrm>
              <a:custGeom>
                <a:avLst/>
                <a:gdLst>
                  <a:gd name="T0" fmla="*/ 0 w 37"/>
                  <a:gd name="T1" fmla="*/ 29 h 16"/>
                  <a:gd name="T2" fmla="*/ 9 w 37"/>
                  <a:gd name="T3" fmla="*/ 34 h 16"/>
                  <a:gd name="T4" fmla="*/ 51 w 37"/>
                  <a:gd name="T5" fmla="*/ 41 h 16"/>
                  <a:gd name="T6" fmla="*/ 92 w 37"/>
                  <a:gd name="T7" fmla="*/ 23 h 16"/>
                  <a:gd name="T8" fmla="*/ 47 w 37"/>
                  <a:gd name="T9" fmla="*/ 0 h 16"/>
                  <a:gd name="T10" fmla="*/ 7 w 37"/>
                  <a:gd name="T11" fmla="*/ 21 h 16"/>
                  <a:gd name="T12" fmla="*/ 0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cubicBezTo>
                      <a:pt x="0" y="13"/>
                      <a:pt x="2" y="12"/>
                      <a:pt x="4" y="13"/>
                    </a:cubicBezTo>
                    <a:cubicBezTo>
                      <a:pt x="6" y="13"/>
                      <a:pt x="13" y="16"/>
                      <a:pt x="21" y="16"/>
                    </a:cubicBezTo>
                    <a:cubicBezTo>
                      <a:pt x="30" y="16"/>
                      <a:pt x="36" y="9"/>
                      <a:pt x="37" y="9"/>
                    </a:cubicBezTo>
                    <a:cubicBezTo>
                      <a:pt x="36" y="6"/>
                      <a:pt x="30" y="0"/>
                      <a:pt x="19" y="0"/>
                    </a:cubicBezTo>
                    <a:cubicBezTo>
                      <a:pt x="10" y="0"/>
                      <a:pt x="7" y="5"/>
                      <a:pt x="3" y="8"/>
                    </a:cubicBezTo>
                    <a:cubicBezTo>
                      <a:pt x="2" y="9"/>
                      <a:pt x="0" y="10"/>
                      <a:pt x="0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8" name="Freeform 1844">
                <a:extLst>
                  <a:ext uri="{FF2B5EF4-FFF2-40B4-BE49-F238E27FC236}">
                    <a16:creationId xmlns:a16="http://schemas.microsoft.com/office/drawing/2014/main" id="{2AA34D6D-05C2-4A7B-8293-0F3B33015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1153"/>
                <a:ext cx="51" cy="15"/>
              </a:xfrm>
              <a:custGeom>
                <a:avLst/>
                <a:gdLst>
                  <a:gd name="T0" fmla="*/ 0 w 37"/>
                  <a:gd name="T1" fmla="*/ 27 h 11"/>
                  <a:gd name="T2" fmla="*/ 96 w 37"/>
                  <a:gd name="T3" fmla="*/ 2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0" y="11"/>
                    </a:moveTo>
                    <a:cubicBezTo>
                      <a:pt x="9" y="2"/>
                      <a:pt x="26" y="0"/>
                      <a:pt x="37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89" name="Freeform 1845">
                <a:extLst>
                  <a:ext uri="{FF2B5EF4-FFF2-40B4-BE49-F238E27FC236}">
                    <a16:creationId xmlns:a16="http://schemas.microsoft.com/office/drawing/2014/main" id="{4E2924A0-88BD-4C7A-A070-99393D24A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1133"/>
                <a:ext cx="64" cy="21"/>
              </a:xfrm>
              <a:custGeom>
                <a:avLst/>
                <a:gdLst>
                  <a:gd name="T0" fmla="*/ 0 w 47"/>
                  <a:gd name="T1" fmla="*/ 21 h 16"/>
                  <a:gd name="T2" fmla="*/ 118 w 47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6">
                    <a:moveTo>
                      <a:pt x="0" y="9"/>
                    </a:moveTo>
                    <a:cubicBezTo>
                      <a:pt x="9" y="5"/>
                      <a:pt x="32" y="0"/>
                      <a:pt x="47" y="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0" name="Freeform 1846">
                <a:extLst>
                  <a:ext uri="{FF2B5EF4-FFF2-40B4-BE49-F238E27FC236}">
                    <a16:creationId xmlns:a16="http://schemas.microsoft.com/office/drawing/2014/main" id="{6913BB2D-6FF0-404E-B87F-B98EF894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8" y="1166"/>
                <a:ext cx="10" cy="29"/>
              </a:xfrm>
              <a:custGeom>
                <a:avLst/>
                <a:gdLst>
                  <a:gd name="T0" fmla="*/ 19 w 7"/>
                  <a:gd name="T1" fmla="*/ 8 h 21"/>
                  <a:gd name="T2" fmla="*/ 13 w 7"/>
                  <a:gd name="T3" fmla="*/ 55 h 21"/>
                  <a:gd name="T4" fmla="*/ 13 w 7"/>
                  <a:gd name="T5" fmla="*/ 55 h 21"/>
                  <a:gd name="T6" fmla="*/ 14 w 7"/>
                  <a:gd name="T7" fmla="*/ 1 h 21"/>
                  <a:gd name="T8" fmla="*/ 19 w 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6" y="3"/>
                    </a:moveTo>
                    <a:cubicBezTo>
                      <a:pt x="3" y="7"/>
                      <a:pt x="1" y="1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0" y="10"/>
                      <a:pt x="1" y="7"/>
                      <a:pt x="5" y="1"/>
                    </a:cubicBezTo>
                    <a:cubicBezTo>
                      <a:pt x="5" y="0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1" name="Oval 1847">
                <a:extLst>
                  <a:ext uri="{FF2B5EF4-FFF2-40B4-BE49-F238E27FC236}">
                    <a16:creationId xmlns:a16="http://schemas.microsoft.com/office/drawing/2014/main" id="{CE880CFD-3F79-4531-BC4F-142F56B75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2" y="1168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92" name="Oval 1848">
                <a:extLst>
                  <a:ext uri="{FF2B5EF4-FFF2-40B4-BE49-F238E27FC236}">
                    <a16:creationId xmlns:a16="http://schemas.microsoft.com/office/drawing/2014/main" id="{D9184547-A61D-430A-9D3A-69836CF85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168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793" name="Freeform 1849">
                <a:extLst>
                  <a:ext uri="{FF2B5EF4-FFF2-40B4-BE49-F238E27FC236}">
                    <a16:creationId xmlns:a16="http://schemas.microsoft.com/office/drawing/2014/main" id="{8591DFE4-6CEE-4F52-A086-F2E91C6B4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2161"/>
                <a:ext cx="69" cy="38"/>
              </a:xfrm>
              <a:custGeom>
                <a:avLst/>
                <a:gdLst>
                  <a:gd name="T0" fmla="*/ 0 w 51"/>
                  <a:gd name="T1" fmla="*/ 48 h 28"/>
                  <a:gd name="T2" fmla="*/ 99 w 51"/>
                  <a:gd name="T3" fmla="*/ 71 h 28"/>
                  <a:gd name="T4" fmla="*/ 0 w 51"/>
                  <a:gd name="T5" fmla="*/ 4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19"/>
                    </a:moveTo>
                    <a:cubicBezTo>
                      <a:pt x="11" y="10"/>
                      <a:pt x="34" y="15"/>
                      <a:pt x="40" y="28"/>
                    </a:cubicBezTo>
                    <a:cubicBezTo>
                      <a:pt x="51" y="18"/>
                      <a:pt x="9" y="0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4" name="Freeform 1850">
                <a:extLst>
                  <a:ext uri="{FF2B5EF4-FFF2-40B4-BE49-F238E27FC236}">
                    <a16:creationId xmlns:a16="http://schemas.microsoft.com/office/drawing/2014/main" id="{DA469706-B046-442D-B4FA-4AA1324B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3692"/>
                <a:ext cx="20" cy="13"/>
              </a:xfrm>
              <a:custGeom>
                <a:avLst/>
                <a:gdLst>
                  <a:gd name="T0" fmla="*/ 12 w 15"/>
                  <a:gd name="T1" fmla="*/ 1 h 10"/>
                  <a:gd name="T2" fmla="*/ 31 w 15"/>
                  <a:gd name="T3" fmla="*/ 7 h 10"/>
                  <a:gd name="T4" fmla="*/ 12 w 15"/>
                  <a:gd name="T5" fmla="*/ 9 h 10"/>
                  <a:gd name="T6" fmla="*/ 0 w 15"/>
                  <a:gd name="T7" fmla="*/ 16 h 10"/>
                  <a:gd name="T8" fmla="*/ 27 w 15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5" y="1"/>
                    </a:moveTo>
                    <a:cubicBezTo>
                      <a:pt x="7" y="2"/>
                      <a:pt x="12" y="0"/>
                      <a:pt x="13" y="3"/>
                    </a:cubicBezTo>
                    <a:cubicBezTo>
                      <a:pt x="15" y="9"/>
                      <a:pt x="6" y="5"/>
                      <a:pt x="5" y="4"/>
                    </a:cubicBezTo>
                    <a:cubicBezTo>
                      <a:pt x="3" y="4"/>
                      <a:pt x="0" y="4"/>
                      <a:pt x="0" y="7"/>
                    </a:cubicBezTo>
                    <a:cubicBezTo>
                      <a:pt x="1" y="10"/>
                      <a:pt x="9" y="9"/>
                      <a:pt x="11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5" name="Freeform 1851">
                <a:extLst>
                  <a:ext uri="{FF2B5EF4-FFF2-40B4-BE49-F238E27FC236}">
                    <a16:creationId xmlns:a16="http://schemas.microsoft.com/office/drawing/2014/main" id="{D40D7188-CD44-4228-BAC6-D62007F85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3693"/>
                <a:ext cx="11" cy="11"/>
              </a:xfrm>
              <a:custGeom>
                <a:avLst/>
                <a:gdLst>
                  <a:gd name="T0" fmla="*/ 21 w 8"/>
                  <a:gd name="T1" fmla="*/ 14 h 8"/>
                  <a:gd name="T2" fmla="*/ 0 w 8"/>
                  <a:gd name="T3" fmla="*/ 1 h 8"/>
                  <a:gd name="T4" fmla="*/ 15 w 8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cubicBezTo>
                      <a:pt x="7" y="2"/>
                      <a:pt x="3" y="0"/>
                      <a:pt x="0" y="1"/>
                    </a:cubicBezTo>
                    <a:cubicBezTo>
                      <a:pt x="0" y="4"/>
                      <a:pt x="3" y="7"/>
                      <a:pt x="6" y="8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6" name="Freeform 1852">
                <a:extLst>
                  <a:ext uri="{FF2B5EF4-FFF2-40B4-BE49-F238E27FC236}">
                    <a16:creationId xmlns:a16="http://schemas.microsoft.com/office/drawing/2014/main" id="{A84BAF61-8A7C-400A-B1E9-B64D464DA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3688"/>
                <a:ext cx="19" cy="13"/>
              </a:xfrm>
              <a:custGeom>
                <a:avLst/>
                <a:gdLst>
                  <a:gd name="T0" fmla="*/ 35 w 14"/>
                  <a:gd name="T1" fmla="*/ 13 h 10"/>
                  <a:gd name="T2" fmla="*/ 14 w 14"/>
                  <a:gd name="T3" fmla="*/ 5 h 10"/>
                  <a:gd name="T4" fmla="*/ 33 w 14"/>
                  <a:gd name="T5" fmla="*/ 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4" y="6"/>
                    </a:moveTo>
                    <a:cubicBezTo>
                      <a:pt x="13" y="5"/>
                      <a:pt x="7" y="0"/>
                      <a:pt x="5" y="2"/>
                    </a:cubicBezTo>
                    <a:cubicBezTo>
                      <a:pt x="0" y="6"/>
                      <a:pt x="11" y="10"/>
                      <a:pt x="13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7" name="Freeform 1853">
                <a:extLst>
                  <a:ext uri="{FF2B5EF4-FFF2-40B4-BE49-F238E27FC236}">
                    <a16:creationId xmlns:a16="http://schemas.microsoft.com/office/drawing/2014/main" id="{4F028F2B-1379-42C0-850C-5B34BFB41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684"/>
                <a:ext cx="7" cy="6"/>
              </a:xfrm>
              <a:custGeom>
                <a:avLst/>
                <a:gdLst>
                  <a:gd name="T0" fmla="*/ 14 w 5"/>
                  <a:gd name="T1" fmla="*/ 8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8" name="Freeform 1854">
                <a:extLst>
                  <a:ext uri="{FF2B5EF4-FFF2-40B4-BE49-F238E27FC236}">
                    <a16:creationId xmlns:a16="http://schemas.microsoft.com/office/drawing/2014/main" id="{FF1233B5-E494-402E-81B7-0B171948F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466"/>
                <a:ext cx="138" cy="15"/>
              </a:xfrm>
              <a:custGeom>
                <a:avLst/>
                <a:gdLst>
                  <a:gd name="T0" fmla="*/ 253 w 102"/>
                  <a:gd name="T1" fmla="*/ 0 h 11"/>
                  <a:gd name="T2" fmla="*/ 183 w 102"/>
                  <a:gd name="T3" fmla="*/ 14 h 11"/>
                  <a:gd name="T4" fmla="*/ 106 w 102"/>
                  <a:gd name="T5" fmla="*/ 14 h 11"/>
                  <a:gd name="T6" fmla="*/ 7 w 102"/>
                  <a:gd name="T7" fmla="*/ 20 h 11"/>
                  <a:gd name="T8" fmla="*/ 0 w 102"/>
                  <a:gd name="T9" fmla="*/ 27 h 11"/>
                  <a:gd name="T10" fmla="*/ 0 w 102"/>
                  <a:gd name="T11" fmla="*/ 27 h 11"/>
                  <a:gd name="T12" fmla="*/ 1 w 102"/>
                  <a:gd name="T13" fmla="*/ 15 h 11"/>
                  <a:gd name="T14" fmla="*/ 106 w 102"/>
                  <a:gd name="T15" fmla="*/ 7 h 11"/>
                  <a:gd name="T16" fmla="*/ 181 w 102"/>
                  <a:gd name="T17" fmla="*/ 7 h 11"/>
                  <a:gd name="T18" fmla="*/ 253 w 102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1">
                    <a:moveTo>
                      <a:pt x="102" y="0"/>
                    </a:moveTo>
                    <a:cubicBezTo>
                      <a:pt x="96" y="0"/>
                      <a:pt x="79" y="3"/>
                      <a:pt x="74" y="5"/>
                    </a:cubicBezTo>
                    <a:cubicBezTo>
                      <a:pt x="69" y="7"/>
                      <a:pt x="56" y="6"/>
                      <a:pt x="43" y="5"/>
                    </a:cubicBezTo>
                    <a:cubicBezTo>
                      <a:pt x="27" y="4"/>
                      <a:pt x="8" y="2"/>
                      <a:pt x="3" y="8"/>
                    </a:cubicBezTo>
                    <a:cubicBezTo>
                      <a:pt x="2" y="8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7" y="0"/>
                      <a:pt x="25" y="2"/>
                      <a:pt x="43" y="3"/>
                    </a:cubicBezTo>
                    <a:cubicBezTo>
                      <a:pt x="56" y="4"/>
                      <a:pt x="68" y="5"/>
                      <a:pt x="73" y="3"/>
                    </a:cubicBezTo>
                    <a:cubicBezTo>
                      <a:pt x="79" y="1"/>
                      <a:pt x="95" y="0"/>
                      <a:pt x="102" y="0"/>
                    </a:cubicBezTo>
                    <a:close/>
                  </a:path>
                </a:pathLst>
              </a:custGeom>
              <a:solidFill>
                <a:srgbClr val="AE7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799" name="Freeform 1855">
                <a:extLst>
                  <a:ext uri="{FF2B5EF4-FFF2-40B4-BE49-F238E27FC236}">
                    <a16:creationId xmlns:a16="http://schemas.microsoft.com/office/drawing/2014/main" id="{1AA659BE-EAA3-44F3-BFDB-5F9F83213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690"/>
                <a:ext cx="25" cy="54"/>
              </a:xfrm>
              <a:custGeom>
                <a:avLst/>
                <a:gdLst>
                  <a:gd name="T0" fmla="*/ 6 w 18"/>
                  <a:gd name="T1" fmla="*/ 0 h 40"/>
                  <a:gd name="T2" fmla="*/ 14 w 18"/>
                  <a:gd name="T3" fmla="*/ 32 h 40"/>
                  <a:gd name="T4" fmla="*/ 29 w 18"/>
                  <a:gd name="T5" fmla="*/ 99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2" y="0"/>
                    </a:moveTo>
                    <a:cubicBezTo>
                      <a:pt x="0" y="4"/>
                      <a:pt x="2" y="9"/>
                      <a:pt x="5" y="13"/>
                    </a:cubicBezTo>
                    <a:cubicBezTo>
                      <a:pt x="10" y="17"/>
                      <a:pt x="18" y="32"/>
                      <a:pt x="11" y="4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0" name="Freeform 1856">
                <a:extLst>
                  <a:ext uri="{FF2B5EF4-FFF2-40B4-BE49-F238E27FC236}">
                    <a16:creationId xmlns:a16="http://schemas.microsoft.com/office/drawing/2014/main" id="{A67A44FE-B03E-49B2-B06C-6C9A8031B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3693"/>
                <a:ext cx="33" cy="53"/>
              </a:xfrm>
              <a:custGeom>
                <a:avLst/>
                <a:gdLst>
                  <a:gd name="T0" fmla="*/ 0 w 24"/>
                  <a:gd name="T1" fmla="*/ 0 h 39"/>
                  <a:gd name="T2" fmla="*/ 36 w 24"/>
                  <a:gd name="T3" fmla="*/ 35 h 39"/>
                  <a:gd name="T4" fmla="*/ 54 w 24"/>
                  <a:gd name="T5" fmla="*/ 9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9">
                    <a:moveTo>
                      <a:pt x="0" y="0"/>
                    </a:moveTo>
                    <a:cubicBezTo>
                      <a:pt x="4" y="7"/>
                      <a:pt x="12" y="12"/>
                      <a:pt x="14" y="14"/>
                    </a:cubicBezTo>
                    <a:cubicBezTo>
                      <a:pt x="22" y="22"/>
                      <a:pt x="24" y="31"/>
                      <a:pt x="20" y="3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1" name="Freeform 1857">
                <a:extLst>
                  <a:ext uri="{FF2B5EF4-FFF2-40B4-BE49-F238E27FC236}">
                    <a16:creationId xmlns:a16="http://schemas.microsoft.com/office/drawing/2014/main" id="{A29DC13D-E595-4869-AE92-C66A92EB2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1" y="3690"/>
                <a:ext cx="37" cy="52"/>
              </a:xfrm>
              <a:custGeom>
                <a:avLst/>
                <a:gdLst>
                  <a:gd name="T0" fmla="*/ 0 w 27"/>
                  <a:gd name="T1" fmla="*/ 0 h 38"/>
                  <a:gd name="T2" fmla="*/ 40 w 27"/>
                  <a:gd name="T3" fmla="*/ 41 h 38"/>
                  <a:gd name="T4" fmla="*/ 67 w 27"/>
                  <a:gd name="T5" fmla="*/ 97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8">
                    <a:moveTo>
                      <a:pt x="0" y="0"/>
                    </a:moveTo>
                    <a:cubicBezTo>
                      <a:pt x="5" y="5"/>
                      <a:pt x="10" y="11"/>
                      <a:pt x="15" y="16"/>
                    </a:cubicBezTo>
                    <a:cubicBezTo>
                      <a:pt x="20" y="21"/>
                      <a:pt x="27" y="29"/>
                      <a:pt x="26" y="3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2" name="Freeform 1858">
                <a:extLst>
                  <a:ext uri="{FF2B5EF4-FFF2-40B4-BE49-F238E27FC236}">
                    <a16:creationId xmlns:a16="http://schemas.microsoft.com/office/drawing/2014/main" id="{AF148234-987E-4728-BF18-82DB9E7E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" y="3684"/>
                <a:ext cx="24" cy="37"/>
              </a:xfrm>
              <a:custGeom>
                <a:avLst/>
                <a:gdLst>
                  <a:gd name="T0" fmla="*/ 0 w 18"/>
                  <a:gd name="T1" fmla="*/ 0 h 28"/>
                  <a:gd name="T2" fmla="*/ 27 w 18"/>
                  <a:gd name="T3" fmla="*/ 26 h 28"/>
                  <a:gd name="T4" fmla="*/ 43 w 18"/>
                  <a:gd name="T5" fmla="*/ 6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3" y="4"/>
                      <a:pt x="7" y="8"/>
                      <a:pt x="11" y="11"/>
                    </a:cubicBezTo>
                    <a:cubicBezTo>
                      <a:pt x="14" y="15"/>
                      <a:pt x="18" y="22"/>
                      <a:pt x="18" y="2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3" name="Freeform 1859">
                <a:extLst>
                  <a:ext uri="{FF2B5EF4-FFF2-40B4-BE49-F238E27FC236}">
                    <a16:creationId xmlns:a16="http://schemas.microsoft.com/office/drawing/2014/main" id="{72D1F4E5-E77D-4E15-A1CC-A6E7D8F92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4" y="3713"/>
                <a:ext cx="35" cy="18"/>
              </a:xfrm>
              <a:custGeom>
                <a:avLst/>
                <a:gdLst>
                  <a:gd name="T0" fmla="*/ 63 w 26"/>
                  <a:gd name="T1" fmla="*/ 35 h 13"/>
                  <a:gd name="T2" fmla="*/ 16 w 26"/>
                  <a:gd name="T3" fmla="*/ 35 h 13"/>
                  <a:gd name="T4" fmla="*/ 30 w 26"/>
                  <a:gd name="T5" fmla="*/ 0 h 13"/>
                  <a:gd name="T6" fmla="*/ 63 w 26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cubicBezTo>
                      <a:pt x="18" y="11"/>
                      <a:pt x="9" y="12"/>
                      <a:pt x="7" y="13"/>
                    </a:cubicBezTo>
                    <a:cubicBezTo>
                      <a:pt x="0" y="4"/>
                      <a:pt x="7" y="0"/>
                      <a:pt x="12" y="0"/>
                    </a:cubicBezTo>
                    <a:cubicBezTo>
                      <a:pt x="24" y="0"/>
                      <a:pt x="26" y="10"/>
                      <a:pt x="26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4" name="Freeform 1860">
                <a:extLst>
                  <a:ext uri="{FF2B5EF4-FFF2-40B4-BE49-F238E27FC236}">
                    <a16:creationId xmlns:a16="http://schemas.microsoft.com/office/drawing/2014/main" id="{E329A323-EBDC-4BCE-AFEA-075B2BC34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0" y="3725"/>
                <a:ext cx="16" cy="15"/>
              </a:xfrm>
              <a:custGeom>
                <a:avLst/>
                <a:gdLst>
                  <a:gd name="T0" fmla="*/ 28 w 12"/>
                  <a:gd name="T1" fmla="*/ 27 h 11"/>
                  <a:gd name="T2" fmla="*/ 0 w 12"/>
                  <a:gd name="T3" fmla="*/ 27 h 11"/>
                  <a:gd name="T4" fmla="*/ 28 w 12"/>
                  <a:gd name="T5" fmla="*/ 27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cubicBezTo>
                      <a:pt x="10" y="11"/>
                      <a:pt x="2" y="9"/>
                      <a:pt x="0" y="11"/>
                    </a:cubicBezTo>
                    <a:cubicBezTo>
                      <a:pt x="1" y="2"/>
                      <a:pt x="12" y="0"/>
                      <a:pt x="12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5" name="Freeform 1861">
                <a:extLst>
                  <a:ext uri="{FF2B5EF4-FFF2-40B4-BE49-F238E27FC236}">
                    <a16:creationId xmlns:a16="http://schemas.microsoft.com/office/drawing/2014/main" id="{D537C498-52F2-4234-A694-F5238CEA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3729"/>
                <a:ext cx="15" cy="13"/>
              </a:xfrm>
              <a:custGeom>
                <a:avLst/>
                <a:gdLst>
                  <a:gd name="T0" fmla="*/ 27 w 11"/>
                  <a:gd name="T1" fmla="*/ 25 h 9"/>
                  <a:gd name="T2" fmla="*/ 0 w 11"/>
                  <a:gd name="T3" fmla="*/ 20 h 9"/>
                  <a:gd name="T4" fmla="*/ 27 w 11"/>
                  <a:gd name="T5" fmla="*/ 25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11" y="8"/>
                    </a:moveTo>
                    <a:cubicBezTo>
                      <a:pt x="8" y="9"/>
                      <a:pt x="3" y="9"/>
                      <a:pt x="0" y="7"/>
                    </a:cubicBezTo>
                    <a:cubicBezTo>
                      <a:pt x="1" y="0"/>
                      <a:pt x="11" y="3"/>
                      <a:pt x="11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6" name="Freeform 1862">
                <a:extLst>
                  <a:ext uri="{FF2B5EF4-FFF2-40B4-BE49-F238E27FC236}">
                    <a16:creationId xmlns:a16="http://schemas.microsoft.com/office/drawing/2014/main" id="{3D0DE5B9-DA1D-46F9-86EA-2F3778800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717"/>
                <a:ext cx="12" cy="11"/>
              </a:xfrm>
              <a:custGeom>
                <a:avLst/>
                <a:gdLst>
                  <a:gd name="T0" fmla="*/ 21 w 9"/>
                  <a:gd name="T1" fmla="*/ 14 h 8"/>
                  <a:gd name="T2" fmla="*/ 1 w 9"/>
                  <a:gd name="T3" fmla="*/ 19 h 8"/>
                  <a:gd name="T4" fmla="*/ 21 w 9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8" y="7"/>
                      <a:pt x="4" y="8"/>
                      <a:pt x="1" y="7"/>
                    </a:cubicBezTo>
                    <a:cubicBezTo>
                      <a:pt x="0" y="0"/>
                      <a:pt x="8" y="1"/>
                      <a:pt x="9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7" name="Freeform 1863">
                <a:extLst>
                  <a:ext uri="{FF2B5EF4-FFF2-40B4-BE49-F238E27FC236}">
                    <a16:creationId xmlns:a16="http://schemas.microsoft.com/office/drawing/2014/main" id="{3D3F2931-5E5A-4F0C-9721-1711C32D1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2494"/>
                <a:ext cx="53" cy="42"/>
              </a:xfrm>
              <a:custGeom>
                <a:avLst/>
                <a:gdLst>
                  <a:gd name="T0" fmla="*/ 0 w 39"/>
                  <a:gd name="T1" fmla="*/ 77 h 31"/>
                  <a:gd name="T2" fmla="*/ 20 w 39"/>
                  <a:gd name="T3" fmla="*/ 64 h 31"/>
                  <a:gd name="T4" fmla="*/ 63 w 39"/>
                  <a:gd name="T5" fmla="*/ 41 h 31"/>
                  <a:gd name="T6" fmla="*/ 98 w 39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1">
                    <a:moveTo>
                      <a:pt x="0" y="31"/>
                    </a:moveTo>
                    <a:cubicBezTo>
                      <a:pt x="2" y="29"/>
                      <a:pt x="5" y="28"/>
                      <a:pt x="8" y="26"/>
                    </a:cubicBezTo>
                    <a:cubicBezTo>
                      <a:pt x="13" y="23"/>
                      <a:pt x="20" y="21"/>
                      <a:pt x="25" y="16"/>
                    </a:cubicBezTo>
                    <a:cubicBezTo>
                      <a:pt x="30" y="13"/>
                      <a:pt x="36" y="2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8" name="Freeform 1864">
                <a:extLst>
                  <a:ext uri="{FF2B5EF4-FFF2-40B4-BE49-F238E27FC236}">
                    <a16:creationId xmlns:a16="http://schemas.microsoft.com/office/drawing/2014/main" id="{726704FE-5B3F-4A7F-8A22-837BE8DB6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" y="2504"/>
                <a:ext cx="42" cy="42"/>
              </a:xfrm>
              <a:custGeom>
                <a:avLst/>
                <a:gdLst>
                  <a:gd name="T0" fmla="*/ 77 w 31"/>
                  <a:gd name="T1" fmla="*/ 0 h 31"/>
                  <a:gd name="T2" fmla="*/ 50 w 31"/>
                  <a:gd name="T3" fmla="*/ 45 h 31"/>
                  <a:gd name="T4" fmla="*/ 0 w 31"/>
                  <a:gd name="T5" fmla="*/ 7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31" y="0"/>
                    </a:moveTo>
                    <a:cubicBezTo>
                      <a:pt x="26" y="5"/>
                      <a:pt x="20" y="16"/>
                      <a:pt x="20" y="18"/>
                    </a:cubicBezTo>
                    <a:cubicBezTo>
                      <a:pt x="14" y="21"/>
                      <a:pt x="9" y="22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09" name="Freeform 1865">
                <a:extLst>
                  <a:ext uri="{FF2B5EF4-FFF2-40B4-BE49-F238E27FC236}">
                    <a16:creationId xmlns:a16="http://schemas.microsoft.com/office/drawing/2014/main" id="{A0E96649-3B62-4BE1-BC22-D037ECCA6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2450"/>
                <a:ext cx="56" cy="74"/>
              </a:xfrm>
              <a:custGeom>
                <a:avLst/>
                <a:gdLst>
                  <a:gd name="T0" fmla="*/ 96 w 41"/>
                  <a:gd name="T1" fmla="*/ 100 h 55"/>
                  <a:gd name="T2" fmla="*/ 102 w 41"/>
                  <a:gd name="T3" fmla="*/ 51 h 55"/>
                  <a:gd name="T4" fmla="*/ 63 w 41"/>
                  <a:gd name="T5" fmla="*/ 0 h 55"/>
                  <a:gd name="T6" fmla="*/ 49 w 41"/>
                  <a:gd name="T7" fmla="*/ 30 h 55"/>
                  <a:gd name="T8" fmla="*/ 41 w 41"/>
                  <a:gd name="T9" fmla="*/ 94 h 55"/>
                  <a:gd name="T10" fmla="*/ 0 w 41"/>
                  <a:gd name="T11" fmla="*/ 135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5">
                    <a:moveTo>
                      <a:pt x="37" y="41"/>
                    </a:moveTo>
                    <a:cubicBezTo>
                      <a:pt x="36" y="34"/>
                      <a:pt x="41" y="28"/>
                      <a:pt x="40" y="21"/>
                    </a:cubicBezTo>
                    <a:cubicBezTo>
                      <a:pt x="40" y="14"/>
                      <a:pt x="33" y="5"/>
                      <a:pt x="25" y="0"/>
                    </a:cubicBezTo>
                    <a:cubicBezTo>
                      <a:pt x="19" y="1"/>
                      <a:pt x="19" y="7"/>
                      <a:pt x="19" y="12"/>
                    </a:cubicBezTo>
                    <a:cubicBezTo>
                      <a:pt x="19" y="16"/>
                      <a:pt x="18" y="33"/>
                      <a:pt x="16" y="39"/>
                    </a:cubicBezTo>
                    <a:cubicBezTo>
                      <a:pt x="16" y="45"/>
                      <a:pt x="10" y="55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0" name="Freeform 1866">
                <a:extLst>
                  <a:ext uri="{FF2B5EF4-FFF2-40B4-BE49-F238E27FC236}">
                    <a16:creationId xmlns:a16="http://schemas.microsoft.com/office/drawing/2014/main" id="{E7F41780-CC63-44CF-861B-72D7532C6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559"/>
                <a:ext cx="18" cy="8"/>
              </a:xfrm>
              <a:custGeom>
                <a:avLst/>
                <a:gdLst>
                  <a:gd name="T0" fmla="*/ 35 w 13"/>
                  <a:gd name="T1" fmla="*/ 7 h 6"/>
                  <a:gd name="T2" fmla="*/ 0 w 13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3"/>
                    </a:moveTo>
                    <a:cubicBezTo>
                      <a:pt x="11" y="0"/>
                      <a:pt x="4" y="2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1" name="Freeform 1867">
                <a:extLst>
                  <a:ext uri="{FF2B5EF4-FFF2-40B4-BE49-F238E27FC236}">
                    <a16:creationId xmlns:a16="http://schemas.microsoft.com/office/drawing/2014/main" id="{1795B814-3FF4-45C6-BAC7-99DF7E548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525"/>
                <a:ext cx="10" cy="9"/>
              </a:xfrm>
              <a:custGeom>
                <a:avLst/>
                <a:gdLst>
                  <a:gd name="T0" fmla="*/ 20 w 7"/>
                  <a:gd name="T1" fmla="*/ 21 h 6"/>
                  <a:gd name="T2" fmla="*/ 0 w 7"/>
                  <a:gd name="T3" fmla="*/ 8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4" y="4"/>
                      <a:pt x="3" y="0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2" name="Freeform 1868">
                <a:extLst>
                  <a:ext uri="{FF2B5EF4-FFF2-40B4-BE49-F238E27FC236}">
                    <a16:creationId xmlns:a16="http://schemas.microsoft.com/office/drawing/2014/main" id="{E0C333DB-D50F-4777-9416-D3BD7330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2500"/>
                <a:ext cx="6" cy="4"/>
              </a:xfrm>
              <a:custGeom>
                <a:avLst/>
                <a:gdLst>
                  <a:gd name="T0" fmla="*/ 8 w 5"/>
                  <a:gd name="T1" fmla="*/ 5 h 3"/>
                  <a:gd name="T2" fmla="*/ 0 w 5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3" y="1"/>
                      <a:pt x="2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3" name="Freeform 1869">
                <a:extLst>
                  <a:ext uri="{FF2B5EF4-FFF2-40B4-BE49-F238E27FC236}">
                    <a16:creationId xmlns:a16="http://schemas.microsoft.com/office/drawing/2014/main" id="{38483F8B-0F58-477D-8AE4-A28FCE05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6" y="2443"/>
                <a:ext cx="4" cy="14"/>
              </a:xfrm>
              <a:custGeom>
                <a:avLst/>
                <a:gdLst>
                  <a:gd name="T0" fmla="*/ 7 w 3"/>
                  <a:gd name="T1" fmla="*/ 0 h 10"/>
                  <a:gd name="T2" fmla="*/ 1 w 3"/>
                  <a:gd name="T3" fmla="*/ 28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0"/>
                    </a:moveTo>
                    <a:cubicBezTo>
                      <a:pt x="2" y="3"/>
                      <a:pt x="0" y="6"/>
                      <a:pt x="1" y="1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4" name="Freeform 1870">
                <a:extLst>
                  <a:ext uri="{FF2B5EF4-FFF2-40B4-BE49-F238E27FC236}">
                    <a16:creationId xmlns:a16="http://schemas.microsoft.com/office/drawing/2014/main" id="{A93DF9D5-2437-41B9-B527-8736AF050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447"/>
                <a:ext cx="9" cy="3"/>
              </a:xfrm>
              <a:custGeom>
                <a:avLst/>
                <a:gdLst>
                  <a:gd name="T0" fmla="*/ 15 w 7"/>
                  <a:gd name="T1" fmla="*/ 8 h 2"/>
                  <a:gd name="T2" fmla="*/ 0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5" y="1"/>
                      <a:pt x="3" y="0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5" name="Freeform 1871">
                <a:extLst>
                  <a:ext uri="{FF2B5EF4-FFF2-40B4-BE49-F238E27FC236}">
                    <a16:creationId xmlns:a16="http://schemas.microsoft.com/office/drawing/2014/main" id="{2E253C46-2985-48B7-BD08-97AA43BF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6" y="2476"/>
                <a:ext cx="7" cy="2"/>
              </a:xfrm>
              <a:custGeom>
                <a:avLst/>
                <a:gdLst>
                  <a:gd name="T0" fmla="*/ 14 w 5"/>
                  <a:gd name="T1" fmla="*/ 0 h 2"/>
                  <a:gd name="T2" fmla="*/ 0 w 5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6" name="Freeform 1872">
                <a:extLst>
                  <a:ext uri="{FF2B5EF4-FFF2-40B4-BE49-F238E27FC236}">
                    <a16:creationId xmlns:a16="http://schemas.microsoft.com/office/drawing/2014/main" id="{5CD56FBB-374B-456F-AAB3-DACFA89A6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467"/>
                <a:ext cx="27" cy="40"/>
              </a:xfrm>
              <a:custGeom>
                <a:avLst/>
                <a:gdLst>
                  <a:gd name="T0" fmla="*/ 49 w 20"/>
                  <a:gd name="T1" fmla="*/ 0 h 29"/>
                  <a:gd name="T2" fmla="*/ 30 w 20"/>
                  <a:gd name="T3" fmla="*/ 55 h 29"/>
                  <a:gd name="T4" fmla="*/ 0 w 20"/>
                  <a:gd name="T5" fmla="*/ 76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cubicBezTo>
                      <a:pt x="20" y="10"/>
                      <a:pt x="14" y="15"/>
                      <a:pt x="12" y="21"/>
                    </a:cubicBezTo>
                    <a:cubicBezTo>
                      <a:pt x="10" y="28"/>
                      <a:pt x="3" y="26"/>
                      <a:pt x="0" y="2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7" name="Freeform 1873">
                <a:extLst>
                  <a:ext uri="{FF2B5EF4-FFF2-40B4-BE49-F238E27FC236}">
                    <a16:creationId xmlns:a16="http://schemas.microsoft.com/office/drawing/2014/main" id="{526C124D-EFF9-4240-B879-5A42774FA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2458"/>
                <a:ext cx="18" cy="36"/>
              </a:xfrm>
              <a:custGeom>
                <a:avLst/>
                <a:gdLst>
                  <a:gd name="T0" fmla="*/ 35 w 13"/>
                  <a:gd name="T1" fmla="*/ 0 h 27"/>
                  <a:gd name="T2" fmla="*/ 15 w 13"/>
                  <a:gd name="T3" fmla="*/ 55 h 27"/>
                  <a:gd name="T4" fmla="*/ 0 w 13"/>
                  <a:gd name="T5" fmla="*/ 64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13" y="0"/>
                    </a:moveTo>
                    <a:cubicBezTo>
                      <a:pt x="12" y="6"/>
                      <a:pt x="9" y="21"/>
                      <a:pt x="6" y="23"/>
                    </a:cubicBezTo>
                    <a:cubicBezTo>
                      <a:pt x="3" y="25"/>
                      <a:pt x="1" y="23"/>
                      <a:pt x="0" y="2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8" name="Freeform 1874">
                <a:extLst>
                  <a:ext uri="{FF2B5EF4-FFF2-40B4-BE49-F238E27FC236}">
                    <a16:creationId xmlns:a16="http://schemas.microsoft.com/office/drawing/2014/main" id="{79F3C43B-00C9-469B-8CB1-D220D34E3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2503"/>
                <a:ext cx="3" cy="14"/>
              </a:xfrm>
              <a:custGeom>
                <a:avLst/>
                <a:gdLst>
                  <a:gd name="T0" fmla="*/ 0 w 2"/>
                  <a:gd name="T1" fmla="*/ 0 h 11"/>
                  <a:gd name="T2" fmla="*/ 5 w 2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1">
                    <a:moveTo>
                      <a:pt x="0" y="0"/>
                    </a:moveTo>
                    <a:cubicBezTo>
                      <a:pt x="2" y="1"/>
                      <a:pt x="1" y="8"/>
                      <a:pt x="1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19" name="Freeform 1875">
                <a:extLst>
                  <a:ext uri="{FF2B5EF4-FFF2-40B4-BE49-F238E27FC236}">
                    <a16:creationId xmlns:a16="http://schemas.microsoft.com/office/drawing/2014/main" id="{9A51E1C3-2378-46D4-9D4C-58682EC0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7" y="3581"/>
                <a:ext cx="5" cy="28"/>
              </a:xfrm>
              <a:custGeom>
                <a:avLst/>
                <a:gdLst>
                  <a:gd name="T0" fmla="*/ 0 w 4"/>
                  <a:gd name="T1" fmla="*/ 0 h 21"/>
                  <a:gd name="T2" fmla="*/ 8 w 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0" y="8"/>
                      <a:pt x="4" y="21"/>
                      <a:pt x="4" y="2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0" name="Freeform 1876">
                <a:extLst>
                  <a:ext uri="{FF2B5EF4-FFF2-40B4-BE49-F238E27FC236}">
                    <a16:creationId xmlns:a16="http://schemas.microsoft.com/office/drawing/2014/main" id="{5C1DE0BD-B01F-47B6-B0FA-10E10C6B3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3692"/>
                <a:ext cx="20" cy="13"/>
              </a:xfrm>
              <a:custGeom>
                <a:avLst/>
                <a:gdLst>
                  <a:gd name="T0" fmla="*/ 21 w 15"/>
                  <a:gd name="T1" fmla="*/ 1 h 10"/>
                  <a:gd name="T2" fmla="*/ 5 w 15"/>
                  <a:gd name="T3" fmla="*/ 7 h 10"/>
                  <a:gd name="T4" fmla="*/ 23 w 15"/>
                  <a:gd name="T5" fmla="*/ 9 h 10"/>
                  <a:gd name="T6" fmla="*/ 33 w 15"/>
                  <a:gd name="T7" fmla="*/ 16 h 10"/>
                  <a:gd name="T8" fmla="*/ 7 w 15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9" y="1"/>
                    </a:moveTo>
                    <a:cubicBezTo>
                      <a:pt x="7" y="2"/>
                      <a:pt x="3" y="0"/>
                      <a:pt x="2" y="3"/>
                    </a:cubicBezTo>
                    <a:cubicBezTo>
                      <a:pt x="0" y="9"/>
                      <a:pt x="8" y="5"/>
                      <a:pt x="10" y="4"/>
                    </a:cubicBezTo>
                    <a:cubicBezTo>
                      <a:pt x="11" y="4"/>
                      <a:pt x="15" y="4"/>
                      <a:pt x="14" y="7"/>
                    </a:cubicBezTo>
                    <a:cubicBezTo>
                      <a:pt x="13" y="10"/>
                      <a:pt x="6" y="9"/>
                      <a:pt x="3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1" name="Freeform 1877">
                <a:extLst>
                  <a:ext uri="{FF2B5EF4-FFF2-40B4-BE49-F238E27FC236}">
                    <a16:creationId xmlns:a16="http://schemas.microsoft.com/office/drawing/2014/main" id="{1AA9ECEE-1DA4-4A2E-99F3-CBE93ADC5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4" y="3693"/>
                <a:ext cx="13" cy="11"/>
              </a:xfrm>
              <a:custGeom>
                <a:avLst/>
                <a:gdLst>
                  <a:gd name="T0" fmla="*/ 0 w 9"/>
                  <a:gd name="T1" fmla="*/ 14 h 8"/>
                  <a:gd name="T2" fmla="*/ 27 w 9"/>
                  <a:gd name="T3" fmla="*/ 1 h 8"/>
                  <a:gd name="T4" fmla="*/ 9 w 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2"/>
                      <a:pt x="5" y="0"/>
                      <a:pt x="9" y="1"/>
                    </a:cubicBezTo>
                    <a:cubicBezTo>
                      <a:pt x="8" y="4"/>
                      <a:pt x="6" y="7"/>
                      <a:pt x="3" y="8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2" name="Freeform 1878">
                <a:extLst>
                  <a:ext uri="{FF2B5EF4-FFF2-40B4-BE49-F238E27FC236}">
                    <a16:creationId xmlns:a16="http://schemas.microsoft.com/office/drawing/2014/main" id="{F4A0C740-2F4C-45FA-B26A-443050C9A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688"/>
                <a:ext cx="19" cy="13"/>
              </a:xfrm>
              <a:custGeom>
                <a:avLst/>
                <a:gdLst>
                  <a:gd name="T0" fmla="*/ 0 w 14"/>
                  <a:gd name="T1" fmla="*/ 13 h 10"/>
                  <a:gd name="T2" fmla="*/ 26 w 14"/>
                  <a:gd name="T3" fmla="*/ 5 h 10"/>
                  <a:gd name="T4" fmla="*/ 5 w 14"/>
                  <a:gd name="T5" fmla="*/ 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6"/>
                    </a:moveTo>
                    <a:cubicBezTo>
                      <a:pt x="2" y="5"/>
                      <a:pt x="7" y="0"/>
                      <a:pt x="10" y="2"/>
                    </a:cubicBezTo>
                    <a:cubicBezTo>
                      <a:pt x="14" y="6"/>
                      <a:pt x="4" y="10"/>
                      <a:pt x="2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3" name="Freeform 1879">
                <a:extLst>
                  <a:ext uri="{FF2B5EF4-FFF2-40B4-BE49-F238E27FC236}">
                    <a16:creationId xmlns:a16="http://schemas.microsoft.com/office/drawing/2014/main" id="{774F63D8-14FA-4D35-AFAD-D2C4E54EB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3684"/>
                <a:ext cx="7" cy="6"/>
              </a:xfrm>
              <a:custGeom>
                <a:avLst/>
                <a:gdLst>
                  <a:gd name="T0" fmla="*/ 0 w 5"/>
                  <a:gd name="T1" fmla="*/ 8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4" name="Freeform 1880">
                <a:extLst>
                  <a:ext uri="{FF2B5EF4-FFF2-40B4-BE49-F238E27FC236}">
                    <a16:creationId xmlns:a16="http://schemas.microsoft.com/office/drawing/2014/main" id="{5468FF2A-F2D0-43D1-A1F0-91B07F1FA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961"/>
                <a:ext cx="303" cy="250"/>
              </a:xfrm>
              <a:custGeom>
                <a:avLst/>
                <a:gdLst>
                  <a:gd name="T0" fmla="*/ 529 w 224"/>
                  <a:gd name="T1" fmla="*/ 457 h 185"/>
                  <a:gd name="T2" fmla="*/ 553 w 224"/>
                  <a:gd name="T3" fmla="*/ 364 h 185"/>
                  <a:gd name="T4" fmla="*/ 553 w 224"/>
                  <a:gd name="T5" fmla="*/ 311 h 185"/>
                  <a:gd name="T6" fmla="*/ 546 w 224"/>
                  <a:gd name="T7" fmla="*/ 272 h 185"/>
                  <a:gd name="T8" fmla="*/ 555 w 224"/>
                  <a:gd name="T9" fmla="*/ 245 h 185"/>
                  <a:gd name="T10" fmla="*/ 545 w 224"/>
                  <a:gd name="T11" fmla="*/ 196 h 185"/>
                  <a:gd name="T12" fmla="*/ 540 w 224"/>
                  <a:gd name="T13" fmla="*/ 124 h 185"/>
                  <a:gd name="T14" fmla="*/ 498 w 224"/>
                  <a:gd name="T15" fmla="*/ 82 h 185"/>
                  <a:gd name="T16" fmla="*/ 453 w 224"/>
                  <a:gd name="T17" fmla="*/ 35 h 185"/>
                  <a:gd name="T18" fmla="*/ 411 w 224"/>
                  <a:gd name="T19" fmla="*/ 22 h 185"/>
                  <a:gd name="T20" fmla="*/ 372 w 224"/>
                  <a:gd name="T21" fmla="*/ 9 h 185"/>
                  <a:gd name="T22" fmla="*/ 311 w 224"/>
                  <a:gd name="T23" fmla="*/ 0 h 185"/>
                  <a:gd name="T24" fmla="*/ 292 w 224"/>
                  <a:gd name="T25" fmla="*/ 7 h 185"/>
                  <a:gd name="T26" fmla="*/ 260 w 224"/>
                  <a:gd name="T27" fmla="*/ 7 h 185"/>
                  <a:gd name="T28" fmla="*/ 235 w 224"/>
                  <a:gd name="T29" fmla="*/ 9 h 185"/>
                  <a:gd name="T30" fmla="*/ 227 w 224"/>
                  <a:gd name="T31" fmla="*/ 16 h 185"/>
                  <a:gd name="T32" fmla="*/ 212 w 224"/>
                  <a:gd name="T33" fmla="*/ 16 h 185"/>
                  <a:gd name="T34" fmla="*/ 156 w 224"/>
                  <a:gd name="T35" fmla="*/ 27 h 185"/>
                  <a:gd name="T36" fmla="*/ 134 w 224"/>
                  <a:gd name="T37" fmla="*/ 47 h 185"/>
                  <a:gd name="T38" fmla="*/ 124 w 224"/>
                  <a:gd name="T39" fmla="*/ 64 h 185"/>
                  <a:gd name="T40" fmla="*/ 99 w 224"/>
                  <a:gd name="T41" fmla="*/ 72 h 185"/>
                  <a:gd name="T42" fmla="*/ 87 w 224"/>
                  <a:gd name="T43" fmla="*/ 92 h 185"/>
                  <a:gd name="T44" fmla="*/ 57 w 224"/>
                  <a:gd name="T45" fmla="*/ 99 h 185"/>
                  <a:gd name="T46" fmla="*/ 41 w 224"/>
                  <a:gd name="T47" fmla="*/ 157 h 185"/>
                  <a:gd name="T48" fmla="*/ 27 w 224"/>
                  <a:gd name="T49" fmla="*/ 181 h 185"/>
                  <a:gd name="T50" fmla="*/ 26 w 224"/>
                  <a:gd name="T51" fmla="*/ 184 h 185"/>
                  <a:gd name="T52" fmla="*/ 9 w 224"/>
                  <a:gd name="T53" fmla="*/ 274 h 185"/>
                  <a:gd name="T54" fmla="*/ 26 w 224"/>
                  <a:gd name="T55" fmla="*/ 308 h 185"/>
                  <a:gd name="T56" fmla="*/ 20 w 224"/>
                  <a:gd name="T57" fmla="*/ 328 h 185"/>
                  <a:gd name="T58" fmla="*/ 30 w 224"/>
                  <a:gd name="T59" fmla="*/ 343 h 185"/>
                  <a:gd name="T60" fmla="*/ 20 w 224"/>
                  <a:gd name="T61" fmla="*/ 374 h 185"/>
                  <a:gd name="T62" fmla="*/ 26 w 224"/>
                  <a:gd name="T63" fmla="*/ 386 h 185"/>
                  <a:gd name="T64" fmla="*/ 20 w 224"/>
                  <a:gd name="T65" fmla="*/ 405 h 185"/>
                  <a:gd name="T66" fmla="*/ 35 w 224"/>
                  <a:gd name="T67" fmla="*/ 427 h 185"/>
                  <a:gd name="T68" fmla="*/ 41 w 224"/>
                  <a:gd name="T69" fmla="*/ 451 h 1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24" h="185">
                    <a:moveTo>
                      <a:pt x="214" y="185"/>
                    </a:moveTo>
                    <a:cubicBezTo>
                      <a:pt x="219" y="183"/>
                      <a:pt x="214" y="149"/>
                      <a:pt x="223" y="147"/>
                    </a:cubicBezTo>
                    <a:cubicBezTo>
                      <a:pt x="218" y="143"/>
                      <a:pt x="224" y="132"/>
                      <a:pt x="223" y="126"/>
                    </a:cubicBezTo>
                    <a:cubicBezTo>
                      <a:pt x="223" y="118"/>
                      <a:pt x="220" y="116"/>
                      <a:pt x="221" y="110"/>
                    </a:cubicBezTo>
                    <a:cubicBezTo>
                      <a:pt x="221" y="108"/>
                      <a:pt x="224" y="104"/>
                      <a:pt x="224" y="99"/>
                    </a:cubicBezTo>
                    <a:cubicBezTo>
                      <a:pt x="224" y="93"/>
                      <a:pt x="220" y="85"/>
                      <a:pt x="220" y="79"/>
                    </a:cubicBezTo>
                    <a:cubicBezTo>
                      <a:pt x="220" y="76"/>
                      <a:pt x="219" y="53"/>
                      <a:pt x="218" y="50"/>
                    </a:cubicBezTo>
                    <a:cubicBezTo>
                      <a:pt x="216" y="47"/>
                      <a:pt x="205" y="36"/>
                      <a:pt x="201" y="33"/>
                    </a:cubicBezTo>
                    <a:cubicBezTo>
                      <a:pt x="192" y="26"/>
                      <a:pt x="193" y="19"/>
                      <a:pt x="183" y="14"/>
                    </a:cubicBezTo>
                    <a:cubicBezTo>
                      <a:pt x="178" y="21"/>
                      <a:pt x="170" y="12"/>
                      <a:pt x="166" y="9"/>
                    </a:cubicBezTo>
                    <a:cubicBezTo>
                      <a:pt x="162" y="16"/>
                      <a:pt x="154" y="6"/>
                      <a:pt x="150" y="4"/>
                    </a:cubicBezTo>
                    <a:cubicBezTo>
                      <a:pt x="147" y="14"/>
                      <a:pt x="132" y="0"/>
                      <a:pt x="126" y="0"/>
                    </a:cubicBezTo>
                    <a:cubicBezTo>
                      <a:pt x="121" y="0"/>
                      <a:pt x="122" y="2"/>
                      <a:pt x="118" y="3"/>
                    </a:cubicBezTo>
                    <a:cubicBezTo>
                      <a:pt x="114" y="4"/>
                      <a:pt x="109" y="4"/>
                      <a:pt x="105" y="3"/>
                    </a:cubicBezTo>
                    <a:cubicBezTo>
                      <a:pt x="100" y="3"/>
                      <a:pt x="99" y="3"/>
                      <a:pt x="95" y="4"/>
                    </a:cubicBezTo>
                    <a:cubicBezTo>
                      <a:pt x="95" y="4"/>
                      <a:pt x="93" y="7"/>
                      <a:pt x="92" y="7"/>
                    </a:cubicBezTo>
                    <a:cubicBezTo>
                      <a:pt x="90" y="8"/>
                      <a:pt x="88" y="6"/>
                      <a:pt x="86" y="7"/>
                    </a:cubicBezTo>
                    <a:cubicBezTo>
                      <a:pt x="82" y="9"/>
                      <a:pt x="66" y="7"/>
                      <a:pt x="63" y="11"/>
                    </a:cubicBezTo>
                    <a:cubicBezTo>
                      <a:pt x="61" y="14"/>
                      <a:pt x="56" y="15"/>
                      <a:pt x="54" y="19"/>
                    </a:cubicBezTo>
                    <a:cubicBezTo>
                      <a:pt x="51" y="22"/>
                      <a:pt x="53" y="24"/>
                      <a:pt x="50" y="26"/>
                    </a:cubicBezTo>
                    <a:cubicBezTo>
                      <a:pt x="47" y="28"/>
                      <a:pt x="43" y="27"/>
                      <a:pt x="40" y="29"/>
                    </a:cubicBezTo>
                    <a:cubicBezTo>
                      <a:pt x="37" y="32"/>
                      <a:pt x="39" y="35"/>
                      <a:pt x="35" y="37"/>
                    </a:cubicBezTo>
                    <a:cubicBezTo>
                      <a:pt x="28" y="39"/>
                      <a:pt x="27" y="35"/>
                      <a:pt x="23" y="40"/>
                    </a:cubicBezTo>
                    <a:cubicBezTo>
                      <a:pt x="22" y="42"/>
                      <a:pt x="21" y="61"/>
                      <a:pt x="16" y="64"/>
                    </a:cubicBezTo>
                    <a:cubicBezTo>
                      <a:pt x="14" y="65"/>
                      <a:pt x="11" y="69"/>
                      <a:pt x="11" y="73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9" y="87"/>
                      <a:pt x="0" y="100"/>
                      <a:pt x="4" y="111"/>
                    </a:cubicBezTo>
                    <a:cubicBezTo>
                      <a:pt x="7" y="117"/>
                      <a:pt x="10" y="118"/>
                      <a:pt x="10" y="125"/>
                    </a:cubicBezTo>
                    <a:cubicBezTo>
                      <a:pt x="9" y="127"/>
                      <a:pt x="8" y="131"/>
                      <a:pt x="8" y="133"/>
                    </a:cubicBezTo>
                    <a:cubicBezTo>
                      <a:pt x="9" y="136"/>
                      <a:pt x="11" y="137"/>
                      <a:pt x="12" y="139"/>
                    </a:cubicBezTo>
                    <a:cubicBezTo>
                      <a:pt x="13" y="145"/>
                      <a:pt x="8" y="147"/>
                      <a:pt x="8" y="152"/>
                    </a:cubicBezTo>
                    <a:cubicBezTo>
                      <a:pt x="8" y="153"/>
                      <a:pt x="10" y="155"/>
                      <a:pt x="10" y="157"/>
                    </a:cubicBezTo>
                    <a:cubicBezTo>
                      <a:pt x="10" y="159"/>
                      <a:pt x="8" y="163"/>
                      <a:pt x="8" y="164"/>
                    </a:cubicBezTo>
                    <a:cubicBezTo>
                      <a:pt x="9" y="168"/>
                      <a:pt x="12" y="170"/>
                      <a:pt x="14" y="173"/>
                    </a:cubicBezTo>
                    <a:cubicBezTo>
                      <a:pt x="15" y="177"/>
                      <a:pt x="15" y="180"/>
                      <a:pt x="16" y="18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5" name="Freeform 1881">
                <a:extLst>
                  <a:ext uri="{FF2B5EF4-FFF2-40B4-BE49-F238E27FC236}">
                    <a16:creationId xmlns:a16="http://schemas.microsoft.com/office/drawing/2014/main" id="{F903A699-46C7-459C-A63E-9CED93D9E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1331"/>
                <a:ext cx="23" cy="24"/>
              </a:xfrm>
              <a:custGeom>
                <a:avLst/>
                <a:gdLst>
                  <a:gd name="T0" fmla="*/ 15 w 17"/>
                  <a:gd name="T1" fmla="*/ 0 h 18"/>
                  <a:gd name="T2" fmla="*/ 0 w 17"/>
                  <a:gd name="T3" fmla="*/ 12 h 18"/>
                  <a:gd name="T4" fmla="*/ 22 w 17"/>
                  <a:gd name="T5" fmla="*/ 7 h 18"/>
                  <a:gd name="T6" fmla="*/ 20 w 17"/>
                  <a:gd name="T7" fmla="*/ 28 h 18"/>
                  <a:gd name="T8" fmla="*/ 42 w 17"/>
                  <a:gd name="T9" fmla="*/ 27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3" y="1"/>
                      <a:pt x="1" y="2"/>
                      <a:pt x="0" y="5"/>
                    </a:cubicBezTo>
                    <a:cubicBezTo>
                      <a:pt x="3" y="8"/>
                      <a:pt x="6" y="5"/>
                      <a:pt x="9" y="3"/>
                    </a:cubicBezTo>
                    <a:cubicBezTo>
                      <a:pt x="15" y="7"/>
                      <a:pt x="8" y="9"/>
                      <a:pt x="8" y="12"/>
                    </a:cubicBezTo>
                    <a:cubicBezTo>
                      <a:pt x="9" y="18"/>
                      <a:pt x="14" y="14"/>
                      <a:pt x="17" y="11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6" name="Freeform 1882">
                <a:extLst>
                  <a:ext uri="{FF2B5EF4-FFF2-40B4-BE49-F238E27FC236}">
                    <a16:creationId xmlns:a16="http://schemas.microsoft.com/office/drawing/2014/main" id="{28ADFBC9-CA3A-433A-8F7F-3487BF53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1330"/>
                <a:ext cx="15" cy="12"/>
              </a:xfrm>
              <a:custGeom>
                <a:avLst/>
                <a:gdLst>
                  <a:gd name="T0" fmla="*/ 15 w 11"/>
                  <a:gd name="T1" fmla="*/ 0 h 9"/>
                  <a:gd name="T2" fmla="*/ 22 w 11"/>
                  <a:gd name="T3" fmla="*/ 12 h 9"/>
                  <a:gd name="T4" fmla="*/ 5 w 11"/>
                  <a:gd name="T5" fmla="*/ 5 h 9"/>
                  <a:gd name="T6" fmla="*/ 5 w 11"/>
                  <a:gd name="T7" fmla="*/ 2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8" y="0"/>
                      <a:pt x="11" y="3"/>
                      <a:pt x="9" y="5"/>
                    </a:cubicBezTo>
                    <a:cubicBezTo>
                      <a:pt x="6" y="7"/>
                      <a:pt x="4" y="3"/>
                      <a:pt x="2" y="2"/>
                    </a:cubicBezTo>
                    <a:cubicBezTo>
                      <a:pt x="0" y="5"/>
                      <a:pt x="0" y="7"/>
                      <a:pt x="2" y="9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7" name="Freeform 1883">
                <a:extLst>
                  <a:ext uri="{FF2B5EF4-FFF2-40B4-BE49-F238E27FC236}">
                    <a16:creationId xmlns:a16="http://schemas.microsoft.com/office/drawing/2014/main" id="{893517F9-0B2A-43B8-A7CF-61D84F6C4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342"/>
                <a:ext cx="18" cy="15"/>
              </a:xfrm>
              <a:custGeom>
                <a:avLst/>
                <a:gdLst>
                  <a:gd name="T0" fmla="*/ 19 w 13"/>
                  <a:gd name="T1" fmla="*/ 0 h 11"/>
                  <a:gd name="T2" fmla="*/ 0 w 13"/>
                  <a:gd name="T3" fmla="*/ 1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cubicBezTo>
                      <a:pt x="13" y="7"/>
                      <a:pt x="2" y="11"/>
                      <a:pt x="0" y="4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8" name="Freeform 1884">
                <a:extLst>
                  <a:ext uri="{FF2B5EF4-FFF2-40B4-BE49-F238E27FC236}">
                    <a16:creationId xmlns:a16="http://schemas.microsoft.com/office/drawing/2014/main" id="{8964C33F-0B0D-40CD-9862-8A132C21F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300"/>
                <a:ext cx="19" cy="8"/>
              </a:xfrm>
              <a:custGeom>
                <a:avLst/>
                <a:gdLst>
                  <a:gd name="T0" fmla="*/ 0 w 14"/>
                  <a:gd name="T1" fmla="*/ 15 h 6"/>
                  <a:gd name="T2" fmla="*/ 19 w 14"/>
                  <a:gd name="T3" fmla="*/ 12 h 6"/>
                  <a:gd name="T4" fmla="*/ 26 w 14"/>
                  <a:gd name="T5" fmla="*/ 0 h 6"/>
                  <a:gd name="T6" fmla="*/ 35 w 14"/>
                  <a:gd name="T7" fmla="*/ 15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0" y="6"/>
                    </a:moveTo>
                    <a:cubicBezTo>
                      <a:pt x="0" y="0"/>
                      <a:pt x="6" y="0"/>
                      <a:pt x="7" y="5"/>
                    </a:cubicBezTo>
                    <a:cubicBezTo>
                      <a:pt x="9" y="4"/>
                      <a:pt x="9" y="2"/>
                      <a:pt x="10" y="0"/>
                    </a:cubicBezTo>
                    <a:cubicBezTo>
                      <a:pt x="13" y="0"/>
                      <a:pt x="14" y="3"/>
                      <a:pt x="14" y="6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29" name="Freeform 1885">
                <a:extLst>
                  <a:ext uri="{FF2B5EF4-FFF2-40B4-BE49-F238E27FC236}">
                    <a16:creationId xmlns:a16="http://schemas.microsoft.com/office/drawing/2014/main" id="{58514FC0-229A-400B-86D5-CF036C39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249"/>
                <a:ext cx="11" cy="13"/>
              </a:xfrm>
              <a:custGeom>
                <a:avLst/>
                <a:gdLst>
                  <a:gd name="T0" fmla="*/ 19 w 8"/>
                  <a:gd name="T1" fmla="*/ 22 h 10"/>
                  <a:gd name="T2" fmla="*/ 21 w 8"/>
                  <a:gd name="T3" fmla="*/ 7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">
                    <a:moveTo>
                      <a:pt x="7" y="10"/>
                    </a:moveTo>
                    <a:cubicBezTo>
                      <a:pt x="3" y="7"/>
                      <a:pt x="0" y="0"/>
                      <a:pt x="8" y="3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0" name="Freeform 1886">
                <a:extLst>
                  <a:ext uri="{FF2B5EF4-FFF2-40B4-BE49-F238E27FC236}">
                    <a16:creationId xmlns:a16="http://schemas.microsoft.com/office/drawing/2014/main" id="{AB4CB111-8492-4635-A045-3438C45C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1" y="1249"/>
                <a:ext cx="17" cy="17"/>
              </a:xfrm>
              <a:custGeom>
                <a:avLst/>
                <a:gdLst>
                  <a:gd name="T0" fmla="*/ 12 w 13"/>
                  <a:gd name="T1" fmla="*/ 29 h 13"/>
                  <a:gd name="T2" fmla="*/ 7 w 13"/>
                  <a:gd name="T3" fmla="*/ 17 h 13"/>
                  <a:gd name="T4" fmla="*/ 16 w 13"/>
                  <a:gd name="T5" fmla="*/ 1 h 13"/>
                  <a:gd name="T6" fmla="*/ 0 w 13"/>
                  <a:gd name="T7" fmla="*/ 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11" y="13"/>
                      <a:pt x="13" y="3"/>
                      <a:pt x="3" y="8"/>
                    </a:cubicBezTo>
                    <a:cubicBezTo>
                      <a:pt x="4" y="6"/>
                      <a:pt x="6" y="3"/>
                      <a:pt x="7" y="1"/>
                    </a:cubicBezTo>
                    <a:cubicBezTo>
                      <a:pt x="5" y="0"/>
                      <a:pt x="2" y="0"/>
                      <a:pt x="0" y="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1" name="Freeform 1887">
                <a:extLst>
                  <a:ext uri="{FF2B5EF4-FFF2-40B4-BE49-F238E27FC236}">
                    <a16:creationId xmlns:a16="http://schemas.microsoft.com/office/drawing/2014/main" id="{7ED7A896-17DF-42B7-AEC3-CF6CD3D7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0" y="1131"/>
                <a:ext cx="22" cy="14"/>
              </a:xfrm>
              <a:custGeom>
                <a:avLst/>
                <a:gdLst>
                  <a:gd name="T0" fmla="*/ 29 w 16"/>
                  <a:gd name="T1" fmla="*/ 28 h 10"/>
                  <a:gd name="T2" fmla="*/ 14 w 16"/>
                  <a:gd name="T3" fmla="*/ 20 h 10"/>
                  <a:gd name="T4" fmla="*/ 8 w 16"/>
                  <a:gd name="T5" fmla="*/ 6 h 10"/>
                  <a:gd name="T6" fmla="*/ 0 w 16"/>
                  <a:gd name="T7" fmla="*/ 25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11" y="10"/>
                    </a:moveTo>
                    <a:cubicBezTo>
                      <a:pt x="16" y="9"/>
                      <a:pt x="10" y="0"/>
                      <a:pt x="5" y="7"/>
                    </a:cubicBezTo>
                    <a:cubicBezTo>
                      <a:pt x="6" y="5"/>
                      <a:pt x="6" y="3"/>
                      <a:pt x="3" y="2"/>
                    </a:cubicBezTo>
                    <a:cubicBezTo>
                      <a:pt x="1" y="4"/>
                      <a:pt x="0" y="6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2" name="Freeform 1888">
                <a:extLst>
                  <a:ext uri="{FF2B5EF4-FFF2-40B4-BE49-F238E27FC236}">
                    <a16:creationId xmlns:a16="http://schemas.microsoft.com/office/drawing/2014/main" id="{A022B3D0-0BFA-44CC-8A19-C62959382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1134"/>
                <a:ext cx="11" cy="15"/>
              </a:xfrm>
              <a:custGeom>
                <a:avLst/>
                <a:gdLst>
                  <a:gd name="T0" fmla="*/ 8 w 8"/>
                  <a:gd name="T1" fmla="*/ 27 h 11"/>
                  <a:gd name="T2" fmla="*/ 0 w 8"/>
                  <a:gd name="T3" fmla="*/ 5 h 11"/>
                  <a:gd name="T4" fmla="*/ 21 w 8"/>
                  <a:gd name="T5" fmla="*/ 19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2" y="8"/>
                      <a:pt x="0" y="5"/>
                      <a:pt x="0" y="2"/>
                    </a:cubicBezTo>
                    <a:cubicBezTo>
                      <a:pt x="5" y="0"/>
                      <a:pt x="5" y="6"/>
                      <a:pt x="8" y="7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3" name="Freeform 1889">
                <a:extLst>
                  <a:ext uri="{FF2B5EF4-FFF2-40B4-BE49-F238E27FC236}">
                    <a16:creationId xmlns:a16="http://schemas.microsoft.com/office/drawing/2014/main" id="{DB149047-3F37-48F6-89A1-4C43D8595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149"/>
                <a:ext cx="1" cy="5"/>
              </a:xfrm>
              <a:custGeom>
                <a:avLst/>
                <a:gdLst>
                  <a:gd name="T0" fmla="*/ 0 w 1"/>
                  <a:gd name="T1" fmla="*/ 8 h 4"/>
                  <a:gd name="T2" fmla="*/ 1 w 1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4" name="Freeform 1890">
                <a:extLst>
                  <a:ext uri="{FF2B5EF4-FFF2-40B4-BE49-F238E27FC236}">
                    <a16:creationId xmlns:a16="http://schemas.microsoft.com/office/drawing/2014/main" id="{9AD48822-2FC0-463C-A9DC-4FCD1909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1145"/>
                <a:ext cx="8" cy="7"/>
              </a:xfrm>
              <a:custGeom>
                <a:avLst/>
                <a:gdLst>
                  <a:gd name="T0" fmla="*/ 15 w 6"/>
                  <a:gd name="T1" fmla="*/ 14 h 5"/>
                  <a:gd name="T2" fmla="*/ 0 w 6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5">
                    <a:moveTo>
                      <a:pt x="6" y="5"/>
                    </a:moveTo>
                    <a:cubicBezTo>
                      <a:pt x="3" y="4"/>
                      <a:pt x="1" y="2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5" name="Freeform 1891">
                <a:extLst>
                  <a:ext uri="{FF2B5EF4-FFF2-40B4-BE49-F238E27FC236}">
                    <a16:creationId xmlns:a16="http://schemas.microsoft.com/office/drawing/2014/main" id="{B2AAECC3-6881-4E50-A8AB-1EFC6D002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1656"/>
                <a:ext cx="22" cy="27"/>
              </a:xfrm>
              <a:custGeom>
                <a:avLst/>
                <a:gdLst>
                  <a:gd name="T0" fmla="*/ 11 w 16"/>
                  <a:gd name="T1" fmla="*/ 20 h 20"/>
                  <a:gd name="T2" fmla="*/ 41 w 16"/>
                  <a:gd name="T3" fmla="*/ 22 h 20"/>
                  <a:gd name="T4" fmla="*/ 0 w 16"/>
                  <a:gd name="T5" fmla="*/ 4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4" y="8"/>
                    </a:moveTo>
                    <a:cubicBezTo>
                      <a:pt x="9" y="6"/>
                      <a:pt x="16" y="0"/>
                      <a:pt x="16" y="9"/>
                    </a:cubicBezTo>
                    <a:cubicBezTo>
                      <a:pt x="16" y="17"/>
                      <a:pt x="6" y="18"/>
                      <a:pt x="0" y="2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6" name="Freeform 1892">
                <a:extLst>
                  <a:ext uri="{FF2B5EF4-FFF2-40B4-BE49-F238E27FC236}">
                    <a16:creationId xmlns:a16="http://schemas.microsoft.com/office/drawing/2014/main" id="{57D4FA46-4B6E-46EA-A0AF-C4C65DD5A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6" y="1928"/>
                <a:ext cx="22" cy="26"/>
              </a:xfrm>
              <a:custGeom>
                <a:avLst/>
                <a:gdLst>
                  <a:gd name="T0" fmla="*/ 0 w 16"/>
                  <a:gd name="T1" fmla="*/ 26 h 19"/>
                  <a:gd name="T2" fmla="*/ 19 w 16"/>
                  <a:gd name="T3" fmla="*/ 0 h 19"/>
                  <a:gd name="T4" fmla="*/ 15 w 16"/>
                  <a:gd name="T5" fmla="*/ 49 h 19"/>
                  <a:gd name="T6" fmla="*/ 41 w 16"/>
                  <a:gd name="T7" fmla="*/ 1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9">
                    <a:moveTo>
                      <a:pt x="0" y="10"/>
                    </a:moveTo>
                    <a:cubicBezTo>
                      <a:pt x="1" y="6"/>
                      <a:pt x="2" y="1"/>
                      <a:pt x="7" y="0"/>
                    </a:cubicBezTo>
                    <a:cubicBezTo>
                      <a:pt x="11" y="4"/>
                      <a:pt x="7" y="14"/>
                      <a:pt x="6" y="19"/>
                    </a:cubicBezTo>
                    <a:cubicBezTo>
                      <a:pt x="10" y="17"/>
                      <a:pt x="14" y="12"/>
                      <a:pt x="16" y="7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7" name="Freeform 1893">
                <a:extLst>
                  <a:ext uri="{FF2B5EF4-FFF2-40B4-BE49-F238E27FC236}">
                    <a16:creationId xmlns:a16="http://schemas.microsoft.com/office/drawing/2014/main" id="{510C4DF2-5E88-4AEB-937C-ABC1AEB06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1969"/>
                <a:ext cx="17" cy="16"/>
              </a:xfrm>
              <a:custGeom>
                <a:avLst/>
                <a:gdLst>
                  <a:gd name="T0" fmla="*/ 29 w 13"/>
                  <a:gd name="T1" fmla="*/ 16 h 12"/>
                  <a:gd name="T2" fmla="*/ 9 w 13"/>
                  <a:gd name="T3" fmla="*/ 23 h 12"/>
                  <a:gd name="T4" fmla="*/ 27 w 13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2">
                    <a:moveTo>
                      <a:pt x="13" y="7"/>
                    </a:moveTo>
                    <a:cubicBezTo>
                      <a:pt x="11" y="9"/>
                      <a:pt x="6" y="12"/>
                      <a:pt x="4" y="10"/>
                    </a:cubicBezTo>
                    <a:cubicBezTo>
                      <a:pt x="0" y="6"/>
                      <a:pt x="10" y="1"/>
                      <a:pt x="12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8" name="Freeform 1894">
                <a:extLst>
                  <a:ext uri="{FF2B5EF4-FFF2-40B4-BE49-F238E27FC236}">
                    <a16:creationId xmlns:a16="http://schemas.microsoft.com/office/drawing/2014/main" id="{11C8BF44-F923-4FF1-B0A1-70EA4AFB0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0" y="1927"/>
                <a:ext cx="19" cy="17"/>
              </a:xfrm>
              <a:custGeom>
                <a:avLst/>
                <a:gdLst>
                  <a:gd name="T0" fmla="*/ 0 w 14"/>
                  <a:gd name="T1" fmla="*/ 7 h 13"/>
                  <a:gd name="T2" fmla="*/ 26 w 14"/>
                  <a:gd name="T3" fmla="*/ 5 h 13"/>
                  <a:gd name="T4" fmla="*/ 5 w 14"/>
                  <a:gd name="T5" fmla="*/ 2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3">
                    <a:moveTo>
                      <a:pt x="0" y="3"/>
                    </a:moveTo>
                    <a:cubicBezTo>
                      <a:pt x="2" y="2"/>
                      <a:pt x="8" y="0"/>
                      <a:pt x="10" y="2"/>
                    </a:cubicBezTo>
                    <a:cubicBezTo>
                      <a:pt x="14" y="6"/>
                      <a:pt x="5" y="10"/>
                      <a:pt x="2" y="13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39" name="Freeform 1895">
                <a:extLst>
                  <a:ext uri="{FF2B5EF4-FFF2-40B4-BE49-F238E27FC236}">
                    <a16:creationId xmlns:a16="http://schemas.microsoft.com/office/drawing/2014/main" id="{C41C0D74-7F4E-494B-9F74-9CFE614BBE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1" y="2086"/>
                <a:ext cx="19" cy="58"/>
              </a:xfrm>
              <a:custGeom>
                <a:avLst/>
                <a:gdLst>
                  <a:gd name="T0" fmla="*/ 1 w 14"/>
                  <a:gd name="T1" fmla="*/ 100 h 43"/>
                  <a:gd name="T2" fmla="*/ 26 w 14"/>
                  <a:gd name="T3" fmla="*/ 90 h 43"/>
                  <a:gd name="T4" fmla="*/ 10 w 14"/>
                  <a:gd name="T5" fmla="*/ 77 h 43"/>
                  <a:gd name="T6" fmla="*/ 14 w 14"/>
                  <a:gd name="T7" fmla="*/ 62 h 43"/>
                  <a:gd name="T8" fmla="*/ 0 w 14"/>
                  <a:gd name="T9" fmla="*/ 35 h 43"/>
                  <a:gd name="T10" fmla="*/ 15 w 14"/>
                  <a:gd name="T11" fmla="*/ 0 h 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43">
                    <a:moveTo>
                      <a:pt x="1" y="41"/>
                    </a:moveTo>
                    <a:cubicBezTo>
                      <a:pt x="4" y="43"/>
                      <a:pt x="8" y="40"/>
                      <a:pt x="10" y="37"/>
                    </a:cubicBezTo>
                    <a:cubicBezTo>
                      <a:pt x="9" y="34"/>
                      <a:pt x="5" y="34"/>
                      <a:pt x="4" y="31"/>
                    </a:cubicBezTo>
                    <a:cubicBezTo>
                      <a:pt x="1" y="26"/>
                      <a:pt x="3" y="29"/>
                      <a:pt x="5" y="25"/>
                    </a:cubicBezTo>
                    <a:cubicBezTo>
                      <a:pt x="9" y="18"/>
                      <a:pt x="10" y="17"/>
                      <a:pt x="0" y="14"/>
                    </a:cubicBezTo>
                    <a:cubicBezTo>
                      <a:pt x="14" y="15"/>
                      <a:pt x="9" y="6"/>
                      <a:pt x="6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68" name="Freeform 1896">
                <a:extLst>
                  <a:ext uri="{FF2B5EF4-FFF2-40B4-BE49-F238E27FC236}">
                    <a16:creationId xmlns:a16="http://schemas.microsoft.com/office/drawing/2014/main" id="{0C99C982-7A84-4891-B249-729CA718A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924"/>
                <a:ext cx="24" cy="46"/>
              </a:xfrm>
              <a:custGeom>
                <a:avLst/>
                <a:gdLst>
                  <a:gd name="T0" fmla="*/ 43 w 18"/>
                  <a:gd name="T1" fmla="*/ 9 h 34"/>
                  <a:gd name="T2" fmla="*/ 16 w 18"/>
                  <a:gd name="T3" fmla="*/ 7 h 34"/>
                  <a:gd name="T4" fmla="*/ 41 w 18"/>
                  <a:gd name="T5" fmla="*/ 30 h 34"/>
                  <a:gd name="T6" fmla="*/ 0 w 18"/>
                  <a:gd name="T7" fmla="*/ 50 h 34"/>
                  <a:gd name="T8" fmla="*/ 31 w 18"/>
                  <a:gd name="T9" fmla="*/ 69 h 34"/>
                  <a:gd name="T10" fmla="*/ 20 w 18"/>
                  <a:gd name="T11" fmla="*/ 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34">
                    <a:moveTo>
                      <a:pt x="18" y="4"/>
                    </a:moveTo>
                    <a:cubicBezTo>
                      <a:pt x="17" y="1"/>
                      <a:pt x="8" y="0"/>
                      <a:pt x="7" y="3"/>
                    </a:cubicBezTo>
                    <a:cubicBezTo>
                      <a:pt x="4" y="9"/>
                      <a:pt x="14" y="9"/>
                      <a:pt x="17" y="12"/>
                    </a:cubicBezTo>
                    <a:cubicBezTo>
                      <a:pt x="14" y="18"/>
                      <a:pt x="6" y="18"/>
                      <a:pt x="0" y="20"/>
                    </a:cubicBezTo>
                    <a:cubicBezTo>
                      <a:pt x="5" y="22"/>
                      <a:pt x="9" y="25"/>
                      <a:pt x="13" y="28"/>
                    </a:cubicBezTo>
                    <a:cubicBezTo>
                      <a:pt x="10" y="29"/>
                      <a:pt x="9" y="31"/>
                      <a:pt x="8" y="34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69" name="Freeform 1897">
                <a:extLst>
                  <a:ext uri="{FF2B5EF4-FFF2-40B4-BE49-F238E27FC236}">
                    <a16:creationId xmlns:a16="http://schemas.microsoft.com/office/drawing/2014/main" id="{661E369C-3730-417E-A951-9CB8C3ED3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2109"/>
                <a:ext cx="28" cy="34"/>
              </a:xfrm>
              <a:custGeom>
                <a:avLst/>
                <a:gdLst>
                  <a:gd name="T0" fmla="*/ 15 w 21"/>
                  <a:gd name="T1" fmla="*/ 56 h 25"/>
                  <a:gd name="T2" fmla="*/ 16 w 21"/>
                  <a:gd name="T3" fmla="*/ 35 h 25"/>
                  <a:gd name="T4" fmla="*/ 0 w 21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5">
                    <a:moveTo>
                      <a:pt x="6" y="22"/>
                    </a:moveTo>
                    <a:cubicBezTo>
                      <a:pt x="18" y="25"/>
                      <a:pt x="18" y="17"/>
                      <a:pt x="7" y="14"/>
                    </a:cubicBezTo>
                    <a:cubicBezTo>
                      <a:pt x="21" y="12"/>
                      <a:pt x="9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611" name="Freeform 1898">
              <a:extLst>
                <a:ext uri="{FF2B5EF4-FFF2-40B4-BE49-F238E27FC236}">
                  <a16:creationId xmlns:a16="http://schemas.microsoft.com/office/drawing/2014/main" id="{707CE081-E34A-4221-BE4B-9AB01ADCB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1927"/>
              <a:ext cx="29" cy="27"/>
            </a:xfrm>
            <a:custGeom>
              <a:avLst/>
              <a:gdLst>
                <a:gd name="T0" fmla="*/ 55 w 21"/>
                <a:gd name="T1" fmla="*/ 27 h 20"/>
                <a:gd name="T2" fmla="*/ 29 w 21"/>
                <a:gd name="T3" fmla="*/ 7 h 20"/>
                <a:gd name="T4" fmla="*/ 40 w 21"/>
                <a:gd name="T5" fmla="*/ 42 h 20"/>
                <a:gd name="T6" fmla="*/ 0 w 21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cubicBezTo>
                    <a:pt x="21" y="6"/>
                    <a:pt x="16" y="0"/>
                    <a:pt x="11" y="3"/>
                  </a:cubicBezTo>
                  <a:cubicBezTo>
                    <a:pt x="11" y="8"/>
                    <a:pt x="18" y="12"/>
                    <a:pt x="15" y="17"/>
                  </a:cubicBezTo>
                  <a:cubicBezTo>
                    <a:pt x="6" y="20"/>
                    <a:pt x="5" y="10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2" name="Freeform 1899">
              <a:extLst>
                <a:ext uri="{FF2B5EF4-FFF2-40B4-BE49-F238E27FC236}">
                  <a16:creationId xmlns:a16="http://schemas.microsoft.com/office/drawing/2014/main" id="{94E28E90-5466-4921-9F25-8E5389BCF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1966"/>
              <a:ext cx="19" cy="19"/>
            </a:xfrm>
            <a:custGeom>
              <a:avLst/>
              <a:gdLst>
                <a:gd name="T0" fmla="*/ 14 w 14"/>
                <a:gd name="T1" fmla="*/ 35 h 14"/>
                <a:gd name="T2" fmla="*/ 7 w 14"/>
                <a:gd name="T3" fmla="*/ 0 h 14"/>
                <a:gd name="T4" fmla="*/ 35 w 14"/>
                <a:gd name="T5" fmla="*/ 2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0"/>
                    <a:pt x="0" y="5"/>
                    <a:pt x="3" y="0"/>
                  </a:cubicBezTo>
                  <a:cubicBezTo>
                    <a:pt x="7" y="3"/>
                    <a:pt x="10" y="7"/>
                    <a:pt x="14" y="1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3" name="Freeform 1900">
              <a:extLst>
                <a:ext uri="{FF2B5EF4-FFF2-40B4-BE49-F238E27FC236}">
                  <a16:creationId xmlns:a16="http://schemas.microsoft.com/office/drawing/2014/main" id="{A6AD7242-F0CD-4CC2-8F9C-74FD23981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9" y="1805"/>
              <a:ext cx="55" cy="42"/>
            </a:xfrm>
            <a:custGeom>
              <a:avLst/>
              <a:gdLst>
                <a:gd name="T0" fmla="*/ 0 w 40"/>
                <a:gd name="T1" fmla="*/ 12 h 31"/>
                <a:gd name="T2" fmla="*/ 29 w 40"/>
                <a:gd name="T3" fmla="*/ 0 h 31"/>
                <a:gd name="T4" fmla="*/ 21 w 40"/>
                <a:gd name="T5" fmla="*/ 30 h 31"/>
                <a:gd name="T6" fmla="*/ 55 w 40"/>
                <a:gd name="T7" fmla="*/ 22 h 31"/>
                <a:gd name="T8" fmla="*/ 40 w 40"/>
                <a:gd name="T9" fmla="*/ 61 h 31"/>
                <a:gd name="T10" fmla="*/ 105 w 40"/>
                <a:gd name="T11" fmla="*/ 2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1">
                  <a:moveTo>
                    <a:pt x="0" y="5"/>
                  </a:moveTo>
                  <a:cubicBezTo>
                    <a:pt x="3" y="2"/>
                    <a:pt x="7" y="0"/>
                    <a:pt x="11" y="0"/>
                  </a:cubicBezTo>
                  <a:cubicBezTo>
                    <a:pt x="11" y="3"/>
                    <a:pt x="6" y="10"/>
                    <a:pt x="8" y="12"/>
                  </a:cubicBezTo>
                  <a:cubicBezTo>
                    <a:pt x="10" y="16"/>
                    <a:pt x="19" y="10"/>
                    <a:pt x="21" y="9"/>
                  </a:cubicBezTo>
                  <a:cubicBezTo>
                    <a:pt x="20" y="14"/>
                    <a:pt x="16" y="18"/>
                    <a:pt x="15" y="24"/>
                  </a:cubicBezTo>
                  <a:cubicBezTo>
                    <a:pt x="21" y="31"/>
                    <a:pt x="38" y="19"/>
                    <a:pt x="40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4" name="Freeform 1901">
              <a:extLst>
                <a:ext uri="{FF2B5EF4-FFF2-40B4-BE49-F238E27FC236}">
                  <a16:creationId xmlns:a16="http://schemas.microsoft.com/office/drawing/2014/main" id="{3352D446-41B5-4435-B4EB-E0197FC93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801"/>
              <a:ext cx="31" cy="25"/>
            </a:xfrm>
            <a:custGeom>
              <a:avLst/>
              <a:gdLst>
                <a:gd name="T0" fmla="*/ 36 w 23"/>
                <a:gd name="T1" fmla="*/ 0 h 18"/>
                <a:gd name="T2" fmla="*/ 20 w 23"/>
                <a:gd name="T3" fmla="*/ 14 h 18"/>
                <a:gd name="T4" fmla="*/ 35 w 23"/>
                <a:gd name="T5" fmla="*/ 43 h 18"/>
                <a:gd name="T6" fmla="*/ 0 w 23"/>
                <a:gd name="T7" fmla="*/ 4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cubicBezTo>
                    <a:pt x="23" y="5"/>
                    <a:pt x="16" y="13"/>
                    <a:pt x="8" y="5"/>
                  </a:cubicBezTo>
                  <a:cubicBezTo>
                    <a:pt x="8" y="9"/>
                    <a:pt x="13" y="11"/>
                    <a:pt x="14" y="16"/>
                  </a:cubicBezTo>
                  <a:cubicBezTo>
                    <a:pt x="10" y="18"/>
                    <a:pt x="4" y="17"/>
                    <a:pt x="0" y="16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5" name="Freeform 1902">
              <a:extLst>
                <a:ext uri="{FF2B5EF4-FFF2-40B4-BE49-F238E27FC236}">
                  <a16:creationId xmlns:a16="http://schemas.microsoft.com/office/drawing/2014/main" id="{01D2D5D1-729F-405B-9C27-96A4E4A7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0" y="1660"/>
              <a:ext cx="20" cy="20"/>
            </a:xfrm>
            <a:custGeom>
              <a:avLst/>
              <a:gdLst>
                <a:gd name="T0" fmla="*/ 36 w 15"/>
                <a:gd name="T1" fmla="*/ 16 h 15"/>
                <a:gd name="T2" fmla="*/ 20 w 15"/>
                <a:gd name="T3" fmla="*/ 1 h 15"/>
                <a:gd name="T4" fmla="*/ 33 w 15"/>
                <a:gd name="T5" fmla="*/ 31 h 15"/>
                <a:gd name="T6" fmla="*/ 0 w 15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4" y="3"/>
                    <a:pt x="12" y="0"/>
                    <a:pt x="8" y="1"/>
                  </a:cubicBezTo>
                  <a:cubicBezTo>
                    <a:pt x="7" y="6"/>
                    <a:pt x="12" y="9"/>
                    <a:pt x="14" y="13"/>
                  </a:cubicBezTo>
                  <a:cubicBezTo>
                    <a:pt x="9" y="15"/>
                    <a:pt x="4" y="12"/>
                    <a:pt x="0" y="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6" name="Freeform 1903">
              <a:extLst>
                <a:ext uri="{FF2B5EF4-FFF2-40B4-BE49-F238E27FC236}">
                  <a16:creationId xmlns:a16="http://schemas.microsoft.com/office/drawing/2014/main" id="{06263C39-0368-4FBE-9327-C4825C959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213"/>
              <a:ext cx="63" cy="63"/>
            </a:xfrm>
            <a:custGeom>
              <a:avLst/>
              <a:gdLst>
                <a:gd name="T0" fmla="*/ 7 w 47"/>
                <a:gd name="T1" fmla="*/ 15 h 47"/>
                <a:gd name="T2" fmla="*/ 0 w 47"/>
                <a:gd name="T3" fmla="*/ 21 h 47"/>
                <a:gd name="T4" fmla="*/ 23 w 47"/>
                <a:gd name="T5" fmla="*/ 0 h 47"/>
                <a:gd name="T6" fmla="*/ 20 w 47"/>
                <a:gd name="T7" fmla="*/ 34 h 47"/>
                <a:gd name="T8" fmla="*/ 51 w 47"/>
                <a:gd name="T9" fmla="*/ 27 h 47"/>
                <a:gd name="T10" fmla="*/ 43 w 47"/>
                <a:gd name="T11" fmla="*/ 58 h 47"/>
                <a:gd name="T12" fmla="*/ 79 w 47"/>
                <a:gd name="T13" fmla="*/ 48 h 47"/>
                <a:gd name="T14" fmla="*/ 78 w 47"/>
                <a:gd name="T15" fmla="*/ 75 h 47"/>
                <a:gd name="T16" fmla="*/ 106 w 47"/>
                <a:gd name="T17" fmla="*/ 64 h 47"/>
                <a:gd name="T18" fmla="*/ 105 w 47"/>
                <a:gd name="T19" fmla="*/ 113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7">
                  <a:moveTo>
                    <a:pt x="3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1" y="6"/>
                    <a:pt x="7" y="0"/>
                    <a:pt x="10" y="0"/>
                  </a:cubicBezTo>
                  <a:cubicBezTo>
                    <a:pt x="9" y="5"/>
                    <a:pt x="6" y="10"/>
                    <a:pt x="8" y="14"/>
                  </a:cubicBezTo>
                  <a:cubicBezTo>
                    <a:pt x="13" y="14"/>
                    <a:pt x="16" y="11"/>
                    <a:pt x="21" y="11"/>
                  </a:cubicBezTo>
                  <a:cubicBezTo>
                    <a:pt x="23" y="16"/>
                    <a:pt x="17" y="19"/>
                    <a:pt x="18" y="24"/>
                  </a:cubicBezTo>
                  <a:cubicBezTo>
                    <a:pt x="24" y="25"/>
                    <a:pt x="28" y="20"/>
                    <a:pt x="33" y="20"/>
                  </a:cubicBezTo>
                  <a:cubicBezTo>
                    <a:pt x="34" y="23"/>
                    <a:pt x="33" y="27"/>
                    <a:pt x="32" y="31"/>
                  </a:cubicBezTo>
                  <a:cubicBezTo>
                    <a:pt x="37" y="32"/>
                    <a:pt x="40" y="28"/>
                    <a:pt x="44" y="27"/>
                  </a:cubicBezTo>
                  <a:cubicBezTo>
                    <a:pt x="47" y="33"/>
                    <a:pt x="43" y="40"/>
                    <a:pt x="43" y="4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7" name="Freeform 1904">
              <a:extLst>
                <a:ext uri="{FF2B5EF4-FFF2-40B4-BE49-F238E27FC236}">
                  <a16:creationId xmlns:a16="http://schemas.microsoft.com/office/drawing/2014/main" id="{C9334807-25B6-4646-8667-A7A154BCA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1" y="2202"/>
              <a:ext cx="41" cy="54"/>
            </a:xfrm>
            <a:custGeom>
              <a:avLst/>
              <a:gdLst>
                <a:gd name="T0" fmla="*/ 77 w 30"/>
                <a:gd name="T1" fmla="*/ 32 h 40"/>
                <a:gd name="T2" fmla="*/ 51 w 30"/>
                <a:gd name="T3" fmla="*/ 32 h 40"/>
                <a:gd name="T4" fmla="*/ 56 w 30"/>
                <a:gd name="T5" fmla="*/ 62 h 40"/>
                <a:gd name="T6" fmla="*/ 15 w 30"/>
                <a:gd name="T7" fmla="*/ 32 h 40"/>
                <a:gd name="T8" fmla="*/ 29 w 30"/>
                <a:gd name="T9" fmla="*/ 74 h 40"/>
                <a:gd name="T10" fmla="*/ 0 w 30"/>
                <a:gd name="T11" fmla="*/ 51 h 40"/>
                <a:gd name="T12" fmla="*/ 21 w 30"/>
                <a:gd name="T13" fmla="*/ 9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0">
                  <a:moveTo>
                    <a:pt x="30" y="13"/>
                  </a:moveTo>
                  <a:cubicBezTo>
                    <a:pt x="25" y="8"/>
                    <a:pt x="17" y="0"/>
                    <a:pt x="20" y="13"/>
                  </a:cubicBezTo>
                  <a:cubicBezTo>
                    <a:pt x="21" y="16"/>
                    <a:pt x="29" y="24"/>
                    <a:pt x="22" y="25"/>
                  </a:cubicBezTo>
                  <a:cubicBezTo>
                    <a:pt x="17" y="26"/>
                    <a:pt x="10" y="16"/>
                    <a:pt x="6" y="13"/>
                  </a:cubicBezTo>
                  <a:cubicBezTo>
                    <a:pt x="5" y="19"/>
                    <a:pt x="10" y="24"/>
                    <a:pt x="11" y="30"/>
                  </a:cubicBezTo>
                  <a:cubicBezTo>
                    <a:pt x="7" y="28"/>
                    <a:pt x="4" y="24"/>
                    <a:pt x="0" y="21"/>
                  </a:cubicBezTo>
                  <a:cubicBezTo>
                    <a:pt x="2" y="27"/>
                    <a:pt x="6" y="33"/>
                    <a:pt x="8" y="4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8" name="Freeform 1905">
              <a:extLst>
                <a:ext uri="{FF2B5EF4-FFF2-40B4-BE49-F238E27FC236}">
                  <a16:creationId xmlns:a16="http://schemas.microsoft.com/office/drawing/2014/main" id="{5C02F908-CA0B-44E9-A590-BF7E20827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0" y="2244"/>
              <a:ext cx="47" cy="56"/>
            </a:xfrm>
            <a:custGeom>
              <a:avLst/>
              <a:gdLst>
                <a:gd name="T0" fmla="*/ 9 w 35"/>
                <a:gd name="T1" fmla="*/ 100 h 42"/>
                <a:gd name="T2" fmla="*/ 7 w 35"/>
                <a:gd name="T3" fmla="*/ 76 h 42"/>
                <a:gd name="T4" fmla="*/ 28 w 35"/>
                <a:gd name="T5" fmla="*/ 95 h 42"/>
                <a:gd name="T6" fmla="*/ 28 w 35"/>
                <a:gd name="T7" fmla="*/ 55 h 42"/>
                <a:gd name="T8" fmla="*/ 70 w 35"/>
                <a:gd name="T9" fmla="*/ 65 h 42"/>
                <a:gd name="T10" fmla="*/ 75 w 35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2">
                  <a:moveTo>
                    <a:pt x="4" y="42"/>
                  </a:moveTo>
                  <a:cubicBezTo>
                    <a:pt x="0" y="40"/>
                    <a:pt x="0" y="35"/>
                    <a:pt x="3" y="32"/>
                  </a:cubicBezTo>
                  <a:cubicBezTo>
                    <a:pt x="6" y="34"/>
                    <a:pt x="8" y="39"/>
                    <a:pt x="12" y="40"/>
                  </a:cubicBezTo>
                  <a:cubicBezTo>
                    <a:pt x="13" y="35"/>
                    <a:pt x="11" y="29"/>
                    <a:pt x="12" y="23"/>
                  </a:cubicBezTo>
                  <a:cubicBezTo>
                    <a:pt x="18" y="25"/>
                    <a:pt x="22" y="35"/>
                    <a:pt x="29" y="28"/>
                  </a:cubicBezTo>
                  <a:cubicBezTo>
                    <a:pt x="35" y="23"/>
                    <a:pt x="31" y="8"/>
                    <a:pt x="31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19" name="Freeform 1906">
              <a:extLst>
                <a:ext uri="{FF2B5EF4-FFF2-40B4-BE49-F238E27FC236}">
                  <a16:creationId xmlns:a16="http://schemas.microsoft.com/office/drawing/2014/main" id="{7A7A17E0-D9A9-43AA-B438-B664F5A2B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7" y="2234"/>
              <a:ext cx="18" cy="26"/>
            </a:xfrm>
            <a:custGeom>
              <a:avLst/>
              <a:gdLst>
                <a:gd name="T0" fmla="*/ 26 w 13"/>
                <a:gd name="T1" fmla="*/ 36 h 19"/>
                <a:gd name="T2" fmla="*/ 24 w 13"/>
                <a:gd name="T3" fmla="*/ 7 h 19"/>
                <a:gd name="T4" fmla="*/ 14 w 13"/>
                <a:gd name="T5" fmla="*/ 4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0" y="14"/>
                  </a:moveTo>
                  <a:cubicBezTo>
                    <a:pt x="12" y="11"/>
                    <a:pt x="13" y="5"/>
                    <a:pt x="9" y="3"/>
                  </a:cubicBezTo>
                  <a:cubicBezTo>
                    <a:pt x="0" y="0"/>
                    <a:pt x="3" y="16"/>
                    <a:pt x="5" y="1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0" name="Freeform 1907">
              <a:extLst>
                <a:ext uri="{FF2B5EF4-FFF2-40B4-BE49-F238E27FC236}">
                  <a16:creationId xmlns:a16="http://schemas.microsoft.com/office/drawing/2014/main" id="{791C02C5-60D0-47FB-9A94-D3F277541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283"/>
              <a:ext cx="31" cy="16"/>
            </a:xfrm>
            <a:custGeom>
              <a:avLst/>
              <a:gdLst>
                <a:gd name="T0" fmla="*/ 57 w 23"/>
                <a:gd name="T1" fmla="*/ 16 h 12"/>
                <a:gd name="T2" fmla="*/ 40 w 23"/>
                <a:gd name="T3" fmla="*/ 20 h 12"/>
                <a:gd name="T4" fmla="*/ 32 w 23"/>
                <a:gd name="T5" fmla="*/ 7 h 12"/>
                <a:gd name="T6" fmla="*/ 16 w 23"/>
                <a:gd name="T7" fmla="*/ 28 h 12"/>
                <a:gd name="T8" fmla="*/ 9 w 23"/>
                <a:gd name="T9" fmla="*/ 15 h 12"/>
                <a:gd name="T10" fmla="*/ 0 w 23"/>
                <a:gd name="T11" fmla="*/ 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2">
                  <a:moveTo>
                    <a:pt x="23" y="7"/>
                  </a:moveTo>
                  <a:cubicBezTo>
                    <a:pt x="23" y="2"/>
                    <a:pt x="14" y="0"/>
                    <a:pt x="16" y="8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0" y="5"/>
                    <a:pt x="8" y="8"/>
                    <a:pt x="7" y="12"/>
                  </a:cubicBezTo>
                  <a:cubicBezTo>
                    <a:pt x="7" y="9"/>
                    <a:pt x="6" y="7"/>
                    <a:pt x="4" y="6"/>
                  </a:cubicBezTo>
                  <a:cubicBezTo>
                    <a:pt x="3" y="7"/>
                    <a:pt x="1" y="9"/>
                    <a:pt x="0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1" name="Freeform 1908">
              <a:extLst>
                <a:ext uri="{FF2B5EF4-FFF2-40B4-BE49-F238E27FC236}">
                  <a16:creationId xmlns:a16="http://schemas.microsoft.com/office/drawing/2014/main" id="{0722626A-B8D5-4CBE-AAED-29AE3C326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294"/>
              <a:ext cx="44" cy="27"/>
            </a:xfrm>
            <a:custGeom>
              <a:avLst/>
              <a:gdLst>
                <a:gd name="T0" fmla="*/ 0 w 32"/>
                <a:gd name="T1" fmla="*/ 20 h 20"/>
                <a:gd name="T2" fmla="*/ 21 w 32"/>
                <a:gd name="T3" fmla="*/ 7 h 20"/>
                <a:gd name="T4" fmla="*/ 47 w 32"/>
                <a:gd name="T5" fmla="*/ 26 h 20"/>
                <a:gd name="T6" fmla="*/ 84 w 32"/>
                <a:gd name="T7" fmla="*/ 3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">
                  <a:moveTo>
                    <a:pt x="0" y="8"/>
                  </a:moveTo>
                  <a:cubicBezTo>
                    <a:pt x="3" y="6"/>
                    <a:pt x="4" y="3"/>
                    <a:pt x="8" y="3"/>
                  </a:cubicBezTo>
                  <a:cubicBezTo>
                    <a:pt x="11" y="10"/>
                    <a:pt x="9" y="20"/>
                    <a:pt x="18" y="10"/>
                  </a:cubicBezTo>
                  <a:cubicBezTo>
                    <a:pt x="27" y="0"/>
                    <a:pt x="26" y="1"/>
                    <a:pt x="32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2" name="Freeform 1909">
              <a:extLst>
                <a:ext uri="{FF2B5EF4-FFF2-40B4-BE49-F238E27FC236}">
                  <a16:creationId xmlns:a16="http://schemas.microsoft.com/office/drawing/2014/main" id="{0F9BDA71-FBA3-4EE7-B20A-C413F5F9B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2369"/>
              <a:ext cx="38" cy="32"/>
            </a:xfrm>
            <a:custGeom>
              <a:avLst/>
              <a:gdLst>
                <a:gd name="T0" fmla="*/ 33 w 28"/>
                <a:gd name="T1" fmla="*/ 0 h 24"/>
                <a:gd name="T2" fmla="*/ 19 w 28"/>
                <a:gd name="T3" fmla="*/ 21 h 24"/>
                <a:gd name="T4" fmla="*/ 30 w 28"/>
                <a:gd name="T5" fmla="*/ 52 h 24"/>
                <a:gd name="T6" fmla="*/ 0 w 28"/>
                <a:gd name="T7" fmla="*/ 37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4">
                  <a:moveTo>
                    <a:pt x="13" y="0"/>
                  </a:moveTo>
                  <a:cubicBezTo>
                    <a:pt x="28" y="4"/>
                    <a:pt x="16" y="23"/>
                    <a:pt x="7" y="9"/>
                  </a:cubicBezTo>
                  <a:cubicBezTo>
                    <a:pt x="9" y="13"/>
                    <a:pt x="12" y="18"/>
                    <a:pt x="12" y="22"/>
                  </a:cubicBezTo>
                  <a:cubicBezTo>
                    <a:pt x="7" y="24"/>
                    <a:pt x="1" y="21"/>
                    <a:pt x="0" y="16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3" name="Freeform 1910">
              <a:extLst>
                <a:ext uri="{FF2B5EF4-FFF2-40B4-BE49-F238E27FC236}">
                  <a16:creationId xmlns:a16="http://schemas.microsoft.com/office/drawing/2014/main" id="{B065C78A-B578-447C-8E34-344028D1A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260"/>
              <a:ext cx="53" cy="30"/>
            </a:xfrm>
            <a:custGeom>
              <a:avLst/>
              <a:gdLst>
                <a:gd name="T0" fmla="*/ 0 w 39"/>
                <a:gd name="T1" fmla="*/ 20 h 22"/>
                <a:gd name="T2" fmla="*/ 20 w 39"/>
                <a:gd name="T3" fmla="*/ 1 h 22"/>
                <a:gd name="T4" fmla="*/ 26 w 39"/>
                <a:gd name="T5" fmla="*/ 26 h 22"/>
                <a:gd name="T6" fmla="*/ 50 w 39"/>
                <a:gd name="T7" fmla="*/ 14 h 22"/>
                <a:gd name="T8" fmla="*/ 53 w 39"/>
                <a:gd name="T9" fmla="*/ 35 h 22"/>
                <a:gd name="T10" fmla="*/ 86 w 39"/>
                <a:gd name="T11" fmla="*/ 26 h 22"/>
                <a:gd name="T12" fmla="*/ 91 w 39"/>
                <a:gd name="T13" fmla="*/ 5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2">
                  <a:moveTo>
                    <a:pt x="0" y="8"/>
                  </a:moveTo>
                  <a:cubicBezTo>
                    <a:pt x="0" y="5"/>
                    <a:pt x="5" y="0"/>
                    <a:pt x="8" y="1"/>
                  </a:cubicBezTo>
                  <a:cubicBezTo>
                    <a:pt x="11" y="3"/>
                    <a:pt x="9" y="8"/>
                    <a:pt x="10" y="10"/>
                  </a:cubicBezTo>
                  <a:cubicBezTo>
                    <a:pt x="13" y="10"/>
                    <a:pt x="16" y="7"/>
                    <a:pt x="20" y="5"/>
                  </a:cubicBezTo>
                  <a:cubicBezTo>
                    <a:pt x="21" y="8"/>
                    <a:pt x="21" y="11"/>
                    <a:pt x="21" y="14"/>
                  </a:cubicBezTo>
                  <a:cubicBezTo>
                    <a:pt x="25" y="12"/>
                    <a:pt x="29" y="7"/>
                    <a:pt x="34" y="10"/>
                  </a:cubicBezTo>
                  <a:cubicBezTo>
                    <a:pt x="38" y="12"/>
                    <a:pt x="39" y="19"/>
                    <a:pt x="36" y="2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4" name="Freeform 1911">
              <a:extLst>
                <a:ext uri="{FF2B5EF4-FFF2-40B4-BE49-F238E27FC236}">
                  <a16:creationId xmlns:a16="http://schemas.microsoft.com/office/drawing/2014/main" id="{0F1234EE-5781-46C9-922E-D2243EB53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195"/>
              <a:ext cx="4" cy="6"/>
            </a:xfrm>
            <a:custGeom>
              <a:avLst/>
              <a:gdLst>
                <a:gd name="T0" fmla="*/ 7 w 3"/>
                <a:gd name="T1" fmla="*/ 14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5" name="Freeform 1912">
              <a:extLst>
                <a:ext uri="{FF2B5EF4-FFF2-40B4-BE49-F238E27FC236}">
                  <a16:creationId xmlns:a16="http://schemas.microsoft.com/office/drawing/2014/main" id="{0C16A057-0409-4D82-9428-59888E8A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8" y="2198"/>
              <a:ext cx="5" cy="1"/>
            </a:xfrm>
            <a:custGeom>
              <a:avLst/>
              <a:gdLst>
                <a:gd name="T0" fmla="*/ 0 w 4"/>
                <a:gd name="T1" fmla="*/ 1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6" name="Freeform 1913">
              <a:extLst>
                <a:ext uri="{FF2B5EF4-FFF2-40B4-BE49-F238E27FC236}">
                  <a16:creationId xmlns:a16="http://schemas.microsoft.com/office/drawing/2014/main" id="{189589E3-8EED-48BA-979E-D21FB976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2966"/>
              <a:ext cx="30" cy="31"/>
            </a:xfrm>
            <a:custGeom>
              <a:avLst/>
              <a:gdLst>
                <a:gd name="T0" fmla="*/ 0 w 22"/>
                <a:gd name="T1" fmla="*/ 20 h 23"/>
                <a:gd name="T2" fmla="*/ 20 w 22"/>
                <a:gd name="T3" fmla="*/ 0 h 23"/>
                <a:gd name="T4" fmla="*/ 14 w 22"/>
                <a:gd name="T5" fmla="*/ 54 h 23"/>
                <a:gd name="T6" fmla="*/ 56 w 22"/>
                <a:gd name="T7" fmla="*/ 24 h 23"/>
                <a:gd name="T8" fmla="*/ 50 w 22"/>
                <a:gd name="T9" fmla="*/ 5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3">
                  <a:moveTo>
                    <a:pt x="0" y="8"/>
                  </a:moveTo>
                  <a:cubicBezTo>
                    <a:pt x="1" y="4"/>
                    <a:pt x="4" y="1"/>
                    <a:pt x="8" y="0"/>
                  </a:cubicBezTo>
                  <a:cubicBezTo>
                    <a:pt x="13" y="5"/>
                    <a:pt x="6" y="16"/>
                    <a:pt x="5" y="22"/>
                  </a:cubicBezTo>
                  <a:cubicBezTo>
                    <a:pt x="11" y="23"/>
                    <a:pt x="15" y="12"/>
                    <a:pt x="22" y="10"/>
                  </a:cubicBezTo>
                  <a:cubicBezTo>
                    <a:pt x="21" y="14"/>
                    <a:pt x="20" y="17"/>
                    <a:pt x="20" y="2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7" name="Freeform 1914">
              <a:extLst>
                <a:ext uri="{FF2B5EF4-FFF2-40B4-BE49-F238E27FC236}">
                  <a16:creationId xmlns:a16="http://schemas.microsoft.com/office/drawing/2014/main" id="{C99159E6-4400-45DD-B9FE-BE1ECC4C5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2" y="2987"/>
              <a:ext cx="27" cy="24"/>
            </a:xfrm>
            <a:custGeom>
              <a:avLst/>
              <a:gdLst>
                <a:gd name="T0" fmla="*/ 41 w 20"/>
                <a:gd name="T1" fmla="*/ 37 h 18"/>
                <a:gd name="T2" fmla="*/ 20 w 20"/>
                <a:gd name="T3" fmla="*/ 43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8">
                  <a:moveTo>
                    <a:pt x="16" y="16"/>
                  </a:moveTo>
                  <a:cubicBezTo>
                    <a:pt x="20" y="0"/>
                    <a:pt x="0" y="5"/>
                    <a:pt x="8" y="18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8" name="Freeform 1915">
              <a:extLst>
                <a:ext uri="{FF2B5EF4-FFF2-40B4-BE49-F238E27FC236}">
                  <a16:creationId xmlns:a16="http://schemas.microsoft.com/office/drawing/2014/main" id="{BAB42D06-10B4-4079-A374-7929922B0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2972"/>
              <a:ext cx="36" cy="40"/>
            </a:xfrm>
            <a:custGeom>
              <a:avLst/>
              <a:gdLst>
                <a:gd name="T0" fmla="*/ 1 w 27"/>
                <a:gd name="T1" fmla="*/ 71 h 30"/>
                <a:gd name="T2" fmla="*/ 15 w 27"/>
                <a:gd name="T3" fmla="*/ 31 h 30"/>
                <a:gd name="T4" fmla="*/ 37 w 27"/>
                <a:gd name="T5" fmla="*/ 71 h 30"/>
                <a:gd name="T6" fmla="*/ 64 w 27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0">
                  <a:moveTo>
                    <a:pt x="1" y="30"/>
                  </a:moveTo>
                  <a:cubicBezTo>
                    <a:pt x="2" y="26"/>
                    <a:pt x="0" y="14"/>
                    <a:pt x="6" y="13"/>
                  </a:cubicBezTo>
                  <a:cubicBezTo>
                    <a:pt x="13" y="11"/>
                    <a:pt x="13" y="26"/>
                    <a:pt x="16" y="30"/>
                  </a:cubicBezTo>
                  <a:cubicBezTo>
                    <a:pt x="27" y="26"/>
                    <a:pt x="23" y="8"/>
                    <a:pt x="27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29" name="Freeform 1916">
              <a:extLst>
                <a:ext uri="{FF2B5EF4-FFF2-40B4-BE49-F238E27FC236}">
                  <a16:creationId xmlns:a16="http://schemas.microsoft.com/office/drawing/2014/main" id="{0BA2B38B-4B3A-4402-9C9D-1545AA28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2965"/>
              <a:ext cx="16" cy="15"/>
            </a:xfrm>
            <a:custGeom>
              <a:avLst/>
              <a:gdLst>
                <a:gd name="T0" fmla="*/ 28 w 12"/>
                <a:gd name="T1" fmla="*/ 20 h 11"/>
                <a:gd name="T2" fmla="*/ 7 w 12"/>
                <a:gd name="T3" fmla="*/ 0 h 11"/>
                <a:gd name="T4" fmla="*/ 7 w 12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1">
                  <a:moveTo>
                    <a:pt x="12" y="8"/>
                  </a:moveTo>
                  <a:cubicBezTo>
                    <a:pt x="10" y="4"/>
                    <a:pt x="7" y="0"/>
                    <a:pt x="3" y="0"/>
                  </a:cubicBezTo>
                  <a:cubicBezTo>
                    <a:pt x="0" y="3"/>
                    <a:pt x="2" y="8"/>
                    <a:pt x="3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0" name="Freeform 1917">
              <a:extLst>
                <a:ext uri="{FF2B5EF4-FFF2-40B4-BE49-F238E27FC236}">
                  <a16:creationId xmlns:a16="http://schemas.microsoft.com/office/drawing/2014/main" id="{94008145-6363-42AF-BE33-2B922AF76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765"/>
              <a:ext cx="20" cy="15"/>
            </a:xfrm>
            <a:custGeom>
              <a:avLst/>
              <a:gdLst>
                <a:gd name="T0" fmla="*/ 1 w 15"/>
                <a:gd name="T1" fmla="*/ 22 h 11"/>
                <a:gd name="T2" fmla="*/ 12 w 15"/>
                <a:gd name="T3" fmla="*/ 0 h 11"/>
                <a:gd name="T4" fmla="*/ 12 w 15"/>
                <a:gd name="T5" fmla="*/ 27 h 11"/>
                <a:gd name="T6" fmla="*/ 36 w 15"/>
                <a:gd name="T7" fmla="*/ 1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1" y="9"/>
                  </a:moveTo>
                  <a:cubicBezTo>
                    <a:pt x="0" y="5"/>
                    <a:pt x="0" y="0"/>
                    <a:pt x="5" y="0"/>
                  </a:cubicBezTo>
                  <a:cubicBezTo>
                    <a:pt x="7" y="4"/>
                    <a:pt x="5" y="7"/>
                    <a:pt x="5" y="11"/>
                  </a:cubicBezTo>
                  <a:cubicBezTo>
                    <a:pt x="9" y="10"/>
                    <a:pt x="12" y="7"/>
                    <a:pt x="15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1" name="Freeform 1918">
              <a:extLst>
                <a:ext uri="{FF2B5EF4-FFF2-40B4-BE49-F238E27FC236}">
                  <a16:creationId xmlns:a16="http://schemas.microsoft.com/office/drawing/2014/main" id="{36F1BC8B-7618-4A6B-8EF7-E9C7201D5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1777"/>
              <a:ext cx="19" cy="16"/>
            </a:xfrm>
            <a:custGeom>
              <a:avLst/>
              <a:gdLst>
                <a:gd name="T0" fmla="*/ 22 w 14"/>
                <a:gd name="T1" fmla="*/ 1 h 12"/>
                <a:gd name="T2" fmla="*/ 5 w 14"/>
                <a:gd name="T3" fmla="*/ 7 h 12"/>
                <a:gd name="T4" fmla="*/ 19 w 14"/>
                <a:gd name="T5" fmla="*/ 16 h 12"/>
                <a:gd name="T6" fmla="*/ 30 w 14"/>
                <a:gd name="T7" fmla="*/ 12 h 12"/>
                <a:gd name="T8" fmla="*/ 33 w 14"/>
                <a:gd name="T9" fmla="*/ 2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7" y="0"/>
                    <a:pt x="3" y="1"/>
                    <a:pt x="2" y="3"/>
                  </a:cubicBezTo>
                  <a:cubicBezTo>
                    <a:pt x="0" y="6"/>
                    <a:pt x="4" y="8"/>
                    <a:pt x="7" y="7"/>
                  </a:cubicBezTo>
                  <a:cubicBezTo>
                    <a:pt x="9" y="6"/>
                    <a:pt x="9" y="2"/>
                    <a:pt x="12" y="5"/>
                  </a:cubicBezTo>
                  <a:cubicBezTo>
                    <a:pt x="14" y="7"/>
                    <a:pt x="12" y="10"/>
                    <a:pt x="13" y="12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2" name="Freeform 1919">
              <a:extLst>
                <a:ext uri="{FF2B5EF4-FFF2-40B4-BE49-F238E27FC236}">
                  <a16:creationId xmlns:a16="http://schemas.microsoft.com/office/drawing/2014/main" id="{D2DBA272-0D5A-494C-A776-07A642CB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2" y="1761"/>
              <a:ext cx="20" cy="20"/>
            </a:xfrm>
            <a:custGeom>
              <a:avLst/>
              <a:gdLst>
                <a:gd name="T0" fmla="*/ 5 w 15"/>
                <a:gd name="T1" fmla="*/ 23 h 15"/>
                <a:gd name="T2" fmla="*/ 5 w 15"/>
                <a:gd name="T3" fmla="*/ 7 h 15"/>
                <a:gd name="T4" fmla="*/ 15 w 15"/>
                <a:gd name="T5" fmla="*/ 20 h 15"/>
                <a:gd name="T6" fmla="*/ 21 w 15"/>
                <a:gd name="T7" fmla="*/ 28 h 15"/>
                <a:gd name="T8" fmla="*/ 36 w 15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10"/>
                  </a:moveTo>
                  <a:cubicBezTo>
                    <a:pt x="2" y="8"/>
                    <a:pt x="0" y="5"/>
                    <a:pt x="2" y="3"/>
                  </a:cubicBezTo>
                  <a:cubicBezTo>
                    <a:pt x="5" y="0"/>
                    <a:pt x="6" y="6"/>
                    <a:pt x="6" y="8"/>
                  </a:cubicBezTo>
                  <a:cubicBezTo>
                    <a:pt x="6" y="11"/>
                    <a:pt x="6" y="15"/>
                    <a:pt x="9" y="12"/>
                  </a:cubicBezTo>
                  <a:cubicBezTo>
                    <a:pt x="12" y="10"/>
                    <a:pt x="11" y="6"/>
                    <a:pt x="15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3" name="Freeform 1920">
              <a:extLst>
                <a:ext uri="{FF2B5EF4-FFF2-40B4-BE49-F238E27FC236}">
                  <a16:creationId xmlns:a16="http://schemas.microsoft.com/office/drawing/2014/main" id="{DDDD3DE8-0A81-422A-B890-BF19A3259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776"/>
              <a:ext cx="17" cy="16"/>
            </a:xfrm>
            <a:custGeom>
              <a:avLst/>
              <a:gdLst>
                <a:gd name="T0" fmla="*/ 22 w 13"/>
                <a:gd name="T1" fmla="*/ 7 h 12"/>
                <a:gd name="T2" fmla="*/ 7 w 13"/>
                <a:gd name="T3" fmla="*/ 20 h 12"/>
                <a:gd name="T4" fmla="*/ 29 w 13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0" y="3"/>
                  </a:moveTo>
                  <a:cubicBezTo>
                    <a:pt x="7" y="0"/>
                    <a:pt x="0" y="3"/>
                    <a:pt x="3" y="8"/>
                  </a:cubicBezTo>
                  <a:cubicBezTo>
                    <a:pt x="5" y="12"/>
                    <a:pt x="11" y="8"/>
                    <a:pt x="13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4" name="Freeform 1921">
              <a:extLst>
                <a:ext uri="{FF2B5EF4-FFF2-40B4-BE49-F238E27FC236}">
                  <a16:creationId xmlns:a16="http://schemas.microsoft.com/office/drawing/2014/main" id="{06414DE9-5D55-4F1E-AE78-F57D88C58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1784"/>
              <a:ext cx="4" cy="9"/>
            </a:xfrm>
            <a:custGeom>
              <a:avLst/>
              <a:gdLst>
                <a:gd name="T0" fmla="*/ 0 w 3"/>
                <a:gd name="T1" fmla="*/ 0 h 7"/>
                <a:gd name="T2" fmla="*/ 7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2"/>
                    <a:pt x="3" y="5"/>
                    <a:pt x="3" y="7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5" name="Freeform 1922">
              <a:extLst>
                <a:ext uri="{FF2B5EF4-FFF2-40B4-BE49-F238E27FC236}">
                  <a16:creationId xmlns:a16="http://schemas.microsoft.com/office/drawing/2014/main" id="{1D9D3A45-CA93-48FC-8585-4F65A75C03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1" y="1743"/>
              <a:ext cx="81" cy="72"/>
            </a:xfrm>
            <a:custGeom>
              <a:avLst/>
              <a:gdLst>
                <a:gd name="T0" fmla="*/ 139 w 60"/>
                <a:gd name="T1" fmla="*/ 33 h 53"/>
                <a:gd name="T2" fmla="*/ 135 w 60"/>
                <a:gd name="T3" fmla="*/ 41 h 53"/>
                <a:gd name="T4" fmla="*/ 119 w 60"/>
                <a:gd name="T5" fmla="*/ 19 h 53"/>
                <a:gd name="T6" fmla="*/ 119 w 60"/>
                <a:gd name="T7" fmla="*/ 20 h 53"/>
                <a:gd name="T8" fmla="*/ 108 w 60"/>
                <a:gd name="T9" fmla="*/ 14 h 53"/>
                <a:gd name="T10" fmla="*/ 111 w 60"/>
                <a:gd name="T11" fmla="*/ 10 h 53"/>
                <a:gd name="T12" fmla="*/ 100 w 60"/>
                <a:gd name="T13" fmla="*/ 10 h 53"/>
                <a:gd name="T14" fmla="*/ 142 w 60"/>
                <a:gd name="T15" fmla="*/ 65 h 53"/>
                <a:gd name="T16" fmla="*/ 147 w 60"/>
                <a:gd name="T17" fmla="*/ 62 h 53"/>
                <a:gd name="T18" fmla="*/ 146 w 60"/>
                <a:gd name="T19" fmla="*/ 53 h 53"/>
                <a:gd name="T20" fmla="*/ 142 w 60"/>
                <a:gd name="T21" fmla="*/ 62 h 53"/>
                <a:gd name="T22" fmla="*/ 57 w 60"/>
                <a:gd name="T23" fmla="*/ 1 h 53"/>
                <a:gd name="T24" fmla="*/ 49 w 60"/>
                <a:gd name="T25" fmla="*/ 10 h 53"/>
                <a:gd name="T26" fmla="*/ 58 w 60"/>
                <a:gd name="T27" fmla="*/ 7 h 53"/>
                <a:gd name="T28" fmla="*/ 126 w 60"/>
                <a:gd name="T29" fmla="*/ 20 h 53"/>
                <a:gd name="T30" fmla="*/ 131 w 60"/>
                <a:gd name="T31" fmla="*/ 22 h 53"/>
                <a:gd name="T32" fmla="*/ 134 w 60"/>
                <a:gd name="T33" fmla="*/ 98 h 53"/>
                <a:gd name="T34" fmla="*/ 142 w 60"/>
                <a:gd name="T35" fmla="*/ 88 h 53"/>
                <a:gd name="T36" fmla="*/ 134 w 60"/>
                <a:gd name="T37" fmla="*/ 98 h 53"/>
                <a:gd name="T38" fmla="*/ 5 w 60"/>
                <a:gd name="T39" fmla="*/ 61 h 53"/>
                <a:gd name="T40" fmla="*/ 0 w 60"/>
                <a:gd name="T41" fmla="*/ 71 h 53"/>
                <a:gd name="T42" fmla="*/ 7 w 60"/>
                <a:gd name="T43" fmla="*/ 77 h 53"/>
                <a:gd name="T44" fmla="*/ 78 w 60"/>
                <a:gd name="T45" fmla="*/ 5 h 53"/>
                <a:gd name="T46" fmla="*/ 69 w 60"/>
                <a:gd name="T47" fmla="*/ 0 h 53"/>
                <a:gd name="T48" fmla="*/ 69 w 60"/>
                <a:gd name="T49" fmla="*/ 5 h 53"/>
                <a:gd name="T50" fmla="*/ 147 w 60"/>
                <a:gd name="T51" fmla="*/ 77 h 53"/>
                <a:gd name="T52" fmla="*/ 146 w 60"/>
                <a:gd name="T53" fmla="*/ 76 h 53"/>
                <a:gd name="T54" fmla="*/ 22 w 60"/>
                <a:gd name="T55" fmla="*/ 113 h 53"/>
                <a:gd name="T56" fmla="*/ 42 w 60"/>
                <a:gd name="T57" fmla="*/ 120 h 53"/>
                <a:gd name="T58" fmla="*/ 22 w 60"/>
                <a:gd name="T59" fmla="*/ 113 h 53"/>
                <a:gd name="T60" fmla="*/ 78 w 60"/>
                <a:gd name="T61" fmla="*/ 128 h 53"/>
                <a:gd name="T62" fmla="*/ 51 w 60"/>
                <a:gd name="T63" fmla="*/ 124 h 53"/>
                <a:gd name="T64" fmla="*/ 78 w 60"/>
                <a:gd name="T65" fmla="*/ 133 h 53"/>
                <a:gd name="T66" fmla="*/ 131 w 60"/>
                <a:gd name="T67" fmla="*/ 107 h 53"/>
                <a:gd name="T68" fmla="*/ 5 w 60"/>
                <a:gd name="T69" fmla="*/ 91 h 53"/>
                <a:gd name="T70" fmla="*/ 20 w 60"/>
                <a:gd name="T71" fmla="*/ 103 h 53"/>
                <a:gd name="T72" fmla="*/ 5 w 60"/>
                <a:gd name="T73" fmla="*/ 91 h 53"/>
                <a:gd name="T74" fmla="*/ 15 w 60"/>
                <a:gd name="T75" fmla="*/ 27 h 53"/>
                <a:gd name="T76" fmla="*/ 16 w 60"/>
                <a:gd name="T77" fmla="*/ 33 h 53"/>
                <a:gd name="T78" fmla="*/ 22 w 60"/>
                <a:gd name="T79" fmla="*/ 26 h 53"/>
                <a:gd name="T80" fmla="*/ 12 w 60"/>
                <a:gd name="T81" fmla="*/ 41 h 53"/>
                <a:gd name="T82" fmla="*/ 7 w 60"/>
                <a:gd name="T83" fmla="*/ 37 h 53"/>
                <a:gd name="T84" fmla="*/ 7 w 60"/>
                <a:gd name="T85" fmla="*/ 50 h 53"/>
                <a:gd name="T86" fmla="*/ 36 w 60"/>
                <a:gd name="T87" fmla="*/ 15 h 53"/>
                <a:gd name="T88" fmla="*/ 41 w 60"/>
                <a:gd name="T89" fmla="*/ 7 h 53"/>
                <a:gd name="T90" fmla="*/ 32 w 60"/>
                <a:gd name="T91" fmla="*/ 2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6" y="14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5" y="13"/>
                    <a:pt x="55" y="13"/>
                    <a:pt x="54" y="13"/>
                  </a:cubicBezTo>
                  <a:cubicBezTo>
                    <a:pt x="54" y="14"/>
                    <a:pt x="55" y="15"/>
                    <a:pt x="55" y="16"/>
                  </a:cubicBezTo>
                  <a:cubicBezTo>
                    <a:pt x="56" y="15"/>
                    <a:pt x="56" y="14"/>
                    <a:pt x="56" y="14"/>
                  </a:cubicBezTo>
                  <a:close/>
                  <a:moveTo>
                    <a:pt x="48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lose/>
                  <a:moveTo>
                    <a:pt x="44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2" y="5"/>
                    <a:pt x="43" y="5"/>
                    <a:pt x="44" y="5"/>
                  </a:cubicBezTo>
                  <a:close/>
                  <a:moveTo>
                    <a:pt x="58" y="26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3"/>
                    <a:pt x="60" y="22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2"/>
                    <a:pt x="58" y="23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lose/>
                  <a:moveTo>
                    <a:pt x="23" y="1"/>
                  </a:moveTo>
                  <a:cubicBezTo>
                    <a:pt x="22" y="1"/>
                    <a:pt x="21" y="1"/>
                    <a:pt x="21" y="2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4" y="2"/>
                    <a:pt x="24" y="2"/>
                    <a:pt x="23" y="1"/>
                  </a:cubicBezTo>
                  <a:close/>
                  <a:moveTo>
                    <a:pt x="51" y="8"/>
                  </a:moveTo>
                  <a:cubicBezTo>
                    <a:pt x="51" y="9"/>
                    <a:pt x="51" y="9"/>
                    <a:pt x="51" y="10"/>
                  </a:cubicBezTo>
                  <a:cubicBezTo>
                    <a:pt x="52" y="10"/>
                    <a:pt x="52" y="10"/>
                    <a:pt x="53" y="9"/>
                  </a:cubicBezTo>
                  <a:cubicBezTo>
                    <a:pt x="52" y="9"/>
                    <a:pt x="52" y="9"/>
                    <a:pt x="51" y="8"/>
                  </a:cubicBezTo>
                  <a:close/>
                  <a:moveTo>
                    <a:pt x="54" y="39"/>
                  </a:moveTo>
                  <a:cubicBezTo>
                    <a:pt x="55" y="39"/>
                    <a:pt x="56" y="39"/>
                    <a:pt x="56" y="39"/>
                  </a:cubicBezTo>
                  <a:cubicBezTo>
                    <a:pt x="57" y="38"/>
                    <a:pt x="58" y="37"/>
                    <a:pt x="58" y="35"/>
                  </a:cubicBezTo>
                  <a:cubicBezTo>
                    <a:pt x="58" y="35"/>
                    <a:pt x="58" y="34"/>
                    <a:pt x="57" y="33"/>
                  </a:cubicBezTo>
                  <a:cubicBezTo>
                    <a:pt x="56" y="35"/>
                    <a:pt x="55" y="37"/>
                    <a:pt x="54" y="39"/>
                  </a:cubicBezTo>
                  <a:close/>
                  <a:moveTo>
                    <a:pt x="2" y="28"/>
                  </a:moveTo>
                  <a:cubicBezTo>
                    <a:pt x="2" y="27"/>
                    <a:pt x="2" y="25"/>
                    <a:pt x="2" y="24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30"/>
                    <a:pt x="2" y="29"/>
                    <a:pt x="2" y="28"/>
                  </a:cubicBezTo>
                  <a:close/>
                  <a:moveTo>
                    <a:pt x="32" y="2"/>
                  </a:moveTo>
                  <a:cubicBezTo>
                    <a:pt x="33" y="2"/>
                    <a:pt x="33" y="1"/>
                    <a:pt x="34" y="0"/>
                  </a:cubicBezTo>
                  <a:cubicBezTo>
                    <a:pt x="32" y="0"/>
                    <a:pt x="30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30" y="2"/>
                    <a:pt x="31" y="2"/>
                    <a:pt x="32" y="2"/>
                  </a:cubicBezTo>
                  <a:close/>
                  <a:moveTo>
                    <a:pt x="60" y="31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1"/>
                  </a:cubicBezTo>
                  <a:close/>
                  <a:moveTo>
                    <a:pt x="9" y="45"/>
                  </a:moveTo>
                  <a:cubicBezTo>
                    <a:pt x="11" y="47"/>
                    <a:pt x="14" y="48"/>
                    <a:pt x="16" y="50"/>
                  </a:cubicBezTo>
                  <a:cubicBezTo>
                    <a:pt x="16" y="49"/>
                    <a:pt x="17" y="48"/>
                    <a:pt x="17" y="48"/>
                  </a:cubicBezTo>
                  <a:cubicBezTo>
                    <a:pt x="15" y="47"/>
                    <a:pt x="12" y="45"/>
                    <a:pt x="10" y="43"/>
                  </a:cubicBezTo>
                  <a:cubicBezTo>
                    <a:pt x="10" y="44"/>
                    <a:pt x="9" y="44"/>
                    <a:pt x="9" y="45"/>
                  </a:cubicBezTo>
                  <a:close/>
                  <a:moveTo>
                    <a:pt x="51" y="43"/>
                  </a:moveTo>
                  <a:cubicBezTo>
                    <a:pt x="46" y="47"/>
                    <a:pt x="39" y="50"/>
                    <a:pt x="32" y="51"/>
                  </a:cubicBezTo>
                  <a:cubicBezTo>
                    <a:pt x="28" y="51"/>
                    <a:pt x="25" y="50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4" y="52"/>
                    <a:pt x="28" y="53"/>
                    <a:pt x="32" y="53"/>
                  </a:cubicBezTo>
                  <a:cubicBezTo>
                    <a:pt x="40" y="52"/>
                    <a:pt x="48" y="49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lnTo>
                    <a:pt x="51" y="43"/>
                  </a:lnTo>
                  <a:close/>
                  <a:moveTo>
                    <a:pt x="2" y="36"/>
                  </a:moveTo>
                  <a:cubicBezTo>
                    <a:pt x="3" y="38"/>
                    <a:pt x="5" y="40"/>
                    <a:pt x="6" y="42"/>
                  </a:cubicBezTo>
                  <a:cubicBezTo>
                    <a:pt x="7" y="42"/>
                    <a:pt x="7" y="41"/>
                    <a:pt x="8" y="41"/>
                  </a:cubicBezTo>
                  <a:cubicBezTo>
                    <a:pt x="7" y="40"/>
                    <a:pt x="6" y="38"/>
                    <a:pt x="5" y="37"/>
                  </a:cubicBezTo>
                  <a:cubicBezTo>
                    <a:pt x="4" y="37"/>
                    <a:pt x="3" y="36"/>
                    <a:pt x="2" y="36"/>
                  </a:cubicBezTo>
                  <a:close/>
                  <a:moveTo>
                    <a:pt x="8" y="9"/>
                  </a:moveTo>
                  <a:cubicBezTo>
                    <a:pt x="7" y="10"/>
                    <a:pt x="7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8" y="9"/>
                    <a:pt x="8" y="9"/>
                  </a:cubicBezTo>
                  <a:close/>
                  <a:moveTo>
                    <a:pt x="5" y="16"/>
                  </a:moveTo>
                  <a:cubicBezTo>
                    <a:pt x="5" y="16"/>
                    <a:pt x="4" y="16"/>
                    <a:pt x="4" y="16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6"/>
                    <a:pt x="2" y="17"/>
                    <a:pt x="2" y="19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19"/>
                    <a:pt x="4" y="18"/>
                    <a:pt x="5" y="16"/>
                  </a:cubicBezTo>
                  <a:close/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7"/>
                    <a:pt x="14" y="6"/>
                    <a:pt x="15" y="6"/>
                  </a:cubicBezTo>
                  <a:close/>
                </a:path>
              </a:pathLst>
            </a:custGeom>
            <a:solidFill>
              <a:srgbClr val="CA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6" name="Freeform 1923">
              <a:extLst>
                <a:ext uri="{FF2B5EF4-FFF2-40B4-BE49-F238E27FC236}">
                  <a16:creationId xmlns:a16="http://schemas.microsoft.com/office/drawing/2014/main" id="{CB8D87F9-A989-4F3F-A854-EDBC378EDF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48" y="1745"/>
              <a:ext cx="83" cy="70"/>
            </a:xfrm>
            <a:custGeom>
              <a:avLst/>
              <a:gdLst>
                <a:gd name="T0" fmla="*/ 1 w 61"/>
                <a:gd name="T1" fmla="*/ 69 h 52"/>
                <a:gd name="T2" fmla="*/ 1 w 61"/>
                <a:gd name="T3" fmla="*/ 71 h 52"/>
                <a:gd name="T4" fmla="*/ 5 w 61"/>
                <a:gd name="T5" fmla="*/ 65 h 52"/>
                <a:gd name="T6" fmla="*/ 112 w 61"/>
                <a:gd name="T7" fmla="*/ 5 h 52"/>
                <a:gd name="T8" fmla="*/ 103 w 61"/>
                <a:gd name="T9" fmla="*/ 7 h 52"/>
                <a:gd name="T10" fmla="*/ 109 w 61"/>
                <a:gd name="T11" fmla="*/ 9 h 52"/>
                <a:gd name="T12" fmla="*/ 117 w 61"/>
                <a:gd name="T13" fmla="*/ 15 h 52"/>
                <a:gd name="T14" fmla="*/ 128 w 61"/>
                <a:gd name="T15" fmla="*/ 15 h 52"/>
                <a:gd name="T16" fmla="*/ 117 w 61"/>
                <a:gd name="T17" fmla="*/ 15 h 52"/>
                <a:gd name="T18" fmla="*/ 135 w 61"/>
                <a:gd name="T19" fmla="*/ 22 h 52"/>
                <a:gd name="T20" fmla="*/ 133 w 61"/>
                <a:gd name="T21" fmla="*/ 27 h 52"/>
                <a:gd name="T22" fmla="*/ 135 w 61"/>
                <a:gd name="T23" fmla="*/ 24 h 52"/>
                <a:gd name="T24" fmla="*/ 112 w 61"/>
                <a:gd name="T25" fmla="*/ 120 h 52"/>
                <a:gd name="T26" fmla="*/ 127 w 61"/>
                <a:gd name="T27" fmla="*/ 105 h 52"/>
                <a:gd name="T28" fmla="*/ 133 w 61"/>
                <a:gd name="T29" fmla="*/ 96 h 52"/>
                <a:gd name="T30" fmla="*/ 148 w 61"/>
                <a:gd name="T31" fmla="*/ 78 h 52"/>
                <a:gd name="T32" fmla="*/ 133 w 61"/>
                <a:gd name="T33" fmla="*/ 96 h 52"/>
                <a:gd name="T34" fmla="*/ 57 w 61"/>
                <a:gd name="T35" fmla="*/ 125 h 52"/>
                <a:gd name="T36" fmla="*/ 22 w 61"/>
                <a:gd name="T37" fmla="*/ 104 h 52"/>
                <a:gd name="T38" fmla="*/ 5 w 61"/>
                <a:gd name="T39" fmla="*/ 83 h 52"/>
                <a:gd name="T40" fmla="*/ 19 w 61"/>
                <a:gd name="T41" fmla="*/ 93 h 52"/>
                <a:gd name="T42" fmla="*/ 5 w 61"/>
                <a:gd name="T43" fmla="*/ 83 h 52"/>
                <a:gd name="T44" fmla="*/ 139 w 61"/>
                <a:gd name="T45" fmla="*/ 36 h 52"/>
                <a:gd name="T46" fmla="*/ 146 w 61"/>
                <a:gd name="T47" fmla="*/ 65 h 52"/>
                <a:gd name="T48" fmla="*/ 152 w 61"/>
                <a:gd name="T49" fmla="*/ 69 h 52"/>
                <a:gd name="T50" fmla="*/ 144 w 61"/>
                <a:gd name="T51" fmla="*/ 35 h 52"/>
                <a:gd name="T52" fmla="*/ 71 w 61"/>
                <a:gd name="T53" fmla="*/ 127 h 52"/>
                <a:gd name="T54" fmla="*/ 98 w 61"/>
                <a:gd name="T55" fmla="*/ 118 h 52"/>
                <a:gd name="T56" fmla="*/ 19 w 61"/>
                <a:gd name="T57" fmla="*/ 27 h 52"/>
                <a:gd name="T58" fmla="*/ 19 w 61"/>
                <a:gd name="T59" fmla="*/ 27 h 52"/>
                <a:gd name="T60" fmla="*/ 20 w 61"/>
                <a:gd name="T61" fmla="*/ 27 h 52"/>
                <a:gd name="T62" fmla="*/ 93 w 61"/>
                <a:gd name="T63" fmla="*/ 0 h 52"/>
                <a:gd name="T64" fmla="*/ 93 w 61"/>
                <a:gd name="T65" fmla="*/ 0 h 52"/>
                <a:gd name="T66" fmla="*/ 91 w 61"/>
                <a:gd name="T67" fmla="*/ 5 h 52"/>
                <a:gd name="T68" fmla="*/ 93 w 61"/>
                <a:gd name="T69" fmla="*/ 0 h 52"/>
                <a:gd name="T70" fmla="*/ 1 w 61"/>
                <a:gd name="T71" fmla="*/ 48 h 52"/>
                <a:gd name="T72" fmla="*/ 0 w 61"/>
                <a:gd name="T73" fmla="*/ 58 h 52"/>
                <a:gd name="T74" fmla="*/ 5 w 61"/>
                <a:gd name="T75" fmla="*/ 54 h 52"/>
                <a:gd name="T76" fmla="*/ 14 w 61"/>
                <a:gd name="T77" fmla="*/ 36 h 52"/>
                <a:gd name="T78" fmla="*/ 7 w 61"/>
                <a:gd name="T79" fmla="*/ 35 h 52"/>
                <a:gd name="T80" fmla="*/ 7 w 61"/>
                <a:gd name="T81" fmla="*/ 42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52">
                  <a:moveTo>
                    <a:pt x="2" y="27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43" y="3"/>
                  </a:move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2" y="1"/>
                    <a:pt x="41" y="1"/>
                  </a:cubicBez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3"/>
                    <a:pt x="42" y="4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lose/>
                  <a:moveTo>
                    <a:pt x="46" y="6"/>
                  </a:moveTo>
                  <a:cubicBezTo>
                    <a:pt x="48" y="6"/>
                    <a:pt x="49" y="7"/>
                    <a:pt x="50" y="8"/>
                  </a:cubicBezTo>
                  <a:cubicBezTo>
                    <a:pt x="50" y="8"/>
                    <a:pt x="51" y="7"/>
                    <a:pt x="51" y="6"/>
                  </a:cubicBezTo>
                  <a:cubicBezTo>
                    <a:pt x="50" y="6"/>
                    <a:pt x="49" y="5"/>
                    <a:pt x="48" y="4"/>
                  </a:cubicBezTo>
                  <a:cubicBezTo>
                    <a:pt x="47" y="5"/>
                    <a:pt x="47" y="5"/>
                    <a:pt x="46" y="6"/>
                  </a:cubicBezTo>
                  <a:close/>
                  <a:moveTo>
                    <a:pt x="54" y="10"/>
                  </a:moveTo>
                  <a:cubicBezTo>
                    <a:pt x="54" y="10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1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5" y="10"/>
                    <a:pt x="55" y="10"/>
                    <a:pt x="54" y="10"/>
                  </a:cubicBezTo>
                  <a:close/>
                  <a:moveTo>
                    <a:pt x="43" y="47"/>
                  </a:moveTo>
                  <a:cubicBezTo>
                    <a:pt x="43" y="48"/>
                    <a:pt x="43" y="48"/>
                    <a:pt x="44" y="49"/>
                  </a:cubicBezTo>
                  <a:cubicBezTo>
                    <a:pt x="46" y="48"/>
                    <a:pt x="48" y="47"/>
                    <a:pt x="50" y="45"/>
                  </a:cubicBezTo>
                  <a:cubicBezTo>
                    <a:pt x="50" y="44"/>
                    <a:pt x="50" y="44"/>
                    <a:pt x="50" y="43"/>
                  </a:cubicBezTo>
                  <a:cubicBezTo>
                    <a:pt x="48" y="45"/>
                    <a:pt x="45" y="46"/>
                    <a:pt x="43" y="47"/>
                  </a:cubicBezTo>
                  <a:close/>
                  <a:moveTo>
                    <a:pt x="53" y="39"/>
                  </a:moveTo>
                  <a:cubicBezTo>
                    <a:pt x="54" y="40"/>
                    <a:pt x="54" y="41"/>
                    <a:pt x="54" y="42"/>
                  </a:cubicBezTo>
                  <a:cubicBezTo>
                    <a:pt x="56" y="39"/>
                    <a:pt x="58" y="36"/>
                    <a:pt x="59" y="32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57" y="34"/>
                    <a:pt x="55" y="37"/>
                    <a:pt x="53" y="39"/>
                  </a:cubicBezTo>
                  <a:close/>
                  <a:moveTo>
                    <a:pt x="8" y="43"/>
                  </a:moveTo>
                  <a:cubicBezTo>
                    <a:pt x="12" y="47"/>
                    <a:pt x="17" y="50"/>
                    <a:pt x="23" y="51"/>
                  </a:cubicBezTo>
                  <a:cubicBezTo>
                    <a:pt x="24" y="50"/>
                    <a:pt x="24" y="50"/>
                    <a:pt x="25" y="49"/>
                  </a:cubicBezTo>
                  <a:cubicBezTo>
                    <a:pt x="19" y="48"/>
                    <a:pt x="13" y="45"/>
                    <a:pt x="9" y="42"/>
                  </a:cubicBezTo>
                  <a:cubicBezTo>
                    <a:pt x="9" y="42"/>
                    <a:pt x="8" y="43"/>
                    <a:pt x="8" y="43"/>
                  </a:cubicBezTo>
                  <a:close/>
                  <a:moveTo>
                    <a:pt x="2" y="34"/>
                  </a:moveTo>
                  <a:cubicBezTo>
                    <a:pt x="2" y="36"/>
                    <a:pt x="4" y="38"/>
                    <a:pt x="5" y="40"/>
                  </a:cubicBezTo>
                  <a:cubicBezTo>
                    <a:pt x="6" y="40"/>
                    <a:pt x="6" y="39"/>
                    <a:pt x="7" y="38"/>
                  </a:cubicBezTo>
                  <a:cubicBezTo>
                    <a:pt x="6" y="37"/>
                    <a:pt x="5" y="36"/>
                    <a:pt x="4" y="34"/>
                  </a:cubicBezTo>
                  <a:cubicBezTo>
                    <a:pt x="3" y="34"/>
                    <a:pt x="2" y="34"/>
                    <a:pt x="2" y="34"/>
                  </a:cubicBezTo>
                  <a:close/>
                  <a:moveTo>
                    <a:pt x="57" y="14"/>
                  </a:moveTo>
                  <a:cubicBezTo>
                    <a:pt x="57" y="14"/>
                    <a:pt x="56" y="14"/>
                    <a:pt x="55" y="15"/>
                  </a:cubicBezTo>
                  <a:cubicBezTo>
                    <a:pt x="58" y="18"/>
                    <a:pt x="59" y="23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7"/>
                  </a:cubicBezTo>
                  <a:cubicBezTo>
                    <a:pt x="61" y="23"/>
                    <a:pt x="60" y="18"/>
                    <a:pt x="57" y="14"/>
                  </a:cubicBezTo>
                  <a:close/>
                  <a:moveTo>
                    <a:pt x="30" y="50"/>
                  </a:moveTo>
                  <a:cubicBezTo>
                    <a:pt x="29" y="50"/>
                    <a:pt x="29" y="51"/>
                    <a:pt x="28" y="52"/>
                  </a:cubicBezTo>
                  <a:cubicBezTo>
                    <a:pt x="32" y="52"/>
                    <a:pt x="36" y="51"/>
                    <a:pt x="40" y="50"/>
                  </a:cubicBezTo>
                  <a:cubicBezTo>
                    <a:pt x="39" y="50"/>
                    <a:pt x="39" y="49"/>
                    <a:pt x="39" y="48"/>
                  </a:cubicBezTo>
                  <a:cubicBezTo>
                    <a:pt x="36" y="49"/>
                    <a:pt x="33" y="50"/>
                    <a:pt x="30" y="50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6" y="0"/>
                    <a:pt x="36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7" y="2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lose/>
                  <a:moveTo>
                    <a:pt x="2" y="22"/>
                  </a:moveTo>
                  <a:cubicBezTo>
                    <a:pt x="2" y="21"/>
                    <a:pt x="1" y="21"/>
                    <a:pt x="1" y="20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CAA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7" name="Freeform 1924">
              <a:extLst>
                <a:ext uri="{FF2B5EF4-FFF2-40B4-BE49-F238E27FC236}">
                  <a16:creationId xmlns:a16="http://schemas.microsoft.com/office/drawing/2014/main" id="{B1FF1364-79B8-4F43-9930-829D6237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203"/>
              <a:ext cx="10" cy="3"/>
            </a:xfrm>
            <a:custGeom>
              <a:avLst/>
              <a:gdLst>
                <a:gd name="T0" fmla="*/ 0 w 7"/>
                <a:gd name="T1" fmla="*/ 8 h 2"/>
                <a:gd name="T2" fmla="*/ 20 w 7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8" name="Freeform 1925">
              <a:extLst>
                <a:ext uri="{FF2B5EF4-FFF2-40B4-BE49-F238E27FC236}">
                  <a16:creationId xmlns:a16="http://schemas.microsoft.com/office/drawing/2014/main" id="{98CCED05-A819-45CD-825C-2F2C92DD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212"/>
              <a:ext cx="9" cy="1"/>
            </a:xfrm>
            <a:custGeom>
              <a:avLst/>
              <a:gdLst>
                <a:gd name="T0" fmla="*/ 0 w 6"/>
                <a:gd name="T1" fmla="*/ 0 h 1"/>
                <a:gd name="T2" fmla="*/ 21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39" name="Freeform 1926">
              <a:extLst>
                <a:ext uri="{FF2B5EF4-FFF2-40B4-BE49-F238E27FC236}">
                  <a16:creationId xmlns:a16="http://schemas.microsoft.com/office/drawing/2014/main" id="{376575CC-0872-495A-8D83-6D7C1573E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1218"/>
              <a:ext cx="7" cy="1"/>
            </a:xfrm>
            <a:custGeom>
              <a:avLst/>
              <a:gdLst>
                <a:gd name="T0" fmla="*/ 0 w 5"/>
                <a:gd name="T1" fmla="*/ 1 h 1"/>
                <a:gd name="T2" fmla="*/ 14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0" name="Freeform 1927">
              <a:extLst>
                <a:ext uri="{FF2B5EF4-FFF2-40B4-BE49-F238E27FC236}">
                  <a16:creationId xmlns:a16="http://schemas.microsoft.com/office/drawing/2014/main" id="{8326D39D-4DBA-4028-B998-C498067A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459"/>
              <a:ext cx="7" cy="18"/>
            </a:xfrm>
            <a:custGeom>
              <a:avLst/>
              <a:gdLst>
                <a:gd name="T0" fmla="*/ 0 w 5"/>
                <a:gd name="T1" fmla="*/ 35 h 13"/>
                <a:gd name="T2" fmla="*/ 14 w 5"/>
                <a:gd name="T3" fmla="*/ 0 h 13"/>
                <a:gd name="T4" fmla="*/ 0 w 5"/>
                <a:gd name="T5" fmla="*/ 11 h 13"/>
                <a:gd name="T6" fmla="*/ 6 w 5"/>
                <a:gd name="T7" fmla="*/ 8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3">
                  <a:moveTo>
                    <a:pt x="0" y="13"/>
                  </a:moveTo>
                  <a:cubicBezTo>
                    <a:pt x="0" y="9"/>
                    <a:pt x="2" y="4"/>
                    <a:pt x="5" y="0"/>
                  </a:cubicBezTo>
                  <a:cubicBezTo>
                    <a:pt x="1" y="2"/>
                    <a:pt x="2" y="2"/>
                    <a:pt x="0" y="4"/>
                  </a:cubicBezTo>
                  <a:cubicBezTo>
                    <a:pt x="2" y="6"/>
                    <a:pt x="0" y="3"/>
                    <a:pt x="2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641" name="Freeform 1928">
              <a:extLst>
                <a:ext uri="{FF2B5EF4-FFF2-40B4-BE49-F238E27FC236}">
                  <a16:creationId xmlns:a16="http://schemas.microsoft.com/office/drawing/2014/main" id="{BF4F647E-ADDE-4065-8A5F-1FC8E0079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457"/>
              <a:ext cx="28" cy="24"/>
            </a:xfrm>
            <a:custGeom>
              <a:avLst/>
              <a:gdLst>
                <a:gd name="T0" fmla="*/ 0 w 21"/>
                <a:gd name="T1" fmla="*/ 1 h 18"/>
                <a:gd name="T2" fmla="*/ 27 w 21"/>
                <a:gd name="T3" fmla="*/ 33 h 18"/>
                <a:gd name="T4" fmla="*/ 44 w 21"/>
                <a:gd name="T5" fmla="*/ 1 h 18"/>
                <a:gd name="T6" fmla="*/ 12 w 21"/>
                <a:gd name="T7" fmla="*/ 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8">
                  <a:moveTo>
                    <a:pt x="0" y="1"/>
                  </a:moveTo>
                  <a:cubicBezTo>
                    <a:pt x="4" y="1"/>
                    <a:pt x="10" y="10"/>
                    <a:pt x="11" y="14"/>
                  </a:cubicBezTo>
                  <a:cubicBezTo>
                    <a:pt x="11" y="18"/>
                    <a:pt x="17" y="2"/>
                    <a:pt x="19" y="1"/>
                  </a:cubicBezTo>
                  <a:cubicBezTo>
                    <a:pt x="21" y="0"/>
                    <a:pt x="11" y="3"/>
                    <a:pt x="5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19" name="Group 1929">
            <a:extLst>
              <a:ext uri="{FF2B5EF4-FFF2-40B4-BE49-F238E27FC236}">
                <a16:creationId xmlns:a16="http://schemas.microsoft.com/office/drawing/2014/main" id="{8AB51EBE-0DC9-4CDA-83FC-9E91126E3A6A}"/>
              </a:ext>
            </a:extLst>
          </p:cNvPr>
          <p:cNvGrpSpPr>
            <a:grpSpLocks/>
          </p:cNvGrpSpPr>
          <p:nvPr/>
        </p:nvGrpSpPr>
        <p:grpSpPr bwMode="auto">
          <a:xfrm>
            <a:off x="8305800" y="1423988"/>
            <a:ext cx="1676400" cy="4464050"/>
            <a:chOff x="4273" y="963"/>
            <a:chExt cx="1056" cy="2812"/>
          </a:xfrm>
        </p:grpSpPr>
        <p:grpSp>
          <p:nvGrpSpPr>
            <p:cNvPr id="35307" name="Group 1930">
              <a:extLst>
                <a:ext uri="{FF2B5EF4-FFF2-40B4-BE49-F238E27FC236}">
                  <a16:creationId xmlns:a16="http://schemas.microsoft.com/office/drawing/2014/main" id="{E4A4535C-CDA3-4802-8E07-D4E07ACA32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73" y="963"/>
              <a:ext cx="1056" cy="2812"/>
              <a:chOff x="4273" y="963"/>
              <a:chExt cx="1056" cy="2812"/>
            </a:xfrm>
          </p:grpSpPr>
          <p:sp>
            <p:nvSpPr>
              <p:cNvPr id="35410" name="Freeform 1931">
                <a:extLst>
                  <a:ext uri="{FF2B5EF4-FFF2-40B4-BE49-F238E27FC236}">
                    <a16:creationId xmlns:a16="http://schemas.microsoft.com/office/drawing/2014/main" id="{6963B87A-38B7-4DD7-B8B7-28C2A7FF0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714"/>
                <a:ext cx="162" cy="61"/>
              </a:xfrm>
              <a:custGeom>
                <a:avLst/>
                <a:gdLst>
                  <a:gd name="T0" fmla="*/ 15 w 119"/>
                  <a:gd name="T1" fmla="*/ 0 h 45"/>
                  <a:gd name="T2" fmla="*/ 132 w 119"/>
                  <a:gd name="T3" fmla="*/ 104 h 45"/>
                  <a:gd name="T4" fmla="*/ 301 w 119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45">
                    <a:moveTo>
                      <a:pt x="6" y="0"/>
                    </a:moveTo>
                    <a:cubicBezTo>
                      <a:pt x="3" y="11"/>
                      <a:pt x="0" y="38"/>
                      <a:pt x="52" y="42"/>
                    </a:cubicBezTo>
                    <a:cubicBezTo>
                      <a:pt x="103" y="45"/>
                      <a:pt x="116" y="28"/>
                      <a:pt x="119" y="3"/>
                    </a:cubicBezTo>
                  </a:path>
                </a:pathLst>
              </a:custGeom>
              <a:solidFill>
                <a:srgbClr val="383557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1" name="Freeform 1932">
                <a:extLst>
                  <a:ext uri="{FF2B5EF4-FFF2-40B4-BE49-F238E27FC236}">
                    <a16:creationId xmlns:a16="http://schemas.microsoft.com/office/drawing/2014/main" id="{96F40F8E-843C-4716-A26F-33490619D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714"/>
                <a:ext cx="162" cy="61"/>
              </a:xfrm>
              <a:custGeom>
                <a:avLst/>
                <a:gdLst>
                  <a:gd name="T0" fmla="*/ 15 w 119"/>
                  <a:gd name="T1" fmla="*/ 0 h 45"/>
                  <a:gd name="T2" fmla="*/ 132 w 119"/>
                  <a:gd name="T3" fmla="*/ 104 h 45"/>
                  <a:gd name="T4" fmla="*/ 301 w 119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45">
                    <a:moveTo>
                      <a:pt x="6" y="0"/>
                    </a:moveTo>
                    <a:cubicBezTo>
                      <a:pt x="3" y="11"/>
                      <a:pt x="0" y="38"/>
                      <a:pt x="52" y="42"/>
                    </a:cubicBezTo>
                    <a:cubicBezTo>
                      <a:pt x="103" y="45"/>
                      <a:pt x="116" y="28"/>
                      <a:pt x="119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2" name="Freeform 1933">
                <a:extLst>
                  <a:ext uri="{FF2B5EF4-FFF2-40B4-BE49-F238E27FC236}">
                    <a16:creationId xmlns:a16="http://schemas.microsoft.com/office/drawing/2014/main" id="{E913F5E3-AFDB-4C6F-8157-004E6ED2E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651"/>
                <a:ext cx="167" cy="115"/>
              </a:xfrm>
              <a:custGeom>
                <a:avLst/>
                <a:gdLst>
                  <a:gd name="T0" fmla="*/ 19 w 123"/>
                  <a:gd name="T1" fmla="*/ 100 h 85"/>
                  <a:gd name="T2" fmla="*/ 130 w 123"/>
                  <a:gd name="T3" fmla="*/ 203 h 85"/>
                  <a:gd name="T4" fmla="*/ 300 w 123"/>
                  <a:gd name="T5" fmla="*/ 106 h 85"/>
                  <a:gd name="T6" fmla="*/ 308 w 12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5">
                    <a:moveTo>
                      <a:pt x="7" y="41"/>
                    </a:moveTo>
                    <a:cubicBezTo>
                      <a:pt x="4" y="52"/>
                      <a:pt x="0" y="78"/>
                      <a:pt x="52" y="82"/>
                    </a:cubicBezTo>
                    <a:cubicBezTo>
                      <a:pt x="103" y="85"/>
                      <a:pt x="117" y="68"/>
                      <a:pt x="120" y="43"/>
                    </a:cubicBezTo>
                    <a:cubicBezTo>
                      <a:pt x="123" y="18"/>
                      <a:pt x="123" y="0"/>
                      <a:pt x="123" y="0"/>
                    </a:cubicBezTo>
                  </a:path>
                </a:pathLst>
              </a:custGeom>
              <a:solidFill>
                <a:srgbClr val="E7A1C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3" name="Freeform 1934">
                <a:extLst>
                  <a:ext uri="{FF2B5EF4-FFF2-40B4-BE49-F238E27FC236}">
                    <a16:creationId xmlns:a16="http://schemas.microsoft.com/office/drawing/2014/main" id="{C095CE3B-0839-4FB8-9022-21C725F28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651"/>
                <a:ext cx="167" cy="115"/>
              </a:xfrm>
              <a:custGeom>
                <a:avLst/>
                <a:gdLst>
                  <a:gd name="T0" fmla="*/ 19 w 123"/>
                  <a:gd name="T1" fmla="*/ 100 h 85"/>
                  <a:gd name="T2" fmla="*/ 130 w 123"/>
                  <a:gd name="T3" fmla="*/ 203 h 85"/>
                  <a:gd name="T4" fmla="*/ 300 w 123"/>
                  <a:gd name="T5" fmla="*/ 106 h 85"/>
                  <a:gd name="T6" fmla="*/ 308 w 12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5">
                    <a:moveTo>
                      <a:pt x="7" y="41"/>
                    </a:moveTo>
                    <a:cubicBezTo>
                      <a:pt x="4" y="52"/>
                      <a:pt x="0" y="78"/>
                      <a:pt x="52" y="82"/>
                    </a:cubicBezTo>
                    <a:cubicBezTo>
                      <a:pt x="103" y="85"/>
                      <a:pt x="117" y="68"/>
                      <a:pt x="120" y="43"/>
                    </a:cubicBezTo>
                    <a:cubicBezTo>
                      <a:pt x="123" y="18"/>
                      <a:pt x="123" y="0"/>
                      <a:pt x="123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4" name="Freeform 1935">
                <a:extLst>
                  <a:ext uri="{FF2B5EF4-FFF2-40B4-BE49-F238E27FC236}">
                    <a16:creationId xmlns:a16="http://schemas.microsoft.com/office/drawing/2014/main" id="{A8724C30-17D1-428C-8157-89847D4F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714"/>
                <a:ext cx="161" cy="61"/>
              </a:xfrm>
              <a:custGeom>
                <a:avLst/>
                <a:gdLst>
                  <a:gd name="T0" fmla="*/ 280 w 119"/>
                  <a:gd name="T1" fmla="*/ 0 h 45"/>
                  <a:gd name="T2" fmla="*/ 166 w 119"/>
                  <a:gd name="T3" fmla="*/ 104 h 45"/>
                  <a:gd name="T4" fmla="*/ 0 w 119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45">
                    <a:moveTo>
                      <a:pt x="113" y="0"/>
                    </a:moveTo>
                    <a:cubicBezTo>
                      <a:pt x="115" y="11"/>
                      <a:pt x="119" y="38"/>
                      <a:pt x="67" y="42"/>
                    </a:cubicBezTo>
                    <a:cubicBezTo>
                      <a:pt x="16" y="45"/>
                      <a:pt x="3" y="28"/>
                      <a:pt x="0" y="3"/>
                    </a:cubicBezTo>
                  </a:path>
                </a:pathLst>
              </a:custGeom>
              <a:solidFill>
                <a:srgbClr val="383557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5" name="Freeform 1936">
                <a:extLst>
                  <a:ext uri="{FF2B5EF4-FFF2-40B4-BE49-F238E27FC236}">
                    <a16:creationId xmlns:a16="http://schemas.microsoft.com/office/drawing/2014/main" id="{E2877EED-6115-4DD0-A752-C1C11D904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714"/>
                <a:ext cx="161" cy="61"/>
              </a:xfrm>
              <a:custGeom>
                <a:avLst/>
                <a:gdLst>
                  <a:gd name="T0" fmla="*/ 280 w 119"/>
                  <a:gd name="T1" fmla="*/ 0 h 45"/>
                  <a:gd name="T2" fmla="*/ 166 w 119"/>
                  <a:gd name="T3" fmla="*/ 104 h 45"/>
                  <a:gd name="T4" fmla="*/ 0 w 119"/>
                  <a:gd name="T5" fmla="*/ 7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9" h="45">
                    <a:moveTo>
                      <a:pt x="113" y="0"/>
                    </a:moveTo>
                    <a:cubicBezTo>
                      <a:pt x="115" y="11"/>
                      <a:pt x="119" y="38"/>
                      <a:pt x="67" y="42"/>
                    </a:cubicBezTo>
                    <a:cubicBezTo>
                      <a:pt x="16" y="45"/>
                      <a:pt x="3" y="28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6" name="Freeform 1937">
                <a:extLst>
                  <a:ext uri="{FF2B5EF4-FFF2-40B4-BE49-F238E27FC236}">
                    <a16:creationId xmlns:a16="http://schemas.microsoft.com/office/drawing/2014/main" id="{59CCC88B-E758-42D6-9F68-871304FD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3651"/>
                <a:ext cx="166" cy="115"/>
              </a:xfrm>
              <a:custGeom>
                <a:avLst/>
                <a:gdLst>
                  <a:gd name="T0" fmla="*/ 286 w 123"/>
                  <a:gd name="T1" fmla="*/ 100 h 85"/>
                  <a:gd name="T2" fmla="*/ 175 w 123"/>
                  <a:gd name="T3" fmla="*/ 203 h 85"/>
                  <a:gd name="T4" fmla="*/ 7 w 123"/>
                  <a:gd name="T5" fmla="*/ 106 h 85"/>
                  <a:gd name="T6" fmla="*/ 0 w 12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5">
                    <a:moveTo>
                      <a:pt x="116" y="41"/>
                    </a:moveTo>
                    <a:cubicBezTo>
                      <a:pt x="118" y="52"/>
                      <a:pt x="123" y="78"/>
                      <a:pt x="71" y="82"/>
                    </a:cubicBezTo>
                    <a:cubicBezTo>
                      <a:pt x="20" y="85"/>
                      <a:pt x="5" y="68"/>
                      <a:pt x="3" y="43"/>
                    </a:cubicBezTo>
                    <a:cubicBezTo>
                      <a:pt x="0" y="18"/>
                      <a:pt x="0" y="0"/>
                      <a:pt x="0" y="0"/>
                    </a:cubicBezTo>
                  </a:path>
                </a:pathLst>
              </a:custGeom>
              <a:solidFill>
                <a:srgbClr val="E7A1CE"/>
              </a:solidFill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7" name="Freeform 1938">
                <a:extLst>
                  <a:ext uri="{FF2B5EF4-FFF2-40B4-BE49-F238E27FC236}">
                    <a16:creationId xmlns:a16="http://schemas.microsoft.com/office/drawing/2014/main" id="{F022E842-58FA-41F9-BE11-B317508F9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3651"/>
                <a:ext cx="166" cy="115"/>
              </a:xfrm>
              <a:custGeom>
                <a:avLst/>
                <a:gdLst>
                  <a:gd name="T0" fmla="*/ 286 w 123"/>
                  <a:gd name="T1" fmla="*/ 100 h 85"/>
                  <a:gd name="T2" fmla="*/ 175 w 123"/>
                  <a:gd name="T3" fmla="*/ 203 h 85"/>
                  <a:gd name="T4" fmla="*/ 7 w 123"/>
                  <a:gd name="T5" fmla="*/ 106 h 85"/>
                  <a:gd name="T6" fmla="*/ 0 w 12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3" h="85">
                    <a:moveTo>
                      <a:pt x="116" y="41"/>
                    </a:moveTo>
                    <a:cubicBezTo>
                      <a:pt x="118" y="52"/>
                      <a:pt x="123" y="78"/>
                      <a:pt x="71" y="82"/>
                    </a:cubicBezTo>
                    <a:cubicBezTo>
                      <a:pt x="20" y="85"/>
                      <a:pt x="5" y="68"/>
                      <a:pt x="3" y="43"/>
                    </a:cubicBezTo>
                    <a:cubicBezTo>
                      <a:pt x="0" y="18"/>
                      <a:pt x="0" y="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8" name="Freeform 1939">
                <a:extLst>
                  <a:ext uri="{FF2B5EF4-FFF2-40B4-BE49-F238E27FC236}">
                    <a16:creationId xmlns:a16="http://schemas.microsoft.com/office/drawing/2014/main" id="{98FE1BEA-185D-4A19-B254-20FA8F16C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922"/>
                <a:ext cx="605" cy="51"/>
              </a:xfrm>
              <a:custGeom>
                <a:avLst/>
                <a:gdLst>
                  <a:gd name="T0" fmla="*/ 1036 w 446"/>
                  <a:gd name="T1" fmla="*/ 47 h 38"/>
                  <a:gd name="T2" fmla="*/ 945 w 446"/>
                  <a:gd name="T3" fmla="*/ 38 h 38"/>
                  <a:gd name="T4" fmla="*/ 665 w 446"/>
                  <a:gd name="T5" fmla="*/ 31 h 38"/>
                  <a:gd name="T6" fmla="*/ 559 w 446"/>
                  <a:gd name="T7" fmla="*/ 56 h 38"/>
                  <a:gd name="T8" fmla="*/ 454 w 446"/>
                  <a:gd name="T9" fmla="*/ 47 h 38"/>
                  <a:gd name="T10" fmla="*/ 232 w 446"/>
                  <a:gd name="T11" fmla="*/ 12 h 38"/>
                  <a:gd name="T12" fmla="*/ 0 w 446"/>
                  <a:gd name="T13" fmla="*/ 35 h 38"/>
                  <a:gd name="T14" fmla="*/ 77 w 446"/>
                  <a:gd name="T15" fmla="*/ 54 h 38"/>
                  <a:gd name="T16" fmla="*/ 254 w 446"/>
                  <a:gd name="T17" fmla="*/ 63 h 38"/>
                  <a:gd name="T18" fmla="*/ 799 w 446"/>
                  <a:gd name="T19" fmla="*/ 91 h 38"/>
                  <a:gd name="T20" fmla="*/ 964 w 446"/>
                  <a:gd name="T21" fmla="*/ 72 h 38"/>
                  <a:gd name="T22" fmla="*/ 1114 w 446"/>
                  <a:gd name="T23" fmla="*/ 42 h 38"/>
                  <a:gd name="T24" fmla="*/ 1036 w 446"/>
                  <a:gd name="T25" fmla="*/ 47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6" h="38">
                    <a:moveTo>
                      <a:pt x="415" y="19"/>
                    </a:moveTo>
                    <a:cubicBezTo>
                      <a:pt x="402" y="19"/>
                      <a:pt x="391" y="19"/>
                      <a:pt x="379" y="16"/>
                    </a:cubicBezTo>
                    <a:cubicBezTo>
                      <a:pt x="343" y="9"/>
                      <a:pt x="302" y="8"/>
                      <a:pt x="266" y="13"/>
                    </a:cubicBezTo>
                    <a:cubicBezTo>
                      <a:pt x="251" y="15"/>
                      <a:pt x="238" y="22"/>
                      <a:pt x="224" y="23"/>
                    </a:cubicBezTo>
                    <a:cubicBezTo>
                      <a:pt x="210" y="23"/>
                      <a:pt x="195" y="21"/>
                      <a:pt x="182" y="19"/>
                    </a:cubicBezTo>
                    <a:cubicBezTo>
                      <a:pt x="152" y="13"/>
                      <a:pt x="123" y="6"/>
                      <a:pt x="93" y="5"/>
                    </a:cubicBezTo>
                    <a:cubicBezTo>
                      <a:pt x="66" y="3"/>
                      <a:pt x="24" y="0"/>
                      <a:pt x="0" y="14"/>
                    </a:cubicBezTo>
                    <a:cubicBezTo>
                      <a:pt x="0" y="19"/>
                      <a:pt x="9" y="22"/>
                      <a:pt x="31" y="22"/>
                    </a:cubicBezTo>
                    <a:cubicBezTo>
                      <a:pt x="67" y="22"/>
                      <a:pt x="102" y="26"/>
                      <a:pt x="102" y="26"/>
                    </a:cubicBezTo>
                    <a:cubicBezTo>
                      <a:pt x="320" y="38"/>
                      <a:pt x="320" y="38"/>
                      <a:pt x="320" y="38"/>
                    </a:cubicBezTo>
                    <a:cubicBezTo>
                      <a:pt x="386" y="30"/>
                      <a:pt x="386" y="30"/>
                      <a:pt x="386" y="30"/>
                    </a:cubicBezTo>
                    <a:cubicBezTo>
                      <a:pt x="386" y="30"/>
                      <a:pt x="440" y="30"/>
                      <a:pt x="446" y="17"/>
                    </a:cubicBezTo>
                    <a:cubicBezTo>
                      <a:pt x="434" y="17"/>
                      <a:pt x="420" y="18"/>
                      <a:pt x="415" y="19"/>
                    </a:cubicBezTo>
                    <a:close/>
                  </a:path>
                </a:pathLst>
              </a:custGeom>
              <a:solidFill>
                <a:srgbClr val="633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19" name="Freeform 1940">
                <a:extLst>
                  <a:ext uri="{FF2B5EF4-FFF2-40B4-BE49-F238E27FC236}">
                    <a16:creationId xmlns:a16="http://schemas.microsoft.com/office/drawing/2014/main" id="{579DC5AB-C756-480B-B5C6-1F529DEE0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922"/>
                <a:ext cx="605" cy="51"/>
              </a:xfrm>
              <a:custGeom>
                <a:avLst/>
                <a:gdLst>
                  <a:gd name="T0" fmla="*/ 1036 w 446"/>
                  <a:gd name="T1" fmla="*/ 47 h 38"/>
                  <a:gd name="T2" fmla="*/ 945 w 446"/>
                  <a:gd name="T3" fmla="*/ 38 h 38"/>
                  <a:gd name="T4" fmla="*/ 665 w 446"/>
                  <a:gd name="T5" fmla="*/ 31 h 38"/>
                  <a:gd name="T6" fmla="*/ 559 w 446"/>
                  <a:gd name="T7" fmla="*/ 56 h 38"/>
                  <a:gd name="T8" fmla="*/ 454 w 446"/>
                  <a:gd name="T9" fmla="*/ 47 h 38"/>
                  <a:gd name="T10" fmla="*/ 232 w 446"/>
                  <a:gd name="T11" fmla="*/ 12 h 38"/>
                  <a:gd name="T12" fmla="*/ 0 w 446"/>
                  <a:gd name="T13" fmla="*/ 35 h 38"/>
                  <a:gd name="T14" fmla="*/ 77 w 446"/>
                  <a:gd name="T15" fmla="*/ 54 h 38"/>
                  <a:gd name="T16" fmla="*/ 254 w 446"/>
                  <a:gd name="T17" fmla="*/ 63 h 38"/>
                  <a:gd name="T18" fmla="*/ 799 w 446"/>
                  <a:gd name="T19" fmla="*/ 91 h 38"/>
                  <a:gd name="T20" fmla="*/ 964 w 446"/>
                  <a:gd name="T21" fmla="*/ 72 h 38"/>
                  <a:gd name="T22" fmla="*/ 1114 w 446"/>
                  <a:gd name="T23" fmla="*/ 42 h 38"/>
                  <a:gd name="T24" fmla="*/ 1036 w 446"/>
                  <a:gd name="T25" fmla="*/ 47 h 3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46" h="38">
                    <a:moveTo>
                      <a:pt x="415" y="19"/>
                    </a:moveTo>
                    <a:cubicBezTo>
                      <a:pt x="402" y="19"/>
                      <a:pt x="391" y="19"/>
                      <a:pt x="379" y="16"/>
                    </a:cubicBezTo>
                    <a:cubicBezTo>
                      <a:pt x="343" y="9"/>
                      <a:pt x="302" y="8"/>
                      <a:pt x="266" y="13"/>
                    </a:cubicBezTo>
                    <a:cubicBezTo>
                      <a:pt x="251" y="15"/>
                      <a:pt x="238" y="22"/>
                      <a:pt x="224" y="23"/>
                    </a:cubicBezTo>
                    <a:cubicBezTo>
                      <a:pt x="210" y="23"/>
                      <a:pt x="195" y="21"/>
                      <a:pt x="182" y="19"/>
                    </a:cubicBezTo>
                    <a:cubicBezTo>
                      <a:pt x="152" y="13"/>
                      <a:pt x="123" y="6"/>
                      <a:pt x="93" y="5"/>
                    </a:cubicBezTo>
                    <a:cubicBezTo>
                      <a:pt x="66" y="3"/>
                      <a:pt x="24" y="0"/>
                      <a:pt x="0" y="14"/>
                    </a:cubicBezTo>
                    <a:cubicBezTo>
                      <a:pt x="0" y="19"/>
                      <a:pt x="9" y="22"/>
                      <a:pt x="31" y="22"/>
                    </a:cubicBezTo>
                    <a:cubicBezTo>
                      <a:pt x="67" y="22"/>
                      <a:pt x="102" y="26"/>
                      <a:pt x="102" y="26"/>
                    </a:cubicBezTo>
                    <a:cubicBezTo>
                      <a:pt x="320" y="38"/>
                      <a:pt x="320" y="38"/>
                      <a:pt x="320" y="38"/>
                    </a:cubicBezTo>
                    <a:cubicBezTo>
                      <a:pt x="386" y="30"/>
                      <a:pt x="386" y="30"/>
                      <a:pt x="386" y="30"/>
                    </a:cubicBezTo>
                    <a:cubicBezTo>
                      <a:pt x="386" y="30"/>
                      <a:pt x="440" y="30"/>
                      <a:pt x="446" y="17"/>
                    </a:cubicBezTo>
                    <a:cubicBezTo>
                      <a:pt x="434" y="17"/>
                      <a:pt x="420" y="18"/>
                      <a:pt x="415" y="19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0" name="Freeform 1941">
                <a:extLst>
                  <a:ext uri="{FF2B5EF4-FFF2-40B4-BE49-F238E27FC236}">
                    <a16:creationId xmlns:a16="http://schemas.microsoft.com/office/drawing/2014/main" id="{C568F256-0B4C-404E-9D21-A77A1D578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94"/>
                <a:ext cx="1056" cy="2458"/>
              </a:xfrm>
              <a:custGeom>
                <a:avLst/>
                <a:gdLst>
                  <a:gd name="T0" fmla="*/ 1247 w 779"/>
                  <a:gd name="T1" fmla="*/ 174 h 1826"/>
                  <a:gd name="T2" fmla="*/ 1750 w 779"/>
                  <a:gd name="T3" fmla="*/ 871 h 1826"/>
                  <a:gd name="T4" fmla="*/ 1872 w 779"/>
                  <a:gd name="T5" fmla="*/ 1572 h 1826"/>
                  <a:gd name="T6" fmla="*/ 1892 w 779"/>
                  <a:gd name="T7" fmla="*/ 1847 h 1826"/>
                  <a:gd name="T8" fmla="*/ 1892 w 779"/>
                  <a:gd name="T9" fmla="*/ 1902 h 1826"/>
                  <a:gd name="T10" fmla="*/ 1933 w 779"/>
                  <a:gd name="T11" fmla="*/ 2093 h 1826"/>
                  <a:gd name="T12" fmla="*/ 1915 w 779"/>
                  <a:gd name="T13" fmla="*/ 2187 h 1826"/>
                  <a:gd name="T14" fmla="*/ 1819 w 779"/>
                  <a:gd name="T15" fmla="*/ 2288 h 1826"/>
                  <a:gd name="T16" fmla="*/ 1772 w 779"/>
                  <a:gd name="T17" fmla="*/ 2268 h 1826"/>
                  <a:gd name="T18" fmla="*/ 1750 w 779"/>
                  <a:gd name="T19" fmla="*/ 2247 h 1826"/>
                  <a:gd name="T20" fmla="*/ 1743 w 779"/>
                  <a:gd name="T21" fmla="*/ 2142 h 1826"/>
                  <a:gd name="T22" fmla="*/ 1758 w 779"/>
                  <a:gd name="T23" fmla="*/ 1937 h 1826"/>
                  <a:gd name="T24" fmla="*/ 1724 w 779"/>
                  <a:gd name="T25" fmla="*/ 1823 h 1826"/>
                  <a:gd name="T26" fmla="*/ 1578 w 779"/>
                  <a:gd name="T27" fmla="*/ 1299 h 1826"/>
                  <a:gd name="T28" fmla="*/ 1487 w 779"/>
                  <a:gd name="T29" fmla="*/ 1077 h 1826"/>
                  <a:gd name="T30" fmla="*/ 1564 w 779"/>
                  <a:gd name="T31" fmla="*/ 1481 h 1826"/>
                  <a:gd name="T32" fmla="*/ 1441 w 779"/>
                  <a:gd name="T33" fmla="*/ 2870 h 1826"/>
                  <a:gd name="T34" fmla="*/ 1333 w 779"/>
                  <a:gd name="T35" fmla="*/ 3727 h 1826"/>
                  <a:gd name="T36" fmla="*/ 1247 w 779"/>
                  <a:gd name="T37" fmla="*/ 4139 h 1826"/>
                  <a:gd name="T38" fmla="*/ 1311 w 779"/>
                  <a:gd name="T39" fmla="*/ 4351 h 1826"/>
                  <a:gd name="T40" fmla="*/ 1282 w 779"/>
                  <a:gd name="T41" fmla="*/ 4425 h 1826"/>
                  <a:gd name="T42" fmla="*/ 1158 w 779"/>
                  <a:gd name="T43" fmla="*/ 4434 h 1826"/>
                  <a:gd name="T44" fmla="*/ 1038 w 779"/>
                  <a:gd name="T45" fmla="*/ 4349 h 1826"/>
                  <a:gd name="T46" fmla="*/ 1034 w 779"/>
                  <a:gd name="T47" fmla="*/ 4200 h 1826"/>
                  <a:gd name="T48" fmla="*/ 1051 w 779"/>
                  <a:gd name="T49" fmla="*/ 4057 h 1826"/>
                  <a:gd name="T50" fmla="*/ 957 w 779"/>
                  <a:gd name="T51" fmla="*/ 3083 h 1826"/>
                  <a:gd name="T52" fmla="*/ 946 w 779"/>
                  <a:gd name="T53" fmla="*/ 3468 h 1826"/>
                  <a:gd name="T54" fmla="*/ 895 w 779"/>
                  <a:gd name="T55" fmla="*/ 4145 h 1826"/>
                  <a:gd name="T56" fmla="*/ 910 w 779"/>
                  <a:gd name="T57" fmla="*/ 4283 h 1826"/>
                  <a:gd name="T58" fmla="*/ 874 w 779"/>
                  <a:gd name="T59" fmla="*/ 4427 h 1826"/>
                  <a:gd name="T60" fmla="*/ 714 w 779"/>
                  <a:gd name="T61" fmla="*/ 4438 h 1826"/>
                  <a:gd name="T62" fmla="*/ 630 w 779"/>
                  <a:gd name="T63" fmla="*/ 4391 h 1826"/>
                  <a:gd name="T64" fmla="*/ 678 w 779"/>
                  <a:gd name="T65" fmla="*/ 4227 h 1826"/>
                  <a:gd name="T66" fmla="*/ 689 w 779"/>
                  <a:gd name="T67" fmla="*/ 4059 h 1826"/>
                  <a:gd name="T68" fmla="*/ 573 w 779"/>
                  <a:gd name="T69" fmla="*/ 3219 h 1826"/>
                  <a:gd name="T70" fmla="*/ 289 w 779"/>
                  <a:gd name="T71" fmla="*/ 2085 h 1826"/>
                  <a:gd name="T72" fmla="*/ 464 w 779"/>
                  <a:gd name="T73" fmla="*/ 1193 h 1826"/>
                  <a:gd name="T74" fmla="*/ 454 w 779"/>
                  <a:gd name="T75" fmla="*/ 1077 h 1826"/>
                  <a:gd name="T76" fmla="*/ 268 w 779"/>
                  <a:gd name="T77" fmla="*/ 1656 h 1826"/>
                  <a:gd name="T78" fmla="*/ 184 w 779"/>
                  <a:gd name="T79" fmla="*/ 1930 h 1826"/>
                  <a:gd name="T80" fmla="*/ 195 w 779"/>
                  <a:gd name="T81" fmla="*/ 2006 h 1826"/>
                  <a:gd name="T82" fmla="*/ 187 w 779"/>
                  <a:gd name="T83" fmla="*/ 2225 h 1826"/>
                  <a:gd name="T84" fmla="*/ 195 w 779"/>
                  <a:gd name="T85" fmla="*/ 2263 h 1826"/>
                  <a:gd name="T86" fmla="*/ 187 w 779"/>
                  <a:gd name="T87" fmla="*/ 2307 h 1826"/>
                  <a:gd name="T88" fmla="*/ 56 w 779"/>
                  <a:gd name="T89" fmla="*/ 2241 h 1826"/>
                  <a:gd name="T90" fmla="*/ 7 w 779"/>
                  <a:gd name="T91" fmla="*/ 2143 h 1826"/>
                  <a:gd name="T92" fmla="*/ 35 w 779"/>
                  <a:gd name="T93" fmla="*/ 1972 h 1826"/>
                  <a:gd name="T94" fmla="*/ 47 w 779"/>
                  <a:gd name="T95" fmla="*/ 1902 h 1826"/>
                  <a:gd name="T96" fmla="*/ 57 w 779"/>
                  <a:gd name="T97" fmla="*/ 1753 h 1826"/>
                  <a:gd name="T98" fmla="*/ 110 w 779"/>
                  <a:gd name="T99" fmla="*/ 1241 h 1826"/>
                  <a:gd name="T100" fmla="*/ 324 w 779"/>
                  <a:gd name="T101" fmla="*/ 347 h 1826"/>
                  <a:gd name="T102" fmla="*/ 790 w 779"/>
                  <a:gd name="T103" fmla="*/ 0 h 182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79" h="1826">
                    <a:moveTo>
                      <a:pt x="462" y="1"/>
                    </a:moveTo>
                    <a:cubicBezTo>
                      <a:pt x="462" y="37"/>
                      <a:pt x="476" y="59"/>
                      <a:pt x="501" y="71"/>
                    </a:cubicBezTo>
                    <a:cubicBezTo>
                      <a:pt x="544" y="92"/>
                      <a:pt x="608" y="71"/>
                      <a:pt x="650" y="143"/>
                    </a:cubicBezTo>
                    <a:cubicBezTo>
                      <a:pt x="692" y="215"/>
                      <a:pt x="682" y="257"/>
                      <a:pt x="702" y="357"/>
                    </a:cubicBezTo>
                    <a:cubicBezTo>
                      <a:pt x="716" y="426"/>
                      <a:pt x="730" y="485"/>
                      <a:pt x="736" y="509"/>
                    </a:cubicBezTo>
                    <a:cubicBezTo>
                      <a:pt x="747" y="555"/>
                      <a:pt x="745" y="576"/>
                      <a:pt x="752" y="645"/>
                    </a:cubicBezTo>
                    <a:cubicBezTo>
                      <a:pt x="755" y="674"/>
                      <a:pt x="755" y="697"/>
                      <a:pt x="756" y="718"/>
                    </a:cubicBezTo>
                    <a:cubicBezTo>
                      <a:pt x="756" y="731"/>
                      <a:pt x="760" y="746"/>
                      <a:pt x="760" y="757"/>
                    </a:cubicBezTo>
                    <a:cubicBezTo>
                      <a:pt x="761" y="766"/>
                      <a:pt x="759" y="772"/>
                      <a:pt x="760" y="780"/>
                    </a:cubicBezTo>
                    <a:cubicBezTo>
                      <a:pt x="760" y="780"/>
                      <a:pt x="760" y="780"/>
                      <a:pt x="760" y="780"/>
                    </a:cubicBezTo>
                    <a:cubicBezTo>
                      <a:pt x="762" y="793"/>
                      <a:pt x="764" y="803"/>
                      <a:pt x="766" y="808"/>
                    </a:cubicBezTo>
                    <a:cubicBezTo>
                      <a:pt x="772" y="826"/>
                      <a:pt x="774" y="854"/>
                      <a:pt x="776" y="858"/>
                    </a:cubicBezTo>
                    <a:cubicBezTo>
                      <a:pt x="779" y="862"/>
                      <a:pt x="778" y="874"/>
                      <a:pt x="776" y="879"/>
                    </a:cubicBezTo>
                    <a:cubicBezTo>
                      <a:pt x="774" y="884"/>
                      <a:pt x="772" y="890"/>
                      <a:pt x="769" y="897"/>
                    </a:cubicBezTo>
                    <a:cubicBezTo>
                      <a:pt x="767" y="902"/>
                      <a:pt x="761" y="913"/>
                      <a:pt x="758" y="919"/>
                    </a:cubicBezTo>
                    <a:cubicBezTo>
                      <a:pt x="754" y="926"/>
                      <a:pt x="741" y="934"/>
                      <a:pt x="730" y="938"/>
                    </a:cubicBezTo>
                    <a:cubicBezTo>
                      <a:pt x="722" y="942"/>
                      <a:pt x="705" y="949"/>
                      <a:pt x="704" y="946"/>
                    </a:cubicBezTo>
                    <a:cubicBezTo>
                      <a:pt x="700" y="939"/>
                      <a:pt x="705" y="933"/>
                      <a:pt x="711" y="930"/>
                    </a:cubicBezTo>
                    <a:cubicBezTo>
                      <a:pt x="714" y="927"/>
                      <a:pt x="704" y="935"/>
                      <a:pt x="702" y="928"/>
                    </a:cubicBezTo>
                    <a:cubicBezTo>
                      <a:pt x="701" y="926"/>
                      <a:pt x="701" y="925"/>
                      <a:pt x="702" y="921"/>
                    </a:cubicBezTo>
                    <a:cubicBezTo>
                      <a:pt x="700" y="917"/>
                      <a:pt x="701" y="917"/>
                      <a:pt x="704" y="912"/>
                    </a:cubicBezTo>
                    <a:cubicBezTo>
                      <a:pt x="698" y="911"/>
                      <a:pt x="699" y="889"/>
                      <a:pt x="700" y="878"/>
                    </a:cubicBezTo>
                    <a:cubicBezTo>
                      <a:pt x="699" y="869"/>
                      <a:pt x="696" y="841"/>
                      <a:pt x="701" y="822"/>
                    </a:cubicBezTo>
                    <a:cubicBezTo>
                      <a:pt x="704" y="810"/>
                      <a:pt x="707" y="801"/>
                      <a:pt x="706" y="794"/>
                    </a:cubicBezTo>
                    <a:cubicBezTo>
                      <a:pt x="706" y="793"/>
                      <a:pt x="706" y="792"/>
                      <a:pt x="705" y="791"/>
                    </a:cubicBezTo>
                    <a:cubicBezTo>
                      <a:pt x="702" y="787"/>
                      <a:pt x="694" y="760"/>
                      <a:pt x="692" y="747"/>
                    </a:cubicBezTo>
                    <a:cubicBezTo>
                      <a:pt x="689" y="735"/>
                      <a:pt x="682" y="707"/>
                      <a:pt x="672" y="679"/>
                    </a:cubicBezTo>
                    <a:cubicBezTo>
                      <a:pt x="650" y="611"/>
                      <a:pt x="636" y="557"/>
                      <a:pt x="634" y="533"/>
                    </a:cubicBezTo>
                    <a:cubicBezTo>
                      <a:pt x="632" y="509"/>
                      <a:pt x="603" y="453"/>
                      <a:pt x="597" y="441"/>
                    </a:cubicBezTo>
                    <a:cubicBezTo>
                      <a:pt x="597" y="441"/>
                      <a:pt x="597" y="441"/>
                      <a:pt x="597" y="441"/>
                    </a:cubicBezTo>
                    <a:cubicBezTo>
                      <a:pt x="596" y="458"/>
                      <a:pt x="594" y="475"/>
                      <a:pt x="594" y="489"/>
                    </a:cubicBezTo>
                    <a:cubicBezTo>
                      <a:pt x="594" y="517"/>
                      <a:pt x="610" y="545"/>
                      <a:pt x="628" y="607"/>
                    </a:cubicBezTo>
                    <a:cubicBezTo>
                      <a:pt x="646" y="669"/>
                      <a:pt x="670" y="759"/>
                      <a:pt x="664" y="855"/>
                    </a:cubicBezTo>
                    <a:cubicBezTo>
                      <a:pt x="658" y="951"/>
                      <a:pt x="602" y="1125"/>
                      <a:pt x="578" y="1177"/>
                    </a:cubicBezTo>
                    <a:cubicBezTo>
                      <a:pt x="554" y="1229"/>
                      <a:pt x="552" y="1261"/>
                      <a:pt x="550" y="1319"/>
                    </a:cubicBezTo>
                    <a:cubicBezTo>
                      <a:pt x="548" y="1377"/>
                      <a:pt x="557" y="1444"/>
                      <a:pt x="535" y="1528"/>
                    </a:cubicBezTo>
                    <a:cubicBezTo>
                      <a:pt x="513" y="1612"/>
                      <a:pt x="506" y="1626"/>
                      <a:pt x="502" y="1664"/>
                    </a:cubicBezTo>
                    <a:cubicBezTo>
                      <a:pt x="502" y="1678"/>
                      <a:pt x="504" y="1684"/>
                      <a:pt x="501" y="1697"/>
                    </a:cubicBezTo>
                    <a:cubicBezTo>
                      <a:pt x="498" y="1717"/>
                      <a:pt x="497" y="1714"/>
                      <a:pt x="508" y="1733"/>
                    </a:cubicBezTo>
                    <a:cubicBezTo>
                      <a:pt x="517" y="1746"/>
                      <a:pt x="521" y="1778"/>
                      <a:pt x="526" y="1784"/>
                    </a:cubicBezTo>
                    <a:cubicBezTo>
                      <a:pt x="531" y="1790"/>
                      <a:pt x="528" y="1796"/>
                      <a:pt x="526" y="1800"/>
                    </a:cubicBezTo>
                    <a:cubicBezTo>
                      <a:pt x="530" y="1809"/>
                      <a:pt x="519" y="1814"/>
                      <a:pt x="515" y="1814"/>
                    </a:cubicBezTo>
                    <a:cubicBezTo>
                      <a:pt x="517" y="1825"/>
                      <a:pt x="497" y="1824"/>
                      <a:pt x="492" y="1819"/>
                    </a:cubicBezTo>
                    <a:cubicBezTo>
                      <a:pt x="486" y="1825"/>
                      <a:pt x="471" y="1825"/>
                      <a:pt x="465" y="1818"/>
                    </a:cubicBezTo>
                    <a:cubicBezTo>
                      <a:pt x="456" y="1826"/>
                      <a:pt x="439" y="1826"/>
                      <a:pt x="428" y="1815"/>
                    </a:cubicBezTo>
                    <a:cubicBezTo>
                      <a:pt x="417" y="1805"/>
                      <a:pt x="416" y="1794"/>
                      <a:pt x="417" y="1783"/>
                    </a:cubicBezTo>
                    <a:cubicBezTo>
                      <a:pt x="419" y="1772"/>
                      <a:pt x="416" y="1769"/>
                      <a:pt x="414" y="1756"/>
                    </a:cubicBezTo>
                    <a:cubicBezTo>
                      <a:pt x="411" y="1742"/>
                      <a:pt x="412" y="1729"/>
                      <a:pt x="415" y="1722"/>
                    </a:cubicBezTo>
                    <a:cubicBezTo>
                      <a:pt x="419" y="1713"/>
                      <a:pt x="420" y="1709"/>
                      <a:pt x="420" y="1699"/>
                    </a:cubicBezTo>
                    <a:cubicBezTo>
                      <a:pt x="420" y="1690"/>
                      <a:pt x="416" y="1675"/>
                      <a:pt x="422" y="1663"/>
                    </a:cubicBezTo>
                    <a:cubicBezTo>
                      <a:pt x="430" y="1617"/>
                      <a:pt x="401" y="1533"/>
                      <a:pt x="397" y="1422"/>
                    </a:cubicBezTo>
                    <a:cubicBezTo>
                      <a:pt x="396" y="1409"/>
                      <a:pt x="385" y="1276"/>
                      <a:pt x="384" y="1264"/>
                    </a:cubicBezTo>
                    <a:cubicBezTo>
                      <a:pt x="384" y="1264"/>
                      <a:pt x="384" y="1264"/>
                      <a:pt x="384" y="1264"/>
                    </a:cubicBezTo>
                    <a:cubicBezTo>
                      <a:pt x="384" y="1276"/>
                      <a:pt x="381" y="1409"/>
                      <a:pt x="380" y="1422"/>
                    </a:cubicBezTo>
                    <a:cubicBezTo>
                      <a:pt x="373" y="1554"/>
                      <a:pt x="349" y="1619"/>
                      <a:pt x="357" y="1663"/>
                    </a:cubicBezTo>
                    <a:cubicBezTo>
                      <a:pt x="363" y="1675"/>
                      <a:pt x="359" y="1690"/>
                      <a:pt x="359" y="1699"/>
                    </a:cubicBezTo>
                    <a:cubicBezTo>
                      <a:pt x="359" y="1709"/>
                      <a:pt x="361" y="1713"/>
                      <a:pt x="365" y="1722"/>
                    </a:cubicBezTo>
                    <a:cubicBezTo>
                      <a:pt x="367" y="1729"/>
                      <a:pt x="368" y="1742"/>
                      <a:pt x="365" y="1756"/>
                    </a:cubicBezTo>
                    <a:cubicBezTo>
                      <a:pt x="363" y="1769"/>
                      <a:pt x="361" y="1772"/>
                      <a:pt x="362" y="1783"/>
                    </a:cubicBezTo>
                    <a:cubicBezTo>
                      <a:pt x="363" y="1794"/>
                      <a:pt x="362" y="1805"/>
                      <a:pt x="351" y="1815"/>
                    </a:cubicBezTo>
                    <a:cubicBezTo>
                      <a:pt x="340" y="1826"/>
                      <a:pt x="324" y="1826"/>
                      <a:pt x="314" y="1818"/>
                    </a:cubicBezTo>
                    <a:cubicBezTo>
                      <a:pt x="308" y="1825"/>
                      <a:pt x="293" y="1825"/>
                      <a:pt x="287" y="1819"/>
                    </a:cubicBezTo>
                    <a:cubicBezTo>
                      <a:pt x="283" y="1824"/>
                      <a:pt x="263" y="1825"/>
                      <a:pt x="264" y="1814"/>
                    </a:cubicBezTo>
                    <a:cubicBezTo>
                      <a:pt x="260" y="1814"/>
                      <a:pt x="250" y="1809"/>
                      <a:pt x="253" y="1800"/>
                    </a:cubicBezTo>
                    <a:cubicBezTo>
                      <a:pt x="251" y="1796"/>
                      <a:pt x="248" y="1790"/>
                      <a:pt x="253" y="1784"/>
                    </a:cubicBezTo>
                    <a:cubicBezTo>
                      <a:pt x="258" y="1778"/>
                      <a:pt x="263" y="1746"/>
                      <a:pt x="272" y="1733"/>
                    </a:cubicBezTo>
                    <a:cubicBezTo>
                      <a:pt x="282" y="1714"/>
                      <a:pt x="281" y="1717"/>
                      <a:pt x="278" y="1697"/>
                    </a:cubicBezTo>
                    <a:cubicBezTo>
                      <a:pt x="275" y="1684"/>
                      <a:pt x="278" y="1678"/>
                      <a:pt x="277" y="1664"/>
                    </a:cubicBezTo>
                    <a:cubicBezTo>
                      <a:pt x="273" y="1626"/>
                      <a:pt x="267" y="1620"/>
                      <a:pt x="245" y="1536"/>
                    </a:cubicBezTo>
                    <a:cubicBezTo>
                      <a:pt x="223" y="1452"/>
                      <a:pt x="232" y="1377"/>
                      <a:pt x="230" y="1319"/>
                    </a:cubicBezTo>
                    <a:cubicBezTo>
                      <a:pt x="228" y="1261"/>
                      <a:pt x="226" y="1229"/>
                      <a:pt x="202" y="1177"/>
                    </a:cubicBezTo>
                    <a:cubicBezTo>
                      <a:pt x="178" y="1125"/>
                      <a:pt x="122" y="951"/>
                      <a:pt x="116" y="855"/>
                    </a:cubicBezTo>
                    <a:cubicBezTo>
                      <a:pt x="110" y="759"/>
                      <a:pt x="134" y="669"/>
                      <a:pt x="152" y="607"/>
                    </a:cubicBezTo>
                    <a:cubicBezTo>
                      <a:pt x="170" y="545"/>
                      <a:pt x="186" y="517"/>
                      <a:pt x="186" y="489"/>
                    </a:cubicBezTo>
                    <a:cubicBezTo>
                      <a:pt x="186" y="475"/>
                      <a:pt x="183" y="458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76" y="453"/>
                      <a:pt x="148" y="509"/>
                      <a:pt x="146" y="533"/>
                    </a:cubicBezTo>
                    <a:cubicBezTo>
                      <a:pt x="144" y="557"/>
                      <a:pt x="130" y="611"/>
                      <a:pt x="108" y="679"/>
                    </a:cubicBezTo>
                    <a:cubicBezTo>
                      <a:pt x="98" y="707"/>
                      <a:pt x="90" y="735"/>
                      <a:pt x="88" y="747"/>
                    </a:cubicBezTo>
                    <a:cubicBezTo>
                      <a:pt x="85" y="760"/>
                      <a:pt x="77" y="787"/>
                      <a:pt x="74" y="791"/>
                    </a:cubicBezTo>
                    <a:cubicBezTo>
                      <a:pt x="73" y="792"/>
                      <a:pt x="73" y="793"/>
                      <a:pt x="73" y="794"/>
                    </a:cubicBezTo>
                    <a:cubicBezTo>
                      <a:pt x="72" y="801"/>
                      <a:pt x="75" y="810"/>
                      <a:pt x="78" y="822"/>
                    </a:cubicBezTo>
                    <a:cubicBezTo>
                      <a:pt x="83" y="841"/>
                      <a:pt x="81" y="869"/>
                      <a:pt x="79" y="878"/>
                    </a:cubicBezTo>
                    <a:cubicBezTo>
                      <a:pt x="81" y="889"/>
                      <a:pt x="81" y="911"/>
                      <a:pt x="75" y="912"/>
                    </a:cubicBezTo>
                    <a:cubicBezTo>
                      <a:pt x="78" y="917"/>
                      <a:pt x="79" y="917"/>
                      <a:pt x="77" y="921"/>
                    </a:cubicBezTo>
                    <a:cubicBezTo>
                      <a:pt x="79" y="925"/>
                      <a:pt x="79" y="926"/>
                      <a:pt x="78" y="928"/>
                    </a:cubicBezTo>
                    <a:cubicBezTo>
                      <a:pt x="75" y="935"/>
                      <a:pt x="65" y="927"/>
                      <a:pt x="68" y="930"/>
                    </a:cubicBezTo>
                    <a:cubicBezTo>
                      <a:pt x="74" y="933"/>
                      <a:pt x="79" y="939"/>
                      <a:pt x="75" y="946"/>
                    </a:cubicBezTo>
                    <a:cubicBezTo>
                      <a:pt x="74" y="949"/>
                      <a:pt x="57" y="942"/>
                      <a:pt x="50" y="938"/>
                    </a:cubicBezTo>
                    <a:cubicBezTo>
                      <a:pt x="38" y="934"/>
                      <a:pt x="25" y="926"/>
                      <a:pt x="22" y="919"/>
                    </a:cubicBezTo>
                    <a:cubicBezTo>
                      <a:pt x="18" y="913"/>
                      <a:pt x="12" y="902"/>
                      <a:pt x="10" y="897"/>
                    </a:cubicBezTo>
                    <a:cubicBezTo>
                      <a:pt x="7" y="890"/>
                      <a:pt x="5" y="884"/>
                      <a:pt x="3" y="879"/>
                    </a:cubicBezTo>
                    <a:cubicBezTo>
                      <a:pt x="1" y="874"/>
                      <a:pt x="0" y="862"/>
                      <a:pt x="3" y="858"/>
                    </a:cubicBezTo>
                    <a:cubicBezTo>
                      <a:pt x="5" y="854"/>
                      <a:pt x="7" y="826"/>
                      <a:pt x="14" y="808"/>
                    </a:cubicBezTo>
                    <a:cubicBezTo>
                      <a:pt x="15" y="803"/>
                      <a:pt x="17" y="793"/>
                      <a:pt x="19" y="780"/>
                    </a:cubicBezTo>
                    <a:cubicBezTo>
                      <a:pt x="19" y="780"/>
                      <a:pt x="19" y="780"/>
                      <a:pt x="19" y="780"/>
                    </a:cubicBezTo>
                    <a:cubicBezTo>
                      <a:pt x="21" y="772"/>
                      <a:pt x="18" y="766"/>
                      <a:pt x="19" y="757"/>
                    </a:cubicBezTo>
                    <a:cubicBezTo>
                      <a:pt x="20" y="746"/>
                      <a:pt x="23" y="731"/>
                      <a:pt x="23" y="718"/>
                    </a:cubicBezTo>
                    <a:cubicBezTo>
                      <a:pt x="24" y="697"/>
                      <a:pt x="25" y="674"/>
                      <a:pt x="28" y="645"/>
                    </a:cubicBezTo>
                    <a:cubicBezTo>
                      <a:pt x="35" y="576"/>
                      <a:pt x="33" y="555"/>
                      <a:pt x="44" y="509"/>
                    </a:cubicBezTo>
                    <a:cubicBezTo>
                      <a:pt x="49" y="485"/>
                      <a:pt x="64" y="426"/>
                      <a:pt x="78" y="357"/>
                    </a:cubicBezTo>
                    <a:cubicBezTo>
                      <a:pt x="98" y="257"/>
                      <a:pt x="88" y="215"/>
                      <a:pt x="130" y="143"/>
                    </a:cubicBezTo>
                    <a:cubicBezTo>
                      <a:pt x="172" y="71"/>
                      <a:pt x="235" y="92"/>
                      <a:pt x="278" y="71"/>
                    </a:cubicBezTo>
                    <a:cubicBezTo>
                      <a:pt x="303" y="59"/>
                      <a:pt x="317" y="36"/>
                      <a:pt x="317" y="0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1" name="Freeform 1942">
                <a:extLst>
                  <a:ext uri="{FF2B5EF4-FFF2-40B4-BE49-F238E27FC236}">
                    <a16:creationId xmlns:a16="http://schemas.microsoft.com/office/drawing/2014/main" id="{1A4B7E09-F51C-4A9F-83FC-EB8D5BD06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384"/>
                <a:ext cx="127" cy="1089"/>
              </a:xfrm>
              <a:custGeom>
                <a:avLst/>
                <a:gdLst>
                  <a:gd name="T0" fmla="*/ 0 w 94"/>
                  <a:gd name="T1" fmla="*/ 0 h 809"/>
                  <a:gd name="T2" fmla="*/ 212 w 94"/>
                  <a:gd name="T3" fmla="*/ 148 h 809"/>
                  <a:gd name="T4" fmla="*/ 227 w 94"/>
                  <a:gd name="T5" fmla="*/ 446 h 809"/>
                  <a:gd name="T6" fmla="*/ 212 w 94"/>
                  <a:gd name="T7" fmla="*/ 1016 h 809"/>
                  <a:gd name="T8" fmla="*/ 188 w 94"/>
                  <a:gd name="T9" fmla="*/ 1323 h 809"/>
                  <a:gd name="T10" fmla="*/ 170 w 94"/>
                  <a:gd name="T11" fmla="*/ 1531 h 809"/>
                  <a:gd name="T12" fmla="*/ 119 w 94"/>
                  <a:gd name="T13" fmla="*/ 1973 h 809"/>
                  <a:gd name="T14" fmla="*/ 153 w 94"/>
                  <a:gd name="T15" fmla="*/ 1561 h 809"/>
                  <a:gd name="T16" fmla="*/ 139 w 94"/>
                  <a:gd name="T17" fmla="*/ 1220 h 809"/>
                  <a:gd name="T18" fmla="*/ 78 w 94"/>
                  <a:gd name="T19" fmla="*/ 1113 h 809"/>
                  <a:gd name="T20" fmla="*/ 142 w 94"/>
                  <a:gd name="T21" fmla="*/ 957 h 809"/>
                  <a:gd name="T22" fmla="*/ 0 w 94"/>
                  <a:gd name="T23" fmla="*/ 0 h 80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" h="809">
                    <a:moveTo>
                      <a:pt x="0" y="0"/>
                    </a:moveTo>
                    <a:cubicBezTo>
                      <a:pt x="26" y="33"/>
                      <a:pt x="78" y="48"/>
                      <a:pt x="86" y="61"/>
                    </a:cubicBezTo>
                    <a:cubicBezTo>
                      <a:pt x="94" y="75"/>
                      <a:pt x="92" y="145"/>
                      <a:pt x="92" y="183"/>
                    </a:cubicBezTo>
                    <a:cubicBezTo>
                      <a:pt x="92" y="220"/>
                      <a:pt x="89" y="385"/>
                      <a:pt x="86" y="417"/>
                    </a:cubicBezTo>
                    <a:cubicBezTo>
                      <a:pt x="84" y="449"/>
                      <a:pt x="75" y="506"/>
                      <a:pt x="76" y="542"/>
                    </a:cubicBezTo>
                    <a:cubicBezTo>
                      <a:pt x="77" y="578"/>
                      <a:pt x="73" y="590"/>
                      <a:pt x="69" y="628"/>
                    </a:cubicBezTo>
                    <a:cubicBezTo>
                      <a:pt x="65" y="667"/>
                      <a:pt x="40" y="715"/>
                      <a:pt x="48" y="809"/>
                    </a:cubicBezTo>
                    <a:cubicBezTo>
                      <a:pt x="40" y="779"/>
                      <a:pt x="58" y="699"/>
                      <a:pt x="62" y="640"/>
                    </a:cubicBezTo>
                    <a:cubicBezTo>
                      <a:pt x="66" y="581"/>
                      <a:pt x="68" y="525"/>
                      <a:pt x="56" y="500"/>
                    </a:cubicBezTo>
                    <a:cubicBezTo>
                      <a:pt x="44" y="475"/>
                      <a:pt x="24" y="469"/>
                      <a:pt x="32" y="456"/>
                    </a:cubicBezTo>
                    <a:cubicBezTo>
                      <a:pt x="40" y="443"/>
                      <a:pt x="60" y="445"/>
                      <a:pt x="58" y="392"/>
                    </a:cubicBezTo>
                    <a:cubicBezTo>
                      <a:pt x="57" y="339"/>
                      <a:pt x="84" y="252"/>
                      <a:pt x="0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2" name="Freeform 1943">
                <a:extLst>
                  <a:ext uri="{FF2B5EF4-FFF2-40B4-BE49-F238E27FC236}">
                    <a16:creationId xmlns:a16="http://schemas.microsoft.com/office/drawing/2014/main" id="{7FCBA2BD-4941-4019-93C7-CED971F2F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2300"/>
                <a:ext cx="223" cy="1227"/>
              </a:xfrm>
              <a:custGeom>
                <a:avLst/>
                <a:gdLst>
                  <a:gd name="T0" fmla="*/ 365 w 165"/>
                  <a:gd name="T1" fmla="*/ 0 h 912"/>
                  <a:gd name="T2" fmla="*/ 300 w 165"/>
                  <a:gd name="T3" fmla="*/ 697 h 912"/>
                  <a:gd name="T4" fmla="*/ 119 w 165"/>
                  <a:gd name="T5" fmla="*/ 1274 h 912"/>
                  <a:gd name="T6" fmla="*/ 77 w 165"/>
                  <a:gd name="T7" fmla="*/ 1924 h 912"/>
                  <a:gd name="T8" fmla="*/ 0 w 165"/>
                  <a:gd name="T9" fmla="*/ 2221 h 912"/>
                  <a:gd name="T10" fmla="*/ 51 w 165"/>
                  <a:gd name="T11" fmla="*/ 1866 h 912"/>
                  <a:gd name="T12" fmla="*/ 58 w 165"/>
                  <a:gd name="T13" fmla="*/ 1352 h 912"/>
                  <a:gd name="T14" fmla="*/ 26 w 165"/>
                  <a:gd name="T15" fmla="*/ 1263 h 912"/>
                  <a:gd name="T16" fmla="*/ 114 w 165"/>
                  <a:gd name="T17" fmla="*/ 1127 h 912"/>
                  <a:gd name="T18" fmla="*/ 253 w 165"/>
                  <a:gd name="T19" fmla="*/ 492 h 912"/>
                  <a:gd name="T20" fmla="*/ 280 w 165"/>
                  <a:gd name="T21" fmla="*/ 35 h 9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5" h="912">
                    <a:moveTo>
                      <a:pt x="148" y="0"/>
                    </a:moveTo>
                    <a:cubicBezTo>
                      <a:pt x="158" y="67"/>
                      <a:pt x="165" y="146"/>
                      <a:pt x="121" y="286"/>
                    </a:cubicBezTo>
                    <a:cubicBezTo>
                      <a:pt x="77" y="426"/>
                      <a:pt x="49" y="452"/>
                      <a:pt x="48" y="523"/>
                    </a:cubicBezTo>
                    <a:cubicBezTo>
                      <a:pt x="46" y="594"/>
                      <a:pt x="54" y="714"/>
                      <a:pt x="31" y="790"/>
                    </a:cubicBezTo>
                    <a:cubicBezTo>
                      <a:pt x="9" y="866"/>
                      <a:pt x="2" y="892"/>
                      <a:pt x="0" y="912"/>
                    </a:cubicBezTo>
                    <a:cubicBezTo>
                      <a:pt x="1" y="882"/>
                      <a:pt x="11" y="813"/>
                      <a:pt x="21" y="766"/>
                    </a:cubicBezTo>
                    <a:cubicBezTo>
                      <a:pt x="30" y="720"/>
                      <a:pt x="29" y="579"/>
                      <a:pt x="24" y="555"/>
                    </a:cubicBezTo>
                    <a:cubicBezTo>
                      <a:pt x="18" y="531"/>
                      <a:pt x="0" y="527"/>
                      <a:pt x="10" y="519"/>
                    </a:cubicBezTo>
                    <a:cubicBezTo>
                      <a:pt x="21" y="511"/>
                      <a:pt x="44" y="487"/>
                      <a:pt x="46" y="463"/>
                    </a:cubicBezTo>
                    <a:cubicBezTo>
                      <a:pt x="49" y="439"/>
                      <a:pt x="84" y="275"/>
                      <a:pt x="102" y="202"/>
                    </a:cubicBezTo>
                    <a:cubicBezTo>
                      <a:pt x="121" y="128"/>
                      <a:pt x="126" y="26"/>
                      <a:pt x="113" y="1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3" name="Freeform 1944">
                <a:extLst>
                  <a:ext uri="{FF2B5EF4-FFF2-40B4-BE49-F238E27FC236}">
                    <a16:creationId xmlns:a16="http://schemas.microsoft.com/office/drawing/2014/main" id="{763596F8-8519-40B0-ABE1-6608325C8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983"/>
                <a:ext cx="146" cy="57"/>
              </a:xfrm>
              <a:custGeom>
                <a:avLst/>
                <a:gdLst>
                  <a:gd name="T0" fmla="*/ 0 w 108"/>
                  <a:gd name="T1" fmla="*/ 0 h 42"/>
                  <a:gd name="T2" fmla="*/ 118 w 108"/>
                  <a:gd name="T3" fmla="*/ 45 h 42"/>
                  <a:gd name="T4" fmla="*/ 181 w 108"/>
                  <a:gd name="T5" fmla="*/ 42 h 42"/>
                  <a:gd name="T6" fmla="*/ 254 w 108"/>
                  <a:gd name="T7" fmla="*/ 1 h 42"/>
                  <a:gd name="T8" fmla="*/ 254 w 108"/>
                  <a:gd name="T9" fmla="*/ 83 h 42"/>
                  <a:gd name="T10" fmla="*/ 173 w 108"/>
                  <a:gd name="T11" fmla="*/ 96 h 42"/>
                  <a:gd name="T12" fmla="*/ 89 w 108"/>
                  <a:gd name="T13" fmla="*/ 88 h 42"/>
                  <a:gd name="T14" fmla="*/ 1 w 108"/>
                  <a:gd name="T15" fmla="*/ 5 h 4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8" h="42">
                    <a:moveTo>
                      <a:pt x="0" y="0"/>
                    </a:moveTo>
                    <a:cubicBezTo>
                      <a:pt x="13" y="16"/>
                      <a:pt x="28" y="16"/>
                      <a:pt x="47" y="18"/>
                    </a:cubicBezTo>
                    <a:cubicBezTo>
                      <a:pt x="56" y="18"/>
                      <a:pt x="65" y="20"/>
                      <a:pt x="73" y="17"/>
                    </a:cubicBezTo>
                    <a:cubicBezTo>
                      <a:pt x="84" y="14"/>
                      <a:pt x="91" y="2"/>
                      <a:pt x="103" y="1"/>
                    </a:cubicBezTo>
                    <a:cubicBezTo>
                      <a:pt x="107" y="7"/>
                      <a:pt x="108" y="27"/>
                      <a:pt x="103" y="33"/>
                    </a:cubicBezTo>
                    <a:cubicBezTo>
                      <a:pt x="96" y="42"/>
                      <a:pt x="81" y="37"/>
                      <a:pt x="70" y="38"/>
                    </a:cubicBezTo>
                    <a:cubicBezTo>
                      <a:pt x="59" y="38"/>
                      <a:pt x="46" y="41"/>
                      <a:pt x="36" y="35"/>
                    </a:cubicBezTo>
                    <a:cubicBezTo>
                      <a:pt x="23" y="27"/>
                      <a:pt x="18" y="3"/>
                      <a:pt x="1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4" name="Freeform 1945">
                <a:extLst>
                  <a:ext uri="{FF2B5EF4-FFF2-40B4-BE49-F238E27FC236}">
                    <a16:creationId xmlns:a16="http://schemas.microsoft.com/office/drawing/2014/main" id="{FA9748BA-D4E5-4C04-BA7C-FDF4093C0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4" y="3504"/>
                <a:ext cx="59" cy="153"/>
              </a:xfrm>
              <a:custGeom>
                <a:avLst/>
                <a:gdLst>
                  <a:gd name="T0" fmla="*/ 84 w 44"/>
                  <a:gd name="T1" fmla="*/ 0 h 113"/>
                  <a:gd name="T2" fmla="*/ 62 w 44"/>
                  <a:gd name="T3" fmla="*/ 156 h 113"/>
                  <a:gd name="T4" fmla="*/ 90 w 44"/>
                  <a:gd name="T5" fmla="*/ 280 h 113"/>
                  <a:gd name="T6" fmla="*/ 23 w 44"/>
                  <a:gd name="T7" fmla="*/ 268 h 113"/>
                  <a:gd name="T8" fmla="*/ 54 w 44"/>
                  <a:gd name="T9" fmla="*/ 229 h 113"/>
                  <a:gd name="T10" fmla="*/ 28 w 44"/>
                  <a:gd name="T11" fmla="*/ 176 h 113"/>
                  <a:gd name="T12" fmla="*/ 78 w 44"/>
                  <a:gd name="T13" fmla="*/ 37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113">
                    <a:moveTo>
                      <a:pt x="35" y="0"/>
                    </a:moveTo>
                    <a:cubicBezTo>
                      <a:pt x="32" y="21"/>
                      <a:pt x="20" y="40"/>
                      <a:pt x="25" y="63"/>
                    </a:cubicBezTo>
                    <a:cubicBezTo>
                      <a:pt x="28" y="76"/>
                      <a:pt x="44" y="100"/>
                      <a:pt x="37" y="113"/>
                    </a:cubicBezTo>
                    <a:cubicBezTo>
                      <a:pt x="38" y="96"/>
                      <a:pt x="20" y="103"/>
                      <a:pt x="10" y="108"/>
                    </a:cubicBezTo>
                    <a:cubicBezTo>
                      <a:pt x="8" y="100"/>
                      <a:pt x="19" y="100"/>
                      <a:pt x="22" y="92"/>
                    </a:cubicBezTo>
                    <a:cubicBezTo>
                      <a:pt x="25" y="81"/>
                      <a:pt x="16" y="79"/>
                      <a:pt x="12" y="71"/>
                    </a:cubicBezTo>
                    <a:cubicBezTo>
                      <a:pt x="0" y="47"/>
                      <a:pt x="31" y="36"/>
                      <a:pt x="32" y="1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5" name="Freeform 1946">
                <a:extLst>
                  <a:ext uri="{FF2B5EF4-FFF2-40B4-BE49-F238E27FC236}">
                    <a16:creationId xmlns:a16="http://schemas.microsoft.com/office/drawing/2014/main" id="{90C8E2A0-1D83-4E1E-B42E-12FD0F5C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7" y="3499"/>
                <a:ext cx="29" cy="119"/>
              </a:xfrm>
              <a:custGeom>
                <a:avLst/>
                <a:gdLst>
                  <a:gd name="T0" fmla="*/ 42 w 22"/>
                  <a:gd name="T1" fmla="*/ 0 h 88"/>
                  <a:gd name="T2" fmla="*/ 0 w 22"/>
                  <a:gd name="T3" fmla="*/ 218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88">
                    <a:moveTo>
                      <a:pt x="18" y="0"/>
                    </a:moveTo>
                    <a:cubicBezTo>
                      <a:pt x="18" y="27"/>
                      <a:pt x="22" y="67"/>
                      <a:pt x="0" y="8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6" name="Freeform 1947">
                <a:extLst>
                  <a:ext uri="{FF2B5EF4-FFF2-40B4-BE49-F238E27FC236}">
                    <a16:creationId xmlns:a16="http://schemas.microsoft.com/office/drawing/2014/main" id="{246E15AE-9A62-4BEF-8F80-285452749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3447"/>
                <a:ext cx="39" cy="239"/>
              </a:xfrm>
              <a:custGeom>
                <a:avLst/>
                <a:gdLst>
                  <a:gd name="T0" fmla="*/ 42 w 29"/>
                  <a:gd name="T1" fmla="*/ 68 h 178"/>
                  <a:gd name="T2" fmla="*/ 43 w 29"/>
                  <a:gd name="T3" fmla="*/ 262 h 178"/>
                  <a:gd name="T4" fmla="*/ 69 w 29"/>
                  <a:gd name="T5" fmla="*/ 333 h 178"/>
                  <a:gd name="T6" fmla="*/ 48 w 29"/>
                  <a:gd name="T7" fmla="*/ 431 h 178"/>
                  <a:gd name="T8" fmla="*/ 56 w 29"/>
                  <a:gd name="T9" fmla="*/ 363 h 178"/>
                  <a:gd name="T10" fmla="*/ 30 w 29"/>
                  <a:gd name="T11" fmla="*/ 344 h 178"/>
                  <a:gd name="T12" fmla="*/ 27 w 29"/>
                  <a:gd name="T13" fmla="*/ 267 h 178"/>
                  <a:gd name="T14" fmla="*/ 27 w 29"/>
                  <a:gd name="T15" fmla="*/ 0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9" h="178">
                    <a:moveTo>
                      <a:pt x="17" y="28"/>
                    </a:moveTo>
                    <a:cubicBezTo>
                      <a:pt x="24" y="57"/>
                      <a:pt x="21" y="81"/>
                      <a:pt x="18" y="108"/>
                    </a:cubicBezTo>
                    <a:cubicBezTo>
                      <a:pt x="17" y="121"/>
                      <a:pt x="26" y="126"/>
                      <a:pt x="28" y="138"/>
                    </a:cubicBezTo>
                    <a:cubicBezTo>
                      <a:pt x="29" y="149"/>
                      <a:pt x="26" y="169"/>
                      <a:pt x="20" y="178"/>
                    </a:cubicBezTo>
                    <a:cubicBezTo>
                      <a:pt x="23" y="171"/>
                      <a:pt x="26" y="157"/>
                      <a:pt x="23" y="150"/>
                    </a:cubicBezTo>
                    <a:cubicBezTo>
                      <a:pt x="20" y="142"/>
                      <a:pt x="16" y="146"/>
                      <a:pt x="12" y="142"/>
                    </a:cubicBezTo>
                    <a:cubicBezTo>
                      <a:pt x="0" y="130"/>
                      <a:pt x="7" y="125"/>
                      <a:pt x="11" y="110"/>
                    </a:cubicBezTo>
                    <a:cubicBezTo>
                      <a:pt x="22" y="76"/>
                      <a:pt x="9" y="35"/>
                      <a:pt x="11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7" name="Freeform 1948">
                <a:extLst>
                  <a:ext uri="{FF2B5EF4-FFF2-40B4-BE49-F238E27FC236}">
                    <a16:creationId xmlns:a16="http://schemas.microsoft.com/office/drawing/2014/main" id="{4A7789B8-D75E-4635-AF88-C5FA5B7FF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425"/>
                <a:ext cx="114" cy="646"/>
              </a:xfrm>
              <a:custGeom>
                <a:avLst/>
                <a:gdLst>
                  <a:gd name="T0" fmla="*/ 210 w 84"/>
                  <a:gd name="T1" fmla="*/ 0 h 480"/>
                  <a:gd name="T2" fmla="*/ 20 w 84"/>
                  <a:gd name="T3" fmla="*/ 167 h 480"/>
                  <a:gd name="T4" fmla="*/ 14 w 84"/>
                  <a:gd name="T5" fmla="*/ 795 h 480"/>
                  <a:gd name="T6" fmla="*/ 15 w 84"/>
                  <a:gd name="T7" fmla="*/ 1170 h 480"/>
                  <a:gd name="T8" fmla="*/ 41 w 84"/>
                  <a:gd name="T9" fmla="*/ 743 h 480"/>
                  <a:gd name="T10" fmla="*/ 210 w 84"/>
                  <a:gd name="T11" fmla="*/ 0 h 4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4" h="480">
                    <a:moveTo>
                      <a:pt x="84" y="0"/>
                    </a:moveTo>
                    <a:cubicBezTo>
                      <a:pt x="68" y="7"/>
                      <a:pt x="13" y="23"/>
                      <a:pt x="8" y="68"/>
                    </a:cubicBezTo>
                    <a:cubicBezTo>
                      <a:pt x="4" y="114"/>
                      <a:pt x="9" y="247"/>
                      <a:pt x="5" y="326"/>
                    </a:cubicBezTo>
                    <a:cubicBezTo>
                      <a:pt x="2" y="405"/>
                      <a:pt x="5" y="465"/>
                      <a:pt x="6" y="480"/>
                    </a:cubicBezTo>
                    <a:cubicBezTo>
                      <a:pt x="5" y="452"/>
                      <a:pt x="5" y="342"/>
                      <a:pt x="16" y="305"/>
                    </a:cubicBezTo>
                    <a:cubicBezTo>
                      <a:pt x="27" y="267"/>
                      <a:pt x="0" y="55"/>
                      <a:pt x="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8" name="Freeform 1949">
                <a:extLst>
                  <a:ext uri="{FF2B5EF4-FFF2-40B4-BE49-F238E27FC236}">
                    <a16:creationId xmlns:a16="http://schemas.microsoft.com/office/drawing/2014/main" id="{BACFD6C4-D8E5-41C2-91A8-98258BD51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3121"/>
                <a:ext cx="51" cy="313"/>
              </a:xfrm>
              <a:custGeom>
                <a:avLst/>
                <a:gdLst>
                  <a:gd name="T0" fmla="*/ 36 w 38"/>
                  <a:gd name="T1" fmla="*/ 0 h 233"/>
                  <a:gd name="T2" fmla="*/ 91 w 38"/>
                  <a:gd name="T3" fmla="*/ 564 h 233"/>
                  <a:gd name="T4" fmla="*/ 36 w 38"/>
                  <a:gd name="T5" fmla="*/ 0 h 2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8" h="233">
                    <a:moveTo>
                      <a:pt x="15" y="0"/>
                    </a:moveTo>
                    <a:cubicBezTo>
                      <a:pt x="15" y="38"/>
                      <a:pt x="0" y="144"/>
                      <a:pt x="38" y="233"/>
                    </a:cubicBezTo>
                    <a:cubicBezTo>
                      <a:pt x="30" y="209"/>
                      <a:pt x="14" y="34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29" name="Freeform 1950">
                <a:extLst>
                  <a:ext uri="{FF2B5EF4-FFF2-40B4-BE49-F238E27FC236}">
                    <a16:creationId xmlns:a16="http://schemas.microsoft.com/office/drawing/2014/main" id="{FDE5E249-235A-4D36-9B67-0508B1214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257"/>
                <a:ext cx="48" cy="254"/>
              </a:xfrm>
              <a:custGeom>
                <a:avLst/>
                <a:gdLst>
                  <a:gd name="T0" fmla="*/ 0 w 36"/>
                  <a:gd name="T1" fmla="*/ 0 h 189"/>
                  <a:gd name="T2" fmla="*/ 59 w 36"/>
                  <a:gd name="T3" fmla="*/ 458 h 189"/>
                  <a:gd name="T4" fmla="*/ 0 w 36"/>
                  <a:gd name="T5" fmla="*/ 0 h 1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89">
                    <a:moveTo>
                      <a:pt x="0" y="0"/>
                    </a:moveTo>
                    <a:cubicBezTo>
                      <a:pt x="10" y="28"/>
                      <a:pt x="36" y="121"/>
                      <a:pt x="25" y="189"/>
                    </a:cubicBezTo>
                    <a:cubicBezTo>
                      <a:pt x="32" y="166"/>
                      <a:pt x="23" y="7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0" name="Freeform 1951">
                <a:extLst>
                  <a:ext uri="{FF2B5EF4-FFF2-40B4-BE49-F238E27FC236}">
                    <a16:creationId xmlns:a16="http://schemas.microsoft.com/office/drawing/2014/main" id="{B3961009-935B-4B15-A163-9A7D6BD11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549"/>
                <a:ext cx="45" cy="105"/>
              </a:xfrm>
              <a:custGeom>
                <a:avLst/>
                <a:gdLst>
                  <a:gd name="T0" fmla="*/ 35 w 33"/>
                  <a:gd name="T1" fmla="*/ 0 h 78"/>
                  <a:gd name="T2" fmla="*/ 37 w 33"/>
                  <a:gd name="T3" fmla="*/ 96 h 78"/>
                  <a:gd name="T4" fmla="*/ 0 w 33"/>
                  <a:gd name="T5" fmla="*/ 190 h 78"/>
                  <a:gd name="T6" fmla="*/ 35 w 33"/>
                  <a:gd name="T7" fmla="*/ 125 h 78"/>
                  <a:gd name="T8" fmla="*/ 83 w 33"/>
                  <a:gd name="T9" fmla="*/ 104 h 78"/>
                  <a:gd name="T10" fmla="*/ 41 w 33"/>
                  <a:gd name="T11" fmla="*/ 5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78">
                    <a:moveTo>
                      <a:pt x="14" y="0"/>
                    </a:moveTo>
                    <a:cubicBezTo>
                      <a:pt x="6" y="10"/>
                      <a:pt x="18" y="27"/>
                      <a:pt x="15" y="39"/>
                    </a:cubicBezTo>
                    <a:cubicBezTo>
                      <a:pt x="11" y="52"/>
                      <a:pt x="2" y="63"/>
                      <a:pt x="0" y="78"/>
                    </a:cubicBezTo>
                    <a:cubicBezTo>
                      <a:pt x="3" y="69"/>
                      <a:pt x="8" y="59"/>
                      <a:pt x="14" y="51"/>
                    </a:cubicBezTo>
                    <a:cubicBezTo>
                      <a:pt x="19" y="45"/>
                      <a:pt x="25" y="44"/>
                      <a:pt x="33" y="42"/>
                    </a:cubicBezTo>
                    <a:cubicBezTo>
                      <a:pt x="22" y="34"/>
                      <a:pt x="11" y="17"/>
                      <a:pt x="1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1" name="Freeform 1952">
                <a:extLst>
                  <a:ext uri="{FF2B5EF4-FFF2-40B4-BE49-F238E27FC236}">
                    <a16:creationId xmlns:a16="http://schemas.microsoft.com/office/drawing/2014/main" id="{D0AEAD5C-B5D6-4855-9A1A-175E0987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3560"/>
                <a:ext cx="34" cy="102"/>
              </a:xfrm>
              <a:custGeom>
                <a:avLst/>
                <a:gdLst>
                  <a:gd name="T0" fmla="*/ 10 w 25"/>
                  <a:gd name="T1" fmla="*/ 0 h 76"/>
                  <a:gd name="T2" fmla="*/ 26 w 25"/>
                  <a:gd name="T3" fmla="*/ 91 h 76"/>
                  <a:gd name="T4" fmla="*/ 10 w 25"/>
                  <a:gd name="T5" fmla="*/ 121 h 76"/>
                  <a:gd name="T6" fmla="*/ 7 w 25"/>
                  <a:gd name="T7" fmla="*/ 184 h 76"/>
                  <a:gd name="T8" fmla="*/ 20 w 25"/>
                  <a:gd name="T9" fmla="*/ 130 h 76"/>
                  <a:gd name="T10" fmla="*/ 50 w 25"/>
                  <a:gd name="T11" fmla="*/ 106 h 76"/>
                  <a:gd name="T12" fmla="*/ 41 w 25"/>
                  <a:gd name="T13" fmla="*/ 86 h 76"/>
                  <a:gd name="T14" fmla="*/ 26 w 25"/>
                  <a:gd name="T15" fmla="*/ 35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76">
                    <a:moveTo>
                      <a:pt x="4" y="0"/>
                    </a:moveTo>
                    <a:cubicBezTo>
                      <a:pt x="0" y="12"/>
                      <a:pt x="9" y="26"/>
                      <a:pt x="10" y="38"/>
                    </a:cubicBezTo>
                    <a:cubicBezTo>
                      <a:pt x="10" y="44"/>
                      <a:pt x="7" y="45"/>
                      <a:pt x="4" y="50"/>
                    </a:cubicBezTo>
                    <a:cubicBezTo>
                      <a:pt x="0" y="57"/>
                      <a:pt x="1" y="68"/>
                      <a:pt x="3" y="76"/>
                    </a:cubicBezTo>
                    <a:cubicBezTo>
                      <a:pt x="4" y="70"/>
                      <a:pt x="4" y="60"/>
                      <a:pt x="8" y="54"/>
                    </a:cubicBezTo>
                    <a:cubicBezTo>
                      <a:pt x="11" y="49"/>
                      <a:pt x="17" y="49"/>
                      <a:pt x="20" y="44"/>
                    </a:cubicBezTo>
                    <a:cubicBezTo>
                      <a:pt x="25" y="38"/>
                      <a:pt x="20" y="40"/>
                      <a:pt x="16" y="36"/>
                    </a:cubicBezTo>
                    <a:cubicBezTo>
                      <a:pt x="12" y="31"/>
                      <a:pt x="13" y="21"/>
                      <a:pt x="1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2" name="Freeform 1953">
                <a:extLst>
                  <a:ext uri="{FF2B5EF4-FFF2-40B4-BE49-F238E27FC236}">
                    <a16:creationId xmlns:a16="http://schemas.microsoft.com/office/drawing/2014/main" id="{E89BBFF9-AD31-4755-9CE5-41790949D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163"/>
                <a:ext cx="241" cy="209"/>
              </a:xfrm>
              <a:custGeom>
                <a:avLst/>
                <a:gdLst>
                  <a:gd name="T0" fmla="*/ 26 w 178"/>
                  <a:gd name="T1" fmla="*/ 0 h 155"/>
                  <a:gd name="T2" fmla="*/ 22 w 178"/>
                  <a:gd name="T3" fmla="*/ 12 h 155"/>
                  <a:gd name="T4" fmla="*/ 68 w 178"/>
                  <a:gd name="T5" fmla="*/ 289 h 155"/>
                  <a:gd name="T6" fmla="*/ 229 w 178"/>
                  <a:gd name="T7" fmla="*/ 380 h 155"/>
                  <a:gd name="T8" fmla="*/ 390 w 178"/>
                  <a:gd name="T9" fmla="*/ 282 h 155"/>
                  <a:gd name="T10" fmla="*/ 441 w 178"/>
                  <a:gd name="T11" fmla="*/ 71 h 1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8" h="155">
                    <a:moveTo>
                      <a:pt x="10" y="0"/>
                    </a:moveTo>
                    <a:cubicBezTo>
                      <a:pt x="10" y="2"/>
                      <a:pt x="10" y="3"/>
                      <a:pt x="9" y="5"/>
                    </a:cubicBezTo>
                    <a:cubicBezTo>
                      <a:pt x="0" y="37"/>
                      <a:pt x="14" y="90"/>
                      <a:pt x="27" y="118"/>
                    </a:cubicBezTo>
                    <a:cubicBezTo>
                      <a:pt x="39" y="145"/>
                      <a:pt x="72" y="155"/>
                      <a:pt x="92" y="155"/>
                    </a:cubicBezTo>
                    <a:cubicBezTo>
                      <a:pt x="112" y="155"/>
                      <a:pt x="144" y="142"/>
                      <a:pt x="157" y="115"/>
                    </a:cubicBezTo>
                    <a:cubicBezTo>
                      <a:pt x="167" y="94"/>
                      <a:pt x="178" y="59"/>
                      <a:pt x="178" y="29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3" name="Freeform 1954">
                <a:extLst>
                  <a:ext uri="{FF2B5EF4-FFF2-40B4-BE49-F238E27FC236}">
                    <a16:creationId xmlns:a16="http://schemas.microsoft.com/office/drawing/2014/main" id="{B23E143A-0E54-4C96-8587-00BE7F246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053"/>
                <a:ext cx="227" cy="149"/>
              </a:xfrm>
              <a:custGeom>
                <a:avLst/>
                <a:gdLst>
                  <a:gd name="T0" fmla="*/ 415 w 168"/>
                  <a:gd name="T1" fmla="*/ 268 h 111"/>
                  <a:gd name="T2" fmla="*/ 407 w 168"/>
                  <a:gd name="T3" fmla="*/ 215 h 111"/>
                  <a:gd name="T4" fmla="*/ 395 w 168"/>
                  <a:gd name="T5" fmla="*/ 142 h 111"/>
                  <a:gd name="T6" fmla="*/ 373 w 168"/>
                  <a:gd name="T7" fmla="*/ 58 h 111"/>
                  <a:gd name="T8" fmla="*/ 353 w 168"/>
                  <a:gd name="T9" fmla="*/ 38 h 111"/>
                  <a:gd name="T10" fmla="*/ 308 w 168"/>
                  <a:gd name="T11" fmla="*/ 38 h 111"/>
                  <a:gd name="T12" fmla="*/ 291 w 168"/>
                  <a:gd name="T13" fmla="*/ 47 h 111"/>
                  <a:gd name="T14" fmla="*/ 282 w 168"/>
                  <a:gd name="T15" fmla="*/ 36 h 111"/>
                  <a:gd name="T16" fmla="*/ 265 w 168"/>
                  <a:gd name="T17" fmla="*/ 48 h 111"/>
                  <a:gd name="T18" fmla="*/ 246 w 168"/>
                  <a:gd name="T19" fmla="*/ 5 h 111"/>
                  <a:gd name="T20" fmla="*/ 208 w 168"/>
                  <a:gd name="T21" fmla="*/ 43 h 111"/>
                  <a:gd name="T22" fmla="*/ 188 w 168"/>
                  <a:gd name="T23" fmla="*/ 9 h 111"/>
                  <a:gd name="T24" fmla="*/ 150 w 168"/>
                  <a:gd name="T25" fmla="*/ 35 h 111"/>
                  <a:gd name="T26" fmla="*/ 104 w 168"/>
                  <a:gd name="T27" fmla="*/ 48 h 111"/>
                  <a:gd name="T28" fmla="*/ 82 w 168"/>
                  <a:gd name="T29" fmla="*/ 28 h 111"/>
                  <a:gd name="T30" fmla="*/ 58 w 168"/>
                  <a:gd name="T31" fmla="*/ 64 h 111"/>
                  <a:gd name="T32" fmla="*/ 49 w 168"/>
                  <a:gd name="T33" fmla="*/ 42 h 111"/>
                  <a:gd name="T34" fmla="*/ 9 w 168"/>
                  <a:gd name="T35" fmla="*/ 109 h 111"/>
                  <a:gd name="T36" fmla="*/ 9 w 168"/>
                  <a:gd name="T37" fmla="*/ 146 h 111"/>
                  <a:gd name="T38" fmla="*/ 5 w 168"/>
                  <a:gd name="T39" fmla="*/ 175 h 111"/>
                  <a:gd name="T40" fmla="*/ 0 w 168"/>
                  <a:gd name="T41" fmla="*/ 191 h 111"/>
                  <a:gd name="T42" fmla="*/ 0 w 168"/>
                  <a:gd name="T43" fmla="*/ 199 h 1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111">
                    <a:moveTo>
                      <a:pt x="168" y="111"/>
                    </a:moveTo>
                    <a:cubicBezTo>
                      <a:pt x="166" y="105"/>
                      <a:pt x="166" y="96"/>
                      <a:pt x="165" y="89"/>
                    </a:cubicBezTo>
                    <a:cubicBezTo>
                      <a:pt x="163" y="79"/>
                      <a:pt x="161" y="70"/>
                      <a:pt x="160" y="59"/>
                    </a:cubicBezTo>
                    <a:cubicBezTo>
                      <a:pt x="160" y="46"/>
                      <a:pt x="156" y="34"/>
                      <a:pt x="151" y="24"/>
                    </a:cubicBezTo>
                    <a:cubicBezTo>
                      <a:pt x="148" y="19"/>
                      <a:pt x="149" y="15"/>
                      <a:pt x="143" y="16"/>
                    </a:cubicBezTo>
                    <a:cubicBezTo>
                      <a:pt x="136" y="17"/>
                      <a:pt x="132" y="25"/>
                      <a:pt x="125" y="16"/>
                    </a:cubicBezTo>
                    <a:cubicBezTo>
                      <a:pt x="123" y="17"/>
                      <a:pt x="120" y="19"/>
                      <a:pt x="118" y="19"/>
                    </a:cubicBezTo>
                    <a:cubicBezTo>
                      <a:pt x="117" y="19"/>
                      <a:pt x="117" y="15"/>
                      <a:pt x="115" y="15"/>
                    </a:cubicBezTo>
                    <a:cubicBezTo>
                      <a:pt x="112" y="16"/>
                      <a:pt x="110" y="19"/>
                      <a:pt x="107" y="20"/>
                    </a:cubicBezTo>
                    <a:cubicBezTo>
                      <a:pt x="104" y="16"/>
                      <a:pt x="105" y="3"/>
                      <a:pt x="100" y="2"/>
                    </a:cubicBezTo>
                    <a:cubicBezTo>
                      <a:pt x="94" y="0"/>
                      <a:pt x="87" y="14"/>
                      <a:pt x="84" y="18"/>
                    </a:cubicBezTo>
                    <a:cubicBezTo>
                      <a:pt x="81" y="15"/>
                      <a:pt x="81" y="4"/>
                      <a:pt x="76" y="4"/>
                    </a:cubicBezTo>
                    <a:cubicBezTo>
                      <a:pt x="71" y="2"/>
                      <a:pt x="66" y="12"/>
                      <a:pt x="61" y="14"/>
                    </a:cubicBezTo>
                    <a:cubicBezTo>
                      <a:pt x="53" y="1"/>
                      <a:pt x="49" y="9"/>
                      <a:pt x="42" y="20"/>
                    </a:cubicBezTo>
                    <a:cubicBezTo>
                      <a:pt x="39" y="18"/>
                      <a:pt x="38" y="11"/>
                      <a:pt x="33" y="12"/>
                    </a:cubicBezTo>
                    <a:cubicBezTo>
                      <a:pt x="27" y="13"/>
                      <a:pt x="26" y="23"/>
                      <a:pt x="24" y="27"/>
                    </a:cubicBezTo>
                    <a:cubicBezTo>
                      <a:pt x="22" y="24"/>
                      <a:pt x="22" y="20"/>
                      <a:pt x="20" y="17"/>
                    </a:cubicBezTo>
                    <a:cubicBezTo>
                      <a:pt x="11" y="20"/>
                      <a:pt x="6" y="37"/>
                      <a:pt x="4" y="45"/>
                    </a:cubicBezTo>
                    <a:cubicBezTo>
                      <a:pt x="3" y="50"/>
                      <a:pt x="5" y="55"/>
                      <a:pt x="4" y="60"/>
                    </a:cubicBezTo>
                    <a:cubicBezTo>
                      <a:pt x="4" y="64"/>
                      <a:pt x="3" y="68"/>
                      <a:pt x="2" y="72"/>
                    </a:cubicBezTo>
                    <a:cubicBezTo>
                      <a:pt x="2" y="74"/>
                      <a:pt x="1" y="76"/>
                      <a:pt x="0" y="79"/>
                    </a:cubicBezTo>
                    <a:cubicBezTo>
                      <a:pt x="0" y="80"/>
                      <a:pt x="0" y="81"/>
                      <a:pt x="0" y="82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4" name="Freeform 1955">
                <a:extLst>
                  <a:ext uri="{FF2B5EF4-FFF2-40B4-BE49-F238E27FC236}">
                    <a16:creationId xmlns:a16="http://schemas.microsoft.com/office/drawing/2014/main" id="{7E1302B7-9111-4037-970A-83164CB2C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94"/>
                <a:ext cx="430" cy="1584"/>
              </a:xfrm>
              <a:custGeom>
                <a:avLst/>
                <a:gdLst>
                  <a:gd name="T0" fmla="*/ 505 w 317"/>
                  <a:gd name="T1" fmla="*/ 2869 h 1177"/>
                  <a:gd name="T2" fmla="*/ 289 w 317"/>
                  <a:gd name="T3" fmla="*/ 2085 h 1177"/>
                  <a:gd name="T4" fmla="*/ 378 w 317"/>
                  <a:gd name="T5" fmla="*/ 1480 h 1177"/>
                  <a:gd name="T6" fmla="*/ 464 w 317"/>
                  <a:gd name="T7" fmla="*/ 1192 h 1177"/>
                  <a:gd name="T8" fmla="*/ 454 w 317"/>
                  <a:gd name="T9" fmla="*/ 1074 h 1177"/>
                  <a:gd name="T10" fmla="*/ 454 w 317"/>
                  <a:gd name="T11" fmla="*/ 1074 h 1177"/>
                  <a:gd name="T12" fmla="*/ 365 w 317"/>
                  <a:gd name="T13" fmla="*/ 1299 h 1177"/>
                  <a:gd name="T14" fmla="*/ 269 w 317"/>
                  <a:gd name="T15" fmla="*/ 1655 h 1177"/>
                  <a:gd name="T16" fmla="*/ 218 w 317"/>
                  <a:gd name="T17" fmla="*/ 1821 h 1177"/>
                  <a:gd name="T18" fmla="*/ 184 w 317"/>
                  <a:gd name="T19" fmla="*/ 1929 h 1177"/>
                  <a:gd name="T20" fmla="*/ 182 w 317"/>
                  <a:gd name="T21" fmla="*/ 1937 h 1177"/>
                  <a:gd name="T22" fmla="*/ 195 w 317"/>
                  <a:gd name="T23" fmla="*/ 2003 h 1177"/>
                  <a:gd name="T24" fmla="*/ 197 w 317"/>
                  <a:gd name="T25" fmla="*/ 2141 h 1177"/>
                  <a:gd name="T26" fmla="*/ 187 w 317"/>
                  <a:gd name="T27" fmla="*/ 2222 h 1177"/>
                  <a:gd name="T28" fmla="*/ 191 w 317"/>
                  <a:gd name="T29" fmla="*/ 2243 h 1177"/>
                  <a:gd name="T30" fmla="*/ 195 w 317"/>
                  <a:gd name="T31" fmla="*/ 2262 h 1177"/>
                  <a:gd name="T32" fmla="*/ 174 w 317"/>
                  <a:gd name="T33" fmla="*/ 2268 h 1177"/>
                  <a:gd name="T34" fmla="*/ 187 w 317"/>
                  <a:gd name="T35" fmla="*/ 2305 h 1177"/>
                  <a:gd name="T36" fmla="*/ 125 w 317"/>
                  <a:gd name="T37" fmla="*/ 2285 h 1177"/>
                  <a:gd name="T38" fmla="*/ 56 w 317"/>
                  <a:gd name="T39" fmla="*/ 2241 h 1177"/>
                  <a:gd name="T40" fmla="*/ 26 w 317"/>
                  <a:gd name="T41" fmla="*/ 2186 h 1177"/>
                  <a:gd name="T42" fmla="*/ 7 w 317"/>
                  <a:gd name="T43" fmla="*/ 2143 h 1177"/>
                  <a:gd name="T44" fmla="*/ 7 w 317"/>
                  <a:gd name="T45" fmla="*/ 2091 h 1177"/>
                  <a:gd name="T46" fmla="*/ 35 w 317"/>
                  <a:gd name="T47" fmla="*/ 1969 h 1177"/>
                  <a:gd name="T48" fmla="*/ 50 w 317"/>
                  <a:gd name="T49" fmla="*/ 1902 h 1177"/>
                  <a:gd name="T50" fmla="*/ 50 w 317"/>
                  <a:gd name="T51" fmla="*/ 1902 h 1177"/>
                  <a:gd name="T52" fmla="*/ 47 w 317"/>
                  <a:gd name="T53" fmla="*/ 1845 h 1177"/>
                  <a:gd name="T54" fmla="*/ 57 w 317"/>
                  <a:gd name="T55" fmla="*/ 1750 h 1177"/>
                  <a:gd name="T56" fmla="*/ 71 w 317"/>
                  <a:gd name="T57" fmla="*/ 1572 h 1177"/>
                  <a:gd name="T58" fmla="*/ 110 w 317"/>
                  <a:gd name="T59" fmla="*/ 1241 h 1177"/>
                  <a:gd name="T60" fmla="*/ 195 w 317"/>
                  <a:gd name="T61" fmla="*/ 869 h 1177"/>
                  <a:gd name="T62" fmla="*/ 324 w 317"/>
                  <a:gd name="T63" fmla="*/ 347 h 1177"/>
                  <a:gd name="T64" fmla="*/ 693 w 317"/>
                  <a:gd name="T65" fmla="*/ 174 h 1177"/>
                  <a:gd name="T66" fmla="*/ 791 w 317"/>
                  <a:gd name="T67" fmla="*/ 0 h 117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7" h="1177">
                    <a:moveTo>
                      <a:pt x="202" y="1177"/>
                    </a:moveTo>
                    <a:cubicBezTo>
                      <a:pt x="178" y="1125"/>
                      <a:pt x="122" y="951"/>
                      <a:pt x="116" y="855"/>
                    </a:cubicBezTo>
                    <a:cubicBezTo>
                      <a:pt x="110" y="759"/>
                      <a:pt x="134" y="669"/>
                      <a:pt x="152" y="607"/>
                    </a:cubicBezTo>
                    <a:cubicBezTo>
                      <a:pt x="170" y="545"/>
                      <a:pt x="186" y="517"/>
                      <a:pt x="186" y="489"/>
                    </a:cubicBezTo>
                    <a:cubicBezTo>
                      <a:pt x="186" y="475"/>
                      <a:pt x="183" y="458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76" y="453"/>
                      <a:pt x="148" y="509"/>
                      <a:pt x="146" y="533"/>
                    </a:cubicBezTo>
                    <a:cubicBezTo>
                      <a:pt x="144" y="557"/>
                      <a:pt x="130" y="611"/>
                      <a:pt x="108" y="679"/>
                    </a:cubicBezTo>
                    <a:cubicBezTo>
                      <a:pt x="98" y="707"/>
                      <a:pt x="90" y="735"/>
                      <a:pt x="88" y="747"/>
                    </a:cubicBezTo>
                    <a:cubicBezTo>
                      <a:pt x="85" y="760"/>
                      <a:pt x="77" y="787"/>
                      <a:pt x="74" y="791"/>
                    </a:cubicBezTo>
                    <a:cubicBezTo>
                      <a:pt x="73" y="792"/>
                      <a:pt x="73" y="793"/>
                      <a:pt x="73" y="794"/>
                    </a:cubicBezTo>
                    <a:cubicBezTo>
                      <a:pt x="72" y="801"/>
                      <a:pt x="75" y="810"/>
                      <a:pt x="78" y="822"/>
                    </a:cubicBezTo>
                    <a:cubicBezTo>
                      <a:pt x="83" y="841"/>
                      <a:pt x="81" y="869"/>
                      <a:pt x="79" y="878"/>
                    </a:cubicBezTo>
                    <a:cubicBezTo>
                      <a:pt x="81" y="889"/>
                      <a:pt x="81" y="911"/>
                      <a:pt x="75" y="912"/>
                    </a:cubicBezTo>
                    <a:cubicBezTo>
                      <a:pt x="78" y="917"/>
                      <a:pt x="79" y="917"/>
                      <a:pt x="77" y="921"/>
                    </a:cubicBezTo>
                    <a:cubicBezTo>
                      <a:pt x="79" y="925"/>
                      <a:pt x="79" y="926"/>
                      <a:pt x="78" y="928"/>
                    </a:cubicBezTo>
                    <a:cubicBezTo>
                      <a:pt x="75" y="935"/>
                      <a:pt x="65" y="927"/>
                      <a:pt x="69" y="930"/>
                    </a:cubicBezTo>
                    <a:cubicBezTo>
                      <a:pt x="74" y="933"/>
                      <a:pt x="79" y="939"/>
                      <a:pt x="75" y="946"/>
                    </a:cubicBezTo>
                    <a:cubicBezTo>
                      <a:pt x="74" y="949"/>
                      <a:pt x="57" y="942"/>
                      <a:pt x="50" y="938"/>
                    </a:cubicBezTo>
                    <a:cubicBezTo>
                      <a:pt x="39" y="934"/>
                      <a:pt x="25" y="926"/>
                      <a:pt x="22" y="919"/>
                    </a:cubicBezTo>
                    <a:cubicBezTo>
                      <a:pt x="18" y="913"/>
                      <a:pt x="12" y="902"/>
                      <a:pt x="10" y="897"/>
                    </a:cubicBezTo>
                    <a:cubicBezTo>
                      <a:pt x="8" y="890"/>
                      <a:pt x="5" y="884"/>
                      <a:pt x="3" y="879"/>
                    </a:cubicBezTo>
                    <a:cubicBezTo>
                      <a:pt x="1" y="874"/>
                      <a:pt x="0" y="862"/>
                      <a:pt x="3" y="858"/>
                    </a:cubicBezTo>
                    <a:cubicBezTo>
                      <a:pt x="5" y="854"/>
                      <a:pt x="8" y="826"/>
                      <a:pt x="14" y="808"/>
                    </a:cubicBezTo>
                    <a:cubicBezTo>
                      <a:pt x="15" y="803"/>
                      <a:pt x="17" y="793"/>
                      <a:pt x="20" y="780"/>
                    </a:cubicBezTo>
                    <a:cubicBezTo>
                      <a:pt x="20" y="780"/>
                      <a:pt x="20" y="780"/>
                      <a:pt x="20" y="780"/>
                    </a:cubicBezTo>
                    <a:cubicBezTo>
                      <a:pt x="21" y="772"/>
                      <a:pt x="18" y="766"/>
                      <a:pt x="19" y="757"/>
                    </a:cubicBezTo>
                    <a:cubicBezTo>
                      <a:pt x="20" y="746"/>
                      <a:pt x="23" y="731"/>
                      <a:pt x="23" y="718"/>
                    </a:cubicBezTo>
                    <a:cubicBezTo>
                      <a:pt x="24" y="697"/>
                      <a:pt x="25" y="674"/>
                      <a:pt x="28" y="645"/>
                    </a:cubicBezTo>
                    <a:cubicBezTo>
                      <a:pt x="35" y="576"/>
                      <a:pt x="33" y="555"/>
                      <a:pt x="44" y="509"/>
                    </a:cubicBezTo>
                    <a:cubicBezTo>
                      <a:pt x="49" y="485"/>
                      <a:pt x="64" y="426"/>
                      <a:pt x="78" y="357"/>
                    </a:cubicBezTo>
                    <a:cubicBezTo>
                      <a:pt x="98" y="257"/>
                      <a:pt x="88" y="215"/>
                      <a:pt x="130" y="143"/>
                    </a:cubicBezTo>
                    <a:cubicBezTo>
                      <a:pt x="172" y="71"/>
                      <a:pt x="235" y="92"/>
                      <a:pt x="278" y="71"/>
                    </a:cubicBezTo>
                    <a:cubicBezTo>
                      <a:pt x="303" y="59"/>
                      <a:pt x="317" y="36"/>
                      <a:pt x="317" y="0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5" name="Freeform 1956">
                <a:extLst>
                  <a:ext uri="{FF2B5EF4-FFF2-40B4-BE49-F238E27FC236}">
                    <a16:creationId xmlns:a16="http://schemas.microsoft.com/office/drawing/2014/main" id="{D51C7EE1-E163-42BA-B0FD-AD04F897A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295"/>
                <a:ext cx="430" cy="1583"/>
              </a:xfrm>
              <a:custGeom>
                <a:avLst/>
                <a:gdLst>
                  <a:gd name="T0" fmla="*/ 0 w 317"/>
                  <a:gd name="T1" fmla="*/ 0 h 1176"/>
                  <a:gd name="T2" fmla="*/ 98 w 317"/>
                  <a:gd name="T3" fmla="*/ 171 h 1176"/>
                  <a:gd name="T4" fmla="*/ 469 w 317"/>
                  <a:gd name="T5" fmla="*/ 346 h 1176"/>
                  <a:gd name="T6" fmla="*/ 600 w 317"/>
                  <a:gd name="T7" fmla="*/ 868 h 1176"/>
                  <a:gd name="T8" fmla="*/ 685 w 317"/>
                  <a:gd name="T9" fmla="*/ 1240 h 1176"/>
                  <a:gd name="T10" fmla="*/ 723 w 317"/>
                  <a:gd name="T11" fmla="*/ 1571 h 1176"/>
                  <a:gd name="T12" fmla="*/ 734 w 317"/>
                  <a:gd name="T13" fmla="*/ 1749 h 1176"/>
                  <a:gd name="T14" fmla="*/ 743 w 317"/>
                  <a:gd name="T15" fmla="*/ 1844 h 1176"/>
                  <a:gd name="T16" fmla="*/ 743 w 317"/>
                  <a:gd name="T17" fmla="*/ 1901 h 1176"/>
                  <a:gd name="T18" fmla="*/ 743 w 317"/>
                  <a:gd name="T19" fmla="*/ 1901 h 1176"/>
                  <a:gd name="T20" fmla="*/ 758 w 317"/>
                  <a:gd name="T21" fmla="*/ 1968 h 1176"/>
                  <a:gd name="T22" fmla="*/ 784 w 317"/>
                  <a:gd name="T23" fmla="*/ 2090 h 1176"/>
                  <a:gd name="T24" fmla="*/ 784 w 317"/>
                  <a:gd name="T25" fmla="*/ 2142 h 1176"/>
                  <a:gd name="T26" fmla="*/ 765 w 317"/>
                  <a:gd name="T27" fmla="*/ 2185 h 1176"/>
                  <a:gd name="T28" fmla="*/ 739 w 317"/>
                  <a:gd name="T29" fmla="*/ 2240 h 1176"/>
                  <a:gd name="T30" fmla="*/ 670 w 317"/>
                  <a:gd name="T31" fmla="*/ 2284 h 1176"/>
                  <a:gd name="T32" fmla="*/ 604 w 317"/>
                  <a:gd name="T33" fmla="*/ 2305 h 1176"/>
                  <a:gd name="T34" fmla="*/ 621 w 317"/>
                  <a:gd name="T35" fmla="*/ 2267 h 1176"/>
                  <a:gd name="T36" fmla="*/ 600 w 317"/>
                  <a:gd name="T37" fmla="*/ 2261 h 1176"/>
                  <a:gd name="T38" fmla="*/ 600 w 317"/>
                  <a:gd name="T39" fmla="*/ 2243 h 1176"/>
                  <a:gd name="T40" fmla="*/ 604 w 317"/>
                  <a:gd name="T41" fmla="*/ 2221 h 1176"/>
                  <a:gd name="T42" fmla="*/ 594 w 317"/>
                  <a:gd name="T43" fmla="*/ 2140 h 1176"/>
                  <a:gd name="T44" fmla="*/ 595 w 317"/>
                  <a:gd name="T45" fmla="*/ 2002 h 1176"/>
                  <a:gd name="T46" fmla="*/ 609 w 317"/>
                  <a:gd name="T47" fmla="*/ 1933 h 1176"/>
                  <a:gd name="T48" fmla="*/ 608 w 317"/>
                  <a:gd name="T49" fmla="*/ 1926 h 1176"/>
                  <a:gd name="T50" fmla="*/ 574 w 317"/>
                  <a:gd name="T51" fmla="*/ 1819 h 1176"/>
                  <a:gd name="T52" fmla="*/ 525 w 317"/>
                  <a:gd name="T53" fmla="*/ 1654 h 1176"/>
                  <a:gd name="T54" fmla="*/ 429 w 317"/>
                  <a:gd name="T55" fmla="*/ 1298 h 1176"/>
                  <a:gd name="T56" fmla="*/ 336 w 317"/>
                  <a:gd name="T57" fmla="*/ 1073 h 1176"/>
                  <a:gd name="T58" fmla="*/ 336 w 317"/>
                  <a:gd name="T59" fmla="*/ 1073 h 1176"/>
                  <a:gd name="T60" fmla="*/ 330 w 317"/>
                  <a:gd name="T61" fmla="*/ 1190 h 1176"/>
                  <a:gd name="T62" fmla="*/ 414 w 317"/>
                  <a:gd name="T63" fmla="*/ 1478 h 1176"/>
                  <a:gd name="T64" fmla="*/ 505 w 317"/>
                  <a:gd name="T65" fmla="*/ 2084 h 1176"/>
                  <a:gd name="T66" fmla="*/ 289 w 317"/>
                  <a:gd name="T67" fmla="*/ 2869 h 117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7" h="1176">
                    <a:moveTo>
                      <a:pt x="0" y="0"/>
                    </a:moveTo>
                    <a:cubicBezTo>
                      <a:pt x="0" y="36"/>
                      <a:pt x="14" y="58"/>
                      <a:pt x="39" y="70"/>
                    </a:cubicBezTo>
                    <a:cubicBezTo>
                      <a:pt x="82" y="91"/>
                      <a:pt x="146" y="70"/>
                      <a:pt x="188" y="142"/>
                    </a:cubicBezTo>
                    <a:cubicBezTo>
                      <a:pt x="230" y="214"/>
                      <a:pt x="220" y="256"/>
                      <a:pt x="240" y="356"/>
                    </a:cubicBezTo>
                    <a:cubicBezTo>
                      <a:pt x="254" y="425"/>
                      <a:pt x="268" y="484"/>
                      <a:pt x="274" y="508"/>
                    </a:cubicBezTo>
                    <a:cubicBezTo>
                      <a:pt x="285" y="554"/>
                      <a:pt x="283" y="575"/>
                      <a:pt x="290" y="644"/>
                    </a:cubicBezTo>
                    <a:cubicBezTo>
                      <a:pt x="293" y="673"/>
                      <a:pt x="293" y="696"/>
                      <a:pt x="294" y="717"/>
                    </a:cubicBezTo>
                    <a:cubicBezTo>
                      <a:pt x="294" y="730"/>
                      <a:pt x="298" y="745"/>
                      <a:pt x="298" y="756"/>
                    </a:cubicBezTo>
                    <a:cubicBezTo>
                      <a:pt x="299" y="765"/>
                      <a:pt x="297" y="771"/>
                      <a:pt x="298" y="779"/>
                    </a:cubicBezTo>
                    <a:cubicBezTo>
                      <a:pt x="298" y="779"/>
                      <a:pt x="298" y="779"/>
                      <a:pt x="298" y="779"/>
                    </a:cubicBezTo>
                    <a:cubicBezTo>
                      <a:pt x="300" y="792"/>
                      <a:pt x="302" y="802"/>
                      <a:pt x="304" y="807"/>
                    </a:cubicBezTo>
                    <a:cubicBezTo>
                      <a:pt x="310" y="825"/>
                      <a:pt x="312" y="853"/>
                      <a:pt x="314" y="857"/>
                    </a:cubicBezTo>
                    <a:cubicBezTo>
                      <a:pt x="317" y="861"/>
                      <a:pt x="316" y="873"/>
                      <a:pt x="314" y="878"/>
                    </a:cubicBezTo>
                    <a:cubicBezTo>
                      <a:pt x="312" y="883"/>
                      <a:pt x="310" y="889"/>
                      <a:pt x="307" y="896"/>
                    </a:cubicBezTo>
                    <a:cubicBezTo>
                      <a:pt x="305" y="901"/>
                      <a:pt x="299" y="912"/>
                      <a:pt x="296" y="918"/>
                    </a:cubicBezTo>
                    <a:cubicBezTo>
                      <a:pt x="293" y="925"/>
                      <a:pt x="279" y="933"/>
                      <a:pt x="268" y="937"/>
                    </a:cubicBezTo>
                    <a:cubicBezTo>
                      <a:pt x="260" y="941"/>
                      <a:pt x="244" y="948"/>
                      <a:pt x="242" y="945"/>
                    </a:cubicBezTo>
                    <a:cubicBezTo>
                      <a:pt x="238" y="938"/>
                      <a:pt x="243" y="932"/>
                      <a:pt x="249" y="929"/>
                    </a:cubicBezTo>
                    <a:cubicBezTo>
                      <a:pt x="252" y="926"/>
                      <a:pt x="242" y="934"/>
                      <a:pt x="240" y="927"/>
                    </a:cubicBezTo>
                    <a:cubicBezTo>
                      <a:pt x="239" y="925"/>
                      <a:pt x="239" y="924"/>
                      <a:pt x="240" y="920"/>
                    </a:cubicBezTo>
                    <a:cubicBezTo>
                      <a:pt x="238" y="916"/>
                      <a:pt x="239" y="916"/>
                      <a:pt x="242" y="911"/>
                    </a:cubicBezTo>
                    <a:cubicBezTo>
                      <a:pt x="236" y="910"/>
                      <a:pt x="237" y="888"/>
                      <a:pt x="238" y="877"/>
                    </a:cubicBezTo>
                    <a:cubicBezTo>
                      <a:pt x="237" y="868"/>
                      <a:pt x="234" y="840"/>
                      <a:pt x="239" y="821"/>
                    </a:cubicBezTo>
                    <a:cubicBezTo>
                      <a:pt x="242" y="809"/>
                      <a:pt x="245" y="800"/>
                      <a:pt x="244" y="793"/>
                    </a:cubicBezTo>
                    <a:cubicBezTo>
                      <a:pt x="244" y="792"/>
                      <a:pt x="244" y="791"/>
                      <a:pt x="243" y="790"/>
                    </a:cubicBezTo>
                    <a:cubicBezTo>
                      <a:pt x="240" y="786"/>
                      <a:pt x="232" y="759"/>
                      <a:pt x="230" y="746"/>
                    </a:cubicBezTo>
                    <a:cubicBezTo>
                      <a:pt x="227" y="734"/>
                      <a:pt x="220" y="706"/>
                      <a:pt x="210" y="678"/>
                    </a:cubicBezTo>
                    <a:cubicBezTo>
                      <a:pt x="188" y="610"/>
                      <a:pt x="174" y="556"/>
                      <a:pt x="172" y="532"/>
                    </a:cubicBezTo>
                    <a:cubicBezTo>
                      <a:pt x="170" y="508"/>
                      <a:pt x="141" y="452"/>
                      <a:pt x="135" y="440"/>
                    </a:cubicBezTo>
                    <a:cubicBezTo>
                      <a:pt x="135" y="440"/>
                      <a:pt x="135" y="440"/>
                      <a:pt x="135" y="440"/>
                    </a:cubicBezTo>
                    <a:cubicBezTo>
                      <a:pt x="134" y="457"/>
                      <a:pt x="132" y="474"/>
                      <a:pt x="132" y="488"/>
                    </a:cubicBezTo>
                    <a:cubicBezTo>
                      <a:pt x="132" y="516"/>
                      <a:pt x="148" y="544"/>
                      <a:pt x="166" y="606"/>
                    </a:cubicBezTo>
                    <a:cubicBezTo>
                      <a:pt x="184" y="668"/>
                      <a:pt x="208" y="758"/>
                      <a:pt x="202" y="854"/>
                    </a:cubicBezTo>
                    <a:cubicBezTo>
                      <a:pt x="196" y="950"/>
                      <a:pt x="140" y="1124"/>
                      <a:pt x="116" y="1176"/>
                    </a:cubicBezTo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6" name="Freeform 1957">
                <a:extLst>
                  <a:ext uri="{FF2B5EF4-FFF2-40B4-BE49-F238E27FC236}">
                    <a16:creationId xmlns:a16="http://schemas.microsoft.com/office/drawing/2014/main" id="{7C8B99F5-0FBE-4BC4-B893-C3DEC679D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194"/>
                <a:ext cx="23" cy="43"/>
              </a:xfrm>
              <a:custGeom>
                <a:avLst/>
                <a:gdLst>
                  <a:gd name="T0" fmla="*/ 32 w 17"/>
                  <a:gd name="T1" fmla="*/ 31 h 32"/>
                  <a:gd name="T2" fmla="*/ 26 w 17"/>
                  <a:gd name="T3" fmla="*/ 0 h 32"/>
                  <a:gd name="T4" fmla="*/ 7 w 17"/>
                  <a:gd name="T5" fmla="*/ 20 h 32"/>
                  <a:gd name="T6" fmla="*/ 5 w 17"/>
                  <a:gd name="T7" fmla="*/ 15 h 32"/>
                  <a:gd name="T8" fmla="*/ 5 w 17"/>
                  <a:gd name="T9" fmla="*/ 15 h 32"/>
                  <a:gd name="T10" fmla="*/ 0 w 17"/>
                  <a:gd name="T11" fmla="*/ 69 h 32"/>
                  <a:gd name="T12" fmla="*/ 1 w 17"/>
                  <a:gd name="T13" fmla="*/ 69 h 32"/>
                  <a:gd name="T14" fmla="*/ 35 w 17"/>
                  <a:gd name="T15" fmla="*/ 31 h 32"/>
                  <a:gd name="T16" fmla="*/ 32 w 17"/>
                  <a:gd name="T17" fmla="*/ 31 h 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32">
                    <a:moveTo>
                      <a:pt x="13" y="13"/>
                    </a:moveTo>
                    <a:cubicBezTo>
                      <a:pt x="17" y="6"/>
                      <a:pt x="12" y="6"/>
                      <a:pt x="10" y="0"/>
                    </a:cubicBezTo>
                    <a:cubicBezTo>
                      <a:pt x="6" y="1"/>
                      <a:pt x="4" y="4"/>
                      <a:pt x="3" y="8"/>
                    </a:cubicBezTo>
                    <a:cubicBezTo>
                      <a:pt x="2" y="7"/>
                      <a:pt x="2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3"/>
                      <a:pt x="1" y="20"/>
                      <a:pt x="0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0" y="32"/>
                      <a:pt x="11" y="20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7" name="Freeform 1958">
                <a:extLst>
                  <a:ext uri="{FF2B5EF4-FFF2-40B4-BE49-F238E27FC236}">
                    <a16:creationId xmlns:a16="http://schemas.microsoft.com/office/drawing/2014/main" id="{1361F9DE-086F-4777-98A6-FC2D27C87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159"/>
                <a:ext cx="25" cy="78"/>
              </a:xfrm>
              <a:custGeom>
                <a:avLst/>
                <a:gdLst>
                  <a:gd name="T0" fmla="*/ 46 w 18"/>
                  <a:gd name="T1" fmla="*/ 20 h 58"/>
                  <a:gd name="T2" fmla="*/ 49 w 18"/>
                  <a:gd name="T3" fmla="*/ 0 h 58"/>
                  <a:gd name="T4" fmla="*/ 35 w 18"/>
                  <a:gd name="T5" fmla="*/ 36 h 58"/>
                  <a:gd name="T6" fmla="*/ 6 w 18"/>
                  <a:gd name="T7" fmla="*/ 63 h 58"/>
                  <a:gd name="T8" fmla="*/ 0 w 18"/>
                  <a:gd name="T9" fmla="*/ 93 h 58"/>
                  <a:gd name="T10" fmla="*/ 0 w 18"/>
                  <a:gd name="T11" fmla="*/ 90 h 58"/>
                  <a:gd name="T12" fmla="*/ 0 w 18"/>
                  <a:gd name="T13" fmla="*/ 94 h 58"/>
                  <a:gd name="T14" fmla="*/ 43 w 18"/>
                  <a:gd name="T15" fmla="*/ 132 h 58"/>
                  <a:gd name="T16" fmla="*/ 43 w 18"/>
                  <a:gd name="T17" fmla="*/ 132 h 58"/>
                  <a:gd name="T18" fmla="*/ 46 w 18"/>
                  <a:gd name="T19" fmla="*/ 20 h 5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58">
                    <a:moveTo>
                      <a:pt x="17" y="8"/>
                    </a:moveTo>
                    <a:cubicBezTo>
                      <a:pt x="18" y="5"/>
                      <a:pt x="18" y="2"/>
                      <a:pt x="18" y="0"/>
                    </a:cubicBezTo>
                    <a:cubicBezTo>
                      <a:pt x="17" y="5"/>
                      <a:pt x="15" y="9"/>
                      <a:pt x="13" y="15"/>
                    </a:cubicBezTo>
                    <a:cubicBezTo>
                      <a:pt x="12" y="20"/>
                      <a:pt x="11" y="28"/>
                      <a:pt x="2" y="26"/>
                    </a:cubicBezTo>
                    <a:cubicBezTo>
                      <a:pt x="0" y="29"/>
                      <a:pt x="1" y="34"/>
                      <a:pt x="0" y="38"/>
                    </a:cubicBezTo>
                    <a:cubicBezTo>
                      <a:pt x="0" y="38"/>
                      <a:pt x="0" y="38"/>
                      <a:pt x="0" y="37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5" y="45"/>
                      <a:pt x="5" y="58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4" y="37"/>
                      <a:pt x="14" y="21"/>
                      <a:pt x="17" y="8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8" name="Freeform 1959">
                <a:extLst>
                  <a:ext uri="{FF2B5EF4-FFF2-40B4-BE49-F238E27FC236}">
                    <a16:creationId xmlns:a16="http://schemas.microsoft.com/office/drawing/2014/main" id="{56869903-3AE1-4CE6-B707-82B9EBC38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" y="963"/>
                <a:ext cx="303" cy="253"/>
              </a:xfrm>
              <a:custGeom>
                <a:avLst/>
                <a:gdLst>
                  <a:gd name="T0" fmla="*/ 26 w 224"/>
                  <a:gd name="T1" fmla="*/ 183 h 188"/>
                  <a:gd name="T2" fmla="*/ 9 w 224"/>
                  <a:gd name="T3" fmla="*/ 270 h 188"/>
                  <a:gd name="T4" fmla="*/ 26 w 224"/>
                  <a:gd name="T5" fmla="*/ 304 h 188"/>
                  <a:gd name="T6" fmla="*/ 20 w 224"/>
                  <a:gd name="T7" fmla="*/ 324 h 188"/>
                  <a:gd name="T8" fmla="*/ 30 w 224"/>
                  <a:gd name="T9" fmla="*/ 339 h 188"/>
                  <a:gd name="T10" fmla="*/ 20 w 224"/>
                  <a:gd name="T11" fmla="*/ 371 h 188"/>
                  <a:gd name="T12" fmla="*/ 26 w 224"/>
                  <a:gd name="T13" fmla="*/ 382 h 188"/>
                  <a:gd name="T14" fmla="*/ 20 w 224"/>
                  <a:gd name="T15" fmla="*/ 400 h 188"/>
                  <a:gd name="T16" fmla="*/ 35 w 224"/>
                  <a:gd name="T17" fmla="*/ 423 h 188"/>
                  <a:gd name="T18" fmla="*/ 41 w 224"/>
                  <a:gd name="T19" fmla="*/ 449 h 188"/>
                  <a:gd name="T20" fmla="*/ 43 w 224"/>
                  <a:gd name="T21" fmla="*/ 419 h 188"/>
                  <a:gd name="T22" fmla="*/ 72 w 224"/>
                  <a:gd name="T23" fmla="*/ 393 h 188"/>
                  <a:gd name="T24" fmla="*/ 89 w 224"/>
                  <a:gd name="T25" fmla="*/ 339 h 188"/>
                  <a:gd name="T26" fmla="*/ 93 w 224"/>
                  <a:gd name="T27" fmla="*/ 310 h 188"/>
                  <a:gd name="T28" fmla="*/ 93 w 224"/>
                  <a:gd name="T29" fmla="*/ 273 h 188"/>
                  <a:gd name="T30" fmla="*/ 134 w 224"/>
                  <a:gd name="T31" fmla="*/ 205 h 188"/>
                  <a:gd name="T32" fmla="*/ 143 w 224"/>
                  <a:gd name="T33" fmla="*/ 230 h 188"/>
                  <a:gd name="T34" fmla="*/ 166 w 224"/>
                  <a:gd name="T35" fmla="*/ 192 h 188"/>
                  <a:gd name="T36" fmla="*/ 188 w 224"/>
                  <a:gd name="T37" fmla="*/ 211 h 188"/>
                  <a:gd name="T38" fmla="*/ 235 w 224"/>
                  <a:gd name="T39" fmla="*/ 198 h 188"/>
                  <a:gd name="T40" fmla="*/ 273 w 224"/>
                  <a:gd name="T41" fmla="*/ 174 h 188"/>
                  <a:gd name="T42" fmla="*/ 292 w 224"/>
                  <a:gd name="T43" fmla="*/ 206 h 188"/>
                  <a:gd name="T44" fmla="*/ 331 w 224"/>
                  <a:gd name="T45" fmla="*/ 168 h 188"/>
                  <a:gd name="T46" fmla="*/ 349 w 224"/>
                  <a:gd name="T47" fmla="*/ 211 h 188"/>
                  <a:gd name="T48" fmla="*/ 369 w 224"/>
                  <a:gd name="T49" fmla="*/ 199 h 188"/>
                  <a:gd name="T50" fmla="*/ 377 w 224"/>
                  <a:gd name="T51" fmla="*/ 210 h 188"/>
                  <a:gd name="T52" fmla="*/ 394 w 224"/>
                  <a:gd name="T53" fmla="*/ 203 h 188"/>
                  <a:gd name="T54" fmla="*/ 437 w 224"/>
                  <a:gd name="T55" fmla="*/ 203 h 188"/>
                  <a:gd name="T56" fmla="*/ 457 w 224"/>
                  <a:gd name="T57" fmla="*/ 221 h 188"/>
                  <a:gd name="T58" fmla="*/ 479 w 224"/>
                  <a:gd name="T59" fmla="*/ 308 h 188"/>
                  <a:gd name="T60" fmla="*/ 492 w 224"/>
                  <a:gd name="T61" fmla="*/ 381 h 188"/>
                  <a:gd name="T62" fmla="*/ 503 w 224"/>
                  <a:gd name="T63" fmla="*/ 439 h 188"/>
                  <a:gd name="T64" fmla="*/ 519 w 224"/>
                  <a:gd name="T65" fmla="*/ 419 h 188"/>
                  <a:gd name="T66" fmla="*/ 528 w 224"/>
                  <a:gd name="T67" fmla="*/ 451 h 188"/>
                  <a:gd name="T68" fmla="*/ 553 w 224"/>
                  <a:gd name="T69" fmla="*/ 358 h 188"/>
                  <a:gd name="T70" fmla="*/ 553 w 224"/>
                  <a:gd name="T71" fmla="*/ 308 h 188"/>
                  <a:gd name="T72" fmla="*/ 546 w 224"/>
                  <a:gd name="T73" fmla="*/ 268 h 188"/>
                  <a:gd name="T74" fmla="*/ 555 w 224"/>
                  <a:gd name="T75" fmla="*/ 241 h 188"/>
                  <a:gd name="T76" fmla="*/ 545 w 224"/>
                  <a:gd name="T77" fmla="*/ 192 h 188"/>
                  <a:gd name="T78" fmla="*/ 540 w 224"/>
                  <a:gd name="T79" fmla="*/ 121 h 188"/>
                  <a:gd name="T80" fmla="*/ 498 w 224"/>
                  <a:gd name="T81" fmla="*/ 79 h 188"/>
                  <a:gd name="T82" fmla="*/ 453 w 224"/>
                  <a:gd name="T83" fmla="*/ 35 h 188"/>
                  <a:gd name="T84" fmla="*/ 411 w 224"/>
                  <a:gd name="T85" fmla="*/ 22 h 188"/>
                  <a:gd name="T86" fmla="*/ 372 w 224"/>
                  <a:gd name="T87" fmla="*/ 9 h 188"/>
                  <a:gd name="T88" fmla="*/ 311 w 224"/>
                  <a:gd name="T89" fmla="*/ 0 h 188"/>
                  <a:gd name="T90" fmla="*/ 292 w 224"/>
                  <a:gd name="T91" fmla="*/ 7 h 188"/>
                  <a:gd name="T92" fmla="*/ 260 w 224"/>
                  <a:gd name="T93" fmla="*/ 7 h 188"/>
                  <a:gd name="T94" fmla="*/ 235 w 224"/>
                  <a:gd name="T95" fmla="*/ 9 h 188"/>
                  <a:gd name="T96" fmla="*/ 227 w 224"/>
                  <a:gd name="T97" fmla="*/ 16 h 188"/>
                  <a:gd name="T98" fmla="*/ 212 w 224"/>
                  <a:gd name="T99" fmla="*/ 16 h 188"/>
                  <a:gd name="T100" fmla="*/ 156 w 224"/>
                  <a:gd name="T101" fmla="*/ 27 h 188"/>
                  <a:gd name="T102" fmla="*/ 134 w 224"/>
                  <a:gd name="T103" fmla="*/ 47 h 188"/>
                  <a:gd name="T104" fmla="*/ 124 w 224"/>
                  <a:gd name="T105" fmla="*/ 63 h 188"/>
                  <a:gd name="T106" fmla="*/ 99 w 224"/>
                  <a:gd name="T107" fmla="*/ 70 h 188"/>
                  <a:gd name="T108" fmla="*/ 87 w 224"/>
                  <a:gd name="T109" fmla="*/ 90 h 188"/>
                  <a:gd name="T110" fmla="*/ 57 w 224"/>
                  <a:gd name="T111" fmla="*/ 98 h 188"/>
                  <a:gd name="T112" fmla="*/ 41 w 224"/>
                  <a:gd name="T113" fmla="*/ 156 h 188"/>
                  <a:gd name="T114" fmla="*/ 27 w 224"/>
                  <a:gd name="T115" fmla="*/ 178 h 188"/>
                  <a:gd name="T116" fmla="*/ 26 w 224"/>
                  <a:gd name="T117" fmla="*/ 183 h 18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24" h="188">
                    <a:moveTo>
                      <a:pt x="10" y="75"/>
                    </a:moveTo>
                    <a:cubicBezTo>
                      <a:pt x="9" y="87"/>
                      <a:pt x="0" y="100"/>
                      <a:pt x="4" y="111"/>
                    </a:cubicBezTo>
                    <a:cubicBezTo>
                      <a:pt x="7" y="117"/>
                      <a:pt x="10" y="118"/>
                      <a:pt x="10" y="125"/>
                    </a:cubicBezTo>
                    <a:cubicBezTo>
                      <a:pt x="9" y="127"/>
                      <a:pt x="8" y="131"/>
                      <a:pt x="8" y="133"/>
                    </a:cubicBezTo>
                    <a:cubicBezTo>
                      <a:pt x="9" y="136"/>
                      <a:pt x="11" y="137"/>
                      <a:pt x="12" y="139"/>
                    </a:cubicBezTo>
                    <a:cubicBezTo>
                      <a:pt x="13" y="145"/>
                      <a:pt x="8" y="147"/>
                      <a:pt x="8" y="152"/>
                    </a:cubicBezTo>
                    <a:cubicBezTo>
                      <a:pt x="8" y="153"/>
                      <a:pt x="10" y="155"/>
                      <a:pt x="10" y="157"/>
                    </a:cubicBezTo>
                    <a:cubicBezTo>
                      <a:pt x="10" y="159"/>
                      <a:pt x="8" y="163"/>
                      <a:pt x="8" y="164"/>
                    </a:cubicBezTo>
                    <a:cubicBezTo>
                      <a:pt x="9" y="168"/>
                      <a:pt x="12" y="170"/>
                      <a:pt x="14" y="173"/>
                    </a:cubicBezTo>
                    <a:cubicBezTo>
                      <a:pt x="15" y="177"/>
                      <a:pt x="15" y="181"/>
                      <a:pt x="16" y="184"/>
                    </a:cubicBezTo>
                    <a:cubicBezTo>
                      <a:pt x="17" y="180"/>
                      <a:pt x="16" y="175"/>
                      <a:pt x="18" y="172"/>
                    </a:cubicBezTo>
                    <a:cubicBezTo>
                      <a:pt x="27" y="174"/>
                      <a:pt x="28" y="166"/>
                      <a:pt x="29" y="161"/>
                    </a:cubicBezTo>
                    <a:cubicBezTo>
                      <a:pt x="31" y="153"/>
                      <a:pt x="35" y="147"/>
                      <a:pt x="36" y="139"/>
                    </a:cubicBezTo>
                    <a:cubicBezTo>
                      <a:pt x="37" y="135"/>
                      <a:pt x="38" y="131"/>
                      <a:pt x="38" y="127"/>
                    </a:cubicBezTo>
                    <a:cubicBezTo>
                      <a:pt x="39" y="122"/>
                      <a:pt x="37" y="117"/>
                      <a:pt x="38" y="112"/>
                    </a:cubicBezTo>
                    <a:cubicBezTo>
                      <a:pt x="40" y="104"/>
                      <a:pt x="45" y="87"/>
                      <a:pt x="54" y="84"/>
                    </a:cubicBezTo>
                    <a:cubicBezTo>
                      <a:pt x="56" y="87"/>
                      <a:pt x="56" y="91"/>
                      <a:pt x="58" y="94"/>
                    </a:cubicBezTo>
                    <a:cubicBezTo>
                      <a:pt x="60" y="90"/>
                      <a:pt x="61" y="80"/>
                      <a:pt x="67" y="79"/>
                    </a:cubicBezTo>
                    <a:cubicBezTo>
                      <a:pt x="72" y="78"/>
                      <a:pt x="73" y="85"/>
                      <a:pt x="76" y="87"/>
                    </a:cubicBezTo>
                    <a:cubicBezTo>
                      <a:pt x="83" y="76"/>
                      <a:pt x="87" y="68"/>
                      <a:pt x="95" y="81"/>
                    </a:cubicBezTo>
                    <a:cubicBezTo>
                      <a:pt x="100" y="79"/>
                      <a:pt x="105" y="69"/>
                      <a:pt x="110" y="71"/>
                    </a:cubicBezTo>
                    <a:cubicBezTo>
                      <a:pt x="115" y="71"/>
                      <a:pt x="115" y="82"/>
                      <a:pt x="118" y="85"/>
                    </a:cubicBezTo>
                    <a:cubicBezTo>
                      <a:pt x="121" y="81"/>
                      <a:pt x="128" y="67"/>
                      <a:pt x="134" y="69"/>
                    </a:cubicBezTo>
                    <a:cubicBezTo>
                      <a:pt x="139" y="70"/>
                      <a:pt x="138" y="83"/>
                      <a:pt x="141" y="87"/>
                    </a:cubicBezTo>
                    <a:cubicBezTo>
                      <a:pt x="144" y="86"/>
                      <a:pt x="146" y="83"/>
                      <a:pt x="149" y="82"/>
                    </a:cubicBezTo>
                    <a:cubicBezTo>
                      <a:pt x="151" y="82"/>
                      <a:pt x="151" y="86"/>
                      <a:pt x="152" y="86"/>
                    </a:cubicBezTo>
                    <a:cubicBezTo>
                      <a:pt x="154" y="86"/>
                      <a:pt x="157" y="84"/>
                      <a:pt x="159" y="83"/>
                    </a:cubicBezTo>
                    <a:cubicBezTo>
                      <a:pt x="166" y="92"/>
                      <a:pt x="170" y="84"/>
                      <a:pt x="177" y="83"/>
                    </a:cubicBezTo>
                    <a:cubicBezTo>
                      <a:pt x="183" y="82"/>
                      <a:pt x="182" y="86"/>
                      <a:pt x="185" y="91"/>
                    </a:cubicBezTo>
                    <a:cubicBezTo>
                      <a:pt x="190" y="101"/>
                      <a:pt x="194" y="113"/>
                      <a:pt x="194" y="126"/>
                    </a:cubicBezTo>
                    <a:cubicBezTo>
                      <a:pt x="195" y="137"/>
                      <a:pt x="197" y="146"/>
                      <a:pt x="199" y="156"/>
                    </a:cubicBezTo>
                    <a:cubicBezTo>
                      <a:pt x="200" y="164"/>
                      <a:pt x="200" y="173"/>
                      <a:pt x="203" y="180"/>
                    </a:cubicBezTo>
                    <a:cubicBezTo>
                      <a:pt x="204" y="176"/>
                      <a:pt x="206" y="173"/>
                      <a:pt x="210" y="172"/>
                    </a:cubicBezTo>
                    <a:cubicBezTo>
                      <a:pt x="212" y="178"/>
                      <a:pt x="217" y="178"/>
                      <a:pt x="213" y="185"/>
                    </a:cubicBezTo>
                    <a:cubicBezTo>
                      <a:pt x="219" y="188"/>
                      <a:pt x="213" y="149"/>
                      <a:pt x="223" y="147"/>
                    </a:cubicBezTo>
                    <a:cubicBezTo>
                      <a:pt x="218" y="143"/>
                      <a:pt x="224" y="132"/>
                      <a:pt x="223" y="126"/>
                    </a:cubicBezTo>
                    <a:cubicBezTo>
                      <a:pt x="223" y="118"/>
                      <a:pt x="220" y="116"/>
                      <a:pt x="221" y="110"/>
                    </a:cubicBezTo>
                    <a:cubicBezTo>
                      <a:pt x="221" y="108"/>
                      <a:pt x="224" y="104"/>
                      <a:pt x="224" y="99"/>
                    </a:cubicBezTo>
                    <a:cubicBezTo>
                      <a:pt x="224" y="93"/>
                      <a:pt x="220" y="85"/>
                      <a:pt x="220" y="79"/>
                    </a:cubicBezTo>
                    <a:cubicBezTo>
                      <a:pt x="220" y="76"/>
                      <a:pt x="219" y="53"/>
                      <a:pt x="218" y="50"/>
                    </a:cubicBezTo>
                    <a:cubicBezTo>
                      <a:pt x="216" y="47"/>
                      <a:pt x="205" y="36"/>
                      <a:pt x="201" y="33"/>
                    </a:cubicBezTo>
                    <a:cubicBezTo>
                      <a:pt x="192" y="26"/>
                      <a:pt x="193" y="19"/>
                      <a:pt x="183" y="14"/>
                    </a:cubicBezTo>
                    <a:cubicBezTo>
                      <a:pt x="178" y="21"/>
                      <a:pt x="170" y="12"/>
                      <a:pt x="166" y="9"/>
                    </a:cubicBezTo>
                    <a:cubicBezTo>
                      <a:pt x="162" y="16"/>
                      <a:pt x="154" y="6"/>
                      <a:pt x="150" y="4"/>
                    </a:cubicBezTo>
                    <a:cubicBezTo>
                      <a:pt x="147" y="14"/>
                      <a:pt x="132" y="0"/>
                      <a:pt x="126" y="0"/>
                    </a:cubicBezTo>
                    <a:cubicBezTo>
                      <a:pt x="121" y="0"/>
                      <a:pt x="122" y="2"/>
                      <a:pt x="118" y="3"/>
                    </a:cubicBezTo>
                    <a:cubicBezTo>
                      <a:pt x="114" y="4"/>
                      <a:pt x="109" y="4"/>
                      <a:pt x="105" y="3"/>
                    </a:cubicBezTo>
                    <a:cubicBezTo>
                      <a:pt x="100" y="3"/>
                      <a:pt x="99" y="3"/>
                      <a:pt x="95" y="4"/>
                    </a:cubicBezTo>
                    <a:cubicBezTo>
                      <a:pt x="95" y="4"/>
                      <a:pt x="93" y="7"/>
                      <a:pt x="92" y="7"/>
                    </a:cubicBezTo>
                    <a:cubicBezTo>
                      <a:pt x="90" y="8"/>
                      <a:pt x="88" y="6"/>
                      <a:pt x="86" y="7"/>
                    </a:cubicBezTo>
                    <a:cubicBezTo>
                      <a:pt x="82" y="9"/>
                      <a:pt x="66" y="7"/>
                      <a:pt x="63" y="11"/>
                    </a:cubicBezTo>
                    <a:cubicBezTo>
                      <a:pt x="61" y="14"/>
                      <a:pt x="56" y="15"/>
                      <a:pt x="54" y="19"/>
                    </a:cubicBezTo>
                    <a:cubicBezTo>
                      <a:pt x="51" y="22"/>
                      <a:pt x="53" y="24"/>
                      <a:pt x="50" y="26"/>
                    </a:cubicBezTo>
                    <a:cubicBezTo>
                      <a:pt x="47" y="28"/>
                      <a:pt x="43" y="27"/>
                      <a:pt x="40" y="29"/>
                    </a:cubicBezTo>
                    <a:cubicBezTo>
                      <a:pt x="37" y="32"/>
                      <a:pt x="39" y="35"/>
                      <a:pt x="35" y="37"/>
                    </a:cubicBezTo>
                    <a:cubicBezTo>
                      <a:pt x="28" y="39"/>
                      <a:pt x="27" y="35"/>
                      <a:pt x="23" y="40"/>
                    </a:cubicBezTo>
                    <a:cubicBezTo>
                      <a:pt x="22" y="42"/>
                      <a:pt x="21" y="61"/>
                      <a:pt x="16" y="64"/>
                    </a:cubicBezTo>
                    <a:cubicBezTo>
                      <a:pt x="14" y="65"/>
                      <a:pt x="11" y="69"/>
                      <a:pt x="11" y="73"/>
                    </a:cubicBezTo>
                    <a:lnTo>
                      <a:pt x="10" y="75"/>
                    </a:lnTo>
                    <a:close/>
                  </a:path>
                </a:pathLst>
              </a:custGeom>
              <a:solidFill>
                <a:srgbClr val="E7C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39" name="Freeform 1960">
                <a:extLst>
                  <a:ext uri="{FF2B5EF4-FFF2-40B4-BE49-F238E27FC236}">
                    <a16:creationId xmlns:a16="http://schemas.microsoft.com/office/drawing/2014/main" id="{7525EFAB-1064-4892-981A-6C93C8550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7" y="1744"/>
                <a:ext cx="81" cy="71"/>
              </a:xfrm>
              <a:custGeom>
                <a:avLst/>
                <a:gdLst>
                  <a:gd name="T0" fmla="*/ 1 w 60"/>
                  <a:gd name="T1" fmla="*/ 68 h 53"/>
                  <a:gd name="T2" fmla="*/ 69 w 60"/>
                  <a:gd name="T3" fmla="*/ 1 h 53"/>
                  <a:gd name="T4" fmla="*/ 146 w 60"/>
                  <a:gd name="T5" fmla="*/ 59 h 53"/>
                  <a:gd name="T6" fmla="*/ 78 w 60"/>
                  <a:gd name="T7" fmla="*/ 126 h 53"/>
                  <a:gd name="T8" fmla="*/ 1 w 60"/>
                  <a:gd name="T9" fmla="*/ 6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53">
                    <a:moveTo>
                      <a:pt x="1" y="28"/>
                    </a:moveTo>
                    <a:cubicBezTo>
                      <a:pt x="0" y="14"/>
                      <a:pt x="12" y="2"/>
                      <a:pt x="28" y="1"/>
                    </a:cubicBezTo>
                    <a:cubicBezTo>
                      <a:pt x="44" y="0"/>
                      <a:pt x="58" y="11"/>
                      <a:pt x="59" y="25"/>
                    </a:cubicBezTo>
                    <a:cubicBezTo>
                      <a:pt x="60" y="38"/>
                      <a:pt x="48" y="50"/>
                      <a:pt x="32" y="52"/>
                    </a:cubicBezTo>
                    <a:cubicBezTo>
                      <a:pt x="16" y="53"/>
                      <a:pt x="2" y="42"/>
                      <a:pt x="1" y="28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0" name="Freeform 1961">
                <a:extLst>
                  <a:ext uri="{FF2B5EF4-FFF2-40B4-BE49-F238E27FC236}">
                    <a16:creationId xmlns:a16="http://schemas.microsoft.com/office/drawing/2014/main" id="{7DD73A50-039D-42AE-B440-AC888F365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770"/>
                <a:ext cx="21" cy="18"/>
              </a:xfrm>
              <a:custGeom>
                <a:avLst/>
                <a:gdLst>
                  <a:gd name="T0" fmla="*/ 1 w 16"/>
                  <a:gd name="T1" fmla="*/ 19 h 13"/>
                  <a:gd name="T2" fmla="*/ 18 w 16"/>
                  <a:gd name="T3" fmla="*/ 0 h 13"/>
                  <a:gd name="T4" fmla="*/ 37 w 16"/>
                  <a:gd name="T5" fmla="*/ 15 h 13"/>
                  <a:gd name="T6" fmla="*/ 21 w 16"/>
                  <a:gd name="T7" fmla="*/ 35 h 13"/>
                  <a:gd name="T8" fmla="*/ 1 w 16"/>
                  <a:gd name="T9" fmla="*/ 1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" y="7"/>
                    </a:move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2"/>
                      <a:pt x="16" y="6"/>
                    </a:cubicBezTo>
                    <a:cubicBezTo>
                      <a:pt x="16" y="10"/>
                      <a:pt x="13" y="13"/>
                      <a:pt x="9" y="13"/>
                    </a:cubicBezTo>
                    <a:cubicBezTo>
                      <a:pt x="5" y="13"/>
                      <a:pt x="1" y="11"/>
                      <a:pt x="1" y="7"/>
                    </a:cubicBezTo>
                    <a:close/>
                  </a:path>
                </a:pathLst>
              </a:custGeom>
              <a:solidFill>
                <a:srgbClr val="FEE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1" name="Freeform 1962">
                <a:extLst>
                  <a:ext uri="{FF2B5EF4-FFF2-40B4-BE49-F238E27FC236}">
                    <a16:creationId xmlns:a16="http://schemas.microsoft.com/office/drawing/2014/main" id="{213D242A-6708-4D53-96CB-73D9AA499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1744"/>
                <a:ext cx="83" cy="71"/>
              </a:xfrm>
              <a:custGeom>
                <a:avLst/>
                <a:gdLst>
                  <a:gd name="T0" fmla="*/ 148 w 61"/>
                  <a:gd name="T1" fmla="*/ 68 h 53"/>
                  <a:gd name="T2" fmla="*/ 82 w 61"/>
                  <a:gd name="T3" fmla="*/ 1 h 53"/>
                  <a:gd name="T4" fmla="*/ 1 w 61"/>
                  <a:gd name="T5" fmla="*/ 59 h 53"/>
                  <a:gd name="T6" fmla="*/ 71 w 61"/>
                  <a:gd name="T7" fmla="*/ 126 h 53"/>
                  <a:gd name="T8" fmla="*/ 148 w 61"/>
                  <a:gd name="T9" fmla="*/ 68 h 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53">
                    <a:moveTo>
                      <a:pt x="59" y="28"/>
                    </a:moveTo>
                    <a:cubicBezTo>
                      <a:pt x="61" y="14"/>
                      <a:pt x="48" y="2"/>
                      <a:pt x="32" y="1"/>
                    </a:cubicBezTo>
                    <a:cubicBezTo>
                      <a:pt x="16" y="0"/>
                      <a:pt x="2" y="11"/>
                      <a:pt x="1" y="25"/>
                    </a:cubicBezTo>
                    <a:cubicBezTo>
                      <a:pt x="0" y="38"/>
                      <a:pt x="12" y="50"/>
                      <a:pt x="28" y="52"/>
                    </a:cubicBezTo>
                    <a:cubicBezTo>
                      <a:pt x="44" y="53"/>
                      <a:pt x="58" y="42"/>
                      <a:pt x="59" y="28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2" name="Freeform 1963">
                <a:extLst>
                  <a:ext uri="{FF2B5EF4-FFF2-40B4-BE49-F238E27FC236}">
                    <a16:creationId xmlns:a16="http://schemas.microsoft.com/office/drawing/2014/main" id="{B4760870-12E1-439A-9BF0-5612AA0A8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769"/>
                <a:ext cx="23" cy="20"/>
              </a:xfrm>
              <a:custGeom>
                <a:avLst/>
                <a:gdLst>
                  <a:gd name="T0" fmla="*/ 41 w 17"/>
                  <a:gd name="T1" fmla="*/ 16 h 15"/>
                  <a:gd name="T2" fmla="*/ 22 w 17"/>
                  <a:gd name="T3" fmla="*/ 36 h 15"/>
                  <a:gd name="T4" fmla="*/ 0 w 17"/>
                  <a:gd name="T5" fmla="*/ 20 h 15"/>
                  <a:gd name="T6" fmla="*/ 20 w 17"/>
                  <a:gd name="T7" fmla="*/ 0 h 15"/>
                  <a:gd name="T8" fmla="*/ 41 w 17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7"/>
                    </a:moveTo>
                    <a:cubicBezTo>
                      <a:pt x="17" y="11"/>
                      <a:pt x="13" y="14"/>
                      <a:pt x="9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lose/>
                  </a:path>
                </a:pathLst>
              </a:custGeom>
              <a:solidFill>
                <a:srgbClr val="FEE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3" name="Freeform 1964">
                <a:extLst>
                  <a:ext uri="{FF2B5EF4-FFF2-40B4-BE49-F238E27FC236}">
                    <a16:creationId xmlns:a16="http://schemas.microsoft.com/office/drawing/2014/main" id="{10BFED97-EFEA-4169-A0E8-797D61897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858"/>
                <a:ext cx="204" cy="346"/>
              </a:xfrm>
              <a:custGeom>
                <a:avLst/>
                <a:gdLst>
                  <a:gd name="T0" fmla="*/ 0 w 151"/>
                  <a:gd name="T1" fmla="*/ 36 h 257"/>
                  <a:gd name="T2" fmla="*/ 157 w 151"/>
                  <a:gd name="T3" fmla="*/ 42 h 257"/>
                  <a:gd name="T4" fmla="*/ 224 w 151"/>
                  <a:gd name="T5" fmla="*/ 24 h 257"/>
                  <a:gd name="T6" fmla="*/ 288 w 151"/>
                  <a:gd name="T7" fmla="*/ 1 h 257"/>
                  <a:gd name="T8" fmla="*/ 272 w 151"/>
                  <a:gd name="T9" fmla="*/ 151 h 257"/>
                  <a:gd name="T10" fmla="*/ 307 w 151"/>
                  <a:gd name="T11" fmla="*/ 310 h 257"/>
                  <a:gd name="T12" fmla="*/ 350 w 151"/>
                  <a:gd name="T13" fmla="*/ 520 h 257"/>
                  <a:gd name="T14" fmla="*/ 345 w 151"/>
                  <a:gd name="T15" fmla="*/ 613 h 257"/>
                  <a:gd name="T16" fmla="*/ 245 w 151"/>
                  <a:gd name="T17" fmla="*/ 625 h 257"/>
                  <a:gd name="T18" fmla="*/ 286 w 151"/>
                  <a:gd name="T19" fmla="*/ 530 h 257"/>
                  <a:gd name="T20" fmla="*/ 218 w 151"/>
                  <a:gd name="T21" fmla="*/ 559 h 257"/>
                  <a:gd name="T22" fmla="*/ 239 w 151"/>
                  <a:gd name="T23" fmla="*/ 478 h 257"/>
                  <a:gd name="T24" fmla="*/ 218 w 151"/>
                  <a:gd name="T25" fmla="*/ 409 h 257"/>
                  <a:gd name="T26" fmla="*/ 155 w 151"/>
                  <a:gd name="T27" fmla="*/ 261 h 257"/>
                  <a:gd name="T28" fmla="*/ 170 w 151"/>
                  <a:gd name="T29" fmla="*/ 114 h 257"/>
                  <a:gd name="T30" fmla="*/ 108 w 151"/>
                  <a:gd name="T31" fmla="*/ 85 h 257"/>
                  <a:gd name="T32" fmla="*/ 63 w 151"/>
                  <a:gd name="T33" fmla="*/ 83 h 257"/>
                  <a:gd name="T34" fmla="*/ 5 w 151"/>
                  <a:gd name="T35" fmla="*/ 40 h 25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257">
                    <a:moveTo>
                      <a:pt x="0" y="15"/>
                    </a:moveTo>
                    <a:cubicBezTo>
                      <a:pt x="18" y="22"/>
                      <a:pt x="45" y="21"/>
                      <a:pt x="64" y="17"/>
                    </a:cubicBezTo>
                    <a:cubicBezTo>
                      <a:pt x="73" y="16"/>
                      <a:pt x="82" y="13"/>
                      <a:pt x="91" y="10"/>
                    </a:cubicBezTo>
                    <a:cubicBezTo>
                      <a:pt x="98" y="8"/>
                      <a:pt x="111" y="0"/>
                      <a:pt x="117" y="1"/>
                    </a:cubicBezTo>
                    <a:cubicBezTo>
                      <a:pt x="119" y="19"/>
                      <a:pt x="110" y="43"/>
                      <a:pt x="110" y="62"/>
                    </a:cubicBezTo>
                    <a:cubicBezTo>
                      <a:pt x="109" y="85"/>
                      <a:pt x="117" y="105"/>
                      <a:pt x="124" y="127"/>
                    </a:cubicBezTo>
                    <a:cubicBezTo>
                      <a:pt x="134" y="155"/>
                      <a:pt x="140" y="184"/>
                      <a:pt x="142" y="213"/>
                    </a:cubicBezTo>
                    <a:cubicBezTo>
                      <a:pt x="143" y="224"/>
                      <a:pt x="151" y="243"/>
                      <a:pt x="140" y="251"/>
                    </a:cubicBezTo>
                    <a:cubicBezTo>
                      <a:pt x="133" y="257"/>
                      <a:pt x="108" y="256"/>
                      <a:pt x="99" y="256"/>
                    </a:cubicBezTo>
                    <a:cubicBezTo>
                      <a:pt x="103" y="248"/>
                      <a:pt x="128" y="226"/>
                      <a:pt x="116" y="218"/>
                    </a:cubicBezTo>
                    <a:cubicBezTo>
                      <a:pt x="109" y="213"/>
                      <a:pt x="94" y="225"/>
                      <a:pt x="88" y="229"/>
                    </a:cubicBezTo>
                    <a:cubicBezTo>
                      <a:pt x="87" y="218"/>
                      <a:pt x="96" y="207"/>
                      <a:pt x="97" y="196"/>
                    </a:cubicBezTo>
                    <a:cubicBezTo>
                      <a:pt x="99" y="185"/>
                      <a:pt x="92" y="178"/>
                      <a:pt x="88" y="168"/>
                    </a:cubicBezTo>
                    <a:cubicBezTo>
                      <a:pt x="80" y="149"/>
                      <a:pt x="69" y="127"/>
                      <a:pt x="63" y="107"/>
                    </a:cubicBezTo>
                    <a:cubicBezTo>
                      <a:pt x="58" y="86"/>
                      <a:pt x="79" y="67"/>
                      <a:pt x="69" y="47"/>
                    </a:cubicBezTo>
                    <a:cubicBezTo>
                      <a:pt x="65" y="37"/>
                      <a:pt x="55" y="37"/>
                      <a:pt x="44" y="35"/>
                    </a:cubicBezTo>
                    <a:cubicBezTo>
                      <a:pt x="38" y="35"/>
                      <a:pt x="32" y="36"/>
                      <a:pt x="26" y="34"/>
                    </a:cubicBezTo>
                    <a:cubicBezTo>
                      <a:pt x="16" y="31"/>
                      <a:pt x="12" y="21"/>
                      <a:pt x="2" y="1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4" name="Freeform 1965">
                <a:extLst>
                  <a:ext uri="{FF2B5EF4-FFF2-40B4-BE49-F238E27FC236}">
                    <a16:creationId xmlns:a16="http://schemas.microsoft.com/office/drawing/2014/main" id="{3505F68C-95D8-485E-86D5-A99F8BABE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1634"/>
                <a:ext cx="206" cy="231"/>
              </a:xfrm>
              <a:custGeom>
                <a:avLst/>
                <a:gdLst>
                  <a:gd name="T0" fmla="*/ 369 w 152"/>
                  <a:gd name="T1" fmla="*/ 22 h 171"/>
                  <a:gd name="T2" fmla="*/ 316 w 152"/>
                  <a:gd name="T3" fmla="*/ 140 h 171"/>
                  <a:gd name="T4" fmla="*/ 301 w 152"/>
                  <a:gd name="T5" fmla="*/ 316 h 171"/>
                  <a:gd name="T6" fmla="*/ 191 w 152"/>
                  <a:gd name="T7" fmla="*/ 405 h 171"/>
                  <a:gd name="T8" fmla="*/ 0 w 152"/>
                  <a:gd name="T9" fmla="*/ 401 h 171"/>
                  <a:gd name="T10" fmla="*/ 107 w 152"/>
                  <a:gd name="T11" fmla="*/ 385 h 171"/>
                  <a:gd name="T12" fmla="*/ 222 w 152"/>
                  <a:gd name="T13" fmla="*/ 311 h 171"/>
                  <a:gd name="T14" fmla="*/ 260 w 152"/>
                  <a:gd name="T15" fmla="*/ 209 h 171"/>
                  <a:gd name="T16" fmla="*/ 195 w 152"/>
                  <a:gd name="T17" fmla="*/ 135 h 171"/>
                  <a:gd name="T18" fmla="*/ 182 w 152"/>
                  <a:gd name="T19" fmla="*/ 62 h 171"/>
                  <a:gd name="T20" fmla="*/ 249 w 152"/>
                  <a:gd name="T21" fmla="*/ 49 h 171"/>
                  <a:gd name="T22" fmla="*/ 301 w 152"/>
                  <a:gd name="T23" fmla="*/ 9 h 171"/>
                  <a:gd name="T24" fmla="*/ 378 w 152"/>
                  <a:gd name="T25" fmla="*/ 15 h 17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52" h="171">
                    <a:moveTo>
                      <a:pt x="148" y="9"/>
                    </a:moveTo>
                    <a:cubicBezTo>
                      <a:pt x="129" y="24"/>
                      <a:pt x="127" y="33"/>
                      <a:pt x="127" y="57"/>
                    </a:cubicBezTo>
                    <a:cubicBezTo>
                      <a:pt x="126" y="80"/>
                      <a:pt x="132" y="107"/>
                      <a:pt x="121" y="128"/>
                    </a:cubicBezTo>
                    <a:cubicBezTo>
                      <a:pt x="112" y="146"/>
                      <a:pt x="98" y="157"/>
                      <a:pt x="77" y="164"/>
                    </a:cubicBezTo>
                    <a:cubicBezTo>
                      <a:pt x="53" y="171"/>
                      <a:pt x="24" y="166"/>
                      <a:pt x="0" y="163"/>
                    </a:cubicBezTo>
                    <a:cubicBezTo>
                      <a:pt x="14" y="160"/>
                      <a:pt x="28" y="162"/>
                      <a:pt x="43" y="156"/>
                    </a:cubicBezTo>
                    <a:cubicBezTo>
                      <a:pt x="60" y="150"/>
                      <a:pt x="77" y="139"/>
                      <a:pt x="89" y="126"/>
                    </a:cubicBezTo>
                    <a:cubicBezTo>
                      <a:pt x="100" y="114"/>
                      <a:pt x="108" y="102"/>
                      <a:pt x="105" y="85"/>
                    </a:cubicBezTo>
                    <a:cubicBezTo>
                      <a:pt x="103" y="65"/>
                      <a:pt x="91" y="66"/>
                      <a:pt x="78" y="55"/>
                    </a:cubicBezTo>
                    <a:cubicBezTo>
                      <a:pt x="72" y="49"/>
                      <a:pt x="65" y="34"/>
                      <a:pt x="73" y="25"/>
                    </a:cubicBezTo>
                    <a:cubicBezTo>
                      <a:pt x="79" y="20"/>
                      <a:pt x="93" y="23"/>
                      <a:pt x="100" y="20"/>
                    </a:cubicBezTo>
                    <a:cubicBezTo>
                      <a:pt x="108" y="16"/>
                      <a:pt x="112" y="7"/>
                      <a:pt x="121" y="4"/>
                    </a:cubicBezTo>
                    <a:cubicBezTo>
                      <a:pt x="131" y="0"/>
                      <a:pt x="142" y="3"/>
                      <a:pt x="152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5" name="Freeform 1966">
                <a:extLst>
                  <a:ext uri="{FF2B5EF4-FFF2-40B4-BE49-F238E27FC236}">
                    <a16:creationId xmlns:a16="http://schemas.microsoft.com/office/drawing/2014/main" id="{3CCCD2AE-98F9-49EF-B87D-FFF3593E5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5" y="1750"/>
                <a:ext cx="249" cy="115"/>
              </a:xfrm>
              <a:custGeom>
                <a:avLst/>
                <a:gdLst>
                  <a:gd name="T0" fmla="*/ 87 w 184"/>
                  <a:gd name="T1" fmla="*/ 166 h 85"/>
                  <a:gd name="T2" fmla="*/ 275 w 184"/>
                  <a:gd name="T3" fmla="*/ 203 h 85"/>
                  <a:gd name="T4" fmla="*/ 456 w 184"/>
                  <a:gd name="T5" fmla="*/ 97 h 85"/>
                  <a:gd name="T6" fmla="*/ 388 w 184"/>
                  <a:gd name="T7" fmla="*/ 135 h 85"/>
                  <a:gd name="T8" fmla="*/ 300 w 184"/>
                  <a:gd name="T9" fmla="*/ 156 h 85"/>
                  <a:gd name="T10" fmla="*/ 160 w 184"/>
                  <a:gd name="T11" fmla="*/ 149 h 85"/>
                  <a:gd name="T12" fmla="*/ 5 w 184"/>
                  <a:gd name="T13" fmla="*/ 0 h 85"/>
                  <a:gd name="T14" fmla="*/ 97 w 184"/>
                  <a:gd name="T15" fmla="*/ 177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4" h="85">
                    <a:moveTo>
                      <a:pt x="35" y="67"/>
                    </a:moveTo>
                    <a:cubicBezTo>
                      <a:pt x="51" y="84"/>
                      <a:pt x="90" y="85"/>
                      <a:pt x="111" y="82"/>
                    </a:cubicBezTo>
                    <a:cubicBezTo>
                      <a:pt x="136" y="79"/>
                      <a:pt x="175" y="66"/>
                      <a:pt x="184" y="39"/>
                    </a:cubicBezTo>
                    <a:cubicBezTo>
                      <a:pt x="175" y="42"/>
                      <a:pt x="166" y="50"/>
                      <a:pt x="157" y="55"/>
                    </a:cubicBezTo>
                    <a:cubicBezTo>
                      <a:pt x="144" y="62"/>
                      <a:pt x="135" y="63"/>
                      <a:pt x="121" y="63"/>
                    </a:cubicBezTo>
                    <a:cubicBezTo>
                      <a:pt x="101" y="63"/>
                      <a:pt x="82" y="67"/>
                      <a:pt x="64" y="60"/>
                    </a:cubicBezTo>
                    <a:cubicBezTo>
                      <a:pt x="32" y="50"/>
                      <a:pt x="19" y="26"/>
                      <a:pt x="2" y="0"/>
                    </a:cubicBezTo>
                    <a:cubicBezTo>
                      <a:pt x="0" y="21"/>
                      <a:pt x="18" y="64"/>
                      <a:pt x="39" y="7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6" name="Freeform 1967">
                <a:extLst>
                  <a:ext uri="{FF2B5EF4-FFF2-40B4-BE49-F238E27FC236}">
                    <a16:creationId xmlns:a16="http://schemas.microsoft.com/office/drawing/2014/main" id="{4E5576AF-A95F-465E-A284-5E54B1421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877"/>
                <a:ext cx="50" cy="273"/>
              </a:xfrm>
              <a:custGeom>
                <a:avLst/>
                <a:gdLst>
                  <a:gd name="T0" fmla="*/ 62 w 37"/>
                  <a:gd name="T1" fmla="*/ 42 h 203"/>
                  <a:gd name="T2" fmla="*/ 84 w 37"/>
                  <a:gd name="T3" fmla="*/ 141 h 203"/>
                  <a:gd name="T4" fmla="*/ 74 w 37"/>
                  <a:gd name="T5" fmla="*/ 258 h 203"/>
                  <a:gd name="T6" fmla="*/ 36 w 37"/>
                  <a:gd name="T7" fmla="*/ 494 h 203"/>
                  <a:gd name="T8" fmla="*/ 7 w 37"/>
                  <a:gd name="T9" fmla="*/ 340 h 203"/>
                  <a:gd name="T10" fmla="*/ 51 w 37"/>
                  <a:gd name="T11" fmla="*/ 233 h 203"/>
                  <a:gd name="T12" fmla="*/ 47 w 37"/>
                  <a:gd name="T13" fmla="*/ 105 h 203"/>
                  <a:gd name="T14" fmla="*/ 42 w 37"/>
                  <a:gd name="T15" fmla="*/ 0 h 2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203">
                    <a:moveTo>
                      <a:pt x="25" y="17"/>
                    </a:moveTo>
                    <a:cubicBezTo>
                      <a:pt x="21" y="29"/>
                      <a:pt x="32" y="46"/>
                      <a:pt x="34" y="58"/>
                    </a:cubicBezTo>
                    <a:cubicBezTo>
                      <a:pt x="37" y="75"/>
                      <a:pt x="35" y="90"/>
                      <a:pt x="30" y="106"/>
                    </a:cubicBezTo>
                    <a:cubicBezTo>
                      <a:pt x="21" y="138"/>
                      <a:pt x="6" y="168"/>
                      <a:pt x="15" y="203"/>
                    </a:cubicBezTo>
                    <a:cubicBezTo>
                      <a:pt x="4" y="183"/>
                      <a:pt x="0" y="162"/>
                      <a:pt x="3" y="140"/>
                    </a:cubicBezTo>
                    <a:cubicBezTo>
                      <a:pt x="5" y="122"/>
                      <a:pt x="19" y="114"/>
                      <a:pt x="21" y="96"/>
                    </a:cubicBezTo>
                    <a:cubicBezTo>
                      <a:pt x="24" y="78"/>
                      <a:pt x="17" y="60"/>
                      <a:pt x="19" y="43"/>
                    </a:cubicBezTo>
                    <a:cubicBezTo>
                      <a:pt x="20" y="27"/>
                      <a:pt x="27" y="15"/>
                      <a:pt x="1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7" name="Freeform 1968">
                <a:extLst>
                  <a:ext uri="{FF2B5EF4-FFF2-40B4-BE49-F238E27FC236}">
                    <a16:creationId xmlns:a16="http://schemas.microsoft.com/office/drawing/2014/main" id="{EFED1FB8-E71D-4B97-BD84-25A970E68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839"/>
                <a:ext cx="205" cy="109"/>
              </a:xfrm>
              <a:custGeom>
                <a:avLst/>
                <a:gdLst>
                  <a:gd name="T0" fmla="*/ 14 w 151"/>
                  <a:gd name="T1" fmla="*/ 0 h 81"/>
                  <a:gd name="T2" fmla="*/ 185 w 151"/>
                  <a:gd name="T3" fmla="*/ 77 h 81"/>
                  <a:gd name="T4" fmla="*/ 377 w 151"/>
                  <a:gd name="T5" fmla="*/ 30 h 81"/>
                  <a:gd name="T6" fmla="*/ 124 w 151"/>
                  <a:gd name="T7" fmla="*/ 198 h 81"/>
                  <a:gd name="T8" fmla="*/ 77 w 151"/>
                  <a:gd name="T9" fmla="*/ 93 h 81"/>
                  <a:gd name="T10" fmla="*/ 10 w 151"/>
                  <a:gd name="T11" fmla="*/ 9 h 8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1" h="81">
                    <a:moveTo>
                      <a:pt x="5" y="0"/>
                    </a:moveTo>
                    <a:cubicBezTo>
                      <a:pt x="23" y="18"/>
                      <a:pt x="48" y="28"/>
                      <a:pt x="74" y="31"/>
                    </a:cubicBezTo>
                    <a:cubicBezTo>
                      <a:pt x="96" y="32"/>
                      <a:pt x="135" y="28"/>
                      <a:pt x="151" y="12"/>
                    </a:cubicBezTo>
                    <a:cubicBezTo>
                      <a:pt x="113" y="32"/>
                      <a:pt x="67" y="39"/>
                      <a:pt x="49" y="81"/>
                    </a:cubicBezTo>
                    <a:cubicBezTo>
                      <a:pt x="48" y="62"/>
                      <a:pt x="45" y="50"/>
                      <a:pt x="31" y="38"/>
                    </a:cubicBezTo>
                    <a:cubicBezTo>
                      <a:pt x="23" y="31"/>
                      <a:pt x="0" y="18"/>
                      <a:pt x="4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8" name="Freeform 1969">
                <a:extLst>
                  <a:ext uri="{FF2B5EF4-FFF2-40B4-BE49-F238E27FC236}">
                    <a16:creationId xmlns:a16="http://schemas.microsoft.com/office/drawing/2014/main" id="{A167F295-18F8-49EB-B595-D939C74CB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265"/>
                <a:ext cx="332" cy="64"/>
              </a:xfrm>
              <a:custGeom>
                <a:avLst/>
                <a:gdLst>
                  <a:gd name="T0" fmla="*/ 149 w 245"/>
                  <a:gd name="T1" fmla="*/ 79 h 48"/>
                  <a:gd name="T2" fmla="*/ 260 w 245"/>
                  <a:gd name="T3" fmla="*/ 57 h 48"/>
                  <a:gd name="T4" fmla="*/ 369 w 245"/>
                  <a:gd name="T5" fmla="*/ 84 h 48"/>
                  <a:gd name="T6" fmla="*/ 610 w 245"/>
                  <a:gd name="T7" fmla="*/ 0 h 48"/>
                  <a:gd name="T8" fmla="*/ 500 w 245"/>
                  <a:gd name="T9" fmla="*/ 87 h 48"/>
                  <a:gd name="T10" fmla="*/ 363 w 245"/>
                  <a:gd name="T11" fmla="*/ 105 h 48"/>
                  <a:gd name="T12" fmla="*/ 0 w 245"/>
                  <a:gd name="T13" fmla="*/ 80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5" h="48">
                    <a:moveTo>
                      <a:pt x="60" y="33"/>
                    </a:moveTo>
                    <a:cubicBezTo>
                      <a:pt x="74" y="33"/>
                      <a:pt x="89" y="23"/>
                      <a:pt x="105" y="24"/>
                    </a:cubicBezTo>
                    <a:cubicBezTo>
                      <a:pt x="120" y="25"/>
                      <a:pt x="134" y="32"/>
                      <a:pt x="148" y="35"/>
                    </a:cubicBezTo>
                    <a:cubicBezTo>
                      <a:pt x="181" y="41"/>
                      <a:pt x="220" y="20"/>
                      <a:pt x="245" y="0"/>
                    </a:cubicBezTo>
                    <a:cubicBezTo>
                      <a:pt x="237" y="14"/>
                      <a:pt x="215" y="29"/>
                      <a:pt x="201" y="37"/>
                    </a:cubicBezTo>
                    <a:cubicBezTo>
                      <a:pt x="184" y="46"/>
                      <a:pt x="164" y="42"/>
                      <a:pt x="146" y="44"/>
                    </a:cubicBezTo>
                    <a:cubicBezTo>
                      <a:pt x="97" y="48"/>
                      <a:pt x="49" y="34"/>
                      <a:pt x="0" y="3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49" name="Freeform 1970">
                <a:extLst>
                  <a:ext uri="{FF2B5EF4-FFF2-40B4-BE49-F238E27FC236}">
                    <a16:creationId xmlns:a16="http://schemas.microsoft.com/office/drawing/2014/main" id="{95AA6DD8-5BF7-4B8B-8403-AC1273DE3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273"/>
                <a:ext cx="336" cy="71"/>
              </a:xfrm>
              <a:custGeom>
                <a:avLst/>
                <a:gdLst>
                  <a:gd name="T0" fmla="*/ 0 w 248"/>
                  <a:gd name="T1" fmla="*/ 0 h 53"/>
                  <a:gd name="T2" fmla="*/ 145 w 248"/>
                  <a:gd name="T3" fmla="*/ 86 h 53"/>
                  <a:gd name="T4" fmla="*/ 309 w 248"/>
                  <a:gd name="T5" fmla="*/ 113 h 53"/>
                  <a:gd name="T6" fmla="*/ 616 w 248"/>
                  <a:gd name="T7" fmla="*/ 42 h 53"/>
                  <a:gd name="T8" fmla="*/ 531 w 248"/>
                  <a:gd name="T9" fmla="*/ 48 h 53"/>
                  <a:gd name="T10" fmla="*/ 415 w 248"/>
                  <a:gd name="T11" fmla="*/ 38 h 53"/>
                  <a:gd name="T12" fmla="*/ 176 w 248"/>
                  <a:gd name="T13" fmla="*/ 58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8" h="53">
                    <a:moveTo>
                      <a:pt x="0" y="0"/>
                    </a:moveTo>
                    <a:cubicBezTo>
                      <a:pt x="20" y="14"/>
                      <a:pt x="34" y="28"/>
                      <a:pt x="58" y="36"/>
                    </a:cubicBezTo>
                    <a:cubicBezTo>
                      <a:pt x="79" y="44"/>
                      <a:pt x="101" y="46"/>
                      <a:pt x="124" y="47"/>
                    </a:cubicBezTo>
                    <a:cubicBezTo>
                      <a:pt x="158" y="48"/>
                      <a:pt x="231" y="53"/>
                      <a:pt x="248" y="17"/>
                    </a:cubicBezTo>
                    <a:cubicBezTo>
                      <a:pt x="240" y="10"/>
                      <a:pt x="223" y="19"/>
                      <a:pt x="213" y="20"/>
                    </a:cubicBezTo>
                    <a:cubicBezTo>
                      <a:pt x="197" y="22"/>
                      <a:pt x="183" y="18"/>
                      <a:pt x="167" y="16"/>
                    </a:cubicBezTo>
                    <a:cubicBezTo>
                      <a:pt x="133" y="14"/>
                      <a:pt x="104" y="28"/>
                      <a:pt x="71" y="2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0" name="Freeform 1971">
                <a:extLst>
                  <a:ext uri="{FF2B5EF4-FFF2-40B4-BE49-F238E27FC236}">
                    <a16:creationId xmlns:a16="http://schemas.microsoft.com/office/drawing/2014/main" id="{E17B7DAF-269B-453B-91AD-B74A85E1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2099"/>
                <a:ext cx="125" cy="307"/>
              </a:xfrm>
              <a:custGeom>
                <a:avLst/>
                <a:gdLst>
                  <a:gd name="T0" fmla="*/ 130 w 92"/>
                  <a:gd name="T1" fmla="*/ 0 h 228"/>
                  <a:gd name="T2" fmla="*/ 163 w 92"/>
                  <a:gd name="T3" fmla="*/ 96 h 228"/>
                  <a:gd name="T4" fmla="*/ 197 w 92"/>
                  <a:gd name="T5" fmla="*/ 225 h 228"/>
                  <a:gd name="T6" fmla="*/ 221 w 92"/>
                  <a:gd name="T7" fmla="*/ 350 h 228"/>
                  <a:gd name="T8" fmla="*/ 226 w 92"/>
                  <a:gd name="T9" fmla="*/ 446 h 228"/>
                  <a:gd name="T10" fmla="*/ 205 w 92"/>
                  <a:gd name="T11" fmla="*/ 556 h 228"/>
                  <a:gd name="T12" fmla="*/ 189 w 92"/>
                  <a:gd name="T13" fmla="*/ 493 h 228"/>
                  <a:gd name="T14" fmla="*/ 143 w 92"/>
                  <a:gd name="T15" fmla="*/ 413 h 228"/>
                  <a:gd name="T16" fmla="*/ 0 w 92"/>
                  <a:gd name="T17" fmla="*/ 423 h 228"/>
                  <a:gd name="T18" fmla="*/ 160 w 92"/>
                  <a:gd name="T19" fmla="*/ 298 h 228"/>
                  <a:gd name="T20" fmla="*/ 76 w 92"/>
                  <a:gd name="T21" fmla="*/ 219 h 228"/>
                  <a:gd name="T22" fmla="*/ 120 w 92"/>
                  <a:gd name="T23" fmla="*/ 167 h 22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2" h="228">
                    <a:moveTo>
                      <a:pt x="52" y="0"/>
                    </a:moveTo>
                    <a:cubicBezTo>
                      <a:pt x="51" y="10"/>
                      <a:pt x="62" y="29"/>
                      <a:pt x="65" y="39"/>
                    </a:cubicBezTo>
                    <a:cubicBezTo>
                      <a:pt x="71" y="57"/>
                      <a:pt x="76" y="73"/>
                      <a:pt x="79" y="92"/>
                    </a:cubicBezTo>
                    <a:cubicBezTo>
                      <a:pt x="82" y="109"/>
                      <a:pt x="85" y="126"/>
                      <a:pt x="88" y="143"/>
                    </a:cubicBezTo>
                    <a:cubicBezTo>
                      <a:pt x="90" y="155"/>
                      <a:pt x="90" y="170"/>
                      <a:pt x="90" y="183"/>
                    </a:cubicBezTo>
                    <a:cubicBezTo>
                      <a:pt x="89" y="196"/>
                      <a:pt x="77" y="216"/>
                      <a:pt x="82" y="228"/>
                    </a:cubicBezTo>
                    <a:cubicBezTo>
                      <a:pt x="82" y="219"/>
                      <a:pt x="77" y="210"/>
                      <a:pt x="75" y="202"/>
                    </a:cubicBezTo>
                    <a:cubicBezTo>
                      <a:pt x="71" y="188"/>
                      <a:pt x="71" y="177"/>
                      <a:pt x="57" y="169"/>
                    </a:cubicBezTo>
                    <a:cubicBezTo>
                      <a:pt x="38" y="159"/>
                      <a:pt x="21" y="181"/>
                      <a:pt x="0" y="173"/>
                    </a:cubicBezTo>
                    <a:cubicBezTo>
                      <a:pt x="0" y="146"/>
                      <a:pt x="50" y="137"/>
                      <a:pt x="64" y="122"/>
                    </a:cubicBezTo>
                    <a:cubicBezTo>
                      <a:pt x="92" y="91"/>
                      <a:pt x="53" y="89"/>
                      <a:pt x="30" y="90"/>
                    </a:cubicBezTo>
                    <a:cubicBezTo>
                      <a:pt x="30" y="79"/>
                      <a:pt x="43" y="76"/>
                      <a:pt x="48" y="6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1" name="Freeform 1972">
                <a:extLst>
                  <a:ext uri="{FF2B5EF4-FFF2-40B4-BE49-F238E27FC236}">
                    <a16:creationId xmlns:a16="http://schemas.microsoft.com/office/drawing/2014/main" id="{77908238-AF52-4751-8152-5AC7659F4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372"/>
                <a:ext cx="239" cy="81"/>
              </a:xfrm>
              <a:custGeom>
                <a:avLst/>
                <a:gdLst>
                  <a:gd name="T0" fmla="*/ 84 w 176"/>
                  <a:gd name="T1" fmla="*/ 58 h 60"/>
                  <a:gd name="T2" fmla="*/ 259 w 176"/>
                  <a:gd name="T3" fmla="*/ 147 h 60"/>
                  <a:gd name="T4" fmla="*/ 441 w 176"/>
                  <a:gd name="T5" fmla="*/ 9 h 60"/>
                  <a:gd name="T6" fmla="*/ 243 w 176"/>
                  <a:gd name="T7" fmla="*/ 78 h 60"/>
                  <a:gd name="T8" fmla="*/ 0 w 176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60">
                    <a:moveTo>
                      <a:pt x="34" y="24"/>
                    </a:moveTo>
                    <a:cubicBezTo>
                      <a:pt x="47" y="46"/>
                      <a:pt x="78" y="60"/>
                      <a:pt x="104" y="60"/>
                    </a:cubicBezTo>
                    <a:cubicBezTo>
                      <a:pt x="135" y="59"/>
                      <a:pt x="164" y="30"/>
                      <a:pt x="176" y="4"/>
                    </a:cubicBezTo>
                    <a:cubicBezTo>
                      <a:pt x="147" y="19"/>
                      <a:pt x="134" y="42"/>
                      <a:pt x="97" y="32"/>
                    </a:cubicBezTo>
                    <a:cubicBezTo>
                      <a:pt x="64" y="22"/>
                      <a:pt x="32" y="7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2" name="Freeform 1973">
                <a:extLst>
                  <a:ext uri="{FF2B5EF4-FFF2-40B4-BE49-F238E27FC236}">
                    <a16:creationId xmlns:a16="http://schemas.microsoft.com/office/drawing/2014/main" id="{11DD08C2-7C45-45D0-9BD8-12F95365C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1690"/>
                <a:ext cx="92" cy="285"/>
              </a:xfrm>
              <a:custGeom>
                <a:avLst/>
                <a:gdLst>
                  <a:gd name="T0" fmla="*/ 124 w 68"/>
                  <a:gd name="T1" fmla="*/ 7 h 212"/>
                  <a:gd name="T2" fmla="*/ 141 w 68"/>
                  <a:gd name="T3" fmla="*/ 220 h 212"/>
                  <a:gd name="T4" fmla="*/ 114 w 68"/>
                  <a:gd name="T5" fmla="*/ 429 h 212"/>
                  <a:gd name="T6" fmla="*/ 87 w 68"/>
                  <a:gd name="T7" fmla="*/ 487 h 212"/>
                  <a:gd name="T8" fmla="*/ 51 w 68"/>
                  <a:gd name="T9" fmla="*/ 495 h 212"/>
                  <a:gd name="T10" fmla="*/ 5 w 68"/>
                  <a:gd name="T11" fmla="*/ 445 h 212"/>
                  <a:gd name="T12" fmla="*/ 43 w 68"/>
                  <a:gd name="T13" fmla="*/ 376 h 212"/>
                  <a:gd name="T14" fmla="*/ 57 w 68"/>
                  <a:gd name="T15" fmla="*/ 282 h 212"/>
                  <a:gd name="T16" fmla="*/ 37 w 68"/>
                  <a:gd name="T17" fmla="*/ 184 h 212"/>
                  <a:gd name="T18" fmla="*/ 74 w 68"/>
                  <a:gd name="T19" fmla="*/ 136 h 212"/>
                  <a:gd name="T20" fmla="*/ 84 w 68"/>
                  <a:gd name="T21" fmla="*/ 63 h 212"/>
                  <a:gd name="T22" fmla="*/ 106 w 68"/>
                  <a:gd name="T23" fmla="*/ 0 h 21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8" h="212">
                    <a:moveTo>
                      <a:pt x="50" y="3"/>
                    </a:moveTo>
                    <a:cubicBezTo>
                      <a:pt x="46" y="36"/>
                      <a:pt x="46" y="60"/>
                      <a:pt x="57" y="91"/>
                    </a:cubicBezTo>
                    <a:cubicBezTo>
                      <a:pt x="68" y="122"/>
                      <a:pt x="62" y="148"/>
                      <a:pt x="46" y="176"/>
                    </a:cubicBezTo>
                    <a:cubicBezTo>
                      <a:pt x="42" y="184"/>
                      <a:pt x="39" y="192"/>
                      <a:pt x="35" y="200"/>
                    </a:cubicBezTo>
                    <a:cubicBezTo>
                      <a:pt x="29" y="211"/>
                      <a:pt x="30" y="212"/>
                      <a:pt x="21" y="204"/>
                    </a:cubicBezTo>
                    <a:cubicBezTo>
                      <a:pt x="18" y="202"/>
                      <a:pt x="3" y="186"/>
                      <a:pt x="2" y="183"/>
                    </a:cubicBezTo>
                    <a:cubicBezTo>
                      <a:pt x="0" y="173"/>
                      <a:pt x="14" y="162"/>
                      <a:pt x="18" y="155"/>
                    </a:cubicBezTo>
                    <a:cubicBezTo>
                      <a:pt x="24" y="143"/>
                      <a:pt x="26" y="128"/>
                      <a:pt x="23" y="116"/>
                    </a:cubicBezTo>
                    <a:cubicBezTo>
                      <a:pt x="20" y="103"/>
                      <a:pt x="9" y="90"/>
                      <a:pt x="15" y="76"/>
                    </a:cubicBezTo>
                    <a:cubicBezTo>
                      <a:pt x="19" y="67"/>
                      <a:pt x="27" y="66"/>
                      <a:pt x="30" y="56"/>
                    </a:cubicBezTo>
                    <a:cubicBezTo>
                      <a:pt x="33" y="46"/>
                      <a:pt x="31" y="35"/>
                      <a:pt x="34" y="26"/>
                    </a:cubicBezTo>
                    <a:cubicBezTo>
                      <a:pt x="37" y="17"/>
                      <a:pt x="42" y="9"/>
                      <a:pt x="4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3" name="Freeform 1974">
                <a:extLst>
                  <a:ext uri="{FF2B5EF4-FFF2-40B4-BE49-F238E27FC236}">
                    <a16:creationId xmlns:a16="http://schemas.microsoft.com/office/drawing/2014/main" id="{B82DD059-AC84-42D7-9CA5-629E511DD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67"/>
                <a:ext cx="128" cy="450"/>
              </a:xfrm>
              <a:custGeom>
                <a:avLst/>
                <a:gdLst>
                  <a:gd name="T0" fmla="*/ 198 w 95"/>
                  <a:gd name="T1" fmla="*/ 24 h 334"/>
                  <a:gd name="T2" fmla="*/ 225 w 95"/>
                  <a:gd name="T3" fmla="*/ 132 h 334"/>
                  <a:gd name="T4" fmla="*/ 193 w 95"/>
                  <a:gd name="T5" fmla="*/ 261 h 334"/>
                  <a:gd name="T6" fmla="*/ 132 w 95"/>
                  <a:gd name="T7" fmla="*/ 463 h 334"/>
                  <a:gd name="T8" fmla="*/ 77 w 95"/>
                  <a:gd name="T9" fmla="*/ 639 h 334"/>
                  <a:gd name="T10" fmla="*/ 47 w 95"/>
                  <a:gd name="T11" fmla="*/ 719 h 334"/>
                  <a:gd name="T12" fmla="*/ 58 w 95"/>
                  <a:gd name="T13" fmla="*/ 816 h 334"/>
                  <a:gd name="T14" fmla="*/ 15 w 95"/>
                  <a:gd name="T15" fmla="*/ 759 h 334"/>
                  <a:gd name="T16" fmla="*/ 24 w 95"/>
                  <a:gd name="T17" fmla="*/ 657 h 334"/>
                  <a:gd name="T18" fmla="*/ 73 w 95"/>
                  <a:gd name="T19" fmla="*/ 493 h 334"/>
                  <a:gd name="T20" fmla="*/ 73 w 95"/>
                  <a:gd name="T21" fmla="*/ 381 h 334"/>
                  <a:gd name="T22" fmla="*/ 119 w 95"/>
                  <a:gd name="T23" fmla="*/ 256 h 334"/>
                  <a:gd name="T24" fmla="*/ 120 w 95"/>
                  <a:gd name="T25" fmla="*/ 119 h 334"/>
                  <a:gd name="T26" fmla="*/ 121 w 95"/>
                  <a:gd name="T27" fmla="*/ 0 h 334"/>
                  <a:gd name="T28" fmla="*/ 199 w 95"/>
                  <a:gd name="T29" fmla="*/ 24 h 33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95" h="334">
                    <a:moveTo>
                      <a:pt x="81" y="10"/>
                    </a:moveTo>
                    <a:cubicBezTo>
                      <a:pt x="89" y="26"/>
                      <a:pt x="95" y="35"/>
                      <a:pt x="92" y="54"/>
                    </a:cubicBezTo>
                    <a:cubicBezTo>
                      <a:pt x="89" y="71"/>
                      <a:pt x="84" y="90"/>
                      <a:pt x="79" y="107"/>
                    </a:cubicBezTo>
                    <a:cubicBezTo>
                      <a:pt x="71" y="134"/>
                      <a:pt x="60" y="161"/>
                      <a:pt x="54" y="189"/>
                    </a:cubicBezTo>
                    <a:cubicBezTo>
                      <a:pt x="48" y="214"/>
                      <a:pt x="40" y="238"/>
                      <a:pt x="31" y="261"/>
                    </a:cubicBezTo>
                    <a:cubicBezTo>
                      <a:pt x="27" y="271"/>
                      <a:pt x="20" y="284"/>
                      <a:pt x="19" y="294"/>
                    </a:cubicBezTo>
                    <a:cubicBezTo>
                      <a:pt x="19" y="306"/>
                      <a:pt x="25" y="320"/>
                      <a:pt x="24" y="334"/>
                    </a:cubicBezTo>
                    <a:cubicBezTo>
                      <a:pt x="20" y="325"/>
                      <a:pt x="11" y="318"/>
                      <a:pt x="6" y="310"/>
                    </a:cubicBezTo>
                    <a:cubicBezTo>
                      <a:pt x="0" y="300"/>
                      <a:pt x="5" y="280"/>
                      <a:pt x="10" y="269"/>
                    </a:cubicBezTo>
                    <a:cubicBezTo>
                      <a:pt x="20" y="243"/>
                      <a:pt x="34" y="232"/>
                      <a:pt x="30" y="202"/>
                    </a:cubicBezTo>
                    <a:cubicBezTo>
                      <a:pt x="27" y="186"/>
                      <a:pt x="25" y="171"/>
                      <a:pt x="30" y="156"/>
                    </a:cubicBezTo>
                    <a:cubicBezTo>
                      <a:pt x="35" y="138"/>
                      <a:pt x="45" y="123"/>
                      <a:pt x="48" y="105"/>
                    </a:cubicBezTo>
                    <a:cubicBezTo>
                      <a:pt x="51" y="86"/>
                      <a:pt x="48" y="67"/>
                      <a:pt x="49" y="48"/>
                    </a:cubicBezTo>
                    <a:cubicBezTo>
                      <a:pt x="49" y="34"/>
                      <a:pt x="45" y="13"/>
                      <a:pt x="50" y="0"/>
                    </a:cubicBezTo>
                    <a:cubicBezTo>
                      <a:pt x="60" y="1"/>
                      <a:pt x="74" y="1"/>
                      <a:pt x="82" y="1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4" name="Freeform 1975">
                <a:extLst>
                  <a:ext uri="{FF2B5EF4-FFF2-40B4-BE49-F238E27FC236}">
                    <a16:creationId xmlns:a16="http://schemas.microsoft.com/office/drawing/2014/main" id="{4B70A30F-1F56-45F1-825A-E1A8BAE86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2450"/>
                <a:ext cx="68" cy="111"/>
              </a:xfrm>
              <a:custGeom>
                <a:avLst/>
                <a:gdLst>
                  <a:gd name="T0" fmla="*/ 65 w 50"/>
                  <a:gd name="T1" fmla="*/ 9 h 82"/>
                  <a:gd name="T2" fmla="*/ 125 w 50"/>
                  <a:gd name="T3" fmla="*/ 176 h 82"/>
                  <a:gd name="T4" fmla="*/ 78 w 50"/>
                  <a:gd name="T5" fmla="*/ 93 h 82"/>
                  <a:gd name="T6" fmla="*/ 86 w 50"/>
                  <a:gd name="T7" fmla="*/ 0 h 8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82">
                    <a:moveTo>
                      <a:pt x="26" y="4"/>
                    </a:moveTo>
                    <a:cubicBezTo>
                      <a:pt x="0" y="19"/>
                      <a:pt x="27" y="82"/>
                      <a:pt x="50" y="71"/>
                    </a:cubicBezTo>
                    <a:cubicBezTo>
                      <a:pt x="44" y="60"/>
                      <a:pt x="33" y="52"/>
                      <a:pt x="31" y="38"/>
                    </a:cubicBezTo>
                    <a:cubicBezTo>
                      <a:pt x="30" y="26"/>
                      <a:pt x="38" y="12"/>
                      <a:pt x="3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5" name="Freeform 1976">
                <a:extLst>
                  <a:ext uri="{FF2B5EF4-FFF2-40B4-BE49-F238E27FC236}">
                    <a16:creationId xmlns:a16="http://schemas.microsoft.com/office/drawing/2014/main" id="{6676ECF7-3DEC-441F-80FC-3ED5F3A9D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4" y="2367"/>
                <a:ext cx="45" cy="104"/>
              </a:xfrm>
              <a:custGeom>
                <a:avLst/>
                <a:gdLst>
                  <a:gd name="T0" fmla="*/ 20 w 33"/>
                  <a:gd name="T1" fmla="*/ 1 h 77"/>
                  <a:gd name="T2" fmla="*/ 35 w 33"/>
                  <a:gd name="T3" fmla="*/ 189 h 77"/>
                  <a:gd name="T4" fmla="*/ 0 w 33"/>
                  <a:gd name="T5" fmla="*/ 0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77">
                    <a:moveTo>
                      <a:pt x="8" y="1"/>
                    </a:moveTo>
                    <a:cubicBezTo>
                      <a:pt x="16" y="26"/>
                      <a:pt x="33" y="50"/>
                      <a:pt x="14" y="77"/>
                    </a:cubicBezTo>
                    <a:cubicBezTo>
                      <a:pt x="6" y="52"/>
                      <a:pt x="24" y="19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6" name="Freeform 1977">
                <a:extLst>
                  <a:ext uri="{FF2B5EF4-FFF2-40B4-BE49-F238E27FC236}">
                    <a16:creationId xmlns:a16="http://schemas.microsoft.com/office/drawing/2014/main" id="{9D85D187-B2C9-40E4-8814-22B263452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9" y="1927"/>
                <a:ext cx="132" cy="518"/>
              </a:xfrm>
              <a:custGeom>
                <a:avLst/>
                <a:gdLst>
                  <a:gd name="T0" fmla="*/ 22 w 98"/>
                  <a:gd name="T1" fmla="*/ 51 h 385"/>
                  <a:gd name="T2" fmla="*/ 121 w 98"/>
                  <a:gd name="T3" fmla="*/ 35 h 385"/>
                  <a:gd name="T4" fmla="*/ 160 w 98"/>
                  <a:gd name="T5" fmla="*/ 170 h 385"/>
                  <a:gd name="T6" fmla="*/ 171 w 98"/>
                  <a:gd name="T7" fmla="*/ 425 h 385"/>
                  <a:gd name="T8" fmla="*/ 199 w 98"/>
                  <a:gd name="T9" fmla="*/ 690 h 385"/>
                  <a:gd name="T10" fmla="*/ 216 w 98"/>
                  <a:gd name="T11" fmla="*/ 938 h 385"/>
                  <a:gd name="T12" fmla="*/ 182 w 98"/>
                  <a:gd name="T13" fmla="*/ 748 h 385"/>
                  <a:gd name="T14" fmla="*/ 156 w 98"/>
                  <a:gd name="T15" fmla="*/ 740 h 385"/>
                  <a:gd name="T16" fmla="*/ 147 w 98"/>
                  <a:gd name="T17" fmla="*/ 697 h 385"/>
                  <a:gd name="T18" fmla="*/ 140 w 98"/>
                  <a:gd name="T19" fmla="*/ 576 h 385"/>
                  <a:gd name="T20" fmla="*/ 0 w 98"/>
                  <a:gd name="T21" fmla="*/ 79 h 38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" h="385">
                    <a:moveTo>
                      <a:pt x="9" y="21"/>
                    </a:moveTo>
                    <a:cubicBezTo>
                      <a:pt x="23" y="16"/>
                      <a:pt x="35" y="0"/>
                      <a:pt x="50" y="14"/>
                    </a:cubicBezTo>
                    <a:cubicBezTo>
                      <a:pt x="64" y="27"/>
                      <a:pt x="63" y="53"/>
                      <a:pt x="65" y="70"/>
                    </a:cubicBezTo>
                    <a:cubicBezTo>
                      <a:pt x="69" y="105"/>
                      <a:pt x="69" y="140"/>
                      <a:pt x="70" y="175"/>
                    </a:cubicBezTo>
                    <a:cubicBezTo>
                      <a:pt x="72" y="211"/>
                      <a:pt x="79" y="247"/>
                      <a:pt x="82" y="283"/>
                    </a:cubicBezTo>
                    <a:cubicBezTo>
                      <a:pt x="84" y="315"/>
                      <a:pt x="98" y="353"/>
                      <a:pt x="88" y="385"/>
                    </a:cubicBezTo>
                    <a:cubicBezTo>
                      <a:pt x="86" y="362"/>
                      <a:pt x="94" y="326"/>
                      <a:pt x="74" y="307"/>
                    </a:cubicBezTo>
                    <a:cubicBezTo>
                      <a:pt x="71" y="304"/>
                      <a:pt x="67" y="307"/>
                      <a:pt x="64" y="304"/>
                    </a:cubicBezTo>
                    <a:cubicBezTo>
                      <a:pt x="59" y="299"/>
                      <a:pt x="60" y="292"/>
                      <a:pt x="60" y="286"/>
                    </a:cubicBezTo>
                    <a:cubicBezTo>
                      <a:pt x="58" y="269"/>
                      <a:pt x="56" y="253"/>
                      <a:pt x="57" y="236"/>
                    </a:cubicBezTo>
                    <a:cubicBezTo>
                      <a:pt x="58" y="203"/>
                      <a:pt x="60" y="15"/>
                      <a:pt x="0" y="3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7" name="Freeform 1978">
                <a:extLst>
                  <a:ext uri="{FF2B5EF4-FFF2-40B4-BE49-F238E27FC236}">
                    <a16:creationId xmlns:a16="http://schemas.microsoft.com/office/drawing/2014/main" id="{15D185C5-004A-4A72-B1D3-345F7F3D0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2453"/>
                <a:ext cx="57" cy="102"/>
              </a:xfrm>
              <a:custGeom>
                <a:avLst/>
                <a:gdLst>
                  <a:gd name="T0" fmla="*/ 65 w 42"/>
                  <a:gd name="T1" fmla="*/ 0 h 76"/>
                  <a:gd name="T2" fmla="*/ 56 w 42"/>
                  <a:gd name="T3" fmla="*/ 94 h 76"/>
                  <a:gd name="T4" fmla="*/ 0 w 42"/>
                  <a:gd name="T5" fmla="*/ 149 h 76"/>
                  <a:gd name="T6" fmla="*/ 83 w 42"/>
                  <a:gd name="T7" fmla="*/ 119 h 76"/>
                  <a:gd name="T8" fmla="*/ 88 w 42"/>
                  <a:gd name="T9" fmla="*/ 21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76">
                    <a:moveTo>
                      <a:pt x="26" y="0"/>
                    </a:moveTo>
                    <a:cubicBezTo>
                      <a:pt x="26" y="12"/>
                      <a:pt x="24" y="28"/>
                      <a:pt x="22" y="39"/>
                    </a:cubicBezTo>
                    <a:cubicBezTo>
                      <a:pt x="19" y="50"/>
                      <a:pt x="0" y="56"/>
                      <a:pt x="0" y="62"/>
                    </a:cubicBezTo>
                    <a:cubicBezTo>
                      <a:pt x="2" y="76"/>
                      <a:pt x="29" y="54"/>
                      <a:pt x="33" y="49"/>
                    </a:cubicBezTo>
                    <a:cubicBezTo>
                      <a:pt x="42" y="38"/>
                      <a:pt x="41" y="21"/>
                      <a:pt x="35" y="9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8" name="Freeform 1979">
                <a:extLst>
                  <a:ext uri="{FF2B5EF4-FFF2-40B4-BE49-F238E27FC236}">
                    <a16:creationId xmlns:a16="http://schemas.microsoft.com/office/drawing/2014/main" id="{C1B90D52-638E-4BAD-BD76-CA96E1559F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3" y="1422"/>
                <a:ext cx="198" cy="488"/>
              </a:xfrm>
              <a:custGeom>
                <a:avLst/>
                <a:gdLst>
                  <a:gd name="T0" fmla="*/ 161 w 146"/>
                  <a:gd name="T1" fmla="*/ 183 h 363"/>
                  <a:gd name="T2" fmla="*/ 279 w 146"/>
                  <a:gd name="T3" fmla="*/ 636 h 363"/>
                  <a:gd name="T4" fmla="*/ 365 w 146"/>
                  <a:gd name="T5" fmla="*/ 882 h 363"/>
                  <a:gd name="T6" fmla="*/ 324 w 146"/>
                  <a:gd name="T7" fmla="*/ 714 h 363"/>
                  <a:gd name="T8" fmla="*/ 279 w 146"/>
                  <a:gd name="T9" fmla="*/ 442 h 363"/>
                  <a:gd name="T10" fmla="*/ 212 w 146"/>
                  <a:gd name="T11" fmla="*/ 184 h 363"/>
                  <a:gd name="T12" fmla="*/ 0 w 146"/>
                  <a:gd name="T13" fmla="*/ 0 h 363"/>
                  <a:gd name="T14" fmla="*/ 161 w 146"/>
                  <a:gd name="T15" fmla="*/ 183 h 3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363">
                    <a:moveTo>
                      <a:pt x="65" y="75"/>
                    </a:moveTo>
                    <a:cubicBezTo>
                      <a:pt x="82" y="106"/>
                      <a:pt x="105" y="222"/>
                      <a:pt x="112" y="262"/>
                    </a:cubicBezTo>
                    <a:cubicBezTo>
                      <a:pt x="118" y="302"/>
                      <a:pt x="136" y="335"/>
                      <a:pt x="146" y="363"/>
                    </a:cubicBezTo>
                    <a:cubicBezTo>
                      <a:pt x="146" y="363"/>
                      <a:pt x="137" y="326"/>
                      <a:pt x="130" y="294"/>
                    </a:cubicBezTo>
                    <a:cubicBezTo>
                      <a:pt x="124" y="262"/>
                      <a:pt x="118" y="216"/>
                      <a:pt x="112" y="182"/>
                    </a:cubicBezTo>
                    <a:cubicBezTo>
                      <a:pt x="105" y="147"/>
                      <a:pt x="116" y="139"/>
                      <a:pt x="85" y="76"/>
                    </a:cubicBezTo>
                    <a:cubicBezTo>
                      <a:pt x="54" y="14"/>
                      <a:pt x="29" y="4"/>
                      <a:pt x="0" y="0"/>
                    </a:cubicBezTo>
                    <a:cubicBezTo>
                      <a:pt x="13" y="6"/>
                      <a:pt x="50" y="44"/>
                      <a:pt x="65" y="75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59" name="Freeform 1980">
                <a:extLst>
                  <a:ext uri="{FF2B5EF4-FFF2-40B4-BE49-F238E27FC236}">
                    <a16:creationId xmlns:a16="http://schemas.microsoft.com/office/drawing/2014/main" id="{A45DDB63-3F8D-451B-BF5A-B6724E084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5" y="1672"/>
                <a:ext cx="39" cy="256"/>
              </a:xfrm>
              <a:custGeom>
                <a:avLst/>
                <a:gdLst>
                  <a:gd name="T0" fmla="*/ 54 w 29"/>
                  <a:gd name="T1" fmla="*/ 15 h 190"/>
                  <a:gd name="T2" fmla="*/ 20 w 29"/>
                  <a:gd name="T3" fmla="*/ 245 h 190"/>
                  <a:gd name="T4" fmla="*/ 0 w 29"/>
                  <a:gd name="T5" fmla="*/ 365 h 190"/>
                  <a:gd name="T6" fmla="*/ 42 w 29"/>
                  <a:gd name="T7" fmla="*/ 465 h 190"/>
                  <a:gd name="T8" fmla="*/ 36 w 29"/>
                  <a:gd name="T9" fmla="*/ 345 h 190"/>
                  <a:gd name="T10" fmla="*/ 62 w 29"/>
                  <a:gd name="T11" fmla="*/ 291 h 190"/>
                  <a:gd name="T12" fmla="*/ 48 w 29"/>
                  <a:gd name="T13" fmla="*/ 224 h 190"/>
                  <a:gd name="T14" fmla="*/ 56 w 29"/>
                  <a:gd name="T15" fmla="*/ 90 h 190"/>
                  <a:gd name="T16" fmla="*/ 54 w 29"/>
                  <a:gd name="T17" fmla="*/ 36 h 190"/>
                  <a:gd name="T18" fmla="*/ 70 w 29"/>
                  <a:gd name="T19" fmla="*/ 0 h 19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90">
                    <a:moveTo>
                      <a:pt x="22" y="6"/>
                    </a:moveTo>
                    <a:cubicBezTo>
                      <a:pt x="4" y="6"/>
                      <a:pt x="14" y="83"/>
                      <a:pt x="8" y="100"/>
                    </a:cubicBezTo>
                    <a:cubicBezTo>
                      <a:pt x="3" y="116"/>
                      <a:pt x="0" y="132"/>
                      <a:pt x="0" y="149"/>
                    </a:cubicBezTo>
                    <a:cubicBezTo>
                      <a:pt x="0" y="169"/>
                      <a:pt x="7" y="175"/>
                      <a:pt x="17" y="190"/>
                    </a:cubicBezTo>
                    <a:cubicBezTo>
                      <a:pt x="16" y="173"/>
                      <a:pt x="10" y="158"/>
                      <a:pt x="15" y="141"/>
                    </a:cubicBezTo>
                    <a:cubicBezTo>
                      <a:pt x="17" y="133"/>
                      <a:pt x="23" y="126"/>
                      <a:pt x="25" y="119"/>
                    </a:cubicBezTo>
                    <a:cubicBezTo>
                      <a:pt x="26" y="109"/>
                      <a:pt x="21" y="100"/>
                      <a:pt x="20" y="91"/>
                    </a:cubicBezTo>
                    <a:cubicBezTo>
                      <a:pt x="19" y="73"/>
                      <a:pt x="25" y="55"/>
                      <a:pt x="23" y="37"/>
                    </a:cubicBezTo>
                    <a:cubicBezTo>
                      <a:pt x="23" y="29"/>
                      <a:pt x="20" y="23"/>
                      <a:pt x="22" y="15"/>
                    </a:cubicBezTo>
                    <a:cubicBezTo>
                      <a:pt x="23" y="10"/>
                      <a:pt x="28" y="6"/>
                      <a:pt x="2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0" name="Freeform 1981">
                <a:extLst>
                  <a:ext uri="{FF2B5EF4-FFF2-40B4-BE49-F238E27FC236}">
                    <a16:creationId xmlns:a16="http://schemas.microsoft.com/office/drawing/2014/main" id="{94BAA474-7B09-4584-9806-9ABB1AB45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1400"/>
                <a:ext cx="214" cy="72"/>
              </a:xfrm>
              <a:custGeom>
                <a:avLst/>
                <a:gdLst>
                  <a:gd name="T0" fmla="*/ 0 w 158"/>
                  <a:gd name="T1" fmla="*/ 130 h 53"/>
                  <a:gd name="T2" fmla="*/ 99 w 158"/>
                  <a:gd name="T3" fmla="*/ 130 h 53"/>
                  <a:gd name="T4" fmla="*/ 190 w 158"/>
                  <a:gd name="T5" fmla="*/ 128 h 53"/>
                  <a:gd name="T6" fmla="*/ 393 w 158"/>
                  <a:gd name="T7" fmla="*/ 83 h 53"/>
                  <a:gd name="T8" fmla="*/ 187 w 158"/>
                  <a:gd name="T9" fmla="*/ 96 h 53"/>
                  <a:gd name="T10" fmla="*/ 69 w 158"/>
                  <a:gd name="T11" fmla="*/ 0 h 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8" h="53">
                    <a:moveTo>
                      <a:pt x="0" y="52"/>
                    </a:moveTo>
                    <a:cubicBezTo>
                      <a:pt x="13" y="45"/>
                      <a:pt x="26" y="51"/>
                      <a:pt x="40" y="52"/>
                    </a:cubicBezTo>
                    <a:cubicBezTo>
                      <a:pt x="53" y="53"/>
                      <a:pt x="64" y="52"/>
                      <a:pt x="76" y="51"/>
                    </a:cubicBezTo>
                    <a:cubicBezTo>
                      <a:pt x="103" y="50"/>
                      <a:pt x="134" y="47"/>
                      <a:pt x="158" y="33"/>
                    </a:cubicBezTo>
                    <a:cubicBezTo>
                      <a:pt x="130" y="30"/>
                      <a:pt x="104" y="42"/>
                      <a:pt x="75" y="38"/>
                    </a:cubicBezTo>
                    <a:cubicBezTo>
                      <a:pt x="62" y="36"/>
                      <a:pt x="11" y="22"/>
                      <a:pt x="2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1" name="Freeform 1982">
                <a:extLst>
                  <a:ext uri="{FF2B5EF4-FFF2-40B4-BE49-F238E27FC236}">
                    <a16:creationId xmlns:a16="http://schemas.microsoft.com/office/drawing/2014/main" id="{C0C8AF8F-DEB9-47B8-8363-43F9F8D5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1439"/>
                <a:ext cx="203" cy="73"/>
              </a:xfrm>
              <a:custGeom>
                <a:avLst/>
                <a:gdLst>
                  <a:gd name="T0" fmla="*/ 9 w 150"/>
                  <a:gd name="T1" fmla="*/ 42 h 54"/>
                  <a:gd name="T2" fmla="*/ 160 w 150"/>
                  <a:gd name="T3" fmla="*/ 50 h 54"/>
                  <a:gd name="T4" fmla="*/ 219 w 150"/>
                  <a:gd name="T5" fmla="*/ 68 h 54"/>
                  <a:gd name="T6" fmla="*/ 310 w 150"/>
                  <a:gd name="T7" fmla="*/ 134 h 54"/>
                  <a:gd name="T8" fmla="*/ 357 w 150"/>
                  <a:gd name="T9" fmla="*/ 64 h 54"/>
                  <a:gd name="T10" fmla="*/ 273 w 150"/>
                  <a:gd name="T11" fmla="*/ 58 h 54"/>
                  <a:gd name="T12" fmla="*/ 217 w 150"/>
                  <a:gd name="T13" fmla="*/ 42 h 54"/>
                  <a:gd name="T14" fmla="*/ 0 w 150"/>
                  <a:gd name="T15" fmla="*/ 42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0" h="54">
                    <a:moveTo>
                      <a:pt x="4" y="17"/>
                    </a:moveTo>
                    <a:cubicBezTo>
                      <a:pt x="20" y="28"/>
                      <a:pt x="45" y="17"/>
                      <a:pt x="64" y="20"/>
                    </a:cubicBezTo>
                    <a:cubicBezTo>
                      <a:pt x="72" y="21"/>
                      <a:pt x="82" y="23"/>
                      <a:pt x="89" y="27"/>
                    </a:cubicBezTo>
                    <a:cubicBezTo>
                      <a:pt x="97" y="32"/>
                      <a:pt x="117" y="48"/>
                      <a:pt x="125" y="54"/>
                    </a:cubicBezTo>
                    <a:cubicBezTo>
                      <a:pt x="130" y="50"/>
                      <a:pt x="150" y="32"/>
                      <a:pt x="144" y="26"/>
                    </a:cubicBezTo>
                    <a:cubicBezTo>
                      <a:pt x="140" y="22"/>
                      <a:pt x="114" y="26"/>
                      <a:pt x="110" y="24"/>
                    </a:cubicBezTo>
                    <a:cubicBezTo>
                      <a:pt x="105" y="21"/>
                      <a:pt x="92" y="20"/>
                      <a:pt x="87" y="17"/>
                    </a:cubicBezTo>
                    <a:cubicBezTo>
                      <a:pt x="60" y="0"/>
                      <a:pt x="28" y="29"/>
                      <a:pt x="0" y="1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2" name="Freeform 1983">
                <a:extLst>
                  <a:ext uri="{FF2B5EF4-FFF2-40B4-BE49-F238E27FC236}">
                    <a16:creationId xmlns:a16="http://schemas.microsoft.com/office/drawing/2014/main" id="{4BC390DB-D9DD-44F2-972D-B49C9CE28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235"/>
                <a:ext cx="87" cy="36"/>
              </a:xfrm>
              <a:custGeom>
                <a:avLst/>
                <a:gdLst>
                  <a:gd name="T0" fmla="*/ 83 w 64"/>
                  <a:gd name="T1" fmla="*/ 31 h 27"/>
                  <a:gd name="T2" fmla="*/ 132 w 64"/>
                  <a:gd name="T3" fmla="*/ 7 h 27"/>
                  <a:gd name="T4" fmla="*/ 159 w 64"/>
                  <a:gd name="T5" fmla="*/ 63 h 27"/>
                  <a:gd name="T6" fmla="*/ 99 w 64"/>
                  <a:gd name="T7" fmla="*/ 36 h 27"/>
                  <a:gd name="T8" fmla="*/ 50 w 64"/>
                  <a:gd name="T9" fmla="*/ 63 h 27"/>
                  <a:gd name="T10" fmla="*/ 35 w 64"/>
                  <a:gd name="T11" fmla="*/ 36 h 27"/>
                  <a:gd name="T12" fmla="*/ 0 w 64"/>
                  <a:gd name="T13" fmla="*/ 5 h 27"/>
                  <a:gd name="T14" fmla="*/ 50 w 64"/>
                  <a:gd name="T15" fmla="*/ 28 h 2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4" h="27">
                    <a:moveTo>
                      <a:pt x="33" y="13"/>
                    </a:moveTo>
                    <a:cubicBezTo>
                      <a:pt x="40" y="12"/>
                      <a:pt x="42" y="0"/>
                      <a:pt x="52" y="3"/>
                    </a:cubicBezTo>
                    <a:cubicBezTo>
                      <a:pt x="60" y="6"/>
                      <a:pt x="64" y="19"/>
                      <a:pt x="63" y="26"/>
                    </a:cubicBezTo>
                    <a:cubicBezTo>
                      <a:pt x="60" y="13"/>
                      <a:pt x="50" y="10"/>
                      <a:pt x="40" y="15"/>
                    </a:cubicBezTo>
                    <a:cubicBezTo>
                      <a:pt x="31" y="19"/>
                      <a:pt x="30" y="27"/>
                      <a:pt x="20" y="26"/>
                    </a:cubicBezTo>
                    <a:cubicBezTo>
                      <a:pt x="24" y="17"/>
                      <a:pt x="22" y="17"/>
                      <a:pt x="14" y="15"/>
                    </a:cubicBezTo>
                    <a:cubicBezTo>
                      <a:pt x="7" y="13"/>
                      <a:pt x="3" y="9"/>
                      <a:pt x="0" y="2"/>
                    </a:cubicBezTo>
                    <a:cubicBezTo>
                      <a:pt x="8" y="4"/>
                      <a:pt x="14" y="7"/>
                      <a:pt x="20" y="1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3" name="Freeform 1984">
                <a:extLst>
                  <a:ext uri="{FF2B5EF4-FFF2-40B4-BE49-F238E27FC236}">
                    <a16:creationId xmlns:a16="http://schemas.microsoft.com/office/drawing/2014/main" id="{1D2E6A7A-3DCD-45B5-AFC4-29E0A7283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144"/>
                <a:ext cx="77" cy="103"/>
              </a:xfrm>
              <a:custGeom>
                <a:avLst/>
                <a:gdLst>
                  <a:gd name="T0" fmla="*/ 84 w 57"/>
                  <a:gd name="T1" fmla="*/ 5 h 76"/>
                  <a:gd name="T2" fmla="*/ 16 w 57"/>
                  <a:gd name="T3" fmla="*/ 27 h 76"/>
                  <a:gd name="T4" fmla="*/ 0 w 57"/>
                  <a:gd name="T5" fmla="*/ 84 h 76"/>
                  <a:gd name="T6" fmla="*/ 30 w 57"/>
                  <a:gd name="T7" fmla="*/ 138 h 76"/>
                  <a:gd name="T8" fmla="*/ 63 w 57"/>
                  <a:gd name="T9" fmla="*/ 190 h 76"/>
                  <a:gd name="T10" fmla="*/ 49 w 57"/>
                  <a:gd name="T11" fmla="*/ 133 h 76"/>
                  <a:gd name="T12" fmla="*/ 35 w 57"/>
                  <a:gd name="T13" fmla="*/ 103 h 76"/>
                  <a:gd name="T14" fmla="*/ 55 w 57"/>
                  <a:gd name="T15" fmla="*/ 92 h 76"/>
                  <a:gd name="T16" fmla="*/ 105 w 57"/>
                  <a:gd name="T17" fmla="*/ 77 h 76"/>
                  <a:gd name="T18" fmla="*/ 36 w 57"/>
                  <a:gd name="T19" fmla="*/ 76 h 76"/>
                  <a:gd name="T20" fmla="*/ 51 w 57"/>
                  <a:gd name="T21" fmla="*/ 30 h 76"/>
                  <a:gd name="T22" fmla="*/ 85 w 57"/>
                  <a:gd name="T23" fmla="*/ 27 h 76"/>
                  <a:gd name="T24" fmla="*/ 124 w 57"/>
                  <a:gd name="T25" fmla="*/ 37 h 76"/>
                  <a:gd name="T26" fmla="*/ 135 w 57"/>
                  <a:gd name="T27" fmla="*/ 26 h 76"/>
                  <a:gd name="T28" fmla="*/ 78 w 57"/>
                  <a:gd name="T29" fmla="*/ 7 h 7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76">
                    <a:moveTo>
                      <a:pt x="34" y="2"/>
                    </a:moveTo>
                    <a:cubicBezTo>
                      <a:pt x="23" y="0"/>
                      <a:pt x="13" y="1"/>
                      <a:pt x="7" y="11"/>
                    </a:cubicBezTo>
                    <a:cubicBezTo>
                      <a:pt x="4" y="18"/>
                      <a:pt x="0" y="27"/>
                      <a:pt x="0" y="34"/>
                    </a:cubicBezTo>
                    <a:cubicBezTo>
                      <a:pt x="0" y="45"/>
                      <a:pt x="6" y="48"/>
                      <a:pt x="12" y="55"/>
                    </a:cubicBezTo>
                    <a:cubicBezTo>
                      <a:pt x="18" y="62"/>
                      <a:pt x="17" y="70"/>
                      <a:pt x="26" y="76"/>
                    </a:cubicBezTo>
                    <a:cubicBezTo>
                      <a:pt x="21" y="69"/>
                      <a:pt x="23" y="60"/>
                      <a:pt x="20" y="53"/>
                    </a:cubicBezTo>
                    <a:cubicBezTo>
                      <a:pt x="19" y="50"/>
                      <a:pt x="14" y="44"/>
                      <a:pt x="14" y="41"/>
                    </a:cubicBezTo>
                    <a:cubicBezTo>
                      <a:pt x="14" y="35"/>
                      <a:pt x="17" y="36"/>
                      <a:pt x="22" y="37"/>
                    </a:cubicBezTo>
                    <a:cubicBezTo>
                      <a:pt x="31" y="38"/>
                      <a:pt x="36" y="38"/>
                      <a:pt x="43" y="31"/>
                    </a:cubicBezTo>
                    <a:cubicBezTo>
                      <a:pt x="33" y="33"/>
                      <a:pt x="24" y="36"/>
                      <a:pt x="15" y="30"/>
                    </a:cubicBezTo>
                    <a:cubicBezTo>
                      <a:pt x="7" y="24"/>
                      <a:pt x="13" y="15"/>
                      <a:pt x="21" y="12"/>
                    </a:cubicBezTo>
                    <a:cubicBezTo>
                      <a:pt x="26" y="11"/>
                      <a:pt x="30" y="11"/>
                      <a:pt x="35" y="11"/>
                    </a:cubicBezTo>
                    <a:cubicBezTo>
                      <a:pt x="40" y="11"/>
                      <a:pt x="46" y="15"/>
                      <a:pt x="50" y="15"/>
                    </a:cubicBezTo>
                    <a:cubicBezTo>
                      <a:pt x="53" y="15"/>
                      <a:pt x="57" y="15"/>
                      <a:pt x="55" y="10"/>
                    </a:cubicBezTo>
                    <a:cubicBezTo>
                      <a:pt x="54" y="6"/>
                      <a:pt x="36" y="4"/>
                      <a:pt x="32" y="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4" name="Freeform 1985">
                <a:extLst>
                  <a:ext uri="{FF2B5EF4-FFF2-40B4-BE49-F238E27FC236}">
                    <a16:creationId xmlns:a16="http://schemas.microsoft.com/office/drawing/2014/main" id="{64B77ACE-2378-4840-B657-CBD2BD21F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146"/>
                <a:ext cx="85" cy="52"/>
              </a:xfrm>
              <a:custGeom>
                <a:avLst/>
                <a:gdLst>
                  <a:gd name="T0" fmla="*/ 32 w 63"/>
                  <a:gd name="T1" fmla="*/ 7 h 39"/>
                  <a:gd name="T2" fmla="*/ 0 w 63"/>
                  <a:gd name="T3" fmla="*/ 31 h 39"/>
                  <a:gd name="T4" fmla="*/ 51 w 63"/>
                  <a:gd name="T5" fmla="*/ 23 h 39"/>
                  <a:gd name="T6" fmla="*/ 90 w 63"/>
                  <a:gd name="T7" fmla="*/ 36 h 39"/>
                  <a:gd name="T8" fmla="*/ 113 w 63"/>
                  <a:gd name="T9" fmla="*/ 59 h 39"/>
                  <a:gd name="T10" fmla="*/ 108 w 63"/>
                  <a:gd name="T11" fmla="*/ 73 h 39"/>
                  <a:gd name="T12" fmla="*/ 108 w 63"/>
                  <a:gd name="T13" fmla="*/ 92 h 39"/>
                  <a:gd name="T14" fmla="*/ 127 w 63"/>
                  <a:gd name="T15" fmla="*/ 64 h 39"/>
                  <a:gd name="T16" fmla="*/ 152 w 63"/>
                  <a:gd name="T17" fmla="*/ 43 h 39"/>
                  <a:gd name="T18" fmla="*/ 131 w 63"/>
                  <a:gd name="T19" fmla="*/ 21 h 39"/>
                  <a:gd name="T20" fmla="*/ 89 w 63"/>
                  <a:gd name="T21" fmla="*/ 1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3" h="39">
                    <a:moveTo>
                      <a:pt x="13" y="3"/>
                    </a:moveTo>
                    <a:cubicBezTo>
                      <a:pt x="9" y="2"/>
                      <a:pt x="1" y="8"/>
                      <a:pt x="0" y="13"/>
                    </a:cubicBezTo>
                    <a:cubicBezTo>
                      <a:pt x="6" y="16"/>
                      <a:pt x="15" y="10"/>
                      <a:pt x="21" y="10"/>
                    </a:cubicBezTo>
                    <a:cubicBezTo>
                      <a:pt x="27" y="10"/>
                      <a:pt x="32" y="12"/>
                      <a:pt x="37" y="15"/>
                    </a:cubicBezTo>
                    <a:cubicBezTo>
                      <a:pt x="41" y="17"/>
                      <a:pt x="47" y="19"/>
                      <a:pt x="46" y="25"/>
                    </a:cubicBezTo>
                    <a:cubicBezTo>
                      <a:pt x="46" y="28"/>
                      <a:pt x="44" y="29"/>
                      <a:pt x="44" y="31"/>
                    </a:cubicBezTo>
                    <a:cubicBezTo>
                      <a:pt x="43" y="34"/>
                      <a:pt x="43" y="35"/>
                      <a:pt x="44" y="39"/>
                    </a:cubicBezTo>
                    <a:cubicBezTo>
                      <a:pt x="51" y="38"/>
                      <a:pt x="49" y="32"/>
                      <a:pt x="52" y="27"/>
                    </a:cubicBezTo>
                    <a:cubicBezTo>
                      <a:pt x="55" y="23"/>
                      <a:pt x="62" y="24"/>
                      <a:pt x="62" y="18"/>
                    </a:cubicBezTo>
                    <a:cubicBezTo>
                      <a:pt x="63" y="10"/>
                      <a:pt x="57" y="11"/>
                      <a:pt x="53" y="9"/>
                    </a:cubicBezTo>
                    <a:cubicBezTo>
                      <a:pt x="47" y="6"/>
                      <a:pt x="44" y="0"/>
                      <a:pt x="36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5" name="Freeform 1986">
                <a:extLst>
                  <a:ext uri="{FF2B5EF4-FFF2-40B4-BE49-F238E27FC236}">
                    <a16:creationId xmlns:a16="http://schemas.microsoft.com/office/drawing/2014/main" id="{AB237392-7392-4EB5-A407-949A9FD44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220"/>
                <a:ext cx="37" cy="24"/>
              </a:xfrm>
              <a:custGeom>
                <a:avLst/>
                <a:gdLst>
                  <a:gd name="T0" fmla="*/ 0 w 27"/>
                  <a:gd name="T1" fmla="*/ 43 h 18"/>
                  <a:gd name="T2" fmla="*/ 29 w 27"/>
                  <a:gd name="T3" fmla="*/ 0 h 18"/>
                  <a:gd name="T4" fmla="*/ 7 w 27"/>
                  <a:gd name="T5" fmla="*/ 27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18">
                    <a:moveTo>
                      <a:pt x="0" y="18"/>
                    </a:moveTo>
                    <a:cubicBezTo>
                      <a:pt x="3" y="8"/>
                      <a:pt x="27" y="14"/>
                      <a:pt x="11" y="0"/>
                    </a:cubicBezTo>
                    <a:cubicBezTo>
                      <a:pt x="20" y="7"/>
                      <a:pt x="7" y="8"/>
                      <a:pt x="3" y="1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6" name="Freeform 1987">
                <a:extLst>
                  <a:ext uri="{FF2B5EF4-FFF2-40B4-BE49-F238E27FC236}">
                    <a16:creationId xmlns:a16="http://schemas.microsoft.com/office/drawing/2014/main" id="{2638D235-E0E5-4B73-A3D0-84239A08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0" y="1318"/>
                <a:ext cx="77" cy="31"/>
              </a:xfrm>
              <a:custGeom>
                <a:avLst/>
                <a:gdLst>
                  <a:gd name="T0" fmla="*/ 42 w 57"/>
                  <a:gd name="T1" fmla="*/ 47 h 23"/>
                  <a:gd name="T2" fmla="*/ 69 w 57"/>
                  <a:gd name="T3" fmla="*/ 57 h 23"/>
                  <a:gd name="T4" fmla="*/ 100 w 57"/>
                  <a:gd name="T5" fmla="*/ 49 h 23"/>
                  <a:gd name="T6" fmla="*/ 140 w 57"/>
                  <a:gd name="T7" fmla="*/ 0 h 23"/>
                  <a:gd name="T8" fmla="*/ 77 w 57"/>
                  <a:gd name="T9" fmla="*/ 30 h 23"/>
                  <a:gd name="T10" fmla="*/ 0 w 57"/>
                  <a:gd name="T11" fmla="*/ 12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23">
                    <a:moveTo>
                      <a:pt x="17" y="19"/>
                    </a:moveTo>
                    <a:cubicBezTo>
                      <a:pt x="21" y="20"/>
                      <a:pt x="24" y="22"/>
                      <a:pt x="28" y="23"/>
                    </a:cubicBezTo>
                    <a:cubicBezTo>
                      <a:pt x="31" y="23"/>
                      <a:pt x="37" y="21"/>
                      <a:pt x="41" y="20"/>
                    </a:cubicBezTo>
                    <a:cubicBezTo>
                      <a:pt x="50" y="16"/>
                      <a:pt x="56" y="10"/>
                      <a:pt x="57" y="0"/>
                    </a:cubicBezTo>
                    <a:cubicBezTo>
                      <a:pt x="52" y="10"/>
                      <a:pt x="42" y="15"/>
                      <a:pt x="31" y="12"/>
                    </a:cubicBezTo>
                    <a:cubicBezTo>
                      <a:pt x="21" y="10"/>
                      <a:pt x="8" y="10"/>
                      <a:pt x="0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7" name="Freeform 1988">
                <a:extLst>
                  <a:ext uri="{FF2B5EF4-FFF2-40B4-BE49-F238E27FC236}">
                    <a16:creationId xmlns:a16="http://schemas.microsoft.com/office/drawing/2014/main" id="{C3935E59-7344-4236-B8DF-EB851B411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231"/>
                <a:ext cx="88" cy="132"/>
              </a:xfrm>
              <a:custGeom>
                <a:avLst/>
                <a:gdLst>
                  <a:gd name="T0" fmla="*/ 0 w 65"/>
                  <a:gd name="T1" fmla="*/ 234 h 98"/>
                  <a:gd name="T2" fmla="*/ 129 w 65"/>
                  <a:gd name="T3" fmla="*/ 136 h 98"/>
                  <a:gd name="T4" fmla="*/ 160 w 65"/>
                  <a:gd name="T5" fmla="*/ 0 h 98"/>
                  <a:gd name="T6" fmla="*/ 119 w 65"/>
                  <a:gd name="T7" fmla="*/ 73 h 98"/>
                  <a:gd name="T8" fmla="*/ 92 w 65"/>
                  <a:gd name="T9" fmla="*/ 96 h 98"/>
                  <a:gd name="T10" fmla="*/ 69 w 65"/>
                  <a:gd name="T11" fmla="*/ 96 h 98"/>
                  <a:gd name="T12" fmla="*/ 68 w 65"/>
                  <a:gd name="T13" fmla="*/ 147 h 98"/>
                  <a:gd name="T14" fmla="*/ 22 w 65"/>
                  <a:gd name="T15" fmla="*/ 216 h 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98">
                    <a:moveTo>
                      <a:pt x="0" y="96"/>
                    </a:moveTo>
                    <a:cubicBezTo>
                      <a:pt x="26" y="98"/>
                      <a:pt x="42" y="75"/>
                      <a:pt x="52" y="56"/>
                    </a:cubicBezTo>
                    <a:cubicBezTo>
                      <a:pt x="62" y="38"/>
                      <a:pt x="65" y="20"/>
                      <a:pt x="64" y="0"/>
                    </a:cubicBezTo>
                    <a:cubicBezTo>
                      <a:pt x="59" y="10"/>
                      <a:pt x="57" y="21"/>
                      <a:pt x="48" y="30"/>
                    </a:cubicBezTo>
                    <a:cubicBezTo>
                      <a:pt x="45" y="33"/>
                      <a:pt x="41" y="38"/>
                      <a:pt x="37" y="39"/>
                    </a:cubicBezTo>
                    <a:cubicBezTo>
                      <a:pt x="35" y="40"/>
                      <a:pt x="29" y="38"/>
                      <a:pt x="28" y="39"/>
                    </a:cubicBezTo>
                    <a:cubicBezTo>
                      <a:pt x="24" y="41"/>
                      <a:pt x="28" y="56"/>
                      <a:pt x="27" y="60"/>
                    </a:cubicBezTo>
                    <a:cubicBezTo>
                      <a:pt x="26" y="71"/>
                      <a:pt x="17" y="82"/>
                      <a:pt x="9" y="8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8" name="Freeform 1989">
                <a:extLst>
                  <a:ext uri="{FF2B5EF4-FFF2-40B4-BE49-F238E27FC236}">
                    <a16:creationId xmlns:a16="http://schemas.microsoft.com/office/drawing/2014/main" id="{515A9560-C090-478C-9E7B-76675DE96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151"/>
                <a:ext cx="15" cy="117"/>
              </a:xfrm>
              <a:custGeom>
                <a:avLst/>
                <a:gdLst>
                  <a:gd name="T0" fmla="*/ 15 w 11"/>
                  <a:gd name="T1" fmla="*/ 12 h 87"/>
                  <a:gd name="T2" fmla="*/ 27 w 11"/>
                  <a:gd name="T3" fmla="*/ 105 h 87"/>
                  <a:gd name="T4" fmla="*/ 22 w 11"/>
                  <a:gd name="T5" fmla="*/ 157 h 87"/>
                  <a:gd name="T6" fmla="*/ 0 w 11"/>
                  <a:gd name="T7" fmla="*/ 211 h 87"/>
                  <a:gd name="T8" fmla="*/ 14 w 11"/>
                  <a:gd name="T9" fmla="*/ 94 h 87"/>
                  <a:gd name="T10" fmla="*/ 19 w 11"/>
                  <a:gd name="T11" fmla="*/ 0 h 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7">
                    <a:moveTo>
                      <a:pt x="6" y="5"/>
                    </a:moveTo>
                    <a:cubicBezTo>
                      <a:pt x="10" y="16"/>
                      <a:pt x="11" y="31"/>
                      <a:pt x="11" y="43"/>
                    </a:cubicBezTo>
                    <a:cubicBezTo>
                      <a:pt x="11" y="50"/>
                      <a:pt x="10" y="58"/>
                      <a:pt x="9" y="65"/>
                    </a:cubicBezTo>
                    <a:cubicBezTo>
                      <a:pt x="8" y="73"/>
                      <a:pt x="2" y="79"/>
                      <a:pt x="0" y="87"/>
                    </a:cubicBezTo>
                    <a:cubicBezTo>
                      <a:pt x="3" y="72"/>
                      <a:pt x="4" y="55"/>
                      <a:pt x="5" y="39"/>
                    </a:cubicBezTo>
                    <a:cubicBezTo>
                      <a:pt x="5" y="30"/>
                      <a:pt x="0" y="7"/>
                      <a:pt x="7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69" name="Freeform 1990">
                <a:extLst>
                  <a:ext uri="{FF2B5EF4-FFF2-40B4-BE49-F238E27FC236}">
                    <a16:creationId xmlns:a16="http://schemas.microsoft.com/office/drawing/2014/main" id="{6511E1F4-8DDA-4A7D-B936-32C8782F0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6" y="1150"/>
                <a:ext cx="33" cy="48"/>
              </a:xfrm>
              <a:custGeom>
                <a:avLst/>
                <a:gdLst>
                  <a:gd name="T0" fmla="*/ 0 w 24"/>
                  <a:gd name="T1" fmla="*/ 23 h 36"/>
                  <a:gd name="T2" fmla="*/ 34 w 24"/>
                  <a:gd name="T3" fmla="*/ 57 h 36"/>
                  <a:gd name="T4" fmla="*/ 54 w 24"/>
                  <a:gd name="T5" fmla="*/ 85 h 36"/>
                  <a:gd name="T6" fmla="*/ 56 w 24"/>
                  <a:gd name="T7" fmla="*/ 5 h 36"/>
                  <a:gd name="T8" fmla="*/ 11 w 24"/>
                  <a:gd name="T9" fmla="*/ 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6">
                    <a:moveTo>
                      <a:pt x="0" y="10"/>
                    </a:moveTo>
                    <a:cubicBezTo>
                      <a:pt x="5" y="15"/>
                      <a:pt x="9" y="17"/>
                      <a:pt x="13" y="24"/>
                    </a:cubicBezTo>
                    <a:cubicBezTo>
                      <a:pt x="14" y="27"/>
                      <a:pt x="16" y="36"/>
                      <a:pt x="20" y="36"/>
                    </a:cubicBezTo>
                    <a:cubicBezTo>
                      <a:pt x="24" y="26"/>
                      <a:pt x="22" y="12"/>
                      <a:pt x="22" y="2"/>
                    </a:cubicBezTo>
                    <a:cubicBezTo>
                      <a:pt x="17" y="8"/>
                      <a:pt x="10" y="5"/>
                      <a:pt x="4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0" name="Freeform 1991">
                <a:extLst>
                  <a:ext uri="{FF2B5EF4-FFF2-40B4-BE49-F238E27FC236}">
                    <a16:creationId xmlns:a16="http://schemas.microsoft.com/office/drawing/2014/main" id="{046A4B9D-4D0B-4CE2-8EF7-FC80CDE2C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074"/>
                <a:ext cx="86" cy="83"/>
              </a:xfrm>
              <a:custGeom>
                <a:avLst/>
                <a:gdLst>
                  <a:gd name="T0" fmla="*/ 10 w 63"/>
                  <a:gd name="T1" fmla="*/ 0 h 61"/>
                  <a:gd name="T2" fmla="*/ 57 w 63"/>
                  <a:gd name="T3" fmla="*/ 22 h 61"/>
                  <a:gd name="T4" fmla="*/ 102 w 63"/>
                  <a:gd name="T5" fmla="*/ 30 h 61"/>
                  <a:gd name="T6" fmla="*/ 138 w 63"/>
                  <a:gd name="T7" fmla="*/ 48 h 61"/>
                  <a:gd name="T8" fmla="*/ 160 w 63"/>
                  <a:gd name="T9" fmla="*/ 154 h 61"/>
                  <a:gd name="T10" fmla="*/ 102 w 63"/>
                  <a:gd name="T11" fmla="*/ 65 h 61"/>
                  <a:gd name="T12" fmla="*/ 78 w 63"/>
                  <a:gd name="T13" fmla="*/ 68 h 61"/>
                  <a:gd name="T14" fmla="*/ 42 w 63"/>
                  <a:gd name="T15" fmla="*/ 57 h 61"/>
                  <a:gd name="T16" fmla="*/ 15 w 63"/>
                  <a:gd name="T17" fmla="*/ 35 h 61"/>
                  <a:gd name="T18" fmla="*/ 0 w 63"/>
                  <a:gd name="T19" fmla="*/ 5 h 6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61">
                    <a:moveTo>
                      <a:pt x="4" y="0"/>
                    </a:moveTo>
                    <a:cubicBezTo>
                      <a:pt x="1" y="10"/>
                      <a:pt x="17" y="14"/>
                      <a:pt x="23" y="9"/>
                    </a:cubicBezTo>
                    <a:cubicBezTo>
                      <a:pt x="30" y="13"/>
                      <a:pt x="32" y="13"/>
                      <a:pt x="40" y="12"/>
                    </a:cubicBezTo>
                    <a:cubicBezTo>
                      <a:pt x="47" y="11"/>
                      <a:pt x="51" y="11"/>
                      <a:pt x="54" y="19"/>
                    </a:cubicBezTo>
                    <a:cubicBezTo>
                      <a:pt x="60" y="31"/>
                      <a:pt x="63" y="48"/>
                      <a:pt x="63" y="61"/>
                    </a:cubicBezTo>
                    <a:cubicBezTo>
                      <a:pt x="58" y="52"/>
                      <a:pt x="54" y="28"/>
                      <a:pt x="40" y="26"/>
                    </a:cubicBezTo>
                    <a:cubicBezTo>
                      <a:pt x="37" y="25"/>
                      <a:pt x="34" y="27"/>
                      <a:pt x="31" y="27"/>
                    </a:cubicBezTo>
                    <a:cubicBezTo>
                      <a:pt x="26" y="27"/>
                      <a:pt x="21" y="25"/>
                      <a:pt x="17" y="23"/>
                    </a:cubicBezTo>
                    <a:cubicBezTo>
                      <a:pt x="11" y="21"/>
                      <a:pt x="9" y="19"/>
                      <a:pt x="6" y="14"/>
                    </a:cubicBezTo>
                    <a:cubicBezTo>
                      <a:pt x="4" y="11"/>
                      <a:pt x="0" y="5"/>
                      <a:pt x="0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1" name="Freeform 1992">
                <a:extLst>
                  <a:ext uri="{FF2B5EF4-FFF2-40B4-BE49-F238E27FC236}">
                    <a16:creationId xmlns:a16="http://schemas.microsoft.com/office/drawing/2014/main" id="{9B563578-EA66-4D1B-B7E8-011AA2920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" y="1200"/>
                <a:ext cx="17" cy="33"/>
              </a:xfrm>
              <a:custGeom>
                <a:avLst/>
                <a:gdLst>
                  <a:gd name="T0" fmla="*/ 0 w 13"/>
                  <a:gd name="T1" fmla="*/ 16 h 25"/>
                  <a:gd name="T2" fmla="*/ 17 w 13"/>
                  <a:gd name="T3" fmla="*/ 58 h 25"/>
                  <a:gd name="T4" fmla="*/ 21 w 1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5">
                    <a:moveTo>
                      <a:pt x="0" y="7"/>
                    </a:moveTo>
                    <a:cubicBezTo>
                      <a:pt x="1" y="14"/>
                      <a:pt x="3" y="20"/>
                      <a:pt x="8" y="25"/>
                    </a:cubicBezTo>
                    <a:cubicBezTo>
                      <a:pt x="13" y="18"/>
                      <a:pt x="6" y="8"/>
                      <a:pt x="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2" name="Freeform 1993">
                <a:extLst>
                  <a:ext uri="{FF2B5EF4-FFF2-40B4-BE49-F238E27FC236}">
                    <a16:creationId xmlns:a16="http://schemas.microsoft.com/office/drawing/2014/main" id="{0D5F97F4-4492-458B-91E8-E04FC876A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1212"/>
                <a:ext cx="11" cy="16"/>
              </a:xfrm>
              <a:custGeom>
                <a:avLst/>
                <a:gdLst>
                  <a:gd name="T0" fmla="*/ 1 w 8"/>
                  <a:gd name="T1" fmla="*/ 0 h 12"/>
                  <a:gd name="T2" fmla="*/ 0 w 8"/>
                  <a:gd name="T3" fmla="*/ 28 h 12"/>
                  <a:gd name="T4" fmla="*/ 21 w 8"/>
                  <a:gd name="T5" fmla="*/ 1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0" y="4"/>
                      <a:pt x="0" y="8"/>
                      <a:pt x="0" y="12"/>
                    </a:cubicBezTo>
                    <a:cubicBezTo>
                      <a:pt x="4" y="12"/>
                      <a:pt x="8" y="9"/>
                      <a:pt x="8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3" name="Freeform 1994">
                <a:extLst>
                  <a:ext uri="{FF2B5EF4-FFF2-40B4-BE49-F238E27FC236}">
                    <a16:creationId xmlns:a16="http://schemas.microsoft.com/office/drawing/2014/main" id="{215CA870-9764-4118-A49F-BE1D3BA6A6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6" y="1236"/>
                <a:ext cx="39" cy="34"/>
              </a:xfrm>
              <a:custGeom>
                <a:avLst/>
                <a:gdLst>
                  <a:gd name="T0" fmla="*/ 51 w 29"/>
                  <a:gd name="T1" fmla="*/ 0 h 25"/>
                  <a:gd name="T2" fmla="*/ 1 w 29"/>
                  <a:gd name="T3" fmla="*/ 63 h 25"/>
                  <a:gd name="T4" fmla="*/ 70 w 29"/>
                  <a:gd name="T5" fmla="*/ 2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9" h="25">
                    <a:moveTo>
                      <a:pt x="21" y="0"/>
                    </a:moveTo>
                    <a:cubicBezTo>
                      <a:pt x="11" y="0"/>
                      <a:pt x="0" y="15"/>
                      <a:pt x="1" y="25"/>
                    </a:cubicBezTo>
                    <a:cubicBezTo>
                      <a:pt x="9" y="16"/>
                      <a:pt x="15" y="4"/>
                      <a:pt x="29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4" name="Freeform 1995">
                <a:extLst>
                  <a:ext uri="{FF2B5EF4-FFF2-40B4-BE49-F238E27FC236}">
                    <a16:creationId xmlns:a16="http://schemas.microsoft.com/office/drawing/2014/main" id="{C9E37FBE-BDE5-4912-A2CE-73DBFCE99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186"/>
                <a:ext cx="88" cy="33"/>
              </a:xfrm>
              <a:custGeom>
                <a:avLst/>
                <a:gdLst>
                  <a:gd name="T0" fmla="*/ 50 w 65"/>
                  <a:gd name="T1" fmla="*/ 15 h 24"/>
                  <a:gd name="T2" fmla="*/ 30 w 65"/>
                  <a:gd name="T3" fmla="*/ 29 h 24"/>
                  <a:gd name="T4" fmla="*/ 0 w 65"/>
                  <a:gd name="T5" fmla="*/ 44 h 24"/>
                  <a:gd name="T6" fmla="*/ 30 w 65"/>
                  <a:gd name="T7" fmla="*/ 47 h 24"/>
                  <a:gd name="T8" fmla="*/ 77 w 65"/>
                  <a:gd name="T9" fmla="*/ 41 h 24"/>
                  <a:gd name="T10" fmla="*/ 118 w 65"/>
                  <a:gd name="T11" fmla="*/ 41 h 24"/>
                  <a:gd name="T12" fmla="*/ 161 w 65"/>
                  <a:gd name="T13" fmla="*/ 54 h 24"/>
                  <a:gd name="T14" fmla="*/ 141 w 65"/>
                  <a:gd name="T15" fmla="*/ 36 h 24"/>
                  <a:gd name="T16" fmla="*/ 125 w 65"/>
                  <a:gd name="T17" fmla="*/ 19 h 24"/>
                  <a:gd name="T18" fmla="*/ 64 w 65"/>
                  <a:gd name="T19" fmla="*/ 8 h 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5" h="24">
                    <a:moveTo>
                      <a:pt x="20" y="6"/>
                    </a:moveTo>
                    <a:cubicBezTo>
                      <a:pt x="19" y="9"/>
                      <a:pt x="15" y="10"/>
                      <a:pt x="12" y="11"/>
                    </a:cubicBezTo>
                    <a:cubicBezTo>
                      <a:pt x="8" y="14"/>
                      <a:pt x="4" y="15"/>
                      <a:pt x="0" y="17"/>
                    </a:cubicBezTo>
                    <a:cubicBezTo>
                      <a:pt x="1" y="23"/>
                      <a:pt x="9" y="19"/>
                      <a:pt x="12" y="18"/>
                    </a:cubicBezTo>
                    <a:cubicBezTo>
                      <a:pt x="18" y="16"/>
                      <a:pt x="25" y="16"/>
                      <a:pt x="31" y="16"/>
                    </a:cubicBezTo>
                    <a:cubicBezTo>
                      <a:pt x="36" y="15"/>
                      <a:pt x="41" y="15"/>
                      <a:pt x="47" y="16"/>
                    </a:cubicBezTo>
                    <a:cubicBezTo>
                      <a:pt x="52" y="18"/>
                      <a:pt x="59" y="24"/>
                      <a:pt x="65" y="20"/>
                    </a:cubicBezTo>
                    <a:cubicBezTo>
                      <a:pt x="63" y="17"/>
                      <a:pt x="60" y="16"/>
                      <a:pt x="57" y="14"/>
                    </a:cubicBezTo>
                    <a:cubicBezTo>
                      <a:pt x="55" y="12"/>
                      <a:pt x="53" y="9"/>
                      <a:pt x="50" y="7"/>
                    </a:cubicBezTo>
                    <a:cubicBezTo>
                      <a:pt x="43" y="1"/>
                      <a:pt x="34" y="0"/>
                      <a:pt x="26" y="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5" name="Freeform 1996">
                <a:extLst>
                  <a:ext uri="{FF2B5EF4-FFF2-40B4-BE49-F238E27FC236}">
                    <a16:creationId xmlns:a16="http://schemas.microsoft.com/office/drawing/2014/main" id="{210DA984-576C-480D-9926-114F7E0DA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2270"/>
                <a:ext cx="233" cy="287"/>
              </a:xfrm>
              <a:custGeom>
                <a:avLst/>
                <a:gdLst>
                  <a:gd name="T0" fmla="*/ 0 w 172"/>
                  <a:gd name="T1" fmla="*/ 0 h 213"/>
                  <a:gd name="T2" fmla="*/ 112 w 172"/>
                  <a:gd name="T3" fmla="*/ 57 h 213"/>
                  <a:gd name="T4" fmla="*/ 211 w 172"/>
                  <a:gd name="T5" fmla="*/ 190 h 213"/>
                  <a:gd name="T6" fmla="*/ 371 w 172"/>
                  <a:gd name="T7" fmla="*/ 521 h 213"/>
                  <a:gd name="T8" fmla="*/ 321 w 172"/>
                  <a:gd name="T9" fmla="*/ 283 h 213"/>
                  <a:gd name="T10" fmla="*/ 259 w 172"/>
                  <a:gd name="T11" fmla="*/ 168 h 213"/>
                  <a:gd name="T12" fmla="*/ 72 w 172"/>
                  <a:gd name="T13" fmla="*/ 5 h 2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213">
                    <a:moveTo>
                      <a:pt x="0" y="0"/>
                    </a:moveTo>
                    <a:cubicBezTo>
                      <a:pt x="18" y="4"/>
                      <a:pt x="33" y="7"/>
                      <a:pt x="45" y="23"/>
                    </a:cubicBezTo>
                    <a:cubicBezTo>
                      <a:pt x="59" y="41"/>
                      <a:pt x="71" y="60"/>
                      <a:pt x="85" y="78"/>
                    </a:cubicBezTo>
                    <a:cubicBezTo>
                      <a:pt x="119" y="118"/>
                      <a:pt x="147" y="160"/>
                      <a:pt x="149" y="213"/>
                    </a:cubicBezTo>
                    <a:cubicBezTo>
                      <a:pt x="172" y="192"/>
                      <a:pt x="140" y="136"/>
                      <a:pt x="129" y="116"/>
                    </a:cubicBezTo>
                    <a:cubicBezTo>
                      <a:pt x="120" y="100"/>
                      <a:pt x="114" y="84"/>
                      <a:pt x="104" y="69"/>
                    </a:cubicBezTo>
                    <a:cubicBezTo>
                      <a:pt x="83" y="41"/>
                      <a:pt x="57" y="23"/>
                      <a:pt x="29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6" name="Freeform 1997">
                <a:extLst>
                  <a:ext uri="{FF2B5EF4-FFF2-40B4-BE49-F238E27FC236}">
                    <a16:creationId xmlns:a16="http://schemas.microsoft.com/office/drawing/2014/main" id="{45A6D5EA-BCBF-4C74-B943-342650DB1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185"/>
                <a:ext cx="16" cy="105"/>
              </a:xfrm>
              <a:custGeom>
                <a:avLst/>
                <a:gdLst>
                  <a:gd name="T0" fmla="*/ 5 w 12"/>
                  <a:gd name="T1" fmla="*/ 0 h 78"/>
                  <a:gd name="T2" fmla="*/ 5 w 12"/>
                  <a:gd name="T3" fmla="*/ 98 h 78"/>
                  <a:gd name="T4" fmla="*/ 16 w 12"/>
                  <a:gd name="T5" fmla="*/ 151 h 78"/>
                  <a:gd name="T6" fmla="*/ 28 w 12"/>
                  <a:gd name="T7" fmla="*/ 190 h 78"/>
                  <a:gd name="T8" fmla="*/ 20 w 12"/>
                  <a:gd name="T9" fmla="*/ 83 h 78"/>
                  <a:gd name="T10" fmla="*/ 15 w 12"/>
                  <a:gd name="T11" fmla="*/ 0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78">
                    <a:moveTo>
                      <a:pt x="2" y="0"/>
                    </a:moveTo>
                    <a:cubicBezTo>
                      <a:pt x="2" y="14"/>
                      <a:pt x="0" y="26"/>
                      <a:pt x="2" y="40"/>
                    </a:cubicBezTo>
                    <a:cubicBezTo>
                      <a:pt x="3" y="47"/>
                      <a:pt x="5" y="54"/>
                      <a:pt x="7" y="62"/>
                    </a:cubicBezTo>
                    <a:cubicBezTo>
                      <a:pt x="8" y="68"/>
                      <a:pt x="11" y="72"/>
                      <a:pt x="12" y="78"/>
                    </a:cubicBezTo>
                    <a:cubicBezTo>
                      <a:pt x="8" y="63"/>
                      <a:pt x="9" y="49"/>
                      <a:pt x="8" y="34"/>
                    </a:cubicBezTo>
                    <a:cubicBezTo>
                      <a:pt x="7" y="26"/>
                      <a:pt x="2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7" name="Freeform 1998">
                <a:extLst>
                  <a:ext uri="{FF2B5EF4-FFF2-40B4-BE49-F238E27FC236}">
                    <a16:creationId xmlns:a16="http://schemas.microsoft.com/office/drawing/2014/main" id="{AD485139-00FA-4322-A557-B7BE27CD9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193"/>
                <a:ext cx="18" cy="46"/>
              </a:xfrm>
              <a:custGeom>
                <a:avLst/>
                <a:gdLst>
                  <a:gd name="T0" fmla="*/ 29 w 13"/>
                  <a:gd name="T1" fmla="*/ 0 h 34"/>
                  <a:gd name="T2" fmla="*/ 6 w 13"/>
                  <a:gd name="T3" fmla="*/ 57 h 34"/>
                  <a:gd name="T4" fmla="*/ 35 w 13"/>
                  <a:gd name="T5" fmla="*/ 84 h 34"/>
                  <a:gd name="T6" fmla="*/ 21 w 13"/>
                  <a:gd name="T7" fmla="*/ 57 h 34"/>
                  <a:gd name="T8" fmla="*/ 33 w 13"/>
                  <a:gd name="T9" fmla="*/ 42 h 34"/>
                  <a:gd name="T10" fmla="*/ 35 w 13"/>
                  <a:gd name="T11" fmla="*/ 9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34">
                    <a:moveTo>
                      <a:pt x="11" y="0"/>
                    </a:moveTo>
                    <a:cubicBezTo>
                      <a:pt x="8" y="7"/>
                      <a:pt x="4" y="15"/>
                      <a:pt x="2" y="23"/>
                    </a:cubicBezTo>
                    <a:cubicBezTo>
                      <a:pt x="0" y="30"/>
                      <a:pt x="6" y="33"/>
                      <a:pt x="13" y="34"/>
                    </a:cubicBezTo>
                    <a:cubicBezTo>
                      <a:pt x="9" y="31"/>
                      <a:pt x="6" y="27"/>
                      <a:pt x="8" y="23"/>
                    </a:cubicBezTo>
                    <a:cubicBezTo>
                      <a:pt x="8" y="20"/>
                      <a:pt x="11" y="19"/>
                      <a:pt x="12" y="17"/>
                    </a:cubicBezTo>
                    <a:cubicBezTo>
                      <a:pt x="13" y="13"/>
                      <a:pt x="11" y="9"/>
                      <a:pt x="1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8" name="Freeform 1999">
                <a:extLst>
                  <a:ext uri="{FF2B5EF4-FFF2-40B4-BE49-F238E27FC236}">
                    <a16:creationId xmlns:a16="http://schemas.microsoft.com/office/drawing/2014/main" id="{A7B9D585-AAA1-40DB-A77B-E42F0875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307"/>
                <a:ext cx="49" cy="10"/>
              </a:xfrm>
              <a:custGeom>
                <a:avLst/>
                <a:gdLst>
                  <a:gd name="T0" fmla="*/ 0 w 36"/>
                  <a:gd name="T1" fmla="*/ 9 h 7"/>
                  <a:gd name="T2" fmla="*/ 91 w 36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7">
                    <a:moveTo>
                      <a:pt x="0" y="3"/>
                    </a:moveTo>
                    <a:cubicBezTo>
                      <a:pt x="11" y="2"/>
                      <a:pt x="27" y="0"/>
                      <a:pt x="36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79" name="Freeform 2000">
                <a:extLst>
                  <a:ext uri="{FF2B5EF4-FFF2-40B4-BE49-F238E27FC236}">
                    <a16:creationId xmlns:a16="http://schemas.microsoft.com/office/drawing/2014/main" id="{0CAF723B-5E25-41B9-803F-3BCB52434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979"/>
                <a:ext cx="97" cy="144"/>
              </a:xfrm>
              <a:custGeom>
                <a:avLst/>
                <a:gdLst>
                  <a:gd name="T0" fmla="*/ 129 w 72"/>
                  <a:gd name="T1" fmla="*/ 12 h 107"/>
                  <a:gd name="T2" fmla="*/ 119 w 72"/>
                  <a:gd name="T3" fmla="*/ 35 h 107"/>
                  <a:gd name="T4" fmla="*/ 96 w 72"/>
                  <a:gd name="T5" fmla="*/ 54 h 107"/>
                  <a:gd name="T6" fmla="*/ 77 w 72"/>
                  <a:gd name="T7" fmla="*/ 77 h 107"/>
                  <a:gd name="T8" fmla="*/ 54 w 72"/>
                  <a:gd name="T9" fmla="*/ 85 h 107"/>
                  <a:gd name="T10" fmla="*/ 43 w 72"/>
                  <a:gd name="T11" fmla="*/ 110 h 107"/>
                  <a:gd name="T12" fmla="*/ 27 w 72"/>
                  <a:gd name="T13" fmla="*/ 140 h 107"/>
                  <a:gd name="T14" fmla="*/ 12 w 72"/>
                  <a:gd name="T15" fmla="*/ 174 h 107"/>
                  <a:gd name="T16" fmla="*/ 5 w 72"/>
                  <a:gd name="T17" fmla="*/ 206 h 107"/>
                  <a:gd name="T18" fmla="*/ 20 w 72"/>
                  <a:gd name="T19" fmla="*/ 261 h 107"/>
                  <a:gd name="T20" fmla="*/ 40 w 72"/>
                  <a:gd name="T21" fmla="*/ 217 h 107"/>
                  <a:gd name="T22" fmla="*/ 47 w 72"/>
                  <a:gd name="T23" fmla="*/ 157 h 107"/>
                  <a:gd name="T24" fmla="*/ 84 w 72"/>
                  <a:gd name="T25" fmla="*/ 110 h 107"/>
                  <a:gd name="T26" fmla="*/ 113 w 72"/>
                  <a:gd name="T27" fmla="*/ 77 h 107"/>
                  <a:gd name="T28" fmla="*/ 136 w 72"/>
                  <a:gd name="T29" fmla="*/ 42 h 107"/>
                  <a:gd name="T30" fmla="*/ 176 w 72"/>
                  <a:gd name="T31" fmla="*/ 15 h 107"/>
                  <a:gd name="T32" fmla="*/ 135 w 72"/>
                  <a:gd name="T33" fmla="*/ 12 h 10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2" h="107">
                    <a:moveTo>
                      <a:pt x="53" y="5"/>
                    </a:moveTo>
                    <a:cubicBezTo>
                      <a:pt x="50" y="7"/>
                      <a:pt x="50" y="11"/>
                      <a:pt x="48" y="14"/>
                    </a:cubicBezTo>
                    <a:cubicBezTo>
                      <a:pt x="45" y="18"/>
                      <a:pt x="42" y="20"/>
                      <a:pt x="39" y="22"/>
                    </a:cubicBezTo>
                    <a:cubicBezTo>
                      <a:pt x="36" y="25"/>
                      <a:pt x="34" y="29"/>
                      <a:pt x="31" y="31"/>
                    </a:cubicBezTo>
                    <a:cubicBezTo>
                      <a:pt x="26" y="33"/>
                      <a:pt x="25" y="31"/>
                      <a:pt x="22" y="35"/>
                    </a:cubicBezTo>
                    <a:cubicBezTo>
                      <a:pt x="19" y="38"/>
                      <a:pt x="19" y="42"/>
                      <a:pt x="18" y="45"/>
                    </a:cubicBezTo>
                    <a:cubicBezTo>
                      <a:pt x="16" y="50"/>
                      <a:pt x="15" y="52"/>
                      <a:pt x="11" y="57"/>
                    </a:cubicBezTo>
                    <a:cubicBezTo>
                      <a:pt x="6" y="62"/>
                      <a:pt x="6" y="64"/>
                      <a:pt x="5" y="71"/>
                    </a:cubicBezTo>
                    <a:cubicBezTo>
                      <a:pt x="5" y="75"/>
                      <a:pt x="0" y="80"/>
                      <a:pt x="2" y="85"/>
                    </a:cubicBezTo>
                    <a:cubicBezTo>
                      <a:pt x="13" y="80"/>
                      <a:pt x="6" y="103"/>
                      <a:pt x="8" y="107"/>
                    </a:cubicBezTo>
                    <a:cubicBezTo>
                      <a:pt x="12" y="101"/>
                      <a:pt x="12" y="94"/>
                      <a:pt x="16" y="89"/>
                    </a:cubicBezTo>
                    <a:cubicBezTo>
                      <a:pt x="12" y="84"/>
                      <a:pt x="8" y="60"/>
                      <a:pt x="19" y="65"/>
                    </a:cubicBezTo>
                    <a:cubicBezTo>
                      <a:pt x="18" y="58"/>
                      <a:pt x="25" y="37"/>
                      <a:pt x="34" y="45"/>
                    </a:cubicBezTo>
                    <a:cubicBezTo>
                      <a:pt x="29" y="38"/>
                      <a:pt x="38" y="29"/>
                      <a:pt x="46" y="31"/>
                    </a:cubicBezTo>
                    <a:cubicBezTo>
                      <a:pt x="46" y="27"/>
                      <a:pt x="48" y="10"/>
                      <a:pt x="56" y="17"/>
                    </a:cubicBezTo>
                    <a:cubicBezTo>
                      <a:pt x="57" y="10"/>
                      <a:pt x="63" y="0"/>
                      <a:pt x="72" y="6"/>
                    </a:cubicBezTo>
                    <a:cubicBezTo>
                      <a:pt x="67" y="0"/>
                      <a:pt x="61" y="7"/>
                      <a:pt x="55" y="5"/>
                    </a:cubicBezTo>
                  </a:path>
                </a:pathLst>
              </a:custGeom>
              <a:solidFill>
                <a:srgbClr val="F9F0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0" name="Freeform 2001">
                <a:extLst>
                  <a:ext uri="{FF2B5EF4-FFF2-40B4-BE49-F238E27FC236}">
                    <a16:creationId xmlns:a16="http://schemas.microsoft.com/office/drawing/2014/main" id="{0F747783-C787-4A71-BCF5-332C4A8E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474"/>
                <a:ext cx="125" cy="20"/>
              </a:xfrm>
              <a:custGeom>
                <a:avLst/>
                <a:gdLst>
                  <a:gd name="T0" fmla="*/ 0 w 92"/>
                  <a:gd name="T1" fmla="*/ 0 h 15"/>
                  <a:gd name="T2" fmla="*/ 117 w 92"/>
                  <a:gd name="T3" fmla="*/ 15 h 15"/>
                  <a:gd name="T4" fmla="*/ 231 w 92"/>
                  <a:gd name="T5" fmla="*/ 20 h 15"/>
                  <a:gd name="T6" fmla="*/ 113 w 92"/>
                  <a:gd name="T7" fmla="*/ 28 h 15"/>
                  <a:gd name="T8" fmla="*/ 0 w 92"/>
                  <a:gd name="T9" fmla="*/ 0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2" h="15">
                    <a:moveTo>
                      <a:pt x="0" y="0"/>
                    </a:moveTo>
                    <a:cubicBezTo>
                      <a:pt x="20" y="5"/>
                      <a:pt x="29" y="8"/>
                      <a:pt x="46" y="6"/>
                    </a:cubicBezTo>
                    <a:cubicBezTo>
                      <a:pt x="63" y="4"/>
                      <a:pt x="81" y="0"/>
                      <a:pt x="92" y="8"/>
                    </a:cubicBezTo>
                    <a:cubicBezTo>
                      <a:pt x="82" y="5"/>
                      <a:pt x="57" y="8"/>
                      <a:pt x="45" y="12"/>
                    </a:cubicBezTo>
                    <a:cubicBezTo>
                      <a:pt x="33" y="15"/>
                      <a:pt x="6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1" name="Freeform 2002">
                <a:extLst>
                  <a:ext uri="{FF2B5EF4-FFF2-40B4-BE49-F238E27FC236}">
                    <a16:creationId xmlns:a16="http://schemas.microsoft.com/office/drawing/2014/main" id="{C3E63FED-9E2E-43CA-8244-CFE755016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1477"/>
                <a:ext cx="81" cy="11"/>
              </a:xfrm>
              <a:custGeom>
                <a:avLst/>
                <a:gdLst>
                  <a:gd name="T0" fmla="*/ 0 w 60"/>
                  <a:gd name="T1" fmla="*/ 8 h 8"/>
                  <a:gd name="T2" fmla="*/ 147 w 6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8">
                    <a:moveTo>
                      <a:pt x="0" y="3"/>
                    </a:moveTo>
                    <a:cubicBezTo>
                      <a:pt x="22" y="6"/>
                      <a:pt x="44" y="8"/>
                      <a:pt x="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2" name="Freeform 2003">
                <a:extLst>
                  <a:ext uri="{FF2B5EF4-FFF2-40B4-BE49-F238E27FC236}">
                    <a16:creationId xmlns:a16="http://schemas.microsoft.com/office/drawing/2014/main" id="{CE3260FB-9E6C-4702-AE74-15172672E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422"/>
                <a:ext cx="142" cy="212"/>
              </a:xfrm>
              <a:custGeom>
                <a:avLst/>
                <a:gdLst>
                  <a:gd name="T0" fmla="*/ 260 w 105"/>
                  <a:gd name="T1" fmla="*/ 1 h 158"/>
                  <a:gd name="T2" fmla="*/ 82 w 105"/>
                  <a:gd name="T3" fmla="*/ 133 h 158"/>
                  <a:gd name="T4" fmla="*/ 0 w 105"/>
                  <a:gd name="T5" fmla="*/ 381 h 158"/>
                  <a:gd name="T6" fmla="*/ 104 w 105"/>
                  <a:gd name="T7" fmla="*/ 126 h 158"/>
                  <a:gd name="T8" fmla="*/ 260 w 105"/>
                  <a:gd name="T9" fmla="*/ 1 h 1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5" h="158">
                    <a:moveTo>
                      <a:pt x="105" y="1"/>
                    </a:moveTo>
                    <a:cubicBezTo>
                      <a:pt x="82" y="0"/>
                      <a:pt x="51" y="24"/>
                      <a:pt x="33" y="55"/>
                    </a:cubicBezTo>
                    <a:cubicBezTo>
                      <a:pt x="15" y="87"/>
                      <a:pt x="4" y="127"/>
                      <a:pt x="0" y="158"/>
                    </a:cubicBezTo>
                    <a:cubicBezTo>
                      <a:pt x="5" y="136"/>
                      <a:pt x="32" y="66"/>
                      <a:pt x="42" y="52"/>
                    </a:cubicBezTo>
                    <a:cubicBezTo>
                      <a:pt x="52" y="38"/>
                      <a:pt x="78" y="2"/>
                      <a:pt x="1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3" name="Freeform 2004">
                <a:extLst>
                  <a:ext uri="{FF2B5EF4-FFF2-40B4-BE49-F238E27FC236}">
                    <a16:creationId xmlns:a16="http://schemas.microsoft.com/office/drawing/2014/main" id="{7D2D34AC-1086-4667-B8CB-371DFB6A7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982"/>
                <a:ext cx="23" cy="235"/>
              </a:xfrm>
              <a:custGeom>
                <a:avLst/>
                <a:gdLst>
                  <a:gd name="T0" fmla="*/ 42 w 17"/>
                  <a:gd name="T1" fmla="*/ 0 h 175"/>
                  <a:gd name="T2" fmla="*/ 0 w 17"/>
                  <a:gd name="T3" fmla="*/ 424 h 17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75">
                    <a:moveTo>
                      <a:pt x="17" y="0"/>
                    </a:moveTo>
                    <a:cubicBezTo>
                      <a:pt x="10" y="22"/>
                      <a:pt x="1" y="113"/>
                      <a:pt x="0" y="17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4" name="Freeform 2005">
                <a:extLst>
                  <a:ext uri="{FF2B5EF4-FFF2-40B4-BE49-F238E27FC236}">
                    <a16:creationId xmlns:a16="http://schemas.microsoft.com/office/drawing/2014/main" id="{193ADCA5-DF90-4BCE-87B2-3C86CEFCD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7" y="2368"/>
                <a:ext cx="16" cy="80"/>
              </a:xfrm>
              <a:custGeom>
                <a:avLst/>
                <a:gdLst>
                  <a:gd name="T0" fmla="*/ 28 w 12"/>
                  <a:gd name="T1" fmla="*/ 0 h 59"/>
                  <a:gd name="T2" fmla="*/ 0 w 12"/>
                  <a:gd name="T3" fmla="*/ 146 h 5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59">
                    <a:moveTo>
                      <a:pt x="12" y="0"/>
                    </a:moveTo>
                    <a:cubicBezTo>
                      <a:pt x="5" y="13"/>
                      <a:pt x="0" y="36"/>
                      <a:pt x="0" y="5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5" name="Freeform 2006">
                <a:extLst>
                  <a:ext uri="{FF2B5EF4-FFF2-40B4-BE49-F238E27FC236}">
                    <a16:creationId xmlns:a16="http://schemas.microsoft.com/office/drawing/2014/main" id="{E3BDD014-320B-4427-AFE3-F09DAB445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935"/>
                <a:ext cx="37" cy="156"/>
              </a:xfrm>
              <a:custGeom>
                <a:avLst/>
                <a:gdLst>
                  <a:gd name="T0" fmla="*/ 45 w 28"/>
                  <a:gd name="T1" fmla="*/ 1 h 116"/>
                  <a:gd name="T2" fmla="*/ 44 w 28"/>
                  <a:gd name="T3" fmla="*/ 148 h 116"/>
                  <a:gd name="T4" fmla="*/ 1 w 28"/>
                  <a:gd name="T5" fmla="*/ 282 h 116"/>
                  <a:gd name="T6" fmla="*/ 37 w 28"/>
                  <a:gd name="T7" fmla="*/ 198 h 116"/>
                  <a:gd name="T8" fmla="*/ 63 w 28"/>
                  <a:gd name="T9" fmla="*/ 125 h 116"/>
                  <a:gd name="T10" fmla="*/ 59 w 28"/>
                  <a:gd name="T11" fmla="*/ 58 h 116"/>
                  <a:gd name="T12" fmla="*/ 49 w 28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16">
                    <a:moveTo>
                      <a:pt x="20" y="1"/>
                    </a:moveTo>
                    <a:cubicBezTo>
                      <a:pt x="21" y="22"/>
                      <a:pt x="24" y="40"/>
                      <a:pt x="19" y="61"/>
                    </a:cubicBezTo>
                    <a:cubicBezTo>
                      <a:pt x="15" y="80"/>
                      <a:pt x="0" y="95"/>
                      <a:pt x="1" y="116"/>
                    </a:cubicBezTo>
                    <a:cubicBezTo>
                      <a:pt x="5" y="103"/>
                      <a:pt x="8" y="92"/>
                      <a:pt x="16" y="81"/>
                    </a:cubicBezTo>
                    <a:cubicBezTo>
                      <a:pt x="23" y="73"/>
                      <a:pt x="26" y="62"/>
                      <a:pt x="27" y="51"/>
                    </a:cubicBezTo>
                    <a:cubicBezTo>
                      <a:pt x="28" y="43"/>
                      <a:pt x="28" y="33"/>
                      <a:pt x="26" y="24"/>
                    </a:cubicBezTo>
                    <a:cubicBezTo>
                      <a:pt x="25" y="16"/>
                      <a:pt x="21" y="9"/>
                      <a:pt x="2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6" name="Freeform 2007">
                <a:extLst>
                  <a:ext uri="{FF2B5EF4-FFF2-40B4-BE49-F238E27FC236}">
                    <a16:creationId xmlns:a16="http://schemas.microsoft.com/office/drawing/2014/main" id="{6A6B06BE-8519-4A15-AE05-126C45569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624"/>
                <a:ext cx="26" cy="110"/>
              </a:xfrm>
              <a:custGeom>
                <a:avLst/>
                <a:gdLst>
                  <a:gd name="T0" fmla="*/ 1 w 19"/>
                  <a:gd name="T1" fmla="*/ 0 h 82"/>
                  <a:gd name="T2" fmla="*/ 36 w 19"/>
                  <a:gd name="T3" fmla="*/ 86 h 82"/>
                  <a:gd name="T4" fmla="*/ 29 w 19"/>
                  <a:gd name="T5" fmla="*/ 199 h 82"/>
                  <a:gd name="T6" fmla="*/ 36 w 19"/>
                  <a:gd name="T7" fmla="*/ 135 h 82"/>
                  <a:gd name="T8" fmla="*/ 47 w 19"/>
                  <a:gd name="T9" fmla="*/ 75 h 82"/>
                  <a:gd name="T10" fmla="*/ 34 w 19"/>
                  <a:gd name="T11" fmla="*/ 31 h 82"/>
                  <a:gd name="T12" fmla="*/ 0 w 19"/>
                  <a:gd name="T13" fmla="*/ 0 h 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" h="82">
                    <a:moveTo>
                      <a:pt x="1" y="0"/>
                    </a:moveTo>
                    <a:cubicBezTo>
                      <a:pt x="9" y="11"/>
                      <a:pt x="13" y="22"/>
                      <a:pt x="14" y="36"/>
                    </a:cubicBezTo>
                    <a:cubicBezTo>
                      <a:pt x="14" y="50"/>
                      <a:pt x="6" y="69"/>
                      <a:pt x="11" y="82"/>
                    </a:cubicBezTo>
                    <a:cubicBezTo>
                      <a:pt x="12" y="73"/>
                      <a:pt x="13" y="65"/>
                      <a:pt x="14" y="56"/>
                    </a:cubicBezTo>
                    <a:cubicBezTo>
                      <a:pt x="16" y="48"/>
                      <a:pt x="19" y="40"/>
                      <a:pt x="18" y="31"/>
                    </a:cubicBezTo>
                    <a:cubicBezTo>
                      <a:pt x="18" y="25"/>
                      <a:pt x="17" y="18"/>
                      <a:pt x="13" y="13"/>
                    </a:cubicBezTo>
                    <a:cubicBezTo>
                      <a:pt x="9" y="8"/>
                      <a:pt x="4" y="5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7" name="Freeform 2008">
                <a:extLst>
                  <a:ext uri="{FF2B5EF4-FFF2-40B4-BE49-F238E27FC236}">
                    <a16:creationId xmlns:a16="http://schemas.microsoft.com/office/drawing/2014/main" id="{FF54CCD1-38B0-46EF-99CE-24C483D94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2030"/>
                <a:ext cx="68" cy="221"/>
              </a:xfrm>
              <a:custGeom>
                <a:avLst/>
                <a:gdLst>
                  <a:gd name="T0" fmla="*/ 10 w 50"/>
                  <a:gd name="T1" fmla="*/ 0 h 164"/>
                  <a:gd name="T2" fmla="*/ 125 w 50"/>
                  <a:gd name="T3" fmla="*/ 402 h 16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0" h="164">
                    <a:moveTo>
                      <a:pt x="4" y="0"/>
                    </a:moveTo>
                    <a:cubicBezTo>
                      <a:pt x="0" y="29"/>
                      <a:pt x="36" y="124"/>
                      <a:pt x="50" y="16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8" name="Freeform 2009">
                <a:extLst>
                  <a:ext uri="{FF2B5EF4-FFF2-40B4-BE49-F238E27FC236}">
                    <a16:creationId xmlns:a16="http://schemas.microsoft.com/office/drawing/2014/main" id="{9F2D860D-6E8F-472B-B8C8-77BAA87C9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" y="2388"/>
                <a:ext cx="14" cy="56"/>
              </a:xfrm>
              <a:custGeom>
                <a:avLst/>
                <a:gdLst>
                  <a:gd name="T0" fmla="*/ 28 w 10"/>
                  <a:gd name="T1" fmla="*/ 0 h 41"/>
                  <a:gd name="T2" fmla="*/ 1 w 10"/>
                  <a:gd name="T3" fmla="*/ 104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41">
                    <a:moveTo>
                      <a:pt x="10" y="0"/>
                    </a:moveTo>
                    <a:cubicBezTo>
                      <a:pt x="2" y="16"/>
                      <a:pt x="0" y="25"/>
                      <a:pt x="1" y="4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89" name="Freeform 2010">
                <a:extLst>
                  <a:ext uri="{FF2B5EF4-FFF2-40B4-BE49-F238E27FC236}">
                    <a16:creationId xmlns:a16="http://schemas.microsoft.com/office/drawing/2014/main" id="{BDD8C22E-9055-45A3-B89F-1D0D734DF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279"/>
                <a:ext cx="143" cy="72"/>
              </a:xfrm>
              <a:custGeom>
                <a:avLst/>
                <a:gdLst>
                  <a:gd name="T0" fmla="*/ 0 w 106"/>
                  <a:gd name="T1" fmla="*/ 128 h 53"/>
                  <a:gd name="T2" fmla="*/ 260 w 106"/>
                  <a:gd name="T3" fmla="*/ 0 h 53"/>
                  <a:gd name="T4" fmla="*/ 0 w 106"/>
                  <a:gd name="T5" fmla="*/ 128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6" h="53">
                    <a:moveTo>
                      <a:pt x="0" y="51"/>
                    </a:moveTo>
                    <a:cubicBezTo>
                      <a:pt x="37" y="53"/>
                      <a:pt x="60" y="43"/>
                      <a:pt x="106" y="0"/>
                    </a:cubicBezTo>
                    <a:cubicBezTo>
                      <a:pt x="96" y="7"/>
                      <a:pt x="39" y="51"/>
                      <a:pt x="0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0" name="Freeform 2011">
                <a:extLst>
                  <a:ext uri="{FF2B5EF4-FFF2-40B4-BE49-F238E27FC236}">
                    <a16:creationId xmlns:a16="http://schemas.microsoft.com/office/drawing/2014/main" id="{083DB871-D52E-4376-A19F-1CAAB851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2425"/>
                <a:ext cx="114" cy="439"/>
              </a:xfrm>
              <a:custGeom>
                <a:avLst/>
                <a:gdLst>
                  <a:gd name="T0" fmla="*/ 41 w 84"/>
                  <a:gd name="T1" fmla="*/ 745 h 326"/>
                  <a:gd name="T2" fmla="*/ 210 w 84"/>
                  <a:gd name="T3" fmla="*/ 0 h 326"/>
                  <a:gd name="T4" fmla="*/ 20 w 84"/>
                  <a:gd name="T5" fmla="*/ 167 h 326"/>
                  <a:gd name="T6" fmla="*/ 14 w 84"/>
                  <a:gd name="T7" fmla="*/ 796 h 3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326">
                    <a:moveTo>
                      <a:pt x="16" y="305"/>
                    </a:moveTo>
                    <a:cubicBezTo>
                      <a:pt x="27" y="267"/>
                      <a:pt x="0" y="55"/>
                      <a:pt x="84" y="0"/>
                    </a:cubicBezTo>
                    <a:cubicBezTo>
                      <a:pt x="68" y="7"/>
                      <a:pt x="13" y="23"/>
                      <a:pt x="8" y="68"/>
                    </a:cubicBezTo>
                    <a:cubicBezTo>
                      <a:pt x="4" y="114"/>
                      <a:pt x="9" y="247"/>
                      <a:pt x="5" y="3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1" name="Freeform 2012">
                <a:extLst>
                  <a:ext uri="{FF2B5EF4-FFF2-40B4-BE49-F238E27FC236}">
                    <a16:creationId xmlns:a16="http://schemas.microsoft.com/office/drawing/2014/main" id="{271D4C18-376A-444B-BD9C-ED9926440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316"/>
                <a:ext cx="76" cy="390"/>
              </a:xfrm>
              <a:custGeom>
                <a:avLst/>
                <a:gdLst>
                  <a:gd name="T0" fmla="*/ 48 w 56"/>
                  <a:gd name="T1" fmla="*/ 0 h 290"/>
                  <a:gd name="T2" fmla="*/ 140 w 56"/>
                  <a:gd name="T3" fmla="*/ 705 h 290"/>
                  <a:gd name="T4" fmla="*/ 48 w 56"/>
                  <a:gd name="T5" fmla="*/ 0 h 29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6" h="290">
                    <a:moveTo>
                      <a:pt x="19" y="0"/>
                    </a:moveTo>
                    <a:cubicBezTo>
                      <a:pt x="13" y="24"/>
                      <a:pt x="0" y="122"/>
                      <a:pt x="56" y="290"/>
                    </a:cubicBezTo>
                    <a:cubicBezTo>
                      <a:pt x="54" y="276"/>
                      <a:pt x="9" y="88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2" name="Freeform 2013">
                <a:extLst>
                  <a:ext uri="{FF2B5EF4-FFF2-40B4-BE49-F238E27FC236}">
                    <a16:creationId xmlns:a16="http://schemas.microsoft.com/office/drawing/2014/main" id="{E3092817-B141-4441-9C02-C072D7AD3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439"/>
                <a:ext cx="69" cy="57"/>
              </a:xfrm>
              <a:custGeom>
                <a:avLst/>
                <a:gdLst>
                  <a:gd name="T0" fmla="*/ 15 w 51"/>
                  <a:gd name="T1" fmla="*/ 105 h 42"/>
                  <a:gd name="T2" fmla="*/ 68 w 51"/>
                  <a:gd name="T3" fmla="*/ 65 h 42"/>
                  <a:gd name="T4" fmla="*/ 126 w 51"/>
                  <a:gd name="T5" fmla="*/ 50 h 42"/>
                  <a:gd name="T6" fmla="*/ 0 w 51"/>
                  <a:gd name="T7" fmla="*/ 37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1" h="42">
                    <a:moveTo>
                      <a:pt x="6" y="42"/>
                    </a:moveTo>
                    <a:cubicBezTo>
                      <a:pt x="12" y="36"/>
                      <a:pt x="18" y="30"/>
                      <a:pt x="27" y="26"/>
                    </a:cubicBezTo>
                    <a:cubicBezTo>
                      <a:pt x="34" y="23"/>
                      <a:pt x="45" y="24"/>
                      <a:pt x="51" y="20"/>
                    </a:cubicBezTo>
                    <a:cubicBezTo>
                      <a:pt x="43" y="14"/>
                      <a:pt x="5" y="0"/>
                      <a:pt x="0" y="1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3" name="Freeform 2014">
                <a:extLst>
                  <a:ext uri="{FF2B5EF4-FFF2-40B4-BE49-F238E27FC236}">
                    <a16:creationId xmlns:a16="http://schemas.microsoft.com/office/drawing/2014/main" id="{0E0793FC-BC3C-4DE6-B4B7-F5D535E3F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1328"/>
                <a:ext cx="85" cy="153"/>
              </a:xfrm>
              <a:custGeom>
                <a:avLst/>
                <a:gdLst>
                  <a:gd name="T0" fmla="*/ 98 w 63"/>
                  <a:gd name="T1" fmla="*/ 207 h 114"/>
                  <a:gd name="T2" fmla="*/ 119 w 63"/>
                  <a:gd name="T3" fmla="*/ 109 h 114"/>
                  <a:gd name="T4" fmla="*/ 155 w 63"/>
                  <a:gd name="T5" fmla="*/ 0 h 114"/>
                  <a:gd name="T6" fmla="*/ 43 w 63"/>
                  <a:gd name="T7" fmla="*/ 85 h 114"/>
                  <a:gd name="T8" fmla="*/ 54 w 63"/>
                  <a:gd name="T9" fmla="*/ 168 h 114"/>
                  <a:gd name="T10" fmla="*/ 20 w 63"/>
                  <a:gd name="T11" fmla="*/ 225 h 114"/>
                  <a:gd name="T12" fmla="*/ 0 w 63"/>
                  <a:gd name="T13" fmla="*/ 275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" h="114">
                    <a:moveTo>
                      <a:pt x="40" y="86"/>
                    </a:moveTo>
                    <a:cubicBezTo>
                      <a:pt x="32" y="73"/>
                      <a:pt x="44" y="57"/>
                      <a:pt x="48" y="45"/>
                    </a:cubicBezTo>
                    <a:cubicBezTo>
                      <a:pt x="54" y="30"/>
                      <a:pt x="60" y="15"/>
                      <a:pt x="63" y="0"/>
                    </a:cubicBezTo>
                    <a:cubicBezTo>
                      <a:pt x="53" y="18"/>
                      <a:pt x="40" y="33"/>
                      <a:pt x="18" y="35"/>
                    </a:cubicBezTo>
                    <a:cubicBezTo>
                      <a:pt x="28" y="45"/>
                      <a:pt x="28" y="55"/>
                      <a:pt x="22" y="69"/>
                    </a:cubicBezTo>
                    <a:cubicBezTo>
                      <a:pt x="18" y="77"/>
                      <a:pt x="13" y="85"/>
                      <a:pt x="8" y="93"/>
                    </a:cubicBezTo>
                    <a:cubicBezTo>
                      <a:pt x="4" y="100"/>
                      <a:pt x="3" y="106"/>
                      <a:pt x="0" y="11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4" name="Freeform 2015">
                <a:extLst>
                  <a:ext uri="{FF2B5EF4-FFF2-40B4-BE49-F238E27FC236}">
                    <a16:creationId xmlns:a16="http://schemas.microsoft.com/office/drawing/2014/main" id="{C21D3D4B-C6BA-460D-B756-ED7A51190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1385"/>
                <a:ext cx="65" cy="74"/>
              </a:xfrm>
              <a:custGeom>
                <a:avLst/>
                <a:gdLst>
                  <a:gd name="T0" fmla="*/ 62 w 48"/>
                  <a:gd name="T1" fmla="*/ 0 h 55"/>
                  <a:gd name="T2" fmla="*/ 69 w 48"/>
                  <a:gd name="T3" fmla="*/ 70 h 55"/>
                  <a:gd name="T4" fmla="*/ 89 w 48"/>
                  <a:gd name="T5" fmla="*/ 110 h 55"/>
                  <a:gd name="T6" fmla="*/ 119 w 48"/>
                  <a:gd name="T7" fmla="*/ 129 h 55"/>
                  <a:gd name="T8" fmla="*/ 0 w 48"/>
                  <a:gd name="T9" fmla="*/ 135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55">
                    <a:moveTo>
                      <a:pt x="25" y="0"/>
                    </a:moveTo>
                    <a:cubicBezTo>
                      <a:pt x="25" y="10"/>
                      <a:pt x="24" y="19"/>
                      <a:pt x="28" y="29"/>
                    </a:cubicBezTo>
                    <a:cubicBezTo>
                      <a:pt x="30" y="34"/>
                      <a:pt x="32" y="41"/>
                      <a:pt x="36" y="45"/>
                    </a:cubicBezTo>
                    <a:cubicBezTo>
                      <a:pt x="39" y="49"/>
                      <a:pt x="44" y="50"/>
                      <a:pt x="48" y="53"/>
                    </a:cubicBezTo>
                    <a:cubicBezTo>
                      <a:pt x="33" y="49"/>
                      <a:pt x="15" y="50"/>
                      <a:pt x="0" y="5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5" name="Freeform 2016">
                <a:extLst>
                  <a:ext uri="{FF2B5EF4-FFF2-40B4-BE49-F238E27FC236}">
                    <a16:creationId xmlns:a16="http://schemas.microsoft.com/office/drawing/2014/main" id="{2D537203-53D1-4E23-B79D-DEF938AC1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416"/>
                <a:ext cx="103" cy="69"/>
              </a:xfrm>
              <a:custGeom>
                <a:avLst/>
                <a:gdLst>
                  <a:gd name="T0" fmla="*/ 0 w 76"/>
                  <a:gd name="T1" fmla="*/ 84 h 51"/>
                  <a:gd name="T2" fmla="*/ 79 w 76"/>
                  <a:gd name="T3" fmla="*/ 78 h 51"/>
                  <a:gd name="T4" fmla="*/ 190 w 76"/>
                  <a:gd name="T5" fmla="*/ 0 h 51"/>
                  <a:gd name="T6" fmla="*/ 156 w 76"/>
                  <a:gd name="T7" fmla="*/ 84 h 51"/>
                  <a:gd name="T8" fmla="*/ 61 w 76"/>
                  <a:gd name="T9" fmla="*/ 126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51">
                    <a:moveTo>
                      <a:pt x="0" y="34"/>
                    </a:moveTo>
                    <a:cubicBezTo>
                      <a:pt x="13" y="41"/>
                      <a:pt x="19" y="37"/>
                      <a:pt x="32" y="32"/>
                    </a:cubicBezTo>
                    <a:cubicBezTo>
                      <a:pt x="51" y="24"/>
                      <a:pt x="65" y="19"/>
                      <a:pt x="76" y="0"/>
                    </a:cubicBezTo>
                    <a:cubicBezTo>
                      <a:pt x="71" y="11"/>
                      <a:pt x="68" y="23"/>
                      <a:pt x="63" y="34"/>
                    </a:cubicBezTo>
                    <a:cubicBezTo>
                      <a:pt x="54" y="51"/>
                      <a:pt x="41" y="49"/>
                      <a:pt x="24" y="5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6" name="Freeform 2017">
                <a:extLst>
                  <a:ext uri="{FF2B5EF4-FFF2-40B4-BE49-F238E27FC236}">
                    <a16:creationId xmlns:a16="http://schemas.microsoft.com/office/drawing/2014/main" id="{49C5224F-13F5-47FE-BDC3-B00CBA841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7" y="1345"/>
                <a:ext cx="37" cy="114"/>
              </a:xfrm>
              <a:custGeom>
                <a:avLst/>
                <a:gdLst>
                  <a:gd name="T0" fmla="*/ 0 w 28"/>
                  <a:gd name="T1" fmla="*/ 0 h 85"/>
                  <a:gd name="T2" fmla="*/ 28 w 28"/>
                  <a:gd name="T3" fmla="*/ 126 h 85"/>
                  <a:gd name="T4" fmla="*/ 65 w 28"/>
                  <a:gd name="T5" fmla="*/ 205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85">
                    <a:moveTo>
                      <a:pt x="0" y="0"/>
                    </a:moveTo>
                    <a:cubicBezTo>
                      <a:pt x="2" y="18"/>
                      <a:pt x="4" y="35"/>
                      <a:pt x="12" y="52"/>
                    </a:cubicBezTo>
                    <a:cubicBezTo>
                      <a:pt x="17" y="62"/>
                      <a:pt x="28" y="74"/>
                      <a:pt x="28" y="8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7" name="Freeform 2018">
                <a:extLst>
                  <a:ext uri="{FF2B5EF4-FFF2-40B4-BE49-F238E27FC236}">
                    <a16:creationId xmlns:a16="http://schemas.microsoft.com/office/drawing/2014/main" id="{A0360BE2-D9C0-402A-B89A-B82BA5E14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0" y="1342"/>
                <a:ext cx="142" cy="81"/>
              </a:xfrm>
              <a:custGeom>
                <a:avLst/>
                <a:gdLst>
                  <a:gd name="T0" fmla="*/ 0 w 105"/>
                  <a:gd name="T1" fmla="*/ 16 h 60"/>
                  <a:gd name="T2" fmla="*/ 58 w 105"/>
                  <a:gd name="T3" fmla="*/ 47 h 60"/>
                  <a:gd name="T4" fmla="*/ 126 w 105"/>
                  <a:gd name="T5" fmla="*/ 62 h 60"/>
                  <a:gd name="T6" fmla="*/ 260 w 105"/>
                  <a:gd name="T7" fmla="*/ 0 h 60"/>
                  <a:gd name="T8" fmla="*/ 223 w 105"/>
                  <a:gd name="T9" fmla="*/ 62 h 60"/>
                  <a:gd name="T10" fmla="*/ 188 w 105"/>
                  <a:gd name="T11" fmla="*/ 147 h 60"/>
                  <a:gd name="T12" fmla="*/ 154 w 105"/>
                  <a:gd name="T13" fmla="*/ 82 h 60"/>
                  <a:gd name="T14" fmla="*/ 105 w 105"/>
                  <a:gd name="T15" fmla="*/ 78 h 60"/>
                  <a:gd name="T16" fmla="*/ 37 w 105"/>
                  <a:gd name="T17" fmla="*/ 47 h 60"/>
                  <a:gd name="T18" fmla="*/ 16 w 105"/>
                  <a:gd name="T19" fmla="*/ 36 h 60"/>
                  <a:gd name="T20" fmla="*/ 7 w 105"/>
                  <a:gd name="T21" fmla="*/ 20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60">
                    <a:moveTo>
                      <a:pt x="0" y="7"/>
                    </a:moveTo>
                    <a:cubicBezTo>
                      <a:pt x="4" y="12"/>
                      <a:pt x="17" y="16"/>
                      <a:pt x="24" y="19"/>
                    </a:cubicBezTo>
                    <a:cubicBezTo>
                      <a:pt x="32" y="23"/>
                      <a:pt x="42" y="23"/>
                      <a:pt x="51" y="25"/>
                    </a:cubicBezTo>
                    <a:cubicBezTo>
                      <a:pt x="72" y="27"/>
                      <a:pt x="91" y="15"/>
                      <a:pt x="105" y="0"/>
                    </a:cubicBezTo>
                    <a:cubicBezTo>
                      <a:pt x="96" y="8"/>
                      <a:pt x="99" y="17"/>
                      <a:pt x="90" y="25"/>
                    </a:cubicBezTo>
                    <a:cubicBezTo>
                      <a:pt x="84" y="32"/>
                      <a:pt x="76" y="52"/>
                      <a:pt x="76" y="60"/>
                    </a:cubicBezTo>
                    <a:cubicBezTo>
                      <a:pt x="75" y="52"/>
                      <a:pt x="71" y="34"/>
                      <a:pt x="62" y="33"/>
                    </a:cubicBezTo>
                    <a:cubicBezTo>
                      <a:pt x="55" y="33"/>
                      <a:pt x="50" y="34"/>
                      <a:pt x="43" y="32"/>
                    </a:cubicBezTo>
                    <a:cubicBezTo>
                      <a:pt x="32" y="30"/>
                      <a:pt x="24" y="25"/>
                      <a:pt x="15" y="19"/>
                    </a:cubicBezTo>
                    <a:cubicBezTo>
                      <a:pt x="12" y="17"/>
                      <a:pt x="10" y="17"/>
                      <a:pt x="7" y="15"/>
                    </a:cubicBezTo>
                    <a:cubicBezTo>
                      <a:pt x="5" y="12"/>
                      <a:pt x="6" y="10"/>
                      <a:pt x="3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8" name="Freeform 2019">
                <a:extLst>
                  <a:ext uri="{FF2B5EF4-FFF2-40B4-BE49-F238E27FC236}">
                    <a16:creationId xmlns:a16="http://schemas.microsoft.com/office/drawing/2014/main" id="{B710B5AD-A3AC-4A7B-8B9D-741B843C9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1006"/>
                <a:ext cx="42" cy="190"/>
              </a:xfrm>
              <a:custGeom>
                <a:avLst/>
                <a:gdLst>
                  <a:gd name="T0" fmla="*/ 1 w 31"/>
                  <a:gd name="T1" fmla="*/ 127 h 141"/>
                  <a:gd name="T2" fmla="*/ 22 w 31"/>
                  <a:gd name="T3" fmla="*/ 193 h 141"/>
                  <a:gd name="T4" fmla="*/ 30 w 31"/>
                  <a:gd name="T5" fmla="*/ 245 h 141"/>
                  <a:gd name="T6" fmla="*/ 42 w 31"/>
                  <a:gd name="T7" fmla="*/ 345 h 141"/>
                  <a:gd name="T8" fmla="*/ 62 w 31"/>
                  <a:gd name="T9" fmla="*/ 329 h 141"/>
                  <a:gd name="T10" fmla="*/ 77 w 31"/>
                  <a:gd name="T11" fmla="*/ 282 h 141"/>
                  <a:gd name="T12" fmla="*/ 62 w 31"/>
                  <a:gd name="T13" fmla="*/ 239 h 141"/>
                  <a:gd name="T14" fmla="*/ 77 w 31"/>
                  <a:gd name="T15" fmla="*/ 155 h 141"/>
                  <a:gd name="T16" fmla="*/ 68 w 31"/>
                  <a:gd name="T17" fmla="*/ 115 h 141"/>
                  <a:gd name="T18" fmla="*/ 64 w 31"/>
                  <a:gd name="T19" fmla="*/ 63 h 141"/>
                  <a:gd name="T20" fmla="*/ 7 w 31"/>
                  <a:gd name="T21" fmla="*/ 0 h 141"/>
                  <a:gd name="T22" fmla="*/ 51 w 31"/>
                  <a:gd name="T23" fmla="*/ 69 h 141"/>
                  <a:gd name="T24" fmla="*/ 42 w 31"/>
                  <a:gd name="T25" fmla="*/ 120 h 141"/>
                  <a:gd name="T26" fmla="*/ 41 w 31"/>
                  <a:gd name="T27" fmla="*/ 182 h 141"/>
                  <a:gd name="T28" fmla="*/ 26 w 31"/>
                  <a:gd name="T29" fmla="*/ 163 h 141"/>
                  <a:gd name="T30" fmla="*/ 27 w 31"/>
                  <a:gd name="T31" fmla="*/ 177 h 141"/>
                  <a:gd name="T32" fmla="*/ 0 w 31"/>
                  <a:gd name="T33" fmla="*/ 129 h 1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1" h="141">
                    <a:moveTo>
                      <a:pt x="1" y="52"/>
                    </a:moveTo>
                    <a:cubicBezTo>
                      <a:pt x="1" y="61"/>
                      <a:pt x="7" y="71"/>
                      <a:pt x="9" y="79"/>
                    </a:cubicBezTo>
                    <a:cubicBezTo>
                      <a:pt x="11" y="87"/>
                      <a:pt x="12" y="92"/>
                      <a:pt x="12" y="100"/>
                    </a:cubicBezTo>
                    <a:cubicBezTo>
                      <a:pt x="12" y="114"/>
                      <a:pt x="18" y="127"/>
                      <a:pt x="17" y="141"/>
                    </a:cubicBezTo>
                    <a:cubicBezTo>
                      <a:pt x="20" y="138"/>
                      <a:pt x="20" y="134"/>
                      <a:pt x="25" y="134"/>
                    </a:cubicBezTo>
                    <a:cubicBezTo>
                      <a:pt x="25" y="127"/>
                      <a:pt x="30" y="121"/>
                      <a:pt x="31" y="115"/>
                    </a:cubicBezTo>
                    <a:cubicBezTo>
                      <a:pt x="31" y="108"/>
                      <a:pt x="25" y="104"/>
                      <a:pt x="25" y="97"/>
                    </a:cubicBezTo>
                    <a:cubicBezTo>
                      <a:pt x="26" y="86"/>
                      <a:pt x="31" y="74"/>
                      <a:pt x="31" y="63"/>
                    </a:cubicBezTo>
                    <a:cubicBezTo>
                      <a:pt x="31" y="57"/>
                      <a:pt x="28" y="52"/>
                      <a:pt x="27" y="47"/>
                    </a:cubicBezTo>
                    <a:cubicBezTo>
                      <a:pt x="26" y="40"/>
                      <a:pt x="27" y="33"/>
                      <a:pt x="26" y="26"/>
                    </a:cubicBezTo>
                    <a:cubicBezTo>
                      <a:pt x="25" y="10"/>
                      <a:pt x="13" y="9"/>
                      <a:pt x="3" y="0"/>
                    </a:cubicBezTo>
                    <a:cubicBezTo>
                      <a:pt x="11" y="7"/>
                      <a:pt x="18" y="18"/>
                      <a:pt x="21" y="28"/>
                    </a:cubicBezTo>
                    <a:cubicBezTo>
                      <a:pt x="23" y="33"/>
                      <a:pt x="28" y="53"/>
                      <a:pt x="17" y="49"/>
                    </a:cubicBezTo>
                    <a:cubicBezTo>
                      <a:pt x="19" y="55"/>
                      <a:pt x="23" y="70"/>
                      <a:pt x="16" y="74"/>
                    </a:cubicBezTo>
                    <a:cubicBezTo>
                      <a:pt x="14" y="71"/>
                      <a:pt x="12" y="69"/>
                      <a:pt x="10" y="67"/>
                    </a:cubicBezTo>
                    <a:cubicBezTo>
                      <a:pt x="11" y="69"/>
                      <a:pt x="11" y="70"/>
                      <a:pt x="11" y="72"/>
                    </a:cubicBezTo>
                    <a:cubicBezTo>
                      <a:pt x="6" y="67"/>
                      <a:pt x="2" y="60"/>
                      <a:pt x="0" y="53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99" name="Freeform 2020">
                <a:extLst>
                  <a:ext uri="{FF2B5EF4-FFF2-40B4-BE49-F238E27FC236}">
                    <a16:creationId xmlns:a16="http://schemas.microsoft.com/office/drawing/2014/main" id="{9902B616-25D5-4088-99EF-E094D5D3D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1041"/>
                <a:ext cx="104" cy="40"/>
              </a:xfrm>
              <a:custGeom>
                <a:avLst/>
                <a:gdLst>
                  <a:gd name="T0" fmla="*/ 1 w 77"/>
                  <a:gd name="T1" fmla="*/ 21 h 30"/>
                  <a:gd name="T2" fmla="*/ 1 w 77"/>
                  <a:gd name="T3" fmla="*/ 33 h 30"/>
                  <a:gd name="T4" fmla="*/ 43 w 77"/>
                  <a:gd name="T5" fmla="*/ 15 h 30"/>
                  <a:gd name="T6" fmla="*/ 69 w 77"/>
                  <a:gd name="T7" fmla="*/ 49 h 30"/>
                  <a:gd name="T8" fmla="*/ 100 w 77"/>
                  <a:gd name="T9" fmla="*/ 55 h 30"/>
                  <a:gd name="T10" fmla="*/ 120 w 77"/>
                  <a:gd name="T11" fmla="*/ 49 h 30"/>
                  <a:gd name="T12" fmla="*/ 134 w 77"/>
                  <a:gd name="T13" fmla="*/ 55 h 30"/>
                  <a:gd name="T14" fmla="*/ 146 w 77"/>
                  <a:gd name="T15" fmla="*/ 52 h 30"/>
                  <a:gd name="T16" fmla="*/ 182 w 77"/>
                  <a:gd name="T17" fmla="*/ 71 h 30"/>
                  <a:gd name="T18" fmla="*/ 162 w 77"/>
                  <a:gd name="T19" fmla="*/ 37 h 30"/>
                  <a:gd name="T20" fmla="*/ 126 w 77"/>
                  <a:gd name="T21" fmla="*/ 1 h 30"/>
                  <a:gd name="T22" fmla="*/ 78 w 77"/>
                  <a:gd name="T23" fmla="*/ 0 h 30"/>
                  <a:gd name="T24" fmla="*/ 47 w 77"/>
                  <a:gd name="T25" fmla="*/ 7 h 30"/>
                  <a:gd name="T26" fmla="*/ 9 w 77"/>
                  <a:gd name="T27" fmla="*/ 1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30">
                    <a:moveTo>
                      <a:pt x="1" y="9"/>
                    </a:moveTo>
                    <a:cubicBezTo>
                      <a:pt x="0" y="11"/>
                      <a:pt x="0" y="13"/>
                      <a:pt x="1" y="14"/>
                    </a:cubicBezTo>
                    <a:cubicBezTo>
                      <a:pt x="6" y="11"/>
                      <a:pt x="10" y="5"/>
                      <a:pt x="18" y="6"/>
                    </a:cubicBezTo>
                    <a:cubicBezTo>
                      <a:pt x="25" y="8"/>
                      <a:pt x="29" y="14"/>
                      <a:pt x="28" y="21"/>
                    </a:cubicBezTo>
                    <a:cubicBezTo>
                      <a:pt x="32" y="16"/>
                      <a:pt x="40" y="16"/>
                      <a:pt x="41" y="23"/>
                    </a:cubicBezTo>
                    <a:cubicBezTo>
                      <a:pt x="43" y="22"/>
                      <a:pt x="46" y="20"/>
                      <a:pt x="49" y="21"/>
                    </a:cubicBezTo>
                    <a:cubicBezTo>
                      <a:pt x="51" y="21"/>
                      <a:pt x="53" y="23"/>
                      <a:pt x="54" y="23"/>
                    </a:cubicBezTo>
                    <a:cubicBezTo>
                      <a:pt x="56" y="24"/>
                      <a:pt x="57" y="22"/>
                      <a:pt x="59" y="22"/>
                    </a:cubicBezTo>
                    <a:cubicBezTo>
                      <a:pt x="67" y="21"/>
                      <a:pt x="73" y="20"/>
                      <a:pt x="74" y="30"/>
                    </a:cubicBezTo>
                    <a:cubicBezTo>
                      <a:pt x="77" y="21"/>
                      <a:pt x="74" y="16"/>
                      <a:pt x="66" y="16"/>
                    </a:cubicBezTo>
                    <a:cubicBezTo>
                      <a:pt x="55" y="15"/>
                      <a:pt x="49" y="14"/>
                      <a:pt x="51" y="1"/>
                    </a:cubicBezTo>
                    <a:cubicBezTo>
                      <a:pt x="44" y="7"/>
                      <a:pt x="35" y="13"/>
                      <a:pt x="32" y="0"/>
                    </a:cubicBezTo>
                    <a:cubicBezTo>
                      <a:pt x="28" y="0"/>
                      <a:pt x="24" y="3"/>
                      <a:pt x="19" y="3"/>
                    </a:cubicBezTo>
                    <a:cubicBezTo>
                      <a:pt x="14" y="4"/>
                      <a:pt x="9" y="3"/>
                      <a:pt x="4" y="1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0" name="Freeform 2021">
                <a:extLst>
                  <a:ext uri="{FF2B5EF4-FFF2-40B4-BE49-F238E27FC236}">
                    <a16:creationId xmlns:a16="http://schemas.microsoft.com/office/drawing/2014/main" id="{22767EC9-0CD1-4C1F-B465-E72EF27B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972"/>
                <a:ext cx="28" cy="71"/>
              </a:xfrm>
              <a:custGeom>
                <a:avLst/>
                <a:gdLst>
                  <a:gd name="T0" fmla="*/ 9 w 21"/>
                  <a:gd name="T1" fmla="*/ 9 h 53"/>
                  <a:gd name="T2" fmla="*/ 48 w 21"/>
                  <a:gd name="T3" fmla="*/ 15 h 53"/>
                  <a:gd name="T4" fmla="*/ 36 w 21"/>
                  <a:gd name="T5" fmla="*/ 36 h 53"/>
                  <a:gd name="T6" fmla="*/ 23 w 21"/>
                  <a:gd name="T7" fmla="*/ 70 h 53"/>
                  <a:gd name="T8" fmla="*/ 33 w 21"/>
                  <a:gd name="T9" fmla="*/ 84 h 53"/>
                  <a:gd name="T10" fmla="*/ 31 w 21"/>
                  <a:gd name="T11" fmla="*/ 96 h 53"/>
                  <a:gd name="T12" fmla="*/ 28 w 21"/>
                  <a:gd name="T13" fmla="*/ 111 h 53"/>
                  <a:gd name="T14" fmla="*/ 37 w 21"/>
                  <a:gd name="T15" fmla="*/ 127 h 53"/>
                  <a:gd name="T16" fmla="*/ 16 w 21"/>
                  <a:gd name="T17" fmla="*/ 63 h 53"/>
                  <a:gd name="T18" fmla="*/ 7 w 21"/>
                  <a:gd name="T19" fmla="*/ 42 h 53"/>
                  <a:gd name="T20" fmla="*/ 15 w 21"/>
                  <a:gd name="T21" fmla="*/ 23 h 53"/>
                  <a:gd name="T22" fmla="*/ 0 w 21"/>
                  <a:gd name="T23" fmla="*/ 0 h 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" h="53">
                    <a:moveTo>
                      <a:pt x="4" y="4"/>
                    </a:moveTo>
                    <a:cubicBezTo>
                      <a:pt x="9" y="4"/>
                      <a:pt x="18" y="2"/>
                      <a:pt x="20" y="6"/>
                    </a:cubicBezTo>
                    <a:cubicBezTo>
                      <a:pt x="14" y="6"/>
                      <a:pt x="9" y="12"/>
                      <a:pt x="15" y="15"/>
                    </a:cubicBezTo>
                    <a:cubicBezTo>
                      <a:pt x="3" y="16"/>
                      <a:pt x="21" y="27"/>
                      <a:pt x="10" y="29"/>
                    </a:cubicBezTo>
                    <a:cubicBezTo>
                      <a:pt x="10" y="32"/>
                      <a:pt x="14" y="33"/>
                      <a:pt x="14" y="35"/>
                    </a:cubicBezTo>
                    <a:cubicBezTo>
                      <a:pt x="16" y="39"/>
                      <a:pt x="14" y="37"/>
                      <a:pt x="13" y="40"/>
                    </a:cubicBezTo>
                    <a:cubicBezTo>
                      <a:pt x="13" y="42"/>
                      <a:pt x="11" y="42"/>
                      <a:pt x="12" y="46"/>
                    </a:cubicBezTo>
                    <a:cubicBezTo>
                      <a:pt x="12" y="49"/>
                      <a:pt x="15" y="51"/>
                      <a:pt x="16" y="53"/>
                    </a:cubicBezTo>
                    <a:cubicBezTo>
                      <a:pt x="3" y="46"/>
                      <a:pt x="10" y="36"/>
                      <a:pt x="7" y="26"/>
                    </a:cubicBezTo>
                    <a:cubicBezTo>
                      <a:pt x="6" y="23"/>
                      <a:pt x="3" y="20"/>
                      <a:pt x="3" y="17"/>
                    </a:cubicBezTo>
                    <a:cubicBezTo>
                      <a:pt x="3" y="15"/>
                      <a:pt x="5" y="13"/>
                      <a:pt x="6" y="10"/>
                    </a:cubicBezTo>
                    <a:cubicBezTo>
                      <a:pt x="6" y="5"/>
                      <a:pt x="5" y="2"/>
                      <a:pt x="0" y="0"/>
                    </a:cubicBezTo>
                  </a:path>
                </a:pathLst>
              </a:custGeom>
              <a:solidFill>
                <a:srgbClr val="DDB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1" name="Freeform 2022">
                <a:extLst>
                  <a:ext uri="{FF2B5EF4-FFF2-40B4-BE49-F238E27FC236}">
                    <a16:creationId xmlns:a16="http://schemas.microsoft.com/office/drawing/2014/main" id="{D5B5417D-1863-488F-AD79-DEBD54FD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893"/>
                <a:ext cx="412" cy="112"/>
              </a:xfrm>
              <a:custGeom>
                <a:avLst/>
                <a:gdLst>
                  <a:gd name="T0" fmla="*/ 0 w 304"/>
                  <a:gd name="T1" fmla="*/ 62 h 83"/>
                  <a:gd name="T2" fmla="*/ 169 w 304"/>
                  <a:gd name="T3" fmla="*/ 202 h 83"/>
                  <a:gd name="T4" fmla="*/ 272 w 304"/>
                  <a:gd name="T5" fmla="*/ 162 h 83"/>
                  <a:gd name="T6" fmla="*/ 289 w 304"/>
                  <a:gd name="T7" fmla="*/ 142 h 83"/>
                  <a:gd name="T8" fmla="*/ 289 w 304"/>
                  <a:gd name="T9" fmla="*/ 113 h 83"/>
                  <a:gd name="T10" fmla="*/ 412 w 304"/>
                  <a:gd name="T11" fmla="*/ 89 h 83"/>
                  <a:gd name="T12" fmla="*/ 553 w 304"/>
                  <a:gd name="T13" fmla="*/ 72 h 83"/>
                  <a:gd name="T14" fmla="*/ 609 w 304"/>
                  <a:gd name="T15" fmla="*/ 157 h 83"/>
                  <a:gd name="T16" fmla="*/ 735 w 304"/>
                  <a:gd name="T17" fmla="*/ 115 h 83"/>
                  <a:gd name="T18" fmla="*/ 730 w 304"/>
                  <a:gd name="T19" fmla="*/ 63 h 83"/>
                  <a:gd name="T20" fmla="*/ 358 w 304"/>
                  <a:gd name="T21" fmla="*/ 5 h 8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4" h="83">
                    <a:moveTo>
                      <a:pt x="0" y="25"/>
                    </a:moveTo>
                    <a:cubicBezTo>
                      <a:pt x="35" y="25"/>
                      <a:pt x="76" y="38"/>
                      <a:pt x="68" y="82"/>
                    </a:cubicBezTo>
                    <a:cubicBezTo>
                      <a:pt x="78" y="83"/>
                      <a:pt x="101" y="73"/>
                      <a:pt x="109" y="66"/>
                    </a:cubicBezTo>
                    <a:cubicBezTo>
                      <a:pt x="111" y="63"/>
                      <a:pt x="114" y="62"/>
                      <a:pt x="116" y="58"/>
                    </a:cubicBezTo>
                    <a:cubicBezTo>
                      <a:pt x="118" y="54"/>
                      <a:pt x="115" y="47"/>
                      <a:pt x="116" y="46"/>
                    </a:cubicBezTo>
                    <a:cubicBezTo>
                      <a:pt x="125" y="26"/>
                      <a:pt x="151" y="36"/>
                      <a:pt x="165" y="36"/>
                    </a:cubicBezTo>
                    <a:cubicBezTo>
                      <a:pt x="184" y="37"/>
                      <a:pt x="203" y="27"/>
                      <a:pt x="222" y="29"/>
                    </a:cubicBezTo>
                    <a:cubicBezTo>
                      <a:pt x="247" y="31"/>
                      <a:pt x="244" y="46"/>
                      <a:pt x="244" y="64"/>
                    </a:cubicBezTo>
                    <a:cubicBezTo>
                      <a:pt x="260" y="58"/>
                      <a:pt x="281" y="59"/>
                      <a:pt x="295" y="47"/>
                    </a:cubicBezTo>
                    <a:cubicBezTo>
                      <a:pt x="304" y="39"/>
                      <a:pt x="304" y="33"/>
                      <a:pt x="294" y="26"/>
                    </a:cubicBezTo>
                    <a:cubicBezTo>
                      <a:pt x="255" y="0"/>
                      <a:pt x="189" y="2"/>
                      <a:pt x="144" y="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2" name="Freeform 2023">
                <a:extLst>
                  <a:ext uri="{FF2B5EF4-FFF2-40B4-BE49-F238E27FC236}">
                    <a16:creationId xmlns:a16="http://schemas.microsoft.com/office/drawing/2014/main" id="{340716EB-FB62-4515-96E0-A067BA8D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963"/>
                <a:ext cx="64" cy="53"/>
              </a:xfrm>
              <a:custGeom>
                <a:avLst/>
                <a:gdLst>
                  <a:gd name="T0" fmla="*/ 1 w 47"/>
                  <a:gd name="T1" fmla="*/ 1 h 39"/>
                  <a:gd name="T2" fmla="*/ 19 w 47"/>
                  <a:gd name="T3" fmla="*/ 42 h 39"/>
                  <a:gd name="T4" fmla="*/ 22 w 47"/>
                  <a:gd name="T5" fmla="*/ 77 h 39"/>
                  <a:gd name="T6" fmla="*/ 106 w 47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39">
                    <a:moveTo>
                      <a:pt x="1" y="1"/>
                    </a:moveTo>
                    <a:cubicBezTo>
                      <a:pt x="4" y="6"/>
                      <a:pt x="6" y="12"/>
                      <a:pt x="7" y="17"/>
                    </a:cubicBezTo>
                    <a:cubicBezTo>
                      <a:pt x="8" y="24"/>
                      <a:pt x="0" y="25"/>
                      <a:pt x="9" y="31"/>
                    </a:cubicBezTo>
                    <a:cubicBezTo>
                      <a:pt x="21" y="39"/>
                      <a:pt x="47" y="11"/>
                      <a:pt x="42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3" name="Freeform 2024">
                <a:extLst>
                  <a:ext uri="{FF2B5EF4-FFF2-40B4-BE49-F238E27FC236}">
                    <a16:creationId xmlns:a16="http://schemas.microsoft.com/office/drawing/2014/main" id="{A1EE1796-EFA9-40AB-B33C-0F45AE4FC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2893"/>
                <a:ext cx="157" cy="69"/>
              </a:xfrm>
              <a:custGeom>
                <a:avLst/>
                <a:gdLst>
                  <a:gd name="T0" fmla="*/ 0 w 116"/>
                  <a:gd name="T1" fmla="*/ 106 h 51"/>
                  <a:gd name="T2" fmla="*/ 169 w 116"/>
                  <a:gd name="T3" fmla="*/ 114 h 51"/>
                  <a:gd name="T4" fmla="*/ 217 w 116"/>
                  <a:gd name="T5" fmla="*/ 126 h 51"/>
                  <a:gd name="T6" fmla="*/ 273 w 116"/>
                  <a:gd name="T7" fmla="*/ 119 h 51"/>
                  <a:gd name="T8" fmla="*/ 15 w 116"/>
                  <a:gd name="T9" fmla="*/ 6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51">
                    <a:moveTo>
                      <a:pt x="0" y="43"/>
                    </a:moveTo>
                    <a:cubicBezTo>
                      <a:pt x="21" y="37"/>
                      <a:pt x="47" y="38"/>
                      <a:pt x="68" y="46"/>
                    </a:cubicBezTo>
                    <a:cubicBezTo>
                      <a:pt x="76" y="49"/>
                      <a:pt x="78" y="51"/>
                      <a:pt x="87" y="51"/>
                    </a:cubicBezTo>
                    <a:cubicBezTo>
                      <a:pt x="95" y="50"/>
                      <a:pt x="100" y="45"/>
                      <a:pt x="110" y="48"/>
                    </a:cubicBezTo>
                    <a:cubicBezTo>
                      <a:pt x="116" y="0"/>
                      <a:pt x="28" y="17"/>
                      <a:pt x="6" y="2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4" name="Freeform 2025">
                <a:extLst>
                  <a:ext uri="{FF2B5EF4-FFF2-40B4-BE49-F238E27FC236}">
                    <a16:creationId xmlns:a16="http://schemas.microsoft.com/office/drawing/2014/main" id="{B0584BA3-B60C-40A4-97E3-48FB1A72F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951"/>
                <a:ext cx="60" cy="57"/>
              </a:xfrm>
              <a:custGeom>
                <a:avLst/>
                <a:gdLst>
                  <a:gd name="T0" fmla="*/ 0 w 44"/>
                  <a:gd name="T1" fmla="*/ 0 h 42"/>
                  <a:gd name="T2" fmla="*/ 35 w 44"/>
                  <a:gd name="T3" fmla="*/ 65 h 42"/>
                  <a:gd name="T4" fmla="*/ 75 w 44"/>
                  <a:gd name="T5" fmla="*/ 83 h 42"/>
                  <a:gd name="T6" fmla="*/ 112 w 44"/>
                  <a:gd name="T7" fmla="*/ 105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42">
                    <a:moveTo>
                      <a:pt x="0" y="0"/>
                    </a:moveTo>
                    <a:cubicBezTo>
                      <a:pt x="9" y="8"/>
                      <a:pt x="7" y="19"/>
                      <a:pt x="14" y="26"/>
                    </a:cubicBezTo>
                    <a:cubicBezTo>
                      <a:pt x="18" y="30"/>
                      <a:pt x="25" y="30"/>
                      <a:pt x="29" y="33"/>
                    </a:cubicBezTo>
                    <a:cubicBezTo>
                      <a:pt x="35" y="36"/>
                      <a:pt x="37" y="41"/>
                      <a:pt x="44" y="4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5" name="Freeform 2026">
                <a:extLst>
                  <a:ext uri="{FF2B5EF4-FFF2-40B4-BE49-F238E27FC236}">
                    <a16:creationId xmlns:a16="http://schemas.microsoft.com/office/drawing/2014/main" id="{2FB1BEBD-0DE7-4370-92F1-9B6F4A6E6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2882"/>
                <a:ext cx="165" cy="96"/>
              </a:xfrm>
              <a:custGeom>
                <a:avLst/>
                <a:gdLst>
                  <a:gd name="T0" fmla="*/ 50 w 122"/>
                  <a:gd name="T1" fmla="*/ 173 h 71"/>
                  <a:gd name="T2" fmla="*/ 302 w 122"/>
                  <a:gd name="T3" fmla="*/ 100 h 71"/>
                  <a:gd name="T4" fmla="*/ 131 w 122"/>
                  <a:gd name="T5" fmla="*/ 22 h 71"/>
                  <a:gd name="T6" fmla="*/ 15 w 122"/>
                  <a:gd name="T7" fmla="*/ 30 h 71"/>
                  <a:gd name="T8" fmla="*/ 58 w 122"/>
                  <a:gd name="T9" fmla="*/ 176 h 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2" h="71">
                    <a:moveTo>
                      <a:pt x="20" y="70"/>
                    </a:moveTo>
                    <a:cubicBezTo>
                      <a:pt x="30" y="23"/>
                      <a:pt x="93" y="62"/>
                      <a:pt x="122" y="41"/>
                    </a:cubicBezTo>
                    <a:cubicBezTo>
                      <a:pt x="112" y="20"/>
                      <a:pt x="75" y="12"/>
                      <a:pt x="53" y="9"/>
                    </a:cubicBezTo>
                    <a:cubicBezTo>
                      <a:pt x="45" y="7"/>
                      <a:pt x="12" y="0"/>
                      <a:pt x="6" y="12"/>
                    </a:cubicBezTo>
                    <a:cubicBezTo>
                      <a:pt x="0" y="24"/>
                      <a:pt x="19" y="60"/>
                      <a:pt x="24" y="7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6" name="Freeform 2027">
                <a:extLst>
                  <a:ext uri="{FF2B5EF4-FFF2-40B4-BE49-F238E27FC236}">
                    <a16:creationId xmlns:a16="http://schemas.microsoft.com/office/drawing/2014/main" id="{226C1BE7-7D7E-4985-9DC9-B2702FD7D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927"/>
                <a:ext cx="99" cy="114"/>
              </a:xfrm>
              <a:custGeom>
                <a:avLst/>
                <a:gdLst>
                  <a:gd name="T0" fmla="*/ 42 w 73"/>
                  <a:gd name="T1" fmla="*/ 170 h 85"/>
                  <a:gd name="T2" fmla="*/ 92 w 73"/>
                  <a:gd name="T3" fmla="*/ 64 h 85"/>
                  <a:gd name="T4" fmla="*/ 182 w 73"/>
                  <a:gd name="T5" fmla="*/ 23 h 85"/>
                  <a:gd name="T6" fmla="*/ 7 w 73"/>
                  <a:gd name="T7" fmla="*/ 56 h 85"/>
                  <a:gd name="T8" fmla="*/ 9 w 73"/>
                  <a:gd name="T9" fmla="*/ 126 h 85"/>
                  <a:gd name="T10" fmla="*/ 42 w 73"/>
                  <a:gd name="T11" fmla="*/ 205 h 8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85">
                    <a:moveTo>
                      <a:pt x="17" y="71"/>
                    </a:moveTo>
                    <a:cubicBezTo>
                      <a:pt x="23" y="52"/>
                      <a:pt x="19" y="41"/>
                      <a:pt x="37" y="27"/>
                    </a:cubicBezTo>
                    <a:cubicBezTo>
                      <a:pt x="48" y="19"/>
                      <a:pt x="60" y="14"/>
                      <a:pt x="73" y="10"/>
                    </a:cubicBezTo>
                    <a:cubicBezTo>
                      <a:pt x="55" y="2"/>
                      <a:pt x="9" y="0"/>
                      <a:pt x="3" y="23"/>
                    </a:cubicBezTo>
                    <a:cubicBezTo>
                      <a:pt x="0" y="31"/>
                      <a:pt x="3" y="44"/>
                      <a:pt x="4" y="52"/>
                    </a:cubicBezTo>
                    <a:cubicBezTo>
                      <a:pt x="5" y="65"/>
                      <a:pt x="3" y="78"/>
                      <a:pt x="17" y="8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7" name="Freeform 2028">
                <a:extLst>
                  <a:ext uri="{FF2B5EF4-FFF2-40B4-BE49-F238E27FC236}">
                    <a16:creationId xmlns:a16="http://schemas.microsoft.com/office/drawing/2014/main" id="{8A9C9163-28F7-422C-B212-56F1700A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2967"/>
                <a:ext cx="115" cy="104"/>
              </a:xfrm>
              <a:custGeom>
                <a:avLst/>
                <a:gdLst>
                  <a:gd name="T0" fmla="*/ 110 w 85"/>
                  <a:gd name="T1" fmla="*/ 0 h 77"/>
                  <a:gd name="T2" fmla="*/ 112 w 85"/>
                  <a:gd name="T3" fmla="*/ 49 h 77"/>
                  <a:gd name="T4" fmla="*/ 83 w 85"/>
                  <a:gd name="T5" fmla="*/ 115 h 77"/>
                  <a:gd name="T6" fmla="*/ 0 w 85"/>
                  <a:gd name="T7" fmla="*/ 150 h 77"/>
                  <a:gd name="T8" fmla="*/ 57 w 85"/>
                  <a:gd name="T9" fmla="*/ 161 h 77"/>
                  <a:gd name="T10" fmla="*/ 110 w 85"/>
                  <a:gd name="T11" fmla="*/ 170 h 77"/>
                  <a:gd name="T12" fmla="*/ 166 w 85"/>
                  <a:gd name="T13" fmla="*/ 165 h 77"/>
                  <a:gd name="T14" fmla="*/ 211 w 85"/>
                  <a:gd name="T15" fmla="*/ 105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5" h="77">
                    <a:moveTo>
                      <a:pt x="44" y="0"/>
                    </a:moveTo>
                    <a:cubicBezTo>
                      <a:pt x="43" y="7"/>
                      <a:pt x="46" y="13"/>
                      <a:pt x="45" y="20"/>
                    </a:cubicBezTo>
                    <a:cubicBezTo>
                      <a:pt x="44" y="31"/>
                      <a:pt x="41" y="40"/>
                      <a:pt x="33" y="47"/>
                    </a:cubicBezTo>
                    <a:cubicBezTo>
                      <a:pt x="23" y="59"/>
                      <a:pt x="15" y="61"/>
                      <a:pt x="0" y="61"/>
                    </a:cubicBezTo>
                    <a:cubicBezTo>
                      <a:pt x="7" y="66"/>
                      <a:pt x="15" y="66"/>
                      <a:pt x="23" y="65"/>
                    </a:cubicBezTo>
                    <a:cubicBezTo>
                      <a:pt x="34" y="64"/>
                      <a:pt x="36" y="63"/>
                      <a:pt x="44" y="69"/>
                    </a:cubicBezTo>
                    <a:cubicBezTo>
                      <a:pt x="53" y="74"/>
                      <a:pt x="58" y="77"/>
                      <a:pt x="67" y="67"/>
                    </a:cubicBezTo>
                    <a:cubicBezTo>
                      <a:pt x="73" y="61"/>
                      <a:pt x="81" y="51"/>
                      <a:pt x="85" y="43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8" name="Freeform 2029">
                <a:extLst>
                  <a:ext uri="{FF2B5EF4-FFF2-40B4-BE49-F238E27FC236}">
                    <a16:creationId xmlns:a16="http://schemas.microsoft.com/office/drawing/2014/main" id="{595F019C-73BB-4D71-81F2-166980126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3022"/>
                <a:ext cx="46" cy="476"/>
              </a:xfrm>
              <a:custGeom>
                <a:avLst/>
                <a:gdLst>
                  <a:gd name="T0" fmla="*/ 74 w 34"/>
                  <a:gd name="T1" fmla="*/ 291 h 353"/>
                  <a:gd name="T2" fmla="*/ 22 w 34"/>
                  <a:gd name="T3" fmla="*/ 774 h 353"/>
                  <a:gd name="T4" fmla="*/ 22 w 34"/>
                  <a:gd name="T5" fmla="*/ 866 h 353"/>
                  <a:gd name="T6" fmla="*/ 32 w 34"/>
                  <a:gd name="T7" fmla="*/ 409 h 353"/>
                  <a:gd name="T8" fmla="*/ 27 w 34"/>
                  <a:gd name="T9" fmla="*/ 0 h 353"/>
                  <a:gd name="T10" fmla="*/ 77 w 34"/>
                  <a:gd name="T11" fmla="*/ 42 h 3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" h="353">
                    <a:moveTo>
                      <a:pt x="30" y="119"/>
                    </a:moveTo>
                    <a:cubicBezTo>
                      <a:pt x="34" y="166"/>
                      <a:pt x="18" y="252"/>
                      <a:pt x="9" y="316"/>
                    </a:cubicBezTo>
                    <a:cubicBezTo>
                      <a:pt x="6" y="327"/>
                      <a:pt x="9" y="353"/>
                      <a:pt x="9" y="353"/>
                    </a:cubicBezTo>
                    <a:cubicBezTo>
                      <a:pt x="0" y="307"/>
                      <a:pt x="9" y="207"/>
                      <a:pt x="13" y="167"/>
                    </a:cubicBezTo>
                    <a:cubicBezTo>
                      <a:pt x="18" y="127"/>
                      <a:pt x="18" y="38"/>
                      <a:pt x="11" y="0"/>
                    </a:cubicBezTo>
                    <a:cubicBezTo>
                      <a:pt x="31" y="17"/>
                      <a:pt x="31" y="17"/>
                      <a:pt x="31" y="1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09" name="Freeform 2030">
                <a:extLst>
                  <a:ext uri="{FF2B5EF4-FFF2-40B4-BE49-F238E27FC236}">
                    <a16:creationId xmlns:a16="http://schemas.microsoft.com/office/drawing/2014/main" id="{7ACFEBDC-9C47-42B9-930B-1A20E8716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037"/>
                <a:ext cx="53" cy="406"/>
              </a:xfrm>
              <a:custGeom>
                <a:avLst/>
                <a:gdLst>
                  <a:gd name="T0" fmla="*/ 0 w 39"/>
                  <a:gd name="T1" fmla="*/ 22 h 301"/>
                  <a:gd name="T2" fmla="*/ 50 w 39"/>
                  <a:gd name="T3" fmla="*/ 583 h 301"/>
                  <a:gd name="T4" fmla="*/ 98 w 39"/>
                  <a:gd name="T5" fmla="*/ 367 h 301"/>
                  <a:gd name="T6" fmla="*/ 86 w 39"/>
                  <a:gd name="T7" fmla="*/ 71 h 301"/>
                  <a:gd name="T8" fmla="*/ 72 w 39"/>
                  <a:gd name="T9" fmla="*/ 0 h 3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01">
                    <a:moveTo>
                      <a:pt x="0" y="9"/>
                    </a:moveTo>
                    <a:cubicBezTo>
                      <a:pt x="22" y="35"/>
                      <a:pt x="31" y="173"/>
                      <a:pt x="20" y="237"/>
                    </a:cubicBezTo>
                    <a:cubicBezTo>
                      <a:pt x="9" y="301"/>
                      <a:pt x="39" y="150"/>
                      <a:pt x="39" y="15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0" name="Freeform 2031">
                <a:extLst>
                  <a:ext uri="{FF2B5EF4-FFF2-40B4-BE49-F238E27FC236}">
                    <a16:creationId xmlns:a16="http://schemas.microsoft.com/office/drawing/2014/main" id="{5B1F2077-48CB-49EE-9211-C1FDEBF44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5" y="3700"/>
                <a:ext cx="78" cy="47"/>
              </a:xfrm>
              <a:custGeom>
                <a:avLst/>
                <a:gdLst>
                  <a:gd name="T0" fmla="*/ 0 w 57"/>
                  <a:gd name="T1" fmla="*/ 63 h 35"/>
                  <a:gd name="T2" fmla="*/ 57 w 57"/>
                  <a:gd name="T3" fmla="*/ 73 h 35"/>
                  <a:gd name="T4" fmla="*/ 116 w 57"/>
                  <a:gd name="T5" fmla="*/ 62 h 35"/>
                  <a:gd name="T6" fmla="*/ 138 w 57"/>
                  <a:gd name="T7" fmla="*/ 20 h 35"/>
                  <a:gd name="T8" fmla="*/ 70 w 57"/>
                  <a:gd name="T9" fmla="*/ 0 h 35"/>
                  <a:gd name="T10" fmla="*/ 70 w 57"/>
                  <a:gd name="T11" fmla="*/ 58 h 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35">
                    <a:moveTo>
                      <a:pt x="0" y="26"/>
                    </a:moveTo>
                    <a:cubicBezTo>
                      <a:pt x="10" y="24"/>
                      <a:pt x="15" y="25"/>
                      <a:pt x="23" y="30"/>
                    </a:cubicBezTo>
                    <a:cubicBezTo>
                      <a:pt x="31" y="35"/>
                      <a:pt x="37" y="31"/>
                      <a:pt x="45" y="25"/>
                    </a:cubicBezTo>
                    <a:cubicBezTo>
                      <a:pt x="49" y="22"/>
                      <a:pt x="57" y="14"/>
                      <a:pt x="54" y="8"/>
                    </a:cubicBezTo>
                    <a:cubicBezTo>
                      <a:pt x="50" y="1"/>
                      <a:pt x="34" y="0"/>
                      <a:pt x="27" y="0"/>
                    </a:cubicBezTo>
                    <a:cubicBezTo>
                      <a:pt x="37" y="8"/>
                      <a:pt x="37" y="17"/>
                      <a:pt x="27" y="2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1" name="Freeform 2032">
                <a:extLst>
                  <a:ext uri="{FF2B5EF4-FFF2-40B4-BE49-F238E27FC236}">
                    <a16:creationId xmlns:a16="http://schemas.microsoft.com/office/drawing/2014/main" id="{4033828F-0233-4D60-9BFE-7FDB73229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3643"/>
                <a:ext cx="41" cy="32"/>
              </a:xfrm>
              <a:custGeom>
                <a:avLst/>
                <a:gdLst>
                  <a:gd name="T0" fmla="*/ 0 w 30"/>
                  <a:gd name="T1" fmla="*/ 33 h 24"/>
                  <a:gd name="T2" fmla="*/ 70 w 30"/>
                  <a:gd name="T3" fmla="*/ 57 h 24"/>
                  <a:gd name="T4" fmla="*/ 77 w 30"/>
                  <a:gd name="T5" fmla="*/ 28 h 24"/>
                  <a:gd name="T6" fmla="*/ 63 w 30"/>
                  <a:gd name="T7" fmla="*/ 15 h 24"/>
                  <a:gd name="T8" fmla="*/ 5 w 30"/>
                  <a:gd name="T9" fmla="*/ 1 h 24"/>
                  <a:gd name="T10" fmla="*/ 19 w 30"/>
                  <a:gd name="T11" fmla="*/ 41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0" h="24">
                    <a:moveTo>
                      <a:pt x="0" y="14"/>
                    </a:moveTo>
                    <a:cubicBezTo>
                      <a:pt x="8" y="20"/>
                      <a:pt x="18" y="22"/>
                      <a:pt x="27" y="24"/>
                    </a:cubicBezTo>
                    <a:cubicBezTo>
                      <a:pt x="28" y="20"/>
                      <a:pt x="30" y="16"/>
                      <a:pt x="30" y="12"/>
                    </a:cubicBezTo>
                    <a:cubicBezTo>
                      <a:pt x="29" y="6"/>
                      <a:pt x="30" y="8"/>
                      <a:pt x="25" y="6"/>
                    </a:cubicBezTo>
                    <a:cubicBezTo>
                      <a:pt x="19" y="4"/>
                      <a:pt x="8" y="0"/>
                      <a:pt x="2" y="1"/>
                    </a:cubicBezTo>
                    <a:cubicBezTo>
                      <a:pt x="6" y="3"/>
                      <a:pt x="16" y="14"/>
                      <a:pt x="7" y="1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2" name="Freeform 2033">
                <a:extLst>
                  <a:ext uri="{FF2B5EF4-FFF2-40B4-BE49-F238E27FC236}">
                    <a16:creationId xmlns:a16="http://schemas.microsoft.com/office/drawing/2014/main" id="{DA1B4B31-C5A8-4E1C-8AFF-2F8AC29E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" y="3694"/>
                <a:ext cx="42" cy="60"/>
              </a:xfrm>
              <a:custGeom>
                <a:avLst/>
                <a:gdLst>
                  <a:gd name="T0" fmla="*/ 16 w 31"/>
                  <a:gd name="T1" fmla="*/ 1 h 44"/>
                  <a:gd name="T2" fmla="*/ 62 w 31"/>
                  <a:gd name="T3" fmla="*/ 7 h 44"/>
                  <a:gd name="T4" fmla="*/ 62 w 31"/>
                  <a:gd name="T5" fmla="*/ 56 h 44"/>
                  <a:gd name="T6" fmla="*/ 0 w 31"/>
                  <a:gd name="T7" fmla="*/ 82 h 44"/>
                  <a:gd name="T8" fmla="*/ 26 w 31"/>
                  <a:gd name="T9" fmla="*/ 61 h 44"/>
                  <a:gd name="T10" fmla="*/ 22 w 31"/>
                  <a:gd name="T11" fmla="*/ 15 h 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44">
                    <a:moveTo>
                      <a:pt x="7" y="1"/>
                    </a:moveTo>
                    <a:cubicBezTo>
                      <a:pt x="12" y="3"/>
                      <a:pt x="20" y="0"/>
                      <a:pt x="25" y="3"/>
                    </a:cubicBezTo>
                    <a:cubicBezTo>
                      <a:pt x="31" y="7"/>
                      <a:pt x="28" y="16"/>
                      <a:pt x="25" y="22"/>
                    </a:cubicBezTo>
                    <a:cubicBezTo>
                      <a:pt x="22" y="28"/>
                      <a:pt x="6" y="44"/>
                      <a:pt x="0" y="32"/>
                    </a:cubicBezTo>
                    <a:cubicBezTo>
                      <a:pt x="3" y="29"/>
                      <a:pt x="8" y="29"/>
                      <a:pt x="10" y="24"/>
                    </a:cubicBezTo>
                    <a:cubicBezTo>
                      <a:pt x="13" y="19"/>
                      <a:pt x="9" y="12"/>
                      <a:pt x="9" y="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3" name="Freeform 2034">
                <a:extLst>
                  <a:ext uri="{FF2B5EF4-FFF2-40B4-BE49-F238E27FC236}">
                    <a16:creationId xmlns:a16="http://schemas.microsoft.com/office/drawing/2014/main" id="{8500CB8B-0CE4-41A2-BF8D-6B42F92BA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462"/>
                <a:ext cx="11" cy="539"/>
              </a:xfrm>
              <a:custGeom>
                <a:avLst/>
                <a:gdLst>
                  <a:gd name="T0" fmla="*/ 0 w 8"/>
                  <a:gd name="T1" fmla="*/ 978 h 400"/>
                  <a:gd name="T2" fmla="*/ 6 w 8"/>
                  <a:gd name="T3" fmla="*/ 819 h 400"/>
                  <a:gd name="T4" fmla="*/ 19 w 8"/>
                  <a:gd name="T5" fmla="*/ 385 h 400"/>
                  <a:gd name="T6" fmla="*/ 14 w 8"/>
                  <a:gd name="T7" fmla="*/ 0 h 40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00">
                    <a:moveTo>
                      <a:pt x="0" y="400"/>
                    </a:moveTo>
                    <a:cubicBezTo>
                      <a:pt x="2" y="356"/>
                      <a:pt x="0" y="397"/>
                      <a:pt x="2" y="335"/>
                    </a:cubicBezTo>
                    <a:cubicBezTo>
                      <a:pt x="3" y="311"/>
                      <a:pt x="8" y="200"/>
                      <a:pt x="7" y="157"/>
                    </a:cubicBezTo>
                    <a:cubicBezTo>
                      <a:pt x="7" y="113"/>
                      <a:pt x="5" y="50"/>
                      <a:pt x="5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4" name="Freeform 2035">
                <a:extLst>
                  <a:ext uri="{FF2B5EF4-FFF2-40B4-BE49-F238E27FC236}">
                    <a16:creationId xmlns:a16="http://schemas.microsoft.com/office/drawing/2014/main" id="{043925B5-25C9-4377-A203-6718A24BE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891"/>
                <a:ext cx="494" cy="861"/>
              </a:xfrm>
              <a:custGeom>
                <a:avLst/>
                <a:gdLst>
                  <a:gd name="T0" fmla="*/ 905 w 365"/>
                  <a:gd name="T1" fmla="*/ 0 h 640"/>
                  <a:gd name="T2" fmla="*/ 846 w 365"/>
                  <a:gd name="T3" fmla="*/ 324 h 640"/>
                  <a:gd name="T4" fmla="*/ 808 w 365"/>
                  <a:gd name="T5" fmla="*/ 833 h 640"/>
                  <a:gd name="T6" fmla="*/ 727 w 365"/>
                  <a:gd name="T7" fmla="*/ 1164 h 640"/>
                  <a:gd name="T8" fmla="*/ 724 w 365"/>
                  <a:gd name="T9" fmla="*/ 1243 h 640"/>
                  <a:gd name="T10" fmla="*/ 742 w 365"/>
                  <a:gd name="T11" fmla="*/ 1332 h 640"/>
                  <a:gd name="T12" fmla="*/ 786 w 365"/>
                  <a:gd name="T13" fmla="*/ 1456 h 640"/>
                  <a:gd name="T14" fmla="*/ 786 w 365"/>
                  <a:gd name="T15" fmla="*/ 1495 h 640"/>
                  <a:gd name="T16" fmla="*/ 758 w 365"/>
                  <a:gd name="T17" fmla="*/ 1530 h 640"/>
                  <a:gd name="T18" fmla="*/ 701 w 365"/>
                  <a:gd name="T19" fmla="*/ 1542 h 640"/>
                  <a:gd name="T20" fmla="*/ 633 w 365"/>
                  <a:gd name="T21" fmla="*/ 1539 h 640"/>
                  <a:gd name="T22" fmla="*/ 543 w 365"/>
                  <a:gd name="T23" fmla="*/ 1531 h 640"/>
                  <a:gd name="T24" fmla="*/ 517 w 365"/>
                  <a:gd name="T25" fmla="*/ 1453 h 640"/>
                  <a:gd name="T26" fmla="*/ 508 w 365"/>
                  <a:gd name="T27" fmla="*/ 1388 h 640"/>
                  <a:gd name="T28" fmla="*/ 512 w 365"/>
                  <a:gd name="T29" fmla="*/ 1305 h 640"/>
                  <a:gd name="T30" fmla="*/ 524 w 365"/>
                  <a:gd name="T31" fmla="*/ 1248 h 640"/>
                  <a:gd name="T32" fmla="*/ 528 w 365"/>
                  <a:gd name="T33" fmla="*/ 1162 h 640"/>
                  <a:gd name="T34" fmla="*/ 466 w 365"/>
                  <a:gd name="T35" fmla="*/ 573 h 640"/>
                  <a:gd name="T36" fmla="*/ 434 w 365"/>
                  <a:gd name="T37" fmla="*/ 190 h 640"/>
                  <a:gd name="T38" fmla="*/ 434 w 365"/>
                  <a:gd name="T39" fmla="*/ 190 h 640"/>
                  <a:gd name="T40" fmla="*/ 424 w 365"/>
                  <a:gd name="T41" fmla="*/ 573 h 640"/>
                  <a:gd name="T42" fmla="*/ 367 w 365"/>
                  <a:gd name="T43" fmla="*/ 1162 h 640"/>
                  <a:gd name="T44" fmla="*/ 372 w 365"/>
                  <a:gd name="T45" fmla="*/ 1248 h 640"/>
                  <a:gd name="T46" fmla="*/ 387 w 365"/>
                  <a:gd name="T47" fmla="*/ 1305 h 640"/>
                  <a:gd name="T48" fmla="*/ 387 w 365"/>
                  <a:gd name="T49" fmla="*/ 1388 h 640"/>
                  <a:gd name="T50" fmla="*/ 379 w 365"/>
                  <a:gd name="T51" fmla="*/ 1453 h 640"/>
                  <a:gd name="T52" fmla="*/ 352 w 365"/>
                  <a:gd name="T53" fmla="*/ 1531 h 640"/>
                  <a:gd name="T54" fmla="*/ 260 w 365"/>
                  <a:gd name="T55" fmla="*/ 1539 h 640"/>
                  <a:gd name="T56" fmla="*/ 194 w 365"/>
                  <a:gd name="T57" fmla="*/ 1542 h 640"/>
                  <a:gd name="T58" fmla="*/ 135 w 365"/>
                  <a:gd name="T59" fmla="*/ 1530 h 640"/>
                  <a:gd name="T60" fmla="*/ 110 w 365"/>
                  <a:gd name="T61" fmla="*/ 1495 h 640"/>
                  <a:gd name="T62" fmla="*/ 110 w 365"/>
                  <a:gd name="T63" fmla="*/ 1456 h 640"/>
                  <a:gd name="T64" fmla="*/ 156 w 365"/>
                  <a:gd name="T65" fmla="*/ 1332 h 640"/>
                  <a:gd name="T66" fmla="*/ 171 w 365"/>
                  <a:gd name="T67" fmla="*/ 1243 h 640"/>
                  <a:gd name="T68" fmla="*/ 169 w 365"/>
                  <a:gd name="T69" fmla="*/ 1164 h 640"/>
                  <a:gd name="T70" fmla="*/ 89 w 365"/>
                  <a:gd name="T71" fmla="*/ 853 h 640"/>
                  <a:gd name="T72" fmla="*/ 51 w 365"/>
                  <a:gd name="T73" fmla="*/ 324 h 640"/>
                  <a:gd name="T74" fmla="*/ 0 w 365"/>
                  <a:gd name="T75" fmla="*/ 20 h 64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65" h="640">
                    <a:moveTo>
                      <a:pt x="365" y="0"/>
                    </a:moveTo>
                    <a:cubicBezTo>
                      <a:pt x="344" y="47"/>
                      <a:pt x="343" y="79"/>
                      <a:pt x="341" y="133"/>
                    </a:cubicBezTo>
                    <a:cubicBezTo>
                      <a:pt x="339" y="191"/>
                      <a:pt x="348" y="258"/>
                      <a:pt x="326" y="342"/>
                    </a:cubicBezTo>
                    <a:cubicBezTo>
                      <a:pt x="304" y="426"/>
                      <a:pt x="297" y="440"/>
                      <a:pt x="293" y="478"/>
                    </a:cubicBezTo>
                    <a:cubicBezTo>
                      <a:pt x="293" y="492"/>
                      <a:pt x="295" y="498"/>
                      <a:pt x="292" y="511"/>
                    </a:cubicBezTo>
                    <a:cubicBezTo>
                      <a:pt x="289" y="531"/>
                      <a:pt x="288" y="528"/>
                      <a:pt x="299" y="547"/>
                    </a:cubicBezTo>
                    <a:cubicBezTo>
                      <a:pt x="308" y="560"/>
                      <a:pt x="312" y="592"/>
                      <a:pt x="317" y="598"/>
                    </a:cubicBezTo>
                    <a:cubicBezTo>
                      <a:pt x="322" y="604"/>
                      <a:pt x="319" y="610"/>
                      <a:pt x="317" y="614"/>
                    </a:cubicBezTo>
                    <a:cubicBezTo>
                      <a:pt x="321" y="623"/>
                      <a:pt x="310" y="628"/>
                      <a:pt x="306" y="628"/>
                    </a:cubicBezTo>
                    <a:cubicBezTo>
                      <a:pt x="308" y="639"/>
                      <a:pt x="288" y="638"/>
                      <a:pt x="283" y="633"/>
                    </a:cubicBezTo>
                    <a:cubicBezTo>
                      <a:pt x="277" y="639"/>
                      <a:pt x="262" y="639"/>
                      <a:pt x="256" y="632"/>
                    </a:cubicBezTo>
                    <a:cubicBezTo>
                      <a:pt x="247" y="640"/>
                      <a:pt x="230" y="640"/>
                      <a:pt x="219" y="629"/>
                    </a:cubicBezTo>
                    <a:cubicBezTo>
                      <a:pt x="208" y="619"/>
                      <a:pt x="207" y="608"/>
                      <a:pt x="208" y="597"/>
                    </a:cubicBezTo>
                    <a:cubicBezTo>
                      <a:pt x="210" y="586"/>
                      <a:pt x="207" y="583"/>
                      <a:pt x="205" y="570"/>
                    </a:cubicBezTo>
                    <a:cubicBezTo>
                      <a:pt x="202" y="556"/>
                      <a:pt x="203" y="543"/>
                      <a:pt x="206" y="536"/>
                    </a:cubicBezTo>
                    <a:cubicBezTo>
                      <a:pt x="210" y="527"/>
                      <a:pt x="211" y="523"/>
                      <a:pt x="211" y="513"/>
                    </a:cubicBezTo>
                    <a:cubicBezTo>
                      <a:pt x="211" y="504"/>
                      <a:pt x="207" y="489"/>
                      <a:pt x="213" y="477"/>
                    </a:cubicBezTo>
                    <a:cubicBezTo>
                      <a:pt x="221" y="431"/>
                      <a:pt x="192" y="347"/>
                      <a:pt x="188" y="236"/>
                    </a:cubicBezTo>
                    <a:cubicBezTo>
                      <a:pt x="187" y="223"/>
                      <a:pt x="176" y="90"/>
                      <a:pt x="175" y="78"/>
                    </a:cubicBezTo>
                    <a:cubicBezTo>
                      <a:pt x="175" y="78"/>
                      <a:pt x="175" y="78"/>
                      <a:pt x="175" y="78"/>
                    </a:cubicBezTo>
                    <a:cubicBezTo>
                      <a:pt x="175" y="90"/>
                      <a:pt x="172" y="223"/>
                      <a:pt x="171" y="236"/>
                    </a:cubicBezTo>
                    <a:cubicBezTo>
                      <a:pt x="164" y="368"/>
                      <a:pt x="140" y="433"/>
                      <a:pt x="148" y="477"/>
                    </a:cubicBezTo>
                    <a:cubicBezTo>
                      <a:pt x="154" y="489"/>
                      <a:pt x="150" y="504"/>
                      <a:pt x="150" y="513"/>
                    </a:cubicBezTo>
                    <a:cubicBezTo>
                      <a:pt x="150" y="523"/>
                      <a:pt x="152" y="527"/>
                      <a:pt x="156" y="536"/>
                    </a:cubicBezTo>
                    <a:cubicBezTo>
                      <a:pt x="158" y="543"/>
                      <a:pt x="159" y="556"/>
                      <a:pt x="156" y="570"/>
                    </a:cubicBezTo>
                    <a:cubicBezTo>
                      <a:pt x="154" y="583"/>
                      <a:pt x="152" y="586"/>
                      <a:pt x="153" y="597"/>
                    </a:cubicBezTo>
                    <a:cubicBezTo>
                      <a:pt x="154" y="608"/>
                      <a:pt x="153" y="619"/>
                      <a:pt x="142" y="629"/>
                    </a:cubicBezTo>
                    <a:cubicBezTo>
                      <a:pt x="131" y="640"/>
                      <a:pt x="115" y="640"/>
                      <a:pt x="105" y="632"/>
                    </a:cubicBezTo>
                    <a:cubicBezTo>
                      <a:pt x="99" y="639"/>
                      <a:pt x="84" y="639"/>
                      <a:pt x="78" y="633"/>
                    </a:cubicBezTo>
                    <a:cubicBezTo>
                      <a:pt x="74" y="638"/>
                      <a:pt x="54" y="639"/>
                      <a:pt x="55" y="628"/>
                    </a:cubicBezTo>
                    <a:cubicBezTo>
                      <a:pt x="51" y="628"/>
                      <a:pt x="41" y="623"/>
                      <a:pt x="44" y="614"/>
                    </a:cubicBezTo>
                    <a:cubicBezTo>
                      <a:pt x="42" y="610"/>
                      <a:pt x="39" y="604"/>
                      <a:pt x="44" y="598"/>
                    </a:cubicBezTo>
                    <a:cubicBezTo>
                      <a:pt x="49" y="592"/>
                      <a:pt x="54" y="560"/>
                      <a:pt x="63" y="547"/>
                    </a:cubicBezTo>
                    <a:cubicBezTo>
                      <a:pt x="73" y="528"/>
                      <a:pt x="72" y="531"/>
                      <a:pt x="69" y="511"/>
                    </a:cubicBezTo>
                    <a:cubicBezTo>
                      <a:pt x="66" y="498"/>
                      <a:pt x="69" y="492"/>
                      <a:pt x="68" y="478"/>
                    </a:cubicBezTo>
                    <a:cubicBezTo>
                      <a:pt x="64" y="440"/>
                      <a:pt x="58" y="434"/>
                      <a:pt x="36" y="350"/>
                    </a:cubicBezTo>
                    <a:cubicBezTo>
                      <a:pt x="14" y="266"/>
                      <a:pt x="23" y="191"/>
                      <a:pt x="21" y="133"/>
                    </a:cubicBezTo>
                    <a:cubicBezTo>
                      <a:pt x="19" y="82"/>
                      <a:pt x="17" y="51"/>
                      <a:pt x="0" y="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5" name="Freeform 2036">
                <a:extLst>
                  <a:ext uri="{FF2B5EF4-FFF2-40B4-BE49-F238E27FC236}">
                    <a16:creationId xmlns:a16="http://schemas.microsoft.com/office/drawing/2014/main" id="{FFFB3FC1-9D56-4232-9891-258927559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9" y="1295"/>
                <a:ext cx="430" cy="1596"/>
              </a:xfrm>
              <a:custGeom>
                <a:avLst/>
                <a:gdLst>
                  <a:gd name="T0" fmla="*/ 0 w 317"/>
                  <a:gd name="T1" fmla="*/ 0 h 1185"/>
                  <a:gd name="T2" fmla="*/ 98 w 317"/>
                  <a:gd name="T3" fmla="*/ 171 h 1185"/>
                  <a:gd name="T4" fmla="*/ 469 w 317"/>
                  <a:gd name="T5" fmla="*/ 346 h 1185"/>
                  <a:gd name="T6" fmla="*/ 600 w 317"/>
                  <a:gd name="T7" fmla="*/ 869 h 1185"/>
                  <a:gd name="T8" fmla="*/ 685 w 317"/>
                  <a:gd name="T9" fmla="*/ 1240 h 1185"/>
                  <a:gd name="T10" fmla="*/ 723 w 317"/>
                  <a:gd name="T11" fmla="*/ 1573 h 1185"/>
                  <a:gd name="T12" fmla="*/ 734 w 317"/>
                  <a:gd name="T13" fmla="*/ 1752 h 1185"/>
                  <a:gd name="T14" fmla="*/ 743 w 317"/>
                  <a:gd name="T15" fmla="*/ 1847 h 1185"/>
                  <a:gd name="T16" fmla="*/ 743 w 317"/>
                  <a:gd name="T17" fmla="*/ 1903 h 1185"/>
                  <a:gd name="T18" fmla="*/ 743 w 317"/>
                  <a:gd name="T19" fmla="*/ 1903 h 1185"/>
                  <a:gd name="T20" fmla="*/ 758 w 317"/>
                  <a:gd name="T21" fmla="*/ 1972 h 1185"/>
                  <a:gd name="T22" fmla="*/ 784 w 317"/>
                  <a:gd name="T23" fmla="*/ 2093 h 1185"/>
                  <a:gd name="T24" fmla="*/ 784 w 317"/>
                  <a:gd name="T25" fmla="*/ 2146 h 1185"/>
                  <a:gd name="T26" fmla="*/ 765 w 317"/>
                  <a:gd name="T27" fmla="*/ 2190 h 1185"/>
                  <a:gd name="T28" fmla="*/ 739 w 317"/>
                  <a:gd name="T29" fmla="*/ 2242 h 1185"/>
                  <a:gd name="T30" fmla="*/ 670 w 317"/>
                  <a:gd name="T31" fmla="*/ 2290 h 1185"/>
                  <a:gd name="T32" fmla="*/ 604 w 317"/>
                  <a:gd name="T33" fmla="*/ 2310 h 1185"/>
                  <a:gd name="T34" fmla="*/ 621 w 317"/>
                  <a:gd name="T35" fmla="*/ 2269 h 1185"/>
                  <a:gd name="T36" fmla="*/ 600 w 317"/>
                  <a:gd name="T37" fmla="*/ 2265 h 1185"/>
                  <a:gd name="T38" fmla="*/ 600 w 317"/>
                  <a:gd name="T39" fmla="*/ 2248 h 1185"/>
                  <a:gd name="T40" fmla="*/ 604 w 317"/>
                  <a:gd name="T41" fmla="*/ 2226 h 1185"/>
                  <a:gd name="T42" fmla="*/ 594 w 317"/>
                  <a:gd name="T43" fmla="*/ 2143 h 1185"/>
                  <a:gd name="T44" fmla="*/ 595 w 317"/>
                  <a:gd name="T45" fmla="*/ 2007 h 1185"/>
                  <a:gd name="T46" fmla="*/ 609 w 317"/>
                  <a:gd name="T47" fmla="*/ 1937 h 1185"/>
                  <a:gd name="T48" fmla="*/ 608 w 317"/>
                  <a:gd name="T49" fmla="*/ 1930 h 1185"/>
                  <a:gd name="T50" fmla="*/ 574 w 317"/>
                  <a:gd name="T51" fmla="*/ 1824 h 1185"/>
                  <a:gd name="T52" fmla="*/ 525 w 317"/>
                  <a:gd name="T53" fmla="*/ 1657 h 1185"/>
                  <a:gd name="T54" fmla="*/ 429 w 317"/>
                  <a:gd name="T55" fmla="*/ 1301 h 1185"/>
                  <a:gd name="T56" fmla="*/ 336 w 317"/>
                  <a:gd name="T57" fmla="*/ 1076 h 1185"/>
                  <a:gd name="T58" fmla="*/ 336 w 317"/>
                  <a:gd name="T59" fmla="*/ 1076 h 1185"/>
                  <a:gd name="T60" fmla="*/ 330 w 317"/>
                  <a:gd name="T61" fmla="*/ 1192 h 1185"/>
                  <a:gd name="T62" fmla="*/ 414 w 317"/>
                  <a:gd name="T63" fmla="*/ 1480 h 1185"/>
                  <a:gd name="T64" fmla="*/ 505 w 317"/>
                  <a:gd name="T65" fmla="*/ 2086 h 1185"/>
                  <a:gd name="T66" fmla="*/ 289 w 317"/>
                  <a:gd name="T67" fmla="*/ 2873 h 1185"/>
                  <a:gd name="T68" fmla="*/ 279 w 317"/>
                  <a:gd name="T69" fmla="*/ 2896 h 118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17" h="1185">
                    <a:moveTo>
                      <a:pt x="0" y="0"/>
                    </a:moveTo>
                    <a:cubicBezTo>
                      <a:pt x="0" y="36"/>
                      <a:pt x="14" y="58"/>
                      <a:pt x="39" y="70"/>
                    </a:cubicBezTo>
                    <a:cubicBezTo>
                      <a:pt x="82" y="91"/>
                      <a:pt x="146" y="70"/>
                      <a:pt x="188" y="142"/>
                    </a:cubicBezTo>
                    <a:cubicBezTo>
                      <a:pt x="230" y="214"/>
                      <a:pt x="220" y="256"/>
                      <a:pt x="240" y="356"/>
                    </a:cubicBezTo>
                    <a:cubicBezTo>
                      <a:pt x="254" y="425"/>
                      <a:pt x="268" y="484"/>
                      <a:pt x="274" y="508"/>
                    </a:cubicBezTo>
                    <a:cubicBezTo>
                      <a:pt x="285" y="554"/>
                      <a:pt x="283" y="575"/>
                      <a:pt x="290" y="644"/>
                    </a:cubicBezTo>
                    <a:cubicBezTo>
                      <a:pt x="293" y="673"/>
                      <a:pt x="293" y="696"/>
                      <a:pt x="294" y="717"/>
                    </a:cubicBezTo>
                    <a:cubicBezTo>
                      <a:pt x="294" y="730"/>
                      <a:pt x="298" y="745"/>
                      <a:pt x="298" y="756"/>
                    </a:cubicBezTo>
                    <a:cubicBezTo>
                      <a:pt x="299" y="765"/>
                      <a:pt x="297" y="771"/>
                      <a:pt x="298" y="779"/>
                    </a:cubicBezTo>
                    <a:cubicBezTo>
                      <a:pt x="298" y="779"/>
                      <a:pt x="298" y="779"/>
                      <a:pt x="298" y="779"/>
                    </a:cubicBezTo>
                    <a:cubicBezTo>
                      <a:pt x="300" y="792"/>
                      <a:pt x="302" y="802"/>
                      <a:pt x="304" y="807"/>
                    </a:cubicBezTo>
                    <a:cubicBezTo>
                      <a:pt x="310" y="825"/>
                      <a:pt x="312" y="853"/>
                      <a:pt x="314" y="857"/>
                    </a:cubicBezTo>
                    <a:cubicBezTo>
                      <a:pt x="317" y="861"/>
                      <a:pt x="316" y="873"/>
                      <a:pt x="314" y="878"/>
                    </a:cubicBezTo>
                    <a:cubicBezTo>
                      <a:pt x="312" y="883"/>
                      <a:pt x="310" y="889"/>
                      <a:pt x="307" y="896"/>
                    </a:cubicBezTo>
                    <a:cubicBezTo>
                      <a:pt x="305" y="901"/>
                      <a:pt x="299" y="912"/>
                      <a:pt x="296" y="918"/>
                    </a:cubicBezTo>
                    <a:cubicBezTo>
                      <a:pt x="292" y="925"/>
                      <a:pt x="279" y="933"/>
                      <a:pt x="268" y="937"/>
                    </a:cubicBezTo>
                    <a:cubicBezTo>
                      <a:pt x="260" y="941"/>
                      <a:pt x="243" y="948"/>
                      <a:pt x="242" y="945"/>
                    </a:cubicBezTo>
                    <a:cubicBezTo>
                      <a:pt x="238" y="938"/>
                      <a:pt x="243" y="932"/>
                      <a:pt x="249" y="929"/>
                    </a:cubicBezTo>
                    <a:cubicBezTo>
                      <a:pt x="252" y="926"/>
                      <a:pt x="242" y="934"/>
                      <a:pt x="240" y="927"/>
                    </a:cubicBezTo>
                    <a:cubicBezTo>
                      <a:pt x="239" y="925"/>
                      <a:pt x="239" y="924"/>
                      <a:pt x="240" y="920"/>
                    </a:cubicBezTo>
                    <a:cubicBezTo>
                      <a:pt x="238" y="916"/>
                      <a:pt x="239" y="916"/>
                      <a:pt x="242" y="911"/>
                    </a:cubicBezTo>
                    <a:cubicBezTo>
                      <a:pt x="236" y="910"/>
                      <a:pt x="237" y="888"/>
                      <a:pt x="238" y="877"/>
                    </a:cubicBezTo>
                    <a:cubicBezTo>
                      <a:pt x="237" y="868"/>
                      <a:pt x="234" y="840"/>
                      <a:pt x="239" y="821"/>
                    </a:cubicBezTo>
                    <a:cubicBezTo>
                      <a:pt x="242" y="809"/>
                      <a:pt x="245" y="800"/>
                      <a:pt x="244" y="793"/>
                    </a:cubicBezTo>
                    <a:cubicBezTo>
                      <a:pt x="244" y="792"/>
                      <a:pt x="244" y="791"/>
                      <a:pt x="243" y="790"/>
                    </a:cubicBezTo>
                    <a:cubicBezTo>
                      <a:pt x="240" y="786"/>
                      <a:pt x="232" y="759"/>
                      <a:pt x="230" y="746"/>
                    </a:cubicBezTo>
                    <a:cubicBezTo>
                      <a:pt x="227" y="734"/>
                      <a:pt x="220" y="706"/>
                      <a:pt x="210" y="678"/>
                    </a:cubicBezTo>
                    <a:cubicBezTo>
                      <a:pt x="188" y="610"/>
                      <a:pt x="174" y="556"/>
                      <a:pt x="172" y="532"/>
                    </a:cubicBezTo>
                    <a:cubicBezTo>
                      <a:pt x="170" y="508"/>
                      <a:pt x="141" y="452"/>
                      <a:pt x="135" y="440"/>
                    </a:cubicBezTo>
                    <a:cubicBezTo>
                      <a:pt x="135" y="440"/>
                      <a:pt x="135" y="440"/>
                      <a:pt x="135" y="440"/>
                    </a:cubicBezTo>
                    <a:cubicBezTo>
                      <a:pt x="134" y="457"/>
                      <a:pt x="132" y="474"/>
                      <a:pt x="132" y="488"/>
                    </a:cubicBezTo>
                    <a:cubicBezTo>
                      <a:pt x="132" y="516"/>
                      <a:pt x="148" y="544"/>
                      <a:pt x="166" y="606"/>
                    </a:cubicBezTo>
                    <a:cubicBezTo>
                      <a:pt x="184" y="668"/>
                      <a:pt x="208" y="758"/>
                      <a:pt x="202" y="854"/>
                    </a:cubicBezTo>
                    <a:cubicBezTo>
                      <a:pt x="196" y="950"/>
                      <a:pt x="140" y="1124"/>
                      <a:pt x="116" y="1176"/>
                    </a:cubicBezTo>
                    <a:cubicBezTo>
                      <a:pt x="114" y="1179"/>
                      <a:pt x="113" y="1182"/>
                      <a:pt x="112" y="118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6" name="Freeform 2037">
                <a:extLst>
                  <a:ext uri="{FF2B5EF4-FFF2-40B4-BE49-F238E27FC236}">
                    <a16:creationId xmlns:a16="http://schemas.microsoft.com/office/drawing/2014/main" id="{FD1FBD57-4825-463E-AB3B-12F381E28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688"/>
                <a:ext cx="23" cy="53"/>
              </a:xfrm>
              <a:custGeom>
                <a:avLst/>
                <a:gdLst>
                  <a:gd name="T0" fmla="*/ 41 w 17"/>
                  <a:gd name="T1" fmla="*/ 0 h 40"/>
                  <a:gd name="T2" fmla="*/ 30 w 17"/>
                  <a:gd name="T3" fmla="*/ 30 h 40"/>
                  <a:gd name="T4" fmla="*/ 15 w 17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40">
                    <a:moveTo>
                      <a:pt x="16" y="0"/>
                    </a:moveTo>
                    <a:cubicBezTo>
                      <a:pt x="17" y="4"/>
                      <a:pt x="15" y="9"/>
                      <a:pt x="12" y="13"/>
                    </a:cubicBezTo>
                    <a:cubicBezTo>
                      <a:pt x="8" y="17"/>
                      <a:pt x="0" y="32"/>
                      <a:pt x="6" y="4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7" name="Freeform 2038">
                <a:extLst>
                  <a:ext uri="{FF2B5EF4-FFF2-40B4-BE49-F238E27FC236}">
                    <a16:creationId xmlns:a16="http://schemas.microsoft.com/office/drawing/2014/main" id="{6D898DAE-0CFD-425B-8CD0-C76EAD40B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3690"/>
                <a:ext cx="32" cy="53"/>
              </a:xfrm>
              <a:custGeom>
                <a:avLst/>
                <a:gdLst>
                  <a:gd name="T0" fmla="*/ 57 w 24"/>
                  <a:gd name="T1" fmla="*/ 0 h 39"/>
                  <a:gd name="T2" fmla="*/ 23 w 24"/>
                  <a:gd name="T3" fmla="*/ 35 h 39"/>
                  <a:gd name="T4" fmla="*/ 9 w 24"/>
                  <a:gd name="T5" fmla="*/ 9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9">
                    <a:moveTo>
                      <a:pt x="24" y="0"/>
                    </a:moveTo>
                    <a:cubicBezTo>
                      <a:pt x="20" y="7"/>
                      <a:pt x="12" y="12"/>
                      <a:pt x="10" y="14"/>
                    </a:cubicBezTo>
                    <a:cubicBezTo>
                      <a:pt x="2" y="22"/>
                      <a:pt x="0" y="31"/>
                      <a:pt x="4" y="3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8" name="Freeform 2039">
                <a:extLst>
                  <a:ext uri="{FF2B5EF4-FFF2-40B4-BE49-F238E27FC236}">
                    <a16:creationId xmlns:a16="http://schemas.microsoft.com/office/drawing/2014/main" id="{08BAE3CC-5DB8-41B9-8821-5D598E785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3688"/>
                <a:ext cx="35" cy="51"/>
              </a:xfrm>
              <a:custGeom>
                <a:avLst/>
                <a:gdLst>
                  <a:gd name="T0" fmla="*/ 63 w 26"/>
                  <a:gd name="T1" fmla="*/ 0 h 38"/>
                  <a:gd name="T2" fmla="*/ 27 w 26"/>
                  <a:gd name="T3" fmla="*/ 38 h 38"/>
                  <a:gd name="T4" fmla="*/ 1 w 26"/>
                  <a:gd name="T5" fmla="*/ 9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38">
                    <a:moveTo>
                      <a:pt x="26" y="0"/>
                    </a:moveTo>
                    <a:cubicBezTo>
                      <a:pt x="21" y="5"/>
                      <a:pt x="16" y="11"/>
                      <a:pt x="11" y="16"/>
                    </a:cubicBezTo>
                    <a:cubicBezTo>
                      <a:pt x="6" y="21"/>
                      <a:pt x="0" y="29"/>
                      <a:pt x="1" y="3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19" name="Freeform 2040">
                <a:extLst>
                  <a:ext uri="{FF2B5EF4-FFF2-40B4-BE49-F238E27FC236}">
                    <a16:creationId xmlns:a16="http://schemas.microsoft.com/office/drawing/2014/main" id="{2C68EF97-74E6-48CB-AA42-A8847FB79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3681"/>
                <a:ext cx="25" cy="38"/>
              </a:xfrm>
              <a:custGeom>
                <a:avLst/>
                <a:gdLst>
                  <a:gd name="T0" fmla="*/ 49 w 18"/>
                  <a:gd name="T1" fmla="*/ 0 h 28"/>
                  <a:gd name="T2" fmla="*/ 19 w 18"/>
                  <a:gd name="T3" fmla="*/ 27 h 28"/>
                  <a:gd name="T4" fmla="*/ 0 w 18"/>
                  <a:gd name="T5" fmla="*/ 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18" y="0"/>
                    </a:moveTo>
                    <a:cubicBezTo>
                      <a:pt x="16" y="4"/>
                      <a:pt x="11" y="8"/>
                      <a:pt x="7" y="11"/>
                    </a:cubicBezTo>
                    <a:cubicBezTo>
                      <a:pt x="4" y="15"/>
                      <a:pt x="0" y="22"/>
                      <a:pt x="0" y="2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0" name="Freeform 2041">
                <a:extLst>
                  <a:ext uri="{FF2B5EF4-FFF2-40B4-BE49-F238E27FC236}">
                    <a16:creationId xmlns:a16="http://schemas.microsoft.com/office/drawing/2014/main" id="{A092FEBD-7EC1-4C4B-A10C-1D6D4A97E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710"/>
                <a:ext cx="35" cy="18"/>
              </a:xfrm>
              <a:custGeom>
                <a:avLst/>
                <a:gdLst>
                  <a:gd name="T0" fmla="*/ 0 w 26"/>
                  <a:gd name="T1" fmla="*/ 35 h 13"/>
                  <a:gd name="T2" fmla="*/ 48 w 26"/>
                  <a:gd name="T3" fmla="*/ 35 h 13"/>
                  <a:gd name="T4" fmla="*/ 35 w 26"/>
                  <a:gd name="T5" fmla="*/ 0 h 13"/>
                  <a:gd name="T6" fmla="*/ 0 w 26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cubicBezTo>
                      <a:pt x="8" y="11"/>
                      <a:pt x="18" y="12"/>
                      <a:pt x="20" y="13"/>
                    </a:cubicBezTo>
                    <a:cubicBezTo>
                      <a:pt x="26" y="4"/>
                      <a:pt x="19" y="0"/>
                      <a:pt x="14" y="0"/>
                    </a:cubicBezTo>
                    <a:cubicBezTo>
                      <a:pt x="3" y="0"/>
                      <a:pt x="0" y="10"/>
                      <a:pt x="0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1" name="Freeform 2042">
                <a:extLst>
                  <a:ext uri="{FF2B5EF4-FFF2-40B4-BE49-F238E27FC236}">
                    <a16:creationId xmlns:a16="http://schemas.microsoft.com/office/drawing/2014/main" id="{51855FF9-AE26-4DB3-9638-0A4D160E7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3723"/>
                <a:ext cx="17" cy="14"/>
              </a:xfrm>
              <a:custGeom>
                <a:avLst/>
                <a:gdLst>
                  <a:gd name="T0" fmla="*/ 0 w 12"/>
                  <a:gd name="T1" fmla="*/ 23 h 11"/>
                  <a:gd name="T2" fmla="*/ 34 w 12"/>
                  <a:gd name="T3" fmla="*/ 23 h 11"/>
                  <a:gd name="T4" fmla="*/ 0 w 1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11"/>
                    </a:moveTo>
                    <a:cubicBezTo>
                      <a:pt x="2" y="11"/>
                      <a:pt x="11" y="9"/>
                      <a:pt x="12" y="11"/>
                    </a:cubicBezTo>
                    <a:cubicBezTo>
                      <a:pt x="12" y="2"/>
                      <a:pt x="0" y="0"/>
                      <a:pt x="0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2" name="Freeform 2043">
                <a:extLst>
                  <a:ext uri="{FF2B5EF4-FFF2-40B4-BE49-F238E27FC236}">
                    <a16:creationId xmlns:a16="http://schemas.microsoft.com/office/drawing/2014/main" id="{B1BBC99A-C613-4CED-ACAE-F6B68AF6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727"/>
                <a:ext cx="14" cy="12"/>
              </a:xfrm>
              <a:custGeom>
                <a:avLst/>
                <a:gdLst>
                  <a:gd name="T0" fmla="*/ 0 w 10"/>
                  <a:gd name="T1" fmla="*/ 20 h 9"/>
                  <a:gd name="T2" fmla="*/ 28 w 10"/>
                  <a:gd name="T3" fmla="*/ 16 h 9"/>
                  <a:gd name="T4" fmla="*/ 0 w 10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2" y="9"/>
                      <a:pt x="8" y="9"/>
                      <a:pt x="10" y="7"/>
                    </a:cubicBezTo>
                    <a:cubicBezTo>
                      <a:pt x="9" y="0"/>
                      <a:pt x="0" y="3"/>
                      <a:pt x="0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3" name="Freeform 2044">
                <a:extLst>
                  <a:ext uri="{FF2B5EF4-FFF2-40B4-BE49-F238E27FC236}">
                    <a16:creationId xmlns:a16="http://schemas.microsoft.com/office/drawing/2014/main" id="{0080080B-E77F-449B-B004-315343FAB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3714"/>
                <a:ext cx="12" cy="11"/>
              </a:xfrm>
              <a:custGeom>
                <a:avLst/>
                <a:gdLst>
                  <a:gd name="T0" fmla="*/ 0 w 9"/>
                  <a:gd name="T1" fmla="*/ 14 h 8"/>
                  <a:gd name="T2" fmla="*/ 20 w 9"/>
                  <a:gd name="T3" fmla="*/ 19 h 8"/>
                  <a:gd name="T4" fmla="*/ 0 w 9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7"/>
                      <a:pt x="5" y="8"/>
                      <a:pt x="8" y="7"/>
                    </a:cubicBezTo>
                    <a:cubicBezTo>
                      <a:pt x="9" y="0"/>
                      <a:pt x="2" y="1"/>
                      <a:pt x="0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4" name="Freeform 2045">
                <a:extLst>
                  <a:ext uri="{FF2B5EF4-FFF2-40B4-BE49-F238E27FC236}">
                    <a16:creationId xmlns:a16="http://schemas.microsoft.com/office/drawing/2014/main" id="{A2897DA9-98A7-48B1-8A50-13D289611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3579"/>
                <a:ext cx="6" cy="28"/>
              </a:xfrm>
              <a:custGeom>
                <a:avLst/>
                <a:gdLst>
                  <a:gd name="T0" fmla="*/ 14 w 4"/>
                  <a:gd name="T1" fmla="*/ 0 h 21"/>
                  <a:gd name="T2" fmla="*/ 0 w 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4" y="0"/>
                    </a:moveTo>
                    <a:cubicBezTo>
                      <a:pt x="4" y="8"/>
                      <a:pt x="0" y="21"/>
                      <a:pt x="0" y="2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5" name="Freeform 2046">
                <a:extLst>
                  <a:ext uri="{FF2B5EF4-FFF2-40B4-BE49-F238E27FC236}">
                    <a16:creationId xmlns:a16="http://schemas.microsoft.com/office/drawing/2014/main" id="{BD9E9850-4D49-424B-8F03-920A79619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3689"/>
                <a:ext cx="20" cy="13"/>
              </a:xfrm>
              <a:custGeom>
                <a:avLst/>
                <a:gdLst>
                  <a:gd name="T0" fmla="*/ 12 w 15"/>
                  <a:gd name="T1" fmla="*/ 1 h 10"/>
                  <a:gd name="T2" fmla="*/ 31 w 15"/>
                  <a:gd name="T3" fmla="*/ 7 h 10"/>
                  <a:gd name="T4" fmla="*/ 12 w 15"/>
                  <a:gd name="T5" fmla="*/ 9 h 10"/>
                  <a:gd name="T6" fmla="*/ 0 w 15"/>
                  <a:gd name="T7" fmla="*/ 16 h 10"/>
                  <a:gd name="T8" fmla="*/ 27 w 15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5" y="1"/>
                    </a:moveTo>
                    <a:cubicBezTo>
                      <a:pt x="7" y="2"/>
                      <a:pt x="12" y="0"/>
                      <a:pt x="13" y="3"/>
                    </a:cubicBezTo>
                    <a:cubicBezTo>
                      <a:pt x="15" y="9"/>
                      <a:pt x="6" y="5"/>
                      <a:pt x="5" y="4"/>
                    </a:cubicBezTo>
                    <a:cubicBezTo>
                      <a:pt x="3" y="4"/>
                      <a:pt x="0" y="4"/>
                      <a:pt x="0" y="7"/>
                    </a:cubicBezTo>
                    <a:cubicBezTo>
                      <a:pt x="1" y="10"/>
                      <a:pt x="9" y="9"/>
                      <a:pt x="11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6" name="Freeform 2047">
                <a:extLst>
                  <a:ext uri="{FF2B5EF4-FFF2-40B4-BE49-F238E27FC236}">
                    <a16:creationId xmlns:a16="http://schemas.microsoft.com/office/drawing/2014/main" id="{BA81DEC0-14CE-4E97-A723-B9DD28381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3690"/>
                <a:ext cx="12" cy="11"/>
              </a:xfrm>
              <a:custGeom>
                <a:avLst/>
                <a:gdLst>
                  <a:gd name="T0" fmla="*/ 21 w 9"/>
                  <a:gd name="T1" fmla="*/ 14 h 8"/>
                  <a:gd name="T2" fmla="*/ 0 w 9"/>
                  <a:gd name="T3" fmla="*/ 1 h 8"/>
                  <a:gd name="T4" fmla="*/ 16 w 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8" y="2"/>
                      <a:pt x="4" y="0"/>
                      <a:pt x="0" y="1"/>
                    </a:cubicBezTo>
                    <a:cubicBezTo>
                      <a:pt x="1" y="4"/>
                      <a:pt x="4" y="7"/>
                      <a:pt x="7" y="8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7" name="Freeform 1024">
                <a:extLst>
                  <a:ext uri="{FF2B5EF4-FFF2-40B4-BE49-F238E27FC236}">
                    <a16:creationId xmlns:a16="http://schemas.microsoft.com/office/drawing/2014/main" id="{124D9B0C-F0C9-4A79-B387-851BDCA9E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3685"/>
                <a:ext cx="19" cy="13"/>
              </a:xfrm>
              <a:custGeom>
                <a:avLst/>
                <a:gdLst>
                  <a:gd name="T0" fmla="*/ 35 w 14"/>
                  <a:gd name="T1" fmla="*/ 13 h 10"/>
                  <a:gd name="T2" fmla="*/ 10 w 14"/>
                  <a:gd name="T3" fmla="*/ 5 h 10"/>
                  <a:gd name="T4" fmla="*/ 33 w 14"/>
                  <a:gd name="T5" fmla="*/ 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14" y="6"/>
                    </a:moveTo>
                    <a:cubicBezTo>
                      <a:pt x="12" y="5"/>
                      <a:pt x="7" y="0"/>
                      <a:pt x="4" y="2"/>
                    </a:cubicBezTo>
                    <a:cubicBezTo>
                      <a:pt x="0" y="6"/>
                      <a:pt x="11" y="10"/>
                      <a:pt x="13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8" name="Freeform 1025">
                <a:extLst>
                  <a:ext uri="{FF2B5EF4-FFF2-40B4-BE49-F238E27FC236}">
                    <a16:creationId xmlns:a16="http://schemas.microsoft.com/office/drawing/2014/main" id="{9DA0569B-DCA1-4711-9454-B425862B0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681"/>
                <a:ext cx="7" cy="7"/>
              </a:xfrm>
              <a:custGeom>
                <a:avLst/>
                <a:gdLst>
                  <a:gd name="T0" fmla="*/ 14 w 5"/>
                  <a:gd name="T1" fmla="*/ 14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29" name="Freeform 1026">
                <a:extLst>
                  <a:ext uri="{FF2B5EF4-FFF2-40B4-BE49-F238E27FC236}">
                    <a16:creationId xmlns:a16="http://schemas.microsoft.com/office/drawing/2014/main" id="{8F0AC622-1A4E-487C-A310-18483A020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688"/>
                <a:ext cx="25" cy="53"/>
              </a:xfrm>
              <a:custGeom>
                <a:avLst/>
                <a:gdLst>
                  <a:gd name="T0" fmla="*/ 1 w 18"/>
                  <a:gd name="T1" fmla="*/ 0 h 40"/>
                  <a:gd name="T2" fmla="*/ 14 w 18"/>
                  <a:gd name="T3" fmla="*/ 30 h 40"/>
                  <a:gd name="T4" fmla="*/ 29 w 18"/>
                  <a:gd name="T5" fmla="*/ 93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40">
                    <a:moveTo>
                      <a:pt x="1" y="0"/>
                    </a:moveTo>
                    <a:cubicBezTo>
                      <a:pt x="0" y="4"/>
                      <a:pt x="2" y="9"/>
                      <a:pt x="5" y="13"/>
                    </a:cubicBezTo>
                    <a:cubicBezTo>
                      <a:pt x="10" y="17"/>
                      <a:pt x="18" y="32"/>
                      <a:pt x="11" y="4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0" name="Freeform 1027">
                <a:extLst>
                  <a:ext uri="{FF2B5EF4-FFF2-40B4-BE49-F238E27FC236}">
                    <a16:creationId xmlns:a16="http://schemas.microsoft.com/office/drawing/2014/main" id="{5135827F-F306-418D-A5F7-0A65DB6BE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690"/>
                <a:ext cx="33" cy="53"/>
              </a:xfrm>
              <a:custGeom>
                <a:avLst/>
                <a:gdLst>
                  <a:gd name="T0" fmla="*/ 0 w 24"/>
                  <a:gd name="T1" fmla="*/ 0 h 39"/>
                  <a:gd name="T2" fmla="*/ 36 w 24"/>
                  <a:gd name="T3" fmla="*/ 35 h 39"/>
                  <a:gd name="T4" fmla="*/ 54 w 24"/>
                  <a:gd name="T5" fmla="*/ 98 h 3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9">
                    <a:moveTo>
                      <a:pt x="0" y="0"/>
                    </a:moveTo>
                    <a:cubicBezTo>
                      <a:pt x="4" y="7"/>
                      <a:pt x="12" y="12"/>
                      <a:pt x="14" y="14"/>
                    </a:cubicBezTo>
                    <a:cubicBezTo>
                      <a:pt x="22" y="22"/>
                      <a:pt x="24" y="31"/>
                      <a:pt x="20" y="3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1" name="Freeform 1028">
                <a:extLst>
                  <a:ext uri="{FF2B5EF4-FFF2-40B4-BE49-F238E27FC236}">
                    <a16:creationId xmlns:a16="http://schemas.microsoft.com/office/drawing/2014/main" id="{D5183388-2499-40CD-BA36-4DD21395F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3688"/>
                <a:ext cx="37" cy="51"/>
              </a:xfrm>
              <a:custGeom>
                <a:avLst/>
                <a:gdLst>
                  <a:gd name="T0" fmla="*/ 0 w 27"/>
                  <a:gd name="T1" fmla="*/ 0 h 38"/>
                  <a:gd name="T2" fmla="*/ 40 w 27"/>
                  <a:gd name="T3" fmla="*/ 38 h 38"/>
                  <a:gd name="T4" fmla="*/ 67 w 27"/>
                  <a:gd name="T5" fmla="*/ 91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38">
                    <a:moveTo>
                      <a:pt x="0" y="0"/>
                    </a:moveTo>
                    <a:cubicBezTo>
                      <a:pt x="5" y="5"/>
                      <a:pt x="10" y="11"/>
                      <a:pt x="15" y="16"/>
                    </a:cubicBezTo>
                    <a:cubicBezTo>
                      <a:pt x="20" y="21"/>
                      <a:pt x="27" y="29"/>
                      <a:pt x="26" y="3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2" name="Freeform 1029">
                <a:extLst>
                  <a:ext uri="{FF2B5EF4-FFF2-40B4-BE49-F238E27FC236}">
                    <a16:creationId xmlns:a16="http://schemas.microsoft.com/office/drawing/2014/main" id="{6DC8EA93-39DA-49E0-89C2-D9BFD0BC2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2" y="3681"/>
                <a:ext cx="24" cy="38"/>
              </a:xfrm>
              <a:custGeom>
                <a:avLst/>
                <a:gdLst>
                  <a:gd name="T0" fmla="*/ 0 w 18"/>
                  <a:gd name="T1" fmla="*/ 0 h 28"/>
                  <a:gd name="T2" fmla="*/ 27 w 18"/>
                  <a:gd name="T3" fmla="*/ 27 h 28"/>
                  <a:gd name="T4" fmla="*/ 43 w 18"/>
                  <a:gd name="T5" fmla="*/ 71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8">
                    <a:moveTo>
                      <a:pt x="0" y="0"/>
                    </a:moveTo>
                    <a:cubicBezTo>
                      <a:pt x="3" y="4"/>
                      <a:pt x="7" y="8"/>
                      <a:pt x="11" y="11"/>
                    </a:cubicBezTo>
                    <a:cubicBezTo>
                      <a:pt x="14" y="15"/>
                      <a:pt x="18" y="22"/>
                      <a:pt x="18" y="2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3" name="Freeform 1030">
                <a:extLst>
                  <a:ext uri="{FF2B5EF4-FFF2-40B4-BE49-F238E27FC236}">
                    <a16:creationId xmlns:a16="http://schemas.microsoft.com/office/drawing/2014/main" id="{E2E2AECF-3631-42DE-B4B1-A42724855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3710"/>
                <a:ext cx="35" cy="18"/>
              </a:xfrm>
              <a:custGeom>
                <a:avLst/>
                <a:gdLst>
                  <a:gd name="T0" fmla="*/ 63 w 26"/>
                  <a:gd name="T1" fmla="*/ 35 h 13"/>
                  <a:gd name="T2" fmla="*/ 16 w 26"/>
                  <a:gd name="T3" fmla="*/ 35 h 13"/>
                  <a:gd name="T4" fmla="*/ 30 w 26"/>
                  <a:gd name="T5" fmla="*/ 0 h 13"/>
                  <a:gd name="T6" fmla="*/ 63 w 26"/>
                  <a:gd name="T7" fmla="*/ 3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26" y="13"/>
                    </a:moveTo>
                    <a:cubicBezTo>
                      <a:pt x="18" y="11"/>
                      <a:pt x="9" y="12"/>
                      <a:pt x="7" y="13"/>
                    </a:cubicBezTo>
                    <a:cubicBezTo>
                      <a:pt x="0" y="4"/>
                      <a:pt x="7" y="0"/>
                      <a:pt x="12" y="0"/>
                    </a:cubicBezTo>
                    <a:cubicBezTo>
                      <a:pt x="24" y="0"/>
                      <a:pt x="26" y="10"/>
                      <a:pt x="26" y="13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4" name="Freeform 1031">
                <a:extLst>
                  <a:ext uri="{FF2B5EF4-FFF2-40B4-BE49-F238E27FC236}">
                    <a16:creationId xmlns:a16="http://schemas.microsoft.com/office/drawing/2014/main" id="{15637187-D68C-4DDA-A547-CC6F7054A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3723"/>
                <a:ext cx="16" cy="14"/>
              </a:xfrm>
              <a:custGeom>
                <a:avLst/>
                <a:gdLst>
                  <a:gd name="T0" fmla="*/ 28 w 12"/>
                  <a:gd name="T1" fmla="*/ 23 h 11"/>
                  <a:gd name="T2" fmla="*/ 0 w 12"/>
                  <a:gd name="T3" fmla="*/ 23 h 11"/>
                  <a:gd name="T4" fmla="*/ 28 w 12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cubicBezTo>
                      <a:pt x="10" y="11"/>
                      <a:pt x="2" y="9"/>
                      <a:pt x="0" y="11"/>
                    </a:cubicBezTo>
                    <a:cubicBezTo>
                      <a:pt x="1" y="2"/>
                      <a:pt x="12" y="0"/>
                      <a:pt x="12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5" name="Freeform 1032">
                <a:extLst>
                  <a:ext uri="{FF2B5EF4-FFF2-40B4-BE49-F238E27FC236}">
                    <a16:creationId xmlns:a16="http://schemas.microsoft.com/office/drawing/2014/main" id="{3512716B-61B8-47B7-9510-B26D53BB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0" y="3727"/>
                <a:ext cx="15" cy="12"/>
              </a:xfrm>
              <a:custGeom>
                <a:avLst/>
                <a:gdLst>
                  <a:gd name="T0" fmla="*/ 27 w 11"/>
                  <a:gd name="T1" fmla="*/ 20 h 9"/>
                  <a:gd name="T2" fmla="*/ 0 w 11"/>
                  <a:gd name="T3" fmla="*/ 16 h 9"/>
                  <a:gd name="T4" fmla="*/ 27 w 11"/>
                  <a:gd name="T5" fmla="*/ 2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9">
                    <a:moveTo>
                      <a:pt x="11" y="8"/>
                    </a:moveTo>
                    <a:cubicBezTo>
                      <a:pt x="8" y="9"/>
                      <a:pt x="3" y="9"/>
                      <a:pt x="0" y="7"/>
                    </a:cubicBezTo>
                    <a:cubicBezTo>
                      <a:pt x="1" y="0"/>
                      <a:pt x="11" y="3"/>
                      <a:pt x="11" y="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6" name="Freeform 1033">
                <a:extLst>
                  <a:ext uri="{FF2B5EF4-FFF2-40B4-BE49-F238E27FC236}">
                    <a16:creationId xmlns:a16="http://schemas.microsoft.com/office/drawing/2014/main" id="{5EE78546-B189-4633-BFC5-7A280C3F4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1" y="3714"/>
                <a:ext cx="12" cy="11"/>
              </a:xfrm>
              <a:custGeom>
                <a:avLst/>
                <a:gdLst>
                  <a:gd name="T0" fmla="*/ 21 w 9"/>
                  <a:gd name="T1" fmla="*/ 14 h 8"/>
                  <a:gd name="T2" fmla="*/ 1 w 9"/>
                  <a:gd name="T3" fmla="*/ 19 h 8"/>
                  <a:gd name="T4" fmla="*/ 21 w 9"/>
                  <a:gd name="T5" fmla="*/ 1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5"/>
                    </a:moveTo>
                    <a:cubicBezTo>
                      <a:pt x="8" y="7"/>
                      <a:pt x="4" y="8"/>
                      <a:pt x="1" y="7"/>
                    </a:cubicBezTo>
                    <a:cubicBezTo>
                      <a:pt x="0" y="0"/>
                      <a:pt x="8" y="1"/>
                      <a:pt x="9" y="5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7" name="Freeform 1034">
                <a:extLst>
                  <a:ext uri="{FF2B5EF4-FFF2-40B4-BE49-F238E27FC236}">
                    <a16:creationId xmlns:a16="http://schemas.microsoft.com/office/drawing/2014/main" id="{7F1B7CE2-B7B5-40D0-B650-674BD605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579"/>
                <a:ext cx="5" cy="28"/>
              </a:xfrm>
              <a:custGeom>
                <a:avLst/>
                <a:gdLst>
                  <a:gd name="T0" fmla="*/ 0 w 4"/>
                  <a:gd name="T1" fmla="*/ 0 h 21"/>
                  <a:gd name="T2" fmla="*/ 8 w 4"/>
                  <a:gd name="T3" fmla="*/ 49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1">
                    <a:moveTo>
                      <a:pt x="0" y="0"/>
                    </a:moveTo>
                    <a:cubicBezTo>
                      <a:pt x="0" y="8"/>
                      <a:pt x="4" y="21"/>
                      <a:pt x="4" y="2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8" name="Freeform 1035">
                <a:extLst>
                  <a:ext uri="{FF2B5EF4-FFF2-40B4-BE49-F238E27FC236}">
                    <a16:creationId xmlns:a16="http://schemas.microsoft.com/office/drawing/2014/main" id="{66023182-F286-4932-8BF7-5A95A81C8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689"/>
                <a:ext cx="20" cy="13"/>
              </a:xfrm>
              <a:custGeom>
                <a:avLst/>
                <a:gdLst>
                  <a:gd name="T0" fmla="*/ 21 w 15"/>
                  <a:gd name="T1" fmla="*/ 1 h 10"/>
                  <a:gd name="T2" fmla="*/ 5 w 15"/>
                  <a:gd name="T3" fmla="*/ 7 h 10"/>
                  <a:gd name="T4" fmla="*/ 21 w 15"/>
                  <a:gd name="T5" fmla="*/ 9 h 10"/>
                  <a:gd name="T6" fmla="*/ 33 w 15"/>
                  <a:gd name="T7" fmla="*/ 16 h 10"/>
                  <a:gd name="T8" fmla="*/ 7 w 15"/>
                  <a:gd name="T9" fmla="*/ 22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9" y="1"/>
                    </a:moveTo>
                    <a:cubicBezTo>
                      <a:pt x="7" y="2"/>
                      <a:pt x="3" y="0"/>
                      <a:pt x="2" y="3"/>
                    </a:cubicBezTo>
                    <a:cubicBezTo>
                      <a:pt x="0" y="9"/>
                      <a:pt x="8" y="5"/>
                      <a:pt x="9" y="4"/>
                    </a:cubicBezTo>
                    <a:cubicBezTo>
                      <a:pt x="11" y="4"/>
                      <a:pt x="15" y="4"/>
                      <a:pt x="14" y="7"/>
                    </a:cubicBezTo>
                    <a:cubicBezTo>
                      <a:pt x="13" y="10"/>
                      <a:pt x="6" y="9"/>
                      <a:pt x="3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39" name="Freeform 1036">
                <a:extLst>
                  <a:ext uri="{FF2B5EF4-FFF2-40B4-BE49-F238E27FC236}">
                    <a16:creationId xmlns:a16="http://schemas.microsoft.com/office/drawing/2014/main" id="{2C003236-0930-4CF2-9F66-6D1DB092C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" y="3690"/>
                <a:ext cx="13" cy="11"/>
              </a:xfrm>
              <a:custGeom>
                <a:avLst/>
                <a:gdLst>
                  <a:gd name="T0" fmla="*/ 0 w 9"/>
                  <a:gd name="T1" fmla="*/ 14 h 8"/>
                  <a:gd name="T2" fmla="*/ 27 w 9"/>
                  <a:gd name="T3" fmla="*/ 1 h 8"/>
                  <a:gd name="T4" fmla="*/ 6 w 9"/>
                  <a:gd name="T5" fmla="*/ 2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0" y="5"/>
                    </a:moveTo>
                    <a:cubicBezTo>
                      <a:pt x="1" y="2"/>
                      <a:pt x="5" y="0"/>
                      <a:pt x="9" y="1"/>
                    </a:cubicBezTo>
                    <a:cubicBezTo>
                      <a:pt x="8" y="4"/>
                      <a:pt x="6" y="7"/>
                      <a:pt x="2" y="8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0" name="Freeform 1037">
                <a:extLst>
                  <a:ext uri="{FF2B5EF4-FFF2-40B4-BE49-F238E27FC236}">
                    <a16:creationId xmlns:a16="http://schemas.microsoft.com/office/drawing/2014/main" id="{87B89B46-BB67-43E9-AE9A-8A26061ED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3685"/>
                <a:ext cx="19" cy="13"/>
              </a:xfrm>
              <a:custGeom>
                <a:avLst/>
                <a:gdLst>
                  <a:gd name="T0" fmla="*/ 0 w 14"/>
                  <a:gd name="T1" fmla="*/ 13 h 10"/>
                  <a:gd name="T2" fmla="*/ 26 w 14"/>
                  <a:gd name="T3" fmla="*/ 5 h 10"/>
                  <a:gd name="T4" fmla="*/ 1 w 14"/>
                  <a:gd name="T5" fmla="*/ 22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0">
                    <a:moveTo>
                      <a:pt x="0" y="6"/>
                    </a:moveTo>
                    <a:cubicBezTo>
                      <a:pt x="2" y="5"/>
                      <a:pt x="7" y="0"/>
                      <a:pt x="10" y="2"/>
                    </a:cubicBezTo>
                    <a:cubicBezTo>
                      <a:pt x="14" y="6"/>
                      <a:pt x="3" y="10"/>
                      <a:pt x="1" y="1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1" name="Freeform 1038">
                <a:extLst>
                  <a:ext uri="{FF2B5EF4-FFF2-40B4-BE49-F238E27FC236}">
                    <a16:creationId xmlns:a16="http://schemas.microsoft.com/office/drawing/2014/main" id="{C42D9D00-5B76-4141-83C4-2BA77CDF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3681"/>
                <a:ext cx="7" cy="7"/>
              </a:xfrm>
              <a:custGeom>
                <a:avLst/>
                <a:gdLst>
                  <a:gd name="T0" fmla="*/ 0 w 5"/>
                  <a:gd name="T1" fmla="*/ 14 h 5"/>
                  <a:gd name="T2" fmla="*/ 14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0" y="5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7938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2" name="Freeform 1039">
                <a:extLst>
                  <a:ext uri="{FF2B5EF4-FFF2-40B4-BE49-F238E27FC236}">
                    <a16:creationId xmlns:a16="http://schemas.microsoft.com/office/drawing/2014/main" id="{2DED96BE-2BF9-4470-828F-C94481B45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965"/>
                <a:ext cx="31" cy="31"/>
              </a:xfrm>
              <a:custGeom>
                <a:avLst/>
                <a:gdLst>
                  <a:gd name="T0" fmla="*/ 0 w 23"/>
                  <a:gd name="T1" fmla="*/ 20 h 23"/>
                  <a:gd name="T2" fmla="*/ 22 w 23"/>
                  <a:gd name="T3" fmla="*/ 0 h 23"/>
                  <a:gd name="T4" fmla="*/ 15 w 23"/>
                  <a:gd name="T5" fmla="*/ 54 h 23"/>
                  <a:gd name="T6" fmla="*/ 57 w 23"/>
                  <a:gd name="T7" fmla="*/ 24 h 23"/>
                  <a:gd name="T8" fmla="*/ 51 w 23"/>
                  <a:gd name="T9" fmla="*/ 51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0" y="8"/>
                    </a:moveTo>
                    <a:cubicBezTo>
                      <a:pt x="2" y="4"/>
                      <a:pt x="5" y="1"/>
                      <a:pt x="9" y="0"/>
                    </a:cubicBezTo>
                    <a:cubicBezTo>
                      <a:pt x="14" y="5"/>
                      <a:pt x="7" y="16"/>
                      <a:pt x="6" y="22"/>
                    </a:cubicBezTo>
                    <a:cubicBezTo>
                      <a:pt x="12" y="23"/>
                      <a:pt x="16" y="12"/>
                      <a:pt x="23" y="10"/>
                    </a:cubicBezTo>
                    <a:cubicBezTo>
                      <a:pt x="22" y="14"/>
                      <a:pt x="21" y="17"/>
                      <a:pt x="21" y="21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3" name="Freeform 1040">
                <a:extLst>
                  <a:ext uri="{FF2B5EF4-FFF2-40B4-BE49-F238E27FC236}">
                    <a16:creationId xmlns:a16="http://schemas.microsoft.com/office/drawing/2014/main" id="{A231D4A8-FF75-4121-9FFF-515D1172A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970"/>
                <a:ext cx="36" cy="40"/>
              </a:xfrm>
              <a:custGeom>
                <a:avLst/>
                <a:gdLst>
                  <a:gd name="T0" fmla="*/ 1 w 27"/>
                  <a:gd name="T1" fmla="*/ 71 h 30"/>
                  <a:gd name="T2" fmla="*/ 15 w 27"/>
                  <a:gd name="T3" fmla="*/ 31 h 30"/>
                  <a:gd name="T4" fmla="*/ 37 w 27"/>
                  <a:gd name="T5" fmla="*/ 71 h 30"/>
                  <a:gd name="T6" fmla="*/ 64 w 27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30">
                    <a:moveTo>
                      <a:pt x="1" y="30"/>
                    </a:moveTo>
                    <a:cubicBezTo>
                      <a:pt x="2" y="26"/>
                      <a:pt x="0" y="14"/>
                      <a:pt x="6" y="13"/>
                    </a:cubicBezTo>
                    <a:cubicBezTo>
                      <a:pt x="13" y="11"/>
                      <a:pt x="13" y="26"/>
                      <a:pt x="16" y="30"/>
                    </a:cubicBezTo>
                    <a:cubicBezTo>
                      <a:pt x="27" y="26"/>
                      <a:pt x="23" y="8"/>
                      <a:pt x="27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4" name="Freeform 1041">
                <a:extLst>
                  <a:ext uri="{FF2B5EF4-FFF2-40B4-BE49-F238E27FC236}">
                    <a16:creationId xmlns:a16="http://schemas.microsoft.com/office/drawing/2014/main" id="{2AE45B20-DD79-41E3-B27E-9F2849268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60"/>
                <a:ext cx="288" cy="218"/>
              </a:xfrm>
              <a:custGeom>
                <a:avLst/>
                <a:gdLst>
                  <a:gd name="T0" fmla="*/ 531 w 212"/>
                  <a:gd name="T1" fmla="*/ 261 h 162"/>
                  <a:gd name="T2" fmla="*/ 247 w 212"/>
                  <a:gd name="T3" fmla="*/ 388 h 162"/>
                  <a:gd name="T4" fmla="*/ 5 w 212"/>
                  <a:gd name="T5" fmla="*/ 141 h 162"/>
                  <a:gd name="T6" fmla="*/ 0 w 212"/>
                  <a:gd name="T7" fmla="*/ 0 h 1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2" h="162">
                    <a:moveTo>
                      <a:pt x="212" y="107"/>
                    </a:moveTo>
                    <a:cubicBezTo>
                      <a:pt x="206" y="111"/>
                      <a:pt x="185" y="162"/>
                      <a:pt x="99" y="159"/>
                    </a:cubicBezTo>
                    <a:cubicBezTo>
                      <a:pt x="17" y="157"/>
                      <a:pt x="3" y="103"/>
                      <a:pt x="2" y="58"/>
                    </a:cubicBezTo>
                    <a:cubicBezTo>
                      <a:pt x="1" y="35"/>
                      <a:pt x="9" y="1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5" name="Freeform 1042">
                <a:extLst>
                  <a:ext uri="{FF2B5EF4-FFF2-40B4-BE49-F238E27FC236}">
                    <a16:creationId xmlns:a16="http://schemas.microsoft.com/office/drawing/2014/main" id="{7ECBEEBB-477B-439E-8D6C-759DF2D9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770"/>
                <a:ext cx="21" cy="18"/>
              </a:xfrm>
              <a:custGeom>
                <a:avLst/>
                <a:gdLst>
                  <a:gd name="T0" fmla="*/ 1 w 16"/>
                  <a:gd name="T1" fmla="*/ 19 h 13"/>
                  <a:gd name="T2" fmla="*/ 18 w 16"/>
                  <a:gd name="T3" fmla="*/ 0 h 13"/>
                  <a:gd name="T4" fmla="*/ 37 w 16"/>
                  <a:gd name="T5" fmla="*/ 15 h 13"/>
                  <a:gd name="T6" fmla="*/ 21 w 16"/>
                  <a:gd name="T7" fmla="*/ 35 h 13"/>
                  <a:gd name="T8" fmla="*/ 1 w 16"/>
                  <a:gd name="T9" fmla="*/ 1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" y="7"/>
                    </a:moveTo>
                    <a:cubicBezTo>
                      <a:pt x="0" y="3"/>
                      <a:pt x="3" y="0"/>
                      <a:pt x="8" y="0"/>
                    </a:cubicBezTo>
                    <a:cubicBezTo>
                      <a:pt x="12" y="0"/>
                      <a:pt x="15" y="2"/>
                      <a:pt x="16" y="6"/>
                    </a:cubicBezTo>
                    <a:cubicBezTo>
                      <a:pt x="16" y="10"/>
                      <a:pt x="13" y="13"/>
                      <a:pt x="9" y="13"/>
                    </a:cubicBezTo>
                    <a:cubicBezTo>
                      <a:pt x="5" y="13"/>
                      <a:pt x="1" y="11"/>
                      <a:pt x="1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6" name="Freeform 1043">
                <a:extLst>
                  <a:ext uri="{FF2B5EF4-FFF2-40B4-BE49-F238E27FC236}">
                    <a16:creationId xmlns:a16="http://schemas.microsoft.com/office/drawing/2014/main" id="{142B4799-D043-491E-8E9A-0F2E6E46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1769"/>
                <a:ext cx="23" cy="20"/>
              </a:xfrm>
              <a:custGeom>
                <a:avLst/>
                <a:gdLst>
                  <a:gd name="T0" fmla="*/ 41 w 17"/>
                  <a:gd name="T1" fmla="*/ 16 h 15"/>
                  <a:gd name="T2" fmla="*/ 22 w 17"/>
                  <a:gd name="T3" fmla="*/ 36 h 15"/>
                  <a:gd name="T4" fmla="*/ 0 w 17"/>
                  <a:gd name="T5" fmla="*/ 20 h 15"/>
                  <a:gd name="T6" fmla="*/ 20 w 17"/>
                  <a:gd name="T7" fmla="*/ 0 h 15"/>
                  <a:gd name="T8" fmla="*/ 41 w 17"/>
                  <a:gd name="T9" fmla="*/ 1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16" y="7"/>
                    </a:moveTo>
                    <a:cubicBezTo>
                      <a:pt x="17" y="11"/>
                      <a:pt x="13" y="14"/>
                      <a:pt x="9" y="15"/>
                    </a:cubicBezTo>
                    <a:cubicBezTo>
                      <a:pt x="4" y="15"/>
                      <a:pt x="0" y="12"/>
                      <a:pt x="0" y="8"/>
                    </a:cubicBezTo>
                    <a:cubicBezTo>
                      <a:pt x="0" y="4"/>
                      <a:pt x="3" y="1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7" name="Freeform 1044">
                <a:extLst>
                  <a:ext uri="{FF2B5EF4-FFF2-40B4-BE49-F238E27FC236}">
                    <a16:creationId xmlns:a16="http://schemas.microsoft.com/office/drawing/2014/main" id="{C1B25A75-BEB7-4CB1-BB5C-9E5E8EC55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1827"/>
                <a:ext cx="4" cy="61"/>
              </a:xfrm>
              <a:custGeom>
                <a:avLst/>
                <a:gdLst>
                  <a:gd name="T0" fmla="*/ 7 w 3"/>
                  <a:gd name="T1" fmla="*/ 0 h 45"/>
                  <a:gd name="T2" fmla="*/ 5 w 3"/>
                  <a:gd name="T3" fmla="*/ 113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5">
                    <a:moveTo>
                      <a:pt x="3" y="0"/>
                    </a:moveTo>
                    <a:cubicBezTo>
                      <a:pt x="0" y="15"/>
                      <a:pt x="1" y="30"/>
                      <a:pt x="2" y="4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8" name="Freeform 1045">
                <a:extLst>
                  <a:ext uri="{FF2B5EF4-FFF2-40B4-BE49-F238E27FC236}">
                    <a16:creationId xmlns:a16="http://schemas.microsoft.com/office/drawing/2014/main" id="{400874B9-DA2C-4B96-8DA4-74EE89BA2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8" y="2262"/>
                <a:ext cx="274" cy="196"/>
              </a:xfrm>
              <a:custGeom>
                <a:avLst/>
                <a:gdLst>
                  <a:gd name="T0" fmla="*/ 505 w 202"/>
                  <a:gd name="T1" fmla="*/ 353 h 146"/>
                  <a:gd name="T2" fmla="*/ 259 w 202"/>
                  <a:gd name="T3" fmla="*/ 189 h 146"/>
                  <a:gd name="T4" fmla="*/ 0 w 202"/>
                  <a:gd name="T5" fmla="*/ 7 h 1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2" h="146">
                    <a:moveTo>
                      <a:pt x="202" y="146"/>
                    </a:moveTo>
                    <a:cubicBezTo>
                      <a:pt x="157" y="138"/>
                      <a:pt x="128" y="111"/>
                      <a:pt x="104" y="78"/>
                    </a:cubicBezTo>
                    <a:cubicBezTo>
                      <a:pt x="74" y="38"/>
                      <a:pt x="29" y="0"/>
                      <a:pt x="0" y="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49" name="Freeform 1046">
                <a:extLst>
                  <a:ext uri="{FF2B5EF4-FFF2-40B4-BE49-F238E27FC236}">
                    <a16:creationId xmlns:a16="http://schemas.microsoft.com/office/drawing/2014/main" id="{89E0D0B5-6636-44EA-8F05-C537CEB65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462"/>
                <a:ext cx="7" cy="493"/>
              </a:xfrm>
              <a:custGeom>
                <a:avLst/>
                <a:gdLst>
                  <a:gd name="T0" fmla="*/ 0 w 5"/>
                  <a:gd name="T1" fmla="*/ 894 h 366"/>
                  <a:gd name="T2" fmla="*/ 11 w 5"/>
                  <a:gd name="T3" fmla="*/ 383 h 366"/>
                  <a:gd name="T4" fmla="*/ 6 w 5"/>
                  <a:gd name="T5" fmla="*/ 0 h 36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366">
                    <a:moveTo>
                      <a:pt x="0" y="366"/>
                    </a:moveTo>
                    <a:cubicBezTo>
                      <a:pt x="1" y="342"/>
                      <a:pt x="5" y="200"/>
                      <a:pt x="4" y="157"/>
                    </a:cubicBezTo>
                    <a:cubicBezTo>
                      <a:pt x="4" y="113"/>
                      <a:pt x="2" y="50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0" name="Freeform 1047">
                <a:extLst>
                  <a:ext uri="{FF2B5EF4-FFF2-40B4-BE49-F238E27FC236}">
                    <a16:creationId xmlns:a16="http://schemas.microsoft.com/office/drawing/2014/main" id="{1CC1C62B-D39C-4A6F-B9B8-220501C90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1224"/>
                <a:ext cx="59" cy="24"/>
              </a:xfrm>
              <a:custGeom>
                <a:avLst/>
                <a:gdLst>
                  <a:gd name="T0" fmla="*/ 99 w 44"/>
                  <a:gd name="T1" fmla="*/ 0 h 18"/>
                  <a:gd name="T2" fmla="*/ 105 w 44"/>
                  <a:gd name="T3" fmla="*/ 16 h 18"/>
                  <a:gd name="T4" fmla="*/ 90 w 44"/>
                  <a:gd name="T5" fmla="*/ 23 h 18"/>
                  <a:gd name="T6" fmla="*/ 70 w 44"/>
                  <a:gd name="T7" fmla="*/ 37 h 18"/>
                  <a:gd name="T8" fmla="*/ 38 w 44"/>
                  <a:gd name="T9" fmla="*/ 37 h 18"/>
                  <a:gd name="T10" fmla="*/ 16 w 44"/>
                  <a:gd name="T11" fmla="*/ 23 h 18"/>
                  <a:gd name="T12" fmla="*/ 1 w 44"/>
                  <a:gd name="T13" fmla="*/ 16 h 18"/>
                  <a:gd name="T14" fmla="*/ 9 w 44"/>
                  <a:gd name="T15" fmla="*/ 0 h 1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" h="18">
                    <a:moveTo>
                      <a:pt x="41" y="0"/>
                    </a:moveTo>
                    <a:cubicBezTo>
                      <a:pt x="42" y="2"/>
                      <a:pt x="44" y="5"/>
                      <a:pt x="43" y="7"/>
                    </a:cubicBezTo>
                    <a:cubicBezTo>
                      <a:pt x="43" y="11"/>
                      <a:pt x="40" y="10"/>
                      <a:pt x="37" y="10"/>
                    </a:cubicBezTo>
                    <a:cubicBezTo>
                      <a:pt x="34" y="12"/>
                      <a:pt x="32" y="14"/>
                      <a:pt x="29" y="16"/>
                    </a:cubicBezTo>
                    <a:cubicBezTo>
                      <a:pt x="25" y="18"/>
                      <a:pt x="19" y="18"/>
                      <a:pt x="16" y="16"/>
                    </a:cubicBezTo>
                    <a:cubicBezTo>
                      <a:pt x="13" y="14"/>
                      <a:pt x="11" y="12"/>
                      <a:pt x="7" y="10"/>
                    </a:cubicBezTo>
                    <a:cubicBezTo>
                      <a:pt x="4" y="10"/>
                      <a:pt x="2" y="11"/>
                      <a:pt x="1" y="7"/>
                    </a:cubicBezTo>
                    <a:cubicBezTo>
                      <a:pt x="0" y="5"/>
                      <a:pt x="2" y="2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1" name="Freeform 1048">
                <a:extLst>
                  <a:ext uri="{FF2B5EF4-FFF2-40B4-BE49-F238E27FC236}">
                    <a16:creationId xmlns:a16="http://schemas.microsoft.com/office/drawing/2014/main" id="{F3CADCDC-44D0-449D-8E06-F8CA532F7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7" y="1205"/>
                <a:ext cx="231" cy="167"/>
              </a:xfrm>
              <a:custGeom>
                <a:avLst/>
                <a:gdLst>
                  <a:gd name="T0" fmla="*/ 0 w 171"/>
                  <a:gd name="T1" fmla="*/ 20 h 124"/>
                  <a:gd name="T2" fmla="*/ 49 w 171"/>
                  <a:gd name="T3" fmla="*/ 213 h 124"/>
                  <a:gd name="T4" fmla="*/ 209 w 171"/>
                  <a:gd name="T5" fmla="*/ 303 h 124"/>
                  <a:gd name="T6" fmla="*/ 370 w 171"/>
                  <a:gd name="T7" fmla="*/ 205 h 124"/>
                  <a:gd name="T8" fmla="*/ 421 w 171"/>
                  <a:gd name="T9" fmla="*/ 0 h 1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" h="124">
                    <a:moveTo>
                      <a:pt x="0" y="8"/>
                    </a:moveTo>
                    <a:cubicBezTo>
                      <a:pt x="2" y="36"/>
                      <a:pt x="11" y="68"/>
                      <a:pt x="20" y="87"/>
                    </a:cubicBezTo>
                    <a:cubicBezTo>
                      <a:pt x="32" y="114"/>
                      <a:pt x="65" y="124"/>
                      <a:pt x="85" y="124"/>
                    </a:cubicBezTo>
                    <a:cubicBezTo>
                      <a:pt x="105" y="124"/>
                      <a:pt x="137" y="111"/>
                      <a:pt x="150" y="84"/>
                    </a:cubicBezTo>
                    <a:cubicBezTo>
                      <a:pt x="159" y="64"/>
                      <a:pt x="170" y="30"/>
                      <a:pt x="171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2" name="Freeform 1049">
                <a:extLst>
                  <a:ext uri="{FF2B5EF4-FFF2-40B4-BE49-F238E27FC236}">
                    <a16:creationId xmlns:a16="http://schemas.microsoft.com/office/drawing/2014/main" id="{A150AA34-631D-4E72-94A0-E69CDD468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332"/>
                <a:ext cx="86" cy="22"/>
              </a:xfrm>
              <a:custGeom>
                <a:avLst/>
                <a:gdLst>
                  <a:gd name="T0" fmla="*/ 0 w 63"/>
                  <a:gd name="T1" fmla="*/ 0 h 17"/>
                  <a:gd name="T2" fmla="*/ 78 w 63"/>
                  <a:gd name="T3" fmla="*/ 36 h 17"/>
                  <a:gd name="T4" fmla="*/ 160 w 63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3" h="17">
                    <a:moveTo>
                      <a:pt x="0" y="0"/>
                    </a:moveTo>
                    <a:cubicBezTo>
                      <a:pt x="8" y="13"/>
                      <a:pt x="19" y="17"/>
                      <a:pt x="31" y="17"/>
                    </a:cubicBezTo>
                    <a:cubicBezTo>
                      <a:pt x="43" y="17"/>
                      <a:pt x="62" y="4"/>
                      <a:pt x="63" y="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3" name="Freeform 1050">
                <a:extLst>
                  <a:ext uri="{FF2B5EF4-FFF2-40B4-BE49-F238E27FC236}">
                    <a16:creationId xmlns:a16="http://schemas.microsoft.com/office/drawing/2014/main" id="{132E958B-615B-4EFE-A452-D48FB096D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923"/>
                <a:ext cx="53" cy="220"/>
              </a:xfrm>
              <a:custGeom>
                <a:avLst/>
                <a:gdLst>
                  <a:gd name="T0" fmla="*/ 71 w 39"/>
                  <a:gd name="T1" fmla="*/ 0 h 164"/>
                  <a:gd name="T2" fmla="*/ 86 w 39"/>
                  <a:gd name="T3" fmla="*/ 149 h 164"/>
                  <a:gd name="T4" fmla="*/ 26 w 39"/>
                  <a:gd name="T5" fmla="*/ 396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64">
                    <a:moveTo>
                      <a:pt x="28" y="0"/>
                    </a:moveTo>
                    <a:cubicBezTo>
                      <a:pt x="32" y="24"/>
                      <a:pt x="39" y="38"/>
                      <a:pt x="34" y="62"/>
                    </a:cubicBezTo>
                    <a:cubicBezTo>
                      <a:pt x="27" y="96"/>
                      <a:pt x="0" y="129"/>
                      <a:pt x="10" y="164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4" name="Freeform 1051">
                <a:extLst>
                  <a:ext uri="{FF2B5EF4-FFF2-40B4-BE49-F238E27FC236}">
                    <a16:creationId xmlns:a16="http://schemas.microsoft.com/office/drawing/2014/main" id="{59304BA2-D32E-40C9-A1E4-BF62DA7A3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1663"/>
                <a:ext cx="309" cy="215"/>
              </a:xfrm>
              <a:custGeom>
                <a:avLst/>
                <a:gdLst>
                  <a:gd name="T0" fmla="*/ 0 w 228"/>
                  <a:gd name="T1" fmla="*/ 254 h 160"/>
                  <a:gd name="T2" fmla="*/ 279 w 228"/>
                  <a:gd name="T3" fmla="*/ 382 h 160"/>
                  <a:gd name="T4" fmla="*/ 511 w 228"/>
                  <a:gd name="T5" fmla="*/ 69 h 160"/>
                  <a:gd name="T6" fmla="*/ 542 w 228"/>
                  <a:gd name="T7" fmla="*/ 0 h 16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8" h="160">
                    <a:moveTo>
                      <a:pt x="0" y="105"/>
                    </a:moveTo>
                    <a:cubicBezTo>
                      <a:pt x="6" y="109"/>
                      <a:pt x="27" y="160"/>
                      <a:pt x="112" y="157"/>
                    </a:cubicBezTo>
                    <a:cubicBezTo>
                      <a:pt x="228" y="153"/>
                      <a:pt x="205" y="68"/>
                      <a:pt x="205" y="28"/>
                    </a:cubicBezTo>
                    <a:cubicBezTo>
                      <a:pt x="205" y="6"/>
                      <a:pt x="218" y="0"/>
                      <a:pt x="218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5" name="Freeform 1052">
                <a:extLst>
                  <a:ext uri="{FF2B5EF4-FFF2-40B4-BE49-F238E27FC236}">
                    <a16:creationId xmlns:a16="http://schemas.microsoft.com/office/drawing/2014/main" id="{4091CA3D-E0FA-49F4-AACE-4A032AA7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824"/>
                <a:ext cx="6" cy="64"/>
              </a:xfrm>
              <a:custGeom>
                <a:avLst/>
                <a:gdLst>
                  <a:gd name="T0" fmla="*/ 14 w 4"/>
                  <a:gd name="T1" fmla="*/ 0 h 47"/>
                  <a:gd name="T2" fmla="*/ 0 w 4"/>
                  <a:gd name="T3" fmla="*/ 118 h 4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47">
                    <a:moveTo>
                      <a:pt x="4" y="0"/>
                    </a:moveTo>
                    <a:cubicBezTo>
                      <a:pt x="3" y="18"/>
                      <a:pt x="1" y="32"/>
                      <a:pt x="0" y="4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6" name="Freeform 1053">
                <a:extLst>
                  <a:ext uri="{FF2B5EF4-FFF2-40B4-BE49-F238E27FC236}">
                    <a16:creationId xmlns:a16="http://schemas.microsoft.com/office/drawing/2014/main" id="{0CDE675F-42AD-4E97-B725-CB95D649B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211"/>
                <a:ext cx="526" cy="129"/>
              </a:xfrm>
              <a:custGeom>
                <a:avLst/>
                <a:gdLst>
                  <a:gd name="T0" fmla="*/ 967 w 388"/>
                  <a:gd name="T1" fmla="*/ 0 h 96"/>
                  <a:gd name="T2" fmla="*/ 663 w 388"/>
                  <a:gd name="T3" fmla="*/ 216 h 96"/>
                  <a:gd name="T4" fmla="*/ 434 w 388"/>
                  <a:gd name="T5" fmla="*/ 232 h 96"/>
                  <a:gd name="T6" fmla="*/ 301 w 388"/>
                  <a:gd name="T7" fmla="*/ 216 h 96"/>
                  <a:gd name="T8" fmla="*/ 0 w 388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8" h="96">
                    <a:moveTo>
                      <a:pt x="388" y="0"/>
                    </a:moveTo>
                    <a:cubicBezTo>
                      <a:pt x="350" y="31"/>
                      <a:pt x="314" y="77"/>
                      <a:pt x="266" y="89"/>
                    </a:cubicBezTo>
                    <a:cubicBezTo>
                      <a:pt x="237" y="95"/>
                      <a:pt x="221" y="96"/>
                      <a:pt x="174" y="96"/>
                    </a:cubicBezTo>
                    <a:cubicBezTo>
                      <a:pt x="155" y="95"/>
                      <a:pt x="140" y="93"/>
                      <a:pt x="121" y="89"/>
                    </a:cubicBezTo>
                    <a:cubicBezTo>
                      <a:pt x="73" y="77"/>
                      <a:pt x="37" y="3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7" name="Freeform 1054">
                <a:extLst>
                  <a:ext uri="{FF2B5EF4-FFF2-40B4-BE49-F238E27FC236}">
                    <a16:creationId xmlns:a16="http://schemas.microsoft.com/office/drawing/2014/main" id="{537FD733-B2B9-43C3-9326-D60DB645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2" y="2367"/>
                <a:ext cx="133" cy="91"/>
              </a:xfrm>
              <a:custGeom>
                <a:avLst/>
                <a:gdLst>
                  <a:gd name="T0" fmla="*/ 246 w 98"/>
                  <a:gd name="T1" fmla="*/ 0 h 68"/>
                  <a:gd name="T2" fmla="*/ 0 w 98"/>
                  <a:gd name="T3" fmla="*/ 163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8" h="68">
                    <a:moveTo>
                      <a:pt x="98" y="0"/>
                    </a:moveTo>
                    <a:cubicBezTo>
                      <a:pt x="73" y="33"/>
                      <a:pt x="44" y="60"/>
                      <a:pt x="0" y="6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8" name="Freeform 1055">
                <a:extLst>
                  <a:ext uri="{FF2B5EF4-FFF2-40B4-BE49-F238E27FC236}">
                    <a16:creationId xmlns:a16="http://schemas.microsoft.com/office/drawing/2014/main" id="{B30D0290-48BF-4A8E-A654-1FDA0DDF0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3" y="1294"/>
                <a:ext cx="430" cy="1584"/>
              </a:xfrm>
              <a:custGeom>
                <a:avLst/>
                <a:gdLst>
                  <a:gd name="T0" fmla="*/ 505 w 317"/>
                  <a:gd name="T1" fmla="*/ 2869 h 1177"/>
                  <a:gd name="T2" fmla="*/ 289 w 317"/>
                  <a:gd name="T3" fmla="*/ 2085 h 1177"/>
                  <a:gd name="T4" fmla="*/ 378 w 317"/>
                  <a:gd name="T5" fmla="*/ 1480 h 1177"/>
                  <a:gd name="T6" fmla="*/ 464 w 317"/>
                  <a:gd name="T7" fmla="*/ 1192 h 1177"/>
                  <a:gd name="T8" fmla="*/ 454 w 317"/>
                  <a:gd name="T9" fmla="*/ 1074 h 1177"/>
                  <a:gd name="T10" fmla="*/ 454 w 317"/>
                  <a:gd name="T11" fmla="*/ 1074 h 1177"/>
                  <a:gd name="T12" fmla="*/ 365 w 317"/>
                  <a:gd name="T13" fmla="*/ 1299 h 1177"/>
                  <a:gd name="T14" fmla="*/ 269 w 317"/>
                  <a:gd name="T15" fmla="*/ 1655 h 1177"/>
                  <a:gd name="T16" fmla="*/ 218 w 317"/>
                  <a:gd name="T17" fmla="*/ 1821 h 1177"/>
                  <a:gd name="T18" fmla="*/ 184 w 317"/>
                  <a:gd name="T19" fmla="*/ 1929 h 1177"/>
                  <a:gd name="T20" fmla="*/ 182 w 317"/>
                  <a:gd name="T21" fmla="*/ 1937 h 1177"/>
                  <a:gd name="T22" fmla="*/ 195 w 317"/>
                  <a:gd name="T23" fmla="*/ 2003 h 1177"/>
                  <a:gd name="T24" fmla="*/ 197 w 317"/>
                  <a:gd name="T25" fmla="*/ 2141 h 1177"/>
                  <a:gd name="T26" fmla="*/ 187 w 317"/>
                  <a:gd name="T27" fmla="*/ 2222 h 1177"/>
                  <a:gd name="T28" fmla="*/ 191 w 317"/>
                  <a:gd name="T29" fmla="*/ 2243 h 1177"/>
                  <a:gd name="T30" fmla="*/ 195 w 317"/>
                  <a:gd name="T31" fmla="*/ 2262 h 1177"/>
                  <a:gd name="T32" fmla="*/ 174 w 317"/>
                  <a:gd name="T33" fmla="*/ 2268 h 1177"/>
                  <a:gd name="T34" fmla="*/ 187 w 317"/>
                  <a:gd name="T35" fmla="*/ 2305 h 1177"/>
                  <a:gd name="T36" fmla="*/ 125 w 317"/>
                  <a:gd name="T37" fmla="*/ 2285 h 1177"/>
                  <a:gd name="T38" fmla="*/ 56 w 317"/>
                  <a:gd name="T39" fmla="*/ 2241 h 1177"/>
                  <a:gd name="T40" fmla="*/ 26 w 317"/>
                  <a:gd name="T41" fmla="*/ 2186 h 1177"/>
                  <a:gd name="T42" fmla="*/ 7 w 317"/>
                  <a:gd name="T43" fmla="*/ 2143 h 1177"/>
                  <a:gd name="T44" fmla="*/ 7 w 317"/>
                  <a:gd name="T45" fmla="*/ 2091 h 1177"/>
                  <a:gd name="T46" fmla="*/ 35 w 317"/>
                  <a:gd name="T47" fmla="*/ 1969 h 1177"/>
                  <a:gd name="T48" fmla="*/ 50 w 317"/>
                  <a:gd name="T49" fmla="*/ 1902 h 1177"/>
                  <a:gd name="T50" fmla="*/ 50 w 317"/>
                  <a:gd name="T51" fmla="*/ 1902 h 1177"/>
                  <a:gd name="T52" fmla="*/ 47 w 317"/>
                  <a:gd name="T53" fmla="*/ 1845 h 1177"/>
                  <a:gd name="T54" fmla="*/ 57 w 317"/>
                  <a:gd name="T55" fmla="*/ 1750 h 1177"/>
                  <a:gd name="T56" fmla="*/ 71 w 317"/>
                  <a:gd name="T57" fmla="*/ 1572 h 1177"/>
                  <a:gd name="T58" fmla="*/ 110 w 317"/>
                  <a:gd name="T59" fmla="*/ 1241 h 1177"/>
                  <a:gd name="T60" fmla="*/ 195 w 317"/>
                  <a:gd name="T61" fmla="*/ 869 h 1177"/>
                  <a:gd name="T62" fmla="*/ 324 w 317"/>
                  <a:gd name="T63" fmla="*/ 347 h 1177"/>
                  <a:gd name="T64" fmla="*/ 693 w 317"/>
                  <a:gd name="T65" fmla="*/ 174 h 1177"/>
                  <a:gd name="T66" fmla="*/ 791 w 317"/>
                  <a:gd name="T67" fmla="*/ 0 h 1177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17" h="1177">
                    <a:moveTo>
                      <a:pt x="202" y="1177"/>
                    </a:moveTo>
                    <a:cubicBezTo>
                      <a:pt x="178" y="1125"/>
                      <a:pt x="122" y="951"/>
                      <a:pt x="116" y="855"/>
                    </a:cubicBezTo>
                    <a:cubicBezTo>
                      <a:pt x="110" y="759"/>
                      <a:pt x="134" y="669"/>
                      <a:pt x="152" y="607"/>
                    </a:cubicBezTo>
                    <a:cubicBezTo>
                      <a:pt x="170" y="545"/>
                      <a:pt x="186" y="517"/>
                      <a:pt x="186" y="489"/>
                    </a:cubicBezTo>
                    <a:cubicBezTo>
                      <a:pt x="186" y="475"/>
                      <a:pt x="183" y="458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76" y="453"/>
                      <a:pt x="148" y="509"/>
                      <a:pt x="146" y="533"/>
                    </a:cubicBezTo>
                    <a:cubicBezTo>
                      <a:pt x="144" y="557"/>
                      <a:pt x="130" y="611"/>
                      <a:pt x="108" y="679"/>
                    </a:cubicBezTo>
                    <a:cubicBezTo>
                      <a:pt x="98" y="707"/>
                      <a:pt x="90" y="735"/>
                      <a:pt x="88" y="747"/>
                    </a:cubicBezTo>
                    <a:cubicBezTo>
                      <a:pt x="85" y="760"/>
                      <a:pt x="77" y="787"/>
                      <a:pt x="74" y="791"/>
                    </a:cubicBezTo>
                    <a:cubicBezTo>
                      <a:pt x="73" y="792"/>
                      <a:pt x="73" y="793"/>
                      <a:pt x="73" y="794"/>
                    </a:cubicBezTo>
                    <a:cubicBezTo>
                      <a:pt x="72" y="801"/>
                      <a:pt x="75" y="810"/>
                      <a:pt x="78" y="822"/>
                    </a:cubicBezTo>
                    <a:cubicBezTo>
                      <a:pt x="83" y="841"/>
                      <a:pt x="81" y="869"/>
                      <a:pt x="79" y="878"/>
                    </a:cubicBezTo>
                    <a:cubicBezTo>
                      <a:pt x="81" y="889"/>
                      <a:pt x="81" y="911"/>
                      <a:pt x="75" y="912"/>
                    </a:cubicBezTo>
                    <a:cubicBezTo>
                      <a:pt x="78" y="917"/>
                      <a:pt x="79" y="917"/>
                      <a:pt x="77" y="921"/>
                    </a:cubicBezTo>
                    <a:cubicBezTo>
                      <a:pt x="79" y="925"/>
                      <a:pt x="79" y="926"/>
                      <a:pt x="78" y="928"/>
                    </a:cubicBezTo>
                    <a:cubicBezTo>
                      <a:pt x="75" y="935"/>
                      <a:pt x="65" y="927"/>
                      <a:pt x="69" y="930"/>
                    </a:cubicBezTo>
                    <a:cubicBezTo>
                      <a:pt x="74" y="933"/>
                      <a:pt x="79" y="939"/>
                      <a:pt x="75" y="946"/>
                    </a:cubicBezTo>
                    <a:cubicBezTo>
                      <a:pt x="74" y="949"/>
                      <a:pt x="57" y="942"/>
                      <a:pt x="50" y="938"/>
                    </a:cubicBezTo>
                    <a:cubicBezTo>
                      <a:pt x="39" y="934"/>
                      <a:pt x="25" y="926"/>
                      <a:pt x="22" y="919"/>
                    </a:cubicBezTo>
                    <a:cubicBezTo>
                      <a:pt x="18" y="913"/>
                      <a:pt x="12" y="902"/>
                      <a:pt x="10" y="897"/>
                    </a:cubicBezTo>
                    <a:cubicBezTo>
                      <a:pt x="8" y="890"/>
                      <a:pt x="5" y="884"/>
                      <a:pt x="3" y="879"/>
                    </a:cubicBezTo>
                    <a:cubicBezTo>
                      <a:pt x="1" y="874"/>
                      <a:pt x="0" y="862"/>
                      <a:pt x="3" y="858"/>
                    </a:cubicBezTo>
                    <a:cubicBezTo>
                      <a:pt x="5" y="854"/>
                      <a:pt x="8" y="826"/>
                      <a:pt x="14" y="808"/>
                    </a:cubicBezTo>
                    <a:cubicBezTo>
                      <a:pt x="15" y="803"/>
                      <a:pt x="17" y="793"/>
                      <a:pt x="20" y="780"/>
                    </a:cubicBezTo>
                    <a:cubicBezTo>
                      <a:pt x="20" y="780"/>
                      <a:pt x="20" y="780"/>
                      <a:pt x="20" y="780"/>
                    </a:cubicBezTo>
                    <a:cubicBezTo>
                      <a:pt x="21" y="772"/>
                      <a:pt x="18" y="766"/>
                      <a:pt x="19" y="757"/>
                    </a:cubicBezTo>
                    <a:cubicBezTo>
                      <a:pt x="20" y="746"/>
                      <a:pt x="23" y="731"/>
                      <a:pt x="23" y="718"/>
                    </a:cubicBezTo>
                    <a:cubicBezTo>
                      <a:pt x="24" y="697"/>
                      <a:pt x="25" y="674"/>
                      <a:pt x="28" y="645"/>
                    </a:cubicBezTo>
                    <a:cubicBezTo>
                      <a:pt x="35" y="576"/>
                      <a:pt x="33" y="555"/>
                      <a:pt x="44" y="509"/>
                    </a:cubicBezTo>
                    <a:cubicBezTo>
                      <a:pt x="49" y="485"/>
                      <a:pt x="64" y="426"/>
                      <a:pt x="78" y="357"/>
                    </a:cubicBezTo>
                    <a:cubicBezTo>
                      <a:pt x="98" y="257"/>
                      <a:pt x="88" y="215"/>
                      <a:pt x="130" y="143"/>
                    </a:cubicBezTo>
                    <a:cubicBezTo>
                      <a:pt x="172" y="71"/>
                      <a:pt x="235" y="92"/>
                      <a:pt x="278" y="71"/>
                    </a:cubicBezTo>
                    <a:cubicBezTo>
                      <a:pt x="303" y="59"/>
                      <a:pt x="317" y="36"/>
                      <a:pt x="317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59" name="Freeform 1056">
                <a:extLst>
                  <a:ext uri="{FF2B5EF4-FFF2-40B4-BE49-F238E27FC236}">
                    <a16:creationId xmlns:a16="http://schemas.microsoft.com/office/drawing/2014/main" id="{6B292567-D07E-4B0C-9BAF-4F0895221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9" y="1923"/>
                <a:ext cx="53" cy="220"/>
              </a:xfrm>
              <a:custGeom>
                <a:avLst/>
                <a:gdLst>
                  <a:gd name="T0" fmla="*/ 30 w 39"/>
                  <a:gd name="T1" fmla="*/ 0 h 164"/>
                  <a:gd name="T2" fmla="*/ 15 w 39"/>
                  <a:gd name="T3" fmla="*/ 149 h 164"/>
                  <a:gd name="T4" fmla="*/ 76 w 39"/>
                  <a:gd name="T5" fmla="*/ 396 h 16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64">
                    <a:moveTo>
                      <a:pt x="12" y="0"/>
                    </a:moveTo>
                    <a:cubicBezTo>
                      <a:pt x="7" y="24"/>
                      <a:pt x="0" y="38"/>
                      <a:pt x="6" y="62"/>
                    </a:cubicBezTo>
                    <a:cubicBezTo>
                      <a:pt x="13" y="96"/>
                      <a:pt x="39" y="129"/>
                      <a:pt x="30" y="164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0" name="Freeform 1057">
                <a:extLst>
                  <a:ext uri="{FF2B5EF4-FFF2-40B4-BE49-F238E27FC236}">
                    <a16:creationId xmlns:a16="http://schemas.microsoft.com/office/drawing/2014/main" id="{EA66697D-B4C0-468A-AC4F-D52B584D0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212"/>
                <a:ext cx="18" cy="25"/>
              </a:xfrm>
              <a:custGeom>
                <a:avLst/>
                <a:gdLst>
                  <a:gd name="T0" fmla="*/ 0 w 13"/>
                  <a:gd name="T1" fmla="*/ 34 h 19"/>
                  <a:gd name="T2" fmla="*/ 35 w 13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9">
                    <a:moveTo>
                      <a:pt x="0" y="15"/>
                    </a:moveTo>
                    <a:cubicBezTo>
                      <a:pt x="9" y="19"/>
                      <a:pt x="10" y="7"/>
                      <a:pt x="13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1" name="Freeform 1058">
                <a:extLst>
                  <a:ext uri="{FF2B5EF4-FFF2-40B4-BE49-F238E27FC236}">
                    <a16:creationId xmlns:a16="http://schemas.microsoft.com/office/drawing/2014/main" id="{18E886BA-A6CD-466E-81E6-29DDAC298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212"/>
                <a:ext cx="22" cy="25"/>
              </a:xfrm>
              <a:custGeom>
                <a:avLst/>
                <a:gdLst>
                  <a:gd name="T0" fmla="*/ 0 w 16"/>
                  <a:gd name="T1" fmla="*/ 0 h 19"/>
                  <a:gd name="T2" fmla="*/ 41 w 16"/>
                  <a:gd name="T3" fmla="*/ 34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9">
                    <a:moveTo>
                      <a:pt x="0" y="0"/>
                    </a:moveTo>
                    <a:cubicBezTo>
                      <a:pt x="5" y="7"/>
                      <a:pt x="5" y="19"/>
                      <a:pt x="16" y="1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2" name="Freeform 1059">
                <a:extLst>
                  <a:ext uri="{FF2B5EF4-FFF2-40B4-BE49-F238E27FC236}">
                    <a16:creationId xmlns:a16="http://schemas.microsoft.com/office/drawing/2014/main" id="{C5A43563-1808-4589-B8C5-10EA744AF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6" y="1209"/>
                <a:ext cx="1" cy="3"/>
              </a:xfrm>
              <a:custGeom>
                <a:avLst/>
                <a:gdLst>
                  <a:gd name="T0" fmla="*/ 0 w 1"/>
                  <a:gd name="T1" fmla="*/ 5 h 2"/>
                  <a:gd name="T2" fmla="*/ 0 w 1"/>
                  <a:gd name="T3" fmla="*/ 0 h 2"/>
                  <a:gd name="T4" fmla="*/ 0 w 1"/>
                  <a:gd name="T5" fmla="*/ 8 h 2"/>
                  <a:gd name="T6" fmla="*/ 0 w 1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3" name="Freeform 1060">
                <a:extLst>
                  <a:ext uri="{FF2B5EF4-FFF2-40B4-BE49-F238E27FC236}">
                    <a16:creationId xmlns:a16="http://schemas.microsoft.com/office/drawing/2014/main" id="{E449DB30-08AE-449B-B7C9-9D5855545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1936"/>
                <a:ext cx="62" cy="50"/>
              </a:xfrm>
              <a:custGeom>
                <a:avLst/>
                <a:gdLst>
                  <a:gd name="T0" fmla="*/ 0 w 46"/>
                  <a:gd name="T1" fmla="*/ 0 h 37"/>
                  <a:gd name="T2" fmla="*/ 113 w 46"/>
                  <a:gd name="T3" fmla="*/ 92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37">
                    <a:moveTo>
                      <a:pt x="0" y="0"/>
                    </a:moveTo>
                    <a:cubicBezTo>
                      <a:pt x="17" y="10"/>
                      <a:pt x="40" y="17"/>
                      <a:pt x="46" y="3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4" name="Freeform 1061">
                <a:extLst>
                  <a:ext uri="{FF2B5EF4-FFF2-40B4-BE49-F238E27FC236}">
                    <a16:creationId xmlns:a16="http://schemas.microsoft.com/office/drawing/2014/main" id="{455861CA-D543-46F1-AE0F-9E783D1AB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932"/>
                <a:ext cx="58" cy="50"/>
              </a:xfrm>
              <a:custGeom>
                <a:avLst/>
                <a:gdLst>
                  <a:gd name="T0" fmla="*/ 0 w 43"/>
                  <a:gd name="T1" fmla="*/ 92 h 37"/>
                  <a:gd name="T2" fmla="*/ 105 w 43"/>
                  <a:gd name="T3" fmla="*/ 0 h 3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37">
                    <a:moveTo>
                      <a:pt x="0" y="37"/>
                    </a:moveTo>
                    <a:cubicBezTo>
                      <a:pt x="13" y="24"/>
                      <a:pt x="24" y="6"/>
                      <a:pt x="43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5" name="Freeform 1062">
                <a:extLst>
                  <a:ext uri="{FF2B5EF4-FFF2-40B4-BE49-F238E27FC236}">
                    <a16:creationId xmlns:a16="http://schemas.microsoft.com/office/drawing/2014/main" id="{7897FD94-BA9D-4878-8308-E13E4E344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240"/>
                <a:ext cx="91" cy="62"/>
              </a:xfrm>
              <a:custGeom>
                <a:avLst/>
                <a:gdLst>
                  <a:gd name="T0" fmla="*/ 0 w 67"/>
                  <a:gd name="T1" fmla="*/ 113 h 46"/>
                  <a:gd name="T2" fmla="*/ 168 w 67"/>
                  <a:gd name="T3" fmla="*/ 0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7" h="46">
                    <a:moveTo>
                      <a:pt x="0" y="46"/>
                    </a:moveTo>
                    <a:cubicBezTo>
                      <a:pt x="24" y="14"/>
                      <a:pt x="67" y="0"/>
                      <a:pt x="67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6" name="Freeform 1063">
                <a:extLst>
                  <a:ext uri="{FF2B5EF4-FFF2-40B4-BE49-F238E27FC236}">
                    <a16:creationId xmlns:a16="http://schemas.microsoft.com/office/drawing/2014/main" id="{B1166056-F3D0-483B-8174-D78E976A7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283"/>
                <a:ext cx="234" cy="37"/>
              </a:xfrm>
              <a:custGeom>
                <a:avLst/>
                <a:gdLst>
                  <a:gd name="T0" fmla="*/ 0 w 173"/>
                  <a:gd name="T1" fmla="*/ 29 h 27"/>
                  <a:gd name="T2" fmla="*/ 197 w 173"/>
                  <a:gd name="T3" fmla="*/ 15 h 27"/>
                  <a:gd name="T4" fmla="*/ 429 w 173"/>
                  <a:gd name="T5" fmla="*/ 7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3" h="27">
                    <a:moveTo>
                      <a:pt x="0" y="11"/>
                    </a:moveTo>
                    <a:cubicBezTo>
                      <a:pt x="29" y="27"/>
                      <a:pt x="45" y="0"/>
                      <a:pt x="80" y="6"/>
                    </a:cubicBezTo>
                    <a:cubicBezTo>
                      <a:pt x="114" y="11"/>
                      <a:pt x="141" y="16"/>
                      <a:pt x="173" y="3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7" name="Freeform 1064">
                <a:extLst>
                  <a:ext uri="{FF2B5EF4-FFF2-40B4-BE49-F238E27FC236}">
                    <a16:creationId xmlns:a16="http://schemas.microsoft.com/office/drawing/2014/main" id="{445593C2-86CD-454C-A6EB-441414318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185"/>
                <a:ext cx="53" cy="16"/>
              </a:xfrm>
              <a:custGeom>
                <a:avLst/>
                <a:gdLst>
                  <a:gd name="T0" fmla="*/ 0 w 39"/>
                  <a:gd name="T1" fmla="*/ 28 h 12"/>
                  <a:gd name="T2" fmla="*/ 48 w 39"/>
                  <a:gd name="T3" fmla="*/ 0 h 12"/>
                  <a:gd name="T4" fmla="*/ 98 w 39"/>
                  <a:gd name="T5" fmla="*/ 27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2">
                    <a:moveTo>
                      <a:pt x="0" y="12"/>
                    </a:moveTo>
                    <a:cubicBezTo>
                      <a:pt x="8" y="4"/>
                      <a:pt x="11" y="0"/>
                      <a:pt x="19" y="0"/>
                    </a:cubicBezTo>
                    <a:cubicBezTo>
                      <a:pt x="28" y="0"/>
                      <a:pt x="30" y="2"/>
                      <a:pt x="39" y="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8" name="Freeform 1065">
                <a:extLst>
                  <a:ext uri="{FF2B5EF4-FFF2-40B4-BE49-F238E27FC236}">
                    <a16:creationId xmlns:a16="http://schemas.microsoft.com/office/drawing/2014/main" id="{B7199457-9376-4825-A78C-E0EBED764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193"/>
                <a:ext cx="32" cy="11"/>
              </a:xfrm>
              <a:custGeom>
                <a:avLst/>
                <a:gdLst>
                  <a:gd name="T0" fmla="*/ 0 w 24"/>
                  <a:gd name="T1" fmla="*/ 0 h 8"/>
                  <a:gd name="T2" fmla="*/ 57 w 24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8">
                    <a:moveTo>
                      <a:pt x="0" y="0"/>
                    </a:moveTo>
                    <a:cubicBezTo>
                      <a:pt x="3" y="8"/>
                      <a:pt x="20" y="8"/>
                      <a:pt x="2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69" name="Freeform 1066">
                <a:extLst>
                  <a:ext uri="{FF2B5EF4-FFF2-40B4-BE49-F238E27FC236}">
                    <a16:creationId xmlns:a16="http://schemas.microsoft.com/office/drawing/2014/main" id="{E1BDE0D6-10D1-4278-A779-7AA518A9C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466"/>
                <a:ext cx="137" cy="15"/>
              </a:xfrm>
              <a:custGeom>
                <a:avLst/>
                <a:gdLst>
                  <a:gd name="T0" fmla="*/ 0 w 101"/>
                  <a:gd name="T1" fmla="*/ 0 h 11"/>
                  <a:gd name="T2" fmla="*/ 68 w 101"/>
                  <a:gd name="T3" fmla="*/ 14 h 11"/>
                  <a:gd name="T4" fmla="*/ 145 w 101"/>
                  <a:gd name="T5" fmla="*/ 14 h 11"/>
                  <a:gd name="T6" fmla="*/ 247 w 101"/>
                  <a:gd name="T7" fmla="*/ 20 h 11"/>
                  <a:gd name="T8" fmla="*/ 252 w 101"/>
                  <a:gd name="T9" fmla="*/ 27 h 11"/>
                  <a:gd name="T10" fmla="*/ 252 w 101"/>
                  <a:gd name="T11" fmla="*/ 27 h 11"/>
                  <a:gd name="T12" fmla="*/ 250 w 101"/>
                  <a:gd name="T13" fmla="*/ 15 h 11"/>
                  <a:gd name="T14" fmla="*/ 145 w 101"/>
                  <a:gd name="T15" fmla="*/ 7 h 11"/>
                  <a:gd name="T16" fmla="*/ 71 w 101"/>
                  <a:gd name="T17" fmla="*/ 7 h 11"/>
                  <a:gd name="T18" fmla="*/ 0 w 101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1" h="11">
                    <a:moveTo>
                      <a:pt x="0" y="0"/>
                    </a:moveTo>
                    <a:cubicBezTo>
                      <a:pt x="5" y="0"/>
                      <a:pt x="22" y="3"/>
                      <a:pt x="27" y="5"/>
                    </a:cubicBezTo>
                    <a:cubicBezTo>
                      <a:pt x="33" y="7"/>
                      <a:pt x="45" y="6"/>
                      <a:pt x="58" y="5"/>
                    </a:cubicBezTo>
                    <a:cubicBezTo>
                      <a:pt x="75" y="4"/>
                      <a:pt x="93" y="2"/>
                      <a:pt x="99" y="8"/>
                    </a:cubicBezTo>
                    <a:cubicBezTo>
                      <a:pt x="100" y="8"/>
                      <a:pt x="101" y="10"/>
                      <a:pt x="101" y="1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101" y="9"/>
                      <a:pt x="101" y="7"/>
                      <a:pt x="100" y="6"/>
                    </a:cubicBezTo>
                    <a:cubicBezTo>
                      <a:pt x="94" y="0"/>
                      <a:pt x="76" y="2"/>
                      <a:pt x="58" y="3"/>
                    </a:cubicBezTo>
                    <a:cubicBezTo>
                      <a:pt x="45" y="4"/>
                      <a:pt x="33" y="5"/>
                      <a:pt x="28" y="3"/>
                    </a:cubicBezTo>
                    <a:cubicBezTo>
                      <a:pt x="23" y="1"/>
                      <a:pt x="6" y="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0" name="Freeform 1067">
                <a:extLst>
                  <a:ext uri="{FF2B5EF4-FFF2-40B4-BE49-F238E27FC236}">
                    <a16:creationId xmlns:a16="http://schemas.microsoft.com/office/drawing/2014/main" id="{2BE2B118-4F59-4D73-8A4B-F1074A6E1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497"/>
                <a:ext cx="26" cy="15"/>
              </a:xfrm>
              <a:custGeom>
                <a:avLst/>
                <a:gdLst>
                  <a:gd name="T0" fmla="*/ 0 w 19"/>
                  <a:gd name="T1" fmla="*/ 0 h 11"/>
                  <a:gd name="T2" fmla="*/ 21 w 19"/>
                  <a:gd name="T3" fmla="*/ 27 h 11"/>
                  <a:gd name="T4" fmla="*/ 49 w 1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cubicBezTo>
                      <a:pt x="3" y="7"/>
                      <a:pt x="5" y="10"/>
                      <a:pt x="8" y="11"/>
                    </a:cubicBezTo>
                    <a:cubicBezTo>
                      <a:pt x="11" y="11"/>
                      <a:pt x="15" y="7"/>
                      <a:pt x="19" y="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1" name="Freeform 1068">
                <a:extLst>
                  <a:ext uri="{FF2B5EF4-FFF2-40B4-BE49-F238E27FC236}">
                    <a16:creationId xmlns:a16="http://schemas.microsoft.com/office/drawing/2014/main" id="{E88211C6-7A21-4E83-85DD-6521E8D9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" y="2493"/>
                <a:ext cx="53" cy="42"/>
              </a:xfrm>
              <a:custGeom>
                <a:avLst/>
                <a:gdLst>
                  <a:gd name="T0" fmla="*/ 0 w 39"/>
                  <a:gd name="T1" fmla="*/ 0 h 31"/>
                  <a:gd name="T2" fmla="*/ 35 w 39"/>
                  <a:gd name="T3" fmla="*/ 41 h 31"/>
                  <a:gd name="T4" fmla="*/ 77 w 39"/>
                  <a:gd name="T5" fmla="*/ 64 h 31"/>
                  <a:gd name="T6" fmla="*/ 98 w 39"/>
                  <a:gd name="T7" fmla="*/ 77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1">
                    <a:moveTo>
                      <a:pt x="0" y="0"/>
                    </a:moveTo>
                    <a:cubicBezTo>
                      <a:pt x="4" y="2"/>
                      <a:pt x="9" y="13"/>
                      <a:pt x="14" y="16"/>
                    </a:cubicBezTo>
                    <a:cubicBezTo>
                      <a:pt x="19" y="21"/>
                      <a:pt x="26" y="23"/>
                      <a:pt x="31" y="26"/>
                    </a:cubicBezTo>
                    <a:cubicBezTo>
                      <a:pt x="34" y="28"/>
                      <a:pt x="37" y="29"/>
                      <a:pt x="39" y="3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2" name="Freeform 1069">
                <a:extLst>
                  <a:ext uri="{FF2B5EF4-FFF2-40B4-BE49-F238E27FC236}">
                    <a16:creationId xmlns:a16="http://schemas.microsoft.com/office/drawing/2014/main" id="{D3AED731-E5EF-42D5-A5F2-F77D26E3D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503"/>
                <a:ext cx="41" cy="42"/>
              </a:xfrm>
              <a:custGeom>
                <a:avLst/>
                <a:gdLst>
                  <a:gd name="T0" fmla="*/ 77 w 30"/>
                  <a:gd name="T1" fmla="*/ 77 h 31"/>
                  <a:gd name="T2" fmla="*/ 26 w 30"/>
                  <a:gd name="T3" fmla="*/ 45 h 31"/>
                  <a:gd name="T4" fmla="*/ 0 w 30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31">
                    <a:moveTo>
                      <a:pt x="30" y="31"/>
                    </a:moveTo>
                    <a:cubicBezTo>
                      <a:pt x="21" y="22"/>
                      <a:pt x="16" y="21"/>
                      <a:pt x="10" y="18"/>
                    </a:cubicBezTo>
                    <a:cubicBezTo>
                      <a:pt x="10" y="16"/>
                      <a:pt x="4" y="5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3" name="Freeform 1070">
                <a:extLst>
                  <a:ext uri="{FF2B5EF4-FFF2-40B4-BE49-F238E27FC236}">
                    <a16:creationId xmlns:a16="http://schemas.microsoft.com/office/drawing/2014/main" id="{640E6CFB-AA90-4FF0-86E0-5757CE47B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2449"/>
                <a:ext cx="56" cy="74"/>
              </a:xfrm>
              <a:custGeom>
                <a:avLst/>
                <a:gdLst>
                  <a:gd name="T0" fmla="*/ 104 w 41"/>
                  <a:gd name="T1" fmla="*/ 135 h 55"/>
                  <a:gd name="T2" fmla="*/ 61 w 41"/>
                  <a:gd name="T3" fmla="*/ 94 h 55"/>
                  <a:gd name="T4" fmla="*/ 56 w 41"/>
                  <a:gd name="T5" fmla="*/ 30 h 55"/>
                  <a:gd name="T6" fmla="*/ 37 w 41"/>
                  <a:gd name="T7" fmla="*/ 0 h 55"/>
                  <a:gd name="T8" fmla="*/ 0 w 41"/>
                  <a:gd name="T9" fmla="*/ 51 h 55"/>
                  <a:gd name="T10" fmla="*/ 7 w 41"/>
                  <a:gd name="T11" fmla="*/ 100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5">
                    <a:moveTo>
                      <a:pt x="41" y="55"/>
                    </a:moveTo>
                    <a:cubicBezTo>
                      <a:pt x="30" y="55"/>
                      <a:pt x="24" y="45"/>
                      <a:pt x="24" y="39"/>
                    </a:cubicBezTo>
                    <a:cubicBezTo>
                      <a:pt x="22" y="33"/>
                      <a:pt x="22" y="16"/>
                      <a:pt x="22" y="12"/>
                    </a:cubicBezTo>
                    <a:cubicBezTo>
                      <a:pt x="22" y="7"/>
                      <a:pt x="21" y="1"/>
                      <a:pt x="15" y="0"/>
                    </a:cubicBezTo>
                    <a:cubicBezTo>
                      <a:pt x="8" y="5"/>
                      <a:pt x="0" y="14"/>
                      <a:pt x="0" y="21"/>
                    </a:cubicBezTo>
                    <a:cubicBezTo>
                      <a:pt x="0" y="28"/>
                      <a:pt x="4" y="34"/>
                      <a:pt x="3" y="4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4" name="Freeform 1071">
                <a:extLst>
                  <a:ext uri="{FF2B5EF4-FFF2-40B4-BE49-F238E27FC236}">
                    <a16:creationId xmlns:a16="http://schemas.microsoft.com/office/drawing/2014/main" id="{48A0041B-2CDD-439F-A48D-452091052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2558"/>
                <a:ext cx="19" cy="8"/>
              </a:xfrm>
              <a:custGeom>
                <a:avLst/>
                <a:gdLst>
                  <a:gd name="T0" fmla="*/ 35 w 14"/>
                  <a:gd name="T1" fmla="*/ 15 h 6"/>
                  <a:gd name="T2" fmla="*/ 0 w 14"/>
                  <a:gd name="T3" fmla="*/ 7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6">
                    <a:moveTo>
                      <a:pt x="14" y="6"/>
                    </a:moveTo>
                    <a:cubicBezTo>
                      <a:pt x="9" y="2"/>
                      <a:pt x="2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5" name="Freeform 1072">
                <a:extLst>
                  <a:ext uri="{FF2B5EF4-FFF2-40B4-BE49-F238E27FC236}">
                    <a16:creationId xmlns:a16="http://schemas.microsoft.com/office/drawing/2014/main" id="{39809BF1-859A-49E2-9633-D280D0494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2524"/>
                <a:ext cx="9" cy="8"/>
              </a:xfrm>
              <a:custGeom>
                <a:avLst/>
                <a:gdLst>
                  <a:gd name="T0" fmla="*/ 15 w 7"/>
                  <a:gd name="T1" fmla="*/ 5 h 6"/>
                  <a:gd name="T2" fmla="*/ 0 w 7"/>
                  <a:gd name="T3" fmla="*/ 15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5" y="0"/>
                      <a:pt x="4" y="4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6" name="Freeform 1073">
                <a:extLst>
                  <a:ext uri="{FF2B5EF4-FFF2-40B4-BE49-F238E27FC236}">
                    <a16:creationId xmlns:a16="http://schemas.microsoft.com/office/drawing/2014/main" id="{9C40EC96-0D6E-46DC-91FF-2A4729D67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2499"/>
                <a:ext cx="7" cy="4"/>
              </a:xfrm>
              <a:custGeom>
                <a:avLst/>
                <a:gdLst>
                  <a:gd name="T0" fmla="*/ 14 w 5"/>
                  <a:gd name="T1" fmla="*/ 7 h 3"/>
                  <a:gd name="T2" fmla="*/ 0 w 5"/>
                  <a:gd name="T3" fmla="*/ 5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2" y="0"/>
                      <a:pt x="1" y="1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7" name="Freeform 1074">
                <a:extLst>
                  <a:ext uri="{FF2B5EF4-FFF2-40B4-BE49-F238E27FC236}">
                    <a16:creationId xmlns:a16="http://schemas.microsoft.com/office/drawing/2014/main" id="{7C5FB1E4-2220-404B-80E8-524F7D590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42"/>
                <a:ext cx="4" cy="14"/>
              </a:xfrm>
              <a:custGeom>
                <a:avLst/>
                <a:gdLst>
                  <a:gd name="T0" fmla="*/ 7 w 3"/>
                  <a:gd name="T1" fmla="*/ 28 h 10"/>
                  <a:gd name="T2" fmla="*/ 0 w 3"/>
                  <a:gd name="T3" fmla="*/ 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0">
                    <a:moveTo>
                      <a:pt x="3" y="10"/>
                    </a:moveTo>
                    <a:cubicBezTo>
                      <a:pt x="3" y="6"/>
                      <a:pt x="1" y="3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8" name="Freeform 1075">
                <a:extLst>
                  <a:ext uri="{FF2B5EF4-FFF2-40B4-BE49-F238E27FC236}">
                    <a16:creationId xmlns:a16="http://schemas.microsoft.com/office/drawing/2014/main" id="{CCDEFA00-84AD-4951-9408-75938F9A9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446"/>
                <a:ext cx="10" cy="3"/>
              </a:xfrm>
              <a:custGeom>
                <a:avLst/>
                <a:gdLst>
                  <a:gd name="T0" fmla="*/ 20 w 7"/>
                  <a:gd name="T1" fmla="*/ 8 h 2"/>
                  <a:gd name="T2" fmla="*/ 0 w 7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4" y="0"/>
                      <a:pt x="2" y="1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79" name="Freeform 1076">
                <a:extLst>
                  <a:ext uri="{FF2B5EF4-FFF2-40B4-BE49-F238E27FC236}">
                    <a16:creationId xmlns:a16="http://schemas.microsoft.com/office/drawing/2014/main" id="{4B101239-1CF1-4516-AACF-8F03E5D13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2475"/>
                <a:ext cx="5" cy="2"/>
              </a:xfrm>
              <a:custGeom>
                <a:avLst/>
                <a:gdLst>
                  <a:gd name="T0" fmla="*/ 8 w 4"/>
                  <a:gd name="T1" fmla="*/ 2 h 2"/>
                  <a:gd name="T2" fmla="*/ 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0" name="Freeform 1077">
                <a:extLst>
                  <a:ext uri="{FF2B5EF4-FFF2-40B4-BE49-F238E27FC236}">
                    <a16:creationId xmlns:a16="http://schemas.microsoft.com/office/drawing/2014/main" id="{10F4B2FD-A4C3-4CC1-9EDA-12BC7FE64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466"/>
                <a:ext cx="28" cy="40"/>
              </a:xfrm>
              <a:custGeom>
                <a:avLst/>
                <a:gdLst>
                  <a:gd name="T0" fmla="*/ 49 w 21"/>
                  <a:gd name="T1" fmla="*/ 76 h 29"/>
                  <a:gd name="T2" fmla="*/ 20 w 21"/>
                  <a:gd name="T3" fmla="*/ 55 h 29"/>
                  <a:gd name="T4" fmla="*/ 0 w 21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9">
                    <a:moveTo>
                      <a:pt x="21" y="29"/>
                    </a:moveTo>
                    <a:cubicBezTo>
                      <a:pt x="18" y="26"/>
                      <a:pt x="11" y="28"/>
                      <a:pt x="8" y="21"/>
                    </a:cubicBezTo>
                    <a:cubicBezTo>
                      <a:pt x="6" y="15"/>
                      <a:pt x="1" y="10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1" name="Freeform 1078">
                <a:extLst>
                  <a:ext uri="{FF2B5EF4-FFF2-40B4-BE49-F238E27FC236}">
                    <a16:creationId xmlns:a16="http://schemas.microsoft.com/office/drawing/2014/main" id="{5FE32F27-67C6-4773-97DC-C57072881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457"/>
                <a:ext cx="18" cy="36"/>
              </a:xfrm>
              <a:custGeom>
                <a:avLst/>
                <a:gdLst>
                  <a:gd name="T0" fmla="*/ 35 w 13"/>
                  <a:gd name="T1" fmla="*/ 64 h 27"/>
                  <a:gd name="T2" fmla="*/ 21 w 13"/>
                  <a:gd name="T3" fmla="*/ 55 h 27"/>
                  <a:gd name="T4" fmla="*/ 0 w 13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7">
                    <a:moveTo>
                      <a:pt x="13" y="27"/>
                    </a:moveTo>
                    <a:cubicBezTo>
                      <a:pt x="13" y="23"/>
                      <a:pt x="11" y="25"/>
                      <a:pt x="8" y="23"/>
                    </a:cubicBezTo>
                    <a:cubicBezTo>
                      <a:pt x="5" y="21"/>
                      <a:pt x="1" y="6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2" name="Freeform 1079">
                <a:extLst>
                  <a:ext uri="{FF2B5EF4-FFF2-40B4-BE49-F238E27FC236}">
                    <a16:creationId xmlns:a16="http://schemas.microsoft.com/office/drawing/2014/main" id="{CC52E471-341D-4703-8F11-FC9EE385F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501"/>
                <a:ext cx="4" cy="15"/>
              </a:xfrm>
              <a:custGeom>
                <a:avLst/>
                <a:gdLst>
                  <a:gd name="T0" fmla="*/ 7 w 3"/>
                  <a:gd name="T1" fmla="*/ 0 h 11"/>
                  <a:gd name="T2" fmla="*/ 1 w 3"/>
                  <a:gd name="T3" fmla="*/ 27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0" y="1"/>
                      <a:pt x="1" y="8"/>
                      <a:pt x="1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3" name="Freeform 1080">
                <a:extLst>
                  <a:ext uri="{FF2B5EF4-FFF2-40B4-BE49-F238E27FC236}">
                    <a16:creationId xmlns:a16="http://schemas.microsoft.com/office/drawing/2014/main" id="{216CE781-7A98-4C9D-B1F5-BE713E5D0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275"/>
                <a:ext cx="96" cy="19"/>
              </a:xfrm>
              <a:custGeom>
                <a:avLst/>
                <a:gdLst>
                  <a:gd name="T0" fmla="*/ 20 w 71"/>
                  <a:gd name="T1" fmla="*/ 22 h 14"/>
                  <a:gd name="T2" fmla="*/ 37 w 71"/>
                  <a:gd name="T3" fmla="*/ 30 h 14"/>
                  <a:gd name="T4" fmla="*/ 92 w 71"/>
                  <a:gd name="T5" fmla="*/ 35 h 14"/>
                  <a:gd name="T6" fmla="*/ 92 w 71"/>
                  <a:gd name="T7" fmla="*/ 35 h 14"/>
                  <a:gd name="T8" fmla="*/ 135 w 71"/>
                  <a:gd name="T9" fmla="*/ 30 h 14"/>
                  <a:gd name="T10" fmla="*/ 155 w 71"/>
                  <a:gd name="T11" fmla="*/ 22 h 14"/>
                  <a:gd name="T12" fmla="*/ 176 w 71"/>
                  <a:gd name="T13" fmla="*/ 5 h 14"/>
                  <a:gd name="T14" fmla="*/ 114 w 71"/>
                  <a:gd name="T15" fmla="*/ 0 h 14"/>
                  <a:gd name="T16" fmla="*/ 87 w 71"/>
                  <a:gd name="T17" fmla="*/ 0 h 14"/>
                  <a:gd name="T18" fmla="*/ 87 w 71"/>
                  <a:gd name="T19" fmla="*/ 0 h 14"/>
                  <a:gd name="T20" fmla="*/ 62 w 71"/>
                  <a:gd name="T21" fmla="*/ 0 h 14"/>
                  <a:gd name="T22" fmla="*/ 0 w 71"/>
                  <a:gd name="T23" fmla="*/ 5 h 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1" h="14">
                    <a:moveTo>
                      <a:pt x="8" y="9"/>
                    </a:moveTo>
                    <a:cubicBezTo>
                      <a:pt x="8" y="9"/>
                      <a:pt x="10" y="11"/>
                      <a:pt x="15" y="12"/>
                    </a:cubicBezTo>
                    <a:cubicBezTo>
                      <a:pt x="21" y="13"/>
                      <a:pt x="32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41" y="14"/>
                      <a:pt x="50" y="13"/>
                      <a:pt x="55" y="12"/>
                    </a:cubicBezTo>
                    <a:cubicBezTo>
                      <a:pt x="61" y="11"/>
                      <a:pt x="63" y="9"/>
                      <a:pt x="63" y="9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64" y="3"/>
                      <a:pt x="50" y="0"/>
                      <a:pt x="46" y="0"/>
                    </a:cubicBezTo>
                    <a:cubicBezTo>
                      <a:pt x="42" y="0"/>
                      <a:pt x="39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2" y="0"/>
                      <a:pt x="29" y="0"/>
                      <a:pt x="25" y="0"/>
                    </a:cubicBezTo>
                    <a:cubicBezTo>
                      <a:pt x="20" y="0"/>
                      <a:pt x="6" y="3"/>
                      <a:pt x="0" y="2"/>
                    </a:cubicBezTo>
                  </a:path>
                </a:pathLst>
              </a:custGeom>
              <a:solidFill>
                <a:srgbClr val="FDDE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4" name="Freeform 1081">
                <a:extLst>
                  <a:ext uri="{FF2B5EF4-FFF2-40B4-BE49-F238E27FC236}">
                    <a16:creationId xmlns:a16="http://schemas.microsoft.com/office/drawing/2014/main" id="{51C7EECB-A849-400D-8156-96789910B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275"/>
                <a:ext cx="47" cy="4"/>
              </a:xfrm>
              <a:custGeom>
                <a:avLst/>
                <a:gdLst>
                  <a:gd name="T0" fmla="*/ 73 w 35"/>
                  <a:gd name="T1" fmla="*/ 0 h 3"/>
                  <a:gd name="T2" fmla="*/ 62 w 35"/>
                  <a:gd name="T3" fmla="*/ 0 h 3"/>
                  <a:gd name="T4" fmla="*/ 38 w 35"/>
                  <a:gd name="T5" fmla="*/ 1 h 3"/>
                  <a:gd name="T6" fmla="*/ 0 w 35"/>
                  <a:gd name="T7" fmla="*/ 5 h 3"/>
                  <a:gd name="T8" fmla="*/ 0 w 35"/>
                  <a:gd name="T9" fmla="*/ 5 h 3"/>
                  <a:gd name="T10" fmla="*/ 42 w 35"/>
                  <a:gd name="T11" fmla="*/ 5 h 3"/>
                  <a:gd name="T12" fmla="*/ 62 w 35"/>
                  <a:gd name="T13" fmla="*/ 1 h 3"/>
                  <a:gd name="T14" fmla="*/ 85 w 35"/>
                  <a:gd name="T15" fmla="*/ 1 h 3"/>
                  <a:gd name="T16" fmla="*/ 85 w 35"/>
                  <a:gd name="T17" fmla="*/ 0 h 3"/>
                  <a:gd name="T18" fmla="*/ 73 w 35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5" h="3">
                    <a:moveTo>
                      <a:pt x="30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1" y="2"/>
                      <a:pt x="4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3"/>
                      <a:pt x="11" y="3"/>
                      <a:pt x="17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5" name="Freeform 1082">
                <a:extLst>
                  <a:ext uri="{FF2B5EF4-FFF2-40B4-BE49-F238E27FC236}">
                    <a16:creationId xmlns:a16="http://schemas.microsoft.com/office/drawing/2014/main" id="{204F550B-128A-4E81-9C3B-6DEDF8D5A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275"/>
                <a:ext cx="49" cy="4"/>
              </a:xfrm>
              <a:custGeom>
                <a:avLst/>
                <a:gdLst>
                  <a:gd name="T0" fmla="*/ 0 w 36"/>
                  <a:gd name="T1" fmla="*/ 1 h 3"/>
                  <a:gd name="T2" fmla="*/ 27 w 36"/>
                  <a:gd name="T3" fmla="*/ 1 h 3"/>
                  <a:gd name="T4" fmla="*/ 48 w 36"/>
                  <a:gd name="T5" fmla="*/ 5 h 3"/>
                  <a:gd name="T6" fmla="*/ 91 w 36"/>
                  <a:gd name="T7" fmla="*/ 5 h 3"/>
                  <a:gd name="T8" fmla="*/ 91 w 36"/>
                  <a:gd name="T9" fmla="*/ 5 h 3"/>
                  <a:gd name="T10" fmla="*/ 48 w 36"/>
                  <a:gd name="T11" fmla="*/ 1 h 3"/>
                  <a:gd name="T12" fmla="*/ 27 w 36"/>
                  <a:gd name="T13" fmla="*/ 0 h 3"/>
                  <a:gd name="T14" fmla="*/ 0 w 36"/>
                  <a:gd name="T15" fmla="*/ 0 h 3"/>
                  <a:gd name="T16" fmla="*/ 0 w 36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" h="3">
                    <a:moveTo>
                      <a:pt x="0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5" y="3"/>
                      <a:pt x="31" y="3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2" y="3"/>
                      <a:pt x="25" y="2"/>
                      <a:pt x="19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6" name="Freeform 1083">
                <a:extLst>
                  <a:ext uri="{FF2B5EF4-FFF2-40B4-BE49-F238E27FC236}">
                    <a16:creationId xmlns:a16="http://schemas.microsoft.com/office/drawing/2014/main" id="{DE76D9AF-A4F3-41F0-86B9-1B2D248F6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282"/>
                <a:ext cx="81" cy="2"/>
              </a:xfrm>
              <a:custGeom>
                <a:avLst/>
                <a:gdLst>
                  <a:gd name="T0" fmla="*/ 120 w 60"/>
                  <a:gd name="T1" fmla="*/ 0 h 2"/>
                  <a:gd name="T2" fmla="*/ 93 w 60"/>
                  <a:gd name="T3" fmla="*/ 0 h 2"/>
                  <a:gd name="T4" fmla="*/ 74 w 60"/>
                  <a:gd name="T5" fmla="*/ 0 h 2"/>
                  <a:gd name="T6" fmla="*/ 55 w 60"/>
                  <a:gd name="T7" fmla="*/ 0 h 2"/>
                  <a:gd name="T8" fmla="*/ 30 w 60"/>
                  <a:gd name="T9" fmla="*/ 0 h 2"/>
                  <a:gd name="T10" fmla="*/ 0 w 60"/>
                  <a:gd name="T11" fmla="*/ 0 h 2"/>
                  <a:gd name="T12" fmla="*/ 30 w 60"/>
                  <a:gd name="T13" fmla="*/ 0 h 2"/>
                  <a:gd name="T14" fmla="*/ 55 w 60"/>
                  <a:gd name="T15" fmla="*/ 1 h 2"/>
                  <a:gd name="T16" fmla="*/ 74 w 60"/>
                  <a:gd name="T17" fmla="*/ 1 h 2"/>
                  <a:gd name="T18" fmla="*/ 97 w 60"/>
                  <a:gd name="T19" fmla="*/ 1 h 2"/>
                  <a:gd name="T20" fmla="*/ 120 w 60"/>
                  <a:gd name="T21" fmla="*/ 1 h 2"/>
                  <a:gd name="T22" fmla="*/ 147 w 60"/>
                  <a:gd name="T23" fmla="*/ 0 h 2"/>
                  <a:gd name="T24" fmla="*/ 120 w 60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" h="2">
                    <a:moveTo>
                      <a:pt x="49" y="0"/>
                    </a:moveTo>
                    <a:cubicBezTo>
                      <a:pt x="46" y="0"/>
                      <a:pt x="42" y="0"/>
                      <a:pt x="38" y="0"/>
                    </a:cubicBezTo>
                    <a:cubicBezTo>
                      <a:pt x="35" y="0"/>
                      <a:pt x="32" y="1"/>
                      <a:pt x="30" y="0"/>
                    </a:cubicBezTo>
                    <a:cubicBezTo>
                      <a:pt x="28" y="1"/>
                      <a:pt x="25" y="0"/>
                      <a:pt x="22" y="0"/>
                    </a:cubicBezTo>
                    <a:cubicBezTo>
                      <a:pt x="19" y="0"/>
                      <a:pt x="15" y="0"/>
                      <a:pt x="12" y="0"/>
                    </a:cubicBezTo>
                    <a:cubicBezTo>
                      <a:pt x="6" y="1"/>
                      <a:pt x="3" y="1"/>
                      <a:pt x="0" y="0"/>
                    </a:cubicBezTo>
                    <a:cubicBezTo>
                      <a:pt x="3" y="1"/>
                      <a:pt x="6" y="1"/>
                      <a:pt x="12" y="0"/>
                    </a:cubicBezTo>
                    <a:cubicBezTo>
                      <a:pt x="15" y="0"/>
                      <a:pt x="19" y="1"/>
                      <a:pt x="22" y="1"/>
                    </a:cubicBezTo>
                    <a:cubicBezTo>
                      <a:pt x="25" y="1"/>
                      <a:pt x="28" y="2"/>
                      <a:pt x="30" y="1"/>
                    </a:cubicBezTo>
                    <a:cubicBezTo>
                      <a:pt x="32" y="2"/>
                      <a:pt x="35" y="1"/>
                      <a:pt x="39" y="1"/>
                    </a:cubicBezTo>
                    <a:cubicBezTo>
                      <a:pt x="42" y="1"/>
                      <a:pt x="46" y="0"/>
                      <a:pt x="49" y="1"/>
                    </a:cubicBezTo>
                    <a:cubicBezTo>
                      <a:pt x="55" y="1"/>
                      <a:pt x="57" y="1"/>
                      <a:pt x="60" y="0"/>
                    </a:cubicBezTo>
                    <a:cubicBezTo>
                      <a:pt x="58" y="1"/>
                      <a:pt x="54" y="1"/>
                      <a:pt x="49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7" name="Freeform 1084">
                <a:extLst>
                  <a:ext uri="{FF2B5EF4-FFF2-40B4-BE49-F238E27FC236}">
                    <a16:creationId xmlns:a16="http://schemas.microsoft.com/office/drawing/2014/main" id="{0E3E2AE3-16A1-4718-9EFF-FD9F242AA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287"/>
                <a:ext cx="74" cy="7"/>
              </a:xfrm>
              <a:custGeom>
                <a:avLst/>
                <a:gdLst>
                  <a:gd name="T0" fmla="*/ 114 w 55"/>
                  <a:gd name="T1" fmla="*/ 6 h 5"/>
                  <a:gd name="T2" fmla="*/ 70 w 55"/>
                  <a:gd name="T3" fmla="*/ 11 h 5"/>
                  <a:gd name="T4" fmla="*/ 20 w 55"/>
                  <a:gd name="T5" fmla="*/ 6 h 5"/>
                  <a:gd name="T6" fmla="*/ 0 w 55"/>
                  <a:gd name="T7" fmla="*/ 0 h 5"/>
                  <a:gd name="T8" fmla="*/ 16 w 55"/>
                  <a:gd name="T9" fmla="*/ 6 h 5"/>
                  <a:gd name="T10" fmla="*/ 70 w 55"/>
                  <a:gd name="T11" fmla="*/ 14 h 5"/>
                  <a:gd name="T12" fmla="*/ 70 w 55"/>
                  <a:gd name="T13" fmla="*/ 14 h 5"/>
                  <a:gd name="T14" fmla="*/ 70 w 55"/>
                  <a:gd name="T15" fmla="*/ 14 h 5"/>
                  <a:gd name="T16" fmla="*/ 70 w 55"/>
                  <a:gd name="T17" fmla="*/ 14 h 5"/>
                  <a:gd name="T18" fmla="*/ 70 w 55"/>
                  <a:gd name="T19" fmla="*/ 14 h 5"/>
                  <a:gd name="T20" fmla="*/ 117 w 55"/>
                  <a:gd name="T21" fmla="*/ 6 h 5"/>
                  <a:gd name="T22" fmla="*/ 135 w 55"/>
                  <a:gd name="T23" fmla="*/ 0 h 5"/>
                  <a:gd name="T24" fmla="*/ 114 w 55"/>
                  <a:gd name="T25" fmla="*/ 6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5" h="5">
                    <a:moveTo>
                      <a:pt x="47" y="2"/>
                    </a:moveTo>
                    <a:cubicBezTo>
                      <a:pt x="42" y="3"/>
                      <a:pt x="33" y="4"/>
                      <a:pt x="29" y="4"/>
                    </a:cubicBezTo>
                    <a:cubicBezTo>
                      <a:pt x="24" y="4"/>
                      <a:pt x="13" y="3"/>
                      <a:pt x="8" y="2"/>
                    </a:cubicBezTo>
                    <a:cubicBezTo>
                      <a:pt x="3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7" y="2"/>
                    </a:cubicBezTo>
                    <a:cubicBezTo>
                      <a:pt x="12" y="4"/>
                      <a:pt x="24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3" y="5"/>
                      <a:pt x="42" y="4"/>
                      <a:pt x="48" y="2"/>
                    </a:cubicBezTo>
                    <a:cubicBezTo>
                      <a:pt x="53" y="1"/>
                      <a:pt x="55" y="0"/>
                      <a:pt x="55" y="0"/>
                    </a:cubicBezTo>
                    <a:cubicBezTo>
                      <a:pt x="55" y="0"/>
                      <a:pt x="52" y="1"/>
                      <a:pt x="47" y="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8" name="Freeform 1085">
                <a:extLst>
                  <a:ext uri="{FF2B5EF4-FFF2-40B4-BE49-F238E27FC236}">
                    <a16:creationId xmlns:a16="http://schemas.microsoft.com/office/drawing/2014/main" id="{85A85967-4323-419F-9403-18C41F1AB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1163"/>
                <a:ext cx="50" cy="22"/>
              </a:xfrm>
              <a:custGeom>
                <a:avLst/>
                <a:gdLst>
                  <a:gd name="T0" fmla="*/ 92 w 37"/>
                  <a:gd name="T1" fmla="*/ 29 h 16"/>
                  <a:gd name="T2" fmla="*/ 82 w 37"/>
                  <a:gd name="T3" fmla="*/ 34 h 16"/>
                  <a:gd name="T4" fmla="*/ 41 w 37"/>
                  <a:gd name="T5" fmla="*/ 41 h 16"/>
                  <a:gd name="T6" fmla="*/ 0 w 37"/>
                  <a:gd name="T7" fmla="*/ 23 h 16"/>
                  <a:gd name="T8" fmla="*/ 43 w 37"/>
                  <a:gd name="T9" fmla="*/ 0 h 16"/>
                  <a:gd name="T10" fmla="*/ 84 w 37"/>
                  <a:gd name="T11" fmla="*/ 21 h 16"/>
                  <a:gd name="T12" fmla="*/ 92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7" y="11"/>
                    </a:moveTo>
                    <a:cubicBezTo>
                      <a:pt x="37" y="13"/>
                      <a:pt x="35" y="12"/>
                      <a:pt x="33" y="13"/>
                    </a:cubicBezTo>
                    <a:cubicBezTo>
                      <a:pt x="31" y="13"/>
                      <a:pt x="25" y="16"/>
                      <a:pt x="16" y="16"/>
                    </a:cubicBezTo>
                    <a:cubicBezTo>
                      <a:pt x="7" y="16"/>
                      <a:pt x="1" y="9"/>
                      <a:pt x="0" y="9"/>
                    </a:cubicBezTo>
                    <a:cubicBezTo>
                      <a:pt x="2" y="6"/>
                      <a:pt x="7" y="0"/>
                      <a:pt x="18" y="0"/>
                    </a:cubicBezTo>
                    <a:cubicBezTo>
                      <a:pt x="27" y="0"/>
                      <a:pt x="31" y="5"/>
                      <a:pt x="34" y="8"/>
                    </a:cubicBezTo>
                    <a:cubicBezTo>
                      <a:pt x="36" y="9"/>
                      <a:pt x="37" y="10"/>
                      <a:pt x="3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89" name="Freeform 1086">
                <a:extLst>
                  <a:ext uri="{FF2B5EF4-FFF2-40B4-BE49-F238E27FC236}">
                    <a16:creationId xmlns:a16="http://schemas.microsoft.com/office/drawing/2014/main" id="{607DDF41-DACC-4B7B-AE3C-ACA71B7A2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1163"/>
                <a:ext cx="50" cy="22"/>
              </a:xfrm>
              <a:custGeom>
                <a:avLst/>
                <a:gdLst>
                  <a:gd name="T0" fmla="*/ 0 w 37"/>
                  <a:gd name="T1" fmla="*/ 29 h 16"/>
                  <a:gd name="T2" fmla="*/ 9 w 37"/>
                  <a:gd name="T3" fmla="*/ 34 h 16"/>
                  <a:gd name="T4" fmla="*/ 51 w 37"/>
                  <a:gd name="T5" fmla="*/ 41 h 16"/>
                  <a:gd name="T6" fmla="*/ 92 w 37"/>
                  <a:gd name="T7" fmla="*/ 23 h 16"/>
                  <a:gd name="T8" fmla="*/ 47 w 37"/>
                  <a:gd name="T9" fmla="*/ 0 h 16"/>
                  <a:gd name="T10" fmla="*/ 7 w 37"/>
                  <a:gd name="T11" fmla="*/ 21 h 16"/>
                  <a:gd name="T12" fmla="*/ 0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cubicBezTo>
                      <a:pt x="0" y="13"/>
                      <a:pt x="2" y="12"/>
                      <a:pt x="4" y="13"/>
                    </a:cubicBezTo>
                    <a:cubicBezTo>
                      <a:pt x="6" y="13"/>
                      <a:pt x="13" y="16"/>
                      <a:pt x="21" y="16"/>
                    </a:cubicBezTo>
                    <a:cubicBezTo>
                      <a:pt x="30" y="16"/>
                      <a:pt x="36" y="9"/>
                      <a:pt x="37" y="9"/>
                    </a:cubicBezTo>
                    <a:cubicBezTo>
                      <a:pt x="36" y="6"/>
                      <a:pt x="30" y="0"/>
                      <a:pt x="19" y="0"/>
                    </a:cubicBezTo>
                    <a:cubicBezTo>
                      <a:pt x="10" y="0"/>
                      <a:pt x="7" y="5"/>
                      <a:pt x="3" y="8"/>
                    </a:cubicBezTo>
                    <a:cubicBezTo>
                      <a:pt x="2" y="9"/>
                      <a:pt x="0" y="10"/>
                      <a:pt x="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0" name="Oval 1087">
                <a:extLst>
                  <a:ext uri="{FF2B5EF4-FFF2-40B4-BE49-F238E27FC236}">
                    <a16:creationId xmlns:a16="http://schemas.microsoft.com/office/drawing/2014/main" id="{3FFBDEF5-67F2-41AA-A765-394E04827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163"/>
                <a:ext cx="21" cy="22"/>
              </a:xfrm>
              <a:prstGeom prst="ellipse">
                <a:avLst/>
              </a:prstGeom>
              <a:solidFill>
                <a:srgbClr val="9E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1" name="Oval 1088">
                <a:extLst>
                  <a:ext uri="{FF2B5EF4-FFF2-40B4-BE49-F238E27FC236}">
                    <a16:creationId xmlns:a16="http://schemas.microsoft.com/office/drawing/2014/main" id="{E0A308E4-AF70-4286-A595-4B36F98CE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1163"/>
                <a:ext cx="22" cy="22"/>
              </a:xfrm>
              <a:prstGeom prst="ellipse">
                <a:avLst/>
              </a:prstGeom>
              <a:solidFill>
                <a:srgbClr val="9EC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2" name="Oval 1089">
                <a:extLst>
                  <a:ext uri="{FF2B5EF4-FFF2-40B4-BE49-F238E27FC236}">
                    <a16:creationId xmlns:a16="http://schemas.microsoft.com/office/drawing/2014/main" id="{45723374-7C98-40F9-A597-3D565AD8E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163"/>
                <a:ext cx="21" cy="22"/>
              </a:xfrm>
              <a:prstGeom prst="ellips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3" name="Oval 1090">
                <a:extLst>
                  <a:ext uri="{FF2B5EF4-FFF2-40B4-BE49-F238E27FC236}">
                    <a16:creationId xmlns:a16="http://schemas.microsoft.com/office/drawing/2014/main" id="{0CBA930D-6D5D-4E02-97D5-223B0D93C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1" y="1171"/>
                <a:ext cx="7" cy="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4" name="Freeform 1091">
                <a:extLst>
                  <a:ext uri="{FF2B5EF4-FFF2-40B4-BE49-F238E27FC236}">
                    <a16:creationId xmlns:a16="http://schemas.microsoft.com/office/drawing/2014/main" id="{8F442354-B5D8-4A47-89C0-38895CFF1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9" y="1163"/>
                <a:ext cx="50" cy="22"/>
              </a:xfrm>
              <a:custGeom>
                <a:avLst/>
                <a:gdLst>
                  <a:gd name="T0" fmla="*/ 92 w 37"/>
                  <a:gd name="T1" fmla="*/ 29 h 16"/>
                  <a:gd name="T2" fmla="*/ 82 w 37"/>
                  <a:gd name="T3" fmla="*/ 34 h 16"/>
                  <a:gd name="T4" fmla="*/ 41 w 37"/>
                  <a:gd name="T5" fmla="*/ 41 h 16"/>
                  <a:gd name="T6" fmla="*/ 0 w 37"/>
                  <a:gd name="T7" fmla="*/ 23 h 16"/>
                  <a:gd name="T8" fmla="*/ 43 w 37"/>
                  <a:gd name="T9" fmla="*/ 0 h 16"/>
                  <a:gd name="T10" fmla="*/ 84 w 37"/>
                  <a:gd name="T11" fmla="*/ 21 h 16"/>
                  <a:gd name="T12" fmla="*/ 92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37" y="11"/>
                    </a:moveTo>
                    <a:cubicBezTo>
                      <a:pt x="37" y="13"/>
                      <a:pt x="35" y="12"/>
                      <a:pt x="33" y="13"/>
                    </a:cubicBezTo>
                    <a:cubicBezTo>
                      <a:pt x="31" y="13"/>
                      <a:pt x="25" y="16"/>
                      <a:pt x="16" y="16"/>
                    </a:cubicBezTo>
                    <a:cubicBezTo>
                      <a:pt x="7" y="16"/>
                      <a:pt x="1" y="9"/>
                      <a:pt x="0" y="9"/>
                    </a:cubicBezTo>
                    <a:cubicBezTo>
                      <a:pt x="2" y="6"/>
                      <a:pt x="7" y="0"/>
                      <a:pt x="18" y="0"/>
                    </a:cubicBezTo>
                    <a:cubicBezTo>
                      <a:pt x="27" y="0"/>
                      <a:pt x="31" y="5"/>
                      <a:pt x="34" y="8"/>
                    </a:cubicBezTo>
                    <a:cubicBezTo>
                      <a:pt x="36" y="9"/>
                      <a:pt x="37" y="10"/>
                      <a:pt x="37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5" name="Freeform 1092">
                <a:extLst>
                  <a:ext uri="{FF2B5EF4-FFF2-40B4-BE49-F238E27FC236}">
                    <a16:creationId xmlns:a16="http://schemas.microsoft.com/office/drawing/2014/main" id="{A54C29E6-B792-46FE-A4C1-0E0430C9F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1154"/>
                <a:ext cx="50" cy="15"/>
              </a:xfrm>
              <a:custGeom>
                <a:avLst/>
                <a:gdLst>
                  <a:gd name="T0" fmla="*/ 92 w 37"/>
                  <a:gd name="T1" fmla="*/ 27 h 11"/>
                  <a:gd name="T2" fmla="*/ 0 w 37"/>
                  <a:gd name="T3" fmla="*/ 2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37" y="11"/>
                    </a:moveTo>
                    <a:cubicBezTo>
                      <a:pt x="28" y="2"/>
                      <a:pt x="11" y="0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6" name="Freeform 1093">
                <a:extLst>
                  <a:ext uri="{FF2B5EF4-FFF2-40B4-BE49-F238E27FC236}">
                    <a16:creationId xmlns:a16="http://schemas.microsoft.com/office/drawing/2014/main" id="{C5A363D3-ABDD-4F09-B336-6B12F8AE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1132"/>
                <a:ext cx="64" cy="23"/>
              </a:xfrm>
              <a:custGeom>
                <a:avLst/>
                <a:gdLst>
                  <a:gd name="T0" fmla="*/ 118 w 47"/>
                  <a:gd name="T1" fmla="*/ 26 h 17"/>
                  <a:gd name="T2" fmla="*/ 0 w 47"/>
                  <a:gd name="T3" fmla="*/ 42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7">
                    <a:moveTo>
                      <a:pt x="47" y="10"/>
                    </a:moveTo>
                    <a:cubicBezTo>
                      <a:pt x="38" y="6"/>
                      <a:pt x="13" y="0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97" name="Oval 1094">
                <a:extLst>
                  <a:ext uri="{FF2B5EF4-FFF2-40B4-BE49-F238E27FC236}">
                    <a16:creationId xmlns:a16="http://schemas.microsoft.com/office/drawing/2014/main" id="{9BBE36E8-6872-4719-8133-B1180587F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1163"/>
                <a:ext cx="22" cy="22"/>
              </a:xfrm>
              <a:prstGeom prst="ellipse">
                <a:avLst/>
              </a:prstGeom>
              <a:noFill/>
              <a:ln w="317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8" name="Oval 1095">
                <a:extLst>
                  <a:ext uri="{FF2B5EF4-FFF2-40B4-BE49-F238E27FC236}">
                    <a16:creationId xmlns:a16="http://schemas.microsoft.com/office/drawing/2014/main" id="{B7BDE7EF-C1AB-43B5-9C41-CF2EF9C95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6" y="1171"/>
                <a:ext cx="7" cy="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599" name="Freeform 1096">
                <a:extLst>
                  <a:ext uri="{FF2B5EF4-FFF2-40B4-BE49-F238E27FC236}">
                    <a16:creationId xmlns:a16="http://schemas.microsoft.com/office/drawing/2014/main" id="{961DB94F-0BD2-495A-8286-9B9297D65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3" y="1163"/>
                <a:ext cx="50" cy="22"/>
              </a:xfrm>
              <a:custGeom>
                <a:avLst/>
                <a:gdLst>
                  <a:gd name="T0" fmla="*/ 0 w 37"/>
                  <a:gd name="T1" fmla="*/ 29 h 16"/>
                  <a:gd name="T2" fmla="*/ 9 w 37"/>
                  <a:gd name="T3" fmla="*/ 34 h 16"/>
                  <a:gd name="T4" fmla="*/ 51 w 37"/>
                  <a:gd name="T5" fmla="*/ 41 h 16"/>
                  <a:gd name="T6" fmla="*/ 92 w 37"/>
                  <a:gd name="T7" fmla="*/ 23 h 16"/>
                  <a:gd name="T8" fmla="*/ 47 w 37"/>
                  <a:gd name="T9" fmla="*/ 0 h 16"/>
                  <a:gd name="T10" fmla="*/ 7 w 37"/>
                  <a:gd name="T11" fmla="*/ 21 h 16"/>
                  <a:gd name="T12" fmla="*/ 0 w 37"/>
                  <a:gd name="T13" fmla="*/ 29 h 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16">
                    <a:moveTo>
                      <a:pt x="0" y="11"/>
                    </a:moveTo>
                    <a:cubicBezTo>
                      <a:pt x="0" y="13"/>
                      <a:pt x="2" y="12"/>
                      <a:pt x="4" y="13"/>
                    </a:cubicBezTo>
                    <a:cubicBezTo>
                      <a:pt x="6" y="13"/>
                      <a:pt x="13" y="16"/>
                      <a:pt x="21" y="16"/>
                    </a:cubicBezTo>
                    <a:cubicBezTo>
                      <a:pt x="30" y="16"/>
                      <a:pt x="36" y="9"/>
                      <a:pt x="37" y="9"/>
                    </a:cubicBezTo>
                    <a:cubicBezTo>
                      <a:pt x="36" y="6"/>
                      <a:pt x="30" y="0"/>
                      <a:pt x="19" y="0"/>
                    </a:cubicBezTo>
                    <a:cubicBezTo>
                      <a:pt x="10" y="0"/>
                      <a:pt x="7" y="5"/>
                      <a:pt x="3" y="8"/>
                    </a:cubicBezTo>
                    <a:cubicBezTo>
                      <a:pt x="2" y="9"/>
                      <a:pt x="0" y="10"/>
                      <a:pt x="0" y="1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0" name="Freeform 1097">
                <a:extLst>
                  <a:ext uri="{FF2B5EF4-FFF2-40B4-BE49-F238E27FC236}">
                    <a16:creationId xmlns:a16="http://schemas.microsoft.com/office/drawing/2014/main" id="{F603BC5A-ED95-4E3A-B025-10EFDECA2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154"/>
                <a:ext cx="51" cy="15"/>
              </a:xfrm>
              <a:custGeom>
                <a:avLst/>
                <a:gdLst>
                  <a:gd name="T0" fmla="*/ 0 w 37"/>
                  <a:gd name="T1" fmla="*/ 27 h 11"/>
                  <a:gd name="T2" fmla="*/ 96 w 37"/>
                  <a:gd name="T3" fmla="*/ 26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0" y="11"/>
                    </a:moveTo>
                    <a:cubicBezTo>
                      <a:pt x="9" y="2"/>
                      <a:pt x="26" y="0"/>
                      <a:pt x="37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1" name="Freeform 1098">
                <a:extLst>
                  <a:ext uri="{FF2B5EF4-FFF2-40B4-BE49-F238E27FC236}">
                    <a16:creationId xmlns:a16="http://schemas.microsoft.com/office/drawing/2014/main" id="{6B57B231-179C-44AF-A07A-AF25AE3E6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1134"/>
                <a:ext cx="64" cy="21"/>
              </a:xfrm>
              <a:custGeom>
                <a:avLst/>
                <a:gdLst>
                  <a:gd name="T0" fmla="*/ 0 w 47"/>
                  <a:gd name="T1" fmla="*/ 21 h 16"/>
                  <a:gd name="T2" fmla="*/ 118 w 47"/>
                  <a:gd name="T3" fmla="*/ 37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16">
                    <a:moveTo>
                      <a:pt x="0" y="9"/>
                    </a:moveTo>
                    <a:cubicBezTo>
                      <a:pt x="9" y="5"/>
                      <a:pt x="32" y="0"/>
                      <a:pt x="47" y="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2" name="Freeform 1099">
                <a:extLst>
                  <a:ext uri="{FF2B5EF4-FFF2-40B4-BE49-F238E27FC236}">
                    <a16:creationId xmlns:a16="http://schemas.microsoft.com/office/drawing/2014/main" id="{E6C62F7A-BB1F-4FF2-BD28-95A505621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167"/>
                <a:ext cx="10" cy="29"/>
              </a:xfrm>
              <a:custGeom>
                <a:avLst/>
                <a:gdLst>
                  <a:gd name="T0" fmla="*/ 19 w 7"/>
                  <a:gd name="T1" fmla="*/ 8 h 21"/>
                  <a:gd name="T2" fmla="*/ 13 w 7"/>
                  <a:gd name="T3" fmla="*/ 55 h 21"/>
                  <a:gd name="T4" fmla="*/ 13 w 7"/>
                  <a:gd name="T5" fmla="*/ 55 h 21"/>
                  <a:gd name="T6" fmla="*/ 14 w 7"/>
                  <a:gd name="T7" fmla="*/ 1 h 21"/>
                  <a:gd name="T8" fmla="*/ 19 w 7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21">
                    <a:moveTo>
                      <a:pt x="6" y="3"/>
                    </a:moveTo>
                    <a:cubicBezTo>
                      <a:pt x="3" y="7"/>
                      <a:pt x="1" y="1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0" y="10"/>
                      <a:pt x="1" y="7"/>
                      <a:pt x="5" y="1"/>
                    </a:cubicBezTo>
                    <a:cubicBezTo>
                      <a:pt x="5" y="0"/>
                      <a:pt x="7" y="2"/>
                      <a:pt x="6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3" name="Oval 1100">
                <a:extLst>
                  <a:ext uri="{FF2B5EF4-FFF2-40B4-BE49-F238E27FC236}">
                    <a16:creationId xmlns:a16="http://schemas.microsoft.com/office/drawing/2014/main" id="{455346C6-E683-4098-BA94-601E47E54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1169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04" name="Oval 1101">
                <a:extLst>
                  <a:ext uri="{FF2B5EF4-FFF2-40B4-BE49-F238E27FC236}">
                    <a16:creationId xmlns:a16="http://schemas.microsoft.com/office/drawing/2014/main" id="{3B529132-5CAB-4175-976B-708BE1F0E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3" y="1169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605" name="Freeform 1102">
                <a:extLst>
                  <a:ext uri="{FF2B5EF4-FFF2-40B4-BE49-F238E27FC236}">
                    <a16:creationId xmlns:a16="http://schemas.microsoft.com/office/drawing/2014/main" id="{3B5B7F16-59CE-47E5-A9A4-7BF8D6AAA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161"/>
                <a:ext cx="69" cy="38"/>
              </a:xfrm>
              <a:custGeom>
                <a:avLst/>
                <a:gdLst>
                  <a:gd name="T0" fmla="*/ 0 w 51"/>
                  <a:gd name="T1" fmla="*/ 48 h 28"/>
                  <a:gd name="T2" fmla="*/ 99 w 51"/>
                  <a:gd name="T3" fmla="*/ 71 h 28"/>
                  <a:gd name="T4" fmla="*/ 0 w 51"/>
                  <a:gd name="T5" fmla="*/ 45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28">
                    <a:moveTo>
                      <a:pt x="0" y="19"/>
                    </a:moveTo>
                    <a:cubicBezTo>
                      <a:pt x="11" y="10"/>
                      <a:pt x="34" y="15"/>
                      <a:pt x="40" y="28"/>
                    </a:cubicBezTo>
                    <a:cubicBezTo>
                      <a:pt x="51" y="18"/>
                      <a:pt x="9" y="0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6" name="Freeform 1103">
                <a:extLst>
                  <a:ext uri="{FF2B5EF4-FFF2-40B4-BE49-F238E27FC236}">
                    <a16:creationId xmlns:a16="http://schemas.microsoft.com/office/drawing/2014/main" id="{CBB3091A-8228-44F1-870C-E89A48376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1466"/>
                <a:ext cx="138" cy="15"/>
              </a:xfrm>
              <a:custGeom>
                <a:avLst/>
                <a:gdLst>
                  <a:gd name="T0" fmla="*/ 253 w 102"/>
                  <a:gd name="T1" fmla="*/ 0 h 11"/>
                  <a:gd name="T2" fmla="*/ 183 w 102"/>
                  <a:gd name="T3" fmla="*/ 14 h 11"/>
                  <a:gd name="T4" fmla="*/ 106 w 102"/>
                  <a:gd name="T5" fmla="*/ 14 h 11"/>
                  <a:gd name="T6" fmla="*/ 7 w 102"/>
                  <a:gd name="T7" fmla="*/ 20 h 11"/>
                  <a:gd name="T8" fmla="*/ 0 w 102"/>
                  <a:gd name="T9" fmla="*/ 27 h 11"/>
                  <a:gd name="T10" fmla="*/ 0 w 102"/>
                  <a:gd name="T11" fmla="*/ 27 h 11"/>
                  <a:gd name="T12" fmla="*/ 1 w 102"/>
                  <a:gd name="T13" fmla="*/ 15 h 11"/>
                  <a:gd name="T14" fmla="*/ 106 w 102"/>
                  <a:gd name="T15" fmla="*/ 7 h 11"/>
                  <a:gd name="T16" fmla="*/ 181 w 102"/>
                  <a:gd name="T17" fmla="*/ 7 h 11"/>
                  <a:gd name="T18" fmla="*/ 253 w 102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2" h="11">
                    <a:moveTo>
                      <a:pt x="102" y="0"/>
                    </a:moveTo>
                    <a:cubicBezTo>
                      <a:pt x="96" y="0"/>
                      <a:pt x="79" y="3"/>
                      <a:pt x="74" y="5"/>
                    </a:cubicBezTo>
                    <a:cubicBezTo>
                      <a:pt x="69" y="7"/>
                      <a:pt x="56" y="6"/>
                      <a:pt x="43" y="5"/>
                    </a:cubicBezTo>
                    <a:cubicBezTo>
                      <a:pt x="27" y="4"/>
                      <a:pt x="8" y="2"/>
                      <a:pt x="3" y="8"/>
                    </a:cubicBezTo>
                    <a:cubicBezTo>
                      <a:pt x="2" y="8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9"/>
                      <a:pt x="0" y="7"/>
                      <a:pt x="1" y="6"/>
                    </a:cubicBezTo>
                    <a:cubicBezTo>
                      <a:pt x="7" y="0"/>
                      <a:pt x="25" y="2"/>
                      <a:pt x="43" y="3"/>
                    </a:cubicBezTo>
                    <a:cubicBezTo>
                      <a:pt x="56" y="4"/>
                      <a:pt x="68" y="5"/>
                      <a:pt x="73" y="3"/>
                    </a:cubicBezTo>
                    <a:cubicBezTo>
                      <a:pt x="79" y="1"/>
                      <a:pt x="95" y="0"/>
                      <a:pt x="10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7" name="Freeform 1104">
                <a:extLst>
                  <a:ext uri="{FF2B5EF4-FFF2-40B4-BE49-F238E27FC236}">
                    <a16:creationId xmlns:a16="http://schemas.microsoft.com/office/drawing/2014/main" id="{D6F5249A-7D8C-474E-8255-171643F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2493"/>
                <a:ext cx="53" cy="42"/>
              </a:xfrm>
              <a:custGeom>
                <a:avLst/>
                <a:gdLst>
                  <a:gd name="T0" fmla="*/ 0 w 39"/>
                  <a:gd name="T1" fmla="*/ 77 h 31"/>
                  <a:gd name="T2" fmla="*/ 20 w 39"/>
                  <a:gd name="T3" fmla="*/ 64 h 31"/>
                  <a:gd name="T4" fmla="*/ 63 w 39"/>
                  <a:gd name="T5" fmla="*/ 41 h 31"/>
                  <a:gd name="T6" fmla="*/ 98 w 39"/>
                  <a:gd name="T7" fmla="*/ 0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1">
                    <a:moveTo>
                      <a:pt x="0" y="31"/>
                    </a:moveTo>
                    <a:cubicBezTo>
                      <a:pt x="2" y="29"/>
                      <a:pt x="5" y="28"/>
                      <a:pt x="8" y="26"/>
                    </a:cubicBezTo>
                    <a:cubicBezTo>
                      <a:pt x="13" y="23"/>
                      <a:pt x="20" y="21"/>
                      <a:pt x="25" y="16"/>
                    </a:cubicBezTo>
                    <a:cubicBezTo>
                      <a:pt x="30" y="13"/>
                      <a:pt x="36" y="2"/>
                      <a:pt x="39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8" name="Freeform 1105">
                <a:extLst>
                  <a:ext uri="{FF2B5EF4-FFF2-40B4-BE49-F238E27FC236}">
                    <a16:creationId xmlns:a16="http://schemas.microsoft.com/office/drawing/2014/main" id="{6B039D41-7E7C-4E50-80AC-994C1C699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2503"/>
                <a:ext cx="42" cy="42"/>
              </a:xfrm>
              <a:custGeom>
                <a:avLst/>
                <a:gdLst>
                  <a:gd name="T0" fmla="*/ 77 w 31"/>
                  <a:gd name="T1" fmla="*/ 0 h 31"/>
                  <a:gd name="T2" fmla="*/ 50 w 31"/>
                  <a:gd name="T3" fmla="*/ 45 h 31"/>
                  <a:gd name="T4" fmla="*/ 0 w 31"/>
                  <a:gd name="T5" fmla="*/ 7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1">
                    <a:moveTo>
                      <a:pt x="31" y="0"/>
                    </a:moveTo>
                    <a:cubicBezTo>
                      <a:pt x="26" y="5"/>
                      <a:pt x="20" y="16"/>
                      <a:pt x="20" y="18"/>
                    </a:cubicBezTo>
                    <a:cubicBezTo>
                      <a:pt x="14" y="21"/>
                      <a:pt x="9" y="22"/>
                      <a:pt x="0" y="3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609" name="Freeform 1106">
                <a:extLst>
                  <a:ext uri="{FF2B5EF4-FFF2-40B4-BE49-F238E27FC236}">
                    <a16:creationId xmlns:a16="http://schemas.microsoft.com/office/drawing/2014/main" id="{B8144BF7-8634-49C9-9734-5116A46DC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2449"/>
                <a:ext cx="56" cy="74"/>
              </a:xfrm>
              <a:custGeom>
                <a:avLst/>
                <a:gdLst>
                  <a:gd name="T0" fmla="*/ 96 w 41"/>
                  <a:gd name="T1" fmla="*/ 100 h 55"/>
                  <a:gd name="T2" fmla="*/ 102 w 41"/>
                  <a:gd name="T3" fmla="*/ 51 h 55"/>
                  <a:gd name="T4" fmla="*/ 63 w 41"/>
                  <a:gd name="T5" fmla="*/ 0 h 55"/>
                  <a:gd name="T6" fmla="*/ 49 w 41"/>
                  <a:gd name="T7" fmla="*/ 30 h 55"/>
                  <a:gd name="T8" fmla="*/ 41 w 41"/>
                  <a:gd name="T9" fmla="*/ 94 h 55"/>
                  <a:gd name="T10" fmla="*/ 0 w 41"/>
                  <a:gd name="T11" fmla="*/ 135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5">
                    <a:moveTo>
                      <a:pt x="37" y="41"/>
                    </a:moveTo>
                    <a:cubicBezTo>
                      <a:pt x="36" y="34"/>
                      <a:pt x="41" y="28"/>
                      <a:pt x="40" y="21"/>
                    </a:cubicBezTo>
                    <a:cubicBezTo>
                      <a:pt x="40" y="14"/>
                      <a:pt x="33" y="5"/>
                      <a:pt x="25" y="0"/>
                    </a:cubicBezTo>
                    <a:cubicBezTo>
                      <a:pt x="19" y="1"/>
                      <a:pt x="19" y="7"/>
                      <a:pt x="19" y="12"/>
                    </a:cubicBezTo>
                    <a:cubicBezTo>
                      <a:pt x="19" y="16"/>
                      <a:pt x="18" y="33"/>
                      <a:pt x="16" y="39"/>
                    </a:cubicBezTo>
                    <a:cubicBezTo>
                      <a:pt x="16" y="45"/>
                      <a:pt x="10" y="55"/>
                      <a:pt x="0" y="5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308" name="Freeform 1107">
              <a:extLst>
                <a:ext uri="{FF2B5EF4-FFF2-40B4-BE49-F238E27FC236}">
                  <a16:creationId xmlns:a16="http://schemas.microsoft.com/office/drawing/2014/main" id="{A66A8D33-805C-42AB-B2C3-A292A99D8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" y="2558"/>
              <a:ext cx="18" cy="8"/>
            </a:xfrm>
            <a:custGeom>
              <a:avLst/>
              <a:gdLst>
                <a:gd name="T0" fmla="*/ 35 w 13"/>
                <a:gd name="T1" fmla="*/ 7 h 6"/>
                <a:gd name="T2" fmla="*/ 0 w 13"/>
                <a:gd name="T3" fmla="*/ 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13" y="3"/>
                  </a:moveTo>
                  <a:cubicBezTo>
                    <a:pt x="11" y="0"/>
                    <a:pt x="4" y="2"/>
                    <a:pt x="0" y="6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9" name="Freeform 1108">
              <a:extLst>
                <a:ext uri="{FF2B5EF4-FFF2-40B4-BE49-F238E27FC236}">
                  <a16:creationId xmlns:a16="http://schemas.microsoft.com/office/drawing/2014/main" id="{50C5A874-174F-4766-91D0-EBDA08AE6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524"/>
              <a:ext cx="10" cy="8"/>
            </a:xfrm>
            <a:custGeom>
              <a:avLst/>
              <a:gdLst>
                <a:gd name="T0" fmla="*/ 20 w 7"/>
                <a:gd name="T1" fmla="*/ 15 h 6"/>
                <a:gd name="T2" fmla="*/ 0 w 7"/>
                <a:gd name="T3" fmla="*/ 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7" y="6"/>
                  </a:moveTo>
                  <a:cubicBezTo>
                    <a:pt x="4" y="4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0" name="Freeform 1109">
              <a:extLst>
                <a:ext uri="{FF2B5EF4-FFF2-40B4-BE49-F238E27FC236}">
                  <a16:creationId xmlns:a16="http://schemas.microsoft.com/office/drawing/2014/main" id="{2B1F196C-0767-4751-8D55-9E3E4514D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" y="2499"/>
              <a:ext cx="6" cy="4"/>
            </a:xfrm>
            <a:custGeom>
              <a:avLst/>
              <a:gdLst>
                <a:gd name="T0" fmla="*/ 8 w 5"/>
                <a:gd name="T1" fmla="*/ 5 h 3"/>
                <a:gd name="T2" fmla="*/ 0 w 5"/>
                <a:gd name="T3" fmla="*/ 7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3" y="1"/>
                    <a:pt x="2" y="0"/>
                    <a:pt x="0" y="3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1" name="Freeform 1110">
              <a:extLst>
                <a:ext uri="{FF2B5EF4-FFF2-40B4-BE49-F238E27FC236}">
                  <a16:creationId xmlns:a16="http://schemas.microsoft.com/office/drawing/2014/main" id="{E69DD4AD-7AE4-4458-A6F8-E0B1AF91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2" y="2442"/>
              <a:ext cx="4" cy="14"/>
            </a:xfrm>
            <a:custGeom>
              <a:avLst/>
              <a:gdLst>
                <a:gd name="T0" fmla="*/ 7 w 3"/>
                <a:gd name="T1" fmla="*/ 0 h 10"/>
                <a:gd name="T2" fmla="*/ 1 w 3"/>
                <a:gd name="T3" fmla="*/ 2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0">
                  <a:moveTo>
                    <a:pt x="3" y="0"/>
                  </a:moveTo>
                  <a:cubicBezTo>
                    <a:pt x="2" y="3"/>
                    <a:pt x="0" y="6"/>
                    <a:pt x="1" y="1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2" name="Freeform 1111">
              <a:extLst>
                <a:ext uri="{FF2B5EF4-FFF2-40B4-BE49-F238E27FC236}">
                  <a16:creationId xmlns:a16="http://schemas.microsoft.com/office/drawing/2014/main" id="{DB6DE671-D589-4822-B66A-5FB9EAA33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0" y="2446"/>
              <a:ext cx="9" cy="3"/>
            </a:xfrm>
            <a:custGeom>
              <a:avLst/>
              <a:gdLst>
                <a:gd name="T0" fmla="*/ 15 w 7"/>
                <a:gd name="T1" fmla="*/ 8 h 2"/>
                <a:gd name="T2" fmla="*/ 0 w 7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1"/>
                    <a:pt x="3" y="0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3" name="Freeform 1112">
              <a:extLst>
                <a:ext uri="{FF2B5EF4-FFF2-40B4-BE49-F238E27FC236}">
                  <a16:creationId xmlns:a16="http://schemas.microsoft.com/office/drawing/2014/main" id="{3A10B74F-6963-47BB-997E-A085E2966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2475"/>
              <a:ext cx="7" cy="2"/>
            </a:xfrm>
            <a:custGeom>
              <a:avLst/>
              <a:gdLst>
                <a:gd name="T0" fmla="*/ 14 w 5"/>
                <a:gd name="T1" fmla="*/ 0 h 2"/>
                <a:gd name="T2" fmla="*/ 0 w 5"/>
                <a:gd name="T3" fmla="*/ 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2" y="1"/>
                    <a:pt x="0" y="2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4" name="Freeform 1113">
              <a:extLst>
                <a:ext uri="{FF2B5EF4-FFF2-40B4-BE49-F238E27FC236}">
                  <a16:creationId xmlns:a16="http://schemas.microsoft.com/office/drawing/2014/main" id="{6E2C775D-F4B2-45A1-BA31-311222FD1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8" y="2466"/>
              <a:ext cx="27" cy="40"/>
            </a:xfrm>
            <a:custGeom>
              <a:avLst/>
              <a:gdLst>
                <a:gd name="T0" fmla="*/ 49 w 20"/>
                <a:gd name="T1" fmla="*/ 0 h 29"/>
                <a:gd name="T2" fmla="*/ 30 w 20"/>
                <a:gd name="T3" fmla="*/ 55 h 29"/>
                <a:gd name="T4" fmla="*/ 0 w 20"/>
                <a:gd name="T5" fmla="*/ 76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cubicBezTo>
                    <a:pt x="20" y="10"/>
                    <a:pt x="14" y="15"/>
                    <a:pt x="12" y="21"/>
                  </a:cubicBezTo>
                  <a:cubicBezTo>
                    <a:pt x="10" y="28"/>
                    <a:pt x="3" y="26"/>
                    <a:pt x="0" y="2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5" name="Freeform 1114">
              <a:extLst>
                <a:ext uri="{FF2B5EF4-FFF2-40B4-BE49-F238E27FC236}">
                  <a16:creationId xmlns:a16="http://schemas.microsoft.com/office/drawing/2014/main" id="{723E8EE9-0F9D-44E5-AD37-2F40A932D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0" y="2457"/>
              <a:ext cx="18" cy="36"/>
            </a:xfrm>
            <a:custGeom>
              <a:avLst/>
              <a:gdLst>
                <a:gd name="T0" fmla="*/ 35 w 13"/>
                <a:gd name="T1" fmla="*/ 0 h 27"/>
                <a:gd name="T2" fmla="*/ 15 w 13"/>
                <a:gd name="T3" fmla="*/ 55 h 27"/>
                <a:gd name="T4" fmla="*/ 0 w 13"/>
                <a:gd name="T5" fmla="*/ 64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7">
                  <a:moveTo>
                    <a:pt x="13" y="0"/>
                  </a:moveTo>
                  <a:cubicBezTo>
                    <a:pt x="12" y="6"/>
                    <a:pt x="9" y="21"/>
                    <a:pt x="6" y="23"/>
                  </a:cubicBezTo>
                  <a:cubicBezTo>
                    <a:pt x="3" y="25"/>
                    <a:pt x="1" y="23"/>
                    <a:pt x="0" y="2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6" name="Freeform 1115">
              <a:extLst>
                <a:ext uri="{FF2B5EF4-FFF2-40B4-BE49-F238E27FC236}">
                  <a16:creationId xmlns:a16="http://schemas.microsoft.com/office/drawing/2014/main" id="{97E84B26-06F1-42EB-A9F3-9BCFC4614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" y="2501"/>
              <a:ext cx="3" cy="15"/>
            </a:xfrm>
            <a:custGeom>
              <a:avLst/>
              <a:gdLst>
                <a:gd name="T0" fmla="*/ 0 w 2"/>
                <a:gd name="T1" fmla="*/ 0 h 11"/>
                <a:gd name="T2" fmla="*/ 5 w 2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2" y="1"/>
                    <a:pt x="1" y="8"/>
                    <a:pt x="1" y="1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7" name="Freeform 1116">
              <a:extLst>
                <a:ext uri="{FF2B5EF4-FFF2-40B4-BE49-F238E27FC236}">
                  <a16:creationId xmlns:a16="http://schemas.microsoft.com/office/drawing/2014/main" id="{4EE9A059-42A0-46AE-8EBC-ED45585AE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963"/>
              <a:ext cx="303" cy="249"/>
            </a:xfrm>
            <a:custGeom>
              <a:avLst/>
              <a:gdLst>
                <a:gd name="T0" fmla="*/ 529 w 224"/>
                <a:gd name="T1" fmla="*/ 451 h 185"/>
                <a:gd name="T2" fmla="*/ 553 w 224"/>
                <a:gd name="T3" fmla="*/ 358 h 185"/>
                <a:gd name="T4" fmla="*/ 553 w 224"/>
                <a:gd name="T5" fmla="*/ 308 h 185"/>
                <a:gd name="T6" fmla="*/ 546 w 224"/>
                <a:gd name="T7" fmla="*/ 268 h 185"/>
                <a:gd name="T8" fmla="*/ 555 w 224"/>
                <a:gd name="T9" fmla="*/ 241 h 185"/>
                <a:gd name="T10" fmla="*/ 545 w 224"/>
                <a:gd name="T11" fmla="*/ 192 h 185"/>
                <a:gd name="T12" fmla="*/ 540 w 224"/>
                <a:gd name="T13" fmla="*/ 121 h 185"/>
                <a:gd name="T14" fmla="*/ 498 w 224"/>
                <a:gd name="T15" fmla="*/ 79 h 185"/>
                <a:gd name="T16" fmla="*/ 453 w 224"/>
                <a:gd name="T17" fmla="*/ 35 h 185"/>
                <a:gd name="T18" fmla="*/ 411 w 224"/>
                <a:gd name="T19" fmla="*/ 22 h 185"/>
                <a:gd name="T20" fmla="*/ 372 w 224"/>
                <a:gd name="T21" fmla="*/ 9 h 185"/>
                <a:gd name="T22" fmla="*/ 311 w 224"/>
                <a:gd name="T23" fmla="*/ 0 h 185"/>
                <a:gd name="T24" fmla="*/ 292 w 224"/>
                <a:gd name="T25" fmla="*/ 7 h 185"/>
                <a:gd name="T26" fmla="*/ 260 w 224"/>
                <a:gd name="T27" fmla="*/ 7 h 185"/>
                <a:gd name="T28" fmla="*/ 235 w 224"/>
                <a:gd name="T29" fmla="*/ 9 h 185"/>
                <a:gd name="T30" fmla="*/ 227 w 224"/>
                <a:gd name="T31" fmla="*/ 16 h 185"/>
                <a:gd name="T32" fmla="*/ 212 w 224"/>
                <a:gd name="T33" fmla="*/ 16 h 185"/>
                <a:gd name="T34" fmla="*/ 156 w 224"/>
                <a:gd name="T35" fmla="*/ 27 h 185"/>
                <a:gd name="T36" fmla="*/ 134 w 224"/>
                <a:gd name="T37" fmla="*/ 47 h 185"/>
                <a:gd name="T38" fmla="*/ 124 w 224"/>
                <a:gd name="T39" fmla="*/ 63 h 185"/>
                <a:gd name="T40" fmla="*/ 99 w 224"/>
                <a:gd name="T41" fmla="*/ 70 h 185"/>
                <a:gd name="T42" fmla="*/ 87 w 224"/>
                <a:gd name="T43" fmla="*/ 90 h 185"/>
                <a:gd name="T44" fmla="*/ 57 w 224"/>
                <a:gd name="T45" fmla="*/ 98 h 185"/>
                <a:gd name="T46" fmla="*/ 41 w 224"/>
                <a:gd name="T47" fmla="*/ 156 h 185"/>
                <a:gd name="T48" fmla="*/ 27 w 224"/>
                <a:gd name="T49" fmla="*/ 178 h 185"/>
                <a:gd name="T50" fmla="*/ 26 w 224"/>
                <a:gd name="T51" fmla="*/ 183 h 185"/>
                <a:gd name="T52" fmla="*/ 9 w 224"/>
                <a:gd name="T53" fmla="*/ 271 h 185"/>
                <a:gd name="T54" fmla="*/ 26 w 224"/>
                <a:gd name="T55" fmla="*/ 304 h 185"/>
                <a:gd name="T56" fmla="*/ 20 w 224"/>
                <a:gd name="T57" fmla="*/ 324 h 185"/>
                <a:gd name="T58" fmla="*/ 30 w 224"/>
                <a:gd name="T59" fmla="*/ 339 h 185"/>
                <a:gd name="T60" fmla="*/ 20 w 224"/>
                <a:gd name="T61" fmla="*/ 371 h 185"/>
                <a:gd name="T62" fmla="*/ 26 w 224"/>
                <a:gd name="T63" fmla="*/ 382 h 185"/>
                <a:gd name="T64" fmla="*/ 20 w 224"/>
                <a:gd name="T65" fmla="*/ 400 h 185"/>
                <a:gd name="T66" fmla="*/ 35 w 224"/>
                <a:gd name="T67" fmla="*/ 423 h 185"/>
                <a:gd name="T68" fmla="*/ 41 w 224"/>
                <a:gd name="T69" fmla="*/ 446 h 18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224" h="185">
                  <a:moveTo>
                    <a:pt x="214" y="185"/>
                  </a:moveTo>
                  <a:cubicBezTo>
                    <a:pt x="219" y="183"/>
                    <a:pt x="214" y="149"/>
                    <a:pt x="223" y="147"/>
                  </a:cubicBezTo>
                  <a:cubicBezTo>
                    <a:pt x="218" y="143"/>
                    <a:pt x="224" y="132"/>
                    <a:pt x="223" y="126"/>
                  </a:cubicBezTo>
                  <a:cubicBezTo>
                    <a:pt x="223" y="118"/>
                    <a:pt x="220" y="116"/>
                    <a:pt x="221" y="110"/>
                  </a:cubicBezTo>
                  <a:cubicBezTo>
                    <a:pt x="221" y="108"/>
                    <a:pt x="224" y="104"/>
                    <a:pt x="224" y="99"/>
                  </a:cubicBezTo>
                  <a:cubicBezTo>
                    <a:pt x="224" y="93"/>
                    <a:pt x="220" y="85"/>
                    <a:pt x="220" y="79"/>
                  </a:cubicBezTo>
                  <a:cubicBezTo>
                    <a:pt x="220" y="76"/>
                    <a:pt x="219" y="53"/>
                    <a:pt x="218" y="50"/>
                  </a:cubicBezTo>
                  <a:cubicBezTo>
                    <a:pt x="216" y="47"/>
                    <a:pt x="205" y="36"/>
                    <a:pt x="201" y="33"/>
                  </a:cubicBezTo>
                  <a:cubicBezTo>
                    <a:pt x="192" y="26"/>
                    <a:pt x="193" y="19"/>
                    <a:pt x="183" y="14"/>
                  </a:cubicBezTo>
                  <a:cubicBezTo>
                    <a:pt x="178" y="21"/>
                    <a:pt x="170" y="12"/>
                    <a:pt x="166" y="9"/>
                  </a:cubicBezTo>
                  <a:cubicBezTo>
                    <a:pt x="162" y="16"/>
                    <a:pt x="154" y="6"/>
                    <a:pt x="150" y="4"/>
                  </a:cubicBezTo>
                  <a:cubicBezTo>
                    <a:pt x="147" y="14"/>
                    <a:pt x="132" y="0"/>
                    <a:pt x="126" y="0"/>
                  </a:cubicBezTo>
                  <a:cubicBezTo>
                    <a:pt x="121" y="0"/>
                    <a:pt x="122" y="2"/>
                    <a:pt x="118" y="3"/>
                  </a:cubicBezTo>
                  <a:cubicBezTo>
                    <a:pt x="114" y="4"/>
                    <a:pt x="109" y="4"/>
                    <a:pt x="105" y="3"/>
                  </a:cubicBezTo>
                  <a:cubicBezTo>
                    <a:pt x="100" y="3"/>
                    <a:pt x="99" y="3"/>
                    <a:pt x="95" y="4"/>
                  </a:cubicBezTo>
                  <a:cubicBezTo>
                    <a:pt x="95" y="4"/>
                    <a:pt x="93" y="7"/>
                    <a:pt x="92" y="7"/>
                  </a:cubicBezTo>
                  <a:cubicBezTo>
                    <a:pt x="90" y="8"/>
                    <a:pt x="88" y="6"/>
                    <a:pt x="86" y="7"/>
                  </a:cubicBezTo>
                  <a:cubicBezTo>
                    <a:pt x="82" y="9"/>
                    <a:pt x="66" y="7"/>
                    <a:pt x="63" y="11"/>
                  </a:cubicBezTo>
                  <a:cubicBezTo>
                    <a:pt x="61" y="14"/>
                    <a:pt x="56" y="15"/>
                    <a:pt x="54" y="19"/>
                  </a:cubicBezTo>
                  <a:cubicBezTo>
                    <a:pt x="51" y="22"/>
                    <a:pt x="53" y="24"/>
                    <a:pt x="50" y="26"/>
                  </a:cubicBezTo>
                  <a:cubicBezTo>
                    <a:pt x="47" y="28"/>
                    <a:pt x="43" y="27"/>
                    <a:pt x="40" y="29"/>
                  </a:cubicBezTo>
                  <a:cubicBezTo>
                    <a:pt x="37" y="32"/>
                    <a:pt x="39" y="35"/>
                    <a:pt x="35" y="37"/>
                  </a:cubicBezTo>
                  <a:cubicBezTo>
                    <a:pt x="28" y="39"/>
                    <a:pt x="27" y="35"/>
                    <a:pt x="23" y="40"/>
                  </a:cubicBezTo>
                  <a:cubicBezTo>
                    <a:pt x="22" y="42"/>
                    <a:pt x="21" y="61"/>
                    <a:pt x="16" y="64"/>
                  </a:cubicBezTo>
                  <a:cubicBezTo>
                    <a:pt x="14" y="65"/>
                    <a:pt x="11" y="69"/>
                    <a:pt x="11" y="73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9" y="87"/>
                    <a:pt x="0" y="100"/>
                    <a:pt x="4" y="111"/>
                  </a:cubicBezTo>
                  <a:cubicBezTo>
                    <a:pt x="7" y="117"/>
                    <a:pt x="10" y="118"/>
                    <a:pt x="10" y="125"/>
                  </a:cubicBezTo>
                  <a:cubicBezTo>
                    <a:pt x="9" y="127"/>
                    <a:pt x="8" y="131"/>
                    <a:pt x="8" y="133"/>
                  </a:cubicBezTo>
                  <a:cubicBezTo>
                    <a:pt x="9" y="136"/>
                    <a:pt x="11" y="137"/>
                    <a:pt x="12" y="139"/>
                  </a:cubicBezTo>
                  <a:cubicBezTo>
                    <a:pt x="13" y="145"/>
                    <a:pt x="8" y="147"/>
                    <a:pt x="8" y="152"/>
                  </a:cubicBezTo>
                  <a:cubicBezTo>
                    <a:pt x="8" y="153"/>
                    <a:pt x="10" y="155"/>
                    <a:pt x="10" y="157"/>
                  </a:cubicBezTo>
                  <a:cubicBezTo>
                    <a:pt x="10" y="159"/>
                    <a:pt x="8" y="163"/>
                    <a:pt x="8" y="164"/>
                  </a:cubicBezTo>
                  <a:cubicBezTo>
                    <a:pt x="9" y="168"/>
                    <a:pt x="12" y="170"/>
                    <a:pt x="14" y="173"/>
                  </a:cubicBezTo>
                  <a:cubicBezTo>
                    <a:pt x="15" y="177"/>
                    <a:pt x="15" y="180"/>
                    <a:pt x="16" y="18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8" name="Freeform 1117">
              <a:extLst>
                <a:ext uri="{FF2B5EF4-FFF2-40B4-BE49-F238E27FC236}">
                  <a16:creationId xmlns:a16="http://schemas.microsoft.com/office/drawing/2014/main" id="{87AF44A2-F9B3-4375-9213-E37229C1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3" y="1332"/>
              <a:ext cx="23" cy="24"/>
            </a:xfrm>
            <a:custGeom>
              <a:avLst/>
              <a:gdLst>
                <a:gd name="T0" fmla="*/ 15 w 17"/>
                <a:gd name="T1" fmla="*/ 0 h 18"/>
                <a:gd name="T2" fmla="*/ 0 w 17"/>
                <a:gd name="T3" fmla="*/ 12 h 18"/>
                <a:gd name="T4" fmla="*/ 22 w 17"/>
                <a:gd name="T5" fmla="*/ 7 h 18"/>
                <a:gd name="T6" fmla="*/ 20 w 17"/>
                <a:gd name="T7" fmla="*/ 28 h 18"/>
                <a:gd name="T8" fmla="*/ 42 w 17"/>
                <a:gd name="T9" fmla="*/ 2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8">
                  <a:moveTo>
                    <a:pt x="6" y="0"/>
                  </a:moveTo>
                  <a:cubicBezTo>
                    <a:pt x="3" y="1"/>
                    <a:pt x="1" y="2"/>
                    <a:pt x="0" y="5"/>
                  </a:cubicBezTo>
                  <a:cubicBezTo>
                    <a:pt x="3" y="8"/>
                    <a:pt x="6" y="5"/>
                    <a:pt x="9" y="3"/>
                  </a:cubicBezTo>
                  <a:cubicBezTo>
                    <a:pt x="15" y="7"/>
                    <a:pt x="8" y="9"/>
                    <a:pt x="8" y="12"/>
                  </a:cubicBezTo>
                  <a:cubicBezTo>
                    <a:pt x="9" y="18"/>
                    <a:pt x="14" y="14"/>
                    <a:pt x="17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19" name="Freeform 1118">
              <a:extLst>
                <a:ext uri="{FF2B5EF4-FFF2-40B4-BE49-F238E27FC236}">
                  <a16:creationId xmlns:a16="http://schemas.microsoft.com/office/drawing/2014/main" id="{B557979D-66E4-4C17-8BBC-6ADE8F418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330"/>
              <a:ext cx="15" cy="12"/>
            </a:xfrm>
            <a:custGeom>
              <a:avLst/>
              <a:gdLst>
                <a:gd name="T0" fmla="*/ 15 w 11"/>
                <a:gd name="T1" fmla="*/ 0 h 9"/>
                <a:gd name="T2" fmla="*/ 22 w 11"/>
                <a:gd name="T3" fmla="*/ 12 h 9"/>
                <a:gd name="T4" fmla="*/ 5 w 11"/>
                <a:gd name="T5" fmla="*/ 5 h 9"/>
                <a:gd name="T6" fmla="*/ 5 w 11"/>
                <a:gd name="T7" fmla="*/ 21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9">
                  <a:moveTo>
                    <a:pt x="6" y="0"/>
                  </a:moveTo>
                  <a:cubicBezTo>
                    <a:pt x="8" y="0"/>
                    <a:pt x="11" y="3"/>
                    <a:pt x="9" y="5"/>
                  </a:cubicBezTo>
                  <a:cubicBezTo>
                    <a:pt x="6" y="7"/>
                    <a:pt x="4" y="3"/>
                    <a:pt x="2" y="2"/>
                  </a:cubicBezTo>
                  <a:cubicBezTo>
                    <a:pt x="0" y="5"/>
                    <a:pt x="0" y="7"/>
                    <a:pt x="2" y="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0" name="Freeform 1119">
              <a:extLst>
                <a:ext uri="{FF2B5EF4-FFF2-40B4-BE49-F238E27FC236}">
                  <a16:creationId xmlns:a16="http://schemas.microsoft.com/office/drawing/2014/main" id="{B41C0DBE-EC2E-4A2C-A472-421A74CB9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342"/>
              <a:ext cx="18" cy="15"/>
            </a:xfrm>
            <a:custGeom>
              <a:avLst/>
              <a:gdLst>
                <a:gd name="T0" fmla="*/ 19 w 13"/>
                <a:gd name="T1" fmla="*/ 0 h 11"/>
                <a:gd name="T2" fmla="*/ 0 w 13"/>
                <a:gd name="T3" fmla="*/ 1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1">
                  <a:moveTo>
                    <a:pt x="7" y="0"/>
                  </a:moveTo>
                  <a:cubicBezTo>
                    <a:pt x="13" y="7"/>
                    <a:pt x="2" y="11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1" name="Freeform 1120">
              <a:extLst>
                <a:ext uri="{FF2B5EF4-FFF2-40B4-BE49-F238E27FC236}">
                  <a16:creationId xmlns:a16="http://schemas.microsoft.com/office/drawing/2014/main" id="{BEB6F1D7-C94F-450E-9FF2-CAAFB8ED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1301"/>
              <a:ext cx="19" cy="8"/>
            </a:xfrm>
            <a:custGeom>
              <a:avLst/>
              <a:gdLst>
                <a:gd name="T0" fmla="*/ 0 w 14"/>
                <a:gd name="T1" fmla="*/ 15 h 6"/>
                <a:gd name="T2" fmla="*/ 19 w 14"/>
                <a:gd name="T3" fmla="*/ 12 h 6"/>
                <a:gd name="T4" fmla="*/ 26 w 14"/>
                <a:gd name="T5" fmla="*/ 0 h 6"/>
                <a:gd name="T6" fmla="*/ 35 w 14"/>
                <a:gd name="T7" fmla="*/ 1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6">
                  <a:moveTo>
                    <a:pt x="0" y="6"/>
                  </a:moveTo>
                  <a:cubicBezTo>
                    <a:pt x="0" y="0"/>
                    <a:pt x="6" y="0"/>
                    <a:pt x="7" y="5"/>
                  </a:cubicBezTo>
                  <a:cubicBezTo>
                    <a:pt x="9" y="4"/>
                    <a:pt x="9" y="2"/>
                    <a:pt x="10" y="0"/>
                  </a:cubicBezTo>
                  <a:cubicBezTo>
                    <a:pt x="13" y="0"/>
                    <a:pt x="14" y="3"/>
                    <a:pt x="14" y="6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2" name="Freeform 1121">
              <a:extLst>
                <a:ext uri="{FF2B5EF4-FFF2-40B4-BE49-F238E27FC236}">
                  <a16:creationId xmlns:a16="http://schemas.microsoft.com/office/drawing/2014/main" id="{5DDACBB5-EC71-4FD3-ADEC-A45E72458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1249"/>
              <a:ext cx="11" cy="14"/>
            </a:xfrm>
            <a:custGeom>
              <a:avLst/>
              <a:gdLst>
                <a:gd name="T0" fmla="*/ 19 w 8"/>
                <a:gd name="T1" fmla="*/ 28 h 10"/>
                <a:gd name="T2" fmla="*/ 21 w 8"/>
                <a:gd name="T3" fmla="*/ 8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7" y="10"/>
                  </a:moveTo>
                  <a:cubicBezTo>
                    <a:pt x="3" y="7"/>
                    <a:pt x="0" y="0"/>
                    <a:pt x="8" y="3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3" name="Freeform 1122">
              <a:extLst>
                <a:ext uri="{FF2B5EF4-FFF2-40B4-BE49-F238E27FC236}">
                  <a16:creationId xmlns:a16="http://schemas.microsoft.com/office/drawing/2014/main" id="{C3FEEC5B-57C3-4429-AAC6-0C3DC088F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7" y="1249"/>
              <a:ext cx="17" cy="18"/>
            </a:xfrm>
            <a:custGeom>
              <a:avLst/>
              <a:gdLst>
                <a:gd name="T0" fmla="*/ 12 w 13"/>
                <a:gd name="T1" fmla="*/ 35 h 13"/>
                <a:gd name="T2" fmla="*/ 7 w 13"/>
                <a:gd name="T3" fmla="*/ 21 h 13"/>
                <a:gd name="T4" fmla="*/ 16 w 13"/>
                <a:gd name="T5" fmla="*/ 1 h 13"/>
                <a:gd name="T6" fmla="*/ 0 w 13"/>
                <a:gd name="T7" fmla="*/ 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13">
                  <a:moveTo>
                    <a:pt x="5" y="13"/>
                  </a:moveTo>
                  <a:cubicBezTo>
                    <a:pt x="11" y="13"/>
                    <a:pt x="13" y="3"/>
                    <a:pt x="3" y="8"/>
                  </a:cubicBezTo>
                  <a:cubicBezTo>
                    <a:pt x="4" y="6"/>
                    <a:pt x="6" y="3"/>
                    <a:pt x="7" y="1"/>
                  </a:cubicBezTo>
                  <a:cubicBezTo>
                    <a:pt x="5" y="0"/>
                    <a:pt x="2" y="0"/>
                    <a:pt x="0" y="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4" name="Freeform 1123">
              <a:extLst>
                <a:ext uri="{FF2B5EF4-FFF2-40B4-BE49-F238E27FC236}">
                  <a16:creationId xmlns:a16="http://schemas.microsoft.com/office/drawing/2014/main" id="{A787FEBD-4747-47C9-804B-2C46A24F7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6" y="1132"/>
              <a:ext cx="22" cy="14"/>
            </a:xfrm>
            <a:custGeom>
              <a:avLst/>
              <a:gdLst>
                <a:gd name="T0" fmla="*/ 29 w 16"/>
                <a:gd name="T1" fmla="*/ 28 h 10"/>
                <a:gd name="T2" fmla="*/ 14 w 16"/>
                <a:gd name="T3" fmla="*/ 20 h 10"/>
                <a:gd name="T4" fmla="*/ 8 w 16"/>
                <a:gd name="T5" fmla="*/ 6 h 10"/>
                <a:gd name="T6" fmla="*/ 0 w 16"/>
                <a:gd name="T7" fmla="*/ 25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11" y="10"/>
                  </a:moveTo>
                  <a:cubicBezTo>
                    <a:pt x="16" y="9"/>
                    <a:pt x="10" y="0"/>
                    <a:pt x="5" y="7"/>
                  </a:cubicBezTo>
                  <a:cubicBezTo>
                    <a:pt x="6" y="5"/>
                    <a:pt x="6" y="3"/>
                    <a:pt x="3" y="2"/>
                  </a:cubicBezTo>
                  <a:cubicBezTo>
                    <a:pt x="1" y="4"/>
                    <a:pt x="0" y="6"/>
                    <a:pt x="0" y="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5" name="Freeform 1124">
              <a:extLst>
                <a:ext uri="{FF2B5EF4-FFF2-40B4-BE49-F238E27FC236}">
                  <a16:creationId xmlns:a16="http://schemas.microsoft.com/office/drawing/2014/main" id="{8074CBF1-2B95-4E05-94AF-588CC8806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135"/>
              <a:ext cx="11" cy="15"/>
            </a:xfrm>
            <a:custGeom>
              <a:avLst/>
              <a:gdLst>
                <a:gd name="T0" fmla="*/ 8 w 8"/>
                <a:gd name="T1" fmla="*/ 27 h 11"/>
                <a:gd name="T2" fmla="*/ 0 w 8"/>
                <a:gd name="T3" fmla="*/ 5 h 11"/>
                <a:gd name="T4" fmla="*/ 21 w 8"/>
                <a:gd name="T5" fmla="*/ 1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3" y="11"/>
                  </a:moveTo>
                  <a:cubicBezTo>
                    <a:pt x="2" y="8"/>
                    <a:pt x="0" y="5"/>
                    <a:pt x="0" y="2"/>
                  </a:cubicBezTo>
                  <a:cubicBezTo>
                    <a:pt x="5" y="0"/>
                    <a:pt x="5" y="6"/>
                    <a:pt x="8" y="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6" name="Freeform 1125">
              <a:extLst>
                <a:ext uri="{FF2B5EF4-FFF2-40B4-BE49-F238E27FC236}">
                  <a16:creationId xmlns:a16="http://schemas.microsoft.com/office/drawing/2014/main" id="{FA18D5BC-EC9B-4FDD-8418-C8B21FFC99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150"/>
              <a:ext cx="1" cy="5"/>
            </a:xfrm>
            <a:custGeom>
              <a:avLst/>
              <a:gdLst>
                <a:gd name="T0" fmla="*/ 0 w 1"/>
                <a:gd name="T1" fmla="*/ 8 h 4"/>
                <a:gd name="T2" fmla="*/ 1 w 1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">
                  <a:moveTo>
                    <a:pt x="0" y="4"/>
                  </a:moveTo>
                  <a:cubicBezTo>
                    <a:pt x="0" y="3"/>
                    <a:pt x="0" y="1"/>
                    <a:pt x="1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7" name="Freeform 1126">
              <a:extLst>
                <a:ext uri="{FF2B5EF4-FFF2-40B4-BE49-F238E27FC236}">
                  <a16:creationId xmlns:a16="http://schemas.microsoft.com/office/drawing/2014/main" id="{11149D57-A8FF-4DA1-B8A5-0A5FBA653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1146"/>
              <a:ext cx="8" cy="7"/>
            </a:xfrm>
            <a:custGeom>
              <a:avLst/>
              <a:gdLst>
                <a:gd name="T0" fmla="*/ 15 w 6"/>
                <a:gd name="T1" fmla="*/ 14 h 5"/>
                <a:gd name="T2" fmla="*/ 0 w 6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6" y="5"/>
                  </a:moveTo>
                  <a:cubicBezTo>
                    <a:pt x="3" y="4"/>
                    <a:pt x="1" y="2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8" name="Freeform 1127">
              <a:extLst>
                <a:ext uri="{FF2B5EF4-FFF2-40B4-BE49-F238E27FC236}">
                  <a16:creationId xmlns:a16="http://schemas.microsoft.com/office/drawing/2014/main" id="{813EAAF0-8324-4A74-AD05-94FA81B9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1656"/>
              <a:ext cx="22" cy="27"/>
            </a:xfrm>
            <a:custGeom>
              <a:avLst/>
              <a:gdLst>
                <a:gd name="T0" fmla="*/ 11 w 16"/>
                <a:gd name="T1" fmla="*/ 20 h 20"/>
                <a:gd name="T2" fmla="*/ 41 w 16"/>
                <a:gd name="T3" fmla="*/ 22 h 20"/>
                <a:gd name="T4" fmla="*/ 0 w 16"/>
                <a:gd name="T5" fmla="*/ 4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4" y="8"/>
                  </a:moveTo>
                  <a:cubicBezTo>
                    <a:pt x="9" y="6"/>
                    <a:pt x="16" y="0"/>
                    <a:pt x="16" y="9"/>
                  </a:cubicBezTo>
                  <a:cubicBezTo>
                    <a:pt x="16" y="17"/>
                    <a:pt x="6" y="18"/>
                    <a:pt x="0" y="2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29" name="Freeform 1128">
              <a:extLst>
                <a:ext uri="{FF2B5EF4-FFF2-40B4-BE49-F238E27FC236}">
                  <a16:creationId xmlns:a16="http://schemas.microsoft.com/office/drawing/2014/main" id="{3D14BBAE-57C7-4899-A322-30AC44701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1928"/>
              <a:ext cx="22" cy="26"/>
            </a:xfrm>
            <a:custGeom>
              <a:avLst/>
              <a:gdLst>
                <a:gd name="T0" fmla="*/ 0 w 16"/>
                <a:gd name="T1" fmla="*/ 26 h 19"/>
                <a:gd name="T2" fmla="*/ 19 w 16"/>
                <a:gd name="T3" fmla="*/ 0 h 19"/>
                <a:gd name="T4" fmla="*/ 15 w 16"/>
                <a:gd name="T5" fmla="*/ 49 h 19"/>
                <a:gd name="T6" fmla="*/ 41 w 16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0" y="10"/>
                  </a:moveTo>
                  <a:cubicBezTo>
                    <a:pt x="1" y="6"/>
                    <a:pt x="2" y="1"/>
                    <a:pt x="7" y="0"/>
                  </a:cubicBezTo>
                  <a:cubicBezTo>
                    <a:pt x="11" y="4"/>
                    <a:pt x="7" y="14"/>
                    <a:pt x="6" y="19"/>
                  </a:cubicBezTo>
                  <a:cubicBezTo>
                    <a:pt x="10" y="17"/>
                    <a:pt x="14" y="12"/>
                    <a:pt x="16" y="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0" name="Freeform 1129">
              <a:extLst>
                <a:ext uri="{FF2B5EF4-FFF2-40B4-BE49-F238E27FC236}">
                  <a16:creationId xmlns:a16="http://schemas.microsoft.com/office/drawing/2014/main" id="{28E5EFB5-CC68-49CA-9B12-97A39D66C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7" y="1968"/>
              <a:ext cx="17" cy="17"/>
            </a:xfrm>
            <a:custGeom>
              <a:avLst/>
              <a:gdLst>
                <a:gd name="T0" fmla="*/ 29 w 13"/>
                <a:gd name="T1" fmla="*/ 20 h 12"/>
                <a:gd name="T2" fmla="*/ 9 w 13"/>
                <a:gd name="T3" fmla="*/ 28 h 12"/>
                <a:gd name="T4" fmla="*/ 27 w 13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3" y="7"/>
                  </a:moveTo>
                  <a:cubicBezTo>
                    <a:pt x="11" y="9"/>
                    <a:pt x="6" y="12"/>
                    <a:pt x="4" y="10"/>
                  </a:cubicBezTo>
                  <a:cubicBezTo>
                    <a:pt x="0" y="6"/>
                    <a:pt x="10" y="1"/>
                    <a:pt x="12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1" name="Freeform 1130">
              <a:extLst>
                <a:ext uri="{FF2B5EF4-FFF2-40B4-BE49-F238E27FC236}">
                  <a16:creationId xmlns:a16="http://schemas.microsoft.com/office/drawing/2014/main" id="{2BACE918-FFD5-40A2-A6B2-75A9FEF73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927"/>
              <a:ext cx="19" cy="17"/>
            </a:xfrm>
            <a:custGeom>
              <a:avLst/>
              <a:gdLst>
                <a:gd name="T0" fmla="*/ 0 w 14"/>
                <a:gd name="T1" fmla="*/ 7 h 13"/>
                <a:gd name="T2" fmla="*/ 26 w 14"/>
                <a:gd name="T3" fmla="*/ 5 h 13"/>
                <a:gd name="T4" fmla="*/ 5 w 14"/>
                <a:gd name="T5" fmla="*/ 29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3">
                  <a:moveTo>
                    <a:pt x="0" y="3"/>
                  </a:moveTo>
                  <a:cubicBezTo>
                    <a:pt x="2" y="2"/>
                    <a:pt x="8" y="0"/>
                    <a:pt x="10" y="2"/>
                  </a:cubicBezTo>
                  <a:cubicBezTo>
                    <a:pt x="14" y="6"/>
                    <a:pt x="5" y="10"/>
                    <a:pt x="2" y="13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2" name="Freeform 1131">
              <a:extLst>
                <a:ext uri="{FF2B5EF4-FFF2-40B4-BE49-F238E27FC236}">
                  <a16:creationId xmlns:a16="http://schemas.microsoft.com/office/drawing/2014/main" id="{A3376A9B-CE91-4B97-88E4-739357AF0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085"/>
              <a:ext cx="19" cy="58"/>
            </a:xfrm>
            <a:custGeom>
              <a:avLst/>
              <a:gdLst>
                <a:gd name="T0" fmla="*/ 1 w 14"/>
                <a:gd name="T1" fmla="*/ 100 h 43"/>
                <a:gd name="T2" fmla="*/ 26 w 14"/>
                <a:gd name="T3" fmla="*/ 90 h 43"/>
                <a:gd name="T4" fmla="*/ 10 w 14"/>
                <a:gd name="T5" fmla="*/ 77 h 43"/>
                <a:gd name="T6" fmla="*/ 14 w 14"/>
                <a:gd name="T7" fmla="*/ 62 h 43"/>
                <a:gd name="T8" fmla="*/ 0 w 14"/>
                <a:gd name="T9" fmla="*/ 35 h 43"/>
                <a:gd name="T10" fmla="*/ 15 w 14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3">
                  <a:moveTo>
                    <a:pt x="1" y="41"/>
                  </a:moveTo>
                  <a:cubicBezTo>
                    <a:pt x="4" y="43"/>
                    <a:pt x="8" y="40"/>
                    <a:pt x="10" y="37"/>
                  </a:cubicBezTo>
                  <a:cubicBezTo>
                    <a:pt x="9" y="34"/>
                    <a:pt x="5" y="34"/>
                    <a:pt x="4" y="31"/>
                  </a:cubicBezTo>
                  <a:cubicBezTo>
                    <a:pt x="1" y="26"/>
                    <a:pt x="3" y="29"/>
                    <a:pt x="5" y="25"/>
                  </a:cubicBezTo>
                  <a:cubicBezTo>
                    <a:pt x="9" y="18"/>
                    <a:pt x="10" y="17"/>
                    <a:pt x="0" y="14"/>
                  </a:cubicBezTo>
                  <a:cubicBezTo>
                    <a:pt x="14" y="15"/>
                    <a:pt x="9" y="6"/>
                    <a:pt x="6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3" name="Freeform 1132">
              <a:extLst>
                <a:ext uri="{FF2B5EF4-FFF2-40B4-BE49-F238E27FC236}">
                  <a16:creationId xmlns:a16="http://schemas.microsoft.com/office/drawing/2014/main" id="{AD987769-8600-4D6E-BD34-FD46BFF553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924"/>
              <a:ext cx="24" cy="46"/>
            </a:xfrm>
            <a:custGeom>
              <a:avLst/>
              <a:gdLst>
                <a:gd name="T0" fmla="*/ 43 w 18"/>
                <a:gd name="T1" fmla="*/ 9 h 34"/>
                <a:gd name="T2" fmla="*/ 16 w 18"/>
                <a:gd name="T3" fmla="*/ 7 h 34"/>
                <a:gd name="T4" fmla="*/ 41 w 18"/>
                <a:gd name="T5" fmla="*/ 30 h 34"/>
                <a:gd name="T6" fmla="*/ 0 w 18"/>
                <a:gd name="T7" fmla="*/ 50 h 34"/>
                <a:gd name="T8" fmla="*/ 31 w 18"/>
                <a:gd name="T9" fmla="*/ 69 h 34"/>
                <a:gd name="T10" fmla="*/ 20 w 18"/>
                <a:gd name="T11" fmla="*/ 8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4">
                  <a:moveTo>
                    <a:pt x="18" y="4"/>
                  </a:moveTo>
                  <a:cubicBezTo>
                    <a:pt x="17" y="1"/>
                    <a:pt x="8" y="0"/>
                    <a:pt x="7" y="3"/>
                  </a:cubicBezTo>
                  <a:cubicBezTo>
                    <a:pt x="4" y="9"/>
                    <a:pt x="14" y="9"/>
                    <a:pt x="17" y="12"/>
                  </a:cubicBezTo>
                  <a:cubicBezTo>
                    <a:pt x="14" y="18"/>
                    <a:pt x="6" y="18"/>
                    <a:pt x="0" y="20"/>
                  </a:cubicBezTo>
                  <a:cubicBezTo>
                    <a:pt x="5" y="22"/>
                    <a:pt x="9" y="25"/>
                    <a:pt x="13" y="28"/>
                  </a:cubicBezTo>
                  <a:cubicBezTo>
                    <a:pt x="10" y="29"/>
                    <a:pt x="9" y="31"/>
                    <a:pt x="8" y="3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4" name="Freeform 1133">
              <a:extLst>
                <a:ext uri="{FF2B5EF4-FFF2-40B4-BE49-F238E27FC236}">
                  <a16:creationId xmlns:a16="http://schemas.microsoft.com/office/drawing/2014/main" id="{189AC4E3-3207-45F2-B3CC-8F3C56355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" y="2108"/>
              <a:ext cx="28" cy="34"/>
            </a:xfrm>
            <a:custGeom>
              <a:avLst/>
              <a:gdLst>
                <a:gd name="T0" fmla="*/ 15 w 21"/>
                <a:gd name="T1" fmla="*/ 56 h 25"/>
                <a:gd name="T2" fmla="*/ 16 w 21"/>
                <a:gd name="T3" fmla="*/ 35 h 25"/>
                <a:gd name="T4" fmla="*/ 0 w 21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25">
                  <a:moveTo>
                    <a:pt x="6" y="22"/>
                  </a:moveTo>
                  <a:cubicBezTo>
                    <a:pt x="18" y="25"/>
                    <a:pt x="18" y="17"/>
                    <a:pt x="7" y="14"/>
                  </a:cubicBezTo>
                  <a:cubicBezTo>
                    <a:pt x="21" y="12"/>
                    <a:pt x="9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5" name="Freeform 1134">
              <a:extLst>
                <a:ext uri="{FF2B5EF4-FFF2-40B4-BE49-F238E27FC236}">
                  <a16:creationId xmlns:a16="http://schemas.microsoft.com/office/drawing/2014/main" id="{83C632F5-BABF-403C-B427-B2F009C86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1927"/>
              <a:ext cx="29" cy="27"/>
            </a:xfrm>
            <a:custGeom>
              <a:avLst/>
              <a:gdLst>
                <a:gd name="T0" fmla="*/ 55 w 21"/>
                <a:gd name="T1" fmla="*/ 27 h 20"/>
                <a:gd name="T2" fmla="*/ 29 w 21"/>
                <a:gd name="T3" fmla="*/ 7 h 20"/>
                <a:gd name="T4" fmla="*/ 40 w 21"/>
                <a:gd name="T5" fmla="*/ 42 h 20"/>
                <a:gd name="T6" fmla="*/ 0 w 21"/>
                <a:gd name="T7" fmla="*/ 9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20">
                  <a:moveTo>
                    <a:pt x="21" y="11"/>
                  </a:moveTo>
                  <a:cubicBezTo>
                    <a:pt x="21" y="6"/>
                    <a:pt x="16" y="0"/>
                    <a:pt x="11" y="3"/>
                  </a:cubicBezTo>
                  <a:cubicBezTo>
                    <a:pt x="11" y="8"/>
                    <a:pt x="18" y="12"/>
                    <a:pt x="15" y="17"/>
                  </a:cubicBezTo>
                  <a:cubicBezTo>
                    <a:pt x="6" y="20"/>
                    <a:pt x="5" y="10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6" name="Freeform 1135">
              <a:extLst>
                <a:ext uri="{FF2B5EF4-FFF2-40B4-BE49-F238E27FC236}">
                  <a16:creationId xmlns:a16="http://schemas.microsoft.com/office/drawing/2014/main" id="{C9681322-6BA6-4CFC-9B51-334A6F967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2" y="1966"/>
              <a:ext cx="19" cy="19"/>
            </a:xfrm>
            <a:custGeom>
              <a:avLst/>
              <a:gdLst>
                <a:gd name="T0" fmla="*/ 14 w 14"/>
                <a:gd name="T1" fmla="*/ 35 h 14"/>
                <a:gd name="T2" fmla="*/ 7 w 14"/>
                <a:gd name="T3" fmla="*/ 0 h 14"/>
                <a:gd name="T4" fmla="*/ 35 w 14"/>
                <a:gd name="T5" fmla="*/ 26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4">
                  <a:moveTo>
                    <a:pt x="5" y="14"/>
                  </a:moveTo>
                  <a:cubicBezTo>
                    <a:pt x="2" y="10"/>
                    <a:pt x="0" y="5"/>
                    <a:pt x="3" y="0"/>
                  </a:cubicBezTo>
                  <a:cubicBezTo>
                    <a:pt x="7" y="3"/>
                    <a:pt x="10" y="7"/>
                    <a:pt x="14" y="1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7" name="Freeform 1136">
              <a:extLst>
                <a:ext uri="{FF2B5EF4-FFF2-40B4-BE49-F238E27FC236}">
                  <a16:creationId xmlns:a16="http://schemas.microsoft.com/office/drawing/2014/main" id="{5B390F5E-0FEA-4C0B-AAF4-0BF5989D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1805"/>
              <a:ext cx="55" cy="42"/>
            </a:xfrm>
            <a:custGeom>
              <a:avLst/>
              <a:gdLst>
                <a:gd name="T0" fmla="*/ 0 w 40"/>
                <a:gd name="T1" fmla="*/ 12 h 31"/>
                <a:gd name="T2" fmla="*/ 29 w 40"/>
                <a:gd name="T3" fmla="*/ 0 h 31"/>
                <a:gd name="T4" fmla="*/ 21 w 40"/>
                <a:gd name="T5" fmla="*/ 30 h 31"/>
                <a:gd name="T6" fmla="*/ 55 w 40"/>
                <a:gd name="T7" fmla="*/ 22 h 31"/>
                <a:gd name="T8" fmla="*/ 40 w 40"/>
                <a:gd name="T9" fmla="*/ 61 h 31"/>
                <a:gd name="T10" fmla="*/ 105 w 40"/>
                <a:gd name="T11" fmla="*/ 27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1">
                  <a:moveTo>
                    <a:pt x="0" y="5"/>
                  </a:moveTo>
                  <a:cubicBezTo>
                    <a:pt x="3" y="2"/>
                    <a:pt x="7" y="0"/>
                    <a:pt x="11" y="0"/>
                  </a:cubicBezTo>
                  <a:cubicBezTo>
                    <a:pt x="11" y="3"/>
                    <a:pt x="6" y="10"/>
                    <a:pt x="8" y="12"/>
                  </a:cubicBezTo>
                  <a:cubicBezTo>
                    <a:pt x="10" y="16"/>
                    <a:pt x="19" y="10"/>
                    <a:pt x="21" y="9"/>
                  </a:cubicBezTo>
                  <a:cubicBezTo>
                    <a:pt x="20" y="14"/>
                    <a:pt x="16" y="18"/>
                    <a:pt x="15" y="24"/>
                  </a:cubicBezTo>
                  <a:cubicBezTo>
                    <a:pt x="21" y="31"/>
                    <a:pt x="38" y="19"/>
                    <a:pt x="40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8" name="Freeform 1137">
              <a:extLst>
                <a:ext uri="{FF2B5EF4-FFF2-40B4-BE49-F238E27FC236}">
                  <a16:creationId xmlns:a16="http://schemas.microsoft.com/office/drawing/2014/main" id="{3AE21833-B5CA-4714-B1DD-BFF933630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801"/>
              <a:ext cx="31" cy="25"/>
            </a:xfrm>
            <a:custGeom>
              <a:avLst/>
              <a:gdLst>
                <a:gd name="T0" fmla="*/ 36 w 23"/>
                <a:gd name="T1" fmla="*/ 0 h 18"/>
                <a:gd name="T2" fmla="*/ 20 w 23"/>
                <a:gd name="T3" fmla="*/ 14 h 18"/>
                <a:gd name="T4" fmla="*/ 35 w 23"/>
                <a:gd name="T5" fmla="*/ 43 h 18"/>
                <a:gd name="T6" fmla="*/ 0 w 23"/>
                <a:gd name="T7" fmla="*/ 43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8">
                  <a:moveTo>
                    <a:pt x="15" y="0"/>
                  </a:moveTo>
                  <a:cubicBezTo>
                    <a:pt x="23" y="5"/>
                    <a:pt x="16" y="13"/>
                    <a:pt x="8" y="5"/>
                  </a:cubicBezTo>
                  <a:cubicBezTo>
                    <a:pt x="8" y="9"/>
                    <a:pt x="13" y="11"/>
                    <a:pt x="14" y="16"/>
                  </a:cubicBezTo>
                  <a:cubicBezTo>
                    <a:pt x="10" y="18"/>
                    <a:pt x="4" y="17"/>
                    <a:pt x="0" y="16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39" name="Freeform 1138">
              <a:extLst>
                <a:ext uri="{FF2B5EF4-FFF2-40B4-BE49-F238E27FC236}">
                  <a16:creationId xmlns:a16="http://schemas.microsoft.com/office/drawing/2014/main" id="{308DB067-0E1B-4F06-829D-9583EF31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1660"/>
              <a:ext cx="20" cy="20"/>
            </a:xfrm>
            <a:custGeom>
              <a:avLst/>
              <a:gdLst>
                <a:gd name="T0" fmla="*/ 36 w 15"/>
                <a:gd name="T1" fmla="*/ 16 h 15"/>
                <a:gd name="T2" fmla="*/ 20 w 15"/>
                <a:gd name="T3" fmla="*/ 1 h 15"/>
                <a:gd name="T4" fmla="*/ 33 w 15"/>
                <a:gd name="T5" fmla="*/ 31 h 15"/>
                <a:gd name="T6" fmla="*/ 0 w 15"/>
                <a:gd name="T7" fmla="*/ 2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5">
                  <a:moveTo>
                    <a:pt x="15" y="7"/>
                  </a:moveTo>
                  <a:cubicBezTo>
                    <a:pt x="14" y="3"/>
                    <a:pt x="12" y="0"/>
                    <a:pt x="8" y="1"/>
                  </a:cubicBezTo>
                  <a:cubicBezTo>
                    <a:pt x="7" y="6"/>
                    <a:pt x="12" y="9"/>
                    <a:pt x="14" y="13"/>
                  </a:cubicBezTo>
                  <a:cubicBezTo>
                    <a:pt x="9" y="15"/>
                    <a:pt x="4" y="12"/>
                    <a:pt x="0" y="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0" name="Freeform 1139">
              <a:extLst>
                <a:ext uri="{FF2B5EF4-FFF2-40B4-BE49-F238E27FC236}">
                  <a16:creationId xmlns:a16="http://schemas.microsoft.com/office/drawing/2014/main" id="{59805E15-1904-491C-877A-8E3EA04E5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0" y="2212"/>
              <a:ext cx="63" cy="63"/>
            </a:xfrm>
            <a:custGeom>
              <a:avLst/>
              <a:gdLst>
                <a:gd name="T0" fmla="*/ 7 w 47"/>
                <a:gd name="T1" fmla="*/ 15 h 47"/>
                <a:gd name="T2" fmla="*/ 0 w 47"/>
                <a:gd name="T3" fmla="*/ 21 h 47"/>
                <a:gd name="T4" fmla="*/ 23 w 47"/>
                <a:gd name="T5" fmla="*/ 0 h 47"/>
                <a:gd name="T6" fmla="*/ 20 w 47"/>
                <a:gd name="T7" fmla="*/ 34 h 47"/>
                <a:gd name="T8" fmla="*/ 51 w 47"/>
                <a:gd name="T9" fmla="*/ 27 h 47"/>
                <a:gd name="T10" fmla="*/ 43 w 47"/>
                <a:gd name="T11" fmla="*/ 58 h 47"/>
                <a:gd name="T12" fmla="*/ 79 w 47"/>
                <a:gd name="T13" fmla="*/ 48 h 47"/>
                <a:gd name="T14" fmla="*/ 78 w 47"/>
                <a:gd name="T15" fmla="*/ 75 h 47"/>
                <a:gd name="T16" fmla="*/ 106 w 47"/>
                <a:gd name="T17" fmla="*/ 64 h 47"/>
                <a:gd name="T18" fmla="*/ 105 w 47"/>
                <a:gd name="T19" fmla="*/ 113 h 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" h="47">
                  <a:moveTo>
                    <a:pt x="3" y="6"/>
                  </a:moveTo>
                  <a:cubicBezTo>
                    <a:pt x="2" y="7"/>
                    <a:pt x="1" y="8"/>
                    <a:pt x="0" y="9"/>
                  </a:cubicBezTo>
                  <a:cubicBezTo>
                    <a:pt x="1" y="6"/>
                    <a:pt x="7" y="0"/>
                    <a:pt x="10" y="0"/>
                  </a:cubicBezTo>
                  <a:cubicBezTo>
                    <a:pt x="9" y="5"/>
                    <a:pt x="6" y="10"/>
                    <a:pt x="8" y="14"/>
                  </a:cubicBezTo>
                  <a:cubicBezTo>
                    <a:pt x="13" y="14"/>
                    <a:pt x="16" y="11"/>
                    <a:pt x="21" y="11"/>
                  </a:cubicBezTo>
                  <a:cubicBezTo>
                    <a:pt x="23" y="16"/>
                    <a:pt x="17" y="19"/>
                    <a:pt x="18" y="24"/>
                  </a:cubicBezTo>
                  <a:cubicBezTo>
                    <a:pt x="24" y="25"/>
                    <a:pt x="28" y="20"/>
                    <a:pt x="33" y="20"/>
                  </a:cubicBezTo>
                  <a:cubicBezTo>
                    <a:pt x="34" y="23"/>
                    <a:pt x="33" y="27"/>
                    <a:pt x="32" y="31"/>
                  </a:cubicBezTo>
                  <a:cubicBezTo>
                    <a:pt x="37" y="32"/>
                    <a:pt x="40" y="28"/>
                    <a:pt x="44" y="27"/>
                  </a:cubicBezTo>
                  <a:cubicBezTo>
                    <a:pt x="47" y="33"/>
                    <a:pt x="43" y="40"/>
                    <a:pt x="43" y="4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1" name="Freeform 1140">
              <a:extLst>
                <a:ext uri="{FF2B5EF4-FFF2-40B4-BE49-F238E27FC236}">
                  <a16:creationId xmlns:a16="http://schemas.microsoft.com/office/drawing/2014/main" id="{45607864-410C-4F78-8297-46E4868D6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2201"/>
              <a:ext cx="41" cy="54"/>
            </a:xfrm>
            <a:custGeom>
              <a:avLst/>
              <a:gdLst>
                <a:gd name="T0" fmla="*/ 77 w 30"/>
                <a:gd name="T1" fmla="*/ 32 h 40"/>
                <a:gd name="T2" fmla="*/ 51 w 30"/>
                <a:gd name="T3" fmla="*/ 32 h 40"/>
                <a:gd name="T4" fmla="*/ 56 w 30"/>
                <a:gd name="T5" fmla="*/ 62 h 40"/>
                <a:gd name="T6" fmla="*/ 15 w 30"/>
                <a:gd name="T7" fmla="*/ 32 h 40"/>
                <a:gd name="T8" fmla="*/ 29 w 30"/>
                <a:gd name="T9" fmla="*/ 74 h 40"/>
                <a:gd name="T10" fmla="*/ 0 w 30"/>
                <a:gd name="T11" fmla="*/ 51 h 40"/>
                <a:gd name="T12" fmla="*/ 21 w 30"/>
                <a:gd name="T13" fmla="*/ 99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40">
                  <a:moveTo>
                    <a:pt x="30" y="13"/>
                  </a:moveTo>
                  <a:cubicBezTo>
                    <a:pt x="25" y="8"/>
                    <a:pt x="17" y="0"/>
                    <a:pt x="20" y="13"/>
                  </a:cubicBezTo>
                  <a:cubicBezTo>
                    <a:pt x="21" y="16"/>
                    <a:pt x="29" y="24"/>
                    <a:pt x="22" y="25"/>
                  </a:cubicBezTo>
                  <a:cubicBezTo>
                    <a:pt x="17" y="26"/>
                    <a:pt x="10" y="16"/>
                    <a:pt x="6" y="13"/>
                  </a:cubicBezTo>
                  <a:cubicBezTo>
                    <a:pt x="5" y="19"/>
                    <a:pt x="10" y="24"/>
                    <a:pt x="11" y="30"/>
                  </a:cubicBezTo>
                  <a:cubicBezTo>
                    <a:pt x="7" y="28"/>
                    <a:pt x="4" y="24"/>
                    <a:pt x="0" y="21"/>
                  </a:cubicBezTo>
                  <a:cubicBezTo>
                    <a:pt x="2" y="27"/>
                    <a:pt x="6" y="33"/>
                    <a:pt x="8" y="4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2" name="Freeform 1141">
              <a:extLst>
                <a:ext uri="{FF2B5EF4-FFF2-40B4-BE49-F238E27FC236}">
                  <a16:creationId xmlns:a16="http://schemas.microsoft.com/office/drawing/2014/main" id="{1803A4D1-8978-4B76-BB3A-A1EA776FF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6" y="2243"/>
              <a:ext cx="47" cy="57"/>
            </a:xfrm>
            <a:custGeom>
              <a:avLst/>
              <a:gdLst>
                <a:gd name="T0" fmla="*/ 9 w 35"/>
                <a:gd name="T1" fmla="*/ 105 h 42"/>
                <a:gd name="T2" fmla="*/ 7 w 35"/>
                <a:gd name="T3" fmla="*/ 79 h 42"/>
                <a:gd name="T4" fmla="*/ 28 w 35"/>
                <a:gd name="T5" fmla="*/ 99 h 42"/>
                <a:gd name="T6" fmla="*/ 28 w 35"/>
                <a:gd name="T7" fmla="*/ 57 h 42"/>
                <a:gd name="T8" fmla="*/ 70 w 35"/>
                <a:gd name="T9" fmla="*/ 71 h 42"/>
                <a:gd name="T10" fmla="*/ 75 w 35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42">
                  <a:moveTo>
                    <a:pt x="4" y="42"/>
                  </a:moveTo>
                  <a:cubicBezTo>
                    <a:pt x="0" y="40"/>
                    <a:pt x="0" y="35"/>
                    <a:pt x="3" y="32"/>
                  </a:cubicBezTo>
                  <a:cubicBezTo>
                    <a:pt x="6" y="34"/>
                    <a:pt x="8" y="39"/>
                    <a:pt x="12" y="40"/>
                  </a:cubicBezTo>
                  <a:cubicBezTo>
                    <a:pt x="13" y="35"/>
                    <a:pt x="11" y="29"/>
                    <a:pt x="12" y="23"/>
                  </a:cubicBezTo>
                  <a:cubicBezTo>
                    <a:pt x="18" y="25"/>
                    <a:pt x="22" y="35"/>
                    <a:pt x="29" y="28"/>
                  </a:cubicBezTo>
                  <a:cubicBezTo>
                    <a:pt x="35" y="23"/>
                    <a:pt x="31" y="8"/>
                    <a:pt x="31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3" name="Freeform 1142">
              <a:extLst>
                <a:ext uri="{FF2B5EF4-FFF2-40B4-BE49-F238E27FC236}">
                  <a16:creationId xmlns:a16="http://schemas.microsoft.com/office/drawing/2014/main" id="{D8FF88C1-3380-4126-9B81-AF839500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3" y="2234"/>
              <a:ext cx="18" cy="25"/>
            </a:xfrm>
            <a:custGeom>
              <a:avLst/>
              <a:gdLst>
                <a:gd name="T0" fmla="*/ 26 w 13"/>
                <a:gd name="T1" fmla="*/ 32 h 19"/>
                <a:gd name="T2" fmla="*/ 24 w 13"/>
                <a:gd name="T3" fmla="*/ 7 h 19"/>
                <a:gd name="T4" fmla="*/ 14 w 13"/>
                <a:gd name="T5" fmla="*/ 4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9">
                  <a:moveTo>
                    <a:pt x="10" y="14"/>
                  </a:moveTo>
                  <a:cubicBezTo>
                    <a:pt x="12" y="11"/>
                    <a:pt x="13" y="5"/>
                    <a:pt x="9" y="3"/>
                  </a:cubicBezTo>
                  <a:cubicBezTo>
                    <a:pt x="0" y="0"/>
                    <a:pt x="3" y="16"/>
                    <a:pt x="5" y="1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4" name="Freeform 1143">
              <a:extLst>
                <a:ext uri="{FF2B5EF4-FFF2-40B4-BE49-F238E27FC236}">
                  <a16:creationId xmlns:a16="http://schemas.microsoft.com/office/drawing/2014/main" id="{2AE76136-435E-48DB-BF06-840F91597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282"/>
              <a:ext cx="31" cy="16"/>
            </a:xfrm>
            <a:custGeom>
              <a:avLst/>
              <a:gdLst>
                <a:gd name="T0" fmla="*/ 57 w 23"/>
                <a:gd name="T1" fmla="*/ 16 h 12"/>
                <a:gd name="T2" fmla="*/ 40 w 23"/>
                <a:gd name="T3" fmla="*/ 20 h 12"/>
                <a:gd name="T4" fmla="*/ 32 w 23"/>
                <a:gd name="T5" fmla="*/ 7 h 12"/>
                <a:gd name="T6" fmla="*/ 16 w 23"/>
                <a:gd name="T7" fmla="*/ 28 h 12"/>
                <a:gd name="T8" fmla="*/ 9 w 23"/>
                <a:gd name="T9" fmla="*/ 15 h 12"/>
                <a:gd name="T10" fmla="*/ 0 w 23"/>
                <a:gd name="T11" fmla="*/ 27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2">
                  <a:moveTo>
                    <a:pt x="23" y="7"/>
                  </a:moveTo>
                  <a:cubicBezTo>
                    <a:pt x="23" y="2"/>
                    <a:pt x="14" y="0"/>
                    <a:pt x="16" y="8"/>
                  </a:cubicBezTo>
                  <a:cubicBezTo>
                    <a:pt x="16" y="5"/>
                    <a:pt x="15" y="4"/>
                    <a:pt x="13" y="3"/>
                  </a:cubicBezTo>
                  <a:cubicBezTo>
                    <a:pt x="10" y="5"/>
                    <a:pt x="8" y="8"/>
                    <a:pt x="7" y="12"/>
                  </a:cubicBezTo>
                  <a:cubicBezTo>
                    <a:pt x="7" y="9"/>
                    <a:pt x="6" y="7"/>
                    <a:pt x="4" y="6"/>
                  </a:cubicBezTo>
                  <a:cubicBezTo>
                    <a:pt x="3" y="7"/>
                    <a:pt x="1" y="9"/>
                    <a:pt x="0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5" name="Freeform 1144">
              <a:extLst>
                <a:ext uri="{FF2B5EF4-FFF2-40B4-BE49-F238E27FC236}">
                  <a16:creationId xmlns:a16="http://schemas.microsoft.com/office/drawing/2014/main" id="{8254FBA9-E74B-4514-B20F-F6C2AE0E8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2293"/>
              <a:ext cx="44" cy="27"/>
            </a:xfrm>
            <a:custGeom>
              <a:avLst/>
              <a:gdLst>
                <a:gd name="T0" fmla="*/ 0 w 32"/>
                <a:gd name="T1" fmla="*/ 20 h 20"/>
                <a:gd name="T2" fmla="*/ 21 w 32"/>
                <a:gd name="T3" fmla="*/ 7 h 20"/>
                <a:gd name="T4" fmla="*/ 47 w 32"/>
                <a:gd name="T5" fmla="*/ 26 h 20"/>
                <a:gd name="T6" fmla="*/ 84 w 32"/>
                <a:gd name="T7" fmla="*/ 3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0">
                  <a:moveTo>
                    <a:pt x="0" y="8"/>
                  </a:moveTo>
                  <a:cubicBezTo>
                    <a:pt x="3" y="6"/>
                    <a:pt x="4" y="3"/>
                    <a:pt x="8" y="3"/>
                  </a:cubicBezTo>
                  <a:cubicBezTo>
                    <a:pt x="11" y="10"/>
                    <a:pt x="9" y="20"/>
                    <a:pt x="18" y="10"/>
                  </a:cubicBezTo>
                  <a:cubicBezTo>
                    <a:pt x="27" y="0"/>
                    <a:pt x="26" y="1"/>
                    <a:pt x="32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6" name="Freeform 1145">
              <a:extLst>
                <a:ext uri="{FF2B5EF4-FFF2-40B4-BE49-F238E27FC236}">
                  <a16:creationId xmlns:a16="http://schemas.microsoft.com/office/drawing/2014/main" id="{C9011E0A-BB31-4048-982F-D5C1D305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368"/>
              <a:ext cx="38" cy="33"/>
            </a:xfrm>
            <a:custGeom>
              <a:avLst/>
              <a:gdLst>
                <a:gd name="T0" fmla="*/ 33 w 28"/>
                <a:gd name="T1" fmla="*/ 0 h 24"/>
                <a:gd name="T2" fmla="*/ 19 w 28"/>
                <a:gd name="T3" fmla="*/ 23 h 24"/>
                <a:gd name="T4" fmla="*/ 30 w 28"/>
                <a:gd name="T5" fmla="*/ 56 h 24"/>
                <a:gd name="T6" fmla="*/ 0 w 28"/>
                <a:gd name="T7" fmla="*/ 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24">
                  <a:moveTo>
                    <a:pt x="13" y="0"/>
                  </a:moveTo>
                  <a:cubicBezTo>
                    <a:pt x="28" y="4"/>
                    <a:pt x="16" y="23"/>
                    <a:pt x="7" y="9"/>
                  </a:cubicBezTo>
                  <a:cubicBezTo>
                    <a:pt x="9" y="13"/>
                    <a:pt x="12" y="18"/>
                    <a:pt x="12" y="22"/>
                  </a:cubicBezTo>
                  <a:cubicBezTo>
                    <a:pt x="7" y="24"/>
                    <a:pt x="1" y="21"/>
                    <a:pt x="0" y="16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7" name="Freeform 1146">
              <a:extLst>
                <a:ext uri="{FF2B5EF4-FFF2-40B4-BE49-F238E27FC236}">
                  <a16:creationId xmlns:a16="http://schemas.microsoft.com/office/drawing/2014/main" id="{4DD6B051-8A4F-4212-A147-5A5AFD6B7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259"/>
              <a:ext cx="53" cy="30"/>
            </a:xfrm>
            <a:custGeom>
              <a:avLst/>
              <a:gdLst>
                <a:gd name="T0" fmla="*/ 0 w 39"/>
                <a:gd name="T1" fmla="*/ 20 h 22"/>
                <a:gd name="T2" fmla="*/ 20 w 39"/>
                <a:gd name="T3" fmla="*/ 1 h 22"/>
                <a:gd name="T4" fmla="*/ 26 w 39"/>
                <a:gd name="T5" fmla="*/ 26 h 22"/>
                <a:gd name="T6" fmla="*/ 50 w 39"/>
                <a:gd name="T7" fmla="*/ 14 h 22"/>
                <a:gd name="T8" fmla="*/ 53 w 39"/>
                <a:gd name="T9" fmla="*/ 35 h 22"/>
                <a:gd name="T10" fmla="*/ 86 w 39"/>
                <a:gd name="T11" fmla="*/ 26 h 22"/>
                <a:gd name="T12" fmla="*/ 91 w 39"/>
                <a:gd name="T13" fmla="*/ 5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2">
                  <a:moveTo>
                    <a:pt x="0" y="8"/>
                  </a:moveTo>
                  <a:cubicBezTo>
                    <a:pt x="0" y="5"/>
                    <a:pt x="5" y="0"/>
                    <a:pt x="8" y="1"/>
                  </a:cubicBezTo>
                  <a:cubicBezTo>
                    <a:pt x="11" y="3"/>
                    <a:pt x="9" y="8"/>
                    <a:pt x="10" y="10"/>
                  </a:cubicBezTo>
                  <a:cubicBezTo>
                    <a:pt x="13" y="10"/>
                    <a:pt x="16" y="7"/>
                    <a:pt x="20" y="5"/>
                  </a:cubicBezTo>
                  <a:cubicBezTo>
                    <a:pt x="21" y="8"/>
                    <a:pt x="21" y="11"/>
                    <a:pt x="21" y="14"/>
                  </a:cubicBezTo>
                  <a:cubicBezTo>
                    <a:pt x="25" y="12"/>
                    <a:pt x="29" y="7"/>
                    <a:pt x="34" y="10"/>
                  </a:cubicBezTo>
                  <a:cubicBezTo>
                    <a:pt x="38" y="12"/>
                    <a:pt x="39" y="19"/>
                    <a:pt x="36" y="2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8" name="Freeform 1147">
              <a:extLst>
                <a:ext uri="{FF2B5EF4-FFF2-40B4-BE49-F238E27FC236}">
                  <a16:creationId xmlns:a16="http://schemas.microsoft.com/office/drawing/2014/main" id="{65CF5B55-2453-4556-A99C-27890252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2195"/>
              <a:ext cx="4" cy="5"/>
            </a:xfrm>
            <a:custGeom>
              <a:avLst/>
              <a:gdLst>
                <a:gd name="T0" fmla="*/ 7 w 3"/>
                <a:gd name="T1" fmla="*/ 8 h 4"/>
                <a:gd name="T2" fmla="*/ 0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0" y="1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49" name="Freeform 1148">
              <a:extLst>
                <a:ext uri="{FF2B5EF4-FFF2-40B4-BE49-F238E27FC236}">
                  <a16:creationId xmlns:a16="http://schemas.microsoft.com/office/drawing/2014/main" id="{6CE0E882-B448-4893-A622-A5595C03B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4" y="2197"/>
              <a:ext cx="5" cy="2"/>
            </a:xfrm>
            <a:custGeom>
              <a:avLst/>
              <a:gdLst>
                <a:gd name="T0" fmla="*/ 0 w 4"/>
                <a:gd name="T1" fmla="*/ 8 h 1"/>
                <a:gd name="T2" fmla="*/ 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0"/>
                    <a:pt x="2" y="0"/>
                    <a:pt x="4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0" name="Freeform 1149">
              <a:extLst>
                <a:ext uri="{FF2B5EF4-FFF2-40B4-BE49-F238E27FC236}">
                  <a16:creationId xmlns:a16="http://schemas.microsoft.com/office/drawing/2014/main" id="{EE6D622E-8DFE-4988-9A13-EF05DF3C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4" y="1765"/>
              <a:ext cx="20" cy="15"/>
            </a:xfrm>
            <a:custGeom>
              <a:avLst/>
              <a:gdLst>
                <a:gd name="T0" fmla="*/ 1 w 15"/>
                <a:gd name="T1" fmla="*/ 22 h 11"/>
                <a:gd name="T2" fmla="*/ 12 w 15"/>
                <a:gd name="T3" fmla="*/ 0 h 11"/>
                <a:gd name="T4" fmla="*/ 12 w 15"/>
                <a:gd name="T5" fmla="*/ 27 h 11"/>
                <a:gd name="T6" fmla="*/ 36 w 15"/>
                <a:gd name="T7" fmla="*/ 14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1" y="9"/>
                  </a:moveTo>
                  <a:cubicBezTo>
                    <a:pt x="0" y="5"/>
                    <a:pt x="0" y="0"/>
                    <a:pt x="5" y="0"/>
                  </a:cubicBezTo>
                  <a:cubicBezTo>
                    <a:pt x="7" y="4"/>
                    <a:pt x="5" y="7"/>
                    <a:pt x="5" y="11"/>
                  </a:cubicBezTo>
                  <a:cubicBezTo>
                    <a:pt x="9" y="10"/>
                    <a:pt x="12" y="7"/>
                    <a:pt x="15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1" name="Freeform 1150">
              <a:extLst>
                <a:ext uri="{FF2B5EF4-FFF2-40B4-BE49-F238E27FC236}">
                  <a16:creationId xmlns:a16="http://schemas.microsoft.com/office/drawing/2014/main" id="{3546F0F3-E0E3-4287-92BC-E65AF5CEF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1777"/>
              <a:ext cx="19" cy="16"/>
            </a:xfrm>
            <a:custGeom>
              <a:avLst/>
              <a:gdLst>
                <a:gd name="T0" fmla="*/ 22 w 14"/>
                <a:gd name="T1" fmla="*/ 1 h 12"/>
                <a:gd name="T2" fmla="*/ 5 w 14"/>
                <a:gd name="T3" fmla="*/ 7 h 12"/>
                <a:gd name="T4" fmla="*/ 19 w 14"/>
                <a:gd name="T5" fmla="*/ 16 h 12"/>
                <a:gd name="T6" fmla="*/ 30 w 14"/>
                <a:gd name="T7" fmla="*/ 12 h 12"/>
                <a:gd name="T8" fmla="*/ 33 w 14"/>
                <a:gd name="T9" fmla="*/ 28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2">
                  <a:moveTo>
                    <a:pt x="9" y="1"/>
                  </a:moveTo>
                  <a:cubicBezTo>
                    <a:pt x="7" y="0"/>
                    <a:pt x="3" y="1"/>
                    <a:pt x="2" y="3"/>
                  </a:cubicBezTo>
                  <a:cubicBezTo>
                    <a:pt x="0" y="6"/>
                    <a:pt x="4" y="8"/>
                    <a:pt x="7" y="7"/>
                  </a:cubicBezTo>
                  <a:cubicBezTo>
                    <a:pt x="9" y="6"/>
                    <a:pt x="9" y="2"/>
                    <a:pt x="12" y="5"/>
                  </a:cubicBezTo>
                  <a:cubicBezTo>
                    <a:pt x="14" y="7"/>
                    <a:pt x="12" y="10"/>
                    <a:pt x="13" y="12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2" name="Freeform 1151">
              <a:extLst>
                <a:ext uri="{FF2B5EF4-FFF2-40B4-BE49-F238E27FC236}">
                  <a16:creationId xmlns:a16="http://schemas.microsoft.com/office/drawing/2014/main" id="{7003B463-06D2-4F9B-B22D-F6C1B947A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761"/>
              <a:ext cx="20" cy="20"/>
            </a:xfrm>
            <a:custGeom>
              <a:avLst/>
              <a:gdLst>
                <a:gd name="T0" fmla="*/ 5 w 15"/>
                <a:gd name="T1" fmla="*/ 23 h 15"/>
                <a:gd name="T2" fmla="*/ 5 w 15"/>
                <a:gd name="T3" fmla="*/ 7 h 15"/>
                <a:gd name="T4" fmla="*/ 15 w 15"/>
                <a:gd name="T5" fmla="*/ 20 h 15"/>
                <a:gd name="T6" fmla="*/ 21 w 15"/>
                <a:gd name="T7" fmla="*/ 28 h 15"/>
                <a:gd name="T8" fmla="*/ 36 w 15"/>
                <a:gd name="T9" fmla="*/ 1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5">
                  <a:moveTo>
                    <a:pt x="2" y="10"/>
                  </a:moveTo>
                  <a:cubicBezTo>
                    <a:pt x="2" y="8"/>
                    <a:pt x="0" y="5"/>
                    <a:pt x="2" y="3"/>
                  </a:cubicBezTo>
                  <a:cubicBezTo>
                    <a:pt x="5" y="0"/>
                    <a:pt x="6" y="6"/>
                    <a:pt x="6" y="8"/>
                  </a:cubicBezTo>
                  <a:cubicBezTo>
                    <a:pt x="6" y="11"/>
                    <a:pt x="6" y="15"/>
                    <a:pt x="9" y="12"/>
                  </a:cubicBezTo>
                  <a:cubicBezTo>
                    <a:pt x="12" y="10"/>
                    <a:pt x="11" y="6"/>
                    <a:pt x="15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3" name="Freeform 1152">
              <a:extLst>
                <a:ext uri="{FF2B5EF4-FFF2-40B4-BE49-F238E27FC236}">
                  <a16:creationId xmlns:a16="http://schemas.microsoft.com/office/drawing/2014/main" id="{8F9B8713-7F0B-45E3-B325-31857920F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776"/>
              <a:ext cx="17" cy="16"/>
            </a:xfrm>
            <a:custGeom>
              <a:avLst/>
              <a:gdLst>
                <a:gd name="T0" fmla="*/ 22 w 13"/>
                <a:gd name="T1" fmla="*/ 7 h 12"/>
                <a:gd name="T2" fmla="*/ 7 w 13"/>
                <a:gd name="T3" fmla="*/ 20 h 12"/>
                <a:gd name="T4" fmla="*/ 29 w 13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2">
                  <a:moveTo>
                    <a:pt x="10" y="3"/>
                  </a:moveTo>
                  <a:cubicBezTo>
                    <a:pt x="7" y="0"/>
                    <a:pt x="0" y="3"/>
                    <a:pt x="3" y="8"/>
                  </a:cubicBezTo>
                  <a:cubicBezTo>
                    <a:pt x="5" y="12"/>
                    <a:pt x="11" y="8"/>
                    <a:pt x="13" y="5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4" name="Freeform 1153">
              <a:extLst>
                <a:ext uri="{FF2B5EF4-FFF2-40B4-BE49-F238E27FC236}">
                  <a16:creationId xmlns:a16="http://schemas.microsoft.com/office/drawing/2014/main" id="{784D00F3-260E-4BF5-9854-81F4BCB65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9" y="1784"/>
              <a:ext cx="4" cy="9"/>
            </a:xfrm>
            <a:custGeom>
              <a:avLst/>
              <a:gdLst>
                <a:gd name="T0" fmla="*/ 0 w 3"/>
                <a:gd name="T1" fmla="*/ 0 h 7"/>
                <a:gd name="T2" fmla="*/ 7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2" y="2"/>
                    <a:pt x="3" y="5"/>
                    <a:pt x="3" y="7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5" name="Freeform 1154">
              <a:extLst>
                <a:ext uri="{FF2B5EF4-FFF2-40B4-BE49-F238E27FC236}">
                  <a16:creationId xmlns:a16="http://schemas.microsoft.com/office/drawing/2014/main" id="{C66D2FBA-94D5-4773-8631-914D16AA86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77" y="1744"/>
              <a:ext cx="81" cy="71"/>
            </a:xfrm>
            <a:custGeom>
              <a:avLst/>
              <a:gdLst>
                <a:gd name="T0" fmla="*/ 139 w 60"/>
                <a:gd name="T1" fmla="*/ 31 h 53"/>
                <a:gd name="T2" fmla="*/ 135 w 60"/>
                <a:gd name="T3" fmla="*/ 38 h 53"/>
                <a:gd name="T4" fmla="*/ 119 w 60"/>
                <a:gd name="T5" fmla="*/ 16 h 53"/>
                <a:gd name="T6" fmla="*/ 119 w 60"/>
                <a:gd name="T7" fmla="*/ 20 h 53"/>
                <a:gd name="T8" fmla="*/ 108 w 60"/>
                <a:gd name="T9" fmla="*/ 12 h 53"/>
                <a:gd name="T10" fmla="*/ 111 w 60"/>
                <a:gd name="T11" fmla="*/ 9 h 53"/>
                <a:gd name="T12" fmla="*/ 100 w 60"/>
                <a:gd name="T13" fmla="*/ 9 h 53"/>
                <a:gd name="T14" fmla="*/ 142 w 60"/>
                <a:gd name="T15" fmla="*/ 63 h 53"/>
                <a:gd name="T16" fmla="*/ 147 w 60"/>
                <a:gd name="T17" fmla="*/ 59 h 53"/>
                <a:gd name="T18" fmla="*/ 146 w 60"/>
                <a:gd name="T19" fmla="*/ 51 h 53"/>
                <a:gd name="T20" fmla="*/ 142 w 60"/>
                <a:gd name="T21" fmla="*/ 59 h 53"/>
                <a:gd name="T22" fmla="*/ 57 w 60"/>
                <a:gd name="T23" fmla="*/ 1 h 53"/>
                <a:gd name="T24" fmla="*/ 49 w 60"/>
                <a:gd name="T25" fmla="*/ 9 h 53"/>
                <a:gd name="T26" fmla="*/ 58 w 60"/>
                <a:gd name="T27" fmla="*/ 7 h 53"/>
                <a:gd name="T28" fmla="*/ 126 w 60"/>
                <a:gd name="T29" fmla="*/ 20 h 53"/>
                <a:gd name="T30" fmla="*/ 131 w 60"/>
                <a:gd name="T31" fmla="*/ 21 h 53"/>
                <a:gd name="T32" fmla="*/ 134 w 60"/>
                <a:gd name="T33" fmla="*/ 94 h 53"/>
                <a:gd name="T34" fmla="*/ 142 w 60"/>
                <a:gd name="T35" fmla="*/ 84 h 53"/>
                <a:gd name="T36" fmla="*/ 134 w 60"/>
                <a:gd name="T37" fmla="*/ 94 h 53"/>
                <a:gd name="T38" fmla="*/ 5 w 60"/>
                <a:gd name="T39" fmla="*/ 58 h 53"/>
                <a:gd name="T40" fmla="*/ 0 w 60"/>
                <a:gd name="T41" fmla="*/ 68 h 53"/>
                <a:gd name="T42" fmla="*/ 7 w 60"/>
                <a:gd name="T43" fmla="*/ 75 h 53"/>
                <a:gd name="T44" fmla="*/ 78 w 60"/>
                <a:gd name="T45" fmla="*/ 5 h 53"/>
                <a:gd name="T46" fmla="*/ 69 w 60"/>
                <a:gd name="T47" fmla="*/ 0 h 53"/>
                <a:gd name="T48" fmla="*/ 69 w 60"/>
                <a:gd name="T49" fmla="*/ 5 h 53"/>
                <a:gd name="T50" fmla="*/ 147 w 60"/>
                <a:gd name="T51" fmla="*/ 75 h 53"/>
                <a:gd name="T52" fmla="*/ 146 w 60"/>
                <a:gd name="T53" fmla="*/ 72 h 53"/>
                <a:gd name="T54" fmla="*/ 22 w 60"/>
                <a:gd name="T55" fmla="*/ 107 h 53"/>
                <a:gd name="T56" fmla="*/ 42 w 60"/>
                <a:gd name="T57" fmla="*/ 115 h 53"/>
                <a:gd name="T58" fmla="*/ 22 w 60"/>
                <a:gd name="T59" fmla="*/ 107 h 53"/>
                <a:gd name="T60" fmla="*/ 78 w 60"/>
                <a:gd name="T61" fmla="*/ 122 h 53"/>
                <a:gd name="T62" fmla="*/ 51 w 60"/>
                <a:gd name="T63" fmla="*/ 118 h 53"/>
                <a:gd name="T64" fmla="*/ 78 w 60"/>
                <a:gd name="T65" fmla="*/ 127 h 53"/>
                <a:gd name="T66" fmla="*/ 131 w 60"/>
                <a:gd name="T67" fmla="*/ 104 h 53"/>
                <a:gd name="T68" fmla="*/ 5 w 60"/>
                <a:gd name="T69" fmla="*/ 86 h 53"/>
                <a:gd name="T70" fmla="*/ 20 w 60"/>
                <a:gd name="T71" fmla="*/ 99 h 53"/>
                <a:gd name="T72" fmla="*/ 5 w 60"/>
                <a:gd name="T73" fmla="*/ 86 h 53"/>
                <a:gd name="T74" fmla="*/ 15 w 60"/>
                <a:gd name="T75" fmla="*/ 27 h 53"/>
                <a:gd name="T76" fmla="*/ 16 w 60"/>
                <a:gd name="T77" fmla="*/ 31 h 53"/>
                <a:gd name="T78" fmla="*/ 22 w 60"/>
                <a:gd name="T79" fmla="*/ 23 h 53"/>
                <a:gd name="T80" fmla="*/ 12 w 60"/>
                <a:gd name="T81" fmla="*/ 38 h 53"/>
                <a:gd name="T82" fmla="*/ 7 w 60"/>
                <a:gd name="T83" fmla="*/ 36 h 53"/>
                <a:gd name="T84" fmla="*/ 7 w 60"/>
                <a:gd name="T85" fmla="*/ 48 h 53"/>
                <a:gd name="T86" fmla="*/ 36 w 60"/>
                <a:gd name="T87" fmla="*/ 15 h 53"/>
                <a:gd name="T88" fmla="*/ 41 w 60"/>
                <a:gd name="T89" fmla="*/ 7 h 53"/>
                <a:gd name="T90" fmla="*/ 32 w 60"/>
                <a:gd name="T91" fmla="*/ 2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0" h="53">
                  <a:moveTo>
                    <a:pt x="56" y="14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5" y="13"/>
                    <a:pt x="55" y="13"/>
                    <a:pt x="54" y="13"/>
                  </a:cubicBezTo>
                  <a:cubicBezTo>
                    <a:pt x="54" y="14"/>
                    <a:pt x="55" y="15"/>
                    <a:pt x="55" y="16"/>
                  </a:cubicBezTo>
                  <a:cubicBezTo>
                    <a:pt x="56" y="15"/>
                    <a:pt x="56" y="14"/>
                    <a:pt x="56" y="14"/>
                  </a:cubicBezTo>
                  <a:close/>
                  <a:moveTo>
                    <a:pt x="48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8"/>
                    <a:pt x="48" y="8"/>
                  </a:cubicBezTo>
                  <a:cubicBezTo>
                    <a:pt x="48" y="7"/>
                    <a:pt x="48" y="7"/>
                    <a:pt x="48" y="7"/>
                  </a:cubicBezTo>
                  <a:close/>
                  <a:moveTo>
                    <a:pt x="44" y="5"/>
                  </a:moveTo>
                  <a:cubicBezTo>
                    <a:pt x="44" y="5"/>
                    <a:pt x="44" y="5"/>
                    <a:pt x="44" y="5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4" y="3"/>
                    <a:pt x="42" y="3"/>
                    <a:pt x="41" y="2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2" y="5"/>
                    <a:pt x="43" y="5"/>
                    <a:pt x="44" y="5"/>
                  </a:cubicBezTo>
                  <a:close/>
                  <a:moveTo>
                    <a:pt x="58" y="26"/>
                  </a:moveTo>
                  <a:cubicBezTo>
                    <a:pt x="59" y="26"/>
                    <a:pt x="59" y="26"/>
                    <a:pt x="60" y="26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3"/>
                    <a:pt x="60" y="22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2"/>
                    <a:pt x="58" y="23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lose/>
                  <a:moveTo>
                    <a:pt x="23" y="1"/>
                  </a:moveTo>
                  <a:cubicBezTo>
                    <a:pt x="22" y="1"/>
                    <a:pt x="21" y="1"/>
                    <a:pt x="21" y="2"/>
                  </a:cubicBezTo>
                  <a:cubicBezTo>
                    <a:pt x="20" y="2"/>
                    <a:pt x="20" y="3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3"/>
                    <a:pt x="23" y="3"/>
                    <a:pt x="24" y="3"/>
                  </a:cubicBezTo>
                  <a:cubicBezTo>
                    <a:pt x="24" y="2"/>
                    <a:pt x="24" y="2"/>
                    <a:pt x="23" y="1"/>
                  </a:cubicBezTo>
                  <a:close/>
                  <a:moveTo>
                    <a:pt x="51" y="8"/>
                  </a:moveTo>
                  <a:cubicBezTo>
                    <a:pt x="51" y="9"/>
                    <a:pt x="51" y="9"/>
                    <a:pt x="51" y="10"/>
                  </a:cubicBezTo>
                  <a:cubicBezTo>
                    <a:pt x="52" y="10"/>
                    <a:pt x="52" y="10"/>
                    <a:pt x="53" y="9"/>
                  </a:cubicBezTo>
                  <a:cubicBezTo>
                    <a:pt x="52" y="9"/>
                    <a:pt x="52" y="9"/>
                    <a:pt x="51" y="8"/>
                  </a:cubicBezTo>
                  <a:close/>
                  <a:moveTo>
                    <a:pt x="54" y="39"/>
                  </a:moveTo>
                  <a:cubicBezTo>
                    <a:pt x="55" y="39"/>
                    <a:pt x="56" y="39"/>
                    <a:pt x="56" y="39"/>
                  </a:cubicBezTo>
                  <a:cubicBezTo>
                    <a:pt x="57" y="38"/>
                    <a:pt x="58" y="37"/>
                    <a:pt x="58" y="35"/>
                  </a:cubicBezTo>
                  <a:cubicBezTo>
                    <a:pt x="58" y="35"/>
                    <a:pt x="58" y="34"/>
                    <a:pt x="57" y="33"/>
                  </a:cubicBezTo>
                  <a:cubicBezTo>
                    <a:pt x="56" y="35"/>
                    <a:pt x="55" y="37"/>
                    <a:pt x="54" y="39"/>
                  </a:cubicBezTo>
                  <a:close/>
                  <a:moveTo>
                    <a:pt x="2" y="28"/>
                  </a:moveTo>
                  <a:cubicBezTo>
                    <a:pt x="2" y="27"/>
                    <a:pt x="2" y="25"/>
                    <a:pt x="2" y="24"/>
                  </a:cubicBezTo>
                  <a:cubicBezTo>
                    <a:pt x="2" y="23"/>
                    <a:pt x="1" y="23"/>
                    <a:pt x="0" y="23"/>
                  </a:cubicBezTo>
                  <a:cubicBezTo>
                    <a:pt x="0" y="25"/>
                    <a:pt x="0" y="27"/>
                    <a:pt x="0" y="28"/>
                  </a:cubicBezTo>
                  <a:cubicBezTo>
                    <a:pt x="0" y="29"/>
                    <a:pt x="0" y="29"/>
                    <a:pt x="0" y="30"/>
                  </a:cubicBezTo>
                  <a:cubicBezTo>
                    <a:pt x="1" y="30"/>
                    <a:pt x="2" y="31"/>
                    <a:pt x="3" y="31"/>
                  </a:cubicBezTo>
                  <a:cubicBezTo>
                    <a:pt x="3" y="30"/>
                    <a:pt x="2" y="29"/>
                    <a:pt x="2" y="28"/>
                  </a:cubicBezTo>
                  <a:close/>
                  <a:moveTo>
                    <a:pt x="32" y="2"/>
                  </a:moveTo>
                  <a:cubicBezTo>
                    <a:pt x="33" y="2"/>
                    <a:pt x="33" y="1"/>
                    <a:pt x="34" y="0"/>
                  </a:cubicBezTo>
                  <a:cubicBezTo>
                    <a:pt x="32" y="0"/>
                    <a:pt x="30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1"/>
                    <a:pt x="28" y="2"/>
                    <a:pt x="28" y="2"/>
                  </a:cubicBezTo>
                  <a:cubicBezTo>
                    <a:pt x="30" y="2"/>
                    <a:pt x="31" y="2"/>
                    <a:pt x="32" y="2"/>
                  </a:cubicBezTo>
                  <a:close/>
                  <a:moveTo>
                    <a:pt x="60" y="31"/>
                  </a:move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60" y="30"/>
                    <a:pt x="60" y="31"/>
                  </a:cubicBezTo>
                  <a:close/>
                  <a:moveTo>
                    <a:pt x="9" y="45"/>
                  </a:moveTo>
                  <a:cubicBezTo>
                    <a:pt x="11" y="47"/>
                    <a:pt x="14" y="48"/>
                    <a:pt x="16" y="50"/>
                  </a:cubicBezTo>
                  <a:cubicBezTo>
                    <a:pt x="16" y="49"/>
                    <a:pt x="17" y="48"/>
                    <a:pt x="17" y="48"/>
                  </a:cubicBezTo>
                  <a:cubicBezTo>
                    <a:pt x="15" y="47"/>
                    <a:pt x="12" y="45"/>
                    <a:pt x="10" y="43"/>
                  </a:cubicBezTo>
                  <a:cubicBezTo>
                    <a:pt x="10" y="44"/>
                    <a:pt x="9" y="44"/>
                    <a:pt x="9" y="45"/>
                  </a:cubicBezTo>
                  <a:close/>
                  <a:moveTo>
                    <a:pt x="51" y="43"/>
                  </a:moveTo>
                  <a:cubicBezTo>
                    <a:pt x="46" y="47"/>
                    <a:pt x="39" y="50"/>
                    <a:pt x="32" y="51"/>
                  </a:cubicBezTo>
                  <a:cubicBezTo>
                    <a:pt x="28" y="51"/>
                    <a:pt x="25" y="50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4" y="52"/>
                    <a:pt x="28" y="53"/>
                    <a:pt x="32" y="53"/>
                  </a:cubicBezTo>
                  <a:cubicBezTo>
                    <a:pt x="40" y="52"/>
                    <a:pt x="48" y="49"/>
                    <a:pt x="53" y="43"/>
                  </a:cubicBezTo>
                  <a:cubicBezTo>
                    <a:pt x="53" y="43"/>
                    <a:pt x="53" y="43"/>
                    <a:pt x="53" y="43"/>
                  </a:cubicBezTo>
                  <a:lnTo>
                    <a:pt x="51" y="43"/>
                  </a:lnTo>
                  <a:close/>
                  <a:moveTo>
                    <a:pt x="2" y="36"/>
                  </a:moveTo>
                  <a:cubicBezTo>
                    <a:pt x="3" y="38"/>
                    <a:pt x="5" y="40"/>
                    <a:pt x="6" y="42"/>
                  </a:cubicBezTo>
                  <a:cubicBezTo>
                    <a:pt x="7" y="42"/>
                    <a:pt x="7" y="41"/>
                    <a:pt x="8" y="41"/>
                  </a:cubicBezTo>
                  <a:cubicBezTo>
                    <a:pt x="7" y="40"/>
                    <a:pt x="6" y="38"/>
                    <a:pt x="5" y="37"/>
                  </a:cubicBezTo>
                  <a:cubicBezTo>
                    <a:pt x="4" y="37"/>
                    <a:pt x="3" y="36"/>
                    <a:pt x="2" y="36"/>
                  </a:cubicBezTo>
                  <a:close/>
                  <a:moveTo>
                    <a:pt x="8" y="9"/>
                  </a:moveTo>
                  <a:cubicBezTo>
                    <a:pt x="7" y="10"/>
                    <a:pt x="7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2"/>
                    <a:pt x="8" y="12"/>
                  </a:cubicBezTo>
                  <a:cubicBezTo>
                    <a:pt x="8" y="11"/>
                    <a:pt x="9" y="11"/>
                    <a:pt x="9" y="10"/>
                  </a:cubicBezTo>
                  <a:cubicBezTo>
                    <a:pt x="9" y="10"/>
                    <a:pt x="8" y="9"/>
                    <a:pt x="8" y="9"/>
                  </a:cubicBezTo>
                  <a:close/>
                  <a:moveTo>
                    <a:pt x="5" y="16"/>
                  </a:moveTo>
                  <a:cubicBezTo>
                    <a:pt x="5" y="16"/>
                    <a:pt x="4" y="16"/>
                    <a:pt x="4" y="16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6"/>
                    <a:pt x="2" y="17"/>
                    <a:pt x="2" y="19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4" y="19"/>
                    <a:pt x="4" y="18"/>
                    <a:pt x="5" y="16"/>
                  </a:cubicBezTo>
                  <a:close/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2" y="7"/>
                    <a:pt x="12" y="7"/>
                    <a:pt x="13" y="8"/>
                  </a:cubicBezTo>
                  <a:cubicBezTo>
                    <a:pt x="14" y="7"/>
                    <a:pt x="14" y="6"/>
                    <a:pt x="15" y="6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6" name="Freeform 1155">
              <a:extLst>
                <a:ext uri="{FF2B5EF4-FFF2-40B4-BE49-F238E27FC236}">
                  <a16:creationId xmlns:a16="http://schemas.microsoft.com/office/drawing/2014/main" id="{4BB953E6-2397-480C-BCF6-6E9B16502C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44" y="1745"/>
              <a:ext cx="83" cy="70"/>
            </a:xfrm>
            <a:custGeom>
              <a:avLst/>
              <a:gdLst>
                <a:gd name="T0" fmla="*/ 1 w 61"/>
                <a:gd name="T1" fmla="*/ 69 h 52"/>
                <a:gd name="T2" fmla="*/ 1 w 61"/>
                <a:gd name="T3" fmla="*/ 71 h 52"/>
                <a:gd name="T4" fmla="*/ 5 w 61"/>
                <a:gd name="T5" fmla="*/ 65 h 52"/>
                <a:gd name="T6" fmla="*/ 112 w 61"/>
                <a:gd name="T7" fmla="*/ 5 h 52"/>
                <a:gd name="T8" fmla="*/ 103 w 61"/>
                <a:gd name="T9" fmla="*/ 7 h 52"/>
                <a:gd name="T10" fmla="*/ 109 w 61"/>
                <a:gd name="T11" fmla="*/ 9 h 52"/>
                <a:gd name="T12" fmla="*/ 117 w 61"/>
                <a:gd name="T13" fmla="*/ 15 h 52"/>
                <a:gd name="T14" fmla="*/ 128 w 61"/>
                <a:gd name="T15" fmla="*/ 15 h 52"/>
                <a:gd name="T16" fmla="*/ 117 w 61"/>
                <a:gd name="T17" fmla="*/ 15 h 52"/>
                <a:gd name="T18" fmla="*/ 135 w 61"/>
                <a:gd name="T19" fmla="*/ 22 h 52"/>
                <a:gd name="T20" fmla="*/ 133 w 61"/>
                <a:gd name="T21" fmla="*/ 27 h 52"/>
                <a:gd name="T22" fmla="*/ 135 w 61"/>
                <a:gd name="T23" fmla="*/ 24 h 52"/>
                <a:gd name="T24" fmla="*/ 112 w 61"/>
                <a:gd name="T25" fmla="*/ 120 h 52"/>
                <a:gd name="T26" fmla="*/ 127 w 61"/>
                <a:gd name="T27" fmla="*/ 105 h 52"/>
                <a:gd name="T28" fmla="*/ 133 w 61"/>
                <a:gd name="T29" fmla="*/ 96 h 52"/>
                <a:gd name="T30" fmla="*/ 148 w 61"/>
                <a:gd name="T31" fmla="*/ 78 h 52"/>
                <a:gd name="T32" fmla="*/ 133 w 61"/>
                <a:gd name="T33" fmla="*/ 96 h 52"/>
                <a:gd name="T34" fmla="*/ 57 w 61"/>
                <a:gd name="T35" fmla="*/ 125 h 52"/>
                <a:gd name="T36" fmla="*/ 22 w 61"/>
                <a:gd name="T37" fmla="*/ 104 h 52"/>
                <a:gd name="T38" fmla="*/ 5 w 61"/>
                <a:gd name="T39" fmla="*/ 83 h 52"/>
                <a:gd name="T40" fmla="*/ 19 w 61"/>
                <a:gd name="T41" fmla="*/ 93 h 52"/>
                <a:gd name="T42" fmla="*/ 5 w 61"/>
                <a:gd name="T43" fmla="*/ 83 h 52"/>
                <a:gd name="T44" fmla="*/ 139 w 61"/>
                <a:gd name="T45" fmla="*/ 36 h 52"/>
                <a:gd name="T46" fmla="*/ 146 w 61"/>
                <a:gd name="T47" fmla="*/ 65 h 52"/>
                <a:gd name="T48" fmla="*/ 152 w 61"/>
                <a:gd name="T49" fmla="*/ 69 h 52"/>
                <a:gd name="T50" fmla="*/ 144 w 61"/>
                <a:gd name="T51" fmla="*/ 35 h 52"/>
                <a:gd name="T52" fmla="*/ 71 w 61"/>
                <a:gd name="T53" fmla="*/ 127 h 52"/>
                <a:gd name="T54" fmla="*/ 98 w 61"/>
                <a:gd name="T55" fmla="*/ 118 h 52"/>
                <a:gd name="T56" fmla="*/ 19 w 61"/>
                <a:gd name="T57" fmla="*/ 27 h 52"/>
                <a:gd name="T58" fmla="*/ 19 w 61"/>
                <a:gd name="T59" fmla="*/ 27 h 52"/>
                <a:gd name="T60" fmla="*/ 20 w 61"/>
                <a:gd name="T61" fmla="*/ 27 h 52"/>
                <a:gd name="T62" fmla="*/ 93 w 61"/>
                <a:gd name="T63" fmla="*/ 0 h 52"/>
                <a:gd name="T64" fmla="*/ 93 w 61"/>
                <a:gd name="T65" fmla="*/ 0 h 52"/>
                <a:gd name="T66" fmla="*/ 91 w 61"/>
                <a:gd name="T67" fmla="*/ 5 h 52"/>
                <a:gd name="T68" fmla="*/ 93 w 61"/>
                <a:gd name="T69" fmla="*/ 0 h 52"/>
                <a:gd name="T70" fmla="*/ 1 w 61"/>
                <a:gd name="T71" fmla="*/ 48 h 52"/>
                <a:gd name="T72" fmla="*/ 0 w 61"/>
                <a:gd name="T73" fmla="*/ 58 h 52"/>
                <a:gd name="T74" fmla="*/ 5 w 61"/>
                <a:gd name="T75" fmla="*/ 54 h 52"/>
                <a:gd name="T76" fmla="*/ 14 w 61"/>
                <a:gd name="T77" fmla="*/ 36 h 52"/>
                <a:gd name="T78" fmla="*/ 7 w 61"/>
                <a:gd name="T79" fmla="*/ 35 h 52"/>
                <a:gd name="T80" fmla="*/ 7 w 61"/>
                <a:gd name="T81" fmla="*/ 42 h 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61" h="52">
                  <a:moveTo>
                    <a:pt x="2" y="27"/>
                  </a:move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9"/>
                    <a:pt x="1" y="29"/>
                  </a:cubicBezTo>
                  <a:cubicBezTo>
                    <a:pt x="1" y="30"/>
                    <a:pt x="2" y="30"/>
                    <a:pt x="3" y="30"/>
                  </a:cubicBezTo>
                  <a:cubicBezTo>
                    <a:pt x="2" y="29"/>
                    <a:pt x="2" y="28"/>
                    <a:pt x="2" y="27"/>
                  </a:cubicBezTo>
                  <a:close/>
                  <a:moveTo>
                    <a:pt x="43" y="3"/>
                  </a:moveTo>
                  <a:cubicBezTo>
                    <a:pt x="44" y="3"/>
                    <a:pt x="44" y="2"/>
                    <a:pt x="44" y="2"/>
                  </a:cubicBezTo>
                  <a:cubicBezTo>
                    <a:pt x="43" y="2"/>
                    <a:pt x="42" y="1"/>
                    <a:pt x="41" y="1"/>
                  </a:cubicBezTo>
                  <a:cubicBezTo>
                    <a:pt x="41" y="2"/>
                    <a:pt x="41" y="2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2" y="3"/>
                    <a:pt x="42" y="4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lose/>
                  <a:moveTo>
                    <a:pt x="46" y="6"/>
                  </a:moveTo>
                  <a:cubicBezTo>
                    <a:pt x="48" y="6"/>
                    <a:pt x="49" y="7"/>
                    <a:pt x="50" y="8"/>
                  </a:cubicBezTo>
                  <a:cubicBezTo>
                    <a:pt x="50" y="8"/>
                    <a:pt x="51" y="7"/>
                    <a:pt x="51" y="6"/>
                  </a:cubicBezTo>
                  <a:cubicBezTo>
                    <a:pt x="50" y="6"/>
                    <a:pt x="49" y="5"/>
                    <a:pt x="48" y="4"/>
                  </a:cubicBezTo>
                  <a:cubicBezTo>
                    <a:pt x="47" y="5"/>
                    <a:pt x="47" y="5"/>
                    <a:pt x="46" y="6"/>
                  </a:cubicBezTo>
                  <a:close/>
                  <a:moveTo>
                    <a:pt x="54" y="10"/>
                  </a:moveTo>
                  <a:cubicBezTo>
                    <a:pt x="54" y="10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1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5" y="10"/>
                    <a:pt x="55" y="10"/>
                    <a:pt x="54" y="10"/>
                  </a:cubicBezTo>
                  <a:close/>
                  <a:moveTo>
                    <a:pt x="43" y="47"/>
                  </a:moveTo>
                  <a:cubicBezTo>
                    <a:pt x="43" y="48"/>
                    <a:pt x="43" y="48"/>
                    <a:pt x="44" y="49"/>
                  </a:cubicBezTo>
                  <a:cubicBezTo>
                    <a:pt x="46" y="48"/>
                    <a:pt x="48" y="47"/>
                    <a:pt x="50" y="45"/>
                  </a:cubicBezTo>
                  <a:cubicBezTo>
                    <a:pt x="50" y="44"/>
                    <a:pt x="50" y="44"/>
                    <a:pt x="50" y="43"/>
                  </a:cubicBezTo>
                  <a:cubicBezTo>
                    <a:pt x="48" y="45"/>
                    <a:pt x="45" y="46"/>
                    <a:pt x="43" y="47"/>
                  </a:cubicBezTo>
                  <a:close/>
                  <a:moveTo>
                    <a:pt x="53" y="39"/>
                  </a:moveTo>
                  <a:cubicBezTo>
                    <a:pt x="54" y="40"/>
                    <a:pt x="54" y="41"/>
                    <a:pt x="54" y="42"/>
                  </a:cubicBezTo>
                  <a:cubicBezTo>
                    <a:pt x="56" y="39"/>
                    <a:pt x="58" y="36"/>
                    <a:pt x="59" y="32"/>
                  </a:cubicBezTo>
                  <a:cubicBezTo>
                    <a:pt x="59" y="32"/>
                    <a:pt x="58" y="32"/>
                    <a:pt x="58" y="31"/>
                  </a:cubicBezTo>
                  <a:cubicBezTo>
                    <a:pt x="57" y="34"/>
                    <a:pt x="55" y="37"/>
                    <a:pt x="53" y="39"/>
                  </a:cubicBezTo>
                  <a:close/>
                  <a:moveTo>
                    <a:pt x="8" y="43"/>
                  </a:moveTo>
                  <a:cubicBezTo>
                    <a:pt x="12" y="47"/>
                    <a:pt x="17" y="50"/>
                    <a:pt x="23" y="51"/>
                  </a:cubicBezTo>
                  <a:cubicBezTo>
                    <a:pt x="24" y="50"/>
                    <a:pt x="24" y="50"/>
                    <a:pt x="25" y="49"/>
                  </a:cubicBezTo>
                  <a:cubicBezTo>
                    <a:pt x="19" y="48"/>
                    <a:pt x="13" y="45"/>
                    <a:pt x="9" y="42"/>
                  </a:cubicBezTo>
                  <a:cubicBezTo>
                    <a:pt x="9" y="42"/>
                    <a:pt x="8" y="43"/>
                    <a:pt x="8" y="43"/>
                  </a:cubicBezTo>
                  <a:close/>
                  <a:moveTo>
                    <a:pt x="2" y="34"/>
                  </a:moveTo>
                  <a:cubicBezTo>
                    <a:pt x="2" y="36"/>
                    <a:pt x="4" y="38"/>
                    <a:pt x="5" y="40"/>
                  </a:cubicBezTo>
                  <a:cubicBezTo>
                    <a:pt x="6" y="40"/>
                    <a:pt x="6" y="39"/>
                    <a:pt x="7" y="38"/>
                  </a:cubicBezTo>
                  <a:cubicBezTo>
                    <a:pt x="6" y="37"/>
                    <a:pt x="5" y="36"/>
                    <a:pt x="4" y="34"/>
                  </a:cubicBezTo>
                  <a:cubicBezTo>
                    <a:pt x="3" y="34"/>
                    <a:pt x="2" y="34"/>
                    <a:pt x="2" y="34"/>
                  </a:cubicBezTo>
                  <a:close/>
                  <a:moveTo>
                    <a:pt x="57" y="14"/>
                  </a:moveTo>
                  <a:cubicBezTo>
                    <a:pt x="57" y="14"/>
                    <a:pt x="56" y="14"/>
                    <a:pt x="55" y="15"/>
                  </a:cubicBezTo>
                  <a:cubicBezTo>
                    <a:pt x="58" y="18"/>
                    <a:pt x="59" y="23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9" y="28"/>
                    <a:pt x="59" y="28"/>
                  </a:cubicBezTo>
                  <a:cubicBezTo>
                    <a:pt x="59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7"/>
                  </a:cubicBezTo>
                  <a:cubicBezTo>
                    <a:pt x="61" y="23"/>
                    <a:pt x="60" y="18"/>
                    <a:pt x="57" y="14"/>
                  </a:cubicBezTo>
                  <a:close/>
                  <a:moveTo>
                    <a:pt x="30" y="50"/>
                  </a:moveTo>
                  <a:cubicBezTo>
                    <a:pt x="29" y="50"/>
                    <a:pt x="29" y="51"/>
                    <a:pt x="28" y="52"/>
                  </a:cubicBezTo>
                  <a:cubicBezTo>
                    <a:pt x="32" y="52"/>
                    <a:pt x="36" y="51"/>
                    <a:pt x="40" y="50"/>
                  </a:cubicBezTo>
                  <a:cubicBezTo>
                    <a:pt x="39" y="50"/>
                    <a:pt x="39" y="49"/>
                    <a:pt x="39" y="48"/>
                  </a:cubicBezTo>
                  <a:cubicBezTo>
                    <a:pt x="36" y="49"/>
                    <a:pt x="33" y="50"/>
                    <a:pt x="30" y="50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6" y="0"/>
                    <a:pt x="36" y="1"/>
                  </a:cubicBezTo>
                  <a:cubicBezTo>
                    <a:pt x="36" y="1"/>
                    <a:pt x="36" y="1"/>
                    <a:pt x="36" y="2"/>
                  </a:cubicBezTo>
                  <a:cubicBezTo>
                    <a:pt x="36" y="2"/>
                    <a:pt x="37" y="2"/>
                    <a:pt x="37" y="2"/>
                  </a:cubicBezTo>
                  <a:cubicBezTo>
                    <a:pt x="37" y="2"/>
                    <a:pt x="37" y="1"/>
                    <a:pt x="37" y="0"/>
                  </a:cubicBezTo>
                  <a:close/>
                  <a:moveTo>
                    <a:pt x="2" y="22"/>
                  </a:moveTo>
                  <a:cubicBezTo>
                    <a:pt x="2" y="21"/>
                    <a:pt x="1" y="21"/>
                    <a:pt x="1" y="20"/>
                  </a:cubicBezTo>
                  <a:cubicBezTo>
                    <a:pt x="0" y="21"/>
                    <a:pt x="0" y="22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23"/>
                    <a:pt x="1" y="23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lose/>
                  <a:moveTo>
                    <a:pt x="4" y="17"/>
                  </a:moveTo>
                  <a:cubicBezTo>
                    <a:pt x="4" y="17"/>
                    <a:pt x="4" y="16"/>
                    <a:pt x="5" y="15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5"/>
                    <a:pt x="2" y="15"/>
                    <a:pt x="2" y="16"/>
                  </a:cubicBezTo>
                  <a:cubicBezTo>
                    <a:pt x="2" y="16"/>
                    <a:pt x="2" y="17"/>
                    <a:pt x="3" y="17"/>
                  </a:cubicBezTo>
                  <a:cubicBezTo>
                    <a:pt x="3" y="17"/>
                    <a:pt x="3" y="17"/>
                    <a:pt x="4" y="17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7" name="Freeform 1156">
              <a:extLst>
                <a:ext uri="{FF2B5EF4-FFF2-40B4-BE49-F238E27FC236}">
                  <a16:creationId xmlns:a16="http://schemas.microsoft.com/office/drawing/2014/main" id="{6557B07F-6687-48E9-82D0-8BAB33022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204"/>
              <a:ext cx="10" cy="2"/>
            </a:xfrm>
            <a:custGeom>
              <a:avLst/>
              <a:gdLst>
                <a:gd name="T0" fmla="*/ 0 w 7"/>
                <a:gd name="T1" fmla="*/ 2 h 2"/>
                <a:gd name="T2" fmla="*/ 20 w 7"/>
                <a:gd name="T3" fmla="*/ 1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2"/>
                  </a:moveTo>
                  <a:cubicBezTo>
                    <a:pt x="2" y="1"/>
                    <a:pt x="5" y="0"/>
                    <a:pt x="7" y="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8" name="Freeform 1157">
              <a:extLst>
                <a:ext uri="{FF2B5EF4-FFF2-40B4-BE49-F238E27FC236}">
                  <a16:creationId xmlns:a16="http://schemas.microsoft.com/office/drawing/2014/main" id="{1FFFE9EB-AB3C-44A5-B1A6-D05B567A0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213"/>
              <a:ext cx="9" cy="1"/>
            </a:xfrm>
            <a:custGeom>
              <a:avLst/>
              <a:gdLst>
                <a:gd name="T0" fmla="*/ 0 w 6"/>
                <a:gd name="T1" fmla="*/ 0 h 1"/>
                <a:gd name="T2" fmla="*/ 21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59" name="Freeform 1158">
              <a:extLst>
                <a:ext uri="{FF2B5EF4-FFF2-40B4-BE49-F238E27FC236}">
                  <a16:creationId xmlns:a16="http://schemas.microsoft.com/office/drawing/2014/main" id="{3DE272F3-E338-4E42-B014-791652FF8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1219"/>
              <a:ext cx="7" cy="1"/>
            </a:xfrm>
            <a:custGeom>
              <a:avLst/>
              <a:gdLst>
                <a:gd name="T0" fmla="*/ 0 w 5"/>
                <a:gd name="T1" fmla="*/ 1 h 1"/>
                <a:gd name="T2" fmla="*/ 14 w 5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0" name="Freeform 1159">
              <a:extLst>
                <a:ext uri="{FF2B5EF4-FFF2-40B4-BE49-F238E27FC236}">
                  <a16:creationId xmlns:a16="http://schemas.microsoft.com/office/drawing/2014/main" id="{31D594E6-4CEB-4A71-A693-38ADA7F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377"/>
              <a:ext cx="799" cy="1575"/>
            </a:xfrm>
            <a:custGeom>
              <a:avLst/>
              <a:gdLst>
                <a:gd name="T0" fmla="*/ 196 w 590"/>
                <a:gd name="T1" fmla="*/ 2832 h 1170"/>
                <a:gd name="T2" fmla="*/ 68 w 590"/>
                <a:gd name="T3" fmla="*/ 2057 h 1170"/>
                <a:gd name="T4" fmla="*/ 233 w 590"/>
                <a:gd name="T5" fmla="*/ 1080 h 1170"/>
                <a:gd name="T6" fmla="*/ 175 w 590"/>
                <a:gd name="T7" fmla="*/ 595 h 1170"/>
                <a:gd name="T8" fmla="*/ 259 w 590"/>
                <a:gd name="T9" fmla="*/ 62 h 1170"/>
                <a:gd name="T10" fmla="*/ 345 w 590"/>
                <a:gd name="T11" fmla="*/ 30 h 1170"/>
                <a:gd name="T12" fmla="*/ 504 w 590"/>
                <a:gd name="T13" fmla="*/ 0 h 1170"/>
                <a:gd name="T14" fmla="*/ 765 w 590"/>
                <a:gd name="T15" fmla="*/ 162 h 1170"/>
                <a:gd name="T16" fmla="*/ 1016 w 590"/>
                <a:gd name="T17" fmla="*/ 7 h 1170"/>
                <a:gd name="T18" fmla="*/ 1171 w 590"/>
                <a:gd name="T19" fmla="*/ 42 h 1170"/>
                <a:gd name="T20" fmla="*/ 1326 w 590"/>
                <a:gd name="T21" fmla="*/ 98 h 1170"/>
                <a:gd name="T22" fmla="*/ 1366 w 590"/>
                <a:gd name="T23" fmla="*/ 495 h 1170"/>
                <a:gd name="T24" fmla="*/ 1296 w 590"/>
                <a:gd name="T25" fmla="*/ 852 h 1170"/>
                <a:gd name="T26" fmla="*/ 1282 w 590"/>
                <a:gd name="T27" fmla="*/ 1054 h 1170"/>
                <a:gd name="T28" fmla="*/ 1456 w 590"/>
                <a:gd name="T29" fmla="*/ 1875 h 1170"/>
                <a:gd name="T30" fmla="*/ 1305 w 590"/>
                <a:gd name="T31" fmla="*/ 2839 h 1170"/>
                <a:gd name="T32" fmla="*/ 1228 w 590"/>
                <a:gd name="T33" fmla="*/ 2844 h 1170"/>
                <a:gd name="T34" fmla="*/ 1140 w 590"/>
                <a:gd name="T35" fmla="*/ 2838 h 1170"/>
                <a:gd name="T36" fmla="*/ 860 w 590"/>
                <a:gd name="T37" fmla="*/ 2831 h 1170"/>
                <a:gd name="T38" fmla="*/ 756 w 590"/>
                <a:gd name="T39" fmla="*/ 2854 h 1170"/>
                <a:gd name="T40" fmla="*/ 651 w 590"/>
                <a:gd name="T41" fmla="*/ 2844 h 1170"/>
                <a:gd name="T42" fmla="*/ 429 w 590"/>
                <a:gd name="T43" fmla="*/ 2811 h 1170"/>
                <a:gd name="T44" fmla="*/ 196 w 590"/>
                <a:gd name="T45" fmla="*/ 2832 h 11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0" h="1170">
                  <a:moveTo>
                    <a:pt x="79" y="1161"/>
                  </a:moveTo>
                  <a:cubicBezTo>
                    <a:pt x="88" y="1121"/>
                    <a:pt x="54" y="1020"/>
                    <a:pt x="27" y="843"/>
                  </a:cubicBezTo>
                  <a:cubicBezTo>
                    <a:pt x="0" y="666"/>
                    <a:pt x="82" y="493"/>
                    <a:pt x="94" y="443"/>
                  </a:cubicBezTo>
                  <a:cubicBezTo>
                    <a:pt x="106" y="393"/>
                    <a:pt x="65" y="331"/>
                    <a:pt x="70" y="244"/>
                  </a:cubicBezTo>
                  <a:cubicBezTo>
                    <a:pt x="73" y="184"/>
                    <a:pt x="96" y="34"/>
                    <a:pt x="104" y="25"/>
                  </a:cubicBezTo>
                  <a:cubicBezTo>
                    <a:pt x="112" y="16"/>
                    <a:pt x="122" y="13"/>
                    <a:pt x="139" y="12"/>
                  </a:cubicBezTo>
                  <a:cubicBezTo>
                    <a:pt x="156" y="11"/>
                    <a:pt x="195" y="4"/>
                    <a:pt x="203" y="0"/>
                  </a:cubicBezTo>
                  <a:cubicBezTo>
                    <a:pt x="205" y="17"/>
                    <a:pt x="230" y="69"/>
                    <a:pt x="308" y="66"/>
                  </a:cubicBezTo>
                  <a:cubicBezTo>
                    <a:pt x="386" y="63"/>
                    <a:pt x="411" y="9"/>
                    <a:pt x="409" y="3"/>
                  </a:cubicBezTo>
                  <a:cubicBezTo>
                    <a:pt x="432" y="5"/>
                    <a:pt x="442" y="10"/>
                    <a:pt x="472" y="17"/>
                  </a:cubicBezTo>
                  <a:cubicBezTo>
                    <a:pt x="501" y="23"/>
                    <a:pt x="524" y="32"/>
                    <a:pt x="534" y="40"/>
                  </a:cubicBezTo>
                  <a:cubicBezTo>
                    <a:pt x="543" y="48"/>
                    <a:pt x="547" y="137"/>
                    <a:pt x="550" y="203"/>
                  </a:cubicBezTo>
                  <a:cubicBezTo>
                    <a:pt x="552" y="258"/>
                    <a:pt x="532" y="323"/>
                    <a:pt x="522" y="349"/>
                  </a:cubicBezTo>
                  <a:cubicBezTo>
                    <a:pt x="511" y="376"/>
                    <a:pt x="515" y="400"/>
                    <a:pt x="516" y="432"/>
                  </a:cubicBezTo>
                  <a:cubicBezTo>
                    <a:pt x="518" y="464"/>
                    <a:pt x="590" y="612"/>
                    <a:pt x="586" y="769"/>
                  </a:cubicBezTo>
                  <a:cubicBezTo>
                    <a:pt x="582" y="927"/>
                    <a:pt x="533" y="1164"/>
                    <a:pt x="526" y="1164"/>
                  </a:cubicBezTo>
                  <a:cubicBezTo>
                    <a:pt x="514" y="1164"/>
                    <a:pt x="500" y="1165"/>
                    <a:pt x="495" y="1166"/>
                  </a:cubicBezTo>
                  <a:cubicBezTo>
                    <a:pt x="482" y="1166"/>
                    <a:pt x="471" y="1166"/>
                    <a:pt x="459" y="1163"/>
                  </a:cubicBezTo>
                  <a:cubicBezTo>
                    <a:pt x="423" y="1156"/>
                    <a:pt x="382" y="1155"/>
                    <a:pt x="346" y="1160"/>
                  </a:cubicBezTo>
                  <a:cubicBezTo>
                    <a:pt x="331" y="1162"/>
                    <a:pt x="318" y="1169"/>
                    <a:pt x="304" y="1170"/>
                  </a:cubicBezTo>
                  <a:cubicBezTo>
                    <a:pt x="290" y="1170"/>
                    <a:pt x="275" y="1168"/>
                    <a:pt x="262" y="1166"/>
                  </a:cubicBezTo>
                  <a:cubicBezTo>
                    <a:pt x="232" y="1160"/>
                    <a:pt x="203" y="1153"/>
                    <a:pt x="173" y="1152"/>
                  </a:cubicBezTo>
                  <a:cubicBezTo>
                    <a:pt x="146" y="1150"/>
                    <a:pt x="104" y="1147"/>
                    <a:pt x="79" y="1161"/>
                  </a:cubicBezTo>
                  <a:close/>
                </a:path>
              </a:pathLst>
            </a:custGeom>
            <a:solidFill>
              <a:srgbClr val="9E78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1" name="Freeform 1160">
              <a:extLst>
                <a:ext uri="{FF2B5EF4-FFF2-40B4-BE49-F238E27FC236}">
                  <a16:creationId xmlns:a16="http://schemas.microsoft.com/office/drawing/2014/main" id="{7E359CFB-2E05-4253-9B68-A6EE90BB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447"/>
              <a:ext cx="217" cy="843"/>
            </a:xfrm>
            <a:custGeom>
              <a:avLst/>
              <a:gdLst>
                <a:gd name="T0" fmla="*/ 324 w 160"/>
                <a:gd name="T1" fmla="*/ 749 h 626"/>
                <a:gd name="T2" fmla="*/ 315 w 160"/>
                <a:gd name="T3" fmla="*/ 910 h 626"/>
                <a:gd name="T4" fmla="*/ 351 w 160"/>
                <a:gd name="T5" fmla="*/ 1064 h 626"/>
                <a:gd name="T6" fmla="*/ 366 w 160"/>
                <a:gd name="T7" fmla="*/ 1291 h 626"/>
                <a:gd name="T8" fmla="*/ 300 w 160"/>
                <a:gd name="T9" fmla="*/ 1365 h 626"/>
                <a:gd name="T10" fmla="*/ 226 w 160"/>
                <a:gd name="T11" fmla="*/ 1437 h 626"/>
                <a:gd name="T12" fmla="*/ 148 w 160"/>
                <a:gd name="T13" fmla="*/ 1485 h 626"/>
                <a:gd name="T14" fmla="*/ 57 w 160"/>
                <a:gd name="T15" fmla="*/ 1523 h 626"/>
                <a:gd name="T16" fmla="*/ 26 w 160"/>
                <a:gd name="T17" fmla="*/ 1480 h 626"/>
                <a:gd name="T18" fmla="*/ 134 w 160"/>
                <a:gd name="T19" fmla="*/ 1423 h 626"/>
                <a:gd name="T20" fmla="*/ 212 w 160"/>
                <a:gd name="T21" fmla="*/ 1365 h 626"/>
                <a:gd name="T22" fmla="*/ 288 w 160"/>
                <a:gd name="T23" fmla="*/ 1282 h 626"/>
                <a:gd name="T24" fmla="*/ 336 w 160"/>
                <a:gd name="T25" fmla="*/ 1162 h 626"/>
                <a:gd name="T26" fmla="*/ 344 w 160"/>
                <a:gd name="T27" fmla="*/ 1106 h 626"/>
                <a:gd name="T28" fmla="*/ 252 w 160"/>
                <a:gd name="T29" fmla="*/ 1119 h 626"/>
                <a:gd name="T30" fmla="*/ 138 w 160"/>
                <a:gd name="T31" fmla="*/ 1089 h 626"/>
                <a:gd name="T32" fmla="*/ 262 w 160"/>
                <a:gd name="T33" fmla="*/ 1030 h 626"/>
                <a:gd name="T34" fmla="*/ 259 w 160"/>
                <a:gd name="T35" fmla="*/ 964 h 626"/>
                <a:gd name="T36" fmla="*/ 197 w 160"/>
                <a:gd name="T37" fmla="*/ 959 h 626"/>
                <a:gd name="T38" fmla="*/ 278 w 160"/>
                <a:gd name="T39" fmla="*/ 910 h 626"/>
                <a:gd name="T40" fmla="*/ 267 w 160"/>
                <a:gd name="T41" fmla="*/ 831 h 626"/>
                <a:gd name="T42" fmla="*/ 212 w 160"/>
                <a:gd name="T43" fmla="*/ 820 h 626"/>
                <a:gd name="T44" fmla="*/ 92 w 160"/>
                <a:gd name="T45" fmla="*/ 811 h 626"/>
                <a:gd name="T46" fmla="*/ 285 w 160"/>
                <a:gd name="T47" fmla="*/ 739 h 626"/>
                <a:gd name="T48" fmla="*/ 339 w 160"/>
                <a:gd name="T49" fmla="*/ 629 h 626"/>
                <a:gd name="T50" fmla="*/ 377 w 160"/>
                <a:gd name="T51" fmla="*/ 514 h 626"/>
                <a:gd name="T52" fmla="*/ 377 w 160"/>
                <a:gd name="T53" fmla="*/ 438 h 626"/>
                <a:gd name="T54" fmla="*/ 226 w 160"/>
                <a:gd name="T55" fmla="*/ 382 h 626"/>
                <a:gd name="T56" fmla="*/ 336 w 160"/>
                <a:gd name="T57" fmla="*/ 323 h 626"/>
                <a:gd name="T58" fmla="*/ 262 w 160"/>
                <a:gd name="T59" fmla="*/ 255 h 626"/>
                <a:gd name="T60" fmla="*/ 315 w 160"/>
                <a:gd name="T61" fmla="*/ 218 h 626"/>
                <a:gd name="T62" fmla="*/ 264 w 160"/>
                <a:gd name="T63" fmla="*/ 174 h 626"/>
                <a:gd name="T64" fmla="*/ 357 w 160"/>
                <a:gd name="T65" fmla="*/ 0 h 626"/>
                <a:gd name="T66" fmla="*/ 387 w 160"/>
                <a:gd name="T67" fmla="*/ 184 h 626"/>
                <a:gd name="T68" fmla="*/ 387 w 160"/>
                <a:gd name="T69" fmla="*/ 409 h 62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160" h="626">
                  <a:moveTo>
                    <a:pt x="130" y="307"/>
                  </a:moveTo>
                  <a:cubicBezTo>
                    <a:pt x="131" y="329"/>
                    <a:pt x="123" y="350"/>
                    <a:pt x="126" y="373"/>
                  </a:cubicBezTo>
                  <a:cubicBezTo>
                    <a:pt x="129" y="395"/>
                    <a:pt x="135" y="416"/>
                    <a:pt x="141" y="436"/>
                  </a:cubicBezTo>
                  <a:cubicBezTo>
                    <a:pt x="151" y="466"/>
                    <a:pt x="158" y="499"/>
                    <a:pt x="147" y="529"/>
                  </a:cubicBezTo>
                  <a:cubicBezTo>
                    <a:pt x="142" y="545"/>
                    <a:pt x="134" y="550"/>
                    <a:pt x="120" y="559"/>
                  </a:cubicBezTo>
                  <a:cubicBezTo>
                    <a:pt x="108" y="567"/>
                    <a:pt x="102" y="579"/>
                    <a:pt x="91" y="588"/>
                  </a:cubicBezTo>
                  <a:cubicBezTo>
                    <a:pt x="82" y="595"/>
                    <a:pt x="69" y="601"/>
                    <a:pt x="59" y="608"/>
                  </a:cubicBezTo>
                  <a:cubicBezTo>
                    <a:pt x="49" y="614"/>
                    <a:pt x="36" y="626"/>
                    <a:pt x="23" y="624"/>
                  </a:cubicBezTo>
                  <a:cubicBezTo>
                    <a:pt x="12" y="622"/>
                    <a:pt x="0" y="617"/>
                    <a:pt x="10" y="606"/>
                  </a:cubicBezTo>
                  <a:cubicBezTo>
                    <a:pt x="19" y="596"/>
                    <a:pt x="43" y="592"/>
                    <a:pt x="54" y="583"/>
                  </a:cubicBezTo>
                  <a:cubicBezTo>
                    <a:pt x="66" y="572"/>
                    <a:pt x="72" y="570"/>
                    <a:pt x="85" y="559"/>
                  </a:cubicBezTo>
                  <a:cubicBezTo>
                    <a:pt x="94" y="552"/>
                    <a:pt x="107" y="535"/>
                    <a:pt x="115" y="525"/>
                  </a:cubicBezTo>
                  <a:cubicBezTo>
                    <a:pt x="126" y="512"/>
                    <a:pt x="131" y="492"/>
                    <a:pt x="135" y="476"/>
                  </a:cubicBezTo>
                  <a:cubicBezTo>
                    <a:pt x="137" y="470"/>
                    <a:pt x="143" y="459"/>
                    <a:pt x="138" y="453"/>
                  </a:cubicBezTo>
                  <a:cubicBezTo>
                    <a:pt x="130" y="444"/>
                    <a:pt x="109" y="455"/>
                    <a:pt x="101" y="458"/>
                  </a:cubicBezTo>
                  <a:cubicBezTo>
                    <a:pt x="90" y="461"/>
                    <a:pt x="51" y="469"/>
                    <a:pt x="55" y="446"/>
                  </a:cubicBezTo>
                  <a:cubicBezTo>
                    <a:pt x="59" y="427"/>
                    <a:pt x="94" y="434"/>
                    <a:pt x="105" y="422"/>
                  </a:cubicBezTo>
                  <a:cubicBezTo>
                    <a:pt x="112" y="414"/>
                    <a:pt x="114" y="399"/>
                    <a:pt x="104" y="395"/>
                  </a:cubicBezTo>
                  <a:cubicBezTo>
                    <a:pt x="96" y="391"/>
                    <a:pt x="87" y="400"/>
                    <a:pt x="79" y="393"/>
                  </a:cubicBezTo>
                  <a:cubicBezTo>
                    <a:pt x="89" y="383"/>
                    <a:pt x="105" y="386"/>
                    <a:pt x="111" y="373"/>
                  </a:cubicBezTo>
                  <a:cubicBezTo>
                    <a:pt x="115" y="364"/>
                    <a:pt x="112" y="348"/>
                    <a:pt x="107" y="340"/>
                  </a:cubicBezTo>
                  <a:cubicBezTo>
                    <a:pt x="100" y="328"/>
                    <a:pt x="98" y="332"/>
                    <a:pt x="85" y="336"/>
                  </a:cubicBezTo>
                  <a:cubicBezTo>
                    <a:pt x="68" y="341"/>
                    <a:pt x="53" y="337"/>
                    <a:pt x="37" y="332"/>
                  </a:cubicBezTo>
                  <a:cubicBezTo>
                    <a:pt x="65" y="332"/>
                    <a:pt x="97" y="329"/>
                    <a:pt x="114" y="303"/>
                  </a:cubicBezTo>
                  <a:cubicBezTo>
                    <a:pt x="123" y="289"/>
                    <a:pt x="129" y="273"/>
                    <a:pt x="136" y="258"/>
                  </a:cubicBezTo>
                  <a:cubicBezTo>
                    <a:pt x="144" y="243"/>
                    <a:pt x="149" y="228"/>
                    <a:pt x="151" y="211"/>
                  </a:cubicBezTo>
                  <a:cubicBezTo>
                    <a:pt x="152" y="202"/>
                    <a:pt x="155" y="188"/>
                    <a:pt x="151" y="179"/>
                  </a:cubicBezTo>
                  <a:cubicBezTo>
                    <a:pt x="142" y="162"/>
                    <a:pt x="107" y="160"/>
                    <a:pt x="91" y="157"/>
                  </a:cubicBezTo>
                  <a:cubicBezTo>
                    <a:pt x="103" y="152"/>
                    <a:pt x="134" y="150"/>
                    <a:pt x="135" y="132"/>
                  </a:cubicBezTo>
                  <a:cubicBezTo>
                    <a:pt x="136" y="116"/>
                    <a:pt x="114" y="114"/>
                    <a:pt x="105" y="104"/>
                  </a:cubicBezTo>
                  <a:cubicBezTo>
                    <a:pt x="109" y="97"/>
                    <a:pt x="123" y="97"/>
                    <a:pt x="126" y="89"/>
                  </a:cubicBezTo>
                  <a:cubicBezTo>
                    <a:pt x="132" y="76"/>
                    <a:pt x="114" y="76"/>
                    <a:pt x="106" y="71"/>
                  </a:cubicBezTo>
                  <a:cubicBezTo>
                    <a:pt x="139" y="59"/>
                    <a:pt x="137" y="29"/>
                    <a:pt x="143" y="0"/>
                  </a:cubicBezTo>
                  <a:cubicBezTo>
                    <a:pt x="160" y="15"/>
                    <a:pt x="155" y="55"/>
                    <a:pt x="155" y="76"/>
                  </a:cubicBezTo>
                  <a:cubicBezTo>
                    <a:pt x="154" y="107"/>
                    <a:pt x="149" y="137"/>
                    <a:pt x="155" y="168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2" name="Freeform 1161">
              <a:extLst>
                <a:ext uri="{FF2B5EF4-FFF2-40B4-BE49-F238E27FC236}">
                  <a16:creationId xmlns:a16="http://schemas.microsoft.com/office/drawing/2014/main" id="{5520D059-06A1-49D2-910C-4628CFE95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" y="1962"/>
              <a:ext cx="105" cy="47"/>
            </a:xfrm>
            <a:custGeom>
              <a:avLst/>
              <a:gdLst>
                <a:gd name="T0" fmla="*/ 195 w 77"/>
                <a:gd name="T1" fmla="*/ 21 h 35"/>
                <a:gd name="T2" fmla="*/ 63 w 77"/>
                <a:gd name="T3" fmla="*/ 12 h 35"/>
                <a:gd name="T4" fmla="*/ 97 w 77"/>
                <a:gd name="T5" fmla="*/ 85 h 35"/>
                <a:gd name="T6" fmla="*/ 83 w 77"/>
                <a:gd name="T7" fmla="*/ 54 h 35"/>
                <a:gd name="T8" fmla="*/ 149 w 77"/>
                <a:gd name="T9" fmla="*/ 42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35">
                  <a:moveTo>
                    <a:pt x="77" y="9"/>
                  </a:moveTo>
                  <a:cubicBezTo>
                    <a:pt x="61" y="4"/>
                    <a:pt x="41" y="0"/>
                    <a:pt x="25" y="5"/>
                  </a:cubicBezTo>
                  <a:cubicBezTo>
                    <a:pt x="0" y="13"/>
                    <a:pt x="22" y="31"/>
                    <a:pt x="38" y="35"/>
                  </a:cubicBezTo>
                  <a:cubicBezTo>
                    <a:pt x="34" y="31"/>
                    <a:pt x="33" y="27"/>
                    <a:pt x="33" y="22"/>
                  </a:cubicBezTo>
                  <a:cubicBezTo>
                    <a:pt x="40" y="18"/>
                    <a:pt x="51" y="18"/>
                    <a:pt x="59" y="17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3" name="Freeform 1162">
              <a:extLst>
                <a:ext uri="{FF2B5EF4-FFF2-40B4-BE49-F238E27FC236}">
                  <a16:creationId xmlns:a16="http://schemas.microsoft.com/office/drawing/2014/main" id="{1786023D-B9CB-4245-B187-B4698BB1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1839"/>
              <a:ext cx="374" cy="84"/>
            </a:xfrm>
            <a:custGeom>
              <a:avLst/>
              <a:gdLst>
                <a:gd name="T0" fmla="*/ 0 w 276"/>
                <a:gd name="T1" fmla="*/ 89 h 62"/>
                <a:gd name="T2" fmla="*/ 341 w 276"/>
                <a:gd name="T3" fmla="*/ 16 h 62"/>
                <a:gd name="T4" fmla="*/ 687 w 276"/>
                <a:gd name="T5" fmla="*/ 110 h 62"/>
                <a:gd name="T6" fmla="*/ 511 w 276"/>
                <a:gd name="T7" fmla="*/ 79 h 62"/>
                <a:gd name="T8" fmla="*/ 348 w 276"/>
                <a:gd name="T9" fmla="*/ 79 h 62"/>
                <a:gd name="T10" fmla="*/ 274 w 276"/>
                <a:gd name="T11" fmla="*/ 103 h 62"/>
                <a:gd name="T12" fmla="*/ 195 w 276"/>
                <a:gd name="T13" fmla="*/ 89 h 62"/>
                <a:gd name="T14" fmla="*/ 125 w 276"/>
                <a:gd name="T15" fmla="*/ 103 h 62"/>
                <a:gd name="T16" fmla="*/ 9 w 276"/>
                <a:gd name="T17" fmla="*/ 93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6" h="62">
                  <a:moveTo>
                    <a:pt x="0" y="36"/>
                  </a:moveTo>
                  <a:cubicBezTo>
                    <a:pt x="45" y="62"/>
                    <a:pt x="94" y="14"/>
                    <a:pt x="137" y="7"/>
                  </a:cubicBezTo>
                  <a:cubicBezTo>
                    <a:pt x="184" y="0"/>
                    <a:pt x="229" y="41"/>
                    <a:pt x="276" y="44"/>
                  </a:cubicBezTo>
                  <a:cubicBezTo>
                    <a:pt x="251" y="41"/>
                    <a:pt x="229" y="39"/>
                    <a:pt x="205" y="32"/>
                  </a:cubicBezTo>
                  <a:cubicBezTo>
                    <a:pt x="180" y="24"/>
                    <a:pt x="164" y="20"/>
                    <a:pt x="140" y="32"/>
                  </a:cubicBezTo>
                  <a:cubicBezTo>
                    <a:pt x="130" y="37"/>
                    <a:pt x="121" y="40"/>
                    <a:pt x="110" y="41"/>
                  </a:cubicBezTo>
                  <a:cubicBezTo>
                    <a:pt x="98" y="42"/>
                    <a:pt x="89" y="36"/>
                    <a:pt x="78" y="36"/>
                  </a:cubicBezTo>
                  <a:cubicBezTo>
                    <a:pt x="69" y="36"/>
                    <a:pt x="60" y="41"/>
                    <a:pt x="50" y="41"/>
                  </a:cubicBezTo>
                  <a:cubicBezTo>
                    <a:pt x="38" y="41"/>
                    <a:pt x="16" y="43"/>
                    <a:pt x="4" y="38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4" name="Freeform 1163">
              <a:extLst>
                <a:ext uri="{FF2B5EF4-FFF2-40B4-BE49-F238E27FC236}">
                  <a16:creationId xmlns:a16="http://schemas.microsoft.com/office/drawing/2014/main" id="{6BD3D79C-AF59-4A69-98F4-B48E8F3E8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1905"/>
              <a:ext cx="158" cy="40"/>
            </a:xfrm>
            <a:custGeom>
              <a:avLst/>
              <a:gdLst>
                <a:gd name="T0" fmla="*/ 15 w 117"/>
                <a:gd name="T1" fmla="*/ 9 h 30"/>
                <a:gd name="T2" fmla="*/ 184 w 117"/>
                <a:gd name="T3" fmla="*/ 21 h 30"/>
                <a:gd name="T4" fmla="*/ 266 w 117"/>
                <a:gd name="T5" fmla="*/ 15 h 30"/>
                <a:gd name="T6" fmla="*/ 232 w 117"/>
                <a:gd name="T7" fmla="*/ 64 h 30"/>
                <a:gd name="T8" fmla="*/ 240 w 117"/>
                <a:gd name="T9" fmla="*/ 28 h 30"/>
                <a:gd name="T10" fmla="*/ 182 w 117"/>
                <a:gd name="T11" fmla="*/ 41 h 30"/>
                <a:gd name="T12" fmla="*/ 108 w 117"/>
                <a:gd name="T13" fmla="*/ 55 h 30"/>
                <a:gd name="T14" fmla="*/ 0 w 117"/>
                <a:gd name="T15" fmla="*/ 1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30">
                  <a:moveTo>
                    <a:pt x="6" y="4"/>
                  </a:moveTo>
                  <a:cubicBezTo>
                    <a:pt x="27" y="16"/>
                    <a:pt x="52" y="14"/>
                    <a:pt x="75" y="9"/>
                  </a:cubicBezTo>
                  <a:cubicBezTo>
                    <a:pt x="82" y="8"/>
                    <a:pt x="102" y="0"/>
                    <a:pt x="108" y="6"/>
                  </a:cubicBezTo>
                  <a:cubicBezTo>
                    <a:pt x="117" y="15"/>
                    <a:pt x="106" y="30"/>
                    <a:pt x="94" y="27"/>
                  </a:cubicBezTo>
                  <a:cubicBezTo>
                    <a:pt x="104" y="25"/>
                    <a:pt x="105" y="15"/>
                    <a:pt x="98" y="12"/>
                  </a:cubicBezTo>
                  <a:cubicBezTo>
                    <a:pt x="93" y="10"/>
                    <a:pt x="79" y="16"/>
                    <a:pt x="74" y="17"/>
                  </a:cubicBezTo>
                  <a:cubicBezTo>
                    <a:pt x="63" y="21"/>
                    <a:pt x="56" y="25"/>
                    <a:pt x="44" y="23"/>
                  </a:cubicBezTo>
                  <a:cubicBezTo>
                    <a:pt x="27" y="20"/>
                    <a:pt x="17" y="4"/>
                    <a:pt x="0" y="1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5" name="Freeform 1164">
              <a:extLst>
                <a:ext uri="{FF2B5EF4-FFF2-40B4-BE49-F238E27FC236}">
                  <a16:creationId xmlns:a16="http://schemas.microsoft.com/office/drawing/2014/main" id="{03CFDBFB-DDF0-4828-BDED-AF75260F9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563"/>
              <a:ext cx="109" cy="46"/>
            </a:xfrm>
            <a:custGeom>
              <a:avLst/>
              <a:gdLst>
                <a:gd name="T0" fmla="*/ 83 w 80"/>
                <a:gd name="T1" fmla="*/ 1 h 34"/>
                <a:gd name="T2" fmla="*/ 26 w 80"/>
                <a:gd name="T3" fmla="*/ 51 h 34"/>
                <a:gd name="T4" fmla="*/ 203 w 80"/>
                <a:gd name="T5" fmla="*/ 72 h 34"/>
                <a:gd name="T6" fmla="*/ 76 w 80"/>
                <a:gd name="T7" fmla="*/ 5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4">
                  <a:moveTo>
                    <a:pt x="33" y="1"/>
                  </a:moveTo>
                  <a:cubicBezTo>
                    <a:pt x="24" y="0"/>
                    <a:pt x="5" y="9"/>
                    <a:pt x="10" y="21"/>
                  </a:cubicBezTo>
                  <a:cubicBezTo>
                    <a:pt x="15" y="34"/>
                    <a:pt x="67" y="29"/>
                    <a:pt x="80" y="29"/>
                  </a:cubicBezTo>
                  <a:cubicBezTo>
                    <a:pt x="72" y="26"/>
                    <a:pt x="0" y="23"/>
                    <a:pt x="30" y="2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6" name="Freeform 1165">
              <a:extLst>
                <a:ext uri="{FF2B5EF4-FFF2-40B4-BE49-F238E27FC236}">
                  <a16:creationId xmlns:a16="http://schemas.microsoft.com/office/drawing/2014/main" id="{56EF6318-EB19-434A-A254-C0D06721E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1394"/>
              <a:ext cx="175" cy="122"/>
            </a:xfrm>
            <a:custGeom>
              <a:avLst/>
              <a:gdLst>
                <a:gd name="T0" fmla="*/ 0 w 129"/>
                <a:gd name="T1" fmla="*/ 157 h 91"/>
                <a:gd name="T2" fmla="*/ 313 w 129"/>
                <a:gd name="T3" fmla="*/ 0 h 91"/>
                <a:gd name="T4" fmla="*/ 0 w 129"/>
                <a:gd name="T5" fmla="*/ 157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91">
                  <a:moveTo>
                    <a:pt x="0" y="65"/>
                  </a:moveTo>
                  <a:cubicBezTo>
                    <a:pt x="44" y="68"/>
                    <a:pt x="88" y="63"/>
                    <a:pt x="125" y="0"/>
                  </a:cubicBezTo>
                  <a:cubicBezTo>
                    <a:pt x="129" y="25"/>
                    <a:pt x="76" y="91"/>
                    <a:pt x="0" y="65"/>
                  </a:cubicBezTo>
                  <a:close/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7" name="Freeform 1166">
              <a:extLst>
                <a:ext uri="{FF2B5EF4-FFF2-40B4-BE49-F238E27FC236}">
                  <a16:creationId xmlns:a16="http://schemas.microsoft.com/office/drawing/2014/main" id="{298C84E6-46E3-4A6C-AE4A-4DCB36D47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852"/>
              <a:ext cx="78" cy="44"/>
            </a:xfrm>
            <a:custGeom>
              <a:avLst/>
              <a:gdLst>
                <a:gd name="T0" fmla="*/ 121 w 58"/>
                <a:gd name="T1" fmla="*/ 15 h 33"/>
                <a:gd name="T2" fmla="*/ 27 w 58"/>
                <a:gd name="T3" fmla="*/ 28 h 33"/>
                <a:gd name="T4" fmla="*/ 141 w 58"/>
                <a:gd name="T5" fmla="*/ 71 h 33"/>
                <a:gd name="T6" fmla="*/ 54 w 58"/>
                <a:gd name="T7" fmla="*/ 43 h 33"/>
                <a:gd name="T8" fmla="*/ 87 w 58"/>
                <a:gd name="T9" fmla="*/ 23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33">
                  <a:moveTo>
                    <a:pt x="50" y="6"/>
                  </a:moveTo>
                  <a:cubicBezTo>
                    <a:pt x="40" y="5"/>
                    <a:pt x="17" y="0"/>
                    <a:pt x="11" y="12"/>
                  </a:cubicBezTo>
                  <a:cubicBezTo>
                    <a:pt x="0" y="33"/>
                    <a:pt x="46" y="33"/>
                    <a:pt x="58" y="30"/>
                  </a:cubicBezTo>
                  <a:cubicBezTo>
                    <a:pt x="46" y="31"/>
                    <a:pt x="30" y="28"/>
                    <a:pt x="22" y="18"/>
                  </a:cubicBezTo>
                  <a:cubicBezTo>
                    <a:pt x="26" y="15"/>
                    <a:pt x="31" y="12"/>
                    <a:pt x="36" y="10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8" name="Freeform 1167">
              <a:extLst>
                <a:ext uri="{FF2B5EF4-FFF2-40B4-BE49-F238E27FC236}">
                  <a16:creationId xmlns:a16="http://schemas.microsoft.com/office/drawing/2014/main" id="{9388E8B9-27AF-46E1-8F1B-AAA8DDBA5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2783"/>
              <a:ext cx="363" cy="167"/>
            </a:xfrm>
            <a:custGeom>
              <a:avLst/>
              <a:gdLst>
                <a:gd name="T0" fmla="*/ 0 w 268"/>
                <a:gd name="T1" fmla="*/ 271 h 124"/>
                <a:gd name="T2" fmla="*/ 223 w 268"/>
                <a:gd name="T3" fmla="*/ 256 h 124"/>
                <a:gd name="T4" fmla="*/ 442 w 268"/>
                <a:gd name="T5" fmla="*/ 263 h 124"/>
                <a:gd name="T6" fmla="*/ 622 w 268"/>
                <a:gd name="T7" fmla="*/ 218 h 124"/>
                <a:gd name="T8" fmla="*/ 666 w 268"/>
                <a:gd name="T9" fmla="*/ 0 h 124"/>
                <a:gd name="T10" fmla="*/ 618 w 268"/>
                <a:gd name="T11" fmla="*/ 120 h 124"/>
                <a:gd name="T12" fmla="*/ 440 w 268"/>
                <a:gd name="T13" fmla="*/ 105 h 124"/>
                <a:gd name="T14" fmla="*/ 553 w 268"/>
                <a:gd name="T15" fmla="*/ 163 h 124"/>
                <a:gd name="T16" fmla="*/ 408 w 268"/>
                <a:gd name="T17" fmla="*/ 195 h 124"/>
                <a:gd name="T18" fmla="*/ 462 w 268"/>
                <a:gd name="T19" fmla="*/ 234 h 124"/>
                <a:gd name="T20" fmla="*/ 358 w 268"/>
                <a:gd name="T21" fmla="*/ 226 h 124"/>
                <a:gd name="T22" fmla="*/ 183 w 268"/>
                <a:gd name="T23" fmla="*/ 245 h 124"/>
                <a:gd name="T24" fmla="*/ 0 w 268"/>
                <a:gd name="T25" fmla="*/ 271 h 1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68" h="124">
                  <a:moveTo>
                    <a:pt x="0" y="111"/>
                  </a:moveTo>
                  <a:cubicBezTo>
                    <a:pt x="25" y="123"/>
                    <a:pt x="63" y="108"/>
                    <a:pt x="90" y="105"/>
                  </a:cubicBezTo>
                  <a:cubicBezTo>
                    <a:pt x="120" y="103"/>
                    <a:pt x="148" y="104"/>
                    <a:pt x="178" y="108"/>
                  </a:cubicBezTo>
                  <a:cubicBezTo>
                    <a:pt x="209" y="112"/>
                    <a:pt x="237" y="124"/>
                    <a:pt x="250" y="89"/>
                  </a:cubicBezTo>
                  <a:cubicBezTo>
                    <a:pt x="260" y="62"/>
                    <a:pt x="261" y="29"/>
                    <a:pt x="268" y="0"/>
                  </a:cubicBezTo>
                  <a:cubicBezTo>
                    <a:pt x="259" y="13"/>
                    <a:pt x="260" y="40"/>
                    <a:pt x="249" y="49"/>
                  </a:cubicBezTo>
                  <a:cubicBezTo>
                    <a:pt x="232" y="63"/>
                    <a:pt x="195" y="49"/>
                    <a:pt x="177" y="43"/>
                  </a:cubicBezTo>
                  <a:cubicBezTo>
                    <a:pt x="190" y="44"/>
                    <a:pt x="224" y="48"/>
                    <a:pt x="222" y="67"/>
                  </a:cubicBezTo>
                  <a:cubicBezTo>
                    <a:pt x="220" y="92"/>
                    <a:pt x="178" y="83"/>
                    <a:pt x="164" y="80"/>
                  </a:cubicBezTo>
                  <a:cubicBezTo>
                    <a:pt x="173" y="78"/>
                    <a:pt x="190" y="83"/>
                    <a:pt x="186" y="96"/>
                  </a:cubicBezTo>
                  <a:cubicBezTo>
                    <a:pt x="180" y="110"/>
                    <a:pt x="151" y="98"/>
                    <a:pt x="144" y="93"/>
                  </a:cubicBezTo>
                  <a:cubicBezTo>
                    <a:pt x="134" y="99"/>
                    <a:pt x="96" y="99"/>
                    <a:pt x="74" y="100"/>
                  </a:cubicBezTo>
                  <a:cubicBezTo>
                    <a:pt x="52" y="101"/>
                    <a:pt x="22" y="123"/>
                    <a:pt x="0" y="111"/>
                  </a:cubicBezTo>
                  <a:close/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69" name="Freeform 1168">
              <a:extLst>
                <a:ext uri="{FF2B5EF4-FFF2-40B4-BE49-F238E27FC236}">
                  <a16:creationId xmlns:a16="http://schemas.microsoft.com/office/drawing/2014/main" id="{42194720-FA7D-4DC8-AC0F-21B16A8DA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2052"/>
              <a:ext cx="294" cy="812"/>
            </a:xfrm>
            <a:custGeom>
              <a:avLst/>
              <a:gdLst>
                <a:gd name="T0" fmla="*/ 490 w 217"/>
                <a:gd name="T1" fmla="*/ 199 h 603"/>
                <a:gd name="T2" fmla="*/ 531 w 217"/>
                <a:gd name="T3" fmla="*/ 570 h 603"/>
                <a:gd name="T4" fmla="*/ 524 w 217"/>
                <a:gd name="T5" fmla="*/ 869 h 603"/>
                <a:gd name="T6" fmla="*/ 476 w 217"/>
                <a:gd name="T7" fmla="*/ 1162 h 603"/>
                <a:gd name="T8" fmla="*/ 450 w 217"/>
                <a:gd name="T9" fmla="*/ 1336 h 603"/>
                <a:gd name="T10" fmla="*/ 413 w 217"/>
                <a:gd name="T11" fmla="*/ 1472 h 603"/>
                <a:gd name="T12" fmla="*/ 413 w 217"/>
                <a:gd name="T13" fmla="*/ 1298 h 603"/>
                <a:gd name="T14" fmla="*/ 275 w 217"/>
                <a:gd name="T15" fmla="*/ 1283 h 603"/>
                <a:gd name="T16" fmla="*/ 420 w 217"/>
                <a:gd name="T17" fmla="*/ 1168 h 603"/>
                <a:gd name="T18" fmla="*/ 377 w 217"/>
                <a:gd name="T19" fmla="*/ 1056 h 603"/>
                <a:gd name="T20" fmla="*/ 411 w 217"/>
                <a:gd name="T21" fmla="*/ 811 h 603"/>
                <a:gd name="T22" fmla="*/ 476 w 217"/>
                <a:gd name="T23" fmla="*/ 700 h 603"/>
                <a:gd name="T24" fmla="*/ 457 w 217"/>
                <a:gd name="T25" fmla="*/ 607 h 603"/>
                <a:gd name="T26" fmla="*/ 461 w 217"/>
                <a:gd name="T27" fmla="*/ 513 h 603"/>
                <a:gd name="T28" fmla="*/ 377 w 217"/>
                <a:gd name="T29" fmla="*/ 522 h 603"/>
                <a:gd name="T30" fmla="*/ 0 w 217"/>
                <a:gd name="T31" fmla="*/ 613 h 603"/>
                <a:gd name="T32" fmla="*/ 392 w 217"/>
                <a:gd name="T33" fmla="*/ 365 h 603"/>
                <a:gd name="T34" fmla="*/ 268 w 217"/>
                <a:gd name="T35" fmla="*/ 444 h 603"/>
                <a:gd name="T36" fmla="*/ 400 w 217"/>
                <a:gd name="T37" fmla="*/ 295 h 603"/>
                <a:gd name="T38" fmla="*/ 398 w 217"/>
                <a:gd name="T39" fmla="*/ 120 h 603"/>
                <a:gd name="T40" fmla="*/ 415 w 217"/>
                <a:gd name="T41" fmla="*/ 0 h 603"/>
                <a:gd name="T42" fmla="*/ 490 w 217"/>
                <a:gd name="T43" fmla="*/ 225 h 60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7" h="603">
                  <a:moveTo>
                    <a:pt x="197" y="82"/>
                  </a:moveTo>
                  <a:cubicBezTo>
                    <a:pt x="211" y="125"/>
                    <a:pt x="211" y="188"/>
                    <a:pt x="213" y="233"/>
                  </a:cubicBezTo>
                  <a:cubicBezTo>
                    <a:pt x="214" y="273"/>
                    <a:pt x="217" y="316"/>
                    <a:pt x="211" y="356"/>
                  </a:cubicBezTo>
                  <a:cubicBezTo>
                    <a:pt x="205" y="396"/>
                    <a:pt x="196" y="436"/>
                    <a:pt x="191" y="476"/>
                  </a:cubicBezTo>
                  <a:cubicBezTo>
                    <a:pt x="188" y="498"/>
                    <a:pt x="185" y="526"/>
                    <a:pt x="181" y="547"/>
                  </a:cubicBezTo>
                  <a:cubicBezTo>
                    <a:pt x="176" y="568"/>
                    <a:pt x="174" y="583"/>
                    <a:pt x="166" y="603"/>
                  </a:cubicBezTo>
                  <a:cubicBezTo>
                    <a:pt x="169" y="586"/>
                    <a:pt x="179" y="547"/>
                    <a:pt x="166" y="532"/>
                  </a:cubicBezTo>
                  <a:cubicBezTo>
                    <a:pt x="155" y="520"/>
                    <a:pt x="125" y="523"/>
                    <a:pt x="111" y="526"/>
                  </a:cubicBezTo>
                  <a:cubicBezTo>
                    <a:pt x="136" y="521"/>
                    <a:pt x="162" y="502"/>
                    <a:pt x="169" y="478"/>
                  </a:cubicBezTo>
                  <a:cubicBezTo>
                    <a:pt x="175" y="454"/>
                    <a:pt x="164" y="447"/>
                    <a:pt x="151" y="432"/>
                  </a:cubicBezTo>
                  <a:cubicBezTo>
                    <a:pt x="178" y="406"/>
                    <a:pt x="196" y="364"/>
                    <a:pt x="165" y="332"/>
                  </a:cubicBezTo>
                  <a:cubicBezTo>
                    <a:pt x="176" y="319"/>
                    <a:pt x="188" y="305"/>
                    <a:pt x="191" y="287"/>
                  </a:cubicBezTo>
                  <a:cubicBezTo>
                    <a:pt x="194" y="271"/>
                    <a:pt x="185" y="263"/>
                    <a:pt x="184" y="249"/>
                  </a:cubicBezTo>
                  <a:cubicBezTo>
                    <a:pt x="184" y="236"/>
                    <a:pt x="201" y="221"/>
                    <a:pt x="185" y="210"/>
                  </a:cubicBezTo>
                  <a:cubicBezTo>
                    <a:pt x="175" y="204"/>
                    <a:pt x="160" y="211"/>
                    <a:pt x="151" y="214"/>
                  </a:cubicBezTo>
                  <a:cubicBezTo>
                    <a:pt x="99" y="232"/>
                    <a:pt x="56" y="250"/>
                    <a:pt x="0" y="251"/>
                  </a:cubicBezTo>
                  <a:cubicBezTo>
                    <a:pt x="66" y="240"/>
                    <a:pt x="125" y="211"/>
                    <a:pt x="157" y="149"/>
                  </a:cubicBezTo>
                  <a:cubicBezTo>
                    <a:pt x="141" y="159"/>
                    <a:pt x="129" y="179"/>
                    <a:pt x="108" y="182"/>
                  </a:cubicBezTo>
                  <a:cubicBezTo>
                    <a:pt x="129" y="167"/>
                    <a:pt x="147" y="143"/>
                    <a:pt x="161" y="121"/>
                  </a:cubicBezTo>
                  <a:cubicBezTo>
                    <a:pt x="182" y="88"/>
                    <a:pt x="169" y="80"/>
                    <a:pt x="160" y="49"/>
                  </a:cubicBezTo>
                  <a:cubicBezTo>
                    <a:pt x="162" y="47"/>
                    <a:pt x="164" y="1"/>
                    <a:pt x="167" y="0"/>
                  </a:cubicBezTo>
                  <a:cubicBezTo>
                    <a:pt x="176" y="11"/>
                    <a:pt x="202" y="77"/>
                    <a:pt x="197" y="92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0" name="Freeform 1169">
              <a:extLst>
                <a:ext uri="{FF2B5EF4-FFF2-40B4-BE49-F238E27FC236}">
                  <a16:creationId xmlns:a16="http://schemas.microsoft.com/office/drawing/2014/main" id="{77FE6F9B-3A8E-4FF4-B1CA-D45BC9541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2256"/>
              <a:ext cx="67" cy="92"/>
            </a:xfrm>
            <a:custGeom>
              <a:avLst/>
              <a:gdLst>
                <a:gd name="T0" fmla="*/ 90 w 49"/>
                <a:gd name="T1" fmla="*/ 168 h 68"/>
                <a:gd name="T2" fmla="*/ 14 w 49"/>
                <a:gd name="T3" fmla="*/ 69 h 68"/>
                <a:gd name="T4" fmla="*/ 126 w 49"/>
                <a:gd name="T5" fmla="*/ 87 h 68"/>
                <a:gd name="T6" fmla="*/ 41 w 49"/>
                <a:gd name="T7" fmla="*/ 112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8">
                  <a:moveTo>
                    <a:pt x="35" y="68"/>
                  </a:moveTo>
                  <a:cubicBezTo>
                    <a:pt x="21" y="65"/>
                    <a:pt x="0" y="46"/>
                    <a:pt x="5" y="28"/>
                  </a:cubicBezTo>
                  <a:cubicBezTo>
                    <a:pt x="12" y="0"/>
                    <a:pt x="40" y="21"/>
                    <a:pt x="49" y="35"/>
                  </a:cubicBezTo>
                  <a:cubicBezTo>
                    <a:pt x="33" y="23"/>
                    <a:pt x="3" y="29"/>
                    <a:pt x="16" y="45"/>
                  </a:cubicBezTo>
                </a:path>
              </a:pathLst>
            </a:custGeom>
            <a:solidFill>
              <a:srgbClr val="875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1" name="Freeform 1170">
              <a:extLst>
                <a:ext uri="{FF2B5EF4-FFF2-40B4-BE49-F238E27FC236}">
                  <a16:creationId xmlns:a16="http://schemas.microsoft.com/office/drawing/2014/main" id="{DA8ED39E-5AB3-4BD5-A7BD-AE7175147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1384"/>
              <a:ext cx="174" cy="132"/>
            </a:xfrm>
            <a:custGeom>
              <a:avLst/>
              <a:gdLst>
                <a:gd name="T0" fmla="*/ 258 w 128"/>
                <a:gd name="T1" fmla="*/ 15 h 98"/>
                <a:gd name="T2" fmla="*/ 82 w 128"/>
                <a:gd name="T3" fmla="*/ 36 h 98"/>
                <a:gd name="T4" fmla="*/ 22 w 128"/>
                <a:gd name="T5" fmla="*/ 240 h 98"/>
                <a:gd name="T6" fmla="*/ 83 w 128"/>
                <a:gd name="T7" fmla="*/ 84 h 98"/>
                <a:gd name="T8" fmla="*/ 103 w 128"/>
                <a:gd name="T9" fmla="*/ 105 h 98"/>
                <a:gd name="T10" fmla="*/ 154 w 128"/>
                <a:gd name="T11" fmla="*/ 57 h 98"/>
                <a:gd name="T12" fmla="*/ 211 w 128"/>
                <a:gd name="T13" fmla="*/ 43 h 98"/>
                <a:gd name="T14" fmla="*/ 261 w 128"/>
                <a:gd name="T15" fmla="*/ 54 h 98"/>
                <a:gd name="T16" fmla="*/ 322 w 128"/>
                <a:gd name="T17" fmla="*/ 110 h 98"/>
                <a:gd name="T18" fmla="*/ 272 w 128"/>
                <a:gd name="T19" fmla="*/ 0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8" h="98">
                  <a:moveTo>
                    <a:pt x="103" y="6"/>
                  </a:moveTo>
                  <a:cubicBezTo>
                    <a:pt x="80" y="14"/>
                    <a:pt x="47" y="13"/>
                    <a:pt x="32" y="15"/>
                  </a:cubicBezTo>
                  <a:cubicBezTo>
                    <a:pt x="17" y="17"/>
                    <a:pt x="0" y="80"/>
                    <a:pt x="9" y="98"/>
                  </a:cubicBezTo>
                  <a:cubicBezTo>
                    <a:pt x="18" y="79"/>
                    <a:pt x="13" y="47"/>
                    <a:pt x="33" y="34"/>
                  </a:cubicBezTo>
                  <a:cubicBezTo>
                    <a:pt x="35" y="37"/>
                    <a:pt x="40" y="39"/>
                    <a:pt x="41" y="43"/>
                  </a:cubicBezTo>
                  <a:cubicBezTo>
                    <a:pt x="39" y="28"/>
                    <a:pt x="48" y="26"/>
                    <a:pt x="61" y="23"/>
                  </a:cubicBezTo>
                  <a:cubicBezTo>
                    <a:pt x="70" y="22"/>
                    <a:pt x="76" y="20"/>
                    <a:pt x="84" y="18"/>
                  </a:cubicBezTo>
                  <a:cubicBezTo>
                    <a:pt x="94" y="15"/>
                    <a:pt x="96" y="14"/>
                    <a:pt x="104" y="22"/>
                  </a:cubicBezTo>
                  <a:cubicBezTo>
                    <a:pt x="111" y="28"/>
                    <a:pt x="121" y="37"/>
                    <a:pt x="128" y="45"/>
                  </a:cubicBezTo>
                  <a:cubicBezTo>
                    <a:pt x="122" y="29"/>
                    <a:pt x="105" y="18"/>
                    <a:pt x="108" y="0"/>
                  </a:cubicBezTo>
                </a:path>
              </a:pathLst>
            </a:custGeom>
            <a:solidFill>
              <a:srgbClr val="C7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2" name="Freeform 1171">
              <a:extLst>
                <a:ext uri="{FF2B5EF4-FFF2-40B4-BE49-F238E27FC236}">
                  <a16:creationId xmlns:a16="http://schemas.microsoft.com/office/drawing/2014/main" id="{F19A5810-9420-4E68-A9F9-1C92953D2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604"/>
              <a:ext cx="128" cy="232"/>
            </a:xfrm>
            <a:custGeom>
              <a:avLst/>
              <a:gdLst>
                <a:gd name="T0" fmla="*/ 35 w 94"/>
                <a:gd name="T1" fmla="*/ 64 h 173"/>
                <a:gd name="T2" fmla="*/ 20 w 94"/>
                <a:gd name="T3" fmla="*/ 204 h 173"/>
                <a:gd name="T4" fmla="*/ 63 w 94"/>
                <a:gd name="T5" fmla="*/ 417 h 173"/>
                <a:gd name="T6" fmla="*/ 109 w 94"/>
                <a:gd name="T7" fmla="*/ 176 h 173"/>
                <a:gd name="T8" fmla="*/ 57 w 94"/>
                <a:gd name="T9" fmla="*/ 137 h 173"/>
                <a:gd name="T10" fmla="*/ 71 w 94"/>
                <a:gd name="T11" fmla="*/ 70 h 173"/>
                <a:gd name="T12" fmla="*/ 237 w 94"/>
                <a:gd name="T13" fmla="*/ 38 h 173"/>
                <a:gd name="T14" fmla="*/ 50 w 94"/>
                <a:gd name="T15" fmla="*/ 0 h 1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4" h="173">
                  <a:moveTo>
                    <a:pt x="14" y="27"/>
                  </a:moveTo>
                  <a:cubicBezTo>
                    <a:pt x="20" y="43"/>
                    <a:pt x="9" y="68"/>
                    <a:pt x="8" y="84"/>
                  </a:cubicBezTo>
                  <a:cubicBezTo>
                    <a:pt x="6" y="115"/>
                    <a:pt x="20" y="143"/>
                    <a:pt x="25" y="173"/>
                  </a:cubicBezTo>
                  <a:cubicBezTo>
                    <a:pt x="19" y="147"/>
                    <a:pt x="0" y="78"/>
                    <a:pt x="43" y="73"/>
                  </a:cubicBezTo>
                  <a:cubicBezTo>
                    <a:pt x="34" y="72"/>
                    <a:pt x="25" y="67"/>
                    <a:pt x="23" y="57"/>
                  </a:cubicBezTo>
                  <a:cubicBezTo>
                    <a:pt x="23" y="53"/>
                    <a:pt x="25" y="32"/>
                    <a:pt x="28" y="29"/>
                  </a:cubicBezTo>
                  <a:cubicBezTo>
                    <a:pt x="37" y="17"/>
                    <a:pt x="80" y="17"/>
                    <a:pt x="94" y="16"/>
                  </a:cubicBezTo>
                  <a:cubicBezTo>
                    <a:pt x="70" y="10"/>
                    <a:pt x="39" y="22"/>
                    <a:pt x="20" y="0"/>
                  </a:cubicBezTo>
                </a:path>
              </a:pathLst>
            </a:custGeom>
            <a:solidFill>
              <a:srgbClr val="C7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3" name="Freeform 1172">
              <a:extLst>
                <a:ext uri="{FF2B5EF4-FFF2-40B4-BE49-F238E27FC236}">
                  <a16:creationId xmlns:a16="http://schemas.microsoft.com/office/drawing/2014/main" id="{93A0906D-5503-4621-9ED4-BE1A07F3F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955"/>
              <a:ext cx="156" cy="505"/>
            </a:xfrm>
            <a:custGeom>
              <a:avLst/>
              <a:gdLst>
                <a:gd name="T0" fmla="*/ 222 w 115"/>
                <a:gd name="T1" fmla="*/ 0 h 375"/>
                <a:gd name="T2" fmla="*/ 288 w 115"/>
                <a:gd name="T3" fmla="*/ 15 h 375"/>
                <a:gd name="T4" fmla="*/ 208 w 115"/>
                <a:gd name="T5" fmla="*/ 43 h 375"/>
                <a:gd name="T6" fmla="*/ 222 w 115"/>
                <a:gd name="T7" fmla="*/ 120 h 375"/>
                <a:gd name="T8" fmla="*/ 205 w 115"/>
                <a:gd name="T9" fmla="*/ 162 h 375"/>
                <a:gd name="T10" fmla="*/ 187 w 115"/>
                <a:gd name="T11" fmla="*/ 203 h 375"/>
                <a:gd name="T12" fmla="*/ 174 w 115"/>
                <a:gd name="T13" fmla="*/ 331 h 375"/>
                <a:gd name="T14" fmla="*/ 130 w 115"/>
                <a:gd name="T15" fmla="*/ 393 h 375"/>
                <a:gd name="T16" fmla="*/ 191 w 115"/>
                <a:gd name="T17" fmla="*/ 471 h 375"/>
                <a:gd name="T18" fmla="*/ 107 w 115"/>
                <a:gd name="T19" fmla="*/ 501 h 375"/>
                <a:gd name="T20" fmla="*/ 176 w 115"/>
                <a:gd name="T21" fmla="*/ 562 h 375"/>
                <a:gd name="T22" fmla="*/ 118 w 115"/>
                <a:gd name="T23" fmla="*/ 711 h 375"/>
                <a:gd name="T24" fmla="*/ 9 w 115"/>
                <a:gd name="T25" fmla="*/ 916 h 375"/>
                <a:gd name="T26" fmla="*/ 52 w 115"/>
                <a:gd name="T27" fmla="*/ 508 h 375"/>
                <a:gd name="T28" fmla="*/ 92 w 115"/>
                <a:gd name="T29" fmla="*/ 345 h 375"/>
                <a:gd name="T30" fmla="*/ 160 w 115"/>
                <a:gd name="T31" fmla="*/ 121 h 375"/>
                <a:gd name="T32" fmla="*/ 222 w 115"/>
                <a:gd name="T33" fmla="*/ 0 h 3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15" h="375">
                  <a:moveTo>
                    <a:pt x="89" y="0"/>
                  </a:moveTo>
                  <a:cubicBezTo>
                    <a:pt x="93" y="7"/>
                    <a:pt x="107" y="2"/>
                    <a:pt x="115" y="6"/>
                  </a:cubicBezTo>
                  <a:cubicBezTo>
                    <a:pt x="103" y="6"/>
                    <a:pt x="88" y="5"/>
                    <a:pt x="83" y="18"/>
                  </a:cubicBezTo>
                  <a:cubicBezTo>
                    <a:pt x="79" y="28"/>
                    <a:pt x="89" y="40"/>
                    <a:pt x="89" y="49"/>
                  </a:cubicBezTo>
                  <a:cubicBezTo>
                    <a:pt x="89" y="52"/>
                    <a:pt x="83" y="61"/>
                    <a:pt x="82" y="66"/>
                  </a:cubicBezTo>
                  <a:cubicBezTo>
                    <a:pt x="80" y="77"/>
                    <a:pt x="82" y="73"/>
                    <a:pt x="75" y="83"/>
                  </a:cubicBezTo>
                  <a:cubicBezTo>
                    <a:pt x="67" y="95"/>
                    <a:pt x="49" y="125"/>
                    <a:pt x="69" y="136"/>
                  </a:cubicBezTo>
                  <a:cubicBezTo>
                    <a:pt x="58" y="133"/>
                    <a:pt x="51" y="152"/>
                    <a:pt x="52" y="161"/>
                  </a:cubicBezTo>
                  <a:cubicBezTo>
                    <a:pt x="53" y="175"/>
                    <a:pt x="68" y="184"/>
                    <a:pt x="77" y="193"/>
                  </a:cubicBezTo>
                  <a:cubicBezTo>
                    <a:pt x="63" y="190"/>
                    <a:pt x="44" y="184"/>
                    <a:pt x="43" y="205"/>
                  </a:cubicBezTo>
                  <a:cubicBezTo>
                    <a:pt x="42" y="221"/>
                    <a:pt x="58" y="227"/>
                    <a:pt x="71" y="230"/>
                  </a:cubicBezTo>
                  <a:cubicBezTo>
                    <a:pt x="32" y="215"/>
                    <a:pt x="3" y="284"/>
                    <a:pt x="47" y="291"/>
                  </a:cubicBezTo>
                  <a:cubicBezTo>
                    <a:pt x="1" y="278"/>
                    <a:pt x="9" y="348"/>
                    <a:pt x="4" y="375"/>
                  </a:cubicBezTo>
                  <a:cubicBezTo>
                    <a:pt x="0" y="318"/>
                    <a:pt x="11" y="264"/>
                    <a:pt x="21" y="208"/>
                  </a:cubicBezTo>
                  <a:cubicBezTo>
                    <a:pt x="25" y="186"/>
                    <a:pt x="29" y="163"/>
                    <a:pt x="37" y="141"/>
                  </a:cubicBezTo>
                  <a:cubicBezTo>
                    <a:pt x="46" y="112"/>
                    <a:pt x="58" y="79"/>
                    <a:pt x="64" y="50"/>
                  </a:cubicBezTo>
                  <a:cubicBezTo>
                    <a:pt x="72" y="28"/>
                    <a:pt x="86" y="10"/>
                    <a:pt x="89" y="0"/>
                  </a:cubicBezTo>
                  <a:close/>
                </a:path>
              </a:pathLst>
            </a:custGeom>
            <a:solidFill>
              <a:srgbClr val="C7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4" name="Freeform 1173">
              <a:extLst>
                <a:ext uri="{FF2B5EF4-FFF2-40B4-BE49-F238E27FC236}">
                  <a16:creationId xmlns:a16="http://schemas.microsoft.com/office/drawing/2014/main" id="{09D91B5F-752D-4CE7-ABF9-10C1204D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815"/>
              <a:ext cx="45" cy="202"/>
            </a:xfrm>
            <a:custGeom>
              <a:avLst/>
              <a:gdLst>
                <a:gd name="T0" fmla="*/ 0 w 33"/>
                <a:gd name="T1" fmla="*/ 0 h 150"/>
                <a:gd name="T2" fmla="*/ 7 w 33"/>
                <a:gd name="T3" fmla="*/ 366 h 150"/>
                <a:gd name="T4" fmla="*/ 68 w 33"/>
                <a:gd name="T5" fmla="*/ 271 h 150"/>
                <a:gd name="T6" fmla="*/ 76 w 33"/>
                <a:gd name="T7" fmla="*/ 260 h 150"/>
                <a:gd name="T8" fmla="*/ 65 w 33"/>
                <a:gd name="T9" fmla="*/ 83 h 150"/>
                <a:gd name="T10" fmla="*/ 0 w 33"/>
                <a:gd name="T11" fmla="*/ 0 h 15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150">
                  <a:moveTo>
                    <a:pt x="0" y="0"/>
                  </a:moveTo>
                  <a:cubicBezTo>
                    <a:pt x="10" y="36"/>
                    <a:pt x="22" y="89"/>
                    <a:pt x="3" y="150"/>
                  </a:cubicBezTo>
                  <a:cubicBezTo>
                    <a:pt x="17" y="126"/>
                    <a:pt x="20" y="113"/>
                    <a:pt x="27" y="111"/>
                  </a:cubicBezTo>
                  <a:cubicBezTo>
                    <a:pt x="33" y="109"/>
                    <a:pt x="32" y="109"/>
                    <a:pt x="30" y="106"/>
                  </a:cubicBezTo>
                  <a:cubicBezTo>
                    <a:pt x="22" y="88"/>
                    <a:pt x="10" y="40"/>
                    <a:pt x="26" y="34"/>
                  </a:cubicBezTo>
                  <a:cubicBezTo>
                    <a:pt x="14" y="22"/>
                    <a:pt x="0" y="10"/>
                    <a:pt x="0" y="0"/>
                  </a:cubicBezTo>
                  <a:close/>
                </a:path>
              </a:pathLst>
            </a:custGeom>
            <a:solidFill>
              <a:srgbClr val="C7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5" name="Freeform 1174">
              <a:extLst>
                <a:ext uri="{FF2B5EF4-FFF2-40B4-BE49-F238E27FC236}">
                  <a16:creationId xmlns:a16="http://schemas.microsoft.com/office/drawing/2014/main" id="{C4999D85-CB04-4F7F-A9D0-FC8015B33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2460"/>
              <a:ext cx="129" cy="404"/>
            </a:xfrm>
            <a:custGeom>
              <a:avLst/>
              <a:gdLst>
                <a:gd name="T0" fmla="*/ 1 w 95"/>
                <a:gd name="T1" fmla="*/ 5 h 300"/>
                <a:gd name="T2" fmla="*/ 33 w 95"/>
                <a:gd name="T3" fmla="*/ 241 h 300"/>
                <a:gd name="T4" fmla="*/ 71 w 95"/>
                <a:gd name="T5" fmla="*/ 413 h 300"/>
                <a:gd name="T6" fmla="*/ 139 w 95"/>
                <a:gd name="T7" fmla="*/ 733 h 300"/>
                <a:gd name="T8" fmla="*/ 238 w 95"/>
                <a:gd name="T9" fmla="*/ 681 h 300"/>
                <a:gd name="T10" fmla="*/ 148 w 95"/>
                <a:gd name="T11" fmla="*/ 664 h 300"/>
                <a:gd name="T12" fmla="*/ 196 w 95"/>
                <a:gd name="T13" fmla="*/ 607 h 300"/>
                <a:gd name="T14" fmla="*/ 118 w 95"/>
                <a:gd name="T15" fmla="*/ 527 h 300"/>
                <a:gd name="T16" fmla="*/ 216 w 95"/>
                <a:gd name="T17" fmla="*/ 366 h 300"/>
                <a:gd name="T18" fmla="*/ 105 w 95"/>
                <a:gd name="T19" fmla="*/ 276 h 300"/>
                <a:gd name="T20" fmla="*/ 77 w 95"/>
                <a:gd name="T21" fmla="*/ 168 h 300"/>
                <a:gd name="T22" fmla="*/ 48 w 95"/>
                <a:gd name="T23" fmla="*/ 78 h 300"/>
                <a:gd name="T24" fmla="*/ 7 w 95"/>
                <a:gd name="T25" fmla="*/ 0 h 3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5" h="300">
                  <a:moveTo>
                    <a:pt x="1" y="2"/>
                  </a:moveTo>
                  <a:cubicBezTo>
                    <a:pt x="0" y="22"/>
                    <a:pt x="9" y="81"/>
                    <a:pt x="13" y="99"/>
                  </a:cubicBezTo>
                  <a:cubicBezTo>
                    <a:pt x="18" y="123"/>
                    <a:pt x="24" y="146"/>
                    <a:pt x="28" y="169"/>
                  </a:cubicBezTo>
                  <a:cubicBezTo>
                    <a:pt x="35" y="213"/>
                    <a:pt x="45" y="257"/>
                    <a:pt x="55" y="300"/>
                  </a:cubicBezTo>
                  <a:cubicBezTo>
                    <a:pt x="61" y="289"/>
                    <a:pt x="82" y="274"/>
                    <a:pt x="95" y="279"/>
                  </a:cubicBezTo>
                  <a:cubicBezTo>
                    <a:pt x="91" y="277"/>
                    <a:pt x="63" y="284"/>
                    <a:pt x="59" y="272"/>
                  </a:cubicBezTo>
                  <a:cubicBezTo>
                    <a:pt x="56" y="259"/>
                    <a:pt x="70" y="254"/>
                    <a:pt x="78" y="249"/>
                  </a:cubicBezTo>
                  <a:cubicBezTo>
                    <a:pt x="61" y="248"/>
                    <a:pt x="50" y="231"/>
                    <a:pt x="47" y="215"/>
                  </a:cubicBezTo>
                  <a:cubicBezTo>
                    <a:pt x="41" y="187"/>
                    <a:pt x="66" y="164"/>
                    <a:pt x="86" y="150"/>
                  </a:cubicBezTo>
                  <a:cubicBezTo>
                    <a:pt x="68" y="172"/>
                    <a:pt x="16" y="130"/>
                    <a:pt x="42" y="113"/>
                  </a:cubicBezTo>
                  <a:cubicBezTo>
                    <a:pt x="23" y="112"/>
                    <a:pt x="16" y="78"/>
                    <a:pt x="31" y="69"/>
                  </a:cubicBezTo>
                  <a:cubicBezTo>
                    <a:pt x="19" y="61"/>
                    <a:pt x="13" y="44"/>
                    <a:pt x="19" y="32"/>
                  </a:cubicBezTo>
                  <a:cubicBezTo>
                    <a:pt x="3" y="23"/>
                    <a:pt x="3" y="15"/>
                    <a:pt x="3" y="0"/>
                  </a:cubicBezTo>
                </a:path>
              </a:pathLst>
            </a:custGeom>
            <a:solidFill>
              <a:srgbClr val="C7AE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6" name="Freeform 1175">
              <a:extLst>
                <a:ext uri="{FF2B5EF4-FFF2-40B4-BE49-F238E27FC236}">
                  <a16:creationId xmlns:a16="http://schemas.microsoft.com/office/drawing/2014/main" id="{3424F803-528C-4623-8C01-E220C17E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377"/>
              <a:ext cx="799" cy="1575"/>
            </a:xfrm>
            <a:custGeom>
              <a:avLst/>
              <a:gdLst>
                <a:gd name="T0" fmla="*/ 196 w 590"/>
                <a:gd name="T1" fmla="*/ 2832 h 1170"/>
                <a:gd name="T2" fmla="*/ 68 w 590"/>
                <a:gd name="T3" fmla="*/ 2057 h 1170"/>
                <a:gd name="T4" fmla="*/ 233 w 590"/>
                <a:gd name="T5" fmla="*/ 1080 h 1170"/>
                <a:gd name="T6" fmla="*/ 175 w 590"/>
                <a:gd name="T7" fmla="*/ 595 h 1170"/>
                <a:gd name="T8" fmla="*/ 259 w 590"/>
                <a:gd name="T9" fmla="*/ 62 h 1170"/>
                <a:gd name="T10" fmla="*/ 345 w 590"/>
                <a:gd name="T11" fmla="*/ 30 h 1170"/>
                <a:gd name="T12" fmla="*/ 504 w 590"/>
                <a:gd name="T13" fmla="*/ 0 h 1170"/>
                <a:gd name="T14" fmla="*/ 765 w 590"/>
                <a:gd name="T15" fmla="*/ 162 h 1170"/>
                <a:gd name="T16" fmla="*/ 1016 w 590"/>
                <a:gd name="T17" fmla="*/ 7 h 1170"/>
                <a:gd name="T18" fmla="*/ 1171 w 590"/>
                <a:gd name="T19" fmla="*/ 42 h 1170"/>
                <a:gd name="T20" fmla="*/ 1326 w 590"/>
                <a:gd name="T21" fmla="*/ 98 h 1170"/>
                <a:gd name="T22" fmla="*/ 1366 w 590"/>
                <a:gd name="T23" fmla="*/ 495 h 1170"/>
                <a:gd name="T24" fmla="*/ 1296 w 590"/>
                <a:gd name="T25" fmla="*/ 852 h 1170"/>
                <a:gd name="T26" fmla="*/ 1282 w 590"/>
                <a:gd name="T27" fmla="*/ 1054 h 1170"/>
                <a:gd name="T28" fmla="*/ 1456 w 590"/>
                <a:gd name="T29" fmla="*/ 1875 h 1170"/>
                <a:gd name="T30" fmla="*/ 1305 w 590"/>
                <a:gd name="T31" fmla="*/ 2839 h 1170"/>
                <a:gd name="T32" fmla="*/ 1228 w 590"/>
                <a:gd name="T33" fmla="*/ 2844 h 1170"/>
                <a:gd name="T34" fmla="*/ 1140 w 590"/>
                <a:gd name="T35" fmla="*/ 2838 h 1170"/>
                <a:gd name="T36" fmla="*/ 860 w 590"/>
                <a:gd name="T37" fmla="*/ 2831 h 1170"/>
                <a:gd name="T38" fmla="*/ 756 w 590"/>
                <a:gd name="T39" fmla="*/ 2854 h 1170"/>
                <a:gd name="T40" fmla="*/ 651 w 590"/>
                <a:gd name="T41" fmla="*/ 2844 h 1170"/>
                <a:gd name="T42" fmla="*/ 429 w 590"/>
                <a:gd name="T43" fmla="*/ 2811 h 1170"/>
                <a:gd name="T44" fmla="*/ 196 w 590"/>
                <a:gd name="T45" fmla="*/ 2832 h 117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590" h="1170">
                  <a:moveTo>
                    <a:pt x="79" y="1161"/>
                  </a:moveTo>
                  <a:cubicBezTo>
                    <a:pt x="88" y="1121"/>
                    <a:pt x="54" y="1020"/>
                    <a:pt x="27" y="843"/>
                  </a:cubicBezTo>
                  <a:cubicBezTo>
                    <a:pt x="0" y="666"/>
                    <a:pt x="82" y="493"/>
                    <a:pt x="94" y="443"/>
                  </a:cubicBezTo>
                  <a:cubicBezTo>
                    <a:pt x="106" y="393"/>
                    <a:pt x="65" y="331"/>
                    <a:pt x="70" y="244"/>
                  </a:cubicBezTo>
                  <a:cubicBezTo>
                    <a:pt x="73" y="184"/>
                    <a:pt x="96" y="34"/>
                    <a:pt x="104" y="25"/>
                  </a:cubicBezTo>
                  <a:cubicBezTo>
                    <a:pt x="112" y="16"/>
                    <a:pt x="122" y="13"/>
                    <a:pt x="139" y="12"/>
                  </a:cubicBezTo>
                  <a:cubicBezTo>
                    <a:pt x="156" y="11"/>
                    <a:pt x="195" y="4"/>
                    <a:pt x="203" y="0"/>
                  </a:cubicBezTo>
                  <a:cubicBezTo>
                    <a:pt x="205" y="17"/>
                    <a:pt x="230" y="69"/>
                    <a:pt x="308" y="66"/>
                  </a:cubicBezTo>
                  <a:cubicBezTo>
                    <a:pt x="386" y="63"/>
                    <a:pt x="411" y="9"/>
                    <a:pt x="409" y="3"/>
                  </a:cubicBezTo>
                  <a:cubicBezTo>
                    <a:pt x="432" y="5"/>
                    <a:pt x="442" y="10"/>
                    <a:pt x="472" y="17"/>
                  </a:cubicBezTo>
                  <a:cubicBezTo>
                    <a:pt x="501" y="23"/>
                    <a:pt x="524" y="32"/>
                    <a:pt x="534" y="40"/>
                  </a:cubicBezTo>
                  <a:cubicBezTo>
                    <a:pt x="543" y="48"/>
                    <a:pt x="547" y="137"/>
                    <a:pt x="550" y="203"/>
                  </a:cubicBezTo>
                  <a:cubicBezTo>
                    <a:pt x="552" y="258"/>
                    <a:pt x="532" y="323"/>
                    <a:pt x="522" y="349"/>
                  </a:cubicBezTo>
                  <a:cubicBezTo>
                    <a:pt x="511" y="376"/>
                    <a:pt x="515" y="400"/>
                    <a:pt x="516" y="432"/>
                  </a:cubicBezTo>
                  <a:cubicBezTo>
                    <a:pt x="518" y="464"/>
                    <a:pt x="590" y="612"/>
                    <a:pt x="586" y="769"/>
                  </a:cubicBezTo>
                  <a:cubicBezTo>
                    <a:pt x="582" y="927"/>
                    <a:pt x="533" y="1164"/>
                    <a:pt x="526" y="1164"/>
                  </a:cubicBezTo>
                  <a:cubicBezTo>
                    <a:pt x="514" y="1164"/>
                    <a:pt x="500" y="1165"/>
                    <a:pt x="495" y="1166"/>
                  </a:cubicBezTo>
                  <a:cubicBezTo>
                    <a:pt x="482" y="1166"/>
                    <a:pt x="471" y="1166"/>
                    <a:pt x="459" y="1163"/>
                  </a:cubicBezTo>
                  <a:cubicBezTo>
                    <a:pt x="423" y="1156"/>
                    <a:pt x="382" y="1155"/>
                    <a:pt x="346" y="1160"/>
                  </a:cubicBezTo>
                  <a:cubicBezTo>
                    <a:pt x="331" y="1162"/>
                    <a:pt x="318" y="1169"/>
                    <a:pt x="304" y="1170"/>
                  </a:cubicBezTo>
                  <a:cubicBezTo>
                    <a:pt x="290" y="1170"/>
                    <a:pt x="275" y="1168"/>
                    <a:pt x="262" y="1166"/>
                  </a:cubicBezTo>
                  <a:cubicBezTo>
                    <a:pt x="232" y="1160"/>
                    <a:pt x="203" y="1153"/>
                    <a:pt x="173" y="1152"/>
                  </a:cubicBezTo>
                  <a:cubicBezTo>
                    <a:pt x="146" y="1150"/>
                    <a:pt x="104" y="1147"/>
                    <a:pt x="79" y="116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7" name="Freeform 1176">
              <a:extLst>
                <a:ext uri="{FF2B5EF4-FFF2-40B4-BE49-F238E27FC236}">
                  <a16:creationId xmlns:a16="http://schemas.microsoft.com/office/drawing/2014/main" id="{166BDECF-B46D-43B4-A1BB-630D958B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842"/>
              <a:ext cx="434" cy="55"/>
            </a:xfrm>
            <a:custGeom>
              <a:avLst/>
              <a:gdLst>
                <a:gd name="T0" fmla="*/ 0 w 320"/>
                <a:gd name="T1" fmla="*/ 79 h 41"/>
                <a:gd name="T2" fmla="*/ 125 w 320"/>
                <a:gd name="T3" fmla="*/ 75 h 41"/>
                <a:gd name="T4" fmla="*/ 313 w 320"/>
                <a:gd name="T5" fmla="*/ 9 h 41"/>
                <a:gd name="T6" fmla="*/ 510 w 320"/>
                <a:gd name="T7" fmla="*/ 43 h 41"/>
                <a:gd name="T8" fmla="*/ 799 w 320"/>
                <a:gd name="T9" fmla="*/ 7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0" h="41">
                  <a:moveTo>
                    <a:pt x="0" y="33"/>
                  </a:moveTo>
                  <a:cubicBezTo>
                    <a:pt x="15" y="38"/>
                    <a:pt x="34" y="34"/>
                    <a:pt x="50" y="31"/>
                  </a:cubicBezTo>
                  <a:cubicBezTo>
                    <a:pt x="77" y="26"/>
                    <a:pt x="98" y="8"/>
                    <a:pt x="125" y="4"/>
                  </a:cubicBezTo>
                  <a:cubicBezTo>
                    <a:pt x="152" y="0"/>
                    <a:pt x="179" y="11"/>
                    <a:pt x="204" y="18"/>
                  </a:cubicBezTo>
                  <a:cubicBezTo>
                    <a:pt x="240" y="29"/>
                    <a:pt x="282" y="41"/>
                    <a:pt x="320" y="29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8" name="Freeform 1177">
              <a:extLst>
                <a:ext uri="{FF2B5EF4-FFF2-40B4-BE49-F238E27FC236}">
                  <a16:creationId xmlns:a16="http://schemas.microsoft.com/office/drawing/2014/main" id="{AD40DF89-AF37-4E3E-88CB-359B48876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" y="2228"/>
              <a:ext cx="202" cy="124"/>
            </a:xfrm>
            <a:custGeom>
              <a:avLst/>
              <a:gdLst>
                <a:gd name="T0" fmla="*/ 0 w 149"/>
                <a:gd name="T1" fmla="*/ 225 h 92"/>
                <a:gd name="T2" fmla="*/ 371 w 149"/>
                <a:gd name="T3" fmla="*/ 0 h 9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9" h="92">
                  <a:moveTo>
                    <a:pt x="0" y="92"/>
                  </a:moveTo>
                  <a:cubicBezTo>
                    <a:pt x="78" y="79"/>
                    <a:pt x="130" y="23"/>
                    <a:pt x="149" y="0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79" name="Freeform 1178">
              <a:extLst>
                <a:ext uri="{FF2B5EF4-FFF2-40B4-BE49-F238E27FC236}">
                  <a16:creationId xmlns:a16="http://schemas.microsoft.com/office/drawing/2014/main" id="{607E3E7C-579A-4B24-8A59-F38A63AD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63"/>
              <a:ext cx="109" cy="50"/>
            </a:xfrm>
            <a:custGeom>
              <a:avLst/>
              <a:gdLst>
                <a:gd name="T0" fmla="*/ 203 w 80"/>
                <a:gd name="T1" fmla="*/ 0 h 37"/>
                <a:gd name="T2" fmla="*/ 57 w 80"/>
                <a:gd name="T3" fmla="*/ 9 h 37"/>
                <a:gd name="T4" fmla="*/ 15 w 80"/>
                <a:gd name="T5" fmla="*/ 30 h 37"/>
                <a:gd name="T6" fmla="*/ 132 w 80"/>
                <a:gd name="T7" fmla="*/ 92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7">
                  <a:moveTo>
                    <a:pt x="80" y="0"/>
                  </a:moveTo>
                  <a:cubicBezTo>
                    <a:pt x="61" y="11"/>
                    <a:pt x="43" y="2"/>
                    <a:pt x="23" y="4"/>
                  </a:cubicBezTo>
                  <a:cubicBezTo>
                    <a:pt x="16" y="4"/>
                    <a:pt x="8" y="3"/>
                    <a:pt x="6" y="12"/>
                  </a:cubicBezTo>
                  <a:cubicBezTo>
                    <a:pt x="0" y="33"/>
                    <a:pt x="41" y="35"/>
                    <a:pt x="52" y="37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0" name="Freeform 1179">
              <a:extLst>
                <a:ext uri="{FF2B5EF4-FFF2-40B4-BE49-F238E27FC236}">
                  <a16:creationId xmlns:a16="http://schemas.microsoft.com/office/drawing/2014/main" id="{3C61E2D9-1A43-4D1D-AE31-F5406AEE9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900"/>
              <a:ext cx="191" cy="58"/>
            </a:xfrm>
            <a:custGeom>
              <a:avLst/>
              <a:gdLst>
                <a:gd name="T0" fmla="*/ 0 w 141"/>
                <a:gd name="T1" fmla="*/ 1 h 43"/>
                <a:gd name="T2" fmla="*/ 112 w 141"/>
                <a:gd name="T3" fmla="*/ 30 h 43"/>
                <a:gd name="T4" fmla="*/ 275 w 141"/>
                <a:gd name="T5" fmla="*/ 16 h 43"/>
                <a:gd name="T6" fmla="*/ 351 w 141"/>
                <a:gd name="T7" fmla="*/ 49 h 43"/>
                <a:gd name="T8" fmla="*/ 190 w 141"/>
                <a:gd name="T9" fmla="*/ 105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1" h="43">
                  <a:moveTo>
                    <a:pt x="0" y="1"/>
                  </a:moveTo>
                  <a:cubicBezTo>
                    <a:pt x="16" y="0"/>
                    <a:pt x="30" y="8"/>
                    <a:pt x="45" y="12"/>
                  </a:cubicBezTo>
                  <a:cubicBezTo>
                    <a:pt x="70" y="18"/>
                    <a:pt x="87" y="11"/>
                    <a:pt x="111" y="7"/>
                  </a:cubicBezTo>
                  <a:cubicBezTo>
                    <a:pt x="121" y="5"/>
                    <a:pt x="141" y="4"/>
                    <a:pt x="141" y="20"/>
                  </a:cubicBezTo>
                  <a:cubicBezTo>
                    <a:pt x="141" y="39"/>
                    <a:pt x="89" y="36"/>
                    <a:pt x="76" y="43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1" name="Freeform 1180">
              <a:extLst>
                <a:ext uri="{FF2B5EF4-FFF2-40B4-BE49-F238E27FC236}">
                  <a16:creationId xmlns:a16="http://schemas.microsoft.com/office/drawing/2014/main" id="{049620BF-5D57-410A-8BC3-283180764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62"/>
              <a:ext cx="175" cy="63"/>
            </a:xfrm>
            <a:custGeom>
              <a:avLst/>
              <a:gdLst>
                <a:gd name="T0" fmla="*/ 72 w 129"/>
                <a:gd name="T1" fmla="*/ 5 h 47"/>
                <a:gd name="T2" fmla="*/ 7 w 129"/>
                <a:gd name="T3" fmla="*/ 52 h 47"/>
                <a:gd name="T4" fmla="*/ 322 w 129"/>
                <a:gd name="T5" fmla="*/ 6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47">
                  <a:moveTo>
                    <a:pt x="29" y="2"/>
                  </a:moveTo>
                  <a:cubicBezTo>
                    <a:pt x="19" y="0"/>
                    <a:pt x="0" y="8"/>
                    <a:pt x="3" y="22"/>
                  </a:cubicBezTo>
                  <a:cubicBezTo>
                    <a:pt x="10" y="47"/>
                    <a:pt x="109" y="26"/>
                    <a:pt x="129" y="26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2" name="Freeform 1181">
              <a:extLst>
                <a:ext uri="{FF2B5EF4-FFF2-40B4-BE49-F238E27FC236}">
                  <a16:creationId xmlns:a16="http://schemas.microsoft.com/office/drawing/2014/main" id="{B91A2932-3284-45C2-90C3-D119FBC75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271"/>
              <a:ext cx="91" cy="72"/>
            </a:xfrm>
            <a:custGeom>
              <a:avLst/>
              <a:gdLst>
                <a:gd name="T0" fmla="*/ 168 w 67"/>
                <a:gd name="T1" fmla="*/ 53 h 53"/>
                <a:gd name="T2" fmla="*/ 79 w 67"/>
                <a:gd name="T3" fmla="*/ 7 h 53"/>
                <a:gd name="T4" fmla="*/ 113 w 67"/>
                <a:gd name="T5" fmla="*/ 133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53">
                  <a:moveTo>
                    <a:pt x="67" y="21"/>
                  </a:moveTo>
                  <a:cubicBezTo>
                    <a:pt x="63" y="10"/>
                    <a:pt x="43" y="0"/>
                    <a:pt x="32" y="3"/>
                  </a:cubicBezTo>
                  <a:cubicBezTo>
                    <a:pt x="0" y="11"/>
                    <a:pt x="33" y="44"/>
                    <a:pt x="45" y="53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3" name="Freeform 1182">
              <a:extLst>
                <a:ext uri="{FF2B5EF4-FFF2-40B4-BE49-F238E27FC236}">
                  <a16:creationId xmlns:a16="http://schemas.microsoft.com/office/drawing/2014/main" id="{9A464765-DC81-4B24-93FF-7D7C507B6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090"/>
              <a:ext cx="171" cy="208"/>
            </a:xfrm>
            <a:custGeom>
              <a:avLst/>
              <a:gdLst>
                <a:gd name="T0" fmla="*/ 315 w 126"/>
                <a:gd name="T1" fmla="*/ 0 h 155"/>
                <a:gd name="T2" fmla="*/ 289 w 126"/>
                <a:gd name="T3" fmla="*/ 94 h 155"/>
                <a:gd name="T4" fmla="*/ 155 w 126"/>
                <a:gd name="T5" fmla="*/ 248 h 155"/>
                <a:gd name="T6" fmla="*/ 30 w 126"/>
                <a:gd name="T7" fmla="*/ 310 h 155"/>
                <a:gd name="T8" fmla="*/ 84 w 126"/>
                <a:gd name="T9" fmla="*/ 358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155">
                  <a:moveTo>
                    <a:pt x="126" y="0"/>
                  </a:moveTo>
                  <a:cubicBezTo>
                    <a:pt x="122" y="14"/>
                    <a:pt x="122" y="26"/>
                    <a:pt x="116" y="39"/>
                  </a:cubicBezTo>
                  <a:cubicBezTo>
                    <a:pt x="105" y="64"/>
                    <a:pt x="85" y="90"/>
                    <a:pt x="62" y="103"/>
                  </a:cubicBezTo>
                  <a:cubicBezTo>
                    <a:pt x="47" y="111"/>
                    <a:pt x="22" y="113"/>
                    <a:pt x="12" y="128"/>
                  </a:cubicBezTo>
                  <a:cubicBezTo>
                    <a:pt x="0" y="147"/>
                    <a:pt x="16" y="155"/>
                    <a:pt x="34" y="148"/>
                  </a:cubicBezTo>
                </a:path>
              </a:pathLst>
            </a:custGeom>
            <a:noFill/>
            <a:ln w="9525" cap="flat">
              <a:solidFill>
                <a:srgbClr val="B394A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4" name="Freeform 1183">
              <a:extLst>
                <a:ext uri="{FF2B5EF4-FFF2-40B4-BE49-F238E27FC236}">
                  <a16:creationId xmlns:a16="http://schemas.microsoft.com/office/drawing/2014/main" id="{4D0F301D-F621-457C-A86C-D211A16AC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849"/>
              <a:ext cx="137" cy="60"/>
            </a:xfrm>
            <a:custGeom>
              <a:avLst/>
              <a:gdLst>
                <a:gd name="T0" fmla="*/ 174 w 101"/>
                <a:gd name="T1" fmla="*/ 20 h 45"/>
                <a:gd name="T2" fmla="*/ 41 w 101"/>
                <a:gd name="T3" fmla="*/ 41 h 45"/>
                <a:gd name="T4" fmla="*/ 252 w 101"/>
                <a:gd name="T5" fmla="*/ 84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45">
                  <a:moveTo>
                    <a:pt x="69" y="8"/>
                  </a:moveTo>
                  <a:cubicBezTo>
                    <a:pt x="57" y="0"/>
                    <a:pt x="24" y="3"/>
                    <a:pt x="16" y="17"/>
                  </a:cubicBezTo>
                  <a:cubicBezTo>
                    <a:pt x="0" y="45"/>
                    <a:pt x="89" y="35"/>
                    <a:pt x="101" y="35"/>
                  </a:cubicBezTo>
                </a:path>
              </a:pathLst>
            </a:custGeom>
            <a:noFill/>
            <a:ln w="9525" cap="flat">
              <a:solidFill>
                <a:srgbClr val="C7AEB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5" name="Freeform 1184">
              <a:extLst>
                <a:ext uri="{FF2B5EF4-FFF2-40B4-BE49-F238E27FC236}">
                  <a16:creationId xmlns:a16="http://schemas.microsoft.com/office/drawing/2014/main" id="{584D96F9-EC94-463B-AA49-2447B173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1583"/>
              <a:ext cx="38" cy="33"/>
            </a:xfrm>
            <a:custGeom>
              <a:avLst/>
              <a:gdLst>
                <a:gd name="T0" fmla="*/ 62 w 28"/>
                <a:gd name="T1" fmla="*/ 44 h 24"/>
                <a:gd name="T2" fmla="*/ 57 w 28"/>
                <a:gd name="T3" fmla="*/ 0 h 24"/>
                <a:gd name="T4" fmla="*/ 42 w 28"/>
                <a:gd name="T5" fmla="*/ 47 h 24"/>
                <a:gd name="T6" fmla="*/ 22 w 28"/>
                <a:gd name="T7" fmla="*/ 0 h 24"/>
                <a:gd name="T8" fmla="*/ 0 w 28"/>
                <a:gd name="T9" fmla="*/ 62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4">
                  <a:moveTo>
                    <a:pt x="25" y="17"/>
                  </a:moveTo>
                  <a:cubicBezTo>
                    <a:pt x="28" y="12"/>
                    <a:pt x="28" y="4"/>
                    <a:pt x="23" y="0"/>
                  </a:cubicBezTo>
                  <a:cubicBezTo>
                    <a:pt x="19" y="5"/>
                    <a:pt x="17" y="12"/>
                    <a:pt x="17" y="18"/>
                  </a:cubicBezTo>
                  <a:cubicBezTo>
                    <a:pt x="17" y="12"/>
                    <a:pt x="15" y="3"/>
                    <a:pt x="9" y="0"/>
                  </a:cubicBezTo>
                  <a:cubicBezTo>
                    <a:pt x="4" y="6"/>
                    <a:pt x="0" y="16"/>
                    <a:pt x="0" y="24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6" name="Freeform 1185">
              <a:extLst>
                <a:ext uri="{FF2B5EF4-FFF2-40B4-BE49-F238E27FC236}">
                  <a16:creationId xmlns:a16="http://schemas.microsoft.com/office/drawing/2014/main" id="{13DC01AF-E740-4B57-BCCD-15C4D7A5E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" y="1556"/>
              <a:ext cx="3" cy="15"/>
            </a:xfrm>
            <a:custGeom>
              <a:avLst/>
              <a:gdLst>
                <a:gd name="T0" fmla="*/ 8 w 2"/>
                <a:gd name="T1" fmla="*/ 27 h 11"/>
                <a:gd name="T2" fmla="*/ 5 w 2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1">
                  <a:moveTo>
                    <a:pt x="2" y="11"/>
                  </a:moveTo>
                  <a:cubicBezTo>
                    <a:pt x="1" y="7"/>
                    <a:pt x="0" y="3"/>
                    <a:pt x="1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7" name="Freeform 1186">
              <a:extLst>
                <a:ext uri="{FF2B5EF4-FFF2-40B4-BE49-F238E27FC236}">
                  <a16:creationId xmlns:a16="http://schemas.microsoft.com/office/drawing/2014/main" id="{8DBCB197-0F3A-4671-A2B1-D6C450E5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7" y="1589"/>
              <a:ext cx="32" cy="25"/>
            </a:xfrm>
            <a:custGeom>
              <a:avLst/>
              <a:gdLst>
                <a:gd name="T0" fmla="*/ 49 w 24"/>
                <a:gd name="T1" fmla="*/ 1 h 19"/>
                <a:gd name="T2" fmla="*/ 37 w 24"/>
                <a:gd name="T3" fmla="*/ 37 h 19"/>
                <a:gd name="T4" fmla="*/ 21 w 24"/>
                <a:gd name="T5" fmla="*/ 0 h 19"/>
                <a:gd name="T6" fmla="*/ 0 w 24"/>
                <a:gd name="T7" fmla="*/ 4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9">
                  <a:moveTo>
                    <a:pt x="21" y="1"/>
                  </a:moveTo>
                  <a:cubicBezTo>
                    <a:pt x="21" y="8"/>
                    <a:pt x="24" y="16"/>
                    <a:pt x="16" y="16"/>
                  </a:cubicBezTo>
                  <a:cubicBezTo>
                    <a:pt x="8" y="16"/>
                    <a:pt x="7" y="6"/>
                    <a:pt x="9" y="0"/>
                  </a:cubicBezTo>
                  <a:cubicBezTo>
                    <a:pt x="5" y="5"/>
                    <a:pt x="4" y="13"/>
                    <a:pt x="0" y="19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8" name="Freeform 1187">
              <a:extLst>
                <a:ext uri="{FF2B5EF4-FFF2-40B4-BE49-F238E27FC236}">
                  <a16:creationId xmlns:a16="http://schemas.microsoft.com/office/drawing/2014/main" id="{9D87C47A-1895-4F0F-A1BB-547547AA4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870"/>
              <a:ext cx="75" cy="45"/>
            </a:xfrm>
            <a:custGeom>
              <a:avLst/>
              <a:gdLst>
                <a:gd name="T0" fmla="*/ 0 w 55"/>
                <a:gd name="T1" fmla="*/ 41 h 33"/>
                <a:gd name="T2" fmla="*/ 26 w 55"/>
                <a:gd name="T3" fmla="*/ 14 h 33"/>
                <a:gd name="T4" fmla="*/ 30 w 55"/>
                <a:gd name="T5" fmla="*/ 61 h 33"/>
                <a:gd name="T6" fmla="*/ 68 w 55"/>
                <a:gd name="T7" fmla="*/ 22 h 33"/>
                <a:gd name="T8" fmla="*/ 75 w 55"/>
                <a:gd name="T9" fmla="*/ 63 h 33"/>
                <a:gd name="T10" fmla="*/ 93 w 55"/>
                <a:gd name="T11" fmla="*/ 30 h 33"/>
                <a:gd name="T12" fmla="*/ 93 w 55"/>
                <a:gd name="T13" fmla="*/ 76 h 33"/>
                <a:gd name="T14" fmla="*/ 138 w 55"/>
                <a:gd name="T15" fmla="*/ 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33">
                  <a:moveTo>
                    <a:pt x="0" y="16"/>
                  </a:moveTo>
                  <a:cubicBezTo>
                    <a:pt x="5" y="13"/>
                    <a:pt x="6" y="9"/>
                    <a:pt x="10" y="5"/>
                  </a:cubicBezTo>
                  <a:cubicBezTo>
                    <a:pt x="11" y="12"/>
                    <a:pt x="9" y="19"/>
                    <a:pt x="12" y="24"/>
                  </a:cubicBezTo>
                  <a:cubicBezTo>
                    <a:pt x="19" y="22"/>
                    <a:pt x="21" y="14"/>
                    <a:pt x="27" y="9"/>
                  </a:cubicBezTo>
                  <a:cubicBezTo>
                    <a:pt x="31" y="13"/>
                    <a:pt x="27" y="20"/>
                    <a:pt x="29" y="25"/>
                  </a:cubicBezTo>
                  <a:cubicBezTo>
                    <a:pt x="33" y="21"/>
                    <a:pt x="34" y="16"/>
                    <a:pt x="37" y="12"/>
                  </a:cubicBezTo>
                  <a:cubicBezTo>
                    <a:pt x="37" y="18"/>
                    <a:pt x="36" y="24"/>
                    <a:pt x="37" y="30"/>
                  </a:cubicBezTo>
                  <a:cubicBezTo>
                    <a:pt x="48" y="33"/>
                    <a:pt x="55" y="8"/>
                    <a:pt x="54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89" name="Freeform 1188">
              <a:extLst>
                <a:ext uri="{FF2B5EF4-FFF2-40B4-BE49-F238E27FC236}">
                  <a16:creationId xmlns:a16="http://schemas.microsoft.com/office/drawing/2014/main" id="{12545B6C-F634-47E7-A00B-4111DAE9D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893"/>
              <a:ext cx="52" cy="39"/>
            </a:xfrm>
            <a:custGeom>
              <a:avLst/>
              <a:gdLst>
                <a:gd name="T0" fmla="*/ 15 w 39"/>
                <a:gd name="T1" fmla="*/ 0 h 29"/>
                <a:gd name="T2" fmla="*/ 5 w 39"/>
                <a:gd name="T3" fmla="*/ 36 h 29"/>
                <a:gd name="T4" fmla="*/ 31 w 39"/>
                <a:gd name="T5" fmla="*/ 12 h 29"/>
                <a:gd name="T6" fmla="*/ 33 w 39"/>
                <a:gd name="T7" fmla="*/ 48 h 29"/>
                <a:gd name="T8" fmla="*/ 64 w 39"/>
                <a:gd name="T9" fmla="*/ 23 h 29"/>
                <a:gd name="T10" fmla="*/ 65 w 39"/>
                <a:gd name="T11" fmla="*/ 70 h 29"/>
                <a:gd name="T12" fmla="*/ 92 w 39"/>
                <a:gd name="T13" fmla="*/ 4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9">
                  <a:moveTo>
                    <a:pt x="6" y="0"/>
                  </a:moveTo>
                  <a:cubicBezTo>
                    <a:pt x="3" y="4"/>
                    <a:pt x="0" y="10"/>
                    <a:pt x="2" y="15"/>
                  </a:cubicBezTo>
                  <a:cubicBezTo>
                    <a:pt x="8" y="15"/>
                    <a:pt x="11" y="10"/>
                    <a:pt x="13" y="5"/>
                  </a:cubicBezTo>
                  <a:cubicBezTo>
                    <a:pt x="13" y="7"/>
                    <a:pt x="11" y="18"/>
                    <a:pt x="14" y="20"/>
                  </a:cubicBezTo>
                  <a:cubicBezTo>
                    <a:pt x="20" y="22"/>
                    <a:pt x="24" y="13"/>
                    <a:pt x="27" y="10"/>
                  </a:cubicBezTo>
                  <a:cubicBezTo>
                    <a:pt x="28" y="15"/>
                    <a:pt x="23" y="24"/>
                    <a:pt x="28" y="29"/>
                  </a:cubicBezTo>
                  <a:cubicBezTo>
                    <a:pt x="33" y="28"/>
                    <a:pt x="36" y="24"/>
                    <a:pt x="39" y="2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0" name="Freeform 1189">
              <a:extLst>
                <a:ext uri="{FF2B5EF4-FFF2-40B4-BE49-F238E27FC236}">
                  <a16:creationId xmlns:a16="http://schemas.microsoft.com/office/drawing/2014/main" id="{F61E87EB-EAC4-44D6-ABDC-5A4F181F4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7" y="1870"/>
              <a:ext cx="50" cy="31"/>
            </a:xfrm>
            <a:custGeom>
              <a:avLst/>
              <a:gdLst>
                <a:gd name="T0" fmla="*/ 92 w 37"/>
                <a:gd name="T1" fmla="*/ 30 h 23"/>
                <a:gd name="T2" fmla="*/ 64 w 37"/>
                <a:gd name="T3" fmla="*/ 35 h 23"/>
                <a:gd name="T4" fmla="*/ 55 w 37"/>
                <a:gd name="T5" fmla="*/ 5 h 23"/>
                <a:gd name="T6" fmla="*/ 32 w 37"/>
                <a:gd name="T7" fmla="*/ 35 h 23"/>
                <a:gd name="T8" fmla="*/ 22 w 37"/>
                <a:gd name="T9" fmla="*/ 7 h 23"/>
                <a:gd name="T10" fmla="*/ 7 w 37"/>
                <a:gd name="T11" fmla="*/ 57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23">
                  <a:moveTo>
                    <a:pt x="37" y="12"/>
                  </a:moveTo>
                  <a:cubicBezTo>
                    <a:pt x="32" y="4"/>
                    <a:pt x="24" y="0"/>
                    <a:pt x="26" y="14"/>
                  </a:cubicBezTo>
                  <a:cubicBezTo>
                    <a:pt x="25" y="10"/>
                    <a:pt x="23" y="6"/>
                    <a:pt x="22" y="2"/>
                  </a:cubicBezTo>
                  <a:cubicBezTo>
                    <a:pt x="16" y="2"/>
                    <a:pt x="15" y="10"/>
                    <a:pt x="13" y="14"/>
                  </a:cubicBezTo>
                  <a:cubicBezTo>
                    <a:pt x="12" y="10"/>
                    <a:pt x="12" y="6"/>
                    <a:pt x="9" y="3"/>
                  </a:cubicBezTo>
                  <a:cubicBezTo>
                    <a:pt x="5" y="8"/>
                    <a:pt x="0" y="17"/>
                    <a:pt x="3" y="23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1" name="Freeform 1190">
              <a:extLst>
                <a:ext uri="{FF2B5EF4-FFF2-40B4-BE49-F238E27FC236}">
                  <a16:creationId xmlns:a16="http://schemas.microsoft.com/office/drawing/2014/main" id="{E18ABB76-2472-4F25-AE03-EEC934E41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936"/>
              <a:ext cx="54" cy="36"/>
            </a:xfrm>
            <a:custGeom>
              <a:avLst/>
              <a:gdLst>
                <a:gd name="T0" fmla="*/ 7 w 40"/>
                <a:gd name="T1" fmla="*/ 12 h 27"/>
                <a:gd name="T2" fmla="*/ 5 w 40"/>
                <a:gd name="T3" fmla="*/ 55 h 27"/>
                <a:gd name="T4" fmla="*/ 26 w 40"/>
                <a:gd name="T5" fmla="*/ 21 h 27"/>
                <a:gd name="T6" fmla="*/ 35 w 40"/>
                <a:gd name="T7" fmla="*/ 49 h 27"/>
                <a:gd name="T8" fmla="*/ 58 w 40"/>
                <a:gd name="T9" fmla="*/ 23 h 27"/>
                <a:gd name="T10" fmla="*/ 85 w 40"/>
                <a:gd name="T11" fmla="*/ 0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7">
                  <a:moveTo>
                    <a:pt x="3" y="5"/>
                  </a:moveTo>
                  <a:cubicBezTo>
                    <a:pt x="2" y="11"/>
                    <a:pt x="0" y="17"/>
                    <a:pt x="2" y="23"/>
                  </a:cubicBezTo>
                  <a:cubicBezTo>
                    <a:pt x="8" y="22"/>
                    <a:pt x="8" y="14"/>
                    <a:pt x="10" y="9"/>
                  </a:cubicBezTo>
                  <a:cubicBezTo>
                    <a:pt x="11" y="14"/>
                    <a:pt x="12" y="17"/>
                    <a:pt x="14" y="21"/>
                  </a:cubicBezTo>
                  <a:cubicBezTo>
                    <a:pt x="20" y="20"/>
                    <a:pt x="21" y="15"/>
                    <a:pt x="24" y="10"/>
                  </a:cubicBezTo>
                  <a:cubicBezTo>
                    <a:pt x="26" y="27"/>
                    <a:pt x="40" y="12"/>
                    <a:pt x="35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2" name="Freeform 1191">
              <a:extLst>
                <a:ext uri="{FF2B5EF4-FFF2-40B4-BE49-F238E27FC236}">
                  <a16:creationId xmlns:a16="http://schemas.microsoft.com/office/drawing/2014/main" id="{03CA971E-803B-4A98-BF76-BB51E6819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1948"/>
              <a:ext cx="30" cy="37"/>
            </a:xfrm>
            <a:custGeom>
              <a:avLst/>
              <a:gdLst>
                <a:gd name="T0" fmla="*/ 56 w 22"/>
                <a:gd name="T1" fmla="*/ 55 h 27"/>
                <a:gd name="T2" fmla="*/ 35 w 22"/>
                <a:gd name="T3" fmla="*/ 15 h 27"/>
                <a:gd name="T4" fmla="*/ 26 w 22"/>
                <a:gd name="T5" fmla="*/ 70 h 27"/>
                <a:gd name="T6" fmla="*/ 0 w 2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22" y="21"/>
                  </a:moveTo>
                  <a:cubicBezTo>
                    <a:pt x="19" y="16"/>
                    <a:pt x="17" y="10"/>
                    <a:pt x="14" y="6"/>
                  </a:cubicBezTo>
                  <a:cubicBezTo>
                    <a:pt x="10" y="12"/>
                    <a:pt x="13" y="21"/>
                    <a:pt x="10" y="27"/>
                  </a:cubicBezTo>
                  <a:cubicBezTo>
                    <a:pt x="0" y="21"/>
                    <a:pt x="2" y="9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3" name="Freeform 1192">
              <a:extLst>
                <a:ext uri="{FF2B5EF4-FFF2-40B4-BE49-F238E27FC236}">
                  <a16:creationId xmlns:a16="http://schemas.microsoft.com/office/drawing/2014/main" id="{DD75D275-CCC6-42C5-8E1E-8EAF4258E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998"/>
              <a:ext cx="26" cy="26"/>
            </a:xfrm>
            <a:custGeom>
              <a:avLst/>
              <a:gdLst>
                <a:gd name="T0" fmla="*/ 49 w 19"/>
                <a:gd name="T1" fmla="*/ 10 h 19"/>
                <a:gd name="T2" fmla="*/ 30 w 19"/>
                <a:gd name="T3" fmla="*/ 49 h 19"/>
                <a:gd name="T4" fmla="*/ 29 w 19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9">
                  <a:moveTo>
                    <a:pt x="19" y="4"/>
                  </a:moveTo>
                  <a:cubicBezTo>
                    <a:pt x="18" y="9"/>
                    <a:pt x="16" y="15"/>
                    <a:pt x="12" y="19"/>
                  </a:cubicBezTo>
                  <a:cubicBezTo>
                    <a:pt x="6" y="16"/>
                    <a:pt x="0" y="2"/>
                    <a:pt x="11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4" name="Freeform 1193">
              <a:extLst>
                <a:ext uri="{FF2B5EF4-FFF2-40B4-BE49-F238E27FC236}">
                  <a16:creationId xmlns:a16="http://schemas.microsoft.com/office/drawing/2014/main" id="{4E57591B-4248-4310-8962-DEDF0ED6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8" y="2081"/>
              <a:ext cx="65" cy="60"/>
            </a:xfrm>
            <a:custGeom>
              <a:avLst/>
              <a:gdLst>
                <a:gd name="T0" fmla="*/ 89 w 48"/>
                <a:gd name="T1" fmla="*/ 22 h 44"/>
                <a:gd name="T2" fmla="*/ 47 w 48"/>
                <a:gd name="T3" fmla="*/ 63 h 44"/>
                <a:gd name="T4" fmla="*/ 33 w 48"/>
                <a:gd name="T5" fmla="*/ 97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8" h="44">
                  <a:moveTo>
                    <a:pt x="36" y="9"/>
                  </a:moveTo>
                  <a:cubicBezTo>
                    <a:pt x="0" y="0"/>
                    <a:pt x="48" y="32"/>
                    <a:pt x="19" y="25"/>
                  </a:cubicBezTo>
                  <a:cubicBezTo>
                    <a:pt x="33" y="32"/>
                    <a:pt x="26" y="44"/>
                    <a:pt x="13" y="38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5" name="Freeform 1194">
              <a:extLst>
                <a:ext uri="{FF2B5EF4-FFF2-40B4-BE49-F238E27FC236}">
                  <a16:creationId xmlns:a16="http://schemas.microsoft.com/office/drawing/2014/main" id="{99999392-F43F-4502-A51E-764888514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7" y="2281"/>
              <a:ext cx="24" cy="28"/>
            </a:xfrm>
            <a:custGeom>
              <a:avLst/>
              <a:gdLst>
                <a:gd name="T0" fmla="*/ 43 w 18"/>
                <a:gd name="T1" fmla="*/ 9 h 21"/>
                <a:gd name="T2" fmla="*/ 15 w 18"/>
                <a:gd name="T3" fmla="*/ 41 h 21"/>
                <a:gd name="T4" fmla="*/ 21 w 18"/>
                <a:gd name="T5" fmla="*/ 0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4"/>
                  </a:moveTo>
                  <a:cubicBezTo>
                    <a:pt x="17" y="7"/>
                    <a:pt x="12" y="21"/>
                    <a:pt x="6" y="17"/>
                  </a:cubicBezTo>
                  <a:cubicBezTo>
                    <a:pt x="0" y="14"/>
                    <a:pt x="5" y="3"/>
                    <a:pt x="9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6" name="Freeform 1195">
              <a:extLst>
                <a:ext uri="{FF2B5EF4-FFF2-40B4-BE49-F238E27FC236}">
                  <a16:creationId xmlns:a16="http://schemas.microsoft.com/office/drawing/2014/main" id="{25045532-4BDE-48F8-BB96-0AC6AD199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274"/>
              <a:ext cx="32" cy="27"/>
            </a:xfrm>
            <a:custGeom>
              <a:avLst/>
              <a:gdLst>
                <a:gd name="T0" fmla="*/ 41 w 24"/>
                <a:gd name="T1" fmla="*/ 49 h 20"/>
                <a:gd name="T2" fmla="*/ 23 w 24"/>
                <a:gd name="T3" fmla="*/ 22 h 20"/>
                <a:gd name="T4" fmla="*/ 36 w 24"/>
                <a:gd name="T5" fmla="*/ 0 h 20"/>
                <a:gd name="T6" fmla="*/ 0 w 24"/>
                <a:gd name="T7" fmla="*/ 1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0">
                  <a:moveTo>
                    <a:pt x="17" y="20"/>
                  </a:moveTo>
                  <a:cubicBezTo>
                    <a:pt x="22" y="10"/>
                    <a:pt x="24" y="3"/>
                    <a:pt x="10" y="9"/>
                  </a:cubicBezTo>
                  <a:cubicBezTo>
                    <a:pt x="13" y="6"/>
                    <a:pt x="15" y="3"/>
                    <a:pt x="15" y="0"/>
                  </a:cubicBezTo>
                  <a:cubicBezTo>
                    <a:pt x="10" y="0"/>
                    <a:pt x="5" y="1"/>
                    <a:pt x="0" y="1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7" name="Freeform 1196">
              <a:extLst>
                <a:ext uri="{FF2B5EF4-FFF2-40B4-BE49-F238E27FC236}">
                  <a16:creationId xmlns:a16="http://schemas.microsoft.com/office/drawing/2014/main" id="{A204BFDF-95ED-41E6-A851-A93D2648B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3" y="2328"/>
              <a:ext cx="22" cy="19"/>
            </a:xfrm>
            <a:custGeom>
              <a:avLst/>
              <a:gdLst>
                <a:gd name="T0" fmla="*/ 41 w 16"/>
                <a:gd name="T1" fmla="*/ 14 h 14"/>
                <a:gd name="T2" fmla="*/ 6 w 16"/>
                <a:gd name="T3" fmla="*/ 35 h 14"/>
                <a:gd name="T4" fmla="*/ 26 w 16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4">
                  <a:moveTo>
                    <a:pt x="16" y="5"/>
                  </a:moveTo>
                  <a:cubicBezTo>
                    <a:pt x="11" y="7"/>
                    <a:pt x="8" y="12"/>
                    <a:pt x="2" y="14"/>
                  </a:cubicBezTo>
                  <a:cubicBezTo>
                    <a:pt x="0" y="9"/>
                    <a:pt x="5" y="3"/>
                    <a:pt x="10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8" name="Freeform 1197">
              <a:extLst>
                <a:ext uri="{FF2B5EF4-FFF2-40B4-BE49-F238E27FC236}">
                  <a16:creationId xmlns:a16="http://schemas.microsoft.com/office/drawing/2014/main" id="{8B562665-8503-47EA-97B7-66066E7A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2221"/>
              <a:ext cx="23" cy="29"/>
            </a:xfrm>
            <a:custGeom>
              <a:avLst/>
              <a:gdLst>
                <a:gd name="T0" fmla="*/ 42 w 17"/>
                <a:gd name="T1" fmla="*/ 32 h 21"/>
                <a:gd name="T2" fmla="*/ 15 w 17"/>
                <a:gd name="T3" fmla="*/ 11 h 21"/>
                <a:gd name="T4" fmla="*/ 32 w 17"/>
                <a:gd name="T5" fmla="*/ 50 h 21"/>
                <a:gd name="T6" fmla="*/ 0 w 17"/>
                <a:gd name="T7" fmla="*/ 4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17" y="12"/>
                  </a:moveTo>
                  <a:cubicBezTo>
                    <a:pt x="16" y="9"/>
                    <a:pt x="10" y="0"/>
                    <a:pt x="6" y="4"/>
                  </a:cubicBezTo>
                  <a:cubicBezTo>
                    <a:pt x="2" y="8"/>
                    <a:pt x="13" y="15"/>
                    <a:pt x="13" y="19"/>
                  </a:cubicBezTo>
                  <a:cubicBezTo>
                    <a:pt x="8" y="21"/>
                    <a:pt x="3" y="19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99" name="Freeform 1198">
              <a:extLst>
                <a:ext uri="{FF2B5EF4-FFF2-40B4-BE49-F238E27FC236}">
                  <a16:creationId xmlns:a16="http://schemas.microsoft.com/office/drawing/2014/main" id="{47BBB1A5-1F36-4926-9639-60BE8A329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888"/>
              <a:ext cx="56" cy="16"/>
            </a:xfrm>
            <a:custGeom>
              <a:avLst/>
              <a:gdLst>
                <a:gd name="T0" fmla="*/ 98 w 41"/>
                <a:gd name="T1" fmla="*/ 28 h 12"/>
                <a:gd name="T2" fmla="*/ 97 w 41"/>
                <a:gd name="T3" fmla="*/ 7 h 12"/>
                <a:gd name="T4" fmla="*/ 90 w 41"/>
                <a:gd name="T5" fmla="*/ 21 h 12"/>
                <a:gd name="T6" fmla="*/ 83 w 41"/>
                <a:gd name="T7" fmla="*/ 7 h 12"/>
                <a:gd name="T8" fmla="*/ 75 w 41"/>
                <a:gd name="T9" fmla="*/ 23 h 12"/>
                <a:gd name="T10" fmla="*/ 70 w 41"/>
                <a:gd name="T11" fmla="*/ 1 h 12"/>
                <a:gd name="T12" fmla="*/ 49 w 41"/>
                <a:gd name="T13" fmla="*/ 21 h 12"/>
                <a:gd name="T14" fmla="*/ 42 w 41"/>
                <a:gd name="T15" fmla="*/ 1 h 12"/>
                <a:gd name="T16" fmla="*/ 27 w 41"/>
                <a:gd name="T17" fmla="*/ 23 h 12"/>
                <a:gd name="T18" fmla="*/ 20 w 41"/>
                <a:gd name="T19" fmla="*/ 0 h 12"/>
                <a:gd name="T20" fmla="*/ 0 w 41"/>
                <a:gd name="T21" fmla="*/ 23 h 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12">
                  <a:moveTo>
                    <a:pt x="39" y="12"/>
                  </a:moveTo>
                  <a:cubicBezTo>
                    <a:pt x="41" y="11"/>
                    <a:pt x="41" y="5"/>
                    <a:pt x="38" y="3"/>
                  </a:cubicBezTo>
                  <a:cubicBezTo>
                    <a:pt x="36" y="4"/>
                    <a:pt x="34" y="7"/>
                    <a:pt x="35" y="9"/>
                  </a:cubicBezTo>
                  <a:cubicBezTo>
                    <a:pt x="35" y="7"/>
                    <a:pt x="35" y="4"/>
                    <a:pt x="33" y="3"/>
                  </a:cubicBezTo>
                  <a:cubicBezTo>
                    <a:pt x="31" y="4"/>
                    <a:pt x="30" y="7"/>
                    <a:pt x="29" y="10"/>
                  </a:cubicBezTo>
                  <a:cubicBezTo>
                    <a:pt x="28" y="7"/>
                    <a:pt x="29" y="3"/>
                    <a:pt x="27" y="1"/>
                  </a:cubicBezTo>
                  <a:cubicBezTo>
                    <a:pt x="23" y="3"/>
                    <a:pt x="22" y="7"/>
                    <a:pt x="19" y="9"/>
                  </a:cubicBezTo>
                  <a:cubicBezTo>
                    <a:pt x="19" y="6"/>
                    <a:pt x="18" y="3"/>
                    <a:pt x="17" y="1"/>
                  </a:cubicBezTo>
                  <a:cubicBezTo>
                    <a:pt x="14" y="3"/>
                    <a:pt x="13" y="7"/>
                    <a:pt x="11" y="10"/>
                  </a:cubicBezTo>
                  <a:cubicBezTo>
                    <a:pt x="11" y="7"/>
                    <a:pt x="10" y="3"/>
                    <a:pt x="8" y="0"/>
                  </a:cubicBezTo>
                  <a:cubicBezTo>
                    <a:pt x="3" y="0"/>
                    <a:pt x="2" y="7"/>
                    <a:pt x="0" y="1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0" name="Freeform 1199">
              <a:extLst>
                <a:ext uri="{FF2B5EF4-FFF2-40B4-BE49-F238E27FC236}">
                  <a16:creationId xmlns:a16="http://schemas.microsoft.com/office/drawing/2014/main" id="{036259D4-FB5D-48E6-9541-236EC5CFE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2847"/>
              <a:ext cx="26" cy="17"/>
            </a:xfrm>
            <a:custGeom>
              <a:avLst/>
              <a:gdLst>
                <a:gd name="T0" fmla="*/ 40 w 19"/>
                <a:gd name="T1" fmla="*/ 34 h 12"/>
                <a:gd name="T2" fmla="*/ 47 w 19"/>
                <a:gd name="T3" fmla="*/ 1 h 12"/>
                <a:gd name="T4" fmla="*/ 19 w 19"/>
                <a:gd name="T5" fmla="*/ 26 h 12"/>
                <a:gd name="T6" fmla="*/ 19 w 19"/>
                <a:gd name="T7" fmla="*/ 0 h 12"/>
                <a:gd name="T8" fmla="*/ 0 w 19"/>
                <a:gd name="T9" fmla="*/ 2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15" y="12"/>
                  </a:moveTo>
                  <a:cubicBezTo>
                    <a:pt x="17" y="9"/>
                    <a:pt x="19" y="5"/>
                    <a:pt x="18" y="1"/>
                  </a:cubicBezTo>
                  <a:cubicBezTo>
                    <a:pt x="14" y="2"/>
                    <a:pt x="10" y="6"/>
                    <a:pt x="7" y="9"/>
                  </a:cubicBezTo>
                  <a:cubicBezTo>
                    <a:pt x="8" y="6"/>
                    <a:pt x="9" y="2"/>
                    <a:pt x="7" y="0"/>
                  </a:cubicBezTo>
                  <a:cubicBezTo>
                    <a:pt x="3" y="1"/>
                    <a:pt x="0" y="5"/>
                    <a:pt x="0" y="8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1" name="Freeform 1200">
              <a:extLst>
                <a:ext uri="{FF2B5EF4-FFF2-40B4-BE49-F238E27FC236}">
                  <a16:creationId xmlns:a16="http://schemas.microsoft.com/office/drawing/2014/main" id="{A09286BA-4D44-4864-923C-FF757D5D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6" y="2310"/>
              <a:ext cx="94" cy="53"/>
            </a:xfrm>
            <a:custGeom>
              <a:avLst/>
              <a:gdLst>
                <a:gd name="T0" fmla="*/ 0 w 69"/>
                <a:gd name="T1" fmla="*/ 79 h 39"/>
                <a:gd name="T2" fmla="*/ 5 w 69"/>
                <a:gd name="T3" fmla="*/ 88 h 39"/>
                <a:gd name="T4" fmla="*/ 10 w 69"/>
                <a:gd name="T5" fmla="*/ 48 h 39"/>
                <a:gd name="T6" fmla="*/ 42 w 69"/>
                <a:gd name="T7" fmla="*/ 91 h 39"/>
                <a:gd name="T8" fmla="*/ 57 w 69"/>
                <a:gd name="T9" fmla="*/ 37 h 39"/>
                <a:gd name="T10" fmla="*/ 76 w 69"/>
                <a:gd name="T11" fmla="*/ 65 h 39"/>
                <a:gd name="T12" fmla="*/ 91 w 69"/>
                <a:gd name="T13" fmla="*/ 41 h 39"/>
                <a:gd name="T14" fmla="*/ 153 w 69"/>
                <a:gd name="T15" fmla="*/ 83 h 39"/>
                <a:gd name="T16" fmla="*/ 173 w 69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39">
                  <a:moveTo>
                    <a:pt x="0" y="32"/>
                  </a:moveTo>
                  <a:cubicBezTo>
                    <a:pt x="1" y="33"/>
                    <a:pt x="2" y="34"/>
                    <a:pt x="2" y="35"/>
                  </a:cubicBezTo>
                  <a:cubicBezTo>
                    <a:pt x="1" y="30"/>
                    <a:pt x="1" y="24"/>
                    <a:pt x="4" y="19"/>
                  </a:cubicBezTo>
                  <a:cubicBezTo>
                    <a:pt x="9" y="25"/>
                    <a:pt x="11" y="32"/>
                    <a:pt x="17" y="36"/>
                  </a:cubicBezTo>
                  <a:cubicBezTo>
                    <a:pt x="23" y="31"/>
                    <a:pt x="23" y="22"/>
                    <a:pt x="23" y="15"/>
                  </a:cubicBezTo>
                  <a:cubicBezTo>
                    <a:pt x="24" y="20"/>
                    <a:pt x="26" y="23"/>
                    <a:pt x="30" y="26"/>
                  </a:cubicBezTo>
                  <a:cubicBezTo>
                    <a:pt x="31" y="24"/>
                    <a:pt x="36" y="19"/>
                    <a:pt x="36" y="16"/>
                  </a:cubicBezTo>
                  <a:cubicBezTo>
                    <a:pt x="40" y="23"/>
                    <a:pt x="50" y="39"/>
                    <a:pt x="60" y="33"/>
                  </a:cubicBezTo>
                  <a:cubicBezTo>
                    <a:pt x="69" y="27"/>
                    <a:pt x="67" y="9"/>
                    <a:pt x="68" y="0"/>
                  </a:cubicBezTo>
                </a:path>
              </a:pathLst>
            </a:custGeom>
            <a:noFill/>
            <a:ln w="9525" cap="flat">
              <a:solidFill>
                <a:srgbClr val="9E78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2" name="Freeform 1201">
              <a:extLst>
                <a:ext uri="{FF2B5EF4-FFF2-40B4-BE49-F238E27FC236}">
                  <a16:creationId xmlns:a16="http://schemas.microsoft.com/office/drawing/2014/main" id="{0FBA1707-2670-4E69-BA0F-0C46AD536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3662"/>
              <a:ext cx="155" cy="52"/>
            </a:xfrm>
            <a:custGeom>
              <a:avLst/>
              <a:gdLst>
                <a:gd name="T0" fmla="*/ 19 w 114"/>
                <a:gd name="T1" fmla="*/ 21 h 39"/>
                <a:gd name="T2" fmla="*/ 0 w 114"/>
                <a:gd name="T3" fmla="*/ 59 h 39"/>
                <a:gd name="T4" fmla="*/ 1 w 114"/>
                <a:gd name="T5" fmla="*/ 63 h 39"/>
                <a:gd name="T6" fmla="*/ 181 w 114"/>
                <a:gd name="T7" fmla="*/ 52 h 39"/>
                <a:gd name="T8" fmla="*/ 281 w 114"/>
                <a:gd name="T9" fmla="*/ 92 h 39"/>
                <a:gd name="T10" fmla="*/ 284 w 114"/>
                <a:gd name="T11" fmla="*/ 85 h 39"/>
                <a:gd name="T12" fmla="*/ 284 w 114"/>
                <a:gd name="T13" fmla="*/ 63 h 39"/>
                <a:gd name="T14" fmla="*/ 284 w 114"/>
                <a:gd name="T15" fmla="*/ 48 h 39"/>
                <a:gd name="T16" fmla="*/ 174 w 114"/>
                <a:gd name="T17" fmla="*/ 7 h 39"/>
                <a:gd name="T18" fmla="*/ 19 w 114"/>
                <a:gd name="T19" fmla="*/ 2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39">
                  <a:moveTo>
                    <a:pt x="7" y="9"/>
                  </a:moveTo>
                  <a:cubicBezTo>
                    <a:pt x="5" y="10"/>
                    <a:pt x="1" y="21"/>
                    <a:pt x="0" y="25"/>
                  </a:cubicBezTo>
                  <a:cubicBezTo>
                    <a:pt x="0" y="26"/>
                    <a:pt x="0" y="27"/>
                    <a:pt x="1" y="26"/>
                  </a:cubicBezTo>
                  <a:cubicBezTo>
                    <a:pt x="8" y="22"/>
                    <a:pt x="47" y="17"/>
                    <a:pt x="72" y="22"/>
                  </a:cubicBezTo>
                  <a:cubicBezTo>
                    <a:pt x="88" y="24"/>
                    <a:pt x="106" y="32"/>
                    <a:pt x="112" y="39"/>
                  </a:cubicBezTo>
                  <a:cubicBezTo>
                    <a:pt x="112" y="39"/>
                    <a:pt x="113" y="39"/>
                    <a:pt x="113" y="36"/>
                  </a:cubicBezTo>
                  <a:cubicBezTo>
                    <a:pt x="113" y="33"/>
                    <a:pt x="113" y="29"/>
                    <a:pt x="113" y="26"/>
                  </a:cubicBezTo>
                  <a:cubicBezTo>
                    <a:pt x="113" y="23"/>
                    <a:pt x="114" y="21"/>
                    <a:pt x="113" y="20"/>
                  </a:cubicBezTo>
                  <a:cubicBezTo>
                    <a:pt x="102" y="10"/>
                    <a:pt x="84" y="5"/>
                    <a:pt x="69" y="3"/>
                  </a:cubicBezTo>
                  <a:cubicBezTo>
                    <a:pt x="51" y="0"/>
                    <a:pt x="21" y="1"/>
                    <a:pt x="7" y="9"/>
                  </a:cubicBezTo>
                  <a:close/>
                </a:path>
              </a:pathLst>
            </a:custGeom>
            <a:solidFill>
              <a:srgbClr val="EFC1DF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03" name="Freeform 1202">
              <a:extLst>
                <a:ext uri="{FF2B5EF4-FFF2-40B4-BE49-F238E27FC236}">
                  <a16:creationId xmlns:a16="http://schemas.microsoft.com/office/drawing/2014/main" id="{FA77AAB6-845F-4DEE-B744-AAE1C982D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3605"/>
              <a:ext cx="143" cy="53"/>
            </a:xfrm>
            <a:custGeom>
              <a:avLst/>
              <a:gdLst>
                <a:gd name="T0" fmla="*/ 24 w 106"/>
                <a:gd name="T1" fmla="*/ 22 h 39"/>
                <a:gd name="T2" fmla="*/ 1 w 106"/>
                <a:gd name="T3" fmla="*/ 72 h 39"/>
                <a:gd name="T4" fmla="*/ 5 w 106"/>
                <a:gd name="T5" fmla="*/ 72 h 39"/>
                <a:gd name="T6" fmla="*/ 140 w 106"/>
                <a:gd name="T7" fmla="*/ 53 h 39"/>
                <a:gd name="T8" fmla="*/ 259 w 106"/>
                <a:gd name="T9" fmla="*/ 98 h 39"/>
                <a:gd name="T10" fmla="*/ 254 w 106"/>
                <a:gd name="T11" fmla="*/ 41 h 39"/>
                <a:gd name="T12" fmla="*/ 131 w 106"/>
                <a:gd name="T13" fmla="*/ 0 h 39"/>
                <a:gd name="T14" fmla="*/ 24 w 106"/>
                <a:gd name="T15" fmla="*/ 2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39">
                  <a:moveTo>
                    <a:pt x="10" y="9"/>
                  </a:moveTo>
                  <a:cubicBezTo>
                    <a:pt x="4" y="13"/>
                    <a:pt x="0" y="29"/>
                    <a:pt x="1" y="29"/>
                  </a:cubicBezTo>
                  <a:cubicBezTo>
                    <a:pt x="1" y="29"/>
                    <a:pt x="2" y="29"/>
                    <a:pt x="2" y="29"/>
                  </a:cubicBezTo>
                  <a:cubicBezTo>
                    <a:pt x="12" y="25"/>
                    <a:pt x="36" y="20"/>
                    <a:pt x="57" y="21"/>
                  </a:cubicBezTo>
                  <a:cubicBezTo>
                    <a:pt x="77" y="23"/>
                    <a:pt x="101" y="33"/>
                    <a:pt x="105" y="39"/>
                  </a:cubicBezTo>
                  <a:cubicBezTo>
                    <a:pt x="105" y="39"/>
                    <a:pt x="106" y="18"/>
                    <a:pt x="103" y="16"/>
                  </a:cubicBezTo>
                  <a:cubicBezTo>
                    <a:pt x="93" y="6"/>
                    <a:pt x="72" y="0"/>
                    <a:pt x="53" y="0"/>
                  </a:cubicBezTo>
                  <a:cubicBezTo>
                    <a:pt x="27" y="0"/>
                    <a:pt x="15" y="4"/>
                    <a:pt x="10" y="9"/>
                  </a:cubicBezTo>
                  <a:close/>
                </a:path>
              </a:pathLst>
            </a:custGeom>
            <a:solidFill>
              <a:srgbClr val="EFC1DF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04" name="Freeform 1203">
              <a:extLst>
                <a:ext uri="{FF2B5EF4-FFF2-40B4-BE49-F238E27FC236}">
                  <a16:creationId xmlns:a16="http://schemas.microsoft.com/office/drawing/2014/main" id="{9873749A-3CB0-451E-84BE-9B3D514C6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3662"/>
              <a:ext cx="155" cy="52"/>
            </a:xfrm>
            <a:custGeom>
              <a:avLst/>
              <a:gdLst>
                <a:gd name="T0" fmla="*/ 268 w 114"/>
                <a:gd name="T1" fmla="*/ 21 h 39"/>
                <a:gd name="T2" fmla="*/ 287 w 114"/>
                <a:gd name="T3" fmla="*/ 59 h 39"/>
                <a:gd name="T4" fmla="*/ 284 w 114"/>
                <a:gd name="T5" fmla="*/ 63 h 39"/>
                <a:gd name="T6" fmla="*/ 106 w 114"/>
                <a:gd name="T7" fmla="*/ 52 h 39"/>
                <a:gd name="T8" fmla="*/ 5 w 114"/>
                <a:gd name="T9" fmla="*/ 92 h 39"/>
                <a:gd name="T10" fmla="*/ 1 w 114"/>
                <a:gd name="T11" fmla="*/ 85 h 39"/>
                <a:gd name="T12" fmla="*/ 1 w 114"/>
                <a:gd name="T13" fmla="*/ 63 h 39"/>
                <a:gd name="T14" fmla="*/ 1 w 114"/>
                <a:gd name="T15" fmla="*/ 48 h 39"/>
                <a:gd name="T16" fmla="*/ 113 w 114"/>
                <a:gd name="T17" fmla="*/ 7 h 39"/>
                <a:gd name="T18" fmla="*/ 268 w 114"/>
                <a:gd name="T19" fmla="*/ 2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4" h="39">
                  <a:moveTo>
                    <a:pt x="107" y="9"/>
                  </a:moveTo>
                  <a:cubicBezTo>
                    <a:pt x="109" y="10"/>
                    <a:pt x="113" y="21"/>
                    <a:pt x="114" y="25"/>
                  </a:cubicBezTo>
                  <a:cubicBezTo>
                    <a:pt x="114" y="26"/>
                    <a:pt x="114" y="27"/>
                    <a:pt x="113" y="26"/>
                  </a:cubicBezTo>
                  <a:cubicBezTo>
                    <a:pt x="106" y="22"/>
                    <a:pt x="67" y="17"/>
                    <a:pt x="42" y="22"/>
                  </a:cubicBezTo>
                  <a:cubicBezTo>
                    <a:pt x="26" y="24"/>
                    <a:pt x="7" y="32"/>
                    <a:pt x="2" y="39"/>
                  </a:cubicBezTo>
                  <a:cubicBezTo>
                    <a:pt x="2" y="39"/>
                    <a:pt x="1" y="39"/>
                    <a:pt x="1" y="36"/>
                  </a:cubicBezTo>
                  <a:cubicBezTo>
                    <a:pt x="1" y="33"/>
                    <a:pt x="1" y="29"/>
                    <a:pt x="1" y="26"/>
                  </a:cubicBezTo>
                  <a:cubicBezTo>
                    <a:pt x="1" y="23"/>
                    <a:pt x="0" y="21"/>
                    <a:pt x="1" y="20"/>
                  </a:cubicBezTo>
                  <a:cubicBezTo>
                    <a:pt x="12" y="10"/>
                    <a:pt x="30" y="5"/>
                    <a:pt x="45" y="3"/>
                  </a:cubicBezTo>
                  <a:cubicBezTo>
                    <a:pt x="63" y="0"/>
                    <a:pt x="93" y="1"/>
                    <a:pt x="107" y="9"/>
                  </a:cubicBezTo>
                  <a:close/>
                </a:path>
              </a:pathLst>
            </a:custGeom>
            <a:solidFill>
              <a:srgbClr val="EFC1DF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05" name="Freeform 1204">
              <a:extLst>
                <a:ext uri="{FF2B5EF4-FFF2-40B4-BE49-F238E27FC236}">
                  <a16:creationId xmlns:a16="http://schemas.microsoft.com/office/drawing/2014/main" id="{45F0645E-6C28-4061-BB8F-9CEB4EA8C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605"/>
              <a:ext cx="144" cy="53"/>
            </a:xfrm>
            <a:custGeom>
              <a:avLst/>
              <a:gdLst>
                <a:gd name="T0" fmla="*/ 240 w 106"/>
                <a:gd name="T1" fmla="*/ 22 h 39"/>
                <a:gd name="T2" fmla="*/ 264 w 106"/>
                <a:gd name="T3" fmla="*/ 72 h 39"/>
                <a:gd name="T4" fmla="*/ 261 w 106"/>
                <a:gd name="T5" fmla="*/ 72 h 39"/>
                <a:gd name="T6" fmla="*/ 124 w 106"/>
                <a:gd name="T7" fmla="*/ 53 h 39"/>
                <a:gd name="T8" fmla="*/ 1 w 106"/>
                <a:gd name="T9" fmla="*/ 98 h 39"/>
                <a:gd name="T10" fmla="*/ 7 w 106"/>
                <a:gd name="T11" fmla="*/ 41 h 39"/>
                <a:gd name="T12" fmla="*/ 133 w 106"/>
                <a:gd name="T13" fmla="*/ 0 h 39"/>
                <a:gd name="T14" fmla="*/ 240 w 106"/>
                <a:gd name="T15" fmla="*/ 22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6" h="39">
                  <a:moveTo>
                    <a:pt x="96" y="9"/>
                  </a:moveTo>
                  <a:cubicBezTo>
                    <a:pt x="102" y="13"/>
                    <a:pt x="106" y="29"/>
                    <a:pt x="105" y="29"/>
                  </a:cubicBezTo>
                  <a:cubicBezTo>
                    <a:pt x="105" y="29"/>
                    <a:pt x="104" y="29"/>
                    <a:pt x="104" y="29"/>
                  </a:cubicBezTo>
                  <a:cubicBezTo>
                    <a:pt x="94" y="25"/>
                    <a:pt x="70" y="20"/>
                    <a:pt x="49" y="21"/>
                  </a:cubicBezTo>
                  <a:cubicBezTo>
                    <a:pt x="29" y="23"/>
                    <a:pt x="5" y="33"/>
                    <a:pt x="1" y="39"/>
                  </a:cubicBezTo>
                  <a:cubicBezTo>
                    <a:pt x="1" y="39"/>
                    <a:pt x="0" y="18"/>
                    <a:pt x="3" y="16"/>
                  </a:cubicBezTo>
                  <a:cubicBezTo>
                    <a:pt x="13" y="6"/>
                    <a:pt x="34" y="0"/>
                    <a:pt x="53" y="0"/>
                  </a:cubicBezTo>
                  <a:cubicBezTo>
                    <a:pt x="79" y="0"/>
                    <a:pt x="91" y="4"/>
                    <a:pt x="96" y="9"/>
                  </a:cubicBezTo>
                  <a:close/>
                </a:path>
              </a:pathLst>
            </a:custGeom>
            <a:solidFill>
              <a:srgbClr val="EFC1DF"/>
            </a:solidFill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406" name="Freeform 1205">
              <a:extLst>
                <a:ext uri="{FF2B5EF4-FFF2-40B4-BE49-F238E27FC236}">
                  <a16:creationId xmlns:a16="http://schemas.microsoft.com/office/drawing/2014/main" id="{A49B2C97-00D1-4CA4-95F4-4178D58C9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7" y="3605"/>
              <a:ext cx="101" cy="15"/>
            </a:xfrm>
            <a:custGeom>
              <a:avLst/>
              <a:gdLst>
                <a:gd name="T0" fmla="*/ 188 w 74"/>
                <a:gd name="T1" fmla="*/ 26 h 11"/>
                <a:gd name="T2" fmla="*/ 0 w 74"/>
                <a:gd name="T3" fmla="*/ 27 h 11"/>
                <a:gd name="T4" fmla="*/ 188 w 74"/>
                <a:gd name="T5" fmla="*/ 2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1">
                  <a:moveTo>
                    <a:pt x="74" y="10"/>
                  </a:moveTo>
                  <a:cubicBezTo>
                    <a:pt x="42" y="0"/>
                    <a:pt x="9" y="6"/>
                    <a:pt x="0" y="11"/>
                  </a:cubicBezTo>
                  <a:cubicBezTo>
                    <a:pt x="13" y="9"/>
                    <a:pt x="48" y="4"/>
                    <a:pt x="7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7" name="Freeform 1206">
              <a:extLst>
                <a:ext uri="{FF2B5EF4-FFF2-40B4-BE49-F238E27FC236}">
                  <a16:creationId xmlns:a16="http://schemas.microsoft.com/office/drawing/2014/main" id="{661CBED0-858A-4D77-A55A-2E46D2B7D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661"/>
              <a:ext cx="113" cy="18"/>
            </a:xfrm>
            <a:custGeom>
              <a:avLst/>
              <a:gdLst>
                <a:gd name="T0" fmla="*/ 0 w 83"/>
                <a:gd name="T1" fmla="*/ 22 h 14"/>
                <a:gd name="T2" fmla="*/ 210 w 83"/>
                <a:gd name="T3" fmla="*/ 30 h 14"/>
                <a:gd name="T4" fmla="*/ 0 w 83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">
                  <a:moveTo>
                    <a:pt x="0" y="10"/>
                  </a:moveTo>
                  <a:cubicBezTo>
                    <a:pt x="11" y="7"/>
                    <a:pt x="46" y="0"/>
                    <a:pt x="83" y="14"/>
                  </a:cubicBezTo>
                  <a:cubicBezTo>
                    <a:pt x="77" y="12"/>
                    <a:pt x="32" y="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8" name="Freeform 1207">
              <a:extLst>
                <a:ext uri="{FF2B5EF4-FFF2-40B4-BE49-F238E27FC236}">
                  <a16:creationId xmlns:a16="http://schemas.microsoft.com/office/drawing/2014/main" id="{3CE4F0AF-3EE0-4F24-849A-BFF72514E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605"/>
              <a:ext cx="100" cy="15"/>
            </a:xfrm>
            <a:custGeom>
              <a:avLst/>
              <a:gdLst>
                <a:gd name="T0" fmla="*/ 0 w 74"/>
                <a:gd name="T1" fmla="*/ 26 h 11"/>
                <a:gd name="T2" fmla="*/ 182 w 74"/>
                <a:gd name="T3" fmla="*/ 27 h 11"/>
                <a:gd name="T4" fmla="*/ 0 w 74"/>
                <a:gd name="T5" fmla="*/ 2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1">
                  <a:moveTo>
                    <a:pt x="0" y="10"/>
                  </a:moveTo>
                  <a:cubicBezTo>
                    <a:pt x="32" y="0"/>
                    <a:pt x="65" y="6"/>
                    <a:pt x="74" y="11"/>
                  </a:cubicBezTo>
                  <a:cubicBezTo>
                    <a:pt x="61" y="9"/>
                    <a:pt x="26" y="4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409" name="Freeform 1208">
              <a:extLst>
                <a:ext uri="{FF2B5EF4-FFF2-40B4-BE49-F238E27FC236}">
                  <a16:creationId xmlns:a16="http://schemas.microsoft.com/office/drawing/2014/main" id="{33F403DA-97B5-4AEC-A2F4-2285000F7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3661"/>
              <a:ext cx="113" cy="18"/>
            </a:xfrm>
            <a:custGeom>
              <a:avLst/>
              <a:gdLst>
                <a:gd name="T0" fmla="*/ 210 w 83"/>
                <a:gd name="T1" fmla="*/ 22 h 14"/>
                <a:gd name="T2" fmla="*/ 0 w 83"/>
                <a:gd name="T3" fmla="*/ 30 h 14"/>
                <a:gd name="T4" fmla="*/ 210 w 83"/>
                <a:gd name="T5" fmla="*/ 22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3" h="14">
                  <a:moveTo>
                    <a:pt x="83" y="10"/>
                  </a:moveTo>
                  <a:cubicBezTo>
                    <a:pt x="72" y="7"/>
                    <a:pt x="37" y="0"/>
                    <a:pt x="0" y="14"/>
                  </a:cubicBezTo>
                  <a:cubicBezTo>
                    <a:pt x="6" y="12"/>
                    <a:pt x="51" y="4"/>
                    <a:pt x="83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209">
            <a:extLst>
              <a:ext uri="{FF2B5EF4-FFF2-40B4-BE49-F238E27FC236}">
                <a16:creationId xmlns:a16="http://schemas.microsoft.com/office/drawing/2014/main" id="{2E290D43-6632-4B6B-B4AD-83661513BF3F}"/>
              </a:ext>
            </a:extLst>
          </p:cNvPr>
          <p:cNvGrpSpPr>
            <a:grpSpLocks/>
          </p:cNvGrpSpPr>
          <p:nvPr/>
        </p:nvGrpSpPr>
        <p:grpSpPr bwMode="auto">
          <a:xfrm>
            <a:off x="2106613" y="1419225"/>
            <a:ext cx="1474787" cy="4500563"/>
            <a:chOff x="336" y="960"/>
            <a:chExt cx="929" cy="2835"/>
          </a:xfrm>
        </p:grpSpPr>
        <p:sp>
          <p:nvSpPr>
            <p:cNvPr id="35110" name="Freeform 1210">
              <a:extLst>
                <a:ext uri="{FF2B5EF4-FFF2-40B4-BE49-F238E27FC236}">
                  <a16:creationId xmlns:a16="http://schemas.microsoft.com/office/drawing/2014/main" id="{BC0ADB1E-43AF-4ACE-850B-D974553D3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300"/>
              <a:ext cx="929" cy="2495"/>
            </a:xfrm>
            <a:custGeom>
              <a:avLst/>
              <a:gdLst>
                <a:gd name="T0" fmla="*/ 1275 w 685"/>
                <a:gd name="T1" fmla="*/ 182 h 1850"/>
                <a:gd name="T2" fmla="*/ 1613 w 685"/>
                <a:gd name="T3" fmla="*/ 817 h 1850"/>
                <a:gd name="T4" fmla="*/ 1701 w 685"/>
                <a:gd name="T5" fmla="*/ 1211 h 1850"/>
                <a:gd name="T6" fmla="*/ 1709 w 685"/>
                <a:gd name="T7" fmla="*/ 1730 h 1850"/>
                <a:gd name="T8" fmla="*/ 1674 w 685"/>
                <a:gd name="T9" fmla="*/ 1873 h 1850"/>
                <a:gd name="T10" fmla="*/ 1633 w 685"/>
                <a:gd name="T11" fmla="*/ 1937 h 1850"/>
                <a:gd name="T12" fmla="*/ 1547 w 685"/>
                <a:gd name="T13" fmla="*/ 1987 h 1850"/>
                <a:gd name="T14" fmla="*/ 1507 w 685"/>
                <a:gd name="T15" fmla="*/ 1957 h 1850"/>
                <a:gd name="T16" fmla="*/ 1539 w 685"/>
                <a:gd name="T17" fmla="*/ 1904 h 1850"/>
                <a:gd name="T18" fmla="*/ 1566 w 685"/>
                <a:gd name="T19" fmla="*/ 1814 h 1850"/>
                <a:gd name="T20" fmla="*/ 1533 w 685"/>
                <a:gd name="T21" fmla="*/ 1850 h 1850"/>
                <a:gd name="T22" fmla="*/ 1492 w 685"/>
                <a:gd name="T23" fmla="*/ 1783 h 1850"/>
                <a:gd name="T24" fmla="*/ 1547 w 685"/>
                <a:gd name="T25" fmla="*/ 1610 h 1850"/>
                <a:gd name="T26" fmla="*/ 1490 w 685"/>
                <a:gd name="T27" fmla="*/ 1293 h 1850"/>
                <a:gd name="T28" fmla="*/ 1409 w 685"/>
                <a:gd name="T29" fmla="*/ 1484 h 1850"/>
                <a:gd name="T30" fmla="*/ 1406 w 685"/>
                <a:gd name="T31" fmla="*/ 2498 h 1850"/>
                <a:gd name="T32" fmla="*/ 1199 w 685"/>
                <a:gd name="T33" fmla="*/ 3724 h 1850"/>
                <a:gd name="T34" fmla="*/ 1122 w 685"/>
                <a:gd name="T35" fmla="*/ 4215 h 1850"/>
                <a:gd name="T36" fmla="*/ 1210 w 685"/>
                <a:gd name="T37" fmla="*/ 4382 h 1850"/>
                <a:gd name="T38" fmla="*/ 1248 w 685"/>
                <a:gd name="T39" fmla="*/ 4469 h 1850"/>
                <a:gd name="T40" fmla="*/ 1207 w 685"/>
                <a:gd name="T41" fmla="*/ 4496 h 1850"/>
                <a:gd name="T42" fmla="*/ 1141 w 685"/>
                <a:gd name="T43" fmla="*/ 4517 h 1850"/>
                <a:gd name="T44" fmla="*/ 940 w 685"/>
                <a:gd name="T45" fmla="*/ 4498 h 1850"/>
                <a:gd name="T46" fmla="*/ 895 w 685"/>
                <a:gd name="T47" fmla="*/ 4335 h 1850"/>
                <a:gd name="T48" fmla="*/ 913 w 685"/>
                <a:gd name="T49" fmla="*/ 4085 h 1850"/>
                <a:gd name="T50" fmla="*/ 883 w 685"/>
                <a:gd name="T51" fmla="*/ 2855 h 1850"/>
                <a:gd name="T52" fmla="*/ 800 w 685"/>
                <a:gd name="T53" fmla="*/ 3160 h 1850"/>
                <a:gd name="T54" fmla="*/ 793 w 685"/>
                <a:gd name="T55" fmla="*/ 4085 h 1850"/>
                <a:gd name="T56" fmla="*/ 793 w 685"/>
                <a:gd name="T57" fmla="*/ 4391 h 1850"/>
                <a:gd name="T58" fmla="*/ 719 w 685"/>
                <a:gd name="T59" fmla="*/ 4529 h 1850"/>
                <a:gd name="T60" fmla="*/ 510 w 685"/>
                <a:gd name="T61" fmla="*/ 4506 h 1850"/>
                <a:gd name="T62" fmla="*/ 464 w 685"/>
                <a:gd name="T63" fmla="*/ 4482 h 1850"/>
                <a:gd name="T64" fmla="*/ 456 w 685"/>
                <a:gd name="T65" fmla="*/ 4465 h 1850"/>
                <a:gd name="T66" fmla="*/ 556 w 685"/>
                <a:gd name="T67" fmla="*/ 4287 h 1850"/>
                <a:gd name="T68" fmla="*/ 589 w 685"/>
                <a:gd name="T69" fmla="*/ 4152 h 1850"/>
                <a:gd name="T70" fmla="*/ 449 w 685"/>
                <a:gd name="T71" fmla="*/ 3218 h 1850"/>
                <a:gd name="T72" fmla="*/ 300 w 685"/>
                <a:gd name="T73" fmla="*/ 2020 h 1850"/>
                <a:gd name="T74" fmla="*/ 327 w 685"/>
                <a:gd name="T75" fmla="*/ 964 h 1850"/>
                <a:gd name="T76" fmla="*/ 167 w 685"/>
                <a:gd name="T77" fmla="*/ 1501 h 1850"/>
                <a:gd name="T78" fmla="*/ 184 w 685"/>
                <a:gd name="T79" fmla="*/ 1653 h 1850"/>
                <a:gd name="T80" fmla="*/ 226 w 685"/>
                <a:gd name="T81" fmla="*/ 1862 h 1850"/>
                <a:gd name="T82" fmla="*/ 161 w 685"/>
                <a:gd name="T83" fmla="*/ 1794 h 1850"/>
                <a:gd name="T84" fmla="*/ 134 w 685"/>
                <a:gd name="T85" fmla="*/ 1869 h 1850"/>
                <a:gd name="T86" fmla="*/ 184 w 685"/>
                <a:gd name="T87" fmla="*/ 1926 h 1850"/>
                <a:gd name="T88" fmla="*/ 187 w 685"/>
                <a:gd name="T89" fmla="*/ 1976 h 1850"/>
                <a:gd name="T90" fmla="*/ 138 w 685"/>
                <a:gd name="T91" fmla="*/ 1977 h 1850"/>
                <a:gd name="T92" fmla="*/ 62 w 685"/>
                <a:gd name="T93" fmla="*/ 1919 h 1850"/>
                <a:gd name="T94" fmla="*/ 22 w 685"/>
                <a:gd name="T95" fmla="*/ 1858 h 1850"/>
                <a:gd name="T96" fmla="*/ 5 w 685"/>
                <a:gd name="T97" fmla="*/ 1637 h 1850"/>
                <a:gd name="T98" fmla="*/ 37 w 685"/>
                <a:gd name="T99" fmla="*/ 985 h 1850"/>
                <a:gd name="T100" fmla="*/ 167 w 685"/>
                <a:gd name="T101" fmla="*/ 511 h 1850"/>
                <a:gd name="T102" fmla="*/ 677 w 685"/>
                <a:gd name="T103" fmla="*/ 78 h 18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85" h="1850">
                  <a:moveTo>
                    <a:pt x="405" y="0"/>
                  </a:moveTo>
                  <a:cubicBezTo>
                    <a:pt x="406" y="16"/>
                    <a:pt x="410" y="31"/>
                    <a:pt x="416" y="35"/>
                  </a:cubicBezTo>
                  <a:cubicBezTo>
                    <a:pt x="436" y="44"/>
                    <a:pt x="476" y="60"/>
                    <a:pt x="511" y="74"/>
                  </a:cubicBezTo>
                  <a:cubicBezTo>
                    <a:pt x="542" y="87"/>
                    <a:pt x="557" y="90"/>
                    <a:pt x="577" y="112"/>
                  </a:cubicBezTo>
                  <a:cubicBezTo>
                    <a:pt x="597" y="133"/>
                    <a:pt x="609" y="187"/>
                    <a:pt x="618" y="208"/>
                  </a:cubicBezTo>
                  <a:cubicBezTo>
                    <a:pt x="628" y="231"/>
                    <a:pt x="646" y="321"/>
                    <a:pt x="647" y="333"/>
                  </a:cubicBezTo>
                  <a:cubicBezTo>
                    <a:pt x="648" y="336"/>
                    <a:pt x="648" y="336"/>
                    <a:pt x="648" y="336"/>
                  </a:cubicBezTo>
                  <a:cubicBezTo>
                    <a:pt x="653" y="355"/>
                    <a:pt x="664" y="382"/>
                    <a:pt x="670" y="401"/>
                  </a:cubicBezTo>
                  <a:cubicBezTo>
                    <a:pt x="675" y="420"/>
                    <a:pt x="680" y="474"/>
                    <a:pt x="682" y="494"/>
                  </a:cubicBezTo>
                  <a:cubicBezTo>
                    <a:pt x="684" y="538"/>
                    <a:pt x="685" y="581"/>
                    <a:pt x="683" y="625"/>
                  </a:cubicBezTo>
                  <a:cubicBezTo>
                    <a:pt x="683" y="639"/>
                    <a:pt x="683" y="653"/>
                    <a:pt x="683" y="667"/>
                  </a:cubicBezTo>
                  <a:cubicBezTo>
                    <a:pt x="683" y="679"/>
                    <a:pt x="685" y="696"/>
                    <a:pt x="685" y="705"/>
                  </a:cubicBezTo>
                  <a:cubicBezTo>
                    <a:pt x="685" y="715"/>
                    <a:pt x="682" y="732"/>
                    <a:pt x="681" y="739"/>
                  </a:cubicBezTo>
                  <a:cubicBezTo>
                    <a:pt x="680" y="746"/>
                    <a:pt x="677" y="755"/>
                    <a:pt x="676" y="758"/>
                  </a:cubicBezTo>
                  <a:cubicBezTo>
                    <a:pt x="675" y="761"/>
                    <a:pt x="671" y="764"/>
                    <a:pt x="671" y="764"/>
                  </a:cubicBezTo>
                  <a:cubicBezTo>
                    <a:pt x="671" y="764"/>
                    <a:pt x="664" y="775"/>
                    <a:pt x="663" y="778"/>
                  </a:cubicBezTo>
                  <a:cubicBezTo>
                    <a:pt x="662" y="780"/>
                    <a:pt x="660" y="782"/>
                    <a:pt x="660" y="782"/>
                  </a:cubicBezTo>
                  <a:cubicBezTo>
                    <a:pt x="660" y="782"/>
                    <a:pt x="658" y="786"/>
                    <a:pt x="655" y="790"/>
                  </a:cubicBezTo>
                  <a:cubicBezTo>
                    <a:pt x="652" y="793"/>
                    <a:pt x="643" y="796"/>
                    <a:pt x="643" y="796"/>
                  </a:cubicBezTo>
                  <a:cubicBezTo>
                    <a:pt x="643" y="796"/>
                    <a:pt x="632" y="803"/>
                    <a:pt x="630" y="806"/>
                  </a:cubicBezTo>
                  <a:cubicBezTo>
                    <a:pt x="628" y="808"/>
                    <a:pt x="623" y="808"/>
                    <a:pt x="620" y="810"/>
                  </a:cubicBezTo>
                  <a:cubicBezTo>
                    <a:pt x="617" y="813"/>
                    <a:pt x="608" y="815"/>
                    <a:pt x="608" y="813"/>
                  </a:cubicBezTo>
                  <a:cubicBezTo>
                    <a:pt x="607" y="810"/>
                    <a:pt x="609" y="805"/>
                    <a:pt x="609" y="805"/>
                  </a:cubicBezTo>
                  <a:cubicBezTo>
                    <a:pt x="605" y="804"/>
                    <a:pt x="602" y="804"/>
                    <a:pt x="604" y="798"/>
                  </a:cubicBezTo>
                  <a:cubicBezTo>
                    <a:pt x="606" y="791"/>
                    <a:pt x="609" y="788"/>
                    <a:pt x="620" y="788"/>
                  </a:cubicBezTo>
                  <a:cubicBezTo>
                    <a:pt x="617" y="787"/>
                    <a:pt x="613" y="787"/>
                    <a:pt x="611" y="785"/>
                  </a:cubicBezTo>
                  <a:cubicBezTo>
                    <a:pt x="609" y="783"/>
                    <a:pt x="613" y="777"/>
                    <a:pt x="617" y="776"/>
                  </a:cubicBezTo>
                  <a:cubicBezTo>
                    <a:pt x="621" y="774"/>
                    <a:pt x="628" y="774"/>
                    <a:pt x="628" y="774"/>
                  </a:cubicBezTo>
                  <a:cubicBezTo>
                    <a:pt x="629" y="770"/>
                    <a:pt x="631" y="762"/>
                    <a:pt x="631" y="762"/>
                  </a:cubicBezTo>
                  <a:cubicBezTo>
                    <a:pt x="628" y="757"/>
                    <a:pt x="628" y="741"/>
                    <a:pt x="628" y="739"/>
                  </a:cubicBezTo>
                  <a:cubicBezTo>
                    <a:pt x="628" y="736"/>
                    <a:pt x="624" y="727"/>
                    <a:pt x="623" y="727"/>
                  </a:cubicBezTo>
                  <a:cubicBezTo>
                    <a:pt x="622" y="726"/>
                    <a:pt x="620" y="728"/>
                    <a:pt x="620" y="731"/>
                  </a:cubicBezTo>
                  <a:cubicBezTo>
                    <a:pt x="620" y="734"/>
                    <a:pt x="616" y="747"/>
                    <a:pt x="614" y="754"/>
                  </a:cubicBezTo>
                  <a:cubicBezTo>
                    <a:pt x="612" y="761"/>
                    <a:pt x="610" y="779"/>
                    <a:pt x="596" y="778"/>
                  </a:cubicBezTo>
                  <a:cubicBezTo>
                    <a:pt x="587" y="778"/>
                    <a:pt x="594" y="762"/>
                    <a:pt x="594" y="759"/>
                  </a:cubicBezTo>
                  <a:cubicBezTo>
                    <a:pt x="594" y="755"/>
                    <a:pt x="598" y="731"/>
                    <a:pt x="598" y="727"/>
                  </a:cubicBezTo>
                  <a:cubicBezTo>
                    <a:pt x="597" y="723"/>
                    <a:pt x="598" y="712"/>
                    <a:pt x="599" y="708"/>
                  </a:cubicBezTo>
                  <a:cubicBezTo>
                    <a:pt x="599" y="704"/>
                    <a:pt x="609" y="678"/>
                    <a:pt x="611" y="674"/>
                  </a:cubicBezTo>
                  <a:cubicBezTo>
                    <a:pt x="612" y="671"/>
                    <a:pt x="617" y="662"/>
                    <a:pt x="620" y="656"/>
                  </a:cubicBezTo>
                  <a:cubicBezTo>
                    <a:pt x="622" y="650"/>
                    <a:pt x="623" y="646"/>
                    <a:pt x="623" y="643"/>
                  </a:cubicBezTo>
                  <a:cubicBezTo>
                    <a:pt x="622" y="633"/>
                    <a:pt x="619" y="622"/>
                    <a:pt x="618" y="612"/>
                  </a:cubicBezTo>
                  <a:cubicBezTo>
                    <a:pt x="614" y="583"/>
                    <a:pt x="604" y="555"/>
                    <a:pt x="597" y="527"/>
                  </a:cubicBezTo>
                  <a:cubicBezTo>
                    <a:pt x="591" y="509"/>
                    <a:pt x="573" y="462"/>
                    <a:pt x="571" y="443"/>
                  </a:cubicBezTo>
                  <a:cubicBezTo>
                    <a:pt x="570" y="426"/>
                    <a:pt x="557" y="410"/>
                    <a:pt x="554" y="393"/>
                  </a:cubicBezTo>
                  <a:cubicBezTo>
                    <a:pt x="562" y="441"/>
                    <a:pt x="572" y="536"/>
                    <a:pt x="565" y="605"/>
                  </a:cubicBezTo>
                  <a:cubicBezTo>
                    <a:pt x="554" y="717"/>
                    <a:pt x="553" y="696"/>
                    <a:pt x="557" y="729"/>
                  </a:cubicBezTo>
                  <a:cubicBezTo>
                    <a:pt x="557" y="753"/>
                    <a:pt x="563" y="796"/>
                    <a:pt x="565" y="824"/>
                  </a:cubicBezTo>
                  <a:cubicBezTo>
                    <a:pt x="568" y="852"/>
                    <a:pt x="567" y="908"/>
                    <a:pt x="564" y="1018"/>
                  </a:cubicBezTo>
                  <a:cubicBezTo>
                    <a:pt x="561" y="1112"/>
                    <a:pt x="532" y="1182"/>
                    <a:pt x="530" y="1205"/>
                  </a:cubicBezTo>
                  <a:cubicBezTo>
                    <a:pt x="526" y="1238"/>
                    <a:pt x="514" y="1281"/>
                    <a:pt x="500" y="1318"/>
                  </a:cubicBezTo>
                  <a:cubicBezTo>
                    <a:pt x="485" y="1356"/>
                    <a:pt x="504" y="1430"/>
                    <a:pt x="481" y="1518"/>
                  </a:cubicBezTo>
                  <a:cubicBezTo>
                    <a:pt x="456" y="1614"/>
                    <a:pt x="452" y="1662"/>
                    <a:pt x="451" y="1679"/>
                  </a:cubicBezTo>
                  <a:cubicBezTo>
                    <a:pt x="450" y="1687"/>
                    <a:pt x="448" y="1691"/>
                    <a:pt x="448" y="1693"/>
                  </a:cubicBezTo>
                  <a:cubicBezTo>
                    <a:pt x="450" y="1699"/>
                    <a:pt x="453" y="1709"/>
                    <a:pt x="450" y="1718"/>
                  </a:cubicBezTo>
                  <a:cubicBezTo>
                    <a:pt x="450" y="1720"/>
                    <a:pt x="449" y="1725"/>
                    <a:pt x="451" y="1729"/>
                  </a:cubicBezTo>
                  <a:cubicBezTo>
                    <a:pt x="453" y="1734"/>
                    <a:pt x="457" y="1741"/>
                    <a:pt x="462" y="1748"/>
                  </a:cubicBezTo>
                  <a:cubicBezTo>
                    <a:pt x="480" y="1768"/>
                    <a:pt x="478" y="1782"/>
                    <a:pt x="485" y="1786"/>
                  </a:cubicBezTo>
                  <a:cubicBezTo>
                    <a:pt x="492" y="1790"/>
                    <a:pt x="495" y="1794"/>
                    <a:pt x="498" y="1801"/>
                  </a:cubicBezTo>
                  <a:cubicBezTo>
                    <a:pt x="500" y="1808"/>
                    <a:pt x="507" y="1816"/>
                    <a:pt x="502" y="1820"/>
                  </a:cubicBezTo>
                  <a:cubicBezTo>
                    <a:pt x="501" y="1821"/>
                    <a:pt x="501" y="1821"/>
                    <a:pt x="500" y="1822"/>
                  </a:cubicBezTo>
                  <a:cubicBezTo>
                    <a:pt x="499" y="1822"/>
                    <a:pt x="499" y="1822"/>
                    <a:pt x="499" y="1822"/>
                  </a:cubicBezTo>
                  <a:cubicBezTo>
                    <a:pt x="500" y="1824"/>
                    <a:pt x="500" y="1826"/>
                    <a:pt x="499" y="1827"/>
                  </a:cubicBezTo>
                  <a:cubicBezTo>
                    <a:pt x="496" y="1832"/>
                    <a:pt x="491" y="1833"/>
                    <a:pt x="484" y="1833"/>
                  </a:cubicBezTo>
                  <a:cubicBezTo>
                    <a:pt x="484" y="1832"/>
                    <a:pt x="484" y="1832"/>
                    <a:pt x="484" y="1832"/>
                  </a:cubicBezTo>
                  <a:cubicBezTo>
                    <a:pt x="483" y="1834"/>
                    <a:pt x="483" y="1835"/>
                    <a:pt x="481" y="1837"/>
                  </a:cubicBezTo>
                  <a:cubicBezTo>
                    <a:pt x="477" y="1844"/>
                    <a:pt x="463" y="1846"/>
                    <a:pt x="457" y="1841"/>
                  </a:cubicBezTo>
                  <a:cubicBezTo>
                    <a:pt x="449" y="1845"/>
                    <a:pt x="434" y="1846"/>
                    <a:pt x="428" y="1839"/>
                  </a:cubicBezTo>
                  <a:cubicBezTo>
                    <a:pt x="424" y="1850"/>
                    <a:pt x="407" y="1848"/>
                    <a:pt x="397" y="1846"/>
                  </a:cubicBezTo>
                  <a:cubicBezTo>
                    <a:pt x="387" y="1845"/>
                    <a:pt x="382" y="1838"/>
                    <a:pt x="377" y="1834"/>
                  </a:cubicBezTo>
                  <a:cubicBezTo>
                    <a:pt x="371" y="1829"/>
                    <a:pt x="367" y="1825"/>
                    <a:pt x="368" y="1815"/>
                  </a:cubicBezTo>
                  <a:cubicBezTo>
                    <a:pt x="370" y="1804"/>
                    <a:pt x="369" y="1804"/>
                    <a:pt x="367" y="1790"/>
                  </a:cubicBezTo>
                  <a:cubicBezTo>
                    <a:pt x="367" y="1783"/>
                    <a:pt x="360" y="1780"/>
                    <a:pt x="359" y="1767"/>
                  </a:cubicBezTo>
                  <a:cubicBezTo>
                    <a:pt x="358" y="1757"/>
                    <a:pt x="366" y="1714"/>
                    <a:pt x="365" y="1708"/>
                  </a:cubicBezTo>
                  <a:cubicBezTo>
                    <a:pt x="363" y="1696"/>
                    <a:pt x="363" y="1684"/>
                    <a:pt x="367" y="1665"/>
                  </a:cubicBezTo>
                  <a:cubicBezTo>
                    <a:pt x="366" y="1665"/>
                    <a:pt x="366" y="1665"/>
                    <a:pt x="366" y="1665"/>
                  </a:cubicBezTo>
                  <a:cubicBezTo>
                    <a:pt x="373" y="1588"/>
                    <a:pt x="366" y="1550"/>
                    <a:pt x="357" y="1474"/>
                  </a:cubicBezTo>
                  <a:cubicBezTo>
                    <a:pt x="347" y="1398"/>
                    <a:pt x="358" y="1326"/>
                    <a:pt x="361" y="1290"/>
                  </a:cubicBezTo>
                  <a:cubicBezTo>
                    <a:pt x="364" y="1254"/>
                    <a:pt x="358" y="1219"/>
                    <a:pt x="354" y="1164"/>
                  </a:cubicBezTo>
                  <a:cubicBezTo>
                    <a:pt x="345" y="1087"/>
                    <a:pt x="342" y="1059"/>
                    <a:pt x="342" y="951"/>
                  </a:cubicBezTo>
                  <a:cubicBezTo>
                    <a:pt x="342" y="1128"/>
                    <a:pt x="336" y="1090"/>
                    <a:pt x="331" y="1164"/>
                  </a:cubicBezTo>
                  <a:cubicBezTo>
                    <a:pt x="327" y="1219"/>
                    <a:pt x="318" y="1252"/>
                    <a:pt x="321" y="1288"/>
                  </a:cubicBezTo>
                  <a:cubicBezTo>
                    <a:pt x="324" y="1324"/>
                    <a:pt x="338" y="1398"/>
                    <a:pt x="328" y="1474"/>
                  </a:cubicBezTo>
                  <a:cubicBezTo>
                    <a:pt x="319" y="1550"/>
                    <a:pt x="312" y="1588"/>
                    <a:pt x="319" y="1665"/>
                  </a:cubicBezTo>
                  <a:cubicBezTo>
                    <a:pt x="318" y="1665"/>
                    <a:pt x="318" y="1665"/>
                    <a:pt x="318" y="1665"/>
                  </a:cubicBezTo>
                  <a:cubicBezTo>
                    <a:pt x="322" y="1684"/>
                    <a:pt x="321" y="1696"/>
                    <a:pt x="320" y="1708"/>
                  </a:cubicBezTo>
                  <a:cubicBezTo>
                    <a:pt x="319" y="1714"/>
                    <a:pt x="327" y="1757"/>
                    <a:pt x="326" y="1767"/>
                  </a:cubicBezTo>
                  <a:cubicBezTo>
                    <a:pt x="325" y="1780"/>
                    <a:pt x="318" y="1783"/>
                    <a:pt x="318" y="1790"/>
                  </a:cubicBezTo>
                  <a:cubicBezTo>
                    <a:pt x="316" y="1804"/>
                    <a:pt x="315" y="1804"/>
                    <a:pt x="316" y="1815"/>
                  </a:cubicBezTo>
                  <a:cubicBezTo>
                    <a:pt x="318" y="1825"/>
                    <a:pt x="314" y="1829"/>
                    <a:pt x="308" y="1834"/>
                  </a:cubicBezTo>
                  <a:cubicBezTo>
                    <a:pt x="302" y="1838"/>
                    <a:pt x="298" y="1845"/>
                    <a:pt x="288" y="1846"/>
                  </a:cubicBezTo>
                  <a:cubicBezTo>
                    <a:pt x="277" y="1848"/>
                    <a:pt x="260" y="1850"/>
                    <a:pt x="256" y="1839"/>
                  </a:cubicBezTo>
                  <a:cubicBezTo>
                    <a:pt x="251" y="1846"/>
                    <a:pt x="236" y="1845"/>
                    <a:pt x="228" y="1841"/>
                  </a:cubicBezTo>
                  <a:cubicBezTo>
                    <a:pt x="222" y="1846"/>
                    <a:pt x="208" y="1844"/>
                    <a:pt x="204" y="1837"/>
                  </a:cubicBezTo>
                  <a:cubicBezTo>
                    <a:pt x="202" y="1835"/>
                    <a:pt x="202" y="1834"/>
                    <a:pt x="201" y="1832"/>
                  </a:cubicBezTo>
                  <a:cubicBezTo>
                    <a:pt x="201" y="1833"/>
                    <a:pt x="201" y="1833"/>
                    <a:pt x="201" y="1833"/>
                  </a:cubicBezTo>
                  <a:cubicBezTo>
                    <a:pt x="194" y="1833"/>
                    <a:pt x="189" y="1832"/>
                    <a:pt x="186" y="1827"/>
                  </a:cubicBezTo>
                  <a:cubicBezTo>
                    <a:pt x="185" y="1826"/>
                    <a:pt x="185" y="1824"/>
                    <a:pt x="186" y="1822"/>
                  </a:cubicBezTo>
                  <a:cubicBezTo>
                    <a:pt x="185" y="1822"/>
                    <a:pt x="185" y="1822"/>
                    <a:pt x="185" y="1822"/>
                  </a:cubicBezTo>
                  <a:cubicBezTo>
                    <a:pt x="184" y="1821"/>
                    <a:pt x="184" y="1821"/>
                    <a:pt x="183" y="1820"/>
                  </a:cubicBezTo>
                  <a:cubicBezTo>
                    <a:pt x="178" y="1816"/>
                    <a:pt x="185" y="1808"/>
                    <a:pt x="187" y="1801"/>
                  </a:cubicBezTo>
                  <a:cubicBezTo>
                    <a:pt x="190" y="1794"/>
                    <a:pt x="193" y="1790"/>
                    <a:pt x="200" y="1786"/>
                  </a:cubicBezTo>
                  <a:cubicBezTo>
                    <a:pt x="207" y="1782"/>
                    <a:pt x="205" y="1768"/>
                    <a:pt x="223" y="1748"/>
                  </a:cubicBezTo>
                  <a:cubicBezTo>
                    <a:pt x="228" y="1741"/>
                    <a:pt x="232" y="1734"/>
                    <a:pt x="234" y="1729"/>
                  </a:cubicBezTo>
                  <a:cubicBezTo>
                    <a:pt x="236" y="1725"/>
                    <a:pt x="235" y="1720"/>
                    <a:pt x="235" y="1718"/>
                  </a:cubicBezTo>
                  <a:cubicBezTo>
                    <a:pt x="232" y="1709"/>
                    <a:pt x="235" y="1699"/>
                    <a:pt x="236" y="1693"/>
                  </a:cubicBezTo>
                  <a:cubicBezTo>
                    <a:pt x="237" y="1691"/>
                    <a:pt x="235" y="1687"/>
                    <a:pt x="234" y="1679"/>
                  </a:cubicBezTo>
                  <a:cubicBezTo>
                    <a:pt x="233" y="1662"/>
                    <a:pt x="231" y="1613"/>
                    <a:pt x="204" y="1518"/>
                  </a:cubicBezTo>
                  <a:cubicBezTo>
                    <a:pt x="178" y="1424"/>
                    <a:pt x="195" y="1350"/>
                    <a:pt x="180" y="1312"/>
                  </a:cubicBezTo>
                  <a:cubicBezTo>
                    <a:pt x="166" y="1275"/>
                    <a:pt x="158" y="1216"/>
                    <a:pt x="156" y="1192"/>
                  </a:cubicBezTo>
                  <a:cubicBezTo>
                    <a:pt x="155" y="1168"/>
                    <a:pt x="126" y="1112"/>
                    <a:pt x="121" y="1018"/>
                  </a:cubicBezTo>
                  <a:cubicBezTo>
                    <a:pt x="115" y="908"/>
                    <a:pt x="117" y="852"/>
                    <a:pt x="120" y="824"/>
                  </a:cubicBezTo>
                  <a:cubicBezTo>
                    <a:pt x="122" y="796"/>
                    <a:pt x="128" y="753"/>
                    <a:pt x="128" y="729"/>
                  </a:cubicBezTo>
                  <a:cubicBezTo>
                    <a:pt x="132" y="696"/>
                    <a:pt x="130" y="717"/>
                    <a:pt x="120" y="605"/>
                  </a:cubicBezTo>
                  <a:cubicBezTo>
                    <a:pt x="113" y="536"/>
                    <a:pt x="123" y="441"/>
                    <a:pt x="131" y="393"/>
                  </a:cubicBezTo>
                  <a:cubicBezTo>
                    <a:pt x="128" y="410"/>
                    <a:pt x="115" y="426"/>
                    <a:pt x="113" y="443"/>
                  </a:cubicBezTo>
                  <a:cubicBezTo>
                    <a:pt x="112" y="462"/>
                    <a:pt x="93" y="509"/>
                    <a:pt x="88" y="527"/>
                  </a:cubicBezTo>
                  <a:cubicBezTo>
                    <a:pt x="80" y="555"/>
                    <a:pt x="71" y="583"/>
                    <a:pt x="67" y="612"/>
                  </a:cubicBezTo>
                  <a:cubicBezTo>
                    <a:pt x="66" y="622"/>
                    <a:pt x="63" y="633"/>
                    <a:pt x="62" y="643"/>
                  </a:cubicBezTo>
                  <a:cubicBezTo>
                    <a:pt x="62" y="646"/>
                    <a:pt x="63" y="650"/>
                    <a:pt x="65" y="656"/>
                  </a:cubicBezTo>
                  <a:cubicBezTo>
                    <a:pt x="68" y="662"/>
                    <a:pt x="73" y="671"/>
                    <a:pt x="74" y="674"/>
                  </a:cubicBezTo>
                  <a:cubicBezTo>
                    <a:pt x="76" y="678"/>
                    <a:pt x="86" y="704"/>
                    <a:pt x="86" y="708"/>
                  </a:cubicBezTo>
                  <a:cubicBezTo>
                    <a:pt x="87" y="712"/>
                    <a:pt x="88" y="723"/>
                    <a:pt x="87" y="727"/>
                  </a:cubicBezTo>
                  <a:cubicBezTo>
                    <a:pt x="87" y="731"/>
                    <a:pt x="91" y="755"/>
                    <a:pt x="91" y="759"/>
                  </a:cubicBezTo>
                  <a:cubicBezTo>
                    <a:pt x="91" y="762"/>
                    <a:pt x="97" y="778"/>
                    <a:pt x="89" y="778"/>
                  </a:cubicBezTo>
                  <a:cubicBezTo>
                    <a:pt x="75" y="779"/>
                    <a:pt x="72" y="761"/>
                    <a:pt x="71" y="754"/>
                  </a:cubicBezTo>
                  <a:cubicBezTo>
                    <a:pt x="69" y="747"/>
                    <a:pt x="65" y="734"/>
                    <a:pt x="65" y="731"/>
                  </a:cubicBezTo>
                  <a:cubicBezTo>
                    <a:pt x="65" y="728"/>
                    <a:pt x="63" y="726"/>
                    <a:pt x="62" y="727"/>
                  </a:cubicBezTo>
                  <a:cubicBezTo>
                    <a:pt x="61" y="727"/>
                    <a:pt x="57" y="736"/>
                    <a:pt x="57" y="739"/>
                  </a:cubicBezTo>
                  <a:cubicBezTo>
                    <a:pt x="57" y="741"/>
                    <a:pt x="56" y="757"/>
                    <a:pt x="54" y="762"/>
                  </a:cubicBezTo>
                  <a:cubicBezTo>
                    <a:pt x="54" y="762"/>
                    <a:pt x="56" y="770"/>
                    <a:pt x="56" y="774"/>
                  </a:cubicBezTo>
                  <a:cubicBezTo>
                    <a:pt x="56" y="774"/>
                    <a:pt x="64" y="774"/>
                    <a:pt x="68" y="776"/>
                  </a:cubicBezTo>
                  <a:cubicBezTo>
                    <a:pt x="72" y="777"/>
                    <a:pt x="76" y="783"/>
                    <a:pt x="74" y="785"/>
                  </a:cubicBezTo>
                  <a:cubicBezTo>
                    <a:pt x="72" y="787"/>
                    <a:pt x="68" y="787"/>
                    <a:pt x="65" y="788"/>
                  </a:cubicBezTo>
                  <a:cubicBezTo>
                    <a:pt x="76" y="788"/>
                    <a:pt x="79" y="791"/>
                    <a:pt x="81" y="798"/>
                  </a:cubicBezTo>
                  <a:cubicBezTo>
                    <a:pt x="83" y="804"/>
                    <a:pt x="80" y="804"/>
                    <a:pt x="75" y="805"/>
                  </a:cubicBezTo>
                  <a:cubicBezTo>
                    <a:pt x="75" y="805"/>
                    <a:pt x="78" y="810"/>
                    <a:pt x="77" y="813"/>
                  </a:cubicBezTo>
                  <a:cubicBezTo>
                    <a:pt x="77" y="815"/>
                    <a:pt x="68" y="813"/>
                    <a:pt x="65" y="810"/>
                  </a:cubicBezTo>
                  <a:cubicBezTo>
                    <a:pt x="62" y="808"/>
                    <a:pt x="57" y="808"/>
                    <a:pt x="55" y="806"/>
                  </a:cubicBezTo>
                  <a:cubicBezTo>
                    <a:pt x="53" y="803"/>
                    <a:pt x="42" y="796"/>
                    <a:pt x="42" y="796"/>
                  </a:cubicBezTo>
                  <a:cubicBezTo>
                    <a:pt x="42" y="796"/>
                    <a:pt x="33" y="793"/>
                    <a:pt x="30" y="790"/>
                  </a:cubicBezTo>
                  <a:cubicBezTo>
                    <a:pt x="27" y="786"/>
                    <a:pt x="25" y="782"/>
                    <a:pt x="25" y="782"/>
                  </a:cubicBezTo>
                  <a:cubicBezTo>
                    <a:pt x="25" y="782"/>
                    <a:pt x="23" y="780"/>
                    <a:pt x="22" y="778"/>
                  </a:cubicBezTo>
                  <a:cubicBezTo>
                    <a:pt x="21" y="775"/>
                    <a:pt x="14" y="764"/>
                    <a:pt x="14" y="764"/>
                  </a:cubicBezTo>
                  <a:cubicBezTo>
                    <a:pt x="14" y="764"/>
                    <a:pt x="9" y="761"/>
                    <a:pt x="9" y="758"/>
                  </a:cubicBezTo>
                  <a:cubicBezTo>
                    <a:pt x="8" y="755"/>
                    <a:pt x="5" y="746"/>
                    <a:pt x="4" y="739"/>
                  </a:cubicBezTo>
                  <a:cubicBezTo>
                    <a:pt x="3" y="732"/>
                    <a:pt x="0" y="715"/>
                    <a:pt x="0" y="705"/>
                  </a:cubicBezTo>
                  <a:cubicBezTo>
                    <a:pt x="0" y="696"/>
                    <a:pt x="2" y="679"/>
                    <a:pt x="2" y="667"/>
                  </a:cubicBezTo>
                  <a:cubicBezTo>
                    <a:pt x="2" y="653"/>
                    <a:pt x="2" y="639"/>
                    <a:pt x="2" y="625"/>
                  </a:cubicBezTo>
                  <a:cubicBezTo>
                    <a:pt x="0" y="581"/>
                    <a:pt x="1" y="538"/>
                    <a:pt x="3" y="494"/>
                  </a:cubicBezTo>
                  <a:cubicBezTo>
                    <a:pt x="4" y="474"/>
                    <a:pt x="10" y="420"/>
                    <a:pt x="15" y="401"/>
                  </a:cubicBezTo>
                  <a:cubicBezTo>
                    <a:pt x="21" y="382"/>
                    <a:pt x="32" y="355"/>
                    <a:pt x="37" y="336"/>
                  </a:cubicBezTo>
                  <a:cubicBezTo>
                    <a:pt x="38" y="333"/>
                    <a:pt x="38" y="333"/>
                    <a:pt x="38" y="333"/>
                  </a:cubicBezTo>
                  <a:cubicBezTo>
                    <a:pt x="39" y="321"/>
                    <a:pt x="57" y="231"/>
                    <a:pt x="67" y="208"/>
                  </a:cubicBezTo>
                  <a:cubicBezTo>
                    <a:pt x="76" y="187"/>
                    <a:pt x="88" y="133"/>
                    <a:pt x="108" y="112"/>
                  </a:cubicBezTo>
                  <a:cubicBezTo>
                    <a:pt x="128" y="90"/>
                    <a:pt x="143" y="87"/>
                    <a:pt x="174" y="74"/>
                  </a:cubicBezTo>
                  <a:cubicBezTo>
                    <a:pt x="209" y="60"/>
                    <a:pt x="251" y="41"/>
                    <a:pt x="271" y="32"/>
                  </a:cubicBezTo>
                  <a:cubicBezTo>
                    <a:pt x="277" y="28"/>
                    <a:pt x="278" y="16"/>
                    <a:pt x="279" y="0"/>
                  </a:cubicBezTo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1" name="Freeform 1211">
              <a:extLst>
                <a:ext uri="{FF2B5EF4-FFF2-40B4-BE49-F238E27FC236}">
                  <a16:creationId xmlns:a16="http://schemas.microsoft.com/office/drawing/2014/main" id="{2DC3B589-45D8-439D-85B2-823B3909F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029"/>
              <a:ext cx="220" cy="336"/>
            </a:xfrm>
            <a:custGeom>
              <a:avLst/>
              <a:gdLst>
                <a:gd name="T0" fmla="*/ 391 w 162"/>
                <a:gd name="T1" fmla="*/ 155 h 249"/>
                <a:gd name="T2" fmla="*/ 356 w 162"/>
                <a:gd name="T3" fmla="*/ 35 h 249"/>
                <a:gd name="T4" fmla="*/ 259 w 162"/>
                <a:gd name="T5" fmla="*/ 30 h 249"/>
                <a:gd name="T6" fmla="*/ 194 w 162"/>
                <a:gd name="T7" fmla="*/ 20 h 249"/>
                <a:gd name="T8" fmla="*/ 124 w 162"/>
                <a:gd name="T9" fmla="*/ 16 h 249"/>
                <a:gd name="T10" fmla="*/ 61 w 162"/>
                <a:gd name="T11" fmla="*/ 9 h 249"/>
                <a:gd name="T12" fmla="*/ 10 w 162"/>
                <a:gd name="T13" fmla="*/ 97 h 249"/>
                <a:gd name="T14" fmla="*/ 19 w 162"/>
                <a:gd name="T15" fmla="*/ 142 h 249"/>
                <a:gd name="T16" fmla="*/ 15 w 162"/>
                <a:gd name="T17" fmla="*/ 209 h 249"/>
                <a:gd name="T18" fmla="*/ 10 w 162"/>
                <a:gd name="T19" fmla="*/ 364 h 249"/>
                <a:gd name="T20" fmla="*/ 48 w 162"/>
                <a:gd name="T21" fmla="*/ 505 h 249"/>
                <a:gd name="T22" fmla="*/ 205 w 162"/>
                <a:gd name="T23" fmla="*/ 611 h 249"/>
                <a:gd name="T24" fmla="*/ 357 w 162"/>
                <a:gd name="T25" fmla="*/ 505 h 249"/>
                <a:gd name="T26" fmla="*/ 401 w 162"/>
                <a:gd name="T27" fmla="*/ 364 h 249"/>
                <a:gd name="T28" fmla="*/ 392 w 162"/>
                <a:gd name="T29" fmla="*/ 205 h 249"/>
                <a:gd name="T30" fmla="*/ 391 w 162"/>
                <a:gd name="T31" fmla="*/ 155 h 2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2" h="249">
                  <a:moveTo>
                    <a:pt x="156" y="63"/>
                  </a:moveTo>
                  <a:cubicBezTo>
                    <a:pt x="158" y="44"/>
                    <a:pt x="161" y="25"/>
                    <a:pt x="142" y="14"/>
                  </a:cubicBezTo>
                  <a:cubicBezTo>
                    <a:pt x="129" y="6"/>
                    <a:pt x="118" y="11"/>
                    <a:pt x="104" y="12"/>
                  </a:cubicBezTo>
                  <a:cubicBezTo>
                    <a:pt x="95" y="12"/>
                    <a:pt x="87" y="8"/>
                    <a:pt x="77" y="8"/>
                  </a:cubicBezTo>
                  <a:cubicBezTo>
                    <a:pt x="67" y="8"/>
                    <a:pt x="58" y="10"/>
                    <a:pt x="49" y="7"/>
                  </a:cubicBezTo>
                  <a:cubicBezTo>
                    <a:pt x="40" y="4"/>
                    <a:pt x="33" y="0"/>
                    <a:pt x="24" y="4"/>
                  </a:cubicBezTo>
                  <a:cubicBezTo>
                    <a:pt x="11" y="11"/>
                    <a:pt x="0" y="24"/>
                    <a:pt x="4" y="39"/>
                  </a:cubicBezTo>
                  <a:cubicBezTo>
                    <a:pt x="5" y="46"/>
                    <a:pt x="7" y="52"/>
                    <a:pt x="7" y="58"/>
                  </a:cubicBezTo>
                  <a:cubicBezTo>
                    <a:pt x="8" y="64"/>
                    <a:pt x="6" y="82"/>
                    <a:pt x="6" y="85"/>
                  </a:cubicBezTo>
                  <a:cubicBezTo>
                    <a:pt x="1" y="105"/>
                    <a:pt x="3" y="131"/>
                    <a:pt x="4" y="148"/>
                  </a:cubicBezTo>
                  <a:cubicBezTo>
                    <a:pt x="4" y="167"/>
                    <a:pt x="13" y="190"/>
                    <a:pt x="19" y="205"/>
                  </a:cubicBezTo>
                  <a:cubicBezTo>
                    <a:pt x="24" y="218"/>
                    <a:pt x="41" y="249"/>
                    <a:pt x="82" y="249"/>
                  </a:cubicBezTo>
                  <a:cubicBezTo>
                    <a:pt x="122" y="249"/>
                    <a:pt x="138" y="219"/>
                    <a:pt x="143" y="205"/>
                  </a:cubicBezTo>
                  <a:cubicBezTo>
                    <a:pt x="148" y="191"/>
                    <a:pt x="159" y="167"/>
                    <a:pt x="160" y="148"/>
                  </a:cubicBezTo>
                  <a:cubicBezTo>
                    <a:pt x="160" y="131"/>
                    <a:pt x="162" y="104"/>
                    <a:pt x="157" y="84"/>
                  </a:cubicBezTo>
                  <a:cubicBezTo>
                    <a:pt x="156" y="81"/>
                    <a:pt x="155" y="67"/>
                    <a:pt x="156" y="63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2" name="Freeform 1212">
              <a:extLst>
                <a:ext uri="{FF2B5EF4-FFF2-40B4-BE49-F238E27FC236}">
                  <a16:creationId xmlns:a16="http://schemas.microsoft.com/office/drawing/2014/main" id="{012BF7E8-3F40-4F62-BC94-A780E69AD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133"/>
              <a:ext cx="26" cy="105"/>
            </a:xfrm>
            <a:custGeom>
              <a:avLst/>
              <a:gdLst>
                <a:gd name="T0" fmla="*/ 49 w 19"/>
                <a:gd name="T1" fmla="*/ 174 h 78"/>
                <a:gd name="T2" fmla="*/ 47 w 19"/>
                <a:gd name="T3" fmla="*/ 90 h 78"/>
                <a:gd name="T4" fmla="*/ 47 w 19"/>
                <a:gd name="T5" fmla="*/ 90 h 78"/>
                <a:gd name="T6" fmla="*/ 30 w 19"/>
                <a:gd name="T7" fmla="*/ 42 h 78"/>
                <a:gd name="T8" fmla="*/ 29 w 19"/>
                <a:gd name="T9" fmla="*/ 22 h 78"/>
                <a:gd name="T10" fmla="*/ 26 w 19"/>
                <a:gd name="T11" fmla="*/ 12 h 78"/>
                <a:gd name="T12" fmla="*/ 26 w 19"/>
                <a:gd name="T13" fmla="*/ 12 h 78"/>
                <a:gd name="T14" fmla="*/ 21 w 19"/>
                <a:gd name="T15" fmla="*/ 5 h 78"/>
                <a:gd name="T16" fmla="*/ 0 w 19"/>
                <a:gd name="T17" fmla="*/ 20 h 78"/>
                <a:gd name="T18" fmla="*/ 7 w 19"/>
                <a:gd name="T19" fmla="*/ 69 h 78"/>
                <a:gd name="T20" fmla="*/ 10 w 19"/>
                <a:gd name="T21" fmla="*/ 114 h 78"/>
                <a:gd name="T22" fmla="*/ 15 w 19"/>
                <a:gd name="T23" fmla="*/ 147 h 78"/>
                <a:gd name="T24" fmla="*/ 29 w 19"/>
                <a:gd name="T25" fmla="*/ 171 h 78"/>
                <a:gd name="T26" fmla="*/ 49 w 19"/>
                <a:gd name="T27" fmla="*/ 190 h 78"/>
                <a:gd name="T28" fmla="*/ 49 w 19"/>
                <a:gd name="T29" fmla="*/ 174 h 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78">
                  <a:moveTo>
                    <a:pt x="19" y="71"/>
                  </a:moveTo>
                  <a:cubicBezTo>
                    <a:pt x="18" y="61"/>
                    <a:pt x="18" y="50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0"/>
                    <a:pt x="12" y="17"/>
                    <a:pt x="12" y="17"/>
                  </a:cubicBezTo>
                  <a:cubicBezTo>
                    <a:pt x="12" y="17"/>
                    <a:pt x="11" y="13"/>
                    <a:pt x="11" y="9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8" y="2"/>
                    <a:pt x="8" y="2"/>
                  </a:cubicBezTo>
                  <a:cubicBezTo>
                    <a:pt x="5" y="0"/>
                    <a:pt x="1" y="3"/>
                    <a:pt x="0" y="8"/>
                  </a:cubicBezTo>
                  <a:cubicBezTo>
                    <a:pt x="0" y="13"/>
                    <a:pt x="3" y="24"/>
                    <a:pt x="3" y="28"/>
                  </a:cubicBezTo>
                  <a:cubicBezTo>
                    <a:pt x="2" y="31"/>
                    <a:pt x="3" y="41"/>
                    <a:pt x="4" y="47"/>
                  </a:cubicBezTo>
                  <a:cubicBezTo>
                    <a:pt x="6" y="53"/>
                    <a:pt x="5" y="56"/>
                    <a:pt x="6" y="60"/>
                  </a:cubicBezTo>
                  <a:cubicBezTo>
                    <a:pt x="8" y="64"/>
                    <a:pt x="9" y="67"/>
                    <a:pt x="11" y="70"/>
                  </a:cubicBezTo>
                  <a:cubicBezTo>
                    <a:pt x="13" y="73"/>
                    <a:pt x="17" y="77"/>
                    <a:pt x="19" y="78"/>
                  </a:cubicBezTo>
                  <a:cubicBezTo>
                    <a:pt x="19" y="75"/>
                    <a:pt x="19" y="73"/>
                    <a:pt x="19" y="71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3" name="Freeform 1213">
              <a:extLst>
                <a:ext uri="{FF2B5EF4-FFF2-40B4-BE49-F238E27FC236}">
                  <a16:creationId xmlns:a16="http://schemas.microsoft.com/office/drawing/2014/main" id="{0732BB39-B44E-446A-822A-05ED19450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960"/>
              <a:ext cx="278" cy="228"/>
            </a:xfrm>
            <a:custGeom>
              <a:avLst/>
              <a:gdLst>
                <a:gd name="T0" fmla="*/ 443 w 205"/>
                <a:gd name="T1" fmla="*/ 281 h 169"/>
                <a:gd name="T2" fmla="*/ 448 w 205"/>
                <a:gd name="T3" fmla="*/ 332 h 169"/>
                <a:gd name="T4" fmla="*/ 454 w 205"/>
                <a:gd name="T5" fmla="*/ 416 h 169"/>
                <a:gd name="T6" fmla="*/ 456 w 205"/>
                <a:gd name="T7" fmla="*/ 416 h 169"/>
                <a:gd name="T8" fmla="*/ 471 w 205"/>
                <a:gd name="T9" fmla="*/ 356 h 169"/>
                <a:gd name="T10" fmla="*/ 475 w 205"/>
                <a:gd name="T11" fmla="*/ 337 h 169"/>
                <a:gd name="T12" fmla="*/ 476 w 205"/>
                <a:gd name="T13" fmla="*/ 325 h 169"/>
                <a:gd name="T14" fmla="*/ 476 w 205"/>
                <a:gd name="T15" fmla="*/ 325 h 169"/>
                <a:gd name="T16" fmla="*/ 481 w 205"/>
                <a:gd name="T17" fmla="*/ 318 h 169"/>
                <a:gd name="T18" fmla="*/ 496 w 205"/>
                <a:gd name="T19" fmla="*/ 325 h 169"/>
                <a:gd name="T20" fmla="*/ 499 w 205"/>
                <a:gd name="T21" fmla="*/ 325 h 169"/>
                <a:gd name="T22" fmla="*/ 499 w 205"/>
                <a:gd name="T23" fmla="*/ 267 h 169"/>
                <a:gd name="T24" fmla="*/ 491 w 205"/>
                <a:gd name="T25" fmla="*/ 204 h 169"/>
                <a:gd name="T26" fmla="*/ 481 w 205"/>
                <a:gd name="T27" fmla="*/ 146 h 169"/>
                <a:gd name="T28" fmla="*/ 460 w 205"/>
                <a:gd name="T29" fmla="*/ 85 h 169"/>
                <a:gd name="T30" fmla="*/ 357 w 205"/>
                <a:gd name="T31" fmla="*/ 20 h 169"/>
                <a:gd name="T32" fmla="*/ 294 w 205"/>
                <a:gd name="T33" fmla="*/ 1 h 169"/>
                <a:gd name="T34" fmla="*/ 243 w 205"/>
                <a:gd name="T35" fmla="*/ 0 h 169"/>
                <a:gd name="T36" fmla="*/ 118 w 205"/>
                <a:gd name="T37" fmla="*/ 43 h 169"/>
                <a:gd name="T38" fmla="*/ 64 w 205"/>
                <a:gd name="T39" fmla="*/ 73 h 169"/>
                <a:gd name="T40" fmla="*/ 33 w 205"/>
                <a:gd name="T41" fmla="*/ 125 h 169"/>
                <a:gd name="T42" fmla="*/ 12 w 205"/>
                <a:gd name="T43" fmla="*/ 171 h 169"/>
                <a:gd name="T44" fmla="*/ 16 w 205"/>
                <a:gd name="T45" fmla="*/ 197 h 169"/>
                <a:gd name="T46" fmla="*/ 1 w 205"/>
                <a:gd name="T47" fmla="*/ 219 h 169"/>
                <a:gd name="T48" fmla="*/ 9 w 205"/>
                <a:gd name="T49" fmla="*/ 240 h 169"/>
                <a:gd name="T50" fmla="*/ 12 w 205"/>
                <a:gd name="T51" fmla="*/ 270 h 169"/>
                <a:gd name="T52" fmla="*/ 26 w 205"/>
                <a:gd name="T53" fmla="*/ 322 h 169"/>
                <a:gd name="T54" fmla="*/ 26 w 205"/>
                <a:gd name="T55" fmla="*/ 322 h 169"/>
                <a:gd name="T56" fmla="*/ 37 w 205"/>
                <a:gd name="T57" fmla="*/ 318 h 169"/>
                <a:gd name="T58" fmla="*/ 42 w 205"/>
                <a:gd name="T59" fmla="*/ 325 h 169"/>
                <a:gd name="T60" fmla="*/ 42 w 205"/>
                <a:gd name="T61" fmla="*/ 325 h 169"/>
                <a:gd name="T62" fmla="*/ 45 w 205"/>
                <a:gd name="T63" fmla="*/ 337 h 169"/>
                <a:gd name="T64" fmla="*/ 47 w 205"/>
                <a:gd name="T65" fmla="*/ 356 h 169"/>
                <a:gd name="T66" fmla="*/ 62 w 205"/>
                <a:gd name="T67" fmla="*/ 406 h 169"/>
                <a:gd name="T68" fmla="*/ 62 w 205"/>
                <a:gd name="T69" fmla="*/ 406 h 169"/>
                <a:gd name="T70" fmla="*/ 71 w 205"/>
                <a:gd name="T71" fmla="*/ 333 h 169"/>
                <a:gd name="T72" fmla="*/ 72 w 205"/>
                <a:gd name="T73" fmla="*/ 267 h 169"/>
                <a:gd name="T74" fmla="*/ 64 w 205"/>
                <a:gd name="T75" fmla="*/ 220 h 169"/>
                <a:gd name="T76" fmla="*/ 114 w 205"/>
                <a:gd name="T77" fmla="*/ 135 h 169"/>
                <a:gd name="T78" fmla="*/ 176 w 205"/>
                <a:gd name="T79" fmla="*/ 142 h 169"/>
                <a:gd name="T80" fmla="*/ 247 w 205"/>
                <a:gd name="T81" fmla="*/ 146 h 169"/>
                <a:gd name="T82" fmla="*/ 315 w 205"/>
                <a:gd name="T83" fmla="*/ 155 h 169"/>
                <a:gd name="T84" fmla="*/ 408 w 205"/>
                <a:gd name="T85" fmla="*/ 161 h 169"/>
                <a:gd name="T86" fmla="*/ 443 w 205"/>
                <a:gd name="T87" fmla="*/ 281 h 1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5" h="169">
                  <a:moveTo>
                    <a:pt x="178" y="114"/>
                  </a:moveTo>
                  <a:cubicBezTo>
                    <a:pt x="177" y="118"/>
                    <a:pt x="178" y="132"/>
                    <a:pt x="179" y="135"/>
                  </a:cubicBezTo>
                  <a:cubicBezTo>
                    <a:pt x="181" y="145"/>
                    <a:pt x="182" y="157"/>
                    <a:pt x="182" y="169"/>
                  </a:cubicBezTo>
                  <a:cubicBezTo>
                    <a:pt x="183" y="169"/>
                    <a:pt x="183" y="169"/>
                    <a:pt x="183" y="169"/>
                  </a:cubicBezTo>
                  <a:cubicBezTo>
                    <a:pt x="184" y="161"/>
                    <a:pt x="189" y="145"/>
                    <a:pt x="189" y="145"/>
                  </a:cubicBezTo>
                  <a:cubicBezTo>
                    <a:pt x="189" y="145"/>
                    <a:pt x="189" y="141"/>
                    <a:pt x="190" y="137"/>
                  </a:cubicBezTo>
                  <a:cubicBezTo>
                    <a:pt x="190" y="136"/>
                    <a:pt x="191" y="134"/>
                    <a:pt x="191" y="133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2"/>
                    <a:pt x="193" y="130"/>
                    <a:pt x="193" y="130"/>
                  </a:cubicBezTo>
                  <a:cubicBezTo>
                    <a:pt x="195" y="128"/>
                    <a:pt x="198" y="130"/>
                    <a:pt x="199" y="133"/>
                  </a:cubicBezTo>
                  <a:cubicBezTo>
                    <a:pt x="199" y="133"/>
                    <a:pt x="199" y="133"/>
                    <a:pt x="200" y="133"/>
                  </a:cubicBezTo>
                  <a:cubicBezTo>
                    <a:pt x="205" y="126"/>
                    <a:pt x="201" y="116"/>
                    <a:pt x="200" y="109"/>
                  </a:cubicBezTo>
                  <a:cubicBezTo>
                    <a:pt x="200" y="100"/>
                    <a:pt x="202" y="91"/>
                    <a:pt x="197" y="83"/>
                  </a:cubicBezTo>
                  <a:cubicBezTo>
                    <a:pt x="192" y="73"/>
                    <a:pt x="194" y="69"/>
                    <a:pt x="193" y="59"/>
                  </a:cubicBezTo>
                  <a:cubicBezTo>
                    <a:pt x="192" y="52"/>
                    <a:pt x="188" y="40"/>
                    <a:pt x="184" y="35"/>
                  </a:cubicBezTo>
                  <a:cubicBezTo>
                    <a:pt x="173" y="20"/>
                    <a:pt x="158" y="20"/>
                    <a:pt x="143" y="8"/>
                  </a:cubicBezTo>
                  <a:cubicBezTo>
                    <a:pt x="134" y="1"/>
                    <a:pt x="130" y="2"/>
                    <a:pt x="118" y="1"/>
                  </a:cubicBezTo>
                  <a:cubicBezTo>
                    <a:pt x="111" y="1"/>
                    <a:pt x="104" y="0"/>
                    <a:pt x="97" y="0"/>
                  </a:cubicBezTo>
                  <a:cubicBezTo>
                    <a:pt x="77" y="1"/>
                    <a:pt x="64" y="7"/>
                    <a:pt x="47" y="18"/>
                  </a:cubicBezTo>
                  <a:cubicBezTo>
                    <a:pt x="41" y="22"/>
                    <a:pt x="32" y="25"/>
                    <a:pt x="26" y="30"/>
                  </a:cubicBezTo>
                  <a:cubicBezTo>
                    <a:pt x="20" y="36"/>
                    <a:pt x="17" y="44"/>
                    <a:pt x="13" y="51"/>
                  </a:cubicBezTo>
                  <a:cubicBezTo>
                    <a:pt x="10" y="58"/>
                    <a:pt x="5" y="63"/>
                    <a:pt x="5" y="70"/>
                  </a:cubicBezTo>
                  <a:cubicBezTo>
                    <a:pt x="5" y="73"/>
                    <a:pt x="8" y="76"/>
                    <a:pt x="7" y="80"/>
                  </a:cubicBezTo>
                  <a:cubicBezTo>
                    <a:pt x="6" y="83"/>
                    <a:pt x="1" y="86"/>
                    <a:pt x="1" y="89"/>
                  </a:cubicBezTo>
                  <a:cubicBezTo>
                    <a:pt x="0" y="92"/>
                    <a:pt x="3" y="95"/>
                    <a:pt x="4" y="98"/>
                  </a:cubicBezTo>
                  <a:cubicBezTo>
                    <a:pt x="5" y="102"/>
                    <a:pt x="5" y="106"/>
                    <a:pt x="5" y="110"/>
                  </a:cubicBezTo>
                  <a:cubicBezTo>
                    <a:pt x="5" y="118"/>
                    <a:pt x="6" y="124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1" y="129"/>
                    <a:pt x="13" y="129"/>
                    <a:pt x="15" y="130"/>
                  </a:cubicBezTo>
                  <a:cubicBezTo>
                    <a:pt x="15" y="130"/>
                    <a:pt x="17" y="132"/>
                    <a:pt x="17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4"/>
                    <a:pt x="17" y="136"/>
                    <a:pt x="18" y="137"/>
                  </a:cubicBezTo>
                  <a:cubicBezTo>
                    <a:pt x="18" y="141"/>
                    <a:pt x="19" y="145"/>
                    <a:pt x="19" y="145"/>
                  </a:cubicBezTo>
                  <a:cubicBezTo>
                    <a:pt x="19" y="145"/>
                    <a:pt x="23" y="158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55"/>
                    <a:pt x="26" y="145"/>
                    <a:pt x="28" y="136"/>
                  </a:cubicBezTo>
                  <a:cubicBezTo>
                    <a:pt x="28" y="133"/>
                    <a:pt x="30" y="115"/>
                    <a:pt x="29" y="109"/>
                  </a:cubicBezTo>
                  <a:cubicBezTo>
                    <a:pt x="29" y="103"/>
                    <a:pt x="27" y="97"/>
                    <a:pt x="26" y="90"/>
                  </a:cubicBezTo>
                  <a:cubicBezTo>
                    <a:pt x="22" y="75"/>
                    <a:pt x="33" y="62"/>
                    <a:pt x="46" y="55"/>
                  </a:cubicBezTo>
                  <a:cubicBezTo>
                    <a:pt x="55" y="51"/>
                    <a:pt x="62" y="55"/>
                    <a:pt x="71" y="58"/>
                  </a:cubicBezTo>
                  <a:cubicBezTo>
                    <a:pt x="80" y="61"/>
                    <a:pt x="89" y="59"/>
                    <a:pt x="99" y="59"/>
                  </a:cubicBezTo>
                  <a:cubicBezTo>
                    <a:pt x="109" y="59"/>
                    <a:pt x="117" y="63"/>
                    <a:pt x="126" y="63"/>
                  </a:cubicBezTo>
                  <a:cubicBezTo>
                    <a:pt x="140" y="62"/>
                    <a:pt x="151" y="57"/>
                    <a:pt x="164" y="65"/>
                  </a:cubicBezTo>
                  <a:cubicBezTo>
                    <a:pt x="183" y="76"/>
                    <a:pt x="180" y="95"/>
                    <a:pt x="178" y="114"/>
                  </a:cubicBezTo>
                  <a:close/>
                </a:path>
              </a:pathLst>
            </a:custGeom>
            <a:solidFill>
              <a:srgbClr val="A79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4" name="Freeform 1214">
              <a:extLst>
                <a:ext uri="{FF2B5EF4-FFF2-40B4-BE49-F238E27FC236}">
                  <a16:creationId xmlns:a16="http://schemas.microsoft.com/office/drawing/2014/main" id="{C9A474D1-6346-4357-B8DC-C298FD47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133"/>
              <a:ext cx="27" cy="105"/>
            </a:xfrm>
            <a:custGeom>
              <a:avLst/>
              <a:gdLst>
                <a:gd name="T0" fmla="*/ 47 w 20"/>
                <a:gd name="T1" fmla="*/ 20 h 78"/>
                <a:gd name="T2" fmla="*/ 30 w 20"/>
                <a:gd name="T3" fmla="*/ 5 h 78"/>
                <a:gd name="T4" fmla="*/ 26 w 20"/>
                <a:gd name="T5" fmla="*/ 12 h 78"/>
                <a:gd name="T6" fmla="*/ 26 w 20"/>
                <a:gd name="T7" fmla="*/ 12 h 78"/>
                <a:gd name="T8" fmla="*/ 22 w 20"/>
                <a:gd name="T9" fmla="*/ 22 h 78"/>
                <a:gd name="T10" fmla="*/ 20 w 20"/>
                <a:gd name="T11" fmla="*/ 42 h 78"/>
                <a:gd name="T12" fmla="*/ 5 w 20"/>
                <a:gd name="T13" fmla="*/ 100 h 78"/>
                <a:gd name="T14" fmla="*/ 1 w 20"/>
                <a:gd name="T15" fmla="*/ 100 h 78"/>
                <a:gd name="T16" fmla="*/ 1 w 20"/>
                <a:gd name="T17" fmla="*/ 174 h 78"/>
                <a:gd name="T18" fmla="*/ 0 w 20"/>
                <a:gd name="T19" fmla="*/ 190 h 78"/>
                <a:gd name="T20" fmla="*/ 0 w 20"/>
                <a:gd name="T21" fmla="*/ 190 h 78"/>
                <a:gd name="T22" fmla="*/ 22 w 20"/>
                <a:gd name="T23" fmla="*/ 171 h 78"/>
                <a:gd name="T24" fmla="*/ 32 w 20"/>
                <a:gd name="T25" fmla="*/ 147 h 78"/>
                <a:gd name="T26" fmla="*/ 36 w 20"/>
                <a:gd name="T27" fmla="*/ 114 h 78"/>
                <a:gd name="T28" fmla="*/ 42 w 20"/>
                <a:gd name="T29" fmla="*/ 69 h 78"/>
                <a:gd name="T30" fmla="*/ 47 w 20"/>
                <a:gd name="T31" fmla="*/ 20 h 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78">
                  <a:moveTo>
                    <a:pt x="19" y="8"/>
                  </a:moveTo>
                  <a:cubicBezTo>
                    <a:pt x="19" y="3"/>
                    <a:pt x="15" y="0"/>
                    <a:pt x="12" y="2"/>
                  </a:cubicBezTo>
                  <a:cubicBezTo>
                    <a:pt x="12" y="2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3"/>
                    <a:pt x="8" y="17"/>
                    <a:pt x="8" y="17"/>
                  </a:cubicBezTo>
                  <a:cubicBezTo>
                    <a:pt x="8" y="17"/>
                    <a:pt x="3" y="33"/>
                    <a:pt x="2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52"/>
                    <a:pt x="1" y="62"/>
                    <a:pt x="1" y="71"/>
                  </a:cubicBezTo>
                  <a:cubicBezTo>
                    <a:pt x="1" y="73"/>
                    <a:pt x="0" y="75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77"/>
                    <a:pt x="7" y="73"/>
                    <a:pt x="9" y="70"/>
                  </a:cubicBezTo>
                  <a:cubicBezTo>
                    <a:pt x="11" y="67"/>
                    <a:pt x="11" y="64"/>
                    <a:pt x="13" y="60"/>
                  </a:cubicBezTo>
                  <a:cubicBezTo>
                    <a:pt x="15" y="56"/>
                    <a:pt x="14" y="53"/>
                    <a:pt x="15" y="47"/>
                  </a:cubicBezTo>
                  <a:cubicBezTo>
                    <a:pt x="17" y="41"/>
                    <a:pt x="17" y="31"/>
                    <a:pt x="17" y="28"/>
                  </a:cubicBezTo>
                  <a:cubicBezTo>
                    <a:pt x="16" y="24"/>
                    <a:pt x="20" y="13"/>
                    <a:pt x="19" y="8"/>
                  </a:cubicBezTo>
                  <a:close/>
                </a:path>
              </a:pathLst>
            </a:custGeom>
            <a:solidFill>
              <a:srgbClr val="FEF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5" name="Freeform 1215">
              <a:extLst>
                <a:ext uri="{FF2B5EF4-FFF2-40B4-BE49-F238E27FC236}">
                  <a16:creationId xmlns:a16="http://schemas.microsoft.com/office/drawing/2014/main" id="{227527F4-3430-4C44-9C99-FE3408BA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3713"/>
              <a:ext cx="65" cy="72"/>
            </a:xfrm>
            <a:custGeom>
              <a:avLst/>
              <a:gdLst>
                <a:gd name="T0" fmla="*/ 22 w 48"/>
                <a:gd name="T1" fmla="*/ 128 h 54"/>
                <a:gd name="T2" fmla="*/ 93 w 48"/>
                <a:gd name="T3" fmla="*/ 92 h 54"/>
                <a:gd name="T4" fmla="*/ 112 w 48"/>
                <a:gd name="T5" fmla="*/ 0 h 54"/>
                <a:gd name="T6" fmla="*/ 64 w 48"/>
                <a:gd name="T7" fmla="*/ 65 h 54"/>
                <a:gd name="T8" fmla="*/ 0 w 48"/>
                <a:gd name="T9" fmla="*/ 11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9" y="54"/>
                  </a:moveTo>
                  <a:cubicBezTo>
                    <a:pt x="22" y="54"/>
                    <a:pt x="31" y="49"/>
                    <a:pt x="38" y="39"/>
                  </a:cubicBezTo>
                  <a:cubicBezTo>
                    <a:pt x="48" y="27"/>
                    <a:pt x="46" y="16"/>
                    <a:pt x="45" y="0"/>
                  </a:cubicBezTo>
                  <a:cubicBezTo>
                    <a:pt x="39" y="10"/>
                    <a:pt x="43" y="28"/>
                    <a:pt x="26" y="28"/>
                  </a:cubicBezTo>
                  <a:cubicBezTo>
                    <a:pt x="28" y="44"/>
                    <a:pt x="15" y="48"/>
                    <a:pt x="0" y="5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6" name="Freeform 1216">
              <a:extLst>
                <a:ext uri="{FF2B5EF4-FFF2-40B4-BE49-F238E27FC236}">
                  <a16:creationId xmlns:a16="http://schemas.microsoft.com/office/drawing/2014/main" id="{840A63FA-B54A-4FFE-9D3F-0875D3593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3713"/>
              <a:ext cx="65" cy="72"/>
            </a:xfrm>
            <a:custGeom>
              <a:avLst/>
              <a:gdLst>
                <a:gd name="T0" fmla="*/ 98 w 48"/>
                <a:gd name="T1" fmla="*/ 128 h 54"/>
                <a:gd name="T2" fmla="*/ 26 w 48"/>
                <a:gd name="T3" fmla="*/ 92 h 54"/>
                <a:gd name="T4" fmla="*/ 9 w 48"/>
                <a:gd name="T5" fmla="*/ 0 h 54"/>
                <a:gd name="T6" fmla="*/ 57 w 48"/>
                <a:gd name="T7" fmla="*/ 65 h 54"/>
                <a:gd name="T8" fmla="*/ 119 w 48"/>
                <a:gd name="T9" fmla="*/ 119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54">
                  <a:moveTo>
                    <a:pt x="39" y="54"/>
                  </a:moveTo>
                  <a:cubicBezTo>
                    <a:pt x="27" y="54"/>
                    <a:pt x="18" y="49"/>
                    <a:pt x="10" y="39"/>
                  </a:cubicBezTo>
                  <a:cubicBezTo>
                    <a:pt x="0" y="27"/>
                    <a:pt x="3" y="16"/>
                    <a:pt x="4" y="0"/>
                  </a:cubicBezTo>
                  <a:cubicBezTo>
                    <a:pt x="10" y="10"/>
                    <a:pt x="6" y="28"/>
                    <a:pt x="23" y="28"/>
                  </a:cubicBezTo>
                  <a:cubicBezTo>
                    <a:pt x="21" y="44"/>
                    <a:pt x="34" y="48"/>
                    <a:pt x="48" y="5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7" name="Freeform 1217">
              <a:extLst>
                <a:ext uri="{FF2B5EF4-FFF2-40B4-BE49-F238E27FC236}">
                  <a16:creationId xmlns:a16="http://schemas.microsoft.com/office/drawing/2014/main" id="{0D823E35-7BA4-45CC-B131-82941EA71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" y="1614"/>
              <a:ext cx="166" cy="300"/>
            </a:xfrm>
            <a:custGeom>
              <a:avLst/>
              <a:gdLst>
                <a:gd name="T0" fmla="*/ 272 w 122"/>
                <a:gd name="T1" fmla="*/ 30 h 222"/>
                <a:gd name="T2" fmla="*/ 286 w 122"/>
                <a:gd name="T3" fmla="*/ 188 h 222"/>
                <a:gd name="T4" fmla="*/ 287 w 122"/>
                <a:gd name="T5" fmla="*/ 345 h 222"/>
                <a:gd name="T6" fmla="*/ 299 w 122"/>
                <a:gd name="T7" fmla="*/ 430 h 222"/>
                <a:gd name="T8" fmla="*/ 294 w 122"/>
                <a:gd name="T9" fmla="*/ 520 h 222"/>
                <a:gd name="T10" fmla="*/ 135 w 122"/>
                <a:gd name="T11" fmla="*/ 462 h 222"/>
                <a:gd name="T12" fmla="*/ 231 w 122"/>
                <a:gd name="T13" fmla="*/ 401 h 222"/>
                <a:gd name="T14" fmla="*/ 88 w 122"/>
                <a:gd name="T15" fmla="*/ 311 h 222"/>
                <a:gd name="T16" fmla="*/ 166 w 122"/>
                <a:gd name="T17" fmla="*/ 301 h 222"/>
                <a:gd name="T18" fmla="*/ 239 w 122"/>
                <a:gd name="T19" fmla="*/ 245 h 222"/>
                <a:gd name="T20" fmla="*/ 163 w 122"/>
                <a:gd name="T21" fmla="*/ 265 h 222"/>
                <a:gd name="T22" fmla="*/ 0 w 122"/>
                <a:gd name="T23" fmla="*/ 258 h 222"/>
                <a:gd name="T24" fmla="*/ 199 w 122"/>
                <a:gd name="T25" fmla="*/ 141 h 222"/>
                <a:gd name="T26" fmla="*/ 265 w 122"/>
                <a:gd name="T27" fmla="*/ 0 h 2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2" h="222">
                  <a:moveTo>
                    <a:pt x="108" y="12"/>
                  </a:moveTo>
                  <a:cubicBezTo>
                    <a:pt x="114" y="35"/>
                    <a:pt x="115" y="53"/>
                    <a:pt x="113" y="76"/>
                  </a:cubicBezTo>
                  <a:cubicBezTo>
                    <a:pt x="112" y="97"/>
                    <a:pt x="112" y="119"/>
                    <a:pt x="114" y="140"/>
                  </a:cubicBezTo>
                  <a:cubicBezTo>
                    <a:pt x="116" y="151"/>
                    <a:pt x="118" y="162"/>
                    <a:pt x="119" y="174"/>
                  </a:cubicBezTo>
                  <a:cubicBezTo>
                    <a:pt x="119" y="180"/>
                    <a:pt x="122" y="206"/>
                    <a:pt x="117" y="211"/>
                  </a:cubicBezTo>
                  <a:cubicBezTo>
                    <a:pt x="106" y="222"/>
                    <a:pt x="65" y="191"/>
                    <a:pt x="54" y="187"/>
                  </a:cubicBezTo>
                  <a:cubicBezTo>
                    <a:pt x="73" y="187"/>
                    <a:pt x="93" y="195"/>
                    <a:pt x="92" y="163"/>
                  </a:cubicBezTo>
                  <a:cubicBezTo>
                    <a:pt x="91" y="140"/>
                    <a:pt x="47" y="142"/>
                    <a:pt x="35" y="126"/>
                  </a:cubicBezTo>
                  <a:cubicBezTo>
                    <a:pt x="44" y="126"/>
                    <a:pt x="57" y="126"/>
                    <a:pt x="66" y="122"/>
                  </a:cubicBezTo>
                  <a:cubicBezTo>
                    <a:pt x="72" y="119"/>
                    <a:pt x="97" y="106"/>
                    <a:pt x="95" y="99"/>
                  </a:cubicBezTo>
                  <a:cubicBezTo>
                    <a:pt x="91" y="87"/>
                    <a:pt x="73" y="105"/>
                    <a:pt x="65" y="107"/>
                  </a:cubicBezTo>
                  <a:cubicBezTo>
                    <a:pt x="55" y="109"/>
                    <a:pt x="3" y="118"/>
                    <a:pt x="0" y="104"/>
                  </a:cubicBezTo>
                  <a:cubicBezTo>
                    <a:pt x="29" y="102"/>
                    <a:pt x="62" y="82"/>
                    <a:pt x="79" y="57"/>
                  </a:cubicBezTo>
                  <a:cubicBezTo>
                    <a:pt x="92" y="38"/>
                    <a:pt x="95" y="21"/>
                    <a:pt x="105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8" name="Freeform 1218">
              <a:extLst>
                <a:ext uri="{FF2B5EF4-FFF2-40B4-BE49-F238E27FC236}">
                  <a16:creationId xmlns:a16="http://schemas.microsoft.com/office/drawing/2014/main" id="{FA1BCD1A-FA72-4E31-A5F5-92AD94BEB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877"/>
              <a:ext cx="294" cy="587"/>
            </a:xfrm>
            <a:custGeom>
              <a:avLst/>
              <a:gdLst>
                <a:gd name="T0" fmla="*/ 503 w 217"/>
                <a:gd name="T1" fmla="*/ 0 h 435"/>
                <a:gd name="T2" fmla="*/ 532 w 217"/>
                <a:gd name="T3" fmla="*/ 115 h 435"/>
                <a:gd name="T4" fmla="*/ 539 w 217"/>
                <a:gd name="T5" fmla="*/ 251 h 435"/>
                <a:gd name="T6" fmla="*/ 519 w 217"/>
                <a:gd name="T7" fmla="*/ 506 h 435"/>
                <a:gd name="T8" fmla="*/ 513 w 217"/>
                <a:gd name="T9" fmla="*/ 723 h 435"/>
                <a:gd name="T10" fmla="*/ 511 w 217"/>
                <a:gd name="T11" fmla="*/ 830 h 435"/>
                <a:gd name="T12" fmla="*/ 408 w 217"/>
                <a:gd name="T13" fmla="*/ 916 h 435"/>
                <a:gd name="T14" fmla="*/ 490 w 217"/>
                <a:gd name="T15" fmla="*/ 783 h 435"/>
                <a:gd name="T16" fmla="*/ 383 w 217"/>
                <a:gd name="T17" fmla="*/ 870 h 435"/>
                <a:gd name="T18" fmla="*/ 182 w 217"/>
                <a:gd name="T19" fmla="*/ 1026 h 435"/>
                <a:gd name="T20" fmla="*/ 0 w 217"/>
                <a:gd name="T21" fmla="*/ 1042 h 435"/>
                <a:gd name="T22" fmla="*/ 182 w 217"/>
                <a:gd name="T23" fmla="*/ 965 h 435"/>
                <a:gd name="T24" fmla="*/ 322 w 217"/>
                <a:gd name="T25" fmla="*/ 818 h 435"/>
                <a:gd name="T26" fmla="*/ 461 w 217"/>
                <a:gd name="T27" fmla="*/ 127 h 435"/>
                <a:gd name="T28" fmla="*/ 454 w 217"/>
                <a:gd name="T29" fmla="*/ 62 h 435"/>
                <a:gd name="T30" fmla="*/ 454 w 217"/>
                <a:gd name="T31" fmla="*/ 22 h 4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17" h="435">
                  <a:moveTo>
                    <a:pt x="202" y="0"/>
                  </a:moveTo>
                  <a:cubicBezTo>
                    <a:pt x="214" y="5"/>
                    <a:pt x="213" y="36"/>
                    <a:pt x="214" y="47"/>
                  </a:cubicBezTo>
                  <a:cubicBezTo>
                    <a:pt x="216" y="65"/>
                    <a:pt x="217" y="84"/>
                    <a:pt x="217" y="102"/>
                  </a:cubicBezTo>
                  <a:cubicBezTo>
                    <a:pt x="217" y="137"/>
                    <a:pt x="214" y="172"/>
                    <a:pt x="209" y="206"/>
                  </a:cubicBezTo>
                  <a:cubicBezTo>
                    <a:pt x="205" y="236"/>
                    <a:pt x="205" y="265"/>
                    <a:pt x="207" y="294"/>
                  </a:cubicBezTo>
                  <a:cubicBezTo>
                    <a:pt x="207" y="306"/>
                    <a:pt x="210" y="326"/>
                    <a:pt x="205" y="338"/>
                  </a:cubicBezTo>
                  <a:cubicBezTo>
                    <a:pt x="199" y="353"/>
                    <a:pt x="176" y="362"/>
                    <a:pt x="164" y="373"/>
                  </a:cubicBezTo>
                  <a:cubicBezTo>
                    <a:pt x="172" y="359"/>
                    <a:pt x="207" y="342"/>
                    <a:pt x="197" y="319"/>
                  </a:cubicBezTo>
                  <a:cubicBezTo>
                    <a:pt x="187" y="295"/>
                    <a:pt x="162" y="346"/>
                    <a:pt x="154" y="354"/>
                  </a:cubicBezTo>
                  <a:cubicBezTo>
                    <a:pt x="136" y="377"/>
                    <a:pt x="100" y="405"/>
                    <a:pt x="73" y="417"/>
                  </a:cubicBezTo>
                  <a:cubicBezTo>
                    <a:pt x="56" y="424"/>
                    <a:pt x="17" y="435"/>
                    <a:pt x="0" y="424"/>
                  </a:cubicBezTo>
                  <a:cubicBezTo>
                    <a:pt x="23" y="411"/>
                    <a:pt x="50" y="407"/>
                    <a:pt x="73" y="393"/>
                  </a:cubicBezTo>
                  <a:cubicBezTo>
                    <a:pt x="97" y="380"/>
                    <a:pt x="118" y="358"/>
                    <a:pt x="130" y="333"/>
                  </a:cubicBezTo>
                  <a:cubicBezTo>
                    <a:pt x="193" y="213"/>
                    <a:pt x="183" y="84"/>
                    <a:pt x="185" y="52"/>
                  </a:cubicBezTo>
                  <a:cubicBezTo>
                    <a:pt x="185" y="43"/>
                    <a:pt x="182" y="34"/>
                    <a:pt x="182" y="25"/>
                  </a:cubicBezTo>
                  <a:cubicBezTo>
                    <a:pt x="182" y="18"/>
                    <a:pt x="191" y="15"/>
                    <a:pt x="182" y="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19" name="Freeform 1219">
              <a:extLst>
                <a:ext uri="{FF2B5EF4-FFF2-40B4-BE49-F238E27FC236}">
                  <a16:creationId xmlns:a16="http://schemas.microsoft.com/office/drawing/2014/main" id="{0B8C5B7C-A32A-43AD-B7FC-9CBCFB4C7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472"/>
              <a:ext cx="84" cy="50"/>
            </a:xfrm>
            <a:custGeom>
              <a:avLst/>
              <a:gdLst>
                <a:gd name="T0" fmla="*/ 1 w 62"/>
                <a:gd name="T1" fmla="*/ 0 h 37"/>
                <a:gd name="T2" fmla="*/ 83 w 62"/>
                <a:gd name="T3" fmla="*/ 86 h 37"/>
                <a:gd name="T4" fmla="*/ 154 w 62"/>
                <a:gd name="T5" fmla="*/ 1 h 37"/>
                <a:gd name="T6" fmla="*/ 35 w 62"/>
                <a:gd name="T7" fmla="*/ 1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2" h="37">
                  <a:moveTo>
                    <a:pt x="1" y="0"/>
                  </a:moveTo>
                  <a:cubicBezTo>
                    <a:pt x="0" y="21"/>
                    <a:pt x="12" y="33"/>
                    <a:pt x="33" y="35"/>
                  </a:cubicBezTo>
                  <a:cubicBezTo>
                    <a:pt x="60" y="37"/>
                    <a:pt x="58" y="21"/>
                    <a:pt x="62" y="1"/>
                  </a:cubicBezTo>
                  <a:cubicBezTo>
                    <a:pt x="46" y="4"/>
                    <a:pt x="31" y="1"/>
                    <a:pt x="14" y="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0" name="Freeform 1220">
              <a:extLst>
                <a:ext uri="{FF2B5EF4-FFF2-40B4-BE49-F238E27FC236}">
                  <a16:creationId xmlns:a16="http://schemas.microsoft.com/office/drawing/2014/main" id="{80C289A8-7B8C-4856-A88D-22E13B735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7" y="2433"/>
              <a:ext cx="193" cy="442"/>
            </a:xfrm>
            <a:custGeom>
              <a:avLst/>
              <a:gdLst>
                <a:gd name="T0" fmla="*/ 272 w 142"/>
                <a:gd name="T1" fmla="*/ 162 h 328"/>
                <a:gd name="T2" fmla="*/ 321 w 142"/>
                <a:gd name="T3" fmla="*/ 182 h 328"/>
                <a:gd name="T4" fmla="*/ 348 w 142"/>
                <a:gd name="T5" fmla="*/ 240 h 328"/>
                <a:gd name="T6" fmla="*/ 355 w 142"/>
                <a:gd name="T7" fmla="*/ 387 h 328"/>
                <a:gd name="T8" fmla="*/ 336 w 142"/>
                <a:gd name="T9" fmla="*/ 578 h 328"/>
                <a:gd name="T10" fmla="*/ 314 w 142"/>
                <a:gd name="T11" fmla="*/ 803 h 328"/>
                <a:gd name="T12" fmla="*/ 307 w 142"/>
                <a:gd name="T13" fmla="*/ 523 h 328"/>
                <a:gd name="T14" fmla="*/ 292 w 142"/>
                <a:gd name="T15" fmla="*/ 381 h 328"/>
                <a:gd name="T16" fmla="*/ 223 w 142"/>
                <a:gd name="T17" fmla="*/ 265 h 328"/>
                <a:gd name="T18" fmla="*/ 189 w 142"/>
                <a:gd name="T19" fmla="*/ 168 h 328"/>
                <a:gd name="T20" fmla="*/ 113 w 142"/>
                <a:gd name="T21" fmla="*/ 98 h 328"/>
                <a:gd name="T22" fmla="*/ 0 w 142"/>
                <a:gd name="T23" fmla="*/ 0 h 328"/>
                <a:gd name="T24" fmla="*/ 181 w 142"/>
                <a:gd name="T25" fmla="*/ 49 h 328"/>
                <a:gd name="T26" fmla="*/ 264 w 142"/>
                <a:gd name="T27" fmla="*/ 162 h 32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2" h="328">
                  <a:moveTo>
                    <a:pt x="108" y="66"/>
                  </a:moveTo>
                  <a:cubicBezTo>
                    <a:pt x="113" y="74"/>
                    <a:pt x="121" y="70"/>
                    <a:pt x="128" y="74"/>
                  </a:cubicBezTo>
                  <a:cubicBezTo>
                    <a:pt x="137" y="80"/>
                    <a:pt x="137" y="89"/>
                    <a:pt x="138" y="98"/>
                  </a:cubicBezTo>
                  <a:cubicBezTo>
                    <a:pt x="141" y="118"/>
                    <a:pt x="142" y="139"/>
                    <a:pt x="141" y="158"/>
                  </a:cubicBezTo>
                  <a:cubicBezTo>
                    <a:pt x="140" y="184"/>
                    <a:pt x="137" y="210"/>
                    <a:pt x="134" y="236"/>
                  </a:cubicBezTo>
                  <a:cubicBezTo>
                    <a:pt x="131" y="266"/>
                    <a:pt x="131" y="299"/>
                    <a:pt x="125" y="328"/>
                  </a:cubicBezTo>
                  <a:cubicBezTo>
                    <a:pt x="123" y="291"/>
                    <a:pt x="120" y="251"/>
                    <a:pt x="122" y="214"/>
                  </a:cubicBezTo>
                  <a:cubicBezTo>
                    <a:pt x="123" y="195"/>
                    <a:pt x="123" y="174"/>
                    <a:pt x="116" y="156"/>
                  </a:cubicBezTo>
                  <a:cubicBezTo>
                    <a:pt x="109" y="139"/>
                    <a:pt x="96" y="126"/>
                    <a:pt x="89" y="108"/>
                  </a:cubicBezTo>
                  <a:cubicBezTo>
                    <a:pt x="85" y="95"/>
                    <a:pt x="83" y="81"/>
                    <a:pt x="75" y="69"/>
                  </a:cubicBezTo>
                  <a:cubicBezTo>
                    <a:pt x="68" y="58"/>
                    <a:pt x="55" y="48"/>
                    <a:pt x="45" y="40"/>
                  </a:cubicBezTo>
                  <a:cubicBezTo>
                    <a:pt x="30" y="29"/>
                    <a:pt x="10" y="15"/>
                    <a:pt x="0" y="0"/>
                  </a:cubicBezTo>
                  <a:cubicBezTo>
                    <a:pt x="24" y="0"/>
                    <a:pt x="49" y="13"/>
                    <a:pt x="72" y="20"/>
                  </a:cubicBezTo>
                  <a:cubicBezTo>
                    <a:pt x="98" y="27"/>
                    <a:pt x="89" y="49"/>
                    <a:pt x="105" y="66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1" name="Freeform 1221">
              <a:extLst>
                <a:ext uri="{FF2B5EF4-FFF2-40B4-BE49-F238E27FC236}">
                  <a16:creationId xmlns:a16="http://schemas.microsoft.com/office/drawing/2014/main" id="{1A910148-579B-443D-BB84-26AADC12F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2325"/>
              <a:ext cx="129" cy="789"/>
            </a:xfrm>
            <a:custGeom>
              <a:avLst/>
              <a:gdLst>
                <a:gd name="T0" fmla="*/ 205 w 95"/>
                <a:gd name="T1" fmla="*/ 0 h 585"/>
                <a:gd name="T2" fmla="*/ 236 w 95"/>
                <a:gd name="T3" fmla="*/ 375 h 585"/>
                <a:gd name="T4" fmla="*/ 189 w 95"/>
                <a:gd name="T5" fmla="*/ 913 h 585"/>
                <a:gd name="T6" fmla="*/ 130 w 95"/>
                <a:gd name="T7" fmla="*/ 1138 h 585"/>
                <a:gd name="T8" fmla="*/ 57 w 95"/>
                <a:gd name="T9" fmla="*/ 1388 h 585"/>
                <a:gd name="T10" fmla="*/ 105 w 95"/>
                <a:gd name="T11" fmla="*/ 1071 h 585"/>
                <a:gd name="T12" fmla="*/ 128 w 95"/>
                <a:gd name="T13" fmla="*/ 417 h 585"/>
                <a:gd name="T14" fmla="*/ 35 w 95"/>
                <a:gd name="T15" fmla="*/ 235 h 585"/>
                <a:gd name="T16" fmla="*/ 148 w 95"/>
                <a:gd name="T17" fmla="*/ 140 h 585"/>
                <a:gd name="T18" fmla="*/ 205 w 95"/>
                <a:gd name="T19" fmla="*/ 0 h 5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5" h="585">
                  <a:moveTo>
                    <a:pt x="82" y="0"/>
                  </a:moveTo>
                  <a:cubicBezTo>
                    <a:pt x="95" y="44"/>
                    <a:pt x="95" y="96"/>
                    <a:pt x="94" y="153"/>
                  </a:cubicBezTo>
                  <a:cubicBezTo>
                    <a:pt x="92" y="210"/>
                    <a:pt x="87" y="318"/>
                    <a:pt x="75" y="372"/>
                  </a:cubicBezTo>
                  <a:cubicBezTo>
                    <a:pt x="63" y="425"/>
                    <a:pt x="62" y="428"/>
                    <a:pt x="52" y="464"/>
                  </a:cubicBezTo>
                  <a:cubicBezTo>
                    <a:pt x="43" y="500"/>
                    <a:pt x="32" y="548"/>
                    <a:pt x="23" y="566"/>
                  </a:cubicBezTo>
                  <a:cubicBezTo>
                    <a:pt x="14" y="585"/>
                    <a:pt x="36" y="516"/>
                    <a:pt x="42" y="437"/>
                  </a:cubicBezTo>
                  <a:cubicBezTo>
                    <a:pt x="47" y="358"/>
                    <a:pt x="59" y="210"/>
                    <a:pt x="51" y="170"/>
                  </a:cubicBezTo>
                  <a:cubicBezTo>
                    <a:pt x="43" y="130"/>
                    <a:pt x="27" y="112"/>
                    <a:pt x="14" y="96"/>
                  </a:cubicBezTo>
                  <a:cubicBezTo>
                    <a:pt x="0" y="80"/>
                    <a:pt x="35" y="69"/>
                    <a:pt x="59" y="57"/>
                  </a:cubicBezTo>
                  <a:cubicBezTo>
                    <a:pt x="72" y="49"/>
                    <a:pt x="90" y="22"/>
                    <a:pt x="82" y="0"/>
                  </a:cubicBezTo>
                  <a:close/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2" name="Freeform 1222">
              <a:extLst>
                <a:ext uri="{FF2B5EF4-FFF2-40B4-BE49-F238E27FC236}">
                  <a16:creationId xmlns:a16="http://schemas.microsoft.com/office/drawing/2014/main" id="{80420FC3-91B3-4A4E-92CD-810CA38D2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3139"/>
              <a:ext cx="115" cy="648"/>
            </a:xfrm>
            <a:custGeom>
              <a:avLst/>
              <a:gdLst>
                <a:gd name="T0" fmla="*/ 183 w 85"/>
                <a:gd name="T1" fmla="*/ 12 h 480"/>
                <a:gd name="T2" fmla="*/ 183 w 85"/>
                <a:gd name="T3" fmla="*/ 197 h 480"/>
                <a:gd name="T4" fmla="*/ 152 w 85"/>
                <a:gd name="T5" fmla="*/ 377 h 480"/>
                <a:gd name="T6" fmla="*/ 89 w 85"/>
                <a:gd name="T7" fmla="*/ 702 h 480"/>
                <a:gd name="T8" fmla="*/ 118 w 85"/>
                <a:gd name="T9" fmla="*/ 972 h 480"/>
                <a:gd name="T10" fmla="*/ 203 w 85"/>
                <a:gd name="T11" fmla="*/ 1089 h 480"/>
                <a:gd name="T12" fmla="*/ 104 w 85"/>
                <a:gd name="T13" fmla="*/ 1165 h 480"/>
                <a:gd name="T14" fmla="*/ 126 w 85"/>
                <a:gd name="T15" fmla="*/ 1125 h 480"/>
                <a:gd name="T16" fmla="*/ 126 w 85"/>
                <a:gd name="T17" fmla="*/ 1095 h 480"/>
                <a:gd name="T18" fmla="*/ 149 w 85"/>
                <a:gd name="T19" fmla="*/ 1076 h 480"/>
                <a:gd name="T20" fmla="*/ 97 w 85"/>
                <a:gd name="T21" fmla="*/ 986 h 480"/>
                <a:gd name="T22" fmla="*/ 42 w 85"/>
                <a:gd name="T23" fmla="*/ 891 h 480"/>
                <a:gd name="T24" fmla="*/ 37 w 85"/>
                <a:gd name="T25" fmla="*/ 767 h 480"/>
                <a:gd name="T26" fmla="*/ 62 w 85"/>
                <a:gd name="T27" fmla="*/ 618 h 480"/>
                <a:gd name="T28" fmla="*/ 114 w 85"/>
                <a:gd name="T29" fmla="*/ 413 h 480"/>
                <a:gd name="T30" fmla="*/ 135 w 85"/>
                <a:gd name="T31" fmla="*/ 181 h 480"/>
                <a:gd name="T32" fmla="*/ 170 w 85"/>
                <a:gd name="T33" fmla="*/ 0 h 48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5" h="480">
                  <a:moveTo>
                    <a:pt x="74" y="5"/>
                  </a:moveTo>
                  <a:cubicBezTo>
                    <a:pt x="74" y="30"/>
                    <a:pt x="78" y="55"/>
                    <a:pt x="74" y="80"/>
                  </a:cubicBezTo>
                  <a:cubicBezTo>
                    <a:pt x="70" y="104"/>
                    <a:pt x="65" y="129"/>
                    <a:pt x="61" y="153"/>
                  </a:cubicBezTo>
                  <a:cubicBezTo>
                    <a:pt x="54" y="197"/>
                    <a:pt x="44" y="241"/>
                    <a:pt x="36" y="285"/>
                  </a:cubicBezTo>
                  <a:cubicBezTo>
                    <a:pt x="31" y="316"/>
                    <a:pt x="28" y="369"/>
                    <a:pt x="47" y="395"/>
                  </a:cubicBezTo>
                  <a:cubicBezTo>
                    <a:pt x="58" y="410"/>
                    <a:pt x="78" y="424"/>
                    <a:pt x="82" y="443"/>
                  </a:cubicBezTo>
                  <a:cubicBezTo>
                    <a:pt x="85" y="458"/>
                    <a:pt x="56" y="480"/>
                    <a:pt x="42" y="473"/>
                  </a:cubicBezTo>
                  <a:cubicBezTo>
                    <a:pt x="45" y="468"/>
                    <a:pt x="49" y="463"/>
                    <a:pt x="51" y="457"/>
                  </a:cubicBezTo>
                  <a:cubicBezTo>
                    <a:pt x="52" y="453"/>
                    <a:pt x="50" y="449"/>
                    <a:pt x="51" y="445"/>
                  </a:cubicBezTo>
                  <a:cubicBezTo>
                    <a:pt x="53" y="442"/>
                    <a:pt x="59" y="440"/>
                    <a:pt x="60" y="437"/>
                  </a:cubicBezTo>
                  <a:cubicBezTo>
                    <a:pt x="64" y="422"/>
                    <a:pt x="45" y="413"/>
                    <a:pt x="39" y="401"/>
                  </a:cubicBezTo>
                  <a:cubicBezTo>
                    <a:pt x="32" y="386"/>
                    <a:pt x="29" y="374"/>
                    <a:pt x="17" y="362"/>
                  </a:cubicBezTo>
                  <a:cubicBezTo>
                    <a:pt x="0" y="345"/>
                    <a:pt x="9" y="333"/>
                    <a:pt x="15" y="312"/>
                  </a:cubicBezTo>
                  <a:cubicBezTo>
                    <a:pt x="21" y="292"/>
                    <a:pt x="19" y="271"/>
                    <a:pt x="25" y="251"/>
                  </a:cubicBezTo>
                  <a:cubicBezTo>
                    <a:pt x="33" y="223"/>
                    <a:pt x="43" y="197"/>
                    <a:pt x="46" y="168"/>
                  </a:cubicBezTo>
                  <a:cubicBezTo>
                    <a:pt x="50" y="136"/>
                    <a:pt x="52" y="105"/>
                    <a:pt x="55" y="73"/>
                  </a:cubicBezTo>
                  <a:cubicBezTo>
                    <a:pt x="58" y="48"/>
                    <a:pt x="65" y="24"/>
                    <a:pt x="69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3" name="Freeform 1223">
              <a:extLst>
                <a:ext uri="{FF2B5EF4-FFF2-40B4-BE49-F238E27FC236}">
                  <a16:creationId xmlns:a16="http://schemas.microsoft.com/office/drawing/2014/main" id="{068F3228-8FD7-4493-A7CF-85A55A038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017"/>
              <a:ext cx="84" cy="188"/>
            </a:xfrm>
            <a:custGeom>
              <a:avLst/>
              <a:gdLst>
                <a:gd name="T0" fmla="*/ 152 w 62"/>
                <a:gd name="T1" fmla="*/ 0 h 140"/>
                <a:gd name="T2" fmla="*/ 103 w 62"/>
                <a:gd name="T3" fmla="*/ 115 h 140"/>
                <a:gd name="T4" fmla="*/ 0 w 62"/>
                <a:gd name="T5" fmla="*/ 200 h 140"/>
                <a:gd name="T6" fmla="*/ 77 w 62"/>
                <a:gd name="T7" fmla="*/ 235 h 140"/>
                <a:gd name="T8" fmla="*/ 107 w 62"/>
                <a:gd name="T9" fmla="*/ 338 h 140"/>
                <a:gd name="T10" fmla="*/ 141 w 62"/>
                <a:gd name="T11" fmla="*/ 99 h 1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140">
                  <a:moveTo>
                    <a:pt x="61" y="0"/>
                  </a:moveTo>
                  <a:cubicBezTo>
                    <a:pt x="52" y="13"/>
                    <a:pt x="50" y="34"/>
                    <a:pt x="41" y="48"/>
                  </a:cubicBezTo>
                  <a:cubicBezTo>
                    <a:pt x="30" y="68"/>
                    <a:pt x="17" y="72"/>
                    <a:pt x="0" y="83"/>
                  </a:cubicBezTo>
                  <a:cubicBezTo>
                    <a:pt x="5" y="95"/>
                    <a:pt x="22" y="88"/>
                    <a:pt x="31" y="97"/>
                  </a:cubicBezTo>
                  <a:cubicBezTo>
                    <a:pt x="42" y="108"/>
                    <a:pt x="36" y="127"/>
                    <a:pt x="43" y="140"/>
                  </a:cubicBezTo>
                  <a:cubicBezTo>
                    <a:pt x="62" y="114"/>
                    <a:pt x="41" y="69"/>
                    <a:pt x="57" y="41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4" name="Freeform 1224">
              <a:extLst>
                <a:ext uri="{FF2B5EF4-FFF2-40B4-BE49-F238E27FC236}">
                  <a16:creationId xmlns:a16="http://schemas.microsoft.com/office/drawing/2014/main" id="{FCB428EA-1F54-4E8C-A840-50E9D8392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" y="2756"/>
              <a:ext cx="72" cy="583"/>
            </a:xfrm>
            <a:custGeom>
              <a:avLst/>
              <a:gdLst>
                <a:gd name="T0" fmla="*/ 125 w 53"/>
                <a:gd name="T1" fmla="*/ 89 h 432"/>
                <a:gd name="T2" fmla="*/ 107 w 53"/>
                <a:gd name="T3" fmla="*/ 236 h 432"/>
                <a:gd name="T4" fmla="*/ 96 w 53"/>
                <a:gd name="T5" fmla="*/ 366 h 432"/>
                <a:gd name="T6" fmla="*/ 88 w 53"/>
                <a:gd name="T7" fmla="*/ 579 h 432"/>
                <a:gd name="T8" fmla="*/ 105 w 53"/>
                <a:gd name="T9" fmla="*/ 807 h 432"/>
                <a:gd name="T10" fmla="*/ 84 w 53"/>
                <a:gd name="T11" fmla="*/ 1062 h 432"/>
                <a:gd name="T12" fmla="*/ 88 w 53"/>
                <a:gd name="T13" fmla="*/ 985 h 432"/>
                <a:gd name="T14" fmla="*/ 84 w 53"/>
                <a:gd name="T15" fmla="*/ 881 h 432"/>
                <a:gd name="T16" fmla="*/ 57 w 53"/>
                <a:gd name="T17" fmla="*/ 725 h 432"/>
                <a:gd name="T18" fmla="*/ 1 w 53"/>
                <a:gd name="T19" fmla="*/ 619 h 432"/>
                <a:gd name="T20" fmla="*/ 19 w 53"/>
                <a:gd name="T21" fmla="*/ 514 h 432"/>
                <a:gd name="T22" fmla="*/ 22 w 53"/>
                <a:gd name="T23" fmla="*/ 429 h 432"/>
                <a:gd name="T24" fmla="*/ 56 w 53"/>
                <a:gd name="T25" fmla="*/ 332 h 432"/>
                <a:gd name="T26" fmla="*/ 83 w 53"/>
                <a:gd name="T27" fmla="*/ 197 h 432"/>
                <a:gd name="T28" fmla="*/ 99 w 53"/>
                <a:gd name="T29" fmla="*/ 99 h 432"/>
                <a:gd name="T30" fmla="*/ 133 w 53"/>
                <a:gd name="T31" fmla="*/ 0 h 4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" h="432">
                  <a:moveTo>
                    <a:pt x="50" y="36"/>
                  </a:moveTo>
                  <a:cubicBezTo>
                    <a:pt x="50" y="56"/>
                    <a:pt x="45" y="76"/>
                    <a:pt x="43" y="96"/>
                  </a:cubicBezTo>
                  <a:cubicBezTo>
                    <a:pt x="42" y="113"/>
                    <a:pt x="41" y="131"/>
                    <a:pt x="38" y="149"/>
                  </a:cubicBezTo>
                  <a:cubicBezTo>
                    <a:pt x="33" y="179"/>
                    <a:pt x="32" y="205"/>
                    <a:pt x="35" y="236"/>
                  </a:cubicBezTo>
                  <a:cubicBezTo>
                    <a:pt x="39" y="267"/>
                    <a:pt x="41" y="297"/>
                    <a:pt x="42" y="328"/>
                  </a:cubicBezTo>
                  <a:cubicBezTo>
                    <a:pt x="43" y="359"/>
                    <a:pt x="47" y="404"/>
                    <a:pt x="34" y="432"/>
                  </a:cubicBezTo>
                  <a:cubicBezTo>
                    <a:pt x="31" y="422"/>
                    <a:pt x="35" y="411"/>
                    <a:pt x="35" y="401"/>
                  </a:cubicBezTo>
                  <a:cubicBezTo>
                    <a:pt x="36" y="387"/>
                    <a:pt x="35" y="373"/>
                    <a:pt x="34" y="359"/>
                  </a:cubicBezTo>
                  <a:cubicBezTo>
                    <a:pt x="34" y="335"/>
                    <a:pt x="35" y="315"/>
                    <a:pt x="23" y="295"/>
                  </a:cubicBezTo>
                  <a:cubicBezTo>
                    <a:pt x="14" y="281"/>
                    <a:pt x="2" y="269"/>
                    <a:pt x="1" y="252"/>
                  </a:cubicBezTo>
                  <a:cubicBezTo>
                    <a:pt x="0" y="236"/>
                    <a:pt x="5" y="223"/>
                    <a:pt x="7" y="209"/>
                  </a:cubicBezTo>
                  <a:cubicBezTo>
                    <a:pt x="10" y="198"/>
                    <a:pt x="7" y="186"/>
                    <a:pt x="9" y="175"/>
                  </a:cubicBezTo>
                  <a:cubicBezTo>
                    <a:pt x="12" y="161"/>
                    <a:pt x="18" y="148"/>
                    <a:pt x="22" y="135"/>
                  </a:cubicBezTo>
                  <a:cubicBezTo>
                    <a:pt x="28" y="117"/>
                    <a:pt x="29" y="98"/>
                    <a:pt x="33" y="80"/>
                  </a:cubicBezTo>
                  <a:cubicBezTo>
                    <a:pt x="36" y="66"/>
                    <a:pt x="38" y="53"/>
                    <a:pt x="40" y="40"/>
                  </a:cubicBezTo>
                  <a:cubicBezTo>
                    <a:pt x="42" y="26"/>
                    <a:pt x="52" y="13"/>
                    <a:pt x="5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5" name="Freeform 1225">
              <a:extLst>
                <a:ext uri="{FF2B5EF4-FFF2-40B4-BE49-F238E27FC236}">
                  <a16:creationId xmlns:a16="http://schemas.microsoft.com/office/drawing/2014/main" id="{12C6FF1C-4309-49E0-A6D6-6126BA3F8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3405"/>
              <a:ext cx="45" cy="345"/>
            </a:xfrm>
            <a:custGeom>
              <a:avLst/>
              <a:gdLst>
                <a:gd name="T0" fmla="*/ 61 w 33"/>
                <a:gd name="T1" fmla="*/ 0 h 256"/>
                <a:gd name="T2" fmla="*/ 55 w 33"/>
                <a:gd name="T3" fmla="*/ 197 h 256"/>
                <a:gd name="T4" fmla="*/ 56 w 33"/>
                <a:gd name="T5" fmla="*/ 357 h 256"/>
                <a:gd name="T6" fmla="*/ 75 w 33"/>
                <a:gd name="T7" fmla="*/ 480 h 256"/>
                <a:gd name="T8" fmla="*/ 26 w 33"/>
                <a:gd name="T9" fmla="*/ 627 h 256"/>
                <a:gd name="T10" fmla="*/ 0 w 33"/>
                <a:gd name="T11" fmla="*/ 575 h 256"/>
                <a:gd name="T12" fmla="*/ 34 w 33"/>
                <a:gd name="T13" fmla="*/ 422 h 256"/>
                <a:gd name="T14" fmla="*/ 22 w 33"/>
                <a:gd name="T15" fmla="*/ 323 h 256"/>
                <a:gd name="T16" fmla="*/ 41 w 33"/>
                <a:gd name="T17" fmla="*/ 140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3" h="256">
                  <a:moveTo>
                    <a:pt x="24" y="0"/>
                  </a:moveTo>
                  <a:cubicBezTo>
                    <a:pt x="25" y="27"/>
                    <a:pt x="18" y="53"/>
                    <a:pt x="21" y="80"/>
                  </a:cubicBezTo>
                  <a:cubicBezTo>
                    <a:pt x="24" y="102"/>
                    <a:pt x="19" y="125"/>
                    <a:pt x="22" y="146"/>
                  </a:cubicBezTo>
                  <a:cubicBezTo>
                    <a:pt x="25" y="164"/>
                    <a:pt x="33" y="177"/>
                    <a:pt x="29" y="196"/>
                  </a:cubicBezTo>
                  <a:cubicBezTo>
                    <a:pt x="24" y="217"/>
                    <a:pt x="20" y="237"/>
                    <a:pt x="10" y="256"/>
                  </a:cubicBezTo>
                  <a:cubicBezTo>
                    <a:pt x="6" y="251"/>
                    <a:pt x="4" y="241"/>
                    <a:pt x="0" y="235"/>
                  </a:cubicBezTo>
                  <a:cubicBezTo>
                    <a:pt x="21" y="217"/>
                    <a:pt x="26" y="195"/>
                    <a:pt x="13" y="172"/>
                  </a:cubicBezTo>
                  <a:cubicBezTo>
                    <a:pt x="5" y="157"/>
                    <a:pt x="3" y="150"/>
                    <a:pt x="9" y="132"/>
                  </a:cubicBezTo>
                  <a:cubicBezTo>
                    <a:pt x="18" y="107"/>
                    <a:pt x="16" y="85"/>
                    <a:pt x="16" y="5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6" name="Freeform 1226">
              <a:extLst>
                <a:ext uri="{FF2B5EF4-FFF2-40B4-BE49-F238E27FC236}">
                  <a16:creationId xmlns:a16="http://schemas.microsoft.com/office/drawing/2014/main" id="{4007CD47-64C4-4211-9475-9A44690FD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" y="2298"/>
              <a:ext cx="83" cy="93"/>
            </a:xfrm>
            <a:custGeom>
              <a:avLst/>
              <a:gdLst>
                <a:gd name="T0" fmla="*/ 19 w 61"/>
                <a:gd name="T1" fmla="*/ 1 h 69"/>
                <a:gd name="T2" fmla="*/ 14 w 61"/>
                <a:gd name="T3" fmla="*/ 142 h 69"/>
                <a:gd name="T4" fmla="*/ 154 w 61"/>
                <a:gd name="T5" fmla="*/ 168 h 69"/>
                <a:gd name="T6" fmla="*/ 71 w 61"/>
                <a:gd name="T7" fmla="*/ 96 h 69"/>
                <a:gd name="T8" fmla="*/ 7 w 61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69">
                  <a:moveTo>
                    <a:pt x="7" y="1"/>
                  </a:moveTo>
                  <a:cubicBezTo>
                    <a:pt x="6" y="17"/>
                    <a:pt x="0" y="44"/>
                    <a:pt x="5" y="58"/>
                  </a:cubicBezTo>
                  <a:cubicBezTo>
                    <a:pt x="23" y="43"/>
                    <a:pt x="45" y="62"/>
                    <a:pt x="61" y="69"/>
                  </a:cubicBezTo>
                  <a:cubicBezTo>
                    <a:pt x="49" y="60"/>
                    <a:pt x="40" y="48"/>
                    <a:pt x="28" y="39"/>
                  </a:cubicBezTo>
                  <a:cubicBezTo>
                    <a:pt x="14" y="28"/>
                    <a:pt x="13" y="14"/>
                    <a:pt x="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7" name="Freeform 1227">
              <a:extLst>
                <a:ext uri="{FF2B5EF4-FFF2-40B4-BE49-F238E27FC236}">
                  <a16:creationId xmlns:a16="http://schemas.microsoft.com/office/drawing/2014/main" id="{DC18CA72-CB0A-4344-BC47-2DB708010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" y="1807"/>
              <a:ext cx="424" cy="81"/>
            </a:xfrm>
            <a:custGeom>
              <a:avLst/>
              <a:gdLst>
                <a:gd name="T0" fmla="*/ 1 w 312"/>
                <a:gd name="T1" fmla="*/ 120 h 60"/>
                <a:gd name="T2" fmla="*/ 370 w 312"/>
                <a:gd name="T3" fmla="*/ 35 h 60"/>
                <a:gd name="T4" fmla="*/ 783 w 312"/>
                <a:gd name="T5" fmla="*/ 147 h 60"/>
                <a:gd name="T6" fmla="*/ 356 w 312"/>
                <a:gd name="T7" fmla="*/ 5 h 60"/>
                <a:gd name="T8" fmla="*/ 0 w 312"/>
                <a:gd name="T9" fmla="*/ 12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2" h="60">
                  <a:moveTo>
                    <a:pt x="1" y="49"/>
                  </a:moveTo>
                  <a:cubicBezTo>
                    <a:pt x="43" y="26"/>
                    <a:pt x="85" y="10"/>
                    <a:pt x="147" y="14"/>
                  </a:cubicBezTo>
                  <a:cubicBezTo>
                    <a:pt x="196" y="18"/>
                    <a:pt x="291" y="52"/>
                    <a:pt x="312" y="60"/>
                  </a:cubicBezTo>
                  <a:cubicBezTo>
                    <a:pt x="279" y="41"/>
                    <a:pt x="205" y="0"/>
                    <a:pt x="142" y="2"/>
                  </a:cubicBezTo>
                  <a:cubicBezTo>
                    <a:pt x="79" y="5"/>
                    <a:pt x="25" y="21"/>
                    <a:pt x="0" y="4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8" name="Freeform 1228">
              <a:extLst>
                <a:ext uri="{FF2B5EF4-FFF2-40B4-BE49-F238E27FC236}">
                  <a16:creationId xmlns:a16="http://schemas.microsoft.com/office/drawing/2014/main" id="{B6B5A454-EB23-4764-8D5A-996E4545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" y="1723"/>
              <a:ext cx="411" cy="73"/>
            </a:xfrm>
            <a:custGeom>
              <a:avLst/>
              <a:gdLst>
                <a:gd name="T0" fmla="*/ 0 w 303"/>
                <a:gd name="T1" fmla="*/ 87 h 54"/>
                <a:gd name="T2" fmla="*/ 201 w 303"/>
                <a:gd name="T3" fmla="*/ 77 h 54"/>
                <a:gd name="T4" fmla="*/ 278 w 303"/>
                <a:gd name="T5" fmla="*/ 50 h 54"/>
                <a:gd name="T6" fmla="*/ 372 w 303"/>
                <a:gd name="T7" fmla="*/ 0 h 54"/>
                <a:gd name="T8" fmla="*/ 537 w 303"/>
                <a:gd name="T9" fmla="*/ 72 h 54"/>
                <a:gd name="T10" fmla="*/ 756 w 303"/>
                <a:gd name="T11" fmla="*/ 105 h 54"/>
                <a:gd name="T12" fmla="*/ 688 w 303"/>
                <a:gd name="T13" fmla="*/ 126 h 54"/>
                <a:gd name="T14" fmla="*/ 576 w 303"/>
                <a:gd name="T15" fmla="*/ 99 h 54"/>
                <a:gd name="T16" fmla="*/ 499 w 303"/>
                <a:gd name="T17" fmla="*/ 82 h 54"/>
                <a:gd name="T18" fmla="*/ 391 w 303"/>
                <a:gd name="T19" fmla="*/ 43 h 54"/>
                <a:gd name="T20" fmla="*/ 231 w 303"/>
                <a:gd name="T21" fmla="*/ 89 h 54"/>
                <a:gd name="T22" fmla="*/ 130 w 303"/>
                <a:gd name="T23" fmla="*/ 108 h 54"/>
                <a:gd name="T24" fmla="*/ 12 w 303"/>
                <a:gd name="T25" fmla="*/ 104 h 5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3" h="54">
                  <a:moveTo>
                    <a:pt x="0" y="35"/>
                  </a:moveTo>
                  <a:cubicBezTo>
                    <a:pt x="14" y="47"/>
                    <a:pt x="64" y="35"/>
                    <a:pt x="80" y="31"/>
                  </a:cubicBezTo>
                  <a:cubicBezTo>
                    <a:pt x="91" y="29"/>
                    <a:pt x="102" y="26"/>
                    <a:pt x="111" y="20"/>
                  </a:cubicBezTo>
                  <a:cubicBezTo>
                    <a:pt x="126" y="11"/>
                    <a:pt x="129" y="1"/>
                    <a:pt x="149" y="0"/>
                  </a:cubicBezTo>
                  <a:cubicBezTo>
                    <a:pt x="177" y="0"/>
                    <a:pt x="191" y="20"/>
                    <a:pt x="215" y="29"/>
                  </a:cubicBezTo>
                  <a:cubicBezTo>
                    <a:pt x="242" y="39"/>
                    <a:pt x="274" y="40"/>
                    <a:pt x="303" y="43"/>
                  </a:cubicBezTo>
                  <a:cubicBezTo>
                    <a:pt x="297" y="44"/>
                    <a:pt x="284" y="50"/>
                    <a:pt x="276" y="51"/>
                  </a:cubicBezTo>
                  <a:cubicBezTo>
                    <a:pt x="259" y="54"/>
                    <a:pt x="246" y="45"/>
                    <a:pt x="231" y="40"/>
                  </a:cubicBezTo>
                  <a:cubicBezTo>
                    <a:pt x="220" y="36"/>
                    <a:pt x="210" y="35"/>
                    <a:pt x="200" y="33"/>
                  </a:cubicBezTo>
                  <a:cubicBezTo>
                    <a:pt x="186" y="29"/>
                    <a:pt x="171" y="19"/>
                    <a:pt x="156" y="18"/>
                  </a:cubicBezTo>
                  <a:cubicBezTo>
                    <a:pt x="136" y="16"/>
                    <a:pt x="110" y="29"/>
                    <a:pt x="92" y="36"/>
                  </a:cubicBezTo>
                  <a:cubicBezTo>
                    <a:pt x="78" y="42"/>
                    <a:pt x="67" y="44"/>
                    <a:pt x="52" y="44"/>
                  </a:cubicBezTo>
                  <a:cubicBezTo>
                    <a:pt x="38" y="44"/>
                    <a:pt x="19" y="37"/>
                    <a:pt x="5" y="42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29" name="Freeform 1229">
              <a:extLst>
                <a:ext uri="{FF2B5EF4-FFF2-40B4-BE49-F238E27FC236}">
                  <a16:creationId xmlns:a16="http://schemas.microsoft.com/office/drawing/2014/main" id="{21F36485-A4FA-45EA-BFF4-6908C0FF6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" y="1678"/>
              <a:ext cx="49" cy="37"/>
            </a:xfrm>
            <a:custGeom>
              <a:avLst/>
              <a:gdLst>
                <a:gd name="T0" fmla="*/ 46 w 36"/>
                <a:gd name="T1" fmla="*/ 0 h 28"/>
                <a:gd name="T2" fmla="*/ 35 w 36"/>
                <a:gd name="T3" fmla="*/ 53 h 28"/>
                <a:gd name="T4" fmla="*/ 72 w 36"/>
                <a:gd name="T5" fmla="*/ 9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0" y="5"/>
                    <a:pt x="0" y="17"/>
                    <a:pt x="14" y="23"/>
                  </a:cubicBezTo>
                  <a:cubicBezTo>
                    <a:pt x="26" y="28"/>
                    <a:pt x="36" y="13"/>
                    <a:pt x="29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0" name="Freeform 1230">
              <a:extLst>
                <a:ext uri="{FF2B5EF4-FFF2-40B4-BE49-F238E27FC236}">
                  <a16:creationId xmlns:a16="http://schemas.microsoft.com/office/drawing/2014/main" id="{10FB11F2-A9AD-44D1-86DE-C213934AE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" y="1679"/>
              <a:ext cx="45" cy="34"/>
            </a:xfrm>
            <a:custGeom>
              <a:avLst/>
              <a:gdLst>
                <a:gd name="T0" fmla="*/ 26 w 33"/>
                <a:gd name="T1" fmla="*/ 7 h 25"/>
                <a:gd name="T2" fmla="*/ 50 w 33"/>
                <a:gd name="T3" fmla="*/ 53 h 25"/>
                <a:gd name="T4" fmla="*/ 41 w 33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5">
                  <a:moveTo>
                    <a:pt x="10" y="3"/>
                  </a:moveTo>
                  <a:cubicBezTo>
                    <a:pt x="0" y="10"/>
                    <a:pt x="9" y="25"/>
                    <a:pt x="20" y="21"/>
                  </a:cubicBezTo>
                  <a:cubicBezTo>
                    <a:pt x="33" y="16"/>
                    <a:pt x="29" y="0"/>
                    <a:pt x="16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1" name="Freeform 1231">
              <a:extLst>
                <a:ext uri="{FF2B5EF4-FFF2-40B4-BE49-F238E27FC236}">
                  <a16:creationId xmlns:a16="http://schemas.microsoft.com/office/drawing/2014/main" id="{CEB0759E-FEC1-4208-8D81-DD8DA36D5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311"/>
              <a:ext cx="115" cy="160"/>
            </a:xfrm>
            <a:custGeom>
              <a:avLst/>
              <a:gdLst>
                <a:gd name="T0" fmla="*/ 0 w 85"/>
                <a:gd name="T1" fmla="*/ 106 h 119"/>
                <a:gd name="T2" fmla="*/ 42 w 85"/>
                <a:gd name="T3" fmla="*/ 253 h 119"/>
                <a:gd name="T4" fmla="*/ 106 w 85"/>
                <a:gd name="T5" fmla="*/ 206 h 119"/>
                <a:gd name="T6" fmla="*/ 93 w 85"/>
                <a:gd name="T7" fmla="*/ 227 h 119"/>
                <a:gd name="T8" fmla="*/ 43 w 85"/>
                <a:gd name="T9" fmla="*/ 168 h 119"/>
                <a:gd name="T10" fmla="*/ 118 w 85"/>
                <a:gd name="T11" fmla="*/ 136 h 119"/>
                <a:gd name="T12" fmla="*/ 211 w 85"/>
                <a:gd name="T13" fmla="*/ 0 h 119"/>
                <a:gd name="T14" fmla="*/ 129 w 85"/>
                <a:gd name="T15" fmla="*/ 106 h 119"/>
                <a:gd name="T16" fmla="*/ 20 w 85"/>
                <a:gd name="T17" fmla="*/ 120 h 1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119">
                  <a:moveTo>
                    <a:pt x="0" y="44"/>
                  </a:moveTo>
                  <a:cubicBezTo>
                    <a:pt x="1" y="60"/>
                    <a:pt x="5" y="91"/>
                    <a:pt x="17" y="104"/>
                  </a:cubicBezTo>
                  <a:cubicBezTo>
                    <a:pt x="32" y="119"/>
                    <a:pt x="45" y="101"/>
                    <a:pt x="43" y="85"/>
                  </a:cubicBezTo>
                  <a:cubicBezTo>
                    <a:pt x="42" y="88"/>
                    <a:pt x="39" y="91"/>
                    <a:pt x="38" y="94"/>
                  </a:cubicBezTo>
                  <a:cubicBezTo>
                    <a:pt x="29" y="93"/>
                    <a:pt x="15" y="80"/>
                    <a:pt x="18" y="69"/>
                  </a:cubicBezTo>
                  <a:cubicBezTo>
                    <a:pt x="20" y="55"/>
                    <a:pt x="36" y="59"/>
                    <a:pt x="47" y="56"/>
                  </a:cubicBezTo>
                  <a:cubicBezTo>
                    <a:pt x="79" y="46"/>
                    <a:pt x="81" y="28"/>
                    <a:pt x="85" y="0"/>
                  </a:cubicBezTo>
                  <a:cubicBezTo>
                    <a:pt x="80" y="15"/>
                    <a:pt x="65" y="34"/>
                    <a:pt x="52" y="44"/>
                  </a:cubicBezTo>
                  <a:cubicBezTo>
                    <a:pt x="38" y="53"/>
                    <a:pt x="23" y="50"/>
                    <a:pt x="8" y="49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2" name="Freeform 1232">
              <a:extLst>
                <a:ext uri="{FF2B5EF4-FFF2-40B4-BE49-F238E27FC236}">
                  <a16:creationId xmlns:a16="http://schemas.microsoft.com/office/drawing/2014/main" id="{9193F83F-B2C0-4842-84C6-18B7AA0EB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1634"/>
              <a:ext cx="60" cy="230"/>
            </a:xfrm>
            <a:custGeom>
              <a:avLst/>
              <a:gdLst>
                <a:gd name="T0" fmla="*/ 98 w 44"/>
                <a:gd name="T1" fmla="*/ 0 h 170"/>
                <a:gd name="T2" fmla="*/ 97 w 44"/>
                <a:gd name="T3" fmla="*/ 225 h 170"/>
                <a:gd name="T4" fmla="*/ 57 w 44"/>
                <a:gd name="T5" fmla="*/ 421 h 170"/>
                <a:gd name="T6" fmla="*/ 0 w 44"/>
                <a:gd name="T7" fmla="*/ 295 h 170"/>
                <a:gd name="T8" fmla="*/ 71 w 44"/>
                <a:gd name="T9" fmla="*/ 188 h 170"/>
                <a:gd name="T10" fmla="*/ 68 w 44"/>
                <a:gd name="T11" fmla="*/ 83 h 170"/>
                <a:gd name="T12" fmla="*/ 91 w 44"/>
                <a:gd name="T13" fmla="*/ 9 h 1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70">
                  <a:moveTo>
                    <a:pt x="39" y="0"/>
                  </a:moveTo>
                  <a:cubicBezTo>
                    <a:pt x="34" y="32"/>
                    <a:pt x="36" y="59"/>
                    <a:pt x="38" y="91"/>
                  </a:cubicBezTo>
                  <a:cubicBezTo>
                    <a:pt x="39" y="114"/>
                    <a:pt x="44" y="154"/>
                    <a:pt x="23" y="170"/>
                  </a:cubicBezTo>
                  <a:cubicBezTo>
                    <a:pt x="24" y="150"/>
                    <a:pt x="21" y="127"/>
                    <a:pt x="0" y="119"/>
                  </a:cubicBezTo>
                  <a:cubicBezTo>
                    <a:pt x="12" y="111"/>
                    <a:pt x="26" y="90"/>
                    <a:pt x="28" y="76"/>
                  </a:cubicBezTo>
                  <a:cubicBezTo>
                    <a:pt x="31" y="62"/>
                    <a:pt x="26" y="47"/>
                    <a:pt x="27" y="33"/>
                  </a:cubicBezTo>
                  <a:cubicBezTo>
                    <a:pt x="28" y="22"/>
                    <a:pt x="33" y="14"/>
                    <a:pt x="36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3" name="Freeform 1233">
              <a:extLst>
                <a:ext uri="{FF2B5EF4-FFF2-40B4-BE49-F238E27FC236}">
                  <a16:creationId xmlns:a16="http://schemas.microsoft.com/office/drawing/2014/main" id="{6FE1E9E4-AB33-4C08-9A99-EDEEDB21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835"/>
              <a:ext cx="95" cy="456"/>
            </a:xfrm>
            <a:custGeom>
              <a:avLst/>
              <a:gdLst>
                <a:gd name="T0" fmla="*/ 159 w 70"/>
                <a:gd name="T1" fmla="*/ 22 h 338"/>
                <a:gd name="T2" fmla="*/ 170 w 70"/>
                <a:gd name="T3" fmla="*/ 131 h 338"/>
                <a:gd name="T4" fmla="*/ 140 w 70"/>
                <a:gd name="T5" fmla="*/ 240 h 338"/>
                <a:gd name="T6" fmla="*/ 72 w 70"/>
                <a:gd name="T7" fmla="*/ 452 h 338"/>
                <a:gd name="T8" fmla="*/ 48 w 70"/>
                <a:gd name="T9" fmla="*/ 639 h 338"/>
                <a:gd name="T10" fmla="*/ 105 w 70"/>
                <a:gd name="T11" fmla="*/ 830 h 338"/>
                <a:gd name="T12" fmla="*/ 65 w 70"/>
                <a:gd name="T13" fmla="*/ 747 h 338"/>
                <a:gd name="T14" fmla="*/ 27 w 70"/>
                <a:gd name="T15" fmla="*/ 787 h 338"/>
                <a:gd name="T16" fmla="*/ 20 w 70"/>
                <a:gd name="T17" fmla="*/ 610 h 338"/>
                <a:gd name="T18" fmla="*/ 48 w 70"/>
                <a:gd name="T19" fmla="*/ 476 h 338"/>
                <a:gd name="T20" fmla="*/ 53 w 70"/>
                <a:gd name="T21" fmla="*/ 379 h 338"/>
                <a:gd name="T22" fmla="*/ 79 w 70"/>
                <a:gd name="T23" fmla="*/ 281 h 338"/>
                <a:gd name="T24" fmla="*/ 113 w 70"/>
                <a:gd name="T25" fmla="*/ 150 h 338"/>
                <a:gd name="T26" fmla="*/ 125 w 70"/>
                <a:gd name="T27" fmla="*/ 0 h 33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0" h="338">
                  <a:moveTo>
                    <a:pt x="63" y="9"/>
                  </a:moveTo>
                  <a:cubicBezTo>
                    <a:pt x="65" y="24"/>
                    <a:pt x="70" y="38"/>
                    <a:pt x="68" y="53"/>
                  </a:cubicBezTo>
                  <a:cubicBezTo>
                    <a:pt x="66" y="68"/>
                    <a:pt x="60" y="84"/>
                    <a:pt x="56" y="98"/>
                  </a:cubicBezTo>
                  <a:cubicBezTo>
                    <a:pt x="48" y="127"/>
                    <a:pt x="37" y="155"/>
                    <a:pt x="29" y="184"/>
                  </a:cubicBezTo>
                  <a:cubicBezTo>
                    <a:pt x="22" y="206"/>
                    <a:pt x="12" y="238"/>
                    <a:pt x="19" y="260"/>
                  </a:cubicBezTo>
                  <a:cubicBezTo>
                    <a:pt x="27" y="288"/>
                    <a:pt x="49" y="305"/>
                    <a:pt x="42" y="338"/>
                  </a:cubicBezTo>
                  <a:cubicBezTo>
                    <a:pt x="42" y="325"/>
                    <a:pt x="34" y="313"/>
                    <a:pt x="26" y="305"/>
                  </a:cubicBezTo>
                  <a:cubicBezTo>
                    <a:pt x="21" y="309"/>
                    <a:pt x="17" y="316"/>
                    <a:pt x="11" y="320"/>
                  </a:cubicBezTo>
                  <a:cubicBezTo>
                    <a:pt x="15" y="299"/>
                    <a:pt x="15" y="267"/>
                    <a:pt x="8" y="248"/>
                  </a:cubicBezTo>
                  <a:cubicBezTo>
                    <a:pt x="0" y="225"/>
                    <a:pt x="14" y="217"/>
                    <a:pt x="19" y="194"/>
                  </a:cubicBezTo>
                  <a:cubicBezTo>
                    <a:pt x="22" y="181"/>
                    <a:pt x="19" y="167"/>
                    <a:pt x="21" y="154"/>
                  </a:cubicBezTo>
                  <a:cubicBezTo>
                    <a:pt x="23" y="141"/>
                    <a:pt x="28" y="127"/>
                    <a:pt x="32" y="114"/>
                  </a:cubicBezTo>
                  <a:cubicBezTo>
                    <a:pt x="38" y="96"/>
                    <a:pt x="42" y="79"/>
                    <a:pt x="45" y="61"/>
                  </a:cubicBezTo>
                  <a:cubicBezTo>
                    <a:pt x="47" y="49"/>
                    <a:pt x="66" y="6"/>
                    <a:pt x="5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4" name="Freeform 1234">
              <a:extLst>
                <a:ext uri="{FF2B5EF4-FFF2-40B4-BE49-F238E27FC236}">
                  <a16:creationId xmlns:a16="http://schemas.microsoft.com/office/drawing/2014/main" id="{0033B36E-1AAD-4527-A80B-9ED322433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46"/>
              <a:ext cx="22" cy="30"/>
            </a:xfrm>
            <a:custGeom>
              <a:avLst/>
              <a:gdLst>
                <a:gd name="T0" fmla="*/ 0 w 16"/>
                <a:gd name="T1" fmla="*/ 14 h 22"/>
                <a:gd name="T2" fmla="*/ 41 w 16"/>
                <a:gd name="T3" fmla="*/ 55 h 22"/>
                <a:gd name="T4" fmla="*/ 23 w 1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2">
                  <a:moveTo>
                    <a:pt x="0" y="5"/>
                  </a:moveTo>
                  <a:cubicBezTo>
                    <a:pt x="3" y="13"/>
                    <a:pt x="6" y="22"/>
                    <a:pt x="16" y="21"/>
                  </a:cubicBezTo>
                  <a:cubicBezTo>
                    <a:pt x="14" y="14"/>
                    <a:pt x="10" y="6"/>
                    <a:pt x="9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5" name="Freeform 1235">
              <a:extLst>
                <a:ext uri="{FF2B5EF4-FFF2-40B4-BE49-F238E27FC236}">
                  <a16:creationId xmlns:a16="http://schemas.microsoft.com/office/drawing/2014/main" id="{CE2D6A51-C835-482D-9A34-AFB66023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" y="1799"/>
              <a:ext cx="72" cy="124"/>
            </a:xfrm>
            <a:custGeom>
              <a:avLst/>
              <a:gdLst>
                <a:gd name="T0" fmla="*/ 1 w 53"/>
                <a:gd name="T1" fmla="*/ 0 h 92"/>
                <a:gd name="T2" fmla="*/ 72 w 53"/>
                <a:gd name="T3" fmla="*/ 225 h 92"/>
                <a:gd name="T4" fmla="*/ 0 w 53"/>
                <a:gd name="T5" fmla="*/ 0 h 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92">
                  <a:moveTo>
                    <a:pt x="1" y="0"/>
                  </a:moveTo>
                  <a:cubicBezTo>
                    <a:pt x="32" y="10"/>
                    <a:pt x="53" y="66"/>
                    <a:pt x="29" y="92"/>
                  </a:cubicBezTo>
                  <a:cubicBezTo>
                    <a:pt x="29" y="59"/>
                    <a:pt x="27" y="23"/>
                    <a:pt x="0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6" name="Freeform 1236">
              <a:extLst>
                <a:ext uri="{FF2B5EF4-FFF2-40B4-BE49-F238E27FC236}">
                  <a16:creationId xmlns:a16="http://schemas.microsoft.com/office/drawing/2014/main" id="{099D9D40-8A47-4A18-9711-E9E96D209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373"/>
              <a:ext cx="130" cy="79"/>
            </a:xfrm>
            <a:custGeom>
              <a:avLst/>
              <a:gdLst>
                <a:gd name="T0" fmla="*/ 175 w 96"/>
                <a:gd name="T1" fmla="*/ 0 h 59"/>
                <a:gd name="T2" fmla="*/ 72 w 96"/>
                <a:gd name="T3" fmla="*/ 78 h 59"/>
                <a:gd name="T4" fmla="*/ 0 w 96"/>
                <a:gd name="T5" fmla="*/ 121 h 59"/>
                <a:gd name="T6" fmla="*/ 112 w 96"/>
                <a:gd name="T7" fmla="*/ 134 h 59"/>
                <a:gd name="T8" fmla="*/ 238 w 96"/>
                <a:gd name="T9" fmla="*/ 134 h 59"/>
                <a:gd name="T10" fmla="*/ 98 w 96"/>
                <a:gd name="T11" fmla="*/ 115 h 59"/>
                <a:gd name="T12" fmla="*/ 114 w 96"/>
                <a:gd name="T13" fmla="*/ 79 h 59"/>
                <a:gd name="T14" fmla="*/ 176 w 96"/>
                <a:gd name="T15" fmla="*/ 23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59">
                  <a:moveTo>
                    <a:pt x="70" y="0"/>
                  </a:moveTo>
                  <a:cubicBezTo>
                    <a:pt x="64" y="15"/>
                    <a:pt x="42" y="25"/>
                    <a:pt x="29" y="32"/>
                  </a:cubicBezTo>
                  <a:cubicBezTo>
                    <a:pt x="21" y="36"/>
                    <a:pt x="2" y="40"/>
                    <a:pt x="0" y="50"/>
                  </a:cubicBezTo>
                  <a:cubicBezTo>
                    <a:pt x="14" y="54"/>
                    <a:pt x="30" y="54"/>
                    <a:pt x="45" y="56"/>
                  </a:cubicBezTo>
                  <a:cubicBezTo>
                    <a:pt x="61" y="59"/>
                    <a:pt x="81" y="51"/>
                    <a:pt x="96" y="56"/>
                  </a:cubicBezTo>
                  <a:cubicBezTo>
                    <a:pt x="86" y="58"/>
                    <a:pt x="45" y="57"/>
                    <a:pt x="39" y="48"/>
                  </a:cubicBezTo>
                  <a:cubicBezTo>
                    <a:pt x="32" y="38"/>
                    <a:pt x="40" y="37"/>
                    <a:pt x="46" y="33"/>
                  </a:cubicBezTo>
                  <a:cubicBezTo>
                    <a:pt x="57" y="25"/>
                    <a:pt x="65" y="22"/>
                    <a:pt x="71" y="1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7" name="Freeform 1237">
              <a:extLst>
                <a:ext uri="{FF2B5EF4-FFF2-40B4-BE49-F238E27FC236}">
                  <a16:creationId xmlns:a16="http://schemas.microsoft.com/office/drawing/2014/main" id="{1058CBED-A449-4F23-95CB-F3A48ED2F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384"/>
              <a:ext cx="115" cy="68"/>
            </a:xfrm>
            <a:custGeom>
              <a:avLst/>
              <a:gdLst>
                <a:gd name="T0" fmla="*/ 0 w 85"/>
                <a:gd name="T1" fmla="*/ 121 h 51"/>
                <a:gd name="T2" fmla="*/ 211 w 85"/>
                <a:gd name="T3" fmla="*/ 76 h 51"/>
                <a:gd name="T4" fmla="*/ 134 w 85"/>
                <a:gd name="T5" fmla="*/ 28 h 51"/>
                <a:gd name="T6" fmla="*/ 43 w 85"/>
                <a:gd name="T7" fmla="*/ 0 h 51"/>
                <a:gd name="T8" fmla="*/ 139 w 85"/>
                <a:gd name="T9" fmla="*/ 69 h 51"/>
                <a:gd name="T10" fmla="*/ 16 w 85"/>
                <a:gd name="T11" fmla="*/ 113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51">
                  <a:moveTo>
                    <a:pt x="0" y="51"/>
                  </a:moveTo>
                  <a:cubicBezTo>
                    <a:pt x="26" y="48"/>
                    <a:pt x="64" y="48"/>
                    <a:pt x="85" y="32"/>
                  </a:cubicBezTo>
                  <a:cubicBezTo>
                    <a:pt x="78" y="20"/>
                    <a:pt x="66" y="18"/>
                    <a:pt x="54" y="12"/>
                  </a:cubicBezTo>
                  <a:cubicBezTo>
                    <a:pt x="43" y="7"/>
                    <a:pt x="20" y="0"/>
                    <a:pt x="18" y="0"/>
                  </a:cubicBezTo>
                  <a:cubicBezTo>
                    <a:pt x="27" y="9"/>
                    <a:pt x="58" y="12"/>
                    <a:pt x="56" y="29"/>
                  </a:cubicBezTo>
                  <a:cubicBezTo>
                    <a:pt x="54" y="41"/>
                    <a:pt x="18" y="44"/>
                    <a:pt x="7" y="4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8" name="Freeform 1238">
              <a:extLst>
                <a:ext uri="{FF2B5EF4-FFF2-40B4-BE49-F238E27FC236}">
                  <a16:creationId xmlns:a16="http://schemas.microsoft.com/office/drawing/2014/main" id="{FAD1CD73-4EC3-4F1D-9611-DB9B71B8B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686"/>
              <a:ext cx="75" cy="466"/>
            </a:xfrm>
            <a:custGeom>
              <a:avLst/>
              <a:gdLst>
                <a:gd name="T0" fmla="*/ 34 w 55"/>
                <a:gd name="T1" fmla="*/ 106 h 346"/>
                <a:gd name="T2" fmla="*/ 83 w 55"/>
                <a:gd name="T3" fmla="*/ 249 h 346"/>
                <a:gd name="T4" fmla="*/ 112 w 55"/>
                <a:gd name="T5" fmla="*/ 403 h 346"/>
                <a:gd name="T6" fmla="*/ 132 w 55"/>
                <a:gd name="T7" fmla="*/ 603 h 346"/>
                <a:gd name="T8" fmla="*/ 138 w 55"/>
                <a:gd name="T9" fmla="*/ 727 h 346"/>
                <a:gd name="T10" fmla="*/ 134 w 55"/>
                <a:gd name="T11" fmla="*/ 846 h 346"/>
                <a:gd name="T12" fmla="*/ 117 w 55"/>
                <a:gd name="T13" fmla="*/ 606 h 346"/>
                <a:gd name="T14" fmla="*/ 93 w 55"/>
                <a:gd name="T15" fmla="*/ 366 h 346"/>
                <a:gd name="T16" fmla="*/ 61 w 55"/>
                <a:gd name="T17" fmla="*/ 288 h 346"/>
                <a:gd name="T18" fmla="*/ 26 w 55"/>
                <a:gd name="T19" fmla="*/ 213 h 346"/>
                <a:gd name="T20" fmla="*/ 26 w 55"/>
                <a:gd name="T21" fmla="*/ 125 h 346"/>
                <a:gd name="T22" fmla="*/ 5 w 55"/>
                <a:gd name="T23" fmla="*/ 0 h 3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5" h="346">
                  <a:moveTo>
                    <a:pt x="13" y="44"/>
                  </a:moveTo>
                  <a:cubicBezTo>
                    <a:pt x="23" y="61"/>
                    <a:pt x="27" y="84"/>
                    <a:pt x="33" y="102"/>
                  </a:cubicBezTo>
                  <a:cubicBezTo>
                    <a:pt x="39" y="122"/>
                    <a:pt x="42" y="144"/>
                    <a:pt x="44" y="165"/>
                  </a:cubicBezTo>
                  <a:cubicBezTo>
                    <a:pt x="48" y="192"/>
                    <a:pt x="50" y="219"/>
                    <a:pt x="52" y="247"/>
                  </a:cubicBezTo>
                  <a:cubicBezTo>
                    <a:pt x="53" y="264"/>
                    <a:pt x="53" y="281"/>
                    <a:pt x="54" y="298"/>
                  </a:cubicBezTo>
                  <a:cubicBezTo>
                    <a:pt x="55" y="312"/>
                    <a:pt x="54" y="331"/>
                    <a:pt x="53" y="346"/>
                  </a:cubicBezTo>
                  <a:cubicBezTo>
                    <a:pt x="52" y="316"/>
                    <a:pt x="50" y="279"/>
                    <a:pt x="46" y="248"/>
                  </a:cubicBezTo>
                  <a:cubicBezTo>
                    <a:pt x="42" y="216"/>
                    <a:pt x="43" y="181"/>
                    <a:pt x="37" y="150"/>
                  </a:cubicBezTo>
                  <a:cubicBezTo>
                    <a:pt x="34" y="138"/>
                    <a:pt x="30" y="128"/>
                    <a:pt x="24" y="118"/>
                  </a:cubicBezTo>
                  <a:cubicBezTo>
                    <a:pt x="15" y="104"/>
                    <a:pt x="9" y="103"/>
                    <a:pt x="10" y="87"/>
                  </a:cubicBezTo>
                  <a:cubicBezTo>
                    <a:pt x="10" y="75"/>
                    <a:pt x="11" y="64"/>
                    <a:pt x="10" y="51"/>
                  </a:cubicBezTo>
                  <a:cubicBezTo>
                    <a:pt x="8" y="35"/>
                    <a:pt x="0" y="16"/>
                    <a:pt x="2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39" name="Freeform 1239">
              <a:extLst>
                <a:ext uri="{FF2B5EF4-FFF2-40B4-BE49-F238E27FC236}">
                  <a16:creationId xmlns:a16="http://schemas.microsoft.com/office/drawing/2014/main" id="{A932B986-010A-44B9-ABBE-68DA5B7BE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2352"/>
              <a:ext cx="24" cy="35"/>
            </a:xfrm>
            <a:custGeom>
              <a:avLst/>
              <a:gdLst>
                <a:gd name="T0" fmla="*/ 28 w 18"/>
                <a:gd name="T1" fmla="*/ 1 h 26"/>
                <a:gd name="T2" fmla="*/ 9 w 18"/>
                <a:gd name="T3" fmla="*/ 63 h 26"/>
                <a:gd name="T4" fmla="*/ 43 w 18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6">
                  <a:moveTo>
                    <a:pt x="12" y="1"/>
                  </a:moveTo>
                  <a:cubicBezTo>
                    <a:pt x="3" y="5"/>
                    <a:pt x="0" y="18"/>
                    <a:pt x="4" y="26"/>
                  </a:cubicBezTo>
                  <a:cubicBezTo>
                    <a:pt x="14" y="21"/>
                    <a:pt x="16" y="9"/>
                    <a:pt x="18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0" name="Freeform 1240">
              <a:extLst>
                <a:ext uri="{FF2B5EF4-FFF2-40B4-BE49-F238E27FC236}">
                  <a16:creationId xmlns:a16="http://schemas.microsoft.com/office/drawing/2014/main" id="{5096B308-B0B9-4BE5-8A8E-2CDFAA8FC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3" y="2181"/>
              <a:ext cx="61" cy="192"/>
            </a:xfrm>
            <a:custGeom>
              <a:avLst/>
              <a:gdLst>
                <a:gd name="T0" fmla="*/ 104 w 45"/>
                <a:gd name="T1" fmla="*/ 12 h 143"/>
                <a:gd name="T2" fmla="*/ 104 w 45"/>
                <a:gd name="T3" fmla="*/ 193 h 143"/>
                <a:gd name="T4" fmla="*/ 42 w 45"/>
                <a:gd name="T5" fmla="*/ 332 h 143"/>
                <a:gd name="T6" fmla="*/ 12 w 45"/>
                <a:gd name="T7" fmla="*/ 270 h 143"/>
                <a:gd name="T8" fmla="*/ 41 w 45"/>
                <a:gd name="T9" fmla="*/ 204 h 143"/>
                <a:gd name="T10" fmla="*/ 113 w 45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43">
                  <a:moveTo>
                    <a:pt x="42" y="5"/>
                  </a:moveTo>
                  <a:cubicBezTo>
                    <a:pt x="42" y="30"/>
                    <a:pt x="44" y="56"/>
                    <a:pt x="42" y="80"/>
                  </a:cubicBezTo>
                  <a:cubicBezTo>
                    <a:pt x="41" y="94"/>
                    <a:pt x="34" y="132"/>
                    <a:pt x="17" y="137"/>
                  </a:cubicBezTo>
                  <a:cubicBezTo>
                    <a:pt x="0" y="143"/>
                    <a:pt x="4" y="123"/>
                    <a:pt x="5" y="112"/>
                  </a:cubicBezTo>
                  <a:cubicBezTo>
                    <a:pt x="6" y="97"/>
                    <a:pt x="6" y="93"/>
                    <a:pt x="16" y="84"/>
                  </a:cubicBezTo>
                  <a:cubicBezTo>
                    <a:pt x="33" y="68"/>
                    <a:pt x="39" y="25"/>
                    <a:pt x="45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1" name="Freeform 1241">
              <a:extLst>
                <a:ext uri="{FF2B5EF4-FFF2-40B4-BE49-F238E27FC236}">
                  <a16:creationId xmlns:a16="http://schemas.microsoft.com/office/drawing/2014/main" id="{375AB26C-7168-4B38-96A9-7A6C8FFFD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7" y="2236"/>
              <a:ext cx="33" cy="96"/>
            </a:xfrm>
            <a:custGeom>
              <a:avLst/>
              <a:gdLst>
                <a:gd name="T0" fmla="*/ 54 w 24"/>
                <a:gd name="T1" fmla="*/ 0 h 71"/>
                <a:gd name="T2" fmla="*/ 15 w 24"/>
                <a:gd name="T3" fmla="*/ 77 h 71"/>
                <a:gd name="T4" fmla="*/ 6 w 24"/>
                <a:gd name="T5" fmla="*/ 176 h 71"/>
                <a:gd name="T6" fmla="*/ 36 w 24"/>
                <a:gd name="T7" fmla="*/ 97 h 71"/>
                <a:gd name="T8" fmla="*/ 61 w 24"/>
                <a:gd name="T9" fmla="*/ 64 h 71"/>
                <a:gd name="T10" fmla="*/ 54 w 24"/>
                <a:gd name="T11" fmla="*/ 20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71">
                  <a:moveTo>
                    <a:pt x="20" y="0"/>
                  </a:moveTo>
                  <a:cubicBezTo>
                    <a:pt x="15" y="12"/>
                    <a:pt x="8" y="19"/>
                    <a:pt x="6" y="31"/>
                  </a:cubicBezTo>
                  <a:cubicBezTo>
                    <a:pt x="5" y="41"/>
                    <a:pt x="0" y="61"/>
                    <a:pt x="2" y="71"/>
                  </a:cubicBezTo>
                  <a:cubicBezTo>
                    <a:pt x="12" y="66"/>
                    <a:pt x="10" y="49"/>
                    <a:pt x="14" y="39"/>
                  </a:cubicBezTo>
                  <a:cubicBezTo>
                    <a:pt x="16" y="35"/>
                    <a:pt x="22" y="29"/>
                    <a:pt x="23" y="26"/>
                  </a:cubicBezTo>
                  <a:cubicBezTo>
                    <a:pt x="24" y="20"/>
                    <a:pt x="20" y="14"/>
                    <a:pt x="20" y="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2" name="Freeform 1242">
              <a:extLst>
                <a:ext uri="{FF2B5EF4-FFF2-40B4-BE49-F238E27FC236}">
                  <a16:creationId xmlns:a16="http://schemas.microsoft.com/office/drawing/2014/main" id="{78E56B1A-4836-4BDC-87E5-E4B597EBD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1680"/>
              <a:ext cx="33" cy="172"/>
            </a:xfrm>
            <a:custGeom>
              <a:avLst/>
              <a:gdLst>
                <a:gd name="T0" fmla="*/ 21 w 24"/>
                <a:gd name="T1" fmla="*/ 0 h 127"/>
                <a:gd name="T2" fmla="*/ 29 w 24"/>
                <a:gd name="T3" fmla="*/ 176 h 127"/>
                <a:gd name="T4" fmla="*/ 56 w 24"/>
                <a:gd name="T5" fmla="*/ 245 h 127"/>
                <a:gd name="T6" fmla="*/ 41 w 24"/>
                <a:gd name="T7" fmla="*/ 316 h 127"/>
                <a:gd name="T8" fmla="*/ 19 w 24"/>
                <a:gd name="T9" fmla="*/ 217 h 127"/>
                <a:gd name="T10" fmla="*/ 21 w 24"/>
                <a:gd name="T11" fmla="*/ 61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27">
                  <a:moveTo>
                    <a:pt x="8" y="0"/>
                  </a:moveTo>
                  <a:cubicBezTo>
                    <a:pt x="13" y="24"/>
                    <a:pt x="9" y="47"/>
                    <a:pt x="11" y="71"/>
                  </a:cubicBezTo>
                  <a:cubicBezTo>
                    <a:pt x="12" y="83"/>
                    <a:pt x="19" y="88"/>
                    <a:pt x="22" y="99"/>
                  </a:cubicBezTo>
                  <a:cubicBezTo>
                    <a:pt x="24" y="108"/>
                    <a:pt x="20" y="119"/>
                    <a:pt x="16" y="127"/>
                  </a:cubicBezTo>
                  <a:cubicBezTo>
                    <a:pt x="5" y="116"/>
                    <a:pt x="8" y="101"/>
                    <a:pt x="7" y="87"/>
                  </a:cubicBezTo>
                  <a:cubicBezTo>
                    <a:pt x="6" y="69"/>
                    <a:pt x="0" y="41"/>
                    <a:pt x="8" y="2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3" name="Freeform 1243">
              <a:extLst>
                <a:ext uri="{FF2B5EF4-FFF2-40B4-BE49-F238E27FC236}">
                  <a16:creationId xmlns:a16="http://schemas.microsoft.com/office/drawing/2014/main" id="{99BC71BA-C757-4223-9768-B034462C5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1854"/>
              <a:ext cx="152" cy="309"/>
            </a:xfrm>
            <a:custGeom>
              <a:avLst/>
              <a:gdLst>
                <a:gd name="T0" fmla="*/ 35 w 112"/>
                <a:gd name="T1" fmla="*/ 24 h 229"/>
                <a:gd name="T2" fmla="*/ 220 w 112"/>
                <a:gd name="T3" fmla="*/ 240 h 229"/>
                <a:gd name="T4" fmla="*/ 243 w 112"/>
                <a:gd name="T5" fmla="*/ 563 h 229"/>
                <a:gd name="T6" fmla="*/ 265 w 112"/>
                <a:gd name="T7" fmla="*/ 155 h 229"/>
                <a:gd name="T8" fmla="*/ 208 w 112"/>
                <a:gd name="T9" fmla="*/ 66 h 229"/>
                <a:gd name="T10" fmla="*/ 0 w 112"/>
                <a:gd name="T11" fmla="*/ 24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229">
                  <a:moveTo>
                    <a:pt x="14" y="10"/>
                  </a:moveTo>
                  <a:cubicBezTo>
                    <a:pt x="47" y="28"/>
                    <a:pt x="80" y="60"/>
                    <a:pt x="88" y="98"/>
                  </a:cubicBezTo>
                  <a:cubicBezTo>
                    <a:pt x="97" y="142"/>
                    <a:pt x="99" y="184"/>
                    <a:pt x="97" y="229"/>
                  </a:cubicBezTo>
                  <a:cubicBezTo>
                    <a:pt x="105" y="176"/>
                    <a:pt x="112" y="117"/>
                    <a:pt x="106" y="63"/>
                  </a:cubicBezTo>
                  <a:cubicBezTo>
                    <a:pt x="104" y="43"/>
                    <a:pt x="103" y="35"/>
                    <a:pt x="83" y="27"/>
                  </a:cubicBezTo>
                  <a:cubicBezTo>
                    <a:pt x="63" y="19"/>
                    <a:pt x="20" y="0"/>
                    <a:pt x="0" y="1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4" name="Freeform 1244">
              <a:extLst>
                <a:ext uri="{FF2B5EF4-FFF2-40B4-BE49-F238E27FC236}">
                  <a16:creationId xmlns:a16="http://schemas.microsoft.com/office/drawing/2014/main" id="{501F9375-0348-4742-9A78-35B7E91E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932"/>
              <a:ext cx="24" cy="266"/>
            </a:xfrm>
            <a:custGeom>
              <a:avLst/>
              <a:gdLst>
                <a:gd name="T0" fmla="*/ 43 w 18"/>
                <a:gd name="T1" fmla="*/ 0 h 197"/>
                <a:gd name="T2" fmla="*/ 43 w 18"/>
                <a:gd name="T3" fmla="*/ 485 h 19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97">
                  <a:moveTo>
                    <a:pt x="18" y="0"/>
                  </a:moveTo>
                  <a:cubicBezTo>
                    <a:pt x="0" y="56"/>
                    <a:pt x="2" y="144"/>
                    <a:pt x="18" y="19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5" name="Freeform 1245">
              <a:extLst>
                <a:ext uri="{FF2B5EF4-FFF2-40B4-BE49-F238E27FC236}">
                  <a16:creationId xmlns:a16="http://schemas.microsoft.com/office/drawing/2014/main" id="{316DC873-AF20-4306-806E-FC5CC2132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" y="1834"/>
              <a:ext cx="37" cy="232"/>
            </a:xfrm>
            <a:custGeom>
              <a:avLst/>
              <a:gdLst>
                <a:gd name="T0" fmla="*/ 70 w 27"/>
                <a:gd name="T1" fmla="*/ 0 h 172"/>
                <a:gd name="T2" fmla="*/ 21 w 27"/>
                <a:gd name="T3" fmla="*/ 422 h 17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172">
                  <a:moveTo>
                    <a:pt x="27" y="0"/>
                  </a:moveTo>
                  <a:cubicBezTo>
                    <a:pt x="16" y="21"/>
                    <a:pt x="0" y="109"/>
                    <a:pt x="8" y="17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6" name="Freeform 1246">
              <a:extLst>
                <a:ext uri="{FF2B5EF4-FFF2-40B4-BE49-F238E27FC236}">
                  <a16:creationId xmlns:a16="http://schemas.microsoft.com/office/drawing/2014/main" id="{F59D1DF3-8201-448E-86F5-6CA5F3B75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" y="1419"/>
              <a:ext cx="150" cy="215"/>
            </a:xfrm>
            <a:custGeom>
              <a:avLst/>
              <a:gdLst>
                <a:gd name="T0" fmla="*/ 106 w 110"/>
                <a:gd name="T1" fmla="*/ 148 h 160"/>
                <a:gd name="T2" fmla="*/ 0 w 110"/>
                <a:gd name="T3" fmla="*/ 388 h 160"/>
                <a:gd name="T4" fmla="*/ 106 w 110"/>
                <a:gd name="T5" fmla="*/ 99 h 160"/>
                <a:gd name="T6" fmla="*/ 280 w 110"/>
                <a:gd name="T7" fmla="*/ 0 h 160"/>
                <a:gd name="T8" fmla="*/ 106 w 110"/>
                <a:gd name="T9" fmla="*/ 14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60">
                  <a:moveTo>
                    <a:pt x="42" y="61"/>
                  </a:moveTo>
                  <a:cubicBezTo>
                    <a:pt x="32" y="85"/>
                    <a:pt x="14" y="128"/>
                    <a:pt x="0" y="160"/>
                  </a:cubicBezTo>
                  <a:cubicBezTo>
                    <a:pt x="8" y="126"/>
                    <a:pt x="28" y="69"/>
                    <a:pt x="42" y="41"/>
                  </a:cubicBezTo>
                  <a:cubicBezTo>
                    <a:pt x="57" y="13"/>
                    <a:pt x="86" y="4"/>
                    <a:pt x="110" y="0"/>
                  </a:cubicBezTo>
                  <a:cubicBezTo>
                    <a:pt x="90" y="8"/>
                    <a:pt x="58" y="32"/>
                    <a:pt x="42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7" name="Freeform 1247">
              <a:extLst>
                <a:ext uri="{FF2B5EF4-FFF2-40B4-BE49-F238E27FC236}">
                  <a16:creationId xmlns:a16="http://schemas.microsoft.com/office/drawing/2014/main" id="{8FDEC071-F8E0-49E9-B05E-2A32357F9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911"/>
              <a:ext cx="61" cy="205"/>
            </a:xfrm>
            <a:custGeom>
              <a:avLst/>
              <a:gdLst>
                <a:gd name="T0" fmla="*/ 0 w 45"/>
                <a:gd name="T1" fmla="*/ 0 h 152"/>
                <a:gd name="T2" fmla="*/ 104 w 45"/>
                <a:gd name="T3" fmla="*/ 372 h 152"/>
                <a:gd name="T4" fmla="*/ 0 w 45"/>
                <a:gd name="T5" fmla="*/ 0 h 1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52">
                  <a:moveTo>
                    <a:pt x="0" y="0"/>
                  </a:moveTo>
                  <a:cubicBezTo>
                    <a:pt x="5" y="33"/>
                    <a:pt x="36" y="93"/>
                    <a:pt x="42" y="152"/>
                  </a:cubicBezTo>
                  <a:cubicBezTo>
                    <a:pt x="40" y="113"/>
                    <a:pt x="45" y="8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8" name="Freeform 1248">
              <a:extLst>
                <a:ext uri="{FF2B5EF4-FFF2-40B4-BE49-F238E27FC236}">
                  <a16:creationId xmlns:a16="http://schemas.microsoft.com/office/drawing/2014/main" id="{75BA08CE-49FB-4A2C-AB06-9E574CDB0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" y="2511"/>
              <a:ext cx="50" cy="345"/>
            </a:xfrm>
            <a:custGeom>
              <a:avLst/>
              <a:gdLst>
                <a:gd name="T0" fmla="*/ 12 w 37"/>
                <a:gd name="T1" fmla="*/ 0 h 256"/>
                <a:gd name="T2" fmla="*/ 92 w 37"/>
                <a:gd name="T3" fmla="*/ 627 h 25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7" h="256">
                  <a:moveTo>
                    <a:pt x="5" y="0"/>
                  </a:moveTo>
                  <a:cubicBezTo>
                    <a:pt x="5" y="43"/>
                    <a:pt x="0" y="159"/>
                    <a:pt x="37" y="2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49" name="Freeform 1249">
              <a:extLst>
                <a:ext uri="{FF2B5EF4-FFF2-40B4-BE49-F238E27FC236}">
                  <a16:creationId xmlns:a16="http://schemas.microsoft.com/office/drawing/2014/main" id="{7FED641E-89A9-48D9-8E2F-CA083A1D4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2589"/>
              <a:ext cx="26" cy="297"/>
            </a:xfrm>
            <a:custGeom>
              <a:avLst/>
              <a:gdLst>
                <a:gd name="T0" fmla="*/ 7 w 19"/>
                <a:gd name="T1" fmla="*/ 0 h 220"/>
                <a:gd name="T2" fmla="*/ 49 w 19"/>
                <a:gd name="T3" fmla="*/ 541 h 2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20">
                  <a:moveTo>
                    <a:pt x="3" y="0"/>
                  </a:moveTo>
                  <a:cubicBezTo>
                    <a:pt x="0" y="54"/>
                    <a:pt x="7" y="165"/>
                    <a:pt x="19" y="2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0" name="Freeform 1250">
              <a:extLst>
                <a:ext uri="{FF2B5EF4-FFF2-40B4-BE49-F238E27FC236}">
                  <a16:creationId xmlns:a16="http://schemas.microsoft.com/office/drawing/2014/main" id="{BD78AA5C-B874-445B-8408-8EA142559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146"/>
              <a:ext cx="19" cy="200"/>
            </a:xfrm>
            <a:custGeom>
              <a:avLst/>
              <a:gdLst>
                <a:gd name="T0" fmla="*/ 22 w 14"/>
                <a:gd name="T1" fmla="*/ 0 h 148"/>
                <a:gd name="T2" fmla="*/ 35 w 14"/>
                <a:gd name="T3" fmla="*/ 365 h 1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148">
                  <a:moveTo>
                    <a:pt x="9" y="0"/>
                  </a:moveTo>
                  <a:cubicBezTo>
                    <a:pt x="0" y="45"/>
                    <a:pt x="4" y="83"/>
                    <a:pt x="14" y="14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1" name="Freeform 1251">
              <a:extLst>
                <a:ext uri="{FF2B5EF4-FFF2-40B4-BE49-F238E27FC236}">
                  <a16:creationId xmlns:a16="http://schemas.microsoft.com/office/drawing/2014/main" id="{2D0D63C0-051E-45CD-92F8-E66B8A1A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3193"/>
              <a:ext cx="42" cy="217"/>
            </a:xfrm>
            <a:custGeom>
              <a:avLst/>
              <a:gdLst>
                <a:gd name="T0" fmla="*/ 5 w 31"/>
                <a:gd name="T1" fmla="*/ 0 h 161"/>
                <a:gd name="T2" fmla="*/ 77 w 31"/>
                <a:gd name="T3" fmla="*/ 394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161">
                  <a:moveTo>
                    <a:pt x="2" y="0"/>
                  </a:moveTo>
                  <a:cubicBezTo>
                    <a:pt x="0" y="45"/>
                    <a:pt x="15" y="112"/>
                    <a:pt x="31" y="16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2" name="Freeform 1252">
              <a:extLst>
                <a:ext uri="{FF2B5EF4-FFF2-40B4-BE49-F238E27FC236}">
                  <a16:creationId xmlns:a16="http://schemas.microsoft.com/office/drawing/2014/main" id="{5647547A-1BBC-462E-A6B5-92E0BAEA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630"/>
              <a:ext cx="22" cy="91"/>
            </a:xfrm>
            <a:custGeom>
              <a:avLst/>
              <a:gdLst>
                <a:gd name="T0" fmla="*/ 23 w 16"/>
                <a:gd name="T1" fmla="*/ 0 h 67"/>
                <a:gd name="T2" fmla="*/ 41 w 16"/>
                <a:gd name="T3" fmla="*/ 168 h 6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7">
                  <a:moveTo>
                    <a:pt x="9" y="0"/>
                  </a:moveTo>
                  <a:cubicBezTo>
                    <a:pt x="0" y="23"/>
                    <a:pt x="3" y="46"/>
                    <a:pt x="16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3" name="Freeform 1253">
              <a:extLst>
                <a:ext uri="{FF2B5EF4-FFF2-40B4-BE49-F238E27FC236}">
                  <a16:creationId xmlns:a16="http://schemas.microsoft.com/office/drawing/2014/main" id="{0A7435C9-08D3-457F-BF40-3B7D44BF0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6" y="1694"/>
              <a:ext cx="74" cy="54"/>
            </a:xfrm>
            <a:custGeom>
              <a:avLst/>
              <a:gdLst>
                <a:gd name="T0" fmla="*/ 0 w 55"/>
                <a:gd name="T1" fmla="*/ 0 h 40"/>
                <a:gd name="T2" fmla="*/ 135 w 55"/>
                <a:gd name="T3" fmla="*/ 99 h 4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5" h="40">
                  <a:moveTo>
                    <a:pt x="0" y="0"/>
                  </a:moveTo>
                  <a:cubicBezTo>
                    <a:pt x="13" y="29"/>
                    <a:pt x="37" y="38"/>
                    <a:pt x="55" y="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4" name="Freeform 1254">
              <a:extLst>
                <a:ext uri="{FF2B5EF4-FFF2-40B4-BE49-F238E27FC236}">
                  <a16:creationId xmlns:a16="http://schemas.microsoft.com/office/drawing/2014/main" id="{19434DDD-9D6E-48A7-A1B9-2D73AB445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1448"/>
              <a:ext cx="126" cy="33"/>
            </a:xfrm>
            <a:custGeom>
              <a:avLst/>
              <a:gdLst>
                <a:gd name="T0" fmla="*/ 0 w 93"/>
                <a:gd name="T1" fmla="*/ 50 h 24"/>
                <a:gd name="T2" fmla="*/ 232 w 93"/>
                <a:gd name="T3" fmla="*/ 21 h 24"/>
                <a:gd name="T4" fmla="*/ 68 w 93"/>
                <a:gd name="T5" fmla="*/ 5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24">
                  <a:moveTo>
                    <a:pt x="0" y="19"/>
                  </a:moveTo>
                  <a:cubicBezTo>
                    <a:pt x="30" y="24"/>
                    <a:pt x="64" y="0"/>
                    <a:pt x="93" y="8"/>
                  </a:cubicBezTo>
                  <a:cubicBezTo>
                    <a:pt x="71" y="13"/>
                    <a:pt x="50" y="17"/>
                    <a:pt x="27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5" name="Freeform 1255">
              <a:extLst>
                <a:ext uri="{FF2B5EF4-FFF2-40B4-BE49-F238E27FC236}">
                  <a16:creationId xmlns:a16="http://schemas.microsoft.com/office/drawing/2014/main" id="{3D82E619-7552-4519-8208-17E2A8FE0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" y="1460"/>
              <a:ext cx="133" cy="23"/>
            </a:xfrm>
            <a:custGeom>
              <a:avLst/>
              <a:gdLst>
                <a:gd name="T0" fmla="*/ 0 w 98"/>
                <a:gd name="T1" fmla="*/ 5 h 17"/>
                <a:gd name="T2" fmla="*/ 246 w 98"/>
                <a:gd name="T3" fmla="*/ 35 h 17"/>
                <a:gd name="T4" fmla="*/ 107 w 98"/>
                <a:gd name="T5" fmla="*/ 22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8" h="17">
                  <a:moveTo>
                    <a:pt x="0" y="2"/>
                  </a:moveTo>
                  <a:cubicBezTo>
                    <a:pt x="34" y="0"/>
                    <a:pt x="64" y="14"/>
                    <a:pt x="98" y="14"/>
                  </a:cubicBezTo>
                  <a:cubicBezTo>
                    <a:pt x="78" y="17"/>
                    <a:pt x="62" y="16"/>
                    <a:pt x="43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6" name="Freeform 1256">
              <a:extLst>
                <a:ext uri="{FF2B5EF4-FFF2-40B4-BE49-F238E27FC236}">
                  <a16:creationId xmlns:a16="http://schemas.microsoft.com/office/drawing/2014/main" id="{0099F833-E3CA-4A7E-BB23-1BF5A412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038"/>
              <a:ext cx="71" cy="274"/>
            </a:xfrm>
            <a:custGeom>
              <a:avLst/>
              <a:gdLst>
                <a:gd name="T0" fmla="*/ 90 w 53"/>
                <a:gd name="T1" fmla="*/ 32 h 203"/>
                <a:gd name="T2" fmla="*/ 113 w 53"/>
                <a:gd name="T3" fmla="*/ 135 h 203"/>
                <a:gd name="T4" fmla="*/ 122 w 53"/>
                <a:gd name="T5" fmla="*/ 240 h 203"/>
                <a:gd name="T6" fmla="*/ 126 w 53"/>
                <a:gd name="T7" fmla="*/ 297 h 203"/>
                <a:gd name="T8" fmla="*/ 121 w 53"/>
                <a:gd name="T9" fmla="*/ 381 h 203"/>
                <a:gd name="T10" fmla="*/ 94 w 53"/>
                <a:gd name="T11" fmla="*/ 443 h 203"/>
                <a:gd name="T12" fmla="*/ 78 w 53"/>
                <a:gd name="T13" fmla="*/ 475 h 203"/>
                <a:gd name="T14" fmla="*/ 59 w 53"/>
                <a:gd name="T15" fmla="*/ 499 h 203"/>
                <a:gd name="T16" fmla="*/ 90 w 53"/>
                <a:gd name="T17" fmla="*/ 427 h 203"/>
                <a:gd name="T18" fmla="*/ 96 w 53"/>
                <a:gd name="T19" fmla="*/ 328 h 203"/>
                <a:gd name="T20" fmla="*/ 90 w 53"/>
                <a:gd name="T21" fmla="*/ 293 h 203"/>
                <a:gd name="T22" fmla="*/ 63 w 53"/>
                <a:gd name="T23" fmla="*/ 287 h 203"/>
                <a:gd name="T24" fmla="*/ 5 w 53"/>
                <a:gd name="T25" fmla="*/ 248 h 203"/>
                <a:gd name="T26" fmla="*/ 94 w 53"/>
                <a:gd name="T27" fmla="*/ 225 h 203"/>
                <a:gd name="T28" fmla="*/ 63 w 53"/>
                <a:gd name="T29" fmla="*/ 194 h 203"/>
                <a:gd name="T30" fmla="*/ 0 w 53"/>
                <a:gd name="T31" fmla="*/ 212 h 203"/>
                <a:gd name="T32" fmla="*/ 27 w 53"/>
                <a:gd name="T33" fmla="*/ 170 h 203"/>
                <a:gd name="T34" fmla="*/ 86 w 53"/>
                <a:gd name="T35" fmla="*/ 161 h 203"/>
                <a:gd name="T36" fmla="*/ 56 w 53"/>
                <a:gd name="T37" fmla="*/ 16 h 20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3" h="203">
                  <a:moveTo>
                    <a:pt x="37" y="13"/>
                  </a:moveTo>
                  <a:cubicBezTo>
                    <a:pt x="48" y="23"/>
                    <a:pt x="47" y="42"/>
                    <a:pt x="47" y="55"/>
                  </a:cubicBezTo>
                  <a:cubicBezTo>
                    <a:pt x="48" y="69"/>
                    <a:pt x="50" y="83"/>
                    <a:pt x="51" y="98"/>
                  </a:cubicBezTo>
                  <a:cubicBezTo>
                    <a:pt x="53" y="105"/>
                    <a:pt x="51" y="113"/>
                    <a:pt x="52" y="121"/>
                  </a:cubicBezTo>
                  <a:cubicBezTo>
                    <a:pt x="52" y="132"/>
                    <a:pt x="52" y="144"/>
                    <a:pt x="50" y="155"/>
                  </a:cubicBezTo>
                  <a:cubicBezTo>
                    <a:pt x="48" y="164"/>
                    <a:pt x="43" y="172"/>
                    <a:pt x="39" y="180"/>
                  </a:cubicBezTo>
                  <a:cubicBezTo>
                    <a:pt x="37" y="185"/>
                    <a:pt x="35" y="189"/>
                    <a:pt x="32" y="193"/>
                  </a:cubicBezTo>
                  <a:cubicBezTo>
                    <a:pt x="30" y="196"/>
                    <a:pt x="26" y="199"/>
                    <a:pt x="25" y="203"/>
                  </a:cubicBezTo>
                  <a:cubicBezTo>
                    <a:pt x="32" y="198"/>
                    <a:pt x="35" y="181"/>
                    <a:pt x="37" y="173"/>
                  </a:cubicBezTo>
                  <a:cubicBezTo>
                    <a:pt x="41" y="160"/>
                    <a:pt x="41" y="147"/>
                    <a:pt x="40" y="133"/>
                  </a:cubicBezTo>
                  <a:cubicBezTo>
                    <a:pt x="40" y="129"/>
                    <a:pt x="40" y="122"/>
                    <a:pt x="37" y="119"/>
                  </a:cubicBezTo>
                  <a:cubicBezTo>
                    <a:pt x="35" y="118"/>
                    <a:pt x="28" y="118"/>
                    <a:pt x="26" y="117"/>
                  </a:cubicBezTo>
                  <a:cubicBezTo>
                    <a:pt x="17" y="115"/>
                    <a:pt x="2" y="113"/>
                    <a:pt x="2" y="101"/>
                  </a:cubicBezTo>
                  <a:cubicBezTo>
                    <a:pt x="10" y="106"/>
                    <a:pt x="38" y="105"/>
                    <a:pt x="39" y="92"/>
                  </a:cubicBezTo>
                  <a:cubicBezTo>
                    <a:pt x="39" y="85"/>
                    <a:pt x="31" y="81"/>
                    <a:pt x="26" y="79"/>
                  </a:cubicBezTo>
                  <a:cubicBezTo>
                    <a:pt x="16" y="77"/>
                    <a:pt x="9" y="85"/>
                    <a:pt x="0" y="86"/>
                  </a:cubicBezTo>
                  <a:cubicBezTo>
                    <a:pt x="0" y="76"/>
                    <a:pt x="1" y="72"/>
                    <a:pt x="11" y="69"/>
                  </a:cubicBezTo>
                  <a:cubicBezTo>
                    <a:pt x="18" y="67"/>
                    <a:pt x="32" y="70"/>
                    <a:pt x="36" y="65"/>
                  </a:cubicBezTo>
                  <a:cubicBezTo>
                    <a:pt x="43" y="57"/>
                    <a:pt x="37" y="0"/>
                    <a:pt x="23" y="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7" name="Freeform 1257">
              <a:extLst>
                <a:ext uri="{FF2B5EF4-FFF2-40B4-BE49-F238E27FC236}">
                  <a16:creationId xmlns:a16="http://schemas.microsoft.com/office/drawing/2014/main" id="{F0FA9CEB-9BEE-4F2B-9049-0E54F1C33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158"/>
              <a:ext cx="18" cy="64"/>
            </a:xfrm>
            <a:custGeom>
              <a:avLst/>
              <a:gdLst>
                <a:gd name="T0" fmla="*/ 17 w 14"/>
                <a:gd name="T1" fmla="*/ 5 h 47"/>
                <a:gd name="T2" fmla="*/ 5 w 14"/>
                <a:gd name="T3" fmla="*/ 68 h 47"/>
                <a:gd name="T4" fmla="*/ 8 w 14"/>
                <a:gd name="T5" fmla="*/ 57 h 47"/>
                <a:gd name="T6" fmla="*/ 6 w 14"/>
                <a:gd name="T7" fmla="*/ 118 h 47"/>
                <a:gd name="T8" fmla="*/ 24 w 14"/>
                <a:gd name="T9" fmla="*/ 65 h 47"/>
                <a:gd name="T10" fmla="*/ 28 w 14"/>
                <a:gd name="T11" fmla="*/ 0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47">
                  <a:moveTo>
                    <a:pt x="8" y="2"/>
                  </a:moveTo>
                  <a:cubicBezTo>
                    <a:pt x="7" y="10"/>
                    <a:pt x="0" y="19"/>
                    <a:pt x="2" y="27"/>
                  </a:cubicBezTo>
                  <a:cubicBezTo>
                    <a:pt x="2" y="26"/>
                    <a:pt x="3" y="24"/>
                    <a:pt x="4" y="23"/>
                  </a:cubicBezTo>
                  <a:cubicBezTo>
                    <a:pt x="13" y="26"/>
                    <a:pt x="2" y="43"/>
                    <a:pt x="3" y="47"/>
                  </a:cubicBezTo>
                  <a:cubicBezTo>
                    <a:pt x="10" y="44"/>
                    <a:pt x="11" y="32"/>
                    <a:pt x="12" y="26"/>
                  </a:cubicBezTo>
                  <a:cubicBezTo>
                    <a:pt x="14" y="17"/>
                    <a:pt x="9" y="7"/>
                    <a:pt x="13" y="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8" name="Freeform 1258">
              <a:extLst>
                <a:ext uri="{FF2B5EF4-FFF2-40B4-BE49-F238E27FC236}">
                  <a16:creationId xmlns:a16="http://schemas.microsoft.com/office/drawing/2014/main" id="{B148D6CD-1781-42DA-911C-56F7CA648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162"/>
              <a:ext cx="24" cy="52"/>
            </a:xfrm>
            <a:custGeom>
              <a:avLst/>
              <a:gdLst>
                <a:gd name="T0" fmla="*/ 35 w 17"/>
                <a:gd name="T1" fmla="*/ 26 h 38"/>
                <a:gd name="T2" fmla="*/ 20 w 17"/>
                <a:gd name="T3" fmla="*/ 0 h 38"/>
                <a:gd name="T4" fmla="*/ 16 w 17"/>
                <a:gd name="T5" fmla="*/ 42 h 38"/>
                <a:gd name="T6" fmla="*/ 40 w 17"/>
                <a:gd name="T7" fmla="*/ 97 h 38"/>
                <a:gd name="T8" fmla="*/ 28 w 17"/>
                <a:gd name="T9" fmla="*/ 47 h 38"/>
                <a:gd name="T10" fmla="*/ 40 w 17"/>
                <a:gd name="T11" fmla="*/ 21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8">
                  <a:moveTo>
                    <a:pt x="13" y="10"/>
                  </a:moveTo>
                  <a:cubicBezTo>
                    <a:pt x="9" y="7"/>
                    <a:pt x="9" y="3"/>
                    <a:pt x="7" y="0"/>
                  </a:cubicBezTo>
                  <a:cubicBezTo>
                    <a:pt x="0" y="4"/>
                    <a:pt x="5" y="12"/>
                    <a:pt x="6" y="17"/>
                  </a:cubicBezTo>
                  <a:cubicBezTo>
                    <a:pt x="8" y="23"/>
                    <a:pt x="3" y="38"/>
                    <a:pt x="14" y="38"/>
                  </a:cubicBezTo>
                  <a:cubicBezTo>
                    <a:pt x="11" y="33"/>
                    <a:pt x="7" y="24"/>
                    <a:pt x="10" y="18"/>
                  </a:cubicBezTo>
                  <a:cubicBezTo>
                    <a:pt x="12" y="13"/>
                    <a:pt x="17" y="15"/>
                    <a:pt x="14" y="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59" name="Freeform 1259">
              <a:extLst>
                <a:ext uri="{FF2B5EF4-FFF2-40B4-BE49-F238E27FC236}">
                  <a16:creationId xmlns:a16="http://schemas.microsoft.com/office/drawing/2014/main" id="{C901A3BE-E6FE-4AF7-9D84-4585BFDE8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131"/>
              <a:ext cx="69" cy="30"/>
            </a:xfrm>
            <a:custGeom>
              <a:avLst/>
              <a:gdLst>
                <a:gd name="T0" fmla="*/ 7 w 51"/>
                <a:gd name="T1" fmla="*/ 56 h 22"/>
                <a:gd name="T2" fmla="*/ 68 w 51"/>
                <a:gd name="T3" fmla="*/ 27 h 22"/>
                <a:gd name="T4" fmla="*/ 97 w 51"/>
                <a:gd name="T5" fmla="*/ 35 h 22"/>
                <a:gd name="T6" fmla="*/ 124 w 51"/>
                <a:gd name="T7" fmla="*/ 50 h 22"/>
                <a:gd name="T8" fmla="*/ 64 w 51"/>
                <a:gd name="T9" fmla="*/ 1 h 22"/>
                <a:gd name="T10" fmla="*/ 26 w 51"/>
                <a:gd name="T11" fmla="*/ 15 h 22"/>
                <a:gd name="T12" fmla="*/ 0 w 51"/>
                <a:gd name="T13" fmla="*/ 5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22">
                  <a:moveTo>
                    <a:pt x="3" y="22"/>
                  </a:moveTo>
                  <a:cubicBezTo>
                    <a:pt x="5" y="10"/>
                    <a:pt x="18" y="11"/>
                    <a:pt x="27" y="11"/>
                  </a:cubicBezTo>
                  <a:cubicBezTo>
                    <a:pt x="31" y="11"/>
                    <a:pt x="35" y="11"/>
                    <a:pt x="39" y="14"/>
                  </a:cubicBezTo>
                  <a:cubicBezTo>
                    <a:pt x="42" y="15"/>
                    <a:pt x="46" y="21"/>
                    <a:pt x="50" y="20"/>
                  </a:cubicBezTo>
                  <a:cubicBezTo>
                    <a:pt x="51" y="7"/>
                    <a:pt x="35" y="2"/>
                    <a:pt x="26" y="1"/>
                  </a:cubicBezTo>
                  <a:cubicBezTo>
                    <a:pt x="19" y="0"/>
                    <a:pt x="15" y="0"/>
                    <a:pt x="10" y="6"/>
                  </a:cubicBezTo>
                  <a:cubicBezTo>
                    <a:pt x="7" y="9"/>
                    <a:pt x="0" y="15"/>
                    <a:pt x="0" y="20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0" name="Freeform 1260">
              <a:extLst>
                <a:ext uri="{FF2B5EF4-FFF2-40B4-BE49-F238E27FC236}">
                  <a16:creationId xmlns:a16="http://schemas.microsoft.com/office/drawing/2014/main" id="{35964772-98BB-40B9-9ABE-6986EAFDB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170"/>
              <a:ext cx="40" cy="34"/>
            </a:xfrm>
            <a:custGeom>
              <a:avLst/>
              <a:gdLst>
                <a:gd name="T0" fmla="*/ 14 w 29"/>
                <a:gd name="T1" fmla="*/ 7 h 25"/>
                <a:gd name="T2" fmla="*/ 47 w 29"/>
                <a:gd name="T3" fmla="*/ 10 h 25"/>
                <a:gd name="T4" fmla="*/ 76 w 29"/>
                <a:gd name="T5" fmla="*/ 0 h 25"/>
                <a:gd name="T6" fmla="*/ 50 w 29"/>
                <a:gd name="T7" fmla="*/ 37 h 25"/>
                <a:gd name="T8" fmla="*/ 0 w 29"/>
                <a:gd name="T9" fmla="*/ 63 h 25"/>
                <a:gd name="T10" fmla="*/ 21 w 29"/>
                <a:gd name="T11" fmla="*/ 14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5">
                  <a:moveTo>
                    <a:pt x="5" y="3"/>
                  </a:moveTo>
                  <a:cubicBezTo>
                    <a:pt x="9" y="3"/>
                    <a:pt x="14" y="5"/>
                    <a:pt x="18" y="4"/>
                  </a:cubicBezTo>
                  <a:cubicBezTo>
                    <a:pt x="23" y="4"/>
                    <a:pt x="25" y="2"/>
                    <a:pt x="29" y="0"/>
                  </a:cubicBezTo>
                  <a:cubicBezTo>
                    <a:pt x="29" y="6"/>
                    <a:pt x="23" y="11"/>
                    <a:pt x="19" y="15"/>
                  </a:cubicBezTo>
                  <a:cubicBezTo>
                    <a:pt x="13" y="23"/>
                    <a:pt x="8" y="22"/>
                    <a:pt x="0" y="25"/>
                  </a:cubicBezTo>
                  <a:cubicBezTo>
                    <a:pt x="7" y="20"/>
                    <a:pt x="17" y="13"/>
                    <a:pt x="8" y="5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1" name="Freeform 1261">
              <a:extLst>
                <a:ext uri="{FF2B5EF4-FFF2-40B4-BE49-F238E27FC236}">
                  <a16:creationId xmlns:a16="http://schemas.microsoft.com/office/drawing/2014/main" id="{64ECE522-CBA7-433F-84C5-EDE31987A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1220"/>
              <a:ext cx="72" cy="42"/>
            </a:xfrm>
            <a:custGeom>
              <a:avLst/>
              <a:gdLst>
                <a:gd name="T0" fmla="*/ 0 w 53"/>
                <a:gd name="T1" fmla="*/ 77 h 31"/>
                <a:gd name="T2" fmla="*/ 41 w 53"/>
                <a:gd name="T3" fmla="*/ 0 h 31"/>
                <a:gd name="T4" fmla="*/ 53 w 53"/>
                <a:gd name="T5" fmla="*/ 20 h 31"/>
                <a:gd name="T6" fmla="*/ 77 w 53"/>
                <a:gd name="T7" fmla="*/ 20 h 31"/>
                <a:gd name="T8" fmla="*/ 133 w 53"/>
                <a:gd name="T9" fmla="*/ 20 h 31"/>
                <a:gd name="T10" fmla="*/ 103 w 53"/>
                <a:gd name="T11" fmla="*/ 42 h 31"/>
                <a:gd name="T12" fmla="*/ 71 w 53"/>
                <a:gd name="T13" fmla="*/ 42 h 31"/>
                <a:gd name="T14" fmla="*/ 7 w 53"/>
                <a:gd name="T15" fmla="*/ 68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31">
                  <a:moveTo>
                    <a:pt x="0" y="31"/>
                  </a:moveTo>
                  <a:cubicBezTo>
                    <a:pt x="0" y="23"/>
                    <a:pt x="6" y="2"/>
                    <a:pt x="16" y="0"/>
                  </a:cubicBezTo>
                  <a:cubicBezTo>
                    <a:pt x="18" y="4"/>
                    <a:pt x="16" y="7"/>
                    <a:pt x="21" y="8"/>
                  </a:cubicBezTo>
                  <a:cubicBezTo>
                    <a:pt x="26" y="8"/>
                    <a:pt x="26" y="6"/>
                    <a:pt x="31" y="8"/>
                  </a:cubicBezTo>
                  <a:cubicBezTo>
                    <a:pt x="41" y="12"/>
                    <a:pt x="45" y="13"/>
                    <a:pt x="53" y="8"/>
                  </a:cubicBezTo>
                  <a:cubicBezTo>
                    <a:pt x="50" y="12"/>
                    <a:pt x="45" y="14"/>
                    <a:pt x="41" y="17"/>
                  </a:cubicBezTo>
                  <a:cubicBezTo>
                    <a:pt x="34" y="21"/>
                    <a:pt x="36" y="20"/>
                    <a:pt x="28" y="17"/>
                  </a:cubicBezTo>
                  <a:cubicBezTo>
                    <a:pt x="19" y="13"/>
                    <a:pt x="9" y="21"/>
                    <a:pt x="3" y="27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2" name="Freeform 1262">
              <a:extLst>
                <a:ext uri="{FF2B5EF4-FFF2-40B4-BE49-F238E27FC236}">
                  <a16:creationId xmlns:a16="http://schemas.microsoft.com/office/drawing/2014/main" id="{AF194B4D-B8D4-4B26-91E5-AD5A01505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216"/>
              <a:ext cx="40" cy="44"/>
            </a:xfrm>
            <a:custGeom>
              <a:avLst/>
              <a:gdLst>
                <a:gd name="T0" fmla="*/ 20 w 30"/>
                <a:gd name="T1" fmla="*/ 29 h 32"/>
                <a:gd name="T2" fmla="*/ 28 w 30"/>
                <a:gd name="T3" fmla="*/ 32 h 32"/>
                <a:gd name="T4" fmla="*/ 36 w 30"/>
                <a:gd name="T5" fmla="*/ 0 h 32"/>
                <a:gd name="T6" fmla="*/ 57 w 30"/>
                <a:gd name="T7" fmla="*/ 32 h 32"/>
                <a:gd name="T8" fmla="*/ 69 w 30"/>
                <a:gd name="T9" fmla="*/ 84 h 32"/>
                <a:gd name="T10" fmla="*/ 36 w 30"/>
                <a:gd name="T11" fmla="*/ 34 h 32"/>
                <a:gd name="T12" fmla="*/ 23 w 30"/>
                <a:gd name="T13" fmla="*/ 44 h 32"/>
                <a:gd name="T14" fmla="*/ 0 w 30"/>
                <a:gd name="T15" fmla="*/ 36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32">
                  <a:moveTo>
                    <a:pt x="8" y="11"/>
                  </a:moveTo>
                  <a:cubicBezTo>
                    <a:pt x="9" y="11"/>
                    <a:pt x="10" y="11"/>
                    <a:pt x="12" y="12"/>
                  </a:cubicBezTo>
                  <a:cubicBezTo>
                    <a:pt x="14" y="9"/>
                    <a:pt x="16" y="4"/>
                    <a:pt x="15" y="0"/>
                  </a:cubicBezTo>
                  <a:cubicBezTo>
                    <a:pt x="19" y="4"/>
                    <a:pt x="22" y="7"/>
                    <a:pt x="24" y="12"/>
                  </a:cubicBezTo>
                  <a:cubicBezTo>
                    <a:pt x="26" y="17"/>
                    <a:pt x="30" y="26"/>
                    <a:pt x="29" y="32"/>
                  </a:cubicBezTo>
                  <a:cubicBezTo>
                    <a:pt x="28" y="24"/>
                    <a:pt x="24" y="11"/>
                    <a:pt x="15" y="13"/>
                  </a:cubicBezTo>
                  <a:cubicBezTo>
                    <a:pt x="13" y="14"/>
                    <a:pt x="12" y="16"/>
                    <a:pt x="10" y="17"/>
                  </a:cubicBezTo>
                  <a:cubicBezTo>
                    <a:pt x="6" y="17"/>
                    <a:pt x="3" y="14"/>
                    <a:pt x="0" y="1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3" name="Freeform 1263">
              <a:extLst>
                <a:ext uri="{FF2B5EF4-FFF2-40B4-BE49-F238E27FC236}">
                  <a16:creationId xmlns:a16="http://schemas.microsoft.com/office/drawing/2014/main" id="{123F29A8-A4FA-4A8D-B8B5-88FF802F2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1317"/>
              <a:ext cx="134" cy="45"/>
            </a:xfrm>
            <a:custGeom>
              <a:avLst/>
              <a:gdLst>
                <a:gd name="T0" fmla="*/ 0 w 99"/>
                <a:gd name="T1" fmla="*/ 14 h 33"/>
                <a:gd name="T2" fmla="*/ 134 w 99"/>
                <a:gd name="T3" fmla="*/ 82 h 33"/>
                <a:gd name="T4" fmla="*/ 196 w 99"/>
                <a:gd name="T5" fmla="*/ 65 h 33"/>
                <a:gd name="T6" fmla="*/ 245 w 99"/>
                <a:gd name="T7" fmla="*/ 1 h 33"/>
                <a:gd name="T8" fmla="*/ 191 w 99"/>
                <a:gd name="T9" fmla="*/ 42 h 33"/>
                <a:gd name="T10" fmla="*/ 134 w 99"/>
                <a:gd name="T11" fmla="*/ 65 h 33"/>
                <a:gd name="T12" fmla="*/ 83 w 99"/>
                <a:gd name="T13" fmla="*/ 65 h 33"/>
                <a:gd name="T14" fmla="*/ 16 w 99"/>
                <a:gd name="T15" fmla="*/ 10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33">
                  <a:moveTo>
                    <a:pt x="0" y="5"/>
                  </a:moveTo>
                  <a:cubicBezTo>
                    <a:pt x="10" y="23"/>
                    <a:pt x="34" y="32"/>
                    <a:pt x="54" y="32"/>
                  </a:cubicBezTo>
                  <a:cubicBezTo>
                    <a:pt x="62" y="33"/>
                    <a:pt x="71" y="30"/>
                    <a:pt x="79" y="26"/>
                  </a:cubicBezTo>
                  <a:cubicBezTo>
                    <a:pt x="85" y="22"/>
                    <a:pt x="99" y="9"/>
                    <a:pt x="99" y="1"/>
                  </a:cubicBezTo>
                  <a:cubicBezTo>
                    <a:pt x="88" y="0"/>
                    <a:pt x="85" y="10"/>
                    <a:pt x="77" y="17"/>
                  </a:cubicBezTo>
                  <a:cubicBezTo>
                    <a:pt x="70" y="23"/>
                    <a:pt x="64" y="24"/>
                    <a:pt x="54" y="26"/>
                  </a:cubicBezTo>
                  <a:cubicBezTo>
                    <a:pt x="46" y="28"/>
                    <a:pt x="41" y="28"/>
                    <a:pt x="33" y="26"/>
                  </a:cubicBezTo>
                  <a:cubicBezTo>
                    <a:pt x="22" y="23"/>
                    <a:pt x="14" y="13"/>
                    <a:pt x="7" y="4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4" name="Freeform 1264">
              <a:extLst>
                <a:ext uri="{FF2B5EF4-FFF2-40B4-BE49-F238E27FC236}">
                  <a16:creationId xmlns:a16="http://schemas.microsoft.com/office/drawing/2014/main" id="{28F57B72-864E-42F0-A128-74C655A5B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" y="1276"/>
              <a:ext cx="57" cy="24"/>
            </a:xfrm>
            <a:custGeom>
              <a:avLst/>
              <a:gdLst>
                <a:gd name="T0" fmla="*/ 20 w 42"/>
                <a:gd name="T1" fmla="*/ 36 h 18"/>
                <a:gd name="T2" fmla="*/ 105 w 42"/>
                <a:gd name="T3" fmla="*/ 31 h 18"/>
                <a:gd name="T4" fmla="*/ 0 w 42"/>
                <a:gd name="T5" fmla="*/ 4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8">
                  <a:moveTo>
                    <a:pt x="8" y="15"/>
                  </a:moveTo>
                  <a:cubicBezTo>
                    <a:pt x="16" y="10"/>
                    <a:pt x="34" y="9"/>
                    <a:pt x="42" y="13"/>
                  </a:cubicBezTo>
                  <a:cubicBezTo>
                    <a:pt x="41" y="0"/>
                    <a:pt x="2" y="8"/>
                    <a:pt x="0" y="18"/>
                  </a:cubicBezTo>
                </a:path>
              </a:pathLst>
            </a:custGeom>
            <a:solidFill>
              <a:srgbClr val="FE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5" name="Freeform 1265">
              <a:extLst>
                <a:ext uri="{FF2B5EF4-FFF2-40B4-BE49-F238E27FC236}">
                  <a16:creationId xmlns:a16="http://schemas.microsoft.com/office/drawing/2014/main" id="{C9D6D80B-3E87-4ACC-89F9-3542ED21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" y="1042"/>
              <a:ext cx="27" cy="93"/>
            </a:xfrm>
            <a:custGeom>
              <a:avLst/>
              <a:gdLst>
                <a:gd name="T0" fmla="*/ 47 w 20"/>
                <a:gd name="T1" fmla="*/ 0 h 69"/>
                <a:gd name="T2" fmla="*/ 7 w 20"/>
                <a:gd name="T3" fmla="*/ 73 h 69"/>
                <a:gd name="T4" fmla="*/ 9 w 20"/>
                <a:gd name="T5" fmla="*/ 168 h 69"/>
                <a:gd name="T6" fmla="*/ 26 w 20"/>
                <a:gd name="T7" fmla="*/ 115 h 69"/>
                <a:gd name="T8" fmla="*/ 20 w 20"/>
                <a:gd name="T9" fmla="*/ 66 h 69"/>
                <a:gd name="T10" fmla="*/ 27 w 20"/>
                <a:gd name="T11" fmla="*/ 32 h 69"/>
                <a:gd name="T12" fmla="*/ 49 w 20"/>
                <a:gd name="T13" fmla="*/ 1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9">
                  <a:moveTo>
                    <a:pt x="19" y="0"/>
                  </a:moveTo>
                  <a:cubicBezTo>
                    <a:pt x="6" y="7"/>
                    <a:pt x="0" y="16"/>
                    <a:pt x="3" y="30"/>
                  </a:cubicBezTo>
                  <a:cubicBezTo>
                    <a:pt x="5" y="44"/>
                    <a:pt x="4" y="55"/>
                    <a:pt x="4" y="69"/>
                  </a:cubicBezTo>
                  <a:cubicBezTo>
                    <a:pt x="6" y="61"/>
                    <a:pt x="10" y="54"/>
                    <a:pt x="10" y="47"/>
                  </a:cubicBezTo>
                  <a:cubicBezTo>
                    <a:pt x="10" y="40"/>
                    <a:pt x="8" y="34"/>
                    <a:pt x="8" y="27"/>
                  </a:cubicBezTo>
                  <a:cubicBezTo>
                    <a:pt x="8" y="22"/>
                    <a:pt x="9" y="18"/>
                    <a:pt x="11" y="13"/>
                  </a:cubicBezTo>
                  <a:cubicBezTo>
                    <a:pt x="13" y="7"/>
                    <a:pt x="15" y="6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6" name="Freeform 1266">
              <a:extLst>
                <a:ext uri="{FF2B5EF4-FFF2-40B4-BE49-F238E27FC236}">
                  <a16:creationId xmlns:a16="http://schemas.microsoft.com/office/drawing/2014/main" id="{1CFA9DA7-7C53-4405-9988-9F535DA9D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192"/>
              <a:ext cx="24" cy="103"/>
            </a:xfrm>
            <a:custGeom>
              <a:avLst/>
              <a:gdLst>
                <a:gd name="T0" fmla="*/ 12 w 18"/>
                <a:gd name="T1" fmla="*/ 0 h 76"/>
                <a:gd name="T2" fmla="*/ 43 w 18"/>
                <a:gd name="T3" fmla="*/ 190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76">
                  <a:moveTo>
                    <a:pt x="5" y="0"/>
                  </a:moveTo>
                  <a:cubicBezTo>
                    <a:pt x="0" y="24"/>
                    <a:pt x="7" y="56"/>
                    <a:pt x="18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7" name="Freeform 1267">
              <a:extLst>
                <a:ext uri="{FF2B5EF4-FFF2-40B4-BE49-F238E27FC236}">
                  <a16:creationId xmlns:a16="http://schemas.microsoft.com/office/drawing/2014/main" id="{6CB23BCE-6594-4A22-9879-040E151F9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" y="1207"/>
              <a:ext cx="12" cy="15"/>
            </a:xfrm>
            <a:custGeom>
              <a:avLst/>
              <a:gdLst>
                <a:gd name="T0" fmla="*/ 21 w 9"/>
                <a:gd name="T1" fmla="*/ 0 h 11"/>
                <a:gd name="T2" fmla="*/ 7 w 9"/>
                <a:gd name="T3" fmla="*/ 2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9" y="0"/>
                  </a:moveTo>
                  <a:cubicBezTo>
                    <a:pt x="5" y="2"/>
                    <a:pt x="0" y="7"/>
                    <a:pt x="3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8" name="Freeform 1268">
              <a:extLst>
                <a:ext uri="{FF2B5EF4-FFF2-40B4-BE49-F238E27FC236}">
                  <a16:creationId xmlns:a16="http://schemas.microsoft.com/office/drawing/2014/main" id="{A2596833-6F95-47DF-BEE0-41F3D0F5F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" y="968"/>
              <a:ext cx="92" cy="116"/>
            </a:xfrm>
            <a:custGeom>
              <a:avLst/>
              <a:gdLst>
                <a:gd name="T0" fmla="*/ 26 w 68"/>
                <a:gd name="T1" fmla="*/ 121 h 86"/>
                <a:gd name="T2" fmla="*/ 32 w 68"/>
                <a:gd name="T3" fmla="*/ 89 h 86"/>
                <a:gd name="T4" fmla="*/ 74 w 68"/>
                <a:gd name="T5" fmla="*/ 49 h 86"/>
                <a:gd name="T6" fmla="*/ 168 w 68"/>
                <a:gd name="T7" fmla="*/ 5 h 86"/>
                <a:gd name="T8" fmla="*/ 124 w 68"/>
                <a:gd name="T9" fmla="*/ 36 h 86"/>
                <a:gd name="T10" fmla="*/ 129 w 68"/>
                <a:gd name="T11" fmla="*/ 42 h 86"/>
                <a:gd name="T12" fmla="*/ 99 w 68"/>
                <a:gd name="T13" fmla="*/ 71 h 86"/>
                <a:gd name="T14" fmla="*/ 62 w 68"/>
                <a:gd name="T15" fmla="*/ 93 h 86"/>
                <a:gd name="T16" fmla="*/ 37 w 68"/>
                <a:gd name="T17" fmla="*/ 115 h 86"/>
                <a:gd name="T18" fmla="*/ 43 w 68"/>
                <a:gd name="T19" fmla="*/ 147 h 86"/>
                <a:gd name="T20" fmla="*/ 27 w 68"/>
                <a:gd name="T21" fmla="*/ 194 h 86"/>
                <a:gd name="T22" fmla="*/ 5 w 68"/>
                <a:gd name="T23" fmla="*/ 210 h 86"/>
                <a:gd name="T24" fmla="*/ 7 w 68"/>
                <a:gd name="T25" fmla="*/ 163 h 86"/>
                <a:gd name="T26" fmla="*/ 0 w 68"/>
                <a:gd name="T27" fmla="*/ 155 h 86"/>
                <a:gd name="T28" fmla="*/ 12 w 68"/>
                <a:gd name="T29" fmla="*/ 132 h 8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8" h="86">
                  <a:moveTo>
                    <a:pt x="10" y="50"/>
                  </a:moveTo>
                  <a:cubicBezTo>
                    <a:pt x="12" y="43"/>
                    <a:pt x="8" y="42"/>
                    <a:pt x="13" y="36"/>
                  </a:cubicBezTo>
                  <a:cubicBezTo>
                    <a:pt x="17" y="30"/>
                    <a:pt x="24" y="23"/>
                    <a:pt x="30" y="20"/>
                  </a:cubicBezTo>
                  <a:cubicBezTo>
                    <a:pt x="42" y="15"/>
                    <a:pt x="54" y="0"/>
                    <a:pt x="68" y="2"/>
                  </a:cubicBezTo>
                  <a:cubicBezTo>
                    <a:pt x="63" y="4"/>
                    <a:pt x="51" y="8"/>
                    <a:pt x="50" y="15"/>
                  </a:cubicBezTo>
                  <a:cubicBezTo>
                    <a:pt x="51" y="16"/>
                    <a:pt x="51" y="16"/>
                    <a:pt x="52" y="17"/>
                  </a:cubicBezTo>
                  <a:cubicBezTo>
                    <a:pt x="43" y="14"/>
                    <a:pt x="33" y="20"/>
                    <a:pt x="40" y="29"/>
                  </a:cubicBezTo>
                  <a:cubicBezTo>
                    <a:pt x="34" y="22"/>
                    <a:pt x="17" y="30"/>
                    <a:pt x="25" y="38"/>
                  </a:cubicBezTo>
                  <a:cubicBezTo>
                    <a:pt x="20" y="40"/>
                    <a:pt x="17" y="41"/>
                    <a:pt x="15" y="47"/>
                  </a:cubicBezTo>
                  <a:cubicBezTo>
                    <a:pt x="15" y="51"/>
                    <a:pt x="15" y="58"/>
                    <a:pt x="18" y="60"/>
                  </a:cubicBezTo>
                  <a:cubicBezTo>
                    <a:pt x="11" y="62"/>
                    <a:pt x="2" y="73"/>
                    <a:pt x="11" y="79"/>
                  </a:cubicBezTo>
                  <a:cubicBezTo>
                    <a:pt x="8" y="81"/>
                    <a:pt x="3" y="82"/>
                    <a:pt x="2" y="86"/>
                  </a:cubicBezTo>
                  <a:cubicBezTo>
                    <a:pt x="1" y="80"/>
                    <a:pt x="5" y="73"/>
                    <a:pt x="3" y="67"/>
                  </a:cubicBezTo>
                  <a:cubicBezTo>
                    <a:pt x="2" y="65"/>
                    <a:pt x="0" y="65"/>
                    <a:pt x="0" y="63"/>
                  </a:cubicBezTo>
                  <a:cubicBezTo>
                    <a:pt x="0" y="60"/>
                    <a:pt x="4" y="57"/>
                    <a:pt x="5" y="54"/>
                  </a:cubicBezTo>
                </a:path>
              </a:pathLst>
            </a:custGeom>
            <a:solidFill>
              <a:srgbClr val="E0D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69" name="Freeform 1269">
              <a:extLst>
                <a:ext uri="{FF2B5EF4-FFF2-40B4-BE49-F238E27FC236}">
                  <a16:creationId xmlns:a16="http://schemas.microsoft.com/office/drawing/2014/main" id="{50E34F81-60AE-4C0F-A6D1-5E48A936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988"/>
              <a:ext cx="58" cy="170"/>
            </a:xfrm>
            <a:custGeom>
              <a:avLst/>
              <a:gdLst>
                <a:gd name="T0" fmla="*/ 49 w 43"/>
                <a:gd name="T1" fmla="*/ 111 h 126"/>
                <a:gd name="T2" fmla="*/ 66 w 43"/>
                <a:gd name="T3" fmla="*/ 212 h 126"/>
                <a:gd name="T4" fmla="*/ 63 w 43"/>
                <a:gd name="T5" fmla="*/ 255 h 126"/>
                <a:gd name="T6" fmla="*/ 73 w 43"/>
                <a:gd name="T7" fmla="*/ 309 h 126"/>
                <a:gd name="T8" fmla="*/ 90 w 43"/>
                <a:gd name="T9" fmla="*/ 255 h 126"/>
                <a:gd name="T10" fmla="*/ 100 w 43"/>
                <a:gd name="T11" fmla="*/ 244 h 126"/>
                <a:gd name="T12" fmla="*/ 105 w 43"/>
                <a:gd name="T13" fmla="*/ 213 h 126"/>
                <a:gd name="T14" fmla="*/ 98 w 43"/>
                <a:gd name="T15" fmla="*/ 169 h 126"/>
                <a:gd name="T16" fmla="*/ 85 w 43"/>
                <a:gd name="T17" fmla="*/ 131 h 126"/>
                <a:gd name="T18" fmla="*/ 63 w 43"/>
                <a:gd name="T19" fmla="*/ 43 h 126"/>
                <a:gd name="T20" fmla="*/ 0 w 43"/>
                <a:gd name="T21" fmla="*/ 0 h 126"/>
                <a:gd name="T22" fmla="*/ 32 w 43"/>
                <a:gd name="T23" fmla="*/ 36 h 126"/>
                <a:gd name="T24" fmla="*/ 1 w 43"/>
                <a:gd name="T25" fmla="*/ 40 h 126"/>
                <a:gd name="T26" fmla="*/ 42 w 43"/>
                <a:gd name="T27" fmla="*/ 66 h 126"/>
                <a:gd name="T28" fmla="*/ 27 w 43"/>
                <a:gd name="T29" fmla="*/ 85 h 126"/>
                <a:gd name="T30" fmla="*/ 43 w 43"/>
                <a:gd name="T31" fmla="*/ 105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3" h="126">
                  <a:moveTo>
                    <a:pt x="20" y="45"/>
                  </a:moveTo>
                  <a:cubicBezTo>
                    <a:pt x="28" y="57"/>
                    <a:pt x="29" y="72"/>
                    <a:pt x="27" y="86"/>
                  </a:cubicBezTo>
                  <a:cubicBezTo>
                    <a:pt x="26" y="92"/>
                    <a:pt x="25" y="97"/>
                    <a:pt x="26" y="104"/>
                  </a:cubicBezTo>
                  <a:cubicBezTo>
                    <a:pt x="27" y="111"/>
                    <a:pt x="30" y="118"/>
                    <a:pt x="30" y="126"/>
                  </a:cubicBezTo>
                  <a:cubicBezTo>
                    <a:pt x="32" y="117"/>
                    <a:pt x="27" y="108"/>
                    <a:pt x="37" y="104"/>
                  </a:cubicBezTo>
                  <a:cubicBezTo>
                    <a:pt x="41" y="102"/>
                    <a:pt x="40" y="104"/>
                    <a:pt x="41" y="99"/>
                  </a:cubicBezTo>
                  <a:cubicBezTo>
                    <a:pt x="42" y="95"/>
                    <a:pt x="43" y="91"/>
                    <a:pt x="43" y="87"/>
                  </a:cubicBezTo>
                  <a:cubicBezTo>
                    <a:pt x="42" y="81"/>
                    <a:pt x="42" y="74"/>
                    <a:pt x="40" y="69"/>
                  </a:cubicBezTo>
                  <a:cubicBezTo>
                    <a:pt x="38" y="64"/>
                    <a:pt x="36" y="59"/>
                    <a:pt x="35" y="53"/>
                  </a:cubicBezTo>
                  <a:cubicBezTo>
                    <a:pt x="33" y="40"/>
                    <a:pt x="34" y="29"/>
                    <a:pt x="26" y="18"/>
                  </a:cubicBezTo>
                  <a:cubicBezTo>
                    <a:pt x="19" y="9"/>
                    <a:pt x="9" y="4"/>
                    <a:pt x="0" y="0"/>
                  </a:cubicBezTo>
                  <a:cubicBezTo>
                    <a:pt x="5" y="2"/>
                    <a:pt x="13" y="8"/>
                    <a:pt x="13" y="15"/>
                  </a:cubicBezTo>
                  <a:cubicBezTo>
                    <a:pt x="9" y="16"/>
                    <a:pt x="4" y="14"/>
                    <a:pt x="1" y="16"/>
                  </a:cubicBezTo>
                  <a:cubicBezTo>
                    <a:pt x="6" y="20"/>
                    <a:pt x="15" y="20"/>
                    <a:pt x="17" y="27"/>
                  </a:cubicBezTo>
                  <a:cubicBezTo>
                    <a:pt x="19" y="32"/>
                    <a:pt x="16" y="36"/>
                    <a:pt x="11" y="35"/>
                  </a:cubicBezTo>
                  <a:cubicBezTo>
                    <a:pt x="14" y="38"/>
                    <a:pt x="21" y="46"/>
                    <a:pt x="18" y="43"/>
                  </a:cubicBezTo>
                </a:path>
              </a:pathLst>
            </a:custGeom>
            <a:solidFill>
              <a:srgbClr val="827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0" name="Freeform 1270">
              <a:extLst>
                <a:ext uri="{FF2B5EF4-FFF2-40B4-BE49-F238E27FC236}">
                  <a16:creationId xmlns:a16="http://schemas.microsoft.com/office/drawing/2014/main" id="{CF15EA70-2F98-470F-97E9-8F33B3078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1621"/>
              <a:ext cx="19" cy="209"/>
            </a:xfrm>
            <a:custGeom>
              <a:avLst/>
              <a:gdLst>
                <a:gd name="T0" fmla="*/ 35 w 14"/>
                <a:gd name="T1" fmla="*/ 0 h 155"/>
                <a:gd name="T2" fmla="*/ 19 w 14"/>
                <a:gd name="T3" fmla="*/ 255 h 155"/>
                <a:gd name="T4" fmla="*/ 15 w 14"/>
                <a:gd name="T5" fmla="*/ 380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5">
                  <a:moveTo>
                    <a:pt x="14" y="0"/>
                  </a:moveTo>
                  <a:cubicBezTo>
                    <a:pt x="0" y="56"/>
                    <a:pt x="6" y="66"/>
                    <a:pt x="7" y="104"/>
                  </a:cubicBezTo>
                  <a:cubicBezTo>
                    <a:pt x="8" y="116"/>
                    <a:pt x="9" y="133"/>
                    <a:pt x="6" y="1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1" name="Freeform 1271">
              <a:extLst>
                <a:ext uri="{FF2B5EF4-FFF2-40B4-BE49-F238E27FC236}">
                  <a16:creationId xmlns:a16="http://schemas.microsoft.com/office/drawing/2014/main" id="{6B2D5C29-1C21-41AD-A1E3-587A9314B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883"/>
              <a:ext cx="30" cy="25"/>
            </a:xfrm>
            <a:custGeom>
              <a:avLst/>
              <a:gdLst>
                <a:gd name="T0" fmla="*/ 55 w 22"/>
                <a:gd name="T1" fmla="*/ 43 h 19"/>
                <a:gd name="T2" fmla="*/ 50 w 22"/>
                <a:gd name="T3" fmla="*/ 18 h 19"/>
                <a:gd name="T4" fmla="*/ 35 w 22"/>
                <a:gd name="T5" fmla="*/ 42 h 19"/>
                <a:gd name="T6" fmla="*/ 27 w 22"/>
                <a:gd name="T7" fmla="*/ 12 h 19"/>
                <a:gd name="T8" fmla="*/ 0 w 22"/>
                <a:gd name="T9" fmla="*/ 4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9">
                  <a:moveTo>
                    <a:pt x="21" y="19"/>
                  </a:moveTo>
                  <a:cubicBezTo>
                    <a:pt x="21" y="15"/>
                    <a:pt x="22" y="11"/>
                    <a:pt x="20" y="8"/>
                  </a:cubicBezTo>
                  <a:cubicBezTo>
                    <a:pt x="16" y="10"/>
                    <a:pt x="16" y="15"/>
                    <a:pt x="14" y="18"/>
                  </a:cubicBezTo>
                  <a:cubicBezTo>
                    <a:pt x="7" y="17"/>
                    <a:pt x="14" y="7"/>
                    <a:pt x="11" y="5"/>
                  </a:cubicBezTo>
                  <a:cubicBezTo>
                    <a:pt x="5" y="0"/>
                    <a:pt x="0" y="15"/>
                    <a:pt x="0" y="18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2" name="Freeform 1272">
              <a:extLst>
                <a:ext uri="{FF2B5EF4-FFF2-40B4-BE49-F238E27FC236}">
                  <a16:creationId xmlns:a16="http://schemas.microsoft.com/office/drawing/2014/main" id="{05C27A9F-7576-454A-89B1-C134D532B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" y="1814"/>
              <a:ext cx="21" cy="40"/>
            </a:xfrm>
            <a:custGeom>
              <a:avLst/>
              <a:gdLst>
                <a:gd name="T0" fmla="*/ 0 w 16"/>
                <a:gd name="T1" fmla="*/ 0 h 30"/>
                <a:gd name="T2" fmla="*/ 34 w 16"/>
                <a:gd name="T3" fmla="*/ 7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0" y="0"/>
                  </a:moveTo>
                  <a:cubicBezTo>
                    <a:pt x="8" y="9"/>
                    <a:pt x="16" y="18"/>
                    <a:pt x="15" y="30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3" name="Freeform 1273">
              <a:extLst>
                <a:ext uri="{FF2B5EF4-FFF2-40B4-BE49-F238E27FC236}">
                  <a16:creationId xmlns:a16="http://schemas.microsoft.com/office/drawing/2014/main" id="{C02E6C04-9A69-4781-ACC4-50F949DAB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1319"/>
              <a:ext cx="58" cy="35"/>
            </a:xfrm>
            <a:custGeom>
              <a:avLst/>
              <a:gdLst>
                <a:gd name="T0" fmla="*/ 0 w 43"/>
                <a:gd name="T1" fmla="*/ 0 h 26"/>
                <a:gd name="T2" fmla="*/ 105 w 43"/>
                <a:gd name="T3" fmla="*/ 6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26">
                  <a:moveTo>
                    <a:pt x="0" y="0"/>
                  </a:moveTo>
                  <a:cubicBezTo>
                    <a:pt x="15" y="19"/>
                    <a:pt x="21" y="26"/>
                    <a:pt x="43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4" name="Freeform 1274">
              <a:extLst>
                <a:ext uri="{FF2B5EF4-FFF2-40B4-BE49-F238E27FC236}">
                  <a16:creationId xmlns:a16="http://schemas.microsoft.com/office/drawing/2014/main" id="{CC02EAAA-6074-4A66-B668-20C0858E4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1175"/>
              <a:ext cx="41" cy="29"/>
            </a:xfrm>
            <a:custGeom>
              <a:avLst/>
              <a:gdLst>
                <a:gd name="T0" fmla="*/ 0 w 30"/>
                <a:gd name="T1" fmla="*/ 49 h 22"/>
                <a:gd name="T2" fmla="*/ 77 w 30"/>
                <a:gd name="T3" fmla="*/ 0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0" h="22">
                  <a:moveTo>
                    <a:pt x="0" y="21"/>
                  </a:moveTo>
                  <a:cubicBezTo>
                    <a:pt x="16" y="22"/>
                    <a:pt x="22" y="14"/>
                    <a:pt x="3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5" name="Freeform 1275">
              <a:extLst>
                <a:ext uri="{FF2B5EF4-FFF2-40B4-BE49-F238E27FC236}">
                  <a16:creationId xmlns:a16="http://schemas.microsoft.com/office/drawing/2014/main" id="{BE5057CB-F681-427E-BACF-82ED7FC8B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" y="1621"/>
              <a:ext cx="19" cy="209"/>
            </a:xfrm>
            <a:custGeom>
              <a:avLst/>
              <a:gdLst>
                <a:gd name="T0" fmla="*/ 0 w 14"/>
                <a:gd name="T1" fmla="*/ 0 h 155"/>
                <a:gd name="T2" fmla="*/ 19 w 14"/>
                <a:gd name="T3" fmla="*/ 255 h 155"/>
                <a:gd name="T4" fmla="*/ 20 w 14"/>
                <a:gd name="T5" fmla="*/ 380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55">
                  <a:moveTo>
                    <a:pt x="0" y="0"/>
                  </a:moveTo>
                  <a:cubicBezTo>
                    <a:pt x="14" y="56"/>
                    <a:pt x="8" y="66"/>
                    <a:pt x="7" y="104"/>
                  </a:cubicBezTo>
                  <a:cubicBezTo>
                    <a:pt x="6" y="116"/>
                    <a:pt x="4" y="133"/>
                    <a:pt x="8" y="15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6" name="Freeform 1276">
              <a:extLst>
                <a:ext uri="{FF2B5EF4-FFF2-40B4-BE49-F238E27FC236}">
                  <a16:creationId xmlns:a16="http://schemas.microsoft.com/office/drawing/2014/main" id="{725B3003-5F12-41F4-8C3B-DC17AC5A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814"/>
              <a:ext cx="22" cy="40"/>
            </a:xfrm>
            <a:custGeom>
              <a:avLst/>
              <a:gdLst>
                <a:gd name="T0" fmla="*/ 41 w 16"/>
                <a:gd name="T1" fmla="*/ 0 h 30"/>
                <a:gd name="T2" fmla="*/ 1 w 16"/>
                <a:gd name="T3" fmla="*/ 7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cubicBezTo>
                    <a:pt x="8" y="9"/>
                    <a:pt x="0" y="18"/>
                    <a:pt x="1" y="30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7" name="Freeform 1277">
              <a:extLst>
                <a:ext uri="{FF2B5EF4-FFF2-40B4-BE49-F238E27FC236}">
                  <a16:creationId xmlns:a16="http://schemas.microsoft.com/office/drawing/2014/main" id="{EB50FE0C-A7DE-4F8B-A556-3E7548BE9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319"/>
              <a:ext cx="57" cy="35"/>
            </a:xfrm>
            <a:custGeom>
              <a:avLst/>
              <a:gdLst>
                <a:gd name="T0" fmla="*/ 105 w 42"/>
                <a:gd name="T1" fmla="*/ 0 h 26"/>
                <a:gd name="T2" fmla="*/ 0 w 42"/>
                <a:gd name="T3" fmla="*/ 62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6">
                  <a:moveTo>
                    <a:pt x="42" y="0"/>
                  </a:moveTo>
                  <a:cubicBezTo>
                    <a:pt x="27" y="19"/>
                    <a:pt x="21" y="26"/>
                    <a:pt x="0" y="2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8" name="Freeform 1278">
              <a:extLst>
                <a:ext uri="{FF2B5EF4-FFF2-40B4-BE49-F238E27FC236}">
                  <a16:creationId xmlns:a16="http://schemas.microsoft.com/office/drawing/2014/main" id="{0357F551-9F0F-498E-A108-85439BCCD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1170"/>
              <a:ext cx="38" cy="32"/>
            </a:xfrm>
            <a:custGeom>
              <a:avLst/>
              <a:gdLst>
                <a:gd name="T0" fmla="*/ 71 w 28"/>
                <a:gd name="T1" fmla="*/ 60 h 23"/>
                <a:gd name="T2" fmla="*/ 0 w 28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8" h="23">
                  <a:moveTo>
                    <a:pt x="28" y="22"/>
                  </a:moveTo>
                  <a:cubicBezTo>
                    <a:pt x="12" y="23"/>
                    <a:pt x="8" y="1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79" name="Freeform 1279">
              <a:extLst>
                <a:ext uri="{FF2B5EF4-FFF2-40B4-BE49-F238E27FC236}">
                  <a16:creationId xmlns:a16="http://schemas.microsoft.com/office/drawing/2014/main" id="{52938A9E-7087-4FDC-9DAC-5BB5D4D97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288"/>
              <a:ext cx="49" cy="8"/>
            </a:xfrm>
            <a:custGeom>
              <a:avLst/>
              <a:gdLst>
                <a:gd name="T0" fmla="*/ 0 w 36"/>
                <a:gd name="T1" fmla="*/ 15 h 6"/>
                <a:gd name="T2" fmla="*/ 91 w 36"/>
                <a:gd name="T3" fmla="*/ 12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6">
                  <a:moveTo>
                    <a:pt x="0" y="6"/>
                  </a:moveTo>
                  <a:cubicBezTo>
                    <a:pt x="13" y="0"/>
                    <a:pt x="31" y="3"/>
                    <a:pt x="36" y="5"/>
                  </a:cubicBezTo>
                </a:path>
              </a:pathLst>
            </a:custGeom>
            <a:noFill/>
            <a:ln w="4763" cap="rnd">
              <a:solidFill>
                <a:srgbClr val="C297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0" name="Freeform 1280">
              <a:extLst>
                <a:ext uri="{FF2B5EF4-FFF2-40B4-BE49-F238E27FC236}">
                  <a16:creationId xmlns:a16="http://schemas.microsoft.com/office/drawing/2014/main" id="{36230AA2-A213-412F-BC56-7EDEA7AD9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531"/>
              <a:ext cx="1" cy="55"/>
            </a:xfrm>
            <a:custGeom>
              <a:avLst/>
              <a:gdLst>
                <a:gd name="T0" fmla="*/ 0 w 1"/>
                <a:gd name="T1" fmla="*/ 0 h 41"/>
                <a:gd name="T2" fmla="*/ 1 w 1"/>
                <a:gd name="T3" fmla="*/ 99 h 4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1">
                  <a:moveTo>
                    <a:pt x="0" y="0"/>
                  </a:moveTo>
                  <a:cubicBezTo>
                    <a:pt x="1" y="8"/>
                    <a:pt x="1" y="27"/>
                    <a:pt x="1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1" name="Freeform 1281">
              <a:extLst>
                <a:ext uri="{FF2B5EF4-FFF2-40B4-BE49-F238E27FC236}">
                  <a16:creationId xmlns:a16="http://schemas.microsoft.com/office/drawing/2014/main" id="{9B52C5C5-7F99-4B9A-AA97-8BD5B9941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1029"/>
              <a:ext cx="220" cy="336"/>
            </a:xfrm>
            <a:custGeom>
              <a:avLst/>
              <a:gdLst>
                <a:gd name="T0" fmla="*/ 391 w 162"/>
                <a:gd name="T1" fmla="*/ 155 h 249"/>
                <a:gd name="T2" fmla="*/ 356 w 162"/>
                <a:gd name="T3" fmla="*/ 35 h 249"/>
                <a:gd name="T4" fmla="*/ 259 w 162"/>
                <a:gd name="T5" fmla="*/ 30 h 249"/>
                <a:gd name="T6" fmla="*/ 194 w 162"/>
                <a:gd name="T7" fmla="*/ 20 h 249"/>
                <a:gd name="T8" fmla="*/ 124 w 162"/>
                <a:gd name="T9" fmla="*/ 16 h 249"/>
                <a:gd name="T10" fmla="*/ 61 w 162"/>
                <a:gd name="T11" fmla="*/ 9 h 249"/>
                <a:gd name="T12" fmla="*/ 10 w 162"/>
                <a:gd name="T13" fmla="*/ 97 h 249"/>
                <a:gd name="T14" fmla="*/ 19 w 162"/>
                <a:gd name="T15" fmla="*/ 142 h 249"/>
                <a:gd name="T16" fmla="*/ 15 w 162"/>
                <a:gd name="T17" fmla="*/ 209 h 249"/>
                <a:gd name="T18" fmla="*/ 10 w 162"/>
                <a:gd name="T19" fmla="*/ 364 h 249"/>
                <a:gd name="T20" fmla="*/ 48 w 162"/>
                <a:gd name="T21" fmla="*/ 505 h 249"/>
                <a:gd name="T22" fmla="*/ 205 w 162"/>
                <a:gd name="T23" fmla="*/ 611 h 249"/>
                <a:gd name="T24" fmla="*/ 357 w 162"/>
                <a:gd name="T25" fmla="*/ 505 h 249"/>
                <a:gd name="T26" fmla="*/ 401 w 162"/>
                <a:gd name="T27" fmla="*/ 364 h 249"/>
                <a:gd name="T28" fmla="*/ 392 w 162"/>
                <a:gd name="T29" fmla="*/ 205 h 249"/>
                <a:gd name="T30" fmla="*/ 391 w 162"/>
                <a:gd name="T31" fmla="*/ 155 h 2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62" h="249">
                  <a:moveTo>
                    <a:pt x="156" y="63"/>
                  </a:moveTo>
                  <a:cubicBezTo>
                    <a:pt x="158" y="44"/>
                    <a:pt x="161" y="25"/>
                    <a:pt x="142" y="14"/>
                  </a:cubicBezTo>
                  <a:cubicBezTo>
                    <a:pt x="129" y="6"/>
                    <a:pt x="118" y="11"/>
                    <a:pt x="104" y="12"/>
                  </a:cubicBezTo>
                  <a:cubicBezTo>
                    <a:pt x="95" y="12"/>
                    <a:pt x="87" y="8"/>
                    <a:pt x="77" y="8"/>
                  </a:cubicBezTo>
                  <a:cubicBezTo>
                    <a:pt x="67" y="8"/>
                    <a:pt x="58" y="10"/>
                    <a:pt x="49" y="7"/>
                  </a:cubicBezTo>
                  <a:cubicBezTo>
                    <a:pt x="40" y="4"/>
                    <a:pt x="33" y="0"/>
                    <a:pt x="24" y="4"/>
                  </a:cubicBezTo>
                  <a:cubicBezTo>
                    <a:pt x="11" y="11"/>
                    <a:pt x="0" y="24"/>
                    <a:pt x="4" y="39"/>
                  </a:cubicBezTo>
                  <a:cubicBezTo>
                    <a:pt x="5" y="46"/>
                    <a:pt x="7" y="52"/>
                    <a:pt x="7" y="58"/>
                  </a:cubicBezTo>
                  <a:cubicBezTo>
                    <a:pt x="8" y="64"/>
                    <a:pt x="6" y="82"/>
                    <a:pt x="6" y="85"/>
                  </a:cubicBezTo>
                  <a:cubicBezTo>
                    <a:pt x="1" y="105"/>
                    <a:pt x="3" y="131"/>
                    <a:pt x="4" y="148"/>
                  </a:cubicBezTo>
                  <a:cubicBezTo>
                    <a:pt x="4" y="167"/>
                    <a:pt x="13" y="190"/>
                    <a:pt x="19" y="205"/>
                  </a:cubicBezTo>
                  <a:cubicBezTo>
                    <a:pt x="24" y="218"/>
                    <a:pt x="41" y="249"/>
                    <a:pt x="82" y="249"/>
                  </a:cubicBezTo>
                  <a:cubicBezTo>
                    <a:pt x="122" y="249"/>
                    <a:pt x="138" y="219"/>
                    <a:pt x="143" y="205"/>
                  </a:cubicBezTo>
                  <a:cubicBezTo>
                    <a:pt x="148" y="191"/>
                    <a:pt x="159" y="167"/>
                    <a:pt x="160" y="148"/>
                  </a:cubicBezTo>
                  <a:cubicBezTo>
                    <a:pt x="160" y="131"/>
                    <a:pt x="162" y="104"/>
                    <a:pt x="157" y="84"/>
                  </a:cubicBezTo>
                  <a:cubicBezTo>
                    <a:pt x="156" y="81"/>
                    <a:pt x="155" y="67"/>
                    <a:pt x="156" y="6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2" name="Freeform 1282">
              <a:extLst>
                <a:ext uri="{FF2B5EF4-FFF2-40B4-BE49-F238E27FC236}">
                  <a16:creationId xmlns:a16="http://schemas.microsoft.com/office/drawing/2014/main" id="{C75CAF44-25BD-4FB1-8E1E-E4DAFD846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" y="2298"/>
              <a:ext cx="534" cy="168"/>
            </a:xfrm>
            <a:custGeom>
              <a:avLst/>
              <a:gdLst>
                <a:gd name="T0" fmla="*/ 981 w 394"/>
                <a:gd name="T1" fmla="*/ 15 h 125"/>
                <a:gd name="T2" fmla="*/ 653 w 394"/>
                <a:gd name="T3" fmla="*/ 284 h 125"/>
                <a:gd name="T4" fmla="*/ 454 w 394"/>
                <a:gd name="T5" fmla="*/ 304 h 125"/>
                <a:gd name="T6" fmla="*/ 336 w 394"/>
                <a:gd name="T7" fmla="*/ 284 h 125"/>
                <a:gd name="T8" fmla="*/ 0 w 394"/>
                <a:gd name="T9" fmla="*/ 0 h 1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4" h="125">
                  <a:moveTo>
                    <a:pt x="394" y="6"/>
                  </a:moveTo>
                  <a:cubicBezTo>
                    <a:pt x="368" y="52"/>
                    <a:pt x="306" y="105"/>
                    <a:pt x="263" y="117"/>
                  </a:cubicBezTo>
                  <a:cubicBezTo>
                    <a:pt x="238" y="124"/>
                    <a:pt x="223" y="125"/>
                    <a:pt x="182" y="125"/>
                  </a:cubicBezTo>
                  <a:cubicBezTo>
                    <a:pt x="165" y="124"/>
                    <a:pt x="151" y="121"/>
                    <a:pt x="135" y="117"/>
                  </a:cubicBezTo>
                  <a:cubicBezTo>
                    <a:pt x="92" y="105"/>
                    <a:pt x="24" y="44"/>
                    <a:pt x="0" y="0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3" name="Freeform 1283">
              <a:extLst>
                <a:ext uri="{FF2B5EF4-FFF2-40B4-BE49-F238E27FC236}">
                  <a16:creationId xmlns:a16="http://schemas.microsoft.com/office/drawing/2014/main" id="{D9742464-2CBA-4C72-A24C-7C36D3105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" y="1261"/>
              <a:ext cx="102" cy="17"/>
            </a:xfrm>
            <a:custGeom>
              <a:avLst/>
              <a:gdLst>
                <a:gd name="T0" fmla="*/ 0 w 75"/>
                <a:gd name="T1" fmla="*/ 1 h 13"/>
                <a:gd name="T2" fmla="*/ 26 w 75"/>
                <a:gd name="T3" fmla="*/ 21 h 13"/>
                <a:gd name="T4" fmla="*/ 78 w 75"/>
                <a:gd name="T5" fmla="*/ 29 h 13"/>
                <a:gd name="T6" fmla="*/ 146 w 75"/>
                <a:gd name="T7" fmla="*/ 24 h 13"/>
                <a:gd name="T8" fmla="*/ 180 w 75"/>
                <a:gd name="T9" fmla="*/ 9 h 13"/>
                <a:gd name="T10" fmla="*/ 189 w 75"/>
                <a:gd name="T11" fmla="*/ 0 h 13"/>
                <a:gd name="T12" fmla="*/ 140 w 75"/>
                <a:gd name="T13" fmla="*/ 1 h 13"/>
                <a:gd name="T14" fmla="*/ 117 w 75"/>
                <a:gd name="T15" fmla="*/ 0 h 13"/>
                <a:gd name="T16" fmla="*/ 97 w 75"/>
                <a:gd name="T17" fmla="*/ 1 h 13"/>
                <a:gd name="T18" fmla="*/ 61 w 75"/>
                <a:gd name="T19" fmla="*/ 0 h 13"/>
                <a:gd name="T20" fmla="*/ 1 w 75"/>
                <a:gd name="T21" fmla="*/ 0 h 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5" h="13">
                  <a:moveTo>
                    <a:pt x="0" y="1"/>
                  </a:moveTo>
                  <a:cubicBezTo>
                    <a:pt x="1" y="3"/>
                    <a:pt x="8" y="7"/>
                    <a:pt x="10" y="9"/>
                  </a:cubicBezTo>
                  <a:cubicBezTo>
                    <a:pt x="15" y="12"/>
                    <a:pt x="22" y="13"/>
                    <a:pt x="31" y="13"/>
                  </a:cubicBezTo>
                  <a:cubicBezTo>
                    <a:pt x="40" y="13"/>
                    <a:pt x="53" y="13"/>
                    <a:pt x="58" y="11"/>
                  </a:cubicBezTo>
                  <a:cubicBezTo>
                    <a:pt x="64" y="9"/>
                    <a:pt x="68" y="6"/>
                    <a:pt x="71" y="4"/>
                  </a:cubicBezTo>
                  <a:cubicBezTo>
                    <a:pt x="71" y="4"/>
                    <a:pt x="75" y="2"/>
                    <a:pt x="75" y="0"/>
                  </a:cubicBezTo>
                  <a:cubicBezTo>
                    <a:pt x="73" y="1"/>
                    <a:pt x="60" y="1"/>
                    <a:pt x="56" y="1"/>
                  </a:cubicBezTo>
                  <a:cubicBezTo>
                    <a:pt x="53" y="0"/>
                    <a:pt x="49" y="0"/>
                    <a:pt x="46" y="0"/>
                  </a:cubicBezTo>
                  <a:cubicBezTo>
                    <a:pt x="42" y="0"/>
                    <a:pt x="41" y="1"/>
                    <a:pt x="38" y="1"/>
                  </a:cubicBezTo>
                  <a:cubicBezTo>
                    <a:pt x="34" y="0"/>
                    <a:pt x="29" y="0"/>
                    <a:pt x="24" y="0"/>
                  </a:cubicBezTo>
                  <a:cubicBezTo>
                    <a:pt x="20" y="1"/>
                    <a:pt x="6" y="1"/>
                    <a:pt x="1" y="0"/>
                  </a:cubicBezTo>
                </a:path>
              </a:pathLst>
            </a:custGeom>
            <a:solidFill>
              <a:srgbClr val="FEE7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4" name="Freeform 1284">
              <a:extLst>
                <a:ext uri="{FF2B5EF4-FFF2-40B4-BE49-F238E27FC236}">
                  <a16:creationId xmlns:a16="http://schemas.microsoft.com/office/drawing/2014/main" id="{F7A03456-8E2A-4C5F-8BA7-4FBBC8595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150"/>
              <a:ext cx="61" cy="25"/>
            </a:xfrm>
            <a:custGeom>
              <a:avLst/>
              <a:gdLst>
                <a:gd name="T0" fmla="*/ 0 w 45"/>
                <a:gd name="T1" fmla="*/ 26 h 18"/>
                <a:gd name="T2" fmla="*/ 47 w 45"/>
                <a:gd name="T3" fmla="*/ 1 h 18"/>
                <a:gd name="T4" fmla="*/ 99 w 45"/>
                <a:gd name="T5" fmla="*/ 26 h 18"/>
                <a:gd name="T6" fmla="*/ 98 w 45"/>
                <a:gd name="T7" fmla="*/ 40 h 18"/>
                <a:gd name="T8" fmla="*/ 57 w 45"/>
                <a:gd name="T9" fmla="*/ 46 h 18"/>
                <a:gd name="T10" fmla="*/ 0 w 45"/>
                <a:gd name="T11" fmla="*/ 2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8">
                  <a:moveTo>
                    <a:pt x="0" y="10"/>
                  </a:moveTo>
                  <a:cubicBezTo>
                    <a:pt x="5" y="6"/>
                    <a:pt x="7" y="2"/>
                    <a:pt x="19" y="1"/>
                  </a:cubicBezTo>
                  <a:cubicBezTo>
                    <a:pt x="32" y="0"/>
                    <a:pt x="37" y="9"/>
                    <a:pt x="40" y="10"/>
                  </a:cubicBezTo>
                  <a:cubicBezTo>
                    <a:pt x="45" y="11"/>
                    <a:pt x="42" y="14"/>
                    <a:pt x="39" y="15"/>
                  </a:cubicBezTo>
                  <a:cubicBezTo>
                    <a:pt x="36" y="16"/>
                    <a:pt x="27" y="15"/>
                    <a:pt x="23" y="17"/>
                  </a:cubicBezTo>
                  <a:cubicBezTo>
                    <a:pt x="19" y="18"/>
                    <a:pt x="8" y="1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5" name="Freeform 1285">
              <a:extLst>
                <a:ext uri="{FF2B5EF4-FFF2-40B4-BE49-F238E27FC236}">
                  <a16:creationId xmlns:a16="http://schemas.microsoft.com/office/drawing/2014/main" id="{9366A416-4597-435D-86A2-A2793F346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152"/>
              <a:ext cx="24" cy="21"/>
            </a:xfrm>
            <a:custGeom>
              <a:avLst/>
              <a:gdLst>
                <a:gd name="T0" fmla="*/ 21 w 18"/>
                <a:gd name="T1" fmla="*/ 0 h 16"/>
                <a:gd name="T2" fmla="*/ 7 w 18"/>
                <a:gd name="T3" fmla="*/ 5 h 16"/>
                <a:gd name="T4" fmla="*/ 0 w 18"/>
                <a:gd name="T5" fmla="*/ 18 h 16"/>
                <a:gd name="T6" fmla="*/ 12 w 18"/>
                <a:gd name="T7" fmla="*/ 34 h 16"/>
                <a:gd name="T8" fmla="*/ 27 w 18"/>
                <a:gd name="T9" fmla="*/ 37 h 16"/>
                <a:gd name="T10" fmla="*/ 43 w 18"/>
                <a:gd name="T11" fmla="*/ 18 h 16"/>
                <a:gd name="T12" fmla="*/ 33 w 18"/>
                <a:gd name="T13" fmla="*/ 1 h 16"/>
                <a:gd name="T14" fmla="*/ 21 w 18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7" y="1"/>
                    <a:pt x="4" y="1"/>
                    <a:pt x="3" y="2"/>
                  </a:cubicBezTo>
                  <a:cubicBezTo>
                    <a:pt x="1" y="3"/>
                    <a:pt x="0" y="5"/>
                    <a:pt x="0" y="8"/>
                  </a:cubicBezTo>
                  <a:cubicBezTo>
                    <a:pt x="0" y="11"/>
                    <a:pt x="2" y="14"/>
                    <a:pt x="5" y="15"/>
                  </a:cubicBezTo>
                  <a:cubicBezTo>
                    <a:pt x="7" y="16"/>
                    <a:pt x="9" y="16"/>
                    <a:pt x="11" y="16"/>
                  </a:cubicBezTo>
                  <a:cubicBezTo>
                    <a:pt x="15" y="15"/>
                    <a:pt x="18" y="12"/>
                    <a:pt x="18" y="8"/>
                  </a:cubicBezTo>
                  <a:cubicBezTo>
                    <a:pt x="18" y="5"/>
                    <a:pt x="17" y="2"/>
                    <a:pt x="14" y="1"/>
                  </a:cubicBezTo>
                  <a:cubicBezTo>
                    <a:pt x="13" y="0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6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6" name="Freeform 1286">
              <a:extLst>
                <a:ext uri="{FF2B5EF4-FFF2-40B4-BE49-F238E27FC236}">
                  <a16:creationId xmlns:a16="http://schemas.microsoft.com/office/drawing/2014/main" id="{A1D46E23-A5A4-4D16-86E2-AB2BCBCAE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684"/>
              <a:ext cx="3" cy="4"/>
            </a:xfrm>
            <a:custGeom>
              <a:avLst/>
              <a:gdLst>
                <a:gd name="T0" fmla="*/ 0 w 2"/>
                <a:gd name="T1" fmla="*/ 7 h 3"/>
                <a:gd name="T2" fmla="*/ 8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D1A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7" name="Freeform 1287">
              <a:extLst>
                <a:ext uri="{FF2B5EF4-FFF2-40B4-BE49-F238E27FC236}">
                  <a16:creationId xmlns:a16="http://schemas.microsoft.com/office/drawing/2014/main" id="{0CAD7873-1CDA-4992-A2AB-BEEA72599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" y="1678"/>
              <a:ext cx="31" cy="32"/>
            </a:xfrm>
            <a:custGeom>
              <a:avLst/>
              <a:gdLst>
                <a:gd name="T0" fmla="*/ 27 w 23"/>
                <a:gd name="T1" fmla="*/ 0 h 24"/>
                <a:gd name="T2" fmla="*/ 57 w 23"/>
                <a:gd name="T3" fmla="*/ 28 h 24"/>
                <a:gd name="T4" fmla="*/ 27 w 23"/>
                <a:gd name="T5" fmla="*/ 57 h 24"/>
                <a:gd name="T6" fmla="*/ 0 w 23"/>
                <a:gd name="T7" fmla="*/ 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11" y="0"/>
                  </a:moveTo>
                  <a:cubicBezTo>
                    <a:pt x="18" y="0"/>
                    <a:pt x="23" y="5"/>
                    <a:pt x="23" y="12"/>
                  </a:cubicBezTo>
                  <a:cubicBezTo>
                    <a:pt x="23" y="19"/>
                    <a:pt x="18" y="24"/>
                    <a:pt x="11" y="24"/>
                  </a:cubicBezTo>
                  <a:cubicBezTo>
                    <a:pt x="6" y="24"/>
                    <a:pt x="2" y="21"/>
                    <a:pt x="0" y="17"/>
                  </a:cubicBezTo>
                </a:path>
              </a:pathLst>
            </a:custGeom>
            <a:noFill/>
            <a:ln w="4763" cap="rnd">
              <a:solidFill>
                <a:srgbClr val="D1A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88" name="Oval 1288">
              <a:extLst>
                <a:ext uri="{FF2B5EF4-FFF2-40B4-BE49-F238E27FC236}">
                  <a16:creationId xmlns:a16="http://schemas.microsoft.com/office/drawing/2014/main" id="{FF42FFD0-14BD-4850-AD01-DF2F035B3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" y="1688"/>
              <a:ext cx="9" cy="10"/>
            </a:xfrm>
            <a:prstGeom prst="ellipse">
              <a:avLst/>
            </a:prstGeom>
            <a:noFill/>
            <a:ln w="4763" cap="rnd">
              <a:solidFill>
                <a:srgbClr val="D1A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89" name="Freeform 1289">
              <a:extLst>
                <a:ext uri="{FF2B5EF4-FFF2-40B4-BE49-F238E27FC236}">
                  <a16:creationId xmlns:a16="http://schemas.microsoft.com/office/drawing/2014/main" id="{8C4CF937-30E2-4605-9F16-757E85E08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" y="1451"/>
              <a:ext cx="147" cy="15"/>
            </a:xfrm>
            <a:custGeom>
              <a:avLst/>
              <a:gdLst>
                <a:gd name="T0" fmla="*/ 0 w 109"/>
                <a:gd name="T1" fmla="*/ 1 h 11"/>
                <a:gd name="T2" fmla="*/ 24 w 109"/>
                <a:gd name="T3" fmla="*/ 5 h 11"/>
                <a:gd name="T4" fmla="*/ 51 w 109"/>
                <a:gd name="T5" fmla="*/ 5 h 11"/>
                <a:gd name="T6" fmla="*/ 147 w 109"/>
                <a:gd name="T7" fmla="*/ 20 h 11"/>
                <a:gd name="T8" fmla="*/ 178 w 109"/>
                <a:gd name="T9" fmla="*/ 26 h 11"/>
                <a:gd name="T10" fmla="*/ 267 w 109"/>
                <a:gd name="T11" fmla="*/ 26 h 11"/>
                <a:gd name="T12" fmla="*/ 267 w 109"/>
                <a:gd name="T13" fmla="*/ 26 h 11"/>
                <a:gd name="T14" fmla="*/ 267 w 109"/>
                <a:gd name="T15" fmla="*/ 26 h 11"/>
                <a:gd name="T16" fmla="*/ 267 w 109"/>
                <a:gd name="T17" fmla="*/ 26 h 11"/>
                <a:gd name="T18" fmla="*/ 178 w 109"/>
                <a:gd name="T19" fmla="*/ 20 h 11"/>
                <a:gd name="T20" fmla="*/ 147 w 109"/>
                <a:gd name="T21" fmla="*/ 15 h 11"/>
                <a:gd name="T22" fmla="*/ 51 w 109"/>
                <a:gd name="T23" fmla="*/ 0 h 11"/>
                <a:gd name="T24" fmla="*/ 24 w 109"/>
                <a:gd name="T25" fmla="*/ 0 h 11"/>
                <a:gd name="T26" fmla="*/ 0 w 109"/>
                <a:gd name="T27" fmla="*/ 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1">
                  <a:moveTo>
                    <a:pt x="0" y="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5" y="3"/>
                    <a:pt x="21" y="2"/>
                    <a:pt x="21" y="2"/>
                  </a:cubicBezTo>
                  <a:cubicBezTo>
                    <a:pt x="34" y="4"/>
                    <a:pt x="48" y="6"/>
                    <a:pt x="60" y="8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85" y="11"/>
                    <a:pt x="101" y="10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9" y="10"/>
                    <a:pt x="109" y="10"/>
                    <a:pt x="109" y="10"/>
                  </a:cubicBezTo>
                  <a:cubicBezTo>
                    <a:pt x="101" y="10"/>
                    <a:pt x="85" y="9"/>
                    <a:pt x="73" y="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48" y="4"/>
                    <a:pt x="34" y="2"/>
                    <a:pt x="21" y="0"/>
                  </a:cubicBezTo>
                  <a:cubicBezTo>
                    <a:pt x="21" y="0"/>
                    <a:pt x="15" y="1"/>
                    <a:pt x="10" y="0"/>
                  </a:cubicBezTo>
                  <a:cubicBezTo>
                    <a:pt x="1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D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0" name="Freeform 1290">
              <a:extLst>
                <a:ext uri="{FF2B5EF4-FFF2-40B4-BE49-F238E27FC236}">
                  <a16:creationId xmlns:a16="http://schemas.microsoft.com/office/drawing/2014/main" id="{D3564C85-19FB-46E7-835B-D84118F9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171"/>
              <a:ext cx="43" cy="10"/>
            </a:xfrm>
            <a:custGeom>
              <a:avLst/>
              <a:gdLst>
                <a:gd name="T0" fmla="*/ 0 w 32"/>
                <a:gd name="T1" fmla="*/ 20 h 7"/>
                <a:gd name="T2" fmla="*/ 36 w 32"/>
                <a:gd name="T3" fmla="*/ 0 h 7"/>
                <a:gd name="T4" fmla="*/ 78 w 32"/>
                <a:gd name="T5" fmla="*/ 2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">
                  <a:moveTo>
                    <a:pt x="0" y="7"/>
                  </a:moveTo>
                  <a:cubicBezTo>
                    <a:pt x="7" y="2"/>
                    <a:pt x="8" y="0"/>
                    <a:pt x="15" y="0"/>
                  </a:cubicBezTo>
                  <a:cubicBezTo>
                    <a:pt x="22" y="0"/>
                    <a:pt x="24" y="2"/>
                    <a:pt x="32" y="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1" name="Freeform 1291">
              <a:extLst>
                <a:ext uri="{FF2B5EF4-FFF2-40B4-BE49-F238E27FC236}">
                  <a16:creationId xmlns:a16="http://schemas.microsoft.com/office/drawing/2014/main" id="{E70A003D-A01F-47C2-86C7-4C4BB18EA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2177"/>
              <a:ext cx="27" cy="8"/>
            </a:xfrm>
            <a:custGeom>
              <a:avLst/>
              <a:gdLst>
                <a:gd name="T0" fmla="*/ 0 w 20"/>
                <a:gd name="T1" fmla="*/ 0 h 6"/>
                <a:gd name="T2" fmla="*/ 49 w 20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6">
                  <a:moveTo>
                    <a:pt x="0" y="0"/>
                  </a:moveTo>
                  <a:cubicBezTo>
                    <a:pt x="2" y="6"/>
                    <a:pt x="17" y="6"/>
                    <a:pt x="2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2" name="Freeform 1292">
              <a:extLst>
                <a:ext uri="{FF2B5EF4-FFF2-40B4-BE49-F238E27FC236}">
                  <a16:creationId xmlns:a16="http://schemas.microsoft.com/office/drawing/2014/main" id="{56FDDC0E-9765-41FB-9D1F-16EA3780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450"/>
              <a:ext cx="26" cy="14"/>
            </a:xfrm>
            <a:custGeom>
              <a:avLst/>
              <a:gdLst>
                <a:gd name="T0" fmla="*/ 0 w 19"/>
                <a:gd name="T1" fmla="*/ 0 h 11"/>
                <a:gd name="T2" fmla="*/ 21 w 19"/>
                <a:gd name="T3" fmla="*/ 23 h 11"/>
                <a:gd name="T4" fmla="*/ 49 w 19"/>
                <a:gd name="T5" fmla="*/ 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1">
                  <a:moveTo>
                    <a:pt x="0" y="0"/>
                  </a:moveTo>
                  <a:cubicBezTo>
                    <a:pt x="3" y="7"/>
                    <a:pt x="5" y="11"/>
                    <a:pt x="8" y="11"/>
                  </a:cubicBezTo>
                  <a:cubicBezTo>
                    <a:pt x="11" y="11"/>
                    <a:pt x="15" y="7"/>
                    <a:pt x="19" y="1"/>
                  </a:cubicBezTo>
                </a:path>
              </a:pathLst>
            </a:custGeom>
            <a:noFill/>
            <a:ln w="4763" cap="rnd">
              <a:solidFill>
                <a:srgbClr val="BB8D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3" name="Freeform 1293">
              <a:extLst>
                <a:ext uri="{FF2B5EF4-FFF2-40B4-BE49-F238E27FC236}">
                  <a16:creationId xmlns:a16="http://schemas.microsoft.com/office/drawing/2014/main" id="{6E810CF7-CC66-4A0F-BC9C-B00B8CB0A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1203"/>
              <a:ext cx="73" cy="35"/>
            </a:xfrm>
            <a:custGeom>
              <a:avLst/>
              <a:gdLst>
                <a:gd name="T0" fmla="*/ 27 w 54"/>
                <a:gd name="T1" fmla="*/ 0 h 26"/>
                <a:gd name="T2" fmla="*/ 9 w 54"/>
                <a:gd name="T3" fmla="*/ 43 h 26"/>
                <a:gd name="T4" fmla="*/ 32 w 54"/>
                <a:gd name="T5" fmla="*/ 47 h 26"/>
                <a:gd name="T6" fmla="*/ 58 w 54"/>
                <a:gd name="T7" fmla="*/ 63 h 26"/>
                <a:gd name="T8" fmla="*/ 72 w 54"/>
                <a:gd name="T9" fmla="*/ 63 h 26"/>
                <a:gd name="T10" fmla="*/ 100 w 54"/>
                <a:gd name="T11" fmla="*/ 48 h 26"/>
                <a:gd name="T12" fmla="*/ 124 w 54"/>
                <a:gd name="T13" fmla="*/ 47 h 26"/>
                <a:gd name="T14" fmla="*/ 108 w 54"/>
                <a:gd name="T15" fmla="*/ 1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26">
                  <a:moveTo>
                    <a:pt x="11" y="0"/>
                  </a:moveTo>
                  <a:cubicBezTo>
                    <a:pt x="7" y="0"/>
                    <a:pt x="0" y="11"/>
                    <a:pt x="4" y="18"/>
                  </a:cubicBezTo>
                  <a:cubicBezTo>
                    <a:pt x="8" y="22"/>
                    <a:pt x="10" y="18"/>
                    <a:pt x="13" y="19"/>
                  </a:cubicBezTo>
                  <a:cubicBezTo>
                    <a:pt x="16" y="20"/>
                    <a:pt x="18" y="24"/>
                    <a:pt x="24" y="26"/>
                  </a:cubicBezTo>
                  <a:cubicBezTo>
                    <a:pt x="26" y="26"/>
                    <a:pt x="26" y="26"/>
                    <a:pt x="29" y="26"/>
                  </a:cubicBezTo>
                  <a:cubicBezTo>
                    <a:pt x="35" y="24"/>
                    <a:pt x="38" y="20"/>
                    <a:pt x="41" y="20"/>
                  </a:cubicBezTo>
                  <a:cubicBezTo>
                    <a:pt x="44" y="19"/>
                    <a:pt x="46" y="23"/>
                    <a:pt x="50" y="19"/>
                  </a:cubicBezTo>
                  <a:cubicBezTo>
                    <a:pt x="54" y="12"/>
                    <a:pt x="48" y="1"/>
                    <a:pt x="44" y="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4" name="Freeform 1294">
              <a:extLst>
                <a:ext uri="{FF2B5EF4-FFF2-40B4-BE49-F238E27FC236}">
                  <a16:creationId xmlns:a16="http://schemas.microsoft.com/office/drawing/2014/main" id="{BBF48228-251D-4943-908B-0FD0E06C7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266"/>
              <a:ext cx="65" cy="3"/>
            </a:xfrm>
            <a:custGeom>
              <a:avLst/>
              <a:gdLst>
                <a:gd name="T0" fmla="*/ 119 w 48"/>
                <a:gd name="T1" fmla="*/ 0 h 2"/>
                <a:gd name="T2" fmla="*/ 103 w 48"/>
                <a:gd name="T3" fmla="*/ 5 h 2"/>
                <a:gd name="T4" fmla="*/ 77 w 48"/>
                <a:gd name="T5" fmla="*/ 8 h 2"/>
                <a:gd name="T6" fmla="*/ 50 w 48"/>
                <a:gd name="T7" fmla="*/ 8 h 2"/>
                <a:gd name="T8" fmla="*/ 35 w 48"/>
                <a:gd name="T9" fmla="*/ 5 h 2"/>
                <a:gd name="T10" fmla="*/ 0 w 48"/>
                <a:gd name="T11" fmla="*/ 0 h 2"/>
                <a:gd name="T12" fmla="*/ 0 w 48"/>
                <a:gd name="T13" fmla="*/ 0 h 2"/>
                <a:gd name="T14" fmla="*/ 0 w 48"/>
                <a:gd name="T15" fmla="*/ 0 h 2"/>
                <a:gd name="T16" fmla="*/ 35 w 48"/>
                <a:gd name="T17" fmla="*/ 0 h 2"/>
                <a:gd name="T18" fmla="*/ 50 w 48"/>
                <a:gd name="T19" fmla="*/ 5 h 2"/>
                <a:gd name="T20" fmla="*/ 77 w 48"/>
                <a:gd name="T21" fmla="*/ 5 h 2"/>
                <a:gd name="T22" fmla="*/ 99 w 48"/>
                <a:gd name="T23" fmla="*/ 0 h 2"/>
                <a:gd name="T24" fmla="*/ 119 w 48"/>
                <a:gd name="T25" fmla="*/ 0 h 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8" h="2">
                  <a:moveTo>
                    <a:pt x="48" y="0"/>
                  </a:moveTo>
                  <a:cubicBezTo>
                    <a:pt x="41" y="1"/>
                    <a:pt x="41" y="1"/>
                    <a:pt x="41" y="1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2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9" y="1"/>
                    <a:pt x="14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5" name="Freeform 1295">
              <a:extLst>
                <a:ext uri="{FF2B5EF4-FFF2-40B4-BE49-F238E27FC236}">
                  <a16:creationId xmlns:a16="http://schemas.microsoft.com/office/drawing/2014/main" id="{BC440DD3-ACB1-4B5C-8CFD-8D696F3C2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1273"/>
              <a:ext cx="77" cy="7"/>
            </a:xfrm>
            <a:custGeom>
              <a:avLst/>
              <a:gdLst>
                <a:gd name="T0" fmla="*/ 140 w 57"/>
                <a:gd name="T1" fmla="*/ 0 h 5"/>
                <a:gd name="T2" fmla="*/ 140 w 57"/>
                <a:gd name="T3" fmla="*/ 0 h 5"/>
                <a:gd name="T4" fmla="*/ 119 w 57"/>
                <a:gd name="T5" fmla="*/ 6 h 5"/>
                <a:gd name="T6" fmla="*/ 57 w 57"/>
                <a:gd name="T7" fmla="*/ 11 h 5"/>
                <a:gd name="T8" fmla="*/ 51 w 57"/>
                <a:gd name="T9" fmla="*/ 11 h 5"/>
                <a:gd name="T10" fmla="*/ 1 w 57"/>
                <a:gd name="T11" fmla="*/ 6 h 5"/>
                <a:gd name="T12" fmla="*/ 1 w 57"/>
                <a:gd name="T13" fmla="*/ 6 h 5"/>
                <a:gd name="T14" fmla="*/ 51 w 57"/>
                <a:gd name="T15" fmla="*/ 14 h 5"/>
                <a:gd name="T16" fmla="*/ 57 w 57"/>
                <a:gd name="T17" fmla="*/ 14 h 5"/>
                <a:gd name="T18" fmla="*/ 120 w 57"/>
                <a:gd name="T19" fmla="*/ 8 h 5"/>
                <a:gd name="T20" fmla="*/ 140 w 57"/>
                <a:gd name="T21" fmla="*/ 0 h 5"/>
                <a:gd name="T22" fmla="*/ 140 w 57"/>
                <a:gd name="T23" fmla="*/ 0 h 5"/>
                <a:gd name="T24" fmla="*/ 140 w 57"/>
                <a:gd name="T25" fmla="*/ 0 h 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7" h="5">
                  <a:moveTo>
                    <a:pt x="57" y="0"/>
                  </a:moveTo>
                  <a:cubicBezTo>
                    <a:pt x="56" y="0"/>
                    <a:pt x="57" y="0"/>
                    <a:pt x="57" y="0"/>
                  </a:cubicBezTo>
                  <a:cubicBezTo>
                    <a:pt x="54" y="2"/>
                    <a:pt x="51" y="1"/>
                    <a:pt x="48" y="2"/>
                  </a:cubicBezTo>
                  <a:cubicBezTo>
                    <a:pt x="43" y="4"/>
                    <a:pt x="31" y="4"/>
                    <a:pt x="23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4" y="4"/>
                    <a:pt x="4" y="4"/>
                    <a:pt x="1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4" y="4"/>
                    <a:pt x="11" y="5"/>
                    <a:pt x="21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32" y="5"/>
                    <a:pt x="43" y="5"/>
                    <a:pt x="49" y="3"/>
                  </a:cubicBezTo>
                  <a:cubicBezTo>
                    <a:pt x="52" y="1"/>
                    <a:pt x="54" y="2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6" name="Freeform 1296">
              <a:extLst>
                <a:ext uri="{FF2B5EF4-FFF2-40B4-BE49-F238E27FC236}">
                  <a16:creationId xmlns:a16="http://schemas.microsoft.com/office/drawing/2014/main" id="{8E7789EE-C2A5-4CDF-B217-85C4D6E0D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123"/>
              <a:ext cx="58" cy="21"/>
            </a:xfrm>
            <a:custGeom>
              <a:avLst/>
              <a:gdLst>
                <a:gd name="T0" fmla="*/ 0 w 43"/>
                <a:gd name="T1" fmla="*/ 41 h 15"/>
                <a:gd name="T2" fmla="*/ 105 w 43"/>
                <a:gd name="T3" fmla="*/ 2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15">
                  <a:moveTo>
                    <a:pt x="0" y="15"/>
                  </a:moveTo>
                  <a:cubicBezTo>
                    <a:pt x="8" y="1"/>
                    <a:pt x="33" y="0"/>
                    <a:pt x="43" y="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7" name="Freeform 1297">
              <a:extLst>
                <a:ext uri="{FF2B5EF4-FFF2-40B4-BE49-F238E27FC236}">
                  <a16:creationId xmlns:a16="http://schemas.microsoft.com/office/drawing/2014/main" id="{5E0A3DFB-BDC7-463B-8704-B32B54A51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" y="1150"/>
              <a:ext cx="61" cy="25"/>
            </a:xfrm>
            <a:custGeom>
              <a:avLst/>
              <a:gdLst>
                <a:gd name="T0" fmla="*/ 0 w 45"/>
                <a:gd name="T1" fmla="*/ 26 h 18"/>
                <a:gd name="T2" fmla="*/ 47 w 45"/>
                <a:gd name="T3" fmla="*/ 1 h 18"/>
                <a:gd name="T4" fmla="*/ 99 w 45"/>
                <a:gd name="T5" fmla="*/ 26 h 18"/>
                <a:gd name="T6" fmla="*/ 98 w 45"/>
                <a:gd name="T7" fmla="*/ 40 h 18"/>
                <a:gd name="T8" fmla="*/ 57 w 45"/>
                <a:gd name="T9" fmla="*/ 46 h 18"/>
                <a:gd name="T10" fmla="*/ 0 w 45"/>
                <a:gd name="T11" fmla="*/ 2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8">
                  <a:moveTo>
                    <a:pt x="0" y="10"/>
                  </a:moveTo>
                  <a:cubicBezTo>
                    <a:pt x="5" y="6"/>
                    <a:pt x="7" y="2"/>
                    <a:pt x="19" y="1"/>
                  </a:cubicBezTo>
                  <a:cubicBezTo>
                    <a:pt x="32" y="0"/>
                    <a:pt x="37" y="9"/>
                    <a:pt x="40" y="10"/>
                  </a:cubicBezTo>
                  <a:cubicBezTo>
                    <a:pt x="45" y="11"/>
                    <a:pt x="42" y="14"/>
                    <a:pt x="39" y="15"/>
                  </a:cubicBezTo>
                  <a:cubicBezTo>
                    <a:pt x="36" y="16"/>
                    <a:pt x="27" y="15"/>
                    <a:pt x="23" y="17"/>
                  </a:cubicBezTo>
                  <a:cubicBezTo>
                    <a:pt x="19" y="18"/>
                    <a:pt x="8" y="15"/>
                    <a:pt x="0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198" name="Oval 1298">
              <a:extLst>
                <a:ext uri="{FF2B5EF4-FFF2-40B4-BE49-F238E27FC236}">
                  <a16:creationId xmlns:a16="http://schemas.microsoft.com/office/drawing/2014/main" id="{775BE25A-3BFA-4A8A-90EF-41C178DC0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" y="1160"/>
              <a:ext cx="5" cy="5"/>
            </a:xfrm>
            <a:prstGeom prst="ellipse">
              <a:avLst/>
            </a:prstGeom>
            <a:solidFill>
              <a:srgbClr val="333333"/>
            </a:solidFill>
            <a:ln w="4763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199" name="Freeform 1299">
              <a:extLst>
                <a:ext uri="{FF2B5EF4-FFF2-40B4-BE49-F238E27FC236}">
                  <a16:creationId xmlns:a16="http://schemas.microsoft.com/office/drawing/2014/main" id="{184C184D-219E-47D5-A7E7-89673FB0D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" y="3750"/>
              <a:ext cx="34" cy="18"/>
            </a:xfrm>
            <a:custGeom>
              <a:avLst/>
              <a:gdLst>
                <a:gd name="T0" fmla="*/ 0 w 25"/>
                <a:gd name="T1" fmla="*/ 21 h 13"/>
                <a:gd name="T2" fmla="*/ 53 w 25"/>
                <a:gd name="T3" fmla="*/ 26 h 13"/>
                <a:gd name="T4" fmla="*/ 57 w 25"/>
                <a:gd name="T5" fmla="*/ 11 h 13"/>
                <a:gd name="T6" fmla="*/ 15 w 25"/>
                <a:gd name="T7" fmla="*/ 1 h 13"/>
                <a:gd name="T8" fmla="*/ 0 w 25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3">
                  <a:moveTo>
                    <a:pt x="0" y="8"/>
                  </a:moveTo>
                  <a:cubicBezTo>
                    <a:pt x="4" y="6"/>
                    <a:pt x="18" y="8"/>
                    <a:pt x="21" y="10"/>
                  </a:cubicBezTo>
                  <a:cubicBezTo>
                    <a:pt x="23" y="13"/>
                    <a:pt x="25" y="6"/>
                    <a:pt x="23" y="4"/>
                  </a:cubicBezTo>
                  <a:cubicBezTo>
                    <a:pt x="20" y="0"/>
                    <a:pt x="11" y="0"/>
                    <a:pt x="6" y="1"/>
                  </a:cubicBezTo>
                  <a:cubicBezTo>
                    <a:pt x="2" y="2"/>
                    <a:pt x="0" y="8"/>
                    <a:pt x="0" y="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0" name="Freeform 1300">
              <a:extLst>
                <a:ext uri="{FF2B5EF4-FFF2-40B4-BE49-F238E27FC236}">
                  <a16:creationId xmlns:a16="http://schemas.microsoft.com/office/drawing/2014/main" id="{22E51205-9273-41C3-8EEC-6DCE278A2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3731"/>
              <a:ext cx="25" cy="50"/>
            </a:xfrm>
            <a:custGeom>
              <a:avLst/>
              <a:gdLst>
                <a:gd name="T0" fmla="*/ 43 w 19"/>
                <a:gd name="T1" fmla="*/ 0 h 37"/>
                <a:gd name="T2" fmla="*/ 9 w 19"/>
                <a:gd name="T3" fmla="*/ 49 h 37"/>
                <a:gd name="T4" fmla="*/ 7 w 19"/>
                <a:gd name="T5" fmla="*/ 9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19" y="0"/>
                  </a:moveTo>
                  <a:cubicBezTo>
                    <a:pt x="16" y="7"/>
                    <a:pt x="8" y="12"/>
                    <a:pt x="4" y="20"/>
                  </a:cubicBezTo>
                  <a:cubicBezTo>
                    <a:pt x="2" y="26"/>
                    <a:pt x="0" y="33"/>
                    <a:pt x="3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1" name="Freeform 1301">
              <a:extLst>
                <a:ext uri="{FF2B5EF4-FFF2-40B4-BE49-F238E27FC236}">
                  <a16:creationId xmlns:a16="http://schemas.microsoft.com/office/drawing/2014/main" id="{FD759F2C-4251-41FB-88D1-2535E882E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3722"/>
              <a:ext cx="31" cy="61"/>
            </a:xfrm>
            <a:custGeom>
              <a:avLst/>
              <a:gdLst>
                <a:gd name="T0" fmla="*/ 57 w 23"/>
                <a:gd name="T1" fmla="*/ 0 h 45"/>
                <a:gd name="T2" fmla="*/ 35 w 23"/>
                <a:gd name="T3" fmla="*/ 30 h 45"/>
                <a:gd name="T4" fmla="*/ 16 w 23"/>
                <a:gd name="T5" fmla="*/ 64 h 45"/>
                <a:gd name="T6" fmla="*/ 16 w 23"/>
                <a:gd name="T7" fmla="*/ 11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23" y="0"/>
                  </a:moveTo>
                  <a:cubicBezTo>
                    <a:pt x="17" y="3"/>
                    <a:pt x="16" y="5"/>
                    <a:pt x="14" y="12"/>
                  </a:cubicBezTo>
                  <a:cubicBezTo>
                    <a:pt x="12" y="19"/>
                    <a:pt x="9" y="22"/>
                    <a:pt x="7" y="26"/>
                  </a:cubicBezTo>
                  <a:cubicBezTo>
                    <a:pt x="4" y="30"/>
                    <a:pt x="0" y="39"/>
                    <a:pt x="7" y="4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2" name="Freeform 1302">
              <a:extLst>
                <a:ext uri="{FF2B5EF4-FFF2-40B4-BE49-F238E27FC236}">
                  <a16:creationId xmlns:a16="http://schemas.microsoft.com/office/drawing/2014/main" id="{D761477F-0DFC-4019-85E7-45B18038F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" y="3717"/>
              <a:ext cx="36" cy="54"/>
            </a:xfrm>
            <a:custGeom>
              <a:avLst/>
              <a:gdLst>
                <a:gd name="T0" fmla="*/ 64 w 27"/>
                <a:gd name="T1" fmla="*/ 0 h 40"/>
                <a:gd name="T2" fmla="*/ 23 w 27"/>
                <a:gd name="T3" fmla="*/ 36 h 40"/>
                <a:gd name="T4" fmla="*/ 7 w 27"/>
                <a:gd name="T5" fmla="*/ 74 h 40"/>
                <a:gd name="T6" fmla="*/ 0 w 27"/>
                <a:gd name="T7" fmla="*/ 9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0">
                  <a:moveTo>
                    <a:pt x="27" y="0"/>
                  </a:moveTo>
                  <a:cubicBezTo>
                    <a:pt x="21" y="3"/>
                    <a:pt x="13" y="9"/>
                    <a:pt x="10" y="15"/>
                  </a:cubicBezTo>
                  <a:cubicBezTo>
                    <a:pt x="8" y="21"/>
                    <a:pt x="6" y="24"/>
                    <a:pt x="3" y="30"/>
                  </a:cubicBezTo>
                  <a:cubicBezTo>
                    <a:pt x="1" y="33"/>
                    <a:pt x="0" y="37"/>
                    <a:pt x="0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3" name="Freeform 1303">
              <a:extLst>
                <a:ext uri="{FF2B5EF4-FFF2-40B4-BE49-F238E27FC236}">
                  <a16:creationId xmlns:a16="http://schemas.microsoft.com/office/drawing/2014/main" id="{B9C5B79F-0F2C-402C-8AD0-14513F1B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3710"/>
              <a:ext cx="42" cy="47"/>
            </a:xfrm>
            <a:custGeom>
              <a:avLst/>
              <a:gdLst>
                <a:gd name="T0" fmla="*/ 77 w 31"/>
                <a:gd name="T1" fmla="*/ 0 h 35"/>
                <a:gd name="T2" fmla="*/ 37 w 31"/>
                <a:gd name="T3" fmla="*/ 27 h 35"/>
                <a:gd name="T4" fmla="*/ 1 w 31"/>
                <a:gd name="T5" fmla="*/ 68 h 35"/>
                <a:gd name="T6" fmla="*/ 0 w 31"/>
                <a:gd name="T7" fmla="*/ 8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31" y="0"/>
                  </a:moveTo>
                  <a:cubicBezTo>
                    <a:pt x="24" y="2"/>
                    <a:pt x="19" y="6"/>
                    <a:pt x="15" y="11"/>
                  </a:cubicBezTo>
                  <a:cubicBezTo>
                    <a:pt x="11" y="15"/>
                    <a:pt x="4" y="19"/>
                    <a:pt x="1" y="28"/>
                  </a:cubicBezTo>
                  <a:cubicBezTo>
                    <a:pt x="1" y="30"/>
                    <a:pt x="0" y="33"/>
                    <a:pt x="0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4" name="Freeform 1304">
              <a:extLst>
                <a:ext uri="{FF2B5EF4-FFF2-40B4-BE49-F238E27FC236}">
                  <a16:creationId xmlns:a16="http://schemas.microsoft.com/office/drawing/2014/main" id="{3666688C-4A00-475F-BEFC-229E16CBD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3764"/>
              <a:ext cx="23" cy="13"/>
            </a:xfrm>
            <a:custGeom>
              <a:avLst/>
              <a:gdLst>
                <a:gd name="T0" fmla="*/ 1 w 17"/>
                <a:gd name="T1" fmla="*/ 21 h 10"/>
                <a:gd name="T2" fmla="*/ 37 w 17"/>
                <a:gd name="T3" fmla="*/ 17 h 10"/>
                <a:gd name="T4" fmla="*/ 22 w 17"/>
                <a:gd name="T5" fmla="*/ 0 h 10"/>
                <a:gd name="T6" fmla="*/ 1 w 17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0">
                  <a:moveTo>
                    <a:pt x="1" y="9"/>
                  </a:moveTo>
                  <a:cubicBezTo>
                    <a:pt x="6" y="10"/>
                    <a:pt x="14" y="9"/>
                    <a:pt x="15" y="8"/>
                  </a:cubicBezTo>
                  <a:cubicBezTo>
                    <a:pt x="17" y="7"/>
                    <a:pt x="16" y="0"/>
                    <a:pt x="9" y="0"/>
                  </a:cubicBezTo>
                  <a:cubicBezTo>
                    <a:pt x="1" y="0"/>
                    <a:pt x="0" y="8"/>
                    <a:pt x="1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5" name="Freeform 1305">
              <a:extLst>
                <a:ext uri="{FF2B5EF4-FFF2-40B4-BE49-F238E27FC236}">
                  <a16:creationId xmlns:a16="http://schemas.microsoft.com/office/drawing/2014/main" id="{AE0883B8-3D30-4BCE-9639-A0A33CEE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" y="3757"/>
              <a:ext cx="21" cy="11"/>
            </a:xfrm>
            <a:custGeom>
              <a:avLst/>
              <a:gdLst>
                <a:gd name="T0" fmla="*/ 1 w 16"/>
                <a:gd name="T1" fmla="*/ 15 h 8"/>
                <a:gd name="T2" fmla="*/ 32 w 16"/>
                <a:gd name="T3" fmla="*/ 19 h 8"/>
                <a:gd name="T4" fmla="*/ 16 w 16"/>
                <a:gd name="T5" fmla="*/ 0 h 8"/>
                <a:gd name="T6" fmla="*/ 1 w 16"/>
                <a:gd name="T7" fmla="*/ 1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8">
                  <a:moveTo>
                    <a:pt x="1" y="6"/>
                  </a:moveTo>
                  <a:cubicBezTo>
                    <a:pt x="6" y="7"/>
                    <a:pt x="13" y="8"/>
                    <a:pt x="14" y="7"/>
                  </a:cubicBezTo>
                  <a:cubicBezTo>
                    <a:pt x="16" y="7"/>
                    <a:pt x="14" y="0"/>
                    <a:pt x="7" y="0"/>
                  </a:cubicBezTo>
                  <a:cubicBezTo>
                    <a:pt x="2" y="0"/>
                    <a:pt x="0" y="5"/>
                    <a:pt x="1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6" name="Freeform 1306">
              <a:extLst>
                <a:ext uri="{FF2B5EF4-FFF2-40B4-BE49-F238E27FC236}">
                  <a16:creationId xmlns:a16="http://schemas.microsoft.com/office/drawing/2014/main" id="{8B8496D3-C5DE-4D2E-9805-47FAB35CC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" y="3752"/>
              <a:ext cx="20" cy="9"/>
            </a:xfrm>
            <a:custGeom>
              <a:avLst/>
              <a:gdLst>
                <a:gd name="T0" fmla="*/ 0 w 15"/>
                <a:gd name="T1" fmla="*/ 13 h 7"/>
                <a:gd name="T2" fmla="*/ 31 w 15"/>
                <a:gd name="T3" fmla="*/ 13 h 7"/>
                <a:gd name="T4" fmla="*/ 15 w 15"/>
                <a:gd name="T5" fmla="*/ 0 h 7"/>
                <a:gd name="T6" fmla="*/ 0 w 15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0" y="6"/>
                  </a:moveTo>
                  <a:cubicBezTo>
                    <a:pt x="5" y="5"/>
                    <a:pt x="12" y="7"/>
                    <a:pt x="13" y="6"/>
                  </a:cubicBezTo>
                  <a:cubicBezTo>
                    <a:pt x="15" y="5"/>
                    <a:pt x="13" y="0"/>
                    <a:pt x="6" y="0"/>
                  </a:cubicBezTo>
                  <a:cubicBezTo>
                    <a:pt x="2" y="0"/>
                    <a:pt x="0" y="5"/>
                    <a:pt x="0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7" name="Freeform 1307">
              <a:extLst>
                <a:ext uri="{FF2B5EF4-FFF2-40B4-BE49-F238E27FC236}">
                  <a16:creationId xmlns:a16="http://schemas.microsoft.com/office/drawing/2014/main" id="{D9C5DCB9-0BDC-4473-B03B-D177C35F3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3757"/>
              <a:ext cx="7" cy="19"/>
            </a:xfrm>
            <a:custGeom>
              <a:avLst/>
              <a:gdLst>
                <a:gd name="T0" fmla="*/ 0 w 5"/>
                <a:gd name="T1" fmla="*/ 0 h 14"/>
                <a:gd name="T2" fmla="*/ 0 w 5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2" y="6"/>
                    <a:pt x="5" y="7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8" name="Freeform 1308">
              <a:extLst>
                <a:ext uri="{FF2B5EF4-FFF2-40B4-BE49-F238E27FC236}">
                  <a16:creationId xmlns:a16="http://schemas.microsoft.com/office/drawing/2014/main" id="{B2333139-FDF3-4A5C-A2E9-1C3B3A061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3605"/>
              <a:ext cx="3" cy="20"/>
            </a:xfrm>
            <a:custGeom>
              <a:avLst/>
              <a:gdLst>
                <a:gd name="T0" fmla="*/ 8 w 2"/>
                <a:gd name="T1" fmla="*/ 0 h 15"/>
                <a:gd name="T2" fmla="*/ 0 w 2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2" y="0"/>
                  </a:moveTo>
                  <a:cubicBezTo>
                    <a:pt x="2" y="4"/>
                    <a:pt x="0" y="15"/>
                    <a:pt x="0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09" name="Freeform 1309">
              <a:extLst>
                <a:ext uri="{FF2B5EF4-FFF2-40B4-BE49-F238E27FC236}">
                  <a16:creationId xmlns:a16="http://schemas.microsoft.com/office/drawing/2014/main" id="{01E72B7E-5A7F-471A-A4C5-C39E93043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761"/>
              <a:ext cx="173" cy="27"/>
            </a:xfrm>
            <a:custGeom>
              <a:avLst/>
              <a:gdLst>
                <a:gd name="T0" fmla="*/ 0 w 127"/>
                <a:gd name="T1" fmla="*/ 0 h 20"/>
                <a:gd name="T2" fmla="*/ 247 w 127"/>
                <a:gd name="T3" fmla="*/ 15 h 20"/>
                <a:gd name="T4" fmla="*/ 321 w 127"/>
                <a:gd name="T5" fmla="*/ 0 h 20"/>
                <a:gd name="T6" fmla="*/ 321 w 127"/>
                <a:gd name="T7" fmla="*/ 0 h 20"/>
                <a:gd name="T8" fmla="*/ 247 w 127"/>
                <a:gd name="T9" fmla="*/ 9 h 20"/>
                <a:gd name="T10" fmla="*/ 0 w 127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20">
                  <a:moveTo>
                    <a:pt x="0" y="0"/>
                  </a:moveTo>
                  <a:cubicBezTo>
                    <a:pt x="26" y="20"/>
                    <a:pt x="64" y="13"/>
                    <a:pt x="98" y="6"/>
                  </a:cubicBezTo>
                  <a:cubicBezTo>
                    <a:pt x="109" y="4"/>
                    <a:pt x="119" y="1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18" y="1"/>
                    <a:pt x="108" y="2"/>
                    <a:pt x="98" y="4"/>
                  </a:cubicBezTo>
                  <a:cubicBezTo>
                    <a:pt x="64" y="11"/>
                    <a:pt x="25" y="19"/>
                    <a:pt x="0" y="0"/>
                  </a:cubicBezTo>
                  <a:close/>
                </a:path>
              </a:pathLst>
            </a:custGeom>
            <a:solidFill>
              <a:srgbClr val="AE7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0" name="Freeform 1310">
              <a:extLst>
                <a:ext uri="{FF2B5EF4-FFF2-40B4-BE49-F238E27FC236}">
                  <a16:creationId xmlns:a16="http://schemas.microsoft.com/office/drawing/2014/main" id="{3FAE2E83-B92A-4E4C-B700-3DE3159DF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9" y="1141"/>
              <a:ext cx="55" cy="16"/>
            </a:xfrm>
            <a:custGeom>
              <a:avLst/>
              <a:gdLst>
                <a:gd name="T0" fmla="*/ 99 w 41"/>
                <a:gd name="T1" fmla="*/ 28 h 12"/>
                <a:gd name="T2" fmla="*/ 0 w 41"/>
                <a:gd name="T3" fmla="*/ 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41" y="12"/>
                  </a:moveTo>
                  <a:cubicBezTo>
                    <a:pt x="31" y="2"/>
                    <a:pt x="12" y="0"/>
                    <a:pt x="0" y="1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1" name="Freeform 1311">
              <a:extLst>
                <a:ext uri="{FF2B5EF4-FFF2-40B4-BE49-F238E27FC236}">
                  <a16:creationId xmlns:a16="http://schemas.microsoft.com/office/drawing/2014/main" id="{625FA27E-40AB-4031-B1EA-7C893335C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139"/>
              <a:ext cx="13" cy="25"/>
            </a:xfrm>
            <a:custGeom>
              <a:avLst/>
              <a:gdLst>
                <a:gd name="T0" fmla="*/ 27 w 9"/>
                <a:gd name="T1" fmla="*/ 49 h 18"/>
                <a:gd name="T2" fmla="*/ 0 w 9"/>
                <a:gd name="T3" fmla="*/ 2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8">
                  <a:moveTo>
                    <a:pt x="9" y="18"/>
                  </a:moveTo>
                  <a:cubicBezTo>
                    <a:pt x="8" y="12"/>
                    <a:pt x="3" y="0"/>
                    <a:pt x="0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2" name="Freeform 1312">
              <a:extLst>
                <a:ext uri="{FF2B5EF4-FFF2-40B4-BE49-F238E27FC236}">
                  <a16:creationId xmlns:a16="http://schemas.microsoft.com/office/drawing/2014/main" id="{8D9ED9BD-480E-4AA3-B679-58F28FF6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1187"/>
              <a:ext cx="10" cy="27"/>
            </a:xfrm>
            <a:custGeom>
              <a:avLst/>
              <a:gdLst>
                <a:gd name="T0" fmla="*/ 6 w 7"/>
                <a:gd name="T1" fmla="*/ 0 h 20"/>
                <a:gd name="T2" fmla="*/ 1 w 7"/>
                <a:gd name="T3" fmla="*/ 27 h 20"/>
                <a:gd name="T4" fmla="*/ 13 w 7"/>
                <a:gd name="T5" fmla="*/ 49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20">
                  <a:moveTo>
                    <a:pt x="2" y="0"/>
                  </a:moveTo>
                  <a:cubicBezTo>
                    <a:pt x="0" y="2"/>
                    <a:pt x="1" y="5"/>
                    <a:pt x="1" y="11"/>
                  </a:cubicBezTo>
                  <a:cubicBezTo>
                    <a:pt x="2" y="17"/>
                    <a:pt x="7" y="14"/>
                    <a:pt x="4" y="2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3" name="Freeform 1313">
              <a:extLst>
                <a:ext uri="{FF2B5EF4-FFF2-40B4-BE49-F238E27FC236}">
                  <a16:creationId xmlns:a16="http://schemas.microsoft.com/office/drawing/2014/main" id="{C0AB8381-2E40-4F77-8153-946C50ECD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153"/>
              <a:ext cx="7" cy="17"/>
            </a:xfrm>
            <a:custGeom>
              <a:avLst/>
              <a:gdLst>
                <a:gd name="T0" fmla="*/ 14 w 5"/>
                <a:gd name="T1" fmla="*/ 0 h 13"/>
                <a:gd name="T2" fmla="*/ 0 w 5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3">
                  <a:moveTo>
                    <a:pt x="5" y="0"/>
                  </a:moveTo>
                  <a:cubicBezTo>
                    <a:pt x="5" y="3"/>
                    <a:pt x="0" y="7"/>
                    <a:pt x="0" y="1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4" name="Freeform 1314">
              <a:extLst>
                <a:ext uri="{FF2B5EF4-FFF2-40B4-BE49-F238E27FC236}">
                  <a16:creationId xmlns:a16="http://schemas.microsoft.com/office/drawing/2014/main" id="{9A6D9FD9-2748-4F22-B1A8-C40C1304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" y="1133"/>
              <a:ext cx="26" cy="105"/>
            </a:xfrm>
            <a:custGeom>
              <a:avLst/>
              <a:gdLst>
                <a:gd name="T0" fmla="*/ 49 w 19"/>
                <a:gd name="T1" fmla="*/ 174 h 78"/>
                <a:gd name="T2" fmla="*/ 47 w 19"/>
                <a:gd name="T3" fmla="*/ 90 h 78"/>
                <a:gd name="T4" fmla="*/ 47 w 19"/>
                <a:gd name="T5" fmla="*/ 90 h 78"/>
                <a:gd name="T6" fmla="*/ 30 w 19"/>
                <a:gd name="T7" fmla="*/ 42 h 78"/>
                <a:gd name="T8" fmla="*/ 29 w 19"/>
                <a:gd name="T9" fmla="*/ 22 h 78"/>
                <a:gd name="T10" fmla="*/ 26 w 19"/>
                <a:gd name="T11" fmla="*/ 12 h 78"/>
                <a:gd name="T12" fmla="*/ 26 w 19"/>
                <a:gd name="T13" fmla="*/ 12 h 78"/>
                <a:gd name="T14" fmla="*/ 21 w 19"/>
                <a:gd name="T15" fmla="*/ 5 h 78"/>
                <a:gd name="T16" fmla="*/ 0 w 19"/>
                <a:gd name="T17" fmla="*/ 20 h 78"/>
                <a:gd name="T18" fmla="*/ 7 w 19"/>
                <a:gd name="T19" fmla="*/ 69 h 78"/>
                <a:gd name="T20" fmla="*/ 10 w 19"/>
                <a:gd name="T21" fmla="*/ 114 h 78"/>
                <a:gd name="T22" fmla="*/ 15 w 19"/>
                <a:gd name="T23" fmla="*/ 147 h 78"/>
                <a:gd name="T24" fmla="*/ 29 w 19"/>
                <a:gd name="T25" fmla="*/ 171 h 78"/>
                <a:gd name="T26" fmla="*/ 49 w 19"/>
                <a:gd name="T27" fmla="*/ 190 h 78"/>
                <a:gd name="T28" fmla="*/ 49 w 19"/>
                <a:gd name="T29" fmla="*/ 174 h 7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9" h="78">
                  <a:moveTo>
                    <a:pt x="19" y="71"/>
                  </a:moveTo>
                  <a:cubicBezTo>
                    <a:pt x="18" y="61"/>
                    <a:pt x="18" y="50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30"/>
                    <a:pt x="12" y="17"/>
                    <a:pt x="12" y="17"/>
                  </a:cubicBezTo>
                  <a:cubicBezTo>
                    <a:pt x="12" y="17"/>
                    <a:pt x="11" y="13"/>
                    <a:pt x="11" y="9"/>
                  </a:cubicBezTo>
                  <a:cubicBezTo>
                    <a:pt x="10" y="8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8" y="2"/>
                    <a:pt x="8" y="2"/>
                  </a:cubicBezTo>
                  <a:cubicBezTo>
                    <a:pt x="5" y="0"/>
                    <a:pt x="1" y="3"/>
                    <a:pt x="0" y="8"/>
                  </a:cubicBezTo>
                  <a:cubicBezTo>
                    <a:pt x="0" y="13"/>
                    <a:pt x="3" y="24"/>
                    <a:pt x="3" y="28"/>
                  </a:cubicBezTo>
                  <a:cubicBezTo>
                    <a:pt x="2" y="31"/>
                    <a:pt x="3" y="41"/>
                    <a:pt x="4" y="47"/>
                  </a:cubicBezTo>
                  <a:cubicBezTo>
                    <a:pt x="6" y="53"/>
                    <a:pt x="5" y="56"/>
                    <a:pt x="6" y="60"/>
                  </a:cubicBezTo>
                  <a:cubicBezTo>
                    <a:pt x="8" y="64"/>
                    <a:pt x="9" y="67"/>
                    <a:pt x="11" y="70"/>
                  </a:cubicBezTo>
                  <a:cubicBezTo>
                    <a:pt x="13" y="73"/>
                    <a:pt x="17" y="77"/>
                    <a:pt x="19" y="78"/>
                  </a:cubicBezTo>
                  <a:cubicBezTo>
                    <a:pt x="19" y="75"/>
                    <a:pt x="19" y="73"/>
                    <a:pt x="19" y="7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5" name="Freeform 1315">
              <a:extLst>
                <a:ext uri="{FF2B5EF4-FFF2-40B4-BE49-F238E27FC236}">
                  <a16:creationId xmlns:a16="http://schemas.microsoft.com/office/drawing/2014/main" id="{8314EA0B-2E0D-48C3-BA30-74D8AE86D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1139"/>
              <a:ext cx="11" cy="25"/>
            </a:xfrm>
            <a:custGeom>
              <a:avLst/>
              <a:gdLst>
                <a:gd name="T0" fmla="*/ 21 w 8"/>
                <a:gd name="T1" fmla="*/ 29 h 18"/>
                <a:gd name="T2" fmla="*/ 0 w 8"/>
                <a:gd name="T3" fmla="*/ 49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8">
                  <a:moveTo>
                    <a:pt x="8" y="11"/>
                  </a:moveTo>
                  <a:cubicBezTo>
                    <a:pt x="5" y="0"/>
                    <a:pt x="1" y="12"/>
                    <a:pt x="0" y="1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6" name="Freeform 1316">
              <a:extLst>
                <a:ext uri="{FF2B5EF4-FFF2-40B4-BE49-F238E27FC236}">
                  <a16:creationId xmlns:a16="http://schemas.microsoft.com/office/drawing/2014/main" id="{4447C3A1-DE2D-4624-A845-D01D3BA5A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187"/>
              <a:ext cx="8" cy="27"/>
            </a:xfrm>
            <a:custGeom>
              <a:avLst/>
              <a:gdLst>
                <a:gd name="T0" fmla="*/ 7 w 6"/>
                <a:gd name="T1" fmla="*/ 49 h 20"/>
                <a:gd name="T2" fmla="*/ 12 w 6"/>
                <a:gd name="T3" fmla="*/ 27 h 20"/>
                <a:gd name="T4" fmla="*/ 9 w 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20">
                  <a:moveTo>
                    <a:pt x="3" y="20"/>
                  </a:moveTo>
                  <a:cubicBezTo>
                    <a:pt x="0" y="14"/>
                    <a:pt x="5" y="17"/>
                    <a:pt x="5" y="11"/>
                  </a:cubicBezTo>
                  <a:cubicBezTo>
                    <a:pt x="6" y="5"/>
                    <a:pt x="6" y="2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7" name="Freeform 1317">
              <a:extLst>
                <a:ext uri="{FF2B5EF4-FFF2-40B4-BE49-F238E27FC236}">
                  <a16:creationId xmlns:a16="http://schemas.microsoft.com/office/drawing/2014/main" id="{E52C90A5-20DD-4DB8-86EB-4BC1B8AFF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1" y="1153"/>
              <a:ext cx="8" cy="17"/>
            </a:xfrm>
            <a:custGeom>
              <a:avLst/>
              <a:gdLst>
                <a:gd name="T0" fmla="*/ 15 w 6"/>
                <a:gd name="T1" fmla="*/ 29 h 13"/>
                <a:gd name="T2" fmla="*/ 1 w 6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3">
                  <a:moveTo>
                    <a:pt x="6" y="13"/>
                  </a:moveTo>
                  <a:cubicBezTo>
                    <a:pt x="6" y="7"/>
                    <a:pt x="0" y="3"/>
                    <a:pt x="1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18" name="Oval 1318">
              <a:extLst>
                <a:ext uri="{FF2B5EF4-FFF2-40B4-BE49-F238E27FC236}">
                  <a16:creationId xmlns:a16="http://schemas.microsoft.com/office/drawing/2014/main" id="{E3447953-DFA2-4626-B01A-695DCC713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" y="115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19" name="Freeform 1319">
              <a:extLst>
                <a:ext uri="{FF2B5EF4-FFF2-40B4-BE49-F238E27FC236}">
                  <a16:creationId xmlns:a16="http://schemas.microsoft.com/office/drawing/2014/main" id="{01CB6EE8-0943-4EC9-A344-A9537A189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150"/>
              <a:ext cx="59" cy="25"/>
            </a:xfrm>
            <a:custGeom>
              <a:avLst/>
              <a:gdLst>
                <a:gd name="T0" fmla="*/ 106 w 44"/>
                <a:gd name="T1" fmla="*/ 26 h 18"/>
                <a:gd name="T2" fmla="*/ 62 w 44"/>
                <a:gd name="T3" fmla="*/ 1 h 18"/>
                <a:gd name="T4" fmla="*/ 12 w 44"/>
                <a:gd name="T5" fmla="*/ 26 h 18"/>
                <a:gd name="T6" fmla="*/ 15 w 44"/>
                <a:gd name="T7" fmla="*/ 40 h 18"/>
                <a:gd name="T8" fmla="*/ 51 w 44"/>
                <a:gd name="T9" fmla="*/ 46 h 18"/>
                <a:gd name="T10" fmla="*/ 106 w 44"/>
                <a:gd name="T11" fmla="*/ 2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8">
                  <a:moveTo>
                    <a:pt x="44" y="10"/>
                  </a:moveTo>
                  <a:cubicBezTo>
                    <a:pt x="39" y="6"/>
                    <a:pt x="37" y="2"/>
                    <a:pt x="25" y="1"/>
                  </a:cubicBezTo>
                  <a:cubicBezTo>
                    <a:pt x="13" y="0"/>
                    <a:pt x="8" y="9"/>
                    <a:pt x="5" y="10"/>
                  </a:cubicBezTo>
                  <a:cubicBezTo>
                    <a:pt x="0" y="11"/>
                    <a:pt x="3" y="14"/>
                    <a:pt x="6" y="15"/>
                  </a:cubicBezTo>
                  <a:cubicBezTo>
                    <a:pt x="9" y="16"/>
                    <a:pt x="17" y="15"/>
                    <a:pt x="21" y="17"/>
                  </a:cubicBezTo>
                  <a:cubicBezTo>
                    <a:pt x="25" y="18"/>
                    <a:pt x="36" y="15"/>
                    <a:pt x="44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0" name="Freeform 1320">
              <a:extLst>
                <a:ext uri="{FF2B5EF4-FFF2-40B4-BE49-F238E27FC236}">
                  <a16:creationId xmlns:a16="http://schemas.microsoft.com/office/drawing/2014/main" id="{D94B00F7-532F-49EE-95B1-0A8FB193A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1152"/>
              <a:ext cx="25" cy="21"/>
            </a:xfrm>
            <a:custGeom>
              <a:avLst/>
              <a:gdLst>
                <a:gd name="T0" fmla="*/ 25 w 18"/>
                <a:gd name="T1" fmla="*/ 0 h 16"/>
                <a:gd name="T2" fmla="*/ 43 w 18"/>
                <a:gd name="T3" fmla="*/ 5 h 16"/>
                <a:gd name="T4" fmla="*/ 49 w 18"/>
                <a:gd name="T5" fmla="*/ 18 h 16"/>
                <a:gd name="T6" fmla="*/ 35 w 18"/>
                <a:gd name="T7" fmla="*/ 34 h 16"/>
                <a:gd name="T8" fmla="*/ 21 w 18"/>
                <a:gd name="T9" fmla="*/ 37 h 16"/>
                <a:gd name="T10" fmla="*/ 0 w 18"/>
                <a:gd name="T11" fmla="*/ 18 h 16"/>
                <a:gd name="T12" fmla="*/ 11 w 18"/>
                <a:gd name="T13" fmla="*/ 1 h 16"/>
                <a:gd name="T14" fmla="*/ 25 w 18"/>
                <a:gd name="T15" fmla="*/ 0 h 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16">
                  <a:moveTo>
                    <a:pt x="9" y="0"/>
                  </a:moveTo>
                  <a:cubicBezTo>
                    <a:pt x="12" y="1"/>
                    <a:pt x="14" y="1"/>
                    <a:pt x="16" y="2"/>
                  </a:cubicBezTo>
                  <a:cubicBezTo>
                    <a:pt x="17" y="3"/>
                    <a:pt x="18" y="5"/>
                    <a:pt x="18" y="8"/>
                  </a:cubicBezTo>
                  <a:cubicBezTo>
                    <a:pt x="18" y="11"/>
                    <a:pt x="16" y="14"/>
                    <a:pt x="13" y="15"/>
                  </a:cubicBezTo>
                  <a:cubicBezTo>
                    <a:pt x="11" y="16"/>
                    <a:pt x="9" y="16"/>
                    <a:pt x="8" y="16"/>
                  </a:cubicBezTo>
                  <a:cubicBezTo>
                    <a:pt x="3" y="15"/>
                    <a:pt x="0" y="12"/>
                    <a:pt x="0" y="8"/>
                  </a:cubicBezTo>
                  <a:cubicBezTo>
                    <a:pt x="0" y="5"/>
                    <a:pt x="2" y="2"/>
                    <a:pt x="4" y="1"/>
                  </a:cubicBezTo>
                  <a:cubicBezTo>
                    <a:pt x="6" y="0"/>
                    <a:pt x="7" y="0"/>
                    <a:pt x="9" y="0"/>
                  </a:cubicBezTo>
                  <a:close/>
                </a:path>
              </a:pathLst>
            </a:custGeom>
            <a:solidFill>
              <a:srgbClr val="6B5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1" name="Freeform 1321">
              <a:extLst>
                <a:ext uri="{FF2B5EF4-FFF2-40B4-BE49-F238E27FC236}">
                  <a16:creationId xmlns:a16="http://schemas.microsoft.com/office/drawing/2014/main" id="{9B585AE6-3FB5-41AA-91D1-553FC3002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684"/>
              <a:ext cx="2" cy="4"/>
            </a:xfrm>
            <a:custGeom>
              <a:avLst/>
              <a:gdLst>
                <a:gd name="T0" fmla="*/ 8 w 1"/>
                <a:gd name="T1" fmla="*/ 7 h 3"/>
                <a:gd name="T2" fmla="*/ 0 w 1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D1A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2" name="Freeform 1322">
              <a:extLst>
                <a:ext uri="{FF2B5EF4-FFF2-40B4-BE49-F238E27FC236}">
                  <a16:creationId xmlns:a16="http://schemas.microsoft.com/office/drawing/2014/main" id="{373D9235-131C-4D89-9B43-D8749096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" y="1678"/>
              <a:ext cx="31" cy="32"/>
            </a:xfrm>
            <a:custGeom>
              <a:avLst/>
              <a:gdLst>
                <a:gd name="T0" fmla="*/ 30 w 23"/>
                <a:gd name="T1" fmla="*/ 0 h 24"/>
                <a:gd name="T2" fmla="*/ 0 w 23"/>
                <a:gd name="T3" fmla="*/ 28 h 24"/>
                <a:gd name="T4" fmla="*/ 30 w 23"/>
                <a:gd name="T5" fmla="*/ 57 h 24"/>
                <a:gd name="T6" fmla="*/ 57 w 23"/>
                <a:gd name="T7" fmla="*/ 4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9"/>
                    <a:pt x="5" y="24"/>
                    <a:pt x="12" y="24"/>
                  </a:cubicBezTo>
                  <a:cubicBezTo>
                    <a:pt x="17" y="24"/>
                    <a:pt x="21" y="21"/>
                    <a:pt x="23" y="17"/>
                  </a:cubicBezTo>
                </a:path>
              </a:pathLst>
            </a:custGeom>
            <a:noFill/>
            <a:ln w="4763" cap="rnd">
              <a:solidFill>
                <a:srgbClr val="D1A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3" name="Oval 1323">
              <a:extLst>
                <a:ext uri="{FF2B5EF4-FFF2-40B4-BE49-F238E27FC236}">
                  <a16:creationId xmlns:a16="http://schemas.microsoft.com/office/drawing/2014/main" id="{DBB99065-8704-48EC-8CD9-E1F85EAF8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4" y="1688"/>
              <a:ext cx="10" cy="10"/>
            </a:xfrm>
            <a:prstGeom prst="ellipse">
              <a:avLst/>
            </a:prstGeom>
            <a:noFill/>
            <a:ln w="4763" cap="rnd">
              <a:solidFill>
                <a:srgbClr val="D1AF9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4" name="Freeform 1324">
              <a:extLst>
                <a:ext uri="{FF2B5EF4-FFF2-40B4-BE49-F238E27FC236}">
                  <a16:creationId xmlns:a16="http://schemas.microsoft.com/office/drawing/2014/main" id="{804B90A1-E992-4A0D-B505-D8D7A419D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853" y="1451"/>
              <a:ext cx="148" cy="15"/>
            </a:xfrm>
            <a:custGeom>
              <a:avLst/>
              <a:gdLst>
                <a:gd name="T0" fmla="*/ 273 w 109"/>
                <a:gd name="T1" fmla="*/ 1 h 11"/>
                <a:gd name="T2" fmla="*/ 247 w 109"/>
                <a:gd name="T3" fmla="*/ 5 h 11"/>
                <a:gd name="T4" fmla="*/ 220 w 109"/>
                <a:gd name="T5" fmla="*/ 5 h 11"/>
                <a:gd name="T6" fmla="*/ 124 w 109"/>
                <a:gd name="T7" fmla="*/ 20 h 11"/>
                <a:gd name="T8" fmla="*/ 91 w 109"/>
                <a:gd name="T9" fmla="*/ 26 h 11"/>
                <a:gd name="T10" fmla="*/ 0 w 109"/>
                <a:gd name="T11" fmla="*/ 26 h 11"/>
                <a:gd name="T12" fmla="*/ 0 w 109"/>
                <a:gd name="T13" fmla="*/ 26 h 11"/>
                <a:gd name="T14" fmla="*/ 0 w 109"/>
                <a:gd name="T15" fmla="*/ 26 h 11"/>
                <a:gd name="T16" fmla="*/ 0 w 109"/>
                <a:gd name="T17" fmla="*/ 26 h 11"/>
                <a:gd name="T18" fmla="*/ 91 w 109"/>
                <a:gd name="T19" fmla="*/ 20 h 11"/>
                <a:gd name="T20" fmla="*/ 124 w 109"/>
                <a:gd name="T21" fmla="*/ 15 h 11"/>
                <a:gd name="T22" fmla="*/ 220 w 109"/>
                <a:gd name="T23" fmla="*/ 0 h 11"/>
                <a:gd name="T24" fmla="*/ 247 w 109"/>
                <a:gd name="T25" fmla="*/ 0 h 11"/>
                <a:gd name="T26" fmla="*/ 273 w 109"/>
                <a:gd name="T27" fmla="*/ 1 h 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1">
                  <a:moveTo>
                    <a:pt x="109" y="1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4" y="3"/>
                    <a:pt x="88" y="2"/>
                    <a:pt x="88" y="2"/>
                  </a:cubicBezTo>
                  <a:cubicBezTo>
                    <a:pt x="75" y="4"/>
                    <a:pt x="61" y="6"/>
                    <a:pt x="49" y="8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24" y="11"/>
                    <a:pt x="8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24" y="9"/>
                    <a:pt x="36" y="8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60" y="4"/>
                    <a:pt x="75" y="2"/>
                    <a:pt x="88" y="0"/>
                  </a:cubicBezTo>
                  <a:cubicBezTo>
                    <a:pt x="88" y="0"/>
                    <a:pt x="94" y="1"/>
                    <a:pt x="99" y="0"/>
                  </a:cubicBezTo>
                  <a:cubicBezTo>
                    <a:pt x="99" y="0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CDA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5" name="Freeform 1325">
              <a:extLst>
                <a:ext uri="{FF2B5EF4-FFF2-40B4-BE49-F238E27FC236}">
                  <a16:creationId xmlns:a16="http://schemas.microsoft.com/office/drawing/2014/main" id="{E71BC61C-4DC6-4F9F-B539-760EB401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" y="1125"/>
              <a:ext cx="49" cy="19"/>
            </a:xfrm>
            <a:custGeom>
              <a:avLst/>
              <a:gdLst>
                <a:gd name="T0" fmla="*/ 0 w 36"/>
                <a:gd name="T1" fmla="*/ 10 h 14"/>
                <a:gd name="T2" fmla="*/ 91 w 36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14">
                  <a:moveTo>
                    <a:pt x="0" y="4"/>
                  </a:moveTo>
                  <a:cubicBezTo>
                    <a:pt x="12" y="0"/>
                    <a:pt x="29" y="0"/>
                    <a:pt x="36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6" name="Freeform 1326">
              <a:extLst>
                <a:ext uri="{FF2B5EF4-FFF2-40B4-BE49-F238E27FC236}">
                  <a16:creationId xmlns:a16="http://schemas.microsoft.com/office/drawing/2014/main" id="{CA28353A-4F02-479B-9F36-0BB56353B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1150"/>
              <a:ext cx="59" cy="25"/>
            </a:xfrm>
            <a:custGeom>
              <a:avLst/>
              <a:gdLst>
                <a:gd name="T0" fmla="*/ 106 w 44"/>
                <a:gd name="T1" fmla="*/ 26 h 18"/>
                <a:gd name="T2" fmla="*/ 62 w 44"/>
                <a:gd name="T3" fmla="*/ 1 h 18"/>
                <a:gd name="T4" fmla="*/ 12 w 44"/>
                <a:gd name="T5" fmla="*/ 26 h 18"/>
                <a:gd name="T6" fmla="*/ 15 w 44"/>
                <a:gd name="T7" fmla="*/ 40 h 18"/>
                <a:gd name="T8" fmla="*/ 51 w 44"/>
                <a:gd name="T9" fmla="*/ 46 h 18"/>
                <a:gd name="T10" fmla="*/ 106 w 44"/>
                <a:gd name="T11" fmla="*/ 26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8">
                  <a:moveTo>
                    <a:pt x="44" y="10"/>
                  </a:moveTo>
                  <a:cubicBezTo>
                    <a:pt x="39" y="6"/>
                    <a:pt x="37" y="2"/>
                    <a:pt x="25" y="1"/>
                  </a:cubicBezTo>
                  <a:cubicBezTo>
                    <a:pt x="13" y="0"/>
                    <a:pt x="8" y="9"/>
                    <a:pt x="5" y="10"/>
                  </a:cubicBezTo>
                  <a:cubicBezTo>
                    <a:pt x="0" y="11"/>
                    <a:pt x="3" y="14"/>
                    <a:pt x="6" y="15"/>
                  </a:cubicBezTo>
                  <a:cubicBezTo>
                    <a:pt x="9" y="16"/>
                    <a:pt x="17" y="15"/>
                    <a:pt x="21" y="17"/>
                  </a:cubicBezTo>
                  <a:cubicBezTo>
                    <a:pt x="25" y="18"/>
                    <a:pt x="36" y="15"/>
                    <a:pt x="44" y="1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7" name="Oval 1327">
              <a:extLst>
                <a:ext uri="{FF2B5EF4-FFF2-40B4-BE49-F238E27FC236}">
                  <a16:creationId xmlns:a16="http://schemas.microsoft.com/office/drawing/2014/main" id="{14A2E449-ED63-4792-9D74-4B5186EE4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1160"/>
              <a:ext cx="7" cy="5"/>
            </a:xfrm>
            <a:prstGeom prst="ellipse">
              <a:avLst/>
            </a:prstGeom>
            <a:solidFill>
              <a:srgbClr val="333333"/>
            </a:solidFill>
            <a:ln w="4763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28" name="Freeform 1328">
              <a:extLst>
                <a:ext uri="{FF2B5EF4-FFF2-40B4-BE49-F238E27FC236}">
                  <a16:creationId xmlns:a16="http://schemas.microsoft.com/office/drawing/2014/main" id="{9A01094A-DC8B-49CD-ACB5-DF90E9275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3750"/>
              <a:ext cx="33" cy="18"/>
            </a:xfrm>
            <a:custGeom>
              <a:avLst/>
              <a:gdLst>
                <a:gd name="T0" fmla="*/ 62 w 24"/>
                <a:gd name="T1" fmla="*/ 21 h 13"/>
                <a:gd name="T2" fmla="*/ 11 w 24"/>
                <a:gd name="T3" fmla="*/ 26 h 13"/>
                <a:gd name="T4" fmla="*/ 1 w 24"/>
                <a:gd name="T5" fmla="*/ 11 h 13"/>
                <a:gd name="T6" fmla="*/ 50 w 24"/>
                <a:gd name="T7" fmla="*/ 1 h 13"/>
                <a:gd name="T8" fmla="*/ 62 w 24"/>
                <a:gd name="T9" fmla="*/ 2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3">
                  <a:moveTo>
                    <a:pt x="24" y="8"/>
                  </a:moveTo>
                  <a:cubicBezTo>
                    <a:pt x="21" y="6"/>
                    <a:pt x="7" y="8"/>
                    <a:pt x="4" y="10"/>
                  </a:cubicBezTo>
                  <a:cubicBezTo>
                    <a:pt x="1" y="13"/>
                    <a:pt x="0" y="6"/>
                    <a:pt x="1" y="4"/>
                  </a:cubicBezTo>
                  <a:cubicBezTo>
                    <a:pt x="5" y="0"/>
                    <a:pt x="14" y="0"/>
                    <a:pt x="19" y="1"/>
                  </a:cubicBezTo>
                  <a:cubicBezTo>
                    <a:pt x="23" y="2"/>
                    <a:pt x="24" y="8"/>
                    <a:pt x="24" y="8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29" name="Freeform 1329">
              <a:extLst>
                <a:ext uri="{FF2B5EF4-FFF2-40B4-BE49-F238E27FC236}">
                  <a16:creationId xmlns:a16="http://schemas.microsoft.com/office/drawing/2014/main" id="{7A796F73-B6C4-49B7-8299-1BC87ED61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5" y="3731"/>
              <a:ext cx="26" cy="50"/>
            </a:xfrm>
            <a:custGeom>
              <a:avLst/>
              <a:gdLst>
                <a:gd name="T0" fmla="*/ 0 w 19"/>
                <a:gd name="T1" fmla="*/ 0 h 37"/>
                <a:gd name="T2" fmla="*/ 40 w 19"/>
                <a:gd name="T3" fmla="*/ 49 h 37"/>
                <a:gd name="T4" fmla="*/ 41 w 19"/>
                <a:gd name="T5" fmla="*/ 92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37">
                  <a:moveTo>
                    <a:pt x="0" y="0"/>
                  </a:moveTo>
                  <a:cubicBezTo>
                    <a:pt x="2" y="7"/>
                    <a:pt x="11" y="12"/>
                    <a:pt x="15" y="20"/>
                  </a:cubicBezTo>
                  <a:cubicBezTo>
                    <a:pt x="17" y="26"/>
                    <a:pt x="19" y="33"/>
                    <a:pt x="16" y="3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0" name="Freeform 1330">
              <a:extLst>
                <a:ext uri="{FF2B5EF4-FFF2-40B4-BE49-F238E27FC236}">
                  <a16:creationId xmlns:a16="http://schemas.microsoft.com/office/drawing/2014/main" id="{4DE7B2A4-E67C-491F-89BC-C3AE6CC1F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3722"/>
              <a:ext cx="31" cy="61"/>
            </a:xfrm>
            <a:custGeom>
              <a:avLst/>
              <a:gdLst>
                <a:gd name="T0" fmla="*/ 0 w 23"/>
                <a:gd name="T1" fmla="*/ 0 h 45"/>
                <a:gd name="T2" fmla="*/ 22 w 23"/>
                <a:gd name="T3" fmla="*/ 30 h 45"/>
                <a:gd name="T4" fmla="*/ 40 w 23"/>
                <a:gd name="T5" fmla="*/ 64 h 45"/>
                <a:gd name="T6" fmla="*/ 40 w 23"/>
                <a:gd name="T7" fmla="*/ 11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45">
                  <a:moveTo>
                    <a:pt x="0" y="0"/>
                  </a:moveTo>
                  <a:cubicBezTo>
                    <a:pt x="6" y="3"/>
                    <a:pt x="7" y="5"/>
                    <a:pt x="9" y="12"/>
                  </a:cubicBezTo>
                  <a:cubicBezTo>
                    <a:pt x="10" y="19"/>
                    <a:pt x="14" y="22"/>
                    <a:pt x="16" y="26"/>
                  </a:cubicBezTo>
                  <a:cubicBezTo>
                    <a:pt x="19" y="30"/>
                    <a:pt x="23" y="39"/>
                    <a:pt x="16" y="4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1" name="Freeform 1331">
              <a:extLst>
                <a:ext uri="{FF2B5EF4-FFF2-40B4-BE49-F238E27FC236}">
                  <a16:creationId xmlns:a16="http://schemas.microsoft.com/office/drawing/2014/main" id="{717F476A-6B58-4F28-9FF5-9E79AC1D8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6" y="3717"/>
              <a:ext cx="37" cy="54"/>
            </a:xfrm>
            <a:custGeom>
              <a:avLst/>
              <a:gdLst>
                <a:gd name="T0" fmla="*/ 0 w 27"/>
                <a:gd name="T1" fmla="*/ 0 h 40"/>
                <a:gd name="T2" fmla="*/ 41 w 27"/>
                <a:gd name="T3" fmla="*/ 36 h 40"/>
                <a:gd name="T4" fmla="*/ 62 w 27"/>
                <a:gd name="T5" fmla="*/ 74 h 40"/>
                <a:gd name="T6" fmla="*/ 70 w 27"/>
                <a:gd name="T7" fmla="*/ 99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0">
                  <a:moveTo>
                    <a:pt x="0" y="0"/>
                  </a:moveTo>
                  <a:cubicBezTo>
                    <a:pt x="6" y="3"/>
                    <a:pt x="14" y="9"/>
                    <a:pt x="16" y="15"/>
                  </a:cubicBezTo>
                  <a:cubicBezTo>
                    <a:pt x="19" y="21"/>
                    <a:pt x="21" y="24"/>
                    <a:pt x="24" y="30"/>
                  </a:cubicBezTo>
                  <a:cubicBezTo>
                    <a:pt x="26" y="33"/>
                    <a:pt x="27" y="37"/>
                    <a:pt x="27" y="4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2" name="Freeform 1332">
              <a:extLst>
                <a:ext uri="{FF2B5EF4-FFF2-40B4-BE49-F238E27FC236}">
                  <a16:creationId xmlns:a16="http://schemas.microsoft.com/office/drawing/2014/main" id="{C5F63B3D-90E0-4B8E-A80F-BD7DD866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3710"/>
              <a:ext cx="42" cy="47"/>
            </a:xfrm>
            <a:custGeom>
              <a:avLst/>
              <a:gdLst>
                <a:gd name="T0" fmla="*/ 0 w 31"/>
                <a:gd name="T1" fmla="*/ 0 h 35"/>
                <a:gd name="T2" fmla="*/ 41 w 31"/>
                <a:gd name="T3" fmla="*/ 27 h 35"/>
                <a:gd name="T4" fmla="*/ 76 w 31"/>
                <a:gd name="T5" fmla="*/ 68 h 35"/>
                <a:gd name="T6" fmla="*/ 77 w 31"/>
                <a:gd name="T7" fmla="*/ 8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35">
                  <a:moveTo>
                    <a:pt x="0" y="0"/>
                  </a:moveTo>
                  <a:cubicBezTo>
                    <a:pt x="7" y="2"/>
                    <a:pt x="12" y="6"/>
                    <a:pt x="16" y="11"/>
                  </a:cubicBezTo>
                  <a:cubicBezTo>
                    <a:pt x="20" y="15"/>
                    <a:pt x="27" y="19"/>
                    <a:pt x="30" y="28"/>
                  </a:cubicBezTo>
                  <a:cubicBezTo>
                    <a:pt x="30" y="30"/>
                    <a:pt x="31" y="33"/>
                    <a:pt x="31" y="3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3" name="Freeform 1333">
              <a:extLst>
                <a:ext uri="{FF2B5EF4-FFF2-40B4-BE49-F238E27FC236}">
                  <a16:creationId xmlns:a16="http://schemas.microsoft.com/office/drawing/2014/main" id="{519F51B7-DA76-413F-8ECF-3CB102510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3764"/>
              <a:ext cx="22" cy="13"/>
            </a:xfrm>
            <a:custGeom>
              <a:avLst/>
              <a:gdLst>
                <a:gd name="T0" fmla="*/ 41 w 16"/>
                <a:gd name="T1" fmla="*/ 21 h 10"/>
                <a:gd name="T2" fmla="*/ 1 w 16"/>
                <a:gd name="T3" fmla="*/ 17 h 10"/>
                <a:gd name="T4" fmla="*/ 21 w 16"/>
                <a:gd name="T5" fmla="*/ 0 h 10"/>
                <a:gd name="T6" fmla="*/ 41 w 16"/>
                <a:gd name="T7" fmla="*/ 21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0">
                  <a:moveTo>
                    <a:pt x="16" y="9"/>
                  </a:moveTo>
                  <a:cubicBezTo>
                    <a:pt x="11" y="10"/>
                    <a:pt x="3" y="9"/>
                    <a:pt x="1" y="8"/>
                  </a:cubicBezTo>
                  <a:cubicBezTo>
                    <a:pt x="0" y="7"/>
                    <a:pt x="0" y="0"/>
                    <a:pt x="8" y="0"/>
                  </a:cubicBezTo>
                  <a:cubicBezTo>
                    <a:pt x="15" y="0"/>
                    <a:pt x="16" y="8"/>
                    <a:pt x="16" y="9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4" name="Freeform 1334">
              <a:extLst>
                <a:ext uri="{FF2B5EF4-FFF2-40B4-BE49-F238E27FC236}">
                  <a16:creationId xmlns:a16="http://schemas.microsoft.com/office/drawing/2014/main" id="{F7E618F0-BE57-49CB-8591-5F077F32A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3757"/>
              <a:ext cx="20" cy="11"/>
            </a:xfrm>
            <a:custGeom>
              <a:avLst/>
              <a:gdLst>
                <a:gd name="T0" fmla="*/ 36 w 15"/>
                <a:gd name="T1" fmla="*/ 15 h 8"/>
                <a:gd name="T2" fmla="*/ 1 w 15"/>
                <a:gd name="T3" fmla="*/ 19 h 8"/>
                <a:gd name="T4" fmla="*/ 21 w 15"/>
                <a:gd name="T5" fmla="*/ 0 h 8"/>
                <a:gd name="T6" fmla="*/ 36 w 15"/>
                <a:gd name="T7" fmla="*/ 1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15" y="6"/>
                  </a:moveTo>
                  <a:cubicBezTo>
                    <a:pt x="10" y="7"/>
                    <a:pt x="3" y="8"/>
                    <a:pt x="1" y="7"/>
                  </a:cubicBezTo>
                  <a:cubicBezTo>
                    <a:pt x="0" y="7"/>
                    <a:pt x="2" y="0"/>
                    <a:pt x="9" y="0"/>
                  </a:cubicBezTo>
                  <a:cubicBezTo>
                    <a:pt x="14" y="0"/>
                    <a:pt x="15" y="5"/>
                    <a:pt x="15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5" name="Freeform 1335">
              <a:extLst>
                <a:ext uri="{FF2B5EF4-FFF2-40B4-BE49-F238E27FC236}">
                  <a16:creationId xmlns:a16="http://schemas.microsoft.com/office/drawing/2014/main" id="{5AA938B5-B845-4054-A84D-A10CBFC26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3752"/>
              <a:ext cx="20" cy="9"/>
            </a:xfrm>
            <a:custGeom>
              <a:avLst/>
              <a:gdLst>
                <a:gd name="T0" fmla="*/ 36 w 15"/>
                <a:gd name="T1" fmla="*/ 13 h 7"/>
                <a:gd name="T2" fmla="*/ 5 w 15"/>
                <a:gd name="T3" fmla="*/ 13 h 7"/>
                <a:gd name="T4" fmla="*/ 21 w 15"/>
                <a:gd name="T5" fmla="*/ 0 h 7"/>
                <a:gd name="T6" fmla="*/ 36 w 15"/>
                <a:gd name="T7" fmla="*/ 1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7">
                  <a:moveTo>
                    <a:pt x="15" y="6"/>
                  </a:moveTo>
                  <a:cubicBezTo>
                    <a:pt x="10" y="5"/>
                    <a:pt x="3" y="7"/>
                    <a:pt x="2" y="6"/>
                  </a:cubicBezTo>
                  <a:cubicBezTo>
                    <a:pt x="0" y="5"/>
                    <a:pt x="1" y="0"/>
                    <a:pt x="9" y="0"/>
                  </a:cubicBezTo>
                  <a:cubicBezTo>
                    <a:pt x="13" y="0"/>
                    <a:pt x="15" y="5"/>
                    <a:pt x="15" y="6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6" name="Freeform 1336">
              <a:extLst>
                <a:ext uri="{FF2B5EF4-FFF2-40B4-BE49-F238E27FC236}">
                  <a16:creationId xmlns:a16="http://schemas.microsoft.com/office/drawing/2014/main" id="{AC8BF18B-CD23-4A2B-A98E-5C0AEB57C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3757"/>
              <a:ext cx="7" cy="19"/>
            </a:xfrm>
            <a:custGeom>
              <a:avLst/>
              <a:gdLst>
                <a:gd name="T0" fmla="*/ 11 w 5"/>
                <a:gd name="T1" fmla="*/ 0 h 14"/>
                <a:gd name="T2" fmla="*/ 14 w 5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4" y="0"/>
                  </a:moveTo>
                  <a:cubicBezTo>
                    <a:pt x="3" y="6"/>
                    <a:pt x="0" y="7"/>
                    <a:pt x="5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7" name="Freeform 1337">
              <a:extLst>
                <a:ext uri="{FF2B5EF4-FFF2-40B4-BE49-F238E27FC236}">
                  <a16:creationId xmlns:a16="http://schemas.microsoft.com/office/drawing/2014/main" id="{415B8330-9000-45AE-94C8-8C2056821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3605"/>
              <a:ext cx="2" cy="20"/>
            </a:xfrm>
            <a:custGeom>
              <a:avLst/>
              <a:gdLst>
                <a:gd name="T0" fmla="*/ 0 w 2"/>
                <a:gd name="T1" fmla="*/ 0 h 15"/>
                <a:gd name="T2" fmla="*/ 2 w 2"/>
                <a:gd name="T3" fmla="*/ 36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5">
                  <a:moveTo>
                    <a:pt x="0" y="0"/>
                  </a:moveTo>
                  <a:cubicBezTo>
                    <a:pt x="0" y="4"/>
                    <a:pt x="2" y="15"/>
                    <a:pt x="2" y="1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8" name="Freeform 1338">
              <a:extLst>
                <a:ext uri="{FF2B5EF4-FFF2-40B4-BE49-F238E27FC236}">
                  <a16:creationId xmlns:a16="http://schemas.microsoft.com/office/drawing/2014/main" id="{2A7E1500-DD1B-48FF-B9C8-FF1E5FF5B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761"/>
              <a:ext cx="172" cy="27"/>
            </a:xfrm>
            <a:custGeom>
              <a:avLst/>
              <a:gdLst>
                <a:gd name="T0" fmla="*/ 316 w 127"/>
                <a:gd name="T1" fmla="*/ 0 h 20"/>
                <a:gd name="T2" fmla="*/ 72 w 127"/>
                <a:gd name="T3" fmla="*/ 15 h 20"/>
                <a:gd name="T4" fmla="*/ 0 w 127"/>
                <a:gd name="T5" fmla="*/ 0 h 20"/>
                <a:gd name="T6" fmla="*/ 0 w 127"/>
                <a:gd name="T7" fmla="*/ 0 h 20"/>
                <a:gd name="T8" fmla="*/ 72 w 127"/>
                <a:gd name="T9" fmla="*/ 9 h 20"/>
                <a:gd name="T10" fmla="*/ 316 w 127"/>
                <a:gd name="T11" fmla="*/ 0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7" h="20">
                  <a:moveTo>
                    <a:pt x="127" y="0"/>
                  </a:moveTo>
                  <a:cubicBezTo>
                    <a:pt x="101" y="20"/>
                    <a:pt x="63" y="13"/>
                    <a:pt x="29" y="6"/>
                  </a:cubicBezTo>
                  <a:cubicBezTo>
                    <a:pt x="18" y="4"/>
                    <a:pt x="8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19" y="2"/>
                    <a:pt x="29" y="4"/>
                  </a:cubicBezTo>
                  <a:cubicBezTo>
                    <a:pt x="63" y="11"/>
                    <a:pt x="102" y="19"/>
                    <a:pt x="127" y="0"/>
                  </a:cubicBezTo>
                  <a:close/>
                </a:path>
              </a:pathLst>
            </a:custGeom>
            <a:solidFill>
              <a:srgbClr val="AE7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39" name="Freeform 1339">
              <a:extLst>
                <a:ext uri="{FF2B5EF4-FFF2-40B4-BE49-F238E27FC236}">
                  <a16:creationId xmlns:a16="http://schemas.microsoft.com/office/drawing/2014/main" id="{FA312DB9-2BA0-456C-BAF5-6C61F5E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141"/>
              <a:ext cx="56" cy="16"/>
            </a:xfrm>
            <a:custGeom>
              <a:avLst/>
              <a:gdLst>
                <a:gd name="T0" fmla="*/ 0 w 41"/>
                <a:gd name="T1" fmla="*/ 28 h 12"/>
                <a:gd name="T2" fmla="*/ 104 w 41"/>
                <a:gd name="T3" fmla="*/ 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1" h="12">
                  <a:moveTo>
                    <a:pt x="0" y="12"/>
                  </a:moveTo>
                  <a:cubicBezTo>
                    <a:pt x="9" y="2"/>
                    <a:pt x="29" y="0"/>
                    <a:pt x="41" y="11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0" name="Oval 1340">
              <a:extLst>
                <a:ext uri="{FF2B5EF4-FFF2-40B4-BE49-F238E27FC236}">
                  <a16:creationId xmlns:a16="http://schemas.microsoft.com/office/drawing/2014/main" id="{DF3F4C89-48CE-411E-8807-CF721A62A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9" y="1157"/>
              <a:ext cx="7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241" name="Freeform 1341">
              <a:extLst>
                <a:ext uri="{FF2B5EF4-FFF2-40B4-BE49-F238E27FC236}">
                  <a16:creationId xmlns:a16="http://schemas.microsoft.com/office/drawing/2014/main" id="{1A5AF15C-9015-4C80-93FA-1A884B87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" y="2158"/>
              <a:ext cx="41" cy="17"/>
            </a:xfrm>
            <a:custGeom>
              <a:avLst/>
              <a:gdLst>
                <a:gd name="T0" fmla="*/ 0 w 30"/>
                <a:gd name="T1" fmla="*/ 21 h 13"/>
                <a:gd name="T2" fmla="*/ 62 w 30"/>
                <a:gd name="T3" fmla="*/ 29 h 13"/>
                <a:gd name="T4" fmla="*/ 0 w 30"/>
                <a:gd name="T5" fmla="*/ 17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3">
                  <a:moveTo>
                    <a:pt x="0" y="9"/>
                  </a:moveTo>
                  <a:cubicBezTo>
                    <a:pt x="7" y="5"/>
                    <a:pt x="20" y="7"/>
                    <a:pt x="24" y="13"/>
                  </a:cubicBezTo>
                  <a:cubicBezTo>
                    <a:pt x="30" y="8"/>
                    <a:pt x="5" y="0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2" name="Freeform 1342">
              <a:extLst>
                <a:ext uri="{FF2B5EF4-FFF2-40B4-BE49-F238E27FC236}">
                  <a16:creationId xmlns:a16="http://schemas.microsoft.com/office/drawing/2014/main" id="{700473A9-0B19-4192-971C-62D758520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53" y="1258"/>
              <a:ext cx="50" cy="3"/>
            </a:xfrm>
            <a:custGeom>
              <a:avLst/>
              <a:gdLst>
                <a:gd name="T0" fmla="*/ 92 w 37"/>
                <a:gd name="T1" fmla="*/ 8 h 2"/>
                <a:gd name="T2" fmla="*/ 86 w 37"/>
                <a:gd name="T3" fmla="*/ 8 h 2"/>
                <a:gd name="T4" fmla="*/ 57 w 37"/>
                <a:gd name="T5" fmla="*/ 8 h 2"/>
                <a:gd name="T6" fmla="*/ 43 w 37"/>
                <a:gd name="T7" fmla="*/ 8 h 2"/>
                <a:gd name="T8" fmla="*/ 0 w 37"/>
                <a:gd name="T9" fmla="*/ 8 h 2"/>
                <a:gd name="T10" fmla="*/ 0 w 37"/>
                <a:gd name="T11" fmla="*/ 8 h 2"/>
                <a:gd name="T12" fmla="*/ 43 w 37"/>
                <a:gd name="T13" fmla="*/ 5 h 2"/>
                <a:gd name="T14" fmla="*/ 57 w 37"/>
                <a:gd name="T15" fmla="*/ 0 h 2"/>
                <a:gd name="T16" fmla="*/ 86 w 37"/>
                <a:gd name="T17" fmla="*/ 5 h 2"/>
                <a:gd name="T18" fmla="*/ 92 w 37"/>
                <a:gd name="T19" fmla="*/ 5 h 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">
                  <a:moveTo>
                    <a:pt x="37" y="2"/>
                  </a:moveTo>
                  <a:cubicBezTo>
                    <a:pt x="35" y="2"/>
                    <a:pt x="35" y="2"/>
                    <a:pt x="35" y="2"/>
                  </a:cubicBezTo>
                  <a:cubicBezTo>
                    <a:pt x="32" y="2"/>
                    <a:pt x="27" y="1"/>
                    <a:pt x="23" y="2"/>
                  </a:cubicBezTo>
                  <a:cubicBezTo>
                    <a:pt x="22" y="2"/>
                    <a:pt x="20" y="2"/>
                    <a:pt x="18" y="2"/>
                  </a:cubicBezTo>
                  <a:cubicBezTo>
                    <a:pt x="12" y="2"/>
                    <a:pt x="3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3" y="2"/>
                    <a:pt x="12" y="1"/>
                    <a:pt x="18" y="1"/>
                  </a:cubicBezTo>
                  <a:cubicBezTo>
                    <a:pt x="20" y="1"/>
                    <a:pt x="21" y="1"/>
                    <a:pt x="23" y="0"/>
                  </a:cubicBezTo>
                  <a:cubicBezTo>
                    <a:pt x="27" y="0"/>
                    <a:pt x="32" y="0"/>
                    <a:pt x="35" y="1"/>
                  </a:cubicBezTo>
                  <a:cubicBezTo>
                    <a:pt x="37" y="1"/>
                    <a:pt x="37" y="1"/>
                    <a:pt x="37" y="1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3" name="Freeform 1343">
              <a:extLst>
                <a:ext uri="{FF2B5EF4-FFF2-40B4-BE49-F238E27FC236}">
                  <a16:creationId xmlns:a16="http://schemas.microsoft.com/office/drawing/2014/main" id="{9B487AE0-8BF7-4A74-8171-E0B96509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1258"/>
              <a:ext cx="49" cy="3"/>
            </a:xfrm>
            <a:custGeom>
              <a:avLst/>
              <a:gdLst>
                <a:gd name="T0" fmla="*/ 0 w 36"/>
                <a:gd name="T1" fmla="*/ 5 h 2"/>
                <a:gd name="T2" fmla="*/ 5 w 36"/>
                <a:gd name="T3" fmla="*/ 5 h 2"/>
                <a:gd name="T4" fmla="*/ 37 w 36"/>
                <a:gd name="T5" fmla="*/ 0 h 2"/>
                <a:gd name="T6" fmla="*/ 48 w 36"/>
                <a:gd name="T7" fmla="*/ 5 h 2"/>
                <a:gd name="T8" fmla="*/ 91 w 36"/>
                <a:gd name="T9" fmla="*/ 8 h 2"/>
                <a:gd name="T10" fmla="*/ 91 w 36"/>
                <a:gd name="T11" fmla="*/ 8 h 2"/>
                <a:gd name="T12" fmla="*/ 91 w 36"/>
                <a:gd name="T13" fmla="*/ 8 h 2"/>
                <a:gd name="T14" fmla="*/ 48 w 36"/>
                <a:gd name="T15" fmla="*/ 8 h 2"/>
                <a:gd name="T16" fmla="*/ 35 w 36"/>
                <a:gd name="T17" fmla="*/ 8 h 2"/>
                <a:gd name="T18" fmla="*/ 7 w 36"/>
                <a:gd name="T19" fmla="*/ 8 h 2"/>
                <a:gd name="T20" fmla="*/ 0 w 36"/>
                <a:gd name="T21" fmla="*/ 8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6" h="2">
                  <a:moveTo>
                    <a:pt x="0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5" y="0"/>
                    <a:pt x="11" y="0"/>
                    <a:pt x="15" y="0"/>
                  </a:cubicBezTo>
                  <a:cubicBezTo>
                    <a:pt x="16" y="1"/>
                    <a:pt x="17" y="1"/>
                    <a:pt x="19" y="1"/>
                  </a:cubicBezTo>
                  <a:cubicBezTo>
                    <a:pt x="25" y="1"/>
                    <a:pt x="34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4" y="2"/>
                    <a:pt x="25" y="2"/>
                    <a:pt x="19" y="2"/>
                  </a:cubicBezTo>
                  <a:cubicBezTo>
                    <a:pt x="17" y="2"/>
                    <a:pt x="16" y="2"/>
                    <a:pt x="14" y="2"/>
                  </a:cubicBezTo>
                  <a:cubicBezTo>
                    <a:pt x="10" y="1"/>
                    <a:pt x="6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4" name="Freeform 1344">
              <a:extLst>
                <a:ext uri="{FF2B5EF4-FFF2-40B4-BE49-F238E27FC236}">
                  <a16:creationId xmlns:a16="http://schemas.microsoft.com/office/drawing/2014/main" id="{5C9013FD-9162-42C4-A2FF-5B0031B44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2464"/>
              <a:ext cx="107" cy="67"/>
            </a:xfrm>
            <a:custGeom>
              <a:avLst/>
              <a:gdLst>
                <a:gd name="T0" fmla="*/ 183 w 79"/>
                <a:gd name="T1" fmla="*/ 0 h 50"/>
                <a:gd name="T2" fmla="*/ 171 w 79"/>
                <a:gd name="T3" fmla="*/ 91 h 50"/>
                <a:gd name="T4" fmla="*/ 98 w 79"/>
                <a:gd name="T5" fmla="*/ 118 h 50"/>
                <a:gd name="T6" fmla="*/ 22 w 79"/>
                <a:gd name="T7" fmla="*/ 86 h 50"/>
                <a:gd name="T8" fmla="*/ 9 w 79"/>
                <a:gd name="T9" fmla="*/ 0 h 50"/>
                <a:gd name="T10" fmla="*/ 7 w 79"/>
                <a:gd name="T11" fmla="*/ 0 h 50"/>
                <a:gd name="T12" fmla="*/ 20 w 79"/>
                <a:gd name="T13" fmla="*/ 90 h 50"/>
                <a:gd name="T14" fmla="*/ 98 w 79"/>
                <a:gd name="T15" fmla="*/ 121 h 50"/>
                <a:gd name="T16" fmla="*/ 175 w 79"/>
                <a:gd name="T17" fmla="*/ 94 h 50"/>
                <a:gd name="T18" fmla="*/ 187 w 79"/>
                <a:gd name="T19" fmla="*/ 0 h 50"/>
                <a:gd name="T20" fmla="*/ 183 w 79"/>
                <a:gd name="T21" fmla="*/ 0 h 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50">
                  <a:moveTo>
                    <a:pt x="74" y="0"/>
                  </a:moveTo>
                  <a:cubicBezTo>
                    <a:pt x="76" y="12"/>
                    <a:pt x="77" y="28"/>
                    <a:pt x="69" y="38"/>
                  </a:cubicBezTo>
                  <a:cubicBezTo>
                    <a:pt x="63" y="45"/>
                    <a:pt x="53" y="49"/>
                    <a:pt x="39" y="49"/>
                  </a:cubicBezTo>
                  <a:cubicBezTo>
                    <a:pt x="25" y="49"/>
                    <a:pt x="14" y="45"/>
                    <a:pt x="9" y="36"/>
                  </a:cubicBezTo>
                  <a:cubicBezTo>
                    <a:pt x="1" y="25"/>
                    <a:pt x="3" y="1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10"/>
                    <a:pt x="0" y="25"/>
                    <a:pt x="8" y="37"/>
                  </a:cubicBezTo>
                  <a:cubicBezTo>
                    <a:pt x="14" y="46"/>
                    <a:pt x="25" y="50"/>
                    <a:pt x="39" y="50"/>
                  </a:cubicBezTo>
                  <a:cubicBezTo>
                    <a:pt x="54" y="50"/>
                    <a:pt x="64" y="46"/>
                    <a:pt x="70" y="39"/>
                  </a:cubicBezTo>
                  <a:cubicBezTo>
                    <a:pt x="79" y="28"/>
                    <a:pt x="77" y="12"/>
                    <a:pt x="75" y="0"/>
                  </a:cubicBezTo>
                  <a:cubicBezTo>
                    <a:pt x="75" y="0"/>
                    <a:pt x="74" y="0"/>
                    <a:pt x="74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5" name="Freeform 1345">
              <a:extLst>
                <a:ext uri="{FF2B5EF4-FFF2-40B4-BE49-F238E27FC236}">
                  <a16:creationId xmlns:a16="http://schemas.microsoft.com/office/drawing/2014/main" id="{836F4D43-B7B5-454C-B960-E96D40BA2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466"/>
              <a:ext cx="45" cy="58"/>
            </a:xfrm>
            <a:custGeom>
              <a:avLst/>
              <a:gdLst>
                <a:gd name="T0" fmla="*/ 82 w 33"/>
                <a:gd name="T1" fmla="*/ 0 h 43"/>
                <a:gd name="T2" fmla="*/ 76 w 33"/>
                <a:gd name="T3" fmla="*/ 0 h 43"/>
                <a:gd name="T4" fmla="*/ 75 w 33"/>
                <a:gd name="T5" fmla="*/ 42 h 43"/>
                <a:gd name="T6" fmla="*/ 75 w 33"/>
                <a:gd name="T7" fmla="*/ 43 h 43"/>
                <a:gd name="T8" fmla="*/ 75 w 33"/>
                <a:gd name="T9" fmla="*/ 43 h 43"/>
                <a:gd name="T10" fmla="*/ 82 w 33"/>
                <a:gd name="T11" fmla="*/ 69 h 43"/>
                <a:gd name="T12" fmla="*/ 42 w 33"/>
                <a:gd name="T13" fmla="*/ 100 h 43"/>
                <a:gd name="T14" fmla="*/ 41 w 33"/>
                <a:gd name="T15" fmla="*/ 100 h 43"/>
                <a:gd name="T16" fmla="*/ 1 w 33"/>
                <a:gd name="T17" fmla="*/ 69 h 43"/>
                <a:gd name="T18" fmla="*/ 10 w 33"/>
                <a:gd name="T19" fmla="*/ 43 h 43"/>
                <a:gd name="T20" fmla="*/ 10 w 33"/>
                <a:gd name="T21" fmla="*/ 42 h 43"/>
                <a:gd name="T22" fmla="*/ 7 w 33"/>
                <a:gd name="T23" fmla="*/ 0 h 43"/>
                <a:gd name="T24" fmla="*/ 5 w 33"/>
                <a:gd name="T25" fmla="*/ 0 h 43"/>
                <a:gd name="T26" fmla="*/ 7 w 33"/>
                <a:gd name="T27" fmla="*/ 42 h 43"/>
                <a:gd name="T28" fmla="*/ 0 w 33"/>
                <a:gd name="T29" fmla="*/ 63 h 43"/>
                <a:gd name="T30" fmla="*/ 0 w 33"/>
                <a:gd name="T31" fmla="*/ 69 h 43"/>
                <a:gd name="T32" fmla="*/ 41 w 33"/>
                <a:gd name="T33" fmla="*/ 105 h 43"/>
                <a:gd name="T34" fmla="*/ 42 w 33"/>
                <a:gd name="T35" fmla="*/ 105 h 43"/>
                <a:gd name="T36" fmla="*/ 83 w 33"/>
                <a:gd name="T37" fmla="*/ 71 h 43"/>
                <a:gd name="T38" fmla="*/ 83 w 33"/>
                <a:gd name="T39" fmla="*/ 66 h 43"/>
                <a:gd name="T40" fmla="*/ 76 w 33"/>
                <a:gd name="T41" fmla="*/ 42 h 43"/>
                <a:gd name="T42" fmla="*/ 82 w 33"/>
                <a:gd name="T43" fmla="*/ 0 h 4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3" h="43">
                  <a:moveTo>
                    <a:pt x="32" y="0"/>
                  </a:moveTo>
                  <a:cubicBezTo>
                    <a:pt x="31" y="0"/>
                    <a:pt x="31" y="0"/>
                    <a:pt x="30" y="0"/>
                  </a:cubicBezTo>
                  <a:cubicBezTo>
                    <a:pt x="30" y="8"/>
                    <a:pt x="29" y="16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1" y="22"/>
                    <a:pt x="33" y="25"/>
                    <a:pt x="32" y="28"/>
                  </a:cubicBezTo>
                  <a:cubicBezTo>
                    <a:pt x="31" y="32"/>
                    <a:pt x="26" y="41"/>
                    <a:pt x="17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8" y="41"/>
                    <a:pt x="2" y="32"/>
                    <a:pt x="1" y="28"/>
                  </a:cubicBezTo>
                  <a:cubicBezTo>
                    <a:pt x="0" y="25"/>
                    <a:pt x="2" y="21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5"/>
                    <a:pt x="4" y="8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7"/>
                    <a:pt x="3" y="15"/>
                    <a:pt x="3" y="17"/>
                  </a:cubicBezTo>
                  <a:cubicBezTo>
                    <a:pt x="1" y="21"/>
                    <a:pt x="0" y="24"/>
                    <a:pt x="0" y="26"/>
                  </a:cubicBezTo>
                  <a:cubicBezTo>
                    <a:pt x="0" y="27"/>
                    <a:pt x="0" y="28"/>
                    <a:pt x="0" y="28"/>
                  </a:cubicBezTo>
                  <a:cubicBezTo>
                    <a:pt x="1" y="33"/>
                    <a:pt x="7" y="42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27" y="42"/>
                    <a:pt x="31" y="34"/>
                    <a:pt x="33" y="29"/>
                  </a:cubicBezTo>
                  <a:cubicBezTo>
                    <a:pt x="33" y="28"/>
                    <a:pt x="33" y="27"/>
                    <a:pt x="33" y="27"/>
                  </a:cubicBezTo>
                  <a:cubicBezTo>
                    <a:pt x="33" y="24"/>
                    <a:pt x="32" y="21"/>
                    <a:pt x="30" y="17"/>
                  </a:cubicBezTo>
                  <a:cubicBezTo>
                    <a:pt x="31" y="15"/>
                    <a:pt x="31" y="7"/>
                    <a:pt x="32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6" name="Freeform 1346">
              <a:extLst>
                <a:ext uri="{FF2B5EF4-FFF2-40B4-BE49-F238E27FC236}">
                  <a16:creationId xmlns:a16="http://schemas.microsoft.com/office/drawing/2014/main" id="{9C769367-B795-4B23-94F1-31D3D89042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7" y="2485"/>
              <a:ext cx="11" cy="6"/>
            </a:xfrm>
            <a:custGeom>
              <a:avLst/>
              <a:gdLst>
                <a:gd name="T0" fmla="*/ 0 w 8"/>
                <a:gd name="T1" fmla="*/ 0 h 4"/>
                <a:gd name="T2" fmla="*/ 19 w 8"/>
                <a:gd name="T3" fmla="*/ 14 h 4"/>
                <a:gd name="T4" fmla="*/ 21 w 8"/>
                <a:gd name="T5" fmla="*/ 12 h 4"/>
                <a:gd name="T6" fmla="*/ 0 w 8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0"/>
                    <a:pt x="6" y="3"/>
                    <a:pt x="7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7" name="Freeform 1347">
              <a:extLst>
                <a:ext uri="{FF2B5EF4-FFF2-40B4-BE49-F238E27FC236}">
                  <a16:creationId xmlns:a16="http://schemas.microsoft.com/office/drawing/2014/main" id="{C3A24C42-16F9-49DB-8186-48B16333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" y="2305"/>
              <a:ext cx="16" cy="67"/>
            </a:xfrm>
            <a:custGeom>
              <a:avLst/>
              <a:gdLst>
                <a:gd name="T0" fmla="*/ 0 w 12"/>
                <a:gd name="T1" fmla="*/ 0 h 50"/>
                <a:gd name="T2" fmla="*/ 7 w 12"/>
                <a:gd name="T3" fmla="*/ 27 h 50"/>
                <a:gd name="T4" fmla="*/ 9 w 12"/>
                <a:gd name="T5" fmla="*/ 58 h 50"/>
                <a:gd name="T6" fmla="*/ 16 w 12"/>
                <a:gd name="T7" fmla="*/ 99 h 50"/>
                <a:gd name="T8" fmla="*/ 28 w 12"/>
                <a:gd name="T9" fmla="*/ 1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0">
                  <a:moveTo>
                    <a:pt x="0" y="0"/>
                  </a:moveTo>
                  <a:cubicBezTo>
                    <a:pt x="0" y="4"/>
                    <a:pt x="2" y="6"/>
                    <a:pt x="3" y="11"/>
                  </a:cubicBezTo>
                  <a:cubicBezTo>
                    <a:pt x="3" y="16"/>
                    <a:pt x="3" y="22"/>
                    <a:pt x="4" y="24"/>
                  </a:cubicBezTo>
                  <a:cubicBezTo>
                    <a:pt x="5" y="27"/>
                    <a:pt x="7" y="38"/>
                    <a:pt x="7" y="41"/>
                  </a:cubicBezTo>
                  <a:cubicBezTo>
                    <a:pt x="8" y="44"/>
                    <a:pt x="9" y="48"/>
                    <a:pt x="12" y="5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8" name="Freeform 1348">
              <a:extLst>
                <a:ext uri="{FF2B5EF4-FFF2-40B4-BE49-F238E27FC236}">
                  <a16:creationId xmlns:a16="http://schemas.microsoft.com/office/drawing/2014/main" id="{C3BF6931-24D5-4EFC-BFE9-83F52A462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2298"/>
              <a:ext cx="20" cy="55"/>
            </a:xfrm>
            <a:custGeom>
              <a:avLst/>
              <a:gdLst>
                <a:gd name="T0" fmla="*/ 0 w 15"/>
                <a:gd name="T1" fmla="*/ 0 h 41"/>
                <a:gd name="T2" fmla="*/ 15 w 15"/>
                <a:gd name="T3" fmla="*/ 31 h 41"/>
                <a:gd name="T4" fmla="*/ 28 w 15"/>
                <a:gd name="T5" fmla="*/ 79 h 41"/>
                <a:gd name="T6" fmla="*/ 36 w 15"/>
                <a:gd name="T7" fmla="*/ 9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1">
                  <a:moveTo>
                    <a:pt x="0" y="0"/>
                  </a:moveTo>
                  <a:cubicBezTo>
                    <a:pt x="1" y="5"/>
                    <a:pt x="4" y="10"/>
                    <a:pt x="6" y="13"/>
                  </a:cubicBezTo>
                  <a:cubicBezTo>
                    <a:pt x="8" y="17"/>
                    <a:pt x="12" y="31"/>
                    <a:pt x="12" y="33"/>
                  </a:cubicBezTo>
                  <a:cubicBezTo>
                    <a:pt x="13" y="35"/>
                    <a:pt x="15" y="41"/>
                    <a:pt x="15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49" name="Freeform 1349">
              <a:extLst>
                <a:ext uri="{FF2B5EF4-FFF2-40B4-BE49-F238E27FC236}">
                  <a16:creationId xmlns:a16="http://schemas.microsoft.com/office/drawing/2014/main" id="{20018091-BBB2-4F84-A9C0-43B81B00B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" y="2311"/>
              <a:ext cx="7" cy="19"/>
            </a:xfrm>
            <a:custGeom>
              <a:avLst/>
              <a:gdLst>
                <a:gd name="T0" fmla="*/ 0 w 5"/>
                <a:gd name="T1" fmla="*/ 0 h 14"/>
                <a:gd name="T2" fmla="*/ 14 w 5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0" y="0"/>
                  </a:moveTo>
                  <a:cubicBezTo>
                    <a:pt x="2" y="3"/>
                    <a:pt x="5" y="14"/>
                    <a:pt x="5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0" name="Freeform 1350">
              <a:extLst>
                <a:ext uri="{FF2B5EF4-FFF2-40B4-BE49-F238E27FC236}">
                  <a16:creationId xmlns:a16="http://schemas.microsoft.com/office/drawing/2014/main" id="{4B3F9F10-3E06-42FE-958D-A6C764F79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" y="2341"/>
              <a:ext cx="28" cy="43"/>
            </a:xfrm>
            <a:custGeom>
              <a:avLst/>
              <a:gdLst>
                <a:gd name="T0" fmla="*/ 1 w 21"/>
                <a:gd name="T1" fmla="*/ 0 h 32"/>
                <a:gd name="T2" fmla="*/ 1 w 21"/>
                <a:gd name="T3" fmla="*/ 31 h 32"/>
                <a:gd name="T4" fmla="*/ 21 w 21"/>
                <a:gd name="T5" fmla="*/ 56 h 32"/>
                <a:gd name="T6" fmla="*/ 49 w 21"/>
                <a:gd name="T7" fmla="*/ 7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2">
                  <a:moveTo>
                    <a:pt x="1" y="0"/>
                  </a:moveTo>
                  <a:cubicBezTo>
                    <a:pt x="2" y="6"/>
                    <a:pt x="0" y="11"/>
                    <a:pt x="1" y="13"/>
                  </a:cubicBezTo>
                  <a:cubicBezTo>
                    <a:pt x="4" y="15"/>
                    <a:pt x="9" y="21"/>
                    <a:pt x="9" y="23"/>
                  </a:cubicBezTo>
                  <a:cubicBezTo>
                    <a:pt x="13" y="24"/>
                    <a:pt x="18" y="29"/>
                    <a:pt x="21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1" name="Freeform 1351">
              <a:extLst>
                <a:ext uri="{FF2B5EF4-FFF2-40B4-BE49-F238E27FC236}">
                  <a16:creationId xmlns:a16="http://schemas.microsoft.com/office/drawing/2014/main" id="{9828FFD7-9FE3-4197-A2F0-FF267EFEE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" y="2360"/>
              <a:ext cx="11" cy="3"/>
            </a:xfrm>
            <a:custGeom>
              <a:avLst/>
              <a:gdLst>
                <a:gd name="T0" fmla="*/ 0 w 8"/>
                <a:gd name="T1" fmla="*/ 0 h 2"/>
                <a:gd name="T2" fmla="*/ 21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0" y="0"/>
                  </a:moveTo>
                  <a:cubicBezTo>
                    <a:pt x="3" y="0"/>
                    <a:pt x="8" y="2"/>
                    <a:pt x="8" y="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2" name="Freeform 1352">
              <a:extLst>
                <a:ext uri="{FF2B5EF4-FFF2-40B4-BE49-F238E27FC236}">
                  <a16:creationId xmlns:a16="http://schemas.microsoft.com/office/drawing/2014/main" id="{669E2822-0B6A-44AA-BF9D-B07CD06C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" y="2328"/>
              <a:ext cx="17" cy="20"/>
            </a:xfrm>
            <a:custGeom>
              <a:avLst/>
              <a:gdLst>
                <a:gd name="T0" fmla="*/ 29 w 13"/>
                <a:gd name="T1" fmla="*/ 20 h 15"/>
                <a:gd name="T2" fmla="*/ 22 w 13"/>
                <a:gd name="T3" fmla="*/ 0 h 15"/>
                <a:gd name="T4" fmla="*/ 12 w 13"/>
                <a:gd name="T5" fmla="*/ 1 h 15"/>
                <a:gd name="T6" fmla="*/ 1 w 13"/>
                <a:gd name="T7" fmla="*/ 21 h 15"/>
                <a:gd name="T8" fmla="*/ 5 w 13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13" y="8"/>
                  </a:moveTo>
                  <a:cubicBezTo>
                    <a:pt x="12" y="4"/>
                    <a:pt x="10" y="0"/>
                    <a:pt x="10" y="0"/>
                  </a:cubicBezTo>
                  <a:cubicBezTo>
                    <a:pt x="10" y="0"/>
                    <a:pt x="7" y="0"/>
                    <a:pt x="5" y="1"/>
                  </a:cubicBezTo>
                  <a:cubicBezTo>
                    <a:pt x="3" y="2"/>
                    <a:pt x="1" y="5"/>
                    <a:pt x="1" y="9"/>
                  </a:cubicBezTo>
                  <a:cubicBezTo>
                    <a:pt x="0" y="12"/>
                    <a:pt x="2" y="15"/>
                    <a:pt x="2" y="15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3" name="Freeform 1353">
              <a:extLst>
                <a:ext uri="{FF2B5EF4-FFF2-40B4-BE49-F238E27FC236}">
                  <a16:creationId xmlns:a16="http://schemas.microsoft.com/office/drawing/2014/main" id="{B595A2AC-22D5-468B-AEDD-A15C374C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" y="2344"/>
              <a:ext cx="10" cy="4"/>
            </a:xfrm>
            <a:custGeom>
              <a:avLst/>
              <a:gdLst>
                <a:gd name="T0" fmla="*/ 0 w 7"/>
                <a:gd name="T1" fmla="*/ 5 h 3"/>
                <a:gd name="T2" fmla="*/ 20 w 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4" y="3"/>
                    <a:pt x="5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4" name="Freeform 1354">
              <a:extLst>
                <a:ext uri="{FF2B5EF4-FFF2-40B4-BE49-F238E27FC236}">
                  <a16:creationId xmlns:a16="http://schemas.microsoft.com/office/drawing/2014/main" id="{32478112-627B-4D02-B43F-2946A5EA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" y="2334"/>
              <a:ext cx="8" cy="4"/>
            </a:xfrm>
            <a:custGeom>
              <a:avLst/>
              <a:gdLst>
                <a:gd name="T0" fmla="*/ 0 w 6"/>
                <a:gd name="T1" fmla="*/ 0 h 3"/>
                <a:gd name="T2" fmla="*/ 15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3" y="3"/>
                    <a:pt x="5" y="1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5" name="Freeform 1355">
              <a:extLst>
                <a:ext uri="{FF2B5EF4-FFF2-40B4-BE49-F238E27FC236}">
                  <a16:creationId xmlns:a16="http://schemas.microsoft.com/office/drawing/2014/main" id="{C75D27A3-A0C6-4DD4-ABD4-20DE796BC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2306"/>
              <a:ext cx="11" cy="4"/>
            </a:xfrm>
            <a:custGeom>
              <a:avLst/>
              <a:gdLst>
                <a:gd name="T0" fmla="*/ 0 w 8"/>
                <a:gd name="T1" fmla="*/ 7 h 3"/>
                <a:gd name="T2" fmla="*/ 21 w 8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cubicBezTo>
                    <a:pt x="3" y="1"/>
                    <a:pt x="6" y="0"/>
                    <a:pt x="8" y="1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6" name="Freeform 1356">
              <a:extLst>
                <a:ext uri="{FF2B5EF4-FFF2-40B4-BE49-F238E27FC236}">
                  <a16:creationId xmlns:a16="http://schemas.microsoft.com/office/drawing/2014/main" id="{C4E1E564-3A7B-430B-97F8-FEDCF8C64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" y="2314"/>
              <a:ext cx="10" cy="3"/>
            </a:xfrm>
            <a:custGeom>
              <a:avLst/>
              <a:gdLst>
                <a:gd name="T0" fmla="*/ 0 w 7"/>
                <a:gd name="T1" fmla="*/ 0 h 2"/>
                <a:gd name="T2" fmla="*/ 2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0" y="0"/>
                  </a:moveTo>
                  <a:cubicBezTo>
                    <a:pt x="3" y="1"/>
                    <a:pt x="4" y="2"/>
                    <a:pt x="7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7" name="Freeform 1357">
              <a:extLst>
                <a:ext uri="{FF2B5EF4-FFF2-40B4-BE49-F238E27FC236}">
                  <a16:creationId xmlns:a16="http://schemas.microsoft.com/office/drawing/2014/main" id="{83DE4E85-AE31-4D8B-978D-1AB11FA63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" y="2266"/>
              <a:ext cx="7" cy="25"/>
            </a:xfrm>
            <a:custGeom>
              <a:avLst/>
              <a:gdLst>
                <a:gd name="T0" fmla="*/ 14 w 5"/>
                <a:gd name="T1" fmla="*/ 0 h 19"/>
                <a:gd name="T2" fmla="*/ 8 w 5"/>
                <a:gd name="T3" fmla="*/ 18 h 19"/>
                <a:gd name="T4" fmla="*/ 6 w 5"/>
                <a:gd name="T5" fmla="*/ 34 h 19"/>
                <a:gd name="T6" fmla="*/ 0 w 5"/>
                <a:gd name="T7" fmla="*/ 4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9">
                  <a:moveTo>
                    <a:pt x="5" y="0"/>
                  </a:moveTo>
                  <a:cubicBezTo>
                    <a:pt x="5" y="3"/>
                    <a:pt x="5" y="5"/>
                    <a:pt x="3" y="8"/>
                  </a:cubicBezTo>
                  <a:cubicBezTo>
                    <a:pt x="1" y="11"/>
                    <a:pt x="3" y="13"/>
                    <a:pt x="2" y="15"/>
                  </a:cubicBezTo>
                  <a:cubicBezTo>
                    <a:pt x="1" y="16"/>
                    <a:pt x="0" y="19"/>
                    <a:pt x="0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8" name="Freeform 1358">
              <a:extLst>
                <a:ext uri="{FF2B5EF4-FFF2-40B4-BE49-F238E27FC236}">
                  <a16:creationId xmlns:a16="http://schemas.microsoft.com/office/drawing/2014/main" id="{34CBB7FD-2FB5-4BFA-B0F0-68B826129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360"/>
              <a:ext cx="8" cy="3"/>
            </a:xfrm>
            <a:custGeom>
              <a:avLst/>
              <a:gdLst>
                <a:gd name="T0" fmla="*/ 0 w 6"/>
                <a:gd name="T1" fmla="*/ 8 h 2"/>
                <a:gd name="T2" fmla="*/ 15 w 6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">
                  <a:moveTo>
                    <a:pt x="0" y="2"/>
                  </a:moveTo>
                  <a:cubicBezTo>
                    <a:pt x="2" y="0"/>
                    <a:pt x="4" y="1"/>
                    <a:pt x="6" y="1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59" name="Freeform 1359">
              <a:extLst>
                <a:ext uri="{FF2B5EF4-FFF2-40B4-BE49-F238E27FC236}">
                  <a16:creationId xmlns:a16="http://schemas.microsoft.com/office/drawing/2014/main" id="{A024BD2C-129B-4834-AF73-AD3B9695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2365"/>
              <a:ext cx="8" cy="6"/>
            </a:xfrm>
            <a:custGeom>
              <a:avLst/>
              <a:gdLst>
                <a:gd name="T0" fmla="*/ 0 w 6"/>
                <a:gd name="T1" fmla="*/ 14 h 4"/>
                <a:gd name="T2" fmla="*/ 15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0" y="4"/>
                    <a:pt x="5" y="1"/>
                    <a:pt x="6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0" name="Freeform 1360">
              <a:extLst>
                <a:ext uri="{FF2B5EF4-FFF2-40B4-BE49-F238E27FC236}">
                  <a16:creationId xmlns:a16="http://schemas.microsoft.com/office/drawing/2014/main" id="{59ED7494-D33C-4867-9899-686CD48E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2305"/>
              <a:ext cx="16" cy="67"/>
            </a:xfrm>
            <a:custGeom>
              <a:avLst/>
              <a:gdLst>
                <a:gd name="T0" fmla="*/ 28 w 12"/>
                <a:gd name="T1" fmla="*/ 0 h 50"/>
                <a:gd name="T2" fmla="*/ 21 w 12"/>
                <a:gd name="T3" fmla="*/ 27 h 50"/>
                <a:gd name="T4" fmla="*/ 20 w 12"/>
                <a:gd name="T5" fmla="*/ 58 h 50"/>
                <a:gd name="T6" fmla="*/ 12 w 12"/>
                <a:gd name="T7" fmla="*/ 99 h 50"/>
                <a:gd name="T8" fmla="*/ 0 w 12"/>
                <a:gd name="T9" fmla="*/ 121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0">
                  <a:moveTo>
                    <a:pt x="12" y="0"/>
                  </a:moveTo>
                  <a:cubicBezTo>
                    <a:pt x="12" y="4"/>
                    <a:pt x="9" y="6"/>
                    <a:pt x="9" y="11"/>
                  </a:cubicBezTo>
                  <a:cubicBezTo>
                    <a:pt x="9" y="16"/>
                    <a:pt x="8" y="22"/>
                    <a:pt x="8" y="24"/>
                  </a:cubicBezTo>
                  <a:cubicBezTo>
                    <a:pt x="7" y="27"/>
                    <a:pt x="5" y="38"/>
                    <a:pt x="5" y="41"/>
                  </a:cubicBezTo>
                  <a:cubicBezTo>
                    <a:pt x="4" y="44"/>
                    <a:pt x="3" y="48"/>
                    <a:pt x="0" y="5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1" name="Freeform 1361">
              <a:extLst>
                <a:ext uri="{FF2B5EF4-FFF2-40B4-BE49-F238E27FC236}">
                  <a16:creationId xmlns:a16="http://schemas.microsoft.com/office/drawing/2014/main" id="{21034E03-57D1-4825-A121-509E567BB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2298"/>
              <a:ext cx="21" cy="55"/>
            </a:xfrm>
            <a:custGeom>
              <a:avLst/>
              <a:gdLst>
                <a:gd name="T0" fmla="*/ 41 w 15"/>
                <a:gd name="T1" fmla="*/ 0 h 41"/>
                <a:gd name="T2" fmla="*/ 25 w 15"/>
                <a:gd name="T3" fmla="*/ 31 h 41"/>
                <a:gd name="T4" fmla="*/ 8 w 15"/>
                <a:gd name="T5" fmla="*/ 79 h 41"/>
                <a:gd name="T6" fmla="*/ 0 w 15"/>
                <a:gd name="T7" fmla="*/ 9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41">
                  <a:moveTo>
                    <a:pt x="15" y="0"/>
                  </a:moveTo>
                  <a:cubicBezTo>
                    <a:pt x="14" y="5"/>
                    <a:pt x="11" y="10"/>
                    <a:pt x="9" y="13"/>
                  </a:cubicBezTo>
                  <a:cubicBezTo>
                    <a:pt x="7" y="17"/>
                    <a:pt x="3" y="31"/>
                    <a:pt x="3" y="33"/>
                  </a:cubicBezTo>
                  <a:cubicBezTo>
                    <a:pt x="2" y="35"/>
                    <a:pt x="0" y="41"/>
                    <a:pt x="0" y="4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2" name="Freeform 1362">
              <a:extLst>
                <a:ext uri="{FF2B5EF4-FFF2-40B4-BE49-F238E27FC236}">
                  <a16:creationId xmlns:a16="http://schemas.microsoft.com/office/drawing/2014/main" id="{1FE2A2B9-99E6-4F6E-A5B4-CAD773957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2311"/>
              <a:ext cx="7" cy="19"/>
            </a:xfrm>
            <a:custGeom>
              <a:avLst/>
              <a:gdLst>
                <a:gd name="T0" fmla="*/ 14 w 5"/>
                <a:gd name="T1" fmla="*/ 0 h 14"/>
                <a:gd name="T2" fmla="*/ 0 w 5"/>
                <a:gd name="T3" fmla="*/ 35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14">
                  <a:moveTo>
                    <a:pt x="5" y="0"/>
                  </a:moveTo>
                  <a:cubicBezTo>
                    <a:pt x="3" y="3"/>
                    <a:pt x="0" y="14"/>
                    <a:pt x="0" y="14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3" name="Freeform 1363">
              <a:extLst>
                <a:ext uri="{FF2B5EF4-FFF2-40B4-BE49-F238E27FC236}">
                  <a16:creationId xmlns:a16="http://schemas.microsoft.com/office/drawing/2014/main" id="{DECF1BBD-3841-4085-84E3-A36CB04BF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2" y="2341"/>
              <a:ext cx="29" cy="43"/>
            </a:xfrm>
            <a:custGeom>
              <a:avLst/>
              <a:gdLst>
                <a:gd name="T0" fmla="*/ 54 w 21"/>
                <a:gd name="T1" fmla="*/ 0 h 32"/>
                <a:gd name="T2" fmla="*/ 54 w 21"/>
                <a:gd name="T3" fmla="*/ 31 h 32"/>
                <a:gd name="T4" fmla="*/ 32 w 21"/>
                <a:gd name="T5" fmla="*/ 56 h 32"/>
                <a:gd name="T6" fmla="*/ 0 w 21"/>
                <a:gd name="T7" fmla="*/ 78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32">
                  <a:moveTo>
                    <a:pt x="20" y="0"/>
                  </a:moveTo>
                  <a:cubicBezTo>
                    <a:pt x="18" y="6"/>
                    <a:pt x="21" y="11"/>
                    <a:pt x="20" y="13"/>
                  </a:cubicBezTo>
                  <a:cubicBezTo>
                    <a:pt x="16" y="15"/>
                    <a:pt x="12" y="21"/>
                    <a:pt x="12" y="23"/>
                  </a:cubicBezTo>
                  <a:cubicBezTo>
                    <a:pt x="8" y="24"/>
                    <a:pt x="2" y="29"/>
                    <a:pt x="0" y="3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4" name="Freeform 1364">
              <a:extLst>
                <a:ext uri="{FF2B5EF4-FFF2-40B4-BE49-F238E27FC236}">
                  <a16:creationId xmlns:a16="http://schemas.microsoft.com/office/drawing/2014/main" id="{0380A066-9869-4DE7-98E0-F49606D37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" y="2360"/>
              <a:ext cx="11" cy="3"/>
            </a:xfrm>
            <a:custGeom>
              <a:avLst/>
              <a:gdLst>
                <a:gd name="T0" fmla="*/ 21 w 8"/>
                <a:gd name="T1" fmla="*/ 0 h 2"/>
                <a:gd name="T2" fmla="*/ 0 w 8"/>
                <a:gd name="T3" fmla="*/ 8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5" y="0"/>
                    <a:pt x="0" y="2"/>
                    <a:pt x="0" y="2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5" name="Freeform 1365">
              <a:extLst>
                <a:ext uri="{FF2B5EF4-FFF2-40B4-BE49-F238E27FC236}">
                  <a16:creationId xmlns:a16="http://schemas.microsoft.com/office/drawing/2014/main" id="{DA8EA758-9CE1-4FB6-B1C2-D200438EA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2328"/>
              <a:ext cx="18" cy="20"/>
            </a:xfrm>
            <a:custGeom>
              <a:avLst/>
              <a:gdLst>
                <a:gd name="T0" fmla="*/ 0 w 13"/>
                <a:gd name="T1" fmla="*/ 20 h 15"/>
                <a:gd name="T2" fmla="*/ 8 w 13"/>
                <a:gd name="T3" fmla="*/ 0 h 15"/>
                <a:gd name="T4" fmla="*/ 21 w 13"/>
                <a:gd name="T5" fmla="*/ 1 h 15"/>
                <a:gd name="T6" fmla="*/ 33 w 13"/>
                <a:gd name="T7" fmla="*/ 21 h 15"/>
                <a:gd name="T8" fmla="*/ 29 w 13"/>
                <a:gd name="T9" fmla="*/ 3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5">
                  <a:moveTo>
                    <a:pt x="0" y="8"/>
                  </a:moveTo>
                  <a:cubicBezTo>
                    <a:pt x="1" y="4"/>
                    <a:pt x="3" y="0"/>
                    <a:pt x="3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10" y="2"/>
                    <a:pt x="12" y="5"/>
                    <a:pt x="12" y="9"/>
                  </a:cubicBezTo>
                  <a:cubicBezTo>
                    <a:pt x="13" y="12"/>
                    <a:pt x="11" y="15"/>
                    <a:pt x="11" y="15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6" name="Freeform 1366">
              <a:extLst>
                <a:ext uri="{FF2B5EF4-FFF2-40B4-BE49-F238E27FC236}">
                  <a16:creationId xmlns:a16="http://schemas.microsoft.com/office/drawing/2014/main" id="{008762A0-B977-4D85-86F3-F3937B6FC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2" y="2344"/>
              <a:ext cx="8" cy="4"/>
            </a:xfrm>
            <a:custGeom>
              <a:avLst/>
              <a:gdLst>
                <a:gd name="T0" fmla="*/ 15 w 6"/>
                <a:gd name="T1" fmla="*/ 5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2"/>
                  </a:moveTo>
                  <a:cubicBezTo>
                    <a:pt x="3" y="3"/>
                    <a:pt x="2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7" name="Freeform 1367">
              <a:extLst>
                <a:ext uri="{FF2B5EF4-FFF2-40B4-BE49-F238E27FC236}">
                  <a16:creationId xmlns:a16="http://schemas.microsoft.com/office/drawing/2014/main" id="{29E8CC1C-61D4-4BBD-B3FA-9CAD4358A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2334"/>
              <a:ext cx="8" cy="4"/>
            </a:xfrm>
            <a:custGeom>
              <a:avLst/>
              <a:gdLst>
                <a:gd name="T0" fmla="*/ 15 w 6"/>
                <a:gd name="T1" fmla="*/ 0 h 3"/>
                <a:gd name="T2" fmla="*/ 0 w 6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3" y="3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8" name="Freeform 1368">
              <a:extLst>
                <a:ext uri="{FF2B5EF4-FFF2-40B4-BE49-F238E27FC236}">
                  <a16:creationId xmlns:a16="http://schemas.microsoft.com/office/drawing/2014/main" id="{6E4210A0-127C-418E-A4A9-BC5E29E0E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06"/>
              <a:ext cx="10" cy="4"/>
            </a:xfrm>
            <a:custGeom>
              <a:avLst/>
              <a:gdLst>
                <a:gd name="T0" fmla="*/ 16 w 8"/>
                <a:gd name="T1" fmla="*/ 7 h 3"/>
                <a:gd name="T2" fmla="*/ 0 w 8"/>
                <a:gd name="T3" fmla="*/ 1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8" y="3"/>
                  </a:moveTo>
                  <a:cubicBezTo>
                    <a:pt x="5" y="1"/>
                    <a:pt x="2" y="0"/>
                    <a:pt x="0" y="1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69" name="Freeform 1369">
              <a:extLst>
                <a:ext uri="{FF2B5EF4-FFF2-40B4-BE49-F238E27FC236}">
                  <a16:creationId xmlns:a16="http://schemas.microsoft.com/office/drawing/2014/main" id="{1DFD414F-88E0-405E-BC5A-3F951FEB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2314"/>
              <a:ext cx="9" cy="3"/>
            </a:xfrm>
            <a:custGeom>
              <a:avLst/>
              <a:gdLst>
                <a:gd name="T0" fmla="*/ 15 w 7"/>
                <a:gd name="T1" fmla="*/ 0 h 2"/>
                <a:gd name="T2" fmla="*/ 0 w 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0"/>
                  </a:moveTo>
                  <a:cubicBezTo>
                    <a:pt x="4" y="1"/>
                    <a:pt x="3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0" name="Freeform 1370">
              <a:extLst>
                <a:ext uri="{FF2B5EF4-FFF2-40B4-BE49-F238E27FC236}">
                  <a16:creationId xmlns:a16="http://schemas.microsoft.com/office/drawing/2014/main" id="{72ADD11E-068D-45C9-B496-5C3803C3D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2266"/>
              <a:ext cx="5" cy="25"/>
            </a:xfrm>
            <a:custGeom>
              <a:avLst/>
              <a:gdLst>
                <a:gd name="T0" fmla="*/ 0 w 4"/>
                <a:gd name="T1" fmla="*/ 0 h 19"/>
                <a:gd name="T2" fmla="*/ 5 w 4"/>
                <a:gd name="T3" fmla="*/ 18 h 19"/>
                <a:gd name="T4" fmla="*/ 6 w 4"/>
                <a:gd name="T5" fmla="*/ 34 h 19"/>
                <a:gd name="T6" fmla="*/ 8 w 4"/>
                <a:gd name="T7" fmla="*/ 43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19">
                  <a:moveTo>
                    <a:pt x="0" y="0"/>
                  </a:moveTo>
                  <a:cubicBezTo>
                    <a:pt x="0" y="3"/>
                    <a:pt x="0" y="5"/>
                    <a:pt x="2" y="8"/>
                  </a:cubicBezTo>
                  <a:cubicBezTo>
                    <a:pt x="3" y="11"/>
                    <a:pt x="2" y="13"/>
                    <a:pt x="3" y="15"/>
                  </a:cubicBezTo>
                  <a:cubicBezTo>
                    <a:pt x="4" y="16"/>
                    <a:pt x="4" y="19"/>
                    <a:pt x="4" y="1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1" name="Freeform 1371">
              <a:extLst>
                <a:ext uri="{FF2B5EF4-FFF2-40B4-BE49-F238E27FC236}">
                  <a16:creationId xmlns:a16="http://schemas.microsoft.com/office/drawing/2014/main" id="{30FE54D8-56F0-4474-AAA0-9EF25D003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360"/>
              <a:ext cx="10" cy="3"/>
            </a:xfrm>
            <a:custGeom>
              <a:avLst/>
              <a:gdLst>
                <a:gd name="T0" fmla="*/ 20 w 7"/>
                <a:gd name="T1" fmla="*/ 8 h 2"/>
                <a:gd name="T2" fmla="*/ 0 w 7"/>
                <a:gd name="T3" fmla="*/ 5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5" y="0"/>
                    <a:pt x="3" y="1"/>
                    <a:pt x="0" y="1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2" name="Freeform 1372">
              <a:extLst>
                <a:ext uri="{FF2B5EF4-FFF2-40B4-BE49-F238E27FC236}">
                  <a16:creationId xmlns:a16="http://schemas.microsoft.com/office/drawing/2014/main" id="{3D6AB58C-00F3-47AB-B038-78BCC064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365"/>
              <a:ext cx="8" cy="6"/>
            </a:xfrm>
            <a:custGeom>
              <a:avLst/>
              <a:gdLst>
                <a:gd name="T0" fmla="*/ 15 w 6"/>
                <a:gd name="T1" fmla="*/ 14 h 4"/>
                <a:gd name="T2" fmla="*/ 0 w 6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4">
                  <a:moveTo>
                    <a:pt x="6" y="4"/>
                  </a:moveTo>
                  <a:cubicBezTo>
                    <a:pt x="6" y="4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C9A29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3" name="Freeform 1373">
              <a:extLst>
                <a:ext uri="{FF2B5EF4-FFF2-40B4-BE49-F238E27FC236}">
                  <a16:creationId xmlns:a16="http://schemas.microsoft.com/office/drawing/2014/main" id="{AF18B84D-AB83-47B3-87A9-B77E6487F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365"/>
              <a:ext cx="122" cy="65"/>
            </a:xfrm>
            <a:custGeom>
              <a:avLst/>
              <a:gdLst>
                <a:gd name="T0" fmla="*/ 0 w 90"/>
                <a:gd name="T1" fmla="*/ 119 h 48"/>
                <a:gd name="T2" fmla="*/ 92 w 90"/>
                <a:gd name="T3" fmla="*/ 72 h 48"/>
                <a:gd name="T4" fmla="*/ 224 w 90"/>
                <a:gd name="T5" fmla="*/ 0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0" h="48">
                  <a:moveTo>
                    <a:pt x="0" y="48"/>
                  </a:moveTo>
                  <a:cubicBezTo>
                    <a:pt x="12" y="41"/>
                    <a:pt x="23" y="34"/>
                    <a:pt x="37" y="29"/>
                  </a:cubicBezTo>
                  <a:cubicBezTo>
                    <a:pt x="56" y="22"/>
                    <a:pt x="74" y="12"/>
                    <a:pt x="90" y="0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4" name="Freeform 1374">
              <a:extLst>
                <a:ext uri="{FF2B5EF4-FFF2-40B4-BE49-F238E27FC236}">
                  <a16:creationId xmlns:a16="http://schemas.microsoft.com/office/drawing/2014/main" id="{775068D2-701F-4CDA-A244-0EBCFC43B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" y="2388"/>
              <a:ext cx="150" cy="62"/>
            </a:xfrm>
            <a:custGeom>
              <a:avLst/>
              <a:gdLst>
                <a:gd name="T0" fmla="*/ 0 w 111"/>
                <a:gd name="T1" fmla="*/ 0 h 46"/>
                <a:gd name="T2" fmla="*/ 274 w 111"/>
                <a:gd name="T3" fmla="*/ 113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1" h="46">
                  <a:moveTo>
                    <a:pt x="0" y="0"/>
                  </a:moveTo>
                  <a:cubicBezTo>
                    <a:pt x="32" y="7"/>
                    <a:pt x="81" y="37"/>
                    <a:pt x="111" y="46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5" name="Freeform 1375">
              <a:extLst>
                <a:ext uri="{FF2B5EF4-FFF2-40B4-BE49-F238E27FC236}">
                  <a16:creationId xmlns:a16="http://schemas.microsoft.com/office/drawing/2014/main" id="{E8226774-78B9-4B07-849A-54140E8D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0" y="960"/>
              <a:ext cx="278" cy="228"/>
            </a:xfrm>
            <a:custGeom>
              <a:avLst/>
              <a:gdLst>
                <a:gd name="T0" fmla="*/ 443 w 205"/>
                <a:gd name="T1" fmla="*/ 281 h 169"/>
                <a:gd name="T2" fmla="*/ 448 w 205"/>
                <a:gd name="T3" fmla="*/ 332 h 169"/>
                <a:gd name="T4" fmla="*/ 454 w 205"/>
                <a:gd name="T5" fmla="*/ 416 h 169"/>
                <a:gd name="T6" fmla="*/ 456 w 205"/>
                <a:gd name="T7" fmla="*/ 416 h 169"/>
                <a:gd name="T8" fmla="*/ 471 w 205"/>
                <a:gd name="T9" fmla="*/ 356 h 169"/>
                <a:gd name="T10" fmla="*/ 475 w 205"/>
                <a:gd name="T11" fmla="*/ 337 h 169"/>
                <a:gd name="T12" fmla="*/ 476 w 205"/>
                <a:gd name="T13" fmla="*/ 325 h 169"/>
                <a:gd name="T14" fmla="*/ 476 w 205"/>
                <a:gd name="T15" fmla="*/ 325 h 169"/>
                <a:gd name="T16" fmla="*/ 481 w 205"/>
                <a:gd name="T17" fmla="*/ 318 h 169"/>
                <a:gd name="T18" fmla="*/ 496 w 205"/>
                <a:gd name="T19" fmla="*/ 325 h 169"/>
                <a:gd name="T20" fmla="*/ 499 w 205"/>
                <a:gd name="T21" fmla="*/ 325 h 169"/>
                <a:gd name="T22" fmla="*/ 499 w 205"/>
                <a:gd name="T23" fmla="*/ 267 h 169"/>
                <a:gd name="T24" fmla="*/ 491 w 205"/>
                <a:gd name="T25" fmla="*/ 204 h 169"/>
                <a:gd name="T26" fmla="*/ 481 w 205"/>
                <a:gd name="T27" fmla="*/ 146 h 169"/>
                <a:gd name="T28" fmla="*/ 460 w 205"/>
                <a:gd name="T29" fmla="*/ 85 h 169"/>
                <a:gd name="T30" fmla="*/ 357 w 205"/>
                <a:gd name="T31" fmla="*/ 20 h 169"/>
                <a:gd name="T32" fmla="*/ 294 w 205"/>
                <a:gd name="T33" fmla="*/ 1 h 169"/>
                <a:gd name="T34" fmla="*/ 243 w 205"/>
                <a:gd name="T35" fmla="*/ 0 h 169"/>
                <a:gd name="T36" fmla="*/ 118 w 205"/>
                <a:gd name="T37" fmla="*/ 43 h 169"/>
                <a:gd name="T38" fmla="*/ 64 w 205"/>
                <a:gd name="T39" fmla="*/ 73 h 169"/>
                <a:gd name="T40" fmla="*/ 33 w 205"/>
                <a:gd name="T41" fmla="*/ 125 h 169"/>
                <a:gd name="T42" fmla="*/ 12 w 205"/>
                <a:gd name="T43" fmla="*/ 171 h 169"/>
                <a:gd name="T44" fmla="*/ 16 w 205"/>
                <a:gd name="T45" fmla="*/ 197 h 169"/>
                <a:gd name="T46" fmla="*/ 1 w 205"/>
                <a:gd name="T47" fmla="*/ 219 h 169"/>
                <a:gd name="T48" fmla="*/ 9 w 205"/>
                <a:gd name="T49" fmla="*/ 240 h 169"/>
                <a:gd name="T50" fmla="*/ 12 w 205"/>
                <a:gd name="T51" fmla="*/ 270 h 169"/>
                <a:gd name="T52" fmla="*/ 26 w 205"/>
                <a:gd name="T53" fmla="*/ 322 h 169"/>
                <a:gd name="T54" fmla="*/ 26 w 205"/>
                <a:gd name="T55" fmla="*/ 322 h 169"/>
                <a:gd name="T56" fmla="*/ 37 w 205"/>
                <a:gd name="T57" fmla="*/ 318 h 169"/>
                <a:gd name="T58" fmla="*/ 42 w 205"/>
                <a:gd name="T59" fmla="*/ 325 h 169"/>
                <a:gd name="T60" fmla="*/ 42 w 205"/>
                <a:gd name="T61" fmla="*/ 325 h 169"/>
                <a:gd name="T62" fmla="*/ 45 w 205"/>
                <a:gd name="T63" fmla="*/ 337 h 169"/>
                <a:gd name="T64" fmla="*/ 47 w 205"/>
                <a:gd name="T65" fmla="*/ 356 h 169"/>
                <a:gd name="T66" fmla="*/ 62 w 205"/>
                <a:gd name="T67" fmla="*/ 406 h 169"/>
                <a:gd name="T68" fmla="*/ 62 w 205"/>
                <a:gd name="T69" fmla="*/ 406 h 169"/>
                <a:gd name="T70" fmla="*/ 71 w 205"/>
                <a:gd name="T71" fmla="*/ 333 h 169"/>
                <a:gd name="T72" fmla="*/ 72 w 205"/>
                <a:gd name="T73" fmla="*/ 267 h 169"/>
                <a:gd name="T74" fmla="*/ 64 w 205"/>
                <a:gd name="T75" fmla="*/ 220 h 169"/>
                <a:gd name="T76" fmla="*/ 114 w 205"/>
                <a:gd name="T77" fmla="*/ 135 h 169"/>
                <a:gd name="T78" fmla="*/ 176 w 205"/>
                <a:gd name="T79" fmla="*/ 142 h 169"/>
                <a:gd name="T80" fmla="*/ 247 w 205"/>
                <a:gd name="T81" fmla="*/ 146 h 169"/>
                <a:gd name="T82" fmla="*/ 315 w 205"/>
                <a:gd name="T83" fmla="*/ 155 h 169"/>
                <a:gd name="T84" fmla="*/ 408 w 205"/>
                <a:gd name="T85" fmla="*/ 161 h 169"/>
                <a:gd name="T86" fmla="*/ 443 w 205"/>
                <a:gd name="T87" fmla="*/ 281 h 1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205" h="169">
                  <a:moveTo>
                    <a:pt x="178" y="114"/>
                  </a:moveTo>
                  <a:cubicBezTo>
                    <a:pt x="177" y="118"/>
                    <a:pt x="178" y="132"/>
                    <a:pt x="179" y="135"/>
                  </a:cubicBezTo>
                  <a:cubicBezTo>
                    <a:pt x="181" y="145"/>
                    <a:pt x="182" y="157"/>
                    <a:pt x="182" y="169"/>
                  </a:cubicBezTo>
                  <a:cubicBezTo>
                    <a:pt x="183" y="169"/>
                    <a:pt x="183" y="169"/>
                    <a:pt x="183" y="169"/>
                  </a:cubicBezTo>
                  <a:cubicBezTo>
                    <a:pt x="184" y="161"/>
                    <a:pt x="189" y="145"/>
                    <a:pt x="189" y="145"/>
                  </a:cubicBezTo>
                  <a:cubicBezTo>
                    <a:pt x="189" y="145"/>
                    <a:pt x="189" y="141"/>
                    <a:pt x="190" y="137"/>
                  </a:cubicBezTo>
                  <a:cubicBezTo>
                    <a:pt x="190" y="136"/>
                    <a:pt x="191" y="134"/>
                    <a:pt x="191" y="133"/>
                  </a:cubicBezTo>
                  <a:cubicBezTo>
                    <a:pt x="191" y="133"/>
                    <a:pt x="191" y="133"/>
                    <a:pt x="191" y="133"/>
                  </a:cubicBezTo>
                  <a:cubicBezTo>
                    <a:pt x="191" y="132"/>
                    <a:pt x="193" y="130"/>
                    <a:pt x="193" y="130"/>
                  </a:cubicBezTo>
                  <a:cubicBezTo>
                    <a:pt x="195" y="128"/>
                    <a:pt x="198" y="130"/>
                    <a:pt x="199" y="133"/>
                  </a:cubicBezTo>
                  <a:cubicBezTo>
                    <a:pt x="199" y="133"/>
                    <a:pt x="199" y="133"/>
                    <a:pt x="200" y="133"/>
                  </a:cubicBezTo>
                  <a:cubicBezTo>
                    <a:pt x="205" y="126"/>
                    <a:pt x="201" y="116"/>
                    <a:pt x="200" y="109"/>
                  </a:cubicBezTo>
                  <a:cubicBezTo>
                    <a:pt x="200" y="100"/>
                    <a:pt x="202" y="91"/>
                    <a:pt x="197" y="83"/>
                  </a:cubicBezTo>
                  <a:cubicBezTo>
                    <a:pt x="192" y="73"/>
                    <a:pt x="194" y="69"/>
                    <a:pt x="193" y="59"/>
                  </a:cubicBezTo>
                  <a:cubicBezTo>
                    <a:pt x="192" y="52"/>
                    <a:pt x="188" y="40"/>
                    <a:pt x="184" y="35"/>
                  </a:cubicBezTo>
                  <a:cubicBezTo>
                    <a:pt x="173" y="20"/>
                    <a:pt x="158" y="20"/>
                    <a:pt x="143" y="8"/>
                  </a:cubicBezTo>
                  <a:cubicBezTo>
                    <a:pt x="134" y="1"/>
                    <a:pt x="130" y="2"/>
                    <a:pt x="118" y="1"/>
                  </a:cubicBezTo>
                  <a:cubicBezTo>
                    <a:pt x="111" y="1"/>
                    <a:pt x="104" y="0"/>
                    <a:pt x="97" y="0"/>
                  </a:cubicBezTo>
                  <a:cubicBezTo>
                    <a:pt x="77" y="1"/>
                    <a:pt x="64" y="7"/>
                    <a:pt x="47" y="18"/>
                  </a:cubicBezTo>
                  <a:cubicBezTo>
                    <a:pt x="41" y="22"/>
                    <a:pt x="32" y="25"/>
                    <a:pt x="26" y="30"/>
                  </a:cubicBezTo>
                  <a:cubicBezTo>
                    <a:pt x="20" y="36"/>
                    <a:pt x="17" y="44"/>
                    <a:pt x="13" y="51"/>
                  </a:cubicBezTo>
                  <a:cubicBezTo>
                    <a:pt x="10" y="58"/>
                    <a:pt x="5" y="63"/>
                    <a:pt x="5" y="70"/>
                  </a:cubicBezTo>
                  <a:cubicBezTo>
                    <a:pt x="5" y="73"/>
                    <a:pt x="8" y="76"/>
                    <a:pt x="7" y="80"/>
                  </a:cubicBezTo>
                  <a:cubicBezTo>
                    <a:pt x="6" y="83"/>
                    <a:pt x="1" y="86"/>
                    <a:pt x="1" y="89"/>
                  </a:cubicBezTo>
                  <a:cubicBezTo>
                    <a:pt x="0" y="92"/>
                    <a:pt x="3" y="95"/>
                    <a:pt x="4" y="98"/>
                  </a:cubicBezTo>
                  <a:cubicBezTo>
                    <a:pt x="5" y="102"/>
                    <a:pt x="5" y="106"/>
                    <a:pt x="5" y="110"/>
                  </a:cubicBezTo>
                  <a:cubicBezTo>
                    <a:pt x="5" y="118"/>
                    <a:pt x="6" y="124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1" y="129"/>
                    <a:pt x="13" y="129"/>
                    <a:pt x="15" y="130"/>
                  </a:cubicBezTo>
                  <a:cubicBezTo>
                    <a:pt x="15" y="130"/>
                    <a:pt x="17" y="132"/>
                    <a:pt x="17" y="133"/>
                  </a:cubicBezTo>
                  <a:cubicBezTo>
                    <a:pt x="17" y="133"/>
                    <a:pt x="17" y="133"/>
                    <a:pt x="17" y="133"/>
                  </a:cubicBezTo>
                  <a:cubicBezTo>
                    <a:pt x="17" y="134"/>
                    <a:pt x="17" y="136"/>
                    <a:pt x="18" y="137"/>
                  </a:cubicBezTo>
                  <a:cubicBezTo>
                    <a:pt x="18" y="141"/>
                    <a:pt x="19" y="145"/>
                    <a:pt x="19" y="145"/>
                  </a:cubicBezTo>
                  <a:cubicBezTo>
                    <a:pt x="19" y="145"/>
                    <a:pt x="23" y="158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55"/>
                    <a:pt x="26" y="145"/>
                    <a:pt x="28" y="136"/>
                  </a:cubicBezTo>
                  <a:cubicBezTo>
                    <a:pt x="28" y="133"/>
                    <a:pt x="30" y="115"/>
                    <a:pt x="29" y="109"/>
                  </a:cubicBezTo>
                  <a:cubicBezTo>
                    <a:pt x="29" y="103"/>
                    <a:pt x="27" y="97"/>
                    <a:pt x="26" y="90"/>
                  </a:cubicBezTo>
                  <a:cubicBezTo>
                    <a:pt x="22" y="75"/>
                    <a:pt x="33" y="62"/>
                    <a:pt x="46" y="55"/>
                  </a:cubicBezTo>
                  <a:cubicBezTo>
                    <a:pt x="55" y="51"/>
                    <a:pt x="62" y="55"/>
                    <a:pt x="71" y="58"/>
                  </a:cubicBezTo>
                  <a:cubicBezTo>
                    <a:pt x="80" y="61"/>
                    <a:pt x="89" y="59"/>
                    <a:pt x="99" y="59"/>
                  </a:cubicBezTo>
                  <a:cubicBezTo>
                    <a:pt x="109" y="59"/>
                    <a:pt x="117" y="63"/>
                    <a:pt x="126" y="63"/>
                  </a:cubicBezTo>
                  <a:cubicBezTo>
                    <a:pt x="140" y="62"/>
                    <a:pt x="151" y="57"/>
                    <a:pt x="164" y="65"/>
                  </a:cubicBezTo>
                  <a:cubicBezTo>
                    <a:pt x="183" y="76"/>
                    <a:pt x="180" y="95"/>
                    <a:pt x="178" y="114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6" name="Freeform 1376">
              <a:extLst>
                <a:ext uri="{FF2B5EF4-FFF2-40B4-BE49-F238E27FC236}">
                  <a16:creationId xmlns:a16="http://schemas.microsoft.com/office/drawing/2014/main" id="{A6AAE622-6F75-4B05-B2F3-FA2BA5E04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1133"/>
              <a:ext cx="27" cy="105"/>
            </a:xfrm>
            <a:custGeom>
              <a:avLst/>
              <a:gdLst>
                <a:gd name="T0" fmla="*/ 47 w 20"/>
                <a:gd name="T1" fmla="*/ 20 h 78"/>
                <a:gd name="T2" fmla="*/ 30 w 20"/>
                <a:gd name="T3" fmla="*/ 5 h 78"/>
                <a:gd name="T4" fmla="*/ 26 w 20"/>
                <a:gd name="T5" fmla="*/ 12 h 78"/>
                <a:gd name="T6" fmla="*/ 26 w 20"/>
                <a:gd name="T7" fmla="*/ 12 h 78"/>
                <a:gd name="T8" fmla="*/ 22 w 20"/>
                <a:gd name="T9" fmla="*/ 22 h 78"/>
                <a:gd name="T10" fmla="*/ 20 w 20"/>
                <a:gd name="T11" fmla="*/ 42 h 78"/>
                <a:gd name="T12" fmla="*/ 5 w 20"/>
                <a:gd name="T13" fmla="*/ 100 h 78"/>
                <a:gd name="T14" fmla="*/ 1 w 20"/>
                <a:gd name="T15" fmla="*/ 100 h 78"/>
                <a:gd name="T16" fmla="*/ 1 w 20"/>
                <a:gd name="T17" fmla="*/ 174 h 78"/>
                <a:gd name="T18" fmla="*/ 0 w 20"/>
                <a:gd name="T19" fmla="*/ 190 h 78"/>
                <a:gd name="T20" fmla="*/ 0 w 20"/>
                <a:gd name="T21" fmla="*/ 190 h 78"/>
                <a:gd name="T22" fmla="*/ 22 w 20"/>
                <a:gd name="T23" fmla="*/ 171 h 78"/>
                <a:gd name="T24" fmla="*/ 32 w 20"/>
                <a:gd name="T25" fmla="*/ 147 h 78"/>
                <a:gd name="T26" fmla="*/ 36 w 20"/>
                <a:gd name="T27" fmla="*/ 114 h 78"/>
                <a:gd name="T28" fmla="*/ 42 w 20"/>
                <a:gd name="T29" fmla="*/ 69 h 78"/>
                <a:gd name="T30" fmla="*/ 47 w 20"/>
                <a:gd name="T31" fmla="*/ 20 h 7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0" h="78">
                  <a:moveTo>
                    <a:pt x="19" y="8"/>
                  </a:moveTo>
                  <a:cubicBezTo>
                    <a:pt x="19" y="3"/>
                    <a:pt x="15" y="0"/>
                    <a:pt x="12" y="2"/>
                  </a:cubicBezTo>
                  <a:cubicBezTo>
                    <a:pt x="12" y="2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8"/>
                    <a:pt x="9" y="9"/>
                  </a:cubicBezTo>
                  <a:cubicBezTo>
                    <a:pt x="8" y="13"/>
                    <a:pt x="8" y="17"/>
                    <a:pt x="8" y="17"/>
                  </a:cubicBezTo>
                  <a:cubicBezTo>
                    <a:pt x="8" y="17"/>
                    <a:pt x="3" y="33"/>
                    <a:pt x="2" y="41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52"/>
                    <a:pt x="1" y="62"/>
                    <a:pt x="1" y="71"/>
                  </a:cubicBezTo>
                  <a:cubicBezTo>
                    <a:pt x="1" y="73"/>
                    <a:pt x="0" y="75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3" y="77"/>
                    <a:pt x="7" y="73"/>
                    <a:pt x="9" y="70"/>
                  </a:cubicBezTo>
                  <a:cubicBezTo>
                    <a:pt x="11" y="67"/>
                    <a:pt x="11" y="64"/>
                    <a:pt x="13" y="60"/>
                  </a:cubicBezTo>
                  <a:cubicBezTo>
                    <a:pt x="15" y="56"/>
                    <a:pt x="14" y="53"/>
                    <a:pt x="15" y="47"/>
                  </a:cubicBezTo>
                  <a:cubicBezTo>
                    <a:pt x="17" y="41"/>
                    <a:pt x="17" y="31"/>
                    <a:pt x="17" y="28"/>
                  </a:cubicBezTo>
                  <a:cubicBezTo>
                    <a:pt x="16" y="24"/>
                    <a:pt x="20" y="13"/>
                    <a:pt x="19" y="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7" name="Freeform 1377">
              <a:extLst>
                <a:ext uri="{FF2B5EF4-FFF2-40B4-BE49-F238E27FC236}">
                  <a16:creationId xmlns:a16="http://schemas.microsoft.com/office/drawing/2014/main" id="{D9287052-CB98-4847-A92A-30C489429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" y="1620"/>
              <a:ext cx="20" cy="28"/>
            </a:xfrm>
            <a:custGeom>
              <a:avLst/>
              <a:gdLst>
                <a:gd name="T0" fmla="*/ 33 w 15"/>
                <a:gd name="T1" fmla="*/ 1 h 21"/>
                <a:gd name="T2" fmla="*/ 12 w 15"/>
                <a:gd name="T3" fmla="*/ 7 h 21"/>
                <a:gd name="T4" fmla="*/ 31 w 15"/>
                <a:gd name="T5" fmla="*/ 21 h 21"/>
                <a:gd name="T6" fmla="*/ 20 w 15"/>
                <a:gd name="T7" fmla="*/ 33 h 21"/>
                <a:gd name="T8" fmla="*/ 5 w 15"/>
                <a:gd name="T9" fmla="*/ 41 h 21"/>
                <a:gd name="T10" fmla="*/ 28 w 15"/>
                <a:gd name="T11" fmla="*/ 49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1">
                  <a:moveTo>
                    <a:pt x="14" y="1"/>
                  </a:moveTo>
                  <a:cubicBezTo>
                    <a:pt x="11" y="0"/>
                    <a:pt x="7" y="0"/>
                    <a:pt x="5" y="3"/>
                  </a:cubicBezTo>
                  <a:cubicBezTo>
                    <a:pt x="7" y="6"/>
                    <a:pt x="13" y="6"/>
                    <a:pt x="13" y="9"/>
                  </a:cubicBezTo>
                  <a:cubicBezTo>
                    <a:pt x="15" y="15"/>
                    <a:pt x="10" y="13"/>
                    <a:pt x="8" y="14"/>
                  </a:cubicBezTo>
                  <a:cubicBezTo>
                    <a:pt x="5" y="14"/>
                    <a:pt x="0" y="12"/>
                    <a:pt x="2" y="17"/>
                  </a:cubicBezTo>
                  <a:cubicBezTo>
                    <a:pt x="4" y="20"/>
                    <a:pt x="10" y="21"/>
                    <a:pt x="12" y="2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8" name="Freeform 1378">
              <a:extLst>
                <a:ext uri="{FF2B5EF4-FFF2-40B4-BE49-F238E27FC236}">
                  <a16:creationId xmlns:a16="http://schemas.microsoft.com/office/drawing/2014/main" id="{D3CF76A7-D3C4-4BEC-9DC2-13ACC0BC39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858"/>
              <a:ext cx="23" cy="29"/>
            </a:xfrm>
            <a:custGeom>
              <a:avLst/>
              <a:gdLst>
                <a:gd name="T0" fmla="*/ 7 w 17"/>
                <a:gd name="T1" fmla="*/ 55 h 21"/>
                <a:gd name="T2" fmla="*/ 5 w 17"/>
                <a:gd name="T3" fmla="*/ 19 h 21"/>
                <a:gd name="T4" fmla="*/ 26 w 17"/>
                <a:gd name="T5" fmla="*/ 50 h 21"/>
                <a:gd name="T6" fmla="*/ 30 w 17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1">
                  <a:moveTo>
                    <a:pt x="3" y="21"/>
                  </a:moveTo>
                  <a:cubicBezTo>
                    <a:pt x="1" y="17"/>
                    <a:pt x="0" y="11"/>
                    <a:pt x="2" y="7"/>
                  </a:cubicBezTo>
                  <a:cubicBezTo>
                    <a:pt x="5" y="11"/>
                    <a:pt x="6" y="17"/>
                    <a:pt x="10" y="19"/>
                  </a:cubicBezTo>
                  <a:cubicBezTo>
                    <a:pt x="17" y="13"/>
                    <a:pt x="14" y="10"/>
                    <a:pt x="12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79" name="Freeform 1379">
              <a:extLst>
                <a:ext uri="{FF2B5EF4-FFF2-40B4-BE49-F238E27FC236}">
                  <a16:creationId xmlns:a16="http://schemas.microsoft.com/office/drawing/2014/main" id="{EEB73D9E-CF8B-4A09-A978-483B0912D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622"/>
              <a:ext cx="18" cy="30"/>
            </a:xfrm>
            <a:custGeom>
              <a:avLst/>
              <a:gdLst>
                <a:gd name="T0" fmla="*/ 0 w 13"/>
                <a:gd name="T1" fmla="*/ 1 h 22"/>
                <a:gd name="T2" fmla="*/ 15 w 13"/>
                <a:gd name="T3" fmla="*/ 0 h 22"/>
                <a:gd name="T4" fmla="*/ 0 w 13"/>
                <a:gd name="T5" fmla="*/ 26 h 22"/>
                <a:gd name="T6" fmla="*/ 11 w 13"/>
                <a:gd name="T7" fmla="*/ 56 h 22"/>
                <a:gd name="T8" fmla="*/ 19 w 13"/>
                <a:gd name="T9" fmla="*/ 56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0" y="1"/>
                  </a:moveTo>
                  <a:cubicBezTo>
                    <a:pt x="1" y="1"/>
                    <a:pt x="4" y="0"/>
                    <a:pt x="6" y="0"/>
                  </a:cubicBezTo>
                  <a:cubicBezTo>
                    <a:pt x="7" y="4"/>
                    <a:pt x="2" y="6"/>
                    <a:pt x="0" y="10"/>
                  </a:cubicBezTo>
                  <a:cubicBezTo>
                    <a:pt x="13" y="10"/>
                    <a:pt x="9" y="14"/>
                    <a:pt x="4" y="22"/>
                  </a:cubicBezTo>
                  <a:cubicBezTo>
                    <a:pt x="5" y="22"/>
                    <a:pt x="6" y="22"/>
                    <a:pt x="7" y="2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0" name="Freeform 1380">
              <a:extLst>
                <a:ext uri="{FF2B5EF4-FFF2-40B4-BE49-F238E27FC236}">
                  <a16:creationId xmlns:a16="http://schemas.microsoft.com/office/drawing/2014/main" id="{D282CBD2-B7E0-4F64-A312-0B6827A7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1810"/>
              <a:ext cx="19" cy="28"/>
            </a:xfrm>
            <a:custGeom>
              <a:avLst/>
              <a:gdLst>
                <a:gd name="T0" fmla="*/ 35 w 14"/>
                <a:gd name="T1" fmla="*/ 23 h 21"/>
                <a:gd name="T2" fmla="*/ 10 w 14"/>
                <a:gd name="T3" fmla="*/ 12 h 21"/>
                <a:gd name="T4" fmla="*/ 27 w 14"/>
                <a:gd name="T5" fmla="*/ 41 h 21"/>
                <a:gd name="T6" fmla="*/ 0 w 14"/>
                <a:gd name="T7" fmla="*/ 23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21">
                  <a:moveTo>
                    <a:pt x="14" y="10"/>
                  </a:moveTo>
                  <a:cubicBezTo>
                    <a:pt x="14" y="5"/>
                    <a:pt x="8" y="0"/>
                    <a:pt x="4" y="5"/>
                  </a:cubicBezTo>
                  <a:cubicBezTo>
                    <a:pt x="1" y="10"/>
                    <a:pt x="9" y="13"/>
                    <a:pt x="11" y="17"/>
                  </a:cubicBezTo>
                  <a:cubicBezTo>
                    <a:pt x="7" y="21"/>
                    <a:pt x="2" y="12"/>
                    <a:pt x="0" y="1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1" name="Freeform 1381">
              <a:extLst>
                <a:ext uri="{FF2B5EF4-FFF2-40B4-BE49-F238E27FC236}">
                  <a16:creationId xmlns:a16="http://schemas.microsoft.com/office/drawing/2014/main" id="{BD03D565-B9F6-4B22-B0F2-EC8A5FB2D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1845"/>
              <a:ext cx="11" cy="8"/>
            </a:xfrm>
            <a:custGeom>
              <a:avLst/>
              <a:gdLst>
                <a:gd name="T0" fmla="*/ 0 w 8"/>
                <a:gd name="T1" fmla="*/ 15 h 6"/>
                <a:gd name="T2" fmla="*/ 21 w 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3" y="5"/>
                    <a:pt x="6" y="3"/>
                    <a:pt x="8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2" name="Freeform 1382">
              <a:extLst>
                <a:ext uri="{FF2B5EF4-FFF2-40B4-BE49-F238E27FC236}">
                  <a16:creationId xmlns:a16="http://schemas.microsoft.com/office/drawing/2014/main" id="{D25F205E-19AD-42A4-8848-13056C86C4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" y="1816"/>
              <a:ext cx="15" cy="17"/>
            </a:xfrm>
            <a:custGeom>
              <a:avLst/>
              <a:gdLst>
                <a:gd name="T0" fmla="*/ 1 w 11"/>
                <a:gd name="T1" fmla="*/ 20 h 12"/>
                <a:gd name="T2" fmla="*/ 27 w 11"/>
                <a:gd name="T3" fmla="*/ 0 h 12"/>
                <a:gd name="T4" fmla="*/ 7 w 11"/>
                <a:gd name="T5" fmla="*/ 3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2">
                  <a:moveTo>
                    <a:pt x="1" y="7"/>
                  </a:moveTo>
                  <a:cubicBezTo>
                    <a:pt x="0" y="1"/>
                    <a:pt x="6" y="0"/>
                    <a:pt x="11" y="0"/>
                  </a:cubicBezTo>
                  <a:cubicBezTo>
                    <a:pt x="11" y="4"/>
                    <a:pt x="5" y="8"/>
                    <a:pt x="3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3" name="Freeform 1383">
              <a:extLst>
                <a:ext uri="{FF2B5EF4-FFF2-40B4-BE49-F238E27FC236}">
                  <a16:creationId xmlns:a16="http://schemas.microsoft.com/office/drawing/2014/main" id="{1EFB5F2C-EECE-4997-A60E-CC1821B20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295"/>
              <a:ext cx="49" cy="66"/>
            </a:xfrm>
            <a:custGeom>
              <a:avLst/>
              <a:gdLst>
                <a:gd name="T0" fmla="*/ 0 w 36"/>
                <a:gd name="T1" fmla="*/ 9 h 49"/>
                <a:gd name="T2" fmla="*/ 15 w 36"/>
                <a:gd name="T3" fmla="*/ 0 h 49"/>
                <a:gd name="T4" fmla="*/ 10 w 36"/>
                <a:gd name="T5" fmla="*/ 48 h 49"/>
                <a:gd name="T6" fmla="*/ 35 w 36"/>
                <a:gd name="T7" fmla="*/ 40 h 49"/>
                <a:gd name="T8" fmla="*/ 35 w 36"/>
                <a:gd name="T9" fmla="*/ 73 h 49"/>
                <a:gd name="T10" fmla="*/ 76 w 36"/>
                <a:gd name="T11" fmla="*/ 71 h 49"/>
                <a:gd name="T12" fmla="*/ 72 w 36"/>
                <a:gd name="T13" fmla="*/ 120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49">
                  <a:moveTo>
                    <a:pt x="0" y="4"/>
                  </a:moveTo>
                  <a:cubicBezTo>
                    <a:pt x="1" y="2"/>
                    <a:pt x="4" y="0"/>
                    <a:pt x="6" y="0"/>
                  </a:cubicBezTo>
                  <a:cubicBezTo>
                    <a:pt x="9" y="6"/>
                    <a:pt x="3" y="13"/>
                    <a:pt x="4" y="20"/>
                  </a:cubicBezTo>
                  <a:cubicBezTo>
                    <a:pt x="7" y="19"/>
                    <a:pt x="10" y="16"/>
                    <a:pt x="14" y="16"/>
                  </a:cubicBezTo>
                  <a:cubicBezTo>
                    <a:pt x="18" y="19"/>
                    <a:pt x="13" y="26"/>
                    <a:pt x="14" y="30"/>
                  </a:cubicBezTo>
                  <a:cubicBezTo>
                    <a:pt x="19" y="32"/>
                    <a:pt x="25" y="25"/>
                    <a:pt x="30" y="29"/>
                  </a:cubicBezTo>
                  <a:cubicBezTo>
                    <a:pt x="36" y="33"/>
                    <a:pt x="31" y="44"/>
                    <a:pt x="29" y="4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4" name="Freeform 1384">
              <a:extLst>
                <a:ext uri="{FF2B5EF4-FFF2-40B4-BE49-F238E27FC236}">
                  <a16:creationId xmlns:a16="http://schemas.microsoft.com/office/drawing/2014/main" id="{526FB29B-E1AA-4E19-B9A4-12974C152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" y="2382"/>
              <a:ext cx="49" cy="29"/>
            </a:xfrm>
            <a:custGeom>
              <a:avLst/>
              <a:gdLst>
                <a:gd name="T0" fmla="*/ 5 w 36"/>
                <a:gd name="T1" fmla="*/ 0 h 22"/>
                <a:gd name="T2" fmla="*/ 10 w 36"/>
                <a:gd name="T3" fmla="*/ 28 h 22"/>
                <a:gd name="T4" fmla="*/ 26 w 36"/>
                <a:gd name="T5" fmla="*/ 15 h 22"/>
                <a:gd name="T6" fmla="*/ 34 w 36"/>
                <a:gd name="T7" fmla="*/ 37 h 22"/>
                <a:gd name="T8" fmla="*/ 61 w 36"/>
                <a:gd name="T9" fmla="*/ 16 h 22"/>
                <a:gd name="T10" fmla="*/ 71 w 36"/>
                <a:gd name="T11" fmla="*/ 50 h 22"/>
                <a:gd name="T12" fmla="*/ 91 w 36"/>
                <a:gd name="T13" fmla="*/ 2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22">
                  <a:moveTo>
                    <a:pt x="2" y="0"/>
                  </a:moveTo>
                  <a:cubicBezTo>
                    <a:pt x="1" y="4"/>
                    <a:pt x="0" y="9"/>
                    <a:pt x="4" y="12"/>
                  </a:cubicBezTo>
                  <a:cubicBezTo>
                    <a:pt x="6" y="10"/>
                    <a:pt x="7" y="7"/>
                    <a:pt x="10" y="6"/>
                  </a:cubicBezTo>
                  <a:cubicBezTo>
                    <a:pt x="11" y="10"/>
                    <a:pt x="11" y="14"/>
                    <a:pt x="13" y="16"/>
                  </a:cubicBezTo>
                  <a:cubicBezTo>
                    <a:pt x="16" y="13"/>
                    <a:pt x="19" y="7"/>
                    <a:pt x="24" y="7"/>
                  </a:cubicBezTo>
                  <a:cubicBezTo>
                    <a:pt x="25" y="12"/>
                    <a:pt x="25" y="18"/>
                    <a:pt x="28" y="22"/>
                  </a:cubicBezTo>
                  <a:cubicBezTo>
                    <a:pt x="31" y="19"/>
                    <a:pt x="34" y="15"/>
                    <a:pt x="36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5" name="Freeform 1385">
              <a:extLst>
                <a:ext uri="{FF2B5EF4-FFF2-40B4-BE49-F238E27FC236}">
                  <a16:creationId xmlns:a16="http://schemas.microsoft.com/office/drawing/2014/main" id="{9009F247-AA3B-4577-A26D-D0AA57AE8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301"/>
              <a:ext cx="38" cy="51"/>
            </a:xfrm>
            <a:custGeom>
              <a:avLst/>
              <a:gdLst>
                <a:gd name="T0" fmla="*/ 62 w 28"/>
                <a:gd name="T1" fmla="*/ 21 h 38"/>
                <a:gd name="T2" fmla="*/ 53 w 28"/>
                <a:gd name="T3" fmla="*/ 21 h 38"/>
                <a:gd name="T4" fmla="*/ 61 w 28"/>
                <a:gd name="T5" fmla="*/ 43 h 38"/>
                <a:gd name="T6" fmla="*/ 27 w 28"/>
                <a:gd name="T7" fmla="*/ 35 h 38"/>
                <a:gd name="T8" fmla="*/ 37 w 28"/>
                <a:gd name="T9" fmla="*/ 72 h 38"/>
                <a:gd name="T10" fmla="*/ 14 w 28"/>
                <a:gd name="T11" fmla="*/ 68 h 38"/>
                <a:gd name="T12" fmla="*/ 22 w 28"/>
                <a:gd name="T13" fmla="*/ 91 h 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38">
                  <a:moveTo>
                    <a:pt x="25" y="9"/>
                  </a:moveTo>
                  <a:cubicBezTo>
                    <a:pt x="28" y="6"/>
                    <a:pt x="20" y="0"/>
                    <a:pt x="21" y="9"/>
                  </a:cubicBezTo>
                  <a:cubicBezTo>
                    <a:pt x="22" y="12"/>
                    <a:pt x="26" y="15"/>
                    <a:pt x="24" y="18"/>
                  </a:cubicBezTo>
                  <a:cubicBezTo>
                    <a:pt x="21" y="21"/>
                    <a:pt x="14" y="16"/>
                    <a:pt x="11" y="14"/>
                  </a:cubicBezTo>
                  <a:cubicBezTo>
                    <a:pt x="8" y="19"/>
                    <a:pt x="15" y="25"/>
                    <a:pt x="15" y="30"/>
                  </a:cubicBezTo>
                  <a:cubicBezTo>
                    <a:pt x="13" y="30"/>
                    <a:pt x="7" y="26"/>
                    <a:pt x="5" y="28"/>
                  </a:cubicBezTo>
                  <a:cubicBezTo>
                    <a:pt x="0" y="31"/>
                    <a:pt x="5" y="37"/>
                    <a:pt x="9" y="38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6" name="Freeform 1386">
              <a:extLst>
                <a:ext uri="{FF2B5EF4-FFF2-40B4-BE49-F238E27FC236}">
                  <a16:creationId xmlns:a16="http://schemas.microsoft.com/office/drawing/2014/main" id="{0822E534-53B9-4D9E-8B72-65E772B7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2365"/>
              <a:ext cx="37" cy="33"/>
            </a:xfrm>
            <a:custGeom>
              <a:avLst/>
              <a:gdLst>
                <a:gd name="T0" fmla="*/ 67 w 27"/>
                <a:gd name="T1" fmla="*/ 0 h 24"/>
                <a:gd name="T2" fmla="*/ 64 w 27"/>
                <a:gd name="T3" fmla="*/ 23 h 24"/>
                <a:gd name="T4" fmla="*/ 47 w 27"/>
                <a:gd name="T5" fmla="*/ 8 h 24"/>
                <a:gd name="T6" fmla="*/ 44 w 27"/>
                <a:gd name="T7" fmla="*/ 36 h 24"/>
                <a:gd name="T8" fmla="*/ 26 w 27"/>
                <a:gd name="T9" fmla="*/ 29 h 24"/>
                <a:gd name="T10" fmla="*/ 0 w 27"/>
                <a:gd name="T11" fmla="*/ 3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24">
                  <a:moveTo>
                    <a:pt x="26" y="0"/>
                  </a:moveTo>
                  <a:cubicBezTo>
                    <a:pt x="27" y="3"/>
                    <a:pt x="27" y="6"/>
                    <a:pt x="25" y="9"/>
                  </a:cubicBezTo>
                  <a:cubicBezTo>
                    <a:pt x="22" y="9"/>
                    <a:pt x="20" y="6"/>
                    <a:pt x="18" y="3"/>
                  </a:cubicBezTo>
                  <a:cubicBezTo>
                    <a:pt x="17" y="7"/>
                    <a:pt x="20" y="11"/>
                    <a:pt x="17" y="14"/>
                  </a:cubicBezTo>
                  <a:cubicBezTo>
                    <a:pt x="14" y="14"/>
                    <a:pt x="12" y="13"/>
                    <a:pt x="10" y="11"/>
                  </a:cubicBezTo>
                  <a:cubicBezTo>
                    <a:pt x="8" y="24"/>
                    <a:pt x="8" y="17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7" name="Freeform 1387">
              <a:extLst>
                <a:ext uri="{FF2B5EF4-FFF2-40B4-BE49-F238E27FC236}">
                  <a16:creationId xmlns:a16="http://schemas.microsoft.com/office/drawing/2014/main" id="{86C9B61A-C261-4D72-B122-22B9B9B7E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74"/>
              <a:ext cx="9" cy="11"/>
            </a:xfrm>
            <a:custGeom>
              <a:avLst/>
              <a:gdLst>
                <a:gd name="T0" fmla="*/ 0 w 7"/>
                <a:gd name="T1" fmla="*/ 21 h 8"/>
                <a:gd name="T2" fmla="*/ 15 w 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8">
                  <a:moveTo>
                    <a:pt x="0" y="8"/>
                  </a:moveTo>
                  <a:cubicBezTo>
                    <a:pt x="0" y="4"/>
                    <a:pt x="4" y="2"/>
                    <a:pt x="7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8" name="Freeform 1388">
              <a:extLst>
                <a:ext uri="{FF2B5EF4-FFF2-40B4-BE49-F238E27FC236}">
                  <a16:creationId xmlns:a16="http://schemas.microsoft.com/office/drawing/2014/main" id="{52361C79-AC50-4511-9A22-55E34CED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2535"/>
              <a:ext cx="12" cy="15"/>
            </a:xfrm>
            <a:custGeom>
              <a:avLst/>
              <a:gdLst>
                <a:gd name="T0" fmla="*/ 0 w 9"/>
                <a:gd name="T1" fmla="*/ 10 h 11"/>
                <a:gd name="T2" fmla="*/ 20 w 9"/>
                <a:gd name="T3" fmla="*/ 10 h 11"/>
                <a:gd name="T4" fmla="*/ 0 w 9"/>
                <a:gd name="T5" fmla="*/ 27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1">
                  <a:moveTo>
                    <a:pt x="0" y="4"/>
                  </a:moveTo>
                  <a:cubicBezTo>
                    <a:pt x="2" y="2"/>
                    <a:pt x="6" y="0"/>
                    <a:pt x="8" y="4"/>
                  </a:cubicBezTo>
                  <a:cubicBezTo>
                    <a:pt x="9" y="7"/>
                    <a:pt x="0" y="11"/>
                    <a:pt x="0" y="11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89" name="Freeform 1389">
              <a:extLst>
                <a:ext uri="{FF2B5EF4-FFF2-40B4-BE49-F238E27FC236}">
                  <a16:creationId xmlns:a16="http://schemas.microsoft.com/office/drawing/2014/main" id="{C1B62963-760F-4969-9EF0-B5D6266C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" y="2469"/>
              <a:ext cx="12" cy="16"/>
            </a:xfrm>
            <a:custGeom>
              <a:avLst/>
              <a:gdLst>
                <a:gd name="T0" fmla="*/ 20 w 9"/>
                <a:gd name="T1" fmla="*/ 1 h 12"/>
                <a:gd name="T2" fmla="*/ 1 w 9"/>
                <a:gd name="T3" fmla="*/ 9 h 12"/>
                <a:gd name="T4" fmla="*/ 21 w 9"/>
                <a:gd name="T5" fmla="*/ 21 h 12"/>
                <a:gd name="T6" fmla="*/ 0 w 9"/>
                <a:gd name="T7" fmla="*/ 28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2">
                  <a:moveTo>
                    <a:pt x="8" y="1"/>
                  </a:moveTo>
                  <a:cubicBezTo>
                    <a:pt x="5" y="0"/>
                    <a:pt x="2" y="1"/>
                    <a:pt x="1" y="4"/>
                  </a:cubicBezTo>
                  <a:cubicBezTo>
                    <a:pt x="4" y="5"/>
                    <a:pt x="7" y="6"/>
                    <a:pt x="9" y="9"/>
                  </a:cubicBezTo>
                  <a:cubicBezTo>
                    <a:pt x="7" y="11"/>
                    <a:pt x="4" y="12"/>
                    <a:pt x="0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0" name="Freeform 1390">
              <a:extLst>
                <a:ext uri="{FF2B5EF4-FFF2-40B4-BE49-F238E27FC236}">
                  <a16:creationId xmlns:a16="http://schemas.microsoft.com/office/drawing/2014/main" id="{041586B3-EE50-4442-AD42-29888FB07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43" y="2472"/>
              <a:ext cx="13" cy="12"/>
            </a:xfrm>
            <a:custGeom>
              <a:avLst/>
              <a:gdLst>
                <a:gd name="T0" fmla="*/ 0 w 9"/>
                <a:gd name="T1" fmla="*/ 1 h 9"/>
                <a:gd name="T2" fmla="*/ 27 w 9"/>
                <a:gd name="T3" fmla="*/ 5 h 9"/>
                <a:gd name="T4" fmla="*/ 0 w 9"/>
                <a:gd name="T5" fmla="*/ 21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0" y="1"/>
                  </a:moveTo>
                  <a:cubicBezTo>
                    <a:pt x="3" y="0"/>
                    <a:pt x="6" y="0"/>
                    <a:pt x="9" y="2"/>
                  </a:cubicBezTo>
                  <a:cubicBezTo>
                    <a:pt x="8" y="6"/>
                    <a:pt x="4" y="8"/>
                    <a:pt x="0" y="9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1" name="Freeform 1391">
              <a:extLst>
                <a:ext uri="{FF2B5EF4-FFF2-40B4-BE49-F238E27FC236}">
                  <a16:creationId xmlns:a16="http://schemas.microsoft.com/office/drawing/2014/main" id="{B3FBE689-09E5-4231-A7B0-1801D495A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876"/>
              <a:ext cx="21" cy="21"/>
            </a:xfrm>
            <a:custGeom>
              <a:avLst/>
              <a:gdLst>
                <a:gd name="T0" fmla="*/ 37 w 16"/>
                <a:gd name="T1" fmla="*/ 18 h 16"/>
                <a:gd name="T2" fmla="*/ 12 w 16"/>
                <a:gd name="T3" fmla="*/ 28 h 16"/>
                <a:gd name="T4" fmla="*/ 5 w 16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16" y="8"/>
                  </a:moveTo>
                  <a:cubicBezTo>
                    <a:pt x="12" y="11"/>
                    <a:pt x="11" y="16"/>
                    <a:pt x="5" y="12"/>
                  </a:cubicBezTo>
                  <a:cubicBezTo>
                    <a:pt x="0" y="8"/>
                    <a:pt x="2" y="4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FEE2D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2" name="Freeform 1392">
              <a:extLst>
                <a:ext uri="{FF2B5EF4-FFF2-40B4-BE49-F238E27FC236}">
                  <a16:creationId xmlns:a16="http://schemas.microsoft.com/office/drawing/2014/main" id="{506E440B-01CB-4DEC-A8FE-DE26EED3D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" y="1297"/>
              <a:ext cx="929" cy="2498"/>
            </a:xfrm>
            <a:custGeom>
              <a:avLst/>
              <a:gdLst>
                <a:gd name="T0" fmla="*/ 1275 w 685"/>
                <a:gd name="T1" fmla="*/ 187 h 1852"/>
                <a:gd name="T2" fmla="*/ 1613 w 685"/>
                <a:gd name="T3" fmla="*/ 823 h 1852"/>
                <a:gd name="T4" fmla="*/ 1701 w 685"/>
                <a:gd name="T5" fmla="*/ 1217 h 1852"/>
                <a:gd name="T6" fmla="*/ 1709 w 685"/>
                <a:gd name="T7" fmla="*/ 1736 h 1852"/>
                <a:gd name="T8" fmla="*/ 1674 w 685"/>
                <a:gd name="T9" fmla="*/ 1879 h 1852"/>
                <a:gd name="T10" fmla="*/ 1633 w 685"/>
                <a:gd name="T11" fmla="*/ 1944 h 1852"/>
                <a:gd name="T12" fmla="*/ 1547 w 685"/>
                <a:gd name="T13" fmla="*/ 1992 h 1852"/>
                <a:gd name="T14" fmla="*/ 1507 w 685"/>
                <a:gd name="T15" fmla="*/ 1963 h 1852"/>
                <a:gd name="T16" fmla="*/ 1539 w 685"/>
                <a:gd name="T17" fmla="*/ 1909 h 1852"/>
                <a:gd name="T18" fmla="*/ 1566 w 685"/>
                <a:gd name="T19" fmla="*/ 1817 h 1852"/>
                <a:gd name="T20" fmla="*/ 1533 w 685"/>
                <a:gd name="T21" fmla="*/ 1856 h 1852"/>
                <a:gd name="T22" fmla="*/ 1492 w 685"/>
                <a:gd name="T23" fmla="*/ 1789 h 1852"/>
                <a:gd name="T24" fmla="*/ 1547 w 685"/>
                <a:gd name="T25" fmla="*/ 1616 h 1852"/>
                <a:gd name="T26" fmla="*/ 1490 w 685"/>
                <a:gd name="T27" fmla="*/ 1299 h 1852"/>
                <a:gd name="T28" fmla="*/ 1409 w 685"/>
                <a:gd name="T29" fmla="*/ 1490 h 1852"/>
                <a:gd name="T30" fmla="*/ 1406 w 685"/>
                <a:gd name="T31" fmla="*/ 2503 h 1852"/>
                <a:gd name="T32" fmla="*/ 1199 w 685"/>
                <a:gd name="T33" fmla="*/ 3729 h 1852"/>
                <a:gd name="T34" fmla="*/ 1122 w 685"/>
                <a:gd name="T35" fmla="*/ 4220 h 1852"/>
                <a:gd name="T36" fmla="*/ 1210 w 685"/>
                <a:gd name="T37" fmla="*/ 4388 h 1852"/>
                <a:gd name="T38" fmla="*/ 1248 w 685"/>
                <a:gd name="T39" fmla="*/ 4475 h 1852"/>
                <a:gd name="T40" fmla="*/ 1207 w 685"/>
                <a:gd name="T41" fmla="*/ 4502 h 1852"/>
                <a:gd name="T42" fmla="*/ 1141 w 685"/>
                <a:gd name="T43" fmla="*/ 4523 h 1852"/>
                <a:gd name="T44" fmla="*/ 940 w 685"/>
                <a:gd name="T45" fmla="*/ 4505 h 1852"/>
                <a:gd name="T46" fmla="*/ 895 w 685"/>
                <a:gd name="T47" fmla="*/ 4340 h 1852"/>
                <a:gd name="T48" fmla="*/ 913 w 685"/>
                <a:gd name="T49" fmla="*/ 4090 h 1852"/>
                <a:gd name="T50" fmla="*/ 883 w 685"/>
                <a:gd name="T51" fmla="*/ 2862 h 1852"/>
                <a:gd name="T52" fmla="*/ 800 w 685"/>
                <a:gd name="T53" fmla="*/ 3166 h 1852"/>
                <a:gd name="T54" fmla="*/ 793 w 685"/>
                <a:gd name="T55" fmla="*/ 4090 h 1852"/>
                <a:gd name="T56" fmla="*/ 793 w 685"/>
                <a:gd name="T57" fmla="*/ 4397 h 1852"/>
                <a:gd name="T58" fmla="*/ 719 w 685"/>
                <a:gd name="T59" fmla="*/ 4536 h 1852"/>
                <a:gd name="T60" fmla="*/ 510 w 685"/>
                <a:gd name="T61" fmla="*/ 4512 h 1852"/>
                <a:gd name="T62" fmla="*/ 464 w 685"/>
                <a:gd name="T63" fmla="*/ 4489 h 1852"/>
                <a:gd name="T64" fmla="*/ 456 w 685"/>
                <a:gd name="T65" fmla="*/ 4471 h 1852"/>
                <a:gd name="T66" fmla="*/ 556 w 685"/>
                <a:gd name="T67" fmla="*/ 4293 h 1852"/>
                <a:gd name="T68" fmla="*/ 589 w 685"/>
                <a:gd name="T69" fmla="*/ 4158 h 1852"/>
                <a:gd name="T70" fmla="*/ 449 w 685"/>
                <a:gd name="T71" fmla="*/ 3224 h 1852"/>
                <a:gd name="T72" fmla="*/ 300 w 685"/>
                <a:gd name="T73" fmla="*/ 2027 h 1852"/>
                <a:gd name="T74" fmla="*/ 327 w 685"/>
                <a:gd name="T75" fmla="*/ 970 h 1852"/>
                <a:gd name="T76" fmla="*/ 167 w 685"/>
                <a:gd name="T77" fmla="*/ 1507 h 1852"/>
                <a:gd name="T78" fmla="*/ 184 w 685"/>
                <a:gd name="T79" fmla="*/ 1659 h 1852"/>
                <a:gd name="T80" fmla="*/ 226 w 685"/>
                <a:gd name="T81" fmla="*/ 1867 h 1852"/>
                <a:gd name="T82" fmla="*/ 161 w 685"/>
                <a:gd name="T83" fmla="*/ 1799 h 1852"/>
                <a:gd name="T84" fmla="*/ 134 w 685"/>
                <a:gd name="T85" fmla="*/ 1874 h 1852"/>
                <a:gd name="T86" fmla="*/ 184 w 685"/>
                <a:gd name="T87" fmla="*/ 1931 h 1852"/>
                <a:gd name="T88" fmla="*/ 187 w 685"/>
                <a:gd name="T89" fmla="*/ 1980 h 1852"/>
                <a:gd name="T90" fmla="*/ 138 w 685"/>
                <a:gd name="T91" fmla="*/ 1983 h 1852"/>
                <a:gd name="T92" fmla="*/ 62 w 685"/>
                <a:gd name="T93" fmla="*/ 1923 h 1852"/>
                <a:gd name="T94" fmla="*/ 22 w 685"/>
                <a:gd name="T95" fmla="*/ 1865 h 1852"/>
                <a:gd name="T96" fmla="*/ 5 w 685"/>
                <a:gd name="T97" fmla="*/ 1642 h 1852"/>
                <a:gd name="T98" fmla="*/ 37 w 685"/>
                <a:gd name="T99" fmla="*/ 990 h 1852"/>
                <a:gd name="T100" fmla="*/ 167 w 685"/>
                <a:gd name="T101" fmla="*/ 515 h 1852"/>
                <a:gd name="T102" fmla="*/ 677 w 685"/>
                <a:gd name="T103" fmla="*/ 84 h 18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685" h="1852">
                  <a:moveTo>
                    <a:pt x="406" y="0"/>
                  </a:moveTo>
                  <a:cubicBezTo>
                    <a:pt x="407" y="16"/>
                    <a:pt x="410" y="33"/>
                    <a:pt x="416" y="37"/>
                  </a:cubicBezTo>
                  <a:cubicBezTo>
                    <a:pt x="436" y="46"/>
                    <a:pt x="476" y="62"/>
                    <a:pt x="511" y="76"/>
                  </a:cubicBezTo>
                  <a:cubicBezTo>
                    <a:pt x="542" y="89"/>
                    <a:pt x="557" y="92"/>
                    <a:pt x="577" y="114"/>
                  </a:cubicBezTo>
                  <a:cubicBezTo>
                    <a:pt x="597" y="135"/>
                    <a:pt x="609" y="189"/>
                    <a:pt x="618" y="210"/>
                  </a:cubicBezTo>
                  <a:cubicBezTo>
                    <a:pt x="628" y="233"/>
                    <a:pt x="646" y="323"/>
                    <a:pt x="647" y="335"/>
                  </a:cubicBezTo>
                  <a:cubicBezTo>
                    <a:pt x="648" y="338"/>
                    <a:pt x="648" y="338"/>
                    <a:pt x="648" y="338"/>
                  </a:cubicBezTo>
                  <a:cubicBezTo>
                    <a:pt x="653" y="357"/>
                    <a:pt x="664" y="384"/>
                    <a:pt x="670" y="403"/>
                  </a:cubicBezTo>
                  <a:cubicBezTo>
                    <a:pt x="675" y="422"/>
                    <a:pt x="680" y="476"/>
                    <a:pt x="682" y="496"/>
                  </a:cubicBezTo>
                  <a:cubicBezTo>
                    <a:pt x="684" y="540"/>
                    <a:pt x="685" y="583"/>
                    <a:pt x="683" y="627"/>
                  </a:cubicBezTo>
                  <a:cubicBezTo>
                    <a:pt x="683" y="641"/>
                    <a:pt x="683" y="655"/>
                    <a:pt x="683" y="669"/>
                  </a:cubicBezTo>
                  <a:cubicBezTo>
                    <a:pt x="683" y="681"/>
                    <a:pt x="685" y="698"/>
                    <a:pt x="685" y="707"/>
                  </a:cubicBezTo>
                  <a:cubicBezTo>
                    <a:pt x="685" y="717"/>
                    <a:pt x="682" y="734"/>
                    <a:pt x="681" y="741"/>
                  </a:cubicBezTo>
                  <a:cubicBezTo>
                    <a:pt x="680" y="748"/>
                    <a:pt x="677" y="757"/>
                    <a:pt x="676" y="760"/>
                  </a:cubicBezTo>
                  <a:cubicBezTo>
                    <a:pt x="675" y="763"/>
                    <a:pt x="671" y="766"/>
                    <a:pt x="671" y="766"/>
                  </a:cubicBezTo>
                  <a:cubicBezTo>
                    <a:pt x="671" y="766"/>
                    <a:pt x="664" y="777"/>
                    <a:pt x="663" y="780"/>
                  </a:cubicBezTo>
                  <a:cubicBezTo>
                    <a:pt x="662" y="782"/>
                    <a:pt x="660" y="784"/>
                    <a:pt x="660" y="784"/>
                  </a:cubicBezTo>
                  <a:cubicBezTo>
                    <a:pt x="660" y="784"/>
                    <a:pt x="658" y="788"/>
                    <a:pt x="655" y="792"/>
                  </a:cubicBezTo>
                  <a:cubicBezTo>
                    <a:pt x="652" y="795"/>
                    <a:pt x="643" y="798"/>
                    <a:pt x="643" y="798"/>
                  </a:cubicBezTo>
                  <a:cubicBezTo>
                    <a:pt x="643" y="798"/>
                    <a:pt x="632" y="805"/>
                    <a:pt x="630" y="808"/>
                  </a:cubicBezTo>
                  <a:cubicBezTo>
                    <a:pt x="628" y="810"/>
                    <a:pt x="623" y="810"/>
                    <a:pt x="620" y="812"/>
                  </a:cubicBezTo>
                  <a:cubicBezTo>
                    <a:pt x="617" y="815"/>
                    <a:pt x="608" y="817"/>
                    <a:pt x="608" y="815"/>
                  </a:cubicBezTo>
                  <a:cubicBezTo>
                    <a:pt x="607" y="812"/>
                    <a:pt x="609" y="807"/>
                    <a:pt x="609" y="807"/>
                  </a:cubicBezTo>
                  <a:cubicBezTo>
                    <a:pt x="605" y="806"/>
                    <a:pt x="602" y="806"/>
                    <a:pt x="604" y="800"/>
                  </a:cubicBezTo>
                  <a:cubicBezTo>
                    <a:pt x="606" y="793"/>
                    <a:pt x="609" y="790"/>
                    <a:pt x="620" y="790"/>
                  </a:cubicBezTo>
                  <a:cubicBezTo>
                    <a:pt x="617" y="789"/>
                    <a:pt x="613" y="789"/>
                    <a:pt x="611" y="787"/>
                  </a:cubicBezTo>
                  <a:cubicBezTo>
                    <a:pt x="609" y="785"/>
                    <a:pt x="613" y="779"/>
                    <a:pt x="617" y="778"/>
                  </a:cubicBezTo>
                  <a:cubicBezTo>
                    <a:pt x="621" y="776"/>
                    <a:pt x="628" y="776"/>
                    <a:pt x="628" y="776"/>
                  </a:cubicBezTo>
                  <a:cubicBezTo>
                    <a:pt x="629" y="772"/>
                    <a:pt x="631" y="764"/>
                    <a:pt x="631" y="764"/>
                  </a:cubicBezTo>
                  <a:cubicBezTo>
                    <a:pt x="628" y="759"/>
                    <a:pt x="628" y="743"/>
                    <a:pt x="628" y="741"/>
                  </a:cubicBezTo>
                  <a:cubicBezTo>
                    <a:pt x="628" y="738"/>
                    <a:pt x="624" y="729"/>
                    <a:pt x="623" y="729"/>
                  </a:cubicBezTo>
                  <a:cubicBezTo>
                    <a:pt x="622" y="728"/>
                    <a:pt x="620" y="730"/>
                    <a:pt x="620" y="733"/>
                  </a:cubicBezTo>
                  <a:cubicBezTo>
                    <a:pt x="620" y="736"/>
                    <a:pt x="616" y="749"/>
                    <a:pt x="614" y="756"/>
                  </a:cubicBezTo>
                  <a:cubicBezTo>
                    <a:pt x="612" y="763"/>
                    <a:pt x="610" y="781"/>
                    <a:pt x="596" y="780"/>
                  </a:cubicBezTo>
                  <a:cubicBezTo>
                    <a:pt x="587" y="780"/>
                    <a:pt x="594" y="764"/>
                    <a:pt x="594" y="761"/>
                  </a:cubicBezTo>
                  <a:cubicBezTo>
                    <a:pt x="594" y="757"/>
                    <a:pt x="598" y="733"/>
                    <a:pt x="598" y="729"/>
                  </a:cubicBezTo>
                  <a:cubicBezTo>
                    <a:pt x="597" y="725"/>
                    <a:pt x="598" y="714"/>
                    <a:pt x="599" y="710"/>
                  </a:cubicBezTo>
                  <a:cubicBezTo>
                    <a:pt x="599" y="706"/>
                    <a:pt x="609" y="680"/>
                    <a:pt x="611" y="676"/>
                  </a:cubicBezTo>
                  <a:cubicBezTo>
                    <a:pt x="612" y="673"/>
                    <a:pt x="617" y="664"/>
                    <a:pt x="620" y="658"/>
                  </a:cubicBezTo>
                  <a:cubicBezTo>
                    <a:pt x="622" y="652"/>
                    <a:pt x="623" y="648"/>
                    <a:pt x="623" y="645"/>
                  </a:cubicBezTo>
                  <a:cubicBezTo>
                    <a:pt x="622" y="635"/>
                    <a:pt x="619" y="624"/>
                    <a:pt x="618" y="614"/>
                  </a:cubicBezTo>
                  <a:cubicBezTo>
                    <a:pt x="614" y="585"/>
                    <a:pt x="604" y="557"/>
                    <a:pt x="597" y="529"/>
                  </a:cubicBezTo>
                  <a:cubicBezTo>
                    <a:pt x="591" y="511"/>
                    <a:pt x="573" y="464"/>
                    <a:pt x="571" y="445"/>
                  </a:cubicBezTo>
                  <a:cubicBezTo>
                    <a:pt x="570" y="428"/>
                    <a:pt x="557" y="412"/>
                    <a:pt x="554" y="395"/>
                  </a:cubicBezTo>
                  <a:cubicBezTo>
                    <a:pt x="562" y="443"/>
                    <a:pt x="572" y="538"/>
                    <a:pt x="565" y="607"/>
                  </a:cubicBezTo>
                  <a:cubicBezTo>
                    <a:pt x="554" y="719"/>
                    <a:pt x="553" y="698"/>
                    <a:pt x="557" y="731"/>
                  </a:cubicBezTo>
                  <a:cubicBezTo>
                    <a:pt x="557" y="755"/>
                    <a:pt x="563" y="798"/>
                    <a:pt x="565" y="826"/>
                  </a:cubicBezTo>
                  <a:cubicBezTo>
                    <a:pt x="568" y="854"/>
                    <a:pt x="567" y="910"/>
                    <a:pt x="564" y="1020"/>
                  </a:cubicBezTo>
                  <a:cubicBezTo>
                    <a:pt x="561" y="1114"/>
                    <a:pt x="532" y="1184"/>
                    <a:pt x="530" y="1207"/>
                  </a:cubicBezTo>
                  <a:cubicBezTo>
                    <a:pt x="526" y="1240"/>
                    <a:pt x="514" y="1283"/>
                    <a:pt x="500" y="1320"/>
                  </a:cubicBezTo>
                  <a:cubicBezTo>
                    <a:pt x="485" y="1358"/>
                    <a:pt x="504" y="1432"/>
                    <a:pt x="481" y="1520"/>
                  </a:cubicBezTo>
                  <a:cubicBezTo>
                    <a:pt x="456" y="1616"/>
                    <a:pt x="452" y="1664"/>
                    <a:pt x="451" y="1681"/>
                  </a:cubicBezTo>
                  <a:cubicBezTo>
                    <a:pt x="450" y="1689"/>
                    <a:pt x="448" y="1693"/>
                    <a:pt x="448" y="1695"/>
                  </a:cubicBezTo>
                  <a:cubicBezTo>
                    <a:pt x="450" y="1701"/>
                    <a:pt x="453" y="1711"/>
                    <a:pt x="450" y="1720"/>
                  </a:cubicBezTo>
                  <a:cubicBezTo>
                    <a:pt x="450" y="1722"/>
                    <a:pt x="449" y="1727"/>
                    <a:pt x="451" y="1731"/>
                  </a:cubicBezTo>
                  <a:cubicBezTo>
                    <a:pt x="453" y="1736"/>
                    <a:pt x="457" y="1743"/>
                    <a:pt x="462" y="1750"/>
                  </a:cubicBezTo>
                  <a:cubicBezTo>
                    <a:pt x="480" y="1770"/>
                    <a:pt x="478" y="1784"/>
                    <a:pt x="485" y="1788"/>
                  </a:cubicBezTo>
                  <a:cubicBezTo>
                    <a:pt x="492" y="1792"/>
                    <a:pt x="495" y="1796"/>
                    <a:pt x="498" y="1803"/>
                  </a:cubicBezTo>
                  <a:cubicBezTo>
                    <a:pt x="500" y="1810"/>
                    <a:pt x="507" y="1818"/>
                    <a:pt x="502" y="1822"/>
                  </a:cubicBezTo>
                  <a:cubicBezTo>
                    <a:pt x="501" y="1823"/>
                    <a:pt x="501" y="1823"/>
                    <a:pt x="500" y="1824"/>
                  </a:cubicBezTo>
                  <a:cubicBezTo>
                    <a:pt x="499" y="1824"/>
                    <a:pt x="499" y="1824"/>
                    <a:pt x="499" y="1824"/>
                  </a:cubicBezTo>
                  <a:cubicBezTo>
                    <a:pt x="500" y="1826"/>
                    <a:pt x="500" y="1828"/>
                    <a:pt x="499" y="1829"/>
                  </a:cubicBezTo>
                  <a:cubicBezTo>
                    <a:pt x="496" y="1834"/>
                    <a:pt x="491" y="1835"/>
                    <a:pt x="484" y="1835"/>
                  </a:cubicBezTo>
                  <a:cubicBezTo>
                    <a:pt x="484" y="1834"/>
                    <a:pt x="484" y="1834"/>
                    <a:pt x="484" y="1834"/>
                  </a:cubicBezTo>
                  <a:cubicBezTo>
                    <a:pt x="483" y="1836"/>
                    <a:pt x="483" y="1837"/>
                    <a:pt x="481" y="1839"/>
                  </a:cubicBezTo>
                  <a:cubicBezTo>
                    <a:pt x="477" y="1846"/>
                    <a:pt x="463" y="1848"/>
                    <a:pt x="457" y="1843"/>
                  </a:cubicBezTo>
                  <a:cubicBezTo>
                    <a:pt x="449" y="1847"/>
                    <a:pt x="434" y="1848"/>
                    <a:pt x="428" y="1841"/>
                  </a:cubicBezTo>
                  <a:cubicBezTo>
                    <a:pt x="424" y="1852"/>
                    <a:pt x="407" y="1850"/>
                    <a:pt x="397" y="1848"/>
                  </a:cubicBezTo>
                  <a:cubicBezTo>
                    <a:pt x="387" y="1847"/>
                    <a:pt x="382" y="1840"/>
                    <a:pt x="377" y="1836"/>
                  </a:cubicBezTo>
                  <a:cubicBezTo>
                    <a:pt x="371" y="1831"/>
                    <a:pt x="367" y="1827"/>
                    <a:pt x="368" y="1817"/>
                  </a:cubicBezTo>
                  <a:cubicBezTo>
                    <a:pt x="370" y="1806"/>
                    <a:pt x="369" y="1806"/>
                    <a:pt x="367" y="1792"/>
                  </a:cubicBezTo>
                  <a:cubicBezTo>
                    <a:pt x="367" y="1785"/>
                    <a:pt x="360" y="1782"/>
                    <a:pt x="359" y="1769"/>
                  </a:cubicBezTo>
                  <a:cubicBezTo>
                    <a:pt x="358" y="1759"/>
                    <a:pt x="366" y="1716"/>
                    <a:pt x="365" y="1710"/>
                  </a:cubicBezTo>
                  <a:cubicBezTo>
                    <a:pt x="363" y="1698"/>
                    <a:pt x="363" y="1686"/>
                    <a:pt x="367" y="1667"/>
                  </a:cubicBezTo>
                  <a:cubicBezTo>
                    <a:pt x="366" y="1667"/>
                    <a:pt x="366" y="1667"/>
                    <a:pt x="366" y="1667"/>
                  </a:cubicBezTo>
                  <a:cubicBezTo>
                    <a:pt x="373" y="1590"/>
                    <a:pt x="366" y="1552"/>
                    <a:pt x="357" y="1476"/>
                  </a:cubicBezTo>
                  <a:cubicBezTo>
                    <a:pt x="347" y="1400"/>
                    <a:pt x="358" y="1328"/>
                    <a:pt x="361" y="1292"/>
                  </a:cubicBezTo>
                  <a:cubicBezTo>
                    <a:pt x="364" y="1256"/>
                    <a:pt x="358" y="1221"/>
                    <a:pt x="354" y="1166"/>
                  </a:cubicBezTo>
                  <a:cubicBezTo>
                    <a:pt x="345" y="1089"/>
                    <a:pt x="342" y="1061"/>
                    <a:pt x="342" y="953"/>
                  </a:cubicBezTo>
                  <a:cubicBezTo>
                    <a:pt x="342" y="1130"/>
                    <a:pt x="336" y="1092"/>
                    <a:pt x="331" y="1166"/>
                  </a:cubicBezTo>
                  <a:cubicBezTo>
                    <a:pt x="327" y="1221"/>
                    <a:pt x="318" y="1254"/>
                    <a:pt x="321" y="1290"/>
                  </a:cubicBezTo>
                  <a:cubicBezTo>
                    <a:pt x="324" y="1326"/>
                    <a:pt x="338" y="1400"/>
                    <a:pt x="328" y="1476"/>
                  </a:cubicBezTo>
                  <a:cubicBezTo>
                    <a:pt x="319" y="1552"/>
                    <a:pt x="312" y="1590"/>
                    <a:pt x="319" y="1667"/>
                  </a:cubicBezTo>
                  <a:cubicBezTo>
                    <a:pt x="318" y="1667"/>
                    <a:pt x="318" y="1667"/>
                    <a:pt x="318" y="1667"/>
                  </a:cubicBezTo>
                  <a:cubicBezTo>
                    <a:pt x="322" y="1686"/>
                    <a:pt x="321" y="1698"/>
                    <a:pt x="320" y="1710"/>
                  </a:cubicBezTo>
                  <a:cubicBezTo>
                    <a:pt x="319" y="1716"/>
                    <a:pt x="327" y="1759"/>
                    <a:pt x="326" y="1769"/>
                  </a:cubicBezTo>
                  <a:cubicBezTo>
                    <a:pt x="325" y="1782"/>
                    <a:pt x="318" y="1785"/>
                    <a:pt x="318" y="1792"/>
                  </a:cubicBezTo>
                  <a:cubicBezTo>
                    <a:pt x="316" y="1806"/>
                    <a:pt x="315" y="1806"/>
                    <a:pt x="316" y="1817"/>
                  </a:cubicBezTo>
                  <a:cubicBezTo>
                    <a:pt x="318" y="1827"/>
                    <a:pt x="314" y="1831"/>
                    <a:pt x="308" y="1836"/>
                  </a:cubicBezTo>
                  <a:cubicBezTo>
                    <a:pt x="302" y="1840"/>
                    <a:pt x="298" y="1847"/>
                    <a:pt x="288" y="1848"/>
                  </a:cubicBezTo>
                  <a:cubicBezTo>
                    <a:pt x="277" y="1850"/>
                    <a:pt x="260" y="1852"/>
                    <a:pt x="256" y="1841"/>
                  </a:cubicBezTo>
                  <a:cubicBezTo>
                    <a:pt x="251" y="1848"/>
                    <a:pt x="236" y="1847"/>
                    <a:pt x="228" y="1843"/>
                  </a:cubicBezTo>
                  <a:cubicBezTo>
                    <a:pt x="222" y="1848"/>
                    <a:pt x="208" y="1846"/>
                    <a:pt x="204" y="1839"/>
                  </a:cubicBezTo>
                  <a:cubicBezTo>
                    <a:pt x="202" y="1837"/>
                    <a:pt x="202" y="1836"/>
                    <a:pt x="201" y="1834"/>
                  </a:cubicBezTo>
                  <a:cubicBezTo>
                    <a:pt x="201" y="1835"/>
                    <a:pt x="201" y="1835"/>
                    <a:pt x="201" y="1835"/>
                  </a:cubicBezTo>
                  <a:cubicBezTo>
                    <a:pt x="194" y="1835"/>
                    <a:pt x="189" y="1834"/>
                    <a:pt x="186" y="1829"/>
                  </a:cubicBezTo>
                  <a:cubicBezTo>
                    <a:pt x="185" y="1828"/>
                    <a:pt x="185" y="1826"/>
                    <a:pt x="186" y="1824"/>
                  </a:cubicBezTo>
                  <a:cubicBezTo>
                    <a:pt x="185" y="1824"/>
                    <a:pt x="185" y="1824"/>
                    <a:pt x="185" y="1824"/>
                  </a:cubicBezTo>
                  <a:cubicBezTo>
                    <a:pt x="184" y="1823"/>
                    <a:pt x="184" y="1823"/>
                    <a:pt x="183" y="1822"/>
                  </a:cubicBezTo>
                  <a:cubicBezTo>
                    <a:pt x="178" y="1818"/>
                    <a:pt x="185" y="1810"/>
                    <a:pt x="187" y="1803"/>
                  </a:cubicBezTo>
                  <a:cubicBezTo>
                    <a:pt x="190" y="1796"/>
                    <a:pt x="193" y="1792"/>
                    <a:pt x="200" y="1788"/>
                  </a:cubicBezTo>
                  <a:cubicBezTo>
                    <a:pt x="207" y="1784"/>
                    <a:pt x="205" y="1770"/>
                    <a:pt x="223" y="1750"/>
                  </a:cubicBezTo>
                  <a:cubicBezTo>
                    <a:pt x="228" y="1743"/>
                    <a:pt x="232" y="1736"/>
                    <a:pt x="234" y="1731"/>
                  </a:cubicBezTo>
                  <a:cubicBezTo>
                    <a:pt x="236" y="1727"/>
                    <a:pt x="235" y="1722"/>
                    <a:pt x="235" y="1720"/>
                  </a:cubicBezTo>
                  <a:cubicBezTo>
                    <a:pt x="232" y="1711"/>
                    <a:pt x="235" y="1701"/>
                    <a:pt x="236" y="1695"/>
                  </a:cubicBezTo>
                  <a:cubicBezTo>
                    <a:pt x="237" y="1693"/>
                    <a:pt x="235" y="1689"/>
                    <a:pt x="234" y="1681"/>
                  </a:cubicBezTo>
                  <a:cubicBezTo>
                    <a:pt x="233" y="1664"/>
                    <a:pt x="231" y="1615"/>
                    <a:pt x="204" y="1520"/>
                  </a:cubicBezTo>
                  <a:cubicBezTo>
                    <a:pt x="178" y="1426"/>
                    <a:pt x="195" y="1352"/>
                    <a:pt x="180" y="1314"/>
                  </a:cubicBezTo>
                  <a:cubicBezTo>
                    <a:pt x="166" y="1277"/>
                    <a:pt x="158" y="1218"/>
                    <a:pt x="156" y="1194"/>
                  </a:cubicBezTo>
                  <a:cubicBezTo>
                    <a:pt x="155" y="1170"/>
                    <a:pt x="126" y="1114"/>
                    <a:pt x="121" y="1020"/>
                  </a:cubicBezTo>
                  <a:cubicBezTo>
                    <a:pt x="115" y="910"/>
                    <a:pt x="117" y="854"/>
                    <a:pt x="120" y="826"/>
                  </a:cubicBezTo>
                  <a:cubicBezTo>
                    <a:pt x="122" y="798"/>
                    <a:pt x="128" y="755"/>
                    <a:pt x="128" y="731"/>
                  </a:cubicBezTo>
                  <a:cubicBezTo>
                    <a:pt x="132" y="698"/>
                    <a:pt x="130" y="719"/>
                    <a:pt x="120" y="607"/>
                  </a:cubicBezTo>
                  <a:cubicBezTo>
                    <a:pt x="113" y="538"/>
                    <a:pt x="123" y="443"/>
                    <a:pt x="131" y="395"/>
                  </a:cubicBezTo>
                  <a:cubicBezTo>
                    <a:pt x="128" y="412"/>
                    <a:pt x="115" y="428"/>
                    <a:pt x="113" y="445"/>
                  </a:cubicBezTo>
                  <a:cubicBezTo>
                    <a:pt x="112" y="464"/>
                    <a:pt x="93" y="511"/>
                    <a:pt x="88" y="529"/>
                  </a:cubicBezTo>
                  <a:cubicBezTo>
                    <a:pt x="80" y="557"/>
                    <a:pt x="71" y="585"/>
                    <a:pt x="67" y="614"/>
                  </a:cubicBezTo>
                  <a:cubicBezTo>
                    <a:pt x="66" y="624"/>
                    <a:pt x="63" y="635"/>
                    <a:pt x="62" y="645"/>
                  </a:cubicBezTo>
                  <a:cubicBezTo>
                    <a:pt x="62" y="648"/>
                    <a:pt x="63" y="652"/>
                    <a:pt x="65" y="658"/>
                  </a:cubicBezTo>
                  <a:cubicBezTo>
                    <a:pt x="68" y="664"/>
                    <a:pt x="73" y="673"/>
                    <a:pt x="74" y="676"/>
                  </a:cubicBezTo>
                  <a:cubicBezTo>
                    <a:pt x="76" y="680"/>
                    <a:pt x="86" y="706"/>
                    <a:pt x="86" y="710"/>
                  </a:cubicBezTo>
                  <a:cubicBezTo>
                    <a:pt x="87" y="714"/>
                    <a:pt x="88" y="725"/>
                    <a:pt x="87" y="729"/>
                  </a:cubicBezTo>
                  <a:cubicBezTo>
                    <a:pt x="87" y="733"/>
                    <a:pt x="91" y="757"/>
                    <a:pt x="91" y="761"/>
                  </a:cubicBezTo>
                  <a:cubicBezTo>
                    <a:pt x="91" y="764"/>
                    <a:pt x="97" y="780"/>
                    <a:pt x="89" y="780"/>
                  </a:cubicBezTo>
                  <a:cubicBezTo>
                    <a:pt x="75" y="781"/>
                    <a:pt x="72" y="763"/>
                    <a:pt x="71" y="756"/>
                  </a:cubicBezTo>
                  <a:cubicBezTo>
                    <a:pt x="69" y="749"/>
                    <a:pt x="65" y="736"/>
                    <a:pt x="65" y="733"/>
                  </a:cubicBezTo>
                  <a:cubicBezTo>
                    <a:pt x="65" y="730"/>
                    <a:pt x="63" y="728"/>
                    <a:pt x="62" y="729"/>
                  </a:cubicBezTo>
                  <a:cubicBezTo>
                    <a:pt x="61" y="729"/>
                    <a:pt x="57" y="738"/>
                    <a:pt x="57" y="741"/>
                  </a:cubicBezTo>
                  <a:cubicBezTo>
                    <a:pt x="57" y="743"/>
                    <a:pt x="56" y="759"/>
                    <a:pt x="54" y="764"/>
                  </a:cubicBezTo>
                  <a:cubicBezTo>
                    <a:pt x="54" y="764"/>
                    <a:pt x="56" y="772"/>
                    <a:pt x="56" y="776"/>
                  </a:cubicBezTo>
                  <a:cubicBezTo>
                    <a:pt x="56" y="776"/>
                    <a:pt x="64" y="776"/>
                    <a:pt x="68" y="778"/>
                  </a:cubicBezTo>
                  <a:cubicBezTo>
                    <a:pt x="72" y="779"/>
                    <a:pt x="76" y="785"/>
                    <a:pt x="74" y="787"/>
                  </a:cubicBezTo>
                  <a:cubicBezTo>
                    <a:pt x="72" y="789"/>
                    <a:pt x="68" y="789"/>
                    <a:pt x="65" y="790"/>
                  </a:cubicBezTo>
                  <a:cubicBezTo>
                    <a:pt x="76" y="790"/>
                    <a:pt x="79" y="793"/>
                    <a:pt x="81" y="800"/>
                  </a:cubicBezTo>
                  <a:cubicBezTo>
                    <a:pt x="83" y="806"/>
                    <a:pt x="80" y="806"/>
                    <a:pt x="75" y="807"/>
                  </a:cubicBezTo>
                  <a:cubicBezTo>
                    <a:pt x="75" y="807"/>
                    <a:pt x="78" y="812"/>
                    <a:pt x="77" y="815"/>
                  </a:cubicBezTo>
                  <a:cubicBezTo>
                    <a:pt x="77" y="817"/>
                    <a:pt x="68" y="815"/>
                    <a:pt x="65" y="812"/>
                  </a:cubicBezTo>
                  <a:cubicBezTo>
                    <a:pt x="62" y="810"/>
                    <a:pt x="57" y="810"/>
                    <a:pt x="55" y="808"/>
                  </a:cubicBezTo>
                  <a:cubicBezTo>
                    <a:pt x="53" y="805"/>
                    <a:pt x="42" y="798"/>
                    <a:pt x="42" y="798"/>
                  </a:cubicBezTo>
                  <a:cubicBezTo>
                    <a:pt x="42" y="798"/>
                    <a:pt x="33" y="795"/>
                    <a:pt x="30" y="792"/>
                  </a:cubicBezTo>
                  <a:cubicBezTo>
                    <a:pt x="27" y="788"/>
                    <a:pt x="25" y="784"/>
                    <a:pt x="25" y="784"/>
                  </a:cubicBezTo>
                  <a:cubicBezTo>
                    <a:pt x="25" y="784"/>
                    <a:pt x="23" y="782"/>
                    <a:pt x="22" y="780"/>
                  </a:cubicBezTo>
                  <a:cubicBezTo>
                    <a:pt x="21" y="777"/>
                    <a:pt x="14" y="766"/>
                    <a:pt x="14" y="766"/>
                  </a:cubicBezTo>
                  <a:cubicBezTo>
                    <a:pt x="14" y="766"/>
                    <a:pt x="9" y="763"/>
                    <a:pt x="9" y="760"/>
                  </a:cubicBezTo>
                  <a:cubicBezTo>
                    <a:pt x="8" y="757"/>
                    <a:pt x="5" y="748"/>
                    <a:pt x="4" y="741"/>
                  </a:cubicBezTo>
                  <a:cubicBezTo>
                    <a:pt x="3" y="734"/>
                    <a:pt x="0" y="717"/>
                    <a:pt x="0" y="707"/>
                  </a:cubicBezTo>
                  <a:cubicBezTo>
                    <a:pt x="0" y="698"/>
                    <a:pt x="2" y="681"/>
                    <a:pt x="2" y="669"/>
                  </a:cubicBezTo>
                  <a:cubicBezTo>
                    <a:pt x="2" y="655"/>
                    <a:pt x="2" y="641"/>
                    <a:pt x="2" y="627"/>
                  </a:cubicBezTo>
                  <a:cubicBezTo>
                    <a:pt x="0" y="583"/>
                    <a:pt x="1" y="540"/>
                    <a:pt x="3" y="496"/>
                  </a:cubicBezTo>
                  <a:cubicBezTo>
                    <a:pt x="4" y="476"/>
                    <a:pt x="10" y="422"/>
                    <a:pt x="15" y="403"/>
                  </a:cubicBezTo>
                  <a:cubicBezTo>
                    <a:pt x="21" y="384"/>
                    <a:pt x="32" y="357"/>
                    <a:pt x="37" y="338"/>
                  </a:cubicBezTo>
                  <a:cubicBezTo>
                    <a:pt x="38" y="335"/>
                    <a:pt x="38" y="335"/>
                    <a:pt x="38" y="335"/>
                  </a:cubicBezTo>
                  <a:cubicBezTo>
                    <a:pt x="39" y="323"/>
                    <a:pt x="57" y="233"/>
                    <a:pt x="67" y="210"/>
                  </a:cubicBezTo>
                  <a:cubicBezTo>
                    <a:pt x="76" y="189"/>
                    <a:pt x="88" y="135"/>
                    <a:pt x="108" y="114"/>
                  </a:cubicBezTo>
                  <a:cubicBezTo>
                    <a:pt x="128" y="92"/>
                    <a:pt x="143" y="89"/>
                    <a:pt x="174" y="76"/>
                  </a:cubicBezTo>
                  <a:cubicBezTo>
                    <a:pt x="209" y="62"/>
                    <a:pt x="251" y="43"/>
                    <a:pt x="271" y="34"/>
                  </a:cubicBezTo>
                  <a:cubicBezTo>
                    <a:pt x="277" y="30"/>
                    <a:pt x="277" y="21"/>
                    <a:pt x="279" y="5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3" name="Freeform 1393">
              <a:extLst>
                <a:ext uri="{FF2B5EF4-FFF2-40B4-BE49-F238E27FC236}">
                  <a16:creationId xmlns:a16="http://schemas.microsoft.com/office/drawing/2014/main" id="{D83C29CD-2617-46B2-9663-D032ADD8C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243"/>
              <a:ext cx="13" cy="22"/>
            </a:xfrm>
            <a:custGeom>
              <a:avLst/>
              <a:gdLst>
                <a:gd name="T0" fmla="*/ 22 w 10"/>
                <a:gd name="T1" fmla="*/ 41 h 16"/>
                <a:gd name="T2" fmla="*/ 5 w 10"/>
                <a:gd name="T3" fmla="*/ 32 h 16"/>
                <a:gd name="T4" fmla="*/ 13 w 10"/>
                <a:gd name="T5" fmla="*/ 23 h 16"/>
                <a:gd name="T6" fmla="*/ 17 w 10"/>
                <a:gd name="T7" fmla="*/ 11 h 16"/>
                <a:gd name="T8" fmla="*/ 5 w 10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6">
                  <a:moveTo>
                    <a:pt x="10" y="16"/>
                  </a:moveTo>
                  <a:cubicBezTo>
                    <a:pt x="8" y="15"/>
                    <a:pt x="2" y="13"/>
                    <a:pt x="2" y="12"/>
                  </a:cubicBezTo>
                  <a:cubicBezTo>
                    <a:pt x="0" y="8"/>
                    <a:pt x="4" y="10"/>
                    <a:pt x="6" y="9"/>
                  </a:cubicBezTo>
                  <a:cubicBezTo>
                    <a:pt x="8" y="7"/>
                    <a:pt x="10" y="8"/>
                    <a:pt x="8" y="4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4" name="Freeform 1394">
              <a:extLst>
                <a:ext uri="{FF2B5EF4-FFF2-40B4-BE49-F238E27FC236}">
                  <a16:creationId xmlns:a16="http://schemas.microsoft.com/office/drawing/2014/main" id="{C725B6C2-77BD-4FB9-88B0-017B10786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1292"/>
              <a:ext cx="4" cy="9"/>
            </a:xfrm>
            <a:custGeom>
              <a:avLst/>
              <a:gdLst>
                <a:gd name="T0" fmla="*/ 0 w 3"/>
                <a:gd name="T1" fmla="*/ 0 h 7"/>
                <a:gd name="T2" fmla="*/ 7 w 3"/>
                <a:gd name="T3" fmla="*/ 15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2"/>
                    <a:pt x="2" y="5"/>
                    <a:pt x="3" y="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5" name="Freeform 1395">
              <a:extLst>
                <a:ext uri="{FF2B5EF4-FFF2-40B4-BE49-F238E27FC236}">
                  <a16:creationId xmlns:a16="http://schemas.microsoft.com/office/drawing/2014/main" id="{093427AB-7B7F-4F3D-AC68-318E78587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" y="1317"/>
              <a:ext cx="13" cy="17"/>
            </a:xfrm>
            <a:custGeom>
              <a:avLst/>
              <a:gdLst>
                <a:gd name="T0" fmla="*/ 0 w 10"/>
                <a:gd name="T1" fmla="*/ 14 h 12"/>
                <a:gd name="T2" fmla="*/ 22 w 10"/>
                <a:gd name="T3" fmla="*/ 6 h 12"/>
                <a:gd name="T4" fmla="*/ 13 w 10"/>
                <a:gd name="T5" fmla="*/ 34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0" y="5"/>
                  </a:moveTo>
                  <a:cubicBezTo>
                    <a:pt x="3" y="3"/>
                    <a:pt x="6" y="0"/>
                    <a:pt x="10" y="2"/>
                  </a:cubicBezTo>
                  <a:cubicBezTo>
                    <a:pt x="10" y="6"/>
                    <a:pt x="9" y="9"/>
                    <a:pt x="6" y="1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6" name="Freeform 1396">
              <a:extLst>
                <a:ext uri="{FF2B5EF4-FFF2-40B4-BE49-F238E27FC236}">
                  <a16:creationId xmlns:a16="http://schemas.microsoft.com/office/drawing/2014/main" id="{D18AA2FC-FA18-4EB0-8D10-130BBCE24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189"/>
              <a:ext cx="31" cy="26"/>
            </a:xfrm>
            <a:custGeom>
              <a:avLst/>
              <a:gdLst>
                <a:gd name="T0" fmla="*/ 1 w 23"/>
                <a:gd name="T1" fmla="*/ 19 h 19"/>
                <a:gd name="T2" fmla="*/ 9 w 23"/>
                <a:gd name="T3" fmla="*/ 47 h 19"/>
                <a:gd name="T4" fmla="*/ 20 w 23"/>
                <a:gd name="T5" fmla="*/ 15 h 19"/>
                <a:gd name="T6" fmla="*/ 40 w 23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19">
                  <a:moveTo>
                    <a:pt x="1" y="7"/>
                  </a:moveTo>
                  <a:cubicBezTo>
                    <a:pt x="1" y="9"/>
                    <a:pt x="0" y="19"/>
                    <a:pt x="4" y="18"/>
                  </a:cubicBezTo>
                  <a:cubicBezTo>
                    <a:pt x="8" y="18"/>
                    <a:pt x="8" y="9"/>
                    <a:pt x="8" y="6"/>
                  </a:cubicBezTo>
                  <a:cubicBezTo>
                    <a:pt x="10" y="16"/>
                    <a:pt x="23" y="5"/>
                    <a:pt x="16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7" name="Freeform 1397">
              <a:extLst>
                <a:ext uri="{FF2B5EF4-FFF2-40B4-BE49-F238E27FC236}">
                  <a16:creationId xmlns:a16="http://schemas.microsoft.com/office/drawing/2014/main" id="{4DA6F259-7CD6-4004-BA41-96FDEEA84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1187"/>
              <a:ext cx="22" cy="23"/>
            </a:xfrm>
            <a:custGeom>
              <a:avLst/>
              <a:gdLst>
                <a:gd name="T0" fmla="*/ 41 w 16"/>
                <a:gd name="T1" fmla="*/ 22 h 17"/>
                <a:gd name="T2" fmla="*/ 26 w 16"/>
                <a:gd name="T3" fmla="*/ 16 h 17"/>
                <a:gd name="T4" fmla="*/ 11 w 16"/>
                <a:gd name="T5" fmla="*/ 27 h 17"/>
                <a:gd name="T6" fmla="*/ 15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9"/>
                  </a:moveTo>
                  <a:cubicBezTo>
                    <a:pt x="15" y="17"/>
                    <a:pt x="8" y="15"/>
                    <a:pt x="10" y="7"/>
                  </a:cubicBezTo>
                  <a:cubicBezTo>
                    <a:pt x="8" y="9"/>
                    <a:pt x="6" y="11"/>
                    <a:pt x="4" y="11"/>
                  </a:cubicBezTo>
                  <a:cubicBezTo>
                    <a:pt x="0" y="8"/>
                    <a:pt x="2" y="2"/>
                    <a:pt x="6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8" name="Freeform 1398">
              <a:extLst>
                <a:ext uri="{FF2B5EF4-FFF2-40B4-BE49-F238E27FC236}">
                  <a16:creationId xmlns:a16="http://schemas.microsoft.com/office/drawing/2014/main" id="{135084C7-BF2A-43C5-AD5C-F1221778B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2" y="1251"/>
              <a:ext cx="12" cy="14"/>
            </a:xfrm>
            <a:custGeom>
              <a:avLst/>
              <a:gdLst>
                <a:gd name="T0" fmla="*/ 5 w 9"/>
                <a:gd name="T1" fmla="*/ 25 h 10"/>
                <a:gd name="T2" fmla="*/ 21 w 9"/>
                <a:gd name="T3" fmla="*/ 15 h 10"/>
                <a:gd name="T4" fmla="*/ 0 w 9"/>
                <a:gd name="T5" fmla="*/ 6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2" y="9"/>
                  </a:moveTo>
                  <a:cubicBezTo>
                    <a:pt x="5" y="10"/>
                    <a:pt x="8" y="9"/>
                    <a:pt x="9" y="6"/>
                  </a:cubicBezTo>
                  <a:cubicBezTo>
                    <a:pt x="8" y="2"/>
                    <a:pt x="4" y="0"/>
                    <a:pt x="0" y="2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299" name="Freeform 1399">
              <a:extLst>
                <a:ext uri="{FF2B5EF4-FFF2-40B4-BE49-F238E27FC236}">
                  <a16:creationId xmlns:a16="http://schemas.microsoft.com/office/drawing/2014/main" id="{B26EE483-AA3B-4F72-B406-2C640B31F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121"/>
              <a:ext cx="11" cy="12"/>
            </a:xfrm>
            <a:custGeom>
              <a:avLst/>
              <a:gdLst>
                <a:gd name="T0" fmla="*/ 21 w 8"/>
                <a:gd name="T1" fmla="*/ 21 h 9"/>
                <a:gd name="T2" fmla="*/ 19 w 8"/>
                <a:gd name="T3" fmla="*/ 0 h 9"/>
                <a:gd name="T4" fmla="*/ 0 w 8"/>
                <a:gd name="T5" fmla="*/ 16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6"/>
                    <a:pt x="8" y="3"/>
                    <a:pt x="7" y="0"/>
                  </a:cubicBezTo>
                  <a:cubicBezTo>
                    <a:pt x="4" y="2"/>
                    <a:pt x="1" y="5"/>
                    <a:pt x="0" y="7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0" name="Freeform 1400">
              <a:extLst>
                <a:ext uri="{FF2B5EF4-FFF2-40B4-BE49-F238E27FC236}">
                  <a16:creationId xmlns:a16="http://schemas.microsoft.com/office/drawing/2014/main" id="{29567629-66BD-4DF3-85CD-52AA1FB08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119"/>
              <a:ext cx="1" cy="12"/>
            </a:xfrm>
            <a:custGeom>
              <a:avLst/>
              <a:gdLst>
                <a:gd name="T0" fmla="*/ 0 w 1"/>
                <a:gd name="T1" fmla="*/ 21 h 9"/>
                <a:gd name="T2" fmla="*/ 0 w 1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1" name="Freeform 1401">
              <a:extLst>
                <a:ext uri="{FF2B5EF4-FFF2-40B4-BE49-F238E27FC236}">
                  <a16:creationId xmlns:a16="http://schemas.microsoft.com/office/drawing/2014/main" id="{37508707-A122-4BF0-9953-D5099BC99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179"/>
              <a:ext cx="151" cy="235"/>
            </a:xfrm>
            <a:custGeom>
              <a:avLst/>
              <a:gdLst>
                <a:gd name="T0" fmla="*/ 279 w 111"/>
                <a:gd name="T1" fmla="*/ 0 h 174"/>
                <a:gd name="T2" fmla="*/ 207 w 111"/>
                <a:gd name="T3" fmla="*/ 217 h 174"/>
                <a:gd name="T4" fmla="*/ 146 w 111"/>
                <a:gd name="T5" fmla="*/ 317 h 174"/>
                <a:gd name="T6" fmla="*/ 0 w 111"/>
                <a:gd name="T7" fmla="*/ 428 h 17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1" h="174">
                  <a:moveTo>
                    <a:pt x="111" y="0"/>
                  </a:moveTo>
                  <a:cubicBezTo>
                    <a:pt x="103" y="25"/>
                    <a:pt x="94" y="64"/>
                    <a:pt x="82" y="88"/>
                  </a:cubicBezTo>
                  <a:cubicBezTo>
                    <a:pt x="76" y="102"/>
                    <a:pt x="67" y="117"/>
                    <a:pt x="58" y="129"/>
                  </a:cubicBezTo>
                  <a:cubicBezTo>
                    <a:pt x="43" y="152"/>
                    <a:pt x="23" y="162"/>
                    <a:pt x="0" y="174"/>
                  </a:cubicBezTo>
                </a:path>
              </a:pathLst>
            </a:custGeom>
            <a:noFill/>
            <a:ln w="4763" cap="rnd">
              <a:solidFill>
                <a:srgbClr val="AE7A6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2" name="Freeform 1402">
              <a:extLst>
                <a:ext uri="{FF2B5EF4-FFF2-40B4-BE49-F238E27FC236}">
                  <a16:creationId xmlns:a16="http://schemas.microsoft.com/office/drawing/2014/main" id="{7251A34F-D11C-45EB-BE37-9187BCC6F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5" y="2178"/>
              <a:ext cx="27" cy="46"/>
            </a:xfrm>
            <a:custGeom>
              <a:avLst/>
              <a:gdLst>
                <a:gd name="T0" fmla="*/ 47 w 20"/>
                <a:gd name="T1" fmla="*/ 5 h 34"/>
                <a:gd name="T2" fmla="*/ 47 w 20"/>
                <a:gd name="T3" fmla="*/ 1 h 34"/>
                <a:gd name="T4" fmla="*/ 47 w 20"/>
                <a:gd name="T5" fmla="*/ 22 h 34"/>
                <a:gd name="T6" fmla="*/ 20 w 20"/>
                <a:gd name="T7" fmla="*/ 32 h 34"/>
                <a:gd name="T8" fmla="*/ 36 w 20"/>
                <a:gd name="T9" fmla="*/ 51 h 34"/>
                <a:gd name="T10" fmla="*/ 27 w 20"/>
                <a:gd name="T11" fmla="*/ 84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34">
                  <a:moveTo>
                    <a:pt x="19" y="2"/>
                  </a:moveTo>
                  <a:cubicBezTo>
                    <a:pt x="20" y="2"/>
                    <a:pt x="20" y="1"/>
                    <a:pt x="19" y="1"/>
                  </a:cubicBezTo>
                  <a:cubicBezTo>
                    <a:pt x="12" y="0"/>
                    <a:pt x="16" y="7"/>
                    <a:pt x="19" y="9"/>
                  </a:cubicBezTo>
                  <a:cubicBezTo>
                    <a:pt x="16" y="11"/>
                    <a:pt x="11" y="9"/>
                    <a:pt x="8" y="13"/>
                  </a:cubicBezTo>
                  <a:cubicBezTo>
                    <a:pt x="5" y="18"/>
                    <a:pt x="10" y="20"/>
                    <a:pt x="15" y="21"/>
                  </a:cubicBezTo>
                  <a:cubicBezTo>
                    <a:pt x="4" y="20"/>
                    <a:pt x="0" y="31"/>
                    <a:pt x="11" y="3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3" name="Freeform 1403">
              <a:extLst>
                <a:ext uri="{FF2B5EF4-FFF2-40B4-BE49-F238E27FC236}">
                  <a16:creationId xmlns:a16="http://schemas.microsoft.com/office/drawing/2014/main" id="{154D8F2B-CBEA-4F9A-B335-BB4301741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2372"/>
              <a:ext cx="50" cy="42"/>
            </a:xfrm>
            <a:custGeom>
              <a:avLst/>
              <a:gdLst>
                <a:gd name="T0" fmla="*/ 7 w 37"/>
                <a:gd name="T1" fmla="*/ 77 h 31"/>
                <a:gd name="T2" fmla="*/ 30 w 37"/>
                <a:gd name="T3" fmla="*/ 62 h 31"/>
                <a:gd name="T4" fmla="*/ 32 w 37"/>
                <a:gd name="T5" fmla="*/ 50 h 31"/>
                <a:gd name="T6" fmla="*/ 43 w 37"/>
                <a:gd name="T7" fmla="*/ 57 h 31"/>
                <a:gd name="T8" fmla="*/ 47 w 37"/>
                <a:gd name="T9" fmla="*/ 35 h 31"/>
                <a:gd name="T10" fmla="*/ 64 w 37"/>
                <a:gd name="T11" fmla="*/ 45 h 31"/>
                <a:gd name="T12" fmla="*/ 92 w 37"/>
                <a:gd name="T13" fmla="*/ 26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31">
                  <a:moveTo>
                    <a:pt x="3" y="31"/>
                  </a:moveTo>
                  <a:cubicBezTo>
                    <a:pt x="0" y="23"/>
                    <a:pt x="7" y="22"/>
                    <a:pt x="12" y="25"/>
                  </a:cubicBezTo>
                  <a:cubicBezTo>
                    <a:pt x="12" y="24"/>
                    <a:pt x="13" y="22"/>
                    <a:pt x="13" y="20"/>
                  </a:cubicBezTo>
                  <a:cubicBezTo>
                    <a:pt x="15" y="20"/>
                    <a:pt x="16" y="21"/>
                    <a:pt x="18" y="23"/>
                  </a:cubicBezTo>
                  <a:cubicBezTo>
                    <a:pt x="19" y="20"/>
                    <a:pt x="18" y="17"/>
                    <a:pt x="19" y="14"/>
                  </a:cubicBezTo>
                  <a:cubicBezTo>
                    <a:pt x="21" y="16"/>
                    <a:pt x="23" y="18"/>
                    <a:pt x="26" y="18"/>
                  </a:cubicBezTo>
                  <a:cubicBezTo>
                    <a:pt x="27" y="12"/>
                    <a:pt x="29" y="0"/>
                    <a:pt x="37" y="1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4" name="Freeform 1404">
              <a:extLst>
                <a:ext uri="{FF2B5EF4-FFF2-40B4-BE49-F238E27FC236}">
                  <a16:creationId xmlns:a16="http://schemas.microsoft.com/office/drawing/2014/main" id="{89BCE62B-77F0-4225-802C-1E2A64AE4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9" y="1834"/>
              <a:ext cx="197" cy="129"/>
            </a:xfrm>
            <a:custGeom>
              <a:avLst/>
              <a:gdLst>
                <a:gd name="T0" fmla="*/ 0 w 145"/>
                <a:gd name="T1" fmla="*/ 232 h 96"/>
                <a:gd name="T2" fmla="*/ 364 w 145"/>
                <a:gd name="T3" fmla="*/ 0 h 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96">
                  <a:moveTo>
                    <a:pt x="0" y="96"/>
                  </a:moveTo>
                  <a:cubicBezTo>
                    <a:pt x="11" y="40"/>
                    <a:pt x="71" y="2"/>
                    <a:pt x="145" y="0"/>
                  </a:cubicBezTo>
                </a:path>
              </a:pathLst>
            </a:custGeom>
            <a:noFill/>
            <a:ln w="4763" cap="rnd">
              <a:solidFill>
                <a:srgbClr val="C69D8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5" name="Freeform 1405">
              <a:extLst>
                <a:ext uri="{FF2B5EF4-FFF2-40B4-BE49-F238E27FC236}">
                  <a16:creationId xmlns:a16="http://schemas.microsoft.com/office/drawing/2014/main" id="{D0803A6A-A798-49F2-82BA-481DF2A31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" y="1884"/>
              <a:ext cx="40" cy="85"/>
            </a:xfrm>
            <a:custGeom>
              <a:avLst/>
              <a:gdLst>
                <a:gd name="T0" fmla="*/ 20 w 30"/>
                <a:gd name="T1" fmla="*/ 155 h 63"/>
                <a:gd name="T2" fmla="*/ 0 w 30"/>
                <a:gd name="T3" fmla="*/ 119 h 63"/>
                <a:gd name="T4" fmla="*/ 28 w 30"/>
                <a:gd name="T5" fmla="*/ 125 h 63"/>
                <a:gd name="T6" fmla="*/ 20 w 30"/>
                <a:gd name="T7" fmla="*/ 84 h 63"/>
                <a:gd name="T8" fmla="*/ 36 w 30"/>
                <a:gd name="T9" fmla="*/ 90 h 63"/>
                <a:gd name="T10" fmla="*/ 33 w 30"/>
                <a:gd name="T11" fmla="*/ 54 h 63"/>
                <a:gd name="T12" fmla="*/ 59 w 30"/>
                <a:gd name="T13" fmla="*/ 63 h 63"/>
                <a:gd name="T14" fmla="*/ 48 w 30"/>
                <a:gd name="T15" fmla="*/ 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63">
                  <a:moveTo>
                    <a:pt x="8" y="63"/>
                  </a:moveTo>
                  <a:cubicBezTo>
                    <a:pt x="3" y="59"/>
                    <a:pt x="0" y="54"/>
                    <a:pt x="0" y="48"/>
                  </a:cubicBezTo>
                  <a:cubicBezTo>
                    <a:pt x="3" y="50"/>
                    <a:pt x="10" y="50"/>
                    <a:pt x="12" y="51"/>
                  </a:cubicBezTo>
                  <a:cubicBezTo>
                    <a:pt x="9" y="45"/>
                    <a:pt x="6" y="39"/>
                    <a:pt x="8" y="34"/>
                  </a:cubicBezTo>
                  <a:cubicBezTo>
                    <a:pt x="10" y="35"/>
                    <a:pt x="13" y="36"/>
                    <a:pt x="15" y="37"/>
                  </a:cubicBezTo>
                  <a:cubicBezTo>
                    <a:pt x="15" y="33"/>
                    <a:pt x="14" y="28"/>
                    <a:pt x="14" y="22"/>
                  </a:cubicBezTo>
                  <a:cubicBezTo>
                    <a:pt x="17" y="25"/>
                    <a:pt x="22" y="25"/>
                    <a:pt x="25" y="26"/>
                  </a:cubicBezTo>
                  <a:cubicBezTo>
                    <a:pt x="30" y="18"/>
                    <a:pt x="26" y="7"/>
                    <a:pt x="20" y="0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306" name="Freeform 1406">
              <a:extLst>
                <a:ext uri="{FF2B5EF4-FFF2-40B4-BE49-F238E27FC236}">
                  <a16:creationId xmlns:a16="http://schemas.microsoft.com/office/drawing/2014/main" id="{F287304C-C369-46D1-9974-E290285EF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31"/>
              <a:ext cx="45" cy="14"/>
            </a:xfrm>
            <a:custGeom>
              <a:avLst/>
              <a:gdLst>
                <a:gd name="T0" fmla="*/ 83 w 33"/>
                <a:gd name="T1" fmla="*/ 0 h 10"/>
                <a:gd name="T2" fmla="*/ 82 w 33"/>
                <a:gd name="T3" fmla="*/ 15 h 10"/>
                <a:gd name="T4" fmla="*/ 65 w 33"/>
                <a:gd name="T5" fmla="*/ 1 h 10"/>
                <a:gd name="T6" fmla="*/ 61 w 33"/>
                <a:gd name="T7" fmla="*/ 20 h 10"/>
                <a:gd name="T8" fmla="*/ 48 w 33"/>
                <a:gd name="T9" fmla="*/ 6 h 10"/>
                <a:gd name="T10" fmla="*/ 26 w 33"/>
                <a:gd name="T11" fmla="*/ 11 h 10"/>
                <a:gd name="T12" fmla="*/ 20 w 33"/>
                <a:gd name="T13" fmla="*/ 28 h 10"/>
                <a:gd name="T14" fmla="*/ 0 w 33"/>
                <a:gd name="T15" fmla="*/ 11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10">
                  <a:moveTo>
                    <a:pt x="33" y="0"/>
                  </a:moveTo>
                  <a:cubicBezTo>
                    <a:pt x="33" y="2"/>
                    <a:pt x="32" y="4"/>
                    <a:pt x="32" y="6"/>
                  </a:cubicBezTo>
                  <a:cubicBezTo>
                    <a:pt x="30" y="5"/>
                    <a:pt x="28" y="3"/>
                    <a:pt x="26" y="1"/>
                  </a:cubicBezTo>
                  <a:cubicBezTo>
                    <a:pt x="26" y="3"/>
                    <a:pt x="24" y="5"/>
                    <a:pt x="24" y="7"/>
                  </a:cubicBezTo>
                  <a:cubicBezTo>
                    <a:pt x="23" y="5"/>
                    <a:pt x="21" y="3"/>
                    <a:pt x="19" y="2"/>
                  </a:cubicBezTo>
                  <a:cubicBezTo>
                    <a:pt x="16" y="10"/>
                    <a:pt x="16" y="7"/>
                    <a:pt x="10" y="4"/>
                  </a:cubicBezTo>
                  <a:cubicBezTo>
                    <a:pt x="9" y="6"/>
                    <a:pt x="8" y="8"/>
                    <a:pt x="8" y="10"/>
                  </a:cubicBezTo>
                  <a:cubicBezTo>
                    <a:pt x="6" y="9"/>
                    <a:pt x="0" y="6"/>
                    <a:pt x="0" y="4"/>
                  </a:cubicBezTo>
                </a:path>
              </a:pathLst>
            </a:custGeom>
            <a:noFill/>
            <a:ln w="9525" cap="flat">
              <a:solidFill>
                <a:srgbClr val="FEF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1407">
            <a:extLst>
              <a:ext uri="{FF2B5EF4-FFF2-40B4-BE49-F238E27FC236}">
                <a16:creationId xmlns:a16="http://schemas.microsoft.com/office/drawing/2014/main" id="{ED689B8C-1633-4BED-BA55-8D7C3ECA727E}"/>
              </a:ext>
            </a:extLst>
          </p:cNvPr>
          <p:cNvGrpSpPr>
            <a:grpSpLocks/>
          </p:cNvGrpSpPr>
          <p:nvPr/>
        </p:nvGrpSpPr>
        <p:grpSpPr bwMode="auto">
          <a:xfrm>
            <a:off x="4073525" y="1420813"/>
            <a:ext cx="1474788" cy="4529137"/>
            <a:chOff x="1606" y="961"/>
            <a:chExt cx="929" cy="2853"/>
          </a:xfrm>
        </p:grpSpPr>
        <p:grpSp>
          <p:nvGrpSpPr>
            <p:cNvPr id="34822" name="Group 1408">
              <a:extLst>
                <a:ext uri="{FF2B5EF4-FFF2-40B4-BE49-F238E27FC236}">
                  <a16:creationId xmlns:a16="http://schemas.microsoft.com/office/drawing/2014/main" id="{F276AB59-1916-46C8-91C4-2964EF69B2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6" y="961"/>
              <a:ext cx="929" cy="2732"/>
              <a:chOff x="1606" y="961"/>
              <a:chExt cx="929" cy="2732"/>
            </a:xfrm>
          </p:grpSpPr>
          <p:sp>
            <p:nvSpPr>
              <p:cNvPr id="34910" name="Freeform 1409">
                <a:extLst>
                  <a:ext uri="{FF2B5EF4-FFF2-40B4-BE49-F238E27FC236}">
                    <a16:creationId xmlns:a16="http://schemas.microsoft.com/office/drawing/2014/main" id="{540A01BF-8DA5-4398-8625-D29593F09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301"/>
                <a:ext cx="929" cy="2338"/>
              </a:xfrm>
              <a:custGeom>
                <a:avLst/>
                <a:gdLst>
                  <a:gd name="T0" fmla="*/ 1699 w 685"/>
                  <a:gd name="T1" fmla="*/ 1205 h 1737"/>
                  <a:gd name="T2" fmla="*/ 1613 w 685"/>
                  <a:gd name="T3" fmla="*/ 812 h 1737"/>
                  <a:gd name="T4" fmla="*/ 1275 w 685"/>
                  <a:gd name="T5" fmla="*/ 182 h 1737"/>
                  <a:gd name="T6" fmla="*/ 696 w 685"/>
                  <a:gd name="T7" fmla="*/ 0 h 1737"/>
                  <a:gd name="T8" fmla="*/ 269 w 685"/>
                  <a:gd name="T9" fmla="*/ 273 h 1737"/>
                  <a:gd name="T10" fmla="*/ 92 w 685"/>
                  <a:gd name="T11" fmla="*/ 818 h 1737"/>
                  <a:gd name="T12" fmla="*/ 5 w 685"/>
                  <a:gd name="T13" fmla="*/ 1524 h 1737"/>
                  <a:gd name="T14" fmla="*/ 9 w 685"/>
                  <a:gd name="T15" fmla="*/ 1802 h 1737"/>
                  <a:gd name="T16" fmla="*/ 56 w 685"/>
                  <a:gd name="T17" fmla="*/ 1897 h 1737"/>
                  <a:gd name="T18" fmla="*/ 104 w 685"/>
                  <a:gd name="T19" fmla="*/ 1941 h 1737"/>
                  <a:gd name="T20" fmla="*/ 191 w 685"/>
                  <a:gd name="T21" fmla="*/ 1983 h 1737"/>
                  <a:gd name="T22" fmla="*/ 161 w 685"/>
                  <a:gd name="T23" fmla="*/ 1922 h 1737"/>
                  <a:gd name="T24" fmla="*/ 140 w 685"/>
                  <a:gd name="T25" fmla="*/ 1888 h 1737"/>
                  <a:gd name="T26" fmla="*/ 155 w 685"/>
                  <a:gd name="T27" fmla="*/ 1774 h 1737"/>
                  <a:gd name="T28" fmla="*/ 218 w 685"/>
                  <a:gd name="T29" fmla="*/ 1897 h 1737"/>
                  <a:gd name="T30" fmla="*/ 216 w 685"/>
                  <a:gd name="T31" fmla="*/ 1727 h 1737"/>
                  <a:gd name="T32" fmla="*/ 155 w 685"/>
                  <a:gd name="T33" fmla="*/ 1567 h 1737"/>
                  <a:gd name="T34" fmla="*/ 281 w 685"/>
                  <a:gd name="T35" fmla="*/ 1079 h 1737"/>
                  <a:gd name="T36" fmla="*/ 320 w 685"/>
                  <a:gd name="T37" fmla="*/ 1777 h 1737"/>
                  <a:gd name="T38" fmla="*/ 391 w 685"/>
                  <a:gd name="T39" fmla="*/ 2906 h 1737"/>
                  <a:gd name="T40" fmla="*/ 583 w 685"/>
                  <a:gd name="T41" fmla="*/ 4095 h 1737"/>
                  <a:gd name="T42" fmla="*/ 583 w 685"/>
                  <a:gd name="T43" fmla="*/ 4216 h 1737"/>
                  <a:gd name="T44" fmla="*/ 799 w 685"/>
                  <a:gd name="T45" fmla="*/ 4165 h 1737"/>
                  <a:gd name="T46" fmla="*/ 819 w 685"/>
                  <a:gd name="T47" fmla="*/ 3594 h 1737"/>
                  <a:gd name="T48" fmla="*/ 853 w 685"/>
                  <a:gd name="T49" fmla="*/ 2319 h 1737"/>
                  <a:gd name="T50" fmla="*/ 890 w 685"/>
                  <a:gd name="T51" fmla="*/ 3594 h 1737"/>
                  <a:gd name="T52" fmla="*/ 910 w 685"/>
                  <a:gd name="T53" fmla="*/ 4165 h 1737"/>
                  <a:gd name="T54" fmla="*/ 1126 w 685"/>
                  <a:gd name="T55" fmla="*/ 4216 h 1737"/>
                  <a:gd name="T56" fmla="*/ 1126 w 685"/>
                  <a:gd name="T57" fmla="*/ 4095 h 1737"/>
                  <a:gd name="T58" fmla="*/ 1322 w 685"/>
                  <a:gd name="T59" fmla="*/ 2938 h 1737"/>
                  <a:gd name="T60" fmla="*/ 1389 w 685"/>
                  <a:gd name="T61" fmla="*/ 1777 h 1737"/>
                  <a:gd name="T62" fmla="*/ 1424 w 685"/>
                  <a:gd name="T63" fmla="*/ 1079 h 1737"/>
                  <a:gd name="T64" fmla="*/ 1554 w 685"/>
                  <a:gd name="T65" fmla="*/ 1567 h 1737"/>
                  <a:gd name="T66" fmla="*/ 1492 w 685"/>
                  <a:gd name="T67" fmla="*/ 1727 h 1737"/>
                  <a:gd name="T68" fmla="*/ 1486 w 685"/>
                  <a:gd name="T69" fmla="*/ 1897 h 1737"/>
                  <a:gd name="T70" fmla="*/ 1554 w 685"/>
                  <a:gd name="T71" fmla="*/ 1774 h 1737"/>
                  <a:gd name="T72" fmla="*/ 1566 w 685"/>
                  <a:gd name="T73" fmla="*/ 1888 h 1737"/>
                  <a:gd name="T74" fmla="*/ 1547 w 685"/>
                  <a:gd name="T75" fmla="*/ 1922 h 1737"/>
                  <a:gd name="T76" fmla="*/ 1518 w 685"/>
                  <a:gd name="T77" fmla="*/ 1983 h 1737"/>
                  <a:gd name="T78" fmla="*/ 1604 w 685"/>
                  <a:gd name="T79" fmla="*/ 1941 h 1737"/>
                  <a:gd name="T80" fmla="*/ 1653 w 685"/>
                  <a:gd name="T81" fmla="*/ 1897 h 1737"/>
                  <a:gd name="T82" fmla="*/ 1699 w 685"/>
                  <a:gd name="T83" fmla="*/ 1802 h 173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685" h="1737">
                    <a:moveTo>
                      <a:pt x="683" y="667"/>
                    </a:moveTo>
                    <a:cubicBezTo>
                      <a:pt x="682" y="653"/>
                      <a:pt x="683" y="639"/>
                      <a:pt x="683" y="625"/>
                    </a:cubicBezTo>
                    <a:cubicBezTo>
                      <a:pt x="685" y="581"/>
                      <a:pt x="684" y="538"/>
                      <a:pt x="681" y="494"/>
                    </a:cubicBezTo>
                    <a:cubicBezTo>
                      <a:pt x="680" y="474"/>
                      <a:pt x="675" y="420"/>
                      <a:pt x="669" y="401"/>
                    </a:cubicBezTo>
                    <a:cubicBezTo>
                      <a:pt x="664" y="382"/>
                      <a:pt x="653" y="355"/>
                      <a:pt x="648" y="336"/>
                    </a:cubicBezTo>
                    <a:cubicBezTo>
                      <a:pt x="647" y="333"/>
                      <a:pt x="647" y="333"/>
                      <a:pt x="647" y="333"/>
                    </a:cubicBezTo>
                    <a:cubicBezTo>
                      <a:pt x="646" y="321"/>
                      <a:pt x="628" y="231"/>
                      <a:pt x="618" y="208"/>
                    </a:cubicBezTo>
                    <a:cubicBezTo>
                      <a:pt x="609" y="187"/>
                      <a:pt x="597" y="133"/>
                      <a:pt x="577" y="112"/>
                    </a:cubicBezTo>
                    <a:cubicBezTo>
                      <a:pt x="557" y="90"/>
                      <a:pt x="541" y="87"/>
                      <a:pt x="511" y="74"/>
                    </a:cubicBezTo>
                    <a:cubicBezTo>
                      <a:pt x="476" y="60"/>
                      <a:pt x="436" y="44"/>
                      <a:pt x="416" y="35"/>
                    </a:cubicBezTo>
                    <a:cubicBezTo>
                      <a:pt x="410" y="31"/>
                      <a:pt x="406" y="16"/>
                      <a:pt x="405" y="0"/>
                    </a:cubicBezTo>
                    <a:cubicBezTo>
                      <a:pt x="279" y="0"/>
                      <a:pt x="279" y="0"/>
                      <a:pt x="279" y="0"/>
                    </a:cubicBezTo>
                    <a:cubicBezTo>
                      <a:pt x="278" y="16"/>
                      <a:pt x="276" y="28"/>
                      <a:pt x="270" y="32"/>
                    </a:cubicBezTo>
                    <a:cubicBezTo>
                      <a:pt x="250" y="41"/>
                      <a:pt x="209" y="60"/>
                      <a:pt x="174" y="74"/>
                    </a:cubicBezTo>
                    <a:cubicBezTo>
                      <a:pt x="143" y="87"/>
                      <a:pt x="128" y="90"/>
                      <a:pt x="108" y="112"/>
                    </a:cubicBezTo>
                    <a:cubicBezTo>
                      <a:pt x="88" y="133"/>
                      <a:pt x="76" y="187"/>
                      <a:pt x="67" y="208"/>
                    </a:cubicBezTo>
                    <a:cubicBezTo>
                      <a:pt x="57" y="231"/>
                      <a:pt x="39" y="321"/>
                      <a:pt x="38" y="333"/>
                    </a:cubicBezTo>
                    <a:cubicBezTo>
                      <a:pt x="37" y="336"/>
                      <a:pt x="37" y="336"/>
                      <a:pt x="37" y="336"/>
                    </a:cubicBezTo>
                    <a:cubicBezTo>
                      <a:pt x="32" y="355"/>
                      <a:pt x="21" y="382"/>
                      <a:pt x="15" y="401"/>
                    </a:cubicBezTo>
                    <a:cubicBezTo>
                      <a:pt x="10" y="420"/>
                      <a:pt x="4" y="474"/>
                      <a:pt x="3" y="494"/>
                    </a:cubicBezTo>
                    <a:cubicBezTo>
                      <a:pt x="1" y="538"/>
                      <a:pt x="0" y="581"/>
                      <a:pt x="2" y="625"/>
                    </a:cubicBezTo>
                    <a:cubicBezTo>
                      <a:pt x="2" y="639"/>
                      <a:pt x="2" y="653"/>
                      <a:pt x="2" y="667"/>
                    </a:cubicBezTo>
                    <a:cubicBezTo>
                      <a:pt x="2" y="679"/>
                      <a:pt x="0" y="696"/>
                      <a:pt x="0" y="705"/>
                    </a:cubicBezTo>
                    <a:cubicBezTo>
                      <a:pt x="0" y="715"/>
                      <a:pt x="3" y="732"/>
                      <a:pt x="4" y="739"/>
                    </a:cubicBezTo>
                    <a:cubicBezTo>
                      <a:pt x="5" y="746"/>
                      <a:pt x="8" y="755"/>
                      <a:pt x="9" y="758"/>
                    </a:cubicBezTo>
                    <a:cubicBezTo>
                      <a:pt x="9" y="761"/>
                      <a:pt x="14" y="764"/>
                      <a:pt x="14" y="764"/>
                    </a:cubicBezTo>
                    <a:cubicBezTo>
                      <a:pt x="14" y="764"/>
                      <a:pt x="21" y="775"/>
                      <a:pt x="22" y="778"/>
                    </a:cubicBezTo>
                    <a:cubicBezTo>
                      <a:pt x="23" y="780"/>
                      <a:pt x="25" y="782"/>
                      <a:pt x="25" y="782"/>
                    </a:cubicBezTo>
                    <a:cubicBezTo>
                      <a:pt x="25" y="782"/>
                      <a:pt x="27" y="786"/>
                      <a:pt x="30" y="790"/>
                    </a:cubicBezTo>
                    <a:cubicBezTo>
                      <a:pt x="33" y="793"/>
                      <a:pt x="42" y="796"/>
                      <a:pt x="42" y="796"/>
                    </a:cubicBezTo>
                    <a:cubicBezTo>
                      <a:pt x="42" y="796"/>
                      <a:pt x="53" y="803"/>
                      <a:pt x="55" y="806"/>
                    </a:cubicBezTo>
                    <a:cubicBezTo>
                      <a:pt x="57" y="808"/>
                      <a:pt x="62" y="808"/>
                      <a:pt x="65" y="810"/>
                    </a:cubicBezTo>
                    <a:cubicBezTo>
                      <a:pt x="68" y="813"/>
                      <a:pt x="77" y="815"/>
                      <a:pt x="77" y="813"/>
                    </a:cubicBezTo>
                    <a:cubicBezTo>
                      <a:pt x="78" y="810"/>
                      <a:pt x="75" y="805"/>
                      <a:pt x="75" y="805"/>
                    </a:cubicBezTo>
                    <a:cubicBezTo>
                      <a:pt x="80" y="804"/>
                      <a:pt x="83" y="804"/>
                      <a:pt x="81" y="798"/>
                    </a:cubicBezTo>
                    <a:cubicBezTo>
                      <a:pt x="79" y="791"/>
                      <a:pt x="76" y="788"/>
                      <a:pt x="65" y="788"/>
                    </a:cubicBezTo>
                    <a:cubicBezTo>
                      <a:pt x="68" y="787"/>
                      <a:pt x="72" y="787"/>
                      <a:pt x="74" y="785"/>
                    </a:cubicBezTo>
                    <a:cubicBezTo>
                      <a:pt x="75" y="783"/>
                      <a:pt x="72" y="777"/>
                      <a:pt x="68" y="776"/>
                    </a:cubicBezTo>
                    <a:cubicBezTo>
                      <a:pt x="64" y="774"/>
                      <a:pt x="56" y="774"/>
                      <a:pt x="56" y="774"/>
                    </a:cubicBezTo>
                    <a:cubicBezTo>
                      <a:pt x="56" y="770"/>
                      <a:pt x="54" y="762"/>
                      <a:pt x="54" y="762"/>
                    </a:cubicBezTo>
                    <a:cubicBezTo>
                      <a:pt x="56" y="757"/>
                      <a:pt x="57" y="741"/>
                      <a:pt x="57" y="739"/>
                    </a:cubicBezTo>
                    <a:cubicBezTo>
                      <a:pt x="57" y="736"/>
                      <a:pt x="61" y="727"/>
                      <a:pt x="62" y="727"/>
                    </a:cubicBezTo>
                    <a:cubicBezTo>
                      <a:pt x="63" y="726"/>
                      <a:pt x="65" y="728"/>
                      <a:pt x="65" y="731"/>
                    </a:cubicBezTo>
                    <a:cubicBezTo>
                      <a:pt x="65" y="734"/>
                      <a:pt x="69" y="747"/>
                      <a:pt x="71" y="754"/>
                    </a:cubicBezTo>
                    <a:cubicBezTo>
                      <a:pt x="72" y="761"/>
                      <a:pt x="74" y="779"/>
                      <a:pt x="88" y="778"/>
                    </a:cubicBezTo>
                    <a:cubicBezTo>
                      <a:pt x="97" y="778"/>
                      <a:pt x="91" y="762"/>
                      <a:pt x="91" y="759"/>
                    </a:cubicBezTo>
                    <a:cubicBezTo>
                      <a:pt x="91" y="755"/>
                      <a:pt x="87" y="731"/>
                      <a:pt x="87" y="727"/>
                    </a:cubicBezTo>
                    <a:cubicBezTo>
                      <a:pt x="88" y="723"/>
                      <a:pt x="87" y="712"/>
                      <a:pt x="86" y="708"/>
                    </a:cubicBezTo>
                    <a:cubicBezTo>
                      <a:pt x="86" y="704"/>
                      <a:pt x="76" y="678"/>
                      <a:pt x="74" y="674"/>
                    </a:cubicBezTo>
                    <a:cubicBezTo>
                      <a:pt x="73" y="671"/>
                      <a:pt x="68" y="662"/>
                      <a:pt x="65" y="656"/>
                    </a:cubicBezTo>
                    <a:cubicBezTo>
                      <a:pt x="63" y="650"/>
                      <a:pt x="62" y="646"/>
                      <a:pt x="62" y="643"/>
                    </a:cubicBezTo>
                    <a:cubicBezTo>
                      <a:pt x="62" y="633"/>
                      <a:pt x="66" y="622"/>
                      <a:pt x="67" y="612"/>
                    </a:cubicBezTo>
                    <a:cubicBezTo>
                      <a:pt x="71" y="583"/>
                      <a:pt x="80" y="555"/>
                      <a:pt x="88" y="527"/>
                    </a:cubicBezTo>
                    <a:cubicBezTo>
                      <a:pt x="93" y="509"/>
                      <a:pt x="112" y="462"/>
                      <a:pt x="113" y="443"/>
                    </a:cubicBezTo>
                    <a:cubicBezTo>
                      <a:pt x="115" y="426"/>
                      <a:pt x="128" y="410"/>
                      <a:pt x="131" y="393"/>
                    </a:cubicBezTo>
                    <a:cubicBezTo>
                      <a:pt x="123" y="441"/>
                      <a:pt x="113" y="536"/>
                      <a:pt x="120" y="605"/>
                    </a:cubicBezTo>
                    <a:cubicBezTo>
                      <a:pt x="130" y="717"/>
                      <a:pt x="132" y="696"/>
                      <a:pt x="128" y="729"/>
                    </a:cubicBezTo>
                    <a:cubicBezTo>
                      <a:pt x="128" y="753"/>
                      <a:pt x="122" y="796"/>
                      <a:pt x="120" y="824"/>
                    </a:cubicBezTo>
                    <a:cubicBezTo>
                      <a:pt x="117" y="852"/>
                      <a:pt x="115" y="908"/>
                      <a:pt x="121" y="1018"/>
                    </a:cubicBezTo>
                    <a:cubicBezTo>
                      <a:pt x="126" y="1112"/>
                      <a:pt x="155" y="1168"/>
                      <a:pt x="156" y="1192"/>
                    </a:cubicBezTo>
                    <a:cubicBezTo>
                      <a:pt x="158" y="1216"/>
                      <a:pt x="166" y="1275"/>
                      <a:pt x="180" y="1312"/>
                    </a:cubicBezTo>
                    <a:cubicBezTo>
                      <a:pt x="195" y="1350"/>
                      <a:pt x="178" y="1424"/>
                      <a:pt x="204" y="1518"/>
                    </a:cubicBezTo>
                    <a:cubicBezTo>
                      <a:pt x="231" y="1613"/>
                      <a:pt x="233" y="1662"/>
                      <a:pt x="234" y="1679"/>
                    </a:cubicBezTo>
                    <a:cubicBezTo>
                      <a:pt x="235" y="1687"/>
                      <a:pt x="237" y="1691"/>
                      <a:pt x="236" y="1693"/>
                    </a:cubicBezTo>
                    <a:cubicBezTo>
                      <a:pt x="235" y="1699"/>
                      <a:pt x="232" y="1709"/>
                      <a:pt x="235" y="1718"/>
                    </a:cubicBezTo>
                    <a:cubicBezTo>
                      <a:pt x="235" y="1720"/>
                      <a:pt x="236" y="1725"/>
                      <a:pt x="234" y="1729"/>
                    </a:cubicBezTo>
                    <a:cubicBezTo>
                      <a:pt x="233" y="1731"/>
                      <a:pt x="231" y="1734"/>
                      <a:pt x="230" y="1737"/>
                    </a:cubicBezTo>
                    <a:cubicBezTo>
                      <a:pt x="323" y="1737"/>
                      <a:pt x="323" y="1737"/>
                      <a:pt x="323" y="1737"/>
                    </a:cubicBezTo>
                    <a:cubicBezTo>
                      <a:pt x="321" y="1724"/>
                      <a:pt x="319" y="1711"/>
                      <a:pt x="320" y="1708"/>
                    </a:cubicBezTo>
                    <a:cubicBezTo>
                      <a:pt x="321" y="1696"/>
                      <a:pt x="322" y="1684"/>
                      <a:pt x="318" y="1665"/>
                    </a:cubicBezTo>
                    <a:cubicBezTo>
                      <a:pt x="319" y="1665"/>
                      <a:pt x="319" y="1665"/>
                      <a:pt x="319" y="1665"/>
                    </a:cubicBezTo>
                    <a:cubicBezTo>
                      <a:pt x="312" y="1588"/>
                      <a:pt x="319" y="1550"/>
                      <a:pt x="328" y="1474"/>
                    </a:cubicBezTo>
                    <a:cubicBezTo>
                      <a:pt x="338" y="1398"/>
                      <a:pt x="324" y="1324"/>
                      <a:pt x="321" y="1288"/>
                    </a:cubicBezTo>
                    <a:cubicBezTo>
                      <a:pt x="318" y="1252"/>
                      <a:pt x="327" y="1219"/>
                      <a:pt x="331" y="1164"/>
                    </a:cubicBezTo>
                    <a:cubicBezTo>
                      <a:pt x="336" y="1090"/>
                      <a:pt x="342" y="1128"/>
                      <a:pt x="342" y="951"/>
                    </a:cubicBezTo>
                    <a:cubicBezTo>
                      <a:pt x="342" y="1059"/>
                      <a:pt x="345" y="1087"/>
                      <a:pt x="354" y="1164"/>
                    </a:cubicBezTo>
                    <a:cubicBezTo>
                      <a:pt x="358" y="1219"/>
                      <a:pt x="364" y="1254"/>
                      <a:pt x="361" y="1290"/>
                    </a:cubicBezTo>
                    <a:cubicBezTo>
                      <a:pt x="358" y="1326"/>
                      <a:pt x="347" y="1398"/>
                      <a:pt x="357" y="1474"/>
                    </a:cubicBezTo>
                    <a:cubicBezTo>
                      <a:pt x="366" y="1550"/>
                      <a:pt x="373" y="1588"/>
                      <a:pt x="366" y="1665"/>
                    </a:cubicBezTo>
                    <a:cubicBezTo>
                      <a:pt x="367" y="1665"/>
                      <a:pt x="367" y="1665"/>
                      <a:pt x="367" y="1665"/>
                    </a:cubicBezTo>
                    <a:cubicBezTo>
                      <a:pt x="363" y="1684"/>
                      <a:pt x="363" y="1696"/>
                      <a:pt x="365" y="1708"/>
                    </a:cubicBezTo>
                    <a:cubicBezTo>
                      <a:pt x="366" y="1711"/>
                      <a:pt x="364" y="1724"/>
                      <a:pt x="362" y="1737"/>
                    </a:cubicBezTo>
                    <a:cubicBezTo>
                      <a:pt x="455" y="1737"/>
                      <a:pt x="455" y="1737"/>
                      <a:pt x="455" y="1737"/>
                    </a:cubicBezTo>
                    <a:cubicBezTo>
                      <a:pt x="453" y="1734"/>
                      <a:pt x="452" y="1731"/>
                      <a:pt x="451" y="1729"/>
                    </a:cubicBezTo>
                    <a:cubicBezTo>
                      <a:pt x="449" y="1725"/>
                      <a:pt x="450" y="1720"/>
                      <a:pt x="450" y="1718"/>
                    </a:cubicBezTo>
                    <a:cubicBezTo>
                      <a:pt x="453" y="1709"/>
                      <a:pt x="450" y="1699"/>
                      <a:pt x="448" y="1693"/>
                    </a:cubicBezTo>
                    <a:cubicBezTo>
                      <a:pt x="448" y="1691"/>
                      <a:pt x="450" y="1687"/>
                      <a:pt x="451" y="1679"/>
                    </a:cubicBezTo>
                    <a:cubicBezTo>
                      <a:pt x="452" y="1662"/>
                      <a:pt x="456" y="1614"/>
                      <a:pt x="480" y="1518"/>
                    </a:cubicBezTo>
                    <a:cubicBezTo>
                      <a:pt x="504" y="1430"/>
                      <a:pt x="485" y="1356"/>
                      <a:pt x="500" y="1318"/>
                    </a:cubicBezTo>
                    <a:cubicBezTo>
                      <a:pt x="514" y="1281"/>
                      <a:pt x="526" y="1238"/>
                      <a:pt x="530" y="1205"/>
                    </a:cubicBezTo>
                    <a:cubicBezTo>
                      <a:pt x="532" y="1182"/>
                      <a:pt x="561" y="1112"/>
                      <a:pt x="564" y="1018"/>
                    </a:cubicBezTo>
                    <a:cubicBezTo>
                      <a:pt x="567" y="908"/>
                      <a:pt x="568" y="852"/>
                      <a:pt x="565" y="824"/>
                    </a:cubicBezTo>
                    <a:cubicBezTo>
                      <a:pt x="563" y="796"/>
                      <a:pt x="557" y="753"/>
                      <a:pt x="557" y="729"/>
                    </a:cubicBezTo>
                    <a:cubicBezTo>
                      <a:pt x="553" y="696"/>
                      <a:pt x="554" y="717"/>
                      <a:pt x="565" y="605"/>
                    </a:cubicBezTo>
                    <a:cubicBezTo>
                      <a:pt x="572" y="536"/>
                      <a:pt x="562" y="441"/>
                      <a:pt x="554" y="393"/>
                    </a:cubicBezTo>
                    <a:cubicBezTo>
                      <a:pt x="557" y="410"/>
                      <a:pt x="570" y="426"/>
                      <a:pt x="571" y="443"/>
                    </a:cubicBezTo>
                    <a:cubicBezTo>
                      <a:pt x="573" y="462"/>
                      <a:pt x="591" y="509"/>
                      <a:pt x="597" y="527"/>
                    </a:cubicBezTo>
                    <a:cubicBezTo>
                      <a:pt x="604" y="555"/>
                      <a:pt x="614" y="583"/>
                      <a:pt x="618" y="612"/>
                    </a:cubicBezTo>
                    <a:cubicBezTo>
                      <a:pt x="619" y="622"/>
                      <a:pt x="622" y="633"/>
                      <a:pt x="623" y="643"/>
                    </a:cubicBezTo>
                    <a:cubicBezTo>
                      <a:pt x="623" y="646"/>
                      <a:pt x="622" y="650"/>
                      <a:pt x="620" y="656"/>
                    </a:cubicBezTo>
                    <a:cubicBezTo>
                      <a:pt x="617" y="662"/>
                      <a:pt x="612" y="671"/>
                      <a:pt x="611" y="674"/>
                    </a:cubicBezTo>
                    <a:cubicBezTo>
                      <a:pt x="609" y="678"/>
                      <a:pt x="599" y="704"/>
                      <a:pt x="598" y="708"/>
                    </a:cubicBezTo>
                    <a:cubicBezTo>
                      <a:pt x="598" y="712"/>
                      <a:pt x="597" y="723"/>
                      <a:pt x="598" y="727"/>
                    </a:cubicBezTo>
                    <a:cubicBezTo>
                      <a:pt x="598" y="731"/>
                      <a:pt x="594" y="755"/>
                      <a:pt x="594" y="759"/>
                    </a:cubicBezTo>
                    <a:cubicBezTo>
                      <a:pt x="594" y="762"/>
                      <a:pt x="587" y="778"/>
                      <a:pt x="596" y="778"/>
                    </a:cubicBezTo>
                    <a:cubicBezTo>
                      <a:pt x="610" y="779"/>
                      <a:pt x="612" y="761"/>
                      <a:pt x="614" y="754"/>
                    </a:cubicBezTo>
                    <a:cubicBezTo>
                      <a:pt x="616" y="747"/>
                      <a:pt x="620" y="734"/>
                      <a:pt x="620" y="731"/>
                    </a:cubicBezTo>
                    <a:cubicBezTo>
                      <a:pt x="620" y="728"/>
                      <a:pt x="622" y="726"/>
                      <a:pt x="623" y="727"/>
                    </a:cubicBezTo>
                    <a:cubicBezTo>
                      <a:pt x="624" y="727"/>
                      <a:pt x="628" y="736"/>
                      <a:pt x="628" y="739"/>
                    </a:cubicBezTo>
                    <a:cubicBezTo>
                      <a:pt x="628" y="741"/>
                      <a:pt x="628" y="757"/>
                      <a:pt x="630" y="762"/>
                    </a:cubicBezTo>
                    <a:cubicBezTo>
                      <a:pt x="630" y="762"/>
                      <a:pt x="629" y="770"/>
                      <a:pt x="628" y="774"/>
                    </a:cubicBezTo>
                    <a:cubicBezTo>
                      <a:pt x="628" y="774"/>
                      <a:pt x="621" y="774"/>
                      <a:pt x="617" y="776"/>
                    </a:cubicBezTo>
                    <a:cubicBezTo>
                      <a:pt x="613" y="777"/>
                      <a:pt x="609" y="783"/>
                      <a:pt x="611" y="785"/>
                    </a:cubicBezTo>
                    <a:cubicBezTo>
                      <a:pt x="613" y="787"/>
                      <a:pt x="617" y="787"/>
                      <a:pt x="620" y="788"/>
                    </a:cubicBezTo>
                    <a:cubicBezTo>
                      <a:pt x="609" y="788"/>
                      <a:pt x="606" y="791"/>
                      <a:pt x="604" y="798"/>
                    </a:cubicBezTo>
                    <a:cubicBezTo>
                      <a:pt x="602" y="804"/>
                      <a:pt x="605" y="804"/>
                      <a:pt x="609" y="805"/>
                    </a:cubicBezTo>
                    <a:cubicBezTo>
                      <a:pt x="609" y="805"/>
                      <a:pt x="607" y="810"/>
                      <a:pt x="608" y="813"/>
                    </a:cubicBezTo>
                    <a:cubicBezTo>
                      <a:pt x="608" y="815"/>
                      <a:pt x="617" y="813"/>
                      <a:pt x="620" y="810"/>
                    </a:cubicBezTo>
                    <a:cubicBezTo>
                      <a:pt x="623" y="808"/>
                      <a:pt x="628" y="808"/>
                      <a:pt x="630" y="806"/>
                    </a:cubicBezTo>
                    <a:cubicBezTo>
                      <a:pt x="632" y="803"/>
                      <a:pt x="643" y="796"/>
                      <a:pt x="643" y="796"/>
                    </a:cubicBezTo>
                    <a:cubicBezTo>
                      <a:pt x="643" y="796"/>
                      <a:pt x="652" y="793"/>
                      <a:pt x="655" y="790"/>
                    </a:cubicBezTo>
                    <a:cubicBezTo>
                      <a:pt x="658" y="786"/>
                      <a:pt x="660" y="782"/>
                      <a:pt x="660" y="782"/>
                    </a:cubicBezTo>
                    <a:cubicBezTo>
                      <a:pt x="660" y="782"/>
                      <a:pt x="662" y="780"/>
                      <a:pt x="663" y="778"/>
                    </a:cubicBezTo>
                    <a:cubicBezTo>
                      <a:pt x="664" y="775"/>
                      <a:pt x="671" y="764"/>
                      <a:pt x="671" y="764"/>
                    </a:cubicBezTo>
                    <a:cubicBezTo>
                      <a:pt x="671" y="764"/>
                      <a:pt x="675" y="761"/>
                      <a:pt x="676" y="758"/>
                    </a:cubicBezTo>
                    <a:cubicBezTo>
                      <a:pt x="677" y="755"/>
                      <a:pt x="680" y="746"/>
                      <a:pt x="681" y="739"/>
                    </a:cubicBezTo>
                    <a:cubicBezTo>
                      <a:pt x="682" y="732"/>
                      <a:pt x="685" y="715"/>
                      <a:pt x="685" y="705"/>
                    </a:cubicBezTo>
                    <a:cubicBezTo>
                      <a:pt x="685" y="696"/>
                      <a:pt x="683" y="679"/>
                      <a:pt x="683" y="667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1" name="Freeform 1410">
                <a:extLst>
                  <a:ext uri="{FF2B5EF4-FFF2-40B4-BE49-F238E27FC236}">
                    <a16:creationId xmlns:a16="http://schemas.microsoft.com/office/drawing/2014/main" id="{14319CD9-8665-4488-ACC1-E89094283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030"/>
                <a:ext cx="220" cy="335"/>
              </a:xfrm>
              <a:custGeom>
                <a:avLst/>
                <a:gdLst>
                  <a:gd name="T0" fmla="*/ 391 w 162"/>
                  <a:gd name="T1" fmla="*/ 153 h 249"/>
                  <a:gd name="T2" fmla="*/ 356 w 162"/>
                  <a:gd name="T3" fmla="*/ 35 h 249"/>
                  <a:gd name="T4" fmla="*/ 259 w 162"/>
                  <a:gd name="T5" fmla="*/ 30 h 249"/>
                  <a:gd name="T6" fmla="*/ 194 w 162"/>
                  <a:gd name="T7" fmla="*/ 20 h 249"/>
                  <a:gd name="T8" fmla="*/ 120 w 162"/>
                  <a:gd name="T9" fmla="*/ 16 h 249"/>
                  <a:gd name="T10" fmla="*/ 61 w 162"/>
                  <a:gd name="T11" fmla="*/ 9 h 249"/>
                  <a:gd name="T12" fmla="*/ 10 w 162"/>
                  <a:gd name="T13" fmla="*/ 94 h 249"/>
                  <a:gd name="T14" fmla="*/ 19 w 162"/>
                  <a:gd name="T15" fmla="*/ 141 h 249"/>
                  <a:gd name="T16" fmla="*/ 15 w 162"/>
                  <a:gd name="T17" fmla="*/ 206 h 249"/>
                  <a:gd name="T18" fmla="*/ 10 w 162"/>
                  <a:gd name="T19" fmla="*/ 361 h 249"/>
                  <a:gd name="T20" fmla="*/ 45 w 162"/>
                  <a:gd name="T21" fmla="*/ 499 h 249"/>
                  <a:gd name="T22" fmla="*/ 205 w 162"/>
                  <a:gd name="T23" fmla="*/ 607 h 249"/>
                  <a:gd name="T24" fmla="*/ 357 w 162"/>
                  <a:gd name="T25" fmla="*/ 499 h 249"/>
                  <a:gd name="T26" fmla="*/ 401 w 162"/>
                  <a:gd name="T27" fmla="*/ 361 h 249"/>
                  <a:gd name="T28" fmla="*/ 392 w 162"/>
                  <a:gd name="T29" fmla="*/ 204 h 249"/>
                  <a:gd name="T30" fmla="*/ 391 w 162"/>
                  <a:gd name="T31" fmla="*/ 153 h 2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2" h="249">
                    <a:moveTo>
                      <a:pt x="156" y="63"/>
                    </a:moveTo>
                    <a:cubicBezTo>
                      <a:pt x="158" y="44"/>
                      <a:pt x="160" y="25"/>
                      <a:pt x="142" y="14"/>
                    </a:cubicBezTo>
                    <a:cubicBezTo>
                      <a:pt x="129" y="6"/>
                      <a:pt x="118" y="11"/>
                      <a:pt x="104" y="12"/>
                    </a:cubicBezTo>
                    <a:cubicBezTo>
                      <a:pt x="95" y="12"/>
                      <a:pt x="87" y="8"/>
                      <a:pt x="77" y="8"/>
                    </a:cubicBezTo>
                    <a:cubicBezTo>
                      <a:pt x="67" y="8"/>
                      <a:pt x="58" y="10"/>
                      <a:pt x="48" y="7"/>
                    </a:cubicBezTo>
                    <a:cubicBezTo>
                      <a:pt x="39" y="4"/>
                      <a:pt x="33" y="0"/>
                      <a:pt x="24" y="4"/>
                    </a:cubicBezTo>
                    <a:cubicBezTo>
                      <a:pt x="11" y="11"/>
                      <a:pt x="0" y="24"/>
                      <a:pt x="4" y="39"/>
                    </a:cubicBezTo>
                    <a:cubicBezTo>
                      <a:pt x="5" y="46"/>
                      <a:pt x="7" y="52"/>
                      <a:pt x="7" y="58"/>
                    </a:cubicBezTo>
                    <a:cubicBezTo>
                      <a:pt x="8" y="64"/>
                      <a:pt x="6" y="82"/>
                      <a:pt x="6" y="85"/>
                    </a:cubicBezTo>
                    <a:cubicBezTo>
                      <a:pt x="1" y="105"/>
                      <a:pt x="3" y="131"/>
                      <a:pt x="4" y="148"/>
                    </a:cubicBezTo>
                    <a:cubicBezTo>
                      <a:pt x="4" y="167"/>
                      <a:pt x="13" y="190"/>
                      <a:pt x="18" y="205"/>
                    </a:cubicBezTo>
                    <a:cubicBezTo>
                      <a:pt x="24" y="218"/>
                      <a:pt x="41" y="249"/>
                      <a:pt x="82" y="249"/>
                    </a:cubicBezTo>
                    <a:cubicBezTo>
                      <a:pt x="122" y="249"/>
                      <a:pt x="137" y="219"/>
                      <a:pt x="143" y="205"/>
                    </a:cubicBezTo>
                    <a:cubicBezTo>
                      <a:pt x="148" y="191"/>
                      <a:pt x="159" y="167"/>
                      <a:pt x="160" y="148"/>
                    </a:cubicBezTo>
                    <a:cubicBezTo>
                      <a:pt x="160" y="131"/>
                      <a:pt x="162" y="104"/>
                      <a:pt x="157" y="84"/>
                    </a:cubicBezTo>
                    <a:cubicBezTo>
                      <a:pt x="156" y="81"/>
                      <a:pt x="155" y="67"/>
                      <a:pt x="156" y="63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Freeform 1411">
                <a:extLst>
                  <a:ext uri="{FF2B5EF4-FFF2-40B4-BE49-F238E27FC236}">
                    <a16:creationId xmlns:a16="http://schemas.microsoft.com/office/drawing/2014/main" id="{EA551CD5-5503-4A22-BEAF-DA070338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134"/>
                <a:ext cx="26" cy="105"/>
              </a:xfrm>
              <a:custGeom>
                <a:avLst/>
                <a:gdLst>
                  <a:gd name="T0" fmla="*/ 49 w 19"/>
                  <a:gd name="T1" fmla="*/ 174 h 78"/>
                  <a:gd name="T2" fmla="*/ 47 w 19"/>
                  <a:gd name="T3" fmla="*/ 90 h 78"/>
                  <a:gd name="T4" fmla="*/ 42 w 19"/>
                  <a:gd name="T5" fmla="*/ 90 h 78"/>
                  <a:gd name="T6" fmla="*/ 30 w 19"/>
                  <a:gd name="T7" fmla="*/ 42 h 78"/>
                  <a:gd name="T8" fmla="*/ 29 w 19"/>
                  <a:gd name="T9" fmla="*/ 22 h 78"/>
                  <a:gd name="T10" fmla="*/ 26 w 19"/>
                  <a:gd name="T11" fmla="*/ 12 h 78"/>
                  <a:gd name="T12" fmla="*/ 26 w 19"/>
                  <a:gd name="T13" fmla="*/ 12 h 78"/>
                  <a:gd name="T14" fmla="*/ 19 w 19"/>
                  <a:gd name="T15" fmla="*/ 5 h 78"/>
                  <a:gd name="T16" fmla="*/ 0 w 19"/>
                  <a:gd name="T17" fmla="*/ 20 h 78"/>
                  <a:gd name="T18" fmla="*/ 7 w 19"/>
                  <a:gd name="T19" fmla="*/ 69 h 78"/>
                  <a:gd name="T20" fmla="*/ 10 w 19"/>
                  <a:gd name="T21" fmla="*/ 114 h 78"/>
                  <a:gd name="T22" fmla="*/ 15 w 19"/>
                  <a:gd name="T23" fmla="*/ 147 h 78"/>
                  <a:gd name="T24" fmla="*/ 29 w 19"/>
                  <a:gd name="T25" fmla="*/ 171 h 78"/>
                  <a:gd name="T26" fmla="*/ 49 w 19"/>
                  <a:gd name="T27" fmla="*/ 190 h 78"/>
                  <a:gd name="T28" fmla="*/ 49 w 19"/>
                  <a:gd name="T29" fmla="*/ 174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78">
                    <a:moveTo>
                      <a:pt x="19" y="71"/>
                    </a:moveTo>
                    <a:cubicBezTo>
                      <a:pt x="18" y="61"/>
                      <a:pt x="18" y="50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0"/>
                      <a:pt x="12" y="17"/>
                      <a:pt x="12" y="17"/>
                    </a:cubicBezTo>
                    <a:cubicBezTo>
                      <a:pt x="12" y="17"/>
                      <a:pt x="11" y="13"/>
                      <a:pt x="11" y="9"/>
                    </a:cubicBezTo>
                    <a:cubicBezTo>
                      <a:pt x="10" y="8"/>
                      <a:pt x="10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7" y="2"/>
                      <a:pt x="7" y="2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3" y="24"/>
                      <a:pt x="3" y="28"/>
                    </a:cubicBezTo>
                    <a:cubicBezTo>
                      <a:pt x="2" y="31"/>
                      <a:pt x="3" y="41"/>
                      <a:pt x="4" y="47"/>
                    </a:cubicBezTo>
                    <a:cubicBezTo>
                      <a:pt x="6" y="53"/>
                      <a:pt x="4" y="56"/>
                      <a:pt x="6" y="60"/>
                    </a:cubicBezTo>
                    <a:cubicBezTo>
                      <a:pt x="8" y="64"/>
                      <a:pt x="9" y="67"/>
                      <a:pt x="11" y="70"/>
                    </a:cubicBezTo>
                    <a:cubicBezTo>
                      <a:pt x="12" y="73"/>
                      <a:pt x="17" y="77"/>
                      <a:pt x="19" y="78"/>
                    </a:cubicBezTo>
                    <a:cubicBezTo>
                      <a:pt x="19" y="75"/>
                      <a:pt x="19" y="73"/>
                      <a:pt x="19" y="71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3" name="Freeform 1412">
                <a:extLst>
                  <a:ext uri="{FF2B5EF4-FFF2-40B4-BE49-F238E27FC236}">
                    <a16:creationId xmlns:a16="http://schemas.microsoft.com/office/drawing/2014/main" id="{170A76EF-8E17-4867-A192-4FA7F5326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961"/>
                <a:ext cx="278" cy="228"/>
              </a:xfrm>
              <a:custGeom>
                <a:avLst/>
                <a:gdLst>
                  <a:gd name="T0" fmla="*/ 443 w 205"/>
                  <a:gd name="T1" fmla="*/ 281 h 169"/>
                  <a:gd name="T2" fmla="*/ 448 w 205"/>
                  <a:gd name="T3" fmla="*/ 332 h 169"/>
                  <a:gd name="T4" fmla="*/ 454 w 205"/>
                  <a:gd name="T5" fmla="*/ 416 h 169"/>
                  <a:gd name="T6" fmla="*/ 456 w 205"/>
                  <a:gd name="T7" fmla="*/ 416 h 169"/>
                  <a:gd name="T8" fmla="*/ 471 w 205"/>
                  <a:gd name="T9" fmla="*/ 356 h 169"/>
                  <a:gd name="T10" fmla="*/ 475 w 205"/>
                  <a:gd name="T11" fmla="*/ 337 h 169"/>
                  <a:gd name="T12" fmla="*/ 476 w 205"/>
                  <a:gd name="T13" fmla="*/ 325 h 169"/>
                  <a:gd name="T14" fmla="*/ 476 w 205"/>
                  <a:gd name="T15" fmla="*/ 325 h 169"/>
                  <a:gd name="T16" fmla="*/ 481 w 205"/>
                  <a:gd name="T17" fmla="*/ 318 h 169"/>
                  <a:gd name="T18" fmla="*/ 496 w 205"/>
                  <a:gd name="T19" fmla="*/ 325 h 169"/>
                  <a:gd name="T20" fmla="*/ 499 w 205"/>
                  <a:gd name="T21" fmla="*/ 325 h 169"/>
                  <a:gd name="T22" fmla="*/ 499 w 205"/>
                  <a:gd name="T23" fmla="*/ 267 h 169"/>
                  <a:gd name="T24" fmla="*/ 491 w 205"/>
                  <a:gd name="T25" fmla="*/ 204 h 169"/>
                  <a:gd name="T26" fmla="*/ 481 w 205"/>
                  <a:gd name="T27" fmla="*/ 146 h 169"/>
                  <a:gd name="T28" fmla="*/ 460 w 205"/>
                  <a:gd name="T29" fmla="*/ 85 h 169"/>
                  <a:gd name="T30" fmla="*/ 357 w 205"/>
                  <a:gd name="T31" fmla="*/ 20 h 169"/>
                  <a:gd name="T32" fmla="*/ 294 w 205"/>
                  <a:gd name="T33" fmla="*/ 1 h 169"/>
                  <a:gd name="T34" fmla="*/ 243 w 205"/>
                  <a:gd name="T35" fmla="*/ 0 h 169"/>
                  <a:gd name="T36" fmla="*/ 118 w 205"/>
                  <a:gd name="T37" fmla="*/ 43 h 169"/>
                  <a:gd name="T38" fmla="*/ 64 w 205"/>
                  <a:gd name="T39" fmla="*/ 73 h 169"/>
                  <a:gd name="T40" fmla="*/ 33 w 205"/>
                  <a:gd name="T41" fmla="*/ 125 h 169"/>
                  <a:gd name="T42" fmla="*/ 12 w 205"/>
                  <a:gd name="T43" fmla="*/ 171 h 169"/>
                  <a:gd name="T44" fmla="*/ 16 w 205"/>
                  <a:gd name="T45" fmla="*/ 197 h 169"/>
                  <a:gd name="T46" fmla="*/ 1 w 205"/>
                  <a:gd name="T47" fmla="*/ 219 h 169"/>
                  <a:gd name="T48" fmla="*/ 9 w 205"/>
                  <a:gd name="T49" fmla="*/ 240 h 169"/>
                  <a:gd name="T50" fmla="*/ 12 w 205"/>
                  <a:gd name="T51" fmla="*/ 270 h 169"/>
                  <a:gd name="T52" fmla="*/ 26 w 205"/>
                  <a:gd name="T53" fmla="*/ 322 h 169"/>
                  <a:gd name="T54" fmla="*/ 26 w 205"/>
                  <a:gd name="T55" fmla="*/ 322 h 169"/>
                  <a:gd name="T56" fmla="*/ 35 w 205"/>
                  <a:gd name="T57" fmla="*/ 318 h 169"/>
                  <a:gd name="T58" fmla="*/ 42 w 205"/>
                  <a:gd name="T59" fmla="*/ 325 h 169"/>
                  <a:gd name="T60" fmla="*/ 42 w 205"/>
                  <a:gd name="T61" fmla="*/ 325 h 169"/>
                  <a:gd name="T62" fmla="*/ 45 w 205"/>
                  <a:gd name="T63" fmla="*/ 337 h 169"/>
                  <a:gd name="T64" fmla="*/ 47 w 205"/>
                  <a:gd name="T65" fmla="*/ 356 h 169"/>
                  <a:gd name="T66" fmla="*/ 61 w 205"/>
                  <a:gd name="T67" fmla="*/ 406 h 169"/>
                  <a:gd name="T68" fmla="*/ 62 w 205"/>
                  <a:gd name="T69" fmla="*/ 406 h 169"/>
                  <a:gd name="T70" fmla="*/ 71 w 205"/>
                  <a:gd name="T71" fmla="*/ 333 h 169"/>
                  <a:gd name="T72" fmla="*/ 72 w 205"/>
                  <a:gd name="T73" fmla="*/ 267 h 169"/>
                  <a:gd name="T74" fmla="*/ 64 w 205"/>
                  <a:gd name="T75" fmla="*/ 220 h 169"/>
                  <a:gd name="T76" fmla="*/ 114 w 205"/>
                  <a:gd name="T77" fmla="*/ 135 h 169"/>
                  <a:gd name="T78" fmla="*/ 175 w 205"/>
                  <a:gd name="T79" fmla="*/ 142 h 169"/>
                  <a:gd name="T80" fmla="*/ 247 w 205"/>
                  <a:gd name="T81" fmla="*/ 146 h 169"/>
                  <a:gd name="T82" fmla="*/ 315 w 205"/>
                  <a:gd name="T83" fmla="*/ 155 h 169"/>
                  <a:gd name="T84" fmla="*/ 408 w 205"/>
                  <a:gd name="T85" fmla="*/ 161 h 169"/>
                  <a:gd name="T86" fmla="*/ 443 w 205"/>
                  <a:gd name="T87" fmla="*/ 281 h 1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" h="169">
                    <a:moveTo>
                      <a:pt x="178" y="114"/>
                    </a:moveTo>
                    <a:cubicBezTo>
                      <a:pt x="177" y="118"/>
                      <a:pt x="178" y="132"/>
                      <a:pt x="179" y="135"/>
                    </a:cubicBezTo>
                    <a:cubicBezTo>
                      <a:pt x="181" y="145"/>
                      <a:pt x="182" y="157"/>
                      <a:pt x="182" y="169"/>
                    </a:cubicBezTo>
                    <a:cubicBezTo>
                      <a:pt x="183" y="169"/>
                      <a:pt x="183" y="169"/>
                      <a:pt x="183" y="169"/>
                    </a:cubicBezTo>
                    <a:cubicBezTo>
                      <a:pt x="184" y="161"/>
                      <a:pt x="189" y="145"/>
                      <a:pt x="189" y="145"/>
                    </a:cubicBezTo>
                    <a:cubicBezTo>
                      <a:pt x="189" y="145"/>
                      <a:pt x="189" y="141"/>
                      <a:pt x="190" y="137"/>
                    </a:cubicBezTo>
                    <a:cubicBezTo>
                      <a:pt x="190" y="136"/>
                      <a:pt x="191" y="134"/>
                      <a:pt x="191" y="133"/>
                    </a:cubicBezTo>
                    <a:cubicBezTo>
                      <a:pt x="191" y="133"/>
                      <a:pt x="191" y="133"/>
                      <a:pt x="191" y="133"/>
                    </a:cubicBezTo>
                    <a:cubicBezTo>
                      <a:pt x="191" y="132"/>
                      <a:pt x="193" y="130"/>
                      <a:pt x="193" y="130"/>
                    </a:cubicBezTo>
                    <a:cubicBezTo>
                      <a:pt x="195" y="128"/>
                      <a:pt x="198" y="130"/>
                      <a:pt x="199" y="133"/>
                    </a:cubicBezTo>
                    <a:cubicBezTo>
                      <a:pt x="199" y="133"/>
                      <a:pt x="199" y="133"/>
                      <a:pt x="200" y="133"/>
                    </a:cubicBezTo>
                    <a:cubicBezTo>
                      <a:pt x="205" y="126"/>
                      <a:pt x="201" y="116"/>
                      <a:pt x="200" y="109"/>
                    </a:cubicBezTo>
                    <a:cubicBezTo>
                      <a:pt x="200" y="100"/>
                      <a:pt x="202" y="91"/>
                      <a:pt x="197" y="83"/>
                    </a:cubicBezTo>
                    <a:cubicBezTo>
                      <a:pt x="192" y="73"/>
                      <a:pt x="194" y="69"/>
                      <a:pt x="193" y="59"/>
                    </a:cubicBezTo>
                    <a:cubicBezTo>
                      <a:pt x="192" y="52"/>
                      <a:pt x="188" y="40"/>
                      <a:pt x="184" y="35"/>
                    </a:cubicBezTo>
                    <a:cubicBezTo>
                      <a:pt x="173" y="20"/>
                      <a:pt x="158" y="20"/>
                      <a:pt x="143" y="8"/>
                    </a:cubicBezTo>
                    <a:cubicBezTo>
                      <a:pt x="134" y="1"/>
                      <a:pt x="130" y="2"/>
                      <a:pt x="118" y="1"/>
                    </a:cubicBezTo>
                    <a:cubicBezTo>
                      <a:pt x="111" y="1"/>
                      <a:pt x="104" y="0"/>
                      <a:pt x="97" y="0"/>
                    </a:cubicBezTo>
                    <a:cubicBezTo>
                      <a:pt x="77" y="1"/>
                      <a:pt x="63" y="7"/>
                      <a:pt x="47" y="18"/>
                    </a:cubicBezTo>
                    <a:cubicBezTo>
                      <a:pt x="40" y="22"/>
                      <a:pt x="32" y="25"/>
                      <a:pt x="26" y="30"/>
                    </a:cubicBezTo>
                    <a:cubicBezTo>
                      <a:pt x="20" y="36"/>
                      <a:pt x="17" y="44"/>
                      <a:pt x="13" y="51"/>
                    </a:cubicBezTo>
                    <a:cubicBezTo>
                      <a:pt x="10" y="58"/>
                      <a:pt x="5" y="63"/>
                      <a:pt x="5" y="70"/>
                    </a:cubicBezTo>
                    <a:cubicBezTo>
                      <a:pt x="5" y="73"/>
                      <a:pt x="8" y="76"/>
                      <a:pt x="7" y="80"/>
                    </a:cubicBezTo>
                    <a:cubicBezTo>
                      <a:pt x="6" y="83"/>
                      <a:pt x="1" y="86"/>
                      <a:pt x="1" y="89"/>
                    </a:cubicBezTo>
                    <a:cubicBezTo>
                      <a:pt x="0" y="92"/>
                      <a:pt x="3" y="95"/>
                      <a:pt x="4" y="98"/>
                    </a:cubicBezTo>
                    <a:cubicBezTo>
                      <a:pt x="5" y="102"/>
                      <a:pt x="5" y="106"/>
                      <a:pt x="5" y="110"/>
                    </a:cubicBezTo>
                    <a:cubicBezTo>
                      <a:pt x="5" y="118"/>
                      <a:pt x="6" y="124"/>
                      <a:pt x="10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11" y="129"/>
                      <a:pt x="13" y="129"/>
                      <a:pt x="14" y="130"/>
                    </a:cubicBezTo>
                    <a:cubicBezTo>
                      <a:pt x="14" y="130"/>
                      <a:pt x="17" y="132"/>
                      <a:pt x="17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134"/>
                      <a:pt x="17" y="136"/>
                      <a:pt x="18" y="137"/>
                    </a:cubicBezTo>
                    <a:cubicBezTo>
                      <a:pt x="18" y="141"/>
                      <a:pt x="19" y="145"/>
                      <a:pt x="19" y="145"/>
                    </a:cubicBezTo>
                    <a:cubicBezTo>
                      <a:pt x="19" y="145"/>
                      <a:pt x="23" y="158"/>
                      <a:pt x="24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55"/>
                      <a:pt x="26" y="145"/>
                      <a:pt x="28" y="136"/>
                    </a:cubicBezTo>
                    <a:cubicBezTo>
                      <a:pt x="28" y="133"/>
                      <a:pt x="30" y="115"/>
                      <a:pt x="29" y="109"/>
                    </a:cubicBezTo>
                    <a:cubicBezTo>
                      <a:pt x="29" y="103"/>
                      <a:pt x="27" y="97"/>
                      <a:pt x="26" y="90"/>
                    </a:cubicBezTo>
                    <a:cubicBezTo>
                      <a:pt x="22" y="75"/>
                      <a:pt x="33" y="62"/>
                      <a:pt x="46" y="55"/>
                    </a:cubicBezTo>
                    <a:cubicBezTo>
                      <a:pt x="55" y="51"/>
                      <a:pt x="61" y="55"/>
                      <a:pt x="70" y="58"/>
                    </a:cubicBezTo>
                    <a:cubicBezTo>
                      <a:pt x="80" y="61"/>
                      <a:pt x="89" y="59"/>
                      <a:pt x="99" y="59"/>
                    </a:cubicBezTo>
                    <a:cubicBezTo>
                      <a:pt x="109" y="59"/>
                      <a:pt x="117" y="63"/>
                      <a:pt x="126" y="63"/>
                    </a:cubicBezTo>
                    <a:cubicBezTo>
                      <a:pt x="140" y="62"/>
                      <a:pt x="151" y="57"/>
                      <a:pt x="164" y="65"/>
                    </a:cubicBezTo>
                    <a:cubicBezTo>
                      <a:pt x="182" y="76"/>
                      <a:pt x="180" y="95"/>
                      <a:pt x="178" y="114"/>
                    </a:cubicBezTo>
                    <a:close/>
                  </a:path>
                </a:pathLst>
              </a:custGeom>
              <a:solidFill>
                <a:srgbClr val="A79B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1413">
                <a:extLst>
                  <a:ext uri="{FF2B5EF4-FFF2-40B4-BE49-F238E27FC236}">
                    <a16:creationId xmlns:a16="http://schemas.microsoft.com/office/drawing/2014/main" id="{E4088C29-3B52-4F09-ADFA-DD22C2AF2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134"/>
                <a:ext cx="27" cy="105"/>
              </a:xfrm>
              <a:custGeom>
                <a:avLst/>
                <a:gdLst>
                  <a:gd name="T0" fmla="*/ 47 w 20"/>
                  <a:gd name="T1" fmla="*/ 20 h 78"/>
                  <a:gd name="T2" fmla="*/ 30 w 20"/>
                  <a:gd name="T3" fmla="*/ 5 h 78"/>
                  <a:gd name="T4" fmla="*/ 26 w 20"/>
                  <a:gd name="T5" fmla="*/ 12 h 78"/>
                  <a:gd name="T6" fmla="*/ 26 w 20"/>
                  <a:gd name="T7" fmla="*/ 12 h 78"/>
                  <a:gd name="T8" fmla="*/ 22 w 20"/>
                  <a:gd name="T9" fmla="*/ 22 h 78"/>
                  <a:gd name="T10" fmla="*/ 20 w 20"/>
                  <a:gd name="T11" fmla="*/ 42 h 78"/>
                  <a:gd name="T12" fmla="*/ 5 w 20"/>
                  <a:gd name="T13" fmla="*/ 100 h 78"/>
                  <a:gd name="T14" fmla="*/ 1 w 20"/>
                  <a:gd name="T15" fmla="*/ 100 h 78"/>
                  <a:gd name="T16" fmla="*/ 1 w 20"/>
                  <a:gd name="T17" fmla="*/ 174 h 78"/>
                  <a:gd name="T18" fmla="*/ 0 w 20"/>
                  <a:gd name="T19" fmla="*/ 190 h 78"/>
                  <a:gd name="T20" fmla="*/ 0 w 20"/>
                  <a:gd name="T21" fmla="*/ 190 h 78"/>
                  <a:gd name="T22" fmla="*/ 22 w 20"/>
                  <a:gd name="T23" fmla="*/ 171 h 78"/>
                  <a:gd name="T24" fmla="*/ 32 w 20"/>
                  <a:gd name="T25" fmla="*/ 147 h 78"/>
                  <a:gd name="T26" fmla="*/ 36 w 20"/>
                  <a:gd name="T27" fmla="*/ 114 h 78"/>
                  <a:gd name="T28" fmla="*/ 42 w 20"/>
                  <a:gd name="T29" fmla="*/ 69 h 78"/>
                  <a:gd name="T30" fmla="*/ 47 w 20"/>
                  <a:gd name="T31" fmla="*/ 20 h 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78">
                    <a:moveTo>
                      <a:pt x="19" y="8"/>
                    </a:moveTo>
                    <a:cubicBezTo>
                      <a:pt x="18" y="3"/>
                      <a:pt x="15" y="0"/>
                      <a:pt x="12" y="2"/>
                    </a:cubicBezTo>
                    <a:cubicBezTo>
                      <a:pt x="12" y="2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3"/>
                      <a:pt x="8" y="17"/>
                      <a:pt x="8" y="17"/>
                    </a:cubicBezTo>
                    <a:cubicBezTo>
                      <a:pt x="8" y="17"/>
                      <a:pt x="3" y="33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52"/>
                      <a:pt x="1" y="62"/>
                      <a:pt x="1" y="71"/>
                    </a:cubicBezTo>
                    <a:cubicBezTo>
                      <a:pt x="1" y="73"/>
                      <a:pt x="0" y="75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3" y="77"/>
                      <a:pt x="7" y="73"/>
                      <a:pt x="9" y="70"/>
                    </a:cubicBezTo>
                    <a:cubicBezTo>
                      <a:pt x="11" y="67"/>
                      <a:pt x="11" y="64"/>
                      <a:pt x="13" y="60"/>
                    </a:cubicBezTo>
                    <a:cubicBezTo>
                      <a:pt x="15" y="56"/>
                      <a:pt x="14" y="53"/>
                      <a:pt x="15" y="47"/>
                    </a:cubicBezTo>
                    <a:cubicBezTo>
                      <a:pt x="17" y="41"/>
                      <a:pt x="17" y="31"/>
                      <a:pt x="17" y="28"/>
                    </a:cubicBezTo>
                    <a:cubicBezTo>
                      <a:pt x="16" y="24"/>
                      <a:pt x="20" y="13"/>
                      <a:pt x="19" y="8"/>
                    </a:cubicBezTo>
                    <a:close/>
                  </a:path>
                </a:pathLst>
              </a:custGeom>
              <a:solidFill>
                <a:srgbClr val="FEF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Freeform 1414">
                <a:extLst>
                  <a:ext uri="{FF2B5EF4-FFF2-40B4-BE49-F238E27FC236}">
                    <a16:creationId xmlns:a16="http://schemas.microsoft.com/office/drawing/2014/main" id="{37415EEF-ACAD-430F-9E16-524A90535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614"/>
                <a:ext cx="166" cy="299"/>
              </a:xfrm>
              <a:custGeom>
                <a:avLst/>
                <a:gdLst>
                  <a:gd name="T0" fmla="*/ 272 w 122"/>
                  <a:gd name="T1" fmla="*/ 30 h 222"/>
                  <a:gd name="T2" fmla="*/ 286 w 122"/>
                  <a:gd name="T3" fmla="*/ 185 h 222"/>
                  <a:gd name="T4" fmla="*/ 287 w 122"/>
                  <a:gd name="T5" fmla="*/ 343 h 222"/>
                  <a:gd name="T6" fmla="*/ 299 w 122"/>
                  <a:gd name="T7" fmla="*/ 424 h 222"/>
                  <a:gd name="T8" fmla="*/ 294 w 122"/>
                  <a:gd name="T9" fmla="*/ 516 h 222"/>
                  <a:gd name="T10" fmla="*/ 135 w 122"/>
                  <a:gd name="T11" fmla="*/ 457 h 222"/>
                  <a:gd name="T12" fmla="*/ 231 w 122"/>
                  <a:gd name="T13" fmla="*/ 399 h 222"/>
                  <a:gd name="T14" fmla="*/ 88 w 122"/>
                  <a:gd name="T15" fmla="*/ 308 h 222"/>
                  <a:gd name="T16" fmla="*/ 166 w 122"/>
                  <a:gd name="T17" fmla="*/ 298 h 222"/>
                  <a:gd name="T18" fmla="*/ 239 w 122"/>
                  <a:gd name="T19" fmla="*/ 241 h 222"/>
                  <a:gd name="T20" fmla="*/ 163 w 122"/>
                  <a:gd name="T21" fmla="*/ 261 h 222"/>
                  <a:gd name="T22" fmla="*/ 0 w 122"/>
                  <a:gd name="T23" fmla="*/ 255 h 222"/>
                  <a:gd name="T24" fmla="*/ 199 w 122"/>
                  <a:gd name="T25" fmla="*/ 140 h 222"/>
                  <a:gd name="T26" fmla="*/ 265 w 122"/>
                  <a:gd name="T27" fmla="*/ 0 h 22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22" h="222">
                    <a:moveTo>
                      <a:pt x="108" y="12"/>
                    </a:moveTo>
                    <a:cubicBezTo>
                      <a:pt x="114" y="35"/>
                      <a:pt x="115" y="53"/>
                      <a:pt x="113" y="76"/>
                    </a:cubicBezTo>
                    <a:cubicBezTo>
                      <a:pt x="112" y="97"/>
                      <a:pt x="112" y="119"/>
                      <a:pt x="114" y="140"/>
                    </a:cubicBezTo>
                    <a:cubicBezTo>
                      <a:pt x="116" y="151"/>
                      <a:pt x="118" y="162"/>
                      <a:pt x="119" y="174"/>
                    </a:cubicBezTo>
                    <a:cubicBezTo>
                      <a:pt x="119" y="180"/>
                      <a:pt x="122" y="206"/>
                      <a:pt x="117" y="211"/>
                    </a:cubicBezTo>
                    <a:cubicBezTo>
                      <a:pt x="106" y="222"/>
                      <a:pt x="65" y="191"/>
                      <a:pt x="54" y="187"/>
                    </a:cubicBezTo>
                    <a:cubicBezTo>
                      <a:pt x="73" y="187"/>
                      <a:pt x="93" y="195"/>
                      <a:pt x="92" y="163"/>
                    </a:cubicBezTo>
                    <a:cubicBezTo>
                      <a:pt x="91" y="140"/>
                      <a:pt x="47" y="142"/>
                      <a:pt x="35" y="126"/>
                    </a:cubicBezTo>
                    <a:cubicBezTo>
                      <a:pt x="44" y="126"/>
                      <a:pt x="57" y="126"/>
                      <a:pt x="66" y="122"/>
                    </a:cubicBezTo>
                    <a:cubicBezTo>
                      <a:pt x="71" y="119"/>
                      <a:pt x="97" y="106"/>
                      <a:pt x="95" y="99"/>
                    </a:cubicBezTo>
                    <a:cubicBezTo>
                      <a:pt x="91" y="87"/>
                      <a:pt x="73" y="105"/>
                      <a:pt x="65" y="107"/>
                    </a:cubicBezTo>
                    <a:cubicBezTo>
                      <a:pt x="55" y="109"/>
                      <a:pt x="3" y="118"/>
                      <a:pt x="0" y="104"/>
                    </a:cubicBezTo>
                    <a:cubicBezTo>
                      <a:pt x="29" y="102"/>
                      <a:pt x="61" y="82"/>
                      <a:pt x="79" y="57"/>
                    </a:cubicBezTo>
                    <a:cubicBezTo>
                      <a:pt x="92" y="38"/>
                      <a:pt x="95" y="21"/>
                      <a:pt x="105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Freeform 1415">
                <a:extLst>
                  <a:ext uri="{FF2B5EF4-FFF2-40B4-BE49-F238E27FC236}">
                    <a16:creationId xmlns:a16="http://schemas.microsoft.com/office/drawing/2014/main" id="{60F8BD2E-926F-4C3C-81EE-803B9C35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877"/>
                <a:ext cx="294" cy="585"/>
              </a:xfrm>
              <a:custGeom>
                <a:avLst/>
                <a:gdLst>
                  <a:gd name="T0" fmla="*/ 503 w 217"/>
                  <a:gd name="T1" fmla="*/ 0 h 435"/>
                  <a:gd name="T2" fmla="*/ 532 w 217"/>
                  <a:gd name="T3" fmla="*/ 114 h 435"/>
                  <a:gd name="T4" fmla="*/ 539 w 217"/>
                  <a:gd name="T5" fmla="*/ 247 h 435"/>
                  <a:gd name="T6" fmla="*/ 519 w 217"/>
                  <a:gd name="T7" fmla="*/ 502 h 435"/>
                  <a:gd name="T8" fmla="*/ 513 w 217"/>
                  <a:gd name="T9" fmla="*/ 714 h 435"/>
                  <a:gd name="T10" fmla="*/ 511 w 217"/>
                  <a:gd name="T11" fmla="*/ 823 h 435"/>
                  <a:gd name="T12" fmla="*/ 408 w 217"/>
                  <a:gd name="T13" fmla="*/ 908 h 435"/>
                  <a:gd name="T14" fmla="*/ 490 w 217"/>
                  <a:gd name="T15" fmla="*/ 776 h 435"/>
                  <a:gd name="T16" fmla="*/ 383 w 217"/>
                  <a:gd name="T17" fmla="*/ 861 h 435"/>
                  <a:gd name="T18" fmla="*/ 182 w 217"/>
                  <a:gd name="T19" fmla="*/ 1014 h 435"/>
                  <a:gd name="T20" fmla="*/ 0 w 217"/>
                  <a:gd name="T21" fmla="*/ 1031 h 435"/>
                  <a:gd name="T22" fmla="*/ 182 w 217"/>
                  <a:gd name="T23" fmla="*/ 956 h 435"/>
                  <a:gd name="T24" fmla="*/ 322 w 217"/>
                  <a:gd name="T25" fmla="*/ 810 h 435"/>
                  <a:gd name="T26" fmla="*/ 461 w 217"/>
                  <a:gd name="T27" fmla="*/ 126 h 435"/>
                  <a:gd name="T28" fmla="*/ 454 w 217"/>
                  <a:gd name="T29" fmla="*/ 62 h 435"/>
                  <a:gd name="T30" fmla="*/ 454 w 217"/>
                  <a:gd name="T31" fmla="*/ 22 h 4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17" h="435">
                    <a:moveTo>
                      <a:pt x="202" y="0"/>
                    </a:moveTo>
                    <a:cubicBezTo>
                      <a:pt x="214" y="5"/>
                      <a:pt x="213" y="36"/>
                      <a:pt x="214" y="47"/>
                    </a:cubicBezTo>
                    <a:cubicBezTo>
                      <a:pt x="216" y="65"/>
                      <a:pt x="217" y="84"/>
                      <a:pt x="217" y="102"/>
                    </a:cubicBezTo>
                    <a:cubicBezTo>
                      <a:pt x="217" y="137"/>
                      <a:pt x="214" y="172"/>
                      <a:pt x="209" y="206"/>
                    </a:cubicBezTo>
                    <a:cubicBezTo>
                      <a:pt x="205" y="236"/>
                      <a:pt x="205" y="265"/>
                      <a:pt x="207" y="294"/>
                    </a:cubicBezTo>
                    <a:cubicBezTo>
                      <a:pt x="207" y="306"/>
                      <a:pt x="210" y="326"/>
                      <a:pt x="205" y="338"/>
                    </a:cubicBezTo>
                    <a:cubicBezTo>
                      <a:pt x="199" y="353"/>
                      <a:pt x="176" y="362"/>
                      <a:pt x="164" y="373"/>
                    </a:cubicBezTo>
                    <a:cubicBezTo>
                      <a:pt x="172" y="359"/>
                      <a:pt x="207" y="342"/>
                      <a:pt x="197" y="319"/>
                    </a:cubicBezTo>
                    <a:cubicBezTo>
                      <a:pt x="187" y="295"/>
                      <a:pt x="162" y="346"/>
                      <a:pt x="154" y="354"/>
                    </a:cubicBezTo>
                    <a:cubicBezTo>
                      <a:pt x="136" y="377"/>
                      <a:pt x="100" y="405"/>
                      <a:pt x="73" y="417"/>
                    </a:cubicBezTo>
                    <a:cubicBezTo>
                      <a:pt x="56" y="424"/>
                      <a:pt x="17" y="435"/>
                      <a:pt x="0" y="424"/>
                    </a:cubicBezTo>
                    <a:cubicBezTo>
                      <a:pt x="23" y="411"/>
                      <a:pt x="50" y="407"/>
                      <a:pt x="73" y="393"/>
                    </a:cubicBezTo>
                    <a:cubicBezTo>
                      <a:pt x="97" y="380"/>
                      <a:pt x="118" y="358"/>
                      <a:pt x="130" y="333"/>
                    </a:cubicBezTo>
                    <a:cubicBezTo>
                      <a:pt x="193" y="213"/>
                      <a:pt x="183" y="84"/>
                      <a:pt x="185" y="52"/>
                    </a:cubicBezTo>
                    <a:cubicBezTo>
                      <a:pt x="185" y="43"/>
                      <a:pt x="182" y="34"/>
                      <a:pt x="182" y="25"/>
                    </a:cubicBezTo>
                    <a:cubicBezTo>
                      <a:pt x="182" y="18"/>
                      <a:pt x="191" y="15"/>
                      <a:pt x="182" y="9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1416">
                <a:extLst>
                  <a:ext uri="{FF2B5EF4-FFF2-40B4-BE49-F238E27FC236}">
                    <a16:creationId xmlns:a16="http://schemas.microsoft.com/office/drawing/2014/main" id="{1E7DFA24-3AB8-47F4-9477-AC864F7B7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470"/>
                <a:ext cx="84" cy="50"/>
              </a:xfrm>
              <a:custGeom>
                <a:avLst/>
                <a:gdLst>
                  <a:gd name="T0" fmla="*/ 1 w 62"/>
                  <a:gd name="T1" fmla="*/ 0 h 37"/>
                  <a:gd name="T2" fmla="*/ 83 w 62"/>
                  <a:gd name="T3" fmla="*/ 86 h 37"/>
                  <a:gd name="T4" fmla="*/ 154 w 62"/>
                  <a:gd name="T5" fmla="*/ 1 h 37"/>
                  <a:gd name="T6" fmla="*/ 35 w 62"/>
                  <a:gd name="T7" fmla="*/ 1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2" h="37">
                    <a:moveTo>
                      <a:pt x="1" y="0"/>
                    </a:moveTo>
                    <a:cubicBezTo>
                      <a:pt x="0" y="21"/>
                      <a:pt x="12" y="33"/>
                      <a:pt x="33" y="35"/>
                    </a:cubicBezTo>
                    <a:cubicBezTo>
                      <a:pt x="60" y="37"/>
                      <a:pt x="58" y="21"/>
                      <a:pt x="62" y="1"/>
                    </a:cubicBezTo>
                    <a:cubicBezTo>
                      <a:pt x="46" y="4"/>
                      <a:pt x="31" y="1"/>
                      <a:pt x="14" y="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Freeform 1417">
                <a:extLst>
                  <a:ext uri="{FF2B5EF4-FFF2-40B4-BE49-F238E27FC236}">
                    <a16:creationId xmlns:a16="http://schemas.microsoft.com/office/drawing/2014/main" id="{983836C0-644E-415C-BDFF-9773D84A4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7" y="2431"/>
                <a:ext cx="193" cy="442"/>
              </a:xfrm>
              <a:custGeom>
                <a:avLst/>
                <a:gdLst>
                  <a:gd name="T0" fmla="*/ 272 w 142"/>
                  <a:gd name="T1" fmla="*/ 162 h 328"/>
                  <a:gd name="T2" fmla="*/ 321 w 142"/>
                  <a:gd name="T3" fmla="*/ 182 h 328"/>
                  <a:gd name="T4" fmla="*/ 348 w 142"/>
                  <a:gd name="T5" fmla="*/ 240 h 328"/>
                  <a:gd name="T6" fmla="*/ 355 w 142"/>
                  <a:gd name="T7" fmla="*/ 387 h 328"/>
                  <a:gd name="T8" fmla="*/ 336 w 142"/>
                  <a:gd name="T9" fmla="*/ 578 h 328"/>
                  <a:gd name="T10" fmla="*/ 314 w 142"/>
                  <a:gd name="T11" fmla="*/ 803 h 328"/>
                  <a:gd name="T12" fmla="*/ 307 w 142"/>
                  <a:gd name="T13" fmla="*/ 523 h 328"/>
                  <a:gd name="T14" fmla="*/ 292 w 142"/>
                  <a:gd name="T15" fmla="*/ 381 h 328"/>
                  <a:gd name="T16" fmla="*/ 223 w 142"/>
                  <a:gd name="T17" fmla="*/ 265 h 328"/>
                  <a:gd name="T18" fmla="*/ 189 w 142"/>
                  <a:gd name="T19" fmla="*/ 168 h 328"/>
                  <a:gd name="T20" fmla="*/ 113 w 142"/>
                  <a:gd name="T21" fmla="*/ 98 h 328"/>
                  <a:gd name="T22" fmla="*/ 0 w 142"/>
                  <a:gd name="T23" fmla="*/ 0 h 328"/>
                  <a:gd name="T24" fmla="*/ 181 w 142"/>
                  <a:gd name="T25" fmla="*/ 49 h 328"/>
                  <a:gd name="T26" fmla="*/ 264 w 142"/>
                  <a:gd name="T27" fmla="*/ 162 h 32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42" h="328">
                    <a:moveTo>
                      <a:pt x="108" y="66"/>
                    </a:moveTo>
                    <a:cubicBezTo>
                      <a:pt x="113" y="74"/>
                      <a:pt x="121" y="70"/>
                      <a:pt x="128" y="74"/>
                    </a:cubicBezTo>
                    <a:cubicBezTo>
                      <a:pt x="137" y="80"/>
                      <a:pt x="137" y="89"/>
                      <a:pt x="138" y="98"/>
                    </a:cubicBezTo>
                    <a:cubicBezTo>
                      <a:pt x="141" y="118"/>
                      <a:pt x="142" y="139"/>
                      <a:pt x="141" y="158"/>
                    </a:cubicBezTo>
                    <a:cubicBezTo>
                      <a:pt x="140" y="184"/>
                      <a:pt x="137" y="210"/>
                      <a:pt x="134" y="236"/>
                    </a:cubicBezTo>
                    <a:cubicBezTo>
                      <a:pt x="131" y="266"/>
                      <a:pt x="131" y="299"/>
                      <a:pt x="125" y="328"/>
                    </a:cubicBezTo>
                    <a:cubicBezTo>
                      <a:pt x="123" y="291"/>
                      <a:pt x="120" y="251"/>
                      <a:pt x="122" y="214"/>
                    </a:cubicBezTo>
                    <a:cubicBezTo>
                      <a:pt x="123" y="195"/>
                      <a:pt x="123" y="174"/>
                      <a:pt x="116" y="156"/>
                    </a:cubicBezTo>
                    <a:cubicBezTo>
                      <a:pt x="109" y="139"/>
                      <a:pt x="96" y="126"/>
                      <a:pt x="89" y="108"/>
                    </a:cubicBezTo>
                    <a:cubicBezTo>
                      <a:pt x="85" y="95"/>
                      <a:pt x="83" y="81"/>
                      <a:pt x="75" y="69"/>
                    </a:cubicBezTo>
                    <a:cubicBezTo>
                      <a:pt x="68" y="58"/>
                      <a:pt x="55" y="48"/>
                      <a:pt x="45" y="40"/>
                    </a:cubicBezTo>
                    <a:cubicBezTo>
                      <a:pt x="30" y="29"/>
                      <a:pt x="10" y="15"/>
                      <a:pt x="0" y="0"/>
                    </a:cubicBezTo>
                    <a:cubicBezTo>
                      <a:pt x="24" y="0"/>
                      <a:pt x="49" y="13"/>
                      <a:pt x="72" y="20"/>
                    </a:cubicBezTo>
                    <a:cubicBezTo>
                      <a:pt x="98" y="27"/>
                      <a:pt x="89" y="49"/>
                      <a:pt x="105" y="66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Freeform 1418">
                <a:extLst>
                  <a:ext uri="{FF2B5EF4-FFF2-40B4-BE49-F238E27FC236}">
                    <a16:creationId xmlns:a16="http://schemas.microsoft.com/office/drawing/2014/main" id="{2CE958DD-70B8-42D5-80A7-72A5B614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324"/>
                <a:ext cx="129" cy="787"/>
              </a:xfrm>
              <a:custGeom>
                <a:avLst/>
                <a:gdLst>
                  <a:gd name="T0" fmla="*/ 205 w 95"/>
                  <a:gd name="T1" fmla="*/ 0 h 585"/>
                  <a:gd name="T2" fmla="*/ 236 w 95"/>
                  <a:gd name="T3" fmla="*/ 373 h 585"/>
                  <a:gd name="T4" fmla="*/ 189 w 95"/>
                  <a:gd name="T5" fmla="*/ 905 h 585"/>
                  <a:gd name="T6" fmla="*/ 130 w 95"/>
                  <a:gd name="T7" fmla="*/ 1129 h 585"/>
                  <a:gd name="T8" fmla="*/ 57 w 95"/>
                  <a:gd name="T9" fmla="*/ 1378 h 585"/>
                  <a:gd name="T10" fmla="*/ 105 w 95"/>
                  <a:gd name="T11" fmla="*/ 1064 h 585"/>
                  <a:gd name="T12" fmla="*/ 128 w 95"/>
                  <a:gd name="T13" fmla="*/ 414 h 585"/>
                  <a:gd name="T14" fmla="*/ 35 w 95"/>
                  <a:gd name="T15" fmla="*/ 234 h 585"/>
                  <a:gd name="T16" fmla="*/ 148 w 95"/>
                  <a:gd name="T17" fmla="*/ 140 h 585"/>
                  <a:gd name="T18" fmla="*/ 205 w 95"/>
                  <a:gd name="T19" fmla="*/ 0 h 5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5" h="585">
                    <a:moveTo>
                      <a:pt x="82" y="0"/>
                    </a:moveTo>
                    <a:cubicBezTo>
                      <a:pt x="95" y="44"/>
                      <a:pt x="95" y="96"/>
                      <a:pt x="94" y="153"/>
                    </a:cubicBezTo>
                    <a:cubicBezTo>
                      <a:pt x="92" y="210"/>
                      <a:pt x="87" y="318"/>
                      <a:pt x="75" y="372"/>
                    </a:cubicBezTo>
                    <a:cubicBezTo>
                      <a:pt x="63" y="425"/>
                      <a:pt x="62" y="428"/>
                      <a:pt x="52" y="464"/>
                    </a:cubicBezTo>
                    <a:cubicBezTo>
                      <a:pt x="43" y="500"/>
                      <a:pt x="32" y="548"/>
                      <a:pt x="23" y="566"/>
                    </a:cubicBezTo>
                    <a:cubicBezTo>
                      <a:pt x="14" y="585"/>
                      <a:pt x="36" y="516"/>
                      <a:pt x="42" y="437"/>
                    </a:cubicBezTo>
                    <a:cubicBezTo>
                      <a:pt x="47" y="358"/>
                      <a:pt x="59" y="210"/>
                      <a:pt x="51" y="170"/>
                    </a:cubicBezTo>
                    <a:cubicBezTo>
                      <a:pt x="43" y="130"/>
                      <a:pt x="27" y="112"/>
                      <a:pt x="14" y="96"/>
                    </a:cubicBezTo>
                    <a:cubicBezTo>
                      <a:pt x="0" y="80"/>
                      <a:pt x="35" y="69"/>
                      <a:pt x="59" y="57"/>
                    </a:cubicBezTo>
                    <a:cubicBezTo>
                      <a:pt x="72" y="49"/>
                      <a:pt x="90" y="22"/>
                      <a:pt x="82" y="0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Freeform 1419">
                <a:extLst>
                  <a:ext uri="{FF2B5EF4-FFF2-40B4-BE49-F238E27FC236}">
                    <a16:creationId xmlns:a16="http://schemas.microsoft.com/office/drawing/2014/main" id="{1F71A90B-FA7C-4DC3-B26C-F4B82AAD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4" y="3137"/>
                <a:ext cx="105" cy="502"/>
              </a:xfrm>
              <a:custGeom>
                <a:avLst/>
                <a:gdLst>
                  <a:gd name="T0" fmla="*/ 62 w 78"/>
                  <a:gd name="T1" fmla="*/ 910 h 373"/>
                  <a:gd name="T2" fmla="*/ 90 w 78"/>
                  <a:gd name="T3" fmla="*/ 910 h 373"/>
                  <a:gd name="T4" fmla="*/ 88 w 78"/>
                  <a:gd name="T5" fmla="*/ 696 h 373"/>
                  <a:gd name="T6" fmla="*/ 148 w 78"/>
                  <a:gd name="T7" fmla="*/ 373 h 373"/>
                  <a:gd name="T8" fmla="*/ 182 w 78"/>
                  <a:gd name="T9" fmla="*/ 195 h 373"/>
                  <a:gd name="T10" fmla="*/ 182 w 78"/>
                  <a:gd name="T11" fmla="*/ 12 h 373"/>
                  <a:gd name="T12" fmla="*/ 168 w 78"/>
                  <a:gd name="T13" fmla="*/ 0 h 373"/>
                  <a:gd name="T14" fmla="*/ 135 w 78"/>
                  <a:gd name="T15" fmla="*/ 178 h 373"/>
                  <a:gd name="T16" fmla="*/ 112 w 78"/>
                  <a:gd name="T17" fmla="*/ 409 h 373"/>
                  <a:gd name="T18" fmla="*/ 62 w 78"/>
                  <a:gd name="T19" fmla="*/ 612 h 373"/>
                  <a:gd name="T20" fmla="*/ 36 w 78"/>
                  <a:gd name="T21" fmla="*/ 760 h 373"/>
                  <a:gd name="T22" fmla="*/ 42 w 78"/>
                  <a:gd name="T23" fmla="*/ 882 h 373"/>
                  <a:gd name="T24" fmla="*/ 62 w 78"/>
                  <a:gd name="T25" fmla="*/ 910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8" h="373">
                    <a:moveTo>
                      <a:pt x="25" y="373"/>
                    </a:moveTo>
                    <a:cubicBezTo>
                      <a:pt x="37" y="373"/>
                      <a:pt x="37" y="373"/>
                      <a:pt x="37" y="373"/>
                    </a:cubicBezTo>
                    <a:cubicBezTo>
                      <a:pt x="30" y="345"/>
                      <a:pt x="32" y="308"/>
                      <a:pt x="36" y="285"/>
                    </a:cubicBezTo>
                    <a:cubicBezTo>
                      <a:pt x="44" y="241"/>
                      <a:pt x="54" y="197"/>
                      <a:pt x="61" y="153"/>
                    </a:cubicBezTo>
                    <a:cubicBezTo>
                      <a:pt x="65" y="129"/>
                      <a:pt x="70" y="104"/>
                      <a:pt x="74" y="80"/>
                    </a:cubicBezTo>
                    <a:cubicBezTo>
                      <a:pt x="78" y="55"/>
                      <a:pt x="74" y="30"/>
                      <a:pt x="74" y="5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5" y="24"/>
                      <a:pt x="58" y="48"/>
                      <a:pt x="55" y="73"/>
                    </a:cubicBezTo>
                    <a:cubicBezTo>
                      <a:pt x="52" y="105"/>
                      <a:pt x="50" y="136"/>
                      <a:pt x="46" y="168"/>
                    </a:cubicBezTo>
                    <a:cubicBezTo>
                      <a:pt x="43" y="197"/>
                      <a:pt x="33" y="223"/>
                      <a:pt x="25" y="251"/>
                    </a:cubicBezTo>
                    <a:cubicBezTo>
                      <a:pt x="19" y="271"/>
                      <a:pt x="21" y="292"/>
                      <a:pt x="15" y="312"/>
                    </a:cubicBezTo>
                    <a:cubicBezTo>
                      <a:pt x="9" y="333"/>
                      <a:pt x="0" y="345"/>
                      <a:pt x="17" y="362"/>
                    </a:cubicBezTo>
                    <a:cubicBezTo>
                      <a:pt x="20" y="366"/>
                      <a:pt x="23" y="369"/>
                      <a:pt x="25" y="373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1" name="Freeform 1420">
                <a:extLst>
                  <a:ext uri="{FF2B5EF4-FFF2-40B4-BE49-F238E27FC236}">
                    <a16:creationId xmlns:a16="http://schemas.microsoft.com/office/drawing/2014/main" id="{6983592B-0A94-4983-9BBF-B76916E4B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4" y="3014"/>
                <a:ext cx="84" cy="189"/>
              </a:xfrm>
              <a:custGeom>
                <a:avLst/>
                <a:gdLst>
                  <a:gd name="T0" fmla="*/ 152 w 62"/>
                  <a:gd name="T1" fmla="*/ 0 h 140"/>
                  <a:gd name="T2" fmla="*/ 103 w 62"/>
                  <a:gd name="T3" fmla="*/ 119 h 140"/>
                  <a:gd name="T4" fmla="*/ 0 w 62"/>
                  <a:gd name="T5" fmla="*/ 204 h 140"/>
                  <a:gd name="T6" fmla="*/ 77 w 62"/>
                  <a:gd name="T7" fmla="*/ 239 h 140"/>
                  <a:gd name="T8" fmla="*/ 107 w 62"/>
                  <a:gd name="T9" fmla="*/ 344 h 140"/>
                  <a:gd name="T10" fmla="*/ 141 w 62"/>
                  <a:gd name="T11" fmla="*/ 100 h 1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140">
                    <a:moveTo>
                      <a:pt x="61" y="0"/>
                    </a:moveTo>
                    <a:cubicBezTo>
                      <a:pt x="52" y="13"/>
                      <a:pt x="50" y="34"/>
                      <a:pt x="41" y="48"/>
                    </a:cubicBezTo>
                    <a:cubicBezTo>
                      <a:pt x="30" y="68"/>
                      <a:pt x="17" y="72"/>
                      <a:pt x="0" y="83"/>
                    </a:cubicBezTo>
                    <a:cubicBezTo>
                      <a:pt x="5" y="95"/>
                      <a:pt x="22" y="88"/>
                      <a:pt x="31" y="97"/>
                    </a:cubicBezTo>
                    <a:cubicBezTo>
                      <a:pt x="42" y="108"/>
                      <a:pt x="36" y="127"/>
                      <a:pt x="43" y="140"/>
                    </a:cubicBezTo>
                    <a:cubicBezTo>
                      <a:pt x="62" y="114"/>
                      <a:pt x="41" y="69"/>
                      <a:pt x="57" y="41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2" name="Freeform 1421">
                <a:extLst>
                  <a:ext uri="{FF2B5EF4-FFF2-40B4-BE49-F238E27FC236}">
                    <a16:creationId xmlns:a16="http://schemas.microsoft.com/office/drawing/2014/main" id="{247B5246-30F8-421F-9DE3-6D9F67AC0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6" y="2754"/>
                <a:ext cx="72" cy="582"/>
              </a:xfrm>
              <a:custGeom>
                <a:avLst/>
                <a:gdLst>
                  <a:gd name="T0" fmla="*/ 125 w 53"/>
                  <a:gd name="T1" fmla="*/ 89 h 432"/>
                  <a:gd name="T2" fmla="*/ 107 w 53"/>
                  <a:gd name="T3" fmla="*/ 234 h 432"/>
                  <a:gd name="T4" fmla="*/ 96 w 53"/>
                  <a:gd name="T5" fmla="*/ 365 h 432"/>
                  <a:gd name="T6" fmla="*/ 88 w 53"/>
                  <a:gd name="T7" fmla="*/ 577 h 432"/>
                  <a:gd name="T8" fmla="*/ 105 w 53"/>
                  <a:gd name="T9" fmla="*/ 802 h 432"/>
                  <a:gd name="T10" fmla="*/ 84 w 53"/>
                  <a:gd name="T11" fmla="*/ 1056 h 432"/>
                  <a:gd name="T12" fmla="*/ 88 w 53"/>
                  <a:gd name="T13" fmla="*/ 981 h 432"/>
                  <a:gd name="T14" fmla="*/ 84 w 53"/>
                  <a:gd name="T15" fmla="*/ 878 h 432"/>
                  <a:gd name="T16" fmla="*/ 57 w 53"/>
                  <a:gd name="T17" fmla="*/ 721 h 432"/>
                  <a:gd name="T18" fmla="*/ 1 w 53"/>
                  <a:gd name="T19" fmla="*/ 617 h 432"/>
                  <a:gd name="T20" fmla="*/ 19 w 53"/>
                  <a:gd name="T21" fmla="*/ 512 h 432"/>
                  <a:gd name="T22" fmla="*/ 22 w 53"/>
                  <a:gd name="T23" fmla="*/ 428 h 432"/>
                  <a:gd name="T24" fmla="*/ 56 w 53"/>
                  <a:gd name="T25" fmla="*/ 330 h 432"/>
                  <a:gd name="T26" fmla="*/ 83 w 53"/>
                  <a:gd name="T27" fmla="*/ 197 h 432"/>
                  <a:gd name="T28" fmla="*/ 99 w 53"/>
                  <a:gd name="T29" fmla="*/ 98 h 432"/>
                  <a:gd name="T30" fmla="*/ 133 w 53"/>
                  <a:gd name="T31" fmla="*/ 0 h 4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3" h="432">
                    <a:moveTo>
                      <a:pt x="50" y="36"/>
                    </a:moveTo>
                    <a:cubicBezTo>
                      <a:pt x="50" y="56"/>
                      <a:pt x="44" y="76"/>
                      <a:pt x="43" y="96"/>
                    </a:cubicBezTo>
                    <a:cubicBezTo>
                      <a:pt x="42" y="113"/>
                      <a:pt x="41" y="131"/>
                      <a:pt x="38" y="149"/>
                    </a:cubicBezTo>
                    <a:cubicBezTo>
                      <a:pt x="33" y="179"/>
                      <a:pt x="32" y="205"/>
                      <a:pt x="35" y="236"/>
                    </a:cubicBezTo>
                    <a:cubicBezTo>
                      <a:pt x="39" y="267"/>
                      <a:pt x="41" y="297"/>
                      <a:pt x="42" y="328"/>
                    </a:cubicBezTo>
                    <a:cubicBezTo>
                      <a:pt x="43" y="359"/>
                      <a:pt x="47" y="404"/>
                      <a:pt x="34" y="432"/>
                    </a:cubicBezTo>
                    <a:cubicBezTo>
                      <a:pt x="31" y="422"/>
                      <a:pt x="35" y="411"/>
                      <a:pt x="35" y="401"/>
                    </a:cubicBezTo>
                    <a:cubicBezTo>
                      <a:pt x="36" y="387"/>
                      <a:pt x="35" y="373"/>
                      <a:pt x="34" y="359"/>
                    </a:cubicBezTo>
                    <a:cubicBezTo>
                      <a:pt x="34" y="335"/>
                      <a:pt x="35" y="315"/>
                      <a:pt x="23" y="295"/>
                    </a:cubicBezTo>
                    <a:cubicBezTo>
                      <a:pt x="14" y="281"/>
                      <a:pt x="2" y="269"/>
                      <a:pt x="1" y="252"/>
                    </a:cubicBezTo>
                    <a:cubicBezTo>
                      <a:pt x="0" y="236"/>
                      <a:pt x="5" y="223"/>
                      <a:pt x="7" y="209"/>
                    </a:cubicBezTo>
                    <a:cubicBezTo>
                      <a:pt x="10" y="198"/>
                      <a:pt x="7" y="186"/>
                      <a:pt x="9" y="175"/>
                    </a:cubicBezTo>
                    <a:cubicBezTo>
                      <a:pt x="12" y="161"/>
                      <a:pt x="18" y="148"/>
                      <a:pt x="22" y="135"/>
                    </a:cubicBezTo>
                    <a:cubicBezTo>
                      <a:pt x="28" y="117"/>
                      <a:pt x="29" y="98"/>
                      <a:pt x="33" y="80"/>
                    </a:cubicBezTo>
                    <a:cubicBezTo>
                      <a:pt x="36" y="66"/>
                      <a:pt x="38" y="53"/>
                      <a:pt x="40" y="40"/>
                    </a:cubicBezTo>
                    <a:cubicBezTo>
                      <a:pt x="42" y="26"/>
                      <a:pt x="52" y="13"/>
                      <a:pt x="5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Freeform 1422">
                <a:extLst>
                  <a:ext uri="{FF2B5EF4-FFF2-40B4-BE49-F238E27FC236}">
                    <a16:creationId xmlns:a16="http://schemas.microsoft.com/office/drawing/2014/main" id="{13A28CD5-03DB-40B6-893E-7E558CF5A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3402"/>
                <a:ext cx="35" cy="237"/>
              </a:xfrm>
              <a:custGeom>
                <a:avLst/>
                <a:gdLst>
                  <a:gd name="T0" fmla="*/ 30 w 26"/>
                  <a:gd name="T1" fmla="*/ 430 h 176"/>
                  <a:gd name="T2" fmla="*/ 63 w 26"/>
                  <a:gd name="T3" fmla="*/ 430 h 176"/>
                  <a:gd name="T4" fmla="*/ 47 w 26"/>
                  <a:gd name="T5" fmla="*/ 357 h 176"/>
                  <a:gd name="T6" fmla="*/ 43 w 26"/>
                  <a:gd name="T7" fmla="*/ 195 h 176"/>
                  <a:gd name="T8" fmla="*/ 51 w 26"/>
                  <a:gd name="T9" fmla="*/ 0 h 176"/>
                  <a:gd name="T10" fmla="*/ 32 w 26"/>
                  <a:gd name="T11" fmla="*/ 140 h 176"/>
                  <a:gd name="T12" fmla="*/ 15 w 26"/>
                  <a:gd name="T13" fmla="*/ 323 h 176"/>
                  <a:gd name="T14" fmla="*/ 24 w 26"/>
                  <a:gd name="T15" fmla="*/ 420 h 176"/>
                  <a:gd name="T16" fmla="*/ 30 w 26"/>
                  <a:gd name="T17" fmla="*/ 430 h 1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" h="176">
                    <a:moveTo>
                      <a:pt x="12" y="176"/>
                    </a:moveTo>
                    <a:cubicBezTo>
                      <a:pt x="26" y="176"/>
                      <a:pt x="26" y="176"/>
                      <a:pt x="26" y="176"/>
                    </a:cubicBezTo>
                    <a:cubicBezTo>
                      <a:pt x="24" y="166"/>
                      <a:pt x="21" y="157"/>
                      <a:pt x="19" y="146"/>
                    </a:cubicBezTo>
                    <a:cubicBezTo>
                      <a:pt x="16" y="125"/>
                      <a:pt x="20" y="102"/>
                      <a:pt x="18" y="80"/>
                    </a:cubicBezTo>
                    <a:cubicBezTo>
                      <a:pt x="15" y="53"/>
                      <a:pt x="22" y="27"/>
                      <a:pt x="21" y="0"/>
                    </a:cubicBezTo>
                    <a:cubicBezTo>
                      <a:pt x="13" y="57"/>
                      <a:pt x="13" y="57"/>
                      <a:pt x="13" y="57"/>
                    </a:cubicBezTo>
                    <a:cubicBezTo>
                      <a:pt x="13" y="85"/>
                      <a:pt x="15" y="107"/>
                      <a:pt x="6" y="132"/>
                    </a:cubicBezTo>
                    <a:cubicBezTo>
                      <a:pt x="0" y="150"/>
                      <a:pt x="2" y="157"/>
                      <a:pt x="10" y="172"/>
                    </a:cubicBezTo>
                    <a:cubicBezTo>
                      <a:pt x="11" y="173"/>
                      <a:pt x="11" y="174"/>
                      <a:pt x="12" y="176"/>
                    </a:cubicBezTo>
                    <a:close/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4" name="Freeform 1423">
                <a:extLst>
                  <a:ext uri="{FF2B5EF4-FFF2-40B4-BE49-F238E27FC236}">
                    <a16:creationId xmlns:a16="http://schemas.microsoft.com/office/drawing/2014/main" id="{175B4C7F-8D00-4823-BE77-053B575E8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6" y="2297"/>
                <a:ext cx="83" cy="93"/>
              </a:xfrm>
              <a:custGeom>
                <a:avLst/>
                <a:gdLst>
                  <a:gd name="T0" fmla="*/ 19 w 61"/>
                  <a:gd name="T1" fmla="*/ 1 h 69"/>
                  <a:gd name="T2" fmla="*/ 14 w 61"/>
                  <a:gd name="T3" fmla="*/ 142 h 69"/>
                  <a:gd name="T4" fmla="*/ 154 w 61"/>
                  <a:gd name="T5" fmla="*/ 168 h 69"/>
                  <a:gd name="T6" fmla="*/ 71 w 61"/>
                  <a:gd name="T7" fmla="*/ 96 h 69"/>
                  <a:gd name="T8" fmla="*/ 7 w 61"/>
                  <a:gd name="T9" fmla="*/ 0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" h="69">
                    <a:moveTo>
                      <a:pt x="7" y="1"/>
                    </a:moveTo>
                    <a:cubicBezTo>
                      <a:pt x="6" y="17"/>
                      <a:pt x="0" y="44"/>
                      <a:pt x="5" y="58"/>
                    </a:cubicBezTo>
                    <a:cubicBezTo>
                      <a:pt x="23" y="43"/>
                      <a:pt x="45" y="62"/>
                      <a:pt x="61" y="69"/>
                    </a:cubicBezTo>
                    <a:cubicBezTo>
                      <a:pt x="49" y="60"/>
                      <a:pt x="40" y="48"/>
                      <a:pt x="28" y="39"/>
                    </a:cubicBezTo>
                    <a:cubicBezTo>
                      <a:pt x="14" y="28"/>
                      <a:pt x="13" y="14"/>
                      <a:pt x="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5" name="Freeform 1424">
                <a:extLst>
                  <a:ext uri="{FF2B5EF4-FFF2-40B4-BE49-F238E27FC236}">
                    <a16:creationId xmlns:a16="http://schemas.microsoft.com/office/drawing/2014/main" id="{E2C79677-41EB-4863-9607-0FE160D1F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" y="1807"/>
                <a:ext cx="424" cy="80"/>
              </a:xfrm>
              <a:custGeom>
                <a:avLst/>
                <a:gdLst>
                  <a:gd name="T0" fmla="*/ 1 w 312"/>
                  <a:gd name="T1" fmla="*/ 116 h 60"/>
                  <a:gd name="T2" fmla="*/ 370 w 312"/>
                  <a:gd name="T3" fmla="*/ 33 h 60"/>
                  <a:gd name="T4" fmla="*/ 783 w 312"/>
                  <a:gd name="T5" fmla="*/ 143 h 60"/>
                  <a:gd name="T6" fmla="*/ 356 w 312"/>
                  <a:gd name="T7" fmla="*/ 5 h 60"/>
                  <a:gd name="T8" fmla="*/ 0 w 312"/>
                  <a:gd name="T9" fmla="*/ 116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2" h="60">
                    <a:moveTo>
                      <a:pt x="1" y="49"/>
                    </a:moveTo>
                    <a:cubicBezTo>
                      <a:pt x="43" y="26"/>
                      <a:pt x="85" y="10"/>
                      <a:pt x="147" y="14"/>
                    </a:cubicBezTo>
                    <a:cubicBezTo>
                      <a:pt x="196" y="18"/>
                      <a:pt x="291" y="52"/>
                      <a:pt x="312" y="60"/>
                    </a:cubicBezTo>
                    <a:cubicBezTo>
                      <a:pt x="279" y="41"/>
                      <a:pt x="205" y="0"/>
                      <a:pt x="142" y="2"/>
                    </a:cubicBezTo>
                    <a:cubicBezTo>
                      <a:pt x="79" y="5"/>
                      <a:pt x="25" y="21"/>
                      <a:pt x="0" y="49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Freeform 1425">
                <a:extLst>
                  <a:ext uri="{FF2B5EF4-FFF2-40B4-BE49-F238E27FC236}">
                    <a16:creationId xmlns:a16="http://schemas.microsoft.com/office/drawing/2014/main" id="{6E2FAD05-591E-4D78-813A-693612A8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723"/>
                <a:ext cx="411" cy="73"/>
              </a:xfrm>
              <a:custGeom>
                <a:avLst/>
                <a:gdLst>
                  <a:gd name="T0" fmla="*/ 0 w 303"/>
                  <a:gd name="T1" fmla="*/ 87 h 54"/>
                  <a:gd name="T2" fmla="*/ 201 w 303"/>
                  <a:gd name="T3" fmla="*/ 77 h 54"/>
                  <a:gd name="T4" fmla="*/ 278 w 303"/>
                  <a:gd name="T5" fmla="*/ 50 h 54"/>
                  <a:gd name="T6" fmla="*/ 372 w 303"/>
                  <a:gd name="T7" fmla="*/ 0 h 54"/>
                  <a:gd name="T8" fmla="*/ 537 w 303"/>
                  <a:gd name="T9" fmla="*/ 72 h 54"/>
                  <a:gd name="T10" fmla="*/ 756 w 303"/>
                  <a:gd name="T11" fmla="*/ 105 h 54"/>
                  <a:gd name="T12" fmla="*/ 688 w 303"/>
                  <a:gd name="T13" fmla="*/ 126 h 54"/>
                  <a:gd name="T14" fmla="*/ 576 w 303"/>
                  <a:gd name="T15" fmla="*/ 99 h 54"/>
                  <a:gd name="T16" fmla="*/ 499 w 303"/>
                  <a:gd name="T17" fmla="*/ 82 h 54"/>
                  <a:gd name="T18" fmla="*/ 391 w 303"/>
                  <a:gd name="T19" fmla="*/ 43 h 54"/>
                  <a:gd name="T20" fmla="*/ 231 w 303"/>
                  <a:gd name="T21" fmla="*/ 89 h 54"/>
                  <a:gd name="T22" fmla="*/ 130 w 303"/>
                  <a:gd name="T23" fmla="*/ 108 h 54"/>
                  <a:gd name="T24" fmla="*/ 12 w 303"/>
                  <a:gd name="T25" fmla="*/ 104 h 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3" h="54">
                    <a:moveTo>
                      <a:pt x="0" y="35"/>
                    </a:moveTo>
                    <a:cubicBezTo>
                      <a:pt x="13" y="47"/>
                      <a:pt x="64" y="35"/>
                      <a:pt x="80" y="31"/>
                    </a:cubicBezTo>
                    <a:cubicBezTo>
                      <a:pt x="91" y="29"/>
                      <a:pt x="102" y="26"/>
                      <a:pt x="111" y="20"/>
                    </a:cubicBezTo>
                    <a:cubicBezTo>
                      <a:pt x="126" y="11"/>
                      <a:pt x="129" y="1"/>
                      <a:pt x="149" y="0"/>
                    </a:cubicBezTo>
                    <a:cubicBezTo>
                      <a:pt x="177" y="0"/>
                      <a:pt x="191" y="20"/>
                      <a:pt x="215" y="29"/>
                    </a:cubicBezTo>
                    <a:cubicBezTo>
                      <a:pt x="242" y="39"/>
                      <a:pt x="274" y="40"/>
                      <a:pt x="303" y="43"/>
                    </a:cubicBezTo>
                    <a:cubicBezTo>
                      <a:pt x="297" y="44"/>
                      <a:pt x="284" y="50"/>
                      <a:pt x="276" y="51"/>
                    </a:cubicBezTo>
                    <a:cubicBezTo>
                      <a:pt x="259" y="54"/>
                      <a:pt x="246" y="45"/>
                      <a:pt x="231" y="40"/>
                    </a:cubicBezTo>
                    <a:cubicBezTo>
                      <a:pt x="220" y="36"/>
                      <a:pt x="210" y="35"/>
                      <a:pt x="200" y="33"/>
                    </a:cubicBezTo>
                    <a:cubicBezTo>
                      <a:pt x="186" y="29"/>
                      <a:pt x="171" y="19"/>
                      <a:pt x="156" y="18"/>
                    </a:cubicBezTo>
                    <a:cubicBezTo>
                      <a:pt x="136" y="16"/>
                      <a:pt x="110" y="29"/>
                      <a:pt x="92" y="36"/>
                    </a:cubicBezTo>
                    <a:cubicBezTo>
                      <a:pt x="78" y="42"/>
                      <a:pt x="67" y="44"/>
                      <a:pt x="52" y="44"/>
                    </a:cubicBezTo>
                    <a:cubicBezTo>
                      <a:pt x="38" y="44"/>
                      <a:pt x="19" y="37"/>
                      <a:pt x="5" y="42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7" name="Freeform 1426">
                <a:extLst>
                  <a:ext uri="{FF2B5EF4-FFF2-40B4-BE49-F238E27FC236}">
                    <a16:creationId xmlns:a16="http://schemas.microsoft.com/office/drawing/2014/main" id="{0C887BC2-D963-4A32-B1C1-C7BF7EA51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677"/>
                <a:ext cx="49" cy="38"/>
              </a:xfrm>
              <a:custGeom>
                <a:avLst/>
                <a:gdLst>
                  <a:gd name="T0" fmla="*/ 46 w 36"/>
                  <a:gd name="T1" fmla="*/ 0 h 28"/>
                  <a:gd name="T2" fmla="*/ 35 w 36"/>
                  <a:gd name="T3" fmla="*/ 57 h 28"/>
                  <a:gd name="T4" fmla="*/ 72 w 36"/>
                  <a:gd name="T5" fmla="*/ 1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28">
                    <a:moveTo>
                      <a:pt x="18" y="0"/>
                    </a:moveTo>
                    <a:cubicBezTo>
                      <a:pt x="10" y="5"/>
                      <a:pt x="0" y="17"/>
                      <a:pt x="14" y="23"/>
                    </a:cubicBezTo>
                    <a:cubicBezTo>
                      <a:pt x="26" y="28"/>
                      <a:pt x="36" y="13"/>
                      <a:pt x="29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1427">
                <a:extLst>
                  <a:ext uri="{FF2B5EF4-FFF2-40B4-BE49-F238E27FC236}">
                    <a16:creationId xmlns:a16="http://schemas.microsoft.com/office/drawing/2014/main" id="{F6A9518C-8F4F-4780-8FA8-D54C5FD3B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1679"/>
                <a:ext cx="45" cy="33"/>
              </a:xfrm>
              <a:custGeom>
                <a:avLst/>
                <a:gdLst>
                  <a:gd name="T0" fmla="*/ 26 w 33"/>
                  <a:gd name="T1" fmla="*/ 7 h 25"/>
                  <a:gd name="T2" fmla="*/ 50 w 33"/>
                  <a:gd name="T3" fmla="*/ 49 h 25"/>
                  <a:gd name="T4" fmla="*/ 41 w 33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25">
                    <a:moveTo>
                      <a:pt x="10" y="3"/>
                    </a:moveTo>
                    <a:cubicBezTo>
                      <a:pt x="0" y="10"/>
                      <a:pt x="9" y="25"/>
                      <a:pt x="20" y="21"/>
                    </a:cubicBezTo>
                    <a:cubicBezTo>
                      <a:pt x="33" y="16"/>
                      <a:pt x="29" y="0"/>
                      <a:pt x="16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Freeform 1428">
                <a:extLst>
                  <a:ext uri="{FF2B5EF4-FFF2-40B4-BE49-F238E27FC236}">
                    <a16:creationId xmlns:a16="http://schemas.microsoft.com/office/drawing/2014/main" id="{DB7E7382-2FE6-49AE-9B25-4E9D4A3CD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311"/>
                <a:ext cx="115" cy="160"/>
              </a:xfrm>
              <a:custGeom>
                <a:avLst/>
                <a:gdLst>
                  <a:gd name="T0" fmla="*/ 0 w 85"/>
                  <a:gd name="T1" fmla="*/ 106 h 119"/>
                  <a:gd name="T2" fmla="*/ 42 w 85"/>
                  <a:gd name="T3" fmla="*/ 253 h 119"/>
                  <a:gd name="T4" fmla="*/ 106 w 85"/>
                  <a:gd name="T5" fmla="*/ 206 h 119"/>
                  <a:gd name="T6" fmla="*/ 93 w 85"/>
                  <a:gd name="T7" fmla="*/ 227 h 119"/>
                  <a:gd name="T8" fmla="*/ 43 w 85"/>
                  <a:gd name="T9" fmla="*/ 168 h 119"/>
                  <a:gd name="T10" fmla="*/ 118 w 85"/>
                  <a:gd name="T11" fmla="*/ 136 h 119"/>
                  <a:gd name="T12" fmla="*/ 211 w 85"/>
                  <a:gd name="T13" fmla="*/ 0 h 119"/>
                  <a:gd name="T14" fmla="*/ 129 w 85"/>
                  <a:gd name="T15" fmla="*/ 106 h 119"/>
                  <a:gd name="T16" fmla="*/ 20 w 85"/>
                  <a:gd name="T17" fmla="*/ 120 h 1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5" h="119">
                    <a:moveTo>
                      <a:pt x="0" y="44"/>
                    </a:moveTo>
                    <a:cubicBezTo>
                      <a:pt x="1" y="60"/>
                      <a:pt x="5" y="91"/>
                      <a:pt x="17" y="104"/>
                    </a:cubicBezTo>
                    <a:cubicBezTo>
                      <a:pt x="32" y="119"/>
                      <a:pt x="45" y="101"/>
                      <a:pt x="43" y="85"/>
                    </a:cubicBezTo>
                    <a:cubicBezTo>
                      <a:pt x="42" y="88"/>
                      <a:pt x="39" y="91"/>
                      <a:pt x="38" y="94"/>
                    </a:cubicBezTo>
                    <a:cubicBezTo>
                      <a:pt x="29" y="93"/>
                      <a:pt x="15" y="80"/>
                      <a:pt x="18" y="69"/>
                    </a:cubicBezTo>
                    <a:cubicBezTo>
                      <a:pt x="20" y="55"/>
                      <a:pt x="36" y="59"/>
                      <a:pt x="47" y="56"/>
                    </a:cubicBezTo>
                    <a:cubicBezTo>
                      <a:pt x="79" y="46"/>
                      <a:pt x="81" y="28"/>
                      <a:pt x="85" y="0"/>
                    </a:cubicBezTo>
                    <a:cubicBezTo>
                      <a:pt x="80" y="15"/>
                      <a:pt x="65" y="34"/>
                      <a:pt x="52" y="44"/>
                    </a:cubicBezTo>
                    <a:cubicBezTo>
                      <a:pt x="38" y="53"/>
                      <a:pt x="23" y="50"/>
                      <a:pt x="8" y="49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1429">
                <a:extLst>
                  <a:ext uri="{FF2B5EF4-FFF2-40B4-BE49-F238E27FC236}">
                    <a16:creationId xmlns:a16="http://schemas.microsoft.com/office/drawing/2014/main" id="{07EB8A99-9C39-4A09-9D36-FF4A58C3E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634"/>
                <a:ext cx="61" cy="229"/>
              </a:xfrm>
              <a:custGeom>
                <a:avLst/>
                <a:gdLst>
                  <a:gd name="T0" fmla="*/ 99 w 45"/>
                  <a:gd name="T1" fmla="*/ 0 h 170"/>
                  <a:gd name="T2" fmla="*/ 98 w 45"/>
                  <a:gd name="T3" fmla="*/ 224 h 170"/>
                  <a:gd name="T4" fmla="*/ 61 w 45"/>
                  <a:gd name="T5" fmla="*/ 415 h 170"/>
                  <a:gd name="T6" fmla="*/ 0 w 45"/>
                  <a:gd name="T7" fmla="*/ 291 h 170"/>
                  <a:gd name="T8" fmla="*/ 72 w 45"/>
                  <a:gd name="T9" fmla="*/ 185 h 170"/>
                  <a:gd name="T10" fmla="*/ 70 w 45"/>
                  <a:gd name="T11" fmla="*/ 79 h 170"/>
                  <a:gd name="T12" fmla="*/ 92 w 45"/>
                  <a:gd name="T13" fmla="*/ 9 h 1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170">
                    <a:moveTo>
                      <a:pt x="40" y="0"/>
                    </a:moveTo>
                    <a:cubicBezTo>
                      <a:pt x="35" y="32"/>
                      <a:pt x="37" y="59"/>
                      <a:pt x="39" y="91"/>
                    </a:cubicBezTo>
                    <a:cubicBezTo>
                      <a:pt x="40" y="114"/>
                      <a:pt x="45" y="154"/>
                      <a:pt x="24" y="170"/>
                    </a:cubicBezTo>
                    <a:cubicBezTo>
                      <a:pt x="25" y="150"/>
                      <a:pt x="22" y="127"/>
                      <a:pt x="0" y="119"/>
                    </a:cubicBezTo>
                    <a:cubicBezTo>
                      <a:pt x="13" y="111"/>
                      <a:pt x="27" y="90"/>
                      <a:pt x="29" y="76"/>
                    </a:cubicBezTo>
                    <a:cubicBezTo>
                      <a:pt x="32" y="62"/>
                      <a:pt x="27" y="47"/>
                      <a:pt x="28" y="33"/>
                    </a:cubicBezTo>
                    <a:cubicBezTo>
                      <a:pt x="29" y="22"/>
                      <a:pt x="34" y="14"/>
                      <a:pt x="37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Freeform 1430">
                <a:extLst>
                  <a:ext uri="{FF2B5EF4-FFF2-40B4-BE49-F238E27FC236}">
                    <a16:creationId xmlns:a16="http://schemas.microsoft.com/office/drawing/2014/main" id="{886E9886-B4DD-4533-890F-7E180FD75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1835"/>
                <a:ext cx="95" cy="455"/>
              </a:xfrm>
              <a:custGeom>
                <a:avLst/>
                <a:gdLst>
                  <a:gd name="T0" fmla="*/ 159 w 70"/>
                  <a:gd name="T1" fmla="*/ 22 h 338"/>
                  <a:gd name="T2" fmla="*/ 170 w 70"/>
                  <a:gd name="T3" fmla="*/ 129 h 338"/>
                  <a:gd name="T4" fmla="*/ 140 w 70"/>
                  <a:gd name="T5" fmla="*/ 240 h 338"/>
                  <a:gd name="T6" fmla="*/ 72 w 70"/>
                  <a:gd name="T7" fmla="*/ 450 h 338"/>
                  <a:gd name="T8" fmla="*/ 48 w 70"/>
                  <a:gd name="T9" fmla="*/ 634 h 338"/>
                  <a:gd name="T10" fmla="*/ 105 w 70"/>
                  <a:gd name="T11" fmla="*/ 825 h 338"/>
                  <a:gd name="T12" fmla="*/ 65 w 70"/>
                  <a:gd name="T13" fmla="*/ 744 h 338"/>
                  <a:gd name="T14" fmla="*/ 27 w 70"/>
                  <a:gd name="T15" fmla="*/ 781 h 338"/>
                  <a:gd name="T16" fmla="*/ 20 w 70"/>
                  <a:gd name="T17" fmla="*/ 606 h 338"/>
                  <a:gd name="T18" fmla="*/ 48 w 70"/>
                  <a:gd name="T19" fmla="*/ 473 h 338"/>
                  <a:gd name="T20" fmla="*/ 50 w 70"/>
                  <a:gd name="T21" fmla="*/ 376 h 338"/>
                  <a:gd name="T22" fmla="*/ 79 w 70"/>
                  <a:gd name="T23" fmla="*/ 277 h 338"/>
                  <a:gd name="T24" fmla="*/ 113 w 70"/>
                  <a:gd name="T25" fmla="*/ 148 h 338"/>
                  <a:gd name="T26" fmla="*/ 125 w 70"/>
                  <a:gd name="T27" fmla="*/ 0 h 33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0" h="338">
                    <a:moveTo>
                      <a:pt x="63" y="9"/>
                    </a:moveTo>
                    <a:cubicBezTo>
                      <a:pt x="64" y="24"/>
                      <a:pt x="70" y="38"/>
                      <a:pt x="68" y="53"/>
                    </a:cubicBezTo>
                    <a:cubicBezTo>
                      <a:pt x="66" y="68"/>
                      <a:pt x="60" y="84"/>
                      <a:pt x="56" y="98"/>
                    </a:cubicBezTo>
                    <a:cubicBezTo>
                      <a:pt x="48" y="127"/>
                      <a:pt x="37" y="155"/>
                      <a:pt x="29" y="184"/>
                    </a:cubicBezTo>
                    <a:cubicBezTo>
                      <a:pt x="22" y="206"/>
                      <a:pt x="12" y="238"/>
                      <a:pt x="19" y="260"/>
                    </a:cubicBezTo>
                    <a:cubicBezTo>
                      <a:pt x="27" y="288"/>
                      <a:pt x="49" y="305"/>
                      <a:pt x="42" y="338"/>
                    </a:cubicBezTo>
                    <a:cubicBezTo>
                      <a:pt x="42" y="325"/>
                      <a:pt x="34" y="313"/>
                      <a:pt x="26" y="305"/>
                    </a:cubicBezTo>
                    <a:cubicBezTo>
                      <a:pt x="21" y="309"/>
                      <a:pt x="17" y="316"/>
                      <a:pt x="11" y="320"/>
                    </a:cubicBezTo>
                    <a:cubicBezTo>
                      <a:pt x="15" y="299"/>
                      <a:pt x="15" y="267"/>
                      <a:pt x="8" y="248"/>
                    </a:cubicBezTo>
                    <a:cubicBezTo>
                      <a:pt x="0" y="225"/>
                      <a:pt x="14" y="217"/>
                      <a:pt x="19" y="194"/>
                    </a:cubicBezTo>
                    <a:cubicBezTo>
                      <a:pt x="22" y="181"/>
                      <a:pt x="19" y="167"/>
                      <a:pt x="20" y="154"/>
                    </a:cubicBezTo>
                    <a:cubicBezTo>
                      <a:pt x="22" y="141"/>
                      <a:pt x="28" y="127"/>
                      <a:pt x="32" y="114"/>
                    </a:cubicBezTo>
                    <a:cubicBezTo>
                      <a:pt x="38" y="96"/>
                      <a:pt x="42" y="79"/>
                      <a:pt x="45" y="61"/>
                    </a:cubicBezTo>
                    <a:cubicBezTo>
                      <a:pt x="47" y="49"/>
                      <a:pt x="66" y="6"/>
                      <a:pt x="5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2" name="Freeform 1431">
                <a:extLst>
                  <a:ext uri="{FF2B5EF4-FFF2-40B4-BE49-F238E27FC236}">
                    <a16:creationId xmlns:a16="http://schemas.microsoft.com/office/drawing/2014/main" id="{A6C09DF0-CE99-40A4-94B9-35490DE30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345"/>
                <a:ext cx="22" cy="30"/>
              </a:xfrm>
              <a:custGeom>
                <a:avLst/>
                <a:gdLst>
                  <a:gd name="T0" fmla="*/ 0 w 16"/>
                  <a:gd name="T1" fmla="*/ 14 h 22"/>
                  <a:gd name="T2" fmla="*/ 41 w 16"/>
                  <a:gd name="T3" fmla="*/ 55 h 22"/>
                  <a:gd name="T4" fmla="*/ 23 w 16"/>
                  <a:gd name="T5" fmla="*/ 0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0" y="5"/>
                    </a:moveTo>
                    <a:cubicBezTo>
                      <a:pt x="3" y="13"/>
                      <a:pt x="6" y="22"/>
                      <a:pt x="16" y="21"/>
                    </a:cubicBezTo>
                    <a:cubicBezTo>
                      <a:pt x="14" y="14"/>
                      <a:pt x="10" y="6"/>
                      <a:pt x="9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3" name="Freeform 1432">
                <a:extLst>
                  <a:ext uri="{FF2B5EF4-FFF2-40B4-BE49-F238E27FC236}">
                    <a16:creationId xmlns:a16="http://schemas.microsoft.com/office/drawing/2014/main" id="{6C84054C-36A0-4BC7-BCA3-010FF3362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4" y="1799"/>
                <a:ext cx="72" cy="123"/>
              </a:xfrm>
              <a:custGeom>
                <a:avLst/>
                <a:gdLst>
                  <a:gd name="T0" fmla="*/ 1 w 53"/>
                  <a:gd name="T1" fmla="*/ 0 h 92"/>
                  <a:gd name="T2" fmla="*/ 72 w 53"/>
                  <a:gd name="T3" fmla="*/ 219 h 92"/>
                  <a:gd name="T4" fmla="*/ 0 w 53"/>
                  <a:gd name="T5" fmla="*/ 0 h 9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92">
                    <a:moveTo>
                      <a:pt x="1" y="0"/>
                    </a:moveTo>
                    <a:cubicBezTo>
                      <a:pt x="32" y="10"/>
                      <a:pt x="53" y="66"/>
                      <a:pt x="29" y="92"/>
                    </a:cubicBezTo>
                    <a:cubicBezTo>
                      <a:pt x="29" y="59"/>
                      <a:pt x="27" y="23"/>
                      <a:pt x="0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4" name="Freeform 1433">
                <a:extLst>
                  <a:ext uri="{FF2B5EF4-FFF2-40B4-BE49-F238E27FC236}">
                    <a16:creationId xmlns:a16="http://schemas.microsoft.com/office/drawing/2014/main" id="{3E1DB76A-F69C-405A-BBEB-514D17A5B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1373"/>
                <a:ext cx="130" cy="80"/>
              </a:xfrm>
              <a:custGeom>
                <a:avLst/>
                <a:gdLst>
                  <a:gd name="T0" fmla="*/ 175 w 96"/>
                  <a:gd name="T1" fmla="*/ 0 h 59"/>
                  <a:gd name="T2" fmla="*/ 72 w 96"/>
                  <a:gd name="T3" fmla="*/ 79 h 59"/>
                  <a:gd name="T4" fmla="*/ 0 w 96"/>
                  <a:gd name="T5" fmla="*/ 125 h 59"/>
                  <a:gd name="T6" fmla="*/ 112 w 96"/>
                  <a:gd name="T7" fmla="*/ 140 h 59"/>
                  <a:gd name="T8" fmla="*/ 238 w 96"/>
                  <a:gd name="T9" fmla="*/ 140 h 59"/>
                  <a:gd name="T10" fmla="*/ 98 w 96"/>
                  <a:gd name="T11" fmla="*/ 119 h 59"/>
                  <a:gd name="T12" fmla="*/ 114 w 96"/>
                  <a:gd name="T13" fmla="*/ 83 h 59"/>
                  <a:gd name="T14" fmla="*/ 176 w 96"/>
                  <a:gd name="T15" fmla="*/ 2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59">
                    <a:moveTo>
                      <a:pt x="70" y="0"/>
                    </a:moveTo>
                    <a:cubicBezTo>
                      <a:pt x="64" y="15"/>
                      <a:pt x="42" y="25"/>
                      <a:pt x="29" y="32"/>
                    </a:cubicBezTo>
                    <a:cubicBezTo>
                      <a:pt x="21" y="36"/>
                      <a:pt x="2" y="40"/>
                      <a:pt x="0" y="50"/>
                    </a:cubicBezTo>
                    <a:cubicBezTo>
                      <a:pt x="14" y="54"/>
                      <a:pt x="30" y="54"/>
                      <a:pt x="45" y="56"/>
                    </a:cubicBezTo>
                    <a:cubicBezTo>
                      <a:pt x="61" y="59"/>
                      <a:pt x="81" y="51"/>
                      <a:pt x="96" y="56"/>
                    </a:cubicBezTo>
                    <a:cubicBezTo>
                      <a:pt x="85" y="58"/>
                      <a:pt x="45" y="57"/>
                      <a:pt x="39" y="48"/>
                    </a:cubicBezTo>
                    <a:cubicBezTo>
                      <a:pt x="32" y="38"/>
                      <a:pt x="40" y="37"/>
                      <a:pt x="46" y="33"/>
                    </a:cubicBezTo>
                    <a:cubicBezTo>
                      <a:pt x="57" y="25"/>
                      <a:pt x="65" y="22"/>
                      <a:pt x="71" y="1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5" name="Freeform 1434">
                <a:extLst>
                  <a:ext uri="{FF2B5EF4-FFF2-40B4-BE49-F238E27FC236}">
                    <a16:creationId xmlns:a16="http://schemas.microsoft.com/office/drawing/2014/main" id="{9AFAF7A2-13ED-4830-A2BD-7F5233514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384"/>
                <a:ext cx="115" cy="69"/>
              </a:xfrm>
              <a:custGeom>
                <a:avLst/>
                <a:gdLst>
                  <a:gd name="T0" fmla="*/ 0 w 85"/>
                  <a:gd name="T1" fmla="*/ 126 h 51"/>
                  <a:gd name="T2" fmla="*/ 211 w 85"/>
                  <a:gd name="T3" fmla="*/ 78 h 51"/>
                  <a:gd name="T4" fmla="*/ 134 w 85"/>
                  <a:gd name="T5" fmla="*/ 30 h 51"/>
                  <a:gd name="T6" fmla="*/ 43 w 85"/>
                  <a:gd name="T7" fmla="*/ 0 h 51"/>
                  <a:gd name="T8" fmla="*/ 139 w 85"/>
                  <a:gd name="T9" fmla="*/ 72 h 51"/>
                  <a:gd name="T10" fmla="*/ 16 w 85"/>
                  <a:gd name="T11" fmla="*/ 119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51">
                    <a:moveTo>
                      <a:pt x="0" y="51"/>
                    </a:moveTo>
                    <a:cubicBezTo>
                      <a:pt x="25" y="48"/>
                      <a:pt x="64" y="48"/>
                      <a:pt x="85" y="32"/>
                    </a:cubicBezTo>
                    <a:cubicBezTo>
                      <a:pt x="78" y="20"/>
                      <a:pt x="66" y="18"/>
                      <a:pt x="54" y="12"/>
                    </a:cubicBezTo>
                    <a:cubicBezTo>
                      <a:pt x="43" y="7"/>
                      <a:pt x="20" y="0"/>
                      <a:pt x="18" y="0"/>
                    </a:cubicBezTo>
                    <a:cubicBezTo>
                      <a:pt x="27" y="9"/>
                      <a:pt x="58" y="12"/>
                      <a:pt x="56" y="29"/>
                    </a:cubicBezTo>
                    <a:cubicBezTo>
                      <a:pt x="54" y="41"/>
                      <a:pt x="18" y="44"/>
                      <a:pt x="7" y="4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6" name="Freeform 1435">
                <a:extLst>
                  <a:ext uri="{FF2B5EF4-FFF2-40B4-BE49-F238E27FC236}">
                    <a16:creationId xmlns:a16="http://schemas.microsoft.com/office/drawing/2014/main" id="{4905C4E5-4155-4661-972B-7541AF7E5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686"/>
                <a:ext cx="75" cy="465"/>
              </a:xfrm>
              <a:custGeom>
                <a:avLst/>
                <a:gdLst>
                  <a:gd name="T0" fmla="*/ 34 w 55"/>
                  <a:gd name="T1" fmla="*/ 106 h 346"/>
                  <a:gd name="T2" fmla="*/ 83 w 55"/>
                  <a:gd name="T3" fmla="*/ 247 h 346"/>
                  <a:gd name="T4" fmla="*/ 112 w 55"/>
                  <a:gd name="T5" fmla="*/ 400 h 346"/>
                  <a:gd name="T6" fmla="*/ 132 w 55"/>
                  <a:gd name="T7" fmla="*/ 599 h 346"/>
                  <a:gd name="T8" fmla="*/ 138 w 55"/>
                  <a:gd name="T9" fmla="*/ 723 h 346"/>
                  <a:gd name="T10" fmla="*/ 134 w 55"/>
                  <a:gd name="T11" fmla="*/ 840 h 346"/>
                  <a:gd name="T12" fmla="*/ 117 w 55"/>
                  <a:gd name="T13" fmla="*/ 602 h 346"/>
                  <a:gd name="T14" fmla="*/ 93 w 55"/>
                  <a:gd name="T15" fmla="*/ 364 h 346"/>
                  <a:gd name="T16" fmla="*/ 61 w 55"/>
                  <a:gd name="T17" fmla="*/ 288 h 346"/>
                  <a:gd name="T18" fmla="*/ 26 w 55"/>
                  <a:gd name="T19" fmla="*/ 211 h 346"/>
                  <a:gd name="T20" fmla="*/ 26 w 55"/>
                  <a:gd name="T21" fmla="*/ 125 h 346"/>
                  <a:gd name="T22" fmla="*/ 5 w 55"/>
                  <a:gd name="T23" fmla="*/ 0 h 34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5" h="346">
                    <a:moveTo>
                      <a:pt x="13" y="44"/>
                    </a:moveTo>
                    <a:cubicBezTo>
                      <a:pt x="23" y="61"/>
                      <a:pt x="27" y="84"/>
                      <a:pt x="33" y="102"/>
                    </a:cubicBezTo>
                    <a:cubicBezTo>
                      <a:pt x="39" y="122"/>
                      <a:pt x="42" y="144"/>
                      <a:pt x="44" y="165"/>
                    </a:cubicBezTo>
                    <a:cubicBezTo>
                      <a:pt x="48" y="192"/>
                      <a:pt x="50" y="219"/>
                      <a:pt x="52" y="247"/>
                    </a:cubicBezTo>
                    <a:cubicBezTo>
                      <a:pt x="53" y="264"/>
                      <a:pt x="53" y="281"/>
                      <a:pt x="54" y="298"/>
                    </a:cubicBezTo>
                    <a:cubicBezTo>
                      <a:pt x="55" y="312"/>
                      <a:pt x="54" y="331"/>
                      <a:pt x="53" y="346"/>
                    </a:cubicBezTo>
                    <a:cubicBezTo>
                      <a:pt x="52" y="316"/>
                      <a:pt x="50" y="279"/>
                      <a:pt x="46" y="248"/>
                    </a:cubicBezTo>
                    <a:cubicBezTo>
                      <a:pt x="42" y="216"/>
                      <a:pt x="43" y="181"/>
                      <a:pt x="37" y="150"/>
                    </a:cubicBezTo>
                    <a:cubicBezTo>
                      <a:pt x="34" y="138"/>
                      <a:pt x="30" y="128"/>
                      <a:pt x="24" y="118"/>
                    </a:cubicBezTo>
                    <a:cubicBezTo>
                      <a:pt x="15" y="104"/>
                      <a:pt x="9" y="103"/>
                      <a:pt x="10" y="87"/>
                    </a:cubicBezTo>
                    <a:cubicBezTo>
                      <a:pt x="10" y="75"/>
                      <a:pt x="11" y="64"/>
                      <a:pt x="10" y="51"/>
                    </a:cubicBezTo>
                    <a:cubicBezTo>
                      <a:pt x="8" y="35"/>
                      <a:pt x="0" y="16"/>
                      <a:pt x="2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7" name="Freeform 1436">
                <a:extLst>
                  <a:ext uri="{FF2B5EF4-FFF2-40B4-BE49-F238E27FC236}">
                    <a16:creationId xmlns:a16="http://schemas.microsoft.com/office/drawing/2014/main" id="{2D772228-BE2B-43FC-A118-428075BB3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2351"/>
                <a:ext cx="24" cy="35"/>
              </a:xfrm>
              <a:custGeom>
                <a:avLst/>
                <a:gdLst>
                  <a:gd name="T0" fmla="*/ 28 w 18"/>
                  <a:gd name="T1" fmla="*/ 1 h 26"/>
                  <a:gd name="T2" fmla="*/ 9 w 18"/>
                  <a:gd name="T3" fmla="*/ 63 h 26"/>
                  <a:gd name="T4" fmla="*/ 43 w 18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6">
                    <a:moveTo>
                      <a:pt x="12" y="1"/>
                    </a:moveTo>
                    <a:cubicBezTo>
                      <a:pt x="3" y="5"/>
                      <a:pt x="0" y="18"/>
                      <a:pt x="4" y="26"/>
                    </a:cubicBezTo>
                    <a:cubicBezTo>
                      <a:pt x="14" y="21"/>
                      <a:pt x="16" y="9"/>
                      <a:pt x="18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8" name="Freeform 1437">
                <a:extLst>
                  <a:ext uri="{FF2B5EF4-FFF2-40B4-BE49-F238E27FC236}">
                    <a16:creationId xmlns:a16="http://schemas.microsoft.com/office/drawing/2014/main" id="{C8C99399-F090-40FA-B881-3A73BFD8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3" y="2180"/>
                <a:ext cx="61" cy="192"/>
              </a:xfrm>
              <a:custGeom>
                <a:avLst/>
                <a:gdLst>
                  <a:gd name="T0" fmla="*/ 104 w 45"/>
                  <a:gd name="T1" fmla="*/ 12 h 143"/>
                  <a:gd name="T2" fmla="*/ 104 w 45"/>
                  <a:gd name="T3" fmla="*/ 193 h 143"/>
                  <a:gd name="T4" fmla="*/ 42 w 45"/>
                  <a:gd name="T5" fmla="*/ 332 h 143"/>
                  <a:gd name="T6" fmla="*/ 12 w 45"/>
                  <a:gd name="T7" fmla="*/ 270 h 143"/>
                  <a:gd name="T8" fmla="*/ 41 w 45"/>
                  <a:gd name="T9" fmla="*/ 204 h 143"/>
                  <a:gd name="T10" fmla="*/ 113 w 45"/>
                  <a:gd name="T11" fmla="*/ 0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143">
                    <a:moveTo>
                      <a:pt x="42" y="5"/>
                    </a:moveTo>
                    <a:cubicBezTo>
                      <a:pt x="42" y="30"/>
                      <a:pt x="44" y="56"/>
                      <a:pt x="42" y="80"/>
                    </a:cubicBezTo>
                    <a:cubicBezTo>
                      <a:pt x="41" y="94"/>
                      <a:pt x="34" y="132"/>
                      <a:pt x="17" y="137"/>
                    </a:cubicBezTo>
                    <a:cubicBezTo>
                      <a:pt x="0" y="143"/>
                      <a:pt x="4" y="123"/>
                      <a:pt x="5" y="112"/>
                    </a:cubicBezTo>
                    <a:cubicBezTo>
                      <a:pt x="6" y="97"/>
                      <a:pt x="6" y="93"/>
                      <a:pt x="16" y="84"/>
                    </a:cubicBezTo>
                    <a:cubicBezTo>
                      <a:pt x="33" y="68"/>
                      <a:pt x="39" y="25"/>
                      <a:pt x="45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9" name="Freeform 1438">
                <a:extLst>
                  <a:ext uri="{FF2B5EF4-FFF2-40B4-BE49-F238E27FC236}">
                    <a16:creationId xmlns:a16="http://schemas.microsoft.com/office/drawing/2014/main" id="{E1996619-A9AF-436B-88EB-2CE99AA81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235"/>
                <a:ext cx="33" cy="95"/>
              </a:xfrm>
              <a:custGeom>
                <a:avLst/>
                <a:gdLst>
                  <a:gd name="T0" fmla="*/ 54 w 24"/>
                  <a:gd name="T1" fmla="*/ 0 h 71"/>
                  <a:gd name="T2" fmla="*/ 15 w 24"/>
                  <a:gd name="T3" fmla="*/ 74 h 71"/>
                  <a:gd name="T4" fmla="*/ 6 w 24"/>
                  <a:gd name="T5" fmla="*/ 170 h 71"/>
                  <a:gd name="T6" fmla="*/ 36 w 24"/>
                  <a:gd name="T7" fmla="*/ 94 h 71"/>
                  <a:gd name="T8" fmla="*/ 61 w 24"/>
                  <a:gd name="T9" fmla="*/ 63 h 71"/>
                  <a:gd name="T10" fmla="*/ 54 w 24"/>
                  <a:gd name="T11" fmla="*/ 20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71">
                    <a:moveTo>
                      <a:pt x="20" y="0"/>
                    </a:moveTo>
                    <a:cubicBezTo>
                      <a:pt x="15" y="12"/>
                      <a:pt x="8" y="19"/>
                      <a:pt x="6" y="31"/>
                    </a:cubicBezTo>
                    <a:cubicBezTo>
                      <a:pt x="5" y="41"/>
                      <a:pt x="0" y="61"/>
                      <a:pt x="2" y="71"/>
                    </a:cubicBezTo>
                    <a:cubicBezTo>
                      <a:pt x="12" y="66"/>
                      <a:pt x="10" y="49"/>
                      <a:pt x="14" y="39"/>
                    </a:cubicBezTo>
                    <a:cubicBezTo>
                      <a:pt x="16" y="35"/>
                      <a:pt x="22" y="29"/>
                      <a:pt x="23" y="26"/>
                    </a:cubicBezTo>
                    <a:cubicBezTo>
                      <a:pt x="24" y="20"/>
                      <a:pt x="20" y="14"/>
                      <a:pt x="20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0" name="Freeform 1439">
                <a:extLst>
                  <a:ext uri="{FF2B5EF4-FFF2-40B4-BE49-F238E27FC236}">
                    <a16:creationId xmlns:a16="http://schemas.microsoft.com/office/drawing/2014/main" id="{D9FC583D-F6FB-42AD-9A3F-77B9FF3AE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680"/>
                <a:ext cx="33" cy="171"/>
              </a:xfrm>
              <a:custGeom>
                <a:avLst/>
                <a:gdLst>
                  <a:gd name="T0" fmla="*/ 21 w 24"/>
                  <a:gd name="T1" fmla="*/ 0 h 127"/>
                  <a:gd name="T2" fmla="*/ 29 w 24"/>
                  <a:gd name="T3" fmla="*/ 174 h 127"/>
                  <a:gd name="T4" fmla="*/ 56 w 24"/>
                  <a:gd name="T5" fmla="*/ 241 h 127"/>
                  <a:gd name="T6" fmla="*/ 41 w 24"/>
                  <a:gd name="T7" fmla="*/ 310 h 127"/>
                  <a:gd name="T8" fmla="*/ 19 w 24"/>
                  <a:gd name="T9" fmla="*/ 213 h 127"/>
                  <a:gd name="T10" fmla="*/ 21 w 24"/>
                  <a:gd name="T11" fmla="*/ 58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127">
                    <a:moveTo>
                      <a:pt x="8" y="0"/>
                    </a:moveTo>
                    <a:cubicBezTo>
                      <a:pt x="13" y="24"/>
                      <a:pt x="9" y="47"/>
                      <a:pt x="11" y="71"/>
                    </a:cubicBezTo>
                    <a:cubicBezTo>
                      <a:pt x="12" y="83"/>
                      <a:pt x="19" y="88"/>
                      <a:pt x="22" y="99"/>
                    </a:cubicBezTo>
                    <a:cubicBezTo>
                      <a:pt x="24" y="108"/>
                      <a:pt x="20" y="119"/>
                      <a:pt x="16" y="127"/>
                    </a:cubicBezTo>
                    <a:cubicBezTo>
                      <a:pt x="5" y="116"/>
                      <a:pt x="8" y="101"/>
                      <a:pt x="7" y="87"/>
                    </a:cubicBezTo>
                    <a:cubicBezTo>
                      <a:pt x="6" y="69"/>
                      <a:pt x="0" y="41"/>
                      <a:pt x="8" y="2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1" name="Freeform 1440">
                <a:extLst>
                  <a:ext uri="{FF2B5EF4-FFF2-40B4-BE49-F238E27FC236}">
                    <a16:creationId xmlns:a16="http://schemas.microsoft.com/office/drawing/2014/main" id="{4E5124E6-9C03-458A-AE26-1ACA11697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854"/>
                <a:ext cx="152" cy="308"/>
              </a:xfrm>
              <a:custGeom>
                <a:avLst/>
                <a:gdLst>
                  <a:gd name="T0" fmla="*/ 35 w 112"/>
                  <a:gd name="T1" fmla="*/ 23 h 229"/>
                  <a:gd name="T2" fmla="*/ 220 w 112"/>
                  <a:gd name="T3" fmla="*/ 239 h 229"/>
                  <a:gd name="T4" fmla="*/ 243 w 112"/>
                  <a:gd name="T5" fmla="*/ 557 h 229"/>
                  <a:gd name="T6" fmla="*/ 265 w 112"/>
                  <a:gd name="T7" fmla="*/ 153 h 229"/>
                  <a:gd name="T8" fmla="*/ 208 w 112"/>
                  <a:gd name="T9" fmla="*/ 65 h 229"/>
                  <a:gd name="T10" fmla="*/ 0 w 112"/>
                  <a:gd name="T11" fmla="*/ 23 h 2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229">
                    <a:moveTo>
                      <a:pt x="14" y="10"/>
                    </a:moveTo>
                    <a:cubicBezTo>
                      <a:pt x="47" y="28"/>
                      <a:pt x="80" y="60"/>
                      <a:pt x="88" y="98"/>
                    </a:cubicBezTo>
                    <a:cubicBezTo>
                      <a:pt x="97" y="142"/>
                      <a:pt x="99" y="184"/>
                      <a:pt x="97" y="229"/>
                    </a:cubicBezTo>
                    <a:cubicBezTo>
                      <a:pt x="105" y="176"/>
                      <a:pt x="112" y="117"/>
                      <a:pt x="106" y="63"/>
                    </a:cubicBezTo>
                    <a:cubicBezTo>
                      <a:pt x="104" y="43"/>
                      <a:pt x="103" y="35"/>
                      <a:pt x="83" y="27"/>
                    </a:cubicBezTo>
                    <a:cubicBezTo>
                      <a:pt x="63" y="19"/>
                      <a:pt x="20" y="0"/>
                      <a:pt x="0" y="1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2" name="Freeform 1441">
                <a:extLst>
                  <a:ext uri="{FF2B5EF4-FFF2-40B4-BE49-F238E27FC236}">
                    <a16:creationId xmlns:a16="http://schemas.microsoft.com/office/drawing/2014/main" id="{8B57A27F-471C-49CC-84BC-2A0A5F238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932"/>
                <a:ext cx="24" cy="265"/>
              </a:xfrm>
              <a:custGeom>
                <a:avLst/>
                <a:gdLst>
                  <a:gd name="T0" fmla="*/ 43 w 18"/>
                  <a:gd name="T1" fmla="*/ 0 h 197"/>
                  <a:gd name="T2" fmla="*/ 43 w 18"/>
                  <a:gd name="T3" fmla="*/ 479 h 1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97">
                    <a:moveTo>
                      <a:pt x="18" y="0"/>
                    </a:moveTo>
                    <a:cubicBezTo>
                      <a:pt x="0" y="56"/>
                      <a:pt x="2" y="144"/>
                      <a:pt x="18" y="19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3" name="Freeform 1442">
                <a:extLst>
                  <a:ext uri="{FF2B5EF4-FFF2-40B4-BE49-F238E27FC236}">
                    <a16:creationId xmlns:a16="http://schemas.microsoft.com/office/drawing/2014/main" id="{9AB9876D-223E-4D89-AD97-381B5CF7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834"/>
                <a:ext cx="37" cy="231"/>
              </a:xfrm>
              <a:custGeom>
                <a:avLst/>
                <a:gdLst>
                  <a:gd name="T0" fmla="*/ 70 w 27"/>
                  <a:gd name="T1" fmla="*/ 0 h 172"/>
                  <a:gd name="T2" fmla="*/ 21 w 27"/>
                  <a:gd name="T3" fmla="*/ 416 h 17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72">
                    <a:moveTo>
                      <a:pt x="27" y="0"/>
                    </a:moveTo>
                    <a:cubicBezTo>
                      <a:pt x="16" y="21"/>
                      <a:pt x="0" y="109"/>
                      <a:pt x="8" y="1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4" name="Freeform 1443">
                <a:extLst>
                  <a:ext uri="{FF2B5EF4-FFF2-40B4-BE49-F238E27FC236}">
                    <a16:creationId xmlns:a16="http://schemas.microsoft.com/office/drawing/2014/main" id="{CAB620D8-2229-46D7-B3F6-09B9481157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8" y="1419"/>
                <a:ext cx="150" cy="215"/>
              </a:xfrm>
              <a:custGeom>
                <a:avLst/>
                <a:gdLst>
                  <a:gd name="T0" fmla="*/ 106 w 110"/>
                  <a:gd name="T1" fmla="*/ 148 h 160"/>
                  <a:gd name="T2" fmla="*/ 0 w 110"/>
                  <a:gd name="T3" fmla="*/ 388 h 160"/>
                  <a:gd name="T4" fmla="*/ 106 w 110"/>
                  <a:gd name="T5" fmla="*/ 99 h 160"/>
                  <a:gd name="T6" fmla="*/ 280 w 110"/>
                  <a:gd name="T7" fmla="*/ 0 h 160"/>
                  <a:gd name="T8" fmla="*/ 106 w 110"/>
                  <a:gd name="T9" fmla="*/ 148 h 1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" h="160">
                    <a:moveTo>
                      <a:pt x="42" y="61"/>
                    </a:moveTo>
                    <a:cubicBezTo>
                      <a:pt x="32" y="85"/>
                      <a:pt x="14" y="128"/>
                      <a:pt x="0" y="160"/>
                    </a:cubicBezTo>
                    <a:cubicBezTo>
                      <a:pt x="8" y="126"/>
                      <a:pt x="28" y="69"/>
                      <a:pt x="42" y="41"/>
                    </a:cubicBezTo>
                    <a:cubicBezTo>
                      <a:pt x="57" y="13"/>
                      <a:pt x="86" y="4"/>
                      <a:pt x="110" y="0"/>
                    </a:cubicBezTo>
                    <a:cubicBezTo>
                      <a:pt x="90" y="8"/>
                      <a:pt x="58" y="32"/>
                      <a:pt x="4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5" name="Freeform 1444">
                <a:extLst>
                  <a:ext uri="{FF2B5EF4-FFF2-40B4-BE49-F238E27FC236}">
                    <a16:creationId xmlns:a16="http://schemas.microsoft.com/office/drawing/2014/main" id="{69189413-16ED-48CB-94D2-6B079F3C0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1910"/>
                <a:ext cx="61" cy="205"/>
              </a:xfrm>
              <a:custGeom>
                <a:avLst/>
                <a:gdLst>
                  <a:gd name="T0" fmla="*/ 0 w 45"/>
                  <a:gd name="T1" fmla="*/ 0 h 152"/>
                  <a:gd name="T2" fmla="*/ 104 w 45"/>
                  <a:gd name="T3" fmla="*/ 372 h 152"/>
                  <a:gd name="T4" fmla="*/ 0 w 45"/>
                  <a:gd name="T5" fmla="*/ 0 h 1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152">
                    <a:moveTo>
                      <a:pt x="0" y="0"/>
                    </a:moveTo>
                    <a:cubicBezTo>
                      <a:pt x="5" y="33"/>
                      <a:pt x="36" y="93"/>
                      <a:pt x="42" y="152"/>
                    </a:cubicBezTo>
                    <a:cubicBezTo>
                      <a:pt x="40" y="113"/>
                      <a:pt x="45" y="8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6" name="Freeform 1445">
                <a:extLst>
                  <a:ext uri="{FF2B5EF4-FFF2-40B4-BE49-F238E27FC236}">
                    <a16:creationId xmlns:a16="http://schemas.microsoft.com/office/drawing/2014/main" id="{48EA89BE-97F2-4195-826D-983E0939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2509"/>
                <a:ext cx="50" cy="345"/>
              </a:xfrm>
              <a:custGeom>
                <a:avLst/>
                <a:gdLst>
                  <a:gd name="T0" fmla="*/ 12 w 37"/>
                  <a:gd name="T1" fmla="*/ 0 h 256"/>
                  <a:gd name="T2" fmla="*/ 92 w 37"/>
                  <a:gd name="T3" fmla="*/ 627 h 2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56">
                    <a:moveTo>
                      <a:pt x="5" y="0"/>
                    </a:moveTo>
                    <a:cubicBezTo>
                      <a:pt x="5" y="43"/>
                      <a:pt x="0" y="159"/>
                      <a:pt x="37" y="25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7" name="Freeform 1446">
                <a:extLst>
                  <a:ext uri="{FF2B5EF4-FFF2-40B4-BE49-F238E27FC236}">
                    <a16:creationId xmlns:a16="http://schemas.microsoft.com/office/drawing/2014/main" id="{72B785E9-ADA0-4B2A-B5AE-077E062D6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1" y="2587"/>
                <a:ext cx="26" cy="297"/>
              </a:xfrm>
              <a:custGeom>
                <a:avLst/>
                <a:gdLst>
                  <a:gd name="T0" fmla="*/ 7 w 19"/>
                  <a:gd name="T1" fmla="*/ 0 h 220"/>
                  <a:gd name="T2" fmla="*/ 49 w 19"/>
                  <a:gd name="T3" fmla="*/ 541 h 2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20">
                    <a:moveTo>
                      <a:pt x="3" y="0"/>
                    </a:moveTo>
                    <a:cubicBezTo>
                      <a:pt x="0" y="54"/>
                      <a:pt x="7" y="165"/>
                      <a:pt x="19" y="2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8" name="Freeform 1447">
                <a:extLst>
                  <a:ext uri="{FF2B5EF4-FFF2-40B4-BE49-F238E27FC236}">
                    <a16:creationId xmlns:a16="http://schemas.microsoft.com/office/drawing/2014/main" id="{68586A3E-1688-4CE9-8738-902F53366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3143"/>
                <a:ext cx="19" cy="200"/>
              </a:xfrm>
              <a:custGeom>
                <a:avLst/>
                <a:gdLst>
                  <a:gd name="T0" fmla="*/ 22 w 14"/>
                  <a:gd name="T1" fmla="*/ 0 h 148"/>
                  <a:gd name="T2" fmla="*/ 35 w 14"/>
                  <a:gd name="T3" fmla="*/ 365 h 14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48">
                    <a:moveTo>
                      <a:pt x="9" y="0"/>
                    </a:moveTo>
                    <a:cubicBezTo>
                      <a:pt x="0" y="45"/>
                      <a:pt x="4" y="83"/>
                      <a:pt x="14" y="14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49" name="Freeform 1448">
                <a:extLst>
                  <a:ext uri="{FF2B5EF4-FFF2-40B4-BE49-F238E27FC236}">
                    <a16:creationId xmlns:a16="http://schemas.microsoft.com/office/drawing/2014/main" id="{2E961D03-413A-4584-A518-0C6CC49CC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3190"/>
                <a:ext cx="42" cy="217"/>
              </a:xfrm>
              <a:custGeom>
                <a:avLst/>
                <a:gdLst>
                  <a:gd name="T0" fmla="*/ 5 w 31"/>
                  <a:gd name="T1" fmla="*/ 0 h 161"/>
                  <a:gd name="T2" fmla="*/ 77 w 31"/>
                  <a:gd name="T3" fmla="*/ 394 h 16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161">
                    <a:moveTo>
                      <a:pt x="2" y="0"/>
                    </a:moveTo>
                    <a:cubicBezTo>
                      <a:pt x="0" y="45"/>
                      <a:pt x="15" y="112"/>
                      <a:pt x="31" y="1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0" name="Freeform 1449">
                <a:extLst>
                  <a:ext uri="{FF2B5EF4-FFF2-40B4-BE49-F238E27FC236}">
                    <a16:creationId xmlns:a16="http://schemas.microsoft.com/office/drawing/2014/main" id="{B8F7524C-C416-47C4-8487-9CBB5E8A9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1630"/>
                <a:ext cx="22" cy="91"/>
              </a:xfrm>
              <a:custGeom>
                <a:avLst/>
                <a:gdLst>
                  <a:gd name="T0" fmla="*/ 23 w 16"/>
                  <a:gd name="T1" fmla="*/ 0 h 67"/>
                  <a:gd name="T2" fmla="*/ 41 w 16"/>
                  <a:gd name="T3" fmla="*/ 168 h 6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7">
                    <a:moveTo>
                      <a:pt x="9" y="0"/>
                    </a:moveTo>
                    <a:cubicBezTo>
                      <a:pt x="0" y="23"/>
                      <a:pt x="3" y="46"/>
                      <a:pt x="16" y="6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1" name="Freeform 1450">
                <a:extLst>
                  <a:ext uri="{FF2B5EF4-FFF2-40B4-BE49-F238E27FC236}">
                    <a16:creationId xmlns:a16="http://schemas.microsoft.com/office/drawing/2014/main" id="{1C99259E-E93D-4E57-8807-558C6D3AC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694"/>
                <a:ext cx="74" cy="53"/>
              </a:xfrm>
              <a:custGeom>
                <a:avLst/>
                <a:gdLst>
                  <a:gd name="T0" fmla="*/ 0 w 55"/>
                  <a:gd name="T1" fmla="*/ 0 h 40"/>
                  <a:gd name="T2" fmla="*/ 135 w 55"/>
                  <a:gd name="T3" fmla="*/ 93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40">
                    <a:moveTo>
                      <a:pt x="0" y="0"/>
                    </a:moveTo>
                    <a:cubicBezTo>
                      <a:pt x="13" y="29"/>
                      <a:pt x="37" y="38"/>
                      <a:pt x="55" y="4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2" name="Freeform 1451">
                <a:extLst>
                  <a:ext uri="{FF2B5EF4-FFF2-40B4-BE49-F238E27FC236}">
                    <a16:creationId xmlns:a16="http://schemas.microsoft.com/office/drawing/2014/main" id="{24FB46B8-7CFE-48A3-BF8A-9E1DF1F47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5" y="1449"/>
                <a:ext cx="126" cy="32"/>
              </a:xfrm>
              <a:custGeom>
                <a:avLst/>
                <a:gdLst>
                  <a:gd name="T0" fmla="*/ 0 w 93"/>
                  <a:gd name="T1" fmla="*/ 44 h 24"/>
                  <a:gd name="T2" fmla="*/ 232 w 93"/>
                  <a:gd name="T3" fmla="*/ 20 h 24"/>
                  <a:gd name="T4" fmla="*/ 68 w 93"/>
                  <a:gd name="T5" fmla="*/ 48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3" h="24">
                    <a:moveTo>
                      <a:pt x="0" y="19"/>
                    </a:moveTo>
                    <a:cubicBezTo>
                      <a:pt x="30" y="24"/>
                      <a:pt x="64" y="0"/>
                      <a:pt x="93" y="8"/>
                    </a:cubicBezTo>
                    <a:cubicBezTo>
                      <a:pt x="71" y="13"/>
                      <a:pt x="50" y="17"/>
                      <a:pt x="27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3" name="Freeform 1452">
                <a:extLst>
                  <a:ext uri="{FF2B5EF4-FFF2-40B4-BE49-F238E27FC236}">
                    <a16:creationId xmlns:a16="http://schemas.microsoft.com/office/drawing/2014/main" id="{3C18A5AF-0C02-4AC9-9133-8B3A86858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461"/>
                <a:ext cx="133" cy="23"/>
              </a:xfrm>
              <a:custGeom>
                <a:avLst/>
                <a:gdLst>
                  <a:gd name="T0" fmla="*/ 0 w 98"/>
                  <a:gd name="T1" fmla="*/ 5 h 17"/>
                  <a:gd name="T2" fmla="*/ 246 w 98"/>
                  <a:gd name="T3" fmla="*/ 35 h 17"/>
                  <a:gd name="T4" fmla="*/ 107 w 98"/>
                  <a:gd name="T5" fmla="*/ 22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8" h="17">
                    <a:moveTo>
                      <a:pt x="0" y="2"/>
                    </a:moveTo>
                    <a:cubicBezTo>
                      <a:pt x="34" y="0"/>
                      <a:pt x="64" y="14"/>
                      <a:pt x="98" y="14"/>
                    </a:cubicBezTo>
                    <a:cubicBezTo>
                      <a:pt x="78" y="17"/>
                      <a:pt x="62" y="16"/>
                      <a:pt x="43" y="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4" name="Freeform 1453">
                <a:extLst>
                  <a:ext uri="{FF2B5EF4-FFF2-40B4-BE49-F238E27FC236}">
                    <a16:creationId xmlns:a16="http://schemas.microsoft.com/office/drawing/2014/main" id="{E49D079B-06CA-45EB-8DD4-EEC5EB31A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1039"/>
                <a:ext cx="71" cy="274"/>
              </a:xfrm>
              <a:custGeom>
                <a:avLst/>
                <a:gdLst>
                  <a:gd name="T0" fmla="*/ 90 w 53"/>
                  <a:gd name="T1" fmla="*/ 32 h 203"/>
                  <a:gd name="T2" fmla="*/ 113 w 53"/>
                  <a:gd name="T3" fmla="*/ 135 h 203"/>
                  <a:gd name="T4" fmla="*/ 122 w 53"/>
                  <a:gd name="T5" fmla="*/ 240 h 203"/>
                  <a:gd name="T6" fmla="*/ 122 w 53"/>
                  <a:gd name="T7" fmla="*/ 297 h 203"/>
                  <a:gd name="T8" fmla="*/ 121 w 53"/>
                  <a:gd name="T9" fmla="*/ 381 h 203"/>
                  <a:gd name="T10" fmla="*/ 94 w 53"/>
                  <a:gd name="T11" fmla="*/ 443 h 203"/>
                  <a:gd name="T12" fmla="*/ 78 w 53"/>
                  <a:gd name="T13" fmla="*/ 475 h 203"/>
                  <a:gd name="T14" fmla="*/ 59 w 53"/>
                  <a:gd name="T15" fmla="*/ 499 h 203"/>
                  <a:gd name="T16" fmla="*/ 90 w 53"/>
                  <a:gd name="T17" fmla="*/ 427 h 203"/>
                  <a:gd name="T18" fmla="*/ 96 w 53"/>
                  <a:gd name="T19" fmla="*/ 328 h 203"/>
                  <a:gd name="T20" fmla="*/ 90 w 53"/>
                  <a:gd name="T21" fmla="*/ 293 h 203"/>
                  <a:gd name="T22" fmla="*/ 63 w 53"/>
                  <a:gd name="T23" fmla="*/ 287 h 203"/>
                  <a:gd name="T24" fmla="*/ 5 w 53"/>
                  <a:gd name="T25" fmla="*/ 248 h 203"/>
                  <a:gd name="T26" fmla="*/ 94 w 53"/>
                  <a:gd name="T27" fmla="*/ 225 h 203"/>
                  <a:gd name="T28" fmla="*/ 63 w 53"/>
                  <a:gd name="T29" fmla="*/ 194 h 203"/>
                  <a:gd name="T30" fmla="*/ 0 w 53"/>
                  <a:gd name="T31" fmla="*/ 212 h 203"/>
                  <a:gd name="T32" fmla="*/ 27 w 53"/>
                  <a:gd name="T33" fmla="*/ 170 h 203"/>
                  <a:gd name="T34" fmla="*/ 86 w 53"/>
                  <a:gd name="T35" fmla="*/ 161 h 203"/>
                  <a:gd name="T36" fmla="*/ 56 w 53"/>
                  <a:gd name="T37" fmla="*/ 16 h 20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53" h="203">
                    <a:moveTo>
                      <a:pt x="37" y="13"/>
                    </a:moveTo>
                    <a:cubicBezTo>
                      <a:pt x="48" y="23"/>
                      <a:pt x="47" y="42"/>
                      <a:pt x="47" y="55"/>
                    </a:cubicBezTo>
                    <a:cubicBezTo>
                      <a:pt x="48" y="69"/>
                      <a:pt x="49" y="83"/>
                      <a:pt x="51" y="98"/>
                    </a:cubicBezTo>
                    <a:cubicBezTo>
                      <a:pt x="53" y="105"/>
                      <a:pt x="51" y="113"/>
                      <a:pt x="51" y="121"/>
                    </a:cubicBezTo>
                    <a:cubicBezTo>
                      <a:pt x="51" y="132"/>
                      <a:pt x="52" y="144"/>
                      <a:pt x="50" y="155"/>
                    </a:cubicBezTo>
                    <a:cubicBezTo>
                      <a:pt x="48" y="164"/>
                      <a:pt x="43" y="172"/>
                      <a:pt x="39" y="180"/>
                    </a:cubicBezTo>
                    <a:cubicBezTo>
                      <a:pt x="37" y="185"/>
                      <a:pt x="35" y="189"/>
                      <a:pt x="32" y="193"/>
                    </a:cubicBezTo>
                    <a:cubicBezTo>
                      <a:pt x="30" y="196"/>
                      <a:pt x="26" y="199"/>
                      <a:pt x="25" y="203"/>
                    </a:cubicBezTo>
                    <a:cubicBezTo>
                      <a:pt x="32" y="198"/>
                      <a:pt x="35" y="181"/>
                      <a:pt x="37" y="173"/>
                    </a:cubicBezTo>
                    <a:cubicBezTo>
                      <a:pt x="41" y="160"/>
                      <a:pt x="41" y="147"/>
                      <a:pt x="40" y="133"/>
                    </a:cubicBezTo>
                    <a:cubicBezTo>
                      <a:pt x="40" y="129"/>
                      <a:pt x="40" y="122"/>
                      <a:pt x="37" y="119"/>
                    </a:cubicBezTo>
                    <a:cubicBezTo>
                      <a:pt x="35" y="118"/>
                      <a:pt x="28" y="118"/>
                      <a:pt x="26" y="117"/>
                    </a:cubicBezTo>
                    <a:cubicBezTo>
                      <a:pt x="17" y="115"/>
                      <a:pt x="2" y="113"/>
                      <a:pt x="2" y="101"/>
                    </a:cubicBezTo>
                    <a:cubicBezTo>
                      <a:pt x="10" y="106"/>
                      <a:pt x="38" y="105"/>
                      <a:pt x="39" y="92"/>
                    </a:cubicBezTo>
                    <a:cubicBezTo>
                      <a:pt x="39" y="85"/>
                      <a:pt x="31" y="81"/>
                      <a:pt x="26" y="79"/>
                    </a:cubicBezTo>
                    <a:cubicBezTo>
                      <a:pt x="16" y="77"/>
                      <a:pt x="9" y="85"/>
                      <a:pt x="0" y="86"/>
                    </a:cubicBezTo>
                    <a:cubicBezTo>
                      <a:pt x="0" y="76"/>
                      <a:pt x="1" y="72"/>
                      <a:pt x="11" y="69"/>
                    </a:cubicBezTo>
                    <a:cubicBezTo>
                      <a:pt x="18" y="67"/>
                      <a:pt x="32" y="70"/>
                      <a:pt x="36" y="65"/>
                    </a:cubicBezTo>
                    <a:cubicBezTo>
                      <a:pt x="43" y="57"/>
                      <a:pt x="37" y="0"/>
                      <a:pt x="23" y="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5" name="Freeform 1454">
                <a:extLst>
                  <a:ext uri="{FF2B5EF4-FFF2-40B4-BE49-F238E27FC236}">
                    <a16:creationId xmlns:a16="http://schemas.microsoft.com/office/drawing/2014/main" id="{06745558-9C19-4D6C-A6DB-A7956B796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9" y="1159"/>
                <a:ext cx="17" cy="63"/>
              </a:xfrm>
              <a:custGeom>
                <a:avLst/>
                <a:gdLst>
                  <a:gd name="T0" fmla="*/ 17 w 13"/>
                  <a:gd name="T1" fmla="*/ 5 h 47"/>
                  <a:gd name="T2" fmla="*/ 5 w 13"/>
                  <a:gd name="T3" fmla="*/ 64 h 47"/>
                  <a:gd name="T4" fmla="*/ 9 w 13"/>
                  <a:gd name="T5" fmla="*/ 56 h 47"/>
                  <a:gd name="T6" fmla="*/ 7 w 13"/>
                  <a:gd name="T7" fmla="*/ 113 h 47"/>
                  <a:gd name="T8" fmla="*/ 27 w 13"/>
                  <a:gd name="T9" fmla="*/ 63 h 47"/>
                  <a:gd name="T10" fmla="*/ 29 w 13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47">
                    <a:moveTo>
                      <a:pt x="8" y="2"/>
                    </a:moveTo>
                    <a:cubicBezTo>
                      <a:pt x="7" y="10"/>
                      <a:pt x="0" y="19"/>
                      <a:pt x="2" y="27"/>
                    </a:cubicBezTo>
                    <a:cubicBezTo>
                      <a:pt x="2" y="26"/>
                      <a:pt x="3" y="24"/>
                      <a:pt x="4" y="23"/>
                    </a:cubicBezTo>
                    <a:cubicBezTo>
                      <a:pt x="13" y="26"/>
                      <a:pt x="2" y="43"/>
                      <a:pt x="3" y="47"/>
                    </a:cubicBezTo>
                    <a:cubicBezTo>
                      <a:pt x="9" y="44"/>
                      <a:pt x="11" y="32"/>
                      <a:pt x="12" y="26"/>
                    </a:cubicBezTo>
                    <a:cubicBezTo>
                      <a:pt x="13" y="17"/>
                      <a:pt x="9" y="7"/>
                      <a:pt x="13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6" name="Freeform 1455">
                <a:extLst>
                  <a:ext uri="{FF2B5EF4-FFF2-40B4-BE49-F238E27FC236}">
                    <a16:creationId xmlns:a16="http://schemas.microsoft.com/office/drawing/2014/main" id="{C689BC76-62AC-41A5-BDAB-A675585CD7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63"/>
                <a:ext cx="24" cy="51"/>
              </a:xfrm>
              <a:custGeom>
                <a:avLst/>
                <a:gdLst>
                  <a:gd name="T0" fmla="*/ 35 w 17"/>
                  <a:gd name="T1" fmla="*/ 23 h 38"/>
                  <a:gd name="T2" fmla="*/ 20 w 17"/>
                  <a:gd name="T3" fmla="*/ 0 h 38"/>
                  <a:gd name="T4" fmla="*/ 16 w 17"/>
                  <a:gd name="T5" fmla="*/ 42 h 38"/>
                  <a:gd name="T6" fmla="*/ 40 w 17"/>
                  <a:gd name="T7" fmla="*/ 91 h 38"/>
                  <a:gd name="T8" fmla="*/ 28 w 17"/>
                  <a:gd name="T9" fmla="*/ 43 h 38"/>
                  <a:gd name="T10" fmla="*/ 40 w 17"/>
                  <a:gd name="T11" fmla="*/ 2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38">
                    <a:moveTo>
                      <a:pt x="13" y="10"/>
                    </a:moveTo>
                    <a:cubicBezTo>
                      <a:pt x="9" y="7"/>
                      <a:pt x="9" y="3"/>
                      <a:pt x="7" y="0"/>
                    </a:cubicBezTo>
                    <a:cubicBezTo>
                      <a:pt x="0" y="4"/>
                      <a:pt x="5" y="12"/>
                      <a:pt x="6" y="17"/>
                    </a:cubicBezTo>
                    <a:cubicBezTo>
                      <a:pt x="7" y="23"/>
                      <a:pt x="3" y="38"/>
                      <a:pt x="14" y="38"/>
                    </a:cubicBezTo>
                    <a:cubicBezTo>
                      <a:pt x="11" y="33"/>
                      <a:pt x="7" y="24"/>
                      <a:pt x="10" y="18"/>
                    </a:cubicBezTo>
                    <a:cubicBezTo>
                      <a:pt x="12" y="13"/>
                      <a:pt x="17" y="15"/>
                      <a:pt x="14" y="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7" name="Freeform 1456">
                <a:extLst>
                  <a:ext uri="{FF2B5EF4-FFF2-40B4-BE49-F238E27FC236}">
                    <a16:creationId xmlns:a16="http://schemas.microsoft.com/office/drawing/2014/main" id="{1FB1A03E-0524-4C8C-B1C2-4D74FF8A7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132"/>
                <a:ext cx="69" cy="30"/>
              </a:xfrm>
              <a:custGeom>
                <a:avLst/>
                <a:gdLst>
                  <a:gd name="T0" fmla="*/ 7 w 51"/>
                  <a:gd name="T1" fmla="*/ 56 h 22"/>
                  <a:gd name="T2" fmla="*/ 68 w 51"/>
                  <a:gd name="T3" fmla="*/ 27 h 22"/>
                  <a:gd name="T4" fmla="*/ 97 w 51"/>
                  <a:gd name="T5" fmla="*/ 35 h 22"/>
                  <a:gd name="T6" fmla="*/ 124 w 51"/>
                  <a:gd name="T7" fmla="*/ 50 h 22"/>
                  <a:gd name="T8" fmla="*/ 64 w 51"/>
                  <a:gd name="T9" fmla="*/ 1 h 22"/>
                  <a:gd name="T10" fmla="*/ 26 w 51"/>
                  <a:gd name="T11" fmla="*/ 15 h 22"/>
                  <a:gd name="T12" fmla="*/ 0 w 51"/>
                  <a:gd name="T13" fmla="*/ 5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22">
                    <a:moveTo>
                      <a:pt x="3" y="22"/>
                    </a:moveTo>
                    <a:cubicBezTo>
                      <a:pt x="5" y="10"/>
                      <a:pt x="18" y="11"/>
                      <a:pt x="27" y="11"/>
                    </a:cubicBezTo>
                    <a:cubicBezTo>
                      <a:pt x="31" y="11"/>
                      <a:pt x="35" y="11"/>
                      <a:pt x="39" y="14"/>
                    </a:cubicBezTo>
                    <a:cubicBezTo>
                      <a:pt x="42" y="15"/>
                      <a:pt x="46" y="21"/>
                      <a:pt x="50" y="20"/>
                    </a:cubicBezTo>
                    <a:cubicBezTo>
                      <a:pt x="51" y="7"/>
                      <a:pt x="35" y="2"/>
                      <a:pt x="26" y="1"/>
                    </a:cubicBezTo>
                    <a:cubicBezTo>
                      <a:pt x="19" y="0"/>
                      <a:pt x="15" y="0"/>
                      <a:pt x="10" y="6"/>
                    </a:cubicBezTo>
                    <a:cubicBezTo>
                      <a:pt x="6" y="9"/>
                      <a:pt x="0" y="15"/>
                      <a:pt x="0" y="2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8" name="Freeform 1457">
                <a:extLst>
                  <a:ext uri="{FF2B5EF4-FFF2-40B4-BE49-F238E27FC236}">
                    <a16:creationId xmlns:a16="http://schemas.microsoft.com/office/drawing/2014/main" id="{A012A13A-C374-44AC-8D6A-6506E19B1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2" y="1171"/>
                <a:ext cx="40" cy="34"/>
              </a:xfrm>
              <a:custGeom>
                <a:avLst/>
                <a:gdLst>
                  <a:gd name="T0" fmla="*/ 11 w 29"/>
                  <a:gd name="T1" fmla="*/ 7 h 25"/>
                  <a:gd name="T2" fmla="*/ 47 w 29"/>
                  <a:gd name="T3" fmla="*/ 10 h 25"/>
                  <a:gd name="T4" fmla="*/ 76 w 29"/>
                  <a:gd name="T5" fmla="*/ 0 h 25"/>
                  <a:gd name="T6" fmla="*/ 50 w 29"/>
                  <a:gd name="T7" fmla="*/ 37 h 25"/>
                  <a:gd name="T8" fmla="*/ 0 w 29"/>
                  <a:gd name="T9" fmla="*/ 63 h 25"/>
                  <a:gd name="T10" fmla="*/ 21 w 29"/>
                  <a:gd name="T11" fmla="*/ 14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25">
                    <a:moveTo>
                      <a:pt x="4" y="3"/>
                    </a:moveTo>
                    <a:cubicBezTo>
                      <a:pt x="9" y="3"/>
                      <a:pt x="13" y="5"/>
                      <a:pt x="18" y="4"/>
                    </a:cubicBezTo>
                    <a:cubicBezTo>
                      <a:pt x="23" y="4"/>
                      <a:pt x="25" y="2"/>
                      <a:pt x="29" y="0"/>
                    </a:cubicBezTo>
                    <a:cubicBezTo>
                      <a:pt x="29" y="6"/>
                      <a:pt x="23" y="11"/>
                      <a:pt x="19" y="15"/>
                    </a:cubicBezTo>
                    <a:cubicBezTo>
                      <a:pt x="13" y="23"/>
                      <a:pt x="8" y="22"/>
                      <a:pt x="0" y="25"/>
                    </a:cubicBezTo>
                    <a:cubicBezTo>
                      <a:pt x="7" y="20"/>
                      <a:pt x="17" y="13"/>
                      <a:pt x="8" y="5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59" name="Freeform 1458">
                <a:extLst>
                  <a:ext uri="{FF2B5EF4-FFF2-40B4-BE49-F238E27FC236}">
                    <a16:creationId xmlns:a16="http://schemas.microsoft.com/office/drawing/2014/main" id="{6B32C8E6-166F-4CE8-AC6B-A79F3D379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4" y="1221"/>
                <a:ext cx="72" cy="42"/>
              </a:xfrm>
              <a:custGeom>
                <a:avLst/>
                <a:gdLst>
                  <a:gd name="T0" fmla="*/ 0 w 53"/>
                  <a:gd name="T1" fmla="*/ 77 h 31"/>
                  <a:gd name="T2" fmla="*/ 41 w 53"/>
                  <a:gd name="T3" fmla="*/ 0 h 31"/>
                  <a:gd name="T4" fmla="*/ 53 w 53"/>
                  <a:gd name="T5" fmla="*/ 20 h 31"/>
                  <a:gd name="T6" fmla="*/ 77 w 53"/>
                  <a:gd name="T7" fmla="*/ 20 h 31"/>
                  <a:gd name="T8" fmla="*/ 133 w 53"/>
                  <a:gd name="T9" fmla="*/ 20 h 31"/>
                  <a:gd name="T10" fmla="*/ 103 w 53"/>
                  <a:gd name="T11" fmla="*/ 42 h 31"/>
                  <a:gd name="T12" fmla="*/ 71 w 53"/>
                  <a:gd name="T13" fmla="*/ 42 h 31"/>
                  <a:gd name="T14" fmla="*/ 7 w 53"/>
                  <a:gd name="T15" fmla="*/ 68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3" h="31">
                    <a:moveTo>
                      <a:pt x="0" y="31"/>
                    </a:moveTo>
                    <a:cubicBezTo>
                      <a:pt x="0" y="23"/>
                      <a:pt x="6" y="2"/>
                      <a:pt x="16" y="0"/>
                    </a:cubicBezTo>
                    <a:cubicBezTo>
                      <a:pt x="18" y="4"/>
                      <a:pt x="16" y="7"/>
                      <a:pt x="21" y="8"/>
                    </a:cubicBezTo>
                    <a:cubicBezTo>
                      <a:pt x="26" y="8"/>
                      <a:pt x="26" y="6"/>
                      <a:pt x="31" y="8"/>
                    </a:cubicBezTo>
                    <a:cubicBezTo>
                      <a:pt x="40" y="12"/>
                      <a:pt x="45" y="13"/>
                      <a:pt x="53" y="8"/>
                    </a:cubicBezTo>
                    <a:cubicBezTo>
                      <a:pt x="50" y="12"/>
                      <a:pt x="45" y="14"/>
                      <a:pt x="41" y="17"/>
                    </a:cubicBezTo>
                    <a:cubicBezTo>
                      <a:pt x="34" y="21"/>
                      <a:pt x="36" y="20"/>
                      <a:pt x="28" y="17"/>
                    </a:cubicBezTo>
                    <a:cubicBezTo>
                      <a:pt x="19" y="13"/>
                      <a:pt x="9" y="21"/>
                      <a:pt x="3" y="27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0" name="Freeform 1459">
                <a:extLst>
                  <a:ext uri="{FF2B5EF4-FFF2-40B4-BE49-F238E27FC236}">
                    <a16:creationId xmlns:a16="http://schemas.microsoft.com/office/drawing/2014/main" id="{6B200C4E-8EDA-4CD2-9A9F-24AEF361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217"/>
                <a:ext cx="40" cy="43"/>
              </a:xfrm>
              <a:custGeom>
                <a:avLst/>
                <a:gdLst>
                  <a:gd name="T0" fmla="*/ 20 w 30"/>
                  <a:gd name="T1" fmla="*/ 27 h 32"/>
                  <a:gd name="T2" fmla="*/ 28 w 30"/>
                  <a:gd name="T3" fmla="*/ 30 h 32"/>
                  <a:gd name="T4" fmla="*/ 36 w 30"/>
                  <a:gd name="T5" fmla="*/ 0 h 32"/>
                  <a:gd name="T6" fmla="*/ 57 w 30"/>
                  <a:gd name="T7" fmla="*/ 30 h 32"/>
                  <a:gd name="T8" fmla="*/ 69 w 30"/>
                  <a:gd name="T9" fmla="*/ 78 h 32"/>
                  <a:gd name="T10" fmla="*/ 36 w 30"/>
                  <a:gd name="T11" fmla="*/ 31 h 32"/>
                  <a:gd name="T12" fmla="*/ 23 w 30"/>
                  <a:gd name="T13" fmla="*/ 42 h 32"/>
                  <a:gd name="T14" fmla="*/ 0 w 30"/>
                  <a:gd name="T15" fmla="*/ 35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32">
                    <a:moveTo>
                      <a:pt x="8" y="11"/>
                    </a:moveTo>
                    <a:cubicBezTo>
                      <a:pt x="9" y="11"/>
                      <a:pt x="10" y="11"/>
                      <a:pt x="12" y="12"/>
                    </a:cubicBezTo>
                    <a:cubicBezTo>
                      <a:pt x="14" y="9"/>
                      <a:pt x="16" y="4"/>
                      <a:pt x="15" y="0"/>
                    </a:cubicBezTo>
                    <a:cubicBezTo>
                      <a:pt x="19" y="4"/>
                      <a:pt x="22" y="7"/>
                      <a:pt x="24" y="12"/>
                    </a:cubicBezTo>
                    <a:cubicBezTo>
                      <a:pt x="26" y="17"/>
                      <a:pt x="30" y="26"/>
                      <a:pt x="29" y="32"/>
                    </a:cubicBezTo>
                    <a:cubicBezTo>
                      <a:pt x="28" y="24"/>
                      <a:pt x="24" y="11"/>
                      <a:pt x="15" y="13"/>
                    </a:cubicBezTo>
                    <a:cubicBezTo>
                      <a:pt x="13" y="14"/>
                      <a:pt x="12" y="16"/>
                      <a:pt x="10" y="17"/>
                    </a:cubicBezTo>
                    <a:cubicBezTo>
                      <a:pt x="6" y="17"/>
                      <a:pt x="3" y="14"/>
                      <a:pt x="0" y="1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1" name="Freeform 1460">
                <a:extLst>
                  <a:ext uri="{FF2B5EF4-FFF2-40B4-BE49-F238E27FC236}">
                    <a16:creationId xmlns:a16="http://schemas.microsoft.com/office/drawing/2014/main" id="{694C3D1A-2460-4CC1-BA01-51DD7D7E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318"/>
                <a:ext cx="134" cy="44"/>
              </a:xfrm>
              <a:custGeom>
                <a:avLst/>
                <a:gdLst>
                  <a:gd name="T0" fmla="*/ 0 w 99"/>
                  <a:gd name="T1" fmla="*/ 12 h 33"/>
                  <a:gd name="T2" fmla="*/ 134 w 99"/>
                  <a:gd name="T3" fmla="*/ 76 h 33"/>
                  <a:gd name="T4" fmla="*/ 194 w 99"/>
                  <a:gd name="T5" fmla="*/ 63 h 33"/>
                  <a:gd name="T6" fmla="*/ 245 w 99"/>
                  <a:gd name="T7" fmla="*/ 1 h 33"/>
                  <a:gd name="T8" fmla="*/ 191 w 99"/>
                  <a:gd name="T9" fmla="*/ 41 h 33"/>
                  <a:gd name="T10" fmla="*/ 134 w 99"/>
                  <a:gd name="T11" fmla="*/ 63 h 33"/>
                  <a:gd name="T12" fmla="*/ 83 w 99"/>
                  <a:gd name="T13" fmla="*/ 63 h 33"/>
                  <a:gd name="T14" fmla="*/ 16 w 99"/>
                  <a:gd name="T15" fmla="*/ 9 h 3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33">
                    <a:moveTo>
                      <a:pt x="0" y="5"/>
                    </a:moveTo>
                    <a:cubicBezTo>
                      <a:pt x="10" y="23"/>
                      <a:pt x="34" y="32"/>
                      <a:pt x="54" y="32"/>
                    </a:cubicBezTo>
                    <a:cubicBezTo>
                      <a:pt x="62" y="33"/>
                      <a:pt x="71" y="30"/>
                      <a:pt x="78" y="26"/>
                    </a:cubicBezTo>
                    <a:cubicBezTo>
                      <a:pt x="85" y="22"/>
                      <a:pt x="99" y="9"/>
                      <a:pt x="99" y="1"/>
                    </a:cubicBezTo>
                    <a:cubicBezTo>
                      <a:pt x="88" y="0"/>
                      <a:pt x="85" y="10"/>
                      <a:pt x="77" y="17"/>
                    </a:cubicBezTo>
                    <a:cubicBezTo>
                      <a:pt x="70" y="23"/>
                      <a:pt x="64" y="24"/>
                      <a:pt x="54" y="26"/>
                    </a:cubicBezTo>
                    <a:cubicBezTo>
                      <a:pt x="46" y="28"/>
                      <a:pt x="41" y="28"/>
                      <a:pt x="33" y="26"/>
                    </a:cubicBezTo>
                    <a:cubicBezTo>
                      <a:pt x="22" y="23"/>
                      <a:pt x="14" y="13"/>
                      <a:pt x="7" y="4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2" name="Freeform 1461">
                <a:extLst>
                  <a:ext uri="{FF2B5EF4-FFF2-40B4-BE49-F238E27FC236}">
                    <a16:creationId xmlns:a16="http://schemas.microsoft.com/office/drawing/2014/main" id="{1C2A3BEB-DCAC-4C90-BB7D-91284F70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1276"/>
                <a:ext cx="57" cy="25"/>
              </a:xfrm>
              <a:custGeom>
                <a:avLst/>
                <a:gdLst>
                  <a:gd name="T0" fmla="*/ 20 w 42"/>
                  <a:gd name="T1" fmla="*/ 40 h 18"/>
                  <a:gd name="T2" fmla="*/ 105 w 42"/>
                  <a:gd name="T3" fmla="*/ 35 h 18"/>
                  <a:gd name="T4" fmla="*/ 0 w 42"/>
                  <a:gd name="T5" fmla="*/ 49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8">
                    <a:moveTo>
                      <a:pt x="8" y="15"/>
                    </a:moveTo>
                    <a:cubicBezTo>
                      <a:pt x="16" y="10"/>
                      <a:pt x="34" y="9"/>
                      <a:pt x="42" y="13"/>
                    </a:cubicBezTo>
                    <a:cubicBezTo>
                      <a:pt x="41" y="0"/>
                      <a:pt x="2" y="8"/>
                      <a:pt x="0" y="18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3" name="Freeform 1462">
                <a:extLst>
                  <a:ext uri="{FF2B5EF4-FFF2-40B4-BE49-F238E27FC236}">
                    <a16:creationId xmlns:a16="http://schemas.microsoft.com/office/drawing/2014/main" id="{A53FF9CB-00E2-4ACA-AD57-DE42B397E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1" y="1043"/>
                <a:ext cx="27" cy="93"/>
              </a:xfrm>
              <a:custGeom>
                <a:avLst/>
                <a:gdLst>
                  <a:gd name="T0" fmla="*/ 47 w 20"/>
                  <a:gd name="T1" fmla="*/ 0 h 69"/>
                  <a:gd name="T2" fmla="*/ 7 w 20"/>
                  <a:gd name="T3" fmla="*/ 73 h 69"/>
                  <a:gd name="T4" fmla="*/ 9 w 20"/>
                  <a:gd name="T5" fmla="*/ 168 h 69"/>
                  <a:gd name="T6" fmla="*/ 26 w 20"/>
                  <a:gd name="T7" fmla="*/ 115 h 69"/>
                  <a:gd name="T8" fmla="*/ 20 w 20"/>
                  <a:gd name="T9" fmla="*/ 66 h 69"/>
                  <a:gd name="T10" fmla="*/ 27 w 20"/>
                  <a:gd name="T11" fmla="*/ 32 h 69"/>
                  <a:gd name="T12" fmla="*/ 49 w 20"/>
                  <a:gd name="T13" fmla="*/ 1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69">
                    <a:moveTo>
                      <a:pt x="19" y="0"/>
                    </a:moveTo>
                    <a:cubicBezTo>
                      <a:pt x="6" y="7"/>
                      <a:pt x="0" y="16"/>
                      <a:pt x="3" y="30"/>
                    </a:cubicBezTo>
                    <a:cubicBezTo>
                      <a:pt x="5" y="44"/>
                      <a:pt x="4" y="55"/>
                      <a:pt x="4" y="69"/>
                    </a:cubicBezTo>
                    <a:cubicBezTo>
                      <a:pt x="6" y="61"/>
                      <a:pt x="10" y="54"/>
                      <a:pt x="10" y="47"/>
                    </a:cubicBezTo>
                    <a:cubicBezTo>
                      <a:pt x="10" y="40"/>
                      <a:pt x="8" y="34"/>
                      <a:pt x="8" y="27"/>
                    </a:cubicBezTo>
                    <a:cubicBezTo>
                      <a:pt x="8" y="22"/>
                      <a:pt x="9" y="18"/>
                      <a:pt x="11" y="13"/>
                    </a:cubicBezTo>
                    <a:cubicBezTo>
                      <a:pt x="13" y="7"/>
                      <a:pt x="15" y="6"/>
                      <a:pt x="2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4" name="Freeform 1463">
                <a:extLst>
                  <a:ext uri="{FF2B5EF4-FFF2-40B4-BE49-F238E27FC236}">
                    <a16:creationId xmlns:a16="http://schemas.microsoft.com/office/drawing/2014/main" id="{7C2B3135-9B61-466E-ACCB-B760B3F84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193"/>
                <a:ext cx="24" cy="102"/>
              </a:xfrm>
              <a:custGeom>
                <a:avLst/>
                <a:gdLst>
                  <a:gd name="T0" fmla="*/ 12 w 18"/>
                  <a:gd name="T1" fmla="*/ 0 h 76"/>
                  <a:gd name="T2" fmla="*/ 43 w 18"/>
                  <a:gd name="T3" fmla="*/ 184 h 7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76">
                    <a:moveTo>
                      <a:pt x="5" y="0"/>
                    </a:moveTo>
                    <a:cubicBezTo>
                      <a:pt x="0" y="24"/>
                      <a:pt x="7" y="56"/>
                      <a:pt x="18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5" name="Freeform 1464">
                <a:extLst>
                  <a:ext uri="{FF2B5EF4-FFF2-40B4-BE49-F238E27FC236}">
                    <a16:creationId xmlns:a16="http://schemas.microsoft.com/office/drawing/2014/main" id="{677E156C-A989-4741-9D70-14FFC8C43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208"/>
                <a:ext cx="12" cy="14"/>
              </a:xfrm>
              <a:custGeom>
                <a:avLst/>
                <a:gdLst>
                  <a:gd name="T0" fmla="*/ 21 w 9"/>
                  <a:gd name="T1" fmla="*/ 0 h 11"/>
                  <a:gd name="T2" fmla="*/ 7 w 9"/>
                  <a:gd name="T3" fmla="*/ 23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1">
                    <a:moveTo>
                      <a:pt x="9" y="0"/>
                    </a:moveTo>
                    <a:cubicBezTo>
                      <a:pt x="5" y="2"/>
                      <a:pt x="0" y="7"/>
                      <a:pt x="3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6" name="Freeform 1465">
                <a:extLst>
                  <a:ext uri="{FF2B5EF4-FFF2-40B4-BE49-F238E27FC236}">
                    <a16:creationId xmlns:a16="http://schemas.microsoft.com/office/drawing/2014/main" id="{2C17CE9A-995A-42B9-9ED1-EA6D4E9D5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969"/>
                <a:ext cx="92" cy="116"/>
              </a:xfrm>
              <a:custGeom>
                <a:avLst/>
                <a:gdLst>
                  <a:gd name="T0" fmla="*/ 26 w 68"/>
                  <a:gd name="T1" fmla="*/ 121 h 86"/>
                  <a:gd name="T2" fmla="*/ 32 w 68"/>
                  <a:gd name="T3" fmla="*/ 89 h 86"/>
                  <a:gd name="T4" fmla="*/ 74 w 68"/>
                  <a:gd name="T5" fmla="*/ 49 h 86"/>
                  <a:gd name="T6" fmla="*/ 168 w 68"/>
                  <a:gd name="T7" fmla="*/ 5 h 86"/>
                  <a:gd name="T8" fmla="*/ 124 w 68"/>
                  <a:gd name="T9" fmla="*/ 36 h 86"/>
                  <a:gd name="T10" fmla="*/ 129 w 68"/>
                  <a:gd name="T11" fmla="*/ 42 h 86"/>
                  <a:gd name="T12" fmla="*/ 99 w 68"/>
                  <a:gd name="T13" fmla="*/ 71 h 86"/>
                  <a:gd name="T14" fmla="*/ 62 w 68"/>
                  <a:gd name="T15" fmla="*/ 93 h 86"/>
                  <a:gd name="T16" fmla="*/ 37 w 68"/>
                  <a:gd name="T17" fmla="*/ 115 h 86"/>
                  <a:gd name="T18" fmla="*/ 43 w 68"/>
                  <a:gd name="T19" fmla="*/ 147 h 86"/>
                  <a:gd name="T20" fmla="*/ 27 w 68"/>
                  <a:gd name="T21" fmla="*/ 194 h 86"/>
                  <a:gd name="T22" fmla="*/ 5 w 68"/>
                  <a:gd name="T23" fmla="*/ 210 h 86"/>
                  <a:gd name="T24" fmla="*/ 7 w 68"/>
                  <a:gd name="T25" fmla="*/ 163 h 86"/>
                  <a:gd name="T26" fmla="*/ 0 w 68"/>
                  <a:gd name="T27" fmla="*/ 155 h 86"/>
                  <a:gd name="T28" fmla="*/ 12 w 68"/>
                  <a:gd name="T29" fmla="*/ 132 h 8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8" h="86">
                    <a:moveTo>
                      <a:pt x="10" y="50"/>
                    </a:moveTo>
                    <a:cubicBezTo>
                      <a:pt x="12" y="43"/>
                      <a:pt x="8" y="42"/>
                      <a:pt x="13" y="36"/>
                    </a:cubicBezTo>
                    <a:cubicBezTo>
                      <a:pt x="17" y="30"/>
                      <a:pt x="24" y="23"/>
                      <a:pt x="30" y="20"/>
                    </a:cubicBezTo>
                    <a:cubicBezTo>
                      <a:pt x="42" y="15"/>
                      <a:pt x="54" y="0"/>
                      <a:pt x="68" y="2"/>
                    </a:cubicBezTo>
                    <a:cubicBezTo>
                      <a:pt x="63" y="4"/>
                      <a:pt x="51" y="8"/>
                      <a:pt x="50" y="15"/>
                    </a:cubicBezTo>
                    <a:cubicBezTo>
                      <a:pt x="50" y="16"/>
                      <a:pt x="51" y="16"/>
                      <a:pt x="52" y="17"/>
                    </a:cubicBezTo>
                    <a:cubicBezTo>
                      <a:pt x="43" y="14"/>
                      <a:pt x="33" y="20"/>
                      <a:pt x="40" y="29"/>
                    </a:cubicBezTo>
                    <a:cubicBezTo>
                      <a:pt x="34" y="22"/>
                      <a:pt x="17" y="30"/>
                      <a:pt x="25" y="38"/>
                    </a:cubicBezTo>
                    <a:cubicBezTo>
                      <a:pt x="20" y="40"/>
                      <a:pt x="17" y="41"/>
                      <a:pt x="15" y="47"/>
                    </a:cubicBezTo>
                    <a:cubicBezTo>
                      <a:pt x="15" y="51"/>
                      <a:pt x="15" y="58"/>
                      <a:pt x="18" y="60"/>
                    </a:cubicBezTo>
                    <a:cubicBezTo>
                      <a:pt x="11" y="62"/>
                      <a:pt x="2" y="73"/>
                      <a:pt x="11" y="79"/>
                    </a:cubicBezTo>
                    <a:cubicBezTo>
                      <a:pt x="8" y="81"/>
                      <a:pt x="3" y="82"/>
                      <a:pt x="2" y="86"/>
                    </a:cubicBezTo>
                    <a:cubicBezTo>
                      <a:pt x="1" y="80"/>
                      <a:pt x="5" y="73"/>
                      <a:pt x="3" y="67"/>
                    </a:cubicBezTo>
                    <a:cubicBezTo>
                      <a:pt x="2" y="65"/>
                      <a:pt x="0" y="65"/>
                      <a:pt x="0" y="63"/>
                    </a:cubicBezTo>
                    <a:cubicBezTo>
                      <a:pt x="0" y="60"/>
                      <a:pt x="4" y="57"/>
                      <a:pt x="5" y="54"/>
                    </a:cubicBezTo>
                  </a:path>
                </a:pathLst>
              </a:custGeom>
              <a:solidFill>
                <a:srgbClr val="E0DA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7" name="Freeform 1466">
                <a:extLst>
                  <a:ext uri="{FF2B5EF4-FFF2-40B4-BE49-F238E27FC236}">
                    <a16:creationId xmlns:a16="http://schemas.microsoft.com/office/drawing/2014/main" id="{BD515B94-E62A-47D0-8CFB-46E6DCCB3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" y="990"/>
                <a:ext cx="58" cy="169"/>
              </a:xfrm>
              <a:custGeom>
                <a:avLst/>
                <a:gdLst>
                  <a:gd name="T0" fmla="*/ 49 w 43"/>
                  <a:gd name="T1" fmla="*/ 107 h 126"/>
                  <a:gd name="T2" fmla="*/ 66 w 43"/>
                  <a:gd name="T3" fmla="*/ 207 h 126"/>
                  <a:gd name="T4" fmla="*/ 63 w 43"/>
                  <a:gd name="T5" fmla="*/ 249 h 126"/>
                  <a:gd name="T6" fmla="*/ 73 w 43"/>
                  <a:gd name="T7" fmla="*/ 304 h 126"/>
                  <a:gd name="T8" fmla="*/ 90 w 43"/>
                  <a:gd name="T9" fmla="*/ 249 h 126"/>
                  <a:gd name="T10" fmla="*/ 100 w 43"/>
                  <a:gd name="T11" fmla="*/ 239 h 126"/>
                  <a:gd name="T12" fmla="*/ 104 w 43"/>
                  <a:gd name="T13" fmla="*/ 211 h 126"/>
                  <a:gd name="T14" fmla="*/ 98 w 43"/>
                  <a:gd name="T15" fmla="*/ 168 h 126"/>
                  <a:gd name="T16" fmla="*/ 85 w 43"/>
                  <a:gd name="T17" fmla="*/ 127 h 126"/>
                  <a:gd name="T18" fmla="*/ 62 w 43"/>
                  <a:gd name="T19" fmla="*/ 43 h 126"/>
                  <a:gd name="T20" fmla="*/ 0 w 43"/>
                  <a:gd name="T21" fmla="*/ 0 h 126"/>
                  <a:gd name="T22" fmla="*/ 32 w 43"/>
                  <a:gd name="T23" fmla="*/ 36 h 126"/>
                  <a:gd name="T24" fmla="*/ 1 w 43"/>
                  <a:gd name="T25" fmla="*/ 38 h 126"/>
                  <a:gd name="T26" fmla="*/ 42 w 43"/>
                  <a:gd name="T27" fmla="*/ 64 h 126"/>
                  <a:gd name="T28" fmla="*/ 27 w 43"/>
                  <a:gd name="T29" fmla="*/ 85 h 126"/>
                  <a:gd name="T30" fmla="*/ 43 w 43"/>
                  <a:gd name="T31" fmla="*/ 105 h 12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3" h="126">
                    <a:moveTo>
                      <a:pt x="20" y="45"/>
                    </a:moveTo>
                    <a:cubicBezTo>
                      <a:pt x="28" y="57"/>
                      <a:pt x="29" y="72"/>
                      <a:pt x="27" y="86"/>
                    </a:cubicBezTo>
                    <a:cubicBezTo>
                      <a:pt x="26" y="92"/>
                      <a:pt x="25" y="97"/>
                      <a:pt x="26" y="104"/>
                    </a:cubicBezTo>
                    <a:cubicBezTo>
                      <a:pt x="27" y="111"/>
                      <a:pt x="30" y="118"/>
                      <a:pt x="30" y="126"/>
                    </a:cubicBezTo>
                    <a:cubicBezTo>
                      <a:pt x="32" y="117"/>
                      <a:pt x="27" y="108"/>
                      <a:pt x="37" y="104"/>
                    </a:cubicBezTo>
                    <a:cubicBezTo>
                      <a:pt x="41" y="102"/>
                      <a:pt x="40" y="104"/>
                      <a:pt x="41" y="99"/>
                    </a:cubicBezTo>
                    <a:cubicBezTo>
                      <a:pt x="42" y="95"/>
                      <a:pt x="43" y="91"/>
                      <a:pt x="42" y="87"/>
                    </a:cubicBezTo>
                    <a:cubicBezTo>
                      <a:pt x="42" y="81"/>
                      <a:pt x="42" y="74"/>
                      <a:pt x="40" y="69"/>
                    </a:cubicBezTo>
                    <a:cubicBezTo>
                      <a:pt x="38" y="64"/>
                      <a:pt x="36" y="59"/>
                      <a:pt x="35" y="53"/>
                    </a:cubicBezTo>
                    <a:cubicBezTo>
                      <a:pt x="33" y="40"/>
                      <a:pt x="34" y="29"/>
                      <a:pt x="25" y="18"/>
                    </a:cubicBezTo>
                    <a:cubicBezTo>
                      <a:pt x="19" y="9"/>
                      <a:pt x="9" y="4"/>
                      <a:pt x="0" y="0"/>
                    </a:cubicBezTo>
                    <a:cubicBezTo>
                      <a:pt x="5" y="2"/>
                      <a:pt x="13" y="8"/>
                      <a:pt x="13" y="15"/>
                    </a:cubicBezTo>
                    <a:cubicBezTo>
                      <a:pt x="9" y="16"/>
                      <a:pt x="4" y="14"/>
                      <a:pt x="1" y="16"/>
                    </a:cubicBezTo>
                    <a:cubicBezTo>
                      <a:pt x="6" y="20"/>
                      <a:pt x="15" y="20"/>
                      <a:pt x="17" y="27"/>
                    </a:cubicBezTo>
                    <a:cubicBezTo>
                      <a:pt x="19" y="32"/>
                      <a:pt x="16" y="36"/>
                      <a:pt x="11" y="35"/>
                    </a:cubicBezTo>
                    <a:cubicBezTo>
                      <a:pt x="14" y="38"/>
                      <a:pt x="21" y="46"/>
                      <a:pt x="18" y="43"/>
                    </a:cubicBezTo>
                  </a:path>
                </a:pathLst>
              </a:custGeom>
              <a:solidFill>
                <a:srgbClr val="827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8" name="Freeform 1467">
                <a:extLst>
                  <a:ext uri="{FF2B5EF4-FFF2-40B4-BE49-F238E27FC236}">
                    <a16:creationId xmlns:a16="http://schemas.microsoft.com/office/drawing/2014/main" id="{C6025E2E-B351-4FDC-899B-8E92EE350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1756"/>
                <a:ext cx="106" cy="75"/>
              </a:xfrm>
              <a:custGeom>
                <a:avLst/>
                <a:gdLst>
                  <a:gd name="T0" fmla="*/ 0 w 78"/>
                  <a:gd name="T1" fmla="*/ 134 h 56"/>
                  <a:gd name="T2" fmla="*/ 155 w 78"/>
                  <a:gd name="T3" fmla="*/ 0 h 5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56">
                    <a:moveTo>
                      <a:pt x="0" y="56"/>
                    </a:moveTo>
                    <a:cubicBezTo>
                      <a:pt x="20" y="26"/>
                      <a:pt x="78" y="53"/>
                      <a:pt x="62" y="0"/>
                    </a:cubicBezTo>
                  </a:path>
                </a:pathLst>
              </a:custGeom>
              <a:solidFill>
                <a:srgbClr val="FE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69" name="Freeform 1468">
                <a:extLst>
                  <a:ext uri="{FF2B5EF4-FFF2-40B4-BE49-F238E27FC236}">
                    <a16:creationId xmlns:a16="http://schemas.microsoft.com/office/drawing/2014/main" id="{61B20611-812B-44FD-85B6-A89551E9B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1621"/>
                <a:ext cx="19" cy="209"/>
              </a:xfrm>
              <a:custGeom>
                <a:avLst/>
                <a:gdLst>
                  <a:gd name="T0" fmla="*/ 35 w 14"/>
                  <a:gd name="T1" fmla="*/ 0 h 155"/>
                  <a:gd name="T2" fmla="*/ 19 w 14"/>
                  <a:gd name="T3" fmla="*/ 255 h 155"/>
                  <a:gd name="T4" fmla="*/ 15 w 14"/>
                  <a:gd name="T5" fmla="*/ 380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5">
                    <a:moveTo>
                      <a:pt x="14" y="0"/>
                    </a:moveTo>
                    <a:cubicBezTo>
                      <a:pt x="0" y="56"/>
                      <a:pt x="6" y="66"/>
                      <a:pt x="7" y="104"/>
                    </a:cubicBezTo>
                    <a:cubicBezTo>
                      <a:pt x="8" y="116"/>
                      <a:pt x="9" y="133"/>
                      <a:pt x="6" y="15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0" name="Freeform 1469">
                <a:extLst>
                  <a:ext uri="{FF2B5EF4-FFF2-40B4-BE49-F238E27FC236}">
                    <a16:creationId xmlns:a16="http://schemas.microsoft.com/office/drawing/2014/main" id="{520164C1-475A-49B6-8739-604BD21F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882"/>
                <a:ext cx="30" cy="26"/>
              </a:xfrm>
              <a:custGeom>
                <a:avLst/>
                <a:gdLst>
                  <a:gd name="T0" fmla="*/ 55 w 22"/>
                  <a:gd name="T1" fmla="*/ 49 h 19"/>
                  <a:gd name="T2" fmla="*/ 50 w 22"/>
                  <a:gd name="T3" fmla="*/ 21 h 19"/>
                  <a:gd name="T4" fmla="*/ 35 w 22"/>
                  <a:gd name="T5" fmla="*/ 47 h 19"/>
                  <a:gd name="T6" fmla="*/ 27 w 22"/>
                  <a:gd name="T7" fmla="*/ 14 h 19"/>
                  <a:gd name="T8" fmla="*/ 0 w 22"/>
                  <a:gd name="T9" fmla="*/ 47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1" y="19"/>
                    </a:moveTo>
                    <a:cubicBezTo>
                      <a:pt x="21" y="15"/>
                      <a:pt x="22" y="11"/>
                      <a:pt x="20" y="8"/>
                    </a:cubicBezTo>
                    <a:cubicBezTo>
                      <a:pt x="16" y="10"/>
                      <a:pt x="16" y="15"/>
                      <a:pt x="14" y="18"/>
                    </a:cubicBezTo>
                    <a:cubicBezTo>
                      <a:pt x="7" y="17"/>
                      <a:pt x="14" y="7"/>
                      <a:pt x="11" y="5"/>
                    </a:cubicBezTo>
                    <a:cubicBezTo>
                      <a:pt x="5" y="0"/>
                      <a:pt x="0" y="15"/>
                      <a:pt x="0" y="18"/>
                    </a:cubicBezTo>
                  </a:path>
                </a:pathLst>
              </a:custGeom>
              <a:noFill/>
              <a:ln w="9525" cap="flat">
                <a:solidFill>
                  <a:srgbClr val="FEE2D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1" name="Freeform 1470">
                <a:extLst>
                  <a:ext uri="{FF2B5EF4-FFF2-40B4-BE49-F238E27FC236}">
                    <a16:creationId xmlns:a16="http://schemas.microsoft.com/office/drawing/2014/main" id="{A2723506-B37A-4385-A578-342E1DEA4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1813"/>
                <a:ext cx="21" cy="41"/>
              </a:xfrm>
              <a:custGeom>
                <a:avLst/>
                <a:gdLst>
                  <a:gd name="T0" fmla="*/ 0 w 16"/>
                  <a:gd name="T1" fmla="*/ 0 h 30"/>
                  <a:gd name="T2" fmla="*/ 34 w 16"/>
                  <a:gd name="T3" fmla="*/ 77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0" y="0"/>
                    </a:moveTo>
                    <a:cubicBezTo>
                      <a:pt x="8" y="9"/>
                      <a:pt x="16" y="18"/>
                      <a:pt x="15" y="3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2" name="Freeform 1471">
                <a:extLst>
                  <a:ext uri="{FF2B5EF4-FFF2-40B4-BE49-F238E27FC236}">
                    <a16:creationId xmlns:a16="http://schemas.microsoft.com/office/drawing/2014/main" id="{8D0C9409-ADAE-453B-AB0F-40D234C0F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1319"/>
                <a:ext cx="58" cy="35"/>
              </a:xfrm>
              <a:custGeom>
                <a:avLst/>
                <a:gdLst>
                  <a:gd name="T0" fmla="*/ 0 w 43"/>
                  <a:gd name="T1" fmla="*/ 0 h 26"/>
                  <a:gd name="T2" fmla="*/ 105 w 43"/>
                  <a:gd name="T3" fmla="*/ 6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26">
                    <a:moveTo>
                      <a:pt x="0" y="0"/>
                    </a:moveTo>
                    <a:cubicBezTo>
                      <a:pt x="15" y="19"/>
                      <a:pt x="21" y="26"/>
                      <a:pt x="43" y="2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3" name="Freeform 1472">
                <a:extLst>
                  <a:ext uri="{FF2B5EF4-FFF2-40B4-BE49-F238E27FC236}">
                    <a16:creationId xmlns:a16="http://schemas.microsoft.com/office/drawing/2014/main" id="{F378686E-D741-4798-8F2D-34E56250D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175"/>
                <a:ext cx="41" cy="30"/>
              </a:xfrm>
              <a:custGeom>
                <a:avLst/>
                <a:gdLst>
                  <a:gd name="T0" fmla="*/ 0 w 30"/>
                  <a:gd name="T1" fmla="*/ 55 h 22"/>
                  <a:gd name="T2" fmla="*/ 77 w 30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22">
                    <a:moveTo>
                      <a:pt x="0" y="21"/>
                    </a:moveTo>
                    <a:cubicBezTo>
                      <a:pt x="16" y="22"/>
                      <a:pt x="22" y="14"/>
                      <a:pt x="3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4" name="Freeform 1473">
                <a:extLst>
                  <a:ext uri="{FF2B5EF4-FFF2-40B4-BE49-F238E27FC236}">
                    <a16:creationId xmlns:a16="http://schemas.microsoft.com/office/drawing/2014/main" id="{0C6FD6B6-EA95-489F-93FD-4C79ADB88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1621"/>
                <a:ext cx="19" cy="209"/>
              </a:xfrm>
              <a:custGeom>
                <a:avLst/>
                <a:gdLst>
                  <a:gd name="T0" fmla="*/ 0 w 14"/>
                  <a:gd name="T1" fmla="*/ 0 h 155"/>
                  <a:gd name="T2" fmla="*/ 19 w 14"/>
                  <a:gd name="T3" fmla="*/ 255 h 155"/>
                  <a:gd name="T4" fmla="*/ 20 w 14"/>
                  <a:gd name="T5" fmla="*/ 380 h 1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55">
                    <a:moveTo>
                      <a:pt x="0" y="0"/>
                    </a:moveTo>
                    <a:cubicBezTo>
                      <a:pt x="14" y="56"/>
                      <a:pt x="8" y="66"/>
                      <a:pt x="7" y="104"/>
                    </a:cubicBezTo>
                    <a:cubicBezTo>
                      <a:pt x="6" y="116"/>
                      <a:pt x="4" y="133"/>
                      <a:pt x="8" y="15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5" name="Freeform 1474">
                <a:extLst>
                  <a:ext uri="{FF2B5EF4-FFF2-40B4-BE49-F238E27FC236}">
                    <a16:creationId xmlns:a16="http://schemas.microsoft.com/office/drawing/2014/main" id="{F8E2E2AC-264F-412C-BCB1-B50BFA9AC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813"/>
                <a:ext cx="22" cy="41"/>
              </a:xfrm>
              <a:custGeom>
                <a:avLst/>
                <a:gdLst>
                  <a:gd name="T0" fmla="*/ 41 w 16"/>
                  <a:gd name="T1" fmla="*/ 0 h 30"/>
                  <a:gd name="T2" fmla="*/ 1 w 16"/>
                  <a:gd name="T3" fmla="*/ 77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0">
                    <a:moveTo>
                      <a:pt x="16" y="0"/>
                    </a:moveTo>
                    <a:cubicBezTo>
                      <a:pt x="8" y="9"/>
                      <a:pt x="0" y="18"/>
                      <a:pt x="1" y="3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6" name="Freeform 1475">
                <a:extLst>
                  <a:ext uri="{FF2B5EF4-FFF2-40B4-BE49-F238E27FC236}">
                    <a16:creationId xmlns:a16="http://schemas.microsoft.com/office/drawing/2014/main" id="{67F757B7-61A6-401E-838A-C502FEA54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1319"/>
                <a:ext cx="57" cy="35"/>
              </a:xfrm>
              <a:custGeom>
                <a:avLst/>
                <a:gdLst>
                  <a:gd name="T0" fmla="*/ 105 w 42"/>
                  <a:gd name="T1" fmla="*/ 0 h 26"/>
                  <a:gd name="T2" fmla="*/ 0 w 42"/>
                  <a:gd name="T3" fmla="*/ 6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26">
                    <a:moveTo>
                      <a:pt x="42" y="0"/>
                    </a:moveTo>
                    <a:cubicBezTo>
                      <a:pt x="27" y="19"/>
                      <a:pt x="21" y="26"/>
                      <a:pt x="0" y="2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7" name="Freeform 1476">
                <a:extLst>
                  <a:ext uri="{FF2B5EF4-FFF2-40B4-BE49-F238E27FC236}">
                    <a16:creationId xmlns:a16="http://schemas.microsoft.com/office/drawing/2014/main" id="{035C28E7-0279-4078-A87C-CC7DA5A2F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171"/>
                <a:ext cx="38" cy="31"/>
              </a:xfrm>
              <a:custGeom>
                <a:avLst/>
                <a:gdLst>
                  <a:gd name="T0" fmla="*/ 71 w 28"/>
                  <a:gd name="T1" fmla="*/ 54 h 23"/>
                  <a:gd name="T2" fmla="*/ 0 w 28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8" h="23">
                    <a:moveTo>
                      <a:pt x="28" y="22"/>
                    </a:moveTo>
                    <a:cubicBezTo>
                      <a:pt x="12" y="23"/>
                      <a:pt x="8" y="1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8" name="Freeform 1477">
                <a:extLst>
                  <a:ext uri="{FF2B5EF4-FFF2-40B4-BE49-F238E27FC236}">
                    <a16:creationId xmlns:a16="http://schemas.microsoft.com/office/drawing/2014/main" id="{D3B5D1A2-D5E2-4334-88EE-E25E65426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288"/>
                <a:ext cx="49" cy="8"/>
              </a:xfrm>
              <a:custGeom>
                <a:avLst/>
                <a:gdLst>
                  <a:gd name="T0" fmla="*/ 0 w 36"/>
                  <a:gd name="T1" fmla="*/ 15 h 6"/>
                  <a:gd name="T2" fmla="*/ 91 w 36"/>
                  <a:gd name="T3" fmla="*/ 12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6">
                    <a:moveTo>
                      <a:pt x="0" y="6"/>
                    </a:moveTo>
                    <a:cubicBezTo>
                      <a:pt x="13" y="0"/>
                      <a:pt x="31" y="3"/>
                      <a:pt x="36" y="5"/>
                    </a:cubicBezTo>
                  </a:path>
                </a:pathLst>
              </a:custGeom>
              <a:noFill/>
              <a:ln w="4763" cap="rnd">
                <a:solidFill>
                  <a:srgbClr val="C29785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79" name="Freeform 1478">
                <a:extLst>
                  <a:ext uri="{FF2B5EF4-FFF2-40B4-BE49-F238E27FC236}">
                    <a16:creationId xmlns:a16="http://schemas.microsoft.com/office/drawing/2014/main" id="{D7F17E73-48AD-4F6E-A189-CD1E7519D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2530"/>
                <a:ext cx="1" cy="55"/>
              </a:xfrm>
              <a:custGeom>
                <a:avLst/>
                <a:gdLst>
                  <a:gd name="T0" fmla="*/ 0 w 1"/>
                  <a:gd name="T1" fmla="*/ 0 h 41"/>
                  <a:gd name="T2" fmla="*/ 1 w 1"/>
                  <a:gd name="T3" fmla="*/ 99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41">
                    <a:moveTo>
                      <a:pt x="0" y="0"/>
                    </a:moveTo>
                    <a:cubicBezTo>
                      <a:pt x="1" y="8"/>
                      <a:pt x="1" y="27"/>
                      <a:pt x="1" y="4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0" name="Freeform 1479">
                <a:extLst>
                  <a:ext uri="{FF2B5EF4-FFF2-40B4-BE49-F238E27FC236}">
                    <a16:creationId xmlns:a16="http://schemas.microsoft.com/office/drawing/2014/main" id="{B38F8D50-76CB-475D-9602-CAF0F18DD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030"/>
                <a:ext cx="220" cy="335"/>
              </a:xfrm>
              <a:custGeom>
                <a:avLst/>
                <a:gdLst>
                  <a:gd name="T0" fmla="*/ 391 w 162"/>
                  <a:gd name="T1" fmla="*/ 153 h 249"/>
                  <a:gd name="T2" fmla="*/ 356 w 162"/>
                  <a:gd name="T3" fmla="*/ 35 h 249"/>
                  <a:gd name="T4" fmla="*/ 259 w 162"/>
                  <a:gd name="T5" fmla="*/ 30 h 249"/>
                  <a:gd name="T6" fmla="*/ 194 w 162"/>
                  <a:gd name="T7" fmla="*/ 20 h 249"/>
                  <a:gd name="T8" fmla="*/ 120 w 162"/>
                  <a:gd name="T9" fmla="*/ 16 h 249"/>
                  <a:gd name="T10" fmla="*/ 61 w 162"/>
                  <a:gd name="T11" fmla="*/ 9 h 249"/>
                  <a:gd name="T12" fmla="*/ 10 w 162"/>
                  <a:gd name="T13" fmla="*/ 94 h 249"/>
                  <a:gd name="T14" fmla="*/ 19 w 162"/>
                  <a:gd name="T15" fmla="*/ 141 h 249"/>
                  <a:gd name="T16" fmla="*/ 15 w 162"/>
                  <a:gd name="T17" fmla="*/ 206 h 249"/>
                  <a:gd name="T18" fmla="*/ 10 w 162"/>
                  <a:gd name="T19" fmla="*/ 361 h 249"/>
                  <a:gd name="T20" fmla="*/ 45 w 162"/>
                  <a:gd name="T21" fmla="*/ 499 h 249"/>
                  <a:gd name="T22" fmla="*/ 205 w 162"/>
                  <a:gd name="T23" fmla="*/ 607 h 249"/>
                  <a:gd name="T24" fmla="*/ 357 w 162"/>
                  <a:gd name="T25" fmla="*/ 499 h 249"/>
                  <a:gd name="T26" fmla="*/ 401 w 162"/>
                  <a:gd name="T27" fmla="*/ 361 h 249"/>
                  <a:gd name="T28" fmla="*/ 392 w 162"/>
                  <a:gd name="T29" fmla="*/ 204 h 249"/>
                  <a:gd name="T30" fmla="*/ 391 w 162"/>
                  <a:gd name="T31" fmla="*/ 153 h 24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62" h="249">
                    <a:moveTo>
                      <a:pt x="156" y="63"/>
                    </a:moveTo>
                    <a:cubicBezTo>
                      <a:pt x="158" y="44"/>
                      <a:pt x="160" y="25"/>
                      <a:pt x="142" y="14"/>
                    </a:cubicBezTo>
                    <a:cubicBezTo>
                      <a:pt x="129" y="6"/>
                      <a:pt x="118" y="11"/>
                      <a:pt x="104" y="12"/>
                    </a:cubicBezTo>
                    <a:cubicBezTo>
                      <a:pt x="95" y="12"/>
                      <a:pt x="87" y="8"/>
                      <a:pt x="77" y="8"/>
                    </a:cubicBezTo>
                    <a:cubicBezTo>
                      <a:pt x="67" y="8"/>
                      <a:pt x="58" y="10"/>
                      <a:pt x="48" y="7"/>
                    </a:cubicBezTo>
                    <a:cubicBezTo>
                      <a:pt x="39" y="4"/>
                      <a:pt x="33" y="0"/>
                      <a:pt x="24" y="4"/>
                    </a:cubicBezTo>
                    <a:cubicBezTo>
                      <a:pt x="11" y="11"/>
                      <a:pt x="0" y="24"/>
                      <a:pt x="4" y="39"/>
                    </a:cubicBezTo>
                    <a:cubicBezTo>
                      <a:pt x="5" y="46"/>
                      <a:pt x="7" y="52"/>
                      <a:pt x="7" y="58"/>
                    </a:cubicBezTo>
                    <a:cubicBezTo>
                      <a:pt x="8" y="64"/>
                      <a:pt x="6" y="82"/>
                      <a:pt x="6" y="85"/>
                    </a:cubicBezTo>
                    <a:cubicBezTo>
                      <a:pt x="1" y="105"/>
                      <a:pt x="3" y="131"/>
                      <a:pt x="4" y="148"/>
                    </a:cubicBezTo>
                    <a:cubicBezTo>
                      <a:pt x="4" y="167"/>
                      <a:pt x="13" y="190"/>
                      <a:pt x="18" y="205"/>
                    </a:cubicBezTo>
                    <a:cubicBezTo>
                      <a:pt x="24" y="218"/>
                      <a:pt x="41" y="249"/>
                      <a:pt x="82" y="249"/>
                    </a:cubicBezTo>
                    <a:cubicBezTo>
                      <a:pt x="122" y="249"/>
                      <a:pt x="137" y="219"/>
                      <a:pt x="143" y="205"/>
                    </a:cubicBezTo>
                    <a:cubicBezTo>
                      <a:pt x="148" y="191"/>
                      <a:pt x="159" y="167"/>
                      <a:pt x="160" y="148"/>
                    </a:cubicBezTo>
                    <a:cubicBezTo>
                      <a:pt x="160" y="131"/>
                      <a:pt x="162" y="104"/>
                      <a:pt x="157" y="84"/>
                    </a:cubicBezTo>
                    <a:cubicBezTo>
                      <a:pt x="156" y="81"/>
                      <a:pt x="155" y="67"/>
                      <a:pt x="156" y="63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1" name="Freeform 1480">
                <a:extLst>
                  <a:ext uri="{FF2B5EF4-FFF2-40B4-BE49-F238E27FC236}">
                    <a16:creationId xmlns:a16="http://schemas.microsoft.com/office/drawing/2014/main" id="{EAD5939E-D5D4-47FF-A396-119EDDC91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3" y="2297"/>
                <a:ext cx="534" cy="168"/>
              </a:xfrm>
              <a:custGeom>
                <a:avLst/>
                <a:gdLst>
                  <a:gd name="T0" fmla="*/ 981 w 394"/>
                  <a:gd name="T1" fmla="*/ 15 h 125"/>
                  <a:gd name="T2" fmla="*/ 653 w 394"/>
                  <a:gd name="T3" fmla="*/ 284 h 125"/>
                  <a:gd name="T4" fmla="*/ 454 w 394"/>
                  <a:gd name="T5" fmla="*/ 304 h 125"/>
                  <a:gd name="T6" fmla="*/ 336 w 394"/>
                  <a:gd name="T7" fmla="*/ 284 h 125"/>
                  <a:gd name="T8" fmla="*/ 0 w 394"/>
                  <a:gd name="T9" fmla="*/ 0 h 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4" h="125">
                    <a:moveTo>
                      <a:pt x="394" y="6"/>
                    </a:moveTo>
                    <a:cubicBezTo>
                      <a:pt x="368" y="52"/>
                      <a:pt x="306" y="105"/>
                      <a:pt x="263" y="117"/>
                    </a:cubicBezTo>
                    <a:cubicBezTo>
                      <a:pt x="238" y="124"/>
                      <a:pt x="223" y="125"/>
                      <a:pt x="182" y="125"/>
                    </a:cubicBezTo>
                    <a:cubicBezTo>
                      <a:pt x="165" y="124"/>
                      <a:pt x="151" y="121"/>
                      <a:pt x="135" y="117"/>
                    </a:cubicBezTo>
                    <a:cubicBezTo>
                      <a:pt x="92" y="105"/>
                      <a:pt x="24" y="44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2" name="Freeform 1481">
                <a:extLst>
                  <a:ext uri="{FF2B5EF4-FFF2-40B4-BE49-F238E27FC236}">
                    <a16:creationId xmlns:a16="http://schemas.microsoft.com/office/drawing/2014/main" id="{315FF88F-63BE-43DB-B324-651E998D7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8" y="1261"/>
                <a:ext cx="102" cy="18"/>
              </a:xfrm>
              <a:custGeom>
                <a:avLst/>
                <a:gdLst>
                  <a:gd name="T0" fmla="*/ 0 w 75"/>
                  <a:gd name="T1" fmla="*/ 1 h 13"/>
                  <a:gd name="T2" fmla="*/ 26 w 75"/>
                  <a:gd name="T3" fmla="*/ 24 h 13"/>
                  <a:gd name="T4" fmla="*/ 78 w 75"/>
                  <a:gd name="T5" fmla="*/ 35 h 13"/>
                  <a:gd name="T6" fmla="*/ 146 w 75"/>
                  <a:gd name="T7" fmla="*/ 29 h 13"/>
                  <a:gd name="T8" fmla="*/ 180 w 75"/>
                  <a:gd name="T9" fmla="*/ 11 h 13"/>
                  <a:gd name="T10" fmla="*/ 189 w 75"/>
                  <a:gd name="T11" fmla="*/ 0 h 13"/>
                  <a:gd name="T12" fmla="*/ 139 w 75"/>
                  <a:gd name="T13" fmla="*/ 1 h 13"/>
                  <a:gd name="T14" fmla="*/ 117 w 75"/>
                  <a:gd name="T15" fmla="*/ 0 h 13"/>
                  <a:gd name="T16" fmla="*/ 92 w 75"/>
                  <a:gd name="T17" fmla="*/ 1 h 13"/>
                  <a:gd name="T18" fmla="*/ 61 w 75"/>
                  <a:gd name="T19" fmla="*/ 0 h 13"/>
                  <a:gd name="T20" fmla="*/ 1 w 75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5" h="13">
                    <a:moveTo>
                      <a:pt x="0" y="1"/>
                    </a:moveTo>
                    <a:cubicBezTo>
                      <a:pt x="1" y="3"/>
                      <a:pt x="8" y="7"/>
                      <a:pt x="10" y="9"/>
                    </a:cubicBezTo>
                    <a:cubicBezTo>
                      <a:pt x="15" y="12"/>
                      <a:pt x="22" y="13"/>
                      <a:pt x="31" y="13"/>
                    </a:cubicBezTo>
                    <a:cubicBezTo>
                      <a:pt x="40" y="13"/>
                      <a:pt x="53" y="13"/>
                      <a:pt x="58" y="11"/>
                    </a:cubicBezTo>
                    <a:cubicBezTo>
                      <a:pt x="64" y="9"/>
                      <a:pt x="68" y="6"/>
                      <a:pt x="71" y="4"/>
                    </a:cubicBezTo>
                    <a:cubicBezTo>
                      <a:pt x="71" y="4"/>
                      <a:pt x="75" y="2"/>
                      <a:pt x="75" y="0"/>
                    </a:cubicBezTo>
                    <a:cubicBezTo>
                      <a:pt x="73" y="1"/>
                      <a:pt x="60" y="1"/>
                      <a:pt x="55" y="1"/>
                    </a:cubicBezTo>
                    <a:cubicBezTo>
                      <a:pt x="52" y="0"/>
                      <a:pt x="49" y="0"/>
                      <a:pt x="46" y="0"/>
                    </a:cubicBezTo>
                    <a:cubicBezTo>
                      <a:pt x="42" y="0"/>
                      <a:pt x="41" y="1"/>
                      <a:pt x="37" y="1"/>
                    </a:cubicBezTo>
                    <a:cubicBezTo>
                      <a:pt x="34" y="0"/>
                      <a:pt x="29" y="0"/>
                      <a:pt x="24" y="0"/>
                    </a:cubicBezTo>
                    <a:cubicBezTo>
                      <a:pt x="20" y="1"/>
                      <a:pt x="6" y="1"/>
                      <a:pt x="1" y="0"/>
                    </a:cubicBezTo>
                  </a:path>
                </a:pathLst>
              </a:custGeom>
              <a:solidFill>
                <a:srgbClr val="FEE7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3" name="Freeform 1482">
                <a:extLst>
                  <a:ext uri="{FF2B5EF4-FFF2-40B4-BE49-F238E27FC236}">
                    <a16:creationId xmlns:a16="http://schemas.microsoft.com/office/drawing/2014/main" id="{1A26CABC-79AF-4A55-A9A0-35D316B02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51"/>
                <a:ext cx="60" cy="24"/>
              </a:xfrm>
              <a:custGeom>
                <a:avLst/>
                <a:gdLst>
                  <a:gd name="T0" fmla="*/ 0 w 44"/>
                  <a:gd name="T1" fmla="*/ 23 h 18"/>
                  <a:gd name="T2" fmla="*/ 48 w 44"/>
                  <a:gd name="T3" fmla="*/ 1 h 18"/>
                  <a:gd name="T4" fmla="*/ 102 w 44"/>
                  <a:gd name="T5" fmla="*/ 23 h 18"/>
                  <a:gd name="T6" fmla="*/ 98 w 44"/>
                  <a:gd name="T7" fmla="*/ 36 h 18"/>
                  <a:gd name="T8" fmla="*/ 57 w 44"/>
                  <a:gd name="T9" fmla="*/ 41 h 18"/>
                  <a:gd name="T10" fmla="*/ 0 w 44"/>
                  <a:gd name="T11" fmla="*/ 2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8">
                    <a:moveTo>
                      <a:pt x="0" y="10"/>
                    </a:moveTo>
                    <a:cubicBezTo>
                      <a:pt x="5" y="6"/>
                      <a:pt x="7" y="2"/>
                      <a:pt x="19" y="1"/>
                    </a:cubicBezTo>
                    <a:cubicBezTo>
                      <a:pt x="32" y="0"/>
                      <a:pt x="37" y="9"/>
                      <a:pt x="40" y="10"/>
                    </a:cubicBezTo>
                    <a:cubicBezTo>
                      <a:pt x="44" y="11"/>
                      <a:pt x="42" y="14"/>
                      <a:pt x="39" y="15"/>
                    </a:cubicBezTo>
                    <a:cubicBezTo>
                      <a:pt x="36" y="16"/>
                      <a:pt x="27" y="15"/>
                      <a:pt x="23" y="17"/>
                    </a:cubicBezTo>
                    <a:cubicBezTo>
                      <a:pt x="19" y="18"/>
                      <a:pt x="8" y="15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4" name="Freeform 1483">
                <a:extLst>
                  <a:ext uri="{FF2B5EF4-FFF2-40B4-BE49-F238E27FC236}">
                    <a16:creationId xmlns:a16="http://schemas.microsoft.com/office/drawing/2014/main" id="{CD47E789-0F59-4C22-A399-2F5B7AEBC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1152"/>
                <a:ext cx="24" cy="22"/>
              </a:xfrm>
              <a:custGeom>
                <a:avLst/>
                <a:gdLst>
                  <a:gd name="T0" fmla="*/ 21 w 18"/>
                  <a:gd name="T1" fmla="*/ 0 h 16"/>
                  <a:gd name="T2" fmla="*/ 7 w 18"/>
                  <a:gd name="T3" fmla="*/ 6 h 16"/>
                  <a:gd name="T4" fmla="*/ 0 w 18"/>
                  <a:gd name="T5" fmla="*/ 21 h 16"/>
                  <a:gd name="T6" fmla="*/ 12 w 18"/>
                  <a:gd name="T7" fmla="*/ 40 h 16"/>
                  <a:gd name="T8" fmla="*/ 27 w 18"/>
                  <a:gd name="T9" fmla="*/ 41 h 16"/>
                  <a:gd name="T10" fmla="*/ 43 w 18"/>
                  <a:gd name="T11" fmla="*/ 21 h 16"/>
                  <a:gd name="T12" fmla="*/ 33 w 18"/>
                  <a:gd name="T13" fmla="*/ 1 h 16"/>
                  <a:gd name="T14" fmla="*/ 21 w 18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9" y="0"/>
                    </a:moveTo>
                    <a:cubicBezTo>
                      <a:pt x="7" y="1"/>
                      <a:pt x="4" y="1"/>
                      <a:pt x="3" y="2"/>
                    </a:cubicBezTo>
                    <a:cubicBezTo>
                      <a:pt x="1" y="3"/>
                      <a:pt x="0" y="5"/>
                      <a:pt x="0" y="8"/>
                    </a:cubicBezTo>
                    <a:cubicBezTo>
                      <a:pt x="0" y="11"/>
                      <a:pt x="2" y="14"/>
                      <a:pt x="5" y="15"/>
                    </a:cubicBezTo>
                    <a:cubicBezTo>
                      <a:pt x="7" y="16"/>
                      <a:pt x="9" y="16"/>
                      <a:pt x="11" y="16"/>
                    </a:cubicBezTo>
                    <a:cubicBezTo>
                      <a:pt x="15" y="15"/>
                      <a:pt x="18" y="12"/>
                      <a:pt x="18" y="8"/>
                    </a:cubicBezTo>
                    <a:cubicBezTo>
                      <a:pt x="18" y="5"/>
                      <a:pt x="16" y="2"/>
                      <a:pt x="14" y="1"/>
                    </a:cubicBezTo>
                    <a:cubicBezTo>
                      <a:pt x="13" y="0"/>
                      <a:pt x="11" y="0"/>
                      <a:pt x="9" y="0"/>
                    </a:cubicBezTo>
                    <a:close/>
                  </a:path>
                </a:pathLst>
              </a:custGeom>
              <a:solidFill>
                <a:srgbClr val="6B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5" name="Freeform 1484">
                <a:extLst>
                  <a:ext uri="{FF2B5EF4-FFF2-40B4-BE49-F238E27FC236}">
                    <a16:creationId xmlns:a16="http://schemas.microsoft.com/office/drawing/2014/main" id="{A9E6DD5E-585D-427C-B439-BF33AC58E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1684"/>
                <a:ext cx="3" cy="4"/>
              </a:xfrm>
              <a:custGeom>
                <a:avLst/>
                <a:gdLst>
                  <a:gd name="T0" fmla="*/ 0 w 2"/>
                  <a:gd name="T1" fmla="*/ 7 h 3"/>
                  <a:gd name="T2" fmla="*/ 8 w 2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cubicBezTo>
                      <a:pt x="1" y="2"/>
                      <a:pt x="1" y="1"/>
                      <a:pt x="2" y="0"/>
                    </a:cubicBezTo>
                  </a:path>
                </a:pathLst>
              </a:custGeom>
              <a:noFill/>
              <a:ln w="4763" cap="rnd">
                <a:solidFill>
                  <a:srgbClr val="D1A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6" name="Freeform 1485">
                <a:extLst>
                  <a:ext uri="{FF2B5EF4-FFF2-40B4-BE49-F238E27FC236}">
                    <a16:creationId xmlns:a16="http://schemas.microsoft.com/office/drawing/2014/main" id="{411FFD78-8C8F-4864-8B23-D256BAAD3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7" y="1677"/>
                <a:ext cx="31" cy="33"/>
              </a:xfrm>
              <a:custGeom>
                <a:avLst/>
                <a:gdLst>
                  <a:gd name="T0" fmla="*/ 27 w 23"/>
                  <a:gd name="T1" fmla="*/ 0 h 24"/>
                  <a:gd name="T2" fmla="*/ 57 w 23"/>
                  <a:gd name="T3" fmla="*/ 32 h 24"/>
                  <a:gd name="T4" fmla="*/ 27 w 23"/>
                  <a:gd name="T5" fmla="*/ 62 h 24"/>
                  <a:gd name="T6" fmla="*/ 0 w 23"/>
                  <a:gd name="T7" fmla="*/ 4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11" y="0"/>
                    </a:moveTo>
                    <a:cubicBezTo>
                      <a:pt x="18" y="0"/>
                      <a:pt x="23" y="5"/>
                      <a:pt x="23" y="12"/>
                    </a:cubicBezTo>
                    <a:cubicBezTo>
                      <a:pt x="23" y="19"/>
                      <a:pt x="18" y="24"/>
                      <a:pt x="11" y="24"/>
                    </a:cubicBezTo>
                    <a:cubicBezTo>
                      <a:pt x="6" y="24"/>
                      <a:pt x="2" y="21"/>
                      <a:pt x="0" y="17"/>
                    </a:cubicBezTo>
                  </a:path>
                </a:pathLst>
              </a:custGeom>
              <a:noFill/>
              <a:ln w="4763" cap="rnd">
                <a:solidFill>
                  <a:srgbClr val="D1A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7" name="Oval 1486">
                <a:extLst>
                  <a:ext uri="{FF2B5EF4-FFF2-40B4-BE49-F238E27FC236}">
                    <a16:creationId xmlns:a16="http://schemas.microsoft.com/office/drawing/2014/main" id="{A0FC837D-6D8F-4931-AB5C-3D6205228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688"/>
                <a:ext cx="9" cy="10"/>
              </a:xfrm>
              <a:prstGeom prst="ellipse">
                <a:avLst/>
              </a:prstGeom>
              <a:noFill/>
              <a:ln w="4763" cap="rnd">
                <a:solidFill>
                  <a:srgbClr val="D1A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88" name="Freeform 1487">
                <a:extLst>
                  <a:ext uri="{FF2B5EF4-FFF2-40B4-BE49-F238E27FC236}">
                    <a16:creationId xmlns:a16="http://schemas.microsoft.com/office/drawing/2014/main" id="{F2225DDF-EE13-4674-9924-AB0917000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1" y="1451"/>
                <a:ext cx="147" cy="15"/>
              </a:xfrm>
              <a:custGeom>
                <a:avLst/>
                <a:gdLst>
                  <a:gd name="T0" fmla="*/ 0 w 109"/>
                  <a:gd name="T1" fmla="*/ 1 h 11"/>
                  <a:gd name="T2" fmla="*/ 24 w 109"/>
                  <a:gd name="T3" fmla="*/ 5 h 11"/>
                  <a:gd name="T4" fmla="*/ 51 w 109"/>
                  <a:gd name="T5" fmla="*/ 5 h 11"/>
                  <a:gd name="T6" fmla="*/ 146 w 109"/>
                  <a:gd name="T7" fmla="*/ 20 h 11"/>
                  <a:gd name="T8" fmla="*/ 178 w 109"/>
                  <a:gd name="T9" fmla="*/ 26 h 11"/>
                  <a:gd name="T10" fmla="*/ 267 w 109"/>
                  <a:gd name="T11" fmla="*/ 26 h 11"/>
                  <a:gd name="T12" fmla="*/ 267 w 109"/>
                  <a:gd name="T13" fmla="*/ 26 h 11"/>
                  <a:gd name="T14" fmla="*/ 267 w 109"/>
                  <a:gd name="T15" fmla="*/ 26 h 11"/>
                  <a:gd name="T16" fmla="*/ 267 w 109"/>
                  <a:gd name="T17" fmla="*/ 26 h 11"/>
                  <a:gd name="T18" fmla="*/ 178 w 109"/>
                  <a:gd name="T19" fmla="*/ 20 h 11"/>
                  <a:gd name="T20" fmla="*/ 147 w 109"/>
                  <a:gd name="T21" fmla="*/ 15 h 11"/>
                  <a:gd name="T22" fmla="*/ 51 w 109"/>
                  <a:gd name="T23" fmla="*/ 0 h 11"/>
                  <a:gd name="T24" fmla="*/ 24 w 109"/>
                  <a:gd name="T25" fmla="*/ 0 h 11"/>
                  <a:gd name="T26" fmla="*/ 0 w 109"/>
                  <a:gd name="T27" fmla="*/ 1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1">
                    <a:moveTo>
                      <a:pt x="0" y="1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5" y="3"/>
                      <a:pt x="21" y="2"/>
                      <a:pt x="21" y="2"/>
                    </a:cubicBezTo>
                    <a:cubicBezTo>
                      <a:pt x="34" y="4"/>
                      <a:pt x="48" y="6"/>
                      <a:pt x="59" y="8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85" y="11"/>
                      <a:pt x="101" y="10"/>
                      <a:pt x="109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1" y="10"/>
                      <a:pt x="85" y="9"/>
                      <a:pt x="73" y="8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48" y="4"/>
                      <a:pt x="34" y="2"/>
                      <a:pt x="21" y="0"/>
                    </a:cubicBezTo>
                    <a:cubicBezTo>
                      <a:pt x="21" y="0"/>
                      <a:pt x="15" y="1"/>
                      <a:pt x="10" y="0"/>
                    </a:cubicBezTo>
                    <a:cubicBezTo>
                      <a:pt x="1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DA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89" name="Freeform 1488">
                <a:extLst>
                  <a:ext uri="{FF2B5EF4-FFF2-40B4-BE49-F238E27FC236}">
                    <a16:creationId xmlns:a16="http://schemas.microsoft.com/office/drawing/2014/main" id="{455A8A0E-9A31-4D75-ACBB-A68AD38CD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170"/>
                <a:ext cx="43" cy="10"/>
              </a:xfrm>
              <a:custGeom>
                <a:avLst/>
                <a:gdLst>
                  <a:gd name="T0" fmla="*/ 0 w 32"/>
                  <a:gd name="T1" fmla="*/ 20 h 7"/>
                  <a:gd name="T2" fmla="*/ 36 w 32"/>
                  <a:gd name="T3" fmla="*/ 0 h 7"/>
                  <a:gd name="T4" fmla="*/ 78 w 32"/>
                  <a:gd name="T5" fmla="*/ 2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">
                    <a:moveTo>
                      <a:pt x="0" y="7"/>
                    </a:moveTo>
                    <a:cubicBezTo>
                      <a:pt x="7" y="2"/>
                      <a:pt x="8" y="0"/>
                      <a:pt x="15" y="0"/>
                    </a:cubicBezTo>
                    <a:cubicBezTo>
                      <a:pt x="22" y="0"/>
                      <a:pt x="24" y="2"/>
                      <a:pt x="32" y="7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0" name="Freeform 1489">
                <a:extLst>
                  <a:ext uri="{FF2B5EF4-FFF2-40B4-BE49-F238E27FC236}">
                    <a16:creationId xmlns:a16="http://schemas.microsoft.com/office/drawing/2014/main" id="{75E8947F-2AD9-4D31-95A3-5B3B03031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176"/>
                <a:ext cx="27" cy="8"/>
              </a:xfrm>
              <a:custGeom>
                <a:avLst/>
                <a:gdLst>
                  <a:gd name="T0" fmla="*/ 0 w 20"/>
                  <a:gd name="T1" fmla="*/ 0 h 6"/>
                  <a:gd name="T2" fmla="*/ 49 w 20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">
                    <a:moveTo>
                      <a:pt x="0" y="0"/>
                    </a:moveTo>
                    <a:cubicBezTo>
                      <a:pt x="2" y="6"/>
                      <a:pt x="17" y="6"/>
                      <a:pt x="20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1" name="Freeform 1490">
                <a:extLst>
                  <a:ext uri="{FF2B5EF4-FFF2-40B4-BE49-F238E27FC236}">
                    <a16:creationId xmlns:a16="http://schemas.microsoft.com/office/drawing/2014/main" id="{E3AE3145-7688-4913-B214-0C63BE7F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1450"/>
                <a:ext cx="26" cy="15"/>
              </a:xfrm>
              <a:custGeom>
                <a:avLst/>
                <a:gdLst>
                  <a:gd name="T0" fmla="*/ 0 w 19"/>
                  <a:gd name="T1" fmla="*/ 0 h 11"/>
                  <a:gd name="T2" fmla="*/ 21 w 19"/>
                  <a:gd name="T3" fmla="*/ 27 h 11"/>
                  <a:gd name="T4" fmla="*/ 49 w 19"/>
                  <a:gd name="T5" fmla="*/ 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1">
                    <a:moveTo>
                      <a:pt x="0" y="0"/>
                    </a:moveTo>
                    <a:cubicBezTo>
                      <a:pt x="3" y="7"/>
                      <a:pt x="5" y="11"/>
                      <a:pt x="8" y="11"/>
                    </a:cubicBezTo>
                    <a:cubicBezTo>
                      <a:pt x="11" y="11"/>
                      <a:pt x="15" y="7"/>
                      <a:pt x="19" y="1"/>
                    </a:cubicBezTo>
                  </a:path>
                </a:pathLst>
              </a:custGeom>
              <a:noFill/>
              <a:ln w="4763" cap="rnd">
                <a:solidFill>
                  <a:srgbClr val="BB8D7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2" name="Freeform 1491">
                <a:extLst>
                  <a:ext uri="{FF2B5EF4-FFF2-40B4-BE49-F238E27FC236}">
                    <a16:creationId xmlns:a16="http://schemas.microsoft.com/office/drawing/2014/main" id="{0B92B025-943E-425F-ABB2-E5AC77B9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204"/>
                <a:ext cx="73" cy="35"/>
              </a:xfrm>
              <a:custGeom>
                <a:avLst/>
                <a:gdLst>
                  <a:gd name="T0" fmla="*/ 27 w 54"/>
                  <a:gd name="T1" fmla="*/ 0 h 26"/>
                  <a:gd name="T2" fmla="*/ 9 w 54"/>
                  <a:gd name="T3" fmla="*/ 43 h 26"/>
                  <a:gd name="T4" fmla="*/ 32 w 54"/>
                  <a:gd name="T5" fmla="*/ 47 h 26"/>
                  <a:gd name="T6" fmla="*/ 58 w 54"/>
                  <a:gd name="T7" fmla="*/ 63 h 26"/>
                  <a:gd name="T8" fmla="*/ 72 w 54"/>
                  <a:gd name="T9" fmla="*/ 63 h 26"/>
                  <a:gd name="T10" fmla="*/ 100 w 54"/>
                  <a:gd name="T11" fmla="*/ 48 h 26"/>
                  <a:gd name="T12" fmla="*/ 120 w 54"/>
                  <a:gd name="T13" fmla="*/ 47 h 26"/>
                  <a:gd name="T14" fmla="*/ 108 w 54"/>
                  <a:gd name="T15" fmla="*/ 1 h 2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26">
                    <a:moveTo>
                      <a:pt x="11" y="0"/>
                    </a:moveTo>
                    <a:cubicBezTo>
                      <a:pt x="7" y="0"/>
                      <a:pt x="0" y="11"/>
                      <a:pt x="4" y="18"/>
                    </a:cubicBezTo>
                    <a:cubicBezTo>
                      <a:pt x="8" y="22"/>
                      <a:pt x="10" y="18"/>
                      <a:pt x="13" y="19"/>
                    </a:cubicBezTo>
                    <a:cubicBezTo>
                      <a:pt x="15" y="20"/>
                      <a:pt x="18" y="24"/>
                      <a:pt x="24" y="26"/>
                    </a:cubicBezTo>
                    <a:cubicBezTo>
                      <a:pt x="26" y="26"/>
                      <a:pt x="26" y="26"/>
                      <a:pt x="29" y="26"/>
                    </a:cubicBezTo>
                    <a:cubicBezTo>
                      <a:pt x="35" y="24"/>
                      <a:pt x="38" y="20"/>
                      <a:pt x="41" y="20"/>
                    </a:cubicBezTo>
                    <a:cubicBezTo>
                      <a:pt x="44" y="19"/>
                      <a:pt x="46" y="23"/>
                      <a:pt x="49" y="19"/>
                    </a:cubicBezTo>
                    <a:cubicBezTo>
                      <a:pt x="54" y="12"/>
                      <a:pt x="48" y="1"/>
                      <a:pt x="44" y="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3" name="Freeform 1492">
                <a:extLst>
                  <a:ext uri="{FF2B5EF4-FFF2-40B4-BE49-F238E27FC236}">
                    <a16:creationId xmlns:a16="http://schemas.microsoft.com/office/drawing/2014/main" id="{78BA99E5-E905-4F66-B140-399091B7F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1267"/>
                <a:ext cx="65" cy="3"/>
              </a:xfrm>
              <a:custGeom>
                <a:avLst/>
                <a:gdLst>
                  <a:gd name="T0" fmla="*/ 119 w 48"/>
                  <a:gd name="T1" fmla="*/ 0 h 2"/>
                  <a:gd name="T2" fmla="*/ 103 w 48"/>
                  <a:gd name="T3" fmla="*/ 5 h 2"/>
                  <a:gd name="T4" fmla="*/ 77 w 48"/>
                  <a:gd name="T5" fmla="*/ 8 h 2"/>
                  <a:gd name="T6" fmla="*/ 50 w 48"/>
                  <a:gd name="T7" fmla="*/ 8 h 2"/>
                  <a:gd name="T8" fmla="*/ 35 w 48"/>
                  <a:gd name="T9" fmla="*/ 5 h 2"/>
                  <a:gd name="T10" fmla="*/ 0 w 48"/>
                  <a:gd name="T11" fmla="*/ 0 h 2"/>
                  <a:gd name="T12" fmla="*/ 0 w 48"/>
                  <a:gd name="T13" fmla="*/ 0 h 2"/>
                  <a:gd name="T14" fmla="*/ 0 w 48"/>
                  <a:gd name="T15" fmla="*/ 0 h 2"/>
                  <a:gd name="T16" fmla="*/ 33 w 48"/>
                  <a:gd name="T17" fmla="*/ 0 h 2"/>
                  <a:gd name="T18" fmla="*/ 50 w 48"/>
                  <a:gd name="T19" fmla="*/ 5 h 2"/>
                  <a:gd name="T20" fmla="*/ 77 w 48"/>
                  <a:gd name="T21" fmla="*/ 5 h 2"/>
                  <a:gd name="T22" fmla="*/ 99 w 48"/>
                  <a:gd name="T23" fmla="*/ 0 h 2"/>
                  <a:gd name="T24" fmla="*/ 119 w 48"/>
                  <a:gd name="T25" fmla="*/ 0 h 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8" h="2">
                    <a:moveTo>
                      <a:pt x="48" y="0"/>
                    </a:moveTo>
                    <a:cubicBezTo>
                      <a:pt x="41" y="1"/>
                      <a:pt x="41" y="1"/>
                      <a:pt x="41" y="1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1"/>
                      <a:pt x="9" y="1"/>
                      <a:pt x="13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4" name="Freeform 1493">
                <a:extLst>
                  <a:ext uri="{FF2B5EF4-FFF2-40B4-BE49-F238E27FC236}">
                    <a16:creationId xmlns:a16="http://schemas.microsoft.com/office/drawing/2014/main" id="{59B7F4E1-5736-4941-9CA8-9A351AAF1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1274"/>
                <a:ext cx="77" cy="6"/>
              </a:xfrm>
              <a:custGeom>
                <a:avLst/>
                <a:gdLst>
                  <a:gd name="T0" fmla="*/ 140 w 57"/>
                  <a:gd name="T1" fmla="*/ 0 h 5"/>
                  <a:gd name="T2" fmla="*/ 140 w 57"/>
                  <a:gd name="T3" fmla="*/ 0 h 5"/>
                  <a:gd name="T4" fmla="*/ 119 w 57"/>
                  <a:gd name="T5" fmla="*/ 2 h 5"/>
                  <a:gd name="T6" fmla="*/ 57 w 57"/>
                  <a:gd name="T7" fmla="*/ 7 h 5"/>
                  <a:gd name="T8" fmla="*/ 51 w 57"/>
                  <a:gd name="T9" fmla="*/ 7 h 5"/>
                  <a:gd name="T10" fmla="*/ 0 w 57"/>
                  <a:gd name="T11" fmla="*/ 2 h 5"/>
                  <a:gd name="T12" fmla="*/ 0 w 57"/>
                  <a:gd name="T13" fmla="*/ 2 h 5"/>
                  <a:gd name="T14" fmla="*/ 51 w 57"/>
                  <a:gd name="T15" fmla="*/ 8 h 5"/>
                  <a:gd name="T16" fmla="*/ 57 w 57"/>
                  <a:gd name="T17" fmla="*/ 8 h 5"/>
                  <a:gd name="T18" fmla="*/ 120 w 57"/>
                  <a:gd name="T19" fmla="*/ 6 h 5"/>
                  <a:gd name="T20" fmla="*/ 140 w 57"/>
                  <a:gd name="T21" fmla="*/ 0 h 5"/>
                  <a:gd name="T22" fmla="*/ 140 w 57"/>
                  <a:gd name="T23" fmla="*/ 0 h 5"/>
                  <a:gd name="T24" fmla="*/ 140 w 57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7" h="5">
                    <a:moveTo>
                      <a:pt x="57" y="0"/>
                    </a:moveTo>
                    <a:cubicBezTo>
                      <a:pt x="56" y="0"/>
                      <a:pt x="57" y="0"/>
                      <a:pt x="57" y="0"/>
                    </a:cubicBezTo>
                    <a:cubicBezTo>
                      <a:pt x="54" y="2"/>
                      <a:pt x="51" y="1"/>
                      <a:pt x="48" y="2"/>
                    </a:cubicBezTo>
                    <a:cubicBezTo>
                      <a:pt x="43" y="4"/>
                      <a:pt x="31" y="4"/>
                      <a:pt x="23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4" y="4"/>
                      <a:pt x="4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4"/>
                      <a:pt x="11" y="5"/>
                      <a:pt x="21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32" y="5"/>
                      <a:pt x="43" y="5"/>
                      <a:pt x="49" y="3"/>
                    </a:cubicBezTo>
                    <a:cubicBezTo>
                      <a:pt x="52" y="1"/>
                      <a:pt x="54" y="2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5" name="Freeform 1494">
                <a:extLst>
                  <a:ext uri="{FF2B5EF4-FFF2-40B4-BE49-F238E27FC236}">
                    <a16:creationId xmlns:a16="http://schemas.microsoft.com/office/drawing/2014/main" id="{C94DE261-565D-433E-823A-428FEAD4B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2" y="1124"/>
                <a:ext cx="58" cy="20"/>
              </a:xfrm>
              <a:custGeom>
                <a:avLst/>
                <a:gdLst>
                  <a:gd name="T0" fmla="*/ 0 w 43"/>
                  <a:gd name="T1" fmla="*/ 36 h 15"/>
                  <a:gd name="T2" fmla="*/ 105 w 43"/>
                  <a:gd name="T3" fmla="*/ 21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15">
                    <a:moveTo>
                      <a:pt x="0" y="15"/>
                    </a:moveTo>
                    <a:cubicBezTo>
                      <a:pt x="8" y="1"/>
                      <a:pt x="33" y="0"/>
                      <a:pt x="43" y="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6" name="Freeform 1495">
                <a:extLst>
                  <a:ext uri="{FF2B5EF4-FFF2-40B4-BE49-F238E27FC236}">
                    <a16:creationId xmlns:a16="http://schemas.microsoft.com/office/drawing/2014/main" id="{18064566-1B39-4B11-8AB6-D32E539A4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1151"/>
                <a:ext cx="60" cy="24"/>
              </a:xfrm>
              <a:custGeom>
                <a:avLst/>
                <a:gdLst>
                  <a:gd name="T0" fmla="*/ 0 w 44"/>
                  <a:gd name="T1" fmla="*/ 23 h 18"/>
                  <a:gd name="T2" fmla="*/ 48 w 44"/>
                  <a:gd name="T3" fmla="*/ 1 h 18"/>
                  <a:gd name="T4" fmla="*/ 102 w 44"/>
                  <a:gd name="T5" fmla="*/ 23 h 18"/>
                  <a:gd name="T6" fmla="*/ 98 w 44"/>
                  <a:gd name="T7" fmla="*/ 36 h 18"/>
                  <a:gd name="T8" fmla="*/ 57 w 44"/>
                  <a:gd name="T9" fmla="*/ 41 h 18"/>
                  <a:gd name="T10" fmla="*/ 0 w 44"/>
                  <a:gd name="T11" fmla="*/ 2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8">
                    <a:moveTo>
                      <a:pt x="0" y="10"/>
                    </a:moveTo>
                    <a:cubicBezTo>
                      <a:pt x="5" y="6"/>
                      <a:pt x="7" y="2"/>
                      <a:pt x="19" y="1"/>
                    </a:cubicBezTo>
                    <a:cubicBezTo>
                      <a:pt x="32" y="0"/>
                      <a:pt x="37" y="9"/>
                      <a:pt x="40" y="10"/>
                    </a:cubicBezTo>
                    <a:cubicBezTo>
                      <a:pt x="44" y="11"/>
                      <a:pt x="42" y="14"/>
                      <a:pt x="39" y="15"/>
                    </a:cubicBezTo>
                    <a:cubicBezTo>
                      <a:pt x="36" y="16"/>
                      <a:pt x="27" y="15"/>
                      <a:pt x="23" y="17"/>
                    </a:cubicBezTo>
                    <a:cubicBezTo>
                      <a:pt x="19" y="18"/>
                      <a:pt x="8" y="15"/>
                      <a:pt x="0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7" name="Oval 1496">
                <a:extLst>
                  <a:ext uri="{FF2B5EF4-FFF2-40B4-BE49-F238E27FC236}">
                    <a16:creationId xmlns:a16="http://schemas.microsoft.com/office/drawing/2014/main" id="{E14F3F36-3FC7-4BA1-8E39-C67C860C1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161"/>
                <a:ext cx="5" cy="5"/>
              </a:xfrm>
              <a:prstGeom prst="ellipse">
                <a:avLst/>
              </a:prstGeom>
              <a:solidFill>
                <a:srgbClr val="333333"/>
              </a:solidFill>
              <a:ln w="4763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998" name="Freeform 1497">
                <a:extLst>
                  <a:ext uri="{FF2B5EF4-FFF2-40B4-BE49-F238E27FC236}">
                    <a16:creationId xmlns:a16="http://schemas.microsoft.com/office/drawing/2014/main" id="{DCDDD05F-5E51-42D6-81CE-8C4457C0B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3601"/>
                <a:ext cx="3" cy="20"/>
              </a:xfrm>
              <a:custGeom>
                <a:avLst/>
                <a:gdLst>
                  <a:gd name="T0" fmla="*/ 8 w 2"/>
                  <a:gd name="T1" fmla="*/ 0 h 15"/>
                  <a:gd name="T2" fmla="*/ 0 w 2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2" y="0"/>
                    </a:moveTo>
                    <a:cubicBezTo>
                      <a:pt x="2" y="4"/>
                      <a:pt x="0" y="15"/>
                      <a:pt x="0" y="1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99" name="Freeform 1498">
                <a:extLst>
                  <a:ext uri="{FF2B5EF4-FFF2-40B4-BE49-F238E27FC236}">
                    <a16:creationId xmlns:a16="http://schemas.microsoft.com/office/drawing/2014/main" id="{C9CDB67E-C8E4-4F90-84AC-D7834BF0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1761"/>
                <a:ext cx="173" cy="27"/>
              </a:xfrm>
              <a:custGeom>
                <a:avLst/>
                <a:gdLst>
                  <a:gd name="T0" fmla="*/ 0 w 127"/>
                  <a:gd name="T1" fmla="*/ 0 h 20"/>
                  <a:gd name="T2" fmla="*/ 247 w 127"/>
                  <a:gd name="T3" fmla="*/ 15 h 20"/>
                  <a:gd name="T4" fmla="*/ 321 w 127"/>
                  <a:gd name="T5" fmla="*/ 0 h 20"/>
                  <a:gd name="T6" fmla="*/ 321 w 127"/>
                  <a:gd name="T7" fmla="*/ 0 h 20"/>
                  <a:gd name="T8" fmla="*/ 247 w 127"/>
                  <a:gd name="T9" fmla="*/ 9 h 20"/>
                  <a:gd name="T10" fmla="*/ 0 w 127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0">
                    <a:moveTo>
                      <a:pt x="0" y="0"/>
                    </a:moveTo>
                    <a:cubicBezTo>
                      <a:pt x="26" y="20"/>
                      <a:pt x="64" y="13"/>
                      <a:pt x="98" y="6"/>
                    </a:cubicBezTo>
                    <a:cubicBezTo>
                      <a:pt x="109" y="4"/>
                      <a:pt x="118" y="1"/>
                      <a:pt x="127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18" y="1"/>
                      <a:pt x="108" y="2"/>
                      <a:pt x="98" y="4"/>
                    </a:cubicBezTo>
                    <a:cubicBezTo>
                      <a:pt x="64" y="11"/>
                      <a:pt x="25" y="19"/>
                      <a:pt x="0" y="0"/>
                    </a:cubicBezTo>
                    <a:close/>
                  </a:path>
                </a:pathLst>
              </a:custGeom>
              <a:solidFill>
                <a:srgbClr val="AE7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0" name="Freeform 1499">
                <a:extLst>
                  <a:ext uri="{FF2B5EF4-FFF2-40B4-BE49-F238E27FC236}">
                    <a16:creationId xmlns:a16="http://schemas.microsoft.com/office/drawing/2014/main" id="{AD753CFC-0F38-447E-B003-05E1B6147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142"/>
                <a:ext cx="57" cy="16"/>
              </a:xfrm>
              <a:custGeom>
                <a:avLst/>
                <a:gdLst>
                  <a:gd name="T0" fmla="*/ 105 w 42"/>
                  <a:gd name="T1" fmla="*/ 28 h 12"/>
                  <a:gd name="T2" fmla="*/ 0 w 42"/>
                  <a:gd name="T3" fmla="*/ 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2">
                    <a:moveTo>
                      <a:pt x="42" y="12"/>
                    </a:moveTo>
                    <a:cubicBezTo>
                      <a:pt x="32" y="2"/>
                      <a:pt x="13" y="0"/>
                      <a:pt x="0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1" name="Freeform 1500">
                <a:extLst>
                  <a:ext uri="{FF2B5EF4-FFF2-40B4-BE49-F238E27FC236}">
                    <a16:creationId xmlns:a16="http://schemas.microsoft.com/office/drawing/2014/main" id="{596F0D52-DF28-467A-9B14-B6D9AC961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1140"/>
                <a:ext cx="13" cy="25"/>
              </a:xfrm>
              <a:custGeom>
                <a:avLst/>
                <a:gdLst>
                  <a:gd name="T0" fmla="*/ 27 w 9"/>
                  <a:gd name="T1" fmla="*/ 49 h 18"/>
                  <a:gd name="T2" fmla="*/ 0 w 9"/>
                  <a:gd name="T3" fmla="*/ 2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8">
                    <a:moveTo>
                      <a:pt x="9" y="18"/>
                    </a:moveTo>
                    <a:cubicBezTo>
                      <a:pt x="8" y="12"/>
                      <a:pt x="3" y="0"/>
                      <a:pt x="0" y="1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2" name="Freeform 1501">
                <a:extLst>
                  <a:ext uri="{FF2B5EF4-FFF2-40B4-BE49-F238E27FC236}">
                    <a16:creationId xmlns:a16="http://schemas.microsoft.com/office/drawing/2014/main" id="{6D6A50F6-4F03-4A40-8D48-164A6209B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6" y="1187"/>
                <a:ext cx="10" cy="27"/>
              </a:xfrm>
              <a:custGeom>
                <a:avLst/>
                <a:gdLst>
                  <a:gd name="T0" fmla="*/ 6 w 7"/>
                  <a:gd name="T1" fmla="*/ 0 h 20"/>
                  <a:gd name="T2" fmla="*/ 1 w 7"/>
                  <a:gd name="T3" fmla="*/ 27 h 20"/>
                  <a:gd name="T4" fmla="*/ 13 w 7"/>
                  <a:gd name="T5" fmla="*/ 49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0">
                    <a:moveTo>
                      <a:pt x="2" y="0"/>
                    </a:moveTo>
                    <a:cubicBezTo>
                      <a:pt x="0" y="2"/>
                      <a:pt x="1" y="5"/>
                      <a:pt x="1" y="11"/>
                    </a:cubicBezTo>
                    <a:cubicBezTo>
                      <a:pt x="2" y="17"/>
                      <a:pt x="7" y="14"/>
                      <a:pt x="4" y="2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3" name="Freeform 1502">
                <a:extLst>
                  <a:ext uri="{FF2B5EF4-FFF2-40B4-BE49-F238E27FC236}">
                    <a16:creationId xmlns:a16="http://schemas.microsoft.com/office/drawing/2014/main" id="{0F483507-A66C-4B22-A150-0C2BEAB02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154"/>
                <a:ext cx="7" cy="17"/>
              </a:xfrm>
              <a:custGeom>
                <a:avLst/>
                <a:gdLst>
                  <a:gd name="T0" fmla="*/ 14 w 5"/>
                  <a:gd name="T1" fmla="*/ 0 h 13"/>
                  <a:gd name="T2" fmla="*/ 0 w 5"/>
                  <a:gd name="T3" fmla="*/ 29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3">
                    <a:moveTo>
                      <a:pt x="5" y="0"/>
                    </a:moveTo>
                    <a:cubicBezTo>
                      <a:pt x="5" y="3"/>
                      <a:pt x="0" y="7"/>
                      <a:pt x="0" y="13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4" name="Freeform 1503">
                <a:extLst>
                  <a:ext uri="{FF2B5EF4-FFF2-40B4-BE49-F238E27FC236}">
                    <a16:creationId xmlns:a16="http://schemas.microsoft.com/office/drawing/2014/main" id="{428C1116-620F-435C-AECC-244D88500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134"/>
                <a:ext cx="26" cy="105"/>
              </a:xfrm>
              <a:custGeom>
                <a:avLst/>
                <a:gdLst>
                  <a:gd name="T0" fmla="*/ 49 w 19"/>
                  <a:gd name="T1" fmla="*/ 174 h 78"/>
                  <a:gd name="T2" fmla="*/ 47 w 19"/>
                  <a:gd name="T3" fmla="*/ 90 h 78"/>
                  <a:gd name="T4" fmla="*/ 42 w 19"/>
                  <a:gd name="T5" fmla="*/ 90 h 78"/>
                  <a:gd name="T6" fmla="*/ 30 w 19"/>
                  <a:gd name="T7" fmla="*/ 42 h 78"/>
                  <a:gd name="T8" fmla="*/ 29 w 19"/>
                  <a:gd name="T9" fmla="*/ 22 h 78"/>
                  <a:gd name="T10" fmla="*/ 26 w 19"/>
                  <a:gd name="T11" fmla="*/ 12 h 78"/>
                  <a:gd name="T12" fmla="*/ 26 w 19"/>
                  <a:gd name="T13" fmla="*/ 12 h 78"/>
                  <a:gd name="T14" fmla="*/ 19 w 19"/>
                  <a:gd name="T15" fmla="*/ 5 h 78"/>
                  <a:gd name="T16" fmla="*/ 0 w 19"/>
                  <a:gd name="T17" fmla="*/ 20 h 78"/>
                  <a:gd name="T18" fmla="*/ 7 w 19"/>
                  <a:gd name="T19" fmla="*/ 69 h 78"/>
                  <a:gd name="T20" fmla="*/ 10 w 19"/>
                  <a:gd name="T21" fmla="*/ 114 h 78"/>
                  <a:gd name="T22" fmla="*/ 15 w 19"/>
                  <a:gd name="T23" fmla="*/ 147 h 78"/>
                  <a:gd name="T24" fmla="*/ 29 w 19"/>
                  <a:gd name="T25" fmla="*/ 171 h 78"/>
                  <a:gd name="T26" fmla="*/ 49 w 19"/>
                  <a:gd name="T27" fmla="*/ 190 h 78"/>
                  <a:gd name="T28" fmla="*/ 49 w 19"/>
                  <a:gd name="T29" fmla="*/ 174 h 7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9" h="78">
                    <a:moveTo>
                      <a:pt x="19" y="71"/>
                    </a:moveTo>
                    <a:cubicBezTo>
                      <a:pt x="18" y="61"/>
                      <a:pt x="18" y="50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0"/>
                      <a:pt x="12" y="17"/>
                      <a:pt x="12" y="17"/>
                    </a:cubicBezTo>
                    <a:cubicBezTo>
                      <a:pt x="12" y="17"/>
                      <a:pt x="11" y="13"/>
                      <a:pt x="11" y="9"/>
                    </a:cubicBezTo>
                    <a:cubicBezTo>
                      <a:pt x="10" y="8"/>
                      <a:pt x="10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7" y="2"/>
                      <a:pt x="7" y="2"/>
                    </a:cubicBezTo>
                    <a:cubicBezTo>
                      <a:pt x="5" y="0"/>
                      <a:pt x="1" y="3"/>
                      <a:pt x="0" y="8"/>
                    </a:cubicBezTo>
                    <a:cubicBezTo>
                      <a:pt x="0" y="13"/>
                      <a:pt x="3" y="24"/>
                      <a:pt x="3" y="28"/>
                    </a:cubicBezTo>
                    <a:cubicBezTo>
                      <a:pt x="2" y="31"/>
                      <a:pt x="3" y="41"/>
                      <a:pt x="4" y="47"/>
                    </a:cubicBezTo>
                    <a:cubicBezTo>
                      <a:pt x="6" y="53"/>
                      <a:pt x="4" y="56"/>
                      <a:pt x="6" y="60"/>
                    </a:cubicBezTo>
                    <a:cubicBezTo>
                      <a:pt x="8" y="64"/>
                      <a:pt x="9" y="67"/>
                      <a:pt x="11" y="70"/>
                    </a:cubicBezTo>
                    <a:cubicBezTo>
                      <a:pt x="12" y="73"/>
                      <a:pt x="17" y="77"/>
                      <a:pt x="19" y="78"/>
                    </a:cubicBezTo>
                    <a:cubicBezTo>
                      <a:pt x="19" y="75"/>
                      <a:pt x="19" y="73"/>
                      <a:pt x="19" y="71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5" name="Freeform 1504">
                <a:extLst>
                  <a:ext uri="{FF2B5EF4-FFF2-40B4-BE49-F238E27FC236}">
                    <a16:creationId xmlns:a16="http://schemas.microsoft.com/office/drawing/2014/main" id="{2E3BF900-3B0B-439C-8AD2-B18E0A508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140"/>
                <a:ext cx="11" cy="25"/>
              </a:xfrm>
              <a:custGeom>
                <a:avLst/>
                <a:gdLst>
                  <a:gd name="T0" fmla="*/ 21 w 8"/>
                  <a:gd name="T1" fmla="*/ 29 h 18"/>
                  <a:gd name="T2" fmla="*/ 0 w 8"/>
                  <a:gd name="T3" fmla="*/ 49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11"/>
                    </a:moveTo>
                    <a:cubicBezTo>
                      <a:pt x="5" y="0"/>
                      <a:pt x="1" y="12"/>
                      <a:pt x="0" y="1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6" name="Freeform 1505">
                <a:extLst>
                  <a:ext uri="{FF2B5EF4-FFF2-40B4-BE49-F238E27FC236}">
                    <a16:creationId xmlns:a16="http://schemas.microsoft.com/office/drawing/2014/main" id="{696D2386-D917-4726-B917-FA414014A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187"/>
                <a:ext cx="8" cy="27"/>
              </a:xfrm>
              <a:custGeom>
                <a:avLst/>
                <a:gdLst>
                  <a:gd name="T0" fmla="*/ 7 w 6"/>
                  <a:gd name="T1" fmla="*/ 49 h 20"/>
                  <a:gd name="T2" fmla="*/ 12 w 6"/>
                  <a:gd name="T3" fmla="*/ 27 h 20"/>
                  <a:gd name="T4" fmla="*/ 9 w 6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20">
                    <a:moveTo>
                      <a:pt x="3" y="20"/>
                    </a:moveTo>
                    <a:cubicBezTo>
                      <a:pt x="0" y="14"/>
                      <a:pt x="5" y="17"/>
                      <a:pt x="5" y="11"/>
                    </a:cubicBezTo>
                    <a:cubicBezTo>
                      <a:pt x="6" y="5"/>
                      <a:pt x="6" y="2"/>
                      <a:pt x="4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7" name="Freeform 1506">
                <a:extLst>
                  <a:ext uri="{FF2B5EF4-FFF2-40B4-BE49-F238E27FC236}">
                    <a16:creationId xmlns:a16="http://schemas.microsoft.com/office/drawing/2014/main" id="{5BFABDCE-288F-4E50-A63A-E8F874843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154"/>
                <a:ext cx="8" cy="17"/>
              </a:xfrm>
              <a:custGeom>
                <a:avLst/>
                <a:gdLst>
                  <a:gd name="T0" fmla="*/ 15 w 6"/>
                  <a:gd name="T1" fmla="*/ 29 h 13"/>
                  <a:gd name="T2" fmla="*/ 1 w 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3">
                    <a:moveTo>
                      <a:pt x="6" y="13"/>
                    </a:moveTo>
                    <a:cubicBezTo>
                      <a:pt x="6" y="7"/>
                      <a:pt x="0" y="3"/>
                      <a:pt x="1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08" name="Oval 1507">
                <a:extLst>
                  <a:ext uri="{FF2B5EF4-FFF2-40B4-BE49-F238E27FC236}">
                    <a16:creationId xmlns:a16="http://schemas.microsoft.com/office/drawing/2014/main" id="{A0E9614F-9D9A-4C42-BA52-3823FB992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" y="1158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09" name="Freeform 1508">
                <a:extLst>
                  <a:ext uri="{FF2B5EF4-FFF2-40B4-BE49-F238E27FC236}">
                    <a16:creationId xmlns:a16="http://schemas.microsoft.com/office/drawing/2014/main" id="{62A77172-FDA5-45E1-959E-C80E773F5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151"/>
                <a:ext cx="59" cy="24"/>
              </a:xfrm>
              <a:custGeom>
                <a:avLst/>
                <a:gdLst>
                  <a:gd name="T0" fmla="*/ 106 w 44"/>
                  <a:gd name="T1" fmla="*/ 23 h 18"/>
                  <a:gd name="T2" fmla="*/ 62 w 44"/>
                  <a:gd name="T3" fmla="*/ 1 h 18"/>
                  <a:gd name="T4" fmla="*/ 12 w 44"/>
                  <a:gd name="T5" fmla="*/ 23 h 18"/>
                  <a:gd name="T6" fmla="*/ 15 w 44"/>
                  <a:gd name="T7" fmla="*/ 36 h 18"/>
                  <a:gd name="T8" fmla="*/ 51 w 44"/>
                  <a:gd name="T9" fmla="*/ 41 h 18"/>
                  <a:gd name="T10" fmla="*/ 106 w 44"/>
                  <a:gd name="T11" fmla="*/ 2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8">
                    <a:moveTo>
                      <a:pt x="44" y="10"/>
                    </a:moveTo>
                    <a:cubicBezTo>
                      <a:pt x="39" y="6"/>
                      <a:pt x="37" y="2"/>
                      <a:pt x="25" y="1"/>
                    </a:cubicBezTo>
                    <a:cubicBezTo>
                      <a:pt x="13" y="0"/>
                      <a:pt x="8" y="9"/>
                      <a:pt x="5" y="10"/>
                    </a:cubicBezTo>
                    <a:cubicBezTo>
                      <a:pt x="0" y="11"/>
                      <a:pt x="3" y="14"/>
                      <a:pt x="6" y="15"/>
                    </a:cubicBezTo>
                    <a:cubicBezTo>
                      <a:pt x="9" y="16"/>
                      <a:pt x="17" y="15"/>
                      <a:pt x="21" y="17"/>
                    </a:cubicBezTo>
                    <a:cubicBezTo>
                      <a:pt x="25" y="18"/>
                      <a:pt x="36" y="15"/>
                      <a:pt x="4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0" name="Freeform 1509">
                <a:extLst>
                  <a:ext uri="{FF2B5EF4-FFF2-40B4-BE49-F238E27FC236}">
                    <a16:creationId xmlns:a16="http://schemas.microsoft.com/office/drawing/2014/main" id="{D825CB9F-101C-4E15-BA01-F976324E7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1152"/>
                <a:ext cx="25" cy="22"/>
              </a:xfrm>
              <a:custGeom>
                <a:avLst/>
                <a:gdLst>
                  <a:gd name="T0" fmla="*/ 25 w 18"/>
                  <a:gd name="T1" fmla="*/ 0 h 16"/>
                  <a:gd name="T2" fmla="*/ 43 w 18"/>
                  <a:gd name="T3" fmla="*/ 6 h 16"/>
                  <a:gd name="T4" fmla="*/ 49 w 18"/>
                  <a:gd name="T5" fmla="*/ 21 h 16"/>
                  <a:gd name="T6" fmla="*/ 35 w 18"/>
                  <a:gd name="T7" fmla="*/ 40 h 16"/>
                  <a:gd name="T8" fmla="*/ 21 w 18"/>
                  <a:gd name="T9" fmla="*/ 41 h 16"/>
                  <a:gd name="T10" fmla="*/ 0 w 18"/>
                  <a:gd name="T11" fmla="*/ 21 h 16"/>
                  <a:gd name="T12" fmla="*/ 11 w 18"/>
                  <a:gd name="T13" fmla="*/ 1 h 16"/>
                  <a:gd name="T14" fmla="*/ 25 w 18"/>
                  <a:gd name="T15" fmla="*/ 0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9" y="0"/>
                    </a:moveTo>
                    <a:cubicBezTo>
                      <a:pt x="12" y="1"/>
                      <a:pt x="14" y="1"/>
                      <a:pt x="16" y="2"/>
                    </a:cubicBezTo>
                    <a:cubicBezTo>
                      <a:pt x="17" y="3"/>
                      <a:pt x="18" y="5"/>
                      <a:pt x="18" y="8"/>
                    </a:cubicBezTo>
                    <a:cubicBezTo>
                      <a:pt x="18" y="11"/>
                      <a:pt x="16" y="14"/>
                      <a:pt x="13" y="15"/>
                    </a:cubicBezTo>
                    <a:cubicBezTo>
                      <a:pt x="11" y="16"/>
                      <a:pt x="9" y="16"/>
                      <a:pt x="8" y="16"/>
                    </a:cubicBezTo>
                    <a:cubicBezTo>
                      <a:pt x="3" y="15"/>
                      <a:pt x="0" y="12"/>
                      <a:pt x="0" y="8"/>
                    </a:cubicBezTo>
                    <a:cubicBezTo>
                      <a:pt x="0" y="5"/>
                      <a:pt x="2" y="2"/>
                      <a:pt x="4" y="1"/>
                    </a:cubicBezTo>
                    <a:cubicBezTo>
                      <a:pt x="5" y="0"/>
                      <a:pt x="7" y="0"/>
                      <a:pt x="9" y="0"/>
                    </a:cubicBezTo>
                    <a:close/>
                  </a:path>
                </a:pathLst>
              </a:custGeom>
              <a:solidFill>
                <a:srgbClr val="6B5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1" name="Freeform 1510">
                <a:extLst>
                  <a:ext uri="{FF2B5EF4-FFF2-40B4-BE49-F238E27FC236}">
                    <a16:creationId xmlns:a16="http://schemas.microsoft.com/office/drawing/2014/main" id="{38289288-EF9D-42DB-9B30-AB4C22999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1684"/>
                <a:ext cx="2" cy="4"/>
              </a:xfrm>
              <a:custGeom>
                <a:avLst/>
                <a:gdLst>
                  <a:gd name="T0" fmla="*/ 8 w 1"/>
                  <a:gd name="T1" fmla="*/ 7 h 3"/>
                  <a:gd name="T2" fmla="*/ 0 w 1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D1A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2" name="Freeform 1511">
                <a:extLst>
                  <a:ext uri="{FF2B5EF4-FFF2-40B4-BE49-F238E27FC236}">
                    <a16:creationId xmlns:a16="http://schemas.microsoft.com/office/drawing/2014/main" id="{E223D044-CE5D-4992-A268-D66027D6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677"/>
                <a:ext cx="31" cy="33"/>
              </a:xfrm>
              <a:custGeom>
                <a:avLst/>
                <a:gdLst>
                  <a:gd name="T0" fmla="*/ 30 w 23"/>
                  <a:gd name="T1" fmla="*/ 0 h 24"/>
                  <a:gd name="T2" fmla="*/ 0 w 23"/>
                  <a:gd name="T3" fmla="*/ 32 h 24"/>
                  <a:gd name="T4" fmla="*/ 30 w 23"/>
                  <a:gd name="T5" fmla="*/ 62 h 24"/>
                  <a:gd name="T6" fmla="*/ 57 w 23"/>
                  <a:gd name="T7" fmla="*/ 4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4">
                    <a:moveTo>
                      <a:pt x="12" y="0"/>
                    </a:moveTo>
                    <a:cubicBezTo>
                      <a:pt x="5" y="0"/>
                      <a:pt x="0" y="5"/>
                      <a:pt x="0" y="12"/>
                    </a:cubicBezTo>
                    <a:cubicBezTo>
                      <a:pt x="0" y="19"/>
                      <a:pt x="5" y="24"/>
                      <a:pt x="12" y="24"/>
                    </a:cubicBezTo>
                    <a:cubicBezTo>
                      <a:pt x="17" y="24"/>
                      <a:pt x="21" y="21"/>
                      <a:pt x="23" y="17"/>
                    </a:cubicBezTo>
                  </a:path>
                </a:pathLst>
              </a:custGeom>
              <a:noFill/>
              <a:ln w="4763" cap="rnd">
                <a:solidFill>
                  <a:srgbClr val="D1A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3" name="Oval 1512">
                <a:extLst>
                  <a:ext uri="{FF2B5EF4-FFF2-40B4-BE49-F238E27FC236}">
                    <a16:creationId xmlns:a16="http://schemas.microsoft.com/office/drawing/2014/main" id="{B25F7F3C-AF71-47CD-88B7-20C2667B1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688"/>
                <a:ext cx="10" cy="10"/>
              </a:xfrm>
              <a:prstGeom prst="ellipse">
                <a:avLst/>
              </a:prstGeom>
              <a:noFill/>
              <a:ln w="4763" cap="rnd">
                <a:solidFill>
                  <a:srgbClr val="D1AF9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4" name="Freeform 1513">
                <a:extLst>
                  <a:ext uri="{FF2B5EF4-FFF2-40B4-BE49-F238E27FC236}">
                    <a16:creationId xmlns:a16="http://schemas.microsoft.com/office/drawing/2014/main" id="{B736636D-21D8-4DFC-9F1E-DF40CD2A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3" y="1451"/>
                <a:ext cx="148" cy="15"/>
              </a:xfrm>
              <a:custGeom>
                <a:avLst/>
                <a:gdLst>
                  <a:gd name="T0" fmla="*/ 273 w 109"/>
                  <a:gd name="T1" fmla="*/ 1 h 11"/>
                  <a:gd name="T2" fmla="*/ 247 w 109"/>
                  <a:gd name="T3" fmla="*/ 5 h 11"/>
                  <a:gd name="T4" fmla="*/ 220 w 109"/>
                  <a:gd name="T5" fmla="*/ 5 h 11"/>
                  <a:gd name="T6" fmla="*/ 124 w 109"/>
                  <a:gd name="T7" fmla="*/ 20 h 11"/>
                  <a:gd name="T8" fmla="*/ 91 w 109"/>
                  <a:gd name="T9" fmla="*/ 26 h 11"/>
                  <a:gd name="T10" fmla="*/ 0 w 109"/>
                  <a:gd name="T11" fmla="*/ 26 h 11"/>
                  <a:gd name="T12" fmla="*/ 0 w 109"/>
                  <a:gd name="T13" fmla="*/ 26 h 11"/>
                  <a:gd name="T14" fmla="*/ 0 w 109"/>
                  <a:gd name="T15" fmla="*/ 26 h 11"/>
                  <a:gd name="T16" fmla="*/ 0 w 109"/>
                  <a:gd name="T17" fmla="*/ 26 h 11"/>
                  <a:gd name="T18" fmla="*/ 91 w 109"/>
                  <a:gd name="T19" fmla="*/ 20 h 11"/>
                  <a:gd name="T20" fmla="*/ 124 w 109"/>
                  <a:gd name="T21" fmla="*/ 15 h 11"/>
                  <a:gd name="T22" fmla="*/ 220 w 109"/>
                  <a:gd name="T23" fmla="*/ 0 h 11"/>
                  <a:gd name="T24" fmla="*/ 247 w 109"/>
                  <a:gd name="T25" fmla="*/ 0 h 11"/>
                  <a:gd name="T26" fmla="*/ 273 w 109"/>
                  <a:gd name="T27" fmla="*/ 1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1">
                    <a:moveTo>
                      <a:pt x="109" y="1"/>
                    </a:moveTo>
                    <a:cubicBezTo>
                      <a:pt x="99" y="2"/>
                      <a:pt x="99" y="2"/>
                      <a:pt x="99" y="2"/>
                    </a:cubicBezTo>
                    <a:cubicBezTo>
                      <a:pt x="94" y="3"/>
                      <a:pt x="88" y="2"/>
                      <a:pt x="88" y="2"/>
                    </a:cubicBezTo>
                    <a:cubicBezTo>
                      <a:pt x="75" y="4"/>
                      <a:pt x="61" y="6"/>
                      <a:pt x="49" y="8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24" y="11"/>
                      <a:pt x="8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0"/>
                      <a:pt x="24" y="9"/>
                      <a:pt x="36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60" y="4"/>
                      <a:pt x="74" y="2"/>
                      <a:pt x="88" y="0"/>
                    </a:cubicBezTo>
                    <a:cubicBezTo>
                      <a:pt x="88" y="0"/>
                      <a:pt x="94" y="1"/>
                      <a:pt x="99" y="0"/>
                    </a:cubicBezTo>
                    <a:cubicBezTo>
                      <a:pt x="99" y="0"/>
                      <a:pt x="109" y="1"/>
                      <a:pt x="109" y="1"/>
                    </a:cubicBezTo>
                    <a:close/>
                  </a:path>
                </a:pathLst>
              </a:custGeom>
              <a:solidFill>
                <a:srgbClr val="CDA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5" name="Freeform 1514">
                <a:extLst>
                  <a:ext uri="{FF2B5EF4-FFF2-40B4-BE49-F238E27FC236}">
                    <a16:creationId xmlns:a16="http://schemas.microsoft.com/office/drawing/2014/main" id="{43BBA7DF-83E1-49EF-8B83-587BE336C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126"/>
                <a:ext cx="49" cy="18"/>
              </a:xfrm>
              <a:custGeom>
                <a:avLst/>
                <a:gdLst>
                  <a:gd name="T0" fmla="*/ 0 w 36"/>
                  <a:gd name="T1" fmla="*/ 8 h 14"/>
                  <a:gd name="T2" fmla="*/ 91 w 36"/>
                  <a:gd name="T3" fmla="*/ 3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4">
                    <a:moveTo>
                      <a:pt x="0" y="4"/>
                    </a:moveTo>
                    <a:cubicBezTo>
                      <a:pt x="12" y="0"/>
                      <a:pt x="29" y="0"/>
                      <a:pt x="36" y="1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6" name="Freeform 1515">
                <a:extLst>
                  <a:ext uri="{FF2B5EF4-FFF2-40B4-BE49-F238E27FC236}">
                    <a16:creationId xmlns:a16="http://schemas.microsoft.com/office/drawing/2014/main" id="{9201CE41-DA0E-4672-B2EE-85A055B3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151"/>
                <a:ext cx="59" cy="24"/>
              </a:xfrm>
              <a:custGeom>
                <a:avLst/>
                <a:gdLst>
                  <a:gd name="T0" fmla="*/ 106 w 44"/>
                  <a:gd name="T1" fmla="*/ 23 h 18"/>
                  <a:gd name="T2" fmla="*/ 62 w 44"/>
                  <a:gd name="T3" fmla="*/ 1 h 18"/>
                  <a:gd name="T4" fmla="*/ 12 w 44"/>
                  <a:gd name="T5" fmla="*/ 23 h 18"/>
                  <a:gd name="T6" fmla="*/ 15 w 44"/>
                  <a:gd name="T7" fmla="*/ 36 h 18"/>
                  <a:gd name="T8" fmla="*/ 51 w 44"/>
                  <a:gd name="T9" fmla="*/ 41 h 18"/>
                  <a:gd name="T10" fmla="*/ 106 w 44"/>
                  <a:gd name="T11" fmla="*/ 2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8">
                    <a:moveTo>
                      <a:pt x="44" y="10"/>
                    </a:moveTo>
                    <a:cubicBezTo>
                      <a:pt x="39" y="6"/>
                      <a:pt x="37" y="2"/>
                      <a:pt x="25" y="1"/>
                    </a:cubicBezTo>
                    <a:cubicBezTo>
                      <a:pt x="13" y="0"/>
                      <a:pt x="8" y="9"/>
                      <a:pt x="5" y="10"/>
                    </a:cubicBezTo>
                    <a:cubicBezTo>
                      <a:pt x="0" y="11"/>
                      <a:pt x="3" y="14"/>
                      <a:pt x="6" y="15"/>
                    </a:cubicBezTo>
                    <a:cubicBezTo>
                      <a:pt x="9" y="16"/>
                      <a:pt x="17" y="15"/>
                      <a:pt x="21" y="17"/>
                    </a:cubicBezTo>
                    <a:cubicBezTo>
                      <a:pt x="25" y="18"/>
                      <a:pt x="36" y="15"/>
                      <a:pt x="44" y="10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7" name="Oval 1516">
                <a:extLst>
                  <a:ext uri="{FF2B5EF4-FFF2-40B4-BE49-F238E27FC236}">
                    <a16:creationId xmlns:a16="http://schemas.microsoft.com/office/drawing/2014/main" id="{9126266F-65AD-4C9A-B898-839B3F8A8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" y="1161"/>
                <a:ext cx="5" cy="5"/>
              </a:xfrm>
              <a:prstGeom prst="ellipse">
                <a:avLst/>
              </a:prstGeom>
              <a:solidFill>
                <a:srgbClr val="333333"/>
              </a:solidFill>
              <a:ln w="4763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18" name="Freeform 1517">
                <a:extLst>
                  <a:ext uri="{FF2B5EF4-FFF2-40B4-BE49-F238E27FC236}">
                    <a16:creationId xmlns:a16="http://schemas.microsoft.com/office/drawing/2014/main" id="{A41B8B89-998B-4D91-A96A-ECD9B165B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3601"/>
                <a:ext cx="2" cy="20"/>
              </a:xfrm>
              <a:custGeom>
                <a:avLst/>
                <a:gdLst>
                  <a:gd name="T0" fmla="*/ 0 w 2"/>
                  <a:gd name="T1" fmla="*/ 0 h 15"/>
                  <a:gd name="T2" fmla="*/ 2 w 2"/>
                  <a:gd name="T3" fmla="*/ 36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5">
                    <a:moveTo>
                      <a:pt x="0" y="0"/>
                    </a:moveTo>
                    <a:cubicBezTo>
                      <a:pt x="0" y="4"/>
                      <a:pt x="2" y="15"/>
                      <a:pt x="2" y="15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19" name="Freeform 1518">
                <a:extLst>
                  <a:ext uri="{FF2B5EF4-FFF2-40B4-BE49-F238E27FC236}">
                    <a16:creationId xmlns:a16="http://schemas.microsoft.com/office/drawing/2014/main" id="{803D50B6-78F2-4480-9C3F-701EB29FB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761"/>
                <a:ext cx="172" cy="27"/>
              </a:xfrm>
              <a:custGeom>
                <a:avLst/>
                <a:gdLst>
                  <a:gd name="T0" fmla="*/ 316 w 127"/>
                  <a:gd name="T1" fmla="*/ 0 h 20"/>
                  <a:gd name="T2" fmla="*/ 72 w 127"/>
                  <a:gd name="T3" fmla="*/ 15 h 20"/>
                  <a:gd name="T4" fmla="*/ 0 w 127"/>
                  <a:gd name="T5" fmla="*/ 0 h 20"/>
                  <a:gd name="T6" fmla="*/ 0 w 127"/>
                  <a:gd name="T7" fmla="*/ 0 h 20"/>
                  <a:gd name="T8" fmla="*/ 72 w 127"/>
                  <a:gd name="T9" fmla="*/ 9 h 20"/>
                  <a:gd name="T10" fmla="*/ 316 w 127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7" h="20">
                    <a:moveTo>
                      <a:pt x="127" y="0"/>
                    </a:moveTo>
                    <a:cubicBezTo>
                      <a:pt x="101" y="20"/>
                      <a:pt x="63" y="13"/>
                      <a:pt x="29" y="6"/>
                    </a:cubicBezTo>
                    <a:cubicBezTo>
                      <a:pt x="18" y="4"/>
                      <a:pt x="8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"/>
                      <a:pt x="18" y="2"/>
                      <a:pt x="29" y="4"/>
                    </a:cubicBezTo>
                    <a:cubicBezTo>
                      <a:pt x="63" y="11"/>
                      <a:pt x="102" y="19"/>
                      <a:pt x="127" y="0"/>
                    </a:cubicBezTo>
                    <a:close/>
                  </a:path>
                </a:pathLst>
              </a:custGeom>
              <a:solidFill>
                <a:srgbClr val="AE7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0" name="Freeform 1519">
                <a:extLst>
                  <a:ext uri="{FF2B5EF4-FFF2-40B4-BE49-F238E27FC236}">
                    <a16:creationId xmlns:a16="http://schemas.microsoft.com/office/drawing/2014/main" id="{0E5664A0-A73C-494C-B87D-DC59434AC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1142"/>
                <a:ext cx="57" cy="16"/>
              </a:xfrm>
              <a:custGeom>
                <a:avLst/>
                <a:gdLst>
                  <a:gd name="T0" fmla="*/ 0 w 42"/>
                  <a:gd name="T1" fmla="*/ 28 h 12"/>
                  <a:gd name="T2" fmla="*/ 105 w 42"/>
                  <a:gd name="T3" fmla="*/ 27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12">
                    <a:moveTo>
                      <a:pt x="0" y="12"/>
                    </a:moveTo>
                    <a:cubicBezTo>
                      <a:pt x="10" y="2"/>
                      <a:pt x="30" y="0"/>
                      <a:pt x="42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1" name="Oval 1520">
                <a:extLst>
                  <a:ext uri="{FF2B5EF4-FFF2-40B4-BE49-F238E27FC236}">
                    <a16:creationId xmlns:a16="http://schemas.microsoft.com/office/drawing/2014/main" id="{C7100CE6-9674-487D-8F94-69273C0F6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1158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022" name="Freeform 1521">
                <a:extLst>
                  <a:ext uri="{FF2B5EF4-FFF2-40B4-BE49-F238E27FC236}">
                    <a16:creationId xmlns:a16="http://schemas.microsoft.com/office/drawing/2014/main" id="{325C399F-B0FE-4082-BE57-9874E74C5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6" y="2157"/>
                <a:ext cx="41" cy="17"/>
              </a:xfrm>
              <a:custGeom>
                <a:avLst/>
                <a:gdLst>
                  <a:gd name="T0" fmla="*/ 0 w 30"/>
                  <a:gd name="T1" fmla="*/ 21 h 13"/>
                  <a:gd name="T2" fmla="*/ 62 w 30"/>
                  <a:gd name="T3" fmla="*/ 29 h 13"/>
                  <a:gd name="T4" fmla="*/ 0 w 30"/>
                  <a:gd name="T5" fmla="*/ 17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13">
                    <a:moveTo>
                      <a:pt x="0" y="9"/>
                    </a:moveTo>
                    <a:cubicBezTo>
                      <a:pt x="7" y="5"/>
                      <a:pt x="20" y="7"/>
                      <a:pt x="24" y="13"/>
                    </a:cubicBezTo>
                    <a:cubicBezTo>
                      <a:pt x="30" y="8"/>
                      <a:pt x="5" y="0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3" name="Freeform 1522">
                <a:extLst>
                  <a:ext uri="{FF2B5EF4-FFF2-40B4-BE49-F238E27FC236}">
                    <a16:creationId xmlns:a16="http://schemas.microsoft.com/office/drawing/2014/main" id="{0CAA18B1-1892-4670-9B98-2C28AEC90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3" y="1259"/>
                <a:ext cx="50" cy="2"/>
              </a:xfrm>
              <a:custGeom>
                <a:avLst/>
                <a:gdLst>
                  <a:gd name="T0" fmla="*/ 92 w 37"/>
                  <a:gd name="T1" fmla="*/ 2 h 2"/>
                  <a:gd name="T2" fmla="*/ 86 w 37"/>
                  <a:gd name="T3" fmla="*/ 2 h 2"/>
                  <a:gd name="T4" fmla="*/ 57 w 37"/>
                  <a:gd name="T5" fmla="*/ 2 h 2"/>
                  <a:gd name="T6" fmla="*/ 43 w 37"/>
                  <a:gd name="T7" fmla="*/ 2 h 2"/>
                  <a:gd name="T8" fmla="*/ 0 w 37"/>
                  <a:gd name="T9" fmla="*/ 2 h 2"/>
                  <a:gd name="T10" fmla="*/ 0 w 37"/>
                  <a:gd name="T11" fmla="*/ 2 h 2"/>
                  <a:gd name="T12" fmla="*/ 43 w 37"/>
                  <a:gd name="T13" fmla="*/ 1 h 2"/>
                  <a:gd name="T14" fmla="*/ 57 w 37"/>
                  <a:gd name="T15" fmla="*/ 0 h 2"/>
                  <a:gd name="T16" fmla="*/ 86 w 37"/>
                  <a:gd name="T17" fmla="*/ 1 h 2"/>
                  <a:gd name="T18" fmla="*/ 92 w 37"/>
                  <a:gd name="T19" fmla="*/ 1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2">
                    <a:moveTo>
                      <a:pt x="37" y="2"/>
                    </a:moveTo>
                    <a:cubicBezTo>
                      <a:pt x="35" y="2"/>
                      <a:pt x="35" y="2"/>
                      <a:pt x="35" y="2"/>
                    </a:cubicBezTo>
                    <a:cubicBezTo>
                      <a:pt x="32" y="2"/>
                      <a:pt x="27" y="1"/>
                      <a:pt x="23" y="2"/>
                    </a:cubicBezTo>
                    <a:cubicBezTo>
                      <a:pt x="22" y="2"/>
                      <a:pt x="20" y="2"/>
                      <a:pt x="18" y="2"/>
                    </a:cubicBezTo>
                    <a:cubicBezTo>
                      <a:pt x="12" y="2"/>
                      <a:pt x="3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2"/>
                      <a:pt x="12" y="1"/>
                      <a:pt x="18" y="1"/>
                    </a:cubicBezTo>
                    <a:cubicBezTo>
                      <a:pt x="20" y="1"/>
                      <a:pt x="21" y="1"/>
                      <a:pt x="23" y="0"/>
                    </a:cubicBezTo>
                    <a:cubicBezTo>
                      <a:pt x="27" y="0"/>
                      <a:pt x="32" y="0"/>
                      <a:pt x="35" y="1"/>
                    </a:cubicBezTo>
                    <a:cubicBezTo>
                      <a:pt x="37" y="1"/>
                      <a:pt x="37" y="1"/>
                      <a:pt x="37" y="1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4" name="Freeform 1523">
                <a:extLst>
                  <a:ext uri="{FF2B5EF4-FFF2-40B4-BE49-F238E27FC236}">
                    <a16:creationId xmlns:a16="http://schemas.microsoft.com/office/drawing/2014/main" id="{8B93E4BF-E0E8-4407-B671-8B4DBBF35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3" y="1259"/>
                <a:ext cx="49" cy="2"/>
              </a:xfrm>
              <a:custGeom>
                <a:avLst/>
                <a:gdLst>
                  <a:gd name="T0" fmla="*/ 0 w 36"/>
                  <a:gd name="T1" fmla="*/ 1 h 2"/>
                  <a:gd name="T2" fmla="*/ 5 w 36"/>
                  <a:gd name="T3" fmla="*/ 1 h 2"/>
                  <a:gd name="T4" fmla="*/ 37 w 36"/>
                  <a:gd name="T5" fmla="*/ 0 h 2"/>
                  <a:gd name="T6" fmla="*/ 48 w 36"/>
                  <a:gd name="T7" fmla="*/ 1 h 2"/>
                  <a:gd name="T8" fmla="*/ 91 w 36"/>
                  <a:gd name="T9" fmla="*/ 2 h 2"/>
                  <a:gd name="T10" fmla="*/ 91 w 36"/>
                  <a:gd name="T11" fmla="*/ 2 h 2"/>
                  <a:gd name="T12" fmla="*/ 91 w 36"/>
                  <a:gd name="T13" fmla="*/ 2 h 2"/>
                  <a:gd name="T14" fmla="*/ 48 w 36"/>
                  <a:gd name="T15" fmla="*/ 2 h 2"/>
                  <a:gd name="T16" fmla="*/ 35 w 36"/>
                  <a:gd name="T17" fmla="*/ 2 h 2"/>
                  <a:gd name="T18" fmla="*/ 7 w 36"/>
                  <a:gd name="T19" fmla="*/ 2 h 2"/>
                  <a:gd name="T20" fmla="*/ 0 w 36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2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5" y="0"/>
                      <a:pt x="10" y="0"/>
                      <a:pt x="15" y="0"/>
                    </a:cubicBezTo>
                    <a:cubicBezTo>
                      <a:pt x="16" y="1"/>
                      <a:pt x="17" y="1"/>
                      <a:pt x="19" y="1"/>
                    </a:cubicBezTo>
                    <a:cubicBezTo>
                      <a:pt x="25" y="1"/>
                      <a:pt x="34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4" y="2"/>
                      <a:pt x="25" y="2"/>
                      <a:pt x="19" y="2"/>
                    </a:cubicBezTo>
                    <a:cubicBezTo>
                      <a:pt x="17" y="2"/>
                      <a:pt x="16" y="2"/>
                      <a:pt x="14" y="2"/>
                    </a:cubicBezTo>
                    <a:cubicBezTo>
                      <a:pt x="10" y="1"/>
                      <a:pt x="6" y="2"/>
                      <a:pt x="3" y="2"/>
                    </a:cubicBezTo>
                    <a:cubicBezTo>
                      <a:pt x="0" y="2"/>
                      <a:pt x="0" y="2"/>
                      <a:pt x="0" y="2"/>
                    </a:cubicBezTo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5" name="Freeform 1524">
                <a:extLst>
                  <a:ext uri="{FF2B5EF4-FFF2-40B4-BE49-F238E27FC236}">
                    <a16:creationId xmlns:a16="http://schemas.microsoft.com/office/drawing/2014/main" id="{7EEFF505-9F9B-4BB3-940F-E647AE3B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2462"/>
                <a:ext cx="107" cy="68"/>
              </a:xfrm>
              <a:custGeom>
                <a:avLst/>
                <a:gdLst>
                  <a:gd name="T0" fmla="*/ 183 w 79"/>
                  <a:gd name="T1" fmla="*/ 0 h 50"/>
                  <a:gd name="T2" fmla="*/ 171 w 79"/>
                  <a:gd name="T3" fmla="*/ 97 h 50"/>
                  <a:gd name="T4" fmla="*/ 98 w 79"/>
                  <a:gd name="T5" fmla="*/ 124 h 50"/>
                  <a:gd name="T6" fmla="*/ 22 w 79"/>
                  <a:gd name="T7" fmla="*/ 91 h 50"/>
                  <a:gd name="T8" fmla="*/ 9 w 79"/>
                  <a:gd name="T9" fmla="*/ 0 h 50"/>
                  <a:gd name="T10" fmla="*/ 7 w 79"/>
                  <a:gd name="T11" fmla="*/ 0 h 50"/>
                  <a:gd name="T12" fmla="*/ 20 w 79"/>
                  <a:gd name="T13" fmla="*/ 92 h 50"/>
                  <a:gd name="T14" fmla="*/ 98 w 79"/>
                  <a:gd name="T15" fmla="*/ 125 h 50"/>
                  <a:gd name="T16" fmla="*/ 175 w 79"/>
                  <a:gd name="T17" fmla="*/ 98 h 50"/>
                  <a:gd name="T18" fmla="*/ 187 w 79"/>
                  <a:gd name="T19" fmla="*/ 0 h 50"/>
                  <a:gd name="T20" fmla="*/ 183 w 79"/>
                  <a:gd name="T21" fmla="*/ 0 h 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9" h="50">
                    <a:moveTo>
                      <a:pt x="74" y="0"/>
                    </a:moveTo>
                    <a:cubicBezTo>
                      <a:pt x="76" y="12"/>
                      <a:pt x="77" y="28"/>
                      <a:pt x="69" y="38"/>
                    </a:cubicBezTo>
                    <a:cubicBezTo>
                      <a:pt x="63" y="45"/>
                      <a:pt x="53" y="49"/>
                      <a:pt x="39" y="49"/>
                    </a:cubicBezTo>
                    <a:cubicBezTo>
                      <a:pt x="25" y="49"/>
                      <a:pt x="14" y="45"/>
                      <a:pt x="9" y="36"/>
                    </a:cubicBezTo>
                    <a:cubicBezTo>
                      <a:pt x="1" y="25"/>
                      <a:pt x="2" y="1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1" y="10"/>
                      <a:pt x="0" y="25"/>
                      <a:pt x="8" y="37"/>
                    </a:cubicBezTo>
                    <a:cubicBezTo>
                      <a:pt x="14" y="46"/>
                      <a:pt x="25" y="50"/>
                      <a:pt x="39" y="50"/>
                    </a:cubicBezTo>
                    <a:cubicBezTo>
                      <a:pt x="54" y="50"/>
                      <a:pt x="64" y="46"/>
                      <a:pt x="70" y="39"/>
                    </a:cubicBezTo>
                    <a:cubicBezTo>
                      <a:pt x="79" y="28"/>
                      <a:pt x="77" y="12"/>
                      <a:pt x="75" y="0"/>
                    </a:cubicBezTo>
                    <a:cubicBezTo>
                      <a:pt x="75" y="0"/>
                      <a:pt x="74" y="0"/>
                      <a:pt x="74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6" name="Freeform 1525">
                <a:extLst>
                  <a:ext uri="{FF2B5EF4-FFF2-40B4-BE49-F238E27FC236}">
                    <a16:creationId xmlns:a16="http://schemas.microsoft.com/office/drawing/2014/main" id="{8F7CED3B-9393-4E0C-A20E-1584AAAF6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2465"/>
                <a:ext cx="45" cy="58"/>
              </a:xfrm>
              <a:custGeom>
                <a:avLst/>
                <a:gdLst>
                  <a:gd name="T0" fmla="*/ 82 w 33"/>
                  <a:gd name="T1" fmla="*/ 0 h 43"/>
                  <a:gd name="T2" fmla="*/ 76 w 33"/>
                  <a:gd name="T3" fmla="*/ 0 h 43"/>
                  <a:gd name="T4" fmla="*/ 75 w 33"/>
                  <a:gd name="T5" fmla="*/ 42 h 43"/>
                  <a:gd name="T6" fmla="*/ 75 w 33"/>
                  <a:gd name="T7" fmla="*/ 43 h 43"/>
                  <a:gd name="T8" fmla="*/ 75 w 33"/>
                  <a:gd name="T9" fmla="*/ 43 h 43"/>
                  <a:gd name="T10" fmla="*/ 82 w 33"/>
                  <a:gd name="T11" fmla="*/ 69 h 43"/>
                  <a:gd name="T12" fmla="*/ 42 w 33"/>
                  <a:gd name="T13" fmla="*/ 100 h 43"/>
                  <a:gd name="T14" fmla="*/ 41 w 33"/>
                  <a:gd name="T15" fmla="*/ 100 h 43"/>
                  <a:gd name="T16" fmla="*/ 1 w 33"/>
                  <a:gd name="T17" fmla="*/ 69 h 43"/>
                  <a:gd name="T18" fmla="*/ 10 w 33"/>
                  <a:gd name="T19" fmla="*/ 43 h 43"/>
                  <a:gd name="T20" fmla="*/ 10 w 33"/>
                  <a:gd name="T21" fmla="*/ 42 h 43"/>
                  <a:gd name="T22" fmla="*/ 7 w 33"/>
                  <a:gd name="T23" fmla="*/ 0 h 43"/>
                  <a:gd name="T24" fmla="*/ 5 w 33"/>
                  <a:gd name="T25" fmla="*/ 0 h 43"/>
                  <a:gd name="T26" fmla="*/ 7 w 33"/>
                  <a:gd name="T27" fmla="*/ 42 h 43"/>
                  <a:gd name="T28" fmla="*/ 0 w 33"/>
                  <a:gd name="T29" fmla="*/ 63 h 43"/>
                  <a:gd name="T30" fmla="*/ 0 w 33"/>
                  <a:gd name="T31" fmla="*/ 69 h 43"/>
                  <a:gd name="T32" fmla="*/ 41 w 33"/>
                  <a:gd name="T33" fmla="*/ 105 h 43"/>
                  <a:gd name="T34" fmla="*/ 42 w 33"/>
                  <a:gd name="T35" fmla="*/ 105 h 43"/>
                  <a:gd name="T36" fmla="*/ 83 w 33"/>
                  <a:gd name="T37" fmla="*/ 71 h 43"/>
                  <a:gd name="T38" fmla="*/ 83 w 33"/>
                  <a:gd name="T39" fmla="*/ 66 h 43"/>
                  <a:gd name="T40" fmla="*/ 76 w 33"/>
                  <a:gd name="T41" fmla="*/ 42 h 43"/>
                  <a:gd name="T42" fmla="*/ 82 w 33"/>
                  <a:gd name="T43" fmla="*/ 0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3" h="43">
                    <a:moveTo>
                      <a:pt x="32" y="0"/>
                    </a:moveTo>
                    <a:cubicBezTo>
                      <a:pt x="31" y="0"/>
                      <a:pt x="31" y="0"/>
                      <a:pt x="30" y="0"/>
                    </a:cubicBezTo>
                    <a:cubicBezTo>
                      <a:pt x="30" y="8"/>
                      <a:pt x="29" y="16"/>
                      <a:pt x="29" y="17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1" y="22"/>
                      <a:pt x="33" y="25"/>
                      <a:pt x="32" y="28"/>
                    </a:cubicBezTo>
                    <a:cubicBezTo>
                      <a:pt x="31" y="32"/>
                      <a:pt x="26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8" y="41"/>
                      <a:pt x="2" y="32"/>
                      <a:pt x="1" y="28"/>
                    </a:cubicBezTo>
                    <a:cubicBezTo>
                      <a:pt x="0" y="25"/>
                      <a:pt x="2" y="21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5"/>
                      <a:pt x="4" y="8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7"/>
                      <a:pt x="3" y="15"/>
                      <a:pt x="3" y="17"/>
                    </a:cubicBezTo>
                    <a:cubicBezTo>
                      <a:pt x="1" y="21"/>
                      <a:pt x="0" y="24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1" y="33"/>
                      <a:pt x="7" y="42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27" y="42"/>
                      <a:pt x="31" y="34"/>
                      <a:pt x="33" y="29"/>
                    </a:cubicBezTo>
                    <a:cubicBezTo>
                      <a:pt x="33" y="28"/>
                      <a:pt x="33" y="27"/>
                      <a:pt x="33" y="27"/>
                    </a:cubicBezTo>
                    <a:cubicBezTo>
                      <a:pt x="33" y="24"/>
                      <a:pt x="32" y="21"/>
                      <a:pt x="30" y="17"/>
                    </a:cubicBezTo>
                    <a:cubicBezTo>
                      <a:pt x="31" y="15"/>
                      <a:pt x="31" y="7"/>
                      <a:pt x="32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7" name="Freeform 1526">
                <a:extLst>
                  <a:ext uri="{FF2B5EF4-FFF2-40B4-BE49-F238E27FC236}">
                    <a16:creationId xmlns:a16="http://schemas.microsoft.com/office/drawing/2014/main" id="{B14ECB8A-E221-4096-B9A7-065E38CC3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484"/>
                <a:ext cx="11" cy="5"/>
              </a:xfrm>
              <a:custGeom>
                <a:avLst/>
                <a:gdLst>
                  <a:gd name="T0" fmla="*/ 0 w 8"/>
                  <a:gd name="T1" fmla="*/ 0 h 4"/>
                  <a:gd name="T2" fmla="*/ 19 w 8"/>
                  <a:gd name="T3" fmla="*/ 8 h 4"/>
                  <a:gd name="T4" fmla="*/ 21 w 8"/>
                  <a:gd name="T5" fmla="*/ 6 h 4"/>
                  <a:gd name="T6" fmla="*/ 0 w 8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0"/>
                    </a:moveTo>
                    <a:cubicBezTo>
                      <a:pt x="1" y="0"/>
                      <a:pt x="6" y="3"/>
                      <a:pt x="7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8" name="Freeform 1527">
                <a:extLst>
                  <a:ext uri="{FF2B5EF4-FFF2-40B4-BE49-F238E27FC236}">
                    <a16:creationId xmlns:a16="http://schemas.microsoft.com/office/drawing/2014/main" id="{117AA2B2-C39B-4492-8B31-221FF6C29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2303"/>
                <a:ext cx="16" cy="68"/>
              </a:xfrm>
              <a:custGeom>
                <a:avLst/>
                <a:gdLst>
                  <a:gd name="T0" fmla="*/ 0 w 12"/>
                  <a:gd name="T1" fmla="*/ 0 h 50"/>
                  <a:gd name="T2" fmla="*/ 7 w 12"/>
                  <a:gd name="T3" fmla="*/ 27 h 50"/>
                  <a:gd name="T4" fmla="*/ 9 w 12"/>
                  <a:gd name="T5" fmla="*/ 61 h 50"/>
                  <a:gd name="T6" fmla="*/ 16 w 12"/>
                  <a:gd name="T7" fmla="*/ 103 h 50"/>
                  <a:gd name="T8" fmla="*/ 28 w 12"/>
                  <a:gd name="T9" fmla="*/ 12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0">
                    <a:moveTo>
                      <a:pt x="0" y="0"/>
                    </a:moveTo>
                    <a:cubicBezTo>
                      <a:pt x="0" y="4"/>
                      <a:pt x="2" y="6"/>
                      <a:pt x="3" y="11"/>
                    </a:cubicBezTo>
                    <a:cubicBezTo>
                      <a:pt x="3" y="16"/>
                      <a:pt x="3" y="22"/>
                      <a:pt x="4" y="24"/>
                    </a:cubicBezTo>
                    <a:cubicBezTo>
                      <a:pt x="5" y="27"/>
                      <a:pt x="7" y="38"/>
                      <a:pt x="7" y="41"/>
                    </a:cubicBezTo>
                    <a:cubicBezTo>
                      <a:pt x="8" y="44"/>
                      <a:pt x="9" y="48"/>
                      <a:pt x="12" y="5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29" name="Freeform 1528">
                <a:extLst>
                  <a:ext uri="{FF2B5EF4-FFF2-40B4-BE49-F238E27FC236}">
                    <a16:creationId xmlns:a16="http://schemas.microsoft.com/office/drawing/2014/main" id="{CD71CB5B-7B0C-4F46-AF5C-3121D2E42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2297"/>
                <a:ext cx="20" cy="55"/>
              </a:xfrm>
              <a:custGeom>
                <a:avLst/>
                <a:gdLst>
                  <a:gd name="T0" fmla="*/ 0 w 15"/>
                  <a:gd name="T1" fmla="*/ 0 h 41"/>
                  <a:gd name="T2" fmla="*/ 15 w 15"/>
                  <a:gd name="T3" fmla="*/ 31 h 41"/>
                  <a:gd name="T4" fmla="*/ 28 w 15"/>
                  <a:gd name="T5" fmla="*/ 79 h 41"/>
                  <a:gd name="T6" fmla="*/ 36 w 15"/>
                  <a:gd name="T7" fmla="*/ 9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0" y="0"/>
                    </a:moveTo>
                    <a:cubicBezTo>
                      <a:pt x="1" y="5"/>
                      <a:pt x="4" y="10"/>
                      <a:pt x="6" y="13"/>
                    </a:cubicBezTo>
                    <a:cubicBezTo>
                      <a:pt x="8" y="17"/>
                      <a:pt x="11" y="31"/>
                      <a:pt x="12" y="33"/>
                    </a:cubicBezTo>
                    <a:cubicBezTo>
                      <a:pt x="13" y="35"/>
                      <a:pt x="15" y="41"/>
                      <a:pt x="15" y="4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0" name="Freeform 1529">
                <a:extLst>
                  <a:ext uri="{FF2B5EF4-FFF2-40B4-BE49-F238E27FC236}">
                    <a16:creationId xmlns:a16="http://schemas.microsoft.com/office/drawing/2014/main" id="{77537837-E242-412B-9E87-937DB8E51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2310"/>
                <a:ext cx="7" cy="19"/>
              </a:xfrm>
              <a:custGeom>
                <a:avLst/>
                <a:gdLst>
                  <a:gd name="T0" fmla="*/ 0 w 5"/>
                  <a:gd name="T1" fmla="*/ 0 h 14"/>
                  <a:gd name="T2" fmla="*/ 14 w 5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0" y="0"/>
                    </a:moveTo>
                    <a:cubicBezTo>
                      <a:pt x="2" y="3"/>
                      <a:pt x="5" y="14"/>
                      <a:pt x="5" y="1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1" name="Freeform 1530">
                <a:extLst>
                  <a:ext uri="{FF2B5EF4-FFF2-40B4-BE49-F238E27FC236}">
                    <a16:creationId xmlns:a16="http://schemas.microsoft.com/office/drawing/2014/main" id="{E07B8A03-B528-4089-B487-1F7E4720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" y="2340"/>
                <a:ext cx="27" cy="43"/>
              </a:xfrm>
              <a:custGeom>
                <a:avLst/>
                <a:gdLst>
                  <a:gd name="T0" fmla="*/ 1 w 20"/>
                  <a:gd name="T1" fmla="*/ 0 h 32"/>
                  <a:gd name="T2" fmla="*/ 1 w 20"/>
                  <a:gd name="T3" fmla="*/ 31 h 32"/>
                  <a:gd name="T4" fmla="*/ 22 w 20"/>
                  <a:gd name="T5" fmla="*/ 56 h 32"/>
                  <a:gd name="T6" fmla="*/ 49 w 20"/>
                  <a:gd name="T7" fmla="*/ 7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2">
                    <a:moveTo>
                      <a:pt x="1" y="0"/>
                    </a:moveTo>
                    <a:cubicBezTo>
                      <a:pt x="2" y="6"/>
                      <a:pt x="0" y="11"/>
                      <a:pt x="1" y="13"/>
                    </a:cubicBezTo>
                    <a:cubicBezTo>
                      <a:pt x="4" y="15"/>
                      <a:pt x="9" y="21"/>
                      <a:pt x="9" y="23"/>
                    </a:cubicBezTo>
                    <a:cubicBezTo>
                      <a:pt x="13" y="24"/>
                      <a:pt x="18" y="29"/>
                      <a:pt x="20" y="3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2" name="Freeform 1531">
                <a:extLst>
                  <a:ext uri="{FF2B5EF4-FFF2-40B4-BE49-F238E27FC236}">
                    <a16:creationId xmlns:a16="http://schemas.microsoft.com/office/drawing/2014/main" id="{F51BCE5E-15EE-45ED-B036-58FF6CCF4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2359"/>
                <a:ext cx="11" cy="2"/>
              </a:xfrm>
              <a:custGeom>
                <a:avLst/>
                <a:gdLst>
                  <a:gd name="T0" fmla="*/ 0 w 8"/>
                  <a:gd name="T1" fmla="*/ 0 h 2"/>
                  <a:gd name="T2" fmla="*/ 21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3" y="0"/>
                      <a:pt x="8" y="2"/>
                      <a:pt x="8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3" name="Freeform 1532">
                <a:extLst>
                  <a:ext uri="{FF2B5EF4-FFF2-40B4-BE49-F238E27FC236}">
                    <a16:creationId xmlns:a16="http://schemas.microsoft.com/office/drawing/2014/main" id="{4119ABD1-AD93-4391-AD41-128C02AB2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2326"/>
                <a:ext cx="17" cy="20"/>
              </a:xfrm>
              <a:custGeom>
                <a:avLst/>
                <a:gdLst>
                  <a:gd name="T0" fmla="*/ 29 w 13"/>
                  <a:gd name="T1" fmla="*/ 20 h 15"/>
                  <a:gd name="T2" fmla="*/ 22 w 13"/>
                  <a:gd name="T3" fmla="*/ 0 h 15"/>
                  <a:gd name="T4" fmla="*/ 12 w 13"/>
                  <a:gd name="T5" fmla="*/ 1 h 15"/>
                  <a:gd name="T6" fmla="*/ 1 w 13"/>
                  <a:gd name="T7" fmla="*/ 21 h 15"/>
                  <a:gd name="T8" fmla="*/ 5 w 13"/>
                  <a:gd name="T9" fmla="*/ 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8"/>
                    </a:moveTo>
                    <a:cubicBezTo>
                      <a:pt x="12" y="4"/>
                      <a:pt x="10" y="0"/>
                      <a:pt x="10" y="0"/>
                    </a:cubicBezTo>
                    <a:cubicBezTo>
                      <a:pt x="10" y="0"/>
                      <a:pt x="7" y="0"/>
                      <a:pt x="5" y="1"/>
                    </a:cubicBezTo>
                    <a:cubicBezTo>
                      <a:pt x="3" y="2"/>
                      <a:pt x="1" y="5"/>
                      <a:pt x="1" y="9"/>
                    </a:cubicBezTo>
                    <a:cubicBezTo>
                      <a:pt x="0" y="12"/>
                      <a:pt x="2" y="15"/>
                      <a:pt x="2" y="15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4" name="Freeform 1533">
                <a:extLst>
                  <a:ext uri="{FF2B5EF4-FFF2-40B4-BE49-F238E27FC236}">
                    <a16:creationId xmlns:a16="http://schemas.microsoft.com/office/drawing/2014/main" id="{CF2BA242-FEFB-4C68-AB05-28F8BCB8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0" y="2342"/>
                <a:ext cx="10" cy="4"/>
              </a:xfrm>
              <a:custGeom>
                <a:avLst/>
                <a:gdLst>
                  <a:gd name="T0" fmla="*/ 0 w 7"/>
                  <a:gd name="T1" fmla="*/ 5 h 3"/>
                  <a:gd name="T2" fmla="*/ 20 w 7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3">
                    <a:moveTo>
                      <a:pt x="0" y="2"/>
                    </a:moveTo>
                    <a:cubicBezTo>
                      <a:pt x="4" y="3"/>
                      <a:pt x="5" y="2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5" name="Freeform 1534">
                <a:extLst>
                  <a:ext uri="{FF2B5EF4-FFF2-40B4-BE49-F238E27FC236}">
                    <a16:creationId xmlns:a16="http://schemas.microsoft.com/office/drawing/2014/main" id="{FCBC605A-8A7E-4855-9197-67D1934C8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9" y="2333"/>
                <a:ext cx="8" cy="4"/>
              </a:xfrm>
              <a:custGeom>
                <a:avLst/>
                <a:gdLst>
                  <a:gd name="T0" fmla="*/ 0 w 6"/>
                  <a:gd name="T1" fmla="*/ 0 h 3"/>
                  <a:gd name="T2" fmla="*/ 15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3" y="3"/>
                      <a:pt x="5" y="1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6" name="Freeform 1535">
                <a:extLst>
                  <a:ext uri="{FF2B5EF4-FFF2-40B4-BE49-F238E27FC236}">
                    <a16:creationId xmlns:a16="http://schemas.microsoft.com/office/drawing/2014/main" id="{FC803A70-DD22-47D4-AF37-08D64B5DF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2" y="2305"/>
                <a:ext cx="11" cy="4"/>
              </a:xfrm>
              <a:custGeom>
                <a:avLst/>
                <a:gdLst>
                  <a:gd name="T0" fmla="*/ 0 w 8"/>
                  <a:gd name="T1" fmla="*/ 7 h 3"/>
                  <a:gd name="T2" fmla="*/ 21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0" y="3"/>
                    </a:moveTo>
                    <a:cubicBezTo>
                      <a:pt x="3" y="1"/>
                      <a:pt x="6" y="0"/>
                      <a:pt x="8" y="1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7" name="Freeform 1536">
                <a:extLst>
                  <a:ext uri="{FF2B5EF4-FFF2-40B4-BE49-F238E27FC236}">
                    <a16:creationId xmlns:a16="http://schemas.microsoft.com/office/drawing/2014/main" id="{CFD5C863-6ECF-4689-AACB-D629545CD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313"/>
                <a:ext cx="10" cy="3"/>
              </a:xfrm>
              <a:custGeom>
                <a:avLst/>
                <a:gdLst>
                  <a:gd name="T0" fmla="*/ 0 w 7"/>
                  <a:gd name="T1" fmla="*/ 0 h 2"/>
                  <a:gd name="T2" fmla="*/ 2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0" y="0"/>
                    </a:moveTo>
                    <a:cubicBezTo>
                      <a:pt x="3" y="1"/>
                      <a:pt x="4" y="2"/>
                      <a:pt x="7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8" name="Freeform 1537">
                <a:extLst>
                  <a:ext uri="{FF2B5EF4-FFF2-40B4-BE49-F238E27FC236}">
                    <a16:creationId xmlns:a16="http://schemas.microsoft.com/office/drawing/2014/main" id="{C498F5D8-BB2D-451B-94AF-FA5A91A8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264"/>
                <a:ext cx="7" cy="26"/>
              </a:xfrm>
              <a:custGeom>
                <a:avLst/>
                <a:gdLst>
                  <a:gd name="T0" fmla="*/ 14 w 5"/>
                  <a:gd name="T1" fmla="*/ 0 h 19"/>
                  <a:gd name="T2" fmla="*/ 8 w 5"/>
                  <a:gd name="T3" fmla="*/ 21 h 19"/>
                  <a:gd name="T4" fmla="*/ 6 w 5"/>
                  <a:gd name="T5" fmla="*/ 40 h 19"/>
                  <a:gd name="T6" fmla="*/ 0 w 5"/>
                  <a:gd name="T7" fmla="*/ 4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9">
                    <a:moveTo>
                      <a:pt x="5" y="0"/>
                    </a:moveTo>
                    <a:cubicBezTo>
                      <a:pt x="5" y="3"/>
                      <a:pt x="5" y="5"/>
                      <a:pt x="3" y="8"/>
                    </a:cubicBezTo>
                    <a:cubicBezTo>
                      <a:pt x="1" y="11"/>
                      <a:pt x="2" y="13"/>
                      <a:pt x="2" y="15"/>
                    </a:cubicBezTo>
                    <a:cubicBezTo>
                      <a:pt x="1" y="16"/>
                      <a:pt x="0" y="19"/>
                      <a:pt x="0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39" name="Freeform 1538">
                <a:extLst>
                  <a:ext uri="{FF2B5EF4-FFF2-40B4-BE49-F238E27FC236}">
                    <a16:creationId xmlns:a16="http://schemas.microsoft.com/office/drawing/2014/main" id="{72B50FE8-1ECD-455E-99DA-04BBEF71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8" y="2359"/>
                <a:ext cx="8" cy="2"/>
              </a:xfrm>
              <a:custGeom>
                <a:avLst/>
                <a:gdLst>
                  <a:gd name="T0" fmla="*/ 0 w 6"/>
                  <a:gd name="T1" fmla="*/ 2 h 2"/>
                  <a:gd name="T2" fmla="*/ 15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2"/>
                    </a:moveTo>
                    <a:cubicBezTo>
                      <a:pt x="2" y="0"/>
                      <a:pt x="4" y="1"/>
                      <a:pt x="6" y="1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0" name="Freeform 1539">
                <a:extLst>
                  <a:ext uri="{FF2B5EF4-FFF2-40B4-BE49-F238E27FC236}">
                    <a16:creationId xmlns:a16="http://schemas.microsoft.com/office/drawing/2014/main" id="{8FC3F0AF-9F75-4EBF-B1B3-6067CD670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364"/>
                <a:ext cx="8" cy="5"/>
              </a:xfrm>
              <a:custGeom>
                <a:avLst/>
                <a:gdLst>
                  <a:gd name="T0" fmla="*/ 0 w 6"/>
                  <a:gd name="T1" fmla="*/ 8 h 4"/>
                  <a:gd name="T2" fmla="*/ 15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0" y="4"/>
                      <a:pt x="5" y="1"/>
                      <a:pt x="6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1" name="Freeform 1540">
                <a:extLst>
                  <a:ext uri="{FF2B5EF4-FFF2-40B4-BE49-F238E27FC236}">
                    <a16:creationId xmlns:a16="http://schemas.microsoft.com/office/drawing/2014/main" id="{2E8AA7F1-7FB2-4F34-98C4-DDC4E7326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303"/>
                <a:ext cx="16" cy="68"/>
              </a:xfrm>
              <a:custGeom>
                <a:avLst/>
                <a:gdLst>
                  <a:gd name="T0" fmla="*/ 28 w 12"/>
                  <a:gd name="T1" fmla="*/ 0 h 50"/>
                  <a:gd name="T2" fmla="*/ 21 w 12"/>
                  <a:gd name="T3" fmla="*/ 27 h 50"/>
                  <a:gd name="T4" fmla="*/ 20 w 12"/>
                  <a:gd name="T5" fmla="*/ 61 h 50"/>
                  <a:gd name="T6" fmla="*/ 12 w 12"/>
                  <a:gd name="T7" fmla="*/ 103 h 50"/>
                  <a:gd name="T8" fmla="*/ 0 w 12"/>
                  <a:gd name="T9" fmla="*/ 12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50">
                    <a:moveTo>
                      <a:pt x="12" y="0"/>
                    </a:moveTo>
                    <a:cubicBezTo>
                      <a:pt x="12" y="4"/>
                      <a:pt x="9" y="6"/>
                      <a:pt x="9" y="11"/>
                    </a:cubicBezTo>
                    <a:cubicBezTo>
                      <a:pt x="9" y="16"/>
                      <a:pt x="8" y="22"/>
                      <a:pt x="8" y="24"/>
                    </a:cubicBezTo>
                    <a:cubicBezTo>
                      <a:pt x="7" y="27"/>
                      <a:pt x="5" y="38"/>
                      <a:pt x="5" y="41"/>
                    </a:cubicBezTo>
                    <a:cubicBezTo>
                      <a:pt x="4" y="44"/>
                      <a:pt x="3" y="48"/>
                      <a:pt x="0" y="5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2" name="Freeform 1541">
                <a:extLst>
                  <a:ext uri="{FF2B5EF4-FFF2-40B4-BE49-F238E27FC236}">
                    <a16:creationId xmlns:a16="http://schemas.microsoft.com/office/drawing/2014/main" id="{7886A194-E6D9-4218-AFF5-6268ED021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1" y="2297"/>
                <a:ext cx="21" cy="55"/>
              </a:xfrm>
              <a:custGeom>
                <a:avLst/>
                <a:gdLst>
                  <a:gd name="T0" fmla="*/ 41 w 15"/>
                  <a:gd name="T1" fmla="*/ 0 h 41"/>
                  <a:gd name="T2" fmla="*/ 25 w 15"/>
                  <a:gd name="T3" fmla="*/ 31 h 41"/>
                  <a:gd name="T4" fmla="*/ 8 w 15"/>
                  <a:gd name="T5" fmla="*/ 79 h 41"/>
                  <a:gd name="T6" fmla="*/ 0 w 15"/>
                  <a:gd name="T7" fmla="*/ 9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cubicBezTo>
                      <a:pt x="14" y="5"/>
                      <a:pt x="11" y="10"/>
                      <a:pt x="9" y="13"/>
                    </a:cubicBezTo>
                    <a:cubicBezTo>
                      <a:pt x="7" y="17"/>
                      <a:pt x="3" y="31"/>
                      <a:pt x="3" y="33"/>
                    </a:cubicBezTo>
                    <a:cubicBezTo>
                      <a:pt x="2" y="35"/>
                      <a:pt x="0" y="41"/>
                      <a:pt x="0" y="41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3" name="Freeform 1542">
                <a:extLst>
                  <a:ext uri="{FF2B5EF4-FFF2-40B4-BE49-F238E27FC236}">
                    <a16:creationId xmlns:a16="http://schemas.microsoft.com/office/drawing/2014/main" id="{3692F2AE-EB9D-45E3-8140-51439194D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6" y="2310"/>
                <a:ext cx="7" cy="19"/>
              </a:xfrm>
              <a:custGeom>
                <a:avLst/>
                <a:gdLst>
                  <a:gd name="T0" fmla="*/ 14 w 5"/>
                  <a:gd name="T1" fmla="*/ 0 h 14"/>
                  <a:gd name="T2" fmla="*/ 0 w 5"/>
                  <a:gd name="T3" fmla="*/ 35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3" y="3"/>
                      <a:pt x="0" y="14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4" name="Freeform 1543">
                <a:extLst>
                  <a:ext uri="{FF2B5EF4-FFF2-40B4-BE49-F238E27FC236}">
                    <a16:creationId xmlns:a16="http://schemas.microsoft.com/office/drawing/2014/main" id="{4A604FBB-930B-47F6-8EB6-5CAB5F9BA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2340"/>
                <a:ext cx="29" cy="43"/>
              </a:xfrm>
              <a:custGeom>
                <a:avLst/>
                <a:gdLst>
                  <a:gd name="T0" fmla="*/ 54 w 21"/>
                  <a:gd name="T1" fmla="*/ 0 h 32"/>
                  <a:gd name="T2" fmla="*/ 54 w 21"/>
                  <a:gd name="T3" fmla="*/ 31 h 32"/>
                  <a:gd name="T4" fmla="*/ 32 w 21"/>
                  <a:gd name="T5" fmla="*/ 56 h 32"/>
                  <a:gd name="T6" fmla="*/ 0 w 21"/>
                  <a:gd name="T7" fmla="*/ 7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2">
                    <a:moveTo>
                      <a:pt x="20" y="0"/>
                    </a:moveTo>
                    <a:cubicBezTo>
                      <a:pt x="18" y="6"/>
                      <a:pt x="21" y="11"/>
                      <a:pt x="20" y="13"/>
                    </a:cubicBezTo>
                    <a:cubicBezTo>
                      <a:pt x="16" y="15"/>
                      <a:pt x="12" y="21"/>
                      <a:pt x="12" y="23"/>
                    </a:cubicBezTo>
                    <a:cubicBezTo>
                      <a:pt x="8" y="24"/>
                      <a:pt x="2" y="29"/>
                      <a:pt x="0" y="3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5" name="Freeform 1544">
                <a:extLst>
                  <a:ext uri="{FF2B5EF4-FFF2-40B4-BE49-F238E27FC236}">
                    <a16:creationId xmlns:a16="http://schemas.microsoft.com/office/drawing/2014/main" id="{3AEF1A02-242A-4262-87C5-0AFF3225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2359"/>
                <a:ext cx="11" cy="2"/>
              </a:xfrm>
              <a:custGeom>
                <a:avLst/>
                <a:gdLst>
                  <a:gd name="T0" fmla="*/ 21 w 8"/>
                  <a:gd name="T1" fmla="*/ 0 h 2"/>
                  <a:gd name="T2" fmla="*/ 0 w 8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5" y="0"/>
                      <a:pt x="0" y="2"/>
                      <a:pt x="0" y="2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6" name="Freeform 1545">
                <a:extLst>
                  <a:ext uri="{FF2B5EF4-FFF2-40B4-BE49-F238E27FC236}">
                    <a16:creationId xmlns:a16="http://schemas.microsoft.com/office/drawing/2014/main" id="{844F5A4C-1276-4EFB-9DE5-3D83E8840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9" y="2326"/>
                <a:ext cx="18" cy="20"/>
              </a:xfrm>
              <a:custGeom>
                <a:avLst/>
                <a:gdLst>
                  <a:gd name="T0" fmla="*/ 0 w 13"/>
                  <a:gd name="T1" fmla="*/ 20 h 15"/>
                  <a:gd name="T2" fmla="*/ 8 w 13"/>
                  <a:gd name="T3" fmla="*/ 0 h 15"/>
                  <a:gd name="T4" fmla="*/ 21 w 13"/>
                  <a:gd name="T5" fmla="*/ 1 h 15"/>
                  <a:gd name="T6" fmla="*/ 33 w 13"/>
                  <a:gd name="T7" fmla="*/ 21 h 15"/>
                  <a:gd name="T8" fmla="*/ 29 w 13"/>
                  <a:gd name="T9" fmla="*/ 36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0" y="8"/>
                    </a:moveTo>
                    <a:cubicBezTo>
                      <a:pt x="1" y="4"/>
                      <a:pt x="3" y="0"/>
                      <a:pt x="3" y="0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10" y="2"/>
                      <a:pt x="12" y="5"/>
                      <a:pt x="12" y="9"/>
                    </a:cubicBezTo>
                    <a:cubicBezTo>
                      <a:pt x="13" y="12"/>
                      <a:pt x="11" y="15"/>
                      <a:pt x="11" y="15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7" name="Freeform 1546">
                <a:extLst>
                  <a:ext uri="{FF2B5EF4-FFF2-40B4-BE49-F238E27FC236}">
                    <a16:creationId xmlns:a16="http://schemas.microsoft.com/office/drawing/2014/main" id="{8F4F7E93-3826-4C1F-87A9-29A0D641A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342"/>
                <a:ext cx="8" cy="4"/>
              </a:xfrm>
              <a:custGeom>
                <a:avLst/>
                <a:gdLst>
                  <a:gd name="T0" fmla="*/ 15 w 6"/>
                  <a:gd name="T1" fmla="*/ 5 h 3"/>
                  <a:gd name="T2" fmla="*/ 0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6" y="2"/>
                    </a:move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8" name="Freeform 1547">
                <a:extLst>
                  <a:ext uri="{FF2B5EF4-FFF2-40B4-BE49-F238E27FC236}">
                    <a16:creationId xmlns:a16="http://schemas.microsoft.com/office/drawing/2014/main" id="{BC9D9F80-1EAF-4C6B-8ABF-F2C74D6FD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333"/>
                <a:ext cx="6" cy="4"/>
              </a:xfrm>
              <a:custGeom>
                <a:avLst/>
                <a:gdLst>
                  <a:gd name="T0" fmla="*/ 8 w 5"/>
                  <a:gd name="T1" fmla="*/ 0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49" name="Freeform 1548">
                <a:extLst>
                  <a:ext uri="{FF2B5EF4-FFF2-40B4-BE49-F238E27FC236}">
                    <a16:creationId xmlns:a16="http://schemas.microsoft.com/office/drawing/2014/main" id="{21CEE56D-3E0F-4055-ABF0-13F5483BB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5"/>
                <a:ext cx="10" cy="4"/>
              </a:xfrm>
              <a:custGeom>
                <a:avLst/>
                <a:gdLst>
                  <a:gd name="T0" fmla="*/ 16 w 8"/>
                  <a:gd name="T1" fmla="*/ 7 h 3"/>
                  <a:gd name="T2" fmla="*/ 0 w 8"/>
                  <a:gd name="T3" fmla="*/ 1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3"/>
                    </a:moveTo>
                    <a:cubicBezTo>
                      <a:pt x="5" y="1"/>
                      <a:pt x="2" y="0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0" name="Freeform 1549">
                <a:extLst>
                  <a:ext uri="{FF2B5EF4-FFF2-40B4-BE49-F238E27FC236}">
                    <a16:creationId xmlns:a16="http://schemas.microsoft.com/office/drawing/2014/main" id="{3AB5DD1D-3F50-4D32-AE38-F791E57DC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13"/>
                <a:ext cx="9" cy="3"/>
              </a:xfrm>
              <a:custGeom>
                <a:avLst/>
                <a:gdLst>
                  <a:gd name="T0" fmla="*/ 15 w 7"/>
                  <a:gd name="T1" fmla="*/ 0 h 2"/>
                  <a:gd name="T2" fmla="*/ 0 w 7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0"/>
                    </a:moveTo>
                    <a:cubicBezTo>
                      <a:pt x="3" y="1"/>
                      <a:pt x="3" y="2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1" name="Freeform 1550">
                <a:extLst>
                  <a:ext uri="{FF2B5EF4-FFF2-40B4-BE49-F238E27FC236}">
                    <a16:creationId xmlns:a16="http://schemas.microsoft.com/office/drawing/2014/main" id="{80E34812-373E-403B-B60A-49436548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2264"/>
                <a:ext cx="5" cy="26"/>
              </a:xfrm>
              <a:custGeom>
                <a:avLst/>
                <a:gdLst>
                  <a:gd name="T0" fmla="*/ 0 w 4"/>
                  <a:gd name="T1" fmla="*/ 0 h 19"/>
                  <a:gd name="T2" fmla="*/ 5 w 4"/>
                  <a:gd name="T3" fmla="*/ 21 h 19"/>
                  <a:gd name="T4" fmla="*/ 6 w 4"/>
                  <a:gd name="T5" fmla="*/ 40 h 19"/>
                  <a:gd name="T6" fmla="*/ 8 w 4"/>
                  <a:gd name="T7" fmla="*/ 49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19">
                    <a:moveTo>
                      <a:pt x="0" y="0"/>
                    </a:moveTo>
                    <a:cubicBezTo>
                      <a:pt x="0" y="3"/>
                      <a:pt x="0" y="5"/>
                      <a:pt x="2" y="8"/>
                    </a:cubicBezTo>
                    <a:cubicBezTo>
                      <a:pt x="3" y="11"/>
                      <a:pt x="2" y="13"/>
                      <a:pt x="3" y="15"/>
                    </a:cubicBezTo>
                    <a:cubicBezTo>
                      <a:pt x="4" y="16"/>
                      <a:pt x="4" y="19"/>
                      <a:pt x="4" y="19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2" name="Freeform 1551">
                <a:extLst>
                  <a:ext uri="{FF2B5EF4-FFF2-40B4-BE49-F238E27FC236}">
                    <a16:creationId xmlns:a16="http://schemas.microsoft.com/office/drawing/2014/main" id="{6BD3F245-B64A-4D82-90BA-FF36399A1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4" y="2359"/>
                <a:ext cx="10" cy="2"/>
              </a:xfrm>
              <a:custGeom>
                <a:avLst/>
                <a:gdLst>
                  <a:gd name="T0" fmla="*/ 20 w 7"/>
                  <a:gd name="T1" fmla="*/ 2 h 2"/>
                  <a:gd name="T2" fmla="*/ 0 w 7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">
                    <a:moveTo>
                      <a:pt x="7" y="2"/>
                    </a:moveTo>
                    <a:cubicBezTo>
                      <a:pt x="5" y="0"/>
                      <a:pt x="3" y="1"/>
                      <a:pt x="0" y="1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3" name="Freeform 1552">
                <a:extLst>
                  <a:ext uri="{FF2B5EF4-FFF2-40B4-BE49-F238E27FC236}">
                    <a16:creationId xmlns:a16="http://schemas.microsoft.com/office/drawing/2014/main" id="{8EC26BC5-1C24-42E8-8C6C-D2A979973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2364"/>
                <a:ext cx="8" cy="5"/>
              </a:xfrm>
              <a:custGeom>
                <a:avLst/>
                <a:gdLst>
                  <a:gd name="T0" fmla="*/ 15 w 6"/>
                  <a:gd name="T1" fmla="*/ 8 h 4"/>
                  <a:gd name="T2" fmla="*/ 0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cubicBezTo>
                      <a:pt x="6" y="4"/>
                      <a:pt x="1" y="1"/>
                      <a:pt x="0" y="0"/>
                    </a:cubicBezTo>
                  </a:path>
                </a:pathLst>
              </a:custGeom>
              <a:noFill/>
              <a:ln w="4763" cap="rnd">
                <a:solidFill>
                  <a:srgbClr val="C9A291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4" name="Freeform 1553">
                <a:extLst>
                  <a:ext uri="{FF2B5EF4-FFF2-40B4-BE49-F238E27FC236}">
                    <a16:creationId xmlns:a16="http://schemas.microsoft.com/office/drawing/2014/main" id="{7DDF3013-7509-40BD-B7F9-229CECD86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364"/>
                <a:ext cx="122" cy="65"/>
              </a:xfrm>
              <a:custGeom>
                <a:avLst/>
                <a:gdLst>
                  <a:gd name="T0" fmla="*/ 0 w 90"/>
                  <a:gd name="T1" fmla="*/ 119 h 48"/>
                  <a:gd name="T2" fmla="*/ 92 w 90"/>
                  <a:gd name="T3" fmla="*/ 72 h 48"/>
                  <a:gd name="T4" fmla="*/ 224 w 90"/>
                  <a:gd name="T5" fmla="*/ 0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48">
                    <a:moveTo>
                      <a:pt x="0" y="48"/>
                    </a:moveTo>
                    <a:cubicBezTo>
                      <a:pt x="12" y="41"/>
                      <a:pt x="23" y="34"/>
                      <a:pt x="37" y="29"/>
                    </a:cubicBezTo>
                    <a:cubicBezTo>
                      <a:pt x="56" y="22"/>
                      <a:pt x="73" y="12"/>
                      <a:pt x="90" y="0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5" name="Freeform 1554">
                <a:extLst>
                  <a:ext uri="{FF2B5EF4-FFF2-40B4-BE49-F238E27FC236}">
                    <a16:creationId xmlns:a16="http://schemas.microsoft.com/office/drawing/2014/main" id="{4DB0DA8B-3D1E-4C6D-B7BC-B52B917F7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2387"/>
                <a:ext cx="150" cy="62"/>
              </a:xfrm>
              <a:custGeom>
                <a:avLst/>
                <a:gdLst>
                  <a:gd name="T0" fmla="*/ 0 w 111"/>
                  <a:gd name="T1" fmla="*/ 0 h 46"/>
                  <a:gd name="T2" fmla="*/ 274 w 111"/>
                  <a:gd name="T3" fmla="*/ 113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1" h="46">
                    <a:moveTo>
                      <a:pt x="0" y="0"/>
                    </a:moveTo>
                    <a:cubicBezTo>
                      <a:pt x="32" y="7"/>
                      <a:pt x="81" y="37"/>
                      <a:pt x="111" y="46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6" name="Freeform 1555">
                <a:extLst>
                  <a:ext uri="{FF2B5EF4-FFF2-40B4-BE49-F238E27FC236}">
                    <a16:creationId xmlns:a16="http://schemas.microsoft.com/office/drawing/2014/main" id="{76157EA7-5779-4AD3-AD9B-31888E359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961"/>
                <a:ext cx="278" cy="228"/>
              </a:xfrm>
              <a:custGeom>
                <a:avLst/>
                <a:gdLst>
                  <a:gd name="T0" fmla="*/ 443 w 205"/>
                  <a:gd name="T1" fmla="*/ 281 h 169"/>
                  <a:gd name="T2" fmla="*/ 448 w 205"/>
                  <a:gd name="T3" fmla="*/ 332 h 169"/>
                  <a:gd name="T4" fmla="*/ 454 w 205"/>
                  <a:gd name="T5" fmla="*/ 416 h 169"/>
                  <a:gd name="T6" fmla="*/ 456 w 205"/>
                  <a:gd name="T7" fmla="*/ 416 h 169"/>
                  <a:gd name="T8" fmla="*/ 471 w 205"/>
                  <a:gd name="T9" fmla="*/ 356 h 169"/>
                  <a:gd name="T10" fmla="*/ 475 w 205"/>
                  <a:gd name="T11" fmla="*/ 337 h 169"/>
                  <a:gd name="T12" fmla="*/ 476 w 205"/>
                  <a:gd name="T13" fmla="*/ 325 h 169"/>
                  <a:gd name="T14" fmla="*/ 476 w 205"/>
                  <a:gd name="T15" fmla="*/ 325 h 169"/>
                  <a:gd name="T16" fmla="*/ 481 w 205"/>
                  <a:gd name="T17" fmla="*/ 318 h 169"/>
                  <a:gd name="T18" fmla="*/ 496 w 205"/>
                  <a:gd name="T19" fmla="*/ 325 h 169"/>
                  <a:gd name="T20" fmla="*/ 499 w 205"/>
                  <a:gd name="T21" fmla="*/ 325 h 169"/>
                  <a:gd name="T22" fmla="*/ 499 w 205"/>
                  <a:gd name="T23" fmla="*/ 267 h 169"/>
                  <a:gd name="T24" fmla="*/ 491 w 205"/>
                  <a:gd name="T25" fmla="*/ 204 h 169"/>
                  <a:gd name="T26" fmla="*/ 481 w 205"/>
                  <a:gd name="T27" fmla="*/ 146 h 169"/>
                  <a:gd name="T28" fmla="*/ 460 w 205"/>
                  <a:gd name="T29" fmla="*/ 85 h 169"/>
                  <a:gd name="T30" fmla="*/ 357 w 205"/>
                  <a:gd name="T31" fmla="*/ 20 h 169"/>
                  <a:gd name="T32" fmla="*/ 294 w 205"/>
                  <a:gd name="T33" fmla="*/ 1 h 169"/>
                  <a:gd name="T34" fmla="*/ 243 w 205"/>
                  <a:gd name="T35" fmla="*/ 0 h 169"/>
                  <a:gd name="T36" fmla="*/ 118 w 205"/>
                  <a:gd name="T37" fmla="*/ 43 h 169"/>
                  <a:gd name="T38" fmla="*/ 64 w 205"/>
                  <a:gd name="T39" fmla="*/ 73 h 169"/>
                  <a:gd name="T40" fmla="*/ 33 w 205"/>
                  <a:gd name="T41" fmla="*/ 125 h 169"/>
                  <a:gd name="T42" fmla="*/ 12 w 205"/>
                  <a:gd name="T43" fmla="*/ 171 h 169"/>
                  <a:gd name="T44" fmla="*/ 16 w 205"/>
                  <a:gd name="T45" fmla="*/ 197 h 169"/>
                  <a:gd name="T46" fmla="*/ 1 w 205"/>
                  <a:gd name="T47" fmla="*/ 219 h 169"/>
                  <a:gd name="T48" fmla="*/ 9 w 205"/>
                  <a:gd name="T49" fmla="*/ 240 h 169"/>
                  <a:gd name="T50" fmla="*/ 12 w 205"/>
                  <a:gd name="T51" fmla="*/ 270 h 169"/>
                  <a:gd name="T52" fmla="*/ 26 w 205"/>
                  <a:gd name="T53" fmla="*/ 322 h 169"/>
                  <a:gd name="T54" fmla="*/ 26 w 205"/>
                  <a:gd name="T55" fmla="*/ 322 h 169"/>
                  <a:gd name="T56" fmla="*/ 35 w 205"/>
                  <a:gd name="T57" fmla="*/ 318 h 169"/>
                  <a:gd name="T58" fmla="*/ 42 w 205"/>
                  <a:gd name="T59" fmla="*/ 325 h 169"/>
                  <a:gd name="T60" fmla="*/ 42 w 205"/>
                  <a:gd name="T61" fmla="*/ 325 h 169"/>
                  <a:gd name="T62" fmla="*/ 45 w 205"/>
                  <a:gd name="T63" fmla="*/ 337 h 169"/>
                  <a:gd name="T64" fmla="*/ 47 w 205"/>
                  <a:gd name="T65" fmla="*/ 356 h 169"/>
                  <a:gd name="T66" fmla="*/ 61 w 205"/>
                  <a:gd name="T67" fmla="*/ 406 h 169"/>
                  <a:gd name="T68" fmla="*/ 62 w 205"/>
                  <a:gd name="T69" fmla="*/ 406 h 169"/>
                  <a:gd name="T70" fmla="*/ 71 w 205"/>
                  <a:gd name="T71" fmla="*/ 333 h 169"/>
                  <a:gd name="T72" fmla="*/ 72 w 205"/>
                  <a:gd name="T73" fmla="*/ 267 h 169"/>
                  <a:gd name="T74" fmla="*/ 64 w 205"/>
                  <a:gd name="T75" fmla="*/ 220 h 169"/>
                  <a:gd name="T76" fmla="*/ 114 w 205"/>
                  <a:gd name="T77" fmla="*/ 135 h 169"/>
                  <a:gd name="T78" fmla="*/ 175 w 205"/>
                  <a:gd name="T79" fmla="*/ 142 h 169"/>
                  <a:gd name="T80" fmla="*/ 247 w 205"/>
                  <a:gd name="T81" fmla="*/ 146 h 169"/>
                  <a:gd name="T82" fmla="*/ 315 w 205"/>
                  <a:gd name="T83" fmla="*/ 155 h 169"/>
                  <a:gd name="T84" fmla="*/ 408 w 205"/>
                  <a:gd name="T85" fmla="*/ 161 h 169"/>
                  <a:gd name="T86" fmla="*/ 443 w 205"/>
                  <a:gd name="T87" fmla="*/ 281 h 16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05" h="169">
                    <a:moveTo>
                      <a:pt x="178" y="114"/>
                    </a:moveTo>
                    <a:cubicBezTo>
                      <a:pt x="177" y="118"/>
                      <a:pt x="178" y="132"/>
                      <a:pt x="179" y="135"/>
                    </a:cubicBezTo>
                    <a:cubicBezTo>
                      <a:pt x="181" y="145"/>
                      <a:pt x="182" y="157"/>
                      <a:pt x="182" y="169"/>
                    </a:cubicBezTo>
                    <a:cubicBezTo>
                      <a:pt x="183" y="169"/>
                      <a:pt x="183" y="169"/>
                      <a:pt x="183" y="169"/>
                    </a:cubicBezTo>
                    <a:cubicBezTo>
                      <a:pt x="184" y="161"/>
                      <a:pt x="189" y="145"/>
                      <a:pt x="189" y="145"/>
                    </a:cubicBezTo>
                    <a:cubicBezTo>
                      <a:pt x="189" y="145"/>
                      <a:pt x="189" y="141"/>
                      <a:pt x="190" y="137"/>
                    </a:cubicBezTo>
                    <a:cubicBezTo>
                      <a:pt x="190" y="136"/>
                      <a:pt x="191" y="134"/>
                      <a:pt x="191" y="133"/>
                    </a:cubicBezTo>
                    <a:cubicBezTo>
                      <a:pt x="191" y="133"/>
                      <a:pt x="191" y="133"/>
                      <a:pt x="191" y="133"/>
                    </a:cubicBezTo>
                    <a:cubicBezTo>
                      <a:pt x="191" y="132"/>
                      <a:pt x="193" y="130"/>
                      <a:pt x="193" y="130"/>
                    </a:cubicBezTo>
                    <a:cubicBezTo>
                      <a:pt x="195" y="128"/>
                      <a:pt x="198" y="130"/>
                      <a:pt x="199" y="133"/>
                    </a:cubicBezTo>
                    <a:cubicBezTo>
                      <a:pt x="199" y="133"/>
                      <a:pt x="199" y="133"/>
                      <a:pt x="200" y="133"/>
                    </a:cubicBezTo>
                    <a:cubicBezTo>
                      <a:pt x="205" y="126"/>
                      <a:pt x="201" y="116"/>
                      <a:pt x="200" y="109"/>
                    </a:cubicBezTo>
                    <a:cubicBezTo>
                      <a:pt x="200" y="100"/>
                      <a:pt x="202" y="91"/>
                      <a:pt x="197" y="83"/>
                    </a:cubicBezTo>
                    <a:cubicBezTo>
                      <a:pt x="192" y="73"/>
                      <a:pt x="194" y="69"/>
                      <a:pt x="193" y="59"/>
                    </a:cubicBezTo>
                    <a:cubicBezTo>
                      <a:pt x="192" y="52"/>
                      <a:pt x="188" y="40"/>
                      <a:pt x="184" y="35"/>
                    </a:cubicBezTo>
                    <a:cubicBezTo>
                      <a:pt x="173" y="20"/>
                      <a:pt x="158" y="20"/>
                      <a:pt x="143" y="8"/>
                    </a:cubicBezTo>
                    <a:cubicBezTo>
                      <a:pt x="134" y="1"/>
                      <a:pt x="130" y="2"/>
                      <a:pt x="118" y="1"/>
                    </a:cubicBezTo>
                    <a:cubicBezTo>
                      <a:pt x="111" y="1"/>
                      <a:pt x="104" y="0"/>
                      <a:pt x="97" y="0"/>
                    </a:cubicBezTo>
                    <a:cubicBezTo>
                      <a:pt x="77" y="1"/>
                      <a:pt x="63" y="7"/>
                      <a:pt x="47" y="18"/>
                    </a:cubicBezTo>
                    <a:cubicBezTo>
                      <a:pt x="40" y="22"/>
                      <a:pt x="32" y="25"/>
                      <a:pt x="26" y="30"/>
                    </a:cubicBezTo>
                    <a:cubicBezTo>
                      <a:pt x="20" y="36"/>
                      <a:pt x="17" y="44"/>
                      <a:pt x="13" y="51"/>
                    </a:cubicBezTo>
                    <a:cubicBezTo>
                      <a:pt x="10" y="58"/>
                      <a:pt x="5" y="63"/>
                      <a:pt x="5" y="70"/>
                    </a:cubicBezTo>
                    <a:cubicBezTo>
                      <a:pt x="5" y="73"/>
                      <a:pt x="8" y="76"/>
                      <a:pt x="7" y="80"/>
                    </a:cubicBezTo>
                    <a:cubicBezTo>
                      <a:pt x="6" y="83"/>
                      <a:pt x="1" y="86"/>
                      <a:pt x="1" y="89"/>
                    </a:cubicBezTo>
                    <a:cubicBezTo>
                      <a:pt x="0" y="92"/>
                      <a:pt x="3" y="95"/>
                      <a:pt x="4" y="98"/>
                    </a:cubicBezTo>
                    <a:cubicBezTo>
                      <a:pt x="5" y="102"/>
                      <a:pt x="5" y="106"/>
                      <a:pt x="5" y="110"/>
                    </a:cubicBezTo>
                    <a:cubicBezTo>
                      <a:pt x="5" y="118"/>
                      <a:pt x="6" y="124"/>
                      <a:pt x="10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11" y="129"/>
                      <a:pt x="13" y="129"/>
                      <a:pt x="14" y="130"/>
                    </a:cubicBezTo>
                    <a:cubicBezTo>
                      <a:pt x="14" y="130"/>
                      <a:pt x="17" y="132"/>
                      <a:pt x="17" y="133"/>
                    </a:cubicBezTo>
                    <a:cubicBezTo>
                      <a:pt x="17" y="133"/>
                      <a:pt x="17" y="133"/>
                      <a:pt x="17" y="133"/>
                    </a:cubicBezTo>
                    <a:cubicBezTo>
                      <a:pt x="17" y="134"/>
                      <a:pt x="17" y="136"/>
                      <a:pt x="18" y="137"/>
                    </a:cubicBezTo>
                    <a:cubicBezTo>
                      <a:pt x="18" y="141"/>
                      <a:pt x="19" y="145"/>
                      <a:pt x="19" y="145"/>
                    </a:cubicBezTo>
                    <a:cubicBezTo>
                      <a:pt x="19" y="145"/>
                      <a:pt x="23" y="158"/>
                      <a:pt x="24" y="165"/>
                    </a:cubicBezTo>
                    <a:cubicBezTo>
                      <a:pt x="25" y="165"/>
                      <a:pt x="25" y="165"/>
                      <a:pt x="25" y="165"/>
                    </a:cubicBezTo>
                    <a:cubicBezTo>
                      <a:pt x="25" y="155"/>
                      <a:pt x="26" y="145"/>
                      <a:pt x="28" y="136"/>
                    </a:cubicBezTo>
                    <a:cubicBezTo>
                      <a:pt x="28" y="133"/>
                      <a:pt x="30" y="115"/>
                      <a:pt x="29" y="109"/>
                    </a:cubicBezTo>
                    <a:cubicBezTo>
                      <a:pt x="29" y="103"/>
                      <a:pt x="27" y="97"/>
                      <a:pt x="26" y="90"/>
                    </a:cubicBezTo>
                    <a:cubicBezTo>
                      <a:pt x="22" y="75"/>
                      <a:pt x="33" y="62"/>
                      <a:pt x="46" y="55"/>
                    </a:cubicBezTo>
                    <a:cubicBezTo>
                      <a:pt x="55" y="51"/>
                      <a:pt x="61" y="55"/>
                      <a:pt x="70" y="58"/>
                    </a:cubicBezTo>
                    <a:cubicBezTo>
                      <a:pt x="80" y="61"/>
                      <a:pt x="89" y="59"/>
                      <a:pt x="99" y="59"/>
                    </a:cubicBezTo>
                    <a:cubicBezTo>
                      <a:pt x="109" y="59"/>
                      <a:pt x="117" y="63"/>
                      <a:pt x="126" y="63"/>
                    </a:cubicBezTo>
                    <a:cubicBezTo>
                      <a:pt x="140" y="62"/>
                      <a:pt x="151" y="57"/>
                      <a:pt x="164" y="65"/>
                    </a:cubicBezTo>
                    <a:cubicBezTo>
                      <a:pt x="182" y="76"/>
                      <a:pt x="180" y="95"/>
                      <a:pt x="178" y="114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7" name="Freeform 1556">
                <a:extLst>
                  <a:ext uri="{FF2B5EF4-FFF2-40B4-BE49-F238E27FC236}">
                    <a16:creationId xmlns:a16="http://schemas.microsoft.com/office/drawing/2014/main" id="{BDF30BF0-471B-4398-9C83-FFC6435CA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1134"/>
                <a:ext cx="27" cy="105"/>
              </a:xfrm>
              <a:custGeom>
                <a:avLst/>
                <a:gdLst>
                  <a:gd name="T0" fmla="*/ 47 w 20"/>
                  <a:gd name="T1" fmla="*/ 20 h 78"/>
                  <a:gd name="T2" fmla="*/ 30 w 20"/>
                  <a:gd name="T3" fmla="*/ 5 h 78"/>
                  <a:gd name="T4" fmla="*/ 26 w 20"/>
                  <a:gd name="T5" fmla="*/ 12 h 78"/>
                  <a:gd name="T6" fmla="*/ 26 w 20"/>
                  <a:gd name="T7" fmla="*/ 12 h 78"/>
                  <a:gd name="T8" fmla="*/ 22 w 20"/>
                  <a:gd name="T9" fmla="*/ 22 h 78"/>
                  <a:gd name="T10" fmla="*/ 20 w 20"/>
                  <a:gd name="T11" fmla="*/ 42 h 78"/>
                  <a:gd name="T12" fmla="*/ 5 w 20"/>
                  <a:gd name="T13" fmla="*/ 100 h 78"/>
                  <a:gd name="T14" fmla="*/ 1 w 20"/>
                  <a:gd name="T15" fmla="*/ 100 h 78"/>
                  <a:gd name="T16" fmla="*/ 1 w 20"/>
                  <a:gd name="T17" fmla="*/ 174 h 78"/>
                  <a:gd name="T18" fmla="*/ 0 w 20"/>
                  <a:gd name="T19" fmla="*/ 190 h 78"/>
                  <a:gd name="T20" fmla="*/ 0 w 20"/>
                  <a:gd name="T21" fmla="*/ 190 h 78"/>
                  <a:gd name="T22" fmla="*/ 22 w 20"/>
                  <a:gd name="T23" fmla="*/ 171 h 78"/>
                  <a:gd name="T24" fmla="*/ 32 w 20"/>
                  <a:gd name="T25" fmla="*/ 147 h 78"/>
                  <a:gd name="T26" fmla="*/ 36 w 20"/>
                  <a:gd name="T27" fmla="*/ 114 h 78"/>
                  <a:gd name="T28" fmla="*/ 42 w 20"/>
                  <a:gd name="T29" fmla="*/ 69 h 78"/>
                  <a:gd name="T30" fmla="*/ 47 w 20"/>
                  <a:gd name="T31" fmla="*/ 20 h 7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0" h="78">
                    <a:moveTo>
                      <a:pt x="19" y="8"/>
                    </a:moveTo>
                    <a:cubicBezTo>
                      <a:pt x="18" y="3"/>
                      <a:pt x="15" y="0"/>
                      <a:pt x="12" y="2"/>
                    </a:cubicBezTo>
                    <a:cubicBezTo>
                      <a:pt x="12" y="2"/>
                      <a:pt x="10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9" y="8"/>
                      <a:pt x="9" y="9"/>
                    </a:cubicBezTo>
                    <a:cubicBezTo>
                      <a:pt x="8" y="13"/>
                      <a:pt x="8" y="17"/>
                      <a:pt x="8" y="17"/>
                    </a:cubicBezTo>
                    <a:cubicBezTo>
                      <a:pt x="8" y="17"/>
                      <a:pt x="3" y="33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52"/>
                      <a:pt x="1" y="62"/>
                      <a:pt x="1" y="71"/>
                    </a:cubicBezTo>
                    <a:cubicBezTo>
                      <a:pt x="1" y="73"/>
                      <a:pt x="0" y="75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3" y="77"/>
                      <a:pt x="7" y="73"/>
                      <a:pt x="9" y="70"/>
                    </a:cubicBezTo>
                    <a:cubicBezTo>
                      <a:pt x="11" y="67"/>
                      <a:pt x="11" y="64"/>
                      <a:pt x="13" y="60"/>
                    </a:cubicBezTo>
                    <a:cubicBezTo>
                      <a:pt x="15" y="56"/>
                      <a:pt x="14" y="53"/>
                      <a:pt x="15" y="47"/>
                    </a:cubicBezTo>
                    <a:cubicBezTo>
                      <a:pt x="17" y="41"/>
                      <a:pt x="17" y="31"/>
                      <a:pt x="17" y="28"/>
                    </a:cubicBezTo>
                    <a:cubicBezTo>
                      <a:pt x="16" y="24"/>
                      <a:pt x="20" y="13"/>
                      <a:pt x="19" y="8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8" name="Freeform 1557">
                <a:extLst>
                  <a:ext uri="{FF2B5EF4-FFF2-40B4-BE49-F238E27FC236}">
                    <a16:creationId xmlns:a16="http://schemas.microsoft.com/office/drawing/2014/main" id="{EE8D13A2-1DAD-409A-A490-85D3002D4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620"/>
                <a:ext cx="20" cy="28"/>
              </a:xfrm>
              <a:custGeom>
                <a:avLst/>
                <a:gdLst>
                  <a:gd name="T0" fmla="*/ 33 w 15"/>
                  <a:gd name="T1" fmla="*/ 1 h 21"/>
                  <a:gd name="T2" fmla="*/ 12 w 15"/>
                  <a:gd name="T3" fmla="*/ 7 h 21"/>
                  <a:gd name="T4" fmla="*/ 31 w 15"/>
                  <a:gd name="T5" fmla="*/ 21 h 21"/>
                  <a:gd name="T6" fmla="*/ 20 w 15"/>
                  <a:gd name="T7" fmla="*/ 33 h 21"/>
                  <a:gd name="T8" fmla="*/ 5 w 15"/>
                  <a:gd name="T9" fmla="*/ 41 h 21"/>
                  <a:gd name="T10" fmla="*/ 28 w 15"/>
                  <a:gd name="T11" fmla="*/ 4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14" y="1"/>
                    </a:moveTo>
                    <a:cubicBezTo>
                      <a:pt x="11" y="0"/>
                      <a:pt x="7" y="0"/>
                      <a:pt x="5" y="3"/>
                    </a:cubicBezTo>
                    <a:cubicBezTo>
                      <a:pt x="7" y="6"/>
                      <a:pt x="13" y="6"/>
                      <a:pt x="13" y="9"/>
                    </a:cubicBezTo>
                    <a:cubicBezTo>
                      <a:pt x="15" y="15"/>
                      <a:pt x="10" y="13"/>
                      <a:pt x="8" y="14"/>
                    </a:cubicBezTo>
                    <a:cubicBezTo>
                      <a:pt x="5" y="14"/>
                      <a:pt x="0" y="12"/>
                      <a:pt x="2" y="17"/>
                    </a:cubicBezTo>
                    <a:cubicBezTo>
                      <a:pt x="4" y="20"/>
                      <a:pt x="10" y="21"/>
                      <a:pt x="12" y="21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59" name="Freeform 1558">
                <a:extLst>
                  <a:ext uri="{FF2B5EF4-FFF2-40B4-BE49-F238E27FC236}">
                    <a16:creationId xmlns:a16="http://schemas.microsoft.com/office/drawing/2014/main" id="{19CCE20C-CF16-4F27-8ACC-245314856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6" y="1858"/>
                <a:ext cx="23" cy="28"/>
              </a:xfrm>
              <a:custGeom>
                <a:avLst/>
                <a:gdLst>
                  <a:gd name="T0" fmla="*/ 7 w 17"/>
                  <a:gd name="T1" fmla="*/ 49 h 21"/>
                  <a:gd name="T2" fmla="*/ 5 w 17"/>
                  <a:gd name="T3" fmla="*/ 16 h 21"/>
                  <a:gd name="T4" fmla="*/ 26 w 17"/>
                  <a:gd name="T5" fmla="*/ 44 h 21"/>
                  <a:gd name="T6" fmla="*/ 30 w 17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1">
                    <a:moveTo>
                      <a:pt x="3" y="21"/>
                    </a:moveTo>
                    <a:cubicBezTo>
                      <a:pt x="1" y="17"/>
                      <a:pt x="0" y="11"/>
                      <a:pt x="2" y="7"/>
                    </a:cubicBezTo>
                    <a:cubicBezTo>
                      <a:pt x="5" y="11"/>
                      <a:pt x="6" y="17"/>
                      <a:pt x="10" y="19"/>
                    </a:cubicBezTo>
                    <a:cubicBezTo>
                      <a:pt x="17" y="13"/>
                      <a:pt x="13" y="10"/>
                      <a:pt x="12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0" name="Freeform 1559">
                <a:extLst>
                  <a:ext uri="{FF2B5EF4-FFF2-40B4-BE49-F238E27FC236}">
                    <a16:creationId xmlns:a16="http://schemas.microsoft.com/office/drawing/2014/main" id="{80EF2026-0EE0-472D-9CEA-B9C683AEE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622"/>
                <a:ext cx="18" cy="30"/>
              </a:xfrm>
              <a:custGeom>
                <a:avLst/>
                <a:gdLst>
                  <a:gd name="T0" fmla="*/ 0 w 13"/>
                  <a:gd name="T1" fmla="*/ 1 h 22"/>
                  <a:gd name="T2" fmla="*/ 15 w 13"/>
                  <a:gd name="T3" fmla="*/ 0 h 22"/>
                  <a:gd name="T4" fmla="*/ 0 w 13"/>
                  <a:gd name="T5" fmla="*/ 26 h 22"/>
                  <a:gd name="T6" fmla="*/ 11 w 13"/>
                  <a:gd name="T7" fmla="*/ 56 h 22"/>
                  <a:gd name="T8" fmla="*/ 19 w 13"/>
                  <a:gd name="T9" fmla="*/ 56 h 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22">
                    <a:moveTo>
                      <a:pt x="0" y="1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7" y="4"/>
                      <a:pt x="2" y="6"/>
                      <a:pt x="0" y="10"/>
                    </a:cubicBezTo>
                    <a:cubicBezTo>
                      <a:pt x="13" y="10"/>
                      <a:pt x="9" y="14"/>
                      <a:pt x="4" y="22"/>
                    </a:cubicBezTo>
                    <a:cubicBezTo>
                      <a:pt x="5" y="22"/>
                      <a:pt x="6" y="22"/>
                      <a:pt x="7" y="2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1" name="Freeform 1560">
                <a:extLst>
                  <a:ext uri="{FF2B5EF4-FFF2-40B4-BE49-F238E27FC236}">
                    <a16:creationId xmlns:a16="http://schemas.microsoft.com/office/drawing/2014/main" id="{32C04297-F65D-44DC-859F-F2A178DD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809"/>
                <a:ext cx="19" cy="29"/>
              </a:xfrm>
              <a:custGeom>
                <a:avLst/>
                <a:gdLst>
                  <a:gd name="T0" fmla="*/ 35 w 14"/>
                  <a:gd name="T1" fmla="*/ 26 h 21"/>
                  <a:gd name="T2" fmla="*/ 10 w 14"/>
                  <a:gd name="T3" fmla="*/ 14 h 21"/>
                  <a:gd name="T4" fmla="*/ 27 w 14"/>
                  <a:gd name="T5" fmla="*/ 44 h 21"/>
                  <a:gd name="T6" fmla="*/ 0 w 14"/>
                  <a:gd name="T7" fmla="*/ 26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21">
                    <a:moveTo>
                      <a:pt x="14" y="10"/>
                    </a:moveTo>
                    <a:cubicBezTo>
                      <a:pt x="14" y="5"/>
                      <a:pt x="8" y="0"/>
                      <a:pt x="4" y="5"/>
                    </a:cubicBezTo>
                    <a:cubicBezTo>
                      <a:pt x="1" y="10"/>
                      <a:pt x="9" y="13"/>
                      <a:pt x="11" y="17"/>
                    </a:cubicBezTo>
                    <a:cubicBezTo>
                      <a:pt x="6" y="21"/>
                      <a:pt x="2" y="12"/>
                      <a:pt x="0" y="1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2" name="Freeform 1561">
                <a:extLst>
                  <a:ext uri="{FF2B5EF4-FFF2-40B4-BE49-F238E27FC236}">
                    <a16:creationId xmlns:a16="http://schemas.microsoft.com/office/drawing/2014/main" id="{0FD6ECEE-0372-4672-999F-342A38B13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844"/>
                <a:ext cx="11" cy="8"/>
              </a:xfrm>
              <a:custGeom>
                <a:avLst/>
                <a:gdLst>
                  <a:gd name="T0" fmla="*/ 0 w 8"/>
                  <a:gd name="T1" fmla="*/ 15 h 6"/>
                  <a:gd name="T2" fmla="*/ 21 w 8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3" y="5"/>
                      <a:pt x="6" y="3"/>
                      <a:pt x="8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3" name="Freeform 1562">
                <a:extLst>
                  <a:ext uri="{FF2B5EF4-FFF2-40B4-BE49-F238E27FC236}">
                    <a16:creationId xmlns:a16="http://schemas.microsoft.com/office/drawing/2014/main" id="{0CCE6116-80B6-412C-92DA-CD49ADCA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1816"/>
                <a:ext cx="15" cy="16"/>
              </a:xfrm>
              <a:custGeom>
                <a:avLst/>
                <a:gdLst>
                  <a:gd name="T0" fmla="*/ 1 w 11"/>
                  <a:gd name="T1" fmla="*/ 16 h 12"/>
                  <a:gd name="T2" fmla="*/ 27 w 11"/>
                  <a:gd name="T3" fmla="*/ 0 h 12"/>
                  <a:gd name="T4" fmla="*/ 7 w 11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" y="7"/>
                    </a:moveTo>
                    <a:cubicBezTo>
                      <a:pt x="0" y="1"/>
                      <a:pt x="6" y="0"/>
                      <a:pt x="11" y="0"/>
                    </a:cubicBezTo>
                    <a:cubicBezTo>
                      <a:pt x="11" y="4"/>
                      <a:pt x="5" y="8"/>
                      <a:pt x="3" y="1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4" name="Freeform 1563">
                <a:extLst>
                  <a:ext uri="{FF2B5EF4-FFF2-40B4-BE49-F238E27FC236}">
                    <a16:creationId xmlns:a16="http://schemas.microsoft.com/office/drawing/2014/main" id="{EA1783C1-8473-408A-A45C-E6F5FEDD7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1" y="2294"/>
                <a:ext cx="49" cy="66"/>
              </a:xfrm>
              <a:custGeom>
                <a:avLst/>
                <a:gdLst>
                  <a:gd name="T0" fmla="*/ 0 w 36"/>
                  <a:gd name="T1" fmla="*/ 9 h 49"/>
                  <a:gd name="T2" fmla="*/ 15 w 36"/>
                  <a:gd name="T3" fmla="*/ 0 h 49"/>
                  <a:gd name="T4" fmla="*/ 10 w 36"/>
                  <a:gd name="T5" fmla="*/ 48 h 49"/>
                  <a:gd name="T6" fmla="*/ 35 w 36"/>
                  <a:gd name="T7" fmla="*/ 40 h 49"/>
                  <a:gd name="T8" fmla="*/ 35 w 36"/>
                  <a:gd name="T9" fmla="*/ 73 h 49"/>
                  <a:gd name="T10" fmla="*/ 76 w 36"/>
                  <a:gd name="T11" fmla="*/ 71 h 49"/>
                  <a:gd name="T12" fmla="*/ 72 w 36"/>
                  <a:gd name="T13" fmla="*/ 12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49">
                    <a:moveTo>
                      <a:pt x="0" y="4"/>
                    </a:moveTo>
                    <a:cubicBezTo>
                      <a:pt x="1" y="2"/>
                      <a:pt x="4" y="0"/>
                      <a:pt x="6" y="0"/>
                    </a:cubicBezTo>
                    <a:cubicBezTo>
                      <a:pt x="9" y="6"/>
                      <a:pt x="3" y="13"/>
                      <a:pt x="4" y="20"/>
                    </a:cubicBezTo>
                    <a:cubicBezTo>
                      <a:pt x="7" y="19"/>
                      <a:pt x="10" y="16"/>
                      <a:pt x="14" y="16"/>
                    </a:cubicBezTo>
                    <a:cubicBezTo>
                      <a:pt x="17" y="19"/>
                      <a:pt x="13" y="26"/>
                      <a:pt x="14" y="30"/>
                    </a:cubicBezTo>
                    <a:cubicBezTo>
                      <a:pt x="19" y="32"/>
                      <a:pt x="25" y="25"/>
                      <a:pt x="30" y="29"/>
                    </a:cubicBezTo>
                    <a:cubicBezTo>
                      <a:pt x="36" y="33"/>
                      <a:pt x="31" y="44"/>
                      <a:pt x="29" y="49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5" name="Freeform 1564">
                <a:extLst>
                  <a:ext uri="{FF2B5EF4-FFF2-40B4-BE49-F238E27FC236}">
                    <a16:creationId xmlns:a16="http://schemas.microsoft.com/office/drawing/2014/main" id="{686E1A2B-38D2-4110-B45D-C2354F7AB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380"/>
                <a:ext cx="49" cy="30"/>
              </a:xfrm>
              <a:custGeom>
                <a:avLst/>
                <a:gdLst>
                  <a:gd name="T0" fmla="*/ 5 w 36"/>
                  <a:gd name="T1" fmla="*/ 0 h 22"/>
                  <a:gd name="T2" fmla="*/ 10 w 36"/>
                  <a:gd name="T3" fmla="*/ 30 h 22"/>
                  <a:gd name="T4" fmla="*/ 26 w 36"/>
                  <a:gd name="T5" fmla="*/ 15 h 22"/>
                  <a:gd name="T6" fmla="*/ 34 w 36"/>
                  <a:gd name="T7" fmla="*/ 41 h 22"/>
                  <a:gd name="T8" fmla="*/ 61 w 36"/>
                  <a:gd name="T9" fmla="*/ 19 h 22"/>
                  <a:gd name="T10" fmla="*/ 71 w 36"/>
                  <a:gd name="T11" fmla="*/ 56 h 22"/>
                  <a:gd name="T12" fmla="*/ 91 w 36"/>
                  <a:gd name="T13" fmla="*/ 27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22">
                    <a:moveTo>
                      <a:pt x="2" y="0"/>
                    </a:moveTo>
                    <a:cubicBezTo>
                      <a:pt x="1" y="4"/>
                      <a:pt x="0" y="9"/>
                      <a:pt x="4" y="12"/>
                    </a:cubicBezTo>
                    <a:cubicBezTo>
                      <a:pt x="6" y="10"/>
                      <a:pt x="7" y="7"/>
                      <a:pt x="10" y="6"/>
                    </a:cubicBezTo>
                    <a:cubicBezTo>
                      <a:pt x="11" y="10"/>
                      <a:pt x="11" y="14"/>
                      <a:pt x="13" y="16"/>
                    </a:cubicBezTo>
                    <a:cubicBezTo>
                      <a:pt x="16" y="13"/>
                      <a:pt x="19" y="7"/>
                      <a:pt x="24" y="7"/>
                    </a:cubicBezTo>
                    <a:cubicBezTo>
                      <a:pt x="25" y="12"/>
                      <a:pt x="24" y="18"/>
                      <a:pt x="28" y="22"/>
                    </a:cubicBezTo>
                    <a:cubicBezTo>
                      <a:pt x="31" y="19"/>
                      <a:pt x="34" y="15"/>
                      <a:pt x="36" y="11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6" name="Freeform 1565">
                <a:extLst>
                  <a:ext uri="{FF2B5EF4-FFF2-40B4-BE49-F238E27FC236}">
                    <a16:creationId xmlns:a16="http://schemas.microsoft.com/office/drawing/2014/main" id="{FA6CAD6F-3CE9-4404-88D0-B643CC77C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2299"/>
                <a:ext cx="38" cy="52"/>
              </a:xfrm>
              <a:custGeom>
                <a:avLst/>
                <a:gdLst>
                  <a:gd name="T0" fmla="*/ 62 w 28"/>
                  <a:gd name="T1" fmla="*/ 22 h 38"/>
                  <a:gd name="T2" fmla="*/ 53 w 28"/>
                  <a:gd name="T3" fmla="*/ 22 h 38"/>
                  <a:gd name="T4" fmla="*/ 57 w 28"/>
                  <a:gd name="T5" fmla="*/ 47 h 38"/>
                  <a:gd name="T6" fmla="*/ 27 w 28"/>
                  <a:gd name="T7" fmla="*/ 36 h 38"/>
                  <a:gd name="T8" fmla="*/ 37 w 28"/>
                  <a:gd name="T9" fmla="*/ 77 h 38"/>
                  <a:gd name="T10" fmla="*/ 14 w 28"/>
                  <a:gd name="T11" fmla="*/ 71 h 38"/>
                  <a:gd name="T12" fmla="*/ 22 w 28"/>
                  <a:gd name="T13" fmla="*/ 97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38">
                    <a:moveTo>
                      <a:pt x="25" y="9"/>
                    </a:moveTo>
                    <a:cubicBezTo>
                      <a:pt x="28" y="6"/>
                      <a:pt x="20" y="0"/>
                      <a:pt x="21" y="9"/>
                    </a:cubicBezTo>
                    <a:cubicBezTo>
                      <a:pt x="22" y="12"/>
                      <a:pt x="26" y="15"/>
                      <a:pt x="23" y="18"/>
                    </a:cubicBezTo>
                    <a:cubicBezTo>
                      <a:pt x="21" y="21"/>
                      <a:pt x="14" y="16"/>
                      <a:pt x="11" y="14"/>
                    </a:cubicBezTo>
                    <a:cubicBezTo>
                      <a:pt x="8" y="19"/>
                      <a:pt x="15" y="25"/>
                      <a:pt x="15" y="30"/>
                    </a:cubicBezTo>
                    <a:cubicBezTo>
                      <a:pt x="13" y="30"/>
                      <a:pt x="7" y="26"/>
                      <a:pt x="5" y="28"/>
                    </a:cubicBezTo>
                    <a:cubicBezTo>
                      <a:pt x="0" y="31"/>
                      <a:pt x="5" y="37"/>
                      <a:pt x="9" y="38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7" name="Freeform 1566">
                <a:extLst>
                  <a:ext uri="{FF2B5EF4-FFF2-40B4-BE49-F238E27FC236}">
                    <a16:creationId xmlns:a16="http://schemas.microsoft.com/office/drawing/2014/main" id="{6B2E5198-ABEA-4C4E-8AA6-1C1FAEA18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2364"/>
                <a:ext cx="37" cy="32"/>
              </a:xfrm>
              <a:custGeom>
                <a:avLst/>
                <a:gdLst>
                  <a:gd name="T0" fmla="*/ 67 w 27"/>
                  <a:gd name="T1" fmla="*/ 0 h 24"/>
                  <a:gd name="T2" fmla="*/ 64 w 27"/>
                  <a:gd name="T3" fmla="*/ 21 h 24"/>
                  <a:gd name="T4" fmla="*/ 47 w 27"/>
                  <a:gd name="T5" fmla="*/ 7 h 24"/>
                  <a:gd name="T6" fmla="*/ 44 w 27"/>
                  <a:gd name="T7" fmla="*/ 33 h 24"/>
                  <a:gd name="T8" fmla="*/ 26 w 27"/>
                  <a:gd name="T9" fmla="*/ 27 h 24"/>
                  <a:gd name="T10" fmla="*/ 0 w 27"/>
                  <a:gd name="T11" fmla="*/ 28 h 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24">
                    <a:moveTo>
                      <a:pt x="26" y="0"/>
                    </a:moveTo>
                    <a:cubicBezTo>
                      <a:pt x="26" y="3"/>
                      <a:pt x="27" y="6"/>
                      <a:pt x="25" y="9"/>
                    </a:cubicBezTo>
                    <a:cubicBezTo>
                      <a:pt x="22" y="9"/>
                      <a:pt x="20" y="6"/>
                      <a:pt x="18" y="3"/>
                    </a:cubicBezTo>
                    <a:cubicBezTo>
                      <a:pt x="17" y="7"/>
                      <a:pt x="20" y="11"/>
                      <a:pt x="17" y="14"/>
                    </a:cubicBezTo>
                    <a:cubicBezTo>
                      <a:pt x="14" y="14"/>
                      <a:pt x="12" y="13"/>
                      <a:pt x="10" y="11"/>
                    </a:cubicBezTo>
                    <a:cubicBezTo>
                      <a:pt x="8" y="24"/>
                      <a:pt x="8" y="17"/>
                      <a:pt x="0" y="1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8" name="Freeform 1567">
                <a:extLst>
                  <a:ext uri="{FF2B5EF4-FFF2-40B4-BE49-F238E27FC236}">
                    <a16:creationId xmlns:a16="http://schemas.microsoft.com/office/drawing/2014/main" id="{F57EE4F6-7238-4DE3-BCC3-5F99B3802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2173"/>
                <a:ext cx="9" cy="11"/>
              </a:xfrm>
              <a:custGeom>
                <a:avLst/>
                <a:gdLst>
                  <a:gd name="T0" fmla="*/ 0 w 7"/>
                  <a:gd name="T1" fmla="*/ 21 h 8"/>
                  <a:gd name="T2" fmla="*/ 15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cubicBezTo>
                      <a:pt x="0" y="4"/>
                      <a:pt x="4" y="2"/>
                      <a:pt x="7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69" name="Freeform 1568">
                <a:extLst>
                  <a:ext uri="{FF2B5EF4-FFF2-40B4-BE49-F238E27FC236}">
                    <a16:creationId xmlns:a16="http://schemas.microsoft.com/office/drawing/2014/main" id="{2AB5BE08-25BC-4A61-BB21-9771263AE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534"/>
                <a:ext cx="12" cy="14"/>
              </a:xfrm>
              <a:custGeom>
                <a:avLst/>
                <a:gdLst>
                  <a:gd name="T0" fmla="*/ 0 w 9"/>
                  <a:gd name="T1" fmla="*/ 8 h 11"/>
                  <a:gd name="T2" fmla="*/ 20 w 9"/>
                  <a:gd name="T3" fmla="*/ 8 h 11"/>
                  <a:gd name="T4" fmla="*/ 0 w 9"/>
                  <a:gd name="T5" fmla="*/ 2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1">
                    <a:moveTo>
                      <a:pt x="0" y="4"/>
                    </a:moveTo>
                    <a:cubicBezTo>
                      <a:pt x="2" y="2"/>
                      <a:pt x="6" y="0"/>
                      <a:pt x="8" y="4"/>
                    </a:cubicBezTo>
                    <a:cubicBezTo>
                      <a:pt x="9" y="7"/>
                      <a:pt x="0" y="11"/>
                      <a:pt x="0" y="11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0" name="Freeform 1569">
                <a:extLst>
                  <a:ext uri="{FF2B5EF4-FFF2-40B4-BE49-F238E27FC236}">
                    <a16:creationId xmlns:a16="http://schemas.microsoft.com/office/drawing/2014/main" id="{A3D0BDC4-A941-4AD9-BB48-1A3EA02A7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3" y="2468"/>
                <a:ext cx="12" cy="16"/>
              </a:xfrm>
              <a:custGeom>
                <a:avLst/>
                <a:gdLst>
                  <a:gd name="T0" fmla="*/ 20 w 9"/>
                  <a:gd name="T1" fmla="*/ 1 h 12"/>
                  <a:gd name="T2" fmla="*/ 1 w 9"/>
                  <a:gd name="T3" fmla="*/ 9 h 12"/>
                  <a:gd name="T4" fmla="*/ 21 w 9"/>
                  <a:gd name="T5" fmla="*/ 21 h 12"/>
                  <a:gd name="T6" fmla="*/ 0 w 9"/>
                  <a:gd name="T7" fmla="*/ 28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8" y="1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4" y="5"/>
                      <a:pt x="7" y="6"/>
                      <a:pt x="9" y="9"/>
                    </a:cubicBezTo>
                    <a:cubicBezTo>
                      <a:pt x="7" y="11"/>
                      <a:pt x="4" y="12"/>
                      <a:pt x="0" y="1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1" name="Freeform 1570">
                <a:extLst>
                  <a:ext uri="{FF2B5EF4-FFF2-40B4-BE49-F238E27FC236}">
                    <a16:creationId xmlns:a16="http://schemas.microsoft.com/office/drawing/2014/main" id="{B3F36381-34FC-44F6-9211-9D9BC0064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3" y="2470"/>
                <a:ext cx="13" cy="12"/>
              </a:xfrm>
              <a:custGeom>
                <a:avLst/>
                <a:gdLst>
                  <a:gd name="T0" fmla="*/ 0 w 9"/>
                  <a:gd name="T1" fmla="*/ 1 h 9"/>
                  <a:gd name="T2" fmla="*/ 27 w 9"/>
                  <a:gd name="T3" fmla="*/ 5 h 9"/>
                  <a:gd name="T4" fmla="*/ 0 w 9"/>
                  <a:gd name="T5" fmla="*/ 21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3" y="0"/>
                      <a:pt x="6" y="0"/>
                      <a:pt x="9" y="2"/>
                    </a:cubicBezTo>
                    <a:cubicBezTo>
                      <a:pt x="8" y="6"/>
                      <a:pt x="4" y="8"/>
                      <a:pt x="0" y="9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2" name="Freeform 1571">
                <a:extLst>
                  <a:ext uri="{FF2B5EF4-FFF2-40B4-BE49-F238E27FC236}">
                    <a16:creationId xmlns:a16="http://schemas.microsoft.com/office/drawing/2014/main" id="{1F76DA10-A908-4AA2-ACEA-D13AE0C7F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875"/>
                <a:ext cx="21" cy="22"/>
              </a:xfrm>
              <a:custGeom>
                <a:avLst/>
                <a:gdLst>
                  <a:gd name="T0" fmla="*/ 37 w 16"/>
                  <a:gd name="T1" fmla="*/ 21 h 16"/>
                  <a:gd name="T2" fmla="*/ 9 w 16"/>
                  <a:gd name="T3" fmla="*/ 32 h 16"/>
                  <a:gd name="T4" fmla="*/ 5 w 16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2" y="11"/>
                      <a:pt x="11" y="16"/>
                      <a:pt x="4" y="12"/>
                    </a:cubicBezTo>
                    <a:cubicBezTo>
                      <a:pt x="0" y="8"/>
                      <a:pt x="2" y="4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FEE2D7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3" name="Freeform 1572">
                <a:extLst>
                  <a:ext uri="{FF2B5EF4-FFF2-40B4-BE49-F238E27FC236}">
                    <a16:creationId xmlns:a16="http://schemas.microsoft.com/office/drawing/2014/main" id="{9507139C-1153-4C32-A0EC-60D3C61B6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1302"/>
                <a:ext cx="377" cy="2352"/>
              </a:xfrm>
              <a:custGeom>
                <a:avLst/>
                <a:gdLst>
                  <a:gd name="T0" fmla="*/ 553 w 278"/>
                  <a:gd name="T1" fmla="*/ 4264 h 1747"/>
                  <a:gd name="T2" fmla="*/ 583 w 278"/>
                  <a:gd name="T3" fmla="*/ 4217 h 1747"/>
                  <a:gd name="T4" fmla="*/ 587 w 278"/>
                  <a:gd name="T5" fmla="*/ 4191 h 1747"/>
                  <a:gd name="T6" fmla="*/ 589 w 278"/>
                  <a:gd name="T7" fmla="*/ 4129 h 1747"/>
                  <a:gd name="T8" fmla="*/ 583 w 278"/>
                  <a:gd name="T9" fmla="*/ 4094 h 1747"/>
                  <a:gd name="T10" fmla="*/ 510 w 278"/>
                  <a:gd name="T11" fmla="*/ 3701 h 1747"/>
                  <a:gd name="T12" fmla="*/ 449 w 278"/>
                  <a:gd name="T13" fmla="*/ 3199 h 1747"/>
                  <a:gd name="T14" fmla="*/ 389 w 278"/>
                  <a:gd name="T15" fmla="*/ 2905 h 1747"/>
                  <a:gd name="T16" fmla="*/ 301 w 278"/>
                  <a:gd name="T17" fmla="*/ 2481 h 1747"/>
                  <a:gd name="T18" fmla="*/ 300 w 278"/>
                  <a:gd name="T19" fmla="*/ 2009 h 1747"/>
                  <a:gd name="T20" fmla="*/ 320 w 278"/>
                  <a:gd name="T21" fmla="*/ 1776 h 1747"/>
                  <a:gd name="T22" fmla="*/ 300 w 278"/>
                  <a:gd name="T23" fmla="*/ 1474 h 1747"/>
                  <a:gd name="T24" fmla="*/ 327 w 278"/>
                  <a:gd name="T25" fmla="*/ 957 h 1747"/>
                  <a:gd name="T26" fmla="*/ 281 w 278"/>
                  <a:gd name="T27" fmla="*/ 1078 h 1747"/>
                  <a:gd name="T28" fmla="*/ 218 w 278"/>
                  <a:gd name="T29" fmla="*/ 1283 h 1747"/>
                  <a:gd name="T30" fmla="*/ 167 w 278"/>
                  <a:gd name="T31" fmla="*/ 1492 h 1747"/>
                  <a:gd name="T32" fmla="*/ 155 w 278"/>
                  <a:gd name="T33" fmla="*/ 1566 h 1747"/>
                  <a:gd name="T34" fmla="*/ 161 w 278"/>
                  <a:gd name="T35" fmla="*/ 1598 h 1747"/>
                  <a:gd name="T36" fmla="*/ 184 w 278"/>
                  <a:gd name="T37" fmla="*/ 1642 h 1747"/>
                  <a:gd name="T38" fmla="*/ 216 w 278"/>
                  <a:gd name="T39" fmla="*/ 1726 h 1747"/>
                  <a:gd name="T40" fmla="*/ 217 w 278"/>
                  <a:gd name="T41" fmla="*/ 1770 h 1747"/>
                  <a:gd name="T42" fmla="*/ 226 w 278"/>
                  <a:gd name="T43" fmla="*/ 1851 h 1747"/>
                  <a:gd name="T44" fmla="*/ 218 w 278"/>
                  <a:gd name="T45" fmla="*/ 1896 h 1747"/>
                  <a:gd name="T46" fmla="*/ 176 w 278"/>
                  <a:gd name="T47" fmla="*/ 1838 h 1747"/>
                  <a:gd name="T48" fmla="*/ 161 w 278"/>
                  <a:gd name="T49" fmla="*/ 1781 h 1747"/>
                  <a:gd name="T50" fmla="*/ 155 w 278"/>
                  <a:gd name="T51" fmla="*/ 1770 h 1747"/>
                  <a:gd name="T52" fmla="*/ 141 w 278"/>
                  <a:gd name="T53" fmla="*/ 1801 h 1747"/>
                  <a:gd name="T54" fmla="*/ 134 w 278"/>
                  <a:gd name="T55" fmla="*/ 1858 h 1747"/>
                  <a:gd name="T56" fmla="*/ 140 w 278"/>
                  <a:gd name="T57" fmla="*/ 1888 h 1747"/>
                  <a:gd name="T58" fmla="*/ 170 w 278"/>
                  <a:gd name="T59" fmla="*/ 1890 h 1747"/>
                  <a:gd name="T60" fmla="*/ 184 w 278"/>
                  <a:gd name="T61" fmla="*/ 1914 h 1747"/>
                  <a:gd name="T62" fmla="*/ 161 w 278"/>
                  <a:gd name="T63" fmla="*/ 1921 h 1747"/>
                  <a:gd name="T64" fmla="*/ 202 w 278"/>
                  <a:gd name="T65" fmla="*/ 1945 h 1747"/>
                  <a:gd name="T66" fmla="*/ 187 w 278"/>
                  <a:gd name="T67" fmla="*/ 1962 h 1747"/>
                  <a:gd name="T68" fmla="*/ 191 w 278"/>
                  <a:gd name="T69" fmla="*/ 1982 h 1747"/>
                  <a:gd name="T70" fmla="*/ 161 w 278"/>
                  <a:gd name="T71" fmla="*/ 1974 h 1747"/>
                  <a:gd name="T72" fmla="*/ 138 w 278"/>
                  <a:gd name="T73" fmla="*/ 1964 h 1747"/>
                  <a:gd name="T74" fmla="*/ 104 w 278"/>
                  <a:gd name="T75" fmla="*/ 1940 h 1747"/>
                  <a:gd name="T76" fmla="*/ 76 w 278"/>
                  <a:gd name="T77" fmla="*/ 1925 h 1747"/>
                  <a:gd name="T78" fmla="*/ 62 w 278"/>
                  <a:gd name="T79" fmla="*/ 1905 h 1747"/>
                  <a:gd name="T80" fmla="*/ 56 w 278"/>
                  <a:gd name="T81" fmla="*/ 1896 h 1747"/>
                  <a:gd name="T82" fmla="*/ 35 w 278"/>
                  <a:gd name="T83" fmla="*/ 1862 h 1747"/>
                  <a:gd name="T84" fmla="*/ 22 w 278"/>
                  <a:gd name="T85" fmla="*/ 1847 h 1747"/>
                  <a:gd name="T86" fmla="*/ 9 w 278"/>
                  <a:gd name="T87" fmla="*/ 1801 h 1747"/>
                  <a:gd name="T88" fmla="*/ 0 w 278"/>
                  <a:gd name="T89" fmla="*/ 1718 h 1747"/>
                  <a:gd name="T90" fmla="*/ 5 w 278"/>
                  <a:gd name="T91" fmla="*/ 1626 h 1747"/>
                  <a:gd name="T92" fmla="*/ 5 w 278"/>
                  <a:gd name="T93" fmla="*/ 1523 h 1747"/>
                  <a:gd name="T94" fmla="*/ 7 w 278"/>
                  <a:gd name="T95" fmla="*/ 1204 h 1747"/>
                  <a:gd name="T96" fmla="*/ 37 w 278"/>
                  <a:gd name="T97" fmla="*/ 977 h 1747"/>
                  <a:gd name="T98" fmla="*/ 92 w 278"/>
                  <a:gd name="T99" fmla="*/ 817 h 1747"/>
                  <a:gd name="T100" fmla="*/ 96 w 278"/>
                  <a:gd name="T101" fmla="*/ 810 h 1747"/>
                  <a:gd name="T102" fmla="*/ 167 w 278"/>
                  <a:gd name="T103" fmla="*/ 506 h 1747"/>
                  <a:gd name="T104" fmla="*/ 269 w 278"/>
                  <a:gd name="T105" fmla="*/ 271 h 1747"/>
                  <a:gd name="T106" fmla="*/ 434 w 278"/>
                  <a:gd name="T107" fmla="*/ 178 h 1747"/>
                  <a:gd name="T108" fmla="*/ 673 w 278"/>
                  <a:gd name="T109" fmla="*/ 77 h 1747"/>
                  <a:gd name="T110" fmla="*/ 693 w 278"/>
                  <a:gd name="T111" fmla="*/ 0 h 174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8" h="1747">
                    <a:moveTo>
                      <a:pt x="222" y="1747"/>
                    </a:moveTo>
                    <a:cubicBezTo>
                      <a:pt x="228" y="1740"/>
                      <a:pt x="232" y="1733"/>
                      <a:pt x="234" y="1728"/>
                    </a:cubicBezTo>
                    <a:cubicBezTo>
                      <a:pt x="236" y="1724"/>
                      <a:pt x="235" y="1719"/>
                      <a:pt x="235" y="1717"/>
                    </a:cubicBezTo>
                    <a:cubicBezTo>
                      <a:pt x="232" y="1708"/>
                      <a:pt x="235" y="1698"/>
                      <a:pt x="236" y="1692"/>
                    </a:cubicBezTo>
                    <a:cubicBezTo>
                      <a:pt x="237" y="1690"/>
                      <a:pt x="235" y="1686"/>
                      <a:pt x="234" y="1678"/>
                    </a:cubicBezTo>
                    <a:cubicBezTo>
                      <a:pt x="233" y="1661"/>
                      <a:pt x="231" y="1612"/>
                      <a:pt x="204" y="1517"/>
                    </a:cubicBezTo>
                    <a:cubicBezTo>
                      <a:pt x="178" y="1423"/>
                      <a:pt x="195" y="1349"/>
                      <a:pt x="180" y="1311"/>
                    </a:cubicBezTo>
                    <a:cubicBezTo>
                      <a:pt x="166" y="1274"/>
                      <a:pt x="158" y="1215"/>
                      <a:pt x="156" y="1191"/>
                    </a:cubicBezTo>
                    <a:cubicBezTo>
                      <a:pt x="155" y="1167"/>
                      <a:pt x="126" y="1111"/>
                      <a:pt x="121" y="1017"/>
                    </a:cubicBezTo>
                    <a:cubicBezTo>
                      <a:pt x="115" y="907"/>
                      <a:pt x="117" y="851"/>
                      <a:pt x="120" y="823"/>
                    </a:cubicBezTo>
                    <a:cubicBezTo>
                      <a:pt x="122" y="795"/>
                      <a:pt x="128" y="752"/>
                      <a:pt x="128" y="728"/>
                    </a:cubicBezTo>
                    <a:cubicBezTo>
                      <a:pt x="132" y="695"/>
                      <a:pt x="130" y="716"/>
                      <a:pt x="120" y="604"/>
                    </a:cubicBezTo>
                    <a:cubicBezTo>
                      <a:pt x="113" y="535"/>
                      <a:pt x="123" y="440"/>
                      <a:pt x="131" y="392"/>
                    </a:cubicBezTo>
                    <a:cubicBezTo>
                      <a:pt x="128" y="409"/>
                      <a:pt x="115" y="425"/>
                      <a:pt x="113" y="442"/>
                    </a:cubicBezTo>
                    <a:cubicBezTo>
                      <a:pt x="112" y="461"/>
                      <a:pt x="93" y="508"/>
                      <a:pt x="88" y="526"/>
                    </a:cubicBezTo>
                    <a:cubicBezTo>
                      <a:pt x="80" y="554"/>
                      <a:pt x="71" y="582"/>
                      <a:pt x="67" y="611"/>
                    </a:cubicBezTo>
                    <a:cubicBezTo>
                      <a:pt x="66" y="621"/>
                      <a:pt x="62" y="632"/>
                      <a:pt x="62" y="642"/>
                    </a:cubicBezTo>
                    <a:cubicBezTo>
                      <a:pt x="62" y="645"/>
                      <a:pt x="63" y="649"/>
                      <a:pt x="65" y="655"/>
                    </a:cubicBezTo>
                    <a:cubicBezTo>
                      <a:pt x="68" y="661"/>
                      <a:pt x="73" y="670"/>
                      <a:pt x="74" y="673"/>
                    </a:cubicBezTo>
                    <a:cubicBezTo>
                      <a:pt x="76" y="677"/>
                      <a:pt x="86" y="703"/>
                      <a:pt x="86" y="707"/>
                    </a:cubicBezTo>
                    <a:cubicBezTo>
                      <a:pt x="87" y="711"/>
                      <a:pt x="88" y="722"/>
                      <a:pt x="87" y="726"/>
                    </a:cubicBezTo>
                    <a:cubicBezTo>
                      <a:pt x="87" y="730"/>
                      <a:pt x="91" y="754"/>
                      <a:pt x="91" y="758"/>
                    </a:cubicBezTo>
                    <a:cubicBezTo>
                      <a:pt x="91" y="761"/>
                      <a:pt x="97" y="777"/>
                      <a:pt x="88" y="777"/>
                    </a:cubicBezTo>
                    <a:cubicBezTo>
                      <a:pt x="74" y="778"/>
                      <a:pt x="72" y="760"/>
                      <a:pt x="71" y="753"/>
                    </a:cubicBezTo>
                    <a:cubicBezTo>
                      <a:pt x="69" y="746"/>
                      <a:pt x="65" y="733"/>
                      <a:pt x="65" y="730"/>
                    </a:cubicBezTo>
                    <a:cubicBezTo>
                      <a:pt x="65" y="727"/>
                      <a:pt x="63" y="725"/>
                      <a:pt x="62" y="726"/>
                    </a:cubicBezTo>
                    <a:cubicBezTo>
                      <a:pt x="61" y="726"/>
                      <a:pt x="57" y="735"/>
                      <a:pt x="57" y="738"/>
                    </a:cubicBezTo>
                    <a:cubicBezTo>
                      <a:pt x="57" y="740"/>
                      <a:pt x="56" y="756"/>
                      <a:pt x="54" y="761"/>
                    </a:cubicBezTo>
                    <a:cubicBezTo>
                      <a:pt x="54" y="761"/>
                      <a:pt x="56" y="769"/>
                      <a:pt x="56" y="773"/>
                    </a:cubicBezTo>
                    <a:cubicBezTo>
                      <a:pt x="56" y="773"/>
                      <a:pt x="64" y="773"/>
                      <a:pt x="68" y="775"/>
                    </a:cubicBezTo>
                    <a:cubicBezTo>
                      <a:pt x="72" y="776"/>
                      <a:pt x="75" y="782"/>
                      <a:pt x="74" y="784"/>
                    </a:cubicBezTo>
                    <a:cubicBezTo>
                      <a:pt x="72" y="786"/>
                      <a:pt x="68" y="786"/>
                      <a:pt x="65" y="787"/>
                    </a:cubicBezTo>
                    <a:cubicBezTo>
                      <a:pt x="76" y="787"/>
                      <a:pt x="79" y="790"/>
                      <a:pt x="81" y="797"/>
                    </a:cubicBezTo>
                    <a:cubicBezTo>
                      <a:pt x="83" y="803"/>
                      <a:pt x="80" y="803"/>
                      <a:pt x="75" y="804"/>
                    </a:cubicBezTo>
                    <a:cubicBezTo>
                      <a:pt x="75" y="804"/>
                      <a:pt x="78" y="809"/>
                      <a:pt x="77" y="812"/>
                    </a:cubicBezTo>
                    <a:cubicBezTo>
                      <a:pt x="77" y="814"/>
                      <a:pt x="68" y="812"/>
                      <a:pt x="65" y="809"/>
                    </a:cubicBezTo>
                    <a:cubicBezTo>
                      <a:pt x="62" y="807"/>
                      <a:pt x="57" y="807"/>
                      <a:pt x="55" y="805"/>
                    </a:cubicBezTo>
                    <a:cubicBezTo>
                      <a:pt x="53" y="802"/>
                      <a:pt x="42" y="795"/>
                      <a:pt x="42" y="795"/>
                    </a:cubicBezTo>
                    <a:cubicBezTo>
                      <a:pt x="42" y="795"/>
                      <a:pt x="33" y="792"/>
                      <a:pt x="30" y="789"/>
                    </a:cubicBezTo>
                    <a:cubicBezTo>
                      <a:pt x="27" y="785"/>
                      <a:pt x="25" y="781"/>
                      <a:pt x="25" y="781"/>
                    </a:cubicBezTo>
                    <a:cubicBezTo>
                      <a:pt x="25" y="781"/>
                      <a:pt x="23" y="779"/>
                      <a:pt x="22" y="777"/>
                    </a:cubicBezTo>
                    <a:cubicBezTo>
                      <a:pt x="21" y="774"/>
                      <a:pt x="14" y="763"/>
                      <a:pt x="14" y="763"/>
                    </a:cubicBezTo>
                    <a:cubicBezTo>
                      <a:pt x="14" y="763"/>
                      <a:pt x="9" y="760"/>
                      <a:pt x="9" y="757"/>
                    </a:cubicBezTo>
                    <a:cubicBezTo>
                      <a:pt x="8" y="754"/>
                      <a:pt x="5" y="745"/>
                      <a:pt x="4" y="738"/>
                    </a:cubicBezTo>
                    <a:cubicBezTo>
                      <a:pt x="3" y="731"/>
                      <a:pt x="0" y="714"/>
                      <a:pt x="0" y="704"/>
                    </a:cubicBezTo>
                    <a:cubicBezTo>
                      <a:pt x="0" y="695"/>
                      <a:pt x="2" y="678"/>
                      <a:pt x="2" y="666"/>
                    </a:cubicBezTo>
                    <a:cubicBezTo>
                      <a:pt x="2" y="652"/>
                      <a:pt x="2" y="638"/>
                      <a:pt x="2" y="624"/>
                    </a:cubicBezTo>
                    <a:cubicBezTo>
                      <a:pt x="0" y="580"/>
                      <a:pt x="1" y="537"/>
                      <a:pt x="3" y="493"/>
                    </a:cubicBezTo>
                    <a:cubicBezTo>
                      <a:pt x="4" y="473"/>
                      <a:pt x="10" y="419"/>
                      <a:pt x="15" y="400"/>
                    </a:cubicBezTo>
                    <a:cubicBezTo>
                      <a:pt x="21" y="381"/>
                      <a:pt x="32" y="354"/>
                      <a:pt x="37" y="335"/>
                    </a:cubicBezTo>
                    <a:cubicBezTo>
                      <a:pt x="38" y="332"/>
                      <a:pt x="38" y="332"/>
                      <a:pt x="38" y="332"/>
                    </a:cubicBezTo>
                    <a:cubicBezTo>
                      <a:pt x="39" y="320"/>
                      <a:pt x="57" y="230"/>
                      <a:pt x="67" y="207"/>
                    </a:cubicBezTo>
                    <a:cubicBezTo>
                      <a:pt x="76" y="186"/>
                      <a:pt x="88" y="132"/>
                      <a:pt x="108" y="111"/>
                    </a:cubicBezTo>
                    <a:cubicBezTo>
                      <a:pt x="128" y="89"/>
                      <a:pt x="143" y="86"/>
                      <a:pt x="174" y="73"/>
                    </a:cubicBezTo>
                    <a:cubicBezTo>
                      <a:pt x="209" y="59"/>
                      <a:pt x="250" y="40"/>
                      <a:pt x="270" y="31"/>
                    </a:cubicBezTo>
                    <a:cubicBezTo>
                      <a:pt x="276" y="27"/>
                      <a:pt x="277" y="16"/>
                      <a:pt x="278" y="0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4" name="Freeform 1573">
                <a:extLst>
                  <a:ext uri="{FF2B5EF4-FFF2-40B4-BE49-F238E27FC236}">
                    <a16:creationId xmlns:a16="http://schemas.microsoft.com/office/drawing/2014/main" id="{5AC9995D-1604-48D7-8496-62AD3649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9" y="2581"/>
                <a:ext cx="83" cy="1098"/>
              </a:xfrm>
              <a:custGeom>
                <a:avLst/>
                <a:gdLst>
                  <a:gd name="T0" fmla="*/ 118 w 61"/>
                  <a:gd name="T1" fmla="*/ 1987 h 816"/>
                  <a:gd name="T2" fmla="*/ 133 w 61"/>
                  <a:gd name="T3" fmla="*/ 1845 h 816"/>
                  <a:gd name="T4" fmla="*/ 139 w 61"/>
                  <a:gd name="T5" fmla="*/ 1740 h 816"/>
                  <a:gd name="T6" fmla="*/ 135 w 61"/>
                  <a:gd name="T7" fmla="*/ 1740 h 816"/>
                  <a:gd name="T8" fmla="*/ 113 w 61"/>
                  <a:gd name="T9" fmla="*/ 1274 h 816"/>
                  <a:gd name="T10" fmla="*/ 124 w 61"/>
                  <a:gd name="T11" fmla="*/ 826 h 816"/>
                  <a:gd name="T12" fmla="*/ 106 w 61"/>
                  <a:gd name="T13" fmla="*/ 519 h 816"/>
                  <a:gd name="T14" fmla="*/ 76 w 61"/>
                  <a:gd name="T15" fmla="*/ 0 h 816"/>
                  <a:gd name="T16" fmla="*/ 48 w 61"/>
                  <a:gd name="T17" fmla="*/ 519 h 816"/>
                  <a:gd name="T18" fmla="*/ 22 w 61"/>
                  <a:gd name="T19" fmla="*/ 821 h 816"/>
                  <a:gd name="T20" fmla="*/ 41 w 61"/>
                  <a:gd name="T21" fmla="*/ 1274 h 816"/>
                  <a:gd name="T22" fmla="*/ 19 w 61"/>
                  <a:gd name="T23" fmla="*/ 1740 h 816"/>
                  <a:gd name="T24" fmla="*/ 15 w 61"/>
                  <a:gd name="T25" fmla="*/ 1740 h 816"/>
                  <a:gd name="T26" fmla="*/ 20 w 61"/>
                  <a:gd name="T27" fmla="*/ 1845 h 816"/>
                  <a:gd name="T28" fmla="*/ 35 w 61"/>
                  <a:gd name="T29" fmla="*/ 1987 h 81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61" h="816">
                    <a:moveTo>
                      <a:pt x="47" y="816"/>
                    </a:moveTo>
                    <a:cubicBezTo>
                      <a:pt x="46" y="806"/>
                      <a:pt x="54" y="763"/>
                      <a:pt x="53" y="757"/>
                    </a:cubicBezTo>
                    <a:cubicBezTo>
                      <a:pt x="51" y="745"/>
                      <a:pt x="51" y="733"/>
                      <a:pt x="55" y="714"/>
                    </a:cubicBezTo>
                    <a:cubicBezTo>
                      <a:pt x="54" y="714"/>
                      <a:pt x="54" y="714"/>
                      <a:pt x="54" y="714"/>
                    </a:cubicBezTo>
                    <a:cubicBezTo>
                      <a:pt x="61" y="637"/>
                      <a:pt x="54" y="599"/>
                      <a:pt x="45" y="523"/>
                    </a:cubicBezTo>
                    <a:cubicBezTo>
                      <a:pt x="35" y="447"/>
                      <a:pt x="46" y="375"/>
                      <a:pt x="49" y="339"/>
                    </a:cubicBezTo>
                    <a:cubicBezTo>
                      <a:pt x="52" y="303"/>
                      <a:pt x="46" y="268"/>
                      <a:pt x="42" y="213"/>
                    </a:cubicBezTo>
                    <a:cubicBezTo>
                      <a:pt x="33" y="136"/>
                      <a:pt x="30" y="108"/>
                      <a:pt x="30" y="0"/>
                    </a:cubicBezTo>
                    <a:cubicBezTo>
                      <a:pt x="30" y="177"/>
                      <a:pt x="24" y="139"/>
                      <a:pt x="19" y="213"/>
                    </a:cubicBezTo>
                    <a:cubicBezTo>
                      <a:pt x="15" y="268"/>
                      <a:pt x="6" y="301"/>
                      <a:pt x="9" y="337"/>
                    </a:cubicBezTo>
                    <a:cubicBezTo>
                      <a:pt x="12" y="373"/>
                      <a:pt x="26" y="447"/>
                      <a:pt x="16" y="523"/>
                    </a:cubicBezTo>
                    <a:cubicBezTo>
                      <a:pt x="7" y="599"/>
                      <a:pt x="0" y="637"/>
                      <a:pt x="7" y="714"/>
                    </a:cubicBezTo>
                    <a:cubicBezTo>
                      <a:pt x="6" y="714"/>
                      <a:pt x="6" y="714"/>
                      <a:pt x="6" y="714"/>
                    </a:cubicBezTo>
                    <a:cubicBezTo>
                      <a:pt x="10" y="733"/>
                      <a:pt x="9" y="745"/>
                      <a:pt x="8" y="757"/>
                    </a:cubicBezTo>
                    <a:cubicBezTo>
                      <a:pt x="7" y="763"/>
                      <a:pt x="15" y="806"/>
                      <a:pt x="14" y="816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5" name="Freeform 1574">
                <a:extLst>
                  <a:ext uri="{FF2B5EF4-FFF2-40B4-BE49-F238E27FC236}">
                    <a16:creationId xmlns:a16="http://schemas.microsoft.com/office/drawing/2014/main" id="{FAEB181E-F0E9-47CE-A4CD-1AC370852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1301"/>
                <a:ext cx="380" cy="2353"/>
              </a:xfrm>
              <a:custGeom>
                <a:avLst/>
                <a:gdLst>
                  <a:gd name="T0" fmla="*/ 0 w 280"/>
                  <a:gd name="T1" fmla="*/ 0 h 1748"/>
                  <a:gd name="T2" fmla="*/ 27 w 280"/>
                  <a:gd name="T3" fmla="*/ 85 h 1748"/>
                  <a:gd name="T4" fmla="*/ 265 w 280"/>
                  <a:gd name="T5" fmla="*/ 182 h 1748"/>
                  <a:gd name="T6" fmla="*/ 429 w 280"/>
                  <a:gd name="T7" fmla="*/ 273 h 1748"/>
                  <a:gd name="T8" fmla="*/ 532 w 280"/>
                  <a:gd name="T9" fmla="*/ 507 h 1748"/>
                  <a:gd name="T10" fmla="*/ 604 w 280"/>
                  <a:gd name="T11" fmla="*/ 812 h 1748"/>
                  <a:gd name="T12" fmla="*/ 608 w 280"/>
                  <a:gd name="T13" fmla="*/ 818 h 1748"/>
                  <a:gd name="T14" fmla="*/ 660 w 280"/>
                  <a:gd name="T15" fmla="*/ 979 h 1748"/>
                  <a:gd name="T16" fmla="*/ 691 w 280"/>
                  <a:gd name="T17" fmla="*/ 1205 h 1748"/>
                  <a:gd name="T18" fmla="*/ 695 w 280"/>
                  <a:gd name="T19" fmla="*/ 1524 h 1748"/>
                  <a:gd name="T20" fmla="*/ 695 w 280"/>
                  <a:gd name="T21" fmla="*/ 1627 h 1748"/>
                  <a:gd name="T22" fmla="*/ 700 w 280"/>
                  <a:gd name="T23" fmla="*/ 1719 h 1748"/>
                  <a:gd name="T24" fmla="*/ 691 w 280"/>
                  <a:gd name="T25" fmla="*/ 1802 h 1748"/>
                  <a:gd name="T26" fmla="*/ 677 w 280"/>
                  <a:gd name="T27" fmla="*/ 1848 h 1748"/>
                  <a:gd name="T28" fmla="*/ 665 w 280"/>
                  <a:gd name="T29" fmla="*/ 1863 h 1748"/>
                  <a:gd name="T30" fmla="*/ 645 w 280"/>
                  <a:gd name="T31" fmla="*/ 1897 h 1748"/>
                  <a:gd name="T32" fmla="*/ 638 w 280"/>
                  <a:gd name="T33" fmla="*/ 1907 h 1748"/>
                  <a:gd name="T34" fmla="*/ 624 w 280"/>
                  <a:gd name="T35" fmla="*/ 1926 h 1748"/>
                  <a:gd name="T36" fmla="*/ 594 w 280"/>
                  <a:gd name="T37" fmla="*/ 1942 h 1748"/>
                  <a:gd name="T38" fmla="*/ 562 w 280"/>
                  <a:gd name="T39" fmla="*/ 1967 h 1748"/>
                  <a:gd name="T40" fmla="*/ 537 w 280"/>
                  <a:gd name="T41" fmla="*/ 1975 h 1748"/>
                  <a:gd name="T42" fmla="*/ 509 w 280"/>
                  <a:gd name="T43" fmla="*/ 1983 h 1748"/>
                  <a:gd name="T44" fmla="*/ 510 w 280"/>
                  <a:gd name="T45" fmla="*/ 1964 h 1748"/>
                  <a:gd name="T46" fmla="*/ 497 w 280"/>
                  <a:gd name="T47" fmla="*/ 1946 h 1748"/>
                  <a:gd name="T48" fmla="*/ 537 w 280"/>
                  <a:gd name="T49" fmla="*/ 1922 h 1748"/>
                  <a:gd name="T50" fmla="*/ 516 w 280"/>
                  <a:gd name="T51" fmla="*/ 1916 h 1748"/>
                  <a:gd name="T52" fmla="*/ 531 w 280"/>
                  <a:gd name="T53" fmla="*/ 1894 h 1748"/>
                  <a:gd name="T54" fmla="*/ 558 w 280"/>
                  <a:gd name="T55" fmla="*/ 1889 h 1748"/>
                  <a:gd name="T56" fmla="*/ 562 w 280"/>
                  <a:gd name="T57" fmla="*/ 1859 h 1748"/>
                  <a:gd name="T58" fmla="*/ 558 w 280"/>
                  <a:gd name="T59" fmla="*/ 1802 h 1748"/>
                  <a:gd name="T60" fmla="*/ 546 w 280"/>
                  <a:gd name="T61" fmla="*/ 1774 h 1748"/>
                  <a:gd name="T62" fmla="*/ 537 w 280"/>
                  <a:gd name="T63" fmla="*/ 1784 h 1748"/>
                  <a:gd name="T64" fmla="*/ 523 w 280"/>
                  <a:gd name="T65" fmla="*/ 1839 h 1748"/>
                  <a:gd name="T66" fmla="*/ 478 w 280"/>
                  <a:gd name="T67" fmla="*/ 1897 h 1748"/>
                  <a:gd name="T68" fmla="*/ 474 w 280"/>
                  <a:gd name="T69" fmla="*/ 1852 h 1748"/>
                  <a:gd name="T70" fmla="*/ 483 w 280"/>
                  <a:gd name="T71" fmla="*/ 1774 h 1748"/>
                  <a:gd name="T72" fmla="*/ 483 w 280"/>
                  <a:gd name="T73" fmla="*/ 1727 h 1748"/>
                  <a:gd name="T74" fmla="*/ 516 w 280"/>
                  <a:gd name="T75" fmla="*/ 1644 h 1748"/>
                  <a:gd name="T76" fmla="*/ 537 w 280"/>
                  <a:gd name="T77" fmla="*/ 1601 h 1748"/>
                  <a:gd name="T78" fmla="*/ 546 w 280"/>
                  <a:gd name="T79" fmla="*/ 1570 h 1748"/>
                  <a:gd name="T80" fmla="*/ 532 w 280"/>
                  <a:gd name="T81" fmla="*/ 1493 h 1748"/>
                  <a:gd name="T82" fmla="*/ 480 w 280"/>
                  <a:gd name="T83" fmla="*/ 1284 h 1748"/>
                  <a:gd name="T84" fmla="*/ 414 w 280"/>
                  <a:gd name="T85" fmla="*/ 1080 h 1748"/>
                  <a:gd name="T86" fmla="*/ 372 w 280"/>
                  <a:gd name="T87" fmla="*/ 958 h 1748"/>
                  <a:gd name="T88" fmla="*/ 400 w 280"/>
                  <a:gd name="T89" fmla="*/ 1475 h 1748"/>
                  <a:gd name="T90" fmla="*/ 380 w 280"/>
                  <a:gd name="T91" fmla="*/ 1778 h 1748"/>
                  <a:gd name="T92" fmla="*/ 400 w 280"/>
                  <a:gd name="T93" fmla="*/ 2010 h 1748"/>
                  <a:gd name="T94" fmla="*/ 398 w 280"/>
                  <a:gd name="T95" fmla="*/ 2482 h 1748"/>
                  <a:gd name="T96" fmla="*/ 314 w 280"/>
                  <a:gd name="T97" fmla="*/ 2939 h 1748"/>
                  <a:gd name="T98" fmla="*/ 238 w 280"/>
                  <a:gd name="T99" fmla="*/ 3215 h 1748"/>
                  <a:gd name="T100" fmla="*/ 187 w 280"/>
                  <a:gd name="T101" fmla="*/ 3702 h 1748"/>
                  <a:gd name="T102" fmla="*/ 114 w 280"/>
                  <a:gd name="T103" fmla="*/ 4095 h 1748"/>
                  <a:gd name="T104" fmla="*/ 107 w 280"/>
                  <a:gd name="T105" fmla="*/ 4130 h 1748"/>
                  <a:gd name="T106" fmla="*/ 113 w 280"/>
                  <a:gd name="T107" fmla="*/ 4192 h 1748"/>
                  <a:gd name="T108" fmla="*/ 114 w 280"/>
                  <a:gd name="T109" fmla="*/ 4216 h 1748"/>
                  <a:gd name="T110" fmla="*/ 143 w 280"/>
                  <a:gd name="T111" fmla="*/ 4263 h 174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80" h="1748">
                    <a:moveTo>
                      <a:pt x="0" y="0"/>
                    </a:moveTo>
                    <a:cubicBezTo>
                      <a:pt x="2" y="16"/>
                      <a:pt x="5" y="31"/>
                      <a:pt x="11" y="35"/>
                    </a:cubicBezTo>
                    <a:cubicBezTo>
                      <a:pt x="31" y="44"/>
                      <a:pt x="71" y="60"/>
                      <a:pt x="106" y="74"/>
                    </a:cubicBezTo>
                    <a:cubicBezTo>
                      <a:pt x="136" y="87"/>
                      <a:pt x="152" y="90"/>
                      <a:pt x="172" y="112"/>
                    </a:cubicBezTo>
                    <a:cubicBezTo>
                      <a:pt x="192" y="133"/>
                      <a:pt x="204" y="187"/>
                      <a:pt x="213" y="208"/>
                    </a:cubicBezTo>
                    <a:cubicBezTo>
                      <a:pt x="223" y="231"/>
                      <a:pt x="241" y="321"/>
                      <a:pt x="242" y="333"/>
                    </a:cubicBezTo>
                    <a:cubicBezTo>
                      <a:pt x="243" y="336"/>
                      <a:pt x="243" y="336"/>
                      <a:pt x="243" y="336"/>
                    </a:cubicBezTo>
                    <a:cubicBezTo>
                      <a:pt x="248" y="355"/>
                      <a:pt x="259" y="382"/>
                      <a:pt x="264" y="401"/>
                    </a:cubicBezTo>
                    <a:cubicBezTo>
                      <a:pt x="270" y="420"/>
                      <a:pt x="275" y="474"/>
                      <a:pt x="276" y="494"/>
                    </a:cubicBezTo>
                    <a:cubicBezTo>
                      <a:pt x="279" y="538"/>
                      <a:pt x="280" y="581"/>
                      <a:pt x="278" y="625"/>
                    </a:cubicBezTo>
                    <a:cubicBezTo>
                      <a:pt x="278" y="639"/>
                      <a:pt x="277" y="653"/>
                      <a:pt x="278" y="667"/>
                    </a:cubicBezTo>
                    <a:cubicBezTo>
                      <a:pt x="278" y="679"/>
                      <a:pt x="280" y="696"/>
                      <a:pt x="280" y="705"/>
                    </a:cubicBezTo>
                    <a:cubicBezTo>
                      <a:pt x="280" y="715"/>
                      <a:pt x="277" y="732"/>
                      <a:pt x="276" y="739"/>
                    </a:cubicBezTo>
                    <a:cubicBezTo>
                      <a:pt x="275" y="746"/>
                      <a:pt x="272" y="755"/>
                      <a:pt x="271" y="758"/>
                    </a:cubicBezTo>
                    <a:cubicBezTo>
                      <a:pt x="270" y="761"/>
                      <a:pt x="266" y="764"/>
                      <a:pt x="266" y="764"/>
                    </a:cubicBezTo>
                    <a:cubicBezTo>
                      <a:pt x="266" y="764"/>
                      <a:pt x="259" y="775"/>
                      <a:pt x="258" y="778"/>
                    </a:cubicBezTo>
                    <a:cubicBezTo>
                      <a:pt x="257" y="780"/>
                      <a:pt x="255" y="782"/>
                      <a:pt x="255" y="782"/>
                    </a:cubicBezTo>
                    <a:cubicBezTo>
                      <a:pt x="255" y="782"/>
                      <a:pt x="253" y="786"/>
                      <a:pt x="250" y="790"/>
                    </a:cubicBezTo>
                    <a:cubicBezTo>
                      <a:pt x="247" y="793"/>
                      <a:pt x="238" y="796"/>
                      <a:pt x="238" y="796"/>
                    </a:cubicBezTo>
                    <a:cubicBezTo>
                      <a:pt x="238" y="796"/>
                      <a:pt x="227" y="803"/>
                      <a:pt x="225" y="806"/>
                    </a:cubicBezTo>
                    <a:cubicBezTo>
                      <a:pt x="223" y="808"/>
                      <a:pt x="218" y="808"/>
                      <a:pt x="215" y="810"/>
                    </a:cubicBezTo>
                    <a:cubicBezTo>
                      <a:pt x="212" y="813"/>
                      <a:pt x="203" y="815"/>
                      <a:pt x="203" y="813"/>
                    </a:cubicBezTo>
                    <a:cubicBezTo>
                      <a:pt x="202" y="810"/>
                      <a:pt x="204" y="805"/>
                      <a:pt x="204" y="805"/>
                    </a:cubicBezTo>
                    <a:cubicBezTo>
                      <a:pt x="200" y="804"/>
                      <a:pt x="197" y="804"/>
                      <a:pt x="199" y="798"/>
                    </a:cubicBezTo>
                    <a:cubicBezTo>
                      <a:pt x="201" y="791"/>
                      <a:pt x="204" y="788"/>
                      <a:pt x="215" y="788"/>
                    </a:cubicBezTo>
                    <a:cubicBezTo>
                      <a:pt x="212" y="787"/>
                      <a:pt x="208" y="787"/>
                      <a:pt x="206" y="785"/>
                    </a:cubicBezTo>
                    <a:cubicBezTo>
                      <a:pt x="204" y="783"/>
                      <a:pt x="208" y="777"/>
                      <a:pt x="212" y="776"/>
                    </a:cubicBezTo>
                    <a:cubicBezTo>
                      <a:pt x="216" y="774"/>
                      <a:pt x="223" y="774"/>
                      <a:pt x="223" y="774"/>
                    </a:cubicBezTo>
                    <a:cubicBezTo>
                      <a:pt x="224" y="770"/>
                      <a:pt x="225" y="762"/>
                      <a:pt x="225" y="762"/>
                    </a:cubicBezTo>
                    <a:cubicBezTo>
                      <a:pt x="223" y="757"/>
                      <a:pt x="223" y="741"/>
                      <a:pt x="223" y="739"/>
                    </a:cubicBezTo>
                    <a:cubicBezTo>
                      <a:pt x="223" y="736"/>
                      <a:pt x="219" y="727"/>
                      <a:pt x="218" y="727"/>
                    </a:cubicBezTo>
                    <a:cubicBezTo>
                      <a:pt x="217" y="726"/>
                      <a:pt x="215" y="728"/>
                      <a:pt x="215" y="731"/>
                    </a:cubicBezTo>
                    <a:cubicBezTo>
                      <a:pt x="215" y="734"/>
                      <a:pt x="211" y="747"/>
                      <a:pt x="209" y="754"/>
                    </a:cubicBezTo>
                    <a:cubicBezTo>
                      <a:pt x="207" y="761"/>
                      <a:pt x="205" y="779"/>
                      <a:pt x="191" y="778"/>
                    </a:cubicBezTo>
                    <a:cubicBezTo>
                      <a:pt x="182" y="778"/>
                      <a:pt x="189" y="762"/>
                      <a:pt x="189" y="759"/>
                    </a:cubicBezTo>
                    <a:cubicBezTo>
                      <a:pt x="189" y="755"/>
                      <a:pt x="193" y="731"/>
                      <a:pt x="193" y="727"/>
                    </a:cubicBezTo>
                    <a:cubicBezTo>
                      <a:pt x="192" y="723"/>
                      <a:pt x="193" y="712"/>
                      <a:pt x="193" y="708"/>
                    </a:cubicBezTo>
                    <a:cubicBezTo>
                      <a:pt x="194" y="704"/>
                      <a:pt x="204" y="678"/>
                      <a:pt x="206" y="674"/>
                    </a:cubicBezTo>
                    <a:cubicBezTo>
                      <a:pt x="207" y="671"/>
                      <a:pt x="212" y="662"/>
                      <a:pt x="215" y="656"/>
                    </a:cubicBezTo>
                    <a:cubicBezTo>
                      <a:pt x="217" y="650"/>
                      <a:pt x="218" y="646"/>
                      <a:pt x="218" y="643"/>
                    </a:cubicBezTo>
                    <a:cubicBezTo>
                      <a:pt x="217" y="633"/>
                      <a:pt x="214" y="622"/>
                      <a:pt x="213" y="612"/>
                    </a:cubicBezTo>
                    <a:cubicBezTo>
                      <a:pt x="209" y="583"/>
                      <a:pt x="199" y="555"/>
                      <a:pt x="192" y="527"/>
                    </a:cubicBezTo>
                    <a:cubicBezTo>
                      <a:pt x="186" y="509"/>
                      <a:pt x="168" y="462"/>
                      <a:pt x="166" y="443"/>
                    </a:cubicBezTo>
                    <a:cubicBezTo>
                      <a:pt x="165" y="426"/>
                      <a:pt x="152" y="410"/>
                      <a:pt x="149" y="393"/>
                    </a:cubicBezTo>
                    <a:cubicBezTo>
                      <a:pt x="157" y="441"/>
                      <a:pt x="167" y="536"/>
                      <a:pt x="160" y="605"/>
                    </a:cubicBezTo>
                    <a:cubicBezTo>
                      <a:pt x="149" y="717"/>
                      <a:pt x="148" y="696"/>
                      <a:pt x="152" y="729"/>
                    </a:cubicBezTo>
                    <a:cubicBezTo>
                      <a:pt x="152" y="753"/>
                      <a:pt x="158" y="796"/>
                      <a:pt x="160" y="824"/>
                    </a:cubicBezTo>
                    <a:cubicBezTo>
                      <a:pt x="163" y="852"/>
                      <a:pt x="162" y="908"/>
                      <a:pt x="159" y="1018"/>
                    </a:cubicBezTo>
                    <a:cubicBezTo>
                      <a:pt x="156" y="1112"/>
                      <a:pt x="127" y="1182"/>
                      <a:pt x="125" y="1205"/>
                    </a:cubicBezTo>
                    <a:cubicBezTo>
                      <a:pt x="121" y="1238"/>
                      <a:pt x="109" y="1281"/>
                      <a:pt x="95" y="1318"/>
                    </a:cubicBezTo>
                    <a:cubicBezTo>
                      <a:pt x="80" y="1356"/>
                      <a:pt x="99" y="1430"/>
                      <a:pt x="75" y="1518"/>
                    </a:cubicBezTo>
                    <a:cubicBezTo>
                      <a:pt x="51" y="1614"/>
                      <a:pt x="47" y="1662"/>
                      <a:pt x="46" y="1679"/>
                    </a:cubicBezTo>
                    <a:cubicBezTo>
                      <a:pt x="45" y="1687"/>
                      <a:pt x="43" y="1691"/>
                      <a:pt x="43" y="1693"/>
                    </a:cubicBezTo>
                    <a:cubicBezTo>
                      <a:pt x="45" y="1699"/>
                      <a:pt x="48" y="1709"/>
                      <a:pt x="45" y="1718"/>
                    </a:cubicBezTo>
                    <a:cubicBezTo>
                      <a:pt x="45" y="1720"/>
                      <a:pt x="44" y="1725"/>
                      <a:pt x="46" y="1729"/>
                    </a:cubicBezTo>
                    <a:cubicBezTo>
                      <a:pt x="48" y="1734"/>
                      <a:pt x="52" y="1741"/>
                      <a:pt x="57" y="1748"/>
                    </a:cubicBezTo>
                  </a:path>
                </a:pathLst>
              </a:custGeom>
              <a:noFill/>
              <a:ln w="4763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6" name="Freeform 1575">
                <a:extLst>
                  <a:ext uri="{FF2B5EF4-FFF2-40B4-BE49-F238E27FC236}">
                    <a16:creationId xmlns:a16="http://schemas.microsoft.com/office/drawing/2014/main" id="{F6D6956B-77E4-4D81-8849-60BFD07E0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244"/>
                <a:ext cx="13" cy="22"/>
              </a:xfrm>
              <a:custGeom>
                <a:avLst/>
                <a:gdLst>
                  <a:gd name="T0" fmla="*/ 22 w 10"/>
                  <a:gd name="T1" fmla="*/ 41 h 16"/>
                  <a:gd name="T2" fmla="*/ 5 w 10"/>
                  <a:gd name="T3" fmla="*/ 32 h 16"/>
                  <a:gd name="T4" fmla="*/ 13 w 10"/>
                  <a:gd name="T5" fmla="*/ 23 h 16"/>
                  <a:gd name="T6" fmla="*/ 17 w 10"/>
                  <a:gd name="T7" fmla="*/ 11 h 16"/>
                  <a:gd name="T8" fmla="*/ 5 w 10"/>
                  <a:gd name="T9" fmla="*/ 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16"/>
                    </a:moveTo>
                    <a:cubicBezTo>
                      <a:pt x="8" y="15"/>
                      <a:pt x="2" y="13"/>
                      <a:pt x="2" y="12"/>
                    </a:cubicBezTo>
                    <a:cubicBezTo>
                      <a:pt x="0" y="8"/>
                      <a:pt x="4" y="10"/>
                      <a:pt x="6" y="9"/>
                    </a:cubicBezTo>
                    <a:cubicBezTo>
                      <a:pt x="8" y="7"/>
                      <a:pt x="9" y="8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7" name="Freeform 1576">
                <a:extLst>
                  <a:ext uri="{FF2B5EF4-FFF2-40B4-BE49-F238E27FC236}">
                    <a16:creationId xmlns:a16="http://schemas.microsoft.com/office/drawing/2014/main" id="{434DB7A2-E852-4198-85D0-2C7084493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1292"/>
                <a:ext cx="4" cy="10"/>
              </a:xfrm>
              <a:custGeom>
                <a:avLst/>
                <a:gdLst>
                  <a:gd name="T0" fmla="*/ 0 w 3"/>
                  <a:gd name="T1" fmla="*/ 0 h 7"/>
                  <a:gd name="T2" fmla="*/ 7 w 3"/>
                  <a:gd name="T3" fmla="*/ 2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cubicBezTo>
                      <a:pt x="1" y="2"/>
                      <a:pt x="2" y="5"/>
                      <a:pt x="3" y="7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8" name="Freeform 1577">
                <a:extLst>
                  <a:ext uri="{FF2B5EF4-FFF2-40B4-BE49-F238E27FC236}">
                    <a16:creationId xmlns:a16="http://schemas.microsoft.com/office/drawing/2014/main" id="{65FC737A-159C-4F48-A155-ABCDCFCCD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318"/>
                <a:ext cx="13" cy="16"/>
              </a:xfrm>
              <a:custGeom>
                <a:avLst/>
                <a:gdLst>
                  <a:gd name="T0" fmla="*/ 0 w 10"/>
                  <a:gd name="T1" fmla="*/ 12 h 12"/>
                  <a:gd name="T2" fmla="*/ 22 w 10"/>
                  <a:gd name="T3" fmla="*/ 5 h 12"/>
                  <a:gd name="T4" fmla="*/ 13 w 10"/>
                  <a:gd name="T5" fmla="*/ 2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12">
                    <a:moveTo>
                      <a:pt x="0" y="5"/>
                    </a:moveTo>
                    <a:cubicBezTo>
                      <a:pt x="3" y="3"/>
                      <a:pt x="6" y="0"/>
                      <a:pt x="10" y="2"/>
                    </a:cubicBezTo>
                    <a:cubicBezTo>
                      <a:pt x="10" y="6"/>
                      <a:pt x="8" y="9"/>
                      <a:pt x="6" y="1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79" name="Freeform 1578">
                <a:extLst>
                  <a:ext uri="{FF2B5EF4-FFF2-40B4-BE49-F238E27FC236}">
                    <a16:creationId xmlns:a16="http://schemas.microsoft.com/office/drawing/2014/main" id="{86D44AD2-1254-446E-A84B-48BB1E8BD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" y="1190"/>
                <a:ext cx="31" cy="26"/>
              </a:xfrm>
              <a:custGeom>
                <a:avLst/>
                <a:gdLst>
                  <a:gd name="T0" fmla="*/ 1 w 23"/>
                  <a:gd name="T1" fmla="*/ 19 h 19"/>
                  <a:gd name="T2" fmla="*/ 9 w 23"/>
                  <a:gd name="T3" fmla="*/ 47 h 19"/>
                  <a:gd name="T4" fmla="*/ 20 w 23"/>
                  <a:gd name="T5" fmla="*/ 15 h 19"/>
                  <a:gd name="T6" fmla="*/ 40 w 23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9">
                    <a:moveTo>
                      <a:pt x="1" y="7"/>
                    </a:moveTo>
                    <a:cubicBezTo>
                      <a:pt x="1" y="9"/>
                      <a:pt x="0" y="19"/>
                      <a:pt x="4" y="18"/>
                    </a:cubicBezTo>
                    <a:cubicBezTo>
                      <a:pt x="8" y="18"/>
                      <a:pt x="8" y="9"/>
                      <a:pt x="8" y="6"/>
                    </a:cubicBezTo>
                    <a:cubicBezTo>
                      <a:pt x="10" y="16"/>
                      <a:pt x="23" y="5"/>
                      <a:pt x="16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0" name="Freeform 1579">
                <a:extLst>
                  <a:ext uri="{FF2B5EF4-FFF2-40B4-BE49-F238E27FC236}">
                    <a16:creationId xmlns:a16="http://schemas.microsoft.com/office/drawing/2014/main" id="{000CCBED-81D2-4AC2-9643-7585E771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8" y="1187"/>
                <a:ext cx="22" cy="23"/>
              </a:xfrm>
              <a:custGeom>
                <a:avLst/>
                <a:gdLst>
                  <a:gd name="T0" fmla="*/ 41 w 16"/>
                  <a:gd name="T1" fmla="*/ 22 h 17"/>
                  <a:gd name="T2" fmla="*/ 26 w 16"/>
                  <a:gd name="T3" fmla="*/ 16 h 17"/>
                  <a:gd name="T4" fmla="*/ 8 w 16"/>
                  <a:gd name="T5" fmla="*/ 27 h 17"/>
                  <a:gd name="T6" fmla="*/ 15 w 16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7">
                    <a:moveTo>
                      <a:pt x="16" y="9"/>
                    </a:moveTo>
                    <a:cubicBezTo>
                      <a:pt x="15" y="17"/>
                      <a:pt x="8" y="15"/>
                      <a:pt x="10" y="7"/>
                    </a:cubicBezTo>
                    <a:cubicBezTo>
                      <a:pt x="8" y="9"/>
                      <a:pt x="6" y="11"/>
                      <a:pt x="3" y="11"/>
                    </a:cubicBezTo>
                    <a:cubicBezTo>
                      <a:pt x="0" y="8"/>
                      <a:pt x="2" y="2"/>
                      <a:pt x="6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1" name="Freeform 1580">
                <a:extLst>
                  <a:ext uri="{FF2B5EF4-FFF2-40B4-BE49-F238E27FC236}">
                    <a16:creationId xmlns:a16="http://schemas.microsoft.com/office/drawing/2014/main" id="{8A55F7F4-A6CA-4067-B590-44F60777E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134"/>
                <a:ext cx="4" cy="5"/>
              </a:xfrm>
              <a:custGeom>
                <a:avLst/>
                <a:gdLst>
                  <a:gd name="T0" fmla="*/ 7 w 3"/>
                  <a:gd name="T1" fmla="*/ 8 h 4"/>
                  <a:gd name="T2" fmla="*/ 0 w 3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2" name="Freeform 1581">
                <a:extLst>
                  <a:ext uri="{FF2B5EF4-FFF2-40B4-BE49-F238E27FC236}">
                    <a16:creationId xmlns:a16="http://schemas.microsoft.com/office/drawing/2014/main" id="{58384B73-19D8-4644-B956-C57BF7541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1252"/>
                <a:ext cx="12" cy="14"/>
              </a:xfrm>
              <a:custGeom>
                <a:avLst/>
                <a:gdLst>
                  <a:gd name="T0" fmla="*/ 5 w 9"/>
                  <a:gd name="T1" fmla="*/ 25 h 10"/>
                  <a:gd name="T2" fmla="*/ 21 w 9"/>
                  <a:gd name="T3" fmla="*/ 15 h 10"/>
                  <a:gd name="T4" fmla="*/ 0 w 9"/>
                  <a:gd name="T5" fmla="*/ 6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2" y="9"/>
                    </a:moveTo>
                    <a:cubicBezTo>
                      <a:pt x="5" y="10"/>
                      <a:pt x="8" y="9"/>
                      <a:pt x="9" y="6"/>
                    </a:cubicBezTo>
                    <a:cubicBezTo>
                      <a:pt x="8" y="2"/>
                      <a:pt x="4" y="0"/>
                      <a:pt x="0" y="2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3" name="Freeform 1582">
                <a:extLst>
                  <a:ext uri="{FF2B5EF4-FFF2-40B4-BE49-F238E27FC236}">
                    <a16:creationId xmlns:a16="http://schemas.microsoft.com/office/drawing/2014/main" id="{D9F6EE50-87C1-41AC-82C2-6B05F5D4E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1122"/>
                <a:ext cx="11" cy="12"/>
              </a:xfrm>
              <a:custGeom>
                <a:avLst/>
                <a:gdLst>
                  <a:gd name="T0" fmla="*/ 21 w 8"/>
                  <a:gd name="T1" fmla="*/ 21 h 9"/>
                  <a:gd name="T2" fmla="*/ 19 w 8"/>
                  <a:gd name="T3" fmla="*/ 0 h 9"/>
                  <a:gd name="T4" fmla="*/ 0 w 8"/>
                  <a:gd name="T5" fmla="*/ 16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8" y="9"/>
                    </a:moveTo>
                    <a:cubicBezTo>
                      <a:pt x="8" y="6"/>
                      <a:pt x="8" y="3"/>
                      <a:pt x="7" y="0"/>
                    </a:cubicBezTo>
                    <a:cubicBezTo>
                      <a:pt x="4" y="2"/>
                      <a:pt x="1" y="5"/>
                      <a:pt x="0" y="7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4" name="Freeform 1583">
                <a:extLst>
                  <a:ext uri="{FF2B5EF4-FFF2-40B4-BE49-F238E27FC236}">
                    <a16:creationId xmlns:a16="http://schemas.microsoft.com/office/drawing/2014/main" id="{10FA1161-B215-48D4-8D37-6930C7BFB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120"/>
                <a:ext cx="1" cy="12"/>
              </a:xfrm>
              <a:custGeom>
                <a:avLst/>
                <a:gdLst>
                  <a:gd name="T0" fmla="*/ 0 w 1"/>
                  <a:gd name="T1" fmla="*/ 21 h 9"/>
                  <a:gd name="T2" fmla="*/ 0 w 1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9">
                    <a:moveTo>
                      <a:pt x="0" y="9"/>
                    </a:moveTo>
                    <a:cubicBezTo>
                      <a:pt x="0" y="6"/>
                      <a:pt x="0" y="3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5" name="Freeform 1584">
                <a:extLst>
                  <a:ext uri="{FF2B5EF4-FFF2-40B4-BE49-F238E27FC236}">
                    <a16:creationId xmlns:a16="http://schemas.microsoft.com/office/drawing/2014/main" id="{63E76CCA-E03E-4D26-9D31-41B48A18D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2178"/>
                <a:ext cx="151" cy="234"/>
              </a:xfrm>
              <a:custGeom>
                <a:avLst/>
                <a:gdLst>
                  <a:gd name="T0" fmla="*/ 279 w 111"/>
                  <a:gd name="T1" fmla="*/ 0 h 174"/>
                  <a:gd name="T2" fmla="*/ 207 w 111"/>
                  <a:gd name="T3" fmla="*/ 214 h 174"/>
                  <a:gd name="T4" fmla="*/ 146 w 111"/>
                  <a:gd name="T5" fmla="*/ 313 h 174"/>
                  <a:gd name="T6" fmla="*/ 0 w 111"/>
                  <a:gd name="T7" fmla="*/ 424 h 17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1" h="174">
                    <a:moveTo>
                      <a:pt x="111" y="0"/>
                    </a:moveTo>
                    <a:cubicBezTo>
                      <a:pt x="103" y="25"/>
                      <a:pt x="94" y="64"/>
                      <a:pt x="82" y="88"/>
                    </a:cubicBezTo>
                    <a:cubicBezTo>
                      <a:pt x="76" y="102"/>
                      <a:pt x="67" y="117"/>
                      <a:pt x="58" y="129"/>
                    </a:cubicBezTo>
                    <a:cubicBezTo>
                      <a:pt x="43" y="152"/>
                      <a:pt x="23" y="162"/>
                      <a:pt x="0" y="174"/>
                    </a:cubicBezTo>
                  </a:path>
                </a:pathLst>
              </a:custGeom>
              <a:noFill/>
              <a:ln w="4763" cap="rnd">
                <a:solidFill>
                  <a:srgbClr val="AE7A67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6" name="Freeform 1585">
                <a:extLst>
                  <a:ext uri="{FF2B5EF4-FFF2-40B4-BE49-F238E27FC236}">
                    <a16:creationId xmlns:a16="http://schemas.microsoft.com/office/drawing/2014/main" id="{E4070FA7-FE41-4706-A0CB-1C159C930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2177"/>
                <a:ext cx="27" cy="46"/>
              </a:xfrm>
              <a:custGeom>
                <a:avLst/>
                <a:gdLst>
                  <a:gd name="T0" fmla="*/ 47 w 20"/>
                  <a:gd name="T1" fmla="*/ 5 h 34"/>
                  <a:gd name="T2" fmla="*/ 47 w 20"/>
                  <a:gd name="T3" fmla="*/ 1 h 34"/>
                  <a:gd name="T4" fmla="*/ 47 w 20"/>
                  <a:gd name="T5" fmla="*/ 22 h 34"/>
                  <a:gd name="T6" fmla="*/ 20 w 20"/>
                  <a:gd name="T7" fmla="*/ 32 h 34"/>
                  <a:gd name="T8" fmla="*/ 36 w 20"/>
                  <a:gd name="T9" fmla="*/ 51 h 34"/>
                  <a:gd name="T10" fmla="*/ 27 w 20"/>
                  <a:gd name="T11" fmla="*/ 84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4">
                    <a:moveTo>
                      <a:pt x="19" y="2"/>
                    </a:moveTo>
                    <a:cubicBezTo>
                      <a:pt x="20" y="2"/>
                      <a:pt x="20" y="1"/>
                      <a:pt x="19" y="1"/>
                    </a:cubicBezTo>
                    <a:cubicBezTo>
                      <a:pt x="12" y="0"/>
                      <a:pt x="16" y="7"/>
                      <a:pt x="19" y="9"/>
                    </a:cubicBezTo>
                    <a:cubicBezTo>
                      <a:pt x="16" y="11"/>
                      <a:pt x="11" y="9"/>
                      <a:pt x="8" y="13"/>
                    </a:cubicBezTo>
                    <a:cubicBezTo>
                      <a:pt x="5" y="18"/>
                      <a:pt x="10" y="20"/>
                      <a:pt x="15" y="21"/>
                    </a:cubicBezTo>
                    <a:cubicBezTo>
                      <a:pt x="4" y="20"/>
                      <a:pt x="0" y="31"/>
                      <a:pt x="11" y="34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7" name="Freeform 1586">
                <a:extLst>
                  <a:ext uri="{FF2B5EF4-FFF2-40B4-BE49-F238E27FC236}">
                    <a16:creationId xmlns:a16="http://schemas.microsoft.com/office/drawing/2014/main" id="{F4BAA165-A393-451A-892F-36455E045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2371"/>
                <a:ext cx="50" cy="41"/>
              </a:xfrm>
              <a:custGeom>
                <a:avLst/>
                <a:gdLst>
                  <a:gd name="T0" fmla="*/ 7 w 37"/>
                  <a:gd name="T1" fmla="*/ 71 h 31"/>
                  <a:gd name="T2" fmla="*/ 30 w 37"/>
                  <a:gd name="T3" fmla="*/ 58 h 31"/>
                  <a:gd name="T4" fmla="*/ 32 w 37"/>
                  <a:gd name="T5" fmla="*/ 45 h 31"/>
                  <a:gd name="T6" fmla="*/ 43 w 37"/>
                  <a:gd name="T7" fmla="*/ 53 h 31"/>
                  <a:gd name="T8" fmla="*/ 47 w 37"/>
                  <a:gd name="T9" fmla="*/ 33 h 31"/>
                  <a:gd name="T10" fmla="*/ 64 w 37"/>
                  <a:gd name="T11" fmla="*/ 42 h 31"/>
                  <a:gd name="T12" fmla="*/ 92 w 37"/>
                  <a:gd name="T13" fmla="*/ 22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1">
                    <a:moveTo>
                      <a:pt x="3" y="31"/>
                    </a:moveTo>
                    <a:cubicBezTo>
                      <a:pt x="0" y="23"/>
                      <a:pt x="7" y="22"/>
                      <a:pt x="12" y="25"/>
                    </a:cubicBezTo>
                    <a:cubicBezTo>
                      <a:pt x="12" y="24"/>
                      <a:pt x="13" y="22"/>
                      <a:pt x="13" y="20"/>
                    </a:cubicBezTo>
                    <a:cubicBezTo>
                      <a:pt x="15" y="20"/>
                      <a:pt x="16" y="21"/>
                      <a:pt x="18" y="23"/>
                    </a:cubicBezTo>
                    <a:cubicBezTo>
                      <a:pt x="19" y="20"/>
                      <a:pt x="18" y="17"/>
                      <a:pt x="19" y="14"/>
                    </a:cubicBezTo>
                    <a:cubicBezTo>
                      <a:pt x="21" y="16"/>
                      <a:pt x="23" y="18"/>
                      <a:pt x="26" y="18"/>
                    </a:cubicBezTo>
                    <a:cubicBezTo>
                      <a:pt x="27" y="12"/>
                      <a:pt x="29" y="0"/>
                      <a:pt x="37" y="1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8" name="Freeform 1587">
                <a:extLst>
                  <a:ext uri="{FF2B5EF4-FFF2-40B4-BE49-F238E27FC236}">
                    <a16:creationId xmlns:a16="http://schemas.microsoft.com/office/drawing/2014/main" id="{4F2ADEC7-34D6-463D-AEF7-B78BC281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9" y="1834"/>
                <a:ext cx="197" cy="129"/>
              </a:xfrm>
              <a:custGeom>
                <a:avLst/>
                <a:gdLst>
                  <a:gd name="T0" fmla="*/ 0 w 145"/>
                  <a:gd name="T1" fmla="*/ 232 h 96"/>
                  <a:gd name="T2" fmla="*/ 364 w 145"/>
                  <a:gd name="T3" fmla="*/ 0 h 9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5" h="96">
                    <a:moveTo>
                      <a:pt x="0" y="96"/>
                    </a:moveTo>
                    <a:cubicBezTo>
                      <a:pt x="11" y="40"/>
                      <a:pt x="71" y="2"/>
                      <a:pt x="145" y="0"/>
                    </a:cubicBezTo>
                  </a:path>
                </a:pathLst>
              </a:custGeom>
              <a:noFill/>
              <a:ln w="4763" cap="rnd">
                <a:solidFill>
                  <a:srgbClr val="C69D8C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89" name="Freeform 1588">
                <a:extLst>
                  <a:ext uri="{FF2B5EF4-FFF2-40B4-BE49-F238E27FC236}">
                    <a16:creationId xmlns:a16="http://schemas.microsoft.com/office/drawing/2014/main" id="{4FF98E9B-A69F-42D4-8F09-2C059FF7C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4" y="1883"/>
                <a:ext cx="40" cy="85"/>
              </a:xfrm>
              <a:custGeom>
                <a:avLst/>
                <a:gdLst>
                  <a:gd name="T0" fmla="*/ 20 w 30"/>
                  <a:gd name="T1" fmla="*/ 155 h 63"/>
                  <a:gd name="T2" fmla="*/ 0 w 30"/>
                  <a:gd name="T3" fmla="*/ 119 h 63"/>
                  <a:gd name="T4" fmla="*/ 28 w 30"/>
                  <a:gd name="T5" fmla="*/ 125 h 63"/>
                  <a:gd name="T6" fmla="*/ 20 w 30"/>
                  <a:gd name="T7" fmla="*/ 84 h 63"/>
                  <a:gd name="T8" fmla="*/ 36 w 30"/>
                  <a:gd name="T9" fmla="*/ 90 h 63"/>
                  <a:gd name="T10" fmla="*/ 33 w 30"/>
                  <a:gd name="T11" fmla="*/ 54 h 63"/>
                  <a:gd name="T12" fmla="*/ 59 w 30"/>
                  <a:gd name="T13" fmla="*/ 63 h 63"/>
                  <a:gd name="T14" fmla="*/ 48 w 30"/>
                  <a:gd name="T15" fmla="*/ 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0" h="63">
                    <a:moveTo>
                      <a:pt x="8" y="63"/>
                    </a:moveTo>
                    <a:cubicBezTo>
                      <a:pt x="3" y="59"/>
                      <a:pt x="0" y="54"/>
                      <a:pt x="0" y="48"/>
                    </a:cubicBezTo>
                    <a:cubicBezTo>
                      <a:pt x="3" y="50"/>
                      <a:pt x="10" y="50"/>
                      <a:pt x="12" y="51"/>
                    </a:cubicBezTo>
                    <a:cubicBezTo>
                      <a:pt x="9" y="45"/>
                      <a:pt x="6" y="39"/>
                      <a:pt x="8" y="34"/>
                    </a:cubicBezTo>
                    <a:cubicBezTo>
                      <a:pt x="10" y="35"/>
                      <a:pt x="13" y="36"/>
                      <a:pt x="15" y="37"/>
                    </a:cubicBezTo>
                    <a:cubicBezTo>
                      <a:pt x="15" y="33"/>
                      <a:pt x="14" y="28"/>
                      <a:pt x="14" y="22"/>
                    </a:cubicBezTo>
                    <a:cubicBezTo>
                      <a:pt x="17" y="25"/>
                      <a:pt x="22" y="25"/>
                      <a:pt x="25" y="26"/>
                    </a:cubicBezTo>
                    <a:cubicBezTo>
                      <a:pt x="30" y="18"/>
                      <a:pt x="26" y="7"/>
                      <a:pt x="20" y="0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0" name="Freeform 1589">
                <a:extLst>
                  <a:ext uri="{FF2B5EF4-FFF2-40B4-BE49-F238E27FC236}">
                    <a16:creationId xmlns:a16="http://schemas.microsoft.com/office/drawing/2014/main" id="{EBE49FDE-BBB2-40BC-80D3-C3EC6575A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831"/>
                <a:ext cx="45" cy="13"/>
              </a:xfrm>
              <a:custGeom>
                <a:avLst/>
                <a:gdLst>
                  <a:gd name="T0" fmla="*/ 83 w 33"/>
                  <a:gd name="T1" fmla="*/ 0 h 10"/>
                  <a:gd name="T2" fmla="*/ 82 w 33"/>
                  <a:gd name="T3" fmla="*/ 13 h 10"/>
                  <a:gd name="T4" fmla="*/ 65 w 33"/>
                  <a:gd name="T5" fmla="*/ 1 h 10"/>
                  <a:gd name="T6" fmla="*/ 61 w 33"/>
                  <a:gd name="T7" fmla="*/ 16 h 10"/>
                  <a:gd name="T8" fmla="*/ 48 w 33"/>
                  <a:gd name="T9" fmla="*/ 5 h 10"/>
                  <a:gd name="T10" fmla="*/ 26 w 33"/>
                  <a:gd name="T11" fmla="*/ 9 h 10"/>
                  <a:gd name="T12" fmla="*/ 20 w 33"/>
                  <a:gd name="T13" fmla="*/ 22 h 10"/>
                  <a:gd name="T14" fmla="*/ 0 w 33"/>
                  <a:gd name="T15" fmla="*/ 9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0">
                    <a:moveTo>
                      <a:pt x="33" y="0"/>
                    </a:moveTo>
                    <a:cubicBezTo>
                      <a:pt x="33" y="2"/>
                      <a:pt x="32" y="4"/>
                      <a:pt x="32" y="6"/>
                    </a:cubicBezTo>
                    <a:cubicBezTo>
                      <a:pt x="30" y="5"/>
                      <a:pt x="28" y="3"/>
                      <a:pt x="26" y="1"/>
                    </a:cubicBezTo>
                    <a:cubicBezTo>
                      <a:pt x="26" y="3"/>
                      <a:pt x="24" y="5"/>
                      <a:pt x="24" y="7"/>
                    </a:cubicBezTo>
                    <a:cubicBezTo>
                      <a:pt x="23" y="5"/>
                      <a:pt x="21" y="3"/>
                      <a:pt x="19" y="2"/>
                    </a:cubicBezTo>
                    <a:cubicBezTo>
                      <a:pt x="16" y="10"/>
                      <a:pt x="16" y="7"/>
                      <a:pt x="10" y="4"/>
                    </a:cubicBezTo>
                    <a:cubicBezTo>
                      <a:pt x="9" y="6"/>
                      <a:pt x="8" y="8"/>
                      <a:pt x="8" y="10"/>
                    </a:cubicBezTo>
                    <a:cubicBezTo>
                      <a:pt x="6" y="9"/>
                      <a:pt x="0" y="6"/>
                      <a:pt x="0" y="4"/>
                    </a:cubicBezTo>
                  </a:path>
                </a:pathLst>
              </a:custGeom>
              <a:noFill/>
              <a:ln w="9525" cap="flat">
                <a:solidFill>
                  <a:srgbClr val="FEF2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1" name="Freeform 1590">
                <a:extLst>
                  <a:ext uri="{FF2B5EF4-FFF2-40B4-BE49-F238E27FC236}">
                    <a16:creationId xmlns:a16="http://schemas.microsoft.com/office/drawing/2014/main" id="{1BC534E5-673F-49C2-AD4F-178501026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2295"/>
                <a:ext cx="659" cy="1398"/>
              </a:xfrm>
              <a:custGeom>
                <a:avLst/>
                <a:gdLst>
                  <a:gd name="T0" fmla="*/ 1029 w 486"/>
                  <a:gd name="T1" fmla="*/ 215 h 1038"/>
                  <a:gd name="T2" fmla="*/ 656 w 486"/>
                  <a:gd name="T3" fmla="*/ 318 h 1038"/>
                  <a:gd name="T4" fmla="*/ 61 w 486"/>
                  <a:gd name="T5" fmla="*/ 0 h 1038"/>
                  <a:gd name="T6" fmla="*/ 62 w 486"/>
                  <a:gd name="T7" fmla="*/ 859 h 1038"/>
                  <a:gd name="T8" fmla="*/ 119 w 486"/>
                  <a:gd name="T9" fmla="*/ 1197 h 1038"/>
                  <a:gd name="T10" fmla="*/ 187 w 486"/>
                  <a:gd name="T11" fmla="*/ 1515 h 1038"/>
                  <a:gd name="T12" fmla="*/ 191 w 486"/>
                  <a:gd name="T13" fmla="*/ 1611 h 1038"/>
                  <a:gd name="T14" fmla="*/ 202 w 486"/>
                  <a:gd name="T15" fmla="*/ 1698 h 1038"/>
                  <a:gd name="T16" fmla="*/ 207 w 486"/>
                  <a:gd name="T17" fmla="*/ 1741 h 1038"/>
                  <a:gd name="T18" fmla="*/ 224 w 486"/>
                  <a:gd name="T19" fmla="*/ 1824 h 1038"/>
                  <a:gd name="T20" fmla="*/ 222 w 486"/>
                  <a:gd name="T21" fmla="*/ 2051 h 1038"/>
                  <a:gd name="T22" fmla="*/ 264 w 486"/>
                  <a:gd name="T23" fmla="*/ 2275 h 1038"/>
                  <a:gd name="T24" fmla="*/ 267 w 486"/>
                  <a:gd name="T25" fmla="*/ 2333 h 1038"/>
                  <a:gd name="T26" fmla="*/ 264 w 486"/>
                  <a:gd name="T27" fmla="*/ 2333 h 1038"/>
                  <a:gd name="T28" fmla="*/ 243 w 486"/>
                  <a:gd name="T29" fmla="*/ 2392 h 1038"/>
                  <a:gd name="T30" fmla="*/ 249 w 486"/>
                  <a:gd name="T31" fmla="*/ 2449 h 1038"/>
                  <a:gd name="T32" fmla="*/ 273 w 486"/>
                  <a:gd name="T33" fmla="*/ 2470 h 1038"/>
                  <a:gd name="T34" fmla="*/ 273 w 486"/>
                  <a:gd name="T35" fmla="*/ 2479 h 1038"/>
                  <a:gd name="T36" fmla="*/ 306 w 486"/>
                  <a:gd name="T37" fmla="*/ 2486 h 1038"/>
                  <a:gd name="T38" fmla="*/ 471 w 486"/>
                  <a:gd name="T39" fmla="*/ 2465 h 1038"/>
                  <a:gd name="T40" fmla="*/ 594 w 486"/>
                  <a:gd name="T41" fmla="*/ 2485 h 1038"/>
                  <a:gd name="T42" fmla="*/ 574 w 486"/>
                  <a:gd name="T43" fmla="*/ 2362 h 1038"/>
                  <a:gd name="T44" fmla="*/ 598 w 486"/>
                  <a:gd name="T45" fmla="*/ 2234 h 1038"/>
                  <a:gd name="T46" fmla="*/ 588 w 486"/>
                  <a:gd name="T47" fmla="*/ 2098 h 1038"/>
                  <a:gd name="T48" fmla="*/ 603 w 486"/>
                  <a:gd name="T49" fmla="*/ 1981 h 1038"/>
                  <a:gd name="T50" fmla="*/ 609 w 486"/>
                  <a:gd name="T51" fmla="*/ 1717 h 1038"/>
                  <a:gd name="T52" fmla="*/ 610 w 486"/>
                  <a:gd name="T53" fmla="*/ 1344 h 1038"/>
                  <a:gd name="T54" fmla="*/ 632 w 486"/>
                  <a:gd name="T55" fmla="*/ 985 h 1038"/>
                  <a:gd name="T56" fmla="*/ 645 w 486"/>
                  <a:gd name="T57" fmla="*/ 1329 h 1038"/>
                  <a:gd name="T58" fmla="*/ 639 w 486"/>
                  <a:gd name="T59" fmla="*/ 1620 h 1038"/>
                  <a:gd name="T60" fmla="*/ 640 w 486"/>
                  <a:gd name="T61" fmla="*/ 1803 h 1038"/>
                  <a:gd name="T62" fmla="*/ 652 w 486"/>
                  <a:gd name="T63" fmla="*/ 1981 h 1038"/>
                  <a:gd name="T64" fmla="*/ 650 w 486"/>
                  <a:gd name="T65" fmla="*/ 2162 h 1038"/>
                  <a:gd name="T66" fmla="*/ 673 w 486"/>
                  <a:gd name="T67" fmla="*/ 2362 h 1038"/>
                  <a:gd name="T68" fmla="*/ 656 w 486"/>
                  <a:gd name="T69" fmla="*/ 2474 h 1038"/>
                  <a:gd name="T70" fmla="*/ 678 w 486"/>
                  <a:gd name="T71" fmla="*/ 2485 h 1038"/>
                  <a:gd name="T72" fmla="*/ 770 w 486"/>
                  <a:gd name="T73" fmla="*/ 2453 h 1038"/>
                  <a:gd name="T74" fmla="*/ 881 w 486"/>
                  <a:gd name="T75" fmla="*/ 2446 h 1038"/>
                  <a:gd name="T76" fmla="*/ 918 w 486"/>
                  <a:gd name="T77" fmla="*/ 2463 h 1038"/>
                  <a:gd name="T78" fmla="*/ 945 w 486"/>
                  <a:gd name="T79" fmla="*/ 2485 h 1038"/>
                  <a:gd name="T80" fmla="*/ 961 w 486"/>
                  <a:gd name="T81" fmla="*/ 2509 h 1038"/>
                  <a:gd name="T82" fmla="*/ 986 w 486"/>
                  <a:gd name="T83" fmla="*/ 2478 h 1038"/>
                  <a:gd name="T84" fmla="*/ 986 w 486"/>
                  <a:gd name="T85" fmla="*/ 2428 h 1038"/>
                  <a:gd name="T86" fmla="*/ 975 w 486"/>
                  <a:gd name="T87" fmla="*/ 2345 h 1038"/>
                  <a:gd name="T88" fmla="*/ 993 w 486"/>
                  <a:gd name="T89" fmla="*/ 2240 h 1038"/>
                  <a:gd name="T90" fmla="*/ 1014 w 486"/>
                  <a:gd name="T91" fmla="*/ 2044 h 1038"/>
                  <a:gd name="T92" fmla="*/ 1032 w 486"/>
                  <a:gd name="T93" fmla="*/ 1888 h 1038"/>
                  <a:gd name="T94" fmla="*/ 1035 w 486"/>
                  <a:gd name="T95" fmla="*/ 1820 h 1038"/>
                  <a:gd name="T96" fmla="*/ 1048 w 486"/>
                  <a:gd name="T97" fmla="*/ 1731 h 1038"/>
                  <a:gd name="T98" fmla="*/ 1050 w 486"/>
                  <a:gd name="T99" fmla="*/ 1706 h 1038"/>
                  <a:gd name="T100" fmla="*/ 1050 w 486"/>
                  <a:gd name="T101" fmla="*/ 1662 h 1038"/>
                  <a:gd name="T102" fmla="*/ 1050 w 486"/>
                  <a:gd name="T103" fmla="*/ 1632 h 1038"/>
                  <a:gd name="T104" fmla="*/ 1044 w 486"/>
                  <a:gd name="T105" fmla="*/ 1585 h 1038"/>
                  <a:gd name="T106" fmla="*/ 1050 w 486"/>
                  <a:gd name="T107" fmla="*/ 1549 h 1038"/>
                  <a:gd name="T108" fmla="*/ 1050 w 486"/>
                  <a:gd name="T109" fmla="*/ 1521 h 1038"/>
                  <a:gd name="T110" fmla="*/ 1055 w 486"/>
                  <a:gd name="T111" fmla="*/ 1411 h 1038"/>
                  <a:gd name="T112" fmla="*/ 1172 w 486"/>
                  <a:gd name="T113" fmla="*/ 754 h 1038"/>
                  <a:gd name="T114" fmla="*/ 1182 w 486"/>
                  <a:gd name="T115" fmla="*/ 79 h 1038"/>
                  <a:gd name="T116" fmla="*/ 1029 w 486"/>
                  <a:gd name="T117" fmla="*/ 215 h 103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86" h="1038">
                    <a:moveTo>
                      <a:pt x="413" y="88"/>
                    </a:moveTo>
                    <a:cubicBezTo>
                      <a:pt x="383" y="106"/>
                      <a:pt x="367" y="118"/>
                      <a:pt x="263" y="130"/>
                    </a:cubicBezTo>
                    <a:cubicBezTo>
                      <a:pt x="169" y="141"/>
                      <a:pt x="46" y="44"/>
                      <a:pt x="24" y="0"/>
                    </a:cubicBezTo>
                    <a:cubicBezTo>
                      <a:pt x="0" y="102"/>
                      <a:pt x="13" y="255"/>
                      <a:pt x="25" y="352"/>
                    </a:cubicBezTo>
                    <a:cubicBezTo>
                      <a:pt x="31" y="399"/>
                      <a:pt x="36" y="444"/>
                      <a:pt x="48" y="490"/>
                    </a:cubicBezTo>
                    <a:cubicBezTo>
                      <a:pt x="59" y="533"/>
                      <a:pt x="46" y="585"/>
                      <a:pt x="75" y="620"/>
                    </a:cubicBezTo>
                    <a:cubicBezTo>
                      <a:pt x="56" y="635"/>
                      <a:pt x="87" y="642"/>
                      <a:pt x="77" y="659"/>
                    </a:cubicBezTo>
                    <a:cubicBezTo>
                      <a:pt x="66" y="677"/>
                      <a:pt x="92" y="684"/>
                      <a:pt x="81" y="695"/>
                    </a:cubicBezTo>
                    <a:cubicBezTo>
                      <a:pt x="87" y="701"/>
                      <a:pt x="80" y="704"/>
                      <a:pt x="83" y="713"/>
                    </a:cubicBezTo>
                    <a:cubicBezTo>
                      <a:pt x="87" y="724"/>
                      <a:pt x="91" y="734"/>
                      <a:pt x="90" y="746"/>
                    </a:cubicBezTo>
                    <a:cubicBezTo>
                      <a:pt x="88" y="768"/>
                      <a:pt x="87" y="818"/>
                      <a:pt x="89" y="840"/>
                    </a:cubicBezTo>
                    <a:cubicBezTo>
                      <a:pt x="94" y="879"/>
                      <a:pt x="104" y="892"/>
                      <a:pt x="106" y="931"/>
                    </a:cubicBezTo>
                    <a:cubicBezTo>
                      <a:pt x="106" y="936"/>
                      <a:pt x="107" y="945"/>
                      <a:pt x="107" y="955"/>
                    </a:cubicBezTo>
                    <a:cubicBezTo>
                      <a:pt x="106" y="955"/>
                      <a:pt x="106" y="955"/>
                      <a:pt x="106" y="955"/>
                    </a:cubicBezTo>
                    <a:cubicBezTo>
                      <a:pt x="105" y="965"/>
                      <a:pt x="102" y="971"/>
                      <a:pt x="97" y="979"/>
                    </a:cubicBezTo>
                    <a:cubicBezTo>
                      <a:pt x="108" y="983"/>
                      <a:pt x="111" y="997"/>
                      <a:pt x="100" y="1002"/>
                    </a:cubicBezTo>
                    <a:cubicBezTo>
                      <a:pt x="106" y="1003"/>
                      <a:pt x="108" y="1007"/>
                      <a:pt x="109" y="1011"/>
                    </a:cubicBezTo>
                    <a:cubicBezTo>
                      <a:pt x="109" y="1013"/>
                      <a:pt x="109" y="1014"/>
                      <a:pt x="109" y="1015"/>
                    </a:cubicBezTo>
                    <a:cubicBezTo>
                      <a:pt x="109" y="1027"/>
                      <a:pt x="123" y="1018"/>
                      <a:pt x="123" y="1018"/>
                    </a:cubicBezTo>
                    <a:cubicBezTo>
                      <a:pt x="123" y="1018"/>
                      <a:pt x="130" y="1005"/>
                      <a:pt x="189" y="1009"/>
                    </a:cubicBezTo>
                    <a:cubicBezTo>
                      <a:pt x="207" y="1010"/>
                      <a:pt x="233" y="1038"/>
                      <a:pt x="238" y="1017"/>
                    </a:cubicBezTo>
                    <a:cubicBezTo>
                      <a:pt x="240" y="1010"/>
                      <a:pt x="230" y="991"/>
                      <a:pt x="230" y="967"/>
                    </a:cubicBezTo>
                    <a:cubicBezTo>
                      <a:pt x="230" y="948"/>
                      <a:pt x="240" y="923"/>
                      <a:pt x="240" y="915"/>
                    </a:cubicBezTo>
                    <a:cubicBezTo>
                      <a:pt x="241" y="894"/>
                      <a:pt x="236" y="878"/>
                      <a:pt x="236" y="859"/>
                    </a:cubicBezTo>
                    <a:cubicBezTo>
                      <a:pt x="236" y="844"/>
                      <a:pt x="242" y="826"/>
                      <a:pt x="242" y="811"/>
                    </a:cubicBezTo>
                    <a:cubicBezTo>
                      <a:pt x="242" y="778"/>
                      <a:pt x="242" y="744"/>
                      <a:pt x="244" y="703"/>
                    </a:cubicBezTo>
                    <a:cubicBezTo>
                      <a:pt x="246" y="660"/>
                      <a:pt x="242" y="593"/>
                      <a:pt x="245" y="550"/>
                    </a:cubicBezTo>
                    <a:cubicBezTo>
                      <a:pt x="247" y="515"/>
                      <a:pt x="253" y="452"/>
                      <a:pt x="254" y="403"/>
                    </a:cubicBezTo>
                    <a:cubicBezTo>
                      <a:pt x="255" y="451"/>
                      <a:pt x="257" y="510"/>
                      <a:pt x="259" y="544"/>
                    </a:cubicBezTo>
                    <a:cubicBezTo>
                      <a:pt x="261" y="586"/>
                      <a:pt x="256" y="619"/>
                      <a:pt x="256" y="663"/>
                    </a:cubicBezTo>
                    <a:cubicBezTo>
                      <a:pt x="256" y="686"/>
                      <a:pt x="257" y="717"/>
                      <a:pt x="257" y="738"/>
                    </a:cubicBezTo>
                    <a:cubicBezTo>
                      <a:pt x="258" y="763"/>
                      <a:pt x="261" y="786"/>
                      <a:pt x="262" y="811"/>
                    </a:cubicBezTo>
                    <a:cubicBezTo>
                      <a:pt x="263" y="832"/>
                      <a:pt x="260" y="864"/>
                      <a:pt x="260" y="885"/>
                    </a:cubicBezTo>
                    <a:cubicBezTo>
                      <a:pt x="260" y="905"/>
                      <a:pt x="271" y="947"/>
                      <a:pt x="270" y="967"/>
                    </a:cubicBezTo>
                    <a:cubicBezTo>
                      <a:pt x="269" y="978"/>
                      <a:pt x="266" y="999"/>
                      <a:pt x="263" y="1013"/>
                    </a:cubicBezTo>
                    <a:cubicBezTo>
                      <a:pt x="262" y="1019"/>
                      <a:pt x="265" y="1020"/>
                      <a:pt x="272" y="1017"/>
                    </a:cubicBezTo>
                    <a:cubicBezTo>
                      <a:pt x="281" y="1011"/>
                      <a:pt x="300" y="1005"/>
                      <a:pt x="309" y="1004"/>
                    </a:cubicBezTo>
                    <a:cubicBezTo>
                      <a:pt x="316" y="1003"/>
                      <a:pt x="347" y="999"/>
                      <a:pt x="353" y="1001"/>
                    </a:cubicBezTo>
                    <a:cubicBezTo>
                      <a:pt x="358" y="1004"/>
                      <a:pt x="363" y="1006"/>
                      <a:pt x="368" y="1008"/>
                    </a:cubicBezTo>
                    <a:cubicBezTo>
                      <a:pt x="375" y="1012"/>
                      <a:pt x="376" y="1015"/>
                      <a:pt x="379" y="1017"/>
                    </a:cubicBezTo>
                    <a:cubicBezTo>
                      <a:pt x="381" y="1020"/>
                      <a:pt x="386" y="1024"/>
                      <a:pt x="386" y="1027"/>
                    </a:cubicBezTo>
                    <a:cubicBezTo>
                      <a:pt x="386" y="1021"/>
                      <a:pt x="389" y="1016"/>
                      <a:pt x="395" y="1014"/>
                    </a:cubicBezTo>
                    <a:cubicBezTo>
                      <a:pt x="391" y="1007"/>
                      <a:pt x="387" y="999"/>
                      <a:pt x="395" y="994"/>
                    </a:cubicBezTo>
                    <a:cubicBezTo>
                      <a:pt x="387" y="982"/>
                      <a:pt x="391" y="972"/>
                      <a:pt x="391" y="960"/>
                    </a:cubicBezTo>
                    <a:cubicBezTo>
                      <a:pt x="393" y="946"/>
                      <a:pt x="395" y="932"/>
                      <a:pt x="398" y="917"/>
                    </a:cubicBezTo>
                    <a:cubicBezTo>
                      <a:pt x="403" y="892"/>
                      <a:pt x="404" y="861"/>
                      <a:pt x="407" y="837"/>
                    </a:cubicBezTo>
                    <a:cubicBezTo>
                      <a:pt x="410" y="817"/>
                      <a:pt x="412" y="795"/>
                      <a:pt x="414" y="773"/>
                    </a:cubicBezTo>
                    <a:cubicBezTo>
                      <a:pt x="416" y="769"/>
                      <a:pt x="413" y="750"/>
                      <a:pt x="415" y="745"/>
                    </a:cubicBezTo>
                    <a:cubicBezTo>
                      <a:pt x="418" y="734"/>
                      <a:pt x="413" y="716"/>
                      <a:pt x="420" y="708"/>
                    </a:cubicBezTo>
                    <a:cubicBezTo>
                      <a:pt x="422" y="706"/>
                      <a:pt x="423" y="700"/>
                      <a:pt x="421" y="699"/>
                    </a:cubicBezTo>
                    <a:cubicBezTo>
                      <a:pt x="416" y="692"/>
                      <a:pt x="418" y="685"/>
                      <a:pt x="421" y="680"/>
                    </a:cubicBezTo>
                    <a:cubicBezTo>
                      <a:pt x="423" y="677"/>
                      <a:pt x="424" y="671"/>
                      <a:pt x="421" y="668"/>
                    </a:cubicBezTo>
                    <a:cubicBezTo>
                      <a:pt x="416" y="662"/>
                      <a:pt x="414" y="655"/>
                      <a:pt x="419" y="649"/>
                    </a:cubicBezTo>
                    <a:cubicBezTo>
                      <a:pt x="422" y="643"/>
                      <a:pt x="422" y="638"/>
                      <a:pt x="421" y="634"/>
                    </a:cubicBezTo>
                    <a:cubicBezTo>
                      <a:pt x="420" y="629"/>
                      <a:pt x="421" y="625"/>
                      <a:pt x="421" y="622"/>
                    </a:cubicBezTo>
                    <a:cubicBezTo>
                      <a:pt x="422" y="605"/>
                      <a:pt x="420" y="595"/>
                      <a:pt x="423" y="578"/>
                    </a:cubicBezTo>
                    <a:cubicBezTo>
                      <a:pt x="440" y="493"/>
                      <a:pt x="463" y="398"/>
                      <a:pt x="470" y="309"/>
                    </a:cubicBezTo>
                    <a:cubicBezTo>
                      <a:pt x="476" y="236"/>
                      <a:pt x="486" y="148"/>
                      <a:pt x="474" y="33"/>
                    </a:cubicBezTo>
                    <a:cubicBezTo>
                      <a:pt x="459" y="54"/>
                      <a:pt x="431" y="74"/>
                      <a:pt x="413" y="88"/>
                    </a:cubicBezTo>
                    <a:close/>
                  </a:path>
                </a:pathLst>
              </a:custGeom>
              <a:solidFill>
                <a:srgbClr val="A8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2" name="Freeform 1591">
                <a:extLst>
                  <a:ext uri="{FF2B5EF4-FFF2-40B4-BE49-F238E27FC236}">
                    <a16:creationId xmlns:a16="http://schemas.microsoft.com/office/drawing/2014/main" id="{5E8515DD-AF69-4F81-AEDA-9B36F4822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1340"/>
                <a:ext cx="852" cy="1146"/>
              </a:xfrm>
              <a:custGeom>
                <a:avLst/>
                <a:gdLst>
                  <a:gd name="T0" fmla="*/ 1306 w 628"/>
                  <a:gd name="T1" fmla="*/ 903 h 852"/>
                  <a:gd name="T2" fmla="*/ 1567 w 628"/>
                  <a:gd name="T3" fmla="*/ 675 h 852"/>
                  <a:gd name="T4" fmla="*/ 1464 w 628"/>
                  <a:gd name="T5" fmla="*/ 369 h 852"/>
                  <a:gd name="T6" fmla="*/ 1368 w 628"/>
                  <a:gd name="T7" fmla="*/ 198 h 852"/>
                  <a:gd name="T8" fmla="*/ 1197 w 628"/>
                  <a:gd name="T9" fmla="*/ 98 h 852"/>
                  <a:gd name="T10" fmla="*/ 959 w 628"/>
                  <a:gd name="T11" fmla="*/ 12 h 852"/>
                  <a:gd name="T12" fmla="*/ 768 w 628"/>
                  <a:gd name="T13" fmla="*/ 140 h 852"/>
                  <a:gd name="T14" fmla="*/ 593 w 628"/>
                  <a:gd name="T15" fmla="*/ 0 h 852"/>
                  <a:gd name="T16" fmla="*/ 548 w 628"/>
                  <a:gd name="T17" fmla="*/ 16 h 852"/>
                  <a:gd name="T18" fmla="*/ 365 w 628"/>
                  <a:gd name="T19" fmla="*/ 87 h 852"/>
                  <a:gd name="T20" fmla="*/ 107 w 628"/>
                  <a:gd name="T21" fmla="*/ 321 h 852"/>
                  <a:gd name="T22" fmla="*/ 0 w 628"/>
                  <a:gd name="T23" fmla="*/ 712 h 852"/>
                  <a:gd name="T24" fmla="*/ 239 w 628"/>
                  <a:gd name="T25" fmla="*/ 876 h 852"/>
                  <a:gd name="T26" fmla="*/ 201 w 628"/>
                  <a:gd name="T27" fmla="*/ 1129 h 852"/>
                  <a:gd name="T28" fmla="*/ 208 w 628"/>
                  <a:gd name="T29" fmla="*/ 1493 h 852"/>
                  <a:gd name="T30" fmla="*/ 191 w 628"/>
                  <a:gd name="T31" fmla="*/ 1699 h 852"/>
                  <a:gd name="T32" fmla="*/ 799 w 628"/>
                  <a:gd name="T33" fmla="*/ 2045 h 852"/>
                  <a:gd name="T34" fmla="*/ 1175 w 628"/>
                  <a:gd name="T35" fmla="*/ 1941 h 852"/>
                  <a:gd name="T36" fmla="*/ 1338 w 628"/>
                  <a:gd name="T37" fmla="*/ 1789 h 852"/>
                  <a:gd name="T38" fmla="*/ 1346 w 628"/>
                  <a:gd name="T39" fmla="*/ 1697 h 852"/>
                  <a:gd name="T40" fmla="*/ 1338 w 628"/>
                  <a:gd name="T41" fmla="*/ 1225 h 852"/>
                  <a:gd name="T42" fmla="*/ 1306 w 628"/>
                  <a:gd name="T43" fmla="*/ 903 h 8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28" h="852">
                    <a:moveTo>
                      <a:pt x="523" y="371"/>
                    </a:moveTo>
                    <a:cubicBezTo>
                      <a:pt x="554" y="364"/>
                      <a:pt x="628" y="288"/>
                      <a:pt x="627" y="277"/>
                    </a:cubicBezTo>
                    <a:cubicBezTo>
                      <a:pt x="620" y="272"/>
                      <a:pt x="604" y="192"/>
                      <a:pt x="586" y="152"/>
                    </a:cubicBezTo>
                    <a:cubicBezTo>
                      <a:pt x="567" y="112"/>
                      <a:pt x="568" y="104"/>
                      <a:pt x="548" y="81"/>
                    </a:cubicBezTo>
                    <a:cubicBezTo>
                      <a:pt x="528" y="59"/>
                      <a:pt x="506" y="51"/>
                      <a:pt x="479" y="40"/>
                    </a:cubicBezTo>
                    <a:cubicBezTo>
                      <a:pt x="452" y="29"/>
                      <a:pt x="399" y="15"/>
                      <a:pt x="384" y="5"/>
                    </a:cubicBezTo>
                    <a:cubicBezTo>
                      <a:pt x="384" y="5"/>
                      <a:pt x="376" y="57"/>
                      <a:pt x="307" y="57"/>
                    </a:cubicBezTo>
                    <a:cubicBezTo>
                      <a:pt x="238" y="57"/>
                      <a:pt x="242" y="11"/>
                      <a:pt x="237" y="0"/>
                    </a:cubicBezTo>
                    <a:cubicBezTo>
                      <a:pt x="237" y="0"/>
                      <a:pt x="227" y="4"/>
                      <a:pt x="220" y="7"/>
                    </a:cubicBezTo>
                    <a:cubicBezTo>
                      <a:pt x="214" y="9"/>
                      <a:pt x="198" y="15"/>
                      <a:pt x="146" y="36"/>
                    </a:cubicBezTo>
                    <a:cubicBezTo>
                      <a:pt x="94" y="57"/>
                      <a:pt x="71" y="59"/>
                      <a:pt x="43" y="132"/>
                    </a:cubicBezTo>
                    <a:cubicBezTo>
                      <a:pt x="15" y="205"/>
                      <a:pt x="11" y="257"/>
                      <a:pt x="0" y="292"/>
                    </a:cubicBezTo>
                    <a:cubicBezTo>
                      <a:pt x="7" y="307"/>
                      <a:pt x="55" y="344"/>
                      <a:pt x="96" y="360"/>
                    </a:cubicBezTo>
                    <a:cubicBezTo>
                      <a:pt x="90" y="377"/>
                      <a:pt x="84" y="420"/>
                      <a:pt x="80" y="464"/>
                    </a:cubicBezTo>
                    <a:cubicBezTo>
                      <a:pt x="76" y="508"/>
                      <a:pt x="79" y="577"/>
                      <a:pt x="83" y="613"/>
                    </a:cubicBezTo>
                    <a:cubicBezTo>
                      <a:pt x="87" y="649"/>
                      <a:pt x="78" y="663"/>
                      <a:pt x="77" y="698"/>
                    </a:cubicBezTo>
                    <a:cubicBezTo>
                      <a:pt x="76" y="732"/>
                      <a:pt x="216" y="852"/>
                      <a:pt x="320" y="840"/>
                    </a:cubicBezTo>
                    <a:cubicBezTo>
                      <a:pt x="424" y="828"/>
                      <a:pt x="440" y="816"/>
                      <a:pt x="470" y="798"/>
                    </a:cubicBezTo>
                    <a:cubicBezTo>
                      <a:pt x="490" y="782"/>
                      <a:pt x="524" y="759"/>
                      <a:pt x="536" y="735"/>
                    </a:cubicBezTo>
                    <a:cubicBezTo>
                      <a:pt x="540" y="726"/>
                      <a:pt x="539" y="704"/>
                      <a:pt x="539" y="697"/>
                    </a:cubicBezTo>
                    <a:cubicBezTo>
                      <a:pt x="539" y="672"/>
                      <a:pt x="542" y="553"/>
                      <a:pt x="536" y="503"/>
                    </a:cubicBezTo>
                    <a:cubicBezTo>
                      <a:pt x="531" y="452"/>
                      <a:pt x="522" y="376"/>
                      <a:pt x="523" y="371"/>
                    </a:cubicBezTo>
                    <a:close/>
                  </a:path>
                </a:pathLst>
              </a:custGeom>
              <a:solidFill>
                <a:srgbClr val="FDC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3" name="Freeform 1592">
                <a:extLst>
                  <a:ext uri="{FF2B5EF4-FFF2-40B4-BE49-F238E27FC236}">
                    <a16:creationId xmlns:a16="http://schemas.microsoft.com/office/drawing/2014/main" id="{D4BC00ED-DBFC-4AE2-A03C-3D6FC2C7B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5" y="1611"/>
                <a:ext cx="78" cy="200"/>
              </a:xfrm>
              <a:custGeom>
                <a:avLst/>
                <a:gdLst>
                  <a:gd name="T0" fmla="*/ 120 w 58"/>
                  <a:gd name="T1" fmla="*/ 0 h 148"/>
                  <a:gd name="T2" fmla="*/ 114 w 58"/>
                  <a:gd name="T3" fmla="*/ 99 h 148"/>
                  <a:gd name="T4" fmla="*/ 120 w 58"/>
                  <a:gd name="T5" fmla="*/ 191 h 148"/>
                  <a:gd name="T6" fmla="*/ 125 w 58"/>
                  <a:gd name="T7" fmla="*/ 215 h 148"/>
                  <a:gd name="T8" fmla="*/ 125 w 58"/>
                  <a:gd name="T9" fmla="*/ 245 h 148"/>
                  <a:gd name="T10" fmla="*/ 125 w 58"/>
                  <a:gd name="T11" fmla="*/ 282 h 148"/>
                  <a:gd name="T12" fmla="*/ 114 w 58"/>
                  <a:gd name="T13" fmla="*/ 365 h 148"/>
                  <a:gd name="T14" fmla="*/ 31 w 58"/>
                  <a:gd name="T15" fmla="*/ 323 h 148"/>
                  <a:gd name="T16" fmla="*/ 83 w 58"/>
                  <a:gd name="T17" fmla="*/ 328 h 148"/>
                  <a:gd name="T18" fmla="*/ 85 w 58"/>
                  <a:gd name="T19" fmla="*/ 280 h 148"/>
                  <a:gd name="T20" fmla="*/ 0 w 58"/>
                  <a:gd name="T21" fmla="*/ 238 h 148"/>
                  <a:gd name="T22" fmla="*/ 56 w 58"/>
                  <a:gd name="T23" fmla="*/ 241 h 148"/>
                  <a:gd name="T24" fmla="*/ 43 w 58"/>
                  <a:gd name="T25" fmla="*/ 170 h 148"/>
                  <a:gd name="T26" fmla="*/ 62 w 58"/>
                  <a:gd name="T27" fmla="*/ 108 h 148"/>
                  <a:gd name="T28" fmla="*/ 100 w 58"/>
                  <a:gd name="T29" fmla="*/ 78 h 148"/>
                  <a:gd name="T30" fmla="*/ 121 w 58"/>
                  <a:gd name="T31" fmla="*/ 5 h 14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58" h="148">
                    <a:moveTo>
                      <a:pt x="49" y="0"/>
                    </a:moveTo>
                    <a:cubicBezTo>
                      <a:pt x="47" y="15"/>
                      <a:pt x="43" y="26"/>
                      <a:pt x="47" y="40"/>
                    </a:cubicBezTo>
                    <a:cubicBezTo>
                      <a:pt x="49" y="49"/>
                      <a:pt x="58" y="71"/>
                      <a:pt x="49" y="77"/>
                    </a:cubicBezTo>
                    <a:cubicBezTo>
                      <a:pt x="55" y="79"/>
                      <a:pt x="55" y="84"/>
                      <a:pt x="51" y="87"/>
                    </a:cubicBezTo>
                    <a:cubicBezTo>
                      <a:pt x="57" y="93"/>
                      <a:pt x="51" y="94"/>
                      <a:pt x="51" y="99"/>
                    </a:cubicBezTo>
                    <a:cubicBezTo>
                      <a:pt x="51" y="105"/>
                      <a:pt x="51" y="110"/>
                      <a:pt x="51" y="115"/>
                    </a:cubicBezTo>
                    <a:cubicBezTo>
                      <a:pt x="51" y="126"/>
                      <a:pt x="47" y="139"/>
                      <a:pt x="47" y="148"/>
                    </a:cubicBezTo>
                    <a:cubicBezTo>
                      <a:pt x="38" y="147"/>
                      <a:pt x="18" y="139"/>
                      <a:pt x="13" y="131"/>
                    </a:cubicBezTo>
                    <a:cubicBezTo>
                      <a:pt x="20" y="130"/>
                      <a:pt x="28" y="138"/>
                      <a:pt x="34" y="133"/>
                    </a:cubicBezTo>
                    <a:cubicBezTo>
                      <a:pt x="40" y="129"/>
                      <a:pt x="39" y="118"/>
                      <a:pt x="35" y="113"/>
                    </a:cubicBezTo>
                    <a:cubicBezTo>
                      <a:pt x="27" y="102"/>
                      <a:pt x="11" y="99"/>
                      <a:pt x="0" y="96"/>
                    </a:cubicBezTo>
                    <a:cubicBezTo>
                      <a:pt x="7" y="98"/>
                      <a:pt x="16" y="101"/>
                      <a:pt x="23" y="98"/>
                    </a:cubicBezTo>
                    <a:cubicBezTo>
                      <a:pt x="37" y="90"/>
                      <a:pt x="32" y="73"/>
                      <a:pt x="18" y="69"/>
                    </a:cubicBezTo>
                    <a:cubicBezTo>
                      <a:pt x="44" y="86"/>
                      <a:pt x="52" y="49"/>
                      <a:pt x="25" y="44"/>
                    </a:cubicBezTo>
                    <a:cubicBezTo>
                      <a:pt x="33" y="51"/>
                      <a:pt x="42" y="41"/>
                      <a:pt x="41" y="32"/>
                    </a:cubicBezTo>
                    <a:cubicBezTo>
                      <a:pt x="41" y="25"/>
                      <a:pt x="43" y="9"/>
                      <a:pt x="50" y="2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4" name="Freeform 1593">
                <a:extLst>
                  <a:ext uri="{FF2B5EF4-FFF2-40B4-BE49-F238E27FC236}">
                    <a16:creationId xmlns:a16="http://schemas.microsoft.com/office/drawing/2014/main" id="{55DE180F-45EC-41C1-AD69-A05DDC3C3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3" y="1692"/>
                <a:ext cx="47" cy="51"/>
              </a:xfrm>
              <a:custGeom>
                <a:avLst/>
                <a:gdLst>
                  <a:gd name="T0" fmla="*/ 14 w 34"/>
                  <a:gd name="T1" fmla="*/ 0 h 38"/>
                  <a:gd name="T2" fmla="*/ 84 w 34"/>
                  <a:gd name="T3" fmla="*/ 43 h 38"/>
                  <a:gd name="T4" fmla="*/ 0 w 34"/>
                  <a:gd name="T5" fmla="*/ 36 h 38"/>
                  <a:gd name="T6" fmla="*/ 40 w 34"/>
                  <a:gd name="T7" fmla="*/ 9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8">
                    <a:moveTo>
                      <a:pt x="5" y="0"/>
                    </a:moveTo>
                    <a:cubicBezTo>
                      <a:pt x="12" y="1"/>
                      <a:pt x="31" y="11"/>
                      <a:pt x="32" y="18"/>
                    </a:cubicBezTo>
                    <a:cubicBezTo>
                      <a:pt x="34" y="38"/>
                      <a:pt x="6" y="15"/>
                      <a:pt x="0" y="15"/>
                    </a:cubicBezTo>
                    <a:cubicBezTo>
                      <a:pt x="8" y="16"/>
                      <a:pt x="29" y="22"/>
                      <a:pt x="15" y="4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5" name="Freeform 1594">
                <a:extLst>
                  <a:ext uri="{FF2B5EF4-FFF2-40B4-BE49-F238E27FC236}">
                    <a16:creationId xmlns:a16="http://schemas.microsoft.com/office/drawing/2014/main" id="{733A218C-004F-4D9E-B3C5-49312A764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1742"/>
                <a:ext cx="128" cy="71"/>
              </a:xfrm>
              <a:custGeom>
                <a:avLst/>
                <a:gdLst>
                  <a:gd name="T0" fmla="*/ 224 w 95"/>
                  <a:gd name="T1" fmla="*/ 0 h 53"/>
                  <a:gd name="T2" fmla="*/ 42 w 95"/>
                  <a:gd name="T3" fmla="*/ 75 h 53"/>
                  <a:gd name="T4" fmla="*/ 57 w 95"/>
                  <a:gd name="T5" fmla="*/ 122 h 53"/>
                  <a:gd name="T6" fmla="*/ 171 w 95"/>
                  <a:gd name="T7" fmla="*/ 121 h 53"/>
                  <a:gd name="T8" fmla="*/ 73 w 95"/>
                  <a:gd name="T9" fmla="*/ 86 h 53"/>
                  <a:gd name="T10" fmla="*/ 143 w 95"/>
                  <a:gd name="T11" fmla="*/ 64 h 53"/>
                  <a:gd name="T12" fmla="*/ 232 w 95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53">
                    <a:moveTo>
                      <a:pt x="91" y="0"/>
                    </a:moveTo>
                    <a:cubicBezTo>
                      <a:pt x="76" y="24"/>
                      <a:pt x="40" y="19"/>
                      <a:pt x="17" y="31"/>
                    </a:cubicBezTo>
                    <a:cubicBezTo>
                      <a:pt x="0" y="39"/>
                      <a:pt x="5" y="50"/>
                      <a:pt x="23" y="51"/>
                    </a:cubicBezTo>
                    <a:cubicBezTo>
                      <a:pt x="38" y="53"/>
                      <a:pt x="56" y="52"/>
                      <a:pt x="70" y="50"/>
                    </a:cubicBezTo>
                    <a:cubicBezTo>
                      <a:pt x="63" y="50"/>
                      <a:pt x="20" y="49"/>
                      <a:pt x="30" y="36"/>
                    </a:cubicBezTo>
                    <a:cubicBezTo>
                      <a:pt x="34" y="31"/>
                      <a:pt x="53" y="30"/>
                      <a:pt x="59" y="27"/>
                    </a:cubicBezTo>
                    <a:cubicBezTo>
                      <a:pt x="74" y="21"/>
                      <a:pt x="84" y="11"/>
                      <a:pt x="95" y="0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6" name="Freeform 1595">
                <a:extLst>
                  <a:ext uri="{FF2B5EF4-FFF2-40B4-BE49-F238E27FC236}">
                    <a16:creationId xmlns:a16="http://schemas.microsoft.com/office/drawing/2014/main" id="{7D3F555C-37FE-4285-BC08-661503B52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4" y="1765"/>
                <a:ext cx="77" cy="31"/>
              </a:xfrm>
              <a:custGeom>
                <a:avLst/>
                <a:gdLst>
                  <a:gd name="T0" fmla="*/ 0 w 57"/>
                  <a:gd name="T1" fmla="*/ 0 h 23"/>
                  <a:gd name="T2" fmla="*/ 66 w 57"/>
                  <a:gd name="T3" fmla="*/ 49 h 23"/>
                  <a:gd name="T4" fmla="*/ 111 w 57"/>
                  <a:gd name="T5" fmla="*/ 51 h 23"/>
                  <a:gd name="T6" fmla="*/ 124 w 57"/>
                  <a:gd name="T7" fmla="*/ 2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23">
                    <a:moveTo>
                      <a:pt x="0" y="0"/>
                    </a:moveTo>
                    <a:cubicBezTo>
                      <a:pt x="4" y="2"/>
                      <a:pt x="42" y="13"/>
                      <a:pt x="27" y="20"/>
                    </a:cubicBezTo>
                    <a:cubicBezTo>
                      <a:pt x="32" y="21"/>
                      <a:pt x="40" y="23"/>
                      <a:pt x="45" y="21"/>
                    </a:cubicBezTo>
                    <a:cubicBezTo>
                      <a:pt x="50" y="19"/>
                      <a:pt x="57" y="13"/>
                      <a:pt x="50" y="8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7" name="Freeform 1596">
                <a:extLst>
                  <a:ext uri="{FF2B5EF4-FFF2-40B4-BE49-F238E27FC236}">
                    <a16:creationId xmlns:a16="http://schemas.microsoft.com/office/drawing/2014/main" id="{C503734A-8C1D-44B8-B697-6B0467473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766"/>
                <a:ext cx="55" cy="31"/>
              </a:xfrm>
              <a:custGeom>
                <a:avLst/>
                <a:gdLst>
                  <a:gd name="T0" fmla="*/ 105 w 40"/>
                  <a:gd name="T1" fmla="*/ 0 h 23"/>
                  <a:gd name="T2" fmla="*/ 40 w 40"/>
                  <a:gd name="T3" fmla="*/ 24 h 23"/>
                  <a:gd name="T4" fmla="*/ 69 w 40"/>
                  <a:gd name="T5" fmla="*/ 4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3">
                    <a:moveTo>
                      <a:pt x="40" y="0"/>
                    </a:moveTo>
                    <a:cubicBezTo>
                      <a:pt x="33" y="8"/>
                      <a:pt x="23" y="5"/>
                      <a:pt x="15" y="10"/>
                    </a:cubicBezTo>
                    <a:cubicBezTo>
                      <a:pt x="0" y="18"/>
                      <a:pt x="16" y="23"/>
                      <a:pt x="26" y="17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8" name="Freeform 1597">
                <a:extLst>
                  <a:ext uri="{FF2B5EF4-FFF2-40B4-BE49-F238E27FC236}">
                    <a16:creationId xmlns:a16="http://schemas.microsoft.com/office/drawing/2014/main" id="{3C9235AA-DF44-4CD7-B842-1E805464E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630"/>
                <a:ext cx="84" cy="205"/>
              </a:xfrm>
              <a:custGeom>
                <a:avLst/>
                <a:gdLst>
                  <a:gd name="T0" fmla="*/ 16 w 62"/>
                  <a:gd name="T1" fmla="*/ 32 h 152"/>
                  <a:gd name="T2" fmla="*/ 0 w 62"/>
                  <a:gd name="T3" fmla="*/ 132 h 152"/>
                  <a:gd name="T4" fmla="*/ 0 w 62"/>
                  <a:gd name="T5" fmla="*/ 167 h 152"/>
                  <a:gd name="T6" fmla="*/ 9 w 62"/>
                  <a:gd name="T7" fmla="*/ 205 h 152"/>
                  <a:gd name="T8" fmla="*/ 30 w 62"/>
                  <a:gd name="T9" fmla="*/ 281 h 152"/>
                  <a:gd name="T10" fmla="*/ 30 w 62"/>
                  <a:gd name="T11" fmla="*/ 367 h 152"/>
                  <a:gd name="T12" fmla="*/ 154 w 62"/>
                  <a:gd name="T13" fmla="*/ 262 h 152"/>
                  <a:gd name="T14" fmla="*/ 72 w 62"/>
                  <a:gd name="T15" fmla="*/ 309 h 152"/>
                  <a:gd name="T16" fmla="*/ 103 w 62"/>
                  <a:gd name="T17" fmla="*/ 218 h 152"/>
                  <a:gd name="T18" fmla="*/ 84 w 62"/>
                  <a:gd name="T19" fmla="*/ 167 h 152"/>
                  <a:gd name="T20" fmla="*/ 92 w 62"/>
                  <a:gd name="T21" fmla="*/ 89 h 152"/>
                  <a:gd name="T22" fmla="*/ 27 w 62"/>
                  <a:gd name="T23" fmla="*/ 0 h 15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2" h="152">
                    <a:moveTo>
                      <a:pt x="7" y="13"/>
                    </a:moveTo>
                    <a:cubicBezTo>
                      <a:pt x="10" y="25"/>
                      <a:pt x="6" y="43"/>
                      <a:pt x="0" y="54"/>
                    </a:cubicBezTo>
                    <a:cubicBezTo>
                      <a:pt x="11" y="54"/>
                      <a:pt x="6" y="65"/>
                      <a:pt x="0" y="68"/>
                    </a:cubicBezTo>
                    <a:cubicBezTo>
                      <a:pt x="7" y="70"/>
                      <a:pt x="11" y="79"/>
                      <a:pt x="4" y="84"/>
                    </a:cubicBezTo>
                    <a:cubicBezTo>
                      <a:pt x="15" y="87"/>
                      <a:pt x="12" y="105"/>
                      <a:pt x="12" y="114"/>
                    </a:cubicBezTo>
                    <a:cubicBezTo>
                      <a:pt x="12" y="126"/>
                      <a:pt x="12" y="139"/>
                      <a:pt x="12" y="150"/>
                    </a:cubicBezTo>
                    <a:cubicBezTo>
                      <a:pt x="28" y="152"/>
                      <a:pt x="55" y="120"/>
                      <a:pt x="62" y="107"/>
                    </a:cubicBezTo>
                    <a:cubicBezTo>
                      <a:pt x="54" y="109"/>
                      <a:pt x="37" y="129"/>
                      <a:pt x="29" y="126"/>
                    </a:cubicBezTo>
                    <a:cubicBezTo>
                      <a:pt x="16" y="120"/>
                      <a:pt x="37" y="94"/>
                      <a:pt x="41" y="89"/>
                    </a:cubicBezTo>
                    <a:cubicBezTo>
                      <a:pt x="27" y="94"/>
                      <a:pt x="23" y="74"/>
                      <a:pt x="34" y="68"/>
                    </a:cubicBezTo>
                    <a:cubicBezTo>
                      <a:pt x="7" y="68"/>
                      <a:pt x="30" y="45"/>
                      <a:pt x="37" y="36"/>
                    </a:cubicBezTo>
                    <a:cubicBezTo>
                      <a:pt x="13" y="35"/>
                      <a:pt x="11" y="21"/>
                      <a:pt x="11" y="0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99" name="Freeform 1598">
                <a:extLst>
                  <a:ext uri="{FF2B5EF4-FFF2-40B4-BE49-F238E27FC236}">
                    <a16:creationId xmlns:a16="http://schemas.microsoft.com/office/drawing/2014/main" id="{9FF2EFF1-F5BE-461F-A2B9-BA9157867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706"/>
                <a:ext cx="44" cy="67"/>
              </a:xfrm>
              <a:custGeom>
                <a:avLst/>
                <a:gdLst>
                  <a:gd name="T0" fmla="*/ 65 w 32"/>
                  <a:gd name="T1" fmla="*/ 0 h 50"/>
                  <a:gd name="T2" fmla="*/ 0 w 32"/>
                  <a:gd name="T3" fmla="*/ 79 h 50"/>
                  <a:gd name="T4" fmla="*/ 84 w 32"/>
                  <a:gd name="T5" fmla="*/ 46 h 50"/>
                  <a:gd name="T6" fmla="*/ 47 w 32"/>
                  <a:gd name="T7" fmla="*/ 63 h 50"/>
                  <a:gd name="T8" fmla="*/ 74 w 32"/>
                  <a:gd name="T9" fmla="*/ 15 h 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50">
                    <a:moveTo>
                      <a:pt x="25" y="0"/>
                    </a:moveTo>
                    <a:cubicBezTo>
                      <a:pt x="19" y="8"/>
                      <a:pt x="0" y="24"/>
                      <a:pt x="0" y="33"/>
                    </a:cubicBezTo>
                    <a:cubicBezTo>
                      <a:pt x="0" y="50"/>
                      <a:pt x="28" y="24"/>
                      <a:pt x="32" y="19"/>
                    </a:cubicBezTo>
                    <a:cubicBezTo>
                      <a:pt x="30" y="20"/>
                      <a:pt x="21" y="27"/>
                      <a:pt x="18" y="26"/>
                    </a:cubicBezTo>
                    <a:cubicBezTo>
                      <a:pt x="6" y="21"/>
                      <a:pt x="26" y="9"/>
                      <a:pt x="28" y="6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0" name="Freeform 1599">
                <a:extLst>
                  <a:ext uri="{FF2B5EF4-FFF2-40B4-BE49-F238E27FC236}">
                    <a16:creationId xmlns:a16="http://schemas.microsoft.com/office/drawing/2014/main" id="{AB153D89-5ACE-4B90-B9C4-1B3F5AEEC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4" y="1800"/>
                <a:ext cx="41" cy="24"/>
              </a:xfrm>
              <a:custGeom>
                <a:avLst/>
                <a:gdLst>
                  <a:gd name="T0" fmla="*/ 0 w 30"/>
                  <a:gd name="T1" fmla="*/ 1 h 18"/>
                  <a:gd name="T2" fmla="*/ 77 w 30"/>
                  <a:gd name="T3" fmla="*/ 1 h 18"/>
                  <a:gd name="T4" fmla="*/ 10 w 30"/>
                  <a:gd name="T5" fmla="*/ 43 h 18"/>
                  <a:gd name="T6" fmla="*/ 34 w 30"/>
                  <a:gd name="T7" fmla="*/ 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8">
                    <a:moveTo>
                      <a:pt x="0" y="1"/>
                    </a:moveTo>
                    <a:cubicBezTo>
                      <a:pt x="10" y="0"/>
                      <a:pt x="20" y="0"/>
                      <a:pt x="30" y="1"/>
                    </a:cubicBezTo>
                    <a:cubicBezTo>
                      <a:pt x="30" y="6"/>
                      <a:pt x="10" y="16"/>
                      <a:pt x="4" y="18"/>
                    </a:cubicBezTo>
                    <a:cubicBezTo>
                      <a:pt x="9" y="14"/>
                      <a:pt x="18" y="8"/>
                      <a:pt x="13" y="1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1" name="Freeform 1600">
                <a:extLst>
                  <a:ext uri="{FF2B5EF4-FFF2-40B4-BE49-F238E27FC236}">
                    <a16:creationId xmlns:a16="http://schemas.microsoft.com/office/drawing/2014/main" id="{A35FCDD0-AAA7-4101-9A22-C6DF2C334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" y="1842"/>
                <a:ext cx="30" cy="43"/>
              </a:xfrm>
              <a:custGeom>
                <a:avLst/>
                <a:gdLst>
                  <a:gd name="T0" fmla="*/ 7 w 22"/>
                  <a:gd name="T1" fmla="*/ 5 h 32"/>
                  <a:gd name="T2" fmla="*/ 56 w 22"/>
                  <a:gd name="T3" fmla="*/ 7 h 32"/>
                  <a:gd name="T4" fmla="*/ 0 w 22"/>
                  <a:gd name="T5" fmla="*/ 78 h 32"/>
                  <a:gd name="T6" fmla="*/ 26 w 22"/>
                  <a:gd name="T7" fmla="*/ 1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32">
                    <a:moveTo>
                      <a:pt x="3" y="2"/>
                    </a:moveTo>
                    <a:cubicBezTo>
                      <a:pt x="9" y="2"/>
                      <a:pt x="16" y="0"/>
                      <a:pt x="22" y="3"/>
                    </a:cubicBezTo>
                    <a:cubicBezTo>
                      <a:pt x="21" y="12"/>
                      <a:pt x="7" y="25"/>
                      <a:pt x="0" y="32"/>
                    </a:cubicBezTo>
                    <a:cubicBezTo>
                      <a:pt x="7" y="25"/>
                      <a:pt x="15" y="16"/>
                      <a:pt x="10" y="6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2" name="Freeform 1601">
                <a:extLst>
                  <a:ext uri="{FF2B5EF4-FFF2-40B4-BE49-F238E27FC236}">
                    <a16:creationId xmlns:a16="http://schemas.microsoft.com/office/drawing/2014/main" id="{10645AA8-EF13-406C-9B2C-5360939C0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9" y="1896"/>
                <a:ext cx="103" cy="485"/>
              </a:xfrm>
              <a:custGeom>
                <a:avLst/>
                <a:gdLst>
                  <a:gd name="T0" fmla="*/ 152 w 76"/>
                  <a:gd name="T1" fmla="*/ 63 h 361"/>
                  <a:gd name="T2" fmla="*/ 172 w 76"/>
                  <a:gd name="T3" fmla="*/ 332 h 361"/>
                  <a:gd name="T4" fmla="*/ 172 w 76"/>
                  <a:gd name="T5" fmla="*/ 563 h 361"/>
                  <a:gd name="T6" fmla="*/ 172 w 76"/>
                  <a:gd name="T7" fmla="*/ 727 h 361"/>
                  <a:gd name="T8" fmla="*/ 61 w 76"/>
                  <a:gd name="T9" fmla="*/ 876 h 361"/>
                  <a:gd name="T10" fmla="*/ 76 w 76"/>
                  <a:gd name="T11" fmla="*/ 807 h 361"/>
                  <a:gd name="T12" fmla="*/ 0 w 76"/>
                  <a:gd name="T13" fmla="*/ 868 h 361"/>
                  <a:gd name="T14" fmla="*/ 45 w 76"/>
                  <a:gd name="T15" fmla="*/ 789 h 361"/>
                  <a:gd name="T16" fmla="*/ 84 w 76"/>
                  <a:gd name="T17" fmla="*/ 704 h 361"/>
                  <a:gd name="T18" fmla="*/ 104 w 76"/>
                  <a:gd name="T19" fmla="*/ 595 h 361"/>
                  <a:gd name="T20" fmla="*/ 27 w 76"/>
                  <a:gd name="T21" fmla="*/ 552 h 361"/>
                  <a:gd name="T22" fmla="*/ 112 w 76"/>
                  <a:gd name="T23" fmla="*/ 458 h 361"/>
                  <a:gd name="T24" fmla="*/ 119 w 76"/>
                  <a:gd name="T25" fmla="*/ 390 h 361"/>
                  <a:gd name="T26" fmla="*/ 87 w 76"/>
                  <a:gd name="T27" fmla="*/ 388 h 361"/>
                  <a:gd name="T28" fmla="*/ 127 w 76"/>
                  <a:gd name="T29" fmla="*/ 309 h 361"/>
                  <a:gd name="T30" fmla="*/ 84 w 76"/>
                  <a:gd name="T31" fmla="*/ 267 h 361"/>
                  <a:gd name="T32" fmla="*/ 104 w 76"/>
                  <a:gd name="T33" fmla="*/ 106 h 361"/>
                  <a:gd name="T34" fmla="*/ 33 w 76"/>
                  <a:gd name="T35" fmla="*/ 1 h 361"/>
                  <a:gd name="T36" fmla="*/ 107 w 76"/>
                  <a:gd name="T37" fmla="*/ 35 h 361"/>
                  <a:gd name="T38" fmla="*/ 149 w 76"/>
                  <a:gd name="T39" fmla="*/ 109 h 36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6" h="361">
                    <a:moveTo>
                      <a:pt x="61" y="26"/>
                    </a:moveTo>
                    <a:cubicBezTo>
                      <a:pt x="64" y="57"/>
                      <a:pt x="68" y="105"/>
                      <a:pt x="69" y="137"/>
                    </a:cubicBezTo>
                    <a:cubicBezTo>
                      <a:pt x="71" y="168"/>
                      <a:pt x="68" y="200"/>
                      <a:pt x="69" y="232"/>
                    </a:cubicBezTo>
                    <a:cubicBezTo>
                      <a:pt x="70" y="252"/>
                      <a:pt x="76" y="280"/>
                      <a:pt x="69" y="300"/>
                    </a:cubicBezTo>
                    <a:cubicBezTo>
                      <a:pt x="60" y="325"/>
                      <a:pt x="40" y="341"/>
                      <a:pt x="24" y="361"/>
                    </a:cubicBezTo>
                    <a:cubicBezTo>
                      <a:pt x="31" y="353"/>
                      <a:pt x="54" y="320"/>
                      <a:pt x="30" y="333"/>
                    </a:cubicBezTo>
                    <a:cubicBezTo>
                      <a:pt x="19" y="340"/>
                      <a:pt x="9" y="350"/>
                      <a:pt x="0" y="358"/>
                    </a:cubicBezTo>
                    <a:cubicBezTo>
                      <a:pt x="1" y="347"/>
                      <a:pt x="12" y="334"/>
                      <a:pt x="18" y="325"/>
                    </a:cubicBezTo>
                    <a:cubicBezTo>
                      <a:pt x="26" y="314"/>
                      <a:pt x="31" y="302"/>
                      <a:pt x="34" y="290"/>
                    </a:cubicBezTo>
                    <a:cubicBezTo>
                      <a:pt x="38" y="275"/>
                      <a:pt x="42" y="261"/>
                      <a:pt x="42" y="246"/>
                    </a:cubicBezTo>
                    <a:cubicBezTo>
                      <a:pt x="42" y="225"/>
                      <a:pt x="31" y="224"/>
                      <a:pt x="11" y="228"/>
                    </a:cubicBezTo>
                    <a:cubicBezTo>
                      <a:pt x="29" y="224"/>
                      <a:pt x="40" y="206"/>
                      <a:pt x="45" y="189"/>
                    </a:cubicBezTo>
                    <a:cubicBezTo>
                      <a:pt x="46" y="185"/>
                      <a:pt x="53" y="165"/>
                      <a:pt x="48" y="161"/>
                    </a:cubicBezTo>
                    <a:cubicBezTo>
                      <a:pt x="45" y="158"/>
                      <a:pt x="39" y="160"/>
                      <a:pt x="35" y="160"/>
                    </a:cubicBezTo>
                    <a:cubicBezTo>
                      <a:pt x="39" y="148"/>
                      <a:pt x="54" y="141"/>
                      <a:pt x="51" y="127"/>
                    </a:cubicBezTo>
                    <a:cubicBezTo>
                      <a:pt x="49" y="118"/>
                      <a:pt x="41" y="113"/>
                      <a:pt x="34" y="110"/>
                    </a:cubicBezTo>
                    <a:cubicBezTo>
                      <a:pt x="51" y="90"/>
                      <a:pt x="49" y="68"/>
                      <a:pt x="42" y="44"/>
                    </a:cubicBezTo>
                    <a:cubicBezTo>
                      <a:pt x="38" y="28"/>
                      <a:pt x="29" y="8"/>
                      <a:pt x="13" y="1"/>
                    </a:cubicBezTo>
                    <a:cubicBezTo>
                      <a:pt x="28" y="4"/>
                      <a:pt x="34" y="0"/>
                      <a:pt x="43" y="14"/>
                    </a:cubicBezTo>
                    <a:cubicBezTo>
                      <a:pt x="49" y="23"/>
                      <a:pt x="53" y="38"/>
                      <a:pt x="60" y="45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3" name="Freeform 1602">
                <a:extLst>
                  <a:ext uri="{FF2B5EF4-FFF2-40B4-BE49-F238E27FC236}">
                    <a16:creationId xmlns:a16="http://schemas.microsoft.com/office/drawing/2014/main" id="{D3797641-1725-4A86-A260-BB79E0829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832"/>
                <a:ext cx="44" cy="89"/>
              </a:xfrm>
              <a:custGeom>
                <a:avLst/>
                <a:gdLst>
                  <a:gd name="T0" fmla="*/ 59 w 33"/>
                  <a:gd name="T1" fmla="*/ 20 h 66"/>
                  <a:gd name="T2" fmla="*/ 0 w 33"/>
                  <a:gd name="T3" fmla="*/ 63 h 66"/>
                  <a:gd name="T4" fmla="*/ 52 w 33"/>
                  <a:gd name="T5" fmla="*/ 89 h 66"/>
                  <a:gd name="T6" fmla="*/ 79 w 33"/>
                  <a:gd name="T7" fmla="*/ 162 h 66"/>
                  <a:gd name="T8" fmla="*/ 63 w 33"/>
                  <a:gd name="T9" fmla="*/ 78 h 66"/>
                  <a:gd name="T10" fmla="*/ 57 w 33"/>
                  <a:gd name="T11" fmla="*/ 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66">
                    <a:moveTo>
                      <a:pt x="25" y="8"/>
                    </a:moveTo>
                    <a:cubicBezTo>
                      <a:pt x="19" y="21"/>
                      <a:pt x="13" y="22"/>
                      <a:pt x="0" y="26"/>
                    </a:cubicBezTo>
                    <a:cubicBezTo>
                      <a:pt x="8" y="31"/>
                      <a:pt x="16" y="29"/>
                      <a:pt x="22" y="36"/>
                    </a:cubicBezTo>
                    <a:cubicBezTo>
                      <a:pt x="29" y="45"/>
                      <a:pt x="28" y="56"/>
                      <a:pt x="33" y="66"/>
                    </a:cubicBezTo>
                    <a:cubicBezTo>
                      <a:pt x="31" y="55"/>
                      <a:pt x="29" y="43"/>
                      <a:pt x="26" y="32"/>
                    </a:cubicBezTo>
                    <a:cubicBezTo>
                      <a:pt x="22" y="19"/>
                      <a:pt x="24" y="13"/>
                      <a:pt x="24" y="0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4" name="Freeform 1603">
                <a:extLst>
                  <a:ext uri="{FF2B5EF4-FFF2-40B4-BE49-F238E27FC236}">
                    <a16:creationId xmlns:a16="http://schemas.microsoft.com/office/drawing/2014/main" id="{CA731F97-7AD2-4FB8-990D-53E73E855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2" y="2309"/>
                <a:ext cx="435" cy="163"/>
              </a:xfrm>
              <a:custGeom>
                <a:avLst/>
                <a:gdLst>
                  <a:gd name="T0" fmla="*/ 0 w 321"/>
                  <a:gd name="T1" fmla="*/ 199 h 121"/>
                  <a:gd name="T2" fmla="*/ 275 w 321"/>
                  <a:gd name="T3" fmla="*/ 268 h 121"/>
                  <a:gd name="T4" fmla="*/ 594 w 321"/>
                  <a:gd name="T5" fmla="*/ 203 h 121"/>
                  <a:gd name="T6" fmla="*/ 798 w 321"/>
                  <a:gd name="T7" fmla="*/ 0 h 121"/>
                  <a:gd name="T8" fmla="*/ 595 w 321"/>
                  <a:gd name="T9" fmla="*/ 171 h 121"/>
                  <a:gd name="T10" fmla="*/ 0 w 321"/>
                  <a:gd name="T11" fmla="*/ 199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1" h="121">
                    <a:moveTo>
                      <a:pt x="0" y="82"/>
                    </a:moveTo>
                    <a:cubicBezTo>
                      <a:pt x="25" y="96"/>
                      <a:pt x="63" y="116"/>
                      <a:pt x="111" y="110"/>
                    </a:cubicBezTo>
                    <a:cubicBezTo>
                      <a:pt x="159" y="104"/>
                      <a:pt x="214" y="93"/>
                      <a:pt x="238" y="83"/>
                    </a:cubicBezTo>
                    <a:cubicBezTo>
                      <a:pt x="262" y="73"/>
                      <a:pt x="302" y="45"/>
                      <a:pt x="321" y="0"/>
                    </a:cubicBezTo>
                    <a:cubicBezTo>
                      <a:pt x="315" y="15"/>
                      <a:pt x="270" y="65"/>
                      <a:pt x="239" y="70"/>
                    </a:cubicBezTo>
                    <a:cubicBezTo>
                      <a:pt x="208" y="75"/>
                      <a:pt x="109" y="121"/>
                      <a:pt x="0" y="82"/>
                    </a:cubicBezTo>
                    <a:close/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5" name="Freeform 1604">
                <a:extLst>
                  <a:ext uri="{FF2B5EF4-FFF2-40B4-BE49-F238E27FC236}">
                    <a16:creationId xmlns:a16="http://schemas.microsoft.com/office/drawing/2014/main" id="{AB4415BA-5D0C-4F2F-897A-CDAE88737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316"/>
                <a:ext cx="111" cy="100"/>
              </a:xfrm>
              <a:custGeom>
                <a:avLst/>
                <a:gdLst>
                  <a:gd name="T0" fmla="*/ 0 w 82"/>
                  <a:gd name="T1" fmla="*/ 0 h 75"/>
                  <a:gd name="T2" fmla="*/ 114 w 82"/>
                  <a:gd name="T3" fmla="*/ 116 h 75"/>
                  <a:gd name="T4" fmla="*/ 198 w 82"/>
                  <a:gd name="T5" fmla="*/ 121 h 75"/>
                  <a:gd name="T6" fmla="*/ 114 w 82"/>
                  <a:gd name="T7" fmla="*/ 95 h 75"/>
                  <a:gd name="T8" fmla="*/ 7 w 82"/>
                  <a:gd name="T9" fmla="*/ 0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" h="75">
                    <a:moveTo>
                      <a:pt x="0" y="0"/>
                    </a:moveTo>
                    <a:cubicBezTo>
                      <a:pt x="7" y="19"/>
                      <a:pt x="30" y="38"/>
                      <a:pt x="46" y="49"/>
                    </a:cubicBezTo>
                    <a:cubicBezTo>
                      <a:pt x="53" y="54"/>
                      <a:pt x="82" y="75"/>
                      <a:pt x="80" y="51"/>
                    </a:cubicBezTo>
                    <a:cubicBezTo>
                      <a:pt x="69" y="61"/>
                      <a:pt x="56" y="45"/>
                      <a:pt x="46" y="40"/>
                    </a:cubicBezTo>
                    <a:cubicBezTo>
                      <a:pt x="31" y="32"/>
                      <a:pt x="12" y="16"/>
                      <a:pt x="3" y="0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6" name="Freeform 1605">
                <a:extLst>
                  <a:ext uri="{FF2B5EF4-FFF2-40B4-BE49-F238E27FC236}">
                    <a16:creationId xmlns:a16="http://schemas.microsoft.com/office/drawing/2014/main" id="{9C76FC14-C12E-4006-B82C-55A1C3114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1830"/>
                <a:ext cx="186" cy="156"/>
              </a:xfrm>
              <a:custGeom>
                <a:avLst/>
                <a:gdLst>
                  <a:gd name="T0" fmla="*/ 15 w 137"/>
                  <a:gd name="T1" fmla="*/ 282 h 116"/>
                  <a:gd name="T2" fmla="*/ 343 w 137"/>
                  <a:gd name="T3" fmla="*/ 9 h 116"/>
                  <a:gd name="T4" fmla="*/ 15 w 137"/>
                  <a:gd name="T5" fmla="*/ 282 h 1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7" h="116">
                    <a:moveTo>
                      <a:pt x="6" y="116"/>
                    </a:moveTo>
                    <a:cubicBezTo>
                      <a:pt x="9" y="80"/>
                      <a:pt x="31" y="18"/>
                      <a:pt x="137" y="4"/>
                    </a:cubicBezTo>
                    <a:cubicBezTo>
                      <a:pt x="116" y="0"/>
                      <a:pt x="0" y="2"/>
                      <a:pt x="6" y="116"/>
                    </a:cubicBezTo>
                    <a:close/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7" name="Freeform 1606">
                <a:extLst>
                  <a:ext uri="{FF2B5EF4-FFF2-40B4-BE49-F238E27FC236}">
                    <a16:creationId xmlns:a16="http://schemas.microsoft.com/office/drawing/2014/main" id="{13972B9F-38AD-490D-A309-166E55D6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379"/>
                <a:ext cx="118" cy="72"/>
              </a:xfrm>
              <a:custGeom>
                <a:avLst/>
                <a:gdLst>
                  <a:gd name="T0" fmla="*/ 0 w 87"/>
                  <a:gd name="T1" fmla="*/ 0 h 54"/>
                  <a:gd name="T2" fmla="*/ 217 w 87"/>
                  <a:gd name="T3" fmla="*/ 113 h 54"/>
                  <a:gd name="T4" fmla="*/ 0 w 87"/>
                  <a:gd name="T5" fmla="*/ 0 h 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7" h="54">
                    <a:moveTo>
                      <a:pt x="0" y="0"/>
                    </a:moveTo>
                    <a:cubicBezTo>
                      <a:pt x="4" y="16"/>
                      <a:pt x="27" y="48"/>
                      <a:pt x="87" y="48"/>
                    </a:cubicBezTo>
                    <a:cubicBezTo>
                      <a:pt x="64" y="52"/>
                      <a:pt x="5" y="54"/>
                      <a:pt x="0" y="0"/>
                    </a:cubicBezTo>
                    <a:close/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8" name="Freeform 1607">
                <a:extLst>
                  <a:ext uri="{FF2B5EF4-FFF2-40B4-BE49-F238E27FC236}">
                    <a16:creationId xmlns:a16="http://schemas.microsoft.com/office/drawing/2014/main" id="{918C4E81-0F53-4F84-A4BE-730A51FBB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8" y="1392"/>
                <a:ext cx="198" cy="228"/>
              </a:xfrm>
              <a:custGeom>
                <a:avLst/>
                <a:gdLst>
                  <a:gd name="T0" fmla="*/ 16 w 146"/>
                  <a:gd name="T1" fmla="*/ 22 h 169"/>
                  <a:gd name="T2" fmla="*/ 130 w 146"/>
                  <a:gd name="T3" fmla="*/ 82 h 169"/>
                  <a:gd name="T4" fmla="*/ 110 w 146"/>
                  <a:gd name="T5" fmla="*/ 156 h 169"/>
                  <a:gd name="T6" fmla="*/ 176 w 146"/>
                  <a:gd name="T7" fmla="*/ 217 h 169"/>
                  <a:gd name="T8" fmla="*/ 233 w 146"/>
                  <a:gd name="T9" fmla="*/ 277 h 169"/>
                  <a:gd name="T10" fmla="*/ 316 w 146"/>
                  <a:gd name="T11" fmla="*/ 366 h 169"/>
                  <a:gd name="T12" fmla="*/ 339 w 146"/>
                  <a:gd name="T13" fmla="*/ 380 h 169"/>
                  <a:gd name="T14" fmla="*/ 365 w 146"/>
                  <a:gd name="T15" fmla="*/ 416 h 169"/>
                  <a:gd name="T16" fmla="*/ 362 w 146"/>
                  <a:gd name="T17" fmla="*/ 416 h 169"/>
                  <a:gd name="T18" fmla="*/ 232 w 146"/>
                  <a:gd name="T19" fmla="*/ 131 h 169"/>
                  <a:gd name="T20" fmla="*/ 0 w 146"/>
                  <a:gd name="T21" fmla="*/ 0 h 1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6" h="169">
                    <a:moveTo>
                      <a:pt x="7" y="9"/>
                    </a:moveTo>
                    <a:cubicBezTo>
                      <a:pt x="22" y="17"/>
                      <a:pt x="39" y="22"/>
                      <a:pt x="52" y="33"/>
                    </a:cubicBezTo>
                    <a:cubicBezTo>
                      <a:pt x="64" y="44"/>
                      <a:pt x="60" y="59"/>
                      <a:pt x="44" y="64"/>
                    </a:cubicBezTo>
                    <a:cubicBezTo>
                      <a:pt x="64" y="53"/>
                      <a:pt x="95" y="67"/>
                      <a:pt x="71" y="88"/>
                    </a:cubicBezTo>
                    <a:cubicBezTo>
                      <a:pt x="86" y="82"/>
                      <a:pt x="112" y="101"/>
                      <a:pt x="94" y="113"/>
                    </a:cubicBezTo>
                    <a:cubicBezTo>
                      <a:pt x="116" y="112"/>
                      <a:pt x="117" y="137"/>
                      <a:pt x="127" y="149"/>
                    </a:cubicBezTo>
                    <a:cubicBezTo>
                      <a:pt x="130" y="153"/>
                      <a:pt x="133" y="152"/>
                      <a:pt x="136" y="155"/>
                    </a:cubicBezTo>
                    <a:cubicBezTo>
                      <a:pt x="140" y="159"/>
                      <a:pt x="142" y="165"/>
                      <a:pt x="146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38" y="147"/>
                      <a:pt x="122" y="90"/>
                      <a:pt x="93" y="53"/>
                    </a:cubicBezTo>
                    <a:cubicBezTo>
                      <a:pt x="64" y="16"/>
                      <a:pt x="35" y="15"/>
                      <a:pt x="0" y="0"/>
                    </a:cubicBezTo>
                  </a:path>
                </a:pathLst>
              </a:custGeom>
              <a:solidFill>
                <a:srgbClr val="FDA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09" name="Freeform 1608">
                <a:extLst>
                  <a:ext uri="{FF2B5EF4-FFF2-40B4-BE49-F238E27FC236}">
                    <a16:creationId xmlns:a16="http://schemas.microsoft.com/office/drawing/2014/main" id="{07F826ED-022B-4F47-801F-D34E39FE5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1362"/>
                <a:ext cx="244" cy="259"/>
              </a:xfrm>
              <a:custGeom>
                <a:avLst/>
                <a:gdLst>
                  <a:gd name="T0" fmla="*/ 0 w 180"/>
                  <a:gd name="T1" fmla="*/ 471 h 192"/>
                  <a:gd name="T2" fmla="*/ 145 w 180"/>
                  <a:gd name="T3" fmla="*/ 135 h 192"/>
                  <a:gd name="T4" fmla="*/ 449 w 180"/>
                  <a:gd name="T5" fmla="*/ 0 h 192"/>
                  <a:gd name="T6" fmla="*/ 155 w 180"/>
                  <a:gd name="T7" fmla="*/ 188 h 192"/>
                  <a:gd name="T8" fmla="*/ 0 w 180"/>
                  <a:gd name="T9" fmla="*/ 471 h 1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0" h="192">
                    <a:moveTo>
                      <a:pt x="0" y="192"/>
                    </a:moveTo>
                    <a:cubicBezTo>
                      <a:pt x="6" y="144"/>
                      <a:pt x="31" y="74"/>
                      <a:pt x="58" y="55"/>
                    </a:cubicBezTo>
                    <a:cubicBezTo>
                      <a:pt x="84" y="36"/>
                      <a:pt x="160" y="10"/>
                      <a:pt x="180" y="0"/>
                    </a:cubicBezTo>
                    <a:cubicBezTo>
                      <a:pt x="164" y="7"/>
                      <a:pt x="86" y="52"/>
                      <a:pt x="62" y="76"/>
                    </a:cubicBezTo>
                    <a:cubicBezTo>
                      <a:pt x="38" y="100"/>
                      <a:pt x="10" y="167"/>
                      <a:pt x="0" y="192"/>
                    </a:cubicBezTo>
                    <a:close/>
                  </a:path>
                </a:pathLst>
              </a:custGeom>
              <a:solidFill>
                <a:srgbClr val="FEE6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23" name="Freeform 1609">
              <a:extLst>
                <a:ext uri="{FF2B5EF4-FFF2-40B4-BE49-F238E27FC236}">
                  <a16:creationId xmlns:a16="http://schemas.microsoft.com/office/drawing/2014/main" id="{B78D98F1-F146-461F-A4B7-74F3E466D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560"/>
              <a:ext cx="61" cy="233"/>
            </a:xfrm>
            <a:custGeom>
              <a:avLst/>
              <a:gdLst>
                <a:gd name="T0" fmla="*/ 37 w 45"/>
                <a:gd name="T1" fmla="*/ 0 h 173"/>
                <a:gd name="T2" fmla="*/ 1 w 45"/>
                <a:gd name="T3" fmla="*/ 154 h 173"/>
                <a:gd name="T4" fmla="*/ 15 w 45"/>
                <a:gd name="T5" fmla="*/ 283 h 173"/>
                <a:gd name="T6" fmla="*/ 20 w 45"/>
                <a:gd name="T7" fmla="*/ 339 h 173"/>
                <a:gd name="T8" fmla="*/ 20 w 45"/>
                <a:gd name="T9" fmla="*/ 423 h 173"/>
                <a:gd name="T10" fmla="*/ 113 w 45"/>
                <a:gd name="T11" fmla="*/ 378 h 173"/>
                <a:gd name="T12" fmla="*/ 50 w 45"/>
                <a:gd name="T13" fmla="*/ 345 h 173"/>
                <a:gd name="T14" fmla="*/ 84 w 45"/>
                <a:gd name="T15" fmla="*/ 288 h 173"/>
                <a:gd name="T16" fmla="*/ 57 w 45"/>
                <a:gd name="T17" fmla="*/ 193 h 173"/>
                <a:gd name="T18" fmla="*/ 45 w 45"/>
                <a:gd name="T19" fmla="*/ 119 h 173"/>
                <a:gd name="T20" fmla="*/ 41 w 45"/>
                <a:gd name="T21" fmla="*/ 27 h 17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173">
                  <a:moveTo>
                    <a:pt x="15" y="0"/>
                  </a:moveTo>
                  <a:cubicBezTo>
                    <a:pt x="7" y="20"/>
                    <a:pt x="3" y="42"/>
                    <a:pt x="1" y="63"/>
                  </a:cubicBezTo>
                  <a:cubicBezTo>
                    <a:pt x="0" y="80"/>
                    <a:pt x="12" y="99"/>
                    <a:pt x="6" y="116"/>
                  </a:cubicBezTo>
                  <a:cubicBezTo>
                    <a:pt x="18" y="120"/>
                    <a:pt x="8" y="131"/>
                    <a:pt x="8" y="139"/>
                  </a:cubicBezTo>
                  <a:cubicBezTo>
                    <a:pt x="8" y="151"/>
                    <a:pt x="11" y="159"/>
                    <a:pt x="8" y="173"/>
                  </a:cubicBezTo>
                  <a:cubicBezTo>
                    <a:pt x="13" y="157"/>
                    <a:pt x="29" y="150"/>
                    <a:pt x="45" y="155"/>
                  </a:cubicBezTo>
                  <a:cubicBezTo>
                    <a:pt x="35" y="153"/>
                    <a:pt x="22" y="152"/>
                    <a:pt x="20" y="141"/>
                  </a:cubicBezTo>
                  <a:cubicBezTo>
                    <a:pt x="18" y="132"/>
                    <a:pt x="26" y="121"/>
                    <a:pt x="34" y="118"/>
                  </a:cubicBezTo>
                  <a:cubicBezTo>
                    <a:pt x="19" y="114"/>
                    <a:pt x="1" y="87"/>
                    <a:pt x="23" y="79"/>
                  </a:cubicBezTo>
                  <a:cubicBezTo>
                    <a:pt x="0" y="81"/>
                    <a:pt x="9" y="57"/>
                    <a:pt x="18" y="48"/>
                  </a:cubicBezTo>
                  <a:cubicBezTo>
                    <a:pt x="13" y="36"/>
                    <a:pt x="4" y="22"/>
                    <a:pt x="16" y="11"/>
                  </a:cubicBezTo>
                </a:path>
              </a:pathLst>
            </a:custGeom>
            <a:solidFill>
              <a:srgbClr val="FEE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4" name="Freeform 1610">
              <a:extLst>
                <a:ext uri="{FF2B5EF4-FFF2-40B4-BE49-F238E27FC236}">
                  <a16:creationId xmlns:a16="http://schemas.microsoft.com/office/drawing/2014/main" id="{8220031E-65C9-4610-B6BF-D3AF833D3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2" y="1361"/>
              <a:ext cx="61" cy="70"/>
            </a:xfrm>
            <a:custGeom>
              <a:avLst/>
              <a:gdLst>
                <a:gd name="T0" fmla="*/ 0 w 45"/>
                <a:gd name="T1" fmla="*/ 127 h 52"/>
                <a:gd name="T2" fmla="*/ 113 w 45"/>
                <a:gd name="T3" fmla="*/ 0 h 52"/>
                <a:gd name="T4" fmla="*/ 95 w 45"/>
                <a:gd name="T5" fmla="*/ 58 h 52"/>
                <a:gd name="T6" fmla="*/ 9 w 45"/>
                <a:gd name="T7" fmla="*/ 12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2">
                  <a:moveTo>
                    <a:pt x="0" y="52"/>
                  </a:moveTo>
                  <a:cubicBezTo>
                    <a:pt x="17" y="42"/>
                    <a:pt x="43" y="21"/>
                    <a:pt x="45" y="0"/>
                  </a:cubicBezTo>
                  <a:cubicBezTo>
                    <a:pt x="45" y="9"/>
                    <a:pt x="42" y="16"/>
                    <a:pt x="38" y="24"/>
                  </a:cubicBezTo>
                  <a:cubicBezTo>
                    <a:pt x="30" y="42"/>
                    <a:pt x="15" y="39"/>
                    <a:pt x="4" y="51"/>
                  </a:cubicBezTo>
                </a:path>
              </a:pathLst>
            </a:custGeom>
            <a:solidFill>
              <a:srgbClr val="FEE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1611">
              <a:extLst>
                <a:ext uri="{FF2B5EF4-FFF2-40B4-BE49-F238E27FC236}">
                  <a16:creationId xmlns:a16="http://schemas.microsoft.com/office/drawing/2014/main" id="{A35BF9F4-3C76-4EA6-9BB5-ABC6FC1A6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2001"/>
              <a:ext cx="100" cy="310"/>
            </a:xfrm>
            <a:custGeom>
              <a:avLst/>
              <a:gdLst>
                <a:gd name="T0" fmla="*/ 15 w 74"/>
                <a:gd name="T1" fmla="*/ 28 h 231"/>
                <a:gd name="T2" fmla="*/ 22 w 74"/>
                <a:gd name="T3" fmla="*/ 354 h 231"/>
                <a:gd name="T4" fmla="*/ 55 w 74"/>
                <a:gd name="T5" fmla="*/ 447 h 231"/>
                <a:gd name="T6" fmla="*/ 182 w 74"/>
                <a:gd name="T7" fmla="*/ 558 h 231"/>
                <a:gd name="T8" fmla="*/ 74 w 74"/>
                <a:gd name="T9" fmla="*/ 411 h 231"/>
                <a:gd name="T10" fmla="*/ 116 w 74"/>
                <a:gd name="T11" fmla="*/ 319 h 231"/>
                <a:gd name="T12" fmla="*/ 92 w 74"/>
                <a:gd name="T13" fmla="*/ 200 h 231"/>
                <a:gd name="T14" fmla="*/ 84 w 74"/>
                <a:gd name="T15" fmla="*/ 85 h 231"/>
                <a:gd name="T16" fmla="*/ 30 w 74"/>
                <a:gd name="T17" fmla="*/ 0 h 2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231">
                  <a:moveTo>
                    <a:pt x="6" y="12"/>
                  </a:moveTo>
                  <a:cubicBezTo>
                    <a:pt x="2" y="62"/>
                    <a:pt x="10" y="96"/>
                    <a:pt x="9" y="147"/>
                  </a:cubicBezTo>
                  <a:cubicBezTo>
                    <a:pt x="9" y="163"/>
                    <a:pt x="12" y="173"/>
                    <a:pt x="22" y="185"/>
                  </a:cubicBezTo>
                  <a:cubicBezTo>
                    <a:pt x="38" y="206"/>
                    <a:pt x="46" y="227"/>
                    <a:pt x="74" y="231"/>
                  </a:cubicBezTo>
                  <a:cubicBezTo>
                    <a:pt x="54" y="222"/>
                    <a:pt x="38" y="190"/>
                    <a:pt x="30" y="170"/>
                  </a:cubicBezTo>
                  <a:cubicBezTo>
                    <a:pt x="26" y="159"/>
                    <a:pt x="26" y="127"/>
                    <a:pt x="47" y="132"/>
                  </a:cubicBezTo>
                  <a:cubicBezTo>
                    <a:pt x="14" y="133"/>
                    <a:pt x="7" y="87"/>
                    <a:pt x="37" y="83"/>
                  </a:cubicBezTo>
                  <a:cubicBezTo>
                    <a:pt x="14" y="76"/>
                    <a:pt x="4" y="40"/>
                    <a:pt x="34" y="35"/>
                  </a:cubicBezTo>
                  <a:cubicBezTo>
                    <a:pt x="11" y="40"/>
                    <a:pt x="0" y="15"/>
                    <a:pt x="12" y="0"/>
                  </a:cubicBezTo>
                </a:path>
              </a:pathLst>
            </a:custGeom>
            <a:solidFill>
              <a:srgbClr val="FEE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Freeform 1612">
              <a:extLst>
                <a:ext uri="{FF2B5EF4-FFF2-40B4-BE49-F238E27FC236}">
                  <a16:creationId xmlns:a16="http://schemas.microsoft.com/office/drawing/2014/main" id="{3CD01AB6-902E-4F60-90AA-FB6E84A13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812"/>
              <a:ext cx="101" cy="15"/>
            </a:xfrm>
            <a:custGeom>
              <a:avLst/>
              <a:gdLst>
                <a:gd name="T0" fmla="*/ 0 w 74"/>
                <a:gd name="T1" fmla="*/ 0 h 11"/>
                <a:gd name="T2" fmla="*/ 188 w 74"/>
                <a:gd name="T3" fmla="*/ 7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4" h="11">
                  <a:moveTo>
                    <a:pt x="0" y="0"/>
                  </a:moveTo>
                  <a:cubicBezTo>
                    <a:pt x="20" y="11"/>
                    <a:pt x="55" y="7"/>
                    <a:pt x="74" y="3"/>
                  </a:cubicBezTo>
                </a:path>
              </a:pathLst>
            </a:custGeom>
            <a:solidFill>
              <a:srgbClr val="FD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7" name="Freeform 1613">
              <a:extLst>
                <a:ext uri="{FF2B5EF4-FFF2-40B4-BE49-F238E27FC236}">
                  <a16:creationId xmlns:a16="http://schemas.microsoft.com/office/drawing/2014/main" id="{25B3A1D8-1EB6-4359-8064-262B90822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1780"/>
              <a:ext cx="64" cy="29"/>
            </a:xfrm>
            <a:custGeom>
              <a:avLst/>
              <a:gdLst>
                <a:gd name="T0" fmla="*/ 0 w 47"/>
                <a:gd name="T1" fmla="*/ 44 h 22"/>
                <a:gd name="T2" fmla="*/ 86 w 47"/>
                <a:gd name="T3" fmla="*/ 0 h 22"/>
                <a:gd name="T4" fmla="*/ 27 w 47"/>
                <a:gd name="T5" fmla="*/ 45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2">
                  <a:moveTo>
                    <a:pt x="0" y="19"/>
                  </a:moveTo>
                  <a:cubicBezTo>
                    <a:pt x="11" y="22"/>
                    <a:pt x="47" y="19"/>
                    <a:pt x="34" y="0"/>
                  </a:cubicBezTo>
                  <a:cubicBezTo>
                    <a:pt x="29" y="15"/>
                    <a:pt x="23" y="12"/>
                    <a:pt x="11" y="20"/>
                  </a:cubicBezTo>
                </a:path>
              </a:pathLst>
            </a:custGeom>
            <a:solidFill>
              <a:srgbClr val="FD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8" name="Freeform 1614">
              <a:extLst>
                <a:ext uri="{FF2B5EF4-FFF2-40B4-BE49-F238E27FC236}">
                  <a16:creationId xmlns:a16="http://schemas.microsoft.com/office/drawing/2014/main" id="{A5F41113-A0E9-4FBE-8110-CA7C86E8D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3" y="1855"/>
              <a:ext cx="102" cy="80"/>
            </a:xfrm>
            <a:custGeom>
              <a:avLst/>
              <a:gdLst>
                <a:gd name="T0" fmla="*/ 189 w 75"/>
                <a:gd name="T1" fmla="*/ 0 h 59"/>
                <a:gd name="T2" fmla="*/ 0 w 75"/>
                <a:gd name="T3" fmla="*/ 146 h 59"/>
                <a:gd name="T4" fmla="*/ 189 w 75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5" h="59">
                  <a:moveTo>
                    <a:pt x="75" y="0"/>
                  </a:moveTo>
                  <a:cubicBezTo>
                    <a:pt x="43" y="6"/>
                    <a:pt x="10" y="28"/>
                    <a:pt x="0" y="59"/>
                  </a:cubicBezTo>
                  <a:cubicBezTo>
                    <a:pt x="7" y="48"/>
                    <a:pt x="63" y="2"/>
                    <a:pt x="75" y="0"/>
                  </a:cubicBezTo>
                  <a:close/>
                </a:path>
              </a:pathLst>
            </a:custGeom>
            <a:solidFill>
              <a:srgbClr val="FDD6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9" name="Freeform 1615">
              <a:extLst>
                <a:ext uri="{FF2B5EF4-FFF2-40B4-BE49-F238E27FC236}">
                  <a16:creationId xmlns:a16="http://schemas.microsoft.com/office/drawing/2014/main" id="{F05B8BE5-2B4A-4FA7-9D78-6A104FFEA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4" y="2352"/>
              <a:ext cx="467" cy="330"/>
            </a:xfrm>
            <a:custGeom>
              <a:avLst/>
              <a:gdLst>
                <a:gd name="T0" fmla="*/ 251 w 344"/>
                <a:gd name="T1" fmla="*/ 226 h 245"/>
                <a:gd name="T2" fmla="*/ 413 w 344"/>
                <a:gd name="T3" fmla="*/ 207 h 245"/>
                <a:gd name="T4" fmla="*/ 572 w 344"/>
                <a:gd name="T5" fmla="*/ 176 h 245"/>
                <a:gd name="T6" fmla="*/ 695 w 344"/>
                <a:gd name="T7" fmla="*/ 120 h 245"/>
                <a:gd name="T8" fmla="*/ 808 w 344"/>
                <a:gd name="T9" fmla="*/ 36 h 245"/>
                <a:gd name="T10" fmla="*/ 846 w 344"/>
                <a:gd name="T11" fmla="*/ 9 h 245"/>
                <a:gd name="T12" fmla="*/ 851 w 344"/>
                <a:gd name="T13" fmla="*/ 79 h 245"/>
                <a:gd name="T14" fmla="*/ 851 w 344"/>
                <a:gd name="T15" fmla="*/ 272 h 245"/>
                <a:gd name="T16" fmla="*/ 842 w 344"/>
                <a:gd name="T17" fmla="*/ 465 h 245"/>
                <a:gd name="T18" fmla="*/ 846 w 344"/>
                <a:gd name="T19" fmla="*/ 555 h 245"/>
                <a:gd name="T20" fmla="*/ 751 w 344"/>
                <a:gd name="T21" fmla="*/ 586 h 245"/>
                <a:gd name="T22" fmla="*/ 824 w 344"/>
                <a:gd name="T23" fmla="*/ 486 h 245"/>
                <a:gd name="T24" fmla="*/ 751 w 344"/>
                <a:gd name="T25" fmla="*/ 423 h 245"/>
                <a:gd name="T26" fmla="*/ 763 w 344"/>
                <a:gd name="T27" fmla="*/ 261 h 245"/>
                <a:gd name="T28" fmla="*/ 726 w 344"/>
                <a:gd name="T29" fmla="*/ 171 h 245"/>
                <a:gd name="T30" fmla="*/ 618 w 344"/>
                <a:gd name="T31" fmla="*/ 178 h 245"/>
                <a:gd name="T32" fmla="*/ 520 w 344"/>
                <a:gd name="T33" fmla="*/ 241 h 245"/>
                <a:gd name="T34" fmla="*/ 380 w 344"/>
                <a:gd name="T35" fmla="*/ 291 h 245"/>
                <a:gd name="T36" fmla="*/ 176 w 344"/>
                <a:gd name="T37" fmla="*/ 261 h 245"/>
                <a:gd name="T38" fmla="*/ 61 w 344"/>
                <a:gd name="T39" fmla="*/ 203 h 245"/>
                <a:gd name="T40" fmla="*/ 0 w 344"/>
                <a:gd name="T41" fmla="*/ 143 h 24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44" h="245">
                  <a:moveTo>
                    <a:pt x="100" y="93"/>
                  </a:moveTo>
                  <a:cubicBezTo>
                    <a:pt x="121" y="99"/>
                    <a:pt x="144" y="90"/>
                    <a:pt x="165" y="85"/>
                  </a:cubicBezTo>
                  <a:cubicBezTo>
                    <a:pt x="187" y="81"/>
                    <a:pt x="207" y="80"/>
                    <a:pt x="228" y="72"/>
                  </a:cubicBezTo>
                  <a:cubicBezTo>
                    <a:pt x="245" y="66"/>
                    <a:pt x="261" y="57"/>
                    <a:pt x="278" y="49"/>
                  </a:cubicBezTo>
                  <a:cubicBezTo>
                    <a:pt x="296" y="42"/>
                    <a:pt x="309" y="28"/>
                    <a:pt x="323" y="15"/>
                  </a:cubicBezTo>
                  <a:cubicBezTo>
                    <a:pt x="327" y="11"/>
                    <a:pt x="333" y="0"/>
                    <a:pt x="338" y="4"/>
                  </a:cubicBezTo>
                  <a:cubicBezTo>
                    <a:pt x="344" y="8"/>
                    <a:pt x="340" y="28"/>
                    <a:pt x="340" y="33"/>
                  </a:cubicBezTo>
                  <a:cubicBezTo>
                    <a:pt x="338" y="59"/>
                    <a:pt x="338" y="84"/>
                    <a:pt x="340" y="111"/>
                  </a:cubicBezTo>
                  <a:cubicBezTo>
                    <a:pt x="342" y="137"/>
                    <a:pt x="337" y="163"/>
                    <a:pt x="337" y="190"/>
                  </a:cubicBezTo>
                  <a:cubicBezTo>
                    <a:pt x="337" y="200"/>
                    <a:pt x="342" y="218"/>
                    <a:pt x="338" y="227"/>
                  </a:cubicBezTo>
                  <a:cubicBezTo>
                    <a:pt x="331" y="245"/>
                    <a:pt x="313" y="233"/>
                    <a:pt x="300" y="240"/>
                  </a:cubicBezTo>
                  <a:cubicBezTo>
                    <a:pt x="315" y="234"/>
                    <a:pt x="331" y="216"/>
                    <a:pt x="329" y="199"/>
                  </a:cubicBezTo>
                  <a:cubicBezTo>
                    <a:pt x="327" y="181"/>
                    <a:pt x="311" y="181"/>
                    <a:pt x="300" y="173"/>
                  </a:cubicBezTo>
                  <a:cubicBezTo>
                    <a:pt x="313" y="152"/>
                    <a:pt x="344" y="121"/>
                    <a:pt x="305" y="107"/>
                  </a:cubicBezTo>
                  <a:cubicBezTo>
                    <a:pt x="317" y="83"/>
                    <a:pt x="317" y="69"/>
                    <a:pt x="290" y="70"/>
                  </a:cubicBezTo>
                  <a:cubicBezTo>
                    <a:pt x="277" y="70"/>
                    <a:pt x="259" y="67"/>
                    <a:pt x="247" y="73"/>
                  </a:cubicBezTo>
                  <a:cubicBezTo>
                    <a:pt x="232" y="79"/>
                    <a:pt x="224" y="93"/>
                    <a:pt x="208" y="99"/>
                  </a:cubicBezTo>
                  <a:cubicBezTo>
                    <a:pt x="189" y="107"/>
                    <a:pt x="172" y="115"/>
                    <a:pt x="152" y="119"/>
                  </a:cubicBezTo>
                  <a:cubicBezTo>
                    <a:pt x="126" y="124"/>
                    <a:pt x="94" y="119"/>
                    <a:pt x="71" y="107"/>
                  </a:cubicBezTo>
                  <a:cubicBezTo>
                    <a:pt x="57" y="99"/>
                    <a:pt x="36" y="93"/>
                    <a:pt x="24" y="83"/>
                  </a:cubicBezTo>
                  <a:cubicBezTo>
                    <a:pt x="17" y="77"/>
                    <a:pt x="12" y="51"/>
                    <a:pt x="0" y="59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1616">
              <a:extLst>
                <a:ext uri="{FF2B5EF4-FFF2-40B4-BE49-F238E27FC236}">
                  <a16:creationId xmlns:a16="http://schemas.microsoft.com/office/drawing/2014/main" id="{CAFD4252-E9FA-495F-9706-D17B04717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653"/>
              <a:ext cx="149" cy="536"/>
            </a:xfrm>
            <a:custGeom>
              <a:avLst/>
              <a:gdLst>
                <a:gd name="T0" fmla="*/ 253 w 110"/>
                <a:gd name="T1" fmla="*/ 0 h 398"/>
                <a:gd name="T2" fmla="*/ 248 w 110"/>
                <a:gd name="T3" fmla="*/ 135 h 398"/>
                <a:gd name="T4" fmla="*/ 233 w 110"/>
                <a:gd name="T5" fmla="*/ 260 h 398"/>
                <a:gd name="T6" fmla="*/ 175 w 110"/>
                <a:gd name="T7" fmla="*/ 528 h 398"/>
                <a:gd name="T8" fmla="*/ 141 w 110"/>
                <a:gd name="T9" fmla="*/ 773 h 398"/>
                <a:gd name="T10" fmla="*/ 61 w 110"/>
                <a:gd name="T11" fmla="*/ 940 h 398"/>
                <a:gd name="T12" fmla="*/ 93 w 110"/>
                <a:gd name="T13" fmla="*/ 901 h 398"/>
                <a:gd name="T14" fmla="*/ 112 w 110"/>
                <a:gd name="T15" fmla="*/ 836 h 398"/>
                <a:gd name="T16" fmla="*/ 83 w 110"/>
                <a:gd name="T17" fmla="*/ 804 h 398"/>
                <a:gd name="T18" fmla="*/ 0 w 110"/>
                <a:gd name="T19" fmla="*/ 805 h 398"/>
                <a:gd name="T20" fmla="*/ 41 w 110"/>
                <a:gd name="T21" fmla="*/ 653 h 398"/>
                <a:gd name="T22" fmla="*/ 99 w 110"/>
                <a:gd name="T23" fmla="*/ 518 h 398"/>
                <a:gd name="T24" fmla="*/ 161 w 110"/>
                <a:gd name="T25" fmla="*/ 415 h 398"/>
                <a:gd name="T26" fmla="*/ 203 w 110"/>
                <a:gd name="T27" fmla="*/ 271 h 398"/>
                <a:gd name="T28" fmla="*/ 232 w 110"/>
                <a:gd name="T29" fmla="*/ 20 h 3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0" h="398">
                  <a:moveTo>
                    <a:pt x="102" y="0"/>
                  </a:moveTo>
                  <a:cubicBezTo>
                    <a:pt x="110" y="14"/>
                    <a:pt x="101" y="40"/>
                    <a:pt x="100" y="55"/>
                  </a:cubicBezTo>
                  <a:cubicBezTo>
                    <a:pt x="99" y="72"/>
                    <a:pt x="96" y="89"/>
                    <a:pt x="94" y="106"/>
                  </a:cubicBezTo>
                  <a:cubicBezTo>
                    <a:pt x="89" y="143"/>
                    <a:pt x="74" y="179"/>
                    <a:pt x="70" y="216"/>
                  </a:cubicBezTo>
                  <a:cubicBezTo>
                    <a:pt x="68" y="250"/>
                    <a:pt x="59" y="283"/>
                    <a:pt x="57" y="316"/>
                  </a:cubicBezTo>
                  <a:cubicBezTo>
                    <a:pt x="55" y="340"/>
                    <a:pt x="64" y="398"/>
                    <a:pt x="24" y="385"/>
                  </a:cubicBezTo>
                  <a:cubicBezTo>
                    <a:pt x="25" y="377"/>
                    <a:pt x="34" y="375"/>
                    <a:pt x="38" y="369"/>
                  </a:cubicBezTo>
                  <a:cubicBezTo>
                    <a:pt x="44" y="363"/>
                    <a:pt x="46" y="350"/>
                    <a:pt x="45" y="342"/>
                  </a:cubicBezTo>
                  <a:cubicBezTo>
                    <a:pt x="44" y="328"/>
                    <a:pt x="43" y="331"/>
                    <a:pt x="33" y="329"/>
                  </a:cubicBezTo>
                  <a:cubicBezTo>
                    <a:pt x="24" y="327"/>
                    <a:pt x="9" y="328"/>
                    <a:pt x="0" y="330"/>
                  </a:cubicBezTo>
                  <a:cubicBezTo>
                    <a:pt x="36" y="336"/>
                    <a:pt x="55" y="279"/>
                    <a:pt x="16" y="267"/>
                  </a:cubicBezTo>
                  <a:cubicBezTo>
                    <a:pt x="44" y="271"/>
                    <a:pt x="68" y="226"/>
                    <a:pt x="40" y="212"/>
                  </a:cubicBezTo>
                  <a:cubicBezTo>
                    <a:pt x="62" y="199"/>
                    <a:pt x="62" y="191"/>
                    <a:pt x="65" y="170"/>
                  </a:cubicBezTo>
                  <a:cubicBezTo>
                    <a:pt x="68" y="150"/>
                    <a:pt x="77" y="130"/>
                    <a:pt x="82" y="111"/>
                  </a:cubicBezTo>
                  <a:cubicBezTo>
                    <a:pt x="91" y="77"/>
                    <a:pt x="101" y="41"/>
                    <a:pt x="93" y="8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1617">
              <a:extLst>
                <a:ext uri="{FF2B5EF4-FFF2-40B4-BE49-F238E27FC236}">
                  <a16:creationId xmlns:a16="http://schemas.microsoft.com/office/drawing/2014/main" id="{A0756E28-70F6-4277-B08C-F4988919F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149"/>
              <a:ext cx="125" cy="509"/>
            </a:xfrm>
            <a:custGeom>
              <a:avLst/>
              <a:gdLst>
                <a:gd name="T0" fmla="*/ 201 w 92"/>
                <a:gd name="T1" fmla="*/ 176 h 378"/>
                <a:gd name="T2" fmla="*/ 183 w 92"/>
                <a:gd name="T3" fmla="*/ 393 h 378"/>
                <a:gd name="T4" fmla="*/ 154 w 92"/>
                <a:gd name="T5" fmla="*/ 660 h 378"/>
                <a:gd name="T6" fmla="*/ 143 w 92"/>
                <a:gd name="T7" fmla="*/ 879 h 378"/>
                <a:gd name="T8" fmla="*/ 105 w 92"/>
                <a:gd name="T9" fmla="*/ 895 h 378"/>
                <a:gd name="T10" fmla="*/ 0 w 92"/>
                <a:gd name="T11" fmla="*/ 874 h 378"/>
                <a:gd name="T12" fmla="*/ 99 w 92"/>
                <a:gd name="T13" fmla="*/ 831 h 378"/>
                <a:gd name="T14" fmla="*/ 10 w 92"/>
                <a:gd name="T15" fmla="*/ 753 h 378"/>
                <a:gd name="T16" fmla="*/ 53 w 92"/>
                <a:gd name="T17" fmla="*/ 637 h 378"/>
                <a:gd name="T18" fmla="*/ 124 w 92"/>
                <a:gd name="T19" fmla="*/ 574 h 378"/>
                <a:gd name="T20" fmla="*/ 130 w 92"/>
                <a:gd name="T21" fmla="*/ 509 h 378"/>
                <a:gd name="T22" fmla="*/ 120 w 92"/>
                <a:gd name="T23" fmla="*/ 471 h 378"/>
                <a:gd name="T24" fmla="*/ 133 w 92"/>
                <a:gd name="T25" fmla="*/ 450 h 378"/>
                <a:gd name="T26" fmla="*/ 140 w 92"/>
                <a:gd name="T27" fmla="*/ 409 h 378"/>
                <a:gd name="T28" fmla="*/ 163 w 92"/>
                <a:gd name="T29" fmla="*/ 298 h 378"/>
                <a:gd name="T30" fmla="*/ 175 w 92"/>
                <a:gd name="T31" fmla="*/ 214 h 378"/>
                <a:gd name="T32" fmla="*/ 190 w 92"/>
                <a:gd name="T33" fmla="*/ 147 h 378"/>
                <a:gd name="T34" fmla="*/ 71 w 92"/>
                <a:gd name="T35" fmla="*/ 118 h 378"/>
                <a:gd name="T36" fmla="*/ 186 w 92"/>
                <a:gd name="T37" fmla="*/ 98 h 378"/>
                <a:gd name="T38" fmla="*/ 217 w 92"/>
                <a:gd name="T39" fmla="*/ 0 h 378"/>
                <a:gd name="T40" fmla="*/ 205 w 92"/>
                <a:gd name="T41" fmla="*/ 114 h 378"/>
                <a:gd name="T42" fmla="*/ 202 w 92"/>
                <a:gd name="T43" fmla="*/ 198 h 37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2" h="378">
                  <a:moveTo>
                    <a:pt x="80" y="72"/>
                  </a:moveTo>
                  <a:cubicBezTo>
                    <a:pt x="89" y="96"/>
                    <a:pt x="73" y="135"/>
                    <a:pt x="73" y="161"/>
                  </a:cubicBezTo>
                  <a:cubicBezTo>
                    <a:pt x="73" y="198"/>
                    <a:pt x="67" y="234"/>
                    <a:pt x="61" y="270"/>
                  </a:cubicBezTo>
                  <a:cubicBezTo>
                    <a:pt x="56" y="300"/>
                    <a:pt x="56" y="330"/>
                    <a:pt x="57" y="360"/>
                  </a:cubicBezTo>
                  <a:cubicBezTo>
                    <a:pt x="57" y="378"/>
                    <a:pt x="56" y="376"/>
                    <a:pt x="42" y="367"/>
                  </a:cubicBezTo>
                  <a:cubicBezTo>
                    <a:pt x="31" y="359"/>
                    <a:pt x="13" y="353"/>
                    <a:pt x="0" y="358"/>
                  </a:cubicBezTo>
                  <a:cubicBezTo>
                    <a:pt x="19" y="363"/>
                    <a:pt x="38" y="360"/>
                    <a:pt x="40" y="340"/>
                  </a:cubicBezTo>
                  <a:cubicBezTo>
                    <a:pt x="42" y="314"/>
                    <a:pt x="26" y="312"/>
                    <a:pt x="4" y="308"/>
                  </a:cubicBezTo>
                  <a:cubicBezTo>
                    <a:pt x="34" y="326"/>
                    <a:pt x="61" y="267"/>
                    <a:pt x="21" y="261"/>
                  </a:cubicBezTo>
                  <a:cubicBezTo>
                    <a:pt x="35" y="255"/>
                    <a:pt x="44" y="252"/>
                    <a:pt x="49" y="235"/>
                  </a:cubicBezTo>
                  <a:cubicBezTo>
                    <a:pt x="51" y="227"/>
                    <a:pt x="53" y="217"/>
                    <a:pt x="52" y="209"/>
                  </a:cubicBezTo>
                  <a:cubicBezTo>
                    <a:pt x="51" y="205"/>
                    <a:pt x="47" y="196"/>
                    <a:pt x="48" y="193"/>
                  </a:cubicBezTo>
                  <a:cubicBezTo>
                    <a:pt x="49" y="188"/>
                    <a:pt x="52" y="188"/>
                    <a:pt x="53" y="184"/>
                  </a:cubicBezTo>
                  <a:cubicBezTo>
                    <a:pt x="56" y="176"/>
                    <a:pt x="55" y="175"/>
                    <a:pt x="56" y="168"/>
                  </a:cubicBezTo>
                  <a:cubicBezTo>
                    <a:pt x="58" y="154"/>
                    <a:pt x="66" y="140"/>
                    <a:pt x="65" y="122"/>
                  </a:cubicBezTo>
                  <a:cubicBezTo>
                    <a:pt x="63" y="106"/>
                    <a:pt x="64" y="103"/>
                    <a:pt x="70" y="88"/>
                  </a:cubicBezTo>
                  <a:cubicBezTo>
                    <a:pt x="74" y="80"/>
                    <a:pt x="77" y="69"/>
                    <a:pt x="76" y="60"/>
                  </a:cubicBezTo>
                  <a:cubicBezTo>
                    <a:pt x="72" y="38"/>
                    <a:pt x="45" y="58"/>
                    <a:pt x="28" y="48"/>
                  </a:cubicBezTo>
                  <a:cubicBezTo>
                    <a:pt x="40" y="31"/>
                    <a:pt x="59" y="47"/>
                    <a:pt x="74" y="40"/>
                  </a:cubicBezTo>
                  <a:cubicBezTo>
                    <a:pt x="86" y="34"/>
                    <a:pt x="83" y="13"/>
                    <a:pt x="87" y="0"/>
                  </a:cubicBezTo>
                  <a:cubicBezTo>
                    <a:pt x="92" y="16"/>
                    <a:pt x="82" y="31"/>
                    <a:pt x="82" y="47"/>
                  </a:cubicBezTo>
                  <a:cubicBezTo>
                    <a:pt x="82" y="61"/>
                    <a:pt x="88" y="67"/>
                    <a:pt x="81" y="81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1618">
              <a:extLst>
                <a:ext uri="{FF2B5EF4-FFF2-40B4-BE49-F238E27FC236}">
                  <a16:creationId xmlns:a16="http://schemas.microsoft.com/office/drawing/2014/main" id="{6E31DDA6-88E5-48A4-990A-476A3E315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3570"/>
              <a:ext cx="76" cy="42"/>
            </a:xfrm>
            <a:custGeom>
              <a:avLst/>
              <a:gdLst>
                <a:gd name="T0" fmla="*/ 0 w 56"/>
                <a:gd name="T1" fmla="*/ 15 h 31"/>
                <a:gd name="T2" fmla="*/ 133 w 56"/>
                <a:gd name="T3" fmla="*/ 77 h 31"/>
                <a:gd name="T4" fmla="*/ 84 w 56"/>
                <a:gd name="T5" fmla="*/ 51 h 31"/>
                <a:gd name="T6" fmla="*/ 15 w 56"/>
                <a:gd name="T7" fmla="*/ 15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31">
                  <a:moveTo>
                    <a:pt x="0" y="6"/>
                  </a:moveTo>
                  <a:cubicBezTo>
                    <a:pt x="18" y="0"/>
                    <a:pt x="56" y="4"/>
                    <a:pt x="53" y="31"/>
                  </a:cubicBezTo>
                  <a:cubicBezTo>
                    <a:pt x="49" y="24"/>
                    <a:pt x="43" y="15"/>
                    <a:pt x="34" y="21"/>
                  </a:cubicBezTo>
                  <a:cubicBezTo>
                    <a:pt x="29" y="12"/>
                    <a:pt x="18" y="6"/>
                    <a:pt x="6" y="6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1619">
              <a:extLst>
                <a:ext uri="{FF2B5EF4-FFF2-40B4-BE49-F238E27FC236}">
                  <a16:creationId xmlns:a16="http://schemas.microsoft.com/office/drawing/2014/main" id="{1BF53066-E7B2-43F7-B579-68928376F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3596"/>
              <a:ext cx="78" cy="40"/>
            </a:xfrm>
            <a:custGeom>
              <a:avLst/>
              <a:gdLst>
                <a:gd name="T0" fmla="*/ 146 w 57"/>
                <a:gd name="T1" fmla="*/ 0 h 30"/>
                <a:gd name="T2" fmla="*/ 29 w 57"/>
                <a:gd name="T3" fmla="*/ 69 h 30"/>
                <a:gd name="T4" fmla="*/ 57 w 57"/>
                <a:gd name="T5" fmla="*/ 48 h 30"/>
                <a:gd name="T6" fmla="*/ 131 w 57"/>
                <a:gd name="T7" fmla="*/ 9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30">
                  <a:moveTo>
                    <a:pt x="57" y="0"/>
                  </a:moveTo>
                  <a:cubicBezTo>
                    <a:pt x="44" y="3"/>
                    <a:pt x="0" y="9"/>
                    <a:pt x="11" y="29"/>
                  </a:cubicBezTo>
                  <a:cubicBezTo>
                    <a:pt x="22" y="30"/>
                    <a:pt x="19" y="24"/>
                    <a:pt x="23" y="20"/>
                  </a:cubicBezTo>
                  <a:cubicBezTo>
                    <a:pt x="32" y="12"/>
                    <a:pt x="40" y="10"/>
                    <a:pt x="51" y="4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1620">
              <a:extLst>
                <a:ext uri="{FF2B5EF4-FFF2-40B4-BE49-F238E27FC236}">
                  <a16:creationId xmlns:a16="http://schemas.microsoft.com/office/drawing/2014/main" id="{5F017B80-3D82-417F-B354-5023C029C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1" y="2379"/>
              <a:ext cx="149" cy="95"/>
            </a:xfrm>
            <a:custGeom>
              <a:avLst/>
              <a:gdLst>
                <a:gd name="T0" fmla="*/ 0 w 110"/>
                <a:gd name="T1" fmla="*/ 0 h 71"/>
                <a:gd name="T2" fmla="*/ 274 w 110"/>
                <a:gd name="T3" fmla="*/ 170 h 7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0" h="71">
                  <a:moveTo>
                    <a:pt x="0" y="0"/>
                  </a:moveTo>
                  <a:cubicBezTo>
                    <a:pt x="21" y="40"/>
                    <a:pt x="68" y="64"/>
                    <a:pt x="110" y="71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1621">
              <a:extLst>
                <a:ext uri="{FF2B5EF4-FFF2-40B4-BE49-F238E27FC236}">
                  <a16:creationId xmlns:a16="http://schemas.microsoft.com/office/drawing/2014/main" id="{DD8D60F9-A1D8-44AB-BD44-34D17E7BF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485"/>
              <a:ext cx="74" cy="535"/>
            </a:xfrm>
            <a:custGeom>
              <a:avLst/>
              <a:gdLst>
                <a:gd name="T0" fmla="*/ 117 w 55"/>
                <a:gd name="T1" fmla="*/ 111 h 397"/>
                <a:gd name="T2" fmla="*/ 117 w 55"/>
                <a:gd name="T3" fmla="*/ 203 h 397"/>
                <a:gd name="T4" fmla="*/ 126 w 55"/>
                <a:gd name="T5" fmla="*/ 288 h 397"/>
                <a:gd name="T6" fmla="*/ 126 w 55"/>
                <a:gd name="T7" fmla="*/ 516 h 397"/>
                <a:gd name="T8" fmla="*/ 105 w 55"/>
                <a:gd name="T9" fmla="*/ 966 h 397"/>
                <a:gd name="T10" fmla="*/ 58 w 55"/>
                <a:gd name="T11" fmla="*/ 972 h 397"/>
                <a:gd name="T12" fmla="*/ 35 w 55"/>
                <a:gd name="T13" fmla="*/ 756 h 397"/>
                <a:gd name="T14" fmla="*/ 0 w 55"/>
                <a:gd name="T15" fmla="*/ 528 h 397"/>
                <a:gd name="T16" fmla="*/ 31 w 55"/>
                <a:gd name="T17" fmla="*/ 407 h 397"/>
                <a:gd name="T18" fmla="*/ 65 w 55"/>
                <a:gd name="T19" fmla="*/ 249 h 397"/>
                <a:gd name="T20" fmla="*/ 98 w 55"/>
                <a:gd name="T21" fmla="*/ 119 h 397"/>
                <a:gd name="T22" fmla="*/ 1 w 55"/>
                <a:gd name="T23" fmla="*/ 0 h 397"/>
                <a:gd name="T24" fmla="*/ 78 w 55"/>
                <a:gd name="T25" fmla="*/ 54 h 397"/>
                <a:gd name="T26" fmla="*/ 110 w 55"/>
                <a:gd name="T27" fmla="*/ 69 h 397"/>
                <a:gd name="T28" fmla="*/ 120 w 55"/>
                <a:gd name="T29" fmla="*/ 119 h 39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5" h="397">
                  <a:moveTo>
                    <a:pt x="48" y="45"/>
                  </a:moveTo>
                  <a:cubicBezTo>
                    <a:pt x="54" y="58"/>
                    <a:pt x="48" y="70"/>
                    <a:pt x="48" y="83"/>
                  </a:cubicBezTo>
                  <a:cubicBezTo>
                    <a:pt x="48" y="94"/>
                    <a:pt x="51" y="106"/>
                    <a:pt x="52" y="118"/>
                  </a:cubicBezTo>
                  <a:cubicBezTo>
                    <a:pt x="53" y="149"/>
                    <a:pt x="51" y="181"/>
                    <a:pt x="52" y="211"/>
                  </a:cubicBezTo>
                  <a:cubicBezTo>
                    <a:pt x="55" y="274"/>
                    <a:pt x="45" y="333"/>
                    <a:pt x="43" y="395"/>
                  </a:cubicBezTo>
                  <a:cubicBezTo>
                    <a:pt x="36" y="392"/>
                    <a:pt x="29" y="392"/>
                    <a:pt x="24" y="397"/>
                  </a:cubicBezTo>
                  <a:cubicBezTo>
                    <a:pt x="40" y="380"/>
                    <a:pt x="48" y="312"/>
                    <a:pt x="14" y="309"/>
                  </a:cubicBezTo>
                  <a:cubicBezTo>
                    <a:pt x="52" y="280"/>
                    <a:pt x="45" y="230"/>
                    <a:pt x="0" y="216"/>
                  </a:cubicBezTo>
                  <a:cubicBezTo>
                    <a:pt x="16" y="203"/>
                    <a:pt x="34" y="185"/>
                    <a:pt x="13" y="166"/>
                  </a:cubicBezTo>
                  <a:cubicBezTo>
                    <a:pt x="33" y="154"/>
                    <a:pt x="51" y="120"/>
                    <a:pt x="27" y="102"/>
                  </a:cubicBezTo>
                  <a:cubicBezTo>
                    <a:pt x="38" y="80"/>
                    <a:pt x="52" y="74"/>
                    <a:pt x="40" y="48"/>
                  </a:cubicBezTo>
                  <a:cubicBezTo>
                    <a:pt x="33" y="33"/>
                    <a:pt x="12" y="11"/>
                    <a:pt x="1" y="0"/>
                  </a:cubicBezTo>
                  <a:cubicBezTo>
                    <a:pt x="9" y="2"/>
                    <a:pt x="25" y="20"/>
                    <a:pt x="32" y="22"/>
                  </a:cubicBezTo>
                  <a:cubicBezTo>
                    <a:pt x="37" y="24"/>
                    <a:pt x="39" y="27"/>
                    <a:pt x="45" y="28"/>
                  </a:cubicBezTo>
                  <a:cubicBezTo>
                    <a:pt x="45" y="35"/>
                    <a:pt x="45" y="42"/>
                    <a:pt x="49" y="48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1622">
              <a:extLst>
                <a:ext uri="{FF2B5EF4-FFF2-40B4-BE49-F238E27FC236}">
                  <a16:creationId xmlns:a16="http://schemas.microsoft.com/office/drawing/2014/main" id="{37C96D9E-2AAE-4EE3-A0A3-61A6B3A5B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2" y="2986"/>
              <a:ext cx="54" cy="195"/>
            </a:xfrm>
            <a:custGeom>
              <a:avLst/>
              <a:gdLst>
                <a:gd name="T0" fmla="*/ 78 w 40"/>
                <a:gd name="T1" fmla="*/ 9 h 145"/>
                <a:gd name="T2" fmla="*/ 89 w 40"/>
                <a:gd name="T3" fmla="*/ 210 h 145"/>
                <a:gd name="T4" fmla="*/ 89 w 40"/>
                <a:gd name="T5" fmla="*/ 316 h 145"/>
                <a:gd name="T6" fmla="*/ 0 w 40"/>
                <a:gd name="T7" fmla="*/ 332 h 145"/>
                <a:gd name="T8" fmla="*/ 58 w 40"/>
                <a:gd name="T9" fmla="*/ 313 h 145"/>
                <a:gd name="T10" fmla="*/ 66 w 40"/>
                <a:gd name="T11" fmla="*/ 225 h 145"/>
                <a:gd name="T12" fmla="*/ 5 w 40"/>
                <a:gd name="T13" fmla="*/ 98 h 145"/>
                <a:gd name="T14" fmla="*/ 74 w 40"/>
                <a:gd name="T15" fmla="*/ 0 h 1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145">
                  <a:moveTo>
                    <a:pt x="32" y="4"/>
                  </a:moveTo>
                  <a:cubicBezTo>
                    <a:pt x="38" y="30"/>
                    <a:pt x="34" y="59"/>
                    <a:pt x="36" y="86"/>
                  </a:cubicBezTo>
                  <a:cubicBezTo>
                    <a:pt x="36" y="98"/>
                    <a:pt x="40" y="119"/>
                    <a:pt x="36" y="130"/>
                  </a:cubicBezTo>
                  <a:cubicBezTo>
                    <a:pt x="32" y="143"/>
                    <a:pt x="11" y="145"/>
                    <a:pt x="0" y="137"/>
                  </a:cubicBezTo>
                  <a:cubicBezTo>
                    <a:pt x="7" y="134"/>
                    <a:pt x="17" y="135"/>
                    <a:pt x="24" y="129"/>
                  </a:cubicBezTo>
                  <a:cubicBezTo>
                    <a:pt x="35" y="119"/>
                    <a:pt x="28" y="104"/>
                    <a:pt x="27" y="92"/>
                  </a:cubicBezTo>
                  <a:cubicBezTo>
                    <a:pt x="27" y="78"/>
                    <a:pt x="26" y="37"/>
                    <a:pt x="2" y="40"/>
                  </a:cubicBezTo>
                  <a:cubicBezTo>
                    <a:pt x="24" y="41"/>
                    <a:pt x="31" y="17"/>
                    <a:pt x="30" y="0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Freeform 1623">
              <a:extLst>
                <a:ext uri="{FF2B5EF4-FFF2-40B4-BE49-F238E27FC236}">
                  <a16:creationId xmlns:a16="http://schemas.microsoft.com/office/drawing/2014/main" id="{07E0E591-29EE-438C-830A-125E99F99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174"/>
              <a:ext cx="37" cy="56"/>
            </a:xfrm>
            <a:custGeom>
              <a:avLst/>
              <a:gdLst>
                <a:gd name="T0" fmla="*/ 64 w 27"/>
                <a:gd name="T1" fmla="*/ 0 h 41"/>
                <a:gd name="T2" fmla="*/ 62 w 27"/>
                <a:gd name="T3" fmla="*/ 104 h 41"/>
                <a:gd name="T4" fmla="*/ 0 w 27"/>
                <a:gd name="T5" fmla="*/ 83 h 41"/>
                <a:gd name="T6" fmla="*/ 55 w 27"/>
                <a:gd name="T7" fmla="*/ 14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1">
                  <a:moveTo>
                    <a:pt x="25" y="0"/>
                  </a:moveTo>
                  <a:cubicBezTo>
                    <a:pt x="20" y="12"/>
                    <a:pt x="27" y="28"/>
                    <a:pt x="24" y="41"/>
                  </a:cubicBezTo>
                  <a:cubicBezTo>
                    <a:pt x="17" y="34"/>
                    <a:pt x="9" y="31"/>
                    <a:pt x="0" y="33"/>
                  </a:cubicBezTo>
                  <a:cubicBezTo>
                    <a:pt x="13" y="26"/>
                    <a:pt x="17" y="18"/>
                    <a:pt x="21" y="5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8" name="Freeform 1624">
              <a:extLst>
                <a:ext uri="{FF2B5EF4-FFF2-40B4-BE49-F238E27FC236}">
                  <a16:creationId xmlns:a16="http://schemas.microsoft.com/office/drawing/2014/main" id="{85A3252B-328C-4E24-9860-B32EE3723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213"/>
              <a:ext cx="63" cy="368"/>
            </a:xfrm>
            <a:custGeom>
              <a:avLst/>
              <a:gdLst>
                <a:gd name="T0" fmla="*/ 105 w 46"/>
                <a:gd name="T1" fmla="*/ 1 h 273"/>
                <a:gd name="T2" fmla="*/ 116 w 46"/>
                <a:gd name="T3" fmla="*/ 146 h 273"/>
                <a:gd name="T4" fmla="*/ 112 w 46"/>
                <a:gd name="T5" fmla="*/ 235 h 273"/>
                <a:gd name="T6" fmla="*/ 103 w 46"/>
                <a:gd name="T7" fmla="*/ 396 h 273"/>
                <a:gd name="T8" fmla="*/ 108 w 46"/>
                <a:gd name="T9" fmla="*/ 549 h 273"/>
                <a:gd name="T10" fmla="*/ 75 w 46"/>
                <a:gd name="T11" fmla="*/ 625 h 273"/>
                <a:gd name="T12" fmla="*/ 0 w 46"/>
                <a:gd name="T13" fmla="*/ 669 h 273"/>
                <a:gd name="T14" fmla="*/ 21 w 46"/>
                <a:gd name="T15" fmla="*/ 558 h 273"/>
                <a:gd name="T16" fmla="*/ 29 w 46"/>
                <a:gd name="T17" fmla="*/ 407 h 273"/>
                <a:gd name="T18" fmla="*/ 71 w 46"/>
                <a:gd name="T19" fmla="*/ 303 h 273"/>
                <a:gd name="T20" fmla="*/ 85 w 46"/>
                <a:gd name="T21" fmla="*/ 220 h 273"/>
                <a:gd name="T22" fmla="*/ 105 w 46"/>
                <a:gd name="T23" fmla="*/ 0 h 2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273">
                  <a:moveTo>
                    <a:pt x="41" y="1"/>
                  </a:moveTo>
                  <a:cubicBezTo>
                    <a:pt x="41" y="21"/>
                    <a:pt x="45" y="39"/>
                    <a:pt x="45" y="59"/>
                  </a:cubicBezTo>
                  <a:cubicBezTo>
                    <a:pt x="46" y="71"/>
                    <a:pt x="44" y="83"/>
                    <a:pt x="44" y="96"/>
                  </a:cubicBezTo>
                  <a:cubicBezTo>
                    <a:pt x="44" y="119"/>
                    <a:pt x="42" y="139"/>
                    <a:pt x="40" y="162"/>
                  </a:cubicBezTo>
                  <a:cubicBezTo>
                    <a:pt x="37" y="182"/>
                    <a:pt x="46" y="205"/>
                    <a:pt x="42" y="224"/>
                  </a:cubicBezTo>
                  <a:cubicBezTo>
                    <a:pt x="41" y="232"/>
                    <a:pt x="34" y="249"/>
                    <a:pt x="29" y="255"/>
                  </a:cubicBezTo>
                  <a:cubicBezTo>
                    <a:pt x="22" y="264"/>
                    <a:pt x="6" y="260"/>
                    <a:pt x="0" y="273"/>
                  </a:cubicBezTo>
                  <a:cubicBezTo>
                    <a:pt x="31" y="272"/>
                    <a:pt x="44" y="234"/>
                    <a:pt x="8" y="228"/>
                  </a:cubicBezTo>
                  <a:cubicBezTo>
                    <a:pt x="46" y="233"/>
                    <a:pt x="34" y="179"/>
                    <a:pt x="11" y="166"/>
                  </a:cubicBezTo>
                  <a:cubicBezTo>
                    <a:pt x="33" y="180"/>
                    <a:pt x="29" y="133"/>
                    <a:pt x="28" y="124"/>
                  </a:cubicBezTo>
                  <a:cubicBezTo>
                    <a:pt x="26" y="110"/>
                    <a:pt x="31" y="104"/>
                    <a:pt x="33" y="90"/>
                  </a:cubicBezTo>
                  <a:cubicBezTo>
                    <a:pt x="38" y="60"/>
                    <a:pt x="33" y="28"/>
                    <a:pt x="41" y="0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9" name="Freeform 1625">
              <a:extLst>
                <a:ext uri="{FF2B5EF4-FFF2-40B4-BE49-F238E27FC236}">
                  <a16:creationId xmlns:a16="http://schemas.microsoft.com/office/drawing/2014/main" id="{D1A182E4-CB6E-4F86-B6E7-CF77B6BD3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3510"/>
              <a:ext cx="34" cy="152"/>
            </a:xfrm>
            <a:custGeom>
              <a:avLst/>
              <a:gdLst>
                <a:gd name="T0" fmla="*/ 57 w 25"/>
                <a:gd name="T1" fmla="*/ 0 h 113"/>
                <a:gd name="T2" fmla="*/ 37 w 25"/>
                <a:gd name="T3" fmla="*/ 140 h 113"/>
                <a:gd name="T4" fmla="*/ 45 w 25"/>
                <a:gd name="T5" fmla="*/ 274 h 113"/>
                <a:gd name="T6" fmla="*/ 20 w 25"/>
                <a:gd name="T7" fmla="*/ 269 h 113"/>
                <a:gd name="T8" fmla="*/ 0 w 25"/>
                <a:gd name="T9" fmla="*/ 184 h 113"/>
                <a:gd name="T10" fmla="*/ 15 w 25"/>
                <a:gd name="T11" fmla="*/ 105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13">
                  <a:moveTo>
                    <a:pt x="23" y="0"/>
                  </a:moveTo>
                  <a:cubicBezTo>
                    <a:pt x="25" y="20"/>
                    <a:pt x="16" y="38"/>
                    <a:pt x="15" y="57"/>
                  </a:cubicBezTo>
                  <a:cubicBezTo>
                    <a:pt x="15" y="74"/>
                    <a:pt x="25" y="99"/>
                    <a:pt x="18" y="113"/>
                  </a:cubicBezTo>
                  <a:cubicBezTo>
                    <a:pt x="16" y="113"/>
                    <a:pt x="10" y="112"/>
                    <a:pt x="8" y="111"/>
                  </a:cubicBezTo>
                  <a:cubicBezTo>
                    <a:pt x="24" y="104"/>
                    <a:pt x="15" y="77"/>
                    <a:pt x="0" y="76"/>
                  </a:cubicBezTo>
                  <a:cubicBezTo>
                    <a:pt x="12" y="71"/>
                    <a:pt x="25" y="45"/>
                    <a:pt x="6" y="43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0" name="Freeform 1626">
              <a:extLst>
                <a:ext uri="{FF2B5EF4-FFF2-40B4-BE49-F238E27FC236}">
                  <a16:creationId xmlns:a16="http://schemas.microsoft.com/office/drawing/2014/main" id="{830742C6-FB16-4446-8B15-F6ECCF44D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9" y="3020"/>
              <a:ext cx="75" cy="41"/>
            </a:xfrm>
            <a:custGeom>
              <a:avLst/>
              <a:gdLst>
                <a:gd name="T0" fmla="*/ 0 w 55"/>
                <a:gd name="T1" fmla="*/ 0 h 31"/>
                <a:gd name="T2" fmla="*/ 97 w 55"/>
                <a:gd name="T3" fmla="*/ 71 h 31"/>
                <a:gd name="T4" fmla="*/ 42 w 55"/>
                <a:gd name="T5" fmla="*/ 56 h 31"/>
                <a:gd name="T6" fmla="*/ 15 w 55"/>
                <a:gd name="T7" fmla="*/ 21 h 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1">
                  <a:moveTo>
                    <a:pt x="0" y="0"/>
                  </a:moveTo>
                  <a:cubicBezTo>
                    <a:pt x="9" y="7"/>
                    <a:pt x="55" y="8"/>
                    <a:pt x="38" y="31"/>
                  </a:cubicBezTo>
                  <a:cubicBezTo>
                    <a:pt x="34" y="20"/>
                    <a:pt x="27" y="16"/>
                    <a:pt x="17" y="24"/>
                  </a:cubicBezTo>
                  <a:cubicBezTo>
                    <a:pt x="16" y="18"/>
                    <a:pt x="14" y="11"/>
                    <a:pt x="6" y="9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1627">
              <a:extLst>
                <a:ext uri="{FF2B5EF4-FFF2-40B4-BE49-F238E27FC236}">
                  <a16:creationId xmlns:a16="http://schemas.microsoft.com/office/drawing/2014/main" id="{A2C61BC1-3222-479F-A261-D0EE8F048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3137"/>
              <a:ext cx="47" cy="62"/>
            </a:xfrm>
            <a:custGeom>
              <a:avLst/>
              <a:gdLst>
                <a:gd name="T0" fmla="*/ 7 w 35"/>
                <a:gd name="T1" fmla="*/ 0 h 46"/>
                <a:gd name="T2" fmla="*/ 58 w 35"/>
                <a:gd name="T3" fmla="*/ 49 h 46"/>
                <a:gd name="T4" fmla="*/ 9 w 35"/>
                <a:gd name="T5" fmla="*/ 113 h 46"/>
                <a:gd name="T6" fmla="*/ 47 w 35"/>
                <a:gd name="T7" fmla="*/ 71 h 46"/>
                <a:gd name="T8" fmla="*/ 9 w 35"/>
                <a:gd name="T9" fmla="*/ 24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46">
                  <a:moveTo>
                    <a:pt x="3" y="0"/>
                  </a:moveTo>
                  <a:cubicBezTo>
                    <a:pt x="0" y="10"/>
                    <a:pt x="19" y="12"/>
                    <a:pt x="24" y="20"/>
                  </a:cubicBezTo>
                  <a:cubicBezTo>
                    <a:pt x="35" y="39"/>
                    <a:pt x="15" y="40"/>
                    <a:pt x="4" y="46"/>
                  </a:cubicBezTo>
                  <a:cubicBezTo>
                    <a:pt x="10" y="44"/>
                    <a:pt x="18" y="37"/>
                    <a:pt x="19" y="29"/>
                  </a:cubicBezTo>
                  <a:cubicBezTo>
                    <a:pt x="19" y="18"/>
                    <a:pt x="7" y="20"/>
                    <a:pt x="4" y="10"/>
                  </a:cubicBezTo>
                </a:path>
              </a:pathLst>
            </a:custGeom>
            <a:solidFill>
              <a:srgbClr val="7BC2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Freeform 1628">
              <a:extLst>
                <a:ext uri="{FF2B5EF4-FFF2-40B4-BE49-F238E27FC236}">
                  <a16:creationId xmlns:a16="http://schemas.microsoft.com/office/drawing/2014/main" id="{A7DF18B9-126C-4F0F-8C7C-092D14D34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357"/>
              <a:ext cx="43" cy="508"/>
            </a:xfrm>
            <a:custGeom>
              <a:avLst/>
              <a:gdLst>
                <a:gd name="T0" fmla="*/ 30 w 32"/>
                <a:gd name="T1" fmla="*/ 0 h 377"/>
                <a:gd name="T2" fmla="*/ 78 w 32"/>
                <a:gd name="T3" fmla="*/ 923 h 37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377">
                  <a:moveTo>
                    <a:pt x="12" y="0"/>
                  </a:moveTo>
                  <a:cubicBezTo>
                    <a:pt x="4" y="65"/>
                    <a:pt x="0" y="213"/>
                    <a:pt x="32" y="377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1629">
              <a:extLst>
                <a:ext uri="{FF2B5EF4-FFF2-40B4-BE49-F238E27FC236}">
                  <a16:creationId xmlns:a16="http://schemas.microsoft.com/office/drawing/2014/main" id="{B8886BA1-5F86-4355-B2FC-268D57952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406"/>
              <a:ext cx="72" cy="332"/>
            </a:xfrm>
            <a:custGeom>
              <a:avLst/>
              <a:gdLst>
                <a:gd name="T0" fmla="*/ 33 w 53"/>
                <a:gd name="T1" fmla="*/ 0 h 247"/>
                <a:gd name="T2" fmla="*/ 133 w 53"/>
                <a:gd name="T3" fmla="*/ 242 h 247"/>
                <a:gd name="T4" fmla="*/ 62 w 53"/>
                <a:gd name="T5" fmla="*/ 262 h 247"/>
                <a:gd name="T6" fmla="*/ 72 w 53"/>
                <a:gd name="T7" fmla="*/ 320 h 247"/>
                <a:gd name="T8" fmla="*/ 96 w 53"/>
                <a:gd name="T9" fmla="*/ 431 h 247"/>
                <a:gd name="T10" fmla="*/ 79 w 53"/>
                <a:gd name="T11" fmla="*/ 546 h 247"/>
                <a:gd name="T12" fmla="*/ 48 w 53"/>
                <a:gd name="T13" fmla="*/ 599 h 247"/>
                <a:gd name="T14" fmla="*/ 19 w 53"/>
                <a:gd name="T15" fmla="*/ 319 h 2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3" h="247">
                  <a:moveTo>
                    <a:pt x="13" y="0"/>
                  </a:moveTo>
                  <a:cubicBezTo>
                    <a:pt x="0" y="36"/>
                    <a:pt x="21" y="83"/>
                    <a:pt x="53" y="100"/>
                  </a:cubicBezTo>
                  <a:cubicBezTo>
                    <a:pt x="43" y="103"/>
                    <a:pt x="33" y="97"/>
                    <a:pt x="25" y="108"/>
                  </a:cubicBezTo>
                  <a:cubicBezTo>
                    <a:pt x="19" y="117"/>
                    <a:pt x="21" y="125"/>
                    <a:pt x="29" y="132"/>
                  </a:cubicBezTo>
                  <a:cubicBezTo>
                    <a:pt x="10" y="142"/>
                    <a:pt x="30" y="166"/>
                    <a:pt x="38" y="178"/>
                  </a:cubicBezTo>
                  <a:cubicBezTo>
                    <a:pt x="21" y="183"/>
                    <a:pt x="26" y="213"/>
                    <a:pt x="32" y="225"/>
                  </a:cubicBezTo>
                  <a:cubicBezTo>
                    <a:pt x="24" y="230"/>
                    <a:pt x="19" y="238"/>
                    <a:pt x="19" y="247"/>
                  </a:cubicBezTo>
                  <a:cubicBezTo>
                    <a:pt x="12" y="209"/>
                    <a:pt x="14" y="169"/>
                    <a:pt x="7" y="131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1630">
              <a:extLst>
                <a:ext uri="{FF2B5EF4-FFF2-40B4-BE49-F238E27FC236}">
                  <a16:creationId xmlns:a16="http://schemas.microsoft.com/office/drawing/2014/main" id="{9D74BB13-C4BA-4729-9B26-AEC51D7E5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2562"/>
              <a:ext cx="49" cy="424"/>
            </a:xfrm>
            <a:custGeom>
              <a:avLst/>
              <a:gdLst>
                <a:gd name="T0" fmla="*/ 7 w 36"/>
                <a:gd name="T1" fmla="*/ 16 h 315"/>
                <a:gd name="T2" fmla="*/ 20 w 36"/>
                <a:gd name="T3" fmla="*/ 156 h 315"/>
                <a:gd name="T4" fmla="*/ 19 w 36"/>
                <a:gd name="T5" fmla="*/ 323 h 315"/>
                <a:gd name="T6" fmla="*/ 27 w 36"/>
                <a:gd name="T7" fmla="*/ 528 h 315"/>
                <a:gd name="T8" fmla="*/ 42 w 36"/>
                <a:gd name="T9" fmla="*/ 769 h 315"/>
                <a:gd name="T10" fmla="*/ 42 w 36"/>
                <a:gd name="T11" fmla="*/ 658 h 315"/>
                <a:gd name="T12" fmla="*/ 61 w 36"/>
                <a:gd name="T13" fmla="*/ 586 h 315"/>
                <a:gd name="T14" fmla="*/ 88 w 36"/>
                <a:gd name="T15" fmla="*/ 514 h 315"/>
                <a:gd name="T16" fmla="*/ 76 w 36"/>
                <a:gd name="T17" fmla="*/ 494 h 315"/>
                <a:gd name="T18" fmla="*/ 57 w 36"/>
                <a:gd name="T19" fmla="*/ 420 h 315"/>
                <a:gd name="T20" fmla="*/ 86 w 36"/>
                <a:gd name="T21" fmla="*/ 347 h 315"/>
                <a:gd name="T22" fmla="*/ 91 w 36"/>
                <a:gd name="T23" fmla="*/ 192 h 315"/>
                <a:gd name="T24" fmla="*/ 72 w 36"/>
                <a:gd name="T25" fmla="*/ 94 h 315"/>
                <a:gd name="T26" fmla="*/ 22 w 36"/>
                <a:gd name="T27" fmla="*/ 0 h 3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6" h="315">
                  <a:moveTo>
                    <a:pt x="3" y="7"/>
                  </a:moveTo>
                  <a:cubicBezTo>
                    <a:pt x="3" y="26"/>
                    <a:pt x="10" y="44"/>
                    <a:pt x="8" y="64"/>
                  </a:cubicBezTo>
                  <a:cubicBezTo>
                    <a:pt x="6" y="87"/>
                    <a:pt x="6" y="109"/>
                    <a:pt x="7" y="132"/>
                  </a:cubicBezTo>
                  <a:cubicBezTo>
                    <a:pt x="8" y="161"/>
                    <a:pt x="12" y="187"/>
                    <a:pt x="11" y="216"/>
                  </a:cubicBezTo>
                  <a:cubicBezTo>
                    <a:pt x="9" y="247"/>
                    <a:pt x="9" y="285"/>
                    <a:pt x="17" y="315"/>
                  </a:cubicBezTo>
                  <a:cubicBezTo>
                    <a:pt x="15" y="300"/>
                    <a:pt x="15" y="284"/>
                    <a:pt x="17" y="270"/>
                  </a:cubicBezTo>
                  <a:cubicBezTo>
                    <a:pt x="19" y="260"/>
                    <a:pt x="21" y="250"/>
                    <a:pt x="24" y="240"/>
                  </a:cubicBezTo>
                  <a:cubicBezTo>
                    <a:pt x="26" y="233"/>
                    <a:pt x="35" y="218"/>
                    <a:pt x="35" y="211"/>
                  </a:cubicBezTo>
                  <a:cubicBezTo>
                    <a:pt x="35" y="209"/>
                    <a:pt x="30" y="205"/>
                    <a:pt x="30" y="203"/>
                  </a:cubicBezTo>
                  <a:cubicBezTo>
                    <a:pt x="27" y="193"/>
                    <a:pt x="23" y="182"/>
                    <a:pt x="23" y="172"/>
                  </a:cubicBezTo>
                  <a:cubicBezTo>
                    <a:pt x="22" y="159"/>
                    <a:pt x="29" y="153"/>
                    <a:pt x="34" y="143"/>
                  </a:cubicBezTo>
                  <a:cubicBezTo>
                    <a:pt x="18" y="130"/>
                    <a:pt x="7" y="84"/>
                    <a:pt x="36" y="79"/>
                  </a:cubicBezTo>
                  <a:cubicBezTo>
                    <a:pt x="17" y="84"/>
                    <a:pt x="18" y="47"/>
                    <a:pt x="29" y="39"/>
                  </a:cubicBezTo>
                  <a:cubicBezTo>
                    <a:pt x="18" y="34"/>
                    <a:pt x="0" y="12"/>
                    <a:pt x="9" y="0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5" name="Freeform 1631">
              <a:extLst>
                <a:ext uri="{FF2B5EF4-FFF2-40B4-BE49-F238E27FC236}">
                  <a16:creationId xmlns:a16="http://schemas.microsoft.com/office/drawing/2014/main" id="{DA8B1818-5889-42F2-B6BD-F114E8091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197"/>
              <a:ext cx="65" cy="346"/>
            </a:xfrm>
            <a:custGeom>
              <a:avLst/>
              <a:gdLst>
                <a:gd name="T0" fmla="*/ 92 w 48"/>
                <a:gd name="T1" fmla="*/ 0 h 257"/>
                <a:gd name="T2" fmla="*/ 30 w 48"/>
                <a:gd name="T3" fmla="*/ 40 h 257"/>
                <a:gd name="T4" fmla="*/ 33 w 48"/>
                <a:gd name="T5" fmla="*/ 71 h 257"/>
                <a:gd name="T6" fmla="*/ 12 w 48"/>
                <a:gd name="T7" fmla="*/ 110 h 257"/>
                <a:gd name="T8" fmla="*/ 16 w 48"/>
                <a:gd name="T9" fmla="*/ 287 h 257"/>
                <a:gd name="T10" fmla="*/ 12 w 48"/>
                <a:gd name="T11" fmla="*/ 454 h 257"/>
                <a:gd name="T12" fmla="*/ 51 w 48"/>
                <a:gd name="T13" fmla="*/ 627 h 257"/>
                <a:gd name="T14" fmla="*/ 119 w 48"/>
                <a:gd name="T15" fmla="*/ 595 h 257"/>
                <a:gd name="T16" fmla="*/ 47 w 48"/>
                <a:gd name="T17" fmla="*/ 534 h 257"/>
                <a:gd name="T18" fmla="*/ 69 w 48"/>
                <a:gd name="T19" fmla="*/ 467 h 257"/>
                <a:gd name="T20" fmla="*/ 45 w 48"/>
                <a:gd name="T21" fmla="*/ 361 h 257"/>
                <a:gd name="T22" fmla="*/ 57 w 48"/>
                <a:gd name="T23" fmla="*/ 319 h 257"/>
                <a:gd name="T24" fmla="*/ 26 w 48"/>
                <a:gd name="T25" fmla="*/ 261 h 257"/>
                <a:gd name="T26" fmla="*/ 37 w 48"/>
                <a:gd name="T27" fmla="*/ 203 h 257"/>
                <a:gd name="T28" fmla="*/ 35 w 48"/>
                <a:gd name="T29" fmla="*/ 156 h 257"/>
                <a:gd name="T30" fmla="*/ 69 w 48"/>
                <a:gd name="T31" fmla="*/ 100 h 257"/>
                <a:gd name="T32" fmla="*/ 83 w 48"/>
                <a:gd name="T33" fmla="*/ 12 h 25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8" h="257">
                  <a:moveTo>
                    <a:pt x="37" y="0"/>
                  </a:moveTo>
                  <a:cubicBezTo>
                    <a:pt x="29" y="8"/>
                    <a:pt x="16" y="5"/>
                    <a:pt x="12" y="16"/>
                  </a:cubicBezTo>
                  <a:cubicBezTo>
                    <a:pt x="10" y="21"/>
                    <a:pt x="14" y="25"/>
                    <a:pt x="13" y="29"/>
                  </a:cubicBezTo>
                  <a:cubicBezTo>
                    <a:pt x="12" y="36"/>
                    <a:pt x="7" y="39"/>
                    <a:pt x="5" y="45"/>
                  </a:cubicBezTo>
                  <a:cubicBezTo>
                    <a:pt x="0" y="64"/>
                    <a:pt x="6" y="97"/>
                    <a:pt x="7" y="117"/>
                  </a:cubicBezTo>
                  <a:cubicBezTo>
                    <a:pt x="8" y="141"/>
                    <a:pt x="7" y="163"/>
                    <a:pt x="5" y="186"/>
                  </a:cubicBezTo>
                  <a:cubicBezTo>
                    <a:pt x="3" y="211"/>
                    <a:pt x="14" y="234"/>
                    <a:pt x="21" y="257"/>
                  </a:cubicBezTo>
                  <a:cubicBezTo>
                    <a:pt x="24" y="244"/>
                    <a:pt x="34" y="240"/>
                    <a:pt x="48" y="244"/>
                  </a:cubicBezTo>
                  <a:cubicBezTo>
                    <a:pt x="35" y="240"/>
                    <a:pt x="24" y="232"/>
                    <a:pt x="19" y="219"/>
                  </a:cubicBezTo>
                  <a:cubicBezTo>
                    <a:pt x="16" y="211"/>
                    <a:pt x="14" y="192"/>
                    <a:pt x="28" y="192"/>
                  </a:cubicBezTo>
                  <a:cubicBezTo>
                    <a:pt x="14" y="186"/>
                    <a:pt x="14" y="161"/>
                    <a:pt x="18" y="148"/>
                  </a:cubicBezTo>
                  <a:cubicBezTo>
                    <a:pt x="19" y="143"/>
                    <a:pt x="24" y="136"/>
                    <a:pt x="23" y="131"/>
                  </a:cubicBezTo>
                  <a:cubicBezTo>
                    <a:pt x="22" y="124"/>
                    <a:pt x="10" y="119"/>
                    <a:pt x="10" y="107"/>
                  </a:cubicBezTo>
                  <a:cubicBezTo>
                    <a:pt x="9" y="98"/>
                    <a:pt x="14" y="91"/>
                    <a:pt x="15" y="83"/>
                  </a:cubicBezTo>
                  <a:cubicBezTo>
                    <a:pt x="16" y="75"/>
                    <a:pt x="14" y="72"/>
                    <a:pt x="14" y="64"/>
                  </a:cubicBezTo>
                  <a:cubicBezTo>
                    <a:pt x="13" y="54"/>
                    <a:pt x="16" y="41"/>
                    <a:pt x="28" y="41"/>
                  </a:cubicBezTo>
                  <a:cubicBezTo>
                    <a:pt x="12" y="26"/>
                    <a:pt x="26" y="18"/>
                    <a:pt x="33" y="5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6" name="Freeform 1632">
              <a:extLst>
                <a:ext uri="{FF2B5EF4-FFF2-40B4-BE49-F238E27FC236}">
                  <a16:creationId xmlns:a16="http://schemas.microsoft.com/office/drawing/2014/main" id="{DF2F3A6B-AD19-41EF-B668-FEB5094E3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3240"/>
              <a:ext cx="78" cy="315"/>
            </a:xfrm>
            <a:custGeom>
              <a:avLst/>
              <a:gdLst>
                <a:gd name="T0" fmla="*/ 0 w 57"/>
                <a:gd name="T1" fmla="*/ 0 h 234"/>
                <a:gd name="T2" fmla="*/ 30 w 57"/>
                <a:gd name="T3" fmla="*/ 288 h 234"/>
                <a:gd name="T4" fmla="*/ 70 w 57"/>
                <a:gd name="T5" fmla="*/ 571 h 234"/>
                <a:gd name="T6" fmla="*/ 146 w 57"/>
                <a:gd name="T7" fmla="*/ 524 h 234"/>
                <a:gd name="T8" fmla="*/ 97 w 57"/>
                <a:gd name="T9" fmla="*/ 459 h 234"/>
                <a:gd name="T10" fmla="*/ 118 w 57"/>
                <a:gd name="T11" fmla="*/ 378 h 234"/>
                <a:gd name="T12" fmla="*/ 75 w 57"/>
                <a:gd name="T13" fmla="*/ 245 h 234"/>
                <a:gd name="T14" fmla="*/ 49 w 57"/>
                <a:gd name="T15" fmla="*/ 195 h 234"/>
                <a:gd name="T16" fmla="*/ 77 w 57"/>
                <a:gd name="T17" fmla="*/ 129 h 234"/>
                <a:gd name="T18" fmla="*/ 21 w 57"/>
                <a:gd name="T19" fmla="*/ 36 h 2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34">
                  <a:moveTo>
                    <a:pt x="0" y="0"/>
                  </a:moveTo>
                  <a:cubicBezTo>
                    <a:pt x="20" y="37"/>
                    <a:pt x="7" y="79"/>
                    <a:pt x="12" y="118"/>
                  </a:cubicBezTo>
                  <a:cubicBezTo>
                    <a:pt x="17" y="156"/>
                    <a:pt x="38" y="196"/>
                    <a:pt x="27" y="234"/>
                  </a:cubicBezTo>
                  <a:cubicBezTo>
                    <a:pt x="30" y="222"/>
                    <a:pt x="44" y="205"/>
                    <a:pt x="57" y="215"/>
                  </a:cubicBezTo>
                  <a:cubicBezTo>
                    <a:pt x="49" y="209"/>
                    <a:pt x="41" y="199"/>
                    <a:pt x="38" y="188"/>
                  </a:cubicBezTo>
                  <a:cubicBezTo>
                    <a:pt x="35" y="174"/>
                    <a:pt x="41" y="167"/>
                    <a:pt x="46" y="155"/>
                  </a:cubicBezTo>
                  <a:cubicBezTo>
                    <a:pt x="24" y="150"/>
                    <a:pt x="14" y="116"/>
                    <a:pt x="29" y="100"/>
                  </a:cubicBezTo>
                  <a:cubicBezTo>
                    <a:pt x="23" y="95"/>
                    <a:pt x="19" y="88"/>
                    <a:pt x="19" y="80"/>
                  </a:cubicBezTo>
                  <a:cubicBezTo>
                    <a:pt x="18" y="70"/>
                    <a:pt x="31" y="61"/>
                    <a:pt x="30" y="53"/>
                  </a:cubicBezTo>
                  <a:cubicBezTo>
                    <a:pt x="29" y="37"/>
                    <a:pt x="4" y="34"/>
                    <a:pt x="8" y="15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633">
              <a:extLst>
                <a:ext uri="{FF2B5EF4-FFF2-40B4-BE49-F238E27FC236}">
                  <a16:creationId xmlns:a16="http://schemas.microsoft.com/office/drawing/2014/main" id="{C6FA705F-8535-4210-99C5-847EE00CC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836"/>
              <a:ext cx="64" cy="155"/>
            </a:xfrm>
            <a:custGeom>
              <a:avLst/>
              <a:gdLst>
                <a:gd name="T0" fmla="*/ 10 w 47"/>
                <a:gd name="T1" fmla="*/ 7 h 115"/>
                <a:gd name="T2" fmla="*/ 27 w 47"/>
                <a:gd name="T3" fmla="*/ 171 h 115"/>
                <a:gd name="T4" fmla="*/ 48 w 47"/>
                <a:gd name="T5" fmla="*/ 260 h 115"/>
                <a:gd name="T6" fmla="*/ 118 w 47"/>
                <a:gd name="T7" fmla="*/ 275 h 115"/>
                <a:gd name="T8" fmla="*/ 71 w 47"/>
                <a:gd name="T9" fmla="*/ 160 h 115"/>
                <a:gd name="T10" fmla="*/ 19 w 47"/>
                <a:gd name="T11" fmla="*/ 0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15">
                  <a:moveTo>
                    <a:pt x="4" y="3"/>
                  </a:moveTo>
                  <a:cubicBezTo>
                    <a:pt x="0" y="23"/>
                    <a:pt x="8" y="50"/>
                    <a:pt x="11" y="70"/>
                  </a:cubicBezTo>
                  <a:cubicBezTo>
                    <a:pt x="12" y="78"/>
                    <a:pt x="13" y="101"/>
                    <a:pt x="19" y="106"/>
                  </a:cubicBezTo>
                  <a:cubicBezTo>
                    <a:pt x="26" y="113"/>
                    <a:pt x="39" y="104"/>
                    <a:pt x="47" y="112"/>
                  </a:cubicBezTo>
                  <a:cubicBezTo>
                    <a:pt x="28" y="115"/>
                    <a:pt x="5" y="72"/>
                    <a:pt x="28" y="65"/>
                  </a:cubicBezTo>
                  <a:cubicBezTo>
                    <a:pt x="8" y="53"/>
                    <a:pt x="11" y="20"/>
                    <a:pt x="7" y="0"/>
                  </a:cubicBezTo>
                </a:path>
              </a:pathLst>
            </a:custGeom>
            <a:solidFill>
              <a:srgbClr val="D8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Freeform 1634">
              <a:extLst>
                <a:ext uri="{FF2B5EF4-FFF2-40B4-BE49-F238E27FC236}">
                  <a16:creationId xmlns:a16="http://schemas.microsoft.com/office/drawing/2014/main" id="{DE708433-38DC-4F19-93B9-81DB4DC5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511"/>
              <a:ext cx="68" cy="332"/>
            </a:xfrm>
            <a:custGeom>
              <a:avLst/>
              <a:gdLst>
                <a:gd name="T0" fmla="*/ 0 w 50"/>
                <a:gd name="T1" fmla="*/ 0 h 247"/>
                <a:gd name="T2" fmla="*/ 125 w 50"/>
                <a:gd name="T3" fmla="*/ 5 h 247"/>
                <a:gd name="T4" fmla="*/ 50 w 50"/>
                <a:gd name="T5" fmla="*/ 54 h 247"/>
                <a:gd name="T6" fmla="*/ 56 w 50"/>
                <a:gd name="T7" fmla="*/ 126 h 247"/>
                <a:gd name="T8" fmla="*/ 68 w 50"/>
                <a:gd name="T9" fmla="*/ 169 h 247"/>
                <a:gd name="T10" fmla="*/ 61 w 50"/>
                <a:gd name="T11" fmla="*/ 219 h 247"/>
                <a:gd name="T12" fmla="*/ 65 w 50"/>
                <a:gd name="T13" fmla="*/ 599 h 2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47">
                  <a:moveTo>
                    <a:pt x="0" y="0"/>
                  </a:moveTo>
                  <a:cubicBezTo>
                    <a:pt x="17" y="7"/>
                    <a:pt x="33" y="2"/>
                    <a:pt x="50" y="2"/>
                  </a:cubicBezTo>
                  <a:cubicBezTo>
                    <a:pt x="37" y="5"/>
                    <a:pt x="24" y="7"/>
                    <a:pt x="20" y="22"/>
                  </a:cubicBezTo>
                  <a:cubicBezTo>
                    <a:pt x="35" y="31"/>
                    <a:pt x="22" y="40"/>
                    <a:pt x="22" y="52"/>
                  </a:cubicBezTo>
                  <a:cubicBezTo>
                    <a:pt x="22" y="56"/>
                    <a:pt x="26" y="65"/>
                    <a:pt x="27" y="70"/>
                  </a:cubicBezTo>
                  <a:cubicBezTo>
                    <a:pt x="27" y="77"/>
                    <a:pt x="24" y="84"/>
                    <a:pt x="24" y="90"/>
                  </a:cubicBezTo>
                  <a:cubicBezTo>
                    <a:pt x="23" y="116"/>
                    <a:pt x="28" y="222"/>
                    <a:pt x="26" y="247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9" name="Freeform 1635">
              <a:extLst>
                <a:ext uri="{FF2B5EF4-FFF2-40B4-BE49-F238E27FC236}">
                  <a16:creationId xmlns:a16="http://schemas.microsoft.com/office/drawing/2014/main" id="{61105B04-0BAB-442D-A96A-7AF0AA632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451"/>
              <a:ext cx="149" cy="60"/>
            </a:xfrm>
            <a:custGeom>
              <a:avLst/>
              <a:gdLst>
                <a:gd name="T0" fmla="*/ 0 w 110"/>
                <a:gd name="T1" fmla="*/ 112 h 44"/>
                <a:gd name="T2" fmla="*/ 180 w 110"/>
                <a:gd name="T3" fmla="*/ 46 h 44"/>
                <a:gd name="T4" fmla="*/ 229 w 110"/>
                <a:gd name="T5" fmla="*/ 0 h 44"/>
                <a:gd name="T6" fmla="*/ 274 w 110"/>
                <a:gd name="T7" fmla="*/ 15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0" h="44">
                  <a:moveTo>
                    <a:pt x="0" y="44"/>
                  </a:moveTo>
                  <a:cubicBezTo>
                    <a:pt x="26" y="36"/>
                    <a:pt x="50" y="32"/>
                    <a:pt x="72" y="18"/>
                  </a:cubicBezTo>
                  <a:cubicBezTo>
                    <a:pt x="82" y="12"/>
                    <a:pt x="90" y="17"/>
                    <a:pt x="92" y="0"/>
                  </a:cubicBezTo>
                  <a:cubicBezTo>
                    <a:pt x="97" y="6"/>
                    <a:pt x="103" y="8"/>
                    <a:pt x="110" y="6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0" name="Freeform 1636">
              <a:extLst>
                <a:ext uri="{FF2B5EF4-FFF2-40B4-BE49-F238E27FC236}">
                  <a16:creationId xmlns:a16="http://schemas.microsoft.com/office/drawing/2014/main" id="{1691262C-17D6-4DC3-B10F-21F432586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1340"/>
              <a:ext cx="852" cy="1146"/>
            </a:xfrm>
            <a:custGeom>
              <a:avLst/>
              <a:gdLst>
                <a:gd name="T0" fmla="*/ 1306 w 628"/>
                <a:gd name="T1" fmla="*/ 903 h 852"/>
                <a:gd name="T2" fmla="*/ 1567 w 628"/>
                <a:gd name="T3" fmla="*/ 675 h 852"/>
                <a:gd name="T4" fmla="*/ 1464 w 628"/>
                <a:gd name="T5" fmla="*/ 369 h 852"/>
                <a:gd name="T6" fmla="*/ 1368 w 628"/>
                <a:gd name="T7" fmla="*/ 198 h 852"/>
                <a:gd name="T8" fmla="*/ 1197 w 628"/>
                <a:gd name="T9" fmla="*/ 98 h 852"/>
                <a:gd name="T10" fmla="*/ 959 w 628"/>
                <a:gd name="T11" fmla="*/ 12 h 852"/>
                <a:gd name="T12" fmla="*/ 768 w 628"/>
                <a:gd name="T13" fmla="*/ 140 h 852"/>
                <a:gd name="T14" fmla="*/ 593 w 628"/>
                <a:gd name="T15" fmla="*/ 0 h 852"/>
                <a:gd name="T16" fmla="*/ 548 w 628"/>
                <a:gd name="T17" fmla="*/ 16 h 852"/>
                <a:gd name="T18" fmla="*/ 365 w 628"/>
                <a:gd name="T19" fmla="*/ 87 h 852"/>
                <a:gd name="T20" fmla="*/ 107 w 628"/>
                <a:gd name="T21" fmla="*/ 321 h 852"/>
                <a:gd name="T22" fmla="*/ 0 w 628"/>
                <a:gd name="T23" fmla="*/ 712 h 852"/>
                <a:gd name="T24" fmla="*/ 239 w 628"/>
                <a:gd name="T25" fmla="*/ 876 h 852"/>
                <a:gd name="T26" fmla="*/ 201 w 628"/>
                <a:gd name="T27" fmla="*/ 1129 h 852"/>
                <a:gd name="T28" fmla="*/ 208 w 628"/>
                <a:gd name="T29" fmla="*/ 1493 h 852"/>
                <a:gd name="T30" fmla="*/ 191 w 628"/>
                <a:gd name="T31" fmla="*/ 1699 h 852"/>
                <a:gd name="T32" fmla="*/ 799 w 628"/>
                <a:gd name="T33" fmla="*/ 2045 h 852"/>
                <a:gd name="T34" fmla="*/ 1175 w 628"/>
                <a:gd name="T35" fmla="*/ 1941 h 852"/>
                <a:gd name="T36" fmla="*/ 1338 w 628"/>
                <a:gd name="T37" fmla="*/ 1789 h 852"/>
                <a:gd name="T38" fmla="*/ 1346 w 628"/>
                <a:gd name="T39" fmla="*/ 1697 h 852"/>
                <a:gd name="T40" fmla="*/ 1338 w 628"/>
                <a:gd name="T41" fmla="*/ 1225 h 852"/>
                <a:gd name="T42" fmla="*/ 1306 w 628"/>
                <a:gd name="T43" fmla="*/ 903 h 85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628" h="852">
                  <a:moveTo>
                    <a:pt x="523" y="371"/>
                  </a:moveTo>
                  <a:cubicBezTo>
                    <a:pt x="554" y="364"/>
                    <a:pt x="628" y="288"/>
                    <a:pt x="627" y="277"/>
                  </a:cubicBezTo>
                  <a:cubicBezTo>
                    <a:pt x="620" y="272"/>
                    <a:pt x="604" y="192"/>
                    <a:pt x="586" y="152"/>
                  </a:cubicBezTo>
                  <a:cubicBezTo>
                    <a:pt x="567" y="112"/>
                    <a:pt x="568" y="104"/>
                    <a:pt x="548" y="81"/>
                  </a:cubicBezTo>
                  <a:cubicBezTo>
                    <a:pt x="528" y="59"/>
                    <a:pt x="506" y="51"/>
                    <a:pt x="479" y="40"/>
                  </a:cubicBezTo>
                  <a:cubicBezTo>
                    <a:pt x="452" y="29"/>
                    <a:pt x="399" y="15"/>
                    <a:pt x="384" y="5"/>
                  </a:cubicBezTo>
                  <a:cubicBezTo>
                    <a:pt x="384" y="5"/>
                    <a:pt x="376" y="57"/>
                    <a:pt x="307" y="57"/>
                  </a:cubicBezTo>
                  <a:cubicBezTo>
                    <a:pt x="238" y="57"/>
                    <a:pt x="242" y="11"/>
                    <a:pt x="237" y="0"/>
                  </a:cubicBezTo>
                  <a:cubicBezTo>
                    <a:pt x="237" y="0"/>
                    <a:pt x="227" y="4"/>
                    <a:pt x="220" y="7"/>
                  </a:cubicBezTo>
                  <a:cubicBezTo>
                    <a:pt x="214" y="9"/>
                    <a:pt x="198" y="15"/>
                    <a:pt x="146" y="36"/>
                  </a:cubicBezTo>
                  <a:cubicBezTo>
                    <a:pt x="94" y="57"/>
                    <a:pt x="71" y="59"/>
                    <a:pt x="43" y="132"/>
                  </a:cubicBezTo>
                  <a:cubicBezTo>
                    <a:pt x="15" y="205"/>
                    <a:pt x="11" y="257"/>
                    <a:pt x="0" y="292"/>
                  </a:cubicBezTo>
                  <a:cubicBezTo>
                    <a:pt x="7" y="307"/>
                    <a:pt x="55" y="344"/>
                    <a:pt x="96" y="360"/>
                  </a:cubicBezTo>
                  <a:cubicBezTo>
                    <a:pt x="90" y="377"/>
                    <a:pt x="84" y="420"/>
                    <a:pt x="80" y="464"/>
                  </a:cubicBezTo>
                  <a:cubicBezTo>
                    <a:pt x="76" y="508"/>
                    <a:pt x="79" y="577"/>
                    <a:pt x="83" y="613"/>
                  </a:cubicBezTo>
                  <a:cubicBezTo>
                    <a:pt x="87" y="649"/>
                    <a:pt x="78" y="663"/>
                    <a:pt x="77" y="698"/>
                  </a:cubicBezTo>
                  <a:cubicBezTo>
                    <a:pt x="76" y="732"/>
                    <a:pt x="216" y="852"/>
                    <a:pt x="320" y="840"/>
                  </a:cubicBezTo>
                  <a:cubicBezTo>
                    <a:pt x="424" y="828"/>
                    <a:pt x="440" y="816"/>
                    <a:pt x="470" y="798"/>
                  </a:cubicBezTo>
                  <a:cubicBezTo>
                    <a:pt x="490" y="782"/>
                    <a:pt x="524" y="759"/>
                    <a:pt x="536" y="735"/>
                  </a:cubicBezTo>
                  <a:cubicBezTo>
                    <a:pt x="540" y="726"/>
                    <a:pt x="539" y="704"/>
                    <a:pt x="539" y="697"/>
                  </a:cubicBezTo>
                  <a:cubicBezTo>
                    <a:pt x="539" y="672"/>
                    <a:pt x="542" y="553"/>
                    <a:pt x="536" y="503"/>
                  </a:cubicBezTo>
                  <a:cubicBezTo>
                    <a:pt x="531" y="452"/>
                    <a:pt x="522" y="376"/>
                    <a:pt x="523" y="37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1" name="Freeform 1637">
              <a:extLst>
                <a:ext uri="{FF2B5EF4-FFF2-40B4-BE49-F238E27FC236}">
                  <a16:creationId xmlns:a16="http://schemas.microsoft.com/office/drawing/2014/main" id="{E393560F-D664-43C0-81B3-D23AFF3D6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2295"/>
              <a:ext cx="659" cy="1398"/>
            </a:xfrm>
            <a:custGeom>
              <a:avLst/>
              <a:gdLst>
                <a:gd name="T0" fmla="*/ 1029 w 486"/>
                <a:gd name="T1" fmla="*/ 215 h 1038"/>
                <a:gd name="T2" fmla="*/ 656 w 486"/>
                <a:gd name="T3" fmla="*/ 318 h 1038"/>
                <a:gd name="T4" fmla="*/ 61 w 486"/>
                <a:gd name="T5" fmla="*/ 0 h 1038"/>
                <a:gd name="T6" fmla="*/ 62 w 486"/>
                <a:gd name="T7" fmla="*/ 859 h 1038"/>
                <a:gd name="T8" fmla="*/ 119 w 486"/>
                <a:gd name="T9" fmla="*/ 1197 h 1038"/>
                <a:gd name="T10" fmla="*/ 187 w 486"/>
                <a:gd name="T11" fmla="*/ 1515 h 1038"/>
                <a:gd name="T12" fmla="*/ 191 w 486"/>
                <a:gd name="T13" fmla="*/ 1611 h 1038"/>
                <a:gd name="T14" fmla="*/ 202 w 486"/>
                <a:gd name="T15" fmla="*/ 1698 h 1038"/>
                <a:gd name="T16" fmla="*/ 207 w 486"/>
                <a:gd name="T17" fmla="*/ 1741 h 1038"/>
                <a:gd name="T18" fmla="*/ 224 w 486"/>
                <a:gd name="T19" fmla="*/ 1824 h 1038"/>
                <a:gd name="T20" fmla="*/ 222 w 486"/>
                <a:gd name="T21" fmla="*/ 2051 h 1038"/>
                <a:gd name="T22" fmla="*/ 264 w 486"/>
                <a:gd name="T23" fmla="*/ 2275 h 1038"/>
                <a:gd name="T24" fmla="*/ 267 w 486"/>
                <a:gd name="T25" fmla="*/ 2333 h 1038"/>
                <a:gd name="T26" fmla="*/ 264 w 486"/>
                <a:gd name="T27" fmla="*/ 2333 h 1038"/>
                <a:gd name="T28" fmla="*/ 243 w 486"/>
                <a:gd name="T29" fmla="*/ 2392 h 1038"/>
                <a:gd name="T30" fmla="*/ 249 w 486"/>
                <a:gd name="T31" fmla="*/ 2449 h 1038"/>
                <a:gd name="T32" fmla="*/ 273 w 486"/>
                <a:gd name="T33" fmla="*/ 2470 h 1038"/>
                <a:gd name="T34" fmla="*/ 273 w 486"/>
                <a:gd name="T35" fmla="*/ 2479 h 1038"/>
                <a:gd name="T36" fmla="*/ 306 w 486"/>
                <a:gd name="T37" fmla="*/ 2486 h 1038"/>
                <a:gd name="T38" fmla="*/ 471 w 486"/>
                <a:gd name="T39" fmla="*/ 2465 h 1038"/>
                <a:gd name="T40" fmla="*/ 594 w 486"/>
                <a:gd name="T41" fmla="*/ 2485 h 1038"/>
                <a:gd name="T42" fmla="*/ 574 w 486"/>
                <a:gd name="T43" fmla="*/ 2362 h 1038"/>
                <a:gd name="T44" fmla="*/ 598 w 486"/>
                <a:gd name="T45" fmla="*/ 2234 h 1038"/>
                <a:gd name="T46" fmla="*/ 588 w 486"/>
                <a:gd name="T47" fmla="*/ 2098 h 1038"/>
                <a:gd name="T48" fmla="*/ 603 w 486"/>
                <a:gd name="T49" fmla="*/ 1981 h 1038"/>
                <a:gd name="T50" fmla="*/ 609 w 486"/>
                <a:gd name="T51" fmla="*/ 1717 h 1038"/>
                <a:gd name="T52" fmla="*/ 610 w 486"/>
                <a:gd name="T53" fmla="*/ 1344 h 1038"/>
                <a:gd name="T54" fmla="*/ 632 w 486"/>
                <a:gd name="T55" fmla="*/ 985 h 1038"/>
                <a:gd name="T56" fmla="*/ 645 w 486"/>
                <a:gd name="T57" fmla="*/ 1329 h 1038"/>
                <a:gd name="T58" fmla="*/ 639 w 486"/>
                <a:gd name="T59" fmla="*/ 1620 h 1038"/>
                <a:gd name="T60" fmla="*/ 640 w 486"/>
                <a:gd name="T61" fmla="*/ 1803 h 1038"/>
                <a:gd name="T62" fmla="*/ 652 w 486"/>
                <a:gd name="T63" fmla="*/ 1981 h 1038"/>
                <a:gd name="T64" fmla="*/ 650 w 486"/>
                <a:gd name="T65" fmla="*/ 2162 h 1038"/>
                <a:gd name="T66" fmla="*/ 673 w 486"/>
                <a:gd name="T67" fmla="*/ 2362 h 1038"/>
                <a:gd name="T68" fmla="*/ 656 w 486"/>
                <a:gd name="T69" fmla="*/ 2474 h 1038"/>
                <a:gd name="T70" fmla="*/ 678 w 486"/>
                <a:gd name="T71" fmla="*/ 2485 h 1038"/>
                <a:gd name="T72" fmla="*/ 770 w 486"/>
                <a:gd name="T73" fmla="*/ 2453 h 1038"/>
                <a:gd name="T74" fmla="*/ 881 w 486"/>
                <a:gd name="T75" fmla="*/ 2446 h 1038"/>
                <a:gd name="T76" fmla="*/ 918 w 486"/>
                <a:gd name="T77" fmla="*/ 2463 h 1038"/>
                <a:gd name="T78" fmla="*/ 945 w 486"/>
                <a:gd name="T79" fmla="*/ 2485 h 1038"/>
                <a:gd name="T80" fmla="*/ 961 w 486"/>
                <a:gd name="T81" fmla="*/ 2509 h 1038"/>
                <a:gd name="T82" fmla="*/ 986 w 486"/>
                <a:gd name="T83" fmla="*/ 2478 h 1038"/>
                <a:gd name="T84" fmla="*/ 986 w 486"/>
                <a:gd name="T85" fmla="*/ 2428 h 1038"/>
                <a:gd name="T86" fmla="*/ 975 w 486"/>
                <a:gd name="T87" fmla="*/ 2345 h 1038"/>
                <a:gd name="T88" fmla="*/ 993 w 486"/>
                <a:gd name="T89" fmla="*/ 2240 h 1038"/>
                <a:gd name="T90" fmla="*/ 1014 w 486"/>
                <a:gd name="T91" fmla="*/ 2044 h 1038"/>
                <a:gd name="T92" fmla="*/ 1032 w 486"/>
                <a:gd name="T93" fmla="*/ 1888 h 1038"/>
                <a:gd name="T94" fmla="*/ 1035 w 486"/>
                <a:gd name="T95" fmla="*/ 1820 h 1038"/>
                <a:gd name="T96" fmla="*/ 1048 w 486"/>
                <a:gd name="T97" fmla="*/ 1731 h 1038"/>
                <a:gd name="T98" fmla="*/ 1050 w 486"/>
                <a:gd name="T99" fmla="*/ 1706 h 1038"/>
                <a:gd name="T100" fmla="*/ 1050 w 486"/>
                <a:gd name="T101" fmla="*/ 1662 h 1038"/>
                <a:gd name="T102" fmla="*/ 1050 w 486"/>
                <a:gd name="T103" fmla="*/ 1632 h 1038"/>
                <a:gd name="T104" fmla="*/ 1044 w 486"/>
                <a:gd name="T105" fmla="*/ 1585 h 1038"/>
                <a:gd name="T106" fmla="*/ 1050 w 486"/>
                <a:gd name="T107" fmla="*/ 1549 h 1038"/>
                <a:gd name="T108" fmla="*/ 1050 w 486"/>
                <a:gd name="T109" fmla="*/ 1521 h 1038"/>
                <a:gd name="T110" fmla="*/ 1055 w 486"/>
                <a:gd name="T111" fmla="*/ 1411 h 1038"/>
                <a:gd name="T112" fmla="*/ 1172 w 486"/>
                <a:gd name="T113" fmla="*/ 754 h 1038"/>
                <a:gd name="T114" fmla="*/ 1182 w 486"/>
                <a:gd name="T115" fmla="*/ 79 h 1038"/>
                <a:gd name="T116" fmla="*/ 1029 w 486"/>
                <a:gd name="T117" fmla="*/ 215 h 103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486" h="1038">
                  <a:moveTo>
                    <a:pt x="413" y="88"/>
                  </a:moveTo>
                  <a:cubicBezTo>
                    <a:pt x="383" y="106"/>
                    <a:pt x="367" y="118"/>
                    <a:pt x="263" y="130"/>
                  </a:cubicBezTo>
                  <a:cubicBezTo>
                    <a:pt x="169" y="141"/>
                    <a:pt x="46" y="44"/>
                    <a:pt x="24" y="0"/>
                  </a:cubicBezTo>
                  <a:cubicBezTo>
                    <a:pt x="0" y="102"/>
                    <a:pt x="13" y="255"/>
                    <a:pt x="25" y="352"/>
                  </a:cubicBezTo>
                  <a:cubicBezTo>
                    <a:pt x="31" y="399"/>
                    <a:pt x="36" y="444"/>
                    <a:pt x="48" y="490"/>
                  </a:cubicBezTo>
                  <a:cubicBezTo>
                    <a:pt x="59" y="533"/>
                    <a:pt x="46" y="585"/>
                    <a:pt x="75" y="620"/>
                  </a:cubicBezTo>
                  <a:cubicBezTo>
                    <a:pt x="56" y="635"/>
                    <a:pt x="87" y="642"/>
                    <a:pt x="77" y="659"/>
                  </a:cubicBezTo>
                  <a:cubicBezTo>
                    <a:pt x="66" y="677"/>
                    <a:pt x="92" y="684"/>
                    <a:pt x="81" y="695"/>
                  </a:cubicBezTo>
                  <a:cubicBezTo>
                    <a:pt x="87" y="701"/>
                    <a:pt x="80" y="704"/>
                    <a:pt x="83" y="713"/>
                  </a:cubicBezTo>
                  <a:cubicBezTo>
                    <a:pt x="87" y="724"/>
                    <a:pt x="91" y="734"/>
                    <a:pt x="90" y="746"/>
                  </a:cubicBezTo>
                  <a:cubicBezTo>
                    <a:pt x="88" y="768"/>
                    <a:pt x="87" y="818"/>
                    <a:pt x="89" y="840"/>
                  </a:cubicBezTo>
                  <a:cubicBezTo>
                    <a:pt x="94" y="879"/>
                    <a:pt x="104" y="892"/>
                    <a:pt x="106" y="931"/>
                  </a:cubicBezTo>
                  <a:cubicBezTo>
                    <a:pt x="106" y="936"/>
                    <a:pt x="107" y="945"/>
                    <a:pt x="107" y="955"/>
                  </a:cubicBezTo>
                  <a:cubicBezTo>
                    <a:pt x="106" y="955"/>
                    <a:pt x="106" y="955"/>
                    <a:pt x="106" y="955"/>
                  </a:cubicBezTo>
                  <a:cubicBezTo>
                    <a:pt x="105" y="965"/>
                    <a:pt x="102" y="971"/>
                    <a:pt x="97" y="979"/>
                  </a:cubicBezTo>
                  <a:cubicBezTo>
                    <a:pt x="108" y="983"/>
                    <a:pt x="111" y="997"/>
                    <a:pt x="100" y="1002"/>
                  </a:cubicBezTo>
                  <a:cubicBezTo>
                    <a:pt x="106" y="1003"/>
                    <a:pt x="108" y="1007"/>
                    <a:pt x="109" y="1011"/>
                  </a:cubicBezTo>
                  <a:cubicBezTo>
                    <a:pt x="109" y="1013"/>
                    <a:pt x="109" y="1014"/>
                    <a:pt x="109" y="1015"/>
                  </a:cubicBezTo>
                  <a:cubicBezTo>
                    <a:pt x="109" y="1027"/>
                    <a:pt x="123" y="1018"/>
                    <a:pt x="123" y="1018"/>
                  </a:cubicBezTo>
                  <a:cubicBezTo>
                    <a:pt x="123" y="1018"/>
                    <a:pt x="130" y="1005"/>
                    <a:pt x="189" y="1009"/>
                  </a:cubicBezTo>
                  <a:cubicBezTo>
                    <a:pt x="207" y="1010"/>
                    <a:pt x="233" y="1038"/>
                    <a:pt x="238" y="1017"/>
                  </a:cubicBezTo>
                  <a:cubicBezTo>
                    <a:pt x="240" y="1010"/>
                    <a:pt x="230" y="991"/>
                    <a:pt x="230" y="967"/>
                  </a:cubicBezTo>
                  <a:cubicBezTo>
                    <a:pt x="230" y="948"/>
                    <a:pt x="240" y="923"/>
                    <a:pt x="240" y="915"/>
                  </a:cubicBezTo>
                  <a:cubicBezTo>
                    <a:pt x="241" y="894"/>
                    <a:pt x="236" y="878"/>
                    <a:pt x="236" y="859"/>
                  </a:cubicBezTo>
                  <a:cubicBezTo>
                    <a:pt x="236" y="844"/>
                    <a:pt x="242" y="826"/>
                    <a:pt x="242" y="811"/>
                  </a:cubicBezTo>
                  <a:cubicBezTo>
                    <a:pt x="242" y="778"/>
                    <a:pt x="242" y="744"/>
                    <a:pt x="244" y="703"/>
                  </a:cubicBezTo>
                  <a:cubicBezTo>
                    <a:pt x="246" y="660"/>
                    <a:pt x="242" y="593"/>
                    <a:pt x="245" y="550"/>
                  </a:cubicBezTo>
                  <a:cubicBezTo>
                    <a:pt x="247" y="515"/>
                    <a:pt x="253" y="452"/>
                    <a:pt x="254" y="403"/>
                  </a:cubicBezTo>
                  <a:cubicBezTo>
                    <a:pt x="255" y="451"/>
                    <a:pt x="257" y="510"/>
                    <a:pt x="259" y="544"/>
                  </a:cubicBezTo>
                  <a:cubicBezTo>
                    <a:pt x="261" y="586"/>
                    <a:pt x="256" y="619"/>
                    <a:pt x="256" y="663"/>
                  </a:cubicBezTo>
                  <a:cubicBezTo>
                    <a:pt x="256" y="686"/>
                    <a:pt x="257" y="717"/>
                    <a:pt x="257" y="738"/>
                  </a:cubicBezTo>
                  <a:cubicBezTo>
                    <a:pt x="258" y="763"/>
                    <a:pt x="261" y="786"/>
                    <a:pt x="262" y="811"/>
                  </a:cubicBezTo>
                  <a:cubicBezTo>
                    <a:pt x="263" y="832"/>
                    <a:pt x="260" y="864"/>
                    <a:pt x="260" y="885"/>
                  </a:cubicBezTo>
                  <a:cubicBezTo>
                    <a:pt x="260" y="905"/>
                    <a:pt x="271" y="947"/>
                    <a:pt x="270" y="967"/>
                  </a:cubicBezTo>
                  <a:cubicBezTo>
                    <a:pt x="269" y="978"/>
                    <a:pt x="266" y="999"/>
                    <a:pt x="263" y="1013"/>
                  </a:cubicBezTo>
                  <a:cubicBezTo>
                    <a:pt x="262" y="1019"/>
                    <a:pt x="265" y="1020"/>
                    <a:pt x="272" y="1017"/>
                  </a:cubicBezTo>
                  <a:cubicBezTo>
                    <a:pt x="281" y="1011"/>
                    <a:pt x="300" y="1005"/>
                    <a:pt x="309" y="1004"/>
                  </a:cubicBezTo>
                  <a:cubicBezTo>
                    <a:pt x="316" y="1003"/>
                    <a:pt x="347" y="999"/>
                    <a:pt x="353" y="1001"/>
                  </a:cubicBezTo>
                  <a:cubicBezTo>
                    <a:pt x="358" y="1004"/>
                    <a:pt x="363" y="1006"/>
                    <a:pt x="368" y="1008"/>
                  </a:cubicBezTo>
                  <a:cubicBezTo>
                    <a:pt x="375" y="1012"/>
                    <a:pt x="376" y="1015"/>
                    <a:pt x="379" y="1017"/>
                  </a:cubicBezTo>
                  <a:cubicBezTo>
                    <a:pt x="381" y="1020"/>
                    <a:pt x="386" y="1024"/>
                    <a:pt x="386" y="1027"/>
                  </a:cubicBezTo>
                  <a:cubicBezTo>
                    <a:pt x="386" y="1021"/>
                    <a:pt x="389" y="1016"/>
                    <a:pt x="395" y="1014"/>
                  </a:cubicBezTo>
                  <a:cubicBezTo>
                    <a:pt x="391" y="1007"/>
                    <a:pt x="387" y="999"/>
                    <a:pt x="395" y="994"/>
                  </a:cubicBezTo>
                  <a:cubicBezTo>
                    <a:pt x="387" y="982"/>
                    <a:pt x="391" y="972"/>
                    <a:pt x="391" y="960"/>
                  </a:cubicBezTo>
                  <a:cubicBezTo>
                    <a:pt x="393" y="946"/>
                    <a:pt x="395" y="932"/>
                    <a:pt x="398" y="917"/>
                  </a:cubicBezTo>
                  <a:cubicBezTo>
                    <a:pt x="403" y="892"/>
                    <a:pt x="404" y="861"/>
                    <a:pt x="407" y="837"/>
                  </a:cubicBezTo>
                  <a:cubicBezTo>
                    <a:pt x="410" y="817"/>
                    <a:pt x="412" y="795"/>
                    <a:pt x="414" y="773"/>
                  </a:cubicBezTo>
                  <a:cubicBezTo>
                    <a:pt x="416" y="769"/>
                    <a:pt x="413" y="750"/>
                    <a:pt x="415" y="745"/>
                  </a:cubicBezTo>
                  <a:cubicBezTo>
                    <a:pt x="418" y="734"/>
                    <a:pt x="413" y="716"/>
                    <a:pt x="420" y="708"/>
                  </a:cubicBezTo>
                  <a:cubicBezTo>
                    <a:pt x="422" y="706"/>
                    <a:pt x="423" y="700"/>
                    <a:pt x="421" y="699"/>
                  </a:cubicBezTo>
                  <a:cubicBezTo>
                    <a:pt x="416" y="692"/>
                    <a:pt x="418" y="685"/>
                    <a:pt x="421" y="680"/>
                  </a:cubicBezTo>
                  <a:cubicBezTo>
                    <a:pt x="423" y="677"/>
                    <a:pt x="424" y="671"/>
                    <a:pt x="421" y="668"/>
                  </a:cubicBezTo>
                  <a:cubicBezTo>
                    <a:pt x="416" y="662"/>
                    <a:pt x="414" y="655"/>
                    <a:pt x="419" y="649"/>
                  </a:cubicBezTo>
                  <a:cubicBezTo>
                    <a:pt x="422" y="643"/>
                    <a:pt x="422" y="638"/>
                    <a:pt x="421" y="634"/>
                  </a:cubicBezTo>
                  <a:cubicBezTo>
                    <a:pt x="420" y="629"/>
                    <a:pt x="421" y="625"/>
                    <a:pt x="421" y="622"/>
                  </a:cubicBezTo>
                  <a:cubicBezTo>
                    <a:pt x="422" y="605"/>
                    <a:pt x="420" y="595"/>
                    <a:pt x="423" y="578"/>
                  </a:cubicBezTo>
                  <a:cubicBezTo>
                    <a:pt x="440" y="493"/>
                    <a:pt x="463" y="398"/>
                    <a:pt x="470" y="309"/>
                  </a:cubicBezTo>
                  <a:cubicBezTo>
                    <a:pt x="476" y="236"/>
                    <a:pt x="486" y="148"/>
                    <a:pt x="474" y="33"/>
                  </a:cubicBezTo>
                  <a:cubicBezTo>
                    <a:pt x="459" y="54"/>
                    <a:pt x="431" y="74"/>
                    <a:pt x="413" y="8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2" name="Freeform 1638">
              <a:extLst>
                <a:ext uri="{FF2B5EF4-FFF2-40B4-BE49-F238E27FC236}">
                  <a16:creationId xmlns:a16="http://schemas.microsoft.com/office/drawing/2014/main" id="{3BEC889E-241E-425B-93E4-82E3BFC6A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9" y="1834"/>
              <a:ext cx="197" cy="129"/>
            </a:xfrm>
            <a:custGeom>
              <a:avLst/>
              <a:gdLst>
                <a:gd name="T0" fmla="*/ 0 w 145"/>
                <a:gd name="T1" fmla="*/ 232 h 96"/>
                <a:gd name="T2" fmla="*/ 364 w 145"/>
                <a:gd name="T3" fmla="*/ 0 h 9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5" h="96">
                  <a:moveTo>
                    <a:pt x="0" y="96"/>
                  </a:moveTo>
                  <a:cubicBezTo>
                    <a:pt x="11" y="40"/>
                    <a:pt x="71" y="2"/>
                    <a:pt x="145" y="0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3" name="Freeform 1639">
              <a:extLst>
                <a:ext uri="{FF2B5EF4-FFF2-40B4-BE49-F238E27FC236}">
                  <a16:creationId xmlns:a16="http://schemas.microsoft.com/office/drawing/2014/main" id="{889709AF-2A41-40C1-B19A-BDD23C5A5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609"/>
              <a:ext cx="19" cy="227"/>
            </a:xfrm>
            <a:custGeom>
              <a:avLst/>
              <a:gdLst>
                <a:gd name="T0" fmla="*/ 1 w 14"/>
                <a:gd name="T1" fmla="*/ 0 h 169"/>
                <a:gd name="T2" fmla="*/ 1 w 14"/>
                <a:gd name="T3" fmla="*/ 172 h 169"/>
                <a:gd name="T4" fmla="*/ 26 w 14"/>
                <a:gd name="T5" fmla="*/ 177 h 169"/>
                <a:gd name="T6" fmla="*/ 5 w 14"/>
                <a:gd name="T7" fmla="*/ 211 h 169"/>
                <a:gd name="T8" fmla="*/ 27 w 14"/>
                <a:gd name="T9" fmla="*/ 220 h 169"/>
                <a:gd name="T10" fmla="*/ 5 w 14"/>
                <a:gd name="T11" fmla="*/ 248 h 169"/>
                <a:gd name="T12" fmla="*/ 33 w 14"/>
                <a:gd name="T13" fmla="*/ 269 h 169"/>
                <a:gd name="T14" fmla="*/ 26 w 14"/>
                <a:gd name="T15" fmla="*/ 410 h 16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" h="169">
                  <a:moveTo>
                    <a:pt x="1" y="0"/>
                  </a:moveTo>
                  <a:cubicBezTo>
                    <a:pt x="6" y="21"/>
                    <a:pt x="14" y="51"/>
                    <a:pt x="1" y="71"/>
                  </a:cubicBezTo>
                  <a:cubicBezTo>
                    <a:pt x="6" y="69"/>
                    <a:pt x="7" y="73"/>
                    <a:pt x="10" y="73"/>
                  </a:cubicBezTo>
                  <a:cubicBezTo>
                    <a:pt x="3" y="80"/>
                    <a:pt x="0" y="77"/>
                    <a:pt x="2" y="87"/>
                  </a:cubicBezTo>
                  <a:cubicBezTo>
                    <a:pt x="6" y="82"/>
                    <a:pt x="8" y="86"/>
                    <a:pt x="11" y="91"/>
                  </a:cubicBezTo>
                  <a:cubicBezTo>
                    <a:pt x="7" y="94"/>
                    <a:pt x="2" y="103"/>
                    <a:pt x="2" y="103"/>
                  </a:cubicBezTo>
                  <a:cubicBezTo>
                    <a:pt x="2" y="103"/>
                    <a:pt x="12" y="99"/>
                    <a:pt x="13" y="111"/>
                  </a:cubicBezTo>
                  <a:cubicBezTo>
                    <a:pt x="13" y="124"/>
                    <a:pt x="10" y="156"/>
                    <a:pt x="10" y="169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1640">
              <a:extLst>
                <a:ext uri="{FF2B5EF4-FFF2-40B4-BE49-F238E27FC236}">
                  <a16:creationId xmlns:a16="http://schemas.microsoft.com/office/drawing/2014/main" id="{15708230-0AC4-414F-96C8-D7069A1FB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1607"/>
              <a:ext cx="29" cy="216"/>
            </a:xfrm>
            <a:custGeom>
              <a:avLst/>
              <a:gdLst>
                <a:gd name="T0" fmla="*/ 28 w 22"/>
                <a:gd name="T1" fmla="*/ 0 h 160"/>
                <a:gd name="T2" fmla="*/ 29 w 22"/>
                <a:gd name="T3" fmla="*/ 182 h 160"/>
                <a:gd name="T4" fmla="*/ 16 w 22"/>
                <a:gd name="T5" fmla="*/ 194 h 160"/>
                <a:gd name="T6" fmla="*/ 38 w 22"/>
                <a:gd name="T7" fmla="*/ 203 h 160"/>
                <a:gd name="T8" fmla="*/ 21 w 22"/>
                <a:gd name="T9" fmla="*/ 217 h 160"/>
                <a:gd name="T10" fmla="*/ 42 w 22"/>
                <a:gd name="T11" fmla="*/ 230 h 160"/>
                <a:gd name="T12" fmla="*/ 20 w 22"/>
                <a:gd name="T13" fmla="*/ 296 h 160"/>
                <a:gd name="T14" fmla="*/ 20 w 22"/>
                <a:gd name="T15" fmla="*/ 394 h 1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2" h="160">
                  <a:moveTo>
                    <a:pt x="12" y="0"/>
                  </a:moveTo>
                  <a:cubicBezTo>
                    <a:pt x="1" y="23"/>
                    <a:pt x="9" y="50"/>
                    <a:pt x="13" y="74"/>
                  </a:cubicBezTo>
                  <a:cubicBezTo>
                    <a:pt x="11" y="75"/>
                    <a:pt x="8" y="79"/>
                    <a:pt x="7" y="79"/>
                  </a:cubicBezTo>
                  <a:cubicBezTo>
                    <a:pt x="12" y="78"/>
                    <a:pt x="13" y="78"/>
                    <a:pt x="17" y="82"/>
                  </a:cubicBezTo>
                  <a:cubicBezTo>
                    <a:pt x="13" y="83"/>
                    <a:pt x="12" y="86"/>
                    <a:pt x="9" y="88"/>
                  </a:cubicBezTo>
                  <a:cubicBezTo>
                    <a:pt x="12" y="89"/>
                    <a:pt x="15" y="92"/>
                    <a:pt x="18" y="93"/>
                  </a:cubicBezTo>
                  <a:cubicBezTo>
                    <a:pt x="0" y="103"/>
                    <a:pt x="22" y="114"/>
                    <a:pt x="8" y="120"/>
                  </a:cubicBezTo>
                  <a:cubicBezTo>
                    <a:pt x="13" y="125"/>
                    <a:pt x="11" y="150"/>
                    <a:pt x="8" y="16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1641">
              <a:extLst>
                <a:ext uri="{FF2B5EF4-FFF2-40B4-BE49-F238E27FC236}">
                  <a16:creationId xmlns:a16="http://schemas.microsoft.com/office/drawing/2014/main" id="{8E913B93-EEDF-4B42-A129-C7C5E2598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686"/>
              <a:ext cx="55" cy="59"/>
            </a:xfrm>
            <a:custGeom>
              <a:avLst/>
              <a:gdLst>
                <a:gd name="T0" fmla="*/ 20 w 41"/>
                <a:gd name="T1" fmla="*/ 0 h 44"/>
                <a:gd name="T2" fmla="*/ 97 w 41"/>
                <a:gd name="T3" fmla="*/ 62 h 44"/>
                <a:gd name="T4" fmla="*/ 0 w 41"/>
                <a:gd name="T5" fmla="*/ 54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44">
                  <a:moveTo>
                    <a:pt x="8" y="0"/>
                  </a:moveTo>
                  <a:cubicBezTo>
                    <a:pt x="17" y="6"/>
                    <a:pt x="39" y="12"/>
                    <a:pt x="40" y="25"/>
                  </a:cubicBezTo>
                  <a:cubicBezTo>
                    <a:pt x="41" y="44"/>
                    <a:pt x="10" y="23"/>
                    <a:pt x="0" y="22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6" name="Freeform 1642">
              <a:extLst>
                <a:ext uri="{FF2B5EF4-FFF2-40B4-BE49-F238E27FC236}">
                  <a16:creationId xmlns:a16="http://schemas.microsoft.com/office/drawing/2014/main" id="{0BBC141A-139F-4CF1-8702-7F27F2743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1742"/>
              <a:ext cx="57" cy="30"/>
            </a:xfrm>
            <a:custGeom>
              <a:avLst/>
              <a:gdLst>
                <a:gd name="T0" fmla="*/ 0 w 42"/>
                <a:gd name="T1" fmla="*/ 0 h 22"/>
                <a:gd name="T2" fmla="*/ 105 w 42"/>
                <a:gd name="T3" fmla="*/ 56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22">
                  <a:moveTo>
                    <a:pt x="0" y="0"/>
                  </a:moveTo>
                  <a:cubicBezTo>
                    <a:pt x="15" y="5"/>
                    <a:pt x="34" y="7"/>
                    <a:pt x="42" y="22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7" name="Freeform 1643">
              <a:extLst>
                <a:ext uri="{FF2B5EF4-FFF2-40B4-BE49-F238E27FC236}">
                  <a16:creationId xmlns:a16="http://schemas.microsoft.com/office/drawing/2014/main" id="{FA401DAC-2F01-4FE1-A7DF-DD5FF8F56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646"/>
              <a:ext cx="53" cy="120"/>
            </a:xfrm>
            <a:custGeom>
              <a:avLst/>
              <a:gdLst>
                <a:gd name="T0" fmla="*/ 71 w 39"/>
                <a:gd name="T1" fmla="*/ 0 h 89"/>
                <a:gd name="T2" fmla="*/ 77 w 39"/>
                <a:gd name="T3" fmla="*/ 90 h 89"/>
                <a:gd name="T4" fmla="*/ 0 w 39"/>
                <a:gd name="T5" fmla="*/ 204 h 89"/>
                <a:gd name="T6" fmla="*/ 98 w 39"/>
                <a:gd name="T7" fmla="*/ 138 h 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89">
                  <a:moveTo>
                    <a:pt x="28" y="0"/>
                  </a:moveTo>
                  <a:cubicBezTo>
                    <a:pt x="26" y="13"/>
                    <a:pt x="37" y="23"/>
                    <a:pt x="31" y="37"/>
                  </a:cubicBezTo>
                  <a:cubicBezTo>
                    <a:pt x="24" y="54"/>
                    <a:pt x="5" y="65"/>
                    <a:pt x="0" y="83"/>
                  </a:cubicBezTo>
                  <a:cubicBezTo>
                    <a:pt x="14" y="89"/>
                    <a:pt x="34" y="68"/>
                    <a:pt x="39" y="56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1644">
              <a:extLst>
                <a:ext uri="{FF2B5EF4-FFF2-40B4-BE49-F238E27FC236}">
                  <a16:creationId xmlns:a16="http://schemas.microsoft.com/office/drawing/2014/main" id="{D68803F7-6E06-4299-8FA3-6ED139FB4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289"/>
              <a:ext cx="130" cy="127"/>
            </a:xfrm>
            <a:custGeom>
              <a:avLst/>
              <a:gdLst>
                <a:gd name="T0" fmla="*/ 0 w 96"/>
                <a:gd name="T1" fmla="*/ 0 h 95"/>
                <a:gd name="T2" fmla="*/ 145 w 96"/>
                <a:gd name="T3" fmla="*/ 160 h 95"/>
                <a:gd name="T4" fmla="*/ 238 w 96"/>
                <a:gd name="T5" fmla="*/ 168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95">
                  <a:moveTo>
                    <a:pt x="0" y="0"/>
                  </a:moveTo>
                  <a:cubicBezTo>
                    <a:pt x="19" y="27"/>
                    <a:pt x="30" y="48"/>
                    <a:pt x="58" y="67"/>
                  </a:cubicBezTo>
                  <a:cubicBezTo>
                    <a:pt x="68" y="74"/>
                    <a:pt x="93" y="95"/>
                    <a:pt x="96" y="70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Freeform 1645">
              <a:extLst>
                <a:ext uri="{FF2B5EF4-FFF2-40B4-BE49-F238E27FC236}">
                  <a16:creationId xmlns:a16="http://schemas.microsoft.com/office/drawing/2014/main" id="{BE0A2F18-0AC8-4E96-A30F-292DDA5E4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2221"/>
              <a:ext cx="75" cy="175"/>
            </a:xfrm>
            <a:custGeom>
              <a:avLst/>
              <a:gdLst>
                <a:gd name="T0" fmla="*/ 138 w 55"/>
                <a:gd name="T1" fmla="*/ 0 h 130"/>
                <a:gd name="T2" fmla="*/ 86 w 55"/>
                <a:gd name="T3" fmla="*/ 183 h 130"/>
                <a:gd name="T4" fmla="*/ 15 w 55"/>
                <a:gd name="T5" fmla="*/ 295 h 130"/>
                <a:gd name="T6" fmla="*/ 91 w 55"/>
                <a:gd name="T7" fmla="*/ 245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30">
                  <a:moveTo>
                    <a:pt x="54" y="0"/>
                  </a:moveTo>
                  <a:cubicBezTo>
                    <a:pt x="55" y="27"/>
                    <a:pt x="46" y="51"/>
                    <a:pt x="34" y="75"/>
                  </a:cubicBezTo>
                  <a:cubicBezTo>
                    <a:pt x="28" y="87"/>
                    <a:pt x="0" y="111"/>
                    <a:pt x="6" y="121"/>
                  </a:cubicBezTo>
                  <a:cubicBezTo>
                    <a:pt x="12" y="130"/>
                    <a:pt x="27" y="109"/>
                    <a:pt x="36" y="100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0" name="Freeform 1646">
              <a:extLst>
                <a:ext uri="{FF2B5EF4-FFF2-40B4-BE49-F238E27FC236}">
                  <a16:creationId xmlns:a16="http://schemas.microsoft.com/office/drawing/2014/main" id="{EFC2334D-8F98-4716-ABDC-9EB740A0A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793"/>
              <a:ext cx="85" cy="135"/>
            </a:xfrm>
            <a:custGeom>
              <a:avLst/>
              <a:gdLst>
                <a:gd name="T0" fmla="*/ 62 w 63"/>
                <a:gd name="T1" fmla="*/ 15 h 100"/>
                <a:gd name="T2" fmla="*/ 155 w 63"/>
                <a:gd name="T3" fmla="*/ 20 h 100"/>
                <a:gd name="T4" fmla="*/ 57 w 63"/>
                <a:gd name="T5" fmla="*/ 93 h 100"/>
                <a:gd name="T6" fmla="*/ 115 w 63"/>
                <a:gd name="T7" fmla="*/ 78 h 100"/>
                <a:gd name="T8" fmla="*/ 51 w 63"/>
                <a:gd name="T9" fmla="*/ 246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00">
                  <a:moveTo>
                    <a:pt x="25" y="6"/>
                  </a:moveTo>
                  <a:cubicBezTo>
                    <a:pt x="37" y="6"/>
                    <a:pt x="54" y="0"/>
                    <a:pt x="63" y="8"/>
                  </a:cubicBezTo>
                  <a:cubicBezTo>
                    <a:pt x="50" y="14"/>
                    <a:pt x="22" y="21"/>
                    <a:pt x="23" y="38"/>
                  </a:cubicBezTo>
                  <a:cubicBezTo>
                    <a:pt x="31" y="37"/>
                    <a:pt x="39" y="33"/>
                    <a:pt x="47" y="32"/>
                  </a:cubicBezTo>
                  <a:cubicBezTo>
                    <a:pt x="56" y="53"/>
                    <a:pt x="0" y="68"/>
                    <a:pt x="21" y="100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1" name="Freeform 1647">
              <a:extLst>
                <a:ext uri="{FF2B5EF4-FFF2-40B4-BE49-F238E27FC236}">
                  <a16:creationId xmlns:a16="http://schemas.microsoft.com/office/drawing/2014/main" id="{55B964E6-3EFE-40E2-A474-EAE467FD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1777"/>
              <a:ext cx="77" cy="159"/>
            </a:xfrm>
            <a:custGeom>
              <a:avLst/>
              <a:gdLst>
                <a:gd name="T0" fmla="*/ 115 w 57"/>
                <a:gd name="T1" fmla="*/ 0 h 118"/>
                <a:gd name="T2" fmla="*/ 113 w 57"/>
                <a:gd name="T3" fmla="*/ 125 h 118"/>
                <a:gd name="T4" fmla="*/ 0 w 57"/>
                <a:gd name="T5" fmla="*/ 155 h 118"/>
                <a:gd name="T6" fmla="*/ 92 w 57"/>
                <a:gd name="T7" fmla="*/ 185 h 118"/>
                <a:gd name="T8" fmla="*/ 140 w 57"/>
                <a:gd name="T9" fmla="*/ 288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118">
                  <a:moveTo>
                    <a:pt x="47" y="0"/>
                  </a:moveTo>
                  <a:cubicBezTo>
                    <a:pt x="51" y="13"/>
                    <a:pt x="57" y="41"/>
                    <a:pt x="46" y="51"/>
                  </a:cubicBezTo>
                  <a:cubicBezTo>
                    <a:pt x="34" y="61"/>
                    <a:pt x="13" y="49"/>
                    <a:pt x="0" y="63"/>
                  </a:cubicBezTo>
                  <a:cubicBezTo>
                    <a:pt x="11" y="77"/>
                    <a:pt x="24" y="68"/>
                    <a:pt x="37" y="76"/>
                  </a:cubicBezTo>
                  <a:cubicBezTo>
                    <a:pt x="50" y="85"/>
                    <a:pt x="53" y="105"/>
                    <a:pt x="57" y="118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2" name="Freeform 1648">
              <a:extLst>
                <a:ext uri="{FF2B5EF4-FFF2-40B4-BE49-F238E27FC236}">
                  <a16:creationId xmlns:a16="http://schemas.microsoft.com/office/drawing/2014/main" id="{083BF783-53A2-47AB-AB22-89A9E4329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1737"/>
              <a:ext cx="167" cy="84"/>
            </a:xfrm>
            <a:custGeom>
              <a:avLst/>
              <a:gdLst>
                <a:gd name="T0" fmla="*/ 308 w 123"/>
                <a:gd name="T1" fmla="*/ 0 h 63"/>
                <a:gd name="T2" fmla="*/ 124 w 123"/>
                <a:gd name="T3" fmla="*/ 80 h 63"/>
                <a:gd name="T4" fmla="*/ 278 w 123"/>
                <a:gd name="T5" fmla="*/ 12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63">
                  <a:moveTo>
                    <a:pt x="123" y="0"/>
                  </a:moveTo>
                  <a:cubicBezTo>
                    <a:pt x="112" y="25"/>
                    <a:pt x="70" y="22"/>
                    <a:pt x="49" y="34"/>
                  </a:cubicBezTo>
                  <a:cubicBezTo>
                    <a:pt x="0" y="63"/>
                    <a:pt x="97" y="53"/>
                    <a:pt x="111" y="52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3" name="Freeform 1649">
              <a:extLst>
                <a:ext uri="{FF2B5EF4-FFF2-40B4-BE49-F238E27FC236}">
                  <a16:creationId xmlns:a16="http://schemas.microsoft.com/office/drawing/2014/main" id="{E810CB1B-7E10-467D-A312-98A591A25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758"/>
              <a:ext cx="107" cy="49"/>
            </a:xfrm>
            <a:custGeom>
              <a:avLst/>
              <a:gdLst>
                <a:gd name="T0" fmla="*/ 0 w 79"/>
                <a:gd name="T1" fmla="*/ 0 h 36"/>
                <a:gd name="T2" fmla="*/ 164 w 79"/>
                <a:gd name="T3" fmla="*/ 61 h 36"/>
                <a:gd name="T4" fmla="*/ 26 w 79"/>
                <a:gd name="T5" fmla="*/ 65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36">
                  <a:moveTo>
                    <a:pt x="0" y="0"/>
                  </a:moveTo>
                  <a:cubicBezTo>
                    <a:pt x="8" y="5"/>
                    <a:pt x="79" y="10"/>
                    <a:pt x="66" y="24"/>
                  </a:cubicBezTo>
                  <a:cubicBezTo>
                    <a:pt x="56" y="36"/>
                    <a:pt x="27" y="17"/>
                    <a:pt x="10" y="26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4" name="Freeform 1650">
              <a:extLst>
                <a:ext uri="{FF2B5EF4-FFF2-40B4-BE49-F238E27FC236}">
                  <a16:creationId xmlns:a16="http://schemas.microsoft.com/office/drawing/2014/main" id="{23E4E7A0-5F0C-47F8-8E89-38E5EF687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0" y="1766"/>
              <a:ext cx="46" cy="37"/>
            </a:xfrm>
            <a:custGeom>
              <a:avLst/>
              <a:gdLst>
                <a:gd name="T0" fmla="*/ 84 w 34"/>
                <a:gd name="T1" fmla="*/ 0 h 27"/>
                <a:gd name="T2" fmla="*/ 0 w 34"/>
                <a:gd name="T3" fmla="*/ 34 h 27"/>
                <a:gd name="T4" fmla="*/ 74 w 34"/>
                <a:gd name="T5" fmla="*/ 36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27">
                  <a:moveTo>
                    <a:pt x="34" y="0"/>
                  </a:moveTo>
                  <a:cubicBezTo>
                    <a:pt x="24" y="9"/>
                    <a:pt x="11" y="7"/>
                    <a:pt x="0" y="13"/>
                  </a:cubicBezTo>
                  <a:cubicBezTo>
                    <a:pt x="3" y="27"/>
                    <a:pt x="21" y="19"/>
                    <a:pt x="30" y="14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1651">
              <a:extLst>
                <a:ext uri="{FF2B5EF4-FFF2-40B4-BE49-F238E27FC236}">
                  <a16:creationId xmlns:a16="http://schemas.microsoft.com/office/drawing/2014/main" id="{DB287658-5DBD-40C9-895D-655B8A7EB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373"/>
              <a:ext cx="125" cy="73"/>
            </a:xfrm>
            <a:custGeom>
              <a:avLst/>
              <a:gdLst>
                <a:gd name="T0" fmla="*/ 0 w 92"/>
                <a:gd name="T1" fmla="*/ 0 h 54"/>
                <a:gd name="T2" fmla="*/ 231 w 92"/>
                <a:gd name="T3" fmla="*/ 128 h 5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2" h="54">
                  <a:moveTo>
                    <a:pt x="0" y="0"/>
                  </a:moveTo>
                  <a:cubicBezTo>
                    <a:pt x="0" y="39"/>
                    <a:pt x="63" y="54"/>
                    <a:pt x="92" y="52"/>
                  </a:cubicBezTo>
                </a:path>
              </a:pathLst>
            </a:custGeom>
            <a:noFill/>
            <a:ln w="4763" cap="flat">
              <a:solidFill>
                <a:srgbClr val="FEE6D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652">
              <a:extLst>
                <a:ext uri="{FF2B5EF4-FFF2-40B4-BE49-F238E27FC236}">
                  <a16:creationId xmlns:a16="http://schemas.microsoft.com/office/drawing/2014/main" id="{ACA916BD-5B5D-4B0A-952B-A124E3C7C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4" y="3007"/>
              <a:ext cx="83" cy="62"/>
            </a:xfrm>
            <a:custGeom>
              <a:avLst/>
              <a:gdLst>
                <a:gd name="T0" fmla="*/ 0 w 61"/>
                <a:gd name="T1" fmla="*/ 0 h 46"/>
                <a:gd name="T2" fmla="*/ 135 w 61"/>
                <a:gd name="T3" fmla="*/ 63 h 46"/>
                <a:gd name="T4" fmla="*/ 15 w 61"/>
                <a:gd name="T5" fmla="*/ 69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1" h="46">
                  <a:moveTo>
                    <a:pt x="0" y="0"/>
                  </a:moveTo>
                  <a:cubicBezTo>
                    <a:pt x="13" y="20"/>
                    <a:pt x="41" y="11"/>
                    <a:pt x="54" y="26"/>
                  </a:cubicBezTo>
                  <a:cubicBezTo>
                    <a:pt x="61" y="46"/>
                    <a:pt x="20" y="28"/>
                    <a:pt x="6" y="28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7" name="Freeform 1653">
              <a:extLst>
                <a:ext uri="{FF2B5EF4-FFF2-40B4-BE49-F238E27FC236}">
                  <a16:creationId xmlns:a16="http://schemas.microsoft.com/office/drawing/2014/main" id="{D5126F91-FA3E-4B46-82E7-9716615C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061"/>
              <a:ext cx="51" cy="261"/>
            </a:xfrm>
            <a:custGeom>
              <a:avLst/>
              <a:gdLst>
                <a:gd name="T0" fmla="*/ 78 w 38"/>
                <a:gd name="T1" fmla="*/ 0 h 194"/>
                <a:gd name="T2" fmla="*/ 91 w 38"/>
                <a:gd name="T3" fmla="*/ 121 h 194"/>
                <a:gd name="T4" fmla="*/ 0 w 38"/>
                <a:gd name="T5" fmla="*/ 199 h 194"/>
                <a:gd name="T6" fmla="*/ 90 w 38"/>
                <a:gd name="T7" fmla="*/ 210 h 194"/>
                <a:gd name="T8" fmla="*/ 5 w 38"/>
                <a:gd name="T9" fmla="*/ 277 h 194"/>
                <a:gd name="T10" fmla="*/ 83 w 38"/>
                <a:gd name="T11" fmla="*/ 334 h 194"/>
                <a:gd name="T12" fmla="*/ 68 w 38"/>
                <a:gd name="T13" fmla="*/ 410 h 194"/>
                <a:gd name="T14" fmla="*/ 72 w 38"/>
                <a:gd name="T15" fmla="*/ 472 h 1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194">
                  <a:moveTo>
                    <a:pt x="32" y="0"/>
                  </a:moveTo>
                  <a:cubicBezTo>
                    <a:pt x="30" y="18"/>
                    <a:pt x="37" y="34"/>
                    <a:pt x="38" y="50"/>
                  </a:cubicBezTo>
                  <a:cubicBezTo>
                    <a:pt x="38" y="88"/>
                    <a:pt x="13" y="59"/>
                    <a:pt x="0" y="82"/>
                  </a:cubicBezTo>
                  <a:cubicBezTo>
                    <a:pt x="0" y="91"/>
                    <a:pt x="29" y="78"/>
                    <a:pt x="37" y="86"/>
                  </a:cubicBezTo>
                  <a:cubicBezTo>
                    <a:pt x="34" y="97"/>
                    <a:pt x="2" y="100"/>
                    <a:pt x="2" y="114"/>
                  </a:cubicBezTo>
                  <a:cubicBezTo>
                    <a:pt x="3" y="122"/>
                    <a:pt x="38" y="105"/>
                    <a:pt x="34" y="137"/>
                  </a:cubicBezTo>
                  <a:cubicBezTo>
                    <a:pt x="32" y="148"/>
                    <a:pt x="29" y="157"/>
                    <a:pt x="28" y="169"/>
                  </a:cubicBezTo>
                  <a:cubicBezTo>
                    <a:pt x="28" y="178"/>
                    <a:pt x="33" y="184"/>
                    <a:pt x="30" y="194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8" name="Freeform 1654">
              <a:extLst>
                <a:ext uri="{FF2B5EF4-FFF2-40B4-BE49-F238E27FC236}">
                  <a16:creationId xmlns:a16="http://schemas.microsoft.com/office/drawing/2014/main" id="{127C675B-77F2-4E74-BA67-5D7944691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3088"/>
              <a:ext cx="80" cy="132"/>
            </a:xfrm>
            <a:custGeom>
              <a:avLst/>
              <a:gdLst>
                <a:gd name="T0" fmla="*/ 61 w 59"/>
                <a:gd name="T1" fmla="*/ 0 h 98"/>
                <a:gd name="T2" fmla="*/ 64 w 59"/>
                <a:gd name="T3" fmla="*/ 104 h 98"/>
                <a:gd name="T4" fmla="*/ 130 w 59"/>
                <a:gd name="T5" fmla="*/ 143 h 98"/>
                <a:gd name="T6" fmla="*/ 50 w 59"/>
                <a:gd name="T7" fmla="*/ 240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98">
                  <a:moveTo>
                    <a:pt x="24" y="0"/>
                  </a:moveTo>
                  <a:cubicBezTo>
                    <a:pt x="27" y="13"/>
                    <a:pt x="19" y="31"/>
                    <a:pt x="26" y="42"/>
                  </a:cubicBezTo>
                  <a:cubicBezTo>
                    <a:pt x="30" y="48"/>
                    <a:pt x="48" y="44"/>
                    <a:pt x="52" y="59"/>
                  </a:cubicBezTo>
                  <a:cubicBezTo>
                    <a:pt x="59" y="88"/>
                    <a:pt x="0" y="74"/>
                    <a:pt x="20" y="98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9" name="Freeform 1655">
              <a:extLst>
                <a:ext uri="{FF2B5EF4-FFF2-40B4-BE49-F238E27FC236}">
                  <a16:creationId xmlns:a16="http://schemas.microsoft.com/office/drawing/2014/main" id="{56D87A1A-3D5B-4A58-A209-F4C331FB5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3107"/>
              <a:ext cx="58" cy="73"/>
            </a:xfrm>
            <a:custGeom>
              <a:avLst/>
              <a:gdLst>
                <a:gd name="T0" fmla="*/ 100 w 43"/>
                <a:gd name="T1" fmla="*/ 0 h 54"/>
                <a:gd name="T2" fmla="*/ 93 w 43"/>
                <a:gd name="T3" fmla="*/ 69 h 54"/>
                <a:gd name="T4" fmla="*/ 40 w 43"/>
                <a:gd name="T5" fmla="*/ 124 h 54"/>
                <a:gd name="T6" fmla="*/ 96 w 43"/>
                <a:gd name="T7" fmla="*/ 134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4">
                  <a:moveTo>
                    <a:pt x="41" y="0"/>
                  </a:moveTo>
                  <a:cubicBezTo>
                    <a:pt x="41" y="9"/>
                    <a:pt x="43" y="21"/>
                    <a:pt x="38" y="28"/>
                  </a:cubicBezTo>
                  <a:cubicBezTo>
                    <a:pt x="33" y="37"/>
                    <a:pt x="0" y="37"/>
                    <a:pt x="16" y="50"/>
                  </a:cubicBezTo>
                  <a:cubicBezTo>
                    <a:pt x="25" y="54"/>
                    <a:pt x="34" y="49"/>
                    <a:pt x="39" y="54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0" name="Freeform 1656">
              <a:extLst>
                <a:ext uri="{FF2B5EF4-FFF2-40B4-BE49-F238E27FC236}">
                  <a16:creationId xmlns:a16="http://schemas.microsoft.com/office/drawing/2014/main" id="{A637C5B4-8E3B-4F5A-A6EE-25AD8CDA8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3193"/>
              <a:ext cx="76" cy="30"/>
            </a:xfrm>
            <a:custGeom>
              <a:avLst/>
              <a:gdLst>
                <a:gd name="T0" fmla="*/ 140 w 56"/>
                <a:gd name="T1" fmla="*/ 10 h 22"/>
                <a:gd name="T2" fmla="*/ 10 w 56"/>
                <a:gd name="T3" fmla="*/ 35 h 22"/>
                <a:gd name="T4" fmla="*/ 119 w 56"/>
                <a:gd name="T5" fmla="*/ 56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2">
                  <a:moveTo>
                    <a:pt x="56" y="4"/>
                  </a:moveTo>
                  <a:cubicBezTo>
                    <a:pt x="39" y="0"/>
                    <a:pt x="10" y="1"/>
                    <a:pt x="4" y="14"/>
                  </a:cubicBezTo>
                  <a:cubicBezTo>
                    <a:pt x="0" y="22"/>
                    <a:pt x="34" y="22"/>
                    <a:pt x="48" y="22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1" name="Freeform 1657">
              <a:extLst>
                <a:ext uri="{FF2B5EF4-FFF2-40B4-BE49-F238E27FC236}">
                  <a16:creationId xmlns:a16="http://schemas.microsoft.com/office/drawing/2014/main" id="{09D8EF05-6414-47B9-9690-EB819F38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" y="3563"/>
              <a:ext cx="106" cy="60"/>
            </a:xfrm>
            <a:custGeom>
              <a:avLst/>
              <a:gdLst>
                <a:gd name="T0" fmla="*/ 0 w 78"/>
                <a:gd name="T1" fmla="*/ 22 h 44"/>
                <a:gd name="T2" fmla="*/ 177 w 78"/>
                <a:gd name="T3" fmla="*/ 78 h 44"/>
                <a:gd name="T4" fmla="*/ 91 w 78"/>
                <a:gd name="T5" fmla="*/ 75 h 44"/>
                <a:gd name="T6" fmla="*/ 5 w 78"/>
                <a:gd name="T7" fmla="*/ 98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44">
                  <a:moveTo>
                    <a:pt x="0" y="9"/>
                  </a:moveTo>
                  <a:cubicBezTo>
                    <a:pt x="39" y="0"/>
                    <a:pt x="78" y="19"/>
                    <a:pt x="71" y="31"/>
                  </a:cubicBezTo>
                  <a:cubicBezTo>
                    <a:pt x="65" y="44"/>
                    <a:pt x="48" y="30"/>
                    <a:pt x="36" y="29"/>
                  </a:cubicBezTo>
                  <a:cubicBezTo>
                    <a:pt x="24" y="29"/>
                    <a:pt x="13" y="35"/>
                    <a:pt x="2" y="39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2" name="Freeform 1658">
              <a:extLst>
                <a:ext uri="{FF2B5EF4-FFF2-40B4-BE49-F238E27FC236}">
                  <a16:creationId xmlns:a16="http://schemas.microsoft.com/office/drawing/2014/main" id="{B367E23C-35ED-484A-9836-C2D9C374A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3589"/>
              <a:ext cx="119" cy="60"/>
            </a:xfrm>
            <a:custGeom>
              <a:avLst/>
              <a:gdLst>
                <a:gd name="T0" fmla="*/ 162 w 88"/>
                <a:gd name="T1" fmla="*/ 0 h 45"/>
                <a:gd name="T2" fmla="*/ 22 w 88"/>
                <a:gd name="T3" fmla="*/ 76 h 45"/>
                <a:gd name="T4" fmla="*/ 119 w 88"/>
                <a:gd name="T5" fmla="*/ 63 h 45"/>
                <a:gd name="T6" fmla="*/ 218 w 88"/>
                <a:gd name="T7" fmla="*/ 91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8" h="45">
                  <a:moveTo>
                    <a:pt x="66" y="0"/>
                  </a:moveTo>
                  <a:cubicBezTo>
                    <a:pt x="57" y="6"/>
                    <a:pt x="0" y="11"/>
                    <a:pt x="9" y="32"/>
                  </a:cubicBezTo>
                  <a:cubicBezTo>
                    <a:pt x="15" y="45"/>
                    <a:pt x="40" y="27"/>
                    <a:pt x="48" y="26"/>
                  </a:cubicBezTo>
                  <a:cubicBezTo>
                    <a:pt x="65" y="25"/>
                    <a:pt x="72" y="35"/>
                    <a:pt x="88" y="38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3" name="Freeform 1659">
              <a:extLst>
                <a:ext uri="{FF2B5EF4-FFF2-40B4-BE49-F238E27FC236}">
                  <a16:creationId xmlns:a16="http://schemas.microsoft.com/office/drawing/2014/main" id="{B28912FF-2005-4DAA-9AD8-8B8F9592E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8" y="3585"/>
              <a:ext cx="44" cy="23"/>
            </a:xfrm>
            <a:custGeom>
              <a:avLst/>
              <a:gdLst>
                <a:gd name="T0" fmla="*/ 84 w 32"/>
                <a:gd name="T1" fmla="*/ 16 h 17"/>
                <a:gd name="T2" fmla="*/ 41 w 32"/>
                <a:gd name="T3" fmla="*/ 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2" h="17">
                  <a:moveTo>
                    <a:pt x="32" y="7"/>
                  </a:moveTo>
                  <a:cubicBezTo>
                    <a:pt x="22" y="12"/>
                    <a:pt x="0" y="17"/>
                    <a:pt x="16" y="0"/>
                  </a:cubicBezTo>
                </a:path>
              </a:pathLst>
            </a:custGeom>
            <a:noFill/>
            <a:ln w="4763" cap="flat">
              <a:solidFill>
                <a:srgbClr val="F2F9F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4" name="Freeform 1660">
              <a:extLst>
                <a:ext uri="{FF2B5EF4-FFF2-40B4-BE49-F238E27FC236}">
                  <a16:creationId xmlns:a16="http://schemas.microsoft.com/office/drawing/2014/main" id="{CFB0B60E-9FD0-4E1A-80ED-92F62CF73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418"/>
              <a:ext cx="31" cy="41"/>
            </a:xfrm>
            <a:custGeom>
              <a:avLst/>
              <a:gdLst>
                <a:gd name="T0" fmla="*/ 32 w 23"/>
                <a:gd name="T1" fmla="*/ 63 h 31"/>
                <a:gd name="T2" fmla="*/ 1 w 23"/>
                <a:gd name="T3" fmla="*/ 71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1">
                  <a:moveTo>
                    <a:pt x="13" y="27"/>
                  </a:moveTo>
                  <a:cubicBezTo>
                    <a:pt x="23" y="0"/>
                    <a:pt x="0" y="9"/>
                    <a:pt x="1" y="31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5" name="Freeform 1661">
              <a:extLst>
                <a:ext uri="{FF2B5EF4-FFF2-40B4-BE49-F238E27FC236}">
                  <a16:creationId xmlns:a16="http://schemas.microsoft.com/office/drawing/2014/main" id="{64A75FB7-204C-4B63-B54E-70412FBDC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373"/>
              <a:ext cx="25" cy="30"/>
            </a:xfrm>
            <a:custGeom>
              <a:avLst/>
              <a:gdLst>
                <a:gd name="T0" fmla="*/ 5 w 19"/>
                <a:gd name="T1" fmla="*/ 14 h 22"/>
                <a:gd name="T2" fmla="*/ 1 w 19"/>
                <a:gd name="T3" fmla="*/ 14 h 22"/>
                <a:gd name="T4" fmla="*/ 28 w 19"/>
                <a:gd name="T5" fmla="*/ 0 h 22"/>
                <a:gd name="T6" fmla="*/ 12 w 19"/>
                <a:gd name="T7" fmla="*/ 30 h 22"/>
                <a:gd name="T8" fmla="*/ 38 w 19"/>
                <a:gd name="T9" fmla="*/ 22 h 22"/>
                <a:gd name="T10" fmla="*/ 16 w 19"/>
                <a:gd name="T11" fmla="*/ 56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2">
                  <a:moveTo>
                    <a:pt x="2" y="5"/>
                  </a:moveTo>
                  <a:cubicBezTo>
                    <a:pt x="0" y="6"/>
                    <a:pt x="0" y="6"/>
                    <a:pt x="1" y="5"/>
                  </a:cubicBezTo>
                  <a:cubicBezTo>
                    <a:pt x="5" y="3"/>
                    <a:pt x="8" y="0"/>
                    <a:pt x="12" y="0"/>
                  </a:cubicBezTo>
                  <a:cubicBezTo>
                    <a:pt x="14" y="5"/>
                    <a:pt x="8" y="9"/>
                    <a:pt x="5" y="12"/>
                  </a:cubicBezTo>
                  <a:cubicBezTo>
                    <a:pt x="8" y="11"/>
                    <a:pt x="14" y="5"/>
                    <a:pt x="17" y="9"/>
                  </a:cubicBezTo>
                  <a:cubicBezTo>
                    <a:pt x="19" y="12"/>
                    <a:pt x="9" y="20"/>
                    <a:pt x="7" y="22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6" name="Freeform 1662">
              <a:extLst>
                <a:ext uri="{FF2B5EF4-FFF2-40B4-BE49-F238E27FC236}">
                  <a16:creationId xmlns:a16="http://schemas.microsoft.com/office/drawing/2014/main" id="{94A3D289-5831-47D3-A839-38E49D27E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1733"/>
              <a:ext cx="37" cy="37"/>
            </a:xfrm>
            <a:custGeom>
              <a:avLst/>
              <a:gdLst>
                <a:gd name="T0" fmla="*/ 63 w 28"/>
                <a:gd name="T1" fmla="*/ 26 h 28"/>
                <a:gd name="T2" fmla="*/ 42 w 28"/>
                <a:gd name="T3" fmla="*/ 1 h 28"/>
                <a:gd name="T4" fmla="*/ 63 w 28"/>
                <a:gd name="T5" fmla="*/ 38 h 28"/>
                <a:gd name="T6" fmla="*/ 7 w 28"/>
                <a:gd name="T7" fmla="*/ 20 h 28"/>
                <a:gd name="T8" fmla="*/ 29 w 28"/>
                <a:gd name="T9" fmla="*/ 6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27" y="11"/>
                  </a:moveTo>
                  <a:cubicBezTo>
                    <a:pt x="28" y="7"/>
                    <a:pt x="23" y="0"/>
                    <a:pt x="18" y="1"/>
                  </a:cubicBezTo>
                  <a:cubicBezTo>
                    <a:pt x="15" y="7"/>
                    <a:pt x="26" y="11"/>
                    <a:pt x="27" y="17"/>
                  </a:cubicBezTo>
                  <a:cubicBezTo>
                    <a:pt x="19" y="22"/>
                    <a:pt x="11" y="10"/>
                    <a:pt x="3" y="8"/>
                  </a:cubicBezTo>
                  <a:cubicBezTo>
                    <a:pt x="0" y="15"/>
                    <a:pt x="10" y="23"/>
                    <a:pt x="13" y="28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7" name="Freeform 1663">
              <a:extLst>
                <a:ext uri="{FF2B5EF4-FFF2-40B4-BE49-F238E27FC236}">
                  <a16:creationId xmlns:a16="http://schemas.microsoft.com/office/drawing/2014/main" id="{13DBF856-BF91-4922-8A45-81621AE36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753"/>
              <a:ext cx="43" cy="24"/>
            </a:xfrm>
            <a:custGeom>
              <a:avLst/>
              <a:gdLst>
                <a:gd name="T0" fmla="*/ 9 w 32"/>
                <a:gd name="T1" fmla="*/ 27 h 18"/>
                <a:gd name="T2" fmla="*/ 0 w 32"/>
                <a:gd name="T3" fmla="*/ 28 h 18"/>
                <a:gd name="T4" fmla="*/ 20 w 32"/>
                <a:gd name="T5" fmla="*/ 0 h 18"/>
                <a:gd name="T6" fmla="*/ 15 w 32"/>
                <a:gd name="T7" fmla="*/ 31 h 18"/>
                <a:gd name="T8" fmla="*/ 35 w 32"/>
                <a:gd name="T9" fmla="*/ 9 h 18"/>
                <a:gd name="T10" fmla="*/ 40 w 32"/>
                <a:gd name="T11" fmla="*/ 28 h 18"/>
                <a:gd name="T12" fmla="*/ 69 w 32"/>
                <a:gd name="T13" fmla="*/ 7 h 18"/>
                <a:gd name="T14" fmla="*/ 78 w 32"/>
                <a:gd name="T15" fmla="*/ 43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18">
                  <a:moveTo>
                    <a:pt x="4" y="11"/>
                  </a:moveTo>
                  <a:cubicBezTo>
                    <a:pt x="2" y="12"/>
                    <a:pt x="1" y="12"/>
                    <a:pt x="0" y="12"/>
                  </a:cubicBezTo>
                  <a:cubicBezTo>
                    <a:pt x="1" y="8"/>
                    <a:pt x="5" y="4"/>
                    <a:pt x="8" y="0"/>
                  </a:cubicBezTo>
                  <a:cubicBezTo>
                    <a:pt x="10" y="4"/>
                    <a:pt x="6" y="9"/>
                    <a:pt x="6" y="13"/>
                  </a:cubicBezTo>
                  <a:cubicBezTo>
                    <a:pt x="10" y="12"/>
                    <a:pt x="13" y="8"/>
                    <a:pt x="14" y="4"/>
                  </a:cubicBezTo>
                  <a:cubicBezTo>
                    <a:pt x="15" y="7"/>
                    <a:pt x="15" y="10"/>
                    <a:pt x="16" y="12"/>
                  </a:cubicBezTo>
                  <a:cubicBezTo>
                    <a:pt x="21" y="11"/>
                    <a:pt x="25" y="7"/>
                    <a:pt x="28" y="3"/>
                  </a:cubicBezTo>
                  <a:cubicBezTo>
                    <a:pt x="30" y="8"/>
                    <a:pt x="28" y="14"/>
                    <a:pt x="32" y="18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8" name="Freeform 1664">
              <a:extLst>
                <a:ext uri="{FF2B5EF4-FFF2-40B4-BE49-F238E27FC236}">
                  <a16:creationId xmlns:a16="http://schemas.microsoft.com/office/drawing/2014/main" id="{8873403F-5C7A-4B82-96F7-DC06900DF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2" y="1778"/>
              <a:ext cx="35" cy="37"/>
            </a:xfrm>
            <a:custGeom>
              <a:avLst/>
              <a:gdLst>
                <a:gd name="T0" fmla="*/ 0 w 26"/>
                <a:gd name="T1" fmla="*/ 19 h 27"/>
                <a:gd name="T2" fmla="*/ 12 w 26"/>
                <a:gd name="T3" fmla="*/ 64 h 27"/>
                <a:gd name="T4" fmla="*/ 22 w 26"/>
                <a:gd name="T5" fmla="*/ 19 h 27"/>
                <a:gd name="T6" fmla="*/ 54 w 26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7">
                  <a:moveTo>
                    <a:pt x="0" y="7"/>
                  </a:moveTo>
                  <a:cubicBezTo>
                    <a:pt x="0" y="11"/>
                    <a:pt x="0" y="24"/>
                    <a:pt x="5" y="25"/>
                  </a:cubicBezTo>
                  <a:cubicBezTo>
                    <a:pt x="12" y="27"/>
                    <a:pt x="10" y="10"/>
                    <a:pt x="9" y="7"/>
                  </a:cubicBezTo>
                  <a:cubicBezTo>
                    <a:pt x="9" y="24"/>
                    <a:pt x="26" y="15"/>
                    <a:pt x="22" y="0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79" name="Freeform 1665">
              <a:extLst>
                <a:ext uri="{FF2B5EF4-FFF2-40B4-BE49-F238E27FC236}">
                  <a16:creationId xmlns:a16="http://schemas.microsoft.com/office/drawing/2014/main" id="{EFCB785D-52DD-4C98-AC66-8CFA715D3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607"/>
              <a:ext cx="22" cy="26"/>
            </a:xfrm>
            <a:custGeom>
              <a:avLst/>
              <a:gdLst>
                <a:gd name="T0" fmla="*/ 41 w 16"/>
                <a:gd name="T1" fmla="*/ 0 h 19"/>
                <a:gd name="T2" fmla="*/ 8 w 16"/>
                <a:gd name="T3" fmla="*/ 10 h 19"/>
                <a:gd name="T4" fmla="*/ 40 w 16"/>
                <a:gd name="T5" fmla="*/ 19 h 19"/>
                <a:gd name="T6" fmla="*/ 0 w 16"/>
                <a:gd name="T7" fmla="*/ 4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9">
                  <a:moveTo>
                    <a:pt x="16" y="0"/>
                  </a:moveTo>
                  <a:cubicBezTo>
                    <a:pt x="11" y="0"/>
                    <a:pt x="6" y="1"/>
                    <a:pt x="3" y="4"/>
                  </a:cubicBezTo>
                  <a:cubicBezTo>
                    <a:pt x="6" y="7"/>
                    <a:pt x="11" y="5"/>
                    <a:pt x="15" y="7"/>
                  </a:cubicBezTo>
                  <a:cubicBezTo>
                    <a:pt x="15" y="14"/>
                    <a:pt x="6" y="16"/>
                    <a:pt x="0" y="19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0" name="Freeform 1666">
              <a:extLst>
                <a:ext uri="{FF2B5EF4-FFF2-40B4-BE49-F238E27FC236}">
                  <a16:creationId xmlns:a16="http://schemas.microsoft.com/office/drawing/2014/main" id="{926481DD-E639-492C-A5B8-5BA10BED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646"/>
              <a:ext cx="21" cy="21"/>
            </a:xfrm>
            <a:custGeom>
              <a:avLst/>
              <a:gdLst>
                <a:gd name="T0" fmla="*/ 24 w 16"/>
                <a:gd name="T1" fmla="*/ 0 h 15"/>
                <a:gd name="T2" fmla="*/ 1 w 16"/>
                <a:gd name="T3" fmla="*/ 8 h 15"/>
                <a:gd name="T4" fmla="*/ 37 w 16"/>
                <a:gd name="T5" fmla="*/ 25 h 15"/>
                <a:gd name="T6" fmla="*/ 0 w 16"/>
                <a:gd name="T7" fmla="*/ 4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5">
                  <a:moveTo>
                    <a:pt x="11" y="0"/>
                  </a:moveTo>
                  <a:cubicBezTo>
                    <a:pt x="8" y="0"/>
                    <a:pt x="4" y="0"/>
                    <a:pt x="1" y="3"/>
                  </a:cubicBezTo>
                  <a:cubicBezTo>
                    <a:pt x="5" y="7"/>
                    <a:pt x="13" y="5"/>
                    <a:pt x="16" y="9"/>
                  </a:cubicBezTo>
                  <a:cubicBezTo>
                    <a:pt x="13" y="14"/>
                    <a:pt x="6" y="13"/>
                    <a:pt x="0" y="15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1" name="Freeform 1667">
              <a:extLst>
                <a:ext uri="{FF2B5EF4-FFF2-40B4-BE49-F238E27FC236}">
                  <a16:creationId xmlns:a16="http://schemas.microsoft.com/office/drawing/2014/main" id="{135CDCF9-6D1F-47F7-A01E-7AE0883D0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1827"/>
              <a:ext cx="32" cy="15"/>
            </a:xfrm>
            <a:custGeom>
              <a:avLst/>
              <a:gdLst>
                <a:gd name="T0" fmla="*/ 57 w 24"/>
                <a:gd name="T1" fmla="*/ 22 h 11"/>
                <a:gd name="T2" fmla="*/ 49 w 24"/>
                <a:gd name="T3" fmla="*/ 0 h 11"/>
                <a:gd name="T4" fmla="*/ 33 w 24"/>
                <a:gd name="T5" fmla="*/ 27 h 11"/>
                <a:gd name="T6" fmla="*/ 27 w 24"/>
                <a:gd name="T7" fmla="*/ 10 h 11"/>
                <a:gd name="T8" fmla="*/ 20 w 24"/>
                <a:gd name="T9" fmla="*/ 22 h 11"/>
                <a:gd name="T10" fmla="*/ 7 w 24"/>
                <a:gd name="T11" fmla="*/ 0 h 11"/>
                <a:gd name="T12" fmla="*/ 0 w 24"/>
                <a:gd name="T13" fmla="*/ 2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11">
                  <a:moveTo>
                    <a:pt x="24" y="9"/>
                  </a:moveTo>
                  <a:cubicBezTo>
                    <a:pt x="24" y="7"/>
                    <a:pt x="23" y="3"/>
                    <a:pt x="21" y="0"/>
                  </a:cubicBezTo>
                  <a:cubicBezTo>
                    <a:pt x="17" y="1"/>
                    <a:pt x="16" y="7"/>
                    <a:pt x="14" y="11"/>
                  </a:cubicBezTo>
                  <a:cubicBezTo>
                    <a:pt x="14" y="8"/>
                    <a:pt x="13" y="5"/>
                    <a:pt x="11" y="4"/>
                  </a:cubicBezTo>
                  <a:cubicBezTo>
                    <a:pt x="10" y="5"/>
                    <a:pt x="9" y="7"/>
                    <a:pt x="8" y="9"/>
                  </a:cubicBezTo>
                  <a:cubicBezTo>
                    <a:pt x="8" y="5"/>
                    <a:pt x="7" y="0"/>
                    <a:pt x="3" y="0"/>
                  </a:cubicBezTo>
                  <a:cubicBezTo>
                    <a:pt x="1" y="3"/>
                    <a:pt x="1" y="7"/>
                    <a:pt x="0" y="11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2" name="Freeform 1668">
              <a:extLst>
                <a:ext uri="{FF2B5EF4-FFF2-40B4-BE49-F238E27FC236}">
                  <a16:creationId xmlns:a16="http://schemas.microsoft.com/office/drawing/2014/main" id="{0DA6D34E-A0C2-4BD8-B556-F297F4D5E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2" y="1680"/>
              <a:ext cx="29" cy="19"/>
            </a:xfrm>
            <a:custGeom>
              <a:avLst/>
              <a:gdLst>
                <a:gd name="T0" fmla="*/ 6 w 21"/>
                <a:gd name="T1" fmla="*/ 30 h 14"/>
                <a:gd name="T2" fmla="*/ 23 w 21"/>
                <a:gd name="T3" fmla="*/ 0 h 14"/>
                <a:gd name="T4" fmla="*/ 21 w 21"/>
                <a:gd name="T5" fmla="*/ 35 h 14"/>
                <a:gd name="T6" fmla="*/ 55 w 21"/>
                <a:gd name="T7" fmla="*/ 5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14">
                  <a:moveTo>
                    <a:pt x="2" y="12"/>
                  </a:moveTo>
                  <a:cubicBezTo>
                    <a:pt x="0" y="7"/>
                    <a:pt x="5" y="2"/>
                    <a:pt x="9" y="0"/>
                  </a:cubicBezTo>
                  <a:cubicBezTo>
                    <a:pt x="10" y="5"/>
                    <a:pt x="5" y="10"/>
                    <a:pt x="8" y="14"/>
                  </a:cubicBezTo>
                  <a:cubicBezTo>
                    <a:pt x="12" y="12"/>
                    <a:pt x="19" y="6"/>
                    <a:pt x="21" y="2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3" name="Freeform 1669">
              <a:extLst>
                <a:ext uri="{FF2B5EF4-FFF2-40B4-BE49-F238E27FC236}">
                  <a16:creationId xmlns:a16="http://schemas.microsoft.com/office/drawing/2014/main" id="{86FFDD6D-845D-40D9-8D49-1FC544B19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1710"/>
              <a:ext cx="11" cy="12"/>
            </a:xfrm>
            <a:custGeom>
              <a:avLst/>
              <a:gdLst>
                <a:gd name="T0" fmla="*/ 8 w 8"/>
                <a:gd name="T1" fmla="*/ 5 h 9"/>
                <a:gd name="T2" fmla="*/ 1 w 8"/>
                <a:gd name="T3" fmla="*/ 21 h 9"/>
                <a:gd name="T4" fmla="*/ 21 w 8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9">
                  <a:moveTo>
                    <a:pt x="3" y="2"/>
                  </a:moveTo>
                  <a:cubicBezTo>
                    <a:pt x="1" y="4"/>
                    <a:pt x="0" y="7"/>
                    <a:pt x="1" y="9"/>
                  </a:cubicBezTo>
                  <a:cubicBezTo>
                    <a:pt x="5" y="8"/>
                    <a:pt x="7" y="3"/>
                    <a:pt x="8" y="0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4" name="Freeform 1670">
              <a:extLst>
                <a:ext uri="{FF2B5EF4-FFF2-40B4-BE49-F238E27FC236}">
                  <a16:creationId xmlns:a16="http://schemas.microsoft.com/office/drawing/2014/main" id="{263E77A5-DC35-456B-B78A-365237D91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1737"/>
              <a:ext cx="14" cy="17"/>
            </a:xfrm>
            <a:custGeom>
              <a:avLst/>
              <a:gdLst>
                <a:gd name="T0" fmla="*/ 11 w 10"/>
                <a:gd name="T1" fmla="*/ 0 h 13"/>
                <a:gd name="T2" fmla="*/ 8 w 10"/>
                <a:gd name="T3" fmla="*/ 29 h 13"/>
                <a:gd name="T4" fmla="*/ 28 w 10"/>
                <a:gd name="T5" fmla="*/ 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3">
                  <a:moveTo>
                    <a:pt x="4" y="0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7" y="11"/>
                    <a:pt x="9" y="6"/>
                    <a:pt x="10" y="2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5" name="Freeform 1671">
              <a:extLst>
                <a:ext uri="{FF2B5EF4-FFF2-40B4-BE49-F238E27FC236}">
                  <a16:creationId xmlns:a16="http://schemas.microsoft.com/office/drawing/2014/main" id="{9E071AA1-85AA-43E3-B310-0A07F4660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4" y="1761"/>
              <a:ext cx="11" cy="13"/>
            </a:xfrm>
            <a:custGeom>
              <a:avLst/>
              <a:gdLst>
                <a:gd name="T0" fmla="*/ 21 w 8"/>
                <a:gd name="T1" fmla="*/ 0 h 10"/>
                <a:gd name="T2" fmla="*/ 0 w 8"/>
                <a:gd name="T3" fmla="*/ 22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4" y="2"/>
                    <a:pt x="1" y="6"/>
                    <a:pt x="0" y="10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6" name="Freeform 1672">
              <a:extLst>
                <a:ext uri="{FF2B5EF4-FFF2-40B4-BE49-F238E27FC236}">
                  <a16:creationId xmlns:a16="http://schemas.microsoft.com/office/drawing/2014/main" id="{81CA0A60-7921-4C8A-A16D-D18BE4927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610"/>
              <a:ext cx="16" cy="16"/>
            </a:xfrm>
            <a:custGeom>
              <a:avLst/>
              <a:gdLst>
                <a:gd name="T0" fmla="*/ 7 w 12"/>
                <a:gd name="T1" fmla="*/ 0 h 12"/>
                <a:gd name="T2" fmla="*/ 28 w 12"/>
                <a:gd name="T3" fmla="*/ 15 h 12"/>
                <a:gd name="T4" fmla="*/ 0 w 12"/>
                <a:gd name="T5" fmla="*/ 1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2" y="0"/>
                    <a:pt x="10" y="3"/>
                    <a:pt x="12" y="6"/>
                  </a:cubicBezTo>
                  <a:cubicBezTo>
                    <a:pt x="9" y="12"/>
                    <a:pt x="4" y="10"/>
                    <a:pt x="0" y="6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7" name="Freeform 1673">
              <a:extLst>
                <a:ext uri="{FF2B5EF4-FFF2-40B4-BE49-F238E27FC236}">
                  <a16:creationId xmlns:a16="http://schemas.microsoft.com/office/drawing/2014/main" id="{85169A38-5DC0-41E2-8586-1BD5E47A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1945"/>
              <a:ext cx="16" cy="14"/>
            </a:xfrm>
            <a:custGeom>
              <a:avLst/>
              <a:gdLst>
                <a:gd name="T0" fmla="*/ 0 w 12"/>
                <a:gd name="T1" fmla="*/ 25 h 10"/>
                <a:gd name="T2" fmla="*/ 28 w 12"/>
                <a:gd name="T3" fmla="*/ 21 h 10"/>
                <a:gd name="T4" fmla="*/ 15 w 1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" h="10">
                  <a:moveTo>
                    <a:pt x="0" y="9"/>
                  </a:moveTo>
                  <a:cubicBezTo>
                    <a:pt x="4" y="10"/>
                    <a:pt x="8" y="10"/>
                    <a:pt x="12" y="8"/>
                  </a:cubicBezTo>
                  <a:cubicBezTo>
                    <a:pt x="11" y="5"/>
                    <a:pt x="9" y="2"/>
                    <a:pt x="6" y="0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8" name="Freeform 1674">
              <a:extLst>
                <a:ext uri="{FF2B5EF4-FFF2-40B4-BE49-F238E27FC236}">
                  <a16:creationId xmlns:a16="http://schemas.microsoft.com/office/drawing/2014/main" id="{3F20DFEC-86B1-49A5-B91B-710E31C1D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5" y="1896"/>
              <a:ext cx="19" cy="33"/>
            </a:xfrm>
            <a:custGeom>
              <a:avLst/>
              <a:gdLst>
                <a:gd name="T0" fmla="*/ 14 w 14"/>
                <a:gd name="T1" fmla="*/ 58 h 25"/>
                <a:gd name="T2" fmla="*/ 33 w 14"/>
                <a:gd name="T3" fmla="*/ 38 h 25"/>
                <a:gd name="T4" fmla="*/ 10 w 14"/>
                <a:gd name="T5" fmla="*/ 38 h 25"/>
                <a:gd name="T6" fmla="*/ 35 w 14"/>
                <a:gd name="T7" fmla="*/ 12 h 25"/>
                <a:gd name="T8" fmla="*/ 0 w 14"/>
                <a:gd name="T9" fmla="*/ 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5">
                  <a:moveTo>
                    <a:pt x="5" y="25"/>
                  </a:moveTo>
                  <a:cubicBezTo>
                    <a:pt x="7" y="22"/>
                    <a:pt x="10" y="20"/>
                    <a:pt x="13" y="17"/>
                  </a:cubicBezTo>
                  <a:cubicBezTo>
                    <a:pt x="10" y="17"/>
                    <a:pt x="7" y="17"/>
                    <a:pt x="4" y="17"/>
                  </a:cubicBezTo>
                  <a:cubicBezTo>
                    <a:pt x="6" y="12"/>
                    <a:pt x="11" y="9"/>
                    <a:pt x="14" y="5"/>
                  </a:cubicBezTo>
                  <a:cubicBezTo>
                    <a:pt x="11" y="1"/>
                    <a:pt x="4" y="3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89" name="Freeform 1675">
              <a:extLst>
                <a:ext uri="{FF2B5EF4-FFF2-40B4-BE49-F238E27FC236}">
                  <a16:creationId xmlns:a16="http://schemas.microsoft.com/office/drawing/2014/main" id="{470A5AC2-BAE1-4E8C-9ACD-0AE5DC650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776"/>
              <a:ext cx="19" cy="25"/>
            </a:xfrm>
            <a:custGeom>
              <a:avLst/>
              <a:gdLst>
                <a:gd name="T0" fmla="*/ 26 w 14"/>
                <a:gd name="T1" fmla="*/ 7 h 19"/>
                <a:gd name="T2" fmla="*/ 20 w 14"/>
                <a:gd name="T3" fmla="*/ 0 h 19"/>
                <a:gd name="T4" fmla="*/ 0 w 14"/>
                <a:gd name="T5" fmla="*/ 16 h 19"/>
                <a:gd name="T6" fmla="*/ 33 w 14"/>
                <a:gd name="T7" fmla="*/ 21 h 19"/>
                <a:gd name="T8" fmla="*/ 0 w 14"/>
                <a:gd name="T9" fmla="*/ 43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9">
                  <a:moveTo>
                    <a:pt x="10" y="3"/>
                  </a:moveTo>
                  <a:cubicBezTo>
                    <a:pt x="10" y="2"/>
                    <a:pt x="9" y="1"/>
                    <a:pt x="8" y="0"/>
                  </a:cubicBezTo>
                  <a:cubicBezTo>
                    <a:pt x="5" y="1"/>
                    <a:pt x="0" y="3"/>
                    <a:pt x="0" y="7"/>
                  </a:cubicBezTo>
                  <a:cubicBezTo>
                    <a:pt x="4" y="7"/>
                    <a:pt x="12" y="5"/>
                    <a:pt x="13" y="9"/>
                  </a:cubicBezTo>
                  <a:cubicBezTo>
                    <a:pt x="14" y="15"/>
                    <a:pt x="3" y="17"/>
                    <a:pt x="0" y="19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0" name="Freeform 1676">
              <a:extLst>
                <a:ext uri="{FF2B5EF4-FFF2-40B4-BE49-F238E27FC236}">
                  <a16:creationId xmlns:a16="http://schemas.microsoft.com/office/drawing/2014/main" id="{2E91CAC0-7BBC-4056-AAB9-8816B91C4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1780"/>
              <a:ext cx="14" cy="16"/>
            </a:xfrm>
            <a:custGeom>
              <a:avLst/>
              <a:gdLst>
                <a:gd name="T0" fmla="*/ 21 w 10"/>
                <a:gd name="T1" fmla="*/ 0 h 12"/>
                <a:gd name="T2" fmla="*/ 28 w 10"/>
                <a:gd name="T3" fmla="*/ 23 h 12"/>
                <a:gd name="T4" fmla="*/ 6 w 10"/>
                <a:gd name="T5" fmla="*/ 12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2">
                  <a:moveTo>
                    <a:pt x="8" y="0"/>
                  </a:moveTo>
                  <a:cubicBezTo>
                    <a:pt x="8" y="4"/>
                    <a:pt x="9" y="7"/>
                    <a:pt x="10" y="10"/>
                  </a:cubicBezTo>
                  <a:cubicBezTo>
                    <a:pt x="6" y="12"/>
                    <a:pt x="0" y="10"/>
                    <a:pt x="2" y="5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1" name="Freeform 1677">
              <a:extLst>
                <a:ext uri="{FF2B5EF4-FFF2-40B4-BE49-F238E27FC236}">
                  <a16:creationId xmlns:a16="http://schemas.microsoft.com/office/drawing/2014/main" id="{93E41176-893A-4FDA-B9DB-A0B3471C0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756"/>
              <a:ext cx="10" cy="17"/>
            </a:xfrm>
            <a:custGeom>
              <a:avLst/>
              <a:gdLst>
                <a:gd name="T0" fmla="*/ 6 w 7"/>
                <a:gd name="T1" fmla="*/ 0 h 13"/>
                <a:gd name="T2" fmla="*/ 20 w 7"/>
                <a:gd name="T3" fmla="*/ 29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2" y="0"/>
                  </a:moveTo>
                  <a:cubicBezTo>
                    <a:pt x="0" y="5"/>
                    <a:pt x="5" y="10"/>
                    <a:pt x="7" y="13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2" name="Freeform 1678">
              <a:extLst>
                <a:ext uri="{FF2B5EF4-FFF2-40B4-BE49-F238E27FC236}">
                  <a16:creationId xmlns:a16="http://schemas.microsoft.com/office/drawing/2014/main" id="{72370557-F6C6-451B-A970-71C97A9E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289"/>
              <a:ext cx="25" cy="35"/>
            </a:xfrm>
            <a:custGeom>
              <a:avLst/>
              <a:gdLst>
                <a:gd name="T0" fmla="*/ 0 w 19"/>
                <a:gd name="T1" fmla="*/ 15 h 26"/>
                <a:gd name="T2" fmla="*/ 22 w 19"/>
                <a:gd name="T3" fmla="*/ 0 h 26"/>
                <a:gd name="T4" fmla="*/ 14 w 19"/>
                <a:gd name="T5" fmla="*/ 43 h 26"/>
                <a:gd name="T6" fmla="*/ 43 w 19"/>
                <a:gd name="T7" fmla="*/ 30 h 26"/>
                <a:gd name="T8" fmla="*/ 32 w 19"/>
                <a:gd name="T9" fmla="*/ 6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6">
                  <a:moveTo>
                    <a:pt x="0" y="6"/>
                  </a:moveTo>
                  <a:cubicBezTo>
                    <a:pt x="4" y="4"/>
                    <a:pt x="6" y="1"/>
                    <a:pt x="10" y="0"/>
                  </a:cubicBezTo>
                  <a:cubicBezTo>
                    <a:pt x="12" y="7"/>
                    <a:pt x="5" y="13"/>
                    <a:pt x="6" y="18"/>
                  </a:cubicBezTo>
                  <a:cubicBezTo>
                    <a:pt x="10" y="16"/>
                    <a:pt x="14" y="11"/>
                    <a:pt x="19" y="12"/>
                  </a:cubicBezTo>
                  <a:cubicBezTo>
                    <a:pt x="19" y="18"/>
                    <a:pt x="16" y="22"/>
                    <a:pt x="14" y="26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3" name="Freeform 1679">
              <a:extLst>
                <a:ext uri="{FF2B5EF4-FFF2-40B4-BE49-F238E27FC236}">
                  <a16:creationId xmlns:a16="http://schemas.microsoft.com/office/drawing/2014/main" id="{572E4AED-38E0-45FD-AFB0-BE95944B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2357"/>
              <a:ext cx="27" cy="22"/>
            </a:xfrm>
            <a:custGeom>
              <a:avLst/>
              <a:gdLst>
                <a:gd name="T0" fmla="*/ 27 w 20"/>
                <a:gd name="T1" fmla="*/ 0 h 16"/>
                <a:gd name="T2" fmla="*/ 7 w 20"/>
                <a:gd name="T3" fmla="*/ 15 h 16"/>
                <a:gd name="T4" fmla="*/ 9 w 20"/>
                <a:gd name="T5" fmla="*/ 41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6">
                  <a:moveTo>
                    <a:pt x="11" y="0"/>
                  </a:moveTo>
                  <a:cubicBezTo>
                    <a:pt x="20" y="7"/>
                    <a:pt x="9" y="11"/>
                    <a:pt x="3" y="6"/>
                  </a:cubicBezTo>
                  <a:cubicBezTo>
                    <a:pt x="1" y="9"/>
                    <a:pt x="0" y="14"/>
                    <a:pt x="4" y="16"/>
                  </a:cubicBezTo>
                </a:path>
              </a:pathLst>
            </a:custGeom>
            <a:noFill/>
            <a:ln w="9525" cap="flat">
              <a:solidFill>
                <a:srgbClr val="FDCA9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4" name="Freeform 1680">
              <a:extLst>
                <a:ext uri="{FF2B5EF4-FFF2-40B4-BE49-F238E27FC236}">
                  <a16:creationId xmlns:a16="http://schemas.microsoft.com/office/drawing/2014/main" id="{D09DF734-E92C-4C5C-85D4-768AF0D354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705"/>
              <a:ext cx="179" cy="109"/>
            </a:xfrm>
            <a:custGeom>
              <a:avLst/>
              <a:gdLst>
                <a:gd name="T0" fmla="*/ 327 w 132"/>
                <a:gd name="T1" fmla="*/ 40 h 81"/>
                <a:gd name="T2" fmla="*/ 226 w 132"/>
                <a:gd name="T3" fmla="*/ 148 h 81"/>
                <a:gd name="T4" fmla="*/ 20 w 132"/>
                <a:gd name="T5" fmla="*/ 51 h 81"/>
                <a:gd name="T6" fmla="*/ 1 w 132"/>
                <a:gd name="T7" fmla="*/ 0 h 81"/>
                <a:gd name="T8" fmla="*/ 1 w 132"/>
                <a:gd name="T9" fmla="*/ 1 h 81"/>
                <a:gd name="T10" fmla="*/ 16 w 132"/>
                <a:gd name="T11" fmla="*/ 85 h 81"/>
                <a:gd name="T12" fmla="*/ 172 w 132"/>
                <a:gd name="T13" fmla="*/ 190 h 81"/>
                <a:gd name="T14" fmla="*/ 315 w 132"/>
                <a:gd name="T15" fmla="*/ 132 h 81"/>
                <a:gd name="T16" fmla="*/ 327 w 132"/>
                <a:gd name="T17" fmla="*/ 4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81">
                  <a:moveTo>
                    <a:pt x="131" y="16"/>
                  </a:moveTo>
                  <a:cubicBezTo>
                    <a:pt x="131" y="33"/>
                    <a:pt x="122" y="54"/>
                    <a:pt x="91" y="61"/>
                  </a:cubicBezTo>
                  <a:cubicBezTo>
                    <a:pt x="49" y="70"/>
                    <a:pt x="16" y="34"/>
                    <a:pt x="8" y="21"/>
                  </a:cubicBezTo>
                  <a:cubicBezTo>
                    <a:pt x="4" y="14"/>
                    <a:pt x="2" y="7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4" y="28"/>
                    <a:pt x="7" y="35"/>
                  </a:cubicBezTo>
                  <a:cubicBezTo>
                    <a:pt x="12" y="46"/>
                    <a:pt x="34" y="74"/>
                    <a:pt x="69" y="78"/>
                  </a:cubicBezTo>
                  <a:cubicBezTo>
                    <a:pt x="96" y="81"/>
                    <a:pt x="119" y="68"/>
                    <a:pt x="126" y="54"/>
                  </a:cubicBezTo>
                  <a:cubicBezTo>
                    <a:pt x="132" y="41"/>
                    <a:pt x="131" y="27"/>
                    <a:pt x="131" y="16"/>
                  </a:cubicBezTo>
                  <a:close/>
                </a:path>
              </a:pathLst>
            </a:custGeom>
            <a:solidFill>
              <a:srgbClr val="3C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5" name="Freeform 1681">
              <a:extLst>
                <a:ext uri="{FF2B5EF4-FFF2-40B4-BE49-F238E27FC236}">
                  <a16:creationId xmlns:a16="http://schemas.microsoft.com/office/drawing/2014/main" id="{392925CC-6A42-467D-9040-B3E04E492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648"/>
              <a:ext cx="182" cy="151"/>
            </a:xfrm>
            <a:custGeom>
              <a:avLst/>
              <a:gdLst>
                <a:gd name="T0" fmla="*/ 334 w 134"/>
                <a:gd name="T1" fmla="*/ 43 h 112"/>
                <a:gd name="T2" fmla="*/ 217 w 134"/>
                <a:gd name="T3" fmla="*/ 9 h 112"/>
                <a:gd name="T4" fmla="*/ 53 w 134"/>
                <a:gd name="T5" fmla="*/ 32 h 112"/>
                <a:gd name="T6" fmla="*/ 48 w 134"/>
                <a:gd name="T7" fmla="*/ 35 h 112"/>
                <a:gd name="T8" fmla="*/ 10 w 134"/>
                <a:gd name="T9" fmla="*/ 111 h 112"/>
                <a:gd name="T10" fmla="*/ 107 w 134"/>
                <a:gd name="T11" fmla="*/ 252 h 112"/>
                <a:gd name="T12" fmla="*/ 315 w 134"/>
                <a:gd name="T13" fmla="*/ 155 h 112"/>
                <a:gd name="T14" fmla="*/ 334 w 134"/>
                <a:gd name="T15" fmla="*/ 58 h 112"/>
                <a:gd name="T16" fmla="*/ 334 w 134"/>
                <a:gd name="T17" fmla="*/ 43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12">
                  <a:moveTo>
                    <a:pt x="133" y="18"/>
                  </a:moveTo>
                  <a:cubicBezTo>
                    <a:pt x="124" y="26"/>
                    <a:pt x="102" y="5"/>
                    <a:pt x="87" y="4"/>
                  </a:cubicBezTo>
                  <a:cubicBezTo>
                    <a:pt x="28" y="0"/>
                    <a:pt x="21" y="13"/>
                    <a:pt x="21" y="13"/>
                  </a:cubicBezTo>
                  <a:cubicBezTo>
                    <a:pt x="21" y="13"/>
                    <a:pt x="20" y="14"/>
                    <a:pt x="19" y="14"/>
                  </a:cubicBezTo>
                  <a:cubicBezTo>
                    <a:pt x="13" y="25"/>
                    <a:pt x="7" y="36"/>
                    <a:pt x="4" y="45"/>
                  </a:cubicBezTo>
                  <a:cubicBezTo>
                    <a:pt x="0" y="60"/>
                    <a:pt x="1" y="94"/>
                    <a:pt x="43" y="103"/>
                  </a:cubicBezTo>
                  <a:cubicBezTo>
                    <a:pt x="84" y="112"/>
                    <a:pt x="118" y="76"/>
                    <a:pt x="126" y="63"/>
                  </a:cubicBezTo>
                  <a:cubicBezTo>
                    <a:pt x="134" y="49"/>
                    <a:pt x="133" y="34"/>
                    <a:pt x="133" y="24"/>
                  </a:cubicBezTo>
                  <a:cubicBezTo>
                    <a:pt x="133" y="22"/>
                    <a:pt x="133" y="20"/>
                    <a:pt x="133" y="18"/>
                  </a:cubicBezTo>
                  <a:close/>
                </a:path>
              </a:pathLst>
            </a:custGeom>
            <a:solidFill>
              <a:srgbClr val="816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6" name="Freeform 1682">
              <a:extLst>
                <a:ext uri="{FF2B5EF4-FFF2-40B4-BE49-F238E27FC236}">
                  <a16:creationId xmlns:a16="http://schemas.microsoft.com/office/drawing/2014/main" id="{B9A638C6-84FA-445F-B903-9F9FA4085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705"/>
              <a:ext cx="179" cy="109"/>
            </a:xfrm>
            <a:custGeom>
              <a:avLst/>
              <a:gdLst>
                <a:gd name="T0" fmla="*/ 5 w 132"/>
                <a:gd name="T1" fmla="*/ 40 h 81"/>
                <a:gd name="T2" fmla="*/ 104 w 132"/>
                <a:gd name="T3" fmla="*/ 148 h 81"/>
                <a:gd name="T4" fmla="*/ 313 w 132"/>
                <a:gd name="T5" fmla="*/ 51 h 81"/>
                <a:gd name="T6" fmla="*/ 327 w 132"/>
                <a:gd name="T7" fmla="*/ 0 h 81"/>
                <a:gd name="T8" fmla="*/ 327 w 132"/>
                <a:gd name="T9" fmla="*/ 1 h 81"/>
                <a:gd name="T10" fmla="*/ 313 w 132"/>
                <a:gd name="T11" fmla="*/ 85 h 81"/>
                <a:gd name="T12" fmla="*/ 156 w 132"/>
                <a:gd name="T13" fmla="*/ 190 h 81"/>
                <a:gd name="T14" fmla="*/ 16 w 132"/>
                <a:gd name="T15" fmla="*/ 132 h 81"/>
                <a:gd name="T16" fmla="*/ 5 w 132"/>
                <a:gd name="T17" fmla="*/ 4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81">
                  <a:moveTo>
                    <a:pt x="2" y="16"/>
                  </a:moveTo>
                  <a:cubicBezTo>
                    <a:pt x="2" y="33"/>
                    <a:pt x="10" y="54"/>
                    <a:pt x="42" y="61"/>
                  </a:cubicBezTo>
                  <a:cubicBezTo>
                    <a:pt x="83" y="70"/>
                    <a:pt x="117" y="34"/>
                    <a:pt x="125" y="21"/>
                  </a:cubicBezTo>
                  <a:cubicBezTo>
                    <a:pt x="129" y="14"/>
                    <a:pt x="131" y="7"/>
                    <a:pt x="131" y="0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2" y="5"/>
                    <a:pt x="129" y="28"/>
                    <a:pt x="125" y="35"/>
                  </a:cubicBezTo>
                  <a:cubicBezTo>
                    <a:pt x="121" y="46"/>
                    <a:pt x="99" y="74"/>
                    <a:pt x="63" y="78"/>
                  </a:cubicBezTo>
                  <a:cubicBezTo>
                    <a:pt x="36" y="81"/>
                    <a:pt x="13" y="68"/>
                    <a:pt x="7" y="54"/>
                  </a:cubicBezTo>
                  <a:cubicBezTo>
                    <a:pt x="0" y="41"/>
                    <a:pt x="1" y="27"/>
                    <a:pt x="2" y="16"/>
                  </a:cubicBezTo>
                  <a:close/>
                </a:path>
              </a:pathLst>
            </a:custGeom>
            <a:solidFill>
              <a:srgbClr val="3C2E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7" name="Freeform 1683">
              <a:extLst>
                <a:ext uri="{FF2B5EF4-FFF2-40B4-BE49-F238E27FC236}">
                  <a16:creationId xmlns:a16="http://schemas.microsoft.com/office/drawing/2014/main" id="{0EABAFB8-78ED-4C7A-A875-9F44D7D18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640"/>
              <a:ext cx="181" cy="159"/>
            </a:xfrm>
            <a:custGeom>
              <a:avLst/>
              <a:gdLst>
                <a:gd name="T0" fmla="*/ 286 w 134"/>
                <a:gd name="T1" fmla="*/ 57 h 118"/>
                <a:gd name="T2" fmla="*/ 276 w 134"/>
                <a:gd name="T3" fmla="*/ 43 h 118"/>
                <a:gd name="T4" fmla="*/ 249 w 134"/>
                <a:gd name="T5" fmla="*/ 22 h 118"/>
                <a:gd name="T6" fmla="*/ 212 w 134"/>
                <a:gd name="T7" fmla="*/ 5 h 118"/>
                <a:gd name="T8" fmla="*/ 104 w 134"/>
                <a:gd name="T9" fmla="*/ 12 h 118"/>
                <a:gd name="T10" fmla="*/ 12 w 134"/>
                <a:gd name="T11" fmla="*/ 43 h 118"/>
                <a:gd name="T12" fmla="*/ 1 w 134"/>
                <a:gd name="T13" fmla="*/ 47 h 118"/>
                <a:gd name="T14" fmla="*/ 0 w 134"/>
                <a:gd name="T15" fmla="*/ 73 h 118"/>
                <a:gd name="T16" fmla="*/ 20 w 134"/>
                <a:gd name="T17" fmla="*/ 168 h 118"/>
                <a:gd name="T18" fmla="*/ 224 w 134"/>
                <a:gd name="T19" fmla="*/ 267 h 118"/>
                <a:gd name="T20" fmla="*/ 317 w 134"/>
                <a:gd name="T21" fmla="*/ 125 h 118"/>
                <a:gd name="T22" fmla="*/ 286 w 134"/>
                <a:gd name="T23" fmla="*/ 57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18">
                  <a:moveTo>
                    <a:pt x="116" y="23"/>
                  </a:moveTo>
                  <a:cubicBezTo>
                    <a:pt x="115" y="21"/>
                    <a:pt x="113" y="19"/>
                    <a:pt x="112" y="18"/>
                  </a:cubicBezTo>
                  <a:cubicBezTo>
                    <a:pt x="109" y="16"/>
                    <a:pt x="108" y="13"/>
                    <a:pt x="101" y="9"/>
                  </a:cubicBezTo>
                  <a:cubicBezTo>
                    <a:pt x="96" y="7"/>
                    <a:pt x="91" y="5"/>
                    <a:pt x="86" y="2"/>
                  </a:cubicBezTo>
                  <a:cubicBezTo>
                    <a:pt x="80" y="0"/>
                    <a:pt x="49" y="4"/>
                    <a:pt x="42" y="5"/>
                  </a:cubicBezTo>
                  <a:cubicBezTo>
                    <a:pt x="33" y="6"/>
                    <a:pt x="14" y="12"/>
                    <a:pt x="5" y="18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21"/>
                    <a:pt x="1" y="25"/>
                    <a:pt x="0" y="30"/>
                  </a:cubicBezTo>
                  <a:cubicBezTo>
                    <a:pt x="0" y="40"/>
                    <a:pt x="0" y="55"/>
                    <a:pt x="8" y="69"/>
                  </a:cubicBezTo>
                  <a:cubicBezTo>
                    <a:pt x="16" y="82"/>
                    <a:pt x="49" y="118"/>
                    <a:pt x="91" y="109"/>
                  </a:cubicBezTo>
                  <a:cubicBezTo>
                    <a:pt x="133" y="100"/>
                    <a:pt x="134" y="66"/>
                    <a:pt x="129" y="51"/>
                  </a:cubicBezTo>
                  <a:cubicBezTo>
                    <a:pt x="126" y="43"/>
                    <a:pt x="121" y="32"/>
                    <a:pt x="116" y="23"/>
                  </a:cubicBezTo>
                  <a:close/>
                </a:path>
              </a:pathLst>
            </a:custGeom>
            <a:solidFill>
              <a:srgbClr val="816D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8" name="Freeform 1684">
              <a:extLst>
                <a:ext uri="{FF2B5EF4-FFF2-40B4-BE49-F238E27FC236}">
                  <a16:creationId xmlns:a16="http://schemas.microsoft.com/office/drawing/2014/main" id="{BF9BFA3B-6379-4273-8EDC-05B74319C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705"/>
              <a:ext cx="179" cy="109"/>
            </a:xfrm>
            <a:custGeom>
              <a:avLst/>
              <a:gdLst>
                <a:gd name="T0" fmla="*/ 327 w 132"/>
                <a:gd name="T1" fmla="*/ 40 h 81"/>
                <a:gd name="T2" fmla="*/ 226 w 132"/>
                <a:gd name="T3" fmla="*/ 148 h 81"/>
                <a:gd name="T4" fmla="*/ 20 w 132"/>
                <a:gd name="T5" fmla="*/ 51 h 81"/>
                <a:gd name="T6" fmla="*/ 1 w 132"/>
                <a:gd name="T7" fmla="*/ 0 h 81"/>
                <a:gd name="T8" fmla="*/ 1 w 132"/>
                <a:gd name="T9" fmla="*/ 1 h 81"/>
                <a:gd name="T10" fmla="*/ 16 w 132"/>
                <a:gd name="T11" fmla="*/ 85 h 81"/>
                <a:gd name="T12" fmla="*/ 172 w 132"/>
                <a:gd name="T13" fmla="*/ 190 h 81"/>
                <a:gd name="T14" fmla="*/ 315 w 132"/>
                <a:gd name="T15" fmla="*/ 132 h 81"/>
                <a:gd name="T16" fmla="*/ 327 w 132"/>
                <a:gd name="T17" fmla="*/ 4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81">
                  <a:moveTo>
                    <a:pt x="131" y="16"/>
                  </a:moveTo>
                  <a:cubicBezTo>
                    <a:pt x="131" y="33"/>
                    <a:pt x="122" y="54"/>
                    <a:pt x="91" y="61"/>
                  </a:cubicBezTo>
                  <a:cubicBezTo>
                    <a:pt x="49" y="70"/>
                    <a:pt x="16" y="34"/>
                    <a:pt x="8" y="21"/>
                  </a:cubicBezTo>
                  <a:cubicBezTo>
                    <a:pt x="4" y="14"/>
                    <a:pt x="2" y="7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5"/>
                    <a:pt x="4" y="28"/>
                    <a:pt x="7" y="35"/>
                  </a:cubicBezTo>
                  <a:cubicBezTo>
                    <a:pt x="12" y="46"/>
                    <a:pt x="34" y="74"/>
                    <a:pt x="69" y="78"/>
                  </a:cubicBezTo>
                  <a:cubicBezTo>
                    <a:pt x="96" y="81"/>
                    <a:pt x="119" y="68"/>
                    <a:pt x="126" y="54"/>
                  </a:cubicBezTo>
                  <a:cubicBezTo>
                    <a:pt x="132" y="41"/>
                    <a:pt x="131" y="27"/>
                    <a:pt x="131" y="1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99" name="Freeform 1685">
              <a:extLst>
                <a:ext uri="{FF2B5EF4-FFF2-40B4-BE49-F238E27FC236}">
                  <a16:creationId xmlns:a16="http://schemas.microsoft.com/office/drawing/2014/main" id="{734DD12D-858D-4A5F-805A-3488B82C1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" y="3648"/>
              <a:ext cx="182" cy="151"/>
            </a:xfrm>
            <a:custGeom>
              <a:avLst/>
              <a:gdLst>
                <a:gd name="T0" fmla="*/ 334 w 134"/>
                <a:gd name="T1" fmla="*/ 43 h 112"/>
                <a:gd name="T2" fmla="*/ 217 w 134"/>
                <a:gd name="T3" fmla="*/ 9 h 112"/>
                <a:gd name="T4" fmla="*/ 53 w 134"/>
                <a:gd name="T5" fmla="*/ 32 h 112"/>
                <a:gd name="T6" fmla="*/ 48 w 134"/>
                <a:gd name="T7" fmla="*/ 35 h 112"/>
                <a:gd name="T8" fmla="*/ 10 w 134"/>
                <a:gd name="T9" fmla="*/ 111 h 112"/>
                <a:gd name="T10" fmla="*/ 107 w 134"/>
                <a:gd name="T11" fmla="*/ 252 h 112"/>
                <a:gd name="T12" fmla="*/ 315 w 134"/>
                <a:gd name="T13" fmla="*/ 155 h 112"/>
                <a:gd name="T14" fmla="*/ 334 w 134"/>
                <a:gd name="T15" fmla="*/ 58 h 112"/>
                <a:gd name="T16" fmla="*/ 334 w 134"/>
                <a:gd name="T17" fmla="*/ 43 h 1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4" h="112">
                  <a:moveTo>
                    <a:pt x="133" y="18"/>
                  </a:moveTo>
                  <a:cubicBezTo>
                    <a:pt x="124" y="26"/>
                    <a:pt x="102" y="5"/>
                    <a:pt x="87" y="4"/>
                  </a:cubicBezTo>
                  <a:cubicBezTo>
                    <a:pt x="28" y="0"/>
                    <a:pt x="21" y="13"/>
                    <a:pt x="21" y="13"/>
                  </a:cubicBezTo>
                  <a:cubicBezTo>
                    <a:pt x="21" y="13"/>
                    <a:pt x="20" y="14"/>
                    <a:pt x="19" y="14"/>
                  </a:cubicBezTo>
                  <a:cubicBezTo>
                    <a:pt x="13" y="25"/>
                    <a:pt x="7" y="36"/>
                    <a:pt x="4" y="45"/>
                  </a:cubicBezTo>
                  <a:cubicBezTo>
                    <a:pt x="0" y="60"/>
                    <a:pt x="1" y="94"/>
                    <a:pt x="43" y="103"/>
                  </a:cubicBezTo>
                  <a:cubicBezTo>
                    <a:pt x="84" y="112"/>
                    <a:pt x="118" y="76"/>
                    <a:pt x="126" y="63"/>
                  </a:cubicBezTo>
                  <a:cubicBezTo>
                    <a:pt x="134" y="49"/>
                    <a:pt x="133" y="34"/>
                    <a:pt x="133" y="24"/>
                  </a:cubicBezTo>
                  <a:cubicBezTo>
                    <a:pt x="133" y="22"/>
                    <a:pt x="133" y="20"/>
                    <a:pt x="133" y="18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0" name="Freeform 1686">
              <a:extLst>
                <a:ext uri="{FF2B5EF4-FFF2-40B4-BE49-F238E27FC236}">
                  <a16:creationId xmlns:a16="http://schemas.microsoft.com/office/drawing/2014/main" id="{BC98F02E-A7E8-46A1-9C27-0ADAD620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705"/>
              <a:ext cx="179" cy="109"/>
            </a:xfrm>
            <a:custGeom>
              <a:avLst/>
              <a:gdLst>
                <a:gd name="T0" fmla="*/ 5 w 132"/>
                <a:gd name="T1" fmla="*/ 40 h 81"/>
                <a:gd name="T2" fmla="*/ 104 w 132"/>
                <a:gd name="T3" fmla="*/ 148 h 81"/>
                <a:gd name="T4" fmla="*/ 313 w 132"/>
                <a:gd name="T5" fmla="*/ 51 h 81"/>
                <a:gd name="T6" fmla="*/ 327 w 132"/>
                <a:gd name="T7" fmla="*/ 0 h 81"/>
                <a:gd name="T8" fmla="*/ 327 w 132"/>
                <a:gd name="T9" fmla="*/ 1 h 81"/>
                <a:gd name="T10" fmla="*/ 313 w 132"/>
                <a:gd name="T11" fmla="*/ 85 h 81"/>
                <a:gd name="T12" fmla="*/ 156 w 132"/>
                <a:gd name="T13" fmla="*/ 190 h 81"/>
                <a:gd name="T14" fmla="*/ 16 w 132"/>
                <a:gd name="T15" fmla="*/ 132 h 81"/>
                <a:gd name="T16" fmla="*/ 5 w 132"/>
                <a:gd name="T17" fmla="*/ 40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2" h="81">
                  <a:moveTo>
                    <a:pt x="2" y="16"/>
                  </a:moveTo>
                  <a:cubicBezTo>
                    <a:pt x="2" y="33"/>
                    <a:pt x="10" y="54"/>
                    <a:pt x="42" y="61"/>
                  </a:cubicBezTo>
                  <a:cubicBezTo>
                    <a:pt x="83" y="70"/>
                    <a:pt x="117" y="34"/>
                    <a:pt x="125" y="21"/>
                  </a:cubicBezTo>
                  <a:cubicBezTo>
                    <a:pt x="129" y="14"/>
                    <a:pt x="131" y="7"/>
                    <a:pt x="131" y="0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32" y="5"/>
                    <a:pt x="129" y="28"/>
                    <a:pt x="125" y="35"/>
                  </a:cubicBezTo>
                  <a:cubicBezTo>
                    <a:pt x="121" y="46"/>
                    <a:pt x="99" y="74"/>
                    <a:pt x="63" y="78"/>
                  </a:cubicBezTo>
                  <a:cubicBezTo>
                    <a:pt x="36" y="81"/>
                    <a:pt x="13" y="68"/>
                    <a:pt x="7" y="54"/>
                  </a:cubicBezTo>
                  <a:cubicBezTo>
                    <a:pt x="0" y="41"/>
                    <a:pt x="1" y="27"/>
                    <a:pt x="2" y="1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1" name="Freeform 1687">
              <a:extLst>
                <a:ext uri="{FF2B5EF4-FFF2-40B4-BE49-F238E27FC236}">
                  <a16:creationId xmlns:a16="http://schemas.microsoft.com/office/drawing/2014/main" id="{41B573E7-ACD8-46C8-A0C1-6CEA28B50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640"/>
              <a:ext cx="181" cy="159"/>
            </a:xfrm>
            <a:custGeom>
              <a:avLst/>
              <a:gdLst>
                <a:gd name="T0" fmla="*/ 286 w 134"/>
                <a:gd name="T1" fmla="*/ 57 h 118"/>
                <a:gd name="T2" fmla="*/ 276 w 134"/>
                <a:gd name="T3" fmla="*/ 43 h 118"/>
                <a:gd name="T4" fmla="*/ 249 w 134"/>
                <a:gd name="T5" fmla="*/ 22 h 118"/>
                <a:gd name="T6" fmla="*/ 212 w 134"/>
                <a:gd name="T7" fmla="*/ 5 h 118"/>
                <a:gd name="T8" fmla="*/ 104 w 134"/>
                <a:gd name="T9" fmla="*/ 12 h 118"/>
                <a:gd name="T10" fmla="*/ 12 w 134"/>
                <a:gd name="T11" fmla="*/ 43 h 118"/>
                <a:gd name="T12" fmla="*/ 1 w 134"/>
                <a:gd name="T13" fmla="*/ 47 h 118"/>
                <a:gd name="T14" fmla="*/ 0 w 134"/>
                <a:gd name="T15" fmla="*/ 73 h 118"/>
                <a:gd name="T16" fmla="*/ 20 w 134"/>
                <a:gd name="T17" fmla="*/ 168 h 118"/>
                <a:gd name="T18" fmla="*/ 224 w 134"/>
                <a:gd name="T19" fmla="*/ 267 h 118"/>
                <a:gd name="T20" fmla="*/ 317 w 134"/>
                <a:gd name="T21" fmla="*/ 125 h 118"/>
                <a:gd name="T22" fmla="*/ 286 w 134"/>
                <a:gd name="T23" fmla="*/ 57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118">
                  <a:moveTo>
                    <a:pt x="116" y="23"/>
                  </a:moveTo>
                  <a:cubicBezTo>
                    <a:pt x="115" y="21"/>
                    <a:pt x="113" y="19"/>
                    <a:pt x="112" y="18"/>
                  </a:cubicBezTo>
                  <a:cubicBezTo>
                    <a:pt x="109" y="16"/>
                    <a:pt x="108" y="13"/>
                    <a:pt x="101" y="9"/>
                  </a:cubicBezTo>
                  <a:cubicBezTo>
                    <a:pt x="96" y="7"/>
                    <a:pt x="91" y="5"/>
                    <a:pt x="86" y="2"/>
                  </a:cubicBezTo>
                  <a:cubicBezTo>
                    <a:pt x="80" y="0"/>
                    <a:pt x="49" y="4"/>
                    <a:pt x="42" y="5"/>
                  </a:cubicBezTo>
                  <a:cubicBezTo>
                    <a:pt x="33" y="6"/>
                    <a:pt x="14" y="12"/>
                    <a:pt x="5" y="18"/>
                  </a:cubicBezTo>
                  <a:cubicBezTo>
                    <a:pt x="3" y="19"/>
                    <a:pt x="2" y="19"/>
                    <a:pt x="1" y="19"/>
                  </a:cubicBezTo>
                  <a:cubicBezTo>
                    <a:pt x="1" y="21"/>
                    <a:pt x="1" y="25"/>
                    <a:pt x="0" y="30"/>
                  </a:cubicBezTo>
                  <a:cubicBezTo>
                    <a:pt x="0" y="40"/>
                    <a:pt x="0" y="55"/>
                    <a:pt x="8" y="69"/>
                  </a:cubicBezTo>
                  <a:cubicBezTo>
                    <a:pt x="16" y="82"/>
                    <a:pt x="49" y="118"/>
                    <a:pt x="91" y="109"/>
                  </a:cubicBezTo>
                  <a:cubicBezTo>
                    <a:pt x="133" y="100"/>
                    <a:pt x="134" y="66"/>
                    <a:pt x="129" y="51"/>
                  </a:cubicBezTo>
                  <a:cubicBezTo>
                    <a:pt x="126" y="43"/>
                    <a:pt x="121" y="32"/>
                    <a:pt x="116" y="23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2" name="Freeform 1688">
              <a:extLst>
                <a:ext uri="{FF2B5EF4-FFF2-40B4-BE49-F238E27FC236}">
                  <a16:creationId xmlns:a16="http://schemas.microsoft.com/office/drawing/2014/main" id="{948CB088-1D3C-43B8-8398-2F5B96C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663"/>
              <a:ext cx="60" cy="100"/>
            </a:xfrm>
            <a:custGeom>
              <a:avLst/>
              <a:gdLst>
                <a:gd name="T0" fmla="*/ 112 w 44"/>
                <a:gd name="T1" fmla="*/ 0 h 74"/>
                <a:gd name="T2" fmla="*/ 63 w 44"/>
                <a:gd name="T3" fmla="*/ 26 h 74"/>
                <a:gd name="T4" fmla="*/ 19 w 44"/>
                <a:gd name="T5" fmla="*/ 57 h 74"/>
                <a:gd name="T6" fmla="*/ 5 w 44"/>
                <a:gd name="T7" fmla="*/ 131 h 74"/>
                <a:gd name="T8" fmla="*/ 56 w 44"/>
                <a:gd name="T9" fmla="*/ 182 h 74"/>
                <a:gd name="T10" fmla="*/ 20 w 44"/>
                <a:gd name="T11" fmla="*/ 141 h 74"/>
                <a:gd name="T12" fmla="*/ 55 w 44"/>
                <a:gd name="T13" fmla="*/ 104 h 74"/>
                <a:gd name="T14" fmla="*/ 22 w 44"/>
                <a:gd name="T15" fmla="*/ 86 h 74"/>
                <a:gd name="T16" fmla="*/ 50 w 44"/>
                <a:gd name="T17" fmla="*/ 64 h 74"/>
                <a:gd name="T18" fmla="*/ 76 w 44"/>
                <a:gd name="T19" fmla="*/ 30 h 74"/>
                <a:gd name="T20" fmla="*/ 89 w 44"/>
                <a:gd name="T21" fmla="*/ 27 h 74"/>
                <a:gd name="T22" fmla="*/ 89 w 44"/>
                <a:gd name="T23" fmla="*/ 16 h 74"/>
                <a:gd name="T24" fmla="*/ 102 w 44"/>
                <a:gd name="T25" fmla="*/ 9 h 7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" h="74">
                  <a:moveTo>
                    <a:pt x="44" y="0"/>
                  </a:moveTo>
                  <a:cubicBezTo>
                    <a:pt x="39" y="5"/>
                    <a:pt x="31" y="6"/>
                    <a:pt x="25" y="10"/>
                  </a:cubicBezTo>
                  <a:cubicBezTo>
                    <a:pt x="19" y="13"/>
                    <a:pt x="11" y="17"/>
                    <a:pt x="7" y="23"/>
                  </a:cubicBezTo>
                  <a:cubicBezTo>
                    <a:pt x="0" y="31"/>
                    <a:pt x="0" y="43"/>
                    <a:pt x="2" y="53"/>
                  </a:cubicBezTo>
                  <a:cubicBezTo>
                    <a:pt x="4" y="63"/>
                    <a:pt x="14" y="70"/>
                    <a:pt x="22" y="74"/>
                  </a:cubicBezTo>
                  <a:cubicBezTo>
                    <a:pt x="16" y="73"/>
                    <a:pt x="10" y="62"/>
                    <a:pt x="8" y="57"/>
                  </a:cubicBezTo>
                  <a:cubicBezTo>
                    <a:pt x="6" y="49"/>
                    <a:pt x="13" y="39"/>
                    <a:pt x="21" y="42"/>
                  </a:cubicBezTo>
                  <a:cubicBezTo>
                    <a:pt x="18" y="46"/>
                    <a:pt x="9" y="39"/>
                    <a:pt x="9" y="35"/>
                  </a:cubicBezTo>
                  <a:cubicBezTo>
                    <a:pt x="9" y="30"/>
                    <a:pt x="16" y="26"/>
                    <a:pt x="20" y="26"/>
                  </a:cubicBezTo>
                  <a:cubicBezTo>
                    <a:pt x="9" y="23"/>
                    <a:pt x="26" y="14"/>
                    <a:pt x="30" y="12"/>
                  </a:cubicBezTo>
                  <a:cubicBezTo>
                    <a:pt x="31" y="12"/>
                    <a:pt x="33" y="12"/>
                    <a:pt x="35" y="11"/>
                  </a:cubicBezTo>
                  <a:cubicBezTo>
                    <a:pt x="35" y="10"/>
                    <a:pt x="34" y="8"/>
                    <a:pt x="35" y="7"/>
                  </a:cubicBezTo>
                  <a:cubicBezTo>
                    <a:pt x="36" y="5"/>
                    <a:pt x="37" y="4"/>
                    <a:pt x="40" y="4"/>
                  </a:cubicBezTo>
                </a:path>
              </a:pathLst>
            </a:custGeom>
            <a:solidFill>
              <a:srgbClr val="CE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3" name="Freeform 1689">
              <a:extLst>
                <a:ext uri="{FF2B5EF4-FFF2-40B4-BE49-F238E27FC236}">
                  <a16:creationId xmlns:a16="http://schemas.microsoft.com/office/drawing/2014/main" id="{959AE6AA-C375-48F4-815D-E5098F7E2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3668"/>
              <a:ext cx="72" cy="96"/>
            </a:xfrm>
            <a:custGeom>
              <a:avLst/>
              <a:gdLst>
                <a:gd name="T0" fmla="*/ 65 w 53"/>
                <a:gd name="T1" fmla="*/ 0 h 71"/>
                <a:gd name="T2" fmla="*/ 10 w 53"/>
                <a:gd name="T3" fmla="*/ 35 h 71"/>
                <a:gd name="T4" fmla="*/ 19 w 53"/>
                <a:gd name="T5" fmla="*/ 104 h 71"/>
                <a:gd name="T6" fmla="*/ 57 w 53"/>
                <a:gd name="T7" fmla="*/ 146 h 71"/>
                <a:gd name="T8" fmla="*/ 98 w 53"/>
                <a:gd name="T9" fmla="*/ 162 h 71"/>
                <a:gd name="T10" fmla="*/ 133 w 53"/>
                <a:gd name="T11" fmla="*/ 176 h 71"/>
                <a:gd name="T12" fmla="*/ 99 w 53"/>
                <a:gd name="T13" fmla="*/ 134 h 71"/>
                <a:gd name="T14" fmla="*/ 62 w 53"/>
                <a:gd name="T15" fmla="*/ 84 h 71"/>
                <a:gd name="T16" fmla="*/ 30 w 53"/>
                <a:gd name="T17" fmla="*/ 43 h 71"/>
                <a:gd name="T18" fmla="*/ 53 w 53"/>
                <a:gd name="T19" fmla="*/ 9 h 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3" h="71">
                  <a:moveTo>
                    <a:pt x="26" y="0"/>
                  </a:moveTo>
                  <a:cubicBezTo>
                    <a:pt x="18" y="3"/>
                    <a:pt x="8" y="6"/>
                    <a:pt x="4" y="14"/>
                  </a:cubicBezTo>
                  <a:cubicBezTo>
                    <a:pt x="0" y="22"/>
                    <a:pt x="4" y="34"/>
                    <a:pt x="7" y="42"/>
                  </a:cubicBezTo>
                  <a:cubicBezTo>
                    <a:pt x="10" y="48"/>
                    <a:pt x="17" y="55"/>
                    <a:pt x="23" y="59"/>
                  </a:cubicBezTo>
                  <a:cubicBezTo>
                    <a:pt x="28" y="62"/>
                    <a:pt x="33" y="64"/>
                    <a:pt x="39" y="66"/>
                  </a:cubicBezTo>
                  <a:cubicBezTo>
                    <a:pt x="43" y="68"/>
                    <a:pt x="49" y="68"/>
                    <a:pt x="53" y="71"/>
                  </a:cubicBezTo>
                  <a:cubicBezTo>
                    <a:pt x="45" y="70"/>
                    <a:pt x="27" y="59"/>
                    <a:pt x="40" y="54"/>
                  </a:cubicBezTo>
                  <a:cubicBezTo>
                    <a:pt x="30" y="54"/>
                    <a:pt x="11" y="44"/>
                    <a:pt x="25" y="34"/>
                  </a:cubicBezTo>
                  <a:cubicBezTo>
                    <a:pt x="14" y="37"/>
                    <a:pt x="12" y="26"/>
                    <a:pt x="12" y="18"/>
                  </a:cubicBezTo>
                  <a:cubicBezTo>
                    <a:pt x="12" y="11"/>
                    <a:pt x="15" y="9"/>
                    <a:pt x="21" y="4"/>
                  </a:cubicBezTo>
                </a:path>
              </a:pathLst>
            </a:custGeom>
            <a:solidFill>
              <a:srgbClr val="CEC2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4" name="Freeform 1690">
              <a:extLst>
                <a:ext uri="{FF2B5EF4-FFF2-40B4-BE49-F238E27FC236}">
                  <a16:creationId xmlns:a16="http://schemas.microsoft.com/office/drawing/2014/main" id="{19600553-5057-41E1-A7FE-EA13879E2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652"/>
              <a:ext cx="76" cy="116"/>
            </a:xfrm>
            <a:custGeom>
              <a:avLst/>
              <a:gdLst>
                <a:gd name="T0" fmla="*/ 124 w 56"/>
                <a:gd name="T1" fmla="*/ 89 h 86"/>
                <a:gd name="T2" fmla="*/ 68 w 56"/>
                <a:gd name="T3" fmla="*/ 210 h 86"/>
                <a:gd name="T4" fmla="*/ 105 w 56"/>
                <a:gd name="T5" fmla="*/ 129 h 86"/>
                <a:gd name="T6" fmla="*/ 79 w 56"/>
                <a:gd name="T7" fmla="*/ 66 h 86"/>
                <a:gd name="T8" fmla="*/ 88 w 56"/>
                <a:gd name="T9" fmla="*/ 32 h 86"/>
                <a:gd name="T10" fmla="*/ 0 w 56"/>
                <a:gd name="T11" fmla="*/ 0 h 86"/>
                <a:gd name="T12" fmla="*/ 99 w 56"/>
                <a:gd name="T13" fmla="*/ 35 h 86"/>
                <a:gd name="T14" fmla="*/ 130 w 56"/>
                <a:gd name="T15" fmla="*/ 12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6" h="86">
                  <a:moveTo>
                    <a:pt x="49" y="36"/>
                  </a:moveTo>
                  <a:cubicBezTo>
                    <a:pt x="56" y="59"/>
                    <a:pt x="50" y="75"/>
                    <a:pt x="27" y="86"/>
                  </a:cubicBezTo>
                  <a:cubicBezTo>
                    <a:pt x="38" y="78"/>
                    <a:pt x="41" y="66"/>
                    <a:pt x="42" y="53"/>
                  </a:cubicBezTo>
                  <a:cubicBezTo>
                    <a:pt x="43" y="44"/>
                    <a:pt x="43" y="31"/>
                    <a:pt x="32" y="27"/>
                  </a:cubicBezTo>
                  <a:cubicBezTo>
                    <a:pt x="40" y="26"/>
                    <a:pt x="41" y="16"/>
                    <a:pt x="35" y="13"/>
                  </a:cubicBezTo>
                  <a:cubicBezTo>
                    <a:pt x="27" y="7"/>
                    <a:pt x="9" y="7"/>
                    <a:pt x="0" y="0"/>
                  </a:cubicBezTo>
                  <a:cubicBezTo>
                    <a:pt x="10" y="2"/>
                    <a:pt x="35" y="7"/>
                    <a:pt x="40" y="14"/>
                  </a:cubicBezTo>
                  <a:cubicBezTo>
                    <a:pt x="47" y="23"/>
                    <a:pt x="51" y="38"/>
                    <a:pt x="52" y="49"/>
                  </a:cubicBezTo>
                </a:path>
              </a:pathLst>
            </a:custGeom>
            <a:solidFill>
              <a:srgbClr val="6E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5" name="Freeform 1691">
              <a:extLst>
                <a:ext uri="{FF2B5EF4-FFF2-40B4-BE49-F238E27FC236}">
                  <a16:creationId xmlns:a16="http://schemas.microsoft.com/office/drawing/2014/main" id="{0CB9088D-FF21-46B8-87DF-D58A99060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" y="3662"/>
              <a:ext cx="64" cy="110"/>
            </a:xfrm>
            <a:custGeom>
              <a:avLst/>
              <a:gdLst>
                <a:gd name="T0" fmla="*/ 0 w 47"/>
                <a:gd name="T1" fmla="*/ 199 h 82"/>
                <a:gd name="T2" fmla="*/ 41 w 47"/>
                <a:gd name="T3" fmla="*/ 170 h 82"/>
                <a:gd name="T4" fmla="*/ 78 w 47"/>
                <a:gd name="T5" fmla="*/ 141 h 82"/>
                <a:gd name="T6" fmla="*/ 113 w 47"/>
                <a:gd name="T7" fmla="*/ 85 h 82"/>
                <a:gd name="T8" fmla="*/ 118 w 47"/>
                <a:gd name="T9" fmla="*/ 48 h 82"/>
                <a:gd name="T10" fmla="*/ 103 w 47"/>
                <a:gd name="T11" fmla="*/ 23 h 82"/>
                <a:gd name="T12" fmla="*/ 72 w 47"/>
                <a:gd name="T13" fmla="*/ 12 h 82"/>
                <a:gd name="T14" fmla="*/ 57 w 47"/>
                <a:gd name="T15" fmla="*/ 1 h 82"/>
                <a:gd name="T16" fmla="*/ 41 w 47"/>
                <a:gd name="T17" fmla="*/ 0 h 82"/>
                <a:gd name="T18" fmla="*/ 97 w 47"/>
                <a:gd name="T19" fmla="*/ 46 h 82"/>
                <a:gd name="T20" fmla="*/ 61 w 47"/>
                <a:gd name="T21" fmla="*/ 97 h 82"/>
                <a:gd name="T22" fmla="*/ 71 w 47"/>
                <a:gd name="T23" fmla="*/ 111 h 82"/>
                <a:gd name="T24" fmla="*/ 56 w 47"/>
                <a:gd name="T25" fmla="*/ 135 h 82"/>
                <a:gd name="T26" fmla="*/ 48 w 47"/>
                <a:gd name="T27" fmla="*/ 141 h 82"/>
                <a:gd name="T28" fmla="*/ 48 w 47"/>
                <a:gd name="T29" fmla="*/ 149 h 82"/>
                <a:gd name="T30" fmla="*/ 34 w 47"/>
                <a:gd name="T31" fmla="*/ 169 h 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7" h="82">
                  <a:moveTo>
                    <a:pt x="0" y="82"/>
                  </a:moveTo>
                  <a:cubicBezTo>
                    <a:pt x="5" y="80"/>
                    <a:pt x="11" y="74"/>
                    <a:pt x="16" y="71"/>
                  </a:cubicBezTo>
                  <a:cubicBezTo>
                    <a:pt x="22" y="68"/>
                    <a:pt x="27" y="63"/>
                    <a:pt x="31" y="58"/>
                  </a:cubicBezTo>
                  <a:cubicBezTo>
                    <a:pt x="38" y="51"/>
                    <a:pt x="44" y="45"/>
                    <a:pt x="45" y="35"/>
                  </a:cubicBezTo>
                  <a:cubicBezTo>
                    <a:pt x="46" y="30"/>
                    <a:pt x="47" y="25"/>
                    <a:pt x="47" y="20"/>
                  </a:cubicBezTo>
                  <a:cubicBezTo>
                    <a:pt x="47" y="14"/>
                    <a:pt x="46" y="12"/>
                    <a:pt x="41" y="10"/>
                  </a:cubicBezTo>
                  <a:cubicBezTo>
                    <a:pt x="37" y="8"/>
                    <a:pt x="33" y="7"/>
                    <a:pt x="29" y="5"/>
                  </a:cubicBezTo>
                  <a:cubicBezTo>
                    <a:pt x="27" y="4"/>
                    <a:pt x="25" y="2"/>
                    <a:pt x="23" y="1"/>
                  </a:cubicBezTo>
                  <a:cubicBezTo>
                    <a:pt x="21" y="1"/>
                    <a:pt x="18" y="1"/>
                    <a:pt x="16" y="0"/>
                  </a:cubicBezTo>
                  <a:cubicBezTo>
                    <a:pt x="22" y="7"/>
                    <a:pt x="36" y="9"/>
                    <a:pt x="38" y="19"/>
                  </a:cubicBezTo>
                  <a:cubicBezTo>
                    <a:pt x="41" y="29"/>
                    <a:pt x="33" y="37"/>
                    <a:pt x="24" y="40"/>
                  </a:cubicBezTo>
                  <a:cubicBezTo>
                    <a:pt x="26" y="42"/>
                    <a:pt x="28" y="43"/>
                    <a:pt x="28" y="46"/>
                  </a:cubicBezTo>
                  <a:cubicBezTo>
                    <a:pt x="28" y="51"/>
                    <a:pt x="24" y="53"/>
                    <a:pt x="22" y="56"/>
                  </a:cubicBezTo>
                  <a:cubicBezTo>
                    <a:pt x="21" y="57"/>
                    <a:pt x="20" y="57"/>
                    <a:pt x="19" y="58"/>
                  </a:cubicBezTo>
                  <a:cubicBezTo>
                    <a:pt x="19" y="58"/>
                    <a:pt x="19" y="61"/>
                    <a:pt x="19" y="62"/>
                  </a:cubicBezTo>
                  <a:cubicBezTo>
                    <a:pt x="18" y="65"/>
                    <a:pt x="15" y="68"/>
                    <a:pt x="13" y="70"/>
                  </a:cubicBezTo>
                </a:path>
              </a:pathLst>
            </a:custGeom>
            <a:solidFill>
              <a:srgbClr val="6E5B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6" name="Freeform 1692">
              <a:extLst>
                <a:ext uri="{FF2B5EF4-FFF2-40B4-BE49-F238E27FC236}">
                  <a16:creationId xmlns:a16="http://schemas.microsoft.com/office/drawing/2014/main" id="{A2801676-6A44-4845-B043-27F73A1C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632"/>
              <a:ext cx="171" cy="44"/>
            </a:xfrm>
            <a:custGeom>
              <a:avLst/>
              <a:gdLst>
                <a:gd name="T0" fmla="*/ 0 w 126"/>
                <a:gd name="T1" fmla="*/ 59 h 33"/>
                <a:gd name="T2" fmla="*/ 83 w 126"/>
                <a:gd name="T3" fmla="*/ 49 h 33"/>
                <a:gd name="T4" fmla="*/ 155 w 126"/>
                <a:gd name="T5" fmla="*/ 69 h 33"/>
                <a:gd name="T6" fmla="*/ 251 w 126"/>
                <a:gd name="T7" fmla="*/ 71 h 33"/>
                <a:gd name="T8" fmla="*/ 274 w 126"/>
                <a:gd name="T9" fmla="*/ 71 h 33"/>
                <a:gd name="T10" fmla="*/ 299 w 126"/>
                <a:gd name="T11" fmla="*/ 76 h 33"/>
                <a:gd name="T12" fmla="*/ 285 w 126"/>
                <a:gd name="T13" fmla="*/ 43 h 33"/>
                <a:gd name="T14" fmla="*/ 228 w 126"/>
                <a:gd name="T15" fmla="*/ 9 h 33"/>
                <a:gd name="T16" fmla="*/ 118 w 126"/>
                <a:gd name="T17" fmla="*/ 12 h 33"/>
                <a:gd name="T18" fmla="*/ 33 w 126"/>
                <a:gd name="T19" fmla="*/ 28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6" h="33">
                  <a:moveTo>
                    <a:pt x="0" y="25"/>
                  </a:moveTo>
                  <a:cubicBezTo>
                    <a:pt x="11" y="24"/>
                    <a:pt x="22" y="20"/>
                    <a:pt x="33" y="21"/>
                  </a:cubicBezTo>
                  <a:cubicBezTo>
                    <a:pt x="44" y="21"/>
                    <a:pt x="53" y="26"/>
                    <a:pt x="62" y="29"/>
                  </a:cubicBezTo>
                  <a:cubicBezTo>
                    <a:pt x="74" y="33"/>
                    <a:pt x="88" y="31"/>
                    <a:pt x="100" y="30"/>
                  </a:cubicBezTo>
                  <a:cubicBezTo>
                    <a:pt x="104" y="30"/>
                    <a:pt x="107" y="30"/>
                    <a:pt x="110" y="30"/>
                  </a:cubicBezTo>
                  <a:cubicBezTo>
                    <a:pt x="112" y="30"/>
                    <a:pt x="117" y="32"/>
                    <a:pt x="119" y="32"/>
                  </a:cubicBezTo>
                  <a:cubicBezTo>
                    <a:pt x="126" y="31"/>
                    <a:pt x="117" y="21"/>
                    <a:pt x="114" y="18"/>
                  </a:cubicBezTo>
                  <a:cubicBezTo>
                    <a:pt x="107" y="13"/>
                    <a:pt x="99" y="7"/>
                    <a:pt x="91" y="4"/>
                  </a:cubicBezTo>
                  <a:cubicBezTo>
                    <a:pt x="77" y="0"/>
                    <a:pt x="61" y="3"/>
                    <a:pt x="47" y="5"/>
                  </a:cubicBezTo>
                  <a:cubicBezTo>
                    <a:pt x="35" y="7"/>
                    <a:pt x="22" y="6"/>
                    <a:pt x="13" y="12"/>
                  </a:cubicBezTo>
                </a:path>
              </a:pathLst>
            </a:custGeom>
            <a:solidFill>
              <a:srgbClr val="A8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7" name="Freeform 1693">
              <a:extLst>
                <a:ext uri="{FF2B5EF4-FFF2-40B4-BE49-F238E27FC236}">
                  <a16:creationId xmlns:a16="http://schemas.microsoft.com/office/drawing/2014/main" id="{E581C23F-7CE2-48D6-9774-9F4B5A139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640"/>
              <a:ext cx="147" cy="32"/>
            </a:xfrm>
            <a:custGeom>
              <a:avLst/>
              <a:gdLst>
                <a:gd name="T0" fmla="*/ 0 w 109"/>
                <a:gd name="T1" fmla="*/ 52 h 24"/>
                <a:gd name="T2" fmla="*/ 90 w 109"/>
                <a:gd name="T3" fmla="*/ 31 h 24"/>
                <a:gd name="T4" fmla="*/ 152 w 109"/>
                <a:gd name="T5" fmla="*/ 36 h 24"/>
                <a:gd name="T6" fmla="*/ 205 w 109"/>
                <a:gd name="T7" fmla="*/ 48 h 24"/>
                <a:gd name="T8" fmla="*/ 267 w 109"/>
                <a:gd name="T9" fmla="*/ 57 h 24"/>
                <a:gd name="T10" fmla="*/ 135 w 109"/>
                <a:gd name="T11" fmla="*/ 7 h 24"/>
                <a:gd name="T12" fmla="*/ 5 w 109"/>
                <a:gd name="T13" fmla="*/ 27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9" h="24">
                  <a:moveTo>
                    <a:pt x="0" y="22"/>
                  </a:moveTo>
                  <a:cubicBezTo>
                    <a:pt x="8" y="14"/>
                    <a:pt x="27" y="14"/>
                    <a:pt x="37" y="13"/>
                  </a:cubicBezTo>
                  <a:cubicBezTo>
                    <a:pt x="45" y="13"/>
                    <a:pt x="54" y="13"/>
                    <a:pt x="62" y="15"/>
                  </a:cubicBezTo>
                  <a:cubicBezTo>
                    <a:pt x="70" y="17"/>
                    <a:pt x="75" y="21"/>
                    <a:pt x="84" y="20"/>
                  </a:cubicBezTo>
                  <a:cubicBezTo>
                    <a:pt x="93" y="20"/>
                    <a:pt x="101" y="24"/>
                    <a:pt x="109" y="24"/>
                  </a:cubicBezTo>
                  <a:cubicBezTo>
                    <a:pt x="98" y="8"/>
                    <a:pt x="73" y="3"/>
                    <a:pt x="55" y="3"/>
                  </a:cubicBezTo>
                  <a:cubicBezTo>
                    <a:pt x="40" y="3"/>
                    <a:pt x="14" y="0"/>
                    <a:pt x="2" y="11"/>
                  </a:cubicBezTo>
                </a:path>
              </a:pathLst>
            </a:custGeom>
            <a:solidFill>
              <a:srgbClr val="A8D6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8" name="Freeform 1694">
              <a:extLst>
                <a:ext uri="{FF2B5EF4-FFF2-40B4-BE49-F238E27FC236}">
                  <a16:creationId xmlns:a16="http://schemas.microsoft.com/office/drawing/2014/main" id="{575630AF-DCF3-4B5D-AAAF-4B1F07C1F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3659"/>
              <a:ext cx="164" cy="17"/>
            </a:xfrm>
            <a:custGeom>
              <a:avLst/>
              <a:gdLst>
                <a:gd name="T0" fmla="*/ 0 w 121"/>
                <a:gd name="T1" fmla="*/ 12 h 13"/>
                <a:gd name="T2" fmla="*/ 83 w 121"/>
                <a:gd name="T3" fmla="*/ 1 h 13"/>
                <a:gd name="T4" fmla="*/ 155 w 121"/>
                <a:gd name="T5" fmla="*/ 21 h 13"/>
                <a:gd name="T6" fmla="*/ 249 w 121"/>
                <a:gd name="T7" fmla="*/ 22 h 13"/>
                <a:gd name="T8" fmla="*/ 274 w 121"/>
                <a:gd name="T9" fmla="*/ 22 h 13"/>
                <a:gd name="T10" fmla="*/ 295 w 121"/>
                <a:gd name="T11" fmla="*/ 27 h 13"/>
                <a:gd name="T12" fmla="*/ 301 w 121"/>
                <a:gd name="T13" fmla="*/ 24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1" h="13">
                  <a:moveTo>
                    <a:pt x="0" y="5"/>
                  </a:moveTo>
                  <a:cubicBezTo>
                    <a:pt x="11" y="4"/>
                    <a:pt x="22" y="0"/>
                    <a:pt x="33" y="1"/>
                  </a:cubicBezTo>
                  <a:cubicBezTo>
                    <a:pt x="44" y="1"/>
                    <a:pt x="53" y="6"/>
                    <a:pt x="62" y="9"/>
                  </a:cubicBezTo>
                  <a:cubicBezTo>
                    <a:pt x="74" y="13"/>
                    <a:pt x="88" y="11"/>
                    <a:pt x="100" y="10"/>
                  </a:cubicBezTo>
                  <a:cubicBezTo>
                    <a:pt x="104" y="10"/>
                    <a:pt x="107" y="10"/>
                    <a:pt x="110" y="10"/>
                  </a:cubicBezTo>
                  <a:cubicBezTo>
                    <a:pt x="112" y="10"/>
                    <a:pt x="117" y="12"/>
                    <a:pt x="119" y="12"/>
                  </a:cubicBezTo>
                  <a:cubicBezTo>
                    <a:pt x="120" y="12"/>
                    <a:pt x="120" y="11"/>
                    <a:pt x="121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909" name="Freeform 1695">
              <a:extLst>
                <a:ext uri="{FF2B5EF4-FFF2-40B4-BE49-F238E27FC236}">
                  <a16:creationId xmlns:a16="http://schemas.microsoft.com/office/drawing/2014/main" id="{11D7C1D6-DA91-4C44-BAF2-538179302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0" y="3658"/>
              <a:ext cx="141" cy="14"/>
            </a:xfrm>
            <a:custGeom>
              <a:avLst/>
              <a:gdLst>
                <a:gd name="T0" fmla="*/ 0 w 104"/>
                <a:gd name="T1" fmla="*/ 18 h 11"/>
                <a:gd name="T2" fmla="*/ 92 w 104"/>
                <a:gd name="T3" fmla="*/ 0 h 11"/>
                <a:gd name="T4" fmla="*/ 155 w 104"/>
                <a:gd name="T5" fmla="*/ 5 h 11"/>
                <a:gd name="T6" fmla="*/ 210 w 104"/>
                <a:gd name="T7" fmla="*/ 14 h 11"/>
                <a:gd name="T8" fmla="*/ 259 w 104"/>
                <a:gd name="T9" fmla="*/ 23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11">
                  <a:moveTo>
                    <a:pt x="0" y="9"/>
                  </a:moveTo>
                  <a:cubicBezTo>
                    <a:pt x="8" y="1"/>
                    <a:pt x="27" y="1"/>
                    <a:pt x="37" y="0"/>
                  </a:cubicBezTo>
                  <a:cubicBezTo>
                    <a:pt x="45" y="0"/>
                    <a:pt x="54" y="0"/>
                    <a:pt x="62" y="2"/>
                  </a:cubicBezTo>
                  <a:cubicBezTo>
                    <a:pt x="70" y="4"/>
                    <a:pt x="75" y="8"/>
                    <a:pt x="84" y="7"/>
                  </a:cubicBezTo>
                  <a:cubicBezTo>
                    <a:pt x="91" y="7"/>
                    <a:pt x="98" y="10"/>
                    <a:pt x="104" y="11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DABB66D1-F86E-4887-8DCE-6FD9135048A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Obesity (1)</a:t>
            </a:r>
          </a:p>
        </p:txBody>
      </p:sp>
      <p:grpSp>
        <p:nvGrpSpPr>
          <p:cNvPr id="35842" name="Group 3">
            <a:extLst>
              <a:ext uri="{FF2B5EF4-FFF2-40B4-BE49-F238E27FC236}">
                <a16:creationId xmlns:a16="http://schemas.microsoft.com/office/drawing/2014/main" id="{7E8729A4-2241-4357-9F81-90FEDE2AF387}"/>
              </a:ext>
            </a:extLst>
          </p:cNvPr>
          <p:cNvGrpSpPr>
            <a:grpSpLocks/>
          </p:cNvGrpSpPr>
          <p:nvPr/>
        </p:nvGrpSpPr>
        <p:grpSpPr bwMode="auto">
          <a:xfrm>
            <a:off x="6688138" y="1290638"/>
            <a:ext cx="2894012" cy="5126037"/>
            <a:chOff x="3253" y="813"/>
            <a:chExt cx="1823" cy="3229"/>
          </a:xfrm>
        </p:grpSpPr>
        <p:grpSp>
          <p:nvGrpSpPr>
            <p:cNvPr id="36241" name="Group 4">
              <a:extLst>
                <a:ext uri="{FF2B5EF4-FFF2-40B4-BE49-F238E27FC236}">
                  <a16:creationId xmlns:a16="http://schemas.microsoft.com/office/drawing/2014/main" id="{19FF945A-C8FE-4924-A7EF-BCD543819A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3" y="813"/>
              <a:ext cx="1823" cy="3229"/>
              <a:chOff x="3253" y="813"/>
              <a:chExt cx="1823" cy="3229"/>
            </a:xfrm>
          </p:grpSpPr>
          <p:sp>
            <p:nvSpPr>
              <p:cNvPr id="36463" name="Freeform 5">
                <a:extLst>
                  <a:ext uri="{FF2B5EF4-FFF2-40B4-BE49-F238E27FC236}">
                    <a16:creationId xmlns:a16="http://schemas.microsoft.com/office/drawing/2014/main" id="{C1FA486F-4811-4058-AC58-67DAAECF0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813"/>
                <a:ext cx="508" cy="399"/>
              </a:xfrm>
              <a:custGeom>
                <a:avLst/>
                <a:gdLst>
                  <a:gd name="T0" fmla="*/ 468 w 475"/>
                  <a:gd name="T1" fmla="*/ 454 h 374"/>
                  <a:gd name="T2" fmla="*/ 476 w 475"/>
                  <a:gd name="T3" fmla="*/ 448 h 374"/>
                  <a:gd name="T4" fmla="*/ 489 w 475"/>
                  <a:gd name="T5" fmla="*/ 450 h 374"/>
                  <a:gd name="T6" fmla="*/ 509 w 475"/>
                  <a:gd name="T7" fmla="*/ 444 h 374"/>
                  <a:gd name="T8" fmla="*/ 545 w 475"/>
                  <a:gd name="T9" fmla="*/ 426 h 374"/>
                  <a:gd name="T10" fmla="*/ 526 w 475"/>
                  <a:gd name="T11" fmla="*/ 399 h 374"/>
                  <a:gd name="T12" fmla="*/ 540 w 475"/>
                  <a:gd name="T13" fmla="*/ 395 h 374"/>
                  <a:gd name="T14" fmla="*/ 536 w 475"/>
                  <a:gd name="T15" fmla="*/ 384 h 374"/>
                  <a:gd name="T16" fmla="*/ 517 w 475"/>
                  <a:gd name="T17" fmla="*/ 348 h 374"/>
                  <a:gd name="T18" fmla="*/ 522 w 475"/>
                  <a:gd name="T19" fmla="*/ 330 h 374"/>
                  <a:gd name="T20" fmla="*/ 543 w 475"/>
                  <a:gd name="T21" fmla="*/ 339 h 374"/>
                  <a:gd name="T22" fmla="*/ 570 w 475"/>
                  <a:gd name="T23" fmla="*/ 334 h 374"/>
                  <a:gd name="T24" fmla="*/ 551 w 475"/>
                  <a:gd name="T25" fmla="*/ 307 h 374"/>
                  <a:gd name="T26" fmla="*/ 557 w 475"/>
                  <a:gd name="T27" fmla="*/ 301 h 374"/>
                  <a:gd name="T28" fmla="*/ 549 w 475"/>
                  <a:gd name="T29" fmla="*/ 291 h 374"/>
                  <a:gd name="T30" fmla="*/ 563 w 475"/>
                  <a:gd name="T31" fmla="*/ 291 h 374"/>
                  <a:gd name="T32" fmla="*/ 524 w 475"/>
                  <a:gd name="T33" fmla="*/ 255 h 374"/>
                  <a:gd name="T34" fmla="*/ 541 w 475"/>
                  <a:gd name="T35" fmla="*/ 248 h 374"/>
                  <a:gd name="T36" fmla="*/ 528 w 475"/>
                  <a:gd name="T37" fmla="*/ 233 h 374"/>
                  <a:gd name="T38" fmla="*/ 532 w 475"/>
                  <a:gd name="T39" fmla="*/ 219 h 374"/>
                  <a:gd name="T40" fmla="*/ 474 w 475"/>
                  <a:gd name="T41" fmla="*/ 108 h 374"/>
                  <a:gd name="T42" fmla="*/ 417 w 475"/>
                  <a:gd name="T43" fmla="*/ 45 h 374"/>
                  <a:gd name="T44" fmla="*/ 315 w 475"/>
                  <a:gd name="T45" fmla="*/ 16 h 374"/>
                  <a:gd name="T46" fmla="*/ 188 w 475"/>
                  <a:gd name="T47" fmla="*/ 29 h 374"/>
                  <a:gd name="T48" fmla="*/ 172 w 475"/>
                  <a:gd name="T49" fmla="*/ 41 h 374"/>
                  <a:gd name="T50" fmla="*/ 110 w 475"/>
                  <a:gd name="T51" fmla="*/ 69 h 374"/>
                  <a:gd name="T52" fmla="*/ 109 w 475"/>
                  <a:gd name="T53" fmla="*/ 92 h 374"/>
                  <a:gd name="T54" fmla="*/ 39 w 475"/>
                  <a:gd name="T55" fmla="*/ 205 h 374"/>
                  <a:gd name="T56" fmla="*/ 35 w 475"/>
                  <a:gd name="T57" fmla="*/ 235 h 374"/>
                  <a:gd name="T58" fmla="*/ 26 w 475"/>
                  <a:gd name="T59" fmla="*/ 270 h 374"/>
                  <a:gd name="T60" fmla="*/ 36 w 475"/>
                  <a:gd name="T61" fmla="*/ 285 h 374"/>
                  <a:gd name="T62" fmla="*/ 11 w 475"/>
                  <a:gd name="T63" fmla="*/ 367 h 374"/>
                  <a:gd name="T64" fmla="*/ 33 w 475"/>
                  <a:gd name="T65" fmla="*/ 362 h 374"/>
                  <a:gd name="T66" fmla="*/ 36 w 475"/>
                  <a:gd name="T67" fmla="*/ 369 h 374"/>
                  <a:gd name="T68" fmla="*/ 43 w 475"/>
                  <a:gd name="T69" fmla="*/ 392 h 374"/>
                  <a:gd name="T70" fmla="*/ 59 w 475"/>
                  <a:gd name="T71" fmla="*/ 384 h 374"/>
                  <a:gd name="T72" fmla="*/ 72 w 475"/>
                  <a:gd name="T73" fmla="*/ 402 h 374"/>
                  <a:gd name="T74" fmla="*/ 84 w 475"/>
                  <a:gd name="T75" fmla="*/ 413 h 374"/>
                  <a:gd name="T76" fmla="*/ 94 w 475"/>
                  <a:gd name="T77" fmla="*/ 418 h 374"/>
                  <a:gd name="T78" fmla="*/ 98 w 475"/>
                  <a:gd name="T79" fmla="*/ 426 h 374"/>
                  <a:gd name="T80" fmla="*/ 467 w 475"/>
                  <a:gd name="T81" fmla="*/ 452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5" h="374">
                    <a:moveTo>
                      <a:pt x="382" y="372"/>
                    </a:moveTo>
                    <a:cubicBezTo>
                      <a:pt x="383" y="373"/>
                      <a:pt x="382" y="374"/>
                      <a:pt x="383" y="374"/>
                    </a:cubicBezTo>
                    <a:cubicBezTo>
                      <a:pt x="386" y="369"/>
                      <a:pt x="386" y="362"/>
                      <a:pt x="387" y="356"/>
                    </a:cubicBezTo>
                    <a:cubicBezTo>
                      <a:pt x="387" y="360"/>
                      <a:pt x="388" y="365"/>
                      <a:pt x="389" y="369"/>
                    </a:cubicBezTo>
                    <a:cubicBezTo>
                      <a:pt x="390" y="363"/>
                      <a:pt x="389" y="355"/>
                      <a:pt x="391" y="349"/>
                    </a:cubicBezTo>
                    <a:cubicBezTo>
                      <a:pt x="396" y="354"/>
                      <a:pt x="396" y="364"/>
                      <a:pt x="399" y="371"/>
                    </a:cubicBezTo>
                    <a:cubicBezTo>
                      <a:pt x="397" y="360"/>
                      <a:pt x="396" y="348"/>
                      <a:pt x="394" y="337"/>
                    </a:cubicBezTo>
                    <a:cubicBezTo>
                      <a:pt x="399" y="351"/>
                      <a:pt x="405" y="356"/>
                      <a:pt x="416" y="366"/>
                    </a:cubicBezTo>
                    <a:cubicBezTo>
                      <a:pt x="409" y="353"/>
                      <a:pt x="404" y="335"/>
                      <a:pt x="405" y="321"/>
                    </a:cubicBezTo>
                    <a:cubicBezTo>
                      <a:pt x="413" y="338"/>
                      <a:pt x="428" y="346"/>
                      <a:pt x="446" y="351"/>
                    </a:cubicBezTo>
                    <a:cubicBezTo>
                      <a:pt x="431" y="348"/>
                      <a:pt x="424" y="330"/>
                      <a:pt x="418" y="318"/>
                    </a:cubicBezTo>
                    <a:cubicBezTo>
                      <a:pt x="423" y="321"/>
                      <a:pt x="426" y="326"/>
                      <a:pt x="430" y="329"/>
                    </a:cubicBezTo>
                    <a:cubicBezTo>
                      <a:pt x="436" y="332"/>
                      <a:pt x="445" y="335"/>
                      <a:pt x="452" y="336"/>
                    </a:cubicBezTo>
                    <a:cubicBezTo>
                      <a:pt x="449" y="332"/>
                      <a:pt x="445" y="328"/>
                      <a:pt x="441" y="325"/>
                    </a:cubicBezTo>
                    <a:cubicBezTo>
                      <a:pt x="444" y="327"/>
                      <a:pt x="447" y="330"/>
                      <a:pt x="449" y="331"/>
                    </a:cubicBezTo>
                    <a:cubicBezTo>
                      <a:pt x="446" y="326"/>
                      <a:pt x="441" y="321"/>
                      <a:pt x="438" y="316"/>
                    </a:cubicBezTo>
                    <a:cubicBezTo>
                      <a:pt x="445" y="320"/>
                      <a:pt x="451" y="324"/>
                      <a:pt x="458" y="327"/>
                    </a:cubicBezTo>
                    <a:cubicBezTo>
                      <a:pt x="444" y="319"/>
                      <a:pt x="424" y="305"/>
                      <a:pt x="423" y="287"/>
                    </a:cubicBezTo>
                    <a:cubicBezTo>
                      <a:pt x="436" y="297"/>
                      <a:pt x="450" y="314"/>
                      <a:pt x="468" y="318"/>
                    </a:cubicBezTo>
                    <a:cubicBezTo>
                      <a:pt x="457" y="310"/>
                      <a:pt x="419" y="289"/>
                      <a:pt x="426" y="272"/>
                    </a:cubicBezTo>
                    <a:cubicBezTo>
                      <a:pt x="437" y="291"/>
                      <a:pt x="456" y="295"/>
                      <a:pt x="475" y="303"/>
                    </a:cubicBezTo>
                    <a:cubicBezTo>
                      <a:pt x="463" y="298"/>
                      <a:pt x="453" y="288"/>
                      <a:pt x="444" y="279"/>
                    </a:cubicBezTo>
                    <a:cubicBezTo>
                      <a:pt x="437" y="271"/>
                      <a:pt x="425" y="261"/>
                      <a:pt x="423" y="250"/>
                    </a:cubicBezTo>
                    <a:cubicBezTo>
                      <a:pt x="434" y="262"/>
                      <a:pt x="450" y="271"/>
                      <a:pt x="466" y="275"/>
                    </a:cubicBezTo>
                    <a:cubicBezTo>
                      <a:pt x="457" y="268"/>
                      <a:pt x="441" y="257"/>
                      <a:pt x="438" y="245"/>
                    </a:cubicBezTo>
                    <a:cubicBezTo>
                      <a:pt x="443" y="246"/>
                      <a:pt x="446" y="251"/>
                      <a:pt x="451" y="253"/>
                    </a:cubicBezTo>
                    <a:cubicBezTo>
                      <a:pt x="456" y="255"/>
                      <a:pt x="462" y="256"/>
                      <a:pt x="467" y="257"/>
                    </a:cubicBezTo>
                    <a:cubicBezTo>
                      <a:pt x="463" y="254"/>
                      <a:pt x="459" y="251"/>
                      <a:pt x="455" y="247"/>
                    </a:cubicBezTo>
                    <a:cubicBezTo>
                      <a:pt x="456" y="248"/>
                      <a:pt x="460" y="248"/>
                      <a:pt x="461" y="249"/>
                    </a:cubicBezTo>
                    <a:cubicBezTo>
                      <a:pt x="457" y="247"/>
                      <a:pt x="453" y="243"/>
                      <a:pt x="449" y="240"/>
                    </a:cubicBezTo>
                    <a:cubicBezTo>
                      <a:pt x="457" y="244"/>
                      <a:pt x="465" y="244"/>
                      <a:pt x="472" y="245"/>
                    </a:cubicBezTo>
                    <a:cubicBezTo>
                      <a:pt x="468" y="242"/>
                      <a:pt x="464" y="242"/>
                      <a:pt x="460" y="240"/>
                    </a:cubicBezTo>
                    <a:cubicBezTo>
                      <a:pt x="453" y="237"/>
                      <a:pt x="446" y="232"/>
                      <a:pt x="440" y="227"/>
                    </a:cubicBezTo>
                    <a:cubicBezTo>
                      <a:pt x="435" y="223"/>
                      <a:pt x="431" y="217"/>
                      <a:pt x="428" y="210"/>
                    </a:cubicBezTo>
                    <a:cubicBezTo>
                      <a:pt x="442" y="213"/>
                      <a:pt x="455" y="224"/>
                      <a:pt x="469" y="223"/>
                    </a:cubicBezTo>
                    <a:cubicBezTo>
                      <a:pt x="460" y="216"/>
                      <a:pt x="448" y="214"/>
                      <a:pt x="442" y="203"/>
                    </a:cubicBezTo>
                    <a:cubicBezTo>
                      <a:pt x="443" y="204"/>
                      <a:pt x="445" y="205"/>
                      <a:pt x="447" y="206"/>
                    </a:cubicBezTo>
                    <a:cubicBezTo>
                      <a:pt x="441" y="201"/>
                      <a:pt x="436" y="197"/>
                      <a:pt x="432" y="191"/>
                    </a:cubicBezTo>
                    <a:cubicBezTo>
                      <a:pt x="440" y="196"/>
                      <a:pt x="451" y="199"/>
                      <a:pt x="461" y="198"/>
                    </a:cubicBezTo>
                    <a:cubicBezTo>
                      <a:pt x="454" y="191"/>
                      <a:pt x="443" y="187"/>
                      <a:pt x="435" y="180"/>
                    </a:cubicBezTo>
                    <a:cubicBezTo>
                      <a:pt x="420" y="168"/>
                      <a:pt x="414" y="146"/>
                      <a:pt x="407" y="128"/>
                    </a:cubicBezTo>
                    <a:cubicBezTo>
                      <a:pt x="401" y="114"/>
                      <a:pt x="394" y="102"/>
                      <a:pt x="387" y="89"/>
                    </a:cubicBezTo>
                    <a:cubicBezTo>
                      <a:pt x="381" y="80"/>
                      <a:pt x="377" y="70"/>
                      <a:pt x="371" y="62"/>
                    </a:cubicBezTo>
                    <a:cubicBezTo>
                      <a:pt x="363" y="52"/>
                      <a:pt x="351" y="44"/>
                      <a:pt x="341" y="37"/>
                    </a:cubicBezTo>
                    <a:cubicBezTo>
                      <a:pt x="328" y="27"/>
                      <a:pt x="313" y="22"/>
                      <a:pt x="297" y="22"/>
                    </a:cubicBezTo>
                    <a:cubicBezTo>
                      <a:pt x="283" y="22"/>
                      <a:pt x="271" y="18"/>
                      <a:pt x="258" y="13"/>
                    </a:cubicBezTo>
                    <a:cubicBezTo>
                      <a:pt x="243" y="7"/>
                      <a:pt x="232" y="5"/>
                      <a:pt x="215" y="5"/>
                    </a:cubicBezTo>
                    <a:cubicBezTo>
                      <a:pt x="215" y="5"/>
                      <a:pt x="177" y="0"/>
                      <a:pt x="154" y="23"/>
                    </a:cubicBezTo>
                    <a:cubicBezTo>
                      <a:pt x="147" y="33"/>
                      <a:pt x="147" y="33"/>
                      <a:pt x="147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33" y="33"/>
                      <a:pt x="123" y="39"/>
                      <a:pt x="117" y="43"/>
                    </a:cubicBezTo>
                    <a:cubicBezTo>
                      <a:pt x="108" y="48"/>
                      <a:pt x="98" y="51"/>
                      <a:pt x="90" y="57"/>
                    </a:cubicBezTo>
                    <a:cubicBezTo>
                      <a:pt x="74" y="68"/>
                      <a:pt x="73" y="89"/>
                      <a:pt x="58" y="101"/>
                    </a:cubicBezTo>
                    <a:cubicBezTo>
                      <a:pt x="70" y="99"/>
                      <a:pt x="81" y="85"/>
                      <a:pt x="89" y="76"/>
                    </a:cubicBezTo>
                    <a:cubicBezTo>
                      <a:pt x="83" y="98"/>
                      <a:pt x="58" y="112"/>
                      <a:pt x="45" y="130"/>
                    </a:cubicBezTo>
                    <a:cubicBezTo>
                      <a:pt x="36" y="141"/>
                      <a:pt x="36" y="155"/>
                      <a:pt x="32" y="169"/>
                    </a:cubicBezTo>
                    <a:cubicBezTo>
                      <a:pt x="28" y="183"/>
                      <a:pt x="20" y="196"/>
                      <a:pt x="13" y="209"/>
                    </a:cubicBezTo>
                    <a:cubicBezTo>
                      <a:pt x="20" y="207"/>
                      <a:pt x="25" y="200"/>
                      <a:pt x="29" y="193"/>
                    </a:cubicBezTo>
                    <a:cubicBezTo>
                      <a:pt x="25" y="207"/>
                      <a:pt x="18" y="221"/>
                      <a:pt x="11" y="234"/>
                    </a:cubicBezTo>
                    <a:cubicBezTo>
                      <a:pt x="14" y="230"/>
                      <a:pt x="17" y="225"/>
                      <a:pt x="21" y="222"/>
                    </a:cubicBezTo>
                    <a:cubicBezTo>
                      <a:pt x="20" y="242"/>
                      <a:pt x="8" y="256"/>
                      <a:pt x="0" y="272"/>
                    </a:cubicBezTo>
                    <a:cubicBezTo>
                      <a:pt x="12" y="271"/>
                      <a:pt x="26" y="244"/>
                      <a:pt x="30" y="234"/>
                    </a:cubicBezTo>
                    <a:cubicBezTo>
                      <a:pt x="32" y="242"/>
                      <a:pt x="29" y="255"/>
                      <a:pt x="27" y="264"/>
                    </a:cubicBezTo>
                    <a:cubicBezTo>
                      <a:pt x="24" y="277"/>
                      <a:pt x="16" y="291"/>
                      <a:pt x="8" y="302"/>
                    </a:cubicBezTo>
                    <a:cubicBezTo>
                      <a:pt x="19" y="291"/>
                      <a:pt x="36" y="285"/>
                      <a:pt x="39" y="269"/>
                    </a:cubicBezTo>
                    <a:cubicBezTo>
                      <a:pt x="40" y="279"/>
                      <a:pt x="35" y="290"/>
                      <a:pt x="27" y="298"/>
                    </a:cubicBezTo>
                    <a:cubicBezTo>
                      <a:pt x="30" y="296"/>
                      <a:pt x="32" y="293"/>
                      <a:pt x="35" y="290"/>
                    </a:cubicBezTo>
                    <a:cubicBezTo>
                      <a:pt x="34" y="295"/>
                      <a:pt x="32" y="300"/>
                      <a:pt x="30" y="304"/>
                    </a:cubicBezTo>
                    <a:cubicBezTo>
                      <a:pt x="35" y="304"/>
                      <a:pt x="36" y="298"/>
                      <a:pt x="40" y="296"/>
                    </a:cubicBezTo>
                    <a:cubicBezTo>
                      <a:pt x="40" y="305"/>
                      <a:pt x="39" y="313"/>
                      <a:pt x="35" y="322"/>
                    </a:cubicBezTo>
                    <a:cubicBezTo>
                      <a:pt x="32" y="329"/>
                      <a:pt x="22" y="341"/>
                      <a:pt x="23" y="349"/>
                    </a:cubicBezTo>
                    <a:cubicBezTo>
                      <a:pt x="35" y="345"/>
                      <a:pt x="43" y="327"/>
                      <a:pt x="48" y="316"/>
                    </a:cubicBezTo>
                    <a:cubicBezTo>
                      <a:pt x="52" y="334"/>
                      <a:pt x="43" y="349"/>
                      <a:pt x="36" y="365"/>
                    </a:cubicBezTo>
                    <a:cubicBezTo>
                      <a:pt x="45" y="362"/>
                      <a:pt x="57" y="340"/>
                      <a:pt x="59" y="331"/>
                    </a:cubicBezTo>
                    <a:cubicBezTo>
                      <a:pt x="59" y="342"/>
                      <a:pt x="55" y="353"/>
                      <a:pt x="54" y="363"/>
                    </a:cubicBezTo>
                    <a:cubicBezTo>
                      <a:pt x="62" y="358"/>
                      <a:pt x="62" y="345"/>
                      <a:pt x="69" y="340"/>
                    </a:cubicBezTo>
                    <a:cubicBezTo>
                      <a:pt x="70" y="346"/>
                      <a:pt x="69" y="352"/>
                      <a:pt x="69" y="357"/>
                    </a:cubicBezTo>
                    <a:cubicBezTo>
                      <a:pt x="70" y="352"/>
                      <a:pt x="71" y="344"/>
                      <a:pt x="77" y="344"/>
                    </a:cubicBezTo>
                    <a:cubicBezTo>
                      <a:pt x="78" y="349"/>
                      <a:pt x="77" y="354"/>
                      <a:pt x="78" y="359"/>
                    </a:cubicBezTo>
                    <a:cubicBezTo>
                      <a:pt x="79" y="357"/>
                      <a:pt x="79" y="354"/>
                      <a:pt x="80" y="351"/>
                    </a:cubicBezTo>
                    <a:cubicBezTo>
                      <a:pt x="81" y="353"/>
                      <a:pt x="83" y="356"/>
                      <a:pt x="84" y="356"/>
                    </a:cubicBezTo>
                    <a:lnTo>
                      <a:pt x="382" y="372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4" name="Freeform 6">
                <a:extLst>
                  <a:ext uri="{FF2B5EF4-FFF2-40B4-BE49-F238E27FC236}">
                    <a16:creationId xmlns:a16="http://schemas.microsoft.com/office/drawing/2014/main" id="{E90FF923-DD63-44C1-80EF-4593B23A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813"/>
                <a:ext cx="508" cy="399"/>
              </a:xfrm>
              <a:custGeom>
                <a:avLst/>
                <a:gdLst>
                  <a:gd name="T0" fmla="*/ 581 w 475"/>
                  <a:gd name="T1" fmla="*/ 368 h 374"/>
                  <a:gd name="T2" fmla="*/ 517 w 475"/>
                  <a:gd name="T3" fmla="*/ 304 h 374"/>
                  <a:gd name="T4" fmla="*/ 536 w 475"/>
                  <a:gd name="T5" fmla="*/ 297 h 374"/>
                  <a:gd name="T6" fmla="*/ 571 w 475"/>
                  <a:gd name="T7" fmla="*/ 312 h 374"/>
                  <a:gd name="T8" fmla="*/ 564 w 475"/>
                  <a:gd name="T9" fmla="*/ 303 h 374"/>
                  <a:gd name="T10" fmla="*/ 578 w 475"/>
                  <a:gd name="T11" fmla="*/ 297 h 374"/>
                  <a:gd name="T12" fmla="*/ 539 w 475"/>
                  <a:gd name="T13" fmla="*/ 275 h 374"/>
                  <a:gd name="T14" fmla="*/ 574 w 475"/>
                  <a:gd name="T15" fmla="*/ 271 h 374"/>
                  <a:gd name="T16" fmla="*/ 547 w 475"/>
                  <a:gd name="T17" fmla="*/ 251 h 374"/>
                  <a:gd name="T18" fmla="*/ 564 w 475"/>
                  <a:gd name="T19" fmla="*/ 240 h 374"/>
                  <a:gd name="T20" fmla="*/ 497 w 475"/>
                  <a:gd name="T21" fmla="*/ 156 h 374"/>
                  <a:gd name="T22" fmla="*/ 455 w 475"/>
                  <a:gd name="T23" fmla="*/ 75 h 374"/>
                  <a:gd name="T24" fmla="*/ 364 w 475"/>
                  <a:gd name="T25" fmla="*/ 27 h 374"/>
                  <a:gd name="T26" fmla="*/ 263 w 475"/>
                  <a:gd name="T27" fmla="*/ 5 h 374"/>
                  <a:gd name="T28" fmla="*/ 180 w 475"/>
                  <a:gd name="T29" fmla="*/ 39 h 374"/>
                  <a:gd name="T30" fmla="*/ 143 w 475"/>
                  <a:gd name="T31" fmla="*/ 52 h 374"/>
                  <a:gd name="T32" fmla="*/ 71 w 475"/>
                  <a:gd name="T33" fmla="*/ 123 h 374"/>
                  <a:gd name="T34" fmla="*/ 55 w 475"/>
                  <a:gd name="T35" fmla="*/ 158 h 374"/>
                  <a:gd name="T36" fmla="*/ 16 w 475"/>
                  <a:gd name="T37" fmla="*/ 254 h 374"/>
                  <a:gd name="T38" fmla="*/ 14 w 475"/>
                  <a:gd name="T39" fmla="*/ 285 h 374"/>
                  <a:gd name="T40" fmla="*/ 0 w 475"/>
                  <a:gd name="T41" fmla="*/ 330 h 374"/>
                  <a:gd name="T42" fmla="*/ 33 w 475"/>
                  <a:gd name="T43" fmla="*/ 321 h 374"/>
                  <a:gd name="T44" fmla="*/ 48 w 475"/>
                  <a:gd name="T45" fmla="*/ 326 h 374"/>
                  <a:gd name="T46" fmla="*/ 43 w 475"/>
                  <a:gd name="T47" fmla="*/ 352 h 374"/>
                  <a:gd name="T48" fmla="*/ 49 w 475"/>
                  <a:gd name="T49" fmla="*/ 360 h 374"/>
                  <a:gd name="T50" fmla="*/ 29 w 475"/>
                  <a:gd name="T51" fmla="*/ 424 h 374"/>
                  <a:gd name="T52" fmla="*/ 45 w 475"/>
                  <a:gd name="T53" fmla="*/ 443 h 374"/>
                  <a:gd name="T54" fmla="*/ 66 w 475"/>
                  <a:gd name="T55" fmla="*/ 441 h 374"/>
                  <a:gd name="T56" fmla="*/ 84 w 475"/>
                  <a:gd name="T57" fmla="*/ 433 h 374"/>
                  <a:gd name="T58" fmla="*/ 95 w 475"/>
                  <a:gd name="T59" fmla="*/ 436 h 374"/>
                  <a:gd name="T60" fmla="*/ 103 w 475"/>
                  <a:gd name="T61" fmla="*/ 432 h 374"/>
                  <a:gd name="T62" fmla="*/ 468 w 475"/>
                  <a:gd name="T63" fmla="*/ 454 h 374"/>
                  <a:gd name="T64" fmla="*/ 476 w 475"/>
                  <a:gd name="T65" fmla="*/ 448 h 374"/>
                  <a:gd name="T66" fmla="*/ 489 w 475"/>
                  <a:gd name="T67" fmla="*/ 450 h 374"/>
                  <a:gd name="T68" fmla="*/ 509 w 475"/>
                  <a:gd name="T69" fmla="*/ 444 h 374"/>
                  <a:gd name="T70" fmla="*/ 542 w 475"/>
                  <a:gd name="T71" fmla="*/ 425 h 374"/>
                  <a:gd name="T72" fmla="*/ 526 w 475"/>
                  <a:gd name="T73" fmla="*/ 399 h 374"/>
                  <a:gd name="T74" fmla="*/ 543 w 475"/>
                  <a:gd name="T75" fmla="*/ 397 h 374"/>
                  <a:gd name="T76" fmla="*/ 536 w 475"/>
                  <a:gd name="T77" fmla="*/ 384 h 374"/>
                  <a:gd name="T78" fmla="*/ 517 w 475"/>
                  <a:gd name="T79" fmla="*/ 348 h 374"/>
                  <a:gd name="T80" fmla="*/ 522 w 475"/>
                  <a:gd name="T81" fmla="*/ 330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5" h="374">
                    <a:moveTo>
                      <a:pt x="426" y="272"/>
                    </a:moveTo>
                    <a:cubicBezTo>
                      <a:pt x="437" y="291"/>
                      <a:pt x="456" y="295"/>
                      <a:pt x="475" y="303"/>
                    </a:cubicBezTo>
                    <a:cubicBezTo>
                      <a:pt x="463" y="298"/>
                      <a:pt x="453" y="288"/>
                      <a:pt x="444" y="279"/>
                    </a:cubicBezTo>
                    <a:cubicBezTo>
                      <a:pt x="437" y="271"/>
                      <a:pt x="425" y="261"/>
                      <a:pt x="423" y="250"/>
                    </a:cubicBezTo>
                    <a:cubicBezTo>
                      <a:pt x="434" y="262"/>
                      <a:pt x="450" y="271"/>
                      <a:pt x="466" y="275"/>
                    </a:cubicBezTo>
                    <a:cubicBezTo>
                      <a:pt x="457" y="268"/>
                      <a:pt x="441" y="257"/>
                      <a:pt x="438" y="245"/>
                    </a:cubicBezTo>
                    <a:cubicBezTo>
                      <a:pt x="443" y="246"/>
                      <a:pt x="446" y="251"/>
                      <a:pt x="451" y="253"/>
                    </a:cubicBezTo>
                    <a:cubicBezTo>
                      <a:pt x="456" y="255"/>
                      <a:pt x="462" y="256"/>
                      <a:pt x="467" y="257"/>
                    </a:cubicBezTo>
                    <a:cubicBezTo>
                      <a:pt x="463" y="254"/>
                      <a:pt x="459" y="251"/>
                      <a:pt x="455" y="247"/>
                    </a:cubicBezTo>
                    <a:cubicBezTo>
                      <a:pt x="456" y="248"/>
                      <a:pt x="460" y="248"/>
                      <a:pt x="461" y="249"/>
                    </a:cubicBezTo>
                    <a:cubicBezTo>
                      <a:pt x="457" y="247"/>
                      <a:pt x="453" y="243"/>
                      <a:pt x="449" y="240"/>
                    </a:cubicBezTo>
                    <a:cubicBezTo>
                      <a:pt x="457" y="244"/>
                      <a:pt x="465" y="244"/>
                      <a:pt x="472" y="245"/>
                    </a:cubicBezTo>
                    <a:cubicBezTo>
                      <a:pt x="468" y="242"/>
                      <a:pt x="464" y="242"/>
                      <a:pt x="460" y="240"/>
                    </a:cubicBezTo>
                    <a:cubicBezTo>
                      <a:pt x="453" y="237"/>
                      <a:pt x="446" y="232"/>
                      <a:pt x="440" y="227"/>
                    </a:cubicBezTo>
                    <a:cubicBezTo>
                      <a:pt x="435" y="223"/>
                      <a:pt x="431" y="217"/>
                      <a:pt x="428" y="210"/>
                    </a:cubicBezTo>
                    <a:cubicBezTo>
                      <a:pt x="442" y="213"/>
                      <a:pt x="455" y="224"/>
                      <a:pt x="469" y="223"/>
                    </a:cubicBezTo>
                    <a:cubicBezTo>
                      <a:pt x="460" y="216"/>
                      <a:pt x="448" y="214"/>
                      <a:pt x="442" y="203"/>
                    </a:cubicBezTo>
                    <a:cubicBezTo>
                      <a:pt x="443" y="204"/>
                      <a:pt x="445" y="205"/>
                      <a:pt x="447" y="206"/>
                    </a:cubicBezTo>
                    <a:cubicBezTo>
                      <a:pt x="441" y="201"/>
                      <a:pt x="436" y="197"/>
                      <a:pt x="432" y="191"/>
                    </a:cubicBezTo>
                    <a:cubicBezTo>
                      <a:pt x="440" y="196"/>
                      <a:pt x="451" y="199"/>
                      <a:pt x="461" y="198"/>
                    </a:cubicBezTo>
                    <a:cubicBezTo>
                      <a:pt x="454" y="191"/>
                      <a:pt x="443" y="187"/>
                      <a:pt x="435" y="180"/>
                    </a:cubicBezTo>
                    <a:cubicBezTo>
                      <a:pt x="420" y="168"/>
                      <a:pt x="414" y="146"/>
                      <a:pt x="407" y="128"/>
                    </a:cubicBezTo>
                    <a:cubicBezTo>
                      <a:pt x="401" y="114"/>
                      <a:pt x="394" y="102"/>
                      <a:pt x="387" y="89"/>
                    </a:cubicBezTo>
                    <a:cubicBezTo>
                      <a:pt x="381" y="80"/>
                      <a:pt x="377" y="70"/>
                      <a:pt x="371" y="62"/>
                    </a:cubicBezTo>
                    <a:cubicBezTo>
                      <a:pt x="363" y="52"/>
                      <a:pt x="351" y="44"/>
                      <a:pt x="341" y="37"/>
                    </a:cubicBezTo>
                    <a:cubicBezTo>
                      <a:pt x="328" y="27"/>
                      <a:pt x="313" y="22"/>
                      <a:pt x="297" y="22"/>
                    </a:cubicBezTo>
                    <a:cubicBezTo>
                      <a:pt x="283" y="22"/>
                      <a:pt x="271" y="18"/>
                      <a:pt x="258" y="13"/>
                    </a:cubicBezTo>
                    <a:cubicBezTo>
                      <a:pt x="243" y="7"/>
                      <a:pt x="232" y="5"/>
                      <a:pt x="215" y="5"/>
                    </a:cubicBezTo>
                    <a:cubicBezTo>
                      <a:pt x="215" y="5"/>
                      <a:pt x="177" y="0"/>
                      <a:pt x="154" y="23"/>
                    </a:cubicBezTo>
                    <a:cubicBezTo>
                      <a:pt x="147" y="33"/>
                      <a:pt x="147" y="33"/>
                      <a:pt x="147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33" y="33"/>
                      <a:pt x="123" y="39"/>
                      <a:pt x="117" y="43"/>
                    </a:cubicBezTo>
                    <a:cubicBezTo>
                      <a:pt x="108" y="48"/>
                      <a:pt x="98" y="51"/>
                      <a:pt x="90" y="57"/>
                    </a:cubicBezTo>
                    <a:cubicBezTo>
                      <a:pt x="74" y="68"/>
                      <a:pt x="73" y="89"/>
                      <a:pt x="58" y="101"/>
                    </a:cubicBezTo>
                    <a:cubicBezTo>
                      <a:pt x="70" y="99"/>
                      <a:pt x="81" y="85"/>
                      <a:pt x="89" y="76"/>
                    </a:cubicBezTo>
                    <a:cubicBezTo>
                      <a:pt x="83" y="98"/>
                      <a:pt x="58" y="112"/>
                      <a:pt x="45" y="130"/>
                    </a:cubicBezTo>
                    <a:cubicBezTo>
                      <a:pt x="36" y="141"/>
                      <a:pt x="36" y="155"/>
                      <a:pt x="32" y="169"/>
                    </a:cubicBezTo>
                    <a:cubicBezTo>
                      <a:pt x="28" y="183"/>
                      <a:pt x="20" y="196"/>
                      <a:pt x="13" y="209"/>
                    </a:cubicBezTo>
                    <a:cubicBezTo>
                      <a:pt x="20" y="207"/>
                      <a:pt x="25" y="200"/>
                      <a:pt x="29" y="193"/>
                    </a:cubicBezTo>
                    <a:cubicBezTo>
                      <a:pt x="25" y="207"/>
                      <a:pt x="18" y="221"/>
                      <a:pt x="11" y="234"/>
                    </a:cubicBezTo>
                    <a:cubicBezTo>
                      <a:pt x="14" y="230"/>
                      <a:pt x="17" y="225"/>
                      <a:pt x="21" y="222"/>
                    </a:cubicBezTo>
                    <a:cubicBezTo>
                      <a:pt x="20" y="242"/>
                      <a:pt x="8" y="256"/>
                      <a:pt x="0" y="272"/>
                    </a:cubicBezTo>
                    <a:cubicBezTo>
                      <a:pt x="12" y="271"/>
                      <a:pt x="26" y="244"/>
                      <a:pt x="31" y="234"/>
                    </a:cubicBezTo>
                    <a:cubicBezTo>
                      <a:pt x="32" y="242"/>
                      <a:pt x="29" y="255"/>
                      <a:pt x="27" y="264"/>
                    </a:cubicBezTo>
                    <a:cubicBezTo>
                      <a:pt x="24" y="277"/>
                      <a:pt x="16" y="291"/>
                      <a:pt x="8" y="302"/>
                    </a:cubicBezTo>
                    <a:cubicBezTo>
                      <a:pt x="19" y="291"/>
                      <a:pt x="36" y="285"/>
                      <a:pt x="39" y="269"/>
                    </a:cubicBezTo>
                    <a:cubicBezTo>
                      <a:pt x="40" y="279"/>
                      <a:pt x="35" y="290"/>
                      <a:pt x="27" y="298"/>
                    </a:cubicBezTo>
                    <a:cubicBezTo>
                      <a:pt x="30" y="296"/>
                      <a:pt x="32" y="293"/>
                      <a:pt x="35" y="290"/>
                    </a:cubicBezTo>
                    <a:cubicBezTo>
                      <a:pt x="34" y="295"/>
                      <a:pt x="32" y="300"/>
                      <a:pt x="30" y="304"/>
                    </a:cubicBezTo>
                    <a:cubicBezTo>
                      <a:pt x="35" y="304"/>
                      <a:pt x="36" y="298"/>
                      <a:pt x="40" y="296"/>
                    </a:cubicBezTo>
                    <a:cubicBezTo>
                      <a:pt x="40" y="305"/>
                      <a:pt x="39" y="313"/>
                      <a:pt x="35" y="322"/>
                    </a:cubicBezTo>
                    <a:cubicBezTo>
                      <a:pt x="32" y="329"/>
                      <a:pt x="22" y="341"/>
                      <a:pt x="23" y="349"/>
                    </a:cubicBezTo>
                    <a:cubicBezTo>
                      <a:pt x="35" y="345"/>
                      <a:pt x="43" y="327"/>
                      <a:pt x="48" y="316"/>
                    </a:cubicBezTo>
                    <a:cubicBezTo>
                      <a:pt x="52" y="334"/>
                      <a:pt x="43" y="349"/>
                      <a:pt x="36" y="365"/>
                    </a:cubicBezTo>
                    <a:cubicBezTo>
                      <a:pt x="45" y="362"/>
                      <a:pt x="57" y="340"/>
                      <a:pt x="59" y="331"/>
                    </a:cubicBezTo>
                    <a:cubicBezTo>
                      <a:pt x="59" y="342"/>
                      <a:pt x="55" y="353"/>
                      <a:pt x="54" y="363"/>
                    </a:cubicBezTo>
                    <a:cubicBezTo>
                      <a:pt x="62" y="358"/>
                      <a:pt x="62" y="345"/>
                      <a:pt x="69" y="340"/>
                    </a:cubicBezTo>
                    <a:cubicBezTo>
                      <a:pt x="70" y="346"/>
                      <a:pt x="69" y="352"/>
                      <a:pt x="69" y="357"/>
                    </a:cubicBezTo>
                    <a:cubicBezTo>
                      <a:pt x="70" y="352"/>
                      <a:pt x="71" y="344"/>
                      <a:pt x="77" y="344"/>
                    </a:cubicBezTo>
                    <a:cubicBezTo>
                      <a:pt x="78" y="349"/>
                      <a:pt x="77" y="354"/>
                      <a:pt x="78" y="359"/>
                    </a:cubicBezTo>
                    <a:cubicBezTo>
                      <a:pt x="79" y="357"/>
                      <a:pt x="79" y="354"/>
                      <a:pt x="80" y="351"/>
                    </a:cubicBezTo>
                    <a:cubicBezTo>
                      <a:pt x="81" y="353"/>
                      <a:pt x="83" y="356"/>
                      <a:pt x="84" y="356"/>
                    </a:cubicBezTo>
                    <a:cubicBezTo>
                      <a:pt x="382" y="372"/>
                      <a:pt x="382" y="372"/>
                      <a:pt x="382" y="372"/>
                    </a:cubicBezTo>
                    <a:cubicBezTo>
                      <a:pt x="383" y="373"/>
                      <a:pt x="382" y="374"/>
                      <a:pt x="383" y="374"/>
                    </a:cubicBezTo>
                    <a:cubicBezTo>
                      <a:pt x="386" y="369"/>
                      <a:pt x="386" y="362"/>
                      <a:pt x="387" y="356"/>
                    </a:cubicBezTo>
                    <a:cubicBezTo>
                      <a:pt x="387" y="360"/>
                      <a:pt x="388" y="365"/>
                      <a:pt x="389" y="369"/>
                    </a:cubicBezTo>
                    <a:cubicBezTo>
                      <a:pt x="390" y="363"/>
                      <a:pt x="389" y="355"/>
                      <a:pt x="391" y="349"/>
                    </a:cubicBezTo>
                    <a:cubicBezTo>
                      <a:pt x="396" y="354"/>
                      <a:pt x="396" y="364"/>
                      <a:pt x="399" y="371"/>
                    </a:cubicBezTo>
                    <a:cubicBezTo>
                      <a:pt x="397" y="360"/>
                      <a:pt x="396" y="348"/>
                      <a:pt x="394" y="337"/>
                    </a:cubicBezTo>
                    <a:cubicBezTo>
                      <a:pt x="399" y="351"/>
                      <a:pt x="405" y="356"/>
                      <a:pt x="416" y="366"/>
                    </a:cubicBezTo>
                    <a:cubicBezTo>
                      <a:pt x="409" y="353"/>
                      <a:pt x="404" y="335"/>
                      <a:pt x="405" y="321"/>
                    </a:cubicBezTo>
                    <a:cubicBezTo>
                      <a:pt x="413" y="337"/>
                      <a:pt x="426" y="345"/>
                      <a:pt x="443" y="350"/>
                    </a:cubicBezTo>
                    <a:cubicBezTo>
                      <a:pt x="430" y="346"/>
                      <a:pt x="424" y="329"/>
                      <a:pt x="418" y="318"/>
                    </a:cubicBezTo>
                    <a:cubicBezTo>
                      <a:pt x="423" y="321"/>
                      <a:pt x="426" y="326"/>
                      <a:pt x="430" y="329"/>
                    </a:cubicBezTo>
                    <a:cubicBezTo>
                      <a:pt x="436" y="332"/>
                      <a:pt x="445" y="335"/>
                      <a:pt x="452" y="336"/>
                    </a:cubicBezTo>
                    <a:cubicBezTo>
                      <a:pt x="450" y="333"/>
                      <a:pt x="447" y="330"/>
                      <a:pt x="444" y="327"/>
                    </a:cubicBezTo>
                    <a:cubicBezTo>
                      <a:pt x="445" y="329"/>
                      <a:pt x="448" y="330"/>
                      <a:pt x="449" y="331"/>
                    </a:cubicBezTo>
                    <a:cubicBezTo>
                      <a:pt x="446" y="326"/>
                      <a:pt x="441" y="321"/>
                      <a:pt x="438" y="316"/>
                    </a:cubicBezTo>
                    <a:cubicBezTo>
                      <a:pt x="445" y="320"/>
                      <a:pt x="451" y="324"/>
                      <a:pt x="458" y="327"/>
                    </a:cubicBezTo>
                    <a:cubicBezTo>
                      <a:pt x="444" y="319"/>
                      <a:pt x="424" y="305"/>
                      <a:pt x="423" y="287"/>
                    </a:cubicBezTo>
                    <a:cubicBezTo>
                      <a:pt x="436" y="297"/>
                      <a:pt x="450" y="314"/>
                      <a:pt x="468" y="318"/>
                    </a:cubicBezTo>
                    <a:cubicBezTo>
                      <a:pt x="457" y="310"/>
                      <a:pt x="419" y="289"/>
                      <a:pt x="426" y="27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5" name="Freeform 7">
                <a:extLst>
                  <a:ext uri="{FF2B5EF4-FFF2-40B4-BE49-F238E27FC236}">
                    <a16:creationId xmlns:a16="http://schemas.microsoft.com/office/drawing/2014/main" id="{42CD5868-A317-4ADF-8437-844348C24A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843"/>
                <a:ext cx="1823" cy="3199"/>
              </a:xfrm>
              <a:custGeom>
                <a:avLst/>
                <a:gdLst>
                  <a:gd name="T0" fmla="*/ 2014 w 1705"/>
                  <a:gd name="T1" fmla="*/ 1565 h 2997"/>
                  <a:gd name="T2" fmla="*/ 1968 w 1705"/>
                  <a:gd name="T3" fmla="*/ 1238 h 2997"/>
                  <a:gd name="T4" fmla="*/ 1943 w 1705"/>
                  <a:gd name="T5" fmla="*/ 1170 h 2997"/>
                  <a:gd name="T6" fmla="*/ 1685 w 1705"/>
                  <a:gd name="T7" fmla="*/ 715 h 2997"/>
                  <a:gd name="T8" fmla="*/ 1224 w 1705"/>
                  <a:gd name="T9" fmla="*/ 336 h 2997"/>
                  <a:gd name="T10" fmla="*/ 1253 w 1705"/>
                  <a:gd name="T11" fmla="*/ 242 h 2997"/>
                  <a:gd name="T12" fmla="*/ 1061 w 1705"/>
                  <a:gd name="T13" fmla="*/ 5 h 2997"/>
                  <a:gd name="T14" fmla="*/ 849 w 1705"/>
                  <a:gd name="T15" fmla="*/ 237 h 2997"/>
                  <a:gd name="T16" fmla="*/ 844 w 1705"/>
                  <a:gd name="T17" fmla="*/ 303 h 2997"/>
                  <a:gd name="T18" fmla="*/ 861 w 1705"/>
                  <a:gd name="T19" fmla="*/ 488 h 2997"/>
                  <a:gd name="T20" fmla="*/ 171 w 1705"/>
                  <a:gd name="T21" fmla="*/ 1145 h 2997"/>
                  <a:gd name="T22" fmla="*/ 130 w 1705"/>
                  <a:gd name="T23" fmla="*/ 1207 h 2997"/>
                  <a:gd name="T24" fmla="*/ 67 w 1705"/>
                  <a:gd name="T25" fmla="*/ 1480 h 2997"/>
                  <a:gd name="T26" fmla="*/ 40 w 1705"/>
                  <a:gd name="T27" fmla="*/ 1637 h 2997"/>
                  <a:gd name="T28" fmla="*/ 57 w 1705"/>
                  <a:gd name="T29" fmla="*/ 1888 h 2997"/>
                  <a:gd name="T30" fmla="*/ 141 w 1705"/>
                  <a:gd name="T31" fmla="*/ 1932 h 2997"/>
                  <a:gd name="T32" fmla="*/ 164 w 1705"/>
                  <a:gd name="T33" fmla="*/ 1887 h 2997"/>
                  <a:gd name="T34" fmla="*/ 215 w 1705"/>
                  <a:gd name="T35" fmla="*/ 1709 h 2997"/>
                  <a:gd name="T36" fmla="*/ 232 w 1705"/>
                  <a:gd name="T37" fmla="*/ 1582 h 2997"/>
                  <a:gd name="T38" fmla="*/ 361 w 1705"/>
                  <a:gd name="T39" fmla="*/ 1485 h 2997"/>
                  <a:gd name="T40" fmla="*/ 312 w 1705"/>
                  <a:gd name="T41" fmla="*/ 2394 h 2997"/>
                  <a:gd name="T42" fmla="*/ 349 w 1705"/>
                  <a:gd name="T43" fmla="*/ 2563 h 2997"/>
                  <a:gd name="T44" fmla="*/ 390 w 1705"/>
                  <a:gd name="T45" fmla="*/ 3282 h 2997"/>
                  <a:gd name="T46" fmla="*/ 395 w 1705"/>
                  <a:gd name="T47" fmla="*/ 3382 h 2997"/>
                  <a:gd name="T48" fmla="*/ 252 w 1705"/>
                  <a:gd name="T49" fmla="*/ 3511 h 2997"/>
                  <a:gd name="T50" fmla="*/ 211 w 1705"/>
                  <a:gd name="T51" fmla="*/ 3585 h 2997"/>
                  <a:gd name="T52" fmla="*/ 307 w 1705"/>
                  <a:gd name="T53" fmla="*/ 3640 h 2997"/>
                  <a:gd name="T54" fmla="*/ 418 w 1705"/>
                  <a:gd name="T55" fmla="*/ 3568 h 2997"/>
                  <a:gd name="T56" fmla="*/ 632 w 1705"/>
                  <a:gd name="T57" fmla="*/ 3403 h 2997"/>
                  <a:gd name="T58" fmla="*/ 874 w 1705"/>
                  <a:gd name="T59" fmla="*/ 2797 h 2997"/>
                  <a:gd name="T60" fmla="*/ 861 w 1705"/>
                  <a:gd name="T61" fmla="*/ 2592 h 2997"/>
                  <a:gd name="T62" fmla="*/ 1005 w 1705"/>
                  <a:gd name="T63" fmla="*/ 2319 h 2997"/>
                  <a:gd name="T64" fmla="*/ 1039 w 1705"/>
                  <a:gd name="T65" fmla="*/ 2064 h 2997"/>
                  <a:gd name="T66" fmla="*/ 1075 w 1705"/>
                  <a:gd name="T67" fmla="*/ 2234 h 2997"/>
                  <a:gd name="T68" fmla="*/ 1165 w 1705"/>
                  <a:gd name="T69" fmla="*/ 2547 h 2997"/>
                  <a:gd name="T70" fmla="*/ 1222 w 1705"/>
                  <a:gd name="T71" fmla="*/ 2656 h 2997"/>
                  <a:gd name="T72" fmla="*/ 1411 w 1705"/>
                  <a:gd name="T73" fmla="*/ 3319 h 2997"/>
                  <a:gd name="T74" fmla="*/ 1629 w 1705"/>
                  <a:gd name="T75" fmla="*/ 3533 h 2997"/>
                  <a:gd name="T76" fmla="*/ 1727 w 1705"/>
                  <a:gd name="T77" fmla="*/ 3612 h 2997"/>
                  <a:gd name="T78" fmla="*/ 1859 w 1705"/>
                  <a:gd name="T79" fmla="*/ 3611 h 2997"/>
                  <a:gd name="T80" fmla="*/ 1849 w 1705"/>
                  <a:gd name="T81" fmla="*/ 3520 h 2997"/>
                  <a:gd name="T82" fmla="*/ 1729 w 1705"/>
                  <a:gd name="T83" fmla="*/ 3428 h 2997"/>
                  <a:gd name="T84" fmla="*/ 1693 w 1705"/>
                  <a:gd name="T85" fmla="*/ 3319 h 2997"/>
                  <a:gd name="T86" fmla="*/ 1697 w 1705"/>
                  <a:gd name="T87" fmla="*/ 2677 h 2997"/>
                  <a:gd name="T88" fmla="*/ 1746 w 1705"/>
                  <a:gd name="T89" fmla="*/ 2438 h 2997"/>
                  <a:gd name="T90" fmla="*/ 1807 w 1705"/>
                  <a:gd name="T91" fmla="*/ 1691 h 2997"/>
                  <a:gd name="T92" fmla="*/ 1841 w 1705"/>
                  <a:gd name="T93" fmla="*/ 1565 h 2997"/>
                  <a:gd name="T94" fmla="*/ 1873 w 1705"/>
                  <a:gd name="T95" fmla="*/ 1647 h 2997"/>
                  <a:gd name="T96" fmla="*/ 1889 w 1705"/>
                  <a:gd name="T97" fmla="*/ 1862 h 2997"/>
                  <a:gd name="T98" fmla="*/ 1928 w 1705"/>
                  <a:gd name="T99" fmla="*/ 1927 h 2997"/>
                  <a:gd name="T100" fmla="*/ 1995 w 1705"/>
                  <a:gd name="T101" fmla="*/ 1920 h 2997"/>
                  <a:gd name="T102" fmla="*/ 2065 w 1705"/>
                  <a:gd name="T103" fmla="*/ 1787 h 2997"/>
                  <a:gd name="T104" fmla="*/ 479 w 1705"/>
                  <a:gd name="T105" fmla="*/ 1214 h 2997"/>
                  <a:gd name="T106" fmla="*/ 1597 w 1705"/>
                  <a:gd name="T107" fmla="*/ 1248 h 2997"/>
                  <a:gd name="T108" fmla="*/ 1597 w 1705"/>
                  <a:gd name="T109" fmla="*/ 1248 h 29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05" h="2997">
                    <a:moveTo>
                      <a:pt x="1672" y="1346"/>
                    </a:moveTo>
                    <a:cubicBezTo>
                      <a:pt x="1667" y="1330"/>
                      <a:pt x="1668" y="1320"/>
                      <a:pt x="1667" y="1304"/>
                    </a:cubicBezTo>
                    <a:cubicBezTo>
                      <a:pt x="1665" y="1288"/>
                      <a:pt x="1648" y="1286"/>
                      <a:pt x="1648" y="1286"/>
                    </a:cubicBezTo>
                    <a:cubicBezTo>
                      <a:pt x="1669" y="1265"/>
                      <a:pt x="1657" y="1236"/>
                      <a:pt x="1650" y="1217"/>
                    </a:cubicBezTo>
                    <a:cubicBezTo>
                      <a:pt x="1643" y="1198"/>
                      <a:pt x="1641" y="1148"/>
                      <a:pt x="1638" y="1111"/>
                    </a:cubicBezTo>
                    <a:cubicBezTo>
                      <a:pt x="1635" y="1073"/>
                      <a:pt x="1624" y="1037"/>
                      <a:pt x="1611" y="1018"/>
                    </a:cubicBezTo>
                    <a:cubicBezTo>
                      <a:pt x="1598" y="999"/>
                      <a:pt x="1599" y="996"/>
                      <a:pt x="1598" y="993"/>
                    </a:cubicBezTo>
                    <a:cubicBezTo>
                      <a:pt x="1598" y="989"/>
                      <a:pt x="1598" y="984"/>
                      <a:pt x="1596" y="983"/>
                    </a:cubicBezTo>
                    <a:cubicBezTo>
                      <a:pt x="1594" y="983"/>
                      <a:pt x="1595" y="972"/>
                      <a:pt x="1589" y="962"/>
                    </a:cubicBezTo>
                    <a:cubicBezTo>
                      <a:pt x="1584" y="951"/>
                      <a:pt x="1565" y="942"/>
                      <a:pt x="1565" y="942"/>
                    </a:cubicBezTo>
                    <a:cubicBezTo>
                      <a:pt x="1555" y="838"/>
                      <a:pt x="1516" y="760"/>
                      <a:pt x="1461" y="700"/>
                    </a:cubicBezTo>
                    <a:cubicBezTo>
                      <a:pt x="1406" y="641"/>
                      <a:pt x="1385" y="605"/>
                      <a:pt x="1379" y="588"/>
                    </a:cubicBezTo>
                    <a:cubicBezTo>
                      <a:pt x="1319" y="410"/>
                      <a:pt x="1001" y="401"/>
                      <a:pt x="1001" y="401"/>
                    </a:cubicBezTo>
                    <a:cubicBezTo>
                      <a:pt x="996" y="387"/>
                      <a:pt x="985" y="385"/>
                      <a:pt x="985" y="385"/>
                    </a:cubicBezTo>
                    <a:cubicBezTo>
                      <a:pt x="1004" y="347"/>
                      <a:pt x="1002" y="276"/>
                      <a:pt x="1002" y="276"/>
                    </a:cubicBezTo>
                    <a:cubicBezTo>
                      <a:pt x="1015" y="276"/>
                      <a:pt x="1014" y="256"/>
                      <a:pt x="1016" y="249"/>
                    </a:cubicBezTo>
                    <a:cubicBezTo>
                      <a:pt x="1017" y="242"/>
                      <a:pt x="1020" y="229"/>
                      <a:pt x="1023" y="223"/>
                    </a:cubicBezTo>
                    <a:cubicBezTo>
                      <a:pt x="1026" y="217"/>
                      <a:pt x="1029" y="209"/>
                      <a:pt x="1025" y="200"/>
                    </a:cubicBezTo>
                    <a:cubicBezTo>
                      <a:pt x="1022" y="191"/>
                      <a:pt x="1010" y="195"/>
                      <a:pt x="1010" y="195"/>
                    </a:cubicBezTo>
                    <a:cubicBezTo>
                      <a:pt x="1010" y="195"/>
                      <a:pt x="1015" y="186"/>
                      <a:pt x="1013" y="147"/>
                    </a:cubicBezTo>
                    <a:cubicBezTo>
                      <a:pt x="1006" y="0"/>
                      <a:pt x="868" y="5"/>
                      <a:pt x="868" y="5"/>
                    </a:cubicBezTo>
                    <a:cubicBezTo>
                      <a:pt x="838" y="5"/>
                      <a:pt x="838" y="5"/>
                      <a:pt x="838" y="5"/>
                    </a:cubicBezTo>
                    <a:cubicBezTo>
                      <a:pt x="838" y="5"/>
                      <a:pt x="699" y="0"/>
                      <a:pt x="693" y="147"/>
                    </a:cubicBezTo>
                    <a:cubicBezTo>
                      <a:pt x="691" y="186"/>
                      <a:pt x="695" y="195"/>
                      <a:pt x="695" y="195"/>
                    </a:cubicBezTo>
                    <a:cubicBezTo>
                      <a:pt x="695" y="195"/>
                      <a:pt x="684" y="191"/>
                      <a:pt x="680" y="200"/>
                    </a:cubicBezTo>
                    <a:cubicBezTo>
                      <a:pt x="677" y="209"/>
                      <a:pt x="679" y="217"/>
                      <a:pt x="682" y="223"/>
                    </a:cubicBezTo>
                    <a:cubicBezTo>
                      <a:pt x="685" y="229"/>
                      <a:pt x="688" y="242"/>
                      <a:pt x="690" y="249"/>
                    </a:cubicBezTo>
                    <a:cubicBezTo>
                      <a:pt x="691" y="256"/>
                      <a:pt x="691" y="276"/>
                      <a:pt x="703" y="276"/>
                    </a:cubicBezTo>
                    <a:cubicBezTo>
                      <a:pt x="703" y="276"/>
                      <a:pt x="701" y="347"/>
                      <a:pt x="721" y="385"/>
                    </a:cubicBezTo>
                    <a:cubicBezTo>
                      <a:pt x="721" y="385"/>
                      <a:pt x="709" y="387"/>
                      <a:pt x="704" y="401"/>
                    </a:cubicBezTo>
                    <a:cubicBezTo>
                      <a:pt x="704" y="401"/>
                      <a:pt x="386" y="410"/>
                      <a:pt x="326" y="588"/>
                    </a:cubicBezTo>
                    <a:cubicBezTo>
                      <a:pt x="321" y="605"/>
                      <a:pt x="299" y="641"/>
                      <a:pt x="244" y="700"/>
                    </a:cubicBezTo>
                    <a:cubicBezTo>
                      <a:pt x="189" y="760"/>
                      <a:pt x="151" y="838"/>
                      <a:pt x="140" y="942"/>
                    </a:cubicBezTo>
                    <a:cubicBezTo>
                      <a:pt x="140" y="942"/>
                      <a:pt x="122" y="951"/>
                      <a:pt x="116" y="962"/>
                    </a:cubicBezTo>
                    <a:cubicBezTo>
                      <a:pt x="110" y="972"/>
                      <a:pt x="111" y="983"/>
                      <a:pt x="109" y="983"/>
                    </a:cubicBezTo>
                    <a:cubicBezTo>
                      <a:pt x="107" y="984"/>
                      <a:pt x="108" y="989"/>
                      <a:pt x="107" y="993"/>
                    </a:cubicBezTo>
                    <a:cubicBezTo>
                      <a:pt x="106" y="996"/>
                      <a:pt x="107" y="999"/>
                      <a:pt x="94" y="1018"/>
                    </a:cubicBezTo>
                    <a:cubicBezTo>
                      <a:pt x="82" y="1037"/>
                      <a:pt x="70" y="1073"/>
                      <a:pt x="67" y="1111"/>
                    </a:cubicBezTo>
                    <a:cubicBezTo>
                      <a:pt x="65" y="1148"/>
                      <a:pt x="62" y="1198"/>
                      <a:pt x="55" y="1217"/>
                    </a:cubicBezTo>
                    <a:cubicBezTo>
                      <a:pt x="49" y="1236"/>
                      <a:pt x="37" y="1265"/>
                      <a:pt x="58" y="1286"/>
                    </a:cubicBezTo>
                    <a:cubicBezTo>
                      <a:pt x="58" y="1286"/>
                      <a:pt x="40" y="1288"/>
                      <a:pt x="39" y="1304"/>
                    </a:cubicBezTo>
                    <a:cubicBezTo>
                      <a:pt x="37" y="1320"/>
                      <a:pt x="39" y="1330"/>
                      <a:pt x="33" y="1346"/>
                    </a:cubicBezTo>
                    <a:cubicBezTo>
                      <a:pt x="28" y="1362"/>
                      <a:pt x="0" y="1451"/>
                      <a:pt x="16" y="1469"/>
                    </a:cubicBezTo>
                    <a:cubicBezTo>
                      <a:pt x="32" y="1486"/>
                      <a:pt x="29" y="1487"/>
                      <a:pt x="30" y="1495"/>
                    </a:cubicBezTo>
                    <a:cubicBezTo>
                      <a:pt x="30" y="1503"/>
                      <a:pt x="41" y="1547"/>
                      <a:pt x="47" y="1552"/>
                    </a:cubicBezTo>
                    <a:cubicBezTo>
                      <a:pt x="53" y="1558"/>
                      <a:pt x="64" y="1574"/>
                      <a:pt x="74" y="1579"/>
                    </a:cubicBezTo>
                    <a:cubicBezTo>
                      <a:pt x="83" y="1583"/>
                      <a:pt x="103" y="1603"/>
                      <a:pt x="111" y="1597"/>
                    </a:cubicBezTo>
                    <a:cubicBezTo>
                      <a:pt x="111" y="1597"/>
                      <a:pt x="115" y="1594"/>
                      <a:pt x="115" y="1589"/>
                    </a:cubicBezTo>
                    <a:cubicBezTo>
                      <a:pt x="115" y="1589"/>
                      <a:pt x="125" y="1591"/>
                      <a:pt x="129" y="1584"/>
                    </a:cubicBezTo>
                    <a:cubicBezTo>
                      <a:pt x="133" y="1578"/>
                      <a:pt x="132" y="1568"/>
                      <a:pt x="132" y="1568"/>
                    </a:cubicBezTo>
                    <a:cubicBezTo>
                      <a:pt x="132" y="1568"/>
                      <a:pt x="136" y="1560"/>
                      <a:pt x="134" y="1551"/>
                    </a:cubicBezTo>
                    <a:cubicBezTo>
                      <a:pt x="134" y="1551"/>
                      <a:pt x="158" y="1556"/>
                      <a:pt x="159" y="1531"/>
                    </a:cubicBezTo>
                    <a:cubicBezTo>
                      <a:pt x="160" y="1506"/>
                      <a:pt x="160" y="1484"/>
                      <a:pt x="166" y="1466"/>
                    </a:cubicBezTo>
                    <a:cubicBezTo>
                      <a:pt x="172" y="1448"/>
                      <a:pt x="175" y="1422"/>
                      <a:pt x="176" y="1405"/>
                    </a:cubicBezTo>
                    <a:cubicBezTo>
                      <a:pt x="178" y="1387"/>
                      <a:pt x="175" y="1364"/>
                      <a:pt x="172" y="1355"/>
                    </a:cubicBezTo>
                    <a:cubicBezTo>
                      <a:pt x="169" y="1345"/>
                      <a:pt x="167" y="1343"/>
                      <a:pt x="174" y="1333"/>
                    </a:cubicBezTo>
                    <a:cubicBezTo>
                      <a:pt x="180" y="1322"/>
                      <a:pt x="191" y="1308"/>
                      <a:pt x="190" y="1300"/>
                    </a:cubicBezTo>
                    <a:cubicBezTo>
                      <a:pt x="190" y="1293"/>
                      <a:pt x="193" y="1291"/>
                      <a:pt x="198" y="1286"/>
                    </a:cubicBezTo>
                    <a:cubicBezTo>
                      <a:pt x="203" y="1282"/>
                      <a:pt x="299" y="1224"/>
                      <a:pt x="332" y="1129"/>
                    </a:cubicBezTo>
                    <a:cubicBezTo>
                      <a:pt x="332" y="1129"/>
                      <a:pt x="321" y="1190"/>
                      <a:pt x="296" y="1221"/>
                    </a:cubicBezTo>
                    <a:cubicBezTo>
                      <a:pt x="272" y="1252"/>
                      <a:pt x="240" y="1289"/>
                      <a:pt x="227" y="1390"/>
                    </a:cubicBezTo>
                    <a:cubicBezTo>
                      <a:pt x="214" y="1491"/>
                      <a:pt x="198" y="1666"/>
                      <a:pt x="197" y="1718"/>
                    </a:cubicBezTo>
                    <a:cubicBezTo>
                      <a:pt x="196" y="1770"/>
                      <a:pt x="192" y="1892"/>
                      <a:pt x="255" y="1968"/>
                    </a:cubicBezTo>
                    <a:cubicBezTo>
                      <a:pt x="274" y="1991"/>
                      <a:pt x="278" y="2005"/>
                      <a:pt x="278" y="2005"/>
                    </a:cubicBezTo>
                    <a:cubicBezTo>
                      <a:pt x="278" y="2005"/>
                      <a:pt x="281" y="2021"/>
                      <a:pt x="279" y="2039"/>
                    </a:cubicBezTo>
                    <a:cubicBezTo>
                      <a:pt x="277" y="2057"/>
                      <a:pt x="271" y="2081"/>
                      <a:pt x="285" y="2107"/>
                    </a:cubicBezTo>
                    <a:cubicBezTo>
                      <a:pt x="299" y="2133"/>
                      <a:pt x="327" y="2164"/>
                      <a:pt x="318" y="2202"/>
                    </a:cubicBezTo>
                    <a:cubicBezTo>
                      <a:pt x="309" y="2240"/>
                      <a:pt x="247" y="2431"/>
                      <a:pt x="318" y="2660"/>
                    </a:cubicBezTo>
                    <a:cubicBezTo>
                      <a:pt x="329" y="2698"/>
                      <a:pt x="322" y="2690"/>
                      <a:pt x="319" y="2699"/>
                    </a:cubicBezTo>
                    <a:cubicBezTo>
                      <a:pt x="316" y="2708"/>
                      <a:pt x="315" y="2721"/>
                      <a:pt x="321" y="2729"/>
                    </a:cubicBezTo>
                    <a:cubicBezTo>
                      <a:pt x="327" y="2737"/>
                      <a:pt x="323" y="2755"/>
                      <a:pt x="328" y="2763"/>
                    </a:cubicBezTo>
                    <a:cubicBezTo>
                      <a:pt x="333" y="2771"/>
                      <a:pt x="330" y="2777"/>
                      <a:pt x="323" y="2781"/>
                    </a:cubicBezTo>
                    <a:cubicBezTo>
                      <a:pt x="316" y="2785"/>
                      <a:pt x="303" y="2801"/>
                      <a:pt x="292" y="2819"/>
                    </a:cubicBezTo>
                    <a:cubicBezTo>
                      <a:pt x="281" y="2837"/>
                      <a:pt x="251" y="2856"/>
                      <a:pt x="239" y="2867"/>
                    </a:cubicBezTo>
                    <a:cubicBezTo>
                      <a:pt x="227" y="2878"/>
                      <a:pt x="207" y="2886"/>
                      <a:pt x="207" y="2886"/>
                    </a:cubicBezTo>
                    <a:cubicBezTo>
                      <a:pt x="207" y="2886"/>
                      <a:pt x="197" y="2890"/>
                      <a:pt x="194" y="2895"/>
                    </a:cubicBezTo>
                    <a:cubicBezTo>
                      <a:pt x="191" y="2900"/>
                      <a:pt x="174" y="2900"/>
                      <a:pt x="177" y="2919"/>
                    </a:cubicBezTo>
                    <a:cubicBezTo>
                      <a:pt x="177" y="2919"/>
                      <a:pt x="162" y="2929"/>
                      <a:pt x="172" y="2948"/>
                    </a:cubicBezTo>
                    <a:cubicBezTo>
                      <a:pt x="172" y="2948"/>
                      <a:pt x="168" y="2965"/>
                      <a:pt x="184" y="2969"/>
                    </a:cubicBezTo>
                    <a:cubicBezTo>
                      <a:pt x="184" y="2969"/>
                      <a:pt x="193" y="2986"/>
                      <a:pt x="213" y="2978"/>
                    </a:cubicBezTo>
                    <a:cubicBezTo>
                      <a:pt x="213" y="2978"/>
                      <a:pt x="228" y="2997"/>
                      <a:pt x="251" y="2993"/>
                    </a:cubicBezTo>
                    <a:cubicBezTo>
                      <a:pt x="274" y="2989"/>
                      <a:pt x="284" y="2969"/>
                      <a:pt x="293" y="2970"/>
                    </a:cubicBezTo>
                    <a:cubicBezTo>
                      <a:pt x="303" y="2970"/>
                      <a:pt x="315" y="2969"/>
                      <a:pt x="326" y="2951"/>
                    </a:cubicBezTo>
                    <a:cubicBezTo>
                      <a:pt x="337" y="2932"/>
                      <a:pt x="338" y="2937"/>
                      <a:pt x="342" y="2934"/>
                    </a:cubicBezTo>
                    <a:cubicBezTo>
                      <a:pt x="347" y="2931"/>
                      <a:pt x="372" y="2905"/>
                      <a:pt x="372" y="2905"/>
                    </a:cubicBezTo>
                    <a:cubicBezTo>
                      <a:pt x="372" y="2905"/>
                      <a:pt x="477" y="2918"/>
                      <a:pt x="495" y="2872"/>
                    </a:cubicBezTo>
                    <a:cubicBezTo>
                      <a:pt x="513" y="2825"/>
                      <a:pt x="486" y="2812"/>
                      <a:pt x="517" y="2798"/>
                    </a:cubicBezTo>
                    <a:cubicBezTo>
                      <a:pt x="549" y="2785"/>
                      <a:pt x="550" y="2748"/>
                      <a:pt x="551" y="2729"/>
                    </a:cubicBezTo>
                    <a:cubicBezTo>
                      <a:pt x="551" y="2710"/>
                      <a:pt x="545" y="2694"/>
                      <a:pt x="575" y="2666"/>
                    </a:cubicBezTo>
                    <a:cubicBezTo>
                      <a:pt x="605" y="2638"/>
                      <a:pt x="739" y="2530"/>
                      <a:pt x="715" y="2300"/>
                    </a:cubicBezTo>
                    <a:cubicBezTo>
                      <a:pt x="708" y="2230"/>
                      <a:pt x="709" y="2196"/>
                      <a:pt x="706" y="2184"/>
                    </a:cubicBezTo>
                    <a:cubicBezTo>
                      <a:pt x="702" y="2171"/>
                      <a:pt x="714" y="2167"/>
                      <a:pt x="713" y="2154"/>
                    </a:cubicBezTo>
                    <a:cubicBezTo>
                      <a:pt x="712" y="2142"/>
                      <a:pt x="702" y="2138"/>
                      <a:pt x="704" y="2131"/>
                    </a:cubicBezTo>
                    <a:cubicBezTo>
                      <a:pt x="707" y="2124"/>
                      <a:pt x="730" y="2142"/>
                      <a:pt x="752" y="2094"/>
                    </a:cubicBezTo>
                    <a:cubicBezTo>
                      <a:pt x="774" y="2046"/>
                      <a:pt x="763" y="2047"/>
                      <a:pt x="799" y="2001"/>
                    </a:cubicBezTo>
                    <a:cubicBezTo>
                      <a:pt x="835" y="1955"/>
                      <a:pt x="827" y="1936"/>
                      <a:pt x="822" y="1907"/>
                    </a:cubicBezTo>
                    <a:cubicBezTo>
                      <a:pt x="817" y="1877"/>
                      <a:pt x="814" y="1858"/>
                      <a:pt x="827" y="1837"/>
                    </a:cubicBezTo>
                    <a:cubicBezTo>
                      <a:pt x="840" y="1816"/>
                      <a:pt x="858" y="1782"/>
                      <a:pt x="844" y="1694"/>
                    </a:cubicBezTo>
                    <a:cubicBezTo>
                      <a:pt x="844" y="1694"/>
                      <a:pt x="845" y="1699"/>
                      <a:pt x="850" y="1698"/>
                    </a:cubicBezTo>
                    <a:cubicBezTo>
                      <a:pt x="856" y="1698"/>
                      <a:pt x="856" y="1698"/>
                      <a:pt x="856" y="1698"/>
                    </a:cubicBezTo>
                    <a:cubicBezTo>
                      <a:pt x="860" y="1699"/>
                      <a:pt x="862" y="1694"/>
                      <a:pt x="862" y="1694"/>
                    </a:cubicBezTo>
                    <a:cubicBezTo>
                      <a:pt x="847" y="1782"/>
                      <a:pt x="866" y="1816"/>
                      <a:pt x="879" y="1837"/>
                    </a:cubicBezTo>
                    <a:cubicBezTo>
                      <a:pt x="892" y="1858"/>
                      <a:pt x="888" y="1877"/>
                      <a:pt x="883" y="1907"/>
                    </a:cubicBezTo>
                    <a:cubicBezTo>
                      <a:pt x="879" y="1936"/>
                      <a:pt x="870" y="1955"/>
                      <a:pt x="906" y="2001"/>
                    </a:cubicBezTo>
                    <a:cubicBezTo>
                      <a:pt x="943" y="2047"/>
                      <a:pt x="931" y="2046"/>
                      <a:pt x="953" y="2094"/>
                    </a:cubicBezTo>
                    <a:cubicBezTo>
                      <a:pt x="975" y="2142"/>
                      <a:pt x="999" y="2124"/>
                      <a:pt x="1001" y="2131"/>
                    </a:cubicBezTo>
                    <a:cubicBezTo>
                      <a:pt x="1003" y="2138"/>
                      <a:pt x="994" y="2142"/>
                      <a:pt x="993" y="2154"/>
                    </a:cubicBezTo>
                    <a:cubicBezTo>
                      <a:pt x="992" y="2167"/>
                      <a:pt x="1003" y="2171"/>
                      <a:pt x="1000" y="2184"/>
                    </a:cubicBezTo>
                    <a:cubicBezTo>
                      <a:pt x="996" y="2196"/>
                      <a:pt x="997" y="2230"/>
                      <a:pt x="990" y="2300"/>
                    </a:cubicBezTo>
                    <a:cubicBezTo>
                      <a:pt x="967" y="2530"/>
                      <a:pt x="1100" y="2638"/>
                      <a:pt x="1130" y="2666"/>
                    </a:cubicBezTo>
                    <a:cubicBezTo>
                      <a:pt x="1160" y="2694"/>
                      <a:pt x="1154" y="2710"/>
                      <a:pt x="1155" y="2729"/>
                    </a:cubicBezTo>
                    <a:cubicBezTo>
                      <a:pt x="1155" y="2748"/>
                      <a:pt x="1157" y="2785"/>
                      <a:pt x="1188" y="2798"/>
                    </a:cubicBezTo>
                    <a:cubicBezTo>
                      <a:pt x="1219" y="2812"/>
                      <a:pt x="1193" y="2825"/>
                      <a:pt x="1211" y="2872"/>
                    </a:cubicBezTo>
                    <a:cubicBezTo>
                      <a:pt x="1229" y="2918"/>
                      <a:pt x="1333" y="2905"/>
                      <a:pt x="1333" y="2905"/>
                    </a:cubicBezTo>
                    <a:cubicBezTo>
                      <a:pt x="1333" y="2905"/>
                      <a:pt x="1359" y="2931"/>
                      <a:pt x="1363" y="2934"/>
                    </a:cubicBezTo>
                    <a:cubicBezTo>
                      <a:pt x="1368" y="2937"/>
                      <a:pt x="1369" y="2932"/>
                      <a:pt x="1380" y="2951"/>
                    </a:cubicBezTo>
                    <a:cubicBezTo>
                      <a:pt x="1390" y="2969"/>
                      <a:pt x="1402" y="2970"/>
                      <a:pt x="1412" y="2970"/>
                    </a:cubicBezTo>
                    <a:cubicBezTo>
                      <a:pt x="1422" y="2969"/>
                      <a:pt x="1431" y="2989"/>
                      <a:pt x="1455" y="2993"/>
                    </a:cubicBezTo>
                    <a:cubicBezTo>
                      <a:pt x="1478" y="2997"/>
                      <a:pt x="1493" y="2978"/>
                      <a:pt x="1493" y="2978"/>
                    </a:cubicBezTo>
                    <a:cubicBezTo>
                      <a:pt x="1512" y="2986"/>
                      <a:pt x="1521" y="2969"/>
                      <a:pt x="1521" y="2969"/>
                    </a:cubicBezTo>
                    <a:cubicBezTo>
                      <a:pt x="1537" y="2965"/>
                      <a:pt x="1534" y="2948"/>
                      <a:pt x="1534" y="2948"/>
                    </a:cubicBezTo>
                    <a:cubicBezTo>
                      <a:pt x="1543" y="2929"/>
                      <a:pt x="1529" y="2919"/>
                      <a:pt x="1529" y="2919"/>
                    </a:cubicBezTo>
                    <a:cubicBezTo>
                      <a:pt x="1532" y="2900"/>
                      <a:pt x="1515" y="2900"/>
                      <a:pt x="1512" y="2895"/>
                    </a:cubicBezTo>
                    <a:cubicBezTo>
                      <a:pt x="1509" y="2890"/>
                      <a:pt x="1499" y="2886"/>
                      <a:pt x="1499" y="2886"/>
                    </a:cubicBezTo>
                    <a:cubicBezTo>
                      <a:pt x="1499" y="2886"/>
                      <a:pt x="1479" y="2878"/>
                      <a:pt x="1467" y="2867"/>
                    </a:cubicBezTo>
                    <a:cubicBezTo>
                      <a:pt x="1455" y="2856"/>
                      <a:pt x="1425" y="2837"/>
                      <a:pt x="1414" y="2819"/>
                    </a:cubicBezTo>
                    <a:cubicBezTo>
                      <a:pt x="1403" y="2801"/>
                      <a:pt x="1390" y="2785"/>
                      <a:pt x="1383" y="2781"/>
                    </a:cubicBezTo>
                    <a:cubicBezTo>
                      <a:pt x="1376" y="2777"/>
                      <a:pt x="1373" y="2771"/>
                      <a:pt x="1378" y="2763"/>
                    </a:cubicBezTo>
                    <a:cubicBezTo>
                      <a:pt x="1383" y="2755"/>
                      <a:pt x="1379" y="2737"/>
                      <a:pt x="1385" y="2729"/>
                    </a:cubicBezTo>
                    <a:cubicBezTo>
                      <a:pt x="1391" y="2721"/>
                      <a:pt x="1390" y="2708"/>
                      <a:pt x="1387" y="2699"/>
                    </a:cubicBezTo>
                    <a:cubicBezTo>
                      <a:pt x="1384" y="2690"/>
                      <a:pt x="1376" y="2698"/>
                      <a:pt x="1388" y="2660"/>
                    </a:cubicBezTo>
                    <a:cubicBezTo>
                      <a:pt x="1459" y="2431"/>
                      <a:pt x="1397" y="2240"/>
                      <a:pt x="1388" y="2202"/>
                    </a:cubicBezTo>
                    <a:cubicBezTo>
                      <a:pt x="1379" y="2164"/>
                      <a:pt x="1407" y="2133"/>
                      <a:pt x="1421" y="2107"/>
                    </a:cubicBezTo>
                    <a:cubicBezTo>
                      <a:pt x="1435" y="2081"/>
                      <a:pt x="1429" y="2057"/>
                      <a:pt x="1427" y="2039"/>
                    </a:cubicBezTo>
                    <a:cubicBezTo>
                      <a:pt x="1425" y="2021"/>
                      <a:pt x="1428" y="2005"/>
                      <a:pt x="1428" y="2005"/>
                    </a:cubicBezTo>
                    <a:cubicBezTo>
                      <a:pt x="1428" y="2005"/>
                      <a:pt x="1432" y="1991"/>
                      <a:pt x="1451" y="1968"/>
                    </a:cubicBezTo>
                    <a:cubicBezTo>
                      <a:pt x="1513" y="1892"/>
                      <a:pt x="1510" y="1770"/>
                      <a:pt x="1509" y="1718"/>
                    </a:cubicBezTo>
                    <a:cubicBezTo>
                      <a:pt x="1508" y="1666"/>
                      <a:pt x="1492" y="1491"/>
                      <a:pt x="1479" y="1390"/>
                    </a:cubicBezTo>
                    <a:cubicBezTo>
                      <a:pt x="1466" y="1289"/>
                      <a:pt x="1433" y="1252"/>
                      <a:pt x="1409" y="1221"/>
                    </a:cubicBezTo>
                    <a:cubicBezTo>
                      <a:pt x="1385" y="1190"/>
                      <a:pt x="1374" y="1129"/>
                      <a:pt x="1374" y="1129"/>
                    </a:cubicBezTo>
                    <a:cubicBezTo>
                      <a:pt x="1406" y="1224"/>
                      <a:pt x="1502" y="1282"/>
                      <a:pt x="1507" y="1286"/>
                    </a:cubicBezTo>
                    <a:cubicBezTo>
                      <a:pt x="1512" y="1291"/>
                      <a:pt x="1516" y="1293"/>
                      <a:pt x="1515" y="1300"/>
                    </a:cubicBezTo>
                    <a:cubicBezTo>
                      <a:pt x="1514" y="1308"/>
                      <a:pt x="1525" y="1322"/>
                      <a:pt x="1532" y="1333"/>
                    </a:cubicBezTo>
                    <a:cubicBezTo>
                      <a:pt x="1538" y="1343"/>
                      <a:pt x="1536" y="1345"/>
                      <a:pt x="1533" y="1355"/>
                    </a:cubicBezTo>
                    <a:cubicBezTo>
                      <a:pt x="1530" y="1364"/>
                      <a:pt x="1528" y="1387"/>
                      <a:pt x="1529" y="1405"/>
                    </a:cubicBezTo>
                    <a:cubicBezTo>
                      <a:pt x="1530" y="1422"/>
                      <a:pt x="1533" y="1448"/>
                      <a:pt x="1539" y="1466"/>
                    </a:cubicBezTo>
                    <a:cubicBezTo>
                      <a:pt x="1546" y="1484"/>
                      <a:pt x="1545" y="1506"/>
                      <a:pt x="1546" y="1531"/>
                    </a:cubicBezTo>
                    <a:cubicBezTo>
                      <a:pt x="1547" y="1556"/>
                      <a:pt x="1572" y="1551"/>
                      <a:pt x="1572" y="1551"/>
                    </a:cubicBezTo>
                    <a:cubicBezTo>
                      <a:pt x="1570" y="1560"/>
                      <a:pt x="1574" y="1568"/>
                      <a:pt x="1574" y="1568"/>
                    </a:cubicBezTo>
                    <a:cubicBezTo>
                      <a:pt x="1574" y="1568"/>
                      <a:pt x="1573" y="1578"/>
                      <a:pt x="1577" y="1584"/>
                    </a:cubicBezTo>
                    <a:cubicBezTo>
                      <a:pt x="1581" y="1591"/>
                      <a:pt x="1590" y="1589"/>
                      <a:pt x="1590" y="1589"/>
                    </a:cubicBezTo>
                    <a:cubicBezTo>
                      <a:pt x="1591" y="1594"/>
                      <a:pt x="1594" y="1597"/>
                      <a:pt x="1594" y="1597"/>
                    </a:cubicBezTo>
                    <a:cubicBezTo>
                      <a:pt x="1603" y="1603"/>
                      <a:pt x="1622" y="1583"/>
                      <a:pt x="1632" y="1579"/>
                    </a:cubicBezTo>
                    <a:cubicBezTo>
                      <a:pt x="1642" y="1574"/>
                      <a:pt x="1652" y="1558"/>
                      <a:pt x="1658" y="1552"/>
                    </a:cubicBezTo>
                    <a:cubicBezTo>
                      <a:pt x="1665" y="1547"/>
                      <a:pt x="1675" y="1503"/>
                      <a:pt x="1676" y="1495"/>
                    </a:cubicBezTo>
                    <a:cubicBezTo>
                      <a:pt x="1676" y="1487"/>
                      <a:pt x="1673" y="1486"/>
                      <a:pt x="1689" y="1469"/>
                    </a:cubicBezTo>
                    <a:cubicBezTo>
                      <a:pt x="1705" y="1451"/>
                      <a:pt x="1678" y="1362"/>
                      <a:pt x="1672" y="1346"/>
                    </a:cubicBezTo>
                    <a:close/>
                    <a:moveTo>
                      <a:pt x="372" y="1049"/>
                    </a:moveTo>
                    <a:cubicBezTo>
                      <a:pt x="375" y="1028"/>
                      <a:pt x="392" y="998"/>
                      <a:pt x="392" y="998"/>
                    </a:cubicBezTo>
                    <a:cubicBezTo>
                      <a:pt x="391" y="1011"/>
                      <a:pt x="399" y="1026"/>
                      <a:pt x="399" y="1026"/>
                    </a:cubicBezTo>
                    <a:lnTo>
                      <a:pt x="372" y="1049"/>
                    </a:lnTo>
                    <a:close/>
                    <a:moveTo>
                      <a:pt x="1307" y="1026"/>
                    </a:moveTo>
                    <a:cubicBezTo>
                      <a:pt x="1307" y="1026"/>
                      <a:pt x="1315" y="1011"/>
                      <a:pt x="1314" y="998"/>
                    </a:cubicBezTo>
                    <a:cubicBezTo>
                      <a:pt x="1314" y="998"/>
                      <a:pt x="1330" y="1028"/>
                      <a:pt x="1333" y="1049"/>
                    </a:cubicBezTo>
                    <a:lnTo>
                      <a:pt x="1307" y="1026"/>
                    </a:ln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6" name="Freeform 8">
                <a:extLst>
                  <a:ext uri="{FF2B5EF4-FFF2-40B4-BE49-F238E27FC236}">
                    <a16:creationId xmlns:a16="http://schemas.microsoft.com/office/drawing/2014/main" id="{78E2BB7E-F1A4-47CA-98DA-2FEB95721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88"/>
                <a:ext cx="53" cy="44"/>
              </a:xfrm>
              <a:custGeom>
                <a:avLst/>
                <a:gdLst>
                  <a:gd name="T0" fmla="*/ 0 w 49"/>
                  <a:gd name="T1" fmla="*/ 29 h 41"/>
                  <a:gd name="T2" fmla="*/ 51 w 49"/>
                  <a:gd name="T3" fmla="*/ 21 h 41"/>
                  <a:gd name="T4" fmla="*/ 55 w 49"/>
                  <a:gd name="T5" fmla="*/ 31 h 41"/>
                  <a:gd name="T6" fmla="*/ 0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0" y="23"/>
                    </a:moveTo>
                    <a:cubicBezTo>
                      <a:pt x="0" y="23"/>
                      <a:pt x="22" y="0"/>
                      <a:pt x="40" y="18"/>
                    </a:cubicBezTo>
                    <a:cubicBezTo>
                      <a:pt x="40" y="18"/>
                      <a:pt x="49" y="21"/>
                      <a:pt x="43" y="25"/>
                    </a:cubicBezTo>
                    <a:cubicBezTo>
                      <a:pt x="37" y="29"/>
                      <a:pt x="13" y="41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7" name="Freeform 9">
                <a:extLst>
                  <a:ext uri="{FF2B5EF4-FFF2-40B4-BE49-F238E27FC236}">
                    <a16:creationId xmlns:a16="http://schemas.microsoft.com/office/drawing/2014/main" id="{381BC989-82BA-4C6D-9261-59C4A5D23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88"/>
                <a:ext cx="53" cy="44"/>
              </a:xfrm>
              <a:custGeom>
                <a:avLst/>
                <a:gdLst>
                  <a:gd name="T0" fmla="*/ 62 w 49"/>
                  <a:gd name="T1" fmla="*/ 29 h 41"/>
                  <a:gd name="T2" fmla="*/ 12 w 49"/>
                  <a:gd name="T3" fmla="*/ 21 h 41"/>
                  <a:gd name="T4" fmla="*/ 10 w 49"/>
                  <a:gd name="T5" fmla="*/ 31 h 41"/>
                  <a:gd name="T6" fmla="*/ 62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49" y="23"/>
                    </a:moveTo>
                    <a:cubicBezTo>
                      <a:pt x="49" y="23"/>
                      <a:pt x="28" y="0"/>
                      <a:pt x="9" y="18"/>
                    </a:cubicBezTo>
                    <a:cubicBezTo>
                      <a:pt x="9" y="18"/>
                      <a:pt x="0" y="21"/>
                      <a:pt x="7" y="25"/>
                    </a:cubicBezTo>
                    <a:cubicBezTo>
                      <a:pt x="13" y="29"/>
                      <a:pt x="36" y="41"/>
                      <a:pt x="49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8" name="Freeform 10">
                <a:extLst>
                  <a:ext uri="{FF2B5EF4-FFF2-40B4-BE49-F238E27FC236}">
                    <a16:creationId xmlns:a16="http://schemas.microsoft.com/office/drawing/2014/main" id="{A42F47DD-A47C-4C9A-8732-A6E97855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843"/>
                <a:ext cx="1823" cy="3199"/>
              </a:xfrm>
              <a:custGeom>
                <a:avLst/>
                <a:gdLst>
                  <a:gd name="T0" fmla="*/ 1235 w 1705"/>
                  <a:gd name="T1" fmla="*/ 237 h 2997"/>
                  <a:gd name="T2" fmla="*/ 1241 w 1705"/>
                  <a:gd name="T3" fmla="*/ 303 h 2997"/>
                  <a:gd name="T4" fmla="*/ 1223 w 1705"/>
                  <a:gd name="T5" fmla="*/ 488 h 2997"/>
                  <a:gd name="T6" fmla="*/ 1913 w 1705"/>
                  <a:gd name="T7" fmla="*/ 1145 h 2997"/>
                  <a:gd name="T8" fmla="*/ 1953 w 1705"/>
                  <a:gd name="T9" fmla="*/ 1207 h 2997"/>
                  <a:gd name="T10" fmla="*/ 2017 w 1705"/>
                  <a:gd name="T11" fmla="*/ 1480 h 2997"/>
                  <a:gd name="T12" fmla="*/ 2044 w 1705"/>
                  <a:gd name="T13" fmla="*/ 1637 h 2997"/>
                  <a:gd name="T14" fmla="*/ 2027 w 1705"/>
                  <a:gd name="T15" fmla="*/ 1888 h 2997"/>
                  <a:gd name="T16" fmla="*/ 1944 w 1705"/>
                  <a:gd name="T17" fmla="*/ 1932 h 2997"/>
                  <a:gd name="T18" fmla="*/ 1921 w 1705"/>
                  <a:gd name="T19" fmla="*/ 1887 h 2997"/>
                  <a:gd name="T20" fmla="*/ 1869 w 1705"/>
                  <a:gd name="T21" fmla="*/ 1709 h 2997"/>
                  <a:gd name="T22" fmla="*/ 1852 w 1705"/>
                  <a:gd name="T23" fmla="*/ 1582 h 2997"/>
                  <a:gd name="T24" fmla="*/ 1722 w 1705"/>
                  <a:gd name="T25" fmla="*/ 1485 h 2997"/>
                  <a:gd name="T26" fmla="*/ 1773 w 1705"/>
                  <a:gd name="T27" fmla="*/ 2394 h 2997"/>
                  <a:gd name="T28" fmla="*/ 1736 w 1705"/>
                  <a:gd name="T29" fmla="*/ 2563 h 2997"/>
                  <a:gd name="T30" fmla="*/ 1696 w 1705"/>
                  <a:gd name="T31" fmla="*/ 3282 h 2997"/>
                  <a:gd name="T32" fmla="*/ 1690 w 1705"/>
                  <a:gd name="T33" fmla="*/ 3382 h 2997"/>
                  <a:gd name="T34" fmla="*/ 1833 w 1705"/>
                  <a:gd name="T35" fmla="*/ 3511 h 2997"/>
                  <a:gd name="T36" fmla="*/ 1875 w 1705"/>
                  <a:gd name="T37" fmla="*/ 3585 h 2997"/>
                  <a:gd name="T38" fmla="*/ 1779 w 1705"/>
                  <a:gd name="T39" fmla="*/ 3640 h 2997"/>
                  <a:gd name="T40" fmla="*/ 1666 w 1705"/>
                  <a:gd name="T41" fmla="*/ 3568 h 2997"/>
                  <a:gd name="T42" fmla="*/ 1452 w 1705"/>
                  <a:gd name="T43" fmla="*/ 3403 h 2997"/>
                  <a:gd name="T44" fmla="*/ 1210 w 1705"/>
                  <a:gd name="T45" fmla="*/ 2797 h 2997"/>
                  <a:gd name="T46" fmla="*/ 1223 w 1705"/>
                  <a:gd name="T47" fmla="*/ 2592 h 2997"/>
                  <a:gd name="T48" fmla="*/ 1079 w 1705"/>
                  <a:gd name="T49" fmla="*/ 2319 h 2997"/>
                  <a:gd name="T50" fmla="*/ 1046 w 1705"/>
                  <a:gd name="T51" fmla="*/ 2064 h 2997"/>
                  <a:gd name="T52" fmla="*/ 1010 w 1705"/>
                  <a:gd name="T53" fmla="*/ 2234 h 2997"/>
                  <a:gd name="T54" fmla="*/ 920 w 1705"/>
                  <a:gd name="T55" fmla="*/ 2547 h 2997"/>
                  <a:gd name="T56" fmla="*/ 863 w 1705"/>
                  <a:gd name="T57" fmla="*/ 2656 h 2997"/>
                  <a:gd name="T58" fmla="*/ 674 w 1705"/>
                  <a:gd name="T59" fmla="*/ 3319 h 2997"/>
                  <a:gd name="T60" fmla="*/ 455 w 1705"/>
                  <a:gd name="T61" fmla="*/ 3533 h 2997"/>
                  <a:gd name="T62" fmla="*/ 358 w 1705"/>
                  <a:gd name="T63" fmla="*/ 3612 h 2997"/>
                  <a:gd name="T64" fmla="*/ 226 w 1705"/>
                  <a:gd name="T65" fmla="*/ 3611 h 2997"/>
                  <a:gd name="T66" fmla="*/ 236 w 1705"/>
                  <a:gd name="T67" fmla="*/ 3520 h 2997"/>
                  <a:gd name="T68" fmla="*/ 357 w 1705"/>
                  <a:gd name="T69" fmla="*/ 3428 h 2997"/>
                  <a:gd name="T70" fmla="*/ 392 w 1705"/>
                  <a:gd name="T71" fmla="*/ 3319 h 2997"/>
                  <a:gd name="T72" fmla="*/ 389 w 1705"/>
                  <a:gd name="T73" fmla="*/ 2677 h 2997"/>
                  <a:gd name="T74" fmla="*/ 340 w 1705"/>
                  <a:gd name="T75" fmla="*/ 2438 h 2997"/>
                  <a:gd name="T76" fmla="*/ 278 w 1705"/>
                  <a:gd name="T77" fmla="*/ 1691 h 2997"/>
                  <a:gd name="T78" fmla="*/ 243 w 1705"/>
                  <a:gd name="T79" fmla="*/ 1565 h 2997"/>
                  <a:gd name="T80" fmla="*/ 211 w 1705"/>
                  <a:gd name="T81" fmla="*/ 1647 h 2997"/>
                  <a:gd name="T82" fmla="*/ 195 w 1705"/>
                  <a:gd name="T83" fmla="*/ 1862 h 2997"/>
                  <a:gd name="T84" fmla="*/ 158 w 1705"/>
                  <a:gd name="T85" fmla="*/ 1927 h 2997"/>
                  <a:gd name="T86" fmla="*/ 90 w 1705"/>
                  <a:gd name="T87" fmla="*/ 1920 h 2997"/>
                  <a:gd name="T88" fmla="*/ 19 w 1705"/>
                  <a:gd name="T89" fmla="*/ 1787 h 2997"/>
                  <a:gd name="T90" fmla="*/ 71 w 1705"/>
                  <a:gd name="T91" fmla="*/ 1565 h 2997"/>
                  <a:gd name="T92" fmla="*/ 115 w 1705"/>
                  <a:gd name="T93" fmla="*/ 1238 h 2997"/>
                  <a:gd name="T94" fmla="*/ 142 w 1705"/>
                  <a:gd name="T95" fmla="*/ 1170 h 2997"/>
                  <a:gd name="T96" fmla="*/ 399 w 1705"/>
                  <a:gd name="T97" fmla="*/ 715 h 2997"/>
                  <a:gd name="T98" fmla="*/ 860 w 1705"/>
                  <a:gd name="T99" fmla="*/ 336 h 2997"/>
                  <a:gd name="T100" fmla="*/ 831 w 1705"/>
                  <a:gd name="T101" fmla="*/ 242 h 2997"/>
                  <a:gd name="T102" fmla="*/ 1024 w 1705"/>
                  <a:gd name="T103" fmla="*/ 5 h 299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05" h="2997">
                    <a:moveTo>
                      <a:pt x="868" y="5"/>
                    </a:moveTo>
                    <a:cubicBezTo>
                      <a:pt x="868" y="5"/>
                      <a:pt x="1006" y="0"/>
                      <a:pt x="1013" y="147"/>
                    </a:cubicBezTo>
                    <a:cubicBezTo>
                      <a:pt x="1015" y="186"/>
                      <a:pt x="1010" y="195"/>
                      <a:pt x="1010" y="195"/>
                    </a:cubicBezTo>
                    <a:cubicBezTo>
                      <a:pt x="1010" y="195"/>
                      <a:pt x="1022" y="191"/>
                      <a:pt x="1025" y="200"/>
                    </a:cubicBezTo>
                    <a:cubicBezTo>
                      <a:pt x="1029" y="209"/>
                      <a:pt x="1026" y="217"/>
                      <a:pt x="1023" y="223"/>
                    </a:cubicBezTo>
                    <a:cubicBezTo>
                      <a:pt x="1020" y="229"/>
                      <a:pt x="1017" y="242"/>
                      <a:pt x="1016" y="249"/>
                    </a:cubicBezTo>
                    <a:cubicBezTo>
                      <a:pt x="1014" y="256"/>
                      <a:pt x="1015" y="276"/>
                      <a:pt x="1002" y="276"/>
                    </a:cubicBezTo>
                    <a:cubicBezTo>
                      <a:pt x="1002" y="276"/>
                      <a:pt x="1004" y="347"/>
                      <a:pt x="985" y="385"/>
                    </a:cubicBezTo>
                    <a:cubicBezTo>
                      <a:pt x="985" y="385"/>
                      <a:pt x="996" y="387"/>
                      <a:pt x="1001" y="401"/>
                    </a:cubicBezTo>
                    <a:cubicBezTo>
                      <a:pt x="1001" y="401"/>
                      <a:pt x="1319" y="410"/>
                      <a:pt x="1379" y="588"/>
                    </a:cubicBezTo>
                    <a:cubicBezTo>
                      <a:pt x="1385" y="605"/>
                      <a:pt x="1406" y="641"/>
                      <a:pt x="1461" y="700"/>
                    </a:cubicBezTo>
                    <a:cubicBezTo>
                      <a:pt x="1516" y="760"/>
                      <a:pt x="1555" y="838"/>
                      <a:pt x="1565" y="942"/>
                    </a:cubicBezTo>
                    <a:cubicBezTo>
                      <a:pt x="1565" y="942"/>
                      <a:pt x="1584" y="951"/>
                      <a:pt x="1589" y="962"/>
                    </a:cubicBezTo>
                    <a:cubicBezTo>
                      <a:pt x="1595" y="972"/>
                      <a:pt x="1594" y="983"/>
                      <a:pt x="1596" y="983"/>
                    </a:cubicBezTo>
                    <a:cubicBezTo>
                      <a:pt x="1598" y="984"/>
                      <a:pt x="1598" y="989"/>
                      <a:pt x="1598" y="993"/>
                    </a:cubicBezTo>
                    <a:cubicBezTo>
                      <a:pt x="1599" y="996"/>
                      <a:pt x="1598" y="999"/>
                      <a:pt x="1611" y="1018"/>
                    </a:cubicBezTo>
                    <a:cubicBezTo>
                      <a:pt x="1624" y="1037"/>
                      <a:pt x="1635" y="1073"/>
                      <a:pt x="1638" y="1111"/>
                    </a:cubicBezTo>
                    <a:cubicBezTo>
                      <a:pt x="1641" y="1148"/>
                      <a:pt x="1643" y="1198"/>
                      <a:pt x="1650" y="1217"/>
                    </a:cubicBezTo>
                    <a:cubicBezTo>
                      <a:pt x="1657" y="1236"/>
                      <a:pt x="1669" y="1265"/>
                      <a:pt x="1648" y="1286"/>
                    </a:cubicBezTo>
                    <a:cubicBezTo>
                      <a:pt x="1648" y="1286"/>
                      <a:pt x="1665" y="1288"/>
                      <a:pt x="1667" y="1304"/>
                    </a:cubicBezTo>
                    <a:cubicBezTo>
                      <a:pt x="1668" y="1320"/>
                      <a:pt x="1667" y="1330"/>
                      <a:pt x="1672" y="1346"/>
                    </a:cubicBezTo>
                    <a:cubicBezTo>
                      <a:pt x="1678" y="1362"/>
                      <a:pt x="1705" y="1451"/>
                      <a:pt x="1689" y="1469"/>
                    </a:cubicBezTo>
                    <a:cubicBezTo>
                      <a:pt x="1673" y="1486"/>
                      <a:pt x="1676" y="1487"/>
                      <a:pt x="1676" y="1495"/>
                    </a:cubicBezTo>
                    <a:cubicBezTo>
                      <a:pt x="1675" y="1503"/>
                      <a:pt x="1665" y="1547"/>
                      <a:pt x="1658" y="1552"/>
                    </a:cubicBezTo>
                    <a:cubicBezTo>
                      <a:pt x="1652" y="1558"/>
                      <a:pt x="1642" y="1574"/>
                      <a:pt x="1632" y="1579"/>
                    </a:cubicBezTo>
                    <a:cubicBezTo>
                      <a:pt x="1622" y="1583"/>
                      <a:pt x="1603" y="1603"/>
                      <a:pt x="1594" y="1597"/>
                    </a:cubicBezTo>
                    <a:cubicBezTo>
                      <a:pt x="1594" y="1597"/>
                      <a:pt x="1591" y="1594"/>
                      <a:pt x="1590" y="1589"/>
                    </a:cubicBezTo>
                    <a:cubicBezTo>
                      <a:pt x="1590" y="1589"/>
                      <a:pt x="1581" y="1591"/>
                      <a:pt x="1577" y="1584"/>
                    </a:cubicBezTo>
                    <a:cubicBezTo>
                      <a:pt x="1573" y="1578"/>
                      <a:pt x="1574" y="1568"/>
                      <a:pt x="1574" y="1568"/>
                    </a:cubicBezTo>
                    <a:cubicBezTo>
                      <a:pt x="1574" y="1568"/>
                      <a:pt x="1570" y="1560"/>
                      <a:pt x="1572" y="1551"/>
                    </a:cubicBezTo>
                    <a:cubicBezTo>
                      <a:pt x="1572" y="1551"/>
                      <a:pt x="1547" y="1556"/>
                      <a:pt x="1546" y="1531"/>
                    </a:cubicBezTo>
                    <a:cubicBezTo>
                      <a:pt x="1545" y="1506"/>
                      <a:pt x="1546" y="1484"/>
                      <a:pt x="1539" y="1466"/>
                    </a:cubicBezTo>
                    <a:cubicBezTo>
                      <a:pt x="1533" y="1448"/>
                      <a:pt x="1530" y="1422"/>
                      <a:pt x="1529" y="1405"/>
                    </a:cubicBezTo>
                    <a:cubicBezTo>
                      <a:pt x="1528" y="1387"/>
                      <a:pt x="1530" y="1364"/>
                      <a:pt x="1533" y="1355"/>
                    </a:cubicBezTo>
                    <a:cubicBezTo>
                      <a:pt x="1536" y="1345"/>
                      <a:pt x="1538" y="1343"/>
                      <a:pt x="1532" y="1333"/>
                    </a:cubicBezTo>
                    <a:cubicBezTo>
                      <a:pt x="1525" y="1322"/>
                      <a:pt x="1514" y="1308"/>
                      <a:pt x="1515" y="1300"/>
                    </a:cubicBezTo>
                    <a:cubicBezTo>
                      <a:pt x="1516" y="1293"/>
                      <a:pt x="1512" y="1291"/>
                      <a:pt x="1507" y="1286"/>
                    </a:cubicBezTo>
                    <a:cubicBezTo>
                      <a:pt x="1502" y="1282"/>
                      <a:pt x="1406" y="1224"/>
                      <a:pt x="1374" y="1129"/>
                    </a:cubicBezTo>
                    <a:cubicBezTo>
                      <a:pt x="1374" y="1129"/>
                      <a:pt x="1385" y="1190"/>
                      <a:pt x="1409" y="1221"/>
                    </a:cubicBezTo>
                    <a:cubicBezTo>
                      <a:pt x="1433" y="1252"/>
                      <a:pt x="1466" y="1289"/>
                      <a:pt x="1479" y="1390"/>
                    </a:cubicBezTo>
                    <a:cubicBezTo>
                      <a:pt x="1492" y="1491"/>
                      <a:pt x="1508" y="1666"/>
                      <a:pt x="1509" y="1718"/>
                    </a:cubicBezTo>
                    <a:cubicBezTo>
                      <a:pt x="1510" y="1770"/>
                      <a:pt x="1513" y="1892"/>
                      <a:pt x="1451" y="1968"/>
                    </a:cubicBezTo>
                    <a:cubicBezTo>
                      <a:pt x="1432" y="1991"/>
                      <a:pt x="1428" y="2005"/>
                      <a:pt x="1428" y="2005"/>
                    </a:cubicBezTo>
                    <a:cubicBezTo>
                      <a:pt x="1428" y="2005"/>
                      <a:pt x="1425" y="2021"/>
                      <a:pt x="1427" y="2039"/>
                    </a:cubicBezTo>
                    <a:cubicBezTo>
                      <a:pt x="1429" y="2057"/>
                      <a:pt x="1435" y="2081"/>
                      <a:pt x="1421" y="2107"/>
                    </a:cubicBezTo>
                    <a:cubicBezTo>
                      <a:pt x="1407" y="2133"/>
                      <a:pt x="1379" y="2164"/>
                      <a:pt x="1388" y="2202"/>
                    </a:cubicBezTo>
                    <a:cubicBezTo>
                      <a:pt x="1397" y="2240"/>
                      <a:pt x="1459" y="2431"/>
                      <a:pt x="1388" y="2660"/>
                    </a:cubicBezTo>
                    <a:cubicBezTo>
                      <a:pt x="1376" y="2698"/>
                      <a:pt x="1384" y="2690"/>
                      <a:pt x="1387" y="2699"/>
                    </a:cubicBezTo>
                    <a:cubicBezTo>
                      <a:pt x="1390" y="2708"/>
                      <a:pt x="1391" y="2721"/>
                      <a:pt x="1385" y="2729"/>
                    </a:cubicBezTo>
                    <a:cubicBezTo>
                      <a:pt x="1379" y="2737"/>
                      <a:pt x="1383" y="2755"/>
                      <a:pt x="1378" y="2763"/>
                    </a:cubicBezTo>
                    <a:cubicBezTo>
                      <a:pt x="1373" y="2771"/>
                      <a:pt x="1376" y="2777"/>
                      <a:pt x="1383" y="2781"/>
                    </a:cubicBezTo>
                    <a:cubicBezTo>
                      <a:pt x="1390" y="2785"/>
                      <a:pt x="1403" y="2801"/>
                      <a:pt x="1414" y="2819"/>
                    </a:cubicBezTo>
                    <a:cubicBezTo>
                      <a:pt x="1425" y="2837"/>
                      <a:pt x="1455" y="2856"/>
                      <a:pt x="1467" y="2867"/>
                    </a:cubicBezTo>
                    <a:cubicBezTo>
                      <a:pt x="1479" y="2878"/>
                      <a:pt x="1499" y="2886"/>
                      <a:pt x="1499" y="2886"/>
                    </a:cubicBezTo>
                    <a:cubicBezTo>
                      <a:pt x="1499" y="2886"/>
                      <a:pt x="1509" y="2890"/>
                      <a:pt x="1512" y="2895"/>
                    </a:cubicBezTo>
                    <a:cubicBezTo>
                      <a:pt x="1515" y="2900"/>
                      <a:pt x="1532" y="2900"/>
                      <a:pt x="1529" y="2919"/>
                    </a:cubicBezTo>
                    <a:cubicBezTo>
                      <a:pt x="1529" y="2919"/>
                      <a:pt x="1543" y="2929"/>
                      <a:pt x="1534" y="2948"/>
                    </a:cubicBezTo>
                    <a:cubicBezTo>
                      <a:pt x="1534" y="2948"/>
                      <a:pt x="1537" y="2965"/>
                      <a:pt x="1521" y="2969"/>
                    </a:cubicBezTo>
                    <a:cubicBezTo>
                      <a:pt x="1521" y="2969"/>
                      <a:pt x="1512" y="2986"/>
                      <a:pt x="1493" y="2978"/>
                    </a:cubicBezTo>
                    <a:cubicBezTo>
                      <a:pt x="1493" y="2978"/>
                      <a:pt x="1478" y="2997"/>
                      <a:pt x="1455" y="2993"/>
                    </a:cubicBezTo>
                    <a:cubicBezTo>
                      <a:pt x="1431" y="2989"/>
                      <a:pt x="1422" y="2969"/>
                      <a:pt x="1412" y="2970"/>
                    </a:cubicBezTo>
                    <a:cubicBezTo>
                      <a:pt x="1402" y="2970"/>
                      <a:pt x="1390" y="2969"/>
                      <a:pt x="1380" y="2951"/>
                    </a:cubicBezTo>
                    <a:cubicBezTo>
                      <a:pt x="1369" y="2932"/>
                      <a:pt x="1368" y="2937"/>
                      <a:pt x="1363" y="2934"/>
                    </a:cubicBezTo>
                    <a:cubicBezTo>
                      <a:pt x="1359" y="2931"/>
                      <a:pt x="1333" y="2905"/>
                      <a:pt x="1333" y="2905"/>
                    </a:cubicBezTo>
                    <a:cubicBezTo>
                      <a:pt x="1333" y="2905"/>
                      <a:pt x="1229" y="2918"/>
                      <a:pt x="1211" y="2872"/>
                    </a:cubicBezTo>
                    <a:cubicBezTo>
                      <a:pt x="1193" y="2825"/>
                      <a:pt x="1219" y="2812"/>
                      <a:pt x="1188" y="2798"/>
                    </a:cubicBezTo>
                    <a:cubicBezTo>
                      <a:pt x="1157" y="2785"/>
                      <a:pt x="1155" y="2748"/>
                      <a:pt x="1155" y="2729"/>
                    </a:cubicBezTo>
                    <a:cubicBezTo>
                      <a:pt x="1154" y="2710"/>
                      <a:pt x="1160" y="2694"/>
                      <a:pt x="1130" y="2666"/>
                    </a:cubicBezTo>
                    <a:cubicBezTo>
                      <a:pt x="1100" y="2638"/>
                      <a:pt x="967" y="2530"/>
                      <a:pt x="990" y="2300"/>
                    </a:cubicBezTo>
                    <a:cubicBezTo>
                      <a:pt x="997" y="2230"/>
                      <a:pt x="996" y="2196"/>
                      <a:pt x="1000" y="2184"/>
                    </a:cubicBezTo>
                    <a:cubicBezTo>
                      <a:pt x="1003" y="2171"/>
                      <a:pt x="992" y="2167"/>
                      <a:pt x="993" y="2154"/>
                    </a:cubicBezTo>
                    <a:cubicBezTo>
                      <a:pt x="994" y="2142"/>
                      <a:pt x="1003" y="2138"/>
                      <a:pt x="1001" y="2131"/>
                    </a:cubicBezTo>
                    <a:cubicBezTo>
                      <a:pt x="999" y="2124"/>
                      <a:pt x="975" y="2142"/>
                      <a:pt x="953" y="2094"/>
                    </a:cubicBezTo>
                    <a:cubicBezTo>
                      <a:pt x="931" y="2046"/>
                      <a:pt x="943" y="2047"/>
                      <a:pt x="906" y="2001"/>
                    </a:cubicBezTo>
                    <a:cubicBezTo>
                      <a:pt x="870" y="1955"/>
                      <a:pt x="879" y="1936"/>
                      <a:pt x="883" y="1907"/>
                    </a:cubicBezTo>
                    <a:cubicBezTo>
                      <a:pt x="888" y="1877"/>
                      <a:pt x="892" y="1858"/>
                      <a:pt x="879" y="1837"/>
                    </a:cubicBezTo>
                    <a:cubicBezTo>
                      <a:pt x="866" y="1816"/>
                      <a:pt x="847" y="1782"/>
                      <a:pt x="862" y="1694"/>
                    </a:cubicBezTo>
                    <a:cubicBezTo>
                      <a:pt x="862" y="1694"/>
                      <a:pt x="860" y="1699"/>
                      <a:pt x="856" y="1698"/>
                    </a:cubicBezTo>
                    <a:cubicBezTo>
                      <a:pt x="850" y="1698"/>
                      <a:pt x="850" y="1698"/>
                      <a:pt x="850" y="1698"/>
                    </a:cubicBezTo>
                    <a:cubicBezTo>
                      <a:pt x="845" y="1699"/>
                      <a:pt x="844" y="1694"/>
                      <a:pt x="844" y="1694"/>
                    </a:cubicBezTo>
                    <a:cubicBezTo>
                      <a:pt x="858" y="1782"/>
                      <a:pt x="840" y="1816"/>
                      <a:pt x="827" y="1837"/>
                    </a:cubicBezTo>
                    <a:cubicBezTo>
                      <a:pt x="814" y="1858"/>
                      <a:pt x="817" y="1877"/>
                      <a:pt x="822" y="1907"/>
                    </a:cubicBezTo>
                    <a:cubicBezTo>
                      <a:pt x="827" y="1936"/>
                      <a:pt x="835" y="1955"/>
                      <a:pt x="799" y="2001"/>
                    </a:cubicBezTo>
                    <a:cubicBezTo>
                      <a:pt x="763" y="2047"/>
                      <a:pt x="774" y="2046"/>
                      <a:pt x="752" y="2094"/>
                    </a:cubicBezTo>
                    <a:cubicBezTo>
                      <a:pt x="730" y="2142"/>
                      <a:pt x="707" y="2124"/>
                      <a:pt x="704" y="2131"/>
                    </a:cubicBezTo>
                    <a:cubicBezTo>
                      <a:pt x="702" y="2138"/>
                      <a:pt x="712" y="2142"/>
                      <a:pt x="713" y="2154"/>
                    </a:cubicBezTo>
                    <a:cubicBezTo>
                      <a:pt x="714" y="2167"/>
                      <a:pt x="702" y="2171"/>
                      <a:pt x="706" y="2184"/>
                    </a:cubicBezTo>
                    <a:cubicBezTo>
                      <a:pt x="709" y="2196"/>
                      <a:pt x="708" y="2230"/>
                      <a:pt x="715" y="2300"/>
                    </a:cubicBezTo>
                    <a:cubicBezTo>
                      <a:pt x="739" y="2530"/>
                      <a:pt x="605" y="2638"/>
                      <a:pt x="575" y="2666"/>
                    </a:cubicBezTo>
                    <a:cubicBezTo>
                      <a:pt x="545" y="2694"/>
                      <a:pt x="551" y="2710"/>
                      <a:pt x="551" y="2729"/>
                    </a:cubicBezTo>
                    <a:cubicBezTo>
                      <a:pt x="550" y="2748"/>
                      <a:pt x="549" y="2785"/>
                      <a:pt x="517" y="2798"/>
                    </a:cubicBezTo>
                    <a:cubicBezTo>
                      <a:pt x="486" y="2812"/>
                      <a:pt x="513" y="2825"/>
                      <a:pt x="495" y="2872"/>
                    </a:cubicBezTo>
                    <a:cubicBezTo>
                      <a:pt x="477" y="2918"/>
                      <a:pt x="372" y="2905"/>
                      <a:pt x="372" y="2905"/>
                    </a:cubicBezTo>
                    <a:cubicBezTo>
                      <a:pt x="372" y="2905"/>
                      <a:pt x="347" y="2931"/>
                      <a:pt x="342" y="2934"/>
                    </a:cubicBezTo>
                    <a:cubicBezTo>
                      <a:pt x="338" y="2937"/>
                      <a:pt x="337" y="2932"/>
                      <a:pt x="326" y="2951"/>
                    </a:cubicBezTo>
                    <a:cubicBezTo>
                      <a:pt x="315" y="2969"/>
                      <a:pt x="303" y="2970"/>
                      <a:pt x="293" y="2970"/>
                    </a:cubicBezTo>
                    <a:cubicBezTo>
                      <a:pt x="284" y="2969"/>
                      <a:pt x="274" y="2989"/>
                      <a:pt x="251" y="2993"/>
                    </a:cubicBezTo>
                    <a:cubicBezTo>
                      <a:pt x="228" y="2997"/>
                      <a:pt x="213" y="2978"/>
                      <a:pt x="213" y="2978"/>
                    </a:cubicBezTo>
                    <a:cubicBezTo>
                      <a:pt x="193" y="2986"/>
                      <a:pt x="184" y="2969"/>
                      <a:pt x="184" y="2969"/>
                    </a:cubicBezTo>
                    <a:cubicBezTo>
                      <a:pt x="168" y="2965"/>
                      <a:pt x="172" y="2948"/>
                      <a:pt x="172" y="2948"/>
                    </a:cubicBezTo>
                    <a:cubicBezTo>
                      <a:pt x="162" y="2929"/>
                      <a:pt x="177" y="2919"/>
                      <a:pt x="177" y="2919"/>
                    </a:cubicBezTo>
                    <a:cubicBezTo>
                      <a:pt x="174" y="2900"/>
                      <a:pt x="191" y="2900"/>
                      <a:pt x="194" y="2895"/>
                    </a:cubicBezTo>
                    <a:cubicBezTo>
                      <a:pt x="197" y="2890"/>
                      <a:pt x="207" y="2886"/>
                      <a:pt x="207" y="2886"/>
                    </a:cubicBezTo>
                    <a:cubicBezTo>
                      <a:pt x="207" y="2886"/>
                      <a:pt x="227" y="2878"/>
                      <a:pt x="239" y="2867"/>
                    </a:cubicBezTo>
                    <a:cubicBezTo>
                      <a:pt x="251" y="2856"/>
                      <a:pt x="281" y="2837"/>
                      <a:pt x="292" y="2819"/>
                    </a:cubicBezTo>
                    <a:cubicBezTo>
                      <a:pt x="303" y="2801"/>
                      <a:pt x="316" y="2785"/>
                      <a:pt x="323" y="2781"/>
                    </a:cubicBezTo>
                    <a:cubicBezTo>
                      <a:pt x="330" y="2777"/>
                      <a:pt x="333" y="2771"/>
                      <a:pt x="328" y="2763"/>
                    </a:cubicBezTo>
                    <a:cubicBezTo>
                      <a:pt x="323" y="2755"/>
                      <a:pt x="327" y="2737"/>
                      <a:pt x="321" y="2729"/>
                    </a:cubicBezTo>
                    <a:cubicBezTo>
                      <a:pt x="315" y="2721"/>
                      <a:pt x="316" y="2708"/>
                      <a:pt x="319" y="2699"/>
                    </a:cubicBezTo>
                    <a:cubicBezTo>
                      <a:pt x="322" y="2690"/>
                      <a:pt x="329" y="2698"/>
                      <a:pt x="318" y="2660"/>
                    </a:cubicBezTo>
                    <a:cubicBezTo>
                      <a:pt x="247" y="2431"/>
                      <a:pt x="309" y="2240"/>
                      <a:pt x="318" y="2202"/>
                    </a:cubicBezTo>
                    <a:cubicBezTo>
                      <a:pt x="327" y="2164"/>
                      <a:pt x="299" y="2133"/>
                      <a:pt x="285" y="2107"/>
                    </a:cubicBezTo>
                    <a:cubicBezTo>
                      <a:pt x="271" y="2081"/>
                      <a:pt x="277" y="2057"/>
                      <a:pt x="279" y="2039"/>
                    </a:cubicBezTo>
                    <a:cubicBezTo>
                      <a:pt x="281" y="2021"/>
                      <a:pt x="278" y="2005"/>
                      <a:pt x="278" y="2005"/>
                    </a:cubicBezTo>
                    <a:cubicBezTo>
                      <a:pt x="278" y="2005"/>
                      <a:pt x="274" y="1991"/>
                      <a:pt x="255" y="1968"/>
                    </a:cubicBezTo>
                    <a:cubicBezTo>
                      <a:pt x="192" y="1892"/>
                      <a:pt x="196" y="1770"/>
                      <a:pt x="197" y="1718"/>
                    </a:cubicBezTo>
                    <a:cubicBezTo>
                      <a:pt x="198" y="1666"/>
                      <a:pt x="214" y="1491"/>
                      <a:pt x="227" y="1390"/>
                    </a:cubicBezTo>
                    <a:cubicBezTo>
                      <a:pt x="240" y="1289"/>
                      <a:pt x="272" y="1252"/>
                      <a:pt x="296" y="1221"/>
                    </a:cubicBezTo>
                    <a:cubicBezTo>
                      <a:pt x="321" y="1190"/>
                      <a:pt x="332" y="1129"/>
                      <a:pt x="332" y="1129"/>
                    </a:cubicBezTo>
                    <a:cubicBezTo>
                      <a:pt x="299" y="1224"/>
                      <a:pt x="203" y="1282"/>
                      <a:pt x="198" y="1286"/>
                    </a:cubicBezTo>
                    <a:cubicBezTo>
                      <a:pt x="193" y="1291"/>
                      <a:pt x="190" y="1293"/>
                      <a:pt x="190" y="1300"/>
                    </a:cubicBezTo>
                    <a:cubicBezTo>
                      <a:pt x="191" y="1308"/>
                      <a:pt x="180" y="1322"/>
                      <a:pt x="174" y="1333"/>
                    </a:cubicBezTo>
                    <a:cubicBezTo>
                      <a:pt x="167" y="1343"/>
                      <a:pt x="169" y="1345"/>
                      <a:pt x="172" y="1355"/>
                    </a:cubicBezTo>
                    <a:cubicBezTo>
                      <a:pt x="175" y="1364"/>
                      <a:pt x="178" y="1387"/>
                      <a:pt x="176" y="1405"/>
                    </a:cubicBezTo>
                    <a:cubicBezTo>
                      <a:pt x="175" y="1422"/>
                      <a:pt x="172" y="1448"/>
                      <a:pt x="166" y="1466"/>
                    </a:cubicBezTo>
                    <a:cubicBezTo>
                      <a:pt x="160" y="1484"/>
                      <a:pt x="160" y="1506"/>
                      <a:pt x="159" y="1531"/>
                    </a:cubicBezTo>
                    <a:cubicBezTo>
                      <a:pt x="158" y="1556"/>
                      <a:pt x="134" y="1551"/>
                      <a:pt x="134" y="1551"/>
                    </a:cubicBezTo>
                    <a:cubicBezTo>
                      <a:pt x="136" y="1560"/>
                      <a:pt x="132" y="1568"/>
                      <a:pt x="132" y="1568"/>
                    </a:cubicBezTo>
                    <a:cubicBezTo>
                      <a:pt x="132" y="1568"/>
                      <a:pt x="133" y="1578"/>
                      <a:pt x="129" y="1584"/>
                    </a:cubicBezTo>
                    <a:cubicBezTo>
                      <a:pt x="125" y="1591"/>
                      <a:pt x="115" y="1589"/>
                      <a:pt x="115" y="1589"/>
                    </a:cubicBezTo>
                    <a:cubicBezTo>
                      <a:pt x="115" y="1594"/>
                      <a:pt x="111" y="1597"/>
                      <a:pt x="111" y="1597"/>
                    </a:cubicBezTo>
                    <a:cubicBezTo>
                      <a:pt x="103" y="1603"/>
                      <a:pt x="83" y="1583"/>
                      <a:pt x="74" y="1579"/>
                    </a:cubicBezTo>
                    <a:cubicBezTo>
                      <a:pt x="64" y="1574"/>
                      <a:pt x="53" y="1558"/>
                      <a:pt x="47" y="1552"/>
                    </a:cubicBezTo>
                    <a:cubicBezTo>
                      <a:pt x="41" y="1547"/>
                      <a:pt x="30" y="1503"/>
                      <a:pt x="30" y="1495"/>
                    </a:cubicBezTo>
                    <a:cubicBezTo>
                      <a:pt x="29" y="1487"/>
                      <a:pt x="32" y="1486"/>
                      <a:pt x="16" y="1469"/>
                    </a:cubicBezTo>
                    <a:cubicBezTo>
                      <a:pt x="0" y="1451"/>
                      <a:pt x="28" y="1362"/>
                      <a:pt x="33" y="1346"/>
                    </a:cubicBezTo>
                    <a:cubicBezTo>
                      <a:pt x="39" y="1330"/>
                      <a:pt x="37" y="1320"/>
                      <a:pt x="39" y="1304"/>
                    </a:cubicBezTo>
                    <a:cubicBezTo>
                      <a:pt x="40" y="1288"/>
                      <a:pt x="58" y="1286"/>
                      <a:pt x="58" y="1286"/>
                    </a:cubicBezTo>
                    <a:cubicBezTo>
                      <a:pt x="37" y="1265"/>
                      <a:pt x="49" y="1236"/>
                      <a:pt x="55" y="1217"/>
                    </a:cubicBezTo>
                    <a:cubicBezTo>
                      <a:pt x="62" y="1198"/>
                      <a:pt x="65" y="1148"/>
                      <a:pt x="67" y="1111"/>
                    </a:cubicBezTo>
                    <a:cubicBezTo>
                      <a:pt x="70" y="1073"/>
                      <a:pt x="82" y="1037"/>
                      <a:pt x="94" y="1018"/>
                    </a:cubicBezTo>
                    <a:cubicBezTo>
                      <a:pt x="107" y="999"/>
                      <a:pt x="106" y="996"/>
                      <a:pt x="107" y="993"/>
                    </a:cubicBezTo>
                    <a:cubicBezTo>
                      <a:pt x="108" y="989"/>
                      <a:pt x="107" y="984"/>
                      <a:pt x="109" y="983"/>
                    </a:cubicBezTo>
                    <a:cubicBezTo>
                      <a:pt x="111" y="983"/>
                      <a:pt x="110" y="972"/>
                      <a:pt x="116" y="962"/>
                    </a:cubicBezTo>
                    <a:cubicBezTo>
                      <a:pt x="122" y="951"/>
                      <a:pt x="140" y="942"/>
                      <a:pt x="140" y="942"/>
                    </a:cubicBezTo>
                    <a:cubicBezTo>
                      <a:pt x="151" y="838"/>
                      <a:pt x="189" y="760"/>
                      <a:pt x="244" y="700"/>
                    </a:cubicBezTo>
                    <a:cubicBezTo>
                      <a:pt x="299" y="641"/>
                      <a:pt x="321" y="605"/>
                      <a:pt x="326" y="588"/>
                    </a:cubicBezTo>
                    <a:cubicBezTo>
                      <a:pt x="386" y="410"/>
                      <a:pt x="704" y="401"/>
                      <a:pt x="704" y="401"/>
                    </a:cubicBezTo>
                    <a:cubicBezTo>
                      <a:pt x="709" y="387"/>
                      <a:pt x="721" y="385"/>
                      <a:pt x="721" y="385"/>
                    </a:cubicBezTo>
                    <a:cubicBezTo>
                      <a:pt x="701" y="347"/>
                      <a:pt x="703" y="276"/>
                      <a:pt x="703" y="276"/>
                    </a:cubicBezTo>
                    <a:cubicBezTo>
                      <a:pt x="691" y="276"/>
                      <a:pt x="691" y="256"/>
                      <a:pt x="690" y="249"/>
                    </a:cubicBezTo>
                    <a:cubicBezTo>
                      <a:pt x="688" y="242"/>
                      <a:pt x="685" y="229"/>
                      <a:pt x="682" y="223"/>
                    </a:cubicBezTo>
                    <a:cubicBezTo>
                      <a:pt x="679" y="217"/>
                      <a:pt x="677" y="209"/>
                      <a:pt x="680" y="200"/>
                    </a:cubicBezTo>
                    <a:cubicBezTo>
                      <a:pt x="684" y="191"/>
                      <a:pt x="695" y="195"/>
                      <a:pt x="695" y="195"/>
                    </a:cubicBezTo>
                    <a:cubicBezTo>
                      <a:pt x="695" y="195"/>
                      <a:pt x="691" y="186"/>
                      <a:pt x="693" y="147"/>
                    </a:cubicBezTo>
                    <a:cubicBezTo>
                      <a:pt x="699" y="0"/>
                      <a:pt x="838" y="5"/>
                      <a:pt x="838" y="5"/>
                    </a:cubicBezTo>
                    <a:lnTo>
                      <a:pt x="868" y="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9" name="Freeform 11">
                <a:extLst>
                  <a:ext uri="{FF2B5EF4-FFF2-40B4-BE49-F238E27FC236}">
                    <a16:creationId xmlns:a16="http://schemas.microsoft.com/office/drawing/2014/main" id="{74957F66-239E-4623-B76E-7868AB740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908"/>
                <a:ext cx="29" cy="55"/>
              </a:xfrm>
              <a:custGeom>
                <a:avLst/>
                <a:gdLst>
                  <a:gd name="T0" fmla="*/ 25 w 27"/>
                  <a:gd name="T1" fmla="*/ 0 h 51"/>
                  <a:gd name="T2" fmla="*/ 0 w 27"/>
                  <a:gd name="T3" fmla="*/ 64 h 51"/>
                  <a:gd name="T4" fmla="*/ 33 w 27"/>
                  <a:gd name="T5" fmla="*/ 35 h 51"/>
                  <a:gd name="T6" fmla="*/ 25 w 2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1">
                    <a:moveTo>
                      <a:pt x="20" y="0"/>
                    </a:moveTo>
                    <a:cubicBezTo>
                      <a:pt x="20" y="0"/>
                      <a:pt x="3" y="30"/>
                      <a:pt x="0" y="5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19" y="13"/>
                      <a:pt x="2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0" name="Freeform 12">
                <a:extLst>
                  <a:ext uri="{FF2B5EF4-FFF2-40B4-BE49-F238E27FC236}">
                    <a16:creationId xmlns:a16="http://schemas.microsoft.com/office/drawing/2014/main" id="{547DF016-F778-4E06-9177-AD1FC753A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814"/>
                <a:ext cx="38" cy="99"/>
              </a:xfrm>
              <a:custGeom>
                <a:avLst/>
                <a:gdLst>
                  <a:gd name="T0" fmla="*/ 42 w 36"/>
                  <a:gd name="T1" fmla="*/ 0 h 93"/>
                  <a:gd name="T2" fmla="*/ 27 w 36"/>
                  <a:gd name="T3" fmla="*/ 39 h 93"/>
                  <a:gd name="T4" fmla="*/ 4 w 36"/>
                  <a:gd name="T5" fmla="*/ 112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93">
                    <a:moveTo>
                      <a:pt x="36" y="0"/>
                    </a:moveTo>
                    <a:cubicBezTo>
                      <a:pt x="36" y="0"/>
                      <a:pt x="32" y="22"/>
                      <a:pt x="24" y="33"/>
                    </a:cubicBezTo>
                    <a:cubicBezTo>
                      <a:pt x="16" y="44"/>
                      <a:pt x="0" y="65"/>
                      <a:pt x="4" y="9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1" name="Freeform 13">
                <a:extLst>
                  <a:ext uri="{FF2B5EF4-FFF2-40B4-BE49-F238E27FC236}">
                    <a16:creationId xmlns:a16="http://schemas.microsoft.com/office/drawing/2014/main" id="{73DD09DD-23E6-4A51-83FA-E34D412E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1963"/>
                <a:ext cx="45" cy="87"/>
              </a:xfrm>
              <a:custGeom>
                <a:avLst/>
                <a:gdLst>
                  <a:gd name="T0" fmla="*/ 51 w 42"/>
                  <a:gd name="T1" fmla="*/ 0 h 82"/>
                  <a:gd name="T2" fmla="*/ 0 w 42"/>
                  <a:gd name="T3" fmla="*/ 98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82">
                    <a:moveTo>
                      <a:pt x="42" y="0"/>
                    </a:moveTo>
                    <a:cubicBezTo>
                      <a:pt x="42" y="0"/>
                      <a:pt x="10" y="19"/>
                      <a:pt x="0" y="8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2" name="Freeform 14">
                <a:extLst>
                  <a:ext uri="{FF2B5EF4-FFF2-40B4-BE49-F238E27FC236}">
                    <a16:creationId xmlns:a16="http://schemas.microsoft.com/office/drawing/2014/main" id="{7DB53142-4D0C-49E3-A9F1-F76ECF747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454"/>
                <a:ext cx="434" cy="577"/>
              </a:xfrm>
              <a:custGeom>
                <a:avLst/>
                <a:gdLst>
                  <a:gd name="T0" fmla="*/ 173 w 406"/>
                  <a:gd name="T1" fmla="*/ 0 h 540"/>
                  <a:gd name="T2" fmla="*/ 117 w 406"/>
                  <a:gd name="T3" fmla="*/ 165 h 540"/>
                  <a:gd name="T4" fmla="*/ 84 w 406"/>
                  <a:gd name="T5" fmla="*/ 220 h 540"/>
                  <a:gd name="T6" fmla="*/ 15 w 406"/>
                  <a:gd name="T7" fmla="*/ 426 h 540"/>
                  <a:gd name="T8" fmla="*/ 211 w 406"/>
                  <a:gd name="T9" fmla="*/ 634 h 540"/>
                  <a:gd name="T10" fmla="*/ 496 w 406"/>
                  <a:gd name="T11" fmla="*/ 514 h 5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540">
                    <a:moveTo>
                      <a:pt x="142" y="0"/>
                    </a:moveTo>
                    <a:cubicBezTo>
                      <a:pt x="142" y="0"/>
                      <a:pt x="107" y="112"/>
                      <a:pt x="95" y="135"/>
                    </a:cubicBezTo>
                    <a:cubicBezTo>
                      <a:pt x="82" y="157"/>
                      <a:pt x="72" y="171"/>
                      <a:pt x="69" y="181"/>
                    </a:cubicBezTo>
                    <a:cubicBezTo>
                      <a:pt x="66" y="191"/>
                      <a:pt x="0" y="268"/>
                      <a:pt x="12" y="349"/>
                    </a:cubicBezTo>
                    <a:cubicBezTo>
                      <a:pt x="25" y="430"/>
                      <a:pt x="59" y="497"/>
                      <a:pt x="172" y="519"/>
                    </a:cubicBezTo>
                    <a:cubicBezTo>
                      <a:pt x="285" y="540"/>
                      <a:pt x="379" y="474"/>
                      <a:pt x="406" y="4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3" name="Freeform 15">
                <a:extLst>
                  <a:ext uri="{FF2B5EF4-FFF2-40B4-BE49-F238E27FC236}">
                    <a16:creationId xmlns:a16="http://schemas.microsoft.com/office/drawing/2014/main" id="{92A2454F-2B7C-4761-8AA5-807744C1B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31"/>
                <a:ext cx="64" cy="30"/>
              </a:xfrm>
              <a:custGeom>
                <a:avLst/>
                <a:gdLst>
                  <a:gd name="T0" fmla="*/ 0 w 60"/>
                  <a:gd name="T1" fmla="*/ 32 h 29"/>
                  <a:gd name="T2" fmla="*/ 73 w 60"/>
                  <a:gd name="T3" fmla="*/ 1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9">
                    <a:moveTo>
                      <a:pt x="0" y="29"/>
                    </a:moveTo>
                    <a:cubicBezTo>
                      <a:pt x="0" y="29"/>
                      <a:pt x="40" y="0"/>
                      <a:pt x="6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4" name="Freeform 16">
                <a:extLst>
                  <a:ext uri="{FF2B5EF4-FFF2-40B4-BE49-F238E27FC236}">
                    <a16:creationId xmlns:a16="http://schemas.microsoft.com/office/drawing/2014/main" id="{07F6AC15-B812-4C11-B442-880E44221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857"/>
                <a:ext cx="13" cy="7"/>
              </a:xfrm>
              <a:custGeom>
                <a:avLst/>
                <a:gdLst>
                  <a:gd name="T0" fmla="*/ 0 w 12"/>
                  <a:gd name="T1" fmla="*/ 7 h 7"/>
                  <a:gd name="T2" fmla="*/ 15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4"/>
                      <a:pt x="8" y="2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5" name="Freeform 17">
                <a:extLst>
                  <a:ext uri="{FF2B5EF4-FFF2-40B4-BE49-F238E27FC236}">
                    <a16:creationId xmlns:a16="http://schemas.microsoft.com/office/drawing/2014/main" id="{C0E7778E-6704-4E1B-9479-7CAE0AB991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870"/>
                <a:ext cx="5" cy="5"/>
              </a:xfrm>
              <a:custGeom>
                <a:avLst/>
                <a:gdLst>
                  <a:gd name="T0" fmla="*/ 0 w 4"/>
                  <a:gd name="T1" fmla="*/ 5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6" name="Freeform 18">
                <a:extLst>
                  <a:ext uri="{FF2B5EF4-FFF2-40B4-BE49-F238E27FC236}">
                    <a16:creationId xmlns:a16="http://schemas.microsoft.com/office/drawing/2014/main" id="{0649B1D1-71CB-42A4-B6A9-35200C1E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878"/>
                <a:ext cx="189" cy="109"/>
              </a:xfrm>
              <a:custGeom>
                <a:avLst/>
                <a:gdLst>
                  <a:gd name="T0" fmla="*/ 205 w 176"/>
                  <a:gd name="T1" fmla="*/ 30 h 102"/>
                  <a:gd name="T2" fmla="*/ 213 w 176"/>
                  <a:gd name="T3" fmla="*/ 77 h 102"/>
                  <a:gd name="T4" fmla="*/ 89 w 176"/>
                  <a:gd name="T5" fmla="*/ 105 h 102"/>
                  <a:gd name="T6" fmla="*/ 14 w 176"/>
                  <a:gd name="T7" fmla="*/ 4 h 102"/>
                  <a:gd name="T8" fmla="*/ 16 w 176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102">
                    <a:moveTo>
                      <a:pt x="166" y="24"/>
                    </a:moveTo>
                    <a:cubicBezTo>
                      <a:pt x="173" y="37"/>
                      <a:pt x="176" y="51"/>
                      <a:pt x="171" y="63"/>
                    </a:cubicBezTo>
                    <a:cubicBezTo>
                      <a:pt x="160" y="92"/>
                      <a:pt x="116" y="102"/>
                      <a:pt x="72" y="86"/>
                    </a:cubicBezTo>
                    <a:cubicBezTo>
                      <a:pt x="28" y="70"/>
                      <a:pt x="0" y="33"/>
                      <a:pt x="11" y="4"/>
                    </a:cubicBezTo>
                    <a:cubicBezTo>
                      <a:pt x="12" y="3"/>
                      <a:pt x="12" y="1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7" name="Freeform 19">
                <a:extLst>
                  <a:ext uri="{FF2B5EF4-FFF2-40B4-BE49-F238E27FC236}">
                    <a16:creationId xmlns:a16="http://schemas.microsoft.com/office/drawing/2014/main" id="{69A9664D-B80C-4DC6-BDCE-8A51B0D2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854"/>
                <a:ext cx="65" cy="40"/>
              </a:xfrm>
              <a:custGeom>
                <a:avLst/>
                <a:gdLst>
                  <a:gd name="T0" fmla="*/ 0 w 61"/>
                  <a:gd name="T1" fmla="*/ 0 h 38"/>
                  <a:gd name="T2" fmla="*/ 14 w 61"/>
                  <a:gd name="T3" fmla="*/ 4 h 38"/>
                  <a:gd name="T4" fmla="*/ 74 w 61"/>
                  <a:gd name="T5" fmla="*/ 4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8">
                    <a:moveTo>
                      <a:pt x="0" y="0"/>
                    </a:moveTo>
                    <a:cubicBezTo>
                      <a:pt x="4" y="1"/>
                      <a:pt x="8" y="3"/>
                      <a:pt x="11" y="4"/>
                    </a:cubicBezTo>
                    <a:cubicBezTo>
                      <a:pt x="33" y="12"/>
                      <a:pt x="50" y="24"/>
                      <a:pt x="61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8" name="Freeform 20">
                <a:extLst>
                  <a:ext uri="{FF2B5EF4-FFF2-40B4-BE49-F238E27FC236}">
                    <a16:creationId xmlns:a16="http://schemas.microsoft.com/office/drawing/2014/main" id="{14ADDC22-A80F-4C27-AA5A-5FD752986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849"/>
                <a:ext cx="21" cy="3"/>
              </a:xfrm>
              <a:custGeom>
                <a:avLst/>
                <a:gdLst>
                  <a:gd name="T0" fmla="*/ 0 w 20"/>
                  <a:gd name="T1" fmla="*/ 0 h 2"/>
                  <a:gd name="T2" fmla="*/ 23 w 2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">
                    <a:moveTo>
                      <a:pt x="0" y="0"/>
                    </a:moveTo>
                    <a:cubicBezTo>
                      <a:pt x="7" y="0"/>
                      <a:pt x="13" y="1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79" name="Freeform 21">
                <a:extLst>
                  <a:ext uri="{FF2B5EF4-FFF2-40B4-BE49-F238E27FC236}">
                    <a16:creationId xmlns:a16="http://schemas.microsoft.com/office/drawing/2014/main" id="{79CFD741-D132-445F-9B5C-ADD29A1E0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949"/>
                <a:ext cx="211" cy="207"/>
              </a:xfrm>
              <a:custGeom>
                <a:avLst/>
                <a:gdLst>
                  <a:gd name="T0" fmla="*/ 0 w 198"/>
                  <a:gd name="T1" fmla="*/ 0 h 194"/>
                  <a:gd name="T2" fmla="*/ 6 w 198"/>
                  <a:gd name="T3" fmla="*/ 36 h 194"/>
                  <a:gd name="T4" fmla="*/ 100 w 198"/>
                  <a:gd name="T5" fmla="*/ 160 h 194"/>
                  <a:gd name="T6" fmla="*/ 240 w 198"/>
                  <a:gd name="T7" fmla="*/ 236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8" h="194">
                    <a:moveTo>
                      <a:pt x="0" y="0"/>
                    </a:moveTo>
                    <a:cubicBezTo>
                      <a:pt x="0" y="0"/>
                      <a:pt x="6" y="17"/>
                      <a:pt x="6" y="30"/>
                    </a:cubicBezTo>
                    <a:cubicBezTo>
                      <a:pt x="6" y="42"/>
                      <a:pt x="34" y="110"/>
                      <a:pt x="83" y="132"/>
                    </a:cubicBezTo>
                    <a:cubicBezTo>
                      <a:pt x="132" y="154"/>
                      <a:pt x="176" y="176"/>
                      <a:pt x="198" y="19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0" name="Freeform 22">
                <a:extLst>
                  <a:ext uri="{FF2B5EF4-FFF2-40B4-BE49-F238E27FC236}">
                    <a16:creationId xmlns:a16="http://schemas.microsoft.com/office/drawing/2014/main" id="{D1DEE9B4-3A29-457C-B34D-6248C3667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90"/>
                <a:ext cx="202" cy="275"/>
              </a:xfrm>
              <a:custGeom>
                <a:avLst/>
                <a:gdLst>
                  <a:gd name="T0" fmla="*/ 0 w 189"/>
                  <a:gd name="T1" fmla="*/ 0 h 258"/>
                  <a:gd name="T2" fmla="*/ 60 w 189"/>
                  <a:gd name="T3" fmla="*/ 71 h 258"/>
                  <a:gd name="T4" fmla="*/ 231 w 189"/>
                  <a:gd name="T5" fmla="*/ 312 h 2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258">
                    <a:moveTo>
                      <a:pt x="0" y="0"/>
                    </a:moveTo>
                    <a:cubicBezTo>
                      <a:pt x="0" y="0"/>
                      <a:pt x="36" y="32"/>
                      <a:pt x="49" y="59"/>
                    </a:cubicBezTo>
                    <a:cubicBezTo>
                      <a:pt x="62" y="86"/>
                      <a:pt x="95" y="191"/>
                      <a:pt x="189" y="2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1" name="Freeform 23">
                <a:extLst>
                  <a:ext uri="{FF2B5EF4-FFF2-40B4-BE49-F238E27FC236}">
                    <a16:creationId xmlns:a16="http://schemas.microsoft.com/office/drawing/2014/main" id="{EC12545C-CF24-4ED9-8E38-857773926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179"/>
                <a:ext cx="480" cy="475"/>
              </a:xfrm>
              <a:custGeom>
                <a:avLst/>
                <a:gdLst>
                  <a:gd name="T0" fmla="*/ 548 w 449"/>
                  <a:gd name="T1" fmla="*/ 541 h 445"/>
                  <a:gd name="T2" fmla="*/ 528 w 449"/>
                  <a:gd name="T3" fmla="*/ 490 h 445"/>
                  <a:gd name="T4" fmla="*/ 494 w 449"/>
                  <a:gd name="T5" fmla="*/ 432 h 445"/>
                  <a:gd name="T6" fmla="*/ 417 w 449"/>
                  <a:gd name="T7" fmla="*/ 375 h 445"/>
                  <a:gd name="T8" fmla="*/ 251 w 449"/>
                  <a:gd name="T9" fmla="*/ 236 h 445"/>
                  <a:gd name="T10" fmla="*/ 134 w 449"/>
                  <a:gd name="T11" fmla="*/ 94 h 445"/>
                  <a:gd name="T12" fmla="*/ 0 w 449"/>
                  <a:gd name="T13" fmla="*/ 0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9" h="445">
                    <a:moveTo>
                      <a:pt x="449" y="445"/>
                    </a:moveTo>
                    <a:cubicBezTo>
                      <a:pt x="449" y="445"/>
                      <a:pt x="436" y="418"/>
                      <a:pt x="432" y="403"/>
                    </a:cubicBezTo>
                    <a:cubicBezTo>
                      <a:pt x="428" y="388"/>
                      <a:pt x="422" y="369"/>
                      <a:pt x="404" y="355"/>
                    </a:cubicBezTo>
                    <a:cubicBezTo>
                      <a:pt x="386" y="341"/>
                      <a:pt x="362" y="317"/>
                      <a:pt x="341" y="308"/>
                    </a:cubicBezTo>
                    <a:cubicBezTo>
                      <a:pt x="320" y="298"/>
                      <a:pt x="233" y="243"/>
                      <a:pt x="206" y="194"/>
                    </a:cubicBezTo>
                    <a:cubicBezTo>
                      <a:pt x="179" y="145"/>
                      <a:pt x="139" y="121"/>
                      <a:pt x="109" y="77"/>
                    </a:cubicBezTo>
                    <a:cubicBezTo>
                      <a:pt x="80" y="34"/>
                      <a:pt x="26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2" name="Freeform 24">
                <a:extLst>
                  <a:ext uri="{FF2B5EF4-FFF2-40B4-BE49-F238E27FC236}">
                    <a16:creationId xmlns:a16="http://schemas.microsoft.com/office/drawing/2014/main" id="{4137BE60-8EA6-455A-B0EE-E33AE547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49"/>
                <a:ext cx="198" cy="37"/>
              </a:xfrm>
              <a:custGeom>
                <a:avLst/>
                <a:gdLst>
                  <a:gd name="T0" fmla="*/ 227 w 185"/>
                  <a:gd name="T1" fmla="*/ 41 h 35"/>
                  <a:gd name="T2" fmla="*/ 70 w 185"/>
                  <a:gd name="T3" fmla="*/ 13 h 35"/>
                  <a:gd name="T4" fmla="*/ 0 w 185"/>
                  <a:gd name="T5" fmla="*/ 3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35">
                    <a:moveTo>
                      <a:pt x="185" y="35"/>
                    </a:moveTo>
                    <a:cubicBezTo>
                      <a:pt x="185" y="35"/>
                      <a:pt x="111" y="0"/>
                      <a:pt x="57" y="10"/>
                    </a:cubicBezTo>
                    <a:cubicBezTo>
                      <a:pt x="4" y="19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3" name="Freeform 25">
                <a:extLst>
                  <a:ext uri="{FF2B5EF4-FFF2-40B4-BE49-F238E27FC236}">
                    <a16:creationId xmlns:a16="http://schemas.microsoft.com/office/drawing/2014/main" id="{5A32918B-2B05-4822-AF1E-2B5B31738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64"/>
                <a:ext cx="237" cy="52"/>
              </a:xfrm>
              <a:custGeom>
                <a:avLst/>
                <a:gdLst>
                  <a:gd name="T0" fmla="*/ 0 w 221"/>
                  <a:gd name="T1" fmla="*/ 61 h 48"/>
                  <a:gd name="T2" fmla="*/ 209 w 221"/>
                  <a:gd name="T3" fmla="*/ 44 h 48"/>
                  <a:gd name="T4" fmla="*/ 272 w 221"/>
                  <a:gd name="T5" fmla="*/ 48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48">
                    <a:moveTo>
                      <a:pt x="0" y="48"/>
                    </a:moveTo>
                    <a:cubicBezTo>
                      <a:pt x="98" y="0"/>
                      <a:pt x="149" y="39"/>
                      <a:pt x="170" y="35"/>
                    </a:cubicBezTo>
                    <a:cubicBezTo>
                      <a:pt x="191" y="31"/>
                      <a:pt x="221" y="38"/>
                      <a:pt x="221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4" name="Freeform 26">
                <a:extLst>
                  <a:ext uri="{FF2B5EF4-FFF2-40B4-BE49-F238E27FC236}">
                    <a16:creationId xmlns:a16="http://schemas.microsoft.com/office/drawing/2014/main" id="{41B6F969-2769-4A75-8C5B-90E159121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81"/>
                <a:ext cx="49" cy="104"/>
              </a:xfrm>
              <a:custGeom>
                <a:avLst/>
                <a:gdLst>
                  <a:gd name="T0" fmla="*/ 54 w 46"/>
                  <a:gd name="T1" fmla="*/ 120 h 97"/>
                  <a:gd name="T2" fmla="*/ 0 w 46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7">
                    <a:moveTo>
                      <a:pt x="45" y="97"/>
                    </a:moveTo>
                    <a:cubicBezTo>
                      <a:pt x="45" y="97"/>
                      <a:pt x="46" y="4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5" name="Freeform 27">
                <a:extLst>
                  <a:ext uri="{FF2B5EF4-FFF2-40B4-BE49-F238E27FC236}">
                    <a16:creationId xmlns:a16="http://schemas.microsoft.com/office/drawing/2014/main" id="{D499C81D-C96A-4C7E-87EA-A68BF0D9D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611"/>
                <a:ext cx="97" cy="37"/>
              </a:xfrm>
              <a:custGeom>
                <a:avLst/>
                <a:gdLst>
                  <a:gd name="T0" fmla="*/ 113 w 90"/>
                  <a:gd name="T1" fmla="*/ 44 h 34"/>
                  <a:gd name="T2" fmla="*/ 70 w 90"/>
                  <a:gd name="T3" fmla="*/ 30 h 34"/>
                  <a:gd name="T4" fmla="*/ 0 w 9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4">
                    <a:moveTo>
                      <a:pt x="90" y="34"/>
                    </a:moveTo>
                    <a:cubicBezTo>
                      <a:pt x="90" y="34"/>
                      <a:pt x="73" y="23"/>
                      <a:pt x="56" y="24"/>
                    </a:cubicBezTo>
                    <a:cubicBezTo>
                      <a:pt x="40" y="26"/>
                      <a:pt x="11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6" name="Freeform 28">
                <a:extLst>
                  <a:ext uri="{FF2B5EF4-FFF2-40B4-BE49-F238E27FC236}">
                    <a16:creationId xmlns:a16="http://schemas.microsoft.com/office/drawing/2014/main" id="{034C0D78-230C-4C65-A027-D09821B30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85"/>
                <a:ext cx="117" cy="57"/>
              </a:xfrm>
              <a:custGeom>
                <a:avLst/>
                <a:gdLst>
                  <a:gd name="T0" fmla="*/ 135 w 109"/>
                  <a:gd name="T1" fmla="*/ 0 h 53"/>
                  <a:gd name="T2" fmla="*/ 0 w 109"/>
                  <a:gd name="T3" fmla="*/ 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cubicBezTo>
                      <a:pt x="109" y="0"/>
                      <a:pt x="32" y="4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7" name="Freeform 29">
                <a:extLst>
                  <a:ext uri="{FF2B5EF4-FFF2-40B4-BE49-F238E27FC236}">
                    <a16:creationId xmlns:a16="http://schemas.microsoft.com/office/drawing/2014/main" id="{38DAD063-03C9-4EC7-B5D8-C3FD0C473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855"/>
                <a:ext cx="47" cy="78"/>
              </a:xfrm>
              <a:custGeom>
                <a:avLst/>
                <a:gdLst>
                  <a:gd name="T0" fmla="*/ 0 w 44"/>
                  <a:gd name="T1" fmla="*/ 0 h 73"/>
                  <a:gd name="T2" fmla="*/ 20 w 44"/>
                  <a:gd name="T3" fmla="*/ 26 h 73"/>
                  <a:gd name="T4" fmla="*/ 51 w 44"/>
                  <a:gd name="T5" fmla="*/ 89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3">
                    <a:moveTo>
                      <a:pt x="0" y="0"/>
                    </a:moveTo>
                    <a:cubicBezTo>
                      <a:pt x="0" y="0"/>
                      <a:pt x="3" y="15"/>
                      <a:pt x="17" y="21"/>
                    </a:cubicBezTo>
                    <a:cubicBezTo>
                      <a:pt x="31" y="26"/>
                      <a:pt x="44" y="53"/>
                      <a:pt x="42" y="7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8" name="Freeform 30">
                <a:extLst>
                  <a:ext uri="{FF2B5EF4-FFF2-40B4-BE49-F238E27FC236}">
                    <a16:creationId xmlns:a16="http://schemas.microsoft.com/office/drawing/2014/main" id="{450CFCD8-9CCF-4811-A8C6-DF0FDE6E0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892"/>
                <a:ext cx="21" cy="4"/>
              </a:xfrm>
              <a:custGeom>
                <a:avLst/>
                <a:gdLst>
                  <a:gd name="T0" fmla="*/ 0 w 20"/>
                  <a:gd name="T1" fmla="*/ 0 h 4"/>
                  <a:gd name="T2" fmla="*/ 23 w 20"/>
                  <a:gd name="T3" fmla="*/ 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0" y="0"/>
                      <a:pt x="12" y="4"/>
                      <a:pt x="2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89" name="Freeform 31">
                <a:extLst>
                  <a:ext uri="{FF2B5EF4-FFF2-40B4-BE49-F238E27FC236}">
                    <a16:creationId xmlns:a16="http://schemas.microsoft.com/office/drawing/2014/main" id="{ABB4E811-9EDC-4D5D-A334-669F35797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384"/>
                <a:ext cx="59" cy="157"/>
              </a:xfrm>
              <a:custGeom>
                <a:avLst/>
                <a:gdLst>
                  <a:gd name="T0" fmla="*/ 44 w 55"/>
                  <a:gd name="T1" fmla="*/ 179 h 147"/>
                  <a:gd name="T2" fmla="*/ 31 w 55"/>
                  <a:gd name="T3" fmla="*/ 138 h 147"/>
                  <a:gd name="T4" fmla="*/ 15 w 55"/>
                  <a:gd name="T5" fmla="*/ 121 h 147"/>
                  <a:gd name="T6" fmla="*/ 4 w 55"/>
                  <a:gd name="T7" fmla="*/ 96 h 147"/>
                  <a:gd name="T8" fmla="*/ 2 w 55"/>
                  <a:gd name="T9" fmla="*/ 82 h 147"/>
                  <a:gd name="T10" fmla="*/ 2 w 55"/>
                  <a:gd name="T11" fmla="*/ 47 h 147"/>
                  <a:gd name="T12" fmla="*/ 12 w 55"/>
                  <a:gd name="T13" fmla="*/ 25 h 147"/>
                  <a:gd name="T14" fmla="*/ 34 w 55"/>
                  <a:gd name="T15" fmla="*/ 0 h 147"/>
                  <a:gd name="T16" fmla="*/ 41 w 55"/>
                  <a:gd name="T17" fmla="*/ 15 h 147"/>
                  <a:gd name="T18" fmla="*/ 68 w 55"/>
                  <a:gd name="T19" fmla="*/ 130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147">
                    <a:moveTo>
                      <a:pt x="35" y="147"/>
                    </a:moveTo>
                    <a:cubicBezTo>
                      <a:pt x="35" y="147"/>
                      <a:pt x="37" y="123"/>
                      <a:pt x="25" y="113"/>
                    </a:cubicBezTo>
                    <a:cubicBezTo>
                      <a:pt x="13" y="102"/>
                      <a:pt x="12" y="105"/>
                      <a:pt x="12" y="99"/>
                    </a:cubicBezTo>
                    <a:cubicBezTo>
                      <a:pt x="12" y="93"/>
                      <a:pt x="7" y="83"/>
                      <a:pt x="4" y="79"/>
                    </a:cubicBezTo>
                    <a:cubicBezTo>
                      <a:pt x="1" y="75"/>
                      <a:pt x="1" y="73"/>
                      <a:pt x="2" y="67"/>
                    </a:cubicBezTo>
                    <a:cubicBezTo>
                      <a:pt x="4" y="60"/>
                      <a:pt x="4" y="44"/>
                      <a:pt x="2" y="38"/>
                    </a:cubicBezTo>
                    <a:cubicBezTo>
                      <a:pt x="0" y="32"/>
                      <a:pt x="5" y="26"/>
                      <a:pt x="9" y="21"/>
                    </a:cubicBezTo>
                    <a:cubicBezTo>
                      <a:pt x="14" y="16"/>
                      <a:pt x="28" y="0"/>
                      <a:pt x="28" y="0"/>
                    </a:cubicBezTo>
                    <a:cubicBezTo>
                      <a:pt x="28" y="0"/>
                      <a:pt x="33" y="3"/>
                      <a:pt x="33" y="12"/>
                    </a:cubicBezTo>
                    <a:cubicBezTo>
                      <a:pt x="33" y="22"/>
                      <a:pt x="15" y="95"/>
                      <a:pt x="55" y="10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0" name="Freeform 32">
                <a:extLst>
                  <a:ext uri="{FF2B5EF4-FFF2-40B4-BE49-F238E27FC236}">
                    <a16:creationId xmlns:a16="http://schemas.microsoft.com/office/drawing/2014/main" id="{9E177F01-B6FB-4047-830A-638E7F494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375"/>
                <a:ext cx="39" cy="32"/>
              </a:xfrm>
              <a:custGeom>
                <a:avLst/>
                <a:gdLst>
                  <a:gd name="T0" fmla="*/ 0 w 36"/>
                  <a:gd name="T1" fmla="*/ 3 h 30"/>
                  <a:gd name="T2" fmla="*/ 46 w 36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0" y="3"/>
                    </a:moveTo>
                    <a:cubicBezTo>
                      <a:pt x="0" y="3"/>
                      <a:pt x="26" y="0"/>
                      <a:pt x="36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1" name="Freeform 33">
                <a:extLst>
                  <a:ext uri="{FF2B5EF4-FFF2-40B4-BE49-F238E27FC236}">
                    <a16:creationId xmlns:a16="http://schemas.microsoft.com/office/drawing/2014/main" id="{1726D69E-194A-4928-B487-1B3BFBC30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459"/>
                <a:ext cx="32" cy="33"/>
              </a:xfrm>
              <a:custGeom>
                <a:avLst/>
                <a:gdLst>
                  <a:gd name="T0" fmla="*/ 33 w 30"/>
                  <a:gd name="T1" fmla="*/ 28 h 31"/>
                  <a:gd name="T2" fmla="*/ 7 w 30"/>
                  <a:gd name="T3" fmla="*/ 32 h 31"/>
                  <a:gd name="T4" fmla="*/ 18 w 30"/>
                  <a:gd name="T5" fmla="*/ 0 h 31"/>
                  <a:gd name="T6" fmla="*/ 33 w 30"/>
                  <a:gd name="T7" fmla="*/ 2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27" y="23"/>
                    </a:moveTo>
                    <a:cubicBezTo>
                      <a:pt x="27" y="23"/>
                      <a:pt x="14" y="31"/>
                      <a:pt x="7" y="26"/>
                    </a:cubicBezTo>
                    <a:cubicBezTo>
                      <a:pt x="7" y="26"/>
                      <a:pt x="0" y="1"/>
                      <a:pt x="15" y="0"/>
                    </a:cubicBezTo>
                    <a:cubicBezTo>
                      <a:pt x="30" y="0"/>
                      <a:pt x="27" y="23"/>
                      <a:pt x="27" y="2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2" name="Freeform 34">
                <a:extLst>
                  <a:ext uri="{FF2B5EF4-FFF2-40B4-BE49-F238E27FC236}">
                    <a16:creationId xmlns:a16="http://schemas.microsoft.com/office/drawing/2014/main" id="{F6A3E614-B7E8-49C2-9851-5C3024F0B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530"/>
                <a:ext cx="25" cy="19"/>
              </a:xfrm>
              <a:custGeom>
                <a:avLst/>
                <a:gdLst>
                  <a:gd name="T0" fmla="*/ 0 w 23"/>
                  <a:gd name="T1" fmla="*/ 8 h 17"/>
                  <a:gd name="T2" fmla="*/ 17 w 23"/>
                  <a:gd name="T3" fmla="*/ 4 h 17"/>
                  <a:gd name="T4" fmla="*/ 29 w 23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5"/>
                    </a:moveTo>
                    <a:cubicBezTo>
                      <a:pt x="0" y="5"/>
                      <a:pt x="6" y="0"/>
                      <a:pt x="14" y="4"/>
                    </a:cubicBezTo>
                    <a:cubicBezTo>
                      <a:pt x="23" y="8"/>
                      <a:pt x="23" y="17"/>
                      <a:pt x="23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3" name="Freeform 35">
                <a:extLst>
                  <a:ext uri="{FF2B5EF4-FFF2-40B4-BE49-F238E27FC236}">
                    <a16:creationId xmlns:a16="http://schemas.microsoft.com/office/drawing/2014/main" id="{FDED853D-F4E5-444D-9309-45C4EC524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473"/>
                <a:ext cx="47" cy="47"/>
              </a:xfrm>
              <a:custGeom>
                <a:avLst/>
                <a:gdLst>
                  <a:gd name="T0" fmla="*/ 53 w 44"/>
                  <a:gd name="T1" fmla="*/ 53 h 44"/>
                  <a:gd name="T2" fmla="*/ 26 w 44"/>
                  <a:gd name="T3" fmla="*/ 31 h 44"/>
                  <a:gd name="T4" fmla="*/ 0 w 4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4" y="44"/>
                    </a:moveTo>
                    <a:cubicBezTo>
                      <a:pt x="44" y="44"/>
                      <a:pt x="39" y="30"/>
                      <a:pt x="21" y="25"/>
                    </a:cubicBezTo>
                    <a:cubicBezTo>
                      <a:pt x="21" y="25"/>
                      <a:pt x="18" y="1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4" name="Freeform 36">
                <a:extLst>
                  <a:ext uri="{FF2B5EF4-FFF2-40B4-BE49-F238E27FC236}">
                    <a16:creationId xmlns:a16="http://schemas.microsoft.com/office/drawing/2014/main" id="{F2B7411E-C8FF-4E51-A615-7C885FB2C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458"/>
                <a:ext cx="27" cy="22"/>
              </a:xfrm>
              <a:custGeom>
                <a:avLst/>
                <a:gdLst>
                  <a:gd name="T0" fmla="*/ 31 w 25"/>
                  <a:gd name="T1" fmla="*/ 24 h 21"/>
                  <a:gd name="T2" fmla="*/ 17 w 25"/>
                  <a:gd name="T3" fmla="*/ 18 h 21"/>
                  <a:gd name="T4" fmla="*/ 0 w 2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cubicBezTo>
                      <a:pt x="25" y="21"/>
                      <a:pt x="20" y="16"/>
                      <a:pt x="14" y="15"/>
                    </a:cubicBezTo>
                    <a:cubicBezTo>
                      <a:pt x="9" y="14"/>
                      <a:pt x="8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5" name="Freeform 37">
                <a:extLst>
                  <a:ext uri="{FF2B5EF4-FFF2-40B4-BE49-F238E27FC236}">
                    <a16:creationId xmlns:a16="http://schemas.microsoft.com/office/drawing/2014/main" id="{E895C07C-C241-45D3-B100-5AECFDEDD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406"/>
                <a:ext cx="22" cy="63"/>
              </a:xfrm>
              <a:custGeom>
                <a:avLst/>
                <a:gdLst>
                  <a:gd name="T0" fmla="*/ 0 w 20"/>
                  <a:gd name="T1" fmla="*/ 72 h 59"/>
                  <a:gd name="T2" fmla="*/ 8 w 20"/>
                  <a:gd name="T3" fmla="*/ 49 h 59"/>
                  <a:gd name="T4" fmla="*/ 14 w 20"/>
                  <a:gd name="T5" fmla="*/ 22 h 59"/>
                  <a:gd name="T6" fmla="*/ 26 w 20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9">
                    <a:moveTo>
                      <a:pt x="0" y="59"/>
                    </a:moveTo>
                    <a:cubicBezTo>
                      <a:pt x="0" y="59"/>
                      <a:pt x="6" y="49"/>
                      <a:pt x="5" y="40"/>
                    </a:cubicBezTo>
                    <a:cubicBezTo>
                      <a:pt x="4" y="30"/>
                      <a:pt x="6" y="25"/>
                      <a:pt x="11" y="19"/>
                    </a:cubicBezTo>
                    <a:cubicBezTo>
                      <a:pt x="15" y="14"/>
                      <a:pt x="19" y="6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6" name="Freeform 38">
                <a:extLst>
                  <a:ext uri="{FF2B5EF4-FFF2-40B4-BE49-F238E27FC236}">
                    <a16:creationId xmlns:a16="http://schemas.microsoft.com/office/drawing/2014/main" id="{A0093D7F-89EF-4A50-ADF9-DF981D647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426"/>
                <a:ext cx="13" cy="19"/>
              </a:xfrm>
              <a:custGeom>
                <a:avLst/>
                <a:gdLst>
                  <a:gd name="T0" fmla="*/ 0 w 12"/>
                  <a:gd name="T1" fmla="*/ 0 h 18"/>
                  <a:gd name="T2" fmla="*/ 3 w 12"/>
                  <a:gd name="T3" fmla="*/ 16 h 18"/>
                  <a:gd name="T4" fmla="*/ 15 w 1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cubicBezTo>
                      <a:pt x="0" y="0"/>
                      <a:pt x="4" y="8"/>
                      <a:pt x="3" y="13"/>
                    </a:cubicBezTo>
                    <a:cubicBezTo>
                      <a:pt x="3" y="18"/>
                      <a:pt x="12" y="18"/>
                      <a:pt x="12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7" name="Freeform 39">
                <a:extLst>
                  <a:ext uri="{FF2B5EF4-FFF2-40B4-BE49-F238E27FC236}">
                    <a16:creationId xmlns:a16="http://schemas.microsoft.com/office/drawing/2014/main" id="{B7CFF078-BEE9-4551-97B3-38A6C534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1254"/>
                <a:ext cx="77" cy="53"/>
              </a:xfrm>
              <a:custGeom>
                <a:avLst/>
                <a:gdLst>
                  <a:gd name="T0" fmla="*/ 0 w 72"/>
                  <a:gd name="T1" fmla="*/ 0 h 50"/>
                  <a:gd name="T2" fmla="*/ 88 w 72"/>
                  <a:gd name="T3" fmla="*/ 5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cubicBezTo>
                      <a:pt x="0" y="0"/>
                      <a:pt x="8" y="32"/>
                      <a:pt x="72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8" name="Freeform 40">
                <a:extLst>
                  <a:ext uri="{FF2B5EF4-FFF2-40B4-BE49-F238E27FC236}">
                    <a16:creationId xmlns:a16="http://schemas.microsoft.com/office/drawing/2014/main" id="{D11BE05E-5B39-47B9-A47C-F8F9F4000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252"/>
                <a:ext cx="10" cy="44"/>
              </a:xfrm>
              <a:custGeom>
                <a:avLst/>
                <a:gdLst>
                  <a:gd name="T0" fmla="*/ 4 w 9"/>
                  <a:gd name="T1" fmla="*/ 0 h 42"/>
                  <a:gd name="T2" fmla="*/ 0 w 9"/>
                  <a:gd name="T3" fmla="*/ 4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4" y="0"/>
                    </a:moveTo>
                    <a:cubicBezTo>
                      <a:pt x="4" y="0"/>
                      <a:pt x="9" y="22"/>
                      <a:pt x="0" y="4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99" name="Oval 41">
                <a:extLst>
                  <a:ext uri="{FF2B5EF4-FFF2-40B4-BE49-F238E27FC236}">
                    <a16:creationId xmlns:a16="http://schemas.microsoft.com/office/drawing/2014/main" id="{A5CBF69E-8F12-4C9B-B50E-76ABAE23F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1000"/>
                <a:ext cx="23" cy="22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500" name="Oval 42">
                <a:extLst>
                  <a:ext uri="{FF2B5EF4-FFF2-40B4-BE49-F238E27FC236}">
                    <a16:creationId xmlns:a16="http://schemas.microsoft.com/office/drawing/2014/main" id="{31BB53C1-3708-4744-84E6-A56C4A20C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1007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501" name="Freeform 43">
                <a:extLst>
                  <a:ext uri="{FF2B5EF4-FFF2-40B4-BE49-F238E27FC236}">
                    <a16:creationId xmlns:a16="http://schemas.microsoft.com/office/drawing/2014/main" id="{FC1E2E81-4519-4EBE-98F6-B66C640FB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982"/>
                <a:ext cx="48" cy="23"/>
              </a:xfrm>
              <a:custGeom>
                <a:avLst/>
                <a:gdLst>
                  <a:gd name="T0" fmla="*/ 54 w 45"/>
                  <a:gd name="T1" fmla="*/ 23 h 22"/>
                  <a:gd name="T2" fmla="*/ 0 w 45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2">
                    <a:moveTo>
                      <a:pt x="45" y="20"/>
                    </a:moveTo>
                    <a:cubicBezTo>
                      <a:pt x="45" y="20"/>
                      <a:pt x="26" y="0"/>
                      <a:pt x="0" y="2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2" name="Freeform 44">
                <a:extLst>
                  <a:ext uri="{FF2B5EF4-FFF2-40B4-BE49-F238E27FC236}">
                    <a16:creationId xmlns:a16="http://schemas.microsoft.com/office/drawing/2014/main" id="{2FF48498-C9F9-4B40-82AD-D99D5F415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958"/>
                <a:ext cx="55" cy="20"/>
              </a:xfrm>
              <a:custGeom>
                <a:avLst/>
                <a:gdLst>
                  <a:gd name="T0" fmla="*/ 61 w 52"/>
                  <a:gd name="T1" fmla="*/ 17 h 19"/>
                  <a:gd name="T2" fmla="*/ 0 w 52"/>
                  <a:gd name="T3" fmla="*/ 19 h 19"/>
                  <a:gd name="T4" fmla="*/ 35 w 52"/>
                  <a:gd name="T5" fmla="*/ 14 h 19"/>
                  <a:gd name="T6" fmla="*/ 61 w 52"/>
                  <a:gd name="T7" fmla="*/ 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52" y="14"/>
                    </a:moveTo>
                    <a:cubicBezTo>
                      <a:pt x="52" y="9"/>
                      <a:pt x="19" y="0"/>
                      <a:pt x="0" y="16"/>
                    </a:cubicBezTo>
                    <a:cubicBezTo>
                      <a:pt x="0" y="16"/>
                      <a:pt x="16" y="7"/>
                      <a:pt x="29" y="11"/>
                    </a:cubicBezTo>
                    <a:cubicBezTo>
                      <a:pt x="42" y="14"/>
                      <a:pt x="52" y="19"/>
                      <a:pt x="52" y="14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3" name="Freeform 45">
                <a:extLst>
                  <a:ext uri="{FF2B5EF4-FFF2-40B4-BE49-F238E27FC236}">
                    <a16:creationId xmlns:a16="http://schemas.microsoft.com/office/drawing/2014/main" id="{F6E2E0B2-0047-4E28-966C-39DCAF28D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978"/>
                <a:ext cx="23" cy="61"/>
              </a:xfrm>
              <a:custGeom>
                <a:avLst/>
                <a:gdLst>
                  <a:gd name="T0" fmla="*/ 3 w 21"/>
                  <a:gd name="T1" fmla="*/ 70 h 57"/>
                  <a:gd name="T2" fmla="*/ 0 w 21"/>
                  <a:gd name="T3" fmla="*/ 0 h 57"/>
                  <a:gd name="T4" fmla="*/ 3 w 21"/>
                  <a:gd name="T5" fmla="*/ 7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7">
                    <a:moveTo>
                      <a:pt x="3" y="57"/>
                    </a:moveTo>
                    <a:cubicBezTo>
                      <a:pt x="13" y="26"/>
                      <a:pt x="0" y="0"/>
                      <a:pt x="0" y="0"/>
                    </a:cubicBezTo>
                    <a:cubicBezTo>
                      <a:pt x="0" y="0"/>
                      <a:pt x="21" y="28"/>
                      <a:pt x="3" y="57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4" name="Freeform 46">
                <a:extLst>
                  <a:ext uri="{FF2B5EF4-FFF2-40B4-BE49-F238E27FC236}">
                    <a16:creationId xmlns:a16="http://schemas.microsoft.com/office/drawing/2014/main" id="{686A14DA-1778-4C9A-A1A6-CF00DE523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046"/>
                <a:ext cx="15" cy="33"/>
              </a:xfrm>
              <a:custGeom>
                <a:avLst/>
                <a:gdLst>
                  <a:gd name="T0" fmla="*/ 17 w 14"/>
                  <a:gd name="T1" fmla="*/ 37 h 31"/>
                  <a:gd name="T2" fmla="*/ 10 w 14"/>
                  <a:gd name="T3" fmla="*/ 15 h 31"/>
                  <a:gd name="T4" fmla="*/ 14 w 14"/>
                  <a:gd name="T5" fmla="*/ 0 h 31"/>
                  <a:gd name="T6" fmla="*/ 4 w 14"/>
                  <a:gd name="T7" fmla="*/ 15 h 31"/>
                  <a:gd name="T8" fmla="*/ 17 w 14"/>
                  <a:gd name="T9" fmla="*/ 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14" y="31"/>
                    </a:moveTo>
                    <a:cubicBezTo>
                      <a:pt x="2" y="30"/>
                      <a:pt x="4" y="17"/>
                      <a:pt x="7" y="12"/>
                    </a:cubicBezTo>
                    <a:cubicBezTo>
                      <a:pt x="9" y="8"/>
                      <a:pt x="11" y="0"/>
                      <a:pt x="11" y="0"/>
                    </a:cubicBezTo>
                    <a:cubicBezTo>
                      <a:pt x="11" y="0"/>
                      <a:pt x="7" y="8"/>
                      <a:pt x="4" y="12"/>
                    </a:cubicBezTo>
                    <a:cubicBezTo>
                      <a:pt x="2" y="15"/>
                      <a:pt x="0" y="28"/>
                      <a:pt x="14" y="3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5" name="Freeform 47">
                <a:extLst>
                  <a:ext uri="{FF2B5EF4-FFF2-40B4-BE49-F238E27FC236}">
                    <a16:creationId xmlns:a16="http://schemas.microsoft.com/office/drawing/2014/main" id="{2EF63602-14EB-4C6C-9A9C-65578E0A2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064"/>
                <a:ext cx="20" cy="9"/>
              </a:xfrm>
              <a:custGeom>
                <a:avLst/>
                <a:gdLst>
                  <a:gd name="T0" fmla="*/ 9 w 18"/>
                  <a:gd name="T1" fmla="*/ 0 h 9"/>
                  <a:gd name="T2" fmla="*/ 24 w 18"/>
                  <a:gd name="T3" fmla="*/ 9 h 9"/>
                  <a:gd name="T4" fmla="*/ 16 w 18"/>
                  <a:gd name="T5" fmla="*/ 9 h 9"/>
                  <a:gd name="T6" fmla="*/ 9 w 1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6" y="0"/>
                    </a:moveTo>
                    <a:cubicBezTo>
                      <a:pt x="6" y="0"/>
                      <a:pt x="10" y="6"/>
                      <a:pt x="18" y="9"/>
                    </a:cubicBezTo>
                    <a:cubicBezTo>
                      <a:pt x="18" y="9"/>
                      <a:pt x="16" y="9"/>
                      <a:pt x="12" y="9"/>
                    </a:cubicBezTo>
                    <a:cubicBezTo>
                      <a:pt x="7" y="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6" name="Freeform 48">
                <a:extLst>
                  <a:ext uri="{FF2B5EF4-FFF2-40B4-BE49-F238E27FC236}">
                    <a16:creationId xmlns:a16="http://schemas.microsoft.com/office/drawing/2014/main" id="{5C5FBB28-6A98-43BB-8970-2704037AD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048"/>
                <a:ext cx="11" cy="18"/>
              </a:xfrm>
              <a:custGeom>
                <a:avLst/>
                <a:gdLst>
                  <a:gd name="T0" fmla="*/ 13 w 10"/>
                  <a:gd name="T1" fmla="*/ 18 h 17"/>
                  <a:gd name="T2" fmla="*/ 8 w 10"/>
                  <a:gd name="T3" fmla="*/ 0 h 17"/>
                  <a:gd name="T4" fmla="*/ 12 w 10"/>
                  <a:gd name="T5" fmla="*/ 20 h 17"/>
                  <a:gd name="T6" fmla="*/ 13 w 10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5"/>
                    </a:moveTo>
                    <a:cubicBezTo>
                      <a:pt x="10" y="15"/>
                      <a:pt x="3" y="11"/>
                      <a:pt x="5" y="0"/>
                    </a:cubicBezTo>
                    <a:cubicBezTo>
                      <a:pt x="5" y="0"/>
                      <a:pt x="0" y="9"/>
                      <a:pt x="9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7" name="Freeform 49">
                <a:extLst>
                  <a:ext uri="{FF2B5EF4-FFF2-40B4-BE49-F238E27FC236}">
                    <a16:creationId xmlns:a16="http://schemas.microsoft.com/office/drawing/2014/main" id="{C83704B5-73DC-4DA8-ABA2-B49AFEA21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28"/>
                <a:ext cx="7" cy="20"/>
              </a:xfrm>
              <a:custGeom>
                <a:avLst/>
                <a:gdLst>
                  <a:gd name="T0" fmla="*/ 9 w 6"/>
                  <a:gd name="T1" fmla="*/ 0 h 19"/>
                  <a:gd name="T2" fmla="*/ 9 w 6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6" y="0"/>
                    </a:moveTo>
                    <a:cubicBezTo>
                      <a:pt x="6" y="0"/>
                      <a:pt x="0" y="5"/>
                      <a:pt x="6" y="19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8" name="Freeform 50">
                <a:extLst>
                  <a:ext uri="{FF2B5EF4-FFF2-40B4-BE49-F238E27FC236}">
                    <a16:creationId xmlns:a16="http://schemas.microsoft.com/office/drawing/2014/main" id="{35CDD6A4-D1CB-4CB3-A344-D253ED501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057"/>
                <a:ext cx="8" cy="66"/>
              </a:xfrm>
              <a:custGeom>
                <a:avLst/>
                <a:gdLst>
                  <a:gd name="T0" fmla="*/ 10 w 7"/>
                  <a:gd name="T1" fmla="*/ 0 h 62"/>
                  <a:gd name="T2" fmla="*/ 2 w 7"/>
                  <a:gd name="T3" fmla="*/ 13 h 62"/>
                  <a:gd name="T4" fmla="*/ 1 w 7"/>
                  <a:gd name="T5" fmla="*/ 33 h 62"/>
                  <a:gd name="T6" fmla="*/ 8 w 7"/>
                  <a:gd name="T7" fmla="*/ 53 h 62"/>
                  <a:gd name="T8" fmla="*/ 8 w 7"/>
                  <a:gd name="T9" fmla="*/ 75 h 62"/>
                  <a:gd name="T10" fmla="*/ 9 w 7"/>
                  <a:gd name="T11" fmla="*/ 64 h 62"/>
                  <a:gd name="T12" fmla="*/ 9 w 7"/>
                  <a:gd name="T13" fmla="*/ 51 h 62"/>
                  <a:gd name="T14" fmla="*/ 7 w 7"/>
                  <a:gd name="T15" fmla="*/ 33 h 62"/>
                  <a:gd name="T16" fmla="*/ 3 w 7"/>
                  <a:gd name="T17" fmla="*/ 19 h 62"/>
                  <a:gd name="T18" fmla="*/ 7 w 7"/>
                  <a:gd name="T19" fmla="*/ 13 h 62"/>
                  <a:gd name="T20" fmla="*/ 9 w 7"/>
                  <a:gd name="T21" fmla="*/ 2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62">
                    <a:moveTo>
                      <a:pt x="7" y="0"/>
                    </a:moveTo>
                    <a:cubicBezTo>
                      <a:pt x="5" y="2"/>
                      <a:pt x="4" y="7"/>
                      <a:pt x="2" y="10"/>
                    </a:cubicBezTo>
                    <a:cubicBezTo>
                      <a:pt x="0" y="15"/>
                      <a:pt x="0" y="21"/>
                      <a:pt x="1" y="27"/>
                    </a:cubicBezTo>
                    <a:cubicBezTo>
                      <a:pt x="2" y="33"/>
                      <a:pt x="4" y="38"/>
                      <a:pt x="5" y="44"/>
                    </a:cubicBezTo>
                    <a:cubicBezTo>
                      <a:pt x="6" y="50"/>
                      <a:pt x="6" y="56"/>
                      <a:pt x="5" y="62"/>
                    </a:cubicBezTo>
                    <a:cubicBezTo>
                      <a:pt x="5" y="59"/>
                      <a:pt x="6" y="56"/>
                      <a:pt x="6" y="53"/>
                    </a:cubicBezTo>
                    <a:cubicBezTo>
                      <a:pt x="6" y="49"/>
                      <a:pt x="6" y="46"/>
                      <a:pt x="6" y="42"/>
                    </a:cubicBezTo>
                    <a:cubicBezTo>
                      <a:pt x="5" y="37"/>
                      <a:pt x="5" y="32"/>
                      <a:pt x="4" y="27"/>
                    </a:cubicBezTo>
                    <a:cubicBezTo>
                      <a:pt x="3" y="23"/>
                      <a:pt x="2" y="20"/>
                      <a:pt x="3" y="16"/>
                    </a:cubicBezTo>
                    <a:cubicBezTo>
                      <a:pt x="3" y="14"/>
                      <a:pt x="3" y="12"/>
                      <a:pt x="4" y="10"/>
                    </a:cubicBezTo>
                    <a:cubicBezTo>
                      <a:pt x="4" y="8"/>
                      <a:pt x="6" y="5"/>
                      <a:pt x="6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09" name="Freeform 51">
                <a:extLst>
                  <a:ext uri="{FF2B5EF4-FFF2-40B4-BE49-F238E27FC236}">
                    <a16:creationId xmlns:a16="http://schemas.microsoft.com/office/drawing/2014/main" id="{824F61FB-F460-40B7-9B69-EC38AC695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29"/>
                <a:ext cx="8" cy="23"/>
              </a:xfrm>
              <a:custGeom>
                <a:avLst/>
                <a:gdLst>
                  <a:gd name="T0" fmla="*/ 9 w 7"/>
                  <a:gd name="T1" fmla="*/ 0 h 22"/>
                  <a:gd name="T2" fmla="*/ 10 w 7"/>
                  <a:gd name="T3" fmla="*/ 25 h 22"/>
                  <a:gd name="T4" fmla="*/ 9 w 7"/>
                  <a:gd name="T5" fmla="*/ 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cubicBezTo>
                      <a:pt x="7" y="8"/>
                      <a:pt x="3" y="14"/>
                      <a:pt x="7" y="22"/>
                    </a:cubicBezTo>
                    <a:cubicBezTo>
                      <a:pt x="1" y="16"/>
                      <a:pt x="0" y="8"/>
                      <a:pt x="6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0" name="Freeform 52">
                <a:extLst>
                  <a:ext uri="{FF2B5EF4-FFF2-40B4-BE49-F238E27FC236}">
                    <a16:creationId xmlns:a16="http://schemas.microsoft.com/office/drawing/2014/main" id="{F71C17B1-FE77-48CC-93CE-2E7E8014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064"/>
                <a:ext cx="10" cy="73"/>
              </a:xfrm>
              <a:custGeom>
                <a:avLst/>
                <a:gdLst>
                  <a:gd name="T0" fmla="*/ 2 w 10"/>
                  <a:gd name="T1" fmla="*/ 81 h 69"/>
                  <a:gd name="T2" fmla="*/ 0 w 10"/>
                  <a:gd name="T3" fmla="*/ 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9">
                    <a:moveTo>
                      <a:pt x="2" y="69"/>
                    </a:moveTo>
                    <a:cubicBezTo>
                      <a:pt x="2" y="69"/>
                      <a:pt x="10" y="2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1" name="Freeform 53">
                <a:extLst>
                  <a:ext uri="{FF2B5EF4-FFF2-40B4-BE49-F238E27FC236}">
                    <a16:creationId xmlns:a16="http://schemas.microsoft.com/office/drawing/2014/main" id="{431BE36A-D002-45B4-8F10-CB6A191A8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54"/>
                <a:ext cx="25" cy="24"/>
              </a:xfrm>
              <a:custGeom>
                <a:avLst/>
                <a:gdLst>
                  <a:gd name="T0" fmla="*/ 29 w 23"/>
                  <a:gd name="T1" fmla="*/ 28 h 22"/>
                  <a:gd name="T2" fmla="*/ 5 w 23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22"/>
                    </a:moveTo>
                    <a:cubicBezTo>
                      <a:pt x="23" y="22"/>
                      <a:pt x="0" y="0"/>
                      <a:pt x="5" y="2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2" name="Freeform 54">
                <a:extLst>
                  <a:ext uri="{FF2B5EF4-FFF2-40B4-BE49-F238E27FC236}">
                    <a16:creationId xmlns:a16="http://schemas.microsoft.com/office/drawing/2014/main" id="{AA8EAF2B-ED8D-40C1-8B29-52ADBAC1E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086"/>
                <a:ext cx="18" cy="23"/>
              </a:xfrm>
              <a:custGeom>
                <a:avLst/>
                <a:gdLst>
                  <a:gd name="T0" fmla="*/ 20 w 17"/>
                  <a:gd name="T1" fmla="*/ 0 h 21"/>
                  <a:gd name="T2" fmla="*/ 20 w 1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cubicBezTo>
                      <a:pt x="17" y="0"/>
                      <a:pt x="0" y="10"/>
                      <a:pt x="17" y="2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3" name="Freeform 55">
                <a:extLst>
                  <a:ext uri="{FF2B5EF4-FFF2-40B4-BE49-F238E27FC236}">
                    <a16:creationId xmlns:a16="http://schemas.microsoft.com/office/drawing/2014/main" id="{D2D5D79E-66B0-4C9E-B641-7CCAAE370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975"/>
                <a:ext cx="64" cy="86"/>
              </a:xfrm>
              <a:custGeom>
                <a:avLst/>
                <a:gdLst>
                  <a:gd name="T0" fmla="*/ 0 w 60"/>
                  <a:gd name="T1" fmla="*/ 0 h 81"/>
                  <a:gd name="T2" fmla="*/ 37 w 60"/>
                  <a:gd name="T3" fmla="*/ 37 h 81"/>
                  <a:gd name="T4" fmla="*/ 73 w 60"/>
                  <a:gd name="T5" fmla="*/ 97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81">
                    <a:moveTo>
                      <a:pt x="0" y="0"/>
                    </a:moveTo>
                    <a:cubicBezTo>
                      <a:pt x="9" y="2"/>
                      <a:pt x="23" y="23"/>
                      <a:pt x="31" y="31"/>
                    </a:cubicBezTo>
                    <a:cubicBezTo>
                      <a:pt x="46" y="47"/>
                      <a:pt x="52" y="61"/>
                      <a:pt x="6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4" name="Freeform 56">
                <a:extLst>
                  <a:ext uri="{FF2B5EF4-FFF2-40B4-BE49-F238E27FC236}">
                    <a16:creationId xmlns:a16="http://schemas.microsoft.com/office/drawing/2014/main" id="{79A88346-7252-4616-B611-62440572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090"/>
                <a:ext cx="211" cy="52"/>
              </a:xfrm>
              <a:custGeom>
                <a:avLst/>
                <a:gdLst>
                  <a:gd name="T0" fmla="*/ 0 w 197"/>
                  <a:gd name="T1" fmla="*/ 0 h 49"/>
                  <a:gd name="T2" fmla="*/ 35 w 197"/>
                  <a:gd name="T3" fmla="*/ 22 h 49"/>
                  <a:gd name="T4" fmla="*/ 84 w 197"/>
                  <a:gd name="T5" fmla="*/ 47 h 49"/>
                  <a:gd name="T6" fmla="*/ 151 w 197"/>
                  <a:gd name="T7" fmla="*/ 57 h 49"/>
                  <a:gd name="T8" fmla="*/ 242 w 197"/>
                  <a:gd name="T9" fmla="*/ 3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49">
                    <a:moveTo>
                      <a:pt x="0" y="0"/>
                    </a:moveTo>
                    <a:cubicBezTo>
                      <a:pt x="6" y="8"/>
                      <a:pt x="20" y="13"/>
                      <a:pt x="29" y="19"/>
                    </a:cubicBezTo>
                    <a:cubicBezTo>
                      <a:pt x="41" y="27"/>
                      <a:pt x="54" y="35"/>
                      <a:pt x="68" y="39"/>
                    </a:cubicBezTo>
                    <a:cubicBezTo>
                      <a:pt x="86" y="46"/>
                      <a:pt x="105" y="49"/>
                      <a:pt x="123" y="48"/>
                    </a:cubicBezTo>
                    <a:cubicBezTo>
                      <a:pt x="150" y="47"/>
                      <a:pt x="171" y="34"/>
                      <a:pt x="197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5" name="Freeform 57">
                <a:extLst>
                  <a:ext uri="{FF2B5EF4-FFF2-40B4-BE49-F238E27FC236}">
                    <a16:creationId xmlns:a16="http://schemas.microsoft.com/office/drawing/2014/main" id="{CA1946F9-ACC9-4185-A295-8E08C9C16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098"/>
                <a:ext cx="39" cy="16"/>
              </a:xfrm>
              <a:custGeom>
                <a:avLst/>
                <a:gdLst>
                  <a:gd name="T0" fmla="*/ 0 w 36"/>
                  <a:gd name="T1" fmla="*/ 0 h 15"/>
                  <a:gd name="T2" fmla="*/ 46 w 36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0" y="0"/>
                    </a:moveTo>
                    <a:cubicBezTo>
                      <a:pt x="11" y="6"/>
                      <a:pt x="25" y="8"/>
                      <a:pt x="36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6" name="Freeform 58">
                <a:extLst>
                  <a:ext uri="{FF2B5EF4-FFF2-40B4-BE49-F238E27FC236}">
                    <a16:creationId xmlns:a16="http://schemas.microsoft.com/office/drawing/2014/main" id="{324300AB-BB6C-44F5-8D95-EAFA044F1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156"/>
                <a:ext cx="56" cy="6"/>
              </a:xfrm>
              <a:custGeom>
                <a:avLst/>
                <a:gdLst>
                  <a:gd name="T0" fmla="*/ 0 w 53"/>
                  <a:gd name="T1" fmla="*/ 1 h 6"/>
                  <a:gd name="T2" fmla="*/ 62 w 53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6">
                    <a:moveTo>
                      <a:pt x="0" y="1"/>
                    </a:moveTo>
                    <a:cubicBezTo>
                      <a:pt x="17" y="1"/>
                      <a:pt x="38" y="0"/>
                      <a:pt x="53" y="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7" name="Freeform 59">
                <a:extLst>
                  <a:ext uri="{FF2B5EF4-FFF2-40B4-BE49-F238E27FC236}">
                    <a16:creationId xmlns:a16="http://schemas.microsoft.com/office/drawing/2014/main" id="{C10F6AF8-4ABC-4255-B742-EACA6BBF2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81"/>
                <a:ext cx="59" cy="24"/>
              </a:xfrm>
              <a:custGeom>
                <a:avLst/>
                <a:gdLst>
                  <a:gd name="T0" fmla="*/ 0 w 56"/>
                  <a:gd name="T1" fmla="*/ 0 h 22"/>
                  <a:gd name="T2" fmla="*/ 65 w 56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cubicBezTo>
                      <a:pt x="21" y="7"/>
                      <a:pt x="38" y="8"/>
                      <a:pt x="56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8" name="Freeform 60">
                <a:extLst>
                  <a:ext uri="{FF2B5EF4-FFF2-40B4-BE49-F238E27FC236}">
                    <a16:creationId xmlns:a16="http://schemas.microsoft.com/office/drawing/2014/main" id="{3FFF4178-EF95-4B98-9A86-3E293E57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790"/>
                <a:ext cx="105" cy="14"/>
              </a:xfrm>
              <a:custGeom>
                <a:avLst/>
                <a:gdLst>
                  <a:gd name="T0" fmla="*/ 0 w 98"/>
                  <a:gd name="T1" fmla="*/ 5 h 13"/>
                  <a:gd name="T2" fmla="*/ 35 w 98"/>
                  <a:gd name="T3" fmla="*/ 15 h 13"/>
                  <a:gd name="T4" fmla="*/ 69 w 98"/>
                  <a:gd name="T5" fmla="*/ 6 h 13"/>
                  <a:gd name="T6" fmla="*/ 121 w 98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0" y="5"/>
                    </a:moveTo>
                    <a:cubicBezTo>
                      <a:pt x="10" y="7"/>
                      <a:pt x="19" y="12"/>
                      <a:pt x="29" y="12"/>
                    </a:cubicBezTo>
                    <a:cubicBezTo>
                      <a:pt x="39" y="12"/>
                      <a:pt x="47" y="9"/>
                      <a:pt x="56" y="6"/>
                    </a:cubicBezTo>
                    <a:cubicBezTo>
                      <a:pt x="70" y="0"/>
                      <a:pt x="87" y="1"/>
                      <a:pt x="98" y="1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19" name="Freeform 61">
                <a:extLst>
                  <a:ext uri="{FF2B5EF4-FFF2-40B4-BE49-F238E27FC236}">
                    <a16:creationId xmlns:a16="http://schemas.microsoft.com/office/drawing/2014/main" id="{34E838AD-AE03-4C0D-9939-C48B8BAB8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691"/>
                <a:ext cx="44" cy="7"/>
              </a:xfrm>
              <a:custGeom>
                <a:avLst/>
                <a:gdLst>
                  <a:gd name="T0" fmla="*/ 0 w 41"/>
                  <a:gd name="T1" fmla="*/ 0 h 7"/>
                  <a:gd name="T2" fmla="*/ 50 w 41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0"/>
                    </a:moveTo>
                    <a:cubicBezTo>
                      <a:pt x="13" y="0"/>
                      <a:pt x="28" y="5"/>
                      <a:pt x="41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0" name="Freeform 62">
                <a:extLst>
                  <a:ext uri="{FF2B5EF4-FFF2-40B4-BE49-F238E27FC236}">
                    <a16:creationId xmlns:a16="http://schemas.microsoft.com/office/drawing/2014/main" id="{8F5372C4-A9FE-47E6-992C-0B723D8DD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984"/>
                <a:ext cx="38" cy="38"/>
              </a:xfrm>
              <a:custGeom>
                <a:avLst/>
                <a:gdLst>
                  <a:gd name="T0" fmla="*/ 4 w 36"/>
                  <a:gd name="T1" fmla="*/ 45 h 35"/>
                  <a:gd name="T2" fmla="*/ 14 w 36"/>
                  <a:gd name="T3" fmla="*/ 14 h 35"/>
                  <a:gd name="T4" fmla="*/ 29 w 36"/>
                  <a:gd name="T5" fmla="*/ 4 h 35"/>
                  <a:gd name="T6" fmla="*/ 42 w 3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5">
                    <a:moveTo>
                      <a:pt x="4" y="35"/>
                    </a:moveTo>
                    <a:cubicBezTo>
                      <a:pt x="0" y="26"/>
                      <a:pt x="2" y="15"/>
                      <a:pt x="11" y="11"/>
                    </a:cubicBezTo>
                    <a:cubicBezTo>
                      <a:pt x="16" y="9"/>
                      <a:pt x="21" y="6"/>
                      <a:pt x="25" y="4"/>
                    </a:cubicBezTo>
                    <a:cubicBezTo>
                      <a:pt x="29" y="3"/>
                      <a:pt x="33" y="2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1" name="Freeform 63">
                <a:extLst>
                  <a:ext uri="{FF2B5EF4-FFF2-40B4-BE49-F238E27FC236}">
                    <a16:creationId xmlns:a16="http://schemas.microsoft.com/office/drawing/2014/main" id="{3D52BE3B-F384-48DE-8976-A676A8DF0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965"/>
                <a:ext cx="15" cy="22"/>
              </a:xfrm>
              <a:custGeom>
                <a:avLst/>
                <a:gdLst>
                  <a:gd name="T0" fmla="*/ 0 w 14"/>
                  <a:gd name="T1" fmla="*/ 26 h 20"/>
                  <a:gd name="T2" fmla="*/ 17 w 1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7" y="15"/>
                      <a:pt x="8" y="5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2" name="Freeform 64">
                <a:extLst>
                  <a:ext uri="{FF2B5EF4-FFF2-40B4-BE49-F238E27FC236}">
                    <a16:creationId xmlns:a16="http://schemas.microsoft.com/office/drawing/2014/main" id="{5E75B6EF-2CC3-490A-B919-81EA0E0BD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995"/>
                <a:ext cx="36" cy="24"/>
              </a:xfrm>
              <a:custGeom>
                <a:avLst/>
                <a:gdLst>
                  <a:gd name="T0" fmla="*/ 0 w 33"/>
                  <a:gd name="T1" fmla="*/ 9 h 22"/>
                  <a:gd name="T2" fmla="*/ 35 w 33"/>
                  <a:gd name="T3" fmla="*/ 28 h 22"/>
                  <a:gd name="T4" fmla="*/ 41 w 33"/>
                  <a:gd name="T5" fmla="*/ 11 h 22"/>
                  <a:gd name="T6" fmla="*/ 27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0" y="6"/>
                    </a:moveTo>
                    <a:cubicBezTo>
                      <a:pt x="14" y="4"/>
                      <a:pt x="24" y="9"/>
                      <a:pt x="27" y="22"/>
                    </a:cubicBezTo>
                    <a:cubicBezTo>
                      <a:pt x="32" y="20"/>
                      <a:pt x="33" y="12"/>
                      <a:pt x="32" y="8"/>
                    </a:cubicBezTo>
                    <a:cubicBezTo>
                      <a:pt x="30" y="3"/>
                      <a:pt x="25" y="2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3" name="Freeform 65">
                <a:extLst>
                  <a:ext uri="{FF2B5EF4-FFF2-40B4-BE49-F238E27FC236}">
                    <a16:creationId xmlns:a16="http://schemas.microsoft.com/office/drawing/2014/main" id="{015803A5-0A65-4C1F-A5A0-DFDB8B0E5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968"/>
                <a:ext cx="37" cy="48"/>
              </a:xfrm>
              <a:custGeom>
                <a:avLst/>
                <a:gdLst>
                  <a:gd name="T0" fmla="*/ 4 w 35"/>
                  <a:gd name="T1" fmla="*/ 54 h 45"/>
                  <a:gd name="T2" fmla="*/ 3 w 35"/>
                  <a:gd name="T3" fmla="*/ 37 h 45"/>
                  <a:gd name="T4" fmla="*/ 16 w 35"/>
                  <a:gd name="T5" fmla="*/ 23 h 45"/>
                  <a:gd name="T6" fmla="*/ 27 w 35"/>
                  <a:gd name="T7" fmla="*/ 16 h 45"/>
                  <a:gd name="T8" fmla="*/ 36 w 35"/>
                  <a:gd name="T9" fmla="*/ 12 h 45"/>
                  <a:gd name="T10" fmla="*/ 41 w 35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4" y="45"/>
                    </a:moveTo>
                    <a:cubicBezTo>
                      <a:pt x="0" y="44"/>
                      <a:pt x="2" y="34"/>
                      <a:pt x="3" y="31"/>
                    </a:cubicBezTo>
                    <a:cubicBezTo>
                      <a:pt x="5" y="27"/>
                      <a:pt x="9" y="22"/>
                      <a:pt x="13" y="20"/>
                    </a:cubicBezTo>
                    <a:cubicBezTo>
                      <a:pt x="16" y="17"/>
                      <a:pt x="20" y="15"/>
                      <a:pt x="24" y="13"/>
                    </a:cubicBezTo>
                    <a:cubicBezTo>
                      <a:pt x="27" y="12"/>
                      <a:pt x="28" y="11"/>
                      <a:pt x="30" y="9"/>
                    </a:cubicBezTo>
                    <a:cubicBezTo>
                      <a:pt x="31" y="7"/>
                      <a:pt x="34" y="2"/>
                      <a:pt x="3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4" name="Freeform 66">
                <a:extLst>
                  <a:ext uri="{FF2B5EF4-FFF2-40B4-BE49-F238E27FC236}">
                    <a16:creationId xmlns:a16="http://schemas.microsoft.com/office/drawing/2014/main" id="{E13F4F1C-28EF-4AEE-B6C0-25A1DC685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955"/>
                <a:ext cx="40" cy="42"/>
              </a:xfrm>
              <a:custGeom>
                <a:avLst/>
                <a:gdLst>
                  <a:gd name="T0" fmla="*/ 0 w 37"/>
                  <a:gd name="T1" fmla="*/ 46 h 40"/>
                  <a:gd name="T2" fmla="*/ 15 w 37"/>
                  <a:gd name="T3" fmla="*/ 16 h 40"/>
                  <a:gd name="T4" fmla="*/ 29 w 37"/>
                  <a:gd name="T5" fmla="*/ 8 h 40"/>
                  <a:gd name="T6" fmla="*/ 38 w 37"/>
                  <a:gd name="T7" fmla="*/ 4 h 40"/>
                  <a:gd name="T8" fmla="*/ 46 w 3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0" y="30"/>
                      <a:pt x="4" y="19"/>
                      <a:pt x="12" y="13"/>
                    </a:cubicBezTo>
                    <a:cubicBezTo>
                      <a:pt x="16" y="11"/>
                      <a:pt x="20" y="11"/>
                      <a:pt x="23" y="8"/>
                    </a:cubicBezTo>
                    <a:cubicBezTo>
                      <a:pt x="26" y="7"/>
                      <a:pt x="27" y="5"/>
                      <a:pt x="30" y="4"/>
                    </a:cubicBezTo>
                    <a:cubicBezTo>
                      <a:pt x="32" y="2"/>
                      <a:pt x="35" y="2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5" name="Freeform 67">
                <a:extLst>
                  <a:ext uri="{FF2B5EF4-FFF2-40B4-BE49-F238E27FC236}">
                    <a16:creationId xmlns:a16="http://schemas.microsoft.com/office/drawing/2014/main" id="{BEE9B3EE-E7B8-469F-B58F-76C1AAA2C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956"/>
                <a:ext cx="12" cy="6"/>
              </a:xfrm>
              <a:custGeom>
                <a:avLst/>
                <a:gdLst>
                  <a:gd name="T0" fmla="*/ 0 w 11"/>
                  <a:gd name="T1" fmla="*/ 6 h 6"/>
                  <a:gd name="T2" fmla="*/ 14 w 1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3" y="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6" name="Freeform 68">
                <a:extLst>
                  <a:ext uri="{FF2B5EF4-FFF2-40B4-BE49-F238E27FC236}">
                    <a16:creationId xmlns:a16="http://schemas.microsoft.com/office/drawing/2014/main" id="{053CF05C-B8F9-4FB7-847D-C7CE5E906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3948"/>
                <a:ext cx="6" cy="3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7" name="Freeform 69">
                <a:extLst>
                  <a:ext uri="{FF2B5EF4-FFF2-40B4-BE49-F238E27FC236}">
                    <a16:creationId xmlns:a16="http://schemas.microsoft.com/office/drawing/2014/main" id="{E2D250E0-2535-4CA7-86F2-EFB38FB2B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990"/>
                <a:ext cx="17" cy="13"/>
              </a:xfrm>
              <a:custGeom>
                <a:avLst/>
                <a:gdLst>
                  <a:gd name="T0" fmla="*/ 0 w 16"/>
                  <a:gd name="T1" fmla="*/ 9 h 12"/>
                  <a:gd name="T2" fmla="*/ 16 w 16"/>
                  <a:gd name="T3" fmla="*/ 15 h 12"/>
                  <a:gd name="T4" fmla="*/ 19 w 16"/>
                  <a:gd name="T5" fmla="*/ 9 h 12"/>
                  <a:gd name="T6" fmla="*/ 5 w 16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0" y="6"/>
                    </a:moveTo>
                    <a:cubicBezTo>
                      <a:pt x="7" y="6"/>
                      <a:pt x="8" y="9"/>
                      <a:pt x="13" y="12"/>
                    </a:cubicBezTo>
                    <a:cubicBezTo>
                      <a:pt x="14" y="10"/>
                      <a:pt x="15" y="8"/>
                      <a:pt x="16" y="6"/>
                    </a:cubicBezTo>
                    <a:cubicBezTo>
                      <a:pt x="12" y="5"/>
                      <a:pt x="9" y="0"/>
                      <a:pt x="5" y="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8" name="Freeform 70">
                <a:extLst>
                  <a:ext uri="{FF2B5EF4-FFF2-40B4-BE49-F238E27FC236}">
                    <a16:creationId xmlns:a16="http://schemas.microsoft.com/office/drawing/2014/main" id="{78031242-EC92-4968-8CC3-9B2FDE750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981"/>
                <a:ext cx="13" cy="14"/>
              </a:xfrm>
              <a:custGeom>
                <a:avLst/>
                <a:gdLst>
                  <a:gd name="T0" fmla="*/ 0 w 12"/>
                  <a:gd name="T1" fmla="*/ 4 h 13"/>
                  <a:gd name="T2" fmla="*/ 11 w 12"/>
                  <a:gd name="T3" fmla="*/ 16 h 13"/>
                  <a:gd name="T4" fmla="*/ 12 w 12"/>
                  <a:gd name="T5" fmla="*/ 16 h 13"/>
                  <a:gd name="T6" fmla="*/ 15 w 12"/>
                  <a:gd name="T7" fmla="*/ 12 h 13"/>
                  <a:gd name="T8" fmla="*/ 3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4" y="5"/>
                      <a:pt x="8" y="10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8" y="7"/>
                      <a:pt x="7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29" name="Freeform 71">
                <a:extLst>
                  <a:ext uri="{FF2B5EF4-FFF2-40B4-BE49-F238E27FC236}">
                    <a16:creationId xmlns:a16="http://schemas.microsoft.com/office/drawing/2014/main" id="{0B067891-597F-4186-BE61-232F208A4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928"/>
                <a:ext cx="21" cy="18"/>
              </a:xfrm>
              <a:custGeom>
                <a:avLst/>
                <a:gdLst>
                  <a:gd name="T0" fmla="*/ 0 w 20"/>
                  <a:gd name="T1" fmla="*/ 20 h 17"/>
                  <a:gd name="T2" fmla="*/ 23 w 20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0" y="17"/>
                    </a:moveTo>
                    <a:cubicBezTo>
                      <a:pt x="7" y="14"/>
                      <a:pt x="15" y="6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0" name="Freeform 72">
                <a:extLst>
                  <a:ext uri="{FF2B5EF4-FFF2-40B4-BE49-F238E27FC236}">
                    <a16:creationId xmlns:a16="http://schemas.microsoft.com/office/drawing/2014/main" id="{1313DEB2-8111-4D96-9B30-6A28117F6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908"/>
                <a:ext cx="28" cy="55"/>
              </a:xfrm>
              <a:custGeom>
                <a:avLst/>
                <a:gdLst>
                  <a:gd name="T0" fmla="*/ 10 w 26"/>
                  <a:gd name="T1" fmla="*/ 0 h 51"/>
                  <a:gd name="T2" fmla="*/ 32 w 26"/>
                  <a:gd name="T3" fmla="*/ 64 h 51"/>
                  <a:gd name="T4" fmla="*/ 0 w 26"/>
                  <a:gd name="T5" fmla="*/ 35 h 51"/>
                  <a:gd name="T6" fmla="*/ 10 w 26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1">
                    <a:moveTo>
                      <a:pt x="7" y="0"/>
                    </a:moveTo>
                    <a:cubicBezTo>
                      <a:pt x="7" y="0"/>
                      <a:pt x="23" y="30"/>
                      <a:pt x="26" y="5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8" y="13"/>
                      <a:pt x="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1" name="Freeform 73">
                <a:extLst>
                  <a:ext uri="{FF2B5EF4-FFF2-40B4-BE49-F238E27FC236}">
                    <a16:creationId xmlns:a16="http://schemas.microsoft.com/office/drawing/2014/main" id="{221470BF-651B-4011-A7F6-9453B4F6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814"/>
                <a:ext cx="38" cy="99"/>
              </a:xfrm>
              <a:custGeom>
                <a:avLst/>
                <a:gdLst>
                  <a:gd name="T0" fmla="*/ 0 w 36"/>
                  <a:gd name="T1" fmla="*/ 0 h 93"/>
                  <a:gd name="T2" fmla="*/ 16 w 36"/>
                  <a:gd name="T3" fmla="*/ 39 h 93"/>
                  <a:gd name="T4" fmla="*/ 39 w 36"/>
                  <a:gd name="T5" fmla="*/ 112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93">
                    <a:moveTo>
                      <a:pt x="0" y="0"/>
                    </a:moveTo>
                    <a:cubicBezTo>
                      <a:pt x="0" y="0"/>
                      <a:pt x="5" y="22"/>
                      <a:pt x="13" y="33"/>
                    </a:cubicBezTo>
                    <a:cubicBezTo>
                      <a:pt x="20" y="44"/>
                      <a:pt x="36" y="65"/>
                      <a:pt x="33" y="9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2" name="Freeform 74">
                <a:extLst>
                  <a:ext uri="{FF2B5EF4-FFF2-40B4-BE49-F238E27FC236}">
                    <a16:creationId xmlns:a16="http://schemas.microsoft.com/office/drawing/2014/main" id="{4D151FD6-BA5F-4EB2-AD3A-38BE8906F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963"/>
                <a:ext cx="46" cy="87"/>
              </a:xfrm>
              <a:custGeom>
                <a:avLst/>
                <a:gdLst>
                  <a:gd name="T0" fmla="*/ 0 w 43"/>
                  <a:gd name="T1" fmla="*/ 0 h 82"/>
                  <a:gd name="T2" fmla="*/ 52 w 43"/>
                  <a:gd name="T3" fmla="*/ 98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2">
                    <a:moveTo>
                      <a:pt x="0" y="0"/>
                    </a:moveTo>
                    <a:cubicBezTo>
                      <a:pt x="0" y="0"/>
                      <a:pt x="33" y="19"/>
                      <a:pt x="43" y="8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3" name="Freeform 75">
                <a:extLst>
                  <a:ext uri="{FF2B5EF4-FFF2-40B4-BE49-F238E27FC236}">
                    <a16:creationId xmlns:a16="http://schemas.microsoft.com/office/drawing/2014/main" id="{287902FC-7974-40E9-B979-4CA7A7DF4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454"/>
                <a:ext cx="434" cy="577"/>
              </a:xfrm>
              <a:custGeom>
                <a:avLst/>
                <a:gdLst>
                  <a:gd name="T0" fmla="*/ 322 w 406"/>
                  <a:gd name="T1" fmla="*/ 0 h 540"/>
                  <a:gd name="T2" fmla="*/ 382 w 406"/>
                  <a:gd name="T3" fmla="*/ 165 h 540"/>
                  <a:gd name="T4" fmla="*/ 412 w 406"/>
                  <a:gd name="T5" fmla="*/ 220 h 540"/>
                  <a:gd name="T6" fmla="*/ 481 w 406"/>
                  <a:gd name="T7" fmla="*/ 426 h 540"/>
                  <a:gd name="T8" fmla="*/ 285 w 406"/>
                  <a:gd name="T9" fmla="*/ 634 h 540"/>
                  <a:gd name="T10" fmla="*/ 0 w 406"/>
                  <a:gd name="T11" fmla="*/ 514 h 5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540">
                    <a:moveTo>
                      <a:pt x="264" y="0"/>
                    </a:moveTo>
                    <a:cubicBezTo>
                      <a:pt x="264" y="0"/>
                      <a:pt x="300" y="112"/>
                      <a:pt x="312" y="135"/>
                    </a:cubicBezTo>
                    <a:cubicBezTo>
                      <a:pt x="324" y="157"/>
                      <a:pt x="334" y="171"/>
                      <a:pt x="337" y="181"/>
                    </a:cubicBezTo>
                    <a:cubicBezTo>
                      <a:pt x="341" y="191"/>
                      <a:pt x="406" y="268"/>
                      <a:pt x="394" y="349"/>
                    </a:cubicBezTo>
                    <a:cubicBezTo>
                      <a:pt x="382" y="430"/>
                      <a:pt x="347" y="497"/>
                      <a:pt x="234" y="519"/>
                    </a:cubicBezTo>
                    <a:cubicBezTo>
                      <a:pt x="121" y="540"/>
                      <a:pt x="28" y="474"/>
                      <a:pt x="0" y="4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4" name="Freeform 76">
                <a:extLst>
                  <a:ext uri="{FF2B5EF4-FFF2-40B4-BE49-F238E27FC236}">
                    <a16:creationId xmlns:a16="http://schemas.microsoft.com/office/drawing/2014/main" id="{871FBFB2-0786-4138-9FDD-3CFE182D8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931"/>
                <a:ext cx="65" cy="30"/>
              </a:xfrm>
              <a:custGeom>
                <a:avLst/>
                <a:gdLst>
                  <a:gd name="T0" fmla="*/ 76 w 60"/>
                  <a:gd name="T1" fmla="*/ 32 h 29"/>
                  <a:gd name="T2" fmla="*/ 0 w 60"/>
                  <a:gd name="T3" fmla="*/ 1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9">
                    <a:moveTo>
                      <a:pt x="60" y="29"/>
                    </a:moveTo>
                    <a:cubicBezTo>
                      <a:pt x="60" y="29"/>
                      <a:pt x="20" y="0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5" name="Freeform 77">
                <a:extLst>
                  <a:ext uri="{FF2B5EF4-FFF2-40B4-BE49-F238E27FC236}">
                    <a16:creationId xmlns:a16="http://schemas.microsoft.com/office/drawing/2014/main" id="{FC21AD3E-1032-4E4E-8B93-2E9BC9746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857"/>
                <a:ext cx="13" cy="7"/>
              </a:xfrm>
              <a:custGeom>
                <a:avLst/>
                <a:gdLst>
                  <a:gd name="T0" fmla="*/ 15 w 12"/>
                  <a:gd name="T1" fmla="*/ 7 h 7"/>
                  <a:gd name="T2" fmla="*/ 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6" name="Freeform 78">
                <a:extLst>
                  <a:ext uri="{FF2B5EF4-FFF2-40B4-BE49-F238E27FC236}">
                    <a16:creationId xmlns:a16="http://schemas.microsoft.com/office/drawing/2014/main" id="{D504A0F8-810B-41D1-AB56-F376FD425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70"/>
                <a:ext cx="5" cy="5"/>
              </a:xfrm>
              <a:custGeom>
                <a:avLst/>
                <a:gdLst>
                  <a:gd name="T0" fmla="*/ 8 w 4"/>
                  <a:gd name="T1" fmla="*/ 5 h 5"/>
                  <a:gd name="T2" fmla="*/ 0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7" name="Freeform 79">
                <a:extLst>
                  <a:ext uri="{FF2B5EF4-FFF2-40B4-BE49-F238E27FC236}">
                    <a16:creationId xmlns:a16="http://schemas.microsoft.com/office/drawing/2014/main" id="{AA1CBB0C-F7B8-4538-BC29-D5AD9279D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78"/>
                <a:ext cx="187" cy="109"/>
              </a:xfrm>
              <a:custGeom>
                <a:avLst/>
                <a:gdLst>
                  <a:gd name="T0" fmla="*/ 13 w 175"/>
                  <a:gd name="T1" fmla="*/ 30 h 102"/>
                  <a:gd name="T2" fmla="*/ 4 w 175"/>
                  <a:gd name="T3" fmla="*/ 77 h 102"/>
                  <a:gd name="T4" fmla="*/ 127 w 175"/>
                  <a:gd name="T5" fmla="*/ 105 h 102"/>
                  <a:gd name="T6" fmla="*/ 200 w 175"/>
                  <a:gd name="T7" fmla="*/ 4 h 102"/>
                  <a:gd name="T8" fmla="*/ 198 w 175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02">
                    <a:moveTo>
                      <a:pt x="10" y="24"/>
                    </a:moveTo>
                    <a:cubicBezTo>
                      <a:pt x="2" y="37"/>
                      <a:pt x="0" y="51"/>
                      <a:pt x="4" y="63"/>
                    </a:cubicBezTo>
                    <a:cubicBezTo>
                      <a:pt x="15" y="92"/>
                      <a:pt x="60" y="102"/>
                      <a:pt x="104" y="86"/>
                    </a:cubicBezTo>
                    <a:cubicBezTo>
                      <a:pt x="148" y="70"/>
                      <a:pt x="175" y="33"/>
                      <a:pt x="164" y="4"/>
                    </a:cubicBezTo>
                    <a:cubicBezTo>
                      <a:pt x="164" y="3"/>
                      <a:pt x="163" y="1"/>
                      <a:pt x="16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8" name="Freeform 80">
                <a:extLst>
                  <a:ext uri="{FF2B5EF4-FFF2-40B4-BE49-F238E27FC236}">
                    <a16:creationId xmlns:a16="http://schemas.microsoft.com/office/drawing/2014/main" id="{412E3C10-E798-4D41-AE02-499E6004C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1854"/>
                <a:ext cx="65" cy="40"/>
              </a:xfrm>
              <a:custGeom>
                <a:avLst/>
                <a:gdLst>
                  <a:gd name="T0" fmla="*/ 74 w 61"/>
                  <a:gd name="T1" fmla="*/ 0 h 38"/>
                  <a:gd name="T2" fmla="*/ 59 w 61"/>
                  <a:gd name="T3" fmla="*/ 4 h 38"/>
                  <a:gd name="T4" fmla="*/ 0 w 61"/>
                  <a:gd name="T5" fmla="*/ 4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8">
                    <a:moveTo>
                      <a:pt x="61" y="0"/>
                    </a:moveTo>
                    <a:cubicBezTo>
                      <a:pt x="57" y="1"/>
                      <a:pt x="53" y="3"/>
                      <a:pt x="49" y="4"/>
                    </a:cubicBezTo>
                    <a:cubicBezTo>
                      <a:pt x="28" y="12"/>
                      <a:pt x="11" y="24"/>
                      <a:pt x="0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39" name="Freeform 81">
                <a:extLst>
                  <a:ext uri="{FF2B5EF4-FFF2-40B4-BE49-F238E27FC236}">
                    <a16:creationId xmlns:a16="http://schemas.microsoft.com/office/drawing/2014/main" id="{6EB604C6-02FA-468E-9C34-172EC6354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849"/>
                <a:ext cx="21" cy="3"/>
              </a:xfrm>
              <a:custGeom>
                <a:avLst/>
                <a:gdLst>
                  <a:gd name="T0" fmla="*/ 23 w 20"/>
                  <a:gd name="T1" fmla="*/ 0 h 2"/>
                  <a:gd name="T2" fmla="*/ 0 w 2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">
                    <a:moveTo>
                      <a:pt x="20" y="0"/>
                    </a:moveTo>
                    <a:cubicBezTo>
                      <a:pt x="14" y="0"/>
                      <a:pt x="7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0" name="Freeform 82">
                <a:extLst>
                  <a:ext uri="{FF2B5EF4-FFF2-40B4-BE49-F238E27FC236}">
                    <a16:creationId xmlns:a16="http://schemas.microsoft.com/office/drawing/2014/main" id="{67B4FBA1-34B3-43B2-A6AC-03495D22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1949"/>
                <a:ext cx="211" cy="207"/>
              </a:xfrm>
              <a:custGeom>
                <a:avLst/>
                <a:gdLst>
                  <a:gd name="T0" fmla="*/ 240 w 198"/>
                  <a:gd name="T1" fmla="*/ 0 h 194"/>
                  <a:gd name="T2" fmla="*/ 234 w 198"/>
                  <a:gd name="T3" fmla="*/ 36 h 194"/>
                  <a:gd name="T4" fmla="*/ 141 w 198"/>
                  <a:gd name="T5" fmla="*/ 160 h 194"/>
                  <a:gd name="T6" fmla="*/ 0 w 198"/>
                  <a:gd name="T7" fmla="*/ 236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8" h="194">
                    <a:moveTo>
                      <a:pt x="198" y="0"/>
                    </a:moveTo>
                    <a:cubicBezTo>
                      <a:pt x="198" y="0"/>
                      <a:pt x="193" y="17"/>
                      <a:pt x="193" y="30"/>
                    </a:cubicBezTo>
                    <a:cubicBezTo>
                      <a:pt x="193" y="42"/>
                      <a:pt x="165" y="110"/>
                      <a:pt x="116" y="132"/>
                    </a:cubicBezTo>
                    <a:cubicBezTo>
                      <a:pt x="66" y="154"/>
                      <a:pt x="23" y="176"/>
                      <a:pt x="0" y="19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1" name="Freeform 83">
                <a:extLst>
                  <a:ext uri="{FF2B5EF4-FFF2-40B4-BE49-F238E27FC236}">
                    <a16:creationId xmlns:a16="http://schemas.microsoft.com/office/drawing/2014/main" id="{F298C33B-26BA-4D75-9184-B8582661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0"/>
                <a:ext cx="203" cy="275"/>
              </a:xfrm>
              <a:custGeom>
                <a:avLst/>
                <a:gdLst>
                  <a:gd name="T0" fmla="*/ 232 w 190"/>
                  <a:gd name="T1" fmla="*/ 0 h 258"/>
                  <a:gd name="T2" fmla="*/ 171 w 190"/>
                  <a:gd name="T3" fmla="*/ 71 h 258"/>
                  <a:gd name="T4" fmla="*/ 0 w 190"/>
                  <a:gd name="T5" fmla="*/ 312 h 2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0" h="258">
                    <a:moveTo>
                      <a:pt x="190" y="0"/>
                    </a:moveTo>
                    <a:cubicBezTo>
                      <a:pt x="190" y="0"/>
                      <a:pt x="153" y="32"/>
                      <a:pt x="140" y="59"/>
                    </a:cubicBezTo>
                    <a:cubicBezTo>
                      <a:pt x="128" y="86"/>
                      <a:pt x="94" y="191"/>
                      <a:pt x="0" y="2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2" name="Freeform 84">
                <a:extLst>
                  <a:ext uri="{FF2B5EF4-FFF2-40B4-BE49-F238E27FC236}">
                    <a16:creationId xmlns:a16="http://schemas.microsoft.com/office/drawing/2014/main" id="{318A5468-C419-4519-A078-1A0048286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179"/>
                <a:ext cx="480" cy="475"/>
              </a:xfrm>
              <a:custGeom>
                <a:avLst/>
                <a:gdLst>
                  <a:gd name="T0" fmla="*/ 0 w 449"/>
                  <a:gd name="T1" fmla="*/ 541 h 445"/>
                  <a:gd name="T2" fmla="*/ 19 w 449"/>
                  <a:gd name="T3" fmla="*/ 490 h 445"/>
                  <a:gd name="T4" fmla="*/ 55 w 449"/>
                  <a:gd name="T5" fmla="*/ 432 h 445"/>
                  <a:gd name="T6" fmla="*/ 131 w 449"/>
                  <a:gd name="T7" fmla="*/ 375 h 445"/>
                  <a:gd name="T8" fmla="*/ 296 w 449"/>
                  <a:gd name="T9" fmla="*/ 236 h 445"/>
                  <a:gd name="T10" fmla="*/ 414 w 449"/>
                  <a:gd name="T11" fmla="*/ 94 h 445"/>
                  <a:gd name="T12" fmla="*/ 548 w 449"/>
                  <a:gd name="T13" fmla="*/ 0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9" h="445">
                    <a:moveTo>
                      <a:pt x="0" y="445"/>
                    </a:moveTo>
                    <a:cubicBezTo>
                      <a:pt x="0" y="445"/>
                      <a:pt x="12" y="418"/>
                      <a:pt x="16" y="403"/>
                    </a:cubicBezTo>
                    <a:cubicBezTo>
                      <a:pt x="21" y="388"/>
                      <a:pt x="26" y="369"/>
                      <a:pt x="45" y="355"/>
                    </a:cubicBezTo>
                    <a:cubicBezTo>
                      <a:pt x="63" y="341"/>
                      <a:pt x="87" y="317"/>
                      <a:pt x="108" y="308"/>
                    </a:cubicBezTo>
                    <a:cubicBezTo>
                      <a:pt x="129" y="298"/>
                      <a:pt x="216" y="243"/>
                      <a:pt x="242" y="194"/>
                    </a:cubicBezTo>
                    <a:cubicBezTo>
                      <a:pt x="269" y="145"/>
                      <a:pt x="310" y="121"/>
                      <a:pt x="339" y="77"/>
                    </a:cubicBezTo>
                    <a:cubicBezTo>
                      <a:pt x="369" y="34"/>
                      <a:pt x="422" y="4"/>
                      <a:pt x="449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3" name="Freeform 85">
                <a:extLst>
                  <a:ext uri="{FF2B5EF4-FFF2-40B4-BE49-F238E27FC236}">
                    <a16:creationId xmlns:a16="http://schemas.microsoft.com/office/drawing/2014/main" id="{F7533A48-C346-4B9D-BE02-46448243A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249"/>
                <a:ext cx="199" cy="37"/>
              </a:xfrm>
              <a:custGeom>
                <a:avLst/>
                <a:gdLst>
                  <a:gd name="T0" fmla="*/ 0 w 186"/>
                  <a:gd name="T1" fmla="*/ 41 h 35"/>
                  <a:gd name="T2" fmla="*/ 157 w 186"/>
                  <a:gd name="T3" fmla="*/ 13 h 35"/>
                  <a:gd name="T4" fmla="*/ 228 w 186"/>
                  <a:gd name="T5" fmla="*/ 3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6" h="35">
                    <a:moveTo>
                      <a:pt x="0" y="35"/>
                    </a:moveTo>
                    <a:cubicBezTo>
                      <a:pt x="0" y="35"/>
                      <a:pt x="75" y="0"/>
                      <a:pt x="128" y="10"/>
                    </a:cubicBezTo>
                    <a:cubicBezTo>
                      <a:pt x="181" y="19"/>
                      <a:pt x="186" y="3"/>
                      <a:pt x="186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4" name="Freeform 86">
                <a:extLst>
                  <a:ext uri="{FF2B5EF4-FFF2-40B4-BE49-F238E27FC236}">
                    <a16:creationId xmlns:a16="http://schemas.microsoft.com/office/drawing/2014/main" id="{AB6D49DE-705B-4CD2-AD1E-F237BF155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464"/>
                <a:ext cx="235" cy="52"/>
              </a:xfrm>
              <a:custGeom>
                <a:avLst/>
                <a:gdLst>
                  <a:gd name="T0" fmla="*/ 0 w 220"/>
                  <a:gd name="T1" fmla="*/ 48 h 48"/>
                  <a:gd name="T2" fmla="*/ 61 w 220"/>
                  <a:gd name="T3" fmla="*/ 44 h 48"/>
                  <a:gd name="T4" fmla="*/ 268 w 220"/>
                  <a:gd name="T5" fmla="*/ 61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0" h="48">
                    <a:moveTo>
                      <a:pt x="0" y="38"/>
                    </a:moveTo>
                    <a:cubicBezTo>
                      <a:pt x="0" y="38"/>
                      <a:pt x="29" y="31"/>
                      <a:pt x="50" y="35"/>
                    </a:cubicBezTo>
                    <a:cubicBezTo>
                      <a:pt x="71" y="39"/>
                      <a:pt x="122" y="0"/>
                      <a:pt x="220" y="4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5" name="Freeform 87">
                <a:extLst>
                  <a:ext uri="{FF2B5EF4-FFF2-40B4-BE49-F238E27FC236}">
                    <a16:creationId xmlns:a16="http://schemas.microsoft.com/office/drawing/2014/main" id="{317C8E4C-9B07-4663-B5B8-1EA9343A8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581"/>
                <a:ext cx="50" cy="104"/>
              </a:xfrm>
              <a:custGeom>
                <a:avLst/>
                <a:gdLst>
                  <a:gd name="T0" fmla="*/ 2 w 47"/>
                  <a:gd name="T1" fmla="*/ 120 h 97"/>
                  <a:gd name="T2" fmla="*/ 56 w 47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7">
                    <a:moveTo>
                      <a:pt x="2" y="97"/>
                    </a:moveTo>
                    <a:cubicBezTo>
                      <a:pt x="2" y="97"/>
                      <a:pt x="0" y="49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6" name="Freeform 88">
                <a:extLst>
                  <a:ext uri="{FF2B5EF4-FFF2-40B4-BE49-F238E27FC236}">
                    <a16:creationId xmlns:a16="http://schemas.microsoft.com/office/drawing/2014/main" id="{21662E0B-5251-409B-AC9E-30E85F911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611"/>
                <a:ext cx="97" cy="37"/>
              </a:xfrm>
              <a:custGeom>
                <a:avLst/>
                <a:gdLst>
                  <a:gd name="T0" fmla="*/ 0 w 90"/>
                  <a:gd name="T1" fmla="*/ 44 h 34"/>
                  <a:gd name="T2" fmla="*/ 43 w 90"/>
                  <a:gd name="T3" fmla="*/ 30 h 34"/>
                  <a:gd name="T4" fmla="*/ 113 w 9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4">
                    <a:moveTo>
                      <a:pt x="0" y="34"/>
                    </a:moveTo>
                    <a:cubicBezTo>
                      <a:pt x="0" y="34"/>
                      <a:pt x="17" y="23"/>
                      <a:pt x="34" y="24"/>
                    </a:cubicBezTo>
                    <a:cubicBezTo>
                      <a:pt x="51" y="26"/>
                      <a:pt x="79" y="16"/>
                      <a:pt x="9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7" name="Freeform 89">
                <a:extLst>
                  <a:ext uri="{FF2B5EF4-FFF2-40B4-BE49-F238E27FC236}">
                    <a16:creationId xmlns:a16="http://schemas.microsoft.com/office/drawing/2014/main" id="{47A1594F-C8D6-441B-9F18-E7A2C56D4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785"/>
                <a:ext cx="118" cy="57"/>
              </a:xfrm>
              <a:custGeom>
                <a:avLst/>
                <a:gdLst>
                  <a:gd name="T0" fmla="*/ 0 w 110"/>
                  <a:gd name="T1" fmla="*/ 0 h 53"/>
                  <a:gd name="T2" fmla="*/ 136 w 110"/>
                  <a:gd name="T3" fmla="*/ 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3">
                    <a:moveTo>
                      <a:pt x="0" y="0"/>
                    </a:moveTo>
                    <a:cubicBezTo>
                      <a:pt x="0" y="0"/>
                      <a:pt x="78" y="41"/>
                      <a:pt x="110" y="5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8" name="Freeform 90">
                <a:extLst>
                  <a:ext uri="{FF2B5EF4-FFF2-40B4-BE49-F238E27FC236}">
                    <a16:creationId xmlns:a16="http://schemas.microsoft.com/office/drawing/2014/main" id="{FAAC5D09-6EC8-468C-BF9D-D323056D9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855"/>
                <a:ext cx="46" cy="78"/>
              </a:xfrm>
              <a:custGeom>
                <a:avLst/>
                <a:gdLst>
                  <a:gd name="T0" fmla="*/ 52 w 43"/>
                  <a:gd name="T1" fmla="*/ 0 h 73"/>
                  <a:gd name="T2" fmla="*/ 33 w 43"/>
                  <a:gd name="T3" fmla="*/ 26 h 73"/>
                  <a:gd name="T4" fmla="*/ 1 w 43"/>
                  <a:gd name="T5" fmla="*/ 89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3">
                    <a:moveTo>
                      <a:pt x="43" y="0"/>
                    </a:moveTo>
                    <a:cubicBezTo>
                      <a:pt x="43" y="0"/>
                      <a:pt x="41" y="15"/>
                      <a:pt x="27" y="21"/>
                    </a:cubicBezTo>
                    <a:cubicBezTo>
                      <a:pt x="12" y="26"/>
                      <a:pt x="0" y="53"/>
                      <a:pt x="1" y="7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49" name="Freeform 91">
                <a:extLst>
                  <a:ext uri="{FF2B5EF4-FFF2-40B4-BE49-F238E27FC236}">
                    <a16:creationId xmlns:a16="http://schemas.microsoft.com/office/drawing/2014/main" id="{9E46C4A6-72D0-4F4E-83A6-5D3615C7B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1892"/>
                <a:ext cx="21" cy="4"/>
              </a:xfrm>
              <a:custGeom>
                <a:avLst/>
                <a:gdLst>
                  <a:gd name="T0" fmla="*/ 23 w 20"/>
                  <a:gd name="T1" fmla="*/ 0 h 4"/>
                  <a:gd name="T2" fmla="*/ 0 w 20"/>
                  <a:gd name="T3" fmla="*/ 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cubicBezTo>
                      <a:pt x="20" y="0"/>
                      <a:pt x="9" y="4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0" name="Freeform 92">
                <a:extLst>
                  <a:ext uri="{FF2B5EF4-FFF2-40B4-BE49-F238E27FC236}">
                    <a16:creationId xmlns:a16="http://schemas.microsoft.com/office/drawing/2014/main" id="{35890E78-A13E-42DE-876D-0A33B9211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84"/>
                <a:ext cx="58" cy="157"/>
              </a:xfrm>
              <a:custGeom>
                <a:avLst/>
                <a:gdLst>
                  <a:gd name="T0" fmla="*/ 25 w 54"/>
                  <a:gd name="T1" fmla="*/ 179 h 147"/>
                  <a:gd name="T2" fmla="*/ 35 w 54"/>
                  <a:gd name="T3" fmla="*/ 138 h 147"/>
                  <a:gd name="T4" fmla="*/ 52 w 54"/>
                  <a:gd name="T5" fmla="*/ 121 h 147"/>
                  <a:gd name="T6" fmla="*/ 62 w 54"/>
                  <a:gd name="T7" fmla="*/ 96 h 147"/>
                  <a:gd name="T8" fmla="*/ 64 w 54"/>
                  <a:gd name="T9" fmla="*/ 82 h 147"/>
                  <a:gd name="T10" fmla="*/ 64 w 54"/>
                  <a:gd name="T11" fmla="*/ 47 h 147"/>
                  <a:gd name="T12" fmla="*/ 56 w 54"/>
                  <a:gd name="T13" fmla="*/ 25 h 147"/>
                  <a:gd name="T14" fmla="*/ 33 w 54"/>
                  <a:gd name="T15" fmla="*/ 0 h 147"/>
                  <a:gd name="T16" fmla="*/ 27 w 54"/>
                  <a:gd name="T17" fmla="*/ 15 h 147"/>
                  <a:gd name="T18" fmla="*/ 0 w 54"/>
                  <a:gd name="T19" fmla="*/ 130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147">
                    <a:moveTo>
                      <a:pt x="20" y="147"/>
                    </a:moveTo>
                    <a:cubicBezTo>
                      <a:pt x="20" y="147"/>
                      <a:pt x="17" y="123"/>
                      <a:pt x="29" y="113"/>
                    </a:cubicBezTo>
                    <a:cubicBezTo>
                      <a:pt x="42" y="102"/>
                      <a:pt x="42" y="105"/>
                      <a:pt x="42" y="99"/>
                    </a:cubicBezTo>
                    <a:cubicBezTo>
                      <a:pt x="42" y="93"/>
                      <a:pt x="47" y="83"/>
                      <a:pt x="50" y="79"/>
                    </a:cubicBezTo>
                    <a:cubicBezTo>
                      <a:pt x="54" y="75"/>
                      <a:pt x="54" y="73"/>
                      <a:pt x="52" y="67"/>
                    </a:cubicBezTo>
                    <a:cubicBezTo>
                      <a:pt x="50" y="60"/>
                      <a:pt x="50" y="44"/>
                      <a:pt x="52" y="38"/>
                    </a:cubicBezTo>
                    <a:cubicBezTo>
                      <a:pt x="54" y="32"/>
                      <a:pt x="49" y="26"/>
                      <a:pt x="45" y="21"/>
                    </a:cubicBezTo>
                    <a:cubicBezTo>
                      <a:pt x="41" y="16"/>
                      <a:pt x="27" y="0"/>
                      <a:pt x="27" y="0"/>
                    </a:cubicBezTo>
                    <a:cubicBezTo>
                      <a:pt x="27" y="0"/>
                      <a:pt x="21" y="3"/>
                      <a:pt x="21" y="12"/>
                    </a:cubicBezTo>
                    <a:cubicBezTo>
                      <a:pt x="21" y="22"/>
                      <a:pt x="39" y="95"/>
                      <a:pt x="0" y="10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1" name="Freeform 93">
                <a:extLst>
                  <a:ext uri="{FF2B5EF4-FFF2-40B4-BE49-F238E27FC236}">
                    <a16:creationId xmlns:a16="http://schemas.microsoft.com/office/drawing/2014/main" id="{4A14E958-82DF-45BB-91E4-1A087D904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375"/>
                <a:ext cx="37" cy="32"/>
              </a:xfrm>
              <a:custGeom>
                <a:avLst/>
                <a:gdLst>
                  <a:gd name="T0" fmla="*/ 41 w 35"/>
                  <a:gd name="T1" fmla="*/ 3 h 30"/>
                  <a:gd name="T2" fmla="*/ 0 w 35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0">
                    <a:moveTo>
                      <a:pt x="35" y="3"/>
                    </a:moveTo>
                    <a:cubicBezTo>
                      <a:pt x="35" y="3"/>
                      <a:pt x="10" y="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2" name="Freeform 94">
                <a:extLst>
                  <a:ext uri="{FF2B5EF4-FFF2-40B4-BE49-F238E27FC236}">
                    <a16:creationId xmlns:a16="http://schemas.microsoft.com/office/drawing/2014/main" id="{8A0E5BE4-9193-42A0-8018-6F4D7786E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459"/>
                <a:ext cx="32" cy="33"/>
              </a:xfrm>
              <a:custGeom>
                <a:avLst/>
                <a:gdLst>
                  <a:gd name="T0" fmla="*/ 4 w 30"/>
                  <a:gd name="T1" fmla="*/ 28 h 31"/>
                  <a:gd name="T2" fmla="*/ 30 w 30"/>
                  <a:gd name="T3" fmla="*/ 32 h 31"/>
                  <a:gd name="T4" fmla="*/ 18 w 30"/>
                  <a:gd name="T5" fmla="*/ 0 h 31"/>
                  <a:gd name="T6" fmla="*/ 4 w 30"/>
                  <a:gd name="T7" fmla="*/ 2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4" y="23"/>
                    </a:moveTo>
                    <a:cubicBezTo>
                      <a:pt x="4" y="23"/>
                      <a:pt x="16" y="31"/>
                      <a:pt x="24" y="26"/>
                    </a:cubicBezTo>
                    <a:cubicBezTo>
                      <a:pt x="24" y="26"/>
                      <a:pt x="30" y="1"/>
                      <a:pt x="15" y="0"/>
                    </a:cubicBezTo>
                    <a:cubicBezTo>
                      <a:pt x="0" y="0"/>
                      <a:pt x="4" y="23"/>
                      <a:pt x="4" y="2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3" name="Freeform 95">
                <a:extLst>
                  <a:ext uri="{FF2B5EF4-FFF2-40B4-BE49-F238E27FC236}">
                    <a16:creationId xmlns:a16="http://schemas.microsoft.com/office/drawing/2014/main" id="{1A29A2B6-9C85-4955-BA53-122D94C2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2530"/>
                <a:ext cx="25" cy="19"/>
              </a:xfrm>
              <a:custGeom>
                <a:avLst/>
                <a:gdLst>
                  <a:gd name="T0" fmla="*/ 29 w 23"/>
                  <a:gd name="T1" fmla="*/ 8 h 17"/>
                  <a:gd name="T2" fmla="*/ 12 w 23"/>
                  <a:gd name="T3" fmla="*/ 4 h 17"/>
                  <a:gd name="T4" fmla="*/ 0 w 23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23" y="5"/>
                    </a:moveTo>
                    <a:cubicBezTo>
                      <a:pt x="23" y="5"/>
                      <a:pt x="17" y="0"/>
                      <a:pt x="9" y="4"/>
                    </a:cubicBezTo>
                    <a:cubicBezTo>
                      <a:pt x="1" y="8"/>
                      <a:pt x="0" y="1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4" name="Freeform 96">
                <a:extLst>
                  <a:ext uri="{FF2B5EF4-FFF2-40B4-BE49-F238E27FC236}">
                    <a16:creationId xmlns:a16="http://schemas.microsoft.com/office/drawing/2014/main" id="{75E81E01-8A73-42AD-A8CE-DF51A8059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473"/>
                <a:ext cx="47" cy="47"/>
              </a:xfrm>
              <a:custGeom>
                <a:avLst/>
                <a:gdLst>
                  <a:gd name="T0" fmla="*/ 0 w 44"/>
                  <a:gd name="T1" fmla="*/ 53 h 44"/>
                  <a:gd name="T2" fmla="*/ 30 w 44"/>
                  <a:gd name="T3" fmla="*/ 31 h 44"/>
                  <a:gd name="T4" fmla="*/ 53 w 4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cubicBezTo>
                      <a:pt x="0" y="44"/>
                      <a:pt x="6" y="30"/>
                      <a:pt x="24" y="25"/>
                    </a:cubicBezTo>
                    <a:cubicBezTo>
                      <a:pt x="24" y="25"/>
                      <a:pt x="26" y="10"/>
                      <a:pt x="4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5" name="Freeform 97">
                <a:extLst>
                  <a:ext uri="{FF2B5EF4-FFF2-40B4-BE49-F238E27FC236}">
                    <a16:creationId xmlns:a16="http://schemas.microsoft.com/office/drawing/2014/main" id="{41BF02E3-78C6-4D13-8BCE-BC0AADC55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2458"/>
                <a:ext cx="26" cy="22"/>
              </a:xfrm>
              <a:custGeom>
                <a:avLst/>
                <a:gdLst>
                  <a:gd name="T0" fmla="*/ 0 w 25"/>
                  <a:gd name="T1" fmla="*/ 24 h 21"/>
                  <a:gd name="T2" fmla="*/ 11 w 25"/>
                  <a:gd name="T3" fmla="*/ 18 h 21"/>
                  <a:gd name="T4" fmla="*/ 28 w 2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0" y="21"/>
                    </a:moveTo>
                    <a:cubicBezTo>
                      <a:pt x="0" y="21"/>
                      <a:pt x="6" y="16"/>
                      <a:pt x="11" y="15"/>
                    </a:cubicBezTo>
                    <a:cubicBezTo>
                      <a:pt x="17" y="14"/>
                      <a:pt x="18" y="3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6" name="Freeform 98">
                <a:extLst>
                  <a:ext uri="{FF2B5EF4-FFF2-40B4-BE49-F238E27FC236}">
                    <a16:creationId xmlns:a16="http://schemas.microsoft.com/office/drawing/2014/main" id="{ABCECE14-AD31-4B01-AD94-2F54DA909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406"/>
                <a:ext cx="21" cy="63"/>
              </a:xfrm>
              <a:custGeom>
                <a:avLst/>
                <a:gdLst>
                  <a:gd name="T0" fmla="*/ 25 w 19"/>
                  <a:gd name="T1" fmla="*/ 72 h 59"/>
                  <a:gd name="T2" fmla="*/ 19 w 19"/>
                  <a:gd name="T3" fmla="*/ 49 h 59"/>
                  <a:gd name="T4" fmla="*/ 12 w 19"/>
                  <a:gd name="T5" fmla="*/ 22 h 59"/>
                  <a:gd name="T6" fmla="*/ 0 w 19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59">
                    <a:moveTo>
                      <a:pt x="19" y="59"/>
                    </a:moveTo>
                    <a:cubicBezTo>
                      <a:pt x="19" y="59"/>
                      <a:pt x="13" y="49"/>
                      <a:pt x="14" y="40"/>
                    </a:cubicBezTo>
                    <a:cubicBezTo>
                      <a:pt x="16" y="30"/>
                      <a:pt x="13" y="25"/>
                      <a:pt x="9" y="19"/>
                    </a:cubicBezTo>
                    <a:cubicBezTo>
                      <a:pt x="5" y="14"/>
                      <a:pt x="0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7" name="Freeform 99">
                <a:extLst>
                  <a:ext uri="{FF2B5EF4-FFF2-40B4-BE49-F238E27FC236}">
                    <a16:creationId xmlns:a16="http://schemas.microsoft.com/office/drawing/2014/main" id="{55DCE3B3-8380-4D72-9E23-188BD2A82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26"/>
                <a:ext cx="13" cy="19"/>
              </a:xfrm>
              <a:custGeom>
                <a:avLst/>
                <a:gdLst>
                  <a:gd name="T0" fmla="*/ 15 w 12"/>
                  <a:gd name="T1" fmla="*/ 0 h 18"/>
                  <a:gd name="T2" fmla="*/ 12 w 12"/>
                  <a:gd name="T3" fmla="*/ 16 h 18"/>
                  <a:gd name="T4" fmla="*/ 0 w 1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12" y="0"/>
                      <a:pt x="9" y="8"/>
                      <a:pt x="9" y="13"/>
                    </a:cubicBezTo>
                    <a:cubicBezTo>
                      <a:pt x="10" y="18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8" name="Freeform 100">
                <a:extLst>
                  <a:ext uri="{FF2B5EF4-FFF2-40B4-BE49-F238E27FC236}">
                    <a16:creationId xmlns:a16="http://schemas.microsoft.com/office/drawing/2014/main" id="{E64A8114-03BC-4C15-A93A-B909750DC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254"/>
                <a:ext cx="77" cy="53"/>
              </a:xfrm>
              <a:custGeom>
                <a:avLst/>
                <a:gdLst>
                  <a:gd name="T0" fmla="*/ 88 w 72"/>
                  <a:gd name="T1" fmla="*/ 0 h 50"/>
                  <a:gd name="T2" fmla="*/ 0 w 72"/>
                  <a:gd name="T3" fmla="*/ 5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0">
                    <a:moveTo>
                      <a:pt x="72" y="0"/>
                    </a:moveTo>
                    <a:cubicBezTo>
                      <a:pt x="72" y="0"/>
                      <a:pt x="63" y="32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59" name="Freeform 101">
                <a:extLst>
                  <a:ext uri="{FF2B5EF4-FFF2-40B4-BE49-F238E27FC236}">
                    <a16:creationId xmlns:a16="http://schemas.microsoft.com/office/drawing/2014/main" id="{A8BA936B-9199-4B49-865D-DEA400A3A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252"/>
                <a:ext cx="9" cy="44"/>
              </a:xfrm>
              <a:custGeom>
                <a:avLst/>
                <a:gdLst>
                  <a:gd name="T0" fmla="*/ 7 w 8"/>
                  <a:gd name="T1" fmla="*/ 0 h 42"/>
                  <a:gd name="T2" fmla="*/ 11 w 8"/>
                  <a:gd name="T3" fmla="*/ 4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2">
                    <a:moveTo>
                      <a:pt x="4" y="0"/>
                    </a:moveTo>
                    <a:cubicBezTo>
                      <a:pt x="4" y="0"/>
                      <a:pt x="0" y="22"/>
                      <a:pt x="8" y="4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0" name="Oval 102">
                <a:extLst>
                  <a:ext uri="{FF2B5EF4-FFF2-40B4-BE49-F238E27FC236}">
                    <a16:creationId xmlns:a16="http://schemas.microsoft.com/office/drawing/2014/main" id="{AA4E7A2E-1C1C-435D-9858-E58D1CAA9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000"/>
                <a:ext cx="22" cy="22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561" name="Oval 103">
                <a:extLst>
                  <a:ext uri="{FF2B5EF4-FFF2-40B4-BE49-F238E27FC236}">
                    <a16:creationId xmlns:a16="http://schemas.microsoft.com/office/drawing/2014/main" id="{FBEA20B8-E28E-4E59-8A85-96CABEC6E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07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562" name="Freeform 104">
                <a:extLst>
                  <a:ext uri="{FF2B5EF4-FFF2-40B4-BE49-F238E27FC236}">
                    <a16:creationId xmlns:a16="http://schemas.microsoft.com/office/drawing/2014/main" id="{1CDC0A91-F2D3-47FB-8286-8CF5B04FE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982"/>
                <a:ext cx="48" cy="23"/>
              </a:xfrm>
              <a:custGeom>
                <a:avLst/>
                <a:gdLst>
                  <a:gd name="T0" fmla="*/ 0 w 45"/>
                  <a:gd name="T1" fmla="*/ 23 h 22"/>
                  <a:gd name="T2" fmla="*/ 54 w 45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2">
                    <a:moveTo>
                      <a:pt x="0" y="20"/>
                    </a:moveTo>
                    <a:cubicBezTo>
                      <a:pt x="0" y="20"/>
                      <a:pt x="19" y="0"/>
                      <a:pt x="45" y="2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3" name="Freeform 105">
                <a:extLst>
                  <a:ext uri="{FF2B5EF4-FFF2-40B4-BE49-F238E27FC236}">
                    <a16:creationId xmlns:a16="http://schemas.microsoft.com/office/drawing/2014/main" id="{B5D60CC6-6BE9-44D9-9ED0-38DB2D9D9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978"/>
                <a:ext cx="17" cy="61"/>
              </a:xfrm>
              <a:custGeom>
                <a:avLst/>
                <a:gdLst>
                  <a:gd name="T0" fmla="*/ 16 w 16"/>
                  <a:gd name="T1" fmla="*/ 70 h 57"/>
                  <a:gd name="T2" fmla="*/ 19 w 16"/>
                  <a:gd name="T3" fmla="*/ 0 h 57"/>
                  <a:gd name="T4" fmla="*/ 16 w 16"/>
                  <a:gd name="T5" fmla="*/ 7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7">
                    <a:moveTo>
                      <a:pt x="13" y="57"/>
                    </a:moveTo>
                    <a:cubicBezTo>
                      <a:pt x="3" y="28"/>
                      <a:pt x="16" y="0"/>
                      <a:pt x="16" y="0"/>
                    </a:cubicBezTo>
                    <a:cubicBezTo>
                      <a:pt x="16" y="0"/>
                      <a:pt x="0" y="27"/>
                      <a:pt x="13" y="57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4" name="Freeform 106">
                <a:extLst>
                  <a:ext uri="{FF2B5EF4-FFF2-40B4-BE49-F238E27FC236}">
                    <a16:creationId xmlns:a16="http://schemas.microsoft.com/office/drawing/2014/main" id="{C8F0B9E4-8EAB-4E03-A1D6-CA5C035A6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046"/>
                <a:ext cx="15" cy="33"/>
              </a:xfrm>
              <a:custGeom>
                <a:avLst/>
                <a:gdLst>
                  <a:gd name="T0" fmla="*/ 0 w 14"/>
                  <a:gd name="T1" fmla="*/ 37 h 31"/>
                  <a:gd name="T2" fmla="*/ 10 w 14"/>
                  <a:gd name="T3" fmla="*/ 15 h 31"/>
                  <a:gd name="T4" fmla="*/ 3 w 14"/>
                  <a:gd name="T5" fmla="*/ 0 h 31"/>
                  <a:gd name="T6" fmla="*/ 12 w 14"/>
                  <a:gd name="T7" fmla="*/ 15 h 31"/>
                  <a:gd name="T8" fmla="*/ 0 w 14"/>
                  <a:gd name="T9" fmla="*/ 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0" y="31"/>
                    </a:moveTo>
                    <a:cubicBezTo>
                      <a:pt x="11" y="30"/>
                      <a:pt x="9" y="17"/>
                      <a:pt x="7" y="12"/>
                    </a:cubicBezTo>
                    <a:cubicBezTo>
                      <a:pt x="5" y="8"/>
                      <a:pt x="3" y="0"/>
                      <a:pt x="3" y="0"/>
                    </a:cubicBezTo>
                    <a:cubicBezTo>
                      <a:pt x="3" y="0"/>
                      <a:pt x="6" y="8"/>
                      <a:pt x="9" y="12"/>
                    </a:cubicBezTo>
                    <a:cubicBezTo>
                      <a:pt x="11" y="15"/>
                      <a:pt x="14" y="28"/>
                      <a:pt x="0" y="3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5" name="Freeform 107">
                <a:extLst>
                  <a:ext uri="{FF2B5EF4-FFF2-40B4-BE49-F238E27FC236}">
                    <a16:creationId xmlns:a16="http://schemas.microsoft.com/office/drawing/2014/main" id="{AF40198A-572D-448C-91B7-FF157B3A9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064"/>
                <a:ext cx="20" cy="9"/>
              </a:xfrm>
              <a:custGeom>
                <a:avLst/>
                <a:gdLst>
                  <a:gd name="T0" fmla="*/ 16 w 18"/>
                  <a:gd name="T1" fmla="*/ 0 h 9"/>
                  <a:gd name="T2" fmla="*/ 0 w 18"/>
                  <a:gd name="T3" fmla="*/ 9 h 9"/>
                  <a:gd name="T4" fmla="*/ 10 w 18"/>
                  <a:gd name="T5" fmla="*/ 9 h 9"/>
                  <a:gd name="T6" fmla="*/ 16 w 1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12" y="0"/>
                    </a:moveTo>
                    <a:cubicBezTo>
                      <a:pt x="12" y="0"/>
                      <a:pt x="8" y="6"/>
                      <a:pt x="0" y="9"/>
                    </a:cubicBezTo>
                    <a:cubicBezTo>
                      <a:pt x="0" y="9"/>
                      <a:pt x="3" y="9"/>
                      <a:pt x="7" y="9"/>
                    </a:cubicBezTo>
                    <a:cubicBezTo>
                      <a:pt x="11" y="8"/>
                      <a:pt x="18" y="6"/>
                      <a:pt x="12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6" name="Freeform 108">
                <a:extLst>
                  <a:ext uri="{FF2B5EF4-FFF2-40B4-BE49-F238E27FC236}">
                    <a16:creationId xmlns:a16="http://schemas.microsoft.com/office/drawing/2014/main" id="{0626E466-7DC3-4627-996B-703802AE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048"/>
                <a:ext cx="12" cy="18"/>
              </a:xfrm>
              <a:custGeom>
                <a:avLst/>
                <a:gdLst>
                  <a:gd name="T0" fmla="*/ 0 w 11"/>
                  <a:gd name="T1" fmla="*/ 18 h 17"/>
                  <a:gd name="T2" fmla="*/ 5 w 11"/>
                  <a:gd name="T3" fmla="*/ 0 h 17"/>
                  <a:gd name="T4" fmla="*/ 1 w 11"/>
                  <a:gd name="T5" fmla="*/ 20 h 17"/>
                  <a:gd name="T6" fmla="*/ 0 w 11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5"/>
                    </a:moveTo>
                    <a:cubicBezTo>
                      <a:pt x="0" y="15"/>
                      <a:pt x="8" y="11"/>
                      <a:pt x="5" y="0"/>
                    </a:cubicBezTo>
                    <a:cubicBezTo>
                      <a:pt x="5" y="0"/>
                      <a:pt x="11" y="9"/>
                      <a:pt x="1" y="17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7" name="Freeform 109">
                <a:extLst>
                  <a:ext uri="{FF2B5EF4-FFF2-40B4-BE49-F238E27FC236}">
                    <a16:creationId xmlns:a16="http://schemas.microsoft.com/office/drawing/2014/main" id="{88DB4949-0E94-4CD7-A862-09116691F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21"/>
                <a:ext cx="72" cy="33"/>
              </a:xfrm>
              <a:custGeom>
                <a:avLst/>
                <a:gdLst>
                  <a:gd name="T0" fmla="*/ 41 w 68"/>
                  <a:gd name="T1" fmla="*/ 36 h 31"/>
                  <a:gd name="T2" fmla="*/ 80 w 68"/>
                  <a:gd name="T3" fmla="*/ 19 h 31"/>
                  <a:gd name="T4" fmla="*/ 55 w 68"/>
                  <a:gd name="T5" fmla="*/ 0 h 31"/>
                  <a:gd name="T6" fmla="*/ 40 w 68"/>
                  <a:gd name="T7" fmla="*/ 6 h 31"/>
                  <a:gd name="T8" fmla="*/ 40 w 68"/>
                  <a:gd name="T9" fmla="*/ 6 h 31"/>
                  <a:gd name="T10" fmla="*/ 25 w 68"/>
                  <a:gd name="T11" fmla="*/ 0 h 31"/>
                  <a:gd name="T12" fmla="*/ 0 w 68"/>
                  <a:gd name="T13" fmla="*/ 19 h 31"/>
                  <a:gd name="T14" fmla="*/ 39 w 68"/>
                  <a:gd name="T15" fmla="*/ 36 h 31"/>
                  <a:gd name="T16" fmla="*/ 41 w 68"/>
                  <a:gd name="T17" fmla="*/ 3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31">
                    <a:moveTo>
                      <a:pt x="35" y="30"/>
                    </a:moveTo>
                    <a:cubicBezTo>
                      <a:pt x="55" y="31"/>
                      <a:pt x="68" y="16"/>
                      <a:pt x="68" y="16"/>
                    </a:cubicBezTo>
                    <a:cubicBezTo>
                      <a:pt x="57" y="14"/>
                      <a:pt x="46" y="0"/>
                      <a:pt x="46" y="0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1" y="14"/>
                      <a:pt x="0" y="16"/>
                    </a:cubicBezTo>
                    <a:cubicBezTo>
                      <a:pt x="0" y="16"/>
                      <a:pt x="13" y="31"/>
                      <a:pt x="33" y="30"/>
                    </a:cubicBezTo>
                    <a:lnTo>
                      <a:pt x="35" y="30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8" name="Freeform 110">
                <a:extLst>
                  <a:ext uri="{FF2B5EF4-FFF2-40B4-BE49-F238E27FC236}">
                    <a16:creationId xmlns:a16="http://schemas.microsoft.com/office/drawing/2014/main" id="{42FAB2E5-95AC-4F62-AA43-FAC792466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40"/>
                <a:ext cx="72" cy="16"/>
              </a:xfrm>
              <a:custGeom>
                <a:avLst/>
                <a:gdLst>
                  <a:gd name="T0" fmla="*/ 41 w 68"/>
                  <a:gd name="T1" fmla="*/ 14 h 15"/>
                  <a:gd name="T2" fmla="*/ 39 w 68"/>
                  <a:gd name="T3" fmla="*/ 14 h 15"/>
                  <a:gd name="T4" fmla="*/ 0 w 68"/>
                  <a:gd name="T5" fmla="*/ 0 h 15"/>
                  <a:gd name="T6" fmla="*/ 0 w 68"/>
                  <a:gd name="T7" fmla="*/ 0 h 15"/>
                  <a:gd name="T8" fmla="*/ 39 w 68"/>
                  <a:gd name="T9" fmla="*/ 17 h 15"/>
                  <a:gd name="T10" fmla="*/ 41 w 68"/>
                  <a:gd name="T11" fmla="*/ 17 h 15"/>
                  <a:gd name="T12" fmla="*/ 80 w 68"/>
                  <a:gd name="T13" fmla="*/ 0 h 15"/>
                  <a:gd name="T14" fmla="*/ 80 w 68"/>
                  <a:gd name="T15" fmla="*/ 0 h 15"/>
                  <a:gd name="T16" fmla="*/ 41 w 68"/>
                  <a:gd name="T17" fmla="*/ 14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15">
                    <a:moveTo>
                      <a:pt x="35" y="11"/>
                    </a:moveTo>
                    <a:cubicBezTo>
                      <a:pt x="33" y="11"/>
                      <a:pt x="33" y="11"/>
                      <a:pt x="33" y="11"/>
                    </a:cubicBezTo>
                    <a:cubicBezTo>
                      <a:pt x="18" y="12"/>
                      <a:pt x="5" y="4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3" y="15"/>
                      <a:pt x="33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55" y="15"/>
                      <a:pt x="68" y="0"/>
                      <a:pt x="68" y="0"/>
                    </a:cubicBezTo>
                    <a:cubicBezTo>
                      <a:pt x="67" y="0"/>
                      <a:pt x="68" y="0"/>
                      <a:pt x="68" y="0"/>
                    </a:cubicBezTo>
                    <a:cubicBezTo>
                      <a:pt x="63" y="4"/>
                      <a:pt x="50" y="12"/>
                      <a:pt x="35" y="1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69" name="Freeform 111">
                <a:extLst>
                  <a:ext uri="{FF2B5EF4-FFF2-40B4-BE49-F238E27FC236}">
                    <a16:creationId xmlns:a16="http://schemas.microsoft.com/office/drawing/2014/main" id="{210F476F-798B-45AB-A22E-FFC67603F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20"/>
                <a:ext cx="71" cy="16"/>
              </a:xfrm>
              <a:custGeom>
                <a:avLst/>
                <a:gdLst>
                  <a:gd name="T0" fmla="*/ 0 w 67"/>
                  <a:gd name="T1" fmla="*/ 18 h 15"/>
                  <a:gd name="T2" fmla="*/ 25 w 67"/>
                  <a:gd name="T3" fmla="*/ 2 h 15"/>
                  <a:gd name="T4" fmla="*/ 40 w 67"/>
                  <a:gd name="T5" fmla="*/ 7 h 15"/>
                  <a:gd name="T6" fmla="*/ 40 w 67"/>
                  <a:gd name="T7" fmla="*/ 7 h 15"/>
                  <a:gd name="T8" fmla="*/ 55 w 67"/>
                  <a:gd name="T9" fmla="*/ 2 h 15"/>
                  <a:gd name="T10" fmla="*/ 79 w 67"/>
                  <a:gd name="T11" fmla="*/ 18 h 15"/>
                  <a:gd name="T12" fmla="*/ 79 w 67"/>
                  <a:gd name="T13" fmla="*/ 18 h 15"/>
                  <a:gd name="T14" fmla="*/ 55 w 67"/>
                  <a:gd name="T15" fmla="*/ 0 h 15"/>
                  <a:gd name="T16" fmla="*/ 40 w 67"/>
                  <a:gd name="T17" fmla="*/ 5 h 15"/>
                  <a:gd name="T18" fmla="*/ 40 w 67"/>
                  <a:gd name="T19" fmla="*/ 5 h 15"/>
                  <a:gd name="T20" fmla="*/ 25 w 67"/>
                  <a:gd name="T21" fmla="*/ 0 h 15"/>
                  <a:gd name="T22" fmla="*/ 0 w 67"/>
                  <a:gd name="T23" fmla="*/ 18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15">
                    <a:moveTo>
                      <a:pt x="0" y="15"/>
                    </a:moveTo>
                    <a:cubicBezTo>
                      <a:pt x="11" y="14"/>
                      <a:pt x="22" y="2"/>
                      <a:pt x="22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55" y="14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57" y="14"/>
                      <a:pt x="46" y="0"/>
                      <a:pt x="46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1" y="14"/>
                      <a:pt x="0" y="15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0" name="Freeform 112">
                <a:extLst>
                  <a:ext uri="{FF2B5EF4-FFF2-40B4-BE49-F238E27FC236}">
                    <a16:creationId xmlns:a16="http://schemas.microsoft.com/office/drawing/2014/main" id="{157D490C-68B4-4110-BA1C-04A3DFBC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128"/>
                <a:ext cx="8" cy="20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cubicBezTo>
                      <a:pt x="0" y="0"/>
                      <a:pt x="7" y="5"/>
                      <a:pt x="0" y="19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1" name="Freeform 113">
                <a:extLst>
                  <a:ext uri="{FF2B5EF4-FFF2-40B4-BE49-F238E27FC236}">
                    <a16:creationId xmlns:a16="http://schemas.microsoft.com/office/drawing/2014/main" id="{2C15A3D6-4F14-432E-90E8-FEA1123A1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057"/>
                <a:ext cx="9" cy="66"/>
              </a:xfrm>
              <a:custGeom>
                <a:avLst/>
                <a:gdLst>
                  <a:gd name="T0" fmla="*/ 0 w 8"/>
                  <a:gd name="T1" fmla="*/ 0 h 62"/>
                  <a:gd name="T2" fmla="*/ 8 w 8"/>
                  <a:gd name="T3" fmla="*/ 13 h 62"/>
                  <a:gd name="T4" fmla="*/ 10 w 8"/>
                  <a:gd name="T5" fmla="*/ 33 h 62"/>
                  <a:gd name="T6" fmla="*/ 3 w 8"/>
                  <a:gd name="T7" fmla="*/ 53 h 62"/>
                  <a:gd name="T8" fmla="*/ 2 w 8"/>
                  <a:gd name="T9" fmla="*/ 75 h 62"/>
                  <a:gd name="T10" fmla="*/ 1 w 8"/>
                  <a:gd name="T11" fmla="*/ 64 h 62"/>
                  <a:gd name="T12" fmla="*/ 1 w 8"/>
                  <a:gd name="T13" fmla="*/ 51 h 62"/>
                  <a:gd name="T14" fmla="*/ 7 w 8"/>
                  <a:gd name="T15" fmla="*/ 33 h 62"/>
                  <a:gd name="T16" fmla="*/ 8 w 8"/>
                  <a:gd name="T17" fmla="*/ 19 h 62"/>
                  <a:gd name="T18" fmla="*/ 7 w 8"/>
                  <a:gd name="T19" fmla="*/ 13 h 62"/>
                  <a:gd name="T20" fmla="*/ 2 w 8"/>
                  <a:gd name="T21" fmla="*/ 2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62">
                    <a:moveTo>
                      <a:pt x="0" y="0"/>
                    </a:moveTo>
                    <a:cubicBezTo>
                      <a:pt x="3" y="2"/>
                      <a:pt x="4" y="7"/>
                      <a:pt x="5" y="10"/>
                    </a:cubicBezTo>
                    <a:cubicBezTo>
                      <a:pt x="8" y="15"/>
                      <a:pt x="8" y="21"/>
                      <a:pt x="7" y="27"/>
                    </a:cubicBezTo>
                    <a:cubicBezTo>
                      <a:pt x="5" y="33"/>
                      <a:pt x="4" y="38"/>
                      <a:pt x="3" y="44"/>
                    </a:cubicBezTo>
                    <a:cubicBezTo>
                      <a:pt x="2" y="50"/>
                      <a:pt x="2" y="56"/>
                      <a:pt x="2" y="62"/>
                    </a:cubicBezTo>
                    <a:cubicBezTo>
                      <a:pt x="2" y="59"/>
                      <a:pt x="1" y="56"/>
                      <a:pt x="1" y="53"/>
                    </a:cubicBezTo>
                    <a:cubicBezTo>
                      <a:pt x="1" y="49"/>
                      <a:pt x="1" y="46"/>
                      <a:pt x="1" y="42"/>
                    </a:cubicBezTo>
                    <a:cubicBezTo>
                      <a:pt x="2" y="37"/>
                      <a:pt x="3" y="32"/>
                      <a:pt x="4" y="27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3" y="8"/>
                      <a:pt x="2" y="5"/>
                      <a:pt x="2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2" name="Freeform 114">
                <a:extLst>
                  <a:ext uri="{FF2B5EF4-FFF2-40B4-BE49-F238E27FC236}">
                    <a16:creationId xmlns:a16="http://schemas.microsoft.com/office/drawing/2014/main" id="{125701C2-0F34-4FE3-AE80-428945173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29"/>
                <a:ext cx="8" cy="23"/>
              </a:xfrm>
              <a:custGeom>
                <a:avLst/>
                <a:gdLst>
                  <a:gd name="T0" fmla="*/ 1 w 7"/>
                  <a:gd name="T1" fmla="*/ 0 h 22"/>
                  <a:gd name="T2" fmla="*/ 0 w 7"/>
                  <a:gd name="T3" fmla="*/ 25 h 22"/>
                  <a:gd name="T4" fmla="*/ 2 w 7"/>
                  <a:gd name="T5" fmla="*/ 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2">
                    <a:moveTo>
                      <a:pt x="1" y="0"/>
                    </a:moveTo>
                    <a:cubicBezTo>
                      <a:pt x="1" y="8"/>
                      <a:pt x="4" y="14"/>
                      <a:pt x="0" y="22"/>
                    </a:cubicBezTo>
                    <a:cubicBezTo>
                      <a:pt x="7" y="16"/>
                      <a:pt x="7" y="8"/>
                      <a:pt x="2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3" name="Freeform 115">
                <a:extLst>
                  <a:ext uri="{FF2B5EF4-FFF2-40B4-BE49-F238E27FC236}">
                    <a16:creationId xmlns:a16="http://schemas.microsoft.com/office/drawing/2014/main" id="{60707877-DE06-466D-9B4C-FF45B1D29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064"/>
                <a:ext cx="11" cy="73"/>
              </a:xfrm>
              <a:custGeom>
                <a:avLst/>
                <a:gdLst>
                  <a:gd name="T0" fmla="*/ 8 w 11"/>
                  <a:gd name="T1" fmla="*/ 81 h 69"/>
                  <a:gd name="T2" fmla="*/ 11 w 11"/>
                  <a:gd name="T3" fmla="*/ 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9">
                    <a:moveTo>
                      <a:pt x="8" y="69"/>
                    </a:moveTo>
                    <a:cubicBezTo>
                      <a:pt x="8" y="69"/>
                      <a:pt x="0" y="25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4" name="Freeform 116">
                <a:extLst>
                  <a:ext uri="{FF2B5EF4-FFF2-40B4-BE49-F238E27FC236}">
                    <a16:creationId xmlns:a16="http://schemas.microsoft.com/office/drawing/2014/main" id="{6D4513D9-30E4-4B8F-8DFE-18AF6B584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054"/>
                <a:ext cx="24" cy="24"/>
              </a:xfrm>
              <a:custGeom>
                <a:avLst/>
                <a:gdLst>
                  <a:gd name="T0" fmla="*/ 0 w 22"/>
                  <a:gd name="T1" fmla="*/ 28 h 22"/>
                  <a:gd name="T2" fmla="*/ 23 w 22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2"/>
                    </a:moveTo>
                    <a:cubicBezTo>
                      <a:pt x="0" y="22"/>
                      <a:pt x="22" y="0"/>
                      <a:pt x="17" y="2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5" name="Freeform 117">
                <a:extLst>
                  <a:ext uri="{FF2B5EF4-FFF2-40B4-BE49-F238E27FC236}">
                    <a16:creationId xmlns:a16="http://schemas.microsoft.com/office/drawing/2014/main" id="{C622CE4A-D66C-4D6B-ADCF-7820ED966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1086"/>
                <a:ext cx="18" cy="23"/>
              </a:xfrm>
              <a:custGeom>
                <a:avLst/>
                <a:gdLst>
                  <a:gd name="T0" fmla="*/ 0 w 17"/>
                  <a:gd name="T1" fmla="*/ 0 h 21"/>
                  <a:gd name="T2" fmla="*/ 0 w 1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cubicBezTo>
                      <a:pt x="0" y="0"/>
                      <a:pt x="17" y="10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6" name="Freeform 118">
                <a:extLst>
                  <a:ext uri="{FF2B5EF4-FFF2-40B4-BE49-F238E27FC236}">
                    <a16:creationId xmlns:a16="http://schemas.microsoft.com/office/drawing/2014/main" id="{D29EEB5B-8D0C-4156-9CF1-703D35A80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975"/>
                <a:ext cx="65" cy="86"/>
              </a:xfrm>
              <a:custGeom>
                <a:avLst/>
                <a:gdLst>
                  <a:gd name="T0" fmla="*/ 74 w 61"/>
                  <a:gd name="T1" fmla="*/ 0 h 81"/>
                  <a:gd name="T2" fmla="*/ 35 w 61"/>
                  <a:gd name="T3" fmla="*/ 37 h 81"/>
                  <a:gd name="T4" fmla="*/ 0 w 61"/>
                  <a:gd name="T5" fmla="*/ 97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1">
                    <a:moveTo>
                      <a:pt x="61" y="0"/>
                    </a:moveTo>
                    <a:cubicBezTo>
                      <a:pt x="51" y="2"/>
                      <a:pt x="37" y="23"/>
                      <a:pt x="29" y="31"/>
                    </a:cubicBezTo>
                    <a:cubicBezTo>
                      <a:pt x="15" y="47"/>
                      <a:pt x="9" y="61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7" name="Freeform 119">
                <a:extLst>
                  <a:ext uri="{FF2B5EF4-FFF2-40B4-BE49-F238E27FC236}">
                    <a16:creationId xmlns:a16="http://schemas.microsoft.com/office/drawing/2014/main" id="{ADFE4698-7733-4A56-81F3-6B60B4C9F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090"/>
                <a:ext cx="211" cy="52"/>
              </a:xfrm>
              <a:custGeom>
                <a:avLst/>
                <a:gdLst>
                  <a:gd name="T0" fmla="*/ 242 w 197"/>
                  <a:gd name="T1" fmla="*/ 0 h 49"/>
                  <a:gd name="T2" fmla="*/ 207 w 197"/>
                  <a:gd name="T3" fmla="*/ 22 h 49"/>
                  <a:gd name="T4" fmla="*/ 159 w 197"/>
                  <a:gd name="T5" fmla="*/ 47 h 49"/>
                  <a:gd name="T6" fmla="*/ 90 w 197"/>
                  <a:gd name="T7" fmla="*/ 57 h 49"/>
                  <a:gd name="T8" fmla="*/ 0 w 197"/>
                  <a:gd name="T9" fmla="*/ 3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49">
                    <a:moveTo>
                      <a:pt x="197" y="0"/>
                    </a:moveTo>
                    <a:cubicBezTo>
                      <a:pt x="190" y="8"/>
                      <a:pt x="177" y="13"/>
                      <a:pt x="168" y="19"/>
                    </a:cubicBezTo>
                    <a:cubicBezTo>
                      <a:pt x="156" y="27"/>
                      <a:pt x="142" y="35"/>
                      <a:pt x="129" y="39"/>
                    </a:cubicBezTo>
                    <a:cubicBezTo>
                      <a:pt x="111" y="46"/>
                      <a:pt x="92" y="49"/>
                      <a:pt x="73" y="48"/>
                    </a:cubicBezTo>
                    <a:cubicBezTo>
                      <a:pt x="46" y="47"/>
                      <a:pt x="25" y="34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8" name="Freeform 120">
                <a:extLst>
                  <a:ext uri="{FF2B5EF4-FFF2-40B4-BE49-F238E27FC236}">
                    <a16:creationId xmlns:a16="http://schemas.microsoft.com/office/drawing/2014/main" id="{CF03C8A9-86D9-4BEF-AE26-40F8D1F8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098"/>
                <a:ext cx="40" cy="16"/>
              </a:xfrm>
              <a:custGeom>
                <a:avLst/>
                <a:gdLst>
                  <a:gd name="T0" fmla="*/ 46 w 37"/>
                  <a:gd name="T1" fmla="*/ 0 h 15"/>
                  <a:gd name="T2" fmla="*/ 0 w 37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5">
                    <a:moveTo>
                      <a:pt x="37" y="0"/>
                    </a:moveTo>
                    <a:cubicBezTo>
                      <a:pt x="25" y="6"/>
                      <a:pt x="11" y="8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79" name="Freeform 121">
                <a:extLst>
                  <a:ext uri="{FF2B5EF4-FFF2-40B4-BE49-F238E27FC236}">
                    <a16:creationId xmlns:a16="http://schemas.microsoft.com/office/drawing/2014/main" id="{0A7F1CEB-5E11-4CE1-ACD0-8FAEB9F1B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156"/>
                <a:ext cx="56" cy="6"/>
              </a:xfrm>
              <a:custGeom>
                <a:avLst/>
                <a:gdLst>
                  <a:gd name="T0" fmla="*/ 62 w 53"/>
                  <a:gd name="T1" fmla="*/ 1 h 6"/>
                  <a:gd name="T2" fmla="*/ 0 w 53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6">
                    <a:moveTo>
                      <a:pt x="53" y="1"/>
                    </a:moveTo>
                    <a:cubicBezTo>
                      <a:pt x="37" y="1"/>
                      <a:pt x="15" y="0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0" name="Freeform 122">
                <a:extLst>
                  <a:ext uri="{FF2B5EF4-FFF2-40B4-BE49-F238E27FC236}">
                    <a16:creationId xmlns:a16="http://schemas.microsoft.com/office/drawing/2014/main" id="{A55498D8-E43A-4019-88C6-7BF144543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781"/>
                <a:ext cx="58" cy="24"/>
              </a:xfrm>
              <a:custGeom>
                <a:avLst/>
                <a:gdLst>
                  <a:gd name="T0" fmla="*/ 64 w 55"/>
                  <a:gd name="T1" fmla="*/ 0 h 22"/>
                  <a:gd name="T2" fmla="*/ 0 w 55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2">
                    <a:moveTo>
                      <a:pt x="55" y="0"/>
                    </a:moveTo>
                    <a:cubicBezTo>
                      <a:pt x="35" y="7"/>
                      <a:pt x="18" y="8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1" name="Freeform 123">
                <a:extLst>
                  <a:ext uri="{FF2B5EF4-FFF2-40B4-BE49-F238E27FC236}">
                    <a16:creationId xmlns:a16="http://schemas.microsoft.com/office/drawing/2014/main" id="{602960A9-A2D3-4794-B553-A24AF15D3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790"/>
                <a:ext cx="105" cy="14"/>
              </a:xfrm>
              <a:custGeom>
                <a:avLst/>
                <a:gdLst>
                  <a:gd name="T0" fmla="*/ 121 w 98"/>
                  <a:gd name="T1" fmla="*/ 5 h 13"/>
                  <a:gd name="T2" fmla="*/ 85 w 98"/>
                  <a:gd name="T3" fmla="*/ 15 h 13"/>
                  <a:gd name="T4" fmla="*/ 53 w 98"/>
                  <a:gd name="T5" fmla="*/ 6 h 13"/>
                  <a:gd name="T6" fmla="*/ 0 w 98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5"/>
                    </a:moveTo>
                    <a:cubicBezTo>
                      <a:pt x="88" y="7"/>
                      <a:pt x="80" y="12"/>
                      <a:pt x="69" y="12"/>
                    </a:cubicBezTo>
                    <a:cubicBezTo>
                      <a:pt x="60" y="12"/>
                      <a:pt x="51" y="9"/>
                      <a:pt x="43" y="6"/>
                    </a:cubicBezTo>
                    <a:cubicBezTo>
                      <a:pt x="28" y="0"/>
                      <a:pt x="11" y="1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2" name="Freeform 124">
                <a:extLst>
                  <a:ext uri="{FF2B5EF4-FFF2-40B4-BE49-F238E27FC236}">
                    <a16:creationId xmlns:a16="http://schemas.microsoft.com/office/drawing/2014/main" id="{EC893C62-6FBB-428F-A154-8DAD69937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691"/>
                <a:ext cx="45" cy="7"/>
              </a:xfrm>
              <a:custGeom>
                <a:avLst/>
                <a:gdLst>
                  <a:gd name="T0" fmla="*/ 51 w 42"/>
                  <a:gd name="T1" fmla="*/ 0 h 7"/>
                  <a:gd name="T2" fmla="*/ 0 w 42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7">
                    <a:moveTo>
                      <a:pt x="42" y="0"/>
                    </a:moveTo>
                    <a:cubicBezTo>
                      <a:pt x="28" y="0"/>
                      <a:pt x="14" y="5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3" name="Freeform 125">
                <a:extLst>
                  <a:ext uri="{FF2B5EF4-FFF2-40B4-BE49-F238E27FC236}">
                    <a16:creationId xmlns:a16="http://schemas.microsoft.com/office/drawing/2014/main" id="{BCF4DC01-993B-45C8-9F0C-5A2DED2AF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984"/>
                <a:ext cx="38" cy="38"/>
              </a:xfrm>
              <a:custGeom>
                <a:avLst/>
                <a:gdLst>
                  <a:gd name="T0" fmla="*/ 38 w 36"/>
                  <a:gd name="T1" fmla="*/ 45 h 35"/>
                  <a:gd name="T2" fmla="*/ 29 w 36"/>
                  <a:gd name="T3" fmla="*/ 14 h 35"/>
                  <a:gd name="T4" fmla="*/ 14 w 36"/>
                  <a:gd name="T5" fmla="*/ 4 h 35"/>
                  <a:gd name="T6" fmla="*/ 0 w 3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5">
                    <a:moveTo>
                      <a:pt x="32" y="35"/>
                    </a:moveTo>
                    <a:cubicBezTo>
                      <a:pt x="36" y="26"/>
                      <a:pt x="34" y="15"/>
                      <a:pt x="25" y="11"/>
                    </a:cubicBezTo>
                    <a:cubicBezTo>
                      <a:pt x="20" y="9"/>
                      <a:pt x="16" y="6"/>
                      <a:pt x="11" y="4"/>
                    </a:cubicBezTo>
                    <a:cubicBezTo>
                      <a:pt x="8" y="3"/>
                      <a:pt x="3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4" name="Freeform 126">
                <a:extLst>
                  <a:ext uri="{FF2B5EF4-FFF2-40B4-BE49-F238E27FC236}">
                    <a16:creationId xmlns:a16="http://schemas.microsoft.com/office/drawing/2014/main" id="{9ED63AAF-6C03-48C5-97AF-7F7486C81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965"/>
                <a:ext cx="15" cy="22"/>
              </a:xfrm>
              <a:custGeom>
                <a:avLst/>
                <a:gdLst>
                  <a:gd name="T0" fmla="*/ 17 w 14"/>
                  <a:gd name="T1" fmla="*/ 26 h 20"/>
                  <a:gd name="T2" fmla="*/ 0 w 1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cubicBezTo>
                      <a:pt x="7" y="15"/>
                      <a:pt x="6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5" name="Freeform 127">
                <a:extLst>
                  <a:ext uri="{FF2B5EF4-FFF2-40B4-BE49-F238E27FC236}">
                    <a16:creationId xmlns:a16="http://schemas.microsoft.com/office/drawing/2014/main" id="{D6F72B4B-8104-44BB-8BE8-5D2150C1A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995"/>
                <a:ext cx="36" cy="24"/>
              </a:xfrm>
              <a:custGeom>
                <a:avLst/>
                <a:gdLst>
                  <a:gd name="T0" fmla="*/ 43 w 33"/>
                  <a:gd name="T1" fmla="*/ 9 h 22"/>
                  <a:gd name="T2" fmla="*/ 9 w 33"/>
                  <a:gd name="T3" fmla="*/ 28 h 22"/>
                  <a:gd name="T4" fmla="*/ 2 w 33"/>
                  <a:gd name="T5" fmla="*/ 11 h 22"/>
                  <a:gd name="T6" fmla="*/ 16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19" y="4"/>
                      <a:pt x="10" y="9"/>
                      <a:pt x="6" y="22"/>
                    </a:cubicBezTo>
                    <a:cubicBezTo>
                      <a:pt x="2" y="20"/>
                      <a:pt x="0" y="12"/>
                      <a:pt x="2" y="8"/>
                    </a:cubicBezTo>
                    <a:cubicBezTo>
                      <a:pt x="4" y="3"/>
                      <a:pt x="8" y="2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6" name="Freeform 128">
                <a:extLst>
                  <a:ext uri="{FF2B5EF4-FFF2-40B4-BE49-F238E27FC236}">
                    <a16:creationId xmlns:a16="http://schemas.microsoft.com/office/drawing/2014/main" id="{50C75D3A-0D7F-4535-9EEC-E14AED8AC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968"/>
                <a:ext cx="37" cy="48"/>
              </a:xfrm>
              <a:custGeom>
                <a:avLst/>
                <a:gdLst>
                  <a:gd name="T0" fmla="*/ 37 w 35"/>
                  <a:gd name="T1" fmla="*/ 54 h 45"/>
                  <a:gd name="T2" fmla="*/ 37 w 35"/>
                  <a:gd name="T3" fmla="*/ 37 h 45"/>
                  <a:gd name="T4" fmla="*/ 25 w 35"/>
                  <a:gd name="T5" fmla="*/ 23 h 45"/>
                  <a:gd name="T6" fmla="*/ 13 w 35"/>
                  <a:gd name="T7" fmla="*/ 16 h 45"/>
                  <a:gd name="T8" fmla="*/ 5 w 35"/>
                  <a:gd name="T9" fmla="*/ 12 h 45"/>
                  <a:gd name="T10" fmla="*/ 0 w 35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31" y="45"/>
                    </a:moveTo>
                    <a:cubicBezTo>
                      <a:pt x="35" y="44"/>
                      <a:pt x="32" y="34"/>
                      <a:pt x="31" y="31"/>
                    </a:cubicBezTo>
                    <a:cubicBezTo>
                      <a:pt x="29" y="27"/>
                      <a:pt x="25" y="22"/>
                      <a:pt x="22" y="20"/>
                    </a:cubicBezTo>
                    <a:cubicBezTo>
                      <a:pt x="19" y="17"/>
                      <a:pt x="14" y="15"/>
                      <a:pt x="10" y="13"/>
                    </a:cubicBezTo>
                    <a:cubicBezTo>
                      <a:pt x="7" y="12"/>
                      <a:pt x="6" y="11"/>
                      <a:pt x="5" y="9"/>
                    </a:cubicBezTo>
                    <a:cubicBezTo>
                      <a:pt x="3" y="7"/>
                      <a:pt x="0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7" name="Freeform 129">
                <a:extLst>
                  <a:ext uri="{FF2B5EF4-FFF2-40B4-BE49-F238E27FC236}">
                    <a16:creationId xmlns:a16="http://schemas.microsoft.com/office/drawing/2014/main" id="{372757BE-ECB8-4880-9151-CEBABA7A8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955"/>
                <a:ext cx="40" cy="42"/>
              </a:xfrm>
              <a:custGeom>
                <a:avLst/>
                <a:gdLst>
                  <a:gd name="T0" fmla="*/ 46 w 37"/>
                  <a:gd name="T1" fmla="*/ 46 h 40"/>
                  <a:gd name="T2" fmla="*/ 31 w 37"/>
                  <a:gd name="T3" fmla="*/ 16 h 40"/>
                  <a:gd name="T4" fmla="*/ 17 w 37"/>
                  <a:gd name="T5" fmla="*/ 8 h 40"/>
                  <a:gd name="T6" fmla="*/ 11 w 37"/>
                  <a:gd name="T7" fmla="*/ 4 h 40"/>
                  <a:gd name="T8" fmla="*/ 0 w 3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40"/>
                    </a:moveTo>
                    <a:cubicBezTo>
                      <a:pt x="37" y="30"/>
                      <a:pt x="33" y="19"/>
                      <a:pt x="25" y="13"/>
                    </a:cubicBezTo>
                    <a:cubicBezTo>
                      <a:pt x="22" y="11"/>
                      <a:pt x="18" y="11"/>
                      <a:pt x="14" y="8"/>
                    </a:cubicBezTo>
                    <a:cubicBezTo>
                      <a:pt x="12" y="7"/>
                      <a:pt x="10" y="5"/>
                      <a:pt x="8" y="4"/>
                    </a:cubicBezTo>
                    <a:cubicBezTo>
                      <a:pt x="5" y="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8" name="Freeform 130">
                <a:extLst>
                  <a:ext uri="{FF2B5EF4-FFF2-40B4-BE49-F238E27FC236}">
                    <a16:creationId xmlns:a16="http://schemas.microsoft.com/office/drawing/2014/main" id="{A99E702F-6A11-4C6E-8DF7-553108F56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956"/>
                <a:ext cx="13" cy="6"/>
              </a:xfrm>
              <a:custGeom>
                <a:avLst/>
                <a:gdLst>
                  <a:gd name="T0" fmla="*/ 15 w 12"/>
                  <a:gd name="T1" fmla="*/ 6 h 6"/>
                  <a:gd name="T2" fmla="*/ 0 w 1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89" name="Freeform 131">
                <a:extLst>
                  <a:ext uri="{FF2B5EF4-FFF2-40B4-BE49-F238E27FC236}">
                    <a16:creationId xmlns:a16="http://schemas.microsoft.com/office/drawing/2014/main" id="{E03402DC-8598-433E-9CC0-31F00D9D7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948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2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0" name="Freeform 132">
                <a:extLst>
                  <a:ext uri="{FF2B5EF4-FFF2-40B4-BE49-F238E27FC236}">
                    <a16:creationId xmlns:a16="http://schemas.microsoft.com/office/drawing/2014/main" id="{BD3003E9-BB6A-4454-8A4B-C3208534F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990"/>
                <a:ext cx="17" cy="13"/>
              </a:xfrm>
              <a:custGeom>
                <a:avLst/>
                <a:gdLst>
                  <a:gd name="T0" fmla="*/ 19 w 16"/>
                  <a:gd name="T1" fmla="*/ 9 h 12"/>
                  <a:gd name="T2" fmla="*/ 3 w 16"/>
                  <a:gd name="T3" fmla="*/ 15 h 12"/>
                  <a:gd name="T4" fmla="*/ 0 w 16"/>
                  <a:gd name="T5" fmla="*/ 9 h 12"/>
                  <a:gd name="T6" fmla="*/ 15 w 16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6"/>
                    </a:moveTo>
                    <a:cubicBezTo>
                      <a:pt x="10" y="6"/>
                      <a:pt x="8" y="9"/>
                      <a:pt x="3" y="12"/>
                    </a:cubicBezTo>
                    <a:cubicBezTo>
                      <a:pt x="2" y="10"/>
                      <a:pt x="1" y="8"/>
                      <a:pt x="0" y="6"/>
                    </a:cubicBezTo>
                    <a:cubicBezTo>
                      <a:pt x="5" y="5"/>
                      <a:pt x="7" y="0"/>
                      <a:pt x="12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1" name="Freeform 133">
                <a:extLst>
                  <a:ext uri="{FF2B5EF4-FFF2-40B4-BE49-F238E27FC236}">
                    <a16:creationId xmlns:a16="http://schemas.microsoft.com/office/drawing/2014/main" id="{18EA23BE-D936-4EEE-A100-1F2859A5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981"/>
                <a:ext cx="12" cy="14"/>
              </a:xfrm>
              <a:custGeom>
                <a:avLst/>
                <a:gdLst>
                  <a:gd name="T0" fmla="*/ 14 w 11"/>
                  <a:gd name="T1" fmla="*/ 4 h 13"/>
                  <a:gd name="T2" fmla="*/ 3 w 11"/>
                  <a:gd name="T3" fmla="*/ 16 h 13"/>
                  <a:gd name="T4" fmla="*/ 2 w 11"/>
                  <a:gd name="T5" fmla="*/ 16 h 13"/>
                  <a:gd name="T6" fmla="*/ 0 w 11"/>
                  <a:gd name="T7" fmla="*/ 12 h 13"/>
                  <a:gd name="T8" fmla="*/ 11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cubicBezTo>
                      <a:pt x="8" y="5"/>
                      <a:pt x="4" y="10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1" y="12"/>
                      <a:pt x="0" y="10"/>
                      <a:pt x="0" y="9"/>
                    </a:cubicBezTo>
                    <a:cubicBezTo>
                      <a:pt x="3" y="7"/>
                      <a:pt x="4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2" name="Freeform 134">
                <a:extLst>
                  <a:ext uri="{FF2B5EF4-FFF2-40B4-BE49-F238E27FC236}">
                    <a16:creationId xmlns:a16="http://schemas.microsoft.com/office/drawing/2014/main" id="{608E3B04-0E74-439A-8705-B4819C561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3928"/>
                <a:ext cx="21" cy="18"/>
              </a:xfrm>
              <a:custGeom>
                <a:avLst/>
                <a:gdLst>
                  <a:gd name="T0" fmla="*/ 23 w 20"/>
                  <a:gd name="T1" fmla="*/ 20 h 17"/>
                  <a:gd name="T2" fmla="*/ 0 w 20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cubicBezTo>
                      <a:pt x="12" y="14"/>
                      <a:pt x="5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3" name="Freeform 135">
                <a:extLst>
                  <a:ext uri="{FF2B5EF4-FFF2-40B4-BE49-F238E27FC236}">
                    <a16:creationId xmlns:a16="http://schemas.microsoft.com/office/drawing/2014/main" id="{9FA961C5-FD9D-4E33-94FF-2591078C5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88"/>
                <a:ext cx="115" cy="56"/>
              </a:xfrm>
              <a:custGeom>
                <a:avLst/>
                <a:gdLst>
                  <a:gd name="T0" fmla="*/ 130 w 108"/>
                  <a:gd name="T1" fmla="*/ 0 h 53"/>
                  <a:gd name="T2" fmla="*/ 85 w 108"/>
                  <a:gd name="T3" fmla="*/ 38 h 53"/>
                  <a:gd name="T4" fmla="*/ 0 w 108"/>
                  <a:gd name="T5" fmla="*/ 59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53">
                    <a:moveTo>
                      <a:pt x="108" y="0"/>
                    </a:moveTo>
                    <a:cubicBezTo>
                      <a:pt x="108" y="0"/>
                      <a:pt x="82" y="22"/>
                      <a:pt x="70" y="32"/>
                    </a:cubicBezTo>
                    <a:cubicBezTo>
                      <a:pt x="57" y="41"/>
                      <a:pt x="25" y="53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4" name="Freeform 136">
                <a:extLst>
                  <a:ext uri="{FF2B5EF4-FFF2-40B4-BE49-F238E27FC236}">
                    <a16:creationId xmlns:a16="http://schemas.microsoft.com/office/drawing/2014/main" id="{CE28126B-1D16-4E91-9026-950D848E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33"/>
                <a:ext cx="153" cy="55"/>
              </a:xfrm>
              <a:custGeom>
                <a:avLst/>
                <a:gdLst>
                  <a:gd name="T0" fmla="*/ 0 w 143"/>
                  <a:gd name="T1" fmla="*/ 1 h 52"/>
                  <a:gd name="T2" fmla="*/ 35 w 143"/>
                  <a:gd name="T3" fmla="*/ 32 h 52"/>
                  <a:gd name="T4" fmla="*/ 87 w 143"/>
                  <a:gd name="T5" fmla="*/ 60 h 52"/>
                  <a:gd name="T6" fmla="*/ 137 w 143"/>
                  <a:gd name="T7" fmla="*/ 32 h 52"/>
                  <a:gd name="T8" fmla="*/ 175 w 14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0" y="1"/>
                      <a:pt x="14" y="10"/>
                      <a:pt x="29" y="26"/>
                    </a:cubicBezTo>
                    <a:cubicBezTo>
                      <a:pt x="45" y="42"/>
                      <a:pt x="55" y="49"/>
                      <a:pt x="71" y="51"/>
                    </a:cubicBezTo>
                    <a:cubicBezTo>
                      <a:pt x="87" y="52"/>
                      <a:pt x="98" y="39"/>
                      <a:pt x="112" y="26"/>
                    </a:cubicBezTo>
                    <a:cubicBezTo>
                      <a:pt x="127" y="14"/>
                      <a:pt x="130" y="6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5" name="Freeform 137">
                <a:extLst>
                  <a:ext uri="{FF2B5EF4-FFF2-40B4-BE49-F238E27FC236}">
                    <a16:creationId xmlns:a16="http://schemas.microsoft.com/office/drawing/2014/main" id="{123A2DC0-3645-4511-8B23-3EADFD4F5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013"/>
                <a:ext cx="656" cy="45"/>
              </a:xfrm>
              <a:custGeom>
                <a:avLst/>
                <a:gdLst>
                  <a:gd name="T0" fmla="*/ 0 w 614"/>
                  <a:gd name="T1" fmla="*/ 0 h 42"/>
                  <a:gd name="T2" fmla="*/ 67 w 614"/>
                  <a:gd name="T3" fmla="*/ 30 h 42"/>
                  <a:gd name="T4" fmla="*/ 214 w 614"/>
                  <a:gd name="T5" fmla="*/ 42 h 42"/>
                  <a:gd name="T6" fmla="*/ 374 w 614"/>
                  <a:gd name="T7" fmla="*/ 11 h 42"/>
                  <a:gd name="T8" fmla="*/ 564 w 614"/>
                  <a:gd name="T9" fmla="*/ 41 h 42"/>
                  <a:gd name="T10" fmla="*/ 646 w 614"/>
                  <a:gd name="T11" fmla="*/ 27 h 42"/>
                  <a:gd name="T12" fmla="*/ 749 w 61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4" h="42">
                    <a:moveTo>
                      <a:pt x="0" y="0"/>
                    </a:moveTo>
                    <a:cubicBezTo>
                      <a:pt x="0" y="0"/>
                      <a:pt x="27" y="23"/>
                      <a:pt x="55" y="24"/>
                    </a:cubicBezTo>
                    <a:cubicBezTo>
                      <a:pt x="83" y="25"/>
                      <a:pt x="133" y="42"/>
                      <a:pt x="175" y="34"/>
                    </a:cubicBezTo>
                    <a:cubicBezTo>
                      <a:pt x="217" y="26"/>
                      <a:pt x="263" y="12"/>
                      <a:pt x="307" y="8"/>
                    </a:cubicBezTo>
                    <a:cubicBezTo>
                      <a:pt x="351" y="4"/>
                      <a:pt x="422" y="41"/>
                      <a:pt x="462" y="33"/>
                    </a:cubicBezTo>
                    <a:cubicBezTo>
                      <a:pt x="502" y="25"/>
                      <a:pt x="515" y="21"/>
                      <a:pt x="530" y="21"/>
                    </a:cubicBezTo>
                    <a:cubicBezTo>
                      <a:pt x="545" y="21"/>
                      <a:pt x="590" y="26"/>
                      <a:pt x="6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6" name="Freeform 138">
                <a:extLst>
                  <a:ext uri="{FF2B5EF4-FFF2-40B4-BE49-F238E27FC236}">
                    <a16:creationId xmlns:a16="http://schemas.microsoft.com/office/drawing/2014/main" id="{BC3F1D02-BC67-4262-999B-9E51F6310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215"/>
                <a:ext cx="364" cy="112"/>
              </a:xfrm>
              <a:custGeom>
                <a:avLst/>
                <a:gdLst>
                  <a:gd name="T0" fmla="*/ 0 w 340"/>
                  <a:gd name="T1" fmla="*/ 2 h 105"/>
                  <a:gd name="T2" fmla="*/ 418 w 340"/>
                  <a:gd name="T3" fmla="*/ 0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0" h="105">
                    <a:moveTo>
                      <a:pt x="0" y="2"/>
                    </a:moveTo>
                    <a:cubicBezTo>
                      <a:pt x="0" y="2"/>
                      <a:pt x="141" y="105"/>
                      <a:pt x="34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7" name="Freeform 139">
                <a:extLst>
                  <a:ext uri="{FF2B5EF4-FFF2-40B4-BE49-F238E27FC236}">
                    <a16:creationId xmlns:a16="http://schemas.microsoft.com/office/drawing/2014/main" id="{0F112D00-5486-46D0-A479-2E90E1CB1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267"/>
                <a:ext cx="83" cy="37"/>
              </a:xfrm>
              <a:custGeom>
                <a:avLst/>
                <a:gdLst>
                  <a:gd name="T0" fmla="*/ 96 w 77"/>
                  <a:gd name="T1" fmla="*/ 0 h 35"/>
                  <a:gd name="T2" fmla="*/ 0 w 77"/>
                  <a:gd name="T3" fmla="*/ 41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35">
                    <a:moveTo>
                      <a:pt x="77" y="0"/>
                    </a:moveTo>
                    <a:cubicBezTo>
                      <a:pt x="77" y="0"/>
                      <a:pt x="39" y="20"/>
                      <a:pt x="0" y="3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8" name="Freeform 140">
                <a:extLst>
                  <a:ext uri="{FF2B5EF4-FFF2-40B4-BE49-F238E27FC236}">
                    <a16:creationId xmlns:a16="http://schemas.microsoft.com/office/drawing/2014/main" id="{B7BD64F0-F034-4418-B2FD-67A179007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264"/>
                <a:ext cx="59" cy="31"/>
              </a:xfrm>
              <a:custGeom>
                <a:avLst/>
                <a:gdLst>
                  <a:gd name="T0" fmla="*/ 0 w 55"/>
                  <a:gd name="T1" fmla="*/ 0 h 29"/>
                  <a:gd name="T2" fmla="*/ 68 w 55"/>
                  <a:gd name="T3" fmla="*/ 3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9">
                    <a:moveTo>
                      <a:pt x="0" y="0"/>
                    </a:moveTo>
                    <a:cubicBezTo>
                      <a:pt x="0" y="0"/>
                      <a:pt x="13" y="21"/>
                      <a:pt x="55" y="2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99" name="Freeform 141">
                <a:extLst>
                  <a:ext uri="{FF2B5EF4-FFF2-40B4-BE49-F238E27FC236}">
                    <a16:creationId xmlns:a16="http://schemas.microsoft.com/office/drawing/2014/main" id="{B095E045-86F0-4D3B-83C3-376926E5E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63"/>
                <a:ext cx="28" cy="28"/>
              </a:xfrm>
              <a:custGeom>
                <a:avLst/>
                <a:gdLst>
                  <a:gd name="T0" fmla="*/ 17 w 26"/>
                  <a:gd name="T1" fmla="*/ 0 h 27"/>
                  <a:gd name="T2" fmla="*/ 32 w 26"/>
                  <a:gd name="T3" fmla="*/ 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7">
                    <a:moveTo>
                      <a:pt x="14" y="0"/>
                    </a:moveTo>
                    <a:cubicBezTo>
                      <a:pt x="14" y="0"/>
                      <a:pt x="0" y="27"/>
                      <a:pt x="26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0" name="Freeform 142">
                <a:extLst>
                  <a:ext uri="{FF2B5EF4-FFF2-40B4-BE49-F238E27FC236}">
                    <a16:creationId xmlns:a16="http://schemas.microsoft.com/office/drawing/2014/main" id="{5F021A5D-470C-429F-AED4-58D22D900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513"/>
                <a:ext cx="227" cy="41"/>
              </a:xfrm>
              <a:custGeom>
                <a:avLst/>
                <a:gdLst>
                  <a:gd name="T0" fmla="*/ 0 w 212"/>
                  <a:gd name="T1" fmla="*/ 3 h 38"/>
                  <a:gd name="T2" fmla="*/ 260 w 212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2" h="38">
                    <a:moveTo>
                      <a:pt x="0" y="3"/>
                    </a:moveTo>
                    <a:cubicBezTo>
                      <a:pt x="0" y="3"/>
                      <a:pt x="111" y="38"/>
                      <a:pt x="21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1" name="Freeform 143">
                <a:extLst>
                  <a:ext uri="{FF2B5EF4-FFF2-40B4-BE49-F238E27FC236}">
                    <a16:creationId xmlns:a16="http://schemas.microsoft.com/office/drawing/2014/main" id="{178EF5C3-8DE5-4917-AF2B-E8CA74A4A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849"/>
                <a:ext cx="286" cy="277"/>
              </a:xfrm>
              <a:custGeom>
                <a:avLst/>
                <a:gdLst>
                  <a:gd name="T0" fmla="*/ 11 w 267"/>
                  <a:gd name="T1" fmla="*/ 49 h 259"/>
                  <a:gd name="T2" fmla="*/ 96 w 267"/>
                  <a:gd name="T3" fmla="*/ 113 h 259"/>
                  <a:gd name="T4" fmla="*/ 74 w 267"/>
                  <a:gd name="T5" fmla="*/ 88 h 259"/>
                  <a:gd name="T6" fmla="*/ 174 w 267"/>
                  <a:gd name="T7" fmla="*/ 137 h 259"/>
                  <a:gd name="T8" fmla="*/ 157 w 267"/>
                  <a:gd name="T9" fmla="*/ 120 h 259"/>
                  <a:gd name="T10" fmla="*/ 199 w 267"/>
                  <a:gd name="T11" fmla="*/ 138 h 259"/>
                  <a:gd name="T12" fmla="*/ 261 w 267"/>
                  <a:gd name="T13" fmla="*/ 169 h 259"/>
                  <a:gd name="T14" fmla="*/ 277 w 267"/>
                  <a:gd name="T15" fmla="*/ 235 h 259"/>
                  <a:gd name="T16" fmla="*/ 286 w 267"/>
                  <a:gd name="T17" fmla="*/ 317 h 259"/>
                  <a:gd name="T18" fmla="*/ 307 w 267"/>
                  <a:gd name="T19" fmla="*/ 225 h 259"/>
                  <a:gd name="T20" fmla="*/ 328 w 267"/>
                  <a:gd name="T21" fmla="*/ 181 h 259"/>
                  <a:gd name="T22" fmla="*/ 291 w 267"/>
                  <a:gd name="T23" fmla="*/ 86 h 259"/>
                  <a:gd name="T24" fmla="*/ 210 w 267"/>
                  <a:gd name="T25" fmla="*/ 15 h 259"/>
                  <a:gd name="T26" fmla="*/ 85 w 267"/>
                  <a:gd name="T27" fmla="*/ 0 h 259"/>
                  <a:gd name="T28" fmla="*/ 0 w 267"/>
                  <a:gd name="T29" fmla="*/ 30 h 259"/>
                  <a:gd name="T30" fmla="*/ 11 w 267"/>
                  <a:gd name="T31" fmla="*/ 49 h 2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7" h="259">
                    <a:moveTo>
                      <a:pt x="8" y="40"/>
                    </a:moveTo>
                    <a:cubicBezTo>
                      <a:pt x="8" y="40"/>
                      <a:pt x="46" y="76"/>
                      <a:pt x="78" y="93"/>
                    </a:cubicBezTo>
                    <a:cubicBezTo>
                      <a:pt x="78" y="93"/>
                      <a:pt x="62" y="84"/>
                      <a:pt x="60" y="72"/>
                    </a:cubicBezTo>
                    <a:cubicBezTo>
                      <a:pt x="60" y="72"/>
                      <a:pt x="86" y="104"/>
                      <a:pt x="141" y="112"/>
                    </a:cubicBezTo>
                    <a:cubicBezTo>
                      <a:pt x="141" y="112"/>
                      <a:pt x="134" y="107"/>
                      <a:pt x="128" y="98"/>
                    </a:cubicBezTo>
                    <a:cubicBezTo>
                      <a:pt x="128" y="98"/>
                      <a:pt x="142" y="108"/>
                      <a:pt x="162" y="113"/>
                    </a:cubicBezTo>
                    <a:cubicBezTo>
                      <a:pt x="183" y="119"/>
                      <a:pt x="203" y="122"/>
                      <a:pt x="213" y="138"/>
                    </a:cubicBezTo>
                    <a:cubicBezTo>
                      <a:pt x="222" y="154"/>
                      <a:pt x="230" y="177"/>
                      <a:pt x="226" y="193"/>
                    </a:cubicBezTo>
                    <a:cubicBezTo>
                      <a:pt x="222" y="209"/>
                      <a:pt x="232" y="259"/>
                      <a:pt x="232" y="259"/>
                    </a:cubicBezTo>
                    <a:cubicBezTo>
                      <a:pt x="232" y="259"/>
                      <a:pt x="235" y="192"/>
                      <a:pt x="250" y="183"/>
                    </a:cubicBezTo>
                    <a:cubicBezTo>
                      <a:pt x="267" y="148"/>
                      <a:pt x="267" y="148"/>
                      <a:pt x="267" y="148"/>
                    </a:cubicBezTo>
                    <a:cubicBezTo>
                      <a:pt x="237" y="70"/>
                      <a:pt x="237" y="70"/>
                      <a:pt x="237" y="70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2" name="Freeform 144">
                <a:extLst>
                  <a:ext uri="{FF2B5EF4-FFF2-40B4-BE49-F238E27FC236}">
                    <a16:creationId xmlns:a16="http://schemas.microsoft.com/office/drawing/2014/main" id="{AA703B2B-4B81-4C0C-9CB2-B04B01188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869"/>
                <a:ext cx="108" cy="231"/>
              </a:xfrm>
              <a:custGeom>
                <a:avLst/>
                <a:gdLst>
                  <a:gd name="T0" fmla="*/ 123 w 101"/>
                  <a:gd name="T1" fmla="*/ 18 h 216"/>
                  <a:gd name="T2" fmla="*/ 81 w 101"/>
                  <a:gd name="T3" fmla="*/ 90 h 216"/>
                  <a:gd name="T4" fmla="*/ 86 w 101"/>
                  <a:gd name="T5" fmla="*/ 80 h 216"/>
                  <a:gd name="T6" fmla="*/ 71 w 101"/>
                  <a:gd name="T7" fmla="*/ 110 h 216"/>
                  <a:gd name="T8" fmla="*/ 59 w 101"/>
                  <a:gd name="T9" fmla="*/ 175 h 216"/>
                  <a:gd name="T10" fmla="*/ 59 w 101"/>
                  <a:gd name="T11" fmla="*/ 158 h 216"/>
                  <a:gd name="T12" fmla="*/ 53 w 101"/>
                  <a:gd name="T13" fmla="*/ 198 h 216"/>
                  <a:gd name="T14" fmla="*/ 60 w 101"/>
                  <a:gd name="T15" fmla="*/ 264 h 216"/>
                  <a:gd name="T16" fmla="*/ 36 w 101"/>
                  <a:gd name="T17" fmla="*/ 218 h 216"/>
                  <a:gd name="T18" fmla="*/ 12 w 101"/>
                  <a:gd name="T19" fmla="*/ 129 h 216"/>
                  <a:gd name="T20" fmla="*/ 113 w 101"/>
                  <a:gd name="T21" fmla="*/ 0 h 216"/>
                  <a:gd name="T22" fmla="*/ 123 w 101"/>
                  <a:gd name="T23" fmla="*/ 18 h 2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216">
                    <a:moveTo>
                      <a:pt x="101" y="15"/>
                    </a:moveTo>
                    <a:cubicBezTo>
                      <a:pt x="101" y="15"/>
                      <a:pt x="94" y="54"/>
                      <a:pt x="66" y="74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70" y="65"/>
                      <a:pt x="59" y="78"/>
                      <a:pt x="58" y="90"/>
                    </a:cubicBezTo>
                    <a:cubicBezTo>
                      <a:pt x="58" y="102"/>
                      <a:pt x="66" y="124"/>
                      <a:pt x="48" y="143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8" y="129"/>
                      <a:pt x="42" y="154"/>
                      <a:pt x="44" y="162"/>
                    </a:cubicBezTo>
                    <a:cubicBezTo>
                      <a:pt x="44" y="162"/>
                      <a:pt x="51" y="199"/>
                      <a:pt x="49" y="216"/>
                    </a:cubicBezTo>
                    <a:cubicBezTo>
                      <a:pt x="49" y="216"/>
                      <a:pt x="45" y="189"/>
                      <a:pt x="30" y="179"/>
                    </a:cubicBezTo>
                    <a:cubicBezTo>
                      <a:pt x="30" y="179"/>
                      <a:pt x="0" y="134"/>
                      <a:pt x="9" y="106"/>
                    </a:cubicBezTo>
                    <a:cubicBezTo>
                      <a:pt x="17" y="78"/>
                      <a:pt x="93" y="0"/>
                      <a:pt x="93" y="0"/>
                    </a:cubicBezTo>
                    <a:lnTo>
                      <a:pt x="101" y="15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3" name="Freeform 145">
                <a:extLst>
                  <a:ext uri="{FF2B5EF4-FFF2-40B4-BE49-F238E27FC236}">
                    <a16:creationId xmlns:a16="http://schemas.microsoft.com/office/drawing/2014/main" id="{FA384C57-9D34-4F69-97D8-1D8211924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860"/>
                <a:ext cx="110" cy="230"/>
              </a:xfrm>
              <a:custGeom>
                <a:avLst/>
                <a:gdLst>
                  <a:gd name="T0" fmla="*/ 125 w 103"/>
                  <a:gd name="T1" fmla="*/ 18 h 216"/>
                  <a:gd name="T2" fmla="*/ 84 w 103"/>
                  <a:gd name="T3" fmla="*/ 91 h 216"/>
                  <a:gd name="T4" fmla="*/ 88 w 103"/>
                  <a:gd name="T5" fmla="*/ 78 h 216"/>
                  <a:gd name="T6" fmla="*/ 74 w 103"/>
                  <a:gd name="T7" fmla="*/ 109 h 216"/>
                  <a:gd name="T8" fmla="*/ 62 w 103"/>
                  <a:gd name="T9" fmla="*/ 173 h 216"/>
                  <a:gd name="T10" fmla="*/ 62 w 103"/>
                  <a:gd name="T11" fmla="*/ 155 h 216"/>
                  <a:gd name="T12" fmla="*/ 56 w 103"/>
                  <a:gd name="T13" fmla="*/ 196 h 216"/>
                  <a:gd name="T14" fmla="*/ 62 w 103"/>
                  <a:gd name="T15" fmla="*/ 261 h 216"/>
                  <a:gd name="T16" fmla="*/ 38 w 103"/>
                  <a:gd name="T17" fmla="*/ 216 h 216"/>
                  <a:gd name="T18" fmla="*/ 14 w 103"/>
                  <a:gd name="T19" fmla="*/ 128 h 216"/>
                  <a:gd name="T20" fmla="*/ 115 w 103"/>
                  <a:gd name="T21" fmla="*/ 0 h 216"/>
                  <a:gd name="T22" fmla="*/ 125 w 103"/>
                  <a:gd name="T23" fmla="*/ 18 h 2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216">
                    <a:moveTo>
                      <a:pt x="103" y="15"/>
                    </a:moveTo>
                    <a:cubicBezTo>
                      <a:pt x="103" y="15"/>
                      <a:pt x="96" y="54"/>
                      <a:pt x="69" y="7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62" y="78"/>
                      <a:pt x="61" y="90"/>
                    </a:cubicBezTo>
                    <a:cubicBezTo>
                      <a:pt x="60" y="102"/>
                      <a:pt x="69" y="124"/>
                      <a:pt x="51" y="143"/>
                    </a:cubicBezTo>
                    <a:cubicBezTo>
                      <a:pt x="51" y="129"/>
                      <a:pt x="51" y="129"/>
                      <a:pt x="51" y="129"/>
                    </a:cubicBezTo>
                    <a:cubicBezTo>
                      <a:pt x="51" y="129"/>
                      <a:pt x="45" y="155"/>
                      <a:pt x="46" y="162"/>
                    </a:cubicBezTo>
                    <a:cubicBezTo>
                      <a:pt x="46" y="162"/>
                      <a:pt x="54" y="199"/>
                      <a:pt x="51" y="216"/>
                    </a:cubicBezTo>
                    <a:cubicBezTo>
                      <a:pt x="51" y="216"/>
                      <a:pt x="47" y="189"/>
                      <a:pt x="32" y="179"/>
                    </a:cubicBezTo>
                    <a:cubicBezTo>
                      <a:pt x="32" y="179"/>
                      <a:pt x="0" y="133"/>
                      <a:pt x="11" y="106"/>
                    </a:cubicBezTo>
                    <a:cubicBezTo>
                      <a:pt x="42" y="34"/>
                      <a:pt x="95" y="0"/>
                      <a:pt x="95" y="0"/>
                    </a:cubicBezTo>
                    <a:lnTo>
                      <a:pt x="103" y="15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4" name="Freeform 146">
                <a:extLst>
                  <a:ext uri="{FF2B5EF4-FFF2-40B4-BE49-F238E27FC236}">
                    <a16:creationId xmlns:a16="http://schemas.microsoft.com/office/drawing/2014/main" id="{A55721BA-AB10-4B21-ADD9-6CC774D5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833"/>
                <a:ext cx="300" cy="278"/>
              </a:xfrm>
              <a:custGeom>
                <a:avLst/>
                <a:gdLst>
                  <a:gd name="T0" fmla="*/ 11 w 280"/>
                  <a:gd name="T1" fmla="*/ 49 h 260"/>
                  <a:gd name="T2" fmla="*/ 98 w 280"/>
                  <a:gd name="T3" fmla="*/ 115 h 260"/>
                  <a:gd name="T4" fmla="*/ 74 w 280"/>
                  <a:gd name="T5" fmla="*/ 88 h 260"/>
                  <a:gd name="T6" fmla="*/ 174 w 280"/>
                  <a:gd name="T7" fmla="*/ 137 h 260"/>
                  <a:gd name="T8" fmla="*/ 159 w 280"/>
                  <a:gd name="T9" fmla="*/ 121 h 260"/>
                  <a:gd name="T10" fmla="*/ 201 w 280"/>
                  <a:gd name="T11" fmla="*/ 139 h 260"/>
                  <a:gd name="T12" fmla="*/ 261 w 280"/>
                  <a:gd name="T13" fmla="*/ 170 h 260"/>
                  <a:gd name="T14" fmla="*/ 279 w 280"/>
                  <a:gd name="T15" fmla="*/ 235 h 260"/>
                  <a:gd name="T16" fmla="*/ 287 w 280"/>
                  <a:gd name="T17" fmla="*/ 318 h 260"/>
                  <a:gd name="T18" fmla="*/ 310 w 280"/>
                  <a:gd name="T19" fmla="*/ 249 h 260"/>
                  <a:gd name="T20" fmla="*/ 344 w 280"/>
                  <a:gd name="T21" fmla="*/ 200 h 260"/>
                  <a:gd name="T22" fmla="*/ 293 w 280"/>
                  <a:gd name="T23" fmla="*/ 87 h 260"/>
                  <a:gd name="T24" fmla="*/ 211 w 280"/>
                  <a:gd name="T25" fmla="*/ 16 h 260"/>
                  <a:gd name="T26" fmla="*/ 86 w 280"/>
                  <a:gd name="T27" fmla="*/ 0 h 260"/>
                  <a:gd name="T28" fmla="*/ 0 w 280"/>
                  <a:gd name="T29" fmla="*/ 31 h 260"/>
                  <a:gd name="T30" fmla="*/ 11 w 280"/>
                  <a:gd name="T31" fmla="*/ 49 h 2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0" h="260">
                    <a:moveTo>
                      <a:pt x="8" y="40"/>
                    </a:moveTo>
                    <a:cubicBezTo>
                      <a:pt x="8" y="40"/>
                      <a:pt x="47" y="76"/>
                      <a:pt x="79" y="94"/>
                    </a:cubicBezTo>
                    <a:cubicBezTo>
                      <a:pt x="79" y="94"/>
                      <a:pt x="63" y="84"/>
                      <a:pt x="60" y="72"/>
                    </a:cubicBezTo>
                    <a:cubicBezTo>
                      <a:pt x="60" y="72"/>
                      <a:pt x="87" y="104"/>
                      <a:pt x="141" y="112"/>
                    </a:cubicBezTo>
                    <a:cubicBezTo>
                      <a:pt x="141" y="112"/>
                      <a:pt x="134" y="108"/>
                      <a:pt x="129" y="99"/>
                    </a:cubicBezTo>
                    <a:cubicBezTo>
                      <a:pt x="129" y="99"/>
                      <a:pt x="142" y="108"/>
                      <a:pt x="163" y="114"/>
                    </a:cubicBezTo>
                    <a:cubicBezTo>
                      <a:pt x="184" y="120"/>
                      <a:pt x="204" y="123"/>
                      <a:pt x="213" y="139"/>
                    </a:cubicBezTo>
                    <a:cubicBezTo>
                      <a:pt x="223" y="155"/>
                      <a:pt x="231" y="177"/>
                      <a:pt x="227" y="193"/>
                    </a:cubicBezTo>
                    <a:cubicBezTo>
                      <a:pt x="223" y="209"/>
                      <a:pt x="233" y="260"/>
                      <a:pt x="233" y="260"/>
                    </a:cubicBezTo>
                    <a:cubicBezTo>
                      <a:pt x="233" y="260"/>
                      <a:pt x="236" y="213"/>
                      <a:pt x="252" y="204"/>
                    </a:cubicBezTo>
                    <a:cubicBezTo>
                      <a:pt x="280" y="164"/>
                      <a:pt x="280" y="164"/>
                      <a:pt x="280" y="164"/>
                    </a:cubicBezTo>
                    <a:cubicBezTo>
                      <a:pt x="238" y="71"/>
                      <a:pt x="238" y="71"/>
                      <a:pt x="238" y="71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5" name="Freeform 147">
                <a:extLst>
                  <a:ext uri="{FF2B5EF4-FFF2-40B4-BE49-F238E27FC236}">
                    <a16:creationId xmlns:a16="http://schemas.microsoft.com/office/drawing/2014/main" id="{5D009659-1A32-4C41-96DA-680B44C4E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134"/>
                <a:ext cx="62" cy="11"/>
              </a:xfrm>
              <a:custGeom>
                <a:avLst/>
                <a:gdLst>
                  <a:gd name="T0" fmla="*/ 0 w 58"/>
                  <a:gd name="T1" fmla="*/ 4 h 10"/>
                  <a:gd name="T2" fmla="*/ 20 w 58"/>
                  <a:gd name="T3" fmla="*/ 1 h 10"/>
                  <a:gd name="T4" fmla="*/ 46 w 58"/>
                  <a:gd name="T5" fmla="*/ 0 h 10"/>
                  <a:gd name="T6" fmla="*/ 71 w 58"/>
                  <a:gd name="T7" fmla="*/ 4 h 10"/>
                  <a:gd name="T8" fmla="*/ 47 w 58"/>
                  <a:gd name="T9" fmla="*/ 2 h 10"/>
                  <a:gd name="T10" fmla="*/ 21 w 58"/>
                  <a:gd name="T11" fmla="*/ 3 h 10"/>
                  <a:gd name="T12" fmla="*/ 0 w 58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0">
                    <a:moveTo>
                      <a:pt x="0" y="4"/>
                    </a:moveTo>
                    <a:cubicBezTo>
                      <a:pt x="0" y="4"/>
                      <a:pt x="13" y="4"/>
                      <a:pt x="17" y="1"/>
                    </a:cubicBezTo>
                    <a:cubicBezTo>
                      <a:pt x="17" y="1"/>
                      <a:pt x="30" y="8"/>
                      <a:pt x="37" y="0"/>
                    </a:cubicBezTo>
                    <a:cubicBezTo>
                      <a:pt x="37" y="0"/>
                      <a:pt x="50" y="4"/>
                      <a:pt x="58" y="4"/>
                    </a:cubicBezTo>
                    <a:cubicBezTo>
                      <a:pt x="58" y="4"/>
                      <a:pt x="43" y="4"/>
                      <a:pt x="38" y="2"/>
                    </a:cubicBezTo>
                    <a:cubicBezTo>
                      <a:pt x="38" y="2"/>
                      <a:pt x="32" y="10"/>
                      <a:pt x="18" y="3"/>
                    </a:cubicBezTo>
                    <a:cubicBezTo>
                      <a:pt x="18" y="3"/>
                      <a:pt x="6" y="6"/>
                      <a:pt x="0" y="4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6" name="Freeform 148">
                <a:extLst>
                  <a:ext uri="{FF2B5EF4-FFF2-40B4-BE49-F238E27FC236}">
                    <a16:creationId xmlns:a16="http://schemas.microsoft.com/office/drawing/2014/main" id="{39C995F9-C107-458D-8373-F88169F92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88"/>
                <a:ext cx="53" cy="44"/>
              </a:xfrm>
              <a:custGeom>
                <a:avLst/>
                <a:gdLst>
                  <a:gd name="T0" fmla="*/ 0 w 49"/>
                  <a:gd name="T1" fmla="*/ 29 h 41"/>
                  <a:gd name="T2" fmla="*/ 51 w 49"/>
                  <a:gd name="T3" fmla="*/ 21 h 41"/>
                  <a:gd name="T4" fmla="*/ 55 w 49"/>
                  <a:gd name="T5" fmla="*/ 31 h 41"/>
                  <a:gd name="T6" fmla="*/ 0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0" y="23"/>
                    </a:moveTo>
                    <a:cubicBezTo>
                      <a:pt x="0" y="23"/>
                      <a:pt x="22" y="0"/>
                      <a:pt x="40" y="18"/>
                    </a:cubicBezTo>
                    <a:cubicBezTo>
                      <a:pt x="40" y="18"/>
                      <a:pt x="49" y="21"/>
                      <a:pt x="43" y="25"/>
                    </a:cubicBezTo>
                    <a:cubicBezTo>
                      <a:pt x="37" y="29"/>
                      <a:pt x="13" y="41"/>
                      <a:pt x="0" y="23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7" name="Freeform 149">
                <a:extLst>
                  <a:ext uri="{FF2B5EF4-FFF2-40B4-BE49-F238E27FC236}">
                    <a16:creationId xmlns:a16="http://schemas.microsoft.com/office/drawing/2014/main" id="{CD5EE51E-364B-4192-851F-6DF7DB41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88"/>
                <a:ext cx="53" cy="44"/>
              </a:xfrm>
              <a:custGeom>
                <a:avLst/>
                <a:gdLst>
                  <a:gd name="T0" fmla="*/ 62 w 49"/>
                  <a:gd name="T1" fmla="*/ 29 h 41"/>
                  <a:gd name="T2" fmla="*/ 12 w 49"/>
                  <a:gd name="T3" fmla="*/ 21 h 41"/>
                  <a:gd name="T4" fmla="*/ 10 w 49"/>
                  <a:gd name="T5" fmla="*/ 31 h 41"/>
                  <a:gd name="T6" fmla="*/ 62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49" y="23"/>
                    </a:moveTo>
                    <a:cubicBezTo>
                      <a:pt x="49" y="23"/>
                      <a:pt x="28" y="0"/>
                      <a:pt x="9" y="18"/>
                    </a:cubicBezTo>
                    <a:cubicBezTo>
                      <a:pt x="9" y="18"/>
                      <a:pt x="0" y="21"/>
                      <a:pt x="7" y="25"/>
                    </a:cubicBezTo>
                    <a:cubicBezTo>
                      <a:pt x="13" y="29"/>
                      <a:pt x="36" y="41"/>
                      <a:pt x="49" y="23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8" name="Freeform 150">
                <a:extLst>
                  <a:ext uri="{FF2B5EF4-FFF2-40B4-BE49-F238E27FC236}">
                    <a16:creationId xmlns:a16="http://schemas.microsoft.com/office/drawing/2014/main" id="{141A953B-B30F-4C6F-A534-A441D1077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32"/>
                <a:ext cx="17" cy="19"/>
              </a:xfrm>
              <a:custGeom>
                <a:avLst/>
                <a:gdLst>
                  <a:gd name="T0" fmla="*/ 0 w 16"/>
                  <a:gd name="T1" fmla="*/ 8 h 18"/>
                  <a:gd name="T2" fmla="*/ 14 w 16"/>
                  <a:gd name="T3" fmla="*/ 0 h 18"/>
                  <a:gd name="T4" fmla="*/ 11 w 16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8"/>
                    </a:moveTo>
                    <a:cubicBezTo>
                      <a:pt x="3" y="5"/>
                      <a:pt x="6" y="1"/>
                      <a:pt x="11" y="0"/>
                    </a:cubicBezTo>
                    <a:cubicBezTo>
                      <a:pt x="16" y="6"/>
                      <a:pt x="9" y="15"/>
                      <a:pt x="8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09" name="Freeform 151">
                <a:extLst>
                  <a:ext uri="{FF2B5EF4-FFF2-40B4-BE49-F238E27FC236}">
                    <a16:creationId xmlns:a16="http://schemas.microsoft.com/office/drawing/2014/main" id="{BEFAD11C-FDB5-4A43-80E9-989609B83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347"/>
                <a:ext cx="15" cy="12"/>
              </a:xfrm>
              <a:custGeom>
                <a:avLst/>
                <a:gdLst>
                  <a:gd name="T0" fmla="*/ 6 w 14"/>
                  <a:gd name="T1" fmla="*/ 12 h 12"/>
                  <a:gd name="T2" fmla="*/ 0 w 14"/>
                  <a:gd name="T3" fmla="*/ 0 h 12"/>
                  <a:gd name="T4" fmla="*/ 17 w 14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5" y="8"/>
                      <a:pt x="2" y="4"/>
                      <a:pt x="0" y="0"/>
                    </a:cubicBezTo>
                    <a:cubicBezTo>
                      <a:pt x="4" y="2"/>
                      <a:pt x="11" y="5"/>
                      <a:pt x="14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0" name="Freeform 152">
                <a:extLst>
                  <a:ext uri="{FF2B5EF4-FFF2-40B4-BE49-F238E27FC236}">
                    <a16:creationId xmlns:a16="http://schemas.microsoft.com/office/drawing/2014/main" id="{5E494C5E-E2E0-4D00-B822-97F247952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333"/>
                <a:ext cx="12" cy="13"/>
              </a:xfrm>
              <a:custGeom>
                <a:avLst/>
                <a:gdLst>
                  <a:gd name="T0" fmla="*/ 0 w 11"/>
                  <a:gd name="T1" fmla="*/ 0 h 12"/>
                  <a:gd name="T2" fmla="*/ 14 w 11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3" y="4"/>
                      <a:pt x="8" y="8"/>
                      <a:pt x="11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1" name="Freeform 153">
                <a:extLst>
                  <a:ext uri="{FF2B5EF4-FFF2-40B4-BE49-F238E27FC236}">
                    <a16:creationId xmlns:a16="http://schemas.microsoft.com/office/drawing/2014/main" id="{05EBA6F1-BC2E-4D2C-8345-B164BCD40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332"/>
                <a:ext cx="33" cy="24"/>
              </a:xfrm>
              <a:custGeom>
                <a:avLst/>
                <a:gdLst>
                  <a:gd name="T0" fmla="*/ 19 w 31"/>
                  <a:gd name="T1" fmla="*/ 0 h 23"/>
                  <a:gd name="T2" fmla="*/ 5 w 31"/>
                  <a:gd name="T3" fmla="*/ 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3">
                    <a:moveTo>
                      <a:pt x="16" y="0"/>
                    </a:moveTo>
                    <a:cubicBezTo>
                      <a:pt x="31" y="12"/>
                      <a:pt x="0" y="23"/>
                      <a:pt x="5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2" name="Freeform 154">
                <a:extLst>
                  <a:ext uri="{FF2B5EF4-FFF2-40B4-BE49-F238E27FC236}">
                    <a16:creationId xmlns:a16="http://schemas.microsoft.com/office/drawing/2014/main" id="{F31CA11E-0CFB-49A7-B292-990DDB27C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296"/>
                <a:ext cx="3" cy="15"/>
              </a:xfrm>
              <a:custGeom>
                <a:avLst/>
                <a:gdLst>
                  <a:gd name="T0" fmla="*/ 3 w 3"/>
                  <a:gd name="T1" fmla="*/ 0 h 14"/>
                  <a:gd name="T2" fmla="*/ 0 w 3"/>
                  <a:gd name="T3" fmla="*/ 1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3" y="5"/>
                      <a:pt x="2" y="10"/>
                      <a:pt x="0" y="1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3" name="Freeform 155">
                <a:extLst>
                  <a:ext uri="{FF2B5EF4-FFF2-40B4-BE49-F238E27FC236}">
                    <a16:creationId xmlns:a16="http://schemas.microsoft.com/office/drawing/2014/main" id="{36867E0C-7425-4EDB-B132-B73403571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286"/>
                <a:ext cx="12" cy="32"/>
              </a:xfrm>
              <a:custGeom>
                <a:avLst/>
                <a:gdLst>
                  <a:gd name="T0" fmla="*/ 12 w 12"/>
                  <a:gd name="T1" fmla="*/ 13 h 30"/>
                  <a:gd name="T2" fmla="*/ 9 w 12"/>
                  <a:gd name="T3" fmla="*/ 36 h 30"/>
                  <a:gd name="T4" fmla="*/ 7 w 12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0">
                    <a:moveTo>
                      <a:pt x="12" y="10"/>
                    </a:moveTo>
                    <a:cubicBezTo>
                      <a:pt x="12" y="17"/>
                      <a:pt x="12" y="25"/>
                      <a:pt x="9" y="30"/>
                    </a:cubicBezTo>
                    <a:cubicBezTo>
                      <a:pt x="0" y="26"/>
                      <a:pt x="6" y="7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4" name="Freeform 156">
                <a:extLst>
                  <a:ext uri="{FF2B5EF4-FFF2-40B4-BE49-F238E27FC236}">
                    <a16:creationId xmlns:a16="http://schemas.microsoft.com/office/drawing/2014/main" id="{B62DF50F-19C6-41E9-90B8-4F0A8C31B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283"/>
                <a:ext cx="15" cy="11"/>
              </a:xfrm>
              <a:custGeom>
                <a:avLst/>
                <a:gdLst>
                  <a:gd name="T0" fmla="*/ 0 w 14"/>
                  <a:gd name="T1" fmla="*/ 0 h 11"/>
                  <a:gd name="T2" fmla="*/ 17 w 1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cubicBezTo>
                      <a:pt x="2" y="5"/>
                      <a:pt x="8" y="10"/>
                      <a:pt x="14" y="1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5" name="Freeform 157">
                <a:extLst>
                  <a:ext uri="{FF2B5EF4-FFF2-40B4-BE49-F238E27FC236}">
                    <a16:creationId xmlns:a16="http://schemas.microsoft.com/office/drawing/2014/main" id="{7B3598EE-93FC-4CF8-AA40-57585FBCF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287"/>
                <a:ext cx="20" cy="6"/>
              </a:xfrm>
              <a:custGeom>
                <a:avLst/>
                <a:gdLst>
                  <a:gd name="T0" fmla="*/ 0 w 19"/>
                  <a:gd name="T1" fmla="*/ 3 h 6"/>
                  <a:gd name="T2" fmla="*/ 22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3"/>
                    </a:moveTo>
                    <a:cubicBezTo>
                      <a:pt x="6" y="6"/>
                      <a:pt x="13" y="1"/>
                      <a:pt x="1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6" name="Freeform 158">
                <a:extLst>
                  <a:ext uri="{FF2B5EF4-FFF2-40B4-BE49-F238E27FC236}">
                    <a16:creationId xmlns:a16="http://schemas.microsoft.com/office/drawing/2014/main" id="{EFD88C1C-1EAF-4C16-9029-4017E9A6F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274"/>
                <a:ext cx="14" cy="1"/>
              </a:xfrm>
              <a:custGeom>
                <a:avLst/>
                <a:gdLst>
                  <a:gd name="T0" fmla="*/ 0 w 13"/>
                  <a:gd name="T1" fmla="*/ 1 h 1"/>
                  <a:gd name="T2" fmla="*/ 16 w 1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cubicBezTo>
                      <a:pt x="4" y="0"/>
                      <a:pt x="9" y="0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7" name="Freeform 159">
                <a:extLst>
                  <a:ext uri="{FF2B5EF4-FFF2-40B4-BE49-F238E27FC236}">
                    <a16:creationId xmlns:a16="http://schemas.microsoft.com/office/drawing/2014/main" id="{31234F5C-4FF0-44BB-97B2-8F56407A9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78"/>
                <a:ext cx="19" cy="13"/>
              </a:xfrm>
              <a:custGeom>
                <a:avLst/>
                <a:gdLst>
                  <a:gd name="T0" fmla="*/ 0 w 18"/>
                  <a:gd name="T1" fmla="*/ 15 h 12"/>
                  <a:gd name="T2" fmla="*/ 21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6" y="11"/>
                      <a:pt x="14" y="5"/>
                      <a:pt x="18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8" name="Freeform 160">
                <a:extLst>
                  <a:ext uri="{FF2B5EF4-FFF2-40B4-BE49-F238E27FC236}">
                    <a16:creationId xmlns:a16="http://schemas.microsoft.com/office/drawing/2014/main" id="{74556549-C42C-447B-8D61-AAC76AFE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08"/>
                <a:ext cx="20" cy="25"/>
              </a:xfrm>
              <a:custGeom>
                <a:avLst/>
                <a:gdLst>
                  <a:gd name="T0" fmla="*/ 7 w 19"/>
                  <a:gd name="T1" fmla="*/ 0 h 23"/>
                  <a:gd name="T2" fmla="*/ 2 w 19"/>
                  <a:gd name="T3" fmla="*/ 28 h 23"/>
                  <a:gd name="T4" fmla="*/ 22 w 19"/>
                  <a:gd name="T5" fmla="*/ 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0"/>
                    </a:moveTo>
                    <a:cubicBezTo>
                      <a:pt x="5" y="7"/>
                      <a:pt x="0" y="15"/>
                      <a:pt x="2" y="22"/>
                    </a:cubicBezTo>
                    <a:cubicBezTo>
                      <a:pt x="10" y="23"/>
                      <a:pt x="18" y="13"/>
                      <a:pt x="19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19" name="Freeform 161">
                <a:extLst>
                  <a:ext uri="{FF2B5EF4-FFF2-40B4-BE49-F238E27FC236}">
                    <a16:creationId xmlns:a16="http://schemas.microsoft.com/office/drawing/2014/main" id="{C2DBA356-BDAE-4CBA-9431-2096BDD36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823"/>
                <a:ext cx="27" cy="25"/>
              </a:xfrm>
              <a:custGeom>
                <a:avLst/>
                <a:gdLst>
                  <a:gd name="T0" fmla="*/ 6 w 25"/>
                  <a:gd name="T1" fmla="*/ 27 h 24"/>
                  <a:gd name="T2" fmla="*/ 5 w 25"/>
                  <a:gd name="T3" fmla="*/ 3 h 24"/>
                  <a:gd name="T4" fmla="*/ 31 w 25"/>
                  <a:gd name="T5" fmla="*/ 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4">
                    <a:moveTo>
                      <a:pt x="6" y="24"/>
                    </a:moveTo>
                    <a:cubicBezTo>
                      <a:pt x="5" y="20"/>
                      <a:pt x="0" y="7"/>
                      <a:pt x="5" y="3"/>
                    </a:cubicBezTo>
                    <a:cubicBezTo>
                      <a:pt x="11" y="0"/>
                      <a:pt x="22" y="14"/>
                      <a:pt x="25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0" name="Freeform 162">
                <a:extLst>
                  <a:ext uri="{FF2B5EF4-FFF2-40B4-BE49-F238E27FC236}">
                    <a16:creationId xmlns:a16="http://schemas.microsoft.com/office/drawing/2014/main" id="{69D7124F-5234-4A4A-A676-CF170727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903"/>
                <a:ext cx="25" cy="24"/>
              </a:xfrm>
              <a:custGeom>
                <a:avLst/>
                <a:gdLst>
                  <a:gd name="T0" fmla="*/ 0 w 23"/>
                  <a:gd name="T1" fmla="*/ 20 h 23"/>
                  <a:gd name="T2" fmla="*/ 0 w 23"/>
                  <a:gd name="T3" fmla="*/ 18 h 23"/>
                  <a:gd name="T4" fmla="*/ 0 w 23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7"/>
                    </a:moveTo>
                    <a:cubicBezTo>
                      <a:pt x="0" y="16"/>
                      <a:pt x="0" y="15"/>
                      <a:pt x="0" y="15"/>
                    </a:cubicBezTo>
                    <a:cubicBezTo>
                      <a:pt x="17" y="23"/>
                      <a:pt x="23" y="0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1" name="Freeform 163">
                <a:extLst>
                  <a:ext uri="{FF2B5EF4-FFF2-40B4-BE49-F238E27FC236}">
                    <a16:creationId xmlns:a16="http://schemas.microsoft.com/office/drawing/2014/main" id="{5B70C964-CD68-4A8F-BF72-C70B9CC0D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885"/>
                <a:ext cx="2" cy="17"/>
              </a:xfrm>
              <a:custGeom>
                <a:avLst/>
                <a:gdLst>
                  <a:gd name="T0" fmla="*/ 2 w 2"/>
                  <a:gd name="T1" fmla="*/ 0 h 16"/>
                  <a:gd name="T2" fmla="*/ 0 w 2"/>
                  <a:gd name="T3" fmla="*/ 1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cubicBezTo>
                      <a:pt x="2" y="6"/>
                      <a:pt x="2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2" name="Freeform 164">
                <a:extLst>
                  <a:ext uri="{FF2B5EF4-FFF2-40B4-BE49-F238E27FC236}">
                    <a16:creationId xmlns:a16="http://schemas.microsoft.com/office/drawing/2014/main" id="{9C894501-7369-4259-BCB6-49C6B76E1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904"/>
                <a:ext cx="24" cy="12"/>
              </a:xfrm>
              <a:custGeom>
                <a:avLst/>
                <a:gdLst>
                  <a:gd name="T0" fmla="*/ 0 w 22"/>
                  <a:gd name="T1" fmla="*/ 0 h 11"/>
                  <a:gd name="T2" fmla="*/ 28 w 22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0"/>
                    </a:moveTo>
                    <a:cubicBezTo>
                      <a:pt x="8" y="3"/>
                      <a:pt x="15" y="8"/>
                      <a:pt x="22" y="1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3" name="Freeform 165">
                <a:extLst>
                  <a:ext uri="{FF2B5EF4-FFF2-40B4-BE49-F238E27FC236}">
                    <a16:creationId xmlns:a16="http://schemas.microsoft.com/office/drawing/2014/main" id="{F3EF79CD-B72A-4444-94AF-300E2907B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935"/>
                <a:ext cx="6" cy="23"/>
              </a:xfrm>
              <a:custGeom>
                <a:avLst/>
                <a:gdLst>
                  <a:gd name="T0" fmla="*/ 0 w 6"/>
                  <a:gd name="T1" fmla="*/ 0 h 22"/>
                  <a:gd name="T2" fmla="*/ 6 w 6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0" y="0"/>
                    </a:moveTo>
                    <a:cubicBezTo>
                      <a:pt x="2" y="8"/>
                      <a:pt x="4" y="15"/>
                      <a:pt x="6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4" name="Freeform 166">
                <a:extLst>
                  <a:ext uri="{FF2B5EF4-FFF2-40B4-BE49-F238E27FC236}">
                    <a16:creationId xmlns:a16="http://schemas.microsoft.com/office/drawing/2014/main" id="{CF9ACF49-34E4-4ACA-AA53-A7C846649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016"/>
                <a:ext cx="25" cy="42"/>
              </a:xfrm>
              <a:custGeom>
                <a:avLst/>
                <a:gdLst>
                  <a:gd name="T0" fmla="*/ 17 w 23"/>
                  <a:gd name="T1" fmla="*/ 0 h 39"/>
                  <a:gd name="T2" fmla="*/ 29 w 23"/>
                  <a:gd name="T3" fmla="*/ 5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9">
                    <a:moveTo>
                      <a:pt x="14" y="0"/>
                    </a:moveTo>
                    <a:cubicBezTo>
                      <a:pt x="0" y="1"/>
                      <a:pt x="14" y="39"/>
                      <a:pt x="23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5" name="Freeform 167">
                <a:extLst>
                  <a:ext uri="{FF2B5EF4-FFF2-40B4-BE49-F238E27FC236}">
                    <a16:creationId xmlns:a16="http://schemas.microsoft.com/office/drawing/2014/main" id="{8C0D1693-CAD4-4E01-AF6D-5C56C4E57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034"/>
                <a:ext cx="6" cy="24"/>
              </a:xfrm>
              <a:custGeom>
                <a:avLst/>
                <a:gdLst>
                  <a:gd name="T0" fmla="*/ 8 w 5"/>
                  <a:gd name="T1" fmla="*/ 0 h 22"/>
                  <a:gd name="T2" fmla="*/ 0 w 5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2">
                    <a:moveTo>
                      <a:pt x="5" y="0"/>
                    </a:moveTo>
                    <a:cubicBezTo>
                      <a:pt x="4" y="7"/>
                      <a:pt x="4" y="15"/>
                      <a:pt x="0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6" name="Freeform 168">
                <a:extLst>
                  <a:ext uri="{FF2B5EF4-FFF2-40B4-BE49-F238E27FC236}">
                    <a16:creationId xmlns:a16="http://schemas.microsoft.com/office/drawing/2014/main" id="{640970A2-DFB6-4BCF-B8FC-396F9B3A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010"/>
                <a:ext cx="27" cy="23"/>
              </a:xfrm>
              <a:custGeom>
                <a:avLst/>
                <a:gdLst>
                  <a:gd name="T0" fmla="*/ 0 w 26"/>
                  <a:gd name="T1" fmla="*/ 6 h 22"/>
                  <a:gd name="T2" fmla="*/ 9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6"/>
                    </a:moveTo>
                    <a:cubicBezTo>
                      <a:pt x="10" y="22"/>
                      <a:pt x="26" y="17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7" name="Freeform 169">
                <a:extLst>
                  <a:ext uri="{FF2B5EF4-FFF2-40B4-BE49-F238E27FC236}">
                    <a16:creationId xmlns:a16="http://schemas.microsoft.com/office/drawing/2014/main" id="{39F3F44D-1016-4E1E-8633-1F31A51B5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83"/>
                <a:ext cx="14" cy="21"/>
              </a:xfrm>
              <a:custGeom>
                <a:avLst/>
                <a:gdLst>
                  <a:gd name="T0" fmla="*/ 3 w 13"/>
                  <a:gd name="T1" fmla="*/ 0 h 20"/>
                  <a:gd name="T2" fmla="*/ 1 w 13"/>
                  <a:gd name="T3" fmla="*/ 15 h 20"/>
                  <a:gd name="T4" fmla="*/ 16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3" y="0"/>
                    </a:moveTo>
                    <a:cubicBezTo>
                      <a:pt x="3" y="3"/>
                      <a:pt x="0" y="9"/>
                      <a:pt x="1" y="12"/>
                    </a:cubicBezTo>
                    <a:cubicBezTo>
                      <a:pt x="6" y="20"/>
                      <a:pt x="12" y="5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8" name="Freeform 170">
                <a:extLst>
                  <a:ext uri="{FF2B5EF4-FFF2-40B4-BE49-F238E27FC236}">
                    <a16:creationId xmlns:a16="http://schemas.microsoft.com/office/drawing/2014/main" id="{1738E492-B072-4BF4-B153-A8BC02BAC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288"/>
                <a:ext cx="19" cy="22"/>
              </a:xfrm>
              <a:custGeom>
                <a:avLst/>
                <a:gdLst>
                  <a:gd name="T0" fmla="*/ 1 w 17"/>
                  <a:gd name="T1" fmla="*/ 11 h 20"/>
                  <a:gd name="T2" fmla="*/ 0 w 17"/>
                  <a:gd name="T3" fmla="*/ 9 h 20"/>
                  <a:gd name="T4" fmla="*/ 20 w 17"/>
                  <a:gd name="T5" fmla="*/ 21 h 20"/>
                  <a:gd name="T6" fmla="*/ 12 w 1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" y="8"/>
                    </a:moveTo>
                    <a:cubicBezTo>
                      <a:pt x="1" y="7"/>
                      <a:pt x="0" y="8"/>
                      <a:pt x="0" y="6"/>
                    </a:cubicBezTo>
                    <a:cubicBezTo>
                      <a:pt x="3" y="9"/>
                      <a:pt x="9" y="20"/>
                      <a:pt x="14" y="15"/>
                    </a:cubicBezTo>
                    <a:cubicBezTo>
                      <a:pt x="17" y="11"/>
                      <a:pt x="11" y="2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29" name="Freeform 171">
                <a:extLst>
                  <a:ext uri="{FF2B5EF4-FFF2-40B4-BE49-F238E27FC236}">
                    <a16:creationId xmlns:a16="http://schemas.microsoft.com/office/drawing/2014/main" id="{C470F161-F1BD-44AF-A9AE-F35B3271B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210"/>
                <a:ext cx="26" cy="29"/>
              </a:xfrm>
              <a:custGeom>
                <a:avLst/>
                <a:gdLst>
                  <a:gd name="T0" fmla="*/ 1 w 25"/>
                  <a:gd name="T1" fmla="*/ 17 h 27"/>
                  <a:gd name="T2" fmla="*/ 10 w 25"/>
                  <a:gd name="T3" fmla="*/ 10 h 27"/>
                  <a:gd name="T4" fmla="*/ 16 w 25"/>
                  <a:gd name="T5" fmla="*/ 33 h 27"/>
                  <a:gd name="T6" fmla="*/ 28 w 25"/>
                  <a:gd name="T7" fmla="*/ 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" y="14"/>
                    </a:moveTo>
                    <a:cubicBezTo>
                      <a:pt x="0" y="9"/>
                      <a:pt x="5" y="0"/>
                      <a:pt x="10" y="7"/>
                    </a:cubicBezTo>
                    <a:cubicBezTo>
                      <a:pt x="14" y="11"/>
                      <a:pt x="9" y="22"/>
                      <a:pt x="13" y="27"/>
                    </a:cubicBezTo>
                    <a:cubicBezTo>
                      <a:pt x="20" y="25"/>
                      <a:pt x="23" y="15"/>
                      <a:pt x="25" y="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0" name="Freeform 172">
                <a:extLst>
                  <a:ext uri="{FF2B5EF4-FFF2-40B4-BE49-F238E27FC236}">
                    <a16:creationId xmlns:a16="http://schemas.microsoft.com/office/drawing/2014/main" id="{84D8FAB7-FC85-4878-A914-DEB65BBC1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210"/>
                <a:ext cx="7" cy="1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3" y="6"/>
                      <a:pt x="4" y="12"/>
                      <a:pt x="7" y="1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1" name="Freeform 173">
                <a:extLst>
                  <a:ext uri="{FF2B5EF4-FFF2-40B4-BE49-F238E27FC236}">
                    <a16:creationId xmlns:a16="http://schemas.microsoft.com/office/drawing/2014/main" id="{173D7568-E46A-433C-893F-A8AA7B87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126"/>
                <a:ext cx="22" cy="24"/>
              </a:xfrm>
              <a:custGeom>
                <a:avLst/>
                <a:gdLst>
                  <a:gd name="T0" fmla="*/ 11 w 20"/>
                  <a:gd name="T1" fmla="*/ 0 h 23"/>
                  <a:gd name="T2" fmla="*/ 2 w 20"/>
                  <a:gd name="T3" fmla="*/ 23 h 23"/>
                  <a:gd name="T4" fmla="*/ 26 w 20"/>
                  <a:gd name="T5" fmla="*/ 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8" y="0"/>
                    </a:moveTo>
                    <a:cubicBezTo>
                      <a:pt x="2" y="5"/>
                      <a:pt x="0" y="12"/>
                      <a:pt x="2" y="20"/>
                    </a:cubicBezTo>
                    <a:cubicBezTo>
                      <a:pt x="13" y="23"/>
                      <a:pt x="20" y="17"/>
                      <a:pt x="20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2" name="Freeform 174">
                <a:extLst>
                  <a:ext uri="{FF2B5EF4-FFF2-40B4-BE49-F238E27FC236}">
                    <a16:creationId xmlns:a16="http://schemas.microsoft.com/office/drawing/2014/main" id="{A06B9815-CC03-4E29-9AC3-787BBC66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127"/>
                <a:ext cx="25" cy="29"/>
              </a:xfrm>
              <a:custGeom>
                <a:avLst/>
                <a:gdLst>
                  <a:gd name="T0" fmla="*/ 8 w 24"/>
                  <a:gd name="T1" fmla="*/ 33 h 27"/>
                  <a:gd name="T2" fmla="*/ 1 w 24"/>
                  <a:gd name="T3" fmla="*/ 1 h 27"/>
                  <a:gd name="T4" fmla="*/ 26 w 24"/>
                  <a:gd name="T5" fmla="*/ 2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7">
                    <a:moveTo>
                      <a:pt x="8" y="27"/>
                    </a:moveTo>
                    <a:cubicBezTo>
                      <a:pt x="3" y="20"/>
                      <a:pt x="0" y="11"/>
                      <a:pt x="1" y="1"/>
                    </a:cubicBezTo>
                    <a:cubicBezTo>
                      <a:pt x="12" y="0"/>
                      <a:pt x="24" y="16"/>
                      <a:pt x="23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3" name="Freeform 175">
                <a:extLst>
                  <a:ext uri="{FF2B5EF4-FFF2-40B4-BE49-F238E27FC236}">
                    <a16:creationId xmlns:a16="http://schemas.microsoft.com/office/drawing/2014/main" id="{FEEFA246-F7B7-4E38-8B43-27609816C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346"/>
                <a:ext cx="13" cy="15"/>
              </a:xfrm>
              <a:custGeom>
                <a:avLst/>
                <a:gdLst>
                  <a:gd name="T0" fmla="*/ 0 w 12"/>
                  <a:gd name="T1" fmla="*/ 0 h 14"/>
                  <a:gd name="T2" fmla="*/ 15 w 12"/>
                  <a:gd name="T3" fmla="*/ 1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3" y="4"/>
                      <a:pt x="8" y="10"/>
                      <a:pt x="12" y="1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4" name="Freeform 176">
                <a:extLst>
                  <a:ext uri="{FF2B5EF4-FFF2-40B4-BE49-F238E27FC236}">
                    <a16:creationId xmlns:a16="http://schemas.microsoft.com/office/drawing/2014/main" id="{5768D180-1A3A-473E-863B-0A8A42EE8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4"/>
                <a:ext cx="25" cy="22"/>
              </a:xfrm>
              <a:custGeom>
                <a:avLst/>
                <a:gdLst>
                  <a:gd name="T0" fmla="*/ 15 w 23"/>
                  <a:gd name="T1" fmla="*/ 24 h 21"/>
                  <a:gd name="T2" fmla="*/ 29 w 23"/>
                  <a:gd name="T3" fmla="*/ 14 h 21"/>
                  <a:gd name="T4" fmla="*/ 0 w 23"/>
                  <a:gd name="T5" fmla="*/ 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12" y="21"/>
                    </a:moveTo>
                    <a:cubicBezTo>
                      <a:pt x="18" y="19"/>
                      <a:pt x="21" y="17"/>
                      <a:pt x="23" y="11"/>
                    </a:cubicBezTo>
                    <a:cubicBezTo>
                      <a:pt x="15" y="0"/>
                      <a:pt x="5" y="7"/>
                      <a:pt x="0" y="1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5" name="Freeform 177">
                <a:extLst>
                  <a:ext uri="{FF2B5EF4-FFF2-40B4-BE49-F238E27FC236}">
                    <a16:creationId xmlns:a16="http://schemas.microsoft.com/office/drawing/2014/main" id="{868E1469-E18F-4D77-A648-37E0BE138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308"/>
                <a:ext cx="11" cy="23"/>
              </a:xfrm>
              <a:custGeom>
                <a:avLst/>
                <a:gdLst>
                  <a:gd name="T0" fmla="*/ 0 w 10"/>
                  <a:gd name="T1" fmla="*/ 27 h 21"/>
                  <a:gd name="T2" fmla="*/ 13 w 10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1">
                    <a:moveTo>
                      <a:pt x="0" y="21"/>
                    </a:moveTo>
                    <a:cubicBezTo>
                      <a:pt x="2" y="14"/>
                      <a:pt x="6" y="7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6" name="Freeform 178">
                <a:extLst>
                  <a:ext uri="{FF2B5EF4-FFF2-40B4-BE49-F238E27FC236}">
                    <a16:creationId xmlns:a16="http://schemas.microsoft.com/office/drawing/2014/main" id="{9AA4F6C3-E7F6-4D91-8CD6-CF68F4E3FF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171"/>
                <a:ext cx="13" cy="23"/>
              </a:xfrm>
              <a:custGeom>
                <a:avLst/>
                <a:gdLst>
                  <a:gd name="T0" fmla="*/ 15 w 12"/>
                  <a:gd name="T1" fmla="*/ 0 h 22"/>
                  <a:gd name="T2" fmla="*/ 0 w 12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cubicBezTo>
                      <a:pt x="11" y="9"/>
                      <a:pt x="6" y="16"/>
                      <a:pt x="0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7" name="Freeform 179">
                <a:extLst>
                  <a:ext uri="{FF2B5EF4-FFF2-40B4-BE49-F238E27FC236}">
                    <a16:creationId xmlns:a16="http://schemas.microsoft.com/office/drawing/2014/main" id="{5B95EDFD-7511-4673-BAF0-5DC8F83B9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242"/>
                <a:ext cx="25" cy="39"/>
              </a:xfrm>
              <a:custGeom>
                <a:avLst/>
                <a:gdLst>
                  <a:gd name="T0" fmla="*/ 7 w 24"/>
                  <a:gd name="T1" fmla="*/ 13 h 36"/>
                  <a:gd name="T2" fmla="*/ 11 w 24"/>
                  <a:gd name="T3" fmla="*/ 43 h 36"/>
                  <a:gd name="T4" fmla="*/ 27 w 2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6">
                    <a:moveTo>
                      <a:pt x="7" y="10"/>
                    </a:moveTo>
                    <a:cubicBezTo>
                      <a:pt x="4" y="16"/>
                      <a:pt x="0" y="33"/>
                      <a:pt x="11" y="34"/>
                    </a:cubicBezTo>
                    <a:cubicBezTo>
                      <a:pt x="24" y="36"/>
                      <a:pt x="24" y="7"/>
                      <a:pt x="2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8" name="Freeform 180">
                <a:extLst>
                  <a:ext uri="{FF2B5EF4-FFF2-40B4-BE49-F238E27FC236}">
                    <a16:creationId xmlns:a16="http://schemas.microsoft.com/office/drawing/2014/main" id="{F6D413D3-AF27-419E-86A4-7C5AC89FF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164"/>
                <a:ext cx="32" cy="46"/>
              </a:xfrm>
              <a:custGeom>
                <a:avLst/>
                <a:gdLst>
                  <a:gd name="T0" fmla="*/ 2 w 30"/>
                  <a:gd name="T1" fmla="*/ 15 h 43"/>
                  <a:gd name="T2" fmla="*/ 27 w 30"/>
                  <a:gd name="T3" fmla="*/ 40 h 43"/>
                  <a:gd name="T4" fmla="*/ 17 w 3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2" y="12"/>
                    </a:moveTo>
                    <a:cubicBezTo>
                      <a:pt x="0" y="19"/>
                      <a:pt x="12" y="43"/>
                      <a:pt x="22" y="33"/>
                    </a:cubicBezTo>
                    <a:cubicBezTo>
                      <a:pt x="30" y="25"/>
                      <a:pt x="18" y="6"/>
                      <a:pt x="1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39" name="Freeform 181">
                <a:extLst>
                  <a:ext uri="{FF2B5EF4-FFF2-40B4-BE49-F238E27FC236}">
                    <a16:creationId xmlns:a16="http://schemas.microsoft.com/office/drawing/2014/main" id="{3F11A2D5-E45E-40CC-A1A3-F0846D685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49"/>
                <a:ext cx="10" cy="25"/>
              </a:xfrm>
              <a:custGeom>
                <a:avLst/>
                <a:gdLst>
                  <a:gd name="T0" fmla="*/ 0 w 10"/>
                  <a:gd name="T1" fmla="*/ 0 h 24"/>
                  <a:gd name="T2" fmla="*/ 10 w 10"/>
                  <a:gd name="T3" fmla="*/ 2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4">
                    <a:moveTo>
                      <a:pt x="0" y="0"/>
                    </a:moveTo>
                    <a:cubicBezTo>
                      <a:pt x="0" y="8"/>
                      <a:pt x="6" y="18"/>
                      <a:pt x="10" y="2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0" name="Freeform 182">
                <a:extLst>
                  <a:ext uri="{FF2B5EF4-FFF2-40B4-BE49-F238E27FC236}">
                    <a16:creationId xmlns:a16="http://schemas.microsoft.com/office/drawing/2014/main" id="{6746CF80-F578-4572-8BF9-73E24AAA4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491"/>
                <a:ext cx="25" cy="29"/>
              </a:xfrm>
              <a:custGeom>
                <a:avLst/>
                <a:gdLst>
                  <a:gd name="T0" fmla="*/ 10 w 23"/>
                  <a:gd name="T1" fmla="*/ 31 h 27"/>
                  <a:gd name="T2" fmla="*/ 1 w 23"/>
                  <a:gd name="T3" fmla="*/ 3 h 27"/>
                  <a:gd name="T4" fmla="*/ 29 w 23"/>
                  <a:gd name="T5" fmla="*/ 3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7" y="25"/>
                    </a:moveTo>
                    <a:cubicBezTo>
                      <a:pt x="1" y="20"/>
                      <a:pt x="0" y="11"/>
                      <a:pt x="1" y="3"/>
                    </a:cubicBezTo>
                    <a:cubicBezTo>
                      <a:pt x="15" y="0"/>
                      <a:pt x="21" y="16"/>
                      <a:pt x="23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1" name="Freeform 183">
                <a:extLst>
                  <a:ext uri="{FF2B5EF4-FFF2-40B4-BE49-F238E27FC236}">
                    <a16:creationId xmlns:a16="http://schemas.microsoft.com/office/drawing/2014/main" id="{9B03EC1C-FBE9-4069-8358-4532BD1F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498"/>
                <a:ext cx="13" cy="35"/>
              </a:xfrm>
              <a:custGeom>
                <a:avLst/>
                <a:gdLst>
                  <a:gd name="T0" fmla="*/ 15 w 12"/>
                  <a:gd name="T1" fmla="*/ 0 h 32"/>
                  <a:gd name="T2" fmla="*/ 0 w 12"/>
                  <a:gd name="T3" fmla="*/ 4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2">
                    <a:moveTo>
                      <a:pt x="12" y="0"/>
                    </a:moveTo>
                    <a:cubicBezTo>
                      <a:pt x="11" y="11"/>
                      <a:pt x="6" y="23"/>
                      <a:pt x="0" y="3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2" name="Freeform 184">
                <a:extLst>
                  <a:ext uri="{FF2B5EF4-FFF2-40B4-BE49-F238E27FC236}">
                    <a16:creationId xmlns:a16="http://schemas.microsoft.com/office/drawing/2014/main" id="{A108D76F-79A9-4CEB-AC74-1C2DFDB1D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774"/>
                <a:ext cx="20" cy="21"/>
              </a:xfrm>
              <a:custGeom>
                <a:avLst/>
                <a:gdLst>
                  <a:gd name="T0" fmla="*/ 4 w 19"/>
                  <a:gd name="T1" fmla="*/ 0 h 20"/>
                  <a:gd name="T2" fmla="*/ 7 w 19"/>
                  <a:gd name="T3" fmla="*/ 22 h 20"/>
                  <a:gd name="T4" fmla="*/ 22 w 19"/>
                  <a:gd name="T5" fmla="*/ 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cubicBezTo>
                      <a:pt x="2" y="4"/>
                      <a:pt x="0" y="19"/>
                      <a:pt x="7" y="19"/>
                    </a:cubicBezTo>
                    <a:cubicBezTo>
                      <a:pt x="12" y="20"/>
                      <a:pt x="19" y="7"/>
                      <a:pt x="19" y="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3" name="Freeform 185">
                <a:extLst>
                  <a:ext uri="{FF2B5EF4-FFF2-40B4-BE49-F238E27FC236}">
                    <a16:creationId xmlns:a16="http://schemas.microsoft.com/office/drawing/2014/main" id="{2076B5D9-5AA6-47D5-A993-FC557C820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774"/>
                <a:ext cx="12" cy="32"/>
              </a:xfrm>
              <a:custGeom>
                <a:avLst/>
                <a:gdLst>
                  <a:gd name="T0" fmla="*/ 2 w 11"/>
                  <a:gd name="T1" fmla="*/ 0 h 30"/>
                  <a:gd name="T2" fmla="*/ 14 w 11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2" y="0"/>
                    </a:moveTo>
                    <a:cubicBezTo>
                      <a:pt x="0" y="6"/>
                      <a:pt x="9" y="24"/>
                      <a:pt x="11" y="3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4" name="Freeform 186">
                <a:extLst>
                  <a:ext uri="{FF2B5EF4-FFF2-40B4-BE49-F238E27FC236}">
                    <a16:creationId xmlns:a16="http://schemas.microsoft.com/office/drawing/2014/main" id="{3EA5AA92-D596-469F-BCD8-BB9573CC3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000"/>
                <a:ext cx="48" cy="47"/>
              </a:xfrm>
              <a:custGeom>
                <a:avLst/>
                <a:gdLst>
                  <a:gd name="T0" fmla="*/ 0 w 45"/>
                  <a:gd name="T1" fmla="*/ 35 h 44"/>
                  <a:gd name="T2" fmla="*/ 6 w 45"/>
                  <a:gd name="T3" fmla="*/ 5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4">
                    <a:moveTo>
                      <a:pt x="0" y="29"/>
                    </a:moveTo>
                    <a:cubicBezTo>
                      <a:pt x="14" y="0"/>
                      <a:pt x="45" y="33"/>
                      <a:pt x="6" y="4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5" name="Freeform 187">
                <a:extLst>
                  <a:ext uri="{FF2B5EF4-FFF2-40B4-BE49-F238E27FC236}">
                    <a16:creationId xmlns:a16="http://schemas.microsoft.com/office/drawing/2014/main" id="{DEC60CA4-EC1F-4806-841D-5C10A0A4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092"/>
                <a:ext cx="22" cy="91"/>
              </a:xfrm>
              <a:custGeom>
                <a:avLst/>
                <a:gdLst>
                  <a:gd name="T0" fmla="*/ 26 w 20"/>
                  <a:gd name="T1" fmla="*/ 0 h 85"/>
                  <a:gd name="T2" fmla="*/ 13 w 20"/>
                  <a:gd name="T3" fmla="*/ 104 h 8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85">
                    <a:moveTo>
                      <a:pt x="20" y="0"/>
                    </a:moveTo>
                    <a:cubicBezTo>
                      <a:pt x="19" y="27"/>
                      <a:pt x="0" y="57"/>
                      <a:pt x="10" y="8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6" name="Freeform 188">
                <a:extLst>
                  <a:ext uri="{FF2B5EF4-FFF2-40B4-BE49-F238E27FC236}">
                    <a16:creationId xmlns:a16="http://schemas.microsoft.com/office/drawing/2014/main" id="{5ECC8B74-9682-45F3-BF23-A4AD9A064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004"/>
                <a:ext cx="38" cy="50"/>
              </a:xfrm>
              <a:custGeom>
                <a:avLst/>
                <a:gdLst>
                  <a:gd name="T0" fmla="*/ 0 w 35"/>
                  <a:gd name="T1" fmla="*/ 27 h 46"/>
                  <a:gd name="T2" fmla="*/ 33 w 35"/>
                  <a:gd name="T3" fmla="*/ 51 h 46"/>
                  <a:gd name="T4" fmla="*/ 20 w 35"/>
                  <a:gd name="T5" fmla="*/ 3 h 46"/>
                  <a:gd name="T6" fmla="*/ 24 w 3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6">
                    <a:moveTo>
                      <a:pt x="0" y="21"/>
                    </a:moveTo>
                    <a:cubicBezTo>
                      <a:pt x="3" y="27"/>
                      <a:pt x="16" y="46"/>
                      <a:pt x="26" y="40"/>
                    </a:cubicBezTo>
                    <a:cubicBezTo>
                      <a:pt x="35" y="34"/>
                      <a:pt x="19" y="10"/>
                      <a:pt x="16" y="3"/>
                    </a:cubicBezTo>
                    <a:cubicBezTo>
                      <a:pt x="19" y="1"/>
                      <a:pt x="18" y="0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7" name="Freeform 189">
                <a:extLst>
                  <a:ext uri="{FF2B5EF4-FFF2-40B4-BE49-F238E27FC236}">
                    <a16:creationId xmlns:a16="http://schemas.microsoft.com/office/drawing/2014/main" id="{E748A749-A990-47AE-86EE-8A8CD5C7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86"/>
                <a:ext cx="13" cy="29"/>
              </a:xfrm>
              <a:custGeom>
                <a:avLst/>
                <a:gdLst>
                  <a:gd name="T0" fmla="*/ 0 w 12"/>
                  <a:gd name="T1" fmla="*/ 0 h 28"/>
                  <a:gd name="T2" fmla="*/ 15 w 12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0" y="0"/>
                    </a:moveTo>
                    <a:cubicBezTo>
                      <a:pt x="5" y="8"/>
                      <a:pt x="7" y="19"/>
                      <a:pt x="12" y="2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8" name="Freeform 190">
                <a:extLst>
                  <a:ext uri="{FF2B5EF4-FFF2-40B4-BE49-F238E27FC236}">
                    <a16:creationId xmlns:a16="http://schemas.microsoft.com/office/drawing/2014/main" id="{E311A6CC-DEA3-4683-A586-0DB9ED1FE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086"/>
                <a:ext cx="25" cy="31"/>
              </a:xfrm>
              <a:custGeom>
                <a:avLst/>
                <a:gdLst>
                  <a:gd name="T0" fmla="*/ 9 w 24"/>
                  <a:gd name="T1" fmla="*/ 0 h 29"/>
                  <a:gd name="T2" fmla="*/ 0 w 24"/>
                  <a:gd name="T3" fmla="*/ 33 h 29"/>
                  <a:gd name="T4" fmla="*/ 27 w 24"/>
                  <a:gd name="T5" fmla="*/ 11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9" y="0"/>
                    </a:moveTo>
                    <a:cubicBezTo>
                      <a:pt x="3" y="7"/>
                      <a:pt x="1" y="18"/>
                      <a:pt x="0" y="27"/>
                    </a:cubicBezTo>
                    <a:cubicBezTo>
                      <a:pt x="11" y="29"/>
                      <a:pt x="22" y="19"/>
                      <a:pt x="24" y="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49" name="Freeform 191">
                <a:extLst>
                  <a:ext uri="{FF2B5EF4-FFF2-40B4-BE49-F238E27FC236}">
                    <a16:creationId xmlns:a16="http://schemas.microsoft.com/office/drawing/2014/main" id="{58345D82-4E8E-47BA-8BD6-AE6054995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3677"/>
                <a:ext cx="10" cy="41"/>
              </a:xfrm>
              <a:custGeom>
                <a:avLst/>
                <a:gdLst>
                  <a:gd name="T0" fmla="*/ 10 w 10"/>
                  <a:gd name="T1" fmla="*/ 0 h 38"/>
                  <a:gd name="T2" fmla="*/ 0 w 10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10" y="0"/>
                    </a:moveTo>
                    <a:cubicBezTo>
                      <a:pt x="7" y="13"/>
                      <a:pt x="6" y="25"/>
                      <a:pt x="0" y="3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0" name="Freeform 192">
                <a:extLst>
                  <a:ext uri="{FF2B5EF4-FFF2-40B4-BE49-F238E27FC236}">
                    <a16:creationId xmlns:a16="http://schemas.microsoft.com/office/drawing/2014/main" id="{2476D036-A241-43A5-ABEF-FDD7D13ED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778"/>
                <a:ext cx="22" cy="43"/>
              </a:xfrm>
              <a:custGeom>
                <a:avLst/>
                <a:gdLst>
                  <a:gd name="T0" fmla="*/ 0 w 21"/>
                  <a:gd name="T1" fmla="*/ 6 h 40"/>
                  <a:gd name="T2" fmla="*/ 23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0" y="6"/>
                    </a:moveTo>
                    <a:cubicBezTo>
                      <a:pt x="0" y="40"/>
                      <a:pt x="21" y="30"/>
                      <a:pt x="2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1" name="Freeform 193">
                <a:extLst>
                  <a:ext uri="{FF2B5EF4-FFF2-40B4-BE49-F238E27FC236}">
                    <a16:creationId xmlns:a16="http://schemas.microsoft.com/office/drawing/2014/main" id="{A94C6D1E-E2C7-4743-8D25-C9F4AA0C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3778"/>
                <a:ext cx="12" cy="36"/>
              </a:xfrm>
              <a:custGeom>
                <a:avLst/>
                <a:gdLst>
                  <a:gd name="T0" fmla="*/ 0 w 11"/>
                  <a:gd name="T1" fmla="*/ 0 h 33"/>
                  <a:gd name="T2" fmla="*/ 14 w 11"/>
                  <a:gd name="T3" fmla="*/ 4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0" y="0"/>
                    </a:moveTo>
                    <a:cubicBezTo>
                      <a:pt x="0" y="12"/>
                      <a:pt x="7" y="22"/>
                      <a:pt x="11" y="3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2" name="Freeform 194">
                <a:extLst>
                  <a:ext uri="{FF2B5EF4-FFF2-40B4-BE49-F238E27FC236}">
                    <a16:creationId xmlns:a16="http://schemas.microsoft.com/office/drawing/2014/main" id="{99C89A40-99C2-44CA-91D9-D0311B4B2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459"/>
                <a:ext cx="26" cy="30"/>
              </a:xfrm>
              <a:custGeom>
                <a:avLst/>
                <a:gdLst>
                  <a:gd name="T0" fmla="*/ 4 w 25"/>
                  <a:gd name="T1" fmla="*/ 0 h 28"/>
                  <a:gd name="T2" fmla="*/ 28 w 25"/>
                  <a:gd name="T3" fmla="*/ 18 h 28"/>
                  <a:gd name="T4" fmla="*/ 0 w 25"/>
                  <a:gd name="T5" fmla="*/ 18 h 28"/>
                  <a:gd name="T6" fmla="*/ 19 w 25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4" y="0"/>
                    </a:moveTo>
                    <a:cubicBezTo>
                      <a:pt x="11" y="1"/>
                      <a:pt x="24" y="6"/>
                      <a:pt x="25" y="15"/>
                    </a:cubicBezTo>
                    <a:cubicBezTo>
                      <a:pt x="16" y="19"/>
                      <a:pt x="7" y="8"/>
                      <a:pt x="0" y="15"/>
                    </a:cubicBezTo>
                    <a:cubicBezTo>
                      <a:pt x="2" y="20"/>
                      <a:pt x="11" y="28"/>
                      <a:pt x="16" y="2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3" name="Freeform 195">
                <a:extLst>
                  <a:ext uri="{FF2B5EF4-FFF2-40B4-BE49-F238E27FC236}">
                    <a16:creationId xmlns:a16="http://schemas.microsoft.com/office/drawing/2014/main" id="{C42981DF-0E6F-4BF8-A07E-29D7E393C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53"/>
                <a:ext cx="30" cy="25"/>
              </a:xfrm>
              <a:custGeom>
                <a:avLst/>
                <a:gdLst>
                  <a:gd name="T0" fmla="*/ 0 w 28"/>
                  <a:gd name="T1" fmla="*/ 15 h 23"/>
                  <a:gd name="T2" fmla="*/ 28 w 28"/>
                  <a:gd name="T3" fmla="*/ 10 h 23"/>
                  <a:gd name="T4" fmla="*/ 5 w 28"/>
                  <a:gd name="T5" fmla="*/ 2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0" y="12"/>
                    </a:moveTo>
                    <a:cubicBezTo>
                      <a:pt x="6" y="9"/>
                      <a:pt x="16" y="0"/>
                      <a:pt x="22" y="7"/>
                    </a:cubicBezTo>
                    <a:cubicBezTo>
                      <a:pt x="28" y="17"/>
                      <a:pt x="6" y="23"/>
                      <a:pt x="5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4" name="Freeform 196">
                <a:extLst>
                  <a:ext uri="{FF2B5EF4-FFF2-40B4-BE49-F238E27FC236}">
                    <a16:creationId xmlns:a16="http://schemas.microsoft.com/office/drawing/2014/main" id="{17CF35CC-D211-41E8-8C60-73C8530D1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580"/>
                <a:ext cx="18" cy="14"/>
              </a:xfrm>
              <a:custGeom>
                <a:avLst/>
                <a:gdLst>
                  <a:gd name="T0" fmla="*/ 0 w 17"/>
                  <a:gd name="T1" fmla="*/ 0 h 13"/>
                  <a:gd name="T2" fmla="*/ 20 w 17"/>
                  <a:gd name="T3" fmla="*/ 16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6" y="2"/>
                      <a:pt x="11" y="9"/>
                      <a:pt x="17" y="1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5" name="Freeform 197">
                <a:extLst>
                  <a:ext uri="{FF2B5EF4-FFF2-40B4-BE49-F238E27FC236}">
                    <a16:creationId xmlns:a16="http://schemas.microsoft.com/office/drawing/2014/main" id="{C4C5912E-6B2C-4DB4-B00F-C57759626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608"/>
                <a:ext cx="7" cy="23"/>
              </a:xfrm>
              <a:custGeom>
                <a:avLst/>
                <a:gdLst>
                  <a:gd name="T0" fmla="*/ 0 w 7"/>
                  <a:gd name="T1" fmla="*/ 0 h 21"/>
                  <a:gd name="T2" fmla="*/ 7 w 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0" y="0"/>
                    </a:moveTo>
                    <a:cubicBezTo>
                      <a:pt x="1" y="7"/>
                      <a:pt x="6" y="14"/>
                      <a:pt x="7" y="2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6" name="Freeform 198">
                <a:extLst>
                  <a:ext uri="{FF2B5EF4-FFF2-40B4-BE49-F238E27FC236}">
                    <a16:creationId xmlns:a16="http://schemas.microsoft.com/office/drawing/2014/main" id="{8511E536-032E-44C9-B3EC-0A36AAB19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825"/>
                <a:ext cx="19" cy="27"/>
              </a:xfrm>
              <a:custGeom>
                <a:avLst/>
                <a:gdLst>
                  <a:gd name="T0" fmla="*/ 21 w 18"/>
                  <a:gd name="T1" fmla="*/ 5 h 25"/>
                  <a:gd name="T2" fmla="*/ 12 w 18"/>
                  <a:gd name="T3" fmla="*/ 28 h 25"/>
                  <a:gd name="T4" fmla="*/ 15 w 1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8" y="5"/>
                    </a:moveTo>
                    <a:cubicBezTo>
                      <a:pt x="17" y="10"/>
                      <a:pt x="17" y="25"/>
                      <a:pt x="9" y="22"/>
                    </a:cubicBezTo>
                    <a:cubicBezTo>
                      <a:pt x="0" y="19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7" name="Freeform 199">
                <a:extLst>
                  <a:ext uri="{FF2B5EF4-FFF2-40B4-BE49-F238E27FC236}">
                    <a16:creationId xmlns:a16="http://schemas.microsoft.com/office/drawing/2014/main" id="{91E5F1EE-0965-4835-A00B-581C4BC53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904"/>
                <a:ext cx="21" cy="20"/>
              </a:xfrm>
              <a:custGeom>
                <a:avLst/>
                <a:gdLst>
                  <a:gd name="T0" fmla="*/ 0 w 20"/>
                  <a:gd name="T1" fmla="*/ 14 h 19"/>
                  <a:gd name="T2" fmla="*/ 20 w 20"/>
                  <a:gd name="T3" fmla="*/ 22 h 19"/>
                  <a:gd name="T4" fmla="*/ 0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11"/>
                    </a:moveTo>
                    <a:cubicBezTo>
                      <a:pt x="3" y="17"/>
                      <a:pt x="11" y="18"/>
                      <a:pt x="17" y="19"/>
                    </a:cubicBezTo>
                    <a:cubicBezTo>
                      <a:pt x="20" y="8"/>
                      <a:pt x="7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8" name="Freeform 200">
                <a:extLst>
                  <a:ext uri="{FF2B5EF4-FFF2-40B4-BE49-F238E27FC236}">
                    <a16:creationId xmlns:a16="http://schemas.microsoft.com/office/drawing/2014/main" id="{E4040452-D7B4-477C-94FC-71EFA3C69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87"/>
                <a:ext cx="3" cy="22"/>
              </a:xfrm>
              <a:custGeom>
                <a:avLst/>
                <a:gdLst>
                  <a:gd name="T0" fmla="*/ 2 w 3"/>
                  <a:gd name="T1" fmla="*/ 0 h 21"/>
                  <a:gd name="T2" fmla="*/ 3 w 3"/>
                  <a:gd name="T3" fmla="*/ 24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1">
                    <a:moveTo>
                      <a:pt x="2" y="0"/>
                    </a:moveTo>
                    <a:cubicBezTo>
                      <a:pt x="0" y="5"/>
                      <a:pt x="1" y="15"/>
                      <a:pt x="3" y="2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59" name="Freeform 201">
                <a:extLst>
                  <a:ext uri="{FF2B5EF4-FFF2-40B4-BE49-F238E27FC236}">
                    <a16:creationId xmlns:a16="http://schemas.microsoft.com/office/drawing/2014/main" id="{85B70693-B8AE-4FED-A634-FFE388764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2368"/>
                <a:ext cx="8" cy="19"/>
              </a:xfrm>
              <a:custGeom>
                <a:avLst/>
                <a:gdLst>
                  <a:gd name="T0" fmla="*/ 1 w 8"/>
                  <a:gd name="T1" fmla="*/ 0 h 18"/>
                  <a:gd name="T2" fmla="*/ 8 w 8"/>
                  <a:gd name="T3" fmla="*/ 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0" y="7"/>
                      <a:pt x="4" y="13"/>
                      <a:pt x="8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0" name="Freeform 202">
                <a:extLst>
                  <a:ext uri="{FF2B5EF4-FFF2-40B4-BE49-F238E27FC236}">
                    <a16:creationId xmlns:a16="http://schemas.microsoft.com/office/drawing/2014/main" id="{240F1638-66A3-4FC2-887D-6EAC27C7D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12"/>
                <a:ext cx="27" cy="28"/>
              </a:xfrm>
              <a:custGeom>
                <a:avLst/>
                <a:gdLst>
                  <a:gd name="T0" fmla="*/ 27 w 25"/>
                  <a:gd name="T1" fmla="*/ 0 h 27"/>
                  <a:gd name="T2" fmla="*/ 30 w 25"/>
                  <a:gd name="T3" fmla="*/ 30 h 27"/>
                  <a:gd name="T4" fmla="*/ 0 w 2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21" y="0"/>
                    </a:moveTo>
                    <a:cubicBezTo>
                      <a:pt x="24" y="9"/>
                      <a:pt x="25" y="18"/>
                      <a:pt x="24" y="27"/>
                    </a:cubicBezTo>
                    <a:cubicBezTo>
                      <a:pt x="13" y="21"/>
                      <a:pt x="4" y="1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1" name="Freeform 203">
                <a:extLst>
                  <a:ext uri="{FF2B5EF4-FFF2-40B4-BE49-F238E27FC236}">
                    <a16:creationId xmlns:a16="http://schemas.microsoft.com/office/drawing/2014/main" id="{274449DE-DF00-4471-BA86-9CF48C417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75"/>
                <a:ext cx="41" cy="81"/>
              </a:xfrm>
              <a:custGeom>
                <a:avLst/>
                <a:gdLst>
                  <a:gd name="T0" fmla="*/ 47 w 38"/>
                  <a:gd name="T1" fmla="*/ 59 h 76"/>
                  <a:gd name="T2" fmla="*/ 28 w 38"/>
                  <a:gd name="T3" fmla="*/ 92 h 76"/>
                  <a:gd name="T4" fmla="*/ 29 w 38"/>
                  <a:gd name="T5" fmla="*/ 0 h 76"/>
                  <a:gd name="T6" fmla="*/ 29 w 38"/>
                  <a:gd name="T7" fmla="*/ 14 h 76"/>
                  <a:gd name="T8" fmla="*/ 38 w 38"/>
                  <a:gd name="T9" fmla="*/ 22 h 76"/>
                  <a:gd name="T10" fmla="*/ 28 w 38"/>
                  <a:gd name="T11" fmla="*/ 41 h 76"/>
                  <a:gd name="T12" fmla="*/ 46 w 38"/>
                  <a:gd name="T13" fmla="*/ 5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76">
                    <a:moveTo>
                      <a:pt x="38" y="49"/>
                    </a:moveTo>
                    <a:cubicBezTo>
                      <a:pt x="26" y="43"/>
                      <a:pt x="22" y="69"/>
                      <a:pt x="22" y="76"/>
                    </a:cubicBezTo>
                    <a:cubicBezTo>
                      <a:pt x="9" y="54"/>
                      <a:pt x="0" y="19"/>
                      <a:pt x="23" y="0"/>
                    </a:cubicBezTo>
                    <a:cubicBezTo>
                      <a:pt x="22" y="4"/>
                      <a:pt x="21" y="7"/>
                      <a:pt x="23" y="11"/>
                    </a:cubicBezTo>
                    <a:cubicBezTo>
                      <a:pt x="25" y="14"/>
                      <a:pt x="29" y="15"/>
                      <a:pt x="30" y="19"/>
                    </a:cubicBezTo>
                    <a:cubicBezTo>
                      <a:pt x="25" y="21"/>
                      <a:pt x="21" y="29"/>
                      <a:pt x="22" y="34"/>
                    </a:cubicBezTo>
                    <a:cubicBezTo>
                      <a:pt x="23" y="43"/>
                      <a:pt x="32" y="43"/>
                      <a:pt x="37" y="4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62" name="Freeform 204">
                <a:extLst>
                  <a:ext uri="{FF2B5EF4-FFF2-40B4-BE49-F238E27FC236}">
                    <a16:creationId xmlns:a16="http://schemas.microsoft.com/office/drawing/2014/main" id="{BC535010-EF58-4D01-91D0-14604BE64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074"/>
                <a:ext cx="21" cy="49"/>
              </a:xfrm>
              <a:custGeom>
                <a:avLst/>
                <a:gdLst>
                  <a:gd name="T0" fmla="*/ 22 w 20"/>
                  <a:gd name="T1" fmla="*/ 0 h 46"/>
                  <a:gd name="T2" fmla="*/ 19 w 20"/>
                  <a:gd name="T3" fmla="*/ 29 h 46"/>
                  <a:gd name="T4" fmla="*/ 20 w 20"/>
                  <a:gd name="T5" fmla="*/ 55 h 46"/>
                  <a:gd name="T6" fmla="*/ 0 w 20"/>
                  <a:gd name="T7" fmla="*/ 7 h 46"/>
                  <a:gd name="T8" fmla="*/ 22 w 2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19" y="0"/>
                    </a:moveTo>
                    <a:cubicBezTo>
                      <a:pt x="20" y="7"/>
                      <a:pt x="16" y="15"/>
                      <a:pt x="16" y="23"/>
                    </a:cubicBezTo>
                    <a:cubicBezTo>
                      <a:pt x="15" y="30"/>
                      <a:pt x="15" y="38"/>
                      <a:pt x="17" y="46"/>
                    </a:cubicBezTo>
                    <a:cubicBezTo>
                      <a:pt x="8" y="32"/>
                      <a:pt x="19" y="12"/>
                      <a:pt x="0" y="7"/>
                    </a:cubicBezTo>
                    <a:cubicBezTo>
                      <a:pt x="8" y="7"/>
                      <a:pt x="15" y="7"/>
                      <a:pt x="1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242" name="Group 205">
              <a:extLst>
                <a:ext uri="{FF2B5EF4-FFF2-40B4-BE49-F238E27FC236}">
                  <a16:creationId xmlns:a16="http://schemas.microsoft.com/office/drawing/2014/main" id="{AC99A322-4379-41F9-8E0D-069089C9F0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4" y="958"/>
              <a:ext cx="1782" cy="3077"/>
              <a:chOff x="3274" y="958"/>
              <a:chExt cx="1782" cy="3077"/>
            </a:xfrm>
          </p:grpSpPr>
          <p:sp>
            <p:nvSpPr>
              <p:cNvPr id="36263" name="Freeform 206">
                <a:extLst>
                  <a:ext uri="{FF2B5EF4-FFF2-40B4-BE49-F238E27FC236}">
                    <a16:creationId xmlns:a16="http://schemas.microsoft.com/office/drawing/2014/main" id="{8B92FC62-F057-44F7-AEDE-FDD951F03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309"/>
                <a:ext cx="131" cy="24"/>
              </a:xfrm>
              <a:custGeom>
                <a:avLst/>
                <a:gdLst>
                  <a:gd name="T0" fmla="*/ 147 w 122"/>
                  <a:gd name="T1" fmla="*/ 0 h 22"/>
                  <a:gd name="T2" fmla="*/ 61 w 122"/>
                  <a:gd name="T3" fmla="*/ 13 h 22"/>
                  <a:gd name="T4" fmla="*/ 30 w 122"/>
                  <a:gd name="T5" fmla="*/ 13 h 22"/>
                  <a:gd name="T6" fmla="*/ 0 w 122"/>
                  <a:gd name="T7" fmla="*/ 5 h 22"/>
                  <a:gd name="T8" fmla="*/ 46 w 122"/>
                  <a:gd name="T9" fmla="*/ 24 h 22"/>
                  <a:gd name="T10" fmla="*/ 82 w 122"/>
                  <a:gd name="T11" fmla="*/ 27 h 22"/>
                  <a:gd name="T12" fmla="*/ 122 w 122"/>
                  <a:gd name="T13" fmla="*/ 16 h 22"/>
                  <a:gd name="T14" fmla="*/ 151 w 122"/>
                  <a:gd name="T15" fmla="*/ 1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" h="22">
                    <a:moveTo>
                      <a:pt x="119" y="0"/>
                    </a:moveTo>
                    <a:cubicBezTo>
                      <a:pt x="100" y="12"/>
                      <a:pt x="71" y="9"/>
                      <a:pt x="49" y="10"/>
                    </a:cubicBezTo>
                    <a:cubicBezTo>
                      <a:pt x="41" y="10"/>
                      <a:pt x="32" y="11"/>
                      <a:pt x="24" y="10"/>
                    </a:cubicBezTo>
                    <a:cubicBezTo>
                      <a:pt x="17" y="9"/>
                      <a:pt x="8" y="4"/>
                      <a:pt x="0" y="5"/>
                    </a:cubicBezTo>
                    <a:cubicBezTo>
                      <a:pt x="8" y="14"/>
                      <a:pt x="26" y="16"/>
                      <a:pt x="37" y="18"/>
                    </a:cubicBezTo>
                    <a:cubicBezTo>
                      <a:pt x="47" y="20"/>
                      <a:pt x="56" y="22"/>
                      <a:pt x="66" y="21"/>
                    </a:cubicBezTo>
                    <a:cubicBezTo>
                      <a:pt x="77" y="21"/>
                      <a:pt x="88" y="18"/>
                      <a:pt x="99" y="13"/>
                    </a:cubicBezTo>
                    <a:cubicBezTo>
                      <a:pt x="106" y="9"/>
                      <a:pt x="115" y="6"/>
                      <a:pt x="122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4" name="Freeform 207">
                <a:extLst>
                  <a:ext uri="{FF2B5EF4-FFF2-40B4-BE49-F238E27FC236}">
                    <a16:creationId xmlns:a16="http://schemas.microsoft.com/office/drawing/2014/main" id="{66E0D09B-BC14-4B8C-A445-181443897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0"/>
                <a:ext cx="134" cy="79"/>
              </a:xfrm>
              <a:custGeom>
                <a:avLst/>
                <a:gdLst>
                  <a:gd name="T0" fmla="*/ 1 w 126"/>
                  <a:gd name="T1" fmla="*/ 61 h 74"/>
                  <a:gd name="T2" fmla="*/ 41 w 126"/>
                  <a:gd name="T3" fmla="*/ 77 h 74"/>
                  <a:gd name="T4" fmla="*/ 79 w 126"/>
                  <a:gd name="T5" fmla="*/ 58 h 74"/>
                  <a:gd name="T6" fmla="*/ 108 w 126"/>
                  <a:gd name="T7" fmla="*/ 25 h 74"/>
                  <a:gd name="T8" fmla="*/ 152 w 126"/>
                  <a:gd name="T9" fmla="*/ 0 h 74"/>
                  <a:gd name="T10" fmla="*/ 103 w 126"/>
                  <a:gd name="T11" fmla="*/ 44 h 74"/>
                  <a:gd name="T12" fmla="*/ 57 w 126"/>
                  <a:gd name="T13" fmla="*/ 86 h 74"/>
                  <a:gd name="T14" fmla="*/ 19 w 126"/>
                  <a:gd name="T15" fmla="*/ 85 h 74"/>
                  <a:gd name="T16" fmla="*/ 0 w 126"/>
                  <a:gd name="T17" fmla="*/ 67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74">
                    <a:moveTo>
                      <a:pt x="1" y="50"/>
                    </a:moveTo>
                    <a:cubicBezTo>
                      <a:pt x="12" y="55"/>
                      <a:pt x="22" y="66"/>
                      <a:pt x="35" y="63"/>
                    </a:cubicBezTo>
                    <a:cubicBezTo>
                      <a:pt x="48" y="61"/>
                      <a:pt x="57" y="56"/>
                      <a:pt x="66" y="48"/>
                    </a:cubicBezTo>
                    <a:cubicBezTo>
                      <a:pt x="75" y="40"/>
                      <a:pt x="82" y="29"/>
                      <a:pt x="90" y="21"/>
                    </a:cubicBezTo>
                    <a:cubicBezTo>
                      <a:pt x="101" y="11"/>
                      <a:pt x="113" y="6"/>
                      <a:pt x="126" y="0"/>
                    </a:cubicBezTo>
                    <a:cubicBezTo>
                      <a:pt x="111" y="11"/>
                      <a:pt x="97" y="21"/>
                      <a:pt x="86" y="36"/>
                    </a:cubicBezTo>
                    <a:cubicBezTo>
                      <a:pt x="76" y="51"/>
                      <a:pt x="66" y="65"/>
                      <a:pt x="48" y="71"/>
                    </a:cubicBezTo>
                    <a:cubicBezTo>
                      <a:pt x="39" y="74"/>
                      <a:pt x="26" y="74"/>
                      <a:pt x="16" y="70"/>
                    </a:cubicBezTo>
                    <a:cubicBezTo>
                      <a:pt x="11" y="67"/>
                      <a:pt x="2" y="60"/>
                      <a:pt x="0" y="5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5" name="Freeform 208">
                <a:extLst>
                  <a:ext uri="{FF2B5EF4-FFF2-40B4-BE49-F238E27FC236}">
                    <a16:creationId xmlns:a16="http://schemas.microsoft.com/office/drawing/2014/main" id="{3B955203-B672-4816-BE6A-477B16D0A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36"/>
                <a:ext cx="97" cy="24"/>
              </a:xfrm>
              <a:custGeom>
                <a:avLst/>
                <a:gdLst>
                  <a:gd name="T0" fmla="*/ 0 w 90"/>
                  <a:gd name="T1" fmla="*/ 0 h 23"/>
                  <a:gd name="T2" fmla="*/ 30 w 90"/>
                  <a:gd name="T3" fmla="*/ 10 h 23"/>
                  <a:gd name="T4" fmla="*/ 58 w 90"/>
                  <a:gd name="T5" fmla="*/ 16 h 23"/>
                  <a:gd name="T6" fmla="*/ 87 w 90"/>
                  <a:gd name="T7" fmla="*/ 11 h 23"/>
                  <a:gd name="T8" fmla="*/ 113 w 90"/>
                  <a:gd name="T9" fmla="*/ 1 h 23"/>
                  <a:gd name="T10" fmla="*/ 46 w 90"/>
                  <a:gd name="T11" fmla="*/ 25 h 23"/>
                  <a:gd name="T12" fmla="*/ 0 w 90"/>
                  <a:gd name="T13" fmla="*/ 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23">
                    <a:moveTo>
                      <a:pt x="0" y="0"/>
                    </a:moveTo>
                    <a:cubicBezTo>
                      <a:pt x="8" y="0"/>
                      <a:pt x="16" y="8"/>
                      <a:pt x="24" y="10"/>
                    </a:cubicBezTo>
                    <a:cubicBezTo>
                      <a:pt x="31" y="12"/>
                      <a:pt x="39" y="13"/>
                      <a:pt x="46" y="13"/>
                    </a:cubicBezTo>
                    <a:cubicBezTo>
                      <a:pt x="54" y="13"/>
                      <a:pt x="62" y="13"/>
                      <a:pt x="70" y="11"/>
                    </a:cubicBezTo>
                    <a:cubicBezTo>
                      <a:pt x="77" y="9"/>
                      <a:pt x="83" y="4"/>
                      <a:pt x="90" y="1"/>
                    </a:cubicBezTo>
                    <a:cubicBezTo>
                      <a:pt x="82" y="17"/>
                      <a:pt x="52" y="21"/>
                      <a:pt x="37" y="22"/>
                    </a:cubicBezTo>
                    <a:cubicBezTo>
                      <a:pt x="24" y="23"/>
                      <a:pt x="5" y="14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6" name="Freeform 209">
                <a:extLst>
                  <a:ext uri="{FF2B5EF4-FFF2-40B4-BE49-F238E27FC236}">
                    <a16:creationId xmlns:a16="http://schemas.microsoft.com/office/drawing/2014/main" id="{90FE79B2-3FE8-4B97-8A97-B8F0F66D3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12"/>
                <a:ext cx="266" cy="367"/>
              </a:xfrm>
              <a:custGeom>
                <a:avLst/>
                <a:gdLst>
                  <a:gd name="T0" fmla="*/ 3 w 249"/>
                  <a:gd name="T1" fmla="*/ 0 h 344"/>
                  <a:gd name="T2" fmla="*/ 66 w 249"/>
                  <a:gd name="T3" fmla="*/ 84 h 344"/>
                  <a:gd name="T4" fmla="*/ 135 w 249"/>
                  <a:gd name="T5" fmla="*/ 140 h 344"/>
                  <a:gd name="T6" fmla="*/ 183 w 249"/>
                  <a:gd name="T7" fmla="*/ 245 h 344"/>
                  <a:gd name="T8" fmla="*/ 248 w 249"/>
                  <a:gd name="T9" fmla="*/ 353 h 344"/>
                  <a:gd name="T10" fmla="*/ 303 w 249"/>
                  <a:gd name="T11" fmla="*/ 418 h 344"/>
                  <a:gd name="T12" fmla="*/ 182 w 249"/>
                  <a:gd name="T13" fmla="*/ 276 h 344"/>
                  <a:gd name="T14" fmla="*/ 111 w 249"/>
                  <a:gd name="T15" fmla="*/ 165 h 344"/>
                  <a:gd name="T16" fmla="*/ 0 w 249"/>
                  <a:gd name="T17" fmla="*/ 7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9" h="344">
                    <a:moveTo>
                      <a:pt x="3" y="0"/>
                    </a:moveTo>
                    <a:cubicBezTo>
                      <a:pt x="13" y="27"/>
                      <a:pt x="31" y="52"/>
                      <a:pt x="54" y="69"/>
                    </a:cubicBezTo>
                    <a:cubicBezTo>
                      <a:pt x="73" y="83"/>
                      <a:pt x="97" y="93"/>
                      <a:pt x="110" y="115"/>
                    </a:cubicBezTo>
                    <a:cubicBezTo>
                      <a:pt x="126" y="142"/>
                      <a:pt x="135" y="174"/>
                      <a:pt x="150" y="202"/>
                    </a:cubicBezTo>
                    <a:cubicBezTo>
                      <a:pt x="166" y="232"/>
                      <a:pt x="182" y="263"/>
                      <a:pt x="203" y="291"/>
                    </a:cubicBezTo>
                    <a:cubicBezTo>
                      <a:pt x="217" y="310"/>
                      <a:pt x="234" y="327"/>
                      <a:pt x="249" y="344"/>
                    </a:cubicBezTo>
                    <a:cubicBezTo>
                      <a:pt x="203" y="321"/>
                      <a:pt x="176" y="269"/>
                      <a:pt x="149" y="228"/>
                    </a:cubicBezTo>
                    <a:cubicBezTo>
                      <a:pt x="130" y="198"/>
                      <a:pt x="115" y="162"/>
                      <a:pt x="91" y="136"/>
                    </a:cubicBezTo>
                    <a:cubicBezTo>
                      <a:pt x="55" y="96"/>
                      <a:pt x="12" y="61"/>
                      <a:pt x="0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7" name="Freeform 210">
                <a:extLst>
                  <a:ext uri="{FF2B5EF4-FFF2-40B4-BE49-F238E27FC236}">
                    <a16:creationId xmlns:a16="http://schemas.microsoft.com/office/drawing/2014/main" id="{9B411024-AC06-486D-91E5-8332A2BEE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112"/>
                <a:ext cx="200" cy="141"/>
              </a:xfrm>
              <a:custGeom>
                <a:avLst/>
                <a:gdLst>
                  <a:gd name="T0" fmla="*/ 0 w 187"/>
                  <a:gd name="T1" fmla="*/ 0 h 132"/>
                  <a:gd name="T2" fmla="*/ 116 w 187"/>
                  <a:gd name="T3" fmla="*/ 76 h 132"/>
                  <a:gd name="T4" fmla="*/ 229 w 187"/>
                  <a:gd name="T5" fmla="*/ 161 h 132"/>
                  <a:gd name="T6" fmla="*/ 113 w 187"/>
                  <a:gd name="T7" fmla="*/ 85 h 132"/>
                  <a:gd name="T8" fmla="*/ 66 w 187"/>
                  <a:gd name="T9" fmla="*/ 57 h 132"/>
                  <a:gd name="T10" fmla="*/ 40 w 187"/>
                  <a:gd name="T11" fmla="*/ 66 h 132"/>
                  <a:gd name="T12" fmla="*/ 0 w 187"/>
                  <a:gd name="T13" fmla="*/ 4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132">
                    <a:moveTo>
                      <a:pt x="0" y="0"/>
                    </a:moveTo>
                    <a:cubicBezTo>
                      <a:pt x="34" y="12"/>
                      <a:pt x="68" y="37"/>
                      <a:pt x="94" y="62"/>
                    </a:cubicBezTo>
                    <a:cubicBezTo>
                      <a:pt x="121" y="88"/>
                      <a:pt x="149" y="125"/>
                      <a:pt x="187" y="132"/>
                    </a:cubicBezTo>
                    <a:cubicBezTo>
                      <a:pt x="144" y="129"/>
                      <a:pt x="122" y="97"/>
                      <a:pt x="93" y="70"/>
                    </a:cubicBezTo>
                    <a:cubicBezTo>
                      <a:pt x="80" y="58"/>
                      <a:pt x="69" y="53"/>
                      <a:pt x="54" y="47"/>
                    </a:cubicBezTo>
                    <a:cubicBezTo>
                      <a:pt x="47" y="44"/>
                      <a:pt x="18" y="35"/>
                      <a:pt x="33" y="54"/>
                    </a:cubicBezTo>
                    <a:cubicBezTo>
                      <a:pt x="29" y="36"/>
                      <a:pt x="19" y="11"/>
                      <a:pt x="0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8" name="Freeform 211">
                <a:extLst>
                  <a:ext uri="{FF2B5EF4-FFF2-40B4-BE49-F238E27FC236}">
                    <a16:creationId xmlns:a16="http://schemas.microsoft.com/office/drawing/2014/main" id="{44563348-3465-4283-8A53-B90906F6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181"/>
                <a:ext cx="149" cy="84"/>
              </a:xfrm>
              <a:custGeom>
                <a:avLst/>
                <a:gdLst>
                  <a:gd name="T0" fmla="*/ 172 w 139"/>
                  <a:gd name="T1" fmla="*/ 97 h 78"/>
                  <a:gd name="T2" fmla="*/ 131 w 139"/>
                  <a:gd name="T3" fmla="*/ 56 h 78"/>
                  <a:gd name="T4" fmla="*/ 92 w 139"/>
                  <a:gd name="T5" fmla="*/ 31 h 78"/>
                  <a:gd name="T6" fmla="*/ 0 w 139"/>
                  <a:gd name="T7" fmla="*/ 0 h 78"/>
                  <a:gd name="T8" fmla="*/ 108 w 139"/>
                  <a:gd name="T9" fmla="*/ 84 h 78"/>
                  <a:gd name="T10" fmla="*/ 165 w 139"/>
                  <a:gd name="T11" fmla="*/ 97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78">
                    <a:moveTo>
                      <a:pt x="139" y="78"/>
                    </a:moveTo>
                    <a:cubicBezTo>
                      <a:pt x="126" y="70"/>
                      <a:pt x="118" y="53"/>
                      <a:pt x="106" y="45"/>
                    </a:cubicBezTo>
                    <a:cubicBezTo>
                      <a:pt x="96" y="38"/>
                      <a:pt x="85" y="31"/>
                      <a:pt x="75" y="25"/>
                    </a:cubicBezTo>
                    <a:cubicBezTo>
                      <a:pt x="50" y="11"/>
                      <a:pt x="26" y="8"/>
                      <a:pt x="0" y="0"/>
                    </a:cubicBezTo>
                    <a:cubicBezTo>
                      <a:pt x="11" y="6"/>
                      <a:pt x="122" y="41"/>
                      <a:pt x="88" y="67"/>
                    </a:cubicBezTo>
                    <a:cubicBezTo>
                      <a:pt x="105" y="66"/>
                      <a:pt x="119" y="73"/>
                      <a:pt x="134" y="7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9" name="Freeform 212">
                <a:extLst>
                  <a:ext uri="{FF2B5EF4-FFF2-40B4-BE49-F238E27FC236}">
                    <a16:creationId xmlns:a16="http://schemas.microsoft.com/office/drawing/2014/main" id="{D3427260-ECF4-44E9-B0C7-C2808532C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256"/>
                <a:ext cx="212" cy="133"/>
              </a:xfrm>
              <a:custGeom>
                <a:avLst/>
                <a:gdLst>
                  <a:gd name="T0" fmla="*/ 0 w 198"/>
                  <a:gd name="T1" fmla="*/ 15 h 124"/>
                  <a:gd name="T2" fmla="*/ 145 w 198"/>
                  <a:gd name="T3" fmla="*/ 42 h 124"/>
                  <a:gd name="T4" fmla="*/ 243 w 198"/>
                  <a:gd name="T5" fmla="*/ 153 h 124"/>
                  <a:gd name="T6" fmla="*/ 183 w 198"/>
                  <a:gd name="T7" fmla="*/ 85 h 124"/>
                  <a:gd name="T8" fmla="*/ 133 w 198"/>
                  <a:gd name="T9" fmla="*/ 48 h 124"/>
                  <a:gd name="T10" fmla="*/ 66 w 198"/>
                  <a:gd name="T11" fmla="*/ 29 h 124"/>
                  <a:gd name="T12" fmla="*/ 0 w 198"/>
                  <a:gd name="T13" fmla="*/ 16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24">
                    <a:moveTo>
                      <a:pt x="0" y="12"/>
                    </a:moveTo>
                    <a:cubicBezTo>
                      <a:pt x="40" y="0"/>
                      <a:pt x="84" y="19"/>
                      <a:pt x="118" y="34"/>
                    </a:cubicBezTo>
                    <a:cubicBezTo>
                      <a:pt x="152" y="49"/>
                      <a:pt x="184" y="90"/>
                      <a:pt x="198" y="124"/>
                    </a:cubicBezTo>
                    <a:cubicBezTo>
                      <a:pt x="178" y="111"/>
                      <a:pt x="166" y="85"/>
                      <a:pt x="149" y="69"/>
                    </a:cubicBezTo>
                    <a:cubicBezTo>
                      <a:pt x="137" y="56"/>
                      <a:pt x="124" y="46"/>
                      <a:pt x="108" y="39"/>
                    </a:cubicBezTo>
                    <a:cubicBezTo>
                      <a:pt x="91" y="31"/>
                      <a:pt x="72" y="28"/>
                      <a:pt x="54" y="23"/>
                    </a:cubicBezTo>
                    <a:cubicBezTo>
                      <a:pt x="36" y="18"/>
                      <a:pt x="17" y="19"/>
                      <a:pt x="0" y="1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Freeform 213">
                <a:extLst>
                  <a:ext uri="{FF2B5EF4-FFF2-40B4-BE49-F238E27FC236}">
                    <a16:creationId xmlns:a16="http://schemas.microsoft.com/office/drawing/2014/main" id="{994DF899-DABC-4D19-96EA-3B78A7578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505"/>
                <a:ext cx="173" cy="303"/>
              </a:xfrm>
              <a:custGeom>
                <a:avLst/>
                <a:gdLst>
                  <a:gd name="T0" fmla="*/ 0 w 162"/>
                  <a:gd name="T1" fmla="*/ 1 h 284"/>
                  <a:gd name="T2" fmla="*/ 37 w 162"/>
                  <a:gd name="T3" fmla="*/ 2 h 284"/>
                  <a:gd name="T4" fmla="*/ 74 w 162"/>
                  <a:gd name="T5" fmla="*/ 23 h 284"/>
                  <a:gd name="T6" fmla="*/ 150 w 162"/>
                  <a:gd name="T7" fmla="*/ 96 h 284"/>
                  <a:gd name="T8" fmla="*/ 180 w 162"/>
                  <a:gd name="T9" fmla="*/ 273 h 284"/>
                  <a:gd name="T10" fmla="*/ 163 w 162"/>
                  <a:gd name="T11" fmla="*/ 313 h 284"/>
                  <a:gd name="T12" fmla="*/ 133 w 162"/>
                  <a:gd name="T13" fmla="*/ 344 h 284"/>
                  <a:gd name="T14" fmla="*/ 50 w 162"/>
                  <a:gd name="T15" fmla="*/ 310 h 284"/>
                  <a:gd name="T16" fmla="*/ 136 w 162"/>
                  <a:gd name="T17" fmla="*/ 302 h 284"/>
                  <a:gd name="T18" fmla="*/ 140 w 162"/>
                  <a:gd name="T19" fmla="*/ 252 h 284"/>
                  <a:gd name="T20" fmla="*/ 142 w 162"/>
                  <a:gd name="T21" fmla="*/ 179 h 284"/>
                  <a:gd name="T22" fmla="*/ 125 w 162"/>
                  <a:gd name="T23" fmla="*/ 114 h 284"/>
                  <a:gd name="T24" fmla="*/ 93 w 162"/>
                  <a:gd name="T25" fmla="*/ 50 h 284"/>
                  <a:gd name="T26" fmla="*/ 60 w 162"/>
                  <a:gd name="T27" fmla="*/ 25 h 284"/>
                  <a:gd name="T28" fmla="*/ 11 w 162"/>
                  <a:gd name="T29" fmla="*/ 2 h 2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2" h="284">
                    <a:moveTo>
                      <a:pt x="0" y="1"/>
                    </a:moveTo>
                    <a:cubicBezTo>
                      <a:pt x="10" y="5"/>
                      <a:pt x="21" y="0"/>
                      <a:pt x="31" y="2"/>
                    </a:cubicBezTo>
                    <a:cubicBezTo>
                      <a:pt x="41" y="5"/>
                      <a:pt x="52" y="14"/>
                      <a:pt x="61" y="20"/>
                    </a:cubicBezTo>
                    <a:cubicBezTo>
                      <a:pt x="86" y="37"/>
                      <a:pt x="108" y="53"/>
                      <a:pt x="123" y="79"/>
                    </a:cubicBezTo>
                    <a:cubicBezTo>
                      <a:pt x="147" y="122"/>
                      <a:pt x="162" y="177"/>
                      <a:pt x="148" y="225"/>
                    </a:cubicBezTo>
                    <a:cubicBezTo>
                      <a:pt x="144" y="236"/>
                      <a:pt x="138" y="246"/>
                      <a:pt x="134" y="258"/>
                    </a:cubicBezTo>
                    <a:cubicBezTo>
                      <a:pt x="128" y="273"/>
                      <a:pt x="130" y="284"/>
                      <a:pt x="110" y="283"/>
                    </a:cubicBezTo>
                    <a:cubicBezTo>
                      <a:pt x="86" y="282"/>
                      <a:pt x="62" y="266"/>
                      <a:pt x="41" y="256"/>
                    </a:cubicBezTo>
                    <a:cubicBezTo>
                      <a:pt x="60" y="255"/>
                      <a:pt x="99" y="273"/>
                      <a:pt x="111" y="248"/>
                    </a:cubicBezTo>
                    <a:cubicBezTo>
                      <a:pt x="116" y="238"/>
                      <a:pt x="113" y="219"/>
                      <a:pt x="115" y="207"/>
                    </a:cubicBezTo>
                    <a:cubicBezTo>
                      <a:pt x="116" y="187"/>
                      <a:pt x="118" y="167"/>
                      <a:pt x="117" y="147"/>
                    </a:cubicBezTo>
                    <a:cubicBezTo>
                      <a:pt x="117" y="125"/>
                      <a:pt x="111" y="113"/>
                      <a:pt x="103" y="94"/>
                    </a:cubicBezTo>
                    <a:cubicBezTo>
                      <a:pt x="95" y="76"/>
                      <a:pt x="90" y="56"/>
                      <a:pt x="76" y="41"/>
                    </a:cubicBezTo>
                    <a:cubicBezTo>
                      <a:pt x="69" y="33"/>
                      <a:pt x="59" y="25"/>
                      <a:pt x="49" y="21"/>
                    </a:cubicBezTo>
                    <a:cubicBezTo>
                      <a:pt x="37" y="15"/>
                      <a:pt x="20" y="4"/>
                      <a:pt x="8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1" name="Freeform 214">
                <a:extLst>
                  <a:ext uri="{FF2B5EF4-FFF2-40B4-BE49-F238E27FC236}">
                    <a16:creationId xmlns:a16="http://schemas.microsoft.com/office/drawing/2014/main" id="{C5DC3DDD-4230-4C50-8050-3E66243C7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680"/>
                <a:ext cx="86" cy="284"/>
              </a:xfrm>
              <a:custGeom>
                <a:avLst/>
                <a:gdLst>
                  <a:gd name="T0" fmla="*/ 3 w 81"/>
                  <a:gd name="T1" fmla="*/ 129 h 266"/>
                  <a:gd name="T2" fmla="*/ 0 w 81"/>
                  <a:gd name="T3" fmla="*/ 162 h 266"/>
                  <a:gd name="T4" fmla="*/ 50 w 81"/>
                  <a:gd name="T5" fmla="*/ 239 h 266"/>
                  <a:gd name="T6" fmla="*/ 53 w 81"/>
                  <a:gd name="T7" fmla="*/ 287 h 266"/>
                  <a:gd name="T8" fmla="*/ 41 w 81"/>
                  <a:gd name="T9" fmla="*/ 324 h 266"/>
                  <a:gd name="T10" fmla="*/ 56 w 81"/>
                  <a:gd name="T11" fmla="*/ 170 h 266"/>
                  <a:gd name="T12" fmla="*/ 83 w 81"/>
                  <a:gd name="T13" fmla="*/ 95 h 266"/>
                  <a:gd name="T14" fmla="*/ 83 w 81"/>
                  <a:gd name="T15" fmla="*/ 0 h 266"/>
                  <a:gd name="T16" fmla="*/ 54 w 81"/>
                  <a:gd name="T17" fmla="*/ 109 h 266"/>
                  <a:gd name="T18" fmla="*/ 17 w 81"/>
                  <a:gd name="T19" fmla="*/ 129 h 2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266">
                    <a:moveTo>
                      <a:pt x="3" y="106"/>
                    </a:moveTo>
                    <a:cubicBezTo>
                      <a:pt x="12" y="114"/>
                      <a:pt x="21" y="138"/>
                      <a:pt x="0" y="133"/>
                    </a:cubicBezTo>
                    <a:cubicBezTo>
                      <a:pt x="28" y="148"/>
                      <a:pt x="38" y="166"/>
                      <a:pt x="41" y="197"/>
                    </a:cubicBezTo>
                    <a:cubicBezTo>
                      <a:pt x="42" y="210"/>
                      <a:pt x="46" y="223"/>
                      <a:pt x="44" y="236"/>
                    </a:cubicBezTo>
                    <a:cubicBezTo>
                      <a:pt x="44" y="247"/>
                      <a:pt x="37" y="256"/>
                      <a:pt x="35" y="266"/>
                    </a:cubicBezTo>
                    <a:cubicBezTo>
                      <a:pt x="76" y="236"/>
                      <a:pt x="49" y="180"/>
                      <a:pt x="47" y="140"/>
                    </a:cubicBezTo>
                    <a:cubicBezTo>
                      <a:pt x="46" y="120"/>
                      <a:pt x="61" y="96"/>
                      <a:pt x="69" y="78"/>
                    </a:cubicBezTo>
                    <a:cubicBezTo>
                      <a:pt x="81" y="52"/>
                      <a:pt x="81" y="27"/>
                      <a:pt x="69" y="0"/>
                    </a:cubicBezTo>
                    <a:cubicBezTo>
                      <a:pt x="63" y="30"/>
                      <a:pt x="59" y="62"/>
                      <a:pt x="45" y="90"/>
                    </a:cubicBezTo>
                    <a:cubicBezTo>
                      <a:pt x="37" y="104"/>
                      <a:pt x="31" y="106"/>
                      <a:pt x="14" y="10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2" name="Freeform 215">
                <a:extLst>
                  <a:ext uri="{FF2B5EF4-FFF2-40B4-BE49-F238E27FC236}">
                    <a16:creationId xmlns:a16="http://schemas.microsoft.com/office/drawing/2014/main" id="{7A263037-219F-469B-9D4D-A6F69B64F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44"/>
                <a:ext cx="103" cy="51"/>
              </a:xfrm>
              <a:custGeom>
                <a:avLst/>
                <a:gdLst>
                  <a:gd name="T0" fmla="*/ 0 w 97"/>
                  <a:gd name="T1" fmla="*/ 0 h 47"/>
                  <a:gd name="T2" fmla="*/ 20 w 97"/>
                  <a:gd name="T3" fmla="*/ 5 h 47"/>
                  <a:gd name="T4" fmla="*/ 39 w 97"/>
                  <a:gd name="T5" fmla="*/ 16 h 47"/>
                  <a:gd name="T6" fmla="*/ 65 w 97"/>
                  <a:gd name="T7" fmla="*/ 24 h 47"/>
                  <a:gd name="T8" fmla="*/ 116 w 97"/>
                  <a:gd name="T9" fmla="*/ 28 h 47"/>
                  <a:gd name="T10" fmla="*/ 45 w 97"/>
                  <a:gd name="T11" fmla="*/ 60 h 47"/>
                  <a:gd name="T12" fmla="*/ 63 w 97"/>
                  <a:gd name="T13" fmla="*/ 39 h 47"/>
                  <a:gd name="T14" fmla="*/ 50 w 97"/>
                  <a:gd name="T15" fmla="*/ 25 h 47"/>
                  <a:gd name="T16" fmla="*/ 6 w 97"/>
                  <a:gd name="T17" fmla="*/ 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47">
                    <a:moveTo>
                      <a:pt x="0" y="0"/>
                    </a:moveTo>
                    <a:cubicBezTo>
                      <a:pt x="5" y="3"/>
                      <a:pt x="12" y="3"/>
                      <a:pt x="17" y="5"/>
                    </a:cubicBezTo>
                    <a:cubicBezTo>
                      <a:pt x="23" y="7"/>
                      <a:pt x="28" y="11"/>
                      <a:pt x="33" y="13"/>
                    </a:cubicBezTo>
                    <a:cubicBezTo>
                      <a:pt x="40" y="16"/>
                      <a:pt x="47" y="17"/>
                      <a:pt x="54" y="18"/>
                    </a:cubicBezTo>
                    <a:cubicBezTo>
                      <a:pt x="68" y="20"/>
                      <a:pt x="83" y="22"/>
                      <a:pt x="97" y="22"/>
                    </a:cubicBezTo>
                    <a:cubicBezTo>
                      <a:pt x="77" y="29"/>
                      <a:pt x="56" y="40"/>
                      <a:pt x="38" y="47"/>
                    </a:cubicBezTo>
                    <a:cubicBezTo>
                      <a:pt x="45" y="46"/>
                      <a:pt x="55" y="39"/>
                      <a:pt x="53" y="30"/>
                    </a:cubicBezTo>
                    <a:cubicBezTo>
                      <a:pt x="52" y="26"/>
                      <a:pt x="46" y="21"/>
                      <a:pt x="41" y="19"/>
                    </a:cubicBezTo>
                    <a:cubicBezTo>
                      <a:pt x="31" y="13"/>
                      <a:pt x="18" y="7"/>
                      <a:pt x="6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3" name="Freeform 216">
                <a:extLst>
                  <a:ext uri="{FF2B5EF4-FFF2-40B4-BE49-F238E27FC236}">
                    <a16:creationId xmlns:a16="http://schemas.microsoft.com/office/drawing/2014/main" id="{6C091315-3611-4F84-BF62-82646550C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269"/>
                <a:ext cx="29" cy="18"/>
              </a:xfrm>
              <a:custGeom>
                <a:avLst/>
                <a:gdLst>
                  <a:gd name="T0" fmla="*/ 8 w 28"/>
                  <a:gd name="T1" fmla="*/ 0 h 17"/>
                  <a:gd name="T2" fmla="*/ 19 w 28"/>
                  <a:gd name="T3" fmla="*/ 19 h 17"/>
                  <a:gd name="T4" fmla="*/ 9 w 2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7">
                    <a:moveTo>
                      <a:pt x="8" y="0"/>
                    </a:moveTo>
                    <a:cubicBezTo>
                      <a:pt x="0" y="3"/>
                      <a:pt x="8" y="17"/>
                      <a:pt x="16" y="16"/>
                    </a:cubicBezTo>
                    <a:cubicBezTo>
                      <a:pt x="28" y="14"/>
                      <a:pt x="9" y="4"/>
                      <a:pt x="9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217">
                <a:extLst>
                  <a:ext uri="{FF2B5EF4-FFF2-40B4-BE49-F238E27FC236}">
                    <a16:creationId xmlns:a16="http://schemas.microsoft.com/office/drawing/2014/main" id="{FF9ED6D8-B43E-46CE-BA95-E2FACD5A6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229"/>
                <a:ext cx="128" cy="52"/>
              </a:xfrm>
              <a:custGeom>
                <a:avLst/>
                <a:gdLst>
                  <a:gd name="T0" fmla="*/ 0 w 120"/>
                  <a:gd name="T1" fmla="*/ 44 h 48"/>
                  <a:gd name="T2" fmla="*/ 146 w 120"/>
                  <a:gd name="T3" fmla="*/ 0 h 48"/>
                  <a:gd name="T4" fmla="*/ 73 w 120"/>
                  <a:gd name="T5" fmla="*/ 41 h 48"/>
                  <a:gd name="T6" fmla="*/ 29 w 120"/>
                  <a:gd name="T7" fmla="*/ 61 h 48"/>
                  <a:gd name="T8" fmla="*/ 4 w 120"/>
                  <a:gd name="T9" fmla="*/ 4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8">
                    <a:moveTo>
                      <a:pt x="0" y="35"/>
                    </a:moveTo>
                    <a:cubicBezTo>
                      <a:pt x="43" y="38"/>
                      <a:pt x="81" y="17"/>
                      <a:pt x="120" y="0"/>
                    </a:cubicBezTo>
                    <a:cubicBezTo>
                      <a:pt x="108" y="16"/>
                      <a:pt x="79" y="25"/>
                      <a:pt x="60" y="32"/>
                    </a:cubicBezTo>
                    <a:cubicBezTo>
                      <a:pt x="53" y="34"/>
                      <a:pt x="22" y="36"/>
                      <a:pt x="23" y="48"/>
                    </a:cubicBezTo>
                    <a:cubicBezTo>
                      <a:pt x="16" y="47"/>
                      <a:pt x="10" y="40"/>
                      <a:pt x="4" y="3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218">
                <a:extLst>
                  <a:ext uri="{FF2B5EF4-FFF2-40B4-BE49-F238E27FC236}">
                    <a16:creationId xmlns:a16="http://schemas.microsoft.com/office/drawing/2014/main" id="{AE3E428E-09B6-4CE7-8CD1-0ED081594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17"/>
                <a:ext cx="217" cy="90"/>
              </a:xfrm>
              <a:custGeom>
                <a:avLst/>
                <a:gdLst>
                  <a:gd name="T0" fmla="*/ 248 w 203"/>
                  <a:gd name="T1" fmla="*/ 2 h 84"/>
                  <a:gd name="T2" fmla="*/ 215 w 203"/>
                  <a:gd name="T3" fmla="*/ 79 h 84"/>
                  <a:gd name="T4" fmla="*/ 154 w 203"/>
                  <a:gd name="T5" fmla="*/ 96 h 84"/>
                  <a:gd name="T6" fmla="*/ 67 w 203"/>
                  <a:gd name="T7" fmla="*/ 66 h 84"/>
                  <a:gd name="T8" fmla="*/ 0 w 203"/>
                  <a:gd name="T9" fmla="*/ 57 h 84"/>
                  <a:gd name="T10" fmla="*/ 130 w 203"/>
                  <a:gd name="T11" fmla="*/ 64 h 84"/>
                  <a:gd name="T12" fmla="*/ 202 w 203"/>
                  <a:gd name="T13" fmla="*/ 59 h 84"/>
                  <a:gd name="T14" fmla="*/ 248 w 203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3" h="84">
                    <a:moveTo>
                      <a:pt x="203" y="2"/>
                    </a:moveTo>
                    <a:cubicBezTo>
                      <a:pt x="195" y="21"/>
                      <a:pt x="187" y="48"/>
                      <a:pt x="176" y="64"/>
                    </a:cubicBezTo>
                    <a:cubicBezTo>
                      <a:pt x="163" y="84"/>
                      <a:pt x="147" y="84"/>
                      <a:pt x="126" y="78"/>
                    </a:cubicBezTo>
                    <a:cubicBezTo>
                      <a:pt x="102" y="71"/>
                      <a:pt x="79" y="60"/>
                      <a:pt x="55" y="54"/>
                    </a:cubicBezTo>
                    <a:cubicBezTo>
                      <a:pt x="38" y="50"/>
                      <a:pt x="17" y="46"/>
                      <a:pt x="0" y="46"/>
                    </a:cubicBezTo>
                    <a:cubicBezTo>
                      <a:pt x="35" y="40"/>
                      <a:pt x="74" y="36"/>
                      <a:pt x="107" y="52"/>
                    </a:cubicBezTo>
                    <a:cubicBezTo>
                      <a:pt x="129" y="63"/>
                      <a:pt x="146" y="70"/>
                      <a:pt x="166" y="48"/>
                    </a:cubicBezTo>
                    <a:cubicBezTo>
                      <a:pt x="179" y="33"/>
                      <a:pt x="185" y="12"/>
                      <a:pt x="203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219">
                <a:extLst>
                  <a:ext uri="{FF2B5EF4-FFF2-40B4-BE49-F238E27FC236}">
                    <a16:creationId xmlns:a16="http://schemas.microsoft.com/office/drawing/2014/main" id="{183757BB-FC00-4884-9867-8034D6F53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089"/>
                <a:ext cx="209" cy="85"/>
              </a:xfrm>
              <a:custGeom>
                <a:avLst/>
                <a:gdLst>
                  <a:gd name="T0" fmla="*/ 4 w 196"/>
                  <a:gd name="T1" fmla="*/ 0 h 80"/>
                  <a:gd name="T2" fmla="*/ 63 w 196"/>
                  <a:gd name="T3" fmla="*/ 46 h 80"/>
                  <a:gd name="T4" fmla="*/ 119 w 196"/>
                  <a:gd name="T5" fmla="*/ 61 h 80"/>
                  <a:gd name="T6" fmla="*/ 238 w 196"/>
                  <a:gd name="T7" fmla="*/ 58 h 80"/>
                  <a:gd name="T8" fmla="*/ 76 w 196"/>
                  <a:gd name="T9" fmla="*/ 78 h 80"/>
                  <a:gd name="T10" fmla="*/ 0 w 196"/>
                  <a:gd name="T11" fmla="*/ 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80">
                    <a:moveTo>
                      <a:pt x="4" y="0"/>
                    </a:moveTo>
                    <a:cubicBezTo>
                      <a:pt x="21" y="6"/>
                      <a:pt x="37" y="27"/>
                      <a:pt x="52" y="38"/>
                    </a:cubicBezTo>
                    <a:cubicBezTo>
                      <a:pt x="67" y="48"/>
                      <a:pt x="82" y="47"/>
                      <a:pt x="98" y="51"/>
                    </a:cubicBezTo>
                    <a:cubicBezTo>
                      <a:pt x="126" y="57"/>
                      <a:pt x="170" y="63"/>
                      <a:pt x="196" y="49"/>
                    </a:cubicBezTo>
                    <a:cubicBezTo>
                      <a:pt x="163" y="80"/>
                      <a:pt x="103" y="76"/>
                      <a:pt x="63" y="65"/>
                    </a:cubicBezTo>
                    <a:cubicBezTo>
                      <a:pt x="27" y="56"/>
                      <a:pt x="19" y="28"/>
                      <a:pt x="0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220">
                <a:extLst>
                  <a:ext uri="{FF2B5EF4-FFF2-40B4-BE49-F238E27FC236}">
                    <a16:creationId xmlns:a16="http://schemas.microsoft.com/office/drawing/2014/main" id="{F2FDE7C4-37C0-4DED-8A65-6A2A3246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11"/>
                <a:ext cx="94" cy="35"/>
              </a:xfrm>
              <a:custGeom>
                <a:avLst/>
                <a:gdLst>
                  <a:gd name="T0" fmla="*/ 57 w 88"/>
                  <a:gd name="T1" fmla="*/ 0 h 33"/>
                  <a:gd name="T2" fmla="*/ 99 w 88"/>
                  <a:gd name="T3" fmla="*/ 38 h 33"/>
                  <a:gd name="T4" fmla="*/ 0 w 88"/>
                  <a:gd name="T5" fmla="*/ 37 h 33"/>
                  <a:gd name="T6" fmla="*/ 37 w 88"/>
                  <a:gd name="T7" fmla="*/ 25 h 33"/>
                  <a:gd name="T8" fmla="*/ 73 w 88"/>
                  <a:gd name="T9" fmla="*/ 20 h 33"/>
                  <a:gd name="T10" fmla="*/ 58 w 88"/>
                  <a:gd name="T11" fmla="*/ 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3">
                    <a:moveTo>
                      <a:pt x="47" y="0"/>
                    </a:moveTo>
                    <a:cubicBezTo>
                      <a:pt x="61" y="4"/>
                      <a:pt x="88" y="15"/>
                      <a:pt x="81" y="32"/>
                    </a:cubicBezTo>
                    <a:cubicBezTo>
                      <a:pt x="55" y="28"/>
                      <a:pt x="27" y="33"/>
                      <a:pt x="0" y="31"/>
                    </a:cubicBezTo>
                    <a:cubicBezTo>
                      <a:pt x="11" y="30"/>
                      <a:pt x="20" y="24"/>
                      <a:pt x="31" y="22"/>
                    </a:cubicBezTo>
                    <a:cubicBezTo>
                      <a:pt x="41" y="20"/>
                      <a:pt x="51" y="20"/>
                      <a:pt x="60" y="17"/>
                    </a:cubicBezTo>
                    <a:cubicBezTo>
                      <a:pt x="56" y="12"/>
                      <a:pt x="51" y="9"/>
                      <a:pt x="48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221">
                <a:extLst>
                  <a:ext uri="{FF2B5EF4-FFF2-40B4-BE49-F238E27FC236}">
                    <a16:creationId xmlns:a16="http://schemas.microsoft.com/office/drawing/2014/main" id="{BC1BB504-DD44-4DF4-89EE-8195C97AD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731"/>
                <a:ext cx="228" cy="47"/>
              </a:xfrm>
              <a:custGeom>
                <a:avLst/>
                <a:gdLst>
                  <a:gd name="T0" fmla="*/ 259 w 213"/>
                  <a:gd name="T1" fmla="*/ 51 h 44"/>
                  <a:gd name="T2" fmla="*/ 117 w 213"/>
                  <a:gd name="T3" fmla="*/ 28 h 44"/>
                  <a:gd name="T4" fmla="*/ 51 w 213"/>
                  <a:gd name="T5" fmla="*/ 26 h 44"/>
                  <a:gd name="T6" fmla="*/ 0 w 213"/>
                  <a:gd name="T7" fmla="*/ 0 h 44"/>
                  <a:gd name="T8" fmla="*/ 140 w 213"/>
                  <a:gd name="T9" fmla="*/ 13 h 44"/>
                  <a:gd name="T10" fmla="*/ 204 w 213"/>
                  <a:gd name="T11" fmla="*/ 26 h 44"/>
                  <a:gd name="T12" fmla="*/ 261 w 213"/>
                  <a:gd name="T13" fmla="*/ 5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4">
                    <a:moveTo>
                      <a:pt x="211" y="42"/>
                    </a:moveTo>
                    <a:cubicBezTo>
                      <a:pt x="173" y="31"/>
                      <a:pt x="136" y="22"/>
                      <a:pt x="95" y="22"/>
                    </a:cubicBezTo>
                    <a:cubicBezTo>
                      <a:pt x="78" y="22"/>
                      <a:pt x="59" y="24"/>
                      <a:pt x="42" y="21"/>
                    </a:cubicBezTo>
                    <a:cubicBezTo>
                      <a:pt x="24" y="18"/>
                      <a:pt x="14" y="10"/>
                      <a:pt x="0" y="0"/>
                    </a:cubicBezTo>
                    <a:cubicBezTo>
                      <a:pt x="30" y="17"/>
                      <a:pt x="78" y="6"/>
                      <a:pt x="114" y="10"/>
                    </a:cubicBezTo>
                    <a:cubicBezTo>
                      <a:pt x="131" y="12"/>
                      <a:pt x="150" y="16"/>
                      <a:pt x="166" y="21"/>
                    </a:cubicBezTo>
                    <a:cubicBezTo>
                      <a:pt x="183" y="26"/>
                      <a:pt x="196" y="39"/>
                      <a:pt x="213" y="4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9" name="Freeform 222">
                <a:extLst>
                  <a:ext uri="{FF2B5EF4-FFF2-40B4-BE49-F238E27FC236}">
                    <a16:creationId xmlns:a16="http://schemas.microsoft.com/office/drawing/2014/main" id="{81EC4206-9EC5-4D44-8FC3-5DDC4D9AF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411"/>
                <a:ext cx="164" cy="81"/>
              </a:xfrm>
              <a:custGeom>
                <a:avLst/>
                <a:gdLst>
                  <a:gd name="T0" fmla="*/ 186 w 154"/>
                  <a:gd name="T1" fmla="*/ 91 h 76"/>
                  <a:gd name="T2" fmla="*/ 75 w 154"/>
                  <a:gd name="T3" fmla="*/ 0 h 76"/>
                  <a:gd name="T4" fmla="*/ 83 w 154"/>
                  <a:gd name="T5" fmla="*/ 49 h 76"/>
                  <a:gd name="T6" fmla="*/ 51 w 154"/>
                  <a:gd name="T7" fmla="*/ 68 h 76"/>
                  <a:gd name="T8" fmla="*/ 0 w 154"/>
                  <a:gd name="T9" fmla="*/ 92 h 76"/>
                  <a:gd name="T10" fmla="*/ 48 w 154"/>
                  <a:gd name="T11" fmla="*/ 77 h 76"/>
                  <a:gd name="T12" fmla="*/ 92 w 154"/>
                  <a:gd name="T13" fmla="*/ 82 h 76"/>
                  <a:gd name="T14" fmla="*/ 176 w 154"/>
                  <a:gd name="T15" fmla="*/ 92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76">
                    <a:moveTo>
                      <a:pt x="154" y="75"/>
                    </a:moveTo>
                    <a:cubicBezTo>
                      <a:pt x="115" y="63"/>
                      <a:pt x="85" y="34"/>
                      <a:pt x="62" y="0"/>
                    </a:cubicBezTo>
                    <a:cubicBezTo>
                      <a:pt x="61" y="13"/>
                      <a:pt x="74" y="27"/>
                      <a:pt x="69" y="40"/>
                    </a:cubicBezTo>
                    <a:cubicBezTo>
                      <a:pt x="65" y="52"/>
                      <a:pt x="52" y="53"/>
                      <a:pt x="42" y="56"/>
                    </a:cubicBezTo>
                    <a:cubicBezTo>
                      <a:pt x="30" y="59"/>
                      <a:pt x="5" y="64"/>
                      <a:pt x="0" y="76"/>
                    </a:cubicBezTo>
                    <a:cubicBezTo>
                      <a:pt x="13" y="74"/>
                      <a:pt x="25" y="65"/>
                      <a:pt x="39" y="64"/>
                    </a:cubicBezTo>
                    <a:cubicBezTo>
                      <a:pt x="52" y="63"/>
                      <a:pt x="63" y="66"/>
                      <a:pt x="76" y="68"/>
                    </a:cubicBezTo>
                    <a:cubicBezTo>
                      <a:pt x="99" y="72"/>
                      <a:pt x="123" y="71"/>
                      <a:pt x="146" y="7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0" name="Freeform 223">
                <a:extLst>
                  <a:ext uri="{FF2B5EF4-FFF2-40B4-BE49-F238E27FC236}">
                    <a16:creationId xmlns:a16="http://schemas.microsoft.com/office/drawing/2014/main" id="{7D7EA85B-384E-401E-9A2D-10F98345D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527"/>
                <a:ext cx="89" cy="128"/>
              </a:xfrm>
              <a:custGeom>
                <a:avLst/>
                <a:gdLst>
                  <a:gd name="T0" fmla="*/ 0 w 84"/>
                  <a:gd name="T1" fmla="*/ 0 h 120"/>
                  <a:gd name="T2" fmla="*/ 39 w 84"/>
                  <a:gd name="T3" fmla="*/ 32 h 120"/>
                  <a:gd name="T4" fmla="*/ 61 w 84"/>
                  <a:gd name="T5" fmla="*/ 70 h 120"/>
                  <a:gd name="T6" fmla="*/ 100 w 84"/>
                  <a:gd name="T7" fmla="*/ 138 h 120"/>
                  <a:gd name="T8" fmla="*/ 86 w 84"/>
                  <a:gd name="T9" fmla="*/ 87 h 120"/>
                  <a:gd name="T10" fmla="*/ 74 w 84"/>
                  <a:gd name="T11" fmla="*/ 39 h 120"/>
                  <a:gd name="T12" fmla="*/ 72 w 84"/>
                  <a:gd name="T13" fmla="*/ 16 h 120"/>
                  <a:gd name="T14" fmla="*/ 65 w 84"/>
                  <a:gd name="T15" fmla="*/ 7 h 120"/>
                  <a:gd name="T16" fmla="*/ 53 w 84"/>
                  <a:gd name="T17" fmla="*/ 7 h 120"/>
                  <a:gd name="T18" fmla="*/ 6 w 84"/>
                  <a:gd name="T19" fmla="*/ 1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0">
                    <a:moveTo>
                      <a:pt x="0" y="0"/>
                    </a:moveTo>
                    <a:cubicBezTo>
                      <a:pt x="11" y="9"/>
                      <a:pt x="24" y="15"/>
                      <a:pt x="33" y="26"/>
                    </a:cubicBezTo>
                    <a:cubicBezTo>
                      <a:pt x="42" y="36"/>
                      <a:pt x="47" y="46"/>
                      <a:pt x="52" y="58"/>
                    </a:cubicBezTo>
                    <a:cubicBezTo>
                      <a:pt x="57" y="68"/>
                      <a:pt x="70" y="120"/>
                      <a:pt x="84" y="113"/>
                    </a:cubicBezTo>
                    <a:cubicBezTo>
                      <a:pt x="72" y="105"/>
                      <a:pt x="73" y="84"/>
                      <a:pt x="72" y="72"/>
                    </a:cubicBezTo>
                    <a:cubicBezTo>
                      <a:pt x="70" y="57"/>
                      <a:pt x="68" y="46"/>
                      <a:pt x="62" y="33"/>
                    </a:cubicBezTo>
                    <a:cubicBezTo>
                      <a:pt x="57" y="24"/>
                      <a:pt x="60" y="21"/>
                      <a:pt x="60" y="13"/>
                    </a:cubicBezTo>
                    <a:cubicBezTo>
                      <a:pt x="60" y="6"/>
                      <a:pt x="63" y="9"/>
                      <a:pt x="55" y="7"/>
                    </a:cubicBezTo>
                    <a:cubicBezTo>
                      <a:pt x="51" y="6"/>
                      <a:pt x="47" y="7"/>
                      <a:pt x="44" y="7"/>
                    </a:cubicBezTo>
                    <a:cubicBezTo>
                      <a:pt x="31" y="7"/>
                      <a:pt x="17" y="6"/>
                      <a:pt x="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1" name="Freeform 224">
                <a:extLst>
                  <a:ext uri="{FF2B5EF4-FFF2-40B4-BE49-F238E27FC236}">
                    <a16:creationId xmlns:a16="http://schemas.microsoft.com/office/drawing/2014/main" id="{8E7CBCD6-E5A4-407C-88B9-DF4275D5B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525"/>
                <a:ext cx="120" cy="64"/>
              </a:xfrm>
              <a:custGeom>
                <a:avLst/>
                <a:gdLst>
                  <a:gd name="T0" fmla="*/ 27 w 112"/>
                  <a:gd name="T1" fmla="*/ 73 h 60"/>
                  <a:gd name="T2" fmla="*/ 28 w 112"/>
                  <a:gd name="T3" fmla="*/ 58 h 60"/>
                  <a:gd name="T4" fmla="*/ 48 w 112"/>
                  <a:gd name="T5" fmla="*/ 42 h 60"/>
                  <a:gd name="T6" fmla="*/ 90 w 112"/>
                  <a:gd name="T7" fmla="*/ 31 h 60"/>
                  <a:gd name="T8" fmla="*/ 138 w 112"/>
                  <a:gd name="T9" fmla="*/ 0 h 60"/>
                  <a:gd name="T10" fmla="*/ 50 w 112"/>
                  <a:gd name="T11" fmla="*/ 14 h 60"/>
                  <a:gd name="T12" fmla="*/ 23 w 112"/>
                  <a:gd name="T13" fmla="*/ 13 h 60"/>
                  <a:gd name="T14" fmla="*/ 6 w 112"/>
                  <a:gd name="T15" fmla="*/ 15 h 60"/>
                  <a:gd name="T16" fmla="*/ 1 w 112"/>
                  <a:gd name="T17" fmla="*/ 20 h 60"/>
                  <a:gd name="T18" fmla="*/ 4 w 112"/>
                  <a:gd name="T19" fmla="*/ 3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2" h="60">
                    <a:moveTo>
                      <a:pt x="21" y="60"/>
                    </a:moveTo>
                    <a:cubicBezTo>
                      <a:pt x="21" y="56"/>
                      <a:pt x="21" y="52"/>
                      <a:pt x="22" y="48"/>
                    </a:cubicBezTo>
                    <a:cubicBezTo>
                      <a:pt x="25" y="41"/>
                      <a:pt x="33" y="37"/>
                      <a:pt x="39" y="35"/>
                    </a:cubicBezTo>
                    <a:cubicBezTo>
                      <a:pt x="50" y="31"/>
                      <a:pt x="62" y="28"/>
                      <a:pt x="73" y="25"/>
                    </a:cubicBezTo>
                    <a:cubicBezTo>
                      <a:pt x="88" y="21"/>
                      <a:pt x="101" y="10"/>
                      <a:pt x="112" y="0"/>
                    </a:cubicBezTo>
                    <a:cubicBezTo>
                      <a:pt x="90" y="9"/>
                      <a:pt x="65" y="11"/>
                      <a:pt x="41" y="11"/>
                    </a:cubicBezTo>
                    <a:cubicBezTo>
                      <a:pt x="34" y="12"/>
                      <a:pt x="26" y="10"/>
                      <a:pt x="19" y="10"/>
                    </a:cubicBezTo>
                    <a:cubicBezTo>
                      <a:pt x="15" y="10"/>
                      <a:pt x="10" y="11"/>
                      <a:pt x="6" y="12"/>
                    </a:cubicBezTo>
                    <a:cubicBezTo>
                      <a:pt x="2" y="13"/>
                      <a:pt x="1" y="12"/>
                      <a:pt x="1" y="17"/>
                    </a:cubicBezTo>
                    <a:cubicBezTo>
                      <a:pt x="0" y="22"/>
                      <a:pt x="4" y="28"/>
                      <a:pt x="4" y="3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2" name="Freeform 225">
                <a:extLst>
                  <a:ext uri="{FF2B5EF4-FFF2-40B4-BE49-F238E27FC236}">
                    <a16:creationId xmlns:a16="http://schemas.microsoft.com/office/drawing/2014/main" id="{F24CA896-BA64-4340-A8F2-EA74CE25F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839"/>
                <a:ext cx="403" cy="218"/>
              </a:xfrm>
              <a:custGeom>
                <a:avLst/>
                <a:gdLst>
                  <a:gd name="T0" fmla="*/ 57 w 377"/>
                  <a:gd name="T1" fmla="*/ 0 h 204"/>
                  <a:gd name="T2" fmla="*/ 182 w 377"/>
                  <a:gd name="T3" fmla="*/ 177 h 204"/>
                  <a:gd name="T4" fmla="*/ 461 w 377"/>
                  <a:gd name="T5" fmla="*/ 165 h 204"/>
                  <a:gd name="T6" fmla="*/ 177 w 377"/>
                  <a:gd name="T7" fmla="*/ 188 h 204"/>
                  <a:gd name="T8" fmla="*/ 57 w 377"/>
                  <a:gd name="T9" fmla="*/ 0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204">
                    <a:moveTo>
                      <a:pt x="47" y="0"/>
                    </a:moveTo>
                    <a:cubicBezTo>
                      <a:pt x="47" y="0"/>
                      <a:pt x="57" y="108"/>
                      <a:pt x="149" y="145"/>
                    </a:cubicBezTo>
                    <a:cubicBezTo>
                      <a:pt x="240" y="182"/>
                      <a:pt x="320" y="169"/>
                      <a:pt x="377" y="135"/>
                    </a:cubicBezTo>
                    <a:cubicBezTo>
                      <a:pt x="377" y="135"/>
                      <a:pt x="290" y="204"/>
                      <a:pt x="145" y="154"/>
                    </a:cubicBezTo>
                    <a:cubicBezTo>
                      <a:pt x="0" y="104"/>
                      <a:pt x="46" y="3"/>
                      <a:pt x="47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226">
                <a:extLst>
                  <a:ext uri="{FF2B5EF4-FFF2-40B4-BE49-F238E27FC236}">
                    <a16:creationId xmlns:a16="http://schemas.microsoft.com/office/drawing/2014/main" id="{722061BD-DF0E-4D81-9122-DC5E25C5D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74"/>
                <a:ext cx="21" cy="37"/>
              </a:xfrm>
              <a:custGeom>
                <a:avLst/>
                <a:gdLst>
                  <a:gd name="T0" fmla="*/ 0 w 19"/>
                  <a:gd name="T1" fmla="*/ 41 h 35"/>
                  <a:gd name="T2" fmla="*/ 9 w 19"/>
                  <a:gd name="T3" fmla="*/ 35 h 35"/>
                  <a:gd name="T4" fmla="*/ 10 w 19"/>
                  <a:gd name="T5" fmla="*/ 26 h 35"/>
                  <a:gd name="T6" fmla="*/ 21 w 19"/>
                  <a:gd name="T7" fmla="*/ 19 h 35"/>
                  <a:gd name="T8" fmla="*/ 21 w 19"/>
                  <a:gd name="T9" fmla="*/ 5 h 35"/>
                  <a:gd name="T10" fmla="*/ 17 w 19"/>
                  <a:gd name="T11" fmla="*/ 2 h 35"/>
                  <a:gd name="T12" fmla="*/ 10 w 19"/>
                  <a:gd name="T13" fmla="*/ 3 h 35"/>
                  <a:gd name="T14" fmla="*/ 4 w 19"/>
                  <a:gd name="T15" fmla="*/ 0 h 35"/>
                  <a:gd name="T16" fmla="*/ 0 w 19"/>
                  <a:gd name="T17" fmla="*/ 3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5">
                    <a:moveTo>
                      <a:pt x="0" y="35"/>
                    </a:moveTo>
                    <a:cubicBezTo>
                      <a:pt x="1" y="32"/>
                      <a:pt x="3" y="31"/>
                      <a:pt x="6" y="29"/>
                    </a:cubicBezTo>
                    <a:cubicBezTo>
                      <a:pt x="3" y="28"/>
                      <a:pt x="5" y="24"/>
                      <a:pt x="7" y="23"/>
                    </a:cubicBezTo>
                    <a:cubicBezTo>
                      <a:pt x="8" y="20"/>
                      <a:pt x="13" y="18"/>
                      <a:pt x="15" y="16"/>
                    </a:cubicBezTo>
                    <a:cubicBezTo>
                      <a:pt x="19" y="12"/>
                      <a:pt x="16" y="9"/>
                      <a:pt x="15" y="5"/>
                    </a:cubicBezTo>
                    <a:cubicBezTo>
                      <a:pt x="15" y="2"/>
                      <a:pt x="15" y="2"/>
                      <a:pt x="13" y="2"/>
                    </a:cubicBezTo>
                    <a:cubicBezTo>
                      <a:pt x="11" y="3"/>
                      <a:pt x="9" y="3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227">
                <a:extLst>
                  <a:ext uri="{FF2B5EF4-FFF2-40B4-BE49-F238E27FC236}">
                    <a16:creationId xmlns:a16="http://schemas.microsoft.com/office/drawing/2014/main" id="{CA94B1A1-CDEB-4DE9-94C1-E99B114E0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980"/>
                <a:ext cx="50" cy="23"/>
              </a:xfrm>
              <a:custGeom>
                <a:avLst/>
                <a:gdLst>
                  <a:gd name="T0" fmla="*/ 0 w 47"/>
                  <a:gd name="T1" fmla="*/ 22 h 21"/>
                  <a:gd name="T2" fmla="*/ 56 w 47"/>
                  <a:gd name="T3" fmla="*/ 27 h 21"/>
                  <a:gd name="T4" fmla="*/ 3 w 47"/>
                  <a:gd name="T5" fmla="*/ 12 h 21"/>
                  <a:gd name="T6" fmla="*/ 0 w 47"/>
                  <a:gd name="T7" fmla="*/ 2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21">
                    <a:moveTo>
                      <a:pt x="0" y="16"/>
                    </a:moveTo>
                    <a:cubicBezTo>
                      <a:pt x="0" y="16"/>
                      <a:pt x="26" y="0"/>
                      <a:pt x="47" y="21"/>
                    </a:cubicBezTo>
                    <a:cubicBezTo>
                      <a:pt x="47" y="21"/>
                      <a:pt x="32" y="0"/>
                      <a:pt x="3" y="9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228">
                <a:extLst>
                  <a:ext uri="{FF2B5EF4-FFF2-40B4-BE49-F238E27FC236}">
                    <a16:creationId xmlns:a16="http://schemas.microsoft.com/office/drawing/2014/main" id="{F23EE447-80B3-4CCC-954C-C3395513E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970"/>
                <a:ext cx="52" cy="32"/>
              </a:xfrm>
              <a:custGeom>
                <a:avLst/>
                <a:gdLst>
                  <a:gd name="T0" fmla="*/ 58 w 49"/>
                  <a:gd name="T1" fmla="*/ 35 h 30"/>
                  <a:gd name="T2" fmla="*/ 0 w 49"/>
                  <a:gd name="T3" fmla="*/ 36 h 30"/>
                  <a:gd name="T4" fmla="*/ 58 w 49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0">
                    <a:moveTo>
                      <a:pt x="49" y="29"/>
                    </a:moveTo>
                    <a:cubicBezTo>
                      <a:pt x="49" y="29"/>
                      <a:pt x="33" y="9"/>
                      <a:pt x="0" y="30"/>
                    </a:cubicBezTo>
                    <a:cubicBezTo>
                      <a:pt x="0" y="30"/>
                      <a:pt x="24" y="0"/>
                      <a:pt x="49" y="29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229">
                <a:extLst>
                  <a:ext uri="{FF2B5EF4-FFF2-40B4-BE49-F238E27FC236}">
                    <a16:creationId xmlns:a16="http://schemas.microsoft.com/office/drawing/2014/main" id="{AD597AFF-9B60-460D-A6A3-B7F4D6AB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973"/>
                <a:ext cx="19" cy="18"/>
              </a:xfrm>
              <a:custGeom>
                <a:avLst/>
                <a:gdLst>
                  <a:gd name="T0" fmla="*/ 21 w 18"/>
                  <a:gd name="T1" fmla="*/ 18 h 17"/>
                  <a:gd name="T2" fmla="*/ 16 w 18"/>
                  <a:gd name="T3" fmla="*/ 17 h 17"/>
                  <a:gd name="T4" fmla="*/ 13 w 18"/>
                  <a:gd name="T5" fmla="*/ 8 h 17"/>
                  <a:gd name="T6" fmla="*/ 17 w 18"/>
                  <a:gd name="T7" fmla="*/ 0 h 17"/>
                  <a:gd name="T8" fmla="*/ 8 w 18"/>
                  <a:gd name="T9" fmla="*/ 2 h 17"/>
                  <a:gd name="T10" fmla="*/ 3 w 18"/>
                  <a:gd name="T11" fmla="*/ 4 h 17"/>
                  <a:gd name="T12" fmla="*/ 0 w 18"/>
                  <a:gd name="T13" fmla="*/ 4 h 17"/>
                  <a:gd name="T14" fmla="*/ 1 w 18"/>
                  <a:gd name="T15" fmla="*/ 7 h 17"/>
                  <a:gd name="T16" fmla="*/ 2 w 18"/>
                  <a:gd name="T17" fmla="*/ 15 h 17"/>
                  <a:gd name="T18" fmla="*/ 2 w 18"/>
                  <a:gd name="T19" fmla="*/ 17 h 17"/>
                  <a:gd name="T20" fmla="*/ 6 w 18"/>
                  <a:gd name="T21" fmla="*/ 20 h 17"/>
                  <a:gd name="T22" fmla="*/ 13 w 18"/>
                  <a:gd name="T23" fmla="*/ 20 h 17"/>
                  <a:gd name="T24" fmla="*/ 16 w 18"/>
                  <a:gd name="T25" fmla="*/ 19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7">
                    <a:moveTo>
                      <a:pt x="18" y="15"/>
                    </a:moveTo>
                    <a:cubicBezTo>
                      <a:pt x="17" y="14"/>
                      <a:pt x="14" y="14"/>
                      <a:pt x="13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4"/>
                      <a:pt x="12" y="2"/>
                      <a:pt x="14" y="0"/>
                    </a:cubicBezTo>
                    <a:cubicBezTo>
                      <a:pt x="13" y="1"/>
                      <a:pt x="10" y="1"/>
                      <a:pt x="8" y="2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1" y="9"/>
                      <a:pt x="2" y="10"/>
                      <a:pt x="2" y="12"/>
                    </a:cubicBezTo>
                    <a:cubicBezTo>
                      <a:pt x="2" y="13"/>
                      <a:pt x="1" y="14"/>
                      <a:pt x="2" y="14"/>
                    </a:cubicBezTo>
                    <a:cubicBezTo>
                      <a:pt x="2" y="16"/>
                      <a:pt x="4" y="17"/>
                      <a:pt x="6" y="17"/>
                    </a:cubicBezTo>
                    <a:cubicBezTo>
                      <a:pt x="7" y="17"/>
                      <a:pt x="9" y="16"/>
                      <a:pt x="10" y="17"/>
                    </a:cubicBezTo>
                    <a:cubicBezTo>
                      <a:pt x="11" y="17"/>
                      <a:pt x="12" y="16"/>
                      <a:pt x="13" y="1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230">
                <a:extLst>
                  <a:ext uri="{FF2B5EF4-FFF2-40B4-BE49-F238E27FC236}">
                    <a16:creationId xmlns:a16="http://schemas.microsoft.com/office/drawing/2014/main" id="{1D3384D8-D2FB-4545-9B3C-C6E67DD21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073"/>
                <a:ext cx="15" cy="60"/>
              </a:xfrm>
              <a:custGeom>
                <a:avLst/>
                <a:gdLst>
                  <a:gd name="T0" fmla="*/ 3 w 14"/>
                  <a:gd name="T1" fmla="*/ 1 h 56"/>
                  <a:gd name="T2" fmla="*/ 6 w 14"/>
                  <a:gd name="T3" fmla="*/ 35 h 56"/>
                  <a:gd name="T4" fmla="*/ 4 w 14"/>
                  <a:gd name="T5" fmla="*/ 69 h 56"/>
                  <a:gd name="T6" fmla="*/ 12 w 14"/>
                  <a:gd name="T7" fmla="*/ 36 h 56"/>
                  <a:gd name="T8" fmla="*/ 17 w 14"/>
                  <a:gd name="T9" fmla="*/ 11 h 56"/>
                  <a:gd name="T10" fmla="*/ 4 w 14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56">
                    <a:moveTo>
                      <a:pt x="3" y="1"/>
                    </a:moveTo>
                    <a:cubicBezTo>
                      <a:pt x="0" y="9"/>
                      <a:pt x="5" y="21"/>
                      <a:pt x="6" y="29"/>
                    </a:cubicBezTo>
                    <a:cubicBezTo>
                      <a:pt x="7" y="38"/>
                      <a:pt x="6" y="48"/>
                      <a:pt x="4" y="56"/>
                    </a:cubicBezTo>
                    <a:cubicBezTo>
                      <a:pt x="7" y="47"/>
                      <a:pt x="9" y="40"/>
                      <a:pt x="9" y="30"/>
                    </a:cubicBezTo>
                    <a:cubicBezTo>
                      <a:pt x="9" y="26"/>
                      <a:pt x="7" y="9"/>
                      <a:pt x="14" y="8"/>
                    </a:cubicBezTo>
                    <a:cubicBezTo>
                      <a:pt x="9" y="7"/>
                      <a:pt x="6" y="5"/>
                      <a:pt x="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8" name="Freeform 231">
                <a:extLst>
                  <a:ext uri="{FF2B5EF4-FFF2-40B4-BE49-F238E27FC236}">
                    <a16:creationId xmlns:a16="http://schemas.microsoft.com/office/drawing/2014/main" id="{2BFBB0D1-A507-4F15-B1E8-6851F5466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983"/>
                <a:ext cx="25" cy="87"/>
              </a:xfrm>
              <a:custGeom>
                <a:avLst/>
                <a:gdLst>
                  <a:gd name="T0" fmla="*/ 4 w 23"/>
                  <a:gd name="T1" fmla="*/ 0 h 82"/>
                  <a:gd name="T2" fmla="*/ 11 w 23"/>
                  <a:gd name="T3" fmla="*/ 17 h 82"/>
                  <a:gd name="T4" fmla="*/ 12 w 23"/>
                  <a:gd name="T5" fmla="*/ 34 h 82"/>
                  <a:gd name="T6" fmla="*/ 9 w 23"/>
                  <a:gd name="T7" fmla="*/ 58 h 82"/>
                  <a:gd name="T8" fmla="*/ 3 w 23"/>
                  <a:gd name="T9" fmla="*/ 81 h 82"/>
                  <a:gd name="T10" fmla="*/ 29 w 23"/>
                  <a:gd name="T11" fmla="*/ 98 h 82"/>
                  <a:gd name="T12" fmla="*/ 14 w 23"/>
                  <a:gd name="T13" fmla="*/ 85 h 82"/>
                  <a:gd name="T14" fmla="*/ 14 w 23"/>
                  <a:gd name="T15" fmla="*/ 57 h 82"/>
                  <a:gd name="T16" fmla="*/ 14 w 23"/>
                  <a:gd name="T17" fmla="*/ 25 h 82"/>
                  <a:gd name="T18" fmla="*/ 13 w 23"/>
                  <a:gd name="T19" fmla="*/ 13 h 82"/>
                  <a:gd name="T20" fmla="*/ 9 w 2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82">
                    <a:moveTo>
                      <a:pt x="4" y="0"/>
                    </a:moveTo>
                    <a:cubicBezTo>
                      <a:pt x="5" y="5"/>
                      <a:pt x="7" y="9"/>
                      <a:pt x="8" y="14"/>
                    </a:cubicBezTo>
                    <a:cubicBezTo>
                      <a:pt x="9" y="18"/>
                      <a:pt x="9" y="23"/>
                      <a:pt x="9" y="28"/>
                    </a:cubicBezTo>
                    <a:cubicBezTo>
                      <a:pt x="9" y="35"/>
                      <a:pt x="8" y="42"/>
                      <a:pt x="6" y="49"/>
                    </a:cubicBezTo>
                    <a:cubicBezTo>
                      <a:pt x="3" y="55"/>
                      <a:pt x="0" y="62"/>
                      <a:pt x="3" y="68"/>
                    </a:cubicBezTo>
                    <a:cubicBezTo>
                      <a:pt x="6" y="76"/>
                      <a:pt x="15" y="80"/>
                      <a:pt x="23" y="82"/>
                    </a:cubicBezTo>
                    <a:cubicBezTo>
                      <a:pt x="19" y="80"/>
                      <a:pt x="12" y="76"/>
                      <a:pt x="11" y="71"/>
                    </a:cubicBezTo>
                    <a:cubicBezTo>
                      <a:pt x="10" y="64"/>
                      <a:pt x="11" y="55"/>
                      <a:pt x="11" y="48"/>
                    </a:cubicBezTo>
                    <a:cubicBezTo>
                      <a:pt x="10" y="39"/>
                      <a:pt x="12" y="31"/>
                      <a:pt x="11" y="22"/>
                    </a:cubicBezTo>
                    <a:cubicBezTo>
                      <a:pt x="11" y="18"/>
                      <a:pt x="11" y="14"/>
                      <a:pt x="10" y="10"/>
                    </a:cubicBezTo>
                    <a:cubicBezTo>
                      <a:pt x="9" y="6"/>
                      <a:pt x="6" y="4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9" name="Freeform 232">
                <a:extLst>
                  <a:ext uri="{FF2B5EF4-FFF2-40B4-BE49-F238E27FC236}">
                    <a16:creationId xmlns:a16="http://schemas.microsoft.com/office/drawing/2014/main" id="{668DAE5D-38A2-409A-AC7C-13D0A75E0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053"/>
                <a:ext cx="14" cy="22"/>
              </a:xfrm>
              <a:custGeom>
                <a:avLst/>
                <a:gdLst>
                  <a:gd name="T0" fmla="*/ 10 w 13"/>
                  <a:gd name="T1" fmla="*/ 0 h 21"/>
                  <a:gd name="T2" fmla="*/ 16 w 13"/>
                  <a:gd name="T3" fmla="*/ 24 h 21"/>
                  <a:gd name="T4" fmla="*/ 10 w 13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7" y="0"/>
                    </a:moveTo>
                    <a:cubicBezTo>
                      <a:pt x="3" y="9"/>
                      <a:pt x="0" y="21"/>
                      <a:pt x="13" y="21"/>
                    </a:cubicBezTo>
                    <a:cubicBezTo>
                      <a:pt x="5" y="21"/>
                      <a:pt x="5" y="7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233">
                <a:extLst>
                  <a:ext uri="{FF2B5EF4-FFF2-40B4-BE49-F238E27FC236}">
                    <a16:creationId xmlns:a16="http://schemas.microsoft.com/office/drawing/2014/main" id="{FDAA4B2C-6990-446B-93E6-BEAB8DDB6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43"/>
                <a:ext cx="68" cy="76"/>
              </a:xfrm>
              <a:custGeom>
                <a:avLst/>
                <a:gdLst>
                  <a:gd name="T0" fmla="*/ 11 w 63"/>
                  <a:gd name="T1" fmla="*/ 0 h 71"/>
                  <a:gd name="T2" fmla="*/ 16 w 63"/>
                  <a:gd name="T3" fmla="*/ 46 h 71"/>
                  <a:gd name="T4" fmla="*/ 6 w 63"/>
                  <a:gd name="T5" fmla="*/ 65 h 71"/>
                  <a:gd name="T6" fmla="*/ 0 w 63"/>
                  <a:gd name="T7" fmla="*/ 87 h 71"/>
                  <a:gd name="T8" fmla="*/ 14 w 63"/>
                  <a:gd name="T9" fmla="*/ 66 h 71"/>
                  <a:gd name="T10" fmla="*/ 30 w 63"/>
                  <a:gd name="T11" fmla="*/ 51 h 71"/>
                  <a:gd name="T12" fmla="*/ 79 w 63"/>
                  <a:gd name="T13" fmla="*/ 51 h 71"/>
                  <a:gd name="T14" fmla="*/ 55 w 63"/>
                  <a:gd name="T15" fmla="*/ 43 h 71"/>
                  <a:gd name="T16" fmla="*/ 33 w 63"/>
                  <a:gd name="T17" fmla="*/ 37 h 71"/>
                  <a:gd name="T18" fmla="*/ 10 w 63"/>
                  <a:gd name="T19" fmla="*/ 1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71">
                    <a:moveTo>
                      <a:pt x="8" y="0"/>
                    </a:moveTo>
                    <a:cubicBezTo>
                      <a:pt x="8" y="13"/>
                      <a:pt x="15" y="24"/>
                      <a:pt x="13" y="37"/>
                    </a:cubicBezTo>
                    <a:cubicBezTo>
                      <a:pt x="13" y="43"/>
                      <a:pt x="8" y="48"/>
                      <a:pt x="6" y="53"/>
                    </a:cubicBezTo>
                    <a:cubicBezTo>
                      <a:pt x="3" y="59"/>
                      <a:pt x="1" y="65"/>
                      <a:pt x="0" y="71"/>
                    </a:cubicBezTo>
                    <a:cubicBezTo>
                      <a:pt x="2" y="65"/>
                      <a:pt x="7" y="59"/>
                      <a:pt x="11" y="54"/>
                    </a:cubicBezTo>
                    <a:cubicBezTo>
                      <a:pt x="14" y="49"/>
                      <a:pt x="18" y="45"/>
                      <a:pt x="24" y="42"/>
                    </a:cubicBezTo>
                    <a:cubicBezTo>
                      <a:pt x="36" y="35"/>
                      <a:pt x="50" y="42"/>
                      <a:pt x="63" y="42"/>
                    </a:cubicBezTo>
                    <a:cubicBezTo>
                      <a:pt x="57" y="42"/>
                      <a:pt x="49" y="37"/>
                      <a:pt x="44" y="35"/>
                    </a:cubicBezTo>
                    <a:cubicBezTo>
                      <a:pt x="38" y="34"/>
                      <a:pt x="33" y="34"/>
                      <a:pt x="27" y="31"/>
                    </a:cubicBezTo>
                    <a:cubicBezTo>
                      <a:pt x="15" y="24"/>
                      <a:pt x="16" y="9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234">
                <a:extLst>
                  <a:ext uri="{FF2B5EF4-FFF2-40B4-BE49-F238E27FC236}">
                    <a16:creationId xmlns:a16="http://schemas.microsoft.com/office/drawing/2014/main" id="{974F9A96-18E3-42FC-A5CE-07BBB84E5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011"/>
                <a:ext cx="45" cy="33"/>
              </a:xfrm>
              <a:custGeom>
                <a:avLst/>
                <a:gdLst>
                  <a:gd name="T0" fmla="*/ 51 w 42"/>
                  <a:gd name="T1" fmla="*/ 0 h 31"/>
                  <a:gd name="T2" fmla="*/ 48 w 42"/>
                  <a:gd name="T3" fmla="*/ 20 h 31"/>
                  <a:gd name="T4" fmla="*/ 35 w 42"/>
                  <a:gd name="T5" fmla="*/ 32 h 31"/>
                  <a:gd name="T6" fmla="*/ 0 w 42"/>
                  <a:gd name="T7" fmla="*/ 34 h 31"/>
                  <a:gd name="T8" fmla="*/ 17 w 42"/>
                  <a:gd name="T9" fmla="*/ 34 h 31"/>
                  <a:gd name="T10" fmla="*/ 33 w 42"/>
                  <a:gd name="T11" fmla="*/ 28 h 31"/>
                  <a:gd name="T12" fmla="*/ 46 w 42"/>
                  <a:gd name="T13" fmla="*/ 16 h 31"/>
                  <a:gd name="T14" fmla="*/ 51 w 42"/>
                  <a:gd name="T15" fmla="*/ 1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31">
                    <a:moveTo>
                      <a:pt x="42" y="0"/>
                    </a:moveTo>
                    <a:cubicBezTo>
                      <a:pt x="42" y="6"/>
                      <a:pt x="41" y="11"/>
                      <a:pt x="39" y="17"/>
                    </a:cubicBezTo>
                    <a:cubicBezTo>
                      <a:pt x="37" y="23"/>
                      <a:pt x="34" y="24"/>
                      <a:pt x="29" y="26"/>
                    </a:cubicBezTo>
                    <a:cubicBezTo>
                      <a:pt x="20" y="31"/>
                      <a:pt x="10" y="29"/>
                      <a:pt x="0" y="28"/>
                    </a:cubicBezTo>
                    <a:cubicBezTo>
                      <a:pt x="4" y="27"/>
                      <a:pt x="9" y="28"/>
                      <a:pt x="14" y="28"/>
                    </a:cubicBezTo>
                    <a:cubicBezTo>
                      <a:pt x="18" y="27"/>
                      <a:pt x="23" y="25"/>
                      <a:pt x="27" y="23"/>
                    </a:cubicBezTo>
                    <a:cubicBezTo>
                      <a:pt x="31" y="20"/>
                      <a:pt x="35" y="17"/>
                      <a:pt x="37" y="13"/>
                    </a:cubicBezTo>
                    <a:cubicBezTo>
                      <a:pt x="39" y="9"/>
                      <a:pt x="40" y="5"/>
                      <a:pt x="42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235">
                <a:extLst>
                  <a:ext uri="{FF2B5EF4-FFF2-40B4-BE49-F238E27FC236}">
                    <a16:creationId xmlns:a16="http://schemas.microsoft.com/office/drawing/2014/main" id="{FD1FA152-E942-40F5-8C3E-B269ECA5B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12"/>
                <a:ext cx="40" cy="89"/>
              </a:xfrm>
              <a:custGeom>
                <a:avLst/>
                <a:gdLst>
                  <a:gd name="T0" fmla="*/ 44 w 38"/>
                  <a:gd name="T1" fmla="*/ 0 h 83"/>
                  <a:gd name="T2" fmla="*/ 29 w 38"/>
                  <a:gd name="T3" fmla="*/ 45 h 83"/>
                  <a:gd name="T4" fmla="*/ 22 w 38"/>
                  <a:gd name="T5" fmla="*/ 75 h 83"/>
                  <a:gd name="T6" fmla="*/ 26 w 38"/>
                  <a:gd name="T7" fmla="*/ 102 h 83"/>
                  <a:gd name="T8" fmla="*/ 19 w 38"/>
                  <a:gd name="T9" fmla="*/ 83 h 83"/>
                  <a:gd name="T10" fmla="*/ 20 w 38"/>
                  <a:gd name="T11" fmla="*/ 58 h 83"/>
                  <a:gd name="T12" fmla="*/ 0 w 38"/>
                  <a:gd name="T13" fmla="*/ 41 h 83"/>
                  <a:gd name="T14" fmla="*/ 17 w 38"/>
                  <a:gd name="T15" fmla="*/ 41 h 83"/>
                  <a:gd name="T16" fmla="*/ 27 w 38"/>
                  <a:gd name="T17" fmla="*/ 30 h 83"/>
                  <a:gd name="T18" fmla="*/ 43 w 38"/>
                  <a:gd name="T19" fmla="*/ 0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83">
                    <a:moveTo>
                      <a:pt x="38" y="0"/>
                    </a:moveTo>
                    <a:cubicBezTo>
                      <a:pt x="38" y="14"/>
                      <a:pt x="33" y="24"/>
                      <a:pt x="26" y="36"/>
                    </a:cubicBezTo>
                    <a:cubicBezTo>
                      <a:pt x="21" y="43"/>
                      <a:pt x="19" y="52"/>
                      <a:pt x="19" y="61"/>
                    </a:cubicBezTo>
                    <a:cubicBezTo>
                      <a:pt x="18" y="69"/>
                      <a:pt x="21" y="76"/>
                      <a:pt x="23" y="83"/>
                    </a:cubicBezTo>
                    <a:cubicBezTo>
                      <a:pt x="20" y="79"/>
                      <a:pt x="17" y="72"/>
                      <a:pt x="16" y="67"/>
                    </a:cubicBezTo>
                    <a:cubicBezTo>
                      <a:pt x="14" y="60"/>
                      <a:pt x="17" y="54"/>
                      <a:pt x="17" y="47"/>
                    </a:cubicBezTo>
                    <a:cubicBezTo>
                      <a:pt x="18" y="38"/>
                      <a:pt x="7" y="35"/>
                      <a:pt x="0" y="33"/>
                    </a:cubicBezTo>
                    <a:cubicBezTo>
                      <a:pt x="5" y="33"/>
                      <a:pt x="9" y="34"/>
                      <a:pt x="14" y="33"/>
                    </a:cubicBezTo>
                    <a:cubicBezTo>
                      <a:pt x="18" y="31"/>
                      <a:pt x="21" y="27"/>
                      <a:pt x="24" y="24"/>
                    </a:cubicBezTo>
                    <a:cubicBezTo>
                      <a:pt x="29" y="17"/>
                      <a:pt x="33" y="8"/>
                      <a:pt x="3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236">
                <a:extLst>
                  <a:ext uri="{FF2B5EF4-FFF2-40B4-BE49-F238E27FC236}">
                    <a16:creationId xmlns:a16="http://schemas.microsoft.com/office/drawing/2014/main" id="{0C278C4E-ACA4-473B-A0CB-74CFA2355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001"/>
                <a:ext cx="19" cy="10"/>
              </a:xfrm>
              <a:custGeom>
                <a:avLst/>
                <a:gdLst>
                  <a:gd name="T0" fmla="*/ 0 w 18"/>
                  <a:gd name="T1" fmla="*/ 9 h 10"/>
                  <a:gd name="T2" fmla="*/ 4 w 18"/>
                  <a:gd name="T3" fmla="*/ 10 h 10"/>
                  <a:gd name="T4" fmla="*/ 5 w 18"/>
                  <a:gd name="T5" fmla="*/ 7 h 10"/>
                  <a:gd name="T6" fmla="*/ 14 w 18"/>
                  <a:gd name="T7" fmla="*/ 5 h 10"/>
                  <a:gd name="T8" fmla="*/ 16 w 18"/>
                  <a:gd name="T9" fmla="*/ 8 h 10"/>
                  <a:gd name="T10" fmla="*/ 19 w 18"/>
                  <a:gd name="T11" fmla="*/ 10 h 10"/>
                  <a:gd name="T12" fmla="*/ 21 w 18"/>
                  <a:gd name="T13" fmla="*/ 9 h 10"/>
                  <a:gd name="T14" fmla="*/ 21 w 18"/>
                  <a:gd name="T15" fmla="*/ 5 h 10"/>
                  <a:gd name="T16" fmla="*/ 7 w 18"/>
                  <a:gd name="T17" fmla="*/ 1 h 10"/>
                  <a:gd name="T18" fmla="*/ 2 w 18"/>
                  <a:gd name="T19" fmla="*/ 3 h 10"/>
                  <a:gd name="T20" fmla="*/ 0 w 18"/>
                  <a:gd name="T21" fmla="*/ 9 h 10"/>
                  <a:gd name="T22" fmla="*/ 0 w 18"/>
                  <a:gd name="T23" fmla="*/ 9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10">
                    <a:moveTo>
                      <a:pt x="0" y="9"/>
                    </a:moveTo>
                    <a:cubicBezTo>
                      <a:pt x="1" y="10"/>
                      <a:pt x="3" y="10"/>
                      <a:pt x="4" y="10"/>
                    </a:cubicBezTo>
                    <a:cubicBezTo>
                      <a:pt x="4" y="9"/>
                      <a:pt x="4" y="7"/>
                      <a:pt x="5" y="7"/>
                    </a:cubicBezTo>
                    <a:cubicBezTo>
                      <a:pt x="6" y="5"/>
                      <a:pt x="10" y="4"/>
                      <a:pt x="11" y="5"/>
                    </a:cubicBezTo>
                    <a:cubicBezTo>
                      <a:pt x="12" y="6"/>
                      <a:pt x="13" y="7"/>
                      <a:pt x="13" y="8"/>
                    </a:cubicBezTo>
                    <a:cubicBezTo>
                      <a:pt x="14" y="9"/>
                      <a:pt x="14" y="10"/>
                      <a:pt x="16" y="10"/>
                    </a:cubicBezTo>
                    <a:cubicBezTo>
                      <a:pt x="17" y="10"/>
                      <a:pt x="18" y="10"/>
                      <a:pt x="18" y="9"/>
                    </a:cubicBezTo>
                    <a:cubicBezTo>
                      <a:pt x="18" y="8"/>
                      <a:pt x="18" y="6"/>
                      <a:pt x="18" y="5"/>
                    </a:cubicBezTo>
                    <a:cubicBezTo>
                      <a:pt x="16" y="1"/>
                      <a:pt x="11" y="0"/>
                      <a:pt x="7" y="1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237">
                <a:extLst>
                  <a:ext uri="{FF2B5EF4-FFF2-40B4-BE49-F238E27FC236}">
                    <a16:creationId xmlns:a16="http://schemas.microsoft.com/office/drawing/2014/main" id="{DD00FF14-423E-4FC5-A6CE-7E4D7D1847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001"/>
                <a:ext cx="20" cy="11"/>
              </a:xfrm>
              <a:custGeom>
                <a:avLst/>
                <a:gdLst>
                  <a:gd name="T0" fmla="*/ 5 w 19"/>
                  <a:gd name="T1" fmla="*/ 8 h 11"/>
                  <a:gd name="T2" fmla="*/ 7 w 19"/>
                  <a:gd name="T3" fmla="*/ 5 h 11"/>
                  <a:gd name="T4" fmla="*/ 13 w 19"/>
                  <a:gd name="T5" fmla="*/ 5 h 11"/>
                  <a:gd name="T6" fmla="*/ 16 w 19"/>
                  <a:gd name="T7" fmla="*/ 8 h 11"/>
                  <a:gd name="T8" fmla="*/ 19 w 19"/>
                  <a:gd name="T9" fmla="*/ 10 h 11"/>
                  <a:gd name="T10" fmla="*/ 20 w 19"/>
                  <a:gd name="T11" fmla="*/ 4 h 11"/>
                  <a:gd name="T12" fmla="*/ 13 w 19"/>
                  <a:gd name="T13" fmla="*/ 0 h 11"/>
                  <a:gd name="T14" fmla="*/ 1 w 19"/>
                  <a:gd name="T15" fmla="*/ 3 h 11"/>
                  <a:gd name="T16" fmla="*/ 0 w 19"/>
                  <a:gd name="T17" fmla="*/ 8 h 11"/>
                  <a:gd name="T18" fmla="*/ 1 w 19"/>
                  <a:gd name="T19" fmla="*/ 9 h 11"/>
                  <a:gd name="T20" fmla="*/ 4 w 19"/>
                  <a:gd name="T21" fmla="*/ 9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5" y="8"/>
                    </a:moveTo>
                    <a:cubicBezTo>
                      <a:pt x="5" y="7"/>
                      <a:pt x="6" y="6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2" y="6"/>
                      <a:pt x="13" y="7"/>
                      <a:pt x="13" y="8"/>
                    </a:cubicBezTo>
                    <a:cubicBezTo>
                      <a:pt x="14" y="9"/>
                      <a:pt x="14" y="10"/>
                      <a:pt x="16" y="10"/>
                    </a:cubicBezTo>
                    <a:cubicBezTo>
                      <a:pt x="19" y="11"/>
                      <a:pt x="18" y="6"/>
                      <a:pt x="17" y="4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7" y="0"/>
                      <a:pt x="3" y="0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5" name="Freeform 238">
                <a:extLst>
                  <a:ext uri="{FF2B5EF4-FFF2-40B4-BE49-F238E27FC236}">
                    <a16:creationId xmlns:a16="http://schemas.microsoft.com/office/drawing/2014/main" id="{04A5654B-77F9-4388-83A3-2E2630DD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014"/>
                <a:ext cx="17" cy="7"/>
              </a:xfrm>
              <a:custGeom>
                <a:avLst/>
                <a:gdLst>
                  <a:gd name="T0" fmla="*/ 0 w 16"/>
                  <a:gd name="T1" fmla="*/ 2 h 7"/>
                  <a:gd name="T2" fmla="*/ 12 w 16"/>
                  <a:gd name="T3" fmla="*/ 6 h 7"/>
                  <a:gd name="T4" fmla="*/ 17 w 16"/>
                  <a:gd name="T5" fmla="*/ 0 h 7"/>
                  <a:gd name="T6" fmla="*/ 14 w 16"/>
                  <a:gd name="T7" fmla="*/ 2 h 7"/>
                  <a:gd name="T8" fmla="*/ 6 w 16"/>
                  <a:gd name="T9" fmla="*/ 4 h 7"/>
                  <a:gd name="T10" fmla="*/ 1 w 1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2" y="5"/>
                      <a:pt x="5" y="7"/>
                      <a:pt x="9" y="6"/>
                    </a:cubicBezTo>
                    <a:cubicBezTo>
                      <a:pt x="10" y="6"/>
                      <a:pt x="16" y="2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5" y="4"/>
                      <a:pt x="2" y="4"/>
                      <a:pt x="1" y="2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6" name="Freeform 239">
                <a:extLst>
                  <a:ext uri="{FF2B5EF4-FFF2-40B4-BE49-F238E27FC236}">
                    <a16:creationId xmlns:a16="http://schemas.microsoft.com/office/drawing/2014/main" id="{400CCCBD-3FD7-4F2D-8F63-5DF2127EC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015"/>
                <a:ext cx="16" cy="5"/>
              </a:xfrm>
              <a:custGeom>
                <a:avLst/>
                <a:gdLst>
                  <a:gd name="T0" fmla="*/ 0 w 15"/>
                  <a:gd name="T1" fmla="*/ 0 h 5"/>
                  <a:gd name="T2" fmla="*/ 7 w 15"/>
                  <a:gd name="T3" fmla="*/ 4 h 5"/>
                  <a:gd name="T4" fmla="*/ 15 w 15"/>
                  <a:gd name="T5" fmla="*/ 4 h 5"/>
                  <a:gd name="T6" fmla="*/ 18 w 15"/>
                  <a:gd name="T7" fmla="*/ 0 h 5"/>
                  <a:gd name="T8" fmla="*/ 15 w 15"/>
                  <a:gd name="T9" fmla="*/ 1 h 5"/>
                  <a:gd name="T10" fmla="*/ 7 w 15"/>
                  <a:gd name="T11" fmla="*/ 3 h 5"/>
                  <a:gd name="T12" fmla="*/ 0 w 15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cubicBezTo>
                      <a:pt x="1" y="2"/>
                      <a:pt x="5" y="4"/>
                      <a:pt x="7" y="4"/>
                    </a:cubicBezTo>
                    <a:cubicBezTo>
                      <a:pt x="9" y="5"/>
                      <a:pt x="10" y="5"/>
                      <a:pt x="12" y="4"/>
                    </a:cubicBezTo>
                    <a:cubicBezTo>
                      <a:pt x="13" y="4"/>
                      <a:pt x="15" y="2"/>
                      <a:pt x="15" y="0"/>
                    </a:cubicBezTo>
                    <a:cubicBezTo>
                      <a:pt x="14" y="0"/>
                      <a:pt x="13" y="1"/>
                      <a:pt x="12" y="1"/>
                    </a:cubicBezTo>
                    <a:cubicBezTo>
                      <a:pt x="11" y="2"/>
                      <a:pt x="9" y="3"/>
                      <a:pt x="7" y="3"/>
                    </a:cubicBezTo>
                    <a:cubicBezTo>
                      <a:pt x="6" y="3"/>
                      <a:pt x="1" y="2"/>
                      <a:pt x="0" y="0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7" name="Oval 240">
                <a:extLst>
                  <a:ext uri="{FF2B5EF4-FFF2-40B4-BE49-F238E27FC236}">
                    <a16:creationId xmlns:a16="http://schemas.microsoft.com/office/drawing/2014/main" id="{DE0ECB51-6865-45C9-9886-49E371DB5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008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8" name="Oval 241">
                <a:extLst>
                  <a:ext uri="{FF2B5EF4-FFF2-40B4-BE49-F238E27FC236}">
                    <a16:creationId xmlns:a16="http://schemas.microsoft.com/office/drawing/2014/main" id="{E585EC7D-5DE0-4CAE-822C-A3404033A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008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299" name="Freeform 242">
                <a:extLst>
                  <a:ext uri="{FF2B5EF4-FFF2-40B4-BE49-F238E27FC236}">
                    <a16:creationId xmlns:a16="http://schemas.microsoft.com/office/drawing/2014/main" id="{5726A880-3885-459A-A60F-ADFE80CF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003"/>
                <a:ext cx="7" cy="2"/>
              </a:xfrm>
              <a:custGeom>
                <a:avLst/>
                <a:gdLst>
                  <a:gd name="T0" fmla="*/ 0 w 6"/>
                  <a:gd name="T1" fmla="*/ 0 h 2"/>
                  <a:gd name="T2" fmla="*/ 9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1"/>
                      <a:pt x="6" y="1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0" name="Freeform 243">
                <a:extLst>
                  <a:ext uri="{FF2B5EF4-FFF2-40B4-BE49-F238E27FC236}">
                    <a16:creationId xmlns:a16="http://schemas.microsoft.com/office/drawing/2014/main" id="{D244CB84-BD28-417A-B6F9-8AD504A29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00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1"/>
                      <a:pt x="5" y="0"/>
                      <a:pt x="6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1" name="Freeform 244">
                <a:extLst>
                  <a:ext uri="{FF2B5EF4-FFF2-40B4-BE49-F238E27FC236}">
                    <a16:creationId xmlns:a16="http://schemas.microsoft.com/office/drawing/2014/main" id="{D0AB1A87-00F2-4E1A-8B1A-2B00D0E1A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008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245">
                <a:extLst>
                  <a:ext uri="{FF2B5EF4-FFF2-40B4-BE49-F238E27FC236}">
                    <a16:creationId xmlns:a16="http://schemas.microsoft.com/office/drawing/2014/main" id="{F1F4ECA4-C2D0-4E01-9A1B-B434534A7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004"/>
                <a:ext cx="5" cy="2"/>
              </a:xfrm>
              <a:custGeom>
                <a:avLst/>
                <a:gdLst>
                  <a:gd name="T0" fmla="*/ 8 w 4"/>
                  <a:gd name="T1" fmla="*/ 2 h 2"/>
                  <a:gd name="T2" fmla="*/ 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246">
                <a:extLst>
                  <a:ext uri="{FF2B5EF4-FFF2-40B4-BE49-F238E27FC236}">
                    <a16:creationId xmlns:a16="http://schemas.microsoft.com/office/drawing/2014/main" id="{F26A4F39-DAB1-41AB-BA23-6D4151810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958"/>
                <a:ext cx="56" cy="20"/>
              </a:xfrm>
              <a:custGeom>
                <a:avLst/>
                <a:gdLst>
                  <a:gd name="T0" fmla="*/ 0 w 53"/>
                  <a:gd name="T1" fmla="*/ 17 h 19"/>
                  <a:gd name="T2" fmla="*/ 62 w 53"/>
                  <a:gd name="T3" fmla="*/ 19 h 19"/>
                  <a:gd name="T4" fmla="*/ 27 w 53"/>
                  <a:gd name="T5" fmla="*/ 14 h 19"/>
                  <a:gd name="T6" fmla="*/ 0 w 53"/>
                  <a:gd name="T7" fmla="*/ 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9">
                    <a:moveTo>
                      <a:pt x="0" y="14"/>
                    </a:moveTo>
                    <a:cubicBezTo>
                      <a:pt x="0" y="9"/>
                      <a:pt x="33" y="0"/>
                      <a:pt x="53" y="16"/>
                    </a:cubicBezTo>
                    <a:cubicBezTo>
                      <a:pt x="53" y="16"/>
                      <a:pt x="36" y="7"/>
                      <a:pt x="24" y="11"/>
                    </a:cubicBezTo>
                    <a:cubicBezTo>
                      <a:pt x="11" y="14"/>
                      <a:pt x="0" y="19"/>
                      <a:pt x="0" y="14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247">
                <a:extLst>
                  <a:ext uri="{FF2B5EF4-FFF2-40B4-BE49-F238E27FC236}">
                    <a16:creationId xmlns:a16="http://schemas.microsoft.com/office/drawing/2014/main" id="{39883381-309C-4682-8D55-D00F98205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149"/>
                <a:ext cx="159" cy="163"/>
              </a:xfrm>
              <a:custGeom>
                <a:avLst/>
                <a:gdLst>
                  <a:gd name="T0" fmla="*/ 6 w 149"/>
                  <a:gd name="T1" fmla="*/ 0 h 153"/>
                  <a:gd name="T2" fmla="*/ 29 w 149"/>
                  <a:gd name="T3" fmla="*/ 116 h 153"/>
                  <a:gd name="T4" fmla="*/ 181 w 149"/>
                  <a:gd name="T5" fmla="*/ 177 h 153"/>
                  <a:gd name="T6" fmla="*/ 36 w 149"/>
                  <a:gd name="T7" fmla="*/ 109 h 153"/>
                  <a:gd name="T8" fmla="*/ 6 w 149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153">
                    <a:moveTo>
                      <a:pt x="6" y="0"/>
                    </a:moveTo>
                    <a:cubicBezTo>
                      <a:pt x="6" y="0"/>
                      <a:pt x="0" y="65"/>
                      <a:pt x="23" y="96"/>
                    </a:cubicBezTo>
                    <a:cubicBezTo>
                      <a:pt x="46" y="126"/>
                      <a:pt x="68" y="150"/>
                      <a:pt x="149" y="146"/>
                    </a:cubicBezTo>
                    <a:cubicBezTo>
                      <a:pt x="149" y="146"/>
                      <a:pt x="59" y="153"/>
                      <a:pt x="30" y="90"/>
                    </a:cubicBezTo>
                    <a:cubicBezTo>
                      <a:pt x="0" y="26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248">
                <a:extLst>
                  <a:ext uri="{FF2B5EF4-FFF2-40B4-BE49-F238E27FC236}">
                    <a16:creationId xmlns:a16="http://schemas.microsoft.com/office/drawing/2014/main" id="{F65074D4-CF88-4DBC-AA14-8CB5FA23C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185"/>
                <a:ext cx="53" cy="35"/>
              </a:xfrm>
              <a:custGeom>
                <a:avLst/>
                <a:gdLst>
                  <a:gd name="T0" fmla="*/ 0 w 50"/>
                  <a:gd name="T1" fmla="*/ 3 h 32"/>
                  <a:gd name="T2" fmla="*/ 59 w 50"/>
                  <a:gd name="T3" fmla="*/ 42 h 32"/>
                  <a:gd name="T4" fmla="*/ 0 w 50"/>
                  <a:gd name="T5" fmla="*/ 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2">
                    <a:moveTo>
                      <a:pt x="0" y="3"/>
                    </a:moveTo>
                    <a:cubicBezTo>
                      <a:pt x="0" y="3"/>
                      <a:pt x="41" y="0"/>
                      <a:pt x="50" y="32"/>
                    </a:cubicBezTo>
                    <a:cubicBezTo>
                      <a:pt x="50" y="32"/>
                      <a:pt x="28" y="2"/>
                      <a:pt x="0" y="3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249">
                <a:extLst>
                  <a:ext uri="{FF2B5EF4-FFF2-40B4-BE49-F238E27FC236}">
                    <a16:creationId xmlns:a16="http://schemas.microsoft.com/office/drawing/2014/main" id="{BC8AE69E-1FD1-480C-AB06-F58FC8981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255"/>
                <a:ext cx="58" cy="21"/>
              </a:xfrm>
              <a:custGeom>
                <a:avLst/>
                <a:gdLst>
                  <a:gd name="T0" fmla="*/ 0 w 54"/>
                  <a:gd name="T1" fmla="*/ 0 h 20"/>
                  <a:gd name="T2" fmla="*/ 30 w 54"/>
                  <a:gd name="T3" fmla="*/ 16 h 20"/>
                  <a:gd name="T4" fmla="*/ 67 w 54"/>
                  <a:gd name="T5" fmla="*/ 18 h 20"/>
                  <a:gd name="T6" fmla="*/ 30 w 54"/>
                  <a:gd name="T7" fmla="*/ 21 h 20"/>
                  <a:gd name="T8" fmla="*/ 4 w 54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0">
                    <a:moveTo>
                      <a:pt x="0" y="0"/>
                    </a:moveTo>
                    <a:cubicBezTo>
                      <a:pt x="8" y="7"/>
                      <a:pt x="14" y="12"/>
                      <a:pt x="24" y="13"/>
                    </a:cubicBezTo>
                    <a:cubicBezTo>
                      <a:pt x="33" y="15"/>
                      <a:pt x="46" y="11"/>
                      <a:pt x="54" y="15"/>
                    </a:cubicBezTo>
                    <a:cubicBezTo>
                      <a:pt x="44" y="16"/>
                      <a:pt x="34" y="20"/>
                      <a:pt x="24" y="18"/>
                    </a:cubicBezTo>
                    <a:cubicBezTo>
                      <a:pt x="16" y="17"/>
                      <a:pt x="11" y="10"/>
                      <a:pt x="4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7" name="Freeform 250">
                <a:extLst>
                  <a:ext uri="{FF2B5EF4-FFF2-40B4-BE49-F238E27FC236}">
                    <a16:creationId xmlns:a16="http://schemas.microsoft.com/office/drawing/2014/main" id="{3000730E-0E75-405E-ABFF-9CA2E15E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121"/>
                <a:ext cx="18" cy="44"/>
              </a:xfrm>
              <a:custGeom>
                <a:avLst/>
                <a:gdLst>
                  <a:gd name="T0" fmla="*/ 13 w 17"/>
                  <a:gd name="T1" fmla="*/ 1 h 41"/>
                  <a:gd name="T2" fmla="*/ 5 w 17"/>
                  <a:gd name="T3" fmla="*/ 25 h 41"/>
                  <a:gd name="T4" fmla="*/ 20 w 17"/>
                  <a:gd name="T5" fmla="*/ 50 h 41"/>
                  <a:gd name="T6" fmla="*/ 1 w 17"/>
                  <a:gd name="T7" fmla="*/ 27 h 41"/>
                  <a:gd name="T8" fmla="*/ 12 w 1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10" y="1"/>
                    </a:moveTo>
                    <a:cubicBezTo>
                      <a:pt x="7" y="7"/>
                      <a:pt x="3" y="13"/>
                      <a:pt x="5" y="20"/>
                    </a:cubicBezTo>
                    <a:cubicBezTo>
                      <a:pt x="7" y="28"/>
                      <a:pt x="14" y="34"/>
                      <a:pt x="17" y="41"/>
                    </a:cubicBezTo>
                    <a:cubicBezTo>
                      <a:pt x="11" y="36"/>
                      <a:pt x="4" y="30"/>
                      <a:pt x="1" y="21"/>
                    </a:cubicBezTo>
                    <a:cubicBezTo>
                      <a:pt x="0" y="15"/>
                      <a:pt x="2" y="4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251">
                <a:extLst>
                  <a:ext uri="{FF2B5EF4-FFF2-40B4-BE49-F238E27FC236}">
                    <a16:creationId xmlns:a16="http://schemas.microsoft.com/office/drawing/2014/main" id="{A7502C7D-9D20-4CF5-B276-C0EC9B86E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126"/>
                <a:ext cx="11" cy="32"/>
              </a:xfrm>
              <a:custGeom>
                <a:avLst/>
                <a:gdLst>
                  <a:gd name="T0" fmla="*/ 2 w 10"/>
                  <a:gd name="T1" fmla="*/ 0 h 30"/>
                  <a:gd name="T2" fmla="*/ 0 w 10"/>
                  <a:gd name="T3" fmla="*/ 36 h 30"/>
                  <a:gd name="T4" fmla="*/ 13 w 10"/>
                  <a:gd name="T5" fmla="*/ 18 h 30"/>
                  <a:gd name="T6" fmla="*/ 2 w 10"/>
                  <a:gd name="T7" fmla="*/ 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0">
                    <a:moveTo>
                      <a:pt x="2" y="0"/>
                    </a:moveTo>
                    <a:cubicBezTo>
                      <a:pt x="10" y="10"/>
                      <a:pt x="5" y="20"/>
                      <a:pt x="0" y="30"/>
                    </a:cubicBezTo>
                    <a:cubicBezTo>
                      <a:pt x="4" y="26"/>
                      <a:pt x="10" y="22"/>
                      <a:pt x="10" y="15"/>
                    </a:cubicBezTo>
                    <a:cubicBezTo>
                      <a:pt x="9" y="9"/>
                      <a:pt x="3" y="6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252">
                <a:extLst>
                  <a:ext uri="{FF2B5EF4-FFF2-40B4-BE49-F238E27FC236}">
                    <a16:creationId xmlns:a16="http://schemas.microsoft.com/office/drawing/2014/main" id="{08ED734C-90A1-4A03-901A-4DB5C5B50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129"/>
                <a:ext cx="14" cy="24"/>
              </a:xfrm>
              <a:custGeom>
                <a:avLst/>
                <a:gdLst>
                  <a:gd name="T0" fmla="*/ 14 w 13"/>
                  <a:gd name="T1" fmla="*/ 0 h 23"/>
                  <a:gd name="T2" fmla="*/ 16 w 13"/>
                  <a:gd name="T3" fmla="*/ 26 h 23"/>
                  <a:gd name="T4" fmla="*/ 13 w 13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1" y="0"/>
                    </a:moveTo>
                    <a:cubicBezTo>
                      <a:pt x="7" y="5"/>
                      <a:pt x="7" y="20"/>
                      <a:pt x="13" y="23"/>
                    </a:cubicBezTo>
                    <a:cubicBezTo>
                      <a:pt x="8" y="19"/>
                      <a:pt x="0" y="7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253">
                <a:extLst>
                  <a:ext uri="{FF2B5EF4-FFF2-40B4-BE49-F238E27FC236}">
                    <a16:creationId xmlns:a16="http://schemas.microsoft.com/office/drawing/2014/main" id="{32640A1B-23B1-46DB-92D9-336359764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132"/>
                <a:ext cx="14" cy="21"/>
              </a:xfrm>
              <a:custGeom>
                <a:avLst/>
                <a:gdLst>
                  <a:gd name="T0" fmla="*/ 1 w 13"/>
                  <a:gd name="T1" fmla="*/ 0 h 20"/>
                  <a:gd name="T2" fmla="*/ 0 w 13"/>
                  <a:gd name="T3" fmla="*/ 23 h 20"/>
                  <a:gd name="T4" fmla="*/ 4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0"/>
                    </a:moveTo>
                    <a:cubicBezTo>
                      <a:pt x="6" y="5"/>
                      <a:pt x="7" y="15"/>
                      <a:pt x="0" y="20"/>
                    </a:cubicBezTo>
                    <a:cubicBezTo>
                      <a:pt x="10" y="17"/>
                      <a:pt x="13" y="6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254">
                <a:extLst>
                  <a:ext uri="{FF2B5EF4-FFF2-40B4-BE49-F238E27FC236}">
                    <a16:creationId xmlns:a16="http://schemas.microsoft.com/office/drawing/2014/main" id="{3102E95F-352A-4A38-BDBD-96E5CF8BC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12"/>
                <a:ext cx="86" cy="751"/>
              </a:xfrm>
              <a:custGeom>
                <a:avLst/>
                <a:gdLst>
                  <a:gd name="T0" fmla="*/ 80 w 80"/>
                  <a:gd name="T1" fmla="*/ 0 h 703"/>
                  <a:gd name="T2" fmla="*/ 47 w 80"/>
                  <a:gd name="T3" fmla="*/ 112 h 703"/>
                  <a:gd name="T4" fmla="*/ 5 w 80"/>
                  <a:gd name="T5" fmla="*/ 518 h 703"/>
                  <a:gd name="T6" fmla="*/ 99 w 80"/>
                  <a:gd name="T7" fmla="*/ 857 h 703"/>
                  <a:gd name="T8" fmla="*/ 31 w 80"/>
                  <a:gd name="T9" fmla="*/ 523 h 703"/>
                  <a:gd name="T10" fmla="*/ 61 w 80"/>
                  <a:gd name="T11" fmla="*/ 216 h 703"/>
                  <a:gd name="T12" fmla="*/ 80 w 80"/>
                  <a:gd name="T13" fmla="*/ 0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03">
                    <a:moveTo>
                      <a:pt x="64" y="0"/>
                    </a:moveTo>
                    <a:cubicBezTo>
                      <a:pt x="64" y="0"/>
                      <a:pt x="41" y="46"/>
                      <a:pt x="38" y="92"/>
                    </a:cubicBezTo>
                    <a:cubicBezTo>
                      <a:pt x="36" y="139"/>
                      <a:pt x="10" y="378"/>
                      <a:pt x="5" y="425"/>
                    </a:cubicBezTo>
                    <a:cubicBezTo>
                      <a:pt x="0" y="471"/>
                      <a:pt x="7" y="641"/>
                      <a:pt x="80" y="703"/>
                    </a:cubicBezTo>
                    <a:cubicBezTo>
                      <a:pt x="80" y="703"/>
                      <a:pt x="13" y="541"/>
                      <a:pt x="25" y="430"/>
                    </a:cubicBezTo>
                    <a:cubicBezTo>
                      <a:pt x="38" y="319"/>
                      <a:pt x="38" y="244"/>
                      <a:pt x="49" y="177"/>
                    </a:cubicBezTo>
                    <a:cubicBezTo>
                      <a:pt x="59" y="110"/>
                      <a:pt x="43" y="36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255">
                <a:extLst>
                  <a:ext uri="{FF2B5EF4-FFF2-40B4-BE49-F238E27FC236}">
                    <a16:creationId xmlns:a16="http://schemas.microsoft.com/office/drawing/2014/main" id="{437F0595-5ABD-412B-A435-59743C028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15"/>
                <a:ext cx="53" cy="112"/>
              </a:xfrm>
              <a:custGeom>
                <a:avLst/>
                <a:gdLst>
                  <a:gd name="T0" fmla="*/ 25 w 50"/>
                  <a:gd name="T1" fmla="*/ 0 h 105"/>
                  <a:gd name="T2" fmla="*/ 59 w 50"/>
                  <a:gd name="T3" fmla="*/ 127 h 105"/>
                  <a:gd name="T4" fmla="*/ 25 w 50"/>
                  <a:gd name="T5" fmla="*/ 0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5">
                    <a:moveTo>
                      <a:pt x="22" y="0"/>
                    </a:moveTo>
                    <a:cubicBezTo>
                      <a:pt x="22" y="0"/>
                      <a:pt x="0" y="43"/>
                      <a:pt x="50" y="105"/>
                    </a:cubicBezTo>
                    <a:cubicBezTo>
                      <a:pt x="50" y="105"/>
                      <a:pt x="15" y="29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3" name="Freeform 256">
                <a:extLst>
                  <a:ext uri="{FF2B5EF4-FFF2-40B4-BE49-F238E27FC236}">
                    <a16:creationId xmlns:a16="http://schemas.microsoft.com/office/drawing/2014/main" id="{6A7DC19E-5FD9-47F6-B08F-98A2C0EB3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01"/>
                <a:ext cx="78" cy="585"/>
              </a:xfrm>
              <a:custGeom>
                <a:avLst/>
                <a:gdLst>
                  <a:gd name="T0" fmla="*/ 65 w 73"/>
                  <a:gd name="T1" fmla="*/ 0 h 548"/>
                  <a:gd name="T2" fmla="*/ 24 w 73"/>
                  <a:gd name="T3" fmla="*/ 327 h 548"/>
                  <a:gd name="T4" fmla="*/ 73 w 73"/>
                  <a:gd name="T5" fmla="*/ 573 h 548"/>
                  <a:gd name="T6" fmla="*/ 71 w 73"/>
                  <a:gd name="T7" fmla="*/ 594 h 548"/>
                  <a:gd name="T8" fmla="*/ 67 w 73"/>
                  <a:gd name="T9" fmla="*/ 629 h 548"/>
                  <a:gd name="T10" fmla="*/ 73 w 73"/>
                  <a:gd name="T11" fmla="*/ 666 h 548"/>
                  <a:gd name="T12" fmla="*/ 85 w 73"/>
                  <a:gd name="T13" fmla="*/ 641 h 548"/>
                  <a:gd name="T14" fmla="*/ 77 w 73"/>
                  <a:gd name="T15" fmla="*/ 607 h 548"/>
                  <a:gd name="T16" fmla="*/ 79 w 73"/>
                  <a:gd name="T17" fmla="*/ 537 h 548"/>
                  <a:gd name="T18" fmla="*/ 65 w 7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48">
                    <a:moveTo>
                      <a:pt x="53" y="0"/>
                    </a:moveTo>
                    <a:cubicBezTo>
                      <a:pt x="53" y="0"/>
                      <a:pt x="11" y="131"/>
                      <a:pt x="20" y="269"/>
                    </a:cubicBezTo>
                    <a:cubicBezTo>
                      <a:pt x="30" y="408"/>
                      <a:pt x="60" y="471"/>
                      <a:pt x="60" y="471"/>
                    </a:cubicBezTo>
                    <a:cubicBezTo>
                      <a:pt x="60" y="471"/>
                      <a:pt x="61" y="483"/>
                      <a:pt x="58" y="488"/>
                    </a:cubicBezTo>
                    <a:cubicBezTo>
                      <a:pt x="54" y="493"/>
                      <a:pt x="46" y="505"/>
                      <a:pt x="55" y="517"/>
                    </a:cubicBezTo>
                    <a:cubicBezTo>
                      <a:pt x="65" y="529"/>
                      <a:pt x="56" y="543"/>
                      <a:pt x="60" y="548"/>
                    </a:cubicBezTo>
                    <a:cubicBezTo>
                      <a:pt x="60" y="548"/>
                      <a:pt x="68" y="534"/>
                      <a:pt x="70" y="526"/>
                    </a:cubicBezTo>
                    <a:cubicBezTo>
                      <a:pt x="73" y="519"/>
                      <a:pt x="55" y="517"/>
                      <a:pt x="63" y="499"/>
                    </a:cubicBezTo>
                    <a:cubicBezTo>
                      <a:pt x="70" y="481"/>
                      <a:pt x="73" y="461"/>
                      <a:pt x="65" y="441"/>
                    </a:cubicBezTo>
                    <a:cubicBezTo>
                      <a:pt x="57" y="421"/>
                      <a:pt x="0" y="277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Freeform 257">
                <a:extLst>
                  <a:ext uri="{FF2B5EF4-FFF2-40B4-BE49-F238E27FC236}">
                    <a16:creationId xmlns:a16="http://schemas.microsoft.com/office/drawing/2014/main" id="{4022FD10-60DF-47E0-A3DC-72431ABCA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14"/>
                <a:ext cx="161" cy="138"/>
              </a:xfrm>
              <a:custGeom>
                <a:avLst/>
                <a:gdLst>
                  <a:gd name="T0" fmla="*/ 182 w 151"/>
                  <a:gd name="T1" fmla="*/ 1 h 130"/>
                  <a:gd name="T2" fmla="*/ 165 w 151"/>
                  <a:gd name="T3" fmla="*/ 14 h 130"/>
                  <a:gd name="T4" fmla="*/ 150 w 151"/>
                  <a:gd name="T5" fmla="*/ 29 h 130"/>
                  <a:gd name="T6" fmla="*/ 131 w 151"/>
                  <a:gd name="T7" fmla="*/ 58 h 130"/>
                  <a:gd name="T8" fmla="*/ 98 w 151"/>
                  <a:gd name="T9" fmla="*/ 84 h 130"/>
                  <a:gd name="T10" fmla="*/ 71 w 151"/>
                  <a:gd name="T11" fmla="*/ 105 h 130"/>
                  <a:gd name="T12" fmla="*/ 49 w 151"/>
                  <a:gd name="T13" fmla="*/ 123 h 130"/>
                  <a:gd name="T14" fmla="*/ 37 w 151"/>
                  <a:gd name="T15" fmla="*/ 131 h 130"/>
                  <a:gd name="T16" fmla="*/ 30 w 151"/>
                  <a:gd name="T17" fmla="*/ 134 h 130"/>
                  <a:gd name="T18" fmla="*/ 1 w 151"/>
                  <a:gd name="T19" fmla="*/ 152 h 130"/>
                  <a:gd name="T20" fmla="*/ 0 w 151"/>
                  <a:gd name="T21" fmla="*/ 155 h 130"/>
                  <a:gd name="T22" fmla="*/ 42 w 151"/>
                  <a:gd name="T23" fmla="*/ 140 h 130"/>
                  <a:gd name="T24" fmla="*/ 78 w 151"/>
                  <a:gd name="T25" fmla="*/ 117 h 130"/>
                  <a:gd name="T26" fmla="*/ 120 w 151"/>
                  <a:gd name="T27" fmla="*/ 81 h 130"/>
                  <a:gd name="T28" fmla="*/ 143 w 151"/>
                  <a:gd name="T29" fmla="*/ 56 h 130"/>
                  <a:gd name="T30" fmla="*/ 161 w 151"/>
                  <a:gd name="T31" fmla="*/ 33 h 130"/>
                  <a:gd name="T32" fmla="*/ 176 w 151"/>
                  <a:gd name="T33" fmla="*/ 13 h 130"/>
                  <a:gd name="T34" fmla="*/ 183 w 151"/>
                  <a:gd name="T35" fmla="*/ 0 h 1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130">
                    <a:moveTo>
                      <a:pt x="150" y="1"/>
                    </a:moveTo>
                    <a:cubicBezTo>
                      <a:pt x="145" y="2"/>
                      <a:pt x="140" y="7"/>
                      <a:pt x="136" y="11"/>
                    </a:cubicBezTo>
                    <a:cubicBezTo>
                      <a:pt x="132" y="15"/>
                      <a:pt x="127" y="19"/>
                      <a:pt x="124" y="24"/>
                    </a:cubicBezTo>
                    <a:cubicBezTo>
                      <a:pt x="119" y="33"/>
                      <a:pt x="115" y="41"/>
                      <a:pt x="108" y="49"/>
                    </a:cubicBezTo>
                    <a:cubicBezTo>
                      <a:pt x="101" y="58"/>
                      <a:pt x="91" y="64"/>
                      <a:pt x="81" y="70"/>
                    </a:cubicBezTo>
                    <a:cubicBezTo>
                      <a:pt x="73" y="76"/>
                      <a:pt x="66" y="82"/>
                      <a:pt x="59" y="88"/>
                    </a:cubicBezTo>
                    <a:cubicBezTo>
                      <a:pt x="53" y="93"/>
                      <a:pt x="47" y="98"/>
                      <a:pt x="40" y="103"/>
                    </a:cubicBezTo>
                    <a:cubicBezTo>
                      <a:pt x="37" y="105"/>
                      <a:pt x="34" y="107"/>
                      <a:pt x="31" y="109"/>
                    </a:cubicBezTo>
                    <a:cubicBezTo>
                      <a:pt x="29" y="110"/>
                      <a:pt x="26" y="111"/>
                      <a:pt x="24" y="112"/>
                    </a:cubicBezTo>
                    <a:cubicBezTo>
                      <a:pt x="16" y="115"/>
                      <a:pt x="4" y="119"/>
                      <a:pt x="1" y="127"/>
                    </a:cubicBezTo>
                    <a:cubicBezTo>
                      <a:pt x="0" y="128"/>
                      <a:pt x="0" y="129"/>
                      <a:pt x="0" y="130"/>
                    </a:cubicBezTo>
                    <a:cubicBezTo>
                      <a:pt x="6" y="120"/>
                      <a:pt x="25" y="121"/>
                      <a:pt x="35" y="117"/>
                    </a:cubicBezTo>
                    <a:cubicBezTo>
                      <a:pt x="47" y="113"/>
                      <a:pt x="55" y="106"/>
                      <a:pt x="64" y="98"/>
                    </a:cubicBezTo>
                    <a:cubicBezTo>
                      <a:pt x="76" y="88"/>
                      <a:pt x="88" y="78"/>
                      <a:pt x="99" y="68"/>
                    </a:cubicBezTo>
                    <a:cubicBezTo>
                      <a:pt x="106" y="61"/>
                      <a:pt x="111" y="53"/>
                      <a:pt x="118" y="47"/>
                    </a:cubicBezTo>
                    <a:cubicBezTo>
                      <a:pt x="124" y="41"/>
                      <a:pt x="129" y="35"/>
                      <a:pt x="133" y="27"/>
                    </a:cubicBezTo>
                    <a:cubicBezTo>
                      <a:pt x="137" y="21"/>
                      <a:pt x="141" y="16"/>
                      <a:pt x="145" y="10"/>
                    </a:cubicBezTo>
                    <a:cubicBezTo>
                      <a:pt x="147" y="6"/>
                      <a:pt x="149" y="3"/>
                      <a:pt x="15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5" name="Freeform 258">
                <a:extLst>
                  <a:ext uri="{FF2B5EF4-FFF2-40B4-BE49-F238E27FC236}">
                    <a16:creationId xmlns:a16="http://schemas.microsoft.com/office/drawing/2014/main" id="{8C0EE108-FB20-4C9B-956D-CEBFE018D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963"/>
                <a:ext cx="9" cy="16"/>
              </a:xfrm>
              <a:custGeom>
                <a:avLst/>
                <a:gdLst>
                  <a:gd name="T0" fmla="*/ 11 w 8"/>
                  <a:gd name="T1" fmla="*/ 0 h 15"/>
                  <a:gd name="T2" fmla="*/ 2 w 8"/>
                  <a:gd name="T3" fmla="*/ 18 h 15"/>
                  <a:gd name="T4" fmla="*/ 11 w 8"/>
                  <a:gd name="T5" fmla="*/ 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2" y="3"/>
                      <a:pt x="0" y="9"/>
                      <a:pt x="2" y="15"/>
                    </a:cubicBezTo>
                    <a:cubicBezTo>
                      <a:pt x="1" y="10"/>
                      <a:pt x="5" y="5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259">
                <a:extLst>
                  <a:ext uri="{FF2B5EF4-FFF2-40B4-BE49-F238E27FC236}">
                    <a16:creationId xmlns:a16="http://schemas.microsoft.com/office/drawing/2014/main" id="{7FE7A601-AB1B-40A9-AE9E-A0D81633A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959"/>
                <a:ext cx="26" cy="25"/>
              </a:xfrm>
              <a:custGeom>
                <a:avLst/>
                <a:gdLst>
                  <a:gd name="T0" fmla="*/ 29 w 24"/>
                  <a:gd name="T1" fmla="*/ 1 h 24"/>
                  <a:gd name="T2" fmla="*/ 22 w 24"/>
                  <a:gd name="T3" fmla="*/ 6 h 24"/>
                  <a:gd name="T4" fmla="*/ 12 w 24"/>
                  <a:gd name="T5" fmla="*/ 9 h 24"/>
                  <a:gd name="T6" fmla="*/ 0 w 24"/>
                  <a:gd name="T7" fmla="*/ 24 h 24"/>
                  <a:gd name="T8" fmla="*/ 0 w 24"/>
                  <a:gd name="T9" fmla="*/ 24 h 24"/>
                  <a:gd name="T10" fmla="*/ 4 w 24"/>
                  <a:gd name="T11" fmla="*/ 27 h 24"/>
                  <a:gd name="T12" fmla="*/ 15 w 24"/>
                  <a:gd name="T13" fmla="*/ 15 h 24"/>
                  <a:gd name="T14" fmla="*/ 30 w 24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23" y="1"/>
                    </a:moveTo>
                    <a:cubicBezTo>
                      <a:pt x="22" y="1"/>
                      <a:pt x="19" y="5"/>
                      <a:pt x="17" y="6"/>
                    </a:cubicBezTo>
                    <a:cubicBezTo>
                      <a:pt x="14" y="7"/>
                      <a:pt x="11" y="8"/>
                      <a:pt x="9" y="9"/>
                    </a:cubicBezTo>
                    <a:cubicBezTo>
                      <a:pt x="5" y="12"/>
                      <a:pt x="1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5" y="19"/>
                      <a:pt x="7" y="16"/>
                      <a:pt x="12" y="12"/>
                    </a:cubicBezTo>
                    <a:cubicBezTo>
                      <a:pt x="16" y="9"/>
                      <a:pt x="19" y="2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Freeform 260">
                <a:extLst>
                  <a:ext uri="{FF2B5EF4-FFF2-40B4-BE49-F238E27FC236}">
                    <a16:creationId xmlns:a16="http://schemas.microsoft.com/office/drawing/2014/main" id="{7013A4DB-2DE8-43F4-B746-EB0C5510F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970"/>
                <a:ext cx="20" cy="27"/>
              </a:xfrm>
              <a:custGeom>
                <a:avLst/>
                <a:gdLst>
                  <a:gd name="T0" fmla="*/ 24 w 18"/>
                  <a:gd name="T1" fmla="*/ 1 h 26"/>
                  <a:gd name="T2" fmla="*/ 13 w 18"/>
                  <a:gd name="T3" fmla="*/ 16 h 26"/>
                  <a:gd name="T4" fmla="*/ 0 w 18"/>
                  <a:gd name="T5" fmla="*/ 20 h 26"/>
                  <a:gd name="T6" fmla="*/ 23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8" y="1"/>
                    </a:moveTo>
                    <a:cubicBezTo>
                      <a:pt x="15" y="4"/>
                      <a:pt x="14" y="9"/>
                      <a:pt x="10" y="13"/>
                    </a:cubicBezTo>
                    <a:cubicBezTo>
                      <a:pt x="7" y="15"/>
                      <a:pt x="3" y="16"/>
                      <a:pt x="0" y="17"/>
                    </a:cubicBezTo>
                    <a:cubicBezTo>
                      <a:pt x="10" y="26"/>
                      <a:pt x="15" y="6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8" name="Freeform 261">
                <a:extLst>
                  <a:ext uri="{FF2B5EF4-FFF2-40B4-BE49-F238E27FC236}">
                    <a16:creationId xmlns:a16="http://schemas.microsoft.com/office/drawing/2014/main" id="{D1DEB800-0ED1-459E-8C0D-4E446128B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4004"/>
                <a:ext cx="27" cy="31"/>
              </a:xfrm>
              <a:custGeom>
                <a:avLst/>
                <a:gdLst>
                  <a:gd name="T0" fmla="*/ 5 w 25"/>
                  <a:gd name="T1" fmla="*/ 0 h 29"/>
                  <a:gd name="T2" fmla="*/ 5 w 25"/>
                  <a:gd name="T3" fmla="*/ 19 h 29"/>
                  <a:gd name="T4" fmla="*/ 31 w 25"/>
                  <a:gd name="T5" fmla="*/ 31 h 29"/>
                  <a:gd name="T6" fmla="*/ 17 w 25"/>
                  <a:gd name="T7" fmla="*/ 18 h 29"/>
                  <a:gd name="T8" fmla="*/ 1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0"/>
                    </a:moveTo>
                    <a:cubicBezTo>
                      <a:pt x="0" y="5"/>
                      <a:pt x="3" y="12"/>
                      <a:pt x="5" y="16"/>
                    </a:cubicBezTo>
                    <a:cubicBezTo>
                      <a:pt x="8" y="22"/>
                      <a:pt x="18" y="29"/>
                      <a:pt x="25" y="25"/>
                    </a:cubicBezTo>
                    <a:cubicBezTo>
                      <a:pt x="20" y="23"/>
                      <a:pt x="17" y="19"/>
                      <a:pt x="14" y="15"/>
                    </a:cubicBezTo>
                    <a:cubicBezTo>
                      <a:pt x="10" y="11"/>
                      <a:pt x="4" y="7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9" name="Freeform 262">
                <a:extLst>
                  <a:ext uri="{FF2B5EF4-FFF2-40B4-BE49-F238E27FC236}">
                    <a16:creationId xmlns:a16="http://schemas.microsoft.com/office/drawing/2014/main" id="{D3DFDA2C-F369-4BF7-8B0D-7E971D017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998"/>
                <a:ext cx="12" cy="22"/>
              </a:xfrm>
              <a:custGeom>
                <a:avLst/>
                <a:gdLst>
                  <a:gd name="T0" fmla="*/ 4 w 11"/>
                  <a:gd name="T1" fmla="*/ 1 h 20"/>
                  <a:gd name="T2" fmla="*/ 14 w 11"/>
                  <a:gd name="T3" fmla="*/ 24 h 20"/>
                  <a:gd name="T4" fmla="*/ 9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4" y="1"/>
                    </a:moveTo>
                    <a:cubicBezTo>
                      <a:pt x="0" y="0"/>
                      <a:pt x="0" y="20"/>
                      <a:pt x="11" y="18"/>
                    </a:cubicBezTo>
                    <a:cubicBezTo>
                      <a:pt x="6" y="13"/>
                      <a:pt x="1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0" name="Freeform 263">
                <a:extLst>
                  <a:ext uri="{FF2B5EF4-FFF2-40B4-BE49-F238E27FC236}">
                    <a16:creationId xmlns:a16="http://schemas.microsoft.com/office/drawing/2014/main" id="{8E17EB2D-9C06-4E96-9A9D-0F190C1AA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993"/>
                <a:ext cx="7" cy="13"/>
              </a:xfrm>
              <a:custGeom>
                <a:avLst/>
                <a:gdLst>
                  <a:gd name="T0" fmla="*/ 2 w 6"/>
                  <a:gd name="T1" fmla="*/ 0 h 12"/>
                  <a:gd name="T2" fmla="*/ 9 w 6"/>
                  <a:gd name="T3" fmla="*/ 15 h 12"/>
                  <a:gd name="T4" fmla="*/ 7 w 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0" y="3"/>
                      <a:pt x="0" y="12"/>
                      <a:pt x="6" y="12"/>
                    </a:cubicBezTo>
                    <a:cubicBezTo>
                      <a:pt x="5" y="8"/>
                      <a:pt x="2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1" name="Freeform 264">
                <a:extLst>
                  <a:ext uri="{FF2B5EF4-FFF2-40B4-BE49-F238E27FC236}">
                    <a16:creationId xmlns:a16="http://schemas.microsoft.com/office/drawing/2014/main" id="{6CDC44FA-1422-416F-AF53-6D1B27DD5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946"/>
                <a:ext cx="69" cy="62"/>
              </a:xfrm>
              <a:custGeom>
                <a:avLst/>
                <a:gdLst>
                  <a:gd name="T0" fmla="*/ 0 w 65"/>
                  <a:gd name="T1" fmla="*/ 64 h 58"/>
                  <a:gd name="T2" fmla="*/ 29 w 65"/>
                  <a:gd name="T3" fmla="*/ 50 h 58"/>
                  <a:gd name="T4" fmla="*/ 41 w 65"/>
                  <a:gd name="T5" fmla="*/ 30 h 58"/>
                  <a:gd name="T6" fmla="*/ 77 w 65"/>
                  <a:gd name="T7" fmla="*/ 0 h 58"/>
                  <a:gd name="T8" fmla="*/ 53 w 65"/>
                  <a:gd name="T9" fmla="*/ 15 h 58"/>
                  <a:gd name="T10" fmla="*/ 27 w 65"/>
                  <a:gd name="T11" fmla="*/ 33 h 58"/>
                  <a:gd name="T12" fmla="*/ 18 w 65"/>
                  <a:gd name="T13" fmla="*/ 52 h 58"/>
                  <a:gd name="T14" fmla="*/ 4 w 65"/>
                  <a:gd name="T15" fmla="*/ 6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8">
                    <a:moveTo>
                      <a:pt x="0" y="52"/>
                    </a:moveTo>
                    <a:cubicBezTo>
                      <a:pt x="8" y="58"/>
                      <a:pt x="21" y="48"/>
                      <a:pt x="24" y="41"/>
                    </a:cubicBezTo>
                    <a:cubicBezTo>
                      <a:pt x="27" y="35"/>
                      <a:pt x="28" y="28"/>
                      <a:pt x="35" y="24"/>
                    </a:cubicBezTo>
                    <a:cubicBezTo>
                      <a:pt x="46" y="19"/>
                      <a:pt x="53" y="4"/>
                      <a:pt x="65" y="0"/>
                    </a:cubicBezTo>
                    <a:cubicBezTo>
                      <a:pt x="58" y="2"/>
                      <a:pt x="51" y="8"/>
                      <a:pt x="44" y="12"/>
                    </a:cubicBezTo>
                    <a:cubicBezTo>
                      <a:pt x="36" y="16"/>
                      <a:pt x="29" y="19"/>
                      <a:pt x="23" y="27"/>
                    </a:cubicBezTo>
                    <a:cubicBezTo>
                      <a:pt x="20" y="32"/>
                      <a:pt x="20" y="38"/>
                      <a:pt x="15" y="43"/>
                    </a:cubicBezTo>
                    <a:cubicBezTo>
                      <a:pt x="13" y="45"/>
                      <a:pt x="8" y="48"/>
                      <a:pt x="4" y="5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2" name="Freeform 265">
                <a:extLst>
                  <a:ext uri="{FF2B5EF4-FFF2-40B4-BE49-F238E27FC236}">
                    <a16:creationId xmlns:a16="http://schemas.microsoft.com/office/drawing/2014/main" id="{E9632D27-E7BB-4F14-95C6-A75D880C0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695"/>
                <a:ext cx="94" cy="133"/>
              </a:xfrm>
              <a:custGeom>
                <a:avLst/>
                <a:gdLst>
                  <a:gd name="T0" fmla="*/ 58 w 88"/>
                  <a:gd name="T1" fmla="*/ 153 h 124"/>
                  <a:gd name="T2" fmla="*/ 103 w 88"/>
                  <a:gd name="T3" fmla="*/ 101 h 124"/>
                  <a:gd name="T4" fmla="*/ 103 w 88"/>
                  <a:gd name="T5" fmla="*/ 32 h 124"/>
                  <a:gd name="T6" fmla="*/ 99 w 88"/>
                  <a:gd name="T7" fmla="*/ 16 h 124"/>
                  <a:gd name="T8" fmla="*/ 72 w 88"/>
                  <a:gd name="T9" fmla="*/ 5 h 124"/>
                  <a:gd name="T10" fmla="*/ 0 w 88"/>
                  <a:gd name="T11" fmla="*/ 3 h 124"/>
                  <a:gd name="T12" fmla="*/ 69 w 88"/>
                  <a:gd name="T13" fmla="*/ 16 h 124"/>
                  <a:gd name="T14" fmla="*/ 90 w 88"/>
                  <a:gd name="T15" fmla="*/ 20 h 124"/>
                  <a:gd name="T16" fmla="*/ 93 w 88"/>
                  <a:gd name="T17" fmla="*/ 44 h 124"/>
                  <a:gd name="T18" fmla="*/ 94 w 88"/>
                  <a:gd name="T19" fmla="*/ 107 h 124"/>
                  <a:gd name="T20" fmla="*/ 64 w 88"/>
                  <a:gd name="T21" fmla="*/ 152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124">
                    <a:moveTo>
                      <a:pt x="48" y="124"/>
                    </a:moveTo>
                    <a:cubicBezTo>
                      <a:pt x="69" y="116"/>
                      <a:pt x="79" y="105"/>
                      <a:pt x="84" y="82"/>
                    </a:cubicBezTo>
                    <a:cubicBezTo>
                      <a:pt x="88" y="63"/>
                      <a:pt x="81" y="45"/>
                      <a:pt x="84" y="26"/>
                    </a:cubicBezTo>
                    <a:cubicBezTo>
                      <a:pt x="86" y="17"/>
                      <a:pt x="88" y="18"/>
                      <a:pt x="81" y="13"/>
                    </a:cubicBezTo>
                    <a:cubicBezTo>
                      <a:pt x="74" y="8"/>
                      <a:pt x="68" y="7"/>
                      <a:pt x="59" y="5"/>
                    </a:cubicBezTo>
                    <a:cubicBezTo>
                      <a:pt x="39" y="0"/>
                      <a:pt x="20" y="2"/>
                      <a:pt x="0" y="3"/>
                    </a:cubicBezTo>
                    <a:cubicBezTo>
                      <a:pt x="19" y="4"/>
                      <a:pt x="37" y="12"/>
                      <a:pt x="57" y="13"/>
                    </a:cubicBezTo>
                    <a:cubicBezTo>
                      <a:pt x="63" y="13"/>
                      <a:pt x="69" y="11"/>
                      <a:pt x="74" y="17"/>
                    </a:cubicBezTo>
                    <a:cubicBezTo>
                      <a:pt x="78" y="22"/>
                      <a:pt x="76" y="29"/>
                      <a:pt x="76" y="35"/>
                    </a:cubicBezTo>
                    <a:cubicBezTo>
                      <a:pt x="76" y="53"/>
                      <a:pt x="83" y="69"/>
                      <a:pt x="77" y="87"/>
                    </a:cubicBezTo>
                    <a:cubicBezTo>
                      <a:pt x="71" y="102"/>
                      <a:pt x="61" y="112"/>
                      <a:pt x="52" y="12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3" name="Freeform 266">
                <a:extLst>
                  <a:ext uri="{FF2B5EF4-FFF2-40B4-BE49-F238E27FC236}">
                    <a16:creationId xmlns:a16="http://schemas.microsoft.com/office/drawing/2014/main" id="{E3A5E87B-D588-457D-8AD8-63C64BAF9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846"/>
                <a:ext cx="119" cy="101"/>
              </a:xfrm>
              <a:custGeom>
                <a:avLst/>
                <a:gdLst>
                  <a:gd name="T0" fmla="*/ 133 w 112"/>
                  <a:gd name="T1" fmla="*/ 0 h 95"/>
                  <a:gd name="T2" fmla="*/ 129 w 112"/>
                  <a:gd name="T3" fmla="*/ 51 h 95"/>
                  <a:gd name="T4" fmla="*/ 119 w 112"/>
                  <a:gd name="T5" fmla="*/ 78 h 95"/>
                  <a:gd name="T6" fmla="*/ 82 w 112"/>
                  <a:gd name="T7" fmla="*/ 100 h 95"/>
                  <a:gd name="T8" fmla="*/ 39 w 112"/>
                  <a:gd name="T9" fmla="*/ 103 h 95"/>
                  <a:gd name="T10" fmla="*/ 0 w 112"/>
                  <a:gd name="T11" fmla="*/ 110 h 95"/>
                  <a:gd name="T12" fmla="*/ 40 w 112"/>
                  <a:gd name="T13" fmla="*/ 43 h 95"/>
                  <a:gd name="T14" fmla="*/ 33 w 112"/>
                  <a:gd name="T15" fmla="*/ 85 h 95"/>
                  <a:gd name="T16" fmla="*/ 37 w 112"/>
                  <a:gd name="T17" fmla="*/ 96 h 95"/>
                  <a:gd name="T18" fmla="*/ 58 w 112"/>
                  <a:gd name="T19" fmla="*/ 91 h 95"/>
                  <a:gd name="T20" fmla="*/ 106 w 112"/>
                  <a:gd name="T21" fmla="*/ 71 h 95"/>
                  <a:gd name="T22" fmla="*/ 125 w 112"/>
                  <a:gd name="T23" fmla="*/ 39 h 95"/>
                  <a:gd name="T24" fmla="*/ 130 w 112"/>
                  <a:gd name="T25" fmla="*/ 6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95">
                    <a:moveTo>
                      <a:pt x="111" y="0"/>
                    </a:moveTo>
                    <a:cubicBezTo>
                      <a:pt x="112" y="14"/>
                      <a:pt x="109" y="29"/>
                      <a:pt x="107" y="42"/>
                    </a:cubicBezTo>
                    <a:cubicBezTo>
                      <a:pt x="106" y="51"/>
                      <a:pt x="105" y="58"/>
                      <a:pt x="99" y="65"/>
                    </a:cubicBezTo>
                    <a:cubicBezTo>
                      <a:pt x="92" y="75"/>
                      <a:pt x="80" y="81"/>
                      <a:pt x="68" y="83"/>
                    </a:cubicBezTo>
                    <a:cubicBezTo>
                      <a:pt x="57" y="85"/>
                      <a:pt x="45" y="84"/>
                      <a:pt x="33" y="86"/>
                    </a:cubicBezTo>
                    <a:cubicBezTo>
                      <a:pt x="24" y="89"/>
                      <a:pt x="9" y="95"/>
                      <a:pt x="0" y="91"/>
                    </a:cubicBezTo>
                    <a:cubicBezTo>
                      <a:pt x="17" y="76"/>
                      <a:pt x="31" y="59"/>
                      <a:pt x="34" y="36"/>
                    </a:cubicBezTo>
                    <a:cubicBezTo>
                      <a:pt x="34" y="48"/>
                      <a:pt x="29" y="59"/>
                      <a:pt x="27" y="71"/>
                    </a:cubicBezTo>
                    <a:cubicBezTo>
                      <a:pt x="26" y="77"/>
                      <a:pt x="24" y="79"/>
                      <a:pt x="31" y="80"/>
                    </a:cubicBezTo>
                    <a:cubicBezTo>
                      <a:pt x="37" y="81"/>
                      <a:pt x="43" y="77"/>
                      <a:pt x="49" y="76"/>
                    </a:cubicBezTo>
                    <a:cubicBezTo>
                      <a:pt x="64" y="75"/>
                      <a:pt x="76" y="70"/>
                      <a:pt x="88" y="59"/>
                    </a:cubicBezTo>
                    <a:cubicBezTo>
                      <a:pt x="97" y="51"/>
                      <a:pt x="100" y="43"/>
                      <a:pt x="104" y="33"/>
                    </a:cubicBezTo>
                    <a:cubicBezTo>
                      <a:pt x="106" y="24"/>
                      <a:pt x="111" y="15"/>
                      <a:pt x="108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4" name="Freeform 267">
                <a:extLst>
                  <a:ext uri="{FF2B5EF4-FFF2-40B4-BE49-F238E27FC236}">
                    <a16:creationId xmlns:a16="http://schemas.microsoft.com/office/drawing/2014/main" id="{3FE2B54F-8DD4-44A0-84A6-81E216489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798"/>
                <a:ext cx="110" cy="68"/>
              </a:xfrm>
              <a:custGeom>
                <a:avLst/>
                <a:gdLst>
                  <a:gd name="T0" fmla="*/ 0 w 103"/>
                  <a:gd name="T1" fmla="*/ 14 h 64"/>
                  <a:gd name="T2" fmla="*/ 72 w 103"/>
                  <a:gd name="T3" fmla="*/ 3 h 64"/>
                  <a:gd name="T4" fmla="*/ 125 w 103"/>
                  <a:gd name="T5" fmla="*/ 43 h 64"/>
                  <a:gd name="T6" fmla="*/ 83 w 103"/>
                  <a:gd name="T7" fmla="*/ 30 h 64"/>
                  <a:gd name="T8" fmla="*/ 72 w 103"/>
                  <a:gd name="T9" fmla="*/ 77 h 64"/>
                  <a:gd name="T10" fmla="*/ 67 w 103"/>
                  <a:gd name="T11" fmla="*/ 49 h 64"/>
                  <a:gd name="T12" fmla="*/ 43 w 103"/>
                  <a:gd name="T13" fmla="*/ 33 h 64"/>
                  <a:gd name="T14" fmla="*/ 23 w 103"/>
                  <a:gd name="T15" fmla="*/ 22 h 64"/>
                  <a:gd name="T16" fmla="*/ 2 w 103"/>
                  <a:gd name="T17" fmla="*/ 15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64">
                    <a:moveTo>
                      <a:pt x="0" y="11"/>
                    </a:moveTo>
                    <a:cubicBezTo>
                      <a:pt x="20" y="20"/>
                      <a:pt x="39" y="6"/>
                      <a:pt x="59" y="3"/>
                    </a:cubicBezTo>
                    <a:cubicBezTo>
                      <a:pt x="81" y="0"/>
                      <a:pt x="93" y="18"/>
                      <a:pt x="103" y="36"/>
                    </a:cubicBezTo>
                    <a:cubicBezTo>
                      <a:pt x="97" y="27"/>
                      <a:pt x="78" y="17"/>
                      <a:pt x="68" y="24"/>
                    </a:cubicBezTo>
                    <a:cubicBezTo>
                      <a:pt x="56" y="31"/>
                      <a:pt x="62" y="53"/>
                      <a:pt x="59" y="64"/>
                    </a:cubicBezTo>
                    <a:cubicBezTo>
                      <a:pt x="59" y="56"/>
                      <a:pt x="57" y="47"/>
                      <a:pt x="55" y="40"/>
                    </a:cubicBezTo>
                    <a:cubicBezTo>
                      <a:pt x="51" y="31"/>
                      <a:pt x="44" y="29"/>
                      <a:pt x="35" y="27"/>
                    </a:cubicBezTo>
                    <a:cubicBezTo>
                      <a:pt x="30" y="25"/>
                      <a:pt x="25" y="22"/>
                      <a:pt x="20" y="19"/>
                    </a:cubicBezTo>
                    <a:cubicBezTo>
                      <a:pt x="14" y="17"/>
                      <a:pt x="6" y="16"/>
                      <a:pt x="2" y="1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5" name="Freeform 268">
                <a:extLst>
                  <a:ext uri="{FF2B5EF4-FFF2-40B4-BE49-F238E27FC236}">
                    <a16:creationId xmlns:a16="http://schemas.microsoft.com/office/drawing/2014/main" id="{C1E3627E-E606-48D1-8DB8-011979CBF2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3178"/>
                <a:ext cx="191" cy="313"/>
              </a:xfrm>
              <a:custGeom>
                <a:avLst/>
                <a:gdLst>
                  <a:gd name="T0" fmla="*/ 0 w 179"/>
                  <a:gd name="T1" fmla="*/ 12 h 293"/>
                  <a:gd name="T2" fmla="*/ 83 w 179"/>
                  <a:gd name="T3" fmla="*/ 1 h 293"/>
                  <a:gd name="T4" fmla="*/ 145 w 179"/>
                  <a:gd name="T5" fmla="*/ 1 h 293"/>
                  <a:gd name="T6" fmla="*/ 186 w 179"/>
                  <a:gd name="T7" fmla="*/ 5 h 293"/>
                  <a:gd name="T8" fmla="*/ 197 w 179"/>
                  <a:gd name="T9" fmla="*/ 53 h 293"/>
                  <a:gd name="T10" fmla="*/ 210 w 179"/>
                  <a:gd name="T11" fmla="*/ 198 h 293"/>
                  <a:gd name="T12" fmla="*/ 180 w 179"/>
                  <a:gd name="T13" fmla="*/ 357 h 293"/>
                  <a:gd name="T14" fmla="*/ 193 w 179"/>
                  <a:gd name="T15" fmla="*/ 245 h 293"/>
                  <a:gd name="T16" fmla="*/ 189 w 179"/>
                  <a:gd name="T17" fmla="*/ 160 h 293"/>
                  <a:gd name="T18" fmla="*/ 181 w 179"/>
                  <a:gd name="T19" fmla="*/ 112 h 293"/>
                  <a:gd name="T20" fmla="*/ 175 w 179"/>
                  <a:gd name="T21" fmla="*/ 53 h 293"/>
                  <a:gd name="T22" fmla="*/ 149 w 179"/>
                  <a:gd name="T23" fmla="*/ 46 h 293"/>
                  <a:gd name="T24" fmla="*/ 98 w 179"/>
                  <a:gd name="T25" fmla="*/ 34 h 293"/>
                  <a:gd name="T26" fmla="*/ 55 w 179"/>
                  <a:gd name="T27" fmla="*/ 26 h 293"/>
                  <a:gd name="T28" fmla="*/ 22 w 179"/>
                  <a:gd name="T29" fmla="*/ 20 h 2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293">
                    <a:moveTo>
                      <a:pt x="0" y="9"/>
                    </a:moveTo>
                    <a:cubicBezTo>
                      <a:pt x="24" y="9"/>
                      <a:pt x="45" y="2"/>
                      <a:pt x="68" y="1"/>
                    </a:cubicBezTo>
                    <a:cubicBezTo>
                      <a:pt x="84" y="0"/>
                      <a:pt x="102" y="1"/>
                      <a:pt x="119" y="1"/>
                    </a:cubicBezTo>
                    <a:cubicBezTo>
                      <a:pt x="127" y="1"/>
                      <a:pt x="147" y="0"/>
                      <a:pt x="153" y="5"/>
                    </a:cubicBezTo>
                    <a:cubicBezTo>
                      <a:pt x="162" y="12"/>
                      <a:pt x="161" y="34"/>
                      <a:pt x="162" y="44"/>
                    </a:cubicBezTo>
                    <a:cubicBezTo>
                      <a:pt x="165" y="83"/>
                      <a:pt x="168" y="123"/>
                      <a:pt x="173" y="162"/>
                    </a:cubicBezTo>
                    <a:cubicBezTo>
                      <a:pt x="179" y="210"/>
                      <a:pt x="154" y="248"/>
                      <a:pt x="148" y="293"/>
                    </a:cubicBezTo>
                    <a:cubicBezTo>
                      <a:pt x="149" y="262"/>
                      <a:pt x="158" y="232"/>
                      <a:pt x="159" y="200"/>
                    </a:cubicBezTo>
                    <a:cubicBezTo>
                      <a:pt x="161" y="177"/>
                      <a:pt x="160" y="153"/>
                      <a:pt x="156" y="131"/>
                    </a:cubicBezTo>
                    <a:cubicBezTo>
                      <a:pt x="154" y="118"/>
                      <a:pt x="151" y="105"/>
                      <a:pt x="149" y="92"/>
                    </a:cubicBezTo>
                    <a:cubicBezTo>
                      <a:pt x="147" y="78"/>
                      <a:pt x="149" y="57"/>
                      <a:pt x="144" y="44"/>
                    </a:cubicBezTo>
                    <a:cubicBezTo>
                      <a:pt x="139" y="30"/>
                      <a:pt x="135" y="35"/>
                      <a:pt x="123" y="37"/>
                    </a:cubicBezTo>
                    <a:cubicBezTo>
                      <a:pt x="107" y="38"/>
                      <a:pt x="95" y="32"/>
                      <a:pt x="81" y="28"/>
                    </a:cubicBezTo>
                    <a:cubicBezTo>
                      <a:pt x="69" y="24"/>
                      <a:pt x="58" y="22"/>
                      <a:pt x="46" y="21"/>
                    </a:cubicBezTo>
                    <a:cubicBezTo>
                      <a:pt x="38" y="20"/>
                      <a:pt x="24" y="22"/>
                      <a:pt x="19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6" name="Freeform 269">
                <a:extLst>
                  <a:ext uri="{FF2B5EF4-FFF2-40B4-BE49-F238E27FC236}">
                    <a16:creationId xmlns:a16="http://schemas.microsoft.com/office/drawing/2014/main" id="{1475876C-3020-41EE-A073-D8B7049D7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3332"/>
                <a:ext cx="151" cy="342"/>
              </a:xfrm>
              <a:custGeom>
                <a:avLst/>
                <a:gdLst>
                  <a:gd name="T0" fmla="*/ 161 w 142"/>
                  <a:gd name="T1" fmla="*/ 140 h 320"/>
                  <a:gd name="T2" fmla="*/ 96 w 142"/>
                  <a:gd name="T3" fmla="*/ 287 h 320"/>
                  <a:gd name="T4" fmla="*/ 0 w 142"/>
                  <a:gd name="T5" fmla="*/ 391 h 320"/>
                  <a:gd name="T6" fmla="*/ 87 w 142"/>
                  <a:gd name="T7" fmla="*/ 279 h 320"/>
                  <a:gd name="T8" fmla="*/ 138 w 142"/>
                  <a:gd name="T9" fmla="*/ 168 h 320"/>
                  <a:gd name="T10" fmla="*/ 163 w 142"/>
                  <a:gd name="T11" fmla="*/ 0 h 3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320">
                    <a:moveTo>
                      <a:pt x="134" y="115"/>
                    </a:moveTo>
                    <a:cubicBezTo>
                      <a:pt x="129" y="158"/>
                      <a:pt x="104" y="201"/>
                      <a:pt x="80" y="236"/>
                    </a:cubicBezTo>
                    <a:cubicBezTo>
                      <a:pt x="60" y="265"/>
                      <a:pt x="30" y="301"/>
                      <a:pt x="0" y="320"/>
                    </a:cubicBezTo>
                    <a:cubicBezTo>
                      <a:pt x="25" y="292"/>
                      <a:pt x="54" y="261"/>
                      <a:pt x="72" y="228"/>
                    </a:cubicBezTo>
                    <a:cubicBezTo>
                      <a:pt x="88" y="198"/>
                      <a:pt x="100" y="168"/>
                      <a:pt x="115" y="138"/>
                    </a:cubicBezTo>
                    <a:cubicBezTo>
                      <a:pt x="135" y="100"/>
                      <a:pt x="142" y="43"/>
                      <a:pt x="135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7" name="Freeform 270">
                <a:extLst>
                  <a:ext uri="{FF2B5EF4-FFF2-40B4-BE49-F238E27FC236}">
                    <a16:creationId xmlns:a16="http://schemas.microsoft.com/office/drawing/2014/main" id="{087CCEB5-354D-4771-8446-6A12723AF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495"/>
                <a:ext cx="125" cy="23"/>
              </a:xfrm>
              <a:custGeom>
                <a:avLst/>
                <a:gdLst>
                  <a:gd name="T0" fmla="*/ 143 w 117"/>
                  <a:gd name="T1" fmla="*/ 11 h 21"/>
                  <a:gd name="T2" fmla="*/ 84 w 117"/>
                  <a:gd name="T3" fmla="*/ 24 h 21"/>
                  <a:gd name="T4" fmla="*/ 0 w 117"/>
                  <a:gd name="T5" fmla="*/ 0 h 21"/>
                  <a:gd name="T6" fmla="*/ 139 w 117"/>
                  <a:gd name="T7" fmla="*/ 1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21">
                    <a:moveTo>
                      <a:pt x="117" y="8"/>
                    </a:moveTo>
                    <a:cubicBezTo>
                      <a:pt x="108" y="19"/>
                      <a:pt x="83" y="17"/>
                      <a:pt x="69" y="18"/>
                    </a:cubicBezTo>
                    <a:cubicBezTo>
                      <a:pt x="46" y="19"/>
                      <a:pt x="20" y="8"/>
                      <a:pt x="0" y="0"/>
                    </a:cubicBezTo>
                    <a:cubicBezTo>
                      <a:pt x="38" y="21"/>
                      <a:pt x="75" y="6"/>
                      <a:pt x="114" y="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271">
                <a:extLst>
                  <a:ext uri="{FF2B5EF4-FFF2-40B4-BE49-F238E27FC236}">
                    <a16:creationId xmlns:a16="http://schemas.microsoft.com/office/drawing/2014/main" id="{93F5980F-1A2C-47E7-8FD4-631D479F1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87"/>
                <a:ext cx="38" cy="48"/>
              </a:xfrm>
              <a:custGeom>
                <a:avLst/>
                <a:gdLst>
                  <a:gd name="T0" fmla="*/ 45 w 35"/>
                  <a:gd name="T1" fmla="*/ 54 h 45"/>
                  <a:gd name="T2" fmla="*/ 0 w 35"/>
                  <a:gd name="T3" fmla="*/ 0 h 45"/>
                  <a:gd name="T4" fmla="*/ 3 w 35"/>
                  <a:gd name="T5" fmla="*/ 50 h 45"/>
                  <a:gd name="T6" fmla="*/ 43 w 35"/>
                  <a:gd name="T7" fmla="*/ 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5">
                    <a:moveTo>
                      <a:pt x="35" y="45"/>
                    </a:moveTo>
                    <a:cubicBezTo>
                      <a:pt x="26" y="30"/>
                      <a:pt x="15" y="11"/>
                      <a:pt x="0" y="0"/>
                    </a:cubicBezTo>
                    <a:cubicBezTo>
                      <a:pt x="6" y="12"/>
                      <a:pt x="18" y="32"/>
                      <a:pt x="3" y="41"/>
                    </a:cubicBezTo>
                    <a:cubicBezTo>
                      <a:pt x="14" y="42"/>
                      <a:pt x="24" y="42"/>
                      <a:pt x="34" y="4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Freeform 272">
                <a:extLst>
                  <a:ext uri="{FF2B5EF4-FFF2-40B4-BE49-F238E27FC236}">
                    <a16:creationId xmlns:a16="http://schemas.microsoft.com/office/drawing/2014/main" id="{AEBE939D-44DF-48C1-B5C9-F7644B564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40"/>
                <a:ext cx="64" cy="88"/>
              </a:xfrm>
              <a:custGeom>
                <a:avLst/>
                <a:gdLst>
                  <a:gd name="T0" fmla="*/ 0 w 60"/>
                  <a:gd name="T1" fmla="*/ 0 h 82"/>
                  <a:gd name="T2" fmla="*/ 39 w 60"/>
                  <a:gd name="T3" fmla="*/ 6 h 82"/>
                  <a:gd name="T4" fmla="*/ 63 w 60"/>
                  <a:gd name="T5" fmla="*/ 27 h 82"/>
                  <a:gd name="T6" fmla="*/ 67 w 60"/>
                  <a:gd name="T7" fmla="*/ 62 h 82"/>
                  <a:gd name="T8" fmla="*/ 48 w 60"/>
                  <a:gd name="T9" fmla="*/ 101 h 82"/>
                  <a:gd name="T10" fmla="*/ 52 w 60"/>
                  <a:gd name="T11" fmla="*/ 61 h 82"/>
                  <a:gd name="T12" fmla="*/ 47 w 60"/>
                  <a:gd name="T13" fmla="*/ 30 h 82"/>
                  <a:gd name="T14" fmla="*/ 25 w 60"/>
                  <a:gd name="T15" fmla="*/ 15 h 82"/>
                  <a:gd name="T16" fmla="*/ 6 w 60"/>
                  <a:gd name="T17" fmla="*/ 3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0" y="0"/>
                    </a:moveTo>
                    <a:cubicBezTo>
                      <a:pt x="11" y="6"/>
                      <a:pt x="20" y="7"/>
                      <a:pt x="33" y="6"/>
                    </a:cubicBezTo>
                    <a:cubicBezTo>
                      <a:pt x="47" y="5"/>
                      <a:pt x="48" y="9"/>
                      <a:pt x="52" y="21"/>
                    </a:cubicBezTo>
                    <a:cubicBezTo>
                      <a:pt x="55" y="32"/>
                      <a:pt x="60" y="39"/>
                      <a:pt x="55" y="50"/>
                    </a:cubicBezTo>
                    <a:cubicBezTo>
                      <a:pt x="50" y="59"/>
                      <a:pt x="40" y="72"/>
                      <a:pt x="39" y="82"/>
                    </a:cubicBezTo>
                    <a:cubicBezTo>
                      <a:pt x="36" y="74"/>
                      <a:pt x="42" y="58"/>
                      <a:pt x="43" y="49"/>
                    </a:cubicBezTo>
                    <a:cubicBezTo>
                      <a:pt x="44" y="40"/>
                      <a:pt x="43" y="31"/>
                      <a:pt x="38" y="24"/>
                    </a:cubicBezTo>
                    <a:cubicBezTo>
                      <a:pt x="33" y="19"/>
                      <a:pt x="27" y="16"/>
                      <a:pt x="21" y="12"/>
                    </a:cubicBezTo>
                    <a:cubicBezTo>
                      <a:pt x="17" y="9"/>
                      <a:pt x="11" y="6"/>
                      <a:pt x="6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0" name="Freeform 273">
                <a:extLst>
                  <a:ext uri="{FF2B5EF4-FFF2-40B4-BE49-F238E27FC236}">
                    <a16:creationId xmlns:a16="http://schemas.microsoft.com/office/drawing/2014/main" id="{8C383E24-76B7-4DF5-B1D0-EE4DE07C9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794"/>
                <a:ext cx="79" cy="83"/>
              </a:xfrm>
              <a:custGeom>
                <a:avLst/>
                <a:gdLst>
                  <a:gd name="T0" fmla="*/ 0 w 74"/>
                  <a:gd name="T1" fmla="*/ 46 h 78"/>
                  <a:gd name="T2" fmla="*/ 30 w 74"/>
                  <a:gd name="T3" fmla="*/ 33 h 78"/>
                  <a:gd name="T4" fmla="*/ 50 w 74"/>
                  <a:gd name="T5" fmla="*/ 22 h 78"/>
                  <a:gd name="T6" fmla="*/ 90 w 74"/>
                  <a:gd name="T7" fmla="*/ 0 h 78"/>
                  <a:gd name="T8" fmla="*/ 48 w 74"/>
                  <a:gd name="T9" fmla="*/ 94 h 78"/>
                  <a:gd name="T10" fmla="*/ 50 w 74"/>
                  <a:gd name="T11" fmla="*/ 37 h 78"/>
                  <a:gd name="T12" fmla="*/ 22 w 74"/>
                  <a:gd name="T13" fmla="*/ 45 h 78"/>
                  <a:gd name="T14" fmla="*/ 0 w 74"/>
                  <a:gd name="T15" fmla="*/ 52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78">
                    <a:moveTo>
                      <a:pt x="0" y="38"/>
                    </a:moveTo>
                    <a:cubicBezTo>
                      <a:pt x="6" y="39"/>
                      <a:pt x="18" y="29"/>
                      <a:pt x="24" y="27"/>
                    </a:cubicBezTo>
                    <a:cubicBezTo>
                      <a:pt x="30" y="24"/>
                      <a:pt x="36" y="22"/>
                      <a:pt x="41" y="19"/>
                    </a:cubicBezTo>
                    <a:cubicBezTo>
                      <a:pt x="51" y="13"/>
                      <a:pt x="65" y="8"/>
                      <a:pt x="74" y="0"/>
                    </a:cubicBezTo>
                    <a:cubicBezTo>
                      <a:pt x="68" y="28"/>
                      <a:pt x="50" y="52"/>
                      <a:pt x="39" y="78"/>
                    </a:cubicBezTo>
                    <a:cubicBezTo>
                      <a:pt x="38" y="67"/>
                      <a:pt x="61" y="32"/>
                      <a:pt x="41" y="31"/>
                    </a:cubicBezTo>
                    <a:cubicBezTo>
                      <a:pt x="35" y="30"/>
                      <a:pt x="25" y="35"/>
                      <a:pt x="19" y="37"/>
                    </a:cubicBezTo>
                    <a:cubicBezTo>
                      <a:pt x="13" y="39"/>
                      <a:pt x="8" y="43"/>
                      <a:pt x="0" y="4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Freeform 274">
                <a:extLst>
                  <a:ext uri="{FF2B5EF4-FFF2-40B4-BE49-F238E27FC236}">
                    <a16:creationId xmlns:a16="http://schemas.microsoft.com/office/drawing/2014/main" id="{76094191-356D-4788-83D5-BB3B92106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897"/>
                <a:ext cx="92" cy="53"/>
              </a:xfrm>
              <a:custGeom>
                <a:avLst/>
                <a:gdLst>
                  <a:gd name="T0" fmla="*/ 28 w 86"/>
                  <a:gd name="T1" fmla="*/ 0 h 49"/>
                  <a:gd name="T2" fmla="*/ 67 w 86"/>
                  <a:gd name="T3" fmla="*/ 5 h 49"/>
                  <a:gd name="T4" fmla="*/ 105 w 86"/>
                  <a:gd name="T5" fmla="*/ 41 h 49"/>
                  <a:gd name="T6" fmla="*/ 77 w 86"/>
                  <a:gd name="T7" fmla="*/ 17 h 49"/>
                  <a:gd name="T8" fmla="*/ 49 w 86"/>
                  <a:gd name="T9" fmla="*/ 21 h 49"/>
                  <a:gd name="T10" fmla="*/ 24 w 86"/>
                  <a:gd name="T11" fmla="*/ 27 h 49"/>
                  <a:gd name="T12" fmla="*/ 0 w 86"/>
                  <a:gd name="T13" fmla="*/ 62 h 49"/>
                  <a:gd name="T14" fmla="*/ 26 w 86"/>
                  <a:gd name="T15" fmla="*/ 3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9">
                    <a:moveTo>
                      <a:pt x="22" y="0"/>
                    </a:moveTo>
                    <a:cubicBezTo>
                      <a:pt x="29" y="12"/>
                      <a:pt x="44" y="4"/>
                      <a:pt x="55" y="5"/>
                    </a:cubicBezTo>
                    <a:cubicBezTo>
                      <a:pt x="68" y="6"/>
                      <a:pt x="78" y="22"/>
                      <a:pt x="86" y="32"/>
                    </a:cubicBezTo>
                    <a:cubicBezTo>
                      <a:pt x="78" y="29"/>
                      <a:pt x="71" y="16"/>
                      <a:pt x="63" y="14"/>
                    </a:cubicBezTo>
                    <a:cubicBezTo>
                      <a:pt x="56" y="12"/>
                      <a:pt x="48" y="18"/>
                      <a:pt x="40" y="17"/>
                    </a:cubicBezTo>
                    <a:cubicBezTo>
                      <a:pt x="31" y="17"/>
                      <a:pt x="28" y="16"/>
                      <a:pt x="20" y="21"/>
                    </a:cubicBezTo>
                    <a:cubicBezTo>
                      <a:pt x="9" y="28"/>
                      <a:pt x="3" y="37"/>
                      <a:pt x="0" y="49"/>
                    </a:cubicBezTo>
                    <a:cubicBezTo>
                      <a:pt x="7" y="34"/>
                      <a:pt x="17" y="20"/>
                      <a:pt x="2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2" name="Freeform 275">
                <a:extLst>
                  <a:ext uri="{FF2B5EF4-FFF2-40B4-BE49-F238E27FC236}">
                    <a16:creationId xmlns:a16="http://schemas.microsoft.com/office/drawing/2014/main" id="{C5C758AD-13BD-4551-9F11-24CF956D6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176"/>
                <a:ext cx="123" cy="177"/>
              </a:xfrm>
              <a:custGeom>
                <a:avLst/>
                <a:gdLst>
                  <a:gd name="T0" fmla="*/ 31 w 115"/>
                  <a:gd name="T1" fmla="*/ 20 h 166"/>
                  <a:gd name="T2" fmla="*/ 82 w 115"/>
                  <a:gd name="T3" fmla="*/ 54 h 166"/>
                  <a:gd name="T4" fmla="*/ 68 w 115"/>
                  <a:gd name="T5" fmla="*/ 93 h 166"/>
                  <a:gd name="T6" fmla="*/ 31 w 115"/>
                  <a:gd name="T7" fmla="*/ 85 h 166"/>
                  <a:gd name="T8" fmla="*/ 0 w 115"/>
                  <a:gd name="T9" fmla="*/ 74 h 166"/>
                  <a:gd name="T10" fmla="*/ 60 w 115"/>
                  <a:gd name="T11" fmla="*/ 117 h 166"/>
                  <a:gd name="T12" fmla="*/ 68 w 115"/>
                  <a:gd name="T13" fmla="*/ 202 h 166"/>
                  <a:gd name="T14" fmla="*/ 67 w 115"/>
                  <a:gd name="T15" fmla="*/ 135 h 166"/>
                  <a:gd name="T16" fmla="*/ 75 w 115"/>
                  <a:gd name="T17" fmla="*/ 89 h 166"/>
                  <a:gd name="T18" fmla="*/ 93 w 115"/>
                  <a:gd name="T19" fmla="*/ 45 h 166"/>
                  <a:gd name="T20" fmla="*/ 110 w 115"/>
                  <a:gd name="T21" fmla="*/ 27 h 166"/>
                  <a:gd name="T22" fmla="*/ 141 w 115"/>
                  <a:gd name="T23" fmla="*/ 1 h 166"/>
                  <a:gd name="T24" fmla="*/ 111 w 115"/>
                  <a:gd name="T25" fmla="*/ 17 h 166"/>
                  <a:gd name="T26" fmla="*/ 83 w 115"/>
                  <a:gd name="T27" fmla="*/ 30 h 166"/>
                  <a:gd name="T28" fmla="*/ 57 w 115"/>
                  <a:gd name="T29" fmla="*/ 27 h 166"/>
                  <a:gd name="T30" fmla="*/ 34 w 115"/>
                  <a:gd name="T31" fmla="*/ 20 h 1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66">
                    <a:moveTo>
                      <a:pt x="25" y="17"/>
                    </a:moveTo>
                    <a:cubicBezTo>
                      <a:pt x="40" y="24"/>
                      <a:pt x="55" y="34"/>
                      <a:pt x="67" y="45"/>
                    </a:cubicBezTo>
                    <a:cubicBezTo>
                      <a:pt x="70" y="56"/>
                      <a:pt x="68" y="74"/>
                      <a:pt x="56" y="77"/>
                    </a:cubicBezTo>
                    <a:cubicBezTo>
                      <a:pt x="47" y="80"/>
                      <a:pt x="34" y="73"/>
                      <a:pt x="25" y="70"/>
                    </a:cubicBezTo>
                    <a:cubicBezTo>
                      <a:pt x="17" y="67"/>
                      <a:pt x="7" y="65"/>
                      <a:pt x="0" y="61"/>
                    </a:cubicBezTo>
                    <a:cubicBezTo>
                      <a:pt x="13" y="79"/>
                      <a:pt x="48" y="70"/>
                      <a:pt x="49" y="97"/>
                    </a:cubicBezTo>
                    <a:cubicBezTo>
                      <a:pt x="51" y="121"/>
                      <a:pt x="59" y="142"/>
                      <a:pt x="56" y="166"/>
                    </a:cubicBezTo>
                    <a:cubicBezTo>
                      <a:pt x="58" y="146"/>
                      <a:pt x="60" y="131"/>
                      <a:pt x="55" y="112"/>
                    </a:cubicBezTo>
                    <a:cubicBezTo>
                      <a:pt x="51" y="96"/>
                      <a:pt x="53" y="86"/>
                      <a:pt x="61" y="73"/>
                    </a:cubicBezTo>
                    <a:cubicBezTo>
                      <a:pt x="68" y="61"/>
                      <a:pt x="71" y="48"/>
                      <a:pt x="76" y="37"/>
                    </a:cubicBezTo>
                    <a:cubicBezTo>
                      <a:pt x="80" y="30"/>
                      <a:pt x="85" y="27"/>
                      <a:pt x="90" y="22"/>
                    </a:cubicBezTo>
                    <a:cubicBezTo>
                      <a:pt x="98" y="16"/>
                      <a:pt x="105" y="5"/>
                      <a:pt x="115" y="1"/>
                    </a:cubicBezTo>
                    <a:cubicBezTo>
                      <a:pt x="109" y="0"/>
                      <a:pt x="98" y="10"/>
                      <a:pt x="91" y="14"/>
                    </a:cubicBezTo>
                    <a:cubicBezTo>
                      <a:pt x="83" y="18"/>
                      <a:pt x="77" y="22"/>
                      <a:pt x="68" y="24"/>
                    </a:cubicBezTo>
                    <a:cubicBezTo>
                      <a:pt x="59" y="27"/>
                      <a:pt x="56" y="25"/>
                      <a:pt x="47" y="22"/>
                    </a:cubicBezTo>
                    <a:cubicBezTo>
                      <a:pt x="41" y="20"/>
                      <a:pt x="32" y="20"/>
                      <a:pt x="28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3" name="Freeform 276">
                <a:extLst>
                  <a:ext uri="{FF2B5EF4-FFF2-40B4-BE49-F238E27FC236}">
                    <a16:creationId xmlns:a16="http://schemas.microsoft.com/office/drawing/2014/main" id="{A8ED0482-2A62-4721-9CEF-DECF4CC33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00"/>
                <a:ext cx="32" cy="59"/>
              </a:xfrm>
              <a:custGeom>
                <a:avLst/>
                <a:gdLst>
                  <a:gd name="T0" fmla="*/ 36 w 30"/>
                  <a:gd name="T1" fmla="*/ 1 h 55"/>
                  <a:gd name="T2" fmla="*/ 25 w 30"/>
                  <a:gd name="T3" fmla="*/ 68 h 55"/>
                  <a:gd name="T4" fmla="*/ 0 w 30"/>
                  <a:gd name="T5" fmla="*/ 62 h 55"/>
                  <a:gd name="T6" fmla="*/ 20 w 30"/>
                  <a:gd name="T7" fmla="*/ 41 h 55"/>
                  <a:gd name="T8" fmla="*/ 35 w 3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30" y="1"/>
                    </a:moveTo>
                    <a:cubicBezTo>
                      <a:pt x="21" y="17"/>
                      <a:pt x="21" y="36"/>
                      <a:pt x="21" y="55"/>
                    </a:cubicBezTo>
                    <a:cubicBezTo>
                      <a:pt x="20" y="45"/>
                      <a:pt x="6" y="46"/>
                      <a:pt x="0" y="50"/>
                    </a:cubicBezTo>
                    <a:cubicBezTo>
                      <a:pt x="4" y="45"/>
                      <a:pt x="12" y="39"/>
                      <a:pt x="17" y="33"/>
                    </a:cubicBezTo>
                    <a:cubicBezTo>
                      <a:pt x="22" y="24"/>
                      <a:pt x="28" y="10"/>
                      <a:pt x="2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4" name="Freeform 277">
                <a:extLst>
                  <a:ext uri="{FF2B5EF4-FFF2-40B4-BE49-F238E27FC236}">
                    <a16:creationId xmlns:a16="http://schemas.microsoft.com/office/drawing/2014/main" id="{5BB55D2D-6643-4FED-AE76-945D3869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923"/>
                <a:ext cx="115" cy="211"/>
              </a:xfrm>
              <a:custGeom>
                <a:avLst/>
                <a:gdLst>
                  <a:gd name="T0" fmla="*/ 124 w 108"/>
                  <a:gd name="T1" fmla="*/ 0 h 198"/>
                  <a:gd name="T2" fmla="*/ 94 w 108"/>
                  <a:gd name="T3" fmla="*/ 38 h 198"/>
                  <a:gd name="T4" fmla="*/ 63 w 108"/>
                  <a:gd name="T5" fmla="*/ 97 h 198"/>
                  <a:gd name="T6" fmla="*/ 0 w 108"/>
                  <a:gd name="T7" fmla="*/ 240 h 198"/>
                  <a:gd name="T8" fmla="*/ 54 w 108"/>
                  <a:gd name="T9" fmla="*/ 165 h 198"/>
                  <a:gd name="T10" fmla="*/ 75 w 108"/>
                  <a:gd name="T11" fmla="*/ 103 h 198"/>
                  <a:gd name="T12" fmla="*/ 105 w 108"/>
                  <a:gd name="T13" fmla="*/ 50 h 198"/>
                  <a:gd name="T14" fmla="*/ 122 w 108"/>
                  <a:gd name="T15" fmla="*/ 30 h 198"/>
                  <a:gd name="T16" fmla="*/ 130 w 108"/>
                  <a:gd name="T17" fmla="*/ 1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8" h="198">
                    <a:moveTo>
                      <a:pt x="102" y="0"/>
                    </a:moveTo>
                    <a:cubicBezTo>
                      <a:pt x="93" y="10"/>
                      <a:pt x="86" y="22"/>
                      <a:pt x="78" y="32"/>
                    </a:cubicBezTo>
                    <a:cubicBezTo>
                      <a:pt x="66" y="46"/>
                      <a:pt x="58" y="62"/>
                      <a:pt x="52" y="80"/>
                    </a:cubicBezTo>
                    <a:cubicBezTo>
                      <a:pt x="38" y="121"/>
                      <a:pt x="30" y="164"/>
                      <a:pt x="0" y="198"/>
                    </a:cubicBezTo>
                    <a:cubicBezTo>
                      <a:pt x="16" y="178"/>
                      <a:pt x="33" y="159"/>
                      <a:pt x="45" y="136"/>
                    </a:cubicBezTo>
                    <a:cubicBezTo>
                      <a:pt x="54" y="119"/>
                      <a:pt x="56" y="102"/>
                      <a:pt x="62" y="85"/>
                    </a:cubicBezTo>
                    <a:cubicBezTo>
                      <a:pt x="68" y="69"/>
                      <a:pt x="76" y="54"/>
                      <a:pt x="87" y="41"/>
                    </a:cubicBezTo>
                    <a:cubicBezTo>
                      <a:pt x="92" y="35"/>
                      <a:pt x="98" y="31"/>
                      <a:pt x="101" y="24"/>
                    </a:cubicBezTo>
                    <a:cubicBezTo>
                      <a:pt x="105" y="17"/>
                      <a:pt x="106" y="8"/>
                      <a:pt x="108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5" name="Freeform 278">
                <a:extLst>
                  <a:ext uri="{FF2B5EF4-FFF2-40B4-BE49-F238E27FC236}">
                    <a16:creationId xmlns:a16="http://schemas.microsoft.com/office/drawing/2014/main" id="{77A82C07-7C15-4A5A-9382-FD0C5671D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124"/>
                <a:ext cx="87" cy="111"/>
              </a:xfrm>
              <a:custGeom>
                <a:avLst/>
                <a:gdLst>
                  <a:gd name="T0" fmla="*/ 27 w 81"/>
                  <a:gd name="T1" fmla="*/ 0 h 104"/>
                  <a:gd name="T2" fmla="*/ 15 w 81"/>
                  <a:gd name="T3" fmla="*/ 82 h 104"/>
                  <a:gd name="T4" fmla="*/ 45 w 81"/>
                  <a:gd name="T5" fmla="*/ 107 h 104"/>
                  <a:gd name="T6" fmla="*/ 100 w 81"/>
                  <a:gd name="T7" fmla="*/ 126 h 104"/>
                  <a:gd name="T8" fmla="*/ 56 w 81"/>
                  <a:gd name="T9" fmla="*/ 98 h 104"/>
                  <a:gd name="T10" fmla="*/ 25 w 81"/>
                  <a:gd name="T11" fmla="*/ 80 h 104"/>
                  <a:gd name="T12" fmla="*/ 23 w 81"/>
                  <a:gd name="T13" fmla="*/ 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04">
                    <a:moveTo>
                      <a:pt x="21" y="0"/>
                    </a:moveTo>
                    <a:cubicBezTo>
                      <a:pt x="18" y="22"/>
                      <a:pt x="0" y="45"/>
                      <a:pt x="12" y="67"/>
                    </a:cubicBezTo>
                    <a:cubicBezTo>
                      <a:pt x="18" y="80"/>
                      <a:pt x="23" y="82"/>
                      <a:pt x="36" y="88"/>
                    </a:cubicBezTo>
                    <a:cubicBezTo>
                      <a:pt x="51" y="94"/>
                      <a:pt x="66" y="99"/>
                      <a:pt x="81" y="104"/>
                    </a:cubicBezTo>
                    <a:cubicBezTo>
                      <a:pt x="70" y="95"/>
                      <a:pt x="57" y="88"/>
                      <a:pt x="45" y="81"/>
                    </a:cubicBezTo>
                    <a:cubicBezTo>
                      <a:pt x="38" y="77"/>
                      <a:pt x="25" y="72"/>
                      <a:pt x="20" y="66"/>
                    </a:cubicBezTo>
                    <a:cubicBezTo>
                      <a:pt x="9" y="49"/>
                      <a:pt x="26" y="22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6" name="Freeform 279">
                <a:extLst>
                  <a:ext uri="{FF2B5EF4-FFF2-40B4-BE49-F238E27FC236}">
                    <a16:creationId xmlns:a16="http://schemas.microsoft.com/office/drawing/2014/main" id="{D9666B88-CA37-4916-87FD-267CF8E04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217"/>
                <a:ext cx="54" cy="85"/>
              </a:xfrm>
              <a:custGeom>
                <a:avLst/>
                <a:gdLst>
                  <a:gd name="T0" fmla="*/ 60 w 51"/>
                  <a:gd name="T1" fmla="*/ 14 h 80"/>
                  <a:gd name="T2" fmla="*/ 14 w 51"/>
                  <a:gd name="T3" fmla="*/ 22 h 80"/>
                  <a:gd name="T4" fmla="*/ 14 w 51"/>
                  <a:gd name="T5" fmla="*/ 54 h 80"/>
                  <a:gd name="T6" fmla="*/ 0 w 51"/>
                  <a:gd name="T7" fmla="*/ 96 h 80"/>
                  <a:gd name="T8" fmla="*/ 20 w 51"/>
                  <a:gd name="T9" fmla="*/ 35 h 80"/>
                  <a:gd name="T10" fmla="*/ 55 w 51"/>
                  <a:gd name="T11" fmla="*/ 1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51" y="11"/>
                    </a:moveTo>
                    <a:cubicBezTo>
                      <a:pt x="35" y="8"/>
                      <a:pt x="17" y="0"/>
                      <a:pt x="11" y="19"/>
                    </a:cubicBezTo>
                    <a:cubicBezTo>
                      <a:pt x="9" y="28"/>
                      <a:pt x="11" y="36"/>
                      <a:pt x="11" y="45"/>
                    </a:cubicBezTo>
                    <a:cubicBezTo>
                      <a:pt x="10" y="58"/>
                      <a:pt x="3" y="69"/>
                      <a:pt x="0" y="80"/>
                    </a:cubicBezTo>
                    <a:cubicBezTo>
                      <a:pt x="11" y="64"/>
                      <a:pt x="16" y="48"/>
                      <a:pt x="17" y="29"/>
                    </a:cubicBezTo>
                    <a:cubicBezTo>
                      <a:pt x="17" y="9"/>
                      <a:pt x="30" y="11"/>
                      <a:pt x="4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7" name="Freeform 280">
                <a:extLst>
                  <a:ext uri="{FF2B5EF4-FFF2-40B4-BE49-F238E27FC236}">
                    <a16:creationId xmlns:a16="http://schemas.microsoft.com/office/drawing/2014/main" id="{81B00215-F591-4008-9502-B83F7EA48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372"/>
                <a:ext cx="35" cy="109"/>
              </a:xfrm>
              <a:custGeom>
                <a:avLst/>
                <a:gdLst>
                  <a:gd name="T0" fmla="*/ 1 w 33"/>
                  <a:gd name="T1" fmla="*/ 0 h 102"/>
                  <a:gd name="T2" fmla="*/ 2 w 33"/>
                  <a:gd name="T3" fmla="*/ 30 h 102"/>
                  <a:gd name="T4" fmla="*/ 17 w 33"/>
                  <a:gd name="T5" fmla="*/ 49 h 102"/>
                  <a:gd name="T6" fmla="*/ 22 w 33"/>
                  <a:gd name="T7" fmla="*/ 76 h 102"/>
                  <a:gd name="T8" fmla="*/ 39 w 33"/>
                  <a:gd name="T9" fmla="*/ 124 h 102"/>
                  <a:gd name="T10" fmla="*/ 27 w 33"/>
                  <a:gd name="T11" fmla="*/ 55 h 102"/>
                  <a:gd name="T12" fmla="*/ 16 w 33"/>
                  <a:gd name="T13" fmla="*/ 34 h 102"/>
                  <a:gd name="T14" fmla="*/ 3 w 33"/>
                  <a:gd name="T15" fmla="*/ 4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02">
                    <a:moveTo>
                      <a:pt x="1" y="0"/>
                    </a:moveTo>
                    <a:cubicBezTo>
                      <a:pt x="1" y="7"/>
                      <a:pt x="0" y="17"/>
                      <a:pt x="2" y="24"/>
                    </a:cubicBezTo>
                    <a:cubicBezTo>
                      <a:pt x="5" y="31"/>
                      <a:pt x="11" y="34"/>
                      <a:pt x="14" y="40"/>
                    </a:cubicBezTo>
                    <a:cubicBezTo>
                      <a:pt x="18" y="47"/>
                      <a:pt x="18" y="55"/>
                      <a:pt x="19" y="62"/>
                    </a:cubicBezTo>
                    <a:cubicBezTo>
                      <a:pt x="21" y="77"/>
                      <a:pt x="27" y="89"/>
                      <a:pt x="33" y="102"/>
                    </a:cubicBezTo>
                    <a:cubicBezTo>
                      <a:pt x="21" y="86"/>
                      <a:pt x="27" y="63"/>
                      <a:pt x="23" y="45"/>
                    </a:cubicBezTo>
                    <a:cubicBezTo>
                      <a:pt x="22" y="39"/>
                      <a:pt x="17" y="32"/>
                      <a:pt x="13" y="28"/>
                    </a:cubicBezTo>
                    <a:cubicBezTo>
                      <a:pt x="6" y="21"/>
                      <a:pt x="2" y="1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8" name="Freeform 281">
                <a:extLst>
                  <a:ext uri="{FF2B5EF4-FFF2-40B4-BE49-F238E27FC236}">
                    <a16:creationId xmlns:a16="http://schemas.microsoft.com/office/drawing/2014/main" id="{861AC663-7042-438C-9C4B-E328F4825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60"/>
                <a:ext cx="56" cy="51"/>
              </a:xfrm>
              <a:custGeom>
                <a:avLst/>
                <a:gdLst>
                  <a:gd name="T0" fmla="*/ 1 w 52"/>
                  <a:gd name="T1" fmla="*/ 13 h 48"/>
                  <a:gd name="T2" fmla="*/ 65 w 52"/>
                  <a:gd name="T3" fmla="*/ 57 h 48"/>
                  <a:gd name="T4" fmla="*/ 0 w 52"/>
                  <a:gd name="T5" fmla="*/ 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8">
                    <a:moveTo>
                      <a:pt x="1" y="10"/>
                    </a:moveTo>
                    <a:cubicBezTo>
                      <a:pt x="23" y="9"/>
                      <a:pt x="45" y="28"/>
                      <a:pt x="52" y="48"/>
                    </a:cubicBezTo>
                    <a:cubicBezTo>
                      <a:pt x="51" y="19"/>
                      <a:pt x="28" y="0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9" name="Freeform 282">
                <a:extLst>
                  <a:ext uri="{FF2B5EF4-FFF2-40B4-BE49-F238E27FC236}">
                    <a16:creationId xmlns:a16="http://schemas.microsoft.com/office/drawing/2014/main" id="{CF8CEF89-E1EF-4269-BC1C-8BC275035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293"/>
                <a:ext cx="472" cy="472"/>
              </a:xfrm>
              <a:custGeom>
                <a:avLst/>
                <a:gdLst>
                  <a:gd name="T0" fmla="*/ 538 w 442"/>
                  <a:gd name="T1" fmla="*/ 0 h 442"/>
                  <a:gd name="T2" fmla="*/ 227 w 442"/>
                  <a:gd name="T3" fmla="*/ 166 h 442"/>
                  <a:gd name="T4" fmla="*/ 160 w 442"/>
                  <a:gd name="T5" fmla="*/ 285 h 442"/>
                  <a:gd name="T6" fmla="*/ 0 w 442"/>
                  <a:gd name="T7" fmla="*/ 538 h 442"/>
                  <a:gd name="T8" fmla="*/ 132 w 442"/>
                  <a:gd name="T9" fmla="*/ 334 h 442"/>
                  <a:gd name="T10" fmla="*/ 236 w 442"/>
                  <a:gd name="T11" fmla="*/ 191 h 442"/>
                  <a:gd name="T12" fmla="*/ 538 w 442"/>
                  <a:gd name="T13" fmla="*/ 0 h 4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2" h="442">
                    <a:moveTo>
                      <a:pt x="442" y="0"/>
                    </a:moveTo>
                    <a:cubicBezTo>
                      <a:pt x="442" y="0"/>
                      <a:pt x="279" y="23"/>
                      <a:pt x="186" y="136"/>
                    </a:cubicBezTo>
                    <a:cubicBezTo>
                      <a:pt x="170" y="156"/>
                      <a:pt x="163" y="204"/>
                      <a:pt x="131" y="234"/>
                    </a:cubicBezTo>
                    <a:cubicBezTo>
                      <a:pt x="99" y="263"/>
                      <a:pt x="22" y="344"/>
                      <a:pt x="0" y="442"/>
                    </a:cubicBezTo>
                    <a:cubicBezTo>
                      <a:pt x="0" y="442"/>
                      <a:pt x="50" y="325"/>
                      <a:pt x="109" y="274"/>
                    </a:cubicBezTo>
                    <a:cubicBezTo>
                      <a:pt x="169" y="223"/>
                      <a:pt x="172" y="202"/>
                      <a:pt x="194" y="157"/>
                    </a:cubicBezTo>
                    <a:cubicBezTo>
                      <a:pt x="217" y="112"/>
                      <a:pt x="314" y="27"/>
                      <a:pt x="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0" name="Freeform 283">
                <a:extLst>
                  <a:ext uri="{FF2B5EF4-FFF2-40B4-BE49-F238E27FC236}">
                    <a16:creationId xmlns:a16="http://schemas.microsoft.com/office/drawing/2014/main" id="{8E5903D4-4C9F-49F2-B65E-5475BC1C8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65"/>
                <a:ext cx="153" cy="435"/>
              </a:xfrm>
              <a:custGeom>
                <a:avLst/>
                <a:gdLst>
                  <a:gd name="T0" fmla="*/ 170 w 143"/>
                  <a:gd name="T1" fmla="*/ 0 h 407"/>
                  <a:gd name="T2" fmla="*/ 153 w 143"/>
                  <a:gd name="T3" fmla="*/ 44 h 407"/>
                  <a:gd name="T4" fmla="*/ 128 w 143"/>
                  <a:gd name="T5" fmla="*/ 112 h 407"/>
                  <a:gd name="T6" fmla="*/ 102 w 143"/>
                  <a:gd name="T7" fmla="*/ 175 h 407"/>
                  <a:gd name="T8" fmla="*/ 45 w 143"/>
                  <a:gd name="T9" fmla="*/ 278 h 407"/>
                  <a:gd name="T10" fmla="*/ 30 w 143"/>
                  <a:gd name="T11" fmla="*/ 497 h 407"/>
                  <a:gd name="T12" fmla="*/ 45 w 143"/>
                  <a:gd name="T13" fmla="*/ 330 h 407"/>
                  <a:gd name="T14" fmla="*/ 143 w 143"/>
                  <a:gd name="T15" fmla="*/ 215 h 407"/>
                  <a:gd name="T16" fmla="*/ 167 w 143"/>
                  <a:gd name="T17" fmla="*/ 201 h 407"/>
                  <a:gd name="T18" fmla="*/ 169 w 143"/>
                  <a:gd name="T19" fmla="*/ 184 h 407"/>
                  <a:gd name="T20" fmla="*/ 160 w 143"/>
                  <a:gd name="T21" fmla="*/ 120 h 407"/>
                  <a:gd name="T22" fmla="*/ 169 w 143"/>
                  <a:gd name="T23" fmla="*/ 1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407">
                    <a:moveTo>
                      <a:pt x="139" y="0"/>
                    </a:moveTo>
                    <a:cubicBezTo>
                      <a:pt x="132" y="9"/>
                      <a:pt x="129" y="24"/>
                      <a:pt x="125" y="36"/>
                    </a:cubicBezTo>
                    <a:cubicBezTo>
                      <a:pt x="119" y="55"/>
                      <a:pt x="113" y="74"/>
                      <a:pt x="105" y="92"/>
                    </a:cubicBezTo>
                    <a:cubicBezTo>
                      <a:pt x="97" y="109"/>
                      <a:pt x="90" y="126"/>
                      <a:pt x="83" y="143"/>
                    </a:cubicBezTo>
                    <a:cubicBezTo>
                      <a:pt x="71" y="174"/>
                      <a:pt x="54" y="200"/>
                      <a:pt x="36" y="227"/>
                    </a:cubicBezTo>
                    <a:cubicBezTo>
                      <a:pt x="0" y="282"/>
                      <a:pt x="0" y="347"/>
                      <a:pt x="24" y="407"/>
                    </a:cubicBezTo>
                    <a:cubicBezTo>
                      <a:pt x="8" y="360"/>
                      <a:pt x="11" y="313"/>
                      <a:pt x="36" y="270"/>
                    </a:cubicBezTo>
                    <a:cubicBezTo>
                      <a:pt x="55" y="235"/>
                      <a:pt x="82" y="197"/>
                      <a:pt x="117" y="176"/>
                    </a:cubicBezTo>
                    <a:cubicBezTo>
                      <a:pt x="123" y="172"/>
                      <a:pt x="131" y="170"/>
                      <a:pt x="136" y="165"/>
                    </a:cubicBezTo>
                    <a:cubicBezTo>
                      <a:pt x="143" y="157"/>
                      <a:pt x="139" y="159"/>
                      <a:pt x="138" y="151"/>
                    </a:cubicBezTo>
                    <a:cubicBezTo>
                      <a:pt x="136" y="133"/>
                      <a:pt x="133" y="115"/>
                      <a:pt x="131" y="98"/>
                    </a:cubicBezTo>
                    <a:cubicBezTo>
                      <a:pt x="128" y="65"/>
                      <a:pt x="135" y="33"/>
                      <a:pt x="13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1" name="Freeform 284">
                <a:extLst>
                  <a:ext uri="{FF2B5EF4-FFF2-40B4-BE49-F238E27FC236}">
                    <a16:creationId xmlns:a16="http://schemas.microsoft.com/office/drawing/2014/main" id="{88D4C2CC-6136-4BE4-87C6-7C34E8633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850"/>
                <a:ext cx="156" cy="129"/>
              </a:xfrm>
              <a:custGeom>
                <a:avLst/>
                <a:gdLst>
                  <a:gd name="T0" fmla="*/ 67 w 146"/>
                  <a:gd name="T1" fmla="*/ 10 h 120"/>
                  <a:gd name="T2" fmla="*/ 1 w 146"/>
                  <a:gd name="T3" fmla="*/ 59 h 120"/>
                  <a:gd name="T4" fmla="*/ 72 w 146"/>
                  <a:gd name="T5" fmla="*/ 130 h 120"/>
                  <a:gd name="T6" fmla="*/ 147 w 146"/>
                  <a:gd name="T7" fmla="*/ 135 h 120"/>
                  <a:gd name="T8" fmla="*/ 159 w 146"/>
                  <a:gd name="T9" fmla="*/ 59 h 120"/>
                  <a:gd name="T10" fmla="*/ 104 w 146"/>
                  <a:gd name="T11" fmla="*/ 19 h 120"/>
                  <a:gd name="T12" fmla="*/ 83 w 146"/>
                  <a:gd name="T13" fmla="*/ 14 h 120"/>
                  <a:gd name="T14" fmla="*/ 64 w 146"/>
                  <a:gd name="T15" fmla="*/ 5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120">
                    <a:moveTo>
                      <a:pt x="55" y="7"/>
                    </a:moveTo>
                    <a:cubicBezTo>
                      <a:pt x="31" y="0"/>
                      <a:pt x="0" y="22"/>
                      <a:pt x="1" y="47"/>
                    </a:cubicBezTo>
                    <a:cubicBezTo>
                      <a:pt x="1" y="73"/>
                      <a:pt x="39" y="96"/>
                      <a:pt x="59" y="105"/>
                    </a:cubicBezTo>
                    <a:cubicBezTo>
                      <a:pt x="79" y="114"/>
                      <a:pt x="101" y="120"/>
                      <a:pt x="121" y="109"/>
                    </a:cubicBezTo>
                    <a:cubicBezTo>
                      <a:pt x="144" y="98"/>
                      <a:pt x="146" y="65"/>
                      <a:pt x="130" y="47"/>
                    </a:cubicBezTo>
                    <a:cubicBezTo>
                      <a:pt x="117" y="33"/>
                      <a:pt x="101" y="23"/>
                      <a:pt x="85" y="16"/>
                    </a:cubicBezTo>
                    <a:cubicBezTo>
                      <a:pt x="79" y="14"/>
                      <a:pt x="73" y="13"/>
                      <a:pt x="68" y="11"/>
                    </a:cubicBezTo>
                    <a:cubicBezTo>
                      <a:pt x="62" y="8"/>
                      <a:pt x="58" y="6"/>
                      <a:pt x="5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2" name="Freeform 285">
                <a:extLst>
                  <a:ext uri="{FF2B5EF4-FFF2-40B4-BE49-F238E27FC236}">
                    <a16:creationId xmlns:a16="http://schemas.microsoft.com/office/drawing/2014/main" id="{51ADC2AC-266F-4B3C-B59E-8FFAC3E32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896"/>
                <a:ext cx="44" cy="35"/>
              </a:xfrm>
              <a:custGeom>
                <a:avLst/>
                <a:gdLst>
                  <a:gd name="T0" fmla="*/ 41 w 41"/>
                  <a:gd name="T1" fmla="*/ 0 h 32"/>
                  <a:gd name="T2" fmla="*/ 50 w 41"/>
                  <a:gd name="T3" fmla="*/ 18 h 32"/>
                  <a:gd name="T4" fmla="*/ 25 w 41"/>
                  <a:gd name="T5" fmla="*/ 42 h 32"/>
                  <a:gd name="T6" fmla="*/ 0 w 41"/>
                  <a:gd name="T7" fmla="*/ 18 h 32"/>
                  <a:gd name="T8" fmla="*/ 3 w 41"/>
                  <a:gd name="T9" fmla="*/ 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33" y="0"/>
                    </a:moveTo>
                    <a:cubicBezTo>
                      <a:pt x="38" y="3"/>
                      <a:pt x="41" y="8"/>
                      <a:pt x="41" y="14"/>
                    </a:cubicBezTo>
                    <a:cubicBezTo>
                      <a:pt x="41" y="24"/>
                      <a:pt x="32" y="32"/>
                      <a:pt x="20" y="32"/>
                    </a:cubicBezTo>
                    <a:cubicBezTo>
                      <a:pt x="9" y="32"/>
                      <a:pt x="0" y="24"/>
                      <a:pt x="0" y="14"/>
                    </a:cubicBezTo>
                    <a:cubicBezTo>
                      <a:pt x="0" y="10"/>
                      <a:pt x="1" y="7"/>
                      <a:pt x="3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3" name="Freeform 286">
                <a:extLst>
                  <a:ext uri="{FF2B5EF4-FFF2-40B4-BE49-F238E27FC236}">
                    <a16:creationId xmlns:a16="http://schemas.microsoft.com/office/drawing/2014/main" id="{63C88808-3C8E-470F-88E0-0444BA261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892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5 w 11"/>
                  <a:gd name="T3" fmla="*/ 0 h 1"/>
                  <a:gd name="T4" fmla="*/ 14 w 1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8" y="0"/>
                      <a:pt x="9" y="0"/>
                      <a:pt x="11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4" name="Freeform 287">
                <a:extLst>
                  <a:ext uri="{FF2B5EF4-FFF2-40B4-BE49-F238E27FC236}">
                    <a16:creationId xmlns:a16="http://schemas.microsoft.com/office/drawing/2014/main" id="{FE58B908-991E-4205-8AFA-D3D080409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713"/>
                <a:ext cx="34" cy="228"/>
              </a:xfrm>
              <a:custGeom>
                <a:avLst/>
                <a:gdLst>
                  <a:gd name="T0" fmla="*/ 0 w 32"/>
                  <a:gd name="T1" fmla="*/ 253 h 214"/>
                  <a:gd name="T2" fmla="*/ 22 w 32"/>
                  <a:gd name="T3" fmla="*/ 145 h 214"/>
                  <a:gd name="T4" fmla="*/ 26 w 32"/>
                  <a:gd name="T5" fmla="*/ 67 h 214"/>
                  <a:gd name="T6" fmla="*/ 22 w 32"/>
                  <a:gd name="T7" fmla="*/ 0 h 214"/>
                  <a:gd name="T8" fmla="*/ 36 w 32"/>
                  <a:gd name="T9" fmla="*/ 129 h 214"/>
                  <a:gd name="T10" fmla="*/ 37 w 32"/>
                  <a:gd name="T11" fmla="*/ 200 h 214"/>
                  <a:gd name="T12" fmla="*/ 36 w 32"/>
                  <a:gd name="T13" fmla="*/ 259 h 214"/>
                  <a:gd name="T14" fmla="*/ 5 w 32"/>
                  <a:gd name="T15" fmla="*/ 253 h 2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14">
                    <a:moveTo>
                      <a:pt x="0" y="208"/>
                    </a:moveTo>
                    <a:cubicBezTo>
                      <a:pt x="30" y="185"/>
                      <a:pt x="20" y="151"/>
                      <a:pt x="19" y="120"/>
                    </a:cubicBezTo>
                    <a:cubicBezTo>
                      <a:pt x="18" y="98"/>
                      <a:pt x="21" y="77"/>
                      <a:pt x="22" y="55"/>
                    </a:cubicBezTo>
                    <a:cubicBezTo>
                      <a:pt x="23" y="37"/>
                      <a:pt x="19" y="15"/>
                      <a:pt x="19" y="0"/>
                    </a:cubicBezTo>
                    <a:cubicBezTo>
                      <a:pt x="16" y="35"/>
                      <a:pt x="27" y="72"/>
                      <a:pt x="30" y="107"/>
                    </a:cubicBezTo>
                    <a:cubicBezTo>
                      <a:pt x="31" y="126"/>
                      <a:pt x="30" y="145"/>
                      <a:pt x="31" y="165"/>
                    </a:cubicBezTo>
                    <a:cubicBezTo>
                      <a:pt x="32" y="179"/>
                      <a:pt x="27" y="203"/>
                      <a:pt x="30" y="214"/>
                    </a:cubicBezTo>
                    <a:cubicBezTo>
                      <a:pt x="24" y="207"/>
                      <a:pt x="13" y="201"/>
                      <a:pt x="5" y="20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5" name="Freeform 288">
                <a:extLst>
                  <a:ext uri="{FF2B5EF4-FFF2-40B4-BE49-F238E27FC236}">
                    <a16:creationId xmlns:a16="http://schemas.microsoft.com/office/drawing/2014/main" id="{716A7F3F-B300-40BB-9617-BD750C763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12"/>
                <a:ext cx="266" cy="367"/>
              </a:xfrm>
              <a:custGeom>
                <a:avLst/>
                <a:gdLst>
                  <a:gd name="T0" fmla="*/ 300 w 249"/>
                  <a:gd name="T1" fmla="*/ 0 h 344"/>
                  <a:gd name="T2" fmla="*/ 237 w 249"/>
                  <a:gd name="T3" fmla="*/ 84 h 344"/>
                  <a:gd name="T4" fmla="*/ 169 w 249"/>
                  <a:gd name="T5" fmla="*/ 140 h 344"/>
                  <a:gd name="T6" fmla="*/ 121 w 249"/>
                  <a:gd name="T7" fmla="*/ 245 h 344"/>
                  <a:gd name="T8" fmla="*/ 56 w 249"/>
                  <a:gd name="T9" fmla="*/ 353 h 344"/>
                  <a:gd name="T10" fmla="*/ 0 w 249"/>
                  <a:gd name="T11" fmla="*/ 418 h 344"/>
                  <a:gd name="T12" fmla="*/ 122 w 249"/>
                  <a:gd name="T13" fmla="*/ 276 h 344"/>
                  <a:gd name="T14" fmla="*/ 193 w 249"/>
                  <a:gd name="T15" fmla="*/ 165 h 344"/>
                  <a:gd name="T16" fmla="*/ 303 w 249"/>
                  <a:gd name="T17" fmla="*/ 7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9" h="344">
                    <a:moveTo>
                      <a:pt x="246" y="0"/>
                    </a:moveTo>
                    <a:cubicBezTo>
                      <a:pt x="236" y="27"/>
                      <a:pt x="218" y="52"/>
                      <a:pt x="195" y="69"/>
                    </a:cubicBezTo>
                    <a:cubicBezTo>
                      <a:pt x="176" y="83"/>
                      <a:pt x="152" y="93"/>
                      <a:pt x="139" y="115"/>
                    </a:cubicBezTo>
                    <a:cubicBezTo>
                      <a:pt x="123" y="142"/>
                      <a:pt x="114" y="174"/>
                      <a:pt x="99" y="202"/>
                    </a:cubicBezTo>
                    <a:cubicBezTo>
                      <a:pt x="84" y="232"/>
                      <a:pt x="67" y="263"/>
                      <a:pt x="46" y="291"/>
                    </a:cubicBezTo>
                    <a:cubicBezTo>
                      <a:pt x="32" y="310"/>
                      <a:pt x="15" y="327"/>
                      <a:pt x="0" y="344"/>
                    </a:cubicBezTo>
                    <a:cubicBezTo>
                      <a:pt x="46" y="321"/>
                      <a:pt x="73" y="269"/>
                      <a:pt x="100" y="228"/>
                    </a:cubicBezTo>
                    <a:cubicBezTo>
                      <a:pt x="119" y="198"/>
                      <a:pt x="134" y="162"/>
                      <a:pt x="158" y="136"/>
                    </a:cubicBezTo>
                    <a:cubicBezTo>
                      <a:pt x="194" y="96"/>
                      <a:pt x="237" y="61"/>
                      <a:pt x="249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Freeform 289">
                <a:extLst>
                  <a:ext uri="{FF2B5EF4-FFF2-40B4-BE49-F238E27FC236}">
                    <a16:creationId xmlns:a16="http://schemas.microsoft.com/office/drawing/2014/main" id="{F72C4EC0-9150-483B-9725-A9827A919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112"/>
                <a:ext cx="199" cy="141"/>
              </a:xfrm>
              <a:custGeom>
                <a:avLst/>
                <a:gdLst>
                  <a:gd name="T0" fmla="*/ 226 w 187"/>
                  <a:gd name="T1" fmla="*/ 0 h 132"/>
                  <a:gd name="T2" fmla="*/ 112 w 187"/>
                  <a:gd name="T3" fmla="*/ 76 h 132"/>
                  <a:gd name="T4" fmla="*/ 0 w 187"/>
                  <a:gd name="T5" fmla="*/ 161 h 132"/>
                  <a:gd name="T6" fmla="*/ 113 w 187"/>
                  <a:gd name="T7" fmla="*/ 85 h 132"/>
                  <a:gd name="T8" fmla="*/ 161 w 187"/>
                  <a:gd name="T9" fmla="*/ 57 h 132"/>
                  <a:gd name="T10" fmla="*/ 186 w 187"/>
                  <a:gd name="T11" fmla="*/ 66 h 132"/>
                  <a:gd name="T12" fmla="*/ 226 w 187"/>
                  <a:gd name="T13" fmla="*/ 4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132">
                    <a:moveTo>
                      <a:pt x="187" y="0"/>
                    </a:moveTo>
                    <a:cubicBezTo>
                      <a:pt x="153" y="12"/>
                      <a:pt x="119" y="37"/>
                      <a:pt x="93" y="62"/>
                    </a:cubicBezTo>
                    <a:cubicBezTo>
                      <a:pt x="66" y="88"/>
                      <a:pt x="38" y="125"/>
                      <a:pt x="0" y="132"/>
                    </a:cubicBezTo>
                    <a:cubicBezTo>
                      <a:pt x="44" y="129"/>
                      <a:pt x="65" y="97"/>
                      <a:pt x="94" y="70"/>
                    </a:cubicBezTo>
                    <a:cubicBezTo>
                      <a:pt x="107" y="58"/>
                      <a:pt x="118" y="53"/>
                      <a:pt x="133" y="47"/>
                    </a:cubicBezTo>
                    <a:cubicBezTo>
                      <a:pt x="140" y="44"/>
                      <a:pt x="169" y="35"/>
                      <a:pt x="154" y="54"/>
                    </a:cubicBezTo>
                    <a:cubicBezTo>
                      <a:pt x="158" y="36"/>
                      <a:pt x="168" y="11"/>
                      <a:pt x="18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7" name="Freeform 290">
                <a:extLst>
                  <a:ext uri="{FF2B5EF4-FFF2-40B4-BE49-F238E27FC236}">
                    <a16:creationId xmlns:a16="http://schemas.microsoft.com/office/drawing/2014/main" id="{ECA08314-BFB0-40FA-AF2F-9A9B91775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81"/>
                <a:ext cx="149" cy="84"/>
              </a:xfrm>
              <a:custGeom>
                <a:avLst/>
                <a:gdLst>
                  <a:gd name="T0" fmla="*/ 0 w 139"/>
                  <a:gd name="T1" fmla="*/ 97 h 78"/>
                  <a:gd name="T2" fmla="*/ 41 w 139"/>
                  <a:gd name="T3" fmla="*/ 56 h 78"/>
                  <a:gd name="T4" fmla="*/ 79 w 139"/>
                  <a:gd name="T5" fmla="*/ 31 h 78"/>
                  <a:gd name="T6" fmla="*/ 172 w 139"/>
                  <a:gd name="T7" fmla="*/ 0 h 78"/>
                  <a:gd name="T8" fmla="*/ 63 w 139"/>
                  <a:gd name="T9" fmla="*/ 84 h 78"/>
                  <a:gd name="T10" fmla="*/ 5 w 139"/>
                  <a:gd name="T11" fmla="*/ 97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78">
                    <a:moveTo>
                      <a:pt x="0" y="78"/>
                    </a:moveTo>
                    <a:cubicBezTo>
                      <a:pt x="13" y="70"/>
                      <a:pt x="21" y="53"/>
                      <a:pt x="33" y="45"/>
                    </a:cubicBezTo>
                    <a:cubicBezTo>
                      <a:pt x="43" y="38"/>
                      <a:pt x="54" y="31"/>
                      <a:pt x="64" y="25"/>
                    </a:cubicBezTo>
                    <a:cubicBezTo>
                      <a:pt x="89" y="11"/>
                      <a:pt x="113" y="8"/>
                      <a:pt x="139" y="0"/>
                    </a:cubicBezTo>
                    <a:cubicBezTo>
                      <a:pt x="128" y="6"/>
                      <a:pt x="17" y="41"/>
                      <a:pt x="51" y="67"/>
                    </a:cubicBezTo>
                    <a:cubicBezTo>
                      <a:pt x="34" y="66"/>
                      <a:pt x="20" y="73"/>
                      <a:pt x="5" y="7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291">
                <a:extLst>
                  <a:ext uri="{FF2B5EF4-FFF2-40B4-BE49-F238E27FC236}">
                    <a16:creationId xmlns:a16="http://schemas.microsoft.com/office/drawing/2014/main" id="{6DD8B5AC-60C3-46A0-B39D-8AF784A4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56"/>
                <a:ext cx="211" cy="133"/>
              </a:xfrm>
              <a:custGeom>
                <a:avLst/>
                <a:gdLst>
                  <a:gd name="T0" fmla="*/ 240 w 198"/>
                  <a:gd name="T1" fmla="*/ 15 h 124"/>
                  <a:gd name="T2" fmla="*/ 97 w 198"/>
                  <a:gd name="T3" fmla="*/ 42 h 124"/>
                  <a:gd name="T4" fmla="*/ 0 w 198"/>
                  <a:gd name="T5" fmla="*/ 153 h 124"/>
                  <a:gd name="T6" fmla="*/ 59 w 198"/>
                  <a:gd name="T7" fmla="*/ 85 h 124"/>
                  <a:gd name="T8" fmla="*/ 109 w 198"/>
                  <a:gd name="T9" fmla="*/ 48 h 124"/>
                  <a:gd name="T10" fmla="*/ 174 w 198"/>
                  <a:gd name="T11" fmla="*/ 29 h 124"/>
                  <a:gd name="T12" fmla="*/ 240 w 198"/>
                  <a:gd name="T13" fmla="*/ 16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24">
                    <a:moveTo>
                      <a:pt x="198" y="12"/>
                    </a:moveTo>
                    <a:cubicBezTo>
                      <a:pt x="158" y="0"/>
                      <a:pt x="114" y="19"/>
                      <a:pt x="80" y="34"/>
                    </a:cubicBezTo>
                    <a:cubicBezTo>
                      <a:pt x="46" y="49"/>
                      <a:pt x="14" y="90"/>
                      <a:pt x="0" y="124"/>
                    </a:cubicBezTo>
                    <a:cubicBezTo>
                      <a:pt x="20" y="111"/>
                      <a:pt x="32" y="85"/>
                      <a:pt x="49" y="69"/>
                    </a:cubicBezTo>
                    <a:cubicBezTo>
                      <a:pt x="61" y="56"/>
                      <a:pt x="74" y="46"/>
                      <a:pt x="90" y="39"/>
                    </a:cubicBezTo>
                    <a:cubicBezTo>
                      <a:pt x="107" y="31"/>
                      <a:pt x="126" y="28"/>
                      <a:pt x="144" y="23"/>
                    </a:cubicBezTo>
                    <a:cubicBezTo>
                      <a:pt x="162" y="18"/>
                      <a:pt x="181" y="19"/>
                      <a:pt x="198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Freeform 292">
                <a:extLst>
                  <a:ext uri="{FF2B5EF4-FFF2-40B4-BE49-F238E27FC236}">
                    <a16:creationId xmlns:a16="http://schemas.microsoft.com/office/drawing/2014/main" id="{FC23D40F-5514-4C41-8052-A1BA4E2B2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505"/>
                <a:ext cx="173" cy="303"/>
              </a:xfrm>
              <a:custGeom>
                <a:avLst/>
                <a:gdLst>
                  <a:gd name="T0" fmla="*/ 198 w 162"/>
                  <a:gd name="T1" fmla="*/ 1 h 284"/>
                  <a:gd name="T2" fmla="*/ 160 w 162"/>
                  <a:gd name="T3" fmla="*/ 2 h 284"/>
                  <a:gd name="T4" fmla="*/ 123 w 162"/>
                  <a:gd name="T5" fmla="*/ 23 h 284"/>
                  <a:gd name="T6" fmla="*/ 48 w 162"/>
                  <a:gd name="T7" fmla="*/ 96 h 284"/>
                  <a:gd name="T8" fmla="*/ 17 w 162"/>
                  <a:gd name="T9" fmla="*/ 273 h 284"/>
                  <a:gd name="T10" fmla="*/ 34 w 162"/>
                  <a:gd name="T11" fmla="*/ 313 h 284"/>
                  <a:gd name="T12" fmla="*/ 64 w 162"/>
                  <a:gd name="T13" fmla="*/ 344 h 284"/>
                  <a:gd name="T14" fmla="*/ 147 w 162"/>
                  <a:gd name="T15" fmla="*/ 310 h 284"/>
                  <a:gd name="T16" fmla="*/ 62 w 162"/>
                  <a:gd name="T17" fmla="*/ 302 h 284"/>
                  <a:gd name="T18" fmla="*/ 57 w 162"/>
                  <a:gd name="T19" fmla="*/ 252 h 284"/>
                  <a:gd name="T20" fmla="*/ 54 w 162"/>
                  <a:gd name="T21" fmla="*/ 179 h 284"/>
                  <a:gd name="T22" fmla="*/ 72 w 162"/>
                  <a:gd name="T23" fmla="*/ 114 h 284"/>
                  <a:gd name="T24" fmla="*/ 105 w 162"/>
                  <a:gd name="T25" fmla="*/ 50 h 284"/>
                  <a:gd name="T26" fmla="*/ 138 w 162"/>
                  <a:gd name="T27" fmla="*/ 25 h 284"/>
                  <a:gd name="T28" fmla="*/ 187 w 162"/>
                  <a:gd name="T29" fmla="*/ 2 h 2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2" h="284">
                    <a:moveTo>
                      <a:pt x="162" y="1"/>
                    </a:moveTo>
                    <a:cubicBezTo>
                      <a:pt x="152" y="5"/>
                      <a:pt x="141" y="0"/>
                      <a:pt x="131" y="2"/>
                    </a:cubicBezTo>
                    <a:cubicBezTo>
                      <a:pt x="121" y="5"/>
                      <a:pt x="110" y="14"/>
                      <a:pt x="101" y="20"/>
                    </a:cubicBezTo>
                    <a:cubicBezTo>
                      <a:pt x="76" y="37"/>
                      <a:pt x="54" y="53"/>
                      <a:pt x="39" y="79"/>
                    </a:cubicBezTo>
                    <a:cubicBezTo>
                      <a:pt x="15" y="122"/>
                      <a:pt x="0" y="177"/>
                      <a:pt x="14" y="225"/>
                    </a:cubicBezTo>
                    <a:cubicBezTo>
                      <a:pt x="18" y="236"/>
                      <a:pt x="24" y="246"/>
                      <a:pt x="28" y="258"/>
                    </a:cubicBezTo>
                    <a:cubicBezTo>
                      <a:pt x="34" y="273"/>
                      <a:pt x="32" y="284"/>
                      <a:pt x="52" y="283"/>
                    </a:cubicBezTo>
                    <a:cubicBezTo>
                      <a:pt x="76" y="282"/>
                      <a:pt x="100" y="266"/>
                      <a:pt x="121" y="256"/>
                    </a:cubicBezTo>
                    <a:cubicBezTo>
                      <a:pt x="102" y="255"/>
                      <a:pt x="63" y="273"/>
                      <a:pt x="51" y="248"/>
                    </a:cubicBezTo>
                    <a:cubicBezTo>
                      <a:pt x="46" y="238"/>
                      <a:pt x="49" y="219"/>
                      <a:pt x="47" y="207"/>
                    </a:cubicBezTo>
                    <a:cubicBezTo>
                      <a:pt x="46" y="187"/>
                      <a:pt x="44" y="167"/>
                      <a:pt x="45" y="147"/>
                    </a:cubicBezTo>
                    <a:cubicBezTo>
                      <a:pt x="45" y="125"/>
                      <a:pt x="51" y="113"/>
                      <a:pt x="59" y="94"/>
                    </a:cubicBezTo>
                    <a:cubicBezTo>
                      <a:pt x="67" y="76"/>
                      <a:pt x="72" y="56"/>
                      <a:pt x="86" y="41"/>
                    </a:cubicBezTo>
                    <a:cubicBezTo>
                      <a:pt x="93" y="33"/>
                      <a:pt x="103" y="25"/>
                      <a:pt x="113" y="21"/>
                    </a:cubicBezTo>
                    <a:cubicBezTo>
                      <a:pt x="125" y="15"/>
                      <a:pt x="142" y="4"/>
                      <a:pt x="15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0" name="Freeform 293">
                <a:extLst>
                  <a:ext uri="{FF2B5EF4-FFF2-40B4-BE49-F238E27FC236}">
                    <a16:creationId xmlns:a16="http://schemas.microsoft.com/office/drawing/2014/main" id="{A2AAD7E0-03E4-406E-932D-68DEFEC24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680"/>
                <a:ext cx="86" cy="284"/>
              </a:xfrm>
              <a:custGeom>
                <a:avLst/>
                <a:gdLst>
                  <a:gd name="T0" fmla="*/ 93 w 81"/>
                  <a:gd name="T1" fmla="*/ 129 h 266"/>
                  <a:gd name="T2" fmla="*/ 97 w 81"/>
                  <a:gd name="T3" fmla="*/ 162 h 266"/>
                  <a:gd name="T4" fmla="*/ 48 w 81"/>
                  <a:gd name="T5" fmla="*/ 239 h 266"/>
                  <a:gd name="T6" fmla="*/ 44 w 81"/>
                  <a:gd name="T7" fmla="*/ 287 h 266"/>
                  <a:gd name="T8" fmla="*/ 55 w 81"/>
                  <a:gd name="T9" fmla="*/ 324 h 266"/>
                  <a:gd name="T10" fmla="*/ 40 w 81"/>
                  <a:gd name="T11" fmla="*/ 170 h 266"/>
                  <a:gd name="T12" fmla="*/ 15 w 81"/>
                  <a:gd name="T13" fmla="*/ 95 h 266"/>
                  <a:gd name="T14" fmla="*/ 15 w 81"/>
                  <a:gd name="T15" fmla="*/ 0 h 266"/>
                  <a:gd name="T16" fmla="*/ 42 w 81"/>
                  <a:gd name="T17" fmla="*/ 109 h 266"/>
                  <a:gd name="T18" fmla="*/ 80 w 81"/>
                  <a:gd name="T19" fmla="*/ 129 h 2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266">
                    <a:moveTo>
                      <a:pt x="78" y="106"/>
                    </a:moveTo>
                    <a:cubicBezTo>
                      <a:pt x="69" y="114"/>
                      <a:pt x="60" y="138"/>
                      <a:pt x="81" y="133"/>
                    </a:cubicBezTo>
                    <a:cubicBezTo>
                      <a:pt x="53" y="148"/>
                      <a:pt x="43" y="166"/>
                      <a:pt x="40" y="197"/>
                    </a:cubicBezTo>
                    <a:cubicBezTo>
                      <a:pt x="39" y="210"/>
                      <a:pt x="35" y="223"/>
                      <a:pt x="37" y="236"/>
                    </a:cubicBezTo>
                    <a:cubicBezTo>
                      <a:pt x="37" y="247"/>
                      <a:pt x="44" y="256"/>
                      <a:pt x="46" y="266"/>
                    </a:cubicBezTo>
                    <a:cubicBezTo>
                      <a:pt x="5" y="236"/>
                      <a:pt x="32" y="180"/>
                      <a:pt x="34" y="140"/>
                    </a:cubicBezTo>
                    <a:cubicBezTo>
                      <a:pt x="35" y="120"/>
                      <a:pt x="20" y="96"/>
                      <a:pt x="12" y="78"/>
                    </a:cubicBezTo>
                    <a:cubicBezTo>
                      <a:pt x="0" y="52"/>
                      <a:pt x="0" y="27"/>
                      <a:pt x="12" y="0"/>
                    </a:cubicBezTo>
                    <a:cubicBezTo>
                      <a:pt x="18" y="30"/>
                      <a:pt x="22" y="62"/>
                      <a:pt x="36" y="90"/>
                    </a:cubicBezTo>
                    <a:cubicBezTo>
                      <a:pt x="44" y="104"/>
                      <a:pt x="50" y="106"/>
                      <a:pt x="67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1" name="Freeform 294">
                <a:extLst>
                  <a:ext uri="{FF2B5EF4-FFF2-40B4-BE49-F238E27FC236}">
                    <a16:creationId xmlns:a16="http://schemas.microsoft.com/office/drawing/2014/main" id="{346C04CE-166B-4CDA-A7D1-B411A4EEA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44"/>
                <a:ext cx="104" cy="51"/>
              </a:xfrm>
              <a:custGeom>
                <a:avLst/>
                <a:gdLst>
                  <a:gd name="T0" fmla="*/ 120 w 97"/>
                  <a:gd name="T1" fmla="*/ 0 h 47"/>
                  <a:gd name="T2" fmla="*/ 99 w 97"/>
                  <a:gd name="T3" fmla="*/ 5 h 47"/>
                  <a:gd name="T4" fmla="*/ 79 w 97"/>
                  <a:gd name="T5" fmla="*/ 16 h 47"/>
                  <a:gd name="T6" fmla="*/ 53 w 97"/>
                  <a:gd name="T7" fmla="*/ 24 h 47"/>
                  <a:gd name="T8" fmla="*/ 0 w 97"/>
                  <a:gd name="T9" fmla="*/ 28 h 47"/>
                  <a:gd name="T10" fmla="*/ 73 w 97"/>
                  <a:gd name="T11" fmla="*/ 60 h 47"/>
                  <a:gd name="T12" fmla="*/ 54 w 97"/>
                  <a:gd name="T13" fmla="*/ 39 h 47"/>
                  <a:gd name="T14" fmla="*/ 69 w 97"/>
                  <a:gd name="T15" fmla="*/ 25 h 47"/>
                  <a:gd name="T16" fmla="*/ 113 w 97"/>
                  <a:gd name="T17" fmla="*/ 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47">
                    <a:moveTo>
                      <a:pt x="97" y="0"/>
                    </a:moveTo>
                    <a:cubicBezTo>
                      <a:pt x="92" y="3"/>
                      <a:pt x="85" y="3"/>
                      <a:pt x="80" y="5"/>
                    </a:cubicBezTo>
                    <a:cubicBezTo>
                      <a:pt x="74" y="7"/>
                      <a:pt x="69" y="11"/>
                      <a:pt x="64" y="13"/>
                    </a:cubicBezTo>
                    <a:cubicBezTo>
                      <a:pt x="57" y="16"/>
                      <a:pt x="50" y="17"/>
                      <a:pt x="43" y="18"/>
                    </a:cubicBezTo>
                    <a:cubicBezTo>
                      <a:pt x="29" y="20"/>
                      <a:pt x="14" y="22"/>
                      <a:pt x="0" y="22"/>
                    </a:cubicBezTo>
                    <a:cubicBezTo>
                      <a:pt x="20" y="29"/>
                      <a:pt x="41" y="40"/>
                      <a:pt x="59" y="47"/>
                    </a:cubicBezTo>
                    <a:cubicBezTo>
                      <a:pt x="52" y="46"/>
                      <a:pt x="42" y="39"/>
                      <a:pt x="44" y="30"/>
                    </a:cubicBezTo>
                    <a:cubicBezTo>
                      <a:pt x="45" y="26"/>
                      <a:pt x="51" y="21"/>
                      <a:pt x="56" y="19"/>
                    </a:cubicBezTo>
                    <a:cubicBezTo>
                      <a:pt x="66" y="13"/>
                      <a:pt x="79" y="7"/>
                      <a:pt x="9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2" name="Freeform 295">
                <a:extLst>
                  <a:ext uri="{FF2B5EF4-FFF2-40B4-BE49-F238E27FC236}">
                    <a16:creationId xmlns:a16="http://schemas.microsoft.com/office/drawing/2014/main" id="{907FDDE1-F7A1-48A9-A1FB-6A3CF9F99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69"/>
                <a:ext cx="30" cy="18"/>
              </a:xfrm>
              <a:custGeom>
                <a:avLst/>
                <a:gdLst>
                  <a:gd name="T0" fmla="*/ 25 w 28"/>
                  <a:gd name="T1" fmla="*/ 0 h 17"/>
                  <a:gd name="T2" fmla="*/ 15 w 28"/>
                  <a:gd name="T3" fmla="*/ 19 h 17"/>
                  <a:gd name="T4" fmla="*/ 23 w 2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7">
                    <a:moveTo>
                      <a:pt x="20" y="0"/>
                    </a:moveTo>
                    <a:cubicBezTo>
                      <a:pt x="28" y="3"/>
                      <a:pt x="20" y="17"/>
                      <a:pt x="12" y="16"/>
                    </a:cubicBezTo>
                    <a:cubicBezTo>
                      <a:pt x="0" y="14"/>
                      <a:pt x="19" y="4"/>
                      <a:pt x="1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3" name="Freeform 296">
                <a:extLst>
                  <a:ext uri="{FF2B5EF4-FFF2-40B4-BE49-F238E27FC236}">
                    <a16:creationId xmlns:a16="http://schemas.microsoft.com/office/drawing/2014/main" id="{67AED86C-C392-487E-97DF-B929C73EB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229"/>
                <a:ext cx="129" cy="52"/>
              </a:xfrm>
              <a:custGeom>
                <a:avLst/>
                <a:gdLst>
                  <a:gd name="T0" fmla="*/ 149 w 120"/>
                  <a:gd name="T1" fmla="*/ 44 h 48"/>
                  <a:gd name="T2" fmla="*/ 0 w 120"/>
                  <a:gd name="T3" fmla="*/ 0 h 48"/>
                  <a:gd name="T4" fmla="*/ 75 w 120"/>
                  <a:gd name="T5" fmla="*/ 41 h 48"/>
                  <a:gd name="T6" fmla="*/ 120 w 120"/>
                  <a:gd name="T7" fmla="*/ 61 h 48"/>
                  <a:gd name="T8" fmla="*/ 144 w 120"/>
                  <a:gd name="T9" fmla="*/ 4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8">
                    <a:moveTo>
                      <a:pt x="120" y="35"/>
                    </a:moveTo>
                    <a:cubicBezTo>
                      <a:pt x="77" y="38"/>
                      <a:pt x="39" y="17"/>
                      <a:pt x="0" y="0"/>
                    </a:cubicBezTo>
                    <a:cubicBezTo>
                      <a:pt x="12" y="16"/>
                      <a:pt x="41" y="25"/>
                      <a:pt x="60" y="32"/>
                    </a:cubicBezTo>
                    <a:cubicBezTo>
                      <a:pt x="67" y="34"/>
                      <a:pt x="98" y="36"/>
                      <a:pt x="97" y="48"/>
                    </a:cubicBezTo>
                    <a:cubicBezTo>
                      <a:pt x="104" y="47"/>
                      <a:pt x="110" y="40"/>
                      <a:pt x="116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4" name="Freeform 297">
                <a:extLst>
                  <a:ext uri="{FF2B5EF4-FFF2-40B4-BE49-F238E27FC236}">
                    <a16:creationId xmlns:a16="http://schemas.microsoft.com/office/drawing/2014/main" id="{651CA7BA-C482-493A-BE07-863E1AD65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017"/>
                <a:ext cx="217" cy="90"/>
              </a:xfrm>
              <a:custGeom>
                <a:avLst/>
                <a:gdLst>
                  <a:gd name="T0" fmla="*/ 0 w 203"/>
                  <a:gd name="T1" fmla="*/ 2 h 84"/>
                  <a:gd name="T2" fmla="*/ 33 w 203"/>
                  <a:gd name="T3" fmla="*/ 79 h 84"/>
                  <a:gd name="T4" fmla="*/ 94 w 203"/>
                  <a:gd name="T5" fmla="*/ 96 h 84"/>
                  <a:gd name="T6" fmla="*/ 181 w 203"/>
                  <a:gd name="T7" fmla="*/ 66 h 84"/>
                  <a:gd name="T8" fmla="*/ 248 w 203"/>
                  <a:gd name="T9" fmla="*/ 57 h 84"/>
                  <a:gd name="T10" fmla="*/ 118 w 203"/>
                  <a:gd name="T11" fmla="*/ 64 h 84"/>
                  <a:gd name="T12" fmla="*/ 46 w 203"/>
                  <a:gd name="T13" fmla="*/ 59 h 84"/>
                  <a:gd name="T14" fmla="*/ 0 w 203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3" h="84">
                    <a:moveTo>
                      <a:pt x="0" y="2"/>
                    </a:moveTo>
                    <a:cubicBezTo>
                      <a:pt x="8" y="21"/>
                      <a:pt x="16" y="48"/>
                      <a:pt x="27" y="64"/>
                    </a:cubicBezTo>
                    <a:cubicBezTo>
                      <a:pt x="40" y="84"/>
                      <a:pt x="56" y="84"/>
                      <a:pt x="77" y="78"/>
                    </a:cubicBezTo>
                    <a:cubicBezTo>
                      <a:pt x="101" y="71"/>
                      <a:pt x="124" y="60"/>
                      <a:pt x="148" y="54"/>
                    </a:cubicBezTo>
                    <a:cubicBezTo>
                      <a:pt x="165" y="50"/>
                      <a:pt x="186" y="46"/>
                      <a:pt x="203" y="46"/>
                    </a:cubicBezTo>
                    <a:cubicBezTo>
                      <a:pt x="168" y="40"/>
                      <a:pt x="129" y="36"/>
                      <a:pt x="96" y="52"/>
                    </a:cubicBezTo>
                    <a:cubicBezTo>
                      <a:pt x="74" y="63"/>
                      <a:pt x="57" y="70"/>
                      <a:pt x="37" y="48"/>
                    </a:cubicBezTo>
                    <a:cubicBezTo>
                      <a:pt x="24" y="33"/>
                      <a:pt x="18" y="1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5" name="Freeform 298">
                <a:extLst>
                  <a:ext uri="{FF2B5EF4-FFF2-40B4-BE49-F238E27FC236}">
                    <a16:creationId xmlns:a16="http://schemas.microsoft.com/office/drawing/2014/main" id="{7CC544FD-5342-4F8C-9856-2B6CFC4B6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089"/>
                <a:ext cx="209" cy="85"/>
              </a:xfrm>
              <a:custGeom>
                <a:avLst/>
                <a:gdLst>
                  <a:gd name="T0" fmla="*/ 234 w 196"/>
                  <a:gd name="T1" fmla="*/ 0 h 80"/>
                  <a:gd name="T2" fmla="*/ 175 w 196"/>
                  <a:gd name="T3" fmla="*/ 46 h 80"/>
                  <a:gd name="T4" fmla="*/ 119 w 196"/>
                  <a:gd name="T5" fmla="*/ 61 h 80"/>
                  <a:gd name="T6" fmla="*/ 0 w 196"/>
                  <a:gd name="T7" fmla="*/ 58 h 80"/>
                  <a:gd name="T8" fmla="*/ 161 w 196"/>
                  <a:gd name="T9" fmla="*/ 78 h 80"/>
                  <a:gd name="T10" fmla="*/ 238 w 196"/>
                  <a:gd name="T11" fmla="*/ 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80">
                    <a:moveTo>
                      <a:pt x="192" y="0"/>
                    </a:moveTo>
                    <a:cubicBezTo>
                      <a:pt x="175" y="6"/>
                      <a:pt x="159" y="27"/>
                      <a:pt x="144" y="38"/>
                    </a:cubicBezTo>
                    <a:cubicBezTo>
                      <a:pt x="129" y="48"/>
                      <a:pt x="114" y="47"/>
                      <a:pt x="98" y="51"/>
                    </a:cubicBezTo>
                    <a:cubicBezTo>
                      <a:pt x="71" y="57"/>
                      <a:pt x="26" y="63"/>
                      <a:pt x="0" y="49"/>
                    </a:cubicBezTo>
                    <a:cubicBezTo>
                      <a:pt x="33" y="80"/>
                      <a:pt x="93" y="76"/>
                      <a:pt x="133" y="65"/>
                    </a:cubicBezTo>
                    <a:cubicBezTo>
                      <a:pt x="169" y="56"/>
                      <a:pt x="177" y="28"/>
                      <a:pt x="19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6" name="Freeform 299">
                <a:extLst>
                  <a:ext uri="{FF2B5EF4-FFF2-40B4-BE49-F238E27FC236}">
                    <a16:creationId xmlns:a16="http://schemas.microsoft.com/office/drawing/2014/main" id="{306E22DE-1979-4BA3-938D-56702377E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11"/>
                <a:ext cx="94" cy="35"/>
              </a:xfrm>
              <a:custGeom>
                <a:avLst/>
                <a:gdLst>
                  <a:gd name="T0" fmla="*/ 50 w 88"/>
                  <a:gd name="T1" fmla="*/ 0 h 33"/>
                  <a:gd name="T2" fmla="*/ 7 w 88"/>
                  <a:gd name="T3" fmla="*/ 38 h 33"/>
                  <a:gd name="T4" fmla="*/ 107 w 88"/>
                  <a:gd name="T5" fmla="*/ 37 h 33"/>
                  <a:gd name="T6" fmla="*/ 69 w 88"/>
                  <a:gd name="T7" fmla="*/ 25 h 33"/>
                  <a:gd name="T8" fmla="*/ 34 w 88"/>
                  <a:gd name="T9" fmla="*/ 20 h 33"/>
                  <a:gd name="T10" fmla="*/ 49 w 88"/>
                  <a:gd name="T11" fmla="*/ 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3">
                    <a:moveTo>
                      <a:pt x="41" y="0"/>
                    </a:moveTo>
                    <a:cubicBezTo>
                      <a:pt x="27" y="4"/>
                      <a:pt x="0" y="15"/>
                      <a:pt x="7" y="32"/>
                    </a:cubicBezTo>
                    <a:cubicBezTo>
                      <a:pt x="33" y="28"/>
                      <a:pt x="61" y="33"/>
                      <a:pt x="88" y="31"/>
                    </a:cubicBezTo>
                    <a:cubicBezTo>
                      <a:pt x="77" y="30"/>
                      <a:pt x="68" y="24"/>
                      <a:pt x="57" y="22"/>
                    </a:cubicBezTo>
                    <a:cubicBezTo>
                      <a:pt x="47" y="20"/>
                      <a:pt x="37" y="20"/>
                      <a:pt x="28" y="17"/>
                    </a:cubicBezTo>
                    <a:cubicBezTo>
                      <a:pt x="32" y="12"/>
                      <a:pt x="37" y="9"/>
                      <a:pt x="4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7" name="Freeform 300">
                <a:extLst>
                  <a:ext uri="{FF2B5EF4-FFF2-40B4-BE49-F238E27FC236}">
                    <a16:creationId xmlns:a16="http://schemas.microsoft.com/office/drawing/2014/main" id="{CE2CCE8F-0906-411E-863F-00AE5D79C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31"/>
                <a:ext cx="228" cy="47"/>
              </a:xfrm>
              <a:custGeom>
                <a:avLst/>
                <a:gdLst>
                  <a:gd name="T0" fmla="*/ 2 w 213"/>
                  <a:gd name="T1" fmla="*/ 51 h 44"/>
                  <a:gd name="T2" fmla="*/ 145 w 213"/>
                  <a:gd name="T3" fmla="*/ 28 h 44"/>
                  <a:gd name="T4" fmla="*/ 210 w 213"/>
                  <a:gd name="T5" fmla="*/ 26 h 44"/>
                  <a:gd name="T6" fmla="*/ 261 w 213"/>
                  <a:gd name="T7" fmla="*/ 0 h 44"/>
                  <a:gd name="T8" fmla="*/ 121 w 213"/>
                  <a:gd name="T9" fmla="*/ 13 h 44"/>
                  <a:gd name="T10" fmla="*/ 58 w 213"/>
                  <a:gd name="T11" fmla="*/ 26 h 44"/>
                  <a:gd name="T12" fmla="*/ 0 w 213"/>
                  <a:gd name="T13" fmla="*/ 5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4">
                    <a:moveTo>
                      <a:pt x="2" y="42"/>
                    </a:moveTo>
                    <a:cubicBezTo>
                      <a:pt x="40" y="31"/>
                      <a:pt x="77" y="22"/>
                      <a:pt x="118" y="22"/>
                    </a:cubicBezTo>
                    <a:cubicBezTo>
                      <a:pt x="135" y="22"/>
                      <a:pt x="154" y="24"/>
                      <a:pt x="171" y="21"/>
                    </a:cubicBezTo>
                    <a:cubicBezTo>
                      <a:pt x="189" y="18"/>
                      <a:pt x="199" y="10"/>
                      <a:pt x="213" y="0"/>
                    </a:cubicBezTo>
                    <a:cubicBezTo>
                      <a:pt x="183" y="17"/>
                      <a:pt x="135" y="6"/>
                      <a:pt x="99" y="10"/>
                    </a:cubicBezTo>
                    <a:cubicBezTo>
                      <a:pt x="82" y="12"/>
                      <a:pt x="63" y="16"/>
                      <a:pt x="47" y="21"/>
                    </a:cubicBezTo>
                    <a:cubicBezTo>
                      <a:pt x="30" y="26"/>
                      <a:pt x="17" y="39"/>
                      <a:pt x="0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8" name="Freeform 301">
                <a:extLst>
                  <a:ext uri="{FF2B5EF4-FFF2-40B4-BE49-F238E27FC236}">
                    <a16:creationId xmlns:a16="http://schemas.microsoft.com/office/drawing/2014/main" id="{F54B637B-476D-49AB-907C-364AEDECC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411"/>
                <a:ext cx="165" cy="81"/>
              </a:xfrm>
              <a:custGeom>
                <a:avLst/>
                <a:gdLst>
                  <a:gd name="T0" fmla="*/ 0 w 154"/>
                  <a:gd name="T1" fmla="*/ 91 h 76"/>
                  <a:gd name="T2" fmla="*/ 114 w 154"/>
                  <a:gd name="T3" fmla="*/ 0 h 76"/>
                  <a:gd name="T4" fmla="*/ 105 w 154"/>
                  <a:gd name="T5" fmla="*/ 49 h 76"/>
                  <a:gd name="T6" fmla="*/ 138 w 154"/>
                  <a:gd name="T7" fmla="*/ 68 h 76"/>
                  <a:gd name="T8" fmla="*/ 190 w 154"/>
                  <a:gd name="T9" fmla="*/ 92 h 76"/>
                  <a:gd name="T10" fmla="*/ 141 w 154"/>
                  <a:gd name="T11" fmla="*/ 77 h 76"/>
                  <a:gd name="T12" fmla="*/ 96 w 154"/>
                  <a:gd name="T13" fmla="*/ 82 h 76"/>
                  <a:gd name="T14" fmla="*/ 11 w 154"/>
                  <a:gd name="T15" fmla="*/ 92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76">
                    <a:moveTo>
                      <a:pt x="0" y="75"/>
                    </a:moveTo>
                    <a:cubicBezTo>
                      <a:pt x="39" y="63"/>
                      <a:pt x="69" y="34"/>
                      <a:pt x="92" y="0"/>
                    </a:cubicBezTo>
                    <a:cubicBezTo>
                      <a:pt x="93" y="13"/>
                      <a:pt x="80" y="27"/>
                      <a:pt x="85" y="40"/>
                    </a:cubicBezTo>
                    <a:cubicBezTo>
                      <a:pt x="89" y="52"/>
                      <a:pt x="102" y="53"/>
                      <a:pt x="112" y="56"/>
                    </a:cubicBezTo>
                    <a:cubicBezTo>
                      <a:pt x="124" y="59"/>
                      <a:pt x="149" y="64"/>
                      <a:pt x="154" y="76"/>
                    </a:cubicBezTo>
                    <a:cubicBezTo>
                      <a:pt x="141" y="74"/>
                      <a:pt x="129" y="65"/>
                      <a:pt x="115" y="64"/>
                    </a:cubicBezTo>
                    <a:cubicBezTo>
                      <a:pt x="102" y="63"/>
                      <a:pt x="91" y="66"/>
                      <a:pt x="78" y="68"/>
                    </a:cubicBezTo>
                    <a:cubicBezTo>
                      <a:pt x="55" y="72"/>
                      <a:pt x="31" y="71"/>
                      <a:pt x="8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59" name="Freeform 302">
                <a:extLst>
                  <a:ext uri="{FF2B5EF4-FFF2-40B4-BE49-F238E27FC236}">
                    <a16:creationId xmlns:a16="http://schemas.microsoft.com/office/drawing/2014/main" id="{539686AA-90DB-48B7-89C3-527C8C210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839"/>
                <a:ext cx="403" cy="218"/>
              </a:xfrm>
              <a:custGeom>
                <a:avLst/>
                <a:gdLst>
                  <a:gd name="T0" fmla="*/ 403 w 377"/>
                  <a:gd name="T1" fmla="*/ 0 h 204"/>
                  <a:gd name="T2" fmla="*/ 279 w 377"/>
                  <a:gd name="T3" fmla="*/ 177 h 204"/>
                  <a:gd name="T4" fmla="*/ 0 w 377"/>
                  <a:gd name="T5" fmla="*/ 165 h 204"/>
                  <a:gd name="T6" fmla="*/ 283 w 377"/>
                  <a:gd name="T7" fmla="*/ 188 h 204"/>
                  <a:gd name="T8" fmla="*/ 403 w 377"/>
                  <a:gd name="T9" fmla="*/ 0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204">
                    <a:moveTo>
                      <a:pt x="330" y="0"/>
                    </a:moveTo>
                    <a:cubicBezTo>
                      <a:pt x="330" y="0"/>
                      <a:pt x="320" y="108"/>
                      <a:pt x="228" y="145"/>
                    </a:cubicBezTo>
                    <a:cubicBezTo>
                      <a:pt x="137" y="182"/>
                      <a:pt x="57" y="169"/>
                      <a:pt x="0" y="135"/>
                    </a:cubicBezTo>
                    <a:cubicBezTo>
                      <a:pt x="0" y="135"/>
                      <a:pt x="87" y="204"/>
                      <a:pt x="232" y="154"/>
                    </a:cubicBezTo>
                    <a:cubicBezTo>
                      <a:pt x="377" y="104"/>
                      <a:pt x="331" y="3"/>
                      <a:pt x="3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303">
                <a:extLst>
                  <a:ext uri="{FF2B5EF4-FFF2-40B4-BE49-F238E27FC236}">
                    <a16:creationId xmlns:a16="http://schemas.microsoft.com/office/drawing/2014/main" id="{A0CAFEA2-31B3-4E25-9EE9-3D248EB7A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946"/>
                <a:ext cx="69" cy="62"/>
              </a:xfrm>
              <a:custGeom>
                <a:avLst/>
                <a:gdLst>
                  <a:gd name="T0" fmla="*/ 77 w 65"/>
                  <a:gd name="T1" fmla="*/ 64 h 58"/>
                  <a:gd name="T2" fmla="*/ 50 w 65"/>
                  <a:gd name="T3" fmla="*/ 50 h 58"/>
                  <a:gd name="T4" fmla="*/ 36 w 65"/>
                  <a:gd name="T5" fmla="*/ 30 h 58"/>
                  <a:gd name="T6" fmla="*/ 0 w 65"/>
                  <a:gd name="T7" fmla="*/ 0 h 58"/>
                  <a:gd name="T8" fmla="*/ 24 w 65"/>
                  <a:gd name="T9" fmla="*/ 15 h 58"/>
                  <a:gd name="T10" fmla="*/ 51 w 65"/>
                  <a:gd name="T11" fmla="*/ 33 h 58"/>
                  <a:gd name="T12" fmla="*/ 59 w 65"/>
                  <a:gd name="T13" fmla="*/ 52 h 58"/>
                  <a:gd name="T14" fmla="*/ 73 w 65"/>
                  <a:gd name="T15" fmla="*/ 6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8">
                    <a:moveTo>
                      <a:pt x="65" y="52"/>
                    </a:moveTo>
                    <a:cubicBezTo>
                      <a:pt x="57" y="58"/>
                      <a:pt x="44" y="48"/>
                      <a:pt x="41" y="41"/>
                    </a:cubicBezTo>
                    <a:cubicBezTo>
                      <a:pt x="38" y="35"/>
                      <a:pt x="37" y="28"/>
                      <a:pt x="30" y="24"/>
                    </a:cubicBezTo>
                    <a:cubicBezTo>
                      <a:pt x="19" y="19"/>
                      <a:pt x="12" y="4"/>
                      <a:pt x="0" y="0"/>
                    </a:cubicBezTo>
                    <a:cubicBezTo>
                      <a:pt x="7" y="2"/>
                      <a:pt x="14" y="8"/>
                      <a:pt x="21" y="12"/>
                    </a:cubicBezTo>
                    <a:cubicBezTo>
                      <a:pt x="29" y="16"/>
                      <a:pt x="36" y="19"/>
                      <a:pt x="42" y="27"/>
                    </a:cubicBezTo>
                    <a:cubicBezTo>
                      <a:pt x="45" y="32"/>
                      <a:pt x="45" y="38"/>
                      <a:pt x="50" y="43"/>
                    </a:cubicBezTo>
                    <a:cubicBezTo>
                      <a:pt x="52" y="45"/>
                      <a:pt x="57" y="48"/>
                      <a:pt x="61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Freeform 304">
                <a:extLst>
                  <a:ext uri="{FF2B5EF4-FFF2-40B4-BE49-F238E27FC236}">
                    <a16:creationId xmlns:a16="http://schemas.microsoft.com/office/drawing/2014/main" id="{4B1D5E7A-9A74-4818-9DDC-19A23B4AF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695"/>
                <a:ext cx="94" cy="133"/>
              </a:xfrm>
              <a:custGeom>
                <a:avLst/>
                <a:gdLst>
                  <a:gd name="T0" fmla="*/ 49 w 88"/>
                  <a:gd name="T1" fmla="*/ 153 h 124"/>
                  <a:gd name="T2" fmla="*/ 4 w 88"/>
                  <a:gd name="T3" fmla="*/ 101 h 124"/>
                  <a:gd name="T4" fmla="*/ 4 w 88"/>
                  <a:gd name="T5" fmla="*/ 32 h 124"/>
                  <a:gd name="T6" fmla="*/ 7 w 88"/>
                  <a:gd name="T7" fmla="*/ 16 h 124"/>
                  <a:gd name="T8" fmla="*/ 35 w 88"/>
                  <a:gd name="T9" fmla="*/ 5 h 124"/>
                  <a:gd name="T10" fmla="*/ 107 w 88"/>
                  <a:gd name="T11" fmla="*/ 3 h 124"/>
                  <a:gd name="T12" fmla="*/ 37 w 88"/>
                  <a:gd name="T13" fmla="*/ 16 h 124"/>
                  <a:gd name="T14" fmla="*/ 17 w 88"/>
                  <a:gd name="T15" fmla="*/ 20 h 124"/>
                  <a:gd name="T16" fmla="*/ 15 w 88"/>
                  <a:gd name="T17" fmla="*/ 44 h 124"/>
                  <a:gd name="T18" fmla="*/ 14 w 88"/>
                  <a:gd name="T19" fmla="*/ 107 h 124"/>
                  <a:gd name="T20" fmla="*/ 44 w 88"/>
                  <a:gd name="T21" fmla="*/ 152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124">
                    <a:moveTo>
                      <a:pt x="40" y="124"/>
                    </a:moveTo>
                    <a:cubicBezTo>
                      <a:pt x="19" y="116"/>
                      <a:pt x="9" y="105"/>
                      <a:pt x="4" y="82"/>
                    </a:cubicBezTo>
                    <a:cubicBezTo>
                      <a:pt x="0" y="63"/>
                      <a:pt x="7" y="45"/>
                      <a:pt x="4" y="26"/>
                    </a:cubicBezTo>
                    <a:cubicBezTo>
                      <a:pt x="2" y="17"/>
                      <a:pt x="0" y="18"/>
                      <a:pt x="7" y="13"/>
                    </a:cubicBezTo>
                    <a:cubicBezTo>
                      <a:pt x="14" y="8"/>
                      <a:pt x="20" y="7"/>
                      <a:pt x="29" y="5"/>
                    </a:cubicBezTo>
                    <a:cubicBezTo>
                      <a:pt x="49" y="0"/>
                      <a:pt x="68" y="2"/>
                      <a:pt x="88" y="3"/>
                    </a:cubicBezTo>
                    <a:cubicBezTo>
                      <a:pt x="69" y="4"/>
                      <a:pt x="51" y="12"/>
                      <a:pt x="31" y="13"/>
                    </a:cubicBezTo>
                    <a:cubicBezTo>
                      <a:pt x="25" y="13"/>
                      <a:pt x="19" y="11"/>
                      <a:pt x="14" y="17"/>
                    </a:cubicBezTo>
                    <a:cubicBezTo>
                      <a:pt x="10" y="22"/>
                      <a:pt x="12" y="29"/>
                      <a:pt x="12" y="35"/>
                    </a:cubicBezTo>
                    <a:cubicBezTo>
                      <a:pt x="12" y="53"/>
                      <a:pt x="5" y="69"/>
                      <a:pt x="11" y="87"/>
                    </a:cubicBezTo>
                    <a:cubicBezTo>
                      <a:pt x="17" y="102"/>
                      <a:pt x="27" y="112"/>
                      <a:pt x="36" y="1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2" name="Freeform 305">
                <a:extLst>
                  <a:ext uri="{FF2B5EF4-FFF2-40B4-BE49-F238E27FC236}">
                    <a16:creationId xmlns:a16="http://schemas.microsoft.com/office/drawing/2014/main" id="{4B1A5F5B-98B8-4691-A510-9B6FBD539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846"/>
                <a:ext cx="120" cy="101"/>
              </a:xfrm>
              <a:custGeom>
                <a:avLst/>
                <a:gdLst>
                  <a:gd name="T0" fmla="*/ 1 w 112"/>
                  <a:gd name="T1" fmla="*/ 0 h 95"/>
                  <a:gd name="T2" fmla="*/ 5 w 112"/>
                  <a:gd name="T3" fmla="*/ 51 h 95"/>
                  <a:gd name="T4" fmla="*/ 16 w 112"/>
                  <a:gd name="T5" fmla="*/ 78 h 95"/>
                  <a:gd name="T6" fmla="*/ 54 w 112"/>
                  <a:gd name="T7" fmla="*/ 100 h 95"/>
                  <a:gd name="T8" fmla="*/ 98 w 112"/>
                  <a:gd name="T9" fmla="*/ 103 h 95"/>
                  <a:gd name="T10" fmla="*/ 138 w 112"/>
                  <a:gd name="T11" fmla="*/ 110 h 95"/>
                  <a:gd name="T12" fmla="*/ 96 w 112"/>
                  <a:gd name="T13" fmla="*/ 43 h 95"/>
                  <a:gd name="T14" fmla="*/ 105 w 112"/>
                  <a:gd name="T15" fmla="*/ 85 h 95"/>
                  <a:gd name="T16" fmla="*/ 100 w 112"/>
                  <a:gd name="T17" fmla="*/ 96 h 95"/>
                  <a:gd name="T18" fmla="*/ 78 w 112"/>
                  <a:gd name="T19" fmla="*/ 91 h 95"/>
                  <a:gd name="T20" fmla="*/ 30 w 112"/>
                  <a:gd name="T21" fmla="*/ 71 h 95"/>
                  <a:gd name="T22" fmla="*/ 11 w 112"/>
                  <a:gd name="T23" fmla="*/ 39 h 95"/>
                  <a:gd name="T24" fmla="*/ 4 w 112"/>
                  <a:gd name="T25" fmla="*/ 6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95">
                    <a:moveTo>
                      <a:pt x="1" y="0"/>
                    </a:moveTo>
                    <a:cubicBezTo>
                      <a:pt x="0" y="14"/>
                      <a:pt x="3" y="29"/>
                      <a:pt x="5" y="42"/>
                    </a:cubicBezTo>
                    <a:cubicBezTo>
                      <a:pt x="6" y="51"/>
                      <a:pt x="7" y="58"/>
                      <a:pt x="13" y="65"/>
                    </a:cubicBezTo>
                    <a:cubicBezTo>
                      <a:pt x="20" y="75"/>
                      <a:pt x="32" y="81"/>
                      <a:pt x="44" y="83"/>
                    </a:cubicBezTo>
                    <a:cubicBezTo>
                      <a:pt x="55" y="85"/>
                      <a:pt x="67" y="84"/>
                      <a:pt x="79" y="86"/>
                    </a:cubicBezTo>
                    <a:cubicBezTo>
                      <a:pt x="88" y="89"/>
                      <a:pt x="103" y="95"/>
                      <a:pt x="112" y="91"/>
                    </a:cubicBezTo>
                    <a:cubicBezTo>
                      <a:pt x="95" y="76"/>
                      <a:pt x="81" y="59"/>
                      <a:pt x="78" y="36"/>
                    </a:cubicBezTo>
                    <a:cubicBezTo>
                      <a:pt x="78" y="48"/>
                      <a:pt x="83" y="59"/>
                      <a:pt x="85" y="71"/>
                    </a:cubicBezTo>
                    <a:cubicBezTo>
                      <a:pt x="86" y="77"/>
                      <a:pt x="88" y="79"/>
                      <a:pt x="81" y="80"/>
                    </a:cubicBezTo>
                    <a:cubicBezTo>
                      <a:pt x="75" y="81"/>
                      <a:pt x="69" y="77"/>
                      <a:pt x="63" y="76"/>
                    </a:cubicBezTo>
                    <a:cubicBezTo>
                      <a:pt x="48" y="75"/>
                      <a:pt x="36" y="70"/>
                      <a:pt x="24" y="59"/>
                    </a:cubicBezTo>
                    <a:cubicBezTo>
                      <a:pt x="15" y="51"/>
                      <a:pt x="12" y="43"/>
                      <a:pt x="8" y="33"/>
                    </a:cubicBezTo>
                    <a:cubicBezTo>
                      <a:pt x="6" y="24"/>
                      <a:pt x="1" y="15"/>
                      <a:pt x="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Freeform 306">
                <a:extLst>
                  <a:ext uri="{FF2B5EF4-FFF2-40B4-BE49-F238E27FC236}">
                    <a16:creationId xmlns:a16="http://schemas.microsoft.com/office/drawing/2014/main" id="{4FEC1C0D-691D-475D-9BB9-3A2671EEA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3798"/>
                <a:ext cx="110" cy="68"/>
              </a:xfrm>
              <a:custGeom>
                <a:avLst/>
                <a:gdLst>
                  <a:gd name="T0" fmla="*/ 125 w 103"/>
                  <a:gd name="T1" fmla="*/ 14 h 64"/>
                  <a:gd name="T2" fmla="*/ 53 w 103"/>
                  <a:gd name="T3" fmla="*/ 3 h 64"/>
                  <a:gd name="T4" fmla="*/ 0 w 103"/>
                  <a:gd name="T5" fmla="*/ 43 h 64"/>
                  <a:gd name="T6" fmla="*/ 43 w 103"/>
                  <a:gd name="T7" fmla="*/ 30 h 64"/>
                  <a:gd name="T8" fmla="*/ 53 w 103"/>
                  <a:gd name="T9" fmla="*/ 77 h 64"/>
                  <a:gd name="T10" fmla="*/ 58 w 103"/>
                  <a:gd name="T11" fmla="*/ 49 h 64"/>
                  <a:gd name="T12" fmla="*/ 83 w 103"/>
                  <a:gd name="T13" fmla="*/ 33 h 64"/>
                  <a:gd name="T14" fmla="*/ 101 w 103"/>
                  <a:gd name="T15" fmla="*/ 22 h 64"/>
                  <a:gd name="T16" fmla="*/ 123 w 103"/>
                  <a:gd name="T17" fmla="*/ 15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64">
                    <a:moveTo>
                      <a:pt x="103" y="11"/>
                    </a:moveTo>
                    <a:cubicBezTo>
                      <a:pt x="83" y="20"/>
                      <a:pt x="64" y="6"/>
                      <a:pt x="44" y="3"/>
                    </a:cubicBezTo>
                    <a:cubicBezTo>
                      <a:pt x="22" y="0"/>
                      <a:pt x="10" y="18"/>
                      <a:pt x="0" y="36"/>
                    </a:cubicBezTo>
                    <a:cubicBezTo>
                      <a:pt x="6" y="27"/>
                      <a:pt x="25" y="17"/>
                      <a:pt x="35" y="24"/>
                    </a:cubicBezTo>
                    <a:cubicBezTo>
                      <a:pt x="47" y="31"/>
                      <a:pt x="41" y="53"/>
                      <a:pt x="44" y="64"/>
                    </a:cubicBezTo>
                    <a:cubicBezTo>
                      <a:pt x="44" y="56"/>
                      <a:pt x="46" y="47"/>
                      <a:pt x="48" y="40"/>
                    </a:cubicBezTo>
                    <a:cubicBezTo>
                      <a:pt x="52" y="31"/>
                      <a:pt x="59" y="29"/>
                      <a:pt x="68" y="27"/>
                    </a:cubicBezTo>
                    <a:cubicBezTo>
                      <a:pt x="73" y="25"/>
                      <a:pt x="78" y="22"/>
                      <a:pt x="83" y="19"/>
                    </a:cubicBezTo>
                    <a:cubicBezTo>
                      <a:pt x="89" y="17"/>
                      <a:pt x="97" y="16"/>
                      <a:pt x="10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4" name="Freeform 307">
                <a:extLst>
                  <a:ext uri="{FF2B5EF4-FFF2-40B4-BE49-F238E27FC236}">
                    <a16:creationId xmlns:a16="http://schemas.microsoft.com/office/drawing/2014/main" id="{38E083C1-EF60-46D9-AEAB-D27905E2F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3178"/>
                <a:ext cx="192" cy="313"/>
              </a:xfrm>
              <a:custGeom>
                <a:avLst/>
                <a:gdLst>
                  <a:gd name="T0" fmla="*/ 221 w 179"/>
                  <a:gd name="T1" fmla="*/ 12 h 293"/>
                  <a:gd name="T2" fmla="*/ 137 w 179"/>
                  <a:gd name="T3" fmla="*/ 1 h 293"/>
                  <a:gd name="T4" fmla="*/ 74 w 179"/>
                  <a:gd name="T5" fmla="*/ 1 h 293"/>
                  <a:gd name="T6" fmla="*/ 32 w 179"/>
                  <a:gd name="T7" fmla="*/ 5 h 293"/>
                  <a:gd name="T8" fmla="*/ 20 w 179"/>
                  <a:gd name="T9" fmla="*/ 53 h 293"/>
                  <a:gd name="T10" fmla="*/ 6 w 179"/>
                  <a:gd name="T11" fmla="*/ 198 h 293"/>
                  <a:gd name="T12" fmla="*/ 38 w 179"/>
                  <a:gd name="T13" fmla="*/ 357 h 293"/>
                  <a:gd name="T14" fmla="*/ 25 w 179"/>
                  <a:gd name="T15" fmla="*/ 245 h 293"/>
                  <a:gd name="T16" fmla="*/ 29 w 179"/>
                  <a:gd name="T17" fmla="*/ 160 h 293"/>
                  <a:gd name="T18" fmla="*/ 36 w 179"/>
                  <a:gd name="T19" fmla="*/ 112 h 293"/>
                  <a:gd name="T20" fmla="*/ 44 w 179"/>
                  <a:gd name="T21" fmla="*/ 53 h 293"/>
                  <a:gd name="T22" fmla="*/ 69 w 179"/>
                  <a:gd name="T23" fmla="*/ 46 h 293"/>
                  <a:gd name="T24" fmla="*/ 121 w 179"/>
                  <a:gd name="T25" fmla="*/ 34 h 293"/>
                  <a:gd name="T26" fmla="*/ 164 w 179"/>
                  <a:gd name="T27" fmla="*/ 26 h 293"/>
                  <a:gd name="T28" fmla="*/ 197 w 179"/>
                  <a:gd name="T29" fmla="*/ 20 h 2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293">
                    <a:moveTo>
                      <a:pt x="179" y="9"/>
                    </a:moveTo>
                    <a:cubicBezTo>
                      <a:pt x="155" y="9"/>
                      <a:pt x="134" y="2"/>
                      <a:pt x="111" y="1"/>
                    </a:cubicBezTo>
                    <a:cubicBezTo>
                      <a:pt x="95" y="0"/>
                      <a:pt x="77" y="1"/>
                      <a:pt x="60" y="1"/>
                    </a:cubicBezTo>
                    <a:cubicBezTo>
                      <a:pt x="52" y="1"/>
                      <a:pt x="32" y="0"/>
                      <a:pt x="26" y="5"/>
                    </a:cubicBezTo>
                    <a:cubicBezTo>
                      <a:pt x="17" y="12"/>
                      <a:pt x="18" y="34"/>
                      <a:pt x="17" y="44"/>
                    </a:cubicBezTo>
                    <a:cubicBezTo>
                      <a:pt x="14" y="83"/>
                      <a:pt x="11" y="123"/>
                      <a:pt x="6" y="162"/>
                    </a:cubicBezTo>
                    <a:cubicBezTo>
                      <a:pt x="0" y="210"/>
                      <a:pt x="25" y="248"/>
                      <a:pt x="31" y="293"/>
                    </a:cubicBezTo>
                    <a:cubicBezTo>
                      <a:pt x="30" y="262"/>
                      <a:pt x="21" y="232"/>
                      <a:pt x="20" y="200"/>
                    </a:cubicBezTo>
                    <a:cubicBezTo>
                      <a:pt x="18" y="177"/>
                      <a:pt x="19" y="153"/>
                      <a:pt x="23" y="131"/>
                    </a:cubicBezTo>
                    <a:cubicBezTo>
                      <a:pt x="25" y="118"/>
                      <a:pt x="28" y="105"/>
                      <a:pt x="30" y="92"/>
                    </a:cubicBezTo>
                    <a:cubicBezTo>
                      <a:pt x="32" y="78"/>
                      <a:pt x="30" y="57"/>
                      <a:pt x="35" y="44"/>
                    </a:cubicBezTo>
                    <a:cubicBezTo>
                      <a:pt x="40" y="30"/>
                      <a:pt x="44" y="35"/>
                      <a:pt x="56" y="37"/>
                    </a:cubicBezTo>
                    <a:cubicBezTo>
                      <a:pt x="72" y="38"/>
                      <a:pt x="84" y="32"/>
                      <a:pt x="98" y="28"/>
                    </a:cubicBezTo>
                    <a:cubicBezTo>
                      <a:pt x="110" y="24"/>
                      <a:pt x="121" y="22"/>
                      <a:pt x="133" y="21"/>
                    </a:cubicBezTo>
                    <a:cubicBezTo>
                      <a:pt x="141" y="20"/>
                      <a:pt x="155" y="22"/>
                      <a:pt x="16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5" name="Freeform 308">
                <a:extLst>
                  <a:ext uri="{FF2B5EF4-FFF2-40B4-BE49-F238E27FC236}">
                    <a16:creationId xmlns:a16="http://schemas.microsoft.com/office/drawing/2014/main" id="{10B83556-87FD-4930-9DB1-AC1B6F406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32"/>
                <a:ext cx="152" cy="342"/>
              </a:xfrm>
              <a:custGeom>
                <a:avLst/>
                <a:gdLst>
                  <a:gd name="T0" fmla="*/ 11 w 142"/>
                  <a:gd name="T1" fmla="*/ 140 h 320"/>
                  <a:gd name="T2" fmla="*/ 76 w 142"/>
                  <a:gd name="T3" fmla="*/ 287 h 320"/>
                  <a:gd name="T4" fmla="*/ 174 w 142"/>
                  <a:gd name="T5" fmla="*/ 391 h 320"/>
                  <a:gd name="T6" fmla="*/ 86 w 142"/>
                  <a:gd name="T7" fmla="*/ 279 h 320"/>
                  <a:gd name="T8" fmla="*/ 33 w 142"/>
                  <a:gd name="T9" fmla="*/ 168 h 320"/>
                  <a:gd name="T10" fmla="*/ 7 w 142"/>
                  <a:gd name="T11" fmla="*/ 0 h 3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320">
                    <a:moveTo>
                      <a:pt x="8" y="115"/>
                    </a:moveTo>
                    <a:cubicBezTo>
                      <a:pt x="13" y="158"/>
                      <a:pt x="38" y="201"/>
                      <a:pt x="62" y="236"/>
                    </a:cubicBezTo>
                    <a:cubicBezTo>
                      <a:pt x="82" y="265"/>
                      <a:pt x="112" y="301"/>
                      <a:pt x="142" y="320"/>
                    </a:cubicBezTo>
                    <a:cubicBezTo>
                      <a:pt x="117" y="292"/>
                      <a:pt x="88" y="261"/>
                      <a:pt x="70" y="228"/>
                    </a:cubicBezTo>
                    <a:cubicBezTo>
                      <a:pt x="54" y="198"/>
                      <a:pt x="42" y="168"/>
                      <a:pt x="27" y="138"/>
                    </a:cubicBezTo>
                    <a:cubicBezTo>
                      <a:pt x="7" y="100"/>
                      <a:pt x="0" y="4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6" name="Freeform 309">
                <a:extLst>
                  <a:ext uri="{FF2B5EF4-FFF2-40B4-BE49-F238E27FC236}">
                    <a16:creationId xmlns:a16="http://schemas.microsoft.com/office/drawing/2014/main" id="{6ABC9E74-469F-49CD-A696-4EC2B8FF7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495"/>
                <a:ext cx="125" cy="23"/>
              </a:xfrm>
              <a:custGeom>
                <a:avLst/>
                <a:gdLst>
                  <a:gd name="T0" fmla="*/ 0 w 117"/>
                  <a:gd name="T1" fmla="*/ 11 h 21"/>
                  <a:gd name="T2" fmla="*/ 58 w 117"/>
                  <a:gd name="T3" fmla="*/ 24 h 21"/>
                  <a:gd name="T4" fmla="*/ 143 w 117"/>
                  <a:gd name="T5" fmla="*/ 0 h 21"/>
                  <a:gd name="T6" fmla="*/ 3 w 117"/>
                  <a:gd name="T7" fmla="*/ 1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21">
                    <a:moveTo>
                      <a:pt x="0" y="8"/>
                    </a:moveTo>
                    <a:cubicBezTo>
                      <a:pt x="9" y="19"/>
                      <a:pt x="34" y="17"/>
                      <a:pt x="48" y="18"/>
                    </a:cubicBezTo>
                    <a:cubicBezTo>
                      <a:pt x="71" y="19"/>
                      <a:pt x="97" y="8"/>
                      <a:pt x="117" y="0"/>
                    </a:cubicBezTo>
                    <a:cubicBezTo>
                      <a:pt x="79" y="21"/>
                      <a:pt x="42" y="6"/>
                      <a:pt x="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7" name="Freeform 310">
                <a:extLst>
                  <a:ext uri="{FF2B5EF4-FFF2-40B4-BE49-F238E27FC236}">
                    <a16:creationId xmlns:a16="http://schemas.microsoft.com/office/drawing/2014/main" id="{133EDD8E-CBF9-4A57-A59E-9A72D39F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587"/>
                <a:ext cx="37" cy="48"/>
              </a:xfrm>
              <a:custGeom>
                <a:avLst/>
                <a:gdLst>
                  <a:gd name="T0" fmla="*/ 0 w 35"/>
                  <a:gd name="T1" fmla="*/ 54 h 45"/>
                  <a:gd name="T2" fmla="*/ 41 w 35"/>
                  <a:gd name="T3" fmla="*/ 0 h 45"/>
                  <a:gd name="T4" fmla="*/ 38 w 35"/>
                  <a:gd name="T5" fmla="*/ 50 h 45"/>
                  <a:gd name="T6" fmla="*/ 1 w 35"/>
                  <a:gd name="T7" fmla="*/ 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5">
                    <a:moveTo>
                      <a:pt x="0" y="45"/>
                    </a:moveTo>
                    <a:cubicBezTo>
                      <a:pt x="9" y="30"/>
                      <a:pt x="20" y="11"/>
                      <a:pt x="35" y="0"/>
                    </a:cubicBezTo>
                    <a:cubicBezTo>
                      <a:pt x="29" y="12"/>
                      <a:pt x="17" y="32"/>
                      <a:pt x="32" y="41"/>
                    </a:cubicBezTo>
                    <a:cubicBezTo>
                      <a:pt x="21" y="42"/>
                      <a:pt x="11" y="42"/>
                      <a:pt x="1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8" name="Freeform 311">
                <a:extLst>
                  <a:ext uri="{FF2B5EF4-FFF2-40B4-BE49-F238E27FC236}">
                    <a16:creationId xmlns:a16="http://schemas.microsoft.com/office/drawing/2014/main" id="{799C7CBE-804A-4DB1-ABFB-1A592DAD4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640"/>
                <a:ext cx="64" cy="88"/>
              </a:xfrm>
              <a:custGeom>
                <a:avLst/>
                <a:gdLst>
                  <a:gd name="T0" fmla="*/ 73 w 60"/>
                  <a:gd name="T1" fmla="*/ 0 h 82"/>
                  <a:gd name="T2" fmla="*/ 33 w 60"/>
                  <a:gd name="T3" fmla="*/ 6 h 82"/>
                  <a:gd name="T4" fmla="*/ 11 w 60"/>
                  <a:gd name="T5" fmla="*/ 27 h 82"/>
                  <a:gd name="T6" fmla="*/ 5 w 60"/>
                  <a:gd name="T7" fmla="*/ 62 h 82"/>
                  <a:gd name="T8" fmla="*/ 25 w 60"/>
                  <a:gd name="T9" fmla="*/ 101 h 82"/>
                  <a:gd name="T10" fmla="*/ 20 w 60"/>
                  <a:gd name="T11" fmla="*/ 61 h 82"/>
                  <a:gd name="T12" fmla="*/ 27 w 60"/>
                  <a:gd name="T13" fmla="*/ 30 h 82"/>
                  <a:gd name="T14" fmla="*/ 48 w 60"/>
                  <a:gd name="T15" fmla="*/ 15 h 82"/>
                  <a:gd name="T16" fmla="*/ 66 w 60"/>
                  <a:gd name="T17" fmla="*/ 3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60" y="0"/>
                    </a:moveTo>
                    <a:cubicBezTo>
                      <a:pt x="49" y="6"/>
                      <a:pt x="40" y="7"/>
                      <a:pt x="27" y="6"/>
                    </a:cubicBezTo>
                    <a:cubicBezTo>
                      <a:pt x="13" y="5"/>
                      <a:pt x="12" y="9"/>
                      <a:pt x="8" y="21"/>
                    </a:cubicBezTo>
                    <a:cubicBezTo>
                      <a:pt x="5" y="32"/>
                      <a:pt x="0" y="39"/>
                      <a:pt x="5" y="50"/>
                    </a:cubicBezTo>
                    <a:cubicBezTo>
                      <a:pt x="10" y="59"/>
                      <a:pt x="20" y="72"/>
                      <a:pt x="21" y="82"/>
                    </a:cubicBezTo>
                    <a:cubicBezTo>
                      <a:pt x="24" y="74"/>
                      <a:pt x="18" y="58"/>
                      <a:pt x="17" y="49"/>
                    </a:cubicBezTo>
                    <a:cubicBezTo>
                      <a:pt x="16" y="40"/>
                      <a:pt x="17" y="31"/>
                      <a:pt x="22" y="24"/>
                    </a:cubicBezTo>
                    <a:cubicBezTo>
                      <a:pt x="27" y="19"/>
                      <a:pt x="33" y="16"/>
                      <a:pt x="39" y="12"/>
                    </a:cubicBezTo>
                    <a:cubicBezTo>
                      <a:pt x="43" y="9"/>
                      <a:pt x="49" y="6"/>
                      <a:pt x="5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9" name="Freeform 312">
                <a:extLst>
                  <a:ext uri="{FF2B5EF4-FFF2-40B4-BE49-F238E27FC236}">
                    <a16:creationId xmlns:a16="http://schemas.microsoft.com/office/drawing/2014/main" id="{82CBFFE9-94BC-48DD-81DB-4E0B241E4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794"/>
                <a:ext cx="80" cy="83"/>
              </a:xfrm>
              <a:custGeom>
                <a:avLst/>
                <a:gdLst>
                  <a:gd name="T0" fmla="*/ 93 w 74"/>
                  <a:gd name="T1" fmla="*/ 46 h 78"/>
                  <a:gd name="T2" fmla="*/ 63 w 74"/>
                  <a:gd name="T3" fmla="*/ 33 h 78"/>
                  <a:gd name="T4" fmla="*/ 42 w 74"/>
                  <a:gd name="T5" fmla="*/ 22 h 78"/>
                  <a:gd name="T6" fmla="*/ 0 w 74"/>
                  <a:gd name="T7" fmla="*/ 0 h 78"/>
                  <a:gd name="T8" fmla="*/ 44 w 74"/>
                  <a:gd name="T9" fmla="*/ 94 h 78"/>
                  <a:gd name="T10" fmla="*/ 42 w 74"/>
                  <a:gd name="T11" fmla="*/ 37 h 78"/>
                  <a:gd name="T12" fmla="*/ 69 w 74"/>
                  <a:gd name="T13" fmla="*/ 45 h 78"/>
                  <a:gd name="T14" fmla="*/ 93 w 74"/>
                  <a:gd name="T15" fmla="*/ 52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78">
                    <a:moveTo>
                      <a:pt x="74" y="38"/>
                    </a:moveTo>
                    <a:cubicBezTo>
                      <a:pt x="68" y="39"/>
                      <a:pt x="56" y="29"/>
                      <a:pt x="50" y="27"/>
                    </a:cubicBezTo>
                    <a:cubicBezTo>
                      <a:pt x="44" y="24"/>
                      <a:pt x="38" y="22"/>
                      <a:pt x="33" y="19"/>
                    </a:cubicBezTo>
                    <a:cubicBezTo>
                      <a:pt x="23" y="13"/>
                      <a:pt x="9" y="8"/>
                      <a:pt x="0" y="0"/>
                    </a:cubicBezTo>
                    <a:cubicBezTo>
                      <a:pt x="6" y="28"/>
                      <a:pt x="24" y="52"/>
                      <a:pt x="35" y="78"/>
                    </a:cubicBezTo>
                    <a:cubicBezTo>
                      <a:pt x="36" y="67"/>
                      <a:pt x="13" y="32"/>
                      <a:pt x="33" y="31"/>
                    </a:cubicBezTo>
                    <a:cubicBezTo>
                      <a:pt x="39" y="30"/>
                      <a:pt x="49" y="35"/>
                      <a:pt x="55" y="37"/>
                    </a:cubicBezTo>
                    <a:cubicBezTo>
                      <a:pt x="61" y="39"/>
                      <a:pt x="66" y="43"/>
                      <a:pt x="74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0" name="Freeform 313">
                <a:extLst>
                  <a:ext uri="{FF2B5EF4-FFF2-40B4-BE49-F238E27FC236}">
                    <a16:creationId xmlns:a16="http://schemas.microsoft.com/office/drawing/2014/main" id="{218E60DA-9FA6-4BB6-A930-805E8D2CF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176"/>
                <a:ext cx="123" cy="177"/>
              </a:xfrm>
              <a:custGeom>
                <a:avLst/>
                <a:gdLst>
                  <a:gd name="T0" fmla="*/ 110 w 115"/>
                  <a:gd name="T1" fmla="*/ 20 h 166"/>
                  <a:gd name="T2" fmla="*/ 59 w 115"/>
                  <a:gd name="T3" fmla="*/ 54 h 166"/>
                  <a:gd name="T4" fmla="*/ 72 w 115"/>
                  <a:gd name="T5" fmla="*/ 93 h 166"/>
                  <a:gd name="T6" fmla="*/ 110 w 115"/>
                  <a:gd name="T7" fmla="*/ 85 h 166"/>
                  <a:gd name="T8" fmla="*/ 141 w 115"/>
                  <a:gd name="T9" fmla="*/ 74 h 166"/>
                  <a:gd name="T10" fmla="*/ 81 w 115"/>
                  <a:gd name="T11" fmla="*/ 117 h 166"/>
                  <a:gd name="T12" fmla="*/ 72 w 115"/>
                  <a:gd name="T13" fmla="*/ 202 h 166"/>
                  <a:gd name="T14" fmla="*/ 73 w 115"/>
                  <a:gd name="T15" fmla="*/ 135 h 166"/>
                  <a:gd name="T16" fmla="*/ 66 w 115"/>
                  <a:gd name="T17" fmla="*/ 89 h 166"/>
                  <a:gd name="T18" fmla="*/ 48 w 115"/>
                  <a:gd name="T19" fmla="*/ 45 h 166"/>
                  <a:gd name="T20" fmla="*/ 31 w 115"/>
                  <a:gd name="T21" fmla="*/ 27 h 166"/>
                  <a:gd name="T22" fmla="*/ 0 w 115"/>
                  <a:gd name="T23" fmla="*/ 1 h 166"/>
                  <a:gd name="T24" fmla="*/ 30 w 115"/>
                  <a:gd name="T25" fmla="*/ 17 h 166"/>
                  <a:gd name="T26" fmla="*/ 57 w 115"/>
                  <a:gd name="T27" fmla="*/ 30 h 166"/>
                  <a:gd name="T28" fmla="*/ 83 w 115"/>
                  <a:gd name="T29" fmla="*/ 27 h 166"/>
                  <a:gd name="T30" fmla="*/ 106 w 115"/>
                  <a:gd name="T31" fmla="*/ 20 h 1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66">
                    <a:moveTo>
                      <a:pt x="90" y="17"/>
                    </a:moveTo>
                    <a:cubicBezTo>
                      <a:pt x="75" y="24"/>
                      <a:pt x="60" y="34"/>
                      <a:pt x="48" y="45"/>
                    </a:cubicBezTo>
                    <a:cubicBezTo>
                      <a:pt x="45" y="56"/>
                      <a:pt x="47" y="74"/>
                      <a:pt x="59" y="77"/>
                    </a:cubicBezTo>
                    <a:cubicBezTo>
                      <a:pt x="68" y="80"/>
                      <a:pt x="81" y="73"/>
                      <a:pt x="90" y="70"/>
                    </a:cubicBezTo>
                    <a:cubicBezTo>
                      <a:pt x="98" y="67"/>
                      <a:pt x="108" y="65"/>
                      <a:pt x="115" y="61"/>
                    </a:cubicBezTo>
                    <a:cubicBezTo>
                      <a:pt x="102" y="79"/>
                      <a:pt x="67" y="70"/>
                      <a:pt x="66" y="97"/>
                    </a:cubicBezTo>
                    <a:cubicBezTo>
                      <a:pt x="64" y="121"/>
                      <a:pt x="56" y="142"/>
                      <a:pt x="59" y="166"/>
                    </a:cubicBezTo>
                    <a:cubicBezTo>
                      <a:pt x="57" y="146"/>
                      <a:pt x="55" y="131"/>
                      <a:pt x="60" y="112"/>
                    </a:cubicBezTo>
                    <a:cubicBezTo>
                      <a:pt x="64" y="96"/>
                      <a:pt x="62" y="86"/>
                      <a:pt x="54" y="73"/>
                    </a:cubicBezTo>
                    <a:cubicBezTo>
                      <a:pt x="47" y="61"/>
                      <a:pt x="44" y="48"/>
                      <a:pt x="39" y="37"/>
                    </a:cubicBezTo>
                    <a:cubicBezTo>
                      <a:pt x="35" y="30"/>
                      <a:pt x="30" y="27"/>
                      <a:pt x="25" y="22"/>
                    </a:cubicBezTo>
                    <a:cubicBezTo>
                      <a:pt x="17" y="16"/>
                      <a:pt x="10" y="5"/>
                      <a:pt x="0" y="1"/>
                    </a:cubicBezTo>
                    <a:cubicBezTo>
                      <a:pt x="6" y="0"/>
                      <a:pt x="17" y="10"/>
                      <a:pt x="24" y="14"/>
                    </a:cubicBezTo>
                    <a:cubicBezTo>
                      <a:pt x="32" y="18"/>
                      <a:pt x="38" y="22"/>
                      <a:pt x="47" y="24"/>
                    </a:cubicBezTo>
                    <a:cubicBezTo>
                      <a:pt x="56" y="27"/>
                      <a:pt x="59" y="25"/>
                      <a:pt x="68" y="22"/>
                    </a:cubicBezTo>
                    <a:cubicBezTo>
                      <a:pt x="74" y="20"/>
                      <a:pt x="83" y="20"/>
                      <a:pt x="87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1" name="Freeform 314">
                <a:extLst>
                  <a:ext uri="{FF2B5EF4-FFF2-40B4-BE49-F238E27FC236}">
                    <a16:creationId xmlns:a16="http://schemas.microsoft.com/office/drawing/2014/main" id="{D02DD96E-C359-4DF7-8FB5-2041B27F6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400"/>
                <a:ext cx="33" cy="59"/>
              </a:xfrm>
              <a:custGeom>
                <a:avLst/>
                <a:gdLst>
                  <a:gd name="T0" fmla="*/ 0 w 30"/>
                  <a:gd name="T1" fmla="*/ 1 h 55"/>
                  <a:gd name="T2" fmla="*/ 12 w 30"/>
                  <a:gd name="T3" fmla="*/ 68 h 55"/>
                  <a:gd name="T4" fmla="*/ 40 w 30"/>
                  <a:gd name="T5" fmla="*/ 62 h 55"/>
                  <a:gd name="T6" fmla="*/ 17 w 30"/>
                  <a:gd name="T7" fmla="*/ 41 h 55"/>
                  <a:gd name="T8" fmla="*/ 1 w 3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0" y="1"/>
                    </a:moveTo>
                    <a:cubicBezTo>
                      <a:pt x="9" y="17"/>
                      <a:pt x="9" y="36"/>
                      <a:pt x="9" y="55"/>
                    </a:cubicBezTo>
                    <a:cubicBezTo>
                      <a:pt x="10" y="45"/>
                      <a:pt x="24" y="46"/>
                      <a:pt x="30" y="50"/>
                    </a:cubicBezTo>
                    <a:cubicBezTo>
                      <a:pt x="26" y="45"/>
                      <a:pt x="18" y="39"/>
                      <a:pt x="13" y="33"/>
                    </a:cubicBezTo>
                    <a:cubicBezTo>
                      <a:pt x="8" y="24"/>
                      <a:pt x="2" y="1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2" name="Freeform 315">
                <a:extLst>
                  <a:ext uri="{FF2B5EF4-FFF2-40B4-BE49-F238E27FC236}">
                    <a16:creationId xmlns:a16="http://schemas.microsoft.com/office/drawing/2014/main" id="{67AB0BA8-3367-40CF-9675-EB0A4B975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923"/>
                <a:ext cx="115" cy="211"/>
              </a:xfrm>
              <a:custGeom>
                <a:avLst/>
                <a:gdLst>
                  <a:gd name="T0" fmla="*/ 0 w 108"/>
                  <a:gd name="T1" fmla="*/ 1 h 198"/>
                  <a:gd name="T2" fmla="*/ 7 w 108"/>
                  <a:gd name="T3" fmla="*/ 30 h 198"/>
                  <a:gd name="T4" fmla="*/ 24 w 108"/>
                  <a:gd name="T5" fmla="*/ 50 h 198"/>
                  <a:gd name="T6" fmla="*/ 55 w 108"/>
                  <a:gd name="T7" fmla="*/ 103 h 198"/>
                  <a:gd name="T8" fmla="*/ 76 w 108"/>
                  <a:gd name="T9" fmla="*/ 165 h 198"/>
                  <a:gd name="T10" fmla="*/ 130 w 108"/>
                  <a:gd name="T11" fmla="*/ 240 h 198"/>
                  <a:gd name="T12" fmla="*/ 68 w 108"/>
                  <a:gd name="T13" fmla="*/ 97 h 198"/>
                  <a:gd name="T14" fmla="*/ 36 w 108"/>
                  <a:gd name="T15" fmla="*/ 38 h 198"/>
                  <a:gd name="T16" fmla="*/ 6 w 108"/>
                  <a:gd name="T17" fmla="*/ 0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8" h="198">
                    <a:moveTo>
                      <a:pt x="0" y="1"/>
                    </a:moveTo>
                    <a:cubicBezTo>
                      <a:pt x="2" y="8"/>
                      <a:pt x="3" y="17"/>
                      <a:pt x="7" y="24"/>
                    </a:cubicBezTo>
                    <a:cubicBezTo>
                      <a:pt x="10" y="31"/>
                      <a:pt x="16" y="35"/>
                      <a:pt x="21" y="41"/>
                    </a:cubicBezTo>
                    <a:cubicBezTo>
                      <a:pt x="32" y="54"/>
                      <a:pt x="40" y="69"/>
                      <a:pt x="46" y="85"/>
                    </a:cubicBezTo>
                    <a:cubicBezTo>
                      <a:pt x="52" y="102"/>
                      <a:pt x="54" y="119"/>
                      <a:pt x="63" y="136"/>
                    </a:cubicBezTo>
                    <a:cubicBezTo>
                      <a:pt x="75" y="159"/>
                      <a:pt x="92" y="178"/>
                      <a:pt x="108" y="198"/>
                    </a:cubicBezTo>
                    <a:cubicBezTo>
                      <a:pt x="78" y="164"/>
                      <a:pt x="70" y="121"/>
                      <a:pt x="56" y="80"/>
                    </a:cubicBezTo>
                    <a:cubicBezTo>
                      <a:pt x="50" y="62"/>
                      <a:pt x="42" y="46"/>
                      <a:pt x="30" y="32"/>
                    </a:cubicBezTo>
                    <a:cubicBezTo>
                      <a:pt x="22" y="22"/>
                      <a:pt x="15" y="1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3" name="Freeform 316">
                <a:extLst>
                  <a:ext uri="{FF2B5EF4-FFF2-40B4-BE49-F238E27FC236}">
                    <a16:creationId xmlns:a16="http://schemas.microsoft.com/office/drawing/2014/main" id="{A4FDFC09-A227-47A6-AE35-492580980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849"/>
                <a:ext cx="155" cy="127"/>
              </a:xfrm>
              <a:custGeom>
                <a:avLst/>
                <a:gdLst>
                  <a:gd name="T0" fmla="*/ 111 w 145"/>
                  <a:gd name="T1" fmla="*/ 7 h 119"/>
                  <a:gd name="T2" fmla="*/ 177 w 145"/>
                  <a:gd name="T3" fmla="*/ 55 h 119"/>
                  <a:gd name="T4" fmla="*/ 106 w 145"/>
                  <a:gd name="T5" fmla="*/ 126 h 119"/>
                  <a:gd name="T6" fmla="*/ 30 w 145"/>
                  <a:gd name="T7" fmla="*/ 132 h 119"/>
                  <a:gd name="T8" fmla="*/ 19 w 145"/>
                  <a:gd name="T9" fmla="*/ 55 h 119"/>
                  <a:gd name="T10" fmla="*/ 74 w 145"/>
                  <a:gd name="T11" fmla="*/ 19 h 119"/>
                  <a:gd name="T12" fmla="*/ 95 w 145"/>
                  <a:gd name="T13" fmla="*/ 13 h 119"/>
                  <a:gd name="T14" fmla="*/ 114 w 145"/>
                  <a:gd name="T15" fmla="*/ 5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119">
                    <a:moveTo>
                      <a:pt x="91" y="7"/>
                    </a:moveTo>
                    <a:cubicBezTo>
                      <a:pt x="115" y="0"/>
                      <a:pt x="145" y="21"/>
                      <a:pt x="145" y="46"/>
                    </a:cubicBezTo>
                    <a:cubicBezTo>
                      <a:pt x="144" y="73"/>
                      <a:pt x="107" y="95"/>
                      <a:pt x="87" y="104"/>
                    </a:cubicBezTo>
                    <a:cubicBezTo>
                      <a:pt x="67" y="114"/>
                      <a:pt x="45" y="119"/>
                      <a:pt x="24" y="109"/>
                    </a:cubicBezTo>
                    <a:cubicBezTo>
                      <a:pt x="1" y="98"/>
                      <a:pt x="0" y="65"/>
                      <a:pt x="16" y="46"/>
                    </a:cubicBezTo>
                    <a:cubicBezTo>
                      <a:pt x="28" y="33"/>
                      <a:pt x="45" y="23"/>
                      <a:pt x="61" y="16"/>
                    </a:cubicBezTo>
                    <a:cubicBezTo>
                      <a:pt x="66" y="13"/>
                      <a:pt x="73" y="12"/>
                      <a:pt x="78" y="10"/>
                    </a:cubicBezTo>
                    <a:cubicBezTo>
                      <a:pt x="83" y="8"/>
                      <a:pt x="88" y="5"/>
                      <a:pt x="94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4" name="Freeform 317">
                <a:extLst>
                  <a:ext uri="{FF2B5EF4-FFF2-40B4-BE49-F238E27FC236}">
                    <a16:creationId xmlns:a16="http://schemas.microsoft.com/office/drawing/2014/main" id="{53A79CBC-E470-484E-8E5F-D155710A2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13"/>
                <a:ext cx="34" cy="228"/>
              </a:xfrm>
              <a:custGeom>
                <a:avLst/>
                <a:gdLst>
                  <a:gd name="T0" fmla="*/ 38 w 32"/>
                  <a:gd name="T1" fmla="*/ 253 h 214"/>
                  <a:gd name="T2" fmla="*/ 16 w 32"/>
                  <a:gd name="T3" fmla="*/ 145 h 214"/>
                  <a:gd name="T4" fmla="*/ 13 w 32"/>
                  <a:gd name="T5" fmla="*/ 67 h 214"/>
                  <a:gd name="T6" fmla="*/ 16 w 32"/>
                  <a:gd name="T7" fmla="*/ 0 h 214"/>
                  <a:gd name="T8" fmla="*/ 2 w 32"/>
                  <a:gd name="T9" fmla="*/ 129 h 214"/>
                  <a:gd name="T10" fmla="*/ 1 w 32"/>
                  <a:gd name="T11" fmla="*/ 200 h 214"/>
                  <a:gd name="T12" fmla="*/ 2 w 32"/>
                  <a:gd name="T13" fmla="*/ 259 h 214"/>
                  <a:gd name="T14" fmla="*/ 33 w 32"/>
                  <a:gd name="T15" fmla="*/ 253 h 2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14">
                    <a:moveTo>
                      <a:pt x="32" y="208"/>
                    </a:moveTo>
                    <a:cubicBezTo>
                      <a:pt x="2" y="185"/>
                      <a:pt x="12" y="151"/>
                      <a:pt x="13" y="120"/>
                    </a:cubicBezTo>
                    <a:cubicBezTo>
                      <a:pt x="14" y="98"/>
                      <a:pt x="11" y="77"/>
                      <a:pt x="10" y="55"/>
                    </a:cubicBezTo>
                    <a:cubicBezTo>
                      <a:pt x="9" y="37"/>
                      <a:pt x="13" y="15"/>
                      <a:pt x="13" y="0"/>
                    </a:cubicBezTo>
                    <a:cubicBezTo>
                      <a:pt x="16" y="35"/>
                      <a:pt x="5" y="72"/>
                      <a:pt x="2" y="107"/>
                    </a:cubicBezTo>
                    <a:cubicBezTo>
                      <a:pt x="1" y="126"/>
                      <a:pt x="2" y="145"/>
                      <a:pt x="1" y="165"/>
                    </a:cubicBezTo>
                    <a:cubicBezTo>
                      <a:pt x="0" y="179"/>
                      <a:pt x="5" y="203"/>
                      <a:pt x="2" y="214"/>
                    </a:cubicBezTo>
                    <a:cubicBezTo>
                      <a:pt x="8" y="207"/>
                      <a:pt x="19" y="201"/>
                      <a:pt x="27" y="2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5" name="Freeform 318">
                <a:extLst>
                  <a:ext uri="{FF2B5EF4-FFF2-40B4-BE49-F238E27FC236}">
                    <a16:creationId xmlns:a16="http://schemas.microsoft.com/office/drawing/2014/main" id="{93B51039-054C-4C93-A2C7-94EBE7DE6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00"/>
                <a:ext cx="537" cy="293"/>
              </a:xfrm>
              <a:custGeom>
                <a:avLst/>
                <a:gdLst>
                  <a:gd name="T0" fmla="*/ 436 w 503"/>
                  <a:gd name="T1" fmla="*/ 246 h 275"/>
                  <a:gd name="T2" fmla="*/ 604 w 503"/>
                  <a:gd name="T3" fmla="*/ 219 h 275"/>
                  <a:gd name="T4" fmla="*/ 566 w 503"/>
                  <a:gd name="T5" fmla="*/ 82 h 275"/>
                  <a:gd name="T6" fmla="*/ 460 w 503"/>
                  <a:gd name="T7" fmla="*/ 25 h 275"/>
                  <a:gd name="T8" fmla="*/ 217 w 503"/>
                  <a:gd name="T9" fmla="*/ 40 h 275"/>
                  <a:gd name="T10" fmla="*/ 132 w 503"/>
                  <a:gd name="T11" fmla="*/ 40 h 275"/>
                  <a:gd name="T12" fmla="*/ 52 w 503"/>
                  <a:gd name="T13" fmla="*/ 25 h 275"/>
                  <a:gd name="T14" fmla="*/ 2 w 503"/>
                  <a:gd name="T15" fmla="*/ 148 h 275"/>
                  <a:gd name="T16" fmla="*/ 116 w 503"/>
                  <a:gd name="T17" fmla="*/ 227 h 275"/>
                  <a:gd name="T18" fmla="*/ 269 w 503"/>
                  <a:gd name="T19" fmla="*/ 232 h 275"/>
                  <a:gd name="T20" fmla="*/ 376 w 503"/>
                  <a:gd name="T21" fmla="*/ 243 h 275"/>
                  <a:gd name="T22" fmla="*/ 455 w 503"/>
                  <a:gd name="T23" fmla="*/ 253 h 2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3" h="275">
                    <a:moveTo>
                      <a:pt x="358" y="204"/>
                    </a:moveTo>
                    <a:cubicBezTo>
                      <a:pt x="408" y="197"/>
                      <a:pt x="503" y="275"/>
                      <a:pt x="496" y="181"/>
                    </a:cubicBezTo>
                    <a:cubicBezTo>
                      <a:pt x="493" y="144"/>
                      <a:pt x="485" y="97"/>
                      <a:pt x="465" y="68"/>
                    </a:cubicBezTo>
                    <a:cubicBezTo>
                      <a:pt x="445" y="39"/>
                      <a:pt x="411" y="32"/>
                      <a:pt x="378" y="21"/>
                    </a:cubicBezTo>
                    <a:cubicBezTo>
                      <a:pt x="309" y="0"/>
                      <a:pt x="247" y="34"/>
                      <a:pt x="178" y="34"/>
                    </a:cubicBezTo>
                    <a:cubicBezTo>
                      <a:pt x="156" y="34"/>
                      <a:pt x="131" y="36"/>
                      <a:pt x="109" y="34"/>
                    </a:cubicBezTo>
                    <a:cubicBezTo>
                      <a:pt x="92" y="32"/>
                      <a:pt x="60" y="17"/>
                      <a:pt x="43" y="21"/>
                    </a:cubicBezTo>
                    <a:cubicBezTo>
                      <a:pt x="10" y="29"/>
                      <a:pt x="4" y="89"/>
                      <a:pt x="2" y="122"/>
                    </a:cubicBezTo>
                    <a:cubicBezTo>
                      <a:pt x="0" y="181"/>
                      <a:pt x="44" y="182"/>
                      <a:pt x="96" y="188"/>
                    </a:cubicBezTo>
                    <a:cubicBezTo>
                      <a:pt x="137" y="193"/>
                      <a:pt x="179" y="190"/>
                      <a:pt x="221" y="192"/>
                    </a:cubicBezTo>
                    <a:cubicBezTo>
                      <a:pt x="251" y="193"/>
                      <a:pt x="280" y="199"/>
                      <a:pt x="309" y="201"/>
                    </a:cubicBezTo>
                    <a:cubicBezTo>
                      <a:pt x="324" y="203"/>
                      <a:pt x="381" y="200"/>
                      <a:pt x="374" y="20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6" name="Freeform 319">
                <a:extLst>
                  <a:ext uri="{FF2B5EF4-FFF2-40B4-BE49-F238E27FC236}">
                    <a16:creationId xmlns:a16="http://schemas.microsoft.com/office/drawing/2014/main" id="{E3A65140-60F3-495A-A982-EC3C54A72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759"/>
                <a:ext cx="517" cy="306"/>
              </a:xfrm>
              <a:custGeom>
                <a:avLst/>
                <a:gdLst>
                  <a:gd name="T0" fmla="*/ 390 w 484"/>
                  <a:gd name="T1" fmla="*/ 299 h 287"/>
                  <a:gd name="T2" fmla="*/ 521 w 484"/>
                  <a:gd name="T3" fmla="*/ 315 h 287"/>
                  <a:gd name="T4" fmla="*/ 564 w 484"/>
                  <a:gd name="T5" fmla="*/ 193 h 287"/>
                  <a:gd name="T6" fmla="*/ 328 w 484"/>
                  <a:gd name="T7" fmla="*/ 14 h 287"/>
                  <a:gd name="T8" fmla="*/ 183 w 484"/>
                  <a:gd name="T9" fmla="*/ 7 h 287"/>
                  <a:gd name="T10" fmla="*/ 123 w 484"/>
                  <a:gd name="T11" fmla="*/ 7 h 287"/>
                  <a:gd name="T12" fmla="*/ 52 w 484"/>
                  <a:gd name="T13" fmla="*/ 4 h 287"/>
                  <a:gd name="T14" fmla="*/ 43 w 484"/>
                  <a:gd name="T15" fmla="*/ 152 h 287"/>
                  <a:gd name="T16" fmla="*/ 182 w 484"/>
                  <a:gd name="T17" fmla="*/ 279 h 287"/>
                  <a:gd name="T18" fmla="*/ 414 w 484"/>
                  <a:gd name="T19" fmla="*/ 315 h 2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287">
                    <a:moveTo>
                      <a:pt x="320" y="247"/>
                    </a:moveTo>
                    <a:cubicBezTo>
                      <a:pt x="353" y="253"/>
                      <a:pt x="405" y="287"/>
                      <a:pt x="428" y="260"/>
                    </a:cubicBezTo>
                    <a:cubicBezTo>
                      <a:pt x="443" y="241"/>
                      <a:pt x="457" y="181"/>
                      <a:pt x="462" y="159"/>
                    </a:cubicBezTo>
                    <a:cubicBezTo>
                      <a:pt x="484" y="48"/>
                      <a:pt x="354" y="23"/>
                      <a:pt x="269" y="11"/>
                    </a:cubicBezTo>
                    <a:cubicBezTo>
                      <a:pt x="230" y="6"/>
                      <a:pt x="190" y="7"/>
                      <a:pt x="150" y="7"/>
                    </a:cubicBezTo>
                    <a:cubicBezTo>
                      <a:pt x="134" y="7"/>
                      <a:pt x="117" y="7"/>
                      <a:pt x="101" y="7"/>
                    </a:cubicBezTo>
                    <a:cubicBezTo>
                      <a:pt x="85" y="8"/>
                      <a:pt x="57" y="0"/>
                      <a:pt x="43" y="4"/>
                    </a:cubicBezTo>
                    <a:cubicBezTo>
                      <a:pt x="0" y="15"/>
                      <a:pt x="21" y="94"/>
                      <a:pt x="35" y="126"/>
                    </a:cubicBezTo>
                    <a:cubicBezTo>
                      <a:pt x="61" y="183"/>
                      <a:pt x="89" y="212"/>
                      <a:pt x="149" y="231"/>
                    </a:cubicBezTo>
                    <a:cubicBezTo>
                      <a:pt x="213" y="250"/>
                      <a:pt x="279" y="245"/>
                      <a:pt x="340" y="26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7" name="Freeform 320">
                <a:extLst>
                  <a:ext uri="{FF2B5EF4-FFF2-40B4-BE49-F238E27FC236}">
                    <a16:creationId xmlns:a16="http://schemas.microsoft.com/office/drawing/2014/main" id="{C2A67371-1DAF-4508-8E2A-EF2FCF9C0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577"/>
                <a:ext cx="208" cy="276"/>
              </a:xfrm>
              <a:custGeom>
                <a:avLst/>
                <a:gdLst>
                  <a:gd name="T0" fmla="*/ 239 w 194"/>
                  <a:gd name="T1" fmla="*/ 112 h 258"/>
                  <a:gd name="T2" fmla="*/ 177 w 194"/>
                  <a:gd name="T3" fmla="*/ 150 h 258"/>
                  <a:gd name="T4" fmla="*/ 194 w 194"/>
                  <a:gd name="T5" fmla="*/ 198 h 258"/>
                  <a:gd name="T6" fmla="*/ 237 w 194"/>
                  <a:gd name="T7" fmla="*/ 242 h 258"/>
                  <a:gd name="T8" fmla="*/ 181 w 194"/>
                  <a:gd name="T9" fmla="*/ 264 h 258"/>
                  <a:gd name="T10" fmla="*/ 131 w 194"/>
                  <a:gd name="T11" fmla="*/ 282 h 258"/>
                  <a:gd name="T12" fmla="*/ 106 w 194"/>
                  <a:gd name="T13" fmla="*/ 295 h 258"/>
                  <a:gd name="T14" fmla="*/ 84 w 194"/>
                  <a:gd name="T15" fmla="*/ 310 h 258"/>
                  <a:gd name="T16" fmla="*/ 50 w 194"/>
                  <a:gd name="T17" fmla="*/ 279 h 258"/>
                  <a:gd name="T18" fmla="*/ 15 w 194"/>
                  <a:gd name="T19" fmla="*/ 189 h 258"/>
                  <a:gd name="T20" fmla="*/ 5 w 194"/>
                  <a:gd name="T21" fmla="*/ 73 h 258"/>
                  <a:gd name="T22" fmla="*/ 57 w 194"/>
                  <a:gd name="T23" fmla="*/ 6 h 258"/>
                  <a:gd name="T24" fmla="*/ 144 w 194"/>
                  <a:gd name="T25" fmla="*/ 7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258">
                    <a:moveTo>
                      <a:pt x="194" y="92"/>
                    </a:moveTo>
                    <a:cubicBezTo>
                      <a:pt x="176" y="90"/>
                      <a:pt x="149" y="103"/>
                      <a:pt x="144" y="122"/>
                    </a:cubicBezTo>
                    <a:cubicBezTo>
                      <a:pt x="140" y="139"/>
                      <a:pt x="147" y="150"/>
                      <a:pt x="158" y="162"/>
                    </a:cubicBezTo>
                    <a:cubicBezTo>
                      <a:pt x="166" y="170"/>
                      <a:pt x="191" y="185"/>
                      <a:pt x="192" y="197"/>
                    </a:cubicBezTo>
                    <a:cubicBezTo>
                      <a:pt x="193" y="215"/>
                      <a:pt x="159" y="215"/>
                      <a:pt x="147" y="216"/>
                    </a:cubicBezTo>
                    <a:cubicBezTo>
                      <a:pt x="131" y="218"/>
                      <a:pt x="120" y="224"/>
                      <a:pt x="106" y="231"/>
                    </a:cubicBezTo>
                    <a:cubicBezTo>
                      <a:pt x="99" y="235"/>
                      <a:pt x="92" y="237"/>
                      <a:pt x="86" y="241"/>
                    </a:cubicBezTo>
                    <a:cubicBezTo>
                      <a:pt x="81" y="245"/>
                      <a:pt x="75" y="252"/>
                      <a:pt x="68" y="253"/>
                    </a:cubicBezTo>
                    <a:cubicBezTo>
                      <a:pt x="50" y="258"/>
                      <a:pt x="47" y="240"/>
                      <a:pt x="41" y="228"/>
                    </a:cubicBezTo>
                    <a:cubicBezTo>
                      <a:pt x="29" y="203"/>
                      <a:pt x="17" y="181"/>
                      <a:pt x="12" y="154"/>
                    </a:cubicBezTo>
                    <a:cubicBezTo>
                      <a:pt x="6" y="126"/>
                      <a:pt x="0" y="89"/>
                      <a:pt x="5" y="60"/>
                    </a:cubicBezTo>
                    <a:cubicBezTo>
                      <a:pt x="8" y="38"/>
                      <a:pt x="23" y="13"/>
                      <a:pt x="46" y="6"/>
                    </a:cubicBezTo>
                    <a:cubicBezTo>
                      <a:pt x="64" y="0"/>
                      <a:pt x="99" y="1"/>
                      <a:pt x="117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8" name="Freeform 321">
                <a:extLst>
                  <a:ext uri="{FF2B5EF4-FFF2-40B4-BE49-F238E27FC236}">
                    <a16:creationId xmlns:a16="http://schemas.microsoft.com/office/drawing/2014/main" id="{2FC982B8-2B29-4839-A474-7841854E9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265"/>
                <a:ext cx="325" cy="220"/>
              </a:xfrm>
              <a:custGeom>
                <a:avLst/>
                <a:gdLst>
                  <a:gd name="T0" fmla="*/ 57 w 304"/>
                  <a:gd name="T1" fmla="*/ 7 h 206"/>
                  <a:gd name="T2" fmla="*/ 18 w 304"/>
                  <a:gd name="T3" fmla="*/ 21 h 206"/>
                  <a:gd name="T4" fmla="*/ 11 w 304"/>
                  <a:gd name="T5" fmla="*/ 90 h 206"/>
                  <a:gd name="T6" fmla="*/ 2 w 304"/>
                  <a:gd name="T7" fmla="*/ 163 h 206"/>
                  <a:gd name="T8" fmla="*/ 28 w 304"/>
                  <a:gd name="T9" fmla="*/ 217 h 206"/>
                  <a:gd name="T10" fmla="*/ 104 w 304"/>
                  <a:gd name="T11" fmla="*/ 229 h 206"/>
                  <a:gd name="T12" fmla="*/ 169 w 304"/>
                  <a:gd name="T13" fmla="*/ 235 h 206"/>
                  <a:gd name="T14" fmla="*/ 229 w 304"/>
                  <a:gd name="T15" fmla="*/ 248 h 206"/>
                  <a:gd name="T16" fmla="*/ 284 w 304"/>
                  <a:gd name="T17" fmla="*/ 221 h 206"/>
                  <a:gd name="T18" fmla="*/ 357 w 304"/>
                  <a:gd name="T19" fmla="*/ 200 h 206"/>
                  <a:gd name="T20" fmla="*/ 282 w 304"/>
                  <a:gd name="T21" fmla="*/ 75 h 206"/>
                  <a:gd name="T22" fmla="*/ 217 w 304"/>
                  <a:gd name="T23" fmla="*/ 56 h 206"/>
                  <a:gd name="T24" fmla="*/ 165 w 304"/>
                  <a:gd name="T25" fmla="*/ 36 h 206"/>
                  <a:gd name="T26" fmla="*/ 76 w 304"/>
                  <a:gd name="T27" fmla="*/ 20 h 206"/>
                  <a:gd name="T28" fmla="*/ 51 w 304"/>
                  <a:gd name="T29" fmla="*/ 6 h 2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4" h="206">
                    <a:moveTo>
                      <a:pt x="47" y="7"/>
                    </a:moveTo>
                    <a:cubicBezTo>
                      <a:pt x="33" y="6"/>
                      <a:pt x="21" y="0"/>
                      <a:pt x="15" y="18"/>
                    </a:cubicBezTo>
                    <a:cubicBezTo>
                      <a:pt x="9" y="34"/>
                      <a:pt x="10" y="56"/>
                      <a:pt x="8" y="74"/>
                    </a:cubicBezTo>
                    <a:cubicBezTo>
                      <a:pt x="5" y="94"/>
                      <a:pt x="4" y="114"/>
                      <a:pt x="2" y="134"/>
                    </a:cubicBezTo>
                    <a:cubicBezTo>
                      <a:pt x="0" y="155"/>
                      <a:pt x="3" y="169"/>
                      <a:pt x="22" y="178"/>
                    </a:cubicBezTo>
                    <a:cubicBezTo>
                      <a:pt x="42" y="187"/>
                      <a:pt x="64" y="186"/>
                      <a:pt x="85" y="187"/>
                    </a:cubicBezTo>
                    <a:cubicBezTo>
                      <a:pt x="103" y="188"/>
                      <a:pt x="121" y="190"/>
                      <a:pt x="138" y="193"/>
                    </a:cubicBezTo>
                    <a:cubicBezTo>
                      <a:pt x="155" y="196"/>
                      <a:pt x="169" y="206"/>
                      <a:pt x="187" y="203"/>
                    </a:cubicBezTo>
                    <a:cubicBezTo>
                      <a:pt x="203" y="199"/>
                      <a:pt x="216" y="185"/>
                      <a:pt x="233" y="182"/>
                    </a:cubicBezTo>
                    <a:cubicBezTo>
                      <a:pt x="250" y="179"/>
                      <a:pt x="285" y="184"/>
                      <a:pt x="292" y="164"/>
                    </a:cubicBezTo>
                    <a:cubicBezTo>
                      <a:pt x="304" y="130"/>
                      <a:pt x="256" y="78"/>
                      <a:pt x="231" y="62"/>
                    </a:cubicBezTo>
                    <a:cubicBezTo>
                      <a:pt x="215" y="52"/>
                      <a:pt x="197" y="50"/>
                      <a:pt x="178" y="46"/>
                    </a:cubicBezTo>
                    <a:cubicBezTo>
                      <a:pt x="162" y="42"/>
                      <a:pt x="150" y="35"/>
                      <a:pt x="135" y="30"/>
                    </a:cubicBezTo>
                    <a:cubicBezTo>
                      <a:pt x="110" y="22"/>
                      <a:pt x="86" y="29"/>
                      <a:pt x="62" y="17"/>
                    </a:cubicBezTo>
                    <a:cubicBezTo>
                      <a:pt x="55" y="14"/>
                      <a:pt x="49" y="9"/>
                      <a:pt x="42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79" name="Freeform 322">
                <a:extLst>
                  <a:ext uri="{FF2B5EF4-FFF2-40B4-BE49-F238E27FC236}">
                    <a16:creationId xmlns:a16="http://schemas.microsoft.com/office/drawing/2014/main" id="{E74BDD16-19ED-4947-9C7D-C1AF6C19A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165"/>
                <a:ext cx="150" cy="74"/>
              </a:xfrm>
              <a:custGeom>
                <a:avLst/>
                <a:gdLst>
                  <a:gd name="T0" fmla="*/ 30 w 140"/>
                  <a:gd name="T1" fmla="*/ 0 h 69"/>
                  <a:gd name="T2" fmla="*/ 2 w 140"/>
                  <a:gd name="T3" fmla="*/ 49 h 69"/>
                  <a:gd name="T4" fmla="*/ 63 w 140"/>
                  <a:gd name="T5" fmla="*/ 82 h 69"/>
                  <a:gd name="T6" fmla="*/ 167 w 140"/>
                  <a:gd name="T7" fmla="*/ 85 h 69"/>
                  <a:gd name="T8" fmla="*/ 110 w 140"/>
                  <a:gd name="T9" fmla="*/ 49 h 69"/>
                  <a:gd name="T10" fmla="*/ 42 w 140"/>
                  <a:gd name="T11" fmla="*/ 1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69">
                    <a:moveTo>
                      <a:pt x="24" y="0"/>
                    </a:moveTo>
                    <a:cubicBezTo>
                      <a:pt x="20" y="16"/>
                      <a:pt x="0" y="19"/>
                      <a:pt x="2" y="40"/>
                    </a:cubicBezTo>
                    <a:cubicBezTo>
                      <a:pt x="4" y="62"/>
                      <a:pt x="32" y="65"/>
                      <a:pt x="51" y="66"/>
                    </a:cubicBezTo>
                    <a:cubicBezTo>
                      <a:pt x="80" y="66"/>
                      <a:pt x="107" y="67"/>
                      <a:pt x="136" y="69"/>
                    </a:cubicBezTo>
                    <a:cubicBezTo>
                      <a:pt x="140" y="51"/>
                      <a:pt x="101" y="46"/>
                      <a:pt x="90" y="40"/>
                    </a:cubicBezTo>
                    <a:cubicBezTo>
                      <a:pt x="71" y="30"/>
                      <a:pt x="56" y="13"/>
                      <a:pt x="34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0" name="Freeform 323">
                <a:extLst>
                  <a:ext uri="{FF2B5EF4-FFF2-40B4-BE49-F238E27FC236}">
                    <a16:creationId xmlns:a16="http://schemas.microsoft.com/office/drawing/2014/main" id="{1CC5A74A-9E11-402C-BC4B-7D838CC3D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965"/>
                <a:ext cx="178" cy="242"/>
              </a:xfrm>
              <a:custGeom>
                <a:avLst/>
                <a:gdLst>
                  <a:gd name="T0" fmla="*/ 80 w 166"/>
                  <a:gd name="T1" fmla="*/ 11 h 227"/>
                  <a:gd name="T2" fmla="*/ 25 w 166"/>
                  <a:gd name="T3" fmla="*/ 81 h 227"/>
                  <a:gd name="T4" fmla="*/ 18 w 166"/>
                  <a:gd name="T5" fmla="*/ 128 h 227"/>
                  <a:gd name="T6" fmla="*/ 4 w 166"/>
                  <a:gd name="T7" fmla="*/ 187 h 227"/>
                  <a:gd name="T8" fmla="*/ 80 w 166"/>
                  <a:gd name="T9" fmla="*/ 209 h 227"/>
                  <a:gd name="T10" fmla="*/ 149 w 166"/>
                  <a:gd name="T11" fmla="*/ 245 h 227"/>
                  <a:gd name="T12" fmla="*/ 197 w 166"/>
                  <a:gd name="T13" fmla="*/ 275 h 227"/>
                  <a:gd name="T14" fmla="*/ 172 w 166"/>
                  <a:gd name="T15" fmla="*/ 223 h 227"/>
                  <a:gd name="T16" fmla="*/ 116 w 166"/>
                  <a:gd name="T17" fmla="*/ 155 h 227"/>
                  <a:gd name="T18" fmla="*/ 89 w 166"/>
                  <a:gd name="T19" fmla="*/ 32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6" h="227">
                    <a:moveTo>
                      <a:pt x="65" y="8"/>
                    </a:moveTo>
                    <a:cubicBezTo>
                      <a:pt x="37" y="0"/>
                      <a:pt x="23" y="47"/>
                      <a:pt x="20" y="67"/>
                    </a:cubicBezTo>
                    <a:cubicBezTo>
                      <a:pt x="17" y="80"/>
                      <a:pt x="19" y="93"/>
                      <a:pt x="15" y="106"/>
                    </a:cubicBezTo>
                    <a:cubicBezTo>
                      <a:pt x="11" y="122"/>
                      <a:pt x="0" y="136"/>
                      <a:pt x="4" y="154"/>
                    </a:cubicBezTo>
                    <a:cubicBezTo>
                      <a:pt x="10" y="179"/>
                      <a:pt x="46" y="170"/>
                      <a:pt x="65" y="173"/>
                    </a:cubicBezTo>
                    <a:cubicBezTo>
                      <a:pt x="86" y="177"/>
                      <a:pt x="103" y="192"/>
                      <a:pt x="121" y="203"/>
                    </a:cubicBezTo>
                    <a:cubicBezTo>
                      <a:pt x="132" y="209"/>
                      <a:pt x="147" y="227"/>
                      <a:pt x="160" y="227"/>
                    </a:cubicBezTo>
                    <a:cubicBezTo>
                      <a:pt x="166" y="212"/>
                      <a:pt x="148" y="194"/>
                      <a:pt x="139" y="184"/>
                    </a:cubicBezTo>
                    <a:cubicBezTo>
                      <a:pt x="123" y="165"/>
                      <a:pt x="108" y="149"/>
                      <a:pt x="94" y="128"/>
                    </a:cubicBezTo>
                    <a:cubicBezTo>
                      <a:pt x="74" y="97"/>
                      <a:pt x="71" y="63"/>
                      <a:pt x="72" y="2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1" name="Freeform 324">
                <a:extLst>
                  <a:ext uri="{FF2B5EF4-FFF2-40B4-BE49-F238E27FC236}">
                    <a16:creationId xmlns:a16="http://schemas.microsoft.com/office/drawing/2014/main" id="{D5C63DD8-887F-4293-9480-AE7649B43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304"/>
                <a:ext cx="6" cy="4"/>
              </a:xfrm>
              <a:custGeom>
                <a:avLst/>
                <a:gdLst>
                  <a:gd name="T0" fmla="*/ 0 w 5"/>
                  <a:gd name="T1" fmla="*/ 4 h 4"/>
                  <a:gd name="T2" fmla="*/ 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3"/>
                      <a:pt x="4" y="2"/>
                      <a:pt x="5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2" name="Freeform 325">
                <a:extLst>
                  <a:ext uri="{FF2B5EF4-FFF2-40B4-BE49-F238E27FC236}">
                    <a16:creationId xmlns:a16="http://schemas.microsoft.com/office/drawing/2014/main" id="{77DA0304-CD6D-469B-99CE-18632D281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908"/>
                <a:ext cx="219" cy="236"/>
              </a:xfrm>
              <a:custGeom>
                <a:avLst/>
                <a:gdLst>
                  <a:gd name="T0" fmla="*/ 0 w 205"/>
                  <a:gd name="T1" fmla="*/ 0 h 221"/>
                  <a:gd name="T2" fmla="*/ 107 w 205"/>
                  <a:gd name="T3" fmla="*/ 189 h 221"/>
                  <a:gd name="T4" fmla="*/ 250 w 205"/>
                  <a:gd name="T5" fmla="*/ 229 h 221"/>
                  <a:gd name="T6" fmla="*/ 140 w 205"/>
                  <a:gd name="T7" fmla="*/ 65 h 2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5" h="221">
                    <a:moveTo>
                      <a:pt x="0" y="0"/>
                    </a:moveTo>
                    <a:cubicBezTo>
                      <a:pt x="44" y="43"/>
                      <a:pt x="41" y="115"/>
                      <a:pt x="88" y="155"/>
                    </a:cubicBezTo>
                    <a:cubicBezTo>
                      <a:pt x="110" y="174"/>
                      <a:pt x="179" y="221"/>
                      <a:pt x="205" y="187"/>
                    </a:cubicBezTo>
                    <a:cubicBezTo>
                      <a:pt x="152" y="164"/>
                      <a:pt x="98" y="118"/>
                      <a:pt x="115" y="53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3" name="Freeform 326">
                <a:extLst>
                  <a:ext uri="{FF2B5EF4-FFF2-40B4-BE49-F238E27FC236}">
                    <a16:creationId xmlns:a16="http://schemas.microsoft.com/office/drawing/2014/main" id="{92CE7B8E-7521-4CB1-A91A-1F9D7BEF8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189"/>
                <a:ext cx="197" cy="532"/>
              </a:xfrm>
              <a:custGeom>
                <a:avLst/>
                <a:gdLst>
                  <a:gd name="T0" fmla="*/ 192 w 184"/>
                  <a:gd name="T1" fmla="*/ 28 h 498"/>
                  <a:gd name="T2" fmla="*/ 77 w 184"/>
                  <a:gd name="T3" fmla="*/ 1 h 498"/>
                  <a:gd name="T4" fmla="*/ 14 w 184"/>
                  <a:gd name="T5" fmla="*/ 144 h 498"/>
                  <a:gd name="T6" fmla="*/ 29 w 184"/>
                  <a:gd name="T7" fmla="*/ 444 h 498"/>
                  <a:gd name="T8" fmla="*/ 55 w 184"/>
                  <a:gd name="T9" fmla="*/ 557 h 498"/>
                  <a:gd name="T10" fmla="*/ 146 w 184"/>
                  <a:gd name="T11" fmla="*/ 488 h 498"/>
                  <a:gd name="T12" fmla="*/ 166 w 184"/>
                  <a:gd name="T13" fmla="*/ 370 h 498"/>
                  <a:gd name="T14" fmla="*/ 206 w 184"/>
                  <a:gd name="T15" fmla="*/ 213 h 498"/>
                  <a:gd name="T16" fmla="*/ 211 w 184"/>
                  <a:gd name="T17" fmla="*/ 24 h 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498">
                    <a:moveTo>
                      <a:pt x="156" y="22"/>
                    </a:moveTo>
                    <a:cubicBezTo>
                      <a:pt x="147" y="13"/>
                      <a:pt x="79" y="0"/>
                      <a:pt x="63" y="1"/>
                    </a:cubicBezTo>
                    <a:cubicBezTo>
                      <a:pt x="16" y="4"/>
                      <a:pt x="15" y="82"/>
                      <a:pt x="11" y="118"/>
                    </a:cubicBezTo>
                    <a:cubicBezTo>
                      <a:pt x="0" y="202"/>
                      <a:pt x="7" y="281"/>
                      <a:pt x="23" y="364"/>
                    </a:cubicBezTo>
                    <a:cubicBezTo>
                      <a:pt x="27" y="387"/>
                      <a:pt x="32" y="437"/>
                      <a:pt x="45" y="457"/>
                    </a:cubicBezTo>
                    <a:cubicBezTo>
                      <a:pt x="71" y="498"/>
                      <a:pt x="111" y="428"/>
                      <a:pt x="119" y="401"/>
                    </a:cubicBezTo>
                    <a:cubicBezTo>
                      <a:pt x="130" y="370"/>
                      <a:pt x="128" y="336"/>
                      <a:pt x="135" y="303"/>
                    </a:cubicBezTo>
                    <a:cubicBezTo>
                      <a:pt x="144" y="260"/>
                      <a:pt x="158" y="218"/>
                      <a:pt x="167" y="174"/>
                    </a:cubicBezTo>
                    <a:cubicBezTo>
                      <a:pt x="177" y="122"/>
                      <a:pt x="184" y="71"/>
                      <a:pt x="172" y="2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4" name="Freeform 327">
                <a:extLst>
                  <a:ext uri="{FF2B5EF4-FFF2-40B4-BE49-F238E27FC236}">
                    <a16:creationId xmlns:a16="http://schemas.microsoft.com/office/drawing/2014/main" id="{F5988550-C66B-469F-AEDB-3E7AA85F4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600"/>
                <a:ext cx="186" cy="213"/>
              </a:xfrm>
              <a:custGeom>
                <a:avLst/>
                <a:gdLst>
                  <a:gd name="T0" fmla="*/ 30 w 174"/>
                  <a:gd name="T1" fmla="*/ 26 h 199"/>
                  <a:gd name="T2" fmla="*/ 30 w 174"/>
                  <a:gd name="T3" fmla="*/ 127 h 199"/>
                  <a:gd name="T4" fmla="*/ 13 w 174"/>
                  <a:gd name="T5" fmla="*/ 174 h 199"/>
                  <a:gd name="T6" fmla="*/ 86 w 174"/>
                  <a:gd name="T7" fmla="*/ 182 h 199"/>
                  <a:gd name="T8" fmla="*/ 159 w 174"/>
                  <a:gd name="T9" fmla="*/ 199 h 199"/>
                  <a:gd name="T10" fmla="*/ 213 w 174"/>
                  <a:gd name="T11" fmla="*/ 199 h 199"/>
                  <a:gd name="T12" fmla="*/ 160 w 174"/>
                  <a:gd name="T13" fmla="*/ 163 h 199"/>
                  <a:gd name="T14" fmla="*/ 83 w 174"/>
                  <a:gd name="T15" fmla="*/ 124 h 199"/>
                  <a:gd name="T16" fmla="*/ 76 w 174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" h="199">
                    <a:moveTo>
                      <a:pt x="24" y="21"/>
                    </a:moveTo>
                    <a:cubicBezTo>
                      <a:pt x="30" y="46"/>
                      <a:pt x="35" y="81"/>
                      <a:pt x="24" y="104"/>
                    </a:cubicBezTo>
                    <a:cubicBezTo>
                      <a:pt x="19" y="117"/>
                      <a:pt x="0" y="124"/>
                      <a:pt x="10" y="142"/>
                    </a:cubicBezTo>
                    <a:cubicBezTo>
                      <a:pt x="22" y="161"/>
                      <a:pt x="53" y="150"/>
                      <a:pt x="70" y="149"/>
                    </a:cubicBezTo>
                    <a:cubicBezTo>
                      <a:pt x="98" y="146"/>
                      <a:pt x="107" y="147"/>
                      <a:pt x="130" y="163"/>
                    </a:cubicBezTo>
                    <a:cubicBezTo>
                      <a:pt x="145" y="173"/>
                      <a:pt x="174" y="199"/>
                      <a:pt x="174" y="163"/>
                    </a:cubicBezTo>
                    <a:cubicBezTo>
                      <a:pt x="174" y="138"/>
                      <a:pt x="149" y="137"/>
                      <a:pt x="131" y="133"/>
                    </a:cubicBezTo>
                    <a:cubicBezTo>
                      <a:pt x="106" y="127"/>
                      <a:pt x="80" y="127"/>
                      <a:pt x="68" y="101"/>
                    </a:cubicBezTo>
                    <a:cubicBezTo>
                      <a:pt x="54" y="71"/>
                      <a:pt x="73" y="30"/>
                      <a:pt x="62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5" name="Freeform 328">
                <a:extLst>
                  <a:ext uri="{FF2B5EF4-FFF2-40B4-BE49-F238E27FC236}">
                    <a16:creationId xmlns:a16="http://schemas.microsoft.com/office/drawing/2014/main" id="{3FDACA4C-255C-4315-BC3E-4232B5CA7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3790"/>
                <a:ext cx="122" cy="169"/>
              </a:xfrm>
              <a:custGeom>
                <a:avLst/>
                <a:gdLst>
                  <a:gd name="T0" fmla="*/ 136 w 114"/>
                  <a:gd name="T1" fmla="*/ 66 h 158"/>
                  <a:gd name="T2" fmla="*/ 67 w 114"/>
                  <a:gd name="T3" fmla="*/ 102 h 158"/>
                  <a:gd name="T4" fmla="*/ 0 w 114"/>
                  <a:gd name="T5" fmla="*/ 183 h 158"/>
                  <a:gd name="T6" fmla="*/ 46 w 114"/>
                  <a:gd name="T7" fmla="*/ 191 h 158"/>
                  <a:gd name="T8" fmla="*/ 78 w 114"/>
                  <a:gd name="T9" fmla="*/ 148 h 158"/>
                  <a:gd name="T10" fmla="*/ 140 w 114"/>
                  <a:gd name="T11" fmla="*/ 56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58">
                    <a:moveTo>
                      <a:pt x="111" y="54"/>
                    </a:moveTo>
                    <a:cubicBezTo>
                      <a:pt x="95" y="0"/>
                      <a:pt x="65" y="70"/>
                      <a:pt x="55" y="83"/>
                    </a:cubicBezTo>
                    <a:cubicBezTo>
                      <a:pt x="40" y="107"/>
                      <a:pt x="3" y="120"/>
                      <a:pt x="0" y="150"/>
                    </a:cubicBezTo>
                    <a:cubicBezTo>
                      <a:pt x="8" y="149"/>
                      <a:pt x="31" y="158"/>
                      <a:pt x="37" y="156"/>
                    </a:cubicBezTo>
                    <a:cubicBezTo>
                      <a:pt x="49" y="151"/>
                      <a:pt x="57" y="131"/>
                      <a:pt x="64" y="121"/>
                    </a:cubicBezTo>
                    <a:cubicBezTo>
                      <a:pt x="80" y="99"/>
                      <a:pt x="94" y="62"/>
                      <a:pt x="114" y="4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6" name="Freeform 329">
                <a:extLst>
                  <a:ext uri="{FF2B5EF4-FFF2-40B4-BE49-F238E27FC236}">
                    <a16:creationId xmlns:a16="http://schemas.microsoft.com/office/drawing/2014/main" id="{1C85D8A3-4A8C-45F8-95F5-4BA8CABBC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242"/>
                <a:ext cx="143" cy="160"/>
              </a:xfrm>
              <a:custGeom>
                <a:avLst/>
                <a:gdLst>
                  <a:gd name="T0" fmla="*/ 128 w 134"/>
                  <a:gd name="T1" fmla="*/ 27 h 150"/>
                  <a:gd name="T2" fmla="*/ 74 w 134"/>
                  <a:gd name="T3" fmla="*/ 4 h 150"/>
                  <a:gd name="T4" fmla="*/ 42 w 134"/>
                  <a:gd name="T5" fmla="*/ 68 h 150"/>
                  <a:gd name="T6" fmla="*/ 42 w 134"/>
                  <a:gd name="T7" fmla="*/ 182 h 150"/>
                  <a:gd name="T8" fmla="*/ 82 w 134"/>
                  <a:gd name="T9" fmla="*/ 107 h 150"/>
                  <a:gd name="T10" fmla="*/ 156 w 134"/>
                  <a:gd name="T11" fmla="*/ 141 h 150"/>
                  <a:gd name="T12" fmla="*/ 141 w 134"/>
                  <a:gd name="T13" fmla="*/ 34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0">
                    <a:moveTo>
                      <a:pt x="105" y="22"/>
                    </a:moveTo>
                    <a:cubicBezTo>
                      <a:pt x="92" y="17"/>
                      <a:pt x="76" y="0"/>
                      <a:pt x="61" y="4"/>
                    </a:cubicBezTo>
                    <a:cubicBezTo>
                      <a:pt x="43" y="9"/>
                      <a:pt x="42" y="40"/>
                      <a:pt x="35" y="56"/>
                    </a:cubicBezTo>
                    <a:cubicBezTo>
                      <a:pt x="26" y="77"/>
                      <a:pt x="0" y="137"/>
                      <a:pt x="35" y="150"/>
                    </a:cubicBezTo>
                    <a:cubicBezTo>
                      <a:pt x="45" y="133"/>
                      <a:pt x="45" y="97"/>
                      <a:pt x="67" y="88"/>
                    </a:cubicBezTo>
                    <a:cubicBezTo>
                      <a:pt x="88" y="80"/>
                      <a:pt x="111" y="109"/>
                      <a:pt x="128" y="116"/>
                    </a:cubicBezTo>
                    <a:cubicBezTo>
                      <a:pt x="134" y="89"/>
                      <a:pt x="134" y="49"/>
                      <a:pt x="116" y="2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7" name="Freeform 330">
                <a:extLst>
                  <a:ext uri="{FF2B5EF4-FFF2-40B4-BE49-F238E27FC236}">
                    <a16:creationId xmlns:a16="http://schemas.microsoft.com/office/drawing/2014/main" id="{1C7C412A-4762-4AE3-8C62-15C7F298E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20"/>
                <a:ext cx="206" cy="276"/>
              </a:xfrm>
              <a:custGeom>
                <a:avLst/>
                <a:gdLst>
                  <a:gd name="T0" fmla="*/ 125 w 193"/>
                  <a:gd name="T1" fmla="*/ 39 h 259"/>
                  <a:gd name="T2" fmla="*/ 78 w 193"/>
                  <a:gd name="T3" fmla="*/ 7 h 259"/>
                  <a:gd name="T4" fmla="*/ 23 w 193"/>
                  <a:gd name="T5" fmla="*/ 92 h 259"/>
                  <a:gd name="T6" fmla="*/ 11 w 193"/>
                  <a:gd name="T7" fmla="*/ 197 h 259"/>
                  <a:gd name="T8" fmla="*/ 29 w 193"/>
                  <a:gd name="T9" fmla="*/ 264 h 259"/>
                  <a:gd name="T10" fmla="*/ 184 w 193"/>
                  <a:gd name="T11" fmla="*/ 226 h 259"/>
                  <a:gd name="T12" fmla="*/ 222 w 193"/>
                  <a:gd name="T13" fmla="*/ 103 h 259"/>
                  <a:gd name="T14" fmla="*/ 134 w 193"/>
                  <a:gd name="T15" fmla="*/ 35 h 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3" h="259">
                    <a:moveTo>
                      <a:pt x="103" y="33"/>
                    </a:moveTo>
                    <a:cubicBezTo>
                      <a:pt x="88" y="26"/>
                      <a:pt x="81" y="10"/>
                      <a:pt x="64" y="7"/>
                    </a:cubicBezTo>
                    <a:cubicBezTo>
                      <a:pt x="27" y="0"/>
                      <a:pt x="24" y="50"/>
                      <a:pt x="20" y="76"/>
                    </a:cubicBezTo>
                    <a:cubicBezTo>
                      <a:pt x="16" y="106"/>
                      <a:pt x="15" y="134"/>
                      <a:pt x="8" y="163"/>
                    </a:cubicBezTo>
                    <a:cubicBezTo>
                      <a:pt x="0" y="189"/>
                      <a:pt x="0" y="201"/>
                      <a:pt x="23" y="219"/>
                    </a:cubicBezTo>
                    <a:cubicBezTo>
                      <a:pt x="74" y="259"/>
                      <a:pt x="111" y="228"/>
                      <a:pt x="151" y="187"/>
                    </a:cubicBezTo>
                    <a:cubicBezTo>
                      <a:pt x="175" y="163"/>
                      <a:pt x="193" y="119"/>
                      <a:pt x="183" y="85"/>
                    </a:cubicBezTo>
                    <a:cubicBezTo>
                      <a:pt x="175" y="55"/>
                      <a:pt x="135" y="43"/>
                      <a:pt x="111" y="29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8" name="Freeform 331">
                <a:extLst>
                  <a:ext uri="{FF2B5EF4-FFF2-40B4-BE49-F238E27FC236}">
                    <a16:creationId xmlns:a16="http://schemas.microsoft.com/office/drawing/2014/main" id="{1014F21F-84CC-48E6-A223-5C537E5AE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604"/>
                <a:ext cx="269" cy="333"/>
              </a:xfrm>
              <a:custGeom>
                <a:avLst/>
                <a:gdLst>
                  <a:gd name="T0" fmla="*/ 306 w 252"/>
                  <a:gd name="T1" fmla="*/ 79 h 312"/>
                  <a:gd name="T2" fmla="*/ 135 w 252"/>
                  <a:gd name="T3" fmla="*/ 47 h 312"/>
                  <a:gd name="T4" fmla="*/ 17 w 252"/>
                  <a:gd name="T5" fmla="*/ 242 h 312"/>
                  <a:gd name="T6" fmla="*/ 53 w 252"/>
                  <a:gd name="T7" fmla="*/ 298 h 312"/>
                  <a:gd name="T8" fmla="*/ 83 w 252"/>
                  <a:gd name="T9" fmla="*/ 349 h 312"/>
                  <a:gd name="T10" fmla="*/ 142 w 252"/>
                  <a:gd name="T11" fmla="*/ 349 h 312"/>
                  <a:gd name="T12" fmla="*/ 238 w 252"/>
                  <a:gd name="T13" fmla="*/ 279 h 312"/>
                  <a:gd name="T14" fmla="*/ 152 w 252"/>
                  <a:gd name="T15" fmla="*/ 307 h 312"/>
                  <a:gd name="T16" fmla="*/ 145 w 252"/>
                  <a:gd name="T17" fmla="*/ 240 h 312"/>
                  <a:gd name="T18" fmla="*/ 251 w 252"/>
                  <a:gd name="T19" fmla="*/ 175 h 312"/>
                  <a:gd name="T20" fmla="*/ 289 w 252"/>
                  <a:gd name="T21" fmla="*/ 91 h 3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" h="312">
                    <a:moveTo>
                      <a:pt x="252" y="65"/>
                    </a:moveTo>
                    <a:cubicBezTo>
                      <a:pt x="203" y="63"/>
                      <a:pt x="154" y="0"/>
                      <a:pt x="111" y="38"/>
                    </a:cubicBezTo>
                    <a:cubicBezTo>
                      <a:pt x="70" y="75"/>
                      <a:pt x="0" y="137"/>
                      <a:pt x="14" y="200"/>
                    </a:cubicBezTo>
                    <a:cubicBezTo>
                      <a:pt x="19" y="220"/>
                      <a:pt x="31" y="230"/>
                      <a:pt x="44" y="245"/>
                    </a:cubicBezTo>
                    <a:cubicBezTo>
                      <a:pt x="56" y="258"/>
                      <a:pt x="59" y="273"/>
                      <a:pt x="68" y="287"/>
                    </a:cubicBezTo>
                    <a:cubicBezTo>
                      <a:pt x="84" y="312"/>
                      <a:pt x="98" y="302"/>
                      <a:pt x="117" y="287"/>
                    </a:cubicBezTo>
                    <a:cubicBezTo>
                      <a:pt x="139" y="269"/>
                      <a:pt x="186" y="258"/>
                      <a:pt x="196" y="230"/>
                    </a:cubicBezTo>
                    <a:cubicBezTo>
                      <a:pt x="177" y="221"/>
                      <a:pt x="147" y="252"/>
                      <a:pt x="125" y="253"/>
                    </a:cubicBezTo>
                    <a:cubicBezTo>
                      <a:pt x="85" y="256"/>
                      <a:pt x="102" y="219"/>
                      <a:pt x="119" y="198"/>
                    </a:cubicBezTo>
                    <a:cubicBezTo>
                      <a:pt x="142" y="170"/>
                      <a:pt x="182" y="173"/>
                      <a:pt x="206" y="144"/>
                    </a:cubicBezTo>
                    <a:cubicBezTo>
                      <a:pt x="217" y="130"/>
                      <a:pt x="244" y="92"/>
                      <a:pt x="238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89" name="Freeform 332">
                <a:extLst>
                  <a:ext uri="{FF2B5EF4-FFF2-40B4-BE49-F238E27FC236}">
                    <a16:creationId xmlns:a16="http://schemas.microsoft.com/office/drawing/2014/main" id="{02AE7E30-446A-4AE3-9BFA-F20B82ED2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294"/>
                <a:ext cx="356" cy="328"/>
              </a:xfrm>
              <a:custGeom>
                <a:avLst/>
                <a:gdLst>
                  <a:gd name="T0" fmla="*/ 407 w 333"/>
                  <a:gd name="T1" fmla="*/ 0 h 307"/>
                  <a:gd name="T2" fmla="*/ 331 w 333"/>
                  <a:gd name="T3" fmla="*/ 17 h 307"/>
                  <a:gd name="T4" fmla="*/ 247 w 333"/>
                  <a:gd name="T5" fmla="*/ 58 h 307"/>
                  <a:gd name="T6" fmla="*/ 74 w 333"/>
                  <a:gd name="T7" fmla="*/ 186 h 307"/>
                  <a:gd name="T8" fmla="*/ 6 w 333"/>
                  <a:gd name="T9" fmla="*/ 287 h 307"/>
                  <a:gd name="T10" fmla="*/ 26 w 333"/>
                  <a:gd name="T11" fmla="*/ 315 h 307"/>
                  <a:gd name="T12" fmla="*/ 60 w 333"/>
                  <a:gd name="T13" fmla="*/ 352 h 307"/>
                  <a:gd name="T14" fmla="*/ 109 w 333"/>
                  <a:gd name="T15" fmla="*/ 283 h 307"/>
                  <a:gd name="T16" fmla="*/ 184 w 333"/>
                  <a:gd name="T17" fmla="*/ 302 h 307"/>
                  <a:gd name="T18" fmla="*/ 213 w 333"/>
                  <a:gd name="T19" fmla="*/ 214 h 307"/>
                  <a:gd name="T20" fmla="*/ 270 w 333"/>
                  <a:gd name="T21" fmla="*/ 115 h 307"/>
                  <a:gd name="T22" fmla="*/ 390 w 333"/>
                  <a:gd name="T23" fmla="*/ 6 h 3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307">
                    <a:moveTo>
                      <a:pt x="333" y="0"/>
                    </a:moveTo>
                    <a:cubicBezTo>
                      <a:pt x="324" y="12"/>
                      <a:pt x="287" y="8"/>
                      <a:pt x="271" y="14"/>
                    </a:cubicBezTo>
                    <a:cubicBezTo>
                      <a:pt x="247" y="23"/>
                      <a:pt x="224" y="34"/>
                      <a:pt x="202" y="48"/>
                    </a:cubicBezTo>
                    <a:cubicBezTo>
                      <a:pt x="150" y="80"/>
                      <a:pt x="99" y="103"/>
                      <a:pt x="61" y="153"/>
                    </a:cubicBezTo>
                    <a:cubicBezTo>
                      <a:pt x="43" y="176"/>
                      <a:pt x="13" y="207"/>
                      <a:pt x="6" y="236"/>
                    </a:cubicBezTo>
                    <a:cubicBezTo>
                      <a:pt x="0" y="260"/>
                      <a:pt x="10" y="249"/>
                      <a:pt x="21" y="258"/>
                    </a:cubicBezTo>
                    <a:cubicBezTo>
                      <a:pt x="31" y="267"/>
                      <a:pt x="34" y="289"/>
                      <a:pt x="49" y="288"/>
                    </a:cubicBezTo>
                    <a:cubicBezTo>
                      <a:pt x="50" y="263"/>
                      <a:pt x="53" y="227"/>
                      <a:pt x="89" y="232"/>
                    </a:cubicBezTo>
                    <a:cubicBezTo>
                      <a:pt x="124" y="237"/>
                      <a:pt x="122" y="307"/>
                      <a:pt x="151" y="248"/>
                    </a:cubicBezTo>
                    <a:cubicBezTo>
                      <a:pt x="162" y="226"/>
                      <a:pt x="169" y="199"/>
                      <a:pt x="174" y="175"/>
                    </a:cubicBezTo>
                    <a:cubicBezTo>
                      <a:pt x="182" y="141"/>
                      <a:pt x="198" y="120"/>
                      <a:pt x="222" y="95"/>
                    </a:cubicBezTo>
                    <a:cubicBezTo>
                      <a:pt x="253" y="62"/>
                      <a:pt x="283" y="30"/>
                      <a:pt x="319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0" name="Freeform 333">
                <a:extLst>
                  <a:ext uri="{FF2B5EF4-FFF2-40B4-BE49-F238E27FC236}">
                    <a16:creationId xmlns:a16="http://schemas.microsoft.com/office/drawing/2014/main" id="{03700919-3B12-4F40-82E2-7E8913DB3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355"/>
                <a:ext cx="346" cy="602"/>
              </a:xfrm>
              <a:custGeom>
                <a:avLst/>
                <a:gdLst>
                  <a:gd name="T0" fmla="*/ 159 w 323"/>
                  <a:gd name="T1" fmla="*/ 80 h 564"/>
                  <a:gd name="T2" fmla="*/ 146 w 323"/>
                  <a:gd name="T3" fmla="*/ 237 h 564"/>
                  <a:gd name="T4" fmla="*/ 117 w 323"/>
                  <a:gd name="T5" fmla="*/ 359 h 564"/>
                  <a:gd name="T6" fmla="*/ 59 w 323"/>
                  <a:gd name="T7" fmla="*/ 409 h 564"/>
                  <a:gd name="T8" fmla="*/ 20 w 323"/>
                  <a:gd name="T9" fmla="*/ 466 h 564"/>
                  <a:gd name="T10" fmla="*/ 14 w 323"/>
                  <a:gd name="T11" fmla="*/ 521 h 564"/>
                  <a:gd name="T12" fmla="*/ 43 w 323"/>
                  <a:gd name="T13" fmla="*/ 517 h 564"/>
                  <a:gd name="T14" fmla="*/ 92 w 323"/>
                  <a:gd name="T15" fmla="*/ 512 h 564"/>
                  <a:gd name="T16" fmla="*/ 228 w 323"/>
                  <a:gd name="T17" fmla="*/ 608 h 564"/>
                  <a:gd name="T18" fmla="*/ 244 w 323"/>
                  <a:gd name="T19" fmla="*/ 663 h 564"/>
                  <a:gd name="T20" fmla="*/ 311 w 323"/>
                  <a:gd name="T21" fmla="*/ 670 h 564"/>
                  <a:gd name="T22" fmla="*/ 393 w 323"/>
                  <a:gd name="T23" fmla="*/ 565 h 564"/>
                  <a:gd name="T24" fmla="*/ 386 w 323"/>
                  <a:gd name="T25" fmla="*/ 488 h 564"/>
                  <a:gd name="T26" fmla="*/ 380 w 323"/>
                  <a:gd name="T27" fmla="*/ 398 h 564"/>
                  <a:gd name="T28" fmla="*/ 383 w 323"/>
                  <a:gd name="T29" fmla="*/ 217 h 564"/>
                  <a:gd name="T30" fmla="*/ 339 w 323"/>
                  <a:gd name="T31" fmla="*/ 50 h 564"/>
                  <a:gd name="T32" fmla="*/ 235 w 323"/>
                  <a:gd name="T33" fmla="*/ 18 h 564"/>
                  <a:gd name="T34" fmla="*/ 162 w 323"/>
                  <a:gd name="T35" fmla="*/ 91 h 5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3" h="564">
                    <a:moveTo>
                      <a:pt x="129" y="66"/>
                    </a:moveTo>
                    <a:cubicBezTo>
                      <a:pt x="122" y="109"/>
                      <a:pt x="115" y="151"/>
                      <a:pt x="119" y="195"/>
                    </a:cubicBezTo>
                    <a:cubicBezTo>
                      <a:pt x="123" y="238"/>
                      <a:pt x="125" y="262"/>
                      <a:pt x="95" y="295"/>
                    </a:cubicBezTo>
                    <a:cubicBezTo>
                      <a:pt x="81" y="311"/>
                      <a:pt x="62" y="320"/>
                      <a:pt x="48" y="336"/>
                    </a:cubicBezTo>
                    <a:cubicBezTo>
                      <a:pt x="36" y="349"/>
                      <a:pt x="25" y="367"/>
                      <a:pt x="17" y="383"/>
                    </a:cubicBezTo>
                    <a:cubicBezTo>
                      <a:pt x="13" y="392"/>
                      <a:pt x="0" y="420"/>
                      <a:pt x="11" y="428"/>
                    </a:cubicBezTo>
                    <a:cubicBezTo>
                      <a:pt x="17" y="433"/>
                      <a:pt x="29" y="425"/>
                      <a:pt x="35" y="424"/>
                    </a:cubicBezTo>
                    <a:cubicBezTo>
                      <a:pt x="48" y="422"/>
                      <a:pt x="62" y="422"/>
                      <a:pt x="75" y="422"/>
                    </a:cubicBezTo>
                    <a:cubicBezTo>
                      <a:pt x="124" y="422"/>
                      <a:pt x="166" y="455"/>
                      <a:pt x="186" y="500"/>
                    </a:cubicBezTo>
                    <a:cubicBezTo>
                      <a:pt x="192" y="514"/>
                      <a:pt x="190" y="533"/>
                      <a:pt x="199" y="545"/>
                    </a:cubicBezTo>
                    <a:cubicBezTo>
                      <a:pt x="212" y="564"/>
                      <a:pt x="235" y="562"/>
                      <a:pt x="253" y="551"/>
                    </a:cubicBezTo>
                    <a:cubicBezTo>
                      <a:pt x="278" y="535"/>
                      <a:pt x="317" y="498"/>
                      <a:pt x="320" y="465"/>
                    </a:cubicBezTo>
                    <a:cubicBezTo>
                      <a:pt x="323" y="445"/>
                      <a:pt x="315" y="421"/>
                      <a:pt x="314" y="401"/>
                    </a:cubicBezTo>
                    <a:cubicBezTo>
                      <a:pt x="312" y="376"/>
                      <a:pt x="309" y="351"/>
                      <a:pt x="309" y="327"/>
                    </a:cubicBezTo>
                    <a:cubicBezTo>
                      <a:pt x="308" y="277"/>
                      <a:pt x="310" y="227"/>
                      <a:pt x="312" y="178"/>
                    </a:cubicBezTo>
                    <a:cubicBezTo>
                      <a:pt x="313" y="135"/>
                      <a:pt x="301" y="75"/>
                      <a:pt x="275" y="41"/>
                    </a:cubicBezTo>
                    <a:cubicBezTo>
                      <a:pt x="253" y="13"/>
                      <a:pt x="223" y="0"/>
                      <a:pt x="190" y="15"/>
                    </a:cubicBezTo>
                    <a:cubicBezTo>
                      <a:pt x="161" y="28"/>
                      <a:pt x="151" y="55"/>
                      <a:pt x="132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1" name="Freeform 334">
                <a:extLst>
                  <a:ext uri="{FF2B5EF4-FFF2-40B4-BE49-F238E27FC236}">
                    <a16:creationId xmlns:a16="http://schemas.microsoft.com/office/drawing/2014/main" id="{C2B21148-5B8E-430F-9669-98C87BD37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983"/>
                <a:ext cx="360" cy="241"/>
              </a:xfrm>
              <a:custGeom>
                <a:avLst/>
                <a:gdLst>
                  <a:gd name="T0" fmla="*/ 4 w 337"/>
                  <a:gd name="T1" fmla="*/ 0 h 226"/>
                  <a:gd name="T2" fmla="*/ 26 w 337"/>
                  <a:gd name="T3" fmla="*/ 59 h 226"/>
                  <a:gd name="T4" fmla="*/ 73 w 337"/>
                  <a:gd name="T5" fmla="*/ 107 h 226"/>
                  <a:gd name="T6" fmla="*/ 177 w 337"/>
                  <a:gd name="T7" fmla="*/ 149 h 226"/>
                  <a:gd name="T8" fmla="*/ 357 w 337"/>
                  <a:gd name="T9" fmla="*/ 258 h 226"/>
                  <a:gd name="T10" fmla="*/ 404 w 337"/>
                  <a:gd name="T11" fmla="*/ 259 h 226"/>
                  <a:gd name="T12" fmla="*/ 401 w 337"/>
                  <a:gd name="T13" fmla="*/ 203 h 226"/>
                  <a:gd name="T14" fmla="*/ 395 w 337"/>
                  <a:gd name="T15" fmla="*/ 132 h 226"/>
                  <a:gd name="T16" fmla="*/ 358 w 337"/>
                  <a:gd name="T17" fmla="*/ 108 h 226"/>
                  <a:gd name="T18" fmla="*/ 73 w 337"/>
                  <a:gd name="T19" fmla="*/ 32 h 226"/>
                  <a:gd name="T20" fmla="*/ 12 w 337"/>
                  <a:gd name="T21" fmla="*/ 2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7" h="226">
                    <a:moveTo>
                      <a:pt x="4" y="0"/>
                    </a:moveTo>
                    <a:cubicBezTo>
                      <a:pt x="0" y="13"/>
                      <a:pt x="15" y="38"/>
                      <a:pt x="21" y="49"/>
                    </a:cubicBezTo>
                    <a:cubicBezTo>
                      <a:pt x="30" y="67"/>
                      <a:pt x="44" y="77"/>
                      <a:pt x="60" y="88"/>
                    </a:cubicBezTo>
                    <a:cubicBezTo>
                      <a:pt x="85" y="105"/>
                      <a:pt x="117" y="109"/>
                      <a:pt x="145" y="123"/>
                    </a:cubicBezTo>
                    <a:cubicBezTo>
                      <a:pt x="197" y="148"/>
                      <a:pt x="239" y="193"/>
                      <a:pt x="293" y="213"/>
                    </a:cubicBezTo>
                    <a:cubicBezTo>
                      <a:pt x="304" y="216"/>
                      <a:pt x="322" y="226"/>
                      <a:pt x="331" y="214"/>
                    </a:cubicBezTo>
                    <a:cubicBezTo>
                      <a:pt x="337" y="205"/>
                      <a:pt x="330" y="176"/>
                      <a:pt x="329" y="167"/>
                    </a:cubicBezTo>
                    <a:cubicBezTo>
                      <a:pt x="327" y="148"/>
                      <a:pt x="326" y="128"/>
                      <a:pt x="324" y="109"/>
                    </a:cubicBezTo>
                    <a:cubicBezTo>
                      <a:pt x="321" y="87"/>
                      <a:pt x="315" y="89"/>
                      <a:pt x="294" y="89"/>
                    </a:cubicBezTo>
                    <a:cubicBezTo>
                      <a:pt x="207" y="92"/>
                      <a:pt x="138" y="61"/>
                      <a:pt x="60" y="26"/>
                    </a:cubicBezTo>
                    <a:cubicBezTo>
                      <a:pt x="43" y="19"/>
                      <a:pt x="24" y="13"/>
                      <a:pt x="9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2" name="Freeform 335">
                <a:extLst>
                  <a:ext uri="{FF2B5EF4-FFF2-40B4-BE49-F238E27FC236}">
                    <a16:creationId xmlns:a16="http://schemas.microsoft.com/office/drawing/2014/main" id="{547915F3-5F36-4725-A86C-D912E355D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196"/>
                <a:ext cx="152" cy="140"/>
              </a:xfrm>
              <a:custGeom>
                <a:avLst/>
                <a:gdLst>
                  <a:gd name="T0" fmla="*/ 0 w 142"/>
                  <a:gd name="T1" fmla="*/ 0 h 131"/>
                  <a:gd name="T2" fmla="*/ 59 w 142"/>
                  <a:gd name="T3" fmla="*/ 68 h 131"/>
                  <a:gd name="T4" fmla="*/ 109 w 142"/>
                  <a:gd name="T5" fmla="*/ 130 h 131"/>
                  <a:gd name="T6" fmla="*/ 170 w 142"/>
                  <a:gd name="T7" fmla="*/ 120 h 131"/>
                  <a:gd name="T8" fmla="*/ 97 w 142"/>
                  <a:gd name="T9" fmla="*/ 71 h 131"/>
                  <a:gd name="T10" fmla="*/ 46 w 142"/>
                  <a:gd name="T11" fmla="*/ 34 h 131"/>
                  <a:gd name="T12" fmla="*/ 17 w 142"/>
                  <a:gd name="T13" fmla="*/ 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31">
                    <a:moveTo>
                      <a:pt x="0" y="0"/>
                    </a:moveTo>
                    <a:cubicBezTo>
                      <a:pt x="20" y="7"/>
                      <a:pt x="35" y="40"/>
                      <a:pt x="48" y="56"/>
                    </a:cubicBezTo>
                    <a:cubicBezTo>
                      <a:pt x="63" y="72"/>
                      <a:pt x="76" y="89"/>
                      <a:pt x="89" y="107"/>
                    </a:cubicBezTo>
                    <a:cubicBezTo>
                      <a:pt x="104" y="125"/>
                      <a:pt x="133" y="131"/>
                      <a:pt x="139" y="98"/>
                    </a:cubicBezTo>
                    <a:cubicBezTo>
                      <a:pt x="142" y="77"/>
                      <a:pt x="96" y="68"/>
                      <a:pt x="79" y="58"/>
                    </a:cubicBezTo>
                    <a:cubicBezTo>
                      <a:pt x="66" y="49"/>
                      <a:pt x="49" y="38"/>
                      <a:pt x="37" y="28"/>
                    </a:cubicBezTo>
                    <a:cubicBezTo>
                      <a:pt x="29" y="20"/>
                      <a:pt x="24" y="6"/>
                      <a:pt x="14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3" name="Freeform 336">
                <a:extLst>
                  <a:ext uri="{FF2B5EF4-FFF2-40B4-BE49-F238E27FC236}">
                    <a16:creationId xmlns:a16="http://schemas.microsoft.com/office/drawing/2014/main" id="{7893DF7C-9FE6-4A77-876E-3E0BBF1BA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500"/>
                <a:ext cx="539" cy="293"/>
              </a:xfrm>
              <a:custGeom>
                <a:avLst/>
                <a:gdLst>
                  <a:gd name="T0" fmla="*/ 178 w 504"/>
                  <a:gd name="T1" fmla="*/ 246 h 275"/>
                  <a:gd name="T2" fmla="*/ 7 w 504"/>
                  <a:gd name="T3" fmla="*/ 219 h 275"/>
                  <a:gd name="T4" fmla="*/ 47 w 504"/>
                  <a:gd name="T5" fmla="*/ 82 h 275"/>
                  <a:gd name="T6" fmla="*/ 154 w 504"/>
                  <a:gd name="T7" fmla="*/ 25 h 275"/>
                  <a:gd name="T8" fmla="*/ 398 w 504"/>
                  <a:gd name="T9" fmla="*/ 40 h 275"/>
                  <a:gd name="T10" fmla="*/ 481 w 504"/>
                  <a:gd name="T11" fmla="*/ 40 h 275"/>
                  <a:gd name="T12" fmla="*/ 563 w 504"/>
                  <a:gd name="T13" fmla="*/ 25 h 275"/>
                  <a:gd name="T14" fmla="*/ 613 w 504"/>
                  <a:gd name="T15" fmla="*/ 148 h 275"/>
                  <a:gd name="T16" fmla="*/ 497 w 504"/>
                  <a:gd name="T17" fmla="*/ 227 h 275"/>
                  <a:gd name="T18" fmla="*/ 347 w 504"/>
                  <a:gd name="T19" fmla="*/ 232 h 275"/>
                  <a:gd name="T20" fmla="*/ 240 w 504"/>
                  <a:gd name="T21" fmla="*/ 243 h 275"/>
                  <a:gd name="T22" fmla="*/ 158 w 504"/>
                  <a:gd name="T23" fmla="*/ 253 h 2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4" h="275">
                    <a:moveTo>
                      <a:pt x="145" y="204"/>
                    </a:moveTo>
                    <a:cubicBezTo>
                      <a:pt x="95" y="197"/>
                      <a:pt x="0" y="275"/>
                      <a:pt x="7" y="181"/>
                    </a:cubicBezTo>
                    <a:cubicBezTo>
                      <a:pt x="10" y="144"/>
                      <a:pt x="18" y="97"/>
                      <a:pt x="38" y="68"/>
                    </a:cubicBezTo>
                    <a:cubicBezTo>
                      <a:pt x="58" y="39"/>
                      <a:pt x="92" y="32"/>
                      <a:pt x="126" y="21"/>
                    </a:cubicBezTo>
                    <a:cubicBezTo>
                      <a:pt x="194" y="0"/>
                      <a:pt x="256" y="34"/>
                      <a:pt x="325" y="34"/>
                    </a:cubicBezTo>
                    <a:cubicBezTo>
                      <a:pt x="348" y="34"/>
                      <a:pt x="372" y="36"/>
                      <a:pt x="394" y="34"/>
                    </a:cubicBezTo>
                    <a:cubicBezTo>
                      <a:pt x="412" y="32"/>
                      <a:pt x="444" y="17"/>
                      <a:pt x="460" y="21"/>
                    </a:cubicBezTo>
                    <a:cubicBezTo>
                      <a:pt x="493" y="29"/>
                      <a:pt x="499" y="89"/>
                      <a:pt x="501" y="122"/>
                    </a:cubicBezTo>
                    <a:cubicBezTo>
                      <a:pt x="504" y="181"/>
                      <a:pt x="459" y="182"/>
                      <a:pt x="407" y="188"/>
                    </a:cubicBezTo>
                    <a:cubicBezTo>
                      <a:pt x="366" y="193"/>
                      <a:pt x="324" y="190"/>
                      <a:pt x="283" y="192"/>
                    </a:cubicBezTo>
                    <a:cubicBezTo>
                      <a:pt x="253" y="193"/>
                      <a:pt x="223" y="199"/>
                      <a:pt x="195" y="201"/>
                    </a:cubicBezTo>
                    <a:cubicBezTo>
                      <a:pt x="180" y="203"/>
                      <a:pt x="122" y="200"/>
                      <a:pt x="129" y="20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4" name="Freeform 337">
                <a:extLst>
                  <a:ext uri="{FF2B5EF4-FFF2-40B4-BE49-F238E27FC236}">
                    <a16:creationId xmlns:a16="http://schemas.microsoft.com/office/drawing/2014/main" id="{36891507-C285-4BA0-8347-EC99809DD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59"/>
                <a:ext cx="516" cy="306"/>
              </a:xfrm>
              <a:custGeom>
                <a:avLst/>
                <a:gdLst>
                  <a:gd name="T0" fmla="*/ 199 w 483"/>
                  <a:gd name="T1" fmla="*/ 299 h 287"/>
                  <a:gd name="T2" fmla="*/ 67 w 483"/>
                  <a:gd name="T3" fmla="*/ 315 h 287"/>
                  <a:gd name="T4" fmla="*/ 28 w 483"/>
                  <a:gd name="T5" fmla="*/ 193 h 287"/>
                  <a:gd name="T6" fmla="*/ 263 w 483"/>
                  <a:gd name="T7" fmla="*/ 14 h 287"/>
                  <a:gd name="T8" fmla="*/ 406 w 483"/>
                  <a:gd name="T9" fmla="*/ 7 h 287"/>
                  <a:gd name="T10" fmla="*/ 466 w 483"/>
                  <a:gd name="T11" fmla="*/ 7 h 287"/>
                  <a:gd name="T12" fmla="*/ 537 w 483"/>
                  <a:gd name="T13" fmla="*/ 4 h 287"/>
                  <a:gd name="T14" fmla="*/ 547 w 483"/>
                  <a:gd name="T15" fmla="*/ 152 h 287"/>
                  <a:gd name="T16" fmla="*/ 407 w 483"/>
                  <a:gd name="T17" fmla="*/ 279 h 287"/>
                  <a:gd name="T18" fmla="*/ 174 w 483"/>
                  <a:gd name="T19" fmla="*/ 315 h 2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3" h="287">
                    <a:moveTo>
                      <a:pt x="163" y="247"/>
                    </a:moveTo>
                    <a:cubicBezTo>
                      <a:pt x="130" y="253"/>
                      <a:pt x="78" y="287"/>
                      <a:pt x="55" y="260"/>
                    </a:cubicBezTo>
                    <a:cubicBezTo>
                      <a:pt x="40" y="241"/>
                      <a:pt x="26" y="181"/>
                      <a:pt x="22" y="159"/>
                    </a:cubicBezTo>
                    <a:cubicBezTo>
                      <a:pt x="0" y="48"/>
                      <a:pt x="130" y="23"/>
                      <a:pt x="215" y="11"/>
                    </a:cubicBezTo>
                    <a:cubicBezTo>
                      <a:pt x="254" y="6"/>
                      <a:pt x="294" y="7"/>
                      <a:pt x="333" y="7"/>
                    </a:cubicBezTo>
                    <a:cubicBezTo>
                      <a:pt x="350" y="7"/>
                      <a:pt x="366" y="7"/>
                      <a:pt x="382" y="7"/>
                    </a:cubicBezTo>
                    <a:cubicBezTo>
                      <a:pt x="398" y="8"/>
                      <a:pt x="426" y="0"/>
                      <a:pt x="441" y="4"/>
                    </a:cubicBezTo>
                    <a:cubicBezTo>
                      <a:pt x="483" y="15"/>
                      <a:pt x="462" y="94"/>
                      <a:pt x="448" y="126"/>
                    </a:cubicBezTo>
                    <a:cubicBezTo>
                      <a:pt x="422" y="183"/>
                      <a:pt x="394" y="212"/>
                      <a:pt x="334" y="231"/>
                    </a:cubicBezTo>
                    <a:cubicBezTo>
                      <a:pt x="270" y="250"/>
                      <a:pt x="205" y="245"/>
                      <a:pt x="143" y="26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5" name="Freeform 338">
                <a:extLst>
                  <a:ext uri="{FF2B5EF4-FFF2-40B4-BE49-F238E27FC236}">
                    <a16:creationId xmlns:a16="http://schemas.microsoft.com/office/drawing/2014/main" id="{1FE2FDB5-EDC5-454E-B90E-F89D42C3D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577"/>
                <a:ext cx="207" cy="276"/>
              </a:xfrm>
              <a:custGeom>
                <a:avLst/>
                <a:gdLst>
                  <a:gd name="T0" fmla="*/ 0 w 194"/>
                  <a:gd name="T1" fmla="*/ 112 h 258"/>
                  <a:gd name="T2" fmla="*/ 61 w 194"/>
                  <a:gd name="T3" fmla="*/ 150 h 258"/>
                  <a:gd name="T4" fmla="*/ 44 w 194"/>
                  <a:gd name="T5" fmla="*/ 198 h 258"/>
                  <a:gd name="T6" fmla="*/ 3 w 194"/>
                  <a:gd name="T7" fmla="*/ 242 h 258"/>
                  <a:gd name="T8" fmla="*/ 57 w 194"/>
                  <a:gd name="T9" fmla="*/ 264 h 258"/>
                  <a:gd name="T10" fmla="*/ 107 w 194"/>
                  <a:gd name="T11" fmla="*/ 282 h 258"/>
                  <a:gd name="T12" fmla="*/ 131 w 194"/>
                  <a:gd name="T13" fmla="*/ 295 h 258"/>
                  <a:gd name="T14" fmla="*/ 153 w 194"/>
                  <a:gd name="T15" fmla="*/ 310 h 258"/>
                  <a:gd name="T16" fmla="*/ 186 w 194"/>
                  <a:gd name="T17" fmla="*/ 279 h 258"/>
                  <a:gd name="T18" fmla="*/ 222 w 194"/>
                  <a:gd name="T19" fmla="*/ 189 h 258"/>
                  <a:gd name="T20" fmla="*/ 232 w 194"/>
                  <a:gd name="T21" fmla="*/ 73 h 258"/>
                  <a:gd name="T22" fmla="*/ 180 w 194"/>
                  <a:gd name="T23" fmla="*/ 6 h 258"/>
                  <a:gd name="T24" fmla="*/ 93 w 194"/>
                  <a:gd name="T25" fmla="*/ 7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258">
                    <a:moveTo>
                      <a:pt x="0" y="92"/>
                    </a:moveTo>
                    <a:cubicBezTo>
                      <a:pt x="19" y="90"/>
                      <a:pt x="46" y="103"/>
                      <a:pt x="50" y="122"/>
                    </a:cubicBezTo>
                    <a:cubicBezTo>
                      <a:pt x="54" y="139"/>
                      <a:pt x="47" y="150"/>
                      <a:pt x="36" y="162"/>
                    </a:cubicBezTo>
                    <a:cubicBezTo>
                      <a:pt x="28" y="170"/>
                      <a:pt x="3" y="185"/>
                      <a:pt x="3" y="197"/>
                    </a:cubicBezTo>
                    <a:cubicBezTo>
                      <a:pt x="2" y="215"/>
                      <a:pt x="35" y="215"/>
                      <a:pt x="47" y="216"/>
                    </a:cubicBezTo>
                    <a:cubicBezTo>
                      <a:pt x="63" y="218"/>
                      <a:pt x="74" y="224"/>
                      <a:pt x="88" y="231"/>
                    </a:cubicBezTo>
                    <a:cubicBezTo>
                      <a:pt x="95" y="235"/>
                      <a:pt x="102" y="237"/>
                      <a:pt x="108" y="241"/>
                    </a:cubicBezTo>
                    <a:cubicBezTo>
                      <a:pt x="113" y="245"/>
                      <a:pt x="119" y="252"/>
                      <a:pt x="126" y="253"/>
                    </a:cubicBezTo>
                    <a:cubicBezTo>
                      <a:pt x="144" y="258"/>
                      <a:pt x="147" y="240"/>
                      <a:pt x="153" y="228"/>
                    </a:cubicBezTo>
                    <a:cubicBezTo>
                      <a:pt x="165" y="203"/>
                      <a:pt x="177" y="181"/>
                      <a:pt x="183" y="154"/>
                    </a:cubicBezTo>
                    <a:cubicBezTo>
                      <a:pt x="188" y="126"/>
                      <a:pt x="194" y="89"/>
                      <a:pt x="190" y="60"/>
                    </a:cubicBezTo>
                    <a:cubicBezTo>
                      <a:pt x="186" y="38"/>
                      <a:pt x="171" y="13"/>
                      <a:pt x="148" y="6"/>
                    </a:cubicBezTo>
                    <a:cubicBezTo>
                      <a:pt x="130" y="0"/>
                      <a:pt x="95" y="1"/>
                      <a:pt x="77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6" name="Freeform 339">
                <a:extLst>
                  <a:ext uri="{FF2B5EF4-FFF2-40B4-BE49-F238E27FC236}">
                    <a16:creationId xmlns:a16="http://schemas.microsoft.com/office/drawing/2014/main" id="{AF03E4EF-8465-44C3-9EA7-2A19545D9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265"/>
                <a:ext cx="325" cy="220"/>
              </a:xfrm>
              <a:custGeom>
                <a:avLst/>
                <a:gdLst>
                  <a:gd name="T0" fmla="*/ 314 w 304"/>
                  <a:gd name="T1" fmla="*/ 7 h 206"/>
                  <a:gd name="T2" fmla="*/ 354 w 304"/>
                  <a:gd name="T3" fmla="*/ 21 h 206"/>
                  <a:gd name="T4" fmla="*/ 363 w 304"/>
                  <a:gd name="T5" fmla="*/ 90 h 206"/>
                  <a:gd name="T6" fmla="*/ 369 w 304"/>
                  <a:gd name="T7" fmla="*/ 163 h 206"/>
                  <a:gd name="T8" fmla="*/ 344 w 304"/>
                  <a:gd name="T9" fmla="*/ 217 h 206"/>
                  <a:gd name="T10" fmla="*/ 267 w 304"/>
                  <a:gd name="T11" fmla="*/ 229 h 206"/>
                  <a:gd name="T12" fmla="*/ 202 w 304"/>
                  <a:gd name="T13" fmla="*/ 235 h 206"/>
                  <a:gd name="T14" fmla="*/ 143 w 304"/>
                  <a:gd name="T15" fmla="*/ 248 h 206"/>
                  <a:gd name="T16" fmla="*/ 88 w 304"/>
                  <a:gd name="T17" fmla="*/ 221 h 206"/>
                  <a:gd name="T18" fmla="*/ 15 w 304"/>
                  <a:gd name="T19" fmla="*/ 200 h 206"/>
                  <a:gd name="T20" fmla="*/ 89 w 304"/>
                  <a:gd name="T21" fmla="*/ 75 h 206"/>
                  <a:gd name="T22" fmla="*/ 154 w 304"/>
                  <a:gd name="T23" fmla="*/ 56 h 206"/>
                  <a:gd name="T24" fmla="*/ 207 w 304"/>
                  <a:gd name="T25" fmla="*/ 36 h 206"/>
                  <a:gd name="T26" fmla="*/ 296 w 304"/>
                  <a:gd name="T27" fmla="*/ 20 h 206"/>
                  <a:gd name="T28" fmla="*/ 320 w 304"/>
                  <a:gd name="T29" fmla="*/ 6 h 2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4" h="206">
                    <a:moveTo>
                      <a:pt x="257" y="7"/>
                    </a:moveTo>
                    <a:cubicBezTo>
                      <a:pt x="272" y="6"/>
                      <a:pt x="284" y="0"/>
                      <a:pt x="290" y="18"/>
                    </a:cubicBezTo>
                    <a:cubicBezTo>
                      <a:pt x="295" y="34"/>
                      <a:pt x="294" y="56"/>
                      <a:pt x="297" y="74"/>
                    </a:cubicBezTo>
                    <a:cubicBezTo>
                      <a:pt x="299" y="94"/>
                      <a:pt x="300" y="114"/>
                      <a:pt x="302" y="134"/>
                    </a:cubicBezTo>
                    <a:cubicBezTo>
                      <a:pt x="304" y="155"/>
                      <a:pt x="302" y="169"/>
                      <a:pt x="282" y="178"/>
                    </a:cubicBezTo>
                    <a:cubicBezTo>
                      <a:pt x="263" y="187"/>
                      <a:pt x="240" y="186"/>
                      <a:pt x="219" y="187"/>
                    </a:cubicBezTo>
                    <a:cubicBezTo>
                      <a:pt x="201" y="188"/>
                      <a:pt x="184" y="190"/>
                      <a:pt x="166" y="193"/>
                    </a:cubicBezTo>
                    <a:cubicBezTo>
                      <a:pt x="149" y="196"/>
                      <a:pt x="135" y="206"/>
                      <a:pt x="117" y="203"/>
                    </a:cubicBezTo>
                    <a:cubicBezTo>
                      <a:pt x="101" y="199"/>
                      <a:pt x="89" y="185"/>
                      <a:pt x="72" y="182"/>
                    </a:cubicBezTo>
                    <a:cubicBezTo>
                      <a:pt x="54" y="179"/>
                      <a:pt x="19" y="184"/>
                      <a:pt x="12" y="164"/>
                    </a:cubicBezTo>
                    <a:cubicBezTo>
                      <a:pt x="0" y="130"/>
                      <a:pt x="49" y="78"/>
                      <a:pt x="73" y="62"/>
                    </a:cubicBezTo>
                    <a:cubicBezTo>
                      <a:pt x="89" y="52"/>
                      <a:pt x="108" y="50"/>
                      <a:pt x="126" y="46"/>
                    </a:cubicBezTo>
                    <a:cubicBezTo>
                      <a:pt x="142" y="42"/>
                      <a:pt x="155" y="35"/>
                      <a:pt x="169" y="30"/>
                    </a:cubicBezTo>
                    <a:cubicBezTo>
                      <a:pt x="194" y="22"/>
                      <a:pt x="218" y="29"/>
                      <a:pt x="242" y="17"/>
                    </a:cubicBezTo>
                    <a:cubicBezTo>
                      <a:pt x="249" y="14"/>
                      <a:pt x="255" y="9"/>
                      <a:pt x="262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7" name="Freeform 340">
                <a:extLst>
                  <a:ext uri="{FF2B5EF4-FFF2-40B4-BE49-F238E27FC236}">
                    <a16:creationId xmlns:a16="http://schemas.microsoft.com/office/drawing/2014/main" id="{FFA5475E-9734-4D12-94DD-1018D59F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165"/>
                <a:ext cx="149" cy="74"/>
              </a:xfrm>
              <a:custGeom>
                <a:avLst/>
                <a:gdLst>
                  <a:gd name="T0" fmla="*/ 139 w 140"/>
                  <a:gd name="T1" fmla="*/ 0 h 69"/>
                  <a:gd name="T2" fmla="*/ 168 w 140"/>
                  <a:gd name="T3" fmla="*/ 49 h 69"/>
                  <a:gd name="T4" fmla="*/ 109 w 140"/>
                  <a:gd name="T5" fmla="*/ 82 h 69"/>
                  <a:gd name="T6" fmla="*/ 4 w 140"/>
                  <a:gd name="T7" fmla="*/ 85 h 69"/>
                  <a:gd name="T8" fmla="*/ 60 w 140"/>
                  <a:gd name="T9" fmla="*/ 49 h 69"/>
                  <a:gd name="T10" fmla="*/ 128 w 140"/>
                  <a:gd name="T11" fmla="*/ 1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69">
                    <a:moveTo>
                      <a:pt x="116" y="0"/>
                    </a:moveTo>
                    <a:cubicBezTo>
                      <a:pt x="121" y="16"/>
                      <a:pt x="140" y="19"/>
                      <a:pt x="139" y="40"/>
                    </a:cubicBezTo>
                    <a:cubicBezTo>
                      <a:pt x="137" y="62"/>
                      <a:pt x="109" y="65"/>
                      <a:pt x="90" y="66"/>
                    </a:cubicBezTo>
                    <a:cubicBezTo>
                      <a:pt x="61" y="66"/>
                      <a:pt x="33" y="67"/>
                      <a:pt x="4" y="69"/>
                    </a:cubicBezTo>
                    <a:cubicBezTo>
                      <a:pt x="0" y="51"/>
                      <a:pt x="39" y="46"/>
                      <a:pt x="50" y="40"/>
                    </a:cubicBezTo>
                    <a:cubicBezTo>
                      <a:pt x="69" y="30"/>
                      <a:pt x="84" y="13"/>
                      <a:pt x="106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8" name="Freeform 341">
                <a:extLst>
                  <a:ext uri="{FF2B5EF4-FFF2-40B4-BE49-F238E27FC236}">
                    <a16:creationId xmlns:a16="http://schemas.microsoft.com/office/drawing/2014/main" id="{837F444F-3389-4DF1-A25A-0477F4AA1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965"/>
                <a:ext cx="178" cy="242"/>
              </a:xfrm>
              <a:custGeom>
                <a:avLst/>
                <a:gdLst>
                  <a:gd name="T0" fmla="*/ 123 w 167"/>
                  <a:gd name="T1" fmla="*/ 11 h 227"/>
                  <a:gd name="T2" fmla="*/ 178 w 167"/>
                  <a:gd name="T3" fmla="*/ 81 h 227"/>
                  <a:gd name="T4" fmla="*/ 183 w 167"/>
                  <a:gd name="T5" fmla="*/ 128 h 227"/>
                  <a:gd name="T6" fmla="*/ 196 w 167"/>
                  <a:gd name="T7" fmla="*/ 187 h 227"/>
                  <a:gd name="T8" fmla="*/ 123 w 167"/>
                  <a:gd name="T9" fmla="*/ 209 h 227"/>
                  <a:gd name="T10" fmla="*/ 54 w 167"/>
                  <a:gd name="T11" fmla="*/ 245 h 227"/>
                  <a:gd name="T12" fmla="*/ 7 w 167"/>
                  <a:gd name="T13" fmla="*/ 275 h 227"/>
                  <a:gd name="T14" fmla="*/ 34 w 167"/>
                  <a:gd name="T15" fmla="*/ 223 h 227"/>
                  <a:gd name="T16" fmla="*/ 87 w 167"/>
                  <a:gd name="T17" fmla="*/ 155 h 227"/>
                  <a:gd name="T18" fmla="*/ 114 w 167"/>
                  <a:gd name="T19" fmla="*/ 32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7" h="227">
                    <a:moveTo>
                      <a:pt x="101" y="8"/>
                    </a:moveTo>
                    <a:cubicBezTo>
                      <a:pt x="129" y="0"/>
                      <a:pt x="143" y="47"/>
                      <a:pt x="147" y="67"/>
                    </a:cubicBezTo>
                    <a:cubicBezTo>
                      <a:pt x="149" y="80"/>
                      <a:pt x="148" y="93"/>
                      <a:pt x="151" y="106"/>
                    </a:cubicBezTo>
                    <a:cubicBezTo>
                      <a:pt x="156" y="122"/>
                      <a:pt x="167" y="136"/>
                      <a:pt x="162" y="154"/>
                    </a:cubicBezTo>
                    <a:cubicBezTo>
                      <a:pt x="156" y="179"/>
                      <a:pt x="121" y="170"/>
                      <a:pt x="101" y="173"/>
                    </a:cubicBezTo>
                    <a:cubicBezTo>
                      <a:pt x="81" y="177"/>
                      <a:pt x="63" y="192"/>
                      <a:pt x="45" y="203"/>
                    </a:cubicBezTo>
                    <a:cubicBezTo>
                      <a:pt x="35" y="209"/>
                      <a:pt x="19" y="227"/>
                      <a:pt x="7" y="227"/>
                    </a:cubicBezTo>
                    <a:cubicBezTo>
                      <a:pt x="0" y="212"/>
                      <a:pt x="18" y="194"/>
                      <a:pt x="28" y="184"/>
                    </a:cubicBezTo>
                    <a:cubicBezTo>
                      <a:pt x="44" y="165"/>
                      <a:pt x="59" y="149"/>
                      <a:pt x="72" y="128"/>
                    </a:cubicBezTo>
                    <a:cubicBezTo>
                      <a:pt x="92" y="97"/>
                      <a:pt x="95" y="63"/>
                      <a:pt x="94" y="2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99" name="Freeform 342">
                <a:extLst>
                  <a:ext uri="{FF2B5EF4-FFF2-40B4-BE49-F238E27FC236}">
                    <a16:creationId xmlns:a16="http://schemas.microsoft.com/office/drawing/2014/main" id="{DC4BE08C-C7DA-4DF4-BFF9-95897FC6B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304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0" name="Freeform 343">
                <a:extLst>
                  <a:ext uri="{FF2B5EF4-FFF2-40B4-BE49-F238E27FC236}">
                    <a16:creationId xmlns:a16="http://schemas.microsoft.com/office/drawing/2014/main" id="{F0ECB8AF-03D1-4C5B-96E6-BF75408AE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908"/>
                <a:ext cx="219" cy="236"/>
              </a:xfrm>
              <a:custGeom>
                <a:avLst/>
                <a:gdLst>
                  <a:gd name="T0" fmla="*/ 250 w 205"/>
                  <a:gd name="T1" fmla="*/ 0 h 221"/>
                  <a:gd name="T2" fmla="*/ 143 w 205"/>
                  <a:gd name="T3" fmla="*/ 189 h 221"/>
                  <a:gd name="T4" fmla="*/ 0 w 205"/>
                  <a:gd name="T5" fmla="*/ 229 h 221"/>
                  <a:gd name="T6" fmla="*/ 110 w 205"/>
                  <a:gd name="T7" fmla="*/ 65 h 2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5" h="221">
                    <a:moveTo>
                      <a:pt x="205" y="0"/>
                    </a:moveTo>
                    <a:cubicBezTo>
                      <a:pt x="161" y="43"/>
                      <a:pt x="164" y="115"/>
                      <a:pt x="117" y="155"/>
                    </a:cubicBezTo>
                    <a:cubicBezTo>
                      <a:pt x="95" y="174"/>
                      <a:pt x="27" y="221"/>
                      <a:pt x="0" y="187"/>
                    </a:cubicBezTo>
                    <a:cubicBezTo>
                      <a:pt x="54" y="164"/>
                      <a:pt x="107" y="118"/>
                      <a:pt x="90" y="53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1" name="Freeform 344">
                <a:extLst>
                  <a:ext uri="{FF2B5EF4-FFF2-40B4-BE49-F238E27FC236}">
                    <a16:creationId xmlns:a16="http://schemas.microsoft.com/office/drawing/2014/main" id="{10E09F17-A485-49C3-AF74-FD3A72120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3189"/>
                <a:ext cx="196" cy="532"/>
              </a:xfrm>
              <a:custGeom>
                <a:avLst/>
                <a:gdLst>
                  <a:gd name="T0" fmla="*/ 34 w 184"/>
                  <a:gd name="T1" fmla="*/ 28 h 498"/>
                  <a:gd name="T2" fmla="*/ 146 w 184"/>
                  <a:gd name="T3" fmla="*/ 1 h 498"/>
                  <a:gd name="T4" fmla="*/ 210 w 184"/>
                  <a:gd name="T5" fmla="*/ 144 h 498"/>
                  <a:gd name="T6" fmla="*/ 196 w 184"/>
                  <a:gd name="T7" fmla="*/ 444 h 498"/>
                  <a:gd name="T8" fmla="*/ 169 w 184"/>
                  <a:gd name="T9" fmla="*/ 557 h 498"/>
                  <a:gd name="T10" fmla="*/ 79 w 184"/>
                  <a:gd name="T11" fmla="*/ 488 h 498"/>
                  <a:gd name="T12" fmla="*/ 59 w 184"/>
                  <a:gd name="T13" fmla="*/ 370 h 498"/>
                  <a:gd name="T14" fmla="*/ 20 w 184"/>
                  <a:gd name="T15" fmla="*/ 213 h 498"/>
                  <a:gd name="T16" fmla="*/ 15 w 184"/>
                  <a:gd name="T17" fmla="*/ 24 h 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498">
                    <a:moveTo>
                      <a:pt x="28" y="22"/>
                    </a:moveTo>
                    <a:cubicBezTo>
                      <a:pt x="37" y="13"/>
                      <a:pt x="105" y="0"/>
                      <a:pt x="121" y="1"/>
                    </a:cubicBezTo>
                    <a:cubicBezTo>
                      <a:pt x="168" y="4"/>
                      <a:pt x="169" y="82"/>
                      <a:pt x="174" y="118"/>
                    </a:cubicBezTo>
                    <a:cubicBezTo>
                      <a:pt x="184" y="202"/>
                      <a:pt x="178" y="281"/>
                      <a:pt x="162" y="364"/>
                    </a:cubicBezTo>
                    <a:cubicBezTo>
                      <a:pt x="157" y="387"/>
                      <a:pt x="152" y="437"/>
                      <a:pt x="140" y="457"/>
                    </a:cubicBezTo>
                    <a:cubicBezTo>
                      <a:pt x="114" y="498"/>
                      <a:pt x="74" y="428"/>
                      <a:pt x="65" y="401"/>
                    </a:cubicBezTo>
                    <a:cubicBezTo>
                      <a:pt x="54" y="370"/>
                      <a:pt x="56" y="336"/>
                      <a:pt x="49" y="303"/>
                    </a:cubicBezTo>
                    <a:cubicBezTo>
                      <a:pt x="40" y="260"/>
                      <a:pt x="26" y="218"/>
                      <a:pt x="17" y="174"/>
                    </a:cubicBezTo>
                    <a:cubicBezTo>
                      <a:pt x="7" y="122"/>
                      <a:pt x="0" y="71"/>
                      <a:pt x="12" y="2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2" name="Freeform 345">
                <a:extLst>
                  <a:ext uri="{FF2B5EF4-FFF2-40B4-BE49-F238E27FC236}">
                    <a16:creationId xmlns:a16="http://schemas.microsoft.com/office/drawing/2014/main" id="{3E3C188C-8B2A-40C3-8B31-35504045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600"/>
                <a:ext cx="186" cy="213"/>
              </a:xfrm>
              <a:custGeom>
                <a:avLst/>
                <a:gdLst>
                  <a:gd name="T0" fmla="*/ 183 w 174"/>
                  <a:gd name="T1" fmla="*/ 26 h 199"/>
                  <a:gd name="T2" fmla="*/ 183 w 174"/>
                  <a:gd name="T3" fmla="*/ 127 h 199"/>
                  <a:gd name="T4" fmla="*/ 200 w 174"/>
                  <a:gd name="T5" fmla="*/ 174 h 199"/>
                  <a:gd name="T6" fmla="*/ 128 w 174"/>
                  <a:gd name="T7" fmla="*/ 182 h 199"/>
                  <a:gd name="T8" fmla="*/ 53 w 174"/>
                  <a:gd name="T9" fmla="*/ 199 h 199"/>
                  <a:gd name="T10" fmla="*/ 0 w 174"/>
                  <a:gd name="T11" fmla="*/ 199 h 199"/>
                  <a:gd name="T12" fmla="*/ 52 w 174"/>
                  <a:gd name="T13" fmla="*/ 163 h 199"/>
                  <a:gd name="T14" fmla="*/ 130 w 174"/>
                  <a:gd name="T15" fmla="*/ 124 h 199"/>
                  <a:gd name="T16" fmla="*/ 138 w 174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" h="199">
                    <a:moveTo>
                      <a:pt x="150" y="21"/>
                    </a:moveTo>
                    <a:cubicBezTo>
                      <a:pt x="144" y="46"/>
                      <a:pt x="139" y="81"/>
                      <a:pt x="150" y="104"/>
                    </a:cubicBezTo>
                    <a:cubicBezTo>
                      <a:pt x="156" y="117"/>
                      <a:pt x="174" y="124"/>
                      <a:pt x="164" y="142"/>
                    </a:cubicBezTo>
                    <a:cubicBezTo>
                      <a:pt x="153" y="161"/>
                      <a:pt x="121" y="150"/>
                      <a:pt x="105" y="149"/>
                    </a:cubicBezTo>
                    <a:cubicBezTo>
                      <a:pt x="77" y="146"/>
                      <a:pt x="67" y="147"/>
                      <a:pt x="44" y="163"/>
                    </a:cubicBezTo>
                    <a:cubicBezTo>
                      <a:pt x="30" y="173"/>
                      <a:pt x="0" y="199"/>
                      <a:pt x="0" y="163"/>
                    </a:cubicBezTo>
                    <a:cubicBezTo>
                      <a:pt x="0" y="138"/>
                      <a:pt x="25" y="137"/>
                      <a:pt x="43" y="133"/>
                    </a:cubicBezTo>
                    <a:cubicBezTo>
                      <a:pt x="68" y="127"/>
                      <a:pt x="95" y="127"/>
                      <a:pt x="107" y="101"/>
                    </a:cubicBezTo>
                    <a:cubicBezTo>
                      <a:pt x="120" y="71"/>
                      <a:pt x="102" y="30"/>
                      <a:pt x="113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3" name="Freeform 346">
                <a:extLst>
                  <a:ext uri="{FF2B5EF4-FFF2-40B4-BE49-F238E27FC236}">
                    <a16:creationId xmlns:a16="http://schemas.microsoft.com/office/drawing/2014/main" id="{360627BD-814A-4717-85CB-6871076C6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3790"/>
                <a:ext cx="123" cy="169"/>
              </a:xfrm>
              <a:custGeom>
                <a:avLst/>
                <a:gdLst>
                  <a:gd name="T0" fmla="*/ 3 w 115"/>
                  <a:gd name="T1" fmla="*/ 66 h 158"/>
                  <a:gd name="T2" fmla="*/ 72 w 115"/>
                  <a:gd name="T3" fmla="*/ 102 h 158"/>
                  <a:gd name="T4" fmla="*/ 141 w 115"/>
                  <a:gd name="T5" fmla="*/ 183 h 158"/>
                  <a:gd name="T6" fmla="*/ 95 w 115"/>
                  <a:gd name="T7" fmla="*/ 191 h 158"/>
                  <a:gd name="T8" fmla="*/ 61 w 115"/>
                  <a:gd name="T9" fmla="*/ 148 h 158"/>
                  <a:gd name="T10" fmla="*/ 0 w 115"/>
                  <a:gd name="T11" fmla="*/ 56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8">
                    <a:moveTo>
                      <a:pt x="3" y="54"/>
                    </a:moveTo>
                    <a:cubicBezTo>
                      <a:pt x="19" y="0"/>
                      <a:pt x="49" y="70"/>
                      <a:pt x="59" y="83"/>
                    </a:cubicBezTo>
                    <a:cubicBezTo>
                      <a:pt x="75" y="107"/>
                      <a:pt x="111" y="120"/>
                      <a:pt x="115" y="150"/>
                    </a:cubicBezTo>
                    <a:cubicBezTo>
                      <a:pt x="106" y="149"/>
                      <a:pt x="83" y="158"/>
                      <a:pt x="78" y="156"/>
                    </a:cubicBezTo>
                    <a:cubicBezTo>
                      <a:pt x="65" y="151"/>
                      <a:pt x="57" y="131"/>
                      <a:pt x="50" y="121"/>
                    </a:cubicBezTo>
                    <a:cubicBezTo>
                      <a:pt x="35" y="99"/>
                      <a:pt x="21" y="62"/>
                      <a:pt x="0" y="4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4" name="Freeform 347">
                <a:extLst>
                  <a:ext uri="{FF2B5EF4-FFF2-40B4-BE49-F238E27FC236}">
                    <a16:creationId xmlns:a16="http://schemas.microsoft.com/office/drawing/2014/main" id="{5F0A694A-B328-4C12-9709-2E433AAED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242"/>
                <a:ext cx="143" cy="160"/>
              </a:xfrm>
              <a:custGeom>
                <a:avLst/>
                <a:gdLst>
                  <a:gd name="T0" fmla="*/ 35 w 134"/>
                  <a:gd name="T1" fmla="*/ 27 h 150"/>
                  <a:gd name="T2" fmla="*/ 89 w 134"/>
                  <a:gd name="T3" fmla="*/ 4 h 150"/>
                  <a:gd name="T4" fmla="*/ 121 w 134"/>
                  <a:gd name="T5" fmla="*/ 68 h 150"/>
                  <a:gd name="T6" fmla="*/ 121 w 134"/>
                  <a:gd name="T7" fmla="*/ 182 h 150"/>
                  <a:gd name="T8" fmla="*/ 82 w 134"/>
                  <a:gd name="T9" fmla="*/ 107 h 150"/>
                  <a:gd name="T10" fmla="*/ 6 w 134"/>
                  <a:gd name="T11" fmla="*/ 141 h 150"/>
                  <a:gd name="T12" fmla="*/ 22 w 134"/>
                  <a:gd name="T13" fmla="*/ 34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0">
                    <a:moveTo>
                      <a:pt x="29" y="22"/>
                    </a:moveTo>
                    <a:cubicBezTo>
                      <a:pt x="43" y="17"/>
                      <a:pt x="58" y="0"/>
                      <a:pt x="73" y="4"/>
                    </a:cubicBezTo>
                    <a:cubicBezTo>
                      <a:pt x="92" y="9"/>
                      <a:pt x="92" y="40"/>
                      <a:pt x="99" y="56"/>
                    </a:cubicBezTo>
                    <a:cubicBezTo>
                      <a:pt x="108" y="77"/>
                      <a:pt x="134" y="137"/>
                      <a:pt x="99" y="150"/>
                    </a:cubicBezTo>
                    <a:cubicBezTo>
                      <a:pt x="89" y="133"/>
                      <a:pt x="89" y="97"/>
                      <a:pt x="67" y="88"/>
                    </a:cubicBezTo>
                    <a:cubicBezTo>
                      <a:pt x="46" y="80"/>
                      <a:pt x="23" y="109"/>
                      <a:pt x="6" y="116"/>
                    </a:cubicBezTo>
                    <a:cubicBezTo>
                      <a:pt x="0" y="89"/>
                      <a:pt x="0" y="49"/>
                      <a:pt x="19" y="2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5" name="Freeform 348">
                <a:extLst>
                  <a:ext uri="{FF2B5EF4-FFF2-40B4-BE49-F238E27FC236}">
                    <a16:creationId xmlns:a16="http://schemas.microsoft.com/office/drawing/2014/main" id="{161789AE-5773-446F-874D-5403CC3E3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920"/>
                <a:ext cx="206" cy="276"/>
              </a:xfrm>
              <a:custGeom>
                <a:avLst/>
                <a:gdLst>
                  <a:gd name="T0" fmla="*/ 109 w 193"/>
                  <a:gd name="T1" fmla="*/ 39 h 259"/>
                  <a:gd name="T2" fmla="*/ 157 w 193"/>
                  <a:gd name="T3" fmla="*/ 7 h 259"/>
                  <a:gd name="T4" fmla="*/ 210 w 193"/>
                  <a:gd name="T5" fmla="*/ 92 h 259"/>
                  <a:gd name="T6" fmla="*/ 226 w 193"/>
                  <a:gd name="T7" fmla="*/ 197 h 259"/>
                  <a:gd name="T8" fmla="*/ 208 w 193"/>
                  <a:gd name="T9" fmla="*/ 264 h 259"/>
                  <a:gd name="T10" fmla="*/ 51 w 193"/>
                  <a:gd name="T11" fmla="*/ 226 h 259"/>
                  <a:gd name="T12" fmla="*/ 13 w 193"/>
                  <a:gd name="T13" fmla="*/ 103 h 259"/>
                  <a:gd name="T14" fmla="*/ 100 w 193"/>
                  <a:gd name="T15" fmla="*/ 35 h 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3" h="259">
                    <a:moveTo>
                      <a:pt x="90" y="33"/>
                    </a:moveTo>
                    <a:cubicBezTo>
                      <a:pt x="105" y="26"/>
                      <a:pt x="112" y="10"/>
                      <a:pt x="129" y="7"/>
                    </a:cubicBezTo>
                    <a:cubicBezTo>
                      <a:pt x="167" y="0"/>
                      <a:pt x="169" y="50"/>
                      <a:pt x="173" y="76"/>
                    </a:cubicBezTo>
                    <a:cubicBezTo>
                      <a:pt x="177" y="106"/>
                      <a:pt x="178" y="134"/>
                      <a:pt x="186" y="163"/>
                    </a:cubicBezTo>
                    <a:cubicBezTo>
                      <a:pt x="193" y="189"/>
                      <a:pt x="193" y="201"/>
                      <a:pt x="171" y="219"/>
                    </a:cubicBezTo>
                    <a:cubicBezTo>
                      <a:pt x="119" y="259"/>
                      <a:pt x="82" y="228"/>
                      <a:pt x="42" y="187"/>
                    </a:cubicBezTo>
                    <a:cubicBezTo>
                      <a:pt x="19" y="163"/>
                      <a:pt x="0" y="119"/>
                      <a:pt x="10" y="85"/>
                    </a:cubicBezTo>
                    <a:cubicBezTo>
                      <a:pt x="19" y="55"/>
                      <a:pt x="58" y="43"/>
                      <a:pt x="82" y="29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Freeform 349">
                <a:extLst>
                  <a:ext uri="{FF2B5EF4-FFF2-40B4-BE49-F238E27FC236}">
                    <a16:creationId xmlns:a16="http://schemas.microsoft.com/office/drawing/2014/main" id="{0B47938D-8697-4F38-9B51-7EB21104CC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604"/>
                <a:ext cx="269" cy="333"/>
              </a:xfrm>
              <a:custGeom>
                <a:avLst/>
                <a:gdLst>
                  <a:gd name="T0" fmla="*/ 0 w 252"/>
                  <a:gd name="T1" fmla="*/ 79 h 312"/>
                  <a:gd name="T2" fmla="*/ 172 w 252"/>
                  <a:gd name="T3" fmla="*/ 47 h 312"/>
                  <a:gd name="T4" fmla="*/ 289 w 252"/>
                  <a:gd name="T5" fmla="*/ 242 h 312"/>
                  <a:gd name="T6" fmla="*/ 253 w 252"/>
                  <a:gd name="T7" fmla="*/ 298 h 312"/>
                  <a:gd name="T8" fmla="*/ 223 w 252"/>
                  <a:gd name="T9" fmla="*/ 349 h 312"/>
                  <a:gd name="T10" fmla="*/ 164 w 252"/>
                  <a:gd name="T11" fmla="*/ 349 h 312"/>
                  <a:gd name="T12" fmla="*/ 68 w 252"/>
                  <a:gd name="T13" fmla="*/ 279 h 312"/>
                  <a:gd name="T14" fmla="*/ 155 w 252"/>
                  <a:gd name="T15" fmla="*/ 307 h 312"/>
                  <a:gd name="T16" fmla="*/ 162 w 252"/>
                  <a:gd name="T17" fmla="*/ 240 h 312"/>
                  <a:gd name="T18" fmla="*/ 56 w 252"/>
                  <a:gd name="T19" fmla="*/ 175 h 312"/>
                  <a:gd name="T20" fmla="*/ 17 w 252"/>
                  <a:gd name="T21" fmla="*/ 91 h 3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" h="312">
                    <a:moveTo>
                      <a:pt x="0" y="65"/>
                    </a:moveTo>
                    <a:cubicBezTo>
                      <a:pt x="49" y="63"/>
                      <a:pt x="99" y="0"/>
                      <a:pt x="141" y="38"/>
                    </a:cubicBezTo>
                    <a:cubicBezTo>
                      <a:pt x="182" y="75"/>
                      <a:pt x="252" y="137"/>
                      <a:pt x="238" y="200"/>
                    </a:cubicBezTo>
                    <a:cubicBezTo>
                      <a:pt x="233" y="220"/>
                      <a:pt x="221" y="230"/>
                      <a:pt x="208" y="245"/>
                    </a:cubicBezTo>
                    <a:cubicBezTo>
                      <a:pt x="197" y="258"/>
                      <a:pt x="193" y="273"/>
                      <a:pt x="184" y="287"/>
                    </a:cubicBezTo>
                    <a:cubicBezTo>
                      <a:pt x="168" y="312"/>
                      <a:pt x="154" y="302"/>
                      <a:pt x="135" y="287"/>
                    </a:cubicBezTo>
                    <a:cubicBezTo>
                      <a:pt x="113" y="269"/>
                      <a:pt x="66" y="258"/>
                      <a:pt x="56" y="230"/>
                    </a:cubicBezTo>
                    <a:cubicBezTo>
                      <a:pt x="75" y="221"/>
                      <a:pt x="106" y="252"/>
                      <a:pt x="127" y="253"/>
                    </a:cubicBezTo>
                    <a:cubicBezTo>
                      <a:pt x="167" y="256"/>
                      <a:pt x="150" y="219"/>
                      <a:pt x="133" y="198"/>
                    </a:cubicBezTo>
                    <a:cubicBezTo>
                      <a:pt x="110" y="170"/>
                      <a:pt x="70" y="173"/>
                      <a:pt x="46" y="144"/>
                    </a:cubicBezTo>
                    <a:cubicBezTo>
                      <a:pt x="35" y="130"/>
                      <a:pt x="8" y="92"/>
                      <a:pt x="14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7" name="Freeform 350">
                <a:extLst>
                  <a:ext uri="{FF2B5EF4-FFF2-40B4-BE49-F238E27FC236}">
                    <a16:creationId xmlns:a16="http://schemas.microsoft.com/office/drawing/2014/main" id="{745A84ED-C5F6-4EE7-80C1-6BB98883E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294"/>
                <a:ext cx="356" cy="328"/>
              </a:xfrm>
              <a:custGeom>
                <a:avLst/>
                <a:gdLst>
                  <a:gd name="T0" fmla="*/ 0 w 333"/>
                  <a:gd name="T1" fmla="*/ 0 h 307"/>
                  <a:gd name="T2" fmla="*/ 76 w 333"/>
                  <a:gd name="T3" fmla="*/ 17 h 307"/>
                  <a:gd name="T4" fmla="*/ 160 w 333"/>
                  <a:gd name="T5" fmla="*/ 58 h 307"/>
                  <a:gd name="T6" fmla="*/ 334 w 333"/>
                  <a:gd name="T7" fmla="*/ 186 h 307"/>
                  <a:gd name="T8" fmla="*/ 400 w 333"/>
                  <a:gd name="T9" fmla="*/ 287 h 307"/>
                  <a:gd name="T10" fmla="*/ 383 w 333"/>
                  <a:gd name="T11" fmla="*/ 315 h 307"/>
                  <a:gd name="T12" fmla="*/ 349 w 333"/>
                  <a:gd name="T13" fmla="*/ 352 h 307"/>
                  <a:gd name="T14" fmla="*/ 299 w 333"/>
                  <a:gd name="T15" fmla="*/ 283 h 307"/>
                  <a:gd name="T16" fmla="*/ 222 w 333"/>
                  <a:gd name="T17" fmla="*/ 302 h 307"/>
                  <a:gd name="T18" fmla="*/ 195 w 333"/>
                  <a:gd name="T19" fmla="*/ 214 h 307"/>
                  <a:gd name="T20" fmla="*/ 136 w 333"/>
                  <a:gd name="T21" fmla="*/ 115 h 307"/>
                  <a:gd name="T22" fmla="*/ 17 w 333"/>
                  <a:gd name="T23" fmla="*/ 6 h 3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307">
                    <a:moveTo>
                      <a:pt x="0" y="0"/>
                    </a:moveTo>
                    <a:cubicBezTo>
                      <a:pt x="9" y="12"/>
                      <a:pt x="47" y="8"/>
                      <a:pt x="62" y="14"/>
                    </a:cubicBezTo>
                    <a:cubicBezTo>
                      <a:pt x="86" y="23"/>
                      <a:pt x="110" y="34"/>
                      <a:pt x="131" y="48"/>
                    </a:cubicBezTo>
                    <a:cubicBezTo>
                      <a:pt x="183" y="80"/>
                      <a:pt x="234" y="103"/>
                      <a:pt x="273" y="153"/>
                    </a:cubicBezTo>
                    <a:cubicBezTo>
                      <a:pt x="290" y="176"/>
                      <a:pt x="320" y="207"/>
                      <a:pt x="327" y="236"/>
                    </a:cubicBezTo>
                    <a:cubicBezTo>
                      <a:pt x="333" y="260"/>
                      <a:pt x="324" y="249"/>
                      <a:pt x="313" y="258"/>
                    </a:cubicBezTo>
                    <a:cubicBezTo>
                      <a:pt x="302" y="267"/>
                      <a:pt x="299" y="289"/>
                      <a:pt x="285" y="288"/>
                    </a:cubicBezTo>
                    <a:cubicBezTo>
                      <a:pt x="283" y="263"/>
                      <a:pt x="280" y="227"/>
                      <a:pt x="245" y="232"/>
                    </a:cubicBezTo>
                    <a:cubicBezTo>
                      <a:pt x="209" y="237"/>
                      <a:pt x="211" y="307"/>
                      <a:pt x="182" y="248"/>
                    </a:cubicBezTo>
                    <a:cubicBezTo>
                      <a:pt x="171" y="226"/>
                      <a:pt x="164" y="199"/>
                      <a:pt x="159" y="175"/>
                    </a:cubicBezTo>
                    <a:cubicBezTo>
                      <a:pt x="151" y="141"/>
                      <a:pt x="135" y="120"/>
                      <a:pt x="111" y="95"/>
                    </a:cubicBezTo>
                    <a:cubicBezTo>
                      <a:pt x="80" y="62"/>
                      <a:pt x="51" y="30"/>
                      <a:pt x="14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8" name="Freeform 351">
                <a:extLst>
                  <a:ext uri="{FF2B5EF4-FFF2-40B4-BE49-F238E27FC236}">
                    <a16:creationId xmlns:a16="http://schemas.microsoft.com/office/drawing/2014/main" id="{51F3B9BA-8BAC-4087-ABBA-A3D37B800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355"/>
                <a:ext cx="345" cy="602"/>
              </a:xfrm>
              <a:custGeom>
                <a:avLst/>
                <a:gdLst>
                  <a:gd name="T0" fmla="*/ 235 w 323"/>
                  <a:gd name="T1" fmla="*/ 80 h 564"/>
                  <a:gd name="T2" fmla="*/ 248 w 323"/>
                  <a:gd name="T3" fmla="*/ 237 h 564"/>
                  <a:gd name="T4" fmla="*/ 276 w 323"/>
                  <a:gd name="T5" fmla="*/ 359 h 564"/>
                  <a:gd name="T6" fmla="*/ 334 w 323"/>
                  <a:gd name="T7" fmla="*/ 409 h 564"/>
                  <a:gd name="T8" fmla="*/ 372 w 323"/>
                  <a:gd name="T9" fmla="*/ 466 h 564"/>
                  <a:gd name="T10" fmla="*/ 379 w 323"/>
                  <a:gd name="T11" fmla="*/ 521 h 564"/>
                  <a:gd name="T12" fmla="*/ 350 w 323"/>
                  <a:gd name="T13" fmla="*/ 517 h 564"/>
                  <a:gd name="T14" fmla="*/ 301 w 323"/>
                  <a:gd name="T15" fmla="*/ 512 h 564"/>
                  <a:gd name="T16" fmla="*/ 167 w 323"/>
                  <a:gd name="T17" fmla="*/ 608 h 564"/>
                  <a:gd name="T18" fmla="*/ 151 w 323"/>
                  <a:gd name="T19" fmla="*/ 663 h 564"/>
                  <a:gd name="T20" fmla="*/ 85 w 323"/>
                  <a:gd name="T21" fmla="*/ 670 h 564"/>
                  <a:gd name="T22" fmla="*/ 2 w 323"/>
                  <a:gd name="T23" fmla="*/ 565 h 564"/>
                  <a:gd name="T24" fmla="*/ 12 w 323"/>
                  <a:gd name="T25" fmla="*/ 488 h 564"/>
                  <a:gd name="T26" fmla="*/ 16 w 323"/>
                  <a:gd name="T27" fmla="*/ 398 h 564"/>
                  <a:gd name="T28" fmla="*/ 14 w 323"/>
                  <a:gd name="T29" fmla="*/ 217 h 564"/>
                  <a:gd name="T30" fmla="*/ 58 w 323"/>
                  <a:gd name="T31" fmla="*/ 50 h 564"/>
                  <a:gd name="T32" fmla="*/ 162 w 323"/>
                  <a:gd name="T33" fmla="*/ 18 h 564"/>
                  <a:gd name="T34" fmla="*/ 232 w 323"/>
                  <a:gd name="T35" fmla="*/ 91 h 5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3" h="564">
                    <a:moveTo>
                      <a:pt x="193" y="66"/>
                    </a:moveTo>
                    <a:cubicBezTo>
                      <a:pt x="201" y="109"/>
                      <a:pt x="207" y="151"/>
                      <a:pt x="203" y="195"/>
                    </a:cubicBezTo>
                    <a:cubicBezTo>
                      <a:pt x="199" y="238"/>
                      <a:pt x="197" y="262"/>
                      <a:pt x="227" y="295"/>
                    </a:cubicBezTo>
                    <a:cubicBezTo>
                      <a:pt x="241" y="311"/>
                      <a:pt x="260" y="320"/>
                      <a:pt x="274" y="336"/>
                    </a:cubicBezTo>
                    <a:cubicBezTo>
                      <a:pt x="286" y="349"/>
                      <a:pt x="298" y="367"/>
                      <a:pt x="305" y="383"/>
                    </a:cubicBezTo>
                    <a:cubicBezTo>
                      <a:pt x="309" y="392"/>
                      <a:pt x="323" y="420"/>
                      <a:pt x="311" y="428"/>
                    </a:cubicBezTo>
                    <a:cubicBezTo>
                      <a:pt x="305" y="433"/>
                      <a:pt x="293" y="425"/>
                      <a:pt x="287" y="424"/>
                    </a:cubicBezTo>
                    <a:cubicBezTo>
                      <a:pt x="274" y="422"/>
                      <a:pt x="260" y="422"/>
                      <a:pt x="247" y="422"/>
                    </a:cubicBezTo>
                    <a:cubicBezTo>
                      <a:pt x="198" y="422"/>
                      <a:pt x="156" y="455"/>
                      <a:pt x="137" y="500"/>
                    </a:cubicBezTo>
                    <a:cubicBezTo>
                      <a:pt x="130" y="514"/>
                      <a:pt x="133" y="533"/>
                      <a:pt x="124" y="545"/>
                    </a:cubicBezTo>
                    <a:cubicBezTo>
                      <a:pt x="110" y="564"/>
                      <a:pt x="87" y="562"/>
                      <a:pt x="70" y="551"/>
                    </a:cubicBezTo>
                    <a:cubicBezTo>
                      <a:pt x="44" y="535"/>
                      <a:pt x="5" y="498"/>
                      <a:pt x="2" y="465"/>
                    </a:cubicBezTo>
                    <a:cubicBezTo>
                      <a:pt x="0" y="445"/>
                      <a:pt x="8" y="421"/>
                      <a:pt x="9" y="401"/>
                    </a:cubicBezTo>
                    <a:cubicBezTo>
                      <a:pt x="10" y="376"/>
                      <a:pt x="13" y="351"/>
                      <a:pt x="13" y="327"/>
                    </a:cubicBezTo>
                    <a:cubicBezTo>
                      <a:pt x="15" y="277"/>
                      <a:pt x="12" y="227"/>
                      <a:pt x="11" y="178"/>
                    </a:cubicBezTo>
                    <a:cubicBezTo>
                      <a:pt x="9" y="135"/>
                      <a:pt x="21" y="75"/>
                      <a:pt x="48" y="41"/>
                    </a:cubicBezTo>
                    <a:cubicBezTo>
                      <a:pt x="69" y="13"/>
                      <a:pt x="99" y="0"/>
                      <a:pt x="133" y="15"/>
                    </a:cubicBezTo>
                    <a:cubicBezTo>
                      <a:pt x="161" y="28"/>
                      <a:pt x="171" y="55"/>
                      <a:pt x="190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9" name="Freeform 352">
                <a:extLst>
                  <a:ext uri="{FF2B5EF4-FFF2-40B4-BE49-F238E27FC236}">
                    <a16:creationId xmlns:a16="http://schemas.microsoft.com/office/drawing/2014/main" id="{EA9620A7-FC5D-4DD5-A3EE-1B4AF5DF3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983"/>
                <a:ext cx="360" cy="241"/>
              </a:xfrm>
              <a:custGeom>
                <a:avLst/>
                <a:gdLst>
                  <a:gd name="T0" fmla="*/ 407 w 337"/>
                  <a:gd name="T1" fmla="*/ 0 h 226"/>
                  <a:gd name="T2" fmla="*/ 387 w 337"/>
                  <a:gd name="T3" fmla="*/ 59 h 226"/>
                  <a:gd name="T4" fmla="*/ 339 w 337"/>
                  <a:gd name="T5" fmla="*/ 107 h 226"/>
                  <a:gd name="T6" fmla="*/ 234 w 337"/>
                  <a:gd name="T7" fmla="*/ 149 h 226"/>
                  <a:gd name="T8" fmla="*/ 53 w 337"/>
                  <a:gd name="T9" fmla="*/ 258 h 226"/>
                  <a:gd name="T10" fmla="*/ 6 w 337"/>
                  <a:gd name="T11" fmla="*/ 259 h 226"/>
                  <a:gd name="T12" fmla="*/ 11 w 337"/>
                  <a:gd name="T13" fmla="*/ 203 h 226"/>
                  <a:gd name="T14" fmla="*/ 16 w 337"/>
                  <a:gd name="T15" fmla="*/ 132 h 226"/>
                  <a:gd name="T16" fmla="*/ 52 w 337"/>
                  <a:gd name="T17" fmla="*/ 108 h 226"/>
                  <a:gd name="T18" fmla="*/ 338 w 337"/>
                  <a:gd name="T19" fmla="*/ 32 h 226"/>
                  <a:gd name="T20" fmla="*/ 400 w 337"/>
                  <a:gd name="T21" fmla="*/ 2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7" h="226">
                    <a:moveTo>
                      <a:pt x="334" y="0"/>
                    </a:moveTo>
                    <a:cubicBezTo>
                      <a:pt x="337" y="13"/>
                      <a:pt x="323" y="38"/>
                      <a:pt x="317" y="49"/>
                    </a:cubicBezTo>
                    <a:cubicBezTo>
                      <a:pt x="308" y="67"/>
                      <a:pt x="293" y="77"/>
                      <a:pt x="278" y="88"/>
                    </a:cubicBezTo>
                    <a:cubicBezTo>
                      <a:pt x="252" y="105"/>
                      <a:pt x="220" y="109"/>
                      <a:pt x="192" y="123"/>
                    </a:cubicBezTo>
                    <a:cubicBezTo>
                      <a:pt x="141" y="148"/>
                      <a:pt x="98" y="193"/>
                      <a:pt x="44" y="213"/>
                    </a:cubicBezTo>
                    <a:cubicBezTo>
                      <a:pt x="34" y="216"/>
                      <a:pt x="15" y="226"/>
                      <a:pt x="6" y="214"/>
                    </a:cubicBezTo>
                    <a:cubicBezTo>
                      <a:pt x="0" y="205"/>
                      <a:pt x="7" y="176"/>
                      <a:pt x="8" y="167"/>
                    </a:cubicBezTo>
                    <a:cubicBezTo>
                      <a:pt x="10" y="148"/>
                      <a:pt x="11" y="128"/>
                      <a:pt x="13" y="109"/>
                    </a:cubicBezTo>
                    <a:cubicBezTo>
                      <a:pt x="16" y="87"/>
                      <a:pt x="22" y="89"/>
                      <a:pt x="43" y="89"/>
                    </a:cubicBezTo>
                    <a:cubicBezTo>
                      <a:pt x="130" y="92"/>
                      <a:pt x="200" y="61"/>
                      <a:pt x="277" y="26"/>
                    </a:cubicBezTo>
                    <a:cubicBezTo>
                      <a:pt x="295" y="19"/>
                      <a:pt x="313" y="13"/>
                      <a:pt x="328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0" name="Freeform 353">
                <a:extLst>
                  <a:ext uri="{FF2B5EF4-FFF2-40B4-BE49-F238E27FC236}">
                    <a16:creationId xmlns:a16="http://schemas.microsoft.com/office/drawing/2014/main" id="{7D14252B-5D02-47FC-A7DD-EA7C88471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196"/>
                <a:ext cx="152" cy="140"/>
              </a:xfrm>
              <a:custGeom>
                <a:avLst/>
                <a:gdLst>
                  <a:gd name="T0" fmla="*/ 174 w 142"/>
                  <a:gd name="T1" fmla="*/ 0 h 131"/>
                  <a:gd name="T2" fmla="*/ 116 w 142"/>
                  <a:gd name="T3" fmla="*/ 68 h 131"/>
                  <a:gd name="T4" fmla="*/ 65 w 142"/>
                  <a:gd name="T5" fmla="*/ 130 h 131"/>
                  <a:gd name="T6" fmla="*/ 4 w 142"/>
                  <a:gd name="T7" fmla="*/ 120 h 131"/>
                  <a:gd name="T8" fmla="*/ 77 w 142"/>
                  <a:gd name="T9" fmla="*/ 71 h 131"/>
                  <a:gd name="T10" fmla="*/ 128 w 142"/>
                  <a:gd name="T11" fmla="*/ 34 h 131"/>
                  <a:gd name="T12" fmla="*/ 157 w 142"/>
                  <a:gd name="T13" fmla="*/ 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31">
                    <a:moveTo>
                      <a:pt x="142" y="0"/>
                    </a:moveTo>
                    <a:cubicBezTo>
                      <a:pt x="123" y="7"/>
                      <a:pt x="108" y="40"/>
                      <a:pt x="94" y="56"/>
                    </a:cubicBezTo>
                    <a:cubicBezTo>
                      <a:pt x="79" y="72"/>
                      <a:pt x="67" y="89"/>
                      <a:pt x="53" y="107"/>
                    </a:cubicBezTo>
                    <a:cubicBezTo>
                      <a:pt x="39" y="125"/>
                      <a:pt x="10" y="131"/>
                      <a:pt x="4" y="98"/>
                    </a:cubicBezTo>
                    <a:cubicBezTo>
                      <a:pt x="0" y="77"/>
                      <a:pt x="47" y="68"/>
                      <a:pt x="63" y="58"/>
                    </a:cubicBezTo>
                    <a:cubicBezTo>
                      <a:pt x="77" y="49"/>
                      <a:pt x="94" y="38"/>
                      <a:pt x="105" y="28"/>
                    </a:cubicBezTo>
                    <a:cubicBezTo>
                      <a:pt x="114" y="20"/>
                      <a:pt x="118" y="6"/>
                      <a:pt x="128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1" name="Freeform 354">
                <a:extLst>
                  <a:ext uri="{FF2B5EF4-FFF2-40B4-BE49-F238E27FC236}">
                    <a16:creationId xmlns:a16="http://schemas.microsoft.com/office/drawing/2014/main" id="{0267DFC7-BFC2-4A10-A885-0E867BCDA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222"/>
                <a:ext cx="33" cy="37"/>
              </a:xfrm>
              <a:custGeom>
                <a:avLst/>
                <a:gdLst>
                  <a:gd name="T0" fmla="*/ 37 w 31"/>
                  <a:gd name="T1" fmla="*/ 24 h 35"/>
                  <a:gd name="T2" fmla="*/ 24 w 31"/>
                  <a:gd name="T3" fmla="*/ 41 h 35"/>
                  <a:gd name="T4" fmla="*/ 36 w 31"/>
                  <a:gd name="T5" fmla="*/ 2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5">
                    <a:moveTo>
                      <a:pt x="31" y="21"/>
                    </a:moveTo>
                    <a:cubicBezTo>
                      <a:pt x="21" y="6"/>
                      <a:pt x="16" y="26"/>
                      <a:pt x="21" y="35"/>
                    </a:cubicBezTo>
                    <a:cubicBezTo>
                      <a:pt x="0" y="23"/>
                      <a:pt x="17" y="0"/>
                      <a:pt x="3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2" name="Freeform 355">
                <a:extLst>
                  <a:ext uri="{FF2B5EF4-FFF2-40B4-BE49-F238E27FC236}">
                    <a16:creationId xmlns:a16="http://schemas.microsoft.com/office/drawing/2014/main" id="{9B4E5DCF-A753-4F5A-A162-DA0483B5A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158"/>
                <a:ext cx="34" cy="28"/>
              </a:xfrm>
              <a:custGeom>
                <a:avLst/>
                <a:gdLst>
                  <a:gd name="T0" fmla="*/ 34 w 32"/>
                  <a:gd name="T1" fmla="*/ 32 h 26"/>
                  <a:gd name="T2" fmla="*/ 38 w 32"/>
                  <a:gd name="T3" fmla="*/ 15 h 26"/>
                  <a:gd name="T4" fmla="*/ 13 w 32"/>
                  <a:gd name="T5" fmla="*/ 4 h 26"/>
                  <a:gd name="T6" fmla="*/ 26 w 32"/>
                  <a:gd name="T7" fmla="*/ 3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6">
                    <a:moveTo>
                      <a:pt x="28" y="26"/>
                    </a:moveTo>
                    <a:cubicBezTo>
                      <a:pt x="9" y="23"/>
                      <a:pt x="14" y="5"/>
                      <a:pt x="32" y="12"/>
                    </a:cubicBezTo>
                    <a:cubicBezTo>
                      <a:pt x="27" y="9"/>
                      <a:pt x="17" y="0"/>
                      <a:pt x="10" y="4"/>
                    </a:cubicBezTo>
                    <a:cubicBezTo>
                      <a:pt x="0" y="12"/>
                      <a:pt x="15" y="23"/>
                      <a:pt x="22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3" name="Freeform 356">
                <a:extLst>
                  <a:ext uri="{FF2B5EF4-FFF2-40B4-BE49-F238E27FC236}">
                    <a16:creationId xmlns:a16="http://schemas.microsoft.com/office/drawing/2014/main" id="{8B5F0C30-955F-4D25-9FAF-58087C5B5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979"/>
                <a:ext cx="145" cy="131"/>
              </a:xfrm>
              <a:custGeom>
                <a:avLst/>
                <a:gdLst>
                  <a:gd name="T0" fmla="*/ 0 w 136"/>
                  <a:gd name="T1" fmla="*/ 0 h 123"/>
                  <a:gd name="T2" fmla="*/ 48 w 136"/>
                  <a:gd name="T3" fmla="*/ 93 h 123"/>
                  <a:gd name="T4" fmla="*/ 165 w 136"/>
                  <a:gd name="T5" fmla="*/ 149 h 123"/>
                  <a:gd name="T6" fmla="*/ 4 w 136"/>
                  <a:gd name="T7" fmla="*/ 5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123">
                    <a:moveTo>
                      <a:pt x="0" y="0"/>
                    </a:moveTo>
                    <a:cubicBezTo>
                      <a:pt x="9" y="29"/>
                      <a:pt x="16" y="56"/>
                      <a:pt x="39" y="77"/>
                    </a:cubicBezTo>
                    <a:cubicBezTo>
                      <a:pt x="67" y="101"/>
                      <a:pt x="104" y="105"/>
                      <a:pt x="136" y="123"/>
                    </a:cubicBezTo>
                    <a:cubicBezTo>
                      <a:pt x="80" y="93"/>
                      <a:pt x="26" y="67"/>
                      <a:pt x="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Freeform 357">
                <a:extLst>
                  <a:ext uri="{FF2B5EF4-FFF2-40B4-BE49-F238E27FC236}">
                    <a16:creationId xmlns:a16="http://schemas.microsoft.com/office/drawing/2014/main" id="{5E66D6D8-615B-479F-AFA6-E4A85008E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39"/>
                <a:ext cx="101" cy="20"/>
              </a:xfrm>
              <a:custGeom>
                <a:avLst/>
                <a:gdLst>
                  <a:gd name="T0" fmla="*/ 0 w 95"/>
                  <a:gd name="T1" fmla="*/ 2 h 19"/>
                  <a:gd name="T2" fmla="*/ 30 w 95"/>
                  <a:gd name="T3" fmla="*/ 20 h 19"/>
                  <a:gd name="T4" fmla="*/ 54 w 95"/>
                  <a:gd name="T5" fmla="*/ 19 h 19"/>
                  <a:gd name="T6" fmla="*/ 84 w 95"/>
                  <a:gd name="T7" fmla="*/ 14 h 19"/>
                  <a:gd name="T8" fmla="*/ 114 w 95"/>
                  <a:gd name="T9" fmla="*/ 15 h 19"/>
                  <a:gd name="T10" fmla="*/ 85 w 95"/>
                  <a:gd name="T11" fmla="*/ 6 h 19"/>
                  <a:gd name="T12" fmla="*/ 50 w 95"/>
                  <a:gd name="T13" fmla="*/ 8 h 19"/>
                  <a:gd name="T14" fmla="*/ 2 w 95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19">
                    <a:moveTo>
                      <a:pt x="0" y="2"/>
                    </a:moveTo>
                    <a:cubicBezTo>
                      <a:pt x="8" y="6"/>
                      <a:pt x="15" y="14"/>
                      <a:pt x="24" y="17"/>
                    </a:cubicBezTo>
                    <a:cubicBezTo>
                      <a:pt x="30" y="19"/>
                      <a:pt x="39" y="17"/>
                      <a:pt x="45" y="16"/>
                    </a:cubicBezTo>
                    <a:cubicBezTo>
                      <a:pt x="53" y="14"/>
                      <a:pt x="61" y="12"/>
                      <a:pt x="70" y="11"/>
                    </a:cubicBezTo>
                    <a:cubicBezTo>
                      <a:pt x="79" y="10"/>
                      <a:pt x="86" y="12"/>
                      <a:pt x="95" y="12"/>
                    </a:cubicBezTo>
                    <a:cubicBezTo>
                      <a:pt x="87" y="11"/>
                      <a:pt x="80" y="6"/>
                      <a:pt x="71" y="6"/>
                    </a:cubicBezTo>
                    <a:cubicBezTo>
                      <a:pt x="60" y="5"/>
                      <a:pt x="51" y="7"/>
                      <a:pt x="41" y="8"/>
                    </a:cubicBezTo>
                    <a:cubicBezTo>
                      <a:pt x="26" y="10"/>
                      <a:pt x="15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5" name="Freeform 358">
                <a:extLst>
                  <a:ext uri="{FF2B5EF4-FFF2-40B4-BE49-F238E27FC236}">
                    <a16:creationId xmlns:a16="http://schemas.microsoft.com/office/drawing/2014/main" id="{AE158B3C-A958-4164-A95C-A86D3D00F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454"/>
                <a:ext cx="197" cy="43"/>
              </a:xfrm>
              <a:custGeom>
                <a:avLst/>
                <a:gdLst>
                  <a:gd name="T0" fmla="*/ 226 w 184"/>
                  <a:gd name="T1" fmla="*/ 9 h 41"/>
                  <a:gd name="T2" fmla="*/ 124 w 184"/>
                  <a:gd name="T3" fmla="*/ 33 h 41"/>
                  <a:gd name="T4" fmla="*/ 0 w 184"/>
                  <a:gd name="T5" fmla="*/ 47 h 41"/>
                  <a:gd name="T6" fmla="*/ 52 w 184"/>
                  <a:gd name="T7" fmla="*/ 37 h 41"/>
                  <a:gd name="T8" fmla="*/ 123 w 184"/>
                  <a:gd name="T9" fmla="*/ 24 h 41"/>
                  <a:gd name="T10" fmla="*/ 226 w 184"/>
                  <a:gd name="T11" fmla="*/ 7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41">
                    <a:moveTo>
                      <a:pt x="184" y="9"/>
                    </a:moveTo>
                    <a:cubicBezTo>
                      <a:pt x="155" y="9"/>
                      <a:pt x="129" y="22"/>
                      <a:pt x="101" y="29"/>
                    </a:cubicBezTo>
                    <a:cubicBezTo>
                      <a:pt x="68" y="37"/>
                      <a:pt x="32" y="31"/>
                      <a:pt x="0" y="41"/>
                    </a:cubicBezTo>
                    <a:cubicBezTo>
                      <a:pt x="13" y="36"/>
                      <a:pt x="29" y="33"/>
                      <a:pt x="43" y="31"/>
                    </a:cubicBezTo>
                    <a:cubicBezTo>
                      <a:pt x="62" y="27"/>
                      <a:pt x="82" y="28"/>
                      <a:pt x="100" y="21"/>
                    </a:cubicBezTo>
                    <a:cubicBezTo>
                      <a:pt x="125" y="12"/>
                      <a:pt x="157" y="0"/>
                      <a:pt x="18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6" name="Freeform 359">
                <a:extLst>
                  <a:ext uri="{FF2B5EF4-FFF2-40B4-BE49-F238E27FC236}">
                    <a16:creationId xmlns:a16="http://schemas.microsoft.com/office/drawing/2014/main" id="{F54BF22C-3216-49B1-A31A-BF6FC74F7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43"/>
                <a:ext cx="56" cy="85"/>
              </a:xfrm>
              <a:custGeom>
                <a:avLst/>
                <a:gdLst>
                  <a:gd name="T0" fmla="*/ 15 w 52"/>
                  <a:gd name="T1" fmla="*/ 1 h 80"/>
                  <a:gd name="T2" fmla="*/ 42 w 52"/>
                  <a:gd name="T3" fmla="*/ 43 h 80"/>
                  <a:gd name="T4" fmla="*/ 62 w 52"/>
                  <a:gd name="T5" fmla="*/ 96 h 80"/>
                  <a:gd name="T6" fmla="*/ 52 w 52"/>
                  <a:gd name="T7" fmla="*/ 40 h 80"/>
                  <a:gd name="T8" fmla="*/ 15 w 52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0">
                    <a:moveTo>
                      <a:pt x="12" y="1"/>
                    </a:moveTo>
                    <a:cubicBezTo>
                      <a:pt x="0" y="13"/>
                      <a:pt x="27" y="29"/>
                      <a:pt x="33" y="36"/>
                    </a:cubicBezTo>
                    <a:cubicBezTo>
                      <a:pt x="46" y="49"/>
                      <a:pt x="50" y="62"/>
                      <a:pt x="50" y="80"/>
                    </a:cubicBezTo>
                    <a:cubicBezTo>
                      <a:pt x="50" y="64"/>
                      <a:pt x="52" y="47"/>
                      <a:pt x="42" y="34"/>
                    </a:cubicBezTo>
                    <a:cubicBezTo>
                      <a:pt x="34" y="21"/>
                      <a:pt x="19" y="14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7" name="Freeform 360">
                <a:extLst>
                  <a:ext uri="{FF2B5EF4-FFF2-40B4-BE49-F238E27FC236}">
                    <a16:creationId xmlns:a16="http://schemas.microsoft.com/office/drawing/2014/main" id="{4F9CE43F-E10E-4642-A7B4-DC6602544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554"/>
                <a:ext cx="72" cy="94"/>
              </a:xfrm>
              <a:custGeom>
                <a:avLst/>
                <a:gdLst>
                  <a:gd name="T0" fmla="*/ 17 w 68"/>
                  <a:gd name="T1" fmla="*/ 36 h 88"/>
                  <a:gd name="T2" fmla="*/ 18 w 68"/>
                  <a:gd name="T3" fmla="*/ 15 h 88"/>
                  <a:gd name="T4" fmla="*/ 79 w 68"/>
                  <a:gd name="T5" fmla="*/ 107 h 88"/>
                  <a:gd name="T6" fmla="*/ 49 w 68"/>
                  <a:gd name="T7" fmla="*/ 19 h 88"/>
                  <a:gd name="T8" fmla="*/ 14 w 68"/>
                  <a:gd name="T9" fmla="*/ 33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8">
                    <a:moveTo>
                      <a:pt x="14" y="30"/>
                    </a:moveTo>
                    <a:cubicBezTo>
                      <a:pt x="10" y="24"/>
                      <a:pt x="11" y="17"/>
                      <a:pt x="15" y="12"/>
                    </a:cubicBezTo>
                    <a:cubicBezTo>
                      <a:pt x="44" y="10"/>
                      <a:pt x="58" y="68"/>
                      <a:pt x="67" y="88"/>
                    </a:cubicBezTo>
                    <a:cubicBezTo>
                      <a:pt x="68" y="65"/>
                      <a:pt x="57" y="33"/>
                      <a:pt x="41" y="16"/>
                    </a:cubicBezTo>
                    <a:cubicBezTo>
                      <a:pt x="27" y="0"/>
                      <a:pt x="0" y="1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8" name="Freeform 361">
                <a:extLst>
                  <a:ext uri="{FF2B5EF4-FFF2-40B4-BE49-F238E27FC236}">
                    <a16:creationId xmlns:a16="http://schemas.microsoft.com/office/drawing/2014/main" id="{21E2FAD2-11CC-4E1D-A76E-F75C5333E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588"/>
                <a:ext cx="36" cy="36"/>
              </a:xfrm>
              <a:custGeom>
                <a:avLst/>
                <a:gdLst>
                  <a:gd name="T0" fmla="*/ 43 w 33"/>
                  <a:gd name="T1" fmla="*/ 21 h 34"/>
                  <a:gd name="T2" fmla="*/ 16 w 33"/>
                  <a:gd name="T3" fmla="*/ 40 h 34"/>
                  <a:gd name="T4" fmla="*/ 34 w 33"/>
                  <a:gd name="T5" fmla="*/ 1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33" y="18"/>
                    </a:moveTo>
                    <a:cubicBezTo>
                      <a:pt x="18" y="11"/>
                      <a:pt x="6" y="14"/>
                      <a:pt x="13" y="34"/>
                    </a:cubicBezTo>
                    <a:cubicBezTo>
                      <a:pt x="10" y="18"/>
                      <a:pt x="0" y="0"/>
                      <a:pt x="2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9" name="Freeform 362">
                <a:extLst>
                  <a:ext uri="{FF2B5EF4-FFF2-40B4-BE49-F238E27FC236}">
                    <a16:creationId xmlns:a16="http://schemas.microsoft.com/office/drawing/2014/main" id="{ED306CD8-BC62-49F9-8ED5-C2D07ED5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826"/>
                <a:ext cx="89" cy="82"/>
              </a:xfrm>
              <a:custGeom>
                <a:avLst/>
                <a:gdLst>
                  <a:gd name="T0" fmla="*/ 100 w 84"/>
                  <a:gd name="T1" fmla="*/ 13 h 77"/>
                  <a:gd name="T2" fmla="*/ 34 w 84"/>
                  <a:gd name="T3" fmla="*/ 32 h 77"/>
                  <a:gd name="T4" fmla="*/ 14 w 84"/>
                  <a:gd name="T5" fmla="*/ 93 h 77"/>
                  <a:gd name="T6" fmla="*/ 38 w 84"/>
                  <a:gd name="T7" fmla="*/ 12 h 77"/>
                  <a:gd name="T8" fmla="*/ 100 w 8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77">
                    <a:moveTo>
                      <a:pt x="84" y="10"/>
                    </a:moveTo>
                    <a:cubicBezTo>
                      <a:pt x="65" y="3"/>
                      <a:pt x="43" y="15"/>
                      <a:pt x="28" y="26"/>
                    </a:cubicBezTo>
                    <a:cubicBezTo>
                      <a:pt x="13" y="37"/>
                      <a:pt x="11" y="60"/>
                      <a:pt x="11" y="77"/>
                    </a:cubicBezTo>
                    <a:cubicBezTo>
                      <a:pt x="0" y="53"/>
                      <a:pt x="3" y="19"/>
                      <a:pt x="32" y="9"/>
                    </a:cubicBezTo>
                    <a:cubicBezTo>
                      <a:pt x="46" y="4"/>
                      <a:pt x="69" y="0"/>
                      <a:pt x="8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0" name="Freeform 363">
                <a:extLst>
                  <a:ext uri="{FF2B5EF4-FFF2-40B4-BE49-F238E27FC236}">
                    <a16:creationId xmlns:a16="http://schemas.microsoft.com/office/drawing/2014/main" id="{3734EFCF-71A8-4EB2-BAA4-097FB5601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051"/>
                <a:ext cx="19" cy="22"/>
              </a:xfrm>
              <a:custGeom>
                <a:avLst/>
                <a:gdLst>
                  <a:gd name="T0" fmla="*/ 21 w 18"/>
                  <a:gd name="T1" fmla="*/ 8 h 21"/>
                  <a:gd name="T2" fmla="*/ 3 w 18"/>
                  <a:gd name="T3" fmla="*/ 5 h 21"/>
                  <a:gd name="T4" fmla="*/ 3 w 18"/>
                  <a:gd name="T5" fmla="*/ 24 h 21"/>
                  <a:gd name="T6" fmla="*/ 6 w 18"/>
                  <a:gd name="T7" fmla="*/ 7 h 21"/>
                  <a:gd name="T8" fmla="*/ 21 w 18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8"/>
                    </a:moveTo>
                    <a:cubicBezTo>
                      <a:pt x="14" y="3"/>
                      <a:pt x="7" y="0"/>
                      <a:pt x="3" y="5"/>
                    </a:cubicBezTo>
                    <a:cubicBezTo>
                      <a:pt x="0" y="8"/>
                      <a:pt x="0" y="18"/>
                      <a:pt x="3" y="21"/>
                    </a:cubicBezTo>
                    <a:cubicBezTo>
                      <a:pt x="1" y="17"/>
                      <a:pt x="3" y="10"/>
                      <a:pt x="6" y="7"/>
                    </a:cubicBezTo>
                    <a:cubicBezTo>
                      <a:pt x="10" y="5"/>
                      <a:pt x="14" y="6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1" name="Freeform 364">
                <a:extLst>
                  <a:ext uri="{FF2B5EF4-FFF2-40B4-BE49-F238E27FC236}">
                    <a16:creationId xmlns:a16="http://schemas.microsoft.com/office/drawing/2014/main" id="{3DC69F76-CC21-482C-8D37-1F9FB6CE3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412"/>
                <a:ext cx="37" cy="54"/>
              </a:xfrm>
              <a:custGeom>
                <a:avLst/>
                <a:gdLst>
                  <a:gd name="T0" fmla="*/ 29 w 35"/>
                  <a:gd name="T1" fmla="*/ 53 h 51"/>
                  <a:gd name="T2" fmla="*/ 19 w 35"/>
                  <a:gd name="T3" fmla="*/ 26 h 51"/>
                  <a:gd name="T4" fmla="*/ 0 w 35"/>
                  <a:gd name="T5" fmla="*/ 60 h 51"/>
                  <a:gd name="T6" fmla="*/ 19 w 35"/>
                  <a:gd name="T7" fmla="*/ 16 h 51"/>
                  <a:gd name="T8" fmla="*/ 27 w 35"/>
                  <a:gd name="T9" fmla="*/ 5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1">
                    <a:moveTo>
                      <a:pt x="25" y="44"/>
                    </a:moveTo>
                    <a:cubicBezTo>
                      <a:pt x="24" y="38"/>
                      <a:pt x="29" y="14"/>
                      <a:pt x="16" y="23"/>
                    </a:cubicBezTo>
                    <a:cubicBezTo>
                      <a:pt x="8" y="29"/>
                      <a:pt x="5" y="42"/>
                      <a:pt x="0" y="51"/>
                    </a:cubicBezTo>
                    <a:cubicBezTo>
                      <a:pt x="0" y="37"/>
                      <a:pt x="3" y="21"/>
                      <a:pt x="16" y="13"/>
                    </a:cubicBezTo>
                    <a:cubicBezTo>
                      <a:pt x="35" y="0"/>
                      <a:pt x="26" y="36"/>
                      <a:pt x="24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Freeform 365">
                <a:extLst>
                  <a:ext uri="{FF2B5EF4-FFF2-40B4-BE49-F238E27FC236}">
                    <a16:creationId xmlns:a16="http://schemas.microsoft.com/office/drawing/2014/main" id="{05B04A27-4C9A-4AE6-B5A2-C26808143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93"/>
                <a:ext cx="264" cy="49"/>
              </a:xfrm>
              <a:custGeom>
                <a:avLst/>
                <a:gdLst>
                  <a:gd name="T0" fmla="*/ 0 w 247"/>
                  <a:gd name="T1" fmla="*/ 0 h 46"/>
                  <a:gd name="T2" fmla="*/ 68 w 247"/>
                  <a:gd name="T3" fmla="*/ 13 h 46"/>
                  <a:gd name="T4" fmla="*/ 145 w 247"/>
                  <a:gd name="T5" fmla="*/ 36 h 46"/>
                  <a:gd name="T6" fmla="*/ 301 w 247"/>
                  <a:gd name="T7" fmla="*/ 55 h 46"/>
                  <a:gd name="T8" fmla="*/ 157 w 247"/>
                  <a:gd name="T9" fmla="*/ 20 h 46"/>
                  <a:gd name="T10" fmla="*/ 89 w 247"/>
                  <a:gd name="T11" fmla="*/ 18 h 46"/>
                  <a:gd name="T12" fmla="*/ 18 w 247"/>
                  <a:gd name="T13" fmla="*/ 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46">
                    <a:moveTo>
                      <a:pt x="0" y="0"/>
                    </a:moveTo>
                    <a:cubicBezTo>
                      <a:pt x="18" y="7"/>
                      <a:pt x="38" y="6"/>
                      <a:pt x="56" y="10"/>
                    </a:cubicBezTo>
                    <a:cubicBezTo>
                      <a:pt x="77" y="16"/>
                      <a:pt x="97" y="25"/>
                      <a:pt x="119" y="30"/>
                    </a:cubicBezTo>
                    <a:cubicBezTo>
                      <a:pt x="161" y="38"/>
                      <a:pt x="206" y="23"/>
                      <a:pt x="247" y="46"/>
                    </a:cubicBezTo>
                    <a:cubicBezTo>
                      <a:pt x="208" y="30"/>
                      <a:pt x="172" y="15"/>
                      <a:pt x="129" y="17"/>
                    </a:cubicBezTo>
                    <a:cubicBezTo>
                      <a:pt x="109" y="18"/>
                      <a:pt x="93" y="20"/>
                      <a:pt x="73" y="15"/>
                    </a:cubicBezTo>
                    <a:cubicBezTo>
                      <a:pt x="53" y="10"/>
                      <a:pt x="37" y="1"/>
                      <a:pt x="1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3" name="Freeform 366">
                <a:extLst>
                  <a:ext uri="{FF2B5EF4-FFF2-40B4-BE49-F238E27FC236}">
                    <a16:creationId xmlns:a16="http://schemas.microsoft.com/office/drawing/2014/main" id="{04370605-67E3-486E-92D3-04B6728F2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056"/>
                <a:ext cx="99" cy="55"/>
              </a:xfrm>
              <a:custGeom>
                <a:avLst/>
                <a:gdLst>
                  <a:gd name="T0" fmla="*/ 115 w 92"/>
                  <a:gd name="T1" fmla="*/ 59 h 52"/>
                  <a:gd name="T2" fmla="*/ 0 w 92"/>
                  <a:gd name="T3" fmla="*/ 0 h 52"/>
                  <a:gd name="T4" fmla="*/ 52 w 92"/>
                  <a:gd name="T5" fmla="*/ 35 h 52"/>
                  <a:gd name="T6" fmla="*/ 104 w 92"/>
                  <a:gd name="T7" fmla="*/ 61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2">
                    <a:moveTo>
                      <a:pt x="92" y="50"/>
                    </a:moveTo>
                    <a:cubicBezTo>
                      <a:pt x="58" y="50"/>
                      <a:pt x="7" y="38"/>
                      <a:pt x="0" y="0"/>
                    </a:cubicBezTo>
                    <a:cubicBezTo>
                      <a:pt x="16" y="0"/>
                      <a:pt x="29" y="19"/>
                      <a:pt x="42" y="29"/>
                    </a:cubicBezTo>
                    <a:cubicBezTo>
                      <a:pt x="54" y="38"/>
                      <a:pt x="78" y="46"/>
                      <a:pt x="84" y="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4" name="Freeform 367">
                <a:extLst>
                  <a:ext uri="{FF2B5EF4-FFF2-40B4-BE49-F238E27FC236}">
                    <a16:creationId xmlns:a16="http://schemas.microsoft.com/office/drawing/2014/main" id="{9E7520C4-DB70-4B6C-91B6-5795195B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658"/>
                <a:ext cx="94" cy="28"/>
              </a:xfrm>
              <a:custGeom>
                <a:avLst/>
                <a:gdLst>
                  <a:gd name="T0" fmla="*/ 0 w 88"/>
                  <a:gd name="T1" fmla="*/ 24 h 26"/>
                  <a:gd name="T2" fmla="*/ 103 w 88"/>
                  <a:gd name="T3" fmla="*/ 32 h 26"/>
                  <a:gd name="T4" fmla="*/ 5 w 88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6">
                    <a:moveTo>
                      <a:pt x="0" y="19"/>
                    </a:moveTo>
                    <a:cubicBezTo>
                      <a:pt x="29" y="11"/>
                      <a:pt x="57" y="23"/>
                      <a:pt x="84" y="26"/>
                    </a:cubicBezTo>
                    <a:cubicBezTo>
                      <a:pt x="88" y="0"/>
                      <a:pt x="17" y="6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5" name="Freeform 368">
                <a:extLst>
                  <a:ext uri="{FF2B5EF4-FFF2-40B4-BE49-F238E27FC236}">
                    <a16:creationId xmlns:a16="http://schemas.microsoft.com/office/drawing/2014/main" id="{0903E8F5-C360-4D95-AE48-643567719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750"/>
                <a:ext cx="90" cy="36"/>
              </a:xfrm>
              <a:custGeom>
                <a:avLst/>
                <a:gdLst>
                  <a:gd name="T0" fmla="*/ 0 w 84"/>
                  <a:gd name="T1" fmla="*/ 23 h 34"/>
                  <a:gd name="T2" fmla="*/ 58 w 84"/>
                  <a:gd name="T3" fmla="*/ 33 h 34"/>
                  <a:gd name="T4" fmla="*/ 103 w 84"/>
                  <a:gd name="T5" fmla="*/ 30 h 34"/>
                  <a:gd name="T6" fmla="*/ 13 w 84"/>
                  <a:gd name="T7" fmla="*/ 2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34">
                    <a:moveTo>
                      <a:pt x="0" y="20"/>
                    </a:moveTo>
                    <a:cubicBezTo>
                      <a:pt x="18" y="27"/>
                      <a:pt x="28" y="30"/>
                      <a:pt x="47" y="27"/>
                    </a:cubicBezTo>
                    <a:cubicBezTo>
                      <a:pt x="60" y="25"/>
                      <a:pt x="71" y="19"/>
                      <a:pt x="84" y="25"/>
                    </a:cubicBezTo>
                    <a:cubicBezTo>
                      <a:pt x="58" y="0"/>
                      <a:pt x="28" y="34"/>
                      <a:pt x="1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6" name="Freeform 369">
                <a:extLst>
                  <a:ext uri="{FF2B5EF4-FFF2-40B4-BE49-F238E27FC236}">
                    <a16:creationId xmlns:a16="http://schemas.microsoft.com/office/drawing/2014/main" id="{C645F9E2-C50C-4BFA-B856-DDB95235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79"/>
                <a:ext cx="205" cy="81"/>
              </a:xfrm>
              <a:custGeom>
                <a:avLst/>
                <a:gdLst>
                  <a:gd name="T0" fmla="*/ 0 w 192"/>
                  <a:gd name="T1" fmla="*/ 0 h 76"/>
                  <a:gd name="T2" fmla="*/ 47 w 192"/>
                  <a:gd name="T3" fmla="*/ 32 h 76"/>
                  <a:gd name="T4" fmla="*/ 95 w 192"/>
                  <a:gd name="T5" fmla="*/ 59 h 76"/>
                  <a:gd name="T6" fmla="*/ 147 w 192"/>
                  <a:gd name="T7" fmla="*/ 76 h 76"/>
                  <a:gd name="T8" fmla="*/ 234 w 192"/>
                  <a:gd name="T9" fmla="*/ 92 h 76"/>
                  <a:gd name="T10" fmla="*/ 156 w 192"/>
                  <a:gd name="T11" fmla="*/ 69 h 76"/>
                  <a:gd name="T12" fmla="*/ 96 w 192"/>
                  <a:gd name="T13" fmla="*/ 45 h 76"/>
                  <a:gd name="T14" fmla="*/ 51 w 192"/>
                  <a:gd name="T15" fmla="*/ 20 h 76"/>
                  <a:gd name="T16" fmla="*/ 7 w 192"/>
                  <a:gd name="T17" fmla="*/ 6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76">
                    <a:moveTo>
                      <a:pt x="0" y="0"/>
                    </a:moveTo>
                    <a:cubicBezTo>
                      <a:pt x="13" y="4"/>
                      <a:pt x="27" y="18"/>
                      <a:pt x="38" y="26"/>
                    </a:cubicBezTo>
                    <a:cubicBezTo>
                      <a:pt x="51" y="35"/>
                      <a:pt x="65" y="41"/>
                      <a:pt x="78" y="49"/>
                    </a:cubicBezTo>
                    <a:cubicBezTo>
                      <a:pt x="92" y="57"/>
                      <a:pt x="106" y="60"/>
                      <a:pt x="121" y="63"/>
                    </a:cubicBezTo>
                    <a:cubicBezTo>
                      <a:pt x="145" y="67"/>
                      <a:pt x="167" y="75"/>
                      <a:pt x="192" y="76"/>
                    </a:cubicBezTo>
                    <a:cubicBezTo>
                      <a:pt x="170" y="71"/>
                      <a:pt x="149" y="63"/>
                      <a:pt x="128" y="57"/>
                    </a:cubicBezTo>
                    <a:cubicBezTo>
                      <a:pt x="111" y="52"/>
                      <a:pt x="94" y="45"/>
                      <a:pt x="79" y="37"/>
                    </a:cubicBezTo>
                    <a:cubicBezTo>
                      <a:pt x="67" y="30"/>
                      <a:pt x="55" y="21"/>
                      <a:pt x="42" y="17"/>
                    </a:cubicBezTo>
                    <a:cubicBezTo>
                      <a:pt x="31" y="12"/>
                      <a:pt x="18" y="11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7" name="Freeform 370">
                <a:extLst>
                  <a:ext uri="{FF2B5EF4-FFF2-40B4-BE49-F238E27FC236}">
                    <a16:creationId xmlns:a16="http://schemas.microsoft.com/office/drawing/2014/main" id="{9C3BA868-462F-4BC1-B6CC-53106F63A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65"/>
                <a:ext cx="154" cy="189"/>
              </a:xfrm>
              <a:custGeom>
                <a:avLst/>
                <a:gdLst>
                  <a:gd name="T0" fmla="*/ 28 w 144"/>
                  <a:gd name="T1" fmla="*/ 11 h 177"/>
                  <a:gd name="T2" fmla="*/ 5 w 144"/>
                  <a:gd name="T3" fmla="*/ 3 h 177"/>
                  <a:gd name="T4" fmla="*/ 6 w 144"/>
                  <a:gd name="T5" fmla="*/ 29 h 177"/>
                  <a:gd name="T6" fmla="*/ 50 w 144"/>
                  <a:gd name="T7" fmla="*/ 103 h 177"/>
                  <a:gd name="T8" fmla="*/ 109 w 144"/>
                  <a:gd name="T9" fmla="*/ 166 h 177"/>
                  <a:gd name="T10" fmla="*/ 176 w 144"/>
                  <a:gd name="T11" fmla="*/ 216 h 177"/>
                  <a:gd name="T12" fmla="*/ 111 w 144"/>
                  <a:gd name="T13" fmla="*/ 161 h 177"/>
                  <a:gd name="T14" fmla="*/ 68 w 144"/>
                  <a:gd name="T15" fmla="*/ 98 h 177"/>
                  <a:gd name="T16" fmla="*/ 49 w 144"/>
                  <a:gd name="T17" fmla="*/ 50 h 177"/>
                  <a:gd name="T18" fmla="*/ 67 w 144"/>
                  <a:gd name="T19" fmla="*/ 37 h 177"/>
                  <a:gd name="T20" fmla="*/ 26 w 144"/>
                  <a:gd name="T21" fmla="*/ 11 h 1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4" h="177">
                    <a:moveTo>
                      <a:pt x="22" y="8"/>
                    </a:moveTo>
                    <a:cubicBezTo>
                      <a:pt x="18" y="7"/>
                      <a:pt x="9" y="0"/>
                      <a:pt x="5" y="3"/>
                    </a:cubicBezTo>
                    <a:cubicBezTo>
                      <a:pt x="0" y="6"/>
                      <a:pt x="5" y="19"/>
                      <a:pt x="6" y="23"/>
                    </a:cubicBezTo>
                    <a:cubicBezTo>
                      <a:pt x="14" y="44"/>
                      <a:pt x="28" y="65"/>
                      <a:pt x="41" y="84"/>
                    </a:cubicBezTo>
                    <a:cubicBezTo>
                      <a:pt x="54" y="104"/>
                      <a:pt x="72" y="120"/>
                      <a:pt x="89" y="136"/>
                    </a:cubicBezTo>
                    <a:cubicBezTo>
                      <a:pt x="106" y="152"/>
                      <a:pt x="126" y="162"/>
                      <a:pt x="144" y="177"/>
                    </a:cubicBezTo>
                    <a:cubicBezTo>
                      <a:pt x="125" y="170"/>
                      <a:pt x="104" y="147"/>
                      <a:pt x="91" y="132"/>
                    </a:cubicBezTo>
                    <a:cubicBezTo>
                      <a:pt x="78" y="116"/>
                      <a:pt x="67" y="99"/>
                      <a:pt x="56" y="81"/>
                    </a:cubicBezTo>
                    <a:cubicBezTo>
                      <a:pt x="49" y="68"/>
                      <a:pt x="42" y="56"/>
                      <a:pt x="40" y="41"/>
                    </a:cubicBezTo>
                    <a:cubicBezTo>
                      <a:pt x="39" y="27"/>
                      <a:pt x="42" y="27"/>
                      <a:pt x="55" y="31"/>
                    </a:cubicBezTo>
                    <a:cubicBezTo>
                      <a:pt x="47" y="27"/>
                      <a:pt x="27" y="15"/>
                      <a:pt x="2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8" name="Freeform 371">
                <a:extLst>
                  <a:ext uri="{FF2B5EF4-FFF2-40B4-BE49-F238E27FC236}">
                    <a16:creationId xmlns:a16="http://schemas.microsoft.com/office/drawing/2014/main" id="{2F36EE24-B2B0-4B48-80D6-597B2EA87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20"/>
                <a:ext cx="177" cy="25"/>
              </a:xfrm>
              <a:custGeom>
                <a:avLst/>
                <a:gdLst>
                  <a:gd name="T0" fmla="*/ 0 w 166"/>
                  <a:gd name="T1" fmla="*/ 15 h 23"/>
                  <a:gd name="T2" fmla="*/ 44 w 166"/>
                  <a:gd name="T3" fmla="*/ 25 h 23"/>
                  <a:gd name="T4" fmla="*/ 96 w 166"/>
                  <a:gd name="T5" fmla="*/ 25 h 23"/>
                  <a:gd name="T6" fmla="*/ 152 w 166"/>
                  <a:gd name="T7" fmla="*/ 11 h 23"/>
                  <a:gd name="T8" fmla="*/ 202 w 166"/>
                  <a:gd name="T9" fmla="*/ 1 h 23"/>
                  <a:gd name="T10" fmla="*/ 135 w 166"/>
                  <a:gd name="T11" fmla="*/ 4 h 23"/>
                  <a:gd name="T12" fmla="*/ 85 w 166"/>
                  <a:gd name="T13" fmla="*/ 11 h 23"/>
                  <a:gd name="T14" fmla="*/ 11 w 166"/>
                  <a:gd name="T15" fmla="*/ 1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" h="23">
                    <a:moveTo>
                      <a:pt x="0" y="12"/>
                    </a:moveTo>
                    <a:cubicBezTo>
                      <a:pt x="11" y="11"/>
                      <a:pt x="25" y="16"/>
                      <a:pt x="36" y="19"/>
                    </a:cubicBezTo>
                    <a:cubicBezTo>
                      <a:pt x="51" y="23"/>
                      <a:pt x="64" y="21"/>
                      <a:pt x="79" y="19"/>
                    </a:cubicBezTo>
                    <a:cubicBezTo>
                      <a:pt x="96" y="18"/>
                      <a:pt x="110" y="14"/>
                      <a:pt x="126" y="8"/>
                    </a:cubicBezTo>
                    <a:cubicBezTo>
                      <a:pt x="138" y="4"/>
                      <a:pt x="153" y="0"/>
                      <a:pt x="166" y="1"/>
                    </a:cubicBezTo>
                    <a:cubicBezTo>
                      <a:pt x="148" y="1"/>
                      <a:pt x="130" y="2"/>
                      <a:pt x="112" y="4"/>
                    </a:cubicBezTo>
                    <a:cubicBezTo>
                      <a:pt x="98" y="6"/>
                      <a:pt x="85" y="9"/>
                      <a:pt x="70" y="8"/>
                    </a:cubicBezTo>
                    <a:cubicBezTo>
                      <a:pt x="50" y="7"/>
                      <a:pt x="29" y="7"/>
                      <a:pt x="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9" name="Freeform 372">
                <a:extLst>
                  <a:ext uri="{FF2B5EF4-FFF2-40B4-BE49-F238E27FC236}">
                    <a16:creationId xmlns:a16="http://schemas.microsoft.com/office/drawing/2014/main" id="{FFEBA8D4-26ED-4478-8FFC-EC246DFB6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137"/>
                <a:ext cx="185" cy="195"/>
              </a:xfrm>
              <a:custGeom>
                <a:avLst/>
                <a:gdLst>
                  <a:gd name="T0" fmla="*/ 26 w 173"/>
                  <a:gd name="T1" fmla="*/ 25 h 183"/>
                  <a:gd name="T2" fmla="*/ 212 w 173"/>
                  <a:gd name="T3" fmla="*/ 222 h 183"/>
                  <a:gd name="T4" fmla="*/ 70 w 173"/>
                  <a:gd name="T5" fmla="*/ 35 h 183"/>
                  <a:gd name="T6" fmla="*/ 19 w 173"/>
                  <a:gd name="T7" fmla="*/ 0 h 183"/>
                  <a:gd name="T8" fmla="*/ 1 w 173"/>
                  <a:gd name="T9" fmla="*/ 14 h 183"/>
                  <a:gd name="T10" fmla="*/ 28 w 173"/>
                  <a:gd name="T11" fmla="*/ 33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3" h="183">
                    <a:moveTo>
                      <a:pt x="21" y="21"/>
                    </a:moveTo>
                    <a:cubicBezTo>
                      <a:pt x="98" y="49"/>
                      <a:pt x="125" y="126"/>
                      <a:pt x="173" y="183"/>
                    </a:cubicBezTo>
                    <a:cubicBezTo>
                      <a:pt x="142" y="127"/>
                      <a:pt x="105" y="72"/>
                      <a:pt x="57" y="29"/>
                    </a:cubicBezTo>
                    <a:cubicBezTo>
                      <a:pt x="46" y="19"/>
                      <a:pt x="32" y="1"/>
                      <a:pt x="16" y="0"/>
                    </a:cubicBezTo>
                    <a:cubicBezTo>
                      <a:pt x="9" y="0"/>
                      <a:pt x="0" y="0"/>
                      <a:pt x="1" y="11"/>
                    </a:cubicBezTo>
                    <a:cubicBezTo>
                      <a:pt x="2" y="20"/>
                      <a:pt x="17" y="25"/>
                      <a:pt x="22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Freeform 373">
                <a:extLst>
                  <a:ext uri="{FF2B5EF4-FFF2-40B4-BE49-F238E27FC236}">
                    <a16:creationId xmlns:a16="http://schemas.microsoft.com/office/drawing/2014/main" id="{706946E7-0BF7-46F4-8D0E-1B838F7FC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417"/>
                <a:ext cx="233" cy="110"/>
              </a:xfrm>
              <a:custGeom>
                <a:avLst/>
                <a:gdLst>
                  <a:gd name="T0" fmla="*/ 0 w 218"/>
                  <a:gd name="T1" fmla="*/ 0 h 103"/>
                  <a:gd name="T2" fmla="*/ 266 w 218"/>
                  <a:gd name="T3" fmla="*/ 123 h 103"/>
                  <a:gd name="T4" fmla="*/ 0 w 218"/>
                  <a:gd name="T5" fmla="*/ 0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8" h="103">
                    <a:moveTo>
                      <a:pt x="0" y="0"/>
                    </a:moveTo>
                    <a:cubicBezTo>
                      <a:pt x="0" y="0"/>
                      <a:pt x="76" y="103"/>
                      <a:pt x="218" y="101"/>
                    </a:cubicBezTo>
                    <a:cubicBezTo>
                      <a:pt x="218" y="101"/>
                      <a:pt x="78" y="7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1" name="Freeform 374">
                <a:extLst>
                  <a:ext uri="{FF2B5EF4-FFF2-40B4-BE49-F238E27FC236}">
                    <a16:creationId xmlns:a16="http://schemas.microsoft.com/office/drawing/2014/main" id="{28A9B788-07BB-4A60-BBD8-F6CF5409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954"/>
                <a:ext cx="126" cy="246"/>
              </a:xfrm>
              <a:custGeom>
                <a:avLst/>
                <a:gdLst>
                  <a:gd name="T0" fmla="*/ 144 w 118"/>
                  <a:gd name="T1" fmla="*/ 3 h 230"/>
                  <a:gd name="T2" fmla="*/ 77 w 118"/>
                  <a:gd name="T3" fmla="*/ 136 h 230"/>
                  <a:gd name="T4" fmla="*/ 0 w 118"/>
                  <a:gd name="T5" fmla="*/ 281 h 230"/>
                  <a:gd name="T6" fmla="*/ 80 w 118"/>
                  <a:gd name="T7" fmla="*/ 176 h 230"/>
                  <a:gd name="T8" fmla="*/ 94 w 118"/>
                  <a:gd name="T9" fmla="*/ 128 h 230"/>
                  <a:gd name="T10" fmla="*/ 127 w 118"/>
                  <a:gd name="T11" fmla="*/ 151 h 230"/>
                  <a:gd name="T12" fmla="*/ 142 w 118"/>
                  <a:gd name="T13" fmla="*/ 0 h 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230">
                    <a:moveTo>
                      <a:pt x="118" y="3"/>
                    </a:moveTo>
                    <a:cubicBezTo>
                      <a:pt x="75" y="9"/>
                      <a:pt x="71" y="79"/>
                      <a:pt x="63" y="111"/>
                    </a:cubicBezTo>
                    <a:cubicBezTo>
                      <a:pt x="52" y="155"/>
                      <a:pt x="16" y="187"/>
                      <a:pt x="0" y="230"/>
                    </a:cubicBezTo>
                    <a:cubicBezTo>
                      <a:pt x="10" y="196"/>
                      <a:pt x="49" y="174"/>
                      <a:pt x="66" y="144"/>
                    </a:cubicBezTo>
                    <a:cubicBezTo>
                      <a:pt x="69" y="138"/>
                      <a:pt x="73" y="107"/>
                      <a:pt x="77" y="105"/>
                    </a:cubicBezTo>
                    <a:cubicBezTo>
                      <a:pt x="84" y="102"/>
                      <a:pt x="99" y="119"/>
                      <a:pt x="104" y="123"/>
                    </a:cubicBezTo>
                    <a:cubicBezTo>
                      <a:pt x="63" y="87"/>
                      <a:pt x="99" y="36"/>
                      <a:pt x="1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2" name="Freeform 375">
                <a:extLst>
                  <a:ext uri="{FF2B5EF4-FFF2-40B4-BE49-F238E27FC236}">
                    <a16:creationId xmlns:a16="http://schemas.microsoft.com/office/drawing/2014/main" id="{89322CCD-54B6-4AAF-A53F-1A482816B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57"/>
                <a:ext cx="29" cy="119"/>
              </a:xfrm>
              <a:custGeom>
                <a:avLst/>
                <a:gdLst>
                  <a:gd name="T0" fmla="*/ 25 w 27"/>
                  <a:gd name="T1" fmla="*/ 0 h 112"/>
                  <a:gd name="T2" fmla="*/ 4 w 27"/>
                  <a:gd name="T3" fmla="*/ 60 h 112"/>
                  <a:gd name="T4" fmla="*/ 33 w 27"/>
                  <a:gd name="T5" fmla="*/ 134 h 112"/>
                  <a:gd name="T6" fmla="*/ 13 w 27"/>
                  <a:gd name="T7" fmla="*/ 82 h 112"/>
                  <a:gd name="T8" fmla="*/ 23 w 27"/>
                  <a:gd name="T9" fmla="*/ 13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12">
                    <a:moveTo>
                      <a:pt x="20" y="0"/>
                    </a:moveTo>
                    <a:cubicBezTo>
                      <a:pt x="10" y="14"/>
                      <a:pt x="2" y="30"/>
                      <a:pt x="4" y="50"/>
                    </a:cubicBezTo>
                    <a:cubicBezTo>
                      <a:pt x="6" y="73"/>
                      <a:pt x="26" y="87"/>
                      <a:pt x="27" y="112"/>
                    </a:cubicBezTo>
                    <a:cubicBezTo>
                      <a:pt x="24" y="93"/>
                      <a:pt x="20" y="83"/>
                      <a:pt x="10" y="68"/>
                    </a:cubicBezTo>
                    <a:cubicBezTo>
                      <a:pt x="0" y="52"/>
                      <a:pt x="11" y="24"/>
                      <a:pt x="1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3" name="Freeform 376">
                <a:extLst>
                  <a:ext uri="{FF2B5EF4-FFF2-40B4-BE49-F238E27FC236}">
                    <a16:creationId xmlns:a16="http://schemas.microsoft.com/office/drawing/2014/main" id="{2529FB67-6B6D-41FC-BBAE-DEF6C8627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827"/>
                <a:ext cx="20" cy="27"/>
              </a:xfrm>
              <a:custGeom>
                <a:avLst/>
                <a:gdLst>
                  <a:gd name="T0" fmla="*/ 18 w 19"/>
                  <a:gd name="T1" fmla="*/ 0 h 25"/>
                  <a:gd name="T2" fmla="*/ 22 w 19"/>
                  <a:gd name="T3" fmla="*/ 30 h 25"/>
                  <a:gd name="T4" fmla="*/ 1 w 19"/>
                  <a:gd name="T5" fmla="*/ 18 h 25"/>
                  <a:gd name="T6" fmla="*/ 20 w 19"/>
                  <a:gd name="T7" fmla="*/ 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5">
                    <a:moveTo>
                      <a:pt x="15" y="0"/>
                    </a:moveTo>
                    <a:cubicBezTo>
                      <a:pt x="3" y="13"/>
                      <a:pt x="2" y="17"/>
                      <a:pt x="19" y="24"/>
                    </a:cubicBezTo>
                    <a:cubicBezTo>
                      <a:pt x="11" y="24"/>
                      <a:pt x="1" y="25"/>
                      <a:pt x="1" y="15"/>
                    </a:cubicBezTo>
                    <a:cubicBezTo>
                      <a:pt x="0" y="5"/>
                      <a:pt x="9" y="3"/>
                      <a:pt x="1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4" name="Freeform 377">
                <a:extLst>
                  <a:ext uri="{FF2B5EF4-FFF2-40B4-BE49-F238E27FC236}">
                    <a16:creationId xmlns:a16="http://schemas.microsoft.com/office/drawing/2014/main" id="{B9A63374-035F-4034-927D-B2B906244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12"/>
                <a:ext cx="120" cy="64"/>
              </a:xfrm>
              <a:custGeom>
                <a:avLst/>
                <a:gdLst>
                  <a:gd name="T0" fmla="*/ 0 w 112"/>
                  <a:gd name="T1" fmla="*/ 39 h 60"/>
                  <a:gd name="T2" fmla="*/ 80 w 112"/>
                  <a:gd name="T3" fmla="*/ 63 h 60"/>
                  <a:gd name="T4" fmla="*/ 138 w 112"/>
                  <a:gd name="T5" fmla="*/ 0 h 60"/>
                  <a:gd name="T6" fmla="*/ 74 w 112"/>
                  <a:gd name="T7" fmla="*/ 48 h 60"/>
                  <a:gd name="T8" fmla="*/ 12 w 112"/>
                  <a:gd name="T9" fmla="*/ 4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0">
                    <a:moveTo>
                      <a:pt x="0" y="33"/>
                    </a:moveTo>
                    <a:cubicBezTo>
                      <a:pt x="16" y="43"/>
                      <a:pt x="48" y="60"/>
                      <a:pt x="65" y="52"/>
                    </a:cubicBezTo>
                    <a:cubicBezTo>
                      <a:pt x="86" y="42"/>
                      <a:pt x="97" y="16"/>
                      <a:pt x="112" y="0"/>
                    </a:cubicBezTo>
                    <a:cubicBezTo>
                      <a:pt x="92" y="9"/>
                      <a:pt x="78" y="28"/>
                      <a:pt x="60" y="39"/>
                    </a:cubicBezTo>
                    <a:cubicBezTo>
                      <a:pt x="42" y="50"/>
                      <a:pt x="28" y="43"/>
                      <a:pt x="9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5" name="Freeform 378">
                <a:extLst>
                  <a:ext uri="{FF2B5EF4-FFF2-40B4-BE49-F238E27FC236}">
                    <a16:creationId xmlns:a16="http://schemas.microsoft.com/office/drawing/2014/main" id="{50B04938-C7F3-454F-9F05-9BEA29F6A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12"/>
                <a:ext cx="86" cy="751"/>
              </a:xfrm>
              <a:custGeom>
                <a:avLst/>
                <a:gdLst>
                  <a:gd name="T0" fmla="*/ 19 w 80"/>
                  <a:gd name="T1" fmla="*/ 0 h 703"/>
                  <a:gd name="T2" fmla="*/ 52 w 80"/>
                  <a:gd name="T3" fmla="*/ 112 h 703"/>
                  <a:gd name="T4" fmla="*/ 94 w 80"/>
                  <a:gd name="T5" fmla="*/ 518 h 703"/>
                  <a:gd name="T6" fmla="*/ 0 w 80"/>
                  <a:gd name="T7" fmla="*/ 857 h 703"/>
                  <a:gd name="T8" fmla="*/ 68 w 80"/>
                  <a:gd name="T9" fmla="*/ 523 h 703"/>
                  <a:gd name="T10" fmla="*/ 38 w 80"/>
                  <a:gd name="T11" fmla="*/ 216 h 703"/>
                  <a:gd name="T12" fmla="*/ 19 w 80"/>
                  <a:gd name="T13" fmla="*/ 0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03">
                    <a:moveTo>
                      <a:pt x="16" y="0"/>
                    </a:moveTo>
                    <a:cubicBezTo>
                      <a:pt x="16" y="0"/>
                      <a:pt x="39" y="46"/>
                      <a:pt x="42" y="92"/>
                    </a:cubicBezTo>
                    <a:cubicBezTo>
                      <a:pt x="44" y="139"/>
                      <a:pt x="70" y="378"/>
                      <a:pt x="75" y="425"/>
                    </a:cubicBezTo>
                    <a:cubicBezTo>
                      <a:pt x="80" y="471"/>
                      <a:pt x="73" y="641"/>
                      <a:pt x="0" y="703"/>
                    </a:cubicBezTo>
                    <a:cubicBezTo>
                      <a:pt x="0" y="703"/>
                      <a:pt x="67" y="541"/>
                      <a:pt x="55" y="430"/>
                    </a:cubicBezTo>
                    <a:cubicBezTo>
                      <a:pt x="42" y="319"/>
                      <a:pt x="42" y="244"/>
                      <a:pt x="31" y="177"/>
                    </a:cubicBezTo>
                    <a:cubicBezTo>
                      <a:pt x="21" y="110"/>
                      <a:pt x="36" y="36"/>
                      <a:pt x="16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6" name="Freeform 379">
                <a:extLst>
                  <a:ext uri="{FF2B5EF4-FFF2-40B4-BE49-F238E27FC236}">
                    <a16:creationId xmlns:a16="http://schemas.microsoft.com/office/drawing/2014/main" id="{8921CA65-36E1-4B4F-A89E-F38C48B86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015"/>
                <a:ext cx="53" cy="112"/>
              </a:xfrm>
              <a:custGeom>
                <a:avLst/>
                <a:gdLst>
                  <a:gd name="T0" fmla="*/ 34 w 50"/>
                  <a:gd name="T1" fmla="*/ 0 h 105"/>
                  <a:gd name="T2" fmla="*/ 0 w 50"/>
                  <a:gd name="T3" fmla="*/ 127 h 105"/>
                  <a:gd name="T4" fmla="*/ 34 w 50"/>
                  <a:gd name="T5" fmla="*/ 0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5">
                    <a:moveTo>
                      <a:pt x="28" y="0"/>
                    </a:moveTo>
                    <a:cubicBezTo>
                      <a:pt x="28" y="0"/>
                      <a:pt x="50" y="43"/>
                      <a:pt x="0" y="105"/>
                    </a:cubicBezTo>
                    <a:cubicBezTo>
                      <a:pt x="0" y="105"/>
                      <a:pt x="35" y="29"/>
                      <a:pt x="28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7" name="Freeform 380">
                <a:extLst>
                  <a:ext uri="{FF2B5EF4-FFF2-40B4-BE49-F238E27FC236}">
                    <a16:creationId xmlns:a16="http://schemas.microsoft.com/office/drawing/2014/main" id="{211C384C-9010-4D1D-BD76-4873DFA92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01"/>
                <a:ext cx="78" cy="585"/>
              </a:xfrm>
              <a:custGeom>
                <a:avLst/>
                <a:gdLst>
                  <a:gd name="T0" fmla="*/ 24 w 73"/>
                  <a:gd name="T1" fmla="*/ 0 h 548"/>
                  <a:gd name="T2" fmla="*/ 65 w 73"/>
                  <a:gd name="T3" fmla="*/ 327 h 548"/>
                  <a:gd name="T4" fmla="*/ 16 w 73"/>
                  <a:gd name="T5" fmla="*/ 573 h 548"/>
                  <a:gd name="T6" fmla="*/ 18 w 73"/>
                  <a:gd name="T7" fmla="*/ 594 h 548"/>
                  <a:gd name="T8" fmla="*/ 21 w 73"/>
                  <a:gd name="T9" fmla="*/ 629 h 548"/>
                  <a:gd name="T10" fmla="*/ 16 w 73"/>
                  <a:gd name="T11" fmla="*/ 666 h 548"/>
                  <a:gd name="T12" fmla="*/ 2 w 73"/>
                  <a:gd name="T13" fmla="*/ 641 h 548"/>
                  <a:gd name="T14" fmla="*/ 13 w 73"/>
                  <a:gd name="T15" fmla="*/ 607 h 548"/>
                  <a:gd name="T16" fmla="*/ 11 w 73"/>
                  <a:gd name="T17" fmla="*/ 537 h 548"/>
                  <a:gd name="T18" fmla="*/ 24 w 7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48">
                    <a:moveTo>
                      <a:pt x="20" y="0"/>
                    </a:moveTo>
                    <a:cubicBezTo>
                      <a:pt x="20" y="0"/>
                      <a:pt x="62" y="131"/>
                      <a:pt x="53" y="269"/>
                    </a:cubicBezTo>
                    <a:cubicBezTo>
                      <a:pt x="43" y="408"/>
                      <a:pt x="13" y="471"/>
                      <a:pt x="13" y="471"/>
                    </a:cubicBezTo>
                    <a:cubicBezTo>
                      <a:pt x="13" y="471"/>
                      <a:pt x="12" y="483"/>
                      <a:pt x="15" y="488"/>
                    </a:cubicBezTo>
                    <a:cubicBezTo>
                      <a:pt x="19" y="493"/>
                      <a:pt x="27" y="505"/>
                      <a:pt x="18" y="517"/>
                    </a:cubicBezTo>
                    <a:cubicBezTo>
                      <a:pt x="8" y="529"/>
                      <a:pt x="17" y="543"/>
                      <a:pt x="13" y="548"/>
                    </a:cubicBezTo>
                    <a:cubicBezTo>
                      <a:pt x="13" y="548"/>
                      <a:pt x="5" y="534"/>
                      <a:pt x="2" y="526"/>
                    </a:cubicBezTo>
                    <a:cubicBezTo>
                      <a:pt x="0" y="519"/>
                      <a:pt x="18" y="517"/>
                      <a:pt x="10" y="499"/>
                    </a:cubicBezTo>
                    <a:cubicBezTo>
                      <a:pt x="3" y="481"/>
                      <a:pt x="0" y="461"/>
                      <a:pt x="8" y="441"/>
                    </a:cubicBezTo>
                    <a:cubicBezTo>
                      <a:pt x="16" y="421"/>
                      <a:pt x="73" y="277"/>
                      <a:pt x="2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Freeform 381">
                <a:extLst>
                  <a:ext uri="{FF2B5EF4-FFF2-40B4-BE49-F238E27FC236}">
                    <a16:creationId xmlns:a16="http://schemas.microsoft.com/office/drawing/2014/main" id="{ECF2E998-0977-4990-A32B-D9237AE32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814"/>
                <a:ext cx="161" cy="138"/>
              </a:xfrm>
              <a:custGeom>
                <a:avLst/>
                <a:gdLst>
                  <a:gd name="T0" fmla="*/ 1 w 151"/>
                  <a:gd name="T1" fmla="*/ 1 h 130"/>
                  <a:gd name="T2" fmla="*/ 18 w 151"/>
                  <a:gd name="T3" fmla="*/ 14 h 130"/>
                  <a:gd name="T4" fmla="*/ 33 w 151"/>
                  <a:gd name="T5" fmla="*/ 29 h 130"/>
                  <a:gd name="T6" fmla="*/ 52 w 151"/>
                  <a:gd name="T7" fmla="*/ 58 h 130"/>
                  <a:gd name="T8" fmla="*/ 85 w 151"/>
                  <a:gd name="T9" fmla="*/ 84 h 130"/>
                  <a:gd name="T10" fmla="*/ 111 w 151"/>
                  <a:gd name="T11" fmla="*/ 105 h 130"/>
                  <a:gd name="T12" fmla="*/ 134 w 151"/>
                  <a:gd name="T13" fmla="*/ 123 h 130"/>
                  <a:gd name="T14" fmla="*/ 145 w 151"/>
                  <a:gd name="T15" fmla="*/ 131 h 130"/>
                  <a:gd name="T16" fmla="*/ 154 w 151"/>
                  <a:gd name="T17" fmla="*/ 134 h 130"/>
                  <a:gd name="T18" fmla="*/ 182 w 151"/>
                  <a:gd name="T19" fmla="*/ 152 h 130"/>
                  <a:gd name="T20" fmla="*/ 183 w 151"/>
                  <a:gd name="T21" fmla="*/ 155 h 130"/>
                  <a:gd name="T22" fmla="*/ 141 w 151"/>
                  <a:gd name="T23" fmla="*/ 140 h 130"/>
                  <a:gd name="T24" fmla="*/ 106 w 151"/>
                  <a:gd name="T25" fmla="*/ 117 h 130"/>
                  <a:gd name="T26" fmla="*/ 63 w 151"/>
                  <a:gd name="T27" fmla="*/ 81 h 130"/>
                  <a:gd name="T28" fmla="*/ 39 w 151"/>
                  <a:gd name="T29" fmla="*/ 56 h 130"/>
                  <a:gd name="T30" fmla="*/ 21 w 151"/>
                  <a:gd name="T31" fmla="*/ 33 h 130"/>
                  <a:gd name="T32" fmla="*/ 6 w 151"/>
                  <a:gd name="T33" fmla="*/ 13 h 130"/>
                  <a:gd name="T34" fmla="*/ 0 w 151"/>
                  <a:gd name="T35" fmla="*/ 0 h 1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130">
                    <a:moveTo>
                      <a:pt x="1" y="1"/>
                    </a:moveTo>
                    <a:cubicBezTo>
                      <a:pt x="6" y="2"/>
                      <a:pt x="11" y="7"/>
                      <a:pt x="15" y="11"/>
                    </a:cubicBezTo>
                    <a:cubicBezTo>
                      <a:pt x="19" y="15"/>
                      <a:pt x="24" y="19"/>
                      <a:pt x="27" y="24"/>
                    </a:cubicBezTo>
                    <a:cubicBezTo>
                      <a:pt x="32" y="33"/>
                      <a:pt x="36" y="41"/>
                      <a:pt x="43" y="49"/>
                    </a:cubicBezTo>
                    <a:cubicBezTo>
                      <a:pt x="50" y="58"/>
                      <a:pt x="60" y="64"/>
                      <a:pt x="70" y="70"/>
                    </a:cubicBezTo>
                    <a:cubicBezTo>
                      <a:pt x="78" y="76"/>
                      <a:pt x="85" y="82"/>
                      <a:pt x="92" y="88"/>
                    </a:cubicBezTo>
                    <a:cubicBezTo>
                      <a:pt x="98" y="93"/>
                      <a:pt x="104" y="98"/>
                      <a:pt x="111" y="103"/>
                    </a:cubicBezTo>
                    <a:cubicBezTo>
                      <a:pt x="114" y="105"/>
                      <a:pt x="117" y="107"/>
                      <a:pt x="120" y="109"/>
                    </a:cubicBezTo>
                    <a:cubicBezTo>
                      <a:pt x="122" y="110"/>
                      <a:pt x="125" y="111"/>
                      <a:pt x="127" y="112"/>
                    </a:cubicBezTo>
                    <a:cubicBezTo>
                      <a:pt x="135" y="115"/>
                      <a:pt x="147" y="119"/>
                      <a:pt x="150" y="127"/>
                    </a:cubicBezTo>
                    <a:cubicBezTo>
                      <a:pt x="151" y="128"/>
                      <a:pt x="151" y="129"/>
                      <a:pt x="151" y="130"/>
                    </a:cubicBezTo>
                    <a:cubicBezTo>
                      <a:pt x="145" y="120"/>
                      <a:pt x="126" y="121"/>
                      <a:pt x="116" y="117"/>
                    </a:cubicBezTo>
                    <a:cubicBezTo>
                      <a:pt x="104" y="113"/>
                      <a:pt x="96" y="106"/>
                      <a:pt x="87" y="98"/>
                    </a:cubicBezTo>
                    <a:cubicBezTo>
                      <a:pt x="75" y="88"/>
                      <a:pt x="63" y="78"/>
                      <a:pt x="52" y="68"/>
                    </a:cubicBezTo>
                    <a:cubicBezTo>
                      <a:pt x="45" y="61"/>
                      <a:pt x="40" y="53"/>
                      <a:pt x="33" y="47"/>
                    </a:cubicBezTo>
                    <a:cubicBezTo>
                      <a:pt x="27" y="41"/>
                      <a:pt x="22" y="35"/>
                      <a:pt x="18" y="27"/>
                    </a:cubicBezTo>
                    <a:cubicBezTo>
                      <a:pt x="14" y="21"/>
                      <a:pt x="10" y="16"/>
                      <a:pt x="6" y="10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9" name="Freeform 382">
                <a:extLst>
                  <a:ext uri="{FF2B5EF4-FFF2-40B4-BE49-F238E27FC236}">
                    <a16:creationId xmlns:a16="http://schemas.microsoft.com/office/drawing/2014/main" id="{6A9E17A1-48F2-46CB-BFC7-A37D778E1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963"/>
                <a:ext cx="9" cy="16"/>
              </a:xfrm>
              <a:custGeom>
                <a:avLst/>
                <a:gdLst>
                  <a:gd name="T0" fmla="*/ 0 w 8"/>
                  <a:gd name="T1" fmla="*/ 0 h 15"/>
                  <a:gd name="T2" fmla="*/ 9 w 8"/>
                  <a:gd name="T3" fmla="*/ 18 h 15"/>
                  <a:gd name="T4" fmla="*/ 0 w 8"/>
                  <a:gd name="T5" fmla="*/ 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6" y="3"/>
                      <a:pt x="8" y="9"/>
                      <a:pt x="6" y="15"/>
                    </a:cubicBezTo>
                    <a:cubicBezTo>
                      <a:pt x="7" y="10"/>
                      <a:pt x="3" y="5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0" name="Freeform 383">
                <a:extLst>
                  <a:ext uri="{FF2B5EF4-FFF2-40B4-BE49-F238E27FC236}">
                    <a16:creationId xmlns:a16="http://schemas.microsoft.com/office/drawing/2014/main" id="{E7152031-9B2C-4904-9C4C-629906F14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959"/>
                <a:ext cx="26" cy="25"/>
              </a:xfrm>
              <a:custGeom>
                <a:avLst/>
                <a:gdLst>
                  <a:gd name="T0" fmla="*/ 1 w 24"/>
                  <a:gd name="T1" fmla="*/ 1 h 24"/>
                  <a:gd name="T2" fmla="*/ 10 w 24"/>
                  <a:gd name="T3" fmla="*/ 6 h 24"/>
                  <a:gd name="T4" fmla="*/ 18 w 24"/>
                  <a:gd name="T5" fmla="*/ 9 h 24"/>
                  <a:gd name="T6" fmla="*/ 30 w 24"/>
                  <a:gd name="T7" fmla="*/ 24 h 24"/>
                  <a:gd name="T8" fmla="*/ 30 w 24"/>
                  <a:gd name="T9" fmla="*/ 24 h 24"/>
                  <a:gd name="T10" fmla="*/ 26 w 24"/>
                  <a:gd name="T11" fmla="*/ 27 h 24"/>
                  <a:gd name="T12" fmla="*/ 15 w 24"/>
                  <a:gd name="T13" fmla="*/ 15 h 24"/>
                  <a:gd name="T14" fmla="*/ 0 w 24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1" y="1"/>
                    </a:moveTo>
                    <a:cubicBezTo>
                      <a:pt x="2" y="1"/>
                      <a:pt x="5" y="5"/>
                      <a:pt x="7" y="6"/>
                    </a:cubicBezTo>
                    <a:cubicBezTo>
                      <a:pt x="10" y="7"/>
                      <a:pt x="13" y="8"/>
                      <a:pt x="15" y="9"/>
                    </a:cubicBezTo>
                    <a:cubicBezTo>
                      <a:pt x="19" y="12"/>
                      <a:pt x="23" y="17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2"/>
                      <a:pt x="21" y="23"/>
                      <a:pt x="20" y="24"/>
                    </a:cubicBezTo>
                    <a:cubicBezTo>
                      <a:pt x="19" y="19"/>
                      <a:pt x="17" y="16"/>
                      <a:pt x="12" y="12"/>
                    </a:cubicBezTo>
                    <a:cubicBezTo>
                      <a:pt x="8" y="9"/>
                      <a:pt x="4" y="2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1" name="Freeform 384">
                <a:extLst>
                  <a:ext uri="{FF2B5EF4-FFF2-40B4-BE49-F238E27FC236}">
                    <a16:creationId xmlns:a16="http://schemas.microsoft.com/office/drawing/2014/main" id="{9C416A76-0971-4173-AFC3-94F8E26CC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3970"/>
                <a:ext cx="20" cy="27"/>
              </a:xfrm>
              <a:custGeom>
                <a:avLst/>
                <a:gdLst>
                  <a:gd name="T0" fmla="*/ 0 w 18"/>
                  <a:gd name="T1" fmla="*/ 1 h 26"/>
                  <a:gd name="T2" fmla="*/ 11 w 18"/>
                  <a:gd name="T3" fmla="*/ 16 h 26"/>
                  <a:gd name="T4" fmla="*/ 24 w 18"/>
                  <a:gd name="T5" fmla="*/ 20 h 26"/>
                  <a:gd name="T6" fmla="*/ 1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0" y="1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1" y="15"/>
                      <a:pt x="15" y="16"/>
                      <a:pt x="18" y="17"/>
                    </a:cubicBezTo>
                    <a:cubicBezTo>
                      <a:pt x="8" y="26"/>
                      <a:pt x="3" y="6"/>
                      <a:pt x="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2" name="Freeform 385">
                <a:extLst>
                  <a:ext uri="{FF2B5EF4-FFF2-40B4-BE49-F238E27FC236}">
                    <a16:creationId xmlns:a16="http://schemas.microsoft.com/office/drawing/2014/main" id="{11390991-9234-41C5-BB0A-214609261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004"/>
                <a:ext cx="27" cy="31"/>
              </a:xfrm>
              <a:custGeom>
                <a:avLst/>
                <a:gdLst>
                  <a:gd name="T0" fmla="*/ 26 w 25"/>
                  <a:gd name="T1" fmla="*/ 0 h 29"/>
                  <a:gd name="T2" fmla="*/ 26 w 25"/>
                  <a:gd name="T3" fmla="*/ 19 h 29"/>
                  <a:gd name="T4" fmla="*/ 0 w 25"/>
                  <a:gd name="T5" fmla="*/ 31 h 29"/>
                  <a:gd name="T6" fmla="*/ 14 w 25"/>
                  <a:gd name="T7" fmla="*/ 18 h 29"/>
                  <a:gd name="T8" fmla="*/ 23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25" y="5"/>
                      <a:pt x="22" y="12"/>
                      <a:pt x="20" y="16"/>
                    </a:cubicBezTo>
                    <a:cubicBezTo>
                      <a:pt x="17" y="22"/>
                      <a:pt x="7" y="29"/>
                      <a:pt x="0" y="25"/>
                    </a:cubicBezTo>
                    <a:cubicBezTo>
                      <a:pt x="5" y="23"/>
                      <a:pt x="8" y="19"/>
                      <a:pt x="11" y="15"/>
                    </a:cubicBezTo>
                    <a:cubicBezTo>
                      <a:pt x="15" y="11"/>
                      <a:pt x="21" y="7"/>
                      <a:pt x="18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3" name="Freeform 386">
                <a:extLst>
                  <a:ext uri="{FF2B5EF4-FFF2-40B4-BE49-F238E27FC236}">
                    <a16:creationId xmlns:a16="http://schemas.microsoft.com/office/drawing/2014/main" id="{266FF380-ADA9-44EC-8E8C-3AE5A0403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998"/>
                <a:ext cx="12" cy="22"/>
              </a:xfrm>
              <a:custGeom>
                <a:avLst/>
                <a:gdLst>
                  <a:gd name="T0" fmla="*/ 10 w 11"/>
                  <a:gd name="T1" fmla="*/ 1 h 20"/>
                  <a:gd name="T2" fmla="*/ 0 w 11"/>
                  <a:gd name="T3" fmla="*/ 24 h 20"/>
                  <a:gd name="T4" fmla="*/ 5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1"/>
                    </a:moveTo>
                    <a:cubicBezTo>
                      <a:pt x="11" y="0"/>
                      <a:pt x="11" y="20"/>
                      <a:pt x="0" y="18"/>
                    </a:cubicBezTo>
                    <a:cubicBezTo>
                      <a:pt x="5" y="13"/>
                      <a:pt x="10" y="7"/>
                      <a:pt x="5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4" name="Freeform 387">
                <a:extLst>
                  <a:ext uri="{FF2B5EF4-FFF2-40B4-BE49-F238E27FC236}">
                    <a16:creationId xmlns:a16="http://schemas.microsoft.com/office/drawing/2014/main" id="{101E7937-7D58-491D-AD8E-D164B0F9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993"/>
                <a:ext cx="7" cy="13"/>
              </a:xfrm>
              <a:custGeom>
                <a:avLst/>
                <a:gdLst>
                  <a:gd name="T0" fmla="*/ 7 w 6"/>
                  <a:gd name="T1" fmla="*/ 0 h 12"/>
                  <a:gd name="T2" fmla="*/ 0 w 6"/>
                  <a:gd name="T3" fmla="*/ 15 h 12"/>
                  <a:gd name="T4" fmla="*/ 2 w 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6" y="3"/>
                      <a:pt x="6" y="12"/>
                      <a:pt x="0" y="12"/>
                    </a:cubicBezTo>
                    <a:cubicBezTo>
                      <a:pt x="1" y="8"/>
                      <a:pt x="4" y="5"/>
                      <a:pt x="2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5" name="Freeform 388">
                <a:extLst>
                  <a:ext uri="{FF2B5EF4-FFF2-40B4-BE49-F238E27FC236}">
                    <a16:creationId xmlns:a16="http://schemas.microsoft.com/office/drawing/2014/main" id="{9CA37DDF-6A2D-4378-98F4-8847B75DD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897"/>
                <a:ext cx="92" cy="53"/>
              </a:xfrm>
              <a:custGeom>
                <a:avLst/>
                <a:gdLst>
                  <a:gd name="T0" fmla="*/ 78 w 86"/>
                  <a:gd name="T1" fmla="*/ 0 h 49"/>
                  <a:gd name="T2" fmla="*/ 37 w 86"/>
                  <a:gd name="T3" fmla="*/ 5 h 49"/>
                  <a:gd name="T4" fmla="*/ 0 w 86"/>
                  <a:gd name="T5" fmla="*/ 41 h 49"/>
                  <a:gd name="T6" fmla="*/ 29 w 86"/>
                  <a:gd name="T7" fmla="*/ 17 h 49"/>
                  <a:gd name="T8" fmla="*/ 56 w 86"/>
                  <a:gd name="T9" fmla="*/ 21 h 49"/>
                  <a:gd name="T10" fmla="*/ 81 w 86"/>
                  <a:gd name="T11" fmla="*/ 27 h 49"/>
                  <a:gd name="T12" fmla="*/ 105 w 86"/>
                  <a:gd name="T13" fmla="*/ 62 h 49"/>
                  <a:gd name="T14" fmla="*/ 78 w 86"/>
                  <a:gd name="T15" fmla="*/ 3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9">
                    <a:moveTo>
                      <a:pt x="64" y="0"/>
                    </a:moveTo>
                    <a:cubicBezTo>
                      <a:pt x="56" y="12"/>
                      <a:pt x="42" y="4"/>
                      <a:pt x="31" y="5"/>
                    </a:cubicBezTo>
                    <a:cubicBezTo>
                      <a:pt x="18" y="6"/>
                      <a:pt x="8" y="22"/>
                      <a:pt x="0" y="32"/>
                    </a:cubicBezTo>
                    <a:cubicBezTo>
                      <a:pt x="8" y="29"/>
                      <a:pt x="15" y="16"/>
                      <a:pt x="23" y="14"/>
                    </a:cubicBezTo>
                    <a:cubicBezTo>
                      <a:pt x="30" y="12"/>
                      <a:pt x="38" y="18"/>
                      <a:pt x="46" y="17"/>
                    </a:cubicBezTo>
                    <a:cubicBezTo>
                      <a:pt x="55" y="17"/>
                      <a:pt x="58" y="16"/>
                      <a:pt x="66" y="21"/>
                    </a:cubicBezTo>
                    <a:cubicBezTo>
                      <a:pt x="77" y="28"/>
                      <a:pt x="83" y="37"/>
                      <a:pt x="86" y="49"/>
                    </a:cubicBezTo>
                    <a:cubicBezTo>
                      <a:pt x="79" y="34"/>
                      <a:pt x="69" y="20"/>
                      <a:pt x="64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Freeform 389">
                <a:extLst>
                  <a:ext uri="{FF2B5EF4-FFF2-40B4-BE49-F238E27FC236}">
                    <a16:creationId xmlns:a16="http://schemas.microsoft.com/office/drawing/2014/main" id="{144270A1-391F-4A4D-9E0F-586CE1B1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124"/>
                <a:ext cx="87" cy="111"/>
              </a:xfrm>
              <a:custGeom>
                <a:avLst/>
                <a:gdLst>
                  <a:gd name="T0" fmla="*/ 73 w 81"/>
                  <a:gd name="T1" fmla="*/ 0 h 104"/>
                  <a:gd name="T2" fmla="*/ 85 w 81"/>
                  <a:gd name="T3" fmla="*/ 82 h 104"/>
                  <a:gd name="T4" fmla="*/ 56 w 81"/>
                  <a:gd name="T5" fmla="*/ 107 h 104"/>
                  <a:gd name="T6" fmla="*/ 0 w 81"/>
                  <a:gd name="T7" fmla="*/ 126 h 104"/>
                  <a:gd name="T8" fmla="*/ 45 w 81"/>
                  <a:gd name="T9" fmla="*/ 98 h 104"/>
                  <a:gd name="T10" fmla="*/ 76 w 81"/>
                  <a:gd name="T11" fmla="*/ 80 h 104"/>
                  <a:gd name="T12" fmla="*/ 77 w 81"/>
                  <a:gd name="T13" fmla="*/ 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04">
                    <a:moveTo>
                      <a:pt x="59" y="0"/>
                    </a:moveTo>
                    <a:cubicBezTo>
                      <a:pt x="63" y="22"/>
                      <a:pt x="81" y="45"/>
                      <a:pt x="69" y="67"/>
                    </a:cubicBezTo>
                    <a:cubicBezTo>
                      <a:pt x="63" y="80"/>
                      <a:pt x="58" y="82"/>
                      <a:pt x="45" y="88"/>
                    </a:cubicBezTo>
                    <a:cubicBezTo>
                      <a:pt x="30" y="94"/>
                      <a:pt x="15" y="99"/>
                      <a:pt x="0" y="104"/>
                    </a:cubicBezTo>
                    <a:cubicBezTo>
                      <a:pt x="10" y="95"/>
                      <a:pt x="24" y="88"/>
                      <a:pt x="36" y="81"/>
                    </a:cubicBezTo>
                    <a:cubicBezTo>
                      <a:pt x="43" y="77"/>
                      <a:pt x="56" y="72"/>
                      <a:pt x="61" y="66"/>
                    </a:cubicBezTo>
                    <a:cubicBezTo>
                      <a:pt x="72" y="49"/>
                      <a:pt x="55" y="22"/>
                      <a:pt x="6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7" name="Freeform 390">
                <a:extLst>
                  <a:ext uri="{FF2B5EF4-FFF2-40B4-BE49-F238E27FC236}">
                    <a16:creationId xmlns:a16="http://schemas.microsoft.com/office/drawing/2014/main" id="{A19C118B-F6FF-4B1C-8B50-0403C0890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217"/>
                <a:ext cx="54" cy="85"/>
              </a:xfrm>
              <a:custGeom>
                <a:avLst/>
                <a:gdLst>
                  <a:gd name="T0" fmla="*/ 0 w 51"/>
                  <a:gd name="T1" fmla="*/ 14 h 80"/>
                  <a:gd name="T2" fmla="*/ 47 w 51"/>
                  <a:gd name="T3" fmla="*/ 22 h 80"/>
                  <a:gd name="T4" fmla="*/ 47 w 51"/>
                  <a:gd name="T5" fmla="*/ 54 h 80"/>
                  <a:gd name="T6" fmla="*/ 60 w 51"/>
                  <a:gd name="T7" fmla="*/ 96 h 80"/>
                  <a:gd name="T8" fmla="*/ 40 w 51"/>
                  <a:gd name="T9" fmla="*/ 35 h 80"/>
                  <a:gd name="T10" fmla="*/ 5 w 51"/>
                  <a:gd name="T11" fmla="*/ 1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0" y="11"/>
                    </a:moveTo>
                    <a:cubicBezTo>
                      <a:pt x="16" y="8"/>
                      <a:pt x="34" y="0"/>
                      <a:pt x="40" y="19"/>
                    </a:cubicBezTo>
                    <a:cubicBezTo>
                      <a:pt x="42" y="28"/>
                      <a:pt x="40" y="36"/>
                      <a:pt x="40" y="45"/>
                    </a:cubicBezTo>
                    <a:cubicBezTo>
                      <a:pt x="41" y="58"/>
                      <a:pt x="48" y="69"/>
                      <a:pt x="51" y="80"/>
                    </a:cubicBezTo>
                    <a:cubicBezTo>
                      <a:pt x="40" y="64"/>
                      <a:pt x="35" y="48"/>
                      <a:pt x="34" y="29"/>
                    </a:cubicBezTo>
                    <a:cubicBezTo>
                      <a:pt x="33" y="9"/>
                      <a:pt x="21" y="11"/>
                      <a:pt x="5" y="1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8" name="Freeform 391">
                <a:extLst>
                  <a:ext uri="{FF2B5EF4-FFF2-40B4-BE49-F238E27FC236}">
                    <a16:creationId xmlns:a16="http://schemas.microsoft.com/office/drawing/2014/main" id="{B9E4536D-43A8-4FC0-AF63-DEDC5713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2372"/>
                <a:ext cx="36" cy="109"/>
              </a:xfrm>
              <a:custGeom>
                <a:avLst/>
                <a:gdLst>
                  <a:gd name="T0" fmla="*/ 39 w 34"/>
                  <a:gd name="T1" fmla="*/ 0 h 102"/>
                  <a:gd name="T2" fmla="*/ 38 w 34"/>
                  <a:gd name="T3" fmla="*/ 30 h 102"/>
                  <a:gd name="T4" fmla="*/ 23 w 34"/>
                  <a:gd name="T5" fmla="*/ 49 h 102"/>
                  <a:gd name="T6" fmla="*/ 18 w 34"/>
                  <a:gd name="T7" fmla="*/ 76 h 102"/>
                  <a:gd name="T8" fmla="*/ 0 w 34"/>
                  <a:gd name="T9" fmla="*/ 124 h 102"/>
                  <a:gd name="T10" fmla="*/ 14 w 34"/>
                  <a:gd name="T11" fmla="*/ 55 h 102"/>
                  <a:gd name="T12" fmla="*/ 24 w 34"/>
                  <a:gd name="T13" fmla="*/ 34 h 102"/>
                  <a:gd name="T14" fmla="*/ 37 w 34"/>
                  <a:gd name="T15" fmla="*/ 4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02">
                    <a:moveTo>
                      <a:pt x="33" y="0"/>
                    </a:moveTo>
                    <a:cubicBezTo>
                      <a:pt x="33" y="7"/>
                      <a:pt x="34" y="17"/>
                      <a:pt x="32" y="24"/>
                    </a:cubicBezTo>
                    <a:cubicBezTo>
                      <a:pt x="29" y="31"/>
                      <a:pt x="23" y="34"/>
                      <a:pt x="20" y="40"/>
                    </a:cubicBezTo>
                    <a:cubicBezTo>
                      <a:pt x="16" y="47"/>
                      <a:pt x="16" y="55"/>
                      <a:pt x="15" y="62"/>
                    </a:cubicBezTo>
                    <a:cubicBezTo>
                      <a:pt x="13" y="77"/>
                      <a:pt x="7" y="89"/>
                      <a:pt x="0" y="102"/>
                    </a:cubicBezTo>
                    <a:cubicBezTo>
                      <a:pt x="13" y="86"/>
                      <a:pt x="7" y="63"/>
                      <a:pt x="11" y="45"/>
                    </a:cubicBezTo>
                    <a:cubicBezTo>
                      <a:pt x="12" y="39"/>
                      <a:pt x="17" y="32"/>
                      <a:pt x="21" y="28"/>
                    </a:cubicBezTo>
                    <a:cubicBezTo>
                      <a:pt x="28" y="21"/>
                      <a:pt x="32" y="15"/>
                      <a:pt x="31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9" name="Freeform 392">
                <a:extLst>
                  <a:ext uri="{FF2B5EF4-FFF2-40B4-BE49-F238E27FC236}">
                    <a16:creationId xmlns:a16="http://schemas.microsoft.com/office/drawing/2014/main" id="{F8EFBC62-C322-4DA4-B049-3E1B5D604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360"/>
                <a:ext cx="56" cy="51"/>
              </a:xfrm>
              <a:custGeom>
                <a:avLst/>
                <a:gdLst>
                  <a:gd name="T0" fmla="*/ 64 w 52"/>
                  <a:gd name="T1" fmla="*/ 13 h 48"/>
                  <a:gd name="T2" fmla="*/ 0 w 52"/>
                  <a:gd name="T3" fmla="*/ 57 h 48"/>
                  <a:gd name="T4" fmla="*/ 65 w 52"/>
                  <a:gd name="T5" fmla="*/ 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8">
                    <a:moveTo>
                      <a:pt x="51" y="10"/>
                    </a:moveTo>
                    <a:cubicBezTo>
                      <a:pt x="29" y="9"/>
                      <a:pt x="7" y="28"/>
                      <a:pt x="0" y="48"/>
                    </a:cubicBezTo>
                    <a:cubicBezTo>
                      <a:pt x="1" y="19"/>
                      <a:pt x="24" y="0"/>
                      <a:pt x="5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0" name="Freeform 393">
                <a:extLst>
                  <a:ext uri="{FF2B5EF4-FFF2-40B4-BE49-F238E27FC236}">
                    <a16:creationId xmlns:a16="http://schemas.microsoft.com/office/drawing/2014/main" id="{68CD3790-1EBB-4E9C-A3E6-68F8083AC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293"/>
                <a:ext cx="473" cy="472"/>
              </a:xfrm>
              <a:custGeom>
                <a:avLst/>
                <a:gdLst>
                  <a:gd name="T0" fmla="*/ 0 w 442"/>
                  <a:gd name="T1" fmla="*/ 0 h 442"/>
                  <a:gd name="T2" fmla="*/ 314 w 442"/>
                  <a:gd name="T3" fmla="*/ 166 h 442"/>
                  <a:gd name="T4" fmla="*/ 381 w 442"/>
                  <a:gd name="T5" fmla="*/ 285 h 442"/>
                  <a:gd name="T6" fmla="*/ 541 w 442"/>
                  <a:gd name="T7" fmla="*/ 538 h 442"/>
                  <a:gd name="T8" fmla="*/ 407 w 442"/>
                  <a:gd name="T9" fmla="*/ 334 h 442"/>
                  <a:gd name="T10" fmla="*/ 303 w 442"/>
                  <a:gd name="T11" fmla="*/ 191 h 442"/>
                  <a:gd name="T12" fmla="*/ 0 w 442"/>
                  <a:gd name="T13" fmla="*/ 0 h 4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2" h="442">
                    <a:moveTo>
                      <a:pt x="0" y="0"/>
                    </a:moveTo>
                    <a:cubicBezTo>
                      <a:pt x="0" y="0"/>
                      <a:pt x="163" y="23"/>
                      <a:pt x="256" y="136"/>
                    </a:cubicBezTo>
                    <a:cubicBezTo>
                      <a:pt x="272" y="156"/>
                      <a:pt x="279" y="204"/>
                      <a:pt x="311" y="234"/>
                    </a:cubicBezTo>
                    <a:cubicBezTo>
                      <a:pt x="343" y="263"/>
                      <a:pt x="420" y="344"/>
                      <a:pt x="442" y="442"/>
                    </a:cubicBezTo>
                    <a:cubicBezTo>
                      <a:pt x="442" y="442"/>
                      <a:pt x="392" y="325"/>
                      <a:pt x="332" y="274"/>
                    </a:cubicBezTo>
                    <a:cubicBezTo>
                      <a:pt x="273" y="223"/>
                      <a:pt x="270" y="202"/>
                      <a:pt x="247" y="157"/>
                    </a:cubicBezTo>
                    <a:cubicBezTo>
                      <a:pt x="225" y="112"/>
                      <a:pt x="128" y="27"/>
                      <a:pt x="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1" name="Freeform 394">
                <a:extLst>
                  <a:ext uri="{FF2B5EF4-FFF2-40B4-BE49-F238E27FC236}">
                    <a16:creationId xmlns:a16="http://schemas.microsoft.com/office/drawing/2014/main" id="{219ABDD3-CE7D-49A0-B873-74BC66C43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465"/>
                <a:ext cx="154" cy="435"/>
              </a:xfrm>
              <a:custGeom>
                <a:avLst/>
                <a:gdLst>
                  <a:gd name="T0" fmla="*/ 5 w 144"/>
                  <a:gd name="T1" fmla="*/ 0 h 407"/>
                  <a:gd name="T2" fmla="*/ 22 w 144"/>
                  <a:gd name="T3" fmla="*/ 44 h 407"/>
                  <a:gd name="T4" fmla="*/ 48 w 144"/>
                  <a:gd name="T5" fmla="*/ 112 h 407"/>
                  <a:gd name="T6" fmla="*/ 75 w 144"/>
                  <a:gd name="T7" fmla="*/ 175 h 407"/>
                  <a:gd name="T8" fmla="*/ 133 w 144"/>
                  <a:gd name="T9" fmla="*/ 278 h 407"/>
                  <a:gd name="T10" fmla="*/ 147 w 144"/>
                  <a:gd name="T11" fmla="*/ 497 h 407"/>
                  <a:gd name="T12" fmla="*/ 133 w 144"/>
                  <a:gd name="T13" fmla="*/ 330 h 407"/>
                  <a:gd name="T14" fmla="*/ 33 w 144"/>
                  <a:gd name="T15" fmla="*/ 215 h 407"/>
                  <a:gd name="T16" fmla="*/ 11 w 144"/>
                  <a:gd name="T17" fmla="*/ 201 h 407"/>
                  <a:gd name="T18" fmla="*/ 6 w 144"/>
                  <a:gd name="T19" fmla="*/ 184 h 407"/>
                  <a:gd name="T20" fmla="*/ 16 w 144"/>
                  <a:gd name="T21" fmla="*/ 120 h 407"/>
                  <a:gd name="T22" fmla="*/ 6 w 144"/>
                  <a:gd name="T23" fmla="*/ 1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407">
                    <a:moveTo>
                      <a:pt x="5" y="0"/>
                    </a:moveTo>
                    <a:cubicBezTo>
                      <a:pt x="12" y="9"/>
                      <a:pt x="15" y="24"/>
                      <a:pt x="19" y="36"/>
                    </a:cubicBezTo>
                    <a:cubicBezTo>
                      <a:pt x="25" y="55"/>
                      <a:pt x="31" y="74"/>
                      <a:pt x="39" y="92"/>
                    </a:cubicBezTo>
                    <a:cubicBezTo>
                      <a:pt x="47" y="109"/>
                      <a:pt x="54" y="126"/>
                      <a:pt x="61" y="143"/>
                    </a:cubicBezTo>
                    <a:cubicBezTo>
                      <a:pt x="73" y="174"/>
                      <a:pt x="90" y="200"/>
                      <a:pt x="108" y="227"/>
                    </a:cubicBezTo>
                    <a:cubicBezTo>
                      <a:pt x="144" y="282"/>
                      <a:pt x="144" y="347"/>
                      <a:pt x="120" y="407"/>
                    </a:cubicBezTo>
                    <a:cubicBezTo>
                      <a:pt x="136" y="360"/>
                      <a:pt x="133" y="313"/>
                      <a:pt x="108" y="270"/>
                    </a:cubicBezTo>
                    <a:cubicBezTo>
                      <a:pt x="89" y="235"/>
                      <a:pt x="62" y="197"/>
                      <a:pt x="27" y="176"/>
                    </a:cubicBezTo>
                    <a:cubicBezTo>
                      <a:pt x="21" y="172"/>
                      <a:pt x="13" y="170"/>
                      <a:pt x="8" y="165"/>
                    </a:cubicBezTo>
                    <a:cubicBezTo>
                      <a:pt x="0" y="157"/>
                      <a:pt x="5" y="159"/>
                      <a:pt x="6" y="151"/>
                    </a:cubicBezTo>
                    <a:cubicBezTo>
                      <a:pt x="8" y="133"/>
                      <a:pt x="11" y="115"/>
                      <a:pt x="13" y="98"/>
                    </a:cubicBezTo>
                    <a:cubicBezTo>
                      <a:pt x="16" y="65"/>
                      <a:pt x="9" y="33"/>
                      <a:pt x="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2" name="Freeform 395">
                <a:extLst>
                  <a:ext uri="{FF2B5EF4-FFF2-40B4-BE49-F238E27FC236}">
                    <a16:creationId xmlns:a16="http://schemas.microsoft.com/office/drawing/2014/main" id="{B6501C07-AD99-4D2D-9157-560F64C1F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222"/>
                <a:ext cx="33" cy="37"/>
              </a:xfrm>
              <a:custGeom>
                <a:avLst/>
                <a:gdLst>
                  <a:gd name="T0" fmla="*/ 0 w 31"/>
                  <a:gd name="T1" fmla="*/ 24 h 35"/>
                  <a:gd name="T2" fmla="*/ 13 w 31"/>
                  <a:gd name="T3" fmla="*/ 41 h 35"/>
                  <a:gd name="T4" fmla="*/ 1 w 31"/>
                  <a:gd name="T5" fmla="*/ 2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5">
                    <a:moveTo>
                      <a:pt x="0" y="21"/>
                    </a:moveTo>
                    <a:cubicBezTo>
                      <a:pt x="10" y="6"/>
                      <a:pt x="15" y="26"/>
                      <a:pt x="10" y="35"/>
                    </a:cubicBezTo>
                    <a:cubicBezTo>
                      <a:pt x="31" y="23"/>
                      <a:pt x="14" y="0"/>
                      <a:pt x="1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3" name="Freeform 396">
                <a:extLst>
                  <a:ext uri="{FF2B5EF4-FFF2-40B4-BE49-F238E27FC236}">
                    <a16:creationId xmlns:a16="http://schemas.microsoft.com/office/drawing/2014/main" id="{7E0C0F43-4809-431C-93FD-0642C90DE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58"/>
                <a:ext cx="34" cy="28"/>
              </a:xfrm>
              <a:custGeom>
                <a:avLst/>
                <a:gdLst>
                  <a:gd name="T0" fmla="*/ 4 w 32"/>
                  <a:gd name="T1" fmla="*/ 32 h 26"/>
                  <a:gd name="T2" fmla="*/ 0 w 32"/>
                  <a:gd name="T3" fmla="*/ 15 h 26"/>
                  <a:gd name="T4" fmla="*/ 26 w 32"/>
                  <a:gd name="T5" fmla="*/ 4 h 26"/>
                  <a:gd name="T6" fmla="*/ 13 w 32"/>
                  <a:gd name="T7" fmla="*/ 3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6">
                    <a:moveTo>
                      <a:pt x="4" y="26"/>
                    </a:moveTo>
                    <a:cubicBezTo>
                      <a:pt x="22" y="23"/>
                      <a:pt x="18" y="5"/>
                      <a:pt x="0" y="12"/>
                    </a:cubicBezTo>
                    <a:cubicBezTo>
                      <a:pt x="5" y="9"/>
                      <a:pt x="15" y="0"/>
                      <a:pt x="22" y="4"/>
                    </a:cubicBezTo>
                    <a:cubicBezTo>
                      <a:pt x="32" y="12"/>
                      <a:pt x="17" y="23"/>
                      <a:pt x="10" y="2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Freeform 397">
                <a:extLst>
                  <a:ext uri="{FF2B5EF4-FFF2-40B4-BE49-F238E27FC236}">
                    <a16:creationId xmlns:a16="http://schemas.microsoft.com/office/drawing/2014/main" id="{C3647F56-7F7D-4AA4-BDCD-271C6472E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979"/>
                <a:ext cx="145" cy="131"/>
              </a:xfrm>
              <a:custGeom>
                <a:avLst/>
                <a:gdLst>
                  <a:gd name="T0" fmla="*/ 165 w 136"/>
                  <a:gd name="T1" fmla="*/ 0 h 123"/>
                  <a:gd name="T2" fmla="*/ 117 w 136"/>
                  <a:gd name="T3" fmla="*/ 93 h 123"/>
                  <a:gd name="T4" fmla="*/ 0 w 136"/>
                  <a:gd name="T5" fmla="*/ 149 h 123"/>
                  <a:gd name="T6" fmla="*/ 160 w 136"/>
                  <a:gd name="T7" fmla="*/ 5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123">
                    <a:moveTo>
                      <a:pt x="136" y="0"/>
                    </a:moveTo>
                    <a:cubicBezTo>
                      <a:pt x="127" y="29"/>
                      <a:pt x="120" y="56"/>
                      <a:pt x="97" y="77"/>
                    </a:cubicBezTo>
                    <a:cubicBezTo>
                      <a:pt x="69" y="101"/>
                      <a:pt x="32" y="105"/>
                      <a:pt x="0" y="123"/>
                    </a:cubicBezTo>
                    <a:cubicBezTo>
                      <a:pt x="56" y="93"/>
                      <a:pt x="110" y="67"/>
                      <a:pt x="13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5" name="Freeform 398">
                <a:extLst>
                  <a:ext uri="{FF2B5EF4-FFF2-40B4-BE49-F238E27FC236}">
                    <a16:creationId xmlns:a16="http://schemas.microsoft.com/office/drawing/2014/main" id="{284AE091-878E-49F8-B9DA-C62236804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39"/>
                <a:ext cx="101" cy="20"/>
              </a:xfrm>
              <a:custGeom>
                <a:avLst/>
                <a:gdLst>
                  <a:gd name="T0" fmla="*/ 114 w 95"/>
                  <a:gd name="T1" fmla="*/ 2 h 19"/>
                  <a:gd name="T2" fmla="*/ 85 w 95"/>
                  <a:gd name="T3" fmla="*/ 20 h 19"/>
                  <a:gd name="T4" fmla="*/ 60 w 95"/>
                  <a:gd name="T5" fmla="*/ 19 h 19"/>
                  <a:gd name="T6" fmla="*/ 31 w 95"/>
                  <a:gd name="T7" fmla="*/ 14 h 19"/>
                  <a:gd name="T8" fmla="*/ 0 w 95"/>
                  <a:gd name="T9" fmla="*/ 15 h 19"/>
                  <a:gd name="T10" fmla="*/ 30 w 95"/>
                  <a:gd name="T11" fmla="*/ 6 h 19"/>
                  <a:gd name="T12" fmla="*/ 65 w 95"/>
                  <a:gd name="T13" fmla="*/ 8 h 19"/>
                  <a:gd name="T14" fmla="*/ 112 w 95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19">
                    <a:moveTo>
                      <a:pt x="95" y="2"/>
                    </a:moveTo>
                    <a:cubicBezTo>
                      <a:pt x="87" y="6"/>
                      <a:pt x="80" y="14"/>
                      <a:pt x="71" y="17"/>
                    </a:cubicBezTo>
                    <a:cubicBezTo>
                      <a:pt x="65" y="19"/>
                      <a:pt x="56" y="17"/>
                      <a:pt x="50" y="16"/>
                    </a:cubicBezTo>
                    <a:cubicBezTo>
                      <a:pt x="41" y="14"/>
                      <a:pt x="34" y="12"/>
                      <a:pt x="25" y="11"/>
                    </a:cubicBezTo>
                    <a:cubicBezTo>
                      <a:pt x="16" y="10"/>
                      <a:pt x="8" y="12"/>
                      <a:pt x="0" y="12"/>
                    </a:cubicBezTo>
                    <a:cubicBezTo>
                      <a:pt x="8" y="11"/>
                      <a:pt x="15" y="6"/>
                      <a:pt x="24" y="6"/>
                    </a:cubicBezTo>
                    <a:cubicBezTo>
                      <a:pt x="34" y="5"/>
                      <a:pt x="44" y="7"/>
                      <a:pt x="54" y="8"/>
                    </a:cubicBezTo>
                    <a:cubicBezTo>
                      <a:pt x="69" y="10"/>
                      <a:pt x="80" y="5"/>
                      <a:pt x="93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6" name="Freeform 399">
                <a:extLst>
                  <a:ext uri="{FF2B5EF4-FFF2-40B4-BE49-F238E27FC236}">
                    <a16:creationId xmlns:a16="http://schemas.microsoft.com/office/drawing/2014/main" id="{1D6FEBF8-DD12-4A1D-A19C-53115E4F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454"/>
                <a:ext cx="197" cy="43"/>
              </a:xfrm>
              <a:custGeom>
                <a:avLst/>
                <a:gdLst>
                  <a:gd name="T0" fmla="*/ 0 w 184"/>
                  <a:gd name="T1" fmla="*/ 9 h 41"/>
                  <a:gd name="T2" fmla="*/ 102 w 184"/>
                  <a:gd name="T3" fmla="*/ 33 h 41"/>
                  <a:gd name="T4" fmla="*/ 226 w 184"/>
                  <a:gd name="T5" fmla="*/ 47 h 41"/>
                  <a:gd name="T6" fmla="*/ 173 w 184"/>
                  <a:gd name="T7" fmla="*/ 37 h 41"/>
                  <a:gd name="T8" fmla="*/ 103 w 184"/>
                  <a:gd name="T9" fmla="*/ 24 h 41"/>
                  <a:gd name="T10" fmla="*/ 0 w 184"/>
                  <a:gd name="T11" fmla="*/ 7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41">
                    <a:moveTo>
                      <a:pt x="0" y="9"/>
                    </a:moveTo>
                    <a:cubicBezTo>
                      <a:pt x="29" y="9"/>
                      <a:pt x="55" y="22"/>
                      <a:pt x="83" y="29"/>
                    </a:cubicBezTo>
                    <a:cubicBezTo>
                      <a:pt x="116" y="37"/>
                      <a:pt x="152" y="31"/>
                      <a:pt x="184" y="41"/>
                    </a:cubicBezTo>
                    <a:cubicBezTo>
                      <a:pt x="171" y="36"/>
                      <a:pt x="155" y="33"/>
                      <a:pt x="141" y="31"/>
                    </a:cubicBezTo>
                    <a:cubicBezTo>
                      <a:pt x="122" y="27"/>
                      <a:pt x="102" y="28"/>
                      <a:pt x="84" y="21"/>
                    </a:cubicBezTo>
                    <a:cubicBezTo>
                      <a:pt x="59" y="12"/>
                      <a:pt x="27" y="0"/>
                      <a:pt x="0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7" name="Freeform 400">
                <a:extLst>
                  <a:ext uri="{FF2B5EF4-FFF2-40B4-BE49-F238E27FC236}">
                    <a16:creationId xmlns:a16="http://schemas.microsoft.com/office/drawing/2014/main" id="{1554692D-D817-459D-A210-FDB00192A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43"/>
                <a:ext cx="56" cy="85"/>
              </a:xfrm>
              <a:custGeom>
                <a:avLst/>
                <a:gdLst>
                  <a:gd name="T0" fmla="*/ 50 w 52"/>
                  <a:gd name="T1" fmla="*/ 1 h 80"/>
                  <a:gd name="T2" fmla="*/ 24 w 52"/>
                  <a:gd name="T3" fmla="*/ 43 h 80"/>
                  <a:gd name="T4" fmla="*/ 2 w 52"/>
                  <a:gd name="T5" fmla="*/ 96 h 80"/>
                  <a:gd name="T6" fmla="*/ 13 w 52"/>
                  <a:gd name="T7" fmla="*/ 40 h 80"/>
                  <a:gd name="T8" fmla="*/ 50 w 52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0">
                    <a:moveTo>
                      <a:pt x="40" y="1"/>
                    </a:moveTo>
                    <a:cubicBezTo>
                      <a:pt x="52" y="13"/>
                      <a:pt x="25" y="29"/>
                      <a:pt x="19" y="36"/>
                    </a:cubicBezTo>
                    <a:cubicBezTo>
                      <a:pt x="6" y="49"/>
                      <a:pt x="2" y="62"/>
                      <a:pt x="2" y="80"/>
                    </a:cubicBezTo>
                    <a:cubicBezTo>
                      <a:pt x="2" y="64"/>
                      <a:pt x="0" y="47"/>
                      <a:pt x="10" y="34"/>
                    </a:cubicBezTo>
                    <a:cubicBezTo>
                      <a:pt x="18" y="21"/>
                      <a:pt x="33" y="14"/>
                      <a:pt x="4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401">
                <a:extLst>
                  <a:ext uri="{FF2B5EF4-FFF2-40B4-BE49-F238E27FC236}">
                    <a16:creationId xmlns:a16="http://schemas.microsoft.com/office/drawing/2014/main" id="{C2AFD3C3-C18E-4D58-81F2-D415BCDD1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554"/>
                <a:ext cx="72" cy="94"/>
              </a:xfrm>
              <a:custGeom>
                <a:avLst/>
                <a:gdLst>
                  <a:gd name="T0" fmla="*/ 64 w 68"/>
                  <a:gd name="T1" fmla="*/ 36 h 88"/>
                  <a:gd name="T2" fmla="*/ 62 w 68"/>
                  <a:gd name="T3" fmla="*/ 15 h 88"/>
                  <a:gd name="T4" fmla="*/ 1 w 68"/>
                  <a:gd name="T5" fmla="*/ 107 h 88"/>
                  <a:gd name="T6" fmla="*/ 33 w 68"/>
                  <a:gd name="T7" fmla="*/ 19 h 88"/>
                  <a:gd name="T8" fmla="*/ 68 w 68"/>
                  <a:gd name="T9" fmla="*/ 33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8">
                    <a:moveTo>
                      <a:pt x="54" y="30"/>
                    </a:moveTo>
                    <a:cubicBezTo>
                      <a:pt x="58" y="24"/>
                      <a:pt x="57" y="17"/>
                      <a:pt x="53" y="12"/>
                    </a:cubicBezTo>
                    <a:cubicBezTo>
                      <a:pt x="24" y="10"/>
                      <a:pt x="10" y="68"/>
                      <a:pt x="1" y="88"/>
                    </a:cubicBezTo>
                    <a:cubicBezTo>
                      <a:pt x="0" y="65"/>
                      <a:pt x="11" y="33"/>
                      <a:pt x="27" y="16"/>
                    </a:cubicBezTo>
                    <a:cubicBezTo>
                      <a:pt x="41" y="0"/>
                      <a:pt x="68" y="1"/>
                      <a:pt x="57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9" name="Freeform 402">
                <a:extLst>
                  <a:ext uri="{FF2B5EF4-FFF2-40B4-BE49-F238E27FC236}">
                    <a16:creationId xmlns:a16="http://schemas.microsoft.com/office/drawing/2014/main" id="{FD83531C-5B66-4A20-9EBF-B620479D1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588"/>
                <a:ext cx="35" cy="36"/>
              </a:xfrm>
              <a:custGeom>
                <a:avLst/>
                <a:gdLst>
                  <a:gd name="T0" fmla="*/ 0 w 33"/>
                  <a:gd name="T1" fmla="*/ 21 h 34"/>
                  <a:gd name="T2" fmla="*/ 23 w 33"/>
                  <a:gd name="T3" fmla="*/ 40 h 34"/>
                  <a:gd name="T4" fmla="*/ 7 w 33"/>
                  <a:gd name="T5" fmla="*/ 1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0" y="18"/>
                    </a:moveTo>
                    <a:cubicBezTo>
                      <a:pt x="15" y="11"/>
                      <a:pt x="27" y="14"/>
                      <a:pt x="20" y="34"/>
                    </a:cubicBezTo>
                    <a:cubicBezTo>
                      <a:pt x="23" y="18"/>
                      <a:pt x="33" y="0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0" name="Freeform 403">
                <a:extLst>
                  <a:ext uri="{FF2B5EF4-FFF2-40B4-BE49-F238E27FC236}">
                    <a16:creationId xmlns:a16="http://schemas.microsoft.com/office/drawing/2014/main" id="{2AE3A24E-3799-469C-AF7F-CCB79CBD3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826"/>
                <a:ext cx="89" cy="82"/>
              </a:xfrm>
              <a:custGeom>
                <a:avLst/>
                <a:gdLst>
                  <a:gd name="T0" fmla="*/ 0 w 84"/>
                  <a:gd name="T1" fmla="*/ 13 h 77"/>
                  <a:gd name="T2" fmla="*/ 67 w 84"/>
                  <a:gd name="T3" fmla="*/ 32 h 77"/>
                  <a:gd name="T4" fmla="*/ 87 w 84"/>
                  <a:gd name="T5" fmla="*/ 93 h 77"/>
                  <a:gd name="T6" fmla="*/ 61 w 84"/>
                  <a:gd name="T7" fmla="*/ 12 h 77"/>
                  <a:gd name="T8" fmla="*/ 0 w 8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77">
                    <a:moveTo>
                      <a:pt x="0" y="10"/>
                    </a:moveTo>
                    <a:cubicBezTo>
                      <a:pt x="19" y="3"/>
                      <a:pt x="41" y="15"/>
                      <a:pt x="56" y="26"/>
                    </a:cubicBezTo>
                    <a:cubicBezTo>
                      <a:pt x="71" y="37"/>
                      <a:pt x="73" y="60"/>
                      <a:pt x="73" y="77"/>
                    </a:cubicBezTo>
                    <a:cubicBezTo>
                      <a:pt x="84" y="53"/>
                      <a:pt x="81" y="19"/>
                      <a:pt x="52" y="9"/>
                    </a:cubicBezTo>
                    <a:cubicBezTo>
                      <a:pt x="38" y="4"/>
                      <a:pt x="15" y="0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1" name="Freeform 404">
                <a:extLst>
                  <a:ext uri="{FF2B5EF4-FFF2-40B4-BE49-F238E27FC236}">
                    <a16:creationId xmlns:a16="http://schemas.microsoft.com/office/drawing/2014/main" id="{CCFB4CAD-3884-4795-B44A-024A6316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412"/>
                <a:ext cx="37" cy="54"/>
              </a:xfrm>
              <a:custGeom>
                <a:avLst/>
                <a:gdLst>
                  <a:gd name="T0" fmla="*/ 13 w 35"/>
                  <a:gd name="T1" fmla="*/ 53 h 51"/>
                  <a:gd name="T2" fmla="*/ 22 w 35"/>
                  <a:gd name="T3" fmla="*/ 26 h 51"/>
                  <a:gd name="T4" fmla="*/ 41 w 35"/>
                  <a:gd name="T5" fmla="*/ 60 h 51"/>
                  <a:gd name="T6" fmla="*/ 22 w 35"/>
                  <a:gd name="T7" fmla="*/ 16 h 51"/>
                  <a:gd name="T8" fmla="*/ 14 w 35"/>
                  <a:gd name="T9" fmla="*/ 5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1">
                    <a:moveTo>
                      <a:pt x="10" y="44"/>
                    </a:moveTo>
                    <a:cubicBezTo>
                      <a:pt x="11" y="38"/>
                      <a:pt x="6" y="14"/>
                      <a:pt x="19" y="23"/>
                    </a:cubicBezTo>
                    <a:cubicBezTo>
                      <a:pt x="27" y="29"/>
                      <a:pt x="30" y="42"/>
                      <a:pt x="35" y="51"/>
                    </a:cubicBezTo>
                    <a:cubicBezTo>
                      <a:pt x="35" y="37"/>
                      <a:pt x="32" y="21"/>
                      <a:pt x="19" y="13"/>
                    </a:cubicBezTo>
                    <a:cubicBezTo>
                      <a:pt x="0" y="0"/>
                      <a:pt x="8" y="36"/>
                      <a:pt x="11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62" name="Freeform 405">
                <a:extLst>
                  <a:ext uri="{FF2B5EF4-FFF2-40B4-BE49-F238E27FC236}">
                    <a16:creationId xmlns:a16="http://schemas.microsoft.com/office/drawing/2014/main" id="{AD2B3303-64DA-4D36-936E-43B966B59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693"/>
                <a:ext cx="264" cy="49"/>
              </a:xfrm>
              <a:custGeom>
                <a:avLst/>
                <a:gdLst>
                  <a:gd name="T0" fmla="*/ 301 w 247"/>
                  <a:gd name="T1" fmla="*/ 0 h 46"/>
                  <a:gd name="T2" fmla="*/ 233 w 247"/>
                  <a:gd name="T3" fmla="*/ 13 h 46"/>
                  <a:gd name="T4" fmla="*/ 156 w 247"/>
                  <a:gd name="T5" fmla="*/ 36 h 46"/>
                  <a:gd name="T6" fmla="*/ 0 w 247"/>
                  <a:gd name="T7" fmla="*/ 55 h 46"/>
                  <a:gd name="T8" fmla="*/ 144 w 247"/>
                  <a:gd name="T9" fmla="*/ 20 h 46"/>
                  <a:gd name="T10" fmla="*/ 213 w 247"/>
                  <a:gd name="T11" fmla="*/ 18 h 46"/>
                  <a:gd name="T12" fmla="*/ 283 w 247"/>
                  <a:gd name="T13" fmla="*/ 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46">
                    <a:moveTo>
                      <a:pt x="247" y="0"/>
                    </a:moveTo>
                    <a:cubicBezTo>
                      <a:pt x="229" y="7"/>
                      <a:pt x="209" y="6"/>
                      <a:pt x="191" y="10"/>
                    </a:cubicBezTo>
                    <a:cubicBezTo>
                      <a:pt x="170" y="16"/>
                      <a:pt x="150" y="25"/>
                      <a:pt x="128" y="30"/>
                    </a:cubicBezTo>
                    <a:cubicBezTo>
                      <a:pt x="86" y="38"/>
                      <a:pt x="41" y="23"/>
                      <a:pt x="0" y="46"/>
                    </a:cubicBezTo>
                    <a:cubicBezTo>
                      <a:pt x="39" y="30"/>
                      <a:pt x="75" y="15"/>
                      <a:pt x="118" y="17"/>
                    </a:cubicBezTo>
                    <a:cubicBezTo>
                      <a:pt x="138" y="18"/>
                      <a:pt x="154" y="20"/>
                      <a:pt x="174" y="15"/>
                    </a:cubicBezTo>
                    <a:cubicBezTo>
                      <a:pt x="194" y="10"/>
                      <a:pt x="210" y="1"/>
                      <a:pt x="232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243" name="Freeform 406">
              <a:extLst>
                <a:ext uri="{FF2B5EF4-FFF2-40B4-BE49-F238E27FC236}">
                  <a16:creationId xmlns:a16="http://schemas.microsoft.com/office/drawing/2014/main" id="{FC9CE6B7-CF2F-480D-B8BD-FC74E6137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056"/>
              <a:ext cx="99" cy="55"/>
            </a:xfrm>
            <a:custGeom>
              <a:avLst/>
              <a:gdLst>
                <a:gd name="T0" fmla="*/ 0 w 92"/>
                <a:gd name="T1" fmla="*/ 59 h 52"/>
                <a:gd name="T2" fmla="*/ 115 w 92"/>
                <a:gd name="T3" fmla="*/ 0 h 52"/>
                <a:gd name="T4" fmla="*/ 62 w 92"/>
                <a:gd name="T5" fmla="*/ 35 h 52"/>
                <a:gd name="T6" fmla="*/ 11 w 92"/>
                <a:gd name="T7" fmla="*/ 6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2">
                  <a:moveTo>
                    <a:pt x="0" y="50"/>
                  </a:moveTo>
                  <a:cubicBezTo>
                    <a:pt x="34" y="50"/>
                    <a:pt x="85" y="38"/>
                    <a:pt x="92" y="0"/>
                  </a:cubicBezTo>
                  <a:cubicBezTo>
                    <a:pt x="76" y="0"/>
                    <a:pt x="63" y="19"/>
                    <a:pt x="50" y="29"/>
                  </a:cubicBezTo>
                  <a:cubicBezTo>
                    <a:pt x="38" y="38"/>
                    <a:pt x="14" y="46"/>
                    <a:pt x="8" y="5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4" name="Freeform 407">
              <a:extLst>
                <a:ext uri="{FF2B5EF4-FFF2-40B4-BE49-F238E27FC236}">
                  <a16:creationId xmlns:a16="http://schemas.microsoft.com/office/drawing/2014/main" id="{3ACEEB4E-13E5-4CFB-89FE-55C635F62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58"/>
              <a:ext cx="94" cy="28"/>
            </a:xfrm>
            <a:custGeom>
              <a:avLst/>
              <a:gdLst>
                <a:gd name="T0" fmla="*/ 107 w 88"/>
                <a:gd name="T1" fmla="*/ 24 h 26"/>
                <a:gd name="T2" fmla="*/ 4 w 88"/>
                <a:gd name="T3" fmla="*/ 32 h 26"/>
                <a:gd name="T4" fmla="*/ 101 w 88"/>
                <a:gd name="T5" fmla="*/ 1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6">
                  <a:moveTo>
                    <a:pt x="88" y="19"/>
                  </a:moveTo>
                  <a:cubicBezTo>
                    <a:pt x="59" y="11"/>
                    <a:pt x="31" y="23"/>
                    <a:pt x="4" y="26"/>
                  </a:cubicBezTo>
                  <a:cubicBezTo>
                    <a:pt x="0" y="0"/>
                    <a:pt x="71" y="6"/>
                    <a:pt x="83" y="1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Freeform 408">
              <a:extLst>
                <a:ext uri="{FF2B5EF4-FFF2-40B4-BE49-F238E27FC236}">
                  <a16:creationId xmlns:a16="http://schemas.microsoft.com/office/drawing/2014/main" id="{9397A900-41F3-46A5-9DDB-D76E974CE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750"/>
              <a:ext cx="89" cy="36"/>
            </a:xfrm>
            <a:custGeom>
              <a:avLst/>
              <a:gdLst>
                <a:gd name="T0" fmla="*/ 102 w 83"/>
                <a:gd name="T1" fmla="*/ 23 h 34"/>
                <a:gd name="T2" fmla="*/ 46 w 83"/>
                <a:gd name="T3" fmla="*/ 33 h 34"/>
                <a:gd name="T4" fmla="*/ 0 w 83"/>
                <a:gd name="T5" fmla="*/ 30 h 34"/>
                <a:gd name="T6" fmla="*/ 91 w 83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34">
                  <a:moveTo>
                    <a:pt x="83" y="20"/>
                  </a:moveTo>
                  <a:cubicBezTo>
                    <a:pt x="66" y="27"/>
                    <a:pt x="56" y="30"/>
                    <a:pt x="37" y="27"/>
                  </a:cubicBezTo>
                  <a:cubicBezTo>
                    <a:pt x="24" y="25"/>
                    <a:pt x="13" y="19"/>
                    <a:pt x="0" y="25"/>
                  </a:cubicBezTo>
                  <a:cubicBezTo>
                    <a:pt x="26" y="0"/>
                    <a:pt x="56" y="34"/>
                    <a:pt x="74" y="2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6" name="Freeform 409">
              <a:extLst>
                <a:ext uri="{FF2B5EF4-FFF2-40B4-BE49-F238E27FC236}">
                  <a16:creationId xmlns:a16="http://schemas.microsoft.com/office/drawing/2014/main" id="{82DFF934-6AA2-43FE-92F9-52291231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79"/>
              <a:ext cx="205" cy="81"/>
            </a:xfrm>
            <a:custGeom>
              <a:avLst/>
              <a:gdLst>
                <a:gd name="T0" fmla="*/ 234 w 192"/>
                <a:gd name="T1" fmla="*/ 0 h 76"/>
                <a:gd name="T2" fmla="*/ 187 w 192"/>
                <a:gd name="T3" fmla="*/ 32 h 76"/>
                <a:gd name="T4" fmla="*/ 139 w 192"/>
                <a:gd name="T5" fmla="*/ 59 h 76"/>
                <a:gd name="T6" fmla="*/ 86 w 192"/>
                <a:gd name="T7" fmla="*/ 76 h 76"/>
                <a:gd name="T8" fmla="*/ 0 w 192"/>
                <a:gd name="T9" fmla="*/ 92 h 76"/>
                <a:gd name="T10" fmla="*/ 78 w 192"/>
                <a:gd name="T11" fmla="*/ 69 h 76"/>
                <a:gd name="T12" fmla="*/ 138 w 192"/>
                <a:gd name="T13" fmla="*/ 45 h 76"/>
                <a:gd name="T14" fmla="*/ 183 w 192"/>
                <a:gd name="T15" fmla="*/ 20 h 76"/>
                <a:gd name="T16" fmla="*/ 225 w 192"/>
                <a:gd name="T17" fmla="*/ 6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2" h="76">
                  <a:moveTo>
                    <a:pt x="192" y="0"/>
                  </a:moveTo>
                  <a:cubicBezTo>
                    <a:pt x="179" y="4"/>
                    <a:pt x="165" y="18"/>
                    <a:pt x="154" y="26"/>
                  </a:cubicBezTo>
                  <a:cubicBezTo>
                    <a:pt x="141" y="35"/>
                    <a:pt x="127" y="41"/>
                    <a:pt x="114" y="49"/>
                  </a:cubicBezTo>
                  <a:cubicBezTo>
                    <a:pt x="100" y="57"/>
                    <a:pt x="86" y="60"/>
                    <a:pt x="71" y="63"/>
                  </a:cubicBezTo>
                  <a:cubicBezTo>
                    <a:pt x="47" y="67"/>
                    <a:pt x="25" y="75"/>
                    <a:pt x="0" y="76"/>
                  </a:cubicBezTo>
                  <a:cubicBezTo>
                    <a:pt x="22" y="71"/>
                    <a:pt x="43" y="63"/>
                    <a:pt x="64" y="57"/>
                  </a:cubicBezTo>
                  <a:cubicBezTo>
                    <a:pt x="81" y="52"/>
                    <a:pt x="98" y="45"/>
                    <a:pt x="113" y="37"/>
                  </a:cubicBezTo>
                  <a:cubicBezTo>
                    <a:pt x="125" y="30"/>
                    <a:pt x="137" y="21"/>
                    <a:pt x="150" y="17"/>
                  </a:cubicBezTo>
                  <a:cubicBezTo>
                    <a:pt x="161" y="12"/>
                    <a:pt x="174" y="11"/>
                    <a:pt x="185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7" name="Freeform 410">
              <a:extLst>
                <a:ext uri="{FF2B5EF4-FFF2-40B4-BE49-F238E27FC236}">
                  <a16:creationId xmlns:a16="http://schemas.microsoft.com/office/drawing/2014/main" id="{50B15C34-CA9B-4E1C-9375-01DF04FF7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165"/>
              <a:ext cx="154" cy="189"/>
            </a:xfrm>
            <a:custGeom>
              <a:avLst/>
              <a:gdLst>
                <a:gd name="T0" fmla="*/ 149 w 144"/>
                <a:gd name="T1" fmla="*/ 11 h 177"/>
                <a:gd name="T2" fmla="*/ 170 w 144"/>
                <a:gd name="T3" fmla="*/ 3 h 177"/>
                <a:gd name="T4" fmla="*/ 169 w 144"/>
                <a:gd name="T5" fmla="*/ 29 h 177"/>
                <a:gd name="T6" fmla="*/ 126 w 144"/>
                <a:gd name="T7" fmla="*/ 103 h 177"/>
                <a:gd name="T8" fmla="*/ 67 w 144"/>
                <a:gd name="T9" fmla="*/ 166 h 177"/>
                <a:gd name="T10" fmla="*/ 0 w 144"/>
                <a:gd name="T11" fmla="*/ 216 h 177"/>
                <a:gd name="T12" fmla="*/ 65 w 144"/>
                <a:gd name="T13" fmla="*/ 161 h 177"/>
                <a:gd name="T14" fmla="*/ 108 w 144"/>
                <a:gd name="T15" fmla="*/ 98 h 177"/>
                <a:gd name="T16" fmla="*/ 127 w 144"/>
                <a:gd name="T17" fmla="*/ 50 h 177"/>
                <a:gd name="T18" fmla="*/ 109 w 144"/>
                <a:gd name="T19" fmla="*/ 37 h 177"/>
                <a:gd name="T20" fmla="*/ 151 w 144"/>
                <a:gd name="T21" fmla="*/ 11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77">
                  <a:moveTo>
                    <a:pt x="122" y="8"/>
                  </a:moveTo>
                  <a:cubicBezTo>
                    <a:pt x="126" y="7"/>
                    <a:pt x="135" y="0"/>
                    <a:pt x="139" y="3"/>
                  </a:cubicBezTo>
                  <a:cubicBezTo>
                    <a:pt x="144" y="6"/>
                    <a:pt x="139" y="19"/>
                    <a:pt x="138" y="23"/>
                  </a:cubicBezTo>
                  <a:cubicBezTo>
                    <a:pt x="130" y="44"/>
                    <a:pt x="116" y="65"/>
                    <a:pt x="103" y="84"/>
                  </a:cubicBezTo>
                  <a:cubicBezTo>
                    <a:pt x="90" y="104"/>
                    <a:pt x="72" y="120"/>
                    <a:pt x="55" y="136"/>
                  </a:cubicBezTo>
                  <a:cubicBezTo>
                    <a:pt x="38" y="152"/>
                    <a:pt x="18" y="162"/>
                    <a:pt x="0" y="177"/>
                  </a:cubicBezTo>
                  <a:cubicBezTo>
                    <a:pt x="19" y="170"/>
                    <a:pt x="40" y="147"/>
                    <a:pt x="53" y="132"/>
                  </a:cubicBezTo>
                  <a:cubicBezTo>
                    <a:pt x="66" y="116"/>
                    <a:pt x="77" y="99"/>
                    <a:pt x="88" y="81"/>
                  </a:cubicBezTo>
                  <a:cubicBezTo>
                    <a:pt x="95" y="68"/>
                    <a:pt x="102" y="56"/>
                    <a:pt x="104" y="41"/>
                  </a:cubicBezTo>
                  <a:cubicBezTo>
                    <a:pt x="105" y="27"/>
                    <a:pt x="102" y="27"/>
                    <a:pt x="89" y="31"/>
                  </a:cubicBezTo>
                  <a:cubicBezTo>
                    <a:pt x="97" y="27"/>
                    <a:pt x="117" y="15"/>
                    <a:pt x="123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8" name="Freeform 411">
              <a:extLst>
                <a:ext uri="{FF2B5EF4-FFF2-40B4-BE49-F238E27FC236}">
                  <a16:creationId xmlns:a16="http://schemas.microsoft.com/office/drawing/2014/main" id="{04AFC35E-FD8A-43DF-97E2-D6578A933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020"/>
              <a:ext cx="177" cy="25"/>
            </a:xfrm>
            <a:custGeom>
              <a:avLst/>
              <a:gdLst>
                <a:gd name="T0" fmla="*/ 202 w 166"/>
                <a:gd name="T1" fmla="*/ 15 h 23"/>
                <a:gd name="T2" fmla="*/ 158 w 166"/>
                <a:gd name="T3" fmla="*/ 25 h 23"/>
                <a:gd name="T4" fmla="*/ 106 w 166"/>
                <a:gd name="T5" fmla="*/ 25 h 23"/>
                <a:gd name="T6" fmla="*/ 49 w 166"/>
                <a:gd name="T7" fmla="*/ 11 h 23"/>
                <a:gd name="T8" fmla="*/ 0 w 166"/>
                <a:gd name="T9" fmla="*/ 1 h 23"/>
                <a:gd name="T10" fmla="*/ 66 w 166"/>
                <a:gd name="T11" fmla="*/ 4 h 23"/>
                <a:gd name="T12" fmla="*/ 115 w 166"/>
                <a:gd name="T13" fmla="*/ 11 h 23"/>
                <a:gd name="T14" fmla="*/ 191 w 166"/>
                <a:gd name="T15" fmla="*/ 1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23">
                  <a:moveTo>
                    <a:pt x="166" y="12"/>
                  </a:moveTo>
                  <a:cubicBezTo>
                    <a:pt x="155" y="11"/>
                    <a:pt x="141" y="16"/>
                    <a:pt x="130" y="19"/>
                  </a:cubicBezTo>
                  <a:cubicBezTo>
                    <a:pt x="115" y="23"/>
                    <a:pt x="102" y="21"/>
                    <a:pt x="87" y="19"/>
                  </a:cubicBezTo>
                  <a:cubicBezTo>
                    <a:pt x="70" y="18"/>
                    <a:pt x="56" y="14"/>
                    <a:pt x="40" y="8"/>
                  </a:cubicBezTo>
                  <a:cubicBezTo>
                    <a:pt x="28" y="4"/>
                    <a:pt x="13" y="0"/>
                    <a:pt x="0" y="1"/>
                  </a:cubicBezTo>
                  <a:cubicBezTo>
                    <a:pt x="18" y="1"/>
                    <a:pt x="36" y="2"/>
                    <a:pt x="54" y="4"/>
                  </a:cubicBezTo>
                  <a:cubicBezTo>
                    <a:pt x="68" y="6"/>
                    <a:pt x="81" y="9"/>
                    <a:pt x="95" y="8"/>
                  </a:cubicBezTo>
                  <a:cubicBezTo>
                    <a:pt x="116" y="7"/>
                    <a:pt x="137" y="7"/>
                    <a:pt x="158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9" name="Freeform 412">
              <a:extLst>
                <a:ext uri="{FF2B5EF4-FFF2-40B4-BE49-F238E27FC236}">
                  <a16:creationId xmlns:a16="http://schemas.microsoft.com/office/drawing/2014/main" id="{9AC83AD8-FCF1-46B1-A2D7-B3A9F4C5E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37"/>
              <a:ext cx="185" cy="195"/>
            </a:xfrm>
            <a:custGeom>
              <a:avLst/>
              <a:gdLst>
                <a:gd name="T0" fmla="*/ 186 w 173"/>
                <a:gd name="T1" fmla="*/ 25 h 183"/>
                <a:gd name="T2" fmla="*/ 0 w 173"/>
                <a:gd name="T3" fmla="*/ 222 h 183"/>
                <a:gd name="T4" fmla="*/ 142 w 173"/>
                <a:gd name="T5" fmla="*/ 35 h 183"/>
                <a:gd name="T6" fmla="*/ 192 w 173"/>
                <a:gd name="T7" fmla="*/ 0 h 183"/>
                <a:gd name="T8" fmla="*/ 211 w 173"/>
                <a:gd name="T9" fmla="*/ 14 h 183"/>
                <a:gd name="T10" fmla="*/ 184 w 173"/>
                <a:gd name="T11" fmla="*/ 33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83">
                  <a:moveTo>
                    <a:pt x="152" y="21"/>
                  </a:moveTo>
                  <a:cubicBezTo>
                    <a:pt x="75" y="49"/>
                    <a:pt x="48" y="126"/>
                    <a:pt x="0" y="183"/>
                  </a:cubicBezTo>
                  <a:cubicBezTo>
                    <a:pt x="31" y="127"/>
                    <a:pt x="68" y="72"/>
                    <a:pt x="116" y="29"/>
                  </a:cubicBezTo>
                  <a:cubicBezTo>
                    <a:pt x="127" y="19"/>
                    <a:pt x="141" y="1"/>
                    <a:pt x="157" y="0"/>
                  </a:cubicBezTo>
                  <a:cubicBezTo>
                    <a:pt x="164" y="0"/>
                    <a:pt x="173" y="0"/>
                    <a:pt x="172" y="11"/>
                  </a:cubicBezTo>
                  <a:cubicBezTo>
                    <a:pt x="171" y="20"/>
                    <a:pt x="156" y="25"/>
                    <a:pt x="151" y="2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0" name="Freeform 413">
              <a:extLst>
                <a:ext uri="{FF2B5EF4-FFF2-40B4-BE49-F238E27FC236}">
                  <a16:creationId xmlns:a16="http://schemas.microsoft.com/office/drawing/2014/main" id="{0EE9F3DF-24AE-4B14-9FE8-BDEBF6D24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417"/>
              <a:ext cx="233" cy="110"/>
            </a:xfrm>
            <a:custGeom>
              <a:avLst/>
              <a:gdLst>
                <a:gd name="T0" fmla="*/ 266 w 218"/>
                <a:gd name="T1" fmla="*/ 0 h 103"/>
                <a:gd name="T2" fmla="*/ 0 w 218"/>
                <a:gd name="T3" fmla="*/ 123 h 103"/>
                <a:gd name="T4" fmla="*/ 266 w 218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103">
                  <a:moveTo>
                    <a:pt x="218" y="0"/>
                  </a:moveTo>
                  <a:cubicBezTo>
                    <a:pt x="218" y="0"/>
                    <a:pt x="142" y="103"/>
                    <a:pt x="0" y="101"/>
                  </a:cubicBezTo>
                  <a:cubicBezTo>
                    <a:pt x="0" y="101"/>
                    <a:pt x="140" y="74"/>
                    <a:pt x="218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1" name="Freeform 414">
              <a:extLst>
                <a:ext uri="{FF2B5EF4-FFF2-40B4-BE49-F238E27FC236}">
                  <a16:creationId xmlns:a16="http://schemas.microsoft.com/office/drawing/2014/main" id="{E1DD091E-9CC1-4128-B00B-33CC179FA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954"/>
              <a:ext cx="126" cy="246"/>
            </a:xfrm>
            <a:custGeom>
              <a:avLst/>
              <a:gdLst>
                <a:gd name="T0" fmla="*/ 0 w 118"/>
                <a:gd name="T1" fmla="*/ 3 h 230"/>
                <a:gd name="T2" fmla="*/ 67 w 118"/>
                <a:gd name="T3" fmla="*/ 136 h 230"/>
                <a:gd name="T4" fmla="*/ 144 w 118"/>
                <a:gd name="T5" fmla="*/ 281 h 230"/>
                <a:gd name="T6" fmla="*/ 64 w 118"/>
                <a:gd name="T7" fmla="*/ 176 h 230"/>
                <a:gd name="T8" fmla="*/ 50 w 118"/>
                <a:gd name="T9" fmla="*/ 128 h 230"/>
                <a:gd name="T10" fmla="*/ 17 w 118"/>
                <a:gd name="T11" fmla="*/ 151 h 230"/>
                <a:gd name="T12" fmla="*/ 1 w 118"/>
                <a:gd name="T13" fmla="*/ 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230">
                  <a:moveTo>
                    <a:pt x="0" y="3"/>
                  </a:moveTo>
                  <a:cubicBezTo>
                    <a:pt x="43" y="9"/>
                    <a:pt x="47" y="79"/>
                    <a:pt x="55" y="111"/>
                  </a:cubicBezTo>
                  <a:cubicBezTo>
                    <a:pt x="66" y="155"/>
                    <a:pt x="102" y="187"/>
                    <a:pt x="118" y="230"/>
                  </a:cubicBezTo>
                  <a:cubicBezTo>
                    <a:pt x="108" y="196"/>
                    <a:pt x="69" y="174"/>
                    <a:pt x="52" y="144"/>
                  </a:cubicBezTo>
                  <a:cubicBezTo>
                    <a:pt x="49" y="138"/>
                    <a:pt x="45" y="107"/>
                    <a:pt x="41" y="105"/>
                  </a:cubicBezTo>
                  <a:cubicBezTo>
                    <a:pt x="34" y="102"/>
                    <a:pt x="19" y="119"/>
                    <a:pt x="14" y="123"/>
                  </a:cubicBezTo>
                  <a:cubicBezTo>
                    <a:pt x="55" y="87"/>
                    <a:pt x="19" y="36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2" name="Freeform 415">
              <a:extLst>
                <a:ext uri="{FF2B5EF4-FFF2-40B4-BE49-F238E27FC236}">
                  <a16:creationId xmlns:a16="http://schemas.microsoft.com/office/drawing/2014/main" id="{332B85B1-A5C5-4965-9081-B75FC458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57"/>
              <a:ext cx="29" cy="119"/>
            </a:xfrm>
            <a:custGeom>
              <a:avLst/>
              <a:gdLst>
                <a:gd name="T0" fmla="*/ 10 w 27"/>
                <a:gd name="T1" fmla="*/ 0 h 112"/>
                <a:gd name="T2" fmla="*/ 29 w 27"/>
                <a:gd name="T3" fmla="*/ 60 h 112"/>
                <a:gd name="T4" fmla="*/ 0 w 27"/>
                <a:gd name="T5" fmla="*/ 134 h 112"/>
                <a:gd name="T6" fmla="*/ 20 w 27"/>
                <a:gd name="T7" fmla="*/ 82 h 112"/>
                <a:gd name="T8" fmla="*/ 11 w 27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2">
                  <a:moveTo>
                    <a:pt x="7" y="0"/>
                  </a:moveTo>
                  <a:cubicBezTo>
                    <a:pt x="17" y="14"/>
                    <a:pt x="25" y="30"/>
                    <a:pt x="23" y="50"/>
                  </a:cubicBezTo>
                  <a:cubicBezTo>
                    <a:pt x="21" y="73"/>
                    <a:pt x="1" y="87"/>
                    <a:pt x="0" y="112"/>
                  </a:cubicBezTo>
                  <a:cubicBezTo>
                    <a:pt x="3" y="93"/>
                    <a:pt x="7" y="83"/>
                    <a:pt x="17" y="68"/>
                  </a:cubicBezTo>
                  <a:cubicBezTo>
                    <a:pt x="27" y="52"/>
                    <a:pt x="16" y="24"/>
                    <a:pt x="8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3" name="Freeform 416">
              <a:extLst>
                <a:ext uri="{FF2B5EF4-FFF2-40B4-BE49-F238E27FC236}">
                  <a16:creationId xmlns:a16="http://schemas.microsoft.com/office/drawing/2014/main" id="{42A87722-8F90-41FD-8E87-8BF34BC92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827"/>
              <a:ext cx="20" cy="27"/>
            </a:xfrm>
            <a:custGeom>
              <a:avLst/>
              <a:gdLst>
                <a:gd name="T0" fmla="*/ 4 w 19"/>
                <a:gd name="T1" fmla="*/ 0 h 25"/>
                <a:gd name="T2" fmla="*/ 0 w 19"/>
                <a:gd name="T3" fmla="*/ 30 h 25"/>
                <a:gd name="T4" fmla="*/ 21 w 19"/>
                <a:gd name="T5" fmla="*/ 18 h 25"/>
                <a:gd name="T6" fmla="*/ 2 w 19"/>
                <a:gd name="T7" fmla="*/ 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5">
                  <a:moveTo>
                    <a:pt x="4" y="0"/>
                  </a:moveTo>
                  <a:cubicBezTo>
                    <a:pt x="16" y="13"/>
                    <a:pt x="17" y="17"/>
                    <a:pt x="0" y="24"/>
                  </a:cubicBezTo>
                  <a:cubicBezTo>
                    <a:pt x="8" y="24"/>
                    <a:pt x="17" y="25"/>
                    <a:pt x="18" y="15"/>
                  </a:cubicBezTo>
                  <a:cubicBezTo>
                    <a:pt x="19" y="5"/>
                    <a:pt x="10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4" name="Freeform 417">
              <a:extLst>
                <a:ext uri="{FF2B5EF4-FFF2-40B4-BE49-F238E27FC236}">
                  <a16:creationId xmlns:a16="http://schemas.microsoft.com/office/drawing/2014/main" id="{48C700E0-B4C9-4407-800D-CF007F34D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012"/>
              <a:ext cx="120" cy="64"/>
            </a:xfrm>
            <a:custGeom>
              <a:avLst/>
              <a:gdLst>
                <a:gd name="T0" fmla="*/ 138 w 112"/>
                <a:gd name="T1" fmla="*/ 39 h 60"/>
                <a:gd name="T2" fmla="*/ 58 w 112"/>
                <a:gd name="T3" fmla="*/ 63 h 60"/>
                <a:gd name="T4" fmla="*/ 0 w 112"/>
                <a:gd name="T5" fmla="*/ 0 h 60"/>
                <a:gd name="T6" fmla="*/ 64 w 112"/>
                <a:gd name="T7" fmla="*/ 48 h 60"/>
                <a:gd name="T8" fmla="*/ 126 w 112"/>
                <a:gd name="T9" fmla="*/ 4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0">
                  <a:moveTo>
                    <a:pt x="112" y="33"/>
                  </a:moveTo>
                  <a:cubicBezTo>
                    <a:pt x="96" y="43"/>
                    <a:pt x="64" y="60"/>
                    <a:pt x="47" y="52"/>
                  </a:cubicBezTo>
                  <a:cubicBezTo>
                    <a:pt x="26" y="42"/>
                    <a:pt x="15" y="16"/>
                    <a:pt x="0" y="0"/>
                  </a:cubicBezTo>
                  <a:cubicBezTo>
                    <a:pt x="20" y="9"/>
                    <a:pt x="34" y="28"/>
                    <a:pt x="52" y="39"/>
                  </a:cubicBezTo>
                  <a:cubicBezTo>
                    <a:pt x="70" y="50"/>
                    <a:pt x="84" y="43"/>
                    <a:pt x="103" y="3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5" name="Freeform 418">
              <a:extLst>
                <a:ext uri="{FF2B5EF4-FFF2-40B4-BE49-F238E27FC236}">
                  <a16:creationId xmlns:a16="http://schemas.microsoft.com/office/drawing/2014/main" id="{DB84D736-921C-418E-A18A-0AE11D6D3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896"/>
              <a:ext cx="44" cy="35"/>
            </a:xfrm>
            <a:custGeom>
              <a:avLst/>
              <a:gdLst>
                <a:gd name="T0" fmla="*/ 11 w 41"/>
                <a:gd name="T1" fmla="*/ 0 h 32"/>
                <a:gd name="T2" fmla="*/ 0 w 41"/>
                <a:gd name="T3" fmla="*/ 18 h 32"/>
                <a:gd name="T4" fmla="*/ 27 w 41"/>
                <a:gd name="T5" fmla="*/ 42 h 32"/>
                <a:gd name="T6" fmla="*/ 50 w 41"/>
                <a:gd name="T7" fmla="*/ 18 h 32"/>
                <a:gd name="T8" fmla="*/ 47 w 4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10" y="32"/>
                    <a:pt x="21" y="32"/>
                  </a:cubicBezTo>
                  <a:cubicBezTo>
                    <a:pt x="32" y="32"/>
                    <a:pt x="41" y="24"/>
                    <a:pt x="41" y="14"/>
                  </a:cubicBezTo>
                  <a:cubicBezTo>
                    <a:pt x="41" y="10"/>
                    <a:pt x="40" y="7"/>
                    <a:pt x="38" y="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6" name="Freeform 419">
              <a:extLst>
                <a:ext uri="{FF2B5EF4-FFF2-40B4-BE49-F238E27FC236}">
                  <a16:creationId xmlns:a16="http://schemas.microsoft.com/office/drawing/2014/main" id="{1B4D12FA-1C35-4C36-B8D2-926EF94B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892"/>
              <a:ext cx="12" cy="1"/>
            </a:xfrm>
            <a:custGeom>
              <a:avLst/>
              <a:gdLst>
                <a:gd name="T0" fmla="*/ 14 w 11"/>
                <a:gd name="T1" fmla="*/ 0 h 1"/>
                <a:gd name="T2" fmla="*/ 9 w 11"/>
                <a:gd name="T3" fmla="*/ 0 h 1"/>
                <a:gd name="T4" fmla="*/ 0 w 1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7" name="Freeform 420">
              <a:extLst>
                <a:ext uri="{FF2B5EF4-FFF2-40B4-BE49-F238E27FC236}">
                  <a16:creationId xmlns:a16="http://schemas.microsoft.com/office/drawing/2014/main" id="{9D684D37-BAF9-49A0-8B70-7DF36AF70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856"/>
              <a:ext cx="150" cy="162"/>
            </a:xfrm>
            <a:custGeom>
              <a:avLst/>
              <a:gdLst>
                <a:gd name="T0" fmla="*/ 4 w 141"/>
                <a:gd name="T1" fmla="*/ 80 h 152"/>
                <a:gd name="T2" fmla="*/ 91 w 141"/>
                <a:gd name="T3" fmla="*/ 124 h 152"/>
                <a:gd name="T4" fmla="*/ 127 w 141"/>
                <a:gd name="T5" fmla="*/ 184 h 152"/>
                <a:gd name="T6" fmla="*/ 71 w 141"/>
                <a:gd name="T7" fmla="*/ 98 h 152"/>
                <a:gd name="T8" fmla="*/ 113 w 141"/>
                <a:gd name="T9" fmla="*/ 131 h 152"/>
                <a:gd name="T10" fmla="*/ 140 w 141"/>
                <a:gd name="T11" fmla="*/ 171 h 152"/>
                <a:gd name="T12" fmla="*/ 126 w 141"/>
                <a:gd name="T13" fmla="*/ 126 h 152"/>
                <a:gd name="T14" fmla="*/ 138 w 141"/>
                <a:gd name="T15" fmla="*/ 141 h 152"/>
                <a:gd name="T16" fmla="*/ 126 w 141"/>
                <a:gd name="T17" fmla="*/ 124 h 152"/>
                <a:gd name="T18" fmla="*/ 138 w 141"/>
                <a:gd name="T19" fmla="*/ 136 h 152"/>
                <a:gd name="T20" fmla="*/ 118 w 141"/>
                <a:gd name="T21" fmla="*/ 79 h 152"/>
                <a:gd name="T22" fmla="*/ 170 w 141"/>
                <a:gd name="T23" fmla="*/ 148 h 152"/>
                <a:gd name="T24" fmla="*/ 139 w 141"/>
                <a:gd name="T25" fmla="*/ 85 h 152"/>
                <a:gd name="T26" fmla="*/ 159 w 141"/>
                <a:gd name="T27" fmla="*/ 116 h 152"/>
                <a:gd name="T28" fmla="*/ 147 w 141"/>
                <a:gd name="T29" fmla="*/ 99 h 152"/>
                <a:gd name="T30" fmla="*/ 159 w 141"/>
                <a:gd name="T31" fmla="*/ 113 h 152"/>
                <a:gd name="T32" fmla="*/ 106 w 141"/>
                <a:gd name="T33" fmla="*/ 33 h 152"/>
                <a:gd name="T34" fmla="*/ 38 w 141"/>
                <a:gd name="T35" fmla="*/ 2 h 152"/>
                <a:gd name="T36" fmla="*/ 73 w 141"/>
                <a:gd name="T37" fmla="*/ 23 h 152"/>
                <a:gd name="T38" fmla="*/ 110 w 141"/>
                <a:gd name="T39" fmla="*/ 64 h 152"/>
                <a:gd name="T40" fmla="*/ 61 w 141"/>
                <a:gd name="T41" fmla="*/ 36 h 152"/>
                <a:gd name="T42" fmla="*/ 91 w 141"/>
                <a:gd name="T43" fmla="*/ 62 h 152"/>
                <a:gd name="T44" fmla="*/ 79 w 141"/>
                <a:gd name="T45" fmla="*/ 54 h 152"/>
                <a:gd name="T46" fmla="*/ 94 w 141"/>
                <a:gd name="T47" fmla="*/ 71 h 152"/>
                <a:gd name="T48" fmla="*/ 26 w 141"/>
                <a:gd name="T49" fmla="*/ 36 h 152"/>
                <a:gd name="T50" fmla="*/ 83 w 141"/>
                <a:gd name="T51" fmla="*/ 82 h 152"/>
                <a:gd name="T52" fmla="*/ 33 w 141"/>
                <a:gd name="T53" fmla="*/ 59 h 152"/>
                <a:gd name="T54" fmla="*/ 64 w 141"/>
                <a:gd name="T55" fmla="*/ 76 h 152"/>
                <a:gd name="T56" fmla="*/ 37 w 141"/>
                <a:gd name="T57" fmla="*/ 72 h 152"/>
                <a:gd name="T58" fmla="*/ 54 w 141"/>
                <a:gd name="T59" fmla="*/ 86 h 152"/>
                <a:gd name="T60" fmla="*/ 28 w 141"/>
                <a:gd name="T61" fmla="*/ 77 h 152"/>
                <a:gd name="T62" fmla="*/ 47 w 141"/>
                <a:gd name="T63" fmla="*/ 93 h 152"/>
                <a:gd name="T64" fmla="*/ 0 w 141"/>
                <a:gd name="T65" fmla="*/ 72 h 1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1" h="152">
                  <a:moveTo>
                    <a:pt x="4" y="66"/>
                  </a:moveTo>
                  <a:cubicBezTo>
                    <a:pt x="27" y="81"/>
                    <a:pt x="55" y="85"/>
                    <a:pt x="76" y="102"/>
                  </a:cubicBezTo>
                  <a:cubicBezTo>
                    <a:pt x="91" y="113"/>
                    <a:pt x="102" y="135"/>
                    <a:pt x="105" y="152"/>
                  </a:cubicBezTo>
                  <a:cubicBezTo>
                    <a:pt x="108" y="120"/>
                    <a:pt x="81" y="99"/>
                    <a:pt x="59" y="81"/>
                  </a:cubicBezTo>
                  <a:cubicBezTo>
                    <a:pt x="71" y="90"/>
                    <a:pt x="84" y="96"/>
                    <a:pt x="94" y="108"/>
                  </a:cubicBezTo>
                  <a:cubicBezTo>
                    <a:pt x="102" y="117"/>
                    <a:pt x="107" y="133"/>
                    <a:pt x="117" y="141"/>
                  </a:cubicBezTo>
                  <a:cubicBezTo>
                    <a:pt x="114" y="129"/>
                    <a:pt x="112" y="114"/>
                    <a:pt x="104" y="104"/>
                  </a:cubicBezTo>
                  <a:cubicBezTo>
                    <a:pt x="108" y="108"/>
                    <a:pt x="111" y="112"/>
                    <a:pt x="115" y="116"/>
                  </a:cubicBezTo>
                  <a:cubicBezTo>
                    <a:pt x="112" y="111"/>
                    <a:pt x="108" y="107"/>
                    <a:pt x="104" y="102"/>
                  </a:cubicBezTo>
                  <a:cubicBezTo>
                    <a:pt x="109" y="104"/>
                    <a:pt x="114" y="109"/>
                    <a:pt x="115" y="113"/>
                  </a:cubicBezTo>
                  <a:cubicBezTo>
                    <a:pt x="106" y="97"/>
                    <a:pt x="104" y="82"/>
                    <a:pt x="98" y="65"/>
                  </a:cubicBezTo>
                  <a:cubicBezTo>
                    <a:pt x="97" y="90"/>
                    <a:pt x="126" y="107"/>
                    <a:pt x="141" y="122"/>
                  </a:cubicBezTo>
                  <a:cubicBezTo>
                    <a:pt x="123" y="113"/>
                    <a:pt x="124" y="84"/>
                    <a:pt x="116" y="70"/>
                  </a:cubicBezTo>
                  <a:cubicBezTo>
                    <a:pt x="121" y="78"/>
                    <a:pt x="125" y="89"/>
                    <a:pt x="132" y="96"/>
                  </a:cubicBezTo>
                  <a:cubicBezTo>
                    <a:pt x="128" y="92"/>
                    <a:pt x="125" y="87"/>
                    <a:pt x="122" y="82"/>
                  </a:cubicBezTo>
                  <a:cubicBezTo>
                    <a:pt x="125" y="85"/>
                    <a:pt x="129" y="89"/>
                    <a:pt x="132" y="93"/>
                  </a:cubicBezTo>
                  <a:cubicBezTo>
                    <a:pt x="115" y="71"/>
                    <a:pt x="109" y="46"/>
                    <a:pt x="88" y="27"/>
                  </a:cubicBezTo>
                  <a:cubicBezTo>
                    <a:pt x="73" y="14"/>
                    <a:pt x="52" y="0"/>
                    <a:pt x="32" y="2"/>
                  </a:cubicBezTo>
                  <a:cubicBezTo>
                    <a:pt x="42" y="8"/>
                    <a:pt x="52" y="13"/>
                    <a:pt x="61" y="20"/>
                  </a:cubicBezTo>
                  <a:cubicBezTo>
                    <a:pt x="73" y="29"/>
                    <a:pt x="81" y="42"/>
                    <a:pt x="91" y="53"/>
                  </a:cubicBezTo>
                  <a:cubicBezTo>
                    <a:pt x="77" y="49"/>
                    <a:pt x="62" y="38"/>
                    <a:pt x="51" y="30"/>
                  </a:cubicBezTo>
                  <a:cubicBezTo>
                    <a:pt x="57" y="38"/>
                    <a:pt x="68" y="43"/>
                    <a:pt x="76" y="51"/>
                  </a:cubicBezTo>
                  <a:cubicBezTo>
                    <a:pt x="72" y="49"/>
                    <a:pt x="68" y="47"/>
                    <a:pt x="66" y="45"/>
                  </a:cubicBezTo>
                  <a:cubicBezTo>
                    <a:pt x="69" y="50"/>
                    <a:pt x="74" y="55"/>
                    <a:pt x="78" y="59"/>
                  </a:cubicBezTo>
                  <a:cubicBezTo>
                    <a:pt x="60" y="47"/>
                    <a:pt x="44" y="32"/>
                    <a:pt x="22" y="30"/>
                  </a:cubicBezTo>
                  <a:cubicBezTo>
                    <a:pt x="41" y="39"/>
                    <a:pt x="55" y="51"/>
                    <a:pt x="69" y="68"/>
                  </a:cubicBezTo>
                  <a:cubicBezTo>
                    <a:pt x="60" y="58"/>
                    <a:pt x="40" y="45"/>
                    <a:pt x="27" y="49"/>
                  </a:cubicBezTo>
                  <a:cubicBezTo>
                    <a:pt x="34" y="55"/>
                    <a:pt x="45" y="58"/>
                    <a:pt x="53" y="63"/>
                  </a:cubicBezTo>
                  <a:cubicBezTo>
                    <a:pt x="45" y="63"/>
                    <a:pt x="38" y="63"/>
                    <a:pt x="31" y="60"/>
                  </a:cubicBezTo>
                  <a:cubicBezTo>
                    <a:pt x="35" y="64"/>
                    <a:pt x="40" y="66"/>
                    <a:pt x="45" y="71"/>
                  </a:cubicBezTo>
                  <a:cubicBezTo>
                    <a:pt x="38" y="69"/>
                    <a:pt x="30" y="65"/>
                    <a:pt x="23" y="64"/>
                  </a:cubicBezTo>
                  <a:cubicBezTo>
                    <a:pt x="29" y="68"/>
                    <a:pt x="33" y="73"/>
                    <a:pt x="39" y="77"/>
                  </a:cubicBezTo>
                  <a:cubicBezTo>
                    <a:pt x="25" y="73"/>
                    <a:pt x="12" y="68"/>
                    <a:pt x="0" y="60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8" name="Freeform 421">
              <a:extLst>
                <a:ext uri="{FF2B5EF4-FFF2-40B4-BE49-F238E27FC236}">
                  <a16:creationId xmlns:a16="http://schemas.microsoft.com/office/drawing/2014/main" id="{7DAB4AC0-5E85-41E6-8AFA-EC51099E8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862"/>
              <a:ext cx="61" cy="90"/>
            </a:xfrm>
            <a:custGeom>
              <a:avLst/>
              <a:gdLst>
                <a:gd name="T0" fmla="*/ 70 w 57"/>
                <a:gd name="T1" fmla="*/ 3 h 84"/>
                <a:gd name="T2" fmla="*/ 50 w 57"/>
                <a:gd name="T3" fmla="*/ 47 h 84"/>
                <a:gd name="T4" fmla="*/ 17 w 57"/>
                <a:gd name="T5" fmla="*/ 103 h 84"/>
                <a:gd name="T6" fmla="*/ 29 w 57"/>
                <a:gd name="T7" fmla="*/ 62 h 84"/>
                <a:gd name="T8" fmla="*/ 13 w 57"/>
                <a:gd name="T9" fmla="*/ 78 h 84"/>
                <a:gd name="T10" fmla="*/ 28 w 57"/>
                <a:gd name="T11" fmla="*/ 46 h 84"/>
                <a:gd name="T12" fmla="*/ 19 w 57"/>
                <a:gd name="T13" fmla="*/ 55 h 84"/>
                <a:gd name="T14" fmla="*/ 33 w 57"/>
                <a:gd name="T15" fmla="*/ 30 h 84"/>
                <a:gd name="T16" fmla="*/ 19 w 57"/>
                <a:gd name="T17" fmla="*/ 44 h 84"/>
                <a:gd name="T18" fmla="*/ 28 w 57"/>
                <a:gd name="T19" fmla="*/ 29 h 84"/>
                <a:gd name="T20" fmla="*/ 21 w 57"/>
                <a:gd name="T21" fmla="*/ 34 h 84"/>
                <a:gd name="T22" fmla="*/ 31 w 57"/>
                <a:gd name="T23" fmla="*/ 17 h 84"/>
                <a:gd name="T24" fmla="*/ 0 w 57"/>
                <a:gd name="T25" fmla="*/ 30 h 84"/>
                <a:gd name="T26" fmla="*/ 46 w 57"/>
                <a:gd name="T27" fmla="*/ 0 h 84"/>
                <a:gd name="T28" fmla="*/ 36 w 57"/>
                <a:gd name="T29" fmla="*/ 19 h 84"/>
                <a:gd name="T30" fmla="*/ 49 w 57"/>
                <a:gd name="T31" fmla="*/ 6 h 84"/>
                <a:gd name="T32" fmla="*/ 46 w 57"/>
                <a:gd name="T33" fmla="*/ 27 h 84"/>
                <a:gd name="T34" fmla="*/ 49 w 57"/>
                <a:gd name="T35" fmla="*/ 19 h 84"/>
                <a:gd name="T36" fmla="*/ 49 w 57"/>
                <a:gd name="T37" fmla="*/ 34 h 84"/>
                <a:gd name="T38" fmla="*/ 64 w 57"/>
                <a:gd name="T39" fmla="*/ 10 h 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84">
                  <a:moveTo>
                    <a:pt x="57" y="3"/>
                  </a:moveTo>
                  <a:cubicBezTo>
                    <a:pt x="50" y="15"/>
                    <a:pt x="52" y="28"/>
                    <a:pt x="41" y="38"/>
                  </a:cubicBezTo>
                  <a:cubicBezTo>
                    <a:pt x="25" y="52"/>
                    <a:pt x="20" y="63"/>
                    <a:pt x="14" y="84"/>
                  </a:cubicBezTo>
                  <a:cubicBezTo>
                    <a:pt x="9" y="74"/>
                    <a:pt x="18" y="58"/>
                    <a:pt x="23" y="50"/>
                  </a:cubicBezTo>
                  <a:cubicBezTo>
                    <a:pt x="17" y="53"/>
                    <a:pt x="13" y="58"/>
                    <a:pt x="10" y="63"/>
                  </a:cubicBezTo>
                  <a:cubicBezTo>
                    <a:pt x="13" y="54"/>
                    <a:pt x="17" y="46"/>
                    <a:pt x="22" y="37"/>
                  </a:cubicBezTo>
                  <a:cubicBezTo>
                    <a:pt x="20" y="40"/>
                    <a:pt x="18" y="43"/>
                    <a:pt x="16" y="45"/>
                  </a:cubicBezTo>
                  <a:cubicBezTo>
                    <a:pt x="20" y="38"/>
                    <a:pt x="25" y="31"/>
                    <a:pt x="27" y="24"/>
                  </a:cubicBezTo>
                  <a:cubicBezTo>
                    <a:pt x="23" y="27"/>
                    <a:pt x="20" y="31"/>
                    <a:pt x="16" y="35"/>
                  </a:cubicBezTo>
                  <a:cubicBezTo>
                    <a:pt x="19" y="31"/>
                    <a:pt x="21" y="27"/>
                    <a:pt x="22" y="23"/>
                  </a:cubicBezTo>
                  <a:cubicBezTo>
                    <a:pt x="21" y="25"/>
                    <a:pt x="19" y="26"/>
                    <a:pt x="18" y="28"/>
                  </a:cubicBezTo>
                  <a:cubicBezTo>
                    <a:pt x="20" y="23"/>
                    <a:pt x="23" y="19"/>
                    <a:pt x="25" y="14"/>
                  </a:cubicBezTo>
                  <a:cubicBezTo>
                    <a:pt x="16" y="16"/>
                    <a:pt x="7" y="18"/>
                    <a:pt x="0" y="24"/>
                  </a:cubicBezTo>
                  <a:cubicBezTo>
                    <a:pt x="3" y="15"/>
                    <a:pt x="29" y="2"/>
                    <a:pt x="37" y="0"/>
                  </a:cubicBezTo>
                  <a:cubicBezTo>
                    <a:pt x="37" y="5"/>
                    <a:pt x="33" y="11"/>
                    <a:pt x="30" y="16"/>
                  </a:cubicBezTo>
                  <a:cubicBezTo>
                    <a:pt x="34" y="14"/>
                    <a:pt x="36" y="9"/>
                    <a:pt x="40" y="6"/>
                  </a:cubicBezTo>
                  <a:cubicBezTo>
                    <a:pt x="41" y="11"/>
                    <a:pt x="38" y="16"/>
                    <a:pt x="37" y="21"/>
                  </a:cubicBezTo>
                  <a:cubicBezTo>
                    <a:pt x="37" y="19"/>
                    <a:pt x="40" y="17"/>
                    <a:pt x="40" y="16"/>
                  </a:cubicBezTo>
                  <a:cubicBezTo>
                    <a:pt x="41" y="20"/>
                    <a:pt x="40" y="24"/>
                    <a:pt x="40" y="28"/>
                  </a:cubicBezTo>
                  <a:cubicBezTo>
                    <a:pt x="45" y="22"/>
                    <a:pt x="51" y="15"/>
                    <a:pt x="52" y="7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9" name="Freeform 422">
              <a:extLst>
                <a:ext uri="{FF2B5EF4-FFF2-40B4-BE49-F238E27FC236}">
                  <a16:creationId xmlns:a16="http://schemas.microsoft.com/office/drawing/2014/main" id="{B1CAA39D-01C7-463D-BD27-42BEE6F97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827"/>
              <a:ext cx="97" cy="89"/>
            </a:xfrm>
            <a:custGeom>
              <a:avLst/>
              <a:gdLst>
                <a:gd name="T0" fmla="*/ 11 w 90"/>
                <a:gd name="T1" fmla="*/ 43 h 84"/>
                <a:gd name="T2" fmla="*/ 46 w 90"/>
                <a:gd name="T3" fmla="*/ 78 h 84"/>
                <a:gd name="T4" fmla="*/ 36 w 90"/>
                <a:gd name="T5" fmla="*/ 64 h 84"/>
                <a:gd name="T6" fmla="*/ 113 w 90"/>
                <a:gd name="T7" fmla="*/ 100 h 84"/>
                <a:gd name="T8" fmla="*/ 63 w 90"/>
                <a:gd name="T9" fmla="*/ 73 h 84"/>
                <a:gd name="T10" fmla="*/ 84 w 90"/>
                <a:gd name="T11" fmla="*/ 81 h 84"/>
                <a:gd name="T12" fmla="*/ 57 w 90"/>
                <a:gd name="T13" fmla="*/ 69 h 84"/>
                <a:gd name="T14" fmla="*/ 78 w 90"/>
                <a:gd name="T15" fmla="*/ 75 h 84"/>
                <a:gd name="T16" fmla="*/ 22 w 90"/>
                <a:gd name="T17" fmla="*/ 42 h 84"/>
                <a:gd name="T18" fmla="*/ 86 w 90"/>
                <a:gd name="T19" fmla="*/ 54 h 84"/>
                <a:gd name="T20" fmla="*/ 18 w 90"/>
                <a:gd name="T21" fmla="*/ 34 h 84"/>
                <a:gd name="T22" fmla="*/ 34 w 90"/>
                <a:gd name="T23" fmla="*/ 32 h 84"/>
                <a:gd name="T24" fmla="*/ 24 w 90"/>
                <a:gd name="T25" fmla="*/ 30 h 84"/>
                <a:gd name="T26" fmla="*/ 33 w 90"/>
                <a:gd name="T27" fmla="*/ 24 h 84"/>
                <a:gd name="T28" fmla="*/ 20 w 90"/>
                <a:gd name="T29" fmla="*/ 23 h 84"/>
                <a:gd name="T30" fmla="*/ 54 w 90"/>
                <a:gd name="T31" fmla="*/ 3 h 84"/>
                <a:gd name="T32" fmla="*/ 16 w 90"/>
                <a:gd name="T33" fmla="*/ 6 h 84"/>
                <a:gd name="T34" fmla="*/ 32 w 90"/>
                <a:gd name="T35" fmla="*/ 0 h 84"/>
                <a:gd name="T36" fmla="*/ 0 w 90"/>
                <a:gd name="T37" fmla="*/ 32 h 84"/>
                <a:gd name="T38" fmla="*/ 18 w 90"/>
                <a:gd name="T39" fmla="*/ 23 h 84"/>
                <a:gd name="T40" fmla="*/ 10 w 90"/>
                <a:gd name="T41" fmla="*/ 38 h 84"/>
                <a:gd name="T42" fmla="*/ 15 w 90"/>
                <a:gd name="T43" fmla="*/ 39 h 84"/>
                <a:gd name="T44" fmla="*/ 15 w 90"/>
                <a:gd name="T45" fmla="*/ 46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0" h="84">
                  <a:moveTo>
                    <a:pt x="8" y="37"/>
                  </a:moveTo>
                  <a:cubicBezTo>
                    <a:pt x="15" y="48"/>
                    <a:pt x="26" y="60"/>
                    <a:pt x="37" y="66"/>
                  </a:cubicBezTo>
                  <a:cubicBezTo>
                    <a:pt x="34" y="63"/>
                    <a:pt x="31" y="59"/>
                    <a:pt x="29" y="54"/>
                  </a:cubicBezTo>
                  <a:cubicBezTo>
                    <a:pt x="41" y="71"/>
                    <a:pt x="72" y="78"/>
                    <a:pt x="90" y="84"/>
                  </a:cubicBezTo>
                  <a:cubicBezTo>
                    <a:pt x="76" y="79"/>
                    <a:pt x="61" y="71"/>
                    <a:pt x="50" y="61"/>
                  </a:cubicBezTo>
                  <a:cubicBezTo>
                    <a:pt x="55" y="64"/>
                    <a:pt x="61" y="66"/>
                    <a:pt x="67" y="68"/>
                  </a:cubicBezTo>
                  <a:cubicBezTo>
                    <a:pt x="60" y="64"/>
                    <a:pt x="52" y="62"/>
                    <a:pt x="45" y="58"/>
                  </a:cubicBezTo>
                  <a:cubicBezTo>
                    <a:pt x="51" y="59"/>
                    <a:pt x="58" y="63"/>
                    <a:pt x="62" y="63"/>
                  </a:cubicBezTo>
                  <a:cubicBezTo>
                    <a:pt x="46" y="58"/>
                    <a:pt x="28" y="50"/>
                    <a:pt x="18" y="36"/>
                  </a:cubicBezTo>
                  <a:cubicBezTo>
                    <a:pt x="34" y="41"/>
                    <a:pt x="52" y="41"/>
                    <a:pt x="69" y="45"/>
                  </a:cubicBezTo>
                  <a:cubicBezTo>
                    <a:pt x="62" y="52"/>
                    <a:pt x="25" y="31"/>
                    <a:pt x="15" y="28"/>
                  </a:cubicBezTo>
                  <a:cubicBezTo>
                    <a:pt x="19" y="28"/>
                    <a:pt x="24" y="28"/>
                    <a:pt x="28" y="26"/>
                  </a:cubicBezTo>
                  <a:cubicBezTo>
                    <a:pt x="25" y="26"/>
                    <a:pt x="22" y="25"/>
                    <a:pt x="19" y="25"/>
                  </a:cubicBezTo>
                  <a:cubicBezTo>
                    <a:pt x="22" y="24"/>
                    <a:pt x="24" y="22"/>
                    <a:pt x="27" y="21"/>
                  </a:cubicBezTo>
                  <a:cubicBezTo>
                    <a:pt x="24" y="20"/>
                    <a:pt x="21" y="19"/>
                    <a:pt x="17" y="20"/>
                  </a:cubicBezTo>
                  <a:cubicBezTo>
                    <a:pt x="21" y="9"/>
                    <a:pt x="32" y="5"/>
                    <a:pt x="43" y="3"/>
                  </a:cubicBezTo>
                  <a:cubicBezTo>
                    <a:pt x="33" y="3"/>
                    <a:pt x="22" y="2"/>
                    <a:pt x="13" y="6"/>
                  </a:cubicBezTo>
                  <a:cubicBezTo>
                    <a:pt x="16" y="3"/>
                    <a:pt x="21" y="1"/>
                    <a:pt x="26" y="0"/>
                  </a:cubicBezTo>
                  <a:cubicBezTo>
                    <a:pt x="16" y="4"/>
                    <a:pt x="5" y="18"/>
                    <a:pt x="0" y="26"/>
                  </a:cubicBezTo>
                  <a:cubicBezTo>
                    <a:pt x="5" y="26"/>
                    <a:pt x="10" y="22"/>
                    <a:pt x="15" y="20"/>
                  </a:cubicBezTo>
                  <a:cubicBezTo>
                    <a:pt x="12" y="24"/>
                    <a:pt x="8" y="27"/>
                    <a:pt x="7" y="32"/>
                  </a:cubicBezTo>
                  <a:cubicBezTo>
                    <a:pt x="8" y="32"/>
                    <a:pt x="10" y="33"/>
                    <a:pt x="12" y="33"/>
                  </a:cubicBezTo>
                  <a:cubicBezTo>
                    <a:pt x="9" y="37"/>
                    <a:pt x="12" y="37"/>
                    <a:pt x="12" y="39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0" name="Freeform 423">
              <a:extLst>
                <a:ext uri="{FF2B5EF4-FFF2-40B4-BE49-F238E27FC236}">
                  <a16:creationId xmlns:a16="http://schemas.microsoft.com/office/drawing/2014/main" id="{6A5DEEC9-05C9-4D7A-9910-8E3B9D6A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065"/>
              <a:ext cx="35" cy="102"/>
            </a:xfrm>
            <a:custGeom>
              <a:avLst/>
              <a:gdLst>
                <a:gd name="T0" fmla="*/ 12 w 33"/>
                <a:gd name="T1" fmla="*/ 0 h 96"/>
                <a:gd name="T2" fmla="*/ 0 w 33"/>
                <a:gd name="T3" fmla="*/ 41 h 96"/>
                <a:gd name="T4" fmla="*/ 5 w 33"/>
                <a:gd name="T5" fmla="*/ 31 h 96"/>
                <a:gd name="T6" fmla="*/ 2 w 33"/>
                <a:gd name="T7" fmla="*/ 70 h 96"/>
                <a:gd name="T8" fmla="*/ 7 w 33"/>
                <a:gd name="T9" fmla="*/ 52 h 96"/>
                <a:gd name="T10" fmla="*/ 7 w 33"/>
                <a:gd name="T11" fmla="*/ 80 h 96"/>
                <a:gd name="T12" fmla="*/ 13 w 33"/>
                <a:gd name="T13" fmla="*/ 71 h 96"/>
                <a:gd name="T14" fmla="*/ 16 w 33"/>
                <a:gd name="T15" fmla="*/ 98 h 96"/>
                <a:gd name="T16" fmla="*/ 18 w 33"/>
                <a:gd name="T17" fmla="*/ 88 h 96"/>
                <a:gd name="T18" fmla="*/ 24 w 33"/>
                <a:gd name="T19" fmla="*/ 111 h 96"/>
                <a:gd name="T20" fmla="*/ 25 w 33"/>
                <a:gd name="T21" fmla="*/ 97 h 96"/>
                <a:gd name="T22" fmla="*/ 34 w 33"/>
                <a:gd name="T23" fmla="*/ 113 h 96"/>
                <a:gd name="T24" fmla="*/ 34 w 33"/>
                <a:gd name="T25" fmla="*/ 104 h 96"/>
                <a:gd name="T26" fmla="*/ 38 w 33"/>
                <a:gd name="T27" fmla="*/ 115 h 96"/>
                <a:gd name="T28" fmla="*/ 35 w 33"/>
                <a:gd name="T29" fmla="*/ 91 h 96"/>
                <a:gd name="T30" fmla="*/ 33 w 33"/>
                <a:gd name="T31" fmla="*/ 77 h 96"/>
                <a:gd name="T32" fmla="*/ 32 w 33"/>
                <a:gd name="T33" fmla="*/ 95 h 96"/>
                <a:gd name="T34" fmla="*/ 23 w 33"/>
                <a:gd name="T35" fmla="*/ 65 h 96"/>
                <a:gd name="T36" fmla="*/ 22 w 33"/>
                <a:gd name="T37" fmla="*/ 80 h 96"/>
                <a:gd name="T38" fmla="*/ 18 w 33"/>
                <a:gd name="T39" fmla="*/ 49 h 96"/>
                <a:gd name="T40" fmla="*/ 17 w 33"/>
                <a:gd name="T41" fmla="*/ 57 h 96"/>
                <a:gd name="T42" fmla="*/ 15 w 33"/>
                <a:gd name="T43" fmla="*/ 28 h 96"/>
                <a:gd name="T44" fmla="*/ 14 w 33"/>
                <a:gd name="T45" fmla="*/ 30 h 96"/>
                <a:gd name="T46" fmla="*/ 12 w 33"/>
                <a:gd name="T47" fmla="*/ 1 h 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" h="96">
                  <a:moveTo>
                    <a:pt x="9" y="0"/>
                  </a:moveTo>
                  <a:cubicBezTo>
                    <a:pt x="8" y="11"/>
                    <a:pt x="6" y="25"/>
                    <a:pt x="0" y="35"/>
                  </a:cubicBezTo>
                  <a:cubicBezTo>
                    <a:pt x="2" y="32"/>
                    <a:pt x="4" y="29"/>
                    <a:pt x="5" y="25"/>
                  </a:cubicBezTo>
                  <a:cubicBezTo>
                    <a:pt x="5" y="36"/>
                    <a:pt x="2" y="47"/>
                    <a:pt x="2" y="58"/>
                  </a:cubicBezTo>
                  <a:cubicBezTo>
                    <a:pt x="4" y="53"/>
                    <a:pt x="6" y="48"/>
                    <a:pt x="7" y="43"/>
                  </a:cubicBezTo>
                  <a:cubicBezTo>
                    <a:pt x="7" y="51"/>
                    <a:pt x="8" y="59"/>
                    <a:pt x="7" y="67"/>
                  </a:cubicBezTo>
                  <a:cubicBezTo>
                    <a:pt x="8" y="65"/>
                    <a:pt x="9" y="62"/>
                    <a:pt x="10" y="59"/>
                  </a:cubicBezTo>
                  <a:cubicBezTo>
                    <a:pt x="14" y="63"/>
                    <a:pt x="13" y="76"/>
                    <a:pt x="13" y="82"/>
                  </a:cubicBezTo>
                  <a:cubicBezTo>
                    <a:pt x="14" y="79"/>
                    <a:pt x="14" y="76"/>
                    <a:pt x="15" y="73"/>
                  </a:cubicBezTo>
                  <a:cubicBezTo>
                    <a:pt x="19" y="78"/>
                    <a:pt x="20" y="86"/>
                    <a:pt x="21" y="92"/>
                  </a:cubicBezTo>
                  <a:cubicBezTo>
                    <a:pt x="21" y="89"/>
                    <a:pt x="21" y="84"/>
                    <a:pt x="22" y="81"/>
                  </a:cubicBezTo>
                  <a:cubicBezTo>
                    <a:pt x="26" y="83"/>
                    <a:pt x="26" y="91"/>
                    <a:pt x="28" y="94"/>
                  </a:cubicBezTo>
                  <a:cubicBezTo>
                    <a:pt x="27" y="92"/>
                    <a:pt x="27" y="89"/>
                    <a:pt x="28" y="87"/>
                  </a:cubicBezTo>
                  <a:cubicBezTo>
                    <a:pt x="30" y="90"/>
                    <a:pt x="31" y="93"/>
                    <a:pt x="32" y="96"/>
                  </a:cubicBezTo>
                  <a:cubicBezTo>
                    <a:pt x="33" y="90"/>
                    <a:pt x="30" y="83"/>
                    <a:pt x="29" y="76"/>
                  </a:cubicBezTo>
                  <a:cubicBezTo>
                    <a:pt x="29" y="71"/>
                    <a:pt x="29" y="67"/>
                    <a:pt x="27" y="64"/>
                  </a:cubicBezTo>
                  <a:cubicBezTo>
                    <a:pt x="27" y="69"/>
                    <a:pt x="28" y="75"/>
                    <a:pt x="26" y="79"/>
                  </a:cubicBezTo>
                  <a:cubicBezTo>
                    <a:pt x="23" y="71"/>
                    <a:pt x="22" y="63"/>
                    <a:pt x="20" y="54"/>
                  </a:cubicBezTo>
                  <a:cubicBezTo>
                    <a:pt x="20" y="58"/>
                    <a:pt x="19" y="63"/>
                    <a:pt x="19" y="67"/>
                  </a:cubicBezTo>
                  <a:cubicBezTo>
                    <a:pt x="15" y="59"/>
                    <a:pt x="17" y="48"/>
                    <a:pt x="15" y="40"/>
                  </a:cubicBezTo>
                  <a:cubicBezTo>
                    <a:pt x="14" y="42"/>
                    <a:pt x="14" y="45"/>
                    <a:pt x="14" y="48"/>
                  </a:cubicBezTo>
                  <a:cubicBezTo>
                    <a:pt x="12" y="39"/>
                    <a:pt x="13" y="31"/>
                    <a:pt x="12" y="23"/>
                  </a:cubicBezTo>
                  <a:cubicBezTo>
                    <a:pt x="12" y="23"/>
                    <a:pt x="12" y="23"/>
                    <a:pt x="11" y="24"/>
                  </a:cubicBezTo>
                  <a:cubicBezTo>
                    <a:pt x="9" y="16"/>
                    <a:pt x="11" y="8"/>
                    <a:pt x="9" y="1"/>
                  </a:cubicBezTo>
                </a:path>
              </a:pathLst>
            </a:custGeom>
            <a:solidFill>
              <a:srgbClr val="4F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1" name="Freeform 424">
              <a:extLst>
                <a:ext uri="{FF2B5EF4-FFF2-40B4-BE49-F238E27FC236}">
                  <a16:creationId xmlns:a16="http://schemas.microsoft.com/office/drawing/2014/main" id="{298D29BF-7F98-44B7-9498-2822EE506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079"/>
              <a:ext cx="47" cy="95"/>
            </a:xfrm>
            <a:custGeom>
              <a:avLst/>
              <a:gdLst>
                <a:gd name="T0" fmla="*/ 0 w 44"/>
                <a:gd name="T1" fmla="*/ 108 h 89"/>
                <a:gd name="T2" fmla="*/ 1 w 44"/>
                <a:gd name="T3" fmla="*/ 72 h 89"/>
                <a:gd name="T4" fmla="*/ 5 w 44"/>
                <a:gd name="T5" fmla="*/ 86 h 89"/>
                <a:gd name="T6" fmla="*/ 6 w 44"/>
                <a:gd name="T7" fmla="*/ 70 h 89"/>
                <a:gd name="T8" fmla="*/ 11 w 44"/>
                <a:gd name="T9" fmla="*/ 78 h 89"/>
                <a:gd name="T10" fmla="*/ 12 w 44"/>
                <a:gd name="T11" fmla="*/ 68 h 89"/>
                <a:gd name="T12" fmla="*/ 14 w 44"/>
                <a:gd name="T13" fmla="*/ 73 h 89"/>
                <a:gd name="T14" fmla="*/ 15 w 44"/>
                <a:gd name="T15" fmla="*/ 29 h 89"/>
                <a:gd name="T16" fmla="*/ 21 w 44"/>
                <a:gd name="T17" fmla="*/ 62 h 89"/>
                <a:gd name="T18" fmla="*/ 22 w 44"/>
                <a:gd name="T19" fmla="*/ 27 h 89"/>
                <a:gd name="T20" fmla="*/ 22 w 44"/>
                <a:gd name="T21" fmla="*/ 0 h 89"/>
                <a:gd name="T22" fmla="*/ 26 w 44"/>
                <a:gd name="T23" fmla="*/ 19 h 89"/>
                <a:gd name="T24" fmla="*/ 47 w 44"/>
                <a:gd name="T25" fmla="*/ 77 h 89"/>
                <a:gd name="T26" fmla="*/ 53 w 44"/>
                <a:gd name="T27" fmla="*/ 89 h 89"/>
                <a:gd name="T28" fmla="*/ 34 w 44"/>
                <a:gd name="T29" fmla="*/ 68 h 89"/>
                <a:gd name="T30" fmla="*/ 34 w 44"/>
                <a:gd name="T31" fmla="*/ 73 h 89"/>
                <a:gd name="T32" fmla="*/ 28 w 44"/>
                <a:gd name="T33" fmla="*/ 66 h 89"/>
                <a:gd name="T34" fmla="*/ 30 w 44"/>
                <a:gd name="T35" fmla="*/ 80 h 89"/>
                <a:gd name="T36" fmla="*/ 22 w 44"/>
                <a:gd name="T37" fmla="*/ 72 h 89"/>
                <a:gd name="T38" fmla="*/ 24 w 44"/>
                <a:gd name="T39" fmla="*/ 79 h 89"/>
                <a:gd name="T40" fmla="*/ 18 w 44"/>
                <a:gd name="T41" fmla="*/ 73 h 89"/>
                <a:gd name="T42" fmla="*/ 16 w 44"/>
                <a:gd name="T43" fmla="*/ 80 h 89"/>
                <a:gd name="T44" fmla="*/ 13 w 44"/>
                <a:gd name="T45" fmla="*/ 79 h 89"/>
                <a:gd name="T46" fmla="*/ 11 w 44"/>
                <a:gd name="T47" fmla="*/ 107 h 89"/>
                <a:gd name="T48" fmla="*/ 5 w 44"/>
                <a:gd name="T49" fmla="*/ 97 h 89"/>
                <a:gd name="T50" fmla="*/ 3 w 44"/>
                <a:gd name="T51" fmla="*/ 105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89">
                  <a:moveTo>
                    <a:pt x="0" y="89"/>
                  </a:moveTo>
                  <a:cubicBezTo>
                    <a:pt x="0" y="79"/>
                    <a:pt x="0" y="69"/>
                    <a:pt x="1" y="59"/>
                  </a:cubicBezTo>
                  <a:cubicBezTo>
                    <a:pt x="3" y="62"/>
                    <a:pt x="5" y="66"/>
                    <a:pt x="5" y="71"/>
                  </a:cubicBezTo>
                  <a:cubicBezTo>
                    <a:pt x="6" y="67"/>
                    <a:pt x="4" y="62"/>
                    <a:pt x="6" y="58"/>
                  </a:cubicBezTo>
                  <a:cubicBezTo>
                    <a:pt x="6" y="60"/>
                    <a:pt x="8" y="62"/>
                    <a:pt x="8" y="64"/>
                  </a:cubicBezTo>
                  <a:cubicBezTo>
                    <a:pt x="9" y="62"/>
                    <a:pt x="9" y="59"/>
                    <a:pt x="9" y="56"/>
                  </a:cubicBezTo>
                  <a:cubicBezTo>
                    <a:pt x="10" y="57"/>
                    <a:pt x="11" y="59"/>
                    <a:pt x="11" y="60"/>
                  </a:cubicBezTo>
                  <a:cubicBezTo>
                    <a:pt x="14" y="48"/>
                    <a:pt x="14" y="35"/>
                    <a:pt x="12" y="23"/>
                  </a:cubicBezTo>
                  <a:cubicBezTo>
                    <a:pt x="18" y="30"/>
                    <a:pt x="11" y="47"/>
                    <a:pt x="18" y="51"/>
                  </a:cubicBezTo>
                  <a:cubicBezTo>
                    <a:pt x="21" y="42"/>
                    <a:pt x="20" y="32"/>
                    <a:pt x="19" y="22"/>
                  </a:cubicBezTo>
                  <a:cubicBezTo>
                    <a:pt x="18" y="16"/>
                    <a:pt x="15" y="6"/>
                    <a:pt x="19" y="0"/>
                  </a:cubicBezTo>
                  <a:cubicBezTo>
                    <a:pt x="21" y="4"/>
                    <a:pt x="20" y="11"/>
                    <a:pt x="21" y="16"/>
                  </a:cubicBezTo>
                  <a:cubicBezTo>
                    <a:pt x="25" y="32"/>
                    <a:pt x="30" y="49"/>
                    <a:pt x="38" y="63"/>
                  </a:cubicBezTo>
                  <a:cubicBezTo>
                    <a:pt x="40" y="66"/>
                    <a:pt x="43" y="69"/>
                    <a:pt x="44" y="73"/>
                  </a:cubicBezTo>
                  <a:cubicBezTo>
                    <a:pt x="37" y="69"/>
                    <a:pt x="32" y="61"/>
                    <a:pt x="28" y="56"/>
                  </a:cubicBezTo>
                  <a:cubicBezTo>
                    <a:pt x="28" y="57"/>
                    <a:pt x="27" y="59"/>
                    <a:pt x="28" y="60"/>
                  </a:cubicBezTo>
                  <a:cubicBezTo>
                    <a:pt x="26" y="58"/>
                    <a:pt x="24" y="56"/>
                    <a:pt x="22" y="54"/>
                  </a:cubicBezTo>
                  <a:cubicBezTo>
                    <a:pt x="22" y="58"/>
                    <a:pt x="23" y="62"/>
                    <a:pt x="24" y="66"/>
                  </a:cubicBezTo>
                  <a:cubicBezTo>
                    <a:pt x="22" y="64"/>
                    <a:pt x="21" y="62"/>
                    <a:pt x="19" y="59"/>
                  </a:cubicBezTo>
                  <a:cubicBezTo>
                    <a:pt x="20" y="61"/>
                    <a:pt x="19" y="63"/>
                    <a:pt x="20" y="65"/>
                  </a:cubicBezTo>
                  <a:cubicBezTo>
                    <a:pt x="19" y="63"/>
                    <a:pt x="17" y="61"/>
                    <a:pt x="15" y="60"/>
                  </a:cubicBezTo>
                  <a:cubicBezTo>
                    <a:pt x="14" y="62"/>
                    <a:pt x="14" y="64"/>
                    <a:pt x="13" y="66"/>
                  </a:cubicBezTo>
                  <a:cubicBezTo>
                    <a:pt x="13" y="66"/>
                    <a:pt x="11" y="66"/>
                    <a:pt x="10" y="65"/>
                  </a:cubicBezTo>
                  <a:cubicBezTo>
                    <a:pt x="9" y="72"/>
                    <a:pt x="12" y="82"/>
                    <a:pt x="8" y="88"/>
                  </a:cubicBezTo>
                  <a:cubicBezTo>
                    <a:pt x="6" y="86"/>
                    <a:pt x="6" y="83"/>
                    <a:pt x="5" y="80"/>
                  </a:cubicBezTo>
                  <a:cubicBezTo>
                    <a:pt x="5" y="82"/>
                    <a:pt x="4" y="85"/>
                    <a:pt x="3" y="86"/>
                  </a:cubicBezTo>
                </a:path>
              </a:pathLst>
            </a:custGeom>
            <a:solidFill>
              <a:srgbClr val="4F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2" name="Freeform 425">
              <a:extLst>
                <a:ext uri="{FF2B5EF4-FFF2-40B4-BE49-F238E27FC236}">
                  <a16:creationId xmlns:a16="http://schemas.microsoft.com/office/drawing/2014/main" id="{0E767A9C-8C7F-4520-AA62-093D6AEDD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29"/>
              <a:ext cx="319" cy="52"/>
            </a:xfrm>
            <a:custGeom>
              <a:avLst/>
              <a:gdLst>
                <a:gd name="T0" fmla="*/ 0 w 299"/>
                <a:gd name="T1" fmla="*/ 39 h 49"/>
                <a:gd name="T2" fmla="*/ 197 w 299"/>
                <a:gd name="T3" fmla="*/ 5 h 49"/>
                <a:gd name="T4" fmla="*/ 363 w 299"/>
                <a:gd name="T5" fmla="*/ 27 h 49"/>
                <a:gd name="T6" fmla="*/ 192 w 299"/>
                <a:gd name="T7" fmla="*/ 24 h 49"/>
                <a:gd name="T8" fmla="*/ 105 w 299"/>
                <a:gd name="T9" fmla="*/ 40 h 49"/>
                <a:gd name="T10" fmla="*/ 2 w 299"/>
                <a:gd name="T11" fmla="*/ 5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49">
                  <a:moveTo>
                    <a:pt x="0" y="33"/>
                  </a:moveTo>
                  <a:cubicBezTo>
                    <a:pt x="56" y="33"/>
                    <a:pt x="107" y="11"/>
                    <a:pt x="162" y="5"/>
                  </a:cubicBezTo>
                  <a:cubicBezTo>
                    <a:pt x="211" y="0"/>
                    <a:pt x="252" y="26"/>
                    <a:pt x="299" y="23"/>
                  </a:cubicBezTo>
                  <a:cubicBezTo>
                    <a:pt x="259" y="49"/>
                    <a:pt x="200" y="23"/>
                    <a:pt x="158" y="21"/>
                  </a:cubicBezTo>
                  <a:cubicBezTo>
                    <a:pt x="132" y="20"/>
                    <a:pt x="110" y="27"/>
                    <a:pt x="86" y="34"/>
                  </a:cubicBezTo>
                  <a:cubicBezTo>
                    <a:pt x="56" y="43"/>
                    <a:pt x="31" y="39"/>
                    <a:pt x="2" y="4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3" name="Group 426">
            <a:extLst>
              <a:ext uri="{FF2B5EF4-FFF2-40B4-BE49-F238E27FC236}">
                <a16:creationId xmlns:a16="http://schemas.microsoft.com/office/drawing/2014/main" id="{11F2C508-9CAB-4817-9903-D83C010E5E2E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258888"/>
            <a:ext cx="2963862" cy="5338762"/>
            <a:chOff x="663" y="719"/>
            <a:chExt cx="1867" cy="3363"/>
          </a:xfrm>
        </p:grpSpPr>
        <p:grpSp>
          <p:nvGrpSpPr>
            <p:cNvPr id="35844" name="Group 427">
              <a:extLst>
                <a:ext uri="{FF2B5EF4-FFF2-40B4-BE49-F238E27FC236}">
                  <a16:creationId xmlns:a16="http://schemas.microsoft.com/office/drawing/2014/main" id="{15DAB2E4-0BBA-4CAC-BD6A-F4205B2EB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3" y="719"/>
              <a:ext cx="1867" cy="3363"/>
              <a:chOff x="663" y="719"/>
              <a:chExt cx="1867" cy="3363"/>
            </a:xfrm>
          </p:grpSpPr>
          <p:sp>
            <p:nvSpPr>
              <p:cNvPr id="36041" name="Freeform 428">
                <a:extLst>
                  <a:ext uri="{FF2B5EF4-FFF2-40B4-BE49-F238E27FC236}">
                    <a16:creationId xmlns:a16="http://schemas.microsoft.com/office/drawing/2014/main" id="{1735F55C-3F0A-4673-8765-B9BD6A881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761"/>
                <a:ext cx="1867" cy="3321"/>
              </a:xfrm>
              <a:custGeom>
                <a:avLst/>
                <a:gdLst>
                  <a:gd name="T0" fmla="*/ 1264 w 1747"/>
                  <a:gd name="T1" fmla="*/ 207 h 3108"/>
                  <a:gd name="T2" fmla="*/ 1266 w 1747"/>
                  <a:gd name="T3" fmla="*/ 428 h 3108"/>
                  <a:gd name="T4" fmla="*/ 1833 w 1747"/>
                  <a:gd name="T5" fmla="*/ 743 h 3108"/>
                  <a:gd name="T6" fmla="*/ 1993 w 1747"/>
                  <a:gd name="T7" fmla="*/ 1229 h 3108"/>
                  <a:gd name="T8" fmla="*/ 2079 w 1747"/>
                  <a:gd name="T9" fmla="*/ 1514 h 3108"/>
                  <a:gd name="T10" fmla="*/ 2094 w 1747"/>
                  <a:gd name="T11" fmla="*/ 1673 h 3108"/>
                  <a:gd name="T12" fmla="*/ 2115 w 1747"/>
                  <a:gd name="T13" fmla="*/ 1892 h 3108"/>
                  <a:gd name="T14" fmla="*/ 1977 w 1747"/>
                  <a:gd name="T15" fmla="*/ 2072 h 3108"/>
                  <a:gd name="T16" fmla="*/ 1913 w 1747"/>
                  <a:gd name="T17" fmla="*/ 2007 h 3108"/>
                  <a:gd name="T18" fmla="*/ 1880 w 1747"/>
                  <a:gd name="T19" fmla="*/ 1780 h 3108"/>
                  <a:gd name="T20" fmla="*/ 1792 w 1747"/>
                  <a:gd name="T21" fmla="*/ 1575 h 3108"/>
                  <a:gd name="T22" fmla="*/ 1782 w 1747"/>
                  <a:gd name="T23" fmla="*/ 2514 h 3108"/>
                  <a:gd name="T24" fmla="*/ 1725 w 1747"/>
                  <a:gd name="T25" fmla="*/ 2801 h 3108"/>
                  <a:gd name="T26" fmla="*/ 1710 w 1747"/>
                  <a:gd name="T27" fmla="*/ 3458 h 3108"/>
                  <a:gd name="T28" fmla="*/ 1753 w 1747"/>
                  <a:gd name="T29" fmla="*/ 3553 h 3108"/>
                  <a:gd name="T30" fmla="*/ 1877 w 1747"/>
                  <a:gd name="T31" fmla="*/ 3636 h 3108"/>
                  <a:gd name="T32" fmla="*/ 1918 w 1747"/>
                  <a:gd name="T33" fmla="*/ 3701 h 3108"/>
                  <a:gd name="T34" fmla="*/ 1885 w 1747"/>
                  <a:gd name="T35" fmla="*/ 3748 h 3108"/>
                  <a:gd name="T36" fmla="*/ 1798 w 1747"/>
                  <a:gd name="T37" fmla="*/ 3786 h 3108"/>
                  <a:gd name="T38" fmla="*/ 1712 w 1747"/>
                  <a:gd name="T39" fmla="*/ 3722 h 3108"/>
                  <a:gd name="T40" fmla="*/ 1465 w 1747"/>
                  <a:gd name="T41" fmla="*/ 3603 h 3108"/>
                  <a:gd name="T42" fmla="*/ 1401 w 1747"/>
                  <a:gd name="T43" fmla="*/ 3359 h 3108"/>
                  <a:gd name="T44" fmla="*/ 1235 w 1747"/>
                  <a:gd name="T45" fmla="*/ 2722 h 3108"/>
                  <a:gd name="T46" fmla="*/ 1090 w 1747"/>
                  <a:gd name="T47" fmla="*/ 2352 h 3108"/>
                  <a:gd name="T48" fmla="*/ 1067 w 1747"/>
                  <a:gd name="T49" fmla="*/ 2151 h 3108"/>
                  <a:gd name="T50" fmla="*/ 967 w 1747"/>
                  <a:gd name="T51" fmla="*/ 2616 h 3108"/>
                  <a:gd name="T52" fmla="*/ 890 w 1747"/>
                  <a:gd name="T53" fmla="*/ 2762 h 3108"/>
                  <a:gd name="T54" fmla="*/ 701 w 1747"/>
                  <a:gd name="T55" fmla="*/ 3447 h 3108"/>
                  <a:gd name="T56" fmla="*/ 538 w 1747"/>
                  <a:gd name="T57" fmla="*/ 3669 h 3108"/>
                  <a:gd name="T58" fmla="*/ 395 w 1747"/>
                  <a:gd name="T59" fmla="*/ 3739 h 3108"/>
                  <a:gd name="T60" fmla="*/ 286 w 1747"/>
                  <a:gd name="T61" fmla="*/ 3764 h 3108"/>
                  <a:gd name="T62" fmla="*/ 233 w 1747"/>
                  <a:gd name="T63" fmla="*/ 3743 h 3108"/>
                  <a:gd name="T64" fmla="*/ 228 w 1747"/>
                  <a:gd name="T65" fmla="*/ 3676 h 3108"/>
                  <a:gd name="T66" fmla="*/ 298 w 1747"/>
                  <a:gd name="T67" fmla="*/ 3626 h 3108"/>
                  <a:gd name="T68" fmla="*/ 421 w 1747"/>
                  <a:gd name="T69" fmla="*/ 3503 h 3108"/>
                  <a:gd name="T70" fmla="*/ 414 w 1747"/>
                  <a:gd name="T71" fmla="*/ 3428 h 3108"/>
                  <a:gd name="T72" fmla="*/ 378 w 1747"/>
                  <a:gd name="T73" fmla="*/ 2704 h 3108"/>
                  <a:gd name="T74" fmla="*/ 325 w 1747"/>
                  <a:gd name="T75" fmla="*/ 1829 h 3108"/>
                  <a:gd name="T76" fmla="*/ 269 w 1747"/>
                  <a:gd name="T77" fmla="*/ 1680 h 3108"/>
                  <a:gd name="T78" fmla="*/ 236 w 1747"/>
                  <a:gd name="T79" fmla="*/ 1870 h 3108"/>
                  <a:gd name="T80" fmla="*/ 185 w 1747"/>
                  <a:gd name="T81" fmla="*/ 2001 h 3108"/>
                  <a:gd name="T82" fmla="*/ 73 w 1747"/>
                  <a:gd name="T83" fmla="*/ 2018 h 3108"/>
                  <a:gd name="T84" fmla="*/ 30 w 1747"/>
                  <a:gd name="T85" fmla="*/ 1759 h 3108"/>
                  <a:gd name="T86" fmla="*/ 33 w 1747"/>
                  <a:gd name="T87" fmla="*/ 1649 h 3108"/>
                  <a:gd name="T88" fmla="*/ 97 w 1747"/>
                  <a:gd name="T89" fmla="*/ 1361 h 3108"/>
                  <a:gd name="T90" fmla="*/ 153 w 1747"/>
                  <a:gd name="T91" fmla="*/ 1136 h 3108"/>
                  <a:gd name="T92" fmla="*/ 766 w 1747"/>
                  <a:gd name="T93" fmla="*/ 501 h 3108"/>
                  <a:gd name="T94" fmla="*/ 882 w 1747"/>
                  <a:gd name="T95" fmla="*/ 302 h 3108"/>
                  <a:gd name="T96" fmla="*/ 888 w 1747"/>
                  <a:gd name="T97" fmla="*/ 221 h 3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47" h="3108">
                    <a:moveTo>
                      <a:pt x="875" y="0"/>
                    </a:moveTo>
                    <a:cubicBezTo>
                      <a:pt x="875" y="0"/>
                      <a:pt x="1010" y="17"/>
                      <a:pt x="1019" y="182"/>
                    </a:cubicBezTo>
                    <a:cubicBezTo>
                      <a:pt x="1019" y="182"/>
                      <a:pt x="1024" y="164"/>
                      <a:pt x="1036" y="170"/>
                    </a:cubicBezTo>
                    <a:cubicBezTo>
                      <a:pt x="1048" y="177"/>
                      <a:pt x="1046" y="194"/>
                      <a:pt x="1041" y="203"/>
                    </a:cubicBezTo>
                    <a:cubicBezTo>
                      <a:pt x="1035" y="211"/>
                      <a:pt x="1030" y="244"/>
                      <a:pt x="1025" y="248"/>
                    </a:cubicBezTo>
                    <a:cubicBezTo>
                      <a:pt x="1025" y="248"/>
                      <a:pt x="1048" y="294"/>
                      <a:pt x="1038" y="351"/>
                    </a:cubicBezTo>
                    <a:cubicBezTo>
                      <a:pt x="1038" y="351"/>
                      <a:pt x="1049" y="349"/>
                      <a:pt x="1054" y="365"/>
                    </a:cubicBezTo>
                    <a:cubicBezTo>
                      <a:pt x="1059" y="381"/>
                      <a:pt x="1094" y="404"/>
                      <a:pt x="1119" y="411"/>
                    </a:cubicBezTo>
                    <a:cubicBezTo>
                      <a:pt x="1144" y="418"/>
                      <a:pt x="1441" y="437"/>
                      <a:pt x="1502" y="608"/>
                    </a:cubicBezTo>
                    <a:cubicBezTo>
                      <a:pt x="1518" y="652"/>
                      <a:pt x="1530" y="667"/>
                      <a:pt x="1553" y="692"/>
                    </a:cubicBezTo>
                    <a:cubicBezTo>
                      <a:pt x="1576" y="717"/>
                      <a:pt x="1609" y="800"/>
                      <a:pt x="1622" y="931"/>
                    </a:cubicBezTo>
                    <a:cubicBezTo>
                      <a:pt x="1627" y="980"/>
                      <a:pt x="1621" y="990"/>
                      <a:pt x="1633" y="1007"/>
                    </a:cubicBezTo>
                    <a:cubicBezTo>
                      <a:pt x="1645" y="1024"/>
                      <a:pt x="1659" y="1038"/>
                      <a:pt x="1655" y="1062"/>
                    </a:cubicBezTo>
                    <a:cubicBezTo>
                      <a:pt x="1651" y="1086"/>
                      <a:pt x="1659" y="1100"/>
                      <a:pt x="1667" y="1116"/>
                    </a:cubicBezTo>
                    <a:cubicBezTo>
                      <a:pt x="1675" y="1132"/>
                      <a:pt x="1707" y="1204"/>
                      <a:pt x="1703" y="1241"/>
                    </a:cubicBezTo>
                    <a:cubicBezTo>
                      <a:pt x="1699" y="1278"/>
                      <a:pt x="1703" y="1291"/>
                      <a:pt x="1711" y="1298"/>
                    </a:cubicBezTo>
                    <a:cubicBezTo>
                      <a:pt x="1719" y="1305"/>
                      <a:pt x="1730" y="1340"/>
                      <a:pt x="1720" y="1351"/>
                    </a:cubicBezTo>
                    <a:cubicBezTo>
                      <a:pt x="1710" y="1362"/>
                      <a:pt x="1711" y="1361"/>
                      <a:pt x="1715" y="1372"/>
                    </a:cubicBezTo>
                    <a:cubicBezTo>
                      <a:pt x="1719" y="1383"/>
                      <a:pt x="1721" y="1386"/>
                      <a:pt x="1720" y="1398"/>
                    </a:cubicBezTo>
                    <a:cubicBezTo>
                      <a:pt x="1719" y="1410"/>
                      <a:pt x="1718" y="1420"/>
                      <a:pt x="1723" y="1441"/>
                    </a:cubicBezTo>
                    <a:cubicBezTo>
                      <a:pt x="1728" y="1462"/>
                      <a:pt x="1747" y="1521"/>
                      <a:pt x="1733" y="1551"/>
                    </a:cubicBezTo>
                    <a:cubicBezTo>
                      <a:pt x="1719" y="1581"/>
                      <a:pt x="1715" y="1591"/>
                      <a:pt x="1710" y="1605"/>
                    </a:cubicBezTo>
                    <a:cubicBezTo>
                      <a:pt x="1705" y="1619"/>
                      <a:pt x="1695" y="1647"/>
                      <a:pt x="1687" y="1655"/>
                    </a:cubicBezTo>
                    <a:cubicBezTo>
                      <a:pt x="1679" y="1663"/>
                      <a:pt x="1635" y="1705"/>
                      <a:pt x="1620" y="1699"/>
                    </a:cubicBezTo>
                    <a:cubicBezTo>
                      <a:pt x="1610" y="1696"/>
                      <a:pt x="1612" y="1680"/>
                      <a:pt x="1612" y="1680"/>
                    </a:cubicBezTo>
                    <a:cubicBezTo>
                      <a:pt x="1612" y="1680"/>
                      <a:pt x="1585" y="1668"/>
                      <a:pt x="1595" y="1641"/>
                    </a:cubicBezTo>
                    <a:cubicBezTo>
                      <a:pt x="1595" y="1641"/>
                      <a:pt x="1579" y="1655"/>
                      <a:pt x="1567" y="1645"/>
                    </a:cubicBezTo>
                    <a:cubicBezTo>
                      <a:pt x="1555" y="1636"/>
                      <a:pt x="1561" y="1603"/>
                      <a:pt x="1558" y="1593"/>
                    </a:cubicBezTo>
                    <a:cubicBezTo>
                      <a:pt x="1556" y="1582"/>
                      <a:pt x="1557" y="1552"/>
                      <a:pt x="1553" y="1533"/>
                    </a:cubicBezTo>
                    <a:cubicBezTo>
                      <a:pt x="1549" y="1514"/>
                      <a:pt x="1536" y="1477"/>
                      <a:pt x="1540" y="1459"/>
                    </a:cubicBezTo>
                    <a:cubicBezTo>
                      <a:pt x="1545" y="1440"/>
                      <a:pt x="1553" y="1421"/>
                      <a:pt x="1542" y="1407"/>
                    </a:cubicBezTo>
                    <a:cubicBezTo>
                      <a:pt x="1532" y="1394"/>
                      <a:pt x="1526" y="1385"/>
                      <a:pt x="1526" y="1377"/>
                    </a:cubicBezTo>
                    <a:cubicBezTo>
                      <a:pt x="1526" y="1369"/>
                      <a:pt x="1478" y="1328"/>
                      <a:pt x="1468" y="1291"/>
                    </a:cubicBezTo>
                    <a:cubicBezTo>
                      <a:pt x="1468" y="1291"/>
                      <a:pt x="1474" y="1379"/>
                      <a:pt x="1472" y="1404"/>
                    </a:cubicBezTo>
                    <a:cubicBezTo>
                      <a:pt x="1469" y="1429"/>
                      <a:pt x="1470" y="1471"/>
                      <a:pt x="1481" y="1499"/>
                    </a:cubicBezTo>
                    <a:cubicBezTo>
                      <a:pt x="1492" y="1527"/>
                      <a:pt x="1572" y="1847"/>
                      <a:pt x="1460" y="2061"/>
                    </a:cubicBezTo>
                    <a:cubicBezTo>
                      <a:pt x="1443" y="2094"/>
                      <a:pt x="1448" y="2108"/>
                      <a:pt x="1450" y="2127"/>
                    </a:cubicBezTo>
                    <a:cubicBezTo>
                      <a:pt x="1453" y="2145"/>
                      <a:pt x="1456" y="2196"/>
                      <a:pt x="1437" y="2217"/>
                    </a:cubicBezTo>
                    <a:cubicBezTo>
                      <a:pt x="1418" y="2239"/>
                      <a:pt x="1405" y="2259"/>
                      <a:pt x="1413" y="2296"/>
                    </a:cubicBezTo>
                    <a:cubicBezTo>
                      <a:pt x="1421" y="2333"/>
                      <a:pt x="1482" y="2552"/>
                      <a:pt x="1413" y="2745"/>
                    </a:cubicBezTo>
                    <a:cubicBezTo>
                      <a:pt x="1397" y="2790"/>
                      <a:pt x="1417" y="2790"/>
                      <a:pt x="1408" y="2809"/>
                    </a:cubicBezTo>
                    <a:cubicBezTo>
                      <a:pt x="1399" y="2828"/>
                      <a:pt x="1399" y="2829"/>
                      <a:pt x="1401" y="2834"/>
                    </a:cubicBezTo>
                    <a:cubicBezTo>
                      <a:pt x="1403" y="2839"/>
                      <a:pt x="1400" y="2851"/>
                      <a:pt x="1397" y="2856"/>
                    </a:cubicBezTo>
                    <a:cubicBezTo>
                      <a:pt x="1393" y="2860"/>
                      <a:pt x="1396" y="2865"/>
                      <a:pt x="1402" y="2871"/>
                    </a:cubicBezTo>
                    <a:cubicBezTo>
                      <a:pt x="1409" y="2877"/>
                      <a:pt x="1430" y="2900"/>
                      <a:pt x="1436" y="2912"/>
                    </a:cubicBezTo>
                    <a:cubicBezTo>
                      <a:pt x="1442" y="2925"/>
                      <a:pt x="1473" y="2947"/>
                      <a:pt x="1482" y="2954"/>
                    </a:cubicBezTo>
                    <a:cubicBezTo>
                      <a:pt x="1490" y="2962"/>
                      <a:pt x="1496" y="2966"/>
                      <a:pt x="1503" y="2971"/>
                    </a:cubicBezTo>
                    <a:cubicBezTo>
                      <a:pt x="1511" y="2975"/>
                      <a:pt x="1531" y="2979"/>
                      <a:pt x="1537" y="2981"/>
                    </a:cubicBezTo>
                    <a:cubicBezTo>
                      <a:pt x="1544" y="2984"/>
                      <a:pt x="1552" y="2987"/>
                      <a:pt x="1556" y="2995"/>
                    </a:cubicBezTo>
                    <a:cubicBezTo>
                      <a:pt x="1559" y="3002"/>
                      <a:pt x="1562" y="3003"/>
                      <a:pt x="1561" y="3013"/>
                    </a:cubicBezTo>
                    <a:cubicBezTo>
                      <a:pt x="1561" y="3013"/>
                      <a:pt x="1575" y="3021"/>
                      <a:pt x="1572" y="3034"/>
                    </a:cubicBezTo>
                    <a:cubicBezTo>
                      <a:pt x="1568" y="3046"/>
                      <a:pt x="1563" y="3045"/>
                      <a:pt x="1563" y="3045"/>
                    </a:cubicBezTo>
                    <a:cubicBezTo>
                      <a:pt x="1563" y="3045"/>
                      <a:pt x="1566" y="3063"/>
                      <a:pt x="1556" y="3068"/>
                    </a:cubicBezTo>
                    <a:cubicBezTo>
                      <a:pt x="1547" y="3074"/>
                      <a:pt x="1545" y="3072"/>
                      <a:pt x="1545" y="3072"/>
                    </a:cubicBezTo>
                    <a:cubicBezTo>
                      <a:pt x="1545" y="3072"/>
                      <a:pt x="1541" y="3083"/>
                      <a:pt x="1529" y="3085"/>
                    </a:cubicBezTo>
                    <a:cubicBezTo>
                      <a:pt x="1517" y="3087"/>
                      <a:pt x="1512" y="3086"/>
                      <a:pt x="1512" y="3086"/>
                    </a:cubicBezTo>
                    <a:cubicBezTo>
                      <a:pt x="1512" y="3086"/>
                      <a:pt x="1498" y="3108"/>
                      <a:pt x="1473" y="3103"/>
                    </a:cubicBezTo>
                    <a:cubicBezTo>
                      <a:pt x="1449" y="3097"/>
                      <a:pt x="1440" y="3084"/>
                      <a:pt x="1435" y="3077"/>
                    </a:cubicBezTo>
                    <a:cubicBezTo>
                      <a:pt x="1430" y="3070"/>
                      <a:pt x="1426" y="3066"/>
                      <a:pt x="1423" y="3065"/>
                    </a:cubicBezTo>
                    <a:cubicBezTo>
                      <a:pt x="1421" y="3065"/>
                      <a:pt x="1409" y="3061"/>
                      <a:pt x="1403" y="3051"/>
                    </a:cubicBezTo>
                    <a:cubicBezTo>
                      <a:pt x="1397" y="3040"/>
                      <a:pt x="1387" y="3028"/>
                      <a:pt x="1379" y="3025"/>
                    </a:cubicBezTo>
                    <a:cubicBezTo>
                      <a:pt x="1371" y="3022"/>
                      <a:pt x="1337" y="3010"/>
                      <a:pt x="1306" y="3008"/>
                    </a:cubicBezTo>
                    <a:cubicBezTo>
                      <a:pt x="1276" y="3005"/>
                      <a:pt x="1198" y="2989"/>
                      <a:pt x="1201" y="2954"/>
                    </a:cubicBezTo>
                    <a:cubicBezTo>
                      <a:pt x="1205" y="2919"/>
                      <a:pt x="1217" y="2899"/>
                      <a:pt x="1206" y="2890"/>
                    </a:cubicBezTo>
                    <a:cubicBezTo>
                      <a:pt x="1194" y="2881"/>
                      <a:pt x="1172" y="2852"/>
                      <a:pt x="1172" y="2825"/>
                    </a:cubicBezTo>
                    <a:cubicBezTo>
                      <a:pt x="1173" y="2798"/>
                      <a:pt x="1181" y="2784"/>
                      <a:pt x="1148" y="2753"/>
                    </a:cubicBezTo>
                    <a:cubicBezTo>
                      <a:pt x="1115" y="2722"/>
                      <a:pt x="982" y="2604"/>
                      <a:pt x="1008" y="2397"/>
                    </a:cubicBezTo>
                    <a:cubicBezTo>
                      <a:pt x="1018" y="2316"/>
                      <a:pt x="1012" y="2277"/>
                      <a:pt x="1018" y="2264"/>
                    </a:cubicBezTo>
                    <a:cubicBezTo>
                      <a:pt x="1025" y="2251"/>
                      <a:pt x="1002" y="2237"/>
                      <a:pt x="1012" y="2231"/>
                    </a:cubicBezTo>
                    <a:cubicBezTo>
                      <a:pt x="1021" y="2224"/>
                      <a:pt x="1021" y="2215"/>
                      <a:pt x="1006" y="2212"/>
                    </a:cubicBezTo>
                    <a:cubicBezTo>
                      <a:pt x="992" y="2209"/>
                      <a:pt x="965" y="2183"/>
                      <a:pt x="954" y="2144"/>
                    </a:cubicBezTo>
                    <a:cubicBezTo>
                      <a:pt x="944" y="2105"/>
                      <a:pt x="897" y="1956"/>
                      <a:pt x="893" y="1928"/>
                    </a:cubicBezTo>
                    <a:cubicBezTo>
                      <a:pt x="889" y="1900"/>
                      <a:pt x="877" y="1891"/>
                      <a:pt x="876" y="1869"/>
                    </a:cubicBezTo>
                    <a:cubicBezTo>
                      <a:pt x="874" y="1848"/>
                      <a:pt x="873" y="1763"/>
                      <a:pt x="873" y="1763"/>
                    </a:cubicBezTo>
                    <a:cubicBezTo>
                      <a:pt x="874" y="1763"/>
                      <a:pt x="874" y="1763"/>
                      <a:pt x="874" y="1763"/>
                    </a:cubicBezTo>
                    <a:cubicBezTo>
                      <a:pt x="874" y="1763"/>
                      <a:pt x="873" y="1848"/>
                      <a:pt x="872" y="1869"/>
                    </a:cubicBezTo>
                    <a:cubicBezTo>
                      <a:pt x="870" y="1891"/>
                      <a:pt x="858" y="1900"/>
                      <a:pt x="854" y="1928"/>
                    </a:cubicBezTo>
                    <a:cubicBezTo>
                      <a:pt x="850" y="1956"/>
                      <a:pt x="804" y="2105"/>
                      <a:pt x="793" y="2144"/>
                    </a:cubicBezTo>
                    <a:cubicBezTo>
                      <a:pt x="782" y="2183"/>
                      <a:pt x="756" y="2209"/>
                      <a:pt x="741" y="2212"/>
                    </a:cubicBezTo>
                    <a:cubicBezTo>
                      <a:pt x="726" y="2215"/>
                      <a:pt x="726" y="2224"/>
                      <a:pt x="736" y="2231"/>
                    </a:cubicBezTo>
                    <a:cubicBezTo>
                      <a:pt x="745" y="2237"/>
                      <a:pt x="722" y="2251"/>
                      <a:pt x="729" y="2264"/>
                    </a:cubicBezTo>
                    <a:cubicBezTo>
                      <a:pt x="736" y="2277"/>
                      <a:pt x="730" y="2316"/>
                      <a:pt x="740" y="2397"/>
                    </a:cubicBezTo>
                    <a:cubicBezTo>
                      <a:pt x="765" y="2604"/>
                      <a:pt x="632" y="2722"/>
                      <a:pt x="599" y="2753"/>
                    </a:cubicBezTo>
                    <a:cubicBezTo>
                      <a:pt x="567" y="2784"/>
                      <a:pt x="574" y="2798"/>
                      <a:pt x="575" y="2825"/>
                    </a:cubicBezTo>
                    <a:cubicBezTo>
                      <a:pt x="576" y="2852"/>
                      <a:pt x="554" y="2881"/>
                      <a:pt x="542" y="2890"/>
                    </a:cubicBezTo>
                    <a:cubicBezTo>
                      <a:pt x="530" y="2899"/>
                      <a:pt x="542" y="2919"/>
                      <a:pt x="546" y="2954"/>
                    </a:cubicBezTo>
                    <a:cubicBezTo>
                      <a:pt x="549" y="2989"/>
                      <a:pt x="471" y="3005"/>
                      <a:pt x="441" y="3008"/>
                    </a:cubicBezTo>
                    <a:cubicBezTo>
                      <a:pt x="410" y="3010"/>
                      <a:pt x="376" y="3022"/>
                      <a:pt x="368" y="3025"/>
                    </a:cubicBezTo>
                    <a:cubicBezTo>
                      <a:pt x="360" y="3028"/>
                      <a:pt x="350" y="3040"/>
                      <a:pt x="344" y="3051"/>
                    </a:cubicBezTo>
                    <a:cubicBezTo>
                      <a:pt x="338" y="3061"/>
                      <a:pt x="327" y="3065"/>
                      <a:pt x="324" y="3065"/>
                    </a:cubicBezTo>
                    <a:cubicBezTo>
                      <a:pt x="321" y="3066"/>
                      <a:pt x="317" y="3070"/>
                      <a:pt x="312" y="3077"/>
                    </a:cubicBezTo>
                    <a:cubicBezTo>
                      <a:pt x="308" y="3084"/>
                      <a:pt x="299" y="3097"/>
                      <a:pt x="274" y="3103"/>
                    </a:cubicBezTo>
                    <a:cubicBezTo>
                      <a:pt x="249" y="3108"/>
                      <a:pt x="235" y="3086"/>
                      <a:pt x="235" y="3086"/>
                    </a:cubicBezTo>
                    <a:cubicBezTo>
                      <a:pt x="235" y="3086"/>
                      <a:pt x="230" y="3087"/>
                      <a:pt x="218" y="3085"/>
                    </a:cubicBezTo>
                    <a:cubicBezTo>
                      <a:pt x="206" y="3083"/>
                      <a:pt x="203" y="3072"/>
                      <a:pt x="203" y="3072"/>
                    </a:cubicBezTo>
                    <a:cubicBezTo>
                      <a:pt x="203" y="3072"/>
                      <a:pt x="200" y="3074"/>
                      <a:pt x="191" y="3068"/>
                    </a:cubicBezTo>
                    <a:cubicBezTo>
                      <a:pt x="181" y="3063"/>
                      <a:pt x="184" y="3045"/>
                      <a:pt x="184" y="3045"/>
                    </a:cubicBezTo>
                    <a:cubicBezTo>
                      <a:pt x="184" y="3045"/>
                      <a:pt x="179" y="3046"/>
                      <a:pt x="176" y="3034"/>
                    </a:cubicBezTo>
                    <a:cubicBezTo>
                      <a:pt x="172" y="3021"/>
                      <a:pt x="186" y="3013"/>
                      <a:pt x="186" y="3013"/>
                    </a:cubicBezTo>
                    <a:cubicBezTo>
                      <a:pt x="185" y="3003"/>
                      <a:pt x="188" y="3002"/>
                      <a:pt x="191" y="2995"/>
                    </a:cubicBezTo>
                    <a:cubicBezTo>
                      <a:pt x="195" y="2987"/>
                      <a:pt x="204" y="2984"/>
                      <a:pt x="210" y="2981"/>
                    </a:cubicBezTo>
                    <a:cubicBezTo>
                      <a:pt x="216" y="2979"/>
                      <a:pt x="237" y="2975"/>
                      <a:pt x="244" y="2971"/>
                    </a:cubicBezTo>
                    <a:cubicBezTo>
                      <a:pt x="251" y="2966"/>
                      <a:pt x="257" y="2962"/>
                      <a:pt x="266" y="2954"/>
                    </a:cubicBezTo>
                    <a:cubicBezTo>
                      <a:pt x="274" y="2947"/>
                      <a:pt x="305" y="2925"/>
                      <a:pt x="311" y="2912"/>
                    </a:cubicBezTo>
                    <a:cubicBezTo>
                      <a:pt x="317" y="2900"/>
                      <a:pt x="339" y="2877"/>
                      <a:pt x="345" y="2871"/>
                    </a:cubicBezTo>
                    <a:cubicBezTo>
                      <a:pt x="351" y="2865"/>
                      <a:pt x="354" y="2860"/>
                      <a:pt x="351" y="2856"/>
                    </a:cubicBezTo>
                    <a:cubicBezTo>
                      <a:pt x="348" y="2851"/>
                      <a:pt x="344" y="2839"/>
                      <a:pt x="346" y="2834"/>
                    </a:cubicBezTo>
                    <a:cubicBezTo>
                      <a:pt x="348" y="2829"/>
                      <a:pt x="348" y="2828"/>
                      <a:pt x="339" y="2809"/>
                    </a:cubicBezTo>
                    <a:cubicBezTo>
                      <a:pt x="330" y="2790"/>
                      <a:pt x="350" y="2790"/>
                      <a:pt x="334" y="2745"/>
                    </a:cubicBezTo>
                    <a:cubicBezTo>
                      <a:pt x="265" y="2552"/>
                      <a:pt x="326" y="2333"/>
                      <a:pt x="334" y="2296"/>
                    </a:cubicBezTo>
                    <a:cubicBezTo>
                      <a:pt x="342" y="2259"/>
                      <a:pt x="329" y="2239"/>
                      <a:pt x="310" y="2217"/>
                    </a:cubicBezTo>
                    <a:cubicBezTo>
                      <a:pt x="292" y="2196"/>
                      <a:pt x="294" y="2145"/>
                      <a:pt x="297" y="2127"/>
                    </a:cubicBezTo>
                    <a:cubicBezTo>
                      <a:pt x="300" y="2108"/>
                      <a:pt x="305" y="2094"/>
                      <a:pt x="288" y="2061"/>
                    </a:cubicBezTo>
                    <a:cubicBezTo>
                      <a:pt x="176" y="1847"/>
                      <a:pt x="256" y="1527"/>
                      <a:pt x="266" y="1499"/>
                    </a:cubicBezTo>
                    <a:cubicBezTo>
                      <a:pt x="277" y="1471"/>
                      <a:pt x="278" y="1429"/>
                      <a:pt x="276" y="1404"/>
                    </a:cubicBezTo>
                    <a:cubicBezTo>
                      <a:pt x="273" y="1379"/>
                      <a:pt x="280" y="1291"/>
                      <a:pt x="280" y="1291"/>
                    </a:cubicBezTo>
                    <a:cubicBezTo>
                      <a:pt x="269" y="1328"/>
                      <a:pt x="221" y="1369"/>
                      <a:pt x="221" y="1377"/>
                    </a:cubicBezTo>
                    <a:cubicBezTo>
                      <a:pt x="221" y="1385"/>
                      <a:pt x="216" y="1394"/>
                      <a:pt x="205" y="1407"/>
                    </a:cubicBezTo>
                    <a:cubicBezTo>
                      <a:pt x="194" y="1421"/>
                      <a:pt x="202" y="1440"/>
                      <a:pt x="207" y="1459"/>
                    </a:cubicBezTo>
                    <a:cubicBezTo>
                      <a:pt x="211" y="1477"/>
                      <a:pt x="198" y="1514"/>
                      <a:pt x="194" y="1533"/>
                    </a:cubicBezTo>
                    <a:cubicBezTo>
                      <a:pt x="191" y="1552"/>
                      <a:pt x="191" y="1582"/>
                      <a:pt x="189" y="1593"/>
                    </a:cubicBezTo>
                    <a:cubicBezTo>
                      <a:pt x="187" y="1603"/>
                      <a:pt x="192" y="1636"/>
                      <a:pt x="180" y="1645"/>
                    </a:cubicBezTo>
                    <a:cubicBezTo>
                      <a:pt x="168" y="1655"/>
                      <a:pt x="152" y="1641"/>
                      <a:pt x="152" y="1641"/>
                    </a:cubicBezTo>
                    <a:cubicBezTo>
                      <a:pt x="162" y="1668"/>
                      <a:pt x="136" y="1680"/>
                      <a:pt x="136" y="1680"/>
                    </a:cubicBezTo>
                    <a:cubicBezTo>
                      <a:pt x="136" y="1680"/>
                      <a:pt x="137" y="1696"/>
                      <a:pt x="127" y="1699"/>
                    </a:cubicBezTo>
                    <a:cubicBezTo>
                      <a:pt x="112" y="1705"/>
                      <a:pt x="68" y="1663"/>
                      <a:pt x="60" y="1655"/>
                    </a:cubicBezTo>
                    <a:cubicBezTo>
                      <a:pt x="52" y="1647"/>
                      <a:pt x="42" y="1619"/>
                      <a:pt x="37" y="1605"/>
                    </a:cubicBezTo>
                    <a:cubicBezTo>
                      <a:pt x="32" y="1591"/>
                      <a:pt x="28" y="1581"/>
                      <a:pt x="14" y="1551"/>
                    </a:cubicBezTo>
                    <a:cubicBezTo>
                      <a:pt x="0" y="1521"/>
                      <a:pt x="19" y="1462"/>
                      <a:pt x="24" y="1441"/>
                    </a:cubicBezTo>
                    <a:cubicBezTo>
                      <a:pt x="29" y="1420"/>
                      <a:pt x="28" y="1410"/>
                      <a:pt x="27" y="1398"/>
                    </a:cubicBezTo>
                    <a:cubicBezTo>
                      <a:pt x="26" y="1386"/>
                      <a:pt x="28" y="1383"/>
                      <a:pt x="32" y="1372"/>
                    </a:cubicBezTo>
                    <a:cubicBezTo>
                      <a:pt x="36" y="1361"/>
                      <a:pt x="37" y="1362"/>
                      <a:pt x="27" y="1351"/>
                    </a:cubicBezTo>
                    <a:cubicBezTo>
                      <a:pt x="17" y="1340"/>
                      <a:pt x="28" y="1305"/>
                      <a:pt x="36" y="1298"/>
                    </a:cubicBezTo>
                    <a:cubicBezTo>
                      <a:pt x="44" y="1291"/>
                      <a:pt x="48" y="1278"/>
                      <a:pt x="44" y="1241"/>
                    </a:cubicBezTo>
                    <a:cubicBezTo>
                      <a:pt x="40" y="1204"/>
                      <a:pt x="72" y="1132"/>
                      <a:pt x="80" y="1116"/>
                    </a:cubicBezTo>
                    <a:cubicBezTo>
                      <a:pt x="88" y="1100"/>
                      <a:pt x="96" y="1086"/>
                      <a:pt x="92" y="1062"/>
                    </a:cubicBezTo>
                    <a:cubicBezTo>
                      <a:pt x="88" y="1038"/>
                      <a:pt x="102" y="1024"/>
                      <a:pt x="114" y="1007"/>
                    </a:cubicBezTo>
                    <a:cubicBezTo>
                      <a:pt x="126" y="990"/>
                      <a:pt x="120" y="980"/>
                      <a:pt x="125" y="931"/>
                    </a:cubicBezTo>
                    <a:cubicBezTo>
                      <a:pt x="138" y="800"/>
                      <a:pt x="171" y="717"/>
                      <a:pt x="194" y="692"/>
                    </a:cubicBezTo>
                    <a:cubicBezTo>
                      <a:pt x="217" y="667"/>
                      <a:pt x="230" y="652"/>
                      <a:pt x="245" y="608"/>
                    </a:cubicBezTo>
                    <a:cubicBezTo>
                      <a:pt x="306" y="437"/>
                      <a:pt x="603" y="418"/>
                      <a:pt x="628" y="411"/>
                    </a:cubicBezTo>
                    <a:cubicBezTo>
                      <a:pt x="653" y="404"/>
                      <a:pt x="688" y="381"/>
                      <a:pt x="693" y="365"/>
                    </a:cubicBezTo>
                    <a:cubicBezTo>
                      <a:pt x="698" y="349"/>
                      <a:pt x="709" y="351"/>
                      <a:pt x="709" y="351"/>
                    </a:cubicBezTo>
                    <a:cubicBezTo>
                      <a:pt x="699" y="294"/>
                      <a:pt x="722" y="248"/>
                      <a:pt x="722" y="248"/>
                    </a:cubicBezTo>
                    <a:cubicBezTo>
                      <a:pt x="717" y="244"/>
                      <a:pt x="712" y="211"/>
                      <a:pt x="707" y="203"/>
                    </a:cubicBezTo>
                    <a:cubicBezTo>
                      <a:pt x="701" y="194"/>
                      <a:pt x="699" y="177"/>
                      <a:pt x="711" y="170"/>
                    </a:cubicBezTo>
                    <a:cubicBezTo>
                      <a:pt x="723" y="164"/>
                      <a:pt x="728" y="182"/>
                      <a:pt x="728" y="182"/>
                    </a:cubicBezTo>
                    <a:cubicBezTo>
                      <a:pt x="738" y="17"/>
                      <a:pt x="872" y="0"/>
                      <a:pt x="872" y="0"/>
                    </a:cubicBezTo>
                    <a:lnTo>
                      <a:pt x="875" y="0"/>
                    </a:ln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2" name="Freeform 429">
                <a:extLst>
                  <a:ext uri="{FF2B5EF4-FFF2-40B4-BE49-F238E27FC236}">
                    <a16:creationId xmlns:a16="http://schemas.microsoft.com/office/drawing/2014/main" id="{F5C078E9-1639-47FB-884A-C46D5222F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85"/>
                <a:ext cx="52" cy="38"/>
              </a:xfrm>
              <a:custGeom>
                <a:avLst/>
                <a:gdLst>
                  <a:gd name="T0" fmla="*/ 55 w 48"/>
                  <a:gd name="T1" fmla="*/ 19 h 36"/>
                  <a:gd name="T2" fmla="*/ 0 w 48"/>
                  <a:gd name="T3" fmla="*/ 24 h 36"/>
                  <a:gd name="T4" fmla="*/ 47 w 48"/>
                  <a:gd name="T5" fmla="*/ 29 h 36"/>
                  <a:gd name="T6" fmla="*/ 56 w 48"/>
                  <a:gd name="T7" fmla="*/ 25 h 36"/>
                  <a:gd name="T8" fmla="*/ 58 w 48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43" y="16"/>
                    </a:moveTo>
                    <a:cubicBezTo>
                      <a:pt x="43" y="16"/>
                      <a:pt x="16" y="0"/>
                      <a:pt x="0" y="21"/>
                    </a:cubicBezTo>
                    <a:cubicBezTo>
                      <a:pt x="0" y="21"/>
                      <a:pt x="16" y="36"/>
                      <a:pt x="37" y="25"/>
                    </a:cubicBezTo>
                    <a:cubicBezTo>
                      <a:pt x="37" y="25"/>
                      <a:pt x="40" y="22"/>
                      <a:pt x="44" y="22"/>
                    </a:cubicBezTo>
                    <a:cubicBezTo>
                      <a:pt x="48" y="22"/>
                      <a:pt x="48" y="20"/>
                      <a:pt x="46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3" name="Freeform 430">
                <a:extLst>
                  <a:ext uri="{FF2B5EF4-FFF2-40B4-BE49-F238E27FC236}">
                    <a16:creationId xmlns:a16="http://schemas.microsoft.com/office/drawing/2014/main" id="{C74DFA43-0CA9-43D8-BCE9-F4A5C84F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885"/>
                <a:ext cx="50" cy="38"/>
              </a:xfrm>
              <a:custGeom>
                <a:avLst/>
                <a:gdLst>
                  <a:gd name="T0" fmla="*/ 4 w 47"/>
                  <a:gd name="T1" fmla="*/ 19 h 36"/>
                  <a:gd name="T2" fmla="*/ 56 w 47"/>
                  <a:gd name="T3" fmla="*/ 24 h 36"/>
                  <a:gd name="T4" fmla="*/ 13 w 47"/>
                  <a:gd name="T5" fmla="*/ 29 h 36"/>
                  <a:gd name="T6" fmla="*/ 4 w 47"/>
                  <a:gd name="T7" fmla="*/ 25 h 36"/>
                  <a:gd name="T8" fmla="*/ 2 w 47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" y="16"/>
                    </a:moveTo>
                    <a:cubicBezTo>
                      <a:pt x="4" y="16"/>
                      <a:pt x="32" y="0"/>
                      <a:pt x="47" y="21"/>
                    </a:cubicBezTo>
                    <a:cubicBezTo>
                      <a:pt x="47" y="21"/>
                      <a:pt x="31" y="36"/>
                      <a:pt x="10" y="25"/>
                    </a:cubicBezTo>
                    <a:cubicBezTo>
                      <a:pt x="10" y="25"/>
                      <a:pt x="7" y="22"/>
                      <a:pt x="4" y="22"/>
                    </a:cubicBezTo>
                    <a:cubicBezTo>
                      <a:pt x="0" y="22"/>
                      <a:pt x="0" y="20"/>
                      <a:pt x="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4" name="Freeform 431">
                <a:extLst>
                  <a:ext uri="{FF2B5EF4-FFF2-40B4-BE49-F238E27FC236}">
                    <a16:creationId xmlns:a16="http://schemas.microsoft.com/office/drawing/2014/main" id="{3A8C62DF-7DB1-482E-80BF-08B41C6FD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89"/>
                <a:ext cx="39" cy="176"/>
              </a:xfrm>
              <a:custGeom>
                <a:avLst/>
                <a:gdLst>
                  <a:gd name="T0" fmla="*/ 29 w 36"/>
                  <a:gd name="T1" fmla="*/ 0 h 164"/>
                  <a:gd name="T2" fmla="*/ 22 w 36"/>
                  <a:gd name="T3" fmla="*/ 12 h 164"/>
                  <a:gd name="T4" fmla="*/ 20 w 36"/>
                  <a:gd name="T5" fmla="*/ 29 h 164"/>
                  <a:gd name="T6" fmla="*/ 5 w 36"/>
                  <a:gd name="T7" fmla="*/ 57 h 164"/>
                  <a:gd name="T8" fmla="*/ 3 w 36"/>
                  <a:gd name="T9" fmla="*/ 83 h 164"/>
                  <a:gd name="T10" fmla="*/ 4 w 36"/>
                  <a:gd name="T11" fmla="*/ 98 h 164"/>
                  <a:gd name="T12" fmla="*/ 10 w 36"/>
                  <a:gd name="T13" fmla="*/ 107 h 164"/>
                  <a:gd name="T14" fmla="*/ 17 w 36"/>
                  <a:gd name="T15" fmla="*/ 129 h 164"/>
                  <a:gd name="T16" fmla="*/ 31 w 36"/>
                  <a:gd name="T17" fmla="*/ 142 h 164"/>
                  <a:gd name="T18" fmla="*/ 44 w 36"/>
                  <a:gd name="T19" fmla="*/ 174 h 164"/>
                  <a:gd name="T20" fmla="*/ 44 w 36"/>
                  <a:gd name="T21" fmla="*/ 20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164">
                    <a:moveTo>
                      <a:pt x="23" y="0"/>
                    </a:moveTo>
                    <a:cubicBezTo>
                      <a:pt x="21" y="3"/>
                      <a:pt x="18" y="5"/>
                      <a:pt x="17" y="9"/>
                    </a:cubicBezTo>
                    <a:cubicBezTo>
                      <a:pt x="15" y="14"/>
                      <a:pt x="17" y="18"/>
                      <a:pt x="16" y="23"/>
                    </a:cubicBezTo>
                    <a:cubicBezTo>
                      <a:pt x="14" y="33"/>
                      <a:pt x="10" y="38"/>
                      <a:pt x="5" y="46"/>
                    </a:cubicBezTo>
                    <a:cubicBezTo>
                      <a:pt x="0" y="54"/>
                      <a:pt x="2" y="58"/>
                      <a:pt x="3" y="67"/>
                    </a:cubicBezTo>
                    <a:cubicBezTo>
                      <a:pt x="4" y="71"/>
                      <a:pt x="3" y="75"/>
                      <a:pt x="4" y="79"/>
                    </a:cubicBezTo>
                    <a:cubicBezTo>
                      <a:pt x="4" y="82"/>
                      <a:pt x="6" y="84"/>
                      <a:pt x="7" y="87"/>
                    </a:cubicBezTo>
                    <a:cubicBezTo>
                      <a:pt x="10" y="94"/>
                      <a:pt x="8" y="99"/>
                      <a:pt x="14" y="104"/>
                    </a:cubicBezTo>
                    <a:cubicBezTo>
                      <a:pt x="18" y="107"/>
                      <a:pt x="22" y="111"/>
                      <a:pt x="25" y="115"/>
                    </a:cubicBezTo>
                    <a:cubicBezTo>
                      <a:pt x="30" y="123"/>
                      <a:pt x="33" y="132"/>
                      <a:pt x="35" y="141"/>
                    </a:cubicBezTo>
                    <a:cubicBezTo>
                      <a:pt x="36" y="149"/>
                      <a:pt x="34" y="156"/>
                      <a:pt x="35" y="16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5" name="Freeform 432">
                <a:extLst>
                  <a:ext uri="{FF2B5EF4-FFF2-40B4-BE49-F238E27FC236}">
                    <a16:creationId xmlns:a16="http://schemas.microsoft.com/office/drawing/2014/main" id="{6B04A10C-4927-47BF-83A6-1D59AD7DC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74"/>
                <a:ext cx="50" cy="44"/>
              </a:xfrm>
              <a:custGeom>
                <a:avLst/>
                <a:gdLst>
                  <a:gd name="T0" fmla="*/ 56 w 47"/>
                  <a:gd name="T1" fmla="*/ 50 h 41"/>
                  <a:gd name="T2" fmla="*/ 40 w 47"/>
                  <a:gd name="T3" fmla="*/ 35 h 41"/>
                  <a:gd name="T4" fmla="*/ 26 w 47"/>
                  <a:gd name="T5" fmla="*/ 29 h 41"/>
                  <a:gd name="T6" fmla="*/ 0 w 4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47" y="41"/>
                    </a:moveTo>
                    <a:cubicBezTo>
                      <a:pt x="45" y="37"/>
                      <a:pt x="38" y="32"/>
                      <a:pt x="34" y="29"/>
                    </a:cubicBezTo>
                    <a:cubicBezTo>
                      <a:pt x="30" y="27"/>
                      <a:pt x="25" y="27"/>
                      <a:pt x="22" y="23"/>
                    </a:cubicBezTo>
                    <a:cubicBezTo>
                      <a:pt x="15" y="16"/>
                      <a:pt x="1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6" name="Freeform 433">
                <a:extLst>
                  <a:ext uri="{FF2B5EF4-FFF2-40B4-BE49-F238E27FC236}">
                    <a16:creationId xmlns:a16="http://schemas.microsoft.com/office/drawing/2014/main" id="{A908C090-B3D8-4530-AC73-9422760A2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454"/>
                <a:ext cx="21" cy="17"/>
              </a:xfrm>
              <a:custGeom>
                <a:avLst/>
                <a:gdLst>
                  <a:gd name="T0" fmla="*/ 23 w 20"/>
                  <a:gd name="T1" fmla="*/ 19 h 16"/>
                  <a:gd name="T2" fmla="*/ 0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20" y="16"/>
                    </a:moveTo>
                    <a:cubicBezTo>
                      <a:pt x="15" y="8"/>
                      <a:pt x="9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7" name="Freeform 434">
                <a:extLst>
                  <a:ext uri="{FF2B5EF4-FFF2-40B4-BE49-F238E27FC236}">
                    <a16:creationId xmlns:a16="http://schemas.microsoft.com/office/drawing/2014/main" id="{2C6DE39C-4629-4E18-AE05-ECA11A23B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388"/>
                <a:ext cx="37" cy="131"/>
              </a:xfrm>
              <a:custGeom>
                <a:avLst/>
                <a:gdLst>
                  <a:gd name="T0" fmla="*/ 1 w 35"/>
                  <a:gd name="T1" fmla="*/ 0 h 122"/>
                  <a:gd name="T2" fmla="*/ 0 w 35"/>
                  <a:gd name="T3" fmla="*/ 58 h 122"/>
                  <a:gd name="T4" fmla="*/ 5 w 35"/>
                  <a:gd name="T5" fmla="*/ 103 h 122"/>
                  <a:gd name="T6" fmla="*/ 21 w 35"/>
                  <a:gd name="T7" fmla="*/ 131 h 122"/>
                  <a:gd name="T8" fmla="*/ 41 w 35"/>
                  <a:gd name="T9" fmla="*/ 151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22">
                    <a:moveTo>
                      <a:pt x="1" y="0"/>
                    </a:moveTo>
                    <a:cubicBezTo>
                      <a:pt x="7" y="15"/>
                      <a:pt x="1" y="32"/>
                      <a:pt x="0" y="47"/>
                    </a:cubicBezTo>
                    <a:cubicBezTo>
                      <a:pt x="0" y="59"/>
                      <a:pt x="0" y="72"/>
                      <a:pt x="5" y="83"/>
                    </a:cubicBezTo>
                    <a:cubicBezTo>
                      <a:pt x="8" y="91"/>
                      <a:pt x="12" y="99"/>
                      <a:pt x="18" y="106"/>
                    </a:cubicBezTo>
                    <a:cubicBezTo>
                      <a:pt x="22" y="110"/>
                      <a:pt x="29" y="120"/>
                      <a:pt x="35" y="1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8" name="Freeform 435">
                <a:extLst>
                  <a:ext uri="{FF2B5EF4-FFF2-40B4-BE49-F238E27FC236}">
                    <a16:creationId xmlns:a16="http://schemas.microsoft.com/office/drawing/2014/main" id="{F6E5BC4A-409F-4564-8DBE-447A0285A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81"/>
                <a:ext cx="39" cy="28"/>
              </a:xfrm>
              <a:custGeom>
                <a:avLst/>
                <a:gdLst>
                  <a:gd name="T0" fmla="*/ 0 w 37"/>
                  <a:gd name="T1" fmla="*/ 2 h 26"/>
                  <a:gd name="T2" fmla="*/ 43 w 37"/>
                  <a:gd name="T3" fmla="*/ 3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13" y="0"/>
                      <a:pt x="30" y="15"/>
                      <a:pt x="37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49" name="Freeform 436">
                <a:extLst>
                  <a:ext uri="{FF2B5EF4-FFF2-40B4-BE49-F238E27FC236}">
                    <a16:creationId xmlns:a16="http://schemas.microsoft.com/office/drawing/2014/main" id="{678879ED-D210-46C4-BFB8-482E3C91B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467"/>
                <a:ext cx="27" cy="31"/>
              </a:xfrm>
              <a:custGeom>
                <a:avLst/>
                <a:gdLst>
                  <a:gd name="T0" fmla="*/ 28 w 26"/>
                  <a:gd name="T1" fmla="*/ 1 h 29"/>
                  <a:gd name="T2" fmla="*/ 6 w 26"/>
                  <a:gd name="T3" fmla="*/ 6 h 29"/>
                  <a:gd name="T4" fmla="*/ 1 w 26"/>
                  <a:gd name="T5" fmla="*/ 35 h 29"/>
                  <a:gd name="T6" fmla="*/ 29 w 26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25" y="1"/>
                    </a:moveTo>
                    <a:cubicBezTo>
                      <a:pt x="18" y="0"/>
                      <a:pt x="12" y="1"/>
                      <a:pt x="6" y="6"/>
                    </a:cubicBezTo>
                    <a:cubicBezTo>
                      <a:pt x="0" y="11"/>
                      <a:pt x="0" y="21"/>
                      <a:pt x="1" y="29"/>
                    </a:cubicBezTo>
                    <a:cubicBezTo>
                      <a:pt x="6" y="22"/>
                      <a:pt x="20" y="21"/>
                      <a:pt x="26" y="2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0" name="Freeform 437">
                <a:extLst>
                  <a:ext uri="{FF2B5EF4-FFF2-40B4-BE49-F238E27FC236}">
                    <a16:creationId xmlns:a16="http://schemas.microsoft.com/office/drawing/2014/main" id="{DC73962A-B3FD-4974-9351-795B4AF92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49"/>
                <a:ext cx="36" cy="24"/>
              </a:xfrm>
              <a:custGeom>
                <a:avLst/>
                <a:gdLst>
                  <a:gd name="T0" fmla="*/ 0 w 34"/>
                  <a:gd name="T1" fmla="*/ 7 h 23"/>
                  <a:gd name="T2" fmla="*/ 28 w 34"/>
                  <a:gd name="T3" fmla="*/ 4 h 23"/>
                  <a:gd name="T4" fmla="*/ 40 w 34"/>
                  <a:gd name="T5" fmla="*/ 11 h 23"/>
                  <a:gd name="T6" fmla="*/ 34 w 34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3">
                    <a:moveTo>
                      <a:pt x="0" y="7"/>
                    </a:moveTo>
                    <a:cubicBezTo>
                      <a:pt x="7" y="0"/>
                      <a:pt x="16" y="0"/>
                      <a:pt x="24" y="4"/>
                    </a:cubicBezTo>
                    <a:cubicBezTo>
                      <a:pt x="27" y="5"/>
                      <a:pt x="33" y="8"/>
                      <a:pt x="34" y="11"/>
                    </a:cubicBezTo>
                    <a:cubicBezTo>
                      <a:pt x="34" y="14"/>
                      <a:pt x="29" y="20"/>
                      <a:pt x="28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1" name="Freeform 438">
                <a:extLst>
                  <a:ext uri="{FF2B5EF4-FFF2-40B4-BE49-F238E27FC236}">
                    <a16:creationId xmlns:a16="http://schemas.microsoft.com/office/drawing/2014/main" id="{808D9B90-E7E9-4340-BE3D-11AB92911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2983"/>
                <a:ext cx="61" cy="86"/>
              </a:xfrm>
              <a:custGeom>
                <a:avLst/>
                <a:gdLst>
                  <a:gd name="T0" fmla="*/ 0 w 57"/>
                  <a:gd name="T1" fmla="*/ 0 h 81"/>
                  <a:gd name="T2" fmla="*/ 70 w 57"/>
                  <a:gd name="T3" fmla="*/ 9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1">
                    <a:moveTo>
                      <a:pt x="0" y="0"/>
                    </a:moveTo>
                    <a:cubicBezTo>
                      <a:pt x="12" y="31"/>
                      <a:pt x="52" y="45"/>
                      <a:pt x="57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2" name="Freeform 439">
                <a:extLst>
                  <a:ext uri="{FF2B5EF4-FFF2-40B4-BE49-F238E27FC236}">
                    <a16:creationId xmlns:a16="http://schemas.microsoft.com/office/drawing/2014/main" id="{C0AD5D2D-2238-4358-82D8-7EE82CD1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108"/>
                <a:ext cx="211" cy="38"/>
              </a:xfrm>
              <a:custGeom>
                <a:avLst/>
                <a:gdLst>
                  <a:gd name="T0" fmla="*/ 0 w 198"/>
                  <a:gd name="T1" fmla="*/ 0 h 36"/>
                  <a:gd name="T2" fmla="*/ 113 w 198"/>
                  <a:gd name="T3" fmla="*/ 41 h 36"/>
                  <a:gd name="T4" fmla="*/ 240 w 198"/>
                  <a:gd name="T5" fmla="*/ 2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36">
                    <a:moveTo>
                      <a:pt x="0" y="0"/>
                    </a:moveTo>
                    <a:cubicBezTo>
                      <a:pt x="31" y="18"/>
                      <a:pt x="55" y="33"/>
                      <a:pt x="93" y="35"/>
                    </a:cubicBezTo>
                    <a:cubicBezTo>
                      <a:pt x="128" y="36"/>
                      <a:pt x="165" y="27"/>
                      <a:pt x="198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3" name="Freeform 440">
                <a:extLst>
                  <a:ext uri="{FF2B5EF4-FFF2-40B4-BE49-F238E27FC236}">
                    <a16:creationId xmlns:a16="http://schemas.microsoft.com/office/drawing/2014/main" id="{87F5E751-4E63-4BE4-9931-CE1DE7618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3112"/>
                <a:ext cx="42" cy="18"/>
              </a:xfrm>
              <a:custGeom>
                <a:avLst/>
                <a:gdLst>
                  <a:gd name="T0" fmla="*/ 0 w 39"/>
                  <a:gd name="T1" fmla="*/ 0 h 17"/>
                  <a:gd name="T2" fmla="*/ 48 w 39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7">
                    <a:moveTo>
                      <a:pt x="0" y="0"/>
                    </a:moveTo>
                    <a:cubicBezTo>
                      <a:pt x="13" y="1"/>
                      <a:pt x="30" y="8"/>
                      <a:pt x="39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4" name="Freeform 441">
                <a:extLst>
                  <a:ext uri="{FF2B5EF4-FFF2-40B4-BE49-F238E27FC236}">
                    <a16:creationId xmlns:a16="http://schemas.microsoft.com/office/drawing/2014/main" id="{3F29EE7D-3989-4B05-A600-7CCEE2F73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3168"/>
                <a:ext cx="45" cy="5"/>
              </a:xfrm>
              <a:custGeom>
                <a:avLst/>
                <a:gdLst>
                  <a:gd name="T0" fmla="*/ 0 w 42"/>
                  <a:gd name="T1" fmla="*/ 0 h 4"/>
                  <a:gd name="T2" fmla="*/ 51 w 4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">
                    <a:moveTo>
                      <a:pt x="0" y="0"/>
                    </a:moveTo>
                    <a:cubicBezTo>
                      <a:pt x="14" y="3"/>
                      <a:pt x="28" y="1"/>
                      <a:pt x="42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5" name="Freeform 442">
                <a:extLst>
                  <a:ext uri="{FF2B5EF4-FFF2-40B4-BE49-F238E27FC236}">
                    <a16:creationId xmlns:a16="http://schemas.microsoft.com/office/drawing/2014/main" id="{1C15CD54-A164-4A17-A998-7AD26BC6F8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3706"/>
                <a:ext cx="40" cy="12"/>
              </a:xfrm>
              <a:custGeom>
                <a:avLst/>
                <a:gdLst>
                  <a:gd name="T0" fmla="*/ 0 w 38"/>
                  <a:gd name="T1" fmla="*/ 0 h 11"/>
                  <a:gd name="T2" fmla="*/ 44 w 38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0"/>
                    </a:moveTo>
                    <a:cubicBezTo>
                      <a:pt x="12" y="5"/>
                      <a:pt x="25" y="10"/>
                      <a:pt x="38" y="1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6" name="Freeform 443">
                <a:extLst>
                  <a:ext uri="{FF2B5EF4-FFF2-40B4-BE49-F238E27FC236}">
                    <a16:creationId xmlns:a16="http://schemas.microsoft.com/office/drawing/2014/main" id="{0672C527-FF05-40AA-B69A-5490E7A8B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816"/>
                <a:ext cx="93" cy="15"/>
              </a:xfrm>
              <a:custGeom>
                <a:avLst/>
                <a:gdLst>
                  <a:gd name="T0" fmla="*/ 0 w 87"/>
                  <a:gd name="T1" fmla="*/ 6 h 14"/>
                  <a:gd name="T2" fmla="*/ 35 w 87"/>
                  <a:gd name="T3" fmla="*/ 1 h 14"/>
                  <a:gd name="T4" fmla="*/ 67 w 87"/>
                  <a:gd name="T5" fmla="*/ 12 h 14"/>
                  <a:gd name="T6" fmla="*/ 106 w 87"/>
                  <a:gd name="T7" fmla="*/ 1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4">
                    <a:moveTo>
                      <a:pt x="0" y="6"/>
                    </a:moveTo>
                    <a:cubicBezTo>
                      <a:pt x="9" y="4"/>
                      <a:pt x="19" y="0"/>
                      <a:pt x="29" y="1"/>
                    </a:cubicBezTo>
                    <a:cubicBezTo>
                      <a:pt x="38" y="2"/>
                      <a:pt x="46" y="8"/>
                      <a:pt x="55" y="9"/>
                    </a:cubicBezTo>
                    <a:cubicBezTo>
                      <a:pt x="66" y="10"/>
                      <a:pt x="80" y="3"/>
                      <a:pt x="87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7" name="Freeform 444">
                <a:extLst>
                  <a:ext uri="{FF2B5EF4-FFF2-40B4-BE49-F238E27FC236}">
                    <a16:creationId xmlns:a16="http://schemas.microsoft.com/office/drawing/2014/main" id="{5A18585C-E6E2-4B1C-8485-1E9BCF712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80"/>
                <a:ext cx="51" cy="81"/>
              </a:xfrm>
              <a:custGeom>
                <a:avLst/>
                <a:gdLst>
                  <a:gd name="T0" fmla="*/ 7 w 48"/>
                  <a:gd name="T1" fmla="*/ 92 h 76"/>
                  <a:gd name="T2" fmla="*/ 4 w 48"/>
                  <a:gd name="T3" fmla="*/ 49 h 76"/>
                  <a:gd name="T4" fmla="*/ 22 w 48"/>
                  <a:gd name="T5" fmla="*/ 42 h 76"/>
                  <a:gd name="T6" fmla="*/ 38 w 48"/>
                  <a:gd name="T7" fmla="*/ 32 h 76"/>
                  <a:gd name="T8" fmla="*/ 41 w 48"/>
                  <a:gd name="T9" fmla="*/ 22 h 76"/>
                  <a:gd name="T10" fmla="*/ 49 w 48"/>
                  <a:gd name="T11" fmla="*/ 17 h 76"/>
                  <a:gd name="T12" fmla="*/ 56 w 48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6">
                    <a:moveTo>
                      <a:pt x="7" y="76"/>
                    </a:moveTo>
                    <a:cubicBezTo>
                      <a:pt x="0" y="65"/>
                      <a:pt x="0" y="52"/>
                      <a:pt x="4" y="40"/>
                    </a:cubicBezTo>
                    <a:cubicBezTo>
                      <a:pt x="9" y="40"/>
                      <a:pt x="14" y="37"/>
                      <a:pt x="19" y="35"/>
                    </a:cubicBezTo>
                    <a:cubicBezTo>
                      <a:pt x="22" y="33"/>
                      <a:pt x="30" y="29"/>
                      <a:pt x="32" y="26"/>
                    </a:cubicBezTo>
                    <a:cubicBezTo>
                      <a:pt x="34" y="24"/>
                      <a:pt x="33" y="22"/>
                      <a:pt x="35" y="19"/>
                    </a:cubicBezTo>
                    <a:cubicBezTo>
                      <a:pt x="37" y="17"/>
                      <a:pt x="39" y="16"/>
                      <a:pt x="40" y="14"/>
                    </a:cubicBezTo>
                    <a:cubicBezTo>
                      <a:pt x="44" y="10"/>
                      <a:pt x="48" y="5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8" name="Freeform 445">
                <a:extLst>
                  <a:ext uri="{FF2B5EF4-FFF2-40B4-BE49-F238E27FC236}">
                    <a16:creationId xmlns:a16="http://schemas.microsoft.com/office/drawing/2014/main" id="{847905BF-D2EF-4347-B49B-5FDB9F47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86"/>
                <a:ext cx="4" cy="15"/>
              </a:xfrm>
              <a:custGeom>
                <a:avLst/>
                <a:gdLst>
                  <a:gd name="T0" fmla="*/ 7 w 3"/>
                  <a:gd name="T1" fmla="*/ 17 h 14"/>
                  <a:gd name="T2" fmla="*/ 5 w 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14"/>
                    </a:move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59" name="Freeform 446">
                <a:extLst>
                  <a:ext uri="{FF2B5EF4-FFF2-40B4-BE49-F238E27FC236}">
                    <a16:creationId xmlns:a16="http://schemas.microsoft.com/office/drawing/2014/main" id="{524D1038-D4BD-4C69-A34B-5A248F08D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4014"/>
                <a:ext cx="43" cy="28"/>
              </a:xfrm>
              <a:custGeom>
                <a:avLst/>
                <a:gdLst>
                  <a:gd name="T0" fmla="*/ 0 w 40"/>
                  <a:gd name="T1" fmla="*/ 10 h 26"/>
                  <a:gd name="T2" fmla="*/ 20 w 40"/>
                  <a:gd name="T3" fmla="*/ 15 h 26"/>
                  <a:gd name="T4" fmla="*/ 30 w 40"/>
                  <a:gd name="T5" fmla="*/ 32 h 26"/>
                  <a:gd name="T6" fmla="*/ 46 w 40"/>
                  <a:gd name="T7" fmla="*/ 16 h 26"/>
                  <a:gd name="T8" fmla="*/ 31 w 4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7"/>
                    </a:moveTo>
                    <a:cubicBezTo>
                      <a:pt x="6" y="5"/>
                      <a:pt x="12" y="8"/>
                      <a:pt x="17" y="12"/>
                    </a:cubicBezTo>
                    <a:cubicBezTo>
                      <a:pt x="21" y="16"/>
                      <a:pt x="22" y="21"/>
                      <a:pt x="24" y="26"/>
                    </a:cubicBezTo>
                    <a:cubicBezTo>
                      <a:pt x="27" y="21"/>
                      <a:pt x="35" y="18"/>
                      <a:pt x="37" y="13"/>
                    </a:cubicBezTo>
                    <a:cubicBezTo>
                      <a:pt x="40" y="6"/>
                      <a:pt x="30" y="3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0" name="Freeform 447">
                <a:extLst>
                  <a:ext uri="{FF2B5EF4-FFF2-40B4-BE49-F238E27FC236}">
                    <a16:creationId xmlns:a16="http://schemas.microsoft.com/office/drawing/2014/main" id="{CCB068DC-F163-419C-BF4A-E1920EA9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3988"/>
                <a:ext cx="39" cy="57"/>
              </a:xfrm>
              <a:custGeom>
                <a:avLst/>
                <a:gdLst>
                  <a:gd name="T0" fmla="*/ 4 w 36"/>
                  <a:gd name="T1" fmla="*/ 66 h 53"/>
                  <a:gd name="T2" fmla="*/ 20 w 36"/>
                  <a:gd name="T3" fmla="*/ 29 h 53"/>
                  <a:gd name="T4" fmla="*/ 39 w 36"/>
                  <a:gd name="T5" fmla="*/ 17 h 53"/>
                  <a:gd name="T6" fmla="*/ 46 w 3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3">
                    <a:moveTo>
                      <a:pt x="4" y="53"/>
                    </a:moveTo>
                    <a:cubicBezTo>
                      <a:pt x="0" y="41"/>
                      <a:pt x="6" y="29"/>
                      <a:pt x="16" y="23"/>
                    </a:cubicBezTo>
                    <a:cubicBezTo>
                      <a:pt x="22" y="20"/>
                      <a:pt x="26" y="19"/>
                      <a:pt x="30" y="14"/>
                    </a:cubicBezTo>
                    <a:cubicBezTo>
                      <a:pt x="34" y="10"/>
                      <a:pt x="34" y="5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1" name="Freeform 448">
                <a:extLst>
                  <a:ext uri="{FF2B5EF4-FFF2-40B4-BE49-F238E27FC236}">
                    <a16:creationId xmlns:a16="http://schemas.microsoft.com/office/drawing/2014/main" id="{D95FBFFA-883F-418A-92ED-570480F77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973"/>
                <a:ext cx="45" cy="43"/>
              </a:xfrm>
              <a:custGeom>
                <a:avLst/>
                <a:gdLst>
                  <a:gd name="T0" fmla="*/ 0 w 42"/>
                  <a:gd name="T1" fmla="*/ 49 h 40"/>
                  <a:gd name="T2" fmla="*/ 12 w 42"/>
                  <a:gd name="T3" fmla="*/ 33 h 40"/>
                  <a:gd name="T4" fmla="*/ 21 w 42"/>
                  <a:gd name="T5" fmla="*/ 20 h 40"/>
                  <a:gd name="T6" fmla="*/ 35 w 42"/>
                  <a:gd name="T7" fmla="*/ 16 h 40"/>
                  <a:gd name="T8" fmla="*/ 51 w 4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0" y="40"/>
                    </a:moveTo>
                    <a:cubicBezTo>
                      <a:pt x="0" y="35"/>
                      <a:pt x="6" y="31"/>
                      <a:pt x="9" y="27"/>
                    </a:cubicBezTo>
                    <a:cubicBezTo>
                      <a:pt x="11" y="24"/>
                      <a:pt x="14" y="19"/>
                      <a:pt x="18" y="17"/>
                    </a:cubicBezTo>
                    <a:cubicBezTo>
                      <a:pt x="21" y="14"/>
                      <a:pt x="26" y="15"/>
                      <a:pt x="29" y="13"/>
                    </a:cubicBezTo>
                    <a:cubicBezTo>
                      <a:pt x="34" y="11"/>
                      <a:pt x="36" y="3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2" name="Freeform 449">
                <a:extLst>
                  <a:ext uri="{FF2B5EF4-FFF2-40B4-BE49-F238E27FC236}">
                    <a16:creationId xmlns:a16="http://schemas.microsoft.com/office/drawing/2014/main" id="{C233FD96-63F4-4420-A7FB-1AD3A562D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969"/>
                <a:ext cx="21" cy="14"/>
              </a:xfrm>
              <a:custGeom>
                <a:avLst/>
                <a:gdLst>
                  <a:gd name="T0" fmla="*/ 0 w 20"/>
                  <a:gd name="T1" fmla="*/ 13 h 13"/>
                  <a:gd name="T2" fmla="*/ 9 w 20"/>
                  <a:gd name="T3" fmla="*/ 6 h 13"/>
                  <a:gd name="T4" fmla="*/ 23 w 2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0" y="10"/>
                    </a:moveTo>
                    <a:cubicBezTo>
                      <a:pt x="1" y="13"/>
                      <a:pt x="7" y="8"/>
                      <a:pt x="9" y="6"/>
                    </a:cubicBezTo>
                    <a:cubicBezTo>
                      <a:pt x="12" y="4"/>
                      <a:pt x="16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3" name="Freeform 450">
                <a:extLst>
                  <a:ext uri="{FF2B5EF4-FFF2-40B4-BE49-F238E27FC236}">
                    <a16:creationId xmlns:a16="http://schemas.microsoft.com/office/drawing/2014/main" id="{A14031EE-B363-403C-AC47-AD6F0B2AE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3985"/>
                <a:ext cx="12" cy="13"/>
              </a:xfrm>
              <a:custGeom>
                <a:avLst/>
                <a:gdLst>
                  <a:gd name="T0" fmla="*/ 0 w 11"/>
                  <a:gd name="T1" fmla="*/ 5 h 12"/>
                  <a:gd name="T2" fmla="*/ 9 w 11"/>
                  <a:gd name="T3" fmla="*/ 15 h 12"/>
                  <a:gd name="T4" fmla="*/ 2 w 11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0" y="5"/>
                    </a:moveTo>
                    <a:cubicBezTo>
                      <a:pt x="3" y="6"/>
                      <a:pt x="5" y="10"/>
                      <a:pt x="6" y="12"/>
                    </a:cubicBezTo>
                    <a:cubicBezTo>
                      <a:pt x="11" y="8"/>
                      <a:pt x="9" y="0"/>
                      <a:pt x="2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4" name="Freeform 451">
                <a:extLst>
                  <a:ext uri="{FF2B5EF4-FFF2-40B4-BE49-F238E27FC236}">
                    <a16:creationId xmlns:a16="http://schemas.microsoft.com/office/drawing/2014/main" id="{61D3CD58-5FE5-4D22-8EE2-737563DB9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4004"/>
                <a:ext cx="16" cy="18"/>
              </a:xfrm>
              <a:custGeom>
                <a:avLst/>
                <a:gdLst>
                  <a:gd name="T0" fmla="*/ 0 w 15"/>
                  <a:gd name="T1" fmla="*/ 5 h 17"/>
                  <a:gd name="T2" fmla="*/ 7 w 15"/>
                  <a:gd name="T3" fmla="*/ 20 h 17"/>
                  <a:gd name="T4" fmla="*/ 15 w 15"/>
                  <a:gd name="T5" fmla="*/ 4 h 17"/>
                  <a:gd name="T6" fmla="*/ 1 w 15"/>
                  <a:gd name="T7" fmla="*/ 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0" y="5"/>
                    </a:moveTo>
                    <a:cubicBezTo>
                      <a:pt x="6" y="6"/>
                      <a:pt x="7" y="11"/>
                      <a:pt x="7" y="17"/>
                    </a:cubicBezTo>
                    <a:cubicBezTo>
                      <a:pt x="9" y="13"/>
                      <a:pt x="15" y="8"/>
                      <a:pt x="12" y="4"/>
                    </a:cubicBezTo>
                    <a:cubicBezTo>
                      <a:pt x="10" y="0"/>
                      <a:pt x="2" y="1"/>
                      <a:pt x="1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5" name="Freeform 452">
                <a:extLst>
                  <a:ext uri="{FF2B5EF4-FFF2-40B4-BE49-F238E27FC236}">
                    <a16:creationId xmlns:a16="http://schemas.microsoft.com/office/drawing/2014/main" id="{C6D6597E-2528-4F1C-9BFC-17B4F7806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4019"/>
                <a:ext cx="21" cy="18"/>
              </a:xfrm>
              <a:custGeom>
                <a:avLst/>
                <a:gdLst>
                  <a:gd name="T0" fmla="*/ 1 w 20"/>
                  <a:gd name="T1" fmla="*/ 8 h 17"/>
                  <a:gd name="T2" fmla="*/ 17 w 20"/>
                  <a:gd name="T3" fmla="*/ 20 h 17"/>
                  <a:gd name="T4" fmla="*/ 22 w 20"/>
                  <a:gd name="T5" fmla="*/ 5 h 17"/>
                  <a:gd name="T6" fmla="*/ 9 w 20"/>
                  <a:gd name="T7" fmla="*/ 1 h 17"/>
                  <a:gd name="T8" fmla="*/ 0 w 20"/>
                  <a:gd name="T9" fmla="*/ 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" y="8"/>
                    </a:moveTo>
                    <a:cubicBezTo>
                      <a:pt x="7" y="10"/>
                      <a:pt x="11" y="10"/>
                      <a:pt x="14" y="17"/>
                    </a:cubicBezTo>
                    <a:cubicBezTo>
                      <a:pt x="16" y="13"/>
                      <a:pt x="20" y="9"/>
                      <a:pt x="19" y="5"/>
                    </a:cubicBezTo>
                    <a:cubicBezTo>
                      <a:pt x="18" y="1"/>
                      <a:pt x="12" y="0"/>
                      <a:pt x="9" y="1"/>
                    </a:cubicBezTo>
                    <a:cubicBezTo>
                      <a:pt x="4" y="1"/>
                      <a:pt x="3" y="3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6" name="Freeform 453">
                <a:extLst>
                  <a:ext uri="{FF2B5EF4-FFF2-40B4-BE49-F238E27FC236}">
                    <a16:creationId xmlns:a16="http://schemas.microsoft.com/office/drawing/2014/main" id="{A6A78ECB-2EBA-4549-B317-F571417AF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491"/>
                <a:ext cx="140" cy="656"/>
              </a:xfrm>
              <a:custGeom>
                <a:avLst/>
                <a:gdLst>
                  <a:gd name="T0" fmla="*/ 0 w 131"/>
                  <a:gd name="T1" fmla="*/ 749 h 614"/>
                  <a:gd name="T2" fmla="*/ 26 w 131"/>
                  <a:gd name="T3" fmla="*/ 514 h 614"/>
                  <a:gd name="T4" fmla="*/ 110 w 131"/>
                  <a:gd name="T5" fmla="*/ 357 h 614"/>
                  <a:gd name="T6" fmla="*/ 114 w 131"/>
                  <a:gd name="T7" fmla="*/ 253 h 614"/>
                  <a:gd name="T8" fmla="*/ 149 w 131"/>
                  <a:gd name="T9" fmla="*/ 166 h 614"/>
                  <a:gd name="T10" fmla="*/ 143 w 131"/>
                  <a:gd name="T11" fmla="*/ 0 h 6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614">
                    <a:moveTo>
                      <a:pt x="0" y="614"/>
                    </a:moveTo>
                    <a:cubicBezTo>
                      <a:pt x="0" y="614"/>
                      <a:pt x="0" y="472"/>
                      <a:pt x="21" y="421"/>
                    </a:cubicBezTo>
                    <a:cubicBezTo>
                      <a:pt x="41" y="369"/>
                      <a:pt x="95" y="311"/>
                      <a:pt x="90" y="293"/>
                    </a:cubicBezTo>
                    <a:cubicBezTo>
                      <a:pt x="84" y="275"/>
                      <a:pt x="69" y="262"/>
                      <a:pt x="94" y="208"/>
                    </a:cubicBezTo>
                    <a:cubicBezTo>
                      <a:pt x="119" y="154"/>
                      <a:pt x="131" y="155"/>
                      <a:pt x="122" y="136"/>
                    </a:cubicBezTo>
                    <a:cubicBezTo>
                      <a:pt x="113" y="117"/>
                      <a:pt x="93" y="50"/>
                      <a:pt x="11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7" name="Freeform 454">
                <a:extLst>
                  <a:ext uri="{FF2B5EF4-FFF2-40B4-BE49-F238E27FC236}">
                    <a16:creationId xmlns:a16="http://schemas.microsoft.com/office/drawing/2014/main" id="{581B467B-BB91-49A3-87CE-C60CDB92A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564"/>
                <a:ext cx="98" cy="30"/>
              </a:xfrm>
              <a:custGeom>
                <a:avLst/>
                <a:gdLst>
                  <a:gd name="T0" fmla="*/ 111 w 92"/>
                  <a:gd name="T1" fmla="*/ 32 h 28"/>
                  <a:gd name="T2" fmla="*/ 93 w 92"/>
                  <a:gd name="T3" fmla="*/ 25 h 28"/>
                  <a:gd name="T4" fmla="*/ 0 w 9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8">
                    <a:moveTo>
                      <a:pt x="92" y="26"/>
                    </a:moveTo>
                    <a:cubicBezTo>
                      <a:pt x="92" y="26"/>
                      <a:pt x="86" y="28"/>
                      <a:pt x="77" y="20"/>
                    </a:cubicBezTo>
                    <a:cubicBezTo>
                      <a:pt x="69" y="13"/>
                      <a:pt x="29" y="2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8" name="Freeform 455">
                <a:extLst>
                  <a:ext uri="{FF2B5EF4-FFF2-40B4-BE49-F238E27FC236}">
                    <a16:creationId xmlns:a16="http://schemas.microsoft.com/office/drawing/2014/main" id="{BA599FE6-7949-4A47-8C1C-D4D0B9694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30"/>
                <a:ext cx="20" cy="43"/>
              </a:xfrm>
              <a:custGeom>
                <a:avLst/>
                <a:gdLst>
                  <a:gd name="T0" fmla="*/ 0 w 19"/>
                  <a:gd name="T1" fmla="*/ 0 h 41"/>
                  <a:gd name="T2" fmla="*/ 22 w 19"/>
                  <a:gd name="T3" fmla="*/ 47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0" y="0"/>
                    </a:moveTo>
                    <a:cubicBezTo>
                      <a:pt x="0" y="0"/>
                      <a:pt x="9" y="18"/>
                      <a:pt x="19" y="4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69" name="Freeform 456">
                <a:extLst>
                  <a:ext uri="{FF2B5EF4-FFF2-40B4-BE49-F238E27FC236}">
                    <a16:creationId xmlns:a16="http://schemas.microsoft.com/office/drawing/2014/main" id="{4023E34C-2A8A-4308-9F0C-9D6F38EA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719"/>
                <a:ext cx="493" cy="271"/>
              </a:xfrm>
              <a:custGeom>
                <a:avLst/>
                <a:gdLst>
                  <a:gd name="T0" fmla="*/ 32 w 461"/>
                  <a:gd name="T1" fmla="*/ 0 h 253"/>
                  <a:gd name="T2" fmla="*/ 28 w 461"/>
                  <a:gd name="T3" fmla="*/ 101 h 253"/>
                  <a:gd name="T4" fmla="*/ 120 w 461"/>
                  <a:gd name="T5" fmla="*/ 190 h 253"/>
                  <a:gd name="T6" fmla="*/ 216 w 461"/>
                  <a:gd name="T7" fmla="*/ 225 h 253"/>
                  <a:gd name="T8" fmla="*/ 564 w 461"/>
                  <a:gd name="T9" fmla="*/ 16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" h="253">
                    <a:moveTo>
                      <a:pt x="26" y="0"/>
                    </a:moveTo>
                    <a:cubicBezTo>
                      <a:pt x="26" y="0"/>
                      <a:pt x="0" y="61"/>
                      <a:pt x="22" y="82"/>
                    </a:cubicBezTo>
                    <a:cubicBezTo>
                      <a:pt x="44" y="102"/>
                      <a:pt x="85" y="145"/>
                      <a:pt x="98" y="154"/>
                    </a:cubicBezTo>
                    <a:cubicBezTo>
                      <a:pt x="111" y="163"/>
                      <a:pt x="137" y="177"/>
                      <a:pt x="177" y="183"/>
                    </a:cubicBezTo>
                    <a:cubicBezTo>
                      <a:pt x="217" y="189"/>
                      <a:pt x="454" y="253"/>
                      <a:pt x="461" y="1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0" name="Freeform 457">
                <a:extLst>
                  <a:ext uri="{FF2B5EF4-FFF2-40B4-BE49-F238E27FC236}">
                    <a16:creationId xmlns:a16="http://schemas.microsoft.com/office/drawing/2014/main" id="{C13556FF-B404-43FD-A587-91F996522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845"/>
                <a:ext cx="112" cy="52"/>
              </a:xfrm>
              <a:custGeom>
                <a:avLst/>
                <a:gdLst>
                  <a:gd name="T0" fmla="*/ 54 w 105"/>
                  <a:gd name="T1" fmla="*/ 0 h 48"/>
                  <a:gd name="T2" fmla="*/ 67 w 105"/>
                  <a:gd name="T3" fmla="*/ 1 h 48"/>
                  <a:gd name="T4" fmla="*/ 125 w 105"/>
                  <a:gd name="T5" fmla="*/ 37 h 48"/>
                  <a:gd name="T6" fmla="*/ 59 w 105"/>
                  <a:gd name="T7" fmla="*/ 56 h 48"/>
                  <a:gd name="T8" fmla="*/ 1 w 105"/>
                  <a:gd name="T9" fmla="*/ 20 h 48"/>
                  <a:gd name="T10" fmla="*/ 35 w 105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48">
                    <a:moveTo>
                      <a:pt x="45" y="0"/>
                    </a:moveTo>
                    <a:cubicBezTo>
                      <a:pt x="49" y="0"/>
                      <a:pt x="52" y="0"/>
                      <a:pt x="55" y="1"/>
                    </a:cubicBezTo>
                    <a:cubicBezTo>
                      <a:pt x="83" y="4"/>
                      <a:pt x="105" y="17"/>
                      <a:pt x="103" y="29"/>
                    </a:cubicBezTo>
                    <a:cubicBezTo>
                      <a:pt x="101" y="41"/>
                      <a:pt x="77" y="48"/>
                      <a:pt x="49" y="44"/>
                    </a:cubicBezTo>
                    <a:cubicBezTo>
                      <a:pt x="21" y="41"/>
                      <a:pt x="0" y="28"/>
                      <a:pt x="1" y="16"/>
                    </a:cubicBezTo>
                    <a:cubicBezTo>
                      <a:pt x="2" y="8"/>
                      <a:pt x="13" y="2"/>
                      <a:pt x="2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1" name="Freeform 458">
                <a:extLst>
                  <a:ext uri="{FF2B5EF4-FFF2-40B4-BE49-F238E27FC236}">
                    <a16:creationId xmlns:a16="http://schemas.microsoft.com/office/drawing/2014/main" id="{DCE48CF4-8567-4B6B-94CA-D5394C5C9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845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14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3" y="0"/>
                      <a:pt x="7" y="0"/>
                      <a:pt x="1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2" name="Freeform 459">
                <a:extLst>
                  <a:ext uri="{FF2B5EF4-FFF2-40B4-BE49-F238E27FC236}">
                    <a16:creationId xmlns:a16="http://schemas.microsoft.com/office/drawing/2014/main" id="{663E558C-EFDA-4344-9925-C62A7721A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850"/>
                <a:ext cx="7" cy="4"/>
              </a:xfrm>
              <a:custGeom>
                <a:avLst/>
                <a:gdLst>
                  <a:gd name="T0" fmla="*/ 0 w 6"/>
                  <a:gd name="T1" fmla="*/ 4 h 4"/>
                  <a:gd name="T2" fmla="*/ 9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3" name="Freeform 460">
                <a:extLst>
                  <a:ext uri="{FF2B5EF4-FFF2-40B4-BE49-F238E27FC236}">
                    <a16:creationId xmlns:a16="http://schemas.microsoft.com/office/drawing/2014/main" id="{31874036-1B84-4791-8A00-004340CA1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845"/>
                <a:ext cx="109" cy="52"/>
              </a:xfrm>
              <a:custGeom>
                <a:avLst/>
                <a:gdLst>
                  <a:gd name="T0" fmla="*/ 47 w 102"/>
                  <a:gd name="T1" fmla="*/ 0 h 48"/>
                  <a:gd name="T2" fmla="*/ 64 w 102"/>
                  <a:gd name="T3" fmla="*/ 1 h 48"/>
                  <a:gd name="T4" fmla="*/ 122 w 102"/>
                  <a:gd name="T5" fmla="*/ 37 h 48"/>
                  <a:gd name="T6" fmla="*/ 56 w 102"/>
                  <a:gd name="T7" fmla="*/ 56 h 48"/>
                  <a:gd name="T8" fmla="*/ 0 w 102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48">
                    <a:moveTo>
                      <a:pt x="38" y="0"/>
                    </a:moveTo>
                    <a:cubicBezTo>
                      <a:pt x="42" y="0"/>
                      <a:pt x="47" y="0"/>
                      <a:pt x="52" y="1"/>
                    </a:cubicBezTo>
                    <a:cubicBezTo>
                      <a:pt x="80" y="4"/>
                      <a:pt x="102" y="17"/>
                      <a:pt x="100" y="29"/>
                    </a:cubicBezTo>
                    <a:cubicBezTo>
                      <a:pt x="98" y="41"/>
                      <a:pt x="74" y="48"/>
                      <a:pt x="46" y="44"/>
                    </a:cubicBezTo>
                    <a:cubicBezTo>
                      <a:pt x="23" y="41"/>
                      <a:pt x="5" y="32"/>
                      <a:pt x="0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4" name="Freeform 461">
                <a:extLst>
                  <a:ext uri="{FF2B5EF4-FFF2-40B4-BE49-F238E27FC236}">
                    <a16:creationId xmlns:a16="http://schemas.microsoft.com/office/drawing/2014/main" id="{37F1C78B-0960-4AC1-9F77-F57C7D9D8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845"/>
                <a:ext cx="12" cy="3"/>
              </a:xfrm>
              <a:custGeom>
                <a:avLst/>
                <a:gdLst>
                  <a:gd name="T0" fmla="*/ 0 w 11"/>
                  <a:gd name="T1" fmla="*/ 8 h 2"/>
                  <a:gd name="T2" fmla="*/ 1 w 11"/>
                  <a:gd name="T3" fmla="*/ 8 h 2"/>
                  <a:gd name="T4" fmla="*/ 14 w 1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4" y="1"/>
                      <a:pt x="7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5" name="Freeform 462">
                <a:extLst>
                  <a:ext uri="{FF2B5EF4-FFF2-40B4-BE49-F238E27FC236}">
                    <a16:creationId xmlns:a16="http://schemas.microsoft.com/office/drawing/2014/main" id="{1847A44C-A132-4461-8588-76CFC4398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619"/>
                <a:ext cx="63" cy="23"/>
              </a:xfrm>
              <a:custGeom>
                <a:avLst/>
                <a:gdLst>
                  <a:gd name="T0" fmla="*/ 72 w 59"/>
                  <a:gd name="T1" fmla="*/ 0 h 22"/>
                  <a:gd name="T2" fmla="*/ 0 w 59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2">
                    <a:moveTo>
                      <a:pt x="59" y="0"/>
                    </a:moveTo>
                    <a:cubicBezTo>
                      <a:pt x="40" y="6"/>
                      <a:pt x="21" y="18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6" name="Freeform 463">
                <a:extLst>
                  <a:ext uri="{FF2B5EF4-FFF2-40B4-BE49-F238E27FC236}">
                    <a16:creationId xmlns:a16="http://schemas.microsoft.com/office/drawing/2014/main" id="{409E94D3-D2E3-4CAF-B8EB-67D3BC4B0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1894"/>
                <a:ext cx="67" cy="12"/>
              </a:xfrm>
              <a:custGeom>
                <a:avLst/>
                <a:gdLst>
                  <a:gd name="T0" fmla="*/ 76 w 63"/>
                  <a:gd name="T1" fmla="*/ 1 h 12"/>
                  <a:gd name="T2" fmla="*/ 0 w 6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63" y="1"/>
                    </a:moveTo>
                    <a:cubicBezTo>
                      <a:pt x="46" y="12"/>
                      <a:pt x="17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7" name="Freeform 464">
                <a:extLst>
                  <a:ext uri="{FF2B5EF4-FFF2-40B4-BE49-F238E27FC236}">
                    <a16:creationId xmlns:a16="http://schemas.microsoft.com/office/drawing/2014/main" id="{D27398FE-4C91-4976-951D-0778136DF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48"/>
                <a:ext cx="39" cy="23"/>
              </a:xfrm>
              <a:custGeom>
                <a:avLst/>
                <a:gdLst>
                  <a:gd name="T0" fmla="*/ 0 w 37"/>
                  <a:gd name="T1" fmla="*/ 0 h 22"/>
                  <a:gd name="T2" fmla="*/ 43 w 37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cubicBezTo>
                      <a:pt x="15" y="3"/>
                      <a:pt x="26" y="13"/>
                      <a:pt x="37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8" name="Freeform 465">
                <a:extLst>
                  <a:ext uri="{FF2B5EF4-FFF2-40B4-BE49-F238E27FC236}">
                    <a16:creationId xmlns:a16="http://schemas.microsoft.com/office/drawing/2014/main" id="{E20FE88C-D36F-4E44-B83B-2E209E0407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31"/>
                <a:ext cx="70" cy="41"/>
              </a:xfrm>
              <a:custGeom>
                <a:avLst/>
                <a:gdLst>
                  <a:gd name="T0" fmla="*/ 0 w 65"/>
                  <a:gd name="T1" fmla="*/ 0 h 38"/>
                  <a:gd name="T2" fmla="*/ 81 w 65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6" y="35"/>
                      <a:pt x="45" y="21"/>
                      <a:pt x="65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79" name="Freeform 466">
                <a:extLst>
                  <a:ext uri="{FF2B5EF4-FFF2-40B4-BE49-F238E27FC236}">
                    <a16:creationId xmlns:a16="http://schemas.microsoft.com/office/drawing/2014/main" id="{CF685EAA-8EC6-4D8B-8E2C-73E7268D1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208"/>
                <a:ext cx="67" cy="17"/>
              </a:xfrm>
              <a:custGeom>
                <a:avLst/>
                <a:gdLst>
                  <a:gd name="T0" fmla="*/ 0 w 63"/>
                  <a:gd name="T1" fmla="*/ 15 h 16"/>
                  <a:gd name="T2" fmla="*/ 76 w 6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6">
                    <a:moveTo>
                      <a:pt x="0" y="12"/>
                    </a:moveTo>
                    <a:cubicBezTo>
                      <a:pt x="24" y="16"/>
                      <a:pt x="40" y="9"/>
                      <a:pt x="6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0" name="Freeform 467">
                <a:extLst>
                  <a:ext uri="{FF2B5EF4-FFF2-40B4-BE49-F238E27FC236}">
                    <a16:creationId xmlns:a16="http://schemas.microsoft.com/office/drawing/2014/main" id="{4CCC90BE-C463-40B5-A005-5AB40D60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952"/>
                <a:ext cx="9" cy="74"/>
              </a:xfrm>
              <a:custGeom>
                <a:avLst/>
                <a:gdLst>
                  <a:gd name="T0" fmla="*/ 0 w 9"/>
                  <a:gd name="T1" fmla="*/ 85 h 69"/>
                  <a:gd name="T2" fmla="*/ 8 w 9"/>
                  <a:gd name="T3" fmla="*/ 39 h 69"/>
                  <a:gd name="T4" fmla="*/ 6 w 9"/>
                  <a:gd name="T5" fmla="*/ 0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9">
                    <a:moveTo>
                      <a:pt x="0" y="69"/>
                    </a:moveTo>
                    <a:cubicBezTo>
                      <a:pt x="0" y="69"/>
                      <a:pt x="9" y="45"/>
                      <a:pt x="8" y="32"/>
                    </a:cubicBezTo>
                    <a:cubicBezTo>
                      <a:pt x="6" y="20"/>
                      <a:pt x="6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1" name="Freeform 468">
                <a:extLst>
                  <a:ext uri="{FF2B5EF4-FFF2-40B4-BE49-F238E27FC236}">
                    <a16:creationId xmlns:a16="http://schemas.microsoft.com/office/drawing/2014/main" id="{24D2573D-D7C2-46F9-973F-A914A495C8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942"/>
                <a:ext cx="20" cy="29"/>
              </a:xfrm>
              <a:custGeom>
                <a:avLst/>
                <a:gdLst>
                  <a:gd name="T0" fmla="*/ 22 w 19"/>
                  <a:gd name="T1" fmla="*/ 33 h 27"/>
                  <a:gd name="T2" fmla="*/ 2 w 19"/>
                  <a:gd name="T3" fmla="*/ 3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7">
                    <a:moveTo>
                      <a:pt x="19" y="27"/>
                    </a:moveTo>
                    <a:cubicBezTo>
                      <a:pt x="19" y="27"/>
                      <a:pt x="0" y="0"/>
                      <a:pt x="2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2" name="Freeform 469">
                <a:extLst>
                  <a:ext uri="{FF2B5EF4-FFF2-40B4-BE49-F238E27FC236}">
                    <a16:creationId xmlns:a16="http://schemas.microsoft.com/office/drawing/2014/main" id="{DC5799DA-2B91-41B4-B827-42A70AC55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981"/>
                <a:ext cx="13" cy="20"/>
              </a:xfrm>
              <a:custGeom>
                <a:avLst/>
                <a:gdLst>
                  <a:gd name="T0" fmla="*/ 15 w 12"/>
                  <a:gd name="T1" fmla="*/ 0 h 19"/>
                  <a:gd name="T2" fmla="*/ 13 w 12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12" y="0"/>
                    </a:moveTo>
                    <a:cubicBezTo>
                      <a:pt x="12" y="0"/>
                      <a:pt x="0" y="9"/>
                      <a:pt x="10" y="1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3" name="Freeform 470">
                <a:extLst>
                  <a:ext uri="{FF2B5EF4-FFF2-40B4-BE49-F238E27FC236}">
                    <a16:creationId xmlns:a16="http://schemas.microsoft.com/office/drawing/2014/main" id="{862C4D3F-2460-451C-9795-6E8809D7A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840"/>
                <a:ext cx="86" cy="63"/>
              </a:xfrm>
              <a:custGeom>
                <a:avLst/>
                <a:gdLst>
                  <a:gd name="T0" fmla="*/ 98 w 80"/>
                  <a:gd name="T1" fmla="*/ 32 h 59"/>
                  <a:gd name="T2" fmla="*/ 0 w 80"/>
                  <a:gd name="T3" fmla="*/ 65 h 59"/>
                  <a:gd name="T4" fmla="*/ 12 w 80"/>
                  <a:gd name="T5" fmla="*/ 65 h 59"/>
                  <a:gd name="T6" fmla="*/ 75 w 80"/>
                  <a:gd name="T7" fmla="*/ 36 h 59"/>
                  <a:gd name="T8" fmla="*/ 98 w 80"/>
                  <a:gd name="T9" fmla="*/ 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79" y="26"/>
                    </a:moveTo>
                    <a:cubicBezTo>
                      <a:pt x="78" y="13"/>
                      <a:pt x="21" y="0"/>
                      <a:pt x="0" y="53"/>
                    </a:cubicBezTo>
                    <a:cubicBezTo>
                      <a:pt x="0" y="53"/>
                      <a:pt x="1" y="59"/>
                      <a:pt x="9" y="53"/>
                    </a:cubicBezTo>
                    <a:cubicBezTo>
                      <a:pt x="17" y="46"/>
                      <a:pt x="42" y="27"/>
                      <a:pt x="60" y="30"/>
                    </a:cubicBezTo>
                    <a:cubicBezTo>
                      <a:pt x="78" y="33"/>
                      <a:pt x="80" y="33"/>
                      <a:pt x="79" y="26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4" name="Freeform 471">
                <a:extLst>
                  <a:ext uri="{FF2B5EF4-FFF2-40B4-BE49-F238E27FC236}">
                    <a16:creationId xmlns:a16="http://schemas.microsoft.com/office/drawing/2014/main" id="{48AB9B57-1600-48CA-97AB-FB0A67B03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906"/>
                <a:ext cx="14" cy="13"/>
              </a:xfrm>
              <a:custGeom>
                <a:avLst/>
                <a:gdLst>
                  <a:gd name="T0" fmla="*/ 16 w 13"/>
                  <a:gd name="T1" fmla="*/ 0 h 12"/>
                  <a:gd name="T2" fmla="*/ 0 w 13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cubicBezTo>
                      <a:pt x="13" y="0"/>
                      <a:pt x="3" y="9"/>
                      <a:pt x="0" y="1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5" name="Oval 472">
                <a:extLst>
                  <a:ext uri="{FF2B5EF4-FFF2-40B4-BE49-F238E27FC236}">
                    <a16:creationId xmlns:a16="http://schemas.microsoft.com/office/drawing/2014/main" id="{7606E3EB-1C24-4F4B-A373-BDEDA33C7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895"/>
                <a:ext cx="21" cy="21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6" name="Oval 473">
                <a:extLst>
                  <a:ext uri="{FF2B5EF4-FFF2-40B4-BE49-F238E27FC236}">
                    <a16:creationId xmlns:a16="http://schemas.microsoft.com/office/drawing/2014/main" id="{7AD9CDF8-4A5D-4140-963F-182644D11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9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087" name="Freeform 474">
                <a:extLst>
                  <a:ext uri="{FF2B5EF4-FFF2-40B4-BE49-F238E27FC236}">
                    <a16:creationId xmlns:a16="http://schemas.microsoft.com/office/drawing/2014/main" id="{44C08E6A-D29C-4446-B9B0-CE60F7B86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876"/>
                <a:ext cx="15" cy="59"/>
              </a:xfrm>
              <a:custGeom>
                <a:avLst/>
                <a:gdLst>
                  <a:gd name="T0" fmla="*/ 0 w 14"/>
                  <a:gd name="T1" fmla="*/ 0 h 55"/>
                  <a:gd name="T2" fmla="*/ 0 w 14"/>
                  <a:gd name="T3" fmla="*/ 68 h 55"/>
                  <a:gd name="T4" fmla="*/ 0 w 1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cubicBezTo>
                      <a:pt x="0" y="0"/>
                      <a:pt x="8" y="34"/>
                      <a:pt x="0" y="55"/>
                    </a:cubicBezTo>
                    <a:cubicBezTo>
                      <a:pt x="0" y="55"/>
                      <a:pt x="14" y="26"/>
                      <a:pt x="0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8" name="Freeform 475">
                <a:extLst>
                  <a:ext uri="{FF2B5EF4-FFF2-40B4-BE49-F238E27FC236}">
                    <a16:creationId xmlns:a16="http://schemas.microsoft.com/office/drawing/2014/main" id="{B071E03B-9605-4291-A126-583A8B28E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943"/>
                <a:ext cx="24" cy="36"/>
              </a:xfrm>
              <a:custGeom>
                <a:avLst/>
                <a:gdLst>
                  <a:gd name="T0" fmla="*/ 15 w 22"/>
                  <a:gd name="T1" fmla="*/ 0 h 33"/>
                  <a:gd name="T2" fmla="*/ 5 w 22"/>
                  <a:gd name="T3" fmla="*/ 26 h 33"/>
                  <a:gd name="T4" fmla="*/ 28 w 22"/>
                  <a:gd name="T5" fmla="*/ 43 h 33"/>
                  <a:gd name="T6" fmla="*/ 11 w 22"/>
                  <a:gd name="T7" fmla="*/ 21 h 33"/>
                  <a:gd name="T8" fmla="*/ 15 w 2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0"/>
                      <a:pt x="0" y="13"/>
                      <a:pt x="5" y="20"/>
                    </a:cubicBezTo>
                    <a:cubicBezTo>
                      <a:pt x="10" y="27"/>
                      <a:pt x="15" y="32"/>
                      <a:pt x="22" y="33"/>
                    </a:cubicBezTo>
                    <a:cubicBezTo>
                      <a:pt x="22" y="33"/>
                      <a:pt x="7" y="24"/>
                      <a:pt x="8" y="16"/>
                    </a:cubicBezTo>
                    <a:cubicBezTo>
                      <a:pt x="8" y="9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Freeform 476">
                <a:extLst>
                  <a:ext uri="{FF2B5EF4-FFF2-40B4-BE49-F238E27FC236}">
                    <a16:creationId xmlns:a16="http://schemas.microsoft.com/office/drawing/2014/main" id="{EB8711A5-C704-49C5-8E83-C60BA27C2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965"/>
                <a:ext cx="18" cy="18"/>
              </a:xfrm>
              <a:custGeom>
                <a:avLst/>
                <a:gdLst>
                  <a:gd name="T0" fmla="*/ 20 w 17"/>
                  <a:gd name="T1" fmla="*/ 16 h 17"/>
                  <a:gd name="T2" fmla="*/ 14 w 17"/>
                  <a:gd name="T3" fmla="*/ 6 h 17"/>
                  <a:gd name="T4" fmla="*/ 0 w 17"/>
                  <a:gd name="T5" fmla="*/ 0 h 17"/>
                  <a:gd name="T6" fmla="*/ 4 w 17"/>
                  <a:gd name="T7" fmla="*/ 7 h 17"/>
                  <a:gd name="T8" fmla="*/ 20 w 17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7"/>
                      <a:pt x="11" y="6"/>
                    </a:cubicBezTo>
                    <a:cubicBezTo>
                      <a:pt x="5" y="4"/>
                      <a:pt x="1" y="5"/>
                      <a:pt x="0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7" y="7"/>
                      <a:pt x="5" y="17"/>
                      <a:pt x="17" y="13"/>
                    </a:cubicBezTo>
                    <a:close/>
                  </a:path>
                </a:pathLst>
              </a:custGeom>
              <a:solidFill>
                <a:srgbClr val="BB7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0" name="Freeform 477">
                <a:extLst>
                  <a:ext uri="{FF2B5EF4-FFF2-40B4-BE49-F238E27FC236}">
                    <a16:creationId xmlns:a16="http://schemas.microsoft.com/office/drawing/2014/main" id="{EA281416-A2FA-4FEB-8700-4D4DE9952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941"/>
                <a:ext cx="7" cy="27"/>
              </a:xfrm>
              <a:custGeom>
                <a:avLst/>
                <a:gdLst>
                  <a:gd name="T0" fmla="*/ 6 w 7"/>
                  <a:gd name="T1" fmla="*/ 29 h 25"/>
                  <a:gd name="T2" fmla="*/ 4 w 7"/>
                  <a:gd name="T3" fmla="*/ 0 h 25"/>
                  <a:gd name="T4" fmla="*/ 1 w 7"/>
                  <a:gd name="T5" fmla="*/ 13 h 25"/>
                  <a:gd name="T6" fmla="*/ 7 w 7"/>
                  <a:gd name="T7" fmla="*/ 31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6" y="23"/>
                    </a:moveTo>
                    <a:cubicBezTo>
                      <a:pt x="0" y="18"/>
                      <a:pt x="2" y="6"/>
                      <a:pt x="4" y="0"/>
                    </a:cubicBezTo>
                    <a:cubicBezTo>
                      <a:pt x="3" y="3"/>
                      <a:pt x="2" y="7"/>
                      <a:pt x="1" y="10"/>
                    </a:cubicBezTo>
                    <a:cubicBezTo>
                      <a:pt x="0" y="16"/>
                      <a:pt x="3" y="21"/>
                      <a:pt x="7" y="25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1" name="Freeform 478">
                <a:extLst>
                  <a:ext uri="{FF2B5EF4-FFF2-40B4-BE49-F238E27FC236}">
                    <a16:creationId xmlns:a16="http://schemas.microsoft.com/office/drawing/2014/main" id="{BC0FBC82-3B8C-4A8B-9C35-FED64EBE4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950"/>
                <a:ext cx="20" cy="111"/>
              </a:xfrm>
              <a:custGeom>
                <a:avLst/>
                <a:gdLst>
                  <a:gd name="T0" fmla="*/ 22 w 18"/>
                  <a:gd name="T1" fmla="*/ 0 h 104"/>
                  <a:gd name="T2" fmla="*/ 4 w 18"/>
                  <a:gd name="T3" fmla="*/ 22 h 104"/>
                  <a:gd name="T4" fmla="*/ 1 w 18"/>
                  <a:gd name="T5" fmla="*/ 54 h 104"/>
                  <a:gd name="T6" fmla="*/ 24 w 18"/>
                  <a:gd name="T7" fmla="*/ 126 h 104"/>
                  <a:gd name="T8" fmla="*/ 11 w 18"/>
                  <a:gd name="T9" fmla="*/ 84 h 104"/>
                  <a:gd name="T10" fmla="*/ 3 w 18"/>
                  <a:gd name="T11" fmla="*/ 57 h 104"/>
                  <a:gd name="T12" fmla="*/ 9 w 18"/>
                  <a:gd name="T13" fmla="*/ 30 h 104"/>
                  <a:gd name="T14" fmla="*/ 22 w 18"/>
                  <a:gd name="T15" fmla="*/ 18 h 104"/>
                  <a:gd name="T16" fmla="*/ 20 w 18"/>
                  <a:gd name="T17" fmla="*/ 6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04">
                    <a:moveTo>
                      <a:pt x="16" y="0"/>
                    </a:moveTo>
                    <a:cubicBezTo>
                      <a:pt x="13" y="6"/>
                      <a:pt x="8" y="12"/>
                      <a:pt x="4" y="19"/>
                    </a:cubicBezTo>
                    <a:cubicBezTo>
                      <a:pt x="1" y="27"/>
                      <a:pt x="0" y="37"/>
                      <a:pt x="1" y="45"/>
                    </a:cubicBezTo>
                    <a:cubicBezTo>
                      <a:pt x="3" y="66"/>
                      <a:pt x="15" y="83"/>
                      <a:pt x="18" y="104"/>
                    </a:cubicBezTo>
                    <a:cubicBezTo>
                      <a:pt x="16" y="92"/>
                      <a:pt x="12" y="80"/>
                      <a:pt x="8" y="69"/>
                    </a:cubicBezTo>
                    <a:cubicBezTo>
                      <a:pt x="6" y="62"/>
                      <a:pt x="4" y="55"/>
                      <a:pt x="3" y="47"/>
                    </a:cubicBezTo>
                    <a:cubicBezTo>
                      <a:pt x="3" y="39"/>
                      <a:pt x="4" y="31"/>
                      <a:pt x="6" y="24"/>
                    </a:cubicBezTo>
                    <a:cubicBezTo>
                      <a:pt x="7" y="21"/>
                      <a:pt x="13" y="9"/>
                      <a:pt x="16" y="15"/>
                    </a:cubicBezTo>
                    <a:cubicBezTo>
                      <a:pt x="14" y="12"/>
                      <a:pt x="14" y="9"/>
                      <a:pt x="14" y="6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2" name="Freeform 479">
                <a:extLst>
                  <a:ext uri="{FF2B5EF4-FFF2-40B4-BE49-F238E27FC236}">
                    <a16:creationId xmlns:a16="http://schemas.microsoft.com/office/drawing/2014/main" id="{FECA7E60-F0DE-4C8D-BCAB-978382BBC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064"/>
                <a:ext cx="14" cy="72"/>
              </a:xfrm>
              <a:custGeom>
                <a:avLst/>
                <a:gdLst>
                  <a:gd name="T0" fmla="*/ 11 w 13"/>
                  <a:gd name="T1" fmla="*/ 0 h 67"/>
                  <a:gd name="T2" fmla="*/ 6 w 13"/>
                  <a:gd name="T3" fmla="*/ 32 h 67"/>
                  <a:gd name="T4" fmla="*/ 0 w 13"/>
                  <a:gd name="T5" fmla="*/ 60 h 67"/>
                  <a:gd name="T6" fmla="*/ 3 w 13"/>
                  <a:gd name="T7" fmla="*/ 83 h 67"/>
                  <a:gd name="T8" fmla="*/ 3 w 13"/>
                  <a:gd name="T9" fmla="*/ 60 h 67"/>
                  <a:gd name="T10" fmla="*/ 12 w 13"/>
                  <a:gd name="T11" fmla="*/ 29 h 67"/>
                  <a:gd name="T12" fmla="*/ 15 w 13"/>
                  <a:gd name="T13" fmla="*/ 14 h 67"/>
                  <a:gd name="T14" fmla="*/ 10 w 13"/>
                  <a:gd name="T15" fmla="*/ 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67">
                    <a:moveTo>
                      <a:pt x="8" y="0"/>
                    </a:moveTo>
                    <a:cubicBezTo>
                      <a:pt x="11" y="8"/>
                      <a:pt x="9" y="18"/>
                      <a:pt x="6" y="26"/>
                    </a:cubicBezTo>
                    <a:cubicBezTo>
                      <a:pt x="3" y="33"/>
                      <a:pt x="1" y="40"/>
                      <a:pt x="0" y="48"/>
                    </a:cubicBezTo>
                    <a:cubicBezTo>
                      <a:pt x="0" y="55"/>
                      <a:pt x="2" y="61"/>
                      <a:pt x="3" y="67"/>
                    </a:cubicBezTo>
                    <a:cubicBezTo>
                      <a:pt x="1" y="62"/>
                      <a:pt x="2" y="54"/>
                      <a:pt x="3" y="48"/>
                    </a:cubicBezTo>
                    <a:cubicBezTo>
                      <a:pt x="3" y="39"/>
                      <a:pt x="6" y="32"/>
                      <a:pt x="9" y="23"/>
                    </a:cubicBezTo>
                    <a:cubicBezTo>
                      <a:pt x="10" y="19"/>
                      <a:pt x="12" y="15"/>
                      <a:pt x="12" y="11"/>
                    </a:cubicBezTo>
                    <a:cubicBezTo>
                      <a:pt x="13" y="6"/>
                      <a:pt x="10" y="3"/>
                      <a:pt x="7" y="0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3" name="Freeform 480">
                <a:extLst>
                  <a:ext uri="{FF2B5EF4-FFF2-40B4-BE49-F238E27FC236}">
                    <a16:creationId xmlns:a16="http://schemas.microsoft.com/office/drawing/2014/main" id="{DCC46444-2F34-4E47-9D2D-45A1AFEDB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212"/>
                <a:ext cx="1041" cy="337"/>
              </a:xfrm>
              <a:custGeom>
                <a:avLst/>
                <a:gdLst>
                  <a:gd name="T0" fmla="*/ 0 w 975"/>
                  <a:gd name="T1" fmla="*/ 0 h 315"/>
                  <a:gd name="T2" fmla="*/ 161 w 975"/>
                  <a:gd name="T3" fmla="*/ 239 h 315"/>
                  <a:gd name="T4" fmla="*/ 443 w 975"/>
                  <a:gd name="T5" fmla="*/ 338 h 315"/>
                  <a:gd name="T6" fmla="*/ 744 w 975"/>
                  <a:gd name="T7" fmla="*/ 338 h 315"/>
                  <a:gd name="T8" fmla="*/ 1026 w 975"/>
                  <a:gd name="T9" fmla="*/ 239 h 315"/>
                  <a:gd name="T10" fmla="*/ 1186 w 975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5" h="315">
                    <a:moveTo>
                      <a:pt x="0" y="0"/>
                    </a:moveTo>
                    <a:cubicBezTo>
                      <a:pt x="27" y="30"/>
                      <a:pt x="17" y="119"/>
                      <a:pt x="132" y="194"/>
                    </a:cubicBezTo>
                    <a:cubicBezTo>
                      <a:pt x="214" y="247"/>
                      <a:pt x="364" y="276"/>
                      <a:pt x="364" y="276"/>
                    </a:cubicBezTo>
                    <a:cubicBezTo>
                      <a:pt x="364" y="276"/>
                      <a:pt x="465" y="315"/>
                      <a:pt x="612" y="276"/>
                    </a:cubicBezTo>
                    <a:cubicBezTo>
                      <a:pt x="612" y="276"/>
                      <a:pt x="762" y="247"/>
                      <a:pt x="843" y="194"/>
                    </a:cubicBezTo>
                    <a:cubicBezTo>
                      <a:pt x="958" y="119"/>
                      <a:pt x="948" y="30"/>
                      <a:pt x="97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4" name="Freeform 481">
                <a:extLst>
                  <a:ext uri="{FF2B5EF4-FFF2-40B4-BE49-F238E27FC236}">
                    <a16:creationId xmlns:a16="http://schemas.microsoft.com/office/drawing/2014/main" id="{1772AA0C-A2E8-45A5-93E7-1A03519FF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490"/>
                <a:ext cx="201" cy="39"/>
              </a:xfrm>
              <a:custGeom>
                <a:avLst/>
                <a:gdLst>
                  <a:gd name="T0" fmla="*/ 230 w 188"/>
                  <a:gd name="T1" fmla="*/ 9 h 37"/>
                  <a:gd name="T2" fmla="*/ 137 w 188"/>
                  <a:gd name="T3" fmla="*/ 3 h 37"/>
                  <a:gd name="T4" fmla="*/ 0 w 188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8" h="37">
                    <a:moveTo>
                      <a:pt x="188" y="9"/>
                    </a:moveTo>
                    <a:cubicBezTo>
                      <a:pt x="188" y="9"/>
                      <a:pt x="134" y="5"/>
                      <a:pt x="112" y="3"/>
                    </a:cubicBezTo>
                    <a:cubicBezTo>
                      <a:pt x="90" y="0"/>
                      <a:pt x="25" y="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5" name="Freeform 482">
                <a:extLst>
                  <a:ext uri="{FF2B5EF4-FFF2-40B4-BE49-F238E27FC236}">
                    <a16:creationId xmlns:a16="http://schemas.microsoft.com/office/drawing/2014/main" id="{EE8DF02A-3CD7-429C-BAE2-F358CFCD3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788"/>
                <a:ext cx="68" cy="49"/>
              </a:xfrm>
              <a:custGeom>
                <a:avLst/>
                <a:gdLst>
                  <a:gd name="T0" fmla="*/ 0 w 64"/>
                  <a:gd name="T1" fmla="*/ 0 h 46"/>
                  <a:gd name="T2" fmla="*/ 77 w 64"/>
                  <a:gd name="T3" fmla="*/ 5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6">
                    <a:moveTo>
                      <a:pt x="0" y="0"/>
                    </a:moveTo>
                    <a:cubicBezTo>
                      <a:pt x="0" y="0"/>
                      <a:pt x="56" y="32"/>
                      <a:pt x="64" y="4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6" name="Freeform 483">
                <a:extLst>
                  <a:ext uri="{FF2B5EF4-FFF2-40B4-BE49-F238E27FC236}">
                    <a16:creationId xmlns:a16="http://schemas.microsoft.com/office/drawing/2014/main" id="{EC4EAA2F-7C3F-4F30-B2C3-2BB693EA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761"/>
                <a:ext cx="1867" cy="3321"/>
              </a:xfrm>
              <a:custGeom>
                <a:avLst/>
                <a:gdLst>
                  <a:gd name="T0" fmla="*/ 1264 w 1747"/>
                  <a:gd name="T1" fmla="*/ 207 h 3108"/>
                  <a:gd name="T2" fmla="*/ 1266 w 1747"/>
                  <a:gd name="T3" fmla="*/ 428 h 3108"/>
                  <a:gd name="T4" fmla="*/ 1833 w 1747"/>
                  <a:gd name="T5" fmla="*/ 743 h 3108"/>
                  <a:gd name="T6" fmla="*/ 1993 w 1747"/>
                  <a:gd name="T7" fmla="*/ 1229 h 3108"/>
                  <a:gd name="T8" fmla="*/ 2079 w 1747"/>
                  <a:gd name="T9" fmla="*/ 1514 h 3108"/>
                  <a:gd name="T10" fmla="*/ 2094 w 1747"/>
                  <a:gd name="T11" fmla="*/ 1673 h 3108"/>
                  <a:gd name="T12" fmla="*/ 2115 w 1747"/>
                  <a:gd name="T13" fmla="*/ 1892 h 3108"/>
                  <a:gd name="T14" fmla="*/ 1977 w 1747"/>
                  <a:gd name="T15" fmla="*/ 2072 h 3108"/>
                  <a:gd name="T16" fmla="*/ 1913 w 1747"/>
                  <a:gd name="T17" fmla="*/ 2007 h 3108"/>
                  <a:gd name="T18" fmla="*/ 1880 w 1747"/>
                  <a:gd name="T19" fmla="*/ 1780 h 3108"/>
                  <a:gd name="T20" fmla="*/ 1792 w 1747"/>
                  <a:gd name="T21" fmla="*/ 1575 h 3108"/>
                  <a:gd name="T22" fmla="*/ 1782 w 1747"/>
                  <a:gd name="T23" fmla="*/ 2514 h 3108"/>
                  <a:gd name="T24" fmla="*/ 1725 w 1747"/>
                  <a:gd name="T25" fmla="*/ 2801 h 3108"/>
                  <a:gd name="T26" fmla="*/ 1710 w 1747"/>
                  <a:gd name="T27" fmla="*/ 3458 h 3108"/>
                  <a:gd name="T28" fmla="*/ 1753 w 1747"/>
                  <a:gd name="T29" fmla="*/ 3553 h 3108"/>
                  <a:gd name="T30" fmla="*/ 1877 w 1747"/>
                  <a:gd name="T31" fmla="*/ 3636 h 3108"/>
                  <a:gd name="T32" fmla="*/ 1918 w 1747"/>
                  <a:gd name="T33" fmla="*/ 3701 h 3108"/>
                  <a:gd name="T34" fmla="*/ 1885 w 1747"/>
                  <a:gd name="T35" fmla="*/ 3748 h 3108"/>
                  <a:gd name="T36" fmla="*/ 1798 w 1747"/>
                  <a:gd name="T37" fmla="*/ 3786 h 3108"/>
                  <a:gd name="T38" fmla="*/ 1712 w 1747"/>
                  <a:gd name="T39" fmla="*/ 3722 h 3108"/>
                  <a:gd name="T40" fmla="*/ 1465 w 1747"/>
                  <a:gd name="T41" fmla="*/ 3603 h 3108"/>
                  <a:gd name="T42" fmla="*/ 1401 w 1747"/>
                  <a:gd name="T43" fmla="*/ 3359 h 3108"/>
                  <a:gd name="T44" fmla="*/ 1235 w 1747"/>
                  <a:gd name="T45" fmla="*/ 2722 h 3108"/>
                  <a:gd name="T46" fmla="*/ 1090 w 1747"/>
                  <a:gd name="T47" fmla="*/ 2352 h 3108"/>
                  <a:gd name="T48" fmla="*/ 1067 w 1747"/>
                  <a:gd name="T49" fmla="*/ 2151 h 3108"/>
                  <a:gd name="T50" fmla="*/ 967 w 1747"/>
                  <a:gd name="T51" fmla="*/ 2616 h 3108"/>
                  <a:gd name="T52" fmla="*/ 890 w 1747"/>
                  <a:gd name="T53" fmla="*/ 2762 h 3108"/>
                  <a:gd name="T54" fmla="*/ 701 w 1747"/>
                  <a:gd name="T55" fmla="*/ 3447 h 3108"/>
                  <a:gd name="T56" fmla="*/ 538 w 1747"/>
                  <a:gd name="T57" fmla="*/ 3669 h 3108"/>
                  <a:gd name="T58" fmla="*/ 395 w 1747"/>
                  <a:gd name="T59" fmla="*/ 3739 h 3108"/>
                  <a:gd name="T60" fmla="*/ 286 w 1747"/>
                  <a:gd name="T61" fmla="*/ 3764 h 3108"/>
                  <a:gd name="T62" fmla="*/ 233 w 1747"/>
                  <a:gd name="T63" fmla="*/ 3743 h 3108"/>
                  <a:gd name="T64" fmla="*/ 228 w 1747"/>
                  <a:gd name="T65" fmla="*/ 3676 h 3108"/>
                  <a:gd name="T66" fmla="*/ 298 w 1747"/>
                  <a:gd name="T67" fmla="*/ 3626 h 3108"/>
                  <a:gd name="T68" fmla="*/ 421 w 1747"/>
                  <a:gd name="T69" fmla="*/ 3503 h 3108"/>
                  <a:gd name="T70" fmla="*/ 414 w 1747"/>
                  <a:gd name="T71" fmla="*/ 3428 h 3108"/>
                  <a:gd name="T72" fmla="*/ 378 w 1747"/>
                  <a:gd name="T73" fmla="*/ 2704 h 3108"/>
                  <a:gd name="T74" fmla="*/ 325 w 1747"/>
                  <a:gd name="T75" fmla="*/ 1829 h 3108"/>
                  <a:gd name="T76" fmla="*/ 269 w 1747"/>
                  <a:gd name="T77" fmla="*/ 1680 h 3108"/>
                  <a:gd name="T78" fmla="*/ 236 w 1747"/>
                  <a:gd name="T79" fmla="*/ 1870 h 3108"/>
                  <a:gd name="T80" fmla="*/ 185 w 1747"/>
                  <a:gd name="T81" fmla="*/ 2001 h 3108"/>
                  <a:gd name="T82" fmla="*/ 73 w 1747"/>
                  <a:gd name="T83" fmla="*/ 2018 h 3108"/>
                  <a:gd name="T84" fmla="*/ 30 w 1747"/>
                  <a:gd name="T85" fmla="*/ 1759 h 3108"/>
                  <a:gd name="T86" fmla="*/ 33 w 1747"/>
                  <a:gd name="T87" fmla="*/ 1649 h 3108"/>
                  <a:gd name="T88" fmla="*/ 97 w 1747"/>
                  <a:gd name="T89" fmla="*/ 1361 h 3108"/>
                  <a:gd name="T90" fmla="*/ 153 w 1747"/>
                  <a:gd name="T91" fmla="*/ 1136 h 3108"/>
                  <a:gd name="T92" fmla="*/ 766 w 1747"/>
                  <a:gd name="T93" fmla="*/ 501 h 3108"/>
                  <a:gd name="T94" fmla="*/ 882 w 1747"/>
                  <a:gd name="T95" fmla="*/ 302 h 3108"/>
                  <a:gd name="T96" fmla="*/ 888 w 1747"/>
                  <a:gd name="T97" fmla="*/ 221 h 3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47" h="3108">
                    <a:moveTo>
                      <a:pt x="875" y="0"/>
                    </a:moveTo>
                    <a:cubicBezTo>
                      <a:pt x="875" y="0"/>
                      <a:pt x="1010" y="17"/>
                      <a:pt x="1019" y="182"/>
                    </a:cubicBezTo>
                    <a:cubicBezTo>
                      <a:pt x="1019" y="182"/>
                      <a:pt x="1024" y="164"/>
                      <a:pt x="1036" y="170"/>
                    </a:cubicBezTo>
                    <a:cubicBezTo>
                      <a:pt x="1048" y="177"/>
                      <a:pt x="1046" y="194"/>
                      <a:pt x="1041" y="203"/>
                    </a:cubicBezTo>
                    <a:cubicBezTo>
                      <a:pt x="1035" y="211"/>
                      <a:pt x="1030" y="244"/>
                      <a:pt x="1025" y="248"/>
                    </a:cubicBezTo>
                    <a:cubicBezTo>
                      <a:pt x="1025" y="248"/>
                      <a:pt x="1048" y="294"/>
                      <a:pt x="1038" y="351"/>
                    </a:cubicBezTo>
                    <a:cubicBezTo>
                      <a:pt x="1038" y="351"/>
                      <a:pt x="1049" y="349"/>
                      <a:pt x="1054" y="365"/>
                    </a:cubicBezTo>
                    <a:cubicBezTo>
                      <a:pt x="1059" y="381"/>
                      <a:pt x="1094" y="404"/>
                      <a:pt x="1119" y="411"/>
                    </a:cubicBezTo>
                    <a:cubicBezTo>
                      <a:pt x="1144" y="418"/>
                      <a:pt x="1441" y="437"/>
                      <a:pt x="1502" y="608"/>
                    </a:cubicBezTo>
                    <a:cubicBezTo>
                      <a:pt x="1518" y="652"/>
                      <a:pt x="1530" y="667"/>
                      <a:pt x="1553" y="692"/>
                    </a:cubicBezTo>
                    <a:cubicBezTo>
                      <a:pt x="1576" y="717"/>
                      <a:pt x="1609" y="800"/>
                      <a:pt x="1622" y="931"/>
                    </a:cubicBezTo>
                    <a:cubicBezTo>
                      <a:pt x="1627" y="980"/>
                      <a:pt x="1621" y="990"/>
                      <a:pt x="1633" y="1007"/>
                    </a:cubicBezTo>
                    <a:cubicBezTo>
                      <a:pt x="1645" y="1024"/>
                      <a:pt x="1659" y="1038"/>
                      <a:pt x="1655" y="1062"/>
                    </a:cubicBezTo>
                    <a:cubicBezTo>
                      <a:pt x="1651" y="1086"/>
                      <a:pt x="1659" y="1100"/>
                      <a:pt x="1667" y="1116"/>
                    </a:cubicBezTo>
                    <a:cubicBezTo>
                      <a:pt x="1675" y="1132"/>
                      <a:pt x="1707" y="1204"/>
                      <a:pt x="1703" y="1241"/>
                    </a:cubicBezTo>
                    <a:cubicBezTo>
                      <a:pt x="1699" y="1278"/>
                      <a:pt x="1703" y="1291"/>
                      <a:pt x="1711" y="1298"/>
                    </a:cubicBezTo>
                    <a:cubicBezTo>
                      <a:pt x="1719" y="1305"/>
                      <a:pt x="1730" y="1340"/>
                      <a:pt x="1720" y="1351"/>
                    </a:cubicBezTo>
                    <a:cubicBezTo>
                      <a:pt x="1710" y="1362"/>
                      <a:pt x="1711" y="1361"/>
                      <a:pt x="1715" y="1372"/>
                    </a:cubicBezTo>
                    <a:cubicBezTo>
                      <a:pt x="1719" y="1383"/>
                      <a:pt x="1721" y="1386"/>
                      <a:pt x="1720" y="1398"/>
                    </a:cubicBezTo>
                    <a:cubicBezTo>
                      <a:pt x="1719" y="1410"/>
                      <a:pt x="1718" y="1420"/>
                      <a:pt x="1723" y="1441"/>
                    </a:cubicBezTo>
                    <a:cubicBezTo>
                      <a:pt x="1728" y="1462"/>
                      <a:pt x="1747" y="1521"/>
                      <a:pt x="1733" y="1551"/>
                    </a:cubicBezTo>
                    <a:cubicBezTo>
                      <a:pt x="1719" y="1581"/>
                      <a:pt x="1715" y="1591"/>
                      <a:pt x="1710" y="1605"/>
                    </a:cubicBezTo>
                    <a:cubicBezTo>
                      <a:pt x="1705" y="1619"/>
                      <a:pt x="1695" y="1647"/>
                      <a:pt x="1687" y="1655"/>
                    </a:cubicBezTo>
                    <a:cubicBezTo>
                      <a:pt x="1679" y="1663"/>
                      <a:pt x="1635" y="1705"/>
                      <a:pt x="1620" y="1699"/>
                    </a:cubicBezTo>
                    <a:cubicBezTo>
                      <a:pt x="1610" y="1696"/>
                      <a:pt x="1612" y="1680"/>
                      <a:pt x="1612" y="1680"/>
                    </a:cubicBezTo>
                    <a:cubicBezTo>
                      <a:pt x="1612" y="1680"/>
                      <a:pt x="1585" y="1668"/>
                      <a:pt x="1595" y="1641"/>
                    </a:cubicBezTo>
                    <a:cubicBezTo>
                      <a:pt x="1595" y="1641"/>
                      <a:pt x="1579" y="1655"/>
                      <a:pt x="1567" y="1645"/>
                    </a:cubicBezTo>
                    <a:cubicBezTo>
                      <a:pt x="1555" y="1636"/>
                      <a:pt x="1561" y="1603"/>
                      <a:pt x="1558" y="1593"/>
                    </a:cubicBezTo>
                    <a:cubicBezTo>
                      <a:pt x="1556" y="1582"/>
                      <a:pt x="1557" y="1552"/>
                      <a:pt x="1553" y="1533"/>
                    </a:cubicBezTo>
                    <a:cubicBezTo>
                      <a:pt x="1549" y="1514"/>
                      <a:pt x="1536" y="1477"/>
                      <a:pt x="1540" y="1459"/>
                    </a:cubicBezTo>
                    <a:cubicBezTo>
                      <a:pt x="1545" y="1440"/>
                      <a:pt x="1553" y="1421"/>
                      <a:pt x="1542" y="1407"/>
                    </a:cubicBezTo>
                    <a:cubicBezTo>
                      <a:pt x="1532" y="1394"/>
                      <a:pt x="1526" y="1385"/>
                      <a:pt x="1526" y="1377"/>
                    </a:cubicBezTo>
                    <a:cubicBezTo>
                      <a:pt x="1526" y="1369"/>
                      <a:pt x="1478" y="1328"/>
                      <a:pt x="1468" y="1291"/>
                    </a:cubicBezTo>
                    <a:cubicBezTo>
                      <a:pt x="1468" y="1291"/>
                      <a:pt x="1474" y="1379"/>
                      <a:pt x="1472" y="1404"/>
                    </a:cubicBezTo>
                    <a:cubicBezTo>
                      <a:pt x="1469" y="1429"/>
                      <a:pt x="1470" y="1471"/>
                      <a:pt x="1481" y="1499"/>
                    </a:cubicBezTo>
                    <a:cubicBezTo>
                      <a:pt x="1492" y="1527"/>
                      <a:pt x="1572" y="1847"/>
                      <a:pt x="1460" y="2061"/>
                    </a:cubicBezTo>
                    <a:cubicBezTo>
                      <a:pt x="1443" y="2094"/>
                      <a:pt x="1448" y="2108"/>
                      <a:pt x="1450" y="2127"/>
                    </a:cubicBezTo>
                    <a:cubicBezTo>
                      <a:pt x="1453" y="2145"/>
                      <a:pt x="1456" y="2196"/>
                      <a:pt x="1437" y="2217"/>
                    </a:cubicBezTo>
                    <a:cubicBezTo>
                      <a:pt x="1418" y="2239"/>
                      <a:pt x="1405" y="2259"/>
                      <a:pt x="1413" y="2296"/>
                    </a:cubicBezTo>
                    <a:cubicBezTo>
                      <a:pt x="1421" y="2333"/>
                      <a:pt x="1482" y="2552"/>
                      <a:pt x="1413" y="2745"/>
                    </a:cubicBezTo>
                    <a:cubicBezTo>
                      <a:pt x="1397" y="2790"/>
                      <a:pt x="1417" y="2790"/>
                      <a:pt x="1408" y="2809"/>
                    </a:cubicBezTo>
                    <a:cubicBezTo>
                      <a:pt x="1399" y="2828"/>
                      <a:pt x="1399" y="2829"/>
                      <a:pt x="1401" y="2834"/>
                    </a:cubicBezTo>
                    <a:cubicBezTo>
                      <a:pt x="1403" y="2839"/>
                      <a:pt x="1400" y="2851"/>
                      <a:pt x="1397" y="2856"/>
                    </a:cubicBezTo>
                    <a:cubicBezTo>
                      <a:pt x="1393" y="2860"/>
                      <a:pt x="1396" y="2865"/>
                      <a:pt x="1402" y="2871"/>
                    </a:cubicBezTo>
                    <a:cubicBezTo>
                      <a:pt x="1409" y="2877"/>
                      <a:pt x="1430" y="2900"/>
                      <a:pt x="1436" y="2912"/>
                    </a:cubicBezTo>
                    <a:cubicBezTo>
                      <a:pt x="1442" y="2925"/>
                      <a:pt x="1473" y="2947"/>
                      <a:pt x="1482" y="2954"/>
                    </a:cubicBezTo>
                    <a:cubicBezTo>
                      <a:pt x="1490" y="2962"/>
                      <a:pt x="1496" y="2966"/>
                      <a:pt x="1503" y="2971"/>
                    </a:cubicBezTo>
                    <a:cubicBezTo>
                      <a:pt x="1511" y="2975"/>
                      <a:pt x="1531" y="2979"/>
                      <a:pt x="1537" y="2981"/>
                    </a:cubicBezTo>
                    <a:cubicBezTo>
                      <a:pt x="1544" y="2984"/>
                      <a:pt x="1552" y="2987"/>
                      <a:pt x="1556" y="2995"/>
                    </a:cubicBezTo>
                    <a:cubicBezTo>
                      <a:pt x="1559" y="3002"/>
                      <a:pt x="1562" y="3003"/>
                      <a:pt x="1561" y="3013"/>
                    </a:cubicBezTo>
                    <a:cubicBezTo>
                      <a:pt x="1561" y="3013"/>
                      <a:pt x="1575" y="3021"/>
                      <a:pt x="1572" y="3034"/>
                    </a:cubicBezTo>
                    <a:cubicBezTo>
                      <a:pt x="1568" y="3046"/>
                      <a:pt x="1563" y="3045"/>
                      <a:pt x="1563" y="3045"/>
                    </a:cubicBezTo>
                    <a:cubicBezTo>
                      <a:pt x="1563" y="3045"/>
                      <a:pt x="1566" y="3063"/>
                      <a:pt x="1556" y="3068"/>
                    </a:cubicBezTo>
                    <a:cubicBezTo>
                      <a:pt x="1547" y="3074"/>
                      <a:pt x="1545" y="3072"/>
                      <a:pt x="1545" y="3072"/>
                    </a:cubicBezTo>
                    <a:cubicBezTo>
                      <a:pt x="1545" y="3072"/>
                      <a:pt x="1541" y="3083"/>
                      <a:pt x="1529" y="3085"/>
                    </a:cubicBezTo>
                    <a:cubicBezTo>
                      <a:pt x="1517" y="3087"/>
                      <a:pt x="1512" y="3086"/>
                      <a:pt x="1512" y="3086"/>
                    </a:cubicBezTo>
                    <a:cubicBezTo>
                      <a:pt x="1512" y="3086"/>
                      <a:pt x="1498" y="3108"/>
                      <a:pt x="1473" y="3103"/>
                    </a:cubicBezTo>
                    <a:cubicBezTo>
                      <a:pt x="1449" y="3097"/>
                      <a:pt x="1440" y="3084"/>
                      <a:pt x="1435" y="3077"/>
                    </a:cubicBezTo>
                    <a:cubicBezTo>
                      <a:pt x="1430" y="3070"/>
                      <a:pt x="1426" y="3066"/>
                      <a:pt x="1423" y="3065"/>
                    </a:cubicBezTo>
                    <a:cubicBezTo>
                      <a:pt x="1421" y="3065"/>
                      <a:pt x="1409" y="3061"/>
                      <a:pt x="1403" y="3051"/>
                    </a:cubicBezTo>
                    <a:cubicBezTo>
                      <a:pt x="1397" y="3040"/>
                      <a:pt x="1387" y="3028"/>
                      <a:pt x="1379" y="3025"/>
                    </a:cubicBezTo>
                    <a:cubicBezTo>
                      <a:pt x="1371" y="3022"/>
                      <a:pt x="1337" y="3010"/>
                      <a:pt x="1306" y="3008"/>
                    </a:cubicBezTo>
                    <a:cubicBezTo>
                      <a:pt x="1276" y="3005"/>
                      <a:pt x="1198" y="2989"/>
                      <a:pt x="1201" y="2954"/>
                    </a:cubicBezTo>
                    <a:cubicBezTo>
                      <a:pt x="1205" y="2919"/>
                      <a:pt x="1217" y="2899"/>
                      <a:pt x="1206" y="2890"/>
                    </a:cubicBezTo>
                    <a:cubicBezTo>
                      <a:pt x="1194" y="2881"/>
                      <a:pt x="1172" y="2852"/>
                      <a:pt x="1172" y="2825"/>
                    </a:cubicBezTo>
                    <a:cubicBezTo>
                      <a:pt x="1173" y="2798"/>
                      <a:pt x="1181" y="2784"/>
                      <a:pt x="1148" y="2753"/>
                    </a:cubicBezTo>
                    <a:cubicBezTo>
                      <a:pt x="1115" y="2722"/>
                      <a:pt x="982" y="2604"/>
                      <a:pt x="1008" y="2397"/>
                    </a:cubicBezTo>
                    <a:cubicBezTo>
                      <a:pt x="1018" y="2316"/>
                      <a:pt x="1012" y="2277"/>
                      <a:pt x="1018" y="2264"/>
                    </a:cubicBezTo>
                    <a:cubicBezTo>
                      <a:pt x="1025" y="2251"/>
                      <a:pt x="1002" y="2237"/>
                      <a:pt x="1012" y="2231"/>
                    </a:cubicBezTo>
                    <a:cubicBezTo>
                      <a:pt x="1021" y="2224"/>
                      <a:pt x="1021" y="2215"/>
                      <a:pt x="1006" y="2212"/>
                    </a:cubicBezTo>
                    <a:cubicBezTo>
                      <a:pt x="992" y="2209"/>
                      <a:pt x="965" y="2183"/>
                      <a:pt x="954" y="2144"/>
                    </a:cubicBezTo>
                    <a:cubicBezTo>
                      <a:pt x="944" y="2105"/>
                      <a:pt x="897" y="1956"/>
                      <a:pt x="893" y="1928"/>
                    </a:cubicBezTo>
                    <a:cubicBezTo>
                      <a:pt x="889" y="1900"/>
                      <a:pt x="877" y="1891"/>
                      <a:pt x="876" y="1869"/>
                    </a:cubicBezTo>
                    <a:cubicBezTo>
                      <a:pt x="874" y="1848"/>
                      <a:pt x="873" y="1763"/>
                      <a:pt x="873" y="1763"/>
                    </a:cubicBezTo>
                    <a:cubicBezTo>
                      <a:pt x="874" y="1763"/>
                      <a:pt x="874" y="1763"/>
                      <a:pt x="874" y="1763"/>
                    </a:cubicBezTo>
                    <a:cubicBezTo>
                      <a:pt x="874" y="1763"/>
                      <a:pt x="873" y="1848"/>
                      <a:pt x="872" y="1869"/>
                    </a:cubicBezTo>
                    <a:cubicBezTo>
                      <a:pt x="870" y="1891"/>
                      <a:pt x="858" y="1900"/>
                      <a:pt x="854" y="1928"/>
                    </a:cubicBezTo>
                    <a:cubicBezTo>
                      <a:pt x="850" y="1956"/>
                      <a:pt x="804" y="2105"/>
                      <a:pt x="793" y="2144"/>
                    </a:cubicBezTo>
                    <a:cubicBezTo>
                      <a:pt x="782" y="2183"/>
                      <a:pt x="756" y="2209"/>
                      <a:pt x="741" y="2212"/>
                    </a:cubicBezTo>
                    <a:cubicBezTo>
                      <a:pt x="726" y="2215"/>
                      <a:pt x="726" y="2224"/>
                      <a:pt x="736" y="2231"/>
                    </a:cubicBezTo>
                    <a:cubicBezTo>
                      <a:pt x="745" y="2237"/>
                      <a:pt x="722" y="2251"/>
                      <a:pt x="729" y="2264"/>
                    </a:cubicBezTo>
                    <a:cubicBezTo>
                      <a:pt x="736" y="2277"/>
                      <a:pt x="730" y="2316"/>
                      <a:pt x="740" y="2397"/>
                    </a:cubicBezTo>
                    <a:cubicBezTo>
                      <a:pt x="765" y="2604"/>
                      <a:pt x="632" y="2722"/>
                      <a:pt x="599" y="2753"/>
                    </a:cubicBezTo>
                    <a:cubicBezTo>
                      <a:pt x="567" y="2784"/>
                      <a:pt x="574" y="2798"/>
                      <a:pt x="575" y="2825"/>
                    </a:cubicBezTo>
                    <a:cubicBezTo>
                      <a:pt x="576" y="2852"/>
                      <a:pt x="554" y="2881"/>
                      <a:pt x="542" y="2890"/>
                    </a:cubicBezTo>
                    <a:cubicBezTo>
                      <a:pt x="530" y="2899"/>
                      <a:pt x="542" y="2919"/>
                      <a:pt x="546" y="2954"/>
                    </a:cubicBezTo>
                    <a:cubicBezTo>
                      <a:pt x="549" y="2989"/>
                      <a:pt x="471" y="3005"/>
                      <a:pt x="441" y="3008"/>
                    </a:cubicBezTo>
                    <a:cubicBezTo>
                      <a:pt x="410" y="3010"/>
                      <a:pt x="376" y="3022"/>
                      <a:pt x="368" y="3025"/>
                    </a:cubicBezTo>
                    <a:cubicBezTo>
                      <a:pt x="360" y="3028"/>
                      <a:pt x="350" y="3040"/>
                      <a:pt x="344" y="3051"/>
                    </a:cubicBezTo>
                    <a:cubicBezTo>
                      <a:pt x="338" y="3061"/>
                      <a:pt x="327" y="3065"/>
                      <a:pt x="324" y="3065"/>
                    </a:cubicBezTo>
                    <a:cubicBezTo>
                      <a:pt x="321" y="3066"/>
                      <a:pt x="317" y="3070"/>
                      <a:pt x="312" y="3077"/>
                    </a:cubicBezTo>
                    <a:cubicBezTo>
                      <a:pt x="308" y="3084"/>
                      <a:pt x="299" y="3097"/>
                      <a:pt x="274" y="3103"/>
                    </a:cubicBezTo>
                    <a:cubicBezTo>
                      <a:pt x="249" y="3108"/>
                      <a:pt x="235" y="3086"/>
                      <a:pt x="235" y="3086"/>
                    </a:cubicBezTo>
                    <a:cubicBezTo>
                      <a:pt x="235" y="3086"/>
                      <a:pt x="230" y="3087"/>
                      <a:pt x="218" y="3085"/>
                    </a:cubicBezTo>
                    <a:cubicBezTo>
                      <a:pt x="206" y="3083"/>
                      <a:pt x="203" y="3072"/>
                      <a:pt x="203" y="3072"/>
                    </a:cubicBezTo>
                    <a:cubicBezTo>
                      <a:pt x="203" y="3072"/>
                      <a:pt x="200" y="3074"/>
                      <a:pt x="191" y="3068"/>
                    </a:cubicBezTo>
                    <a:cubicBezTo>
                      <a:pt x="181" y="3063"/>
                      <a:pt x="184" y="3045"/>
                      <a:pt x="184" y="3045"/>
                    </a:cubicBezTo>
                    <a:cubicBezTo>
                      <a:pt x="184" y="3045"/>
                      <a:pt x="179" y="3046"/>
                      <a:pt x="176" y="3034"/>
                    </a:cubicBezTo>
                    <a:cubicBezTo>
                      <a:pt x="172" y="3021"/>
                      <a:pt x="186" y="3013"/>
                      <a:pt x="186" y="3013"/>
                    </a:cubicBezTo>
                    <a:cubicBezTo>
                      <a:pt x="185" y="3003"/>
                      <a:pt x="188" y="3002"/>
                      <a:pt x="191" y="2995"/>
                    </a:cubicBezTo>
                    <a:cubicBezTo>
                      <a:pt x="195" y="2987"/>
                      <a:pt x="204" y="2984"/>
                      <a:pt x="210" y="2981"/>
                    </a:cubicBezTo>
                    <a:cubicBezTo>
                      <a:pt x="216" y="2979"/>
                      <a:pt x="237" y="2975"/>
                      <a:pt x="244" y="2971"/>
                    </a:cubicBezTo>
                    <a:cubicBezTo>
                      <a:pt x="251" y="2966"/>
                      <a:pt x="257" y="2962"/>
                      <a:pt x="266" y="2954"/>
                    </a:cubicBezTo>
                    <a:cubicBezTo>
                      <a:pt x="274" y="2947"/>
                      <a:pt x="305" y="2925"/>
                      <a:pt x="311" y="2912"/>
                    </a:cubicBezTo>
                    <a:cubicBezTo>
                      <a:pt x="317" y="2900"/>
                      <a:pt x="339" y="2877"/>
                      <a:pt x="345" y="2871"/>
                    </a:cubicBezTo>
                    <a:cubicBezTo>
                      <a:pt x="351" y="2865"/>
                      <a:pt x="354" y="2860"/>
                      <a:pt x="351" y="2856"/>
                    </a:cubicBezTo>
                    <a:cubicBezTo>
                      <a:pt x="348" y="2851"/>
                      <a:pt x="344" y="2839"/>
                      <a:pt x="346" y="2834"/>
                    </a:cubicBezTo>
                    <a:cubicBezTo>
                      <a:pt x="348" y="2829"/>
                      <a:pt x="348" y="2828"/>
                      <a:pt x="339" y="2809"/>
                    </a:cubicBezTo>
                    <a:cubicBezTo>
                      <a:pt x="330" y="2790"/>
                      <a:pt x="350" y="2790"/>
                      <a:pt x="334" y="2745"/>
                    </a:cubicBezTo>
                    <a:cubicBezTo>
                      <a:pt x="265" y="2552"/>
                      <a:pt x="326" y="2333"/>
                      <a:pt x="334" y="2296"/>
                    </a:cubicBezTo>
                    <a:cubicBezTo>
                      <a:pt x="342" y="2259"/>
                      <a:pt x="329" y="2239"/>
                      <a:pt x="310" y="2217"/>
                    </a:cubicBezTo>
                    <a:cubicBezTo>
                      <a:pt x="292" y="2196"/>
                      <a:pt x="294" y="2145"/>
                      <a:pt x="297" y="2127"/>
                    </a:cubicBezTo>
                    <a:cubicBezTo>
                      <a:pt x="300" y="2108"/>
                      <a:pt x="305" y="2094"/>
                      <a:pt x="288" y="2061"/>
                    </a:cubicBezTo>
                    <a:cubicBezTo>
                      <a:pt x="176" y="1847"/>
                      <a:pt x="256" y="1527"/>
                      <a:pt x="266" y="1499"/>
                    </a:cubicBezTo>
                    <a:cubicBezTo>
                      <a:pt x="277" y="1471"/>
                      <a:pt x="278" y="1429"/>
                      <a:pt x="276" y="1404"/>
                    </a:cubicBezTo>
                    <a:cubicBezTo>
                      <a:pt x="273" y="1379"/>
                      <a:pt x="280" y="1291"/>
                      <a:pt x="280" y="1291"/>
                    </a:cubicBezTo>
                    <a:cubicBezTo>
                      <a:pt x="269" y="1328"/>
                      <a:pt x="221" y="1369"/>
                      <a:pt x="221" y="1377"/>
                    </a:cubicBezTo>
                    <a:cubicBezTo>
                      <a:pt x="221" y="1385"/>
                      <a:pt x="216" y="1394"/>
                      <a:pt x="205" y="1407"/>
                    </a:cubicBezTo>
                    <a:cubicBezTo>
                      <a:pt x="194" y="1421"/>
                      <a:pt x="202" y="1440"/>
                      <a:pt x="207" y="1459"/>
                    </a:cubicBezTo>
                    <a:cubicBezTo>
                      <a:pt x="211" y="1477"/>
                      <a:pt x="198" y="1514"/>
                      <a:pt x="194" y="1533"/>
                    </a:cubicBezTo>
                    <a:cubicBezTo>
                      <a:pt x="191" y="1552"/>
                      <a:pt x="191" y="1582"/>
                      <a:pt x="189" y="1593"/>
                    </a:cubicBezTo>
                    <a:cubicBezTo>
                      <a:pt x="187" y="1603"/>
                      <a:pt x="192" y="1636"/>
                      <a:pt x="180" y="1645"/>
                    </a:cubicBezTo>
                    <a:cubicBezTo>
                      <a:pt x="168" y="1655"/>
                      <a:pt x="152" y="1641"/>
                      <a:pt x="152" y="1641"/>
                    </a:cubicBezTo>
                    <a:cubicBezTo>
                      <a:pt x="162" y="1668"/>
                      <a:pt x="136" y="1680"/>
                      <a:pt x="136" y="1680"/>
                    </a:cubicBezTo>
                    <a:cubicBezTo>
                      <a:pt x="136" y="1680"/>
                      <a:pt x="137" y="1696"/>
                      <a:pt x="127" y="1699"/>
                    </a:cubicBezTo>
                    <a:cubicBezTo>
                      <a:pt x="112" y="1705"/>
                      <a:pt x="68" y="1663"/>
                      <a:pt x="60" y="1655"/>
                    </a:cubicBezTo>
                    <a:cubicBezTo>
                      <a:pt x="52" y="1647"/>
                      <a:pt x="42" y="1619"/>
                      <a:pt x="37" y="1605"/>
                    </a:cubicBezTo>
                    <a:cubicBezTo>
                      <a:pt x="32" y="1591"/>
                      <a:pt x="28" y="1581"/>
                      <a:pt x="14" y="1551"/>
                    </a:cubicBezTo>
                    <a:cubicBezTo>
                      <a:pt x="0" y="1521"/>
                      <a:pt x="19" y="1462"/>
                      <a:pt x="24" y="1441"/>
                    </a:cubicBezTo>
                    <a:cubicBezTo>
                      <a:pt x="29" y="1420"/>
                      <a:pt x="28" y="1410"/>
                      <a:pt x="27" y="1398"/>
                    </a:cubicBezTo>
                    <a:cubicBezTo>
                      <a:pt x="26" y="1386"/>
                      <a:pt x="28" y="1383"/>
                      <a:pt x="32" y="1372"/>
                    </a:cubicBezTo>
                    <a:cubicBezTo>
                      <a:pt x="36" y="1361"/>
                      <a:pt x="37" y="1362"/>
                      <a:pt x="27" y="1351"/>
                    </a:cubicBezTo>
                    <a:cubicBezTo>
                      <a:pt x="17" y="1340"/>
                      <a:pt x="28" y="1305"/>
                      <a:pt x="36" y="1298"/>
                    </a:cubicBezTo>
                    <a:cubicBezTo>
                      <a:pt x="44" y="1291"/>
                      <a:pt x="48" y="1278"/>
                      <a:pt x="44" y="1241"/>
                    </a:cubicBezTo>
                    <a:cubicBezTo>
                      <a:pt x="40" y="1204"/>
                      <a:pt x="72" y="1132"/>
                      <a:pt x="80" y="1116"/>
                    </a:cubicBezTo>
                    <a:cubicBezTo>
                      <a:pt x="88" y="1100"/>
                      <a:pt x="96" y="1086"/>
                      <a:pt x="92" y="1062"/>
                    </a:cubicBezTo>
                    <a:cubicBezTo>
                      <a:pt x="88" y="1038"/>
                      <a:pt x="102" y="1024"/>
                      <a:pt x="114" y="1007"/>
                    </a:cubicBezTo>
                    <a:cubicBezTo>
                      <a:pt x="126" y="990"/>
                      <a:pt x="120" y="980"/>
                      <a:pt x="125" y="931"/>
                    </a:cubicBezTo>
                    <a:cubicBezTo>
                      <a:pt x="138" y="800"/>
                      <a:pt x="171" y="717"/>
                      <a:pt x="194" y="692"/>
                    </a:cubicBezTo>
                    <a:cubicBezTo>
                      <a:pt x="217" y="667"/>
                      <a:pt x="230" y="652"/>
                      <a:pt x="245" y="608"/>
                    </a:cubicBezTo>
                    <a:cubicBezTo>
                      <a:pt x="306" y="437"/>
                      <a:pt x="603" y="418"/>
                      <a:pt x="628" y="411"/>
                    </a:cubicBezTo>
                    <a:cubicBezTo>
                      <a:pt x="653" y="404"/>
                      <a:pt x="688" y="381"/>
                      <a:pt x="693" y="365"/>
                    </a:cubicBezTo>
                    <a:cubicBezTo>
                      <a:pt x="698" y="349"/>
                      <a:pt x="709" y="351"/>
                      <a:pt x="709" y="351"/>
                    </a:cubicBezTo>
                    <a:cubicBezTo>
                      <a:pt x="699" y="294"/>
                      <a:pt x="722" y="248"/>
                      <a:pt x="722" y="248"/>
                    </a:cubicBezTo>
                    <a:cubicBezTo>
                      <a:pt x="717" y="244"/>
                      <a:pt x="712" y="211"/>
                      <a:pt x="707" y="203"/>
                    </a:cubicBezTo>
                    <a:cubicBezTo>
                      <a:pt x="701" y="194"/>
                      <a:pt x="699" y="177"/>
                      <a:pt x="711" y="170"/>
                    </a:cubicBezTo>
                    <a:cubicBezTo>
                      <a:pt x="723" y="164"/>
                      <a:pt x="728" y="182"/>
                      <a:pt x="728" y="182"/>
                    </a:cubicBezTo>
                    <a:cubicBezTo>
                      <a:pt x="738" y="17"/>
                      <a:pt x="872" y="0"/>
                      <a:pt x="872" y="0"/>
                    </a:cubicBezTo>
                    <a:lnTo>
                      <a:pt x="87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Freeform 484">
                <a:extLst>
                  <a:ext uri="{FF2B5EF4-FFF2-40B4-BE49-F238E27FC236}">
                    <a16:creationId xmlns:a16="http://schemas.microsoft.com/office/drawing/2014/main" id="{798AD03D-9E7E-448E-9661-2E260221C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389"/>
                <a:ext cx="39" cy="176"/>
              </a:xfrm>
              <a:custGeom>
                <a:avLst/>
                <a:gdLst>
                  <a:gd name="T0" fmla="*/ 16 w 36"/>
                  <a:gd name="T1" fmla="*/ 0 h 164"/>
                  <a:gd name="T2" fmla="*/ 26 w 36"/>
                  <a:gd name="T3" fmla="*/ 12 h 164"/>
                  <a:gd name="T4" fmla="*/ 26 w 36"/>
                  <a:gd name="T5" fmla="*/ 29 h 164"/>
                  <a:gd name="T6" fmla="*/ 40 w 36"/>
                  <a:gd name="T7" fmla="*/ 57 h 164"/>
                  <a:gd name="T8" fmla="*/ 42 w 36"/>
                  <a:gd name="T9" fmla="*/ 83 h 164"/>
                  <a:gd name="T10" fmla="*/ 42 w 36"/>
                  <a:gd name="T11" fmla="*/ 98 h 164"/>
                  <a:gd name="T12" fmla="*/ 37 w 36"/>
                  <a:gd name="T13" fmla="*/ 107 h 164"/>
                  <a:gd name="T14" fmla="*/ 28 w 36"/>
                  <a:gd name="T15" fmla="*/ 129 h 164"/>
                  <a:gd name="T16" fmla="*/ 14 w 36"/>
                  <a:gd name="T17" fmla="*/ 142 h 164"/>
                  <a:gd name="T18" fmla="*/ 1 w 36"/>
                  <a:gd name="T19" fmla="*/ 174 h 164"/>
                  <a:gd name="T20" fmla="*/ 1 w 36"/>
                  <a:gd name="T21" fmla="*/ 20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164">
                    <a:moveTo>
                      <a:pt x="13" y="0"/>
                    </a:moveTo>
                    <a:cubicBezTo>
                      <a:pt x="15" y="3"/>
                      <a:pt x="18" y="5"/>
                      <a:pt x="20" y="9"/>
                    </a:cubicBezTo>
                    <a:cubicBezTo>
                      <a:pt x="21" y="14"/>
                      <a:pt x="19" y="18"/>
                      <a:pt x="20" y="23"/>
                    </a:cubicBezTo>
                    <a:cubicBezTo>
                      <a:pt x="22" y="33"/>
                      <a:pt x="26" y="38"/>
                      <a:pt x="31" y="46"/>
                    </a:cubicBezTo>
                    <a:cubicBezTo>
                      <a:pt x="36" y="54"/>
                      <a:pt x="34" y="58"/>
                      <a:pt x="33" y="67"/>
                    </a:cubicBezTo>
                    <a:cubicBezTo>
                      <a:pt x="32" y="71"/>
                      <a:pt x="33" y="75"/>
                      <a:pt x="33" y="79"/>
                    </a:cubicBezTo>
                    <a:cubicBezTo>
                      <a:pt x="32" y="82"/>
                      <a:pt x="30" y="84"/>
                      <a:pt x="29" y="87"/>
                    </a:cubicBezTo>
                    <a:cubicBezTo>
                      <a:pt x="26" y="94"/>
                      <a:pt x="28" y="99"/>
                      <a:pt x="22" y="104"/>
                    </a:cubicBezTo>
                    <a:cubicBezTo>
                      <a:pt x="18" y="107"/>
                      <a:pt x="15" y="111"/>
                      <a:pt x="11" y="115"/>
                    </a:cubicBezTo>
                    <a:cubicBezTo>
                      <a:pt x="6" y="123"/>
                      <a:pt x="3" y="132"/>
                      <a:pt x="1" y="141"/>
                    </a:cubicBezTo>
                    <a:cubicBezTo>
                      <a:pt x="0" y="149"/>
                      <a:pt x="2" y="156"/>
                      <a:pt x="1" y="16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8" name="Freeform 485">
                <a:extLst>
                  <a:ext uri="{FF2B5EF4-FFF2-40B4-BE49-F238E27FC236}">
                    <a16:creationId xmlns:a16="http://schemas.microsoft.com/office/drawing/2014/main" id="{15262BCD-A21E-439F-91B2-1BCF68CF0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474"/>
                <a:ext cx="50" cy="44"/>
              </a:xfrm>
              <a:custGeom>
                <a:avLst/>
                <a:gdLst>
                  <a:gd name="T0" fmla="*/ 0 w 47"/>
                  <a:gd name="T1" fmla="*/ 50 h 41"/>
                  <a:gd name="T2" fmla="*/ 16 w 47"/>
                  <a:gd name="T3" fmla="*/ 35 h 41"/>
                  <a:gd name="T4" fmla="*/ 32 w 47"/>
                  <a:gd name="T5" fmla="*/ 29 h 41"/>
                  <a:gd name="T6" fmla="*/ 56 w 4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0" y="41"/>
                    </a:moveTo>
                    <a:cubicBezTo>
                      <a:pt x="2" y="37"/>
                      <a:pt x="9" y="32"/>
                      <a:pt x="13" y="29"/>
                    </a:cubicBezTo>
                    <a:cubicBezTo>
                      <a:pt x="18" y="27"/>
                      <a:pt x="22" y="27"/>
                      <a:pt x="26" y="23"/>
                    </a:cubicBezTo>
                    <a:cubicBezTo>
                      <a:pt x="32" y="16"/>
                      <a:pt x="35" y="2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9" name="Freeform 486">
                <a:extLst>
                  <a:ext uri="{FF2B5EF4-FFF2-40B4-BE49-F238E27FC236}">
                    <a16:creationId xmlns:a16="http://schemas.microsoft.com/office/drawing/2014/main" id="{D6AC4E1C-80F2-4098-BFA4-917DC88C6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454"/>
                <a:ext cx="23" cy="17"/>
              </a:xfrm>
              <a:custGeom>
                <a:avLst/>
                <a:gdLst>
                  <a:gd name="T0" fmla="*/ 0 w 21"/>
                  <a:gd name="T1" fmla="*/ 19 h 16"/>
                  <a:gd name="T2" fmla="*/ 27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5" y="8"/>
                      <a:pt x="12" y="3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0" name="Freeform 487">
                <a:extLst>
                  <a:ext uri="{FF2B5EF4-FFF2-40B4-BE49-F238E27FC236}">
                    <a16:creationId xmlns:a16="http://schemas.microsoft.com/office/drawing/2014/main" id="{E9897C5A-8C4C-464F-A576-C65878D3C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88"/>
                <a:ext cx="37" cy="131"/>
              </a:xfrm>
              <a:custGeom>
                <a:avLst/>
                <a:gdLst>
                  <a:gd name="T0" fmla="*/ 40 w 35"/>
                  <a:gd name="T1" fmla="*/ 0 h 122"/>
                  <a:gd name="T2" fmla="*/ 41 w 35"/>
                  <a:gd name="T3" fmla="*/ 58 h 122"/>
                  <a:gd name="T4" fmla="*/ 36 w 35"/>
                  <a:gd name="T5" fmla="*/ 103 h 122"/>
                  <a:gd name="T6" fmla="*/ 20 w 35"/>
                  <a:gd name="T7" fmla="*/ 131 h 122"/>
                  <a:gd name="T8" fmla="*/ 0 w 35"/>
                  <a:gd name="T9" fmla="*/ 151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22">
                    <a:moveTo>
                      <a:pt x="34" y="0"/>
                    </a:moveTo>
                    <a:cubicBezTo>
                      <a:pt x="28" y="15"/>
                      <a:pt x="34" y="32"/>
                      <a:pt x="35" y="47"/>
                    </a:cubicBezTo>
                    <a:cubicBezTo>
                      <a:pt x="35" y="59"/>
                      <a:pt x="35" y="72"/>
                      <a:pt x="30" y="83"/>
                    </a:cubicBezTo>
                    <a:cubicBezTo>
                      <a:pt x="27" y="91"/>
                      <a:pt x="23" y="99"/>
                      <a:pt x="17" y="106"/>
                    </a:cubicBezTo>
                    <a:cubicBezTo>
                      <a:pt x="13" y="110"/>
                      <a:pt x="6" y="120"/>
                      <a:pt x="0" y="1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1" name="Freeform 488">
                <a:extLst>
                  <a:ext uri="{FF2B5EF4-FFF2-40B4-BE49-F238E27FC236}">
                    <a16:creationId xmlns:a16="http://schemas.microsoft.com/office/drawing/2014/main" id="{F6E4DF10-54A2-4C0F-B838-F91695566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81"/>
                <a:ext cx="38" cy="28"/>
              </a:xfrm>
              <a:custGeom>
                <a:avLst/>
                <a:gdLst>
                  <a:gd name="T0" fmla="*/ 42 w 36"/>
                  <a:gd name="T1" fmla="*/ 2 h 26"/>
                  <a:gd name="T2" fmla="*/ 0 w 36"/>
                  <a:gd name="T3" fmla="*/ 3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6">
                    <a:moveTo>
                      <a:pt x="36" y="2"/>
                    </a:moveTo>
                    <a:cubicBezTo>
                      <a:pt x="23" y="0"/>
                      <a:pt x="6" y="15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2" name="Freeform 489">
                <a:extLst>
                  <a:ext uri="{FF2B5EF4-FFF2-40B4-BE49-F238E27FC236}">
                    <a16:creationId xmlns:a16="http://schemas.microsoft.com/office/drawing/2014/main" id="{19DD443A-F5CD-4CD5-8FF2-1BC8259B9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467"/>
                <a:ext cx="28" cy="31"/>
              </a:xfrm>
              <a:custGeom>
                <a:avLst/>
                <a:gdLst>
                  <a:gd name="T0" fmla="*/ 1 w 26"/>
                  <a:gd name="T1" fmla="*/ 1 h 29"/>
                  <a:gd name="T2" fmla="*/ 26 w 26"/>
                  <a:gd name="T3" fmla="*/ 6 h 29"/>
                  <a:gd name="T4" fmla="*/ 31 w 26"/>
                  <a:gd name="T5" fmla="*/ 35 h 29"/>
                  <a:gd name="T6" fmla="*/ 0 w 26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1" y="1"/>
                    </a:moveTo>
                    <a:cubicBezTo>
                      <a:pt x="8" y="0"/>
                      <a:pt x="15" y="1"/>
                      <a:pt x="20" y="6"/>
                    </a:cubicBezTo>
                    <a:cubicBezTo>
                      <a:pt x="26" y="11"/>
                      <a:pt x="26" y="21"/>
                      <a:pt x="25" y="29"/>
                    </a:cubicBezTo>
                    <a:cubicBezTo>
                      <a:pt x="21" y="22"/>
                      <a:pt x="6" y="21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3" name="Freeform 490">
                <a:extLst>
                  <a:ext uri="{FF2B5EF4-FFF2-40B4-BE49-F238E27FC236}">
                    <a16:creationId xmlns:a16="http://schemas.microsoft.com/office/drawing/2014/main" id="{F30A789D-F6E9-4033-9593-6C6ED413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549"/>
                <a:ext cx="38" cy="24"/>
              </a:xfrm>
              <a:custGeom>
                <a:avLst/>
                <a:gdLst>
                  <a:gd name="T0" fmla="*/ 45 w 35"/>
                  <a:gd name="T1" fmla="*/ 7 h 23"/>
                  <a:gd name="T2" fmla="*/ 13 w 35"/>
                  <a:gd name="T3" fmla="*/ 4 h 23"/>
                  <a:gd name="T4" fmla="*/ 1 w 35"/>
                  <a:gd name="T5" fmla="*/ 11 h 23"/>
                  <a:gd name="T6" fmla="*/ 10 w 35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3">
                    <a:moveTo>
                      <a:pt x="35" y="7"/>
                    </a:moveTo>
                    <a:cubicBezTo>
                      <a:pt x="27" y="0"/>
                      <a:pt x="19" y="0"/>
                      <a:pt x="10" y="4"/>
                    </a:cubicBezTo>
                    <a:cubicBezTo>
                      <a:pt x="8" y="5"/>
                      <a:pt x="1" y="8"/>
                      <a:pt x="1" y="11"/>
                    </a:cubicBezTo>
                    <a:cubicBezTo>
                      <a:pt x="0" y="14"/>
                      <a:pt x="5" y="20"/>
                      <a:pt x="7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4" name="Freeform 491">
                <a:extLst>
                  <a:ext uri="{FF2B5EF4-FFF2-40B4-BE49-F238E27FC236}">
                    <a16:creationId xmlns:a16="http://schemas.microsoft.com/office/drawing/2014/main" id="{0DB9B731-47BF-479F-B153-437014C35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983"/>
                <a:ext cx="61" cy="86"/>
              </a:xfrm>
              <a:custGeom>
                <a:avLst/>
                <a:gdLst>
                  <a:gd name="T0" fmla="*/ 67 w 58"/>
                  <a:gd name="T1" fmla="*/ 0 h 81"/>
                  <a:gd name="T2" fmla="*/ 0 w 58"/>
                  <a:gd name="T3" fmla="*/ 9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1">
                    <a:moveTo>
                      <a:pt x="58" y="0"/>
                    </a:moveTo>
                    <a:cubicBezTo>
                      <a:pt x="45" y="31"/>
                      <a:pt x="5" y="45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Freeform 492">
                <a:extLst>
                  <a:ext uri="{FF2B5EF4-FFF2-40B4-BE49-F238E27FC236}">
                    <a16:creationId xmlns:a16="http://schemas.microsoft.com/office/drawing/2014/main" id="{625F6409-5665-4AD8-A521-C37EF1554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108"/>
                <a:ext cx="213" cy="38"/>
              </a:xfrm>
              <a:custGeom>
                <a:avLst/>
                <a:gdLst>
                  <a:gd name="T0" fmla="*/ 244 w 199"/>
                  <a:gd name="T1" fmla="*/ 0 h 36"/>
                  <a:gd name="T2" fmla="*/ 128 w 199"/>
                  <a:gd name="T3" fmla="*/ 41 h 36"/>
                  <a:gd name="T4" fmla="*/ 0 w 199"/>
                  <a:gd name="T5" fmla="*/ 2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9" h="36">
                    <a:moveTo>
                      <a:pt x="199" y="0"/>
                    </a:moveTo>
                    <a:cubicBezTo>
                      <a:pt x="167" y="18"/>
                      <a:pt x="143" y="33"/>
                      <a:pt x="105" y="35"/>
                    </a:cubicBezTo>
                    <a:cubicBezTo>
                      <a:pt x="70" y="36"/>
                      <a:pt x="33" y="2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6" name="Freeform 493">
                <a:extLst>
                  <a:ext uri="{FF2B5EF4-FFF2-40B4-BE49-F238E27FC236}">
                    <a16:creationId xmlns:a16="http://schemas.microsoft.com/office/drawing/2014/main" id="{70ACBBC5-38EB-4952-AB9F-E1D9F6CE7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112"/>
                <a:ext cx="40" cy="18"/>
              </a:xfrm>
              <a:custGeom>
                <a:avLst/>
                <a:gdLst>
                  <a:gd name="T0" fmla="*/ 44 w 38"/>
                  <a:gd name="T1" fmla="*/ 0 h 17"/>
                  <a:gd name="T2" fmla="*/ 0 w 38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7">
                    <a:moveTo>
                      <a:pt x="38" y="0"/>
                    </a:moveTo>
                    <a:cubicBezTo>
                      <a:pt x="25" y="1"/>
                      <a:pt x="9" y="8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7" name="Freeform 494">
                <a:extLst>
                  <a:ext uri="{FF2B5EF4-FFF2-40B4-BE49-F238E27FC236}">
                    <a16:creationId xmlns:a16="http://schemas.microsoft.com/office/drawing/2014/main" id="{0E586181-E3CB-44C9-9C73-FAC9E9567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3168"/>
                <a:ext cx="44" cy="5"/>
              </a:xfrm>
              <a:custGeom>
                <a:avLst/>
                <a:gdLst>
                  <a:gd name="T0" fmla="*/ 50 w 41"/>
                  <a:gd name="T1" fmla="*/ 0 h 4"/>
                  <a:gd name="T2" fmla="*/ 0 w 4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0"/>
                    </a:moveTo>
                    <a:cubicBezTo>
                      <a:pt x="27" y="3"/>
                      <a:pt x="13" y="1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8" name="Freeform 495">
                <a:extLst>
                  <a:ext uri="{FF2B5EF4-FFF2-40B4-BE49-F238E27FC236}">
                    <a16:creationId xmlns:a16="http://schemas.microsoft.com/office/drawing/2014/main" id="{8785B72A-A3C6-48BA-8736-DC8E7C226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706"/>
                <a:ext cx="40" cy="12"/>
              </a:xfrm>
              <a:custGeom>
                <a:avLst/>
                <a:gdLst>
                  <a:gd name="T0" fmla="*/ 46 w 37"/>
                  <a:gd name="T1" fmla="*/ 0 h 11"/>
                  <a:gd name="T2" fmla="*/ 0 w 37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37" y="0"/>
                    </a:moveTo>
                    <a:cubicBezTo>
                      <a:pt x="25" y="5"/>
                      <a:pt x="12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9" name="Freeform 496">
                <a:extLst>
                  <a:ext uri="{FF2B5EF4-FFF2-40B4-BE49-F238E27FC236}">
                    <a16:creationId xmlns:a16="http://schemas.microsoft.com/office/drawing/2014/main" id="{5B7C32E2-A727-4232-BFBB-4FBF97220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3816"/>
                <a:ext cx="92" cy="15"/>
              </a:xfrm>
              <a:custGeom>
                <a:avLst/>
                <a:gdLst>
                  <a:gd name="T0" fmla="*/ 105 w 86"/>
                  <a:gd name="T1" fmla="*/ 6 h 14"/>
                  <a:gd name="T2" fmla="*/ 71 w 86"/>
                  <a:gd name="T3" fmla="*/ 1 h 14"/>
                  <a:gd name="T4" fmla="*/ 37 w 86"/>
                  <a:gd name="T5" fmla="*/ 12 h 14"/>
                  <a:gd name="T6" fmla="*/ 0 w 86"/>
                  <a:gd name="T7" fmla="*/ 1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14">
                    <a:moveTo>
                      <a:pt x="86" y="6"/>
                    </a:moveTo>
                    <a:cubicBezTo>
                      <a:pt x="77" y="4"/>
                      <a:pt x="67" y="0"/>
                      <a:pt x="58" y="1"/>
                    </a:cubicBezTo>
                    <a:cubicBezTo>
                      <a:pt x="48" y="2"/>
                      <a:pt x="41" y="8"/>
                      <a:pt x="31" y="9"/>
                    </a:cubicBezTo>
                    <a:cubicBezTo>
                      <a:pt x="21" y="10"/>
                      <a:pt x="6" y="3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0" name="Freeform 497">
                <a:extLst>
                  <a:ext uri="{FF2B5EF4-FFF2-40B4-BE49-F238E27FC236}">
                    <a16:creationId xmlns:a16="http://schemas.microsoft.com/office/drawing/2014/main" id="{5037EF4D-B965-4C96-ADC3-F49B126FA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3980"/>
                <a:ext cx="51" cy="81"/>
              </a:xfrm>
              <a:custGeom>
                <a:avLst/>
                <a:gdLst>
                  <a:gd name="T0" fmla="*/ 50 w 48"/>
                  <a:gd name="T1" fmla="*/ 92 h 76"/>
                  <a:gd name="T2" fmla="*/ 53 w 48"/>
                  <a:gd name="T3" fmla="*/ 49 h 76"/>
                  <a:gd name="T4" fmla="*/ 36 w 48"/>
                  <a:gd name="T5" fmla="*/ 42 h 76"/>
                  <a:gd name="T6" fmla="*/ 19 w 48"/>
                  <a:gd name="T7" fmla="*/ 32 h 76"/>
                  <a:gd name="T8" fmla="*/ 16 w 48"/>
                  <a:gd name="T9" fmla="*/ 22 h 76"/>
                  <a:gd name="T10" fmla="*/ 11 w 48"/>
                  <a:gd name="T11" fmla="*/ 17 h 76"/>
                  <a:gd name="T12" fmla="*/ 2 w 48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6">
                    <a:moveTo>
                      <a:pt x="41" y="76"/>
                    </a:moveTo>
                    <a:cubicBezTo>
                      <a:pt x="48" y="65"/>
                      <a:pt x="48" y="52"/>
                      <a:pt x="44" y="40"/>
                    </a:cubicBezTo>
                    <a:cubicBezTo>
                      <a:pt x="39" y="40"/>
                      <a:pt x="34" y="37"/>
                      <a:pt x="30" y="35"/>
                    </a:cubicBezTo>
                    <a:cubicBezTo>
                      <a:pt x="26" y="33"/>
                      <a:pt x="18" y="29"/>
                      <a:pt x="16" y="26"/>
                    </a:cubicBezTo>
                    <a:cubicBezTo>
                      <a:pt x="14" y="24"/>
                      <a:pt x="15" y="22"/>
                      <a:pt x="13" y="19"/>
                    </a:cubicBezTo>
                    <a:cubicBezTo>
                      <a:pt x="11" y="17"/>
                      <a:pt x="9" y="16"/>
                      <a:pt x="8" y="14"/>
                    </a:cubicBezTo>
                    <a:cubicBezTo>
                      <a:pt x="4" y="10"/>
                      <a:pt x="0" y="5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1" name="Freeform 498">
                <a:extLst>
                  <a:ext uri="{FF2B5EF4-FFF2-40B4-BE49-F238E27FC236}">
                    <a16:creationId xmlns:a16="http://schemas.microsoft.com/office/drawing/2014/main" id="{22AA6B9B-1C16-45CB-AB97-0F1D28C64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3986"/>
                <a:ext cx="4" cy="15"/>
              </a:xfrm>
              <a:custGeom>
                <a:avLst/>
                <a:gdLst>
                  <a:gd name="T0" fmla="*/ 0 w 3"/>
                  <a:gd name="T1" fmla="*/ 17 h 14"/>
                  <a:gd name="T2" fmla="*/ 5 w 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0" y="14"/>
                    </a:moveTo>
                    <a:cubicBezTo>
                      <a:pt x="3" y="11"/>
                      <a:pt x="2" y="4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2" name="Freeform 499">
                <a:extLst>
                  <a:ext uri="{FF2B5EF4-FFF2-40B4-BE49-F238E27FC236}">
                    <a16:creationId xmlns:a16="http://schemas.microsoft.com/office/drawing/2014/main" id="{0895DAAC-7B0C-490E-BE16-67617E32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4014"/>
                <a:ext cx="41" cy="28"/>
              </a:xfrm>
              <a:custGeom>
                <a:avLst/>
                <a:gdLst>
                  <a:gd name="T0" fmla="*/ 45 w 39"/>
                  <a:gd name="T1" fmla="*/ 10 h 26"/>
                  <a:gd name="T2" fmla="*/ 25 w 39"/>
                  <a:gd name="T3" fmla="*/ 15 h 26"/>
                  <a:gd name="T4" fmla="*/ 18 w 39"/>
                  <a:gd name="T5" fmla="*/ 32 h 26"/>
                  <a:gd name="T6" fmla="*/ 2 w 39"/>
                  <a:gd name="T7" fmla="*/ 16 h 26"/>
                  <a:gd name="T8" fmla="*/ 17 w 3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39" y="7"/>
                    </a:moveTo>
                    <a:cubicBezTo>
                      <a:pt x="33" y="5"/>
                      <a:pt x="27" y="8"/>
                      <a:pt x="22" y="12"/>
                    </a:cubicBezTo>
                    <a:cubicBezTo>
                      <a:pt x="18" y="16"/>
                      <a:pt x="17" y="21"/>
                      <a:pt x="15" y="26"/>
                    </a:cubicBezTo>
                    <a:cubicBezTo>
                      <a:pt x="12" y="21"/>
                      <a:pt x="4" y="18"/>
                      <a:pt x="2" y="13"/>
                    </a:cubicBezTo>
                    <a:cubicBezTo>
                      <a:pt x="0" y="6"/>
                      <a:pt x="10" y="3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Freeform 500">
                <a:extLst>
                  <a:ext uri="{FF2B5EF4-FFF2-40B4-BE49-F238E27FC236}">
                    <a16:creationId xmlns:a16="http://schemas.microsoft.com/office/drawing/2014/main" id="{4108007E-3A01-42BD-931B-0D84884D8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988"/>
                <a:ext cx="39" cy="57"/>
              </a:xfrm>
              <a:custGeom>
                <a:avLst/>
                <a:gdLst>
                  <a:gd name="T0" fmla="*/ 38 w 37"/>
                  <a:gd name="T1" fmla="*/ 66 h 53"/>
                  <a:gd name="T2" fmla="*/ 23 w 37"/>
                  <a:gd name="T3" fmla="*/ 29 h 53"/>
                  <a:gd name="T4" fmla="*/ 6 w 37"/>
                  <a:gd name="T5" fmla="*/ 17 h 53"/>
                  <a:gd name="T6" fmla="*/ 0 w 37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3">
                    <a:moveTo>
                      <a:pt x="32" y="53"/>
                    </a:moveTo>
                    <a:cubicBezTo>
                      <a:pt x="37" y="41"/>
                      <a:pt x="30" y="29"/>
                      <a:pt x="20" y="23"/>
                    </a:cubicBezTo>
                    <a:cubicBezTo>
                      <a:pt x="15" y="20"/>
                      <a:pt x="10" y="19"/>
                      <a:pt x="6" y="14"/>
                    </a:cubicBezTo>
                    <a:cubicBezTo>
                      <a:pt x="2" y="10"/>
                      <a:pt x="2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4" name="Freeform 501">
                <a:extLst>
                  <a:ext uri="{FF2B5EF4-FFF2-40B4-BE49-F238E27FC236}">
                    <a16:creationId xmlns:a16="http://schemas.microsoft.com/office/drawing/2014/main" id="{63A55794-43CA-49FB-A863-F3BD4D58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973"/>
                <a:ext cx="45" cy="43"/>
              </a:xfrm>
              <a:custGeom>
                <a:avLst/>
                <a:gdLst>
                  <a:gd name="T0" fmla="*/ 51 w 42"/>
                  <a:gd name="T1" fmla="*/ 49 h 40"/>
                  <a:gd name="T2" fmla="*/ 42 w 42"/>
                  <a:gd name="T3" fmla="*/ 33 h 40"/>
                  <a:gd name="T4" fmla="*/ 30 w 42"/>
                  <a:gd name="T5" fmla="*/ 20 h 40"/>
                  <a:gd name="T6" fmla="*/ 17 w 42"/>
                  <a:gd name="T7" fmla="*/ 16 h 40"/>
                  <a:gd name="T8" fmla="*/ 0 w 4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42" y="40"/>
                    </a:moveTo>
                    <a:cubicBezTo>
                      <a:pt x="42" y="35"/>
                      <a:pt x="37" y="31"/>
                      <a:pt x="34" y="27"/>
                    </a:cubicBezTo>
                    <a:cubicBezTo>
                      <a:pt x="31" y="24"/>
                      <a:pt x="28" y="19"/>
                      <a:pt x="24" y="17"/>
                    </a:cubicBezTo>
                    <a:cubicBezTo>
                      <a:pt x="21" y="14"/>
                      <a:pt x="17" y="15"/>
                      <a:pt x="14" y="13"/>
                    </a:cubicBezTo>
                    <a:cubicBezTo>
                      <a:pt x="8" y="11"/>
                      <a:pt x="6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5" name="Freeform 502">
                <a:extLst>
                  <a:ext uri="{FF2B5EF4-FFF2-40B4-BE49-F238E27FC236}">
                    <a16:creationId xmlns:a16="http://schemas.microsoft.com/office/drawing/2014/main" id="{202AD03E-9AF4-4AD1-8B50-23DA55821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969"/>
                <a:ext cx="20" cy="14"/>
              </a:xfrm>
              <a:custGeom>
                <a:avLst/>
                <a:gdLst>
                  <a:gd name="T0" fmla="*/ 22 w 19"/>
                  <a:gd name="T1" fmla="*/ 13 h 13"/>
                  <a:gd name="T2" fmla="*/ 13 w 19"/>
                  <a:gd name="T3" fmla="*/ 6 h 13"/>
                  <a:gd name="T4" fmla="*/ 0 w 1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10"/>
                    </a:moveTo>
                    <a:cubicBezTo>
                      <a:pt x="18" y="13"/>
                      <a:pt x="12" y="8"/>
                      <a:pt x="10" y="6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6" name="Freeform 503">
                <a:extLst>
                  <a:ext uri="{FF2B5EF4-FFF2-40B4-BE49-F238E27FC236}">
                    <a16:creationId xmlns:a16="http://schemas.microsoft.com/office/drawing/2014/main" id="{B4360C48-16E8-439C-BED3-8CE5D9A7F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3985"/>
                <a:ext cx="12" cy="13"/>
              </a:xfrm>
              <a:custGeom>
                <a:avLst/>
                <a:gdLst>
                  <a:gd name="T0" fmla="*/ 14 w 11"/>
                  <a:gd name="T1" fmla="*/ 5 h 12"/>
                  <a:gd name="T2" fmla="*/ 5 w 11"/>
                  <a:gd name="T3" fmla="*/ 15 h 12"/>
                  <a:gd name="T4" fmla="*/ 12 w 11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6"/>
                      <a:pt x="7" y="10"/>
                      <a:pt x="5" y="12"/>
                    </a:cubicBezTo>
                    <a:cubicBezTo>
                      <a:pt x="0" y="8"/>
                      <a:pt x="3" y="0"/>
                      <a:pt x="9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7" name="Freeform 504">
                <a:extLst>
                  <a:ext uri="{FF2B5EF4-FFF2-40B4-BE49-F238E27FC236}">
                    <a16:creationId xmlns:a16="http://schemas.microsoft.com/office/drawing/2014/main" id="{DA5B79BA-E7AA-4782-8467-34292DB64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4004"/>
                <a:ext cx="17" cy="18"/>
              </a:xfrm>
              <a:custGeom>
                <a:avLst/>
                <a:gdLst>
                  <a:gd name="T0" fmla="*/ 22 w 15"/>
                  <a:gd name="T1" fmla="*/ 5 h 17"/>
                  <a:gd name="T2" fmla="*/ 10 w 15"/>
                  <a:gd name="T3" fmla="*/ 20 h 17"/>
                  <a:gd name="T4" fmla="*/ 2 w 15"/>
                  <a:gd name="T5" fmla="*/ 4 h 17"/>
                  <a:gd name="T6" fmla="*/ 19 w 15"/>
                  <a:gd name="T7" fmla="*/ 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8" y="6"/>
                      <a:pt x="7" y="11"/>
                      <a:pt x="7" y="17"/>
                    </a:cubicBezTo>
                    <a:cubicBezTo>
                      <a:pt x="5" y="13"/>
                      <a:pt x="0" y="8"/>
                      <a:pt x="2" y="4"/>
                    </a:cubicBezTo>
                    <a:cubicBezTo>
                      <a:pt x="4" y="0"/>
                      <a:pt x="12" y="1"/>
                      <a:pt x="13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8" name="Freeform 505">
                <a:extLst>
                  <a:ext uri="{FF2B5EF4-FFF2-40B4-BE49-F238E27FC236}">
                    <a16:creationId xmlns:a16="http://schemas.microsoft.com/office/drawing/2014/main" id="{221DB085-1DB7-426A-B633-7C53287BB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4019"/>
                <a:ext cx="21" cy="18"/>
              </a:xfrm>
              <a:custGeom>
                <a:avLst/>
                <a:gdLst>
                  <a:gd name="T0" fmla="*/ 22 w 20"/>
                  <a:gd name="T1" fmla="*/ 8 h 17"/>
                  <a:gd name="T2" fmla="*/ 6 w 20"/>
                  <a:gd name="T3" fmla="*/ 20 h 17"/>
                  <a:gd name="T4" fmla="*/ 1 w 20"/>
                  <a:gd name="T5" fmla="*/ 5 h 17"/>
                  <a:gd name="T6" fmla="*/ 14 w 20"/>
                  <a:gd name="T7" fmla="*/ 1 h 17"/>
                  <a:gd name="T8" fmla="*/ 23 w 20"/>
                  <a:gd name="T9" fmla="*/ 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9" y="8"/>
                    </a:moveTo>
                    <a:cubicBezTo>
                      <a:pt x="13" y="10"/>
                      <a:pt x="10" y="10"/>
                      <a:pt x="6" y="17"/>
                    </a:cubicBezTo>
                    <a:cubicBezTo>
                      <a:pt x="4" y="13"/>
                      <a:pt x="0" y="9"/>
                      <a:pt x="1" y="5"/>
                    </a:cubicBezTo>
                    <a:cubicBezTo>
                      <a:pt x="2" y="1"/>
                      <a:pt x="8" y="0"/>
                      <a:pt x="11" y="1"/>
                    </a:cubicBezTo>
                    <a:cubicBezTo>
                      <a:pt x="16" y="1"/>
                      <a:pt x="17" y="3"/>
                      <a:pt x="2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9" name="Freeform 506">
                <a:extLst>
                  <a:ext uri="{FF2B5EF4-FFF2-40B4-BE49-F238E27FC236}">
                    <a16:creationId xmlns:a16="http://schemas.microsoft.com/office/drawing/2014/main" id="{10E9845A-8779-432F-9B2E-A022D1BBB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491"/>
                <a:ext cx="139" cy="656"/>
              </a:xfrm>
              <a:custGeom>
                <a:avLst/>
                <a:gdLst>
                  <a:gd name="T0" fmla="*/ 159 w 130"/>
                  <a:gd name="T1" fmla="*/ 749 h 614"/>
                  <a:gd name="T2" fmla="*/ 135 w 130"/>
                  <a:gd name="T3" fmla="*/ 514 h 614"/>
                  <a:gd name="T4" fmla="*/ 50 w 130"/>
                  <a:gd name="T5" fmla="*/ 357 h 614"/>
                  <a:gd name="T6" fmla="*/ 44 w 130"/>
                  <a:gd name="T7" fmla="*/ 253 h 614"/>
                  <a:gd name="T8" fmla="*/ 11 w 130"/>
                  <a:gd name="T9" fmla="*/ 166 h 614"/>
                  <a:gd name="T10" fmla="*/ 16 w 130"/>
                  <a:gd name="T11" fmla="*/ 0 h 6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614">
                    <a:moveTo>
                      <a:pt x="130" y="614"/>
                    </a:moveTo>
                    <a:cubicBezTo>
                      <a:pt x="130" y="614"/>
                      <a:pt x="130" y="472"/>
                      <a:pt x="110" y="421"/>
                    </a:cubicBezTo>
                    <a:cubicBezTo>
                      <a:pt x="89" y="369"/>
                      <a:pt x="35" y="311"/>
                      <a:pt x="41" y="293"/>
                    </a:cubicBezTo>
                    <a:cubicBezTo>
                      <a:pt x="46" y="275"/>
                      <a:pt x="61" y="262"/>
                      <a:pt x="36" y="208"/>
                    </a:cubicBezTo>
                    <a:cubicBezTo>
                      <a:pt x="11" y="154"/>
                      <a:pt x="0" y="155"/>
                      <a:pt x="8" y="136"/>
                    </a:cubicBezTo>
                    <a:cubicBezTo>
                      <a:pt x="17" y="117"/>
                      <a:pt x="38" y="5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0" name="Freeform 507">
                <a:extLst>
                  <a:ext uri="{FF2B5EF4-FFF2-40B4-BE49-F238E27FC236}">
                    <a16:creationId xmlns:a16="http://schemas.microsoft.com/office/drawing/2014/main" id="{DFB40154-92A8-4B17-B056-3891350AE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564"/>
                <a:ext cx="98" cy="30"/>
              </a:xfrm>
              <a:custGeom>
                <a:avLst/>
                <a:gdLst>
                  <a:gd name="T0" fmla="*/ 0 w 92"/>
                  <a:gd name="T1" fmla="*/ 32 h 28"/>
                  <a:gd name="T2" fmla="*/ 18 w 92"/>
                  <a:gd name="T3" fmla="*/ 25 h 28"/>
                  <a:gd name="T4" fmla="*/ 111 w 9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8">
                    <a:moveTo>
                      <a:pt x="0" y="26"/>
                    </a:moveTo>
                    <a:cubicBezTo>
                      <a:pt x="0" y="26"/>
                      <a:pt x="6" y="28"/>
                      <a:pt x="15" y="20"/>
                    </a:cubicBezTo>
                    <a:cubicBezTo>
                      <a:pt x="24" y="13"/>
                      <a:pt x="63" y="22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Freeform 508">
                <a:extLst>
                  <a:ext uri="{FF2B5EF4-FFF2-40B4-BE49-F238E27FC236}">
                    <a16:creationId xmlns:a16="http://schemas.microsoft.com/office/drawing/2014/main" id="{92044DF4-0BE2-453D-8825-7FD9B22A9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630"/>
                <a:ext cx="21" cy="43"/>
              </a:xfrm>
              <a:custGeom>
                <a:avLst/>
                <a:gdLst>
                  <a:gd name="T0" fmla="*/ 25 w 19"/>
                  <a:gd name="T1" fmla="*/ 0 h 41"/>
                  <a:gd name="T2" fmla="*/ 0 w 19"/>
                  <a:gd name="T3" fmla="*/ 47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19" y="0"/>
                    </a:moveTo>
                    <a:cubicBezTo>
                      <a:pt x="19" y="0"/>
                      <a:pt x="10" y="18"/>
                      <a:pt x="0" y="4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2" name="Freeform 509">
                <a:extLst>
                  <a:ext uri="{FF2B5EF4-FFF2-40B4-BE49-F238E27FC236}">
                    <a16:creationId xmlns:a16="http://schemas.microsoft.com/office/drawing/2014/main" id="{8A8985BF-AB7E-424C-978D-FFB8D85A9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719"/>
                <a:ext cx="494" cy="271"/>
              </a:xfrm>
              <a:custGeom>
                <a:avLst/>
                <a:gdLst>
                  <a:gd name="T0" fmla="*/ 531 w 462"/>
                  <a:gd name="T1" fmla="*/ 0 h 253"/>
                  <a:gd name="T2" fmla="*/ 538 w 462"/>
                  <a:gd name="T3" fmla="*/ 101 h 253"/>
                  <a:gd name="T4" fmla="*/ 444 w 462"/>
                  <a:gd name="T5" fmla="*/ 190 h 253"/>
                  <a:gd name="T6" fmla="*/ 348 w 462"/>
                  <a:gd name="T7" fmla="*/ 225 h 253"/>
                  <a:gd name="T8" fmla="*/ 0 w 462"/>
                  <a:gd name="T9" fmla="*/ 16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253">
                    <a:moveTo>
                      <a:pt x="435" y="0"/>
                    </a:moveTo>
                    <a:cubicBezTo>
                      <a:pt x="435" y="0"/>
                      <a:pt x="462" y="61"/>
                      <a:pt x="440" y="82"/>
                    </a:cubicBezTo>
                    <a:cubicBezTo>
                      <a:pt x="418" y="102"/>
                      <a:pt x="377" y="145"/>
                      <a:pt x="363" y="154"/>
                    </a:cubicBezTo>
                    <a:cubicBezTo>
                      <a:pt x="350" y="163"/>
                      <a:pt x="324" y="177"/>
                      <a:pt x="284" y="183"/>
                    </a:cubicBezTo>
                    <a:cubicBezTo>
                      <a:pt x="245" y="189"/>
                      <a:pt x="7" y="253"/>
                      <a:pt x="0" y="1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3" name="Freeform 510">
                <a:extLst>
                  <a:ext uri="{FF2B5EF4-FFF2-40B4-BE49-F238E27FC236}">
                    <a16:creationId xmlns:a16="http://schemas.microsoft.com/office/drawing/2014/main" id="{68ADB7F8-B699-4A7D-887F-BF98FDD5A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619"/>
                <a:ext cx="64" cy="23"/>
              </a:xfrm>
              <a:custGeom>
                <a:avLst/>
                <a:gdLst>
                  <a:gd name="T0" fmla="*/ 0 w 59"/>
                  <a:gd name="T1" fmla="*/ 0 h 22"/>
                  <a:gd name="T2" fmla="*/ 75 w 59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cubicBezTo>
                      <a:pt x="19" y="6"/>
                      <a:pt x="38" y="18"/>
                      <a:pt x="59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4" name="Freeform 511">
                <a:extLst>
                  <a:ext uri="{FF2B5EF4-FFF2-40B4-BE49-F238E27FC236}">
                    <a16:creationId xmlns:a16="http://schemas.microsoft.com/office/drawing/2014/main" id="{EE98334E-A580-49AB-8B91-43AE09A50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94"/>
                <a:ext cx="67" cy="12"/>
              </a:xfrm>
              <a:custGeom>
                <a:avLst/>
                <a:gdLst>
                  <a:gd name="T0" fmla="*/ 0 w 63"/>
                  <a:gd name="T1" fmla="*/ 1 h 12"/>
                  <a:gd name="T2" fmla="*/ 76 w 6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"/>
                    </a:moveTo>
                    <a:cubicBezTo>
                      <a:pt x="17" y="12"/>
                      <a:pt x="47" y="5"/>
                      <a:pt x="6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5" name="Freeform 512">
                <a:extLst>
                  <a:ext uri="{FF2B5EF4-FFF2-40B4-BE49-F238E27FC236}">
                    <a16:creationId xmlns:a16="http://schemas.microsoft.com/office/drawing/2014/main" id="{E15D411B-561F-4ACE-895C-4DDBBB2ED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848"/>
                <a:ext cx="39" cy="23"/>
              </a:xfrm>
              <a:custGeom>
                <a:avLst/>
                <a:gdLst>
                  <a:gd name="T0" fmla="*/ 43 w 37"/>
                  <a:gd name="T1" fmla="*/ 0 h 22"/>
                  <a:gd name="T2" fmla="*/ 0 w 37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37" y="0"/>
                    </a:moveTo>
                    <a:cubicBezTo>
                      <a:pt x="22" y="3"/>
                      <a:pt x="11" y="13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6" name="Freeform 513">
                <a:extLst>
                  <a:ext uri="{FF2B5EF4-FFF2-40B4-BE49-F238E27FC236}">
                    <a16:creationId xmlns:a16="http://schemas.microsoft.com/office/drawing/2014/main" id="{7DF501F1-99DB-498C-8FA0-747EE48A2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931"/>
                <a:ext cx="70" cy="41"/>
              </a:xfrm>
              <a:custGeom>
                <a:avLst/>
                <a:gdLst>
                  <a:gd name="T0" fmla="*/ 81 w 65"/>
                  <a:gd name="T1" fmla="*/ 0 h 38"/>
                  <a:gd name="T2" fmla="*/ 0 w 65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59" y="35"/>
                      <a:pt x="20" y="21"/>
                      <a:pt x="0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7" name="Freeform 514">
                <a:extLst>
                  <a:ext uri="{FF2B5EF4-FFF2-40B4-BE49-F238E27FC236}">
                    <a16:creationId xmlns:a16="http://schemas.microsoft.com/office/drawing/2014/main" id="{6DC47426-6583-4EED-81C8-E9FC5849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208"/>
                <a:ext cx="68" cy="17"/>
              </a:xfrm>
              <a:custGeom>
                <a:avLst/>
                <a:gdLst>
                  <a:gd name="T0" fmla="*/ 79 w 63"/>
                  <a:gd name="T1" fmla="*/ 15 h 16"/>
                  <a:gd name="T2" fmla="*/ 0 w 6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6">
                    <a:moveTo>
                      <a:pt x="63" y="12"/>
                    </a:moveTo>
                    <a:cubicBezTo>
                      <a:pt x="39" y="16"/>
                      <a:pt x="23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8" name="Freeform 515">
                <a:extLst>
                  <a:ext uri="{FF2B5EF4-FFF2-40B4-BE49-F238E27FC236}">
                    <a16:creationId xmlns:a16="http://schemas.microsoft.com/office/drawing/2014/main" id="{F1292655-6D77-4CA1-9186-BE1426DBA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952"/>
                <a:ext cx="9" cy="74"/>
              </a:xfrm>
              <a:custGeom>
                <a:avLst/>
                <a:gdLst>
                  <a:gd name="T0" fmla="*/ 9 w 9"/>
                  <a:gd name="T1" fmla="*/ 85 h 69"/>
                  <a:gd name="T2" fmla="*/ 2 w 9"/>
                  <a:gd name="T3" fmla="*/ 39 h 69"/>
                  <a:gd name="T4" fmla="*/ 3 w 9"/>
                  <a:gd name="T5" fmla="*/ 0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9">
                    <a:moveTo>
                      <a:pt x="9" y="69"/>
                    </a:moveTo>
                    <a:cubicBezTo>
                      <a:pt x="9" y="69"/>
                      <a:pt x="0" y="45"/>
                      <a:pt x="2" y="32"/>
                    </a:cubicBezTo>
                    <a:cubicBezTo>
                      <a:pt x="3" y="20"/>
                      <a:pt x="3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Freeform 516">
                <a:extLst>
                  <a:ext uri="{FF2B5EF4-FFF2-40B4-BE49-F238E27FC236}">
                    <a16:creationId xmlns:a16="http://schemas.microsoft.com/office/drawing/2014/main" id="{996D56C1-3B14-4359-8868-32F96FEE7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942"/>
                <a:ext cx="20" cy="29"/>
              </a:xfrm>
              <a:custGeom>
                <a:avLst/>
                <a:gdLst>
                  <a:gd name="T0" fmla="*/ 0 w 19"/>
                  <a:gd name="T1" fmla="*/ 33 h 27"/>
                  <a:gd name="T2" fmla="*/ 19 w 19"/>
                  <a:gd name="T3" fmla="*/ 3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7">
                    <a:moveTo>
                      <a:pt x="0" y="27"/>
                    </a:moveTo>
                    <a:cubicBezTo>
                      <a:pt x="0" y="27"/>
                      <a:pt x="19" y="0"/>
                      <a:pt x="16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0" name="Freeform 517">
                <a:extLst>
                  <a:ext uri="{FF2B5EF4-FFF2-40B4-BE49-F238E27FC236}">
                    <a16:creationId xmlns:a16="http://schemas.microsoft.com/office/drawing/2014/main" id="{BA690E1F-F8F5-4E7A-9B86-884F2AE6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981"/>
                <a:ext cx="13" cy="20"/>
              </a:xfrm>
              <a:custGeom>
                <a:avLst/>
                <a:gdLst>
                  <a:gd name="T0" fmla="*/ 0 w 12"/>
                  <a:gd name="T1" fmla="*/ 0 h 19"/>
                  <a:gd name="T2" fmla="*/ 1 w 12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0"/>
                    </a:moveTo>
                    <a:cubicBezTo>
                      <a:pt x="0" y="0"/>
                      <a:pt x="12" y="9"/>
                      <a:pt x="1" y="1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1" name="Freeform 518">
                <a:extLst>
                  <a:ext uri="{FF2B5EF4-FFF2-40B4-BE49-F238E27FC236}">
                    <a16:creationId xmlns:a16="http://schemas.microsoft.com/office/drawing/2014/main" id="{F4909F38-4C5E-4244-8B50-FE38EC1CE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840"/>
                <a:ext cx="85" cy="63"/>
              </a:xfrm>
              <a:custGeom>
                <a:avLst/>
                <a:gdLst>
                  <a:gd name="T0" fmla="*/ 1 w 80"/>
                  <a:gd name="T1" fmla="*/ 32 h 59"/>
                  <a:gd name="T2" fmla="*/ 96 w 80"/>
                  <a:gd name="T3" fmla="*/ 65 h 59"/>
                  <a:gd name="T4" fmla="*/ 87 w 80"/>
                  <a:gd name="T5" fmla="*/ 65 h 59"/>
                  <a:gd name="T6" fmla="*/ 23 w 80"/>
                  <a:gd name="T7" fmla="*/ 36 h 59"/>
                  <a:gd name="T8" fmla="*/ 1 w 80"/>
                  <a:gd name="T9" fmla="*/ 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" y="26"/>
                    </a:moveTo>
                    <a:cubicBezTo>
                      <a:pt x="3" y="13"/>
                      <a:pt x="59" y="0"/>
                      <a:pt x="80" y="53"/>
                    </a:cubicBezTo>
                    <a:cubicBezTo>
                      <a:pt x="80" y="53"/>
                      <a:pt x="80" y="59"/>
                      <a:pt x="72" y="53"/>
                    </a:cubicBezTo>
                    <a:cubicBezTo>
                      <a:pt x="64" y="46"/>
                      <a:pt x="38" y="27"/>
                      <a:pt x="20" y="30"/>
                    </a:cubicBezTo>
                    <a:cubicBezTo>
                      <a:pt x="3" y="33"/>
                      <a:pt x="0" y="33"/>
                      <a:pt x="1" y="26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2" name="Freeform 519">
                <a:extLst>
                  <a:ext uri="{FF2B5EF4-FFF2-40B4-BE49-F238E27FC236}">
                    <a16:creationId xmlns:a16="http://schemas.microsoft.com/office/drawing/2014/main" id="{DB42981D-F664-42AA-94A9-1BB96F3DF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906"/>
                <a:ext cx="15" cy="13"/>
              </a:xfrm>
              <a:custGeom>
                <a:avLst/>
                <a:gdLst>
                  <a:gd name="T0" fmla="*/ 0 w 14"/>
                  <a:gd name="T1" fmla="*/ 0 h 12"/>
                  <a:gd name="T2" fmla="*/ 17 w 14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0"/>
                      <a:pt x="10" y="9"/>
                      <a:pt x="14" y="1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3" name="Oval 520">
                <a:extLst>
                  <a:ext uri="{FF2B5EF4-FFF2-40B4-BE49-F238E27FC236}">
                    <a16:creationId xmlns:a16="http://schemas.microsoft.com/office/drawing/2014/main" id="{C8D4CD4E-73F2-4201-B556-D329E40AC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" y="895"/>
                <a:ext cx="21" cy="21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34" name="Oval 521">
                <a:extLst>
                  <a:ext uri="{FF2B5EF4-FFF2-40B4-BE49-F238E27FC236}">
                    <a16:creationId xmlns:a16="http://schemas.microsoft.com/office/drawing/2014/main" id="{5A44639D-6A3A-4DBF-9AD5-653A0573A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9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35" name="Freeform 522">
                <a:extLst>
                  <a:ext uri="{FF2B5EF4-FFF2-40B4-BE49-F238E27FC236}">
                    <a16:creationId xmlns:a16="http://schemas.microsoft.com/office/drawing/2014/main" id="{92735AA4-982E-41D2-906A-CD18FD002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876"/>
                <a:ext cx="15" cy="59"/>
              </a:xfrm>
              <a:custGeom>
                <a:avLst/>
                <a:gdLst>
                  <a:gd name="T0" fmla="*/ 17 w 14"/>
                  <a:gd name="T1" fmla="*/ 0 h 55"/>
                  <a:gd name="T2" fmla="*/ 17 w 14"/>
                  <a:gd name="T3" fmla="*/ 68 h 55"/>
                  <a:gd name="T4" fmla="*/ 17 w 1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cubicBezTo>
                      <a:pt x="14" y="0"/>
                      <a:pt x="6" y="34"/>
                      <a:pt x="14" y="55"/>
                    </a:cubicBezTo>
                    <a:cubicBezTo>
                      <a:pt x="14" y="55"/>
                      <a:pt x="0" y="26"/>
                      <a:pt x="14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6" name="Freeform 523">
                <a:extLst>
                  <a:ext uri="{FF2B5EF4-FFF2-40B4-BE49-F238E27FC236}">
                    <a16:creationId xmlns:a16="http://schemas.microsoft.com/office/drawing/2014/main" id="{796A15DC-5B20-45B7-A1E2-6BBBCB118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943"/>
                <a:ext cx="22" cy="36"/>
              </a:xfrm>
              <a:custGeom>
                <a:avLst/>
                <a:gdLst>
                  <a:gd name="T0" fmla="*/ 9 w 21"/>
                  <a:gd name="T1" fmla="*/ 0 h 33"/>
                  <a:gd name="T2" fmla="*/ 19 w 21"/>
                  <a:gd name="T3" fmla="*/ 26 h 33"/>
                  <a:gd name="T4" fmla="*/ 0 w 21"/>
                  <a:gd name="T5" fmla="*/ 43 h 33"/>
                  <a:gd name="T6" fmla="*/ 17 w 21"/>
                  <a:gd name="T7" fmla="*/ 21 h 33"/>
                  <a:gd name="T8" fmla="*/ 9 w 2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9" y="0"/>
                    </a:moveTo>
                    <a:cubicBezTo>
                      <a:pt x="9" y="0"/>
                      <a:pt x="21" y="13"/>
                      <a:pt x="16" y="20"/>
                    </a:cubicBezTo>
                    <a:cubicBezTo>
                      <a:pt x="11" y="27"/>
                      <a:pt x="6" y="32"/>
                      <a:pt x="0" y="33"/>
                    </a:cubicBezTo>
                    <a:cubicBezTo>
                      <a:pt x="0" y="33"/>
                      <a:pt x="14" y="24"/>
                      <a:pt x="14" y="16"/>
                    </a:cubicBezTo>
                    <a:cubicBezTo>
                      <a:pt x="13" y="9"/>
                      <a:pt x="13" y="4"/>
                      <a:pt x="9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7" name="Freeform 524">
                <a:extLst>
                  <a:ext uri="{FF2B5EF4-FFF2-40B4-BE49-F238E27FC236}">
                    <a16:creationId xmlns:a16="http://schemas.microsoft.com/office/drawing/2014/main" id="{557DC800-D808-4122-93DA-3F8E52382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965"/>
                <a:ext cx="19" cy="18"/>
              </a:xfrm>
              <a:custGeom>
                <a:avLst/>
                <a:gdLst>
                  <a:gd name="T0" fmla="*/ 0 w 18"/>
                  <a:gd name="T1" fmla="*/ 16 h 17"/>
                  <a:gd name="T2" fmla="*/ 6 w 18"/>
                  <a:gd name="T3" fmla="*/ 6 h 17"/>
                  <a:gd name="T4" fmla="*/ 21 w 18"/>
                  <a:gd name="T5" fmla="*/ 0 h 17"/>
                  <a:gd name="T6" fmla="*/ 17 w 18"/>
                  <a:gd name="T7" fmla="*/ 7 h 17"/>
                  <a:gd name="T8" fmla="*/ 0 w 18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13"/>
                    </a:moveTo>
                    <a:cubicBezTo>
                      <a:pt x="0" y="13"/>
                      <a:pt x="0" y="7"/>
                      <a:pt x="6" y="6"/>
                    </a:cubicBezTo>
                    <a:cubicBezTo>
                      <a:pt x="13" y="4"/>
                      <a:pt x="17" y="5"/>
                      <a:pt x="18" y="0"/>
                    </a:cubicBezTo>
                    <a:cubicBezTo>
                      <a:pt x="18" y="0"/>
                      <a:pt x="17" y="6"/>
                      <a:pt x="14" y="7"/>
                    </a:cubicBezTo>
                    <a:cubicBezTo>
                      <a:pt x="10" y="7"/>
                      <a:pt x="13" y="17"/>
                      <a:pt x="0" y="13"/>
                    </a:cubicBezTo>
                    <a:close/>
                  </a:path>
                </a:pathLst>
              </a:custGeom>
              <a:solidFill>
                <a:srgbClr val="BB7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8" name="Freeform 525">
                <a:extLst>
                  <a:ext uri="{FF2B5EF4-FFF2-40B4-BE49-F238E27FC236}">
                    <a16:creationId xmlns:a16="http://schemas.microsoft.com/office/drawing/2014/main" id="{0A211A3E-3B30-4027-9CBF-67B489091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941"/>
                <a:ext cx="7" cy="27"/>
              </a:xfrm>
              <a:custGeom>
                <a:avLst/>
                <a:gdLst>
                  <a:gd name="T0" fmla="*/ 1 w 7"/>
                  <a:gd name="T1" fmla="*/ 29 h 25"/>
                  <a:gd name="T2" fmla="*/ 3 w 7"/>
                  <a:gd name="T3" fmla="*/ 0 h 25"/>
                  <a:gd name="T4" fmla="*/ 6 w 7"/>
                  <a:gd name="T5" fmla="*/ 13 h 25"/>
                  <a:gd name="T6" fmla="*/ 0 w 7"/>
                  <a:gd name="T7" fmla="*/ 31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1" y="23"/>
                    </a:moveTo>
                    <a:cubicBezTo>
                      <a:pt x="7" y="18"/>
                      <a:pt x="6" y="6"/>
                      <a:pt x="3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7" y="16"/>
                      <a:pt x="4" y="21"/>
                      <a:pt x="0" y="25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39" name="Freeform 526">
                <a:extLst>
                  <a:ext uri="{FF2B5EF4-FFF2-40B4-BE49-F238E27FC236}">
                    <a16:creationId xmlns:a16="http://schemas.microsoft.com/office/drawing/2014/main" id="{F7321A7E-4273-4836-865E-87C3DCF44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950"/>
                <a:ext cx="20" cy="111"/>
              </a:xfrm>
              <a:custGeom>
                <a:avLst/>
                <a:gdLst>
                  <a:gd name="T0" fmla="*/ 2 w 18"/>
                  <a:gd name="T1" fmla="*/ 0 h 104"/>
                  <a:gd name="T2" fmla="*/ 20 w 18"/>
                  <a:gd name="T3" fmla="*/ 22 h 104"/>
                  <a:gd name="T4" fmla="*/ 23 w 18"/>
                  <a:gd name="T5" fmla="*/ 54 h 104"/>
                  <a:gd name="T6" fmla="*/ 0 w 18"/>
                  <a:gd name="T7" fmla="*/ 126 h 104"/>
                  <a:gd name="T8" fmla="*/ 13 w 18"/>
                  <a:gd name="T9" fmla="*/ 84 h 104"/>
                  <a:gd name="T10" fmla="*/ 21 w 18"/>
                  <a:gd name="T11" fmla="*/ 57 h 104"/>
                  <a:gd name="T12" fmla="*/ 16 w 18"/>
                  <a:gd name="T13" fmla="*/ 30 h 104"/>
                  <a:gd name="T14" fmla="*/ 2 w 18"/>
                  <a:gd name="T15" fmla="*/ 18 h 104"/>
                  <a:gd name="T16" fmla="*/ 4 w 18"/>
                  <a:gd name="T17" fmla="*/ 6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04">
                    <a:moveTo>
                      <a:pt x="2" y="0"/>
                    </a:moveTo>
                    <a:cubicBezTo>
                      <a:pt x="6" y="6"/>
                      <a:pt x="11" y="12"/>
                      <a:pt x="14" y="19"/>
                    </a:cubicBezTo>
                    <a:cubicBezTo>
                      <a:pt x="18" y="27"/>
                      <a:pt x="18" y="37"/>
                      <a:pt x="17" y="45"/>
                    </a:cubicBezTo>
                    <a:cubicBezTo>
                      <a:pt x="15" y="66"/>
                      <a:pt x="3" y="83"/>
                      <a:pt x="0" y="104"/>
                    </a:cubicBezTo>
                    <a:cubicBezTo>
                      <a:pt x="3" y="92"/>
                      <a:pt x="6" y="80"/>
                      <a:pt x="10" y="69"/>
                    </a:cubicBezTo>
                    <a:cubicBezTo>
                      <a:pt x="12" y="62"/>
                      <a:pt x="15" y="55"/>
                      <a:pt x="15" y="47"/>
                    </a:cubicBezTo>
                    <a:cubicBezTo>
                      <a:pt x="15" y="39"/>
                      <a:pt x="15" y="31"/>
                      <a:pt x="12" y="24"/>
                    </a:cubicBezTo>
                    <a:cubicBezTo>
                      <a:pt x="11" y="21"/>
                      <a:pt x="6" y="9"/>
                      <a:pt x="2" y="15"/>
                    </a:cubicBezTo>
                    <a:cubicBezTo>
                      <a:pt x="4" y="12"/>
                      <a:pt x="4" y="9"/>
                      <a:pt x="4" y="6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0" name="Freeform 527">
                <a:extLst>
                  <a:ext uri="{FF2B5EF4-FFF2-40B4-BE49-F238E27FC236}">
                    <a16:creationId xmlns:a16="http://schemas.microsoft.com/office/drawing/2014/main" id="{D8DA0EAC-CA7B-49C0-A619-41D1CCC0B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34"/>
                <a:ext cx="63" cy="52"/>
              </a:xfrm>
              <a:custGeom>
                <a:avLst/>
                <a:gdLst>
                  <a:gd name="T0" fmla="*/ 35 w 59"/>
                  <a:gd name="T1" fmla="*/ 61 h 48"/>
                  <a:gd name="T2" fmla="*/ 72 w 59"/>
                  <a:gd name="T3" fmla="*/ 34 h 48"/>
                  <a:gd name="T4" fmla="*/ 47 w 59"/>
                  <a:gd name="T5" fmla="*/ 0 h 48"/>
                  <a:gd name="T6" fmla="*/ 36 w 59"/>
                  <a:gd name="T7" fmla="*/ 10 h 48"/>
                  <a:gd name="T8" fmla="*/ 35 w 59"/>
                  <a:gd name="T9" fmla="*/ 9 h 48"/>
                  <a:gd name="T10" fmla="*/ 25 w 59"/>
                  <a:gd name="T11" fmla="*/ 0 h 48"/>
                  <a:gd name="T12" fmla="*/ 0 w 59"/>
                  <a:gd name="T13" fmla="*/ 34 h 48"/>
                  <a:gd name="T14" fmla="*/ 37 w 59"/>
                  <a:gd name="T15" fmla="*/ 61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48">
                    <a:moveTo>
                      <a:pt x="29" y="48"/>
                    </a:moveTo>
                    <a:cubicBezTo>
                      <a:pt x="50" y="48"/>
                      <a:pt x="59" y="27"/>
                      <a:pt x="59" y="27"/>
                    </a:cubicBezTo>
                    <a:cubicBezTo>
                      <a:pt x="59" y="27"/>
                      <a:pt x="46" y="3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4" y="3"/>
                      <a:pt x="0" y="27"/>
                      <a:pt x="0" y="27"/>
                    </a:cubicBezTo>
                    <a:cubicBezTo>
                      <a:pt x="0" y="27"/>
                      <a:pt x="10" y="48"/>
                      <a:pt x="31" y="4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1" name="Freeform 528">
                <a:extLst>
                  <a:ext uri="{FF2B5EF4-FFF2-40B4-BE49-F238E27FC236}">
                    <a16:creationId xmlns:a16="http://schemas.microsoft.com/office/drawing/2014/main" id="{67331D39-4899-4153-89A6-2E5CA7013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63"/>
                <a:ext cx="63" cy="23"/>
              </a:xfrm>
              <a:custGeom>
                <a:avLst/>
                <a:gdLst>
                  <a:gd name="T0" fmla="*/ 36 w 59"/>
                  <a:gd name="T1" fmla="*/ 24 h 21"/>
                  <a:gd name="T2" fmla="*/ 0 w 59"/>
                  <a:gd name="T3" fmla="*/ 0 h 21"/>
                  <a:gd name="T4" fmla="*/ 0 w 59"/>
                  <a:gd name="T5" fmla="*/ 0 h 21"/>
                  <a:gd name="T6" fmla="*/ 36 w 59"/>
                  <a:gd name="T7" fmla="*/ 27 h 21"/>
                  <a:gd name="T8" fmla="*/ 72 w 59"/>
                  <a:gd name="T9" fmla="*/ 0 h 21"/>
                  <a:gd name="T10" fmla="*/ 72 w 59"/>
                  <a:gd name="T11" fmla="*/ 0 h 21"/>
                  <a:gd name="T12" fmla="*/ 36 w 59"/>
                  <a:gd name="T13" fmla="*/ 2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1">
                    <a:moveTo>
                      <a:pt x="30" y="18"/>
                    </a:moveTo>
                    <a:cubicBezTo>
                      <a:pt x="13" y="18"/>
                      <a:pt x="3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21"/>
                      <a:pt x="30" y="21"/>
                    </a:cubicBezTo>
                    <a:cubicBezTo>
                      <a:pt x="51" y="21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7" y="5"/>
                      <a:pt x="47" y="18"/>
                      <a:pt x="30" y="18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2" name="Freeform 529">
                <a:extLst>
                  <a:ext uri="{FF2B5EF4-FFF2-40B4-BE49-F238E27FC236}">
                    <a16:creationId xmlns:a16="http://schemas.microsoft.com/office/drawing/2014/main" id="{F1822373-BEF7-4A86-B69F-81FFD2980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33"/>
                <a:ext cx="63" cy="29"/>
              </a:xfrm>
              <a:custGeom>
                <a:avLst/>
                <a:gdLst>
                  <a:gd name="T0" fmla="*/ 25 w 59"/>
                  <a:gd name="T1" fmla="*/ 4 h 27"/>
                  <a:gd name="T2" fmla="*/ 35 w 59"/>
                  <a:gd name="T3" fmla="*/ 13 h 27"/>
                  <a:gd name="T4" fmla="*/ 35 w 59"/>
                  <a:gd name="T5" fmla="*/ 13 h 27"/>
                  <a:gd name="T6" fmla="*/ 47 w 59"/>
                  <a:gd name="T7" fmla="*/ 4 h 27"/>
                  <a:gd name="T8" fmla="*/ 72 w 59"/>
                  <a:gd name="T9" fmla="*/ 33 h 27"/>
                  <a:gd name="T10" fmla="*/ 72 w 59"/>
                  <a:gd name="T11" fmla="*/ 33 h 27"/>
                  <a:gd name="T12" fmla="*/ 47 w 59"/>
                  <a:gd name="T13" fmla="*/ 0 h 27"/>
                  <a:gd name="T14" fmla="*/ 35 w 59"/>
                  <a:gd name="T15" fmla="*/ 10 h 27"/>
                  <a:gd name="T16" fmla="*/ 35 w 59"/>
                  <a:gd name="T17" fmla="*/ 10 h 27"/>
                  <a:gd name="T18" fmla="*/ 25 w 59"/>
                  <a:gd name="T19" fmla="*/ 0 h 27"/>
                  <a:gd name="T20" fmla="*/ 0 w 59"/>
                  <a:gd name="T21" fmla="*/ 33 h 27"/>
                  <a:gd name="T22" fmla="*/ 0 w 59"/>
                  <a:gd name="T23" fmla="*/ 33 h 27"/>
                  <a:gd name="T24" fmla="*/ 25 w 59"/>
                  <a:gd name="T25" fmla="*/ 4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27">
                    <a:moveTo>
                      <a:pt x="21" y="4"/>
                    </a:move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4" y="6"/>
                      <a:pt x="56" y="21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45" y="3"/>
                      <a:pt x="38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3" y="3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1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3" name="Freeform 530">
                <a:extLst>
                  <a:ext uri="{FF2B5EF4-FFF2-40B4-BE49-F238E27FC236}">
                    <a16:creationId xmlns:a16="http://schemas.microsoft.com/office/drawing/2014/main" id="{62021968-3204-4DE7-99D1-E073D0BBD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64"/>
                <a:ext cx="14" cy="72"/>
              </a:xfrm>
              <a:custGeom>
                <a:avLst/>
                <a:gdLst>
                  <a:gd name="T0" fmla="*/ 6 w 13"/>
                  <a:gd name="T1" fmla="*/ 0 h 67"/>
                  <a:gd name="T2" fmla="*/ 10 w 13"/>
                  <a:gd name="T3" fmla="*/ 32 h 67"/>
                  <a:gd name="T4" fmla="*/ 16 w 13"/>
                  <a:gd name="T5" fmla="*/ 60 h 67"/>
                  <a:gd name="T6" fmla="*/ 13 w 13"/>
                  <a:gd name="T7" fmla="*/ 83 h 67"/>
                  <a:gd name="T8" fmla="*/ 14 w 13"/>
                  <a:gd name="T9" fmla="*/ 60 h 67"/>
                  <a:gd name="T10" fmla="*/ 5 w 13"/>
                  <a:gd name="T11" fmla="*/ 29 h 67"/>
                  <a:gd name="T12" fmla="*/ 1 w 13"/>
                  <a:gd name="T13" fmla="*/ 14 h 67"/>
                  <a:gd name="T14" fmla="*/ 6 w 13"/>
                  <a:gd name="T15" fmla="*/ 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67">
                    <a:moveTo>
                      <a:pt x="6" y="0"/>
                    </a:moveTo>
                    <a:cubicBezTo>
                      <a:pt x="2" y="8"/>
                      <a:pt x="4" y="18"/>
                      <a:pt x="7" y="26"/>
                    </a:cubicBezTo>
                    <a:cubicBezTo>
                      <a:pt x="10" y="33"/>
                      <a:pt x="13" y="40"/>
                      <a:pt x="13" y="48"/>
                    </a:cubicBezTo>
                    <a:cubicBezTo>
                      <a:pt x="13" y="55"/>
                      <a:pt x="11" y="61"/>
                      <a:pt x="10" y="67"/>
                    </a:cubicBezTo>
                    <a:cubicBezTo>
                      <a:pt x="12" y="62"/>
                      <a:pt x="11" y="54"/>
                      <a:pt x="11" y="48"/>
                    </a:cubicBezTo>
                    <a:cubicBezTo>
                      <a:pt x="10" y="39"/>
                      <a:pt x="8" y="32"/>
                      <a:pt x="5" y="23"/>
                    </a:cubicBezTo>
                    <a:cubicBezTo>
                      <a:pt x="3" y="19"/>
                      <a:pt x="1" y="15"/>
                      <a:pt x="1" y="11"/>
                    </a:cubicBezTo>
                    <a:cubicBezTo>
                      <a:pt x="0" y="6"/>
                      <a:pt x="3" y="3"/>
                      <a:pt x="6" y="0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4" name="Freeform 531">
                <a:extLst>
                  <a:ext uri="{FF2B5EF4-FFF2-40B4-BE49-F238E27FC236}">
                    <a16:creationId xmlns:a16="http://schemas.microsoft.com/office/drawing/2014/main" id="{13C98194-3391-48A0-AFB5-395F1CA67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490"/>
                <a:ext cx="201" cy="39"/>
              </a:xfrm>
              <a:custGeom>
                <a:avLst/>
                <a:gdLst>
                  <a:gd name="T0" fmla="*/ 0 w 188"/>
                  <a:gd name="T1" fmla="*/ 9 h 37"/>
                  <a:gd name="T2" fmla="*/ 93 w 188"/>
                  <a:gd name="T3" fmla="*/ 3 h 37"/>
                  <a:gd name="T4" fmla="*/ 230 w 188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8" h="37">
                    <a:moveTo>
                      <a:pt x="0" y="9"/>
                    </a:moveTo>
                    <a:cubicBezTo>
                      <a:pt x="0" y="9"/>
                      <a:pt x="54" y="5"/>
                      <a:pt x="76" y="3"/>
                    </a:cubicBezTo>
                    <a:cubicBezTo>
                      <a:pt x="98" y="0"/>
                      <a:pt x="163" y="3"/>
                      <a:pt x="188" y="3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5" name="Freeform 532">
                <a:extLst>
                  <a:ext uri="{FF2B5EF4-FFF2-40B4-BE49-F238E27FC236}">
                    <a16:creationId xmlns:a16="http://schemas.microsoft.com/office/drawing/2014/main" id="{F7F0AC2B-3854-4714-9D42-FA6A25DFB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262"/>
                <a:ext cx="434" cy="127"/>
              </a:xfrm>
              <a:custGeom>
                <a:avLst/>
                <a:gdLst>
                  <a:gd name="T0" fmla="*/ 496 w 406"/>
                  <a:gd name="T1" fmla="*/ 128 h 119"/>
                  <a:gd name="T2" fmla="*/ 355 w 406"/>
                  <a:gd name="T3" fmla="*/ 84 h 119"/>
                  <a:gd name="T4" fmla="*/ 260 w 406"/>
                  <a:gd name="T5" fmla="*/ 0 h 119"/>
                  <a:gd name="T6" fmla="*/ 235 w 406"/>
                  <a:gd name="T7" fmla="*/ 0 h 119"/>
                  <a:gd name="T8" fmla="*/ 139 w 406"/>
                  <a:gd name="T9" fmla="*/ 84 h 119"/>
                  <a:gd name="T10" fmla="*/ 0 w 406"/>
                  <a:gd name="T11" fmla="*/ 128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119">
                    <a:moveTo>
                      <a:pt x="406" y="105"/>
                    </a:moveTo>
                    <a:cubicBezTo>
                      <a:pt x="406" y="105"/>
                      <a:pt x="326" y="119"/>
                      <a:pt x="291" y="69"/>
                    </a:cubicBezTo>
                    <a:cubicBezTo>
                      <a:pt x="257" y="18"/>
                      <a:pt x="233" y="2"/>
                      <a:pt x="212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72" y="2"/>
                      <a:pt x="148" y="18"/>
                      <a:pt x="114" y="69"/>
                    </a:cubicBezTo>
                    <a:cubicBezTo>
                      <a:pt x="80" y="119"/>
                      <a:pt x="0" y="105"/>
                      <a:pt x="0" y="10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6" name="Freeform 533">
                <a:extLst>
                  <a:ext uri="{FF2B5EF4-FFF2-40B4-BE49-F238E27FC236}">
                    <a16:creationId xmlns:a16="http://schemas.microsoft.com/office/drawing/2014/main" id="{FAC9A7C3-BC67-42E5-A786-9480BACE8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788"/>
                <a:ext cx="68" cy="49"/>
              </a:xfrm>
              <a:custGeom>
                <a:avLst/>
                <a:gdLst>
                  <a:gd name="T0" fmla="*/ 77 w 64"/>
                  <a:gd name="T1" fmla="*/ 0 h 46"/>
                  <a:gd name="T2" fmla="*/ 0 w 64"/>
                  <a:gd name="T3" fmla="*/ 5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6">
                    <a:moveTo>
                      <a:pt x="64" y="0"/>
                    </a:moveTo>
                    <a:cubicBezTo>
                      <a:pt x="64" y="0"/>
                      <a:pt x="8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7" name="Freeform 534">
                <a:extLst>
                  <a:ext uri="{FF2B5EF4-FFF2-40B4-BE49-F238E27FC236}">
                    <a16:creationId xmlns:a16="http://schemas.microsoft.com/office/drawing/2014/main" id="{38C9577B-838C-4298-B16A-D8BBF1EA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19"/>
                <a:ext cx="331" cy="239"/>
              </a:xfrm>
              <a:custGeom>
                <a:avLst/>
                <a:gdLst>
                  <a:gd name="T0" fmla="*/ 140 w 310"/>
                  <a:gd name="T1" fmla="*/ 91 h 224"/>
                  <a:gd name="T2" fmla="*/ 129 w 310"/>
                  <a:gd name="T3" fmla="*/ 117 h 224"/>
                  <a:gd name="T4" fmla="*/ 114 w 310"/>
                  <a:gd name="T5" fmla="*/ 130 h 224"/>
                  <a:gd name="T6" fmla="*/ 119 w 310"/>
                  <a:gd name="T7" fmla="*/ 105 h 224"/>
                  <a:gd name="T8" fmla="*/ 94 w 310"/>
                  <a:gd name="T9" fmla="*/ 132 h 224"/>
                  <a:gd name="T10" fmla="*/ 104 w 310"/>
                  <a:gd name="T11" fmla="*/ 116 h 224"/>
                  <a:gd name="T12" fmla="*/ 85 w 310"/>
                  <a:gd name="T13" fmla="*/ 139 h 224"/>
                  <a:gd name="T14" fmla="*/ 64 w 310"/>
                  <a:gd name="T15" fmla="*/ 157 h 224"/>
                  <a:gd name="T16" fmla="*/ 69 w 310"/>
                  <a:gd name="T17" fmla="*/ 142 h 224"/>
                  <a:gd name="T18" fmla="*/ 49 w 310"/>
                  <a:gd name="T19" fmla="*/ 169 h 224"/>
                  <a:gd name="T20" fmla="*/ 32 w 310"/>
                  <a:gd name="T21" fmla="*/ 206 h 224"/>
                  <a:gd name="T22" fmla="*/ 41 w 310"/>
                  <a:gd name="T23" fmla="*/ 188 h 224"/>
                  <a:gd name="T24" fmla="*/ 16 w 310"/>
                  <a:gd name="T25" fmla="*/ 272 h 224"/>
                  <a:gd name="T26" fmla="*/ 13 w 310"/>
                  <a:gd name="T27" fmla="*/ 255 h 224"/>
                  <a:gd name="T28" fmla="*/ 6 w 310"/>
                  <a:gd name="T29" fmla="*/ 237 h 224"/>
                  <a:gd name="T30" fmla="*/ 2 w 310"/>
                  <a:gd name="T31" fmla="*/ 182 h 224"/>
                  <a:gd name="T32" fmla="*/ 14 w 310"/>
                  <a:gd name="T33" fmla="*/ 131 h 224"/>
                  <a:gd name="T34" fmla="*/ 31 w 310"/>
                  <a:gd name="T35" fmla="*/ 102 h 224"/>
                  <a:gd name="T36" fmla="*/ 16 w 310"/>
                  <a:gd name="T37" fmla="*/ 113 h 224"/>
                  <a:gd name="T38" fmla="*/ 27 w 310"/>
                  <a:gd name="T39" fmla="*/ 92 h 224"/>
                  <a:gd name="T40" fmla="*/ 47 w 310"/>
                  <a:gd name="T41" fmla="*/ 58 h 224"/>
                  <a:gd name="T42" fmla="*/ 70 w 310"/>
                  <a:gd name="T43" fmla="*/ 39 h 224"/>
                  <a:gd name="T44" fmla="*/ 82 w 310"/>
                  <a:gd name="T45" fmla="*/ 35 h 224"/>
                  <a:gd name="T46" fmla="*/ 68 w 310"/>
                  <a:gd name="T47" fmla="*/ 36 h 224"/>
                  <a:gd name="T48" fmla="*/ 121 w 310"/>
                  <a:gd name="T49" fmla="*/ 19 h 224"/>
                  <a:gd name="T50" fmla="*/ 163 w 310"/>
                  <a:gd name="T51" fmla="*/ 14 h 224"/>
                  <a:gd name="T52" fmla="*/ 147 w 310"/>
                  <a:gd name="T53" fmla="*/ 4 h 224"/>
                  <a:gd name="T54" fmla="*/ 191 w 310"/>
                  <a:gd name="T55" fmla="*/ 3 h 224"/>
                  <a:gd name="T56" fmla="*/ 191 w 310"/>
                  <a:gd name="T57" fmla="*/ 2 h 224"/>
                  <a:gd name="T58" fmla="*/ 214 w 310"/>
                  <a:gd name="T59" fmla="*/ 11 h 224"/>
                  <a:gd name="T60" fmla="*/ 241 w 310"/>
                  <a:gd name="T61" fmla="*/ 19 h 224"/>
                  <a:gd name="T62" fmla="*/ 305 w 310"/>
                  <a:gd name="T63" fmla="*/ 41 h 224"/>
                  <a:gd name="T64" fmla="*/ 364 w 310"/>
                  <a:gd name="T65" fmla="*/ 112 h 224"/>
                  <a:gd name="T66" fmla="*/ 374 w 310"/>
                  <a:gd name="T67" fmla="*/ 156 h 224"/>
                  <a:gd name="T68" fmla="*/ 377 w 310"/>
                  <a:gd name="T69" fmla="*/ 197 h 224"/>
                  <a:gd name="T70" fmla="*/ 376 w 310"/>
                  <a:gd name="T71" fmla="*/ 240 h 224"/>
                  <a:gd name="T72" fmla="*/ 369 w 310"/>
                  <a:gd name="T73" fmla="*/ 267 h 224"/>
                  <a:gd name="T74" fmla="*/ 364 w 310"/>
                  <a:gd name="T75" fmla="*/ 253 h 224"/>
                  <a:gd name="T76" fmla="*/ 358 w 310"/>
                  <a:gd name="T77" fmla="*/ 230 h 224"/>
                  <a:gd name="T78" fmla="*/ 356 w 310"/>
                  <a:gd name="T79" fmla="*/ 233 h 224"/>
                  <a:gd name="T80" fmla="*/ 353 w 310"/>
                  <a:gd name="T81" fmla="*/ 207 h 224"/>
                  <a:gd name="T82" fmla="*/ 346 w 310"/>
                  <a:gd name="T83" fmla="*/ 218 h 224"/>
                  <a:gd name="T84" fmla="*/ 346 w 310"/>
                  <a:gd name="T85" fmla="*/ 184 h 224"/>
                  <a:gd name="T86" fmla="*/ 335 w 310"/>
                  <a:gd name="T87" fmla="*/ 163 h 224"/>
                  <a:gd name="T88" fmla="*/ 336 w 310"/>
                  <a:gd name="T89" fmla="*/ 171 h 224"/>
                  <a:gd name="T90" fmla="*/ 320 w 310"/>
                  <a:gd name="T91" fmla="*/ 152 h 224"/>
                  <a:gd name="T92" fmla="*/ 300 w 310"/>
                  <a:gd name="T93" fmla="*/ 139 h 224"/>
                  <a:gd name="T94" fmla="*/ 302 w 310"/>
                  <a:gd name="T95" fmla="*/ 149 h 224"/>
                  <a:gd name="T96" fmla="*/ 274 w 310"/>
                  <a:gd name="T97" fmla="*/ 132 h 224"/>
                  <a:gd name="T98" fmla="*/ 251 w 310"/>
                  <a:gd name="T99" fmla="*/ 123 h 224"/>
                  <a:gd name="T100" fmla="*/ 256 w 310"/>
                  <a:gd name="T101" fmla="*/ 132 h 224"/>
                  <a:gd name="T102" fmla="*/ 232 w 310"/>
                  <a:gd name="T103" fmla="*/ 120 h 224"/>
                  <a:gd name="T104" fmla="*/ 209 w 310"/>
                  <a:gd name="T105" fmla="*/ 112 h 224"/>
                  <a:gd name="T106" fmla="*/ 200 w 310"/>
                  <a:gd name="T107" fmla="*/ 105 h 224"/>
                  <a:gd name="T108" fmla="*/ 205 w 310"/>
                  <a:gd name="T109" fmla="*/ 114 h 224"/>
                  <a:gd name="T110" fmla="*/ 179 w 310"/>
                  <a:gd name="T111" fmla="*/ 105 h 224"/>
                  <a:gd name="T112" fmla="*/ 186 w 310"/>
                  <a:gd name="T113" fmla="*/ 120 h 224"/>
                  <a:gd name="T114" fmla="*/ 163 w 310"/>
                  <a:gd name="T115" fmla="*/ 107 h 224"/>
                  <a:gd name="T116" fmla="*/ 148 w 310"/>
                  <a:gd name="T117" fmla="*/ 96 h 224"/>
                  <a:gd name="T118" fmla="*/ 140 w 310"/>
                  <a:gd name="T119" fmla="*/ 91 h 2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0" h="224">
                    <a:moveTo>
                      <a:pt x="115" y="75"/>
                    </a:moveTo>
                    <a:cubicBezTo>
                      <a:pt x="113" y="84"/>
                      <a:pt x="113" y="90"/>
                      <a:pt x="106" y="97"/>
                    </a:cubicBezTo>
                    <a:cubicBezTo>
                      <a:pt x="102" y="101"/>
                      <a:pt x="98" y="105"/>
                      <a:pt x="94" y="107"/>
                    </a:cubicBezTo>
                    <a:cubicBezTo>
                      <a:pt x="94" y="101"/>
                      <a:pt x="99" y="93"/>
                      <a:pt x="97" y="86"/>
                    </a:cubicBezTo>
                    <a:cubicBezTo>
                      <a:pt x="93" y="95"/>
                      <a:pt x="87" y="105"/>
                      <a:pt x="77" y="109"/>
                    </a:cubicBezTo>
                    <a:cubicBezTo>
                      <a:pt x="80" y="105"/>
                      <a:pt x="84" y="101"/>
                      <a:pt x="85" y="96"/>
                    </a:cubicBezTo>
                    <a:cubicBezTo>
                      <a:pt x="80" y="102"/>
                      <a:pt x="75" y="109"/>
                      <a:pt x="70" y="114"/>
                    </a:cubicBezTo>
                    <a:cubicBezTo>
                      <a:pt x="64" y="120"/>
                      <a:pt x="58" y="124"/>
                      <a:pt x="52" y="129"/>
                    </a:cubicBezTo>
                    <a:cubicBezTo>
                      <a:pt x="53" y="125"/>
                      <a:pt x="55" y="121"/>
                      <a:pt x="57" y="117"/>
                    </a:cubicBezTo>
                    <a:cubicBezTo>
                      <a:pt x="51" y="120"/>
                      <a:pt x="44" y="133"/>
                      <a:pt x="40" y="139"/>
                    </a:cubicBezTo>
                    <a:cubicBezTo>
                      <a:pt x="34" y="149"/>
                      <a:pt x="31" y="160"/>
                      <a:pt x="26" y="170"/>
                    </a:cubicBezTo>
                    <a:cubicBezTo>
                      <a:pt x="28" y="166"/>
                      <a:pt x="30" y="158"/>
                      <a:pt x="34" y="155"/>
                    </a:cubicBezTo>
                    <a:cubicBezTo>
                      <a:pt x="28" y="177"/>
                      <a:pt x="10" y="201"/>
                      <a:pt x="13" y="224"/>
                    </a:cubicBezTo>
                    <a:cubicBezTo>
                      <a:pt x="12" y="219"/>
                      <a:pt x="12" y="215"/>
                      <a:pt x="10" y="210"/>
                    </a:cubicBezTo>
                    <a:cubicBezTo>
                      <a:pt x="9" y="205"/>
                      <a:pt x="7" y="200"/>
                      <a:pt x="6" y="195"/>
                    </a:cubicBezTo>
                    <a:cubicBezTo>
                      <a:pt x="4" y="180"/>
                      <a:pt x="4" y="165"/>
                      <a:pt x="2" y="150"/>
                    </a:cubicBezTo>
                    <a:cubicBezTo>
                      <a:pt x="0" y="136"/>
                      <a:pt x="5" y="121"/>
                      <a:pt x="11" y="108"/>
                    </a:cubicBezTo>
                    <a:cubicBezTo>
                      <a:pt x="15" y="100"/>
                      <a:pt x="21" y="92"/>
                      <a:pt x="25" y="84"/>
                    </a:cubicBezTo>
                    <a:cubicBezTo>
                      <a:pt x="22" y="88"/>
                      <a:pt x="17" y="90"/>
                      <a:pt x="13" y="93"/>
                    </a:cubicBezTo>
                    <a:cubicBezTo>
                      <a:pt x="17" y="89"/>
                      <a:pt x="20" y="81"/>
                      <a:pt x="22" y="76"/>
                    </a:cubicBezTo>
                    <a:cubicBezTo>
                      <a:pt x="27" y="66"/>
                      <a:pt x="31" y="57"/>
                      <a:pt x="38" y="48"/>
                    </a:cubicBezTo>
                    <a:cubicBezTo>
                      <a:pt x="43" y="42"/>
                      <a:pt x="50" y="36"/>
                      <a:pt x="58" y="33"/>
                    </a:cubicBezTo>
                    <a:cubicBezTo>
                      <a:pt x="60" y="32"/>
                      <a:pt x="64" y="29"/>
                      <a:pt x="67" y="29"/>
                    </a:cubicBezTo>
                    <a:cubicBezTo>
                      <a:pt x="63" y="29"/>
                      <a:pt x="59" y="30"/>
                      <a:pt x="56" y="30"/>
                    </a:cubicBezTo>
                    <a:cubicBezTo>
                      <a:pt x="67" y="22"/>
                      <a:pt x="85" y="16"/>
                      <a:pt x="99" y="16"/>
                    </a:cubicBezTo>
                    <a:cubicBezTo>
                      <a:pt x="112" y="16"/>
                      <a:pt x="121" y="13"/>
                      <a:pt x="134" y="11"/>
                    </a:cubicBezTo>
                    <a:cubicBezTo>
                      <a:pt x="134" y="11"/>
                      <a:pt x="129" y="4"/>
                      <a:pt x="121" y="4"/>
                    </a:cubicBezTo>
                    <a:cubicBezTo>
                      <a:pt x="121" y="4"/>
                      <a:pt x="144" y="0"/>
                      <a:pt x="157" y="3"/>
                    </a:cubicBezTo>
                    <a:cubicBezTo>
                      <a:pt x="158" y="3"/>
                      <a:pt x="156" y="2"/>
                      <a:pt x="157" y="2"/>
                    </a:cubicBezTo>
                    <a:cubicBezTo>
                      <a:pt x="163" y="5"/>
                      <a:pt x="169" y="6"/>
                      <a:pt x="175" y="8"/>
                    </a:cubicBezTo>
                    <a:cubicBezTo>
                      <a:pt x="183" y="10"/>
                      <a:pt x="191" y="13"/>
                      <a:pt x="199" y="16"/>
                    </a:cubicBezTo>
                    <a:cubicBezTo>
                      <a:pt x="217" y="23"/>
                      <a:pt x="235" y="25"/>
                      <a:pt x="251" y="34"/>
                    </a:cubicBezTo>
                    <a:cubicBezTo>
                      <a:pt x="274" y="48"/>
                      <a:pt x="290" y="67"/>
                      <a:pt x="299" y="92"/>
                    </a:cubicBezTo>
                    <a:cubicBezTo>
                      <a:pt x="303" y="104"/>
                      <a:pt x="304" y="116"/>
                      <a:pt x="307" y="128"/>
                    </a:cubicBezTo>
                    <a:cubicBezTo>
                      <a:pt x="309" y="140"/>
                      <a:pt x="309" y="150"/>
                      <a:pt x="310" y="162"/>
                    </a:cubicBezTo>
                    <a:cubicBezTo>
                      <a:pt x="310" y="174"/>
                      <a:pt x="310" y="186"/>
                      <a:pt x="309" y="198"/>
                    </a:cubicBezTo>
                    <a:cubicBezTo>
                      <a:pt x="303" y="219"/>
                      <a:pt x="303" y="219"/>
                      <a:pt x="303" y="219"/>
                    </a:cubicBezTo>
                    <a:cubicBezTo>
                      <a:pt x="303" y="213"/>
                      <a:pt x="300" y="212"/>
                      <a:pt x="299" y="208"/>
                    </a:cubicBezTo>
                    <a:cubicBezTo>
                      <a:pt x="296" y="202"/>
                      <a:pt x="298" y="194"/>
                      <a:pt x="294" y="189"/>
                    </a:cubicBezTo>
                    <a:cubicBezTo>
                      <a:pt x="294" y="190"/>
                      <a:pt x="293" y="191"/>
                      <a:pt x="292" y="191"/>
                    </a:cubicBezTo>
                    <a:cubicBezTo>
                      <a:pt x="290" y="185"/>
                      <a:pt x="292" y="177"/>
                      <a:pt x="290" y="171"/>
                    </a:cubicBezTo>
                    <a:cubicBezTo>
                      <a:pt x="288" y="173"/>
                      <a:pt x="286" y="176"/>
                      <a:pt x="284" y="179"/>
                    </a:cubicBezTo>
                    <a:cubicBezTo>
                      <a:pt x="281" y="172"/>
                      <a:pt x="285" y="159"/>
                      <a:pt x="284" y="151"/>
                    </a:cubicBezTo>
                    <a:cubicBezTo>
                      <a:pt x="283" y="146"/>
                      <a:pt x="280" y="137"/>
                      <a:pt x="275" y="134"/>
                    </a:cubicBezTo>
                    <a:cubicBezTo>
                      <a:pt x="275" y="137"/>
                      <a:pt x="276" y="139"/>
                      <a:pt x="276" y="141"/>
                    </a:cubicBezTo>
                    <a:cubicBezTo>
                      <a:pt x="272" y="136"/>
                      <a:pt x="269" y="129"/>
                      <a:pt x="263" y="125"/>
                    </a:cubicBezTo>
                    <a:cubicBezTo>
                      <a:pt x="258" y="121"/>
                      <a:pt x="250" y="119"/>
                      <a:pt x="246" y="114"/>
                    </a:cubicBezTo>
                    <a:cubicBezTo>
                      <a:pt x="246" y="117"/>
                      <a:pt x="248" y="120"/>
                      <a:pt x="248" y="123"/>
                    </a:cubicBezTo>
                    <a:cubicBezTo>
                      <a:pt x="240" y="117"/>
                      <a:pt x="235" y="112"/>
                      <a:pt x="226" y="109"/>
                    </a:cubicBezTo>
                    <a:cubicBezTo>
                      <a:pt x="219" y="106"/>
                      <a:pt x="212" y="104"/>
                      <a:pt x="206" y="101"/>
                    </a:cubicBezTo>
                    <a:cubicBezTo>
                      <a:pt x="208" y="104"/>
                      <a:pt x="209" y="107"/>
                      <a:pt x="211" y="109"/>
                    </a:cubicBezTo>
                    <a:cubicBezTo>
                      <a:pt x="204" y="106"/>
                      <a:pt x="198" y="100"/>
                      <a:pt x="190" y="98"/>
                    </a:cubicBezTo>
                    <a:cubicBezTo>
                      <a:pt x="184" y="96"/>
                      <a:pt x="178" y="96"/>
                      <a:pt x="172" y="92"/>
                    </a:cubicBezTo>
                    <a:cubicBezTo>
                      <a:pt x="169" y="90"/>
                      <a:pt x="166" y="88"/>
                      <a:pt x="164" y="86"/>
                    </a:cubicBezTo>
                    <a:cubicBezTo>
                      <a:pt x="165" y="89"/>
                      <a:pt x="169" y="92"/>
                      <a:pt x="169" y="94"/>
                    </a:cubicBezTo>
                    <a:cubicBezTo>
                      <a:pt x="161" y="95"/>
                      <a:pt x="154" y="90"/>
                      <a:pt x="147" y="86"/>
                    </a:cubicBezTo>
                    <a:cubicBezTo>
                      <a:pt x="149" y="90"/>
                      <a:pt x="151" y="94"/>
                      <a:pt x="153" y="98"/>
                    </a:cubicBezTo>
                    <a:cubicBezTo>
                      <a:pt x="146" y="96"/>
                      <a:pt x="140" y="92"/>
                      <a:pt x="134" y="88"/>
                    </a:cubicBezTo>
                    <a:cubicBezTo>
                      <a:pt x="130" y="85"/>
                      <a:pt x="126" y="81"/>
                      <a:pt x="122" y="79"/>
                    </a:cubicBezTo>
                    <a:lnTo>
                      <a:pt x="115" y="75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8" name="Freeform 535">
                <a:extLst>
                  <a:ext uri="{FF2B5EF4-FFF2-40B4-BE49-F238E27FC236}">
                    <a16:creationId xmlns:a16="http://schemas.microsoft.com/office/drawing/2014/main" id="{8FA385C2-6472-4A3F-97BA-05CFD9593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794"/>
                <a:ext cx="32" cy="18"/>
              </a:xfrm>
              <a:custGeom>
                <a:avLst/>
                <a:gdLst>
                  <a:gd name="T0" fmla="*/ 0 w 30"/>
                  <a:gd name="T1" fmla="*/ 0 h 17"/>
                  <a:gd name="T2" fmla="*/ 36 w 30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7">
                    <a:moveTo>
                      <a:pt x="0" y="0"/>
                    </a:moveTo>
                    <a:cubicBezTo>
                      <a:pt x="9" y="7"/>
                      <a:pt x="20" y="17"/>
                      <a:pt x="30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49" name="Freeform 536">
                <a:extLst>
                  <a:ext uri="{FF2B5EF4-FFF2-40B4-BE49-F238E27FC236}">
                    <a16:creationId xmlns:a16="http://schemas.microsoft.com/office/drawing/2014/main" id="{F48D1CF4-C138-4946-9A37-282FC2107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795"/>
                <a:ext cx="23" cy="16"/>
              </a:xfrm>
              <a:custGeom>
                <a:avLst/>
                <a:gdLst>
                  <a:gd name="T0" fmla="*/ 27 w 21"/>
                  <a:gd name="T1" fmla="*/ 0 h 15"/>
                  <a:gd name="T2" fmla="*/ 0 w 21"/>
                  <a:gd name="T3" fmla="*/ 1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cubicBezTo>
                      <a:pt x="19" y="7"/>
                      <a:pt x="4" y="1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0" name="Freeform 537">
                <a:extLst>
                  <a:ext uri="{FF2B5EF4-FFF2-40B4-BE49-F238E27FC236}">
                    <a16:creationId xmlns:a16="http://schemas.microsoft.com/office/drawing/2014/main" id="{C33F6284-8B10-415E-996C-EF6548E48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006"/>
                <a:ext cx="655" cy="64"/>
              </a:xfrm>
              <a:custGeom>
                <a:avLst/>
                <a:gdLst>
                  <a:gd name="T0" fmla="*/ 0 w 613"/>
                  <a:gd name="T1" fmla="*/ 0 h 60"/>
                  <a:gd name="T2" fmla="*/ 199 w 613"/>
                  <a:gd name="T3" fmla="*/ 55 h 60"/>
                  <a:gd name="T4" fmla="*/ 374 w 613"/>
                  <a:gd name="T5" fmla="*/ 38 h 60"/>
                  <a:gd name="T6" fmla="*/ 610 w 613"/>
                  <a:gd name="T7" fmla="*/ 58 h 60"/>
                  <a:gd name="T8" fmla="*/ 748 w 613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3" h="60">
                    <a:moveTo>
                      <a:pt x="0" y="0"/>
                    </a:moveTo>
                    <a:cubicBezTo>
                      <a:pt x="0" y="0"/>
                      <a:pt x="92" y="54"/>
                      <a:pt x="163" y="46"/>
                    </a:cubicBezTo>
                    <a:cubicBezTo>
                      <a:pt x="233" y="38"/>
                      <a:pt x="263" y="35"/>
                      <a:pt x="307" y="32"/>
                    </a:cubicBezTo>
                    <a:cubicBezTo>
                      <a:pt x="351" y="30"/>
                      <a:pt x="449" y="60"/>
                      <a:pt x="500" y="48"/>
                    </a:cubicBezTo>
                    <a:cubicBezTo>
                      <a:pt x="551" y="36"/>
                      <a:pt x="613" y="0"/>
                      <a:pt x="6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1" name="Freeform 538">
                <a:extLst>
                  <a:ext uri="{FF2B5EF4-FFF2-40B4-BE49-F238E27FC236}">
                    <a16:creationId xmlns:a16="http://schemas.microsoft.com/office/drawing/2014/main" id="{B846475E-149E-4F1C-A0F5-A9D641D68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286"/>
                <a:ext cx="13" cy="48"/>
              </a:xfrm>
              <a:custGeom>
                <a:avLst/>
                <a:gdLst>
                  <a:gd name="T0" fmla="*/ 15 w 12"/>
                  <a:gd name="T1" fmla="*/ 0 h 45"/>
                  <a:gd name="T2" fmla="*/ 0 w 12"/>
                  <a:gd name="T3" fmla="*/ 54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5">
                    <a:moveTo>
                      <a:pt x="12" y="0"/>
                    </a:moveTo>
                    <a:cubicBezTo>
                      <a:pt x="12" y="0"/>
                      <a:pt x="0" y="13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2" name="Freeform 539">
                <a:extLst>
                  <a:ext uri="{FF2B5EF4-FFF2-40B4-BE49-F238E27FC236}">
                    <a16:creationId xmlns:a16="http://schemas.microsoft.com/office/drawing/2014/main" id="{C254BE0F-213A-4DEF-B5C3-928AE1960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291"/>
                <a:ext cx="13" cy="143"/>
              </a:xfrm>
              <a:custGeom>
                <a:avLst/>
                <a:gdLst>
                  <a:gd name="T0" fmla="*/ 2 w 12"/>
                  <a:gd name="T1" fmla="*/ 0 h 134"/>
                  <a:gd name="T2" fmla="*/ 5 w 12"/>
                  <a:gd name="T3" fmla="*/ 100 h 134"/>
                  <a:gd name="T4" fmla="*/ 15 w 12"/>
                  <a:gd name="T5" fmla="*/ 163 h 1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4">
                    <a:moveTo>
                      <a:pt x="2" y="0"/>
                    </a:moveTo>
                    <a:cubicBezTo>
                      <a:pt x="2" y="0"/>
                      <a:pt x="10" y="61"/>
                      <a:pt x="5" y="82"/>
                    </a:cubicBezTo>
                    <a:cubicBezTo>
                      <a:pt x="0" y="103"/>
                      <a:pt x="8" y="128"/>
                      <a:pt x="12" y="13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3" name="Freeform 540">
                <a:extLst>
                  <a:ext uri="{FF2B5EF4-FFF2-40B4-BE49-F238E27FC236}">
                    <a16:creationId xmlns:a16="http://schemas.microsoft.com/office/drawing/2014/main" id="{00736106-5B71-48EC-95E8-8D7B10A5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2262"/>
                <a:ext cx="24" cy="30"/>
              </a:xfrm>
              <a:custGeom>
                <a:avLst/>
                <a:gdLst>
                  <a:gd name="T0" fmla="*/ 6 w 23"/>
                  <a:gd name="T1" fmla="*/ 0 h 28"/>
                  <a:gd name="T2" fmla="*/ 3 w 23"/>
                  <a:gd name="T3" fmla="*/ 21 h 28"/>
                  <a:gd name="T4" fmla="*/ 19 w 23"/>
                  <a:gd name="T5" fmla="*/ 32 h 28"/>
                  <a:gd name="T6" fmla="*/ 26 w 23"/>
                  <a:gd name="T7" fmla="*/ 2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8">
                    <a:moveTo>
                      <a:pt x="6" y="0"/>
                    </a:moveTo>
                    <a:cubicBezTo>
                      <a:pt x="0" y="3"/>
                      <a:pt x="0" y="12"/>
                      <a:pt x="3" y="18"/>
                    </a:cubicBezTo>
                    <a:cubicBezTo>
                      <a:pt x="6" y="23"/>
                      <a:pt x="10" y="28"/>
                      <a:pt x="16" y="26"/>
                    </a:cubicBezTo>
                    <a:cubicBezTo>
                      <a:pt x="19" y="25"/>
                      <a:pt x="23" y="23"/>
                      <a:pt x="23" y="2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4" name="Freeform 541">
                <a:extLst>
                  <a:ext uri="{FF2B5EF4-FFF2-40B4-BE49-F238E27FC236}">
                    <a16:creationId xmlns:a16="http://schemas.microsoft.com/office/drawing/2014/main" id="{289945EE-521C-4D2C-B5BC-84C484FE1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520"/>
                <a:ext cx="223" cy="187"/>
              </a:xfrm>
              <a:custGeom>
                <a:avLst/>
                <a:gdLst>
                  <a:gd name="T0" fmla="*/ 245 w 209"/>
                  <a:gd name="T1" fmla="*/ 0 h 175"/>
                  <a:gd name="T2" fmla="*/ 225 w 209"/>
                  <a:gd name="T3" fmla="*/ 67 h 175"/>
                  <a:gd name="T4" fmla="*/ 126 w 209"/>
                  <a:gd name="T5" fmla="*/ 199 h 175"/>
                  <a:gd name="T6" fmla="*/ 31 w 209"/>
                  <a:gd name="T7" fmla="*/ 68 h 175"/>
                  <a:gd name="T8" fmla="*/ 21 w 209"/>
                  <a:gd name="T9" fmla="*/ 2 h 175"/>
                  <a:gd name="T10" fmla="*/ 245 w 20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175">
                    <a:moveTo>
                      <a:pt x="202" y="0"/>
                    </a:moveTo>
                    <a:cubicBezTo>
                      <a:pt x="202" y="0"/>
                      <a:pt x="182" y="3"/>
                      <a:pt x="186" y="55"/>
                    </a:cubicBezTo>
                    <a:cubicBezTo>
                      <a:pt x="189" y="107"/>
                      <a:pt x="209" y="152"/>
                      <a:pt x="104" y="163"/>
                    </a:cubicBezTo>
                    <a:cubicBezTo>
                      <a:pt x="0" y="175"/>
                      <a:pt x="18" y="93"/>
                      <a:pt x="25" y="56"/>
                    </a:cubicBezTo>
                    <a:cubicBezTo>
                      <a:pt x="32" y="19"/>
                      <a:pt x="18" y="2"/>
                      <a:pt x="18" y="2"/>
                    </a:cubicBezTo>
                    <a:cubicBezTo>
                      <a:pt x="18" y="2"/>
                      <a:pt x="119" y="39"/>
                      <a:pt x="202" y="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5" name="Freeform 542">
                <a:extLst>
                  <a:ext uri="{FF2B5EF4-FFF2-40B4-BE49-F238E27FC236}">
                    <a16:creationId xmlns:a16="http://schemas.microsoft.com/office/drawing/2014/main" id="{88885B08-0BF2-4697-BF67-79D9DF1B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521"/>
                <a:ext cx="222" cy="187"/>
              </a:xfrm>
              <a:custGeom>
                <a:avLst/>
                <a:gdLst>
                  <a:gd name="T0" fmla="*/ 21 w 208"/>
                  <a:gd name="T1" fmla="*/ 2 h 175"/>
                  <a:gd name="T2" fmla="*/ 31 w 208"/>
                  <a:gd name="T3" fmla="*/ 69 h 175"/>
                  <a:gd name="T4" fmla="*/ 126 w 208"/>
                  <a:gd name="T5" fmla="*/ 199 h 175"/>
                  <a:gd name="T6" fmla="*/ 224 w 208"/>
                  <a:gd name="T7" fmla="*/ 67 h 175"/>
                  <a:gd name="T8" fmla="*/ 244 w 208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175">
                    <a:moveTo>
                      <a:pt x="18" y="2"/>
                    </a:moveTo>
                    <a:cubicBezTo>
                      <a:pt x="18" y="2"/>
                      <a:pt x="32" y="20"/>
                      <a:pt x="25" y="57"/>
                    </a:cubicBezTo>
                    <a:cubicBezTo>
                      <a:pt x="18" y="94"/>
                      <a:pt x="0" y="175"/>
                      <a:pt x="104" y="163"/>
                    </a:cubicBezTo>
                    <a:cubicBezTo>
                      <a:pt x="208" y="152"/>
                      <a:pt x="189" y="107"/>
                      <a:pt x="185" y="55"/>
                    </a:cubicBezTo>
                    <a:cubicBezTo>
                      <a:pt x="181" y="4"/>
                      <a:pt x="201" y="0"/>
                      <a:pt x="20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6" name="Freeform 543">
                <a:extLst>
                  <a:ext uri="{FF2B5EF4-FFF2-40B4-BE49-F238E27FC236}">
                    <a16:creationId xmlns:a16="http://schemas.microsoft.com/office/drawing/2014/main" id="{3A69FE10-8A85-4422-9317-84050C23A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560"/>
                <a:ext cx="61" cy="27"/>
              </a:xfrm>
              <a:custGeom>
                <a:avLst/>
                <a:gdLst>
                  <a:gd name="T0" fmla="*/ 0 w 57"/>
                  <a:gd name="T1" fmla="*/ 0 h 25"/>
                  <a:gd name="T2" fmla="*/ 70 w 57"/>
                  <a:gd name="T3" fmla="*/ 2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5">
                    <a:moveTo>
                      <a:pt x="0" y="0"/>
                    </a:moveTo>
                    <a:cubicBezTo>
                      <a:pt x="0" y="0"/>
                      <a:pt x="26" y="25"/>
                      <a:pt x="57" y="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7" name="Freeform 544">
                <a:extLst>
                  <a:ext uri="{FF2B5EF4-FFF2-40B4-BE49-F238E27FC236}">
                    <a16:creationId xmlns:a16="http://schemas.microsoft.com/office/drawing/2014/main" id="{6E0CECDA-3269-4BC7-A778-C90E08A3C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572"/>
                <a:ext cx="129" cy="144"/>
              </a:xfrm>
              <a:custGeom>
                <a:avLst/>
                <a:gdLst>
                  <a:gd name="T0" fmla="*/ 116 w 121"/>
                  <a:gd name="T1" fmla="*/ 0 h 135"/>
                  <a:gd name="T2" fmla="*/ 74 w 121"/>
                  <a:gd name="T3" fmla="*/ 153 h 135"/>
                  <a:gd name="T4" fmla="*/ 23 w 121"/>
                  <a:gd name="T5" fmla="*/ 12 h 135"/>
                  <a:gd name="T6" fmla="*/ 116 w 121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35">
                    <a:moveTo>
                      <a:pt x="96" y="0"/>
                    </a:moveTo>
                    <a:cubicBezTo>
                      <a:pt x="96" y="0"/>
                      <a:pt x="121" y="118"/>
                      <a:pt x="61" y="126"/>
                    </a:cubicBezTo>
                    <a:cubicBezTo>
                      <a:pt x="0" y="135"/>
                      <a:pt x="20" y="9"/>
                      <a:pt x="20" y="9"/>
                    </a:cubicBezTo>
                    <a:cubicBezTo>
                      <a:pt x="20" y="9"/>
                      <a:pt x="64" y="26"/>
                      <a:pt x="96" y="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8" name="Freeform 545">
                <a:extLst>
                  <a:ext uri="{FF2B5EF4-FFF2-40B4-BE49-F238E27FC236}">
                    <a16:creationId xmlns:a16="http://schemas.microsoft.com/office/drawing/2014/main" id="{5015B8E5-8613-4E9A-AA77-876960A54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572"/>
                <a:ext cx="129" cy="144"/>
              </a:xfrm>
              <a:custGeom>
                <a:avLst/>
                <a:gdLst>
                  <a:gd name="T0" fmla="*/ 23 w 121"/>
                  <a:gd name="T1" fmla="*/ 5 h 135"/>
                  <a:gd name="T2" fmla="*/ 74 w 121"/>
                  <a:gd name="T3" fmla="*/ 153 h 135"/>
                  <a:gd name="T4" fmla="*/ 116 w 121"/>
                  <a:gd name="T5" fmla="*/ 0 h 1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35">
                    <a:moveTo>
                      <a:pt x="20" y="5"/>
                    </a:moveTo>
                    <a:cubicBezTo>
                      <a:pt x="20" y="5"/>
                      <a:pt x="0" y="135"/>
                      <a:pt x="61" y="126"/>
                    </a:cubicBezTo>
                    <a:cubicBezTo>
                      <a:pt x="121" y="118"/>
                      <a:pt x="96" y="0"/>
                      <a:pt x="9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59" name="Freeform 546">
                <a:extLst>
                  <a:ext uri="{FF2B5EF4-FFF2-40B4-BE49-F238E27FC236}">
                    <a16:creationId xmlns:a16="http://schemas.microsoft.com/office/drawing/2014/main" id="{0843CAC1-185A-419F-852F-463CE3922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565"/>
                <a:ext cx="24" cy="11"/>
              </a:xfrm>
              <a:custGeom>
                <a:avLst/>
                <a:gdLst>
                  <a:gd name="T0" fmla="*/ 0 w 22"/>
                  <a:gd name="T1" fmla="*/ 11 h 11"/>
                  <a:gd name="T2" fmla="*/ 28 w 22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0" y="11"/>
                      <a:pt x="15" y="7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0" name="Freeform 547">
                <a:extLst>
                  <a:ext uri="{FF2B5EF4-FFF2-40B4-BE49-F238E27FC236}">
                    <a16:creationId xmlns:a16="http://schemas.microsoft.com/office/drawing/2014/main" id="{AA321FFD-7738-45D6-B22C-D90EAB52C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523"/>
                <a:ext cx="28" cy="30"/>
              </a:xfrm>
              <a:custGeom>
                <a:avLst/>
                <a:gdLst>
                  <a:gd name="T0" fmla="*/ 32 w 26"/>
                  <a:gd name="T1" fmla="*/ 0 h 28"/>
                  <a:gd name="T2" fmla="*/ 0 w 26"/>
                  <a:gd name="T3" fmla="*/ 3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8">
                    <a:moveTo>
                      <a:pt x="26" y="0"/>
                    </a:moveTo>
                    <a:cubicBezTo>
                      <a:pt x="26" y="0"/>
                      <a:pt x="6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1" name="Freeform 548">
                <a:extLst>
                  <a:ext uri="{FF2B5EF4-FFF2-40B4-BE49-F238E27FC236}">
                    <a16:creationId xmlns:a16="http://schemas.microsoft.com/office/drawing/2014/main" id="{B4DA4A9A-37BE-4CA6-A7C9-57FC507D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136"/>
                <a:ext cx="91" cy="94"/>
              </a:xfrm>
              <a:custGeom>
                <a:avLst/>
                <a:gdLst>
                  <a:gd name="T0" fmla="*/ 0 w 85"/>
                  <a:gd name="T1" fmla="*/ 0 h 88"/>
                  <a:gd name="T2" fmla="*/ 104 w 85"/>
                  <a:gd name="T3" fmla="*/ 107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88">
                    <a:moveTo>
                      <a:pt x="0" y="0"/>
                    </a:moveTo>
                    <a:cubicBezTo>
                      <a:pt x="0" y="0"/>
                      <a:pt x="5" y="71"/>
                      <a:pt x="85" y="8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2" name="Freeform 549">
                <a:extLst>
                  <a:ext uri="{FF2B5EF4-FFF2-40B4-BE49-F238E27FC236}">
                    <a16:creationId xmlns:a16="http://schemas.microsoft.com/office/drawing/2014/main" id="{9FDA8333-AC32-4570-8320-C01A3FEFE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136"/>
                <a:ext cx="99" cy="101"/>
              </a:xfrm>
              <a:custGeom>
                <a:avLst/>
                <a:gdLst>
                  <a:gd name="T0" fmla="*/ 112 w 93"/>
                  <a:gd name="T1" fmla="*/ 0 h 95"/>
                  <a:gd name="T2" fmla="*/ 0 w 93"/>
                  <a:gd name="T3" fmla="*/ 11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95">
                    <a:moveTo>
                      <a:pt x="93" y="0"/>
                    </a:moveTo>
                    <a:cubicBezTo>
                      <a:pt x="93" y="0"/>
                      <a:pt x="75" y="77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3" name="Freeform 550">
                <a:extLst>
                  <a:ext uri="{FF2B5EF4-FFF2-40B4-BE49-F238E27FC236}">
                    <a16:creationId xmlns:a16="http://schemas.microsoft.com/office/drawing/2014/main" id="{FEAF6DCE-250F-4A00-85FA-4BA59842A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1184"/>
                <a:ext cx="124" cy="60"/>
              </a:xfrm>
              <a:custGeom>
                <a:avLst/>
                <a:gdLst>
                  <a:gd name="T0" fmla="*/ 142 w 116"/>
                  <a:gd name="T1" fmla="*/ 0 h 56"/>
                  <a:gd name="T2" fmla="*/ 104 w 116"/>
                  <a:gd name="T3" fmla="*/ 18 h 56"/>
                  <a:gd name="T4" fmla="*/ 68 w 116"/>
                  <a:gd name="T5" fmla="*/ 50 h 56"/>
                  <a:gd name="T6" fmla="*/ 0 w 116"/>
                  <a:gd name="T7" fmla="*/ 69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56">
                    <a:moveTo>
                      <a:pt x="116" y="0"/>
                    </a:moveTo>
                    <a:cubicBezTo>
                      <a:pt x="106" y="0"/>
                      <a:pt x="92" y="10"/>
                      <a:pt x="85" y="15"/>
                    </a:cubicBezTo>
                    <a:cubicBezTo>
                      <a:pt x="74" y="22"/>
                      <a:pt x="66" y="33"/>
                      <a:pt x="56" y="41"/>
                    </a:cubicBezTo>
                    <a:cubicBezTo>
                      <a:pt x="38" y="55"/>
                      <a:pt x="21" y="56"/>
                      <a:pt x="0" y="5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4" name="Freeform 551">
                <a:extLst>
                  <a:ext uri="{FF2B5EF4-FFF2-40B4-BE49-F238E27FC236}">
                    <a16:creationId xmlns:a16="http://schemas.microsoft.com/office/drawing/2014/main" id="{28653409-0AC9-4C58-8C32-BB37D4C9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249"/>
                <a:ext cx="67" cy="11"/>
              </a:xfrm>
              <a:custGeom>
                <a:avLst/>
                <a:gdLst>
                  <a:gd name="T0" fmla="*/ 0 w 62"/>
                  <a:gd name="T1" fmla="*/ 0 h 10"/>
                  <a:gd name="T2" fmla="*/ 37 w 62"/>
                  <a:gd name="T3" fmla="*/ 9 h 10"/>
                  <a:gd name="T4" fmla="*/ 78 w 62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">
                    <a:moveTo>
                      <a:pt x="0" y="0"/>
                    </a:moveTo>
                    <a:cubicBezTo>
                      <a:pt x="5" y="10"/>
                      <a:pt x="19" y="6"/>
                      <a:pt x="29" y="6"/>
                    </a:cubicBezTo>
                    <a:cubicBezTo>
                      <a:pt x="40" y="6"/>
                      <a:pt x="51" y="9"/>
                      <a:pt x="62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5" name="Freeform 552">
                <a:extLst>
                  <a:ext uri="{FF2B5EF4-FFF2-40B4-BE49-F238E27FC236}">
                    <a16:creationId xmlns:a16="http://schemas.microsoft.com/office/drawing/2014/main" id="{A7400F4F-900F-446F-88B1-7B169CAE9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232"/>
                <a:ext cx="154" cy="62"/>
              </a:xfrm>
              <a:custGeom>
                <a:avLst/>
                <a:gdLst>
                  <a:gd name="T0" fmla="*/ 0 w 144"/>
                  <a:gd name="T1" fmla="*/ 0 h 58"/>
                  <a:gd name="T2" fmla="*/ 48 w 144"/>
                  <a:gd name="T3" fmla="*/ 34 h 58"/>
                  <a:gd name="T4" fmla="*/ 94 w 144"/>
                  <a:gd name="T5" fmla="*/ 57 h 58"/>
                  <a:gd name="T6" fmla="*/ 139 w 144"/>
                  <a:gd name="T7" fmla="*/ 61 h 58"/>
                  <a:gd name="T8" fmla="*/ 163 w 144"/>
                  <a:gd name="T9" fmla="*/ 66 h 58"/>
                  <a:gd name="T10" fmla="*/ 176 w 144"/>
                  <a:gd name="T11" fmla="*/ 7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58">
                    <a:moveTo>
                      <a:pt x="0" y="0"/>
                    </a:moveTo>
                    <a:cubicBezTo>
                      <a:pt x="10" y="13"/>
                      <a:pt x="25" y="20"/>
                      <a:pt x="39" y="28"/>
                    </a:cubicBezTo>
                    <a:cubicBezTo>
                      <a:pt x="50" y="35"/>
                      <a:pt x="64" y="44"/>
                      <a:pt x="77" y="47"/>
                    </a:cubicBezTo>
                    <a:cubicBezTo>
                      <a:pt x="89" y="50"/>
                      <a:pt x="101" y="49"/>
                      <a:pt x="114" y="50"/>
                    </a:cubicBezTo>
                    <a:cubicBezTo>
                      <a:pt x="120" y="51"/>
                      <a:pt x="127" y="51"/>
                      <a:pt x="133" y="54"/>
                    </a:cubicBezTo>
                    <a:cubicBezTo>
                      <a:pt x="137" y="55"/>
                      <a:pt x="142" y="58"/>
                      <a:pt x="144" y="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6" name="Freeform 553">
                <a:extLst>
                  <a:ext uri="{FF2B5EF4-FFF2-40B4-BE49-F238E27FC236}">
                    <a16:creationId xmlns:a16="http://schemas.microsoft.com/office/drawing/2014/main" id="{5740FBA0-C091-477A-8124-3204551B6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190"/>
                <a:ext cx="12" cy="32"/>
              </a:xfrm>
              <a:custGeom>
                <a:avLst/>
                <a:gdLst>
                  <a:gd name="T0" fmla="*/ 1 w 11"/>
                  <a:gd name="T1" fmla="*/ 0 h 30"/>
                  <a:gd name="T2" fmla="*/ 14 w 11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1" y="0"/>
                    </a:moveTo>
                    <a:cubicBezTo>
                      <a:pt x="0" y="11"/>
                      <a:pt x="5" y="21"/>
                      <a:pt x="11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7" name="Freeform 554">
                <a:extLst>
                  <a:ext uri="{FF2B5EF4-FFF2-40B4-BE49-F238E27FC236}">
                    <a16:creationId xmlns:a16="http://schemas.microsoft.com/office/drawing/2014/main" id="{7BC6C6FD-DF78-49B6-97DE-B0EE5CE3E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049"/>
                <a:ext cx="58" cy="13"/>
              </a:xfrm>
              <a:custGeom>
                <a:avLst/>
                <a:gdLst>
                  <a:gd name="T0" fmla="*/ 0 w 54"/>
                  <a:gd name="T1" fmla="*/ 14 h 12"/>
                  <a:gd name="T2" fmla="*/ 67 w 54"/>
                  <a:gd name="T3" fmla="*/ 15 h 12"/>
                  <a:gd name="T4" fmla="*/ 0 w 54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2">
                    <a:moveTo>
                      <a:pt x="0" y="11"/>
                    </a:moveTo>
                    <a:cubicBezTo>
                      <a:pt x="0" y="11"/>
                      <a:pt x="31" y="0"/>
                      <a:pt x="54" y="12"/>
                    </a:cubicBezTo>
                    <a:cubicBezTo>
                      <a:pt x="54" y="12"/>
                      <a:pt x="31" y="4"/>
                      <a:pt x="0" y="1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8" name="Freeform 555">
                <a:extLst>
                  <a:ext uri="{FF2B5EF4-FFF2-40B4-BE49-F238E27FC236}">
                    <a16:creationId xmlns:a16="http://schemas.microsoft.com/office/drawing/2014/main" id="{270CFAED-C07A-4C0A-A4BD-53F8362F7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863"/>
                <a:ext cx="36" cy="26"/>
              </a:xfrm>
              <a:custGeom>
                <a:avLst/>
                <a:gdLst>
                  <a:gd name="T0" fmla="*/ 16 w 34"/>
                  <a:gd name="T1" fmla="*/ 0 h 25"/>
                  <a:gd name="T2" fmla="*/ 40 w 34"/>
                  <a:gd name="T3" fmla="*/ 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5">
                    <a:moveTo>
                      <a:pt x="13" y="0"/>
                    </a:moveTo>
                    <a:cubicBezTo>
                      <a:pt x="0" y="10"/>
                      <a:pt x="31" y="25"/>
                      <a:pt x="34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69" name="Freeform 556">
                <a:extLst>
                  <a:ext uri="{FF2B5EF4-FFF2-40B4-BE49-F238E27FC236}">
                    <a16:creationId xmlns:a16="http://schemas.microsoft.com/office/drawing/2014/main" id="{EDE638FF-83D7-46F9-9DA1-9E05245F9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85"/>
                <a:ext cx="50" cy="38"/>
              </a:xfrm>
              <a:custGeom>
                <a:avLst/>
                <a:gdLst>
                  <a:gd name="T0" fmla="*/ 52 w 47"/>
                  <a:gd name="T1" fmla="*/ 19 h 36"/>
                  <a:gd name="T2" fmla="*/ 0 w 47"/>
                  <a:gd name="T3" fmla="*/ 24 h 36"/>
                  <a:gd name="T4" fmla="*/ 43 w 47"/>
                  <a:gd name="T5" fmla="*/ 29 h 36"/>
                  <a:gd name="T6" fmla="*/ 52 w 47"/>
                  <a:gd name="T7" fmla="*/ 25 h 36"/>
                  <a:gd name="T8" fmla="*/ 54 w 47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3" y="16"/>
                    </a:moveTo>
                    <a:cubicBezTo>
                      <a:pt x="43" y="16"/>
                      <a:pt x="15" y="0"/>
                      <a:pt x="0" y="21"/>
                    </a:cubicBezTo>
                    <a:cubicBezTo>
                      <a:pt x="0" y="21"/>
                      <a:pt x="16" y="36"/>
                      <a:pt x="36" y="25"/>
                    </a:cubicBezTo>
                    <a:cubicBezTo>
                      <a:pt x="36" y="25"/>
                      <a:pt x="40" y="22"/>
                      <a:pt x="43" y="22"/>
                    </a:cubicBezTo>
                    <a:cubicBezTo>
                      <a:pt x="47" y="22"/>
                      <a:pt x="47" y="20"/>
                      <a:pt x="45" y="18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0" name="Freeform 557">
                <a:extLst>
                  <a:ext uri="{FF2B5EF4-FFF2-40B4-BE49-F238E27FC236}">
                    <a16:creationId xmlns:a16="http://schemas.microsoft.com/office/drawing/2014/main" id="{6D3E9291-8C2E-4640-AEA0-5AF82E105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885"/>
                <a:ext cx="51" cy="38"/>
              </a:xfrm>
              <a:custGeom>
                <a:avLst/>
                <a:gdLst>
                  <a:gd name="T0" fmla="*/ 5 w 48"/>
                  <a:gd name="T1" fmla="*/ 19 h 36"/>
                  <a:gd name="T2" fmla="*/ 57 w 48"/>
                  <a:gd name="T3" fmla="*/ 24 h 36"/>
                  <a:gd name="T4" fmla="*/ 14 w 48"/>
                  <a:gd name="T5" fmla="*/ 29 h 36"/>
                  <a:gd name="T6" fmla="*/ 4 w 48"/>
                  <a:gd name="T7" fmla="*/ 25 h 36"/>
                  <a:gd name="T8" fmla="*/ 2 w 48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5" y="16"/>
                    </a:moveTo>
                    <a:cubicBezTo>
                      <a:pt x="5" y="16"/>
                      <a:pt x="32" y="0"/>
                      <a:pt x="48" y="21"/>
                    </a:cubicBezTo>
                    <a:cubicBezTo>
                      <a:pt x="48" y="21"/>
                      <a:pt x="31" y="36"/>
                      <a:pt x="11" y="25"/>
                    </a:cubicBezTo>
                    <a:cubicBezTo>
                      <a:pt x="11" y="25"/>
                      <a:pt x="7" y="22"/>
                      <a:pt x="4" y="22"/>
                    </a:cubicBezTo>
                    <a:cubicBezTo>
                      <a:pt x="0" y="22"/>
                      <a:pt x="0" y="20"/>
                      <a:pt x="2" y="18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1" name="Freeform 558">
                <a:extLst>
                  <a:ext uri="{FF2B5EF4-FFF2-40B4-BE49-F238E27FC236}">
                    <a16:creationId xmlns:a16="http://schemas.microsoft.com/office/drawing/2014/main" id="{3F4AC7E8-B576-489A-909A-1EFA8E699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897"/>
                <a:ext cx="20" cy="9"/>
              </a:xfrm>
              <a:custGeom>
                <a:avLst/>
                <a:gdLst>
                  <a:gd name="T0" fmla="*/ 8 w 18"/>
                  <a:gd name="T1" fmla="*/ 11 h 8"/>
                  <a:gd name="T2" fmla="*/ 16 w 18"/>
                  <a:gd name="T3" fmla="*/ 7 h 8"/>
                  <a:gd name="T4" fmla="*/ 22 w 18"/>
                  <a:gd name="T5" fmla="*/ 10 h 8"/>
                  <a:gd name="T6" fmla="*/ 22 w 18"/>
                  <a:gd name="T7" fmla="*/ 3 h 8"/>
                  <a:gd name="T8" fmla="*/ 10 w 18"/>
                  <a:gd name="T9" fmla="*/ 0 h 8"/>
                  <a:gd name="T10" fmla="*/ 4 w 18"/>
                  <a:gd name="T11" fmla="*/ 10 h 8"/>
                  <a:gd name="T12" fmla="*/ 8 w 18"/>
                  <a:gd name="T13" fmla="*/ 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5" y="8"/>
                    </a:moveTo>
                    <a:cubicBezTo>
                      <a:pt x="4" y="4"/>
                      <a:pt x="10" y="3"/>
                      <a:pt x="12" y="4"/>
                    </a:cubicBezTo>
                    <a:cubicBezTo>
                      <a:pt x="13" y="4"/>
                      <a:pt x="15" y="7"/>
                      <a:pt x="16" y="7"/>
                    </a:cubicBezTo>
                    <a:cubicBezTo>
                      <a:pt x="18" y="7"/>
                      <a:pt x="17" y="4"/>
                      <a:pt x="16" y="3"/>
                    </a:cubicBezTo>
                    <a:cubicBezTo>
                      <a:pt x="14" y="1"/>
                      <a:pt x="9" y="0"/>
                      <a:pt x="7" y="0"/>
                    </a:cubicBezTo>
                    <a:cubicBezTo>
                      <a:pt x="4" y="0"/>
                      <a:pt x="0" y="6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2" name="Freeform 559">
                <a:extLst>
                  <a:ext uri="{FF2B5EF4-FFF2-40B4-BE49-F238E27FC236}">
                    <a16:creationId xmlns:a16="http://schemas.microsoft.com/office/drawing/2014/main" id="{1E6677A7-1A29-4D74-A98E-CBDCC0911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896"/>
                <a:ext cx="18" cy="10"/>
              </a:xfrm>
              <a:custGeom>
                <a:avLst/>
                <a:gdLst>
                  <a:gd name="T0" fmla="*/ 4 w 17"/>
                  <a:gd name="T1" fmla="*/ 10 h 9"/>
                  <a:gd name="T2" fmla="*/ 15 w 17"/>
                  <a:gd name="T3" fmla="*/ 9 h 9"/>
                  <a:gd name="T4" fmla="*/ 19 w 17"/>
                  <a:gd name="T5" fmla="*/ 11 h 9"/>
                  <a:gd name="T6" fmla="*/ 18 w 17"/>
                  <a:gd name="T7" fmla="*/ 3 h 9"/>
                  <a:gd name="T8" fmla="*/ 7 w 17"/>
                  <a:gd name="T9" fmla="*/ 2 h 9"/>
                  <a:gd name="T10" fmla="*/ 2 w 17"/>
                  <a:gd name="T11" fmla="*/ 4 h 9"/>
                  <a:gd name="T12" fmla="*/ 2 w 17"/>
                  <a:gd name="T13" fmla="*/ 10 h 9"/>
                  <a:gd name="T14" fmla="*/ 4 w 1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4" y="7"/>
                    </a:moveTo>
                    <a:cubicBezTo>
                      <a:pt x="5" y="3"/>
                      <a:pt x="10" y="4"/>
                      <a:pt x="12" y="6"/>
                    </a:cubicBezTo>
                    <a:cubicBezTo>
                      <a:pt x="13" y="7"/>
                      <a:pt x="14" y="9"/>
                      <a:pt x="16" y="8"/>
                    </a:cubicBezTo>
                    <a:cubicBezTo>
                      <a:pt x="17" y="7"/>
                      <a:pt x="16" y="5"/>
                      <a:pt x="15" y="3"/>
                    </a:cubicBezTo>
                    <a:cubicBezTo>
                      <a:pt x="13" y="0"/>
                      <a:pt x="10" y="1"/>
                      <a:pt x="7" y="2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5"/>
                      <a:pt x="0" y="8"/>
                      <a:pt x="2" y="7"/>
                    </a:cubicBezTo>
                    <a:cubicBezTo>
                      <a:pt x="3" y="7"/>
                      <a:pt x="4" y="6"/>
                      <a:pt x="4" y="6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3" name="Freeform 560">
                <a:extLst>
                  <a:ext uri="{FF2B5EF4-FFF2-40B4-BE49-F238E27FC236}">
                    <a16:creationId xmlns:a16="http://schemas.microsoft.com/office/drawing/2014/main" id="{701F46E0-0358-403D-B859-E240E12E6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908"/>
                <a:ext cx="12" cy="9"/>
              </a:xfrm>
              <a:custGeom>
                <a:avLst/>
                <a:gdLst>
                  <a:gd name="T0" fmla="*/ 0 w 12"/>
                  <a:gd name="T1" fmla="*/ 0 h 8"/>
                  <a:gd name="T2" fmla="*/ 10 w 12"/>
                  <a:gd name="T3" fmla="*/ 0 h 8"/>
                  <a:gd name="T4" fmla="*/ 0 w 12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2" y="4"/>
                      <a:pt x="7" y="1"/>
                      <a:pt x="10" y="0"/>
                    </a:cubicBezTo>
                    <a:cubicBezTo>
                      <a:pt x="12" y="3"/>
                      <a:pt x="2" y="8"/>
                      <a:pt x="0" y="1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4" name="Freeform 561">
                <a:extLst>
                  <a:ext uri="{FF2B5EF4-FFF2-40B4-BE49-F238E27FC236}">
                    <a16:creationId xmlns:a16="http://schemas.microsoft.com/office/drawing/2014/main" id="{1D974A24-8030-45E4-8BBF-99F826B89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907"/>
                <a:ext cx="15" cy="9"/>
              </a:xfrm>
              <a:custGeom>
                <a:avLst/>
                <a:gdLst>
                  <a:gd name="T0" fmla="*/ 0 w 14"/>
                  <a:gd name="T1" fmla="*/ 1 h 8"/>
                  <a:gd name="T2" fmla="*/ 13 w 14"/>
                  <a:gd name="T3" fmla="*/ 0 h 8"/>
                  <a:gd name="T4" fmla="*/ 1 w 14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3" y="4"/>
                      <a:pt x="7" y="3"/>
                      <a:pt x="10" y="0"/>
                    </a:cubicBezTo>
                    <a:cubicBezTo>
                      <a:pt x="14" y="4"/>
                      <a:pt x="1" y="8"/>
                      <a:pt x="1" y="1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5" name="Oval 562">
                <a:extLst>
                  <a:ext uri="{FF2B5EF4-FFF2-40B4-BE49-F238E27FC236}">
                    <a16:creationId xmlns:a16="http://schemas.microsoft.com/office/drawing/2014/main" id="{D45F7CED-783F-4972-A058-DA6EF039A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90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6" name="Oval 563">
                <a:extLst>
                  <a:ext uri="{FF2B5EF4-FFF2-40B4-BE49-F238E27FC236}">
                    <a16:creationId xmlns:a16="http://schemas.microsoft.com/office/drawing/2014/main" id="{4D84742D-FF6B-48C3-A7B6-4C7D9B59B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" y="904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6177" name="Freeform 564">
                <a:extLst>
                  <a:ext uri="{FF2B5EF4-FFF2-40B4-BE49-F238E27FC236}">
                    <a16:creationId xmlns:a16="http://schemas.microsoft.com/office/drawing/2014/main" id="{DF7D480C-E03B-4CA4-97E4-7BF7CDD90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50"/>
                <a:ext cx="96" cy="150"/>
              </a:xfrm>
              <a:custGeom>
                <a:avLst/>
                <a:gdLst>
                  <a:gd name="T0" fmla="*/ 0 w 90"/>
                  <a:gd name="T1" fmla="*/ 173 h 140"/>
                  <a:gd name="T2" fmla="*/ 51 w 90"/>
                  <a:gd name="T3" fmla="*/ 149 h 140"/>
                  <a:gd name="T4" fmla="*/ 75 w 90"/>
                  <a:gd name="T5" fmla="*/ 141 h 140"/>
                  <a:gd name="T6" fmla="*/ 91 w 90"/>
                  <a:gd name="T7" fmla="*/ 118 h 140"/>
                  <a:gd name="T8" fmla="*/ 99 w 90"/>
                  <a:gd name="T9" fmla="*/ 12 h 140"/>
                  <a:gd name="T10" fmla="*/ 97 w 90"/>
                  <a:gd name="T11" fmla="*/ 0 h 140"/>
                  <a:gd name="T12" fmla="*/ 71 w 90"/>
                  <a:gd name="T13" fmla="*/ 119 h 140"/>
                  <a:gd name="T14" fmla="*/ 41 w 90"/>
                  <a:gd name="T15" fmla="*/ 141 h 140"/>
                  <a:gd name="T16" fmla="*/ 6 w 90"/>
                  <a:gd name="T17" fmla="*/ 167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140">
                    <a:moveTo>
                      <a:pt x="0" y="140"/>
                    </a:moveTo>
                    <a:cubicBezTo>
                      <a:pt x="10" y="129"/>
                      <a:pt x="28" y="122"/>
                      <a:pt x="42" y="121"/>
                    </a:cubicBezTo>
                    <a:cubicBezTo>
                      <a:pt x="51" y="120"/>
                      <a:pt x="55" y="122"/>
                      <a:pt x="62" y="115"/>
                    </a:cubicBezTo>
                    <a:cubicBezTo>
                      <a:pt x="68" y="110"/>
                      <a:pt x="72" y="103"/>
                      <a:pt x="75" y="96"/>
                    </a:cubicBezTo>
                    <a:cubicBezTo>
                      <a:pt x="89" y="67"/>
                      <a:pt x="90" y="41"/>
                      <a:pt x="82" y="9"/>
                    </a:cubicBezTo>
                    <a:cubicBezTo>
                      <a:pt x="81" y="6"/>
                      <a:pt x="80" y="3"/>
                      <a:pt x="80" y="0"/>
                    </a:cubicBezTo>
                    <a:cubicBezTo>
                      <a:pt x="80" y="33"/>
                      <a:pt x="81" y="71"/>
                      <a:pt x="59" y="97"/>
                    </a:cubicBezTo>
                    <a:cubicBezTo>
                      <a:pt x="53" y="106"/>
                      <a:pt x="43" y="112"/>
                      <a:pt x="34" y="115"/>
                    </a:cubicBezTo>
                    <a:cubicBezTo>
                      <a:pt x="23" y="118"/>
                      <a:pt x="10" y="124"/>
                      <a:pt x="6" y="13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8" name="Freeform 565">
                <a:extLst>
                  <a:ext uri="{FF2B5EF4-FFF2-40B4-BE49-F238E27FC236}">
                    <a16:creationId xmlns:a16="http://schemas.microsoft.com/office/drawing/2014/main" id="{9C241772-6F2D-41A0-8369-2792F0772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189"/>
                <a:ext cx="122" cy="65"/>
              </a:xfrm>
              <a:custGeom>
                <a:avLst/>
                <a:gdLst>
                  <a:gd name="T0" fmla="*/ 0 w 114"/>
                  <a:gd name="T1" fmla="*/ 69 h 61"/>
                  <a:gd name="T2" fmla="*/ 13 w 114"/>
                  <a:gd name="T3" fmla="*/ 67 h 61"/>
                  <a:gd name="T4" fmla="*/ 28 w 114"/>
                  <a:gd name="T5" fmla="*/ 64 h 61"/>
                  <a:gd name="T6" fmla="*/ 46 w 114"/>
                  <a:gd name="T7" fmla="*/ 60 h 61"/>
                  <a:gd name="T8" fmla="*/ 72 w 114"/>
                  <a:gd name="T9" fmla="*/ 46 h 61"/>
                  <a:gd name="T10" fmla="*/ 91 w 114"/>
                  <a:gd name="T11" fmla="*/ 30 h 61"/>
                  <a:gd name="T12" fmla="*/ 124 w 114"/>
                  <a:gd name="T13" fmla="*/ 4 h 61"/>
                  <a:gd name="T14" fmla="*/ 140 w 114"/>
                  <a:gd name="T15" fmla="*/ 0 h 61"/>
                  <a:gd name="T16" fmla="*/ 107 w 114"/>
                  <a:gd name="T17" fmla="*/ 23 h 61"/>
                  <a:gd name="T18" fmla="*/ 85 w 114"/>
                  <a:gd name="T19" fmla="*/ 46 h 61"/>
                  <a:gd name="T20" fmla="*/ 76 w 114"/>
                  <a:gd name="T21" fmla="*/ 59 h 61"/>
                  <a:gd name="T22" fmla="*/ 87 w 114"/>
                  <a:gd name="T23" fmla="*/ 62 h 61"/>
                  <a:gd name="T24" fmla="*/ 108 w 114"/>
                  <a:gd name="T25" fmla="*/ 62 h 61"/>
                  <a:gd name="T26" fmla="*/ 78 w 114"/>
                  <a:gd name="T27" fmla="*/ 70 h 61"/>
                  <a:gd name="T28" fmla="*/ 60 w 114"/>
                  <a:gd name="T29" fmla="*/ 68 h 61"/>
                  <a:gd name="T30" fmla="*/ 43 w 114"/>
                  <a:gd name="T31" fmla="*/ 71 h 61"/>
                  <a:gd name="T32" fmla="*/ 34 w 114"/>
                  <a:gd name="T33" fmla="*/ 71 h 61"/>
                  <a:gd name="T34" fmla="*/ 24 w 114"/>
                  <a:gd name="T35" fmla="*/ 69 h 61"/>
                  <a:gd name="T36" fmla="*/ 1 w 114"/>
                  <a:gd name="T37" fmla="*/ 7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4" h="61">
                    <a:moveTo>
                      <a:pt x="0" y="57"/>
                    </a:moveTo>
                    <a:cubicBezTo>
                      <a:pt x="2" y="55"/>
                      <a:pt x="7" y="55"/>
                      <a:pt x="10" y="55"/>
                    </a:cubicBezTo>
                    <a:cubicBezTo>
                      <a:pt x="14" y="55"/>
                      <a:pt x="18" y="54"/>
                      <a:pt x="22" y="53"/>
                    </a:cubicBezTo>
                    <a:cubicBezTo>
                      <a:pt x="27" y="52"/>
                      <a:pt x="32" y="51"/>
                      <a:pt x="37" y="50"/>
                    </a:cubicBezTo>
                    <a:cubicBezTo>
                      <a:pt x="47" y="48"/>
                      <a:pt x="53" y="45"/>
                      <a:pt x="59" y="38"/>
                    </a:cubicBezTo>
                    <a:cubicBezTo>
                      <a:pt x="64" y="33"/>
                      <a:pt x="68" y="28"/>
                      <a:pt x="74" y="24"/>
                    </a:cubicBezTo>
                    <a:cubicBezTo>
                      <a:pt x="82" y="17"/>
                      <a:pt x="91" y="9"/>
                      <a:pt x="101" y="4"/>
                    </a:cubicBezTo>
                    <a:cubicBezTo>
                      <a:pt x="105" y="2"/>
                      <a:pt x="110" y="2"/>
                      <a:pt x="114" y="0"/>
                    </a:cubicBezTo>
                    <a:cubicBezTo>
                      <a:pt x="104" y="6"/>
                      <a:pt x="96" y="13"/>
                      <a:pt x="87" y="20"/>
                    </a:cubicBezTo>
                    <a:cubicBezTo>
                      <a:pt x="80" y="25"/>
                      <a:pt x="75" y="33"/>
                      <a:pt x="69" y="38"/>
                    </a:cubicBezTo>
                    <a:cubicBezTo>
                      <a:pt x="67" y="41"/>
                      <a:pt x="60" y="45"/>
                      <a:pt x="62" y="49"/>
                    </a:cubicBezTo>
                    <a:cubicBezTo>
                      <a:pt x="63" y="52"/>
                      <a:pt x="68" y="51"/>
                      <a:pt x="71" y="51"/>
                    </a:cubicBezTo>
                    <a:cubicBezTo>
                      <a:pt x="77" y="51"/>
                      <a:pt x="82" y="51"/>
                      <a:pt x="88" y="51"/>
                    </a:cubicBezTo>
                    <a:cubicBezTo>
                      <a:pt x="82" y="55"/>
                      <a:pt x="71" y="58"/>
                      <a:pt x="64" y="58"/>
                    </a:cubicBezTo>
                    <a:cubicBezTo>
                      <a:pt x="59" y="58"/>
                      <a:pt x="54" y="56"/>
                      <a:pt x="49" y="56"/>
                    </a:cubicBezTo>
                    <a:cubicBezTo>
                      <a:pt x="45" y="56"/>
                      <a:pt x="40" y="57"/>
                      <a:pt x="35" y="59"/>
                    </a:cubicBezTo>
                    <a:cubicBezTo>
                      <a:pt x="32" y="60"/>
                      <a:pt x="30" y="60"/>
                      <a:pt x="28" y="59"/>
                    </a:cubicBezTo>
                    <a:cubicBezTo>
                      <a:pt x="25" y="58"/>
                      <a:pt x="23" y="57"/>
                      <a:pt x="20" y="57"/>
                    </a:cubicBezTo>
                    <a:cubicBezTo>
                      <a:pt x="14" y="57"/>
                      <a:pt x="7" y="61"/>
                      <a:pt x="1" y="5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79" name="Freeform 566">
                <a:extLst>
                  <a:ext uri="{FF2B5EF4-FFF2-40B4-BE49-F238E27FC236}">
                    <a16:creationId xmlns:a16="http://schemas.microsoft.com/office/drawing/2014/main" id="{1B8F5A4C-1EA4-4BD7-BA0B-1D42E531C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142"/>
                <a:ext cx="177" cy="120"/>
              </a:xfrm>
              <a:custGeom>
                <a:avLst/>
                <a:gdLst>
                  <a:gd name="T0" fmla="*/ 45 w 166"/>
                  <a:gd name="T1" fmla="*/ 0 h 112"/>
                  <a:gd name="T2" fmla="*/ 68 w 166"/>
                  <a:gd name="T3" fmla="*/ 59 h 112"/>
                  <a:gd name="T4" fmla="*/ 111 w 166"/>
                  <a:gd name="T5" fmla="*/ 91 h 112"/>
                  <a:gd name="T6" fmla="*/ 161 w 166"/>
                  <a:gd name="T7" fmla="*/ 115 h 112"/>
                  <a:gd name="T8" fmla="*/ 202 w 166"/>
                  <a:gd name="T9" fmla="*/ 138 h 112"/>
                  <a:gd name="T10" fmla="*/ 125 w 166"/>
                  <a:gd name="T11" fmla="*/ 108 h 112"/>
                  <a:gd name="T12" fmla="*/ 81 w 166"/>
                  <a:gd name="T13" fmla="*/ 84 h 112"/>
                  <a:gd name="T14" fmla="*/ 58 w 166"/>
                  <a:gd name="T15" fmla="*/ 70 h 112"/>
                  <a:gd name="T16" fmla="*/ 42 w 166"/>
                  <a:gd name="T17" fmla="*/ 47 h 112"/>
                  <a:gd name="T18" fmla="*/ 25 w 166"/>
                  <a:gd name="T19" fmla="*/ 42 h 112"/>
                  <a:gd name="T20" fmla="*/ 0 w 166"/>
                  <a:gd name="T21" fmla="*/ 49 h 112"/>
                  <a:gd name="T22" fmla="*/ 30 w 166"/>
                  <a:gd name="T23" fmla="*/ 31 h 112"/>
                  <a:gd name="T24" fmla="*/ 44 w 166"/>
                  <a:gd name="T25" fmla="*/ 1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112">
                    <a:moveTo>
                      <a:pt x="37" y="0"/>
                    </a:moveTo>
                    <a:cubicBezTo>
                      <a:pt x="43" y="16"/>
                      <a:pt x="44" y="34"/>
                      <a:pt x="56" y="48"/>
                    </a:cubicBezTo>
                    <a:cubicBezTo>
                      <a:pt x="67" y="60"/>
                      <a:pt x="78" y="66"/>
                      <a:pt x="92" y="74"/>
                    </a:cubicBezTo>
                    <a:cubicBezTo>
                      <a:pt x="105" y="82"/>
                      <a:pt x="120" y="85"/>
                      <a:pt x="133" y="93"/>
                    </a:cubicBezTo>
                    <a:cubicBezTo>
                      <a:pt x="143" y="99"/>
                      <a:pt x="159" y="102"/>
                      <a:pt x="166" y="112"/>
                    </a:cubicBezTo>
                    <a:cubicBezTo>
                      <a:pt x="146" y="102"/>
                      <a:pt x="124" y="96"/>
                      <a:pt x="103" y="88"/>
                    </a:cubicBezTo>
                    <a:cubicBezTo>
                      <a:pt x="90" y="83"/>
                      <a:pt x="79" y="75"/>
                      <a:pt x="67" y="68"/>
                    </a:cubicBezTo>
                    <a:cubicBezTo>
                      <a:pt x="61" y="65"/>
                      <a:pt x="53" y="62"/>
                      <a:pt x="48" y="57"/>
                    </a:cubicBezTo>
                    <a:cubicBezTo>
                      <a:pt x="42" y="51"/>
                      <a:pt x="40" y="44"/>
                      <a:pt x="35" y="38"/>
                    </a:cubicBezTo>
                    <a:cubicBezTo>
                      <a:pt x="31" y="32"/>
                      <a:pt x="28" y="32"/>
                      <a:pt x="21" y="34"/>
                    </a:cubicBezTo>
                    <a:cubicBezTo>
                      <a:pt x="14" y="36"/>
                      <a:pt x="8" y="39"/>
                      <a:pt x="0" y="40"/>
                    </a:cubicBezTo>
                    <a:cubicBezTo>
                      <a:pt x="8" y="33"/>
                      <a:pt x="16" y="31"/>
                      <a:pt x="24" y="25"/>
                    </a:cubicBezTo>
                    <a:cubicBezTo>
                      <a:pt x="32" y="18"/>
                      <a:pt x="34" y="11"/>
                      <a:pt x="3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0" name="Freeform 567">
                <a:extLst>
                  <a:ext uri="{FF2B5EF4-FFF2-40B4-BE49-F238E27FC236}">
                    <a16:creationId xmlns:a16="http://schemas.microsoft.com/office/drawing/2014/main" id="{3573A7B1-DD13-484E-876A-71C8E2DF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874"/>
                <a:ext cx="35" cy="101"/>
              </a:xfrm>
              <a:custGeom>
                <a:avLst/>
                <a:gdLst>
                  <a:gd name="T0" fmla="*/ 39 w 33"/>
                  <a:gd name="T1" fmla="*/ 0 h 95"/>
                  <a:gd name="T2" fmla="*/ 31 w 33"/>
                  <a:gd name="T3" fmla="*/ 1 h 95"/>
                  <a:gd name="T4" fmla="*/ 20 w 33"/>
                  <a:gd name="T5" fmla="*/ 2 h 95"/>
                  <a:gd name="T6" fmla="*/ 4 w 33"/>
                  <a:gd name="T7" fmla="*/ 13 h 95"/>
                  <a:gd name="T8" fmla="*/ 1 w 33"/>
                  <a:gd name="T9" fmla="*/ 39 h 95"/>
                  <a:gd name="T10" fmla="*/ 5 w 33"/>
                  <a:gd name="T11" fmla="*/ 65 h 95"/>
                  <a:gd name="T12" fmla="*/ 22 w 33"/>
                  <a:gd name="T13" fmla="*/ 90 h 95"/>
                  <a:gd name="T14" fmla="*/ 35 w 33"/>
                  <a:gd name="T15" fmla="*/ 114 h 95"/>
                  <a:gd name="T16" fmla="*/ 31 w 33"/>
                  <a:gd name="T17" fmla="*/ 96 h 95"/>
                  <a:gd name="T18" fmla="*/ 20 w 33"/>
                  <a:gd name="T19" fmla="*/ 77 h 95"/>
                  <a:gd name="T20" fmla="*/ 25 w 33"/>
                  <a:gd name="T21" fmla="*/ 50 h 95"/>
                  <a:gd name="T22" fmla="*/ 17 w 33"/>
                  <a:gd name="T23" fmla="*/ 24 h 95"/>
                  <a:gd name="T24" fmla="*/ 34 w 33"/>
                  <a:gd name="T25" fmla="*/ 19 h 95"/>
                  <a:gd name="T26" fmla="*/ 33 w 33"/>
                  <a:gd name="T27" fmla="*/ 12 h 95"/>
                  <a:gd name="T28" fmla="*/ 37 w 33"/>
                  <a:gd name="T29" fmla="*/ 0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95">
                    <a:moveTo>
                      <a:pt x="33" y="0"/>
                    </a:moveTo>
                    <a:cubicBezTo>
                      <a:pt x="31" y="1"/>
                      <a:pt x="27" y="1"/>
                      <a:pt x="25" y="1"/>
                    </a:cubicBezTo>
                    <a:cubicBezTo>
                      <a:pt x="22" y="2"/>
                      <a:pt x="19" y="2"/>
                      <a:pt x="17" y="2"/>
                    </a:cubicBezTo>
                    <a:cubicBezTo>
                      <a:pt x="11" y="2"/>
                      <a:pt x="6" y="5"/>
                      <a:pt x="4" y="10"/>
                    </a:cubicBezTo>
                    <a:cubicBezTo>
                      <a:pt x="1" y="16"/>
                      <a:pt x="0" y="26"/>
                      <a:pt x="1" y="33"/>
                    </a:cubicBezTo>
                    <a:cubicBezTo>
                      <a:pt x="1" y="40"/>
                      <a:pt x="2" y="48"/>
                      <a:pt x="5" y="54"/>
                    </a:cubicBezTo>
                    <a:cubicBezTo>
                      <a:pt x="9" y="61"/>
                      <a:pt x="14" y="69"/>
                      <a:pt x="19" y="75"/>
                    </a:cubicBezTo>
                    <a:cubicBezTo>
                      <a:pt x="23" y="81"/>
                      <a:pt x="28" y="88"/>
                      <a:pt x="29" y="95"/>
                    </a:cubicBezTo>
                    <a:cubicBezTo>
                      <a:pt x="27" y="90"/>
                      <a:pt x="27" y="85"/>
                      <a:pt x="25" y="80"/>
                    </a:cubicBezTo>
                    <a:cubicBezTo>
                      <a:pt x="23" y="74"/>
                      <a:pt x="20" y="69"/>
                      <a:pt x="17" y="64"/>
                    </a:cubicBezTo>
                    <a:cubicBezTo>
                      <a:pt x="11" y="56"/>
                      <a:pt x="7" y="38"/>
                      <a:pt x="22" y="41"/>
                    </a:cubicBezTo>
                    <a:cubicBezTo>
                      <a:pt x="13" y="40"/>
                      <a:pt x="5" y="28"/>
                      <a:pt x="14" y="21"/>
                    </a:cubicBezTo>
                    <a:cubicBezTo>
                      <a:pt x="17" y="18"/>
                      <a:pt x="26" y="20"/>
                      <a:pt x="28" y="16"/>
                    </a:cubicBezTo>
                    <a:cubicBezTo>
                      <a:pt x="29" y="14"/>
                      <a:pt x="27" y="11"/>
                      <a:pt x="27" y="9"/>
                    </a:cubicBezTo>
                    <a:cubicBezTo>
                      <a:pt x="27" y="5"/>
                      <a:pt x="29" y="2"/>
                      <a:pt x="3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1" name="Freeform 568">
                <a:extLst>
                  <a:ext uri="{FF2B5EF4-FFF2-40B4-BE49-F238E27FC236}">
                    <a16:creationId xmlns:a16="http://schemas.microsoft.com/office/drawing/2014/main" id="{1FA822BF-C2AA-43DE-8864-087C76DA8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968"/>
                <a:ext cx="27" cy="87"/>
              </a:xfrm>
              <a:custGeom>
                <a:avLst/>
                <a:gdLst>
                  <a:gd name="T0" fmla="*/ 28 w 25"/>
                  <a:gd name="T1" fmla="*/ 15 h 81"/>
                  <a:gd name="T2" fmla="*/ 15 w 25"/>
                  <a:gd name="T3" fmla="*/ 10 h 81"/>
                  <a:gd name="T4" fmla="*/ 6 w 25"/>
                  <a:gd name="T5" fmla="*/ 1 h 81"/>
                  <a:gd name="T6" fmla="*/ 2 w 25"/>
                  <a:gd name="T7" fmla="*/ 45 h 81"/>
                  <a:gd name="T8" fmla="*/ 12 w 25"/>
                  <a:gd name="T9" fmla="*/ 76 h 81"/>
                  <a:gd name="T10" fmla="*/ 19 w 25"/>
                  <a:gd name="T11" fmla="*/ 100 h 81"/>
                  <a:gd name="T12" fmla="*/ 31 w 25"/>
                  <a:gd name="T13" fmla="*/ 78 h 81"/>
                  <a:gd name="T14" fmla="*/ 6 w 25"/>
                  <a:gd name="T15" fmla="*/ 41 h 81"/>
                  <a:gd name="T16" fmla="*/ 13 w 25"/>
                  <a:gd name="T17" fmla="*/ 19 h 81"/>
                  <a:gd name="T18" fmla="*/ 26 w 25"/>
                  <a:gd name="T19" fmla="*/ 17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81">
                    <a:moveTo>
                      <a:pt x="22" y="12"/>
                    </a:moveTo>
                    <a:cubicBezTo>
                      <a:pt x="19" y="11"/>
                      <a:pt x="15" y="10"/>
                      <a:pt x="12" y="7"/>
                    </a:cubicBezTo>
                    <a:cubicBezTo>
                      <a:pt x="10" y="5"/>
                      <a:pt x="9" y="0"/>
                      <a:pt x="6" y="1"/>
                    </a:cubicBezTo>
                    <a:cubicBezTo>
                      <a:pt x="2" y="12"/>
                      <a:pt x="0" y="24"/>
                      <a:pt x="2" y="36"/>
                    </a:cubicBezTo>
                    <a:cubicBezTo>
                      <a:pt x="4" y="45"/>
                      <a:pt x="6" y="52"/>
                      <a:pt x="9" y="61"/>
                    </a:cubicBezTo>
                    <a:cubicBezTo>
                      <a:pt x="11" y="67"/>
                      <a:pt x="15" y="74"/>
                      <a:pt x="16" y="81"/>
                    </a:cubicBezTo>
                    <a:cubicBezTo>
                      <a:pt x="17" y="72"/>
                      <a:pt x="18" y="67"/>
                      <a:pt x="25" y="63"/>
                    </a:cubicBezTo>
                    <a:cubicBezTo>
                      <a:pt x="13" y="61"/>
                      <a:pt x="7" y="44"/>
                      <a:pt x="6" y="33"/>
                    </a:cubicBezTo>
                    <a:cubicBezTo>
                      <a:pt x="6" y="27"/>
                      <a:pt x="6" y="21"/>
                      <a:pt x="10" y="16"/>
                    </a:cubicBezTo>
                    <a:cubicBezTo>
                      <a:pt x="14" y="12"/>
                      <a:pt x="17" y="15"/>
                      <a:pt x="20" y="1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2" name="Freeform 569">
                <a:extLst>
                  <a:ext uri="{FF2B5EF4-FFF2-40B4-BE49-F238E27FC236}">
                    <a16:creationId xmlns:a16="http://schemas.microsoft.com/office/drawing/2014/main" id="{C6FD5410-6D18-4878-9FC6-6F3D0BA0D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985"/>
                <a:ext cx="9" cy="52"/>
              </a:xfrm>
              <a:custGeom>
                <a:avLst/>
                <a:gdLst>
                  <a:gd name="T0" fmla="*/ 1 w 8"/>
                  <a:gd name="T1" fmla="*/ 50 h 49"/>
                  <a:gd name="T2" fmla="*/ 2 w 8"/>
                  <a:gd name="T3" fmla="*/ 20 h 49"/>
                  <a:gd name="T4" fmla="*/ 1 w 8"/>
                  <a:gd name="T5" fmla="*/ 0 h 49"/>
                  <a:gd name="T6" fmla="*/ 8 w 8"/>
                  <a:gd name="T7" fmla="*/ 37 h 49"/>
                  <a:gd name="T8" fmla="*/ 11 w 8"/>
                  <a:gd name="T9" fmla="*/ 58 h 49"/>
                  <a:gd name="T10" fmla="*/ 3 w 8"/>
                  <a:gd name="T11" fmla="*/ 52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9">
                    <a:moveTo>
                      <a:pt x="1" y="41"/>
                    </a:moveTo>
                    <a:cubicBezTo>
                      <a:pt x="0" y="34"/>
                      <a:pt x="3" y="25"/>
                      <a:pt x="2" y="17"/>
                    </a:cubicBezTo>
                    <a:cubicBezTo>
                      <a:pt x="1" y="11"/>
                      <a:pt x="1" y="6"/>
                      <a:pt x="1" y="0"/>
                    </a:cubicBezTo>
                    <a:cubicBezTo>
                      <a:pt x="2" y="10"/>
                      <a:pt x="4" y="21"/>
                      <a:pt x="5" y="31"/>
                    </a:cubicBezTo>
                    <a:cubicBezTo>
                      <a:pt x="6" y="37"/>
                      <a:pt x="7" y="43"/>
                      <a:pt x="8" y="49"/>
                    </a:cubicBezTo>
                    <a:cubicBezTo>
                      <a:pt x="6" y="47"/>
                      <a:pt x="4" y="45"/>
                      <a:pt x="3" y="4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3" name="Freeform 570">
                <a:extLst>
                  <a:ext uri="{FF2B5EF4-FFF2-40B4-BE49-F238E27FC236}">
                    <a16:creationId xmlns:a16="http://schemas.microsoft.com/office/drawing/2014/main" id="{537D8CD6-5300-499D-87BA-237367801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987"/>
                <a:ext cx="13" cy="48"/>
              </a:xfrm>
              <a:custGeom>
                <a:avLst/>
                <a:gdLst>
                  <a:gd name="T0" fmla="*/ 3 w 12"/>
                  <a:gd name="T1" fmla="*/ 54 h 45"/>
                  <a:gd name="T2" fmla="*/ 11 w 12"/>
                  <a:gd name="T3" fmla="*/ 31 h 45"/>
                  <a:gd name="T4" fmla="*/ 11 w 12"/>
                  <a:gd name="T5" fmla="*/ 0 h 45"/>
                  <a:gd name="T6" fmla="*/ 3 w 12"/>
                  <a:gd name="T7" fmla="*/ 5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3" y="45"/>
                    </a:moveTo>
                    <a:cubicBezTo>
                      <a:pt x="12" y="42"/>
                      <a:pt x="9" y="33"/>
                      <a:pt x="8" y="25"/>
                    </a:cubicBezTo>
                    <a:cubicBezTo>
                      <a:pt x="7" y="17"/>
                      <a:pt x="7" y="8"/>
                      <a:pt x="8" y="0"/>
                    </a:cubicBezTo>
                    <a:cubicBezTo>
                      <a:pt x="0" y="13"/>
                      <a:pt x="10" y="32"/>
                      <a:pt x="3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4" name="Freeform 571">
                <a:extLst>
                  <a:ext uri="{FF2B5EF4-FFF2-40B4-BE49-F238E27FC236}">
                    <a16:creationId xmlns:a16="http://schemas.microsoft.com/office/drawing/2014/main" id="{551841E4-F42D-4F38-A050-84E918331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488"/>
                <a:ext cx="27" cy="26"/>
              </a:xfrm>
              <a:custGeom>
                <a:avLst/>
                <a:gdLst>
                  <a:gd name="T0" fmla="*/ 19 w 25"/>
                  <a:gd name="T1" fmla="*/ 30 h 24"/>
                  <a:gd name="T2" fmla="*/ 2 w 25"/>
                  <a:gd name="T3" fmla="*/ 16 h 24"/>
                  <a:gd name="T4" fmla="*/ 31 w 25"/>
                  <a:gd name="T5" fmla="*/ 1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2" y="22"/>
                      <a:pt x="3" y="19"/>
                      <a:pt x="2" y="13"/>
                    </a:cubicBezTo>
                    <a:cubicBezTo>
                      <a:pt x="0" y="0"/>
                      <a:pt x="19" y="11"/>
                      <a:pt x="25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5" name="Freeform 572">
                <a:extLst>
                  <a:ext uri="{FF2B5EF4-FFF2-40B4-BE49-F238E27FC236}">
                    <a16:creationId xmlns:a16="http://schemas.microsoft.com/office/drawing/2014/main" id="{6DFCDC2A-DC44-4162-9E7A-02C3E2D6D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57"/>
                <a:ext cx="16" cy="29"/>
              </a:xfrm>
              <a:custGeom>
                <a:avLst/>
                <a:gdLst>
                  <a:gd name="T0" fmla="*/ 5 w 15"/>
                  <a:gd name="T1" fmla="*/ 0 h 27"/>
                  <a:gd name="T2" fmla="*/ 4 w 15"/>
                  <a:gd name="T3" fmla="*/ 27 h 27"/>
                  <a:gd name="T4" fmla="*/ 18 w 15"/>
                  <a:gd name="T5" fmla="*/ 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7">
                    <a:moveTo>
                      <a:pt x="5" y="0"/>
                    </a:moveTo>
                    <a:cubicBezTo>
                      <a:pt x="5" y="4"/>
                      <a:pt x="0" y="17"/>
                      <a:pt x="4" y="21"/>
                    </a:cubicBezTo>
                    <a:cubicBezTo>
                      <a:pt x="11" y="27"/>
                      <a:pt x="14" y="8"/>
                      <a:pt x="15" y="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6" name="Freeform 573">
                <a:extLst>
                  <a:ext uri="{FF2B5EF4-FFF2-40B4-BE49-F238E27FC236}">
                    <a16:creationId xmlns:a16="http://schemas.microsoft.com/office/drawing/2014/main" id="{3016F255-6FEE-4F15-83CE-F339A4483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634"/>
                <a:ext cx="11" cy="16"/>
              </a:xfrm>
              <a:custGeom>
                <a:avLst/>
                <a:gdLst>
                  <a:gd name="T0" fmla="*/ 0 w 11"/>
                  <a:gd name="T1" fmla="*/ 0 h 15"/>
                  <a:gd name="T2" fmla="*/ 11 w 11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2" y="5"/>
                      <a:pt x="7" y="10"/>
                      <a:pt x="11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7" name="Freeform 574">
                <a:extLst>
                  <a:ext uri="{FF2B5EF4-FFF2-40B4-BE49-F238E27FC236}">
                    <a16:creationId xmlns:a16="http://schemas.microsoft.com/office/drawing/2014/main" id="{54E03010-0F6F-4122-AD94-DC611D79A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614"/>
                <a:ext cx="8" cy="17"/>
              </a:xfrm>
              <a:custGeom>
                <a:avLst/>
                <a:gdLst>
                  <a:gd name="T0" fmla="*/ 0 w 7"/>
                  <a:gd name="T1" fmla="*/ 0 h 16"/>
                  <a:gd name="T2" fmla="*/ 10 w 7"/>
                  <a:gd name="T3" fmla="*/ 1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3" y="4"/>
                      <a:pt x="6" y="11"/>
                      <a:pt x="7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8" name="Freeform 575">
                <a:extLst>
                  <a:ext uri="{FF2B5EF4-FFF2-40B4-BE49-F238E27FC236}">
                    <a16:creationId xmlns:a16="http://schemas.microsoft.com/office/drawing/2014/main" id="{578CF5C6-FBDE-4808-806E-1474BE596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840"/>
                <a:ext cx="6" cy="16"/>
              </a:xfrm>
              <a:custGeom>
                <a:avLst/>
                <a:gdLst>
                  <a:gd name="T0" fmla="*/ 1 w 6"/>
                  <a:gd name="T1" fmla="*/ 18 h 15"/>
                  <a:gd name="T2" fmla="*/ 6 w 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1" y="15"/>
                    </a:moveTo>
                    <a:cubicBezTo>
                      <a:pt x="0" y="11"/>
                      <a:pt x="4" y="3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89" name="Freeform 576">
                <a:extLst>
                  <a:ext uri="{FF2B5EF4-FFF2-40B4-BE49-F238E27FC236}">
                    <a16:creationId xmlns:a16="http://schemas.microsoft.com/office/drawing/2014/main" id="{466A7796-0188-4319-9346-3EE590F41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879"/>
                <a:ext cx="16" cy="33"/>
              </a:xfrm>
              <a:custGeom>
                <a:avLst/>
                <a:gdLst>
                  <a:gd name="T0" fmla="*/ 0 w 15"/>
                  <a:gd name="T1" fmla="*/ 28 h 31"/>
                  <a:gd name="T2" fmla="*/ 12 w 15"/>
                  <a:gd name="T3" fmla="*/ 2 h 31"/>
                  <a:gd name="T4" fmla="*/ 15 w 15"/>
                  <a:gd name="T5" fmla="*/ 3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0" y="23"/>
                    </a:moveTo>
                    <a:cubicBezTo>
                      <a:pt x="0" y="18"/>
                      <a:pt x="2" y="0"/>
                      <a:pt x="9" y="2"/>
                    </a:cubicBezTo>
                    <a:cubicBezTo>
                      <a:pt x="15" y="4"/>
                      <a:pt x="12" y="26"/>
                      <a:pt x="12" y="3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0" name="Freeform 577">
                <a:extLst>
                  <a:ext uri="{FF2B5EF4-FFF2-40B4-BE49-F238E27FC236}">
                    <a16:creationId xmlns:a16="http://schemas.microsoft.com/office/drawing/2014/main" id="{9E16FA99-3273-441C-961D-EDBB9EF04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30"/>
                <a:ext cx="15" cy="21"/>
              </a:xfrm>
              <a:custGeom>
                <a:avLst/>
                <a:gdLst>
                  <a:gd name="T0" fmla="*/ 17 w 14"/>
                  <a:gd name="T1" fmla="*/ 0 h 20"/>
                  <a:gd name="T2" fmla="*/ 0 w 14"/>
                  <a:gd name="T3" fmla="*/ 2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cubicBezTo>
                      <a:pt x="8" y="4"/>
                      <a:pt x="5" y="14"/>
                      <a:pt x="0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1" name="Freeform 578">
                <a:extLst>
                  <a:ext uri="{FF2B5EF4-FFF2-40B4-BE49-F238E27FC236}">
                    <a16:creationId xmlns:a16="http://schemas.microsoft.com/office/drawing/2014/main" id="{E386EB88-A135-4BC6-A4AE-58EE52BC0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795"/>
                <a:ext cx="8" cy="25"/>
              </a:xfrm>
              <a:custGeom>
                <a:avLst/>
                <a:gdLst>
                  <a:gd name="T0" fmla="*/ 0 w 8"/>
                  <a:gd name="T1" fmla="*/ 0 h 23"/>
                  <a:gd name="T2" fmla="*/ 8 w 8"/>
                  <a:gd name="T3" fmla="*/ 2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3" y="7"/>
                      <a:pt x="5" y="16"/>
                      <a:pt x="8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2" name="Freeform 579">
                <a:extLst>
                  <a:ext uri="{FF2B5EF4-FFF2-40B4-BE49-F238E27FC236}">
                    <a16:creationId xmlns:a16="http://schemas.microsoft.com/office/drawing/2014/main" id="{C72A28E8-4FC8-47E5-AF8B-65ED7C899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652"/>
                <a:ext cx="17" cy="21"/>
              </a:xfrm>
              <a:custGeom>
                <a:avLst/>
                <a:gdLst>
                  <a:gd name="T0" fmla="*/ 3 w 16"/>
                  <a:gd name="T1" fmla="*/ 15 h 20"/>
                  <a:gd name="T2" fmla="*/ 18 w 16"/>
                  <a:gd name="T3" fmla="*/ 0 h 20"/>
                  <a:gd name="T4" fmla="*/ 4 w 16"/>
                  <a:gd name="T5" fmla="*/ 2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3" y="12"/>
                    </a:moveTo>
                    <a:cubicBezTo>
                      <a:pt x="0" y="9"/>
                      <a:pt x="10" y="0"/>
                      <a:pt x="15" y="0"/>
                    </a:cubicBezTo>
                    <a:cubicBezTo>
                      <a:pt x="16" y="7"/>
                      <a:pt x="9" y="16"/>
                      <a:pt x="4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3" name="Freeform 580">
                <a:extLst>
                  <a:ext uri="{FF2B5EF4-FFF2-40B4-BE49-F238E27FC236}">
                    <a16:creationId xmlns:a16="http://schemas.microsoft.com/office/drawing/2014/main" id="{48A48B31-2477-4ECB-ADD7-C2A197CE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718"/>
                <a:ext cx="26" cy="29"/>
              </a:xfrm>
              <a:custGeom>
                <a:avLst/>
                <a:gdLst>
                  <a:gd name="T0" fmla="*/ 10 w 25"/>
                  <a:gd name="T1" fmla="*/ 0 h 27"/>
                  <a:gd name="T2" fmla="*/ 28 w 25"/>
                  <a:gd name="T3" fmla="*/ 19 h 27"/>
                  <a:gd name="T4" fmla="*/ 0 w 25"/>
                  <a:gd name="T5" fmla="*/ 18 h 27"/>
                  <a:gd name="T6" fmla="*/ 20 w 25"/>
                  <a:gd name="T7" fmla="*/ 3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0" y="0"/>
                    </a:moveTo>
                    <a:cubicBezTo>
                      <a:pt x="14" y="6"/>
                      <a:pt x="25" y="8"/>
                      <a:pt x="25" y="16"/>
                    </a:cubicBezTo>
                    <a:cubicBezTo>
                      <a:pt x="19" y="19"/>
                      <a:pt x="3" y="8"/>
                      <a:pt x="0" y="15"/>
                    </a:cubicBezTo>
                    <a:cubicBezTo>
                      <a:pt x="5" y="20"/>
                      <a:pt x="13" y="21"/>
                      <a:pt x="17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4" name="Freeform 581">
                <a:extLst>
                  <a:ext uri="{FF2B5EF4-FFF2-40B4-BE49-F238E27FC236}">
                    <a16:creationId xmlns:a16="http://schemas.microsoft.com/office/drawing/2014/main" id="{6D0A97C9-0B91-4DBC-AC99-3EDCC052C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280"/>
                <a:ext cx="14" cy="17"/>
              </a:xfrm>
              <a:custGeom>
                <a:avLst/>
                <a:gdLst>
                  <a:gd name="T0" fmla="*/ 5 w 13"/>
                  <a:gd name="T1" fmla="*/ 19 h 16"/>
                  <a:gd name="T2" fmla="*/ 11 w 13"/>
                  <a:gd name="T3" fmla="*/ 1 h 16"/>
                  <a:gd name="T4" fmla="*/ 0 w 13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cubicBezTo>
                      <a:pt x="7" y="15"/>
                      <a:pt x="13" y="3"/>
                      <a:pt x="8" y="1"/>
                    </a:cubicBezTo>
                    <a:cubicBezTo>
                      <a:pt x="4" y="0"/>
                      <a:pt x="1" y="13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5" name="Freeform 582">
                <a:extLst>
                  <a:ext uri="{FF2B5EF4-FFF2-40B4-BE49-F238E27FC236}">
                    <a16:creationId xmlns:a16="http://schemas.microsoft.com/office/drawing/2014/main" id="{FF3AF50E-04DD-437A-8399-67634E61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231"/>
                <a:ext cx="7" cy="10"/>
              </a:xfrm>
              <a:custGeom>
                <a:avLst/>
                <a:gdLst>
                  <a:gd name="T0" fmla="*/ 0 w 6"/>
                  <a:gd name="T1" fmla="*/ 12 h 9"/>
                  <a:gd name="T2" fmla="*/ 9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6"/>
                      <a:pt x="5" y="3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6" name="Freeform 583">
                <a:extLst>
                  <a:ext uri="{FF2B5EF4-FFF2-40B4-BE49-F238E27FC236}">
                    <a16:creationId xmlns:a16="http://schemas.microsoft.com/office/drawing/2014/main" id="{A8C6DD95-57C0-4404-97AF-B56947E35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29"/>
                <a:ext cx="167" cy="82"/>
              </a:xfrm>
              <a:custGeom>
                <a:avLst/>
                <a:gdLst>
                  <a:gd name="T0" fmla="*/ 0 w 157"/>
                  <a:gd name="T1" fmla="*/ 0 h 77"/>
                  <a:gd name="T2" fmla="*/ 46 w 157"/>
                  <a:gd name="T3" fmla="*/ 36 h 77"/>
                  <a:gd name="T4" fmla="*/ 89 w 157"/>
                  <a:gd name="T5" fmla="*/ 62 h 77"/>
                  <a:gd name="T6" fmla="*/ 139 w 157"/>
                  <a:gd name="T7" fmla="*/ 72 h 77"/>
                  <a:gd name="T8" fmla="*/ 189 w 157"/>
                  <a:gd name="T9" fmla="*/ 93 h 77"/>
                  <a:gd name="T10" fmla="*/ 164 w 157"/>
                  <a:gd name="T11" fmla="*/ 85 h 77"/>
                  <a:gd name="T12" fmla="*/ 131 w 157"/>
                  <a:gd name="T13" fmla="*/ 78 h 77"/>
                  <a:gd name="T14" fmla="*/ 64 w 157"/>
                  <a:gd name="T15" fmla="*/ 75 h 77"/>
                  <a:gd name="T16" fmla="*/ 17 w 157"/>
                  <a:gd name="T17" fmla="*/ 36 h 77"/>
                  <a:gd name="T18" fmla="*/ 2 w 157"/>
                  <a:gd name="T19" fmla="*/ 4 h 77"/>
                  <a:gd name="T20" fmla="*/ 1 w 157"/>
                  <a:gd name="T21" fmla="*/ 3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77">
                    <a:moveTo>
                      <a:pt x="0" y="0"/>
                    </a:moveTo>
                    <a:cubicBezTo>
                      <a:pt x="9" y="15"/>
                      <a:pt x="23" y="23"/>
                      <a:pt x="38" y="30"/>
                    </a:cubicBezTo>
                    <a:cubicBezTo>
                      <a:pt x="50" y="37"/>
                      <a:pt x="62" y="45"/>
                      <a:pt x="74" y="51"/>
                    </a:cubicBezTo>
                    <a:cubicBezTo>
                      <a:pt x="88" y="57"/>
                      <a:pt x="101" y="58"/>
                      <a:pt x="116" y="60"/>
                    </a:cubicBezTo>
                    <a:cubicBezTo>
                      <a:pt x="134" y="61"/>
                      <a:pt x="144" y="66"/>
                      <a:pt x="157" y="77"/>
                    </a:cubicBezTo>
                    <a:cubicBezTo>
                      <a:pt x="150" y="74"/>
                      <a:pt x="144" y="71"/>
                      <a:pt x="136" y="70"/>
                    </a:cubicBezTo>
                    <a:cubicBezTo>
                      <a:pt x="127" y="68"/>
                      <a:pt x="118" y="66"/>
                      <a:pt x="109" y="65"/>
                    </a:cubicBezTo>
                    <a:cubicBezTo>
                      <a:pt x="89" y="63"/>
                      <a:pt x="73" y="71"/>
                      <a:pt x="53" y="62"/>
                    </a:cubicBezTo>
                    <a:cubicBezTo>
                      <a:pt x="37" y="56"/>
                      <a:pt x="25" y="42"/>
                      <a:pt x="14" y="30"/>
                    </a:cubicBezTo>
                    <a:cubicBezTo>
                      <a:pt x="7" y="23"/>
                      <a:pt x="2" y="1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7" name="Freeform 584">
                <a:extLst>
                  <a:ext uri="{FF2B5EF4-FFF2-40B4-BE49-F238E27FC236}">
                    <a16:creationId xmlns:a16="http://schemas.microsoft.com/office/drawing/2014/main" id="{D27297B6-8875-4AC3-A3F2-E65BBC430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206"/>
                <a:ext cx="15" cy="28"/>
              </a:xfrm>
              <a:custGeom>
                <a:avLst/>
                <a:gdLst>
                  <a:gd name="T0" fmla="*/ 4 w 14"/>
                  <a:gd name="T1" fmla="*/ 25 h 27"/>
                  <a:gd name="T2" fmla="*/ 4 w 14"/>
                  <a:gd name="T3" fmla="*/ 4 h 27"/>
                  <a:gd name="T4" fmla="*/ 17 w 14"/>
                  <a:gd name="T5" fmla="*/ 3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4" y="22"/>
                    </a:moveTo>
                    <a:cubicBezTo>
                      <a:pt x="4" y="19"/>
                      <a:pt x="0" y="7"/>
                      <a:pt x="4" y="4"/>
                    </a:cubicBezTo>
                    <a:cubicBezTo>
                      <a:pt x="11" y="0"/>
                      <a:pt x="13" y="23"/>
                      <a:pt x="14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8" name="Freeform 585">
                <a:extLst>
                  <a:ext uri="{FF2B5EF4-FFF2-40B4-BE49-F238E27FC236}">
                    <a16:creationId xmlns:a16="http://schemas.microsoft.com/office/drawing/2014/main" id="{AE0D34FC-502F-47E3-9801-088DD72CD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203"/>
                <a:ext cx="8" cy="18"/>
              </a:xfrm>
              <a:custGeom>
                <a:avLst/>
                <a:gdLst>
                  <a:gd name="T0" fmla="*/ 0 w 7"/>
                  <a:gd name="T1" fmla="*/ 0 h 16"/>
                  <a:gd name="T2" fmla="*/ 10 w 7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2" y="5"/>
                      <a:pt x="4" y="11"/>
                      <a:pt x="7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99" name="Freeform 586">
                <a:extLst>
                  <a:ext uri="{FF2B5EF4-FFF2-40B4-BE49-F238E27FC236}">
                    <a16:creationId xmlns:a16="http://schemas.microsoft.com/office/drawing/2014/main" id="{BAAF9841-D531-4503-8C32-8779E8DA3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372"/>
                <a:ext cx="8" cy="17"/>
              </a:xfrm>
              <a:custGeom>
                <a:avLst/>
                <a:gdLst>
                  <a:gd name="T0" fmla="*/ 0 w 7"/>
                  <a:gd name="T1" fmla="*/ 19 h 16"/>
                  <a:gd name="T2" fmla="*/ 10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1" y="11"/>
                      <a:pt x="4" y="4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0" name="Freeform 587">
                <a:extLst>
                  <a:ext uri="{FF2B5EF4-FFF2-40B4-BE49-F238E27FC236}">
                    <a16:creationId xmlns:a16="http://schemas.microsoft.com/office/drawing/2014/main" id="{F68E783B-2828-4458-B694-48E2CE0C1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392"/>
                <a:ext cx="13" cy="21"/>
              </a:xfrm>
              <a:custGeom>
                <a:avLst/>
                <a:gdLst>
                  <a:gd name="T0" fmla="*/ 0 w 12"/>
                  <a:gd name="T1" fmla="*/ 23 h 20"/>
                  <a:gd name="T2" fmla="*/ 15 w 1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20"/>
                    </a:moveTo>
                    <a:cubicBezTo>
                      <a:pt x="1" y="13"/>
                      <a:pt x="7" y="4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1" name="Freeform 588">
                <a:extLst>
                  <a:ext uri="{FF2B5EF4-FFF2-40B4-BE49-F238E27FC236}">
                    <a16:creationId xmlns:a16="http://schemas.microsoft.com/office/drawing/2014/main" id="{8E2F5416-823F-438F-8F95-4EFD13D0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209"/>
                <a:ext cx="25" cy="33"/>
              </a:xfrm>
              <a:custGeom>
                <a:avLst/>
                <a:gdLst>
                  <a:gd name="T0" fmla="*/ 0 w 24"/>
                  <a:gd name="T1" fmla="*/ 16 h 31"/>
                  <a:gd name="T2" fmla="*/ 8 w 24"/>
                  <a:gd name="T3" fmla="*/ 2 h 31"/>
                  <a:gd name="T4" fmla="*/ 17 w 24"/>
                  <a:gd name="T5" fmla="*/ 14 h 31"/>
                  <a:gd name="T6" fmla="*/ 7 w 24"/>
                  <a:gd name="T7" fmla="*/ 32 h 31"/>
                  <a:gd name="T8" fmla="*/ 27 w 24"/>
                  <a:gd name="T9" fmla="*/ 3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1">
                    <a:moveTo>
                      <a:pt x="0" y="13"/>
                    </a:moveTo>
                    <a:cubicBezTo>
                      <a:pt x="1" y="11"/>
                      <a:pt x="5" y="3"/>
                      <a:pt x="8" y="2"/>
                    </a:cubicBezTo>
                    <a:cubicBezTo>
                      <a:pt x="14" y="0"/>
                      <a:pt x="16" y="5"/>
                      <a:pt x="14" y="11"/>
                    </a:cubicBezTo>
                    <a:cubicBezTo>
                      <a:pt x="13" y="15"/>
                      <a:pt x="3" y="19"/>
                      <a:pt x="7" y="26"/>
                    </a:cubicBezTo>
                    <a:cubicBezTo>
                      <a:pt x="9" y="31"/>
                      <a:pt x="19" y="23"/>
                      <a:pt x="24" y="2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2" name="Freeform 589">
                <a:extLst>
                  <a:ext uri="{FF2B5EF4-FFF2-40B4-BE49-F238E27FC236}">
                    <a16:creationId xmlns:a16="http://schemas.microsoft.com/office/drawing/2014/main" id="{9B715011-119B-4596-91A1-B0E593518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506"/>
                <a:ext cx="26" cy="28"/>
              </a:xfrm>
              <a:custGeom>
                <a:avLst/>
                <a:gdLst>
                  <a:gd name="T0" fmla="*/ 0 w 24"/>
                  <a:gd name="T1" fmla="*/ 14 h 26"/>
                  <a:gd name="T2" fmla="*/ 22 w 24"/>
                  <a:gd name="T3" fmla="*/ 26 h 26"/>
                  <a:gd name="T4" fmla="*/ 9 w 2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11"/>
                    </a:moveTo>
                    <a:cubicBezTo>
                      <a:pt x="3" y="15"/>
                      <a:pt x="11" y="26"/>
                      <a:pt x="17" y="20"/>
                    </a:cubicBezTo>
                    <a:cubicBezTo>
                      <a:pt x="24" y="14"/>
                      <a:pt x="12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3" name="Freeform 590">
                <a:extLst>
                  <a:ext uri="{FF2B5EF4-FFF2-40B4-BE49-F238E27FC236}">
                    <a16:creationId xmlns:a16="http://schemas.microsoft.com/office/drawing/2014/main" id="{AB889024-36F0-4ECB-B427-828835FF8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003"/>
                <a:ext cx="17" cy="20"/>
              </a:xfrm>
              <a:custGeom>
                <a:avLst/>
                <a:gdLst>
                  <a:gd name="T0" fmla="*/ 5 w 16"/>
                  <a:gd name="T1" fmla="*/ 0 h 19"/>
                  <a:gd name="T2" fmla="*/ 4 w 16"/>
                  <a:gd name="T3" fmla="*/ 17 h 19"/>
                  <a:gd name="T4" fmla="*/ 19 w 16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cubicBezTo>
                      <a:pt x="3" y="3"/>
                      <a:pt x="0" y="12"/>
                      <a:pt x="4" y="14"/>
                    </a:cubicBezTo>
                    <a:cubicBezTo>
                      <a:pt x="10" y="19"/>
                      <a:pt x="15" y="5"/>
                      <a:pt x="16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4" name="Freeform 591">
                <a:extLst>
                  <a:ext uri="{FF2B5EF4-FFF2-40B4-BE49-F238E27FC236}">
                    <a16:creationId xmlns:a16="http://schemas.microsoft.com/office/drawing/2014/main" id="{030BD1E4-4A51-4817-9E56-C0E0BCF26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24"/>
                <a:ext cx="7" cy="27"/>
              </a:xfrm>
              <a:custGeom>
                <a:avLst/>
                <a:gdLst>
                  <a:gd name="T0" fmla="*/ 6 w 7"/>
                  <a:gd name="T1" fmla="*/ 0 h 25"/>
                  <a:gd name="T2" fmla="*/ 0 w 7"/>
                  <a:gd name="T3" fmla="*/ 3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5">
                    <a:moveTo>
                      <a:pt x="6" y="0"/>
                    </a:moveTo>
                    <a:cubicBezTo>
                      <a:pt x="7" y="8"/>
                      <a:pt x="3" y="18"/>
                      <a:pt x="0" y="2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5" name="Freeform 592">
                <a:extLst>
                  <a:ext uri="{FF2B5EF4-FFF2-40B4-BE49-F238E27FC236}">
                    <a16:creationId xmlns:a16="http://schemas.microsoft.com/office/drawing/2014/main" id="{B7E37586-7E14-4DDC-AA3D-91365F287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00"/>
                <a:ext cx="30" cy="31"/>
              </a:xfrm>
              <a:custGeom>
                <a:avLst/>
                <a:gdLst>
                  <a:gd name="T0" fmla="*/ 17 w 28"/>
                  <a:gd name="T1" fmla="*/ 0 h 29"/>
                  <a:gd name="T2" fmla="*/ 21 w 28"/>
                  <a:gd name="T3" fmla="*/ 24 h 29"/>
                  <a:gd name="T4" fmla="*/ 4 w 28"/>
                  <a:gd name="T5" fmla="*/ 6 h 29"/>
                  <a:gd name="T6" fmla="*/ 11 w 28"/>
                  <a:gd name="T7" fmla="*/ 3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9">
                    <a:moveTo>
                      <a:pt x="14" y="0"/>
                    </a:moveTo>
                    <a:cubicBezTo>
                      <a:pt x="16" y="3"/>
                      <a:pt x="28" y="20"/>
                      <a:pt x="18" y="20"/>
                    </a:cubicBezTo>
                    <a:cubicBezTo>
                      <a:pt x="12" y="21"/>
                      <a:pt x="11" y="7"/>
                      <a:pt x="4" y="6"/>
                    </a:cubicBezTo>
                    <a:cubicBezTo>
                      <a:pt x="0" y="14"/>
                      <a:pt x="5" y="23"/>
                      <a:pt x="8" y="2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6" name="Freeform 593">
                <a:extLst>
                  <a:ext uri="{FF2B5EF4-FFF2-40B4-BE49-F238E27FC236}">
                    <a16:creationId xmlns:a16="http://schemas.microsoft.com/office/drawing/2014/main" id="{C4C38E37-93D7-4E37-959B-9A60BD14F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2323"/>
                <a:ext cx="18" cy="5"/>
              </a:xfrm>
              <a:custGeom>
                <a:avLst/>
                <a:gdLst>
                  <a:gd name="T0" fmla="*/ 0 w 17"/>
                  <a:gd name="T1" fmla="*/ 5 h 5"/>
                  <a:gd name="T2" fmla="*/ 20 w 1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">
                    <a:moveTo>
                      <a:pt x="0" y="5"/>
                    </a:moveTo>
                    <a:cubicBezTo>
                      <a:pt x="6" y="2"/>
                      <a:pt x="11" y="0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7" name="Freeform 594">
                <a:extLst>
                  <a:ext uri="{FF2B5EF4-FFF2-40B4-BE49-F238E27FC236}">
                    <a16:creationId xmlns:a16="http://schemas.microsoft.com/office/drawing/2014/main" id="{B4600A4C-53D8-4318-B801-1EAAF2D51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363"/>
                <a:ext cx="19" cy="31"/>
              </a:xfrm>
              <a:custGeom>
                <a:avLst/>
                <a:gdLst>
                  <a:gd name="T0" fmla="*/ 4 w 18"/>
                  <a:gd name="T1" fmla="*/ 22 h 29"/>
                  <a:gd name="T2" fmla="*/ 6 w 18"/>
                  <a:gd name="T3" fmla="*/ 3 h 29"/>
                  <a:gd name="T4" fmla="*/ 21 w 18"/>
                  <a:gd name="T5" fmla="*/ 35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4" y="19"/>
                    </a:moveTo>
                    <a:cubicBezTo>
                      <a:pt x="1" y="15"/>
                      <a:pt x="0" y="5"/>
                      <a:pt x="6" y="3"/>
                    </a:cubicBezTo>
                    <a:cubicBezTo>
                      <a:pt x="17" y="0"/>
                      <a:pt x="16" y="24"/>
                      <a:pt x="18" y="2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8" name="Freeform 595">
                <a:extLst>
                  <a:ext uri="{FF2B5EF4-FFF2-40B4-BE49-F238E27FC236}">
                    <a16:creationId xmlns:a16="http://schemas.microsoft.com/office/drawing/2014/main" id="{D823F3EF-2CF1-49DA-B8F2-A2A4A4064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365"/>
                <a:ext cx="6" cy="20"/>
              </a:xfrm>
              <a:custGeom>
                <a:avLst/>
                <a:gdLst>
                  <a:gd name="T0" fmla="*/ 0 w 5"/>
                  <a:gd name="T1" fmla="*/ 0 h 19"/>
                  <a:gd name="T2" fmla="*/ 8 w 5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3" y="6"/>
                      <a:pt x="2" y="13"/>
                      <a:pt x="5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09" name="Freeform 596">
                <a:extLst>
                  <a:ext uri="{FF2B5EF4-FFF2-40B4-BE49-F238E27FC236}">
                    <a16:creationId xmlns:a16="http://schemas.microsoft.com/office/drawing/2014/main" id="{E1F442B6-9FDF-4CB8-B9B8-38048B1BF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394"/>
                <a:ext cx="35" cy="34"/>
              </a:xfrm>
              <a:custGeom>
                <a:avLst/>
                <a:gdLst>
                  <a:gd name="T0" fmla="*/ 31 w 33"/>
                  <a:gd name="T1" fmla="*/ 1 h 32"/>
                  <a:gd name="T2" fmla="*/ 21 w 33"/>
                  <a:gd name="T3" fmla="*/ 21 h 32"/>
                  <a:gd name="T4" fmla="*/ 37 w 33"/>
                  <a:gd name="T5" fmla="*/ 21 h 32"/>
                  <a:gd name="T6" fmla="*/ 19 w 33"/>
                  <a:gd name="T7" fmla="*/ 3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2">
                    <a:moveTo>
                      <a:pt x="25" y="1"/>
                    </a:moveTo>
                    <a:cubicBezTo>
                      <a:pt x="11" y="0"/>
                      <a:pt x="0" y="18"/>
                      <a:pt x="18" y="18"/>
                    </a:cubicBezTo>
                    <a:cubicBezTo>
                      <a:pt x="22" y="18"/>
                      <a:pt x="29" y="9"/>
                      <a:pt x="31" y="18"/>
                    </a:cubicBezTo>
                    <a:cubicBezTo>
                      <a:pt x="33" y="25"/>
                      <a:pt x="20" y="31"/>
                      <a:pt x="16" y="3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0" name="Freeform 597">
                <a:extLst>
                  <a:ext uri="{FF2B5EF4-FFF2-40B4-BE49-F238E27FC236}">
                    <a16:creationId xmlns:a16="http://schemas.microsoft.com/office/drawing/2014/main" id="{27AD00A9-5315-4AB6-A84C-10E01B76D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497"/>
                <a:ext cx="17" cy="38"/>
              </a:xfrm>
              <a:custGeom>
                <a:avLst/>
                <a:gdLst>
                  <a:gd name="T0" fmla="*/ 19 w 16"/>
                  <a:gd name="T1" fmla="*/ 0 h 35"/>
                  <a:gd name="T2" fmla="*/ 0 w 16"/>
                  <a:gd name="T3" fmla="*/ 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16" y="0"/>
                    </a:moveTo>
                    <a:cubicBezTo>
                      <a:pt x="11" y="11"/>
                      <a:pt x="8" y="25"/>
                      <a:pt x="0" y="3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1" name="Freeform 598">
                <a:extLst>
                  <a:ext uri="{FF2B5EF4-FFF2-40B4-BE49-F238E27FC236}">
                    <a16:creationId xmlns:a16="http://schemas.microsoft.com/office/drawing/2014/main" id="{0D956E8B-9CCD-4C60-8E92-0F32AABCC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552"/>
                <a:ext cx="11" cy="19"/>
              </a:xfrm>
              <a:custGeom>
                <a:avLst/>
                <a:gdLst>
                  <a:gd name="T0" fmla="*/ 13 w 10"/>
                  <a:gd name="T1" fmla="*/ 0 h 18"/>
                  <a:gd name="T2" fmla="*/ 0 w 10"/>
                  <a:gd name="T3" fmla="*/ 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1" y="2"/>
                      <a:pt x="0" y="11"/>
                      <a:pt x="0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2" name="Freeform 599">
                <a:extLst>
                  <a:ext uri="{FF2B5EF4-FFF2-40B4-BE49-F238E27FC236}">
                    <a16:creationId xmlns:a16="http://schemas.microsoft.com/office/drawing/2014/main" id="{E38AE8D3-C224-4FC2-91A6-6964C5B29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538"/>
                <a:ext cx="6" cy="13"/>
              </a:xfrm>
              <a:custGeom>
                <a:avLst/>
                <a:gdLst>
                  <a:gd name="T0" fmla="*/ 0 w 6"/>
                  <a:gd name="T1" fmla="*/ 0 h 12"/>
                  <a:gd name="T2" fmla="*/ 6 w 6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cubicBezTo>
                      <a:pt x="1" y="4"/>
                      <a:pt x="3" y="9"/>
                      <a:pt x="6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3" name="Freeform 600">
                <a:extLst>
                  <a:ext uri="{FF2B5EF4-FFF2-40B4-BE49-F238E27FC236}">
                    <a16:creationId xmlns:a16="http://schemas.microsoft.com/office/drawing/2014/main" id="{4383781D-2B53-48E4-B506-2F497BBF4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784"/>
                <a:ext cx="23" cy="28"/>
              </a:xfrm>
              <a:custGeom>
                <a:avLst/>
                <a:gdLst>
                  <a:gd name="T0" fmla="*/ 18 w 22"/>
                  <a:gd name="T1" fmla="*/ 0 h 26"/>
                  <a:gd name="T2" fmla="*/ 25 w 22"/>
                  <a:gd name="T3" fmla="*/ 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15" y="0"/>
                    </a:moveTo>
                    <a:cubicBezTo>
                      <a:pt x="0" y="7"/>
                      <a:pt x="18" y="26"/>
                      <a:pt x="22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4" name="Freeform 601">
                <a:extLst>
                  <a:ext uri="{FF2B5EF4-FFF2-40B4-BE49-F238E27FC236}">
                    <a16:creationId xmlns:a16="http://schemas.microsoft.com/office/drawing/2014/main" id="{C6A517E6-A393-499B-8378-96431E053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781"/>
                <a:ext cx="25" cy="23"/>
              </a:xfrm>
              <a:custGeom>
                <a:avLst/>
                <a:gdLst>
                  <a:gd name="T0" fmla="*/ 13 w 23"/>
                  <a:gd name="T1" fmla="*/ 25 h 22"/>
                  <a:gd name="T2" fmla="*/ 5 w 23"/>
                  <a:gd name="T3" fmla="*/ 5 h 22"/>
                  <a:gd name="T4" fmla="*/ 28 w 23"/>
                  <a:gd name="T5" fmla="*/ 2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10" y="22"/>
                    </a:moveTo>
                    <a:cubicBezTo>
                      <a:pt x="6" y="20"/>
                      <a:pt x="0" y="10"/>
                      <a:pt x="5" y="5"/>
                    </a:cubicBezTo>
                    <a:cubicBezTo>
                      <a:pt x="10" y="0"/>
                      <a:pt x="23" y="18"/>
                      <a:pt x="22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5" name="Freeform 602">
                <a:extLst>
                  <a:ext uri="{FF2B5EF4-FFF2-40B4-BE49-F238E27FC236}">
                    <a16:creationId xmlns:a16="http://schemas.microsoft.com/office/drawing/2014/main" id="{C22F971F-3906-45A7-AEA4-C32697E9F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100"/>
                <a:ext cx="27" cy="42"/>
              </a:xfrm>
              <a:custGeom>
                <a:avLst/>
                <a:gdLst>
                  <a:gd name="T0" fmla="*/ 11 w 25"/>
                  <a:gd name="T1" fmla="*/ 4 h 39"/>
                  <a:gd name="T2" fmla="*/ 1 w 25"/>
                  <a:gd name="T3" fmla="*/ 22 h 39"/>
                  <a:gd name="T4" fmla="*/ 14 w 25"/>
                  <a:gd name="T5" fmla="*/ 19 h 39"/>
                  <a:gd name="T6" fmla="*/ 27 w 25"/>
                  <a:gd name="T7" fmla="*/ 4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8" y="4"/>
                    </a:moveTo>
                    <a:cubicBezTo>
                      <a:pt x="3" y="6"/>
                      <a:pt x="0" y="12"/>
                      <a:pt x="1" y="18"/>
                    </a:cubicBezTo>
                    <a:cubicBezTo>
                      <a:pt x="2" y="32"/>
                      <a:pt x="7" y="21"/>
                      <a:pt x="11" y="16"/>
                    </a:cubicBezTo>
                    <a:cubicBezTo>
                      <a:pt x="25" y="0"/>
                      <a:pt x="24" y="30"/>
                      <a:pt x="21" y="3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6" name="Freeform 603">
                <a:extLst>
                  <a:ext uri="{FF2B5EF4-FFF2-40B4-BE49-F238E27FC236}">
                    <a16:creationId xmlns:a16="http://schemas.microsoft.com/office/drawing/2014/main" id="{1A9C8074-89D0-40B2-9264-282FF6CFE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116"/>
                <a:ext cx="7" cy="29"/>
              </a:xfrm>
              <a:custGeom>
                <a:avLst/>
                <a:gdLst>
                  <a:gd name="T0" fmla="*/ 0 w 6"/>
                  <a:gd name="T1" fmla="*/ 0 h 27"/>
                  <a:gd name="T2" fmla="*/ 9 w 6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cubicBezTo>
                      <a:pt x="3" y="9"/>
                      <a:pt x="6" y="17"/>
                      <a:pt x="6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7" name="Freeform 604">
                <a:extLst>
                  <a:ext uri="{FF2B5EF4-FFF2-40B4-BE49-F238E27FC236}">
                    <a16:creationId xmlns:a16="http://schemas.microsoft.com/office/drawing/2014/main" id="{974DC674-9E43-4645-9332-4DE1E509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099"/>
                <a:ext cx="14" cy="21"/>
              </a:xfrm>
              <a:custGeom>
                <a:avLst/>
                <a:gdLst>
                  <a:gd name="T0" fmla="*/ 0 w 13"/>
                  <a:gd name="T1" fmla="*/ 23 h 20"/>
                  <a:gd name="T2" fmla="*/ 16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2" y="12"/>
                      <a:pt x="11" y="7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8" name="Freeform 605">
                <a:extLst>
                  <a:ext uri="{FF2B5EF4-FFF2-40B4-BE49-F238E27FC236}">
                    <a16:creationId xmlns:a16="http://schemas.microsoft.com/office/drawing/2014/main" id="{64567FDA-F325-4E98-954B-53D25AC26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52"/>
                <a:ext cx="5" cy="37"/>
              </a:xfrm>
              <a:custGeom>
                <a:avLst/>
                <a:gdLst>
                  <a:gd name="T0" fmla="*/ 3 w 5"/>
                  <a:gd name="T1" fmla="*/ 0 h 34"/>
                  <a:gd name="T2" fmla="*/ 1 w 5"/>
                  <a:gd name="T3" fmla="*/ 4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cubicBezTo>
                      <a:pt x="5" y="10"/>
                      <a:pt x="0" y="23"/>
                      <a:pt x="1" y="3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19" name="Freeform 606">
                <a:extLst>
                  <a:ext uri="{FF2B5EF4-FFF2-40B4-BE49-F238E27FC236}">
                    <a16:creationId xmlns:a16="http://schemas.microsoft.com/office/drawing/2014/main" id="{7F69DD5F-471E-4702-A5D6-88D330EB4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3028"/>
                <a:ext cx="30" cy="31"/>
              </a:xfrm>
              <a:custGeom>
                <a:avLst/>
                <a:gdLst>
                  <a:gd name="T0" fmla="*/ 4 w 28"/>
                  <a:gd name="T1" fmla="*/ 32 h 29"/>
                  <a:gd name="T2" fmla="*/ 32 w 28"/>
                  <a:gd name="T3" fmla="*/ 17 h 29"/>
                  <a:gd name="T4" fmla="*/ 0 w 28"/>
                  <a:gd name="T5" fmla="*/ 1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4" y="26"/>
                    </a:moveTo>
                    <a:cubicBezTo>
                      <a:pt x="11" y="29"/>
                      <a:pt x="28" y="23"/>
                      <a:pt x="26" y="14"/>
                    </a:cubicBezTo>
                    <a:cubicBezTo>
                      <a:pt x="23" y="0"/>
                      <a:pt x="6" y="13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0" name="Freeform 607">
                <a:extLst>
                  <a:ext uri="{FF2B5EF4-FFF2-40B4-BE49-F238E27FC236}">
                    <a16:creationId xmlns:a16="http://schemas.microsoft.com/office/drawing/2014/main" id="{D7ED7786-2BA3-45DB-8C61-7D34DD1BA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116"/>
                <a:ext cx="27" cy="26"/>
              </a:xfrm>
              <a:custGeom>
                <a:avLst/>
                <a:gdLst>
                  <a:gd name="T0" fmla="*/ 0 w 25"/>
                  <a:gd name="T1" fmla="*/ 22 h 24"/>
                  <a:gd name="T2" fmla="*/ 17 w 25"/>
                  <a:gd name="T3" fmla="*/ 17 h 24"/>
                  <a:gd name="T4" fmla="*/ 21 w 25"/>
                  <a:gd name="T5" fmla="*/ 30 h 24"/>
                  <a:gd name="T6" fmla="*/ 31 w 25"/>
                  <a:gd name="T7" fmla="*/ 1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3" y="8"/>
                      <a:pt x="12" y="0"/>
                      <a:pt x="14" y="14"/>
                    </a:cubicBezTo>
                    <a:cubicBezTo>
                      <a:pt x="14" y="19"/>
                      <a:pt x="11" y="24"/>
                      <a:pt x="17" y="24"/>
                    </a:cubicBezTo>
                    <a:cubicBezTo>
                      <a:pt x="23" y="24"/>
                      <a:pt x="24" y="13"/>
                      <a:pt x="25" y="1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1" name="Freeform 608">
                <a:extLst>
                  <a:ext uri="{FF2B5EF4-FFF2-40B4-BE49-F238E27FC236}">
                    <a16:creationId xmlns:a16="http://schemas.microsoft.com/office/drawing/2014/main" id="{1C3A361F-47A3-42CE-B429-FE3B53428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118"/>
                <a:ext cx="22" cy="73"/>
              </a:xfrm>
              <a:custGeom>
                <a:avLst/>
                <a:gdLst>
                  <a:gd name="T0" fmla="*/ 0 w 20"/>
                  <a:gd name="T1" fmla="*/ 0 h 68"/>
                  <a:gd name="T2" fmla="*/ 24 w 20"/>
                  <a:gd name="T3" fmla="*/ 84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8">
                    <a:moveTo>
                      <a:pt x="0" y="0"/>
                    </a:moveTo>
                    <a:cubicBezTo>
                      <a:pt x="20" y="15"/>
                      <a:pt x="18" y="46"/>
                      <a:pt x="18" y="6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2" name="Freeform 609">
                <a:extLst>
                  <a:ext uri="{FF2B5EF4-FFF2-40B4-BE49-F238E27FC236}">
                    <a16:creationId xmlns:a16="http://schemas.microsoft.com/office/drawing/2014/main" id="{CA6560EE-B823-461B-8A26-593B5CD38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102"/>
                <a:ext cx="7" cy="24"/>
              </a:xfrm>
              <a:custGeom>
                <a:avLst/>
                <a:gdLst>
                  <a:gd name="T0" fmla="*/ 0 w 7"/>
                  <a:gd name="T1" fmla="*/ 0 h 22"/>
                  <a:gd name="T2" fmla="*/ 7 w 7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0" y="0"/>
                    </a:moveTo>
                    <a:cubicBezTo>
                      <a:pt x="2" y="7"/>
                      <a:pt x="4" y="15"/>
                      <a:pt x="7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3" name="Freeform 610">
                <a:extLst>
                  <a:ext uri="{FF2B5EF4-FFF2-40B4-BE49-F238E27FC236}">
                    <a16:creationId xmlns:a16="http://schemas.microsoft.com/office/drawing/2014/main" id="{B531BF76-44DB-46A7-B610-8EF6F91F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3039"/>
                <a:ext cx="29" cy="23"/>
              </a:xfrm>
              <a:custGeom>
                <a:avLst/>
                <a:gdLst>
                  <a:gd name="T0" fmla="*/ 1 w 27"/>
                  <a:gd name="T1" fmla="*/ 14 h 21"/>
                  <a:gd name="T2" fmla="*/ 18 w 27"/>
                  <a:gd name="T3" fmla="*/ 25 h 21"/>
                  <a:gd name="T4" fmla="*/ 0 w 2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1" y="11"/>
                    </a:moveTo>
                    <a:cubicBezTo>
                      <a:pt x="0" y="14"/>
                      <a:pt x="11" y="21"/>
                      <a:pt x="15" y="19"/>
                    </a:cubicBezTo>
                    <a:cubicBezTo>
                      <a:pt x="27" y="14"/>
                      <a:pt x="5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4" name="Freeform 611">
                <a:extLst>
                  <a:ext uri="{FF2B5EF4-FFF2-40B4-BE49-F238E27FC236}">
                    <a16:creationId xmlns:a16="http://schemas.microsoft.com/office/drawing/2014/main" id="{5D510FAD-E8D3-4102-9854-78132A467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694"/>
                <a:ext cx="18" cy="38"/>
              </a:xfrm>
              <a:custGeom>
                <a:avLst/>
                <a:gdLst>
                  <a:gd name="T0" fmla="*/ 0 w 16"/>
                  <a:gd name="T1" fmla="*/ 0 h 35"/>
                  <a:gd name="T2" fmla="*/ 23 w 16"/>
                  <a:gd name="T3" fmla="*/ 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8" y="11"/>
                      <a:pt x="16" y="22"/>
                      <a:pt x="16" y="3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5" name="Freeform 612">
                <a:extLst>
                  <a:ext uri="{FF2B5EF4-FFF2-40B4-BE49-F238E27FC236}">
                    <a16:creationId xmlns:a16="http://schemas.microsoft.com/office/drawing/2014/main" id="{CCCFE624-E950-470D-833B-64DD3CEC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703"/>
                <a:ext cx="11" cy="29"/>
              </a:xfrm>
              <a:custGeom>
                <a:avLst/>
                <a:gdLst>
                  <a:gd name="T0" fmla="*/ 11 w 11"/>
                  <a:gd name="T1" fmla="*/ 0 h 27"/>
                  <a:gd name="T2" fmla="*/ 0 w 11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8" y="9"/>
                      <a:pt x="4" y="19"/>
                      <a:pt x="0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6" name="Freeform 613">
                <a:extLst>
                  <a:ext uri="{FF2B5EF4-FFF2-40B4-BE49-F238E27FC236}">
                    <a16:creationId xmlns:a16="http://schemas.microsoft.com/office/drawing/2014/main" id="{D1C0D54F-E90C-4CED-A6D5-83FED5EDB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797"/>
                <a:ext cx="26" cy="39"/>
              </a:xfrm>
              <a:custGeom>
                <a:avLst/>
                <a:gdLst>
                  <a:gd name="T0" fmla="*/ 0 w 24"/>
                  <a:gd name="T1" fmla="*/ 14 h 37"/>
                  <a:gd name="T2" fmla="*/ 9 w 24"/>
                  <a:gd name="T3" fmla="*/ 41 h 37"/>
                  <a:gd name="T4" fmla="*/ 25 w 24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7">
                    <a:moveTo>
                      <a:pt x="0" y="11"/>
                    </a:moveTo>
                    <a:cubicBezTo>
                      <a:pt x="1" y="19"/>
                      <a:pt x="4" y="27"/>
                      <a:pt x="6" y="35"/>
                    </a:cubicBezTo>
                    <a:cubicBezTo>
                      <a:pt x="24" y="37"/>
                      <a:pt x="19" y="14"/>
                      <a:pt x="1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7" name="Freeform 614">
                <a:extLst>
                  <a:ext uri="{FF2B5EF4-FFF2-40B4-BE49-F238E27FC236}">
                    <a16:creationId xmlns:a16="http://schemas.microsoft.com/office/drawing/2014/main" id="{2EE77304-5681-46F8-8C71-49542EDE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803"/>
                <a:ext cx="33" cy="44"/>
              </a:xfrm>
              <a:custGeom>
                <a:avLst/>
                <a:gdLst>
                  <a:gd name="T0" fmla="*/ 3 w 31"/>
                  <a:gd name="T1" fmla="*/ 0 h 41"/>
                  <a:gd name="T2" fmla="*/ 17 w 31"/>
                  <a:gd name="T3" fmla="*/ 46 h 41"/>
                  <a:gd name="T4" fmla="*/ 30 w 31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3" y="0"/>
                    </a:moveTo>
                    <a:cubicBezTo>
                      <a:pt x="2" y="10"/>
                      <a:pt x="0" y="33"/>
                      <a:pt x="14" y="37"/>
                    </a:cubicBezTo>
                    <a:cubicBezTo>
                      <a:pt x="31" y="41"/>
                      <a:pt x="24" y="11"/>
                      <a:pt x="2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8" name="Freeform 615">
                <a:extLst>
                  <a:ext uri="{FF2B5EF4-FFF2-40B4-BE49-F238E27FC236}">
                    <a16:creationId xmlns:a16="http://schemas.microsoft.com/office/drawing/2014/main" id="{74BBCD71-7E0B-4D99-B5BD-C08735BE5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985"/>
                <a:ext cx="22" cy="9"/>
              </a:xfrm>
              <a:custGeom>
                <a:avLst/>
                <a:gdLst>
                  <a:gd name="T0" fmla="*/ 0 w 20"/>
                  <a:gd name="T1" fmla="*/ 11 h 8"/>
                  <a:gd name="T2" fmla="*/ 15 w 20"/>
                  <a:gd name="T3" fmla="*/ 2 h 8"/>
                  <a:gd name="T4" fmla="*/ 26 w 20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cubicBezTo>
                      <a:pt x="4" y="7"/>
                      <a:pt x="7" y="2"/>
                      <a:pt x="12" y="2"/>
                    </a:cubicBezTo>
                    <a:cubicBezTo>
                      <a:pt x="14" y="1"/>
                      <a:pt x="19" y="0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29" name="Freeform 616">
                <a:extLst>
                  <a:ext uri="{FF2B5EF4-FFF2-40B4-BE49-F238E27FC236}">
                    <a16:creationId xmlns:a16="http://schemas.microsoft.com/office/drawing/2014/main" id="{AC907CE6-3022-405C-990F-E4A97FF5A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3988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12 w 9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4"/>
                      <a:pt x="9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0" name="Freeform 617">
                <a:extLst>
                  <a:ext uri="{FF2B5EF4-FFF2-40B4-BE49-F238E27FC236}">
                    <a16:creationId xmlns:a16="http://schemas.microsoft.com/office/drawing/2014/main" id="{4EA0A9E6-7BF9-4DF7-9A62-61A82168E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973"/>
                <a:ext cx="14" cy="11"/>
              </a:xfrm>
              <a:custGeom>
                <a:avLst/>
                <a:gdLst>
                  <a:gd name="T0" fmla="*/ 6 w 13"/>
                  <a:gd name="T1" fmla="*/ 13 h 10"/>
                  <a:gd name="T2" fmla="*/ 2 w 13"/>
                  <a:gd name="T3" fmla="*/ 2 h 10"/>
                  <a:gd name="T4" fmla="*/ 16 w 13"/>
                  <a:gd name="T5" fmla="*/ 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10"/>
                    </a:moveTo>
                    <a:cubicBezTo>
                      <a:pt x="4" y="10"/>
                      <a:pt x="0" y="4"/>
                      <a:pt x="2" y="2"/>
                    </a:cubicBezTo>
                    <a:cubicBezTo>
                      <a:pt x="5" y="0"/>
                      <a:pt x="11" y="6"/>
                      <a:pt x="13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1" name="Freeform 618">
                <a:extLst>
                  <a:ext uri="{FF2B5EF4-FFF2-40B4-BE49-F238E27FC236}">
                    <a16:creationId xmlns:a16="http://schemas.microsoft.com/office/drawing/2014/main" id="{8647C7F1-488F-4C00-A636-C92E89156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983"/>
                <a:ext cx="26" cy="13"/>
              </a:xfrm>
              <a:custGeom>
                <a:avLst/>
                <a:gdLst>
                  <a:gd name="T0" fmla="*/ 0 w 24"/>
                  <a:gd name="T1" fmla="*/ 3 h 12"/>
                  <a:gd name="T2" fmla="*/ 30 w 24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2">
                    <a:moveTo>
                      <a:pt x="0" y="3"/>
                    </a:moveTo>
                    <a:cubicBezTo>
                      <a:pt x="8" y="0"/>
                      <a:pt x="19" y="7"/>
                      <a:pt x="24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2" name="Freeform 619">
                <a:extLst>
                  <a:ext uri="{FF2B5EF4-FFF2-40B4-BE49-F238E27FC236}">
                    <a16:creationId xmlns:a16="http://schemas.microsoft.com/office/drawing/2014/main" id="{BDBA9864-1836-43D2-A923-C3783E809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988"/>
                <a:ext cx="9" cy="4"/>
              </a:xfrm>
              <a:custGeom>
                <a:avLst/>
                <a:gdLst>
                  <a:gd name="T0" fmla="*/ 0 w 8"/>
                  <a:gd name="T1" fmla="*/ 4 h 4"/>
                  <a:gd name="T2" fmla="*/ 1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3" name="Freeform 620">
                <a:extLst>
                  <a:ext uri="{FF2B5EF4-FFF2-40B4-BE49-F238E27FC236}">
                    <a16:creationId xmlns:a16="http://schemas.microsoft.com/office/drawing/2014/main" id="{9F3871CF-3EED-4BB5-BBF2-1366DDB8B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969"/>
                <a:ext cx="14" cy="20"/>
              </a:xfrm>
              <a:custGeom>
                <a:avLst/>
                <a:gdLst>
                  <a:gd name="T0" fmla="*/ 0 w 13"/>
                  <a:gd name="T1" fmla="*/ 9 h 19"/>
                  <a:gd name="T2" fmla="*/ 12 w 13"/>
                  <a:gd name="T3" fmla="*/ 5 h 19"/>
                  <a:gd name="T4" fmla="*/ 6 w 13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1" y="9"/>
                      <a:pt x="4" y="0"/>
                      <a:pt x="9" y="5"/>
                    </a:cubicBezTo>
                    <a:cubicBezTo>
                      <a:pt x="13" y="8"/>
                      <a:pt x="7" y="16"/>
                      <a:pt x="6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4" name="Freeform 621">
                <a:extLst>
                  <a:ext uri="{FF2B5EF4-FFF2-40B4-BE49-F238E27FC236}">
                    <a16:creationId xmlns:a16="http://schemas.microsoft.com/office/drawing/2014/main" id="{C9F0DAAF-95EC-4A63-B254-17044F56A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389"/>
                <a:ext cx="5" cy="22"/>
              </a:xfrm>
              <a:custGeom>
                <a:avLst/>
                <a:gdLst>
                  <a:gd name="T0" fmla="*/ 0 w 5"/>
                  <a:gd name="T1" fmla="*/ 0 h 20"/>
                  <a:gd name="T2" fmla="*/ 5 w 5"/>
                  <a:gd name="T3" fmla="*/ 2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0" y="0"/>
                    </a:moveTo>
                    <a:cubicBezTo>
                      <a:pt x="1" y="7"/>
                      <a:pt x="4" y="13"/>
                      <a:pt x="5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5" name="Freeform 622">
                <a:extLst>
                  <a:ext uri="{FF2B5EF4-FFF2-40B4-BE49-F238E27FC236}">
                    <a16:creationId xmlns:a16="http://schemas.microsoft.com/office/drawing/2014/main" id="{97B3011C-82DC-479C-99D1-D4757ED40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71"/>
                <a:ext cx="9" cy="24"/>
              </a:xfrm>
              <a:custGeom>
                <a:avLst/>
                <a:gdLst>
                  <a:gd name="T0" fmla="*/ 0 w 9"/>
                  <a:gd name="T1" fmla="*/ 0 h 22"/>
                  <a:gd name="T2" fmla="*/ 9 w 9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3" y="7"/>
                      <a:pt x="6" y="14"/>
                      <a:pt x="9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6" name="Freeform 623">
                <a:extLst>
                  <a:ext uri="{FF2B5EF4-FFF2-40B4-BE49-F238E27FC236}">
                    <a16:creationId xmlns:a16="http://schemas.microsoft.com/office/drawing/2014/main" id="{E868EFD9-139C-497B-8F02-81EBD758C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202"/>
                <a:ext cx="14" cy="20"/>
              </a:xfrm>
              <a:custGeom>
                <a:avLst/>
                <a:gdLst>
                  <a:gd name="T0" fmla="*/ 3 w 14"/>
                  <a:gd name="T1" fmla="*/ 0 h 18"/>
                  <a:gd name="T2" fmla="*/ 6 w 14"/>
                  <a:gd name="T3" fmla="*/ 22 h 18"/>
                  <a:gd name="T4" fmla="*/ 14 w 14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3" y="0"/>
                    </a:moveTo>
                    <a:cubicBezTo>
                      <a:pt x="2" y="4"/>
                      <a:pt x="0" y="15"/>
                      <a:pt x="6" y="16"/>
                    </a:cubicBezTo>
                    <a:cubicBezTo>
                      <a:pt x="13" y="18"/>
                      <a:pt x="11" y="5"/>
                      <a:pt x="14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7" name="Freeform 624">
                <a:extLst>
                  <a:ext uri="{FF2B5EF4-FFF2-40B4-BE49-F238E27FC236}">
                    <a16:creationId xmlns:a16="http://schemas.microsoft.com/office/drawing/2014/main" id="{1C38C724-DDD8-4464-8776-6F4BE876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944"/>
                <a:ext cx="38" cy="34"/>
              </a:xfrm>
              <a:custGeom>
                <a:avLst/>
                <a:gdLst>
                  <a:gd name="T0" fmla="*/ 12 w 35"/>
                  <a:gd name="T1" fmla="*/ 37 h 32"/>
                  <a:gd name="T2" fmla="*/ 22 w 35"/>
                  <a:gd name="T3" fmla="*/ 19 h 32"/>
                  <a:gd name="T4" fmla="*/ 40 w 35"/>
                  <a:gd name="T5" fmla="*/ 31 h 32"/>
                  <a:gd name="T6" fmla="*/ 36 w 35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2">
                    <a:moveTo>
                      <a:pt x="9" y="31"/>
                    </a:moveTo>
                    <a:cubicBezTo>
                      <a:pt x="0" y="17"/>
                      <a:pt x="0" y="0"/>
                      <a:pt x="17" y="16"/>
                    </a:cubicBezTo>
                    <a:cubicBezTo>
                      <a:pt x="21" y="21"/>
                      <a:pt x="24" y="32"/>
                      <a:pt x="31" y="25"/>
                    </a:cubicBezTo>
                    <a:cubicBezTo>
                      <a:pt x="35" y="21"/>
                      <a:pt x="31" y="9"/>
                      <a:pt x="28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Freeform 625">
                <a:extLst>
                  <a:ext uri="{FF2B5EF4-FFF2-40B4-BE49-F238E27FC236}">
                    <a16:creationId xmlns:a16="http://schemas.microsoft.com/office/drawing/2014/main" id="{78412849-527F-4AA2-A12D-3BE50932A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83"/>
                <a:ext cx="5" cy="29"/>
              </a:xfrm>
              <a:custGeom>
                <a:avLst/>
                <a:gdLst>
                  <a:gd name="T0" fmla="*/ 0 w 4"/>
                  <a:gd name="T1" fmla="*/ 0 h 27"/>
                  <a:gd name="T2" fmla="*/ 8 w 4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cubicBezTo>
                      <a:pt x="1" y="9"/>
                      <a:pt x="4" y="17"/>
                      <a:pt x="4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9" name="Freeform 626">
                <a:extLst>
                  <a:ext uri="{FF2B5EF4-FFF2-40B4-BE49-F238E27FC236}">
                    <a16:creationId xmlns:a16="http://schemas.microsoft.com/office/drawing/2014/main" id="{289B5F45-402F-47DD-B638-24E86DF72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849"/>
                <a:ext cx="22" cy="22"/>
              </a:xfrm>
              <a:custGeom>
                <a:avLst/>
                <a:gdLst>
                  <a:gd name="T0" fmla="*/ 17 w 21"/>
                  <a:gd name="T1" fmla="*/ 24 h 21"/>
                  <a:gd name="T2" fmla="*/ 6 w 21"/>
                  <a:gd name="T3" fmla="*/ 0 h 21"/>
                  <a:gd name="T4" fmla="*/ 24 w 21"/>
                  <a:gd name="T5" fmla="*/ 2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14" y="21"/>
                    </a:moveTo>
                    <a:cubicBezTo>
                      <a:pt x="5" y="21"/>
                      <a:pt x="0" y="8"/>
                      <a:pt x="6" y="0"/>
                    </a:cubicBezTo>
                    <a:cubicBezTo>
                      <a:pt x="13" y="3"/>
                      <a:pt x="18" y="11"/>
                      <a:pt x="21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0" name="Freeform 627">
                <a:extLst>
                  <a:ext uri="{FF2B5EF4-FFF2-40B4-BE49-F238E27FC236}">
                    <a16:creationId xmlns:a16="http://schemas.microsoft.com/office/drawing/2014/main" id="{FB36CA2D-D5F1-49D5-9CD4-632D56D9E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16"/>
                <a:ext cx="12" cy="20"/>
              </a:xfrm>
              <a:custGeom>
                <a:avLst/>
                <a:gdLst>
                  <a:gd name="T0" fmla="*/ 0 w 11"/>
                  <a:gd name="T1" fmla="*/ 14 h 19"/>
                  <a:gd name="T2" fmla="*/ 3 w 11"/>
                  <a:gd name="T3" fmla="*/ 0 h 19"/>
                  <a:gd name="T4" fmla="*/ 11 w 11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0" y="11"/>
                    </a:moveTo>
                    <a:cubicBezTo>
                      <a:pt x="0" y="7"/>
                      <a:pt x="1" y="3"/>
                      <a:pt x="3" y="0"/>
                    </a:cubicBezTo>
                    <a:cubicBezTo>
                      <a:pt x="11" y="1"/>
                      <a:pt x="8" y="15"/>
                      <a:pt x="8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45" name="Freeform 628">
              <a:extLst>
                <a:ext uri="{FF2B5EF4-FFF2-40B4-BE49-F238E27FC236}">
                  <a16:creationId xmlns:a16="http://schemas.microsoft.com/office/drawing/2014/main" id="{F7A92E92-023B-4911-8D58-63695498A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561"/>
              <a:ext cx="36" cy="29"/>
            </a:xfrm>
            <a:custGeom>
              <a:avLst/>
              <a:gdLst>
                <a:gd name="T0" fmla="*/ 40 w 34"/>
                <a:gd name="T1" fmla="*/ 19 h 27"/>
                <a:gd name="T2" fmla="*/ 21 w 34"/>
                <a:gd name="T3" fmla="*/ 0 h 27"/>
                <a:gd name="T4" fmla="*/ 21 w 34"/>
                <a:gd name="T5" fmla="*/ 33 h 27"/>
                <a:gd name="T6" fmla="*/ 0 w 34"/>
                <a:gd name="T7" fmla="*/ 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16"/>
                  </a:moveTo>
                  <a:cubicBezTo>
                    <a:pt x="27" y="14"/>
                    <a:pt x="23" y="5"/>
                    <a:pt x="18" y="0"/>
                  </a:cubicBezTo>
                  <a:cubicBezTo>
                    <a:pt x="11" y="5"/>
                    <a:pt x="19" y="19"/>
                    <a:pt x="18" y="27"/>
                  </a:cubicBezTo>
                  <a:cubicBezTo>
                    <a:pt x="11" y="24"/>
                    <a:pt x="5" y="1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Freeform 629">
              <a:extLst>
                <a:ext uri="{FF2B5EF4-FFF2-40B4-BE49-F238E27FC236}">
                  <a16:creationId xmlns:a16="http://schemas.microsoft.com/office/drawing/2014/main" id="{44F0F2FA-8EC6-4440-BA4C-200F93195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499"/>
              <a:ext cx="16" cy="4"/>
            </a:xfrm>
            <a:custGeom>
              <a:avLst/>
              <a:gdLst>
                <a:gd name="T0" fmla="*/ 0 w 15"/>
                <a:gd name="T1" fmla="*/ 4 h 4"/>
                <a:gd name="T2" fmla="*/ 18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2"/>
                    <a:pt x="10" y="0"/>
                    <a:pt x="15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630">
              <a:extLst>
                <a:ext uri="{FF2B5EF4-FFF2-40B4-BE49-F238E27FC236}">
                  <a16:creationId xmlns:a16="http://schemas.microsoft.com/office/drawing/2014/main" id="{D2CAF860-7546-4655-9536-611EE4786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55"/>
              <a:ext cx="17" cy="18"/>
            </a:xfrm>
            <a:custGeom>
              <a:avLst/>
              <a:gdLst>
                <a:gd name="T0" fmla="*/ 0 w 16"/>
                <a:gd name="T1" fmla="*/ 0 h 17"/>
                <a:gd name="T2" fmla="*/ 19 w 16"/>
                <a:gd name="T3" fmla="*/ 2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5" y="6"/>
                    <a:pt x="10" y="13"/>
                    <a:pt x="16" y="1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Freeform 631">
              <a:extLst>
                <a:ext uri="{FF2B5EF4-FFF2-40B4-BE49-F238E27FC236}">
                  <a16:creationId xmlns:a16="http://schemas.microsoft.com/office/drawing/2014/main" id="{9A1BC956-48E5-425A-82C9-ED39B067A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730"/>
              <a:ext cx="22" cy="21"/>
            </a:xfrm>
            <a:custGeom>
              <a:avLst/>
              <a:gdLst>
                <a:gd name="T0" fmla="*/ 0 w 21"/>
                <a:gd name="T1" fmla="*/ 6 h 20"/>
                <a:gd name="T2" fmla="*/ 1 w 21"/>
                <a:gd name="T3" fmla="*/ 3 h 20"/>
                <a:gd name="T4" fmla="*/ 19 w 21"/>
                <a:gd name="T5" fmla="*/ 0 h 20"/>
                <a:gd name="T6" fmla="*/ 3 w 21"/>
                <a:gd name="T7" fmla="*/ 15 h 20"/>
                <a:gd name="T8" fmla="*/ 24 w 21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6"/>
                  </a:moveTo>
                  <a:cubicBezTo>
                    <a:pt x="0" y="5"/>
                    <a:pt x="0" y="4"/>
                    <a:pt x="1" y="3"/>
                  </a:cubicBezTo>
                  <a:cubicBezTo>
                    <a:pt x="6" y="1"/>
                    <a:pt x="11" y="0"/>
                    <a:pt x="16" y="0"/>
                  </a:cubicBezTo>
                  <a:cubicBezTo>
                    <a:pt x="16" y="7"/>
                    <a:pt x="8" y="7"/>
                    <a:pt x="3" y="12"/>
                  </a:cubicBezTo>
                  <a:cubicBezTo>
                    <a:pt x="6" y="20"/>
                    <a:pt x="15" y="15"/>
                    <a:pt x="21" y="14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632">
              <a:extLst>
                <a:ext uri="{FF2B5EF4-FFF2-40B4-BE49-F238E27FC236}">
                  <a16:creationId xmlns:a16="http://schemas.microsoft.com/office/drawing/2014/main" id="{00C7247B-F8A0-42DA-BD90-650129E0E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860"/>
              <a:ext cx="39" cy="61"/>
            </a:xfrm>
            <a:custGeom>
              <a:avLst/>
              <a:gdLst>
                <a:gd name="T0" fmla="*/ 1 w 36"/>
                <a:gd name="T1" fmla="*/ 14 h 57"/>
                <a:gd name="T2" fmla="*/ 18 w 36"/>
                <a:gd name="T3" fmla="*/ 14 h 57"/>
                <a:gd name="T4" fmla="*/ 1 w 36"/>
                <a:gd name="T5" fmla="*/ 45 h 57"/>
                <a:gd name="T6" fmla="*/ 33 w 36"/>
                <a:gd name="T7" fmla="*/ 32 h 57"/>
                <a:gd name="T8" fmla="*/ 30 w 36"/>
                <a:gd name="T9" fmla="*/ 7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7">
                  <a:moveTo>
                    <a:pt x="1" y="11"/>
                  </a:moveTo>
                  <a:cubicBezTo>
                    <a:pt x="6" y="7"/>
                    <a:pt x="16" y="0"/>
                    <a:pt x="15" y="11"/>
                  </a:cubicBezTo>
                  <a:cubicBezTo>
                    <a:pt x="15" y="21"/>
                    <a:pt x="0" y="24"/>
                    <a:pt x="1" y="36"/>
                  </a:cubicBezTo>
                  <a:cubicBezTo>
                    <a:pt x="12" y="39"/>
                    <a:pt x="18" y="23"/>
                    <a:pt x="26" y="26"/>
                  </a:cubicBezTo>
                  <a:cubicBezTo>
                    <a:pt x="36" y="29"/>
                    <a:pt x="25" y="50"/>
                    <a:pt x="24" y="5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633">
              <a:extLst>
                <a:ext uri="{FF2B5EF4-FFF2-40B4-BE49-F238E27FC236}">
                  <a16:creationId xmlns:a16="http://schemas.microsoft.com/office/drawing/2014/main" id="{9F091158-C5B9-4CE2-BB31-6CCC6836D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867"/>
              <a:ext cx="23" cy="18"/>
            </a:xfrm>
            <a:custGeom>
              <a:avLst/>
              <a:gdLst>
                <a:gd name="T0" fmla="*/ 27 w 21"/>
                <a:gd name="T1" fmla="*/ 12 h 17"/>
                <a:gd name="T2" fmla="*/ 9 w 21"/>
                <a:gd name="T3" fmla="*/ 0 h 17"/>
                <a:gd name="T4" fmla="*/ 27 w 21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9"/>
                  </a:moveTo>
                  <a:cubicBezTo>
                    <a:pt x="17" y="5"/>
                    <a:pt x="12" y="1"/>
                    <a:pt x="6" y="0"/>
                  </a:cubicBezTo>
                  <a:cubicBezTo>
                    <a:pt x="0" y="12"/>
                    <a:pt x="15" y="14"/>
                    <a:pt x="21" y="1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34">
              <a:extLst>
                <a:ext uri="{FF2B5EF4-FFF2-40B4-BE49-F238E27FC236}">
                  <a16:creationId xmlns:a16="http://schemas.microsoft.com/office/drawing/2014/main" id="{ACCF01DA-87DD-40C7-93D4-ABB655E08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208"/>
              <a:ext cx="11" cy="14"/>
            </a:xfrm>
            <a:custGeom>
              <a:avLst/>
              <a:gdLst>
                <a:gd name="T0" fmla="*/ 1 w 11"/>
                <a:gd name="T1" fmla="*/ 16 h 13"/>
                <a:gd name="T2" fmla="*/ 11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1" y="13"/>
                  </a:moveTo>
                  <a:cubicBezTo>
                    <a:pt x="0" y="11"/>
                    <a:pt x="9" y="3"/>
                    <a:pt x="11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635">
              <a:extLst>
                <a:ext uri="{FF2B5EF4-FFF2-40B4-BE49-F238E27FC236}">
                  <a16:creationId xmlns:a16="http://schemas.microsoft.com/office/drawing/2014/main" id="{070FE13B-5AE6-48ED-9BE7-D5CAA32AE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247"/>
              <a:ext cx="1" cy="16"/>
            </a:xfrm>
            <a:custGeom>
              <a:avLst/>
              <a:gdLst>
                <a:gd name="T0" fmla="*/ 0 w 1"/>
                <a:gd name="T1" fmla="*/ 0 h 15"/>
                <a:gd name="T2" fmla="*/ 1 w 1"/>
                <a:gd name="T3" fmla="*/ 1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cubicBezTo>
                    <a:pt x="0" y="5"/>
                    <a:pt x="0" y="11"/>
                    <a:pt x="1" y="15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636">
              <a:extLst>
                <a:ext uri="{FF2B5EF4-FFF2-40B4-BE49-F238E27FC236}">
                  <a16:creationId xmlns:a16="http://schemas.microsoft.com/office/drawing/2014/main" id="{FCBFC759-13DF-4CE6-9485-A56156217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212"/>
              <a:ext cx="26" cy="38"/>
            </a:xfrm>
            <a:custGeom>
              <a:avLst/>
              <a:gdLst>
                <a:gd name="T0" fmla="*/ 28 w 25"/>
                <a:gd name="T1" fmla="*/ 15 h 36"/>
                <a:gd name="T2" fmla="*/ 9 w 25"/>
                <a:gd name="T3" fmla="*/ 4 h 36"/>
                <a:gd name="T4" fmla="*/ 25 w 25"/>
                <a:gd name="T5" fmla="*/ 29 h 36"/>
                <a:gd name="T6" fmla="*/ 0 w 25"/>
                <a:gd name="T7" fmla="*/ 4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12"/>
                  </a:moveTo>
                  <a:cubicBezTo>
                    <a:pt x="20" y="7"/>
                    <a:pt x="16" y="0"/>
                    <a:pt x="9" y="4"/>
                  </a:cubicBezTo>
                  <a:cubicBezTo>
                    <a:pt x="6" y="17"/>
                    <a:pt x="21" y="16"/>
                    <a:pt x="22" y="25"/>
                  </a:cubicBezTo>
                  <a:cubicBezTo>
                    <a:pt x="24" y="36"/>
                    <a:pt x="7" y="36"/>
                    <a:pt x="0" y="36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637">
              <a:extLst>
                <a:ext uri="{FF2B5EF4-FFF2-40B4-BE49-F238E27FC236}">
                  <a16:creationId xmlns:a16="http://schemas.microsoft.com/office/drawing/2014/main" id="{F085CADD-59CE-4BB5-9E34-AE5BBBE3E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85"/>
              <a:ext cx="19" cy="12"/>
            </a:xfrm>
            <a:custGeom>
              <a:avLst/>
              <a:gdLst>
                <a:gd name="T0" fmla="*/ 0 w 18"/>
                <a:gd name="T1" fmla="*/ 0 h 12"/>
                <a:gd name="T2" fmla="*/ 21 w 18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3"/>
                    <a:pt x="13" y="7"/>
                    <a:pt x="18" y="12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638">
              <a:extLst>
                <a:ext uri="{FF2B5EF4-FFF2-40B4-BE49-F238E27FC236}">
                  <a16:creationId xmlns:a16="http://schemas.microsoft.com/office/drawing/2014/main" id="{CDE112CE-E23B-4F4C-82FB-D75CC164C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32"/>
              <a:ext cx="14" cy="4"/>
            </a:xfrm>
            <a:custGeom>
              <a:avLst/>
              <a:gdLst>
                <a:gd name="T0" fmla="*/ 0 w 13"/>
                <a:gd name="T1" fmla="*/ 1 h 4"/>
                <a:gd name="T2" fmla="*/ 16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3" y="4"/>
                    <a:pt x="9" y="0"/>
                    <a:pt x="13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639">
              <a:extLst>
                <a:ext uri="{FF2B5EF4-FFF2-40B4-BE49-F238E27FC236}">
                  <a16:creationId xmlns:a16="http://schemas.microsoft.com/office/drawing/2014/main" id="{267D382D-FF6C-47AB-BD92-8118A7528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12"/>
              <a:ext cx="367" cy="138"/>
            </a:xfrm>
            <a:custGeom>
              <a:avLst/>
              <a:gdLst>
                <a:gd name="T0" fmla="*/ 57 w 344"/>
                <a:gd name="T1" fmla="*/ 3 h 129"/>
                <a:gd name="T2" fmla="*/ 86 w 344"/>
                <a:gd name="T3" fmla="*/ 0 h 129"/>
                <a:gd name="T4" fmla="*/ 112 w 344"/>
                <a:gd name="T5" fmla="*/ 22 h 129"/>
                <a:gd name="T6" fmla="*/ 147 w 344"/>
                <a:gd name="T7" fmla="*/ 57 h 129"/>
                <a:gd name="T8" fmla="*/ 225 w 344"/>
                <a:gd name="T9" fmla="*/ 105 h 129"/>
                <a:gd name="T10" fmla="*/ 317 w 344"/>
                <a:gd name="T11" fmla="*/ 133 h 129"/>
                <a:gd name="T12" fmla="*/ 367 w 344"/>
                <a:gd name="T13" fmla="*/ 143 h 129"/>
                <a:gd name="T14" fmla="*/ 418 w 344"/>
                <a:gd name="T15" fmla="*/ 152 h 129"/>
                <a:gd name="T16" fmla="*/ 339 w 344"/>
                <a:gd name="T17" fmla="*/ 150 h 129"/>
                <a:gd name="T18" fmla="*/ 224 w 344"/>
                <a:gd name="T19" fmla="*/ 128 h 129"/>
                <a:gd name="T20" fmla="*/ 113 w 344"/>
                <a:gd name="T21" fmla="*/ 71 h 129"/>
                <a:gd name="T22" fmla="*/ 75 w 344"/>
                <a:gd name="T23" fmla="*/ 37 h 129"/>
                <a:gd name="T24" fmla="*/ 35 w 344"/>
                <a:gd name="T25" fmla="*/ 67 h 129"/>
                <a:gd name="T26" fmla="*/ 0 w 344"/>
                <a:gd name="T27" fmla="*/ 95 h 129"/>
                <a:gd name="T28" fmla="*/ 35 w 344"/>
                <a:gd name="T29" fmla="*/ 45 h 129"/>
                <a:gd name="T30" fmla="*/ 62 w 344"/>
                <a:gd name="T31" fmla="*/ 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4" h="129">
                  <a:moveTo>
                    <a:pt x="47" y="3"/>
                  </a:moveTo>
                  <a:cubicBezTo>
                    <a:pt x="54" y="3"/>
                    <a:pt x="67" y="6"/>
                    <a:pt x="71" y="0"/>
                  </a:cubicBezTo>
                  <a:cubicBezTo>
                    <a:pt x="79" y="0"/>
                    <a:pt x="87" y="13"/>
                    <a:pt x="92" y="19"/>
                  </a:cubicBezTo>
                  <a:cubicBezTo>
                    <a:pt x="101" y="30"/>
                    <a:pt x="111" y="38"/>
                    <a:pt x="121" y="47"/>
                  </a:cubicBezTo>
                  <a:cubicBezTo>
                    <a:pt x="142" y="65"/>
                    <a:pt x="162" y="74"/>
                    <a:pt x="186" y="86"/>
                  </a:cubicBezTo>
                  <a:cubicBezTo>
                    <a:pt x="211" y="98"/>
                    <a:pt x="233" y="105"/>
                    <a:pt x="261" y="108"/>
                  </a:cubicBezTo>
                  <a:cubicBezTo>
                    <a:pt x="274" y="110"/>
                    <a:pt x="289" y="114"/>
                    <a:pt x="302" y="117"/>
                  </a:cubicBezTo>
                  <a:cubicBezTo>
                    <a:pt x="315" y="120"/>
                    <a:pt x="332" y="118"/>
                    <a:pt x="344" y="124"/>
                  </a:cubicBezTo>
                  <a:cubicBezTo>
                    <a:pt x="330" y="129"/>
                    <a:pt x="297" y="124"/>
                    <a:pt x="279" y="122"/>
                  </a:cubicBezTo>
                  <a:cubicBezTo>
                    <a:pt x="248" y="119"/>
                    <a:pt x="215" y="113"/>
                    <a:pt x="185" y="105"/>
                  </a:cubicBezTo>
                  <a:cubicBezTo>
                    <a:pt x="151" y="97"/>
                    <a:pt x="117" y="83"/>
                    <a:pt x="93" y="58"/>
                  </a:cubicBezTo>
                  <a:cubicBezTo>
                    <a:pt x="85" y="51"/>
                    <a:pt x="75" y="30"/>
                    <a:pt x="62" y="31"/>
                  </a:cubicBezTo>
                  <a:cubicBezTo>
                    <a:pt x="53" y="32"/>
                    <a:pt x="37" y="50"/>
                    <a:pt x="29" y="55"/>
                  </a:cubicBezTo>
                  <a:cubicBezTo>
                    <a:pt x="19" y="62"/>
                    <a:pt x="10" y="70"/>
                    <a:pt x="0" y="78"/>
                  </a:cubicBezTo>
                  <a:cubicBezTo>
                    <a:pt x="12" y="66"/>
                    <a:pt x="19" y="50"/>
                    <a:pt x="29" y="36"/>
                  </a:cubicBezTo>
                  <a:cubicBezTo>
                    <a:pt x="35" y="26"/>
                    <a:pt x="46" y="17"/>
                    <a:pt x="51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640">
              <a:extLst>
                <a:ext uri="{FF2B5EF4-FFF2-40B4-BE49-F238E27FC236}">
                  <a16:creationId xmlns:a16="http://schemas.microsoft.com/office/drawing/2014/main" id="{99A2E370-22B7-41C2-BA0F-5238869F1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861"/>
              <a:ext cx="113" cy="73"/>
            </a:xfrm>
            <a:custGeom>
              <a:avLst/>
              <a:gdLst>
                <a:gd name="T0" fmla="*/ 0 w 105"/>
                <a:gd name="T1" fmla="*/ 84 h 68"/>
                <a:gd name="T2" fmla="*/ 20 w 105"/>
                <a:gd name="T3" fmla="*/ 67 h 68"/>
                <a:gd name="T4" fmla="*/ 39 w 105"/>
                <a:gd name="T5" fmla="*/ 40 h 68"/>
                <a:gd name="T6" fmla="*/ 63 w 105"/>
                <a:gd name="T7" fmla="*/ 1 h 68"/>
                <a:gd name="T8" fmla="*/ 96 w 105"/>
                <a:gd name="T9" fmla="*/ 40 h 68"/>
                <a:gd name="T10" fmla="*/ 131 w 105"/>
                <a:gd name="T11" fmla="*/ 79 h 68"/>
                <a:gd name="T12" fmla="*/ 91 w 105"/>
                <a:gd name="T13" fmla="*/ 53 h 68"/>
                <a:gd name="T14" fmla="*/ 60 w 105"/>
                <a:gd name="T15" fmla="*/ 35 h 68"/>
                <a:gd name="T16" fmla="*/ 32 w 105"/>
                <a:gd name="T17" fmla="*/ 65 h 68"/>
                <a:gd name="T18" fmla="*/ 6 w 105"/>
                <a:gd name="T19" fmla="*/ 8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68">
                  <a:moveTo>
                    <a:pt x="0" y="68"/>
                  </a:moveTo>
                  <a:cubicBezTo>
                    <a:pt x="2" y="64"/>
                    <a:pt x="12" y="59"/>
                    <a:pt x="17" y="54"/>
                  </a:cubicBezTo>
                  <a:cubicBezTo>
                    <a:pt x="23" y="47"/>
                    <a:pt x="27" y="40"/>
                    <a:pt x="31" y="32"/>
                  </a:cubicBezTo>
                  <a:cubicBezTo>
                    <a:pt x="35" y="24"/>
                    <a:pt x="41" y="2"/>
                    <a:pt x="51" y="1"/>
                  </a:cubicBezTo>
                  <a:cubicBezTo>
                    <a:pt x="61" y="0"/>
                    <a:pt x="72" y="25"/>
                    <a:pt x="77" y="32"/>
                  </a:cubicBezTo>
                  <a:cubicBezTo>
                    <a:pt x="84" y="42"/>
                    <a:pt x="94" y="58"/>
                    <a:pt x="105" y="64"/>
                  </a:cubicBezTo>
                  <a:cubicBezTo>
                    <a:pt x="95" y="61"/>
                    <a:pt x="81" y="50"/>
                    <a:pt x="73" y="43"/>
                  </a:cubicBezTo>
                  <a:cubicBezTo>
                    <a:pt x="65" y="36"/>
                    <a:pt x="58" y="23"/>
                    <a:pt x="48" y="29"/>
                  </a:cubicBezTo>
                  <a:cubicBezTo>
                    <a:pt x="39" y="34"/>
                    <a:pt x="35" y="47"/>
                    <a:pt x="26" y="53"/>
                  </a:cubicBezTo>
                  <a:cubicBezTo>
                    <a:pt x="20" y="58"/>
                    <a:pt x="12" y="63"/>
                    <a:pt x="6" y="6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641">
              <a:extLst>
                <a:ext uri="{FF2B5EF4-FFF2-40B4-BE49-F238E27FC236}">
                  <a16:creationId xmlns:a16="http://schemas.microsoft.com/office/drawing/2014/main" id="{77D5BB77-5088-4B24-AC24-A4FBD3D90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017"/>
              <a:ext cx="615" cy="88"/>
            </a:xfrm>
            <a:custGeom>
              <a:avLst/>
              <a:gdLst>
                <a:gd name="T0" fmla="*/ 0 w 575"/>
                <a:gd name="T1" fmla="*/ 0 h 82"/>
                <a:gd name="T2" fmla="*/ 170 w 575"/>
                <a:gd name="T3" fmla="*/ 58 h 82"/>
                <a:gd name="T4" fmla="*/ 493 w 575"/>
                <a:gd name="T5" fmla="*/ 52 h 82"/>
                <a:gd name="T6" fmla="*/ 704 w 575"/>
                <a:gd name="T7" fmla="*/ 31 h 82"/>
                <a:gd name="T8" fmla="*/ 516 w 575"/>
                <a:gd name="T9" fmla="*/ 80 h 82"/>
                <a:gd name="T10" fmla="*/ 233 w 575"/>
                <a:gd name="T11" fmla="*/ 83 h 82"/>
                <a:gd name="T12" fmla="*/ 0 w 575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5" h="82">
                  <a:moveTo>
                    <a:pt x="0" y="0"/>
                  </a:moveTo>
                  <a:cubicBezTo>
                    <a:pt x="0" y="0"/>
                    <a:pt x="90" y="50"/>
                    <a:pt x="139" y="47"/>
                  </a:cubicBezTo>
                  <a:cubicBezTo>
                    <a:pt x="189" y="45"/>
                    <a:pt x="334" y="19"/>
                    <a:pt x="403" y="42"/>
                  </a:cubicBezTo>
                  <a:cubicBezTo>
                    <a:pt x="471" y="64"/>
                    <a:pt x="534" y="46"/>
                    <a:pt x="575" y="25"/>
                  </a:cubicBezTo>
                  <a:cubicBezTo>
                    <a:pt x="575" y="25"/>
                    <a:pt x="486" y="82"/>
                    <a:pt x="422" y="65"/>
                  </a:cubicBezTo>
                  <a:cubicBezTo>
                    <a:pt x="358" y="47"/>
                    <a:pt x="238" y="52"/>
                    <a:pt x="191" y="67"/>
                  </a:cubicBezTo>
                  <a:cubicBezTo>
                    <a:pt x="145" y="81"/>
                    <a:pt x="81" y="54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642">
              <a:extLst>
                <a:ext uri="{FF2B5EF4-FFF2-40B4-BE49-F238E27FC236}">
                  <a16:creationId xmlns:a16="http://schemas.microsoft.com/office/drawing/2014/main" id="{A5719A47-64CC-4398-BA0F-F36196011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70"/>
              <a:ext cx="70" cy="145"/>
            </a:xfrm>
            <a:custGeom>
              <a:avLst/>
              <a:gdLst>
                <a:gd name="T0" fmla="*/ 40 w 65"/>
                <a:gd name="T1" fmla="*/ 0 h 136"/>
                <a:gd name="T2" fmla="*/ 3 w 65"/>
                <a:gd name="T3" fmla="*/ 50 h 136"/>
                <a:gd name="T4" fmla="*/ 3 w 65"/>
                <a:gd name="T5" fmla="*/ 107 h 136"/>
                <a:gd name="T6" fmla="*/ 5 w 65"/>
                <a:gd name="T7" fmla="*/ 165 h 136"/>
                <a:gd name="T8" fmla="*/ 12 w 65"/>
                <a:gd name="T9" fmla="*/ 111 h 136"/>
                <a:gd name="T10" fmla="*/ 20 w 65"/>
                <a:gd name="T11" fmla="*/ 61 h 136"/>
                <a:gd name="T12" fmla="*/ 51 w 65"/>
                <a:gd name="T13" fmla="*/ 42 h 136"/>
                <a:gd name="T14" fmla="*/ 81 w 65"/>
                <a:gd name="T15" fmla="*/ 36 h 136"/>
                <a:gd name="T16" fmla="*/ 46 w 65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6">
                  <a:moveTo>
                    <a:pt x="32" y="0"/>
                  </a:moveTo>
                  <a:cubicBezTo>
                    <a:pt x="14" y="6"/>
                    <a:pt x="7" y="24"/>
                    <a:pt x="3" y="41"/>
                  </a:cubicBezTo>
                  <a:cubicBezTo>
                    <a:pt x="0" y="57"/>
                    <a:pt x="2" y="72"/>
                    <a:pt x="3" y="88"/>
                  </a:cubicBezTo>
                  <a:cubicBezTo>
                    <a:pt x="4" y="103"/>
                    <a:pt x="0" y="122"/>
                    <a:pt x="5" y="136"/>
                  </a:cubicBezTo>
                  <a:cubicBezTo>
                    <a:pt x="5" y="121"/>
                    <a:pt x="7" y="106"/>
                    <a:pt x="9" y="92"/>
                  </a:cubicBezTo>
                  <a:cubicBezTo>
                    <a:pt x="11" y="79"/>
                    <a:pt x="10" y="62"/>
                    <a:pt x="17" y="50"/>
                  </a:cubicBezTo>
                  <a:cubicBezTo>
                    <a:pt x="22" y="42"/>
                    <a:pt x="31" y="35"/>
                    <a:pt x="41" y="35"/>
                  </a:cubicBezTo>
                  <a:cubicBezTo>
                    <a:pt x="51" y="35"/>
                    <a:pt x="56" y="38"/>
                    <a:pt x="65" y="30"/>
                  </a:cubicBezTo>
                  <a:cubicBezTo>
                    <a:pt x="46" y="28"/>
                    <a:pt x="37" y="24"/>
                    <a:pt x="37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643">
              <a:extLst>
                <a:ext uri="{FF2B5EF4-FFF2-40B4-BE49-F238E27FC236}">
                  <a16:creationId xmlns:a16="http://schemas.microsoft.com/office/drawing/2014/main" id="{386B98C2-85F5-4ED0-A4B8-66BDBFD4E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2320"/>
              <a:ext cx="124" cy="95"/>
            </a:xfrm>
            <a:custGeom>
              <a:avLst/>
              <a:gdLst>
                <a:gd name="T0" fmla="*/ 1 w 116"/>
                <a:gd name="T1" fmla="*/ 86 h 89"/>
                <a:gd name="T2" fmla="*/ 0 w 116"/>
                <a:gd name="T3" fmla="*/ 0 h 89"/>
                <a:gd name="T4" fmla="*/ 21 w 116"/>
                <a:gd name="T5" fmla="*/ 33 h 89"/>
                <a:gd name="T6" fmla="*/ 53 w 116"/>
                <a:gd name="T7" fmla="*/ 56 h 89"/>
                <a:gd name="T8" fmla="*/ 142 w 116"/>
                <a:gd name="T9" fmla="*/ 67 h 89"/>
                <a:gd name="T10" fmla="*/ 64 w 116"/>
                <a:gd name="T11" fmla="*/ 72 h 89"/>
                <a:gd name="T12" fmla="*/ 28 w 116"/>
                <a:gd name="T13" fmla="*/ 75 h 89"/>
                <a:gd name="T14" fmla="*/ 4 w 116"/>
                <a:gd name="T15" fmla="*/ 108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" y="71"/>
                  </a:moveTo>
                  <a:cubicBezTo>
                    <a:pt x="3" y="46"/>
                    <a:pt x="3" y="25"/>
                    <a:pt x="0" y="0"/>
                  </a:cubicBezTo>
                  <a:cubicBezTo>
                    <a:pt x="7" y="7"/>
                    <a:pt x="12" y="19"/>
                    <a:pt x="18" y="27"/>
                  </a:cubicBezTo>
                  <a:cubicBezTo>
                    <a:pt x="25" y="36"/>
                    <a:pt x="34" y="42"/>
                    <a:pt x="44" y="46"/>
                  </a:cubicBezTo>
                  <a:cubicBezTo>
                    <a:pt x="67" y="56"/>
                    <a:pt x="91" y="55"/>
                    <a:pt x="116" y="55"/>
                  </a:cubicBezTo>
                  <a:cubicBezTo>
                    <a:pt x="100" y="65"/>
                    <a:pt x="70" y="64"/>
                    <a:pt x="52" y="59"/>
                  </a:cubicBezTo>
                  <a:cubicBezTo>
                    <a:pt x="40" y="56"/>
                    <a:pt x="33" y="54"/>
                    <a:pt x="22" y="62"/>
                  </a:cubicBezTo>
                  <a:cubicBezTo>
                    <a:pt x="14" y="67"/>
                    <a:pt x="2" y="77"/>
                    <a:pt x="4" y="8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644">
              <a:extLst>
                <a:ext uri="{FF2B5EF4-FFF2-40B4-BE49-F238E27FC236}">
                  <a16:creationId xmlns:a16="http://schemas.microsoft.com/office/drawing/2014/main" id="{76417788-A15B-44DB-AADE-4D2687799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0"/>
              <a:ext cx="100" cy="60"/>
            </a:xfrm>
            <a:custGeom>
              <a:avLst/>
              <a:gdLst>
                <a:gd name="T0" fmla="*/ 109 w 94"/>
                <a:gd name="T1" fmla="*/ 0 h 57"/>
                <a:gd name="T2" fmla="*/ 52 w 94"/>
                <a:gd name="T3" fmla="*/ 47 h 57"/>
                <a:gd name="T4" fmla="*/ 24 w 94"/>
                <a:gd name="T5" fmla="*/ 57 h 57"/>
                <a:gd name="T6" fmla="*/ 0 w 94"/>
                <a:gd name="T7" fmla="*/ 61 h 57"/>
                <a:gd name="T8" fmla="*/ 65 w 94"/>
                <a:gd name="T9" fmla="*/ 59 h 57"/>
                <a:gd name="T10" fmla="*/ 110 w 94"/>
                <a:gd name="T11" fmla="*/ 59 h 57"/>
                <a:gd name="T12" fmla="*/ 109 w 94"/>
                <a:gd name="T13" fmla="*/ 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7">
                  <a:moveTo>
                    <a:pt x="90" y="0"/>
                  </a:moveTo>
                  <a:cubicBezTo>
                    <a:pt x="73" y="15"/>
                    <a:pt x="64" y="32"/>
                    <a:pt x="43" y="41"/>
                  </a:cubicBezTo>
                  <a:cubicBezTo>
                    <a:pt x="36" y="45"/>
                    <a:pt x="29" y="46"/>
                    <a:pt x="21" y="48"/>
                  </a:cubicBezTo>
                  <a:cubicBezTo>
                    <a:pt x="15" y="49"/>
                    <a:pt x="4" y="49"/>
                    <a:pt x="0" y="52"/>
                  </a:cubicBezTo>
                  <a:cubicBezTo>
                    <a:pt x="11" y="57"/>
                    <a:pt x="42" y="53"/>
                    <a:pt x="54" y="50"/>
                  </a:cubicBezTo>
                  <a:cubicBezTo>
                    <a:pt x="69" y="45"/>
                    <a:pt x="77" y="38"/>
                    <a:pt x="91" y="50"/>
                  </a:cubicBezTo>
                  <a:cubicBezTo>
                    <a:pt x="94" y="36"/>
                    <a:pt x="90" y="17"/>
                    <a:pt x="9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645">
              <a:extLst>
                <a:ext uri="{FF2B5EF4-FFF2-40B4-BE49-F238E27FC236}">
                  <a16:creationId xmlns:a16="http://schemas.microsoft.com/office/drawing/2014/main" id="{E73DA2C4-5166-4FC9-BF07-45DF71BB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406"/>
              <a:ext cx="172" cy="95"/>
            </a:xfrm>
            <a:custGeom>
              <a:avLst/>
              <a:gdLst>
                <a:gd name="T0" fmla="*/ 73 w 161"/>
                <a:gd name="T1" fmla="*/ 111 h 88"/>
                <a:gd name="T2" fmla="*/ 136 w 161"/>
                <a:gd name="T3" fmla="*/ 90 h 88"/>
                <a:gd name="T4" fmla="*/ 197 w 161"/>
                <a:gd name="T5" fmla="*/ 91 h 88"/>
                <a:gd name="T6" fmla="*/ 100 w 161"/>
                <a:gd name="T7" fmla="*/ 60 h 88"/>
                <a:gd name="T8" fmla="*/ 0 w 161"/>
                <a:gd name="T9" fmla="*/ 0 h 88"/>
                <a:gd name="T10" fmla="*/ 41 w 161"/>
                <a:gd name="T11" fmla="*/ 38 h 88"/>
                <a:gd name="T12" fmla="*/ 69 w 161"/>
                <a:gd name="T13" fmla="*/ 63 h 88"/>
                <a:gd name="T14" fmla="*/ 81 w 161"/>
                <a:gd name="T15" fmla="*/ 10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88">
                  <a:moveTo>
                    <a:pt x="60" y="88"/>
                  </a:moveTo>
                  <a:cubicBezTo>
                    <a:pt x="75" y="77"/>
                    <a:pt x="92" y="72"/>
                    <a:pt x="111" y="71"/>
                  </a:cubicBezTo>
                  <a:cubicBezTo>
                    <a:pt x="126" y="70"/>
                    <a:pt x="146" y="67"/>
                    <a:pt x="161" y="72"/>
                  </a:cubicBezTo>
                  <a:cubicBezTo>
                    <a:pt x="134" y="67"/>
                    <a:pt x="108" y="56"/>
                    <a:pt x="82" y="48"/>
                  </a:cubicBezTo>
                  <a:cubicBezTo>
                    <a:pt x="51" y="38"/>
                    <a:pt x="23" y="23"/>
                    <a:pt x="0" y="0"/>
                  </a:cubicBezTo>
                  <a:cubicBezTo>
                    <a:pt x="13" y="8"/>
                    <a:pt x="23" y="20"/>
                    <a:pt x="34" y="30"/>
                  </a:cubicBezTo>
                  <a:cubicBezTo>
                    <a:pt x="42" y="36"/>
                    <a:pt x="52" y="41"/>
                    <a:pt x="57" y="50"/>
                  </a:cubicBezTo>
                  <a:cubicBezTo>
                    <a:pt x="65" y="60"/>
                    <a:pt x="66" y="71"/>
                    <a:pt x="66" y="8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Freeform 646">
              <a:extLst>
                <a:ext uri="{FF2B5EF4-FFF2-40B4-BE49-F238E27FC236}">
                  <a16:creationId xmlns:a16="http://schemas.microsoft.com/office/drawing/2014/main" id="{32F95EC2-0A59-4CA7-B110-52259DAFC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502"/>
              <a:ext cx="162" cy="158"/>
            </a:xfrm>
            <a:custGeom>
              <a:avLst/>
              <a:gdLst>
                <a:gd name="T0" fmla="*/ 0 w 152"/>
                <a:gd name="T1" fmla="*/ 6 h 148"/>
                <a:gd name="T2" fmla="*/ 84 w 152"/>
                <a:gd name="T3" fmla="*/ 12 h 148"/>
                <a:gd name="T4" fmla="*/ 146 w 152"/>
                <a:gd name="T5" fmla="*/ 31 h 148"/>
                <a:gd name="T6" fmla="*/ 161 w 152"/>
                <a:gd name="T7" fmla="*/ 180 h 148"/>
                <a:gd name="T8" fmla="*/ 113 w 152"/>
                <a:gd name="T9" fmla="*/ 36 h 148"/>
                <a:gd name="T10" fmla="*/ 4 w 152"/>
                <a:gd name="T11" fmla="*/ 14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48">
                  <a:moveTo>
                    <a:pt x="0" y="6"/>
                  </a:moveTo>
                  <a:cubicBezTo>
                    <a:pt x="20" y="0"/>
                    <a:pt x="49" y="7"/>
                    <a:pt x="69" y="9"/>
                  </a:cubicBezTo>
                  <a:cubicBezTo>
                    <a:pt x="84" y="10"/>
                    <a:pt x="111" y="14"/>
                    <a:pt x="121" y="25"/>
                  </a:cubicBezTo>
                  <a:cubicBezTo>
                    <a:pt x="152" y="59"/>
                    <a:pt x="110" y="113"/>
                    <a:pt x="133" y="148"/>
                  </a:cubicBezTo>
                  <a:cubicBezTo>
                    <a:pt x="112" y="112"/>
                    <a:pt x="139" y="50"/>
                    <a:pt x="93" y="30"/>
                  </a:cubicBezTo>
                  <a:cubicBezTo>
                    <a:pt x="66" y="18"/>
                    <a:pt x="28" y="28"/>
                    <a:pt x="4" y="1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4" name="Freeform 647">
              <a:extLst>
                <a:ext uri="{FF2B5EF4-FFF2-40B4-BE49-F238E27FC236}">
                  <a16:creationId xmlns:a16="http://schemas.microsoft.com/office/drawing/2014/main" id="{40FE2858-32C1-4459-BC9F-35F91307A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683"/>
              <a:ext cx="126" cy="166"/>
            </a:xfrm>
            <a:custGeom>
              <a:avLst/>
              <a:gdLst>
                <a:gd name="T0" fmla="*/ 0 w 118"/>
                <a:gd name="T1" fmla="*/ 122 h 155"/>
                <a:gd name="T2" fmla="*/ 53 w 118"/>
                <a:gd name="T3" fmla="*/ 163 h 155"/>
                <a:gd name="T4" fmla="*/ 80 w 118"/>
                <a:gd name="T5" fmla="*/ 180 h 155"/>
                <a:gd name="T6" fmla="*/ 103 w 118"/>
                <a:gd name="T7" fmla="*/ 179 h 155"/>
                <a:gd name="T8" fmla="*/ 129 w 118"/>
                <a:gd name="T9" fmla="*/ 107 h 155"/>
                <a:gd name="T10" fmla="*/ 130 w 118"/>
                <a:gd name="T11" fmla="*/ 37 h 155"/>
                <a:gd name="T12" fmla="*/ 113 w 118"/>
                <a:gd name="T13" fmla="*/ 33 h 155"/>
                <a:gd name="T14" fmla="*/ 106 w 118"/>
                <a:gd name="T15" fmla="*/ 28 h 155"/>
                <a:gd name="T16" fmla="*/ 94 w 118"/>
                <a:gd name="T17" fmla="*/ 28 h 155"/>
                <a:gd name="T18" fmla="*/ 54 w 118"/>
                <a:gd name="T19" fmla="*/ 0 h 155"/>
                <a:gd name="T20" fmla="*/ 88 w 118"/>
                <a:gd name="T21" fmla="*/ 45 h 155"/>
                <a:gd name="T22" fmla="*/ 105 w 118"/>
                <a:gd name="T23" fmla="*/ 67 h 155"/>
                <a:gd name="T24" fmla="*/ 98 w 118"/>
                <a:gd name="T25" fmla="*/ 106 h 155"/>
                <a:gd name="T26" fmla="*/ 65 w 118"/>
                <a:gd name="T27" fmla="*/ 150 h 155"/>
                <a:gd name="T28" fmla="*/ 4 w 118"/>
                <a:gd name="T29" fmla="*/ 123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8" h="155">
                  <a:moveTo>
                    <a:pt x="0" y="99"/>
                  </a:moveTo>
                  <a:cubicBezTo>
                    <a:pt x="14" y="111"/>
                    <a:pt x="29" y="122"/>
                    <a:pt x="44" y="133"/>
                  </a:cubicBezTo>
                  <a:cubicBezTo>
                    <a:pt x="51" y="138"/>
                    <a:pt x="59" y="143"/>
                    <a:pt x="66" y="147"/>
                  </a:cubicBezTo>
                  <a:cubicBezTo>
                    <a:pt x="76" y="153"/>
                    <a:pt x="77" y="155"/>
                    <a:pt x="84" y="146"/>
                  </a:cubicBezTo>
                  <a:cubicBezTo>
                    <a:pt x="96" y="131"/>
                    <a:pt x="101" y="105"/>
                    <a:pt x="106" y="87"/>
                  </a:cubicBezTo>
                  <a:cubicBezTo>
                    <a:pt x="111" y="70"/>
                    <a:pt x="118" y="46"/>
                    <a:pt x="107" y="31"/>
                  </a:cubicBezTo>
                  <a:cubicBezTo>
                    <a:pt x="101" y="35"/>
                    <a:pt x="98" y="31"/>
                    <a:pt x="93" y="27"/>
                  </a:cubicBezTo>
                  <a:cubicBezTo>
                    <a:pt x="90" y="25"/>
                    <a:pt x="91" y="24"/>
                    <a:pt x="87" y="22"/>
                  </a:cubicBezTo>
                  <a:cubicBezTo>
                    <a:pt x="85" y="21"/>
                    <a:pt x="80" y="22"/>
                    <a:pt x="77" y="22"/>
                  </a:cubicBezTo>
                  <a:cubicBezTo>
                    <a:pt x="62" y="21"/>
                    <a:pt x="53" y="10"/>
                    <a:pt x="45" y="0"/>
                  </a:cubicBezTo>
                  <a:cubicBezTo>
                    <a:pt x="52" y="15"/>
                    <a:pt x="60" y="26"/>
                    <a:pt x="72" y="36"/>
                  </a:cubicBezTo>
                  <a:cubicBezTo>
                    <a:pt x="80" y="43"/>
                    <a:pt x="85" y="45"/>
                    <a:pt x="86" y="55"/>
                  </a:cubicBezTo>
                  <a:cubicBezTo>
                    <a:pt x="88" y="66"/>
                    <a:pt x="82" y="76"/>
                    <a:pt x="81" y="86"/>
                  </a:cubicBezTo>
                  <a:cubicBezTo>
                    <a:pt x="77" y="103"/>
                    <a:pt x="76" y="124"/>
                    <a:pt x="53" y="122"/>
                  </a:cubicBezTo>
                  <a:cubicBezTo>
                    <a:pt x="34" y="120"/>
                    <a:pt x="20" y="105"/>
                    <a:pt x="4" y="10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5" name="Freeform 648">
              <a:extLst>
                <a:ext uri="{FF2B5EF4-FFF2-40B4-BE49-F238E27FC236}">
                  <a16:creationId xmlns:a16="http://schemas.microsoft.com/office/drawing/2014/main" id="{9F8FF112-1841-486E-9C56-DD6258E38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788"/>
              <a:ext cx="183" cy="329"/>
            </a:xfrm>
            <a:custGeom>
              <a:avLst/>
              <a:gdLst>
                <a:gd name="T0" fmla="*/ 145 w 172"/>
                <a:gd name="T1" fmla="*/ 38 h 308"/>
                <a:gd name="T2" fmla="*/ 137 w 172"/>
                <a:gd name="T3" fmla="*/ 73 h 308"/>
                <a:gd name="T4" fmla="*/ 88 w 172"/>
                <a:gd name="T5" fmla="*/ 51 h 308"/>
                <a:gd name="T6" fmla="*/ 129 w 172"/>
                <a:gd name="T7" fmla="*/ 87 h 308"/>
                <a:gd name="T8" fmla="*/ 140 w 172"/>
                <a:gd name="T9" fmla="*/ 138 h 308"/>
                <a:gd name="T10" fmla="*/ 128 w 172"/>
                <a:gd name="T11" fmla="*/ 253 h 308"/>
                <a:gd name="T12" fmla="*/ 90 w 172"/>
                <a:gd name="T13" fmla="*/ 350 h 308"/>
                <a:gd name="T14" fmla="*/ 53 w 172"/>
                <a:gd name="T15" fmla="*/ 355 h 308"/>
                <a:gd name="T16" fmla="*/ 0 w 172"/>
                <a:gd name="T17" fmla="*/ 333 h 308"/>
                <a:gd name="T18" fmla="*/ 74 w 172"/>
                <a:gd name="T19" fmla="*/ 367 h 308"/>
                <a:gd name="T20" fmla="*/ 126 w 172"/>
                <a:gd name="T21" fmla="*/ 315 h 308"/>
                <a:gd name="T22" fmla="*/ 156 w 172"/>
                <a:gd name="T23" fmla="*/ 199 h 308"/>
                <a:gd name="T24" fmla="*/ 182 w 172"/>
                <a:gd name="T25" fmla="*/ 93 h 308"/>
                <a:gd name="T26" fmla="*/ 196 w 172"/>
                <a:gd name="T27" fmla="*/ 50 h 308"/>
                <a:gd name="T28" fmla="*/ 207 w 172"/>
                <a:gd name="T29" fmla="*/ 0 h 3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308">
                  <a:moveTo>
                    <a:pt x="120" y="32"/>
                  </a:moveTo>
                  <a:cubicBezTo>
                    <a:pt x="122" y="39"/>
                    <a:pt x="135" y="59"/>
                    <a:pt x="114" y="60"/>
                  </a:cubicBezTo>
                  <a:cubicBezTo>
                    <a:pt x="100" y="61"/>
                    <a:pt x="84" y="47"/>
                    <a:pt x="73" y="42"/>
                  </a:cubicBezTo>
                  <a:cubicBezTo>
                    <a:pt x="85" y="50"/>
                    <a:pt x="99" y="58"/>
                    <a:pt x="107" y="71"/>
                  </a:cubicBezTo>
                  <a:cubicBezTo>
                    <a:pt x="115" y="83"/>
                    <a:pt x="116" y="99"/>
                    <a:pt x="117" y="113"/>
                  </a:cubicBezTo>
                  <a:cubicBezTo>
                    <a:pt x="118" y="146"/>
                    <a:pt x="115" y="177"/>
                    <a:pt x="106" y="208"/>
                  </a:cubicBezTo>
                  <a:cubicBezTo>
                    <a:pt x="100" y="233"/>
                    <a:pt x="96" y="269"/>
                    <a:pt x="75" y="287"/>
                  </a:cubicBezTo>
                  <a:cubicBezTo>
                    <a:pt x="65" y="294"/>
                    <a:pt x="55" y="294"/>
                    <a:pt x="44" y="291"/>
                  </a:cubicBezTo>
                  <a:cubicBezTo>
                    <a:pt x="30" y="286"/>
                    <a:pt x="12" y="281"/>
                    <a:pt x="0" y="273"/>
                  </a:cubicBezTo>
                  <a:cubicBezTo>
                    <a:pt x="16" y="288"/>
                    <a:pt x="38" y="308"/>
                    <a:pt x="62" y="301"/>
                  </a:cubicBezTo>
                  <a:cubicBezTo>
                    <a:pt x="81" y="295"/>
                    <a:pt x="96" y="276"/>
                    <a:pt x="104" y="258"/>
                  </a:cubicBezTo>
                  <a:cubicBezTo>
                    <a:pt x="117" y="228"/>
                    <a:pt x="121" y="195"/>
                    <a:pt x="130" y="163"/>
                  </a:cubicBezTo>
                  <a:cubicBezTo>
                    <a:pt x="137" y="134"/>
                    <a:pt x="144" y="105"/>
                    <a:pt x="151" y="76"/>
                  </a:cubicBezTo>
                  <a:cubicBezTo>
                    <a:pt x="155" y="64"/>
                    <a:pt x="160" y="53"/>
                    <a:pt x="163" y="41"/>
                  </a:cubicBezTo>
                  <a:cubicBezTo>
                    <a:pt x="167" y="29"/>
                    <a:pt x="167" y="11"/>
                    <a:pt x="17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6" name="Freeform 649">
              <a:extLst>
                <a:ext uri="{FF2B5EF4-FFF2-40B4-BE49-F238E27FC236}">
                  <a16:creationId xmlns:a16="http://schemas.microsoft.com/office/drawing/2014/main" id="{93C1EFBC-5C43-416D-B2A2-633A2A17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988"/>
              <a:ext cx="190" cy="138"/>
            </a:xfrm>
            <a:custGeom>
              <a:avLst/>
              <a:gdLst>
                <a:gd name="T0" fmla="*/ 216 w 177"/>
                <a:gd name="T1" fmla="*/ 6 h 129"/>
                <a:gd name="T2" fmla="*/ 172 w 177"/>
                <a:gd name="T3" fmla="*/ 92 h 129"/>
                <a:gd name="T4" fmla="*/ 89 w 177"/>
                <a:gd name="T5" fmla="*/ 88 h 129"/>
                <a:gd name="T6" fmla="*/ 0 w 177"/>
                <a:gd name="T7" fmla="*/ 93 h 129"/>
                <a:gd name="T8" fmla="*/ 75 w 177"/>
                <a:gd name="T9" fmla="*/ 113 h 129"/>
                <a:gd name="T10" fmla="*/ 134 w 177"/>
                <a:gd name="T11" fmla="*/ 143 h 129"/>
                <a:gd name="T12" fmla="*/ 219 w 17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29">
                  <a:moveTo>
                    <a:pt x="174" y="6"/>
                  </a:moveTo>
                  <a:cubicBezTo>
                    <a:pt x="166" y="27"/>
                    <a:pt x="157" y="61"/>
                    <a:pt x="139" y="75"/>
                  </a:cubicBezTo>
                  <a:cubicBezTo>
                    <a:pt x="120" y="90"/>
                    <a:pt x="91" y="80"/>
                    <a:pt x="72" y="72"/>
                  </a:cubicBezTo>
                  <a:cubicBezTo>
                    <a:pt x="47" y="62"/>
                    <a:pt x="23" y="60"/>
                    <a:pt x="0" y="76"/>
                  </a:cubicBezTo>
                  <a:cubicBezTo>
                    <a:pt x="19" y="72"/>
                    <a:pt x="44" y="84"/>
                    <a:pt x="61" y="93"/>
                  </a:cubicBezTo>
                  <a:cubicBezTo>
                    <a:pt x="77" y="102"/>
                    <a:pt x="91" y="113"/>
                    <a:pt x="108" y="117"/>
                  </a:cubicBezTo>
                  <a:cubicBezTo>
                    <a:pt x="169" y="129"/>
                    <a:pt x="160" y="32"/>
                    <a:pt x="177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650">
              <a:extLst>
                <a:ext uri="{FF2B5EF4-FFF2-40B4-BE49-F238E27FC236}">
                  <a16:creationId xmlns:a16="http://schemas.microsoft.com/office/drawing/2014/main" id="{96BE508B-C098-47C7-807E-93241E07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123"/>
              <a:ext cx="91" cy="42"/>
            </a:xfrm>
            <a:custGeom>
              <a:avLst/>
              <a:gdLst>
                <a:gd name="T0" fmla="*/ 55 w 85"/>
                <a:gd name="T1" fmla="*/ 0 h 40"/>
                <a:gd name="T2" fmla="*/ 86 w 85"/>
                <a:gd name="T3" fmla="*/ 41 h 40"/>
                <a:gd name="T4" fmla="*/ 43 w 85"/>
                <a:gd name="T5" fmla="*/ 43 h 40"/>
                <a:gd name="T6" fmla="*/ 18 w 85"/>
                <a:gd name="T7" fmla="*/ 41 h 40"/>
                <a:gd name="T8" fmla="*/ 0 w 85"/>
                <a:gd name="T9" fmla="*/ 41 h 40"/>
                <a:gd name="T10" fmla="*/ 26 w 85"/>
                <a:gd name="T11" fmla="*/ 37 h 40"/>
                <a:gd name="T12" fmla="*/ 54 w 85"/>
                <a:gd name="T13" fmla="*/ 30 h 40"/>
                <a:gd name="T14" fmla="*/ 55 w 85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0">
                  <a:moveTo>
                    <a:pt x="45" y="0"/>
                  </a:moveTo>
                  <a:cubicBezTo>
                    <a:pt x="50" y="7"/>
                    <a:pt x="85" y="23"/>
                    <a:pt x="70" y="35"/>
                  </a:cubicBezTo>
                  <a:cubicBezTo>
                    <a:pt x="63" y="40"/>
                    <a:pt x="43" y="38"/>
                    <a:pt x="35" y="37"/>
                  </a:cubicBezTo>
                  <a:cubicBezTo>
                    <a:pt x="28" y="36"/>
                    <a:pt x="22" y="35"/>
                    <a:pt x="15" y="35"/>
                  </a:cubicBezTo>
                  <a:cubicBezTo>
                    <a:pt x="11" y="35"/>
                    <a:pt x="4" y="38"/>
                    <a:pt x="0" y="35"/>
                  </a:cubicBezTo>
                  <a:cubicBezTo>
                    <a:pt x="7" y="35"/>
                    <a:pt x="14" y="32"/>
                    <a:pt x="21" y="31"/>
                  </a:cubicBezTo>
                  <a:cubicBezTo>
                    <a:pt x="28" y="29"/>
                    <a:pt x="36" y="30"/>
                    <a:pt x="44" y="27"/>
                  </a:cubicBezTo>
                  <a:cubicBezTo>
                    <a:pt x="59" y="22"/>
                    <a:pt x="53" y="11"/>
                    <a:pt x="45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Freeform 651">
              <a:extLst>
                <a:ext uri="{FF2B5EF4-FFF2-40B4-BE49-F238E27FC236}">
                  <a16:creationId xmlns:a16="http://schemas.microsoft.com/office/drawing/2014/main" id="{422762F3-A0F2-40B2-B416-E0C37E50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177"/>
              <a:ext cx="181" cy="229"/>
            </a:xfrm>
            <a:custGeom>
              <a:avLst/>
              <a:gdLst>
                <a:gd name="T0" fmla="*/ 0 w 170"/>
                <a:gd name="T1" fmla="*/ 13 h 214"/>
                <a:gd name="T2" fmla="*/ 28 w 170"/>
                <a:gd name="T3" fmla="*/ 6 h 214"/>
                <a:gd name="T4" fmla="*/ 56 w 170"/>
                <a:gd name="T5" fmla="*/ 2 h 214"/>
                <a:gd name="T6" fmla="*/ 115 w 170"/>
                <a:gd name="T7" fmla="*/ 5 h 214"/>
                <a:gd name="T8" fmla="*/ 185 w 170"/>
                <a:gd name="T9" fmla="*/ 24 h 214"/>
                <a:gd name="T10" fmla="*/ 199 w 170"/>
                <a:gd name="T11" fmla="*/ 148 h 214"/>
                <a:gd name="T12" fmla="*/ 194 w 170"/>
                <a:gd name="T13" fmla="*/ 262 h 214"/>
                <a:gd name="T14" fmla="*/ 188 w 170"/>
                <a:gd name="T15" fmla="*/ 200 h 214"/>
                <a:gd name="T16" fmla="*/ 181 w 170"/>
                <a:gd name="T17" fmla="*/ 117 h 214"/>
                <a:gd name="T18" fmla="*/ 178 w 170"/>
                <a:gd name="T19" fmla="*/ 67 h 214"/>
                <a:gd name="T20" fmla="*/ 153 w 170"/>
                <a:gd name="T21" fmla="*/ 47 h 214"/>
                <a:gd name="T22" fmla="*/ 70 w 170"/>
                <a:gd name="T23" fmla="*/ 29 h 214"/>
                <a:gd name="T24" fmla="*/ 12 w 170"/>
                <a:gd name="T25" fmla="*/ 18 h 2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0" h="214">
                  <a:moveTo>
                    <a:pt x="0" y="10"/>
                  </a:moveTo>
                  <a:cubicBezTo>
                    <a:pt x="7" y="12"/>
                    <a:pt x="17" y="7"/>
                    <a:pt x="23" y="6"/>
                  </a:cubicBezTo>
                  <a:cubicBezTo>
                    <a:pt x="31" y="4"/>
                    <a:pt x="39" y="2"/>
                    <a:pt x="47" y="2"/>
                  </a:cubicBezTo>
                  <a:cubicBezTo>
                    <a:pt x="63" y="0"/>
                    <a:pt x="80" y="4"/>
                    <a:pt x="95" y="5"/>
                  </a:cubicBezTo>
                  <a:cubicBezTo>
                    <a:pt x="115" y="8"/>
                    <a:pt x="142" y="2"/>
                    <a:pt x="153" y="20"/>
                  </a:cubicBezTo>
                  <a:cubicBezTo>
                    <a:pt x="170" y="48"/>
                    <a:pt x="164" y="89"/>
                    <a:pt x="165" y="121"/>
                  </a:cubicBezTo>
                  <a:cubicBezTo>
                    <a:pt x="167" y="151"/>
                    <a:pt x="168" y="185"/>
                    <a:pt x="161" y="214"/>
                  </a:cubicBezTo>
                  <a:cubicBezTo>
                    <a:pt x="155" y="198"/>
                    <a:pt x="158" y="181"/>
                    <a:pt x="156" y="164"/>
                  </a:cubicBezTo>
                  <a:cubicBezTo>
                    <a:pt x="154" y="142"/>
                    <a:pt x="151" y="118"/>
                    <a:pt x="150" y="95"/>
                  </a:cubicBezTo>
                  <a:cubicBezTo>
                    <a:pt x="150" y="83"/>
                    <a:pt x="151" y="68"/>
                    <a:pt x="147" y="55"/>
                  </a:cubicBezTo>
                  <a:cubicBezTo>
                    <a:pt x="144" y="44"/>
                    <a:pt x="137" y="42"/>
                    <a:pt x="127" y="38"/>
                  </a:cubicBezTo>
                  <a:cubicBezTo>
                    <a:pt x="106" y="30"/>
                    <a:pt x="80" y="26"/>
                    <a:pt x="58" y="23"/>
                  </a:cubicBezTo>
                  <a:cubicBezTo>
                    <a:pt x="47" y="22"/>
                    <a:pt x="15" y="24"/>
                    <a:pt x="9" y="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Freeform 652">
              <a:extLst>
                <a:ext uri="{FF2B5EF4-FFF2-40B4-BE49-F238E27FC236}">
                  <a16:creationId xmlns:a16="http://schemas.microsoft.com/office/drawing/2014/main" id="{B888AEC1-1BBD-417B-8C19-E9CFBBE1B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250"/>
              <a:ext cx="217" cy="464"/>
            </a:xfrm>
            <a:custGeom>
              <a:avLst/>
              <a:gdLst>
                <a:gd name="T0" fmla="*/ 235 w 203"/>
                <a:gd name="T1" fmla="*/ 56 h 434"/>
                <a:gd name="T2" fmla="*/ 245 w 203"/>
                <a:gd name="T3" fmla="*/ 153 h 434"/>
                <a:gd name="T4" fmla="*/ 222 w 203"/>
                <a:gd name="T5" fmla="*/ 274 h 434"/>
                <a:gd name="T6" fmla="*/ 201 w 203"/>
                <a:gd name="T7" fmla="*/ 334 h 434"/>
                <a:gd name="T8" fmla="*/ 169 w 203"/>
                <a:gd name="T9" fmla="*/ 384 h 434"/>
                <a:gd name="T10" fmla="*/ 98 w 203"/>
                <a:gd name="T11" fmla="*/ 477 h 434"/>
                <a:gd name="T12" fmla="*/ 71 w 203"/>
                <a:gd name="T13" fmla="*/ 501 h 434"/>
                <a:gd name="T14" fmla="*/ 50 w 203"/>
                <a:gd name="T15" fmla="*/ 520 h 434"/>
                <a:gd name="T16" fmla="*/ 0 w 203"/>
                <a:gd name="T17" fmla="*/ 513 h 434"/>
                <a:gd name="T18" fmla="*/ 46 w 203"/>
                <a:gd name="T19" fmla="*/ 502 h 434"/>
                <a:gd name="T20" fmla="*/ 102 w 203"/>
                <a:gd name="T21" fmla="*/ 434 h 434"/>
                <a:gd name="T22" fmla="*/ 152 w 203"/>
                <a:gd name="T23" fmla="*/ 354 h 434"/>
                <a:gd name="T24" fmla="*/ 197 w 203"/>
                <a:gd name="T25" fmla="*/ 277 h 434"/>
                <a:gd name="T26" fmla="*/ 227 w 203"/>
                <a:gd name="T27" fmla="*/ 139 h 434"/>
                <a:gd name="T28" fmla="*/ 224 w 203"/>
                <a:gd name="T29" fmla="*/ 67 h 434"/>
                <a:gd name="T30" fmla="*/ 226 w 203"/>
                <a:gd name="T31" fmla="*/ 32 h 434"/>
                <a:gd name="T32" fmla="*/ 226 w 203"/>
                <a:gd name="T33" fmla="*/ 1 h 434"/>
                <a:gd name="T34" fmla="*/ 226 w 203"/>
                <a:gd name="T35" fmla="*/ 0 h 434"/>
                <a:gd name="T36" fmla="*/ 230 w 203"/>
                <a:gd name="T37" fmla="*/ 21 h 4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3" h="434">
                  <a:moveTo>
                    <a:pt x="193" y="46"/>
                  </a:moveTo>
                  <a:cubicBezTo>
                    <a:pt x="194" y="72"/>
                    <a:pt x="198" y="99"/>
                    <a:pt x="200" y="125"/>
                  </a:cubicBezTo>
                  <a:cubicBezTo>
                    <a:pt x="203" y="157"/>
                    <a:pt x="192" y="194"/>
                    <a:pt x="182" y="224"/>
                  </a:cubicBezTo>
                  <a:cubicBezTo>
                    <a:pt x="178" y="240"/>
                    <a:pt x="173" y="258"/>
                    <a:pt x="165" y="273"/>
                  </a:cubicBezTo>
                  <a:cubicBezTo>
                    <a:pt x="158" y="288"/>
                    <a:pt x="148" y="301"/>
                    <a:pt x="138" y="314"/>
                  </a:cubicBezTo>
                  <a:cubicBezTo>
                    <a:pt x="120" y="339"/>
                    <a:pt x="101" y="366"/>
                    <a:pt x="80" y="390"/>
                  </a:cubicBezTo>
                  <a:cubicBezTo>
                    <a:pt x="74" y="397"/>
                    <a:pt x="66" y="405"/>
                    <a:pt x="58" y="411"/>
                  </a:cubicBezTo>
                  <a:cubicBezTo>
                    <a:pt x="53" y="416"/>
                    <a:pt x="46" y="423"/>
                    <a:pt x="41" y="426"/>
                  </a:cubicBezTo>
                  <a:cubicBezTo>
                    <a:pt x="29" y="434"/>
                    <a:pt x="12" y="422"/>
                    <a:pt x="0" y="420"/>
                  </a:cubicBezTo>
                  <a:cubicBezTo>
                    <a:pt x="12" y="419"/>
                    <a:pt x="27" y="419"/>
                    <a:pt x="37" y="412"/>
                  </a:cubicBezTo>
                  <a:cubicBezTo>
                    <a:pt x="57" y="400"/>
                    <a:pt x="72" y="374"/>
                    <a:pt x="83" y="355"/>
                  </a:cubicBezTo>
                  <a:cubicBezTo>
                    <a:pt x="96" y="332"/>
                    <a:pt x="112" y="313"/>
                    <a:pt x="124" y="290"/>
                  </a:cubicBezTo>
                  <a:cubicBezTo>
                    <a:pt x="136" y="269"/>
                    <a:pt x="149" y="248"/>
                    <a:pt x="161" y="226"/>
                  </a:cubicBezTo>
                  <a:cubicBezTo>
                    <a:pt x="178" y="193"/>
                    <a:pt x="190" y="151"/>
                    <a:pt x="185" y="114"/>
                  </a:cubicBezTo>
                  <a:cubicBezTo>
                    <a:pt x="183" y="94"/>
                    <a:pt x="182" y="75"/>
                    <a:pt x="183" y="55"/>
                  </a:cubicBezTo>
                  <a:cubicBezTo>
                    <a:pt x="184" y="45"/>
                    <a:pt x="184" y="36"/>
                    <a:pt x="184" y="26"/>
                  </a:cubicBezTo>
                  <a:cubicBezTo>
                    <a:pt x="183" y="21"/>
                    <a:pt x="181" y="4"/>
                    <a:pt x="184" y="1"/>
                  </a:cubicBezTo>
                  <a:cubicBezTo>
                    <a:pt x="184" y="1"/>
                    <a:pt x="184" y="0"/>
                    <a:pt x="184" y="0"/>
                  </a:cubicBezTo>
                  <a:cubicBezTo>
                    <a:pt x="187" y="5"/>
                    <a:pt x="187" y="18"/>
                    <a:pt x="188" y="1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Freeform 653">
              <a:extLst>
                <a:ext uri="{FF2B5EF4-FFF2-40B4-BE49-F238E27FC236}">
                  <a16:creationId xmlns:a16="http://schemas.microsoft.com/office/drawing/2014/main" id="{CA386636-E0F5-4703-B81D-B3030C3A5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3113"/>
              <a:ext cx="181" cy="51"/>
            </a:xfrm>
            <a:custGeom>
              <a:avLst/>
              <a:gdLst>
                <a:gd name="T0" fmla="*/ 0 w 170"/>
                <a:gd name="T1" fmla="*/ 0 h 48"/>
                <a:gd name="T2" fmla="*/ 52 w 170"/>
                <a:gd name="T3" fmla="*/ 21 h 48"/>
                <a:gd name="T4" fmla="*/ 105 w 170"/>
                <a:gd name="T5" fmla="*/ 39 h 48"/>
                <a:gd name="T6" fmla="*/ 205 w 170"/>
                <a:gd name="T7" fmla="*/ 37 h 48"/>
                <a:gd name="T8" fmla="*/ 99 w 170"/>
                <a:gd name="T9" fmla="*/ 47 h 48"/>
                <a:gd name="T10" fmla="*/ 45 w 170"/>
                <a:gd name="T11" fmla="*/ 37 h 48"/>
                <a:gd name="T12" fmla="*/ 2 w 170"/>
                <a:gd name="T13" fmla="*/ 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48">
                  <a:moveTo>
                    <a:pt x="0" y="0"/>
                  </a:moveTo>
                  <a:cubicBezTo>
                    <a:pt x="13" y="7"/>
                    <a:pt x="29" y="11"/>
                    <a:pt x="43" y="18"/>
                  </a:cubicBezTo>
                  <a:cubicBezTo>
                    <a:pt x="56" y="26"/>
                    <a:pt x="72" y="28"/>
                    <a:pt x="87" y="33"/>
                  </a:cubicBezTo>
                  <a:cubicBezTo>
                    <a:pt x="117" y="41"/>
                    <a:pt x="141" y="36"/>
                    <a:pt x="170" y="31"/>
                  </a:cubicBezTo>
                  <a:cubicBezTo>
                    <a:pt x="143" y="48"/>
                    <a:pt x="112" y="39"/>
                    <a:pt x="82" y="39"/>
                  </a:cubicBezTo>
                  <a:cubicBezTo>
                    <a:pt x="67" y="39"/>
                    <a:pt x="50" y="40"/>
                    <a:pt x="37" y="31"/>
                  </a:cubicBezTo>
                  <a:cubicBezTo>
                    <a:pt x="25" y="24"/>
                    <a:pt x="13" y="15"/>
                    <a:pt x="2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Freeform 654">
              <a:extLst>
                <a:ext uri="{FF2B5EF4-FFF2-40B4-BE49-F238E27FC236}">
                  <a16:creationId xmlns:a16="http://schemas.microsoft.com/office/drawing/2014/main" id="{71E98E10-D1CF-49E6-B33C-A69D24ADE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3823"/>
              <a:ext cx="107" cy="20"/>
            </a:xfrm>
            <a:custGeom>
              <a:avLst/>
              <a:gdLst>
                <a:gd name="T0" fmla="*/ 0 w 100"/>
                <a:gd name="T1" fmla="*/ 7 h 19"/>
                <a:gd name="T2" fmla="*/ 64 w 100"/>
                <a:gd name="T3" fmla="*/ 3 h 19"/>
                <a:gd name="T4" fmla="*/ 91 w 100"/>
                <a:gd name="T5" fmla="*/ 13 h 19"/>
                <a:gd name="T6" fmla="*/ 122 w 100"/>
                <a:gd name="T7" fmla="*/ 22 h 19"/>
                <a:gd name="T8" fmla="*/ 95 w 100"/>
                <a:gd name="T9" fmla="*/ 15 h 19"/>
                <a:gd name="T10" fmla="*/ 66 w 100"/>
                <a:gd name="T11" fmla="*/ 18 h 19"/>
                <a:gd name="T12" fmla="*/ 37 w 100"/>
                <a:gd name="T13" fmla="*/ 14 h 19"/>
                <a:gd name="T14" fmla="*/ 2 w 100"/>
                <a:gd name="T15" fmla="*/ 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9">
                  <a:moveTo>
                    <a:pt x="0" y="7"/>
                  </a:moveTo>
                  <a:cubicBezTo>
                    <a:pt x="18" y="7"/>
                    <a:pt x="35" y="0"/>
                    <a:pt x="52" y="3"/>
                  </a:cubicBezTo>
                  <a:cubicBezTo>
                    <a:pt x="59" y="5"/>
                    <a:pt x="66" y="9"/>
                    <a:pt x="74" y="10"/>
                  </a:cubicBezTo>
                  <a:cubicBezTo>
                    <a:pt x="86" y="11"/>
                    <a:pt x="91" y="9"/>
                    <a:pt x="100" y="19"/>
                  </a:cubicBezTo>
                  <a:cubicBezTo>
                    <a:pt x="94" y="16"/>
                    <a:pt x="85" y="12"/>
                    <a:pt x="78" y="12"/>
                  </a:cubicBezTo>
                  <a:cubicBezTo>
                    <a:pt x="69" y="13"/>
                    <a:pt x="63" y="16"/>
                    <a:pt x="54" y="15"/>
                  </a:cubicBezTo>
                  <a:cubicBezTo>
                    <a:pt x="46" y="13"/>
                    <a:pt x="39" y="11"/>
                    <a:pt x="31" y="11"/>
                  </a:cubicBezTo>
                  <a:cubicBezTo>
                    <a:pt x="21" y="12"/>
                    <a:pt x="10" y="17"/>
                    <a:pt x="2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Freeform 655">
              <a:extLst>
                <a:ext uri="{FF2B5EF4-FFF2-40B4-BE49-F238E27FC236}">
                  <a16:creationId xmlns:a16="http://schemas.microsoft.com/office/drawing/2014/main" id="{78943798-DF30-4CBC-9889-ECFE26CA1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6"/>
              <a:ext cx="179" cy="44"/>
            </a:xfrm>
            <a:custGeom>
              <a:avLst/>
              <a:gdLst>
                <a:gd name="T0" fmla="*/ 206 w 167"/>
                <a:gd name="T1" fmla="*/ 48 h 41"/>
                <a:gd name="T2" fmla="*/ 84 w 167"/>
                <a:gd name="T3" fmla="*/ 20 h 41"/>
                <a:gd name="T4" fmla="*/ 0 w 167"/>
                <a:gd name="T5" fmla="*/ 48 h 41"/>
                <a:gd name="T6" fmla="*/ 102 w 167"/>
                <a:gd name="T7" fmla="*/ 11 h 41"/>
                <a:gd name="T8" fmla="*/ 202 w 167"/>
                <a:gd name="T9" fmla="*/ 5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41">
                  <a:moveTo>
                    <a:pt x="167" y="39"/>
                  </a:moveTo>
                  <a:cubicBezTo>
                    <a:pt x="135" y="38"/>
                    <a:pt x="102" y="18"/>
                    <a:pt x="68" y="17"/>
                  </a:cubicBezTo>
                  <a:cubicBezTo>
                    <a:pt x="42" y="17"/>
                    <a:pt x="23" y="29"/>
                    <a:pt x="0" y="39"/>
                  </a:cubicBezTo>
                  <a:cubicBezTo>
                    <a:pt x="21" y="12"/>
                    <a:pt x="53" y="0"/>
                    <a:pt x="83" y="8"/>
                  </a:cubicBezTo>
                  <a:cubicBezTo>
                    <a:pt x="110" y="15"/>
                    <a:pt x="143" y="22"/>
                    <a:pt x="163" y="4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Freeform 656">
              <a:extLst>
                <a:ext uri="{FF2B5EF4-FFF2-40B4-BE49-F238E27FC236}">
                  <a16:creationId xmlns:a16="http://schemas.microsoft.com/office/drawing/2014/main" id="{5BAD5835-9FF2-4A4C-9B9E-D88BD11A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662"/>
              <a:ext cx="35" cy="96"/>
            </a:xfrm>
            <a:custGeom>
              <a:avLst/>
              <a:gdLst>
                <a:gd name="T0" fmla="*/ 31 w 32"/>
                <a:gd name="T1" fmla="*/ 0 h 90"/>
                <a:gd name="T2" fmla="*/ 39 w 32"/>
                <a:gd name="T3" fmla="*/ 54 h 90"/>
                <a:gd name="T4" fmla="*/ 26 w 32"/>
                <a:gd name="T5" fmla="*/ 109 h 90"/>
                <a:gd name="T6" fmla="*/ 1 w 32"/>
                <a:gd name="T7" fmla="*/ 53 h 90"/>
                <a:gd name="T8" fmla="*/ 1 w 32"/>
                <a:gd name="T9" fmla="*/ 54 h 90"/>
                <a:gd name="T10" fmla="*/ 31 w 32"/>
                <a:gd name="T11" fmla="*/ 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90">
                  <a:moveTo>
                    <a:pt x="24" y="0"/>
                  </a:moveTo>
                  <a:cubicBezTo>
                    <a:pt x="30" y="13"/>
                    <a:pt x="32" y="30"/>
                    <a:pt x="30" y="45"/>
                  </a:cubicBezTo>
                  <a:cubicBezTo>
                    <a:pt x="29" y="55"/>
                    <a:pt x="26" y="82"/>
                    <a:pt x="20" y="90"/>
                  </a:cubicBezTo>
                  <a:cubicBezTo>
                    <a:pt x="16" y="80"/>
                    <a:pt x="24" y="35"/>
                    <a:pt x="1" y="44"/>
                  </a:cubicBezTo>
                  <a:cubicBezTo>
                    <a:pt x="0" y="45"/>
                    <a:pt x="0" y="45"/>
                    <a:pt x="1" y="45"/>
                  </a:cubicBezTo>
                  <a:cubicBezTo>
                    <a:pt x="3" y="33"/>
                    <a:pt x="14" y="10"/>
                    <a:pt x="24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Freeform 657">
              <a:extLst>
                <a:ext uri="{FF2B5EF4-FFF2-40B4-BE49-F238E27FC236}">
                  <a16:creationId xmlns:a16="http://schemas.microsoft.com/office/drawing/2014/main" id="{2EB35941-58BA-483A-A4B3-0936147B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574"/>
              <a:ext cx="108" cy="155"/>
            </a:xfrm>
            <a:custGeom>
              <a:avLst/>
              <a:gdLst>
                <a:gd name="T0" fmla="*/ 0 w 102"/>
                <a:gd name="T1" fmla="*/ 0 h 145"/>
                <a:gd name="T2" fmla="*/ 58 w 102"/>
                <a:gd name="T3" fmla="*/ 17 h 145"/>
                <a:gd name="T4" fmla="*/ 87 w 102"/>
                <a:gd name="T5" fmla="*/ 17 h 145"/>
                <a:gd name="T6" fmla="*/ 103 w 102"/>
                <a:gd name="T7" fmla="*/ 40 h 145"/>
                <a:gd name="T8" fmla="*/ 118 w 102"/>
                <a:gd name="T9" fmla="*/ 71 h 145"/>
                <a:gd name="T10" fmla="*/ 110 w 102"/>
                <a:gd name="T11" fmla="*/ 104 h 145"/>
                <a:gd name="T12" fmla="*/ 75 w 102"/>
                <a:gd name="T13" fmla="*/ 171 h 145"/>
                <a:gd name="T14" fmla="*/ 73 w 102"/>
                <a:gd name="T15" fmla="*/ 177 h 145"/>
                <a:gd name="T16" fmla="*/ 92 w 102"/>
                <a:gd name="T17" fmla="*/ 109 h 145"/>
                <a:gd name="T18" fmla="*/ 97 w 102"/>
                <a:gd name="T19" fmla="*/ 69 h 145"/>
                <a:gd name="T20" fmla="*/ 33 w 102"/>
                <a:gd name="T21" fmla="*/ 78 h 145"/>
                <a:gd name="T22" fmla="*/ 65 w 102"/>
                <a:gd name="T23" fmla="*/ 41 h 145"/>
                <a:gd name="T24" fmla="*/ 33 w 102"/>
                <a:gd name="T25" fmla="*/ 29 h 145"/>
                <a:gd name="T26" fmla="*/ 3 w 102"/>
                <a:gd name="T27" fmla="*/ 4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145">
                  <a:moveTo>
                    <a:pt x="0" y="0"/>
                  </a:moveTo>
                  <a:cubicBezTo>
                    <a:pt x="15" y="10"/>
                    <a:pt x="32" y="13"/>
                    <a:pt x="49" y="14"/>
                  </a:cubicBezTo>
                  <a:cubicBezTo>
                    <a:pt x="55" y="15"/>
                    <a:pt x="67" y="13"/>
                    <a:pt x="73" y="14"/>
                  </a:cubicBezTo>
                  <a:cubicBezTo>
                    <a:pt x="83" y="17"/>
                    <a:pt x="84" y="25"/>
                    <a:pt x="87" y="33"/>
                  </a:cubicBezTo>
                  <a:cubicBezTo>
                    <a:pt x="91" y="42"/>
                    <a:pt x="96" y="49"/>
                    <a:pt x="99" y="58"/>
                  </a:cubicBezTo>
                  <a:cubicBezTo>
                    <a:pt x="102" y="67"/>
                    <a:pt x="98" y="76"/>
                    <a:pt x="93" y="85"/>
                  </a:cubicBezTo>
                  <a:cubicBezTo>
                    <a:pt x="84" y="103"/>
                    <a:pt x="74" y="123"/>
                    <a:pt x="63" y="140"/>
                  </a:cubicBezTo>
                  <a:cubicBezTo>
                    <a:pt x="62" y="141"/>
                    <a:pt x="61" y="143"/>
                    <a:pt x="61" y="145"/>
                  </a:cubicBezTo>
                  <a:cubicBezTo>
                    <a:pt x="65" y="125"/>
                    <a:pt x="71" y="108"/>
                    <a:pt x="77" y="89"/>
                  </a:cubicBezTo>
                  <a:cubicBezTo>
                    <a:pt x="79" y="81"/>
                    <a:pt x="84" y="65"/>
                    <a:pt x="82" y="57"/>
                  </a:cubicBezTo>
                  <a:cubicBezTo>
                    <a:pt x="75" y="35"/>
                    <a:pt x="38" y="56"/>
                    <a:pt x="27" y="64"/>
                  </a:cubicBezTo>
                  <a:cubicBezTo>
                    <a:pt x="35" y="58"/>
                    <a:pt x="65" y="47"/>
                    <a:pt x="55" y="34"/>
                  </a:cubicBezTo>
                  <a:cubicBezTo>
                    <a:pt x="50" y="26"/>
                    <a:pt x="34" y="26"/>
                    <a:pt x="27" y="23"/>
                  </a:cubicBezTo>
                  <a:cubicBezTo>
                    <a:pt x="17" y="19"/>
                    <a:pt x="11" y="11"/>
                    <a:pt x="3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Freeform 658">
              <a:extLst>
                <a:ext uri="{FF2B5EF4-FFF2-40B4-BE49-F238E27FC236}">
                  <a16:creationId xmlns:a16="http://schemas.microsoft.com/office/drawing/2014/main" id="{49866517-504A-4F91-A33D-BD205892B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500"/>
              <a:ext cx="71" cy="78"/>
            </a:xfrm>
            <a:custGeom>
              <a:avLst/>
              <a:gdLst>
                <a:gd name="T0" fmla="*/ 82 w 66"/>
                <a:gd name="T1" fmla="*/ 0 h 73"/>
                <a:gd name="T2" fmla="*/ 71 w 66"/>
                <a:gd name="T3" fmla="*/ 44 h 73"/>
                <a:gd name="T4" fmla="*/ 73 w 66"/>
                <a:gd name="T5" fmla="*/ 89 h 73"/>
                <a:gd name="T6" fmla="*/ 37 w 66"/>
                <a:gd name="T7" fmla="*/ 77 h 73"/>
                <a:gd name="T8" fmla="*/ 0 w 66"/>
                <a:gd name="T9" fmla="*/ 67 h 73"/>
                <a:gd name="T10" fmla="*/ 53 w 66"/>
                <a:gd name="T11" fmla="*/ 64 h 73"/>
                <a:gd name="T12" fmla="*/ 77 w 66"/>
                <a:gd name="T13" fmla="*/ 6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3">
                  <a:moveTo>
                    <a:pt x="66" y="0"/>
                  </a:moveTo>
                  <a:cubicBezTo>
                    <a:pt x="62" y="12"/>
                    <a:pt x="57" y="24"/>
                    <a:pt x="57" y="36"/>
                  </a:cubicBezTo>
                  <a:cubicBezTo>
                    <a:pt x="56" y="48"/>
                    <a:pt x="62" y="62"/>
                    <a:pt x="59" y="73"/>
                  </a:cubicBezTo>
                  <a:cubicBezTo>
                    <a:pt x="48" y="70"/>
                    <a:pt x="43" y="63"/>
                    <a:pt x="30" y="63"/>
                  </a:cubicBezTo>
                  <a:cubicBezTo>
                    <a:pt x="18" y="64"/>
                    <a:pt x="9" y="65"/>
                    <a:pt x="0" y="55"/>
                  </a:cubicBezTo>
                  <a:cubicBezTo>
                    <a:pt x="11" y="58"/>
                    <a:pt x="33" y="60"/>
                    <a:pt x="43" y="52"/>
                  </a:cubicBezTo>
                  <a:cubicBezTo>
                    <a:pt x="53" y="43"/>
                    <a:pt x="55" y="18"/>
                    <a:pt x="62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Freeform 659">
              <a:extLst>
                <a:ext uri="{FF2B5EF4-FFF2-40B4-BE49-F238E27FC236}">
                  <a16:creationId xmlns:a16="http://schemas.microsoft.com/office/drawing/2014/main" id="{8BC387D7-5DEA-4F3C-8018-EE5241889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896"/>
              <a:ext cx="79" cy="165"/>
            </a:xfrm>
            <a:custGeom>
              <a:avLst/>
              <a:gdLst>
                <a:gd name="T0" fmla="*/ 0 w 74"/>
                <a:gd name="T1" fmla="*/ 0 h 155"/>
                <a:gd name="T2" fmla="*/ 90 w 74"/>
                <a:gd name="T3" fmla="*/ 6 h 155"/>
                <a:gd name="T4" fmla="*/ 56 w 74"/>
                <a:gd name="T5" fmla="*/ 71 h 155"/>
                <a:gd name="T6" fmla="*/ 53 w 74"/>
                <a:gd name="T7" fmla="*/ 125 h 155"/>
                <a:gd name="T8" fmla="*/ 48 w 74"/>
                <a:gd name="T9" fmla="*/ 187 h 155"/>
                <a:gd name="T10" fmla="*/ 46 w 74"/>
                <a:gd name="T11" fmla="*/ 56 h 155"/>
                <a:gd name="T12" fmla="*/ 37 w 74"/>
                <a:gd name="T13" fmla="*/ 28 h 155"/>
                <a:gd name="T14" fmla="*/ 12 w 74"/>
                <a:gd name="T15" fmla="*/ 12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5">
                  <a:moveTo>
                    <a:pt x="0" y="0"/>
                  </a:moveTo>
                  <a:cubicBezTo>
                    <a:pt x="13" y="12"/>
                    <a:pt x="58" y="14"/>
                    <a:pt x="74" y="6"/>
                  </a:cubicBezTo>
                  <a:cubicBezTo>
                    <a:pt x="58" y="20"/>
                    <a:pt x="48" y="38"/>
                    <a:pt x="46" y="59"/>
                  </a:cubicBezTo>
                  <a:cubicBezTo>
                    <a:pt x="45" y="74"/>
                    <a:pt x="45" y="88"/>
                    <a:pt x="44" y="103"/>
                  </a:cubicBezTo>
                  <a:cubicBezTo>
                    <a:pt x="43" y="121"/>
                    <a:pt x="39" y="138"/>
                    <a:pt x="39" y="155"/>
                  </a:cubicBezTo>
                  <a:cubicBezTo>
                    <a:pt x="32" y="120"/>
                    <a:pt x="34" y="83"/>
                    <a:pt x="37" y="47"/>
                  </a:cubicBezTo>
                  <a:cubicBezTo>
                    <a:pt x="38" y="38"/>
                    <a:pt x="38" y="30"/>
                    <a:pt x="31" y="23"/>
                  </a:cubicBezTo>
                  <a:cubicBezTo>
                    <a:pt x="26" y="17"/>
                    <a:pt x="11" y="16"/>
                    <a:pt x="9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Freeform 660">
              <a:extLst>
                <a:ext uri="{FF2B5EF4-FFF2-40B4-BE49-F238E27FC236}">
                  <a16:creationId xmlns:a16="http://schemas.microsoft.com/office/drawing/2014/main" id="{2B9AB946-AC8C-4E7C-BA4C-EA3727B34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637"/>
              <a:ext cx="156" cy="260"/>
            </a:xfrm>
            <a:custGeom>
              <a:avLst/>
              <a:gdLst>
                <a:gd name="T0" fmla="*/ 7 w 146"/>
                <a:gd name="T1" fmla="*/ 0 h 243"/>
                <a:gd name="T2" fmla="*/ 28 w 146"/>
                <a:gd name="T3" fmla="*/ 52 h 243"/>
                <a:gd name="T4" fmla="*/ 28 w 146"/>
                <a:gd name="T5" fmla="*/ 101 h 243"/>
                <a:gd name="T6" fmla="*/ 17 w 146"/>
                <a:gd name="T7" fmla="*/ 185 h 243"/>
                <a:gd name="T8" fmla="*/ 50 w 146"/>
                <a:gd name="T9" fmla="*/ 216 h 243"/>
                <a:gd name="T10" fmla="*/ 79 w 146"/>
                <a:gd name="T11" fmla="*/ 250 h 243"/>
                <a:gd name="T12" fmla="*/ 168 w 146"/>
                <a:gd name="T13" fmla="*/ 296 h 243"/>
                <a:gd name="T14" fmla="*/ 178 w 146"/>
                <a:gd name="T15" fmla="*/ 297 h 243"/>
                <a:gd name="T16" fmla="*/ 128 w 146"/>
                <a:gd name="T17" fmla="*/ 274 h 243"/>
                <a:gd name="T18" fmla="*/ 90 w 146"/>
                <a:gd name="T19" fmla="*/ 236 h 243"/>
                <a:gd name="T20" fmla="*/ 66 w 146"/>
                <a:gd name="T21" fmla="*/ 203 h 243"/>
                <a:gd name="T22" fmla="*/ 40 w 146"/>
                <a:gd name="T23" fmla="*/ 177 h 243"/>
                <a:gd name="T24" fmla="*/ 48 w 146"/>
                <a:gd name="T25" fmla="*/ 82 h 243"/>
                <a:gd name="T26" fmla="*/ 7 w 146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243">
                  <a:moveTo>
                    <a:pt x="7" y="0"/>
                  </a:moveTo>
                  <a:cubicBezTo>
                    <a:pt x="5" y="9"/>
                    <a:pt x="19" y="31"/>
                    <a:pt x="22" y="43"/>
                  </a:cubicBezTo>
                  <a:cubicBezTo>
                    <a:pt x="26" y="56"/>
                    <a:pt x="25" y="69"/>
                    <a:pt x="22" y="82"/>
                  </a:cubicBezTo>
                  <a:cubicBezTo>
                    <a:pt x="16" y="103"/>
                    <a:pt x="0" y="128"/>
                    <a:pt x="14" y="151"/>
                  </a:cubicBezTo>
                  <a:cubicBezTo>
                    <a:pt x="20" y="162"/>
                    <a:pt x="33" y="168"/>
                    <a:pt x="41" y="177"/>
                  </a:cubicBezTo>
                  <a:cubicBezTo>
                    <a:pt x="50" y="185"/>
                    <a:pt x="57" y="196"/>
                    <a:pt x="65" y="205"/>
                  </a:cubicBezTo>
                  <a:cubicBezTo>
                    <a:pt x="84" y="226"/>
                    <a:pt x="109" y="242"/>
                    <a:pt x="138" y="242"/>
                  </a:cubicBezTo>
                  <a:cubicBezTo>
                    <a:pt x="140" y="242"/>
                    <a:pt x="143" y="243"/>
                    <a:pt x="146" y="243"/>
                  </a:cubicBezTo>
                  <a:cubicBezTo>
                    <a:pt x="133" y="235"/>
                    <a:pt x="118" y="232"/>
                    <a:pt x="105" y="223"/>
                  </a:cubicBezTo>
                  <a:cubicBezTo>
                    <a:pt x="93" y="215"/>
                    <a:pt x="83" y="204"/>
                    <a:pt x="74" y="193"/>
                  </a:cubicBezTo>
                  <a:cubicBezTo>
                    <a:pt x="67" y="184"/>
                    <a:pt x="61" y="175"/>
                    <a:pt x="54" y="166"/>
                  </a:cubicBezTo>
                  <a:cubicBezTo>
                    <a:pt x="47" y="159"/>
                    <a:pt x="37" y="153"/>
                    <a:pt x="33" y="144"/>
                  </a:cubicBezTo>
                  <a:cubicBezTo>
                    <a:pt x="22" y="118"/>
                    <a:pt x="41" y="92"/>
                    <a:pt x="39" y="67"/>
                  </a:cubicBezTo>
                  <a:cubicBezTo>
                    <a:pt x="36" y="42"/>
                    <a:pt x="18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Freeform 661">
              <a:extLst>
                <a:ext uri="{FF2B5EF4-FFF2-40B4-BE49-F238E27FC236}">
                  <a16:creationId xmlns:a16="http://schemas.microsoft.com/office/drawing/2014/main" id="{6539B9D7-6A5E-4A2B-8469-2E4580D80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457"/>
              <a:ext cx="25" cy="45"/>
            </a:xfrm>
            <a:custGeom>
              <a:avLst/>
              <a:gdLst>
                <a:gd name="T0" fmla="*/ 0 w 24"/>
                <a:gd name="T1" fmla="*/ 33 h 42"/>
                <a:gd name="T2" fmla="*/ 18 w 24"/>
                <a:gd name="T3" fmla="*/ 27 h 42"/>
                <a:gd name="T4" fmla="*/ 15 w 24"/>
                <a:gd name="T5" fmla="*/ 51 h 42"/>
                <a:gd name="T6" fmla="*/ 23 w 24"/>
                <a:gd name="T7" fmla="*/ 16 h 42"/>
                <a:gd name="T8" fmla="*/ 3 w 24"/>
                <a:gd name="T9" fmla="*/ 2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2">
                  <a:moveTo>
                    <a:pt x="0" y="27"/>
                  </a:moveTo>
                  <a:cubicBezTo>
                    <a:pt x="2" y="27"/>
                    <a:pt x="9" y="11"/>
                    <a:pt x="15" y="21"/>
                  </a:cubicBezTo>
                  <a:cubicBezTo>
                    <a:pt x="18" y="26"/>
                    <a:pt x="12" y="37"/>
                    <a:pt x="12" y="42"/>
                  </a:cubicBezTo>
                  <a:cubicBezTo>
                    <a:pt x="18" y="37"/>
                    <a:pt x="24" y="20"/>
                    <a:pt x="20" y="13"/>
                  </a:cubicBezTo>
                  <a:cubicBezTo>
                    <a:pt x="13" y="0"/>
                    <a:pt x="7" y="16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Freeform 662">
              <a:extLst>
                <a:ext uri="{FF2B5EF4-FFF2-40B4-BE49-F238E27FC236}">
                  <a16:creationId xmlns:a16="http://schemas.microsoft.com/office/drawing/2014/main" id="{005598BA-B926-4811-A32D-092260642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541"/>
              <a:ext cx="33" cy="30"/>
            </a:xfrm>
            <a:custGeom>
              <a:avLst/>
              <a:gdLst>
                <a:gd name="T0" fmla="*/ 31 w 31"/>
                <a:gd name="T1" fmla="*/ 34 h 28"/>
                <a:gd name="T2" fmla="*/ 20 w 31"/>
                <a:gd name="T3" fmla="*/ 12 h 28"/>
                <a:gd name="T4" fmla="*/ 37 w 31"/>
                <a:gd name="T5" fmla="*/ 11 h 28"/>
                <a:gd name="T6" fmla="*/ 14 w 31"/>
                <a:gd name="T7" fmla="*/ 2 h 28"/>
                <a:gd name="T8" fmla="*/ 28 w 31"/>
                <a:gd name="T9" fmla="*/ 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25" y="28"/>
                  </a:moveTo>
                  <a:cubicBezTo>
                    <a:pt x="21" y="24"/>
                    <a:pt x="12" y="15"/>
                    <a:pt x="17" y="9"/>
                  </a:cubicBezTo>
                  <a:cubicBezTo>
                    <a:pt x="20" y="5"/>
                    <a:pt x="27" y="6"/>
                    <a:pt x="31" y="8"/>
                  </a:cubicBezTo>
                  <a:cubicBezTo>
                    <a:pt x="28" y="5"/>
                    <a:pt x="15" y="0"/>
                    <a:pt x="11" y="2"/>
                  </a:cubicBezTo>
                  <a:cubicBezTo>
                    <a:pt x="0" y="9"/>
                    <a:pt x="18" y="23"/>
                    <a:pt x="23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Freeform 663">
              <a:extLst>
                <a:ext uri="{FF2B5EF4-FFF2-40B4-BE49-F238E27FC236}">
                  <a16:creationId xmlns:a16="http://schemas.microsoft.com/office/drawing/2014/main" id="{D3121F20-ECC9-4CCD-BC34-BAFC52EE8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631"/>
              <a:ext cx="34" cy="30"/>
            </a:xfrm>
            <a:custGeom>
              <a:avLst/>
              <a:gdLst>
                <a:gd name="T0" fmla="*/ 35 w 32"/>
                <a:gd name="T1" fmla="*/ 0 h 28"/>
                <a:gd name="T2" fmla="*/ 21 w 32"/>
                <a:gd name="T3" fmla="*/ 15 h 28"/>
                <a:gd name="T4" fmla="*/ 38 w 32"/>
                <a:gd name="T5" fmla="*/ 27 h 28"/>
                <a:gd name="T6" fmla="*/ 24 w 3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29" y="0"/>
                  </a:moveTo>
                  <a:cubicBezTo>
                    <a:pt x="24" y="4"/>
                    <a:pt x="17" y="3"/>
                    <a:pt x="18" y="12"/>
                  </a:cubicBezTo>
                  <a:cubicBezTo>
                    <a:pt x="18" y="19"/>
                    <a:pt x="25" y="21"/>
                    <a:pt x="32" y="21"/>
                  </a:cubicBezTo>
                  <a:cubicBezTo>
                    <a:pt x="13" y="28"/>
                    <a:pt x="0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Freeform 664">
              <a:extLst>
                <a:ext uri="{FF2B5EF4-FFF2-40B4-BE49-F238E27FC236}">
                  <a16:creationId xmlns:a16="http://schemas.microsoft.com/office/drawing/2014/main" id="{DFD6C4E8-EC86-4D2D-936F-9DBFFBE08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211"/>
              <a:ext cx="528" cy="584"/>
            </a:xfrm>
            <a:custGeom>
              <a:avLst/>
              <a:gdLst>
                <a:gd name="T0" fmla="*/ 603 w 494"/>
                <a:gd name="T1" fmla="*/ 0 h 547"/>
                <a:gd name="T2" fmla="*/ 153 w 494"/>
                <a:gd name="T3" fmla="*/ 225 h 547"/>
                <a:gd name="T4" fmla="*/ 98 w 494"/>
                <a:gd name="T5" fmla="*/ 327 h 547"/>
                <a:gd name="T6" fmla="*/ 0 w 494"/>
                <a:gd name="T7" fmla="*/ 666 h 547"/>
                <a:gd name="T8" fmla="*/ 90 w 494"/>
                <a:gd name="T9" fmla="*/ 353 h 547"/>
                <a:gd name="T10" fmla="*/ 164 w 494"/>
                <a:gd name="T11" fmla="*/ 233 h 547"/>
                <a:gd name="T12" fmla="*/ 603 w 494"/>
                <a:gd name="T13" fmla="*/ 0 h 5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547">
                  <a:moveTo>
                    <a:pt x="494" y="0"/>
                  </a:moveTo>
                  <a:cubicBezTo>
                    <a:pt x="494" y="0"/>
                    <a:pt x="198" y="15"/>
                    <a:pt x="125" y="185"/>
                  </a:cubicBezTo>
                  <a:cubicBezTo>
                    <a:pt x="104" y="234"/>
                    <a:pt x="96" y="252"/>
                    <a:pt x="80" y="269"/>
                  </a:cubicBezTo>
                  <a:cubicBezTo>
                    <a:pt x="64" y="287"/>
                    <a:pt x="15" y="350"/>
                    <a:pt x="0" y="547"/>
                  </a:cubicBezTo>
                  <a:cubicBezTo>
                    <a:pt x="0" y="547"/>
                    <a:pt x="19" y="371"/>
                    <a:pt x="74" y="290"/>
                  </a:cubicBezTo>
                  <a:cubicBezTo>
                    <a:pt x="130" y="209"/>
                    <a:pt x="124" y="212"/>
                    <a:pt x="134" y="191"/>
                  </a:cubicBezTo>
                  <a:cubicBezTo>
                    <a:pt x="145" y="170"/>
                    <a:pt x="200" y="34"/>
                    <a:pt x="4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Freeform 665">
              <a:extLst>
                <a:ext uri="{FF2B5EF4-FFF2-40B4-BE49-F238E27FC236}">
                  <a16:creationId xmlns:a16="http://schemas.microsoft.com/office/drawing/2014/main" id="{42EC07C1-B1F1-4497-94F7-4BF20BB1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45"/>
              <a:ext cx="83" cy="102"/>
            </a:xfrm>
            <a:custGeom>
              <a:avLst/>
              <a:gdLst>
                <a:gd name="T0" fmla="*/ 35 w 78"/>
                <a:gd name="T1" fmla="*/ 0 h 95"/>
                <a:gd name="T2" fmla="*/ 19 w 78"/>
                <a:gd name="T3" fmla="*/ 67 h 95"/>
                <a:gd name="T4" fmla="*/ 45 w 78"/>
                <a:gd name="T5" fmla="*/ 101 h 95"/>
                <a:gd name="T6" fmla="*/ 94 w 78"/>
                <a:gd name="T7" fmla="*/ 115 h 95"/>
                <a:gd name="T8" fmla="*/ 59 w 78"/>
                <a:gd name="T9" fmla="*/ 94 h 95"/>
                <a:gd name="T10" fmla="*/ 43 w 78"/>
                <a:gd name="T11" fmla="*/ 65 h 95"/>
                <a:gd name="T12" fmla="*/ 24 w 78"/>
                <a:gd name="T13" fmla="*/ 46 h 95"/>
                <a:gd name="T14" fmla="*/ 37 w 78"/>
                <a:gd name="T15" fmla="*/ 6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95">
                  <a:moveTo>
                    <a:pt x="29" y="0"/>
                  </a:moveTo>
                  <a:cubicBezTo>
                    <a:pt x="14" y="14"/>
                    <a:pt x="0" y="36"/>
                    <a:pt x="16" y="54"/>
                  </a:cubicBezTo>
                  <a:cubicBezTo>
                    <a:pt x="25" y="64"/>
                    <a:pt x="30" y="72"/>
                    <a:pt x="37" y="82"/>
                  </a:cubicBezTo>
                  <a:cubicBezTo>
                    <a:pt x="46" y="95"/>
                    <a:pt x="63" y="92"/>
                    <a:pt x="78" y="93"/>
                  </a:cubicBezTo>
                  <a:cubicBezTo>
                    <a:pt x="69" y="89"/>
                    <a:pt x="56" y="83"/>
                    <a:pt x="49" y="76"/>
                  </a:cubicBezTo>
                  <a:cubicBezTo>
                    <a:pt x="43" y="70"/>
                    <a:pt x="42" y="60"/>
                    <a:pt x="36" y="53"/>
                  </a:cubicBezTo>
                  <a:cubicBezTo>
                    <a:pt x="30" y="48"/>
                    <a:pt x="23" y="45"/>
                    <a:pt x="21" y="37"/>
                  </a:cubicBezTo>
                  <a:cubicBezTo>
                    <a:pt x="19" y="29"/>
                    <a:pt x="24" y="10"/>
                    <a:pt x="3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Freeform 666">
              <a:extLst>
                <a:ext uri="{FF2B5EF4-FFF2-40B4-BE49-F238E27FC236}">
                  <a16:creationId xmlns:a16="http://schemas.microsoft.com/office/drawing/2014/main" id="{B849B4C6-EEAE-4E72-9E40-20C8768F1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43"/>
              <a:ext cx="87" cy="268"/>
            </a:xfrm>
            <a:custGeom>
              <a:avLst/>
              <a:gdLst>
                <a:gd name="T0" fmla="*/ 100 w 81"/>
                <a:gd name="T1" fmla="*/ 0 h 251"/>
                <a:gd name="T2" fmla="*/ 45 w 81"/>
                <a:gd name="T3" fmla="*/ 154 h 251"/>
                <a:gd name="T4" fmla="*/ 38 w 81"/>
                <a:gd name="T5" fmla="*/ 233 h 251"/>
                <a:gd name="T6" fmla="*/ 46 w 81"/>
                <a:gd name="T7" fmla="*/ 304 h 251"/>
                <a:gd name="T8" fmla="*/ 83 w 81"/>
                <a:gd name="T9" fmla="*/ 293 h 251"/>
                <a:gd name="T10" fmla="*/ 34 w 81"/>
                <a:gd name="T11" fmla="*/ 285 h 251"/>
                <a:gd name="T12" fmla="*/ 64 w 81"/>
                <a:gd name="T13" fmla="*/ 248 h 251"/>
                <a:gd name="T14" fmla="*/ 54 w 81"/>
                <a:gd name="T15" fmla="*/ 221 h 251"/>
                <a:gd name="T16" fmla="*/ 56 w 81"/>
                <a:gd name="T17" fmla="*/ 148 h 251"/>
                <a:gd name="T18" fmla="*/ 100 w 81"/>
                <a:gd name="T19" fmla="*/ 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251">
                  <a:moveTo>
                    <a:pt x="81" y="0"/>
                  </a:moveTo>
                  <a:cubicBezTo>
                    <a:pt x="81" y="0"/>
                    <a:pt x="31" y="92"/>
                    <a:pt x="36" y="126"/>
                  </a:cubicBezTo>
                  <a:cubicBezTo>
                    <a:pt x="40" y="161"/>
                    <a:pt x="41" y="178"/>
                    <a:pt x="31" y="191"/>
                  </a:cubicBezTo>
                  <a:cubicBezTo>
                    <a:pt x="21" y="204"/>
                    <a:pt x="0" y="248"/>
                    <a:pt x="37" y="250"/>
                  </a:cubicBezTo>
                  <a:cubicBezTo>
                    <a:pt x="45" y="251"/>
                    <a:pt x="58" y="248"/>
                    <a:pt x="67" y="241"/>
                  </a:cubicBezTo>
                  <a:cubicBezTo>
                    <a:pt x="67" y="241"/>
                    <a:pt x="32" y="250"/>
                    <a:pt x="28" y="234"/>
                  </a:cubicBezTo>
                  <a:cubicBezTo>
                    <a:pt x="23" y="218"/>
                    <a:pt x="33" y="196"/>
                    <a:pt x="52" y="203"/>
                  </a:cubicBezTo>
                  <a:cubicBezTo>
                    <a:pt x="52" y="203"/>
                    <a:pt x="40" y="197"/>
                    <a:pt x="44" y="182"/>
                  </a:cubicBezTo>
                  <a:cubicBezTo>
                    <a:pt x="47" y="167"/>
                    <a:pt x="47" y="132"/>
                    <a:pt x="45" y="122"/>
                  </a:cubicBezTo>
                  <a:cubicBezTo>
                    <a:pt x="43" y="111"/>
                    <a:pt x="41" y="80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Freeform 667">
              <a:extLst>
                <a:ext uri="{FF2B5EF4-FFF2-40B4-BE49-F238E27FC236}">
                  <a16:creationId xmlns:a16="http://schemas.microsoft.com/office/drawing/2014/main" id="{4CEDB42B-158E-4944-B8B1-162F1935A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232"/>
              <a:ext cx="81" cy="313"/>
            </a:xfrm>
            <a:custGeom>
              <a:avLst/>
              <a:gdLst>
                <a:gd name="T0" fmla="*/ 44 w 76"/>
                <a:gd name="T1" fmla="*/ 1 h 293"/>
                <a:gd name="T2" fmla="*/ 21 w 76"/>
                <a:gd name="T3" fmla="*/ 3 h 293"/>
                <a:gd name="T4" fmla="*/ 15 w 76"/>
                <a:gd name="T5" fmla="*/ 78 h 293"/>
                <a:gd name="T6" fmla="*/ 2 w 76"/>
                <a:gd name="T7" fmla="*/ 156 h 293"/>
                <a:gd name="T8" fmla="*/ 15 w 76"/>
                <a:gd name="T9" fmla="*/ 233 h 293"/>
                <a:gd name="T10" fmla="*/ 33 w 76"/>
                <a:gd name="T11" fmla="*/ 272 h 293"/>
                <a:gd name="T12" fmla="*/ 41 w 76"/>
                <a:gd name="T13" fmla="*/ 307 h 293"/>
                <a:gd name="T14" fmla="*/ 92 w 76"/>
                <a:gd name="T15" fmla="*/ 357 h 293"/>
                <a:gd name="T16" fmla="*/ 68 w 76"/>
                <a:gd name="T17" fmla="*/ 329 h 293"/>
                <a:gd name="T18" fmla="*/ 47 w 76"/>
                <a:gd name="T19" fmla="*/ 284 h 293"/>
                <a:gd name="T20" fmla="*/ 36 w 76"/>
                <a:gd name="T21" fmla="*/ 233 h 293"/>
                <a:gd name="T22" fmla="*/ 17 w 76"/>
                <a:gd name="T23" fmla="*/ 191 h 293"/>
                <a:gd name="T24" fmla="*/ 29 w 76"/>
                <a:gd name="T25" fmla="*/ 85 h 293"/>
                <a:gd name="T26" fmla="*/ 41 w 76"/>
                <a:gd name="T27" fmla="*/ 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93">
                  <a:moveTo>
                    <a:pt x="36" y="1"/>
                  </a:moveTo>
                  <a:cubicBezTo>
                    <a:pt x="30" y="1"/>
                    <a:pt x="24" y="0"/>
                    <a:pt x="18" y="3"/>
                  </a:cubicBezTo>
                  <a:cubicBezTo>
                    <a:pt x="17" y="22"/>
                    <a:pt x="14" y="44"/>
                    <a:pt x="12" y="64"/>
                  </a:cubicBezTo>
                  <a:cubicBezTo>
                    <a:pt x="10" y="86"/>
                    <a:pt x="4" y="106"/>
                    <a:pt x="2" y="128"/>
                  </a:cubicBezTo>
                  <a:cubicBezTo>
                    <a:pt x="0" y="152"/>
                    <a:pt x="2" y="170"/>
                    <a:pt x="12" y="191"/>
                  </a:cubicBezTo>
                  <a:cubicBezTo>
                    <a:pt x="17" y="202"/>
                    <a:pt x="24" y="212"/>
                    <a:pt x="27" y="224"/>
                  </a:cubicBezTo>
                  <a:cubicBezTo>
                    <a:pt x="30" y="233"/>
                    <a:pt x="30" y="243"/>
                    <a:pt x="34" y="252"/>
                  </a:cubicBezTo>
                  <a:cubicBezTo>
                    <a:pt x="41" y="268"/>
                    <a:pt x="61" y="283"/>
                    <a:pt x="76" y="293"/>
                  </a:cubicBezTo>
                  <a:cubicBezTo>
                    <a:pt x="75" y="280"/>
                    <a:pt x="64" y="279"/>
                    <a:pt x="56" y="270"/>
                  </a:cubicBezTo>
                  <a:cubicBezTo>
                    <a:pt x="47" y="260"/>
                    <a:pt x="42" y="245"/>
                    <a:pt x="38" y="233"/>
                  </a:cubicBezTo>
                  <a:cubicBezTo>
                    <a:pt x="35" y="219"/>
                    <a:pt x="35" y="204"/>
                    <a:pt x="30" y="191"/>
                  </a:cubicBezTo>
                  <a:cubicBezTo>
                    <a:pt x="25" y="179"/>
                    <a:pt x="18" y="169"/>
                    <a:pt x="14" y="157"/>
                  </a:cubicBezTo>
                  <a:cubicBezTo>
                    <a:pt x="2" y="123"/>
                    <a:pt x="20" y="102"/>
                    <a:pt x="23" y="70"/>
                  </a:cubicBezTo>
                  <a:cubicBezTo>
                    <a:pt x="25" y="52"/>
                    <a:pt x="18" y="11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Freeform 668">
              <a:extLst>
                <a:ext uri="{FF2B5EF4-FFF2-40B4-BE49-F238E27FC236}">
                  <a16:creationId xmlns:a16="http://schemas.microsoft.com/office/drawing/2014/main" id="{E869DB56-C485-4614-BE22-58BB9BC4C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408"/>
              <a:ext cx="52" cy="115"/>
            </a:xfrm>
            <a:custGeom>
              <a:avLst/>
              <a:gdLst>
                <a:gd name="T0" fmla="*/ 12 w 49"/>
                <a:gd name="T1" fmla="*/ 0 h 108"/>
                <a:gd name="T2" fmla="*/ 5 w 49"/>
                <a:gd name="T3" fmla="*/ 76 h 108"/>
                <a:gd name="T4" fmla="*/ 58 w 49"/>
                <a:gd name="T5" fmla="*/ 119 h 108"/>
                <a:gd name="T6" fmla="*/ 15 w 49"/>
                <a:gd name="T7" fmla="*/ 70 h 108"/>
                <a:gd name="T8" fmla="*/ 8 w 49"/>
                <a:gd name="T9" fmla="*/ 1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9" y="0"/>
                  </a:moveTo>
                  <a:cubicBezTo>
                    <a:pt x="5" y="18"/>
                    <a:pt x="0" y="44"/>
                    <a:pt x="5" y="63"/>
                  </a:cubicBezTo>
                  <a:cubicBezTo>
                    <a:pt x="9" y="75"/>
                    <a:pt x="33" y="108"/>
                    <a:pt x="49" y="99"/>
                  </a:cubicBezTo>
                  <a:cubicBezTo>
                    <a:pt x="29" y="91"/>
                    <a:pt x="17" y="79"/>
                    <a:pt x="12" y="58"/>
                  </a:cubicBezTo>
                  <a:cubicBezTo>
                    <a:pt x="9" y="42"/>
                    <a:pt x="3" y="24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Freeform 669">
              <a:extLst>
                <a:ext uri="{FF2B5EF4-FFF2-40B4-BE49-F238E27FC236}">
                  <a16:creationId xmlns:a16="http://schemas.microsoft.com/office/drawing/2014/main" id="{F992CC7A-445E-4FA9-9482-B5BC6FC59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949"/>
              <a:ext cx="123" cy="272"/>
            </a:xfrm>
            <a:custGeom>
              <a:avLst/>
              <a:gdLst>
                <a:gd name="T0" fmla="*/ 76 w 115"/>
                <a:gd name="T1" fmla="*/ 0 h 255"/>
                <a:gd name="T2" fmla="*/ 76 w 115"/>
                <a:gd name="T3" fmla="*/ 45 h 255"/>
                <a:gd name="T4" fmla="*/ 65 w 115"/>
                <a:gd name="T5" fmla="*/ 95 h 255"/>
                <a:gd name="T6" fmla="*/ 141 w 115"/>
                <a:gd name="T7" fmla="*/ 309 h 255"/>
                <a:gd name="T8" fmla="*/ 63 w 115"/>
                <a:gd name="T9" fmla="*/ 138 h 255"/>
                <a:gd name="T10" fmla="*/ 83 w 115"/>
                <a:gd name="T11" fmla="*/ 48 h 255"/>
                <a:gd name="T12" fmla="*/ 76 w 115"/>
                <a:gd name="T13" fmla="*/ 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255">
                  <a:moveTo>
                    <a:pt x="62" y="0"/>
                  </a:moveTo>
                  <a:cubicBezTo>
                    <a:pt x="62" y="0"/>
                    <a:pt x="60" y="21"/>
                    <a:pt x="62" y="37"/>
                  </a:cubicBezTo>
                  <a:cubicBezTo>
                    <a:pt x="65" y="52"/>
                    <a:pt x="59" y="63"/>
                    <a:pt x="53" y="78"/>
                  </a:cubicBezTo>
                  <a:cubicBezTo>
                    <a:pt x="46" y="93"/>
                    <a:pt x="0" y="212"/>
                    <a:pt x="115" y="255"/>
                  </a:cubicBezTo>
                  <a:cubicBezTo>
                    <a:pt x="115" y="255"/>
                    <a:pt x="20" y="206"/>
                    <a:pt x="51" y="113"/>
                  </a:cubicBezTo>
                  <a:cubicBezTo>
                    <a:pt x="64" y="75"/>
                    <a:pt x="71" y="54"/>
                    <a:pt x="68" y="39"/>
                  </a:cubicBezTo>
                  <a:cubicBezTo>
                    <a:pt x="66" y="25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Freeform 670">
              <a:extLst>
                <a:ext uri="{FF2B5EF4-FFF2-40B4-BE49-F238E27FC236}">
                  <a16:creationId xmlns:a16="http://schemas.microsoft.com/office/drawing/2014/main" id="{19D81A69-238D-4BD8-B94C-2075D0E6A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880"/>
              <a:ext cx="25" cy="90"/>
            </a:xfrm>
            <a:custGeom>
              <a:avLst/>
              <a:gdLst>
                <a:gd name="T0" fmla="*/ 5 w 23"/>
                <a:gd name="T1" fmla="*/ 0 h 84"/>
                <a:gd name="T2" fmla="*/ 12 w 23"/>
                <a:gd name="T3" fmla="*/ 25 h 84"/>
                <a:gd name="T4" fmla="*/ 12 w 23"/>
                <a:gd name="T5" fmla="*/ 41 h 84"/>
                <a:gd name="T6" fmla="*/ 5 w 23"/>
                <a:gd name="T7" fmla="*/ 69 h 84"/>
                <a:gd name="T8" fmla="*/ 4 w 23"/>
                <a:gd name="T9" fmla="*/ 95 h 84"/>
                <a:gd name="T10" fmla="*/ 27 w 23"/>
                <a:gd name="T11" fmla="*/ 103 h 84"/>
                <a:gd name="T12" fmla="*/ 29 w 23"/>
                <a:gd name="T13" fmla="*/ 96 h 84"/>
                <a:gd name="T14" fmla="*/ 11 w 23"/>
                <a:gd name="T15" fmla="*/ 86 h 84"/>
                <a:gd name="T16" fmla="*/ 14 w 23"/>
                <a:gd name="T17" fmla="*/ 70 h 84"/>
                <a:gd name="T18" fmla="*/ 26 w 23"/>
                <a:gd name="T19" fmla="*/ 62 h 84"/>
                <a:gd name="T20" fmla="*/ 16 w 23"/>
                <a:gd name="T21" fmla="*/ 31 h 84"/>
                <a:gd name="T22" fmla="*/ 14 w 23"/>
                <a:gd name="T23" fmla="*/ 15 h 84"/>
                <a:gd name="T24" fmla="*/ 9 w 23"/>
                <a:gd name="T25" fmla="*/ 2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84">
                  <a:moveTo>
                    <a:pt x="5" y="0"/>
                  </a:moveTo>
                  <a:cubicBezTo>
                    <a:pt x="6" y="7"/>
                    <a:pt x="8" y="13"/>
                    <a:pt x="9" y="20"/>
                  </a:cubicBezTo>
                  <a:cubicBezTo>
                    <a:pt x="9" y="24"/>
                    <a:pt x="9" y="28"/>
                    <a:pt x="9" y="33"/>
                  </a:cubicBezTo>
                  <a:cubicBezTo>
                    <a:pt x="9" y="41"/>
                    <a:pt x="7" y="48"/>
                    <a:pt x="5" y="56"/>
                  </a:cubicBezTo>
                  <a:cubicBezTo>
                    <a:pt x="4" y="63"/>
                    <a:pt x="0" y="70"/>
                    <a:pt x="4" y="77"/>
                  </a:cubicBezTo>
                  <a:cubicBezTo>
                    <a:pt x="8" y="84"/>
                    <a:pt x="17" y="79"/>
                    <a:pt x="21" y="84"/>
                  </a:cubicBezTo>
                  <a:cubicBezTo>
                    <a:pt x="21" y="82"/>
                    <a:pt x="22" y="80"/>
                    <a:pt x="23" y="78"/>
                  </a:cubicBezTo>
                  <a:cubicBezTo>
                    <a:pt x="17" y="78"/>
                    <a:pt x="10" y="78"/>
                    <a:pt x="8" y="70"/>
                  </a:cubicBezTo>
                  <a:cubicBezTo>
                    <a:pt x="7" y="66"/>
                    <a:pt x="8" y="60"/>
                    <a:pt x="11" y="57"/>
                  </a:cubicBezTo>
                  <a:cubicBezTo>
                    <a:pt x="13" y="53"/>
                    <a:pt x="16" y="52"/>
                    <a:pt x="20" y="50"/>
                  </a:cubicBezTo>
                  <a:cubicBezTo>
                    <a:pt x="11" y="51"/>
                    <a:pt x="12" y="30"/>
                    <a:pt x="13" y="25"/>
                  </a:cubicBezTo>
                  <a:cubicBezTo>
                    <a:pt x="13" y="21"/>
                    <a:pt x="13" y="16"/>
                    <a:pt x="11" y="12"/>
                  </a:cubicBezTo>
                  <a:cubicBezTo>
                    <a:pt x="10" y="9"/>
                    <a:pt x="7" y="5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Freeform 671">
              <a:extLst>
                <a:ext uri="{FF2B5EF4-FFF2-40B4-BE49-F238E27FC236}">
                  <a16:creationId xmlns:a16="http://schemas.microsoft.com/office/drawing/2014/main" id="{DD109DF0-37A4-4CD1-A1D2-35B3551B7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934"/>
              <a:ext cx="20" cy="25"/>
            </a:xfrm>
            <a:custGeom>
              <a:avLst/>
              <a:gdLst>
                <a:gd name="T0" fmla="*/ 0 w 19"/>
                <a:gd name="T1" fmla="*/ 1 h 24"/>
                <a:gd name="T2" fmla="*/ 14 w 19"/>
                <a:gd name="T3" fmla="*/ 22 h 24"/>
                <a:gd name="T4" fmla="*/ 7 w 19"/>
                <a:gd name="T5" fmla="*/ 11 h 24"/>
                <a:gd name="T6" fmla="*/ 0 w 19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0" y="1"/>
                  </a:moveTo>
                  <a:cubicBezTo>
                    <a:pt x="7" y="0"/>
                    <a:pt x="19" y="13"/>
                    <a:pt x="11" y="19"/>
                  </a:cubicBezTo>
                  <a:cubicBezTo>
                    <a:pt x="6" y="24"/>
                    <a:pt x="7" y="15"/>
                    <a:pt x="7" y="11"/>
                  </a:cubicBezTo>
                  <a:cubicBezTo>
                    <a:pt x="6" y="6"/>
                    <a:pt x="4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Freeform 672">
              <a:extLst>
                <a:ext uri="{FF2B5EF4-FFF2-40B4-BE49-F238E27FC236}">
                  <a16:creationId xmlns:a16="http://schemas.microsoft.com/office/drawing/2014/main" id="{219482D0-9E77-4A6A-BA1C-8A83B35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028"/>
              <a:ext cx="16" cy="83"/>
            </a:xfrm>
            <a:custGeom>
              <a:avLst/>
              <a:gdLst>
                <a:gd name="T0" fmla="*/ 0 w 15"/>
                <a:gd name="T1" fmla="*/ 0 h 78"/>
                <a:gd name="T2" fmla="*/ 13 w 15"/>
                <a:gd name="T3" fmla="*/ 43 h 78"/>
                <a:gd name="T4" fmla="*/ 3 w 15"/>
                <a:gd name="T5" fmla="*/ 94 h 78"/>
                <a:gd name="T6" fmla="*/ 6 w 15"/>
                <a:gd name="T7" fmla="*/ 42 h 78"/>
                <a:gd name="T8" fmla="*/ 1 w 15"/>
                <a:gd name="T9" fmla="*/ 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8">
                  <a:moveTo>
                    <a:pt x="0" y="0"/>
                  </a:moveTo>
                  <a:cubicBezTo>
                    <a:pt x="4" y="12"/>
                    <a:pt x="7" y="24"/>
                    <a:pt x="10" y="36"/>
                  </a:cubicBezTo>
                  <a:cubicBezTo>
                    <a:pt x="15" y="51"/>
                    <a:pt x="4" y="62"/>
                    <a:pt x="3" y="78"/>
                  </a:cubicBezTo>
                  <a:cubicBezTo>
                    <a:pt x="0" y="65"/>
                    <a:pt x="8" y="49"/>
                    <a:pt x="6" y="35"/>
                  </a:cubicBezTo>
                  <a:cubicBezTo>
                    <a:pt x="5" y="25"/>
                    <a:pt x="1" y="15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Freeform 673">
              <a:extLst>
                <a:ext uri="{FF2B5EF4-FFF2-40B4-BE49-F238E27FC236}">
                  <a16:creationId xmlns:a16="http://schemas.microsoft.com/office/drawing/2014/main" id="{38FF95D1-B879-49BD-BBD9-E263BB384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911"/>
              <a:ext cx="42" cy="32"/>
            </a:xfrm>
            <a:custGeom>
              <a:avLst/>
              <a:gdLst>
                <a:gd name="T0" fmla="*/ 46 w 40"/>
                <a:gd name="T1" fmla="*/ 1 h 30"/>
                <a:gd name="T2" fmla="*/ 43 w 40"/>
                <a:gd name="T3" fmla="*/ 7 h 30"/>
                <a:gd name="T4" fmla="*/ 26 w 40"/>
                <a:gd name="T5" fmla="*/ 20 h 30"/>
                <a:gd name="T6" fmla="*/ 9 w 40"/>
                <a:gd name="T7" fmla="*/ 27 h 30"/>
                <a:gd name="T8" fmla="*/ 0 w 40"/>
                <a:gd name="T9" fmla="*/ 36 h 30"/>
                <a:gd name="T10" fmla="*/ 17 w 40"/>
                <a:gd name="T11" fmla="*/ 29 h 30"/>
                <a:gd name="T12" fmla="*/ 32 w 40"/>
                <a:gd name="T13" fmla="*/ 21 h 30"/>
                <a:gd name="T14" fmla="*/ 46 w 40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0">
                  <a:moveTo>
                    <a:pt x="40" y="1"/>
                  </a:moveTo>
                  <a:cubicBezTo>
                    <a:pt x="39" y="2"/>
                    <a:pt x="38" y="5"/>
                    <a:pt x="37" y="7"/>
                  </a:cubicBezTo>
                  <a:cubicBezTo>
                    <a:pt x="33" y="12"/>
                    <a:pt x="28" y="15"/>
                    <a:pt x="23" y="17"/>
                  </a:cubicBezTo>
                  <a:cubicBezTo>
                    <a:pt x="19" y="19"/>
                    <a:pt x="14" y="20"/>
                    <a:pt x="9" y="22"/>
                  </a:cubicBezTo>
                  <a:cubicBezTo>
                    <a:pt x="6" y="24"/>
                    <a:pt x="2" y="28"/>
                    <a:pt x="0" y="30"/>
                  </a:cubicBezTo>
                  <a:cubicBezTo>
                    <a:pt x="3" y="27"/>
                    <a:pt x="9" y="25"/>
                    <a:pt x="14" y="23"/>
                  </a:cubicBezTo>
                  <a:cubicBezTo>
                    <a:pt x="18" y="22"/>
                    <a:pt x="23" y="20"/>
                    <a:pt x="28" y="18"/>
                  </a:cubicBezTo>
                  <a:cubicBezTo>
                    <a:pt x="33" y="15"/>
                    <a:pt x="40" y="7"/>
                    <a:pt x="40" y="0"/>
                  </a:cubicBezTo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Freeform 674">
              <a:extLst>
                <a:ext uri="{FF2B5EF4-FFF2-40B4-BE49-F238E27FC236}">
                  <a16:creationId xmlns:a16="http://schemas.microsoft.com/office/drawing/2014/main" id="{12683F8F-3F8D-4801-9C4D-A2957797E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912"/>
              <a:ext cx="31" cy="20"/>
            </a:xfrm>
            <a:custGeom>
              <a:avLst/>
              <a:gdLst>
                <a:gd name="T0" fmla="*/ 0 w 29"/>
                <a:gd name="T1" fmla="*/ 0 h 18"/>
                <a:gd name="T2" fmla="*/ 6 w 29"/>
                <a:gd name="T3" fmla="*/ 9 h 18"/>
                <a:gd name="T4" fmla="*/ 16 w 29"/>
                <a:gd name="T5" fmla="*/ 14 h 18"/>
                <a:gd name="T6" fmla="*/ 28 w 29"/>
                <a:gd name="T7" fmla="*/ 23 h 18"/>
                <a:gd name="T8" fmla="*/ 35 w 29"/>
                <a:gd name="T9" fmla="*/ 24 h 18"/>
                <a:gd name="T10" fmla="*/ 16 w 29"/>
                <a:gd name="T11" fmla="*/ 13 h 18"/>
                <a:gd name="T12" fmla="*/ 1 w 29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8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  <a:cubicBezTo>
                    <a:pt x="8" y="8"/>
                    <a:pt x="11" y="9"/>
                    <a:pt x="13" y="11"/>
                  </a:cubicBezTo>
                  <a:cubicBezTo>
                    <a:pt x="15" y="14"/>
                    <a:pt x="18" y="16"/>
                    <a:pt x="22" y="17"/>
                  </a:cubicBezTo>
                  <a:cubicBezTo>
                    <a:pt x="24" y="17"/>
                    <a:pt x="27" y="18"/>
                    <a:pt x="29" y="18"/>
                  </a:cubicBezTo>
                  <a:cubicBezTo>
                    <a:pt x="23" y="15"/>
                    <a:pt x="18" y="14"/>
                    <a:pt x="13" y="10"/>
                  </a:cubicBezTo>
                  <a:cubicBezTo>
                    <a:pt x="9" y="6"/>
                    <a:pt x="6" y="3"/>
                    <a:pt x="1" y="1"/>
                  </a:cubicBezTo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Freeform 675">
              <a:extLst>
                <a:ext uri="{FF2B5EF4-FFF2-40B4-BE49-F238E27FC236}">
                  <a16:creationId xmlns:a16="http://schemas.microsoft.com/office/drawing/2014/main" id="{9C9CCC75-D8B5-4E30-AF71-1A4DE4FD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104"/>
              <a:ext cx="43" cy="108"/>
            </a:xfrm>
            <a:custGeom>
              <a:avLst/>
              <a:gdLst>
                <a:gd name="T0" fmla="*/ 41 w 40"/>
                <a:gd name="T1" fmla="*/ 3 h 101"/>
                <a:gd name="T2" fmla="*/ 19 w 40"/>
                <a:gd name="T3" fmla="*/ 38 h 101"/>
                <a:gd name="T4" fmla="*/ 49 w 40"/>
                <a:gd name="T5" fmla="*/ 53 h 101"/>
                <a:gd name="T6" fmla="*/ 27 w 40"/>
                <a:gd name="T7" fmla="*/ 75 h 101"/>
                <a:gd name="T8" fmla="*/ 12 w 40"/>
                <a:gd name="T9" fmla="*/ 123 h 101"/>
                <a:gd name="T10" fmla="*/ 16 w 40"/>
                <a:gd name="T11" fmla="*/ 68 h 101"/>
                <a:gd name="T12" fmla="*/ 4 w 40"/>
                <a:gd name="T13" fmla="*/ 55 h 101"/>
                <a:gd name="T14" fmla="*/ 0 w 40"/>
                <a:gd name="T15" fmla="*/ 37 h 101"/>
                <a:gd name="T16" fmla="*/ 10 w 40"/>
                <a:gd name="T17" fmla="*/ 46 h 101"/>
                <a:gd name="T18" fmla="*/ 13 w 40"/>
                <a:gd name="T19" fmla="*/ 30 h 101"/>
                <a:gd name="T20" fmla="*/ 38 w 40"/>
                <a:gd name="T21" fmla="*/ 1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101">
                  <a:moveTo>
                    <a:pt x="33" y="3"/>
                  </a:moveTo>
                  <a:cubicBezTo>
                    <a:pt x="20" y="3"/>
                    <a:pt x="9" y="21"/>
                    <a:pt x="16" y="32"/>
                  </a:cubicBezTo>
                  <a:cubicBezTo>
                    <a:pt x="21" y="40"/>
                    <a:pt x="32" y="43"/>
                    <a:pt x="40" y="44"/>
                  </a:cubicBezTo>
                  <a:cubicBezTo>
                    <a:pt x="27" y="42"/>
                    <a:pt x="20" y="48"/>
                    <a:pt x="21" y="61"/>
                  </a:cubicBezTo>
                  <a:cubicBezTo>
                    <a:pt x="21" y="76"/>
                    <a:pt x="19" y="89"/>
                    <a:pt x="9" y="101"/>
                  </a:cubicBezTo>
                  <a:cubicBezTo>
                    <a:pt x="14" y="87"/>
                    <a:pt x="25" y="70"/>
                    <a:pt x="13" y="56"/>
                  </a:cubicBezTo>
                  <a:cubicBezTo>
                    <a:pt x="10" y="52"/>
                    <a:pt x="7" y="49"/>
                    <a:pt x="4" y="45"/>
                  </a:cubicBezTo>
                  <a:cubicBezTo>
                    <a:pt x="2" y="40"/>
                    <a:pt x="2" y="35"/>
                    <a:pt x="0" y="31"/>
                  </a:cubicBezTo>
                  <a:cubicBezTo>
                    <a:pt x="1" y="34"/>
                    <a:pt x="3" y="39"/>
                    <a:pt x="7" y="37"/>
                  </a:cubicBezTo>
                  <a:cubicBezTo>
                    <a:pt x="9" y="36"/>
                    <a:pt x="9" y="26"/>
                    <a:pt x="10" y="24"/>
                  </a:cubicBezTo>
                  <a:cubicBezTo>
                    <a:pt x="12" y="14"/>
                    <a:pt x="19" y="0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Freeform 676">
              <a:extLst>
                <a:ext uri="{FF2B5EF4-FFF2-40B4-BE49-F238E27FC236}">
                  <a16:creationId xmlns:a16="http://schemas.microsoft.com/office/drawing/2014/main" id="{60A3C2CF-11C7-411E-B54E-A3EE2F7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103"/>
              <a:ext cx="23" cy="23"/>
            </a:xfrm>
            <a:custGeom>
              <a:avLst/>
              <a:gdLst>
                <a:gd name="T0" fmla="*/ 0 w 22"/>
                <a:gd name="T1" fmla="*/ 2 h 22"/>
                <a:gd name="T2" fmla="*/ 14 w 22"/>
                <a:gd name="T3" fmla="*/ 8 h 22"/>
                <a:gd name="T4" fmla="*/ 20 w 22"/>
                <a:gd name="T5" fmla="*/ 25 h 22"/>
                <a:gd name="T6" fmla="*/ 18 w 22"/>
                <a:gd name="T7" fmla="*/ 5 h 22"/>
                <a:gd name="T8" fmla="*/ 1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2"/>
                  </a:moveTo>
                  <a:cubicBezTo>
                    <a:pt x="4" y="4"/>
                    <a:pt x="8" y="4"/>
                    <a:pt x="11" y="8"/>
                  </a:cubicBezTo>
                  <a:cubicBezTo>
                    <a:pt x="16" y="12"/>
                    <a:pt x="16" y="16"/>
                    <a:pt x="17" y="22"/>
                  </a:cubicBezTo>
                  <a:cubicBezTo>
                    <a:pt x="22" y="18"/>
                    <a:pt x="20" y="8"/>
                    <a:pt x="15" y="5"/>
                  </a:cubicBezTo>
                  <a:cubicBezTo>
                    <a:pt x="12" y="4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Freeform 677">
              <a:extLst>
                <a:ext uri="{FF2B5EF4-FFF2-40B4-BE49-F238E27FC236}">
                  <a16:creationId xmlns:a16="http://schemas.microsoft.com/office/drawing/2014/main" id="{3FD8F846-0479-4333-920D-E5E6370D4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039"/>
              <a:ext cx="18" cy="15"/>
            </a:xfrm>
            <a:custGeom>
              <a:avLst/>
              <a:gdLst>
                <a:gd name="T0" fmla="*/ 20 w 17"/>
                <a:gd name="T1" fmla="*/ 5 h 14"/>
                <a:gd name="T2" fmla="*/ 8 w 17"/>
                <a:gd name="T3" fmla="*/ 4 h 14"/>
                <a:gd name="T4" fmla="*/ 0 w 17"/>
                <a:gd name="T5" fmla="*/ 17 h 14"/>
                <a:gd name="T6" fmla="*/ 13 w 17"/>
                <a:gd name="T7" fmla="*/ 6 h 14"/>
                <a:gd name="T8" fmla="*/ 20 w 17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cubicBezTo>
                    <a:pt x="13" y="3"/>
                    <a:pt x="12" y="0"/>
                    <a:pt x="8" y="4"/>
                  </a:cubicBezTo>
                  <a:cubicBezTo>
                    <a:pt x="5" y="7"/>
                    <a:pt x="3" y="12"/>
                    <a:pt x="0" y="14"/>
                  </a:cubicBezTo>
                  <a:cubicBezTo>
                    <a:pt x="3" y="12"/>
                    <a:pt x="6" y="8"/>
                    <a:pt x="10" y="6"/>
                  </a:cubicBezTo>
                  <a:cubicBezTo>
                    <a:pt x="12" y="4"/>
                    <a:pt x="14" y="5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Freeform 678">
              <a:extLst>
                <a:ext uri="{FF2B5EF4-FFF2-40B4-BE49-F238E27FC236}">
                  <a16:creationId xmlns:a16="http://schemas.microsoft.com/office/drawing/2014/main" id="{D093B1A2-46FD-4C5D-ACAE-046C054B3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060"/>
              <a:ext cx="19" cy="6"/>
            </a:xfrm>
            <a:custGeom>
              <a:avLst/>
              <a:gdLst>
                <a:gd name="T0" fmla="*/ 21 w 18"/>
                <a:gd name="T1" fmla="*/ 0 h 6"/>
                <a:gd name="T2" fmla="*/ 3 w 18"/>
                <a:gd name="T3" fmla="*/ 3 h 6"/>
                <a:gd name="T4" fmla="*/ 7 w 18"/>
                <a:gd name="T5" fmla="*/ 4 h 6"/>
                <a:gd name="T6" fmla="*/ 16 w 18"/>
                <a:gd name="T7" fmla="*/ 2 h 6"/>
                <a:gd name="T8" fmla="*/ 21 w 1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5" y="0"/>
                    <a:pt x="6" y="0"/>
                    <a:pt x="3" y="3"/>
                  </a:cubicBezTo>
                  <a:cubicBezTo>
                    <a:pt x="0" y="6"/>
                    <a:pt x="4" y="5"/>
                    <a:pt x="7" y="4"/>
                  </a:cubicBezTo>
                  <a:cubicBezTo>
                    <a:pt x="9" y="3"/>
                    <a:pt x="11" y="2"/>
                    <a:pt x="13" y="2"/>
                  </a:cubicBezTo>
                  <a:cubicBezTo>
                    <a:pt x="15" y="1"/>
                    <a:pt x="17" y="1"/>
                    <a:pt x="1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Freeform 679">
              <a:extLst>
                <a:ext uri="{FF2B5EF4-FFF2-40B4-BE49-F238E27FC236}">
                  <a16:creationId xmlns:a16="http://schemas.microsoft.com/office/drawing/2014/main" id="{09D995AF-DED0-4A61-8EC6-0CAAB68C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131"/>
              <a:ext cx="139" cy="150"/>
            </a:xfrm>
            <a:custGeom>
              <a:avLst/>
              <a:gdLst>
                <a:gd name="T0" fmla="*/ 159 w 130"/>
                <a:gd name="T1" fmla="*/ 1 h 141"/>
                <a:gd name="T2" fmla="*/ 152 w 130"/>
                <a:gd name="T3" fmla="*/ 33 h 141"/>
                <a:gd name="T4" fmla="*/ 132 w 130"/>
                <a:gd name="T5" fmla="*/ 55 h 141"/>
                <a:gd name="T6" fmla="*/ 94 w 130"/>
                <a:gd name="T7" fmla="*/ 97 h 141"/>
                <a:gd name="T8" fmla="*/ 81 w 130"/>
                <a:gd name="T9" fmla="*/ 134 h 141"/>
                <a:gd name="T10" fmla="*/ 64 w 130"/>
                <a:gd name="T11" fmla="*/ 170 h 141"/>
                <a:gd name="T12" fmla="*/ 0 w 130"/>
                <a:gd name="T13" fmla="*/ 111 h 141"/>
                <a:gd name="T14" fmla="*/ 80 w 130"/>
                <a:gd name="T15" fmla="*/ 121 h 141"/>
                <a:gd name="T16" fmla="*/ 67 w 130"/>
                <a:gd name="T17" fmla="*/ 77 h 141"/>
                <a:gd name="T18" fmla="*/ 34 w 130"/>
                <a:gd name="T19" fmla="*/ 52 h 141"/>
                <a:gd name="T20" fmla="*/ 117 w 130"/>
                <a:gd name="T21" fmla="*/ 67 h 141"/>
                <a:gd name="T22" fmla="*/ 139 w 130"/>
                <a:gd name="T23" fmla="*/ 30 h 141"/>
                <a:gd name="T24" fmla="*/ 156 w 130"/>
                <a:gd name="T25" fmla="*/ 0 h 1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141">
                  <a:moveTo>
                    <a:pt x="130" y="1"/>
                  </a:moveTo>
                  <a:cubicBezTo>
                    <a:pt x="128" y="10"/>
                    <a:pt x="128" y="19"/>
                    <a:pt x="124" y="27"/>
                  </a:cubicBezTo>
                  <a:cubicBezTo>
                    <a:pt x="120" y="35"/>
                    <a:pt x="114" y="40"/>
                    <a:pt x="108" y="46"/>
                  </a:cubicBezTo>
                  <a:cubicBezTo>
                    <a:pt x="99" y="56"/>
                    <a:pt x="82" y="68"/>
                    <a:pt x="77" y="81"/>
                  </a:cubicBezTo>
                  <a:cubicBezTo>
                    <a:pt x="72" y="92"/>
                    <a:pt x="74" y="101"/>
                    <a:pt x="66" y="111"/>
                  </a:cubicBezTo>
                  <a:cubicBezTo>
                    <a:pt x="58" y="122"/>
                    <a:pt x="52" y="127"/>
                    <a:pt x="52" y="141"/>
                  </a:cubicBezTo>
                  <a:cubicBezTo>
                    <a:pt x="49" y="113"/>
                    <a:pt x="19" y="108"/>
                    <a:pt x="0" y="92"/>
                  </a:cubicBezTo>
                  <a:cubicBezTo>
                    <a:pt x="15" y="96"/>
                    <a:pt x="51" y="122"/>
                    <a:pt x="65" y="101"/>
                  </a:cubicBezTo>
                  <a:cubicBezTo>
                    <a:pt x="71" y="92"/>
                    <a:pt x="62" y="71"/>
                    <a:pt x="55" y="64"/>
                  </a:cubicBezTo>
                  <a:cubicBezTo>
                    <a:pt x="48" y="56"/>
                    <a:pt x="34" y="52"/>
                    <a:pt x="28" y="43"/>
                  </a:cubicBezTo>
                  <a:cubicBezTo>
                    <a:pt x="50" y="55"/>
                    <a:pt x="73" y="83"/>
                    <a:pt x="95" y="55"/>
                  </a:cubicBezTo>
                  <a:cubicBezTo>
                    <a:pt x="102" y="46"/>
                    <a:pt x="108" y="34"/>
                    <a:pt x="114" y="24"/>
                  </a:cubicBezTo>
                  <a:cubicBezTo>
                    <a:pt x="119" y="17"/>
                    <a:pt x="128" y="7"/>
                    <a:pt x="128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Freeform 680">
              <a:extLst>
                <a:ext uri="{FF2B5EF4-FFF2-40B4-BE49-F238E27FC236}">
                  <a16:creationId xmlns:a16="http://schemas.microsoft.com/office/drawing/2014/main" id="{B186B73D-C510-4DBF-A3D1-074E8C1B4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935"/>
              <a:ext cx="37" cy="239"/>
            </a:xfrm>
            <a:custGeom>
              <a:avLst/>
              <a:gdLst>
                <a:gd name="T0" fmla="*/ 38 w 34"/>
                <a:gd name="T1" fmla="*/ 107 h 223"/>
                <a:gd name="T2" fmla="*/ 36 w 34"/>
                <a:gd name="T3" fmla="*/ 210 h 223"/>
                <a:gd name="T4" fmla="*/ 29 w 34"/>
                <a:gd name="T5" fmla="*/ 244 h 223"/>
                <a:gd name="T6" fmla="*/ 0 w 34"/>
                <a:gd name="T7" fmla="*/ 274 h 223"/>
                <a:gd name="T8" fmla="*/ 21 w 34"/>
                <a:gd name="T9" fmla="*/ 211 h 223"/>
                <a:gd name="T10" fmla="*/ 25 w 34"/>
                <a:gd name="T11" fmla="*/ 130 h 223"/>
                <a:gd name="T12" fmla="*/ 44 w 34"/>
                <a:gd name="T13" fmla="*/ 0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23">
                  <a:moveTo>
                    <a:pt x="29" y="87"/>
                  </a:moveTo>
                  <a:cubicBezTo>
                    <a:pt x="26" y="116"/>
                    <a:pt x="28" y="143"/>
                    <a:pt x="28" y="171"/>
                  </a:cubicBezTo>
                  <a:cubicBezTo>
                    <a:pt x="27" y="181"/>
                    <a:pt x="27" y="190"/>
                    <a:pt x="23" y="199"/>
                  </a:cubicBezTo>
                  <a:cubicBezTo>
                    <a:pt x="19" y="210"/>
                    <a:pt x="9" y="215"/>
                    <a:pt x="0" y="223"/>
                  </a:cubicBezTo>
                  <a:cubicBezTo>
                    <a:pt x="11" y="210"/>
                    <a:pt x="14" y="189"/>
                    <a:pt x="16" y="172"/>
                  </a:cubicBezTo>
                  <a:cubicBezTo>
                    <a:pt x="18" y="150"/>
                    <a:pt x="17" y="128"/>
                    <a:pt x="19" y="105"/>
                  </a:cubicBezTo>
                  <a:cubicBezTo>
                    <a:pt x="21" y="69"/>
                    <a:pt x="20" y="34"/>
                    <a:pt x="3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Freeform 681">
              <a:extLst>
                <a:ext uri="{FF2B5EF4-FFF2-40B4-BE49-F238E27FC236}">
                  <a16:creationId xmlns:a16="http://schemas.microsoft.com/office/drawing/2014/main" id="{C744E692-15AD-4EFF-A5FE-C67BE7B71B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302"/>
              <a:ext cx="50" cy="160"/>
            </a:xfrm>
            <a:custGeom>
              <a:avLst/>
              <a:gdLst>
                <a:gd name="T0" fmla="*/ 33 w 47"/>
                <a:gd name="T1" fmla="*/ 0 h 150"/>
                <a:gd name="T2" fmla="*/ 33 w 47"/>
                <a:gd name="T3" fmla="*/ 86 h 150"/>
                <a:gd name="T4" fmla="*/ 21 w 47"/>
                <a:gd name="T5" fmla="*/ 178 h 150"/>
                <a:gd name="T6" fmla="*/ 0 w 47"/>
                <a:gd name="T7" fmla="*/ 182 h 150"/>
                <a:gd name="T8" fmla="*/ 16 w 47"/>
                <a:gd name="T9" fmla="*/ 135 h 150"/>
                <a:gd name="T10" fmla="*/ 21 w 47"/>
                <a:gd name="T11" fmla="*/ 84 h 150"/>
                <a:gd name="T12" fmla="*/ 34 w 47"/>
                <a:gd name="T13" fmla="*/ 36 h 150"/>
                <a:gd name="T14" fmla="*/ 35 w 47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50">
                  <a:moveTo>
                    <a:pt x="27" y="0"/>
                  </a:moveTo>
                  <a:cubicBezTo>
                    <a:pt x="47" y="15"/>
                    <a:pt x="31" y="52"/>
                    <a:pt x="27" y="71"/>
                  </a:cubicBezTo>
                  <a:cubicBezTo>
                    <a:pt x="22" y="97"/>
                    <a:pt x="19" y="122"/>
                    <a:pt x="18" y="147"/>
                  </a:cubicBezTo>
                  <a:cubicBezTo>
                    <a:pt x="12" y="144"/>
                    <a:pt x="6" y="149"/>
                    <a:pt x="0" y="150"/>
                  </a:cubicBezTo>
                  <a:cubicBezTo>
                    <a:pt x="8" y="144"/>
                    <a:pt x="12" y="122"/>
                    <a:pt x="13" y="112"/>
                  </a:cubicBezTo>
                  <a:cubicBezTo>
                    <a:pt x="16" y="98"/>
                    <a:pt x="15" y="83"/>
                    <a:pt x="18" y="69"/>
                  </a:cubicBezTo>
                  <a:cubicBezTo>
                    <a:pt x="20" y="56"/>
                    <a:pt x="25" y="43"/>
                    <a:pt x="28" y="30"/>
                  </a:cubicBezTo>
                  <a:cubicBezTo>
                    <a:pt x="30" y="21"/>
                    <a:pt x="29" y="10"/>
                    <a:pt x="2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Freeform 682">
              <a:extLst>
                <a:ext uri="{FF2B5EF4-FFF2-40B4-BE49-F238E27FC236}">
                  <a16:creationId xmlns:a16="http://schemas.microsoft.com/office/drawing/2014/main" id="{7066E6EC-93A5-411D-A4BF-9679E507E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367"/>
              <a:ext cx="56" cy="35"/>
            </a:xfrm>
            <a:custGeom>
              <a:avLst/>
              <a:gdLst>
                <a:gd name="T0" fmla="*/ 0 w 52"/>
                <a:gd name="T1" fmla="*/ 13 h 33"/>
                <a:gd name="T2" fmla="*/ 39 w 52"/>
                <a:gd name="T3" fmla="*/ 14 h 33"/>
                <a:gd name="T4" fmla="*/ 65 w 52"/>
                <a:gd name="T5" fmla="*/ 39 h 33"/>
                <a:gd name="T6" fmla="*/ 42 w 52"/>
                <a:gd name="T7" fmla="*/ 4 h 33"/>
                <a:gd name="T8" fmla="*/ 22 w 52"/>
                <a:gd name="T9" fmla="*/ 1 h 33"/>
                <a:gd name="T10" fmla="*/ 3 w 52"/>
                <a:gd name="T11" fmla="*/ 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3">
                  <a:moveTo>
                    <a:pt x="0" y="10"/>
                  </a:moveTo>
                  <a:cubicBezTo>
                    <a:pt x="4" y="2"/>
                    <a:pt x="24" y="9"/>
                    <a:pt x="31" y="11"/>
                  </a:cubicBezTo>
                  <a:cubicBezTo>
                    <a:pt x="43" y="15"/>
                    <a:pt x="47" y="23"/>
                    <a:pt x="52" y="33"/>
                  </a:cubicBezTo>
                  <a:cubicBezTo>
                    <a:pt x="52" y="19"/>
                    <a:pt x="45" y="9"/>
                    <a:pt x="33" y="4"/>
                  </a:cubicBezTo>
                  <a:cubicBezTo>
                    <a:pt x="28" y="2"/>
                    <a:pt x="23" y="0"/>
                    <a:pt x="18" y="1"/>
                  </a:cubicBezTo>
                  <a:cubicBezTo>
                    <a:pt x="12" y="3"/>
                    <a:pt x="8" y="7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Freeform 683">
              <a:extLst>
                <a:ext uri="{FF2B5EF4-FFF2-40B4-BE49-F238E27FC236}">
                  <a16:creationId xmlns:a16="http://schemas.microsoft.com/office/drawing/2014/main" id="{03A9FABD-D788-4529-9B5E-A3677E38F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401"/>
              <a:ext cx="49" cy="139"/>
            </a:xfrm>
            <a:custGeom>
              <a:avLst/>
              <a:gdLst>
                <a:gd name="T0" fmla="*/ 35 w 46"/>
                <a:gd name="T1" fmla="*/ 0 h 130"/>
                <a:gd name="T2" fmla="*/ 32 w 46"/>
                <a:gd name="T3" fmla="*/ 22 h 130"/>
                <a:gd name="T4" fmla="*/ 21 w 46"/>
                <a:gd name="T5" fmla="*/ 40 h 130"/>
                <a:gd name="T6" fmla="*/ 20 w 46"/>
                <a:gd name="T7" fmla="*/ 77 h 130"/>
                <a:gd name="T8" fmla="*/ 35 w 46"/>
                <a:gd name="T9" fmla="*/ 118 h 130"/>
                <a:gd name="T10" fmla="*/ 55 w 46"/>
                <a:gd name="T11" fmla="*/ 159 h 130"/>
                <a:gd name="T12" fmla="*/ 46 w 46"/>
                <a:gd name="T13" fmla="*/ 139 h 130"/>
                <a:gd name="T14" fmla="*/ 29 w 46"/>
                <a:gd name="T15" fmla="*/ 123 h 130"/>
                <a:gd name="T16" fmla="*/ 6 w 46"/>
                <a:gd name="T17" fmla="*/ 71 h 130"/>
                <a:gd name="T18" fmla="*/ 1 w 46"/>
                <a:gd name="T19" fmla="*/ 49 h 130"/>
                <a:gd name="T20" fmla="*/ 6 w 46"/>
                <a:gd name="T21" fmla="*/ 40 h 130"/>
                <a:gd name="T22" fmla="*/ 33 w 46"/>
                <a:gd name="T23" fmla="*/ 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30">
                  <a:moveTo>
                    <a:pt x="29" y="0"/>
                  </a:moveTo>
                  <a:cubicBezTo>
                    <a:pt x="27" y="6"/>
                    <a:pt x="28" y="13"/>
                    <a:pt x="26" y="19"/>
                  </a:cubicBezTo>
                  <a:cubicBezTo>
                    <a:pt x="24" y="25"/>
                    <a:pt x="21" y="28"/>
                    <a:pt x="18" y="33"/>
                  </a:cubicBezTo>
                  <a:cubicBezTo>
                    <a:pt x="12" y="43"/>
                    <a:pt x="16" y="51"/>
                    <a:pt x="17" y="63"/>
                  </a:cubicBezTo>
                  <a:cubicBezTo>
                    <a:pt x="19" y="77"/>
                    <a:pt x="19" y="85"/>
                    <a:pt x="29" y="96"/>
                  </a:cubicBezTo>
                  <a:cubicBezTo>
                    <a:pt x="38" y="105"/>
                    <a:pt x="45" y="117"/>
                    <a:pt x="46" y="130"/>
                  </a:cubicBezTo>
                  <a:cubicBezTo>
                    <a:pt x="43" y="126"/>
                    <a:pt x="42" y="119"/>
                    <a:pt x="38" y="114"/>
                  </a:cubicBezTo>
                  <a:cubicBezTo>
                    <a:pt x="35" y="109"/>
                    <a:pt x="28" y="104"/>
                    <a:pt x="23" y="101"/>
                  </a:cubicBezTo>
                  <a:cubicBezTo>
                    <a:pt x="7" y="89"/>
                    <a:pt x="7" y="78"/>
                    <a:pt x="6" y="58"/>
                  </a:cubicBezTo>
                  <a:cubicBezTo>
                    <a:pt x="6" y="51"/>
                    <a:pt x="2" y="47"/>
                    <a:pt x="1" y="40"/>
                  </a:cubicBezTo>
                  <a:cubicBezTo>
                    <a:pt x="0" y="32"/>
                    <a:pt x="0" y="37"/>
                    <a:pt x="6" y="33"/>
                  </a:cubicBezTo>
                  <a:cubicBezTo>
                    <a:pt x="16" y="28"/>
                    <a:pt x="23" y="13"/>
                    <a:pt x="27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Freeform 684">
              <a:extLst>
                <a:ext uri="{FF2B5EF4-FFF2-40B4-BE49-F238E27FC236}">
                  <a16:creationId xmlns:a16="http://schemas.microsoft.com/office/drawing/2014/main" id="{E7088F9F-8DA6-4C88-B846-65A069D8D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54"/>
              <a:ext cx="86" cy="34"/>
            </a:xfrm>
            <a:custGeom>
              <a:avLst/>
              <a:gdLst>
                <a:gd name="T0" fmla="*/ 0 w 81"/>
                <a:gd name="T1" fmla="*/ 0 h 31"/>
                <a:gd name="T2" fmla="*/ 22 w 81"/>
                <a:gd name="T3" fmla="*/ 11 h 31"/>
                <a:gd name="T4" fmla="*/ 48 w 81"/>
                <a:gd name="T5" fmla="*/ 14 h 31"/>
                <a:gd name="T6" fmla="*/ 97 w 81"/>
                <a:gd name="T7" fmla="*/ 36 h 31"/>
                <a:gd name="T8" fmla="*/ 48 w 81"/>
                <a:gd name="T9" fmla="*/ 23 h 31"/>
                <a:gd name="T10" fmla="*/ 24 w 81"/>
                <a:gd name="T11" fmla="*/ 18 h 31"/>
                <a:gd name="T12" fmla="*/ 2 w 81"/>
                <a:gd name="T13" fmla="*/ 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1">
                  <a:moveTo>
                    <a:pt x="0" y="0"/>
                  </a:moveTo>
                  <a:cubicBezTo>
                    <a:pt x="7" y="1"/>
                    <a:pt x="12" y="7"/>
                    <a:pt x="19" y="8"/>
                  </a:cubicBezTo>
                  <a:cubicBezTo>
                    <a:pt x="27" y="9"/>
                    <a:pt x="33" y="9"/>
                    <a:pt x="40" y="11"/>
                  </a:cubicBezTo>
                  <a:cubicBezTo>
                    <a:pt x="54" y="15"/>
                    <a:pt x="68" y="21"/>
                    <a:pt x="81" y="27"/>
                  </a:cubicBezTo>
                  <a:cubicBezTo>
                    <a:pt x="67" y="31"/>
                    <a:pt x="52" y="21"/>
                    <a:pt x="40" y="17"/>
                  </a:cubicBezTo>
                  <a:cubicBezTo>
                    <a:pt x="34" y="14"/>
                    <a:pt x="28" y="15"/>
                    <a:pt x="21" y="14"/>
                  </a:cubicBezTo>
                  <a:cubicBezTo>
                    <a:pt x="12" y="13"/>
                    <a:pt x="9" y="9"/>
                    <a:pt x="2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Freeform 685">
              <a:extLst>
                <a:ext uri="{FF2B5EF4-FFF2-40B4-BE49-F238E27FC236}">
                  <a16:creationId xmlns:a16="http://schemas.microsoft.com/office/drawing/2014/main" id="{BF19B338-5427-473F-A6F6-6E0C649DF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206"/>
              <a:ext cx="168" cy="213"/>
            </a:xfrm>
            <a:custGeom>
              <a:avLst/>
              <a:gdLst>
                <a:gd name="T0" fmla="*/ 0 w 157"/>
                <a:gd name="T1" fmla="*/ 32 h 200"/>
                <a:gd name="T2" fmla="*/ 55 w 157"/>
                <a:gd name="T3" fmla="*/ 33 h 200"/>
                <a:gd name="T4" fmla="*/ 83 w 157"/>
                <a:gd name="T5" fmla="*/ 110 h 200"/>
                <a:gd name="T6" fmla="*/ 193 w 157"/>
                <a:gd name="T7" fmla="*/ 242 h 200"/>
                <a:gd name="T8" fmla="*/ 67 w 157"/>
                <a:gd name="T9" fmla="*/ 119 h 200"/>
                <a:gd name="T10" fmla="*/ 47 w 157"/>
                <a:gd name="T11" fmla="*/ 54 h 200"/>
                <a:gd name="T12" fmla="*/ 11 w 157"/>
                <a:gd name="T13" fmla="*/ 3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00">
                  <a:moveTo>
                    <a:pt x="0" y="26"/>
                  </a:moveTo>
                  <a:cubicBezTo>
                    <a:pt x="16" y="13"/>
                    <a:pt x="34" y="0"/>
                    <a:pt x="45" y="27"/>
                  </a:cubicBezTo>
                  <a:cubicBezTo>
                    <a:pt x="53" y="49"/>
                    <a:pt x="57" y="70"/>
                    <a:pt x="68" y="91"/>
                  </a:cubicBezTo>
                  <a:cubicBezTo>
                    <a:pt x="92" y="137"/>
                    <a:pt x="111" y="173"/>
                    <a:pt x="157" y="200"/>
                  </a:cubicBezTo>
                  <a:cubicBezTo>
                    <a:pt x="118" y="197"/>
                    <a:pt x="74" y="128"/>
                    <a:pt x="55" y="99"/>
                  </a:cubicBezTo>
                  <a:cubicBezTo>
                    <a:pt x="42" y="80"/>
                    <a:pt x="44" y="64"/>
                    <a:pt x="38" y="45"/>
                  </a:cubicBezTo>
                  <a:cubicBezTo>
                    <a:pt x="32" y="28"/>
                    <a:pt x="24" y="32"/>
                    <a:pt x="8" y="3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Freeform 686">
              <a:extLst>
                <a:ext uri="{FF2B5EF4-FFF2-40B4-BE49-F238E27FC236}">
                  <a16:creationId xmlns:a16="http://schemas.microsoft.com/office/drawing/2014/main" id="{AB6D195E-DCB4-4A00-A6AD-F41BE7AD8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302"/>
              <a:ext cx="142" cy="84"/>
            </a:xfrm>
            <a:custGeom>
              <a:avLst/>
              <a:gdLst>
                <a:gd name="T0" fmla="*/ 108 w 133"/>
                <a:gd name="T1" fmla="*/ 30 h 79"/>
                <a:gd name="T2" fmla="*/ 0 w 133"/>
                <a:gd name="T3" fmla="*/ 3 h 79"/>
                <a:gd name="T4" fmla="*/ 90 w 133"/>
                <a:gd name="T5" fmla="*/ 41 h 79"/>
                <a:gd name="T6" fmla="*/ 162 w 133"/>
                <a:gd name="T7" fmla="*/ 9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79">
                  <a:moveTo>
                    <a:pt x="89" y="24"/>
                  </a:moveTo>
                  <a:cubicBezTo>
                    <a:pt x="81" y="0"/>
                    <a:pt x="21" y="2"/>
                    <a:pt x="0" y="3"/>
                  </a:cubicBezTo>
                  <a:cubicBezTo>
                    <a:pt x="29" y="9"/>
                    <a:pt x="50" y="17"/>
                    <a:pt x="74" y="35"/>
                  </a:cubicBezTo>
                  <a:cubicBezTo>
                    <a:pt x="88" y="46"/>
                    <a:pt x="129" y="69"/>
                    <a:pt x="133" y="7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Freeform 687">
              <a:extLst>
                <a:ext uri="{FF2B5EF4-FFF2-40B4-BE49-F238E27FC236}">
                  <a16:creationId xmlns:a16="http://schemas.microsoft.com/office/drawing/2014/main" id="{C7963ED4-2A12-4B85-8414-B826369AA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340"/>
              <a:ext cx="109" cy="675"/>
            </a:xfrm>
            <a:custGeom>
              <a:avLst/>
              <a:gdLst>
                <a:gd name="T0" fmla="*/ 67 w 102"/>
                <a:gd name="T1" fmla="*/ 0 h 631"/>
                <a:gd name="T2" fmla="*/ 17 w 102"/>
                <a:gd name="T3" fmla="*/ 450 h 631"/>
                <a:gd name="T4" fmla="*/ 124 w 102"/>
                <a:gd name="T5" fmla="*/ 772 h 631"/>
                <a:gd name="T6" fmla="*/ 40 w 102"/>
                <a:gd name="T7" fmla="*/ 444 h 631"/>
                <a:gd name="T8" fmla="*/ 67 w 102"/>
                <a:gd name="T9" fmla="*/ 0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31">
                  <a:moveTo>
                    <a:pt x="55" y="0"/>
                  </a:moveTo>
                  <a:cubicBezTo>
                    <a:pt x="55" y="0"/>
                    <a:pt x="0" y="173"/>
                    <a:pt x="14" y="368"/>
                  </a:cubicBezTo>
                  <a:cubicBezTo>
                    <a:pt x="28" y="564"/>
                    <a:pt x="81" y="600"/>
                    <a:pt x="102" y="631"/>
                  </a:cubicBezTo>
                  <a:cubicBezTo>
                    <a:pt x="102" y="631"/>
                    <a:pt x="35" y="521"/>
                    <a:pt x="33" y="363"/>
                  </a:cubicBezTo>
                  <a:cubicBezTo>
                    <a:pt x="31" y="206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Freeform 688">
              <a:extLst>
                <a:ext uri="{FF2B5EF4-FFF2-40B4-BE49-F238E27FC236}">
                  <a16:creationId xmlns:a16="http://schemas.microsoft.com/office/drawing/2014/main" id="{9F816F8E-D91D-4CE7-B918-9140F7FB1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992"/>
              <a:ext cx="71" cy="318"/>
            </a:xfrm>
            <a:custGeom>
              <a:avLst/>
              <a:gdLst>
                <a:gd name="T0" fmla="*/ 15 w 67"/>
                <a:gd name="T1" fmla="*/ 362 h 298"/>
                <a:gd name="T2" fmla="*/ 79 w 67"/>
                <a:gd name="T3" fmla="*/ 338 h 298"/>
                <a:gd name="T4" fmla="*/ 32 w 67"/>
                <a:gd name="T5" fmla="*/ 309 h 298"/>
                <a:gd name="T6" fmla="*/ 53 w 67"/>
                <a:gd name="T7" fmla="*/ 272 h 298"/>
                <a:gd name="T8" fmla="*/ 22 w 67"/>
                <a:gd name="T9" fmla="*/ 165 h 298"/>
                <a:gd name="T10" fmla="*/ 22 w 67"/>
                <a:gd name="T11" fmla="*/ 79 h 298"/>
                <a:gd name="T12" fmla="*/ 28 w 67"/>
                <a:gd name="T13" fmla="*/ 0 h 298"/>
                <a:gd name="T14" fmla="*/ 3 w 67"/>
                <a:gd name="T15" fmla="*/ 186 h 298"/>
                <a:gd name="T16" fmla="*/ 5 w 67"/>
                <a:gd name="T17" fmla="*/ 265 h 298"/>
                <a:gd name="T18" fmla="*/ 13 w 67"/>
                <a:gd name="T19" fmla="*/ 304 h 298"/>
                <a:gd name="T20" fmla="*/ 15 w 67"/>
                <a:gd name="T21" fmla="*/ 344 h 2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298">
                  <a:moveTo>
                    <a:pt x="12" y="298"/>
                  </a:moveTo>
                  <a:cubicBezTo>
                    <a:pt x="6" y="263"/>
                    <a:pt x="47" y="270"/>
                    <a:pt x="67" y="278"/>
                  </a:cubicBezTo>
                  <a:cubicBezTo>
                    <a:pt x="52" y="271"/>
                    <a:pt x="31" y="271"/>
                    <a:pt x="26" y="255"/>
                  </a:cubicBezTo>
                  <a:cubicBezTo>
                    <a:pt x="22" y="242"/>
                    <a:pt x="29" y="224"/>
                    <a:pt x="44" y="224"/>
                  </a:cubicBezTo>
                  <a:cubicBezTo>
                    <a:pt x="7" y="228"/>
                    <a:pt x="18" y="161"/>
                    <a:pt x="19" y="136"/>
                  </a:cubicBezTo>
                  <a:cubicBezTo>
                    <a:pt x="20" y="112"/>
                    <a:pt x="18" y="89"/>
                    <a:pt x="19" y="65"/>
                  </a:cubicBezTo>
                  <a:cubicBezTo>
                    <a:pt x="20" y="44"/>
                    <a:pt x="25" y="21"/>
                    <a:pt x="24" y="0"/>
                  </a:cubicBezTo>
                  <a:cubicBezTo>
                    <a:pt x="9" y="51"/>
                    <a:pt x="0" y="101"/>
                    <a:pt x="3" y="153"/>
                  </a:cubicBezTo>
                  <a:cubicBezTo>
                    <a:pt x="4" y="174"/>
                    <a:pt x="4" y="195"/>
                    <a:pt x="5" y="217"/>
                  </a:cubicBezTo>
                  <a:cubicBezTo>
                    <a:pt x="5" y="229"/>
                    <a:pt x="7" y="238"/>
                    <a:pt x="10" y="250"/>
                  </a:cubicBezTo>
                  <a:cubicBezTo>
                    <a:pt x="12" y="257"/>
                    <a:pt x="16" y="285"/>
                    <a:pt x="12" y="2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Freeform 689">
              <a:extLst>
                <a:ext uri="{FF2B5EF4-FFF2-40B4-BE49-F238E27FC236}">
                  <a16:creationId xmlns:a16="http://schemas.microsoft.com/office/drawing/2014/main" id="{3C2ED118-64C2-444A-B3A9-6600A8BF09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017"/>
              <a:ext cx="68" cy="142"/>
            </a:xfrm>
            <a:custGeom>
              <a:avLst/>
              <a:gdLst>
                <a:gd name="T0" fmla="*/ 62 w 64"/>
                <a:gd name="T1" fmla="*/ 34 h 133"/>
                <a:gd name="T2" fmla="*/ 36 w 64"/>
                <a:gd name="T3" fmla="*/ 0 h 133"/>
                <a:gd name="T4" fmla="*/ 77 w 64"/>
                <a:gd name="T5" fmla="*/ 162 h 133"/>
                <a:gd name="T6" fmla="*/ 58 w 64"/>
                <a:gd name="T7" fmla="*/ 3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3">
                  <a:moveTo>
                    <a:pt x="52" y="28"/>
                  </a:moveTo>
                  <a:cubicBezTo>
                    <a:pt x="47" y="18"/>
                    <a:pt x="40" y="6"/>
                    <a:pt x="30" y="0"/>
                  </a:cubicBezTo>
                  <a:cubicBezTo>
                    <a:pt x="0" y="39"/>
                    <a:pt x="38" y="105"/>
                    <a:pt x="64" y="133"/>
                  </a:cubicBezTo>
                  <a:cubicBezTo>
                    <a:pt x="47" y="115"/>
                    <a:pt x="22" y="44"/>
                    <a:pt x="49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Freeform 690">
              <a:extLst>
                <a:ext uri="{FF2B5EF4-FFF2-40B4-BE49-F238E27FC236}">
                  <a16:creationId xmlns:a16="http://schemas.microsoft.com/office/drawing/2014/main" id="{D7A0DE62-7C21-4738-8C03-A79A44DE9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193"/>
              <a:ext cx="129" cy="618"/>
            </a:xfrm>
            <a:custGeom>
              <a:avLst/>
              <a:gdLst>
                <a:gd name="T0" fmla="*/ 37 w 121"/>
                <a:gd name="T1" fmla="*/ 0 h 578"/>
                <a:gd name="T2" fmla="*/ 5 w 121"/>
                <a:gd name="T3" fmla="*/ 167 h 578"/>
                <a:gd name="T4" fmla="*/ 0 w 121"/>
                <a:gd name="T5" fmla="*/ 377 h 578"/>
                <a:gd name="T6" fmla="*/ 37 w 121"/>
                <a:gd name="T7" fmla="*/ 621 h 578"/>
                <a:gd name="T8" fmla="*/ 58 w 121"/>
                <a:gd name="T9" fmla="*/ 701 h 578"/>
                <a:gd name="T10" fmla="*/ 72 w 121"/>
                <a:gd name="T11" fmla="*/ 580 h 578"/>
                <a:gd name="T12" fmla="*/ 59 w 121"/>
                <a:gd name="T13" fmla="*/ 567 h 578"/>
                <a:gd name="T14" fmla="*/ 97 w 121"/>
                <a:gd name="T15" fmla="*/ 577 h 578"/>
                <a:gd name="T16" fmla="*/ 147 w 121"/>
                <a:gd name="T17" fmla="*/ 571 h 578"/>
                <a:gd name="T18" fmla="*/ 61 w 121"/>
                <a:gd name="T19" fmla="*/ 547 h 578"/>
                <a:gd name="T20" fmla="*/ 36 w 121"/>
                <a:gd name="T21" fmla="*/ 414 h 578"/>
                <a:gd name="T22" fmla="*/ 23 w 121"/>
                <a:gd name="T23" fmla="*/ 228 h 578"/>
                <a:gd name="T24" fmla="*/ 37 w 121"/>
                <a:gd name="T25" fmla="*/ 30 h 5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578">
                  <a:moveTo>
                    <a:pt x="31" y="0"/>
                  </a:moveTo>
                  <a:cubicBezTo>
                    <a:pt x="31" y="46"/>
                    <a:pt x="9" y="91"/>
                    <a:pt x="5" y="137"/>
                  </a:cubicBezTo>
                  <a:cubicBezTo>
                    <a:pt x="1" y="195"/>
                    <a:pt x="0" y="251"/>
                    <a:pt x="0" y="309"/>
                  </a:cubicBezTo>
                  <a:cubicBezTo>
                    <a:pt x="0" y="377"/>
                    <a:pt x="38" y="440"/>
                    <a:pt x="31" y="508"/>
                  </a:cubicBezTo>
                  <a:cubicBezTo>
                    <a:pt x="30" y="520"/>
                    <a:pt x="32" y="578"/>
                    <a:pt x="48" y="574"/>
                  </a:cubicBezTo>
                  <a:cubicBezTo>
                    <a:pt x="29" y="537"/>
                    <a:pt x="56" y="509"/>
                    <a:pt x="60" y="474"/>
                  </a:cubicBezTo>
                  <a:cubicBezTo>
                    <a:pt x="56" y="471"/>
                    <a:pt x="52" y="466"/>
                    <a:pt x="49" y="464"/>
                  </a:cubicBezTo>
                  <a:cubicBezTo>
                    <a:pt x="59" y="464"/>
                    <a:pt x="69" y="470"/>
                    <a:pt x="80" y="472"/>
                  </a:cubicBezTo>
                  <a:cubicBezTo>
                    <a:pt x="96" y="475"/>
                    <a:pt x="106" y="468"/>
                    <a:pt x="121" y="467"/>
                  </a:cubicBezTo>
                  <a:cubicBezTo>
                    <a:pt x="97" y="467"/>
                    <a:pt x="66" y="465"/>
                    <a:pt x="50" y="448"/>
                  </a:cubicBezTo>
                  <a:cubicBezTo>
                    <a:pt x="27" y="423"/>
                    <a:pt x="30" y="371"/>
                    <a:pt x="30" y="339"/>
                  </a:cubicBezTo>
                  <a:cubicBezTo>
                    <a:pt x="29" y="288"/>
                    <a:pt x="17" y="238"/>
                    <a:pt x="20" y="186"/>
                  </a:cubicBezTo>
                  <a:cubicBezTo>
                    <a:pt x="22" y="133"/>
                    <a:pt x="18" y="75"/>
                    <a:pt x="3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Freeform 691">
              <a:extLst>
                <a:ext uri="{FF2B5EF4-FFF2-40B4-BE49-F238E27FC236}">
                  <a16:creationId xmlns:a16="http://schemas.microsoft.com/office/drawing/2014/main" id="{A563D956-D2A8-41F2-B1AB-5AF82FAA5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831"/>
              <a:ext cx="166" cy="138"/>
            </a:xfrm>
            <a:custGeom>
              <a:avLst/>
              <a:gdLst>
                <a:gd name="T0" fmla="*/ 191 w 155"/>
                <a:gd name="T1" fmla="*/ 6 h 129"/>
                <a:gd name="T2" fmla="*/ 148 w 155"/>
                <a:gd name="T3" fmla="*/ 48 h 129"/>
                <a:gd name="T4" fmla="*/ 100 w 155"/>
                <a:gd name="T5" fmla="*/ 94 h 129"/>
                <a:gd name="T6" fmla="*/ 55 w 155"/>
                <a:gd name="T7" fmla="*/ 127 h 129"/>
                <a:gd name="T8" fmla="*/ 0 w 155"/>
                <a:gd name="T9" fmla="*/ 150 h 129"/>
                <a:gd name="T10" fmla="*/ 47 w 155"/>
                <a:gd name="T11" fmla="*/ 158 h 129"/>
                <a:gd name="T12" fmla="*/ 56 w 155"/>
                <a:gd name="T13" fmla="*/ 143 h 129"/>
                <a:gd name="T14" fmla="*/ 84 w 155"/>
                <a:gd name="T15" fmla="*/ 126 h 129"/>
                <a:gd name="T16" fmla="*/ 110 w 155"/>
                <a:gd name="T17" fmla="*/ 103 h 129"/>
                <a:gd name="T18" fmla="*/ 125 w 155"/>
                <a:gd name="T19" fmla="*/ 81 h 129"/>
                <a:gd name="T20" fmla="*/ 149 w 155"/>
                <a:gd name="T21" fmla="*/ 60 h 129"/>
                <a:gd name="T22" fmla="*/ 166 w 155"/>
                <a:gd name="T23" fmla="*/ 39 h 129"/>
                <a:gd name="T24" fmla="*/ 191 w 155"/>
                <a:gd name="T25" fmla="*/ 4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129">
                  <a:moveTo>
                    <a:pt x="155" y="6"/>
                  </a:moveTo>
                  <a:cubicBezTo>
                    <a:pt x="139" y="0"/>
                    <a:pt x="127" y="30"/>
                    <a:pt x="120" y="39"/>
                  </a:cubicBezTo>
                  <a:cubicBezTo>
                    <a:pt x="110" y="54"/>
                    <a:pt x="94" y="65"/>
                    <a:pt x="81" y="77"/>
                  </a:cubicBezTo>
                  <a:cubicBezTo>
                    <a:pt x="69" y="88"/>
                    <a:pt x="59" y="97"/>
                    <a:pt x="45" y="104"/>
                  </a:cubicBezTo>
                  <a:cubicBezTo>
                    <a:pt x="31" y="112"/>
                    <a:pt x="12" y="110"/>
                    <a:pt x="0" y="122"/>
                  </a:cubicBezTo>
                  <a:cubicBezTo>
                    <a:pt x="14" y="119"/>
                    <a:pt x="26" y="119"/>
                    <a:pt x="38" y="129"/>
                  </a:cubicBezTo>
                  <a:cubicBezTo>
                    <a:pt x="38" y="121"/>
                    <a:pt x="40" y="121"/>
                    <a:pt x="46" y="117"/>
                  </a:cubicBezTo>
                  <a:cubicBezTo>
                    <a:pt x="55" y="113"/>
                    <a:pt x="61" y="109"/>
                    <a:pt x="68" y="103"/>
                  </a:cubicBezTo>
                  <a:cubicBezTo>
                    <a:pt x="76" y="97"/>
                    <a:pt x="84" y="92"/>
                    <a:pt x="90" y="84"/>
                  </a:cubicBezTo>
                  <a:cubicBezTo>
                    <a:pt x="94" y="78"/>
                    <a:pt x="97" y="72"/>
                    <a:pt x="102" y="66"/>
                  </a:cubicBezTo>
                  <a:cubicBezTo>
                    <a:pt x="107" y="59"/>
                    <a:pt x="114" y="54"/>
                    <a:pt x="121" y="49"/>
                  </a:cubicBezTo>
                  <a:cubicBezTo>
                    <a:pt x="127" y="44"/>
                    <a:pt x="131" y="39"/>
                    <a:pt x="135" y="32"/>
                  </a:cubicBezTo>
                  <a:cubicBezTo>
                    <a:pt x="141" y="23"/>
                    <a:pt x="146" y="12"/>
                    <a:pt x="1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Freeform 692">
              <a:extLst>
                <a:ext uri="{FF2B5EF4-FFF2-40B4-BE49-F238E27FC236}">
                  <a16:creationId xmlns:a16="http://schemas.microsoft.com/office/drawing/2014/main" id="{2F415428-A8CA-4C8F-B377-E48C864E3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988"/>
              <a:ext cx="126" cy="87"/>
            </a:xfrm>
            <a:custGeom>
              <a:avLst/>
              <a:gdLst>
                <a:gd name="T0" fmla="*/ 0 w 118"/>
                <a:gd name="T1" fmla="*/ 68 h 81"/>
                <a:gd name="T2" fmla="*/ 30 w 118"/>
                <a:gd name="T3" fmla="*/ 97 h 81"/>
                <a:gd name="T4" fmla="*/ 66 w 118"/>
                <a:gd name="T5" fmla="*/ 85 h 81"/>
                <a:gd name="T6" fmla="*/ 85 w 118"/>
                <a:gd name="T7" fmla="*/ 61 h 81"/>
                <a:gd name="T8" fmla="*/ 107 w 118"/>
                <a:gd name="T9" fmla="*/ 45 h 81"/>
                <a:gd name="T10" fmla="*/ 125 w 118"/>
                <a:gd name="T11" fmla="*/ 18 h 81"/>
                <a:gd name="T12" fmla="*/ 144 w 118"/>
                <a:gd name="T13" fmla="*/ 0 h 81"/>
                <a:gd name="T14" fmla="*/ 106 w 118"/>
                <a:gd name="T15" fmla="*/ 32 h 81"/>
                <a:gd name="T16" fmla="*/ 88 w 118"/>
                <a:gd name="T17" fmla="*/ 45 h 81"/>
                <a:gd name="T18" fmla="*/ 77 w 118"/>
                <a:gd name="T19" fmla="*/ 60 h 81"/>
                <a:gd name="T20" fmla="*/ 38 w 118"/>
                <a:gd name="T21" fmla="*/ 88 h 81"/>
                <a:gd name="T22" fmla="*/ 1 w 118"/>
                <a:gd name="T23" fmla="*/ 71 h 81"/>
                <a:gd name="T24" fmla="*/ 0 w 118"/>
                <a:gd name="T25" fmla="*/ 68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1">
                  <a:moveTo>
                    <a:pt x="0" y="55"/>
                  </a:moveTo>
                  <a:cubicBezTo>
                    <a:pt x="0" y="67"/>
                    <a:pt x="14" y="76"/>
                    <a:pt x="24" y="78"/>
                  </a:cubicBezTo>
                  <a:cubicBezTo>
                    <a:pt x="34" y="81"/>
                    <a:pt x="46" y="76"/>
                    <a:pt x="54" y="69"/>
                  </a:cubicBezTo>
                  <a:cubicBezTo>
                    <a:pt x="60" y="63"/>
                    <a:pt x="65" y="55"/>
                    <a:pt x="70" y="49"/>
                  </a:cubicBezTo>
                  <a:cubicBezTo>
                    <a:pt x="76" y="42"/>
                    <a:pt x="81" y="40"/>
                    <a:pt x="88" y="36"/>
                  </a:cubicBezTo>
                  <a:cubicBezTo>
                    <a:pt x="95" y="31"/>
                    <a:pt x="98" y="21"/>
                    <a:pt x="103" y="15"/>
                  </a:cubicBezTo>
                  <a:cubicBezTo>
                    <a:pt x="107" y="9"/>
                    <a:pt x="112" y="3"/>
                    <a:pt x="118" y="0"/>
                  </a:cubicBezTo>
                  <a:cubicBezTo>
                    <a:pt x="105" y="3"/>
                    <a:pt x="96" y="18"/>
                    <a:pt x="87" y="26"/>
                  </a:cubicBezTo>
                  <a:cubicBezTo>
                    <a:pt x="83" y="31"/>
                    <a:pt x="77" y="33"/>
                    <a:pt x="72" y="36"/>
                  </a:cubicBezTo>
                  <a:cubicBezTo>
                    <a:pt x="68" y="39"/>
                    <a:pt x="66" y="44"/>
                    <a:pt x="63" y="48"/>
                  </a:cubicBezTo>
                  <a:cubicBezTo>
                    <a:pt x="56" y="59"/>
                    <a:pt x="47" y="70"/>
                    <a:pt x="32" y="71"/>
                  </a:cubicBezTo>
                  <a:cubicBezTo>
                    <a:pt x="20" y="73"/>
                    <a:pt x="6" y="68"/>
                    <a:pt x="1" y="57"/>
                  </a:cubicBezTo>
                  <a:cubicBezTo>
                    <a:pt x="1" y="56"/>
                    <a:pt x="0" y="56"/>
                    <a:pt x="0" y="5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Freeform 693">
              <a:extLst>
                <a:ext uri="{FF2B5EF4-FFF2-40B4-BE49-F238E27FC236}">
                  <a16:creationId xmlns:a16="http://schemas.microsoft.com/office/drawing/2014/main" id="{5137F1AB-2AAC-4797-ACA1-D2213A078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4013"/>
              <a:ext cx="24" cy="29"/>
            </a:xfrm>
            <a:custGeom>
              <a:avLst/>
              <a:gdLst>
                <a:gd name="T0" fmla="*/ 0 w 22"/>
                <a:gd name="T1" fmla="*/ 30 h 27"/>
                <a:gd name="T2" fmla="*/ 2 w 22"/>
                <a:gd name="T3" fmla="*/ 0 h 27"/>
                <a:gd name="T4" fmla="*/ 28 w 22"/>
                <a:gd name="T5" fmla="*/ 11 h 27"/>
                <a:gd name="T6" fmla="*/ 13 w 22"/>
                <a:gd name="T7" fmla="*/ 1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0" y="24"/>
                  </a:moveTo>
                  <a:cubicBezTo>
                    <a:pt x="4" y="27"/>
                    <a:pt x="3" y="3"/>
                    <a:pt x="2" y="0"/>
                  </a:cubicBezTo>
                  <a:cubicBezTo>
                    <a:pt x="5" y="7"/>
                    <a:pt x="15" y="13"/>
                    <a:pt x="22" y="8"/>
                  </a:cubicBezTo>
                  <a:cubicBezTo>
                    <a:pt x="18" y="11"/>
                    <a:pt x="14" y="15"/>
                    <a:pt x="10" y="1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Freeform 694">
              <a:extLst>
                <a:ext uri="{FF2B5EF4-FFF2-40B4-BE49-F238E27FC236}">
                  <a16:creationId xmlns:a16="http://schemas.microsoft.com/office/drawing/2014/main" id="{2B6791FA-97C3-4A46-9671-C747EE7D5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4034"/>
              <a:ext cx="25" cy="21"/>
            </a:xfrm>
            <a:custGeom>
              <a:avLst/>
              <a:gdLst>
                <a:gd name="T0" fmla="*/ 25 w 24"/>
                <a:gd name="T1" fmla="*/ 13 h 20"/>
                <a:gd name="T2" fmla="*/ 26 w 24"/>
                <a:gd name="T3" fmla="*/ 23 h 20"/>
                <a:gd name="T4" fmla="*/ 8 w 24"/>
                <a:gd name="T5" fmla="*/ 19 h 20"/>
                <a:gd name="T6" fmla="*/ 0 w 24"/>
                <a:gd name="T7" fmla="*/ 0 h 20"/>
                <a:gd name="T8" fmla="*/ 8 w 24"/>
                <a:gd name="T9" fmla="*/ 13 h 20"/>
                <a:gd name="T10" fmla="*/ 25 w 24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22" y="10"/>
                  </a:moveTo>
                  <a:cubicBezTo>
                    <a:pt x="22" y="13"/>
                    <a:pt x="24" y="17"/>
                    <a:pt x="23" y="20"/>
                  </a:cubicBezTo>
                  <a:cubicBezTo>
                    <a:pt x="18" y="20"/>
                    <a:pt x="12" y="19"/>
                    <a:pt x="8" y="16"/>
                  </a:cubicBezTo>
                  <a:cubicBezTo>
                    <a:pt x="2" y="13"/>
                    <a:pt x="0" y="7"/>
                    <a:pt x="0" y="0"/>
                  </a:cubicBezTo>
                  <a:cubicBezTo>
                    <a:pt x="2" y="4"/>
                    <a:pt x="5" y="7"/>
                    <a:pt x="8" y="10"/>
                  </a:cubicBezTo>
                  <a:cubicBezTo>
                    <a:pt x="13" y="13"/>
                    <a:pt x="17" y="12"/>
                    <a:pt x="22" y="1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Freeform 695">
              <a:extLst>
                <a:ext uri="{FF2B5EF4-FFF2-40B4-BE49-F238E27FC236}">
                  <a16:creationId xmlns:a16="http://schemas.microsoft.com/office/drawing/2014/main" id="{446C248C-2216-467D-B372-63534D361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4017"/>
              <a:ext cx="14" cy="22"/>
            </a:xfrm>
            <a:custGeom>
              <a:avLst/>
              <a:gdLst>
                <a:gd name="T0" fmla="*/ 16 w 13"/>
                <a:gd name="T1" fmla="*/ 10 h 21"/>
                <a:gd name="T2" fmla="*/ 14 w 13"/>
                <a:gd name="T3" fmla="*/ 24 h 21"/>
                <a:gd name="T4" fmla="*/ 3 w 13"/>
                <a:gd name="T5" fmla="*/ 16 h 21"/>
                <a:gd name="T6" fmla="*/ 0 w 13"/>
                <a:gd name="T7" fmla="*/ 6 h 21"/>
                <a:gd name="T8" fmla="*/ 2 w 13"/>
                <a:gd name="T9" fmla="*/ 0 h 21"/>
                <a:gd name="T10" fmla="*/ 5 w 13"/>
                <a:gd name="T11" fmla="*/ 8 h 21"/>
                <a:gd name="T12" fmla="*/ 15 w 13"/>
                <a:gd name="T13" fmla="*/ 1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13" y="10"/>
                  </a:moveTo>
                  <a:cubicBezTo>
                    <a:pt x="11" y="12"/>
                    <a:pt x="11" y="18"/>
                    <a:pt x="11" y="21"/>
                  </a:cubicBezTo>
                  <a:cubicBezTo>
                    <a:pt x="8" y="20"/>
                    <a:pt x="4" y="16"/>
                    <a:pt x="3" y="13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2"/>
                    <a:pt x="2" y="0"/>
                  </a:cubicBezTo>
                  <a:cubicBezTo>
                    <a:pt x="4" y="1"/>
                    <a:pt x="4" y="6"/>
                    <a:pt x="5" y="8"/>
                  </a:cubicBezTo>
                  <a:cubicBezTo>
                    <a:pt x="7" y="10"/>
                    <a:pt x="9" y="14"/>
                    <a:pt x="12" y="1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Freeform 696">
              <a:extLst>
                <a:ext uri="{FF2B5EF4-FFF2-40B4-BE49-F238E27FC236}">
                  <a16:creationId xmlns:a16="http://schemas.microsoft.com/office/drawing/2014/main" id="{7334DADC-764C-4177-8F18-49F7388B2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996"/>
              <a:ext cx="6" cy="14"/>
            </a:xfrm>
            <a:custGeom>
              <a:avLst/>
              <a:gdLst>
                <a:gd name="T0" fmla="*/ 5 w 6"/>
                <a:gd name="T1" fmla="*/ 16 h 13"/>
                <a:gd name="T2" fmla="*/ 0 w 6"/>
                <a:gd name="T3" fmla="*/ 0 h 13"/>
                <a:gd name="T4" fmla="*/ 6 w 6"/>
                <a:gd name="T5" fmla="*/ 13 h 13"/>
                <a:gd name="T6" fmla="*/ 5 w 6"/>
                <a:gd name="T7" fmla="*/ 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5" y="13"/>
                  </a:moveTo>
                  <a:cubicBezTo>
                    <a:pt x="1" y="13"/>
                    <a:pt x="0" y="3"/>
                    <a:pt x="0" y="0"/>
                  </a:cubicBezTo>
                  <a:cubicBezTo>
                    <a:pt x="2" y="3"/>
                    <a:pt x="3" y="8"/>
                    <a:pt x="6" y="10"/>
                  </a:cubicBezTo>
                  <a:cubicBezTo>
                    <a:pt x="6" y="11"/>
                    <a:pt x="6" y="12"/>
                    <a:pt x="5" y="1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Freeform 697">
              <a:extLst>
                <a:ext uri="{FF2B5EF4-FFF2-40B4-BE49-F238E27FC236}">
                  <a16:creationId xmlns:a16="http://schemas.microsoft.com/office/drawing/2014/main" id="{02B91CB2-6116-495E-9CBF-0B4E00BDE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3984"/>
              <a:ext cx="21" cy="23"/>
            </a:xfrm>
            <a:custGeom>
              <a:avLst/>
              <a:gdLst>
                <a:gd name="T0" fmla="*/ 23 w 20"/>
                <a:gd name="T1" fmla="*/ 0 h 22"/>
                <a:gd name="T2" fmla="*/ 16 w 20"/>
                <a:gd name="T3" fmla="*/ 17 h 22"/>
                <a:gd name="T4" fmla="*/ 0 w 20"/>
                <a:gd name="T5" fmla="*/ 25 h 22"/>
                <a:gd name="T6" fmla="*/ 14 w 20"/>
                <a:gd name="T7" fmla="*/ 14 h 22"/>
                <a:gd name="T8" fmla="*/ 18 w 20"/>
                <a:gd name="T9" fmla="*/ 5 h 22"/>
                <a:gd name="T10" fmla="*/ 22 w 20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5"/>
                    <a:pt x="15" y="11"/>
                    <a:pt x="13" y="14"/>
                  </a:cubicBezTo>
                  <a:cubicBezTo>
                    <a:pt x="10" y="18"/>
                    <a:pt x="5" y="22"/>
                    <a:pt x="0" y="22"/>
                  </a:cubicBezTo>
                  <a:cubicBezTo>
                    <a:pt x="5" y="22"/>
                    <a:pt x="9" y="15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6" y="3"/>
                    <a:pt x="18" y="2"/>
                    <a:pt x="1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Freeform 698">
              <a:extLst>
                <a:ext uri="{FF2B5EF4-FFF2-40B4-BE49-F238E27FC236}">
                  <a16:creationId xmlns:a16="http://schemas.microsoft.com/office/drawing/2014/main" id="{D4A743AF-1BC7-4E4A-8086-7B1BB994D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970"/>
              <a:ext cx="26" cy="19"/>
            </a:xfrm>
            <a:custGeom>
              <a:avLst/>
              <a:gdLst>
                <a:gd name="T0" fmla="*/ 30 w 24"/>
                <a:gd name="T1" fmla="*/ 1 h 18"/>
                <a:gd name="T2" fmla="*/ 15 w 24"/>
                <a:gd name="T3" fmla="*/ 15 h 18"/>
                <a:gd name="T4" fmla="*/ 5 w 24"/>
                <a:gd name="T5" fmla="*/ 19 h 18"/>
                <a:gd name="T6" fmla="*/ 0 w 24"/>
                <a:gd name="T7" fmla="*/ 21 h 18"/>
                <a:gd name="T8" fmla="*/ 28 w 2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4" y="1"/>
                  </a:moveTo>
                  <a:cubicBezTo>
                    <a:pt x="22" y="6"/>
                    <a:pt x="16" y="9"/>
                    <a:pt x="12" y="12"/>
                  </a:cubicBezTo>
                  <a:cubicBezTo>
                    <a:pt x="10" y="13"/>
                    <a:pt x="8" y="15"/>
                    <a:pt x="5" y="16"/>
                  </a:cubicBezTo>
                  <a:cubicBezTo>
                    <a:pt x="3" y="16"/>
                    <a:pt x="1" y="18"/>
                    <a:pt x="0" y="18"/>
                  </a:cubicBezTo>
                  <a:cubicBezTo>
                    <a:pt x="7" y="12"/>
                    <a:pt x="16" y="8"/>
                    <a:pt x="2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Freeform 699">
              <a:extLst>
                <a:ext uri="{FF2B5EF4-FFF2-40B4-BE49-F238E27FC236}">
                  <a16:creationId xmlns:a16="http://schemas.microsoft.com/office/drawing/2014/main" id="{90443BA1-6AEB-4EFD-A588-A917C2E9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3996"/>
              <a:ext cx="19" cy="15"/>
            </a:xfrm>
            <a:custGeom>
              <a:avLst/>
              <a:gdLst>
                <a:gd name="T0" fmla="*/ 21 w 18"/>
                <a:gd name="T1" fmla="*/ 2 h 14"/>
                <a:gd name="T2" fmla="*/ 0 w 18"/>
                <a:gd name="T3" fmla="*/ 17 h 14"/>
                <a:gd name="T4" fmla="*/ 8 w 18"/>
                <a:gd name="T5" fmla="*/ 11 h 14"/>
                <a:gd name="T6" fmla="*/ 21 w 1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18" y="2"/>
                  </a:moveTo>
                  <a:cubicBezTo>
                    <a:pt x="15" y="9"/>
                    <a:pt x="8" y="14"/>
                    <a:pt x="0" y="14"/>
                  </a:cubicBezTo>
                  <a:cubicBezTo>
                    <a:pt x="3" y="13"/>
                    <a:pt x="5" y="10"/>
                    <a:pt x="8" y="8"/>
                  </a:cubicBezTo>
                  <a:cubicBezTo>
                    <a:pt x="11" y="5"/>
                    <a:pt x="15" y="3"/>
                    <a:pt x="18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700">
              <a:extLst>
                <a:ext uri="{FF2B5EF4-FFF2-40B4-BE49-F238E27FC236}">
                  <a16:creationId xmlns:a16="http://schemas.microsoft.com/office/drawing/2014/main" id="{D4D5F653-3075-4990-B595-5B23C072E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797"/>
              <a:ext cx="99" cy="30"/>
            </a:xfrm>
            <a:custGeom>
              <a:avLst/>
              <a:gdLst>
                <a:gd name="T0" fmla="*/ 0 w 92"/>
                <a:gd name="T1" fmla="*/ 11 h 28"/>
                <a:gd name="T2" fmla="*/ 33 w 92"/>
                <a:gd name="T3" fmla="*/ 10 h 28"/>
                <a:gd name="T4" fmla="*/ 59 w 92"/>
                <a:gd name="T5" fmla="*/ 19 h 28"/>
                <a:gd name="T6" fmla="*/ 89 w 92"/>
                <a:gd name="T7" fmla="*/ 18 h 28"/>
                <a:gd name="T8" fmla="*/ 115 w 92"/>
                <a:gd name="T9" fmla="*/ 34 h 28"/>
                <a:gd name="T10" fmla="*/ 66 w 92"/>
                <a:gd name="T11" fmla="*/ 11 h 28"/>
                <a:gd name="T12" fmla="*/ 34 w 92"/>
                <a:gd name="T13" fmla="*/ 2 h 28"/>
                <a:gd name="T14" fmla="*/ 3 w 92"/>
                <a:gd name="T15" fmla="*/ 1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8">
                  <a:moveTo>
                    <a:pt x="0" y="8"/>
                  </a:moveTo>
                  <a:cubicBezTo>
                    <a:pt x="8" y="10"/>
                    <a:pt x="18" y="5"/>
                    <a:pt x="27" y="7"/>
                  </a:cubicBezTo>
                  <a:cubicBezTo>
                    <a:pt x="34" y="9"/>
                    <a:pt x="39" y="14"/>
                    <a:pt x="47" y="16"/>
                  </a:cubicBezTo>
                  <a:cubicBezTo>
                    <a:pt x="55" y="18"/>
                    <a:pt x="63" y="13"/>
                    <a:pt x="72" y="15"/>
                  </a:cubicBezTo>
                  <a:cubicBezTo>
                    <a:pt x="79" y="18"/>
                    <a:pt x="87" y="24"/>
                    <a:pt x="92" y="28"/>
                  </a:cubicBezTo>
                  <a:cubicBezTo>
                    <a:pt x="84" y="12"/>
                    <a:pt x="68" y="10"/>
                    <a:pt x="53" y="8"/>
                  </a:cubicBezTo>
                  <a:cubicBezTo>
                    <a:pt x="44" y="7"/>
                    <a:pt x="36" y="3"/>
                    <a:pt x="28" y="2"/>
                  </a:cubicBezTo>
                  <a:cubicBezTo>
                    <a:pt x="17" y="0"/>
                    <a:pt x="11" y="6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701">
              <a:extLst>
                <a:ext uri="{FF2B5EF4-FFF2-40B4-BE49-F238E27FC236}">
                  <a16:creationId xmlns:a16="http://schemas.microsoft.com/office/drawing/2014/main" id="{B62532F8-6242-4783-95F1-DD43AF4DD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3719"/>
              <a:ext cx="106" cy="239"/>
            </a:xfrm>
            <a:custGeom>
              <a:avLst/>
              <a:gdLst>
                <a:gd name="T0" fmla="*/ 63 w 99"/>
                <a:gd name="T1" fmla="*/ 0 h 224"/>
                <a:gd name="T2" fmla="*/ 85 w 99"/>
                <a:gd name="T3" fmla="*/ 13 h 224"/>
                <a:gd name="T4" fmla="*/ 110 w 99"/>
                <a:gd name="T5" fmla="*/ 23 h 224"/>
                <a:gd name="T6" fmla="*/ 119 w 99"/>
                <a:gd name="T7" fmla="*/ 61 h 224"/>
                <a:gd name="T8" fmla="*/ 90 w 99"/>
                <a:gd name="T9" fmla="*/ 126 h 224"/>
                <a:gd name="T10" fmla="*/ 72 w 99"/>
                <a:gd name="T11" fmla="*/ 162 h 224"/>
                <a:gd name="T12" fmla="*/ 84 w 99"/>
                <a:gd name="T13" fmla="*/ 202 h 224"/>
                <a:gd name="T14" fmla="*/ 45 w 99"/>
                <a:gd name="T15" fmla="*/ 265 h 224"/>
                <a:gd name="T16" fmla="*/ 20 w 99"/>
                <a:gd name="T17" fmla="*/ 271 h 224"/>
                <a:gd name="T18" fmla="*/ 7 w 99"/>
                <a:gd name="T19" fmla="*/ 272 h 224"/>
                <a:gd name="T20" fmla="*/ 0 w 99"/>
                <a:gd name="T21" fmla="*/ 270 h 224"/>
                <a:gd name="T22" fmla="*/ 29 w 99"/>
                <a:gd name="T23" fmla="*/ 259 h 224"/>
                <a:gd name="T24" fmla="*/ 52 w 99"/>
                <a:gd name="T25" fmla="*/ 240 h 224"/>
                <a:gd name="T26" fmla="*/ 65 w 99"/>
                <a:gd name="T27" fmla="*/ 213 h 224"/>
                <a:gd name="T28" fmla="*/ 63 w 99"/>
                <a:gd name="T29" fmla="*/ 177 h 224"/>
                <a:gd name="T30" fmla="*/ 62 w 99"/>
                <a:gd name="T31" fmla="*/ 153 h 224"/>
                <a:gd name="T32" fmla="*/ 63 w 99"/>
                <a:gd name="T33" fmla="*/ 138 h 224"/>
                <a:gd name="T34" fmla="*/ 55 w 99"/>
                <a:gd name="T35" fmla="*/ 133 h 224"/>
                <a:gd name="T36" fmla="*/ 43 w 99"/>
                <a:gd name="T37" fmla="*/ 126 h 224"/>
                <a:gd name="T38" fmla="*/ 13 w 99"/>
                <a:gd name="T39" fmla="*/ 113 h 224"/>
                <a:gd name="T40" fmla="*/ 60 w 99"/>
                <a:gd name="T41" fmla="*/ 130 h 224"/>
                <a:gd name="T42" fmla="*/ 76 w 99"/>
                <a:gd name="T43" fmla="*/ 124 h 224"/>
                <a:gd name="T44" fmla="*/ 99 w 99"/>
                <a:gd name="T45" fmla="*/ 99 h 224"/>
                <a:gd name="T46" fmla="*/ 107 w 99"/>
                <a:gd name="T47" fmla="*/ 73 h 224"/>
                <a:gd name="T48" fmla="*/ 110 w 99"/>
                <a:gd name="T49" fmla="*/ 42 h 224"/>
                <a:gd name="T50" fmla="*/ 86 w 99"/>
                <a:gd name="T51" fmla="*/ 17 h 224"/>
                <a:gd name="T52" fmla="*/ 62 w 99"/>
                <a:gd name="T53" fmla="*/ 4 h 224"/>
                <a:gd name="T54" fmla="*/ 62 w 99"/>
                <a:gd name="T55" fmla="*/ 3 h 2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9" h="224">
                  <a:moveTo>
                    <a:pt x="51" y="0"/>
                  </a:moveTo>
                  <a:cubicBezTo>
                    <a:pt x="57" y="3"/>
                    <a:pt x="62" y="7"/>
                    <a:pt x="69" y="10"/>
                  </a:cubicBezTo>
                  <a:cubicBezTo>
                    <a:pt x="75" y="13"/>
                    <a:pt x="84" y="15"/>
                    <a:pt x="90" y="20"/>
                  </a:cubicBezTo>
                  <a:cubicBezTo>
                    <a:pt x="98" y="26"/>
                    <a:pt x="96" y="41"/>
                    <a:pt x="97" y="50"/>
                  </a:cubicBezTo>
                  <a:cubicBezTo>
                    <a:pt x="99" y="72"/>
                    <a:pt x="91" y="91"/>
                    <a:pt x="73" y="104"/>
                  </a:cubicBezTo>
                  <a:cubicBezTo>
                    <a:pt x="62" y="112"/>
                    <a:pt x="58" y="119"/>
                    <a:pt x="59" y="133"/>
                  </a:cubicBezTo>
                  <a:cubicBezTo>
                    <a:pt x="60" y="144"/>
                    <a:pt x="66" y="155"/>
                    <a:pt x="68" y="166"/>
                  </a:cubicBezTo>
                  <a:cubicBezTo>
                    <a:pt x="73" y="188"/>
                    <a:pt x="57" y="210"/>
                    <a:pt x="36" y="217"/>
                  </a:cubicBezTo>
                  <a:cubicBezTo>
                    <a:pt x="30" y="219"/>
                    <a:pt x="24" y="222"/>
                    <a:pt x="17" y="223"/>
                  </a:cubicBezTo>
                  <a:cubicBezTo>
                    <a:pt x="14" y="223"/>
                    <a:pt x="10" y="224"/>
                    <a:pt x="7" y="224"/>
                  </a:cubicBezTo>
                  <a:cubicBezTo>
                    <a:pt x="4" y="223"/>
                    <a:pt x="3" y="221"/>
                    <a:pt x="0" y="222"/>
                  </a:cubicBezTo>
                  <a:cubicBezTo>
                    <a:pt x="7" y="221"/>
                    <a:pt x="17" y="217"/>
                    <a:pt x="23" y="214"/>
                  </a:cubicBezTo>
                  <a:cubicBezTo>
                    <a:pt x="32" y="210"/>
                    <a:pt x="38" y="205"/>
                    <a:pt x="43" y="198"/>
                  </a:cubicBezTo>
                  <a:cubicBezTo>
                    <a:pt x="47" y="191"/>
                    <a:pt x="52" y="183"/>
                    <a:pt x="53" y="175"/>
                  </a:cubicBezTo>
                  <a:cubicBezTo>
                    <a:pt x="54" y="165"/>
                    <a:pt x="52" y="156"/>
                    <a:pt x="51" y="146"/>
                  </a:cubicBezTo>
                  <a:cubicBezTo>
                    <a:pt x="50" y="139"/>
                    <a:pt x="50" y="134"/>
                    <a:pt x="50" y="126"/>
                  </a:cubicBezTo>
                  <a:cubicBezTo>
                    <a:pt x="51" y="123"/>
                    <a:pt x="53" y="116"/>
                    <a:pt x="51" y="113"/>
                  </a:cubicBezTo>
                  <a:cubicBezTo>
                    <a:pt x="50" y="111"/>
                    <a:pt x="47" y="111"/>
                    <a:pt x="45" y="110"/>
                  </a:cubicBezTo>
                  <a:cubicBezTo>
                    <a:pt x="41" y="109"/>
                    <a:pt x="38" y="107"/>
                    <a:pt x="35" y="104"/>
                  </a:cubicBezTo>
                  <a:cubicBezTo>
                    <a:pt x="27" y="100"/>
                    <a:pt x="18" y="96"/>
                    <a:pt x="10" y="93"/>
                  </a:cubicBezTo>
                  <a:cubicBezTo>
                    <a:pt x="25" y="92"/>
                    <a:pt x="36" y="103"/>
                    <a:pt x="49" y="107"/>
                  </a:cubicBezTo>
                  <a:cubicBezTo>
                    <a:pt x="56" y="110"/>
                    <a:pt x="58" y="106"/>
                    <a:pt x="62" y="102"/>
                  </a:cubicBezTo>
                  <a:cubicBezTo>
                    <a:pt x="68" y="95"/>
                    <a:pt x="76" y="90"/>
                    <a:pt x="80" y="82"/>
                  </a:cubicBezTo>
                  <a:cubicBezTo>
                    <a:pt x="84" y="75"/>
                    <a:pt x="85" y="68"/>
                    <a:pt x="87" y="60"/>
                  </a:cubicBezTo>
                  <a:cubicBezTo>
                    <a:pt x="89" y="52"/>
                    <a:pt x="95" y="43"/>
                    <a:pt x="90" y="35"/>
                  </a:cubicBezTo>
                  <a:cubicBezTo>
                    <a:pt x="86" y="26"/>
                    <a:pt x="77" y="20"/>
                    <a:pt x="70" y="14"/>
                  </a:cubicBezTo>
                  <a:cubicBezTo>
                    <a:pt x="64" y="9"/>
                    <a:pt x="58" y="6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702">
              <a:extLst>
                <a:ext uri="{FF2B5EF4-FFF2-40B4-BE49-F238E27FC236}">
                  <a16:creationId xmlns:a16="http://schemas.microsoft.com/office/drawing/2014/main" id="{5CFCD4E3-1524-4CF8-BD32-F61850FB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2"/>
              <a:ext cx="418" cy="231"/>
            </a:xfrm>
            <a:custGeom>
              <a:avLst/>
              <a:gdLst>
                <a:gd name="T0" fmla="*/ 469 w 391"/>
                <a:gd name="T1" fmla="*/ 178 h 216"/>
                <a:gd name="T2" fmla="*/ 399 w 391"/>
                <a:gd name="T3" fmla="*/ 152 h 216"/>
                <a:gd name="T4" fmla="*/ 351 w 391"/>
                <a:gd name="T5" fmla="*/ 108 h 216"/>
                <a:gd name="T6" fmla="*/ 281 w 391"/>
                <a:gd name="T7" fmla="*/ 72 h 216"/>
                <a:gd name="T8" fmla="*/ 131 w 391"/>
                <a:gd name="T9" fmla="*/ 29 h 216"/>
                <a:gd name="T10" fmla="*/ 0 w 391"/>
                <a:gd name="T11" fmla="*/ 3 h 216"/>
                <a:gd name="T12" fmla="*/ 86 w 391"/>
                <a:gd name="T13" fmla="*/ 28 h 216"/>
                <a:gd name="T14" fmla="*/ 155 w 391"/>
                <a:gd name="T15" fmla="*/ 52 h 216"/>
                <a:gd name="T16" fmla="*/ 308 w 391"/>
                <a:gd name="T17" fmla="*/ 103 h 216"/>
                <a:gd name="T18" fmla="*/ 392 w 391"/>
                <a:gd name="T19" fmla="*/ 176 h 216"/>
                <a:gd name="T20" fmla="*/ 444 w 391"/>
                <a:gd name="T21" fmla="*/ 215 h 216"/>
                <a:gd name="T22" fmla="*/ 469 w 391"/>
                <a:gd name="T23" fmla="*/ 264 h 216"/>
                <a:gd name="T24" fmla="*/ 477 w 391"/>
                <a:gd name="T25" fmla="*/ 225 h 2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1" h="216">
                  <a:moveTo>
                    <a:pt x="384" y="145"/>
                  </a:moveTo>
                  <a:cubicBezTo>
                    <a:pt x="380" y="167"/>
                    <a:pt x="334" y="131"/>
                    <a:pt x="326" y="124"/>
                  </a:cubicBezTo>
                  <a:cubicBezTo>
                    <a:pt x="312" y="112"/>
                    <a:pt x="301" y="98"/>
                    <a:pt x="287" y="88"/>
                  </a:cubicBezTo>
                  <a:cubicBezTo>
                    <a:pt x="269" y="76"/>
                    <a:pt x="249" y="67"/>
                    <a:pt x="230" y="59"/>
                  </a:cubicBezTo>
                  <a:cubicBezTo>
                    <a:pt x="191" y="42"/>
                    <a:pt x="149" y="31"/>
                    <a:pt x="108" y="23"/>
                  </a:cubicBezTo>
                  <a:cubicBezTo>
                    <a:pt x="73" y="16"/>
                    <a:pt x="37" y="0"/>
                    <a:pt x="0" y="3"/>
                  </a:cubicBezTo>
                  <a:cubicBezTo>
                    <a:pt x="22" y="12"/>
                    <a:pt x="47" y="13"/>
                    <a:pt x="70" y="22"/>
                  </a:cubicBezTo>
                  <a:cubicBezTo>
                    <a:pt x="88" y="31"/>
                    <a:pt x="107" y="36"/>
                    <a:pt x="127" y="43"/>
                  </a:cubicBezTo>
                  <a:cubicBezTo>
                    <a:pt x="168" y="58"/>
                    <a:pt x="211" y="68"/>
                    <a:pt x="252" y="84"/>
                  </a:cubicBezTo>
                  <a:cubicBezTo>
                    <a:pt x="283" y="96"/>
                    <a:pt x="295" y="124"/>
                    <a:pt x="321" y="144"/>
                  </a:cubicBezTo>
                  <a:cubicBezTo>
                    <a:pt x="335" y="154"/>
                    <a:pt x="352" y="162"/>
                    <a:pt x="363" y="176"/>
                  </a:cubicBezTo>
                  <a:cubicBezTo>
                    <a:pt x="372" y="189"/>
                    <a:pt x="374" y="204"/>
                    <a:pt x="384" y="216"/>
                  </a:cubicBezTo>
                  <a:cubicBezTo>
                    <a:pt x="384" y="204"/>
                    <a:pt x="391" y="194"/>
                    <a:pt x="390" y="18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703">
              <a:extLst>
                <a:ext uri="{FF2B5EF4-FFF2-40B4-BE49-F238E27FC236}">
                  <a16:creationId xmlns:a16="http://schemas.microsoft.com/office/drawing/2014/main" id="{F1D78BB3-7B97-4BBC-ABD3-0AF9A8A7E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615"/>
              <a:ext cx="133" cy="269"/>
            </a:xfrm>
            <a:custGeom>
              <a:avLst/>
              <a:gdLst>
                <a:gd name="T0" fmla="*/ 143 w 124"/>
                <a:gd name="T1" fmla="*/ 77 h 252"/>
                <a:gd name="T2" fmla="*/ 113 w 124"/>
                <a:gd name="T3" fmla="*/ 157 h 252"/>
                <a:gd name="T4" fmla="*/ 109 w 124"/>
                <a:gd name="T5" fmla="*/ 195 h 252"/>
                <a:gd name="T6" fmla="*/ 116 w 124"/>
                <a:gd name="T7" fmla="*/ 223 h 252"/>
                <a:gd name="T8" fmla="*/ 84 w 124"/>
                <a:gd name="T9" fmla="*/ 288 h 252"/>
                <a:gd name="T10" fmla="*/ 53 w 124"/>
                <a:gd name="T11" fmla="*/ 306 h 252"/>
                <a:gd name="T12" fmla="*/ 0 w 124"/>
                <a:gd name="T13" fmla="*/ 295 h 252"/>
                <a:gd name="T14" fmla="*/ 38 w 124"/>
                <a:gd name="T15" fmla="*/ 278 h 252"/>
                <a:gd name="T16" fmla="*/ 54 w 124"/>
                <a:gd name="T17" fmla="*/ 231 h 252"/>
                <a:gd name="T18" fmla="*/ 68 w 124"/>
                <a:gd name="T19" fmla="*/ 174 h 252"/>
                <a:gd name="T20" fmla="*/ 99 w 124"/>
                <a:gd name="T21" fmla="*/ 106 h 252"/>
                <a:gd name="T22" fmla="*/ 133 w 124"/>
                <a:gd name="T23" fmla="*/ 19 h 252"/>
                <a:gd name="T24" fmla="*/ 142 w 124"/>
                <a:gd name="T25" fmla="*/ 14 h 252"/>
                <a:gd name="T26" fmla="*/ 153 w 124"/>
                <a:gd name="T27" fmla="*/ 45 h 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252">
                  <a:moveTo>
                    <a:pt x="116" y="63"/>
                  </a:moveTo>
                  <a:cubicBezTo>
                    <a:pt x="103" y="80"/>
                    <a:pt x="94" y="107"/>
                    <a:pt x="91" y="129"/>
                  </a:cubicBezTo>
                  <a:cubicBezTo>
                    <a:pt x="90" y="139"/>
                    <a:pt x="89" y="150"/>
                    <a:pt x="89" y="160"/>
                  </a:cubicBezTo>
                  <a:cubicBezTo>
                    <a:pt x="90" y="169"/>
                    <a:pt x="93" y="176"/>
                    <a:pt x="94" y="184"/>
                  </a:cubicBezTo>
                  <a:cubicBezTo>
                    <a:pt x="94" y="199"/>
                    <a:pt x="77" y="225"/>
                    <a:pt x="68" y="237"/>
                  </a:cubicBezTo>
                  <a:cubicBezTo>
                    <a:pt x="61" y="245"/>
                    <a:pt x="55" y="252"/>
                    <a:pt x="43" y="252"/>
                  </a:cubicBezTo>
                  <a:cubicBezTo>
                    <a:pt x="28" y="252"/>
                    <a:pt x="14" y="242"/>
                    <a:pt x="0" y="243"/>
                  </a:cubicBezTo>
                  <a:cubicBezTo>
                    <a:pt x="9" y="239"/>
                    <a:pt x="25" y="236"/>
                    <a:pt x="31" y="229"/>
                  </a:cubicBezTo>
                  <a:cubicBezTo>
                    <a:pt x="41" y="219"/>
                    <a:pt x="43" y="202"/>
                    <a:pt x="44" y="189"/>
                  </a:cubicBezTo>
                  <a:cubicBezTo>
                    <a:pt x="44" y="172"/>
                    <a:pt x="48" y="158"/>
                    <a:pt x="55" y="143"/>
                  </a:cubicBezTo>
                  <a:cubicBezTo>
                    <a:pt x="64" y="125"/>
                    <a:pt x="70" y="105"/>
                    <a:pt x="80" y="87"/>
                  </a:cubicBezTo>
                  <a:cubicBezTo>
                    <a:pt x="92" y="66"/>
                    <a:pt x="110" y="42"/>
                    <a:pt x="108" y="16"/>
                  </a:cubicBezTo>
                  <a:cubicBezTo>
                    <a:pt x="107" y="6"/>
                    <a:pt x="106" y="0"/>
                    <a:pt x="115" y="11"/>
                  </a:cubicBezTo>
                  <a:cubicBezTo>
                    <a:pt x="120" y="17"/>
                    <a:pt x="123" y="29"/>
                    <a:pt x="124" y="3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704">
              <a:extLst>
                <a:ext uri="{FF2B5EF4-FFF2-40B4-BE49-F238E27FC236}">
                  <a16:creationId xmlns:a16="http://schemas.microsoft.com/office/drawing/2014/main" id="{5EEA7053-7137-4A51-B0F9-5CD01C58D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93"/>
              <a:ext cx="110" cy="246"/>
            </a:xfrm>
            <a:custGeom>
              <a:avLst/>
              <a:gdLst>
                <a:gd name="T0" fmla="*/ 120 w 103"/>
                <a:gd name="T1" fmla="*/ 0 h 230"/>
                <a:gd name="T2" fmla="*/ 0 w 103"/>
                <a:gd name="T3" fmla="*/ 212 h 230"/>
                <a:gd name="T4" fmla="*/ 33 w 103"/>
                <a:gd name="T5" fmla="*/ 240 h 230"/>
                <a:gd name="T6" fmla="*/ 52 w 103"/>
                <a:gd name="T7" fmla="*/ 245 h 230"/>
                <a:gd name="T8" fmla="*/ 96 w 103"/>
                <a:gd name="T9" fmla="*/ 203 h 230"/>
                <a:gd name="T10" fmla="*/ 115 w 103"/>
                <a:gd name="T11" fmla="*/ 143 h 230"/>
                <a:gd name="T12" fmla="*/ 117 w 103"/>
                <a:gd name="T13" fmla="*/ 7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30">
                  <a:moveTo>
                    <a:pt x="98" y="0"/>
                  </a:moveTo>
                  <a:cubicBezTo>
                    <a:pt x="89" y="34"/>
                    <a:pt x="84" y="230"/>
                    <a:pt x="0" y="173"/>
                  </a:cubicBezTo>
                  <a:cubicBezTo>
                    <a:pt x="9" y="181"/>
                    <a:pt x="19" y="188"/>
                    <a:pt x="27" y="195"/>
                  </a:cubicBezTo>
                  <a:cubicBezTo>
                    <a:pt x="32" y="199"/>
                    <a:pt x="36" y="201"/>
                    <a:pt x="43" y="200"/>
                  </a:cubicBezTo>
                  <a:cubicBezTo>
                    <a:pt x="58" y="197"/>
                    <a:pt x="70" y="177"/>
                    <a:pt x="79" y="166"/>
                  </a:cubicBezTo>
                  <a:cubicBezTo>
                    <a:pt x="91" y="149"/>
                    <a:pt x="94" y="137"/>
                    <a:pt x="95" y="117"/>
                  </a:cubicBezTo>
                  <a:cubicBezTo>
                    <a:pt x="95" y="98"/>
                    <a:pt x="103" y="75"/>
                    <a:pt x="96" y="5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Freeform 705">
              <a:extLst>
                <a:ext uri="{FF2B5EF4-FFF2-40B4-BE49-F238E27FC236}">
                  <a16:creationId xmlns:a16="http://schemas.microsoft.com/office/drawing/2014/main" id="{6362767F-F0E4-4218-AB9B-BC4C76955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514"/>
              <a:ext cx="31" cy="29"/>
            </a:xfrm>
            <a:custGeom>
              <a:avLst/>
              <a:gdLst>
                <a:gd name="T0" fmla="*/ 26 w 29"/>
                <a:gd name="T1" fmla="*/ 0 h 27"/>
                <a:gd name="T2" fmla="*/ 35 w 29"/>
                <a:gd name="T3" fmla="*/ 30 h 27"/>
                <a:gd name="T4" fmla="*/ 16 w 29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7">
                  <a:moveTo>
                    <a:pt x="21" y="0"/>
                  </a:moveTo>
                  <a:cubicBezTo>
                    <a:pt x="18" y="8"/>
                    <a:pt x="16" y="24"/>
                    <a:pt x="29" y="24"/>
                  </a:cubicBezTo>
                  <a:cubicBezTo>
                    <a:pt x="18" y="27"/>
                    <a:pt x="0" y="19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Freeform 706">
              <a:extLst>
                <a:ext uri="{FF2B5EF4-FFF2-40B4-BE49-F238E27FC236}">
                  <a16:creationId xmlns:a16="http://schemas.microsoft.com/office/drawing/2014/main" id="{8DB29615-FFF3-4DBD-B2EE-9685D4768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675"/>
              <a:ext cx="330" cy="108"/>
            </a:xfrm>
            <a:custGeom>
              <a:avLst/>
              <a:gdLst>
                <a:gd name="T0" fmla="*/ 6 w 309"/>
                <a:gd name="T1" fmla="*/ 1 h 101"/>
                <a:gd name="T2" fmla="*/ 2 w 309"/>
                <a:gd name="T3" fmla="*/ 1 h 101"/>
                <a:gd name="T4" fmla="*/ 32 w 309"/>
                <a:gd name="T5" fmla="*/ 11 h 101"/>
                <a:gd name="T6" fmla="*/ 72 w 309"/>
                <a:gd name="T7" fmla="*/ 22 h 101"/>
                <a:gd name="T8" fmla="*/ 137 w 309"/>
                <a:gd name="T9" fmla="*/ 37 h 101"/>
                <a:gd name="T10" fmla="*/ 227 w 309"/>
                <a:gd name="T11" fmla="*/ 68 h 101"/>
                <a:gd name="T12" fmla="*/ 376 w 309"/>
                <a:gd name="T13" fmla="*/ 123 h 101"/>
                <a:gd name="T14" fmla="*/ 334 w 309"/>
                <a:gd name="T15" fmla="*/ 90 h 101"/>
                <a:gd name="T16" fmla="*/ 274 w 309"/>
                <a:gd name="T17" fmla="*/ 71 h 101"/>
                <a:gd name="T18" fmla="*/ 173 w 309"/>
                <a:gd name="T19" fmla="*/ 36 h 101"/>
                <a:gd name="T20" fmla="*/ 80 w 309"/>
                <a:gd name="T21" fmla="*/ 13 h 101"/>
                <a:gd name="T22" fmla="*/ 34 w 309"/>
                <a:gd name="T23" fmla="*/ 5 h 101"/>
                <a:gd name="T24" fmla="*/ 0 w 309"/>
                <a:gd name="T25" fmla="*/ 0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" h="101">
                  <a:moveTo>
                    <a:pt x="6" y="1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8" y="6"/>
                    <a:pt x="18" y="6"/>
                    <a:pt x="26" y="8"/>
                  </a:cubicBezTo>
                  <a:cubicBezTo>
                    <a:pt x="37" y="12"/>
                    <a:pt x="47" y="17"/>
                    <a:pt x="59" y="19"/>
                  </a:cubicBezTo>
                  <a:cubicBezTo>
                    <a:pt x="77" y="22"/>
                    <a:pt x="94" y="27"/>
                    <a:pt x="112" y="31"/>
                  </a:cubicBezTo>
                  <a:cubicBezTo>
                    <a:pt x="138" y="37"/>
                    <a:pt x="162" y="44"/>
                    <a:pt x="186" y="56"/>
                  </a:cubicBezTo>
                  <a:cubicBezTo>
                    <a:pt x="225" y="75"/>
                    <a:pt x="276" y="75"/>
                    <a:pt x="309" y="101"/>
                  </a:cubicBezTo>
                  <a:cubicBezTo>
                    <a:pt x="297" y="91"/>
                    <a:pt x="288" y="81"/>
                    <a:pt x="274" y="74"/>
                  </a:cubicBezTo>
                  <a:cubicBezTo>
                    <a:pt x="258" y="67"/>
                    <a:pt x="243" y="62"/>
                    <a:pt x="226" y="58"/>
                  </a:cubicBezTo>
                  <a:cubicBezTo>
                    <a:pt x="197" y="52"/>
                    <a:pt x="170" y="40"/>
                    <a:pt x="142" y="30"/>
                  </a:cubicBezTo>
                  <a:cubicBezTo>
                    <a:pt x="117" y="21"/>
                    <a:pt x="92" y="16"/>
                    <a:pt x="66" y="10"/>
                  </a:cubicBezTo>
                  <a:cubicBezTo>
                    <a:pt x="54" y="8"/>
                    <a:pt x="40" y="8"/>
                    <a:pt x="28" y="5"/>
                  </a:cubicBezTo>
                  <a:cubicBezTo>
                    <a:pt x="19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707">
              <a:extLst>
                <a:ext uri="{FF2B5EF4-FFF2-40B4-BE49-F238E27FC236}">
                  <a16:creationId xmlns:a16="http://schemas.microsoft.com/office/drawing/2014/main" id="{2973128D-FDF3-4076-8D40-361ECB5FF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018"/>
              <a:ext cx="115" cy="88"/>
            </a:xfrm>
            <a:custGeom>
              <a:avLst/>
              <a:gdLst>
                <a:gd name="T0" fmla="*/ 0 w 108"/>
                <a:gd name="T1" fmla="*/ 73 h 83"/>
                <a:gd name="T2" fmla="*/ 31 w 108"/>
                <a:gd name="T3" fmla="*/ 25 h 83"/>
                <a:gd name="T4" fmla="*/ 62 w 108"/>
                <a:gd name="T5" fmla="*/ 6 h 83"/>
                <a:gd name="T6" fmla="*/ 97 w 108"/>
                <a:gd name="T7" fmla="*/ 0 h 83"/>
                <a:gd name="T8" fmla="*/ 130 w 108"/>
                <a:gd name="T9" fmla="*/ 8 h 83"/>
                <a:gd name="T10" fmla="*/ 85 w 108"/>
                <a:gd name="T11" fmla="*/ 8 h 83"/>
                <a:gd name="T12" fmla="*/ 53 w 108"/>
                <a:gd name="T13" fmla="*/ 22 h 83"/>
                <a:gd name="T14" fmla="*/ 32 w 108"/>
                <a:gd name="T15" fmla="*/ 64 h 83"/>
                <a:gd name="T16" fmla="*/ 37 w 108"/>
                <a:gd name="T17" fmla="*/ 99 h 83"/>
                <a:gd name="T18" fmla="*/ 0 w 108"/>
                <a:gd name="T19" fmla="*/ 75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83">
                  <a:moveTo>
                    <a:pt x="0" y="61"/>
                  </a:moveTo>
                  <a:cubicBezTo>
                    <a:pt x="6" y="43"/>
                    <a:pt x="9" y="35"/>
                    <a:pt x="25" y="22"/>
                  </a:cubicBezTo>
                  <a:cubicBezTo>
                    <a:pt x="32" y="16"/>
                    <a:pt x="42" y="9"/>
                    <a:pt x="51" y="6"/>
                  </a:cubicBezTo>
                  <a:cubicBezTo>
                    <a:pt x="59" y="3"/>
                    <a:pt x="71" y="0"/>
                    <a:pt x="80" y="0"/>
                  </a:cubicBezTo>
                  <a:cubicBezTo>
                    <a:pt x="89" y="1"/>
                    <a:pt x="101" y="9"/>
                    <a:pt x="108" y="8"/>
                  </a:cubicBezTo>
                  <a:cubicBezTo>
                    <a:pt x="96" y="9"/>
                    <a:pt x="83" y="5"/>
                    <a:pt x="70" y="8"/>
                  </a:cubicBezTo>
                  <a:cubicBezTo>
                    <a:pt x="61" y="10"/>
                    <a:pt x="52" y="14"/>
                    <a:pt x="44" y="19"/>
                  </a:cubicBezTo>
                  <a:cubicBezTo>
                    <a:pt x="30" y="26"/>
                    <a:pt x="19" y="37"/>
                    <a:pt x="26" y="54"/>
                  </a:cubicBezTo>
                  <a:cubicBezTo>
                    <a:pt x="29" y="63"/>
                    <a:pt x="47" y="82"/>
                    <a:pt x="31" y="83"/>
                  </a:cubicBezTo>
                  <a:cubicBezTo>
                    <a:pt x="22" y="83"/>
                    <a:pt x="6" y="70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708">
              <a:extLst>
                <a:ext uri="{FF2B5EF4-FFF2-40B4-BE49-F238E27FC236}">
                  <a16:creationId xmlns:a16="http://schemas.microsoft.com/office/drawing/2014/main" id="{9E029056-056C-4A93-84B1-EB6F26C21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532"/>
              <a:ext cx="39" cy="148"/>
            </a:xfrm>
            <a:custGeom>
              <a:avLst/>
              <a:gdLst>
                <a:gd name="T0" fmla="*/ 3 w 37"/>
                <a:gd name="T1" fmla="*/ 0 h 139"/>
                <a:gd name="T2" fmla="*/ 2 w 37"/>
                <a:gd name="T3" fmla="*/ 100 h 139"/>
                <a:gd name="T4" fmla="*/ 6 w 37"/>
                <a:gd name="T5" fmla="*/ 146 h 139"/>
                <a:gd name="T6" fmla="*/ 43 w 37"/>
                <a:gd name="T7" fmla="*/ 168 h 139"/>
                <a:gd name="T8" fmla="*/ 13 w 37"/>
                <a:gd name="T9" fmla="*/ 133 h 139"/>
                <a:gd name="T10" fmla="*/ 15 w 37"/>
                <a:gd name="T11" fmla="*/ 86 h 139"/>
                <a:gd name="T12" fmla="*/ 6 w 37"/>
                <a:gd name="T13" fmla="*/ 5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9">
                  <a:moveTo>
                    <a:pt x="3" y="0"/>
                  </a:moveTo>
                  <a:cubicBezTo>
                    <a:pt x="14" y="29"/>
                    <a:pt x="5" y="55"/>
                    <a:pt x="2" y="83"/>
                  </a:cubicBezTo>
                  <a:cubicBezTo>
                    <a:pt x="1" y="94"/>
                    <a:pt x="0" y="111"/>
                    <a:pt x="6" y="121"/>
                  </a:cubicBezTo>
                  <a:cubicBezTo>
                    <a:pt x="13" y="132"/>
                    <a:pt x="27" y="133"/>
                    <a:pt x="37" y="139"/>
                  </a:cubicBezTo>
                  <a:cubicBezTo>
                    <a:pt x="25" y="132"/>
                    <a:pt x="15" y="124"/>
                    <a:pt x="10" y="110"/>
                  </a:cubicBezTo>
                  <a:cubicBezTo>
                    <a:pt x="5" y="97"/>
                    <a:pt x="10" y="84"/>
                    <a:pt x="12" y="71"/>
                  </a:cubicBezTo>
                  <a:cubicBezTo>
                    <a:pt x="15" y="51"/>
                    <a:pt x="2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709">
              <a:extLst>
                <a:ext uri="{FF2B5EF4-FFF2-40B4-BE49-F238E27FC236}">
                  <a16:creationId xmlns:a16="http://schemas.microsoft.com/office/drawing/2014/main" id="{537E5703-74A7-41AC-AEFD-7F13C0D53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592"/>
              <a:ext cx="51" cy="132"/>
            </a:xfrm>
            <a:custGeom>
              <a:avLst/>
              <a:gdLst>
                <a:gd name="T0" fmla="*/ 9 w 47"/>
                <a:gd name="T1" fmla="*/ 0 h 123"/>
                <a:gd name="T2" fmla="*/ 60 w 47"/>
                <a:gd name="T3" fmla="*/ 114 h 123"/>
                <a:gd name="T4" fmla="*/ 27 w 47"/>
                <a:gd name="T5" fmla="*/ 69 h 123"/>
                <a:gd name="T6" fmla="*/ 13 w 47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23">
                  <a:moveTo>
                    <a:pt x="6" y="0"/>
                  </a:moveTo>
                  <a:cubicBezTo>
                    <a:pt x="12" y="20"/>
                    <a:pt x="0" y="123"/>
                    <a:pt x="47" y="92"/>
                  </a:cubicBezTo>
                  <a:cubicBezTo>
                    <a:pt x="27" y="94"/>
                    <a:pt x="25" y="70"/>
                    <a:pt x="21" y="56"/>
                  </a:cubicBezTo>
                  <a:cubicBezTo>
                    <a:pt x="15" y="38"/>
                    <a:pt x="9" y="2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710">
              <a:extLst>
                <a:ext uri="{FF2B5EF4-FFF2-40B4-BE49-F238E27FC236}">
                  <a16:creationId xmlns:a16="http://schemas.microsoft.com/office/drawing/2014/main" id="{A6E9210B-23FD-4C20-8E85-70C6DE937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551"/>
              <a:ext cx="36" cy="123"/>
            </a:xfrm>
            <a:custGeom>
              <a:avLst/>
              <a:gdLst>
                <a:gd name="T0" fmla="*/ 39 w 34"/>
                <a:gd name="T1" fmla="*/ 0 h 115"/>
                <a:gd name="T2" fmla="*/ 13 w 34"/>
                <a:gd name="T3" fmla="*/ 30 h 115"/>
                <a:gd name="T4" fmla="*/ 7 w 34"/>
                <a:gd name="T5" fmla="*/ 64 h 115"/>
                <a:gd name="T6" fmla="*/ 0 w 34"/>
                <a:gd name="T7" fmla="*/ 141 h 115"/>
                <a:gd name="T8" fmla="*/ 17 w 34"/>
                <a:gd name="T9" fmla="*/ 71 h 115"/>
                <a:gd name="T10" fmla="*/ 22 w 34"/>
                <a:gd name="T11" fmla="*/ 39 h 115"/>
                <a:gd name="T12" fmla="*/ 40 w 34"/>
                <a:gd name="T13" fmla="*/ 6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5">
                  <a:moveTo>
                    <a:pt x="33" y="0"/>
                  </a:moveTo>
                  <a:cubicBezTo>
                    <a:pt x="32" y="12"/>
                    <a:pt x="18" y="17"/>
                    <a:pt x="10" y="24"/>
                  </a:cubicBezTo>
                  <a:cubicBezTo>
                    <a:pt x="2" y="33"/>
                    <a:pt x="7" y="40"/>
                    <a:pt x="7" y="52"/>
                  </a:cubicBezTo>
                  <a:cubicBezTo>
                    <a:pt x="8" y="73"/>
                    <a:pt x="5" y="96"/>
                    <a:pt x="0" y="115"/>
                  </a:cubicBezTo>
                  <a:cubicBezTo>
                    <a:pt x="14" y="103"/>
                    <a:pt x="12" y="74"/>
                    <a:pt x="14" y="58"/>
                  </a:cubicBezTo>
                  <a:cubicBezTo>
                    <a:pt x="15" y="48"/>
                    <a:pt x="15" y="41"/>
                    <a:pt x="19" y="32"/>
                  </a:cubicBezTo>
                  <a:cubicBezTo>
                    <a:pt x="23" y="22"/>
                    <a:pt x="30" y="15"/>
                    <a:pt x="34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711">
              <a:extLst>
                <a:ext uri="{FF2B5EF4-FFF2-40B4-BE49-F238E27FC236}">
                  <a16:creationId xmlns:a16="http://schemas.microsoft.com/office/drawing/2014/main" id="{4842F2BE-D38A-40A9-A2EC-A5F8C8638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23"/>
              <a:ext cx="150" cy="31"/>
            </a:xfrm>
            <a:custGeom>
              <a:avLst/>
              <a:gdLst>
                <a:gd name="T0" fmla="*/ 0 w 140"/>
                <a:gd name="T1" fmla="*/ 2 h 29"/>
                <a:gd name="T2" fmla="*/ 99 w 140"/>
                <a:gd name="T3" fmla="*/ 14 h 29"/>
                <a:gd name="T4" fmla="*/ 173 w 140"/>
                <a:gd name="T5" fmla="*/ 0 h 29"/>
                <a:gd name="T6" fmla="*/ 122 w 140"/>
                <a:gd name="T7" fmla="*/ 24 h 29"/>
                <a:gd name="T8" fmla="*/ 68 w 140"/>
                <a:gd name="T9" fmla="*/ 34 h 29"/>
                <a:gd name="T10" fmla="*/ 4 w 140"/>
                <a:gd name="T11" fmla="*/ 5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9">
                  <a:moveTo>
                    <a:pt x="0" y="2"/>
                  </a:moveTo>
                  <a:cubicBezTo>
                    <a:pt x="5" y="18"/>
                    <a:pt x="65" y="14"/>
                    <a:pt x="80" y="11"/>
                  </a:cubicBezTo>
                  <a:cubicBezTo>
                    <a:pt x="100" y="8"/>
                    <a:pt x="120" y="3"/>
                    <a:pt x="140" y="0"/>
                  </a:cubicBezTo>
                  <a:cubicBezTo>
                    <a:pt x="126" y="6"/>
                    <a:pt x="114" y="15"/>
                    <a:pt x="99" y="20"/>
                  </a:cubicBezTo>
                  <a:cubicBezTo>
                    <a:pt x="85" y="25"/>
                    <a:pt x="70" y="29"/>
                    <a:pt x="55" y="28"/>
                  </a:cubicBezTo>
                  <a:cubicBezTo>
                    <a:pt x="37" y="28"/>
                    <a:pt x="14" y="22"/>
                    <a:pt x="4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9" name="Freeform 712">
              <a:extLst>
                <a:ext uri="{FF2B5EF4-FFF2-40B4-BE49-F238E27FC236}">
                  <a16:creationId xmlns:a16="http://schemas.microsoft.com/office/drawing/2014/main" id="{63EA4A0D-FE4A-41AE-9D53-E03106B5B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179"/>
              <a:ext cx="415" cy="313"/>
            </a:xfrm>
            <a:custGeom>
              <a:avLst/>
              <a:gdLst>
                <a:gd name="T0" fmla="*/ 0 w 389"/>
                <a:gd name="T1" fmla="*/ 18 h 293"/>
                <a:gd name="T2" fmla="*/ 29 w 389"/>
                <a:gd name="T3" fmla="*/ 21 h 293"/>
                <a:gd name="T4" fmla="*/ 50 w 389"/>
                <a:gd name="T5" fmla="*/ 40 h 293"/>
                <a:gd name="T6" fmla="*/ 70 w 389"/>
                <a:gd name="T7" fmla="*/ 106 h 293"/>
                <a:gd name="T8" fmla="*/ 156 w 389"/>
                <a:gd name="T9" fmla="*/ 236 h 293"/>
                <a:gd name="T10" fmla="*/ 422 w 389"/>
                <a:gd name="T11" fmla="*/ 354 h 293"/>
                <a:gd name="T12" fmla="*/ 473 w 389"/>
                <a:gd name="T13" fmla="*/ 357 h 293"/>
                <a:gd name="T14" fmla="*/ 287 w 389"/>
                <a:gd name="T15" fmla="*/ 289 h 293"/>
                <a:gd name="T16" fmla="*/ 207 w 389"/>
                <a:gd name="T17" fmla="*/ 241 h 293"/>
                <a:gd name="T18" fmla="*/ 134 w 389"/>
                <a:gd name="T19" fmla="*/ 183 h 293"/>
                <a:gd name="T20" fmla="*/ 66 w 389"/>
                <a:gd name="T21" fmla="*/ 46 h 293"/>
                <a:gd name="T22" fmla="*/ 45 w 389"/>
                <a:gd name="T23" fmla="*/ 3 h 293"/>
                <a:gd name="T24" fmla="*/ 3 w 389"/>
                <a:gd name="T25" fmla="*/ 3 h 2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9" h="293">
                  <a:moveTo>
                    <a:pt x="0" y="15"/>
                  </a:moveTo>
                  <a:cubicBezTo>
                    <a:pt x="6" y="18"/>
                    <a:pt x="15" y="15"/>
                    <a:pt x="23" y="18"/>
                  </a:cubicBezTo>
                  <a:cubicBezTo>
                    <a:pt x="30" y="21"/>
                    <a:pt x="37" y="28"/>
                    <a:pt x="41" y="33"/>
                  </a:cubicBezTo>
                  <a:cubicBezTo>
                    <a:pt x="53" y="48"/>
                    <a:pt x="55" y="69"/>
                    <a:pt x="58" y="87"/>
                  </a:cubicBezTo>
                  <a:cubicBezTo>
                    <a:pt x="67" y="133"/>
                    <a:pt x="94" y="165"/>
                    <a:pt x="128" y="194"/>
                  </a:cubicBezTo>
                  <a:cubicBezTo>
                    <a:pt x="192" y="249"/>
                    <a:pt x="269" y="270"/>
                    <a:pt x="348" y="290"/>
                  </a:cubicBezTo>
                  <a:cubicBezTo>
                    <a:pt x="362" y="293"/>
                    <a:pt x="378" y="293"/>
                    <a:pt x="389" y="293"/>
                  </a:cubicBezTo>
                  <a:cubicBezTo>
                    <a:pt x="337" y="277"/>
                    <a:pt x="286" y="262"/>
                    <a:pt x="236" y="238"/>
                  </a:cubicBezTo>
                  <a:cubicBezTo>
                    <a:pt x="213" y="227"/>
                    <a:pt x="193" y="210"/>
                    <a:pt x="171" y="198"/>
                  </a:cubicBezTo>
                  <a:cubicBezTo>
                    <a:pt x="147" y="184"/>
                    <a:pt x="129" y="171"/>
                    <a:pt x="111" y="150"/>
                  </a:cubicBezTo>
                  <a:cubicBezTo>
                    <a:pt x="84" y="118"/>
                    <a:pt x="67" y="75"/>
                    <a:pt x="54" y="37"/>
                  </a:cubicBezTo>
                  <a:cubicBezTo>
                    <a:pt x="49" y="24"/>
                    <a:pt x="51" y="10"/>
                    <a:pt x="37" y="3"/>
                  </a:cubicBezTo>
                  <a:cubicBezTo>
                    <a:pt x="29" y="0"/>
                    <a:pt x="11" y="0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713">
              <a:extLst>
                <a:ext uri="{FF2B5EF4-FFF2-40B4-BE49-F238E27FC236}">
                  <a16:creationId xmlns:a16="http://schemas.microsoft.com/office/drawing/2014/main" id="{1333721C-835B-431D-8ABE-E246F0B0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83"/>
              <a:ext cx="352" cy="69"/>
            </a:xfrm>
            <a:custGeom>
              <a:avLst/>
              <a:gdLst>
                <a:gd name="T0" fmla="*/ 0 w 330"/>
                <a:gd name="T1" fmla="*/ 0 h 64"/>
                <a:gd name="T2" fmla="*/ 140 w 330"/>
                <a:gd name="T3" fmla="*/ 64 h 64"/>
                <a:gd name="T4" fmla="*/ 273 w 330"/>
                <a:gd name="T5" fmla="*/ 66 h 64"/>
                <a:gd name="T6" fmla="*/ 395 w 330"/>
                <a:gd name="T7" fmla="*/ 55 h 64"/>
                <a:gd name="T8" fmla="*/ 260 w 330"/>
                <a:gd name="T9" fmla="*/ 55 h 64"/>
                <a:gd name="T10" fmla="*/ 0 w 330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0" h="64">
                  <a:moveTo>
                    <a:pt x="0" y="0"/>
                  </a:moveTo>
                  <a:cubicBezTo>
                    <a:pt x="0" y="0"/>
                    <a:pt x="73" y="47"/>
                    <a:pt x="115" y="51"/>
                  </a:cubicBezTo>
                  <a:cubicBezTo>
                    <a:pt x="157" y="56"/>
                    <a:pt x="179" y="62"/>
                    <a:pt x="225" y="53"/>
                  </a:cubicBezTo>
                  <a:cubicBezTo>
                    <a:pt x="272" y="44"/>
                    <a:pt x="321" y="42"/>
                    <a:pt x="325" y="44"/>
                  </a:cubicBezTo>
                  <a:cubicBezTo>
                    <a:pt x="330" y="45"/>
                    <a:pt x="253" y="44"/>
                    <a:pt x="215" y="44"/>
                  </a:cubicBezTo>
                  <a:cubicBezTo>
                    <a:pt x="177" y="44"/>
                    <a:pt x="145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714">
              <a:extLst>
                <a:ext uri="{FF2B5EF4-FFF2-40B4-BE49-F238E27FC236}">
                  <a16:creationId xmlns:a16="http://schemas.microsoft.com/office/drawing/2014/main" id="{1C5DD5FB-B676-43EB-B1DC-B72EB2D67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819"/>
              <a:ext cx="132" cy="117"/>
            </a:xfrm>
            <a:custGeom>
              <a:avLst/>
              <a:gdLst>
                <a:gd name="T0" fmla="*/ 0 w 123"/>
                <a:gd name="T1" fmla="*/ 118 h 110"/>
                <a:gd name="T2" fmla="*/ 99 w 123"/>
                <a:gd name="T3" fmla="*/ 105 h 110"/>
                <a:gd name="T4" fmla="*/ 141 w 123"/>
                <a:gd name="T5" fmla="*/ 65 h 110"/>
                <a:gd name="T6" fmla="*/ 151 w 123"/>
                <a:gd name="T7" fmla="*/ 0 h 110"/>
                <a:gd name="T8" fmla="*/ 92 w 123"/>
                <a:gd name="T9" fmla="*/ 96 h 110"/>
                <a:gd name="T10" fmla="*/ 4 w 123"/>
                <a:gd name="T11" fmla="*/ 118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0">
                  <a:moveTo>
                    <a:pt x="0" y="98"/>
                  </a:moveTo>
                  <a:cubicBezTo>
                    <a:pt x="24" y="110"/>
                    <a:pt x="57" y="99"/>
                    <a:pt x="80" y="87"/>
                  </a:cubicBezTo>
                  <a:cubicBezTo>
                    <a:pt x="93" y="80"/>
                    <a:pt x="107" y="69"/>
                    <a:pt x="114" y="54"/>
                  </a:cubicBezTo>
                  <a:cubicBezTo>
                    <a:pt x="123" y="38"/>
                    <a:pt x="117" y="17"/>
                    <a:pt x="122" y="0"/>
                  </a:cubicBezTo>
                  <a:cubicBezTo>
                    <a:pt x="107" y="28"/>
                    <a:pt x="105" y="62"/>
                    <a:pt x="75" y="80"/>
                  </a:cubicBezTo>
                  <a:cubicBezTo>
                    <a:pt x="56" y="92"/>
                    <a:pt x="25" y="92"/>
                    <a:pt x="4" y="9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715">
              <a:extLst>
                <a:ext uri="{FF2B5EF4-FFF2-40B4-BE49-F238E27FC236}">
                  <a16:creationId xmlns:a16="http://schemas.microsoft.com/office/drawing/2014/main" id="{557A30F6-2F69-4A15-8A7F-1CEC8C57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928"/>
              <a:ext cx="147" cy="62"/>
            </a:xfrm>
            <a:custGeom>
              <a:avLst/>
              <a:gdLst>
                <a:gd name="T0" fmla="*/ 0 w 138"/>
                <a:gd name="T1" fmla="*/ 65 h 58"/>
                <a:gd name="T2" fmla="*/ 53 w 138"/>
                <a:gd name="T3" fmla="*/ 20 h 58"/>
                <a:gd name="T4" fmla="*/ 92 w 138"/>
                <a:gd name="T5" fmla="*/ 1 h 58"/>
                <a:gd name="T6" fmla="*/ 167 w 138"/>
                <a:gd name="T7" fmla="*/ 24 h 58"/>
                <a:gd name="T8" fmla="*/ 131 w 138"/>
                <a:gd name="T9" fmla="*/ 41 h 58"/>
                <a:gd name="T10" fmla="*/ 86 w 138"/>
                <a:gd name="T11" fmla="*/ 44 h 58"/>
                <a:gd name="T12" fmla="*/ 2 w 138"/>
                <a:gd name="T13" fmla="*/ 6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58">
                  <a:moveTo>
                    <a:pt x="0" y="53"/>
                  </a:moveTo>
                  <a:cubicBezTo>
                    <a:pt x="12" y="58"/>
                    <a:pt x="37" y="25"/>
                    <a:pt x="44" y="17"/>
                  </a:cubicBezTo>
                  <a:cubicBezTo>
                    <a:pt x="54" y="6"/>
                    <a:pt x="61" y="0"/>
                    <a:pt x="76" y="1"/>
                  </a:cubicBezTo>
                  <a:cubicBezTo>
                    <a:pt x="97" y="2"/>
                    <a:pt x="116" y="18"/>
                    <a:pt x="138" y="20"/>
                  </a:cubicBezTo>
                  <a:cubicBezTo>
                    <a:pt x="129" y="24"/>
                    <a:pt x="119" y="32"/>
                    <a:pt x="108" y="34"/>
                  </a:cubicBezTo>
                  <a:cubicBezTo>
                    <a:pt x="96" y="36"/>
                    <a:pt x="83" y="36"/>
                    <a:pt x="71" y="36"/>
                  </a:cubicBezTo>
                  <a:cubicBezTo>
                    <a:pt x="47" y="36"/>
                    <a:pt x="23" y="44"/>
                    <a:pt x="2" y="5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716">
              <a:extLst>
                <a:ext uri="{FF2B5EF4-FFF2-40B4-BE49-F238E27FC236}">
                  <a16:creationId xmlns:a16="http://schemas.microsoft.com/office/drawing/2014/main" id="{17A86E85-62CF-4776-86F4-F17A3321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79"/>
              <a:ext cx="79" cy="61"/>
            </a:xfrm>
            <a:custGeom>
              <a:avLst/>
              <a:gdLst>
                <a:gd name="T0" fmla="*/ 0 w 74"/>
                <a:gd name="T1" fmla="*/ 48 h 57"/>
                <a:gd name="T2" fmla="*/ 25 w 74"/>
                <a:gd name="T3" fmla="*/ 55 h 57"/>
                <a:gd name="T4" fmla="*/ 54 w 74"/>
                <a:gd name="T5" fmla="*/ 46 h 57"/>
                <a:gd name="T6" fmla="*/ 77 w 74"/>
                <a:gd name="T7" fmla="*/ 21 h 57"/>
                <a:gd name="T8" fmla="*/ 88 w 74"/>
                <a:gd name="T9" fmla="*/ 0 h 57"/>
                <a:gd name="T10" fmla="*/ 53 w 74"/>
                <a:gd name="T11" fmla="*/ 60 h 57"/>
                <a:gd name="T12" fmla="*/ 35 w 74"/>
                <a:gd name="T13" fmla="*/ 66 h 57"/>
                <a:gd name="T14" fmla="*/ 16 w 74"/>
                <a:gd name="T15" fmla="*/ 55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7">
                  <a:moveTo>
                    <a:pt x="0" y="39"/>
                  </a:moveTo>
                  <a:cubicBezTo>
                    <a:pt x="7" y="41"/>
                    <a:pt x="12" y="45"/>
                    <a:pt x="21" y="45"/>
                  </a:cubicBezTo>
                  <a:cubicBezTo>
                    <a:pt x="30" y="46"/>
                    <a:pt x="38" y="43"/>
                    <a:pt x="45" y="37"/>
                  </a:cubicBezTo>
                  <a:cubicBezTo>
                    <a:pt x="52" y="33"/>
                    <a:pt x="58" y="25"/>
                    <a:pt x="63" y="18"/>
                  </a:cubicBezTo>
                  <a:cubicBezTo>
                    <a:pt x="67" y="12"/>
                    <a:pt x="69" y="5"/>
                    <a:pt x="72" y="0"/>
                  </a:cubicBezTo>
                  <a:cubicBezTo>
                    <a:pt x="74" y="18"/>
                    <a:pt x="57" y="37"/>
                    <a:pt x="44" y="49"/>
                  </a:cubicBezTo>
                  <a:cubicBezTo>
                    <a:pt x="39" y="53"/>
                    <a:pt x="36" y="57"/>
                    <a:pt x="29" y="54"/>
                  </a:cubicBezTo>
                  <a:cubicBezTo>
                    <a:pt x="24" y="51"/>
                    <a:pt x="19" y="46"/>
                    <a:pt x="13" y="4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717">
              <a:extLst>
                <a:ext uri="{FF2B5EF4-FFF2-40B4-BE49-F238E27FC236}">
                  <a16:creationId xmlns:a16="http://schemas.microsoft.com/office/drawing/2014/main" id="{71EC5E70-0F37-4409-B0A9-BE696F52C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814"/>
              <a:ext cx="368" cy="139"/>
            </a:xfrm>
            <a:custGeom>
              <a:avLst/>
              <a:gdLst>
                <a:gd name="T0" fmla="*/ 365 w 344"/>
                <a:gd name="T1" fmla="*/ 4 h 130"/>
                <a:gd name="T2" fmla="*/ 335 w 344"/>
                <a:gd name="T3" fmla="*/ 0 h 130"/>
                <a:gd name="T4" fmla="*/ 309 w 344"/>
                <a:gd name="T5" fmla="*/ 24 h 130"/>
                <a:gd name="T6" fmla="*/ 274 w 344"/>
                <a:gd name="T7" fmla="*/ 57 h 130"/>
                <a:gd name="T8" fmla="*/ 194 w 344"/>
                <a:gd name="T9" fmla="*/ 106 h 130"/>
                <a:gd name="T10" fmla="*/ 102 w 344"/>
                <a:gd name="T11" fmla="*/ 134 h 130"/>
                <a:gd name="T12" fmla="*/ 51 w 344"/>
                <a:gd name="T13" fmla="*/ 143 h 130"/>
                <a:gd name="T14" fmla="*/ 0 w 344"/>
                <a:gd name="T15" fmla="*/ 152 h 130"/>
                <a:gd name="T16" fmla="*/ 81 w 344"/>
                <a:gd name="T17" fmla="*/ 151 h 130"/>
                <a:gd name="T18" fmla="*/ 196 w 344"/>
                <a:gd name="T19" fmla="*/ 129 h 130"/>
                <a:gd name="T20" fmla="*/ 309 w 344"/>
                <a:gd name="T21" fmla="*/ 72 h 130"/>
                <a:gd name="T22" fmla="*/ 347 w 344"/>
                <a:gd name="T23" fmla="*/ 38 h 130"/>
                <a:gd name="T24" fmla="*/ 387 w 344"/>
                <a:gd name="T25" fmla="*/ 68 h 130"/>
                <a:gd name="T26" fmla="*/ 421 w 344"/>
                <a:gd name="T27" fmla="*/ 95 h 130"/>
                <a:gd name="T28" fmla="*/ 387 w 344"/>
                <a:gd name="T29" fmla="*/ 44 h 130"/>
                <a:gd name="T30" fmla="*/ 361 w 344"/>
                <a:gd name="T31" fmla="*/ 11 h 1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4" h="130">
                  <a:moveTo>
                    <a:pt x="298" y="4"/>
                  </a:moveTo>
                  <a:cubicBezTo>
                    <a:pt x="290" y="4"/>
                    <a:pt x="277" y="7"/>
                    <a:pt x="274" y="0"/>
                  </a:cubicBezTo>
                  <a:cubicBezTo>
                    <a:pt x="265" y="1"/>
                    <a:pt x="258" y="14"/>
                    <a:pt x="252" y="20"/>
                  </a:cubicBezTo>
                  <a:cubicBezTo>
                    <a:pt x="243" y="31"/>
                    <a:pt x="234" y="38"/>
                    <a:pt x="223" y="47"/>
                  </a:cubicBezTo>
                  <a:cubicBezTo>
                    <a:pt x="202" y="65"/>
                    <a:pt x="183" y="75"/>
                    <a:pt x="158" y="87"/>
                  </a:cubicBezTo>
                  <a:cubicBezTo>
                    <a:pt x="133" y="99"/>
                    <a:pt x="111" y="106"/>
                    <a:pt x="83" y="109"/>
                  </a:cubicBezTo>
                  <a:cubicBezTo>
                    <a:pt x="70" y="110"/>
                    <a:pt x="55" y="115"/>
                    <a:pt x="42" y="117"/>
                  </a:cubicBezTo>
                  <a:cubicBezTo>
                    <a:pt x="29" y="120"/>
                    <a:pt x="12" y="119"/>
                    <a:pt x="0" y="124"/>
                  </a:cubicBezTo>
                  <a:cubicBezTo>
                    <a:pt x="15" y="130"/>
                    <a:pt x="48" y="124"/>
                    <a:pt x="66" y="123"/>
                  </a:cubicBezTo>
                  <a:cubicBezTo>
                    <a:pt x="97" y="120"/>
                    <a:pt x="129" y="113"/>
                    <a:pt x="160" y="106"/>
                  </a:cubicBezTo>
                  <a:cubicBezTo>
                    <a:pt x="193" y="98"/>
                    <a:pt x="227" y="83"/>
                    <a:pt x="252" y="59"/>
                  </a:cubicBezTo>
                  <a:cubicBezTo>
                    <a:pt x="259" y="51"/>
                    <a:pt x="270" y="30"/>
                    <a:pt x="283" y="32"/>
                  </a:cubicBezTo>
                  <a:cubicBezTo>
                    <a:pt x="291" y="33"/>
                    <a:pt x="308" y="50"/>
                    <a:pt x="316" y="56"/>
                  </a:cubicBezTo>
                  <a:cubicBezTo>
                    <a:pt x="326" y="63"/>
                    <a:pt x="334" y="71"/>
                    <a:pt x="344" y="78"/>
                  </a:cubicBezTo>
                  <a:cubicBezTo>
                    <a:pt x="332" y="66"/>
                    <a:pt x="325" y="50"/>
                    <a:pt x="316" y="36"/>
                  </a:cubicBezTo>
                  <a:cubicBezTo>
                    <a:pt x="309" y="26"/>
                    <a:pt x="299" y="18"/>
                    <a:pt x="294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718">
              <a:extLst>
                <a:ext uri="{FF2B5EF4-FFF2-40B4-BE49-F238E27FC236}">
                  <a16:creationId xmlns:a16="http://schemas.microsoft.com/office/drawing/2014/main" id="{0D22077E-5766-4381-A683-2B6CFA469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273"/>
              <a:ext cx="70" cy="144"/>
            </a:xfrm>
            <a:custGeom>
              <a:avLst/>
              <a:gdLst>
                <a:gd name="T0" fmla="*/ 39 w 66"/>
                <a:gd name="T1" fmla="*/ 0 h 135"/>
                <a:gd name="T2" fmla="*/ 74 w 66"/>
                <a:gd name="T3" fmla="*/ 50 h 135"/>
                <a:gd name="T4" fmla="*/ 74 w 66"/>
                <a:gd name="T5" fmla="*/ 107 h 135"/>
                <a:gd name="T6" fmla="*/ 72 w 66"/>
                <a:gd name="T7" fmla="*/ 164 h 135"/>
                <a:gd name="T8" fmla="*/ 67 w 66"/>
                <a:gd name="T9" fmla="*/ 112 h 135"/>
                <a:gd name="T10" fmla="*/ 58 w 66"/>
                <a:gd name="T11" fmla="*/ 61 h 135"/>
                <a:gd name="T12" fmla="*/ 31 w 66"/>
                <a:gd name="T13" fmla="*/ 42 h 135"/>
                <a:gd name="T14" fmla="*/ 0 w 66"/>
                <a:gd name="T15" fmla="*/ 36 h 135"/>
                <a:gd name="T16" fmla="*/ 34 w 66"/>
                <a:gd name="T17" fmla="*/ 2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35">
                  <a:moveTo>
                    <a:pt x="33" y="0"/>
                  </a:moveTo>
                  <a:cubicBezTo>
                    <a:pt x="52" y="6"/>
                    <a:pt x="59" y="23"/>
                    <a:pt x="62" y="41"/>
                  </a:cubicBezTo>
                  <a:cubicBezTo>
                    <a:pt x="66" y="56"/>
                    <a:pt x="64" y="72"/>
                    <a:pt x="62" y="88"/>
                  </a:cubicBezTo>
                  <a:cubicBezTo>
                    <a:pt x="61" y="102"/>
                    <a:pt x="65" y="122"/>
                    <a:pt x="60" y="135"/>
                  </a:cubicBezTo>
                  <a:cubicBezTo>
                    <a:pt x="60" y="121"/>
                    <a:pt x="59" y="106"/>
                    <a:pt x="56" y="92"/>
                  </a:cubicBezTo>
                  <a:cubicBezTo>
                    <a:pt x="55" y="79"/>
                    <a:pt x="56" y="61"/>
                    <a:pt x="49" y="50"/>
                  </a:cubicBezTo>
                  <a:cubicBezTo>
                    <a:pt x="44" y="41"/>
                    <a:pt x="35" y="35"/>
                    <a:pt x="25" y="35"/>
                  </a:cubicBezTo>
                  <a:cubicBezTo>
                    <a:pt x="14" y="35"/>
                    <a:pt x="9" y="38"/>
                    <a:pt x="0" y="30"/>
                  </a:cubicBezTo>
                  <a:cubicBezTo>
                    <a:pt x="20" y="28"/>
                    <a:pt x="28" y="24"/>
                    <a:pt x="2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719">
              <a:extLst>
                <a:ext uri="{FF2B5EF4-FFF2-40B4-BE49-F238E27FC236}">
                  <a16:creationId xmlns:a16="http://schemas.microsoft.com/office/drawing/2014/main" id="{B0296002-05D0-466C-8436-266653B500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10"/>
              <a:ext cx="171" cy="94"/>
            </a:xfrm>
            <a:custGeom>
              <a:avLst/>
              <a:gdLst>
                <a:gd name="T0" fmla="*/ 122 w 160"/>
                <a:gd name="T1" fmla="*/ 107 h 88"/>
                <a:gd name="T2" fmla="*/ 61 w 160"/>
                <a:gd name="T3" fmla="*/ 87 h 88"/>
                <a:gd name="T4" fmla="*/ 0 w 160"/>
                <a:gd name="T5" fmla="*/ 88 h 88"/>
                <a:gd name="T6" fmla="*/ 95 w 160"/>
                <a:gd name="T7" fmla="*/ 58 h 88"/>
                <a:gd name="T8" fmla="*/ 196 w 160"/>
                <a:gd name="T9" fmla="*/ 0 h 88"/>
                <a:gd name="T10" fmla="*/ 154 w 160"/>
                <a:gd name="T11" fmla="*/ 35 h 88"/>
                <a:gd name="T12" fmla="*/ 126 w 160"/>
                <a:gd name="T13" fmla="*/ 60 h 88"/>
                <a:gd name="T14" fmla="*/ 116 w 160"/>
                <a:gd name="T15" fmla="*/ 101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88">
                  <a:moveTo>
                    <a:pt x="100" y="88"/>
                  </a:moveTo>
                  <a:cubicBezTo>
                    <a:pt x="86" y="77"/>
                    <a:pt x="68" y="72"/>
                    <a:pt x="50" y="71"/>
                  </a:cubicBezTo>
                  <a:cubicBezTo>
                    <a:pt x="34" y="70"/>
                    <a:pt x="14" y="66"/>
                    <a:pt x="0" y="72"/>
                  </a:cubicBezTo>
                  <a:cubicBezTo>
                    <a:pt x="26" y="66"/>
                    <a:pt x="52" y="56"/>
                    <a:pt x="78" y="48"/>
                  </a:cubicBezTo>
                  <a:cubicBezTo>
                    <a:pt x="109" y="38"/>
                    <a:pt x="137" y="22"/>
                    <a:pt x="160" y="0"/>
                  </a:cubicBezTo>
                  <a:cubicBezTo>
                    <a:pt x="147" y="8"/>
                    <a:pt x="138" y="20"/>
                    <a:pt x="126" y="29"/>
                  </a:cubicBezTo>
                  <a:cubicBezTo>
                    <a:pt x="118" y="36"/>
                    <a:pt x="109" y="41"/>
                    <a:pt x="103" y="49"/>
                  </a:cubicBezTo>
                  <a:cubicBezTo>
                    <a:pt x="96" y="60"/>
                    <a:pt x="95" y="71"/>
                    <a:pt x="95" y="8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720">
              <a:extLst>
                <a:ext uri="{FF2B5EF4-FFF2-40B4-BE49-F238E27FC236}">
                  <a16:creationId xmlns:a16="http://schemas.microsoft.com/office/drawing/2014/main" id="{B5F5E501-C136-42A4-B9C6-20980FE0D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05"/>
              <a:ext cx="162" cy="158"/>
            </a:xfrm>
            <a:custGeom>
              <a:avLst/>
              <a:gdLst>
                <a:gd name="T0" fmla="*/ 184 w 152"/>
                <a:gd name="T1" fmla="*/ 6 h 148"/>
                <a:gd name="T2" fmla="*/ 100 w 152"/>
                <a:gd name="T3" fmla="*/ 11 h 148"/>
                <a:gd name="T4" fmla="*/ 37 w 152"/>
                <a:gd name="T5" fmla="*/ 31 h 148"/>
                <a:gd name="T6" fmla="*/ 23 w 152"/>
                <a:gd name="T7" fmla="*/ 180 h 148"/>
                <a:gd name="T8" fmla="*/ 71 w 152"/>
                <a:gd name="T9" fmla="*/ 36 h 148"/>
                <a:gd name="T10" fmla="*/ 180 w 152"/>
                <a:gd name="T11" fmla="*/ 14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48">
                  <a:moveTo>
                    <a:pt x="152" y="6"/>
                  </a:moveTo>
                  <a:cubicBezTo>
                    <a:pt x="133" y="0"/>
                    <a:pt x="103" y="6"/>
                    <a:pt x="83" y="8"/>
                  </a:cubicBezTo>
                  <a:cubicBezTo>
                    <a:pt x="68" y="10"/>
                    <a:pt x="42" y="13"/>
                    <a:pt x="31" y="25"/>
                  </a:cubicBezTo>
                  <a:cubicBezTo>
                    <a:pt x="0" y="58"/>
                    <a:pt x="42" y="113"/>
                    <a:pt x="20" y="148"/>
                  </a:cubicBezTo>
                  <a:cubicBezTo>
                    <a:pt x="40" y="111"/>
                    <a:pt x="13" y="50"/>
                    <a:pt x="59" y="30"/>
                  </a:cubicBezTo>
                  <a:cubicBezTo>
                    <a:pt x="87" y="17"/>
                    <a:pt x="124" y="27"/>
                    <a:pt x="149" y="1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721">
              <a:extLst>
                <a:ext uri="{FF2B5EF4-FFF2-40B4-BE49-F238E27FC236}">
                  <a16:creationId xmlns:a16="http://schemas.microsoft.com/office/drawing/2014/main" id="{C1F806FA-538C-4479-88D6-6337BDC0C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686"/>
              <a:ext cx="127" cy="166"/>
            </a:xfrm>
            <a:custGeom>
              <a:avLst/>
              <a:gdLst>
                <a:gd name="T0" fmla="*/ 145 w 119"/>
                <a:gd name="T1" fmla="*/ 122 h 155"/>
                <a:gd name="T2" fmla="*/ 90 w 119"/>
                <a:gd name="T3" fmla="*/ 163 h 155"/>
                <a:gd name="T4" fmla="*/ 63 w 119"/>
                <a:gd name="T5" fmla="*/ 180 h 155"/>
                <a:gd name="T6" fmla="*/ 41 w 119"/>
                <a:gd name="T7" fmla="*/ 178 h 155"/>
                <a:gd name="T8" fmla="*/ 15 w 119"/>
                <a:gd name="T9" fmla="*/ 106 h 155"/>
                <a:gd name="T10" fmla="*/ 14 w 119"/>
                <a:gd name="T11" fmla="*/ 37 h 155"/>
                <a:gd name="T12" fmla="*/ 32 w 119"/>
                <a:gd name="T13" fmla="*/ 33 h 155"/>
                <a:gd name="T14" fmla="*/ 37 w 119"/>
                <a:gd name="T15" fmla="*/ 28 h 155"/>
                <a:gd name="T16" fmla="*/ 50 w 119"/>
                <a:gd name="T17" fmla="*/ 28 h 155"/>
                <a:gd name="T18" fmla="*/ 90 w 119"/>
                <a:gd name="T19" fmla="*/ 0 h 155"/>
                <a:gd name="T20" fmla="*/ 55 w 119"/>
                <a:gd name="T21" fmla="*/ 45 h 155"/>
                <a:gd name="T22" fmla="*/ 38 w 119"/>
                <a:gd name="T23" fmla="*/ 67 h 155"/>
                <a:gd name="T24" fmla="*/ 47 w 119"/>
                <a:gd name="T25" fmla="*/ 104 h 155"/>
                <a:gd name="T26" fmla="*/ 79 w 119"/>
                <a:gd name="T27" fmla="*/ 149 h 155"/>
                <a:gd name="T28" fmla="*/ 140 w 119"/>
                <a:gd name="T29" fmla="*/ 123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55">
                  <a:moveTo>
                    <a:pt x="119" y="99"/>
                  </a:moveTo>
                  <a:cubicBezTo>
                    <a:pt x="104" y="110"/>
                    <a:pt x="89" y="122"/>
                    <a:pt x="74" y="133"/>
                  </a:cubicBezTo>
                  <a:cubicBezTo>
                    <a:pt x="68" y="138"/>
                    <a:pt x="60" y="143"/>
                    <a:pt x="52" y="147"/>
                  </a:cubicBezTo>
                  <a:cubicBezTo>
                    <a:pt x="42" y="152"/>
                    <a:pt x="41" y="155"/>
                    <a:pt x="34" y="145"/>
                  </a:cubicBezTo>
                  <a:cubicBezTo>
                    <a:pt x="22" y="130"/>
                    <a:pt x="18" y="105"/>
                    <a:pt x="12" y="86"/>
                  </a:cubicBezTo>
                  <a:cubicBezTo>
                    <a:pt x="8" y="70"/>
                    <a:pt x="0" y="46"/>
                    <a:pt x="11" y="31"/>
                  </a:cubicBezTo>
                  <a:cubicBezTo>
                    <a:pt x="18" y="34"/>
                    <a:pt x="20" y="30"/>
                    <a:pt x="26" y="27"/>
                  </a:cubicBezTo>
                  <a:cubicBezTo>
                    <a:pt x="29" y="25"/>
                    <a:pt x="27" y="23"/>
                    <a:pt x="31" y="22"/>
                  </a:cubicBezTo>
                  <a:cubicBezTo>
                    <a:pt x="33" y="21"/>
                    <a:pt x="39" y="22"/>
                    <a:pt x="41" y="22"/>
                  </a:cubicBezTo>
                  <a:cubicBezTo>
                    <a:pt x="56" y="20"/>
                    <a:pt x="66" y="10"/>
                    <a:pt x="74" y="0"/>
                  </a:cubicBezTo>
                  <a:cubicBezTo>
                    <a:pt x="67" y="15"/>
                    <a:pt x="58" y="26"/>
                    <a:pt x="46" y="36"/>
                  </a:cubicBezTo>
                  <a:cubicBezTo>
                    <a:pt x="39" y="42"/>
                    <a:pt x="34" y="45"/>
                    <a:pt x="32" y="55"/>
                  </a:cubicBezTo>
                  <a:cubicBezTo>
                    <a:pt x="31" y="65"/>
                    <a:pt x="36" y="75"/>
                    <a:pt x="38" y="85"/>
                  </a:cubicBezTo>
                  <a:cubicBezTo>
                    <a:pt x="41" y="103"/>
                    <a:pt x="43" y="124"/>
                    <a:pt x="65" y="121"/>
                  </a:cubicBezTo>
                  <a:cubicBezTo>
                    <a:pt x="84" y="119"/>
                    <a:pt x="98" y="104"/>
                    <a:pt x="115" y="1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722">
              <a:extLst>
                <a:ext uri="{FF2B5EF4-FFF2-40B4-BE49-F238E27FC236}">
                  <a16:creationId xmlns:a16="http://schemas.microsoft.com/office/drawing/2014/main" id="{B26724C8-D63B-4912-B57B-FEFCEFDFA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791"/>
              <a:ext cx="183" cy="328"/>
            </a:xfrm>
            <a:custGeom>
              <a:avLst/>
              <a:gdLst>
                <a:gd name="T0" fmla="*/ 63 w 171"/>
                <a:gd name="T1" fmla="*/ 38 h 307"/>
                <a:gd name="T2" fmla="*/ 71 w 171"/>
                <a:gd name="T3" fmla="*/ 73 h 307"/>
                <a:gd name="T4" fmla="*/ 121 w 171"/>
                <a:gd name="T5" fmla="*/ 50 h 307"/>
                <a:gd name="T6" fmla="*/ 78 w 171"/>
                <a:gd name="T7" fmla="*/ 85 h 307"/>
                <a:gd name="T8" fmla="*/ 67 w 171"/>
                <a:gd name="T9" fmla="*/ 138 h 307"/>
                <a:gd name="T10" fmla="*/ 80 w 171"/>
                <a:gd name="T11" fmla="*/ 253 h 307"/>
                <a:gd name="T12" fmla="*/ 119 w 171"/>
                <a:gd name="T13" fmla="*/ 349 h 307"/>
                <a:gd name="T14" fmla="*/ 156 w 171"/>
                <a:gd name="T15" fmla="*/ 354 h 307"/>
                <a:gd name="T16" fmla="*/ 210 w 171"/>
                <a:gd name="T17" fmla="*/ 332 h 307"/>
                <a:gd name="T18" fmla="*/ 134 w 171"/>
                <a:gd name="T19" fmla="*/ 366 h 307"/>
                <a:gd name="T20" fmla="*/ 82 w 171"/>
                <a:gd name="T21" fmla="*/ 314 h 307"/>
                <a:gd name="T22" fmla="*/ 51 w 171"/>
                <a:gd name="T23" fmla="*/ 199 h 307"/>
                <a:gd name="T24" fmla="*/ 24 w 171"/>
                <a:gd name="T25" fmla="*/ 93 h 307"/>
                <a:gd name="T26" fmla="*/ 11 w 171"/>
                <a:gd name="T27" fmla="*/ 50 h 307"/>
                <a:gd name="T28" fmla="*/ 0 w 171"/>
                <a:gd name="T29" fmla="*/ 0 h 3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1" h="307">
                  <a:moveTo>
                    <a:pt x="51" y="32"/>
                  </a:moveTo>
                  <a:cubicBezTo>
                    <a:pt x="49" y="39"/>
                    <a:pt x="36" y="58"/>
                    <a:pt x="58" y="60"/>
                  </a:cubicBezTo>
                  <a:cubicBezTo>
                    <a:pt x="71" y="61"/>
                    <a:pt x="87" y="47"/>
                    <a:pt x="99" y="41"/>
                  </a:cubicBezTo>
                  <a:cubicBezTo>
                    <a:pt x="86" y="49"/>
                    <a:pt x="72" y="58"/>
                    <a:pt x="64" y="70"/>
                  </a:cubicBezTo>
                  <a:cubicBezTo>
                    <a:pt x="56" y="83"/>
                    <a:pt x="55" y="98"/>
                    <a:pt x="55" y="113"/>
                  </a:cubicBezTo>
                  <a:cubicBezTo>
                    <a:pt x="53" y="145"/>
                    <a:pt x="57" y="177"/>
                    <a:pt x="65" y="208"/>
                  </a:cubicBezTo>
                  <a:cubicBezTo>
                    <a:pt x="71" y="233"/>
                    <a:pt x="75" y="269"/>
                    <a:pt x="97" y="286"/>
                  </a:cubicBezTo>
                  <a:cubicBezTo>
                    <a:pt x="106" y="294"/>
                    <a:pt x="116" y="294"/>
                    <a:pt x="127" y="290"/>
                  </a:cubicBezTo>
                  <a:cubicBezTo>
                    <a:pt x="141" y="286"/>
                    <a:pt x="159" y="280"/>
                    <a:pt x="171" y="272"/>
                  </a:cubicBezTo>
                  <a:cubicBezTo>
                    <a:pt x="156" y="287"/>
                    <a:pt x="133" y="307"/>
                    <a:pt x="109" y="300"/>
                  </a:cubicBezTo>
                  <a:cubicBezTo>
                    <a:pt x="90" y="294"/>
                    <a:pt x="75" y="276"/>
                    <a:pt x="67" y="257"/>
                  </a:cubicBezTo>
                  <a:cubicBezTo>
                    <a:pt x="55" y="227"/>
                    <a:pt x="50" y="194"/>
                    <a:pt x="42" y="163"/>
                  </a:cubicBezTo>
                  <a:cubicBezTo>
                    <a:pt x="34" y="134"/>
                    <a:pt x="28" y="104"/>
                    <a:pt x="20" y="76"/>
                  </a:cubicBezTo>
                  <a:cubicBezTo>
                    <a:pt x="17" y="64"/>
                    <a:pt x="12" y="53"/>
                    <a:pt x="8" y="41"/>
                  </a:cubicBezTo>
                  <a:cubicBezTo>
                    <a:pt x="5" y="28"/>
                    <a:pt x="4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723">
              <a:extLst>
                <a:ext uri="{FF2B5EF4-FFF2-40B4-BE49-F238E27FC236}">
                  <a16:creationId xmlns:a16="http://schemas.microsoft.com/office/drawing/2014/main" id="{32EB80C6-6525-479F-9623-4BE227103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1"/>
              <a:ext cx="188" cy="137"/>
            </a:xfrm>
            <a:custGeom>
              <a:avLst/>
              <a:gdLst>
                <a:gd name="T0" fmla="*/ 3 w 176"/>
                <a:gd name="T1" fmla="*/ 5 h 128"/>
                <a:gd name="T2" fmla="*/ 47 w 176"/>
                <a:gd name="T3" fmla="*/ 92 h 128"/>
                <a:gd name="T4" fmla="*/ 127 w 176"/>
                <a:gd name="T5" fmla="*/ 88 h 128"/>
                <a:gd name="T6" fmla="*/ 215 w 176"/>
                <a:gd name="T7" fmla="*/ 93 h 128"/>
                <a:gd name="T8" fmla="*/ 141 w 176"/>
                <a:gd name="T9" fmla="*/ 115 h 128"/>
                <a:gd name="T10" fmla="*/ 83 w 176"/>
                <a:gd name="T11" fmla="*/ 142 h 128"/>
                <a:gd name="T12" fmla="*/ 0 w 176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28">
                  <a:moveTo>
                    <a:pt x="3" y="5"/>
                  </a:moveTo>
                  <a:cubicBezTo>
                    <a:pt x="11" y="26"/>
                    <a:pt x="19" y="60"/>
                    <a:pt x="38" y="75"/>
                  </a:cubicBezTo>
                  <a:cubicBezTo>
                    <a:pt x="56" y="89"/>
                    <a:pt x="86" y="79"/>
                    <a:pt x="104" y="72"/>
                  </a:cubicBezTo>
                  <a:cubicBezTo>
                    <a:pt x="130" y="61"/>
                    <a:pt x="153" y="60"/>
                    <a:pt x="176" y="76"/>
                  </a:cubicBezTo>
                  <a:cubicBezTo>
                    <a:pt x="157" y="72"/>
                    <a:pt x="132" y="84"/>
                    <a:pt x="116" y="93"/>
                  </a:cubicBezTo>
                  <a:cubicBezTo>
                    <a:pt x="100" y="101"/>
                    <a:pt x="86" y="113"/>
                    <a:pt x="68" y="116"/>
                  </a:cubicBezTo>
                  <a:cubicBezTo>
                    <a:pt x="8" y="128"/>
                    <a:pt x="16" y="3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724">
              <a:extLst>
                <a:ext uri="{FF2B5EF4-FFF2-40B4-BE49-F238E27FC236}">
                  <a16:creationId xmlns:a16="http://schemas.microsoft.com/office/drawing/2014/main" id="{A91EFD57-E0A0-4175-BAE7-FBA82A95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3126"/>
              <a:ext cx="91" cy="42"/>
            </a:xfrm>
            <a:custGeom>
              <a:avLst/>
              <a:gdLst>
                <a:gd name="T0" fmla="*/ 49 w 85"/>
                <a:gd name="T1" fmla="*/ 0 h 40"/>
                <a:gd name="T2" fmla="*/ 19 w 85"/>
                <a:gd name="T3" fmla="*/ 40 h 40"/>
                <a:gd name="T4" fmla="*/ 63 w 85"/>
                <a:gd name="T5" fmla="*/ 43 h 40"/>
                <a:gd name="T6" fmla="*/ 86 w 85"/>
                <a:gd name="T7" fmla="*/ 41 h 40"/>
                <a:gd name="T8" fmla="*/ 104 w 85"/>
                <a:gd name="T9" fmla="*/ 40 h 40"/>
                <a:gd name="T10" fmla="*/ 79 w 85"/>
                <a:gd name="T11" fmla="*/ 36 h 40"/>
                <a:gd name="T12" fmla="*/ 51 w 85"/>
                <a:gd name="T13" fmla="*/ 30 h 40"/>
                <a:gd name="T14" fmla="*/ 49 w 85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0">
                  <a:moveTo>
                    <a:pt x="40" y="0"/>
                  </a:moveTo>
                  <a:cubicBezTo>
                    <a:pt x="36" y="6"/>
                    <a:pt x="0" y="23"/>
                    <a:pt x="16" y="34"/>
                  </a:cubicBezTo>
                  <a:cubicBezTo>
                    <a:pt x="23" y="40"/>
                    <a:pt x="42" y="37"/>
                    <a:pt x="51" y="37"/>
                  </a:cubicBezTo>
                  <a:cubicBezTo>
                    <a:pt x="57" y="36"/>
                    <a:pt x="64" y="34"/>
                    <a:pt x="70" y="35"/>
                  </a:cubicBezTo>
                  <a:cubicBezTo>
                    <a:pt x="75" y="35"/>
                    <a:pt x="82" y="37"/>
                    <a:pt x="85" y="34"/>
                  </a:cubicBezTo>
                  <a:cubicBezTo>
                    <a:pt x="79" y="34"/>
                    <a:pt x="71" y="31"/>
                    <a:pt x="64" y="30"/>
                  </a:cubicBezTo>
                  <a:cubicBezTo>
                    <a:pt x="57" y="29"/>
                    <a:pt x="49" y="29"/>
                    <a:pt x="42" y="27"/>
                  </a:cubicBezTo>
                  <a:cubicBezTo>
                    <a:pt x="26" y="22"/>
                    <a:pt x="33" y="11"/>
                    <a:pt x="4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725">
              <a:extLst>
                <a:ext uri="{FF2B5EF4-FFF2-40B4-BE49-F238E27FC236}">
                  <a16:creationId xmlns:a16="http://schemas.microsoft.com/office/drawing/2014/main" id="{EC01D142-F29D-4473-83D7-EB981FED4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180"/>
              <a:ext cx="180" cy="229"/>
            </a:xfrm>
            <a:custGeom>
              <a:avLst/>
              <a:gdLst>
                <a:gd name="T0" fmla="*/ 204 w 169"/>
                <a:gd name="T1" fmla="*/ 13 h 214"/>
                <a:gd name="T2" fmla="*/ 177 w 169"/>
                <a:gd name="T3" fmla="*/ 5 h 214"/>
                <a:gd name="T4" fmla="*/ 147 w 169"/>
                <a:gd name="T5" fmla="*/ 1 h 214"/>
                <a:gd name="T6" fmla="*/ 89 w 169"/>
                <a:gd name="T7" fmla="*/ 5 h 214"/>
                <a:gd name="T8" fmla="*/ 19 w 169"/>
                <a:gd name="T9" fmla="*/ 24 h 214"/>
                <a:gd name="T10" fmla="*/ 4 w 169"/>
                <a:gd name="T11" fmla="*/ 147 h 214"/>
                <a:gd name="T12" fmla="*/ 11 w 169"/>
                <a:gd name="T13" fmla="*/ 262 h 214"/>
                <a:gd name="T14" fmla="*/ 16 w 169"/>
                <a:gd name="T15" fmla="*/ 200 h 214"/>
                <a:gd name="T16" fmla="*/ 22 w 169"/>
                <a:gd name="T17" fmla="*/ 117 h 214"/>
                <a:gd name="T18" fmla="*/ 26 w 169"/>
                <a:gd name="T19" fmla="*/ 67 h 214"/>
                <a:gd name="T20" fmla="*/ 52 w 169"/>
                <a:gd name="T21" fmla="*/ 47 h 214"/>
                <a:gd name="T22" fmla="*/ 135 w 169"/>
                <a:gd name="T23" fmla="*/ 29 h 214"/>
                <a:gd name="T24" fmla="*/ 193 w 169"/>
                <a:gd name="T25" fmla="*/ 18 h 2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214">
                  <a:moveTo>
                    <a:pt x="169" y="10"/>
                  </a:moveTo>
                  <a:cubicBezTo>
                    <a:pt x="163" y="12"/>
                    <a:pt x="153" y="6"/>
                    <a:pt x="146" y="5"/>
                  </a:cubicBezTo>
                  <a:cubicBezTo>
                    <a:pt x="138" y="4"/>
                    <a:pt x="130" y="2"/>
                    <a:pt x="122" y="1"/>
                  </a:cubicBezTo>
                  <a:cubicBezTo>
                    <a:pt x="107" y="0"/>
                    <a:pt x="90" y="3"/>
                    <a:pt x="74" y="5"/>
                  </a:cubicBezTo>
                  <a:cubicBezTo>
                    <a:pt x="54" y="7"/>
                    <a:pt x="27" y="1"/>
                    <a:pt x="16" y="20"/>
                  </a:cubicBezTo>
                  <a:cubicBezTo>
                    <a:pt x="0" y="48"/>
                    <a:pt x="6" y="89"/>
                    <a:pt x="4" y="120"/>
                  </a:cubicBezTo>
                  <a:cubicBezTo>
                    <a:pt x="3" y="150"/>
                    <a:pt x="1" y="184"/>
                    <a:pt x="8" y="214"/>
                  </a:cubicBezTo>
                  <a:cubicBezTo>
                    <a:pt x="14" y="198"/>
                    <a:pt x="11" y="180"/>
                    <a:pt x="13" y="164"/>
                  </a:cubicBezTo>
                  <a:cubicBezTo>
                    <a:pt x="16" y="141"/>
                    <a:pt x="18" y="118"/>
                    <a:pt x="19" y="95"/>
                  </a:cubicBezTo>
                  <a:cubicBezTo>
                    <a:pt x="20" y="82"/>
                    <a:pt x="18" y="67"/>
                    <a:pt x="22" y="55"/>
                  </a:cubicBezTo>
                  <a:cubicBezTo>
                    <a:pt x="26" y="44"/>
                    <a:pt x="33" y="42"/>
                    <a:pt x="43" y="38"/>
                  </a:cubicBezTo>
                  <a:cubicBezTo>
                    <a:pt x="64" y="30"/>
                    <a:pt x="90" y="25"/>
                    <a:pt x="112" y="23"/>
                  </a:cubicBezTo>
                  <a:cubicBezTo>
                    <a:pt x="122" y="22"/>
                    <a:pt x="155" y="24"/>
                    <a:pt x="16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726">
              <a:extLst>
                <a:ext uri="{FF2B5EF4-FFF2-40B4-BE49-F238E27FC236}">
                  <a16:creationId xmlns:a16="http://schemas.microsoft.com/office/drawing/2014/main" id="{CA463AB6-5852-436A-9DD2-4D9B39B1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252"/>
              <a:ext cx="217" cy="464"/>
            </a:xfrm>
            <a:custGeom>
              <a:avLst/>
              <a:gdLst>
                <a:gd name="T0" fmla="*/ 13 w 204"/>
                <a:gd name="T1" fmla="*/ 57 h 434"/>
                <a:gd name="T2" fmla="*/ 3 w 204"/>
                <a:gd name="T3" fmla="*/ 154 h 434"/>
                <a:gd name="T4" fmla="*/ 24 w 204"/>
                <a:gd name="T5" fmla="*/ 276 h 434"/>
                <a:gd name="T6" fmla="*/ 46 w 204"/>
                <a:gd name="T7" fmla="*/ 335 h 434"/>
                <a:gd name="T8" fmla="*/ 78 w 204"/>
                <a:gd name="T9" fmla="*/ 385 h 434"/>
                <a:gd name="T10" fmla="*/ 148 w 204"/>
                <a:gd name="T11" fmla="*/ 477 h 434"/>
                <a:gd name="T12" fmla="*/ 174 w 204"/>
                <a:gd name="T13" fmla="*/ 502 h 434"/>
                <a:gd name="T14" fmla="*/ 196 w 204"/>
                <a:gd name="T15" fmla="*/ 523 h 434"/>
                <a:gd name="T16" fmla="*/ 246 w 204"/>
                <a:gd name="T17" fmla="*/ 514 h 434"/>
                <a:gd name="T18" fmla="*/ 200 w 204"/>
                <a:gd name="T19" fmla="*/ 506 h 434"/>
                <a:gd name="T20" fmla="*/ 145 w 204"/>
                <a:gd name="T21" fmla="*/ 434 h 434"/>
                <a:gd name="T22" fmla="*/ 95 w 204"/>
                <a:gd name="T23" fmla="*/ 355 h 434"/>
                <a:gd name="T24" fmla="*/ 52 w 204"/>
                <a:gd name="T25" fmla="*/ 278 h 434"/>
                <a:gd name="T26" fmla="*/ 21 w 204"/>
                <a:gd name="T27" fmla="*/ 141 h 434"/>
                <a:gd name="T28" fmla="*/ 23 w 204"/>
                <a:gd name="T29" fmla="*/ 67 h 434"/>
                <a:gd name="T30" fmla="*/ 23 w 204"/>
                <a:gd name="T31" fmla="*/ 33 h 434"/>
                <a:gd name="T32" fmla="*/ 23 w 204"/>
                <a:gd name="T33" fmla="*/ 2 h 434"/>
                <a:gd name="T34" fmla="*/ 22 w 204"/>
                <a:gd name="T35" fmla="*/ 0 h 434"/>
                <a:gd name="T36" fmla="*/ 18 w 204"/>
                <a:gd name="T37" fmla="*/ 22 h 4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434">
                  <a:moveTo>
                    <a:pt x="10" y="47"/>
                  </a:moveTo>
                  <a:cubicBezTo>
                    <a:pt x="9" y="73"/>
                    <a:pt x="5" y="100"/>
                    <a:pt x="3" y="126"/>
                  </a:cubicBezTo>
                  <a:cubicBezTo>
                    <a:pt x="0" y="158"/>
                    <a:pt x="12" y="194"/>
                    <a:pt x="21" y="225"/>
                  </a:cubicBezTo>
                  <a:cubicBezTo>
                    <a:pt x="26" y="241"/>
                    <a:pt x="31" y="259"/>
                    <a:pt x="38" y="274"/>
                  </a:cubicBezTo>
                  <a:cubicBezTo>
                    <a:pt x="45" y="288"/>
                    <a:pt x="56" y="302"/>
                    <a:pt x="65" y="315"/>
                  </a:cubicBezTo>
                  <a:cubicBezTo>
                    <a:pt x="83" y="340"/>
                    <a:pt x="103" y="366"/>
                    <a:pt x="123" y="390"/>
                  </a:cubicBezTo>
                  <a:cubicBezTo>
                    <a:pt x="130" y="398"/>
                    <a:pt x="138" y="406"/>
                    <a:pt x="145" y="412"/>
                  </a:cubicBezTo>
                  <a:cubicBezTo>
                    <a:pt x="151" y="416"/>
                    <a:pt x="157" y="424"/>
                    <a:pt x="163" y="427"/>
                  </a:cubicBezTo>
                  <a:cubicBezTo>
                    <a:pt x="175" y="434"/>
                    <a:pt x="192" y="423"/>
                    <a:pt x="204" y="421"/>
                  </a:cubicBezTo>
                  <a:cubicBezTo>
                    <a:pt x="191" y="419"/>
                    <a:pt x="177" y="420"/>
                    <a:pt x="166" y="413"/>
                  </a:cubicBezTo>
                  <a:cubicBezTo>
                    <a:pt x="146" y="400"/>
                    <a:pt x="132" y="375"/>
                    <a:pt x="120" y="355"/>
                  </a:cubicBezTo>
                  <a:cubicBezTo>
                    <a:pt x="107" y="333"/>
                    <a:pt x="91" y="313"/>
                    <a:pt x="79" y="291"/>
                  </a:cubicBezTo>
                  <a:cubicBezTo>
                    <a:pt x="68" y="269"/>
                    <a:pt x="54" y="248"/>
                    <a:pt x="43" y="227"/>
                  </a:cubicBezTo>
                  <a:cubicBezTo>
                    <a:pt x="26" y="194"/>
                    <a:pt x="14" y="151"/>
                    <a:pt x="18" y="115"/>
                  </a:cubicBezTo>
                  <a:cubicBezTo>
                    <a:pt x="20" y="95"/>
                    <a:pt x="21" y="76"/>
                    <a:pt x="20" y="55"/>
                  </a:cubicBezTo>
                  <a:cubicBezTo>
                    <a:pt x="19" y="46"/>
                    <a:pt x="19" y="36"/>
                    <a:pt x="20" y="27"/>
                  </a:cubicBezTo>
                  <a:cubicBezTo>
                    <a:pt x="20" y="22"/>
                    <a:pt x="23" y="5"/>
                    <a:pt x="20" y="2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7" y="5"/>
                    <a:pt x="16" y="18"/>
                    <a:pt x="1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727">
              <a:extLst>
                <a:ext uri="{FF2B5EF4-FFF2-40B4-BE49-F238E27FC236}">
                  <a16:creationId xmlns:a16="http://schemas.microsoft.com/office/drawing/2014/main" id="{93BB35FE-D066-4B7D-9254-E5A50B78A8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116"/>
              <a:ext cx="182" cy="50"/>
            </a:xfrm>
            <a:custGeom>
              <a:avLst/>
              <a:gdLst>
                <a:gd name="T0" fmla="*/ 209 w 170"/>
                <a:gd name="T1" fmla="*/ 0 h 47"/>
                <a:gd name="T2" fmla="*/ 157 w 170"/>
                <a:gd name="T3" fmla="*/ 21 h 47"/>
                <a:gd name="T4" fmla="*/ 102 w 170"/>
                <a:gd name="T5" fmla="*/ 38 h 47"/>
                <a:gd name="T6" fmla="*/ 0 w 170"/>
                <a:gd name="T7" fmla="*/ 37 h 47"/>
                <a:gd name="T8" fmla="*/ 108 w 170"/>
                <a:gd name="T9" fmla="*/ 47 h 47"/>
                <a:gd name="T10" fmla="*/ 164 w 170"/>
                <a:gd name="T11" fmla="*/ 37 h 47"/>
                <a:gd name="T12" fmla="*/ 207 w 170"/>
                <a:gd name="T13" fmla="*/ 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47">
                  <a:moveTo>
                    <a:pt x="170" y="0"/>
                  </a:moveTo>
                  <a:cubicBezTo>
                    <a:pt x="157" y="6"/>
                    <a:pt x="142" y="11"/>
                    <a:pt x="128" y="18"/>
                  </a:cubicBezTo>
                  <a:cubicBezTo>
                    <a:pt x="114" y="25"/>
                    <a:pt x="98" y="28"/>
                    <a:pt x="83" y="32"/>
                  </a:cubicBezTo>
                  <a:cubicBezTo>
                    <a:pt x="54" y="41"/>
                    <a:pt x="29" y="36"/>
                    <a:pt x="0" y="31"/>
                  </a:cubicBezTo>
                  <a:cubicBezTo>
                    <a:pt x="27" y="47"/>
                    <a:pt x="58" y="39"/>
                    <a:pt x="88" y="39"/>
                  </a:cubicBezTo>
                  <a:cubicBezTo>
                    <a:pt x="104" y="39"/>
                    <a:pt x="120" y="39"/>
                    <a:pt x="134" y="31"/>
                  </a:cubicBezTo>
                  <a:cubicBezTo>
                    <a:pt x="145" y="24"/>
                    <a:pt x="157" y="14"/>
                    <a:pt x="168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728">
              <a:extLst>
                <a:ext uri="{FF2B5EF4-FFF2-40B4-BE49-F238E27FC236}">
                  <a16:creationId xmlns:a16="http://schemas.microsoft.com/office/drawing/2014/main" id="{DF16AA5D-26F0-4E9F-B5AC-D0DC9043D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825"/>
              <a:ext cx="106" cy="21"/>
            </a:xfrm>
            <a:custGeom>
              <a:avLst/>
              <a:gdLst>
                <a:gd name="T0" fmla="*/ 119 w 100"/>
                <a:gd name="T1" fmla="*/ 8 h 20"/>
                <a:gd name="T2" fmla="*/ 58 w 100"/>
                <a:gd name="T3" fmla="*/ 4 h 20"/>
                <a:gd name="T4" fmla="*/ 32 w 100"/>
                <a:gd name="T5" fmla="*/ 14 h 20"/>
                <a:gd name="T6" fmla="*/ 0 w 100"/>
                <a:gd name="T7" fmla="*/ 23 h 20"/>
                <a:gd name="T8" fmla="*/ 27 w 100"/>
                <a:gd name="T9" fmla="*/ 16 h 20"/>
                <a:gd name="T10" fmla="*/ 56 w 100"/>
                <a:gd name="T11" fmla="*/ 18 h 20"/>
                <a:gd name="T12" fmla="*/ 83 w 100"/>
                <a:gd name="T13" fmla="*/ 15 h 20"/>
                <a:gd name="T14" fmla="*/ 117 w 100"/>
                <a:gd name="T15" fmla="*/ 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20">
                  <a:moveTo>
                    <a:pt x="100" y="8"/>
                  </a:moveTo>
                  <a:cubicBezTo>
                    <a:pt x="82" y="8"/>
                    <a:pt x="66" y="0"/>
                    <a:pt x="49" y="4"/>
                  </a:cubicBezTo>
                  <a:cubicBezTo>
                    <a:pt x="41" y="5"/>
                    <a:pt x="34" y="10"/>
                    <a:pt x="26" y="11"/>
                  </a:cubicBezTo>
                  <a:cubicBezTo>
                    <a:pt x="14" y="12"/>
                    <a:pt x="10" y="10"/>
                    <a:pt x="0" y="20"/>
                  </a:cubicBezTo>
                  <a:cubicBezTo>
                    <a:pt x="7" y="17"/>
                    <a:pt x="15" y="13"/>
                    <a:pt x="23" y="13"/>
                  </a:cubicBezTo>
                  <a:cubicBezTo>
                    <a:pt x="31" y="13"/>
                    <a:pt x="37" y="17"/>
                    <a:pt x="47" y="15"/>
                  </a:cubicBezTo>
                  <a:cubicBezTo>
                    <a:pt x="55" y="14"/>
                    <a:pt x="61" y="11"/>
                    <a:pt x="70" y="12"/>
                  </a:cubicBezTo>
                  <a:cubicBezTo>
                    <a:pt x="80" y="13"/>
                    <a:pt x="90" y="17"/>
                    <a:pt x="98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729">
              <a:extLst>
                <a:ext uri="{FF2B5EF4-FFF2-40B4-BE49-F238E27FC236}">
                  <a16:creationId xmlns:a16="http://schemas.microsoft.com/office/drawing/2014/main" id="{C4900B85-AB65-4389-A198-96C2D8E55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999"/>
              <a:ext cx="179" cy="44"/>
            </a:xfrm>
            <a:custGeom>
              <a:avLst/>
              <a:gdLst>
                <a:gd name="T0" fmla="*/ 0 w 167"/>
                <a:gd name="T1" fmla="*/ 46 h 42"/>
                <a:gd name="T2" fmla="*/ 123 w 167"/>
                <a:gd name="T3" fmla="*/ 21 h 42"/>
                <a:gd name="T4" fmla="*/ 206 w 167"/>
                <a:gd name="T5" fmla="*/ 46 h 42"/>
                <a:gd name="T6" fmla="*/ 103 w 167"/>
                <a:gd name="T7" fmla="*/ 8 h 42"/>
                <a:gd name="T8" fmla="*/ 4 w 167"/>
                <a:gd name="T9" fmla="*/ 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42">
                  <a:moveTo>
                    <a:pt x="0" y="40"/>
                  </a:moveTo>
                  <a:cubicBezTo>
                    <a:pt x="32" y="38"/>
                    <a:pt x="65" y="18"/>
                    <a:pt x="100" y="18"/>
                  </a:cubicBezTo>
                  <a:cubicBezTo>
                    <a:pt x="125" y="18"/>
                    <a:pt x="145" y="30"/>
                    <a:pt x="167" y="40"/>
                  </a:cubicBezTo>
                  <a:cubicBezTo>
                    <a:pt x="147" y="13"/>
                    <a:pt x="114" y="0"/>
                    <a:pt x="84" y="8"/>
                  </a:cubicBezTo>
                  <a:cubicBezTo>
                    <a:pt x="58" y="15"/>
                    <a:pt x="24" y="22"/>
                    <a:pt x="4" y="4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730">
              <a:extLst>
                <a:ext uri="{FF2B5EF4-FFF2-40B4-BE49-F238E27FC236}">
                  <a16:creationId xmlns:a16="http://schemas.microsoft.com/office/drawing/2014/main" id="{075F3FD8-FE6C-4B16-9646-B0DF84D61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664"/>
              <a:ext cx="34" cy="96"/>
            </a:xfrm>
            <a:custGeom>
              <a:avLst/>
              <a:gdLst>
                <a:gd name="T0" fmla="*/ 12 w 32"/>
                <a:gd name="T1" fmla="*/ 0 h 90"/>
                <a:gd name="T2" fmla="*/ 2 w 32"/>
                <a:gd name="T3" fmla="*/ 54 h 90"/>
                <a:gd name="T4" fmla="*/ 15 w 32"/>
                <a:gd name="T5" fmla="*/ 109 h 90"/>
                <a:gd name="T6" fmla="*/ 38 w 32"/>
                <a:gd name="T7" fmla="*/ 54 h 90"/>
                <a:gd name="T8" fmla="*/ 38 w 32"/>
                <a:gd name="T9" fmla="*/ 54 h 90"/>
                <a:gd name="T10" fmla="*/ 12 w 32"/>
                <a:gd name="T11" fmla="*/ 3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90">
                  <a:moveTo>
                    <a:pt x="9" y="0"/>
                  </a:moveTo>
                  <a:cubicBezTo>
                    <a:pt x="3" y="13"/>
                    <a:pt x="0" y="31"/>
                    <a:pt x="2" y="45"/>
                  </a:cubicBezTo>
                  <a:cubicBezTo>
                    <a:pt x="3" y="56"/>
                    <a:pt x="7" y="83"/>
                    <a:pt x="12" y="90"/>
                  </a:cubicBezTo>
                  <a:cubicBezTo>
                    <a:pt x="16" y="80"/>
                    <a:pt x="9" y="36"/>
                    <a:pt x="32" y="45"/>
                  </a:cubicBezTo>
                  <a:cubicBezTo>
                    <a:pt x="32" y="46"/>
                    <a:pt x="32" y="46"/>
                    <a:pt x="32" y="45"/>
                  </a:cubicBezTo>
                  <a:cubicBezTo>
                    <a:pt x="29" y="33"/>
                    <a:pt x="18" y="11"/>
                    <a:pt x="9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731">
              <a:extLst>
                <a:ext uri="{FF2B5EF4-FFF2-40B4-BE49-F238E27FC236}">
                  <a16:creationId xmlns:a16="http://schemas.microsoft.com/office/drawing/2014/main" id="{3A787E7D-2E1D-4134-8B53-D0E80A6B8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77"/>
              <a:ext cx="109" cy="154"/>
            </a:xfrm>
            <a:custGeom>
              <a:avLst/>
              <a:gdLst>
                <a:gd name="T0" fmla="*/ 124 w 102"/>
                <a:gd name="T1" fmla="*/ 0 h 144"/>
                <a:gd name="T2" fmla="*/ 66 w 102"/>
                <a:gd name="T3" fmla="*/ 17 h 144"/>
                <a:gd name="T4" fmla="*/ 36 w 102"/>
                <a:gd name="T5" fmla="*/ 17 h 144"/>
                <a:gd name="T6" fmla="*/ 18 w 102"/>
                <a:gd name="T7" fmla="*/ 40 h 144"/>
                <a:gd name="T8" fmla="*/ 4 w 102"/>
                <a:gd name="T9" fmla="*/ 70 h 144"/>
                <a:gd name="T10" fmla="*/ 12 w 102"/>
                <a:gd name="T11" fmla="*/ 103 h 144"/>
                <a:gd name="T12" fmla="*/ 48 w 102"/>
                <a:gd name="T13" fmla="*/ 171 h 144"/>
                <a:gd name="T14" fmla="*/ 51 w 102"/>
                <a:gd name="T15" fmla="*/ 176 h 144"/>
                <a:gd name="T16" fmla="*/ 32 w 102"/>
                <a:gd name="T17" fmla="*/ 109 h 144"/>
                <a:gd name="T18" fmla="*/ 26 w 102"/>
                <a:gd name="T19" fmla="*/ 68 h 144"/>
                <a:gd name="T20" fmla="*/ 91 w 102"/>
                <a:gd name="T21" fmla="*/ 78 h 144"/>
                <a:gd name="T22" fmla="*/ 57 w 102"/>
                <a:gd name="T23" fmla="*/ 40 h 144"/>
                <a:gd name="T24" fmla="*/ 93 w 102"/>
                <a:gd name="T25" fmla="*/ 29 h 144"/>
                <a:gd name="T26" fmla="*/ 121 w 102"/>
                <a:gd name="T27" fmla="*/ 4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144">
                  <a:moveTo>
                    <a:pt x="102" y="0"/>
                  </a:moveTo>
                  <a:cubicBezTo>
                    <a:pt x="88" y="9"/>
                    <a:pt x="70" y="12"/>
                    <a:pt x="54" y="14"/>
                  </a:cubicBezTo>
                  <a:cubicBezTo>
                    <a:pt x="47" y="15"/>
                    <a:pt x="35" y="12"/>
                    <a:pt x="30" y="14"/>
                  </a:cubicBezTo>
                  <a:cubicBezTo>
                    <a:pt x="19" y="16"/>
                    <a:pt x="19" y="25"/>
                    <a:pt x="15" y="33"/>
                  </a:cubicBezTo>
                  <a:cubicBezTo>
                    <a:pt x="12" y="41"/>
                    <a:pt x="7" y="49"/>
                    <a:pt x="4" y="57"/>
                  </a:cubicBezTo>
                  <a:cubicBezTo>
                    <a:pt x="0" y="67"/>
                    <a:pt x="4" y="75"/>
                    <a:pt x="9" y="84"/>
                  </a:cubicBezTo>
                  <a:cubicBezTo>
                    <a:pt x="19" y="102"/>
                    <a:pt x="28" y="122"/>
                    <a:pt x="39" y="140"/>
                  </a:cubicBezTo>
                  <a:cubicBezTo>
                    <a:pt x="40" y="141"/>
                    <a:pt x="41" y="143"/>
                    <a:pt x="42" y="144"/>
                  </a:cubicBezTo>
                  <a:cubicBezTo>
                    <a:pt x="37" y="125"/>
                    <a:pt x="31" y="107"/>
                    <a:pt x="26" y="89"/>
                  </a:cubicBezTo>
                  <a:cubicBezTo>
                    <a:pt x="23" y="81"/>
                    <a:pt x="18" y="64"/>
                    <a:pt x="21" y="56"/>
                  </a:cubicBezTo>
                  <a:cubicBezTo>
                    <a:pt x="28" y="35"/>
                    <a:pt x="64" y="56"/>
                    <a:pt x="75" y="64"/>
                  </a:cubicBezTo>
                  <a:cubicBezTo>
                    <a:pt x="67" y="57"/>
                    <a:pt x="37" y="47"/>
                    <a:pt x="47" y="33"/>
                  </a:cubicBezTo>
                  <a:cubicBezTo>
                    <a:pt x="53" y="25"/>
                    <a:pt x="68" y="26"/>
                    <a:pt x="76" y="23"/>
                  </a:cubicBezTo>
                  <a:cubicBezTo>
                    <a:pt x="85" y="19"/>
                    <a:pt x="92" y="11"/>
                    <a:pt x="99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Freeform 732">
              <a:extLst>
                <a:ext uri="{FF2B5EF4-FFF2-40B4-BE49-F238E27FC236}">
                  <a16:creationId xmlns:a16="http://schemas.microsoft.com/office/drawing/2014/main" id="{B1C581A1-76D9-4F2E-B821-296997E0E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502"/>
              <a:ext cx="71" cy="79"/>
            </a:xfrm>
            <a:custGeom>
              <a:avLst/>
              <a:gdLst>
                <a:gd name="T0" fmla="*/ 0 w 66"/>
                <a:gd name="T1" fmla="*/ 0 h 74"/>
                <a:gd name="T2" fmla="*/ 13 w 66"/>
                <a:gd name="T3" fmla="*/ 46 h 74"/>
                <a:gd name="T4" fmla="*/ 10 w 66"/>
                <a:gd name="T5" fmla="*/ 90 h 74"/>
                <a:gd name="T6" fmla="*/ 45 w 66"/>
                <a:gd name="T7" fmla="*/ 78 h 74"/>
                <a:gd name="T8" fmla="*/ 82 w 66"/>
                <a:gd name="T9" fmla="*/ 68 h 74"/>
                <a:gd name="T10" fmla="*/ 30 w 66"/>
                <a:gd name="T11" fmla="*/ 65 h 74"/>
                <a:gd name="T12" fmla="*/ 5 w 66"/>
                <a:gd name="T13" fmla="*/ 6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0" y="0"/>
                  </a:moveTo>
                  <a:cubicBezTo>
                    <a:pt x="4" y="12"/>
                    <a:pt x="9" y="24"/>
                    <a:pt x="10" y="37"/>
                  </a:cubicBezTo>
                  <a:cubicBezTo>
                    <a:pt x="10" y="49"/>
                    <a:pt x="4" y="63"/>
                    <a:pt x="7" y="74"/>
                  </a:cubicBezTo>
                  <a:cubicBezTo>
                    <a:pt x="18" y="70"/>
                    <a:pt x="23" y="63"/>
                    <a:pt x="36" y="64"/>
                  </a:cubicBezTo>
                  <a:cubicBezTo>
                    <a:pt x="48" y="64"/>
                    <a:pt x="57" y="65"/>
                    <a:pt x="66" y="56"/>
                  </a:cubicBezTo>
                  <a:cubicBezTo>
                    <a:pt x="55" y="59"/>
                    <a:pt x="33" y="60"/>
                    <a:pt x="24" y="53"/>
                  </a:cubicBezTo>
                  <a:cubicBezTo>
                    <a:pt x="13" y="44"/>
                    <a:pt x="12" y="19"/>
                    <a:pt x="5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0" name="Freeform 733">
              <a:extLst>
                <a:ext uri="{FF2B5EF4-FFF2-40B4-BE49-F238E27FC236}">
                  <a16:creationId xmlns:a16="http://schemas.microsoft.com/office/drawing/2014/main" id="{27DF09AF-49EC-4626-87A5-FD72156E5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98"/>
              <a:ext cx="79" cy="166"/>
            </a:xfrm>
            <a:custGeom>
              <a:avLst/>
              <a:gdLst>
                <a:gd name="T0" fmla="*/ 90 w 74"/>
                <a:gd name="T1" fmla="*/ 0 h 156"/>
                <a:gd name="T2" fmla="*/ 0 w 74"/>
                <a:gd name="T3" fmla="*/ 6 h 156"/>
                <a:gd name="T4" fmla="*/ 34 w 74"/>
                <a:gd name="T5" fmla="*/ 72 h 156"/>
                <a:gd name="T6" fmla="*/ 36 w 74"/>
                <a:gd name="T7" fmla="*/ 126 h 156"/>
                <a:gd name="T8" fmla="*/ 43 w 74"/>
                <a:gd name="T9" fmla="*/ 188 h 156"/>
                <a:gd name="T10" fmla="*/ 46 w 74"/>
                <a:gd name="T11" fmla="*/ 57 h 156"/>
                <a:gd name="T12" fmla="*/ 52 w 74"/>
                <a:gd name="T13" fmla="*/ 30 h 156"/>
                <a:gd name="T14" fmla="*/ 79 w 74"/>
                <a:gd name="T15" fmla="*/ 13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6">
                  <a:moveTo>
                    <a:pt x="74" y="0"/>
                  </a:moveTo>
                  <a:cubicBezTo>
                    <a:pt x="61" y="13"/>
                    <a:pt x="16" y="15"/>
                    <a:pt x="0" y="6"/>
                  </a:cubicBezTo>
                  <a:cubicBezTo>
                    <a:pt x="17" y="20"/>
                    <a:pt x="27" y="38"/>
                    <a:pt x="28" y="60"/>
                  </a:cubicBezTo>
                  <a:cubicBezTo>
                    <a:pt x="29" y="74"/>
                    <a:pt x="29" y="89"/>
                    <a:pt x="30" y="104"/>
                  </a:cubicBezTo>
                  <a:cubicBezTo>
                    <a:pt x="31" y="121"/>
                    <a:pt x="36" y="138"/>
                    <a:pt x="35" y="156"/>
                  </a:cubicBezTo>
                  <a:cubicBezTo>
                    <a:pt x="43" y="120"/>
                    <a:pt x="40" y="84"/>
                    <a:pt x="37" y="48"/>
                  </a:cubicBezTo>
                  <a:cubicBezTo>
                    <a:pt x="36" y="39"/>
                    <a:pt x="36" y="31"/>
                    <a:pt x="43" y="24"/>
                  </a:cubicBezTo>
                  <a:cubicBezTo>
                    <a:pt x="49" y="18"/>
                    <a:pt x="64" y="17"/>
                    <a:pt x="6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1" name="Freeform 734">
              <a:extLst>
                <a:ext uri="{FF2B5EF4-FFF2-40B4-BE49-F238E27FC236}">
                  <a16:creationId xmlns:a16="http://schemas.microsoft.com/office/drawing/2014/main" id="{2633CA5C-10CC-4C00-8CAF-77A6D9EC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33"/>
              <a:ext cx="139" cy="152"/>
            </a:xfrm>
            <a:custGeom>
              <a:avLst/>
              <a:gdLst>
                <a:gd name="T0" fmla="*/ 0 w 130"/>
                <a:gd name="T1" fmla="*/ 1 h 142"/>
                <a:gd name="T2" fmla="*/ 7 w 130"/>
                <a:gd name="T3" fmla="*/ 34 h 142"/>
                <a:gd name="T4" fmla="*/ 28 w 130"/>
                <a:gd name="T5" fmla="*/ 56 h 142"/>
                <a:gd name="T6" fmla="*/ 66 w 130"/>
                <a:gd name="T7" fmla="*/ 100 h 142"/>
                <a:gd name="T8" fmla="*/ 78 w 130"/>
                <a:gd name="T9" fmla="*/ 137 h 142"/>
                <a:gd name="T10" fmla="*/ 95 w 130"/>
                <a:gd name="T11" fmla="*/ 174 h 142"/>
                <a:gd name="T12" fmla="*/ 159 w 130"/>
                <a:gd name="T13" fmla="*/ 115 h 142"/>
                <a:gd name="T14" fmla="*/ 80 w 130"/>
                <a:gd name="T15" fmla="*/ 125 h 142"/>
                <a:gd name="T16" fmla="*/ 93 w 130"/>
                <a:gd name="T17" fmla="*/ 79 h 142"/>
                <a:gd name="T18" fmla="*/ 125 w 130"/>
                <a:gd name="T19" fmla="*/ 54 h 142"/>
                <a:gd name="T20" fmla="*/ 43 w 130"/>
                <a:gd name="T21" fmla="*/ 67 h 142"/>
                <a:gd name="T22" fmla="*/ 19 w 130"/>
                <a:gd name="T23" fmla="*/ 31 h 142"/>
                <a:gd name="T24" fmla="*/ 3 w 130"/>
                <a:gd name="T25" fmla="*/ 0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142">
                  <a:moveTo>
                    <a:pt x="0" y="1"/>
                  </a:moveTo>
                  <a:cubicBezTo>
                    <a:pt x="2" y="10"/>
                    <a:pt x="2" y="19"/>
                    <a:pt x="7" y="28"/>
                  </a:cubicBezTo>
                  <a:cubicBezTo>
                    <a:pt x="10" y="35"/>
                    <a:pt x="16" y="40"/>
                    <a:pt x="22" y="46"/>
                  </a:cubicBezTo>
                  <a:cubicBezTo>
                    <a:pt x="32" y="56"/>
                    <a:pt x="48" y="69"/>
                    <a:pt x="54" y="81"/>
                  </a:cubicBezTo>
                  <a:cubicBezTo>
                    <a:pt x="58" y="93"/>
                    <a:pt x="57" y="102"/>
                    <a:pt x="64" y="112"/>
                  </a:cubicBezTo>
                  <a:cubicBezTo>
                    <a:pt x="72" y="122"/>
                    <a:pt x="78" y="128"/>
                    <a:pt x="78" y="142"/>
                  </a:cubicBezTo>
                  <a:cubicBezTo>
                    <a:pt x="81" y="113"/>
                    <a:pt x="112" y="108"/>
                    <a:pt x="130" y="93"/>
                  </a:cubicBezTo>
                  <a:cubicBezTo>
                    <a:pt x="116" y="97"/>
                    <a:pt x="79" y="123"/>
                    <a:pt x="65" y="102"/>
                  </a:cubicBezTo>
                  <a:cubicBezTo>
                    <a:pt x="59" y="92"/>
                    <a:pt x="69" y="72"/>
                    <a:pt x="76" y="64"/>
                  </a:cubicBezTo>
                  <a:cubicBezTo>
                    <a:pt x="83" y="57"/>
                    <a:pt x="96" y="52"/>
                    <a:pt x="102" y="44"/>
                  </a:cubicBezTo>
                  <a:cubicBezTo>
                    <a:pt x="81" y="55"/>
                    <a:pt x="57" y="84"/>
                    <a:pt x="35" y="55"/>
                  </a:cubicBezTo>
                  <a:cubicBezTo>
                    <a:pt x="28" y="46"/>
                    <a:pt x="22" y="35"/>
                    <a:pt x="16" y="25"/>
                  </a:cubicBezTo>
                  <a:cubicBezTo>
                    <a:pt x="12" y="18"/>
                    <a:pt x="2" y="8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735">
              <a:extLst>
                <a:ext uri="{FF2B5EF4-FFF2-40B4-BE49-F238E27FC236}">
                  <a16:creationId xmlns:a16="http://schemas.microsoft.com/office/drawing/2014/main" id="{9E72E7BF-A8E8-44D7-8C09-2F7F532F0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37"/>
              <a:ext cx="36" cy="240"/>
            </a:xfrm>
            <a:custGeom>
              <a:avLst/>
              <a:gdLst>
                <a:gd name="T0" fmla="*/ 5 w 34"/>
                <a:gd name="T1" fmla="*/ 108 h 224"/>
                <a:gd name="T2" fmla="*/ 7 w 34"/>
                <a:gd name="T3" fmla="*/ 211 h 224"/>
                <a:gd name="T4" fmla="*/ 14 w 34"/>
                <a:gd name="T5" fmla="*/ 245 h 224"/>
                <a:gd name="T6" fmla="*/ 40 w 34"/>
                <a:gd name="T7" fmla="*/ 275 h 224"/>
                <a:gd name="T8" fmla="*/ 21 w 34"/>
                <a:gd name="T9" fmla="*/ 212 h 224"/>
                <a:gd name="T10" fmla="*/ 19 w 34"/>
                <a:gd name="T11" fmla="*/ 131 h 224"/>
                <a:gd name="T12" fmla="*/ 0 w 34"/>
                <a:gd name="T13" fmla="*/ 0 h 2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24">
                  <a:moveTo>
                    <a:pt x="5" y="88"/>
                  </a:moveTo>
                  <a:cubicBezTo>
                    <a:pt x="9" y="116"/>
                    <a:pt x="6" y="144"/>
                    <a:pt x="7" y="172"/>
                  </a:cubicBezTo>
                  <a:cubicBezTo>
                    <a:pt x="7" y="181"/>
                    <a:pt x="8" y="191"/>
                    <a:pt x="11" y="200"/>
                  </a:cubicBezTo>
                  <a:cubicBezTo>
                    <a:pt x="15" y="211"/>
                    <a:pt x="25" y="216"/>
                    <a:pt x="34" y="224"/>
                  </a:cubicBezTo>
                  <a:cubicBezTo>
                    <a:pt x="23" y="211"/>
                    <a:pt x="20" y="189"/>
                    <a:pt x="18" y="173"/>
                  </a:cubicBezTo>
                  <a:cubicBezTo>
                    <a:pt x="16" y="151"/>
                    <a:pt x="17" y="128"/>
                    <a:pt x="16" y="106"/>
                  </a:cubicBezTo>
                  <a:cubicBezTo>
                    <a:pt x="13" y="70"/>
                    <a:pt x="14" y="3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736">
              <a:extLst>
                <a:ext uri="{FF2B5EF4-FFF2-40B4-BE49-F238E27FC236}">
                  <a16:creationId xmlns:a16="http://schemas.microsoft.com/office/drawing/2014/main" id="{2442D220-49B5-4F8A-AE6D-DA3C9A4BC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305"/>
              <a:ext cx="50" cy="160"/>
            </a:xfrm>
            <a:custGeom>
              <a:avLst/>
              <a:gdLst>
                <a:gd name="T0" fmla="*/ 23 w 47"/>
                <a:gd name="T1" fmla="*/ 0 h 150"/>
                <a:gd name="T2" fmla="*/ 23 w 47"/>
                <a:gd name="T3" fmla="*/ 86 h 150"/>
                <a:gd name="T4" fmla="*/ 35 w 47"/>
                <a:gd name="T5" fmla="*/ 178 h 150"/>
                <a:gd name="T6" fmla="*/ 56 w 47"/>
                <a:gd name="T7" fmla="*/ 182 h 150"/>
                <a:gd name="T8" fmla="*/ 40 w 47"/>
                <a:gd name="T9" fmla="*/ 134 h 150"/>
                <a:gd name="T10" fmla="*/ 35 w 47"/>
                <a:gd name="T11" fmla="*/ 84 h 150"/>
                <a:gd name="T12" fmla="*/ 23 w 47"/>
                <a:gd name="T13" fmla="*/ 36 h 150"/>
                <a:gd name="T14" fmla="*/ 22 w 47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50">
                  <a:moveTo>
                    <a:pt x="20" y="0"/>
                  </a:moveTo>
                  <a:cubicBezTo>
                    <a:pt x="0" y="15"/>
                    <a:pt x="16" y="52"/>
                    <a:pt x="20" y="71"/>
                  </a:cubicBezTo>
                  <a:cubicBezTo>
                    <a:pt x="25" y="96"/>
                    <a:pt x="28" y="121"/>
                    <a:pt x="29" y="147"/>
                  </a:cubicBezTo>
                  <a:cubicBezTo>
                    <a:pt x="35" y="144"/>
                    <a:pt x="41" y="149"/>
                    <a:pt x="47" y="150"/>
                  </a:cubicBezTo>
                  <a:cubicBezTo>
                    <a:pt x="40" y="143"/>
                    <a:pt x="36" y="122"/>
                    <a:pt x="34" y="111"/>
                  </a:cubicBezTo>
                  <a:cubicBezTo>
                    <a:pt x="32" y="97"/>
                    <a:pt x="32" y="83"/>
                    <a:pt x="29" y="69"/>
                  </a:cubicBezTo>
                  <a:cubicBezTo>
                    <a:pt x="27" y="55"/>
                    <a:pt x="22" y="43"/>
                    <a:pt x="20" y="30"/>
                  </a:cubicBezTo>
                  <a:cubicBezTo>
                    <a:pt x="18" y="20"/>
                    <a:pt x="19" y="1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737">
              <a:extLst>
                <a:ext uri="{FF2B5EF4-FFF2-40B4-BE49-F238E27FC236}">
                  <a16:creationId xmlns:a16="http://schemas.microsoft.com/office/drawing/2014/main" id="{568190F3-86B0-4769-9403-A57103856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404"/>
              <a:ext cx="50" cy="139"/>
            </a:xfrm>
            <a:custGeom>
              <a:avLst/>
              <a:gdLst>
                <a:gd name="T0" fmla="*/ 20 w 47"/>
                <a:gd name="T1" fmla="*/ 0 h 130"/>
                <a:gd name="T2" fmla="*/ 23 w 47"/>
                <a:gd name="T3" fmla="*/ 21 h 130"/>
                <a:gd name="T4" fmla="*/ 34 w 47"/>
                <a:gd name="T5" fmla="*/ 40 h 130"/>
                <a:gd name="T6" fmla="*/ 35 w 47"/>
                <a:gd name="T7" fmla="*/ 76 h 130"/>
                <a:gd name="T8" fmla="*/ 20 w 47"/>
                <a:gd name="T9" fmla="*/ 117 h 130"/>
                <a:gd name="T10" fmla="*/ 0 w 47"/>
                <a:gd name="T11" fmla="*/ 159 h 130"/>
                <a:gd name="T12" fmla="*/ 11 w 47"/>
                <a:gd name="T13" fmla="*/ 139 h 130"/>
                <a:gd name="T14" fmla="*/ 28 w 47"/>
                <a:gd name="T15" fmla="*/ 122 h 130"/>
                <a:gd name="T16" fmla="*/ 49 w 47"/>
                <a:gd name="T17" fmla="*/ 70 h 130"/>
                <a:gd name="T18" fmla="*/ 54 w 47"/>
                <a:gd name="T19" fmla="*/ 49 h 130"/>
                <a:gd name="T20" fmla="*/ 49 w 47"/>
                <a:gd name="T21" fmla="*/ 40 h 130"/>
                <a:gd name="T22" fmla="*/ 22 w 47"/>
                <a:gd name="T23" fmla="*/ 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30">
                  <a:moveTo>
                    <a:pt x="17" y="0"/>
                  </a:moveTo>
                  <a:cubicBezTo>
                    <a:pt x="19" y="6"/>
                    <a:pt x="18" y="12"/>
                    <a:pt x="20" y="18"/>
                  </a:cubicBezTo>
                  <a:cubicBezTo>
                    <a:pt x="22" y="24"/>
                    <a:pt x="25" y="28"/>
                    <a:pt x="28" y="33"/>
                  </a:cubicBezTo>
                  <a:cubicBezTo>
                    <a:pt x="34" y="43"/>
                    <a:pt x="30" y="51"/>
                    <a:pt x="29" y="62"/>
                  </a:cubicBezTo>
                  <a:cubicBezTo>
                    <a:pt x="28" y="77"/>
                    <a:pt x="27" y="85"/>
                    <a:pt x="17" y="95"/>
                  </a:cubicBezTo>
                  <a:cubicBezTo>
                    <a:pt x="8" y="104"/>
                    <a:pt x="1" y="117"/>
                    <a:pt x="0" y="130"/>
                  </a:cubicBezTo>
                  <a:cubicBezTo>
                    <a:pt x="3" y="126"/>
                    <a:pt x="5" y="118"/>
                    <a:pt x="8" y="114"/>
                  </a:cubicBezTo>
                  <a:cubicBezTo>
                    <a:pt x="12" y="109"/>
                    <a:pt x="18" y="104"/>
                    <a:pt x="23" y="100"/>
                  </a:cubicBezTo>
                  <a:cubicBezTo>
                    <a:pt x="39" y="88"/>
                    <a:pt x="39" y="77"/>
                    <a:pt x="40" y="57"/>
                  </a:cubicBezTo>
                  <a:cubicBezTo>
                    <a:pt x="41" y="50"/>
                    <a:pt x="44" y="46"/>
                    <a:pt x="45" y="40"/>
                  </a:cubicBezTo>
                  <a:cubicBezTo>
                    <a:pt x="47" y="32"/>
                    <a:pt x="46" y="36"/>
                    <a:pt x="40" y="33"/>
                  </a:cubicBezTo>
                  <a:cubicBezTo>
                    <a:pt x="30" y="28"/>
                    <a:pt x="23" y="12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738">
              <a:extLst>
                <a:ext uri="{FF2B5EF4-FFF2-40B4-BE49-F238E27FC236}">
                  <a16:creationId xmlns:a16="http://schemas.microsoft.com/office/drawing/2014/main" id="{ACE5C307-CE0C-4D87-BF30-6FFD631D6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58"/>
              <a:ext cx="85" cy="33"/>
            </a:xfrm>
            <a:custGeom>
              <a:avLst/>
              <a:gdLst>
                <a:gd name="T0" fmla="*/ 96 w 80"/>
                <a:gd name="T1" fmla="*/ 0 h 31"/>
                <a:gd name="T2" fmla="*/ 73 w 80"/>
                <a:gd name="T3" fmla="*/ 7 h 31"/>
                <a:gd name="T4" fmla="*/ 49 w 80"/>
                <a:gd name="T5" fmla="*/ 14 h 31"/>
                <a:gd name="T6" fmla="*/ 0 w 80"/>
                <a:gd name="T7" fmla="*/ 33 h 31"/>
                <a:gd name="T8" fmla="*/ 49 w 80"/>
                <a:gd name="T9" fmla="*/ 19 h 31"/>
                <a:gd name="T10" fmla="*/ 71 w 80"/>
                <a:gd name="T11" fmla="*/ 17 h 31"/>
                <a:gd name="T12" fmla="*/ 94 w 80"/>
                <a:gd name="T13" fmla="*/ 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80" y="0"/>
                  </a:moveTo>
                  <a:cubicBezTo>
                    <a:pt x="74" y="0"/>
                    <a:pt x="68" y="6"/>
                    <a:pt x="61" y="7"/>
                  </a:cubicBezTo>
                  <a:cubicBezTo>
                    <a:pt x="54" y="9"/>
                    <a:pt x="47" y="8"/>
                    <a:pt x="40" y="11"/>
                  </a:cubicBezTo>
                  <a:cubicBezTo>
                    <a:pt x="27" y="15"/>
                    <a:pt x="12" y="20"/>
                    <a:pt x="0" y="27"/>
                  </a:cubicBezTo>
                  <a:cubicBezTo>
                    <a:pt x="13" y="31"/>
                    <a:pt x="28" y="21"/>
                    <a:pt x="40" y="16"/>
                  </a:cubicBezTo>
                  <a:cubicBezTo>
                    <a:pt x="46" y="14"/>
                    <a:pt x="53" y="15"/>
                    <a:pt x="59" y="14"/>
                  </a:cubicBezTo>
                  <a:cubicBezTo>
                    <a:pt x="69" y="13"/>
                    <a:pt x="72" y="9"/>
                    <a:pt x="7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739">
              <a:extLst>
                <a:ext uri="{FF2B5EF4-FFF2-40B4-BE49-F238E27FC236}">
                  <a16:creationId xmlns:a16="http://schemas.microsoft.com/office/drawing/2014/main" id="{0DBFFE94-E075-4385-8122-CEE84DA2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209"/>
              <a:ext cx="167" cy="214"/>
            </a:xfrm>
            <a:custGeom>
              <a:avLst/>
              <a:gdLst>
                <a:gd name="T0" fmla="*/ 189 w 157"/>
                <a:gd name="T1" fmla="*/ 31 h 200"/>
                <a:gd name="T2" fmla="*/ 134 w 157"/>
                <a:gd name="T3" fmla="*/ 33 h 200"/>
                <a:gd name="T4" fmla="*/ 106 w 157"/>
                <a:gd name="T5" fmla="*/ 111 h 200"/>
                <a:gd name="T6" fmla="*/ 0 w 157"/>
                <a:gd name="T7" fmla="*/ 245 h 200"/>
                <a:gd name="T8" fmla="*/ 122 w 157"/>
                <a:gd name="T9" fmla="*/ 120 h 200"/>
                <a:gd name="T10" fmla="*/ 144 w 157"/>
                <a:gd name="T11" fmla="*/ 54 h 200"/>
                <a:gd name="T12" fmla="*/ 178 w 157"/>
                <a:gd name="T13" fmla="*/ 3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00">
                  <a:moveTo>
                    <a:pt x="157" y="25"/>
                  </a:moveTo>
                  <a:cubicBezTo>
                    <a:pt x="140" y="12"/>
                    <a:pt x="122" y="0"/>
                    <a:pt x="111" y="27"/>
                  </a:cubicBezTo>
                  <a:cubicBezTo>
                    <a:pt x="103" y="48"/>
                    <a:pt x="99" y="69"/>
                    <a:pt x="88" y="91"/>
                  </a:cubicBezTo>
                  <a:cubicBezTo>
                    <a:pt x="64" y="137"/>
                    <a:pt x="45" y="173"/>
                    <a:pt x="0" y="200"/>
                  </a:cubicBezTo>
                  <a:cubicBezTo>
                    <a:pt x="38" y="197"/>
                    <a:pt x="82" y="128"/>
                    <a:pt x="102" y="98"/>
                  </a:cubicBezTo>
                  <a:cubicBezTo>
                    <a:pt x="114" y="80"/>
                    <a:pt x="112" y="64"/>
                    <a:pt x="119" y="44"/>
                  </a:cubicBezTo>
                  <a:cubicBezTo>
                    <a:pt x="124" y="28"/>
                    <a:pt x="132" y="31"/>
                    <a:pt x="148" y="3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740">
              <a:extLst>
                <a:ext uri="{FF2B5EF4-FFF2-40B4-BE49-F238E27FC236}">
                  <a16:creationId xmlns:a16="http://schemas.microsoft.com/office/drawing/2014/main" id="{3E251AA4-EEF3-4E53-B759-283F45950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305"/>
              <a:ext cx="141" cy="84"/>
            </a:xfrm>
            <a:custGeom>
              <a:avLst/>
              <a:gdLst>
                <a:gd name="T0" fmla="*/ 52 w 132"/>
                <a:gd name="T1" fmla="*/ 28 h 79"/>
                <a:gd name="T2" fmla="*/ 161 w 132"/>
                <a:gd name="T3" fmla="*/ 3 h 79"/>
                <a:gd name="T4" fmla="*/ 72 w 132"/>
                <a:gd name="T5" fmla="*/ 40 h 79"/>
                <a:gd name="T6" fmla="*/ 0 w 132"/>
                <a:gd name="T7" fmla="*/ 9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79">
                  <a:moveTo>
                    <a:pt x="43" y="23"/>
                  </a:moveTo>
                  <a:cubicBezTo>
                    <a:pt x="51" y="0"/>
                    <a:pt x="111" y="2"/>
                    <a:pt x="132" y="3"/>
                  </a:cubicBezTo>
                  <a:cubicBezTo>
                    <a:pt x="104" y="8"/>
                    <a:pt x="82" y="16"/>
                    <a:pt x="59" y="34"/>
                  </a:cubicBezTo>
                  <a:cubicBezTo>
                    <a:pt x="45" y="45"/>
                    <a:pt x="3" y="69"/>
                    <a:pt x="0" y="7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Freeform 741">
              <a:extLst>
                <a:ext uri="{FF2B5EF4-FFF2-40B4-BE49-F238E27FC236}">
                  <a16:creationId xmlns:a16="http://schemas.microsoft.com/office/drawing/2014/main" id="{D09604C4-DC19-4E17-B105-FE57BC4B9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990"/>
              <a:ext cx="126" cy="87"/>
            </a:xfrm>
            <a:custGeom>
              <a:avLst/>
              <a:gdLst>
                <a:gd name="T0" fmla="*/ 144 w 118"/>
                <a:gd name="T1" fmla="*/ 69 h 81"/>
                <a:gd name="T2" fmla="*/ 114 w 118"/>
                <a:gd name="T3" fmla="*/ 98 h 81"/>
                <a:gd name="T4" fmla="*/ 78 w 118"/>
                <a:gd name="T5" fmla="*/ 85 h 81"/>
                <a:gd name="T6" fmla="*/ 57 w 118"/>
                <a:gd name="T7" fmla="*/ 61 h 81"/>
                <a:gd name="T8" fmla="*/ 35 w 118"/>
                <a:gd name="T9" fmla="*/ 45 h 81"/>
                <a:gd name="T10" fmla="*/ 18 w 118"/>
                <a:gd name="T11" fmla="*/ 18 h 81"/>
                <a:gd name="T12" fmla="*/ 0 w 118"/>
                <a:gd name="T13" fmla="*/ 0 h 81"/>
                <a:gd name="T14" fmla="*/ 36 w 118"/>
                <a:gd name="T15" fmla="*/ 33 h 81"/>
                <a:gd name="T16" fmla="*/ 54 w 118"/>
                <a:gd name="T17" fmla="*/ 46 h 81"/>
                <a:gd name="T18" fmla="*/ 66 w 118"/>
                <a:gd name="T19" fmla="*/ 60 h 81"/>
                <a:gd name="T20" fmla="*/ 104 w 118"/>
                <a:gd name="T21" fmla="*/ 89 h 81"/>
                <a:gd name="T22" fmla="*/ 141 w 118"/>
                <a:gd name="T23" fmla="*/ 71 h 81"/>
                <a:gd name="T24" fmla="*/ 142 w 118"/>
                <a:gd name="T25" fmla="*/ 69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1">
                  <a:moveTo>
                    <a:pt x="118" y="56"/>
                  </a:moveTo>
                  <a:cubicBezTo>
                    <a:pt x="118" y="68"/>
                    <a:pt x="104" y="77"/>
                    <a:pt x="94" y="79"/>
                  </a:cubicBezTo>
                  <a:cubicBezTo>
                    <a:pt x="83" y="81"/>
                    <a:pt x="71" y="77"/>
                    <a:pt x="64" y="69"/>
                  </a:cubicBezTo>
                  <a:cubicBezTo>
                    <a:pt x="58" y="63"/>
                    <a:pt x="52" y="56"/>
                    <a:pt x="47" y="49"/>
                  </a:cubicBezTo>
                  <a:cubicBezTo>
                    <a:pt x="41" y="42"/>
                    <a:pt x="36" y="41"/>
                    <a:pt x="29" y="36"/>
                  </a:cubicBezTo>
                  <a:cubicBezTo>
                    <a:pt x="22" y="31"/>
                    <a:pt x="20" y="22"/>
                    <a:pt x="15" y="15"/>
                  </a:cubicBezTo>
                  <a:cubicBezTo>
                    <a:pt x="11" y="10"/>
                    <a:pt x="5" y="4"/>
                    <a:pt x="0" y="0"/>
                  </a:cubicBezTo>
                  <a:cubicBezTo>
                    <a:pt x="12" y="4"/>
                    <a:pt x="21" y="18"/>
                    <a:pt x="30" y="27"/>
                  </a:cubicBezTo>
                  <a:cubicBezTo>
                    <a:pt x="35" y="31"/>
                    <a:pt x="40" y="33"/>
                    <a:pt x="45" y="37"/>
                  </a:cubicBezTo>
                  <a:cubicBezTo>
                    <a:pt x="49" y="40"/>
                    <a:pt x="52" y="44"/>
                    <a:pt x="54" y="48"/>
                  </a:cubicBezTo>
                  <a:cubicBezTo>
                    <a:pt x="62" y="59"/>
                    <a:pt x="71" y="70"/>
                    <a:pt x="85" y="72"/>
                  </a:cubicBezTo>
                  <a:cubicBezTo>
                    <a:pt x="97" y="73"/>
                    <a:pt x="111" y="69"/>
                    <a:pt x="116" y="57"/>
                  </a:cubicBezTo>
                  <a:cubicBezTo>
                    <a:pt x="117" y="57"/>
                    <a:pt x="117" y="56"/>
                    <a:pt x="117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742">
              <a:extLst>
                <a:ext uri="{FF2B5EF4-FFF2-40B4-BE49-F238E27FC236}">
                  <a16:creationId xmlns:a16="http://schemas.microsoft.com/office/drawing/2014/main" id="{81F03C1A-1ADC-4A00-B469-D92496973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4015"/>
              <a:ext cx="24" cy="29"/>
            </a:xfrm>
            <a:custGeom>
              <a:avLst/>
              <a:gdLst>
                <a:gd name="T0" fmla="*/ 28 w 22"/>
                <a:gd name="T1" fmla="*/ 30 h 27"/>
                <a:gd name="T2" fmla="*/ 27 w 22"/>
                <a:gd name="T3" fmla="*/ 0 h 27"/>
                <a:gd name="T4" fmla="*/ 0 w 22"/>
                <a:gd name="T5" fmla="*/ 12 h 27"/>
                <a:gd name="T6" fmla="*/ 16 w 22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22" y="24"/>
                  </a:moveTo>
                  <a:cubicBezTo>
                    <a:pt x="18" y="27"/>
                    <a:pt x="19" y="4"/>
                    <a:pt x="21" y="0"/>
                  </a:cubicBezTo>
                  <a:cubicBezTo>
                    <a:pt x="18" y="8"/>
                    <a:pt x="8" y="14"/>
                    <a:pt x="0" y="9"/>
                  </a:cubicBezTo>
                  <a:cubicBezTo>
                    <a:pt x="4" y="12"/>
                    <a:pt x="8" y="15"/>
                    <a:pt x="1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743">
              <a:extLst>
                <a:ext uri="{FF2B5EF4-FFF2-40B4-BE49-F238E27FC236}">
                  <a16:creationId xmlns:a16="http://schemas.microsoft.com/office/drawing/2014/main" id="{75B07686-532F-4932-B4CA-ECC234687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4037"/>
              <a:ext cx="25" cy="22"/>
            </a:xfrm>
            <a:custGeom>
              <a:avLst/>
              <a:gdLst>
                <a:gd name="T0" fmla="*/ 2 w 23"/>
                <a:gd name="T1" fmla="*/ 12 h 20"/>
                <a:gd name="T2" fmla="*/ 0 w 23"/>
                <a:gd name="T3" fmla="*/ 26 h 20"/>
                <a:gd name="T4" fmla="*/ 20 w 23"/>
                <a:gd name="T5" fmla="*/ 22 h 20"/>
                <a:gd name="T6" fmla="*/ 29 w 23"/>
                <a:gd name="T7" fmla="*/ 0 h 20"/>
                <a:gd name="T8" fmla="*/ 18 w 23"/>
                <a:gd name="T9" fmla="*/ 12 h 20"/>
                <a:gd name="T10" fmla="*/ 1 w 23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0">
                  <a:moveTo>
                    <a:pt x="2" y="9"/>
                  </a:moveTo>
                  <a:cubicBezTo>
                    <a:pt x="2" y="13"/>
                    <a:pt x="0" y="16"/>
                    <a:pt x="0" y="20"/>
                  </a:cubicBezTo>
                  <a:cubicBezTo>
                    <a:pt x="5" y="20"/>
                    <a:pt x="11" y="18"/>
                    <a:pt x="16" y="16"/>
                  </a:cubicBezTo>
                  <a:cubicBezTo>
                    <a:pt x="21" y="12"/>
                    <a:pt x="23" y="7"/>
                    <a:pt x="23" y="0"/>
                  </a:cubicBezTo>
                  <a:cubicBezTo>
                    <a:pt x="21" y="4"/>
                    <a:pt x="19" y="7"/>
                    <a:pt x="15" y="9"/>
                  </a:cubicBezTo>
                  <a:cubicBezTo>
                    <a:pt x="10" y="13"/>
                    <a:pt x="7" y="11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744">
              <a:extLst>
                <a:ext uri="{FF2B5EF4-FFF2-40B4-BE49-F238E27FC236}">
                  <a16:creationId xmlns:a16="http://schemas.microsoft.com/office/drawing/2014/main" id="{13B689C0-E74C-4ACC-95C2-A0EC074CB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4020"/>
              <a:ext cx="14" cy="22"/>
            </a:xfrm>
            <a:custGeom>
              <a:avLst/>
              <a:gdLst>
                <a:gd name="T0" fmla="*/ 0 w 13"/>
                <a:gd name="T1" fmla="*/ 13 h 20"/>
                <a:gd name="T2" fmla="*/ 3 w 13"/>
                <a:gd name="T3" fmla="*/ 26 h 20"/>
                <a:gd name="T4" fmla="*/ 14 w 13"/>
                <a:gd name="T5" fmla="*/ 15 h 20"/>
                <a:gd name="T6" fmla="*/ 16 w 13"/>
                <a:gd name="T7" fmla="*/ 9 h 20"/>
                <a:gd name="T8" fmla="*/ 14 w 13"/>
                <a:gd name="T9" fmla="*/ 0 h 20"/>
                <a:gd name="T10" fmla="*/ 11 w 13"/>
                <a:gd name="T11" fmla="*/ 11 h 20"/>
                <a:gd name="T12" fmla="*/ 2 w 13"/>
                <a:gd name="T13" fmla="*/ 1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0" y="10"/>
                  </a:moveTo>
                  <a:cubicBezTo>
                    <a:pt x="2" y="11"/>
                    <a:pt x="3" y="17"/>
                    <a:pt x="3" y="20"/>
                  </a:cubicBezTo>
                  <a:cubicBezTo>
                    <a:pt x="6" y="19"/>
                    <a:pt x="9" y="15"/>
                    <a:pt x="11" y="12"/>
                  </a:cubicBezTo>
                  <a:cubicBezTo>
                    <a:pt x="12" y="11"/>
                    <a:pt x="13" y="8"/>
                    <a:pt x="13" y="6"/>
                  </a:cubicBezTo>
                  <a:cubicBezTo>
                    <a:pt x="13" y="4"/>
                    <a:pt x="12" y="2"/>
                    <a:pt x="11" y="0"/>
                  </a:cubicBezTo>
                  <a:cubicBezTo>
                    <a:pt x="10" y="1"/>
                    <a:pt x="9" y="6"/>
                    <a:pt x="8" y="8"/>
                  </a:cubicBezTo>
                  <a:cubicBezTo>
                    <a:pt x="7" y="10"/>
                    <a:pt x="4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745">
              <a:extLst>
                <a:ext uri="{FF2B5EF4-FFF2-40B4-BE49-F238E27FC236}">
                  <a16:creationId xmlns:a16="http://schemas.microsoft.com/office/drawing/2014/main" id="{21A1320C-D50F-4D5B-BBD7-4ACA634F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999"/>
              <a:ext cx="7" cy="14"/>
            </a:xfrm>
            <a:custGeom>
              <a:avLst/>
              <a:gdLst>
                <a:gd name="T0" fmla="*/ 2 w 6"/>
                <a:gd name="T1" fmla="*/ 16 h 13"/>
                <a:gd name="T2" fmla="*/ 9 w 6"/>
                <a:gd name="T3" fmla="*/ 0 h 13"/>
                <a:gd name="T4" fmla="*/ 0 w 6"/>
                <a:gd name="T5" fmla="*/ 12 h 13"/>
                <a:gd name="T6" fmla="*/ 1 w 6"/>
                <a:gd name="T7" fmla="*/ 1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6" y="13"/>
                    <a:pt x="6" y="3"/>
                    <a:pt x="6" y="0"/>
                  </a:cubicBezTo>
                  <a:cubicBezTo>
                    <a:pt x="4" y="3"/>
                    <a:pt x="4" y="8"/>
                    <a:pt x="0" y="9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746">
              <a:extLst>
                <a:ext uri="{FF2B5EF4-FFF2-40B4-BE49-F238E27FC236}">
                  <a16:creationId xmlns:a16="http://schemas.microsoft.com/office/drawing/2014/main" id="{20A7CC44-A408-4CE5-9F9E-31464C8AE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987"/>
              <a:ext cx="21" cy="24"/>
            </a:xfrm>
            <a:custGeom>
              <a:avLst/>
              <a:gdLst>
                <a:gd name="T0" fmla="*/ 1 w 20"/>
                <a:gd name="T1" fmla="*/ 0 h 22"/>
                <a:gd name="T2" fmla="*/ 8 w 20"/>
                <a:gd name="T3" fmla="*/ 17 h 22"/>
                <a:gd name="T4" fmla="*/ 23 w 20"/>
                <a:gd name="T5" fmla="*/ 28 h 22"/>
                <a:gd name="T6" fmla="*/ 9 w 20"/>
                <a:gd name="T7" fmla="*/ 13 h 22"/>
                <a:gd name="T8" fmla="*/ 5 w 20"/>
                <a:gd name="T9" fmla="*/ 4 h 22"/>
                <a:gd name="T10" fmla="*/ 1 w 20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" y="0"/>
                  </a:moveTo>
                  <a:cubicBezTo>
                    <a:pt x="0" y="4"/>
                    <a:pt x="5" y="10"/>
                    <a:pt x="8" y="14"/>
                  </a:cubicBezTo>
                  <a:cubicBezTo>
                    <a:pt x="10" y="18"/>
                    <a:pt x="15" y="22"/>
                    <a:pt x="20" y="22"/>
                  </a:cubicBezTo>
                  <a:cubicBezTo>
                    <a:pt x="15" y="21"/>
                    <a:pt x="12" y="14"/>
                    <a:pt x="9" y="10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Freeform 747">
              <a:extLst>
                <a:ext uri="{FF2B5EF4-FFF2-40B4-BE49-F238E27FC236}">
                  <a16:creationId xmlns:a16="http://schemas.microsoft.com/office/drawing/2014/main" id="{14CC029F-DB15-48F4-8FAC-46A94F2D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973"/>
              <a:ext cx="26" cy="19"/>
            </a:xfrm>
            <a:custGeom>
              <a:avLst/>
              <a:gdLst>
                <a:gd name="T0" fmla="*/ 0 w 25"/>
                <a:gd name="T1" fmla="*/ 0 h 18"/>
                <a:gd name="T2" fmla="*/ 12 w 25"/>
                <a:gd name="T3" fmla="*/ 15 h 18"/>
                <a:gd name="T4" fmla="*/ 22 w 25"/>
                <a:gd name="T5" fmla="*/ 18 h 18"/>
                <a:gd name="T6" fmla="*/ 28 w 25"/>
                <a:gd name="T7" fmla="*/ 21 h 18"/>
                <a:gd name="T8" fmla="*/ 2 w 2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2" y="6"/>
                    <a:pt x="8" y="9"/>
                    <a:pt x="12" y="12"/>
                  </a:cubicBezTo>
                  <a:cubicBezTo>
                    <a:pt x="15" y="13"/>
                    <a:pt x="17" y="14"/>
                    <a:pt x="19" y="15"/>
                  </a:cubicBezTo>
                  <a:cubicBezTo>
                    <a:pt x="21" y="16"/>
                    <a:pt x="23" y="17"/>
                    <a:pt x="25" y="18"/>
                  </a:cubicBezTo>
                  <a:cubicBezTo>
                    <a:pt x="17" y="11"/>
                    <a:pt x="8" y="8"/>
                    <a:pt x="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Freeform 748">
              <a:extLst>
                <a:ext uri="{FF2B5EF4-FFF2-40B4-BE49-F238E27FC236}">
                  <a16:creationId xmlns:a16="http://schemas.microsoft.com/office/drawing/2014/main" id="{893B3928-B01B-4546-91D2-E03A028B8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999"/>
              <a:ext cx="19" cy="15"/>
            </a:xfrm>
            <a:custGeom>
              <a:avLst/>
              <a:gdLst>
                <a:gd name="T0" fmla="*/ 1 w 18"/>
                <a:gd name="T1" fmla="*/ 1 h 14"/>
                <a:gd name="T2" fmla="*/ 21 w 18"/>
                <a:gd name="T3" fmla="*/ 17 h 14"/>
                <a:gd name="T4" fmla="*/ 13 w 18"/>
                <a:gd name="T5" fmla="*/ 10 h 14"/>
                <a:gd name="T6" fmla="*/ 0 w 1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1" y="1"/>
                  </a:moveTo>
                  <a:cubicBezTo>
                    <a:pt x="4" y="8"/>
                    <a:pt x="11" y="14"/>
                    <a:pt x="18" y="14"/>
                  </a:cubicBezTo>
                  <a:cubicBezTo>
                    <a:pt x="15" y="13"/>
                    <a:pt x="13" y="9"/>
                    <a:pt x="10" y="7"/>
                  </a:cubicBez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Freeform 749">
              <a:extLst>
                <a:ext uri="{FF2B5EF4-FFF2-40B4-BE49-F238E27FC236}">
                  <a16:creationId xmlns:a16="http://schemas.microsoft.com/office/drawing/2014/main" id="{51775280-D951-444D-BCA2-FA54BDCC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721"/>
              <a:ext cx="106" cy="239"/>
            </a:xfrm>
            <a:custGeom>
              <a:avLst/>
              <a:gdLst>
                <a:gd name="T0" fmla="*/ 59 w 99"/>
                <a:gd name="T1" fmla="*/ 0 h 224"/>
                <a:gd name="T2" fmla="*/ 37 w 99"/>
                <a:gd name="T3" fmla="*/ 13 h 224"/>
                <a:gd name="T4" fmla="*/ 13 w 99"/>
                <a:gd name="T5" fmla="*/ 23 h 224"/>
                <a:gd name="T6" fmla="*/ 2 w 99"/>
                <a:gd name="T7" fmla="*/ 62 h 224"/>
                <a:gd name="T8" fmla="*/ 33 w 99"/>
                <a:gd name="T9" fmla="*/ 128 h 224"/>
                <a:gd name="T10" fmla="*/ 49 w 99"/>
                <a:gd name="T11" fmla="*/ 163 h 224"/>
                <a:gd name="T12" fmla="*/ 37 w 99"/>
                <a:gd name="T13" fmla="*/ 202 h 224"/>
                <a:gd name="T14" fmla="*/ 77 w 99"/>
                <a:gd name="T15" fmla="*/ 265 h 224"/>
                <a:gd name="T16" fmla="*/ 102 w 99"/>
                <a:gd name="T17" fmla="*/ 271 h 224"/>
                <a:gd name="T18" fmla="*/ 115 w 99"/>
                <a:gd name="T19" fmla="*/ 272 h 224"/>
                <a:gd name="T20" fmla="*/ 121 w 99"/>
                <a:gd name="T21" fmla="*/ 270 h 224"/>
                <a:gd name="T22" fmla="*/ 93 w 99"/>
                <a:gd name="T23" fmla="*/ 260 h 224"/>
                <a:gd name="T24" fmla="*/ 70 w 99"/>
                <a:gd name="T25" fmla="*/ 240 h 224"/>
                <a:gd name="T26" fmla="*/ 58 w 99"/>
                <a:gd name="T27" fmla="*/ 213 h 224"/>
                <a:gd name="T28" fmla="*/ 59 w 99"/>
                <a:gd name="T29" fmla="*/ 179 h 224"/>
                <a:gd name="T30" fmla="*/ 60 w 99"/>
                <a:gd name="T31" fmla="*/ 155 h 224"/>
                <a:gd name="T32" fmla="*/ 60 w 99"/>
                <a:gd name="T33" fmla="*/ 139 h 224"/>
                <a:gd name="T34" fmla="*/ 67 w 99"/>
                <a:gd name="T35" fmla="*/ 134 h 224"/>
                <a:gd name="T36" fmla="*/ 79 w 99"/>
                <a:gd name="T37" fmla="*/ 128 h 224"/>
                <a:gd name="T38" fmla="*/ 110 w 99"/>
                <a:gd name="T39" fmla="*/ 113 h 224"/>
                <a:gd name="T40" fmla="*/ 62 w 99"/>
                <a:gd name="T41" fmla="*/ 131 h 224"/>
                <a:gd name="T42" fmla="*/ 46 w 99"/>
                <a:gd name="T43" fmla="*/ 124 h 224"/>
                <a:gd name="T44" fmla="*/ 22 w 99"/>
                <a:gd name="T45" fmla="*/ 101 h 224"/>
                <a:gd name="T46" fmla="*/ 15 w 99"/>
                <a:gd name="T47" fmla="*/ 74 h 224"/>
                <a:gd name="T48" fmla="*/ 12 w 99"/>
                <a:gd name="T49" fmla="*/ 42 h 224"/>
                <a:gd name="T50" fmla="*/ 36 w 99"/>
                <a:gd name="T51" fmla="*/ 18 h 224"/>
                <a:gd name="T52" fmla="*/ 60 w 99"/>
                <a:gd name="T53" fmla="*/ 5 h 224"/>
                <a:gd name="T54" fmla="*/ 60 w 99"/>
                <a:gd name="T55" fmla="*/ 3 h 2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9" h="224">
                  <a:moveTo>
                    <a:pt x="48" y="0"/>
                  </a:moveTo>
                  <a:cubicBezTo>
                    <a:pt x="43" y="4"/>
                    <a:pt x="37" y="7"/>
                    <a:pt x="31" y="10"/>
                  </a:cubicBezTo>
                  <a:cubicBezTo>
                    <a:pt x="24" y="13"/>
                    <a:pt x="16" y="16"/>
                    <a:pt x="10" y="20"/>
                  </a:cubicBezTo>
                  <a:cubicBezTo>
                    <a:pt x="2" y="26"/>
                    <a:pt x="3" y="42"/>
                    <a:pt x="2" y="51"/>
                  </a:cubicBezTo>
                  <a:cubicBezTo>
                    <a:pt x="0" y="73"/>
                    <a:pt x="8" y="92"/>
                    <a:pt x="27" y="105"/>
                  </a:cubicBezTo>
                  <a:cubicBezTo>
                    <a:pt x="38" y="113"/>
                    <a:pt x="41" y="120"/>
                    <a:pt x="40" y="134"/>
                  </a:cubicBezTo>
                  <a:cubicBezTo>
                    <a:pt x="39" y="145"/>
                    <a:pt x="34" y="156"/>
                    <a:pt x="31" y="166"/>
                  </a:cubicBezTo>
                  <a:cubicBezTo>
                    <a:pt x="26" y="188"/>
                    <a:pt x="42" y="211"/>
                    <a:pt x="63" y="217"/>
                  </a:cubicBezTo>
                  <a:cubicBezTo>
                    <a:pt x="70" y="219"/>
                    <a:pt x="76" y="223"/>
                    <a:pt x="83" y="223"/>
                  </a:cubicBezTo>
                  <a:cubicBezTo>
                    <a:pt x="86" y="223"/>
                    <a:pt x="90" y="224"/>
                    <a:pt x="93" y="224"/>
                  </a:cubicBezTo>
                  <a:cubicBezTo>
                    <a:pt x="95" y="224"/>
                    <a:pt x="97" y="222"/>
                    <a:pt x="99" y="222"/>
                  </a:cubicBezTo>
                  <a:cubicBezTo>
                    <a:pt x="92" y="222"/>
                    <a:pt x="83" y="217"/>
                    <a:pt x="76" y="215"/>
                  </a:cubicBezTo>
                  <a:cubicBezTo>
                    <a:pt x="68" y="211"/>
                    <a:pt x="62" y="206"/>
                    <a:pt x="57" y="198"/>
                  </a:cubicBezTo>
                  <a:cubicBezTo>
                    <a:pt x="52" y="191"/>
                    <a:pt x="47" y="184"/>
                    <a:pt x="47" y="175"/>
                  </a:cubicBezTo>
                  <a:cubicBezTo>
                    <a:pt x="46" y="166"/>
                    <a:pt x="47" y="156"/>
                    <a:pt x="48" y="147"/>
                  </a:cubicBezTo>
                  <a:cubicBezTo>
                    <a:pt x="49" y="140"/>
                    <a:pt x="50" y="134"/>
                    <a:pt x="49" y="127"/>
                  </a:cubicBezTo>
                  <a:cubicBezTo>
                    <a:pt x="49" y="123"/>
                    <a:pt x="47" y="117"/>
                    <a:pt x="49" y="114"/>
                  </a:cubicBezTo>
                  <a:cubicBezTo>
                    <a:pt x="50" y="112"/>
                    <a:pt x="53" y="112"/>
                    <a:pt x="55" y="111"/>
                  </a:cubicBezTo>
                  <a:cubicBezTo>
                    <a:pt x="58" y="109"/>
                    <a:pt x="61" y="107"/>
                    <a:pt x="64" y="105"/>
                  </a:cubicBezTo>
                  <a:cubicBezTo>
                    <a:pt x="73" y="100"/>
                    <a:pt x="81" y="96"/>
                    <a:pt x="90" y="93"/>
                  </a:cubicBezTo>
                  <a:cubicBezTo>
                    <a:pt x="75" y="93"/>
                    <a:pt x="64" y="104"/>
                    <a:pt x="50" y="108"/>
                  </a:cubicBezTo>
                  <a:cubicBezTo>
                    <a:pt x="44" y="110"/>
                    <a:pt x="41" y="107"/>
                    <a:pt x="37" y="102"/>
                  </a:cubicBezTo>
                  <a:cubicBezTo>
                    <a:pt x="31" y="96"/>
                    <a:pt x="23" y="90"/>
                    <a:pt x="19" y="83"/>
                  </a:cubicBezTo>
                  <a:cubicBezTo>
                    <a:pt x="15" y="76"/>
                    <a:pt x="14" y="68"/>
                    <a:pt x="12" y="61"/>
                  </a:cubicBezTo>
                  <a:cubicBezTo>
                    <a:pt x="10" y="53"/>
                    <a:pt x="5" y="44"/>
                    <a:pt x="9" y="35"/>
                  </a:cubicBezTo>
                  <a:cubicBezTo>
                    <a:pt x="13" y="27"/>
                    <a:pt x="23" y="20"/>
                    <a:pt x="30" y="15"/>
                  </a:cubicBezTo>
                  <a:cubicBezTo>
                    <a:pt x="36" y="10"/>
                    <a:pt x="42" y="6"/>
                    <a:pt x="49" y="5"/>
                  </a:cubicBezTo>
                  <a:cubicBezTo>
                    <a:pt x="49" y="4"/>
                    <a:pt x="49" y="4"/>
                    <a:pt x="4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Freeform 750">
              <a:extLst>
                <a:ext uri="{FF2B5EF4-FFF2-40B4-BE49-F238E27FC236}">
                  <a16:creationId xmlns:a16="http://schemas.microsoft.com/office/drawing/2014/main" id="{1B5F116B-BB78-45B0-B87A-7FF260313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618"/>
              <a:ext cx="132" cy="269"/>
            </a:xfrm>
            <a:custGeom>
              <a:avLst/>
              <a:gdLst>
                <a:gd name="T0" fmla="*/ 7 w 124"/>
                <a:gd name="T1" fmla="*/ 77 h 252"/>
                <a:gd name="T2" fmla="*/ 38 w 124"/>
                <a:gd name="T3" fmla="*/ 157 h 252"/>
                <a:gd name="T4" fmla="*/ 40 w 124"/>
                <a:gd name="T5" fmla="*/ 195 h 252"/>
                <a:gd name="T6" fmla="*/ 36 w 124"/>
                <a:gd name="T7" fmla="*/ 222 h 252"/>
                <a:gd name="T8" fmla="*/ 67 w 124"/>
                <a:gd name="T9" fmla="*/ 287 h 252"/>
                <a:gd name="T10" fmla="*/ 96 w 124"/>
                <a:gd name="T11" fmla="*/ 306 h 252"/>
                <a:gd name="T12" fmla="*/ 150 w 124"/>
                <a:gd name="T13" fmla="*/ 294 h 252"/>
                <a:gd name="T14" fmla="*/ 111 w 124"/>
                <a:gd name="T15" fmla="*/ 278 h 252"/>
                <a:gd name="T16" fmla="*/ 96 w 124"/>
                <a:gd name="T17" fmla="*/ 231 h 252"/>
                <a:gd name="T18" fmla="*/ 82 w 124"/>
                <a:gd name="T19" fmla="*/ 174 h 252"/>
                <a:gd name="T20" fmla="*/ 53 w 124"/>
                <a:gd name="T21" fmla="*/ 106 h 252"/>
                <a:gd name="T22" fmla="*/ 18 w 124"/>
                <a:gd name="T23" fmla="*/ 18 h 252"/>
                <a:gd name="T24" fmla="*/ 12 w 124"/>
                <a:gd name="T25" fmla="*/ 13 h 252"/>
                <a:gd name="T26" fmla="*/ 0 w 124"/>
                <a:gd name="T27" fmla="*/ 45 h 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252">
                  <a:moveTo>
                    <a:pt x="7" y="63"/>
                  </a:moveTo>
                  <a:cubicBezTo>
                    <a:pt x="21" y="80"/>
                    <a:pt x="29" y="106"/>
                    <a:pt x="32" y="129"/>
                  </a:cubicBezTo>
                  <a:cubicBezTo>
                    <a:pt x="33" y="139"/>
                    <a:pt x="34" y="149"/>
                    <a:pt x="34" y="160"/>
                  </a:cubicBezTo>
                  <a:cubicBezTo>
                    <a:pt x="34" y="168"/>
                    <a:pt x="30" y="175"/>
                    <a:pt x="30" y="183"/>
                  </a:cubicBezTo>
                  <a:cubicBezTo>
                    <a:pt x="29" y="199"/>
                    <a:pt x="47" y="224"/>
                    <a:pt x="55" y="236"/>
                  </a:cubicBezTo>
                  <a:cubicBezTo>
                    <a:pt x="62" y="245"/>
                    <a:pt x="69" y="252"/>
                    <a:pt x="80" y="252"/>
                  </a:cubicBezTo>
                  <a:cubicBezTo>
                    <a:pt x="95" y="252"/>
                    <a:pt x="110" y="241"/>
                    <a:pt x="124" y="242"/>
                  </a:cubicBezTo>
                  <a:cubicBezTo>
                    <a:pt x="115" y="239"/>
                    <a:pt x="99" y="236"/>
                    <a:pt x="92" y="229"/>
                  </a:cubicBezTo>
                  <a:cubicBezTo>
                    <a:pt x="82" y="219"/>
                    <a:pt x="80" y="201"/>
                    <a:pt x="80" y="189"/>
                  </a:cubicBezTo>
                  <a:cubicBezTo>
                    <a:pt x="79" y="172"/>
                    <a:pt x="75" y="158"/>
                    <a:pt x="68" y="143"/>
                  </a:cubicBezTo>
                  <a:cubicBezTo>
                    <a:pt x="59" y="125"/>
                    <a:pt x="54" y="105"/>
                    <a:pt x="44" y="87"/>
                  </a:cubicBezTo>
                  <a:cubicBezTo>
                    <a:pt x="31" y="65"/>
                    <a:pt x="13" y="41"/>
                    <a:pt x="15" y="15"/>
                  </a:cubicBezTo>
                  <a:cubicBezTo>
                    <a:pt x="16" y="6"/>
                    <a:pt x="17" y="0"/>
                    <a:pt x="9" y="10"/>
                  </a:cubicBezTo>
                  <a:cubicBezTo>
                    <a:pt x="3" y="17"/>
                    <a:pt x="0" y="28"/>
                    <a:pt x="0" y="3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Freeform 751">
              <a:extLst>
                <a:ext uri="{FF2B5EF4-FFF2-40B4-BE49-F238E27FC236}">
                  <a16:creationId xmlns:a16="http://schemas.microsoft.com/office/drawing/2014/main" id="{74BCD6D1-3E23-43A6-A835-05B622517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995"/>
              <a:ext cx="109" cy="247"/>
            </a:xfrm>
            <a:custGeom>
              <a:avLst/>
              <a:gdLst>
                <a:gd name="T0" fmla="*/ 5 w 102"/>
                <a:gd name="T1" fmla="*/ 0 h 231"/>
                <a:gd name="T2" fmla="*/ 124 w 102"/>
                <a:gd name="T3" fmla="*/ 213 h 231"/>
                <a:gd name="T4" fmla="*/ 91 w 102"/>
                <a:gd name="T5" fmla="*/ 238 h 231"/>
                <a:gd name="T6" fmla="*/ 73 w 102"/>
                <a:gd name="T7" fmla="*/ 246 h 231"/>
                <a:gd name="T8" fmla="*/ 29 w 102"/>
                <a:gd name="T9" fmla="*/ 202 h 231"/>
                <a:gd name="T10" fmla="*/ 11 w 102"/>
                <a:gd name="T11" fmla="*/ 143 h 231"/>
                <a:gd name="T12" fmla="*/ 7 w 102"/>
                <a:gd name="T13" fmla="*/ 7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31">
                  <a:moveTo>
                    <a:pt x="5" y="0"/>
                  </a:moveTo>
                  <a:cubicBezTo>
                    <a:pt x="13" y="34"/>
                    <a:pt x="18" y="231"/>
                    <a:pt x="102" y="174"/>
                  </a:cubicBezTo>
                  <a:cubicBezTo>
                    <a:pt x="93" y="181"/>
                    <a:pt x="84" y="188"/>
                    <a:pt x="75" y="195"/>
                  </a:cubicBezTo>
                  <a:cubicBezTo>
                    <a:pt x="70" y="199"/>
                    <a:pt x="67" y="202"/>
                    <a:pt x="60" y="201"/>
                  </a:cubicBezTo>
                  <a:cubicBezTo>
                    <a:pt x="45" y="198"/>
                    <a:pt x="32" y="177"/>
                    <a:pt x="23" y="166"/>
                  </a:cubicBezTo>
                  <a:cubicBezTo>
                    <a:pt x="11" y="150"/>
                    <a:pt x="8" y="138"/>
                    <a:pt x="8" y="117"/>
                  </a:cubicBezTo>
                  <a:cubicBezTo>
                    <a:pt x="7" y="99"/>
                    <a:pt x="0" y="75"/>
                    <a:pt x="7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Freeform 752">
              <a:extLst>
                <a:ext uri="{FF2B5EF4-FFF2-40B4-BE49-F238E27FC236}">
                  <a16:creationId xmlns:a16="http://schemas.microsoft.com/office/drawing/2014/main" id="{581478BB-0907-447C-AC23-39E43943D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930"/>
              <a:ext cx="146" cy="62"/>
            </a:xfrm>
            <a:custGeom>
              <a:avLst/>
              <a:gdLst>
                <a:gd name="T0" fmla="*/ 166 w 137"/>
                <a:gd name="T1" fmla="*/ 66 h 58"/>
                <a:gd name="T2" fmla="*/ 114 w 137"/>
                <a:gd name="T3" fmla="*/ 21 h 58"/>
                <a:gd name="T4" fmla="*/ 74 w 137"/>
                <a:gd name="T5" fmla="*/ 1 h 58"/>
                <a:gd name="T6" fmla="*/ 0 w 137"/>
                <a:gd name="T7" fmla="*/ 24 h 58"/>
                <a:gd name="T8" fmla="*/ 35 w 137"/>
                <a:gd name="T9" fmla="*/ 41 h 58"/>
                <a:gd name="T10" fmla="*/ 80 w 137"/>
                <a:gd name="T11" fmla="*/ 46 h 58"/>
                <a:gd name="T12" fmla="*/ 165 w 137"/>
                <a:gd name="T13" fmla="*/ 6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8">
                  <a:moveTo>
                    <a:pt x="137" y="54"/>
                  </a:moveTo>
                  <a:cubicBezTo>
                    <a:pt x="125" y="58"/>
                    <a:pt x="101" y="25"/>
                    <a:pt x="94" y="18"/>
                  </a:cubicBezTo>
                  <a:cubicBezTo>
                    <a:pt x="84" y="7"/>
                    <a:pt x="76" y="0"/>
                    <a:pt x="61" y="1"/>
                  </a:cubicBezTo>
                  <a:cubicBezTo>
                    <a:pt x="40" y="3"/>
                    <a:pt x="22" y="19"/>
                    <a:pt x="0" y="20"/>
                  </a:cubicBezTo>
                  <a:cubicBezTo>
                    <a:pt x="8" y="25"/>
                    <a:pt x="19" y="32"/>
                    <a:pt x="29" y="34"/>
                  </a:cubicBezTo>
                  <a:cubicBezTo>
                    <a:pt x="41" y="37"/>
                    <a:pt x="54" y="37"/>
                    <a:pt x="66" y="37"/>
                  </a:cubicBezTo>
                  <a:cubicBezTo>
                    <a:pt x="90" y="37"/>
                    <a:pt x="115" y="45"/>
                    <a:pt x="136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Freeform 753">
              <a:extLst>
                <a:ext uri="{FF2B5EF4-FFF2-40B4-BE49-F238E27FC236}">
                  <a16:creationId xmlns:a16="http://schemas.microsoft.com/office/drawing/2014/main" id="{D62836CD-1D5B-490D-9BC5-7F6D2AB55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3781"/>
              <a:ext cx="81" cy="62"/>
            </a:xfrm>
            <a:custGeom>
              <a:avLst/>
              <a:gdLst>
                <a:gd name="T0" fmla="*/ 94 w 75"/>
                <a:gd name="T1" fmla="*/ 48 h 58"/>
                <a:gd name="T2" fmla="*/ 67 w 75"/>
                <a:gd name="T3" fmla="*/ 56 h 58"/>
                <a:gd name="T4" fmla="*/ 36 w 75"/>
                <a:gd name="T5" fmla="*/ 47 h 58"/>
                <a:gd name="T6" fmla="*/ 14 w 75"/>
                <a:gd name="T7" fmla="*/ 22 h 58"/>
                <a:gd name="T8" fmla="*/ 2 w 75"/>
                <a:gd name="T9" fmla="*/ 0 h 58"/>
                <a:gd name="T10" fmla="*/ 38 w 75"/>
                <a:gd name="T11" fmla="*/ 60 h 58"/>
                <a:gd name="T12" fmla="*/ 57 w 75"/>
                <a:gd name="T13" fmla="*/ 66 h 58"/>
                <a:gd name="T14" fmla="*/ 78 w 75"/>
                <a:gd name="T15" fmla="*/ 5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58">
                  <a:moveTo>
                    <a:pt x="75" y="39"/>
                  </a:moveTo>
                  <a:cubicBezTo>
                    <a:pt x="67" y="41"/>
                    <a:pt x="62" y="45"/>
                    <a:pt x="53" y="46"/>
                  </a:cubicBezTo>
                  <a:cubicBezTo>
                    <a:pt x="45" y="46"/>
                    <a:pt x="36" y="43"/>
                    <a:pt x="29" y="38"/>
                  </a:cubicBezTo>
                  <a:cubicBezTo>
                    <a:pt x="23" y="33"/>
                    <a:pt x="16" y="25"/>
                    <a:pt x="11" y="19"/>
                  </a:cubicBezTo>
                  <a:cubicBezTo>
                    <a:pt x="7" y="13"/>
                    <a:pt x="6" y="6"/>
                    <a:pt x="2" y="0"/>
                  </a:cubicBezTo>
                  <a:cubicBezTo>
                    <a:pt x="0" y="19"/>
                    <a:pt x="17" y="37"/>
                    <a:pt x="30" y="49"/>
                  </a:cubicBezTo>
                  <a:cubicBezTo>
                    <a:pt x="35" y="54"/>
                    <a:pt x="39" y="58"/>
                    <a:pt x="45" y="54"/>
                  </a:cubicBezTo>
                  <a:cubicBezTo>
                    <a:pt x="50" y="52"/>
                    <a:pt x="56" y="46"/>
                    <a:pt x="62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Freeform 754">
              <a:extLst>
                <a:ext uri="{FF2B5EF4-FFF2-40B4-BE49-F238E27FC236}">
                  <a16:creationId xmlns:a16="http://schemas.microsoft.com/office/drawing/2014/main" id="{C74DB496-447B-4A08-AE83-16809CFCC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641"/>
              <a:ext cx="156" cy="259"/>
            </a:xfrm>
            <a:custGeom>
              <a:avLst/>
              <a:gdLst>
                <a:gd name="T0" fmla="*/ 171 w 146"/>
                <a:gd name="T1" fmla="*/ 0 h 242"/>
                <a:gd name="T2" fmla="*/ 151 w 146"/>
                <a:gd name="T3" fmla="*/ 52 h 242"/>
                <a:gd name="T4" fmla="*/ 151 w 146"/>
                <a:gd name="T5" fmla="*/ 100 h 242"/>
                <a:gd name="T6" fmla="*/ 161 w 146"/>
                <a:gd name="T7" fmla="*/ 185 h 242"/>
                <a:gd name="T8" fmla="*/ 128 w 146"/>
                <a:gd name="T9" fmla="*/ 215 h 242"/>
                <a:gd name="T10" fmla="*/ 99 w 146"/>
                <a:gd name="T11" fmla="*/ 250 h 242"/>
                <a:gd name="T12" fmla="*/ 11 w 146"/>
                <a:gd name="T13" fmla="*/ 295 h 242"/>
                <a:gd name="T14" fmla="*/ 0 w 146"/>
                <a:gd name="T15" fmla="*/ 296 h 242"/>
                <a:gd name="T16" fmla="*/ 50 w 146"/>
                <a:gd name="T17" fmla="*/ 273 h 242"/>
                <a:gd name="T18" fmla="*/ 88 w 146"/>
                <a:gd name="T19" fmla="*/ 238 h 242"/>
                <a:gd name="T20" fmla="*/ 112 w 146"/>
                <a:gd name="T21" fmla="*/ 204 h 242"/>
                <a:gd name="T22" fmla="*/ 138 w 146"/>
                <a:gd name="T23" fmla="*/ 176 h 242"/>
                <a:gd name="T24" fmla="*/ 131 w 146"/>
                <a:gd name="T25" fmla="*/ 81 h 242"/>
                <a:gd name="T26" fmla="*/ 171 w 146"/>
                <a:gd name="T27" fmla="*/ 4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242">
                  <a:moveTo>
                    <a:pt x="140" y="0"/>
                  </a:moveTo>
                  <a:cubicBezTo>
                    <a:pt x="141" y="9"/>
                    <a:pt x="127" y="31"/>
                    <a:pt x="124" y="43"/>
                  </a:cubicBezTo>
                  <a:cubicBezTo>
                    <a:pt x="120" y="55"/>
                    <a:pt x="121" y="69"/>
                    <a:pt x="124" y="81"/>
                  </a:cubicBezTo>
                  <a:cubicBezTo>
                    <a:pt x="130" y="103"/>
                    <a:pt x="146" y="128"/>
                    <a:pt x="132" y="151"/>
                  </a:cubicBezTo>
                  <a:cubicBezTo>
                    <a:pt x="126" y="162"/>
                    <a:pt x="113" y="168"/>
                    <a:pt x="105" y="176"/>
                  </a:cubicBezTo>
                  <a:cubicBezTo>
                    <a:pt x="96" y="185"/>
                    <a:pt x="89" y="196"/>
                    <a:pt x="81" y="205"/>
                  </a:cubicBezTo>
                  <a:cubicBezTo>
                    <a:pt x="62" y="225"/>
                    <a:pt x="37" y="242"/>
                    <a:pt x="8" y="241"/>
                  </a:cubicBezTo>
                  <a:cubicBezTo>
                    <a:pt x="6" y="241"/>
                    <a:pt x="3" y="242"/>
                    <a:pt x="0" y="242"/>
                  </a:cubicBezTo>
                  <a:cubicBezTo>
                    <a:pt x="13" y="234"/>
                    <a:pt x="28" y="232"/>
                    <a:pt x="41" y="222"/>
                  </a:cubicBezTo>
                  <a:cubicBezTo>
                    <a:pt x="53" y="214"/>
                    <a:pt x="63" y="204"/>
                    <a:pt x="72" y="193"/>
                  </a:cubicBezTo>
                  <a:cubicBezTo>
                    <a:pt x="79" y="184"/>
                    <a:pt x="85" y="174"/>
                    <a:pt x="92" y="166"/>
                  </a:cubicBezTo>
                  <a:cubicBezTo>
                    <a:pt x="99" y="159"/>
                    <a:pt x="109" y="153"/>
                    <a:pt x="113" y="143"/>
                  </a:cubicBezTo>
                  <a:cubicBezTo>
                    <a:pt x="124" y="118"/>
                    <a:pt x="105" y="92"/>
                    <a:pt x="108" y="66"/>
                  </a:cubicBezTo>
                  <a:cubicBezTo>
                    <a:pt x="110" y="41"/>
                    <a:pt x="128" y="24"/>
                    <a:pt x="140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Freeform 755">
              <a:extLst>
                <a:ext uri="{FF2B5EF4-FFF2-40B4-BE49-F238E27FC236}">
                  <a16:creationId xmlns:a16="http://schemas.microsoft.com/office/drawing/2014/main" id="{1F61DC75-67C5-4928-9DF7-19B77A25F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461"/>
              <a:ext cx="24" cy="46"/>
            </a:xfrm>
            <a:custGeom>
              <a:avLst/>
              <a:gdLst>
                <a:gd name="T0" fmla="*/ 26 w 23"/>
                <a:gd name="T1" fmla="*/ 34 h 43"/>
                <a:gd name="T2" fmla="*/ 8 w 23"/>
                <a:gd name="T3" fmla="*/ 28 h 43"/>
                <a:gd name="T4" fmla="*/ 15 w 23"/>
                <a:gd name="T5" fmla="*/ 52 h 43"/>
                <a:gd name="T6" fmla="*/ 3 w 23"/>
                <a:gd name="T7" fmla="*/ 16 h 43"/>
                <a:gd name="T8" fmla="*/ 23 w 23"/>
                <a:gd name="T9" fmla="*/ 2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3">
                  <a:moveTo>
                    <a:pt x="23" y="28"/>
                  </a:moveTo>
                  <a:cubicBezTo>
                    <a:pt x="21" y="27"/>
                    <a:pt x="14" y="12"/>
                    <a:pt x="8" y="22"/>
                  </a:cubicBezTo>
                  <a:cubicBezTo>
                    <a:pt x="5" y="27"/>
                    <a:pt x="11" y="37"/>
                    <a:pt x="12" y="43"/>
                  </a:cubicBezTo>
                  <a:cubicBezTo>
                    <a:pt x="5" y="38"/>
                    <a:pt x="0" y="21"/>
                    <a:pt x="3" y="13"/>
                  </a:cubicBezTo>
                  <a:cubicBezTo>
                    <a:pt x="10" y="0"/>
                    <a:pt x="16" y="17"/>
                    <a:pt x="2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Freeform 756">
              <a:extLst>
                <a:ext uri="{FF2B5EF4-FFF2-40B4-BE49-F238E27FC236}">
                  <a16:creationId xmlns:a16="http://schemas.microsoft.com/office/drawing/2014/main" id="{969F4183-249C-4930-87F3-523F83C7E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44"/>
              <a:ext cx="33" cy="30"/>
            </a:xfrm>
            <a:custGeom>
              <a:avLst/>
              <a:gdLst>
                <a:gd name="T0" fmla="*/ 6 w 31"/>
                <a:gd name="T1" fmla="*/ 34 h 28"/>
                <a:gd name="T2" fmla="*/ 17 w 31"/>
                <a:gd name="T3" fmla="*/ 12 h 28"/>
                <a:gd name="T4" fmla="*/ 0 w 31"/>
                <a:gd name="T5" fmla="*/ 11 h 28"/>
                <a:gd name="T6" fmla="*/ 23 w 31"/>
                <a:gd name="T7" fmla="*/ 3 h 28"/>
                <a:gd name="T8" fmla="*/ 11 w 31"/>
                <a:gd name="T9" fmla="*/ 3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6" y="28"/>
                  </a:moveTo>
                  <a:cubicBezTo>
                    <a:pt x="10" y="24"/>
                    <a:pt x="19" y="16"/>
                    <a:pt x="14" y="9"/>
                  </a:cubicBezTo>
                  <a:cubicBezTo>
                    <a:pt x="11" y="5"/>
                    <a:pt x="4" y="6"/>
                    <a:pt x="0" y="8"/>
                  </a:cubicBezTo>
                  <a:cubicBezTo>
                    <a:pt x="3" y="6"/>
                    <a:pt x="16" y="0"/>
                    <a:pt x="20" y="3"/>
                  </a:cubicBezTo>
                  <a:cubicBezTo>
                    <a:pt x="31" y="9"/>
                    <a:pt x="13" y="24"/>
                    <a:pt x="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Freeform 757">
              <a:extLst>
                <a:ext uri="{FF2B5EF4-FFF2-40B4-BE49-F238E27FC236}">
                  <a16:creationId xmlns:a16="http://schemas.microsoft.com/office/drawing/2014/main" id="{12FF312B-B51D-4AD6-8579-D24B2EDD0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635"/>
              <a:ext cx="34" cy="29"/>
            </a:xfrm>
            <a:custGeom>
              <a:avLst/>
              <a:gdLst>
                <a:gd name="T0" fmla="*/ 3 w 32"/>
                <a:gd name="T1" fmla="*/ 0 h 27"/>
                <a:gd name="T2" fmla="*/ 17 w 32"/>
                <a:gd name="T3" fmla="*/ 14 h 27"/>
                <a:gd name="T4" fmla="*/ 0 w 32"/>
                <a:gd name="T5" fmla="*/ 25 h 27"/>
                <a:gd name="T6" fmla="*/ 14 w 3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7">
                  <a:moveTo>
                    <a:pt x="3" y="0"/>
                  </a:moveTo>
                  <a:cubicBezTo>
                    <a:pt x="8" y="3"/>
                    <a:pt x="15" y="3"/>
                    <a:pt x="14" y="11"/>
                  </a:cubicBezTo>
                  <a:cubicBezTo>
                    <a:pt x="14" y="19"/>
                    <a:pt x="7" y="21"/>
                    <a:pt x="0" y="20"/>
                  </a:cubicBezTo>
                  <a:cubicBezTo>
                    <a:pt x="20" y="27"/>
                    <a:pt x="3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Freeform 758">
              <a:extLst>
                <a:ext uri="{FF2B5EF4-FFF2-40B4-BE49-F238E27FC236}">
                  <a16:creationId xmlns:a16="http://schemas.microsoft.com/office/drawing/2014/main" id="{33922D83-DEF0-4ED8-8B55-0FA4361A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215"/>
              <a:ext cx="528" cy="583"/>
            </a:xfrm>
            <a:custGeom>
              <a:avLst/>
              <a:gdLst>
                <a:gd name="T0" fmla="*/ 0 w 494"/>
                <a:gd name="T1" fmla="*/ 0 h 546"/>
                <a:gd name="T2" fmla="*/ 450 w 494"/>
                <a:gd name="T3" fmla="*/ 225 h 546"/>
                <a:gd name="T4" fmla="*/ 504 w 494"/>
                <a:gd name="T5" fmla="*/ 327 h 546"/>
                <a:gd name="T6" fmla="*/ 603 w 494"/>
                <a:gd name="T7" fmla="*/ 665 h 546"/>
                <a:gd name="T8" fmla="*/ 513 w 494"/>
                <a:gd name="T9" fmla="*/ 353 h 546"/>
                <a:gd name="T10" fmla="*/ 439 w 494"/>
                <a:gd name="T11" fmla="*/ 232 h 546"/>
                <a:gd name="T12" fmla="*/ 0 w 494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546">
                  <a:moveTo>
                    <a:pt x="0" y="0"/>
                  </a:moveTo>
                  <a:cubicBezTo>
                    <a:pt x="0" y="0"/>
                    <a:pt x="296" y="14"/>
                    <a:pt x="369" y="185"/>
                  </a:cubicBezTo>
                  <a:cubicBezTo>
                    <a:pt x="390" y="233"/>
                    <a:pt x="398" y="252"/>
                    <a:pt x="414" y="269"/>
                  </a:cubicBezTo>
                  <a:cubicBezTo>
                    <a:pt x="430" y="286"/>
                    <a:pt x="479" y="350"/>
                    <a:pt x="494" y="546"/>
                  </a:cubicBezTo>
                  <a:cubicBezTo>
                    <a:pt x="494" y="546"/>
                    <a:pt x="475" y="371"/>
                    <a:pt x="420" y="290"/>
                  </a:cubicBezTo>
                  <a:cubicBezTo>
                    <a:pt x="364" y="209"/>
                    <a:pt x="370" y="211"/>
                    <a:pt x="360" y="190"/>
                  </a:cubicBezTo>
                  <a:cubicBezTo>
                    <a:pt x="349" y="170"/>
                    <a:pt x="294" y="33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Freeform 759">
              <a:extLst>
                <a:ext uri="{FF2B5EF4-FFF2-40B4-BE49-F238E27FC236}">
                  <a16:creationId xmlns:a16="http://schemas.microsoft.com/office/drawing/2014/main" id="{368DD6BA-1A7D-4A4F-8E34-E952D5C57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850"/>
              <a:ext cx="84" cy="100"/>
            </a:xfrm>
            <a:custGeom>
              <a:avLst/>
              <a:gdLst>
                <a:gd name="T0" fmla="*/ 61 w 78"/>
                <a:gd name="T1" fmla="*/ 0 h 94"/>
                <a:gd name="T2" fmla="*/ 78 w 78"/>
                <a:gd name="T3" fmla="*/ 65 h 94"/>
                <a:gd name="T4" fmla="*/ 51 w 78"/>
                <a:gd name="T5" fmla="*/ 99 h 94"/>
                <a:gd name="T6" fmla="*/ 0 w 78"/>
                <a:gd name="T7" fmla="*/ 111 h 94"/>
                <a:gd name="T8" fmla="*/ 36 w 78"/>
                <a:gd name="T9" fmla="*/ 91 h 94"/>
                <a:gd name="T10" fmla="*/ 52 w 78"/>
                <a:gd name="T11" fmla="*/ 63 h 94"/>
                <a:gd name="T12" fmla="*/ 71 w 78"/>
                <a:gd name="T13" fmla="*/ 44 h 94"/>
                <a:gd name="T14" fmla="*/ 59 w 78"/>
                <a:gd name="T15" fmla="*/ 5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94">
                  <a:moveTo>
                    <a:pt x="49" y="0"/>
                  </a:moveTo>
                  <a:cubicBezTo>
                    <a:pt x="64" y="14"/>
                    <a:pt x="78" y="36"/>
                    <a:pt x="62" y="54"/>
                  </a:cubicBezTo>
                  <a:cubicBezTo>
                    <a:pt x="53" y="63"/>
                    <a:pt x="48" y="71"/>
                    <a:pt x="41" y="82"/>
                  </a:cubicBezTo>
                  <a:cubicBezTo>
                    <a:pt x="32" y="94"/>
                    <a:pt x="15" y="92"/>
                    <a:pt x="0" y="92"/>
                  </a:cubicBezTo>
                  <a:cubicBezTo>
                    <a:pt x="9" y="88"/>
                    <a:pt x="22" y="83"/>
                    <a:pt x="29" y="76"/>
                  </a:cubicBezTo>
                  <a:cubicBezTo>
                    <a:pt x="35" y="69"/>
                    <a:pt x="36" y="59"/>
                    <a:pt x="42" y="52"/>
                  </a:cubicBezTo>
                  <a:cubicBezTo>
                    <a:pt x="48" y="47"/>
                    <a:pt x="55" y="45"/>
                    <a:pt x="57" y="37"/>
                  </a:cubicBezTo>
                  <a:cubicBezTo>
                    <a:pt x="60" y="28"/>
                    <a:pt x="54" y="10"/>
                    <a:pt x="47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Freeform 760">
              <a:extLst>
                <a:ext uri="{FF2B5EF4-FFF2-40B4-BE49-F238E27FC236}">
                  <a16:creationId xmlns:a16="http://schemas.microsoft.com/office/drawing/2014/main" id="{9BA2D030-6111-494E-9E65-02CA3369A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947"/>
              <a:ext cx="87" cy="268"/>
            </a:xfrm>
            <a:custGeom>
              <a:avLst/>
              <a:gdLst>
                <a:gd name="T0" fmla="*/ 0 w 81"/>
                <a:gd name="T1" fmla="*/ 0 h 251"/>
                <a:gd name="T2" fmla="*/ 56 w 81"/>
                <a:gd name="T3" fmla="*/ 154 h 251"/>
                <a:gd name="T4" fmla="*/ 62 w 81"/>
                <a:gd name="T5" fmla="*/ 232 h 251"/>
                <a:gd name="T6" fmla="*/ 54 w 81"/>
                <a:gd name="T7" fmla="*/ 304 h 251"/>
                <a:gd name="T8" fmla="*/ 17 w 81"/>
                <a:gd name="T9" fmla="*/ 291 h 251"/>
                <a:gd name="T10" fmla="*/ 67 w 81"/>
                <a:gd name="T11" fmla="*/ 284 h 251"/>
                <a:gd name="T12" fmla="*/ 35 w 81"/>
                <a:gd name="T13" fmla="*/ 247 h 251"/>
                <a:gd name="T14" fmla="*/ 46 w 81"/>
                <a:gd name="T15" fmla="*/ 220 h 251"/>
                <a:gd name="T16" fmla="*/ 45 w 81"/>
                <a:gd name="T17" fmla="*/ 147 h 251"/>
                <a:gd name="T18" fmla="*/ 0 w 81"/>
                <a:gd name="T19" fmla="*/ 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251">
                  <a:moveTo>
                    <a:pt x="0" y="0"/>
                  </a:moveTo>
                  <a:cubicBezTo>
                    <a:pt x="0" y="0"/>
                    <a:pt x="50" y="91"/>
                    <a:pt x="45" y="126"/>
                  </a:cubicBezTo>
                  <a:cubicBezTo>
                    <a:pt x="41" y="160"/>
                    <a:pt x="40" y="178"/>
                    <a:pt x="50" y="190"/>
                  </a:cubicBezTo>
                  <a:cubicBezTo>
                    <a:pt x="60" y="203"/>
                    <a:pt x="81" y="247"/>
                    <a:pt x="44" y="250"/>
                  </a:cubicBezTo>
                  <a:cubicBezTo>
                    <a:pt x="36" y="251"/>
                    <a:pt x="24" y="247"/>
                    <a:pt x="14" y="240"/>
                  </a:cubicBezTo>
                  <a:cubicBezTo>
                    <a:pt x="14" y="240"/>
                    <a:pt x="49" y="249"/>
                    <a:pt x="54" y="233"/>
                  </a:cubicBezTo>
                  <a:cubicBezTo>
                    <a:pt x="58" y="217"/>
                    <a:pt x="48" y="195"/>
                    <a:pt x="29" y="202"/>
                  </a:cubicBezTo>
                  <a:cubicBezTo>
                    <a:pt x="29" y="202"/>
                    <a:pt x="41" y="196"/>
                    <a:pt x="37" y="181"/>
                  </a:cubicBezTo>
                  <a:cubicBezTo>
                    <a:pt x="34" y="166"/>
                    <a:pt x="34" y="132"/>
                    <a:pt x="36" y="121"/>
                  </a:cubicBezTo>
                  <a:cubicBezTo>
                    <a:pt x="39" y="111"/>
                    <a:pt x="40" y="80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Freeform 761">
              <a:extLst>
                <a:ext uri="{FF2B5EF4-FFF2-40B4-BE49-F238E27FC236}">
                  <a16:creationId xmlns:a16="http://schemas.microsoft.com/office/drawing/2014/main" id="{55CD2DB3-9EC7-4F06-8C96-5800DD226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237"/>
              <a:ext cx="81" cy="312"/>
            </a:xfrm>
            <a:custGeom>
              <a:avLst/>
              <a:gdLst>
                <a:gd name="T0" fmla="*/ 49 w 76"/>
                <a:gd name="T1" fmla="*/ 0 h 292"/>
                <a:gd name="T2" fmla="*/ 70 w 76"/>
                <a:gd name="T3" fmla="*/ 3 h 292"/>
                <a:gd name="T4" fmla="*/ 77 w 76"/>
                <a:gd name="T5" fmla="*/ 78 h 292"/>
                <a:gd name="T6" fmla="*/ 90 w 76"/>
                <a:gd name="T7" fmla="*/ 156 h 292"/>
                <a:gd name="T8" fmla="*/ 77 w 76"/>
                <a:gd name="T9" fmla="*/ 233 h 292"/>
                <a:gd name="T10" fmla="*/ 59 w 76"/>
                <a:gd name="T11" fmla="*/ 271 h 292"/>
                <a:gd name="T12" fmla="*/ 51 w 76"/>
                <a:gd name="T13" fmla="*/ 306 h 292"/>
                <a:gd name="T14" fmla="*/ 0 w 76"/>
                <a:gd name="T15" fmla="*/ 356 h 292"/>
                <a:gd name="T16" fmla="*/ 23 w 76"/>
                <a:gd name="T17" fmla="*/ 328 h 292"/>
                <a:gd name="T18" fmla="*/ 47 w 76"/>
                <a:gd name="T19" fmla="*/ 283 h 292"/>
                <a:gd name="T20" fmla="*/ 55 w 76"/>
                <a:gd name="T21" fmla="*/ 232 h 292"/>
                <a:gd name="T22" fmla="*/ 76 w 76"/>
                <a:gd name="T23" fmla="*/ 190 h 292"/>
                <a:gd name="T24" fmla="*/ 64 w 76"/>
                <a:gd name="T25" fmla="*/ 84 h 292"/>
                <a:gd name="T26" fmla="*/ 51 w 76"/>
                <a:gd name="T27" fmla="*/ 0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92">
                  <a:moveTo>
                    <a:pt x="40" y="0"/>
                  </a:moveTo>
                  <a:cubicBezTo>
                    <a:pt x="46" y="0"/>
                    <a:pt x="52" y="0"/>
                    <a:pt x="58" y="3"/>
                  </a:cubicBezTo>
                  <a:cubicBezTo>
                    <a:pt x="59" y="22"/>
                    <a:pt x="62" y="44"/>
                    <a:pt x="64" y="64"/>
                  </a:cubicBezTo>
                  <a:cubicBezTo>
                    <a:pt x="66" y="85"/>
                    <a:pt x="72" y="106"/>
                    <a:pt x="74" y="128"/>
                  </a:cubicBezTo>
                  <a:cubicBezTo>
                    <a:pt x="76" y="151"/>
                    <a:pt x="74" y="170"/>
                    <a:pt x="64" y="191"/>
                  </a:cubicBezTo>
                  <a:cubicBezTo>
                    <a:pt x="59" y="202"/>
                    <a:pt x="52" y="211"/>
                    <a:pt x="49" y="223"/>
                  </a:cubicBezTo>
                  <a:cubicBezTo>
                    <a:pt x="46" y="232"/>
                    <a:pt x="46" y="242"/>
                    <a:pt x="42" y="251"/>
                  </a:cubicBezTo>
                  <a:cubicBezTo>
                    <a:pt x="35" y="267"/>
                    <a:pt x="15" y="283"/>
                    <a:pt x="0" y="292"/>
                  </a:cubicBezTo>
                  <a:cubicBezTo>
                    <a:pt x="1" y="279"/>
                    <a:pt x="12" y="278"/>
                    <a:pt x="20" y="269"/>
                  </a:cubicBezTo>
                  <a:cubicBezTo>
                    <a:pt x="29" y="260"/>
                    <a:pt x="35" y="244"/>
                    <a:pt x="38" y="232"/>
                  </a:cubicBezTo>
                  <a:cubicBezTo>
                    <a:pt x="41" y="218"/>
                    <a:pt x="41" y="204"/>
                    <a:pt x="46" y="190"/>
                  </a:cubicBezTo>
                  <a:cubicBezTo>
                    <a:pt x="51" y="178"/>
                    <a:pt x="59" y="168"/>
                    <a:pt x="63" y="156"/>
                  </a:cubicBezTo>
                  <a:cubicBezTo>
                    <a:pt x="74" y="122"/>
                    <a:pt x="56" y="102"/>
                    <a:pt x="53" y="69"/>
                  </a:cubicBezTo>
                  <a:cubicBezTo>
                    <a:pt x="52" y="51"/>
                    <a:pt x="58" y="10"/>
                    <a:pt x="4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Freeform 762">
              <a:extLst>
                <a:ext uri="{FF2B5EF4-FFF2-40B4-BE49-F238E27FC236}">
                  <a16:creationId xmlns:a16="http://schemas.microsoft.com/office/drawing/2014/main" id="{73BC52E5-D9AD-4F3B-A50E-D37261115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411"/>
              <a:ext cx="52" cy="115"/>
            </a:xfrm>
            <a:custGeom>
              <a:avLst/>
              <a:gdLst>
                <a:gd name="T0" fmla="*/ 48 w 49"/>
                <a:gd name="T1" fmla="*/ 0 h 108"/>
                <a:gd name="T2" fmla="*/ 53 w 49"/>
                <a:gd name="T3" fmla="*/ 77 h 108"/>
                <a:gd name="T4" fmla="*/ 0 w 49"/>
                <a:gd name="T5" fmla="*/ 119 h 108"/>
                <a:gd name="T6" fmla="*/ 44 w 49"/>
                <a:gd name="T7" fmla="*/ 70 h 108"/>
                <a:gd name="T8" fmla="*/ 50 w 49"/>
                <a:gd name="T9" fmla="*/ 1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40" y="0"/>
                  </a:moveTo>
                  <a:cubicBezTo>
                    <a:pt x="44" y="19"/>
                    <a:pt x="49" y="45"/>
                    <a:pt x="44" y="64"/>
                  </a:cubicBezTo>
                  <a:cubicBezTo>
                    <a:pt x="40" y="76"/>
                    <a:pt x="16" y="108"/>
                    <a:pt x="0" y="99"/>
                  </a:cubicBezTo>
                  <a:cubicBezTo>
                    <a:pt x="20" y="91"/>
                    <a:pt x="32" y="80"/>
                    <a:pt x="37" y="58"/>
                  </a:cubicBezTo>
                  <a:cubicBezTo>
                    <a:pt x="41" y="42"/>
                    <a:pt x="46" y="24"/>
                    <a:pt x="4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Freeform 763">
              <a:extLst>
                <a:ext uri="{FF2B5EF4-FFF2-40B4-BE49-F238E27FC236}">
                  <a16:creationId xmlns:a16="http://schemas.microsoft.com/office/drawing/2014/main" id="{0795F519-81E8-4F9A-ABE7-5DD3A1DB8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371"/>
              <a:ext cx="56" cy="35"/>
            </a:xfrm>
            <a:custGeom>
              <a:avLst/>
              <a:gdLst>
                <a:gd name="T0" fmla="*/ 65 w 52"/>
                <a:gd name="T1" fmla="*/ 12 h 33"/>
                <a:gd name="T2" fmla="*/ 27 w 52"/>
                <a:gd name="T3" fmla="*/ 14 h 33"/>
                <a:gd name="T4" fmla="*/ 0 w 52"/>
                <a:gd name="T5" fmla="*/ 39 h 33"/>
                <a:gd name="T6" fmla="*/ 24 w 52"/>
                <a:gd name="T7" fmla="*/ 3 h 33"/>
                <a:gd name="T8" fmla="*/ 43 w 52"/>
                <a:gd name="T9" fmla="*/ 1 h 33"/>
                <a:gd name="T10" fmla="*/ 61 w 52"/>
                <a:gd name="T11" fmla="*/ 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3">
                  <a:moveTo>
                    <a:pt x="52" y="9"/>
                  </a:moveTo>
                  <a:cubicBezTo>
                    <a:pt x="48" y="2"/>
                    <a:pt x="28" y="9"/>
                    <a:pt x="21" y="11"/>
                  </a:cubicBezTo>
                  <a:cubicBezTo>
                    <a:pt x="9" y="15"/>
                    <a:pt x="5" y="22"/>
                    <a:pt x="0" y="33"/>
                  </a:cubicBezTo>
                  <a:cubicBezTo>
                    <a:pt x="0" y="19"/>
                    <a:pt x="7" y="9"/>
                    <a:pt x="19" y="3"/>
                  </a:cubicBezTo>
                  <a:cubicBezTo>
                    <a:pt x="24" y="1"/>
                    <a:pt x="29" y="0"/>
                    <a:pt x="34" y="1"/>
                  </a:cubicBezTo>
                  <a:cubicBezTo>
                    <a:pt x="40" y="2"/>
                    <a:pt x="44" y="7"/>
                    <a:pt x="4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Freeform 764">
              <a:extLst>
                <a:ext uri="{FF2B5EF4-FFF2-40B4-BE49-F238E27FC236}">
                  <a16:creationId xmlns:a16="http://schemas.microsoft.com/office/drawing/2014/main" id="{7FB02D8D-9420-48E9-A781-C125A0D7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343"/>
              <a:ext cx="109" cy="676"/>
            </a:xfrm>
            <a:custGeom>
              <a:avLst/>
              <a:gdLst>
                <a:gd name="T0" fmla="*/ 57 w 102"/>
                <a:gd name="T1" fmla="*/ 0 h 632"/>
                <a:gd name="T2" fmla="*/ 107 w 102"/>
                <a:gd name="T3" fmla="*/ 451 h 632"/>
                <a:gd name="T4" fmla="*/ 0 w 102"/>
                <a:gd name="T5" fmla="*/ 773 h 632"/>
                <a:gd name="T6" fmla="*/ 84 w 102"/>
                <a:gd name="T7" fmla="*/ 445 h 632"/>
                <a:gd name="T8" fmla="*/ 57 w 102"/>
                <a:gd name="T9" fmla="*/ 0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32">
                  <a:moveTo>
                    <a:pt x="47" y="0"/>
                  </a:moveTo>
                  <a:cubicBezTo>
                    <a:pt x="47" y="0"/>
                    <a:pt x="102" y="173"/>
                    <a:pt x="88" y="369"/>
                  </a:cubicBezTo>
                  <a:cubicBezTo>
                    <a:pt x="74" y="564"/>
                    <a:pt x="21" y="601"/>
                    <a:pt x="0" y="632"/>
                  </a:cubicBezTo>
                  <a:cubicBezTo>
                    <a:pt x="0" y="632"/>
                    <a:pt x="68" y="521"/>
                    <a:pt x="69" y="364"/>
                  </a:cubicBezTo>
                  <a:cubicBezTo>
                    <a:pt x="71" y="206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Freeform 765">
              <a:extLst>
                <a:ext uri="{FF2B5EF4-FFF2-40B4-BE49-F238E27FC236}">
                  <a16:creationId xmlns:a16="http://schemas.microsoft.com/office/drawing/2014/main" id="{791B434E-CE80-43B5-8C3C-F54D3B42F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995"/>
              <a:ext cx="72" cy="320"/>
            </a:xfrm>
            <a:custGeom>
              <a:avLst/>
              <a:gdLst>
                <a:gd name="T0" fmla="*/ 68 w 67"/>
                <a:gd name="T1" fmla="*/ 366 h 299"/>
                <a:gd name="T2" fmla="*/ 0 w 67"/>
                <a:gd name="T3" fmla="*/ 341 h 299"/>
                <a:gd name="T4" fmla="*/ 51 w 67"/>
                <a:gd name="T5" fmla="*/ 313 h 299"/>
                <a:gd name="T6" fmla="*/ 29 w 67"/>
                <a:gd name="T7" fmla="*/ 275 h 299"/>
                <a:gd name="T8" fmla="*/ 60 w 67"/>
                <a:gd name="T9" fmla="*/ 168 h 299"/>
                <a:gd name="T10" fmla="*/ 60 w 67"/>
                <a:gd name="T11" fmla="*/ 80 h 299"/>
                <a:gd name="T12" fmla="*/ 53 w 67"/>
                <a:gd name="T13" fmla="*/ 0 h 299"/>
                <a:gd name="T14" fmla="*/ 80 w 67"/>
                <a:gd name="T15" fmla="*/ 188 h 299"/>
                <a:gd name="T16" fmla="*/ 77 w 67"/>
                <a:gd name="T17" fmla="*/ 265 h 299"/>
                <a:gd name="T18" fmla="*/ 71 w 67"/>
                <a:gd name="T19" fmla="*/ 307 h 299"/>
                <a:gd name="T20" fmla="*/ 68 w 67"/>
                <a:gd name="T21" fmla="*/ 347 h 2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299">
                  <a:moveTo>
                    <a:pt x="55" y="299"/>
                  </a:moveTo>
                  <a:cubicBezTo>
                    <a:pt x="61" y="263"/>
                    <a:pt x="20" y="270"/>
                    <a:pt x="0" y="278"/>
                  </a:cubicBezTo>
                  <a:cubicBezTo>
                    <a:pt x="15" y="271"/>
                    <a:pt x="36" y="272"/>
                    <a:pt x="41" y="255"/>
                  </a:cubicBezTo>
                  <a:cubicBezTo>
                    <a:pt x="45" y="242"/>
                    <a:pt x="39" y="224"/>
                    <a:pt x="23" y="224"/>
                  </a:cubicBezTo>
                  <a:cubicBezTo>
                    <a:pt x="60" y="228"/>
                    <a:pt x="49" y="162"/>
                    <a:pt x="48" y="137"/>
                  </a:cubicBezTo>
                  <a:cubicBezTo>
                    <a:pt x="47" y="113"/>
                    <a:pt x="49" y="89"/>
                    <a:pt x="48" y="65"/>
                  </a:cubicBezTo>
                  <a:cubicBezTo>
                    <a:pt x="48" y="44"/>
                    <a:pt x="42" y="21"/>
                    <a:pt x="43" y="0"/>
                  </a:cubicBezTo>
                  <a:cubicBezTo>
                    <a:pt x="58" y="51"/>
                    <a:pt x="67" y="101"/>
                    <a:pt x="64" y="153"/>
                  </a:cubicBezTo>
                  <a:cubicBezTo>
                    <a:pt x="63" y="175"/>
                    <a:pt x="63" y="195"/>
                    <a:pt x="62" y="217"/>
                  </a:cubicBezTo>
                  <a:cubicBezTo>
                    <a:pt x="62" y="229"/>
                    <a:pt x="60" y="239"/>
                    <a:pt x="57" y="250"/>
                  </a:cubicBezTo>
                  <a:cubicBezTo>
                    <a:pt x="55" y="257"/>
                    <a:pt x="51" y="286"/>
                    <a:pt x="55" y="2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Freeform 766">
              <a:extLst>
                <a:ext uri="{FF2B5EF4-FFF2-40B4-BE49-F238E27FC236}">
                  <a16:creationId xmlns:a16="http://schemas.microsoft.com/office/drawing/2014/main" id="{80F4402B-EED6-4A96-9237-01443F09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021"/>
              <a:ext cx="68" cy="142"/>
            </a:xfrm>
            <a:custGeom>
              <a:avLst/>
              <a:gdLst>
                <a:gd name="T0" fmla="*/ 15 w 64"/>
                <a:gd name="T1" fmla="*/ 33 h 133"/>
                <a:gd name="T2" fmla="*/ 40 w 64"/>
                <a:gd name="T3" fmla="*/ 0 h 133"/>
                <a:gd name="T4" fmla="*/ 0 w 64"/>
                <a:gd name="T5" fmla="*/ 162 h 133"/>
                <a:gd name="T6" fmla="*/ 18 w 64"/>
                <a:gd name="T7" fmla="*/ 3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3">
                  <a:moveTo>
                    <a:pt x="12" y="27"/>
                  </a:moveTo>
                  <a:cubicBezTo>
                    <a:pt x="17" y="18"/>
                    <a:pt x="24" y="5"/>
                    <a:pt x="34" y="0"/>
                  </a:cubicBezTo>
                  <a:cubicBezTo>
                    <a:pt x="64" y="38"/>
                    <a:pt x="26" y="105"/>
                    <a:pt x="0" y="133"/>
                  </a:cubicBezTo>
                  <a:cubicBezTo>
                    <a:pt x="17" y="115"/>
                    <a:pt x="42" y="43"/>
                    <a:pt x="15" y="2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Freeform 767">
              <a:extLst>
                <a:ext uri="{FF2B5EF4-FFF2-40B4-BE49-F238E27FC236}">
                  <a16:creationId xmlns:a16="http://schemas.microsoft.com/office/drawing/2014/main" id="{20AEEC1B-CEED-40D1-87A0-5B8303A5D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196"/>
              <a:ext cx="129" cy="619"/>
            </a:xfrm>
            <a:custGeom>
              <a:avLst/>
              <a:gdLst>
                <a:gd name="T0" fmla="*/ 109 w 121"/>
                <a:gd name="T1" fmla="*/ 0 h 579"/>
                <a:gd name="T2" fmla="*/ 141 w 121"/>
                <a:gd name="T3" fmla="*/ 169 h 579"/>
                <a:gd name="T4" fmla="*/ 147 w 121"/>
                <a:gd name="T5" fmla="*/ 377 h 579"/>
                <a:gd name="T6" fmla="*/ 109 w 121"/>
                <a:gd name="T7" fmla="*/ 622 h 579"/>
                <a:gd name="T8" fmla="*/ 88 w 121"/>
                <a:gd name="T9" fmla="*/ 701 h 579"/>
                <a:gd name="T10" fmla="*/ 74 w 121"/>
                <a:gd name="T11" fmla="*/ 579 h 579"/>
                <a:gd name="T12" fmla="*/ 87 w 121"/>
                <a:gd name="T13" fmla="*/ 567 h 579"/>
                <a:gd name="T14" fmla="*/ 50 w 121"/>
                <a:gd name="T15" fmla="*/ 578 h 579"/>
                <a:gd name="T16" fmla="*/ 0 w 121"/>
                <a:gd name="T17" fmla="*/ 570 h 579"/>
                <a:gd name="T18" fmla="*/ 86 w 121"/>
                <a:gd name="T19" fmla="*/ 547 h 579"/>
                <a:gd name="T20" fmla="*/ 111 w 121"/>
                <a:gd name="T21" fmla="*/ 414 h 579"/>
                <a:gd name="T22" fmla="*/ 124 w 121"/>
                <a:gd name="T23" fmla="*/ 229 h 579"/>
                <a:gd name="T24" fmla="*/ 109 w 121"/>
                <a:gd name="T25" fmla="*/ 30 h 5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579">
                  <a:moveTo>
                    <a:pt x="90" y="0"/>
                  </a:moveTo>
                  <a:cubicBezTo>
                    <a:pt x="90" y="46"/>
                    <a:pt x="112" y="91"/>
                    <a:pt x="116" y="138"/>
                  </a:cubicBezTo>
                  <a:cubicBezTo>
                    <a:pt x="120" y="195"/>
                    <a:pt x="121" y="252"/>
                    <a:pt x="121" y="309"/>
                  </a:cubicBezTo>
                  <a:cubicBezTo>
                    <a:pt x="121" y="378"/>
                    <a:pt x="83" y="440"/>
                    <a:pt x="90" y="509"/>
                  </a:cubicBezTo>
                  <a:cubicBezTo>
                    <a:pt x="91" y="520"/>
                    <a:pt x="89" y="579"/>
                    <a:pt x="73" y="574"/>
                  </a:cubicBezTo>
                  <a:cubicBezTo>
                    <a:pt x="92" y="537"/>
                    <a:pt x="65" y="509"/>
                    <a:pt x="61" y="474"/>
                  </a:cubicBezTo>
                  <a:cubicBezTo>
                    <a:pt x="65" y="471"/>
                    <a:pt x="69" y="467"/>
                    <a:pt x="72" y="464"/>
                  </a:cubicBezTo>
                  <a:cubicBezTo>
                    <a:pt x="62" y="464"/>
                    <a:pt x="52" y="471"/>
                    <a:pt x="41" y="473"/>
                  </a:cubicBezTo>
                  <a:cubicBezTo>
                    <a:pt x="25" y="476"/>
                    <a:pt x="15" y="468"/>
                    <a:pt x="0" y="467"/>
                  </a:cubicBezTo>
                  <a:cubicBezTo>
                    <a:pt x="24" y="468"/>
                    <a:pt x="55" y="465"/>
                    <a:pt x="71" y="448"/>
                  </a:cubicBezTo>
                  <a:cubicBezTo>
                    <a:pt x="94" y="423"/>
                    <a:pt x="91" y="371"/>
                    <a:pt x="92" y="339"/>
                  </a:cubicBezTo>
                  <a:cubicBezTo>
                    <a:pt x="93" y="288"/>
                    <a:pt x="104" y="238"/>
                    <a:pt x="102" y="187"/>
                  </a:cubicBezTo>
                  <a:cubicBezTo>
                    <a:pt x="99" y="134"/>
                    <a:pt x="103" y="76"/>
                    <a:pt x="90" y="2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Freeform 768">
              <a:extLst>
                <a:ext uri="{FF2B5EF4-FFF2-40B4-BE49-F238E27FC236}">
                  <a16:creationId xmlns:a16="http://schemas.microsoft.com/office/drawing/2014/main" id="{7A929CCD-772F-4AA1-885E-A9896C2D5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835"/>
              <a:ext cx="166" cy="138"/>
            </a:xfrm>
            <a:custGeom>
              <a:avLst/>
              <a:gdLst>
                <a:gd name="T0" fmla="*/ 0 w 155"/>
                <a:gd name="T1" fmla="*/ 6 h 129"/>
                <a:gd name="T2" fmla="*/ 43 w 155"/>
                <a:gd name="T3" fmla="*/ 48 h 129"/>
                <a:gd name="T4" fmla="*/ 91 w 155"/>
                <a:gd name="T5" fmla="*/ 94 h 129"/>
                <a:gd name="T6" fmla="*/ 135 w 155"/>
                <a:gd name="T7" fmla="*/ 127 h 129"/>
                <a:gd name="T8" fmla="*/ 191 w 155"/>
                <a:gd name="T9" fmla="*/ 150 h 129"/>
                <a:gd name="T10" fmla="*/ 144 w 155"/>
                <a:gd name="T11" fmla="*/ 158 h 129"/>
                <a:gd name="T12" fmla="*/ 134 w 155"/>
                <a:gd name="T13" fmla="*/ 143 h 129"/>
                <a:gd name="T14" fmla="*/ 107 w 155"/>
                <a:gd name="T15" fmla="*/ 125 h 129"/>
                <a:gd name="T16" fmla="*/ 80 w 155"/>
                <a:gd name="T17" fmla="*/ 103 h 129"/>
                <a:gd name="T18" fmla="*/ 65 w 155"/>
                <a:gd name="T19" fmla="*/ 80 h 129"/>
                <a:gd name="T20" fmla="*/ 42 w 155"/>
                <a:gd name="T21" fmla="*/ 59 h 129"/>
                <a:gd name="T22" fmla="*/ 24 w 155"/>
                <a:gd name="T23" fmla="*/ 39 h 129"/>
                <a:gd name="T24" fmla="*/ 0 w 155"/>
                <a:gd name="T25" fmla="*/ 4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129">
                  <a:moveTo>
                    <a:pt x="0" y="6"/>
                  </a:moveTo>
                  <a:cubicBezTo>
                    <a:pt x="16" y="0"/>
                    <a:pt x="28" y="29"/>
                    <a:pt x="35" y="39"/>
                  </a:cubicBezTo>
                  <a:cubicBezTo>
                    <a:pt x="46" y="54"/>
                    <a:pt x="61" y="64"/>
                    <a:pt x="74" y="77"/>
                  </a:cubicBezTo>
                  <a:cubicBezTo>
                    <a:pt x="86" y="87"/>
                    <a:pt x="96" y="96"/>
                    <a:pt x="110" y="104"/>
                  </a:cubicBezTo>
                  <a:cubicBezTo>
                    <a:pt x="124" y="111"/>
                    <a:pt x="143" y="109"/>
                    <a:pt x="155" y="122"/>
                  </a:cubicBezTo>
                  <a:cubicBezTo>
                    <a:pt x="141" y="118"/>
                    <a:pt x="129" y="119"/>
                    <a:pt x="117" y="129"/>
                  </a:cubicBezTo>
                  <a:cubicBezTo>
                    <a:pt x="117" y="121"/>
                    <a:pt x="115" y="120"/>
                    <a:pt x="109" y="117"/>
                  </a:cubicBezTo>
                  <a:cubicBezTo>
                    <a:pt x="100" y="113"/>
                    <a:pt x="94" y="108"/>
                    <a:pt x="87" y="102"/>
                  </a:cubicBezTo>
                  <a:cubicBezTo>
                    <a:pt x="79" y="96"/>
                    <a:pt x="71" y="92"/>
                    <a:pt x="65" y="84"/>
                  </a:cubicBezTo>
                  <a:cubicBezTo>
                    <a:pt x="61" y="78"/>
                    <a:pt x="58" y="71"/>
                    <a:pt x="53" y="65"/>
                  </a:cubicBezTo>
                  <a:cubicBezTo>
                    <a:pt x="48" y="58"/>
                    <a:pt x="41" y="54"/>
                    <a:pt x="34" y="48"/>
                  </a:cubicBezTo>
                  <a:cubicBezTo>
                    <a:pt x="28" y="44"/>
                    <a:pt x="24" y="38"/>
                    <a:pt x="20" y="32"/>
                  </a:cubicBezTo>
                  <a:cubicBezTo>
                    <a:pt x="14" y="22"/>
                    <a:pt x="9" y="11"/>
                    <a:pt x="0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Freeform 769">
              <a:extLst>
                <a:ext uri="{FF2B5EF4-FFF2-40B4-BE49-F238E27FC236}">
                  <a16:creationId xmlns:a16="http://schemas.microsoft.com/office/drawing/2014/main" id="{696C5BD9-996F-48C9-BB40-C3779A11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3801"/>
              <a:ext cx="99" cy="30"/>
            </a:xfrm>
            <a:custGeom>
              <a:avLst/>
              <a:gdLst>
                <a:gd name="T0" fmla="*/ 115 w 92"/>
                <a:gd name="T1" fmla="*/ 10 h 28"/>
                <a:gd name="T2" fmla="*/ 81 w 92"/>
                <a:gd name="T3" fmla="*/ 10 h 28"/>
                <a:gd name="T4" fmla="*/ 57 w 92"/>
                <a:gd name="T5" fmla="*/ 19 h 28"/>
                <a:gd name="T6" fmla="*/ 26 w 92"/>
                <a:gd name="T7" fmla="*/ 18 h 28"/>
                <a:gd name="T8" fmla="*/ 0 w 92"/>
                <a:gd name="T9" fmla="*/ 34 h 28"/>
                <a:gd name="T10" fmla="*/ 48 w 92"/>
                <a:gd name="T11" fmla="*/ 10 h 28"/>
                <a:gd name="T12" fmla="*/ 80 w 92"/>
                <a:gd name="T13" fmla="*/ 1 h 28"/>
                <a:gd name="T14" fmla="*/ 111 w 92"/>
                <a:gd name="T15" fmla="*/ 1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8">
                  <a:moveTo>
                    <a:pt x="92" y="7"/>
                  </a:moveTo>
                  <a:cubicBezTo>
                    <a:pt x="84" y="10"/>
                    <a:pt x="74" y="5"/>
                    <a:pt x="65" y="7"/>
                  </a:cubicBezTo>
                  <a:cubicBezTo>
                    <a:pt x="58" y="8"/>
                    <a:pt x="53" y="14"/>
                    <a:pt x="46" y="16"/>
                  </a:cubicBezTo>
                  <a:cubicBezTo>
                    <a:pt x="37" y="18"/>
                    <a:pt x="29" y="12"/>
                    <a:pt x="20" y="15"/>
                  </a:cubicBezTo>
                  <a:cubicBezTo>
                    <a:pt x="13" y="17"/>
                    <a:pt x="6" y="23"/>
                    <a:pt x="0" y="28"/>
                  </a:cubicBezTo>
                  <a:cubicBezTo>
                    <a:pt x="8" y="12"/>
                    <a:pt x="24" y="9"/>
                    <a:pt x="39" y="7"/>
                  </a:cubicBezTo>
                  <a:cubicBezTo>
                    <a:pt x="48" y="7"/>
                    <a:pt x="56" y="2"/>
                    <a:pt x="64" y="1"/>
                  </a:cubicBezTo>
                  <a:cubicBezTo>
                    <a:pt x="75" y="0"/>
                    <a:pt x="81" y="5"/>
                    <a:pt x="8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Freeform 770">
              <a:extLst>
                <a:ext uri="{FF2B5EF4-FFF2-40B4-BE49-F238E27FC236}">
                  <a16:creationId xmlns:a16="http://schemas.microsoft.com/office/drawing/2014/main" id="{8E254948-0C07-453D-ADF4-A9AD91328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18"/>
              <a:ext cx="31" cy="30"/>
            </a:xfrm>
            <a:custGeom>
              <a:avLst/>
              <a:gdLst>
                <a:gd name="T0" fmla="*/ 11 w 29"/>
                <a:gd name="T1" fmla="*/ 0 h 28"/>
                <a:gd name="T2" fmla="*/ 0 w 29"/>
                <a:gd name="T3" fmla="*/ 30 h 28"/>
                <a:gd name="T4" fmla="*/ 19 w 29"/>
                <a:gd name="T5" fmla="*/ 1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8" y="0"/>
                  </a:moveTo>
                  <a:cubicBezTo>
                    <a:pt x="11" y="8"/>
                    <a:pt x="13" y="25"/>
                    <a:pt x="0" y="24"/>
                  </a:cubicBezTo>
                  <a:cubicBezTo>
                    <a:pt x="11" y="28"/>
                    <a:pt x="29" y="20"/>
                    <a:pt x="1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Freeform 771">
              <a:extLst>
                <a:ext uri="{FF2B5EF4-FFF2-40B4-BE49-F238E27FC236}">
                  <a16:creationId xmlns:a16="http://schemas.microsoft.com/office/drawing/2014/main" id="{CC3D866A-B91F-40EF-8AB5-5A8590806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678"/>
              <a:ext cx="330" cy="109"/>
            </a:xfrm>
            <a:custGeom>
              <a:avLst/>
              <a:gdLst>
                <a:gd name="T0" fmla="*/ 370 w 309"/>
                <a:gd name="T1" fmla="*/ 1 h 102"/>
                <a:gd name="T2" fmla="*/ 374 w 309"/>
                <a:gd name="T3" fmla="*/ 2 h 102"/>
                <a:gd name="T4" fmla="*/ 346 w 309"/>
                <a:gd name="T5" fmla="*/ 12 h 102"/>
                <a:gd name="T6" fmla="*/ 304 w 309"/>
                <a:gd name="T7" fmla="*/ 24 h 102"/>
                <a:gd name="T8" fmla="*/ 239 w 309"/>
                <a:gd name="T9" fmla="*/ 38 h 102"/>
                <a:gd name="T10" fmla="*/ 150 w 309"/>
                <a:gd name="T11" fmla="*/ 68 h 102"/>
                <a:gd name="T12" fmla="*/ 0 w 309"/>
                <a:gd name="T13" fmla="*/ 124 h 102"/>
                <a:gd name="T14" fmla="*/ 43 w 309"/>
                <a:gd name="T15" fmla="*/ 91 h 102"/>
                <a:gd name="T16" fmla="*/ 103 w 309"/>
                <a:gd name="T17" fmla="*/ 72 h 102"/>
                <a:gd name="T18" fmla="*/ 203 w 309"/>
                <a:gd name="T19" fmla="*/ 36 h 102"/>
                <a:gd name="T20" fmla="*/ 297 w 309"/>
                <a:gd name="T21" fmla="*/ 14 h 102"/>
                <a:gd name="T22" fmla="*/ 342 w 309"/>
                <a:gd name="T23" fmla="*/ 6 h 102"/>
                <a:gd name="T24" fmla="*/ 376 w 309"/>
                <a:gd name="T25" fmla="*/ 0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" h="102">
                  <a:moveTo>
                    <a:pt x="303" y="1"/>
                  </a:moveTo>
                  <a:cubicBezTo>
                    <a:pt x="304" y="1"/>
                    <a:pt x="306" y="1"/>
                    <a:pt x="307" y="2"/>
                  </a:cubicBezTo>
                  <a:cubicBezTo>
                    <a:pt x="301" y="6"/>
                    <a:pt x="291" y="6"/>
                    <a:pt x="284" y="9"/>
                  </a:cubicBezTo>
                  <a:cubicBezTo>
                    <a:pt x="272" y="13"/>
                    <a:pt x="262" y="18"/>
                    <a:pt x="250" y="20"/>
                  </a:cubicBezTo>
                  <a:cubicBezTo>
                    <a:pt x="232" y="22"/>
                    <a:pt x="215" y="28"/>
                    <a:pt x="197" y="32"/>
                  </a:cubicBezTo>
                  <a:cubicBezTo>
                    <a:pt x="171" y="37"/>
                    <a:pt x="147" y="45"/>
                    <a:pt x="123" y="56"/>
                  </a:cubicBezTo>
                  <a:cubicBezTo>
                    <a:pt x="84" y="76"/>
                    <a:pt x="33" y="76"/>
                    <a:pt x="0" y="102"/>
                  </a:cubicBezTo>
                  <a:cubicBezTo>
                    <a:pt x="12" y="91"/>
                    <a:pt x="21" y="82"/>
                    <a:pt x="35" y="75"/>
                  </a:cubicBezTo>
                  <a:cubicBezTo>
                    <a:pt x="51" y="67"/>
                    <a:pt x="67" y="63"/>
                    <a:pt x="84" y="59"/>
                  </a:cubicBezTo>
                  <a:cubicBezTo>
                    <a:pt x="112" y="52"/>
                    <a:pt x="139" y="40"/>
                    <a:pt x="167" y="30"/>
                  </a:cubicBezTo>
                  <a:cubicBezTo>
                    <a:pt x="192" y="22"/>
                    <a:pt x="217" y="16"/>
                    <a:pt x="243" y="11"/>
                  </a:cubicBezTo>
                  <a:cubicBezTo>
                    <a:pt x="256" y="8"/>
                    <a:pt x="269" y="8"/>
                    <a:pt x="281" y="6"/>
                  </a:cubicBezTo>
                  <a:cubicBezTo>
                    <a:pt x="290" y="4"/>
                    <a:pt x="300" y="1"/>
                    <a:pt x="3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Freeform 772">
              <a:extLst>
                <a:ext uri="{FF2B5EF4-FFF2-40B4-BE49-F238E27FC236}">
                  <a16:creationId xmlns:a16="http://schemas.microsoft.com/office/drawing/2014/main" id="{B9503EEC-BCA2-4B55-9D66-1E0C3C257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021"/>
              <a:ext cx="115" cy="89"/>
            </a:xfrm>
            <a:custGeom>
              <a:avLst/>
              <a:gdLst>
                <a:gd name="T0" fmla="*/ 130 w 108"/>
                <a:gd name="T1" fmla="*/ 75 h 83"/>
                <a:gd name="T2" fmla="*/ 100 w 108"/>
                <a:gd name="T3" fmla="*/ 29 h 83"/>
                <a:gd name="T4" fmla="*/ 69 w 108"/>
                <a:gd name="T5" fmla="*/ 6 h 83"/>
                <a:gd name="T6" fmla="*/ 34 w 108"/>
                <a:gd name="T7" fmla="*/ 1 h 83"/>
                <a:gd name="T8" fmla="*/ 0 w 108"/>
                <a:gd name="T9" fmla="*/ 12 h 83"/>
                <a:gd name="T10" fmla="*/ 46 w 108"/>
                <a:gd name="T11" fmla="*/ 11 h 83"/>
                <a:gd name="T12" fmla="*/ 77 w 108"/>
                <a:gd name="T13" fmla="*/ 23 h 83"/>
                <a:gd name="T14" fmla="*/ 99 w 108"/>
                <a:gd name="T15" fmla="*/ 68 h 83"/>
                <a:gd name="T16" fmla="*/ 93 w 108"/>
                <a:gd name="T17" fmla="*/ 102 h 83"/>
                <a:gd name="T18" fmla="*/ 130 w 108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83">
                  <a:moveTo>
                    <a:pt x="108" y="61"/>
                  </a:moveTo>
                  <a:cubicBezTo>
                    <a:pt x="102" y="44"/>
                    <a:pt x="99" y="35"/>
                    <a:pt x="83" y="23"/>
                  </a:cubicBezTo>
                  <a:cubicBezTo>
                    <a:pt x="76" y="16"/>
                    <a:pt x="66" y="10"/>
                    <a:pt x="57" y="6"/>
                  </a:cubicBezTo>
                  <a:cubicBezTo>
                    <a:pt x="49" y="3"/>
                    <a:pt x="37" y="0"/>
                    <a:pt x="28" y="1"/>
                  </a:cubicBezTo>
                  <a:cubicBezTo>
                    <a:pt x="19" y="2"/>
                    <a:pt x="7" y="9"/>
                    <a:pt x="0" y="9"/>
                  </a:cubicBezTo>
                  <a:cubicBezTo>
                    <a:pt x="13" y="9"/>
                    <a:pt x="25" y="5"/>
                    <a:pt x="38" y="8"/>
                  </a:cubicBezTo>
                  <a:cubicBezTo>
                    <a:pt x="47" y="11"/>
                    <a:pt x="56" y="15"/>
                    <a:pt x="64" y="19"/>
                  </a:cubicBezTo>
                  <a:cubicBezTo>
                    <a:pt x="78" y="26"/>
                    <a:pt x="89" y="37"/>
                    <a:pt x="82" y="55"/>
                  </a:cubicBezTo>
                  <a:cubicBezTo>
                    <a:pt x="79" y="63"/>
                    <a:pt x="61" y="83"/>
                    <a:pt x="77" y="83"/>
                  </a:cubicBezTo>
                  <a:cubicBezTo>
                    <a:pt x="86" y="83"/>
                    <a:pt x="102" y="70"/>
                    <a:pt x="108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Freeform 773">
              <a:extLst>
                <a:ext uri="{FF2B5EF4-FFF2-40B4-BE49-F238E27FC236}">
                  <a16:creationId xmlns:a16="http://schemas.microsoft.com/office/drawing/2014/main" id="{EE5E7A98-C202-4E14-8271-8840857F7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535"/>
              <a:ext cx="39" cy="149"/>
            </a:xfrm>
            <a:custGeom>
              <a:avLst/>
              <a:gdLst>
                <a:gd name="T0" fmla="*/ 40 w 37"/>
                <a:gd name="T1" fmla="*/ 0 h 140"/>
                <a:gd name="T2" fmla="*/ 41 w 37"/>
                <a:gd name="T3" fmla="*/ 100 h 140"/>
                <a:gd name="T4" fmla="*/ 37 w 37"/>
                <a:gd name="T5" fmla="*/ 146 h 140"/>
                <a:gd name="T6" fmla="*/ 0 w 37"/>
                <a:gd name="T7" fmla="*/ 169 h 140"/>
                <a:gd name="T8" fmla="*/ 32 w 37"/>
                <a:gd name="T9" fmla="*/ 134 h 140"/>
                <a:gd name="T10" fmla="*/ 28 w 37"/>
                <a:gd name="T11" fmla="*/ 87 h 140"/>
                <a:gd name="T12" fmla="*/ 37 w 37"/>
                <a:gd name="T13" fmla="*/ 6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40">
                  <a:moveTo>
                    <a:pt x="34" y="0"/>
                  </a:moveTo>
                  <a:cubicBezTo>
                    <a:pt x="23" y="29"/>
                    <a:pt x="32" y="55"/>
                    <a:pt x="35" y="83"/>
                  </a:cubicBezTo>
                  <a:cubicBezTo>
                    <a:pt x="36" y="95"/>
                    <a:pt x="37" y="112"/>
                    <a:pt x="31" y="121"/>
                  </a:cubicBezTo>
                  <a:cubicBezTo>
                    <a:pt x="24" y="132"/>
                    <a:pt x="10" y="134"/>
                    <a:pt x="0" y="140"/>
                  </a:cubicBezTo>
                  <a:cubicBezTo>
                    <a:pt x="12" y="132"/>
                    <a:pt x="22" y="125"/>
                    <a:pt x="27" y="111"/>
                  </a:cubicBezTo>
                  <a:cubicBezTo>
                    <a:pt x="32" y="98"/>
                    <a:pt x="27" y="85"/>
                    <a:pt x="25" y="72"/>
                  </a:cubicBezTo>
                  <a:cubicBezTo>
                    <a:pt x="22" y="51"/>
                    <a:pt x="16" y="22"/>
                    <a:pt x="3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Freeform 774">
              <a:extLst>
                <a:ext uri="{FF2B5EF4-FFF2-40B4-BE49-F238E27FC236}">
                  <a16:creationId xmlns:a16="http://schemas.microsoft.com/office/drawing/2014/main" id="{3FD1F8A6-248D-4010-9D5A-568193DBC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597"/>
              <a:ext cx="51" cy="131"/>
            </a:xfrm>
            <a:custGeom>
              <a:avLst/>
              <a:gdLst>
                <a:gd name="T0" fmla="*/ 52 w 47"/>
                <a:gd name="T1" fmla="*/ 0 h 123"/>
                <a:gd name="T2" fmla="*/ 0 w 47"/>
                <a:gd name="T3" fmla="*/ 111 h 123"/>
                <a:gd name="T4" fmla="*/ 34 w 47"/>
                <a:gd name="T5" fmla="*/ 67 h 123"/>
                <a:gd name="T6" fmla="*/ 47 w 47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23">
                  <a:moveTo>
                    <a:pt x="41" y="0"/>
                  </a:moveTo>
                  <a:cubicBezTo>
                    <a:pt x="35" y="19"/>
                    <a:pt x="47" y="123"/>
                    <a:pt x="0" y="92"/>
                  </a:cubicBezTo>
                  <a:cubicBezTo>
                    <a:pt x="20" y="94"/>
                    <a:pt x="22" y="70"/>
                    <a:pt x="27" y="55"/>
                  </a:cubicBezTo>
                  <a:cubicBezTo>
                    <a:pt x="32" y="38"/>
                    <a:pt x="38" y="20"/>
                    <a:pt x="3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Freeform 775">
              <a:extLst>
                <a:ext uri="{FF2B5EF4-FFF2-40B4-BE49-F238E27FC236}">
                  <a16:creationId xmlns:a16="http://schemas.microsoft.com/office/drawing/2014/main" id="{F160BB05-66F2-47B4-8BC8-353350D3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82"/>
              <a:ext cx="415" cy="314"/>
            </a:xfrm>
            <a:custGeom>
              <a:avLst/>
              <a:gdLst>
                <a:gd name="T0" fmla="*/ 473 w 389"/>
                <a:gd name="T1" fmla="*/ 19 h 294"/>
                <a:gd name="T2" fmla="*/ 444 w 389"/>
                <a:gd name="T3" fmla="*/ 22 h 294"/>
                <a:gd name="T4" fmla="*/ 422 w 389"/>
                <a:gd name="T5" fmla="*/ 41 h 294"/>
                <a:gd name="T6" fmla="*/ 402 w 389"/>
                <a:gd name="T7" fmla="*/ 107 h 294"/>
                <a:gd name="T8" fmla="*/ 317 w 389"/>
                <a:gd name="T9" fmla="*/ 236 h 294"/>
                <a:gd name="T10" fmla="*/ 50 w 389"/>
                <a:gd name="T11" fmla="*/ 354 h 294"/>
                <a:gd name="T12" fmla="*/ 0 w 389"/>
                <a:gd name="T13" fmla="*/ 358 h 294"/>
                <a:gd name="T14" fmla="*/ 186 w 389"/>
                <a:gd name="T15" fmla="*/ 291 h 294"/>
                <a:gd name="T16" fmla="*/ 266 w 389"/>
                <a:gd name="T17" fmla="*/ 240 h 294"/>
                <a:gd name="T18" fmla="*/ 338 w 389"/>
                <a:gd name="T19" fmla="*/ 183 h 294"/>
                <a:gd name="T20" fmla="*/ 406 w 389"/>
                <a:gd name="T21" fmla="*/ 46 h 294"/>
                <a:gd name="T22" fmla="*/ 428 w 389"/>
                <a:gd name="T23" fmla="*/ 4 h 294"/>
                <a:gd name="T24" fmla="*/ 469 w 389"/>
                <a:gd name="T25" fmla="*/ 3 h 2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9" h="294">
                  <a:moveTo>
                    <a:pt x="389" y="16"/>
                  </a:moveTo>
                  <a:cubicBezTo>
                    <a:pt x="383" y="19"/>
                    <a:pt x="374" y="15"/>
                    <a:pt x="366" y="19"/>
                  </a:cubicBezTo>
                  <a:cubicBezTo>
                    <a:pt x="359" y="21"/>
                    <a:pt x="353" y="28"/>
                    <a:pt x="348" y="34"/>
                  </a:cubicBezTo>
                  <a:cubicBezTo>
                    <a:pt x="336" y="49"/>
                    <a:pt x="335" y="69"/>
                    <a:pt x="331" y="88"/>
                  </a:cubicBezTo>
                  <a:cubicBezTo>
                    <a:pt x="322" y="133"/>
                    <a:pt x="295" y="165"/>
                    <a:pt x="261" y="194"/>
                  </a:cubicBezTo>
                  <a:cubicBezTo>
                    <a:pt x="198" y="249"/>
                    <a:pt x="120" y="271"/>
                    <a:pt x="41" y="290"/>
                  </a:cubicBezTo>
                  <a:cubicBezTo>
                    <a:pt x="27" y="293"/>
                    <a:pt x="11" y="293"/>
                    <a:pt x="0" y="294"/>
                  </a:cubicBezTo>
                  <a:cubicBezTo>
                    <a:pt x="53" y="278"/>
                    <a:pt x="104" y="263"/>
                    <a:pt x="153" y="239"/>
                  </a:cubicBezTo>
                  <a:cubicBezTo>
                    <a:pt x="176" y="228"/>
                    <a:pt x="196" y="211"/>
                    <a:pt x="218" y="198"/>
                  </a:cubicBezTo>
                  <a:cubicBezTo>
                    <a:pt x="242" y="185"/>
                    <a:pt x="260" y="172"/>
                    <a:pt x="278" y="150"/>
                  </a:cubicBezTo>
                  <a:cubicBezTo>
                    <a:pt x="305" y="118"/>
                    <a:pt x="322" y="76"/>
                    <a:pt x="335" y="37"/>
                  </a:cubicBezTo>
                  <a:cubicBezTo>
                    <a:pt x="340" y="25"/>
                    <a:pt x="338" y="10"/>
                    <a:pt x="352" y="4"/>
                  </a:cubicBezTo>
                  <a:cubicBezTo>
                    <a:pt x="360" y="0"/>
                    <a:pt x="378" y="1"/>
                    <a:pt x="386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Freeform 776">
              <a:extLst>
                <a:ext uri="{FF2B5EF4-FFF2-40B4-BE49-F238E27FC236}">
                  <a16:creationId xmlns:a16="http://schemas.microsoft.com/office/drawing/2014/main" id="{36AF4211-52DB-4903-AC21-5BCC1D5BB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988"/>
              <a:ext cx="352" cy="67"/>
            </a:xfrm>
            <a:custGeom>
              <a:avLst/>
              <a:gdLst>
                <a:gd name="T0" fmla="*/ 400 w 330"/>
                <a:gd name="T1" fmla="*/ 0 h 63"/>
                <a:gd name="T2" fmla="*/ 260 w 330"/>
                <a:gd name="T3" fmla="*/ 61 h 63"/>
                <a:gd name="T4" fmla="*/ 127 w 330"/>
                <a:gd name="T5" fmla="*/ 62 h 63"/>
                <a:gd name="T6" fmla="*/ 5 w 330"/>
                <a:gd name="T7" fmla="*/ 52 h 63"/>
                <a:gd name="T8" fmla="*/ 140 w 330"/>
                <a:gd name="T9" fmla="*/ 52 h 63"/>
                <a:gd name="T10" fmla="*/ 400 w 330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0" h="63">
                  <a:moveTo>
                    <a:pt x="330" y="0"/>
                  </a:moveTo>
                  <a:cubicBezTo>
                    <a:pt x="330" y="0"/>
                    <a:pt x="257" y="46"/>
                    <a:pt x="215" y="51"/>
                  </a:cubicBezTo>
                  <a:cubicBezTo>
                    <a:pt x="173" y="55"/>
                    <a:pt x="152" y="61"/>
                    <a:pt x="105" y="52"/>
                  </a:cubicBezTo>
                  <a:cubicBezTo>
                    <a:pt x="58" y="43"/>
                    <a:pt x="9" y="42"/>
                    <a:pt x="5" y="43"/>
                  </a:cubicBezTo>
                  <a:cubicBezTo>
                    <a:pt x="0" y="45"/>
                    <a:pt x="77" y="43"/>
                    <a:pt x="115" y="43"/>
                  </a:cubicBezTo>
                  <a:cubicBezTo>
                    <a:pt x="153" y="43"/>
                    <a:pt x="185" y="6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Freeform 777">
              <a:extLst>
                <a:ext uri="{FF2B5EF4-FFF2-40B4-BE49-F238E27FC236}">
                  <a16:creationId xmlns:a16="http://schemas.microsoft.com/office/drawing/2014/main" id="{74A2D1A0-03A0-4646-9427-EB4798CA2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823"/>
              <a:ext cx="132" cy="116"/>
            </a:xfrm>
            <a:custGeom>
              <a:avLst/>
              <a:gdLst>
                <a:gd name="T0" fmla="*/ 150 w 124"/>
                <a:gd name="T1" fmla="*/ 118 h 109"/>
                <a:gd name="T2" fmla="*/ 52 w 124"/>
                <a:gd name="T3" fmla="*/ 105 h 109"/>
                <a:gd name="T4" fmla="*/ 12 w 124"/>
                <a:gd name="T5" fmla="*/ 65 h 109"/>
                <a:gd name="T6" fmla="*/ 1 w 124"/>
                <a:gd name="T7" fmla="*/ 0 h 109"/>
                <a:gd name="T8" fmla="*/ 57 w 124"/>
                <a:gd name="T9" fmla="*/ 96 h 109"/>
                <a:gd name="T10" fmla="*/ 144 w 124"/>
                <a:gd name="T11" fmla="*/ 11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24" y="98"/>
                  </a:moveTo>
                  <a:cubicBezTo>
                    <a:pt x="99" y="109"/>
                    <a:pt x="66" y="99"/>
                    <a:pt x="43" y="87"/>
                  </a:cubicBezTo>
                  <a:cubicBezTo>
                    <a:pt x="30" y="80"/>
                    <a:pt x="16" y="68"/>
                    <a:pt x="9" y="54"/>
                  </a:cubicBezTo>
                  <a:cubicBezTo>
                    <a:pt x="0" y="37"/>
                    <a:pt x="6" y="17"/>
                    <a:pt x="1" y="0"/>
                  </a:cubicBezTo>
                  <a:cubicBezTo>
                    <a:pt x="16" y="27"/>
                    <a:pt x="18" y="62"/>
                    <a:pt x="48" y="80"/>
                  </a:cubicBezTo>
                  <a:cubicBezTo>
                    <a:pt x="67" y="91"/>
                    <a:pt x="98" y="91"/>
                    <a:pt x="119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Freeform 778">
              <a:extLst>
                <a:ext uri="{FF2B5EF4-FFF2-40B4-BE49-F238E27FC236}">
                  <a16:creationId xmlns:a16="http://schemas.microsoft.com/office/drawing/2014/main" id="{DE4C9467-B545-4FAF-A425-167DFECCB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630"/>
              <a:ext cx="180" cy="221"/>
            </a:xfrm>
            <a:custGeom>
              <a:avLst/>
              <a:gdLst>
                <a:gd name="T0" fmla="*/ 207 w 168"/>
                <a:gd name="T1" fmla="*/ 35 h 207"/>
                <a:gd name="T2" fmla="*/ 134 w 168"/>
                <a:gd name="T3" fmla="*/ 61 h 207"/>
                <a:gd name="T4" fmla="*/ 85 w 168"/>
                <a:gd name="T5" fmla="*/ 1 h 207"/>
                <a:gd name="T6" fmla="*/ 30 w 168"/>
                <a:gd name="T7" fmla="*/ 53 h 207"/>
                <a:gd name="T8" fmla="*/ 2 w 168"/>
                <a:gd name="T9" fmla="*/ 136 h 207"/>
                <a:gd name="T10" fmla="*/ 30 w 168"/>
                <a:gd name="T11" fmla="*/ 204 h 207"/>
                <a:gd name="T12" fmla="*/ 106 w 168"/>
                <a:gd name="T13" fmla="*/ 249 h 207"/>
                <a:gd name="T14" fmla="*/ 154 w 168"/>
                <a:gd name="T15" fmla="*/ 195 h 207"/>
                <a:gd name="T16" fmla="*/ 169 w 168"/>
                <a:gd name="T17" fmla="*/ 142 h 207"/>
                <a:gd name="T18" fmla="*/ 195 w 168"/>
                <a:gd name="T19" fmla="*/ 62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207">
                  <a:moveTo>
                    <a:pt x="168" y="29"/>
                  </a:moveTo>
                  <a:cubicBezTo>
                    <a:pt x="150" y="37"/>
                    <a:pt x="131" y="57"/>
                    <a:pt x="109" y="50"/>
                  </a:cubicBezTo>
                  <a:cubicBezTo>
                    <a:pt x="88" y="43"/>
                    <a:pt x="88" y="0"/>
                    <a:pt x="69" y="1"/>
                  </a:cubicBezTo>
                  <a:cubicBezTo>
                    <a:pt x="58" y="1"/>
                    <a:pt x="29" y="34"/>
                    <a:pt x="24" y="44"/>
                  </a:cubicBezTo>
                  <a:cubicBezTo>
                    <a:pt x="14" y="61"/>
                    <a:pt x="4" y="92"/>
                    <a:pt x="2" y="111"/>
                  </a:cubicBezTo>
                  <a:cubicBezTo>
                    <a:pt x="0" y="135"/>
                    <a:pt x="5" y="153"/>
                    <a:pt x="24" y="168"/>
                  </a:cubicBezTo>
                  <a:cubicBezTo>
                    <a:pt x="38" y="179"/>
                    <a:pt x="68" y="202"/>
                    <a:pt x="86" y="204"/>
                  </a:cubicBezTo>
                  <a:cubicBezTo>
                    <a:pt x="109" y="207"/>
                    <a:pt x="120" y="179"/>
                    <a:pt x="125" y="160"/>
                  </a:cubicBezTo>
                  <a:cubicBezTo>
                    <a:pt x="129" y="145"/>
                    <a:pt x="132" y="131"/>
                    <a:pt x="137" y="117"/>
                  </a:cubicBezTo>
                  <a:cubicBezTo>
                    <a:pt x="142" y="101"/>
                    <a:pt x="162" y="61"/>
                    <a:pt x="159" y="5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Freeform 779">
              <a:extLst>
                <a:ext uri="{FF2B5EF4-FFF2-40B4-BE49-F238E27FC236}">
                  <a16:creationId xmlns:a16="http://schemas.microsoft.com/office/drawing/2014/main" id="{6552392F-4191-4FA5-8922-FA3AFD18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532"/>
              <a:ext cx="121" cy="181"/>
            </a:xfrm>
            <a:custGeom>
              <a:avLst/>
              <a:gdLst>
                <a:gd name="T0" fmla="*/ 108 w 113"/>
                <a:gd name="T1" fmla="*/ 167 h 169"/>
                <a:gd name="T2" fmla="*/ 139 w 113"/>
                <a:gd name="T3" fmla="*/ 71 h 169"/>
                <a:gd name="T4" fmla="*/ 93 w 113"/>
                <a:gd name="T5" fmla="*/ 19 h 169"/>
                <a:gd name="T6" fmla="*/ 50 w 113"/>
                <a:gd name="T7" fmla="*/ 24 h 169"/>
                <a:gd name="T8" fmla="*/ 0 w 113"/>
                <a:gd name="T9" fmla="*/ 20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9">
                  <a:moveTo>
                    <a:pt x="88" y="136"/>
                  </a:moveTo>
                  <a:cubicBezTo>
                    <a:pt x="68" y="96"/>
                    <a:pt x="77" y="80"/>
                    <a:pt x="113" y="58"/>
                  </a:cubicBezTo>
                  <a:cubicBezTo>
                    <a:pt x="104" y="45"/>
                    <a:pt x="87" y="29"/>
                    <a:pt x="76" y="16"/>
                  </a:cubicBezTo>
                  <a:cubicBezTo>
                    <a:pt x="61" y="0"/>
                    <a:pt x="54" y="3"/>
                    <a:pt x="41" y="20"/>
                  </a:cubicBezTo>
                  <a:cubicBezTo>
                    <a:pt x="9" y="63"/>
                    <a:pt x="1" y="115"/>
                    <a:pt x="0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Freeform 780">
              <a:extLst>
                <a:ext uri="{FF2B5EF4-FFF2-40B4-BE49-F238E27FC236}">
                  <a16:creationId xmlns:a16="http://schemas.microsoft.com/office/drawing/2014/main" id="{0E283B36-CE9D-472B-BA15-363DAEA6D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290"/>
              <a:ext cx="230" cy="264"/>
            </a:xfrm>
            <a:custGeom>
              <a:avLst/>
              <a:gdLst>
                <a:gd name="T0" fmla="*/ 17 w 216"/>
                <a:gd name="T1" fmla="*/ 301 h 247"/>
                <a:gd name="T2" fmla="*/ 58 w 216"/>
                <a:gd name="T3" fmla="*/ 249 h 247"/>
                <a:gd name="T4" fmla="*/ 118 w 216"/>
                <a:gd name="T5" fmla="*/ 251 h 247"/>
                <a:gd name="T6" fmla="*/ 161 w 216"/>
                <a:gd name="T7" fmla="*/ 171 h 247"/>
                <a:gd name="T8" fmla="*/ 247 w 216"/>
                <a:gd name="T9" fmla="*/ 64 h 247"/>
                <a:gd name="T10" fmla="*/ 213 w 216"/>
                <a:gd name="T11" fmla="*/ 3 h 247"/>
                <a:gd name="T12" fmla="*/ 106 w 216"/>
                <a:gd name="T13" fmla="*/ 77 h 247"/>
                <a:gd name="T14" fmla="*/ 39 w 216"/>
                <a:gd name="T15" fmla="*/ 172 h 247"/>
                <a:gd name="T16" fmla="*/ 0 w 216"/>
                <a:gd name="T17" fmla="*/ 289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7">
                  <a:moveTo>
                    <a:pt x="14" y="247"/>
                  </a:moveTo>
                  <a:cubicBezTo>
                    <a:pt x="18" y="226"/>
                    <a:pt x="27" y="209"/>
                    <a:pt x="48" y="204"/>
                  </a:cubicBezTo>
                  <a:cubicBezTo>
                    <a:pt x="68" y="199"/>
                    <a:pt x="84" y="217"/>
                    <a:pt x="98" y="206"/>
                  </a:cubicBezTo>
                  <a:cubicBezTo>
                    <a:pt x="113" y="194"/>
                    <a:pt x="121" y="156"/>
                    <a:pt x="133" y="140"/>
                  </a:cubicBezTo>
                  <a:cubicBezTo>
                    <a:pt x="152" y="113"/>
                    <a:pt x="192" y="83"/>
                    <a:pt x="205" y="52"/>
                  </a:cubicBezTo>
                  <a:cubicBezTo>
                    <a:pt x="216" y="26"/>
                    <a:pt x="208" y="0"/>
                    <a:pt x="177" y="3"/>
                  </a:cubicBezTo>
                  <a:cubicBezTo>
                    <a:pt x="141" y="8"/>
                    <a:pt x="112" y="38"/>
                    <a:pt x="88" y="63"/>
                  </a:cubicBezTo>
                  <a:cubicBezTo>
                    <a:pt x="64" y="87"/>
                    <a:pt x="44" y="110"/>
                    <a:pt x="33" y="141"/>
                  </a:cubicBezTo>
                  <a:cubicBezTo>
                    <a:pt x="21" y="171"/>
                    <a:pt x="17" y="211"/>
                    <a:pt x="0" y="23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Freeform 781">
              <a:extLst>
                <a:ext uri="{FF2B5EF4-FFF2-40B4-BE49-F238E27FC236}">
                  <a16:creationId xmlns:a16="http://schemas.microsoft.com/office/drawing/2014/main" id="{C829AC20-88E5-49F4-B171-8CC5C68F0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385" cy="230"/>
            </a:xfrm>
            <a:custGeom>
              <a:avLst/>
              <a:gdLst>
                <a:gd name="T0" fmla="*/ 41 w 361"/>
                <a:gd name="T1" fmla="*/ 261 h 216"/>
                <a:gd name="T2" fmla="*/ 81 w 361"/>
                <a:gd name="T3" fmla="*/ 219 h 216"/>
                <a:gd name="T4" fmla="*/ 156 w 361"/>
                <a:gd name="T5" fmla="*/ 184 h 216"/>
                <a:gd name="T6" fmla="*/ 342 w 361"/>
                <a:gd name="T7" fmla="*/ 136 h 216"/>
                <a:gd name="T8" fmla="*/ 423 w 361"/>
                <a:gd name="T9" fmla="*/ 36 h 216"/>
                <a:gd name="T10" fmla="*/ 365 w 361"/>
                <a:gd name="T11" fmla="*/ 1 h 216"/>
                <a:gd name="T12" fmla="*/ 87 w 361"/>
                <a:gd name="T13" fmla="*/ 81 h 216"/>
                <a:gd name="T14" fmla="*/ 0 w 361"/>
                <a:gd name="T15" fmla="*/ 179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216">
                  <a:moveTo>
                    <a:pt x="34" y="216"/>
                  </a:moveTo>
                  <a:cubicBezTo>
                    <a:pt x="44" y="211"/>
                    <a:pt x="56" y="190"/>
                    <a:pt x="67" y="181"/>
                  </a:cubicBezTo>
                  <a:cubicBezTo>
                    <a:pt x="86" y="165"/>
                    <a:pt x="105" y="159"/>
                    <a:pt x="128" y="152"/>
                  </a:cubicBezTo>
                  <a:cubicBezTo>
                    <a:pt x="180" y="138"/>
                    <a:pt x="232" y="135"/>
                    <a:pt x="282" y="113"/>
                  </a:cubicBezTo>
                  <a:cubicBezTo>
                    <a:pt x="310" y="101"/>
                    <a:pt x="361" y="67"/>
                    <a:pt x="349" y="30"/>
                  </a:cubicBezTo>
                  <a:cubicBezTo>
                    <a:pt x="343" y="10"/>
                    <a:pt x="321" y="1"/>
                    <a:pt x="301" y="1"/>
                  </a:cubicBezTo>
                  <a:cubicBezTo>
                    <a:pt x="219" y="0"/>
                    <a:pt x="140" y="28"/>
                    <a:pt x="72" y="67"/>
                  </a:cubicBezTo>
                  <a:cubicBezTo>
                    <a:pt x="39" y="86"/>
                    <a:pt x="22" y="117"/>
                    <a:pt x="0" y="14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Freeform 782">
              <a:extLst>
                <a:ext uri="{FF2B5EF4-FFF2-40B4-BE49-F238E27FC236}">
                  <a16:creationId xmlns:a16="http://schemas.microsoft.com/office/drawing/2014/main" id="{8913C247-3343-4709-9669-774CBF653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326"/>
              <a:ext cx="417" cy="560"/>
            </a:xfrm>
            <a:custGeom>
              <a:avLst/>
              <a:gdLst>
                <a:gd name="T0" fmla="*/ 283 w 390"/>
                <a:gd name="T1" fmla="*/ 31 h 524"/>
                <a:gd name="T2" fmla="*/ 210 w 390"/>
                <a:gd name="T3" fmla="*/ 83 h 524"/>
                <a:gd name="T4" fmla="*/ 121 w 390"/>
                <a:gd name="T5" fmla="*/ 126 h 524"/>
                <a:gd name="T6" fmla="*/ 22 w 390"/>
                <a:gd name="T7" fmla="*/ 230 h 524"/>
                <a:gd name="T8" fmla="*/ 49 w 390"/>
                <a:gd name="T9" fmla="*/ 377 h 524"/>
                <a:gd name="T10" fmla="*/ 64 w 390"/>
                <a:gd name="T11" fmla="*/ 508 h 524"/>
                <a:gd name="T12" fmla="*/ 128 w 390"/>
                <a:gd name="T13" fmla="*/ 577 h 524"/>
                <a:gd name="T14" fmla="*/ 229 w 390"/>
                <a:gd name="T15" fmla="*/ 573 h 524"/>
                <a:gd name="T16" fmla="*/ 303 w 390"/>
                <a:gd name="T17" fmla="*/ 621 h 524"/>
                <a:gd name="T18" fmla="*/ 412 w 390"/>
                <a:gd name="T19" fmla="*/ 611 h 524"/>
                <a:gd name="T20" fmla="*/ 466 w 390"/>
                <a:gd name="T21" fmla="*/ 575 h 524"/>
                <a:gd name="T22" fmla="*/ 472 w 390"/>
                <a:gd name="T23" fmla="*/ 487 h 524"/>
                <a:gd name="T24" fmla="*/ 446 w 390"/>
                <a:gd name="T25" fmla="*/ 267 h 524"/>
                <a:gd name="T26" fmla="*/ 396 w 390"/>
                <a:gd name="T27" fmla="*/ 67 h 524"/>
                <a:gd name="T28" fmla="*/ 281 w 390"/>
                <a:gd name="T29" fmla="*/ 29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524">
                  <a:moveTo>
                    <a:pt x="232" y="25"/>
                  </a:moveTo>
                  <a:cubicBezTo>
                    <a:pt x="212" y="39"/>
                    <a:pt x="192" y="54"/>
                    <a:pt x="171" y="68"/>
                  </a:cubicBezTo>
                  <a:cubicBezTo>
                    <a:pt x="148" y="82"/>
                    <a:pt x="121" y="88"/>
                    <a:pt x="99" y="103"/>
                  </a:cubicBezTo>
                  <a:cubicBezTo>
                    <a:pt x="72" y="121"/>
                    <a:pt x="34" y="158"/>
                    <a:pt x="19" y="188"/>
                  </a:cubicBezTo>
                  <a:cubicBezTo>
                    <a:pt x="0" y="229"/>
                    <a:pt x="31" y="270"/>
                    <a:pt x="40" y="309"/>
                  </a:cubicBezTo>
                  <a:cubicBezTo>
                    <a:pt x="48" y="345"/>
                    <a:pt x="50" y="379"/>
                    <a:pt x="52" y="415"/>
                  </a:cubicBezTo>
                  <a:cubicBezTo>
                    <a:pt x="55" y="453"/>
                    <a:pt x="66" y="472"/>
                    <a:pt x="105" y="473"/>
                  </a:cubicBezTo>
                  <a:cubicBezTo>
                    <a:pt x="133" y="473"/>
                    <a:pt x="160" y="461"/>
                    <a:pt x="187" y="470"/>
                  </a:cubicBezTo>
                  <a:cubicBezTo>
                    <a:pt x="213" y="478"/>
                    <a:pt x="226" y="498"/>
                    <a:pt x="248" y="509"/>
                  </a:cubicBezTo>
                  <a:cubicBezTo>
                    <a:pt x="278" y="524"/>
                    <a:pt x="308" y="514"/>
                    <a:pt x="337" y="501"/>
                  </a:cubicBezTo>
                  <a:cubicBezTo>
                    <a:pt x="351" y="494"/>
                    <a:pt x="375" y="486"/>
                    <a:pt x="382" y="471"/>
                  </a:cubicBezTo>
                  <a:cubicBezTo>
                    <a:pt x="390" y="454"/>
                    <a:pt x="387" y="419"/>
                    <a:pt x="385" y="400"/>
                  </a:cubicBezTo>
                  <a:cubicBezTo>
                    <a:pt x="380" y="339"/>
                    <a:pt x="372" y="279"/>
                    <a:pt x="365" y="219"/>
                  </a:cubicBezTo>
                  <a:cubicBezTo>
                    <a:pt x="359" y="164"/>
                    <a:pt x="351" y="105"/>
                    <a:pt x="324" y="55"/>
                  </a:cubicBezTo>
                  <a:cubicBezTo>
                    <a:pt x="306" y="22"/>
                    <a:pt x="269" y="0"/>
                    <a:pt x="230" y="23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Freeform 783">
              <a:extLst>
                <a:ext uri="{FF2B5EF4-FFF2-40B4-BE49-F238E27FC236}">
                  <a16:creationId xmlns:a16="http://schemas.microsoft.com/office/drawing/2014/main" id="{1C74FC26-1F1D-4B07-BB39-2553B07F9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22"/>
              <a:ext cx="282" cy="94"/>
            </a:xfrm>
            <a:custGeom>
              <a:avLst/>
              <a:gdLst>
                <a:gd name="T0" fmla="*/ 4 w 264"/>
                <a:gd name="T1" fmla="*/ 40 h 88"/>
                <a:gd name="T2" fmla="*/ 0 w 264"/>
                <a:gd name="T3" fmla="*/ 35 h 88"/>
                <a:gd name="T4" fmla="*/ 91 w 264"/>
                <a:gd name="T5" fmla="*/ 83 h 88"/>
                <a:gd name="T6" fmla="*/ 184 w 264"/>
                <a:gd name="T7" fmla="*/ 105 h 88"/>
                <a:gd name="T8" fmla="*/ 266 w 264"/>
                <a:gd name="T9" fmla="*/ 103 h 88"/>
                <a:gd name="T10" fmla="*/ 319 w 264"/>
                <a:gd name="T11" fmla="*/ 47 h 88"/>
                <a:gd name="T12" fmla="*/ 11 w 264"/>
                <a:gd name="T13" fmla="*/ 3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88">
                  <a:moveTo>
                    <a:pt x="4" y="33"/>
                  </a:moveTo>
                  <a:cubicBezTo>
                    <a:pt x="2" y="32"/>
                    <a:pt x="3" y="30"/>
                    <a:pt x="0" y="29"/>
                  </a:cubicBezTo>
                  <a:cubicBezTo>
                    <a:pt x="11" y="46"/>
                    <a:pt x="56" y="61"/>
                    <a:pt x="75" y="68"/>
                  </a:cubicBezTo>
                  <a:cubicBezTo>
                    <a:pt x="100" y="77"/>
                    <a:pt x="125" y="84"/>
                    <a:pt x="151" y="86"/>
                  </a:cubicBezTo>
                  <a:cubicBezTo>
                    <a:pt x="172" y="88"/>
                    <a:pt x="198" y="88"/>
                    <a:pt x="218" y="84"/>
                  </a:cubicBezTo>
                  <a:cubicBezTo>
                    <a:pt x="236" y="80"/>
                    <a:pt x="264" y="60"/>
                    <a:pt x="262" y="38"/>
                  </a:cubicBezTo>
                  <a:cubicBezTo>
                    <a:pt x="257" y="0"/>
                    <a:pt x="51" y="47"/>
                    <a:pt x="8" y="3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Freeform 784">
              <a:extLst>
                <a:ext uri="{FF2B5EF4-FFF2-40B4-BE49-F238E27FC236}">
                  <a16:creationId xmlns:a16="http://schemas.microsoft.com/office/drawing/2014/main" id="{42117C57-47C0-41E3-AF20-45926140D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886"/>
              <a:ext cx="501" cy="452"/>
            </a:xfrm>
            <a:custGeom>
              <a:avLst/>
              <a:gdLst>
                <a:gd name="T0" fmla="*/ 307 w 469"/>
                <a:gd name="T1" fmla="*/ 89 h 423"/>
                <a:gd name="T2" fmla="*/ 237 w 469"/>
                <a:gd name="T3" fmla="*/ 146 h 423"/>
                <a:gd name="T4" fmla="*/ 422 w 469"/>
                <a:gd name="T5" fmla="*/ 250 h 423"/>
                <a:gd name="T6" fmla="*/ 562 w 469"/>
                <a:gd name="T7" fmla="*/ 419 h 423"/>
                <a:gd name="T8" fmla="*/ 396 w 469"/>
                <a:gd name="T9" fmla="*/ 516 h 423"/>
                <a:gd name="T10" fmla="*/ 269 w 469"/>
                <a:gd name="T11" fmla="*/ 495 h 423"/>
                <a:gd name="T12" fmla="*/ 200 w 469"/>
                <a:gd name="T13" fmla="*/ 428 h 423"/>
                <a:gd name="T14" fmla="*/ 95 w 469"/>
                <a:gd name="T15" fmla="*/ 301 h 423"/>
                <a:gd name="T16" fmla="*/ 18 w 469"/>
                <a:gd name="T17" fmla="*/ 291 h 423"/>
                <a:gd name="T18" fmla="*/ 0 w 469"/>
                <a:gd name="T19" fmla="*/ 186 h 423"/>
                <a:gd name="T20" fmla="*/ 64 w 469"/>
                <a:gd name="T21" fmla="*/ 0 h 423"/>
                <a:gd name="T22" fmla="*/ 118 w 469"/>
                <a:gd name="T23" fmla="*/ 11 h 423"/>
                <a:gd name="T24" fmla="*/ 204 w 469"/>
                <a:gd name="T25" fmla="*/ 50 h 423"/>
                <a:gd name="T26" fmla="*/ 255 w 469"/>
                <a:gd name="T27" fmla="*/ 72 h 423"/>
                <a:gd name="T28" fmla="*/ 292 w 469"/>
                <a:gd name="T29" fmla="*/ 79 h 4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423">
                  <a:moveTo>
                    <a:pt x="252" y="73"/>
                  </a:moveTo>
                  <a:cubicBezTo>
                    <a:pt x="221" y="49"/>
                    <a:pt x="164" y="83"/>
                    <a:pt x="195" y="120"/>
                  </a:cubicBezTo>
                  <a:cubicBezTo>
                    <a:pt x="235" y="166"/>
                    <a:pt x="289" y="186"/>
                    <a:pt x="346" y="205"/>
                  </a:cubicBezTo>
                  <a:cubicBezTo>
                    <a:pt x="406" y="224"/>
                    <a:pt x="469" y="273"/>
                    <a:pt x="461" y="343"/>
                  </a:cubicBezTo>
                  <a:cubicBezTo>
                    <a:pt x="454" y="407"/>
                    <a:pt x="378" y="423"/>
                    <a:pt x="325" y="423"/>
                  </a:cubicBezTo>
                  <a:cubicBezTo>
                    <a:pt x="292" y="423"/>
                    <a:pt x="253" y="413"/>
                    <a:pt x="221" y="405"/>
                  </a:cubicBezTo>
                  <a:cubicBezTo>
                    <a:pt x="191" y="397"/>
                    <a:pt x="178" y="378"/>
                    <a:pt x="164" y="351"/>
                  </a:cubicBezTo>
                  <a:cubicBezTo>
                    <a:pt x="144" y="314"/>
                    <a:pt x="121" y="260"/>
                    <a:pt x="78" y="247"/>
                  </a:cubicBezTo>
                  <a:cubicBezTo>
                    <a:pt x="61" y="241"/>
                    <a:pt x="26" y="249"/>
                    <a:pt x="15" y="239"/>
                  </a:cubicBezTo>
                  <a:cubicBezTo>
                    <a:pt x="1" y="225"/>
                    <a:pt x="0" y="172"/>
                    <a:pt x="0" y="153"/>
                  </a:cubicBezTo>
                  <a:cubicBezTo>
                    <a:pt x="0" y="99"/>
                    <a:pt x="12" y="39"/>
                    <a:pt x="52" y="0"/>
                  </a:cubicBezTo>
                  <a:cubicBezTo>
                    <a:pt x="63" y="7"/>
                    <a:pt x="82" y="4"/>
                    <a:pt x="96" y="8"/>
                  </a:cubicBezTo>
                  <a:cubicBezTo>
                    <a:pt x="121" y="15"/>
                    <a:pt x="145" y="29"/>
                    <a:pt x="168" y="41"/>
                  </a:cubicBezTo>
                  <a:cubicBezTo>
                    <a:pt x="181" y="47"/>
                    <a:pt x="196" y="55"/>
                    <a:pt x="210" y="59"/>
                  </a:cubicBezTo>
                  <a:cubicBezTo>
                    <a:pt x="220" y="61"/>
                    <a:pt x="235" y="58"/>
                    <a:pt x="240" y="65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Freeform 785">
              <a:extLst>
                <a:ext uri="{FF2B5EF4-FFF2-40B4-BE49-F238E27FC236}">
                  <a16:creationId xmlns:a16="http://schemas.microsoft.com/office/drawing/2014/main" id="{B814809D-64D7-4B4E-973C-BDF660984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185"/>
              <a:ext cx="227" cy="245"/>
            </a:xfrm>
            <a:custGeom>
              <a:avLst/>
              <a:gdLst>
                <a:gd name="T0" fmla="*/ 258 w 212"/>
                <a:gd name="T1" fmla="*/ 142 h 229"/>
                <a:gd name="T2" fmla="*/ 208 w 212"/>
                <a:gd name="T3" fmla="*/ 200 h 229"/>
                <a:gd name="T4" fmla="*/ 260 w 212"/>
                <a:gd name="T5" fmla="*/ 280 h 229"/>
                <a:gd name="T6" fmla="*/ 185 w 212"/>
                <a:gd name="T7" fmla="*/ 239 h 229"/>
                <a:gd name="T8" fmla="*/ 111 w 212"/>
                <a:gd name="T9" fmla="*/ 195 h 229"/>
                <a:gd name="T10" fmla="*/ 28 w 212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29">
                  <a:moveTo>
                    <a:pt x="210" y="116"/>
                  </a:moveTo>
                  <a:cubicBezTo>
                    <a:pt x="187" y="123"/>
                    <a:pt x="167" y="139"/>
                    <a:pt x="169" y="164"/>
                  </a:cubicBezTo>
                  <a:cubicBezTo>
                    <a:pt x="170" y="195"/>
                    <a:pt x="208" y="203"/>
                    <a:pt x="212" y="229"/>
                  </a:cubicBezTo>
                  <a:cubicBezTo>
                    <a:pt x="193" y="228"/>
                    <a:pt x="168" y="203"/>
                    <a:pt x="151" y="194"/>
                  </a:cubicBezTo>
                  <a:cubicBezTo>
                    <a:pt x="132" y="184"/>
                    <a:pt x="109" y="173"/>
                    <a:pt x="91" y="159"/>
                  </a:cubicBezTo>
                  <a:cubicBezTo>
                    <a:pt x="47" y="125"/>
                    <a:pt x="0" y="56"/>
                    <a:pt x="22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Freeform 786">
              <a:extLst>
                <a:ext uri="{FF2B5EF4-FFF2-40B4-BE49-F238E27FC236}">
                  <a16:creationId xmlns:a16="http://schemas.microsoft.com/office/drawing/2014/main" id="{F69FA4FC-422C-445A-8D14-5B68B54C0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328"/>
              <a:ext cx="239" cy="329"/>
            </a:xfrm>
            <a:custGeom>
              <a:avLst/>
              <a:gdLst>
                <a:gd name="T0" fmla="*/ 258 w 224"/>
                <a:gd name="T1" fmla="*/ 219 h 307"/>
                <a:gd name="T2" fmla="*/ 162 w 224"/>
                <a:gd name="T3" fmla="*/ 75 h 307"/>
                <a:gd name="T4" fmla="*/ 54 w 224"/>
                <a:gd name="T5" fmla="*/ 3 h 307"/>
                <a:gd name="T6" fmla="*/ 21 w 224"/>
                <a:gd name="T7" fmla="*/ 134 h 307"/>
                <a:gd name="T8" fmla="*/ 114 w 224"/>
                <a:gd name="T9" fmla="*/ 358 h 307"/>
                <a:gd name="T10" fmla="*/ 251 w 224"/>
                <a:gd name="T11" fmla="*/ 20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07">
                  <a:moveTo>
                    <a:pt x="213" y="177"/>
                  </a:moveTo>
                  <a:cubicBezTo>
                    <a:pt x="224" y="125"/>
                    <a:pt x="167" y="90"/>
                    <a:pt x="133" y="61"/>
                  </a:cubicBezTo>
                  <a:cubicBezTo>
                    <a:pt x="113" y="43"/>
                    <a:pt x="73" y="5"/>
                    <a:pt x="45" y="3"/>
                  </a:cubicBezTo>
                  <a:cubicBezTo>
                    <a:pt x="0" y="0"/>
                    <a:pt x="18" y="83"/>
                    <a:pt x="18" y="109"/>
                  </a:cubicBezTo>
                  <a:cubicBezTo>
                    <a:pt x="20" y="173"/>
                    <a:pt x="13" y="272"/>
                    <a:pt x="94" y="291"/>
                  </a:cubicBezTo>
                  <a:cubicBezTo>
                    <a:pt x="160" y="307"/>
                    <a:pt x="189" y="216"/>
                    <a:pt x="206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Freeform 787">
              <a:extLst>
                <a:ext uri="{FF2B5EF4-FFF2-40B4-BE49-F238E27FC236}">
                  <a16:creationId xmlns:a16="http://schemas.microsoft.com/office/drawing/2014/main" id="{422B9549-5257-40CE-917B-8F2EAFCAF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478"/>
              <a:ext cx="447" cy="291"/>
            </a:xfrm>
            <a:custGeom>
              <a:avLst/>
              <a:gdLst>
                <a:gd name="T0" fmla="*/ 0 w 419"/>
                <a:gd name="T1" fmla="*/ 160 h 272"/>
                <a:gd name="T2" fmla="*/ 275 w 419"/>
                <a:gd name="T3" fmla="*/ 219 h 272"/>
                <a:gd name="T4" fmla="*/ 369 w 419"/>
                <a:gd name="T5" fmla="*/ 262 h 272"/>
                <a:gd name="T6" fmla="*/ 459 w 419"/>
                <a:gd name="T7" fmla="*/ 319 h 272"/>
                <a:gd name="T8" fmla="*/ 483 w 419"/>
                <a:gd name="T9" fmla="*/ 323 h 272"/>
                <a:gd name="T10" fmla="*/ 454 w 419"/>
                <a:gd name="T11" fmla="*/ 273 h 272"/>
                <a:gd name="T12" fmla="*/ 444 w 419"/>
                <a:gd name="T13" fmla="*/ 220 h 272"/>
                <a:gd name="T14" fmla="*/ 422 w 419"/>
                <a:gd name="T15" fmla="*/ 153 h 272"/>
                <a:gd name="T16" fmla="*/ 308 w 419"/>
                <a:gd name="T17" fmla="*/ 91 h 272"/>
                <a:gd name="T18" fmla="*/ 186 w 419"/>
                <a:gd name="T19" fmla="*/ 116 h 272"/>
                <a:gd name="T20" fmla="*/ 126 w 419"/>
                <a:gd name="T21" fmla="*/ 80 h 272"/>
                <a:gd name="T22" fmla="*/ 126 w 419"/>
                <a:gd name="T23" fmla="*/ 0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9" h="272">
                  <a:moveTo>
                    <a:pt x="0" y="131"/>
                  </a:moveTo>
                  <a:cubicBezTo>
                    <a:pt x="63" y="182"/>
                    <a:pt x="154" y="162"/>
                    <a:pt x="227" y="179"/>
                  </a:cubicBezTo>
                  <a:cubicBezTo>
                    <a:pt x="256" y="186"/>
                    <a:pt x="277" y="204"/>
                    <a:pt x="304" y="214"/>
                  </a:cubicBezTo>
                  <a:cubicBezTo>
                    <a:pt x="333" y="225"/>
                    <a:pt x="351" y="248"/>
                    <a:pt x="378" y="261"/>
                  </a:cubicBezTo>
                  <a:cubicBezTo>
                    <a:pt x="388" y="266"/>
                    <a:pt x="389" y="272"/>
                    <a:pt x="398" y="264"/>
                  </a:cubicBezTo>
                  <a:cubicBezTo>
                    <a:pt x="419" y="246"/>
                    <a:pt x="385" y="231"/>
                    <a:pt x="374" y="222"/>
                  </a:cubicBezTo>
                  <a:cubicBezTo>
                    <a:pt x="358" y="209"/>
                    <a:pt x="374" y="200"/>
                    <a:pt x="366" y="180"/>
                  </a:cubicBezTo>
                  <a:cubicBezTo>
                    <a:pt x="359" y="164"/>
                    <a:pt x="358" y="140"/>
                    <a:pt x="348" y="125"/>
                  </a:cubicBezTo>
                  <a:cubicBezTo>
                    <a:pt x="334" y="103"/>
                    <a:pt x="281" y="81"/>
                    <a:pt x="254" y="74"/>
                  </a:cubicBezTo>
                  <a:cubicBezTo>
                    <a:pt x="214" y="63"/>
                    <a:pt x="189" y="81"/>
                    <a:pt x="153" y="94"/>
                  </a:cubicBezTo>
                  <a:cubicBezTo>
                    <a:pt x="127" y="102"/>
                    <a:pt x="104" y="97"/>
                    <a:pt x="104" y="65"/>
                  </a:cubicBezTo>
                  <a:cubicBezTo>
                    <a:pt x="104" y="35"/>
                    <a:pt x="132" y="25"/>
                    <a:pt x="104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Freeform 788">
              <a:extLst>
                <a:ext uri="{FF2B5EF4-FFF2-40B4-BE49-F238E27FC236}">
                  <a16:creationId xmlns:a16="http://schemas.microsoft.com/office/drawing/2014/main" id="{312DC45F-973D-41DF-909D-181ADF937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12"/>
              <a:ext cx="501" cy="318"/>
            </a:xfrm>
            <a:custGeom>
              <a:avLst/>
              <a:gdLst>
                <a:gd name="T0" fmla="*/ 216 w 469"/>
                <a:gd name="T1" fmla="*/ 21 h 297"/>
                <a:gd name="T2" fmla="*/ 87 w 469"/>
                <a:gd name="T3" fmla="*/ 2 h 297"/>
                <a:gd name="T4" fmla="*/ 3 w 469"/>
                <a:gd name="T5" fmla="*/ 116 h 297"/>
                <a:gd name="T6" fmla="*/ 58 w 469"/>
                <a:gd name="T7" fmla="*/ 267 h 297"/>
                <a:gd name="T8" fmla="*/ 191 w 469"/>
                <a:gd name="T9" fmla="*/ 291 h 297"/>
                <a:gd name="T10" fmla="*/ 356 w 469"/>
                <a:gd name="T11" fmla="*/ 311 h 297"/>
                <a:gd name="T12" fmla="*/ 492 w 469"/>
                <a:gd name="T13" fmla="*/ 361 h 297"/>
                <a:gd name="T14" fmla="*/ 552 w 469"/>
                <a:gd name="T15" fmla="*/ 344 h 297"/>
                <a:gd name="T16" fmla="*/ 548 w 469"/>
                <a:gd name="T17" fmla="*/ 249 h 297"/>
                <a:gd name="T18" fmla="*/ 430 w 469"/>
                <a:gd name="T19" fmla="*/ 134 h 297"/>
                <a:gd name="T20" fmla="*/ 289 w 469"/>
                <a:gd name="T21" fmla="*/ 56 h 297"/>
                <a:gd name="T22" fmla="*/ 216 w 469"/>
                <a:gd name="T23" fmla="*/ 28 h 2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9" h="297">
                  <a:moveTo>
                    <a:pt x="177" y="18"/>
                  </a:moveTo>
                  <a:cubicBezTo>
                    <a:pt x="147" y="9"/>
                    <a:pt x="103" y="0"/>
                    <a:pt x="71" y="2"/>
                  </a:cubicBezTo>
                  <a:cubicBezTo>
                    <a:pt x="25" y="4"/>
                    <a:pt x="0" y="52"/>
                    <a:pt x="3" y="94"/>
                  </a:cubicBezTo>
                  <a:cubicBezTo>
                    <a:pt x="6" y="132"/>
                    <a:pt x="19" y="191"/>
                    <a:pt x="48" y="218"/>
                  </a:cubicBezTo>
                  <a:cubicBezTo>
                    <a:pt x="80" y="249"/>
                    <a:pt x="116" y="244"/>
                    <a:pt x="157" y="237"/>
                  </a:cubicBezTo>
                  <a:cubicBezTo>
                    <a:pt x="207" y="228"/>
                    <a:pt x="245" y="237"/>
                    <a:pt x="292" y="253"/>
                  </a:cubicBezTo>
                  <a:cubicBezTo>
                    <a:pt x="329" y="266"/>
                    <a:pt x="364" y="290"/>
                    <a:pt x="404" y="294"/>
                  </a:cubicBezTo>
                  <a:cubicBezTo>
                    <a:pt x="423" y="296"/>
                    <a:pt x="443" y="297"/>
                    <a:pt x="453" y="280"/>
                  </a:cubicBezTo>
                  <a:cubicBezTo>
                    <a:pt x="469" y="255"/>
                    <a:pt x="463" y="228"/>
                    <a:pt x="449" y="204"/>
                  </a:cubicBezTo>
                  <a:cubicBezTo>
                    <a:pt x="426" y="164"/>
                    <a:pt x="394" y="131"/>
                    <a:pt x="353" y="109"/>
                  </a:cubicBezTo>
                  <a:cubicBezTo>
                    <a:pt x="315" y="87"/>
                    <a:pt x="279" y="61"/>
                    <a:pt x="238" y="46"/>
                  </a:cubicBezTo>
                  <a:cubicBezTo>
                    <a:pt x="217" y="39"/>
                    <a:pt x="197" y="30"/>
                    <a:pt x="177" y="22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Freeform 789">
              <a:extLst>
                <a:ext uri="{FF2B5EF4-FFF2-40B4-BE49-F238E27FC236}">
                  <a16:creationId xmlns:a16="http://schemas.microsoft.com/office/drawing/2014/main" id="{2BFCC947-6AD9-40EE-8ADA-082359AA9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3035"/>
              <a:ext cx="176" cy="97"/>
            </a:xfrm>
            <a:custGeom>
              <a:avLst/>
              <a:gdLst>
                <a:gd name="T0" fmla="*/ 116 w 165"/>
                <a:gd name="T1" fmla="*/ 16 h 91"/>
                <a:gd name="T2" fmla="*/ 33 w 165"/>
                <a:gd name="T3" fmla="*/ 18 h 91"/>
                <a:gd name="T4" fmla="*/ 62 w 165"/>
                <a:gd name="T5" fmla="*/ 85 h 91"/>
                <a:gd name="T6" fmla="*/ 174 w 165"/>
                <a:gd name="T7" fmla="*/ 82 h 91"/>
                <a:gd name="T8" fmla="*/ 102 w 165"/>
                <a:gd name="T9" fmla="*/ 2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">
                  <a:moveTo>
                    <a:pt x="96" y="13"/>
                  </a:moveTo>
                  <a:cubicBezTo>
                    <a:pt x="76" y="21"/>
                    <a:pt x="46" y="0"/>
                    <a:pt x="27" y="15"/>
                  </a:cubicBezTo>
                  <a:cubicBezTo>
                    <a:pt x="0" y="37"/>
                    <a:pt x="31" y="61"/>
                    <a:pt x="51" y="70"/>
                  </a:cubicBezTo>
                  <a:cubicBezTo>
                    <a:pt x="73" y="79"/>
                    <a:pt x="124" y="91"/>
                    <a:pt x="143" y="68"/>
                  </a:cubicBezTo>
                  <a:cubicBezTo>
                    <a:pt x="165" y="40"/>
                    <a:pt x="94" y="11"/>
                    <a:pt x="84" y="1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Freeform 790">
              <a:extLst>
                <a:ext uri="{FF2B5EF4-FFF2-40B4-BE49-F238E27FC236}">
                  <a16:creationId xmlns:a16="http://schemas.microsoft.com/office/drawing/2014/main" id="{740BB610-B272-44F3-A41B-E8CA44474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3139"/>
              <a:ext cx="341" cy="501"/>
            </a:xfrm>
            <a:custGeom>
              <a:avLst/>
              <a:gdLst>
                <a:gd name="T0" fmla="*/ 375 w 319"/>
                <a:gd name="T1" fmla="*/ 105 h 469"/>
                <a:gd name="T2" fmla="*/ 252 w 319"/>
                <a:gd name="T3" fmla="*/ 96 h 469"/>
                <a:gd name="T4" fmla="*/ 142 w 319"/>
                <a:gd name="T5" fmla="*/ 79 h 469"/>
                <a:gd name="T6" fmla="*/ 76 w 319"/>
                <a:gd name="T7" fmla="*/ 47 h 469"/>
                <a:gd name="T8" fmla="*/ 33 w 319"/>
                <a:gd name="T9" fmla="*/ 0 h 469"/>
                <a:gd name="T10" fmla="*/ 43 w 319"/>
                <a:gd name="T11" fmla="*/ 131 h 469"/>
                <a:gd name="T12" fmla="*/ 21 w 319"/>
                <a:gd name="T13" fmla="*/ 303 h 469"/>
                <a:gd name="T14" fmla="*/ 61 w 319"/>
                <a:gd name="T15" fmla="*/ 533 h 469"/>
                <a:gd name="T16" fmla="*/ 199 w 319"/>
                <a:gd name="T17" fmla="*/ 570 h 469"/>
                <a:gd name="T18" fmla="*/ 314 w 319"/>
                <a:gd name="T19" fmla="*/ 434 h 469"/>
                <a:gd name="T20" fmla="*/ 379 w 319"/>
                <a:gd name="T21" fmla="*/ 262 h 469"/>
                <a:gd name="T22" fmla="*/ 388 w 319"/>
                <a:gd name="T23" fmla="*/ 186 h 469"/>
                <a:gd name="T24" fmla="*/ 372 w 319"/>
                <a:gd name="T25" fmla="*/ 110 h 4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9" h="469">
                  <a:moveTo>
                    <a:pt x="307" y="86"/>
                  </a:moveTo>
                  <a:cubicBezTo>
                    <a:pt x="276" y="76"/>
                    <a:pt x="239" y="82"/>
                    <a:pt x="207" y="79"/>
                  </a:cubicBezTo>
                  <a:cubicBezTo>
                    <a:pt x="177" y="77"/>
                    <a:pt x="145" y="74"/>
                    <a:pt x="116" y="65"/>
                  </a:cubicBezTo>
                  <a:cubicBezTo>
                    <a:pt x="97" y="59"/>
                    <a:pt x="76" y="52"/>
                    <a:pt x="62" y="38"/>
                  </a:cubicBezTo>
                  <a:cubicBezTo>
                    <a:pt x="49" y="26"/>
                    <a:pt x="42" y="8"/>
                    <a:pt x="27" y="0"/>
                  </a:cubicBezTo>
                  <a:cubicBezTo>
                    <a:pt x="10" y="28"/>
                    <a:pt x="37" y="75"/>
                    <a:pt x="35" y="108"/>
                  </a:cubicBezTo>
                  <a:cubicBezTo>
                    <a:pt x="32" y="155"/>
                    <a:pt x="21" y="202"/>
                    <a:pt x="18" y="249"/>
                  </a:cubicBezTo>
                  <a:cubicBezTo>
                    <a:pt x="15" y="303"/>
                    <a:pt x="0" y="399"/>
                    <a:pt x="50" y="437"/>
                  </a:cubicBezTo>
                  <a:cubicBezTo>
                    <a:pt x="81" y="461"/>
                    <a:pt x="125" y="469"/>
                    <a:pt x="163" y="468"/>
                  </a:cubicBezTo>
                  <a:cubicBezTo>
                    <a:pt x="219" y="466"/>
                    <a:pt x="239" y="400"/>
                    <a:pt x="257" y="356"/>
                  </a:cubicBezTo>
                  <a:cubicBezTo>
                    <a:pt x="277" y="310"/>
                    <a:pt x="297" y="262"/>
                    <a:pt x="311" y="214"/>
                  </a:cubicBezTo>
                  <a:cubicBezTo>
                    <a:pt x="316" y="194"/>
                    <a:pt x="319" y="174"/>
                    <a:pt x="318" y="153"/>
                  </a:cubicBezTo>
                  <a:cubicBezTo>
                    <a:pt x="316" y="131"/>
                    <a:pt x="307" y="111"/>
                    <a:pt x="305" y="9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Freeform 791">
              <a:extLst>
                <a:ext uri="{FF2B5EF4-FFF2-40B4-BE49-F238E27FC236}">
                  <a16:creationId xmlns:a16="http://schemas.microsoft.com/office/drawing/2014/main" id="{EAB38B93-C244-4B5B-836A-934B2C0A66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723"/>
              <a:ext cx="152" cy="88"/>
            </a:xfrm>
            <a:custGeom>
              <a:avLst/>
              <a:gdLst>
                <a:gd name="T0" fmla="*/ 83 w 143"/>
                <a:gd name="T1" fmla="*/ 10 h 82"/>
                <a:gd name="T2" fmla="*/ 11 w 143"/>
                <a:gd name="T3" fmla="*/ 32 h 82"/>
                <a:gd name="T4" fmla="*/ 83 w 143"/>
                <a:gd name="T5" fmla="*/ 57 h 82"/>
                <a:gd name="T6" fmla="*/ 172 w 143"/>
                <a:gd name="T7" fmla="*/ 49 h 82"/>
                <a:gd name="T8" fmla="*/ 75 w 143"/>
                <a:gd name="T9" fmla="*/ 1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2">
                  <a:moveTo>
                    <a:pt x="69" y="7"/>
                  </a:moveTo>
                  <a:cubicBezTo>
                    <a:pt x="50" y="0"/>
                    <a:pt x="15" y="0"/>
                    <a:pt x="8" y="26"/>
                  </a:cubicBezTo>
                  <a:cubicBezTo>
                    <a:pt x="0" y="57"/>
                    <a:pt x="49" y="40"/>
                    <a:pt x="69" y="46"/>
                  </a:cubicBezTo>
                  <a:cubicBezTo>
                    <a:pt x="88" y="51"/>
                    <a:pt x="143" y="82"/>
                    <a:pt x="143" y="40"/>
                  </a:cubicBezTo>
                  <a:cubicBezTo>
                    <a:pt x="143" y="13"/>
                    <a:pt x="79" y="2"/>
                    <a:pt x="63" y="1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Freeform 792">
              <a:extLst>
                <a:ext uri="{FF2B5EF4-FFF2-40B4-BE49-F238E27FC236}">
                  <a16:creationId xmlns:a16="http://schemas.microsoft.com/office/drawing/2014/main" id="{A5DD0530-2851-4F77-AED6-156811834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843"/>
              <a:ext cx="219" cy="158"/>
            </a:xfrm>
            <a:custGeom>
              <a:avLst/>
              <a:gdLst>
                <a:gd name="T0" fmla="*/ 238 w 205"/>
                <a:gd name="T1" fmla="*/ 23 h 148"/>
                <a:gd name="T2" fmla="*/ 241 w 205"/>
                <a:gd name="T3" fmla="*/ 61 h 148"/>
                <a:gd name="T4" fmla="*/ 199 w 205"/>
                <a:gd name="T5" fmla="*/ 64 h 148"/>
                <a:gd name="T6" fmla="*/ 112 w 205"/>
                <a:gd name="T7" fmla="*/ 85 h 148"/>
                <a:gd name="T8" fmla="*/ 0 w 205"/>
                <a:gd name="T9" fmla="*/ 140 h 148"/>
                <a:gd name="T10" fmla="*/ 43 w 205"/>
                <a:gd name="T11" fmla="*/ 91 h 148"/>
                <a:gd name="T12" fmla="*/ 93 w 205"/>
                <a:gd name="T13" fmla="*/ 22 h 148"/>
                <a:gd name="T14" fmla="*/ 138 w 205"/>
                <a:gd name="T15" fmla="*/ 12 h 148"/>
                <a:gd name="T16" fmla="*/ 234 w 205"/>
                <a:gd name="T17" fmla="*/ 7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5" h="148">
                  <a:moveTo>
                    <a:pt x="196" y="20"/>
                  </a:moveTo>
                  <a:cubicBezTo>
                    <a:pt x="205" y="24"/>
                    <a:pt x="205" y="42"/>
                    <a:pt x="198" y="50"/>
                  </a:cubicBezTo>
                  <a:cubicBezTo>
                    <a:pt x="188" y="61"/>
                    <a:pt x="175" y="54"/>
                    <a:pt x="163" y="52"/>
                  </a:cubicBezTo>
                  <a:cubicBezTo>
                    <a:pt x="133" y="49"/>
                    <a:pt x="115" y="50"/>
                    <a:pt x="92" y="70"/>
                  </a:cubicBezTo>
                  <a:cubicBezTo>
                    <a:pt x="68" y="91"/>
                    <a:pt x="32" y="148"/>
                    <a:pt x="0" y="115"/>
                  </a:cubicBezTo>
                  <a:cubicBezTo>
                    <a:pt x="10" y="99"/>
                    <a:pt x="22" y="89"/>
                    <a:pt x="35" y="75"/>
                  </a:cubicBezTo>
                  <a:cubicBezTo>
                    <a:pt x="50" y="58"/>
                    <a:pt x="59" y="35"/>
                    <a:pt x="76" y="19"/>
                  </a:cubicBezTo>
                  <a:cubicBezTo>
                    <a:pt x="90" y="5"/>
                    <a:pt x="92" y="7"/>
                    <a:pt x="113" y="9"/>
                  </a:cubicBezTo>
                  <a:cubicBezTo>
                    <a:pt x="137" y="11"/>
                    <a:pt x="170" y="0"/>
                    <a:pt x="192" y="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Freeform 793">
              <a:extLst>
                <a:ext uri="{FF2B5EF4-FFF2-40B4-BE49-F238E27FC236}">
                  <a16:creationId xmlns:a16="http://schemas.microsoft.com/office/drawing/2014/main" id="{E064F92F-7F41-4FBD-94E2-F9D975397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794"/>
              <a:ext cx="114" cy="184"/>
            </a:xfrm>
            <a:custGeom>
              <a:avLst/>
              <a:gdLst>
                <a:gd name="T0" fmla="*/ 63 w 107"/>
                <a:gd name="T1" fmla="*/ 0 h 172"/>
                <a:gd name="T2" fmla="*/ 82 w 107"/>
                <a:gd name="T3" fmla="*/ 65 h 172"/>
                <a:gd name="T4" fmla="*/ 64 w 107"/>
                <a:gd name="T5" fmla="*/ 120 h 172"/>
                <a:gd name="T6" fmla="*/ 5 w 107"/>
                <a:gd name="T7" fmla="*/ 93 h 172"/>
                <a:gd name="T8" fmla="*/ 117 w 107"/>
                <a:gd name="T9" fmla="*/ 196 h 172"/>
                <a:gd name="T10" fmla="*/ 124 w 107"/>
                <a:gd name="T11" fmla="*/ 165 h 172"/>
                <a:gd name="T12" fmla="*/ 99 w 107"/>
                <a:gd name="T13" fmla="*/ 128 h 172"/>
                <a:gd name="T14" fmla="*/ 119 w 107"/>
                <a:gd name="T15" fmla="*/ 34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72">
                  <a:moveTo>
                    <a:pt x="52" y="0"/>
                  </a:moveTo>
                  <a:cubicBezTo>
                    <a:pt x="52" y="17"/>
                    <a:pt x="67" y="33"/>
                    <a:pt x="68" y="53"/>
                  </a:cubicBezTo>
                  <a:cubicBezTo>
                    <a:pt x="69" y="71"/>
                    <a:pt x="60" y="82"/>
                    <a:pt x="53" y="98"/>
                  </a:cubicBezTo>
                  <a:cubicBezTo>
                    <a:pt x="36" y="93"/>
                    <a:pt x="21" y="80"/>
                    <a:pt x="5" y="76"/>
                  </a:cubicBezTo>
                  <a:cubicBezTo>
                    <a:pt x="0" y="99"/>
                    <a:pt x="71" y="172"/>
                    <a:pt x="97" y="160"/>
                  </a:cubicBezTo>
                  <a:cubicBezTo>
                    <a:pt x="107" y="155"/>
                    <a:pt x="106" y="141"/>
                    <a:pt x="102" y="135"/>
                  </a:cubicBezTo>
                  <a:cubicBezTo>
                    <a:pt x="94" y="119"/>
                    <a:pt x="85" y="128"/>
                    <a:pt x="82" y="105"/>
                  </a:cubicBezTo>
                  <a:cubicBezTo>
                    <a:pt x="79" y="78"/>
                    <a:pt x="90" y="54"/>
                    <a:pt x="99" y="2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Freeform 794">
              <a:extLst>
                <a:ext uri="{FF2B5EF4-FFF2-40B4-BE49-F238E27FC236}">
                  <a16:creationId xmlns:a16="http://schemas.microsoft.com/office/drawing/2014/main" id="{5C970419-2C16-4B29-8140-7781BAB44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968"/>
              <a:ext cx="192" cy="225"/>
            </a:xfrm>
            <a:custGeom>
              <a:avLst/>
              <a:gdLst>
                <a:gd name="T0" fmla="*/ 48 w 179"/>
                <a:gd name="T1" fmla="*/ 0 h 210"/>
                <a:gd name="T2" fmla="*/ 120 w 179"/>
                <a:gd name="T3" fmla="*/ 44 h 210"/>
                <a:gd name="T4" fmla="*/ 187 w 179"/>
                <a:gd name="T5" fmla="*/ 42 h 210"/>
                <a:gd name="T6" fmla="*/ 174 w 179"/>
                <a:gd name="T7" fmla="*/ 167 h 210"/>
                <a:gd name="T8" fmla="*/ 82 w 179"/>
                <a:gd name="T9" fmla="*/ 196 h 210"/>
                <a:gd name="T10" fmla="*/ 0 w 179"/>
                <a:gd name="T11" fmla="*/ 246 h 210"/>
                <a:gd name="T12" fmla="*/ 33 w 179"/>
                <a:gd name="T13" fmla="*/ 190 h 210"/>
                <a:gd name="T14" fmla="*/ 31 w 179"/>
                <a:gd name="T15" fmla="*/ 130 h 210"/>
                <a:gd name="T16" fmla="*/ 44 w 179"/>
                <a:gd name="T17" fmla="*/ 12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10">
                  <a:moveTo>
                    <a:pt x="39" y="0"/>
                  </a:moveTo>
                  <a:cubicBezTo>
                    <a:pt x="51" y="17"/>
                    <a:pt x="76" y="32"/>
                    <a:pt x="97" y="35"/>
                  </a:cubicBezTo>
                  <a:cubicBezTo>
                    <a:pt x="112" y="37"/>
                    <a:pt x="137" y="26"/>
                    <a:pt x="151" y="34"/>
                  </a:cubicBezTo>
                  <a:cubicBezTo>
                    <a:pt x="179" y="51"/>
                    <a:pt x="154" y="116"/>
                    <a:pt x="141" y="136"/>
                  </a:cubicBezTo>
                  <a:cubicBezTo>
                    <a:pt x="121" y="168"/>
                    <a:pt x="94" y="146"/>
                    <a:pt x="66" y="160"/>
                  </a:cubicBezTo>
                  <a:cubicBezTo>
                    <a:pt x="44" y="172"/>
                    <a:pt x="29" y="210"/>
                    <a:pt x="0" y="201"/>
                  </a:cubicBezTo>
                  <a:cubicBezTo>
                    <a:pt x="3" y="185"/>
                    <a:pt x="20" y="170"/>
                    <a:pt x="27" y="154"/>
                  </a:cubicBezTo>
                  <a:cubicBezTo>
                    <a:pt x="35" y="133"/>
                    <a:pt x="30" y="124"/>
                    <a:pt x="25" y="105"/>
                  </a:cubicBezTo>
                  <a:cubicBezTo>
                    <a:pt x="17" y="73"/>
                    <a:pt x="27" y="39"/>
                    <a:pt x="35" y="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Freeform 795">
              <a:extLst>
                <a:ext uri="{FF2B5EF4-FFF2-40B4-BE49-F238E27FC236}">
                  <a16:creationId xmlns:a16="http://schemas.microsoft.com/office/drawing/2014/main" id="{111E41D9-A796-457A-9309-28E2E2F63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242"/>
              <a:ext cx="135" cy="164"/>
            </a:xfrm>
            <a:custGeom>
              <a:avLst/>
              <a:gdLst>
                <a:gd name="T0" fmla="*/ 118 w 126"/>
                <a:gd name="T1" fmla="*/ 17 h 154"/>
                <a:gd name="T2" fmla="*/ 58 w 126"/>
                <a:gd name="T3" fmla="*/ 4 h 154"/>
                <a:gd name="T4" fmla="*/ 30 w 126"/>
                <a:gd name="T5" fmla="*/ 63 h 154"/>
                <a:gd name="T6" fmla="*/ 28 w 126"/>
                <a:gd name="T7" fmla="*/ 186 h 154"/>
                <a:gd name="T8" fmla="*/ 117 w 126"/>
                <a:gd name="T9" fmla="*/ 116 h 154"/>
                <a:gd name="T10" fmla="*/ 153 w 126"/>
                <a:gd name="T11" fmla="*/ 99 h 154"/>
                <a:gd name="T12" fmla="*/ 116 w 126"/>
                <a:gd name="T13" fmla="*/ 1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54">
                  <a:moveTo>
                    <a:pt x="96" y="14"/>
                  </a:moveTo>
                  <a:cubicBezTo>
                    <a:pt x="83" y="12"/>
                    <a:pt x="60" y="0"/>
                    <a:pt x="47" y="4"/>
                  </a:cubicBezTo>
                  <a:cubicBezTo>
                    <a:pt x="26" y="10"/>
                    <a:pt x="25" y="34"/>
                    <a:pt x="24" y="52"/>
                  </a:cubicBezTo>
                  <a:cubicBezTo>
                    <a:pt x="22" y="81"/>
                    <a:pt x="0" y="130"/>
                    <a:pt x="22" y="154"/>
                  </a:cubicBezTo>
                  <a:cubicBezTo>
                    <a:pt x="47" y="139"/>
                    <a:pt x="53" y="44"/>
                    <a:pt x="95" y="96"/>
                  </a:cubicBezTo>
                  <a:cubicBezTo>
                    <a:pt x="112" y="115"/>
                    <a:pt x="123" y="110"/>
                    <a:pt x="124" y="82"/>
                  </a:cubicBezTo>
                  <a:cubicBezTo>
                    <a:pt x="126" y="50"/>
                    <a:pt x="110" y="39"/>
                    <a:pt x="94" y="1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Freeform 796">
              <a:extLst>
                <a:ext uri="{FF2B5EF4-FFF2-40B4-BE49-F238E27FC236}">
                  <a16:creationId xmlns:a16="http://schemas.microsoft.com/office/drawing/2014/main" id="{9D41B1B9-AA5D-4DA9-B4B7-0E2BFC398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630"/>
              <a:ext cx="179" cy="221"/>
            </a:xfrm>
            <a:custGeom>
              <a:avLst/>
              <a:gdLst>
                <a:gd name="T0" fmla="*/ 0 w 168"/>
                <a:gd name="T1" fmla="*/ 35 h 207"/>
                <a:gd name="T2" fmla="*/ 71 w 168"/>
                <a:gd name="T3" fmla="*/ 61 h 207"/>
                <a:gd name="T4" fmla="*/ 118 w 168"/>
                <a:gd name="T5" fmla="*/ 1 h 207"/>
                <a:gd name="T6" fmla="*/ 174 w 168"/>
                <a:gd name="T7" fmla="*/ 53 h 207"/>
                <a:gd name="T8" fmla="*/ 200 w 168"/>
                <a:gd name="T9" fmla="*/ 136 h 207"/>
                <a:gd name="T10" fmla="*/ 174 w 168"/>
                <a:gd name="T11" fmla="*/ 204 h 207"/>
                <a:gd name="T12" fmla="*/ 99 w 168"/>
                <a:gd name="T13" fmla="*/ 249 h 207"/>
                <a:gd name="T14" fmla="*/ 52 w 168"/>
                <a:gd name="T15" fmla="*/ 195 h 207"/>
                <a:gd name="T16" fmla="*/ 37 w 168"/>
                <a:gd name="T17" fmla="*/ 142 h 207"/>
                <a:gd name="T18" fmla="*/ 11 w 168"/>
                <a:gd name="T19" fmla="*/ 62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207">
                  <a:moveTo>
                    <a:pt x="0" y="29"/>
                  </a:moveTo>
                  <a:cubicBezTo>
                    <a:pt x="18" y="37"/>
                    <a:pt x="37" y="57"/>
                    <a:pt x="59" y="50"/>
                  </a:cubicBezTo>
                  <a:cubicBezTo>
                    <a:pt x="80" y="43"/>
                    <a:pt x="80" y="0"/>
                    <a:pt x="98" y="1"/>
                  </a:cubicBezTo>
                  <a:cubicBezTo>
                    <a:pt x="110" y="1"/>
                    <a:pt x="138" y="34"/>
                    <a:pt x="144" y="44"/>
                  </a:cubicBezTo>
                  <a:cubicBezTo>
                    <a:pt x="154" y="61"/>
                    <a:pt x="164" y="92"/>
                    <a:pt x="165" y="111"/>
                  </a:cubicBezTo>
                  <a:cubicBezTo>
                    <a:pt x="168" y="135"/>
                    <a:pt x="163" y="153"/>
                    <a:pt x="144" y="168"/>
                  </a:cubicBezTo>
                  <a:cubicBezTo>
                    <a:pt x="130" y="179"/>
                    <a:pt x="100" y="202"/>
                    <a:pt x="82" y="204"/>
                  </a:cubicBezTo>
                  <a:cubicBezTo>
                    <a:pt x="59" y="207"/>
                    <a:pt x="48" y="179"/>
                    <a:pt x="43" y="160"/>
                  </a:cubicBezTo>
                  <a:cubicBezTo>
                    <a:pt x="39" y="145"/>
                    <a:pt x="35" y="131"/>
                    <a:pt x="31" y="117"/>
                  </a:cubicBezTo>
                  <a:cubicBezTo>
                    <a:pt x="26" y="101"/>
                    <a:pt x="6" y="61"/>
                    <a:pt x="8" y="5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Freeform 797">
              <a:extLst>
                <a:ext uri="{FF2B5EF4-FFF2-40B4-BE49-F238E27FC236}">
                  <a16:creationId xmlns:a16="http://schemas.microsoft.com/office/drawing/2014/main" id="{28859CC6-47E4-4050-B6C2-09386B343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532"/>
              <a:ext cx="121" cy="181"/>
            </a:xfrm>
            <a:custGeom>
              <a:avLst/>
              <a:gdLst>
                <a:gd name="T0" fmla="*/ 31 w 113"/>
                <a:gd name="T1" fmla="*/ 167 h 169"/>
                <a:gd name="T2" fmla="*/ 0 w 113"/>
                <a:gd name="T3" fmla="*/ 71 h 169"/>
                <a:gd name="T4" fmla="*/ 46 w 113"/>
                <a:gd name="T5" fmla="*/ 19 h 169"/>
                <a:gd name="T6" fmla="*/ 88 w 113"/>
                <a:gd name="T7" fmla="*/ 24 h 169"/>
                <a:gd name="T8" fmla="*/ 139 w 113"/>
                <a:gd name="T9" fmla="*/ 20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9">
                  <a:moveTo>
                    <a:pt x="25" y="136"/>
                  </a:moveTo>
                  <a:cubicBezTo>
                    <a:pt x="45" y="96"/>
                    <a:pt x="36" y="80"/>
                    <a:pt x="0" y="58"/>
                  </a:cubicBezTo>
                  <a:cubicBezTo>
                    <a:pt x="9" y="45"/>
                    <a:pt x="26" y="29"/>
                    <a:pt x="37" y="16"/>
                  </a:cubicBezTo>
                  <a:cubicBezTo>
                    <a:pt x="52" y="0"/>
                    <a:pt x="59" y="3"/>
                    <a:pt x="72" y="20"/>
                  </a:cubicBezTo>
                  <a:cubicBezTo>
                    <a:pt x="104" y="63"/>
                    <a:pt x="112" y="115"/>
                    <a:pt x="113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798">
              <a:extLst>
                <a:ext uri="{FF2B5EF4-FFF2-40B4-BE49-F238E27FC236}">
                  <a16:creationId xmlns:a16="http://schemas.microsoft.com/office/drawing/2014/main" id="{608B7C11-8C62-4F8C-BD56-9DA641237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290"/>
              <a:ext cx="231" cy="264"/>
            </a:xfrm>
            <a:custGeom>
              <a:avLst/>
              <a:gdLst>
                <a:gd name="T0" fmla="*/ 247 w 216"/>
                <a:gd name="T1" fmla="*/ 301 h 247"/>
                <a:gd name="T2" fmla="*/ 206 w 216"/>
                <a:gd name="T3" fmla="*/ 249 h 247"/>
                <a:gd name="T4" fmla="*/ 144 w 216"/>
                <a:gd name="T5" fmla="*/ 251 h 247"/>
                <a:gd name="T6" fmla="*/ 102 w 216"/>
                <a:gd name="T7" fmla="*/ 171 h 247"/>
                <a:gd name="T8" fmla="*/ 14 w 216"/>
                <a:gd name="T9" fmla="*/ 64 h 247"/>
                <a:gd name="T10" fmla="*/ 48 w 216"/>
                <a:gd name="T11" fmla="*/ 3 h 247"/>
                <a:gd name="T12" fmla="*/ 157 w 216"/>
                <a:gd name="T13" fmla="*/ 77 h 247"/>
                <a:gd name="T14" fmla="*/ 225 w 216"/>
                <a:gd name="T15" fmla="*/ 172 h 247"/>
                <a:gd name="T16" fmla="*/ 264 w 216"/>
                <a:gd name="T17" fmla="*/ 289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7">
                  <a:moveTo>
                    <a:pt x="202" y="247"/>
                  </a:moveTo>
                  <a:cubicBezTo>
                    <a:pt x="198" y="226"/>
                    <a:pt x="189" y="209"/>
                    <a:pt x="168" y="204"/>
                  </a:cubicBezTo>
                  <a:cubicBezTo>
                    <a:pt x="148" y="199"/>
                    <a:pt x="132" y="217"/>
                    <a:pt x="118" y="206"/>
                  </a:cubicBezTo>
                  <a:cubicBezTo>
                    <a:pt x="103" y="194"/>
                    <a:pt x="95" y="156"/>
                    <a:pt x="83" y="140"/>
                  </a:cubicBezTo>
                  <a:cubicBezTo>
                    <a:pt x="63" y="113"/>
                    <a:pt x="24" y="83"/>
                    <a:pt x="11" y="52"/>
                  </a:cubicBezTo>
                  <a:cubicBezTo>
                    <a:pt x="0" y="26"/>
                    <a:pt x="8" y="0"/>
                    <a:pt x="39" y="3"/>
                  </a:cubicBezTo>
                  <a:cubicBezTo>
                    <a:pt x="75" y="8"/>
                    <a:pt x="104" y="38"/>
                    <a:pt x="128" y="63"/>
                  </a:cubicBezTo>
                  <a:cubicBezTo>
                    <a:pt x="152" y="87"/>
                    <a:pt x="171" y="110"/>
                    <a:pt x="183" y="141"/>
                  </a:cubicBezTo>
                  <a:cubicBezTo>
                    <a:pt x="195" y="171"/>
                    <a:pt x="199" y="211"/>
                    <a:pt x="216" y="23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799">
              <a:extLst>
                <a:ext uri="{FF2B5EF4-FFF2-40B4-BE49-F238E27FC236}">
                  <a16:creationId xmlns:a16="http://schemas.microsoft.com/office/drawing/2014/main" id="{EB987321-C829-4AE8-8655-C3B8F7565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227"/>
              <a:ext cx="386" cy="230"/>
            </a:xfrm>
            <a:custGeom>
              <a:avLst/>
              <a:gdLst>
                <a:gd name="T0" fmla="*/ 399 w 361"/>
                <a:gd name="T1" fmla="*/ 261 h 216"/>
                <a:gd name="T2" fmla="*/ 359 w 361"/>
                <a:gd name="T3" fmla="*/ 219 h 216"/>
                <a:gd name="T4" fmla="*/ 284 w 361"/>
                <a:gd name="T5" fmla="*/ 184 h 216"/>
                <a:gd name="T6" fmla="*/ 96 w 361"/>
                <a:gd name="T7" fmla="*/ 136 h 216"/>
                <a:gd name="T8" fmla="*/ 15 w 361"/>
                <a:gd name="T9" fmla="*/ 36 h 216"/>
                <a:gd name="T10" fmla="*/ 73 w 361"/>
                <a:gd name="T11" fmla="*/ 1 h 216"/>
                <a:gd name="T12" fmla="*/ 353 w 361"/>
                <a:gd name="T13" fmla="*/ 81 h 216"/>
                <a:gd name="T14" fmla="*/ 442 w 361"/>
                <a:gd name="T15" fmla="*/ 179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216">
                  <a:moveTo>
                    <a:pt x="326" y="216"/>
                  </a:moveTo>
                  <a:cubicBezTo>
                    <a:pt x="317" y="211"/>
                    <a:pt x="305" y="190"/>
                    <a:pt x="294" y="181"/>
                  </a:cubicBezTo>
                  <a:cubicBezTo>
                    <a:pt x="275" y="165"/>
                    <a:pt x="256" y="159"/>
                    <a:pt x="233" y="152"/>
                  </a:cubicBezTo>
                  <a:cubicBezTo>
                    <a:pt x="181" y="138"/>
                    <a:pt x="129" y="135"/>
                    <a:pt x="79" y="113"/>
                  </a:cubicBezTo>
                  <a:cubicBezTo>
                    <a:pt x="51" y="101"/>
                    <a:pt x="0" y="67"/>
                    <a:pt x="12" y="30"/>
                  </a:cubicBezTo>
                  <a:cubicBezTo>
                    <a:pt x="17" y="10"/>
                    <a:pt x="40" y="1"/>
                    <a:pt x="60" y="1"/>
                  </a:cubicBezTo>
                  <a:cubicBezTo>
                    <a:pt x="142" y="0"/>
                    <a:pt x="221" y="28"/>
                    <a:pt x="289" y="67"/>
                  </a:cubicBezTo>
                  <a:cubicBezTo>
                    <a:pt x="322" y="86"/>
                    <a:pt x="339" y="117"/>
                    <a:pt x="361" y="14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800">
              <a:extLst>
                <a:ext uri="{FF2B5EF4-FFF2-40B4-BE49-F238E27FC236}">
                  <a16:creationId xmlns:a16="http://schemas.microsoft.com/office/drawing/2014/main" id="{F50DE51C-BA90-4538-BCBD-EEDDDD439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26"/>
              <a:ext cx="417" cy="560"/>
            </a:xfrm>
            <a:custGeom>
              <a:avLst/>
              <a:gdLst>
                <a:gd name="T0" fmla="*/ 194 w 390"/>
                <a:gd name="T1" fmla="*/ 31 h 524"/>
                <a:gd name="T2" fmla="*/ 267 w 390"/>
                <a:gd name="T3" fmla="*/ 83 h 524"/>
                <a:gd name="T4" fmla="*/ 356 w 390"/>
                <a:gd name="T5" fmla="*/ 126 h 524"/>
                <a:gd name="T6" fmla="*/ 452 w 390"/>
                <a:gd name="T7" fmla="*/ 230 h 524"/>
                <a:gd name="T8" fmla="*/ 428 w 390"/>
                <a:gd name="T9" fmla="*/ 377 h 524"/>
                <a:gd name="T10" fmla="*/ 413 w 390"/>
                <a:gd name="T11" fmla="*/ 508 h 524"/>
                <a:gd name="T12" fmla="*/ 348 w 390"/>
                <a:gd name="T13" fmla="*/ 577 h 524"/>
                <a:gd name="T14" fmla="*/ 248 w 390"/>
                <a:gd name="T15" fmla="*/ 573 h 524"/>
                <a:gd name="T16" fmla="*/ 172 w 390"/>
                <a:gd name="T17" fmla="*/ 621 h 524"/>
                <a:gd name="T18" fmla="*/ 65 w 390"/>
                <a:gd name="T19" fmla="*/ 611 h 524"/>
                <a:gd name="T20" fmla="*/ 11 w 390"/>
                <a:gd name="T21" fmla="*/ 575 h 524"/>
                <a:gd name="T22" fmla="*/ 5 w 390"/>
                <a:gd name="T23" fmla="*/ 487 h 524"/>
                <a:gd name="T24" fmla="*/ 31 w 390"/>
                <a:gd name="T25" fmla="*/ 267 h 524"/>
                <a:gd name="T26" fmla="*/ 81 w 390"/>
                <a:gd name="T27" fmla="*/ 67 h 524"/>
                <a:gd name="T28" fmla="*/ 196 w 390"/>
                <a:gd name="T29" fmla="*/ 29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524">
                  <a:moveTo>
                    <a:pt x="158" y="25"/>
                  </a:moveTo>
                  <a:cubicBezTo>
                    <a:pt x="178" y="39"/>
                    <a:pt x="198" y="54"/>
                    <a:pt x="219" y="68"/>
                  </a:cubicBezTo>
                  <a:cubicBezTo>
                    <a:pt x="241" y="82"/>
                    <a:pt x="268" y="88"/>
                    <a:pt x="291" y="103"/>
                  </a:cubicBezTo>
                  <a:cubicBezTo>
                    <a:pt x="318" y="121"/>
                    <a:pt x="356" y="158"/>
                    <a:pt x="370" y="188"/>
                  </a:cubicBezTo>
                  <a:cubicBezTo>
                    <a:pt x="390" y="229"/>
                    <a:pt x="359" y="270"/>
                    <a:pt x="350" y="309"/>
                  </a:cubicBezTo>
                  <a:cubicBezTo>
                    <a:pt x="342" y="345"/>
                    <a:pt x="340" y="379"/>
                    <a:pt x="338" y="415"/>
                  </a:cubicBezTo>
                  <a:cubicBezTo>
                    <a:pt x="335" y="453"/>
                    <a:pt x="324" y="472"/>
                    <a:pt x="284" y="473"/>
                  </a:cubicBezTo>
                  <a:cubicBezTo>
                    <a:pt x="257" y="473"/>
                    <a:pt x="229" y="461"/>
                    <a:pt x="203" y="470"/>
                  </a:cubicBezTo>
                  <a:cubicBezTo>
                    <a:pt x="177" y="478"/>
                    <a:pt x="164" y="498"/>
                    <a:pt x="141" y="509"/>
                  </a:cubicBezTo>
                  <a:cubicBezTo>
                    <a:pt x="112" y="524"/>
                    <a:pt x="81" y="514"/>
                    <a:pt x="53" y="501"/>
                  </a:cubicBezTo>
                  <a:cubicBezTo>
                    <a:pt x="39" y="494"/>
                    <a:pt x="15" y="486"/>
                    <a:pt x="8" y="471"/>
                  </a:cubicBezTo>
                  <a:cubicBezTo>
                    <a:pt x="0" y="454"/>
                    <a:pt x="3" y="419"/>
                    <a:pt x="5" y="400"/>
                  </a:cubicBezTo>
                  <a:cubicBezTo>
                    <a:pt x="10" y="339"/>
                    <a:pt x="18" y="279"/>
                    <a:pt x="25" y="219"/>
                  </a:cubicBezTo>
                  <a:cubicBezTo>
                    <a:pt x="31" y="164"/>
                    <a:pt x="39" y="105"/>
                    <a:pt x="66" y="55"/>
                  </a:cubicBezTo>
                  <a:cubicBezTo>
                    <a:pt x="84" y="22"/>
                    <a:pt x="121" y="0"/>
                    <a:pt x="160" y="23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8" name="Freeform 801">
              <a:extLst>
                <a:ext uri="{FF2B5EF4-FFF2-40B4-BE49-F238E27FC236}">
                  <a16:creationId xmlns:a16="http://schemas.microsoft.com/office/drawing/2014/main" id="{3C764462-AF56-4E06-ABBC-4C91FDB48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922"/>
              <a:ext cx="282" cy="94"/>
            </a:xfrm>
            <a:custGeom>
              <a:avLst/>
              <a:gdLst>
                <a:gd name="T0" fmla="*/ 317 w 264"/>
                <a:gd name="T1" fmla="*/ 40 h 88"/>
                <a:gd name="T2" fmla="*/ 322 w 264"/>
                <a:gd name="T3" fmla="*/ 35 h 88"/>
                <a:gd name="T4" fmla="*/ 230 w 264"/>
                <a:gd name="T5" fmla="*/ 83 h 88"/>
                <a:gd name="T6" fmla="*/ 138 w 264"/>
                <a:gd name="T7" fmla="*/ 105 h 88"/>
                <a:gd name="T8" fmla="*/ 56 w 264"/>
                <a:gd name="T9" fmla="*/ 103 h 88"/>
                <a:gd name="T10" fmla="*/ 2 w 264"/>
                <a:gd name="T11" fmla="*/ 47 h 88"/>
                <a:gd name="T12" fmla="*/ 312 w 264"/>
                <a:gd name="T13" fmla="*/ 3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88">
                  <a:moveTo>
                    <a:pt x="260" y="33"/>
                  </a:moveTo>
                  <a:cubicBezTo>
                    <a:pt x="262" y="32"/>
                    <a:pt x="261" y="30"/>
                    <a:pt x="264" y="29"/>
                  </a:cubicBezTo>
                  <a:cubicBezTo>
                    <a:pt x="253" y="46"/>
                    <a:pt x="208" y="61"/>
                    <a:pt x="188" y="68"/>
                  </a:cubicBezTo>
                  <a:cubicBezTo>
                    <a:pt x="164" y="77"/>
                    <a:pt x="138" y="84"/>
                    <a:pt x="113" y="86"/>
                  </a:cubicBezTo>
                  <a:cubicBezTo>
                    <a:pt x="92" y="88"/>
                    <a:pt x="66" y="88"/>
                    <a:pt x="46" y="84"/>
                  </a:cubicBezTo>
                  <a:cubicBezTo>
                    <a:pt x="28" y="80"/>
                    <a:pt x="0" y="60"/>
                    <a:pt x="2" y="38"/>
                  </a:cubicBezTo>
                  <a:cubicBezTo>
                    <a:pt x="6" y="0"/>
                    <a:pt x="213" y="47"/>
                    <a:pt x="256" y="3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802">
              <a:extLst>
                <a:ext uri="{FF2B5EF4-FFF2-40B4-BE49-F238E27FC236}">
                  <a16:creationId xmlns:a16="http://schemas.microsoft.com/office/drawing/2014/main" id="{CC23C859-AB70-40CD-A467-B03838A42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86"/>
              <a:ext cx="501" cy="452"/>
            </a:xfrm>
            <a:custGeom>
              <a:avLst/>
              <a:gdLst>
                <a:gd name="T0" fmla="*/ 265 w 469"/>
                <a:gd name="T1" fmla="*/ 89 h 423"/>
                <a:gd name="T2" fmla="*/ 334 w 469"/>
                <a:gd name="T3" fmla="*/ 146 h 423"/>
                <a:gd name="T4" fmla="*/ 150 w 469"/>
                <a:gd name="T5" fmla="*/ 250 h 423"/>
                <a:gd name="T6" fmla="*/ 11 w 469"/>
                <a:gd name="T7" fmla="*/ 419 h 423"/>
                <a:gd name="T8" fmla="*/ 176 w 469"/>
                <a:gd name="T9" fmla="*/ 516 h 423"/>
                <a:gd name="T10" fmla="*/ 302 w 469"/>
                <a:gd name="T11" fmla="*/ 495 h 423"/>
                <a:gd name="T12" fmla="*/ 372 w 469"/>
                <a:gd name="T13" fmla="*/ 428 h 423"/>
                <a:gd name="T14" fmla="*/ 477 w 469"/>
                <a:gd name="T15" fmla="*/ 301 h 423"/>
                <a:gd name="T16" fmla="*/ 553 w 469"/>
                <a:gd name="T17" fmla="*/ 291 h 423"/>
                <a:gd name="T18" fmla="*/ 570 w 469"/>
                <a:gd name="T19" fmla="*/ 186 h 423"/>
                <a:gd name="T20" fmla="*/ 507 w 469"/>
                <a:gd name="T21" fmla="*/ 0 h 423"/>
                <a:gd name="T22" fmla="*/ 454 w 469"/>
                <a:gd name="T23" fmla="*/ 11 h 423"/>
                <a:gd name="T24" fmla="*/ 367 w 469"/>
                <a:gd name="T25" fmla="*/ 50 h 423"/>
                <a:gd name="T26" fmla="*/ 316 w 469"/>
                <a:gd name="T27" fmla="*/ 72 h 423"/>
                <a:gd name="T28" fmla="*/ 280 w 469"/>
                <a:gd name="T29" fmla="*/ 79 h 4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423">
                  <a:moveTo>
                    <a:pt x="217" y="73"/>
                  </a:moveTo>
                  <a:cubicBezTo>
                    <a:pt x="248" y="49"/>
                    <a:pt x="305" y="83"/>
                    <a:pt x="274" y="120"/>
                  </a:cubicBezTo>
                  <a:cubicBezTo>
                    <a:pt x="233" y="166"/>
                    <a:pt x="180" y="186"/>
                    <a:pt x="123" y="205"/>
                  </a:cubicBezTo>
                  <a:cubicBezTo>
                    <a:pt x="63" y="224"/>
                    <a:pt x="0" y="273"/>
                    <a:pt x="8" y="343"/>
                  </a:cubicBezTo>
                  <a:cubicBezTo>
                    <a:pt x="15" y="407"/>
                    <a:pt x="91" y="423"/>
                    <a:pt x="144" y="423"/>
                  </a:cubicBezTo>
                  <a:cubicBezTo>
                    <a:pt x="177" y="423"/>
                    <a:pt x="216" y="413"/>
                    <a:pt x="248" y="405"/>
                  </a:cubicBezTo>
                  <a:cubicBezTo>
                    <a:pt x="278" y="397"/>
                    <a:pt x="291" y="378"/>
                    <a:pt x="305" y="351"/>
                  </a:cubicBezTo>
                  <a:cubicBezTo>
                    <a:pt x="325" y="314"/>
                    <a:pt x="348" y="260"/>
                    <a:pt x="391" y="247"/>
                  </a:cubicBezTo>
                  <a:cubicBezTo>
                    <a:pt x="408" y="241"/>
                    <a:pt x="443" y="249"/>
                    <a:pt x="454" y="239"/>
                  </a:cubicBezTo>
                  <a:cubicBezTo>
                    <a:pt x="468" y="225"/>
                    <a:pt x="468" y="172"/>
                    <a:pt x="468" y="153"/>
                  </a:cubicBezTo>
                  <a:cubicBezTo>
                    <a:pt x="469" y="99"/>
                    <a:pt x="457" y="39"/>
                    <a:pt x="417" y="0"/>
                  </a:cubicBezTo>
                  <a:cubicBezTo>
                    <a:pt x="406" y="7"/>
                    <a:pt x="387" y="4"/>
                    <a:pt x="373" y="8"/>
                  </a:cubicBezTo>
                  <a:cubicBezTo>
                    <a:pt x="348" y="15"/>
                    <a:pt x="324" y="29"/>
                    <a:pt x="301" y="41"/>
                  </a:cubicBezTo>
                  <a:cubicBezTo>
                    <a:pt x="288" y="47"/>
                    <a:pt x="273" y="55"/>
                    <a:pt x="259" y="59"/>
                  </a:cubicBezTo>
                  <a:cubicBezTo>
                    <a:pt x="249" y="61"/>
                    <a:pt x="234" y="58"/>
                    <a:pt x="229" y="65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803">
              <a:extLst>
                <a:ext uri="{FF2B5EF4-FFF2-40B4-BE49-F238E27FC236}">
                  <a16:creationId xmlns:a16="http://schemas.microsoft.com/office/drawing/2014/main" id="{1214CEAF-BBB2-4205-8B2C-7D7BBEEA8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185"/>
              <a:ext cx="226" cy="245"/>
            </a:xfrm>
            <a:custGeom>
              <a:avLst/>
              <a:gdLst>
                <a:gd name="T0" fmla="*/ 2 w 212"/>
                <a:gd name="T1" fmla="*/ 142 h 229"/>
                <a:gd name="T2" fmla="*/ 52 w 212"/>
                <a:gd name="T3" fmla="*/ 200 h 229"/>
                <a:gd name="T4" fmla="*/ 0 w 212"/>
                <a:gd name="T5" fmla="*/ 280 h 229"/>
                <a:gd name="T6" fmla="*/ 74 w 212"/>
                <a:gd name="T7" fmla="*/ 239 h 229"/>
                <a:gd name="T8" fmla="*/ 145 w 212"/>
                <a:gd name="T9" fmla="*/ 195 h 229"/>
                <a:gd name="T10" fmla="*/ 230 w 212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29">
                  <a:moveTo>
                    <a:pt x="2" y="116"/>
                  </a:moveTo>
                  <a:cubicBezTo>
                    <a:pt x="25" y="123"/>
                    <a:pt x="44" y="139"/>
                    <a:pt x="43" y="164"/>
                  </a:cubicBezTo>
                  <a:cubicBezTo>
                    <a:pt x="41" y="195"/>
                    <a:pt x="3" y="203"/>
                    <a:pt x="0" y="229"/>
                  </a:cubicBezTo>
                  <a:cubicBezTo>
                    <a:pt x="19" y="228"/>
                    <a:pt x="44" y="203"/>
                    <a:pt x="61" y="194"/>
                  </a:cubicBezTo>
                  <a:cubicBezTo>
                    <a:pt x="80" y="184"/>
                    <a:pt x="103" y="173"/>
                    <a:pt x="120" y="159"/>
                  </a:cubicBezTo>
                  <a:cubicBezTo>
                    <a:pt x="165" y="125"/>
                    <a:pt x="212" y="56"/>
                    <a:pt x="190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804">
              <a:extLst>
                <a:ext uri="{FF2B5EF4-FFF2-40B4-BE49-F238E27FC236}">
                  <a16:creationId xmlns:a16="http://schemas.microsoft.com/office/drawing/2014/main" id="{FA755ABD-B902-47FD-9DDE-1695FB33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328"/>
              <a:ext cx="239" cy="329"/>
            </a:xfrm>
            <a:custGeom>
              <a:avLst/>
              <a:gdLst>
                <a:gd name="T0" fmla="*/ 14 w 224"/>
                <a:gd name="T1" fmla="*/ 219 h 307"/>
                <a:gd name="T2" fmla="*/ 110 w 224"/>
                <a:gd name="T3" fmla="*/ 75 h 307"/>
                <a:gd name="T4" fmla="*/ 218 w 224"/>
                <a:gd name="T5" fmla="*/ 3 h 307"/>
                <a:gd name="T6" fmla="*/ 251 w 224"/>
                <a:gd name="T7" fmla="*/ 134 h 307"/>
                <a:gd name="T8" fmla="*/ 158 w 224"/>
                <a:gd name="T9" fmla="*/ 358 h 307"/>
                <a:gd name="T10" fmla="*/ 20 w 224"/>
                <a:gd name="T11" fmla="*/ 20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07">
                  <a:moveTo>
                    <a:pt x="11" y="177"/>
                  </a:moveTo>
                  <a:cubicBezTo>
                    <a:pt x="0" y="125"/>
                    <a:pt x="57" y="90"/>
                    <a:pt x="91" y="61"/>
                  </a:cubicBezTo>
                  <a:cubicBezTo>
                    <a:pt x="111" y="43"/>
                    <a:pt x="151" y="5"/>
                    <a:pt x="179" y="3"/>
                  </a:cubicBezTo>
                  <a:cubicBezTo>
                    <a:pt x="224" y="0"/>
                    <a:pt x="206" y="83"/>
                    <a:pt x="206" y="109"/>
                  </a:cubicBezTo>
                  <a:cubicBezTo>
                    <a:pt x="204" y="173"/>
                    <a:pt x="210" y="272"/>
                    <a:pt x="130" y="291"/>
                  </a:cubicBezTo>
                  <a:cubicBezTo>
                    <a:pt x="64" y="307"/>
                    <a:pt x="34" y="216"/>
                    <a:pt x="17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805">
              <a:extLst>
                <a:ext uri="{FF2B5EF4-FFF2-40B4-BE49-F238E27FC236}">
                  <a16:creationId xmlns:a16="http://schemas.microsoft.com/office/drawing/2014/main" id="{D751588C-FC17-46CE-B8B2-FE613BB96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478"/>
              <a:ext cx="448" cy="291"/>
            </a:xfrm>
            <a:custGeom>
              <a:avLst/>
              <a:gdLst>
                <a:gd name="T0" fmla="*/ 512 w 419"/>
                <a:gd name="T1" fmla="*/ 160 h 272"/>
                <a:gd name="T2" fmla="*/ 234 w 419"/>
                <a:gd name="T3" fmla="*/ 219 h 272"/>
                <a:gd name="T4" fmla="*/ 141 w 419"/>
                <a:gd name="T5" fmla="*/ 262 h 272"/>
                <a:gd name="T6" fmla="*/ 50 w 419"/>
                <a:gd name="T7" fmla="*/ 319 h 272"/>
                <a:gd name="T8" fmla="*/ 26 w 419"/>
                <a:gd name="T9" fmla="*/ 323 h 272"/>
                <a:gd name="T10" fmla="*/ 55 w 419"/>
                <a:gd name="T11" fmla="*/ 273 h 272"/>
                <a:gd name="T12" fmla="*/ 65 w 419"/>
                <a:gd name="T13" fmla="*/ 220 h 272"/>
                <a:gd name="T14" fmla="*/ 87 w 419"/>
                <a:gd name="T15" fmla="*/ 153 h 272"/>
                <a:gd name="T16" fmla="*/ 201 w 419"/>
                <a:gd name="T17" fmla="*/ 91 h 272"/>
                <a:gd name="T18" fmla="*/ 325 w 419"/>
                <a:gd name="T19" fmla="*/ 116 h 272"/>
                <a:gd name="T20" fmla="*/ 385 w 419"/>
                <a:gd name="T21" fmla="*/ 80 h 272"/>
                <a:gd name="T22" fmla="*/ 385 w 419"/>
                <a:gd name="T23" fmla="*/ 0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9" h="272">
                  <a:moveTo>
                    <a:pt x="419" y="131"/>
                  </a:moveTo>
                  <a:cubicBezTo>
                    <a:pt x="356" y="182"/>
                    <a:pt x="265" y="162"/>
                    <a:pt x="192" y="179"/>
                  </a:cubicBezTo>
                  <a:cubicBezTo>
                    <a:pt x="163" y="186"/>
                    <a:pt x="142" y="204"/>
                    <a:pt x="115" y="214"/>
                  </a:cubicBezTo>
                  <a:cubicBezTo>
                    <a:pt x="86" y="225"/>
                    <a:pt x="68" y="248"/>
                    <a:pt x="41" y="261"/>
                  </a:cubicBezTo>
                  <a:cubicBezTo>
                    <a:pt x="31" y="266"/>
                    <a:pt x="30" y="272"/>
                    <a:pt x="21" y="264"/>
                  </a:cubicBezTo>
                  <a:cubicBezTo>
                    <a:pt x="0" y="246"/>
                    <a:pt x="34" y="231"/>
                    <a:pt x="45" y="222"/>
                  </a:cubicBezTo>
                  <a:cubicBezTo>
                    <a:pt x="61" y="209"/>
                    <a:pt x="45" y="200"/>
                    <a:pt x="53" y="180"/>
                  </a:cubicBezTo>
                  <a:cubicBezTo>
                    <a:pt x="59" y="164"/>
                    <a:pt x="61" y="140"/>
                    <a:pt x="71" y="125"/>
                  </a:cubicBezTo>
                  <a:cubicBezTo>
                    <a:pt x="85" y="103"/>
                    <a:pt x="138" y="81"/>
                    <a:pt x="165" y="74"/>
                  </a:cubicBezTo>
                  <a:cubicBezTo>
                    <a:pt x="205" y="63"/>
                    <a:pt x="230" y="81"/>
                    <a:pt x="266" y="94"/>
                  </a:cubicBezTo>
                  <a:cubicBezTo>
                    <a:pt x="292" y="102"/>
                    <a:pt x="314" y="97"/>
                    <a:pt x="315" y="65"/>
                  </a:cubicBezTo>
                  <a:cubicBezTo>
                    <a:pt x="315" y="35"/>
                    <a:pt x="287" y="25"/>
                    <a:pt x="315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806">
              <a:extLst>
                <a:ext uri="{FF2B5EF4-FFF2-40B4-BE49-F238E27FC236}">
                  <a16:creationId xmlns:a16="http://schemas.microsoft.com/office/drawing/2014/main" id="{B58D17F5-EFCF-4AB7-993D-A640D8C76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712"/>
              <a:ext cx="501" cy="318"/>
            </a:xfrm>
            <a:custGeom>
              <a:avLst/>
              <a:gdLst>
                <a:gd name="T0" fmla="*/ 356 w 469"/>
                <a:gd name="T1" fmla="*/ 21 h 297"/>
                <a:gd name="T2" fmla="*/ 485 w 469"/>
                <a:gd name="T3" fmla="*/ 2 h 297"/>
                <a:gd name="T4" fmla="*/ 568 w 469"/>
                <a:gd name="T5" fmla="*/ 116 h 297"/>
                <a:gd name="T6" fmla="*/ 514 w 469"/>
                <a:gd name="T7" fmla="*/ 267 h 297"/>
                <a:gd name="T8" fmla="*/ 380 w 469"/>
                <a:gd name="T9" fmla="*/ 291 h 297"/>
                <a:gd name="T10" fmla="*/ 216 w 469"/>
                <a:gd name="T11" fmla="*/ 311 h 297"/>
                <a:gd name="T12" fmla="*/ 79 w 469"/>
                <a:gd name="T13" fmla="*/ 361 h 297"/>
                <a:gd name="T14" fmla="*/ 19 w 469"/>
                <a:gd name="T15" fmla="*/ 344 h 297"/>
                <a:gd name="T16" fmla="*/ 24 w 469"/>
                <a:gd name="T17" fmla="*/ 249 h 297"/>
                <a:gd name="T18" fmla="*/ 140 w 469"/>
                <a:gd name="T19" fmla="*/ 134 h 297"/>
                <a:gd name="T20" fmla="*/ 282 w 469"/>
                <a:gd name="T21" fmla="*/ 56 h 297"/>
                <a:gd name="T22" fmla="*/ 356 w 469"/>
                <a:gd name="T23" fmla="*/ 28 h 2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9" h="297">
                  <a:moveTo>
                    <a:pt x="292" y="18"/>
                  </a:moveTo>
                  <a:cubicBezTo>
                    <a:pt x="322" y="9"/>
                    <a:pt x="366" y="0"/>
                    <a:pt x="398" y="2"/>
                  </a:cubicBezTo>
                  <a:cubicBezTo>
                    <a:pt x="444" y="4"/>
                    <a:pt x="469" y="52"/>
                    <a:pt x="466" y="94"/>
                  </a:cubicBezTo>
                  <a:cubicBezTo>
                    <a:pt x="463" y="132"/>
                    <a:pt x="450" y="191"/>
                    <a:pt x="421" y="218"/>
                  </a:cubicBezTo>
                  <a:cubicBezTo>
                    <a:pt x="389" y="249"/>
                    <a:pt x="353" y="244"/>
                    <a:pt x="312" y="237"/>
                  </a:cubicBezTo>
                  <a:cubicBezTo>
                    <a:pt x="261" y="228"/>
                    <a:pt x="224" y="237"/>
                    <a:pt x="177" y="253"/>
                  </a:cubicBezTo>
                  <a:cubicBezTo>
                    <a:pt x="140" y="266"/>
                    <a:pt x="104" y="290"/>
                    <a:pt x="65" y="294"/>
                  </a:cubicBezTo>
                  <a:cubicBezTo>
                    <a:pt x="46" y="296"/>
                    <a:pt x="26" y="297"/>
                    <a:pt x="16" y="280"/>
                  </a:cubicBezTo>
                  <a:cubicBezTo>
                    <a:pt x="0" y="255"/>
                    <a:pt x="6" y="228"/>
                    <a:pt x="20" y="204"/>
                  </a:cubicBezTo>
                  <a:cubicBezTo>
                    <a:pt x="43" y="164"/>
                    <a:pt x="75" y="131"/>
                    <a:pt x="115" y="109"/>
                  </a:cubicBezTo>
                  <a:cubicBezTo>
                    <a:pt x="154" y="87"/>
                    <a:pt x="190" y="61"/>
                    <a:pt x="231" y="46"/>
                  </a:cubicBezTo>
                  <a:cubicBezTo>
                    <a:pt x="252" y="39"/>
                    <a:pt x="272" y="30"/>
                    <a:pt x="292" y="22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807">
              <a:extLst>
                <a:ext uri="{FF2B5EF4-FFF2-40B4-BE49-F238E27FC236}">
                  <a16:creationId xmlns:a16="http://schemas.microsoft.com/office/drawing/2014/main" id="{1F540317-3A8C-47EE-8219-3C2B13E0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035"/>
              <a:ext cx="176" cy="97"/>
            </a:xfrm>
            <a:custGeom>
              <a:avLst/>
              <a:gdLst>
                <a:gd name="T0" fmla="*/ 84 w 165"/>
                <a:gd name="T1" fmla="*/ 16 h 91"/>
                <a:gd name="T2" fmla="*/ 167 w 165"/>
                <a:gd name="T3" fmla="*/ 18 h 91"/>
                <a:gd name="T4" fmla="*/ 139 w 165"/>
                <a:gd name="T5" fmla="*/ 85 h 91"/>
                <a:gd name="T6" fmla="*/ 27 w 165"/>
                <a:gd name="T7" fmla="*/ 82 h 91"/>
                <a:gd name="T8" fmla="*/ 98 w 165"/>
                <a:gd name="T9" fmla="*/ 2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">
                  <a:moveTo>
                    <a:pt x="69" y="13"/>
                  </a:moveTo>
                  <a:cubicBezTo>
                    <a:pt x="89" y="21"/>
                    <a:pt x="119" y="0"/>
                    <a:pt x="138" y="15"/>
                  </a:cubicBezTo>
                  <a:cubicBezTo>
                    <a:pt x="165" y="37"/>
                    <a:pt x="134" y="61"/>
                    <a:pt x="114" y="70"/>
                  </a:cubicBezTo>
                  <a:cubicBezTo>
                    <a:pt x="92" y="79"/>
                    <a:pt x="41" y="91"/>
                    <a:pt x="22" y="68"/>
                  </a:cubicBezTo>
                  <a:cubicBezTo>
                    <a:pt x="0" y="40"/>
                    <a:pt x="71" y="11"/>
                    <a:pt x="81" y="1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808">
              <a:extLst>
                <a:ext uri="{FF2B5EF4-FFF2-40B4-BE49-F238E27FC236}">
                  <a16:creationId xmlns:a16="http://schemas.microsoft.com/office/drawing/2014/main" id="{6F8C6015-044B-47A2-9EF2-B142E7B35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139"/>
              <a:ext cx="341" cy="501"/>
            </a:xfrm>
            <a:custGeom>
              <a:avLst/>
              <a:gdLst>
                <a:gd name="T0" fmla="*/ 15 w 319"/>
                <a:gd name="T1" fmla="*/ 105 h 469"/>
                <a:gd name="T2" fmla="*/ 137 w 319"/>
                <a:gd name="T3" fmla="*/ 96 h 469"/>
                <a:gd name="T4" fmla="*/ 248 w 319"/>
                <a:gd name="T5" fmla="*/ 79 h 469"/>
                <a:gd name="T6" fmla="*/ 314 w 319"/>
                <a:gd name="T7" fmla="*/ 47 h 469"/>
                <a:gd name="T8" fmla="*/ 357 w 319"/>
                <a:gd name="T9" fmla="*/ 0 h 469"/>
                <a:gd name="T10" fmla="*/ 347 w 319"/>
                <a:gd name="T11" fmla="*/ 131 h 469"/>
                <a:gd name="T12" fmla="*/ 368 w 319"/>
                <a:gd name="T13" fmla="*/ 303 h 469"/>
                <a:gd name="T14" fmla="*/ 329 w 319"/>
                <a:gd name="T15" fmla="*/ 533 h 469"/>
                <a:gd name="T16" fmla="*/ 191 w 319"/>
                <a:gd name="T17" fmla="*/ 570 h 469"/>
                <a:gd name="T18" fmla="*/ 74 w 319"/>
                <a:gd name="T19" fmla="*/ 434 h 469"/>
                <a:gd name="T20" fmla="*/ 11 w 319"/>
                <a:gd name="T21" fmla="*/ 262 h 469"/>
                <a:gd name="T22" fmla="*/ 1 w 319"/>
                <a:gd name="T23" fmla="*/ 186 h 469"/>
                <a:gd name="T24" fmla="*/ 17 w 319"/>
                <a:gd name="T25" fmla="*/ 110 h 4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9" h="469">
                  <a:moveTo>
                    <a:pt x="12" y="86"/>
                  </a:moveTo>
                  <a:cubicBezTo>
                    <a:pt x="42" y="76"/>
                    <a:pt x="80" y="82"/>
                    <a:pt x="112" y="79"/>
                  </a:cubicBezTo>
                  <a:cubicBezTo>
                    <a:pt x="142" y="77"/>
                    <a:pt x="174" y="74"/>
                    <a:pt x="203" y="65"/>
                  </a:cubicBezTo>
                  <a:cubicBezTo>
                    <a:pt x="222" y="59"/>
                    <a:pt x="243" y="52"/>
                    <a:pt x="257" y="38"/>
                  </a:cubicBezTo>
                  <a:cubicBezTo>
                    <a:pt x="270" y="26"/>
                    <a:pt x="277" y="8"/>
                    <a:pt x="292" y="0"/>
                  </a:cubicBezTo>
                  <a:cubicBezTo>
                    <a:pt x="309" y="28"/>
                    <a:pt x="281" y="75"/>
                    <a:pt x="284" y="108"/>
                  </a:cubicBezTo>
                  <a:cubicBezTo>
                    <a:pt x="287" y="155"/>
                    <a:pt x="298" y="202"/>
                    <a:pt x="301" y="249"/>
                  </a:cubicBezTo>
                  <a:cubicBezTo>
                    <a:pt x="304" y="303"/>
                    <a:pt x="319" y="399"/>
                    <a:pt x="269" y="437"/>
                  </a:cubicBezTo>
                  <a:cubicBezTo>
                    <a:pt x="238" y="461"/>
                    <a:pt x="194" y="469"/>
                    <a:pt x="156" y="468"/>
                  </a:cubicBezTo>
                  <a:cubicBezTo>
                    <a:pt x="100" y="466"/>
                    <a:pt x="80" y="400"/>
                    <a:pt x="61" y="356"/>
                  </a:cubicBezTo>
                  <a:cubicBezTo>
                    <a:pt x="42" y="310"/>
                    <a:pt x="22" y="262"/>
                    <a:pt x="8" y="214"/>
                  </a:cubicBezTo>
                  <a:cubicBezTo>
                    <a:pt x="3" y="194"/>
                    <a:pt x="0" y="174"/>
                    <a:pt x="1" y="153"/>
                  </a:cubicBezTo>
                  <a:cubicBezTo>
                    <a:pt x="3" y="131"/>
                    <a:pt x="12" y="111"/>
                    <a:pt x="14" y="9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809">
              <a:extLst>
                <a:ext uri="{FF2B5EF4-FFF2-40B4-BE49-F238E27FC236}">
                  <a16:creationId xmlns:a16="http://schemas.microsoft.com/office/drawing/2014/main" id="{5E4C3EA8-0D90-470C-A395-E1634DE73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723"/>
              <a:ext cx="153" cy="88"/>
            </a:xfrm>
            <a:custGeom>
              <a:avLst/>
              <a:gdLst>
                <a:gd name="T0" fmla="*/ 89 w 143"/>
                <a:gd name="T1" fmla="*/ 10 h 82"/>
                <a:gd name="T2" fmla="*/ 165 w 143"/>
                <a:gd name="T3" fmla="*/ 32 h 82"/>
                <a:gd name="T4" fmla="*/ 89 w 143"/>
                <a:gd name="T5" fmla="*/ 57 h 82"/>
                <a:gd name="T6" fmla="*/ 0 w 143"/>
                <a:gd name="T7" fmla="*/ 49 h 82"/>
                <a:gd name="T8" fmla="*/ 98 w 143"/>
                <a:gd name="T9" fmla="*/ 1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2">
                  <a:moveTo>
                    <a:pt x="73" y="7"/>
                  </a:moveTo>
                  <a:cubicBezTo>
                    <a:pt x="93" y="0"/>
                    <a:pt x="128" y="0"/>
                    <a:pt x="135" y="26"/>
                  </a:cubicBezTo>
                  <a:cubicBezTo>
                    <a:pt x="143" y="57"/>
                    <a:pt x="93" y="40"/>
                    <a:pt x="73" y="46"/>
                  </a:cubicBezTo>
                  <a:cubicBezTo>
                    <a:pt x="55" y="51"/>
                    <a:pt x="0" y="82"/>
                    <a:pt x="0" y="40"/>
                  </a:cubicBezTo>
                  <a:cubicBezTo>
                    <a:pt x="0" y="13"/>
                    <a:pt x="64" y="2"/>
                    <a:pt x="80" y="1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810">
              <a:extLst>
                <a:ext uri="{FF2B5EF4-FFF2-40B4-BE49-F238E27FC236}">
                  <a16:creationId xmlns:a16="http://schemas.microsoft.com/office/drawing/2014/main" id="{CEC7D4E4-6F10-4C4B-9CDB-CE62740F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3843"/>
              <a:ext cx="219" cy="158"/>
            </a:xfrm>
            <a:custGeom>
              <a:avLst/>
              <a:gdLst>
                <a:gd name="T0" fmla="*/ 12 w 205"/>
                <a:gd name="T1" fmla="*/ 23 h 148"/>
                <a:gd name="T2" fmla="*/ 7 w 205"/>
                <a:gd name="T3" fmla="*/ 61 h 148"/>
                <a:gd name="T4" fmla="*/ 51 w 205"/>
                <a:gd name="T5" fmla="*/ 64 h 148"/>
                <a:gd name="T6" fmla="*/ 138 w 205"/>
                <a:gd name="T7" fmla="*/ 85 h 148"/>
                <a:gd name="T8" fmla="*/ 250 w 205"/>
                <a:gd name="T9" fmla="*/ 140 h 148"/>
                <a:gd name="T10" fmla="*/ 207 w 205"/>
                <a:gd name="T11" fmla="*/ 91 h 148"/>
                <a:gd name="T12" fmla="*/ 157 w 205"/>
                <a:gd name="T13" fmla="*/ 22 h 148"/>
                <a:gd name="T14" fmla="*/ 112 w 205"/>
                <a:gd name="T15" fmla="*/ 12 h 148"/>
                <a:gd name="T16" fmla="*/ 16 w 205"/>
                <a:gd name="T17" fmla="*/ 7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5" h="148">
                  <a:moveTo>
                    <a:pt x="9" y="20"/>
                  </a:moveTo>
                  <a:cubicBezTo>
                    <a:pt x="0" y="24"/>
                    <a:pt x="0" y="42"/>
                    <a:pt x="7" y="50"/>
                  </a:cubicBezTo>
                  <a:cubicBezTo>
                    <a:pt x="17" y="61"/>
                    <a:pt x="29" y="54"/>
                    <a:pt x="42" y="52"/>
                  </a:cubicBezTo>
                  <a:cubicBezTo>
                    <a:pt x="72" y="49"/>
                    <a:pt x="90" y="50"/>
                    <a:pt x="113" y="70"/>
                  </a:cubicBezTo>
                  <a:cubicBezTo>
                    <a:pt x="137" y="91"/>
                    <a:pt x="173" y="148"/>
                    <a:pt x="205" y="115"/>
                  </a:cubicBezTo>
                  <a:cubicBezTo>
                    <a:pt x="195" y="99"/>
                    <a:pt x="183" y="89"/>
                    <a:pt x="170" y="75"/>
                  </a:cubicBezTo>
                  <a:cubicBezTo>
                    <a:pt x="154" y="58"/>
                    <a:pt x="146" y="35"/>
                    <a:pt x="129" y="19"/>
                  </a:cubicBezTo>
                  <a:cubicBezTo>
                    <a:pt x="115" y="5"/>
                    <a:pt x="113" y="7"/>
                    <a:pt x="92" y="9"/>
                  </a:cubicBezTo>
                  <a:cubicBezTo>
                    <a:pt x="68" y="11"/>
                    <a:pt x="35" y="0"/>
                    <a:pt x="13" y="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811">
              <a:extLst>
                <a:ext uri="{FF2B5EF4-FFF2-40B4-BE49-F238E27FC236}">
                  <a16:creationId xmlns:a16="http://schemas.microsoft.com/office/drawing/2014/main" id="{8D7A1510-C1B8-4000-A203-BD0388E94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794"/>
              <a:ext cx="115" cy="184"/>
            </a:xfrm>
            <a:custGeom>
              <a:avLst/>
              <a:gdLst>
                <a:gd name="T0" fmla="*/ 68 w 107"/>
                <a:gd name="T1" fmla="*/ 0 h 172"/>
                <a:gd name="T2" fmla="*/ 48 w 107"/>
                <a:gd name="T3" fmla="*/ 65 h 172"/>
                <a:gd name="T4" fmla="*/ 67 w 107"/>
                <a:gd name="T5" fmla="*/ 120 h 172"/>
                <a:gd name="T6" fmla="*/ 127 w 107"/>
                <a:gd name="T7" fmla="*/ 93 h 172"/>
                <a:gd name="T8" fmla="*/ 13 w 107"/>
                <a:gd name="T9" fmla="*/ 196 h 172"/>
                <a:gd name="T10" fmla="*/ 4 w 107"/>
                <a:gd name="T11" fmla="*/ 165 h 172"/>
                <a:gd name="T12" fmla="*/ 31 w 107"/>
                <a:gd name="T13" fmla="*/ 128 h 172"/>
                <a:gd name="T14" fmla="*/ 11 w 107"/>
                <a:gd name="T15" fmla="*/ 34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72">
                  <a:moveTo>
                    <a:pt x="55" y="0"/>
                  </a:moveTo>
                  <a:cubicBezTo>
                    <a:pt x="55" y="17"/>
                    <a:pt x="40" y="33"/>
                    <a:pt x="39" y="53"/>
                  </a:cubicBezTo>
                  <a:cubicBezTo>
                    <a:pt x="38" y="71"/>
                    <a:pt x="47" y="82"/>
                    <a:pt x="54" y="98"/>
                  </a:cubicBezTo>
                  <a:cubicBezTo>
                    <a:pt x="71" y="93"/>
                    <a:pt x="86" y="80"/>
                    <a:pt x="102" y="76"/>
                  </a:cubicBezTo>
                  <a:cubicBezTo>
                    <a:pt x="107" y="99"/>
                    <a:pt x="36" y="172"/>
                    <a:pt x="10" y="160"/>
                  </a:cubicBezTo>
                  <a:cubicBezTo>
                    <a:pt x="0" y="155"/>
                    <a:pt x="1" y="141"/>
                    <a:pt x="4" y="135"/>
                  </a:cubicBezTo>
                  <a:cubicBezTo>
                    <a:pt x="13" y="119"/>
                    <a:pt x="22" y="128"/>
                    <a:pt x="25" y="105"/>
                  </a:cubicBezTo>
                  <a:cubicBezTo>
                    <a:pt x="27" y="78"/>
                    <a:pt x="16" y="54"/>
                    <a:pt x="8" y="2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812">
              <a:extLst>
                <a:ext uri="{FF2B5EF4-FFF2-40B4-BE49-F238E27FC236}">
                  <a16:creationId xmlns:a16="http://schemas.microsoft.com/office/drawing/2014/main" id="{4BFC40D0-B7F7-4E42-8D84-869D5331B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968"/>
              <a:ext cx="192" cy="225"/>
            </a:xfrm>
            <a:custGeom>
              <a:avLst/>
              <a:gdLst>
                <a:gd name="T0" fmla="*/ 171 w 180"/>
                <a:gd name="T1" fmla="*/ 0 h 210"/>
                <a:gd name="T2" fmla="*/ 101 w 180"/>
                <a:gd name="T3" fmla="*/ 44 h 210"/>
                <a:gd name="T4" fmla="*/ 35 w 180"/>
                <a:gd name="T5" fmla="*/ 42 h 210"/>
                <a:gd name="T6" fmla="*/ 48 w 180"/>
                <a:gd name="T7" fmla="*/ 167 h 210"/>
                <a:gd name="T8" fmla="*/ 139 w 180"/>
                <a:gd name="T9" fmla="*/ 196 h 210"/>
                <a:gd name="T10" fmla="*/ 219 w 180"/>
                <a:gd name="T11" fmla="*/ 246 h 210"/>
                <a:gd name="T12" fmla="*/ 186 w 180"/>
                <a:gd name="T13" fmla="*/ 190 h 210"/>
                <a:gd name="T14" fmla="*/ 188 w 180"/>
                <a:gd name="T15" fmla="*/ 130 h 210"/>
                <a:gd name="T16" fmla="*/ 176 w 180"/>
                <a:gd name="T17" fmla="*/ 12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210">
                  <a:moveTo>
                    <a:pt x="141" y="0"/>
                  </a:moveTo>
                  <a:cubicBezTo>
                    <a:pt x="129" y="17"/>
                    <a:pt x="104" y="32"/>
                    <a:pt x="83" y="35"/>
                  </a:cubicBezTo>
                  <a:cubicBezTo>
                    <a:pt x="68" y="37"/>
                    <a:pt x="43" y="26"/>
                    <a:pt x="29" y="34"/>
                  </a:cubicBezTo>
                  <a:cubicBezTo>
                    <a:pt x="0" y="51"/>
                    <a:pt x="26" y="116"/>
                    <a:pt x="39" y="136"/>
                  </a:cubicBezTo>
                  <a:cubicBezTo>
                    <a:pt x="59" y="168"/>
                    <a:pt x="86" y="146"/>
                    <a:pt x="114" y="160"/>
                  </a:cubicBezTo>
                  <a:cubicBezTo>
                    <a:pt x="136" y="172"/>
                    <a:pt x="150" y="210"/>
                    <a:pt x="180" y="201"/>
                  </a:cubicBezTo>
                  <a:cubicBezTo>
                    <a:pt x="177" y="185"/>
                    <a:pt x="160" y="170"/>
                    <a:pt x="153" y="154"/>
                  </a:cubicBezTo>
                  <a:cubicBezTo>
                    <a:pt x="144" y="133"/>
                    <a:pt x="150" y="124"/>
                    <a:pt x="155" y="105"/>
                  </a:cubicBezTo>
                  <a:cubicBezTo>
                    <a:pt x="163" y="73"/>
                    <a:pt x="153" y="39"/>
                    <a:pt x="145" y="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813">
              <a:extLst>
                <a:ext uri="{FF2B5EF4-FFF2-40B4-BE49-F238E27FC236}">
                  <a16:creationId xmlns:a16="http://schemas.microsoft.com/office/drawing/2014/main" id="{B0229904-5B29-47FA-8EFE-E5A6E4231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42"/>
              <a:ext cx="134" cy="164"/>
            </a:xfrm>
            <a:custGeom>
              <a:avLst/>
              <a:gdLst>
                <a:gd name="T0" fmla="*/ 36 w 126"/>
                <a:gd name="T1" fmla="*/ 17 h 154"/>
                <a:gd name="T2" fmla="*/ 95 w 126"/>
                <a:gd name="T3" fmla="*/ 4 h 154"/>
                <a:gd name="T4" fmla="*/ 122 w 126"/>
                <a:gd name="T5" fmla="*/ 63 h 154"/>
                <a:gd name="T6" fmla="*/ 125 w 126"/>
                <a:gd name="T7" fmla="*/ 186 h 154"/>
                <a:gd name="T8" fmla="*/ 36 w 126"/>
                <a:gd name="T9" fmla="*/ 116 h 154"/>
                <a:gd name="T10" fmla="*/ 2 w 126"/>
                <a:gd name="T11" fmla="*/ 99 h 154"/>
                <a:gd name="T12" fmla="*/ 38 w 126"/>
                <a:gd name="T13" fmla="*/ 1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54">
                  <a:moveTo>
                    <a:pt x="30" y="14"/>
                  </a:moveTo>
                  <a:cubicBezTo>
                    <a:pt x="43" y="12"/>
                    <a:pt x="66" y="0"/>
                    <a:pt x="79" y="4"/>
                  </a:cubicBezTo>
                  <a:cubicBezTo>
                    <a:pt x="100" y="10"/>
                    <a:pt x="101" y="34"/>
                    <a:pt x="102" y="52"/>
                  </a:cubicBezTo>
                  <a:cubicBezTo>
                    <a:pt x="103" y="81"/>
                    <a:pt x="126" y="130"/>
                    <a:pt x="104" y="154"/>
                  </a:cubicBezTo>
                  <a:cubicBezTo>
                    <a:pt x="79" y="139"/>
                    <a:pt x="73" y="44"/>
                    <a:pt x="30" y="96"/>
                  </a:cubicBezTo>
                  <a:cubicBezTo>
                    <a:pt x="14" y="115"/>
                    <a:pt x="3" y="110"/>
                    <a:pt x="2" y="82"/>
                  </a:cubicBezTo>
                  <a:cubicBezTo>
                    <a:pt x="0" y="50"/>
                    <a:pt x="16" y="39"/>
                    <a:pt x="32" y="1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Freeform 814">
              <a:extLst>
                <a:ext uri="{FF2B5EF4-FFF2-40B4-BE49-F238E27FC236}">
                  <a16:creationId xmlns:a16="http://schemas.microsoft.com/office/drawing/2014/main" id="{D1B04279-C2A8-4255-8D04-B30419D8B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50"/>
              <a:ext cx="7" cy="4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Freeform 815">
              <a:extLst>
                <a:ext uri="{FF2B5EF4-FFF2-40B4-BE49-F238E27FC236}">
                  <a16:creationId xmlns:a16="http://schemas.microsoft.com/office/drawing/2014/main" id="{746A2B26-0BF3-4631-AA23-CDD7B0D86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845"/>
              <a:ext cx="109" cy="52"/>
            </a:xfrm>
            <a:custGeom>
              <a:avLst/>
              <a:gdLst>
                <a:gd name="T0" fmla="*/ 78 w 102"/>
                <a:gd name="T1" fmla="*/ 0 h 48"/>
                <a:gd name="T2" fmla="*/ 60 w 102"/>
                <a:gd name="T3" fmla="*/ 1 h 48"/>
                <a:gd name="T4" fmla="*/ 1 w 102"/>
                <a:gd name="T5" fmla="*/ 37 h 48"/>
                <a:gd name="T6" fmla="*/ 67 w 102"/>
                <a:gd name="T7" fmla="*/ 56 h 48"/>
                <a:gd name="T8" fmla="*/ 124 w 102"/>
                <a:gd name="T9" fmla="*/ 2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8">
                  <a:moveTo>
                    <a:pt x="64" y="0"/>
                  </a:moveTo>
                  <a:cubicBezTo>
                    <a:pt x="59" y="0"/>
                    <a:pt x="54" y="0"/>
                    <a:pt x="49" y="1"/>
                  </a:cubicBezTo>
                  <a:cubicBezTo>
                    <a:pt x="21" y="4"/>
                    <a:pt x="0" y="17"/>
                    <a:pt x="1" y="29"/>
                  </a:cubicBezTo>
                  <a:cubicBezTo>
                    <a:pt x="3" y="41"/>
                    <a:pt x="27" y="48"/>
                    <a:pt x="55" y="44"/>
                  </a:cubicBezTo>
                  <a:cubicBezTo>
                    <a:pt x="78" y="41"/>
                    <a:pt x="96" y="32"/>
                    <a:pt x="102" y="2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Freeform 816">
              <a:extLst>
                <a:ext uri="{FF2B5EF4-FFF2-40B4-BE49-F238E27FC236}">
                  <a16:creationId xmlns:a16="http://schemas.microsoft.com/office/drawing/2014/main" id="{60BDA999-52F5-4D2C-B2C7-3C232CC0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45"/>
              <a:ext cx="11" cy="3"/>
            </a:xfrm>
            <a:custGeom>
              <a:avLst/>
              <a:gdLst>
                <a:gd name="T0" fmla="*/ 11 w 11"/>
                <a:gd name="T1" fmla="*/ 8 h 2"/>
                <a:gd name="T2" fmla="*/ 11 w 11"/>
                <a:gd name="T3" fmla="*/ 8 h 2"/>
                <a:gd name="T4" fmla="*/ 0 w 1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Freeform 817">
              <a:extLst>
                <a:ext uri="{FF2B5EF4-FFF2-40B4-BE49-F238E27FC236}">
                  <a16:creationId xmlns:a16="http://schemas.microsoft.com/office/drawing/2014/main" id="{9B5777A5-9F57-4205-BC25-03DB43D50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64"/>
              <a:ext cx="49" cy="22"/>
            </a:xfrm>
            <a:custGeom>
              <a:avLst/>
              <a:gdLst>
                <a:gd name="T0" fmla="*/ 32 w 46"/>
                <a:gd name="T1" fmla="*/ 0 h 21"/>
                <a:gd name="T2" fmla="*/ 12 w 46"/>
                <a:gd name="T3" fmla="*/ 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26" y="0"/>
                  </a:moveTo>
                  <a:cubicBezTo>
                    <a:pt x="46" y="15"/>
                    <a:pt x="0" y="21"/>
                    <a:pt x="9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Freeform 818">
              <a:extLst>
                <a:ext uri="{FF2B5EF4-FFF2-40B4-BE49-F238E27FC236}">
                  <a16:creationId xmlns:a16="http://schemas.microsoft.com/office/drawing/2014/main" id="{5CE13406-F027-4F1F-A4A8-3E767F130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99"/>
              <a:ext cx="300" cy="123"/>
            </a:xfrm>
            <a:custGeom>
              <a:avLst/>
              <a:gdLst>
                <a:gd name="T0" fmla="*/ 0 w 281"/>
                <a:gd name="T1" fmla="*/ 138 h 115"/>
                <a:gd name="T2" fmla="*/ 70 w 281"/>
                <a:gd name="T3" fmla="*/ 92 h 115"/>
                <a:gd name="T4" fmla="*/ 162 w 281"/>
                <a:gd name="T5" fmla="*/ 64 h 115"/>
                <a:gd name="T6" fmla="*/ 342 w 281"/>
                <a:gd name="T7" fmla="*/ 0 h 115"/>
                <a:gd name="T8" fmla="*/ 139 w 281"/>
                <a:gd name="T9" fmla="*/ 80 h 115"/>
                <a:gd name="T10" fmla="*/ 2 w 281"/>
                <a:gd name="T11" fmla="*/ 14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115">
                  <a:moveTo>
                    <a:pt x="0" y="113"/>
                  </a:moveTo>
                  <a:cubicBezTo>
                    <a:pt x="24" y="105"/>
                    <a:pt x="37" y="87"/>
                    <a:pt x="58" y="75"/>
                  </a:cubicBezTo>
                  <a:cubicBezTo>
                    <a:pt x="81" y="61"/>
                    <a:pt x="110" y="60"/>
                    <a:pt x="133" y="52"/>
                  </a:cubicBezTo>
                  <a:cubicBezTo>
                    <a:pt x="181" y="35"/>
                    <a:pt x="233" y="8"/>
                    <a:pt x="281" y="0"/>
                  </a:cubicBezTo>
                  <a:cubicBezTo>
                    <a:pt x="230" y="32"/>
                    <a:pt x="171" y="51"/>
                    <a:pt x="114" y="65"/>
                  </a:cubicBezTo>
                  <a:cubicBezTo>
                    <a:pt x="72" y="76"/>
                    <a:pt x="41" y="101"/>
                    <a:pt x="2" y="1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Freeform 819">
              <a:extLst>
                <a:ext uri="{FF2B5EF4-FFF2-40B4-BE49-F238E27FC236}">
                  <a16:creationId xmlns:a16="http://schemas.microsoft.com/office/drawing/2014/main" id="{7323ADF8-8B46-44DC-8643-B1AF2362C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091"/>
              <a:ext cx="479" cy="237"/>
            </a:xfrm>
            <a:custGeom>
              <a:avLst/>
              <a:gdLst>
                <a:gd name="T0" fmla="*/ 0 w 449"/>
                <a:gd name="T1" fmla="*/ 12 h 222"/>
                <a:gd name="T2" fmla="*/ 54 w 449"/>
                <a:gd name="T3" fmla="*/ 22 h 222"/>
                <a:gd name="T4" fmla="*/ 107 w 449"/>
                <a:gd name="T5" fmla="*/ 33 h 222"/>
                <a:gd name="T6" fmla="*/ 161 w 449"/>
                <a:gd name="T7" fmla="*/ 27 h 222"/>
                <a:gd name="T8" fmla="*/ 221 w 449"/>
                <a:gd name="T9" fmla="*/ 20 h 222"/>
                <a:gd name="T10" fmla="*/ 322 w 449"/>
                <a:gd name="T11" fmla="*/ 4 h 222"/>
                <a:gd name="T12" fmla="*/ 464 w 449"/>
                <a:gd name="T13" fmla="*/ 27 h 222"/>
                <a:gd name="T14" fmla="*/ 524 w 449"/>
                <a:gd name="T15" fmla="*/ 43 h 222"/>
                <a:gd name="T16" fmla="*/ 513 w 449"/>
                <a:gd name="T17" fmla="*/ 91 h 222"/>
                <a:gd name="T18" fmla="*/ 493 w 449"/>
                <a:gd name="T19" fmla="*/ 174 h 222"/>
                <a:gd name="T20" fmla="*/ 470 w 449"/>
                <a:gd name="T21" fmla="*/ 263 h 222"/>
                <a:gd name="T22" fmla="*/ 373 w 449"/>
                <a:gd name="T23" fmla="*/ 199 h 222"/>
                <a:gd name="T24" fmla="*/ 271 w 449"/>
                <a:gd name="T25" fmla="*/ 147 h 222"/>
                <a:gd name="T26" fmla="*/ 151 w 449"/>
                <a:gd name="T27" fmla="*/ 230 h 222"/>
                <a:gd name="T28" fmla="*/ 81 w 449"/>
                <a:gd name="T29" fmla="*/ 250 h 222"/>
                <a:gd name="T30" fmla="*/ 20 w 449"/>
                <a:gd name="T31" fmla="*/ 156 h 222"/>
                <a:gd name="T32" fmla="*/ 0 w 449"/>
                <a:gd name="T33" fmla="*/ 116 h 2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9" h="222">
                  <a:moveTo>
                    <a:pt x="0" y="9"/>
                  </a:moveTo>
                  <a:cubicBezTo>
                    <a:pt x="18" y="2"/>
                    <a:pt x="29" y="12"/>
                    <a:pt x="45" y="19"/>
                  </a:cubicBezTo>
                  <a:cubicBezTo>
                    <a:pt x="58" y="24"/>
                    <a:pt x="74" y="26"/>
                    <a:pt x="88" y="27"/>
                  </a:cubicBezTo>
                  <a:cubicBezTo>
                    <a:pt x="104" y="28"/>
                    <a:pt x="118" y="23"/>
                    <a:pt x="133" y="22"/>
                  </a:cubicBezTo>
                  <a:cubicBezTo>
                    <a:pt x="149" y="20"/>
                    <a:pt x="166" y="21"/>
                    <a:pt x="182" y="17"/>
                  </a:cubicBezTo>
                  <a:cubicBezTo>
                    <a:pt x="209" y="12"/>
                    <a:pt x="237" y="6"/>
                    <a:pt x="265" y="4"/>
                  </a:cubicBezTo>
                  <a:cubicBezTo>
                    <a:pt x="305" y="0"/>
                    <a:pt x="343" y="16"/>
                    <a:pt x="382" y="22"/>
                  </a:cubicBezTo>
                  <a:cubicBezTo>
                    <a:pt x="396" y="24"/>
                    <a:pt x="421" y="26"/>
                    <a:pt x="431" y="35"/>
                  </a:cubicBezTo>
                  <a:cubicBezTo>
                    <a:pt x="449" y="51"/>
                    <a:pt x="432" y="60"/>
                    <a:pt x="423" y="75"/>
                  </a:cubicBezTo>
                  <a:cubicBezTo>
                    <a:pt x="411" y="93"/>
                    <a:pt x="405" y="122"/>
                    <a:pt x="406" y="143"/>
                  </a:cubicBezTo>
                  <a:cubicBezTo>
                    <a:pt x="407" y="165"/>
                    <a:pt x="431" y="222"/>
                    <a:pt x="387" y="215"/>
                  </a:cubicBezTo>
                  <a:cubicBezTo>
                    <a:pt x="356" y="211"/>
                    <a:pt x="330" y="180"/>
                    <a:pt x="307" y="163"/>
                  </a:cubicBezTo>
                  <a:cubicBezTo>
                    <a:pt x="284" y="147"/>
                    <a:pt x="253" y="122"/>
                    <a:pt x="223" y="121"/>
                  </a:cubicBezTo>
                  <a:cubicBezTo>
                    <a:pt x="180" y="120"/>
                    <a:pt x="158" y="169"/>
                    <a:pt x="125" y="188"/>
                  </a:cubicBezTo>
                  <a:cubicBezTo>
                    <a:pt x="110" y="198"/>
                    <a:pt x="85" y="213"/>
                    <a:pt x="67" y="205"/>
                  </a:cubicBezTo>
                  <a:cubicBezTo>
                    <a:pt x="41" y="194"/>
                    <a:pt x="30" y="149"/>
                    <a:pt x="17" y="128"/>
                  </a:cubicBezTo>
                  <a:cubicBezTo>
                    <a:pt x="11" y="117"/>
                    <a:pt x="4" y="108"/>
                    <a:pt x="0" y="9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Freeform 820">
              <a:extLst>
                <a:ext uri="{FF2B5EF4-FFF2-40B4-BE49-F238E27FC236}">
                  <a16:creationId xmlns:a16="http://schemas.microsoft.com/office/drawing/2014/main" id="{0D653606-6840-45C2-96FB-5A3D3252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711"/>
              <a:ext cx="44" cy="142"/>
            </a:xfrm>
            <a:custGeom>
              <a:avLst/>
              <a:gdLst>
                <a:gd name="T0" fmla="*/ 0 w 41"/>
                <a:gd name="T1" fmla="*/ 162 h 133"/>
                <a:gd name="T2" fmla="*/ 28 w 41"/>
                <a:gd name="T3" fmla="*/ 145 h 133"/>
                <a:gd name="T4" fmla="*/ 49 w 41"/>
                <a:gd name="T5" fmla="*/ 116 h 133"/>
                <a:gd name="T6" fmla="*/ 41 w 41"/>
                <a:gd name="T7" fmla="*/ 56 h 133"/>
                <a:gd name="T8" fmla="*/ 30 w 41"/>
                <a:gd name="T9" fmla="*/ 0 h 133"/>
                <a:gd name="T10" fmla="*/ 41 w 41"/>
                <a:gd name="T11" fmla="*/ 58 h 133"/>
                <a:gd name="T12" fmla="*/ 45 w 41"/>
                <a:gd name="T13" fmla="*/ 107 h 133"/>
                <a:gd name="T14" fmla="*/ 35 w 41"/>
                <a:gd name="T15" fmla="*/ 128 h 133"/>
                <a:gd name="T16" fmla="*/ 6 w 41"/>
                <a:gd name="T17" fmla="*/ 157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33">
                  <a:moveTo>
                    <a:pt x="0" y="133"/>
                  </a:moveTo>
                  <a:cubicBezTo>
                    <a:pt x="7" y="131"/>
                    <a:pt x="14" y="123"/>
                    <a:pt x="22" y="119"/>
                  </a:cubicBezTo>
                  <a:cubicBezTo>
                    <a:pt x="32" y="115"/>
                    <a:pt x="39" y="109"/>
                    <a:pt x="40" y="96"/>
                  </a:cubicBezTo>
                  <a:cubicBezTo>
                    <a:pt x="41" y="80"/>
                    <a:pt x="36" y="62"/>
                    <a:pt x="33" y="46"/>
                  </a:cubicBezTo>
                  <a:cubicBezTo>
                    <a:pt x="30" y="31"/>
                    <a:pt x="27" y="15"/>
                    <a:pt x="24" y="0"/>
                  </a:cubicBezTo>
                  <a:cubicBezTo>
                    <a:pt x="19" y="13"/>
                    <a:pt x="29" y="35"/>
                    <a:pt x="33" y="48"/>
                  </a:cubicBezTo>
                  <a:cubicBezTo>
                    <a:pt x="36" y="60"/>
                    <a:pt x="37" y="75"/>
                    <a:pt x="36" y="88"/>
                  </a:cubicBezTo>
                  <a:cubicBezTo>
                    <a:pt x="35" y="96"/>
                    <a:pt x="34" y="100"/>
                    <a:pt x="29" y="105"/>
                  </a:cubicBezTo>
                  <a:cubicBezTo>
                    <a:pt x="21" y="112"/>
                    <a:pt x="12" y="120"/>
                    <a:pt x="6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Freeform 821">
              <a:extLst>
                <a:ext uri="{FF2B5EF4-FFF2-40B4-BE49-F238E27FC236}">
                  <a16:creationId xmlns:a16="http://schemas.microsoft.com/office/drawing/2014/main" id="{A369E802-5CEE-4F92-B171-C86451DA9E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719"/>
              <a:ext cx="331" cy="239"/>
            </a:xfrm>
            <a:custGeom>
              <a:avLst/>
              <a:gdLst>
                <a:gd name="T0" fmla="*/ 140 w 310"/>
                <a:gd name="T1" fmla="*/ 91 h 224"/>
                <a:gd name="T2" fmla="*/ 129 w 310"/>
                <a:gd name="T3" fmla="*/ 117 h 224"/>
                <a:gd name="T4" fmla="*/ 114 w 310"/>
                <a:gd name="T5" fmla="*/ 130 h 224"/>
                <a:gd name="T6" fmla="*/ 119 w 310"/>
                <a:gd name="T7" fmla="*/ 105 h 224"/>
                <a:gd name="T8" fmla="*/ 94 w 310"/>
                <a:gd name="T9" fmla="*/ 132 h 224"/>
                <a:gd name="T10" fmla="*/ 104 w 310"/>
                <a:gd name="T11" fmla="*/ 116 h 224"/>
                <a:gd name="T12" fmla="*/ 85 w 310"/>
                <a:gd name="T13" fmla="*/ 139 h 224"/>
                <a:gd name="T14" fmla="*/ 64 w 310"/>
                <a:gd name="T15" fmla="*/ 157 h 224"/>
                <a:gd name="T16" fmla="*/ 69 w 310"/>
                <a:gd name="T17" fmla="*/ 142 h 224"/>
                <a:gd name="T18" fmla="*/ 49 w 310"/>
                <a:gd name="T19" fmla="*/ 169 h 224"/>
                <a:gd name="T20" fmla="*/ 32 w 310"/>
                <a:gd name="T21" fmla="*/ 206 h 224"/>
                <a:gd name="T22" fmla="*/ 41 w 310"/>
                <a:gd name="T23" fmla="*/ 188 h 224"/>
                <a:gd name="T24" fmla="*/ 16 w 310"/>
                <a:gd name="T25" fmla="*/ 272 h 224"/>
                <a:gd name="T26" fmla="*/ 13 w 310"/>
                <a:gd name="T27" fmla="*/ 255 h 224"/>
                <a:gd name="T28" fmla="*/ 6 w 310"/>
                <a:gd name="T29" fmla="*/ 237 h 224"/>
                <a:gd name="T30" fmla="*/ 2 w 310"/>
                <a:gd name="T31" fmla="*/ 182 h 224"/>
                <a:gd name="T32" fmla="*/ 14 w 310"/>
                <a:gd name="T33" fmla="*/ 131 h 224"/>
                <a:gd name="T34" fmla="*/ 31 w 310"/>
                <a:gd name="T35" fmla="*/ 102 h 224"/>
                <a:gd name="T36" fmla="*/ 16 w 310"/>
                <a:gd name="T37" fmla="*/ 113 h 224"/>
                <a:gd name="T38" fmla="*/ 27 w 310"/>
                <a:gd name="T39" fmla="*/ 92 h 224"/>
                <a:gd name="T40" fmla="*/ 47 w 310"/>
                <a:gd name="T41" fmla="*/ 58 h 224"/>
                <a:gd name="T42" fmla="*/ 70 w 310"/>
                <a:gd name="T43" fmla="*/ 39 h 224"/>
                <a:gd name="T44" fmla="*/ 82 w 310"/>
                <a:gd name="T45" fmla="*/ 35 h 224"/>
                <a:gd name="T46" fmla="*/ 68 w 310"/>
                <a:gd name="T47" fmla="*/ 36 h 224"/>
                <a:gd name="T48" fmla="*/ 121 w 310"/>
                <a:gd name="T49" fmla="*/ 19 h 224"/>
                <a:gd name="T50" fmla="*/ 163 w 310"/>
                <a:gd name="T51" fmla="*/ 14 h 224"/>
                <a:gd name="T52" fmla="*/ 147 w 310"/>
                <a:gd name="T53" fmla="*/ 4 h 224"/>
                <a:gd name="T54" fmla="*/ 191 w 310"/>
                <a:gd name="T55" fmla="*/ 3 h 224"/>
                <a:gd name="T56" fmla="*/ 191 w 310"/>
                <a:gd name="T57" fmla="*/ 2 h 224"/>
                <a:gd name="T58" fmla="*/ 214 w 310"/>
                <a:gd name="T59" fmla="*/ 11 h 224"/>
                <a:gd name="T60" fmla="*/ 241 w 310"/>
                <a:gd name="T61" fmla="*/ 19 h 224"/>
                <a:gd name="T62" fmla="*/ 305 w 310"/>
                <a:gd name="T63" fmla="*/ 41 h 224"/>
                <a:gd name="T64" fmla="*/ 364 w 310"/>
                <a:gd name="T65" fmla="*/ 112 h 224"/>
                <a:gd name="T66" fmla="*/ 374 w 310"/>
                <a:gd name="T67" fmla="*/ 156 h 224"/>
                <a:gd name="T68" fmla="*/ 377 w 310"/>
                <a:gd name="T69" fmla="*/ 197 h 224"/>
                <a:gd name="T70" fmla="*/ 376 w 310"/>
                <a:gd name="T71" fmla="*/ 240 h 224"/>
                <a:gd name="T72" fmla="*/ 369 w 310"/>
                <a:gd name="T73" fmla="*/ 267 h 224"/>
                <a:gd name="T74" fmla="*/ 364 w 310"/>
                <a:gd name="T75" fmla="*/ 253 h 224"/>
                <a:gd name="T76" fmla="*/ 358 w 310"/>
                <a:gd name="T77" fmla="*/ 230 h 224"/>
                <a:gd name="T78" fmla="*/ 356 w 310"/>
                <a:gd name="T79" fmla="*/ 233 h 224"/>
                <a:gd name="T80" fmla="*/ 353 w 310"/>
                <a:gd name="T81" fmla="*/ 207 h 224"/>
                <a:gd name="T82" fmla="*/ 346 w 310"/>
                <a:gd name="T83" fmla="*/ 218 h 224"/>
                <a:gd name="T84" fmla="*/ 346 w 310"/>
                <a:gd name="T85" fmla="*/ 184 h 224"/>
                <a:gd name="T86" fmla="*/ 335 w 310"/>
                <a:gd name="T87" fmla="*/ 163 h 224"/>
                <a:gd name="T88" fmla="*/ 336 w 310"/>
                <a:gd name="T89" fmla="*/ 171 h 224"/>
                <a:gd name="T90" fmla="*/ 320 w 310"/>
                <a:gd name="T91" fmla="*/ 152 h 224"/>
                <a:gd name="T92" fmla="*/ 300 w 310"/>
                <a:gd name="T93" fmla="*/ 139 h 224"/>
                <a:gd name="T94" fmla="*/ 302 w 310"/>
                <a:gd name="T95" fmla="*/ 149 h 224"/>
                <a:gd name="T96" fmla="*/ 274 w 310"/>
                <a:gd name="T97" fmla="*/ 132 h 224"/>
                <a:gd name="T98" fmla="*/ 251 w 310"/>
                <a:gd name="T99" fmla="*/ 123 h 224"/>
                <a:gd name="T100" fmla="*/ 256 w 310"/>
                <a:gd name="T101" fmla="*/ 132 h 224"/>
                <a:gd name="T102" fmla="*/ 232 w 310"/>
                <a:gd name="T103" fmla="*/ 120 h 224"/>
                <a:gd name="T104" fmla="*/ 209 w 310"/>
                <a:gd name="T105" fmla="*/ 112 h 224"/>
                <a:gd name="T106" fmla="*/ 200 w 310"/>
                <a:gd name="T107" fmla="*/ 105 h 224"/>
                <a:gd name="T108" fmla="*/ 205 w 310"/>
                <a:gd name="T109" fmla="*/ 114 h 224"/>
                <a:gd name="T110" fmla="*/ 179 w 310"/>
                <a:gd name="T111" fmla="*/ 105 h 224"/>
                <a:gd name="T112" fmla="*/ 186 w 310"/>
                <a:gd name="T113" fmla="*/ 120 h 224"/>
                <a:gd name="T114" fmla="*/ 163 w 310"/>
                <a:gd name="T115" fmla="*/ 107 h 224"/>
                <a:gd name="T116" fmla="*/ 148 w 310"/>
                <a:gd name="T117" fmla="*/ 96 h 224"/>
                <a:gd name="T118" fmla="*/ 140 w 310"/>
                <a:gd name="T119" fmla="*/ 91 h 2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0" h="224">
                  <a:moveTo>
                    <a:pt x="115" y="75"/>
                  </a:moveTo>
                  <a:cubicBezTo>
                    <a:pt x="113" y="84"/>
                    <a:pt x="113" y="90"/>
                    <a:pt x="106" y="97"/>
                  </a:cubicBezTo>
                  <a:cubicBezTo>
                    <a:pt x="102" y="101"/>
                    <a:pt x="98" y="105"/>
                    <a:pt x="94" y="107"/>
                  </a:cubicBezTo>
                  <a:cubicBezTo>
                    <a:pt x="94" y="101"/>
                    <a:pt x="99" y="93"/>
                    <a:pt x="97" y="86"/>
                  </a:cubicBezTo>
                  <a:cubicBezTo>
                    <a:pt x="93" y="95"/>
                    <a:pt x="87" y="105"/>
                    <a:pt x="77" y="109"/>
                  </a:cubicBezTo>
                  <a:cubicBezTo>
                    <a:pt x="80" y="105"/>
                    <a:pt x="84" y="101"/>
                    <a:pt x="85" y="96"/>
                  </a:cubicBezTo>
                  <a:cubicBezTo>
                    <a:pt x="80" y="102"/>
                    <a:pt x="75" y="109"/>
                    <a:pt x="70" y="114"/>
                  </a:cubicBezTo>
                  <a:cubicBezTo>
                    <a:pt x="64" y="120"/>
                    <a:pt x="58" y="124"/>
                    <a:pt x="52" y="129"/>
                  </a:cubicBezTo>
                  <a:cubicBezTo>
                    <a:pt x="53" y="125"/>
                    <a:pt x="55" y="121"/>
                    <a:pt x="57" y="117"/>
                  </a:cubicBezTo>
                  <a:cubicBezTo>
                    <a:pt x="51" y="120"/>
                    <a:pt x="44" y="133"/>
                    <a:pt x="40" y="139"/>
                  </a:cubicBezTo>
                  <a:cubicBezTo>
                    <a:pt x="34" y="149"/>
                    <a:pt x="31" y="160"/>
                    <a:pt x="26" y="170"/>
                  </a:cubicBezTo>
                  <a:cubicBezTo>
                    <a:pt x="28" y="166"/>
                    <a:pt x="30" y="158"/>
                    <a:pt x="34" y="155"/>
                  </a:cubicBezTo>
                  <a:cubicBezTo>
                    <a:pt x="28" y="177"/>
                    <a:pt x="10" y="201"/>
                    <a:pt x="13" y="224"/>
                  </a:cubicBezTo>
                  <a:cubicBezTo>
                    <a:pt x="12" y="219"/>
                    <a:pt x="12" y="215"/>
                    <a:pt x="10" y="210"/>
                  </a:cubicBezTo>
                  <a:cubicBezTo>
                    <a:pt x="9" y="205"/>
                    <a:pt x="7" y="200"/>
                    <a:pt x="6" y="195"/>
                  </a:cubicBezTo>
                  <a:cubicBezTo>
                    <a:pt x="4" y="180"/>
                    <a:pt x="4" y="165"/>
                    <a:pt x="2" y="150"/>
                  </a:cubicBezTo>
                  <a:cubicBezTo>
                    <a:pt x="0" y="136"/>
                    <a:pt x="5" y="121"/>
                    <a:pt x="11" y="108"/>
                  </a:cubicBezTo>
                  <a:cubicBezTo>
                    <a:pt x="15" y="100"/>
                    <a:pt x="21" y="92"/>
                    <a:pt x="25" y="84"/>
                  </a:cubicBezTo>
                  <a:cubicBezTo>
                    <a:pt x="22" y="88"/>
                    <a:pt x="17" y="90"/>
                    <a:pt x="13" y="93"/>
                  </a:cubicBezTo>
                  <a:cubicBezTo>
                    <a:pt x="17" y="89"/>
                    <a:pt x="20" y="81"/>
                    <a:pt x="22" y="76"/>
                  </a:cubicBezTo>
                  <a:cubicBezTo>
                    <a:pt x="27" y="66"/>
                    <a:pt x="31" y="57"/>
                    <a:pt x="38" y="48"/>
                  </a:cubicBezTo>
                  <a:cubicBezTo>
                    <a:pt x="43" y="42"/>
                    <a:pt x="50" y="36"/>
                    <a:pt x="58" y="33"/>
                  </a:cubicBezTo>
                  <a:cubicBezTo>
                    <a:pt x="60" y="32"/>
                    <a:pt x="64" y="29"/>
                    <a:pt x="67" y="29"/>
                  </a:cubicBezTo>
                  <a:cubicBezTo>
                    <a:pt x="63" y="29"/>
                    <a:pt x="59" y="30"/>
                    <a:pt x="56" y="30"/>
                  </a:cubicBezTo>
                  <a:cubicBezTo>
                    <a:pt x="67" y="22"/>
                    <a:pt x="85" y="16"/>
                    <a:pt x="99" y="16"/>
                  </a:cubicBezTo>
                  <a:cubicBezTo>
                    <a:pt x="112" y="16"/>
                    <a:pt x="121" y="13"/>
                    <a:pt x="134" y="11"/>
                  </a:cubicBezTo>
                  <a:cubicBezTo>
                    <a:pt x="134" y="11"/>
                    <a:pt x="129" y="4"/>
                    <a:pt x="121" y="4"/>
                  </a:cubicBezTo>
                  <a:cubicBezTo>
                    <a:pt x="121" y="4"/>
                    <a:pt x="144" y="0"/>
                    <a:pt x="157" y="3"/>
                  </a:cubicBezTo>
                  <a:cubicBezTo>
                    <a:pt x="158" y="3"/>
                    <a:pt x="156" y="2"/>
                    <a:pt x="157" y="2"/>
                  </a:cubicBezTo>
                  <a:cubicBezTo>
                    <a:pt x="163" y="5"/>
                    <a:pt x="169" y="6"/>
                    <a:pt x="175" y="8"/>
                  </a:cubicBezTo>
                  <a:cubicBezTo>
                    <a:pt x="183" y="10"/>
                    <a:pt x="191" y="13"/>
                    <a:pt x="199" y="16"/>
                  </a:cubicBezTo>
                  <a:cubicBezTo>
                    <a:pt x="217" y="23"/>
                    <a:pt x="235" y="25"/>
                    <a:pt x="251" y="34"/>
                  </a:cubicBezTo>
                  <a:cubicBezTo>
                    <a:pt x="274" y="48"/>
                    <a:pt x="290" y="67"/>
                    <a:pt x="299" y="92"/>
                  </a:cubicBezTo>
                  <a:cubicBezTo>
                    <a:pt x="303" y="104"/>
                    <a:pt x="304" y="116"/>
                    <a:pt x="307" y="128"/>
                  </a:cubicBezTo>
                  <a:cubicBezTo>
                    <a:pt x="309" y="140"/>
                    <a:pt x="309" y="150"/>
                    <a:pt x="310" y="162"/>
                  </a:cubicBezTo>
                  <a:cubicBezTo>
                    <a:pt x="310" y="174"/>
                    <a:pt x="310" y="186"/>
                    <a:pt x="309" y="198"/>
                  </a:cubicBezTo>
                  <a:cubicBezTo>
                    <a:pt x="303" y="219"/>
                    <a:pt x="303" y="219"/>
                    <a:pt x="303" y="219"/>
                  </a:cubicBezTo>
                  <a:cubicBezTo>
                    <a:pt x="303" y="213"/>
                    <a:pt x="300" y="212"/>
                    <a:pt x="299" y="208"/>
                  </a:cubicBezTo>
                  <a:cubicBezTo>
                    <a:pt x="296" y="202"/>
                    <a:pt x="298" y="194"/>
                    <a:pt x="294" y="189"/>
                  </a:cubicBezTo>
                  <a:cubicBezTo>
                    <a:pt x="294" y="190"/>
                    <a:pt x="293" y="191"/>
                    <a:pt x="292" y="191"/>
                  </a:cubicBezTo>
                  <a:cubicBezTo>
                    <a:pt x="290" y="185"/>
                    <a:pt x="292" y="177"/>
                    <a:pt x="290" y="171"/>
                  </a:cubicBezTo>
                  <a:cubicBezTo>
                    <a:pt x="288" y="173"/>
                    <a:pt x="286" y="176"/>
                    <a:pt x="284" y="179"/>
                  </a:cubicBezTo>
                  <a:cubicBezTo>
                    <a:pt x="281" y="172"/>
                    <a:pt x="285" y="159"/>
                    <a:pt x="284" y="151"/>
                  </a:cubicBezTo>
                  <a:cubicBezTo>
                    <a:pt x="283" y="146"/>
                    <a:pt x="280" y="137"/>
                    <a:pt x="275" y="134"/>
                  </a:cubicBezTo>
                  <a:cubicBezTo>
                    <a:pt x="275" y="137"/>
                    <a:pt x="276" y="139"/>
                    <a:pt x="276" y="141"/>
                  </a:cubicBezTo>
                  <a:cubicBezTo>
                    <a:pt x="272" y="136"/>
                    <a:pt x="269" y="129"/>
                    <a:pt x="263" y="125"/>
                  </a:cubicBezTo>
                  <a:cubicBezTo>
                    <a:pt x="258" y="121"/>
                    <a:pt x="250" y="119"/>
                    <a:pt x="246" y="114"/>
                  </a:cubicBezTo>
                  <a:cubicBezTo>
                    <a:pt x="246" y="117"/>
                    <a:pt x="248" y="120"/>
                    <a:pt x="248" y="123"/>
                  </a:cubicBezTo>
                  <a:cubicBezTo>
                    <a:pt x="240" y="117"/>
                    <a:pt x="235" y="112"/>
                    <a:pt x="226" y="109"/>
                  </a:cubicBezTo>
                  <a:cubicBezTo>
                    <a:pt x="219" y="106"/>
                    <a:pt x="212" y="104"/>
                    <a:pt x="206" y="101"/>
                  </a:cubicBezTo>
                  <a:cubicBezTo>
                    <a:pt x="208" y="104"/>
                    <a:pt x="209" y="107"/>
                    <a:pt x="211" y="109"/>
                  </a:cubicBezTo>
                  <a:cubicBezTo>
                    <a:pt x="204" y="106"/>
                    <a:pt x="198" y="100"/>
                    <a:pt x="190" y="98"/>
                  </a:cubicBezTo>
                  <a:cubicBezTo>
                    <a:pt x="184" y="96"/>
                    <a:pt x="178" y="96"/>
                    <a:pt x="172" y="92"/>
                  </a:cubicBezTo>
                  <a:cubicBezTo>
                    <a:pt x="169" y="90"/>
                    <a:pt x="166" y="88"/>
                    <a:pt x="164" y="86"/>
                  </a:cubicBezTo>
                  <a:cubicBezTo>
                    <a:pt x="165" y="89"/>
                    <a:pt x="169" y="92"/>
                    <a:pt x="169" y="94"/>
                  </a:cubicBezTo>
                  <a:cubicBezTo>
                    <a:pt x="161" y="95"/>
                    <a:pt x="154" y="90"/>
                    <a:pt x="147" y="86"/>
                  </a:cubicBezTo>
                  <a:cubicBezTo>
                    <a:pt x="149" y="90"/>
                    <a:pt x="151" y="94"/>
                    <a:pt x="153" y="98"/>
                  </a:cubicBezTo>
                  <a:cubicBezTo>
                    <a:pt x="146" y="96"/>
                    <a:pt x="140" y="92"/>
                    <a:pt x="134" y="88"/>
                  </a:cubicBezTo>
                  <a:cubicBezTo>
                    <a:pt x="130" y="85"/>
                    <a:pt x="126" y="81"/>
                    <a:pt x="122" y="79"/>
                  </a:cubicBezTo>
                  <a:lnTo>
                    <a:pt x="115" y="75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Freeform 822">
              <a:extLst>
                <a:ext uri="{FF2B5EF4-FFF2-40B4-BE49-F238E27FC236}">
                  <a16:creationId xmlns:a16="http://schemas.microsoft.com/office/drawing/2014/main" id="{63EAFC68-1690-4FCC-B872-1EE344B6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1"/>
              <a:ext cx="166" cy="107"/>
            </a:xfrm>
            <a:custGeom>
              <a:avLst/>
              <a:gdLst>
                <a:gd name="T0" fmla="*/ 0 w 156"/>
                <a:gd name="T1" fmla="*/ 16 h 100"/>
                <a:gd name="T2" fmla="*/ 35 w 156"/>
                <a:gd name="T3" fmla="*/ 46 h 100"/>
                <a:gd name="T4" fmla="*/ 24 w 156"/>
                <a:gd name="T5" fmla="*/ 33 h 100"/>
                <a:gd name="T6" fmla="*/ 42 w 156"/>
                <a:gd name="T7" fmla="*/ 45 h 100"/>
                <a:gd name="T8" fmla="*/ 38 w 156"/>
                <a:gd name="T9" fmla="*/ 36 h 100"/>
                <a:gd name="T10" fmla="*/ 67 w 156"/>
                <a:gd name="T11" fmla="*/ 52 h 100"/>
                <a:gd name="T12" fmla="*/ 57 w 156"/>
                <a:gd name="T13" fmla="*/ 36 h 100"/>
                <a:gd name="T14" fmla="*/ 107 w 156"/>
                <a:gd name="T15" fmla="*/ 66 h 100"/>
                <a:gd name="T16" fmla="*/ 90 w 156"/>
                <a:gd name="T17" fmla="*/ 42 h 100"/>
                <a:gd name="T18" fmla="*/ 128 w 156"/>
                <a:gd name="T19" fmla="*/ 67 h 100"/>
                <a:gd name="T20" fmla="*/ 119 w 156"/>
                <a:gd name="T21" fmla="*/ 54 h 100"/>
                <a:gd name="T22" fmla="*/ 144 w 156"/>
                <a:gd name="T23" fmla="*/ 72 h 100"/>
                <a:gd name="T24" fmla="*/ 137 w 156"/>
                <a:gd name="T25" fmla="*/ 62 h 100"/>
                <a:gd name="T26" fmla="*/ 155 w 156"/>
                <a:gd name="T27" fmla="*/ 80 h 100"/>
                <a:gd name="T28" fmla="*/ 152 w 156"/>
                <a:gd name="T29" fmla="*/ 68 h 100"/>
                <a:gd name="T30" fmla="*/ 188 w 156"/>
                <a:gd name="T31" fmla="*/ 122 h 100"/>
                <a:gd name="T32" fmla="*/ 173 w 156"/>
                <a:gd name="T33" fmla="*/ 88 h 100"/>
                <a:gd name="T34" fmla="*/ 162 w 156"/>
                <a:gd name="T35" fmla="*/ 55 h 100"/>
                <a:gd name="T36" fmla="*/ 188 w 156"/>
                <a:gd name="T37" fmla="*/ 97 h 100"/>
                <a:gd name="T38" fmla="*/ 119 w 156"/>
                <a:gd name="T39" fmla="*/ 1 h 100"/>
                <a:gd name="T40" fmla="*/ 145 w 156"/>
                <a:gd name="T41" fmla="*/ 35 h 100"/>
                <a:gd name="T42" fmla="*/ 129 w 156"/>
                <a:gd name="T43" fmla="*/ 24 h 100"/>
                <a:gd name="T44" fmla="*/ 133 w 156"/>
                <a:gd name="T45" fmla="*/ 32 h 100"/>
                <a:gd name="T46" fmla="*/ 123 w 156"/>
                <a:gd name="T47" fmla="*/ 24 h 100"/>
                <a:gd name="T48" fmla="*/ 127 w 156"/>
                <a:gd name="T49" fmla="*/ 33 h 100"/>
                <a:gd name="T50" fmla="*/ 104 w 156"/>
                <a:gd name="T51" fmla="*/ 19 h 100"/>
                <a:gd name="T52" fmla="*/ 109 w 156"/>
                <a:gd name="T53" fmla="*/ 36 h 100"/>
                <a:gd name="T54" fmla="*/ 102 w 156"/>
                <a:gd name="T55" fmla="*/ 31 h 100"/>
                <a:gd name="T56" fmla="*/ 110 w 156"/>
                <a:gd name="T57" fmla="*/ 40 h 100"/>
                <a:gd name="T58" fmla="*/ 54 w 156"/>
                <a:gd name="T59" fmla="*/ 0 h 100"/>
                <a:gd name="T60" fmla="*/ 77 w 156"/>
                <a:gd name="T61" fmla="*/ 37 h 100"/>
                <a:gd name="T62" fmla="*/ 54 w 156"/>
                <a:gd name="T63" fmla="*/ 22 h 100"/>
                <a:gd name="T64" fmla="*/ 57 w 156"/>
                <a:gd name="T65" fmla="*/ 34 h 100"/>
                <a:gd name="T66" fmla="*/ 39 w 156"/>
                <a:gd name="T67" fmla="*/ 24 h 100"/>
                <a:gd name="T68" fmla="*/ 38 w 156"/>
                <a:gd name="T69" fmla="*/ 30 h 100"/>
                <a:gd name="T70" fmla="*/ 1 w 156"/>
                <a:gd name="T71" fmla="*/ 14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100">
                  <a:moveTo>
                    <a:pt x="0" y="13"/>
                  </a:moveTo>
                  <a:cubicBezTo>
                    <a:pt x="5" y="23"/>
                    <a:pt x="19" y="33"/>
                    <a:pt x="29" y="37"/>
                  </a:cubicBezTo>
                  <a:cubicBezTo>
                    <a:pt x="25" y="35"/>
                    <a:pt x="21" y="31"/>
                    <a:pt x="21" y="27"/>
                  </a:cubicBezTo>
                  <a:cubicBezTo>
                    <a:pt x="26" y="29"/>
                    <a:pt x="29" y="35"/>
                    <a:pt x="35" y="36"/>
                  </a:cubicBezTo>
                  <a:cubicBezTo>
                    <a:pt x="34" y="35"/>
                    <a:pt x="33" y="32"/>
                    <a:pt x="32" y="30"/>
                  </a:cubicBezTo>
                  <a:cubicBezTo>
                    <a:pt x="39" y="35"/>
                    <a:pt x="46" y="41"/>
                    <a:pt x="55" y="43"/>
                  </a:cubicBezTo>
                  <a:cubicBezTo>
                    <a:pt x="52" y="39"/>
                    <a:pt x="49" y="35"/>
                    <a:pt x="48" y="30"/>
                  </a:cubicBezTo>
                  <a:cubicBezTo>
                    <a:pt x="57" y="41"/>
                    <a:pt x="76" y="47"/>
                    <a:pt x="89" y="54"/>
                  </a:cubicBezTo>
                  <a:cubicBezTo>
                    <a:pt x="83" y="48"/>
                    <a:pt x="82" y="40"/>
                    <a:pt x="75" y="34"/>
                  </a:cubicBezTo>
                  <a:cubicBezTo>
                    <a:pt x="85" y="42"/>
                    <a:pt x="96" y="49"/>
                    <a:pt x="106" y="55"/>
                  </a:cubicBezTo>
                  <a:cubicBezTo>
                    <a:pt x="102" y="52"/>
                    <a:pt x="99" y="48"/>
                    <a:pt x="99" y="44"/>
                  </a:cubicBezTo>
                  <a:cubicBezTo>
                    <a:pt x="106" y="47"/>
                    <a:pt x="113" y="54"/>
                    <a:pt x="119" y="59"/>
                  </a:cubicBezTo>
                  <a:cubicBezTo>
                    <a:pt x="117" y="57"/>
                    <a:pt x="115" y="53"/>
                    <a:pt x="114" y="50"/>
                  </a:cubicBezTo>
                  <a:cubicBezTo>
                    <a:pt x="119" y="54"/>
                    <a:pt x="124" y="60"/>
                    <a:pt x="129" y="65"/>
                  </a:cubicBezTo>
                  <a:cubicBezTo>
                    <a:pt x="127" y="62"/>
                    <a:pt x="127" y="59"/>
                    <a:pt x="126" y="56"/>
                  </a:cubicBezTo>
                  <a:cubicBezTo>
                    <a:pt x="140" y="64"/>
                    <a:pt x="154" y="85"/>
                    <a:pt x="156" y="100"/>
                  </a:cubicBezTo>
                  <a:cubicBezTo>
                    <a:pt x="151" y="91"/>
                    <a:pt x="148" y="81"/>
                    <a:pt x="144" y="72"/>
                  </a:cubicBezTo>
                  <a:cubicBezTo>
                    <a:pt x="141" y="64"/>
                    <a:pt x="134" y="53"/>
                    <a:pt x="134" y="45"/>
                  </a:cubicBezTo>
                  <a:cubicBezTo>
                    <a:pt x="143" y="55"/>
                    <a:pt x="152" y="66"/>
                    <a:pt x="156" y="79"/>
                  </a:cubicBezTo>
                  <a:cubicBezTo>
                    <a:pt x="142" y="49"/>
                    <a:pt x="130" y="18"/>
                    <a:pt x="99" y="1"/>
                  </a:cubicBezTo>
                  <a:cubicBezTo>
                    <a:pt x="108" y="8"/>
                    <a:pt x="116" y="18"/>
                    <a:pt x="120" y="29"/>
                  </a:cubicBezTo>
                  <a:cubicBezTo>
                    <a:pt x="116" y="25"/>
                    <a:pt x="112" y="21"/>
                    <a:pt x="107" y="20"/>
                  </a:cubicBezTo>
                  <a:cubicBezTo>
                    <a:pt x="108" y="21"/>
                    <a:pt x="109" y="25"/>
                    <a:pt x="110" y="26"/>
                  </a:cubicBezTo>
                  <a:cubicBezTo>
                    <a:pt x="108" y="23"/>
                    <a:pt x="105" y="21"/>
                    <a:pt x="102" y="20"/>
                  </a:cubicBezTo>
                  <a:cubicBezTo>
                    <a:pt x="103" y="22"/>
                    <a:pt x="103" y="25"/>
                    <a:pt x="105" y="27"/>
                  </a:cubicBezTo>
                  <a:cubicBezTo>
                    <a:pt x="97" y="25"/>
                    <a:pt x="92" y="19"/>
                    <a:pt x="86" y="16"/>
                  </a:cubicBezTo>
                  <a:cubicBezTo>
                    <a:pt x="86" y="21"/>
                    <a:pt x="88" y="26"/>
                    <a:pt x="90" y="30"/>
                  </a:cubicBezTo>
                  <a:cubicBezTo>
                    <a:pt x="88" y="28"/>
                    <a:pt x="86" y="27"/>
                    <a:pt x="85" y="25"/>
                  </a:cubicBezTo>
                  <a:cubicBezTo>
                    <a:pt x="86" y="26"/>
                    <a:pt x="89" y="30"/>
                    <a:pt x="91" y="33"/>
                  </a:cubicBezTo>
                  <a:cubicBezTo>
                    <a:pt x="73" y="24"/>
                    <a:pt x="60" y="13"/>
                    <a:pt x="45" y="0"/>
                  </a:cubicBezTo>
                  <a:cubicBezTo>
                    <a:pt x="43" y="9"/>
                    <a:pt x="55" y="27"/>
                    <a:pt x="64" y="31"/>
                  </a:cubicBezTo>
                  <a:cubicBezTo>
                    <a:pt x="59" y="26"/>
                    <a:pt x="50" y="25"/>
                    <a:pt x="45" y="19"/>
                  </a:cubicBezTo>
                  <a:cubicBezTo>
                    <a:pt x="47" y="22"/>
                    <a:pt x="48" y="25"/>
                    <a:pt x="48" y="28"/>
                  </a:cubicBezTo>
                  <a:cubicBezTo>
                    <a:pt x="44" y="25"/>
                    <a:pt x="38" y="21"/>
                    <a:pt x="33" y="20"/>
                  </a:cubicBezTo>
                  <a:cubicBezTo>
                    <a:pt x="33" y="21"/>
                    <a:pt x="32" y="23"/>
                    <a:pt x="32" y="24"/>
                  </a:cubicBezTo>
                  <a:cubicBezTo>
                    <a:pt x="26" y="18"/>
                    <a:pt x="2" y="16"/>
                    <a:pt x="1" y="11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Freeform 823">
              <a:extLst>
                <a:ext uri="{FF2B5EF4-FFF2-40B4-BE49-F238E27FC236}">
                  <a16:creationId xmlns:a16="http://schemas.microsoft.com/office/drawing/2014/main" id="{78675A53-CDD4-4FB3-88F7-054DB8D9A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762"/>
              <a:ext cx="85" cy="94"/>
            </a:xfrm>
            <a:custGeom>
              <a:avLst/>
              <a:gdLst>
                <a:gd name="T0" fmla="*/ 96 w 80"/>
                <a:gd name="T1" fmla="*/ 0 h 88"/>
                <a:gd name="T2" fmla="*/ 73 w 80"/>
                <a:gd name="T3" fmla="*/ 38 h 88"/>
                <a:gd name="T4" fmla="*/ 77 w 80"/>
                <a:gd name="T5" fmla="*/ 19 h 88"/>
                <a:gd name="T6" fmla="*/ 53 w 80"/>
                <a:gd name="T7" fmla="*/ 52 h 88"/>
                <a:gd name="T8" fmla="*/ 56 w 80"/>
                <a:gd name="T9" fmla="*/ 37 h 88"/>
                <a:gd name="T10" fmla="*/ 41 w 80"/>
                <a:gd name="T11" fmla="*/ 66 h 88"/>
                <a:gd name="T12" fmla="*/ 46 w 80"/>
                <a:gd name="T13" fmla="*/ 48 h 88"/>
                <a:gd name="T14" fmla="*/ 12 w 80"/>
                <a:gd name="T15" fmla="*/ 107 h 88"/>
                <a:gd name="T16" fmla="*/ 18 w 80"/>
                <a:gd name="T17" fmla="*/ 79 h 88"/>
                <a:gd name="T18" fmla="*/ 4 w 80"/>
                <a:gd name="T19" fmla="*/ 100 h 88"/>
                <a:gd name="T20" fmla="*/ 4 w 80"/>
                <a:gd name="T21" fmla="*/ 96 h 88"/>
                <a:gd name="T22" fmla="*/ 0 w 80"/>
                <a:gd name="T23" fmla="*/ 104 h 88"/>
                <a:gd name="T24" fmla="*/ 15 w 80"/>
                <a:gd name="T25" fmla="*/ 66 h 88"/>
                <a:gd name="T26" fmla="*/ 4 w 80"/>
                <a:gd name="T27" fmla="*/ 83 h 88"/>
                <a:gd name="T28" fmla="*/ 16 w 80"/>
                <a:gd name="T29" fmla="*/ 56 h 88"/>
                <a:gd name="T30" fmla="*/ 5 w 80"/>
                <a:gd name="T31" fmla="*/ 65 h 88"/>
                <a:gd name="T32" fmla="*/ 34 w 80"/>
                <a:gd name="T33" fmla="*/ 7 h 88"/>
                <a:gd name="T34" fmla="*/ 23 w 80"/>
                <a:gd name="T35" fmla="*/ 52 h 88"/>
                <a:gd name="T36" fmla="*/ 32 w 80"/>
                <a:gd name="T37" fmla="*/ 38 h 88"/>
                <a:gd name="T38" fmla="*/ 20 w 80"/>
                <a:gd name="T39" fmla="*/ 67 h 88"/>
                <a:gd name="T40" fmla="*/ 31 w 80"/>
                <a:gd name="T41" fmla="*/ 52 h 88"/>
                <a:gd name="T42" fmla="*/ 28 w 80"/>
                <a:gd name="T43" fmla="*/ 65 h 88"/>
                <a:gd name="T44" fmla="*/ 53 w 80"/>
                <a:gd name="T45" fmla="*/ 21 h 88"/>
                <a:gd name="T46" fmla="*/ 50 w 80"/>
                <a:gd name="T47" fmla="*/ 34 h 88"/>
                <a:gd name="T48" fmla="*/ 64 w 80"/>
                <a:gd name="T49" fmla="*/ 7 h 88"/>
                <a:gd name="T50" fmla="*/ 64 w 80"/>
                <a:gd name="T51" fmla="*/ 20 h 88"/>
                <a:gd name="T52" fmla="*/ 78 w 80"/>
                <a:gd name="T53" fmla="*/ 5 h 88"/>
                <a:gd name="T54" fmla="*/ 79 w 80"/>
                <a:gd name="T55" fmla="*/ 13 h 88"/>
                <a:gd name="T56" fmla="*/ 96 w 80"/>
                <a:gd name="T57" fmla="*/ 0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73" y="10"/>
                    <a:pt x="64" y="19"/>
                    <a:pt x="61" y="32"/>
                  </a:cubicBezTo>
                  <a:cubicBezTo>
                    <a:pt x="61" y="27"/>
                    <a:pt x="62" y="21"/>
                    <a:pt x="64" y="16"/>
                  </a:cubicBezTo>
                  <a:cubicBezTo>
                    <a:pt x="56" y="23"/>
                    <a:pt x="48" y="33"/>
                    <a:pt x="44" y="43"/>
                  </a:cubicBezTo>
                  <a:cubicBezTo>
                    <a:pt x="44" y="39"/>
                    <a:pt x="46" y="35"/>
                    <a:pt x="47" y="31"/>
                  </a:cubicBezTo>
                  <a:cubicBezTo>
                    <a:pt x="41" y="37"/>
                    <a:pt x="38" y="46"/>
                    <a:pt x="35" y="54"/>
                  </a:cubicBezTo>
                  <a:cubicBezTo>
                    <a:pt x="35" y="49"/>
                    <a:pt x="37" y="44"/>
                    <a:pt x="38" y="39"/>
                  </a:cubicBezTo>
                  <a:cubicBezTo>
                    <a:pt x="34" y="54"/>
                    <a:pt x="16" y="72"/>
                    <a:pt x="9" y="88"/>
                  </a:cubicBezTo>
                  <a:cubicBezTo>
                    <a:pt x="12" y="81"/>
                    <a:pt x="15" y="72"/>
                    <a:pt x="15" y="65"/>
                  </a:cubicBezTo>
                  <a:cubicBezTo>
                    <a:pt x="11" y="71"/>
                    <a:pt x="8" y="77"/>
                    <a:pt x="4" y="82"/>
                  </a:cubicBezTo>
                  <a:cubicBezTo>
                    <a:pt x="4" y="81"/>
                    <a:pt x="4" y="80"/>
                    <a:pt x="4" y="79"/>
                  </a:cubicBezTo>
                  <a:cubicBezTo>
                    <a:pt x="3" y="81"/>
                    <a:pt x="1" y="83"/>
                    <a:pt x="0" y="85"/>
                  </a:cubicBezTo>
                  <a:cubicBezTo>
                    <a:pt x="1" y="75"/>
                    <a:pt x="9" y="64"/>
                    <a:pt x="12" y="54"/>
                  </a:cubicBezTo>
                  <a:cubicBezTo>
                    <a:pt x="9" y="58"/>
                    <a:pt x="7" y="63"/>
                    <a:pt x="4" y="68"/>
                  </a:cubicBezTo>
                  <a:cubicBezTo>
                    <a:pt x="6" y="60"/>
                    <a:pt x="12" y="53"/>
                    <a:pt x="13" y="46"/>
                  </a:cubicBezTo>
                  <a:cubicBezTo>
                    <a:pt x="11" y="48"/>
                    <a:pt x="8" y="50"/>
                    <a:pt x="5" y="53"/>
                  </a:cubicBezTo>
                  <a:cubicBezTo>
                    <a:pt x="14" y="40"/>
                    <a:pt x="20" y="20"/>
                    <a:pt x="28" y="7"/>
                  </a:cubicBezTo>
                  <a:cubicBezTo>
                    <a:pt x="27" y="19"/>
                    <a:pt x="23" y="33"/>
                    <a:pt x="20" y="43"/>
                  </a:cubicBezTo>
                  <a:cubicBezTo>
                    <a:pt x="21" y="39"/>
                    <a:pt x="24" y="35"/>
                    <a:pt x="26" y="32"/>
                  </a:cubicBezTo>
                  <a:cubicBezTo>
                    <a:pt x="21" y="39"/>
                    <a:pt x="19" y="47"/>
                    <a:pt x="17" y="55"/>
                  </a:cubicBezTo>
                  <a:cubicBezTo>
                    <a:pt x="21" y="52"/>
                    <a:pt x="22" y="47"/>
                    <a:pt x="25" y="43"/>
                  </a:cubicBezTo>
                  <a:cubicBezTo>
                    <a:pt x="24" y="47"/>
                    <a:pt x="24" y="50"/>
                    <a:pt x="23" y="53"/>
                  </a:cubicBezTo>
                  <a:cubicBezTo>
                    <a:pt x="30" y="41"/>
                    <a:pt x="39" y="30"/>
                    <a:pt x="44" y="18"/>
                  </a:cubicBezTo>
                  <a:cubicBezTo>
                    <a:pt x="44" y="22"/>
                    <a:pt x="43" y="25"/>
                    <a:pt x="41" y="28"/>
                  </a:cubicBezTo>
                  <a:cubicBezTo>
                    <a:pt x="44" y="21"/>
                    <a:pt x="48" y="13"/>
                    <a:pt x="53" y="7"/>
                  </a:cubicBezTo>
                  <a:cubicBezTo>
                    <a:pt x="52" y="11"/>
                    <a:pt x="53" y="14"/>
                    <a:pt x="53" y="17"/>
                  </a:cubicBezTo>
                  <a:cubicBezTo>
                    <a:pt x="58" y="15"/>
                    <a:pt x="60" y="7"/>
                    <a:pt x="65" y="5"/>
                  </a:cubicBezTo>
                  <a:cubicBezTo>
                    <a:pt x="65" y="7"/>
                    <a:pt x="66" y="9"/>
                    <a:pt x="66" y="10"/>
                  </a:cubicBezTo>
                  <a:cubicBezTo>
                    <a:pt x="70" y="8"/>
                    <a:pt x="76" y="3"/>
                    <a:pt x="80" y="0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AFBEF533-A491-4C30-B05D-DFEF2EEA491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Obesity (2)</a:t>
            </a:r>
          </a:p>
        </p:txBody>
      </p:sp>
      <p:grpSp>
        <p:nvGrpSpPr>
          <p:cNvPr id="36866" name="Group 3">
            <a:extLst>
              <a:ext uri="{FF2B5EF4-FFF2-40B4-BE49-F238E27FC236}">
                <a16:creationId xmlns:a16="http://schemas.microsoft.com/office/drawing/2014/main" id="{C217E6F8-52D7-4ED3-A97E-90989FEF13BD}"/>
              </a:ext>
            </a:extLst>
          </p:cNvPr>
          <p:cNvGrpSpPr>
            <a:grpSpLocks/>
          </p:cNvGrpSpPr>
          <p:nvPr/>
        </p:nvGrpSpPr>
        <p:grpSpPr bwMode="auto">
          <a:xfrm>
            <a:off x="6688138" y="1290638"/>
            <a:ext cx="2894012" cy="5126037"/>
            <a:chOff x="3253" y="813"/>
            <a:chExt cx="1823" cy="3229"/>
          </a:xfrm>
        </p:grpSpPr>
        <p:grpSp>
          <p:nvGrpSpPr>
            <p:cNvPr id="37364" name="Group 4">
              <a:extLst>
                <a:ext uri="{FF2B5EF4-FFF2-40B4-BE49-F238E27FC236}">
                  <a16:creationId xmlns:a16="http://schemas.microsoft.com/office/drawing/2014/main" id="{33EBE625-4A90-4A4D-96AE-93160373C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3" y="813"/>
              <a:ext cx="1823" cy="3229"/>
              <a:chOff x="3253" y="813"/>
              <a:chExt cx="1823" cy="3229"/>
            </a:xfrm>
          </p:grpSpPr>
          <p:sp>
            <p:nvSpPr>
              <p:cNvPr id="37586" name="Freeform 5">
                <a:extLst>
                  <a:ext uri="{FF2B5EF4-FFF2-40B4-BE49-F238E27FC236}">
                    <a16:creationId xmlns:a16="http://schemas.microsoft.com/office/drawing/2014/main" id="{4C839B14-F076-4782-9C68-101532E2E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813"/>
                <a:ext cx="508" cy="399"/>
              </a:xfrm>
              <a:custGeom>
                <a:avLst/>
                <a:gdLst>
                  <a:gd name="T0" fmla="*/ 468 w 475"/>
                  <a:gd name="T1" fmla="*/ 454 h 374"/>
                  <a:gd name="T2" fmla="*/ 476 w 475"/>
                  <a:gd name="T3" fmla="*/ 448 h 374"/>
                  <a:gd name="T4" fmla="*/ 489 w 475"/>
                  <a:gd name="T5" fmla="*/ 450 h 374"/>
                  <a:gd name="T6" fmla="*/ 509 w 475"/>
                  <a:gd name="T7" fmla="*/ 444 h 374"/>
                  <a:gd name="T8" fmla="*/ 545 w 475"/>
                  <a:gd name="T9" fmla="*/ 426 h 374"/>
                  <a:gd name="T10" fmla="*/ 526 w 475"/>
                  <a:gd name="T11" fmla="*/ 399 h 374"/>
                  <a:gd name="T12" fmla="*/ 540 w 475"/>
                  <a:gd name="T13" fmla="*/ 395 h 374"/>
                  <a:gd name="T14" fmla="*/ 536 w 475"/>
                  <a:gd name="T15" fmla="*/ 384 h 374"/>
                  <a:gd name="T16" fmla="*/ 517 w 475"/>
                  <a:gd name="T17" fmla="*/ 348 h 374"/>
                  <a:gd name="T18" fmla="*/ 522 w 475"/>
                  <a:gd name="T19" fmla="*/ 330 h 374"/>
                  <a:gd name="T20" fmla="*/ 543 w 475"/>
                  <a:gd name="T21" fmla="*/ 339 h 374"/>
                  <a:gd name="T22" fmla="*/ 570 w 475"/>
                  <a:gd name="T23" fmla="*/ 334 h 374"/>
                  <a:gd name="T24" fmla="*/ 551 w 475"/>
                  <a:gd name="T25" fmla="*/ 307 h 374"/>
                  <a:gd name="T26" fmla="*/ 557 w 475"/>
                  <a:gd name="T27" fmla="*/ 301 h 374"/>
                  <a:gd name="T28" fmla="*/ 549 w 475"/>
                  <a:gd name="T29" fmla="*/ 291 h 374"/>
                  <a:gd name="T30" fmla="*/ 563 w 475"/>
                  <a:gd name="T31" fmla="*/ 291 h 374"/>
                  <a:gd name="T32" fmla="*/ 524 w 475"/>
                  <a:gd name="T33" fmla="*/ 255 h 374"/>
                  <a:gd name="T34" fmla="*/ 541 w 475"/>
                  <a:gd name="T35" fmla="*/ 248 h 374"/>
                  <a:gd name="T36" fmla="*/ 528 w 475"/>
                  <a:gd name="T37" fmla="*/ 233 h 374"/>
                  <a:gd name="T38" fmla="*/ 532 w 475"/>
                  <a:gd name="T39" fmla="*/ 219 h 374"/>
                  <a:gd name="T40" fmla="*/ 474 w 475"/>
                  <a:gd name="T41" fmla="*/ 108 h 374"/>
                  <a:gd name="T42" fmla="*/ 417 w 475"/>
                  <a:gd name="T43" fmla="*/ 45 h 374"/>
                  <a:gd name="T44" fmla="*/ 315 w 475"/>
                  <a:gd name="T45" fmla="*/ 16 h 374"/>
                  <a:gd name="T46" fmla="*/ 188 w 475"/>
                  <a:gd name="T47" fmla="*/ 29 h 374"/>
                  <a:gd name="T48" fmla="*/ 172 w 475"/>
                  <a:gd name="T49" fmla="*/ 41 h 374"/>
                  <a:gd name="T50" fmla="*/ 110 w 475"/>
                  <a:gd name="T51" fmla="*/ 69 h 374"/>
                  <a:gd name="T52" fmla="*/ 109 w 475"/>
                  <a:gd name="T53" fmla="*/ 92 h 374"/>
                  <a:gd name="T54" fmla="*/ 39 w 475"/>
                  <a:gd name="T55" fmla="*/ 205 h 374"/>
                  <a:gd name="T56" fmla="*/ 35 w 475"/>
                  <a:gd name="T57" fmla="*/ 235 h 374"/>
                  <a:gd name="T58" fmla="*/ 26 w 475"/>
                  <a:gd name="T59" fmla="*/ 270 h 374"/>
                  <a:gd name="T60" fmla="*/ 36 w 475"/>
                  <a:gd name="T61" fmla="*/ 285 h 374"/>
                  <a:gd name="T62" fmla="*/ 11 w 475"/>
                  <a:gd name="T63" fmla="*/ 367 h 374"/>
                  <a:gd name="T64" fmla="*/ 33 w 475"/>
                  <a:gd name="T65" fmla="*/ 362 h 374"/>
                  <a:gd name="T66" fmla="*/ 36 w 475"/>
                  <a:gd name="T67" fmla="*/ 369 h 374"/>
                  <a:gd name="T68" fmla="*/ 43 w 475"/>
                  <a:gd name="T69" fmla="*/ 392 h 374"/>
                  <a:gd name="T70" fmla="*/ 59 w 475"/>
                  <a:gd name="T71" fmla="*/ 384 h 374"/>
                  <a:gd name="T72" fmla="*/ 72 w 475"/>
                  <a:gd name="T73" fmla="*/ 402 h 374"/>
                  <a:gd name="T74" fmla="*/ 84 w 475"/>
                  <a:gd name="T75" fmla="*/ 413 h 374"/>
                  <a:gd name="T76" fmla="*/ 94 w 475"/>
                  <a:gd name="T77" fmla="*/ 418 h 374"/>
                  <a:gd name="T78" fmla="*/ 98 w 475"/>
                  <a:gd name="T79" fmla="*/ 426 h 374"/>
                  <a:gd name="T80" fmla="*/ 467 w 475"/>
                  <a:gd name="T81" fmla="*/ 452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5" h="374">
                    <a:moveTo>
                      <a:pt x="382" y="372"/>
                    </a:moveTo>
                    <a:cubicBezTo>
                      <a:pt x="383" y="373"/>
                      <a:pt x="382" y="374"/>
                      <a:pt x="383" y="374"/>
                    </a:cubicBezTo>
                    <a:cubicBezTo>
                      <a:pt x="386" y="369"/>
                      <a:pt x="386" y="362"/>
                      <a:pt x="387" y="356"/>
                    </a:cubicBezTo>
                    <a:cubicBezTo>
                      <a:pt x="387" y="360"/>
                      <a:pt x="388" y="365"/>
                      <a:pt x="389" y="369"/>
                    </a:cubicBezTo>
                    <a:cubicBezTo>
                      <a:pt x="390" y="363"/>
                      <a:pt x="389" y="355"/>
                      <a:pt x="391" y="349"/>
                    </a:cubicBezTo>
                    <a:cubicBezTo>
                      <a:pt x="396" y="354"/>
                      <a:pt x="396" y="364"/>
                      <a:pt x="399" y="371"/>
                    </a:cubicBezTo>
                    <a:cubicBezTo>
                      <a:pt x="397" y="360"/>
                      <a:pt x="396" y="348"/>
                      <a:pt x="394" y="337"/>
                    </a:cubicBezTo>
                    <a:cubicBezTo>
                      <a:pt x="399" y="351"/>
                      <a:pt x="405" y="356"/>
                      <a:pt x="416" y="366"/>
                    </a:cubicBezTo>
                    <a:cubicBezTo>
                      <a:pt x="409" y="353"/>
                      <a:pt x="404" y="335"/>
                      <a:pt x="405" y="321"/>
                    </a:cubicBezTo>
                    <a:cubicBezTo>
                      <a:pt x="413" y="338"/>
                      <a:pt x="428" y="346"/>
                      <a:pt x="446" y="351"/>
                    </a:cubicBezTo>
                    <a:cubicBezTo>
                      <a:pt x="431" y="348"/>
                      <a:pt x="424" y="330"/>
                      <a:pt x="418" y="318"/>
                    </a:cubicBezTo>
                    <a:cubicBezTo>
                      <a:pt x="423" y="321"/>
                      <a:pt x="426" y="326"/>
                      <a:pt x="430" y="329"/>
                    </a:cubicBezTo>
                    <a:cubicBezTo>
                      <a:pt x="436" y="332"/>
                      <a:pt x="445" y="335"/>
                      <a:pt x="452" y="336"/>
                    </a:cubicBezTo>
                    <a:cubicBezTo>
                      <a:pt x="449" y="332"/>
                      <a:pt x="445" y="328"/>
                      <a:pt x="441" y="325"/>
                    </a:cubicBezTo>
                    <a:cubicBezTo>
                      <a:pt x="444" y="327"/>
                      <a:pt x="447" y="330"/>
                      <a:pt x="449" y="331"/>
                    </a:cubicBezTo>
                    <a:cubicBezTo>
                      <a:pt x="446" y="326"/>
                      <a:pt x="441" y="321"/>
                      <a:pt x="438" y="316"/>
                    </a:cubicBezTo>
                    <a:cubicBezTo>
                      <a:pt x="445" y="320"/>
                      <a:pt x="451" y="324"/>
                      <a:pt x="458" y="327"/>
                    </a:cubicBezTo>
                    <a:cubicBezTo>
                      <a:pt x="444" y="319"/>
                      <a:pt x="424" y="305"/>
                      <a:pt x="423" y="287"/>
                    </a:cubicBezTo>
                    <a:cubicBezTo>
                      <a:pt x="436" y="297"/>
                      <a:pt x="450" y="314"/>
                      <a:pt x="468" y="318"/>
                    </a:cubicBezTo>
                    <a:cubicBezTo>
                      <a:pt x="457" y="310"/>
                      <a:pt x="419" y="289"/>
                      <a:pt x="426" y="272"/>
                    </a:cubicBezTo>
                    <a:cubicBezTo>
                      <a:pt x="437" y="291"/>
                      <a:pt x="456" y="295"/>
                      <a:pt x="475" y="303"/>
                    </a:cubicBezTo>
                    <a:cubicBezTo>
                      <a:pt x="463" y="298"/>
                      <a:pt x="453" y="288"/>
                      <a:pt x="444" y="279"/>
                    </a:cubicBezTo>
                    <a:cubicBezTo>
                      <a:pt x="437" y="271"/>
                      <a:pt x="425" y="261"/>
                      <a:pt x="423" y="250"/>
                    </a:cubicBezTo>
                    <a:cubicBezTo>
                      <a:pt x="434" y="262"/>
                      <a:pt x="450" y="271"/>
                      <a:pt x="466" y="275"/>
                    </a:cubicBezTo>
                    <a:cubicBezTo>
                      <a:pt x="457" y="268"/>
                      <a:pt x="441" y="257"/>
                      <a:pt x="438" y="245"/>
                    </a:cubicBezTo>
                    <a:cubicBezTo>
                      <a:pt x="443" y="246"/>
                      <a:pt x="446" y="251"/>
                      <a:pt x="451" y="253"/>
                    </a:cubicBezTo>
                    <a:cubicBezTo>
                      <a:pt x="456" y="255"/>
                      <a:pt x="462" y="256"/>
                      <a:pt x="467" y="257"/>
                    </a:cubicBezTo>
                    <a:cubicBezTo>
                      <a:pt x="463" y="254"/>
                      <a:pt x="459" y="251"/>
                      <a:pt x="455" y="247"/>
                    </a:cubicBezTo>
                    <a:cubicBezTo>
                      <a:pt x="456" y="248"/>
                      <a:pt x="460" y="248"/>
                      <a:pt x="461" y="249"/>
                    </a:cubicBezTo>
                    <a:cubicBezTo>
                      <a:pt x="457" y="247"/>
                      <a:pt x="453" y="243"/>
                      <a:pt x="449" y="240"/>
                    </a:cubicBezTo>
                    <a:cubicBezTo>
                      <a:pt x="457" y="244"/>
                      <a:pt x="465" y="244"/>
                      <a:pt x="472" y="245"/>
                    </a:cubicBezTo>
                    <a:cubicBezTo>
                      <a:pt x="468" y="242"/>
                      <a:pt x="464" y="242"/>
                      <a:pt x="460" y="240"/>
                    </a:cubicBezTo>
                    <a:cubicBezTo>
                      <a:pt x="453" y="237"/>
                      <a:pt x="446" y="232"/>
                      <a:pt x="440" y="227"/>
                    </a:cubicBezTo>
                    <a:cubicBezTo>
                      <a:pt x="435" y="223"/>
                      <a:pt x="431" y="217"/>
                      <a:pt x="428" y="210"/>
                    </a:cubicBezTo>
                    <a:cubicBezTo>
                      <a:pt x="442" y="213"/>
                      <a:pt x="455" y="224"/>
                      <a:pt x="469" y="223"/>
                    </a:cubicBezTo>
                    <a:cubicBezTo>
                      <a:pt x="460" y="216"/>
                      <a:pt x="448" y="214"/>
                      <a:pt x="442" y="203"/>
                    </a:cubicBezTo>
                    <a:cubicBezTo>
                      <a:pt x="443" y="204"/>
                      <a:pt x="445" y="205"/>
                      <a:pt x="447" y="206"/>
                    </a:cubicBezTo>
                    <a:cubicBezTo>
                      <a:pt x="441" y="201"/>
                      <a:pt x="436" y="197"/>
                      <a:pt x="432" y="191"/>
                    </a:cubicBezTo>
                    <a:cubicBezTo>
                      <a:pt x="440" y="196"/>
                      <a:pt x="451" y="199"/>
                      <a:pt x="461" y="198"/>
                    </a:cubicBezTo>
                    <a:cubicBezTo>
                      <a:pt x="454" y="191"/>
                      <a:pt x="443" y="187"/>
                      <a:pt x="435" y="180"/>
                    </a:cubicBezTo>
                    <a:cubicBezTo>
                      <a:pt x="420" y="168"/>
                      <a:pt x="414" y="146"/>
                      <a:pt x="407" y="128"/>
                    </a:cubicBezTo>
                    <a:cubicBezTo>
                      <a:pt x="401" y="114"/>
                      <a:pt x="394" y="102"/>
                      <a:pt x="387" y="89"/>
                    </a:cubicBezTo>
                    <a:cubicBezTo>
                      <a:pt x="381" y="80"/>
                      <a:pt x="377" y="70"/>
                      <a:pt x="371" y="62"/>
                    </a:cubicBezTo>
                    <a:cubicBezTo>
                      <a:pt x="363" y="52"/>
                      <a:pt x="351" y="44"/>
                      <a:pt x="341" y="37"/>
                    </a:cubicBezTo>
                    <a:cubicBezTo>
                      <a:pt x="328" y="27"/>
                      <a:pt x="313" y="22"/>
                      <a:pt x="297" y="22"/>
                    </a:cubicBezTo>
                    <a:cubicBezTo>
                      <a:pt x="283" y="22"/>
                      <a:pt x="271" y="18"/>
                      <a:pt x="258" y="13"/>
                    </a:cubicBezTo>
                    <a:cubicBezTo>
                      <a:pt x="243" y="7"/>
                      <a:pt x="232" y="5"/>
                      <a:pt x="215" y="5"/>
                    </a:cubicBezTo>
                    <a:cubicBezTo>
                      <a:pt x="215" y="5"/>
                      <a:pt x="177" y="0"/>
                      <a:pt x="154" y="23"/>
                    </a:cubicBezTo>
                    <a:cubicBezTo>
                      <a:pt x="147" y="33"/>
                      <a:pt x="147" y="33"/>
                      <a:pt x="147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33" y="33"/>
                      <a:pt x="123" y="39"/>
                      <a:pt x="117" y="43"/>
                    </a:cubicBezTo>
                    <a:cubicBezTo>
                      <a:pt x="108" y="48"/>
                      <a:pt x="98" y="51"/>
                      <a:pt x="90" y="57"/>
                    </a:cubicBezTo>
                    <a:cubicBezTo>
                      <a:pt x="74" y="68"/>
                      <a:pt x="73" y="89"/>
                      <a:pt x="58" y="101"/>
                    </a:cubicBezTo>
                    <a:cubicBezTo>
                      <a:pt x="70" y="99"/>
                      <a:pt x="81" y="85"/>
                      <a:pt x="89" y="76"/>
                    </a:cubicBezTo>
                    <a:cubicBezTo>
                      <a:pt x="83" y="98"/>
                      <a:pt x="58" y="112"/>
                      <a:pt x="45" y="130"/>
                    </a:cubicBezTo>
                    <a:cubicBezTo>
                      <a:pt x="36" y="141"/>
                      <a:pt x="36" y="155"/>
                      <a:pt x="32" y="169"/>
                    </a:cubicBezTo>
                    <a:cubicBezTo>
                      <a:pt x="28" y="183"/>
                      <a:pt x="20" y="196"/>
                      <a:pt x="13" y="209"/>
                    </a:cubicBezTo>
                    <a:cubicBezTo>
                      <a:pt x="20" y="207"/>
                      <a:pt x="25" y="200"/>
                      <a:pt x="29" y="193"/>
                    </a:cubicBezTo>
                    <a:cubicBezTo>
                      <a:pt x="25" y="207"/>
                      <a:pt x="18" y="221"/>
                      <a:pt x="11" y="234"/>
                    </a:cubicBezTo>
                    <a:cubicBezTo>
                      <a:pt x="14" y="230"/>
                      <a:pt x="17" y="225"/>
                      <a:pt x="21" y="222"/>
                    </a:cubicBezTo>
                    <a:cubicBezTo>
                      <a:pt x="20" y="242"/>
                      <a:pt x="8" y="256"/>
                      <a:pt x="0" y="272"/>
                    </a:cubicBezTo>
                    <a:cubicBezTo>
                      <a:pt x="12" y="271"/>
                      <a:pt x="26" y="244"/>
                      <a:pt x="30" y="234"/>
                    </a:cubicBezTo>
                    <a:cubicBezTo>
                      <a:pt x="32" y="242"/>
                      <a:pt x="29" y="255"/>
                      <a:pt x="27" y="264"/>
                    </a:cubicBezTo>
                    <a:cubicBezTo>
                      <a:pt x="24" y="277"/>
                      <a:pt x="16" y="291"/>
                      <a:pt x="8" y="302"/>
                    </a:cubicBezTo>
                    <a:cubicBezTo>
                      <a:pt x="19" y="291"/>
                      <a:pt x="36" y="285"/>
                      <a:pt x="39" y="269"/>
                    </a:cubicBezTo>
                    <a:cubicBezTo>
                      <a:pt x="40" y="279"/>
                      <a:pt x="35" y="290"/>
                      <a:pt x="27" y="298"/>
                    </a:cubicBezTo>
                    <a:cubicBezTo>
                      <a:pt x="30" y="296"/>
                      <a:pt x="32" y="293"/>
                      <a:pt x="35" y="290"/>
                    </a:cubicBezTo>
                    <a:cubicBezTo>
                      <a:pt x="34" y="295"/>
                      <a:pt x="32" y="300"/>
                      <a:pt x="30" y="304"/>
                    </a:cubicBezTo>
                    <a:cubicBezTo>
                      <a:pt x="35" y="304"/>
                      <a:pt x="36" y="298"/>
                      <a:pt x="40" y="296"/>
                    </a:cubicBezTo>
                    <a:cubicBezTo>
                      <a:pt x="40" y="305"/>
                      <a:pt x="39" y="313"/>
                      <a:pt x="35" y="322"/>
                    </a:cubicBezTo>
                    <a:cubicBezTo>
                      <a:pt x="32" y="329"/>
                      <a:pt x="22" y="341"/>
                      <a:pt x="23" y="349"/>
                    </a:cubicBezTo>
                    <a:cubicBezTo>
                      <a:pt x="35" y="345"/>
                      <a:pt x="43" y="327"/>
                      <a:pt x="48" y="316"/>
                    </a:cubicBezTo>
                    <a:cubicBezTo>
                      <a:pt x="52" y="334"/>
                      <a:pt x="43" y="349"/>
                      <a:pt x="36" y="365"/>
                    </a:cubicBezTo>
                    <a:cubicBezTo>
                      <a:pt x="45" y="362"/>
                      <a:pt x="57" y="340"/>
                      <a:pt x="59" y="331"/>
                    </a:cubicBezTo>
                    <a:cubicBezTo>
                      <a:pt x="59" y="342"/>
                      <a:pt x="55" y="353"/>
                      <a:pt x="54" y="363"/>
                    </a:cubicBezTo>
                    <a:cubicBezTo>
                      <a:pt x="62" y="358"/>
                      <a:pt x="62" y="345"/>
                      <a:pt x="69" y="340"/>
                    </a:cubicBezTo>
                    <a:cubicBezTo>
                      <a:pt x="70" y="346"/>
                      <a:pt x="69" y="352"/>
                      <a:pt x="69" y="357"/>
                    </a:cubicBezTo>
                    <a:cubicBezTo>
                      <a:pt x="70" y="352"/>
                      <a:pt x="71" y="344"/>
                      <a:pt x="77" y="344"/>
                    </a:cubicBezTo>
                    <a:cubicBezTo>
                      <a:pt x="78" y="349"/>
                      <a:pt x="77" y="354"/>
                      <a:pt x="78" y="359"/>
                    </a:cubicBezTo>
                    <a:cubicBezTo>
                      <a:pt x="79" y="357"/>
                      <a:pt x="79" y="354"/>
                      <a:pt x="80" y="351"/>
                    </a:cubicBezTo>
                    <a:cubicBezTo>
                      <a:pt x="81" y="353"/>
                      <a:pt x="83" y="356"/>
                      <a:pt x="84" y="356"/>
                    </a:cubicBezTo>
                    <a:lnTo>
                      <a:pt x="382" y="372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7" name="Freeform 6">
                <a:extLst>
                  <a:ext uri="{FF2B5EF4-FFF2-40B4-BE49-F238E27FC236}">
                    <a16:creationId xmlns:a16="http://schemas.microsoft.com/office/drawing/2014/main" id="{BE157CD7-09ED-4ADF-8566-4F33C6C3D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813"/>
                <a:ext cx="508" cy="399"/>
              </a:xfrm>
              <a:custGeom>
                <a:avLst/>
                <a:gdLst>
                  <a:gd name="T0" fmla="*/ 581 w 475"/>
                  <a:gd name="T1" fmla="*/ 368 h 374"/>
                  <a:gd name="T2" fmla="*/ 517 w 475"/>
                  <a:gd name="T3" fmla="*/ 304 h 374"/>
                  <a:gd name="T4" fmla="*/ 536 w 475"/>
                  <a:gd name="T5" fmla="*/ 297 h 374"/>
                  <a:gd name="T6" fmla="*/ 571 w 475"/>
                  <a:gd name="T7" fmla="*/ 312 h 374"/>
                  <a:gd name="T8" fmla="*/ 564 w 475"/>
                  <a:gd name="T9" fmla="*/ 303 h 374"/>
                  <a:gd name="T10" fmla="*/ 578 w 475"/>
                  <a:gd name="T11" fmla="*/ 297 h 374"/>
                  <a:gd name="T12" fmla="*/ 539 w 475"/>
                  <a:gd name="T13" fmla="*/ 275 h 374"/>
                  <a:gd name="T14" fmla="*/ 574 w 475"/>
                  <a:gd name="T15" fmla="*/ 271 h 374"/>
                  <a:gd name="T16" fmla="*/ 547 w 475"/>
                  <a:gd name="T17" fmla="*/ 251 h 374"/>
                  <a:gd name="T18" fmla="*/ 564 w 475"/>
                  <a:gd name="T19" fmla="*/ 240 h 374"/>
                  <a:gd name="T20" fmla="*/ 497 w 475"/>
                  <a:gd name="T21" fmla="*/ 156 h 374"/>
                  <a:gd name="T22" fmla="*/ 455 w 475"/>
                  <a:gd name="T23" fmla="*/ 75 h 374"/>
                  <a:gd name="T24" fmla="*/ 364 w 475"/>
                  <a:gd name="T25" fmla="*/ 27 h 374"/>
                  <a:gd name="T26" fmla="*/ 263 w 475"/>
                  <a:gd name="T27" fmla="*/ 5 h 374"/>
                  <a:gd name="T28" fmla="*/ 180 w 475"/>
                  <a:gd name="T29" fmla="*/ 39 h 374"/>
                  <a:gd name="T30" fmla="*/ 143 w 475"/>
                  <a:gd name="T31" fmla="*/ 52 h 374"/>
                  <a:gd name="T32" fmla="*/ 71 w 475"/>
                  <a:gd name="T33" fmla="*/ 123 h 374"/>
                  <a:gd name="T34" fmla="*/ 55 w 475"/>
                  <a:gd name="T35" fmla="*/ 158 h 374"/>
                  <a:gd name="T36" fmla="*/ 16 w 475"/>
                  <a:gd name="T37" fmla="*/ 254 h 374"/>
                  <a:gd name="T38" fmla="*/ 14 w 475"/>
                  <a:gd name="T39" fmla="*/ 285 h 374"/>
                  <a:gd name="T40" fmla="*/ 0 w 475"/>
                  <a:gd name="T41" fmla="*/ 330 h 374"/>
                  <a:gd name="T42" fmla="*/ 33 w 475"/>
                  <a:gd name="T43" fmla="*/ 321 h 374"/>
                  <a:gd name="T44" fmla="*/ 48 w 475"/>
                  <a:gd name="T45" fmla="*/ 326 h 374"/>
                  <a:gd name="T46" fmla="*/ 43 w 475"/>
                  <a:gd name="T47" fmla="*/ 352 h 374"/>
                  <a:gd name="T48" fmla="*/ 49 w 475"/>
                  <a:gd name="T49" fmla="*/ 360 h 374"/>
                  <a:gd name="T50" fmla="*/ 29 w 475"/>
                  <a:gd name="T51" fmla="*/ 424 h 374"/>
                  <a:gd name="T52" fmla="*/ 45 w 475"/>
                  <a:gd name="T53" fmla="*/ 443 h 374"/>
                  <a:gd name="T54" fmla="*/ 66 w 475"/>
                  <a:gd name="T55" fmla="*/ 441 h 374"/>
                  <a:gd name="T56" fmla="*/ 84 w 475"/>
                  <a:gd name="T57" fmla="*/ 433 h 374"/>
                  <a:gd name="T58" fmla="*/ 95 w 475"/>
                  <a:gd name="T59" fmla="*/ 436 h 374"/>
                  <a:gd name="T60" fmla="*/ 103 w 475"/>
                  <a:gd name="T61" fmla="*/ 432 h 374"/>
                  <a:gd name="T62" fmla="*/ 468 w 475"/>
                  <a:gd name="T63" fmla="*/ 454 h 374"/>
                  <a:gd name="T64" fmla="*/ 476 w 475"/>
                  <a:gd name="T65" fmla="*/ 448 h 374"/>
                  <a:gd name="T66" fmla="*/ 489 w 475"/>
                  <a:gd name="T67" fmla="*/ 450 h 374"/>
                  <a:gd name="T68" fmla="*/ 509 w 475"/>
                  <a:gd name="T69" fmla="*/ 444 h 374"/>
                  <a:gd name="T70" fmla="*/ 542 w 475"/>
                  <a:gd name="T71" fmla="*/ 425 h 374"/>
                  <a:gd name="T72" fmla="*/ 526 w 475"/>
                  <a:gd name="T73" fmla="*/ 399 h 374"/>
                  <a:gd name="T74" fmla="*/ 543 w 475"/>
                  <a:gd name="T75" fmla="*/ 397 h 374"/>
                  <a:gd name="T76" fmla="*/ 536 w 475"/>
                  <a:gd name="T77" fmla="*/ 384 h 374"/>
                  <a:gd name="T78" fmla="*/ 517 w 475"/>
                  <a:gd name="T79" fmla="*/ 348 h 374"/>
                  <a:gd name="T80" fmla="*/ 522 w 475"/>
                  <a:gd name="T81" fmla="*/ 330 h 37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75" h="374">
                    <a:moveTo>
                      <a:pt x="426" y="272"/>
                    </a:moveTo>
                    <a:cubicBezTo>
                      <a:pt x="437" y="291"/>
                      <a:pt x="456" y="295"/>
                      <a:pt x="475" y="303"/>
                    </a:cubicBezTo>
                    <a:cubicBezTo>
                      <a:pt x="463" y="298"/>
                      <a:pt x="453" y="288"/>
                      <a:pt x="444" y="279"/>
                    </a:cubicBezTo>
                    <a:cubicBezTo>
                      <a:pt x="437" y="271"/>
                      <a:pt x="425" y="261"/>
                      <a:pt x="423" y="250"/>
                    </a:cubicBezTo>
                    <a:cubicBezTo>
                      <a:pt x="434" y="262"/>
                      <a:pt x="450" y="271"/>
                      <a:pt x="466" y="275"/>
                    </a:cubicBezTo>
                    <a:cubicBezTo>
                      <a:pt x="457" y="268"/>
                      <a:pt x="441" y="257"/>
                      <a:pt x="438" y="245"/>
                    </a:cubicBezTo>
                    <a:cubicBezTo>
                      <a:pt x="443" y="246"/>
                      <a:pt x="446" y="251"/>
                      <a:pt x="451" y="253"/>
                    </a:cubicBezTo>
                    <a:cubicBezTo>
                      <a:pt x="456" y="255"/>
                      <a:pt x="462" y="256"/>
                      <a:pt x="467" y="257"/>
                    </a:cubicBezTo>
                    <a:cubicBezTo>
                      <a:pt x="463" y="254"/>
                      <a:pt x="459" y="251"/>
                      <a:pt x="455" y="247"/>
                    </a:cubicBezTo>
                    <a:cubicBezTo>
                      <a:pt x="456" y="248"/>
                      <a:pt x="460" y="248"/>
                      <a:pt x="461" y="249"/>
                    </a:cubicBezTo>
                    <a:cubicBezTo>
                      <a:pt x="457" y="247"/>
                      <a:pt x="453" y="243"/>
                      <a:pt x="449" y="240"/>
                    </a:cubicBezTo>
                    <a:cubicBezTo>
                      <a:pt x="457" y="244"/>
                      <a:pt x="465" y="244"/>
                      <a:pt x="472" y="245"/>
                    </a:cubicBezTo>
                    <a:cubicBezTo>
                      <a:pt x="468" y="242"/>
                      <a:pt x="464" y="242"/>
                      <a:pt x="460" y="240"/>
                    </a:cubicBezTo>
                    <a:cubicBezTo>
                      <a:pt x="453" y="237"/>
                      <a:pt x="446" y="232"/>
                      <a:pt x="440" y="227"/>
                    </a:cubicBezTo>
                    <a:cubicBezTo>
                      <a:pt x="435" y="223"/>
                      <a:pt x="431" y="217"/>
                      <a:pt x="428" y="210"/>
                    </a:cubicBezTo>
                    <a:cubicBezTo>
                      <a:pt x="442" y="213"/>
                      <a:pt x="455" y="224"/>
                      <a:pt x="469" y="223"/>
                    </a:cubicBezTo>
                    <a:cubicBezTo>
                      <a:pt x="460" y="216"/>
                      <a:pt x="448" y="214"/>
                      <a:pt x="442" y="203"/>
                    </a:cubicBezTo>
                    <a:cubicBezTo>
                      <a:pt x="443" y="204"/>
                      <a:pt x="445" y="205"/>
                      <a:pt x="447" y="206"/>
                    </a:cubicBezTo>
                    <a:cubicBezTo>
                      <a:pt x="441" y="201"/>
                      <a:pt x="436" y="197"/>
                      <a:pt x="432" y="191"/>
                    </a:cubicBezTo>
                    <a:cubicBezTo>
                      <a:pt x="440" y="196"/>
                      <a:pt x="451" y="199"/>
                      <a:pt x="461" y="198"/>
                    </a:cubicBezTo>
                    <a:cubicBezTo>
                      <a:pt x="454" y="191"/>
                      <a:pt x="443" y="187"/>
                      <a:pt x="435" y="180"/>
                    </a:cubicBezTo>
                    <a:cubicBezTo>
                      <a:pt x="420" y="168"/>
                      <a:pt x="414" y="146"/>
                      <a:pt x="407" y="128"/>
                    </a:cubicBezTo>
                    <a:cubicBezTo>
                      <a:pt x="401" y="114"/>
                      <a:pt x="394" y="102"/>
                      <a:pt x="387" y="89"/>
                    </a:cubicBezTo>
                    <a:cubicBezTo>
                      <a:pt x="381" y="80"/>
                      <a:pt x="377" y="70"/>
                      <a:pt x="371" y="62"/>
                    </a:cubicBezTo>
                    <a:cubicBezTo>
                      <a:pt x="363" y="52"/>
                      <a:pt x="351" y="44"/>
                      <a:pt x="341" y="37"/>
                    </a:cubicBezTo>
                    <a:cubicBezTo>
                      <a:pt x="328" y="27"/>
                      <a:pt x="313" y="22"/>
                      <a:pt x="297" y="22"/>
                    </a:cubicBezTo>
                    <a:cubicBezTo>
                      <a:pt x="283" y="22"/>
                      <a:pt x="271" y="18"/>
                      <a:pt x="258" y="13"/>
                    </a:cubicBezTo>
                    <a:cubicBezTo>
                      <a:pt x="243" y="7"/>
                      <a:pt x="232" y="5"/>
                      <a:pt x="215" y="5"/>
                    </a:cubicBezTo>
                    <a:cubicBezTo>
                      <a:pt x="215" y="5"/>
                      <a:pt x="177" y="0"/>
                      <a:pt x="154" y="23"/>
                    </a:cubicBezTo>
                    <a:cubicBezTo>
                      <a:pt x="147" y="33"/>
                      <a:pt x="147" y="33"/>
                      <a:pt x="147" y="33"/>
                    </a:cubicBezTo>
                    <a:cubicBezTo>
                      <a:pt x="141" y="34"/>
                      <a:pt x="141" y="34"/>
                      <a:pt x="141" y="34"/>
                    </a:cubicBezTo>
                    <a:cubicBezTo>
                      <a:pt x="133" y="33"/>
                      <a:pt x="123" y="39"/>
                      <a:pt x="117" y="43"/>
                    </a:cubicBezTo>
                    <a:cubicBezTo>
                      <a:pt x="108" y="48"/>
                      <a:pt x="98" y="51"/>
                      <a:pt x="90" y="57"/>
                    </a:cubicBezTo>
                    <a:cubicBezTo>
                      <a:pt x="74" y="68"/>
                      <a:pt x="73" y="89"/>
                      <a:pt x="58" y="101"/>
                    </a:cubicBezTo>
                    <a:cubicBezTo>
                      <a:pt x="70" y="99"/>
                      <a:pt x="81" y="85"/>
                      <a:pt x="89" y="76"/>
                    </a:cubicBezTo>
                    <a:cubicBezTo>
                      <a:pt x="83" y="98"/>
                      <a:pt x="58" y="112"/>
                      <a:pt x="45" y="130"/>
                    </a:cubicBezTo>
                    <a:cubicBezTo>
                      <a:pt x="36" y="141"/>
                      <a:pt x="36" y="155"/>
                      <a:pt x="32" y="169"/>
                    </a:cubicBezTo>
                    <a:cubicBezTo>
                      <a:pt x="28" y="183"/>
                      <a:pt x="20" y="196"/>
                      <a:pt x="13" y="209"/>
                    </a:cubicBezTo>
                    <a:cubicBezTo>
                      <a:pt x="20" y="207"/>
                      <a:pt x="25" y="200"/>
                      <a:pt x="29" y="193"/>
                    </a:cubicBezTo>
                    <a:cubicBezTo>
                      <a:pt x="25" y="207"/>
                      <a:pt x="18" y="221"/>
                      <a:pt x="11" y="234"/>
                    </a:cubicBezTo>
                    <a:cubicBezTo>
                      <a:pt x="14" y="230"/>
                      <a:pt x="17" y="225"/>
                      <a:pt x="21" y="222"/>
                    </a:cubicBezTo>
                    <a:cubicBezTo>
                      <a:pt x="20" y="242"/>
                      <a:pt x="8" y="256"/>
                      <a:pt x="0" y="272"/>
                    </a:cubicBezTo>
                    <a:cubicBezTo>
                      <a:pt x="12" y="271"/>
                      <a:pt x="26" y="244"/>
                      <a:pt x="31" y="234"/>
                    </a:cubicBezTo>
                    <a:cubicBezTo>
                      <a:pt x="32" y="242"/>
                      <a:pt x="29" y="255"/>
                      <a:pt x="27" y="264"/>
                    </a:cubicBezTo>
                    <a:cubicBezTo>
                      <a:pt x="24" y="277"/>
                      <a:pt x="16" y="291"/>
                      <a:pt x="8" y="302"/>
                    </a:cubicBezTo>
                    <a:cubicBezTo>
                      <a:pt x="19" y="291"/>
                      <a:pt x="36" y="285"/>
                      <a:pt x="39" y="269"/>
                    </a:cubicBezTo>
                    <a:cubicBezTo>
                      <a:pt x="40" y="279"/>
                      <a:pt x="35" y="290"/>
                      <a:pt x="27" y="298"/>
                    </a:cubicBezTo>
                    <a:cubicBezTo>
                      <a:pt x="30" y="296"/>
                      <a:pt x="32" y="293"/>
                      <a:pt x="35" y="290"/>
                    </a:cubicBezTo>
                    <a:cubicBezTo>
                      <a:pt x="34" y="295"/>
                      <a:pt x="32" y="300"/>
                      <a:pt x="30" y="304"/>
                    </a:cubicBezTo>
                    <a:cubicBezTo>
                      <a:pt x="35" y="304"/>
                      <a:pt x="36" y="298"/>
                      <a:pt x="40" y="296"/>
                    </a:cubicBezTo>
                    <a:cubicBezTo>
                      <a:pt x="40" y="305"/>
                      <a:pt x="39" y="313"/>
                      <a:pt x="35" y="322"/>
                    </a:cubicBezTo>
                    <a:cubicBezTo>
                      <a:pt x="32" y="329"/>
                      <a:pt x="22" y="341"/>
                      <a:pt x="23" y="349"/>
                    </a:cubicBezTo>
                    <a:cubicBezTo>
                      <a:pt x="35" y="345"/>
                      <a:pt x="43" y="327"/>
                      <a:pt x="48" y="316"/>
                    </a:cubicBezTo>
                    <a:cubicBezTo>
                      <a:pt x="52" y="334"/>
                      <a:pt x="43" y="349"/>
                      <a:pt x="36" y="365"/>
                    </a:cubicBezTo>
                    <a:cubicBezTo>
                      <a:pt x="45" y="362"/>
                      <a:pt x="57" y="340"/>
                      <a:pt x="59" y="331"/>
                    </a:cubicBezTo>
                    <a:cubicBezTo>
                      <a:pt x="59" y="342"/>
                      <a:pt x="55" y="353"/>
                      <a:pt x="54" y="363"/>
                    </a:cubicBezTo>
                    <a:cubicBezTo>
                      <a:pt x="62" y="358"/>
                      <a:pt x="62" y="345"/>
                      <a:pt x="69" y="340"/>
                    </a:cubicBezTo>
                    <a:cubicBezTo>
                      <a:pt x="70" y="346"/>
                      <a:pt x="69" y="352"/>
                      <a:pt x="69" y="357"/>
                    </a:cubicBezTo>
                    <a:cubicBezTo>
                      <a:pt x="70" y="352"/>
                      <a:pt x="71" y="344"/>
                      <a:pt x="77" y="344"/>
                    </a:cubicBezTo>
                    <a:cubicBezTo>
                      <a:pt x="78" y="349"/>
                      <a:pt x="77" y="354"/>
                      <a:pt x="78" y="359"/>
                    </a:cubicBezTo>
                    <a:cubicBezTo>
                      <a:pt x="79" y="357"/>
                      <a:pt x="79" y="354"/>
                      <a:pt x="80" y="351"/>
                    </a:cubicBezTo>
                    <a:cubicBezTo>
                      <a:pt x="81" y="353"/>
                      <a:pt x="83" y="356"/>
                      <a:pt x="84" y="356"/>
                    </a:cubicBezTo>
                    <a:cubicBezTo>
                      <a:pt x="382" y="372"/>
                      <a:pt x="382" y="372"/>
                      <a:pt x="382" y="372"/>
                    </a:cubicBezTo>
                    <a:cubicBezTo>
                      <a:pt x="383" y="373"/>
                      <a:pt x="382" y="374"/>
                      <a:pt x="383" y="374"/>
                    </a:cubicBezTo>
                    <a:cubicBezTo>
                      <a:pt x="386" y="369"/>
                      <a:pt x="386" y="362"/>
                      <a:pt x="387" y="356"/>
                    </a:cubicBezTo>
                    <a:cubicBezTo>
                      <a:pt x="387" y="360"/>
                      <a:pt x="388" y="365"/>
                      <a:pt x="389" y="369"/>
                    </a:cubicBezTo>
                    <a:cubicBezTo>
                      <a:pt x="390" y="363"/>
                      <a:pt x="389" y="355"/>
                      <a:pt x="391" y="349"/>
                    </a:cubicBezTo>
                    <a:cubicBezTo>
                      <a:pt x="396" y="354"/>
                      <a:pt x="396" y="364"/>
                      <a:pt x="399" y="371"/>
                    </a:cubicBezTo>
                    <a:cubicBezTo>
                      <a:pt x="397" y="360"/>
                      <a:pt x="396" y="348"/>
                      <a:pt x="394" y="337"/>
                    </a:cubicBezTo>
                    <a:cubicBezTo>
                      <a:pt x="399" y="351"/>
                      <a:pt x="405" y="356"/>
                      <a:pt x="416" y="366"/>
                    </a:cubicBezTo>
                    <a:cubicBezTo>
                      <a:pt x="409" y="353"/>
                      <a:pt x="404" y="335"/>
                      <a:pt x="405" y="321"/>
                    </a:cubicBezTo>
                    <a:cubicBezTo>
                      <a:pt x="413" y="337"/>
                      <a:pt x="426" y="345"/>
                      <a:pt x="443" y="350"/>
                    </a:cubicBezTo>
                    <a:cubicBezTo>
                      <a:pt x="430" y="346"/>
                      <a:pt x="424" y="329"/>
                      <a:pt x="418" y="318"/>
                    </a:cubicBezTo>
                    <a:cubicBezTo>
                      <a:pt x="423" y="321"/>
                      <a:pt x="426" y="326"/>
                      <a:pt x="430" y="329"/>
                    </a:cubicBezTo>
                    <a:cubicBezTo>
                      <a:pt x="436" y="332"/>
                      <a:pt x="445" y="335"/>
                      <a:pt x="452" y="336"/>
                    </a:cubicBezTo>
                    <a:cubicBezTo>
                      <a:pt x="450" y="333"/>
                      <a:pt x="447" y="330"/>
                      <a:pt x="444" y="327"/>
                    </a:cubicBezTo>
                    <a:cubicBezTo>
                      <a:pt x="445" y="329"/>
                      <a:pt x="448" y="330"/>
                      <a:pt x="449" y="331"/>
                    </a:cubicBezTo>
                    <a:cubicBezTo>
                      <a:pt x="446" y="326"/>
                      <a:pt x="441" y="321"/>
                      <a:pt x="438" y="316"/>
                    </a:cubicBezTo>
                    <a:cubicBezTo>
                      <a:pt x="445" y="320"/>
                      <a:pt x="451" y="324"/>
                      <a:pt x="458" y="327"/>
                    </a:cubicBezTo>
                    <a:cubicBezTo>
                      <a:pt x="444" y="319"/>
                      <a:pt x="424" y="305"/>
                      <a:pt x="423" y="287"/>
                    </a:cubicBezTo>
                    <a:cubicBezTo>
                      <a:pt x="436" y="297"/>
                      <a:pt x="450" y="314"/>
                      <a:pt x="468" y="318"/>
                    </a:cubicBezTo>
                    <a:cubicBezTo>
                      <a:pt x="457" y="310"/>
                      <a:pt x="419" y="289"/>
                      <a:pt x="426" y="27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8" name="Freeform 7">
                <a:extLst>
                  <a:ext uri="{FF2B5EF4-FFF2-40B4-BE49-F238E27FC236}">
                    <a16:creationId xmlns:a16="http://schemas.microsoft.com/office/drawing/2014/main" id="{BE266513-0B36-48E6-BF97-56D963DD8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3" y="843"/>
                <a:ext cx="1823" cy="3199"/>
              </a:xfrm>
              <a:custGeom>
                <a:avLst/>
                <a:gdLst>
                  <a:gd name="T0" fmla="*/ 2014 w 1705"/>
                  <a:gd name="T1" fmla="*/ 1565 h 2997"/>
                  <a:gd name="T2" fmla="*/ 1968 w 1705"/>
                  <a:gd name="T3" fmla="*/ 1238 h 2997"/>
                  <a:gd name="T4" fmla="*/ 1943 w 1705"/>
                  <a:gd name="T5" fmla="*/ 1170 h 2997"/>
                  <a:gd name="T6" fmla="*/ 1685 w 1705"/>
                  <a:gd name="T7" fmla="*/ 715 h 2997"/>
                  <a:gd name="T8" fmla="*/ 1224 w 1705"/>
                  <a:gd name="T9" fmla="*/ 336 h 2997"/>
                  <a:gd name="T10" fmla="*/ 1253 w 1705"/>
                  <a:gd name="T11" fmla="*/ 242 h 2997"/>
                  <a:gd name="T12" fmla="*/ 1061 w 1705"/>
                  <a:gd name="T13" fmla="*/ 5 h 2997"/>
                  <a:gd name="T14" fmla="*/ 849 w 1705"/>
                  <a:gd name="T15" fmla="*/ 237 h 2997"/>
                  <a:gd name="T16" fmla="*/ 844 w 1705"/>
                  <a:gd name="T17" fmla="*/ 303 h 2997"/>
                  <a:gd name="T18" fmla="*/ 861 w 1705"/>
                  <a:gd name="T19" fmla="*/ 488 h 2997"/>
                  <a:gd name="T20" fmla="*/ 171 w 1705"/>
                  <a:gd name="T21" fmla="*/ 1145 h 2997"/>
                  <a:gd name="T22" fmla="*/ 130 w 1705"/>
                  <a:gd name="T23" fmla="*/ 1207 h 2997"/>
                  <a:gd name="T24" fmla="*/ 67 w 1705"/>
                  <a:gd name="T25" fmla="*/ 1480 h 2997"/>
                  <a:gd name="T26" fmla="*/ 40 w 1705"/>
                  <a:gd name="T27" fmla="*/ 1637 h 2997"/>
                  <a:gd name="T28" fmla="*/ 57 w 1705"/>
                  <a:gd name="T29" fmla="*/ 1888 h 2997"/>
                  <a:gd name="T30" fmla="*/ 141 w 1705"/>
                  <a:gd name="T31" fmla="*/ 1932 h 2997"/>
                  <a:gd name="T32" fmla="*/ 164 w 1705"/>
                  <a:gd name="T33" fmla="*/ 1887 h 2997"/>
                  <a:gd name="T34" fmla="*/ 215 w 1705"/>
                  <a:gd name="T35" fmla="*/ 1709 h 2997"/>
                  <a:gd name="T36" fmla="*/ 232 w 1705"/>
                  <a:gd name="T37" fmla="*/ 1582 h 2997"/>
                  <a:gd name="T38" fmla="*/ 361 w 1705"/>
                  <a:gd name="T39" fmla="*/ 1485 h 2997"/>
                  <a:gd name="T40" fmla="*/ 312 w 1705"/>
                  <a:gd name="T41" fmla="*/ 2394 h 2997"/>
                  <a:gd name="T42" fmla="*/ 349 w 1705"/>
                  <a:gd name="T43" fmla="*/ 2563 h 2997"/>
                  <a:gd name="T44" fmla="*/ 390 w 1705"/>
                  <a:gd name="T45" fmla="*/ 3282 h 2997"/>
                  <a:gd name="T46" fmla="*/ 395 w 1705"/>
                  <a:gd name="T47" fmla="*/ 3382 h 2997"/>
                  <a:gd name="T48" fmla="*/ 252 w 1705"/>
                  <a:gd name="T49" fmla="*/ 3511 h 2997"/>
                  <a:gd name="T50" fmla="*/ 211 w 1705"/>
                  <a:gd name="T51" fmla="*/ 3585 h 2997"/>
                  <a:gd name="T52" fmla="*/ 307 w 1705"/>
                  <a:gd name="T53" fmla="*/ 3640 h 2997"/>
                  <a:gd name="T54" fmla="*/ 418 w 1705"/>
                  <a:gd name="T55" fmla="*/ 3568 h 2997"/>
                  <a:gd name="T56" fmla="*/ 632 w 1705"/>
                  <a:gd name="T57" fmla="*/ 3403 h 2997"/>
                  <a:gd name="T58" fmla="*/ 874 w 1705"/>
                  <a:gd name="T59" fmla="*/ 2797 h 2997"/>
                  <a:gd name="T60" fmla="*/ 861 w 1705"/>
                  <a:gd name="T61" fmla="*/ 2592 h 2997"/>
                  <a:gd name="T62" fmla="*/ 1005 w 1705"/>
                  <a:gd name="T63" fmla="*/ 2319 h 2997"/>
                  <a:gd name="T64" fmla="*/ 1039 w 1705"/>
                  <a:gd name="T65" fmla="*/ 2064 h 2997"/>
                  <a:gd name="T66" fmla="*/ 1075 w 1705"/>
                  <a:gd name="T67" fmla="*/ 2234 h 2997"/>
                  <a:gd name="T68" fmla="*/ 1165 w 1705"/>
                  <a:gd name="T69" fmla="*/ 2547 h 2997"/>
                  <a:gd name="T70" fmla="*/ 1222 w 1705"/>
                  <a:gd name="T71" fmla="*/ 2656 h 2997"/>
                  <a:gd name="T72" fmla="*/ 1411 w 1705"/>
                  <a:gd name="T73" fmla="*/ 3319 h 2997"/>
                  <a:gd name="T74" fmla="*/ 1629 w 1705"/>
                  <a:gd name="T75" fmla="*/ 3533 h 2997"/>
                  <a:gd name="T76" fmla="*/ 1727 w 1705"/>
                  <a:gd name="T77" fmla="*/ 3612 h 2997"/>
                  <a:gd name="T78" fmla="*/ 1859 w 1705"/>
                  <a:gd name="T79" fmla="*/ 3611 h 2997"/>
                  <a:gd name="T80" fmla="*/ 1849 w 1705"/>
                  <a:gd name="T81" fmla="*/ 3520 h 2997"/>
                  <a:gd name="T82" fmla="*/ 1729 w 1705"/>
                  <a:gd name="T83" fmla="*/ 3428 h 2997"/>
                  <a:gd name="T84" fmla="*/ 1693 w 1705"/>
                  <a:gd name="T85" fmla="*/ 3319 h 2997"/>
                  <a:gd name="T86" fmla="*/ 1697 w 1705"/>
                  <a:gd name="T87" fmla="*/ 2677 h 2997"/>
                  <a:gd name="T88" fmla="*/ 1746 w 1705"/>
                  <a:gd name="T89" fmla="*/ 2438 h 2997"/>
                  <a:gd name="T90" fmla="*/ 1807 w 1705"/>
                  <a:gd name="T91" fmla="*/ 1691 h 2997"/>
                  <a:gd name="T92" fmla="*/ 1841 w 1705"/>
                  <a:gd name="T93" fmla="*/ 1565 h 2997"/>
                  <a:gd name="T94" fmla="*/ 1873 w 1705"/>
                  <a:gd name="T95" fmla="*/ 1647 h 2997"/>
                  <a:gd name="T96" fmla="*/ 1889 w 1705"/>
                  <a:gd name="T97" fmla="*/ 1862 h 2997"/>
                  <a:gd name="T98" fmla="*/ 1928 w 1705"/>
                  <a:gd name="T99" fmla="*/ 1927 h 2997"/>
                  <a:gd name="T100" fmla="*/ 1995 w 1705"/>
                  <a:gd name="T101" fmla="*/ 1920 h 2997"/>
                  <a:gd name="T102" fmla="*/ 2065 w 1705"/>
                  <a:gd name="T103" fmla="*/ 1787 h 2997"/>
                  <a:gd name="T104" fmla="*/ 479 w 1705"/>
                  <a:gd name="T105" fmla="*/ 1214 h 2997"/>
                  <a:gd name="T106" fmla="*/ 1597 w 1705"/>
                  <a:gd name="T107" fmla="*/ 1248 h 2997"/>
                  <a:gd name="T108" fmla="*/ 1597 w 1705"/>
                  <a:gd name="T109" fmla="*/ 1248 h 299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705" h="2997">
                    <a:moveTo>
                      <a:pt x="1672" y="1346"/>
                    </a:moveTo>
                    <a:cubicBezTo>
                      <a:pt x="1667" y="1330"/>
                      <a:pt x="1668" y="1320"/>
                      <a:pt x="1667" y="1304"/>
                    </a:cubicBezTo>
                    <a:cubicBezTo>
                      <a:pt x="1665" y="1288"/>
                      <a:pt x="1648" y="1286"/>
                      <a:pt x="1648" y="1286"/>
                    </a:cubicBezTo>
                    <a:cubicBezTo>
                      <a:pt x="1669" y="1265"/>
                      <a:pt x="1657" y="1236"/>
                      <a:pt x="1650" y="1217"/>
                    </a:cubicBezTo>
                    <a:cubicBezTo>
                      <a:pt x="1643" y="1198"/>
                      <a:pt x="1641" y="1148"/>
                      <a:pt x="1638" y="1111"/>
                    </a:cubicBezTo>
                    <a:cubicBezTo>
                      <a:pt x="1635" y="1073"/>
                      <a:pt x="1624" y="1037"/>
                      <a:pt x="1611" y="1018"/>
                    </a:cubicBezTo>
                    <a:cubicBezTo>
                      <a:pt x="1598" y="999"/>
                      <a:pt x="1599" y="996"/>
                      <a:pt x="1598" y="993"/>
                    </a:cubicBezTo>
                    <a:cubicBezTo>
                      <a:pt x="1598" y="989"/>
                      <a:pt x="1598" y="984"/>
                      <a:pt x="1596" y="983"/>
                    </a:cubicBezTo>
                    <a:cubicBezTo>
                      <a:pt x="1594" y="983"/>
                      <a:pt x="1595" y="972"/>
                      <a:pt x="1589" y="962"/>
                    </a:cubicBezTo>
                    <a:cubicBezTo>
                      <a:pt x="1584" y="951"/>
                      <a:pt x="1565" y="942"/>
                      <a:pt x="1565" y="942"/>
                    </a:cubicBezTo>
                    <a:cubicBezTo>
                      <a:pt x="1555" y="838"/>
                      <a:pt x="1516" y="760"/>
                      <a:pt x="1461" y="700"/>
                    </a:cubicBezTo>
                    <a:cubicBezTo>
                      <a:pt x="1406" y="641"/>
                      <a:pt x="1385" y="605"/>
                      <a:pt x="1379" y="588"/>
                    </a:cubicBezTo>
                    <a:cubicBezTo>
                      <a:pt x="1319" y="410"/>
                      <a:pt x="1001" y="401"/>
                      <a:pt x="1001" y="401"/>
                    </a:cubicBezTo>
                    <a:cubicBezTo>
                      <a:pt x="996" y="387"/>
                      <a:pt x="985" y="385"/>
                      <a:pt x="985" y="385"/>
                    </a:cubicBezTo>
                    <a:cubicBezTo>
                      <a:pt x="1004" y="347"/>
                      <a:pt x="1002" y="276"/>
                      <a:pt x="1002" y="276"/>
                    </a:cubicBezTo>
                    <a:cubicBezTo>
                      <a:pt x="1015" y="276"/>
                      <a:pt x="1014" y="256"/>
                      <a:pt x="1016" y="249"/>
                    </a:cubicBezTo>
                    <a:cubicBezTo>
                      <a:pt x="1017" y="242"/>
                      <a:pt x="1020" y="229"/>
                      <a:pt x="1023" y="223"/>
                    </a:cubicBezTo>
                    <a:cubicBezTo>
                      <a:pt x="1026" y="217"/>
                      <a:pt x="1029" y="209"/>
                      <a:pt x="1025" y="200"/>
                    </a:cubicBezTo>
                    <a:cubicBezTo>
                      <a:pt x="1022" y="191"/>
                      <a:pt x="1010" y="195"/>
                      <a:pt x="1010" y="195"/>
                    </a:cubicBezTo>
                    <a:cubicBezTo>
                      <a:pt x="1010" y="195"/>
                      <a:pt x="1015" y="186"/>
                      <a:pt x="1013" y="147"/>
                    </a:cubicBezTo>
                    <a:cubicBezTo>
                      <a:pt x="1006" y="0"/>
                      <a:pt x="868" y="5"/>
                      <a:pt x="868" y="5"/>
                    </a:cubicBezTo>
                    <a:cubicBezTo>
                      <a:pt x="838" y="5"/>
                      <a:pt x="838" y="5"/>
                      <a:pt x="838" y="5"/>
                    </a:cubicBezTo>
                    <a:cubicBezTo>
                      <a:pt x="838" y="5"/>
                      <a:pt x="699" y="0"/>
                      <a:pt x="693" y="147"/>
                    </a:cubicBezTo>
                    <a:cubicBezTo>
                      <a:pt x="691" y="186"/>
                      <a:pt x="695" y="195"/>
                      <a:pt x="695" y="195"/>
                    </a:cubicBezTo>
                    <a:cubicBezTo>
                      <a:pt x="695" y="195"/>
                      <a:pt x="684" y="191"/>
                      <a:pt x="680" y="200"/>
                    </a:cubicBezTo>
                    <a:cubicBezTo>
                      <a:pt x="677" y="209"/>
                      <a:pt x="679" y="217"/>
                      <a:pt x="682" y="223"/>
                    </a:cubicBezTo>
                    <a:cubicBezTo>
                      <a:pt x="685" y="229"/>
                      <a:pt x="688" y="242"/>
                      <a:pt x="690" y="249"/>
                    </a:cubicBezTo>
                    <a:cubicBezTo>
                      <a:pt x="691" y="256"/>
                      <a:pt x="691" y="276"/>
                      <a:pt x="703" y="276"/>
                    </a:cubicBezTo>
                    <a:cubicBezTo>
                      <a:pt x="703" y="276"/>
                      <a:pt x="701" y="347"/>
                      <a:pt x="721" y="385"/>
                    </a:cubicBezTo>
                    <a:cubicBezTo>
                      <a:pt x="721" y="385"/>
                      <a:pt x="709" y="387"/>
                      <a:pt x="704" y="401"/>
                    </a:cubicBezTo>
                    <a:cubicBezTo>
                      <a:pt x="704" y="401"/>
                      <a:pt x="386" y="410"/>
                      <a:pt x="326" y="588"/>
                    </a:cubicBezTo>
                    <a:cubicBezTo>
                      <a:pt x="321" y="605"/>
                      <a:pt x="299" y="641"/>
                      <a:pt x="244" y="700"/>
                    </a:cubicBezTo>
                    <a:cubicBezTo>
                      <a:pt x="189" y="760"/>
                      <a:pt x="151" y="838"/>
                      <a:pt x="140" y="942"/>
                    </a:cubicBezTo>
                    <a:cubicBezTo>
                      <a:pt x="140" y="942"/>
                      <a:pt x="122" y="951"/>
                      <a:pt x="116" y="962"/>
                    </a:cubicBezTo>
                    <a:cubicBezTo>
                      <a:pt x="110" y="972"/>
                      <a:pt x="111" y="983"/>
                      <a:pt x="109" y="983"/>
                    </a:cubicBezTo>
                    <a:cubicBezTo>
                      <a:pt x="107" y="984"/>
                      <a:pt x="108" y="989"/>
                      <a:pt x="107" y="993"/>
                    </a:cubicBezTo>
                    <a:cubicBezTo>
                      <a:pt x="106" y="996"/>
                      <a:pt x="107" y="999"/>
                      <a:pt x="94" y="1018"/>
                    </a:cubicBezTo>
                    <a:cubicBezTo>
                      <a:pt x="82" y="1037"/>
                      <a:pt x="70" y="1073"/>
                      <a:pt x="67" y="1111"/>
                    </a:cubicBezTo>
                    <a:cubicBezTo>
                      <a:pt x="65" y="1148"/>
                      <a:pt x="62" y="1198"/>
                      <a:pt x="55" y="1217"/>
                    </a:cubicBezTo>
                    <a:cubicBezTo>
                      <a:pt x="49" y="1236"/>
                      <a:pt x="37" y="1265"/>
                      <a:pt x="58" y="1286"/>
                    </a:cubicBezTo>
                    <a:cubicBezTo>
                      <a:pt x="58" y="1286"/>
                      <a:pt x="40" y="1288"/>
                      <a:pt x="39" y="1304"/>
                    </a:cubicBezTo>
                    <a:cubicBezTo>
                      <a:pt x="37" y="1320"/>
                      <a:pt x="39" y="1330"/>
                      <a:pt x="33" y="1346"/>
                    </a:cubicBezTo>
                    <a:cubicBezTo>
                      <a:pt x="28" y="1362"/>
                      <a:pt x="0" y="1451"/>
                      <a:pt x="16" y="1469"/>
                    </a:cubicBezTo>
                    <a:cubicBezTo>
                      <a:pt x="32" y="1486"/>
                      <a:pt x="29" y="1487"/>
                      <a:pt x="30" y="1495"/>
                    </a:cubicBezTo>
                    <a:cubicBezTo>
                      <a:pt x="30" y="1503"/>
                      <a:pt x="41" y="1547"/>
                      <a:pt x="47" y="1552"/>
                    </a:cubicBezTo>
                    <a:cubicBezTo>
                      <a:pt x="53" y="1558"/>
                      <a:pt x="64" y="1574"/>
                      <a:pt x="74" y="1579"/>
                    </a:cubicBezTo>
                    <a:cubicBezTo>
                      <a:pt x="83" y="1583"/>
                      <a:pt x="103" y="1603"/>
                      <a:pt x="111" y="1597"/>
                    </a:cubicBezTo>
                    <a:cubicBezTo>
                      <a:pt x="111" y="1597"/>
                      <a:pt x="115" y="1594"/>
                      <a:pt x="115" y="1589"/>
                    </a:cubicBezTo>
                    <a:cubicBezTo>
                      <a:pt x="115" y="1589"/>
                      <a:pt x="125" y="1591"/>
                      <a:pt x="129" y="1584"/>
                    </a:cubicBezTo>
                    <a:cubicBezTo>
                      <a:pt x="133" y="1578"/>
                      <a:pt x="132" y="1568"/>
                      <a:pt x="132" y="1568"/>
                    </a:cubicBezTo>
                    <a:cubicBezTo>
                      <a:pt x="132" y="1568"/>
                      <a:pt x="136" y="1560"/>
                      <a:pt x="134" y="1551"/>
                    </a:cubicBezTo>
                    <a:cubicBezTo>
                      <a:pt x="134" y="1551"/>
                      <a:pt x="158" y="1556"/>
                      <a:pt x="159" y="1531"/>
                    </a:cubicBezTo>
                    <a:cubicBezTo>
                      <a:pt x="160" y="1506"/>
                      <a:pt x="160" y="1484"/>
                      <a:pt x="166" y="1466"/>
                    </a:cubicBezTo>
                    <a:cubicBezTo>
                      <a:pt x="172" y="1448"/>
                      <a:pt x="175" y="1422"/>
                      <a:pt x="176" y="1405"/>
                    </a:cubicBezTo>
                    <a:cubicBezTo>
                      <a:pt x="178" y="1387"/>
                      <a:pt x="175" y="1364"/>
                      <a:pt x="172" y="1355"/>
                    </a:cubicBezTo>
                    <a:cubicBezTo>
                      <a:pt x="169" y="1345"/>
                      <a:pt x="167" y="1343"/>
                      <a:pt x="174" y="1333"/>
                    </a:cubicBezTo>
                    <a:cubicBezTo>
                      <a:pt x="180" y="1322"/>
                      <a:pt x="191" y="1308"/>
                      <a:pt x="190" y="1300"/>
                    </a:cubicBezTo>
                    <a:cubicBezTo>
                      <a:pt x="190" y="1293"/>
                      <a:pt x="193" y="1291"/>
                      <a:pt x="198" y="1286"/>
                    </a:cubicBezTo>
                    <a:cubicBezTo>
                      <a:pt x="203" y="1282"/>
                      <a:pt x="299" y="1224"/>
                      <a:pt x="332" y="1129"/>
                    </a:cubicBezTo>
                    <a:cubicBezTo>
                      <a:pt x="332" y="1129"/>
                      <a:pt x="321" y="1190"/>
                      <a:pt x="296" y="1221"/>
                    </a:cubicBezTo>
                    <a:cubicBezTo>
                      <a:pt x="272" y="1252"/>
                      <a:pt x="240" y="1289"/>
                      <a:pt x="227" y="1390"/>
                    </a:cubicBezTo>
                    <a:cubicBezTo>
                      <a:pt x="214" y="1491"/>
                      <a:pt x="198" y="1666"/>
                      <a:pt x="197" y="1718"/>
                    </a:cubicBezTo>
                    <a:cubicBezTo>
                      <a:pt x="196" y="1770"/>
                      <a:pt x="192" y="1892"/>
                      <a:pt x="255" y="1968"/>
                    </a:cubicBezTo>
                    <a:cubicBezTo>
                      <a:pt x="274" y="1991"/>
                      <a:pt x="278" y="2005"/>
                      <a:pt x="278" y="2005"/>
                    </a:cubicBezTo>
                    <a:cubicBezTo>
                      <a:pt x="278" y="2005"/>
                      <a:pt x="281" y="2021"/>
                      <a:pt x="279" y="2039"/>
                    </a:cubicBezTo>
                    <a:cubicBezTo>
                      <a:pt x="277" y="2057"/>
                      <a:pt x="271" y="2081"/>
                      <a:pt x="285" y="2107"/>
                    </a:cubicBezTo>
                    <a:cubicBezTo>
                      <a:pt x="299" y="2133"/>
                      <a:pt x="327" y="2164"/>
                      <a:pt x="318" y="2202"/>
                    </a:cubicBezTo>
                    <a:cubicBezTo>
                      <a:pt x="309" y="2240"/>
                      <a:pt x="247" y="2431"/>
                      <a:pt x="318" y="2660"/>
                    </a:cubicBezTo>
                    <a:cubicBezTo>
                      <a:pt x="329" y="2698"/>
                      <a:pt x="322" y="2690"/>
                      <a:pt x="319" y="2699"/>
                    </a:cubicBezTo>
                    <a:cubicBezTo>
                      <a:pt x="316" y="2708"/>
                      <a:pt x="315" y="2721"/>
                      <a:pt x="321" y="2729"/>
                    </a:cubicBezTo>
                    <a:cubicBezTo>
                      <a:pt x="327" y="2737"/>
                      <a:pt x="323" y="2755"/>
                      <a:pt x="328" y="2763"/>
                    </a:cubicBezTo>
                    <a:cubicBezTo>
                      <a:pt x="333" y="2771"/>
                      <a:pt x="330" y="2777"/>
                      <a:pt x="323" y="2781"/>
                    </a:cubicBezTo>
                    <a:cubicBezTo>
                      <a:pt x="316" y="2785"/>
                      <a:pt x="303" y="2801"/>
                      <a:pt x="292" y="2819"/>
                    </a:cubicBezTo>
                    <a:cubicBezTo>
                      <a:pt x="281" y="2837"/>
                      <a:pt x="251" y="2856"/>
                      <a:pt x="239" y="2867"/>
                    </a:cubicBezTo>
                    <a:cubicBezTo>
                      <a:pt x="227" y="2878"/>
                      <a:pt x="207" y="2886"/>
                      <a:pt x="207" y="2886"/>
                    </a:cubicBezTo>
                    <a:cubicBezTo>
                      <a:pt x="207" y="2886"/>
                      <a:pt x="197" y="2890"/>
                      <a:pt x="194" y="2895"/>
                    </a:cubicBezTo>
                    <a:cubicBezTo>
                      <a:pt x="191" y="2900"/>
                      <a:pt x="174" y="2900"/>
                      <a:pt x="177" y="2919"/>
                    </a:cubicBezTo>
                    <a:cubicBezTo>
                      <a:pt x="177" y="2919"/>
                      <a:pt x="162" y="2929"/>
                      <a:pt x="172" y="2948"/>
                    </a:cubicBezTo>
                    <a:cubicBezTo>
                      <a:pt x="172" y="2948"/>
                      <a:pt x="168" y="2965"/>
                      <a:pt x="184" y="2969"/>
                    </a:cubicBezTo>
                    <a:cubicBezTo>
                      <a:pt x="184" y="2969"/>
                      <a:pt x="193" y="2986"/>
                      <a:pt x="213" y="2978"/>
                    </a:cubicBezTo>
                    <a:cubicBezTo>
                      <a:pt x="213" y="2978"/>
                      <a:pt x="228" y="2997"/>
                      <a:pt x="251" y="2993"/>
                    </a:cubicBezTo>
                    <a:cubicBezTo>
                      <a:pt x="274" y="2989"/>
                      <a:pt x="284" y="2969"/>
                      <a:pt x="293" y="2970"/>
                    </a:cubicBezTo>
                    <a:cubicBezTo>
                      <a:pt x="303" y="2970"/>
                      <a:pt x="315" y="2969"/>
                      <a:pt x="326" y="2951"/>
                    </a:cubicBezTo>
                    <a:cubicBezTo>
                      <a:pt x="337" y="2932"/>
                      <a:pt x="338" y="2937"/>
                      <a:pt x="342" y="2934"/>
                    </a:cubicBezTo>
                    <a:cubicBezTo>
                      <a:pt x="347" y="2931"/>
                      <a:pt x="372" y="2905"/>
                      <a:pt x="372" y="2905"/>
                    </a:cubicBezTo>
                    <a:cubicBezTo>
                      <a:pt x="372" y="2905"/>
                      <a:pt x="477" y="2918"/>
                      <a:pt x="495" y="2872"/>
                    </a:cubicBezTo>
                    <a:cubicBezTo>
                      <a:pt x="513" y="2825"/>
                      <a:pt x="486" y="2812"/>
                      <a:pt x="517" y="2798"/>
                    </a:cubicBezTo>
                    <a:cubicBezTo>
                      <a:pt x="549" y="2785"/>
                      <a:pt x="550" y="2748"/>
                      <a:pt x="551" y="2729"/>
                    </a:cubicBezTo>
                    <a:cubicBezTo>
                      <a:pt x="551" y="2710"/>
                      <a:pt x="545" y="2694"/>
                      <a:pt x="575" y="2666"/>
                    </a:cubicBezTo>
                    <a:cubicBezTo>
                      <a:pt x="605" y="2638"/>
                      <a:pt x="739" y="2530"/>
                      <a:pt x="715" y="2300"/>
                    </a:cubicBezTo>
                    <a:cubicBezTo>
                      <a:pt x="708" y="2230"/>
                      <a:pt x="709" y="2196"/>
                      <a:pt x="706" y="2184"/>
                    </a:cubicBezTo>
                    <a:cubicBezTo>
                      <a:pt x="702" y="2171"/>
                      <a:pt x="714" y="2167"/>
                      <a:pt x="713" y="2154"/>
                    </a:cubicBezTo>
                    <a:cubicBezTo>
                      <a:pt x="712" y="2142"/>
                      <a:pt x="702" y="2138"/>
                      <a:pt x="704" y="2131"/>
                    </a:cubicBezTo>
                    <a:cubicBezTo>
                      <a:pt x="707" y="2124"/>
                      <a:pt x="730" y="2142"/>
                      <a:pt x="752" y="2094"/>
                    </a:cubicBezTo>
                    <a:cubicBezTo>
                      <a:pt x="774" y="2046"/>
                      <a:pt x="763" y="2047"/>
                      <a:pt x="799" y="2001"/>
                    </a:cubicBezTo>
                    <a:cubicBezTo>
                      <a:pt x="835" y="1955"/>
                      <a:pt x="827" y="1936"/>
                      <a:pt x="822" y="1907"/>
                    </a:cubicBezTo>
                    <a:cubicBezTo>
                      <a:pt x="817" y="1877"/>
                      <a:pt x="814" y="1858"/>
                      <a:pt x="827" y="1837"/>
                    </a:cubicBezTo>
                    <a:cubicBezTo>
                      <a:pt x="840" y="1816"/>
                      <a:pt x="858" y="1782"/>
                      <a:pt x="844" y="1694"/>
                    </a:cubicBezTo>
                    <a:cubicBezTo>
                      <a:pt x="844" y="1694"/>
                      <a:pt x="845" y="1699"/>
                      <a:pt x="850" y="1698"/>
                    </a:cubicBezTo>
                    <a:cubicBezTo>
                      <a:pt x="856" y="1698"/>
                      <a:pt x="856" y="1698"/>
                      <a:pt x="856" y="1698"/>
                    </a:cubicBezTo>
                    <a:cubicBezTo>
                      <a:pt x="860" y="1699"/>
                      <a:pt x="862" y="1694"/>
                      <a:pt x="862" y="1694"/>
                    </a:cubicBezTo>
                    <a:cubicBezTo>
                      <a:pt x="847" y="1782"/>
                      <a:pt x="866" y="1816"/>
                      <a:pt x="879" y="1837"/>
                    </a:cubicBezTo>
                    <a:cubicBezTo>
                      <a:pt x="892" y="1858"/>
                      <a:pt x="888" y="1877"/>
                      <a:pt x="883" y="1907"/>
                    </a:cubicBezTo>
                    <a:cubicBezTo>
                      <a:pt x="879" y="1936"/>
                      <a:pt x="870" y="1955"/>
                      <a:pt x="906" y="2001"/>
                    </a:cubicBezTo>
                    <a:cubicBezTo>
                      <a:pt x="943" y="2047"/>
                      <a:pt x="931" y="2046"/>
                      <a:pt x="953" y="2094"/>
                    </a:cubicBezTo>
                    <a:cubicBezTo>
                      <a:pt x="975" y="2142"/>
                      <a:pt x="999" y="2124"/>
                      <a:pt x="1001" y="2131"/>
                    </a:cubicBezTo>
                    <a:cubicBezTo>
                      <a:pt x="1003" y="2138"/>
                      <a:pt x="994" y="2142"/>
                      <a:pt x="993" y="2154"/>
                    </a:cubicBezTo>
                    <a:cubicBezTo>
                      <a:pt x="992" y="2167"/>
                      <a:pt x="1003" y="2171"/>
                      <a:pt x="1000" y="2184"/>
                    </a:cubicBezTo>
                    <a:cubicBezTo>
                      <a:pt x="996" y="2196"/>
                      <a:pt x="997" y="2230"/>
                      <a:pt x="990" y="2300"/>
                    </a:cubicBezTo>
                    <a:cubicBezTo>
                      <a:pt x="967" y="2530"/>
                      <a:pt x="1100" y="2638"/>
                      <a:pt x="1130" y="2666"/>
                    </a:cubicBezTo>
                    <a:cubicBezTo>
                      <a:pt x="1160" y="2694"/>
                      <a:pt x="1154" y="2710"/>
                      <a:pt x="1155" y="2729"/>
                    </a:cubicBezTo>
                    <a:cubicBezTo>
                      <a:pt x="1155" y="2748"/>
                      <a:pt x="1157" y="2785"/>
                      <a:pt x="1188" y="2798"/>
                    </a:cubicBezTo>
                    <a:cubicBezTo>
                      <a:pt x="1219" y="2812"/>
                      <a:pt x="1193" y="2825"/>
                      <a:pt x="1211" y="2872"/>
                    </a:cubicBezTo>
                    <a:cubicBezTo>
                      <a:pt x="1229" y="2918"/>
                      <a:pt x="1333" y="2905"/>
                      <a:pt x="1333" y="2905"/>
                    </a:cubicBezTo>
                    <a:cubicBezTo>
                      <a:pt x="1333" y="2905"/>
                      <a:pt x="1359" y="2931"/>
                      <a:pt x="1363" y="2934"/>
                    </a:cubicBezTo>
                    <a:cubicBezTo>
                      <a:pt x="1368" y="2937"/>
                      <a:pt x="1369" y="2932"/>
                      <a:pt x="1380" y="2951"/>
                    </a:cubicBezTo>
                    <a:cubicBezTo>
                      <a:pt x="1390" y="2969"/>
                      <a:pt x="1402" y="2970"/>
                      <a:pt x="1412" y="2970"/>
                    </a:cubicBezTo>
                    <a:cubicBezTo>
                      <a:pt x="1422" y="2969"/>
                      <a:pt x="1431" y="2989"/>
                      <a:pt x="1455" y="2993"/>
                    </a:cubicBezTo>
                    <a:cubicBezTo>
                      <a:pt x="1478" y="2997"/>
                      <a:pt x="1493" y="2978"/>
                      <a:pt x="1493" y="2978"/>
                    </a:cubicBezTo>
                    <a:cubicBezTo>
                      <a:pt x="1512" y="2986"/>
                      <a:pt x="1521" y="2969"/>
                      <a:pt x="1521" y="2969"/>
                    </a:cubicBezTo>
                    <a:cubicBezTo>
                      <a:pt x="1537" y="2965"/>
                      <a:pt x="1534" y="2948"/>
                      <a:pt x="1534" y="2948"/>
                    </a:cubicBezTo>
                    <a:cubicBezTo>
                      <a:pt x="1543" y="2929"/>
                      <a:pt x="1529" y="2919"/>
                      <a:pt x="1529" y="2919"/>
                    </a:cubicBezTo>
                    <a:cubicBezTo>
                      <a:pt x="1532" y="2900"/>
                      <a:pt x="1515" y="2900"/>
                      <a:pt x="1512" y="2895"/>
                    </a:cubicBezTo>
                    <a:cubicBezTo>
                      <a:pt x="1509" y="2890"/>
                      <a:pt x="1499" y="2886"/>
                      <a:pt x="1499" y="2886"/>
                    </a:cubicBezTo>
                    <a:cubicBezTo>
                      <a:pt x="1499" y="2886"/>
                      <a:pt x="1479" y="2878"/>
                      <a:pt x="1467" y="2867"/>
                    </a:cubicBezTo>
                    <a:cubicBezTo>
                      <a:pt x="1455" y="2856"/>
                      <a:pt x="1425" y="2837"/>
                      <a:pt x="1414" y="2819"/>
                    </a:cubicBezTo>
                    <a:cubicBezTo>
                      <a:pt x="1403" y="2801"/>
                      <a:pt x="1390" y="2785"/>
                      <a:pt x="1383" y="2781"/>
                    </a:cubicBezTo>
                    <a:cubicBezTo>
                      <a:pt x="1376" y="2777"/>
                      <a:pt x="1373" y="2771"/>
                      <a:pt x="1378" y="2763"/>
                    </a:cubicBezTo>
                    <a:cubicBezTo>
                      <a:pt x="1383" y="2755"/>
                      <a:pt x="1379" y="2737"/>
                      <a:pt x="1385" y="2729"/>
                    </a:cubicBezTo>
                    <a:cubicBezTo>
                      <a:pt x="1391" y="2721"/>
                      <a:pt x="1390" y="2708"/>
                      <a:pt x="1387" y="2699"/>
                    </a:cubicBezTo>
                    <a:cubicBezTo>
                      <a:pt x="1384" y="2690"/>
                      <a:pt x="1376" y="2698"/>
                      <a:pt x="1388" y="2660"/>
                    </a:cubicBezTo>
                    <a:cubicBezTo>
                      <a:pt x="1459" y="2431"/>
                      <a:pt x="1397" y="2240"/>
                      <a:pt x="1388" y="2202"/>
                    </a:cubicBezTo>
                    <a:cubicBezTo>
                      <a:pt x="1379" y="2164"/>
                      <a:pt x="1407" y="2133"/>
                      <a:pt x="1421" y="2107"/>
                    </a:cubicBezTo>
                    <a:cubicBezTo>
                      <a:pt x="1435" y="2081"/>
                      <a:pt x="1429" y="2057"/>
                      <a:pt x="1427" y="2039"/>
                    </a:cubicBezTo>
                    <a:cubicBezTo>
                      <a:pt x="1425" y="2021"/>
                      <a:pt x="1428" y="2005"/>
                      <a:pt x="1428" y="2005"/>
                    </a:cubicBezTo>
                    <a:cubicBezTo>
                      <a:pt x="1428" y="2005"/>
                      <a:pt x="1432" y="1991"/>
                      <a:pt x="1451" y="1968"/>
                    </a:cubicBezTo>
                    <a:cubicBezTo>
                      <a:pt x="1513" y="1892"/>
                      <a:pt x="1510" y="1770"/>
                      <a:pt x="1509" y="1718"/>
                    </a:cubicBezTo>
                    <a:cubicBezTo>
                      <a:pt x="1508" y="1666"/>
                      <a:pt x="1492" y="1491"/>
                      <a:pt x="1479" y="1390"/>
                    </a:cubicBezTo>
                    <a:cubicBezTo>
                      <a:pt x="1466" y="1289"/>
                      <a:pt x="1433" y="1252"/>
                      <a:pt x="1409" y="1221"/>
                    </a:cubicBezTo>
                    <a:cubicBezTo>
                      <a:pt x="1385" y="1190"/>
                      <a:pt x="1374" y="1129"/>
                      <a:pt x="1374" y="1129"/>
                    </a:cubicBezTo>
                    <a:cubicBezTo>
                      <a:pt x="1406" y="1224"/>
                      <a:pt x="1502" y="1282"/>
                      <a:pt x="1507" y="1286"/>
                    </a:cubicBezTo>
                    <a:cubicBezTo>
                      <a:pt x="1512" y="1291"/>
                      <a:pt x="1516" y="1293"/>
                      <a:pt x="1515" y="1300"/>
                    </a:cubicBezTo>
                    <a:cubicBezTo>
                      <a:pt x="1514" y="1308"/>
                      <a:pt x="1525" y="1322"/>
                      <a:pt x="1532" y="1333"/>
                    </a:cubicBezTo>
                    <a:cubicBezTo>
                      <a:pt x="1538" y="1343"/>
                      <a:pt x="1536" y="1345"/>
                      <a:pt x="1533" y="1355"/>
                    </a:cubicBezTo>
                    <a:cubicBezTo>
                      <a:pt x="1530" y="1364"/>
                      <a:pt x="1528" y="1387"/>
                      <a:pt x="1529" y="1405"/>
                    </a:cubicBezTo>
                    <a:cubicBezTo>
                      <a:pt x="1530" y="1422"/>
                      <a:pt x="1533" y="1448"/>
                      <a:pt x="1539" y="1466"/>
                    </a:cubicBezTo>
                    <a:cubicBezTo>
                      <a:pt x="1546" y="1484"/>
                      <a:pt x="1545" y="1506"/>
                      <a:pt x="1546" y="1531"/>
                    </a:cubicBezTo>
                    <a:cubicBezTo>
                      <a:pt x="1547" y="1556"/>
                      <a:pt x="1572" y="1551"/>
                      <a:pt x="1572" y="1551"/>
                    </a:cubicBezTo>
                    <a:cubicBezTo>
                      <a:pt x="1570" y="1560"/>
                      <a:pt x="1574" y="1568"/>
                      <a:pt x="1574" y="1568"/>
                    </a:cubicBezTo>
                    <a:cubicBezTo>
                      <a:pt x="1574" y="1568"/>
                      <a:pt x="1573" y="1578"/>
                      <a:pt x="1577" y="1584"/>
                    </a:cubicBezTo>
                    <a:cubicBezTo>
                      <a:pt x="1581" y="1591"/>
                      <a:pt x="1590" y="1589"/>
                      <a:pt x="1590" y="1589"/>
                    </a:cubicBezTo>
                    <a:cubicBezTo>
                      <a:pt x="1591" y="1594"/>
                      <a:pt x="1594" y="1597"/>
                      <a:pt x="1594" y="1597"/>
                    </a:cubicBezTo>
                    <a:cubicBezTo>
                      <a:pt x="1603" y="1603"/>
                      <a:pt x="1622" y="1583"/>
                      <a:pt x="1632" y="1579"/>
                    </a:cubicBezTo>
                    <a:cubicBezTo>
                      <a:pt x="1642" y="1574"/>
                      <a:pt x="1652" y="1558"/>
                      <a:pt x="1658" y="1552"/>
                    </a:cubicBezTo>
                    <a:cubicBezTo>
                      <a:pt x="1665" y="1547"/>
                      <a:pt x="1675" y="1503"/>
                      <a:pt x="1676" y="1495"/>
                    </a:cubicBezTo>
                    <a:cubicBezTo>
                      <a:pt x="1676" y="1487"/>
                      <a:pt x="1673" y="1486"/>
                      <a:pt x="1689" y="1469"/>
                    </a:cubicBezTo>
                    <a:cubicBezTo>
                      <a:pt x="1705" y="1451"/>
                      <a:pt x="1678" y="1362"/>
                      <a:pt x="1672" y="1346"/>
                    </a:cubicBezTo>
                    <a:close/>
                    <a:moveTo>
                      <a:pt x="372" y="1049"/>
                    </a:moveTo>
                    <a:cubicBezTo>
                      <a:pt x="375" y="1028"/>
                      <a:pt x="392" y="998"/>
                      <a:pt x="392" y="998"/>
                    </a:cubicBezTo>
                    <a:cubicBezTo>
                      <a:pt x="391" y="1011"/>
                      <a:pt x="399" y="1026"/>
                      <a:pt x="399" y="1026"/>
                    </a:cubicBezTo>
                    <a:lnTo>
                      <a:pt x="372" y="1049"/>
                    </a:lnTo>
                    <a:close/>
                    <a:moveTo>
                      <a:pt x="1307" y="1026"/>
                    </a:moveTo>
                    <a:cubicBezTo>
                      <a:pt x="1307" y="1026"/>
                      <a:pt x="1315" y="1011"/>
                      <a:pt x="1314" y="998"/>
                    </a:cubicBezTo>
                    <a:cubicBezTo>
                      <a:pt x="1314" y="998"/>
                      <a:pt x="1330" y="1028"/>
                      <a:pt x="1333" y="1049"/>
                    </a:cubicBezTo>
                    <a:lnTo>
                      <a:pt x="1307" y="1026"/>
                    </a:ln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9" name="Freeform 8">
                <a:extLst>
                  <a:ext uri="{FF2B5EF4-FFF2-40B4-BE49-F238E27FC236}">
                    <a16:creationId xmlns:a16="http://schemas.microsoft.com/office/drawing/2014/main" id="{A1D9A4F4-CF78-45C9-B0C4-2B0CDA4C2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88"/>
                <a:ext cx="53" cy="44"/>
              </a:xfrm>
              <a:custGeom>
                <a:avLst/>
                <a:gdLst>
                  <a:gd name="T0" fmla="*/ 0 w 49"/>
                  <a:gd name="T1" fmla="*/ 29 h 41"/>
                  <a:gd name="T2" fmla="*/ 51 w 49"/>
                  <a:gd name="T3" fmla="*/ 21 h 41"/>
                  <a:gd name="T4" fmla="*/ 55 w 49"/>
                  <a:gd name="T5" fmla="*/ 31 h 41"/>
                  <a:gd name="T6" fmla="*/ 0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0" y="23"/>
                    </a:moveTo>
                    <a:cubicBezTo>
                      <a:pt x="0" y="23"/>
                      <a:pt x="22" y="0"/>
                      <a:pt x="40" y="18"/>
                    </a:cubicBezTo>
                    <a:cubicBezTo>
                      <a:pt x="40" y="18"/>
                      <a:pt x="49" y="21"/>
                      <a:pt x="43" y="25"/>
                    </a:cubicBezTo>
                    <a:cubicBezTo>
                      <a:pt x="37" y="29"/>
                      <a:pt x="13" y="41"/>
                      <a:pt x="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0" name="Freeform 9">
                <a:extLst>
                  <a:ext uri="{FF2B5EF4-FFF2-40B4-BE49-F238E27FC236}">
                    <a16:creationId xmlns:a16="http://schemas.microsoft.com/office/drawing/2014/main" id="{87793A15-FD2C-47E9-9816-4D6122374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88"/>
                <a:ext cx="53" cy="44"/>
              </a:xfrm>
              <a:custGeom>
                <a:avLst/>
                <a:gdLst>
                  <a:gd name="T0" fmla="*/ 62 w 49"/>
                  <a:gd name="T1" fmla="*/ 29 h 41"/>
                  <a:gd name="T2" fmla="*/ 12 w 49"/>
                  <a:gd name="T3" fmla="*/ 21 h 41"/>
                  <a:gd name="T4" fmla="*/ 10 w 49"/>
                  <a:gd name="T5" fmla="*/ 31 h 41"/>
                  <a:gd name="T6" fmla="*/ 62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49" y="23"/>
                    </a:moveTo>
                    <a:cubicBezTo>
                      <a:pt x="49" y="23"/>
                      <a:pt x="28" y="0"/>
                      <a:pt x="9" y="18"/>
                    </a:cubicBezTo>
                    <a:cubicBezTo>
                      <a:pt x="9" y="18"/>
                      <a:pt x="0" y="21"/>
                      <a:pt x="7" y="25"/>
                    </a:cubicBezTo>
                    <a:cubicBezTo>
                      <a:pt x="13" y="29"/>
                      <a:pt x="36" y="41"/>
                      <a:pt x="49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1" name="Freeform 10">
                <a:extLst>
                  <a:ext uri="{FF2B5EF4-FFF2-40B4-BE49-F238E27FC236}">
                    <a16:creationId xmlns:a16="http://schemas.microsoft.com/office/drawing/2014/main" id="{E695F123-78BD-47EE-865C-FA1A8F617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843"/>
                <a:ext cx="1823" cy="3199"/>
              </a:xfrm>
              <a:custGeom>
                <a:avLst/>
                <a:gdLst>
                  <a:gd name="T0" fmla="*/ 1235 w 1705"/>
                  <a:gd name="T1" fmla="*/ 237 h 2997"/>
                  <a:gd name="T2" fmla="*/ 1241 w 1705"/>
                  <a:gd name="T3" fmla="*/ 303 h 2997"/>
                  <a:gd name="T4" fmla="*/ 1223 w 1705"/>
                  <a:gd name="T5" fmla="*/ 488 h 2997"/>
                  <a:gd name="T6" fmla="*/ 1913 w 1705"/>
                  <a:gd name="T7" fmla="*/ 1145 h 2997"/>
                  <a:gd name="T8" fmla="*/ 1953 w 1705"/>
                  <a:gd name="T9" fmla="*/ 1207 h 2997"/>
                  <a:gd name="T10" fmla="*/ 2017 w 1705"/>
                  <a:gd name="T11" fmla="*/ 1480 h 2997"/>
                  <a:gd name="T12" fmla="*/ 2044 w 1705"/>
                  <a:gd name="T13" fmla="*/ 1637 h 2997"/>
                  <a:gd name="T14" fmla="*/ 2027 w 1705"/>
                  <a:gd name="T15" fmla="*/ 1888 h 2997"/>
                  <a:gd name="T16" fmla="*/ 1944 w 1705"/>
                  <a:gd name="T17" fmla="*/ 1932 h 2997"/>
                  <a:gd name="T18" fmla="*/ 1921 w 1705"/>
                  <a:gd name="T19" fmla="*/ 1887 h 2997"/>
                  <a:gd name="T20" fmla="*/ 1869 w 1705"/>
                  <a:gd name="T21" fmla="*/ 1709 h 2997"/>
                  <a:gd name="T22" fmla="*/ 1852 w 1705"/>
                  <a:gd name="T23" fmla="*/ 1582 h 2997"/>
                  <a:gd name="T24" fmla="*/ 1722 w 1705"/>
                  <a:gd name="T25" fmla="*/ 1485 h 2997"/>
                  <a:gd name="T26" fmla="*/ 1773 w 1705"/>
                  <a:gd name="T27" fmla="*/ 2394 h 2997"/>
                  <a:gd name="T28" fmla="*/ 1736 w 1705"/>
                  <a:gd name="T29" fmla="*/ 2563 h 2997"/>
                  <a:gd name="T30" fmla="*/ 1696 w 1705"/>
                  <a:gd name="T31" fmla="*/ 3282 h 2997"/>
                  <a:gd name="T32" fmla="*/ 1690 w 1705"/>
                  <a:gd name="T33" fmla="*/ 3382 h 2997"/>
                  <a:gd name="T34" fmla="*/ 1833 w 1705"/>
                  <a:gd name="T35" fmla="*/ 3511 h 2997"/>
                  <a:gd name="T36" fmla="*/ 1875 w 1705"/>
                  <a:gd name="T37" fmla="*/ 3585 h 2997"/>
                  <a:gd name="T38" fmla="*/ 1779 w 1705"/>
                  <a:gd name="T39" fmla="*/ 3640 h 2997"/>
                  <a:gd name="T40" fmla="*/ 1666 w 1705"/>
                  <a:gd name="T41" fmla="*/ 3568 h 2997"/>
                  <a:gd name="T42" fmla="*/ 1452 w 1705"/>
                  <a:gd name="T43" fmla="*/ 3403 h 2997"/>
                  <a:gd name="T44" fmla="*/ 1210 w 1705"/>
                  <a:gd name="T45" fmla="*/ 2797 h 2997"/>
                  <a:gd name="T46" fmla="*/ 1223 w 1705"/>
                  <a:gd name="T47" fmla="*/ 2592 h 2997"/>
                  <a:gd name="T48" fmla="*/ 1079 w 1705"/>
                  <a:gd name="T49" fmla="*/ 2319 h 2997"/>
                  <a:gd name="T50" fmla="*/ 1046 w 1705"/>
                  <a:gd name="T51" fmla="*/ 2064 h 2997"/>
                  <a:gd name="T52" fmla="*/ 1010 w 1705"/>
                  <a:gd name="T53" fmla="*/ 2234 h 2997"/>
                  <a:gd name="T54" fmla="*/ 920 w 1705"/>
                  <a:gd name="T55" fmla="*/ 2547 h 2997"/>
                  <a:gd name="T56" fmla="*/ 863 w 1705"/>
                  <a:gd name="T57" fmla="*/ 2656 h 2997"/>
                  <a:gd name="T58" fmla="*/ 674 w 1705"/>
                  <a:gd name="T59" fmla="*/ 3319 h 2997"/>
                  <a:gd name="T60" fmla="*/ 455 w 1705"/>
                  <a:gd name="T61" fmla="*/ 3533 h 2997"/>
                  <a:gd name="T62" fmla="*/ 358 w 1705"/>
                  <a:gd name="T63" fmla="*/ 3612 h 2997"/>
                  <a:gd name="T64" fmla="*/ 226 w 1705"/>
                  <a:gd name="T65" fmla="*/ 3611 h 2997"/>
                  <a:gd name="T66" fmla="*/ 236 w 1705"/>
                  <a:gd name="T67" fmla="*/ 3520 h 2997"/>
                  <a:gd name="T68" fmla="*/ 357 w 1705"/>
                  <a:gd name="T69" fmla="*/ 3428 h 2997"/>
                  <a:gd name="T70" fmla="*/ 392 w 1705"/>
                  <a:gd name="T71" fmla="*/ 3319 h 2997"/>
                  <a:gd name="T72" fmla="*/ 389 w 1705"/>
                  <a:gd name="T73" fmla="*/ 2677 h 2997"/>
                  <a:gd name="T74" fmla="*/ 340 w 1705"/>
                  <a:gd name="T75" fmla="*/ 2438 h 2997"/>
                  <a:gd name="T76" fmla="*/ 278 w 1705"/>
                  <a:gd name="T77" fmla="*/ 1691 h 2997"/>
                  <a:gd name="T78" fmla="*/ 243 w 1705"/>
                  <a:gd name="T79" fmla="*/ 1565 h 2997"/>
                  <a:gd name="T80" fmla="*/ 211 w 1705"/>
                  <a:gd name="T81" fmla="*/ 1647 h 2997"/>
                  <a:gd name="T82" fmla="*/ 195 w 1705"/>
                  <a:gd name="T83" fmla="*/ 1862 h 2997"/>
                  <a:gd name="T84" fmla="*/ 158 w 1705"/>
                  <a:gd name="T85" fmla="*/ 1927 h 2997"/>
                  <a:gd name="T86" fmla="*/ 90 w 1705"/>
                  <a:gd name="T87" fmla="*/ 1920 h 2997"/>
                  <a:gd name="T88" fmla="*/ 19 w 1705"/>
                  <a:gd name="T89" fmla="*/ 1787 h 2997"/>
                  <a:gd name="T90" fmla="*/ 71 w 1705"/>
                  <a:gd name="T91" fmla="*/ 1565 h 2997"/>
                  <a:gd name="T92" fmla="*/ 115 w 1705"/>
                  <a:gd name="T93" fmla="*/ 1238 h 2997"/>
                  <a:gd name="T94" fmla="*/ 142 w 1705"/>
                  <a:gd name="T95" fmla="*/ 1170 h 2997"/>
                  <a:gd name="T96" fmla="*/ 399 w 1705"/>
                  <a:gd name="T97" fmla="*/ 715 h 2997"/>
                  <a:gd name="T98" fmla="*/ 860 w 1705"/>
                  <a:gd name="T99" fmla="*/ 336 h 2997"/>
                  <a:gd name="T100" fmla="*/ 831 w 1705"/>
                  <a:gd name="T101" fmla="*/ 242 h 2997"/>
                  <a:gd name="T102" fmla="*/ 1024 w 1705"/>
                  <a:gd name="T103" fmla="*/ 5 h 299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05" h="2997">
                    <a:moveTo>
                      <a:pt x="868" y="5"/>
                    </a:moveTo>
                    <a:cubicBezTo>
                      <a:pt x="868" y="5"/>
                      <a:pt x="1006" y="0"/>
                      <a:pt x="1013" y="147"/>
                    </a:cubicBezTo>
                    <a:cubicBezTo>
                      <a:pt x="1015" y="186"/>
                      <a:pt x="1010" y="195"/>
                      <a:pt x="1010" y="195"/>
                    </a:cubicBezTo>
                    <a:cubicBezTo>
                      <a:pt x="1010" y="195"/>
                      <a:pt x="1022" y="191"/>
                      <a:pt x="1025" y="200"/>
                    </a:cubicBezTo>
                    <a:cubicBezTo>
                      <a:pt x="1029" y="209"/>
                      <a:pt x="1026" y="217"/>
                      <a:pt x="1023" y="223"/>
                    </a:cubicBezTo>
                    <a:cubicBezTo>
                      <a:pt x="1020" y="229"/>
                      <a:pt x="1017" y="242"/>
                      <a:pt x="1016" y="249"/>
                    </a:cubicBezTo>
                    <a:cubicBezTo>
                      <a:pt x="1014" y="256"/>
                      <a:pt x="1015" y="276"/>
                      <a:pt x="1002" y="276"/>
                    </a:cubicBezTo>
                    <a:cubicBezTo>
                      <a:pt x="1002" y="276"/>
                      <a:pt x="1004" y="347"/>
                      <a:pt x="985" y="385"/>
                    </a:cubicBezTo>
                    <a:cubicBezTo>
                      <a:pt x="985" y="385"/>
                      <a:pt x="996" y="387"/>
                      <a:pt x="1001" y="401"/>
                    </a:cubicBezTo>
                    <a:cubicBezTo>
                      <a:pt x="1001" y="401"/>
                      <a:pt x="1319" y="410"/>
                      <a:pt x="1379" y="588"/>
                    </a:cubicBezTo>
                    <a:cubicBezTo>
                      <a:pt x="1385" y="605"/>
                      <a:pt x="1406" y="641"/>
                      <a:pt x="1461" y="700"/>
                    </a:cubicBezTo>
                    <a:cubicBezTo>
                      <a:pt x="1516" y="760"/>
                      <a:pt x="1555" y="838"/>
                      <a:pt x="1565" y="942"/>
                    </a:cubicBezTo>
                    <a:cubicBezTo>
                      <a:pt x="1565" y="942"/>
                      <a:pt x="1584" y="951"/>
                      <a:pt x="1589" y="962"/>
                    </a:cubicBezTo>
                    <a:cubicBezTo>
                      <a:pt x="1595" y="972"/>
                      <a:pt x="1594" y="983"/>
                      <a:pt x="1596" y="983"/>
                    </a:cubicBezTo>
                    <a:cubicBezTo>
                      <a:pt x="1598" y="984"/>
                      <a:pt x="1598" y="989"/>
                      <a:pt x="1598" y="993"/>
                    </a:cubicBezTo>
                    <a:cubicBezTo>
                      <a:pt x="1599" y="996"/>
                      <a:pt x="1598" y="999"/>
                      <a:pt x="1611" y="1018"/>
                    </a:cubicBezTo>
                    <a:cubicBezTo>
                      <a:pt x="1624" y="1037"/>
                      <a:pt x="1635" y="1073"/>
                      <a:pt x="1638" y="1111"/>
                    </a:cubicBezTo>
                    <a:cubicBezTo>
                      <a:pt x="1641" y="1148"/>
                      <a:pt x="1643" y="1198"/>
                      <a:pt x="1650" y="1217"/>
                    </a:cubicBezTo>
                    <a:cubicBezTo>
                      <a:pt x="1657" y="1236"/>
                      <a:pt x="1669" y="1265"/>
                      <a:pt x="1648" y="1286"/>
                    </a:cubicBezTo>
                    <a:cubicBezTo>
                      <a:pt x="1648" y="1286"/>
                      <a:pt x="1665" y="1288"/>
                      <a:pt x="1667" y="1304"/>
                    </a:cubicBezTo>
                    <a:cubicBezTo>
                      <a:pt x="1668" y="1320"/>
                      <a:pt x="1667" y="1330"/>
                      <a:pt x="1672" y="1346"/>
                    </a:cubicBezTo>
                    <a:cubicBezTo>
                      <a:pt x="1678" y="1362"/>
                      <a:pt x="1705" y="1451"/>
                      <a:pt x="1689" y="1469"/>
                    </a:cubicBezTo>
                    <a:cubicBezTo>
                      <a:pt x="1673" y="1486"/>
                      <a:pt x="1676" y="1487"/>
                      <a:pt x="1676" y="1495"/>
                    </a:cubicBezTo>
                    <a:cubicBezTo>
                      <a:pt x="1675" y="1503"/>
                      <a:pt x="1665" y="1547"/>
                      <a:pt x="1658" y="1552"/>
                    </a:cubicBezTo>
                    <a:cubicBezTo>
                      <a:pt x="1652" y="1558"/>
                      <a:pt x="1642" y="1574"/>
                      <a:pt x="1632" y="1579"/>
                    </a:cubicBezTo>
                    <a:cubicBezTo>
                      <a:pt x="1622" y="1583"/>
                      <a:pt x="1603" y="1603"/>
                      <a:pt x="1594" y="1597"/>
                    </a:cubicBezTo>
                    <a:cubicBezTo>
                      <a:pt x="1594" y="1597"/>
                      <a:pt x="1591" y="1594"/>
                      <a:pt x="1590" y="1589"/>
                    </a:cubicBezTo>
                    <a:cubicBezTo>
                      <a:pt x="1590" y="1589"/>
                      <a:pt x="1581" y="1591"/>
                      <a:pt x="1577" y="1584"/>
                    </a:cubicBezTo>
                    <a:cubicBezTo>
                      <a:pt x="1573" y="1578"/>
                      <a:pt x="1574" y="1568"/>
                      <a:pt x="1574" y="1568"/>
                    </a:cubicBezTo>
                    <a:cubicBezTo>
                      <a:pt x="1574" y="1568"/>
                      <a:pt x="1570" y="1560"/>
                      <a:pt x="1572" y="1551"/>
                    </a:cubicBezTo>
                    <a:cubicBezTo>
                      <a:pt x="1572" y="1551"/>
                      <a:pt x="1547" y="1556"/>
                      <a:pt x="1546" y="1531"/>
                    </a:cubicBezTo>
                    <a:cubicBezTo>
                      <a:pt x="1545" y="1506"/>
                      <a:pt x="1546" y="1484"/>
                      <a:pt x="1539" y="1466"/>
                    </a:cubicBezTo>
                    <a:cubicBezTo>
                      <a:pt x="1533" y="1448"/>
                      <a:pt x="1530" y="1422"/>
                      <a:pt x="1529" y="1405"/>
                    </a:cubicBezTo>
                    <a:cubicBezTo>
                      <a:pt x="1528" y="1387"/>
                      <a:pt x="1530" y="1364"/>
                      <a:pt x="1533" y="1355"/>
                    </a:cubicBezTo>
                    <a:cubicBezTo>
                      <a:pt x="1536" y="1345"/>
                      <a:pt x="1538" y="1343"/>
                      <a:pt x="1532" y="1333"/>
                    </a:cubicBezTo>
                    <a:cubicBezTo>
                      <a:pt x="1525" y="1322"/>
                      <a:pt x="1514" y="1308"/>
                      <a:pt x="1515" y="1300"/>
                    </a:cubicBezTo>
                    <a:cubicBezTo>
                      <a:pt x="1516" y="1293"/>
                      <a:pt x="1512" y="1291"/>
                      <a:pt x="1507" y="1286"/>
                    </a:cubicBezTo>
                    <a:cubicBezTo>
                      <a:pt x="1502" y="1282"/>
                      <a:pt x="1406" y="1224"/>
                      <a:pt x="1374" y="1129"/>
                    </a:cubicBezTo>
                    <a:cubicBezTo>
                      <a:pt x="1374" y="1129"/>
                      <a:pt x="1385" y="1190"/>
                      <a:pt x="1409" y="1221"/>
                    </a:cubicBezTo>
                    <a:cubicBezTo>
                      <a:pt x="1433" y="1252"/>
                      <a:pt x="1466" y="1289"/>
                      <a:pt x="1479" y="1390"/>
                    </a:cubicBezTo>
                    <a:cubicBezTo>
                      <a:pt x="1492" y="1491"/>
                      <a:pt x="1508" y="1666"/>
                      <a:pt x="1509" y="1718"/>
                    </a:cubicBezTo>
                    <a:cubicBezTo>
                      <a:pt x="1510" y="1770"/>
                      <a:pt x="1513" y="1892"/>
                      <a:pt x="1451" y="1968"/>
                    </a:cubicBezTo>
                    <a:cubicBezTo>
                      <a:pt x="1432" y="1991"/>
                      <a:pt x="1428" y="2005"/>
                      <a:pt x="1428" y="2005"/>
                    </a:cubicBezTo>
                    <a:cubicBezTo>
                      <a:pt x="1428" y="2005"/>
                      <a:pt x="1425" y="2021"/>
                      <a:pt x="1427" y="2039"/>
                    </a:cubicBezTo>
                    <a:cubicBezTo>
                      <a:pt x="1429" y="2057"/>
                      <a:pt x="1435" y="2081"/>
                      <a:pt x="1421" y="2107"/>
                    </a:cubicBezTo>
                    <a:cubicBezTo>
                      <a:pt x="1407" y="2133"/>
                      <a:pt x="1379" y="2164"/>
                      <a:pt x="1388" y="2202"/>
                    </a:cubicBezTo>
                    <a:cubicBezTo>
                      <a:pt x="1397" y="2240"/>
                      <a:pt x="1459" y="2431"/>
                      <a:pt x="1388" y="2660"/>
                    </a:cubicBezTo>
                    <a:cubicBezTo>
                      <a:pt x="1376" y="2698"/>
                      <a:pt x="1384" y="2690"/>
                      <a:pt x="1387" y="2699"/>
                    </a:cubicBezTo>
                    <a:cubicBezTo>
                      <a:pt x="1390" y="2708"/>
                      <a:pt x="1391" y="2721"/>
                      <a:pt x="1385" y="2729"/>
                    </a:cubicBezTo>
                    <a:cubicBezTo>
                      <a:pt x="1379" y="2737"/>
                      <a:pt x="1383" y="2755"/>
                      <a:pt x="1378" y="2763"/>
                    </a:cubicBezTo>
                    <a:cubicBezTo>
                      <a:pt x="1373" y="2771"/>
                      <a:pt x="1376" y="2777"/>
                      <a:pt x="1383" y="2781"/>
                    </a:cubicBezTo>
                    <a:cubicBezTo>
                      <a:pt x="1390" y="2785"/>
                      <a:pt x="1403" y="2801"/>
                      <a:pt x="1414" y="2819"/>
                    </a:cubicBezTo>
                    <a:cubicBezTo>
                      <a:pt x="1425" y="2837"/>
                      <a:pt x="1455" y="2856"/>
                      <a:pt x="1467" y="2867"/>
                    </a:cubicBezTo>
                    <a:cubicBezTo>
                      <a:pt x="1479" y="2878"/>
                      <a:pt x="1499" y="2886"/>
                      <a:pt x="1499" y="2886"/>
                    </a:cubicBezTo>
                    <a:cubicBezTo>
                      <a:pt x="1499" y="2886"/>
                      <a:pt x="1509" y="2890"/>
                      <a:pt x="1512" y="2895"/>
                    </a:cubicBezTo>
                    <a:cubicBezTo>
                      <a:pt x="1515" y="2900"/>
                      <a:pt x="1532" y="2900"/>
                      <a:pt x="1529" y="2919"/>
                    </a:cubicBezTo>
                    <a:cubicBezTo>
                      <a:pt x="1529" y="2919"/>
                      <a:pt x="1543" y="2929"/>
                      <a:pt x="1534" y="2948"/>
                    </a:cubicBezTo>
                    <a:cubicBezTo>
                      <a:pt x="1534" y="2948"/>
                      <a:pt x="1537" y="2965"/>
                      <a:pt x="1521" y="2969"/>
                    </a:cubicBezTo>
                    <a:cubicBezTo>
                      <a:pt x="1521" y="2969"/>
                      <a:pt x="1512" y="2986"/>
                      <a:pt x="1493" y="2978"/>
                    </a:cubicBezTo>
                    <a:cubicBezTo>
                      <a:pt x="1493" y="2978"/>
                      <a:pt x="1478" y="2997"/>
                      <a:pt x="1455" y="2993"/>
                    </a:cubicBezTo>
                    <a:cubicBezTo>
                      <a:pt x="1431" y="2989"/>
                      <a:pt x="1422" y="2969"/>
                      <a:pt x="1412" y="2970"/>
                    </a:cubicBezTo>
                    <a:cubicBezTo>
                      <a:pt x="1402" y="2970"/>
                      <a:pt x="1390" y="2969"/>
                      <a:pt x="1380" y="2951"/>
                    </a:cubicBezTo>
                    <a:cubicBezTo>
                      <a:pt x="1369" y="2932"/>
                      <a:pt x="1368" y="2937"/>
                      <a:pt x="1363" y="2934"/>
                    </a:cubicBezTo>
                    <a:cubicBezTo>
                      <a:pt x="1359" y="2931"/>
                      <a:pt x="1333" y="2905"/>
                      <a:pt x="1333" y="2905"/>
                    </a:cubicBezTo>
                    <a:cubicBezTo>
                      <a:pt x="1333" y="2905"/>
                      <a:pt x="1229" y="2918"/>
                      <a:pt x="1211" y="2872"/>
                    </a:cubicBezTo>
                    <a:cubicBezTo>
                      <a:pt x="1193" y="2825"/>
                      <a:pt x="1219" y="2812"/>
                      <a:pt x="1188" y="2798"/>
                    </a:cubicBezTo>
                    <a:cubicBezTo>
                      <a:pt x="1157" y="2785"/>
                      <a:pt x="1155" y="2748"/>
                      <a:pt x="1155" y="2729"/>
                    </a:cubicBezTo>
                    <a:cubicBezTo>
                      <a:pt x="1154" y="2710"/>
                      <a:pt x="1160" y="2694"/>
                      <a:pt x="1130" y="2666"/>
                    </a:cubicBezTo>
                    <a:cubicBezTo>
                      <a:pt x="1100" y="2638"/>
                      <a:pt x="967" y="2530"/>
                      <a:pt x="990" y="2300"/>
                    </a:cubicBezTo>
                    <a:cubicBezTo>
                      <a:pt x="997" y="2230"/>
                      <a:pt x="996" y="2196"/>
                      <a:pt x="1000" y="2184"/>
                    </a:cubicBezTo>
                    <a:cubicBezTo>
                      <a:pt x="1003" y="2171"/>
                      <a:pt x="992" y="2167"/>
                      <a:pt x="993" y="2154"/>
                    </a:cubicBezTo>
                    <a:cubicBezTo>
                      <a:pt x="994" y="2142"/>
                      <a:pt x="1003" y="2138"/>
                      <a:pt x="1001" y="2131"/>
                    </a:cubicBezTo>
                    <a:cubicBezTo>
                      <a:pt x="999" y="2124"/>
                      <a:pt x="975" y="2142"/>
                      <a:pt x="953" y="2094"/>
                    </a:cubicBezTo>
                    <a:cubicBezTo>
                      <a:pt x="931" y="2046"/>
                      <a:pt x="943" y="2047"/>
                      <a:pt x="906" y="2001"/>
                    </a:cubicBezTo>
                    <a:cubicBezTo>
                      <a:pt x="870" y="1955"/>
                      <a:pt x="879" y="1936"/>
                      <a:pt x="883" y="1907"/>
                    </a:cubicBezTo>
                    <a:cubicBezTo>
                      <a:pt x="888" y="1877"/>
                      <a:pt x="892" y="1858"/>
                      <a:pt x="879" y="1837"/>
                    </a:cubicBezTo>
                    <a:cubicBezTo>
                      <a:pt x="866" y="1816"/>
                      <a:pt x="847" y="1782"/>
                      <a:pt x="862" y="1694"/>
                    </a:cubicBezTo>
                    <a:cubicBezTo>
                      <a:pt x="862" y="1694"/>
                      <a:pt x="860" y="1699"/>
                      <a:pt x="856" y="1698"/>
                    </a:cubicBezTo>
                    <a:cubicBezTo>
                      <a:pt x="850" y="1698"/>
                      <a:pt x="850" y="1698"/>
                      <a:pt x="850" y="1698"/>
                    </a:cubicBezTo>
                    <a:cubicBezTo>
                      <a:pt x="845" y="1699"/>
                      <a:pt x="844" y="1694"/>
                      <a:pt x="844" y="1694"/>
                    </a:cubicBezTo>
                    <a:cubicBezTo>
                      <a:pt x="858" y="1782"/>
                      <a:pt x="840" y="1816"/>
                      <a:pt x="827" y="1837"/>
                    </a:cubicBezTo>
                    <a:cubicBezTo>
                      <a:pt x="814" y="1858"/>
                      <a:pt x="817" y="1877"/>
                      <a:pt x="822" y="1907"/>
                    </a:cubicBezTo>
                    <a:cubicBezTo>
                      <a:pt x="827" y="1936"/>
                      <a:pt x="835" y="1955"/>
                      <a:pt x="799" y="2001"/>
                    </a:cubicBezTo>
                    <a:cubicBezTo>
                      <a:pt x="763" y="2047"/>
                      <a:pt x="774" y="2046"/>
                      <a:pt x="752" y="2094"/>
                    </a:cubicBezTo>
                    <a:cubicBezTo>
                      <a:pt x="730" y="2142"/>
                      <a:pt x="707" y="2124"/>
                      <a:pt x="704" y="2131"/>
                    </a:cubicBezTo>
                    <a:cubicBezTo>
                      <a:pt x="702" y="2138"/>
                      <a:pt x="712" y="2142"/>
                      <a:pt x="713" y="2154"/>
                    </a:cubicBezTo>
                    <a:cubicBezTo>
                      <a:pt x="714" y="2167"/>
                      <a:pt x="702" y="2171"/>
                      <a:pt x="706" y="2184"/>
                    </a:cubicBezTo>
                    <a:cubicBezTo>
                      <a:pt x="709" y="2196"/>
                      <a:pt x="708" y="2230"/>
                      <a:pt x="715" y="2300"/>
                    </a:cubicBezTo>
                    <a:cubicBezTo>
                      <a:pt x="739" y="2530"/>
                      <a:pt x="605" y="2638"/>
                      <a:pt x="575" y="2666"/>
                    </a:cubicBezTo>
                    <a:cubicBezTo>
                      <a:pt x="545" y="2694"/>
                      <a:pt x="551" y="2710"/>
                      <a:pt x="551" y="2729"/>
                    </a:cubicBezTo>
                    <a:cubicBezTo>
                      <a:pt x="550" y="2748"/>
                      <a:pt x="549" y="2785"/>
                      <a:pt x="517" y="2798"/>
                    </a:cubicBezTo>
                    <a:cubicBezTo>
                      <a:pt x="486" y="2812"/>
                      <a:pt x="513" y="2825"/>
                      <a:pt x="495" y="2872"/>
                    </a:cubicBezTo>
                    <a:cubicBezTo>
                      <a:pt x="477" y="2918"/>
                      <a:pt x="372" y="2905"/>
                      <a:pt x="372" y="2905"/>
                    </a:cubicBezTo>
                    <a:cubicBezTo>
                      <a:pt x="372" y="2905"/>
                      <a:pt x="347" y="2931"/>
                      <a:pt x="342" y="2934"/>
                    </a:cubicBezTo>
                    <a:cubicBezTo>
                      <a:pt x="338" y="2937"/>
                      <a:pt x="337" y="2932"/>
                      <a:pt x="326" y="2951"/>
                    </a:cubicBezTo>
                    <a:cubicBezTo>
                      <a:pt x="315" y="2969"/>
                      <a:pt x="303" y="2970"/>
                      <a:pt x="293" y="2970"/>
                    </a:cubicBezTo>
                    <a:cubicBezTo>
                      <a:pt x="284" y="2969"/>
                      <a:pt x="274" y="2989"/>
                      <a:pt x="251" y="2993"/>
                    </a:cubicBezTo>
                    <a:cubicBezTo>
                      <a:pt x="228" y="2997"/>
                      <a:pt x="213" y="2978"/>
                      <a:pt x="213" y="2978"/>
                    </a:cubicBezTo>
                    <a:cubicBezTo>
                      <a:pt x="193" y="2986"/>
                      <a:pt x="184" y="2969"/>
                      <a:pt x="184" y="2969"/>
                    </a:cubicBezTo>
                    <a:cubicBezTo>
                      <a:pt x="168" y="2965"/>
                      <a:pt x="172" y="2948"/>
                      <a:pt x="172" y="2948"/>
                    </a:cubicBezTo>
                    <a:cubicBezTo>
                      <a:pt x="162" y="2929"/>
                      <a:pt x="177" y="2919"/>
                      <a:pt x="177" y="2919"/>
                    </a:cubicBezTo>
                    <a:cubicBezTo>
                      <a:pt x="174" y="2900"/>
                      <a:pt x="191" y="2900"/>
                      <a:pt x="194" y="2895"/>
                    </a:cubicBezTo>
                    <a:cubicBezTo>
                      <a:pt x="197" y="2890"/>
                      <a:pt x="207" y="2886"/>
                      <a:pt x="207" y="2886"/>
                    </a:cubicBezTo>
                    <a:cubicBezTo>
                      <a:pt x="207" y="2886"/>
                      <a:pt x="227" y="2878"/>
                      <a:pt x="239" y="2867"/>
                    </a:cubicBezTo>
                    <a:cubicBezTo>
                      <a:pt x="251" y="2856"/>
                      <a:pt x="281" y="2837"/>
                      <a:pt x="292" y="2819"/>
                    </a:cubicBezTo>
                    <a:cubicBezTo>
                      <a:pt x="303" y="2801"/>
                      <a:pt x="316" y="2785"/>
                      <a:pt x="323" y="2781"/>
                    </a:cubicBezTo>
                    <a:cubicBezTo>
                      <a:pt x="330" y="2777"/>
                      <a:pt x="333" y="2771"/>
                      <a:pt x="328" y="2763"/>
                    </a:cubicBezTo>
                    <a:cubicBezTo>
                      <a:pt x="323" y="2755"/>
                      <a:pt x="327" y="2737"/>
                      <a:pt x="321" y="2729"/>
                    </a:cubicBezTo>
                    <a:cubicBezTo>
                      <a:pt x="315" y="2721"/>
                      <a:pt x="316" y="2708"/>
                      <a:pt x="319" y="2699"/>
                    </a:cubicBezTo>
                    <a:cubicBezTo>
                      <a:pt x="322" y="2690"/>
                      <a:pt x="329" y="2698"/>
                      <a:pt x="318" y="2660"/>
                    </a:cubicBezTo>
                    <a:cubicBezTo>
                      <a:pt x="247" y="2431"/>
                      <a:pt x="309" y="2240"/>
                      <a:pt x="318" y="2202"/>
                    </a:cubicBezTo>
                    <a:cubicBezTo>
                      <a:pt x="327" y="2164"/>
                      <a:pt x="299" y="2133"/>
                      <a:pt x="285" y="2107"/>
                    </a:cubicBezTo>
                    <a:cubicBezTo>
                      <a:pt x="271" y="2081"/>
                      <a:pt x="277" y="2057"/>
                      <a:pt x="279" y="2039"/>
                    </a:cubicBezTo>
                    <a:cubicBezTo>
                      <a:pt x="281" y="2021"/>
                      <a:pt x="278" y="2005"/>
                      <a:pt x="278" y="2005"/>
                    </a:cubicBezTo>
                    <a:cubicBezTo>
                      <a:pt x="278" y="2005"/>
                      <a:pt x="274" y="1991"/>
                      <a:pt x="255" y="1968"/>
                    </a:cubicBezTo>
                    <a:cubicBezTo>
                      <a:pt x="192" y="1892"/>
                      <a:pt x="196" y="1770"/>
                      <a:pt x="197" y="1718"/>
                    </a:cubicBezTo>
                    <a:cubicBezTo>
                      <a:pt x="198" y="1666"/>
                      <a:pt x="214" y="1491"/>
                      <a:pt x="227" y="1390"/>
                    </a:cubicBezTo>
                    <a:cubicBezTo>
                      <a:pt x="240" y="1289"/>
                      <a:pt x="272" y="1252"/>
                      <a:pt x="296" y="1221"/>
                    </a:cubicBezTo>
                    <a:cubicBezTo>
                      <a:pt x="321" y="1190"/>
                      <a:pt x="332" y="1129"/>
                      <a:pt x="332" y="1129"/>
                    </a:cubicBezTo>
                    <a:cubicBezTo>
                      <a:pt x="299" y="1224"/>
                      <a:pt x="203" y="1282"/>
                      <a:pt x="198" y="1286"/>
                    </a:cubicBezTo>
                    <a:cubicBezTo>
                      <a:pt x="193" y="1291"/>
                      <a:pt x="190" y="1293"/>
                      <a:pt x="190" y="1300"/>
                    </a:cubicBezTo>
                    <a:cubicBezTo>
                      <a:pt x="191" y="1308"/>
                      <a:pt x="180" y="1322"/>
                      <a:pt x="174" y="1333"/>
                    </a:cubicBezTo>
                    <a:cubicBezTo>
                      <a:pt x="167" y="1343"/>
                      <a:pt x="169" y="1345"/>
                      <a:pt x="172" y="1355"/>
                    </a:cubicBezTo>
                    <a:cubicBezTo>
                      <a:pt x="175" y="1364"/>
                      <a:pt x="178" y="1387"/>
                      <a:pt x="176" y="1405"/>
                    </a:cubicBezTo>
                    <a:cubicBezTo>
                      <a:pt x="175" y="1422"/>
                      <a:pt x="172" y="1448"/>
                      <a:pt x="166" y="1466"/>
                    </a:cubicBezTo>
                    <a:cubicBezTo>
                      <a:pt x="160" y="1484"/>
                      <a:pt x="160" y="1506"/>
                      <a:pt x="159" y="1531"/>
                    </a:cubicBezTo>
                    <a:cubicBezTo>
                      <a:pt x="158" y="1556"/>
                      <a:pt x="134" y="1551"/>
                      <a:pt x="134" y="1551"/>
                    </a:cubicBezTo>
                    <a:cubicBezTo>
                      <a:pt x="136" y="1560"/>
                      <a:pt x="132" y="1568"/>
                      <a:pt x="132" y="1568"/>
                    </a:cubicBezTo>
                    <a:cubicBezTo>
                      <a:pt x="132" y="1568"/>
                      <a:pt x="133" y="1578"/>
                      <a:pt x="129" y="1584"/>
                    </a:cubicBezTo>
                    <a:cubicBezTo>
                      <a:pt x="125" y="1591"/>
                      <a:pt x="115" y="1589"/>
                      <a:pt x="115" y="1589"/>
                    </a:cubicBezTo>
                    <a:cubicBezTo>
                      <a:pt x="115" y="1594"/>
                      <a:pt x="111" y="1597"/>
                      <a:pt x="111" y="1597"/>
                    </a:cubicBezTo>
                    <a:cubicBezTo>
                      <a:pt x="103" y="1603"/>
                      <a:pt x="83" y="1583"/>
                      <a:pt x="74" y="1579"/>
                    </a:cubicBezTo>
                    <a:cubicBezTo>
                      <a:pt x="64" y="1574"/>
                      <a:pt x="53" y="1558"/>
                      <a:pt x="47" y="1552"/>
                    </a:cubicBezTo>
                    <a:cubicBezTo>
                      <a:pt x="41" y="1547"/>
                      <a:pt x="30" y="1503"/>
                      <a:pt x="30" y="1495"/>
                    </a:cubicBezTo>
                    <a:cubicBezTo>
                      <a:pt x="29" y="1487"/>
                      <a:pt x="32" y="1486"/>
                      <a:pt x="16" y="1469"/>
                    </a:cubicBezTo>
                    <a:cubicBezTo>
                      <a:pt x="0" y="1451"/>
                      <a:pt x="28" y="1362"/>
                      <a:pt x="33" y="1346"/>
                    </a:cubicBezTo>
                    <a:cubicBezTo>
                      <a:pt x="39" y="1330"/>
                      <a:pt x="37" y="1320"/>
                      <a:pt x="39" y="1304"/>
                    </a:cubicBezTo>
                    <a:cubicBezTo>
                      <a:pt x="40" y="1288"/>
                      <a:pt x="58" y="1286"/>
                      <a:pt x="58" y="1286"/>
                    </a:cubicBezTo>
                    <a:cubicBezTo>
                      <a:pt x="37" y="1265"/>
                      <a:pt x="49" y="1236"/>
                      <a:pt x="55" y="1217"/>
                    </a:cubicBezTo>
                    <a:cubicBezTo>
                      <a:pt x="62" y="1198"/>
                      <a:pt x="65" y="1148"/>
                      <a:pt x="67" y="1111"/>
                    </a:cubicBezTo>
                    <a:cubicBezTo>
                      <a:pt x="70" y="1073"/>
                      <a:pt x="82" y="1037"/>
                      <a:pt x="94" y="1018"/>
                    </a:cubicBezTo>
                    <a:cubicBezTo>
                      <a:pt x="107" y="999"/>
                      <a:pt x="106" y="996"/>
                      <a:pt x="107" y="993"/>
                    </a:cubicBezTo>
                    <a:cubicBezTo>
                      <a:pt x="108" y="989"/>
                      <a:pt x="107" y="984"/>
                      <a:pt x="109" y="983"/>
                    </a:cubicBezTo>
                    <a:cubicBezTo>
                      <a:pt x="111" y="983"/>
                      <a:pt x="110" y="972"/>
                      <a:pt x="116" y="962"/>
                    </a:cubicBezTo>
                    <a:cubicBezTo>
                      <a:pt x="122" y="951"/>
                      <a:pt x="140" y="942"/>
                      <a:pt x="140" y="942"/>
                    </a:cubicBezTo>
                    <a:cubicBezTo>
                      <a:pt x="151" y="838"/>
                      <a:pt x="189" y="760"/>
                      <a:pt x="244" y="700"/>
                    </a:cubicBezTo>
                    <a:cubicBezTo>
                      <a:pt x="299" y="641"/>
                      <a:pt x="321" y="605"/>
                      <a:pt x="326" y="588"/>
                    </a:cubicBezTo>
                    <a:cubicBezTo>
                      <a:pt x="386" y="410"/>
                      <a:pt x="704" y="401"/>
                      <a:pt x="704" y="401"/>
                    </a:cubicBezTo>
                    <a:cubicBezTo>
                      <a:pt x="709" y="387"/>
                      <a:pt x="721" y="385"/>
                      <a:pt x="721" y="385"/>
                    </a:cubicBezTo>
                    <a:cubicBezTo>
                      <a:pt x="701" y="347"/>
                      <a:pt x="703" y="276"/>
                      <a:pt x="703" y="276"/>
                    </a:cubicBezTo>
                    <a:cubicBezTo>
                      <a:pt x="691" y="276"/>
                      <a:pt x="691" y="256"/>
                      <a:pt x="690" y="249"/>
                    </a:cubicBezTo>
                    <a:cubicBezTo>
                      <a:pt x="688" y="242"/>
                      <a:pt x="685" y="229"/>
                      <a:pt x="682" y="223"/>
                    </a:cubicBezTo>
                    <a:cubicBezTo>
                      <a:pt x="679" y="217"/>
                      <a:pt x="677" y="209"/>
                      <a:pt x="680" y="200"/>
                    </a:cubicBezTo>
                    <a:cubicBezTo>
                      <a:pt x="684" y="191"/>
                      <a:pt x="695" y="195"/>
                      <a:pt x="695" y="195"/>
                    </a:cubicBezTo>
                    <a:cubicBezTo>
                      <a:pt x="695" y="195"/>
                      <a:pt x="691" y="186"/>
                      <a:pt x="693" y="147"/>
                    </a:cubicBezTo>
                    <a:cubicBezTo>
                      <a:pt x="699" y="0"/>
                      <a:pt x="838" y="5"/>
                      <a:pt x="838" y="5"/>
                    </a:cubicBezTo>
                    <a:lnTo>
                      <a:pt x="868" y="5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2" name="Freeform 11">
                <a:extLst>
                  <a:ext uri="{FF2B5EF4-FFF2-40B4-BE49-F238E27FC236}">
                    <a16:creationId xmlns:a16="http://schemas.microsoft.com/office/drawing/2014/main" id="{45BC8118-4498-408D-BE7F-BE76881EE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" y="1908"/>
                <a:ext cx="29" cy="55"/>
              </a:xfrm>
              <a:custGeom>
                <a:avLst/>
                <a:gdLst>
                  <a:gd name="T0" fmla="*/ 25 w 27"/>
                  <a:gd name="T1" fmla="*/ 0 h 51"/>
                  <a:gd name="T2" fmla="*/ 0 w 27"/>
                  <a:gd name="T3" fmla="*/ 64 h 51"/>
                  <a:gd name="T4" fmla="*/ 33 w 27"/>
                  <a:gd name="T5" fmla="*/ 35 h 51"/>
                  <a:gd name="T6" fmla="*/ 25 w 27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1">
                    <a:moveTo>
                      <a:pt x="20" y="0"/>
                    </a:moveTo>
                    <a:cubicBezTo>
                      <a:pt x="20" y="0"/>
                      <a:pt x="3" y="30"/>
                      <a:pt x="0" y="5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19" y="13"/>
                      <a:pt x="20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3" name="Freeform 12">
                <a:extLst>
                  <a:ext uri="{FF2B5EF4-FFF2-40B4-BE49-F238E27FC236}">
                    <a16:creationId xmlns:a16="http://schemas.microsoft.com/office/drawing/2014/main" id="{38C8384B-50C4-4999-8C5A-58BEA45AD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1814"/>
                <a:ext cx="38" cy="99"/>
              </a:xfrm>
              <a:custGeom>
                <a:avLst/>
                <a:gdLst>
                  <a:gd name="T0" fmla="*/ 42 w 36"/>
                  <a:gd name="T1" fmla="*/ 0 h 93"/>
                  <a:gd name="T2" fmla="*/ 27 w 36"/>
                  <a:gd name="T3" fmla="*/ 39 h 93"/>
                  <a:gd name="T4" fmla="*/ 4 w 36"/>
                  <a:gd name="T5" fmla="*/ 112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93">
                    <a:moveTo>
                      <a:pt x="36" y="0"/>
                    </a:moveTo>
                    <a:cubicBezTo>
                      <a:pt x="36" y="0"/>
                      <a:pt x="32" y="22"/>
                      <a:pt x="24" y="33"/>
                    </a:cubicBezTo>
                    <a:cubicBezTo>
                      <a:pt x="16" y="44"/>
                      <a:pt x="0" y="65"/>
                      <a:pt x="4" y="9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4" name="Freeform 13">
                <a:extLst>
                  <a:ext uri="{FF2B5EF4-FFF2-40B4-BE49-F238E27FC236}">
                    <a16:creationId xmlns:a16="http://schemas.microsoft.com/office/drawing/2014/main" id="{87E753A5-732E-44AE-82DC-ADD26FE6D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1963"/>
                <a:ext cx="45" cy="87"/>
              </a:xfrm>
              <a:custGeom>
                <a:avLst/>
                <a:gdLst>
                  <a:gd name="T0" fmla="*/ 51 w 42"/>
                  <a:gd name="T1" fmla="*/ 0 h 82"/>
                  <a:gd name="T2" fmla="*/ 0 w 42"/>
                  <a:gd name="T3" fmla="*/ 98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82">
                    <a:moveTo>
                      <a:pt x="42" y="0"/>
                    </a:moveTo>
                    <a:cubicBezTo>
                      <a:pt x="42" y="0"/>
                      <a:pt x="10" y="19"/>
                      <a:pt x="0" y="8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5" name="Freeform 14">
                <a:extLst>
                  <a:ext uri="{FF2B5EF4-FFF2-40B4-BE49-F238E27FC236}">
                    <a16:creationId xmlns:a16="http://schemas.microsoft.com/office/drawing/2014/main" id="{AAB8AFF2-34F6-4F42-A8BE-79DFCF496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454"/>
                <a:ext cx="434" cy="577"/>
              </a:xfrm>
              <a:custGeom>
                <a:avLst/>
                <a:gdLst>
                  <a:gd name="T0" fmla="*/ 173 w 406"/>
                  <a:gd name="T1" fmla="*/ 0 h 540"/>
                  <a:gd name="T2" fmla="*/ 117 w 406"/>
                  <a:gd name="T3" fmla="*/ 165 h 540"/>
                  <a:gd name="T4" fmla="*/ 84 w 406"/>
                  <a:gd name="T5" fmla="*/ 220 h 540"/>
                  <a:gd name="T6" fmla="*/ 15 w 406"/>
                  <a:gd name="T7" fmla="*/ 426 h 540"/>
                  <a:gd name="T8" fmla="*/ 211 w 406"/>
                  <a:gd name="T9" fmla="*/ 634 h 540"/>
                  <a:gd name="T10" fmla="*/ 496 w 406"/>
                  <a:gd name="T11" fmla="*/ 514 h 5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540">
                    <a:moveTo>
                      <a:pt x="142" y="0"/>
                    </a:moveTo>
                    <a:cubicBezTo>
                      <a:pt x="142" y="0"/>
                      <a:pt x="107" y="112"/>
                      <a:pt x="95" y="135"/>
                    </a:cubicBezTo>
                    <a:cubicBezTo>
                      <a:pt x="82" y="157"/>
                      <a:pt x="72" y="171"/>
                      <a:pt x="69" y="181"/>
                    </a:cubicBezTo>
                    <a:cubicBezTo>
                      <a:pt x="66" y="191"/>
                      <a:pt x="0" y="268"/>
                      <a:pt x="12" y="349"/>
                    </a:cubicBezTo>
                    <a:cubicBezTo>
                      <a:pt x="25" y="430"/>
                      <a:pt x="59" y="497"/>
                      <a:pt x="172" y="519"/>
                    </a:cubicBezTo>
                    <a:cubicBezTo>
                      <a:pt x="285" y="540"/>
                      <a:pt x="379" y="474"/>
                      <a:pt x="406" y="4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6" name="Freeform 15">
                <a:extLst>
                  <a:ext uri="{FF2B5EF4-FFF2-40B4-BE49-F238E27FC236}">
                    <a16:creationId xmlns:a16="http://schemas.microsoft.com/office/drawing/2014/main" id="{A4FF7CA8-B0D1-41D6-90B6-31DA33DB9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1931"/>
                <a:ext cx="64" cy="30"/>
              </a:xfrm>
              <a:custGeom>
                <a:avLst/>
                <a:gdLst>
                  <a:gd name="T0" fmla="*/ 0 w 60"/>
                  <a:gd name="T1" fmla="*/ 32 h 29"/>
                  <a:gd name="T2" fmla="*/ 73 w 60"/>
                  <a:gd name="T3" fmla="*/ 1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9">
                    <a:moveTo>
                      <a:pt x="0" y="29"/>
                    </a:moveTo>
                    <a:cubicBezTo>
                      <a:pt x="0" y="29"/>
                      <a:pt x="40" y="0"/>
                      <a:pt x="6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7" name="Freeform 16">
                <a:extLst>
                  <a:ext uri="{FF2B5EF4-FFF2-40B4-BE49-F238E27FC236}">
                    <a16:creationId xmlns:a16="http://schemas.microsoft.com/office/drawing/2014/main" id="{4B4CD471-6AFA-464A-B6AE-D17AA7163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2" y="1857"/>
                <a:ext cx="13" cy="7"/>
              </a:xfrm>
              <a:custGeom>
                <a:avLst/>
                <a:gdLst>
                  <a:gd name="T0" fmla="*/ 0 w 12"/>
                  <a:gd name="T1" fmla="*/ 7 h 7"/>
                  <a:gd name="T2" fmla="*/ 15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0" y="7"/>
                    </a:moveTo>
                    <a:cubicBezTo>
                      <a:pt x="4" y="4"/>
                      <a:pt x="8" y="2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8" name="Freeform 17">
                <a:extLst>
                  <a:ext uri="{FF2B5EF4-FFF2-40B4-BE49-F238E27FC236}">
                    <a16:creationId xmlns:a16="http://schemas.microsoft.com/office/drawing/2014/main" id="{AF560858-0430-450C-9235-A22A2F2C8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1870"/>
                <a:ext cx="5" cy="5"/>
              </a:xfrm>
              <a:custGeom>
                <a:avLst/>
                <a:gdLst>
                  <a:gd name="T0" fmla="*/ 0 w 4"/>
                  <a:gd name="T1" fmla="*/ 5 h 5"/>
                  <a:gd name="T2" fmla="*/ 8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0" y="5"/>
                    </a:moveTo>
                    <a:cubicBezTo>
                      <a:pt x="1" y="3"/>
                      <a:pt x="2" y="1"/>
                      <a:pt x="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99" name="Freeform 18">
                <a:extLst>
                  <a:ext uri="{FF2B5EF4-FFF2-40B4-BE49-F238E27FC236}">
                    <a16:creationId xmlns:a16="http://schemas.microsoft.com/office/drawing/2014/main" id="{10A44E33-7A6E-452D-A84C-989718A5B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1878"/>
                <a:ext cx="189" cy="109"/>
              </a:xfrm>
              <a:custGeom>
                <a:avLst/>
                <a:gdLst>
                  <a:gd name="T0" fmla="*/ 205 w 176"/>
                  <a:gd name="T1" fmla="*/ 30 h 102"/>
                  <a:gd name="T2" fmla="*/ 213 w 176"/>
                  <a:gd name="T3" fmla="*/ 77 h 102"/>
                  <a:gd name="T4" fmla="*/ 89 w 176"/>
                  <a:gd name="T5" fmla="*/ 105 h 102"/>
                  <a:gd name="T6" fmla="*/ 14 w 176"/>
                  <a:gd name="T7" fmla="*/ 4 h 102"/>
                  <a:gd name="T8" fmla="*/ 16 w 176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6" h="102">
                    <a:moveTo>
                      <a:pt x="166" y="24"/>
                    </a:moveTo>
                    <a:cubicBezTo>
                      <a:pt x="173" y="37"/>
                      <a:pt x="176" y="51"/>
                      <a:pt x="171" y="63"/>
                    </a:cubicBezTo>
                    <a:cubicBezTo>
                      <a:pt x="160" y="92"/>
                      <a:pt x="116" y="102"/>
                      <a:pt x="72" y="86"/>
                    </a:cubicBezTo>
                    <a:cubicBezTo>
                      <a:pt x="28" y="70"/>
                      <a:pt x="0" y="33"/>
                      <a:pt x="11" y="4"/>
                    </a:cubicBezTo>
                    <a:cubicBezTo>
                      <a:pt x="12" y="3"/>
                      <a:pt x="12" y="1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0" name="Freeform 19">
                <a:extLst>
                  <a:ext uri="{FF2B5EF4-FFF2-40B4-BE49-F238E27FC236}">
                    <a16:creationId xmlns:a16="http://schemas.microsoft.com/office/drawing/2014/main" id="{F3E667F3-53D3-4BA4-B068-ECFD87C2D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1854"/>
                <a:ext cx="65" cy="40"/>
              </a:xfrm>
              <a:custGeom>
                <a:avLst/>
                <a:gdLst>
                  <a:gd name="T0" fmla="*/ 0 w 61"/>
                  <a:gd name="T1" fmla="*/ 0 h 38"/>
                  <a:gd name="T2" fmla="*/ 14 w 61"/>
                  <a:gd name="T3" fmla="*/ 4 h 38"/>
                  <a:gd name="T4" fmla="*/ 74 w 61"/>
                  <a:gd name="T5" fmla="*/ 4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8">
                    <a:moveTo>
                      <a:pt x="0" y="0"/>
                    </a:moveTo>
                    <a:cubicBezTo>
                      <a:pt x="4" y="1"/>
                      <a:pt x="8" y="3"/>
                      <a:pt x="11" y="4"/>
                    </a:cubicBezTo>
                    <a:cubicBezTo>
                      <a:pt x="33" y="12"/>
                      <a:pt x="50" y="24"/>
                      <a:pt x="61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1" name="Freeform 20">
                <a:extLst>
                  <a:ext uri="{FF2B5EF4-FFF2-40B4-BE49-F238E27FC236}">
                    <a16:creationId xmlns:a16="http://schemas.microsoft.com/office/drawing/2014/main" id="{1D56FDDD-75D4-4F74-8CDB-5C7F38CA8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1849"/>
                <a:ext cx="21" cy="3"/>
              </a:xfrm>
              <a:custGeom>
                <a:avLst/>
                <a:gdLst>
                  <a:gd name="T0" fmla="*/ 0 w 20"/>
                  <a:gd name="T1" fmla="*/ 0 h 2"/>
                  <a:gd name="T2" fmla="*/ 23 w 2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">
                    <a:moveTo>
                      <a:pt x="0" y="0"/>
                    </a:moveTo>
                    <a:cubicBezTo>
                      <a:pt x="7" y="0"/>
                      <a:pt x="13" y="1"/>
                      <a:pt x="20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2" name="Freeform 21">
                <a:extLst>
                  <a:ext uri="{FF2B5EF4-FFF2-40B4-BE49-F238E27FC236}">
                    <a16:creationId xmlns:a16="http://schemas.microsoft.com/office/drawing/2014/main" id="{37870328-C175-4F75-B9C0-A7351E3C5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949"/>
                <a:ext cx="211" cy="207"/>
              </a:xfrm>
              <a:custGeom>
                <a:avLst/>
                <a:gdLst>
                  <a:gd name="T0" fmla="*/ 0 w 198"/>
                  <a:gd name="T1" fmla="*/ 0 h 194"/>
                  <a:gd name="T2" fmla="*/ 6 w 198"/>
                  <a:gd name="T3" fmla="*/ 36 h 194"/>
                  <a:gd name="T4" fmla="*/ 100 w 198"/>
                  <a:gd name="T5" fmla="*/ 160 h 194"/>
                  <a:gd name="T6" fmla="*/ 240 w 198"/>
                  <a:gd name="T7" fmla="*/ 236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8" h="194">
                    <a:moveTo>
                      <a:pt x="0" y="0"/>
                    </a:moveTo>
                    <a:cubicBezTo>
                      <a:pt x="0" y="0"/>
                      <a:pt x="6" y="17"/>
                      <a:pt x="6" y="30"/>
                    </a:cubicBezTo>
                    <a:cubicBezTo>
                      <a:pt x="6" y="42"/>
                      <a:pt x="34" y="110"/>
                      <a:pt x="83" y="132"/>
                    </a:cubicBezTo>
                    <a:cubicBezTo>
                      <a:pt x="132" y="154"/>
                      <a:pt x="176" y="176"/>
                      <a:pt x="198" y="19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3" name="Freeform 22">
                <a:extLst>
                  <a:ext uri="{FF2B5EF4-FFF2-40B4-BE49-F238E27FC236}">
                    <a16:creationId xmlns:a16="http://schemas.microsoft.com/office/drawing/2014/main" id="{D5E8E78E-BC8D-450D-B9D3-B777765DC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0" y="2090"/>
                <a:ext cx="202" cy="275"/>
              </a:xfrm>
              <a:custGeom>
                <a:avLst/>
                <a:gdLst>
                  <a:gd name="T0" fmla="*/ 0 w 189"/>
                  <a:gd name="T1" fmla="*/ 0 h 258"/>
                  <a:gd name="T2" fmla="*/ 60 w 189"/>
                  <a:gd name="T3" fmla="*/ 71 h 258"/>
                  <a:gd name="T4" fmla="*/ 231 w 189"/>
                  <a:gd name="T5" fmla="*/ 312 h 2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9" h="258">
                    <a:moveTo>
                      <a:pt x="0" y="0"/>
                    </a:moveTo>
                    <a:cubicBezTo>
                      <a:pt x="0" y="0"/>
                      <a:pt x="36" y="32"/>
                      <a:pt x="49" y="59"/>
                    </a:cubicBezTo>
                    <a:cubicBezTo>
                      <a:pt x="62" y="86"/>
                      <a:pt x="95" y="191"/>
                      <a:pt x="189" y="2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4" name="Freeform 23">
                <a:extLst>
                  <a:ext uri="{FF2B5EF4-FFF2-40B4-BE49-F238E27FC236}">
                    <a16:creationId xmlns:a16="http://schemas.microsoft.com/office/drawing/2014/main" id="{03886F83-6B59-44DC-90A3-DC405A848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179"/>
                <a:ext cx="480" cy="475"/>
              </a:xfrm>
              <a:custGeom>
                <a:avLst/>
                <a:gdLst>
                  <a:gd name="T0" fmla="*/ 548 w 449"/>
                  <a:gd name="T1" fmla="*/ 541 h 445"/>
                  <a:gd name="T2" fmla="*/ 528 w 449"/>
                  <a:gd name="T3" fmla="*/ 490 h 445"/>
                  <a:gd name="T4" fmla="*/ 494 w 449"/>
                  <a:gd name="T5" fmla="*/ 432 h 445"/>
                  <a:gd name="T6" fmla="*/ 417 w 449"/>
                  <a:gd name="T7" fmla="*/ 375 h 445"/>
                  <a:gd name="T8" fmla="*/ 251 w 449"/>
                  <a:gd name="T9" fmla="*/ 236 h 445"/>
                  <a:gd name="T10" fmla="*/ 134 w 449"/>
                  <a:gd name="T11" fmla="*/ 94 h 445"/>
                  <a:gd name="T12" fmla="*/ 0 w 449"/>
                  <a:gd name="T13" fmla="*/ 0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9" h="445">
                    <a:moveTo>
                      <a:pt x="449" y="445"/>
                    </a:moveTo>
                    <a:cubicBezTo>
                      <a:pt x="449" y="445"/>
                      <a:pt x="436" y="418"/>
                      <a:pt x="432" y="403"/>
                    </a:cubicBezTo>
                    <a:cubicBezTo>
                      <a:pt x="428" y="388"/>
                      <a:pt x="422" y="369"/>
                      <a:pt x="404" y="355"/>
                    </a:cubicBezTo>
                    <a:cubicBezTo>
                      <a:pt x="386" y="341"/>
                      <a:pt x="362" y="317"/>
                      <a:pt x="341" y="308"/>
                    </a:cubicBezTo>
                    <a:cubicBezTo>
                      <a:pt x="320" y="298"/>
                      <a:pt x="233" y="243"/>
                      <a:pt x="206" y="194"/>
                    </a:cubicBezTo>
                    <a:cubicBezTo>
                      <a:pt x="179" y="145"/>
                      <a:pt x="139" y="121"/>
                      <a:pt x="109" y="77"/>
                    </a:cubicBezTo>
                    <a:cubicBezTo>
                      <a:pt x="80" y="34"/>
                      <a:pt x="26" y="4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5" name="Freeform 24">
                <a:extLst>
                  <a:ext uri="{FF2B5EF4-FFF2-40B4-BE49-F238E27FC236}">
                    <a16:creationId xmlns:a16="http://schemas.microsoft.com/office/drawing/2014/main" id="{8CB030EE-2212-4231-984A-D723A9AA0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249"/>
                <a:ext cx="198" cy="37"/>
              </a:xfrm>
              <a:custGeom>
                <a:avLst/>
                <a:gdLst>
                  <a:gd name="T0" fmla="*/ 227 w 185"/>
                  <a:gd name="T1" fmla="*/ 41 h 35"/>
                  <a:gd name="T2" fmla="*/ 70 w 185"/>
                  <a:gd name="T3" fmla="*/ 13 h 35"/>
                  <a:gd name="T4" fmla="*/ 0 w 185"/>
                  <a:gd name="T5" fmla="*/ 3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5" h="35">
                    <a:moveTo>
                      <a:pt x="185" y="35"/>
                    </a:moveTo>
                    <a:cubicBezTo>
                      <a:pt x="185" y="35"/>
                      <a:pt x="111" y="0"/>
                      <a:pt x="57" y="10"/>
                    </a:cubicBezTo>
                    <a:cubicBezTo>
                      <a:pt x="4" y="19"/>
                      <a:pt x="0" y="3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6" name="Freeform 25">
                <a:extLst>
                  <a:ext uri="{FF2B5EF4-FFF2-40B4-BE49-F238E27FC236}">
                    <a16:creationId xmlns:a16="http://schemas.microsoft.com/office/drawing/2014/main" id="{D10420C5-150E-4A34-8FF4-74E6DF5C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464"/>
                <a:ext cx="237" cy="52"/>
              </a:xfrm>
              <a:custGeom>
                <a:avLst/>
                <a:gdLst>
                  <a:gd name="T0" fmla="*/ 0 w 221"/>
                  <a:gd name="T1" fmla="*/ 61 h 48"/>
                  <a:gd name="T2" fmla="*/ 209 w 221"/>
                  <a:gd name="T3" fmla="*/ 44 h 48"/>
                  <a:gd name="T4" fmla="*/ 272 w 221"/>
                  <a:gd name="T5" fmla="*/ 48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1" h="48">
                    <a:moveTo>
                      <a:pt x="0" y="48"/>
                    </a:moveTo>
                    <a:cubicBezTo>
                      <a:pt x="98" y="0"/>
                      <a:pt x="149" y="39"/>
                      <a:pt x="170" y="35"/>
                    </a:cubicBezTo>
                    <a:cubicBezTo>
                      <a:pt x="191" y="31"/>
                      <a:pt x="221" y="38"/>
                      <a:pt x="221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7" name="Freeform 26">
                <a:extLst>
                  <a:ext uri="{FF2B5EF4-FFF2-40B4-BE49-F238E27FC236}">
                    <a16:creationId xmlns:a16="http://schemas.microsoft.com/office/drawing/2014/main" id="{3C9AE9D8-094C-410F-8873-5B6CC171F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581"/>
                <a:ext cx="49" cy="104"/>
              </a:xfrm>
              <a:custGeom>
                <a:avLst/>
                <a:gdLst>
                  <a:gd name="T0" fmla="*/ 54 w 46"/>
                  <a:gd name="T1" fmla="*/ 120 h 97"/>
                  <a:gd name="T2" fmla="*/ 0 w 46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97">
                    <a:moveTo>
                      <a:pt x="45" y="97"/>
                    </a:moveTo>
                    <a:cubicBezTo>
                      <a:pt x="45" y="97"/>
                      <a:pt x="46" y="4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8" name="Freeform 27">
                <a:extLst>
                  <a:ext uri="{FF2B5EF4-FFF2-40B4-BE49-F238E27FC236}">
                    <a16:creationId xmlns:a16="http://schemas.microsoft.com/office/drawing/2014/main" id="{4B69699F-548E-47C1-87F3-3DBA6CC84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1611"/>
                <a:ext cx="97" cy="37"/>
              </a:xfrm>
              <a:custGeom>
                <a:avLst/>
                <a:gdLst>
                  <a:gd name="T0" fmla="*/ 113 w 90"/>
                  <a:gd name="T1" fmla="*/ 44 h 34"/>
                  <a:gd name="T2" fmla="*/ 70 w 90"/>
                  <a:gd name="T3" fmla="*/ 30 h 34"/>
                  <a:gd name="T4" fmla="*/ 0 w 9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4">
                    <a:moveTo>
                      <a:pt x="90" y="34"/>
                    </a:moveTo>
                    <a:cubicBezTo>
                      <a:pt x="90" y="34"/>
                      <a:pt x="73" y="23"/>
                      <a:pt x="56" y="24"/>
                    </a:cubicBezTo>
                    <a:cubicBezTo>
                      <a:pt x="40" y="26"/>
                      <a:pt x="11" y="1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09" name="Freeform 28">
                <a:extLst>
                  <a:ext uri="{FF2B5EF4-FFF2-40B4-BE49-F238E27FC236}">
                    <a16:creationId xmlns:a16="http://schemas.microsoft.com/office/drawing/2014/main" id="{0A3D0E61-60FE-4C60-83B2-49DAF4305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785"/>
                <a:ext cx="117" cy="57"/>
              </a:xfrm>
              <a:custGeom>
                <a:avLst/>
                <a:gdLst>
                  <a:gd name="T0" fmla="*/ 135 w 109"/>
                  <a:gd name="T1" fmla="*/ 0 h 53"/>
                  <a:gd name="T2" fmla="*/ 0 w 109"/>
                  <a:gd name="T3" fmla="*/ 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9" h="53">
                    <a:moveTo>
                      <a:pt x="109" y="0"/>
                    </a:moveTo>
                    <a:cubicBezTo>
                      <a:pt x="109" y="0"/>
                      <a:pt x="32" y="41"/>
                      <a:pt x="0" y="5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0" name="Freeform 29">
                <a:extLst>
                  <a:ext uri="{FF2B5EF4-FFF2-40B4-BE49-F238E27FC236}">
                    <a16:creationId xmlns:a16="http://schemas.microsoft.com/office/drawing/2014/main" id="{D1A6C683-FD75-4E74-B576-C7CEC53DA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1855"/>
                <a:ext cx="47" cy="78"/>
              </a:xfrm>
              <a:custGeom>
                <a:avLst/>
                <a:gdLst>
                  <a:gd name="T0" fmla="*/ 0 w 44"/>
                  <a:gd name="T1" fmla="*/ 0 h 73"/>
                  <a:gd name="T2" fmla="*/ 20 w 44"/>
                  <a:gd name="T3" fmla="*/ 26 h 73"/>
                  <a:gd name="T4" fmla="*/ 51 w 44"/>
                  <a:gd name="T5" fmla="*/ 89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73">
                    <a:moveTo>
                      <a:pt x="0" y="0"/>
                    </a:moveTo>
                    <a:cubicBezTo>
                      <a:pt x="0" y="0"/>
                      <a:pt x="3" y="15"/>
                      <a:pt x="17" y="21"/>
                    </a:cubicBezTo>
                    <a:cubicBezTo>
                      <a:pt x="31" y="26"/>
                      <a:pt x="44" y="53"/>
                      <a:pt x="42" y="7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1" name="Freeform 30">
                <a:extLst>
                  <a:ext uri="{FF2B5EF4-FFF2-40B4-BE49-F238E27FC236}">
                    <a16:creationId xmlns:a16="http://schemas.microsoft.com/office/drawing/2014/main" id="{5B7BF72B-5442-4EF7-9A2D-27DBCF857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892"/>
                <a:ext cx="21" cy="4"/>
              </a:xfrm>
              <a:custGeom>
                <a:avLst/>
                <a:gdLst>
                  <a:gd name="T0" fmla="*/ 0 w 20"/>
                  <a:gd name="T1" fmla="*/ 0 h 4"/>
                  <a:gd name="T2" fmla="*/ 23 w 20"/>
                  <a:gd name="T3" fmla="*/ 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0" y="0"/>
                      <a:pt x="12" y="4"/>
                      <a:pt x="2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2" name="Freeform 31">
                <a:extLst>
                  <a:ext uri="{FF2B5EF4-FFF2-40B4-BE49-F238E27FC236}">
                    <a16:creationId xmlns:a16="http://schemas.microsoft.com/office/drawing/2014/main" id="{F2ABB209-731E-470C-A42B-9D7D4915D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2384"/>
                <a:ext cx="59" cy="157"/>
              </a:xfrm>
              <a:custGeom>
                <a:avLst/>
                <a:gdLst>
                  <a:gd name="T0" fmla="*/ 44 w 55"/>
                  <a:gd name="T1" fmla="*/ 179 h 147"/>
                  <a:gd name="T2" fmla="*/ 31 w 55"/>
                  <a:gd name="T3" fmla="*/ 138 h 147"/>
                  <a:gd name="T4" fmla="*/ 15 w 55"/>
                  <a:gd name="T5" fmla="*/ 121 h 147"/>
                  <a:gd name="T6" fmla="*/ 4 w 55"/>
                  <a:gd name="T7" fmla="*/ 96 h 147"/>
                  <a:gd name="T8" fmla="*/ 2 w 55"/>
                  <a:gd name="T9" fmla="*/ 82 h 147"/>
                  <a:gd name="T10" fmla="*/ 2 w 55"/>
                  <a:gd name="T11" fmla="*/ 47 h 147"/>
                  <a:gd name="T12" fmla="*/ 12 w 55"/>
                  <a:gd name="T13" fmla="*/ 25 h 147"/>
                  <a:gd name="T14" fmla="*/ 34 w 55"/>
                  <a:gd name="T15" fmla="*/ 0 h 147"/>
                  <a:gd name="T16" fmla="*/ 41 w 55"/>
                  <a:gd name="T17" fmla="*/ 15 h 147"/>
                  <a:gd name="T18" fmla="*/ 68 w 55"/>
                  <a:gd name="T19" fmla="*/ 130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5" h="147">
                    <a:moveTo>
                      <a:pt x="35" y="147"/>
                    </a:moveTo>
                    <a:cubicBezTo>
                      <a:pt x="35" y="147"/>
                      <a:pt x="37" y="123"/>
                      <a:pt x="25" y="113"/>
                    </a:cubicBezTo>
                    <a:cubicBezTo>
                      <a:pt x="13" y="102"/>
                      <a:pt x="12" y="105"/>
                      <a:pt x="12" y="99"/>
                    </a:cubicBezTo>
                    <a:cubicBezTo>
                      <a:pt x="12" y="93"/>
                      <a:pt x="7" y="83"/>
                      <a:pt x="4" y="79"/>
                    </a:cubicBezTo>
                    <a:cubicBezTo>
                      <a:pt x="1" y="75"/>
                      <a:pt x="1" y="73"/>
                      <a:pt x="2" y="67"/>
                    </a:cubicBezTo>
                    <a:cubicBezTo>
                      <a:pt x="4" y="60"/>
                      <a:pt x="4" y="44"/>
                      <a:pt x="2" y="38"/>
                    </a:cubicBezTo>
                    <a:cubicBezTo>
                      <a:pt x="0" y="32"/>
                      <a:pt x="5" y="26"/>
                      <a:pt x="9" y="21"/>
                    </a:cubicBezTo>
                    <a:cubicBezTo>
                      <a:pt x="14" y="16"/>
                      <a:pt x="28" y="0"/>
                      <a:pt x="28" y="0"/>
                    </a:cubicBezTo>
                    <a:cubicBezTo>
                      <a:pt x="28" y="0"/>
                      <a:pt x="33" y="3"/>
                      <a:pt x="33" y="12"/>
                    </a:cubicBezTo>
                    <a:cubicBezTo>
                      <a:pt x="33" y="22"/>
                      <a:pt x="15" y="95"/>
                      <a:pt x="55" y="10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3" name="Freeform 32">
                <a:extLst>
                  <a:ext uri="{FF2B5EF4-FFF2-40B4-BE49-F238E27FC236}">
                    <a16:creationId xmlns:a16="http://schemas.microsoft.com/office/drawing/2014/main" id="{F4CB7F55-6747-453A-85BF-9F48922AA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375"/>
                <a:ext cx="39" cy="32"/>
              </a:xfrm>
              <a:custGeom>
                <a:avLst/>
                <a:gdLst>
                  <a:gd name="T0" fmla="*/ 0 w 36"/>
                  <a:gd name="T1" fmla="*/ 3 h 30"/>
                  <a:gd name="T2" fmla="*/ 46 w 36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30">
                    <a:moveTo>
                      <a:pt x="0" y="3"/>
                    </a:moveTo>
                    <a:cubicBezTo>
                      <a:pt x="0" y="3"/>
                      <a:pt x="26" y="0"/>
                      <a:pt x="36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4" name="Freeform 33">
                <a:extLst>
                  <a:ext uri="{FF2B5EF4-FFF2-40B4-BE49-F238E27FC236}">
                    <a16:creationId xmlns:a16="http://schemas.microsoft.com/office/drawing/2014/main" id="{77957965-193C-442A-8BD4-59B3D818F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459"/>
                <a:ext cx="32" cy="33"/>
              </a:xfrm>
              <a:custGeom>
                <a:avLst/>
                <a:gdLst>
                  <a:gd name="T0" fmla="*/ 33 w 30"/>
                  <a:gd name="T1" fmla="*/ 28 h 31"/>
                  <a:gd name="T2" fmla="*/ 7 w 30"/>
                  <a:gd name="T3" fmla="*/ 32 h 31"/>
                  <a:gd name="T4" fmla="*/ 18 w 30"/>
                  <a:gd name="T5" fmla="*/ 0 h 31"/>
                  <a:gd name="T6" fmla="*/ 33 w 30"/>
                  <a:gd name="T7" fmla="*/ 2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27" y="23"/>
                    </a:moveTo>
                    <a:cubicBezTo>
                      <a:pt x="27" y="23"/>
                      <a:pt x="14" y="31"/>
                      <a:pt x="7" y="26"/>
                    </a:cubicBezTo>
                    <a:cubicBezTo>
                      <a:pt x="7" y="26"/>
                      <a:pt x="0" y="1"/>
                      <a:pt x="15" y="0"/>
                    </a:cubicBezTo>
                    <a:cubicBezTo>
                      <a:pt x="30" y="0"/>
                      <a:pt x="27" y="23"/>
                      <a:pt x="27" y="2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5" name="Freeform 34">
                <a:extLst>
                  <a:ext uri="{FF2B5EF4-FFF2-40B4-BE49-F238E27FC236}">
                    <a16:creationId xmlns:a16="http://schemas.microsoft.com/office/drawing/2014/main" id="{91AFAF34-F601-422C-8A7D-CE01E9FAA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530"/>
                <a:ext cx="25" cy="19"/>
              </a:xfrm>
              <a:custGeom>
                <a:avLst/>
                <a:gdLst>
                  <a:gd name="T0" fmla="*/ 0 w 23"/>
                  <a:gd name="T1" fmla="*/ 8 h 17"/>
                  <a:gd name="T2" fmla="*/ 17 w 23"/>
                  <a:gd name="T3" fmla="*/ 4 h 17"/>
                  <a:gd name="T4" fmla="*/ 29 w 23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0" y="5"/>
                    </a:moveTo>
                    <a:cubicBezTo>
                      <a:pt x="0" y="5"/>
                      <a:pt x="6" y="0"/>
                      <a:pt x="14" y="4"/>
                    </a:cubicBezTo>
                    <a:cubicBezTo>
                      <a:pt x="23" y="8"/>
                      <a:pt x="23" y="17"/>
                      <a:pt x="23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6" name="Freeform 35">
                <a:extLst>
                  <a:ext uri="{FF2B5EF4-FFF2-40B4-BE49-F238E27FC236}">
                    <a16:creationId xmlns:a16="http://schemas.microsoft.com/office/drawing/2014/main" id="{93B5043D-8A48-4D62-8D74-402BE6FFB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6" y="2473"/>
                <a:ext cx="47" cy="47"/>
              </a:xfrm>
              <a:custGeom>
                <a:avLst/>
                <a:gdLst>
                  <a:gd name="T0" fmla="*/ 53 w 44"/>
                  <a:gd name="T1" fmla="*/ 53 h 44"/>
                  <a:gd name="T2" fmla="*/ 26 w 44"/>
                  <a:gd name="T3" fmla="*/ 31 h 44"/>
                  <a:gd name="T4" fmla="*/ 0 w 4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44" y="44"/>
                    </a:moveTo>
                    <a:cubicBezTo>
                      <a:pt x="44" y="44"/>
                      <a:pt x="39" y="30"/>
                      <a:pt x="21" y="25"/>
                    </a:cubicBezTo>
                    <a:cubicBezTo>
                      <a:pt x="21" y="25"/>
                      <a:pt x="18" y="10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7" name="Freeform 36">
                <a:extLst>
                  <a:ext uri="{FF2B5EF4-FFF2-40B4-BE49-F238E27FC236}">
                    <a16:creationId xmlns:a16="http://schemas.microsoft.com/office/drawing/2014/main" id="{347829C8-C2BC-40BA-A8A0-A26803D5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458"/>
                <a:ext cx="27" cy="22"/>
              </a:xfrm>
              <a:custGeom>
                <a:avLst/>
                <a:gdLst>
                  <a:gd name="T0" fmla="*/ 31 w 25"/>
                  <a:gd name="T1" fmla="*/ 24 h 21"/>
                  <a:gd name="T2" fmla="*/ 17 w 25"/>
                  <a:gd name="T3" fmla="*/ 18 h 21"/>
                  <a:gd name="T4" fmla="*/ 0 w 2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25" y="21"/>
                    </a:moveTo>
                    <a:cubicBezTo>
                      <a:pt x="25" y="21"/>
                      <a:pt x="20" y="16"/>
                      <a:pt x="14" y="15"/>
                    </a:cubicBezTo>
                    <a:cubicBezTo>
                      <a:pt x="9" y="14"/>
                      <a:pt x="8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8" name="Freeform 37">
                <a:extLst>
                  <a:ext uri="{FF2B5EF4-FFF2-40B4-BE49-F238E27FC236}">
                    <a16:creationId xmlns:a16="http://schemas.microsoft.com/office/drawing/2014/main" id="{09673F87-27DD-4A74-84BA-12DE4A81E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406"/>
                <a:ext cx="22" cy="63"/>
              </a:xfrm>
              <a:custGeom>
                <a:avLst/>
                <a:gdLst>
                  <a:gd name="T0" fmla="*/ 0 w 20"/>
                  <a:gd name="T1" fmla="*/ 72 h 59"/>
                  <a:gd name="T2" fmla="*/ 8 w 20"/>
                  <a:gd name="T3" fmla="*/ 49 h 59"/>
                  <a:gd name="T4" fmla="*/ 14 w 20"/>
                  <a:gd name="T5" fmla="*/ 22 h 59"/>
                  <a:gd name="T6" fmla="*/ 26 w 20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9">
                    <a:moveTo>
                      <a:pt x="0" y="59"/>
                    </a:moveTo>
                    <a:cubicBezTo>
                      <a:pt x="0" y="59"/>
                      <a:pt x="6" y="49"/>
                      <a:pt x="5" y="40"/>
                    </a:cubicBezTo>
                    <a:cubicBezTo>
                      <a:pt x="4" y="30"/>
                      <a:pt x="6" y="25"/>
                      <a:pt x="11" y="19"/>
                    </a:cubicBezTo>
                    <a:cubicBezTo>
                      <a:pt x="15" y="14"/>
                      <a:pt x="19" y="6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19" name="Freeform 38">
                <a:extLst>
                  <a:ext uri="{FF2B5EF4-FFF2-40B4-BE49-F238E27FC236}">
                    <a16:creationId xmlns:a16="http://schemas.microsoft.com/office/drawing/2014/main" id="{A5599377-544E-4AEA-B60A-1A1AD34F3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5" y="2426"/>
                <a:ext cx="13" cy="19"/>
              </a:xfrm>
              <a:custGeom>
                <a:avLst/>
                <a:gdLst>
                  <a:gd name="T0" fmla="*/ 0 w 12"/>
                  <a:gd name="T1" fmla="*/ 0 h 18"/>
                  <a:gd name="T2" fmla="*/ 3 w 12"/>
                  <a:gd name="T3" fmla="*/ 16 h 18"/>
                  <a:gd name="T4" fmla="*/ 15 w 1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0" y="0"/>
                    </a:moveTo>
                    <a:cubicBezTo>
                      <a:pt x="0" y="0"/>
                      <a:pt x="4" y="8"/>
                      <a:pt x="3" y="13"/>
                    </a:cubicBezTo>
                    <a:cubicBezTo>
                      <a:pt x="3" y="18"/>
                      <a:pt x="12" y="18"/>
                      <a:pt x="12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0" name="Freeform 39">
                <a:extLst>
                  <a:ext uri="{FF2B5EF4-FFF2-40B4-BE49-F238E27FC236}">
                    <a16:creationId xmlns:a16="http://schemas.microsoft.com/office/drawing/2014/main" id="{5115D8EF-CEC9-492C-B7DE-328D870AB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1254"/>
                <a:ext cx="77" cy="53"/>
              </a:xfrm>
              <a:custGeom>
                <a:avLst/>
                <a:gdLst>
                  <a:gd name="T0" fmla="*/ 0 w 72"/>
                  <a:gd name="T1" fmla="*/ 0 h 50"/>
                  <a:gd name="T2" fmla="*/ 88 w 72"/>
                  <a:gd name="T3" fmla="*/ 5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0">
                    <a:moveTo>
                      <a:pt x="0" y="0"/>
                    </a:moveTo>
                    <a:cubicBezTo>
                      <a:pt x="0" y="0"/>
                      <a:pt x="8" y="32"/>
                      <a:pt x="72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1" name="Freeform 40">
                <a:extLst>
                  <a:ext uri="{FF2B5EF4-FFF2-40B4-BE49-F238E27FC236}">
                    <a16:creationId xmlns:a16="http://schemas.microsoft.com/office/drawing/2014/main" id="{80F5C2CE-494B-45C7-998D-3007F5BE5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252"/>
                <a:ext cx="10" cy="44"/>
              </a:xfrm>
              <a:custGeom>
                <a:avLst/>
                <a:gdLst>
                  <a:gd name="T0" fmla="*/ 4 w 9"/>
                  <a:gd name="T1" fmla="*/ 0 h 42"/>
                  <a:gd name="T2" fmla="*/ 0 w 9"/>
                  <a:gd name="T3" fmla="*/ 4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2">
                    <a:moveTo>
                      <a:pt x="4" y="0"/>
                    </a:moveTo>
                    <a:cubicBezTo>
                      <a:pt x="4" y="0"/>
                      <a:pt x="9" y="22"/>
                      <a:pt x="0" y="4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2" name="Oval 41">
                <a:extLst>
                  <a:ext uri="{FF2B5EF4-FFF2-40B4-BE49-F238E27FC236}">
                    <a16:creationId xmlns:a16="http://schemas.microsoft.com/office/drawing/2014/main" id="{FB5DE966-4436-422E-9C70-06DBAEFAD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9" y="1000"/>
                <a:ext cx="23" cy="22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23" name="Oval 42">
                <a:extLst>
                  <a:ext uri="{FF2B5EF4-FFF2-40B4-BE49-F238E27FC236}">
                    <a16:creationId xmlns:a16="http://schemas.microsoft.com/office/drawing/2014/main" id="{6BC96862-CD06-44D8-A63C-FCD7BE9A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1007"/>
                <a:ext cx="7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24" name="Freeform 43">
                <a:extLst>
                  <a:ext uri="{FF2B5EF4-FFF2-40B4-BE49-F238E27FC236}">
                    <a16:creationId xmlns:a16="http://schemas.microsoft.com/office/drawing/2014/main" id="{02A9AE94-B9F4-41BC-9080-D8E4F27F6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982"/>
                <a:ext cx="48" cy="23"/>
              </a:xfrm>
              <a:custGeom>
                <a:avLst/>
                <a:gdLst>
                  <a:gd name="T0" fmla="*/ 54 w 45"/>
                  <a:gd name="T1" fmla="*/ 23 h 22"/>
                  <a:gd name="T2" fmla="*/ 0 w 45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2">
                    <a:moveTo>
                      <a:pt x="45" y="20"/>
                    </a:moveTo>
                    <a:cubicBezTo>
                      <a:pt x="45" y="20"/>
                      <a:pt x="26" y="0"/>
                      <a:pt x="0" y="2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5" name="Freeform 44">
                <a:extLst>
                  <a:ext uri="{FF2B5EF4-FFF2-40B4-BE49-F238E27FC236}">
                    <a16:creationId xmlns:a16="http://schemas.microsoft.com/office/drawing/2014/main" id="{D811680A-9AF0-432A-84F0-9F9018B39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5" y="958"/>
                <a:ext cx="55" cy="20"/>
              </a:xfrm>
              <a:custGeom>
                <a:avLst/>
                <a:gdLst>
                  <a:gd name="T0" fmla="*/ 61 w 52"/>
                  <a:gd name="T1" fmla="*/ 17 h 19"/>
                  <a:gd name="T2" fmla="*/ 0 w 52"/>
                  <a:gd name="T3" fmla="*/ 19 h 19"/>
                  <a:gd name="T4" fmla="*/ 35 w 52"/>
                  <a:gd name="T5" fmla="*/ 14 h 19"/>
                  <a:gd name="T6" fmla="*/ 61 w 52"/>
                  <a:gd name="T7" fmla="*/ 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19">
                    <a:moveTo>
                      <a:pt x="52" y="14"/>
                    </a:moveTo>
                    <a:cubicBezTo>
                      <a:pt x="52" y="9"/>
                      <a:pt x="19" y="0"/>
                      <a:pt x="0" y="16"/>
                    </a:cubicBezTo>
                    <a:cubicBezTo>
                      <a:pt x="0" y="16"/>
                      <a:pt x="16" y="7"/>
                      <a:pt x="29" y="11"/>
                    </a:cubicBezTo>
                    <a:cubicBezTo>
                      <a:pt x="42" y="14"/>
                      <a:pt x="52" y="19"/>
                      <a:pt x="52" y="14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6" name="Freeform 45">
                <a:extLst>
                  <a:ext uri="{FF2B5EF4-FFF2-40B4-BE49-F238E27FC236}">
                    <a16:creationId xmlns:a16="http://schemas.microsoft.com/office/drawing/2014/main" id="{A4E6E5A0-8B74-4AB9-8D0B-C0CE8918A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5" y="978"/>
                <a:ext cx="23" cy="61"/>
              </a:xfrm>
              <a:custGeom>
                <a:avLst/>
                <a:gdLst>
                  <a:gd name="T0" fmla="*/ 3 w 21"/>
                  <a:gd name="T1" fmla="*/ 70 h 57"/>
                  <a:gd name="T2" fmla="*/ 0 w 21"/>
                  <a:gd name="T3" fmla="*/ 0 h 57"/>
                  <a:gd name="T4" fmla="*/ 3 w 21"/>
                  <a:gd name="T5" fmla="*/ 7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57">
                    <a:moveTo>
                      <a:pt x="3" y="57"/>
                    </a:moveTo>
                    <a:cubicBezTo>
                      <a:pt x="13" y="26"/>
                      <a:pt x="0" y="0"/>
                      <a:pt x="0" y="0"/>
                    </a:cubicBezTo>
                    <a:cubicBezTo>
                      <a:pt x="0" y="0"/>
                      <a:pt x="21" y="28"/>
                      <a:pt x="3" y="57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7" name="Freeform 46">
                <a:extLst>
                  <a:ext uri="{FF2B5EF4-FFF2-40B4-BE49-F238E27FC236}">
                    <a16:creationId xmlns:a16="http://schemas.microsoft.com/office/drawing/2014/main" id="{739D1040-25E3-426C-9340-593D2C823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046"/>
                <a:ext cx="15" cy="33"/>
              </a:xfrm>
              <a:custGeom>
                <a:avLst/>
                <a:gdLst>
                  <a:gd name="T0" fmla="*/ 17 w 14"/>
                  <a:gd name="T1" fmla="*/ 37 h 31"/>
                  <a:gd name="T2" fmla="*/ 10 w 14"/>
                  <a:gd name="T3" fmla="*/ 15 h 31"/>
                  <a:gd name="T4" fmla="*/ 14 w 14"/>
                  <a:gd name="T5" fmla="*/ 0 h 31"/>
                  <a:gd name="T6" fmla="*/ 4 w 14"/>
                  <a:gd name="T7" fmla="*/ 15 h 31"/>
                  <a:gd name="T8" fmla="*/ 17 w 14"/>
                  <a:gd name="T9" fmla="*/ 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14" y="31"/>
                    </a:moveTo>
                    <a:cubicBezTo>
                      <a:pt x="2" y="30"/>
                      <a:pt x="4" y="17"/>
                      <a:pt x="7" y="12"/>
                    </a:cubicBezTo>
                    <a:cubicBezTo>
                      <a:pt x="9" y="8"/>
                      <a:pt x="11" y="0"/>
                      <a:pt x="11" y="0"/>
                    </a:cubicBezTo>
                    <a:cubicBezTo>
                      <a:pt x="11" y="0"/>
                      <a:pt x="7" y="8"/>
                      <a:pt x="4" y="12"/>
                    </a:cubicBezTo>
                    <a:cubicBezTo>
                      <a:pt x="2" y="15"/>
                      <a:pt x="0" y="28"/>
                      <a:pt x="14" y="3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8" name="Freeform 47">
                <a:extLst>
                  <a:ext uri="{FF2B5EF4-FFF2-40B4-BE49-F238E27FC236}">
                    <a16:creationId xmlns:a16="http://schemas.microsoft.com/office/drawing/2014/main" id="{B8A5BD26-1F60-4ECB-9E15-7C5CF6B4F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8" y="1064"/>
                <a:ext cx="20" cy="9"/>
              </a:xfrm>
              <a:custGeom>
                <a:avLst/>
                <a:gdLst>
                  <a:gd name="T0" fmla="*/ 9 w 18"/>
                  <a:gd name="T1" fmla="*/ 0 h 9"/>
                  <a:gd name="T2" fmla="*/ 24 w 18"/>
                  <a:gd name="T3" fmla="*/ 9 h 9"/>
                  <a:gd name="T4" fmla="*/ 16 w 18"/>
                  <a:gd name="T5" fmla="*/ 9 h 9"/>
                  <a:gd name="T6" fmla="*/ 9 w 1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6" y="0"/>
                    </a:moveTo>
                    <a:cubicBezTo>
                      <a:pt x="6" y="0"/>
                      <a:pt x="10" y="6"/>
                      <a:pt x="18" y="9"/>
                    </a:cubicBezTo>
                    <a:cubicBezTo>
                      <a:pt x="18" y="9"/>
                      <a:pt x="16" y="9"/>
                      <a:pt x="12" y="9"/>
                    </a:cubicBezTo>
                    <a:cubicBezTo>
                      <a:pt x="7" y="8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29" name="Freeform 48">
                <a:extLst>
                  <a:ext uri="{FF2B5EF4-FFF2-40B4-BE49-F238E27FC236}">
                    <a16:creationId xmlns:a16="http://schemas.microsoft.com/office/drawing/2014/main" id="{91400E91-A54A-4DAE-8FEB-58B4E3C1B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048"/>
                <a:ext cx="11" cy="18"/>
              </a:xfrm>
              <a:custGeom>
                <a:avLst/>
                <a:gdLst>
                  <a:gd name="T0" fmla="*/ 13 w 10"/>
                  <a:gd name="T1" fmla="*/ 18 h 17"/>
                  <a:gd name="T2" fmla="*/ 8 w 10"/>
                  <a:gd name="T3" fmla="*/ 0 h 17"/>
                  <a:gd name="T4" fmla="*/ 12 w 10"/>
                  <a:gd name="T5" fmla="*/ 20 h 17"/>
                  <a:gd name="T6" fmla="*/ 13 w 10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7">
                    <a:moveTo>
                      <a:pt x="10" y="15"/>
                    </a:moveTo>
                    <a:cubicBezTo>
                      <a:pt x="10" y="15"/>
                      <a:pt x="3" y="11"/>
                      <a:pt x="5" y="0"/>
                    </a:cubicBezTo>
                    <a:cubicBezTo>
                      <a:pt x="5" y="0"/>
                      <a:pt x="0" y="9"/>
                      <a:pt x="9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0" name="Freeform 49">
                <a:extLst>
                  <a:ext uri="{FF2B5EF4-FFF2-40B4-BE49-F238E27FC236}">
                    <a16:creationId xmlns:a16="http://schemas.microsoft.com/office/drawing/2014/main" id="{9476447C-34CF-4E84-976A-571DC2A1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28"/>
                <a:ext cx="7" cy="20"/>
              </a:xfrm>
              <a:custGeom>
                <a:avLst/>
                <a:gdLst>
                  <a:gd name="T0" fmla="*/ 9 w 6"/>
                  <a:gd name="T1" fmla="*/ 0 h 19"/>
                  <a:gd name="T2" fmla="*/ 9 w 6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9">
                    <a:moveTo>
                      <a:pt x="6" y="0"/>
                    </a:moveTo>
                    <a:cubicBezTo>
                      <a:pt x="6" y="0"/>
                      <a:pt x="0" y="5"/>
                      <a:pt x="6" y="19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1" name="Freeform 50">
                <a:extLst>
                  <a:ext uri="{FF2B5EF4-FFF2-40B4-BE49-F238E27FC236}">
                    <a16:creationId xmlns:a16="http://schemas.microsoft.com/office/drawing/2014/main" id="{BC8AFD40-9BE8-4609-BA13-AFE75A8F1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1057"/>
                <a:ext cx="8" cy="66"/>
              </a:xfrm>
              <a:custGeom>
                <a:avLst/>
                <a:gdLst>
                  <a:gd name="T0" fmla="*/ 10 w 7"/>
                  <a:gd name="T1" fmla="*/ 0 h 62"/>
                  <a:gd name="T2" fmla="*/ 2 w 7"/>
                  <a:gd name="T3" fmla="*/ 13 h 62"/>
                  <a:gd name="T4" fmla="*/ 1 w 7"/>
                  <a:gd name="T5" fmla="*/ 33 h 62"/>
                  <a:gd name="T6" fmla="*/ 8 w 7"/>
                  <a:gd name="T7" fmla="*/ 53 h 62"/>
                  <a:gd name="T8" fmla="*/ 8 w 7"/>
                  <a:gd name="T9" fmla="*/ 75 h 62"/>
                  <a:gd name="T10" fmla="*/ 9 w 7"/>
                  <a:gd name="T11" fmla="*/ 64 h 62"/>
                  <a:gd name="T12" fmla="*/ 9 w 7"/>
                  <a:gd name="T13" fmla="*/ 51 h 62"/>
                  <a:gd name="T14" fmla="*/ 7 w 7"/>
                  <a:gd name="T15" fmla="*/ 33 h 62"/>
                  <a:gd name="T16" fmla="*/ 3 w 7"/>
                  <a:gd name="T17" fmla="*/ 19 h 62"/>
                  <a:gd name="T18" fmla="*/ 7 w 7"/>
                  <a:gd name="T19" fmla="*/ 13 h 62"/>
                  <a:gd name="T20" fmla="*/ 9 w 7"/>
                  <a:gd name="T21" fmla="*/ 2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" h="62">
                    <a:moveTo>
                      <a:pt x="7" y="0"/>
                    </a:moveTo>
                    <a:cubicBezTo>
                      <a:pt x="5" y="2"/>
                      <a:pt x="4" y="7"/>
                      <a:pt x="2" y="10"/>
                    </a:cubicBezTo>
                    <a:cubicBezTo>
                      <a:pt x="0" y="15"/>
                      <a:pt x="0" y="21"/>
                      <a:pt x="1" y="27"/>
                    </a:cubicBezTo>
                    <a:cubicBezTo>
                      <a:pt x="2" y="33"/>
                      <a:pt x="4" y="38"/>
                      <a:pt x="5" y="44"/>
                    </a:cubicBezTo>
                    <a:cubicBezTo>
                      <a:pt x="6" y="50"/>
                      <a:pt x="6" y="56"/>
                      <a:pt x="5" y="62"/>
                    </a:cubicBezTo>
                    <a:cubicBezTo>
                      <a:pt x="5" y="59"/>
                      <a:pt x="6" y="56"/>
                      <a:pt x="6" y="53"/>
                    </a:cubicBezTo>
                    <a:cubicBezTo>
                      <a:pt x="6" y="49"/>
                      <a:pt x="6" y="46"/>
                      <a:pt x="6" y="42"/>
                    </a:cubicBezTo>
                    <a:cubicBezTo>
                      <a:pt x="5" y="37"/>
                      <a:pt x="5" y="32"/>
                      <a:pt x="4" y="27"/>
                    </a:cubicBezTo>
                    <a:cubicBezTo>
                      <a:pt x="3" y="23"/>
                      <a:pt x="2" y="20"/>
                      <a:pt x="3" y="16"/>
                    </a:cubicBezTo>
                    <a:cubicBezTo>
                      <a:pt x="3" y="14"/>
                      <a:pt x="3" y="12"/>
                      <a:pt x="4" y="10"/>
                    </a:cubicBezTo>
                    <a:cubicBezTo>
                      <a:pt x="4" y="8"/>
                      <a:pt x="6" y="5"/>
                      <a:pt x="6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2" name="Freeform 51">
                <a:extLst>
                  <a:ext uri="{FF2B5EF4-FFF2-40B4-BE49-F238E27FC236}">
                    <a16:creationId xmlns:a16="http://schemas.microsoft.com/office/drawing/2014/main" id="{A641014A-8BF0-48B5-A4C1-FEC98F2FA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1129"/>
                <a:ext cx="8" cy="23"/>
              </a:xfrm>
              <a:custGeom>
                <a:avLst/>
                <a:gdLst>
                  <a:gd name="T0" fmla="*/ 9 w 7"/>
                  <a:gd name="T1" fmla="*/ 0 h 22"/>
                  <a:gd name="T2" fmla="*/ 10 w 7"/>
                  <a:gd name="T3" fmla="*/ 25 h 22"/>
                  <a:gd name="T4" fmla="*/ 9 w 7"/>
                  <a:gd name="T5" fmla="*/ 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2">
                    <a:moveTo>
                      <a:pt x="6" y="0"/>
                    </a:moveTo>
                    <a:cubicBezTo>
                      <a:pt x="7" y="8"/>
                      <a:pt x="3" y="14"/>
                      <a:pt x="7" y="22"/>
                    </a:cubicBezTo>
                    <a:cubicBezTo>
                      <a:pt x="1" y="16"/>
                      <a:pt x="0" y="8"/>
                      <a:pt x="6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3" name="Freeform 52">
                <a:extLst>
                  <a:ext uri="{FF2B5EF4-FFF2-40B4-BE49-F238E27FC236}">
                    <a16:creationId xmlns:a16="http://schemas.microsoft.com/office/drawing/2014/main" id="{D96449C7-FF5B-48B1-ACAE-962BA6B90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064"/>
                <a:ext cx="10" cy="73"/>
              </a:xfrm>
              <a:custGeom>
                <a:avLst/>
                <a:gdLst>
                  <a:gd name="T0" fmla="*/ 2 w 10"/>
                  <a:gd name="T1" fmla="*/ 81 h 69"/>
                  <a:gd name="T2" fmla="*/ 0 w 10"/>
                  <a:gd name="T3" fmla="*/ 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69">
                    <a:moveTo>
                      <a:pt x="2" y="69"/>
                    </a:moveTo>
                    <a:cubicBezTo>
                      <a:pt x="2" y="69"/>
                      <a:pt x="10" y="2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4" name="Freeform 53">
                <a:extLst>
                  <a:ext uri="{FF2B5EF4-FFF2-40B4-BE49-F238E27FC236}">
                    <a16:creationId xmlns:a16="http://schemas.microsoft.com/office/drawing/2014/main" id="{0A5E5E8D-479E-467E-920B-AE1A8D87C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054"/>
                <a:ext cx="25" cy="24"/>
              </a:xfrm>
              <a:custGeom>
                <a:avLst/>
                <a:gdLst>
                  <a:gd name="T0" fmla="*/ 29 w 23"/>
                  <a:gd name="T1" fmla="*/ 28 h 22"/>
                  <a:gd name="T2" fmla="*/ 5 w 23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22"/>
                    </a:moveTo>
                    <a:cubicBezTo>
                      <a:pt x="23" y="22"/>
                      <a:pt x="0" y="0"/>
                      <a:pt x="5" y="2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5" name="Freeform 54">
                <a:extLst>
                  <a:ext uri="{FF2B5EF4-FFF2-40B4-BE49-F238E27FC236}">
                    <a16:creationId xmlns:a16="http://schemas.microsoft.com/office/drawing/2014/main" id="{DF14E0CE-1678-46A4-80EF-4828F782A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086"/>
                <a:ext cx="18" cy="23"/>
              </a:xfrm>
              <a:custGeom>
                <a:avLst/>
                <a:gdLst>
                  <a:gd name="T0" fmla="*/ 20 w 17"/>
                  <a:gd name="T1" fmla="*/ 0 h 21"/>
                  <a:gd name="T2" fmla="*/ 20 w 1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17" y="0"/>
                    </a:moveTo>
                    <a:cubicBezTo>
                      <a:pt x="17" y="0"/>
                      <a:pt x="0" y="10"/>
                      <a:pt x="17" y="2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6" name="Freeform 55">
                <a:extLst>
                  <a:ext uri="{FF2B5EF4-FFF2-40B4-BE49-F238E27FC236}">
                    <a16:creationId xmlns:a16="http://schemas.microsoft.com/office/drawing/2014/main" id="{3B3F9A28-9466-40B9-A16D-9D4517622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975"/>
                <a:ext cx="64" cy="86"/>
              </a:xfrm>
              <a:custGeom>
                <a:avLst/>
                <a:gdLst>
                  <a:gd name="T0" fmla="*/ 0 w 60"/>
                  <a:gd name="T1" fmla="*/ 0 h 81"/>
                  <a:gd name="T2" fmla="*/ 37 w 60"/>
                  <a:gd name="T3" fmla="*/ 37 h 81"/>
                  <a:gd name="T4" fmla="*/ 73 w 60"/>
                  <a:gd name="T5" fmla="*/ 97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81">
                    <a:moveTo>
                      <a:pt x="0" y="0"/>
                    </a:moveTo>
                    <a:cubicBezTo>
                      <a:pt x="9" y="2"/>
                      <a:pt x="23" y="23"/>
                      <a:pt x="31" y="31"/>
                    </a:cubicBezTo>
                    <a:cubicBezTo>
                      <a:pt x="46" y="47"/>
                      <a:pt x="52" y="61"/>
                      <a:pt x="6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7" name="Freeform 56">
                <a:extLst>
                  <a:ext uri="{FF2B5EF4-FFF2-40B4-BE49-F238E27FC236}">
                    <a16:creationId xmlns:a16="http://schemas.microsoft.com/office/drawing/2014/main" id="{03BE3A8E-4CF1-4938-8650-8A9310F56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090"/>
                <a:ext cx="211" cy="52"/>
              </a:xfrm>
              <a:custGeom>
                <a:avLst/>
                <a:gdLst>
                  <a:gd name="T0" fmla="*/ 0 w 197"/>
                  <a:gd name="T1" fmla="*/ 0 h 49"/>
                  <a:gd name="T2" fmla="*/ 35 w 197"/>
                  <a:gd name="T3" fmla="*/ 22 h 49"/>
                  <a:gd name="T4" fmla="*/ 84 w 197"/>
                  <a:gd name="T5" fmla="*/ 47 h 49"/>
                  <a:gd name="T6" fmla="*/ 151 w 197"/>
                  <a:gd name="T7" fmla="*/ 57 h 49"/>
                  <a:gd name="T8" fmla="*/ 242 w 197"/>
                  <a:gd name="T9" fmla="*/ 3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49">
                    <a:moveTo>
                      <a:pt x="0" y="0"/>
                    </a:moveTo>
                    <a:cubicBezTo>
                      <a:pt x="6" y="8"/>
                      <a:pt x="20" y="13"/>
                      <a:pt x="29" y="19"/>
                    </a:cubicBezTo>
                    <a:cubicBezTo>
                      <a:pt x="41" y="27"/>
                      <a:pt x="54" y="35"/>
                      <a:pt x="68" y="39"/>
                    </a:cubicBezTo>
                    <a:cubicBezTo>
                      <a:pt x="86" y="46"/>
                      <a:pt x="105" y="49"/>
                      <a:pt x="123" y="48"/>
                    </a:cubicBezTo>
                    <a:cubicBezTo>
                      <a:pt x="150" y="47"/>
                      <a:pt x="171" y="34"/>
                      <a:pt x="197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8" name="Freeform 57">
                <a:extLst>
                  <a:ext uri="{FF2B5EF4-FFF2-40B4-BE49-F238E27FC236}">
                    <a16:creationId xmlns:a16="http://schemas.microsoft.com/office/drawing/2014/main" id="{6AC4BD16-54B1-42E2-B243-F2C407A93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3098"/>
                <a:ext cx="39" cy="16"/>
              </a:xfrm>
              <a:custGeom>
                <a:avLst/>
                <a:gdLst>
                  <a:gd name="T0" fmla="*/ 0 w 36"/>
                  <a:gd name="T1" fmla="*/ 0 h 15"/>
                  <a:gd name="T2" fmla="*/ 46 w 36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15">
                    <a:moveTo>
                      <a:pt x="0" y="0"/>
                    </a:moveTo>
                    <a:cubicBezTo>
                      <a:pt x="11" y="6"/>
                      <a:pt x="25" y="8"/>
                      <a:pt x="36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39" name="Freeform 58">
                <a:extLst>
                  <a:ext uri="{FF2B5EF4-FFF2-40B4-BE49-F238E27FC236}">
                    <a16:creationId xmlns:a16="http://schemas.microsoft.com/office/drawing/2014/main" id="{CD431BEA-C9C0-44DE-9F11-4FACD4B2C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156"/>
                <a:ext cx="56" cy="6"/>
              </a:xfrm>
              <a:custGeom>
                <a:avLst/>
                <a:gdLst>
                  <a:gd name="T0" fmla="*/ 0 w 53"/>
                  <a:gd name="T1" fmla="*/ 1 h 6"/>
                  <a:gd name="T2" fmla="*/ 62 w 53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6">
                    <a:moveTo>
                      <a:pt x="0" y="1"/>
                    </a:moveTo>
                    <a:cubicBezTo>
                      <a:pt x="17" y="1"/>
                      <a:pt x="38" y="0"/>
                      <a:pt x="53" y="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0" name="Freeform 59">
                <a:extLst>
                  <a:ext uri="{FF2B5EF4-FFF2-40B4-BE49-F238E27FC236}">
                    <a16:creationId xmlns:a16="http://schemas.microsoft.com/office/drawing/2014/main" id="{BEF74B1A-E711-40B4-8344-1829BA261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781"/>
                <a:ext cx="59" cy="24"/>
              </a:xfrm>
              <a:custGeom>
                <a:avLst/>
                <a:gdLst>
                  <a:gd name="T0" fmla="*/ 0 w 56"/>
                  <a:gd name="T1" fmla="*/ 0 h 22"/>
                  <a:gd name="T2" fmla="*/ 65 w 56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6" h="22">
                    <a:moveTo>
                      <a:pt x="0" y="0"/>
                    </a:moveTo>
                    <a:cubicBezTo>
                      <a:pt x="21" y="7"/>
                      <a:pt x="38" y="8"/>
                      <a:pt x="56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1" name="Freeform 60">
                <a:extLst>
                  <a:ext uri="{FF2B5EF4-FFF2-40B4-BE49-F238E27FC236}">
                    <a16:creationId xmlns:a16="http://schemas.microsoft.com/office/drawing/2014/main" id="{1350F982-3134-4AFB-AC6A-9208B3D2A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" y="3790"/>
                <a:ext cx="105" cy="14"/>
              </a:xfrm>
              <a:custGeom>
                <a:avLst/>
                <a:gdLst>
                  <a:gd name="T0" fmla="*/ 0 w 98"/>
                  <a:gd name="T1" fmla="*/ 5 h 13"/>
                  <a:gd name="T2" fmla="*/ 35 w 98"/>
                  <a:gd name="T3" fmla="*/ 15 h 13"/>
                  <a:gd name="T4" fmla="*/ 69 w 98"/>
                  <a:gd name="T5" fmla="*/ 6 h 13"/>
                  <a:gd name="T6" fmla="*/ 121 w 98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0" y="5"/>
                    </a:moveTo>
                    <a:cubicBezTo>
                      <a:pt x="10" y="7"/>
                      <a:pt x="19" y="12"/>
                      <a:pt x="29" y="12"/>
                    </a:cubicBezTo>
                    <a:cubicBezTo>
                      <a:pt x="39" y="12"/>
                      <a:pt x="47" y="9"/>
                      <a:pt x="56" y="6"/>
                    </a:cubicBezTo>
                    <a:cubicBezTo>
                      <a:pt x="70" y="0"/>
                      <a:pt x="87" y="1"/>
                      <a:pt x="98" y="1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2" name="Freeform 61">
                <a:extLst>
                  <a:ext uri="{FF2B5EF4-FFF2-40B4-BE49-F238E27FC236}">
                    <a16:creationId xmlns:a16="http://schemas.microsoft.com/office/drawing/2014/main" id="{0BB0A0EA-5590-4695-99DF-12DE96051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3691"/>
                <a:ext cx="44" cy="7"/>
              </a:xfrm>
              <a:custGeom>
                <a:avLst/>
                <a:gdLst>
                  <a:gd name="T0" fmla="*/ 0 w 41"/>
                  <a:gd name="T1" fmla="*/ 0 h 7"/>
                  <a:gd name="T2" fmla="*/ 50 w 41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7">
                    <a:moveTo>
                      <a:pt x="0" y="0"/>
                    </a:moveTo>
                    <a:cubicBezTo>
                      <a:pt x="13" y="0"/>
                      <a:pt x="28" y="5"/>
                      <a:pt x="41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3" name="Freeform 62">
                <a:extLst>
                  <a:ext uri="{FF2B5EF4-FFF2-40B4-BE49-F238E27FC236}">
                    <a16:creationId xmlns:a16="http://schemas.microsoft.com/office/drawing/2014/main" id="{AB038AE8-C986-42D7-96DF-0A8897075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3984"/>
                <a:ext cx="38" cy="38"/>
              </a:xfrm>
              <a:custGeom>
                <a:avLst/>
                <a:gdLst>
                  <a:gd name="T0" fmla="*/ 4 w 36"/>
                  <a:gd name="T1" fmla="*/ 45 h 35"/>
                  <a:gd name="T2" fmla="*/ 14 w 36"/>
                  <a:gd name="T3" fmla="*/ 14 h 35"/>
                  <a:gd name="T4" fmla="*/ 29 w 36"/>
                  <a:gd name="T5" fmla="*/ 4 h 35"/>
                  <a:gd name="T6" fmla="*/ 42 w 3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5">
                    <a:moveTo>
                      <a:pt x="4" y="35"/>
                    </a:moveTo>
                    <a:cubicBezTo>
                      <a:pt x="0" y="26"/>
                      <a:pt x="2" y="15"/>
                      <a:pt x="11" y="11"/>
                    </a:cubicBezTo>
                    <a:cubicBezTo>
                      <a:pt x="16" y="9"/>
                      <a:pt x="21" y="6"/>
                      <a:pt x="25" y="4"/>
                    </a:cubicBezTo>
                    <a:cubicBezTo>
                      <a:pt x="29" y="3"/>
                      <a:pt x="33" y="2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4" name="Freeform 63">
                <a:extLst>
                  <a:ext uri="{FF2B5EF4-FFF2-40B4-BE49-F238E27FC236}">
                    <a16:creationId xmlns:a16="http://schemas.microsoft.com/office/drawing/2014/main" id="{D4ED945E-DA9D-4782-809E-894BBC881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3965"/>
                <a:ext cx="15" cy="22"/>
              </a:xfrm>
              <a:custGeom>
                <a:avLst/>
                <a:gdLst>
                  <a:gd name="T0" fmla="*/ 0 w 14"/>
                  <a:gd name="T1" fmla="*/ 26 h 20"/>
                  <a:gd name="T2" fmla="*/ 17 w 1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20"/>
                    </a:moveTo>
                    <a:cubicBezTo>
                      <a:pt x="7" y="15"/>
                      <a:pt x="8" y="5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5" name="Freeform 64">
                <a:extLst>
                  <a:ext uri="{FF2B5EF4-FFF2-40B4-BE49-F238E27FC236}">
                    <a16:creationId xmlns:a16="http://schemas.microsoft.com/office/drawing/2014/main" id="{57494A5F-A0AA-4E9A-B73B-B2D76FD74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3995"/>
                <a:ext cx="36" cy="24"/>
              </a:xfrm>
              <a:custGeom>
                <a:avLst/>
                <a:gdLst>
                  <a:gd name="T0" fmla="*/ 0 w 33"/>
                  <a:gd name="T1" fmla="*/ 9 h 22"/>
                  <a:gd name="T2" fmla="*/ 35 w 33"/>
                  <a:gd name="T3" fmla="*/ 28 h 22"/>
                  <a:gd name="T4" fmla="*/ 41 w 33"/>
                  <a:gd name="T5" fmla="*/ 11 h 22"/>
                  <a:gd name="T6" fmla="*/ 27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0" y="6"/>
                    </a:moveTo>
                    <a:cubicBezTo>
                      <a:pt x="14" y="4"/>
                      <a:pt x="24" y="9"/>
                      <a:pt x="27" y="22"/>
                    </a:cubicBezTo>
                    <a:cubicBezTo>
                      <a:pt x="32" y="20"/>
                      <a:pt x="33" y="12"/>
                      <a:pt x="32" y="8"/>
                    </a:cubicBezTo>
                    <a:cubicBezTo>
                      <a:pt x="30" y="3"/>
                      <a:pt x="25" y="2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6" name="Freeform 65">
                <a:extLst>
                  <a:ext uri="{FF2B5EF4-FFF2-40B4-BE49-F238E27FC236}">
                    <a16:creationId xmlns:a16="http://schemas.microsoft.com/office/drawing/2014/main" id="{51CC3F18-8F70-42D9-BBC1-9EDC3DBFD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3968"/>
                <a:ext cx="37" cy="48"/>
              </a:xfrm>
              <a:custGeom>
                <a:avLst/>
                <a:gdLst>
                  <a:gd name="T0" fmla="*/ 4 w 35"/>
                  <a:gd name="T1" fmla="*/ 54 h 45"/>
                  <a:gd name="T2" fmla="*/ 3 w 35"/>
                  <a:gd name="T3" fmla="*/ 37 h 45"/>
                  <a:gd name="T4" fmla="*/ 16 w 35"/>
                  <a:gd name="T5" fmla="*/ 23 h 45"/>
                  <a:gd name="T6" fmla="*/ 27 w 35"/>
                  <a:gd name="T7" fmla="*/ 16 h 45"/>
                  <a:gd name="T8" fmla="*/ 36 w 35"/>
                  <a:gd name="T9" fmla="*/ 12 h 45"/>
                  <a:gd name="T10" fmla="*/ 41 w 35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4" y="45"/>
                    </a:moveTo>
                    <a:cubicBezTo>
                      <a:pt x="0" y="44"/>
                      <a:pt x="2" y="34"/>
                      <a:pt x="3" y="31"/>
                    </a:cubicBezTo>
                    <a:cubicBezTo>
                      <a:pt x="5" y="27"/>
                      <a:pt x="9" y="22"/>
                      <a:pt x="13" y="20"/>
                    </a:cubicBezTo>
                    <a:cubicBezTo>
                      <a:pt x="16" y="17"/>
                      <a:pt x="20" y="15"/>
                      <a:pt x="24" y="13"/>
                    </a:cubicBezTo>
                    <a:cubicBezTo>
                      <a:pt x="27" y="12"/>
                      <a:pt x="28" y="11"/>
                      <a:pt x="30" y="9"/>
                    </a:cubicBezTo>
                    <a:cubicBezTo>
                      <a:pt x="31" y="7"/>
                      <a:pt x="34" y="2"/>
                      <a:pt x="3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7" name="Freeform 66">
                <a:extLst>
                  <a:ext uri="{FF2B5EF4-FFF2-40B4-BE49-F238E27FC236}">
                    <a16:creationId xmlns:a16="http://schemas.microsoft.com/office/drawing/2014/main" id="{DC906E05-917B-4500-8AC7-17591F5FB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955"/>
                <a:ext cx="40" cy="42"/>
              </a:xfrm>
              <a:custGeom>
                <a:avLst/>
                <a:gdLst>
                  <a:gd name="T0" fmla="*/ 0 w 37"/>
                  <a:gd name="T1" fmla="*/ 46 h 40"/>
                  <a:gd name="T2" fmla="*/ 15 w 37"/>
                  <a:gd name="T3" fmla="*/ 16 h 40"/>
                  <a:gd name="T4" fmla="*/ 29 w 37"/>
                  <a:gd name="T5" fmla="*/ 8 h 40"/>
                  <a:gd name="T6" fmla="*/ 38 w 37"/>
                  <a:gd name="T7" fmla="*/ 4 h 40"/>
                  <a:gd name="T8" fmla="*/ 46 w 3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0" y="30"/>
                      <a:pt x="4" y="19"/>
                      <a:pt x="12" y="13"/>
                    </a:cubicBezTo>
                    <a:cubicBezTo>
                      <a:pt x="16" y="11"/>
                      <a:pt x="20" y="11"/>
                      <a:pt x="23" y="8"/>
                    </a:cubicBezTo>
                    <a:cubicBezTo>
                      <a:pt x="26" y="7"/>
                      <a:pt x="27" y="5"/>
                      <a:pt x="30" y="4"/>
                    </a:cubicBezTo>
                    <a:cubicBezTo>
                      <a:pt x="32" y="2"/>
                      <a:pt x="35" y="2"/>
                      <a:pt x="3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8" name="Freeform 67">
                <a:extLst>
                  <a:ext uri="{FF2B5EF4-FFF2-40B4-BE49-F238E27FC236}">
                    <a16:creationId xmlns:a16="http://schemas.microsoft.com/office/drawing/2014/main" id="{6AD84A1C-31DB-47A7-894E-9FDD1BCD8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956"/>
                <a:ext cx="12" cy="6"/>
              </a:xfrm>
              <a:custGeom>
                <a:avLst/>
                <a:gdLst>
                  <a:gd name="T0" fmla="*/ 0 w 11"/>
                  <a:gd name="T1" fmla="*/ 6 h 6"/>
                  <a:gd name="T2" fmla="*/ 14 w 11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">
                    <a:moveTo>
                      <a:pt x="0" y="6"/>
                    </a:moveTo>
                    <a:cubicBezTo>
                      <a:pt x="3" y="2"/>
                      <a:pt x="9" y="2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49" name="Freeform 68">
                <a:extLst>
                  <a:ext uri="{FF2B5EF4-FFF2-40B4-BE49-F238E27FC236}">
                    <a16:creationId xmlns:a16="http://schemas.microsoft.com/office/drawing/2014/main" id="{C47B87AF-FB8E-4A77-8371-8C1F2C248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1" y="3948"/>
                <a:ext cx="6" cy="3"/>
              </a:xfrm>
              <a:custGeom>
                <a:avLst/>
                <a:gdLst>
                  <a:gd name="T0" fmla="*/ 0 w 6"/>
                  <a:gd name="T1" fmla="*/ 3 h 3"/>
                  <a:gd name="T2" fmla="*/ 6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0" name="Freeform 69">
                <a:extLst>
                  <a:ext uri="{FF2B5EF4-FFF2-40B4-BE49-F238E27FC236}">
                    <a16:creationId xmlns:a16="http://schemas.microsoft.com/office/drawing/2014/main" id="{1B1230BB-88A1-497C-9EC7-9F68F00FA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3990"/>
                <a:ext cx="17" cy="13"/>
              </a:xfrm>
              <a:custGeom>
                <a:avLst/>
                <a:gdLst>
                  <a:gd name="T0" fmla="*/ 0 w 16"/>
                  <a:gd name="T1" fmla="*/ 9 h 12"/>
                  <a:gd name="T2" fmla="*/ 16 w 16"/>
                  <a:gd name="T3" fmla="*/ 15 h 12"/>
                  <a:gd name="T4" fmla="*/ 19 w 16"/>
                  <a:gd name="T5" fmla="*/ 9 h 12"/>
                  <a:gd name="T6" fmla="*/ 5 w 16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0" y="6"/>
                    </a:moveTo>
                    <a:cubicBezTo>
                      <a:pt x="7" y="6"/>
                      <a:pt x="8" y="9"/>
                      <a:pt x="13" y="12"/>
                    </a:cubicBezTo>
                    <a:cubicBezTo>
                      <a:pt x="14" y="10"/>
                      <a:pt x="15" y="8"/>
                      <a:pt x="16" y="6"/>
                    </a:cubicBezTo>
                    <a:cubicBezTo>
                      <a:pt x="12" y="5"/>
                      <a:pt x="9" y="0"/>
                      <a:pt x="5" y="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1" name="Freeform 70">
                <a:extLst>
                  <a:ext uri="{FF2B5EF4-FFF2-40B4-BE49-F238E27FC236}">
                    <a16:creationId xmlns:a16="http://schemas.microsoft.com/office/drawing/2014/main" id="{0A832FB3-4E32-4E97-BD39-3B775781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0" y="3981"/>
                <a:ext cx="13" cy="14"/>
              </a:xfrm>
              <a:custGeom>
                <a:avLst/>
                <a:gdLst>
                  <a:gd name="T0" fmla="*/ 0 w 12"/>
                  <a:gd name="T1" fmla="*/ 4 h 13"/>
                  <a:gd name="T2" fmla="*/ 11 w 12"/>
                  <a:gd name="T3" fmla="*/ 16 h 13"/>
                  <a:gd name="T4" fmla="*/ 12 w 12"/>
                  <a:gd name="T5" fmla="*/ 16 h 13"/>
                  <a:gd name="T6" fmla="*/ 15 w 12"/>
                  <a:gd name="T7" fmla="*/ 12 h 13"/>
                  <a:gd name="T8" fmla="*/ 3 w 12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4" y="5"/>
                      <a:pt x="8" y="10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2"/>
                      <a:pt x="11" y="10"/>
                      <a:pt x="12" y="9"/>
                    </a:cubicBezTo>
                    <a:cubicBezTo>
                      <a:pt x="8" y="7"/>
                      <a:pt x="7" y="2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2" name="Freeform 71">
                <a:extLst>
                  <a:ext uri="{FF2B5EF4-FFF2-40B4-BE49-F238E27FC236}">
                    <a16:creationId xmlns:a16="http://schemas.microsoft.com/office/drawing/2014/main" id="{65C72501-5445-444C-8B5A-00F000954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3928"/>
                <a:ext cx="21" cy="18"/>
              </a:xfrm>
              <a:custGeom>
                <a:avLst/>
                <a:gdLst>
                  <a:gd name="T0" fmla="*/ 0 w 20"/>
                  <a:gd name="T1" fmla="*/ 20 h 17"/>
                  <a:gd name="T2" fmla="*/ 23 w 20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0" y="17"/>
                    </a:moveTo>
                    <a:cubicBezTo>
                      <a:pt x="7" y="14"/>
                      <a:pt x="15" y="6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3" name="Freeform 72">
                <a:extLst>
                  <a:ext uri="{FF2B5EF4-FFF2-40B4-BE49-F238E27FC236}">
                    <a16:creationId xmlns:a16="http://schemas.microsoft.com/office/drawing/2014/main" id="{5C5C3CF8-01B8-408F-BAC9-6C2A398C8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908"/>
                <a:ext cx="28" cy="55"/>
              </a:xfrm>
              <a:custGeom>
                <a:avLst/>
                <a:gdLst>
                  <a:gd name="T0" fmla="*/ 10 w 26"/>
                  <a:gd name="T1" fmla="*/ 0 h 51"/>
                  <a:gd name="T2" fmla="*/ 32 w 26"/>
                  <a:gd name="T3" fmla="*/ 64 h 51"/>
                  <a:gd name="T4" fmla="*/ 0 w 26"/>
                  <a:gd name="T5" fmla="*/ 35 h 51"/>
                  <a:gd name="T6" fmla="*/ 10 w 26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51">
                    <a:moveTo>
                      <a:pt x="7" y="0"/>
                    </a:moveTo>
                    <a:cubicBezTo>
                      <a:pt x="7" y="0"/>
                      <a:pt x="23" y="30"/>
                      <a:pt x="26" y="51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8" y="13"/>
                      <a:pt x="7" y="0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4" name="Freeform 73">
                <a:extLst>
                  <a:ext uri="{FF2B5EF4-FFF2-40B4-BE49-F238E27FC236}">
                    <a16:creationId xmlns:a16="http://schemas.microsoft.com/office/drawing/2014/main" id="{09E833F5-EEAA-4F6F-9F3A-59CCA03D8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1814"/>
                <a:ext cx="38" cy="99"/>
              </a:xfrm>
              <a:custGeom>
                <a:avLst/>
                <a:gdLst>
                  <a:gd name="T0" fmla="*/ 0 w 36"/>
                  <a:gd name="T1" fmla="*/ 0 h 93"/>
                  <a:gd name="T2" fmla="*/ 16 w 36"/>
                  <a:gd name="T3" fmla="*/ 39 h 93"/>
                  <a:gd name="T4" fmla="*/ 39 w 36"/>
                  <a:gd name="T5" fmla="*/ 112 h 9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93">
                    <a:moveTo>
                      <a:pt x="0" y="0"/>
                    </a:moveTo>
                    <a:cubicBezTo>
                      <a:pt x="0" y="0"/>
                      <a:pt x="5" y="22"/>
                      <a:pt x="13" y="33"/>
                    </a:cubicBezTo>
                    <a:cubicBezTo>
                      <a:pt x="20" y="44"/>
                      <a:pt x="36" y="65"/>
                      <a:pt x="33" y="9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5" name="Freeform 74">
                <a:extLst>
                  <a:ext uri="{FF2B5EF4-FFF2-40B4-BE49-F238E27FC236}">
                    <a16:creationId xmlns:a16="http://schemas.microsoft.com/office/drawing/2014/main" id="{FE2B5521-2300-4967-862C-BEBF01C57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963"/>
                <a:ext cx="46" cy="87"/>
              </a:xfrm>
              <a:custGeom>
                <a:avLst/>
                <a:gdLst>
                  <a:gd name="T0" fmla="*/ 0 w 43"/>
                  <a:gd name="T1" fmla="*/ 0 h 82"/>
                  <a:gd name="T2" fmla="*/ 52 w 43"/>
                  <a:gd name="T3" fmla="*/ 98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3" h="82">
                    <a:moveTo>
                      <a:pt x="0" y="0"/>
                    </a:moveTo>
                    <a:cubicBezTo>
                      <a:pt x="0" y="0"/>
                      <a:pt x="33" y="19"/>
                      <a:pt x="43" y="8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6" name="Freeform 75">
                <a:extLst>
                  <a:ext uri="{FF2B5EF4-FFF2-40B4-BE49-F238E27FC236}">
                    <a16:creationId xmlns:a16="http://schemas.microsoft.com/office/drawing/2014/main" id="{AB215E65-020C-4347-A31B-910C51289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1454"/>
                <a:ext cx="434" cy="577"/>
              </a:xfrm>
              <a:custGeom>
                <a:avLst/>
                <a:gdLst>
                  <a:gd name="T0" fmla="*/ 322 w 406"/>
                  <a:gd name="T1" fmla="*/ 0 h 540"/>
                  <a:gd name="T2" fmla="*/ 382 w 406"/>
                  <a:gd name="T3" fmla="*/ 165 h 540"/>
                  <a:gd name="T4" fmla="*/ 412 w 406"/>
                  <a:gd name="T5" fmla="*/ 220 h 540"/>
                  <a:gd name="T6" fmla="*/ 481 w 406"/>
                  <a:gd name="T7" fmla="*/ 426 h 540"/>
                  <a:gd name="T8" fmla="*/ 285 w 406"/>
                  <a:gd name="T9" fmla="*/ 634 h 540"/>
                  <a:gd name="T10" fmla="*/ 0 w 406"/>
                  <a:gd name="T11" fmla="*/ 514 h 5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540">
                    <a:moveTo>
                      <a:pt x="264" y="0"/>
                    </a:moveTo>
                    <a:cubicBezTo>
                      <a:pt x="264" y="0"/>
                      <a:pt x="300" y="112"/>
                      <a:pt x="312" y="135"/>
                    </a:cubicBezTo>
                    <a:cubicBezTo>
                      <a:pt x="324" y="157"/>
                      <a:pt x="334" y="171"/>
                      <a:pt x="337" y="181"/>
                    </a:cubicBezTo>
                    <a:cubicBezTo>
                      <a:pt x="341" y="191"/>
                      <a:pt x="406" y="268"/>
                      <a:pt x="394" y="349"/>
                    </a:cubicBezTo>
                    <a:cubicBezTo>
                      <a:pt x="382" y="430"/>
                      <a:pt x="347" y="497"/>
                      <a:pt x="234" y="519"/>
                    </a:cubicBezTo>
                    <a:cubicBezTo>
                      <a:pt x="121" y="540"/>
                      <a:pt x="28" y="474"/>
                      <a:pt x="0" y="4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7" name="Freeform 76">
                <a:extLst>
                  <a:ext uri="{FF2B5EF4-FFF2-40B4-BE49-F238E27FC236}">
                    <a16:creationId xmlns:a16="http://schemas.microsoft.com/office/drawing/2014/main" id="{F99B83DD-E1A3-4FBD-ABFC-B185BA25B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1931"/>
                <a:ext cx="65" cy="30"/>
              </a:xfrm>
              <a:custGeom>
                <a:avLst/>
                <a:gdLst>
                  <a:gd name="T0" fmla="*/ 76 w 60"/>
                  <a:gd name="T1" fmla="*/ 32 h 29"/>
                  <a:gd name="T2" fmla="*/ 0 w 60"/>
                  <a:gd name="T3" fmla="*/ 18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0" h="29">
                    <a:moveTo>
                      <a:pt x="60" y="29"/>
                    </a:moveTo>
                    <a:cubicBezTo>
                      <a:pt x="60" y="29"/>
                      <a:pt x="20" y="0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8" name="Freeform 77">
                <a:extLst>
                  <a:ext uri="{FF2B5EF4-FFF2-40B4-BE49-F238E27FC236}">
                    <a16:creationId xmlns:a16="http://schemas.microsoft.com/office/drawing/2014/main" id="{C39EF11F-46F4-4413-B220-711243D31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1857"/>
                <a:ext cx="13" cy="7"/>
              </a:xfrm>
              <a:custGeom>
                <a:avLst/>
                <a:gdLst>
                  <a:gd name="T0" fmla="*/ 15 w 12"/>
                  <a:gd name="T1" fmla="*/ 7 h 7"/>
                  <a:gd name="T2" fmla="*/ 0 w 12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7">
                    <a:moveTo>
                      <a:pt x="12" y="7"/>
                    </a:moveTo>
                    <a:cubicBezTo>
                      <a:pt x="9" y="4"/>
                      <a:pt x="5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59" name="Freeform 78">
                <a:extLst>
                  <a:ext uri="{FF2B5EF4-FFF2-40B4-BE49-F238E27FC236}">
                    <a16:creationId xmlns:a16="http://schemas.microsoft.com/office/drawing/2014/main" id="{76EA1A82-8036-45C9-BA1D-91D0BDBAF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870"/>
                <a:ext cx="5" cy="5"/>
              </a:xfrm>
              <a:custGeom>
                <a:avLst/>
                <a:gdLst>
                  <a:gd name="T0" fmla="*/ 8 w 4"/>
                  <a:gd name="T1" fmla="*/ 5 h 5"/>
                  <a:gd name="T2" fmla="*/ 0 w 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3" y="3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0" name="Freeform 79">
                <a:extLst>
                  <a:ext uri="{FF2B5EF4-FFF2-40B4-BE49-F238E27FC236}">
                    <a16:creationId xmlns:a16="http://schemas.microsoft.com/office/drawing/2014/main" id="{438296A0-340D-4D41-9636-FA7F530EA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78"/>
                <a:ext cx="187" cy="109"/>
              </a:xfrm>
              <a:custGeom>
                <a:avLst/>
                <a:gdLst>
                  <a:gd name="T0" fmla="*/ 13 w 175"/>
                  <a:gd name="T1" fmla="*/ 30 h 102"/>
                  <a:gd name="T2" fmla="*/ 4 w 175"/>
                  <a:gd name="T3" fmla="*/ 77 h 102"/>
                  <a:gd name="T4" fmla="*/ 127 w 175"/>
                  <a:gd name="T5" fmla="*/ 105 h 102"/>
                  <a:gd name="T6" fmla="*/ 200 w 175"/>
                  <a:gd name="T7" fmla="*/ 4 h 102"/>
                  <a:gd name="T8" fmla="*/ 198 w 175"/>
                  <a:gd name="T9" fmla="*/ 0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5" h="102">
                    <a:moveTo>
                      <a:pt x="10" y="24"/>
                    </a:moveTo>
                    <a:cubicBezTo>
                      <a:pt x="2" y="37"/>
                      <a:pt x="0" y="51"/>
                      <a:pt x="4" y="63"/>
                    </a:cubicBezTo>
                    <a:cubicBezTo>
                      <a:pt x="15" y="92"/>
                      <a:pt x="60" y="102"/>
                      <a:pt x="104" y="86"/>
                    </a:cubicBezTo>
                    <a:cubicBezTo>
                      <a:pt x="148" y="70"/>
                      <a:pt x="175" y="33"/>
                      <a:pt x="164" y="4"/>
                    </a:cubicBezTo>
                    <a:cubicBezTo>
                      <a:pt x="164" y="3"/>
                      <a:pt x="163" y="1"/>
                      <a:pt x="16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1" name="Freeform 80">
                <a:extLst>
                  <a:ext uri="{FF2B5EF4-FFF2-40B4-BE49-F238E27FC236}">
                    <a16:creationId xmlns:a16="http://schemas.microsoft.com/office/drawing/2014/main" id="{FD2B8500-6FCA-443A-B29C-9CA4C870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1854"/>
                <a:ext cx="65" cy="40"/>
              </a:xfrm>
              <a:custGeom>
                <a:avLst/>
                <a:gdLst>
                  <a:gd name="T0" fmla="*/ 74 w 61"/>
                  <a:gd name="T1" fmla="*/ 0 h 38"/>
                  <a:gd name="T2" fmla="*/ 59 w 61"/>
                  <a:gd name="T3" fmla="*/ 4 h 38"/>
                  <a:gd name="T4" fmla="*/ 0 w 61"/>
                  <a:gd name="T5" fmla="*/ 44 h 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38">
                    <a:moveTo>
                      <a:pt x="61" y="0"/>
                    </a:moveTo>
                    <a:cubicBezTo>
                      <a:pt x="57" y="1"/>
                      <a:pt x="53" y="3"/>
                      <a:pt x="49" y="4"/>
                    </a:cubicBezTo>
                    <a:cubicBezTo>
                      <a:pt x="28" y="12"/>
                      <a:pt x="11" y="24"/>
                      <a:pt x="0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2" name="Freeform 81">
                <a:extLst>
                  <a:ext uri="{FF2B5EF4-FFF2-40B4-BE49-F238E27FC236}">
                    <a16:creationId xmlns:a16="http://schemas.microsoft.com/office/drawing/2014/main" id="{58659F59-70C1-4DBD-ABE1-B78C5CF2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1849"/>
                <a:ext cx="21" cy="3"/>
              </a:xfrm>
              <a:custGeom>
                <a:avLst/>
                <a:gdLst>
                  <a:gd name="T0" fmla="*/ 23 w 20"/>
                  <a:gd name="T1" fmla="*/ 0 h 2"/>
                  <a:gd name="T2" fmla="*/ 0 w 20"/>
                  <a:gd name="T3" fmla="*/ 8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2">
                    <a:moveTo>
                      <a:pt x="20" y="0"/>
                    </a:moveTo>
                    <a:cubicBezTo>
                      <a:pt x="14" y="0"/>
                      <a:pt x="7" y="1"/>
                      <a:pt x="0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3" name="Freeform 82">
                <a:extLst>
                  <a:ext uri="{FF2B5EF4-FFF2-40B4-BE49-F238E27FC236}">
                    <a16:creationId xmlns:a16="http://schemas.microsoft.com/office/drawing/2014/main" id="{0D27B431-5674-47D3-BC56-D5995040B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1949"/>
                <a:ext cx="211" cy="207"/>
              </a:xfrm>
              <a:custGeom>
                <a:avLst/>
                <a:gdLst>
                  <a:gd name="T0" fmla="*/ 240 w 198"/>
                  <a:gd name="T1" fmla="*/ 0 h 194"/>
                  <a:gd name="T2" fmla="*/ 234 w 198"/>
                  <a:gd name="T3" fmla="*/ 36 h 194"/>
                  <a:gd name="T4" fmla="*/ 141 w 198"/>
                  <a:gd name="T5" fmla="*/ 160 h 194"/>
                  <a:gd name="T6" fmla="*/ 0 w 198"/>
                  <a:gd name="T7" fmla="*/ 236 h 19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8" h="194">
                    <a:moveTo>
                      <a:pt x="198" y="0"/>
                    </a:moveTo>
                    <a:cubicBezTo>
                      <a:pt x="198" y="0"/>
                      <a:pt x="193" y="17"/>
                      <a:pt x="193" y="30"/>
                    </a:cubicBezTo>
                    <a:cubicBezTo>
                      <a:pt x="193" y="42"/>
                      <a:pt x="165" y="110"/>
                      <a:pt x="116" y="132"/>
                    </a:cubicBezTo>
                    <a:cubicBezTo>
                      <a:pt x="66" y="154"/>
                      <a:pt x="23" y="176"/>
                      <a:pt x="0" y="19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4" name="Freeform 83">
                <a:extLst>
                  <a:ext uri="{FF2B5EF4-FFF2-40B4-BE49-F238E27FC236}">
                    <a16:creationId xmlns:a16="http://schemas.microsoft.com/office/drawing/2014/main" id="{17230D75-FFD4-46F0-A9CC-D0B181F4D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0"/>
                <a:ext cx="203" cy="275"/>
              </a:xfrm>
              <a:custGeom>
                <a:avLst/>
                <a:gdLst>
                  <a:gd name="T0" fmla="*/ 232 w 190"/>
                  <a:gd name="T1" fmla="*/ 0 h 258"/>
                  <a:gd name="T2" fmla="*/ 171 w 190"/>
                  <a:gd name="T3" fmla="*/ 71 h 258"/>
                  <a:gd name="T4" fmla="*/ 0 w 190"/>
                  <a:gd name="T5" fmla="*/ 312 h 2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0" h="258">
                    <a:moveTo>
                      <a:pt x="190" y="0"/>
                    </a:moveTo>
                    <a:cubicBezTo>
                      <a:pt x="190" y="0"/>
                      <a:pt x="153" y="32"/>
                      <a:pt x="140" y="59"/>
                    </a:cubicBezTo>
                    <a:cubicBezTo>
                      <a:pt x="128" y="86"/>
                      <a:pt x="94" y="191"/>
                      <a:pt x="0" y="2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5" name="Freeform 84">
                <a:extLst>
                  <a:ext uri="{FF2B5EF4-FFF2-40B4-BE49-F238E27FC236}">
                    <a16:creationId xmlns:a16="http://schemas.microsoft.com/office/drawing/2014/main" id="{F3D91B3E-ED19-4F1D-BF36-498C72820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179"/>
                <a:ext cx="480" cy="475"/>
              </a:xfrm>
              <a:custGeom>
                <a:avLst/>
                <a:gdLst>
                  <a:gd name="T0" fmla="*/ 0 w 449"/>
                  <a:gd name="T1" fmla="*/ 541 h 445"/>
                  <a:gd name="T2" fmla="*/ 19 w 449"/>
                  <a:gd name="T3" fmla="*/ 490 h 445"/>
                  <a:gd name="T4" fmla="*/ 55 w 449"/>
                  <a:gd name="T5" fmla="*/ 432 h 445"/>
                  <a:gd name="T6" fmla="*/ 131 w 449"/>
                  <a:gd name="T7" fmla="*/ 375 h 445"/>
                  <a:gd name="T8" fmla="*/ 296 w 449"/>
                  <a:gd name="T9" fmla="*/ 236 h 445"/>
                  <a:gd name="T10" fmla="*/ 414 w 449"/>
                  <a:gd name="T11" fmla="*/ 94 h 445"/>
                  <a:gd name="T12" fmla="*/ 548 w 449"/>
                  <a:gd name="T13" fmla="*/ 0 h 4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9" h="445">
                    <a:moveTo>
                      <a:pt x="0" y="445"/>
                    </a:moveTo>
                    <a:cubicBezTo>
                      <a:pt x="0" y="445"/>
                      <a:pt x="12" y="418"/>
                      <a:pt x="16" y="403"/>
                    </a:cubicBezTo>
                    <a:cubicBezTo>
                      <a:pt x="21" y="388"/>
                      <a:pt x="26" y="369"/>
                      <a:pt x="45" y="355"/>
                    </a:cubicBezTo>
                    <a:cubicBezTo>
                      <a:pt x="63" y="341"/>
                      <a:pt x="87" y="317"/>
                      <a:pt x="108" y="308"/>
                    </a:cubicBezTo>
                    <a:cubicBezTo>
                      <a:pt x="129" y="298"/>
                      <a:pt x="216" y="243"/>
                      <a:pt x="242" y="194"/>
                    </a:cubicBezTo>
                    <a:cubicBezTo>
                      <a:pt x="269" y="145"/>
                      <a:pt x="310" y="121"/>
                      <a:pt x="339" y="77"/>
                    </a:cubicBezTo>
                    <a:cubicBezTo>
                      <a:pt x="369" y="34"/>
                      <a:pt x="422" y="4"/>
                      <a:pt x="449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6" name="Freeform 85">
                <a:extLst>
                  <a:ext uri="{FF2B5EF4-FFF2-40B4-BE49-F238E27FC236}">
                    <a16:creationId xmlns:a16="http://schemas.microsoft.com/office/drawing/2014/main" id="{1D5D2158-B696-40AD-A1B8-C6A1DAF33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249"/>
                <a:ext cx="199" cy="37"/>
              </a:xfrm>
              <a:custGeom>
                <a:avLst/>
                <a:gdLst>
                  <a:gd name="T0" fmla="*/ 0 w 186"/>
                  <a:gd name="T1" fmla="*/ 41 h 35"/>
                  <a:gd name="T2" fmla="*/ 157 w 186"/>
                  <a:gd name="T3" fmla="*/ 13 h 35"/>
                  <a:gd name="T4" fmla="*/ 228 w 186"/>
                  <a:gd name="T5" fmla="*/ 3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6" h="35">
                    <a:moveTo>
                      <a:pt x="0" y="35"/>
                    </a:moveTo>
                    <a:cubicBezTo>
                      <a:pt x="0" y="35"/>
                      <a:pt x="75" y="0"/>
                      <a:pt x="128" y="10"/>
                    </a:cubicBezTo>
                    <a:cubicBezTo>
                      <a:pt x="181" y="19"/>
                      <a:pt x="186" y="3"/>
                      <a:pt x="186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7" name="Freeform 86">
                <a:extLst>
                  <a:ext uri="{FF2B5EF4-FFF2-40B4-BE49-F238E27FC236}">
                    <a16:creationId xmlns:a16="http://schemas.microsoft.com/office/drawing/2014/main" id="{00C3030C-3D9A-4AE1-9BB2-8BD374369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464"/>
                <a:ext cx="235" cy="52"/>
              </a:xfrm>
              <a:custGeom>
                <a:avLst/>
                <a:gdLst>
                  <a:gd name="T0" fmla="*/ 0 w 220"/>
                  <a:gd name="T1" fmla="*/ 48 h 48"/>
                  <a:gd name="T2" fmla="*/ 61 w 220"/>
                  <a:gd name="T3" fmla="*/ 44 h 48"/>
                  <a:gd name="T4" fmla="*/ 268 w 220"/>
                  <a:gd name="T5" fmla="*/ 61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0" h="48">
                    <a:moveTo>
                      <a:pt x="0" y="38"/>
                    </a:moveTo>
                    <a:cubicBezTo>
                      <a:pt x="0" y="38"/>
                      <a:pt x="29" y="31"/>
                      <a:pt x="50" y="35"/>
                    </a:cubicBezTo>
                    <a:cubicBezTo>
                      <a:pt x="71" y="39"/>
                      <a:pt x="122" y="0"/>
                      <a:pt x="220" y="4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8" name="Freeform 87">
                <a:extLst>
                  <a:ext uri="{FF2B5EF4-FFF2-40B4-BE49-F238E27FC236}">
                    <a16:creationId xmlns:a16="http://schemas.microsoft.com/office/drawing/2014/main" id="{662B231F-B41A-42EF-8B72-B180B114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581"/>
                <a:ext cx="50" cy="104"/>
              </a:xfrm>
              <a:custGeom>
                <a:avLst/>
                <a:gdLst>
                  <a:gd name="T0" fmla="*/ 2 w 47"/>
                  <a:gd name="T1" fmla="*/ 120 h 97"/>
                  <a:gd name="T2" fmla="*/ 56 w 47"/>
                  <a:gd name="T3" fmla="*/ 0 h 9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7" h="97">
                    <a:moveTo>
                      <a:pt x="2" y="97"/>
                    </a:moveTo>
                    <a:cubicBezTo>
                      <a:pt x="2" y="97"/>
                      <a:pt x="0" y="49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69" name="Freeform 88">
                <a:extLst>
                  <a:ext uri="{FF2B5EF4-FFF2-40B4-BE49-F238E27FC236}">
                    <a16:creationId xmlns:a16="http://schemas.microsoft.com/office/drawing/2014/main" id="{66659870-4E20-4440-B09B-96373CD76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611"/>
                <a:ext cx="97" cy="37"/>
              </a:xfrm>
              <a:custGeom>
                <a:avLst/>
                <a:gdLst>
                  <a:gd name="T0" fmla="*/ 0 w 90"/>
                  <a:gd name="T1" fmla="*/ 44 h 34"/>
                  <a:gd name="T2" fmla="*/ 43 w 90"/>
                  <a:gd name="T3" fmla="*/ 30 h 34"/>
                  <a:gd name="T4" fmla="*/ 113 w 90"/>
                  <a:gd name="T5" fmla="*/ 0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0" h="34">
                    <a:moveTo>
                      <a:pt x="0" y="34"/>
                    </a:moveTo>
                    <a:cubicBezTo>
                      <a:pt x="0" y="34"/>
                      <a:pt x="17" y="23"/>
                      <a:pt x="34" y="24"/>
                    </a:cubicBezTo>
                    <a:cubicBezTo>
                      <a:pt x="51" y="26"/>
                      <a:pt x="79" y="16"/>
                      <a:pt x="9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0" name="Freeform 89">
                <a:extLst>
                  <a:ext uri="{FF2B5EF4-FFF2-40B4-BE49-F238E27FC236}">
                    <a16:creationId xmlns:a16="http://schemas.microsoft.com/office/drawing/2014/main" id="{CC3701F1-1726-4CD9-AE06-D51253A92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785"/>
                <a:ext cx="118" cy="57"/>
              </a:xfrm>
              <a:custGeom>
                <a:avLst/>
                <a:gdLst>
                  <a:gd name="T0" fmla="*/ 0 w 110"/>
                  <a:gd name="T1" fmla="*/ 0 h 53"/>
                  <a:gd name="T2" fmla="*/ 136 w 110"/>
                  <a:gd name="T3" fmla="*/ 66 h 5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0" h="53">
                    <a:moveTo>
                      <a:pt x="0" y="0"/>
                    </a:moveTo>
                    <a:cubicBezTo>
                      <a:pt x="0" y="0"/>
                      <a:pt x="78" y="41"/>
                      <a:pt x="110" y="5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1" name="Freeform 90">
                <a:extLst>
                  <a:ext uri="{FF2B5EF4-FFF2-40B4-BE49-F238E27FC236}">
                    <a16:creationId xmlns:a16="http://schemas.microsoft.com/office/drawing/2014/main" id="{4C2F87DD-D243-45AB-AE6E-454A6F7D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1855"/>
                <a:ext cx="46" cy="78"/>
              </a:xfrm>
              <a:custGeom>
                <a:avLst/>
                <a:gdLst>
                  <a:gd name="T0" fmla="*/ 52 w 43"/>
                  <a:gd name="T1" fmla="*/ 0 h 73"/>
                  <a:gd name="T2" fmla="*/ 33 w 43"/>
                  <a:gd name="T3" fmla="*/ 26 h 73"/>
                  <a:gd name="T4" fmla="*/ 1 w 43"/>
                  <a:gd name="T5" fmla="*/ 89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73">
                    <a:moveTo>
                      <a:pt x="43" y="0"/>
                    </a:moveTo>
                    <a:cubicBezTo>
                      <a:pt x="43" y="0"/>
                      <a:pt x="41" y="15"/>
                      <a:pt x="27" y="21"/>
                    </a:cubicBezTo>
                    <a:cubicBezTo>
                      <a:pt x="12" y="26"/>
                      <a:pt x="0" y="53"/>
                      <a:pt x="1" y="7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2" name="Freeform 91">
                <a:extLst>
                  <a:ext uri="{FF2B5EF4-FFF2-40B4-BE49-F238E27FC236}">
                    <a16:creationId xmlns:a16="http://schemas.microsoft.com/office/drawing/2014/main" id="{BAC3EE03-5DE7-4AF2-BAA1-9946523CA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" y="1892"/>
                <a:ext cx="21" cy="4"/>
              </a:xfrm>
              <a:custGeom>
                <a:avLst/>
                <a:gdLst>
                  <a:gd name="T0" fmla="*/ 23 w 20"/>
                  <a:gd name="T1" fmla="*/ 0 h 4"/>
                  <a:gd name="T2" fmla="*/ 0 w 20"/>
                  <a:gd name="T3" fmla="*/ 3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4">
                    <a:moveTo>
                      <a:pt x="20" y="0"/>
                    </a:moveTo>
                    <a:cubicBezTo>
                      <a:pt x="20" y="0"/>
                      <a:pt x="9" y="4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3" name="Freeform 92">
                <a:extLst>
                  <a:ext uri="{FF2B5EF4-FFF2-40B4-BE49-F238E27FC236}">
                    <a16:creationId xmlns:a16="http://schemas.microsoft.com/office/drawing/2014/main" id="{3C90FD0A-3925-4FD9-B0D8-D4A96E731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84"/>
                <a:ext cx="58" cy="157"/>
              </a:xfrm>
              <a:custGeom>
                <a:avLst/>
                <a:gdLst>
                  <a:gd name="T0" fmla="*/ 25 w 54"/>
                  <a:gd name="T1" fmla="*/ 179 h 147"/>
                  <a:gd name="T2" fmla="*/ 35 w 54"/>
                  <a:gd name="T3" fmla="*/ 138 h 147"/>
                  <a:gd name="T4" fmla="*/ 52 w 54"/>
                  <a:gd name="T5" fmla="*/ 121 h 147"/>
                  <a:gd name="T6" fmla="*/ 62 w 54"/>
                  <a:gd name="T7" fmla="*/ 96 h 147"/>
                  <a:gd name="T8" fmla="*/ 64 w 54"/>
                  <a:gd name="T9" fmla="*/ 82 h 147"/>
                  <a:gd name="T10" fmla="*/ 64 w 54"/>
                  <a:gd name="T11" fmla="*/ 47 h 147"/>
                  <a:gd name="T12" fmla="*/ 56 w 54"/>
                  <a:gd name="T13" fmla="*/ 25 h 147"/>
                  <a:gd name="T14" fmla="*/ 33 w 54"/>
                  <a:gd name="T15" fmla="*/ 0 h 147"/>
                  <a:gd name="T16" fmla="*/ 27 w 54"/>
                  <a:gd name="T17" fmla="*/ 15 h 147"/>
                  <a:gd name="T18" fmla="*/ 0 w 54"/>
                  <a:gd name="T19" fmla="*/ 130 h 14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4" h="147">
                    <a:moveTo>
                      <a:pt x="20" y="147"/>
                    </a:moveTo>
                    <a:cubicBezTo>
                      <a:pt x="20" y="147"/>
                      <a:pt x="17" y="123"/>
                      <a:pt x="29" y="113"/>
                    </a:cubicBezTo>
                    <a:cubicBezTo>
                      <a:pt x="42" y="102"/>
                      <a:pt x="42" y="105"/>
                      <a:pt x="42" y="99"/>
                    </a:cubicBezTo>
                    <a:cubicBezTo>
                      <a:pt x="42" y="93"/>
                      <a:pt x="47" y="83"/>
                      <a:pt x="50" y="79"/>
                    </a:cubicBezTo>
                    <a:cubicBezTo>
                      <a:pt x="54" y="75"/>
                      <a:pt x="54" y="73"/>
                      <a:pt x="52" y="67"/>
                    </a:cubicBezTo>
                    <a:cubicBezTo>
                      <a:pt x="50" y="60"/>
                      <a:pt x="50" y="44"/>
                      <a:pt x="52" y="38"/>
                    </a:cubicBezTo>
                    <a:cubicBezTo>
                      <a:pt x="54" y="32"/>
                      <a:pt x="49" y="26"/>
                      <a:pt x="45" y="21"/>
                    </a:cubicBezTo>
                    <a:cubicBezTo>
                      <a:pt x="41" y="16"/>
                      <a:pt x="27" y="0"/>
                      <a:pt x="27" y="0"/>
                    </a:cubicBezTo>
                    <a:cubicBezTo>
                      <a:pt x="27" y="0"/>
                      <a:pt x="21" y="3"/>
                      <a:pt x="21" y="12"/>
                    </a:cubicBezTo>
                    <a:cubicBezTo>
                      <a:pt x="21" y="22"/>
                      <a:pt x="39" y="95"/>
                      <a:pt x="0" y="10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4" name="Freeform 93">
                <a:extLst>
                  <a:ext uri="{FF2B5EF4-FFF2-40B4-BE49-F238E27FC236}">
                    <a16:creationId xmlns:a16="http://schemas.microsoft.com/office/drawing/2014/main" id="{23828990-FAD7-4B2B-A059-FCF341417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375"/>
                <a:ext cx="37" cy="32"/>
              </a:xfrm>
              <a:custGeom>
                <a:avLst/>
                <a:gdLst>
                  <a:gd name="T0" fmla="*/ 41 w 35"/>
                  <a:gd name="T1" fmla="*/ 3 h 30"/>
                  <a:gd name="T2" fmla="*/ 0 w 35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30">
                    <a:moveTo>
                      <a:pt x="35" y="3"/>
                    </a:moveTo>
                    <a:cubicBezTo>
                      <a:pt x="35" y="3"/>
                      <a:pt x="10" y="0"/>
                      <a:pt x="0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5" name="Freeform 94">
                <a:extLst>
                  <a:ext uri="{FF2B5EF4-FFF2-40B4-BE49-F238E27FC236}">
                    <a16:creationId xmlns:a16="http://schemas.microsoft.com/office/drawing/2014/main" id="{C67E6AC8-38B6-4076-8F46-72E9229B3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" y="2459"/>
                <a:ext cx="32" cy="33"/>
              </a:xfrm>
              <a:custGeom>
                <a:avLst/>
                <a:gdLst>
                  <a:gd name="T0" fmla="*/ 4 w 30"/>
                  <a:gd name="T1" fmla="*/ 28 h 31"/>
                  <a:gd name="T2" fmla="*/ 30 w 30"/>
                  <a:gd name="T3" fmla="*/ 32 h 31"/>
                  <a:gd name="T4" fmla="*/ 18 w 30"/>
                  <a:gd name="T5" fmla="*/ 0 h 31"/>
                  <a:gd name="T6" fmla="*/ 4 w 30"/>
                  <a:gd name="T7" fmla="*/ 28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1">
                    <a:moveTo>
                      <a:pt x="4" y="23"/>
                    </a:moveTo>
                    <a:cubicBezTo>
                      <a:pt x="4" y="23"/>
                      <a:pt x="16" y="31"/>
                      <a:pt x="24" y="26"/>
                    </a:cubicBezTo>
                    <a:cubicBezTo>
                      <a:pt x="24" y="26"/>
                      <a:pt x="30" y="1"/>
                      <a:pt x="15" y="0"/>
                    </a:cubicBezTo>
                    <a:cubicBezTo>
                      <a:pt x="0" y="0"/>
                      <a:pt x="4" y="23"/>
                      <a:pt x="4" y="2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6" name="Freeform 95">
                <a:extLst>
                  <a:ext uri="{FF2B5EF4-FFF2-40B4-BE49-F238E27FC236}">
                    <a16:creationId xmlns:a16="http://schemas.microsoft.com/office/drawing/2014/main" id="{DFB6ACEA-CB48-44D7-AD25-D3A411D05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9" y="2530"/>
                <a:ext cx="25" cy="19"/>
              </a:xfrm>
              <a:custGeom>
                <a:avLst/>
                <a:gdLst>
                  <a:gd name="T0" fmla="*/ 29 w 23"/>
                  <a:gd name="T1" fmla="*/ 8 h 17"/>
                  <a:gd name="T2" fmla="*/ 12 w 23"/>
                  <a:gd name="T3" fmla="*/ 4 h 17"/>
                  <a:gd name="T4" fmla="*/ 0 w 23"/>
                  <a:gd name="T5" fmla="*/ 2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">
                    <a:moveTo>
                      <a:pt x="23" y="5"/>
                    </a:moveTo>
                    <a:cubicBezTo>
                      <a:pt x="23" y="5"/>
                      <a:pt x="17" y="0"/>
                      <a:pt x="9" y="4"/>
                    </a:cubicBezTo>
                    <a:cubicBezTo>
                      <a:pt x="1" y="8"/>
                      <a:pt x="0" y="1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7" name="Freeform 96">
                <a:extLst>
                  <a:ext uri="{FF2B5EF4-FFF2-40B4-BE49-F238E27FC236}">
                    <a16:creationId xmlns:a16="http://schemas.microsoft.com/office/drawing/2014/main" id="{03940036-0ED1-440D-9C2B-7E258C9CD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473"/>
                <a:ext cx="47" cy="47"/>
              </a:xfrm>
              <a:custGeom>
                <a:avLst/>
                <a:gdLst>
                  <a:gd name="T0" fmla="*/ 0 w 44"/>
                  <a:gd name="T1" fmla="*/ 53 h 44"/>
                  <a:gd name="T2" fmla="*/ 30 w 44"/>
                  <a:gd name="T3" fmla="*/ 31 h 44"/>
                  <a:gd name="T4" fmla="*/ 53 w 44"/>
                  <a:gd name="T5" fmla="*/ 0 h 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44">
                    <a:moveTo>
                      <a:pt x="0" y="44"/>
                    </a:moveTo>
                    <a:cubicBezTo>
                      <a:pt x="0" y="44"/>
                      <a:pt x="6" y="30"/>
                      <a:pt x="24" y="25"/>
                    </a:cubicBezTo>
                    <a:cubicBezTo>
                      <a:pt x="24" y="25"/>
                      <a:pt x="26" y="10"/>
                      <a:pt x="4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8" name="Freeform 97">
                <a:extLst>
                  <a:ext uri="{FF2B5EF4-FFF2-40B4-BE49-F238E27FC236}">
                    <a16:creationId xmlns:a16="http://schemas.microsoft.com/office/drawing/2014/main" id="{F39CE787-8F7B-449E-A3A2-B302464CE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2458"/>
                <a:ext cx="26" cy="22"/>
              </a:xfrm>
              <a:custGeom>
                <a:avLst/>
                <a:gdLst>
                  <a:gd name="T0" fmla="*/ 0 w 25"/>
                  <a:gd name="T1" fmla="*/ 24 h 21"/>
                  <a:gd name="T2" fmla="*/ 11 w 25"/>
                  <a:gd name="T3" fmla="*/ 18 h 21"/>
                  <a:gd name="T4" fmla="*/ 28 w 25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1">
                    <a:moveTo>
                      <a:pt x="0" y="21"/>
                    </a:moveTo>
                    <a:cubicBezTo>
                      <a:pt x="0" y="21"/>
                      <a:pt x="6" y="16"/>
                      <a:pt x="11" y="15"/>
                    </a:cubicBezTo>
                    <a:cubicBezTo>
                      <a:pt x="17" y="14"/>
                      <a:pt x="18" y="3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79" name="Freeform 98">
                <a:extLst>
                  <a:ext uri="{FF2B5EF4-FFF2-40B4-BE49-F238E27FC236}">
                    <a16:creationId xmlns:a16="http://schemas.microsoft.com/office/drawing/2014/main" id="{B50223A6-A946-4EC9-9D06-95A4AF20B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2406"/>
                <a:ext cx="21" cy="63"/>
              </a:xfrm>
              <a:custGeom>
                <a:avLst/>
                <a:gdLst>
                  <a:gd name="T0" fmla="*/ 25 w 19"/>
                  <a:gd name="T1" fmla="*/ 72 h 59"/>
                  <a:gd name="T2" fmla="*/ 19 w 19"/>
                  <a:gd name="T3" fmla="*/ 49 h 59"/>
                  <a:gd name="T4" fmla="*/ 12 w 19"/>
                  <a:gd name="T5" fmla="*/ 22 h 59"/>
                  <a:gd name="T6" fmla="*/ 0 w 19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59">
                    <a:moveTo>
                      <a:pt x="19" y="59"/>
                    </a:moveTo>
                    <a:cubicBezTo>
                      <a:pt x="19" y="59"/>
                      <a:pt x="13" y="49"/>
                      <a:pt x="14" y="40"/>
                    </a:cubicBezTo>
                    <a:cubicBezTo>
                      <a:pt x="16" y="30"/>
                      <a:pt x="13" y="25"/>
                      <a:pt x="9" y="19"/>
                    </a:cubicBezTo>
                    <a:cubicBezTo>
                      <a:pt x="5" y="14"/>
                      <a:pt x="0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0" name="Freeform 99">
                <a:extLst>
                  <a:ext uri="{FF2B5EF4-FFF2-40B4-BE49-F238E27FC236}">
                    <a16:creationId xmlns:a16="http://schemas.microsoft.com/office/drawing/2014/main" id="{FDC052D6-8BFA-45A6-AEED-12E628F65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426"/>
                <a:ext cx="13" cy="19"/>
              </a:xfrm>
              <a:custGeom>
                <a:avLst/>
                <a:gdLst>
                  <a:gd name="T0" fmla="*/ 15 w 12"/>
                  <a:gd name="T1" fmla="*/ 0 h 18"/>
                  <a:gd name="T2" fmla="*/ 12 w 12"/>
                  <a:gd name="T3" fmla="*/ 16 h 18"/>
                  <a:gd name="T4" fmla="*/ 0 w 12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8">
                    <a:moveTo>
                      <a:pt x="12" y="0"/>
                    </a:moveTo>
                    <a:cubicBezTo>
                      <a:pt x="12" y="0"/>
                      <a:pt x="9" y="8"/>
                      <a:pt x="9" y="13"/>
                    </a:cubicBezTo>
                    <a:cubicBezTo>
                      <a:pt x="10" y="18"/>
                      <a:pt x="0" y="18"/>
                      <a:pt x="0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1" name="Freeform 100">
                <a:extLst>
                  <a:ext uri="{FF2B5EF4-FFF2-40B4-BE49-F238E27FC236}">
                    <a16:creationId xmlns:a16="http://schemas.microsoft.com/office/drawing/2014/main" id="{78587AD3-71B9-4571-AB8C-FBC4B9335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1254"/>
                <a:ext cx="77" cy="53"/>
              </a:xfrm>
              <a:custGeom>
                <a:avLst/>
                <a:gdLst>
                  <a:gd name="T0" fmla="*/ 88 w 72"/>
                  <a:gd name="T1" fmla="*/ 0 h 50"/>
                  <a:gd name="T2" fmla="*/ 0 w 72"/>
                  <a:gd name="T3" fmla="*/ 59 h 5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2" h="50">
                    <a:moveTo>
                      <a:pt x="72" y="0"/>
                    </a:moveTo>
                    <a:cubicBezTo>
                      <a:pt x="72" y="0"/>
                      <a:pt x="63" y="32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2" name="Freeform 101">
                <a:extLst>
                  <a:ext uri="{FF2B5EF4-FFF2-40B4-BE49-F238E27FC236}">
                    <a16:creationId xmlns:a16="http://schemas.microsoft.com/office/drawing/2014/main" id="{C113074E-8A3C-4696-B9E2-F90882500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4" y="1252"/>
                <a:ext cx="9" cy="44"/>
              </a:xfrm>
              <a:custGeom>
                <a:avLst/>
                <a:gdLst>
                  <a:gd name="T0" fmla="*/ 7 w 8"/>
                  <a:gd name="T1" fmla="*/ 0 h 42"/>
                  <a:gd name="T2" fmla="*/ 11 w 8"/>
                  <a:gd name="T3" fmla="*/ 48 h 4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2">
                    <a:moveTo>
                      <a:pt x="4" y="0"/>
                    </a:moveTo>
                    <a:cubicBezTo>
                      <a:pt x="4" y="0"/>
                      <a:pt x="0" y="22"/>
                      <a:pt x="8" y="4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3" name="Oval 102">
                <a:extLst>
                  <a:ext uri="{FF2B5EF4-FFF2-40B4-BE49-F238E27FC236}">
                    <a16:creationId xmlns:a16="http://schemas.microsoft.com/office/drawing/2014/main" id="{748670D2-4769-484B-A01F-081FE5F74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8" y="1000"/>
                <a:ext cx="22" cy="22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84" name="Oval 103">
                <a:extLst>
                  <a:ext uri="{FF2B5EF4-FFF2-40B4-BE49-F238E27FC236}">
                    <a16:creationId xmlns:a16="http://schemas.microsoft.com/office/drawing/2014/main" id="{659B73CD-978D-4594-BF2D-37AC5F355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1007"/>
                <a:ext cx="6" cy="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685" name="Freeform 104">
                <a:extLst>
                  <a:ext uri="{FF2B5EF4-FFF2-40B4-BE49-F238E27FC236}">
                    <a16:creationId xmlns:a16="http://schemas.microsoft.com/office/drawing/2014/main" id="{3FD1C054-78BD-441F-A813-3B4E8A746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982"/>
                <a:ext cx="48" cy="23"/>
              </a:xfrm>
              <a:custGeom>
                <a:avLst/>
                <a:gdLst>
                  <a:gd name="T0" fmla="*/ 0 w 45"/>
                  <a:gd name="T1" fmla="*/ 23 h 22"/>
                  <a:gd name="T2" fmla="*/ 54 w 45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22">
                    <a:moveTo>
                      <a:pt x="0" y="20"/>
                    </a:moveTo>
                    <a:cubicBezTo>
                      <a:pt x="0" y="20"/>
                      <a:pt x="19" y="0"/>
                      <a:pt x="45" y="2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6" name="Freeform 105">
                <a:extLst>
                  <a:ext uri="{FF2B5EF4-FFF2-40B4-BE49-F238E27FC236}">
                    <a16:creationId xmlns:a16="http://schemas.microsoft.com/office/drawing/2014/main" id="{B0B455DB-91E1-488D-BD6F-3F6E20A5A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7" y="978"/>
                <a:ext cx="17" cy="61"/>
              </a:xfrm>
              <a:custGeom>
                <a:avLst/>
                <a:gdLst>
                  <a:gd name="T0" fmla="*/ 16 w 16"/>
                  <a:gd name="T1" fmla="*/ 70 h 57"/>
                  <a:gd name="T2" fmla="*/ 19 w 16"/>
                  <a:gd name="T3" fmla="*/ 0 h 57"/>
                  <a:gd name="T4" fmla="*/ 16 w 16"/>
                  <a:gd name="T5" fmla="*/ 70 h 5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57">
                    <a:moveTo>
                      <a:pt x="13" y="57"/>
                    </a:moveTo>
                    <a:cubicBezTo>
                      <a:pt x="3" y="28"/>
                      <a:pt x="16" y="0"/>
                      <a:pt x="16" y="0"/>
                    </a:cubicBezTo>
                    <a:cubicBezTo>
                      <a:pt x="16" y="0"/>
                      <a:pt x="0" y="27"/>
                      <a:pt x="13" y="57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7" name="Freeform 106">
                <a:extLst>
                  <a:ext uri="{FF2B5EF4-FFF2-40B4-BE49-F238E27FC236}">
                    <a16:creationId xmlns:a16="http://schemas.microsoft.com/office/drawing/2014/main" id="{F753FB39-3615-4854-B7F6-52D150BC2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1" y="1046"/>
                <a:ext cx="15" cy="33"/>
              </a:xfrm>
              <a:custGeom>
                <a:avLst/>
                <a:gdLst>
                  <a:gd name="T0" fmla="*/ 0 w 14"/>
                  <a:gd name="T1" fmla="*/ 37 h 31"/>
                  <a:gd name="T2" fmla="*/ 10 w 14"/>
                  <a:gd name="T3" fmla="*/ 15 h 31"/>
                  <a:gd name="T4" fmla="*/ 3 w 14"/>
                  <a:gd name="T5" fmla="*/ 0 h 31"/>
                  <a:gd name="T6" fmla="*/ 12 w 14"/>
                  <a:gd name="T7" fmla="*/ 15 h 31"/>
                  <a:gd name="T8" fmla="*/ 0 w 14"/>
                  <a:gd name="T9" fmla="*/ 37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31">
                    <a:moveTo>
                      <a:pt x="0" y="31"/>
                    </a:moveTo>
                    <a:cubicBezTo>
                      <a:pt x="11" y="30"/>
                      <a:pt x="9" y="17"/>
                      <a:pt x="7" y="12"/>
                    </a:cubicBezTo>
                    <a:cubicBezTo>
                      <a:pt x="5" y="8"/>
                      <a:pt x="3" y="0"/>
                      <a:pt x="3" y="0"/>
                    </a:cubicBezTo>
                    <a:cubicBezTo>
                      <a:pt x="3" y="0"/>
                      <a:pt x="6" y="8"/>
                      <a:pt x="9" y="12"/>
                    </a:cubicBezTo>
                    <a:cubicBezTo>
                      <a:pt x="11" y="15"/>
                      <a:pt x="14" y="28"/>
                      <a:pt x="0" y="3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8" name="Freeform 107">
                <a:extLst>
                  <a:ext uri="{FF2B5EF4-FFF2-40B4-BE49-F238E27FC236}">
                    <a16:creationId xmlns:a16="http://schemas.microsoft.com/office/drawing/2014/main" id="{786748BC-2675-4999-9B70-78673E4BF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064"/>
                <a:ext cx="20" cy="9"/>
              </a:xfrm>
              <a:custGeom>
                <a:avLst/>
                <a:gdLst>
                  <a:gd name="T0" fmla="*/ 16 w 18"/>
                  <a:gd name="T1" fmla="*/ 0 h 9"/>
                  <a:gd name="T2" fmla="*/ 0 w 18"/>
                  <a:gd name="T3" fmla="*/ 9 h 9"/>
                  <a:gd name="T4" fmla="*/ 10 w 18"/>
                  <a:gd name="T5" fmla="*/ 9 h 9"/>
                  <a:gd name="T6" fmla="*/ 16 w 18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12" y="0"/>
                    </a:moveTo>
                    <a:cubicBezTo>
                      <a:pt x="12" y="0"/>
                      <a:pt x="8" y="6"/>
                      <a:pt x="0" y="9"/>
                    </a:cubicBezTo>
                    <a:cubicBezTo>
                      <a:pt x="0" y="9"/>
                      <a:pt x="3" y="9"/>
                      <a:pt x="7" y="9"/>
                    </a:cubicBezTo>
                    <a:cubicBezTo>
                      <a:pt x="11" y="8"/>
                      <a:pt x="18" y="6"/>
                      <a:pt x="12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89" name="Freeform 108">
                <a:extLst>
                  <a:ext uri="{FF2B5EF4-FFF2-40B4-BE49-F238E27FC236}">
                    <a16:creationId xmlns:a16="http://schemas.microsoft.com/office/drawing/2014/main" id="{7D896BB9-6F52-4A20-9D86-209A2E74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048"/>
                <a:ext cx="12" cy="18"/>
              </a:xfrm>
              <a:custGeom>
                <a:avLst/>
                <a:gdLst>
                  <a:gd name="T0" fmla="*/ 0 w 11"/>
                  <a:gd name="T1" fmla="*/ 18 h 17"/>
                  <a:gd name="T2" fmla="*/ 5 w 11"/>
                  <a:gd name="T3" fmla="*/ 0 h 17"/>
                  <a:gd name="T4" fmla="*/ 1 w 11"/>
                  <a:gd name="T5" fmla="*/ 20 h 17"/>
                  <a:gd name="T6" fmla="*/ 0 w 11"/>
                  <a:gd name="T7" fmla="*/ 18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0" y="15"/>
                    </a:moveTo>
                    <a:cubicBezTo>
                      <a:pt x="0" y="15"/>
                      <a:pt x="8" y="11"/>
                      <a:pt x="5" y="0"/>
                    </a:cubicBezTo>
                    <a:cubicBezTo>
                      <a:pt x="5" y="0"/>
                      <a:pt x="11" y="9"/>
                      <a:pt x="1" y="17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0" name="Freeform 109">
                <a:extLst>
                  <a:ext uri="{FF2B5EF4-FFF2-40B4-BE49-F238E27FC236}">
                    <a16:creationId xmlns:a16="http://schemas.microsoft.com/office/drawing/2014/main" id="{728B5B70-4F48-485A-B70C-D42E951DF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21"/>
                <a:ext cx="72" cy="33"/>
              </a:xfrm>
              <a:custGeom>
                <a:avLst/>
                <a:gdLst>
                  <a:gd name="T0" fmla="*/ 41 w 68"/>
                  <a:gd name="T1" fmla="*/ 36 h 31"/>
                  <a:gd name="T2" fmla="*/ 80 w 68"/>
                  <a:gd name="T3" fmla="*/ 19 h 31"/>
                  <a:gd name="T4" fmla="*/ 55 w 68"/>
                  <a:gd name="T5" fmla="*/ 0 h 31"/>
                  <a:gd name="T6" fmla="*/ 40 w 68"/>
                  <a:gd name="T7" fmla="*/ 6 h 31"/>
                  <a:gd name="T8" fmla="*/ 40 w 68"/>
                  <a:gd name="T9" fmla="*/ 6 h 31"/>
                  <a:gd name="T10" fmla="*/ 25 w 68"/>
                  <a:gd name="T11" fmla="*/ 0 h 31"/>
                  <a:gd name="T12" fmla="*/ 0 w 68"/>
                  <a:gd name="T13" fmla="*/ 19 h 31"/>
                  <a:gd name="T14" fmla="*/ 39 w 68"/>
                  <a:gd name="T15" fmla="*/ 36 h 31"/>
                  <a:gd name="T16" fmla="*/ 41 w 68"/>
                  <a:gd name="T17" fmla="*/ 36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31">
                    <a:moveTo>
                      <a:pt x="35" y="30"/>
                    </a:moveTo>
                    <a:cubicBezTo>
                      <a:pt x="55" y="31"/>
                      <a:pt x="68" y="16"/>
                      <a:pt x="68" y="16"/>
                    </a:cubicBezTo>
                    <a:cubicBezTo>
                      <a:pt x="57" y="14"/>
                      <a:pt x="46" y="0"/>
                      <a:pt x="46" y="0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1" y="14"/>
                      <a:pt x="0" y="16"/>
                    </a:cubicBezTo>
                    <a:cubicBezTo>
                      <a:pt x="0" y="16"/>
                      <a:pt x="13" y="31"/>
                      <a:pt x="33" y="30"/>
                    </a:cubicBezTo>
                    <a:lnTo>
                      <a:pt x="35" y="30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1" name="Freeform 110">
                <a:extLst>
                  <a:ext uri="{FF2B5EF4-FFF2-40B4-BE49-F238E27FC236}">
                    <a16:creationId xmlns:a16="http://schemas.microsoft.com/office/drawing/2014/main" id="{6B536A04-DB1D-4AE3-88B3-706C3B70B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40"/>
                <a:ext cx="72" cy="16"/>
              </a:xfrm>
              <a:custGeom>
                <a:avLst/>
                <a:gdLst>
                  <a:gd name="T0" fmla="*/ 41 w 68"/>
                  <a:gd name="T1" fmla="*/ 14 h 15"/>
                  <a:gd name="T2" fmla="*/ 39 w 68"/>
                  <a:gd name="T3" fmla="*/ 14 h 15"/>
                  <a:gd name="T4" fmla="*/ 0 w 68"/>
                  <a:gd name="T5" fmla="*/ 0 h 15"/>
                  <a:gd name="T6" fmla="*/ 0 w 68"/>
                  <a:gd name="T7" fmla="*/ 0 h 15"/>
                  <a:gd name="T8" fmla="*/ 39 w 68"/>
                  <a:gd name="T9" fmla="*/ 17 h 15"/>
                  <a:gd name="T10" fmla="*/ 41 w 68"/>
                  <a:gd name="T11" fmla="*/ 17 h 15"/>
                  <a:gd name="T12" fmla="*/ 80 w 68"/>
                  <a:gd name="T13" fmla="*/ 0 h 15"/>
                  <a:gd name="T14" fmla="*/ 80 w 68"/>
                  <a:gd name="T15" fmla="*/ 0 h 15"/>
                  <a:gd name="T16" fmla="*/ 41 w 68"/>
                  <a:gd name="T17" fmla="*/ 14 h 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8" h="15">
                    <a:moveTo>
                      <a:pt x="35" y="11"/>
                    </a:moveTo>
                    <a:cubicBezTo>
                      <a:pt x="33" y="11"/>
                      <a:pt x="33" y="11"/>
                      <a:pt x="33" y="11"/>
                    </a:cubicBezTo>
                    <a:cubicBezTo>
                      <a:pt x="18" y="12"/>
                      <a:pt x="5" y="4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13" y="15"/>
                      <a:pt x="33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55" y="15"/>
                      <a:pt x="68" y="0"/>
                      <a:pt x="68" y="0"/>
                    </a:cubicBezTo>
                    <a:cubicBezTo>
                      <a:pt x="67" y="0"/>
                      <a:pt x="68" y="0"/>
                      <a:pt x="68" y="0"/>
                    </a:cubicBezTo>
                    <a:cubicBezTo>
                      <a:pt x="63" y="4"/>
                      <a:pt x="50" y="12"/>
                      <a:pt x="35" y="1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2" name="Freeform 111">
                <a:extLst>
                  <a:ext uri="{FF2B5EF4-FFF2-40B4-BE49-F238E27FC236}">
                    <a16:creationId xmlns:a16="http://schemas.microsoft.com/office/drawing/2014/main" id="{E63AC6F0-7258-473F-9336-4239CCF5B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120"/>
                <a:ext cx="71" cy="16"/>
              </a:xfrm>
              <a:custGeom>
                <a:avLst/>
                <a:gdLst>
                  <a:gd name="T0" fmla="*/ 0 w 67"/>
                  <a:gd name="T1" fmla="*/ 18 h 15"/>
                  <a:gd name="T2" fmla="*/ 25 w 67"/>
                  <a:gd name="T3" fmla="*/ 2 h 15"/>
                  <a:gd name="T4" fmla="*/ 40 w 67"/>
                  <a:gd name="T5" fmla="*/ 7 h 15"/>
                  <a:gd name="T6" fmla="*/ 40 w 67"/>
                  <a:gd name="T7" fmla="*/ 7 h 15"/>
                  <a:gd name="T8" fmla="*/ 55 w 67"/>
                  <a:gd name="T9" fmla="*/ 2 h 15"/>
                  <a:gd name="T10" fmla="*/ 79 w 67"/>
                  <a:gd name="T11" fmla="*/ 18 h 15"/>
                  <a:gd name="T12" fmla="*/ 79 w 67"/>
                  <a:gd name="T13" fmla="*/ 18 h 15"/>
                  <a:gd name="T14" fmla="*/ 55 w 67"/>
                  <a:gd name="T15" fmla="*/ 0 h 15"/>
                  <a:gd name="T16" fmla="*/ 40 w 67"/>
                  <a:gd name="T17" fmla="*/ 5 h 15"/>
                  <a:gd name="T18" fmla="*/ 40 w 67"/>
                  <a:gd name="T19" fmla="*/ 5 h 15"/>
                  <a:gd name="T20" fmla="*/ 25 w 67"/>
                  <a:gd name="T21" fmla="*/ 0 h 15"/>
                  <a:gd name="T22" fmla="*/ 0 w 67"/>
                  <a:gd name="T23" fmla="*/ 18 h 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15">
                    <a:moveTo>
                      <a:pt x="0" y="15"/>
                    </a:moveTo>
                    <a:cubicBezTo>
                      <a:pt x="11" y="14"/>
                      <a:pt x="22" y="2"/>
                      <a:pt x="22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55" y="14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57" y="14"/>
                      <a:pt x="46" y="0"/>
                      <a:pt x="46" y="0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1" y="14"/>
                      <a:pt x="0" y="15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3" name="Freeform 112">
                <a:extLst>
                  <a:ext uri="{FF2B5EF4-FFF2-40B4-BE49-F238E27FC236}">
                    <a16:creationId xmlns:a16="http://schemas.microsoft.com/office/drawing/2014/main" id="{5DA9B5E7-575D-441B-806F-12AACE604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1128"/>
                <a:ext cx="8" cy="20"/>
              </a:xfrm>
              <a:custGeom>
                <a:avLst/>
                <a:gdLst>
                  <a:gd name="T0" fmla="*/ 0 w 7"/>
                  <a:gd name="T1" fmla="*/ 0 h 19"/>
                  <a:gd name="T2" fmla="*/ 0 w 7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9">
                    <a:moveTo>
                      <a:pt x="0" y="0"/>
                    </a:moveTo>
                    <a:cubicBezTo>
                      <a:pt x="0" y="0"/>
                      <a:pt x="7" y="5"/>
                      <a:pt x="0" y="19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4" name="Freeform 113">
                <a:extLst>
                  <a:ext uri="{FF2B5EF4-FFF2-40B4-BE49-F238E27FC236}">
                    <a16:creationId xmlns:a16="http://schemas.microsoft.com/office/drawing/2014/main" id="{685896D4-5FEB-4614-9BCD-91D9CB633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1057"/>
                <a:ext cx="9" cy="66"/>
              </a:xfrm>
              <a:custGeom>
                <a:avLst/>
                <a:gdLst>
                  <a:gd name="T0" fmla="*/ 0 w 8"/>
                  <a:gd name="T1" fmla="*/ 0 h 62"/>
                  <a:gd name="T2" fmla="*/ 8 w 8"/>
                  <a:gd name="T3" fmla="*/ 13 h 62"/>
                  <a:gd name="T4" fmla="*/ 10 w 8"/>
                  <a:gd name="T5" fmla="*/ 33 h 62"/>
                  <a:gd name="T6" fmla="*/ 3 w 8"/>
                  <a:gd name="T7" fmla="*/ 53 h 62"/>
                  <a:gd name="T8" fmla="*/ 2 w 8"/>
                  <a:gd name="T9" fmla="*/ 75 h 62"/>
                  <a:gd name="T10" fmla="*/ 1 w 8"/>
                  <a:gd name="T11" fmla="*/ 64 h 62"/>
                  <a:gd name="T12" fmla="*/ 1 w 8"/>
                  <a:gd name="T13" fmla="*/ 51 h 62"/>
                  <a:gd name="T14" fmla="*/ 7 w 8"/>
                  <a:gd name="T15" fmla="*/ 33 h 62"/>
                  <a:gd name="T16" fmla="*/ 8 w 8"/>
                  <a:gd name="T17" fmla="*/ 19 h 62"/>
                  <a:gd name="T18" fmla="*/ 7 w 8"/>
                  <a:gd name="T19" fmla="*/ 13 h 62"/>
                  <a:gd name="T20" fmla="*/ 2 w 8"/>
                  <a:gd name="T21" fmla="*/ 2 h 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" h="62">
                    <a:moveTo>
                      <a:pt x="0" y="0"/>
                    </a:moveTo>
                    <a:cubicBezTo>
                      <a:pt x="3" y="2"/>
                      <a:pt x="4" y="7"/>
                      <a:pt x="5" y="10"/>
                    </a:cubicBezTo>
                    <a:cubicBezTo>
                      <a:pt x="8" y="15"/>
                      <a:pt x="8" y="21"/>
                      <a:pt x="7" y="27"/>
                    </a:cubicBezTo>
                    <a:cubicBezTo>
                      <a:pt x="5" y="33"/>
                      <a:pt x="4" y="38"/>
                      <a:pt x="3" y="44"/>
                    </a:cubicBezTo>
                    <a:cubicBezTo>
                      <a:pt x="2" y="50"/>
                      <a:pt x="2" y="56"/>
                      <a:pt x="2" y="62"/>
                    </a:cubicBezTo>
                    <a:cubicBezTo>
                      <a:pt x="2" y="59"/>
                      <a:pt x="1" y="56"/>
                      <a:pt x="1" y="53"/>
                    </a:cubicBezTo>
                    <a:cubicBezTo>
                      <a:pt x="1" y="49"/>
                      <a:pt x="1" y="46"/>
                      <a:pt x="1" y="42"/>
                    </a:cubicBezTo>
                    <a:cubicBezTo>
                      <a:pt x="2" y="37"/>
                      <a:pt x="3" y="32"/>
                      <a:pt x="4" y="27"/>
                    </a:cubicBezTo>
                    <a:cubicBezTo>
                      <a:pt x="4" y="23"/>
                      <a:pt x="5" y="20"/>
                      <a:pt x="5" y="16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3" y="8"/>
                      <a:pt x="2" y="5"/>
                      <a:pt x="2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5" name="Freeform 114">
                <a:extLst>
                  <a:ext uri="{FF2B5EF4-FFF2-40B4-BE49-F238E27FC236}">
                    <a16:creationId xmlns:a16="http://schemas.microsoft.com/office/drawing/2014/main" id="{18524346-B816-4B50-9B94-1C476FFF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1129"/>
                <a:ext cx="8" cy="23"/>
              </a:xfrm>
              <a:custGeom>
                <a:avLst/>
                <a:gdLst>
                  <a:gd name="T0" fmla="*/ 1 w 7"/>
                  <a:gd name="T1" fmla="*/ 0 h 22"/>
                  <a:gd name="T2" fmla="*/ 0 w 7"/>
                  <a:gd name="T3" fmla="*/ 25 h 22"/>
                  <a:gd name="T4" fmla="*/ 2 w 7"/>
                  <a:gd name="T5" fmla="*/ 2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2">
                    <a:moveTo>
                      <a:pt x="1" y="0"/>
                    </a:moveTo>
                    <a:cubicBezTo>
                      <a:pt x="1" y="8"/>
                      <a:pt x="4" y="14"/>
                      <a:pt x="0" y="22"/>
                    </a:cubicBezTo>
                    <a:cubicBezTo>
                      <a:pt x="7" y="16"/>
                      <a:pt x="7" y="8"/>
                      <a:pt x="2" y="2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6" name="Freeform 115">
                <a:extLst>
                  <a:ext uri="{FF2B5EF4-FFF2-40B4-BE49-F238E27FC236}">
                    <a16:creationId xmlns:a16="http://schemas.microsoft.com/office/drawing/2014/main" id="{3FF10531-75F3-4017-A72E-37551F250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064"/>
                <a:ext cx="11" cy="73"/>
              </a:xfrm>
              <a:custGeom>
                <a:avLst/>
                <a:gdLst>
                  <a:gd name="T0" fmla="*/ 8 w 11"/>
                  <a:gd name="T1" fmla="*/ 81 h 69"/>
                  <a:gd name="T2" fmla="*/ 11 w 11"/>
                  <a:gd name="T3" fmla="*/ 0 h 6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69">
                    <a:moveTo>
                      <a:pt x="8" y="69"/>
                    </a:moveTo>
                    <a:cubicBezTo>
                      <a:pt x="8" y="69"/>
                      <a:pt x="0" y="25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7" name="Freeform 116">
                <a:extLst>
                  <a:ext uri="{FF2B5EF4-FFF2-40B4-BE49-F238E27FC236}">
                    <a16:creationId xmlns:a16="http://schemas.microsoft.com/office/drawing/2014/main" id="{C9FF02F9-C466-45ED-8602-B6E519F36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054"/>
                <a:ext cx="24" cy="24"/>
              </a:xfrm>
              <a:custGeom>
                <a:avLst/>
                <a:gdLst>
                  <a:gd name="T0" fmla="*/ 0 w 22"/>
                  <a:gd name="T1" fmla="*/ 28 h 22"/>
                  <a:gd name="T2" fmla="*/ 23 w 22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2">
                    <a:moveTo>
                      <a:pt x="0" y="22"/>
                    </a:moveTo>
                    <a:cubicBezTo>
                      <a:pt x="0" y="22"/>
                      <a:pt x="22" y="0"/>
                      <a:pt x="17" y="22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8" name="Freeform 117">
                <a:extLst>
                  <a:ext uri="{FF2B5EF4-FFF2-40B4-BE49-F238E27FC236}">
                    <a16:creationId xmlns:a16="http://schemas.microsoft.com/office/drawing/2014/main" id="{DF227B98-A17B-4547-825D-1C83F830C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2" y="1086"/>
                <a:ext cx="18" cy="23"/>
              </a:xfrm>
              <a:custGeom>
                <a:avLst/>
                <a:gdLst>
                  <a:gd name="T0" fmla="*/ 0 w 17"/>
                  <a:gd name="T1" fmla="*/ 0 h 21"/>
                  <a:gd name="T2" fmla="*/ 0 w 1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cubicBezTo>
                      <a:pt x="0" y="0"/>
                      <a:pt x="17" y="10"/>
                      <a:pt x="0" y="21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99" name="Freeform 118">
                <a:extLst>
                  <a:ext uri="{FF2B5EF4-FFF2-40B4-BE49-F238E27FC236}">
                    <a16:creationId xmlns:a16="http://schemas.microsoft.com/office/drawing/2014/main" id="{78AFBC69-D31B-4619-A87F-9A912D855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2975"/>
                <a:ext cx="65" cy="86"/>
              </a:xfrm>
              <a:custGeom>
                <a:avLst/>
                <a:gdLst>
                  <a:gd name="T0" fmla="*/ 74 w 61"/>
                  <a:gd name="T1" fmla="*/ 0 h 81"/>
                  <a:gd name="T2" fmla="*/ 35 w 61"/>
                  <a:gd name="T3" fmla="*/ 37 h 81"/>
                  <a:gd name="T4" fmla="*/ 0 w 61"/>
                  <a:gd name="T5" fmla="*/ 97 h 8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1" h="81">
                    <a:moveTo>
                      <a:pt x="61" y="0"/>
                    </a:moveTo>
                    <a:cubicBezTo>
                      <a:pt x="51" y="2"/>
                      <a:pt x="37" y="23"/>
                      <a:pt x="29" y="31"/>
                    </a:cubicBezTo>
                    <a:cubicBezTo>
                      <a:pt x="15" y="47"/>
                      <a:pt x="9" y="61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0" name="Freeform 119">
                <a:extLst>
                  <a:ext uri="{FF2B5EF4-FFF2-40B4-BE49-F238E27FC236}">
                    <a16:creationId xmlns:a16="http://schemas.microsoft.com/office/drawing/2014/main" id="{ABD9A10B-9791-467E-8F55-E871F6BC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8" y="3090"/>
                <a:ext cx="211" cy="52"/>
              </a:xfrm>
              <a:custGeom>
                <a:avLst/>
                <a:gdLst>
                  <a:gd name="T0" fmla="*/ 242 w 197"/>
                  <a:gd name="T1" fmla="*/ 0 h 49"/>
                  <a:gd name="T2" fmla="*/ 207 w 197"/>
                  <a:gd name="T3" fmla="*/ 22 h 49"/>
                  <a:gd name="T4" fmla="*/ 159 w 197"/>
                  <a:gd name="T5" fmla="*/ 47 h 49"/>
                  <a:gd name="T6" fmla="*/ 90 w 197"/>
                  <a:gd name="T7" fmla="*/ 57 h 49"/>
                  <a:gd name="T8" fmla="*/ 0 w 197"/>
                  <a:gd name="T9" fmla="*/ 34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7" h="49">
                    <a:moveTo>
                      <a:pt x="197" y="0"/>
                    </a:moveTo>
                    <a:cubicBezTo>
                      <a:pt x="190" y="8"/>
                      <a:pt x="177" y="13"/>
                      <a:pt x="168" y="19"/>
                    </a:cubicBezTo>
                    <a:cubicBezTo>
                      <a:pt x="156" y="27"/>
                      <a:pt x="142" y="35"/>
                      <a:pt x="129" y="39"/>
                    </a:cubicBezTo>
                    <a:cubicBezTo>
                      <a:pt x="111" y="46"/>
                      <a:pt x="92" y="49"/>
                      <a:pt x="73" y="48"/>
                    </a:cubicBezTo>
                    <a:cubicBezTo>
                      <a:pt x="46" y="47"/>
                      <a:pt x="25" y="34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1" name="Freeform 120">
                <a:extLst>
                  <a:ext uri="{FF2B5EF4-FFF2-40B4-BE49-F238E27FC236}">
                    <a16:creationId xmlns:a16="http://schemas.microsoft.com/office/drawing/2014/main" id="{BDF4FDC2-5F85-4542-8D57-D2F954A22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098"/>
                <a:ext cx="40" cy="16"/>
              </a:xfrm>
              <a:custGeom>
                <a:avLst/>
                <a:gdLst>
                  <a:gd name="T0" fmla="*/ 46 w 37"/>
                  <a:gd name="T1" fmla="*/ 0 h 15"/>
                  <a:gd name="T2" fmla="*/ 0 w 37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5">
                    <a:moveTo>
                      <a:pt x="37" y="0"/>
                    </a:moveTo>
                    <a:cubicBezTo>
                      <a:pt x="25" y="6"/>
                      <a:pt x="11" y="8"/>
                      <a:pt x="0" y="1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2" name="Freeform 121">
                <a:extLst>
                  <a:ext uri="{FF2B5EF4-FFF2-40B4-BE49-F238E27FC236}">
                    <a16:creationId xmlns:a16="http://schemas.microsoft.com/office/drawing/2014/main" id="{D9476B89-0268-4B24-BC85-E5AC9E10B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1" y="3156"/>
                <a:ext cx="56" cy="6"/>
              </a:xfrm>
              <a:custGeom>
                <a:avLst/>
                <a:gdLst>
                  <a:gd name="T0" fmla="*/ 62 w 53"/>
                  <a:gd name="T1" fmla="*/ 1 h 6"/>
                  <a:gd name="T2" fmla="*/ 0 w 53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6">
                    <a:moveTo>
                      <a:pt x="53" y="1"/>
                    </a:moveTo>
                    <a:cubicBezTo>
                      <a:pt x="37" y="1"/>
                      <a:pt x="15" y="0"/>
                      <a:pt x="0" y="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3" name="Freeform 122">
                <a:extLst>
                  <a:ext uri="{FF2B5EF4-FFF2-40B4-BE49-F238E27FC236}">
                    <a16:creationId xmlns:a16="http://schemas.microsoft.com/office/drawing/2014/main" id="{1AF9B7D4-FBFE-4231-8E72-201969692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7" y="2781"/>
                <a:ext cx="58" cy="24"/>
              </a:xfrm>
              <a:custGeom>
                <a:avLst/>
                <a:gdLst>
                  <a:gd name="T0" fmla="*/ 64 w 55"/>
                  <a:gd name="T1" fmla="*/ 0 h 22"/>
                  <a:gd name="T2" fmla="*/ 0 w 55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2">
                    <a:moveTo>
                      <a:pt x="55" y="0"/>
                    </a:moveTo>
                    <a:cubicBezTo>
                      <a:pt x="35" y="7"/>
                      <a:pt x="18" y="8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4" name="Freeform 123">
                <a:extLst>
                  <a:ext uri="{FF2B5EF4-FFF2-40B4-BE49-F238E27FC236}">
                    <a16:creationId xmlns:a16="http://schemas.microsoft.com/office/drawing/2014/main" id="{24A73C98-7691-4F49-8527-BC9D0C9BF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3790"/>
                <a:ext cx="105" cy="14"/>
              </a:xfrm>
              <a:custGeom>
                <a:avLst/>
                <a:gdLst>
                  <a:gd name="T0" fmla="*/ 121 w 98"/>
                  <a:gd name="T1" fmla="*/ 5 h 13"/>
                  <a:gd name="T2" fmla="*/ 85 w 98"/>
                  <a:gd name="T3" fmla="*/ 15 h 13"/>
                  <a:gd name="T4" fmla="*/ 53 w 98"/>
                  <a:gd name="T5" fmla="*/ 6 h 13"/>
                  <a:gd name="T6" fmla="*/ 0 w 98"/>
                  <a:gd name="T7" fmla="*/ 16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" h="13">
                    <a:moveTo>
                      <a:pt x="98" y="5"/>
                    </a:moveTo>
                    <a:cubicBezTo>
                      <a:pt x="88" y="7"/>
                      <a:pt x="80" y="12"/>
                      <a:pt x="69" y="12"/>
                    </a:cubicBezTo>
                    <a:cubicBezTo>
                      <a:pt x="60" y="12"/>
                      <a:pt x="51" y="9"/>
                      <a:pt x="43" y="6"/>
                    </a:cubicBezTo>
                    <a:cubicBezTo>
                      <a:pt x="28" y="0"/>
                      <a:pt x="11" y="1"/>
                      <a:pt x="0" y="1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5" name="Freeform 124">
                <a:extLst>
                  <a:ext uri="{FF2B5EF4-FFF2-40B4-BE49-F238E27FC236}">
                    <a16:creationId xmlns:a16="http://schemas.microsoft.com/office/drawing/2014/main" id="{94F8A12C-2560-4BF5-890D-60B350C31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3691"/>
                <a:ext cx="45" cy="7"/>
              </a:xfrm>
              <a:custGeom>
                <a:avLst/>
                <a:gdLst>
                  <a:gd name="T0" fmla="*/ 51 w 42"/>
                  <a:gd name="T1" fmla="*/ 0 h 7"/>
                  <a:gd name="T2" fmla="*/ 0 w 42"/>
                  <a:gd name="T3" fmla="*/ 7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7">
                    <a:moveTo>
                      <a:pt x="42" y="0"/>
                    </a:moveTo>
                    <a:cubicBezTo>
                      <a:pt x="28" y="0"/>
                      <a:pt x="14" y="5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6" name="Freeform 125">
                <a:extLst>
                  <a:ext uri="{FF2B5EF4-FFF2-40B4-BE49-F238E27FC236}">
                    <a16:creationId xmlns:a16="http://schemas.microsoft.com/office/drawing/2014/main" id="{2CC4BE96-2BC2-4D33-9871-9EAF70731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3984"/>
                <a:ext cx="38" cy="38"/>
              </a:xfrm>
              <a:custGeom>
                <a:avLst/>
                <a:gdLst>
                  <a:gd name="T0" fmla="*/ 38 w 36"/>
                  <a:gd name="T1" fmla="*/ 45 h 35"/>
                  <a:gd name="T2" fmla="*/ 29 w 36"/>
                  <a:gd name="T3" fmla="*/ 14 h 35"/>
                  <a:gd name="T4" fmla="*/ 14 w 36"/>
                  <a:gd name="T5" fmla="*/ 4 h 35"/>
                  <a:gd name="T6" fmla="*/ 0 w 36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5">
                    <a:moveTo>
                      <a:pt x="32" y="35"/>
                    </a:moveTo>
                    <a:cubicBezTo>
                      <a:pt x="36" y="26"/>
                      <a:pt x="34" y="15"/>
                      <a:pt x="25" y="11"/>
                    </a:cubicBezTo>
                    <a:cubicBezTo>
                      <a:pt x="20" y="9"/>
                      <a:pt x="16" y="6"/>
                      <a:pt x="11" y="4"/>
                    </a:cubicBezTo>
                    <a:cubicBezTo>
                      <a:pt x="8" y="3"/>
                      <a:pt x="3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7" name="Freeform 126">
                <a:extLst>
                  <a:ext uri="{FF2B5EF4-FFF2-40B4-BE49-F238E27FC236}">
                    <a16:creationId xmlns:a16="http://schemas.microsoft.com/office/drawing/2014/main" id="{29CA2E0E-E8E3-4887-834E-C337A2C83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965"/>
                <a:ext cx="15" cy="22"/>
              </a:xfrm>
              <a:custGeom>
                <a:avLst/>
                <a:gdLst>
                  <a:gd name="T0" fmla="*/ 17 w 14"/>
                  <a:gd name="T1" fmla="*/ 26 h 20"/>
                  <a:gd name="T2" fmla="*/ 0 w 1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14" y="20"/>
                    </a:moveTo>
                    <a:cubicBezTo>
                      <a:pt x="7" y="15"/>
                      <a:pt x="6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8" name="Freeform 127">
                <a:extLst>
                  <a:ext uri="{FF2B5EF4-FFF2-40B4-BE49-F238E27FC236}">
                    <a16:creationId xmlns:a16="http://schemas.microsoft.com/office/drawing/2014/main" id="{38FD51C5-1B32-479E-9E26-2D7C7AA22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3995"/>
                <a:ext cx="36" cy="24"/>
              </a:xfrm>
              <a:custGeom>
                <a:avLst/>
                <a:gdLst>
                  <a:gd name="T0" fmla="*/ 43 w 33"/>
                  <a:gd name="T1" fmla="*/ 9 h 22"/>
                  <a:gd name="T2" fmla="*/ 9 w 33"/>
                  <a:gd name="T3" fmla="*/ 28 h 22"/>
                  <a:gd name="T4" fmla="*/ 2 w 33"/>
                  <a:gd name="T5" fmla="*/ 11 h 22"/>
                  <a:gd name="T6" fmla="*/ 16 w 33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2">
                    <a:moveTo>
                      <a:pt x="33" y="6"/>
                    </a:moveTo>
                    <a:cubicBezTo>
                      <a:pt x="19" y="4"/>
                      <a:pt x="10" y="9"/>
                      <a:pt x="6" y="22"/>
                    </a:cubicBezTo>
                    <a:cubicBezTo>
                      <a:pt x="2" y="20"/>
                      <a:pt x="0" y="12"/>
                      <a:pt x="2" y="8"/>
                    </a:cubicBezTo>
                    <a:cubicBezTo>
                      <a:pt x="4" y="3"/>
                      <a:pt x="8" y="2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09" name="Freeform 128">
                <a:extLst>
                  <a:ext uri="{FF2B5EF4-FFF2-40B4-BE49-F238E27FC236}">
                    <a16:creationId xmlns:a16="http://schemas.microsoft.com/office/drawing/2014/main" id="{1F744BEE-DF0D-4107-9F28-58D4F8032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968"/>
                <a:ext cx="37" cy="48"/>
              </a:xfrm>
              <a:custGeom>
                <a:avLst/>
                <a:gdLst>
                  <a:gd name="T0" fmla="*/ 37 w 35"/>
                  <a:gd name="T1" fmla="*/ 54 h 45"/>
                  <a:gd name="T2" fmla="*/ 37 w 35"/>
                  <a:gd name="T3" fmla="*/ 37 h 45"/>
                  <a:gd name="T4" fmla="*/ 25 w 35"/>
                  <a:gd name="T5" fmla="*/ 23 h 45"/>
                  <a:gd name="T6" fmla="*/ 13 w 35"/>
                  <a:gd name="T7" fmla="*/ 16 h 45"/>
                  <a:gd name="T8" fmla="*/ 5 w 35"/>
                  <a:gd name="T9" fmla="*/ 12 h 45"/>
                  <a:gd name="T10" fmla="*/ 0 w 35"/>
                  <a:gd name="T11" fmla="*/ 0 h 4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45">
                    <a:moveTo>
                      <a:pt x="31" y="45"/>
                    </a:moveTo>
                    <a:cubicBezTo>
                      <a:pt x="35" y="44"/>
                      <a:pt x="32" y="34"/>
                      <a:pt x="31" y="31"/>
                    </a:cubicBezTo>
                    <a:cubicBezTo>
                      <a:pt x="29" y="27"/>
                      <a:pt x="25" y="22"/>
                      <a:pt x="22" y="20"/>
                    </a:cubicBezTo>
                    <a:cubicBezTo>
                      <a:pt x="19" y="17"/>
                      <a:pt x="14" y="15"/>
                      <a:pt x="10" y="13"/>
                    </a:cubicBezTo>
                    <a:cubicBezTo>
                      <a:pt x="7" y="12"/>
                      <a:pt x="6" y="11"/>
                      <a:pt x="5" y="9"/>
                    </a:cubicBezTo>
                    <a:cubicBezTo>
                      <a:pt x="3" y="7"/>
                      <a:pt x="0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0" name="Freeform 129">
                <a:extLst>
                  <a:ext uri="{FF2B5EF4-FFF2-40B4-BE49-F238E27FC236}">
                    <a16:creationId xmlns:a16="http://schemas.microsoft.com/office/drawing/2014/main" id="{07C145A4-C860-4147-A9A0-FB6399776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955"/>
                <a:ext cx="40" cy="42"/>
              </a:xfrm>
              <a:custGeom>
                <a:avLst/>
                <a:gdLst>
                  <a:gd name="T0" fmla="*/ 46 w 37"/>
                  <a:gd name="T1" fmla="*/ 46 h 40"/>
                  <a:gd name="T2" fmla="*/ 31 w 37"/>
                  <a:gd name="T3" fmla="*/ 16 h 40"/>
                  <a:gd name="T4" fmla="*/ 17 w 37"/>
                  <a:gd name="T5" fmla="*/ 8 h 40"/>
                  <a:gd name="T6" fmla="*/ 11 w 37"/>
                  <a:gd name="T7" fmla="*/ 4 h 40"/>
                  <a:gd name="T8" fmla="*/ 0 w 37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40">
                    <a:moveTo>
                      <a:pt x="37" y="40"/>
                    </a:moveTo>
                    <a:cubicBezTo>
                      <a:pt x="37" y="30"/>
                      <a:pt x="33" y="19"/>
                      <a:pt x="25" y="13"/>
                    </a:cubicBezTo>
                    <a:cubicBezTo>
                      <a:pt x="22" y="11"/>
                      <a:pt x="18" y="11"/>
                      <a:pt x="14" y="8"/>
                    </a:cubicBezTo>
                    <a:cubicBezTo>
                      <a:pt x="12" y="7"/>
                      <a:pt x="10" y="5"/>
                      <a:pt x="8" y="4"/>
                    </a:cubicBezTo>
                    <a:cubicBezTo>
                      <a:pt x="5" y="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1" name="Freeform 130">
                <a:extLst>
                  <a:ext uri="{FF2B5EF4-FFF2-40B4-BE49-F238E27FC236}">
                    <a16:creationId xmlns:a16="http://schemas.microsoft.com/office/drawing/2014/main" id="{0A0DA630-BF6D-4D4F-95EE-C750DE36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956"/>
                <a:ext cx="13" cy="6"/>
              </a:xfrm>
              <a:custGeom>
                <a:avLst/>
                <a:gdLst>
                  <a:gd name="T0" fmla="*/ 15 w 12"/>
                  <a:gd name="T1" fmla="*/ 6 h 6"/>
                  <a:gd name="T2" fmla="*/ 0 w 12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6">
                    <a:moveTo>
                      <a:pt x="12" y="6"/>
                    </a:move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2" name="Freeform 131">
                <a:extLst>
                  <a:ext uri="{FF2B5EF4-FFF2-40B4-BE49-F238E27FC236}">
                    <a16:creationId xmlns:a16="http://schemas.microsoft.com/office/drawing/2014/main" id="{2310AA79-E424-403B-A9E5-F31721632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948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2"/>
                      <a:pt x="1" y="1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3" name="Freeform 132">
                <a:extLst>
                  <a:ext uri="{FF2B5EF4-FFF2-40B4-BE49-F238E27FC236}">
                    <a16:creationId xmlns:a16="http://schemas.microsoft.com/office/drawing/2014/main" id="{8DF7DC9E-ED38-4F34-BF04-413F9D064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990"/>
                <a:ext cx="17" cy="13"/>
              </a:xfrm>
              <a:custGeom>
                <a:avLst/>
                <a:gdLst>
                  <a:gd name="T0" fmla="*/ 19 w 16"/>
                  <a:gd name="T1" fmla="*/ 9 h 12"/>
                  <a:gd name="T2" fmla="*/ 3 w 16"/>
                  <a:gd name="T3" fmla="*/ 15 h 12"/>
                  <a:gd name="T4" fmla="*/ 0 w 16"/>
                  <a:gd name="T5" fmla="*/ 9 h 12"/>
                  <a:gd name="T6" fmla="*/ 15 w 16"/>
                  <a:gd name="T7" fmla="*/ 1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16" y="6"/>
                    </a:moveTo>
                    <a:cubicBezTo>
                      <a:pt x="10" y="6"/>
                      <a:pt x="8" y="9"/>
                      <a:pt x="3" y="12"/>
                    </a:cubicBezTo>
                    <a:cubicBezTo>
                      <a:pt x="2" y="10"/>
                      <a:pt x="1" y="8"/>
                      <a:pt x="0" y="6"/>
                    </a:cubicBezTo>
                    <a:cubicBezTo>
                      <a:pt x="5" y="5"/>
                      <a:pt x="7" y="0"/>
                      <a:pt x="12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4" name="Freeform 133">
                <a:extLst>
                  <a:ext uri="{FF2B5EF4-FFF2-40B4-BE49-F238E27FC236}">
                    <a16:creationId xmlns:a16="http://schemas.microsoft.com/office/drawing/2014/main" id="{375AC99B-62B1-4216-9490-E7C8373AB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981"/>
                <a:ext cx="12" cy="14"/>
              </a:xfrm>
              <a:custGeom>
                <a:avLst/>
                <a:gdLst>
                  <a:gd name="T0" fmla="*/ 14 w 11"/>
                  <a:gd name="T1" fmla="*/ 4 h 13"/>
                  <a:gd name="T2" fmla="*/ 3 w 11"/>
                  <a:gd name="T3" fmla="*/ 16 h 13"/>
                  <a:gd name="T4" fmla="*/ 2 w 11"/>
                  <a:gd name="T5" fmla="*/ 16 h 13"/>
                  <a:gd name="T6" fmla="*/ 0 w 11"/>
                  <a:gd name="T7" fmla="*/ 12 h 13"/>
                  <a:gd name="T8" fmla="*/ 11 w 11"/>
                  <a:gd name="T9" fmla="*/ 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11" y="4"/>
                    </a:moveTo>
                    <a:cubicBezTo>
                      <a:pt x="8" y="5"/>
                      <a:pt x="4" y="10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1" y="12"/>
                      <a:pt x="0" y="10"/>
                      <a:pt x="0" y="9"/>
                    </a:cubicBezTo>
                    <a:cubicBezTo>
                      <a:pt x="3" y="7"/>
                      <a:pt x="4" y="2"/>
                      <a:pt x="8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5" name="Freeform 134">
                <a:extLst>
                  <a:ext uri="{FF2B5EF4-FFF2-40B4-BE49-F238E27FC236}">
                    <a16:creationId xmlns:a16="http://schemas.microsoft.com/office/drawing/2014/main" id="{0EC01B8E-7F9D-4D56-AECF-5F2D080D2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3928"/>
                <a:ext cx="21" cy="18"/>
              </a:xfrm>
              <a:custGeom>
                <a:avLst/>
                <a:gdLst>
                  <a:gd name="T0" fmla="*/ 23 w 20"/>
                  <a:gd name="T1" fmla="*/ 20 h 17"/>
                  <a:gd name="T2" fmla="*/ 0 w 20"/>
                  <a:gd name="T3" fmla="*/ 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7">
                    <a:moveTo>
                      <a:pt x="20" y="17"/>
                    </a:moveTo>
                    <a:cubicBezTo>
                      <a:pt x="12" y="14"/>
                      <a:pt x="5" y="6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6" name="Freeform 135">
                <a:extLst>
                  <a:ext uri="{FF2B5EF4-FFF2-40B4-BE49-F238E27FC236}">
                    <a16:creationId xmlns:a16="http://schemas.microsoft.com/office/drawing/2014/main" id="{6FCAD4DF-9029-4A32-B720-CF9EB95FD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1288"/>
                <a:ext cx="115" cy="56"/>
              </a:xfrm>
              <a:custGeom>
                <a:avLst/>
                <a:gdLst>
                  <a:gd name="T0" fmla="*/ 130 w 108"/>
                  <a:gd name="T1" fmla="*/ 0 h 53"/>
                  <a:gd name="T2" fmla="*/ 85 w 108"/>
                  <a:gd name="T3" fmla="*/ 38 h 53"/>
                  <a:gd name="T4" fmla="*/ 0 w 108"/>
                  <a:gd name="T5" fmla="*/ 59 h 5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8" h="53">
                    <a:moveTo>
                      <a:pt x="108" y="0"/>
                    </a:moveTo>
                    <a:cubicBezTo>
                      <a:pt x="108" y="0"/>
                      <a:pt x="82" y="22"/>
                      <a:pt x="70" y="32"/>
                    </a:cubicBezTo>
                    <a:cubicBezTo>
                      <a:pt x="57" y="41"/>
                      <a:pt x="25" y="53"/>
                      <a:pt x="0" y="5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7" name="Freeform 136">
                <a:extLst>
                  <a:ext uri="{FF2B5EF4-FFF2-40B4-BE49-F238E27FC236}">
                    <a16:creationId xmlns:a16="http://schemas.microsoft.com/office/drawing/2014/main" id="{D2020F06-B609-4C8B-B0DF-9234A3B6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33"/>
                <a:ext cx="153" cy="55"/>
              </a:xfrm>
              <a:custGeom>
                <a:avLst/>
                <a:gdLst>
                  <a:gd name="T0" fmla="*/ 0 w 143"/>
                  <a:gd name="T1" fmla="*/ 1 h 52"/>
                  <a:gd name="T2" fmla="*/ 35 w 143"/>
                  <a:gd name="T3" fmla="*/ 32 h 52"/>
                  <a:gd name="T4" fmla="*/ 87 w 143"/>
                  <a:gd name="T5" fmla="*/ 60 h 52"/>
                  <a:gd name="T6" fmla="*/ 137 w 143"/>
                  <a:gd name="T7" fmla="*/ 32 h 52"/>
                  <a:gd name="T8" fmla="*/ 175 w 143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3" h="52">
                    <a:moveTo>
                      <a:pt x="0" y="1"/>
                    </a:moveTo>
                    <a:cubicBezTo>
                      <a:pt x="0" y="1"/>
                      <a:pt x="14" y="10"/>
                      <a:pt x="29" y="26"/>
                    </a:cubicBezTo>
                    <a:cubicBezTo>
                      <a:pt x="45" y="42"/>
                      <a:pt x="55" y="49"/>
                      <a:pt x="71" y="51"/>
                    </a:cubicBezTo>
                    <a:cubicBezTo>
                      <a:pt x="87" y="52"/>
                      <a:pt x="98" y="39"/>
                      <a:pt x="112" y="26"/>
                    </a:cubicBezTo>
                    <a:cubicBezTo>
                      <a:pt x="127" y="14"/>
                      <a:pt x="130" y="6"/>
                      <a:pt x="14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8" name="Freeform 137">
                <a:extLst>
                  <a:ext uri="{FF2B5EF4-FFF2-40B4-BE49-F238E27FC236}">
                    <a16:creationId xmlns:a16="http://schemas.microsoft.com/office/drawing/2014/main" id="{9818D108-FF0D-4CD7-B469-AFE16E184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013"/>
                <a:ext cx="656" cy="45"/>
              </a:xfrm>
              <a:custGeom>
                <a:avLst/>
                <a:gdLst>
                  <a:gd name="T0" fmla="*/ 0 w 614"/>
                  <a:gd name="T1" fmla="*/ 0 h 42"/>
                  <a:gd name="T2" fmla="*/ 67 w 614"/>
                  <a:gd name="T3" fmla="*/ 30 h 42"/>
                  <a:gd name="T4" fmla="*/ 214 w 614"/>
                  <a:gd name="T5" fmla="*/ 42 h 42"/>
                  <a:gd name="T6" fmla="*/ 374 w 614"/>
                  <a:gd name="T7" fmla="*/ 11 h 42"/>
                  <a:gd name="T8" fmla="*/ 564 w 614"/>
                  <a:gd name="T9" fmla="*/ 41 h 42"/>
                  <a:gd name="T10" fmla="*/ 646 w 614"/>
                  <a:gd name="T11" fmla="*/ 27 h 42"/>
                  <a:gd name="T12" fmla="*/ 749 w 614"/>
                  <a:gd name="T13" fmla="*/ 0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4" h="42">
                    <a:moveTo>
                      <a:pt x="0" y="0"/>
                    </a:moveTo>
                    <a:cubicBezTo>
                      <a:pt x="0" y="0"/>
                      <a:pt x="27" y="23"/>
                      <a:pt x="55" y="24"/>
                    </a:cubicBezTo>
                    <a:cubicBezTo>
                      <a:pt x="83" y="25"/>
                      <a:pt x="133" y="42"/>
                      <a:pt x="175" y="34"/>
                    </a:cubicBezTo>
                    <a:cubicBezTo>
                      <a:pt x="217" y="26"/>
                      <a:pt x="263" y="12"/>
                      <a:pt x="307" y="8"/>
                    </a:cubicBezTo>
                    <a:cubicBezTo>
                      <a:pt x="351" y="4"/>
                      <a:pt x="422" y="41"/>
                      <a:pt x="462" y="33"/>
                    </a:cubicBezTo>
                    <a:cubicBezTo>
                      <a:pt x="502" y="25"/>
                      <a:pt x="515" y="21"/>
                      <a:pt x="530" y="21"/>
                    </a:cubicBezTo>
                    <a:cubicBezTo>
                      <a:pt x="545" y="21"/>
                      <a:pt x="590" y="26"/>
                      <a:pt x="6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19" name="Freeform 138">
                <a:extLst>
                  <a:ext uri="{FF2B5EF4-FFF2-40B4-BE49-F238E27FC236}">
                    <a16:creationId xmlns:a16="http://schemas.microsoft.com/office/drawing/2014/main" id="{5F9341AF-0A0F-4D65-9A6C-4400130E6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215"/>
                <a:ext cx="364" cy="112"/>
              </a:xfrm>
              <a:custGeom>
                <a:avLst/>
                <a:gdLst>
                  <a:gd name="T0" fmla="*/ 0 w 340"/>
                  <a:gd name="T1" fmla="*/ 2 h 105"/>
                  <a:gd name="T2" fmla="*/ 418 w 340"/>
                  <a:gd name="T3" fmla="*/ 0 h 10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0" h="105">
                    <a:moveTo>
                      <a:pt x="0" y="2"/>
                    </a:moveTo>
                    <a:cubicBezTo>
                      <a:pt x="0" y="2"/>
                      <a:pt x="141" y="105"/>
                      <a:pt x="34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0" name="Freeform 139">
                <a:extLst>
                  <a:ext uri="{FF2B5EF4-FFF2-40B4-BE49-F238E27FC236}">
                    <a16:creationId xmlns:a16="http://schemas.microsoft.com/office/drawing/2014/main" id="{A23B9302-12F0-4C3F-9CAD-CA71E01AE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2267"/>
                <a:ext cx="83" cy="37"/>
              </a:xfrm>
              <a:custGeom>
                <a:avLst/>
                <a:gdLst>
                  <a:gd name="T0" fmla="*/ 96 w 77"/>
                  <a:gd name="T1" fmla="*/ 0 h 35"/>
                  <a:gd name="T2" fmla="*/ 0 w 77"/>
                  <a:gd name="T3" fmla="*/ 41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35">
                    <a:moveTo>
                      <a:pt x="77" y="0"/>
                    </a:moveTo>
                    <a:cubicBezTo>
                      <a:pt x="77" y="0"/>
                      <a:pt x="39" y="20"/>
                      <a:pt x="0" y="3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1" name="Freeform 140">
                <a:extLst>
                  <a:ext uri="{FF2B5EF4-FFF2-40B4-BE49-F238E27FC236}">
                    <a16:creationId xmlns:a16="http://schemas.microsoft.com/office/drawing/2014/main" id="{86C792D5-DFF1-4EE8-9280-3B0F9675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264"/>
                <a:ext cx="59" cy="31"/>
              </a:xfrm>
              <a:custGeom>
                <a:avLst/>
                <a:gdLst>
                  <a:gd name="T0" fmla="*/ 0 w 55"/>
                  <a:gd name="T1" fmla="*/ 0 h 29"/>
                  <a:gd name="T2" fmla="*/ 68 w 55"/>
                  <a:gd name="T3" fmla="*/ 35 h 2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5" h="29">
                    <a:moveTo>
                      <a:pt x="0" y="0"/>
                    </a:moveTo>
                    <a:cubicBezTo>
                      <a:pt x="0" y="0"/>
                      <a:pt x="13" y="21"/>
                      <a:pt x="55" y="2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2" name="Freeform 141">
                <a:extLst>
                  <a:ext uri="{FF2B5EF4-FFF2-40B4-BE49-F238E27FC236}">
                    <a16:creationId xmlns:a16="http://schemas.microsoft.com/office/drawing/2014/main" id="{ABF97A45-1177-40CE-A455-B15D8460A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263"/>
                <a:ext cx="28" cy="28"/>
              </a:xfrm>
              <a:custGeom>
                <a:avLst/>
                <a:gdLst>
                  <a:gd name="T0" fmla="*/ 17 w 26"/>
                  <a:gd name="T1" fmla="*/ 0 h 27"/>
                  <a:gd name="T2" fmla="*/ 32 w 26"/>
                  <a:gd name="T3" fmla="*/ 29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7">
                    <a:moveTo>
                      <a:pt x="14" y="0"/>
                    </a:moveTo>
                    <a:cubicBezTo>
                      <a:pt x="14" y="0"/>
                      <a:pt x="0" y="27"/>
                      <a:pt x="26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3" name="Freeform 142">
                <a:extLst>
                  <a:ext uri="{FF2B5EF4-FFF2-40B4-BE49-F238E27FC236}">
                    <a16:creationId xmlns:a16="http://schemas.microsoft.com/office/drawing/2014/main" id="{6D8D3E24-C547-471E-BBBA-7BE0D9AC2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2513"/>
                <a:ext cx="227" cy="41"/>
              </a:xfrm>
              <a:custGeom>
                <a:avLst/>
                <a:gdLst>
                  <a:gd name="T0" fmla="*/ 0 w 212"/>
                  <a:gd name="T1" fmla="*/ 3 h 38"/>
                  <a:gd name="T2" fmla="*/ 260 w 212"/>
                  <a:gd name="T3" fmla="*/ 0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2" h="38">
                    <a:moveTo>
                      <a:pt x="0" y="3"/>
                    </a:moveTo>
                    <a:cubicBezTo>
                      <a:pt x="0" y="3"/>
                      <a:pt x="111" y="38"/>
                      <a:pt x="21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4" name="Freeform 143">
                <a:extLst>
                  <a:ext uri="{FF2B5EF4-FFF2-40B4-BE49-F238E27FC236}">
                    <a16:creationId xmlns:a16="http://schemas.microsoft.com/office/drawing/2014/main" id="{6BD4EF03-B65C-4394-9731-4C5A642C5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849"/>
                <a:ext cx="286" cy="277"/>
              </a:xfrm>
              <a:custGeom>
                <a:avLst/>
                <a:gdLst>
                  <a:gd name="T0" fmla="*/ 11 w 267"/>
                  <a:gd name="T1" fmla="*/ 49 h 259"/>
                  <a:gd name="T2" fmla="*/ 96 w 267"/>
                  <a:gd name="T3" fmla="*/ 113 h 259"/>
                  <a:gd name="T4" fmla="*/ 74 w 267"/>
                  <a:gd name="T5" fmla="*/ 88 h 259"/>
                  <a:gd name="T6" fmla="*/ 174 w 267"/>
                  <a:gd name="T7" fmla="*/ 137 h 259"/>
                  <a:gd name="T8" fmla="*/ 157 w 267"/>
                  <a:gd name="T9" fmla="*/ 120 h 259"/>
                  <a:gd name="T10" fmla="*/ 199 w 267"/>
                  <a:gd name="T11" fmla="*/ 138 h 259"/>
                  <a:gd name="T12" fmla="*/ 261 w 267"/>
                  <a:gd name="T13" fmla="*/ 169 h 259"/>
                  <a:gd name="T14" fmla="*/ 277 w 267"/>
                  <a:gd name="T15" fmla="*/ 235 h 259"/>
                  <a:gd name="T16" fmla="*/ 286 w 267"/>
                  <a:gd name="T17" fmla="*/ 317 h 259"/>
                  <a:gd name="T18" fmla="*/ 307 w 267"/>
                  <a:gd name="T19" fmla="*/ 225 h 259"/>
                  <a:gd name="T20" fmla="*/ 328 w 267"/>
                  <a:gd name="T21" fmla="*/ 181 h 259"/>
                  <a:gd name="T22" fmla="*/ 291 w 267"/>
                  <a:gd name="T23" fmla="*/ 86 h 259"/>
                  <a:gd name="T24" fmla="*/ 210 w 267"/>
                  <a:gd name="T25" fmla="*/ 15 h 259"/>
                  <a:gd name="T26" fmla="*/ 85 w 267"/>
                  <a:gd name="T27" fmla="*/ 0 h 259"/>
                  <a:gd name="T28" fmla="*/ 0 w 267"/>
                  <a:gd name="T29" fmla="*/ 30 h 259"/>
                  <a:gd name="T30" fmla="*/ 11 w 267"/>
                  <a:gd name="T31" fmla="*/ 49 h 25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67" h="259">
                    <a:moveTo>
                      <a:pt x="8" y="40"/>
                    </a:moveTo>
                    <a:cubicBezTo>
                      <a:pt x="8" y="40"/>
                      <a:pt x="46" y="76"/>
                      <a:pt x="78" y="93"/>
                    </a:cubicBezTo>
                    <a:cubicBezTo>
                      <a:pt x="78" y="93"/>
                      <a:pt x="62" y="84"/>
                      <a:pt x="60" y="72"/>
                    </a:cubicBezTo>
                    <a:cubicBezTo>
                      <a:pt x="60" y="72"/>
                      <a:pt x="86" y="104"/>
                      <a:pt x="141" y="112"/>
                    </a:cubicBezTo>
                    <a:cubicBezTo>
                      <a:pt x="141" y="112"/>
                      <a:pt x="134" y="107"/>
                      <a:pt x="128" y="98"/>
                    </a:cubicBezTo>
                    <a:cubicBezTo>
                      <a:pt x="128" y="98"/>
                      <a:pt x="142" y="108"/>
                      <a:pt x="162" y="113"/>
                    </a:cubicBezTo>
                    <a:cubicBezTo>
                      <a:pt x="183" y="119"/>
                      <a:pt x="203" y="122"/>
                      <a:pt x="213" y="138"/>
                    </a:cubicBezTo>
                    <a:cubicBezTo>
                      <a:pt x="222" y="154"/>
                      <a:pt x="230" y="177"/>
                      <a:pt x="226" y="193"/>
                    </a:cubicBezTo>
                    <a:cubicBezTo>
                      <a:pt x="222" y="209"/>
                      <a:pt x="232" y="259"/>
                      <a:pt x="232" y="259"/>
                    </a:cubicBezTo>
                    <a:cubicBezTo>
                      <a:pt x="232" y="259"/>
                      <a:pt x="235" y="192"/>
                      <a:pt x="250" y="183"/>
                    </a:cubicBezTo>
                    <a:cubicBezTo>
                      <a:pt x="267" y="148"/>
                      <a:pt x="267" y="148"/>
                      <a:pt x="267" y="148"/>
                    </a:cubicBezTo>
                    <a:cubicBezTo>
                      <a:pt x="237" y="70"/>
                      <a:pt x="237" y="70"/>
                      <a:pt x="237" y="70"/>
                    </a:cubicBezTo>
                    <a:cubicBezTo>
                      <a:pt x="171" y="12"/>
                      <a:pt x="171" y="12"/>
                      <a:pt x="171" y="12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5" name="Freeform 144">
                <a:extLst>
                  <a:ext uri="{FF2B5EF4-FFF2-40B4-BE49-F238E27FC236}">
                    <a16:creationId xmlns:a16="http://schemas.microsoft.com/office/drawing/2014/main" id="{C65B7BD0-BD4C-4B1B-AC99-BEE5F4F12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869"/>
                <a:ext cx="108" cy="231"/>
              </a:xfrm>
              <a:custGeom>
                <a:avLst/>
                <a:gdLst>
                  <a:gd name="T0" fmla="*/ 123 w 101"/>
                  <a:gd name="T1" fmla="*/ 18 h 216"/>
                  <a:gd name="T2" fmla="*/ 81 w 101"/>
                  <a:gd name="T3" fmla="*/ 90 h 216"/>
                  <a:gd name="T4" fmla="*/ 86 w 101"/>
                  <a:gd name="T5" fmla="*/ 80 h 216"/>
                  <a:gd name="T6" fmla="*/ 71 w 101"/>
                  <a:gd name="T7" fmla="*/ 110 h 216"/>
                  <a:gd name="T8" fmla="*/ 59 w 101"/>
                  <a:gd name="T9" fmla="*/ 175 h 216"/>
                  <a:gd name="T10" fmla="*/ 59 w 101"/>
                  <a:gd name="T11" fmla="*/ 158 h 216"/>
                  <a:gd name="T12" fmla="*/ 53 w 101"/>
                  <a:gd name="T13" fmla="*/ 198 h 216"/>
                  <a:gd name="T14" fmla="*/ 60 w 101"/>
                  <a:gd name="T15" fmla="*/ 264 h 216"/>
                  <a:gd name="T16" fmla="*/ 36 w 101"/>
                  <a:gd name="T17" fmla="*/ 218 h 216"/>
                  <a:gd name="T18" fmla="*/ 12 w 101"/>
                  <a:gd name="T19" fmla="*/ 129 h 216"/>
                  <a:gd name="T20" fmla="*/ 113 w 101"/>
                  <a:gd name="T21" fmla="*/ 0 h 216"/>
                  <a:gd name="T22" fmla="*/ 123 w 101"/>
                  <a:gd name="T23" fmla="*/ 18 h 2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216">
                    <a:moveTo>
                      <a:pt x="101" y="15"/>
                    </a:moveTo>
                    <a:cubicBezTo>
                      <a:pt x="101" y="15"/>
                      <a:pt x="94" y="54"/>
                      <a:pt x="66" y="74"/>
                    </a:cubicBezTo>
                    <a:cubicBezTo>
                      <a:pt x="70" y="65"/>
                      <a:pt x="70" y="65"/>
                      <a:pt x="70" y="65"/>
                    </a:cubicBezTo>
                    <a:cubicBezTo>
                      <a:pt x="70" y="65"/>
                      <a:pt x="59" y="78"/>
                      <a:pt x="58" y="90"/>
                    </a:cubicBezTo>
                    <a:cubicBezTo>
                      <a:pt x="58" y="102"/>
                      <a:pt x="66" y="124"/>
                      <a:pt x="48" y="143"/>
                    </a:cubicBezTo>
                    <a:cubicBezTo>
                      <a:pt x="48" y="129"/>
                      <a:pt x="48" y="129"/>
                      <a:pt x="48" y="129"/>
                    </a:cubicBezTo>
                    <a:cubicBezTo>
                      <a:pt x="48" y="129"/>
                      <a:pt x="42" y="154"/>
                      <a:pt x="44" y="162"/>
                    </a:cubicBezTo>
                    <a:cubicBezTo>
                      <a:pt x="44" y="162"/>
                      <a:pt x="51" y="199"/>
                      <a:pt x="49" y="216"/>
                    </a:cubicBezTo>
                    <a:cubicBezTo>
                      <a:pt x="49" y="216"/>
                      <a:pt x="45" y="189"/>
                      <a:pt x="30" y="179"/>
                    </a:cubicBezTo>
                    <a:cubicBezTo>
                      <a:pt x="30" y="179"/>
                      <a:pt x="0" y="134"/>
                      <a:pt x="9" y="106"/>
                    </a:cubicBezTo>
                    <a:cubicBezTo>
                      <a:pt x="17" y="78"/>
                      <a:pt x="93" y="0"/>
                      <a:pt x="93" y="0"/>
                    </a:cubicBezTo>
                    <a:lnTo>
                      <a:pt x="101" y="15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6" name="Freeform 145">
                <a:extLst>
                  <a:ext uri="{FF2B5EF4-FFF2-40B4-BE49-F238E27FC236}">
                    <a16:creationId xmlns:a16="http://schemas.microsoft.com/office/drawing/2014/main" id="{6C725247-765E-4A23-B1D9-8BAE295B5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860"/>
                <a:ext cx="110" cy="230"/>
              </a:xfrm>
              <a:custGeom>
                <a:avLst/>
                <a:gdLst>
                  <a:gd name="T0" fmla="*/ 125 w 103"/>
                  <a:gd name="T1" fmla="*/ 18 h 216"/>
                  <a:gd name="T2" fmla="*/ 84 w 103"/>
                  <a:gd name="T3" fmla="*/ 91 h 216"/>
                  <a:gd name="T4" fmla="*/ 88 w 103"/>
                  <a:gd name="T5" fmla="*/ 78 h 216"/>
                  <a:gd name="T6" fmla="*/ 74 w 103"/>
                  <a:gd name="T7" fmla="*/ 109 h 216"/>
                  <a:gd name="T8" fmla="*/ 62 w 103"/>
                  <a:gd name="T9" fmla="*/ 173 h 216"/>
                  <a:gd name="T10" fmla="*/ 62 w 103"/>
                  <a:gd name="T11" fmla="*/ 155 h 216"/>
                  <a:gd name="T12" fmla="*/ 56 w 103"/>
                  <a:gd name="T13" fmla="*/ 196 h 216"/>
                  <a:gd name="T14" fmla="*/ 62 w 103"/>
                  <a:gd name="T15" fmla="*/ 261 h 216"/>
                  <a:gd name="T16" fmla="*/ 38 w 103"/>
                  <a:gd name="T17" fmla="*/ 216 h 216"/>
                  <a:gd name="T18" fmla="*/ 14 w 103"/>
                  <a:gd name="T19" fmla="*/ 128 h 216"/>
                  <a:gd name="T20" fmla="*/ 115 w 103"/>
                  <a:gd name="T21" fmla="*/ 0 h 216"/>
                  <a:gd name="T22" fmla="*/ 125 w 103"/>
                  <a:gd name="T23" fmla="*/ 18 h 2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3" h="216">
                    <a:moveTo>
                      <a:pt x="103" y="15"/>
                    </a:moveTo>
                    <a:cubicBezTo>
                      <a:pt x="103" y="15"/>
                      <a:pt x="96" y="54"/>
                      <a:pt x="69" y="75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72" y="65"/>
                      <a:pt x="62" y="78"/>
                      <a:pt x="61" y="90"/>
                    </a:cubicBezTo>
                    <a:cubicBezTo>
                      <a:pt x="60" y="102"/>
                      <a:pt x="69" y="124"/>
                      <a:pt x="51" y="143"/>
                    </a:cubicBezTo>
                    <a:cubicBezTo>
                      <a:pt x="51" y="129"/>
                      <a:pt x="51" y="129"/>
                      <a:pt x="51" y="129"/>
                    </a:cubicBezTo>
                    <a:cubicBezTo>
                      <a:pt x="51" y="129"/>
                      <a:pt x="45" y="155"/>
                      <a:pt x="46" y="162"/>
                    </a:cubicBezTo>
                    <a:cubicBezTo>
                      <a:pt x="46" y="162"/>
                      <a:pt x="54" y="199"/>
                      <a:pt x="51" y="216"/>
                    </a:cubicBezTo>
                    <a:cubicBezTo>
                      <a:pt x="51" y="216"/>
                      <a:pt x="47" y="189"/>
                      <a:pt x="32" y="179"/>
                    </a:cubicBezTo>
                    <a:cubicBezTo>
                      <a:pt x="32" y="179"/>
                      <a:pt x="0" y="133"/>
                      <a:pt x="11" y="106"/>
                    </a:cubicBezTo>
                    <a:cubicBezTo>
                      <a:pt x="42" y="34"/>
                      <a:pt x="95" y="0"/>
                      <a:pt x="95" y="0"/>
                    </a:cubicBezTo>
                    <a:lnTo>
                      <a:pt x="103" y="15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7" name="Freeform 146">
                <a:extLst>
                  <a:ext uri="{FF2B5EF4-FFF2-40B4-BE49-F238E27FC236}">
                    <a16:creationId xmlns:a16="http://schemas.microsoft.com/office/drawing/2014/main" id="{6B186265-83AF-4CF5-94E4-5EBD02350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833"/>
                <a:ext cx="300" cy="278"/>
              </a:xfrm>
              <a:custGeom>
                <a:avLst/>
                <a:gdLst>
                  <a:gd name="T0" fmla="*/ 11 w 280"/>
                  <a:gd name="T1" fmla="*/ 49 h 260"/>
                  <a:gd name="T2" fmla="*/ 98 w 280"/>
                  <a:gd name="T3" fmla="*/ 115 h 260"/>
                  <a:gd name="T4" fmla="*/ 74 w 280"/>
                  <a:gd name="T5" fmla="*/ 88 h 260"/>
                  <a:gd name="T6" fmla="*/ 174 w 280"/>
                  <a:gd name="T7" fmla="*/ 137 h 260"/>
                  <a:gd name="T8" fmla="*/ 159 w 280"/>
                  <a:gd name="T9" fmla="*/ 121 h 260"/>
                  <a:gd name="T10" fmla="*/ 201 w 280"/>
                  <a:gd name="T11" fmla="*/ 139 h 260"/>
                  <a:gd name="T12" fmla="*/ 261 w 280"/>
                  <a:gd name="T13" fmla="*/ 170 h 260"/>
                  <a:gd name="T14" fmla="*/ 279 w 280"/>
                  <a:gd name="T15" fmla="*/ 235 h 260"/>
                  <a:gd name="T16" fmla="*/ 287 w 280"/>
                  <a:gd name="T17" fmla="*/ 318 h 260"/>
                  <a:gd name="T18" fmla="*/ 310 w 280"/>
                  <a:gd name="T19" fmla="*/ 249 h 260"/>
                  <a:gd name="T20" fmla="*/ 344 w 280"/>
                  <a:gd name="T21" fmla="*/ 200 h 260"/>
                  <a:gd name="T22" fmla="*/ 293 w 280"/>
                  <a:gd name="T23" fmla="*/ 87 h 260"/>
                  <a:gd name="T24" fmla="*/ 211 w 280"/>
                  <a:gd name="T25" fmla="*/ 16 h 260"/>
                  <a:gd name="T26" fmla="*/ 86 w 280"/>
                  <a:gd name="T27" fmla="*/ 0 h 260"/>
                  <a:gd name="T28" fmla="*/ 0 w 280"/>
                  <a:gd name="T29" fmla="*/ 31 h 260"/>
                  <a:gd name="T30" fmla="*/ 11 w 280"/>
                  <a:gd name="T31" fmla="*/ 49 h 26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80" h="260">
                    <a:moveTo>
                      <a:pt x="8" y="40"/>
                    </a:moveTo>
                    <a:cubicBezTo>
                      <a:pt x="8" y="40"/>
                      <a:pt x="47" y="76"/>
                      <a:pt x="79" y="94"/>
                    </a:cubicBezTo>
                    <a:cubicBezTo>
                      <a:pt x="79" y="94"/>
                      <a:pt x="63" y="84"/>
                      <a:pt x="60" y="72"/>
                    </a:cubicBezTo>
                    <a:cubicBezTo>
                      <a:pt x="60" y="72"/>
                      <a:pt x="87" y="104"/>
                      <a:pt x="141" y="112"/>
                    </a:cubicBezTo>
                    <a:cubicBezTo>
                      <a:pt x="141" y="112"/>
                      <a:pt x="134" y="108"/>
                      <a:pt x="129" y="99"/>
                    </a:cubicBezTo>
                    <a:cubicBezTo>
                      <a:pt x="129" y="99"/>
                      <a:pt x="142" y="108"/>
                      <a:pt x="163" y="114"/>
                    </a:cubicBezTo>
                    <a:cubicBezTo>
                      <a:pt x="184" y="120"/>
                      <a:pt x="204" y="123"/>
                      <a:pt x="213" y="139"/>
                    </a:cubicBezTo>
                    <a:cubicBezTo>
                      <a:pt x="223" y="155"/>
                      <a:pt x="231" y="177"/>
                      <a:pt x="227" y="193"/>
                    </a:cubicBezTo>
                    <a:cubicBezTo>
                      <a:pt x="223" y="209"/>
                      <a:pt x="233" y="260"/>
                      <a:pt x="233" y="260"/>
                    </a:cubicBezTo>
                    <a:cubicBezTo>
                      <a:pt x="233" y="260"/>
                      <a:pt x="236" y="213"/>
                      <a:pt x="252" y="204"/>
                    </a:cubicBezTo>
                    <a:cubicBezTo>
                      <a:pt x="280" y="164"/>
                      <a:pt x="280" y="164"/>
                      <a:pt x="280" y="164"/>
                    </a:cubicBezTo>
                    <a:cubicBezTo>
                      <a:pt x="238" y="71"/>
                      <a:pt x="238" y="71"/>
                      <a:pt x="238" y="71"/>
                    </a:cubicBezTo>
                    <a:cubicBezTo>
                      <a:pt x="172" y="13"/>
                      <a:pt x="172" y="13"/>
                      <a:pt x="172" y="13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0" y="25"/>
                      <a:pt x="0" y="25"/>
                      <a:pt x="0" y="25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8" name="Freeform 147">
                <a:extLst>
                  <a:ext uri="{FF2B5EF4-FFF2-40B4-BE49-F238E27FC236}">
                    <a16:creationId xmlns:a16="http://schemas.microsoft.com/office/drawing/2014/main" id="{54C23007-57C6-4DBC-8A10-382BFE996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134"/>
                <a:ext cx="62" cy="11"/>
              </a:xfrm>
              <a:custGeom>
                <a:avLst/>
                <a:gdLst>
                  <a:gd name="T0" fmla="*/ 0 w 58"/>
                  <a:gd name="T1" fmla="*/ 4 h 10"/>
                  <a:gd name="T2" fmla="*/ 20 w 58"/>
                  <a:gd name="T3" fmla="*/ 1 h 10"/>
                  <a:gd name="T4" fmla="*/ 46 w 58"/>
                  <a:gd name="T5" fmla="*/ 0 h 10"/>
                  <a:gd name="T6" fmla="*/ 71 w 58"/>
                  <a:gd name="T7" fmla="*/ 4 h 10"/>
                  <a:gd name="T8" fmla="*/ 47 w 58"/>
                  <a:gd name="T9" fmla="*/ 2 h 10"/>
                  <a:gd name="T10" fmla="*/ 21 w 58"/>
                  <a:gd name="T11" fmla="*/ 3 h 10"/>
                  <a:gd name="T12" fmla="*/ 0 w 58"/>
                  <a:gd name="T13" fmla="*/ 4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10">
                    <a:moveTo>
                      <a:pt x="0" y="4"/>
                    </a:moveTo>
                    <a:cubicBezTo>
                      <a:pt x="0" y="4"/>
                      <a:pt x="13" y="4"/>
                      <a:pt x="17" y="1"/>
                    </a:cubicBezTo>
                    <a:cubicBezTo>
                      <a:pt x="17" y="1"/>
                      <a:pt x="30" y="8"/>
                      <a:pt x="37" y="0"/>
                    </a:cubicBezTo>
                    <a:cubicBezTo>
                      <a:pt x="37" y="0"/>
                      <a:pt x="50" y="4"/>
                      <a:pt x="58" y="4"/>
                    </a:cubicBezTo>
                    <a:cubicBezTo>
                      <a:pt x="58" y="4"/>
                      <a:pt x="43" y="4"/>
                      <a:pt x="38" y="2"/>
                    </a:cubicBezTo>
                    <a:cubicBezTo>
                      <a:pt x="38" y="2"/>
                      <a:pt x="32" y="10"/>
                      <a:pt x="18" y="3"/>
                    </a:cubicBezTo>
                    <a:cubicBezTo>
                      <a:pt x="18" y="3"/>
                      <a:pt x="6" y="6"/>
                      <a:pt x="0" y="4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29" name="Freeform 148">
                <a:extLst>
                  <a:ext uri="{FF2B5EF4-FFF2-40B4-BE49-F238E27FC236}">
                    <a16:creationId xmlns:a16="http://schemas.microsoft.com/office/drawing/2014/main" id="{48E22A48-680E-4DAD-9FA7-89A0C5B4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988"/>
                <a:ext cx="53" cy="44"/>
              </a:xfrm>
              <a:custGeom>
                <a:avLst/>
                <a:gdLst>
                  <a:gd name="T0" fmla="*/ 0 w 49"/>
                  <a:gd name="T1" fmla="*/ 29 h 41"/>
                  <a:gd name="T2" fmla="*/ 51 w 49"/>
                  <a:gd name="T3" fmla="*/ 21 h 41"/>
                  <a:gd name="T4" fmla="*/ 55 w 49"/>
                  <a:gd name="T5" fmla="*/ 31 h 41"/>
                  <a:gd name="T6" fmla="*/ 0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0" y="23"/>
                    </a:moveTo>
                    <a:cubicBezTo>
                      <a:pt x="0" y="23"/>
                      <a:pt x="22" y="0"/>
                      <a:pt x="40" y="18"/>
                    </a:cubicBezTo>
                    <a:cubicBezTo>
                      <a:pt x="40" y="18"/>
                      <a:pt x="49" y="21"/>
                      <a:pt x="43" y="25"/>
                    </a:cubicBezTo>
                    <a:cubicBezTo>
                      <a:pt x="37" y="29"/>
                      <a:pt x="13" y="41"/>
                      <a:pt x="0" y="23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0" name="Freeform 149">
                <a:extLst>
                  <a:ext uri="{FF2B5EF4-FFF2-40B4-BE49-F238E27FC236}">
                    <a16:creationId xmlns:a16="http://schemas.microsoft.com/office/drawing/2014/main" id="{5D79C554-FBDF-437E-ACB0-9E2AD30DF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88"/>
                <a:ext cx="53" cy="44"/>
              </a:xfrm>
              <a:custGeom>
                <a:avLst/>
                <a:gdLst>
                  <a:gd name="T0" fmla="*/ 62 w 49"/>
                  <a:gd name="T1" fmla="*/ 29 h 41"/>
                  <a:gd name="T2" fmla="*/ 12 w 49"/>
                  <a:gd name="T3" fmla="*/ 21 h 41"/>
                  <a:gd name="T4" fmla="*/ 10 w 49"/>
                  <a:gd name="T5" fmla="*/ 31 h 41"/>
                  <a:gd name="T6" fmla="*/ 62 w 49"/>
                  <a:gd name="T7" fmla="*/ 29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" h="41">
                    <a:moveTo>
                      <a:pt x="49" y="23"/>
                    </a:moveTo>
                    <a:cubicBezTo>
                      <a:pt x="49" y="23"/>
                      <a:pt x="28" y="0"/>
                      <a:pt x="9" y="18"/>
                    </a:cubicBezTo>
                    <a:cubicBezTo>
                      <a:pt x="9" y="18"/>
                      <a:pt x="0" y="21"/>
                      <a:pt x="7" y="25"/>
                    </a:cubicBezTo>
                    <a:cubicBezTo>
                      <a:pt x="13" y="29"/>
                      <a:pt x="36" y="41"/>
                      <a:pt x="49" y="23"/>
                    </a:cubicBezTo>
                    <a:close/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1" name="Freeform 150">
                <a:extLst>
                  <a:ext uri="{FF2B5EF4-FFF2-40B4-BE49-F238E27FC236}">
                    <a16:creationId xmlns:a16="http://schemas.microsoft.com/office/drawing/2014/main" id="{6948EDCF-CB1C-49F6-814C-66C3CBA95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1332"/>
                <a:ext cx="17" cy="19"/>
              </a:xfrm>
              <a:custGeom>
                <a:avLst/>
                <a:gdLst>
                  <a:gd name="T0" fmla="*/ 0 w 16"/>
                  <a:gd name="T1" fmla="*/ 8 h 18"/>
                  <a:gd name="T2" fmla="*/ 14 w 16"/>
                  <a:gd name="T3" fmla="*/ 0 h 18"/>
                  <a:gd name="T4" fmla="*/ 11 w 16"/>
                  <a:gd name="T5" fmla="*/ 2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8">
                    <a:moveTo>
                      <a:pt x="0" y="8"/>
                    </a:moveTo>
                    <a:cubicBezTo>
                      <a:pt x="3" y="5"/>
                      <a:pt x="6" y="1"/>
                      <a:pt x="11" y="0"/>
                    </a:cubicBezTo>
                    <a:cubicBezTo>
                      <a:pt x="16" y="6"/>
                      <a:pt x="9" y="15"/>
                      <a:pt x="8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2" name="Freeform 151">
                <a:extLst>
                  <a:ext uri="{FF2B5EF4-FFF2-40B4-BE49-F238E27FC236}">
                    <a16:creationId xmlns:a16="http://schemas.microsoft.com/office/drawing/2014/main" id="{559C0E36-2556-4E4C-AFD3-AED206E6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347"/>
                <a:ext cx="15" cy="12"/>
              </a:xfrm>
              <a:custGeom>
                <a:avLst/>
                <a:gdLst>
                  <a:gd name="T0" fmla="*/ 6 w 14"/>
                  <a:gd name="T1" fmla="*/ 12 h 12"/>
                  <a:gd name="T2" fmla="*/ 0 w 14"/>
                  <a:gd name="T3" fmla="*/ 0 h 12"/>
                  <a:gd name="T4" fmla="*/ 17 w 14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5" y="8"/>
                      <a:pt x="2" y="4"/>
                      <a:pt x="0" y="0"/>
                    </a:cubicBezTo>
                    <a:cubicBezTo>
                      <a:pt x="4" y="2"/>
                      <a:pt x="11" y="5"/>
                      <a:pt x="14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3" name="Freeform 152">
                <a:extLst>
                  <a:ext uri="{FF2B5EF4-FFF2-40B4-BE49-F238E27FC236}">
                    <a16:creationId xmlns:a16="http://schemas.microsoft.com/office/drawing/2014/main" id="{431D4495-99C9-4A71-BFDF-83F9913F4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1333"/>
                <a:ext cx="12" cy="13"/>
              </a:xfrm>
              <a:custGeom>
                <a:avLst/>
                <a:gdLst>
                  <a:gd name="T0" fmla="*/ 0 w 11"/>
                  <a:gd name="T1" fmla="*/ 0 h 12"/>
                  <a:gd name="T2" fmla="*/ 14 w 11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3" y="4"/>
                      <a:pt x="8" y="8"/>
                      <a:pt x="11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4" name="Freeform 153">
                <a:extLst>
                  <a:ext uri="{FF2B5EF4-FFF2-40B4-BE49-F238E27FC236}">
                    <a16:creationId xmlns:a16="http://schemas.microsoft.com/office/drawing/2014/main" id="{FB35177C-8E12-4252-9D95-B91348BEC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1332"/>
                <a:ext cx="33" cy="24"/>
              </a:xfrm>
              <a:custGeom>
                <a:avLst/>
                <a:gdLst>
                  <a:gd name="T0" fmla="*/ 19 w 31"/>
                  <a:gd name="T1" fmla="*/ 0 h 23"/>
                  <a:gd name="T2" fmla="*/ 5 w 31"/>
                  <a:gd name="T3" fmla="*/ 6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1" h="23">
                    <a:moveTo>
                      <a:pt x="16" y="0"/>
                    </a:moveTo>
                    <a:cubicBezTo>
                      <a:pt x="31" y="12"/>
                      <a:pt x="0" y="23"/>
                      <a:pt x="5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5" name="Freeform 154">
                <a:extLst>
                  <a:ext uri="{FF2B5EF4-FFF2-40B4-BE49-F238E27FC236}">
                    <a16:creationId xmlns:a16="http://schemas.microsoft.com/office/drawing/2014/main" id="{30475C20-24DD-45E6-BE56-EFF8744B0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1296"/>
                <a:ext cx="3" cy="15"/>
              </a:xfrm>
              <a:custGeom>
                <a:avLst/>
                <a:gdLst>
                  <a:gd name="T0" fmla="*/ 3 w 3"/>
                  <a:gd name="T1" fmla="*/ 0 h 14"/>
                  <a:gd name="T2" fmla="*/ 0 w 3"/>
                  <a:gd name="T3" fmla="*/ 1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0"/>
                    </a:moveTo>
                    <a:cubicBezTo>
                      <a:pt x="3" y="5"/>
                      <a:pt x="2" y="10"/>
                      <a:pt x="0" y="1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6" name="Freeform 155">
                <a:extLst>
                  <a:ext uri="{FF2B5EF4-FFF2-40B4-BE49-F238E27FC236}">
                    <a16:creationId xmlns:a16="http://schemas.microsoft.com/office/drawing/2014/main" id="{189CF9A3-66BA-4FD2-99B4-3ABC27344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1" y="1286"/>
                <a:ext cx="12" cy="32"/>
              </a:xfrm>
              <a:custGeom>
                <a:avLst/>
                <a:gdLst>
                  <a:gd name="T0" fmla="*/ 12 w 12"/>
                  <a:gd name="T1" fmla="*/ 13 h 30"/>
                  <a:gd name="T2" fmla="*/ 9 w 12"/>
                  <a:gd name="T3" fmla="*/ 36 h 30"/>
                  <a:gd name="T4" fmla="*/ 7 w 12"/>
                  <a:gd name="T5" fmla="*/ 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0">
                    <a:moveTo>
                      <a:pt x="12" y="10"/>
                    </a:moveTo>
                    <a:cubicBezTo>
                      <a:pt x="12" y="17"/>
                      <a:pt x="12" y="25"/>
                      <a:pt x="9" y="30"/>
                    </a:cubicBezTo>
                    <a:cubicBezTo>
                      <a:pt x="0" y="26"/>
                      <a:pt x="6" y="7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7" name="Freeform 156">
                <a:extLst>
                  <a:ext uri="{FF2B5EF4-FFF2-40B4-BE49-F238E27FC236}">
                    <a16:creationId xmlns:a16="http://schemas.microsoft.com/office/drawing/2014/main" id="{4116CCD2-B3F0-41B8-9EA0-0B1196E3A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283"/>
                <a:ext cx="15" cy="11"/>
              </a:xfrm>
              <a:custGeom>
                <a:avLst/>
                <a:gdLst>
                  <a:gd name="T0" fmla="*/ 0 w 14"/>
                  <a:gd name="T1" fmla="*/ 0 h 11"/>
                  <a:gd name="T2" fmla="*/ 17 w 14"/>
                  <a:gd name="T3" fmla="*/ 11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1">
                    <a:moveTo>
                      <a:pt x="0" y="0"/>
                    </a:moveTo>
                    <a:cubicBezTo>
                      <a:pt x="2" y="5"/>
                      <a:pt x="8" y="10"/>
                      <a:pt x="14" y="1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8" name="Freeform 157">
                <a:extLst>
                  <a:ext uri="{FF2B5EF4-FFF2-40B4-BE49-F238E27FC236}">
                    <a16:creationId xmlns:a16="http://schemas.microsoft.com/office/drawing/2014/main" id="{0E7A20F6-34D1-4528-B9A3-C631217B0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287"/>
                <a:ext cx="20" cy="6"/>
              </a:xfrm>
              <a:custGeom>
                <a:avLst/>
                <a:gdLst>
                  <a:gd name="T0" fmla="*/ 0 w 19"/>
                  <a:gd name="T1" fmla="*/ 3 h 6"/>
                  <a:gd name="T2" fmla="*/ 22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3"/>
                    </a:moveTo>
                    <a:cubicBezTo>
                      <a:pt x="6" y="6"/>
                      <a:pt x="13" y="1"/>
                      <a:pt x="1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39" name="Freeform 158">
                <a:extLst>
                  <a:ext uri="{FF2B5EF4-FFF2-40B4-BE49-F238E27FC236}">
                    <a16:creationId xmlns:a16="http://schemas.microsoft.com/office/drawing/2014/main" id="{77843B92-7E6F-4CE0-8AD1-06A6FBBC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1274"/>
                <a:ext cx="14" cy="1"/>
              </a:xfrm>
              <a:custGeom>
                <a:avLst/>
                <a:gdLst>
                  <a:gd name="T0" fmla="*/ 0 w 13"/>
                  <a:gd name="T1" fmla="*/ 1 h 1"/>
                  <a:gd name="T2" fmla="*/ 16 w 13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">
                    <a:moveTo>
                      <a:pt x="0" y="1"/>
                    </a:moveTo>
                    <a:cubicBezTo>
                      <a:pt x="4" y="0"/>
                      <a:pt x="9" y="0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0" name="Freeform 159">
                <a:extLst>
                  <a:ext uri="{FF2B5EF4-FFF2-40B4-BE49-F238E27FC236}">
                    <a16:creationId xmlns:a16="http://schemas.microsoft.com/office/drawing/2014/main" id="{BB771491-F789-4716-998E-FC1E1F7CC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578"/>
                <a:ext cx="19" cy="13"/>
              </a:xfrm>
              <a:custGeom>
                <a:avLst/>
                <a:gdLst>
                  <a:gd name="T0" fmla="*/ 0 w 18"/>
                  <a:gd name="T1" fmla="*/ 15 h 12"/>
                  <a:gd name="T2" fmla="*/ 21 w 18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6" y="11"/>
                      <a:pt x="14" y="5"/>
                      <a:pt x="18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1" name="Freeform 160">
                <a:extLst>
                  <a:ext uri="{FF2B5EF4-FFF2-40B4-BE49-F238E27FC236}">
                    <a16:creationId xmlns:a16="http://schemas.microsoft.com/office/drawing/2014/main" id="{49448F20-3723-405F-B94A-2E8D90770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1608"/>
                <a:ext cx="20" cy="25"/>
              </a:xfrm>
              <a:custGeom>
                <a:avLst/>
                <a:gdLst>
                  <a:gd name="T0" fmla="*/ 7 w 19"/>
                  <a:gd name="T1" fmla="*/ 0 h 23"/>
                  <a:gd name="T2" fmla="*/ 2 w 19"/>
                  <a:gd name="T3" fmla="*/ 28 h 23"/>
                  <a:gd name="T4" fmla="*/ 22 w 19"/>
                  <a:gd name="T5" fmla="*/ 5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3">
                    <a:moveTo>
                      <a:pt x="7" y="0"/>
                    </a:moveTo>
                    <a:cubicBezTo>
                      <a:pt x="5" y="7"/>
                      <a:pt x="0" y="15"/>
                      <a:pt x="2" y="22"/>
                    </a:cubicBezTo>
                    <a:cubicBezTo>
                      <a:pt x="10" y="23"/>
                      <a:pt x="18" y="13"/>
                      <a:pt x="19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2" name="Freeform 161">
                <a:extLst>
                  <a:ext uri="{FF2B5EF4-FFF2-40B4-BE49-F238E27FC236}">
                    <a16:creationId xmlns:a16="http://schemas.microsoft.com/office/drawing/2014/main" id="{609E54DD-32FF-474D-9BFA-5D2F878CB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1823"/>
                <a:ext cx="27" cy="25"/>
              </a:xfrm>
              <a:custGeom>
                <a:avLst/>
                <a:gdLst>
                  <a:gd name="T0" fmla="*/ 6 w 25"/>
                  <a:gd name="T1" fmla="*/ 27 h 24"/>
                  <a:gd name="T2" fmla="*/ 5 w 25"/>
                  <a:gd name="T3" fmla="*/ 3 h 24"/>
                  <a:gd name="T4" fmla="*/ 31 w 25"/>
                  <a:gd name="T5" fmla="*/ 21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4">
                    <a:moveTo>
                      <a:pt x="6" y="24"/>
                    </a:moveTo>
                    <a:cubicBezTo>
                      <a:pt x="5" y="20"/>
                      <a:pt x="0" y="7"/>
                      <a:pt x="5" y="3"/>
                    </a:cubicBezTo>
                    <a:cubicBezTo>
                      <a:pt x="11" y="0"/>
                      <a:pt x="22" y="14"/>
                      <a:pt x="25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3" name="Freeform 162">
                <a:extLst>
                  <a:ext uri="{FF2B5EF4-FFF2-40B4-BE49-F238E27FC236}">
                    <a16:creationId xmlns:a16="http://schemas.microsoft.com/office/drawing/2014/main" id="{0FB92EAA-8C10-44D7-8675-A4EF0488F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1903"/>
                <a:ext cx="25" cy="24"/>
              </a:xfrm>
              <a:custGeom>
                <a:avLst/>
                <a:gdLst>
                  <a:gd name="T0" fmla="*/ 0 w 23"/>
                  <a:gd name="T1" fmla="*/ 20 h 23"/>
                  <a:gd name="T2" fmla="*/ 0 w 23"/>
                  <a:gd name="T3" fmla="*/ 18 h 23"/>
                  <a:gd name="T4" fmla="*/ 0 w 23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3">
                    <a:moveTo>
                      <a:pt x="0" y="17"/>
                    </a:moveTo>
                    <a:cubicBezTo>
                      <a:pt x="0" y="16"/>
                      <a:pt x="0" y="15"/>
                      <a:pt x="0" y="15"/>
                    </a:cubicBezTo>
                    <a:cubicBezTo>
                      <a:pt x="17" y="23"/>
                      <a:pt x="23" y="0"/>
                      <a:pt x="0" y="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4" name="Freeform 163">
                <a:extLst>
                  <a:ext uri="{FF2B5EF4-FFF2-40B4-BE49-F238E27FC236}">
                    <a16:creationId xmlns:a16="http://schemas.microsoft.com/office/drawing/2014/main" id="{8B8E6509-BC1A-4FB4-B78B-4D0912BF5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1" y="1885"/>
                <a:ext cx="2" cy="17"/>
              </a:xfrm>
              <a:custGeom>
                <a:avLst/>
                <a:gdLst>
                  <a:gd name="T0" fmla="*/ 2 w 2"/>
                  <a:gd name="T1" fmla="*/ 0 h 16"/>
                  <a:gd name="T2" fmla="*/ 0 w 2"/>
                  <a:gd name="T3" fmla="*/ 1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16">
                    <a:moveTo>
                      <a:pt x="2" y="0"/>
                    </a:moveTo>
                    <a:cubicBezTo>
                      <a:pt x="2" y="6"/>
                      <a:pt x="2" y="11"/>
                      <a:pt x="0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5" name="Freeform 164">
                <a:extLst>
                  <a:ext uri="{FF2B5EF4-FFF2-40B4-BE49-F238E27FC236}">
                    <a16:creationId xmlns:a16="http://schemas.microsoft.com/office/drawing/2014/main" id="{29ECC263-102C-4199-9DD1-7D7DAC178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1904"/>
                <a:ext cx="24" cy="12"/>
              </a:xfrm>
              <a:custGeom>
                <a:avLst/>
                <a:gdLst>
                  <a:gd name="T0" fmla="*/ 0 w 22"/>
                  <a:gd name="T1" fmla="*/ 0 h 11"/>
                  <a:gd name="T2" fmla="*/ 28 w 22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0"/>
                    </a:moveTo>
                    <a:cubicBezTo>
                      <a:pt x="8" y="3"/>
                      <a:pt x="15" y="8"/>
                      <a:pt x="22" y="1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6" name="Freeform 165">
                <a:extLst>
                  <a:ext uri="{FF2B5EF4-FFF2-40B4-BE49-F238E27FC236}">
                    <a16:creationId xmlns:a16="http://schemas.microsoft.com/office/drawing/2014/main" id="{0625C33D-3F1F-4CF7-9EA0-02A363E8F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" y="1935"/>
                <a:ext cx="6" cy="23"/>
              </a:xfrm>
              <a:custGeom>
                <a:avLst/>
                <a:gdLst>
                  <a:gd name="T0" fmla="*/ 0 w 6"/>
                  <a:gd name="T1" fmla="*/ 0 h 22"/>
                  <a:gd name="T2" fmla="*/ 6 w 6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2">
                    <a:moveTo>
                      <a:pt x="0" y="0"/>
                    </a:moveTo>
                    <a:cubicBezTo>
                      <a:pt x="2" y="8"/>
                      <a:pt x="4" y="15"/>
                      <a:pt x="6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7" name="Freeform 166">
                <a:extLst>
                  <a:ext uri="{FF2B5EF4-FFF2-40B4-BE49-F238E27FC236}">
                    <a16:creationId xmlns:a16="http://schemas.microsoft.com/office/drawing/2014/main" id="{39520E9B-3696-47A9-9A0B-CF92E0454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016"/>
                <a:ext cx="25" cy="42"/>
              </a:xfrm>
              <a:custGeom>
                <a:avLst/>
                <a:gdLst>
                  <a:gd name="T0" fmla="*/ 17 w 23"/>
                  <a:gd name="T1" fmla="*/ 0 h 39"/>
                  <a:gd name="T2" fmla="*/ 29 w 23"/>
                  <a:gd name="T3" fmla="*/ 5 h 3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39">
                    <a:moveTo>
                      <a:pt x="14" y="0"/>
                    </a:moveTo>
                    <a:cubicBezTo>
                      <a:pt x="0" y="1"/>
                      <a:pt x="14" y="39"/>
                      <a:pt x="23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8" name="Freeform 167">
                <a:extLst>
                  <a:ext uri="{FF2B5EF4-FFF2-40B4-BE49-F238E27FC236}">
                    <a16:creationId xmlns:a16="http://schemas.microsoft.com/office/drawing/2014/main" id="{F286D15C-CEC1-42AA-947A-CA99396DA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1" y="2034"/>
                <a:ext cx="6" cy="24"/>
              </a:xfrm>
              <a:custGeom>
                <a:avLst/>
                <a:gdLst>
                  <a:gd name="T0" fmla="*/ 8 w 5"/>
                  <a:gd name="T1" fmla="*/ 0 h 22"/>
                  <a:gd name="T2" fmla="*/ 0 w 5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2">
                    <a:moveTo>
                      <a:pt x="5" y="0"/>
                    </a:moveTo>
                    <a:cubicBezTo>
                      <a:pt x="4" y="7"/>
                      <a:pt x="4" y="15"/>
                      <a:pt x="0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49" name="Freeform 168">
                <a:extLst>
                  <a:ext uri="{FF2B5EF4-FFF2-40B4-BE49-F238E27FC236}">
                    <a16:creationId xmlns:a16="http://schemas.microsoft.com/office/drawing/2014/main" id="{AC607D48-DFE8-4A96-AA5E-D0E49B1EF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0" y="2010"/>
                <a:ext cx="27" cy="23"/>
              </a:xfrm>
              <a:custGeom>
                <a:avLst/>
                <a:gdLst>
                  <a:gd name="T0" fmla="*/ 0 w 26"/>
                  <a:gd name="T1" fmla="*/ 6 h 22"/>
                  <a:gd name="T2" fmla="*/ 9 w 26"/>
                  <a:gd name="T3" fmla="*/ 0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2">
                    <a:moveTo>
                      <a:pt x="0" y="6"/>
                    </a:moveTo>
                    <a:cubicBezTo>
                      <a:pt x="10" y="22"/>
                      <a:pt x="26" y="17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0" name="Freeform 169">
                <a:extLst>
                  <a:ext uri="{FF2B5EF4-FFF2-40B4-BE49-F238E27FC236}">
                    <a16:creationId xmlns:a16="http://schemas.microsoft.com/office/drawing/2014/main" id="{D574DD64-77CA-403F-BAD1-C8D472465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2283"/>
                <a:ext cx="14" cy="21"/>
              </a:xfrm>
              <a:custGeom>
                <a:avLst/>
                <a:gdLst>
                  <a:gd name="T0" fmla="*/ 3 w 13"/>
                  <a:gd name="T1" fmla="*/ 0 h 20"/>
                  <a:gd name="T2" fmla="*/ 1 w 13"/>
                  <a:gd name="T3" fmla="*/ 15 h 20"/>
                  <a:gd name="T4" fmla="*/ 16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3" y="0"/>
                    </a:moveTo>
                    <a:cubicBezTo>
                      <a:pt x="3" y="3"/>
                      <a:pt x="0" y="9"/>
                      <a:pt x="1" y="12"/>
                    </a:cubicBezTo>
                    <a:cubicBezTo>
                      <a:pt x="6" y="20"/>
                      <a:pt x="12" y="5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1" name="Freeform 170">
                <a:extLst>
                  <a:ext uri="{FF2B5EF4-FFF2-40B4-BE49-F238E27FC236}">
                    <a16:creationId xmlns:a16="http://schemas.microsoft.com/office/drawing/2014/main" id="{96AFEE68-E504-402E-B3C5-F66877327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2288"/>
                <a:ext cx="19" cy="22"/>
              </a:xfrm>
              <a:custGeom>
                <a:avLst/>
                <a:gdLst>
                  <a:gd name="T0" fmla="*/ 1 w 17"/>
                  <a:gd name="T1" fmla="*/ 11 h 20"/>
                  <a:gd name="T2" fmla="*/ 0 w 17"/>
                  <a:gd name="T3" fmla="*/ 9 h 20"/>
                  <a:gd name="T4" fmla="*/ 20 w 17"/>
                  <a:gd name="T5" fmla="*/ 21 h 20"/>
                  <a:gd name="T6" fmla="*/ 12 w 17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20">
                    <a:moveTo>
                      <a:pt x="1" y="8"/>
                    </a:moveTo>
                    <a:cubicBezTo>
                      <a:pt x="1" y="7"/>
                      <a:pt x="0" y="8"/>
                      <a:pt x="0" y="6"/>
                    </a:cubicBezTo>
                    <a:cubicBezTo>
                      <a:pt x="3" y="9"/>
                      <a:pt x="9" y="20"/>
                      <a:pt x="14" y="15"/>
                    </a:cubicBezTo>
                    <a:cubicBezTo>
                      <a:pt x="17" y="11"/>
                      <a:pt x="11" y="2"/>
                      <a:pt x="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2" name="Freeform 171">
                <a:extLst>
                  <a:ext uri="{FF2B5EF4-FFF2-40B4-BE49-F238E27FC236}">
                    <a16:creationId xmlns:a16="http://schemas.microsoft.com/office/drawing/2014/main" id="{6A630426-723A-4EDF-B423-58AE851AF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7" y="2210"/>
                <a:ext cx="26" cy="29"/>
              </a:xfrm>
              <a:custGeom>
                <a:avLst/>
                <a:gdLst>
                  <a:gd name="T0" fmla="*/ 1 w 25"/>
                  <a:gd name="T1" fmla="*/ 17 h 27"/>
                  <a:gd name="T2" fmla="*/ 10 w 25"/>
                  <a:gd name="T3" fmla="*/ 10 h 27"/>
                  <a:gd name="T4" fmla="*/ 16 w 25"/>
                  <a:gd name="T5" fmla="*/ 33 h 27"/>
                  <a:gd name="T6" fmla="*/ 28 w 25"/>
                  <a:gd name="T7" fmla="*/ 12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" y="14"/>
                    </a:moveTo>
                    <a:cubicBezTo>
                      <a:pt x="0" y="9"/>
                      <a:pt x="5" y="0"/>
                      <a:pt x="10" y="7"/>
                    </a:cubicBezTo>
                    <a:cubicBezTo>
                      <a:pt x="14" y="11"/>
                      <a:pt x="9" y="22"/>
                      <a:pt x="13" y="27"/>
                    </a:cubicBezTo>
                    <a:cubicBezTo>
                      <a:pt x="20" y="25"/>
                      <a:pt x="23" y="15"/>
                      <a:pt x="25" y="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3" name="Freeform 172">
                <a:extLst>
                  <a:ext uri="{FF2B5EF4-FFF2-40B4-BE49-F238E27FC236}">
                    <a16:creationId xmlns:a16="http://schemas.microsoft.com/office/drawing/2014/main" id="{5A097215-3683-4BF3-8978-E1BE9144F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3" y="2210"/>
                <a:ext cx="7" cy="18"/>
              </a:xfrm>
              <a:custGeom>
                <a:avLst/>
                <a:gdLst>
                  <a:gd name="T0" fmla="*/ 0 w 7"/>
                  <a:gd name="T1" fmla="*/ 0 h 17"/>
                  <a:gd name="T2" fmla="*/ 7 w 7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7">
                    <a:moveTo>
                      <a:pt x="0" y="0"/>
                    </a:moveTo>
                    <a:cubicBezTo>
                      <a:pt x="3" y="6"/>
                      <a:pt x="4" y="12"/>
                      <a:pt x="7" y="1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4" name="Freeform 173">
                <a:extLst>
                  <a:ext uri="{FF2B5EF4-FFF2-40B4-BE49-F238E27FC236}">
                    <a16:creationId xmlns:a16="http://schemas.microsoft.com/office/drawing/2014/main" id="{9FC166DD-5362-4F57-922A-BC7CA6B47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126"/>
                <a:ext cx="22" cy="24"/>
              </a:xfrm>
              <a:custGeom>
                <a:avLst/>
                <a:gdLst>
                  <a:gd name="T0" fmla="*/ 11 w 20"/>
                  <a:gd name="T1" fmla="*/ 0 h 23"/>
                  <a:gd name="T2" fmla="*/ 2 w 20"/>
                  <a:gd name="T3" fmla="*/ 23 h 23"/>
                  <a:gd name="T4" fmla="*/ 26 w 20"/>
                  <a:gd name="T5" fmla="*/ 6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23">
                    <a:moveTo>
                      <a:pt x="8" y="0"/>
                    </a:moveTo>
                    <a:cubicBezTo>
                      <a:pt x="2" y="5"/>
                      <a:pt x="0" y="12"/>
                      <a:pt x="2" y="20"/>
                    </a:cubicBezTo>
                    <a:cubicBezTo>
                      <a:pt x="13" y="23"/>
                      <a:pt x="20" y="17"/>
                      <a:pt x="20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5" name="Freeform 174">
                <a:extLst>
                  <a:ext uri="{FF2B5EF4-FFF2-40B4-BE49-F238E27FC236}">
                    <a16:creationId xmlns:a16="http://schemas.microsoft.com/office/drawing/2014/main" id="{F3B5A7FE-4A70-4287-A700-2EF89A05E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127"/>
                <a:ext cx="25" cy="29"/>
              </a:xfrm>
              <a:custGeom>
                <a:avLst/>
                <a:gdLst>
                  <a:gd name="T0" fmla="*/ 8 w 24"/>
                  <a:gd name="T1" fmla="*/ 33 h 27"/>
                  <a:gd name="T2" fmla="*/ 1 w 24"/>
                  <a:gd name="T3" fmla="*/ 1 h 27"/>
                  <a:gd name="T4" fmla="*/ 26 w 24"/>
                  <a:gd name="T5" fmla="*/ 29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7">
                    <a:moveTo>
                      <a:pt x="8" y="27"/>
                    </a:moveTo>
                    <a:cubicBezTo>
                      <a:pt x="3" y="20"/>
                      <a:pt x="0" y="11"/>
                      <a:pt x="1" y="1"/>
                    </a:cubicBezTo>
                    <a:cubicBezTo>
                      <a:pt x="12" y="0"/>
                      <a:pt x="24" y="16"/>
                      <a:pt x="23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6" name="Freeform 175">
                <a:extLst>
                  <a:ext uri="{FF2B5EF4-FFF2-40B4-BE49-F238E27FC236}">
                    <a16:creationId xmlns:a16="http://schemas.microsoft.com/office/drawing/2014/main" id="{E296C698-FB68-4DFF-8C27-84BC021C5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2346"/>
                <a:ext cx="13" cy="15"/>
              </a:xfrm>
              <a:custGeom>
                <a:avLst/>
                <a:gdLst>
                  <a:gd name="T0" fmla="*/ 0 w 12"/>
                  <a:gd name="T1" fmla="*/ 0 h 14"/>
                  <a:gd name="T2" fmla="*/ 15 w 12"/>
                  <a:gd name="T3" fmla="*/ 17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4">
                    <a:moveTo>
                      <a:pt x="0" y="0"/>
                    </a:moveTo>
                    <a:cubicBezTo>
                      <a:pt x="3" y="4"/>
                      <a:pt x="8" y="10"/>
                      <a:pt x="12" y="1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7" name="Freeform 176">
                <a:extLst>
                  <a:ext uri="{FF2B5EF4-FFF2-40B4-BE49-F238E27FC236}">
                    <a16:creationId xmlns:a16="http://schemas.microsoft.com/office/drawing/2014/main" id="{ABFBBFBF-486D-49A1-9A0A-58DBC9C1C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2334"/>
                <a:ext cx="25" cy="22"/>
              </a:xfrm>
              <a:custGeom>
                <a:avLst/>
                <a:gdLst>
                  <a:gd name="T0" fmla="*/ 15 w 23"/>
                  <a:gd name="T1" fmla="*/ 24 h 21"/>
                  <a:gd name="T2" fmla="*/ 29 w 23"/>
                  <a:gd name="T3" fmla="*/ 14 h 21"/>
                  <a:gd name="T4" fmla="*/ 0 w 23"/>
                  <a:gd name="T5" fmla="*/ 2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1">
                    <a:moveTo>
                      <a:pt x="12" y="21"/>
                    </a:moveTo>
                    <a:cubicBezTo>
                      <a:pt x="18" y="19"/>
                      <a:pt x="21" y="17"/>
                      <a:pt x="23" y="11"/>
                    </a:cubicBezTo>
                    <a:cubicBezTo>
                      <a:pt x="15" y="0"/>
                      <a:pt x="5" y="7"/>
                      <a:pt x="0" y="1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8" name="Freeform 177">
                <a:extLst>
                  <a:ext uri="{FF2B5EF4-FFF2-40B4-BE49-F238E27FC236}">
                    <a16:creationId xmlns:a16="http://schemas.microsoft.com/office/drawing/2014/main" id="{67D3F0B1-DDF4-4AB6-B4B1-0F027645F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308"/>
                <a:ext cx="11" cy="23"/>
              </a:xfrm>
              <a:custGeom>
                <a:avLst/>
                <a:gdLst>
                  <a:gd name="T0" fmla="*/ 0 w 10"/>
                  <a:gd name="T1" fmla="*/ 27 h 21"/>
                  <a:gd name="T2" fmla="*/ 13 w 10"/>
                  <a:gd name="T3" fmla="*/ 0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1">
                    <a:moveTo>
                      <a:pt x="0" y="21"/>
                    </a:moveTo>
                    <a:cubicBezTo>
                      <a:pt x="2" y="14"/>
                      <a:pt x="6" y="7"/>
                      <a:pt x="1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59" name="Freeform 178">
                <a:extLst>
                  <a:ext uri="{FF2B5EF4-FFF2-40B4-BE49-F238E27FC236}">
                    <a16:creationId xmlns:a16="http://schemas.microsoft.com/office/drawing/2014/main" id="{E09415E3-36C8-4D1A-995E-2CAB8E895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" y="2171"/>
                <a:ext cx="13" cy="23"/>
              </a:xfrm>
              <a:custGeom>
                <a:avLst/>
                <a:gdLst>
                  <a:gd name="T0" fmla="*/ 15 w 12"/>
                  <a:gd name="T1" fmla="*/ 0 h 22"/>
                  <a:gd name="T2" fmla="*/ 0 w 12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2">
                    <a:moveTo>
                      <a:pt x="12" y="0"/>
                    </a:moveTo>
                    <a:cubicBezTo>
                      <a:pt x="11" y="9"/>
                      <a:pt x="6" y="16"/>
                      <a:pt x="0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0" name="Freeform 179">
                <a:extLst>
                  <a:ext uri="{FF2B5EF4-FFF2-40B4-BE49-F238E27FC236}">
                    <a16:creationId xmlns:a16="http://schemas.microsoft.com/office/drawing/2014/main" id="{E2864622-5FBE-4544-8D4C-4C67B6893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242"/>
                <a:ext cx="25" cy="39"/>
              </a:xfrm>
              <a:custGeom>
                <a:avLst/>
                <a:gdLst>
                  <a:gd name="T0" fmla="*/ 7 w 24"/>
                  <a:gd name="T1" fmla="*/ 13 h 36"/>
                  <a:gd name="T2" fmla="*/ 11 w 24"/>
                  <a:gd name="T3" fmla="*/ 43 h 36"/>
                  <a:gd name="T4" fmla="*/ 27 w 24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6">
                    <a:moveTo>
                      <a:pt x="7" y="10"/>
                    </a:moveTo>
                    <a:cubicBezTo>
                      <a:pt x="4" y="16"/>
                      <a:pt x="0" y="33"/>
                      <a:pt x="11" y="34"/>
                    </a:cubicBezTo>
                    <a:cubicBezTo>
                      <a:pt x="24" y="36"/>
                      <a:pt x="24" y="7"/>
                      <a:pt x="2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1" name="Freeform 180">
                <a:extLst>
                  <a:ext uri="{FF2B5EF4-FFF2-40B4-BE49-F238E27FC236}">
                    <a16:creationId xmlns:a16="http://schemas.microsoft.com/office/drawing/2014/main" id="{C884E47D-5E16-4101-9B54-EA4E5CC3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164"/>
                <a:ext cx="32" cy="46"/>
              </a:xfrm>
              <a:custGeom>
                <a:avLst/>
                <a:gdLst>
                  <a:gd name="T0" fmla="*/ 2 w 30"/>
                  <a:gd name="T1" fmla="*/ 15 h 43"/>
                  <a:gd name="T2" fmla="*/ 27 w 30"/>
                  <a:gd name="T3" fmla="*/ 40 h 43"/>
                  <a:gd name="T4" fmla="*/ 17 w 30"/>
                  <a:gd name="T5" fmla="*/ 0 h 4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0" h="43">
                    <a:moveTo>
                      <a:pt x="2" y="12"/>
                    </a:moveTo>
                    <a:cubicBezTo>
                      <a:pt x="0" y="19"/>
                      <a:pt x="12" y="43"/>
                      <a:pt x="22" y="33"/>
                    </a:cubicBezTo>
                    <a:cubicBezTo>
                      <a:pt x="30" y="25"/>
                      <a:pt x="18" y="6"/>
                      <a:pt x="1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2" name="Freeform 181">
                <a:extLst>
                  <a:ext uri="{FF2B5EF4-FFF2-40B4-BE49-F238E27FC236}">
                    <a16:creationId xmlns:a16="http://schemas.microsoft.com/office/drawing/2014/main" id="{75EBD038-DA9E-4B5B-9FCA-6F5C486A5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249"/>
                <a:ext cx="10" cy="25"/>
              </a:xfrm>
              <a:custGeom>
                <a:avLst/>
                <a:gdLst>
                  <a:gd name="T0" fmla="*/ 0 w 10"/>
                  <a:gd name="T1" fmla="*/ 0 h 24"/>
                  <a:gd name="T2" fmla="*/ 10 w 10"/>
                  <a:gd name="T3" fmla="*/ 27 h 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4">
                    <a:moveTo>
                      <a:pt x="0" y="0"/>
                    </a:moveTo>
                    <a:cubicBezTo>
                      <a:pt x="0" y="8"/>
                      <a:pt x="6" y="18"/>
                      <a:pt x="10" y="2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3" name="Freeform 182">
                <a:extLst>
                  <a:ext uri="{FF2B5EF4-FFF2-40B4-BE49-F238E27FC236}">
                    <a16:creationId xmlns:a16="http://schemas.microsoft.com/office/drawing/2014/main" id="{76A6988A-A45A-4A92-A9B4-290046836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491"/>
                <a:ext cx="25" cy="29"/>
              </a:xfrm>
              <a:custGeom>
                <a:avLst/>
                <a:gdLst>
                  <a:gd name="T0" fmla="*/ 10 w 23"/>
                  <a:gd name="T1" fmla="*/ 31 h 27"/>
                  <a:gd name="T2" fmla="*/ 1 w 23"/>
                  <a:gd name="T3" fmla="*/ 3 h 27"/>
                  <a:gd name="T4" fmla="*/ 29 w 23"/>
                  <a:gd name="T5" fmla="*/ 3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7">
                    <a:moveTo>
                      <a:pt x="7" y="25"/>
                    </a:moveTo>
                    <a:cubicBezTo>
                      <a:pt x="1" y="20"/>
                      <a:pt x="0" y="11"/>
                      <a:pt x="1" y="3"/>
                    </a:cubicBezTo>
                    <a:cubicBezTo>
                      <a:pt x="15" y="0"/>
                      <a:pt x="21" y="16"/>
                      <a:pt x="23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4" name="Freeform 183">
                <a:extLst>
                  <a:ext uri="{FF2B5EF4-FFF2-40B4-BE49-F238E27FC236}">
                    <a16:creationId xmlns:a16="http://schemas.microsoft.com/office/drawing/2014/main" id="{8F987364-A884-4AB5-ABAC-4C2138CC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498"/>
                <a:ext cx="13" cy="35"/>
              </a:xfrm>
              <a:custGeom>
                <a:avLst/>
                <a:gdLst>
                  <a:gd name="T0" fmla="*/ 15 w 12"/>
                  <a:gd name="T1" fmla="*/ 0 h 32"/>
                  <a:gd name="T2" fmla="*/ 0 w 12"/>
                  <a:gd name="T3" fmla="*/ 42 h 3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32">
                    <a:moveTo>
                      <a:pt x="12" y="0"/>
                    </a:moveTo>
                    <a:cubicBezTo>
                      <a:pt x="11" y="11"/>
                      <a:pt x="6" y="23"/>
                      <a:pt x="0" y="3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5" name="Freeform 184">
                <a:extLst>
                  <a:ext uri="{FF2B5EF4-FFF2-40B4-BE49-F238E27FC236}">
                    <a16:creationId xmlns:a16="http://schemas.microsoft.com/office/drawing/2014/main" id="{8F68DEB2-8009-4D15-8DC7-A161AB386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9" y="2774"/>
                <a:ext cx="20" cy="21"/>
              </a:xfrm>
              <a:custGeom>
                <a:avLst/>
                <a:gdLst>
                  <a:gd name="T0" fmla="*/ 4 w 19"/>
                  <a:gd name="T1" fmla="*/ 0 h 20"/>
                  <a:gd name="T2" fmla="*/ 7 w 19"/>
                  <a:gd name="T3" fmla="*/ 22 h 20"/>
                  <a:gd name="T4" fmla="*/ 22 w 19"/>
                  <a:gd name="T5" fmla="*/ 2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20">
                    <a:moveTo>
                      <a:pt x="4" y="0"/>
                    </a:moveTo>
                    <a:cubicBezTo>
                      <a:pt x="2" y="4"/>
                      <a:pt x="0" y="19"/>
                      <a:pt x="7" y="19"/>
                    </a:cubicBezTo>
                    <a:cubicBezTo>
                      <a:pt x="12" y="20"/>
                      <a:pt x="19" y="7"/>
                      <a:pt x="19" y="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6" name="Freeform 185">
                <a:extLst>
                  <a:ext uri="{FF2B5EF4-FFF2-40B4-BE49-F238E27FC236}">
                    <a16:creationId xmlns:a16="http://schemas.microsoft.com/office/drawing/2014/main" id="{6585CB8D-A6B1-470C-BDC3-20C07B50C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2774"/>
                <a:ext cx="12" cy="32"/>
              </a:xfrm>
              <a:custGeom>
                <a:avLst/>
                <a:gdLst>
                  <a:gd name="T0" fmla="*/ 2 w 11"/>
                  <a:gd name="T1" fmla="*/ 0 h 30"/>
                  <a:gd name="T2" fmla="*/ 14 w 11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2" y="0"/>
                    </a:moveTo>
                    <a:cubicBezTo>
                      <a:pt x="0" y="6"/>
                      <a:pt x="9" y="24"/>
                      <a:pt x="11" y="3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7" name="Freeform 186">
                <a:extLst>
                  <a:ext uri="{FF2B5EF4-FFF2-40B4-BE49-F238E27FC236}">
                    <a16:creationId xmlns:a16="http://schemas.microsoft.com/office/drawing/2014/main" id="{A751EBDA-037A-4824-8300-F9FD8986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3000"/>
                <a:ext cx="48" cy="47"/>
              </a:xfrm>
              <a:custGeom>
                <a:avLst/>
                <a:gdLst>
                  <a:gd name="T0" fmla="*/ 0 w 45"/>
                  <a:gd name="T1" fmla="*/ 35 h 44"/>
                  <a:gd name="T2" fmla="*/ 6 w 45"/>
                  <a:gd name="T3" fmla="*/ 53 h 4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44">
                    <a:moveTo>
                      <a:pt x="0" y="29"/>
                    </a:moveTo>
                    <a:cubicBezTo>
                      <a:pt x="14" y="0"/>
                      <a:pt x="45" y="33"/>
                      <a:pt x="6" y="4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8" name="Freeform 187">
                <a:extLst>
                  <a:ext uri="{FF2B5EF4-FFF2-40B4-BE49-F238E27FC236}">
                    <a16:creationId xmlns:a16="http://schemas.microsoft.com/office/drawing/2014/main" id="{EAC9711F-43FA-45D9-B834-2551B3139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0" y="3092"/>
                <a:ext cx="22" cy="91"/>
              </a:xfrm>
              <a:custGeom>
                <a:avLst/>
                <a:gdLst>
                  <a:gd name="T0" fmla="*/ 26 w 20"/>
                  <a:gd name="T1" fmla="*/ 0 h 85"/>
                  <a:gd name="T2" fmla="*/ 13 w 20"/>
                  <a:gd name="T3" fmla="*/ 104 h 8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85">
                    <a:moveTo>
                      <a:pt x="20" y="0"/>
                    </a:moveTo>
                    <a:cubicBezTo>
                      <a:pt x="19" y="27"/>
                      <a:pt x="0" y="57"/>
                      <a:pt x="10" y="8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69" name="Freeform 188">
                <a:extLst>
                  <a:ext uri="{FF2B5EF4-FFF2-40B4-BE49-F238E27FC236}">
                    <a16:creationId xmlns:a16="http://schemas.microsoft.com/office/drawing/2014/main" id="{778BA619-A7E6-4FC6-8374-34BBCDC9F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3004"/>
                <a:ext cx="38" cy="50"/>
              </a:xfrm>
              <a:custGeom>
                <a:avLst/>
                <a:gdLst>
                  <a:gd name="T0" fmla="*/ 0 w 35"/>
                  <a:gd name="T1" fmla="*/ 27 h 46"/>
                  <a:gd name="T2" fmla="*/ 33 w 35"/>
                  <a:gd name="T3" fmla="*/ 51 h 46"/>
                  <a:gd name="T4" fmla="*/ 20 w 35"/>
                  <a:gd name="T5" fmla="*/ 3 h 46"/>
                  <a:gd name="T6" fmla="*/ 24 w 35"/>
                  <a:gd name="T7" fmla="*/ 1 h 4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6">
                    <a:moveTo>
                      <a:pt x="0" y="21"/>
                    </a:moveTo>
                    <a:cubicBezTo>
                      <a:pt x="3" y="27"/>
                      <a:pt x="16" y="46"/>
                      <a:pt x="26" y="40"/>
                    </a:cubicBezTo>
                    <a:cubicBezTo>
                      <a:pt x="35" y="34"/>
                      <a:pt x="19" y="10"/>
                      <a:pt x="16" y="3"/>
                    </a:cubicBezTo>
                    <a:cubicBezTo>
                      <a:pt x="19" y="1"/>
                      <a:pt x="18" y="0"/>
                      <a:pt x="18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0" name="Freeform 189">
                <a:extLst>
                  <a:ext uri="{FF2B5EF4-FFF2-40B4-BE49-F238E27FC236}">
                    <a16:creationId xmlns:a16="http://schemas.microsoft.com/office/drawing/2014/main" id="{DAD8BDC7-0635-4CF8-9FF8-6A817A155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86"/>
                <a:ext cx="13" cy="29"/>
              </a:xfrm>
              <a:custGeom>
                <a:avLst/>
                <a:gdLst>
                  <a:gd name="T0" fmla="*/ 0 w 12"/>
                  <a:gd name="T1" fmla="*/ 0 h 28"/>
                  <a:gd name="T2" fmla="*/ 15 w 12"/>
                  <a:gd name="T3" fmla="*/ 31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8">
                    <a:moveTo>
                      <a:pt x="0" y="0"/>
                    </a:moveTo>
                    <a:cubicBezTo>
                      <a:pt x="5" y="8"/>
                      <a:pt x="7" y="19"/>
                      <a:pt x="12" y="2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1" name="Freeform 190">
                <a:extLst>
                  <a:ext uri="{FF2B5EF4-FFF2-40B4-BE49-F238E27FC236}">
                    <a16:creationId xmlns:a16="http://schemas.microsoft.com/office/drawing/2014/main" id="{C54BD89D-9420-45D4-A7A2-611404E2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086"/>
                <a:ext cx="25" cy="31"/>
              </a:xfrm>
              <a:custGeom>
                <a:avLst/>
                <a:gdLst>
                  <a:gd name="T0" fmla="*/ 9 w 24"/>
                  <a:gd name="T1" fmla="*/ 0 h 29"/>
                  <a:gd name="T2" fmla="*/ 0 w 24"/>
                  <a:gd name="T3" fmla="*/ 33 h 29"/>
                  <a:gd name="T4" fmla="*/ 27 w 24"/>
                  <a:gd name="T5" fmla="*/ 11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9">
                    <a:moveTo>
                      <a:pt x="9" y="0"/>
                    </a:moveTo>
                    <a:cubicBezTo>
                      <a:pt x="3" y="7"/>
                      <a:pt x="1" y="18"/>
                      <a:pt x="0" y="27"/>
                    </a:cubicBezTo>
                    <a:cubicBezTo>
                      <a:pt x="11" y="29"/>
                      <a:pt x="22" y="19"/>
                      <a:pt x="24" y="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2" name="Freeform 191">
                <a:extLst>
                  <a:ext uri="{FF2B5EF4-FFF2-40B4-BE49-F238E27FC236}">
                    <a16:creationId xmlns:a16="http://schemas.microsoft.com/office/drawing/2014/main" id="{443EC38A-7232-4737-A132-A6EDDC878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3677"/>
                <a:ext cx="10" cy="41"/>
              </a:xfrm>
              <a:custGeom>
                <a:avLst/>
                <a:gdLst>
                  <a:gd name="T0" fmla="*/ 10 w 10"/>
                  <a:gd name="T1" fmla="*/ 0 h 38"/>
                  <a:gd name="T2" fmla="*/ 0 w 10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38">
                    <a:moveTo>
                      <a:pt x="10" y="0"/>
                    </a:moveTo>
                    <a:cubicBezTo>
                      <a:pt x="7" y="13"/>
                      <a:pt x="6" y="25"/>
                      <a:pt x="0" y="3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3" name="Freeform 192">
                <a:extLst>
                  <a:ext uri="{FF2B5EF4-FFF2-40B4-BE49-F238E27FC236}">
                    <a16:creationId xmlns:a16="http://schemas.microsoft.com/office/drawing/2014/main" id="{8D61A723-33AB-4C93-94B9-F4A4460AA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3778"/>
                <a:ext cx="22" cy="43"/>
              </a:xfrm>
              <a:custGeom>
                <a:avLst/>
                <a:gdLst>
                  <a:gd name="T0" fmla="*/ 0 w 21"/>
                  <a:gd name="T1" fmla="*/ 6 h 40"/>
                  <a:gd name="T2" fmla="*/ 23 w 21"/>
                  <a:gd name="T3" fmla="*/ 0 h 4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40">
                    <a:moveTo>
                      <a:pt x="0" y="6"/>
                    </a:moveTo>
                    <a:cubicBezTo>
                      <a:pt x="0" y="40"/>
                      <a:pt x="21" y="30"/>
                      <a:pt x="2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4" name="Freeform 193">
                <a:extLst>
                  <a:ext uri="{FF2B5EF4-FFF2-40B4-BE49-F238E27FC236}">
                    <a16:creationId xmlns:a16="http://schemas.microsoft.com/office/drawing/2014/main" id="{6746946A-1B3D-46C3-ABEC-623BE30CC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3778"/>
                <a:ext cx="12" cy="36"/>
              </a:xfrm>
              <a:custGeom>
                <a:avLst/>
                <a:gdLst>
                  <a:gd name="T0" fmla="*/ 0 w 11"/>
                  <a:gd name="T1" fmla="*/ 0 h 33"/>
                  <a:gd name="T2" fmla="*/ 14 w 11"/>
                  <a:gd name="T3" fmla="*/ 43 h 3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3">
                    <a:moveTo>
                      <a:pt x="0" y="0"/>
                    </a:moveTo>
                    <a:cubicBezTo>
                      <a:pt x="0" y="12"/>
                      <a:pt x="7" y="22"/>
                      <a:pt x="11" y="3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5" name="Freeform 194">
                <a:extLst>
                  <a:ext uri="{FF2B5EF4-FFF2-40B4-BE49-F238E27FC236}">
                    <a16:creationId xmlns:a16="http://schemas.microsoft.com/office/drawing/2014/main" id="{85F65DD3-CE2C-4227-BBA0-DA918C305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459"/>
                <a:ext cx="26" cy="30"/>
              </a:xfrm>
              <a:custGeom>
                <a:avLst/>
                <a:gdLst>
                  <a:gd name="T0" fmla="*/ 4 w 25"/>
                  <a:gd name="T1" fmla="*/ 0 h 28"/>
                  <a:gd name="T2" fmla="*/ 28 w 25"/>
                  <a:gd name="T3" fmla="*/ 18 h 28"/>
                  <a:gd name="T4" fmla="*/ 0 w 25"/>
                  <a:gd name="T5" fmla="*/ 18 h 28"/>
                  <a:gd name="T6" fmla="*/ 19 w 25"/>
                  <a:gd name="T7" fmla="*/ 34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4" y="0"/>
                    </a:moveTo>
                    <a:cubicBezTo>
                      <a:pt x="11" y="1"/>
                      <a:pt x="24" y="6"/>
                      <a:pt x="25" y="15"/>
                    </a:cubicBezTo>
                    <a:cubicBezTo>
                      <a:pt x="16" y="19"/>
                      <a:pt x="7" y="8"/>
                      <a:pt x="0" y="15"/>
                    </a:cubicBezTo>
                    <a:cubicBezTo>
                      <a:pt x="2" y="20"/>
                      <a:pt x="11" y="28"/>
                      <a:pt x="16" y="2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6" name="Freeform 195">
                <a:extLst>
                  <a:ext uri="{FF2B5EF4-FFF2-40B4-BE49-F238E27FC236}">
                    <a16:creationId xmlns:a16="http://schemas.microsoft.com/office/drawing/2014/main" id="{41EC7D60-4579-48AB-ABF5-ACFEEB8FB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453"/>
                <a:ext cx="30" cy="25"/>
              </a:xfrm>
              <a:custGeom>
                <a:avLst/>
                <a:gdLst>
                  <a:gd name="T0" fmla="*/ 0 w 28"/>
                  <a:gd name="T1" fmla="*/ 15 h 23"/>
                  <a:gd name="T2" fmla="*/ 28 w 28"/>
                  <a:gd name="T3" fmla="*/ 10 h 23"/>
                  <a:gd name="T4" fmla="*/ 5 w 28"/>
                  <a:gd name="T5" fmla="*/ 29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3">
                    <a:moveTo>
                      <a:pt x="0" y="12"/>
                    </a:moveTo>
                    <a:cubicBezTo>
                      <a:pt x="6" y="9"/>
                      <a:pt x="16" y="0"/>
                      <a:pt x="22" y="7"/>
                    </a:cubicBezTo>
                    <a:cubicBezTo>
                      <a:pt x="28" y="17"/>
                      <a:pt x="6" y="23"/>
                      <a:pt x="5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7" name="Freeform 196">
                <a:extLst>
                  <a:ext uri="{FF2B5EF4-FFF2-40B4-BE49-F238E27FC236}">
                    <a16:creationId xmlns:a16="http://schemas.microsoft.com/office/drawing/2014/main" id="{E662C3D7-4BF9-4D7A-8BD5-287F74E39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580"/>
                <a:ext cx="18" cy="14"/>
              </a:xfrm>
              <a:custGeom>
                <a:avLst/>
                <a:gdLst>
                  <a:gd name="T0" fmla="*/ 0 w 17"/>
                  <a:gd name="T1" fmla="*/ 0 h 13"/>
                  <a:gd name="T2" fmla="*/ 20 w 17"/>
                  <a:gd name="T3" fmla="*/ 16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13">
                    <a:moveTo>
                      <a:pt x="0" y="0"/>
                    </a:moveTo>
                    <a:cubicBezTo>
                      <a:pt x="6" y="2"/>
                      <a:pt x="11" y="9"/>
                      <a:pt x="17" y="1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8" name="Freeform 197">
                <a:extLst>
                  <a:ext uri="{FF2B5EF4-FFF2-40B4-BE49-F238E27FC236}">
                    <a16:creationId xmlns:a16="http://schemas.microsoft.com/office/drawing/2014/main" id="{82AF4577-8E48-4EED-A7B6-11DF16B75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" y="1608"/>
                <a:ext cx="7" cy="23"/>
              </a:xfrm>
              <a:custGeom>
                <a:avLst/>
                <a:gdLst>
                  <a:gd name="T0" fmla="*/ 0 w 7"/>
                  <a:gd name="T1" fmla="*/ 0 h 21"/>
                  <a:gd name="T2" fmla="*/ 7 w 7"/>
                  <a:gd name="T3" fmla="*/ 27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1">
                    <a:moveTo>
                      <a:pt x="0" y="0"/>
                    </a:moveTo>
                    <a:cubicBezTo>
                      <a:pt x="1" y="7"/>
                      <a:pt x="6" y="14"/>
                      <a:pt x="7" y="2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79" name="Freeform 198">
                <a:extLst>
                  <a:ext uri="{FF2B5EF4-FFF2-40B4-BE49-F238E27FC236}">
                    <a16:creationId xmlns:a16="http://schemas.microsoft.com/office/drawing/2014/main" id="{FA7F131E-B319-4C0F-ACD4-3237DF7A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825"/>
                <a:ext cx="19" cy="27"/>
              </a:xfrm>
              <a:custGeom>
                <a:avLst/>
                <a:gdLst>
                  <a:gd name="T0" fmla="*/ 21 w 18"/>
                  <a:gd name="T1" fmla="*/ 5 h 25"/>
                  <a:gd name="T2" fmla="*/ 12 w 18"/>
                  <a:gd name="T3" fmla="*/ 28 h 25"/>
                  <a:gd name="T4" fmla="*/ 15 w 18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5">
                    <a:moveTo>
                      <a:pt x="18" y="5"/>
                    </a:moveTo>
                    <a:cubicBezTo>
                      <a:pt x="17" y="10"/>
                      <a:pt x="17" y="25"/>
                      <a:pt x="9" y="22"/>
                    </a:cubicBezTo>
                    <a:cubicBezTo>
                      <a:pt x="0" y="19"/>
                      <a:pt x="8" y="3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0" name="Freeform 199">
                <a:extLst>
                  <a:ext uri="{FF2B5EF4-FFF2-40B4-BE49-F238E27FC236}">
                    <a16:creationId xmlns:a16="http://schemas.microsoft.com/office/drawing/2014/main" id="{E37AE869-16B5-4B60-B5B2-45D5BEF00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1904"/>
                <a:ext cx="21" cy="20"/>
              </a:xfrm>
              <a:custGeom>
                <a:avLst/>
                <a:gdLst>
                  <a:gd name="T0" fmla="*/ 0 w 20"/>
                  <a:gd name="T1" fmla="*/ 14 h 19"/>
                  <a:gd name="T2" fmla="*/ 20 w 20"/>
                  <a:gd name="T3" fmla="*/ 22 h 19"/>
                  <a:gd name="T4" fmla="*/ 0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11"/>
                    </a:moveTo>
                    <a:cubicBezTo>
                      <a:pt x="3" y="17"/>
                      <a:pt x="11" y="18"/>
                      <a:pt x="17" y="19"/>
                    </a:cubicBezTo>
                    <a:cubicBezTo>
                      <a:pt x="20" y="8"/>
                      <a:pt x="7" y="4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1" name="Freeform 200">
                <a:extLst>
                  <a:ext uri="{FF2B5EF4-FFF2-40B4-BE49-F238E27FC236}">
                    <a16:creationId xmlns:a16="http://schemas.microsoft.com/office/drawing/2014/main" id="{83B1646A-2C6F-458B-8C68-0467B35B0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87"/>
                <a:ext cx="3" cy="22"/>
              </a:xfrm>
              <a:custGeom>
                <a:avLst/>
                <a:gdLst>
                  <a:gd name="T0" fmla="*/ 2 w 3"/>
                  <a:gd name="T1" fmla="*/ 0 h 21"/>
                  <a:gd name="T2" fmla="*/ 3 w 3"/>
                  <a:gd name="T3" fmla="*/ 24 h 2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21">
                    <a:moveTo>
                      <a:pt x="2" y="0"/>
                    </a:moveTo>
                    <a:cubicBezTo>
                      <a:pt x="0" y="5"/>
                      <a:pt x="1" y="15"/>
                      <a:pt x="3" y="2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2" name="Freeform 201">
                <a:extLst>
                  <a:ext uri="{FF2B5EF4-FFF2-40B4-BE49-F238E27FC236}">
                    <a16:creationId xmlns:a16="http://schemas.microsoft.com/office/drawing/2014/main" id="{100D5FF4-85A5-4F31-86D5-CDCBA6E73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7" y="2368"/>
                <a:ext cx="8" cy="19"/>
              </a:xfrm>
              <a:custGeom>
                <a:avLst/>
                <a:gdLst>
                  <a:gd name="T0" fmla="*/ 1 w 8"/>
                  <a:gd name="T1" fmla="*/ 0 h 18"/>
                  <a:gd name="T2" fmla="*/ 8 w 8"/>
                  <a:gd name="T3" fmla="*/ 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1" y="0"/>
                    </a:moveTo>
                    <a:cubicBezTo>
                      <a:pt x="0" y="7"/>
                      <a:pt x="4" y="13"/>
                      <a:pt x="8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3" name="Freeform 202">
                <a:extLst>
                  <a:ext uri="{FF2B5EF4-FFF2-40B4-BE49-F238E27FC236}">
                    <a16:creationId xmlns:a16="http://schemas.microsoft.com/office/drawing/2014/main" id="{DB54B0D2-AA94-4A9E-B0D1-6C757FFBA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12"/>
                <a:ext cx="27" cy="28"/>
              </a:xfrm>
              <a:custGeom>
                <a:avLst/>
                <a:gdLst>
                  <a:gd name="T0" fmla="*/ 27 w 25"/>
                  <a:gd name="T1" fmla="*/ 0 h 27"/>
                  <a:gd name="T2" fmla="*/ 30 w 25"/>
                  <a:gd name="T3" fmla="*/ 30 h 27"/>
                  <a:gd name="T4" fmla="*/ 0 w 25"/>
                  <a:gd name="T5" fmla="*/ 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7">
                    <a:moveTo>
                      <a:pt x="21" y="0"/>
                    </a:moveTo>
                    <a:cubicBezTo>
                      <a:pt x="24" y="9"/>
                      <a:pt x="25" y="18"/>
                      <a:pt x="24" y="27"/>
                    </a:cubicBezTo>
                    <a:cubicBezTo>
                      <a:pt x="13" y="21"/>
                      <a:pt x="4" y="12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4" name="Freeform 203">
                <a:extLst>
                  <a:ext uri="{FF2B5EF4-FFF2-40B4-BE49-F238E27FC236}">
                    <a16:creationId xmlns:a16="http://schemas.microsoft.com/office/drawing/2014/main" id="{842CEC8A-5B29-48B9-A558-32EDC33E1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975"/>
                <a:ext cx="41" cy="81"/>
              </a:xfrm>
              <a:custGeom>
                <a:avLst/>
                <a:gdLst>
                  <a:gd name="T0" fmla="*/ 47 w 38"/>
                  <a:gd name="T1" fmla="*/ 59 h 76"/>
                  <a:gd name="T2" fmla="*/ 28 w 38"/>
                  <a:gd name="T3" fmla="*/ 92 h 76"/>
                  <a:gd name="T4" fmla="*/ 29 w 38"/>
                  <a:gd name="T5" fmla="*/ 0 h 76"/>
                  <a:gd name="T6" fmla="*/ 29 w 38"/>
                  <a:gd name="T7" fmla="*/ 14 h 76"/>
                  <a:gd name="T8" fmla="*/ 38 w 38"/>
                  <a:gd name="T9" fmla="*/ 22 h 76"/>
                  <a:gd name="T10" fmla="*/ 28 w 38"/>
                  <a:gd name="T11" fmla="*/ 41 h 76"/>
                  <a:gd name="T12" fmla="*/ 46 w 38"/>
                  <a:gd name="T13" fmla="*/ 55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76">
                    <a:moveTo>
                      <a:pt x="38" y="49"/>
                    </a:moveTo>
                    <a:cubicBezTo>
                      <a:pt x="26" y="43"/>
                      <a:pt x="22" y="69"/>
                      <a:pt x="22" y="76"/>
                    </a:cubicBezTo>
                    <a:cubicBezTo>
                      <a:pt x="9" y="54"/>
                      <a:pt x="0" y="19"/>
                      <a:pt x="23" y="0"/>
                    </a:cubicBezTo>
                    <a:cubicBezTo>
                      <a:pt x="22" y="4"/>
                      <a:pt x="21" y="7"/>
                      <a:pt x="23" y="11"/>
                    </a:cubicBezTo>
                    <a:cubicBezTo>
                      <a:pt x="25" y="14"/>
                      <a:pt x="29" y="15"/>
                      <a:pt x="30" y="19"/>
                    </a:cubicBezTo>
                    <a:cubicBezTo>
                      <a:pt x="25" y="21"/>
                      <a:pt x="21" y="29"/>
                      <a:pt x="22" y="34"/>
                    </a:cubicBezTo>
                    <a:cubicBezTo>
                      <a:pt x="23" y="43"/>
                      <a:pt x="32" y="43"/>
                      <a:pt x="37" y="4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785" name="Freeform 204">
                <a:extLst>
                  <a:ext uri="{FF2B5EF4-FFF2-40B4-BE49-F238E27FC236}">
                    <a16:creationId xmlns:a16="http://schemas.microsoft.com/office/drawing/2014/main" id="{815A09D7-B779-416C-8FE0-52EE6C020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1" y="1074"/>
                <a:ext cx="21" cy="49"/>
              </a:xfrm>
              <a:custGeom>
                <a:avLst/>
                <a:gdLst>
                  <a:gd name="T0" fmla="*/ 22 w 20"/>
                  <a:gd name="T1" fmla="*/ 0 h 46"/>
                  <a:gd name="T2" fmla="*/ 19 w 20"/>
                  <a:gd name="T3" fmla="*/ 29 h 46"/>
                  <a:gd name="T4" fmla="*/ 20 w 20"/>
                  <a:gd name="T5" fmla="*/ 55 h 46"/>
                  <a:gd name="T6" fmla="*/ 0 w 20"/>
                  <a:gd name="T7" fmla="*/ 7 h 46"/>
                  <a:gd name="T8" fmla="*/ 22 w 20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6">
                    <a:moveTo>
                      <a:pt x="19" y="0"/>
                    </a:moveTo>
                    <a:cubicBezTo>
                      <a:pt x="20" y="7"/>
                      <a:pt x="16" y="15"/>
                      <a:pt x="16" y="23"/>
                    </a:cubicBezTo>
                    <a:cubicBezTo>
                      <a:pt x="15" y="30"/>
                      <a:pt x="15" y="38"/>
                      <a:pt x="17" y="46"/>
                    </a:cubicBezTo>
                    <a:cubicBezTo>
                      <a:pt x="8" y="32"/>
                      <a:pt x="19" y="12"/>
                      <a:pt x="0" y="7"/>
                    </a:cubicBezTo>
                    <a:cubicBezTo>
                      <a:pt x="8" y="7"/>
                      <a:pt x="15" y="7"/>
                      <a:pt x="1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365" name="Group 205">
              <a:extLst>
                <a:ext uri="{FF2B5EF4-FFF2-40B4-BE49-F238E27FC236}">
                  <a16:creationId xmlns:a16="http://schemas.microsoft.com/office/drawing/2014/main" id="{AB1C594F-C610-4774-A54C-63FAE899C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4" y="958"/>
              <a:ext cx="1782" cy="3077"/>
              <a:chOff x="3274" y="958"/>
              <a:chExt cx="1782" cy="3077"/>
            </a:xfrm>
          </p:grpSpPr>
          <p:sp>
            <p:nvSpPr>
              <p:cNvPr id="37386" name="Freeform 206">
                <a:extLst>
                  <a:ext uri="{FF2B5EF4-FFF2-40B4-BE49-F238E27FC236}">
                    <a16:creationId xmlns:a16="http://schemas.microsoft.com/office/drawing/2014/main" id="{2D3DFD06-EC86-4C45-AAE1-1473A27DF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9" y="1309"/>
                <a:ext cx="131" cy="24"/>
              </a:xfrm>
              <a:custGeom>
                <a:avLst/>
                <a:gdLst>
                  <a:gd name="T0" fmla="*/ 147 w 122"/>
                  <a:gd name="T1" fmla="*/ 0 h 22"/>
                  <a:gd name="T2" fmla="*/ 61 w 122"/>
                  <a:gd name="T3" fmla="*/ 13 h 22"/>
                  <a:gd name="T4" fmla="*/ 30 w 122"/>
                  <a:gd name="T5" fmla="*/ 13 h 22"/>
                  <a:gd name="T6" fmla="*/ 0 w 122"/>
                  <a:gd name="T7" fmla="*/ 5 h 22"/>
                  <a:gd name="T8" fmla="*/ 46 w 122"/>
                  <a:gd name="T9" fmla="*/ 24 h 22"/>
                  <a:gd name="T10" fmla="*/ 82 w 122"/>
                  <a:gd name="T11" fmla="*/ 27 h 22"/>
                  <a:gd name="T12" fmla="*/ 122 w 122"/>
                  <a:gd name="T13" fmla="*/ 16 h 22"/>
                  <a:gd name="T14" fmla="*/ 151 w 122"/>
                  <a:gd name="T15" fmla="*/ 1 h 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2" h="22">
                    <a:moveTo>
                      <a:pt x="119" y="0"/>
                    </a:moveTo>
                    <a:cubicBezTo>
                      <a:pt x="100" y="12"/>
                      <a:pt x="71" y="9"/>
                      <a:pt x="49" y="10"/>
                    </a:cubicBezTo>
                    <a:cubicBezTo>
                      <a:pt x="41" y="10"/>
                      <a:pt x="32" y="11"/>
                      <a:pt x="24" y="10"/>
                    </a:cubicBezTo>
                    <a:cubicBezTo>
                      <a:pt x="17" y="9"/>
                      <a:pt x="8" y="4"/>
                      <a:pt x="0" y="5"/>
                    </a:cubicBezTo>
                    <a:cubicBezTo>
                      <a:pt x="8" y="14"/>
                      <a:pt x="26" y="16"/>
                      <a:pt x="37" y="18"/>
                    </a:cubicBezTo>
                    <a:cubicBezTo>
                      <a:pt x="47" y="20"/>
                      <a:pt x="56" y="22"/>
                      <a:pt x="66" y="21"/>
                    </a:cubicBezTo>
                    <a:cubicBezTo>
                      <a:pt x="77" y="21"/>
                      <a:pt x="88" y="18"/>
                      <a:pt x="99" y="13"/>
                    </a:cubicBezTo>
                    <a:cubicBezTo>
                      <a:pt x="106" y="9"/>
                      <a:pt x="115" y="6"/>
                      <a:pt x="122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7" name="Freeform 207">
                <a:extLst>
                  <a:ext uri="{FF2B5EF4-FFF2-40B4-BE49-F238E27FC236}">
                    <a16:creationId xmlns:a16="http://schemas.microsoft.com/office/drawing/2014/main" id="{BB88DCD4-5003-453D-A8E1-41A03D5A8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1330"/>
                <a:ext cx="134" cy="79"/>
              </a:xfrm>
              <a:custGeom>
                <a:avLst/>
                <a:gdLst>
                  <a:gd name="T0" fmla="*/ 1 w 126"/>
                  <a:gd name="T1" fmla="*/ 61 h 74"/>
                  <a:gd name="T2" fmla="*/ 41 w 126"/>
                  <a:gd name="T3" fmla="*/ 77 h 74"/>
                  <a:gd name="T4" fmla="*/ 79 w 126"/>
                  <a:gd name="T5" fmla="*/ 58 h 74"/>
                  <a:gd name="T6" fmla="*/ 108 w 126"/>
                  <a:gd name="T7" fmla="*/ 25 h 74"/>
                  <a:gd name="T8" fmla="*/ 152 w 126"/>
                  <a:gd name="T9" fmla="*/ 0 h 74"/>
                  <a:gd name="T10" fmla="*/ 103 w 126"/>
                  <a:gd name="T11" fmla="*/ 44 h 74"/>
                  <a:gd name="T12" fmla="*/ 57 w 126"/>
                  <a:gd name="T13" fmla="*/ 86 h 74"/>
                  <a:gd name="T14" fmla="*/ 19 w 126"/>
                  <a:gd name="T15" fmla="*/ 85 h 74"/>
                  <a:gd name="T16" fmla="*/ 0 w 126"/>
                  <a:gd name="T17" fmla="*/ 67 h 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6" h="74">
                    <a:moveTo>
                      <a:pt x="1" y="50"/>
                    </a:moveTo>
                    <a:cubicBezTo>
                      <a:pt x="12" y="55"/>
                      <a:pt x="22" y="66"/>
                      <a:pt x="35" y="63"/>
                    </a:cubicBezTo>
                    <a:cubicBezTo>
                      <a:pt x="48" y="61"/>
                      <a:pt x="57" y="56"/>
                      <a:pt x="66" y="48"/>
                    </a:cubicBezTo>
                    <a:cubicBezTo>
                      <a:pt x="75" y="40"/>
                      <a:pt x="82" y="29"/>
                      <a:pt x="90" y="21"/>
                    </a:cubicBezTo>
                    <a:cubicBezTo>
                      <a:pt x="101" y="11"/>
                      <a:pt x="113" y="6"/>
                      <a:pt x="126" y="0"/>
                    </a:cubicBezTo>
                    <a:cubicBezTo>
                      <a:pt x="111" y="11"/>
                      <a:pt x="97" y="21"/>
                      <a:pt x="86" y="36"/>
                    </a:cubicBezTo>
                    <a:cubicBezTo>
                      <a:pt x="76" y="51"/>
                      <a:pt x="66" y="65"/>
                      <a:pt x="48" y="71"/>
                    </a:cubicBezTo>
                    <a:cubicBezTo>
                      <a:pt x="39" y="74"/>
                      <a:pt x="26" y="74"/>
                      <a:pt x="16" y="70"/>
                    </a:cubicBezTo>
                    <a:cubicBezTo>
                      <a:pt x="11" y="67"/>
                      <a:pt x="2" y="60"/>
                      <a:pt x="0" y="5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8" name="Freeform 208">
                <a:extLst>
                  <a:ext uri="{FF2B5EF4-FFF2-40B4-BE49-F238E27FC236}">
                    <a16:creationId xmlns:a16="http://schemas.microsoft.com/office/drawing/2014/main" id="{875D36B7-6C31-49AE-9C18-5C409A974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1336"/>
                <a:ext cx="97" cy="24"/>
              </a:xfrm>
              <a:custGeom>
                <a:avLst/>
                <a:gdLst>
                  <a:gd name="T0" fmla="*/ 0 w 90"/>
                  <a:gd name="T1" fmla="*/ 0 h 23"/>
                  <a:gd name="T2" fmla="*/ 30 w 90"/>
                  <a:gd name="T3" fmla="*/ 10 h 23"/>
                  <a:gd name="T4" fmla="*/ 58 w 90"/>
                  <a:gd name="T5" fmla="*/ 16 h 23"/>
                  <a:gd name="T6" fmla="*/ 87 w 90"/>
                  <a:gd name="T7" fmla="*/ 11 h 23"/>
                  <a:gd name="T8" fmla="*/ 113 w 90"/>
                  <a:gd name="T9" fmla="*/ 1 h 23"/>
                  <a:gd name="T10" fmla="*/ 46 w 90"/>
                  <a:gd name="T11" fmla="*/ 25 h 23"/>
                  <a:gd name="T12" fmla="*/ 0 w 90"/>
                  <a:gd name="T13" fmla="*/ 1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23">
                    <a:moveTo>
                      <a:pt x="0" y="0"/>
                    </a:moveTo>
                    <a:cubicBezTo>
                      <a:pt x="8" y="0"/>
                      <a:pt x="16" y="8"/>
                      <a:pt x="24" y="10"/>
                    </a:cubicBezTo>
                    <a:cubicBezTo>
                      <a:pt x="31" y="12"/>
                      <a:pt x="39" y="13"/>
                      <a:pt x="46" y="13"/>
                    </a:cubicBezTo>
                    <a:cubicBezTo>
                      <a:pt x="54" y="13"/>
                      <a:pt x="62" y="13"/>
                      <a:pt x="70" y="11"/>
                    </a:cubicBezTo>
                    <a:cubicBezTo>
                      <a:pt x="77" y="9"/>
                      <a:pt x="83" y="4"/>
                      <a:pt x="90" y="1"/>
                    </a:cubicBezTo>
                    <a:cubicBezTo>
                      <a:pt x="82" y="17"/>
                      <a:pt x="52" y="21"/>
                      <a:pt x="37" y="22"/>
                    </a:cubicBezTo>
                    <a:cubicBezTo>
                      <a:pt x="24" y="23"/>
                      <a:pt x="5" y="14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89" name="Freeform 209">
                <a:extLst>
                  <a:ext uri="{FF2B5EF4-FFF2-40B4-BE49-F238E27FC236}">
                    <a16:creationId xmlns:a16="http://schemas.microsoft.com/office/drawing/2014/main" id="{B7DAEAEF-DEF6-4CA4-B319-BA7F874D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2012"/>
                <a:ext cx="266" cy="367"/>
              </a:xfrm>
              <a:custGeom>
                <a:avLst/>
                <a:gdLst>
                  <a:gd name="T0" fmla="*/ 3 w 249"/>
                  <a:gd name="T1" fmla="*/ 0 h 344"/>
                  <a:gd name="T2" fmla="*/ 66 w 249"/>
                  <a:gd name="T3" fmla="*/ 84 h 344"/>
                  <a:gd name="T4" fmla="*/ 135 w 249"/>
                  <a:gd name="T5" fmla="*/ 140 h 344"/>
                  <a:gd name="T6" fmla="*/ 183 w 249"/>
                  <a:gd name="T7" fmla="*/ 245 h 344"/>
                  <a:gd name="T8" fmla="*/ 248 w 249"/>
                  <a:gd name="T9" fmla="*/ 353 h 344"/>
                  <a:gd name="T10" fmla="*/ 303 w 249"/>
                  <a:gd name="T11" fmla="*/ 418 h 344"/>
                  <a:gd name="T12" fmla="*/ 182 w 249"/>
                  <a:gd name="T13" fmla="*/ 276 h 344"/>
                  <a:gd name="T14" fmla="*/ 111 w 249"/>
                  <a:gd name="T15" fmla="*/ 165 h 344"/>
                  <a:gd name="T16" fmla="*/ 0 w 249"/>
                  <a:gd name="T17" fmla="*/ 7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9" h="344">
                    <a:moveTo>
                      <a:pt x="3" y="0"/>
                    </a:moveTo>
                    <a:cubicBezTo>
                      <a:pt x="13" y="27"/>
                      <a:pt x="31" y="52"/>
                      <a:pt x="54" y="69"/>
                    </a:cubicBezTo>
                    <a:cubicBezTo>
                      <a:pt x="73" y="83"/>
                      <a:pt x="97" y="93"/>
                      <a:pt x="110" y="115"/>
                    </a:cubicBezTo>
                    <a:cubicBezTo>
                      <a:pt x="126" y="142"/>
                      <a:pt x="135" y="174"/>
                      <a:pt x="150" y="202"/>
                    </a:cubicBezTo>
                    <a:cubicBezTo>
                      <a:pt x="166" y="232"/>
                      <a:pt x="182" y="263"/>
                      <a:pt x="203" y="291"/>
                    </a:cubicBezTo>
                    <a:cubicBezTo>
                      <a:pt x="217" y="310"/>
                      <a:pt x="234" y="327"/>
                      <a:pt x="249" y="344"/>
                    </a:cubicBezTo>
                    <a:cubicBezTo>
                      <a:pt x="203" y="321"/>
                      <a:pt x="176" y="269"/>
                      <a:pt x="149" y="228"/>
                    </a:cubicBezTo>
                    <a:cubicBezTo>
                      <a:pt x="130" y="198"/>
                      <a:pt x="115" y="162"/>
                      <a:pt x="91" y="136"/>
                    </a:cubicBezTo>
                    <a:cubicBezTo>
                      <a:pt x="55" y="96"/>
                      <a:pt x="12" y="61"/>
                      <a:pt x="0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0" name="Freeform 210">
                <a:extLst>
                  <a:ext uri="{FF2B5EF4-FFF2-40B4-BE49-F238E27FC236}">
                    <a16:creationId xmlns:a16="http://schemas.microsoft.com/office/drawing/2014/main" id="{C713B87F-5E78-4786-94B1-8E6A4D91B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2112"/>
                <a:ext cx="200" cy="141"/>
              </a:xfrm>
              <a:custGeom>
                <a:avLst/>
                <a:gdLst>
                  <a:gd name="T0" fmla="*/ 0 w 187"/>
                  <a:gd name="T1" fmla="*/ 0 h 132"/>
                  <a:gd name="T2" fmla="*/ 116 w 187"/>
                  <a:gd name="T3" fmla="*/ 76 h 132"/>
                  <a:gd name="T4" fmla="*/ 229 w 187"/>
                  <a:gd name="T5" fmla="*/ 161 h 132"/>
                  <a:gd name="T6" fmla="*/ 113 w 187"/>
                  <a:gd name="T7" fmla="*/ 85 h 132"/>
                  <a:gd name="T8" fmla="*/ 66 w 187"/>
                  <a:gd name="T9" fmla="*/ 57 h 132"/>
                  <a:gd name="T10" fmla="*/ 40 w 187"/>
                  <a:gd name="T11" fmla="*/ 66 h 132"/>
                  <a:gd name="T12" fmla="*/ 0 w 187"/>
                  <a:gd name="T13" fmla="*/ 4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132">
                    <a:moveTo>
                      <a:pt x="0" y="0"/>
                    </a:moveTo>
                    <a:cubicBezTo>
                      <a:pt x="34" y="12"/>
                      <a:pt x="68" y="37"/>
                      <a:pt x="94" y="62"/>
                    </a:cubicBezTo>
                    <a:cubicBezTo>
                      <a:pt x="121" y="88"/>
                      <a:pt x="149" y="125"/>
                      <a:pt x="187" y="132"/>
                    </a:cubicBezTo>
                    <a:cubicBezTo>
                      <a:pt x="144" y="129"/>
                      <a:pt x="122" y="97"/>
                      <a:pt x="93" y="70"/>
                    </a:cubicBezTo>
                    <a:cubicBezTo>
                      <a:pt x="80" y="58"/>
                      <a:pt x="69" y="53"/>
                      <a:pt x="54" y="47"/>
                    </a:cubicBezTo>
                    <a:cubicBezTo>
                      <a:pt x="47" y="44"/>
                      <a:pt x="18" y="35"/>
                      <a:pt x="33" y="54"/>
                    </a:cubicBezTo>
                    <a:cubicBezTo>
                      <a:pt x="29" y="36"/>
                      <a:pt x="19" y="11"/>
                      <a:pt x="0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1" name="Freeform 211">
                <a:extLst>
                  <a:ext uri="{FF2B5EF4-FFF2-40B4-BE49-F238E27FC236}">
                    <a16:creationId xmlns:a16="http://schemas.microsoft.com/office/drawing/2014/main" id="{EC62A4D4-4752-4D1E-B7A9-BCF96A62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181"/>
                <a:ext cx="149" cy="84"/>
              </a:xfrm>
              <a:custGeom>
                <a:avLst/>
                <a:gdLst>
                  <a:gd name="T0" fmla="*/ 172 w 139"/>
                  <a:gd name="T1" fmla="*/ 97 h 78"/>
                  <a:gd name="T2" fmla="*/ 131 w 139"/>
                  <a:gd name="T3" fmla="*/ 56 h 78"/>
                  <a:gd name="T4" fmla="*/ 92 w 139"/>
                  <a:gd name="T5" fmla="*/ 31 h 78"/>
                  <a:gd name="T6" fmla="*/ 0 w 139"/>
                  <a:gd name="T7" fmla="*/ 0 h 78"/>
                  <a:gd name="T8" fmla="*/ 108 w 139"/>
                  <a:gd name="T9" fmla="*/ 84 h 78"/>
                  <a:gd name="T10" fmla="*/ 165 w 139"/>
                  <a:gd name="T11" fmla="*/ 97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78">
                    <a:moveTo>
                      <a:pt x="139" y="78"/>
                    </a:moveTo>
                    <a:cubicBezTo>
                      <a:pt x="126" y="70"/>
                      <a:pt x="118" y="53"/>
                      <a:pt x="106" y="45"/>
                    </a:cubicBezTo>
                    <a:cubicBezTo>
                      <a:pt x="96" y="38"/>
                      <a:pt x="85" y="31"/>
                      <a:pt x="75" y="25"/>
                    </a:cubicBezTo>
                    <a:cubicBezTo>
                      <a:pt x="50" y="11"/>
                      <a:pt x="26" y="8"/>
                      <a:pt x="0" y="0"/>
                    </a:cubicBezTo>
                    <a:cubicBezTo>
                      <a:pt x="11" y="6"/>
                      <a:pt x="122" y="41"/>
                      <a:pt x="88" y="67"/>
                    </a:cubicBezTo>
                    <a:cubicBezTo>
                      <a:pt x="105" y="66"/>
                      <a:pt x="119" y="73"/>
                      <a:pt x="134" y="7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2" name="Freeform 212">
                <a:extLst>
                  <a:ext uri="{FF2B5EF4-FFF2-40B4-BE49-F238E27FC236}">
                    <a16:creationId xmlns:a16="http://schemas.microsoft.com/office/drawing/2014/main" id="{17BC8DEC-7735-41BF-A588-D18C04B8B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2256"/>
                <a:ext cx="212" cy="133"/>
              </a:xfrm>
              <a:custGeom>
                <a:avLst/>
                <a:gdLst>
                  <a:gd name="T0" fmla="*/ 0 w 198"/>
                  <a:gd name="T1" fmla="*/ 15 h 124"/>
                  <a:gd name="T2" fmla="*/ 145 w 198"/>
                  <a:gd name="T3" fmla="*/ 42 h 124"/>
                  <a:gd name="T4" fmla="*/ 243 w 198"/>
                  <a:gd name="T5" fmla="*/ 153 h 124"/>
                  <a:gd name="T6" fmla="*/ 183 w 198"/>
                  <a:gd name="T7" fmla="*/ 85 h 124"/>
                  <a:gd name="T8" fmla="*/ 133 w 198"/>
                  <a:gd name="T9" fmla="*/ 48 h 124"/>
                  <a:gd name="T10" fmla="*/ 66 w 198"/>
                  <a:gd name="T11" fmla="*/ 29 h 124"/>
                  <a:gd name="T12" fmla="*/ 0 w 198"/>
                  <a:gd name="T13" fmla="*/ 16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24">
                    <a:moveTo>
                      <a:pt x="0" y="12"/>
                    </a:moveTo>
                    <a:cubicBezTo>
                      <a:pt x="40" y="0"/>
                      <a:pt x="84" y="19"/>
                      <a:pt x="118" y="34"/>
                    </a:cubicBezTo>
                    <a:cubicBezTo>
                      <a:pt x="152" y="49"/>
                      <a:pt x="184" y="90"/>
                      <a:pt x="198" y="124"/>
                    </a:cubicBezTo>
                    <a:cubicBezTo>
                      <a:pt x="178" y="111"/>
                      <a:pt x="166" y="85"/>
                      <a:pt x="149" y="69"/>
                    </a:cubicBezTo>
                    <a:cubicBezTo>
                      <a:pt x="137" y="56"/>
                      <a:pt x="124" y="46"/>
                      <a:pt x="108" y="39"/>
                    </a:cubicBezTo>
                    <a:cubicBezTo>
                      <a:pt x="91" y="31"/>
                      <a:pt x="72" y="28"/>
                      <a:pt x="54" y="23"/>
                    </a:cubicBezTo>
                    <a:cubicBezTo>
                      <a:pt x="36" y="18"/>
                      <a:pt x="17" y="19"/>
                      <a:pt x="0" y="1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3" name="Freeform 213">
                <a:extLst>
                  <a:ext uri="{FF2B5EF4-FFF2-40B4-BE49-F238E27FC236}">
                    <a16:creationId xmlns:a16="http://schemas.microsoft.com/office/drawing/2014/main" id="{F1B0D398-5F56-4A13-9415-F5BE96829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2505"/>
                <a:ext cx="173" cy="303"/>
              </a:xfrm>
              <a:custGeom>
                <a:avLst/>
                <a:gdLst>
                  <a:gd name="T0" fmla="*/ 0 w 162"/>
                  <a:gd name="T1" fmla="*/ 1 h 284"/>
                  <a:gd name="T2" fmla="*/ 37 w 162"/>
                  <a:gd name="T3" fmla="*/ 2 h 284"/>
                  <a:gd name="T4" fmla="*/ 74 w 162"/>
                  <a:gd name="T5" fmla="*/ 23 h 284"/>
                  <a:gd name="T6" fmla="*/ 150 w 162"/>
                  <a:gd name="T7" fmla="*/ 96 h 284"/>
                  <a:gd name="T8" fmla="*/ 180 w 162"/>
                  <a:gd name="T9" fmla="*/ 273 h 284"/>
                  <a:gd name="T10" fmla="*/ 163 w 162"/>
                  <a:gd name="T11" fmla="*/ 313 h 284"/>
                  <a:gd name="T12" fmla="*/ 133 w 162"/>
                  <a:gd name="T13" fmla="*/ 344 h 284"/>
                  <a:gd name="T14" fmla="*/ 50 w 162"/>
                  <a:gd name="T15" fmla="*/ 310 h 284"/>
                  <a:gd name="T16" fmla="*/ 136 w 162"/>
                  <a:gd name="T17" fmla="*/ 302 h 284"/>
                  <a:gd name="T18" fmla="*/ 140 w 162"/>
                  <a:gd name="T19" fmla="*/ 252 h 284"/>
                  <a:gd name="T20" fmla="*/ 142 w 162"/>
                  <a:gd name="T21" fmla="*/ 179 h 284"/>
                  <a:gd name="T22" fmla="*/ 125 w 162"/>
                  <a:gd name="T23" fmla="*/ 114 h 284"/>
                  <a:gd name="T24" fmla="*/ 93 w 162"/>
                  <a:gd name="T25" fmla="*/ 50 h 284"/>
                  <a:gd name="T26" fmla="*/ 60 w 162"/>
                  <a:gd name="T27" fmla="*/ 25 h 284"/>
                  <a:gd name="T28" fmla="*/ 11 w 162"/>
                  <a:gd name="T29" fmla="*/ 2 h 2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2" h="284">
                    <a:moveTo>
                      <a:pt x="0" y="1"/>
                    </a:moveTo>
                    <a:cubicBezTo>
                      <a:pt x="10" y="5"/>
                      <a:pt x="21" y="0"/>
                      <a:pt x="31" y="2"/>
                    </a:cubicBezTo>
                    <a:cubicBezTo>
                      <a:pt x="41" y="5"/>
                      <a:pt x="52" y="14"/>
                      <a:pt x="61" y="20"/>
                    </a:cubicBezTo>
                    <a:cubicBezTo>
                      <a:pt x="86" y="37"/>
                      <a:pt x="108" y="53"/>
                      <a:pt x="123" y="79"/>
                    </a:cubicBezTo>
                    <a:cubicBezTo>
                      <a:pt x="147" y="122"/>
                      <a:pt x="162" y="177"/>
                      <a:pt x="148" y="225"/>
                    </a:cubicBezTo>
                    <a:cubicBezTo>
                      <a:pt x="144" y="236"/>
                      <a:pt x="138" y="246"/>
                      <a:pt x="134" y="258"/>
                    </a:cubicBezTo>
                    <a:cubicBezTo>
                      <a:pt x="128" y="273"/>
                      <a:pt x="130" y="284"/>
                      <a:pt x="110" y="283"/>
                    </a:cubicBezTo>
                    <a:cubicBezTo>
                      <a:pt x="86" y="282"/>
                      <a:pt x="62" y="266"/>
                      <a:pt x="41" y="256"/>
                    </a:cubicBezTo>
                    <a:cubicBezTo>
                      <a:pt x="60" y="255"/>
                      <a:pt x="99" y="273"/>
                      <a:pt x="111" y="248"/>
                    </a:cubicBezTo>
                    <a:cubicBezTo>
                      <a:pt x="116" y="238"/>
                      <a:pt x="113" y="219"/>
                      <a:pt x="115" y="207"/>
                    </a:cubicBezTo>
                    <a:cubicBezTo>
                      <a:pt x="116" y="187"/>
                      <a:pt x="118" y="167"/>
                      <a:pt x="117" y="147"/>
                    </a:cubicBezTo>
                    <a:cubicBezTo>
                      <a:pt x="117" y="125"/>
                      <a:pt x="111" y="113"/>
                      <a:pt x="103" y="94"/>
                    </a:cubicBezTo>
                    <a:cubicBezTo>
                      <a:pt x="95" y="76"/>
                      <a:pt x="90" y="56"/>
                      <a:pt x="76" y="41"/>
                    </a:cubicBezTo>
                    <a:cubicBezTo>
                      <a:pt x="69" y="33"/>
                      <a:pt x="59" y="25"/>
                      <a:pt x="49" y="21"/>
                    </a:cubicBezTo>
                    <a:cubicBezTo>
                      <a:pt x="37" y="15"/>
                      <a:pt x="20" y="4"/>
                      <a:pt x="8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4" name="Freeform 214">
                <a:extLst>
                  <a:ext uri="{FF2B5EF4-FFF2-40B4-BE49-F238E27FC236}">
                    <a16:creationId xmlns:a16="http://schemas.microsoft.com/office/drawing/2014/main" id="{F3231BBE-BE89-4474-BC01-9B8A43ADC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6" y="2680"/>
                <a:ext cx="86" cy="284"/>
              </a:xfrm>
              <a:custGeom>
                <a:avLst/>
                <a:gdLst>
                  <a:gd name="T0" fmla="*/ 3 w 81"/>
                  <a:gd name="T1" fmla="*/ 129 h 266"/>
                  <a:gd name="T2" fmla="*/ 0 w 81"/>
                  <a:gd name="T3" fmla="*/ 162 h 266"/>
                  <a:gd name="T4" fmla="*/ 50 w 81"/>
                  <a:gd name="T5" fmla="*/ 239 h 266"/>
                  <a:gd name="T6" fmla="*/ 53 w 81"/>
                  <a:gd name="T7" fmla="*/ 287 h 266"/>
                  <a:gd name="T8" fmla="*/ 41 w 81"/>
                  <a:gd name="T9" fmla="*/ 324 h 266"/>
                  <a:gd name="T10" fmla="*/ 56 w 81"/>
                  <a:gd name="T11" fmla="*/ 170 h 266"/>
                  <a:gd name="T12" fmla="*/ 83 w 81"/>
                  <a:gd name="T13" fmla="*/ 95 h 266"/>
                  <a:gd name="T14" fmla="*/ 83 w 81"/>
                  <a:gd name="T15" fmla="*/ 0 h 266"/>
                  <a:gd name="T16" fmla="*/ 54 w 81"/>
                  <a:gd name="T17" fmla="*/ 109 h 266"/>
                  <a:gd name="T18" fmla="*/ 17 w 81"/>
                  <a:gd name="T19" fmla="*/ 129 h 2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266">
                    <a:moveTo>
                      <a:pt x="3" y="106"/>
                    </a:moveTo>
                    <a:cubicBezTo>
                      <a:pt x="12" y="114"/>
                      <a:pt x="21" y="138"/>
                      <a:pt x="0" y="133"/>
                    </a:cubicBezTo>
                    <a:cubicBezTo>
                      <a:pt x="28" y="148"/>
                      <a:pt x="38" y="166"/>
                      <a:pt x="41" y="197"/>
                    </a:cubicBezTo>
                    <a:cubicBezTo>
                      <a:pt x="42" y="210"/>
                      <a:pt x="46" y="223"/>
                      <a:pt x="44" y="236"/>
                    </a:cubicBezTo>
                    <a:cubicBezTo>
                      <a:pt x="44" y="247"/>
                      <a:pt x="37" y="256"/>
                      <a:pt x="35" y="266"/>
                    </a:cubicBezTo>
                    <a:cubicBezTo>
                      <a:pt x="76" y="236"/>
                      <a:pt x="49" y="180"/>
                      <a:pt x="47" y="140"/>
                    </a:cubicBezTo>
                    <a:cubicBezTo>
                      <a:pt x="46" y="120"/>
                      <a:pt x="61" y="96"/>
                      <a:pt x="69" y="78"/>
                    </a:cubicBezTo>
                    <a:cubicBezTo>
                      <a:pt x="81" y="52"/>
                      <a:pt x="81" y="27"/>
                      <a:pt x="69" y="0"/>
                    </a:cubicBezTo>
                    <a:cubicBezTo>
                      <a:pt x="63" y="30"/>
                      <a:pt x="59" y="62"/>
                      <a:pt x="45" y="90"/>
                    </a:cubicBezTo>
                    <a:cubicBezTo>
                      <a:pt x="37" y="104"/>
                      <a:pt x="31" y="106"/>
                      <a:pt x="14" y="10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5" name="Freeform 215">
                <a:extLst>
                  <a:ext uri="{FF2B5EF4-FFF2-40B4-BE49-F238E27FC236}">
                    <a16:creationId xmlns:a16="http://schemas.microsoft.com/office/drawing/2014/main" id="{87CAD7E0-CEAC-419B-AE05-4FD0AB70E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2244"/>
                <a:ext cx="103" cy="51"/>
              </a:xfrm>
              <a:custGeom>
                <a:avLst/>
                <a:gdLst>
                  <a:gd name="T0" fmla="*/ 0 w 97"/>
                  <a:gd name="T1" fmla="*/ 0 h 47"/>
                  <a:gd name="T2" fmla="*/ 20 w 97"/>
                  <a:gd name="T3" fmla="*/ 5 h 47"/>
                  <a:gd name="T4" fmla="*/ 39 w 97"/>
                  <a:gd name="T5" fmla="*/ 16 h 47"/>
                  <a:gd name="T6" fmla="*/ 65 w 97"/>
                  <a:gd name="T7" fmla="*/ 24 h 47"/>
                  <a:gd name="T8" fmla="*/ 116 w 97"/>
                  <a:gd name="T9" fmla="*/ 28 h 47"/>
                  <a:gd name="T10" fmla="*/ 45 w 97"/>
                  <a:gd name="T11" fmla="*/ 60 h 47"/>
                  <a:gd name="T12" fmla="*/ 63 w 97"/>
                  <a:gd name="T13" fmla="*/ 39 h 47"/>
                  <a:gd name="T14" fmla="*/ 50 w 97"/>
                  <a:gd name="T15" fmla="*/ 25 h 47"/>
                  <a:gd name="T16" fmla="*/ 6 w 97"/>
                  <a:gd name="T17" fmla="*/ 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47">
                    <a:moveTo>
                      <a:pt x="0" y="0"/>
                    </a:moveTo>
                    <a:cubicBezTo>
                      <a:pt x="5" y="3"/>
                      <a:pt x="12" y="3"/>
                      <a:pt x="17" y="5"/>
                    </a:cubicBezTo>
                    <a:cubicBezTo>
                      <a:pt x="23" y="7"/>
                      <a:pt x="28" y="11"/>
                      <a:pt x="33" y="13"/>
                    </a:cubicBezTo>
                    <a:cubicBezTo>
                      <a:pt x="40" y="16"/>
                      <a:pt x="47" y="17"/>
                      <a:pt x="54" y="18"/>
                    </a:cubicBezTo>
                    <a:cubicBezTo>
                      <a:pt x="68" y="20"/>
                      <a:pt x="83" y="22"/>
                      <a:pt x="97" y="22"/>
                    </a:cubicBezTo>
                    <a:cubicBezTo>
                      <a:pt x="77" y="29"/>
                      <a:pt x="56" y="40"/>
                      <a:pt x="38" y="47"/>
                    </a:cubicBezTo>
                    <a:cubicBezTo>
                      <a:pt x="45" y="46"/>
                      <a:pt x="55" y="39"/>
                      <a:pt x="53" y="30"/>
                    </a:cubicBezTo>
                    <a:cubicBezTo>
                      <a:pt x="52" y="26"/>
                      <a:pt x="46" y="21"/>
                      <a:pt x="41" y="19"/>
                    </a:cubicBezTo>
                    <a:cubicBezTo>
                      <a:pt x="31" y="13"/>
                      <a:pt x="18" y="7"/>
                      <a:pt x="6" y="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6" name="Freeform 216">
                <a:extLst>
                  <a:ext uri="{FF2B5EF4-FFF2-40B4-BE49-F238E27FC236}">
                    <a16:creationId xmlns:a16="http://schemas.microsoft.com/office/drawing/2014/main" id="{B5B99CDA-C1B1-44A9-B753-855B4F5C9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269"/>
                <a:ext cx="29" cy="18"/>
              </a:xfrm>
              <a:custGeom>
                <a:avLst/>
                <a:gdLst>
                  <a:gd name="T0" fmla="*/ 8 w 28"/>
                  <a:gd name="T1" fmla="*/ 0 h 17"/>
                  <a:gd name="T2" fmla="*/ 19 w 28"/>
                  <a:gd name="T3" fmla="*/ 19 h 17"/>
                  <a:gd name="T4" fmla="*/ 9 w 2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7">
                    <a:moveTo>
                      <a:pt x="8" y="0"/>
                    </a:moveTo>
                    <a:cubicBezTo>
                      <a:pt x="0" y="3"/>
                      <a:pt x="8" y="17"/>
                      <a:pt x="16" y="16"/>
                    </a:cubicBezTo>
                    <a:cubicBezTo>
                      <a:pt x="28" y="14"/>
                      <a:pt x="9" y="4"/>
                      <a:pt x="9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7" name="Freeform 217">
                <a:extLst>
                  <a:ext uri="{FF2B5EF4-FFF2-40B4-BE49-F238E27FC236}">
                    <a16:creationId xmlns:a16="http://schemas.microsoft.com/office/drawing/2014/main" id="{3C7C6F4D-3FC9-4CC5-BF77-7F7021A9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8" y="2229"/>
                <a:ext cx="128" cy="52"/>
              </a:xfrm>
              <a:custGeom>
                <a:avLst/>
                <a:gdLst>
                  <a:gd name="T0" fmla="*/ 0 w 120"/>
                  <a:gd name="T1" fmla="*/ 44 h 48"/>
                  <a:gd name="T2" fmla="*/ 146 w 120"/>
                  <a:gd name="T3" fmla="*/ 0 h 48"/>
                  <a:gd name="T4" fmla="*/ 73 w 120"/>
                  <a:gd name="T5" fmla="*/ 41 h 48"/>
                  <a:gd name="T6" fmla="*/ 29 w 120"/>
                  <a:gd name="T7" fmla="*/ 61 h 48"/>
                  <a:gd name="T8" fmla="*/ 4 w 120"/>
                  <a:gd name="T9" fmla="*/ 4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8">
                    <a:moveTo>
                      <a:pt x="0" y="35"/>
                    </a:moveTo>
                    <a:cubicBezTo>
                      <a:pt x="43" y="38"/>
                      <a:pt x="81" y="17"/>
                      <a:pt x="120" y="0"/>
                    </a:cubicBezTo>
                    <a:cubicBezTo>
                      <a:pt x="108" y="16"/>
                      <a:pt x="79" y="25"/>
                      <a:pt x="60" y="32"/>
                    </a:cubicBezTo>
                    <a:cubicBezTo>
                      <a:pt x="53" y="34"/>
                      <a:pt x="22" y="36"/>
                      <a:pt x="23" y="48"/>
                    </a:cubicBezTo>
                    <a:cubicBezTo>
                      <a:pt x="16" y="47"/>
                      <a:pt x="10" y="40"/>
                      <a:pt x="4" y="3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8" name="Freeform 218">
                <a:extLst>
                  <a:ext uri="{FF2B5EF4-FFF2-40B4-BE49-F238E27FC236}">
                    <a16:creationId xmlns:a16="http://schemas.microsoft.com/office/drawing/2014/main" id="{D6CFA31A-2F93-4211-8AFA-2614E22BC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" y="3017"/>
                <a:ext cx="217" cy="90"/>
              </a:xfrm>
              <a:custGeom>
                <a:avLst/>
                <a:gdLst>
                  <a:gd name="T0" fmla="*/ 248 w 203"/>
                  <a:gd name="T1" fmla="*/ 2 h 84"/>
                  <a:gd name="T2" fmla="*/ 215 w 203"/>
                  <a:gd name="T3" fmla="*/ 79 h 84"/>
                  <a:gd name="T4" fmla="*/ 154 w 203"/>
                  <a:gd name="T5" fmla="*/ 96 h 84"/>
                  <a:gd name="T6" fmla="*/ 67 w 203"/>
                  <a:gd name="T7" fmla="*/ 66 h 84"/>
                  <a:gd name="T8" fmla="*/ 0 w 203"/>
                  <a:gd name="T9" fmla="*/ 57 h 84"/>
                  <a:gd name="T10" fmla="*/ 130 w 203"/>
                  <a:gd name="T11" fmla="*/ 64 h 84"/>
                  <a:gd name="T12" fmla="*/ 202 w 203"/>
                  <a:gd name="T13" fmla="*/ 59 h 84"/>
                  <a:gd name="T14" fmla="*/ 248 w 203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3" h="84">
                    <a:moveTo>
                      <a:pt x="203" y="2"/>
                    </a:moveTo>
                    <a:cubicBezTo>
                      <a:pt x="195" y="21"/>
                      <a:pt x="187" y="48"/>
                      <a:pt x="176" y="64"/>
                    </a:cubicBezTo>
                    <a:cubicBezTo>
                      <a:pt x="163" y="84"/>
                      <a:pt x="147" y="84"/>
                      <a:pt x="126" y="78"/>
                    </a:cubicBezTo>
                    <a:cubicBezTo>
                      <a:pt x="102" y="71"/>
                      <a:pt x="79" y="60"/>
                      <a:pt x="55" y="54"/>
                    </a:cubicBezTo>
                    <a:cubicBezTo>
                      <a:pt x="38" y="50"/>
                      <a:pt x="17" y="46"/>
                      <a:pt x="0" y="46"/>
                    </a:cubicBezTo>
                    <a:cubicBezTo>
                      <a:pt x="35" y="40"/>
                      <a:pt x="74" y="36"/>
                      <a:pt x="107" y="52"/>
                    </a:cubicBezTo>
                    <a:cubicBezTo>
                      <a:pt x="129" y="63"/>
                      <a:pt x="146" y="70"/>
                      <a:pt x="166" y="48"/>
                    </a:cubicBezTo>
                    <a:cubicBezTo>
                      <a:pt x="179" y="33"/>
                      <a:pt x="185" y="12"/>
                      <a:pt x="203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99" name="Freeform 219">
                <a:extLst>
                  <a:ext uri="{FF2B5EF4-FFF2-40B4-BE49-F238E27FC236}">
                    <a16:creationId xmlns:a16="http://schemas.microsoft.com/office/drawing/2014/main" id="{264C44CB-10E3-4642-949D-CDD2F5DB1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089"/>
                <a:ext cx="209" cy="85"/>
              </a:xfrm>
              <a:custGeom>
                <a:avLst/>
                <a:gdLst>
                  <a:gd name="T0" fmla="*/ 4 w 196"/>
                  <a:gd name="T1" fmla="*/ 0 h 80"/>
                  <a:gd name="T2" fmla="*/ 63 w 196"/>
                  <a:gd name="T3" fmla="*/ 46 h 80"/>
                  <a:gd name="T4" fmla="*/ 119 w 196"/>
                  <a:gd name="T5" fmla="*/ 61 h 80"/>
                  <a:gd name="T6" fmla="*/ 238 w 196"/>
                  <a:gd name="T7" fmla="*/ 58 h 80"/>
                  <a:gd name="T8" fmla="*/ 76 w 196"/>
                  <a:gd name="T9" fmla="*/ 78 h 80"/>
                  <a:gd name="T10" fmla="*/ 0 w 196"/>
                  <a:gd name="T11" fmla="*/ 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80">
                    <a:moveTo>
                      <a:pt x="4" y="0"/>
                    </a:moveTo>
                    <a:cubicBezTo>
                      <a:pt x="21" y="6"/>
                      <a:pt x="37" y="27"/>
                      <a:pt x="52" y="38"/>
                    </a:cubicBezTo>
                    <a:cubicBezTo>
                      <a:pt x="67" y="48"/>
                      <a:pt x="82" y="47"/>
                      <a:pt x="98" y="51"/>
                    </a:cubicBezTo>
                    <a:cubicBezTo>
                      <a:pt x="126" y="57"/>
                      <a:pt x="170" y="63"/>
                      <a:pt x="196" y="49"/>
                    </a:cubicBezTo>
                    <a:cubicBezTo>
                      <a:pt x="163" y="80"/>
                      <a:pt x="103" y="76"/>
                      <a:pt x="63" y="65"/>
                    </a:cubicBezTo>
                    <a:cubicBezTo>
                      <a:pt x="27" y="56"/>
                      <a:pt x="19" y="28"/>
                      <a:pt x="0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0" name="Freeform 220">
                <a:extLst>
                  <a:ext uri="{FF2B5EF4-FFF2-40B4-BE49-F238E27FC236}">
                    <a16:creationId xmlns:a16="http://schemas.microsoft.com/office/drawing/2014/main" id="{FB86AB1F-DB31-44D2-9924-E4678D247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8" y="3111"/>
                <a:ext cx="94" cy="35"/>
              </a:xfrm>
              <a:custGeom>
                <a:avLst/>
                <a:gdLst>
                  <a:gd name="T0" fmla="*/ 57 w 88"/>
                  <a:gd name="T1" fmla="*/ 0 h 33"/>
                  <a:gd name="T2" fmla="*/ 99 w 88"/>
                  <a:gd name="T3" fmla="*/ 38 h 33"/>
                  <a:gd name="T4" fmla="*/ 0 w 88"/>
                  <a:gd name="T5" fmla="*/ 37 h 33"/>
                  <a:gd name="T6" fmla="*/ 37 w 88"/>
                  <a:gd name="T7" fmla="*/ 25 h 33"/>
                  <a:gd name="T8" fmla="*/ 73 w 88"/>
                  <a:gd name="T9" fmla="*/ 20 h 33"/>
                  <a:gd name="T10" fmla="*/ 58 w 88"/>
                  <a:gd name="T11" fmla="*/ 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3">
                    <a:moveTo>
                      <a:pt x="47" y="0"/>
                    </a:moveTo>
                    <a:cubicBezTo>
                      <a:pt x="61" y="4"/>
                      <a:pt x="88" y="15"/>
                      <a:pt x="81" y="32"/>
                    </a:cubicBezTo>
                    <a:cubicBezTo>
                      <a:pt x="55" y="28"/>
                      <a:pt x="27" y="33"/>
                      <a:pt x="0" y="31"/>
                    </a:cubicBezTo>
                    <a:cubicBezTo>
                      <a:pt x="11" y="30"/>
                      <a:pt x="20" y="24"/>
                      <a:pt x="31" y="22"/>
                    </a:cubicBezTo>
                    <a:cubicBezTo>
                      <a:pt x="41" y="20"/>
                      <a:pt x="51" y="20"/>
                      <a:pt x="60" y="17"/>
                    </a:cubicBezTo>
                    <a:cubicBezTo>
                      <a:pt x="56" y="12"/>
                      <a:pt x="51" y="9"/>
                      <a:pt x="48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1" name="Freeform 221">
                <a:extLst>
                  <a:ext uri="{FF2B5EF4-FFF2-40B4-BE49-F238E27FC236}">
                    <a16:creationId xmlns:a16="http://schemas.microsoft.com/office/drawing/2014/main" id="{B0C0C65F-7F28-43E7-B100-9B11CBC0B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2731"/>
                <a:ext cx="228" cy="47"/>
              </a:xfrm>
              <a:custGeom>
                <a:avLst/>
                <a:gdLst>
                  <a:gd name="T0" fmla="*/ 259 w 213"/>
                  <a:gd name="T1" fmla="*/ 51 h 44"/>
                  <a:gd name="T2" fmla="*/ 117 w 213"/>
                  <a:gd name="T3" fmla="*/ 28 h 44"/>
                  <a:gd name="T4" fmla="*/ 51 w 213"/>
                  <a:gd name="T5" fmla="*/ 26 h 44"/>
                  <a:gd name="T6" fmla="*/ 0 w 213"/>
                  <a:gd name="T7" fmla="*/ 0 h 44"/>
                  <a:gd name="T8" fmla="*/ 140 w 213"/>
                  <a:gd name="T9" fmla="*/ 13 h 44"/>
                  <a:gd name="T10" fmla="*/ 204 w 213"/>
                  <a:gd name="T11" fmla="*/ 26 h 44"/>
                  <a:gd name="T12" fmla="*/ 261 w 213"/>
                  <a:gd name="T13" fmla="*/ 5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4">
                    <a:moveTo>
                      <a:pt x="211" y="42"/>
                    </a:moveTo>
                    <a:cubicBezTo>
                      <a:pt x="173" y="31"/>
                      <a:pt x="136" y="22"/>
                      <a:pt x="95" y="22"/>
                    </a:cubicBezTo>
                    <a:cubicBezTo>
                      <a:pt x="78" y="22"/>
                      <a:pt x="59" y="24"/>
                      <a:pt x="42" y="21"/>
                    </a:cubicBezTo>
                    <a:cubicBezTo>
                      <a:pt x="24" y="18"/>
                      <a:pt x="14" y="10"/>
                      <a:pt x="0" y="0"/>
                    </a:cubicBezTo>
                    <a:cubicBezTo>
                      <a:pt x="30" y="17"/>
                      <a:pt x="78" y="6"/>
                      <a:pt x="114" y="10"/>
                    </a:cubicBezTo>
                    <a:cubicBezTo>
                      <a:pt x="131" y="12"/>
                      <a:pt x="150" y="16"/>
                      <a:pt x="166" y="21"/>
                    </a:cubicBezTo>
                    <a:cubicBezTo>
                      <a:pt x="183" y="26"/>
                      <a:pt x="196" y="39"/>
                      <a:pt x="213" y="4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2" name="Freeform 222">
                <a:extLst>
                  <a:ext uri="{FF2B5EF4-FFF2-40B4-BE49-F238E27FC236}">
                    <a16:creationId xmlns:a16="http://schemas.microsoft.com/office/drawing/2014/main" id="{C1899569-5FEB-4824-A363-70B295839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411"/>
                <a:ext cx="164" cy="81"/>
              </a:xfrm>
              <a:custGeom>
                <a:avLst/>
                <a:gdLst>
                  <a:gd name="T0" fmla="*/ 186 w 154"/>
                  <a:gd name="T1" fmla="*/ 91 h 76"/>
                  <a:gd name="T2" fmla="*/ 75 w 154"/>
                  <a:gd name="T3" fmla="*/ 0 h 76"/>
                  <a:gd name="T4" fmla="*/ 83 w 154"/>
                  <a:gd name="T5" fmla="*/ 49 h 76"/>
                  <a:gd name="T6" fmla="*/ 51 w 154"/>
                  <a:gd name="T7" fmla="*/ 68 h 76"/>
                  <a:gd name="T8" fmla="*/ 0 w 154"/>
                  <a:gd name="T9" fmla="*/ 92 h 76"/>
                  <a:gd name="T10" fmla="*/ 48 w 154"/>
                  <a:gd name="T11" fmla="*/ 77 h 76"/>
                  <a:gd name="T12" fmla="*/ 92 w 154"/>
                  <a:gd name="T13" fmla="*/ 82 h 76"/>
                  <a:gd name="T14" fmla="*/ 176 w 154"/>
                  <a:gd name="T15" fmla="*/ 92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76">
                    <a:moveTo>
                      <a:pt x="154" y="75"/>
                    </a:moveTo>
                    <a:cubicBezTo>
                      <a:pt x="115" y="63"/>
                      <a:pt x="85" y="34"/>
                      <a:pt x="62" y="0"/>
                    </a:cubicBezTo>
                    <a:cubicBezTo>
                      <a:pt x="61" y="13"/>
                      <a:pt x="74" y="27"/>
                      <a:pt x="69" y="40"/>
                    </a:cubicBezTo>
                    <a:cubicBezTo>
                      <a:pt x="65" y="52"/>
                      <a:pt x="52" y="53"/>
                      <a:pt x="42" y="56"/>
                    </a:cubicBezTo>
                    <a:cubicBezTo>
                      <a:pt x="30" y="59"/>
                      <a:pt x="5" y="64"/>
                      <a:pt x="0" y="76"/>
                    </a:cubicBezTo>
                    <a:cubicBezTo>
                      <a:pt x="13" y="74"/>
                      <a:pt x="25" y="65"/>
                      <a:pt x="39" y="64"/>
                    </a:cubicBezTo>
                    <a:cubicBezTo>
                      <a:pt x="52" y="63"/>
                      <a:pt x="63" y="66"/>
                      <a:pt x="76" y="68"/>
                    </a:cubicBezTo>
                    <a:cubicBezTo>
                      <a:pt x="99" y="72"/>
                      <a:pt x="123" y="71"/>
                      <a:pt x="146" y="7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3" name="Freeform 223">
                <a:extLst>
                  <a:ext uri="{FF2B5EF4-FFF2-40B4-BE49-F238E27FC236}">
                    <a16:creationId xmlns:a16="http://schemas.microsoft.com/office/drawing/2014/main" id="{7866A43E-0623-4CDD-8347-B7DB9B9B6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2" y="2527"/>
                <a:ext cx="89" cy="128"/>
              </a:xfrm>
              <a:custGeom>
                <a:avLst/>
                <a:gdLst>
                  <a:gd name="T0" fmla="*/ 0 w 84"/>
                  <a:gd name="T1" fmla="*/ 0 h 120"/>
                  <a:gd name="T2" fmla="*/ 39 w 84"/>
                  <a:gd name="T3" fmla="*/ 32 h 120"/>
                  <a:gd name="T4" fmla="*/ 61 w 84"/>
                  <a:gd name="T5" fmla="*/ 70 h 120"/>
                  <a:gd name="T6" fmla="*/ 100 w 84"/>
                  <a:gd name="T7" fmla="*/ 138 h 120"/>
                  <a:gd name="T8" fmla="*/ 86 w 84"/>
                  <a:gd name="T9" fmla="*/ 87 h 120"/>
                  <a:gd name="T10" fmla="*/ 74 w 84"/>
                  <a:gd name="T11" fmla="*/ 39 h 120"/>
                  <a:gd name="T12" fmla="*/ 72 w 84"/>
                  <a:gd name="T13" fmla="*/ 16 h 120"/>
                  <a:gd name="T14" fmla="*/ 65 w 84"/>
                  <a:gd name="T15" fmla="*/ 7 h 120"/>
                  <a:gd name="T16" fmla="*/ 53 w 84"/>
                  <a:gd name="T17" fmla="*/ 7 h 120"/>
                  <a:gd name="T18" fmla="*/ 6 w 84"/>
                  <a:gd name="T19" fmla="*/ 1 h 1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4" h="120">
                    <a:moveTo>
                      <a:pt x="0" y="0"/>
                    </a:moveTo>
                    <a:cubicBezTo>
                      <a:pt x="11" y="9"/>
                      <a:pt x="24" y="15"/>
                      <a:pt x="33" y="26"/>
                    </a:cubicBezTo>
                    <a:cubicBezTo>
                      <a:pt x="42" y="36"/>
                      <a:pt x="47" y="46"/>
                      <a:pt x="52" y="58"/>
                    </a:cubicBezTo>
                    <a:cubicBezTo>
                      <a:pt x="57" y="68"/>
                      <a:pt x="70" y="120"/>
                      <a:pt x="84" y="113"/>
                    </a:cubicBezTo>
                    <a:cubicBezTo>
                      <a:pt x="72" y="105"/>
                      <a:pt x="73" y="84"/>
                      <a:pt x="72" y="72"/>
                    </a:cubicBezTo>
                    <a:cubicBezTo>
                      <a:pt x="70" y="57"/>
                      <a:pt x="68" y="46"/>
                      <a:pt x="62" y="33"/>
                    </a:cubicBezTo>
                    <a:cubicBezTo>
                      <a:pt x="57" y="24"/>
                      <a:pt x="60" y="21"/>
                      <a:pt x="60" y="13"/>
                    </a:cubicBezTo>
                    <a:cubicBezTo>
                      <a:pt x="60" y="6"/>
                      <a:pt x="63" y="9"/>
                      <a:pt x="55" y="7"/>
                    </a:cubicBezTo>
                    <a:cubicBezTo>
                      <a:pt x="51" y="6"/>
                      <a:pt x="47" y="7"/>
                      <a:pt x="44" y="7"/>
                    </a:cubicBezTo>
                    <a:cubicBezTo>
                      <a:pt x="31" y="7"/>
                      <a:pt x="17" y="6"/>
                      <a:pt x="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4" name="Freeform 224">
                <a:extLst>
                  <a:ext uri="{FF2B5EF4-FFF2-40B4-BE49-F238E27FC236}">
                    <a16:creationId xmlns:a16="http://schemas.microsoft.com/office/drawing/2014/main" id="{BF8EF5A4-DA76-4C30-8CCF-3F270311F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" y="2525"/>
                <a:ext cx="120" cy="64"/>
              </a:xfrm>
              <a:custGeom>
                <a:avLst/>
                <a:gdLst>
                  <a:gd name="T0" fmla="*/ 27 w 112"/>
                  <a:gd name="T1" fmla="*/ 73 h 60"/>
                  <a:gd name="T2" fmla="*/ 28 w 112"/>
                  <a:gd name="T3" fmla="*/ 58 h 60"/>
                  <a:gd name="T4" fmla="*/ 48 w 112"/>
                  <a:gd name="T5" fmla="*/ 42 h 60"/>
                  <a:gd name="T6" fmla="*/ 90 w 112"/>
                  <a:gd name="T7" fmla="*/ 31 h 60"/>
                  <a:gd name="T8" fmla="*/ 138 w 112"/>
                  <a:gd name="T9" fmla="*/ 0 h 60"/>
                  <a:gd name="T10" fmla="*/ 50 w 112"/>
                  <a:gd name="T11" fmla="*/ 14 h 60"/>
                  <a:gd name="T12" fmla="*/ 23 w 112"/>
                  <a:gd name="T13" fmla="*/ 13 h 60"/>
                  <a:gd name="T14" fmla="*/ 6 w 112"/>
                  <a:gd name="T15" fmla="*/ 15 h 60"/>
                  <a:gd name="T16" fmla="*/ 1 w 112"/>
                  <a:gd name="T17" fmla="*/ 20 h 60"/>
                  <a:gd name="T18" fmla="*/ 4 w 112"/>
                  <a:gd name="T19" fmla="*/ 39 h 6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2" h="60">
                    <a:moveTo>
                      <a:pt x="21" y="60"/>
                    </a:moveTo>
                    <a:cubicBezTo>
                      <a:pt x="21" y="56"/>
                      <a:pt x="21" y="52"/>
                      <a:pt x="22" y="48"/>
                    </a:cubicBezTo>
                    <a:cubicBezTo>
                      <a:pt x="25" y="41"/>
                      <a:pt x="33" y="37"/>
                      <a:pt x="39" y="35"/>
                    </a:cubicBezTo>
                    <a:cubicBezTo>
                      <a:pt x="50" y="31"/>
                      <a:pt x="62" y="28"/>
                      <a:pt x="73" y="25"/>
                    </a:cubicBezTo>
                    <a:cubicBezTo>
                      <a:pt x="88" y="21"/>
                      <a:pt x="101" y="10"/>
                      <a:pt x="112" y="0"/>
                    </a:cubicBezTo>
                    <a:cubicBezTo>
                      <a:pt x="90" y="9"/>
                      <a:pt x="65" y="11"/>
                      <a:pt x="41" y="11"/>
                    </a:cubicBezTo>
                    <a:cubicBezTo>
                      <a:pt x="34" y="12"/>
                      <a:pt x="26" y="10"/>
                      <a:pt x="19" y="10"/>
                    </a:cubicBezTo>
                    <a:cubicBezTo>
                      <a:pt x="15" y="10"/>
                      <a:pt x="10" y="11"/>
                      <a:pt x="6" y="12"/>
                    </a:cubicBezTo>
                    <a:cubicBezTo>
                      <a:pt x="2" y="13"/>
                      <a:pt x="1" y="12"/>
                      <a:pt x="1" y="17"/>
                    </a:cubicBezTo>
                    <a:cubicBezTo>
                      <a:pt x="0" y="22"/>
                      <a:pt x="4" y="28"/>
                      <a:pt x="4" y="3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5" name="Freeform 225">
                <a:extLst>
                  <a:ext uri="{FF2B5EF4-FFF2-40B4-BE49-F238E27FC236}">
                    <a16:creationId xmlns:a16="http://schemas.microsoft.com/office/drawing/2014/main" id="{BB8D463F-2924-4BC9-B618-EBD5615EA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1839"/>
                <a:ext cx="403" cy="218"/>
              </a:xfrm>
              <a:custGeom>
                <a:avLst/>
                <a:gdLst>
                  <a:gd name="T0" fmla="*/ 57 w 377"/>
                  <a:gd name="T1" fmla="*/ 0 h 204"/>
                  <a:gd name="T2" fmla="*/ 182 w 377"/>
                  <a:gd name="T3" fmla="*/ 177 h 204"/>
                  <a:gd name="T4" fmla="*/ 461 w 377"/>
                  <a:gd name="T5" fmla="*/ 165 h 204"/>
                  <a:gd name="T6" fmla="*/ 177 w 377"/>
                  <a:gd name="T7" fmla="*/ 188 h 204"/>
                  <a:gd name="T8" fmla="*/ 57 w 377"/>
                  <a:gd name="T9" fmla="*/ 0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204">
                    <a:moveTo>
                      <a:pt x="47" y="0"/>
                    </a:moveTo>
                    <a:cubicBezTo>
                      <a:pt x="47" y="0"/>
                      <a:pt x="57" y="108"/>
                      <a:pt x="149" y="145"/>
                    </a:cubicBezTo>
                    <a:cubicBezTo>
                      <a:pt x="240" y="182"/>
                      <a:pt x="320" y="169"/>
                      <a:pt x="377" y="135"/>
                    </a:cubicBezTo>
                    <a:cubicBezTo>
                      <a:pt x="377" y="135"/>
                      <a:pt x="290" y="204"/>
                      <a:pt x="145" y="154"/>
                    </a:cubicBezTo>
                    <a:cubicBezTo>
                      <a:pt x="0" y="104"/>
                      <a:pt x="46" y="3"/>
                      <a:pt x="47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6" name="Freeform 226">
                <a:extLst>
                  <a:ext uri="{FF2B5EF4-FFF2-40B4-BE49-F238E27FC236}">
                    <a16:creationId xmlns:a16="http://schemas.microsoft.com/office/drawing/2014/main" id="{10DA70E0-E662-4EFF-8369-B666771EB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974"/>
                <a:ext cx="21" cy="37"/>
              </a:xfrm>
              <a:custGeom>
                <a:avLst/>
                <a:gdLst>
                  <a:gd name="T0" fmla="*/ 0 w 19"/>
                  <a:gd name="T1" fmla="*/ 41 h 35"/>
                  <a:gd name="T2" fmla="*/ 9 w 19"/>
                  <a:gd name="T3" fmla="*/ 35 h 35"/>
                  <a:gd name="T4" fmla="*/ 10 w 19"/>
                  <a:gd name="T5" fmla="*/ 26 h 35"/>
                  <a:gd name="T6" fmla="*/ 21 w 19"/>
                  <a:gd name="T7" fmla="*/ 19 h 35"/>
                  <a:gd name="T8" fmla="*/ 21 w 19"/>
                  <a:gd name="T9" fmla="*/ 5 h 35"/>
                  <a:gd name="T10" fmla="*/ 17 w 19"/>
                  <a:gd name="T11" fmla="*/ 2 h 35"/>
                  <a:gd name="T12" fmla="*/ 10 w 19"/>
                  <a:gd name="T13" fmla="*/ 3 h 35"/>
                  <a:gd name="T14" fmla="*/ 4 w 19"/>
                  <a:gd name="T15" fmla="*/ 0 h 35"/>
                  <a:gd name="T16" fmla="*/ 0 w 19"/>
                  <a:gd name="T17" fmla="*/ 3 h 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" h="35">
                    <a:moveTo>
                      <a:pt x="0" y="35"/>
                    </a:moveTo>
                    <a:cubicBezTo>
                      <a:pt x="1" y="32"/>
                      <a:pt x="3" y="31"/>
                      <a:pt x="6" y="29"/>
                    </a:cubicBezTo>
                    <a:cubicBezTo>
                      <a:pt x="3" y="28"/>
                      <a:pt x="5" y="24"/>
                      <a:pt x="7" y="23"/>
                    </a:cubicBezTo>
                    <a:cubicBezTo>
                      <a:pt x="8" y="20"/>
                      <a:pt x="13" y="18"/>
                      <a:pt x="15" y="16"/>
                    </a:cubicBezTo>
                    <a:cubicBezTo>
                      <a:pt x="19" y="12"/>
                      <a:pt x="16" y="9"/>
                      <a:pt x="15" y="5"/>
                    </a:cubicBezTo>
                    <a:cubicBezTo>
                      <a:pt x="15" y="2"/>
                      <a:pt x="15" y="2"/>
                      <a:pt x="13" y="2"/>
                    </a:cubicBezTo>
                    <a:cubicBezTo>
                      <a:pt x="11" y="3"/>
                      <a:pt x="9" y="3"/>
                      <a:pt x="7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7" name="Freeform 227">
                <a:extLst>
                  <a:ext uri="{FF2B5EF4-FFF2-40B4-BE49-F238E27FC236}">
                    <a16:creationId xmlns:a16="http://schemas.microsoft.com/office/drawing/2014/main" id="{F786C69D-B5F9-4DD8-AA72-B5107533A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980"/>
                <a:ext cx="50" cy="23"/>
              </a:xfrm>
              <a:custGeom>
                <a:avLst/>
                <a:gdLst>
                  <a:gd name="T0" fmla="*/ 0 w 47"/>
                  <a:gd name="T1" fmla="*/ 22 h 21"/>
                  <a:gd name="T2" fmla="*/ 56 w 47"/>
                  <a:gd name="T3" fmla="*/ 27 h 21"/>
                  <a:gd name="T4" fmla="*/ 3 w 47"/>
                  <a:gd name="T5" fmla="*/ 12 h 21"/>
                  <a:gd name="T6" fmla="*/ 0 w 47"/>
                  <a:gd name="T7" fmla="*/ 22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21">
                    <a:moveTo>
                      <a:pt x="0" y="16"/>
                    </a:moveTo>
                    <a:cubicBezTo>
                      <a:pt x="0" y="16"/>
                      <a:pt x="26" y="0"/>
                      <a:pt x="47" y="21"/>
                    </a:cubicBezTo>
                    <a:cubicBezTo>
                      <a:pt x="47" y="21"/>
                      <a:pt x="32" y="0"/>
                      <a:pt x="3" y="9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8" name="Freeform 228">
                <a:extLst>
                  <a:ext uri="{FF2B5EF4-FFF2-40B4-BE49-F238E27FC236}">
                    <a16:creationId xmlns:a16="http://schemas.microsoft.com/office/drawing/2014/main" id="{C216D46B-9246-46AC-96B5-71E7B9533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970"/>
                <a:ext cx="52" cy="32"/>
              </a:xfrm>
              <a:custGeom>
                <a:avLst/>
                <a:gdLst>
                  <a:gd name="T0" fmla="*/ 58 w 49"/>
                  <a:gd name="T1" fmla="*/ 35 h 30"/>
                  <a:gd name="T2" fmla="*/ 0 w 49"/>
                  <a:gd name="T3" fmla="*/ 36 h 30"/>
                  <a:gd name="T4" fmla="*/ 58 w 49"/>
                  <a:gd name="T5" fmla="*/ 35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9" h="30">
                    <a:moveTo>
                      <a:pt x="49" y="29"/>
                    </a:moveTo>
                    <a:cubicBezTo>
                      <a:pt x="49" y="29"/>
                      <a:pt x="33" y="9"/>
                      <a:pt x="0" y="30"/>
                    </a:cubicBezTo>
                    <a:cubicBezTo>
                      <a:pt x="0" y="30"/>
                      <a:pt x="24" y="0"/>
                      <a:pt x="49" y="29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09" name="Freeform 229">
                <a:extLst>
                  <a:ext uri="{FF2B5EF4-FFF2-40B4-BE49-F238E27FC236}">
                    <a16:creationId xmlns:a16="http://schemas.microsoft.com/office/drawing/2014/main" id="{B5E61F36-71B8-477A-B256-3D4CFEB1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973"/>
                <a:ext cx="19" cy="18"/>
              </a:xfrm>
              <a:custGeom>
                <a:avLst/>
                <a:gdLst>
                  <a:gd name="T0" fmla="*/ 21 w 18"/>
                  <a:gd name="T1" fmla="*/ 18 h 17"/>
                  <a:gd name="T2" fmla="*/ 16 w 18"/>
                  <a:gd name="T3" fmla="*/ 17 h 17"/>
                  <a:gd name="T4" fmla="*/ 13 w 18"/>
                  <a:gd name="T5" fmla="*/ 8 h 17"/>
                  <a:gd name="T6" fmla="*/ 17 w 18"/>
                  <a:gd name="T7" fmla="*/ 0 h 17"/>
                  <a:gd name="T8" fmla="*/ 8 w 18"/>
                  <a:gd name="T9" fmla="*/ 2 h 17"/>
                  <a:gd name="T10" fmla="*/ 3 w 18"/>
                  <a:gd name="T11" fmla="*/ 4 h 17"/>
                  <a:gd name="T12" fmla="*/ 0 w 18"/>
                  <a:gd name="T13" fmla="*/ 4 h 17"/>
                  <a:gd name="T14" fmla="*/ 1 w 18"/>
                  <a:gd name="T15" fmla="*/ 7 h 17"/>
                  <a:gd name="T16" fmla="*/ 2 w 18"/>
                  <a:gd name="T17" fmla="*/ 15 h 17"/>
                  <a:gd name="T18" fmla="*/ 2 w 18"/>
                  <a:gd name="T19" fmla="*/ 17 h 17"/>
                  <a:gd name="T20" fmla="*/ 6 w 18"/>
                  <a:gd name="T21" fmla="*/ 20 h 17"/>
                  <a:gd name="T22" fmla="*/ 13 w 18"/>
                  <a:gd name="T23" fmla="*/ 20 h 17"/>
                  <a:gd name="T24" fmla="*/ 16 w 18"/>
                  <a:gd name="T25" fmla="*/ 19 h 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8" h="17">
                    <a:moveTo>
                      <a:pt x="18" y="15"/>
                    </a:moveTo>
                    <a:cubicBezTo>
                      <a:pt x="17" y="14"/>
                      <a:pt x="14" y="14"/>
                      <a:pt x="13" y="14"/>
                    </a:cubicBezTo>
                    <a:cubicBezTo>
                      <a:pt x="10" y="12"/>
                      <a:pt x="10" y="10"/>
                      <a:pt x="10" y="8"/>
                    </a:cubicBezTo>
                    <a:cubicBezTo>
                      <a:pt x="10" y="4"/>
                      <a:pt x="12" y="2"/>
                      <a:pt x="14" y="0"/>
                    </a:cubicBezTo>
                    <a:cubicBezTo>
                      <a:pt x="13" y="1"/>
                      <a:pt x="10" y="1"/>
                      <a:pt x="8" y="2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1" y="9"/>
                      <a:pt x="2" y="10"/>
                      <a:pt x="2" y="12"/>
                    </a:cubicBezTo>
                    <a:cubicBezTo>
                      <a:pt x="2" y="13"/>
                      <a:pt x="1" y="14"/>
                      <a:pt x="2" y="14"/>
                    </a:cubicBezTo>
                    <a:cubicBezTo>
                      <a:pt x="2" y="16"/>
                      <a:pt x="4" y="17"/>
                      <a:pt x="6" y="17"/>
                    </a:cubicBezTo>
                    <a:cubicBezTo>
                      <a:pt x="7" y="17"/>
                      <a:pt x="9" y="16"/>
                      <a:pt x="10" y="17"/>
                    </a:cubicBezTo>
                    <a:cubicBezTo>
                      <a:pt x="11" y="17"/>
                      <a:pt x="12" y="16"/>
                      <a:pt x="13" y="1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0" name="Freeform 230">
                <a:extLst>
                  <a:ext uri="{FF2B5EF4-FFF2-40B4-BE49-F238E27FC236}">
                    <a16:creationId xmlns:a16="http://schemas.microsoft.com/office/drawing/2014/main" id="{9C97BD5F-4A0C-448E-A2C6-4DCE55FD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073"/>
                <a:ext cx="15" cy="60"/>
              </a:xfrm>
              <a:custGeom>
                <a:avLst/>
                <a:gdLst>
                  <a:gd name="T0" fmla="*/ 3 w 14"/>
                  <a:gd name="T1" fmla="*/ 1 h 56"/>
                  <a:gd name="T2" fmla="*/ 6 w 14"/>
                  <a:gd name="T3" fmla="*/ 35 h 56"/>
                  <a:gd name="T4" fmla="*/ 4 w 14"/>
                  <a:gd name="T5" fmla="*/ 69 h 56"/>
                  <a:gd name="T6" fmla="*/ 12 w 14"/>
                  <a:gd name="T7" fmla="*/ 36 h 56"/>
                  <a:gd name="T8" fmla="*/ 17 w 14"/>
                  <a:gd name="T9" fmla="*/ 11 h 56"/>
                  <a:gd name="T10" fmla="*/ 4 w 14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56">
                    <a:moveTo>
                      <a:pt x="3" y="1"/>
                    </a:moveTo>
                    <a:cubicBezTo>
                      <a:pt x="0" y="9"/>
                      <a:pt x="5" y="21"/>
                      <a:pt x="6" y="29"/>
                    </a:cubicBezTo>
                    <a:cubicBezTo>
                      <a:pt x="7" y="38"/>
                      <a:pt x="6" y="48"/>
                      <a:pt x="4" y="56"/>
                    </a:cubicBezTo>
                    <a:cubicBezTo>
                      <a:pt x="7" y="47"/>
                      <a:pt x="9" y="40"/>
                      <a:pt x="9" y="30"/>
                    </a:cubicBezTo>
                    <a:cubicBezTo>
                      <a:pt x="9" y="26"/>
                      <a:pt x="7" y="9"/>
                      <a:pt x="14" y="8"/>
                    </a:cubicBezTo>
                    <a:cubicBezTo>
                      <a:pt x="9" y="7"/>
                      <a:pt x="6" y="5"/>
                      <a:pt x="4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1" name="Freeform 231">
                <a:extLst>
                  <a:ext uri="{FF2B5EF4-FFF2-40B4-BE49-F238E27FC236}">
                    <a16:creationId xmlns:a16="http://schemas.microsoft.com/office/drawing/2014/main" id="{3470D8AF-FCC8-4357-840F-429F83415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9" y="983"/>
                <a:ext cx="25" cy="87"/>
              </a:xfrm>
              <a:custGeom>
                <a:avLst/>
                <a:gdLst>
                  <a:gd name="T0" fmla="*/ 4 w 23"/>
                  <a:gd name="T1" fmla="*/ 0 h 82"/>
                  <a:gd name="T2" fmla="*/ 11 w 23"/>
                  <a:gd name="T3" fmla="*/ 17 h 82"/>
                  <a:gd name="T4" fmla="*/ 12 w 23"/>
                  <a:gd name="T5" fmla="*/ 34 h 82"/>
                  <a:gd name="T6" fmla="*/ 9 w 23"/>
                  <a:gd name="T7" fmla="*/ 58 h 82"/>
                  <a:gd name="T8" fmla="*/ 3 w 23"/>
                  <a:gd name="T9" fmla="*/ 81 h 82"/>
                  <a:gd name="T10" fmla="*/ 29 w 23"/>
                  <a:gd name="T11" fmla="*/ 98 h 82"/>
                  <a:gd name="T12" fmla="*/ 14 w 23"/>
                  <a:gd name="T13" fmla="*/ 85 h 82"/>
                  <a:gd name="T14" fmla="*/ 14 w 23"/>
                  <a:gd name="T15" fmla="*/ 57 h 82"/>
                  <a:gd name="T16" fmla="*/ 14 w 23"/>
                  <a:gd name="T17" fmla="*/ 25 h 82"/>
                  <a:gd name="T18" fmla="*/ 13 w 23"/>
                  <a:gd name="T19" fmla="*/ 13 h 82"/>
                  <a:gd name="T20" fmla="*/ 9 w 23"/>
                  <a:gd name="T21" fmla="*/ 0 h 8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82">
                    <a:moveTo>
                      <a:pt x="4" y="0"/>
                    </a:moveTo>
                    <a:cubicBezTo>
                      <a:pt x="5" y="5"/>
                      <a:pt x="7" y="9"/>
                      <a:pt x="8" y="14"/>
                    </a:cubicBezTo>
                    <a:cubicBezTo>
                      <a:pt x="9" y="18"/>
                      <a:pt x="9" y="23"/>
                      <a:pt x="9" y="28"/>
                    </a:cubicBezTo>
                    <a:cubicBezTo>
                      <a:pt x="9" y="35"/>
                      <a:pt x="8" y="42"/>
                      <a:pt x="6" y="49"/>
                    </a:cubicBezTo>
                    <a:cubicBezTo>
                      <a:pt x="3" y="55"/>
                      <a:pt x="0" y="62"/>
                      <a:pt x="3" y="68"/>
                    </a:cubicBezTo>
                    <a:cubicBezTo>
                      <a:pt x="6" y="76"/>
                      <a:pt x="15" y="80"/>
                      <a:pt x="23" y="82"/>
                    </a:cubicBezTo>
                    <a:cubicBezTo>
                      <a:pt x="19" y="80"/>
                      <a:pt x="12" y="76"/>
                      <a:pt x="11" y="71"/>
                    </a:cubicBezTo>
                    <a:cubicBezTo>
                      <a:pt x="10" y="64"/>
                      <a:pt x="11" y="55"/>
                      <a:pt x="11" y="48"/>
                    </a:cubicBezTo>
                    <a:cubicBezTo>
                      <a:pt x="10" y="39"/>
                      <a:pt x="12" y="31"/>
                      <a:pt x="11" y="22"/>
                    </a:cubicBezTo>
                    <a:cubicBezTo>
                      <a:pt x="11" y="18"/>
                      <a:pt x="11" y="14"/>
                      <a:pt x="10" y="10"/>
                    </a:cubicBezTo>
                    <a:cubicBezTo>
                      <a:pt x="9" y="6"/>
                      <a:pt x="6" y="4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2" name="Freeform 232">
                <a:extLst>
                  <a:ext uri="{FF2B5EF4-FFF2-40B4-BE49-F238E27FC236}">
                    <a16:creationId xmlns:a16="http://schemas.microsoft.com/office/drawing/2014/main" id="{271CBAD4-8ED8-4B85-BD02-E2E8B36C9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1053"/>
                <a:ext cx="14" cy="22"/>
              </a:xfrm>
              <a:custGeom>
                <a:avLst/>
                <a:gdLst>
                  <a:gd name="T0" fmla="*/ 10 w 13"/>
                  <a:gd name="T1" fmla="*/ 0 h 21"/>
                  <a:gd name="T2" fmla="*/ 16 w 13"/>
                  <a:gd name="T3" fmla="*/ 24 h 21"/>
                  <a:gd name="T4" fmla="*/ 10 w 13"/>
                  <a:gd name="T5" fmla="*/ 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1">
                    <a:moveTo>
                      <a:pt x="7" y="0"/>
                    </a:moveTo>
                    <a:cubicBezTo>
                      <a:pt x="3" y="9"/>
                      <a:pt x="0" y="21"/>
                      <a:pt x="13" y="21"/>
                    </a:cubicBezTo>
                    <a:cubicBezTo>
                      <a:pt x="5" y="21"/>
                      <a:pt x="5" y="7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3" name="Freeform 233">
                <a:extLst>
                  <a:ext uri="{FF2B5EF4-FFF2-40B4-BE49-F238E27FC236}">
                    <a16:creationId xmlns:a16="http://schemas.microsoft.com/office/drawing/2014/main" id="{D6870BE3-8320-4AB1-8C13-DD78C83B3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1143"/>
                <a:ext cx="68" cy="76"/>
              </a:xfrm>
              <a:custGeom>
                <a:avLst/>
                <a:gdLst>
                  <a:gd name="T0" fmla="*/ 11 w 63"/>
                  <a:gd name="T1" fmla="*/ 0 h 71"/>
                  <a:gd name="T2" fmla="*/ 16 w 63"/>
                  <a:gd name="T3" fmla="*/ 46 h 71"/>
                  <a:gd name="T4" fmla="*/ 6 w 63"/>
                  <a:gd name="T5" fmla="*/ 65 h 71"/>
                  <a:gd name="T6" fmla="*/ 0 w 63"/>
                  <a:gd name="T7" fmla="*/ 87 h 71"/>
                  <a:gd name="T8" fmla="*/ 14 w 63"/>
                  <a:gd name="T9" fmla="*/ 66 h 71"/>
                  <a:gd name="T10" fmla="*/ 30 w 63"/>
                  <a:gd name="T11" fmla="*/ 51 h 71"/>
                  <a:gd name="T12" fmla="*/ 79 w 63"/>
                  <a:gd name="T13" fmla="*/ 51 h 71"/>
                  <a:gd name="T14" fmla="*/ 55 w 63"/>
                  <a:gd name="T15" fmla="*/ 43 h 71"/>
                  <a:gd name="T16" fmla="*/ 33 w 63"/>
                  <a:gd name="T17" fmla="*/ 37 h 71"/>
                  <a:gd name="T18" fmla="*/ 10 w 63"/>
                  <a:gd name="T19" fmla="*/ 1 h 7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3" h="71">
                    <a:moveTo>
                      <a:pt x="8" y="0"/>
                    </a:moveTo>
                    <a:cubicBezTo>
                      <a:pt x="8" y="13"/>
                      <a:pt x="15" y="24"/>
                      <a:pt x="13" y="37"/>
                    </a:cubicBezTo>
                    <a:cubicBezTo>
                      <a:pt x="13" y="43"/>
                      <a:pt x="8" y="48"/>
                      <a:pt x="6" y="53"/>
                    </a:cubicBezTo>
                    <a:cubicBezTo>
                      <a:pt x="3" y="59"/>
                      <a:pt x="1" y="65"/>
                      <a:pt x="0" y="71"/>
                    </a:cubicBezTo>
                    <a:cubicBezTo>
                      <a:pt x="2" y="65"/>
                      <a:pt x="7" y="59"/>
                      <a:pt x="11" y="54"/>
                    </a:cubicBezTo>
                    <a:cubicBezTo>
                      <a:pt x="14" y="49"/>
                      <a:pt x="18" y="45"/>
                      <a:pt x="24" y="42"/>
                    </a:cubicBezTo>
                    <a:cubicBezTo>
                      <a:pt x="36" y="35"/>
                      <a:pt x="50" y="42"/>
                      <a:pt x="63" y="42"/>
                    </a:cubicBezTo>
                    <a:cubicBezTo>
                      <a:pt x="57" y="42"/>
                      <a:pt x="49" y="37"/>
                      <a:pt x="44" y="35"/>
                    </a:cubicBezTo>
                    <a:cubicBezTo>
                      <a:pt x="38" y="34"/>
                      <a:pt x="33" y="34"/>
                      <a:pt x="27" y="31"/>
                    </a:cubicBezTo>
                    <a:cubicBezTo>
                      <a:pt x="15" y="24"/>
                      <a:pt x="16" y="9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4" name="Freeform 234">
                <a:extLst>
                  <a:ext uri="{FF2B5EF4-FFF2-40B4-BE49-F238E27FC236}">
                    <a16:creationId xmlns:a16="http://schemas.microsoft.com/office/drawing/2014/main" id="{7880646A-575E-4BEB-89B4-15FA8803F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1011"/>
                <a:ext cx="45" cy="33"/>
              </a:xfrm>
              <a:custGeom>
                <a:avLst/>
                <a:gdLst>
                  <a:gd name="T0" fmla="*/ 51 w 42"/>
                  <a:gd name="T1" fmla="*/ 0 h 31"/>
                  <a:gd name="T2" fmla="*/ 48 w 42"/>
                  <a:gd name="T3" fmla="*/ 20 h 31"/>
                  <a:gd name="T4" fmla="*/ 35 w 42"/>
                  <a:gd name="T5" fmla="*/ 32 h 31"/>
                  <a:gd name="T6" fmla="*/ 0 w 42"/>
                  <a:gd name="T7" fmla="*/ 34 h 31"/>
                  <a:gd name="T8" fmla="*/ 17 w 42"/>
                  <a:gd name="T9" fmla="*/ 34 h 31"/>
                  <a:gd name="T10" fmla="*/ 33 w 42"/>
                  <a:gd name="T11" fmla="*/ 28 h 31"/>
                  <a:gd name="T12" fmla="*/ 46 w 42"/>
                  <a:gd name="T13" fmla="*/ 16 h 31"/>
                  <a:gd name="T14" fmla="*/ 51 w 42"/>
                  <a:gd name="T15" fmla="*/ 1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31">
                    <a:moveTo>
                      <a:pt x="42" y="0"/>
                    </a:moveTo>
                    <a:cubicBezTo>
                      <a:pt x="42" y="6"/>
                      <a:pt x="41" y="11"/>
                      <a:pt x="39" y="17"/>
                    </a:cubicBezTo>
                    <a:cubicBezTo>
                      <a:pt x="37" y="23"/>
                      <a:pt x="34" y="24"/>
                      <a:pt x="29" y="26"/>
                    </a:cubicBezTo>
                    <a:cubicBezTo>
                      <a:pt x="20" y="31"/>
                      <a:pt x="10" y="29"/>
                      <a:pt x="0" y="28"/>
                    </a:cubicBezTo>
                    <a:cubicBezTo>
                      <a:pt x="4" y="27"/>
                      <a:pt x="9" y="28"/>
                      <a:pt x="14" y="28"/>
                    </a:cubicBezTo>
                    <a:cubicBezTo>
                      <a:pt x="18" y="27"/>
                      <a:pt x="23" y="25"/>
                      <a:pt x="27" y="23"/>
                    </a:cubicBezTo>
                    <a:cubicBezTo>
                      <a:pt x="31" y="20"/>
                      <a:pt x="35" y="17"/>
                      <a:pt x="37" y="13"/>
                    </a:cubicBezTo>
                    <a:cubicBezTo>
                      <a:pt x="39" y="9"/>
                      <a:pt x="40" y="5"/>
                      <a:pt x="42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5" name="Freeform 235">
                <a:extLst>
                  <a:ext uri="{FF2B5EF4-FFF2-40B4-BE49-F238E27FC236}">
                    <a16:creationId xmlns:a16="http://schemas.microsoft.com/office/drawing/2014/main" id="{EC21B059-696B-4C7E-A7B9-0017B1FA5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012"/>
                <a:ext cx="40" cy="89"/>
              </a:xfrm>
              <a:custGeom>
                <a:avLst/>
                <a:gdLst>
                  <a:gd name="T0" fmla="*/ 44 w 38"/>
                  <a:gd name="T1" fmla="*/ 0 h 83"/>
                  <a:gd name="T2" fmla="*/ 29 w 38"/>
                  <a:gd name="T3" fmla="*/ 45 h 83"/>
                  <a:gd name="T4" fmla="*/ 22 w 38"/>
                  <a:gd name="T5" fmla="*/ 75 h 83"/>
                  <a:gd name="T6" fmla="*/ 26 w 38"/>
                  <a:gd name="T7" fmla="*/ 102 h 83"/>
                  <a:gd name="T8" fmla="*/ 19 w 38"/>
                  <a:gd name="T9" fmla="*/ 83 h 83"/>
                  <a:gd name="T10" fmla="*/ 20 w 38"/>
                  <a:gd name="T11" fmla="*/ 58 h 83"/>
                  <a:gd name="T12" fmla="*/ 0 w 38"/>
                  <a:gd name="T13" fmla="*/ 41 h 83"/>
                  <a:gd name="T14" fmla="*/ 17 w 38"/>
                  <a:gd name="T15" fmla="*/ 41 h 83"/>
                  <a:gd name="T16" fmla="*/ 27 w 38"/>
                  <a:gd name="T17" fmla="*/ 30 h 83"/>
                  <a:gd name="T18" fmla="*/ 43 w 38"/>
                  <a:gd name="T19" fmla="*/ 0 h 8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8" h="83">
                    <a:moveTo>
                      <a:pt x="38" y="0"/>
                    </a:moveTo>
                    <a:cubicBezTo>
                      <a:pt x="38" y="14"/>
                      <a:pt x="33" y="24"/>
                      <a:pt x="26" y="36"/>
                    </a:cubicBezTo>
                    <a:cubicBezTo>
                      <a:pt x="21" y="43"/>
                      <a:pt x="19" y="52"/>
                      <a:pt x="19" y="61"/>
                    </a:cubicBezTo>
                    <a:cubicBezTo>
                      <a:pt x="18" y="69"/>
                      <a:pt x="21" y="76"/>
                      <a:pt x="23" y="83"/>
                    </a:cubicBezTo>
                    <a:cubicBezTo>
                      <a:pt x="20" y="79"/>
                      <a:pt x="17" y="72"/>
                      <a:pt x="16" y="67"/>
                    </a:cubicBezTo>
                    <a:cubicBezTo>
                      <a:pt x="14" y="60"/>
                      <a:pt x="17" y="54"/>
                      <a:pt x="17" y="47"/>
                    </a:cubicBezTo>
                    <a:cubicBezTo>
                      <a:pt x="18" y="38"/>
                      <a:pt x="7" y="35"/>
                      <a:pt x="0" y="33"/>
                    </a:cubicBezTo>
                    <a:cubicBezTo>
                      <a:pt x="5" y="33"/>
                      <a:pt x="9" y="34"/>
                      <a:pt x="14" y="33"/>
                    </a:cubicBezTo>
                    <a:cubicBezTo>
                      <a:pt x="18" y="31"/>
                      <a:pt x="21" y="27"/>
                      <a:pt x="24" y="24"/>
                    </a:cubicBezTo>
                    <a:cubicBezTo>
                      <a:pt x="29" y="17"/>
                      <a:pt x="33" y="8"/>
                      <a:pt x="3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6" name="Freeform 236">
                <a:extLst>
                  <a:ext uri="{FF2B5EF4-FFF2-40B4-BE49-F238E27FC236}">
                    <a16:creationId xmlns:a16="http://schemas.microsoft.com/office/drawing/2014/main" id="{3BA4FAE4-F367-448F-A5BB-10D5E627B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0" y="1001"/>
                <a:ext cx="19" cy="10"/>
              </a:xfrm>
              <a:custGeom>
                <a:avLst/>
                <a:gdLst>
                  <a:gd name="T0" fmla="*/ 0 w 18"/>
                  <a:gd name="T1" fmla="*/ 9 h 10"/>
                  <a:gd name="T2" fmla="*/ 4 w 18"/>
                  <a:gd name="T3" fmla="*/ 10 h 10"/>
                  <a:gd name="T4" fmla="*/ 5 w 18"/>
                  <a:gd name="T5" fmla="*/ 7 h 10"/>
                  <a:gd name="T6" fmla="*/ 14 w 18"/>
                  <a:gd name="T7" fmla="*/ 5 h 10"/>
                  <a:gd name="T8" fmla="*/ 16 w 18"/>
                  <a:gd name="T9" fmla="*/ 8 h 10"/>
                  <a:gd name="T10" fmla="*/ 19 w 18"/>
                  <a:gd name="T11" fmla="*/ 10 h 10"/>
                  <a:gd name="T12" fmla="*/ 21 w 18"/>
                  <a:gd name="T13" fmla="*/ 9 h 10"/>
                  <a:gd name="T14" fmla="*/ 21 w 18"/>
                  <a:gd name="T15" fmla="*/ 5 h 10"/>
                  <a:gd name="T16" fmla="*/ 7 w 18"/>
                  <a:gd name="T17" fmla="*/ 1 h 10"/>
                  <a:gd name="T18" fmla="*/ 2 w 18"/>
                  <a:gd name="T19" fmla="*/ 3 h 10"/>
                  <a:gd name="T20" fmla="*/ 0 w 18"/>
                  <a:gd name="T21" fmla="*/ 9 h 10"/>
                  <a:gd name="T22" fmla="*/ 0 w 18"/>
                  <a:gd name="T23" fmla="*/ 9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8" h="10">
                    <a:moveTo>
                      <a:pt x="0" y="9"/>
                    </a:moveTo>
                    <a:cubicBezTo>
                      <a:pt x="1" y="10"/>
                      <a:pt x="3" y="10"/>
                      <a:pt x="4" y="10"/>
                    </a:cubicBezTo>
                    <a:cubicBezTo>
                      <a:pt x="4" y="9"/>
                      <a:pt x="4" y="7"/>
                      <a:pt x="5" y="7"/>
                    </a:cubicBezTo>
                    <a:cubicBezTo>
                      <a:pt x="6" y="5"/>
                      <a:pt x="10" y="4"/>
                      <a:pt x="11" y="5"/>
                    </a:cubicBezTo>
                    <a:cubicBezTo>
                      <a:pt x="12" y="6"/>
                      <a:pt x="13" y="7"/>
                      <a:pt x="13" y="8"/>
                    </a:cubicBezTo>
                    <a:cubicBezTo>
                      <a:pt x="14" y="9"/>
                      <a:pt x="14" y="10"/>
                      <a:pt x="16" y="10"/>
                    </a:cubicBezTo>
                    <a:cubicBezTo>
                      <a:pt x="17" y="10"/>
                      <a:pt x="18" y="10"/>
                      <a:pt x="18" y="9"/>
                    </a:cubicBezTo>
                    <a:cubicBezTo>
                      <a:pt x="18" y="8"/>
                      <a:pt x="18" y="6"/>
                      <a:pt x="18" y="5"/>
                    </a:cubicBezTo>
                    <a:cubicBezTo>
                      <a:pt x="16" y="1"/>
                      <a:pt x="11" y="0"/>
                      <a:pt x="7" y="1"/>
                    </a:cubicBezTo>
                    <a:cubicBezTo>
                      <a:pt x="5" y="1"/>
                      <a:pt x="3" y="2"/>
                      <a:pt x="2" y="3"/>
                    </a:cubicBezTo>
                    <a:cubicBezTo>
                      <a:pt x="0" y="4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7" name="Freeform 237">
                <a:extLst>
                  <a:ext uri="{FF2B5EF4-FFF2-40B4-BE49-F238E27FC236}">
                    <a16:creationId xmlns:a16="http://schemas.microsoft.com/office/drawing/2014/main" id="{40D0807B-187E-487E-9B38-0D81E40D2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001"/>
                <a:ext cx="20" cy="11"/>
              </a:xfrm>
              <a:custGeom>
                <a:avLst/>
                <a:gdLst>
                  <a:gd name="T0" fmla="*/ 5 w 19"/>
                  <a:gd name="T1" fmla="*/ 8 h 11"/>
                  <a:gd name="T2" fmla="*/ 7 w 19"/>
                  <a:gd name="T3" fmla="*/ 5 h 11"/>
                  <a:gd name="T4" fmla="*/ 13 w 19"/>
                  <a:gd name="T5" fmla="*/ 5 h 11"/>
                  <a:gd name="T6" fmla="*/ 16 w 19"/>
                  <a:gd name="T7" fmla="*/ 8 h 11"/>
                  <a:gd name="T8" fmla="*/ 19 w 19"/>
                  <a:gd name="T9" fmla="*/ 10 h 11"/>
                  <a:gd name="T10" fmla="*/ 20 w 19"/>
                  <a:gd name="T11" fmla="*/ 4 h 11"/>
                  <a:gd name="T12" fmla="*/ 13 w 19"/>
                  <a:gd name="T13" fmla="*/ 0 h 11"/>
                  <a:gd name="T14" fmla="*/ 1 w 19"/>
                  <a:gd name="T15" fmla="*/ 3 h 11"/>
                  <a:gd name="T16" fmla="*/ 0 w 19"/>
                  <a:gd name="T17" fmla="*/ 8 h 11"/>
                  <a:gd name="T18" fmla="*/ 1 w 19"/>
                  <a:gd name="T19" fmla="*/ 9 h 11"/>
                  <a:gd name="T20" fmla="*/ 4 w 19"/>
                  <a:gd name="T21" fmla="*/ 9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11">
                    <a:moveTo>
                      <a:pt x="5" y="8"/>
                    </a:moveTo>
                    <a:cubicBezTo>
                      <a:pt x="5" y="7"/>
                      <a:pt x="6" y="6"/>
                      <a:pt x="7" y="5"/>
                    </a:cubicBezTo>
                    <a:cubicBezTo>
                      <a:pt x="8" y="5"/>
                      <a:pt x="9" y="5"/>
                      <a:pt x="10" y="5"/>
                    </a:cubicBezTo>
                    <a:cubicBezTo>
                      <a:pt x="12" y="6"/>
                      <a:pt x="13" y="7"/>
                      <a:pt x="13" y="8"/>
                    </a:cubicBezTo>
                    <a:cubicBezTo>
                      <a:pt x="14" y="9"/>
                      <a:pt x="14" y="10"/>
                      <a:pt x="16" y="10"/>
                    </a:cubicBezTo>
                    <a:cubicBezTo>
                      <a:pt x="19" y="11"/>
                      <a:pt x="18" y="6"/>
                      <a:pt x="17" y="4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7" y="0"/>
                      <a:pt x="3" y="0"/>
                      <a:pt x="1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3" y="9"/>
                      <a:pt x="4" y="9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8" name="Freeform 238">
                <a:extLst>
                  <a:ext uri="{FF2B5EF4-FFF2-40B4-BE49-F238E27FC236}">
                    <a16:creationId xmlns:a16="http://schemas.microsoft.com/office/drawing/2014/main" id="{A2093096-96D3-4FCF-A1E2-8F0BF948B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014"/>
                <a:ext cx="17" cy="7"/>
              </a:xfrm>
              <a:custGeom>
                <a:avLst/>
                <a:gdLst>
                  <a:gd name="T0" fmla="*/ 0 w 16"/>
                  <a:gd name="T1" fmla="*/ 2 h 7"/>
                  <a:gd name="T2" fmla="*/ 12 w 16"/>
                  <a:gd name="T3" fmla="*/ 6 h 7"/>
                  <a:gd name="T4" fmla="*/ 17 w 16"/>
                  <a:gd name="T5" fmla="*/ 0 h 7"/>
                  <a:gd name="T6" fmla="*/ 14 w 16"/>
                  <a:gd name="T7" fmla="*/ 2 h 7"/>
                  <a:gd name="T8" fmla="*/ 6 w 16"/>
                  <a:gd name="T9" fmla="*/ 4 h 7"/>
                  <a:gd name="T10" fmla="*/ 1 w 1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2"/>
                    </a:moveTo>
                    <a:cubicBezTo>
                      <a:pt x="2" y="5"/>
                      <a:pt x="5" y="7"/>
                      <a:pt x="9" y="6"/>
                    </a:cubicBezTo>
                    <a:cubicBezTo>
                      <a:pt x="10" y="6"/>
                      <a:pt x="16" y="2"/>
                      <a:pt x="14" y="0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5" y="4"/>
                      <a:pt x="2" y="4"/>
                      <a:pt x="1" y="2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19" name="Freeform 239">
                <a:extLst>
                  <a:ext uri="{FF2B5EF4-FFF2-40B4-BE49-F238E27FC236}">
                    <a16:creationId xmlns:a16="http://schemas.microsoft.com/office/drawing/2014/main" id="{F67A7DA9-4BCB-4465-A507-2A5E5C2A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1" y="1015"/>
                <a:ext cx="16" cy="5"/>
              </a:xfrm>
              <a:custGeom>
                <a:avLst/>
                <a:gdLst>
                  <a:gd name="T0" fmla="*/ 0 w 15"/>
                  <a:gd name="T1" fmla="*/ 0 h 5"/>
                  <a:gd name="T2" fmla="*/ 7 w 15"/>
                  <a:gd name="T3" fmla="*/ 4 h 5"/>
                  <a:gd name="T4" fmla="*/ 15 w 15"/>
                  <a:gd name="T5" fmla="*/ 4 h 5"/>
                  <a:gd name="T6" fmla="*/ 18 w 15"/>
                  <a:gd name="T7" fmla="*/ 0 h 5"/>
                  <a:gd name="T8" fmla="*/ 15 w 15"/>
                  <a:gd name="T9" fmla="*/ 1 h 5"/>
                  <a:gd name="T10" fmla="*/ 7 w 15"/>
                  <a:gd name="T11" fmla="*/ 3 h 5"/>
                  <a:gd name="T12" fmla="*/ 0 w 15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">
                    <a:moveTo>
                      <a:pt x="0" y="0"/>
                    </a:moveTo>
                    <a:cubicBezTo>
                      <a:pt x="1" y="2"/>
                      <a:pt x="5" y="4"/>
                      <a:pt x="7" y="4"/>
                    </a:cubicBezTo>
                    <a:cubicBezTo>
                      <a:pt x="9" y="5"/>
                      <a:pt x="10" y="5"/>
                      <a:pt x="12" y="4"/>
                    </a:cubicBezTo>
                    <a:cubicBezTo>
                      <a:pt x="13" y="4"/>
                      <a:pt x="15" y="2"/>
                      <a:pt x="15" y="0"/>
                    </a:cubicBezTo>
                    <a:cubicBezTo>
                      <a:pt x="14" y="0"/>
                      <a:pt x="13" y="1"/>
                      <a:pt x="12" y="1"/>
                    </a:cubicBezTo>
                    <a:cubicBezTo>
                      <a:pt x="11" y="2"/>
                      <a:pt x="9" y="3"/>
                      <a:pt x="7" y="3"/>
                    </a:cubicBezTo>
                    <a:cubicBezTo>
                      <a:pt x="6" y="3"/>
                      <a:pt x="1" y="2"/>
                      <a:pt x="0" y="0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0" name="Oval 240">
                <a:extLst>
                  <a:ext uri="{FF2B5EF4-FFF2-40B4-BE49-F238E27FC236}">
                    <a16:creationId xmlns:a16="http://schemas.microsoft.com/office/drawing/2014/main" id="{43032E7C-D573-4DBD-8E03-F5C05499F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008"/>
                <a:ext cx="7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21" name="Oval 241">
                <a:extLst>
                  <a:ext uri="{FF2B5EF4-FFF2-40B4-BE49-F238E27FC236}">
                    <a16:creationId xmlns:a16="http://schemas.microsoft.com/office/drawing/2014/main" id="{FE1A3BAC-446B-432E-A55A-410BFCE05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1" y="1008"/>
                <a:ext cx="5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422" name="Freeform 242">
                <a:extLst>
                  <a:ext uri="{FF2B5EF4-FFF2-40B4-BE49-F238E27FC236}">
                    <a16:creationId xmlns:a16="http://schemas.microsoft.com/office/drawing/2014/main" id="{FAAED2D5-6565-4691-B01B-8A002E1B4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4" y="1003"/>
                <a:ext cx="7" cy="2"/>
              </a:xfrm>
              <a:custGeom>
                <a:avLst/>
                <a:gdLst>
                  <a:gd name="T0" fmla="*/ 0 w 6"/>
                  <a:gd name="T1" fmla="*/ 0 h 2"/>
                  <a:gd name="T2" fmla="*/ 9 w 6"/>
                  <a:gd name="T3" fmla="*/ 1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">
                    <a:moveTo>
                      <a:pt x="0" y="0"/>
                    </a:moveTo>
                    <a:cubicBezTo>
                      <a:pt x="2" y="2"/>
                      <a:pt x="4" y="1"/>
                      <a:pt x="6" y="1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3" name="Freeform 243">
                <a:extLst>
                  <a:ext uri="{FF2B5EF4-FFF2-40B4-BE49-F238E27FC236}">
                    <a16:creationId xmlns:a16="http://schemas.microsoft.com/office/drawing/2014/main" id="{585B5FF7-6FA6-405A-AE6A-01B201F15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009"/>
                <a:ext cx="6" cy="1"/>
              </a:xfrm>
              <a:custGeom>
                <a:avLst/>
                <a:gdLst>
                  <a:gd name="T0" fmla="*/ 0 w 6"/>
                  <a:gd name="T1" fmla="*/ 0 h 1"/>
                  <a:gd name="T2" fmla="*/ 6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0" y="0"/>
                    </a:moveTo>
                    <a:cubicBezTo>
                      <a:pt x="0" y="1"/>
                      <a:pt x="5" y="0"/>
                      <a:pt x="6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4" name="Freeform 244">
                <a:extLst>
                  <a:ext uri="{FF2B5EF4-FFF2-40B4-BE49-F238E27FC236}">
                    <a16:creationId xmlns:a16="http://schemas.microsoft.com/office/drawing/2014/main" id="{76FFF796-F0A8-4822-A912-E1CB61588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1" y="1008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0 w 6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">
                    <a:moveTo>
                      <a:pt x="6" y="1"/>
                    </a:moveTo>
                    <a:cubicBezTo>
                      <a:pt x="4" y="1"/>
                      <a:pt x="2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5" name="Freeform 245">
                <a:extLst>
                  <a:ext uri="{FF2B5EF4-FFF2-40B4-BE49-F238E27FC236}">
                    <a16:creationId xmlns:a16="http://schemas.microsoft.com/office/drawing/2014/main" id="{08CDF205-28F4-4508-B109-C9C703BA0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7" y="1004"/>
                <a:ext cx="5" cy="2"/>
              </a:xfrm>
              <a:custGeom>
                <a:avLst/>
                <a:gdLst>
                  <a:gd name="T0" fmla="*/ 8 w 4"/>
                  <a:gd name="T1" fmla="*/ 2 h 2"/>
                  <a:gd name="T2" fmla="*/ 0 w 4"/>
                  <a:gd name="T3" fmla="*/ 0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1" y="1"/>
                      <a:pt x="0" y="0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6" name="Freeform 246">
                <a:extLst>
                  <a:ext uri="{FF2B5EF4-FFF2-40B4-BE49-F238E27FC236}">
                    <a16:creationId xmlns:a16="http://schemas.microsoft.com/office/drawing/2014/main" id="{E9217B66-BB66-445C-A52D-FBF086E7C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9" y="958"/>
                <a:ext cx="56" cy="20"/>
              </a:xfrm>
              <a:custGeom>
                <a:avLst/>
                <a:gdLst>
                  <a:gd name="T0" fmla="*/ 0 w 53"/>
                  <a:gd name="T1" fmla="*/ 17 h 19"/>
                  <a:gd name="T2" fmla="*/ 62 w 53"/>
                  <a:gd name="T3" fmla="*/ 19 h 19"/>
                  <a:gd name="T4" fmla="*/ 27 w 53"/>
                  <a:gd name="T5" fmla="*/ 14 h 19"/>
                  <a:gd name="T6" fmla="*/ 0 w 53"/>
                  <a:gd name="T7" fmla="*/ 17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19">
                    <a:moveTo>
                      <a:pt x="0" y="14"/>
                    </a:moveTo>
                    <a:cubicBezTo>
                      <a:pt x="0" y="9"/>
                      <a:pt x="33" y="0"/>
                      <a:pt x="53" y="16"/>
                    </a:cubicBezTo>
                    <a:cubicBezTo>
                      <a:pt x="53" y="16"/>
                      <a:pt x="36" y="7"/>
                      <a:pt x="24" y="11"/>
                    </a:cubicBezTo>
                    <a:cubicBezTo>
                      <a:pt x="11" y="14"/>
                      <a:pt x="0" y="19"/>
                      <a:pt x="0" y="14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7" name="Freeform 247">
                <a:extLst>
                  <a:ext uri="{FF2B5EF4-FFF2-40B4-BE49-F238E27FC236}">
                    <a16:creationId xmlns:a16="http://schemas.microsoft.com/office/drawing/2014/main" id="{91E0F851-B20B-4E14-B913-B5F68CE82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5" y="1149"/>
                <a:ext cx="159" cy="163"/>
              </a:xfrm>
              <a:custGeom>
                <a:avLst/>
                <a:gdLst>
                  <a:gd name="T0" fmla="*/ 6 w 149"/>
                  <a:gd name="T1" fmla="*/ 0 h 153"/>
                  <a:gd name="T2" fmla="*/ 29 w 149"/>
                  <a:gd name="T3" fmla="*/ 116 h 153"/>
                  <a:gd name="T4" fmla="*/ 181 w 149"/>
                  <a:gd name="T5" fmla="*/ 177 h 153"/>
                  <a:gd name="T6" fmla="*/ 36 w 149"/>
                  <a:gd name="T7" fmla="*/ 109 h 153"/>
                  <a:gd name="T8" fmla="*/ 6 w 149"/>
                  <a:gd name="T9" fmla="*/ 0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9" h="153">
                    <a:moveTo>
                      <a:pt x="6" y="0"/>
                    </a:moveTo>
                    <a:cubicBezTo>
                      <a:pt x="6" y="0"/>
                      <a:pt x="0" y="65"/>
                      <a:pt x="23" y="96"/>
                    </a:cubicBezTo>
                    <a:cubicBezTo>
                      <a:pt x="46" y="126"/>
                      <a:pt x="68" y="150"/>
                      <a:pt x="149" y="146"/>
                    </a:cubicBezTo>
                    <a:cubicBezTo>
                      <a:pt x="149" y="146"/>
                      <a:pt x="59" y="153"/>
                      <a:pt x="30" y="90"/>
                    </a:cubicBezTo>
                    <a:cubicBezTo>
                      <a:pt x="0" y="26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8" name="Freeform 248">
                <a:extLst>
                  <a:ext uri="{FF2B5EF4-FFF2-40B4-BE49-F238E27FC236}">
                    <a16:creationId xmlns:a16="http://schemas.microsoft.com/office/drawing/2014/main" id="{3FFCA0CA-3856-47C7-949C-DEAEE04F8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2" y="1185"/>
                <a:ext cx="53" cy="35"/>
              </a:xfrm>
              <a:custGeom>
                <a:avLst/>
                <a:gdLst>
                  <a:gd name="T0" fmla="*/ 0 w 50"/>
                  <a:gd name="T1" fmla="*/ 3 h 32"/>
                  <a:gd name="T2" fmla="*/ 59 w 50"/>
                  <a:gd name="T3" fmla="*/ 42 h 32"/>
                  <a:gd name="T4" fmla="*/ 0 w 50"/>
                  <a:gd name="T5" fmla="*/ 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32">
                    <a:moveTo>
                      <a:pt x="0" y="3"/>
                    </a:moveTo>
                    <a:cubicBezTo>
                      <a:pt x="0" y="3"/>
                      <a:pt x="41" y="0"/>
                      <a:pt x="50" y="32"/>
                    </a:cubicBezTo>
                    <a:cubicBezTo>
                      <a:pt x="50" y="32"/>
                      <a:pt x="28" y="2"/>
                      <a:pt x="0" y="3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29" name="Freeform 249">
                <a:extLst>
                  <a:ext uri="{FF2B5EF4-FFF2-40B4-BE49-F238E27FC236}">
                    <a16:creationId xmlns:a16="http://schemas.microsoft.com/office/drawing/2014/main" id="{A9B44389-D76E-423B-A9FF-5EE8729C5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1255"/>
                <a:ext cx="58" cy="21"/>
              </a:xfrm>
              <a:custGeom>
                <a:avLst/>
                <a:gdLst>
                  <a:gd name="T0" fmla="*/ 0 w 54"/>
                  <a:gd name="T1" fmla="*/ 0 h 20"/>
                  <a:gd name="T2" fmla="*/ 30 w 54"/>
                  <a:gd name="T3" fmla="*/ 16 h 20"/>
                  <a:gd name="T4" fmla="*/ 67 w 54"/>
                  <a:gd name="T5" fmla="*/ 18 h 20"/>
                  <a:gd name="T6" fmla="*/ 30 w 54"/>
                  <a:gd name="T7" fmla="*/ 21 h 20"/>
                  <a:gd name="T8" fmla="*/ 4 w 54"/>
                  <a:gd name="T9" fmla="*/ 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20">
                    <a:moveTo>
                      <a:pt x="0" y="0"/>
                    </a:moveTo>
                    <a:cubicBezTo>
                      <a:pt x="8" y="7"/>
                      <a:pt x="14" y="12"/>
                      <a:pt x="24" y="13"/>
                    </a:cubicBezTo>
                    <a:cubicBezTo>
                      <a:pt x="33" y="15"/>
                      <a:pt x="46" y="11"/>
                      <a:pt x="54" y="15"/>
                    </a:cubicBezTo>
                    <a:cubicBezTo>
                      <a:pt x="44" y="16"/>
                      <a:pt x="34" y="20"/>
                      <a:pt x="24" y="18"/>
                    </a:cubicBezTo>
                    <a:cubicBezTo>
                      <a:pt x="16" y="17"/>
                      <a:pt x="11" y="10"/>
                      <a:pt x="4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0" name="Freeform 250">
                <a:extLst>
                  <a:ext uri="{FF2B5EF4-FFF2-40B4-BE49-F238E27FC236}">
                    <a16:creationId xmlns:a16="http://schemas.microsoft.com/office/drawing/2014/main" id="{591E8BB9-7F30-4D18-AFD5-9DEF1665B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121"/>
                <a:ext cx="18" cy="44"/>
              </a:xfrm>
              <a:custGeom>
                <a:avLst/>
                <a:gdLst>
                  <a:gd name="T0" fmla="*/ 13 w 17"/>
                  <a:gd name="T1" fmla="*/ 1 h 41"/>
                  <a:gd name="T2" fmla="*/ 5 w 17"/>
                  <a:gd name="T3" fmla="*/ 25 h 41"/>
                  <a:gd name="T4" fmla="*/ 20 w 17"/>
                  <a:gd name="T5" fmla="*/ 50 h 41"/>
                  <a:gd name="T6" fmla="*/ 1 w 17"/>
                  <a:gd name="T7" fmla="*/ 27 h 41"/>
                  <a:gd name="T8" fmla="*/ 12 w 17"/>
                  <a:gd name="T9" fmla="*/ 0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41">
                    <a:moveTo>
                      <a:pt x="10" y="1"/>
                    </a:moveTo>
                    <a:cubicBezTo>
                      <a:pt x="7" y="7"/>
                      <a:pt x="3" y="13"/>
                      <a:pt x="5" y="20"/>
                    </a:cubicBezTo>
                    <a:cubicBezTo>
                      <a:pt x="7" y="28"/>
                      <a:pt x="14" y="34"/>
                      <a:pt x="17" y="41"/>
                    </a:cubicBezTo>
                    <a:cubicBezTo>
                      <a:pt x="11" y="36"/>
                      <a:pt x="4" y="30"/>
                      <a:pt x="1" y="21"/>
                    </a:cubicBezTo>
                    <a:cubicBezTo>
                      <a:pt x="0" y="15"/>
                      <a:pt x="2" y="4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1" name="Freeform 251">
                <a:extLst>
                  <a:ext uri="{FF2B5EF4-FFF2-40B4-BE49-F238E27FC236}">
                    <a16:creationId xmlns:a16="http://schemas.microsoft.com/office/drawing/2014/main" id="{E289EFFB-AA56-42FB-AFA3-07393DFD3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1126"/>
                <a:ext cx="11" cy="32"/>
              </a:xfrm>
              <a:custGeom>
                <a:avLst/>
                <a:gdLst>
                  <a:gd name="T0" fmla="*/ 2 w 10"/>
                  <a:gd name="T1" fmla="*/ 0 h 30"/>
                  <a:gd name="T2" fmla="*/ 0 w 10"/>
                  <a:gd name="T3" fmla="*/ 36 h 30"/>
                  <a:gd name="T4" fmla="*/ 13 w 10"/>
                  <a:gd name="T5" fmla="*/ 18 h 30"/>
                  <a:gd name="T6" fmla="*/ 2 w 10"/>
                  <a:gd name="T7" fmla="*/ 1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0">
                    <a:moveTo>
                      <a:pt x="2" y="0"/>
                    </a:moveTo>
                    <a:cubicBezTo>
                      <a:pt x="10" y="10"/>
                      <a:pt x="5" y="20"/>
                      <a:pt x="0" y="30"/>
                    </a:cubicBezTo>
                    <a:cubicBezTo>
                      <a:pt x="4" y="26"/>
                      <a:pt x="10" y="22"/>
                      <a:pt x="10" y="15"/>
                    </a:cubicBezTo>
                    <a:cubicBezTo>
                      <a:pt x="9" y="9"/>
                      <a:pt x="3" y="6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2" name="Freeform 252">
                <a:extLst>
                  <a:ext uri="{FF2B5EF4-FFF2-40B4-BE49-F238E27FC236}">
                    <a16:creationId xmlns:a16="http://schemas.microsoft.com/office/drawing/2014/main" id="{12D26C4A-3B06-48FD-B790-0192FD0C0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129"/>
                <a:ext cx="14" cy="24"/>
              </a:xfrm>
              <a:custGeom>
                <a:avLst/>
                <a:gdLst>
                  <a:gd name="T0" fmla="*/ 14 w 13"/>
                  <a:gd name="T1" fmla="*/ 0 h 23"/>
                  <a:gd name="T2" fmla="*/ 16 w 13"/>
                  <a:gd name="T3" fmla="*/ 26 h 23"/>
                  <a:gd name="T4" fmla="*/ 13 w 13"/>
                  <a:gd name="T5" fmla="*/ 2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3">
                    <a:moveTo>
                      <a:pt x="11" y="0"/>
                    </a:moveTo>
                    <a:cubicBezTo>
                      <a:pt x="7" y="5"/>
                      <a:pt x="7" y="20"/>
                      <a:pt x="13" y="23"/>
                    </a:cubicBezTo>
                    <a:cubicBezTo>
                      <a:pt x="8" y="19"/>
                      <a:pt x="0" y="7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3" name="Freeform 253">
                <a:extLst>
                  <a:ext uri="{FF2B5EF4-FFF2-40B4-BE49-F238E27FC236}">
                    <a16:creationId xmlns:a16="http://schemas.microsoft.com/office/drawing/2014/main" id="{4E8593F8-3C2C-4CCB-AC77-537A95AA9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0" y="1132"/>
                <a:ext cx="14" cy="21"/>
              </a:xfrm>
              <a:custGeom>
                <a:avLst/>
                <a:gdLst>
                  <a:gd name="T0" fmla="*/ 1 w 13"/>
                  <a:gd name="T1" fmla="*/ 0 h 20"/>
                  <a:gd name="T2" fmla="*/ 0 w 13"/>
                  <a:gd name="T3" fmla="*/ 23 h 20"/>
                  <a:gd name="T4" fmla="*/ 4 w 13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20">
                    <a:moveTo>
                      <a:pt x="1" y="0"/>
                    </a:moveTo>
                    <a:cubicBezTo>
                      <a:pt x="6" y="5"/>
                      <a:pt x="7" y="15"/>
                      <a:pt x="0" y="20"/>
                    </a:cubicBezTo>
                    <a:cubicBezTo>
                      <a:pt x="10" y="17"/>
                      <a:pt x="13" y="6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4" name="Freeform 254">
                <a:extLst>
                  <a:ext uri="{FF2B5EF4-FFF2-40B4-BE49-F238E27FC236}">
                    <a16:creationId xmlns:a16="http://schemas.microsoft.com/office/drawing/2014/main" id="{4648DF18-A5F0-4CC2-86BA-148CEB07D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212"/>
                <a:ext cx="86" cy="751"/>
              </a:xfrm>
              <a:custGeom>
                <a:avLst/>
                <a:gdLst>
                  <a:gd name="T0" fmla="*/ 80 w 80"/>
                  <a:gd name="T1" fmla="*/ 0 h 703"/>
                  <a:gd name="T2" fmla="*/ 47 w 80"/>
                  <a:gd name="T3" fmla="*/ 112 h 703"/>
                  <a:gd name="T4" fmla="*/ 5 w 80"/>
                  <a:gd name="T5" fmla="*/ 518 h 703"/>
                  <a:gd name="T6" fmla="*/ 99 w 80"/>
                  <a:gd name="T7" fmla="*/ 857 h 703"/>
                  <a:gd name="T8" fmla="*/ 31 w 80"/>
                  <a:gd name="T9" fmla="*/ 523 h 703"/>
                  <a:gd name="T10" fmla="*/ 61 w 80"/>
                  <a:gd name="T11" fmla="*/ 216 h 703"/>
                  <a:gd name="T12" fmla="*/ 80 w 80"/>
                  <a:gd name="T13" fmla="*/ 0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03">
                    <a:moveTo>
                      <a:pt x="64" y="0"/>
                    </a:moveTo>
                    <a:cubicBezTo>
                      <a:pt x="64" y="0"/>
                      <a:pt x="41" y="46"/>
                      <a:pt x="38" y="92"/>
                    </a:cubicBezTo>
                    <a:cubicBezTo>
                      <a:pt x="36" y="139"/>
                      <a:pt x="10" y="378"/>
                      <a:pt x="5" y="425"/>
                    </a:cubicBezTo>
                    <a:cubicBezTo>
                      <a:pt x="0" y="471"/>
                      <a:pt x="7" y="641"/>
                      <a:pt x="80" y="703"/>
                    </a:cubicBezTo>
                    <a:cubicBezTo>
                      <a:pt x="80" y="703"/>
                      <a:pt x="13" y="541"/>
                      <a:pt x="25" y="430"/>
                    </a:cubicBezTo>
                    <a:cubicBezTo>
                      <a:pt x="38" y="319"/>
                      <a:pt x="38" y="244"/>
                      <a:pt x="49" y="177"/>
                    </a:cubicBezTo>
                    <a:cubicBezTo>
                      <a:pt x="59" y="110"/>
                      <a:pt x="43" y="36"/>
                      <a:pt x="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5" name="Freeform 255">
                <a:extLst>
                  <a:ext uri="{FF2B5EF4-FFF2-40B4-BE49-F238E27FC236}">
                    <a16:creationId xmlns:a16="http://schemas.microsoft.com/office/drawing/2014/main" id="{2331A5CA-6332-4857-A192-73AC64F0B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3015"/>
                <a:ext cx="53" cy="112"/>
              </a:xfrm>
              <a:custGeom>
                <a:avLst/>
                <a:gdLst>
                  <a:gd name="T0" fmla="*/ 25 w 50"/>
                  <a:gd name="T1" fmla="*/ 0 h 105"/>
                  <a:gd name="T2" fmla="*/ 59 w 50"/>
                  <a:gd name="T3" fmla="*/ 127 h 105"/>
                  <a:gd name="T4" fmla="*/ 25 w 50"/>
                  <a:gd name="T5" fmla="*/ 0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5">
                    <a:moveTo>
                      <a:pt x="22" y="0"/>
                    </a:moveTo>
                    <a:cubicBezTo>
                      <a:pt x="22" y="0"/>
                      <a:pt x="0" y="43"/>
                      <a:pt x="50" y="105"/>
                    </a:cubicBezTo>
                    <a:cubicBezTo>
                      <a:pt x="50" y="105"/>
                      <a:pt x="15" y="29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6" name="Freeform 256">
                <a:extLst>
                  <a:ext uri="{FF2B5EF4-FFF2-40B4-BE49-F238E27FC236}">
                    <a16:creationId xmlns:a16="http://schemas.microsoft.com/office/drawing/2014/main" id="{713C4407-D03A-4A70-A612-D703716D9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3201"/>
                <a:ext cx="78" cy="585"/>
              </a:xfrm>
              <a:custGeom>
                <a:avLst/>
                <a:gdLst>
                  <a:gd name="T0" fmla="*/ 65 w 73"/>
                  <a:gd name="T1" fmla="*/ 0 h 548"/>
                  <a:gd name="T2" fmla="*/ 24 w 73"/>
                  <a:gd name="T3" fmla="*/ 327 h 548"/>
                  <a:gd name="T4" fmla="*/ 73 w 73"/>
                  <a:gd name="T5" fmla="*/ 573 h 548"/>
                  <a:gd name="T6" fmla="*/ 71 w 73"/>
                  <a:gd name="T7" fmla="*/ 594 h 548"/>
                  <a:gd name="T8" fmla="*/ 67 w 73"/>
                  <a:gd name="T9" fmla="*/ 629 h 548"/>
                  <a:gd name="T10" fmla="*/ 73 w 73"/>
                  <a:gd name="T11" fmla="*/ 666 h 548"/>
                  <a:gd name="T12" fmla="*/ 85 w 73"/>
                  <a:gd name="T13" fmla="*/ 641 h 548"/>
                  <a:gd name="T14" fmla="*/ 77 w 73"/>
                  <a:gd name="T15" fmla="*/ 607 h 548"/>
                  <a:gd name="T16" fmla="*/ 79 w 73"/>
                  <a:gd name="T17" fmla="*/ 537 h 548"/>
                  <a:gd name="T18" fmla="*/ 65 w 7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48">
                    <a:moveTo>
                      <a:pt x="53" y="0"/>
                    </a:moveTo>
                    <a:cubicBezTo>
                      <a:pt x="53" y="0"/>
                      <a:pt x="11" y="131"/>
                      <a:pt x="20" y="269"/>
                    </a:cubicBezTo>
                    <a:cubicBezTo>
                      <a:pt x="30" y="408"/>
                      <a:pt x="60" y="471"/>
                      <a:pt x="60" y="471"/>
                    </a:cubicBezTo>
                    <a:cubicBezTo>
                      <a:pt x="60" y="471"/>
                      <a:pt x="61" y="483"/>
                      <a:pt x="58" y="488"/>
                    </a:cubicBezTo>
                    <a:cubicBezTo>
                      <a:pt x="54" y="493"/>
                      <a:pt x="46" y="505"/>
                      <a:pt x="55" y="517"/>
                    </a:cubicBezTo>
                    <a:cubicBezTo>
                      <a:pt x="65" y="529"/>
                      <a:pt x="56" y="543"/>
                      <a:pt x="60" y="548"/>
                    </a:cubicBezTo>
                    <a:cubicBezTo>
                      <a:pt x="60" y="548"/>
                      <a:pt x="68" y="534"/>
                      <a:pt x="70" y="526"/>
                    </a:cubicBezTo>
                    <a:cubicBezTo>
                      <a:pt x="73" y="519"/>
                      <a:pt x="55" y="517"/>
                      <a:pt x="63" y="499"/>
                    </a:cubicBezTo>
                    <a:cubicBezTo>
                      <a:pt x="70" y="481"/>
                      <a:pt x="73" y="461"/>
                      <a:pt x="65" y="441"/>
                    </a:cubicBezTo>
                    <a:cubicBezTo>
                      <a:pt x="57" y="421"/>
                      <a:pt x="0" y="277"/>
                      <a:pt x="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7" name="Freeform 257">
                <a:extLst>
                  <a:ext uri="{FF2B5EF4-FFF2-40B4-BE49-F238E27FC236}">
                    <a16:creationId xmlns:a16="http://schemas.microsoft.com/office/drawing/2014/main" id="{E9145813-46DF-4E04-9010-09C50A3D0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814"/>
                <a:ext cx="161" cy="138"/>
              </a:xfrm>
              <a:custGeom>
                <a:avLst/>
                <a:gdLst>
                  <a:gd name="T0" fmla="*/ 182 w 151"/>
                  <a:gd name="T1" fmla="*/ 1 h 130"/>
                  <a:gd name="T2" fmla="*/ 165 w 151"/>
                  <a:gd name="T3" fmla="*/ 14 h 130"/>
                  <a:gd name="T4" fmla="*/ 150 w 151"/>
                  <a:gd name="T5" fmla="*/ 29 h 130"/>
                  <a:gd name="T6" fmla="*/ 131 w 151"/>
                  <a:gd name="T7" fmla="*/ 58 h 130"/>
                  <a:gd name="T8" fmla="*/ 98 w 151"/>
                  <a:gd name="T9" fmla="*/ 84 h 130"/>
                  <a:gd name="T10" fmla="*/ 71 w 151"/>
                  <a:gd name="T11" fmla="*/ 105 h 130"/>
                  <a:gd name="T12" fmla="*/ 49 w 151"/>
                  <a:gd name="T13" fmla="*/ 123 h 130"/>
                  <a:gd name="T14" fmla="*/ 37 w 151"/>
                  <a:gd name="T15" fmla="*/ 131 h 130"/>
                  <a:gd name="T16" fmla="*/ 30 w 151"/>
                  <a:gd name="T17" fmla="*/ 134 h 130"/>
                  <a:gd name="T18" fmla="*/ 1 w 151"/>
                  <a:gd name="T19" fmla="*/ 152 h 130"/>
                  <a:gd name="T20" fmla="*/ 0 w 151"/>
                  <a:gd name="T21" fmla="*/ 155 h 130"/>
                  <a:gd name="T22" fmla="*/ 42 w 151"/>
                  <a:gd name="T23" fmla="*/ 140 h 130"/>
                  <a:gd name="T24" fmla="*/ 78 w 151"/>
                  <a:gd name="T25" fmla="*/ 117 h 130"/>
                  <a:gd name="T26" fmla="*/ 120 w 151"/>
                  <a:gd name="T27" fmla="*/ 81 h 130"/>
                  <a:gd name="T28" fmla="*/ 143 w 151"/>
                  <a:gd name="T29" fmla="*/ 56 h 130"/>
                  <a:gd name="T30" fmla="*/ 161 w 151"/>
                  <a:gd name="T31" fmla="*/ 33 h 130"/>
                  <a:gd name="T32" fmla="*/ 176 w 151"/>
                  <a:gd name="T33" fmla="*/ 13 h 130"/>
                  <a:gd name="T34" fmla="*/ 183 w 151"/>
                  <a:gd name="T35" fmla="*/ 0 h 1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130">
                    <a:moveTo>
                      <a:pt x="150" y="1"/>
                    </a:moveTo>
                    <a:cubicBezTo>
                      <a:pt x="145" y="2"/>
                      <a:pt x="140" y="7"/>
                      <a:pt x="136" y="11"/>
                    </a:cubicBezTo>
                    <a:cubicBezTo>
                      <a:pt x="132" y="15"/>
                      <a:pt x="127" y="19"/>
                      <a:pt x="124" y="24"/>
                    </a:cubicBezTo>
                    <a:cubicBezTo>
                      <a:pt x="119" y="33"/>
                      <a:pt x="115" y="41"/>
                      <a:pt x="108" y="49"/>
                    </a:cubicBezTo>
                    <a:cubicBezTo>
                      <a:pt x="101" y="58"/>
                      <a:pt x="91" y="64"/>
                      <a:pt x="81" y="70"/>
                    </a:cubicBezTo>
                    <a:cubicBezTo>
                      <a:pt x="73" y="76"/>
                      <a:pt x="66" y="82"/>
                      <a:pt x="59" y="88"/>
                    </a:cubicBezTo>
                    <a:cubicBezTo>
                      <a:pt x="53" y="93"/>
                      <a:pt x="47" y="98"/>
                      <a:pt x="40" y="103"/>
                    </a:cubicBezTo>
                    <a:cubicBezTo>
                      <a:pt x="37" y="105"/>
                      <a:pt x="34" y="107"/>
                      <a:pt x="31" y="109"/>
                    </a:cubicBezTo>
                    <a:cubicBezTo>
                      <a:pt x="29" y="110"/>
                      <a:pt x="26" y="111"/>
                      <a:pt x="24" y="112"/>
                    </a:cubicBezTo>
                    <a:cubicBezTo>
                      <a:pt x="16" y="115"/>
                      <a:pt x="4" y="119"/>
                      <a:pt x="1" y="127"/>
                    </a:cubicBezTo>
                    <a:cubicBezTo>
                      <a:pt x="0" y="128"/>
                      <a:pt x="0" y="129"/>
                      <a:pt x="0" y="130"/>
                    </a:cubicBezTo>
                    <a:cubicBezTo>
                      <a:pt x="6" y="120"/>
                      <a:pt x="25" y="121"/>
                      <a:pt x="35" y="117"/>
                    </a:cubicBezTo>
                    <a:cubicBezTo>
                      <a:pt x="47" y="113"/>
                      <a:pt x="55" y="106"/>
                      <a:pt x="64" y="98"/>
                    </a:cubicBezTo>
                    <a:cubicBezTo>
                      <a:pt x="76" y="88"/>
                      <a:pt x="88" y="78"/>
                      <a:pt x="99" y="68"/>
                    </a:cubicBezTo>
                    <a:cubicBezTo>
                      <a:pt x="106" y="61"/>
                      <a:pt x="111" y="53"/>
                      <a:pt x="118" y="47"/>
                    </a:cubicBezTo>
                    <a:cubicBezTo>
                      <a:pt x="124" y="41"/>
                      <a:pt x="129" y="35"/>
                      <a:pt x="133" y="27"/>
                    </a:cubicBezTo>
                    <a:cubicBezTo>
                      <a:pt x="137" y="21"/>
                      <a:pt x="141" y="16"/>
                      <a:pt x="145" y="10"/>
                    </a:cubicBezTo>
                    <a:cubicBezTo>
                      <a:pt x="147" y="6"/>
                      <a:pt x="149" y="3"/>
                      <a:pt x="15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8" name="Freeform 258">
                <a:extLst>
                  <a:ext uri="{FF2B5EF4-FFF2-40B4-BE49-F238E27FC236}">
                    <a16:creationId xmlns:a16="http://schemas.microsoft.com/office/drawing/2014/main" id="{CDF9CDBC-D9F4-4703-A405-E46CD3E9B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3963"/>
                <a:ext cx="9" cy="16"/>
              </a:xfrm>
              <a:custGeom>
                <a:avLst/>
                <a:gdLst>
                  <a:gd name="T0" fmla="*/ 11 w 8"/>
                  <a:gd name="T1" fmla="*/ 0 h 15"/>
                  <a:gd name="T2" fmla="*/ 2 w 8"/>
                  <a:gd name="T3" fmla="*/ 18 h 15"/>
                  <a:gd name="T4" fmla="*/ 11 w 8"/>
                  <a:gd name="T5" fmla="*/ 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2" y="3"/>
                      <a:pt x="0" y="9"/>
                      <a:pt x="2" y="15"/>
                    </a:cubicBezTo>
                    <a:cubicBezTo>
                      <a:pt x="1" y="10"/>
                      <a:pt x="5" y="5"/>
                      <a:pt x="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39" name="Freeform 259">
                <a:extLst>
                  <a:ext uri="{FF2B5EF4-FFF2-40B4-BE49-F238E27FC236}">
                    <a16:creationId xmlns:a16="http://schemas.microsoft.com/office/drawing/2014/main" id="{CC77DD68-F20C-47E9-BCF3-A05397D7EC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959"/>
                <a:ext cx="26" cy="25"/>
              </a:xfrm>
              <a:custGeom>
                <a:avLst/>
                <a:gdLst>
                  <a:gd name="T0" fmla="*/ 29 w 24"/>
                  <a:gd name="T1" fmla="*/ 1 h 24"/>
                  <a:gd name="T2" fmla="*/ 22 w 24"/>
                  <a:gd name="T3" fmla="*/ 6 h 24"/>
                  <a:gd name="T4" fmla="*/ 12 w 24"/>
                  <a:gd name="T5" fmla="*/ 9 h 24"/>
                  <a:gd name="T6" fmla="*/ 0 w 24"/>
                  <a:gd name="T7" fmla="*/ 24 h 24"/>
                  <a:gd name="T8" fmla="*/ 0 w 24"/>
                  <a:gd name="T9" fmla="*/ 24 h 24"/>
                  <a:gd name="T10" fmla="*/ 4 w 24"/>
                  <a:gd name="T11" fmla="*/ 27 h 24"/>
                  <a:gd name="T12" fmla="*/ 15 w 24"/>
                  <a:gd name="T13" fmla="*/ 15 h 24"/>
                  <a:gd name="T14" fmla="*/ 30 w 24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23" y="1"/>
                    </a:moveTo>
                    <a:cubicBezTo>
                      <a:pt x="22" y="1"/>
                      <a:pt x="19" y="5"/>
                      <a:pt x="17" y="6"/>
                    </a:cubicBezTo>
                    <a:cubicBezTo>
                      <a:pt x="14" y="7"/>
                      <a:pt x="11" y="8"/>
                      <a:pt x="9" y="9"/>
                    </a:cubicBezTo>
                    <a:cubicBezTo>
                      <a:pt x="5" y="12"/>
                      <a:pt x="1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3" y="23"/>
                      <a:pt x="4" y="24"/>
                    </a:cubicBezTo>
                    <a:cubicBezTo>
                      <a:pt x="5" y="19"/>
                      <a:pt x="7" y="16"/>
                      <a:pt x="12" y="12"/>
                    </a:cubicBezTo>
                    <a:cubicBezTo>
                      <a:pt x="16" y="9"/>
                      <a:pt x="19" y="2"/>
                      <a:pt x="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0" name="Freeform 260">
                <a:extLst>
                  <a:ext uri="{FF2B5EF4-FFF2-40B4-BE49-F238E27FC236}">
                    <a16:creationId xmlns:a16="http://schemas.microsoft.com/office/drawing/2014/main" id="{E9BD216C-018F-48F6-907A-81A00F30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2" y="3970"/>
                <a:ext cx="20" cy="27"/>
              </a:xfrm>
              <a:custGeom>
                <a:avLst/>
                <a:gdLst>
                  <a:gd name="T0" fmla="*/ 24 w 18"/>
                  <a:gd name="T1" fmla="*/ 1 h 26"/>
                  <a:gd name="T2" fmla="*/ 13 w 18"/>
                  <a:gd name="T3" fmla="*/ 16 h 26"/>
                  <a:gd name="T4" fmla="*/ 0 w 18"/>
                  <a:gd name="T5" fmla="*/ 20 h 26"/>
                  <a:gd name="T6" fmla="*/ 23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18" y="1"/>
                    </a:moveTo>
                    <a:cubicBezTo>
                      <a:pt x="15" y="4"/>
                      <a:pt x="14" y="9"/>
                      <a:pt x="10" y="13"/>
                    </a:cubicBezTo>
                    <a:cubicBezTo>
                      <a:pt x="7" y="15"/>
                      <a:pt x="3" y="16"/>
                      <a:pt x="0" y="17"/>
                    </a:cubicBezTo>
                    <a:cubicBezTo>
                      <a:pt x="10" y="26"/>
                      <a:pt x="15" y="6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1" name="Freeform 261">
                <a:extLst>
                  <a:ext uri="{FF2B5EF4-FFF2-40B4-BE49-F238E27FC236}">
                    <a16:creationId xmlns:a16="http://schemas.microsoft.com/office/drawing/2014/main" id="{46ABDB36-408E-45A1-8806-4333E32D3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4004"/>
                <a:ext cx="27" cy="31"/>
              </a:xfrm>
              <a:custGeom>
                <a:avLst/>
                <a:gdLst>
                  <a:gd name="T0" fmla="*/ 5 w 25"/>
                  <a:gd name="T1" fmla="*/ 0 h 29"/>
                  <a:gd name="T2" fmla="*/ 5 w 25"/>
                  <a:gd name="T3" fmla="*/ 19 h 29"/>
                  <a:gd name="T4" fmla="*/ 31 w 25"/>
                  <a:gd name="T5" fmla="*/ 31 h 29"/>
                  <a:gd name="T6" fmla="*/ 17 w 25"/>
                  <a:gd name="T7" fmla="*/ 18 h 29"/>
                  <a:gd name="T8" fmla="*/ 10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5" y="0"/>
                    </a:moveTo>
                    <a:cubicBezTo>
                      <a:pt x="0" y="5"/>
                      <a:pt x="3" y="12"/>
                      <a:pt x="5" y="16"/>
                    </a:cubicBezTo>
                    <a:cubicBezTo>
                      <a:pt x="8" y="22"/>
                      <a:pt x="18" y="29"/>
                      <a:pt x="25" y="25"/>
                    </a:cubicBezTo>
                    <a:cubicBezTo>
                      <a:pt x="20" y="23"/>
                      <a:pt x="17" y="19"/>
                      <a:pt x="14" y="15"/>
                    </a:cubicBezTo>
                    <a:cubicBezTo>
                      <a:pt x="10" y="11"/>
                      <a:pt x="4" y="7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2" name="Freeform 262">
                <a:extLst>
                  <a:ext uri="{FF2B5EF4-FFF2-40B4-BE49-F238E27FC236}">
                    <a16:creationId xmlns:a16="http://schemas.microsoft.com/office/drawing/2014/main" id="{6DFCAE77-6BCD-4F29-AA31-660B262C9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998"/>
                <a:ext cx="12" cy="22"/>
              </a:xfrm>
              <a:custGeom>
                <a:avLst/>
                <a:gdLst>
                  <a:gd name="T0" fmla="*/ 4 w 11"/>
                  <a:gd name="T1" fmla="*/ 1 h 20"/>
                  <a:gd name="T2" fmla="*/ 14 w 11"/>
                  <a:gd name="T3" fmla="*/ 24 h 20"/>
                  <a:gd name="T4" fmla="*/ 9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4" y="1"/>
                    </a:moveTo>
                    <a:cubicBezTo>
                      <a:pt x="0" y="0"/>
                      <a:pt x="0" y="20"/>
                      <a:pt x="11" y="18"/>
                    </a:cubicBezTo>
                    <a:cubicBezTo>
                      <a:pt x="6" y="13"/>
                      <a:pt x="1" y="7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3" name="Freeform 263">
                <a:extLst>
                  <a:ext uri="{FF2B5EF4-FFF2-40B4-BE49-F238E27FC236}">
                    <a16:creationId xmlns:a16="http://schemas.microsoft.com/office/drawing/2014/main" id="{FBE43025-44AB-4D17-972F-5A8A308C2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993"/>
                <a:ext cx="7" cy="13"/>
              </a:xfrm>
              <a:custGeom>
                <a:avLst/>
                <a:gdLst>
                  <a:gd name="T0" fmla="*/ 2 w 6"/>
                  <a:gd name="T1" fmla="*/ 0 h 12"/>
                  <a:gd name="T2" fmla="*/ 9 w 6"/>
                  <a:gd name="T3" fmla="*/ 15 h 12"/>
                  <a:gd name="T4" fmla="*/ 7 w 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2" y="0"/>
                    </a:moveTo>
                    <a:cubicBezTo>
                      <a:pt x="0" y="3"/>
                      <a:pt x="0" y="12"/>
                      <a:pt x="6" y="12"/>
                    </a:cubicBezTo>
                    <a:cubicBezTo>
                      <a:pt x="5" y="8"/>
                      <a:pt x="2" y="5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4" name="Freeform 264">
                <a:extLst>
                  <a:ext uri="{FF2B5EF4-FFF2-40B4-BE49-F238E27FC236}">
                    <a16:creationId xmlns:a16="http://schemas.microsoft.com/office/drawing/2014/main" id="{D9847AE0-ECEE-40BA-A962-2120E2D5B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9" y="3946"/>
                <a:ext cx="69" cy="62"/>
              </a:xfrm>
              <a:custGeom>
                <a:avLst/>
                <a:gdLst>
                  <a:gd name="T0" fmla="*/ 0 w 65"/>
                  <a:gd name="T1" fmla="*/ 64 h 58"/>
                  <a:gd name="T2" fmla="*/ 29 w 65"/>
                  <a:gd name="T3" fmla="*/ 50 h 58"/>
                  <a:gd name="T4" fmla="*/ 41 w 65"/>
                  <a:gd name="T5" fmla="*/ 30 h 58"/>
                  <a:gd name="T6" fmla="*/ 77 w 65"/>
                  <a:gd name="T7" fmla="*/ 0 h 58"/>
                  <a:gd name="T8" fmla="*/ 53 w 65"/>
                  <a:gd name="T9" fmla="*/ 15 h 58"/>
                  <a:gd name="T10" fmla="*/ 27 w 65"/>
                  <a:gd name="T11" fmla="*/ 33 h 58"/>
                  <a:gd name="T12" fmla="*/ 18 w 65"/>
                  <a:gd name="T13" fmla="*/ 52 h 58"/>
                  <a:gd name="T14" fmla="*/ 4 w 65"/>
                  <a:gd name="T15" fmla="*/ 6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8">
                    <a:moveTo>
                      <a:pt x="0" y="52"/>
                    </a:moveTo>
                    <a:cubicBezTo>
                      <a:pt x="8" y="58"/>
                      <a:pt x="21" y="48"/>
                      <a:pt x="24" y="41"/>
                    </a:cubicBezTo>
                    <a:cubicBezTo>
                      <a:pt x="27" y="35"/>
                      <a:pt x="28" y="28"/>
                      <a:pt x="35" y="24"/>
                    </a:cubicBezTo>
                    <a:cubicBezTo>
                      <a:pt x="46" y="19"/>
                      <a:pt x="53" y="4"/>
                      <a:pt x="65" y="0"/>
                    </a:cubicBezTo>
                    <a:cubicBezTo>
                      <a:pt x="58" y="2"/>
                      <a:pt x="51" y="8"/>
                      <a:pt x="44" y="12"/>
                    </a:cubicBezTo>
                    <a:cubicBezTo>
                      <a:pt x="36" y="16"/>
                      <a:pt x="29" y="19"/>
                      <a:pt x="23" y="27"/>
                    </a:cubicBezTo>
                    <a:cubicBezTo>
                      <a:pt x="20" y="32"/>
                      <a:pt x="20" y="38"/>
                      <a:pt x="15" y="43"/>
                    </a:cubicBezTo>
                    <a:cubicBezTo>
                      <a:pt x="13" y="45"/>
                      <a:pt x="8" y="48"/>
                      <a:pt x="4" y="5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5" name="Freeform 265">
                <a:extLst>
                  <a:ext uri="{FF2B5EF4-FFF2-40B4-BE49-F238E27FC236}">
                    <a16:creationId xmlns:a16="http://schemas.microsoft.com/office/drawing/2014/main" id="{C491FE2E-6390-458C-B180-4B2F70AC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3695"/>
                <a:ext cx="94" cy="133"/>
              </a:xfrm>
              <a:custGeom>
                <a:avLst/>
                <a:gdLst>
                  <a:gd name="T0" fmla="*/ 58 w 88"/>
                  <a:gd name="T1" fmla="*/ 153 h 124"/>
                  <a:gd name="T2" fmla="*/ 103 w 88"/>
                  <a:gd name="T3" fmla="*/ 101 h 124"/>
                  <a:gd name="T4" fmla="*/ 103 w 88"/>
                  <a:gd name="T5" fmla="*/ 32 h 124"/>
                  <a:gd name="T6" fmla="*/ 99 w 88"/>
                  <a:gd name="T7" fmla="*/ 16 h 124"/>
                  <a:gd name="T8" fmla="*/ 72 w 88"/>
                  <a:gd name="T9" fmla="*/ 5 h 124"/>
                  <a:gd name="T10" fmla="*/ 0 w 88"/>
                  <a:gd name="T11" fmla="*/ 3 h 124"/>
                  <a:gd name="T12" fmla="*/ 69 w 88"/>
                  <a:gd name="T13" fmla="*/ 16 h 124"/>
                  <a:gd name="T14" fmla="*/ 90 w 88"/>
                  <a:gd name="T15" fmla="*/ 20 h 124"/>
                  <a:gd name="T16" fmla="*/ 93 w 88"/>
                  <a:gd name="T17" fmla="*/ 44 h 124"/>
                  <a:gd name="T18" fmla="*/ 94 w 88"/>
                  <a:gd name="T19" fmla="*/ 107 h 124"/>
                  <a:gd name="T20" fmla="*/ 64 w 88"/>
                  <a:gd name="T21" fmla="*/ 152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124">
                    <a:moveTo>
                      <a:pt x="48" y="124"/>
                    </a:moveTo>
                    <a:cubicBezTo>
                      <a:pt x="69" y="116"/>
                      <a:pt x="79" y="105"/>
                      <a:pt x="84" y="82"/>
                    </a:cubicBezTo>
                    <a:cubicBezTo>
                      <a:pt x="88" y="63"/>
                      <a:pt x="81" y="45"/>
                      <a:pt x="84" y="26"/>
                    </a:cubicBezTo>
                    <a:cubicBezTo>
                      <a:pt x="86" y="17"/>
                      <a:pt x="88" y="18"/>
                      <a:pt x="81" y="13"/>
                    </a:cubicBezTo>
                    <a:cubicBezTo>
                      <a:pt x="74" y="8"/>
                      <a:pt x="68" y="7"/>
                      <a:pt x="59" y="5"/>
                    </a:cubicBezTo>
                    <a:cubicBezTo>
                      <a:pt x="39" y="0"/>
                      <a:pt x="20" y="2"/>
                      <a:pt x="0" y="3"/>
                    </a:cubicBezTo>
                    <a:cubicBezTo>
                      <a:pt x="19" y="4"/>
                      <a:pt x="37" y="12"/>
                      <a:pt x="57" y="13"/>
                    </a:cubicBezTo>
                    <a:cubicBezTo>
                      <a:pt x="63" y="13"/>
                      <a:pt x="69" y="11"/>
                      <a:pt x="74" y="17"/>
                    </a:cubicBezTo>
                    <a:cubicBezTo>
                      <a:pt x="78" y="22"/>
                      <a:pt x="76" y="29"/>
                      <a:pt x="76" y="35"/>
                    </a:cubicBezTo>
                    <a:cubicBezTo>
                      <a:pt x="76" y="53"/>
                      <a:pt x="83" y="69"/>
                      <a:pt x="77" y="87"/>
                    </a:cubicBezTo>
                    <a:cubicBezTo>
                      <a:pt x="71" y="102"/>
                      <a:pt x="61" y="112"/>
                      <a:pt x="52" y="12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6" name="Freeform 266">
                <a:extLst>
                  <a:ext uri="{FF2B5EF4-FFF2-40B4-BE49-F238E27FC236}">
                    <a16:creationId xmlns:a16="http://schemas.microsoft.com/office/drawing/2014/main" id="{8DB3D73B-3458-4401-B25E-9E5146562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4" y="3846"/>
                <a:ext cx="119" cy="101"/>
              </a:xfrm>
              <a:custGeom>
                <a:avLst/>
                <a:gdLst>
                  <a:gd name="T0" fmla="*/ 133 w 112"/>
                  <a:gd name="T1" fmla="*/ 0 h 95"/>
                  <a:gd name="T2" fmla="*/ 129 w 112"/>
                  <a:gd name="T3" fmla="*/ 51 h 95"/>
                  <a:gd name="T4" fmla="*/ 119 w 112"/>
                  <a:gd name="T5" fmla="*/ 78 h 95"/>
                  <a:gd name="T6" fmla="*/ 82 w 112"/>
                  <a:gd name="T7" fmla="*/ 100 h 95"/>
                  <a:gd name="T8" fmla="*/ 39 w 112"/>
                  <a:gd name="T9" fmla="*/ 103 h 95"/>
                  <a:gd name="T10" fmla="*/ 0 w 112"/>
                  <a:gd name="T11" fmla="*/ 110 h 95"/>
                  <a:gd name="T12" fmla="*/ 40 w 112"/>
                  <a:gd name="T13" fmla="*/ 43 h 95"/>
                  <a:gd name="T14" fmla="*/ 33 w 112"/>
                  <a:gd name="T15" fmla="*/ 85 h 95"/>
                  <a:gd name="T16" fmla="*/ 37 w 112"/>
                  <a:gd name="T17" fmla="*/ 96 h 95"/>
                  <a:gd name="T18" fmla="*/ 58 w 112"/>
                  <a:gd name="T19" fmla="*/ 91 h 95"/>
                  <a:gd name="T20" fmla="*/ 106 w 112"/>
                  <a:gd name="T21" fmla="*/ 71 h 95"/>
                  <a:gd name="T22" fmla="*/ 125 w 112"/>
                  <a:gd name="T23" fmla="*/ 39 h 95"/>
                  <a:gd name="T24" fmla="*/ 130 w 112"/>
                  <a:gd name="T25" fmla="*/ 6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95">
                    <a:moveTo>
                      <a:pt x="111" y="0"/>
                    </a:moveTo>
                    <a:cubicBezTo>
                      <a:pt x="112" y="14"/>
                      <a:pt x="109" y="29"/>
                      <a:pt x="107" y="42"/>
                    </a:cubicBezTo>
                    <a:cubicBezTo>
                      <a:pt x="106" y="51"/>
                      <a:pt x="105" y="58"/>
                      <a:pt x="99" y="65"/>
                    </a:cubicBezTo>
                    <a:cubicBezTo>
                      <a:pt x="92" y="75"/>
                      <a:pt x="80" y="81"/>
                      <a:pt x="68" y="83"/>
                    </a:cubicBezTo>
                    <a:cubicBezTo>
                      <a:pt x="57" y="85"/>
                      <a:pt x="45" y="84"/>
                      <a:pt x="33" y="86"/>
                    </a:cubicBezTo>
                    <a:cubicBezTo>
                      <a:pt x="24" y="89"/>
                      <a:pt x="9" y="95"/>
                      <a:pt x="0" y="91"/>
                    </a:cubicBezTo>
                    <a:cubicBezTo>
                      <a:pt x="17" y="76"/>
                      <a:pt x="31" y="59"/>
                      <a:pt x="34" y="36"/>
                    </a:cubicBezTo>
                    <a:cubicBezTo>
                      <a:pt x="34" y="48"/>
                      <a:pt x="29" y="59"/>
                      <a:pt x="27" y="71"/>
                    </a:cubicBezTo>
                    <a:cubicBezTo>
                      <a:pt x="26" y="77"/>
                      <a:pt x="24" y="79"/>
                      <a:pt x="31" y="80"/>
                    </a:cubicBezTo>
                    <a:cubicBezTo>
                      <a:pt x="37" y="81"/>
                      <a:pt x="43" y="77"/>
                      <a:pt x="49" y="76"/>
                    </a:cubicBezTo>
                    <a:cubicBezTo>
                      <a:pt x="64" y="75"/>
                      <a:pt x="76" y="70"/>
                      <a:pt x="88" y="59"/>
                    </a:cubicBezTo>
                    <a:cubicBezTo>
                      <a:pt x="97" y="51"/>
                      <a:pt x="100" y="43"/>
                      <a:pt x="104" y="33"/>
                    </a:cubicBezTo>
                    <a:cubicBezTo>
                      <a:pt x="106" y="24"/>
                      <a:pt x="111" y="15"/>
                      <a:pt x="108" y="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7" name="Freeform 267">
                <a:extLst>
                  <a:ext uri="{FF2B5EF4-FFF2-40B4-BE49-F238E27FC236}">
                    <a16:creationId xmlns:a16="http://schemas.microsoft.com/office/drawing/2014/main" id="{F74CEE22-9D3C-4F58-8A3D-1B569D1F9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798"/>
                <a:ext cx="110" cy="68"/>
              </a:xfrm>
              <a:custGeom>
                <a:avLst/>
                <a:gdLst>
                  <a:gd name="T0" fmla="*/ 0 w 103"/>
                  <a:gd name="T1" fmla="*/ 14 h 64"/>
                  <a:gd name="T2" fmla="*/ 72 w 103"/>
                  <a:gd name="T3" fmla="*/ 3 h 64"/>
                  <a:gd name="T4" fmla="*/ 125 w 103"/>
                  <a:gd name="T5" fmla="*/ 43 h 64"/>
                  <a:gd name="T6" fmla="*/ 83 w 103"/>
                  <a:gd name="T7" fmla="*/ 30 h 64"/>
                  <a:gd name="T8" fmla="*/ 72 w 103"/>
                  <a:gd name="T9" fmla="*/ 77 h 64"/>
                  <a:gd name="T10" fmla="*/ 67 w 103"/>
                  <a:gd name="T11" fmla="*/ 49 h 64"/>
                  <a:gd name="T12" fmla="*/ 43 w 103"/>
                  <a:gd name="T13" fmla="*/ 33 h 64"/>
                  <a:gd name="T14" fmla="*/ 23 w 103"/>
                  <a:gd name="T15" fmla="*/ 22 h 64"/>
                  <a:gd name="T16" fmla="*/ 2 w 103"/>
                  <a:gd name="T17" fmla="*/ 15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64">
                    <a:moveTo>
                      <a:pt x="0" y="11"/>
                    </a:moveTo>
                    <a:cubicBezTo>
                      <a:pt x="20" y="20"/>
                      <a:pt x="39" y="6"/>
                      <a:pt x="59" y="3"/>
                    </a:cubicBezTo>
                    <a:cubicBezTo>
                      <a:pt x="81" y="0"/>
                      <a:pt x="93" y="18"/>
                      <a:pt x="103" y="36"/>
                    </a:cubicBezTo>
                    <a:cubicBezTo>
                      <a:pt x="97" y="27"/>
                      <a:pt x="78" y="17"/>
                      <a:pt x="68" y="24"/>
                    </a:cubicBezTo>
                    <a:cubicBezTo>
                      <a:pt x="56" y="31"/>
                      <a:pt x="62" y="53"/>
                      <a:pt x="59" y="64"/>
                    </a:cubicBezTo>
                    <a:cubicBezTo>
                      <a:pt x="59" y="56"/>
                      <a:pt x="57" y="47"/>
                      <a:pt x="55" y="40"/>
                    </a:cubicBezTo>
                    <a:cubicBezTo>
                      <a:pt x="51" y="31"/>
                      <a:pt x="44" y="29"/>
                      <a:pt x="35" y="27"/>
                    </a:cubicBezTo>
                    <a:cubicBezTo>
                      <a:pt x="30" y="25"/>
                      <a:pt x="25" y="22"/>
                      <a:pt x="20" y="19"/>
                    </a:cubicBezTo>
                    <a:cubicBezTo>
                      <a:pt x="14" y="17"/>
                      <a:pt x="6" y="16"/>
                      <a:pt x="2" y="12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8" name="Freeform 268">
                <a:extLst>
                  <a:ext uri="{FF2B5EF4-FFF2-40B4-BE49-F238E27FC236}">
                    <a16:creationId xmlns:a16="http://schemas.microsoft.com/office/drawing/2014/main" id="{E3F2F683-3F86-4AF0-9D3D-2872AC072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" y="3178"/>
                <a:ext cx="191" cy="313"/>
              </a:xfrm>
              <a:custGeom>
                <a:avLst/>
                <a:gdLst>
                  <a:gd name="T0" fmla="*/ 0 w 179"/>
                  <a:gd name="T1" fmla="*/ 12 h 293"/>
                  <a:gd name="T2" fmla="*/ 83 w 179"/>
                  <a:gd name="T3" fmla="*/ 1 h 293"/>
                  <a:gd name="T4" fmla="*/ 145 w 179"/>
                  <a:gd name="T5" fmla="*/ 1 h 293"/>
                  <a:gd name="T6" fmla="*/ 186 w 179"/>
                  <a:gd name="T7" fmla="*/ 5 h 293"/>
                  <a:gd name="T8" fmla="*/ 197 w 179"/>
                  <a:gd name="T9" fmla="*/ 53 h 293"/>
                  <a:gd name="T10" fmla="*/ 210 w 179"/>
                  <a:gd name="T11" fmla="*/ 198 h 293"/>
                  <a:gd name="T12" fmla="*/ 180 w 179"/>
                  <a:gd name="T13" fmla="*/ 357 h 293"/>
                  <a:gd name="T14" fmla="*/ 193 w 179"/>
                  <a:gd name="T15" fmla="*/ 245 h 293"/>
                  <a:gd name="T16" fmla="*/ 189 w 179"/>
                  <a:gd name="T17" fmla="*/ 160 h 293"/>
                  <a:gd name="T18" fmla="*/ 181 w 179"/>
                  <a:gd name="T19" fmla="*/ 112 h 293"/>
                  <a:gd name="T20" fmla="*/ 175 w 179"/>
                  <a:gd name="T21" fmla="*/ 53 h 293"/>
                  <a:gd name="T22" fmla="*/ 149 w 179"/>
                  <a:gd name="T23" fmla="*/ 46 h 293"/>
                  <a:gd name="T24" fmla="*/ 98 w 179"/>
                  <a:gd name="T25" fmla="*/ 34 h 293"/>
                  <a:gd name="T26" fmla="*/ 55 w 179"/>
                  <a:gd name="T27" fmla="*/ 26 h 293"/>
                  <a:gd name="T28" fmla="*/ 22 w 179"/>
                  <a:gd name="T29" fmla="*/ 20 h 2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293">
                    <a:moveTo>
                      <a:pt x="0" y="9"/>
                    </a:moveTo>
                    <a:cubicBezTo>
                      <a:pt x="24" y="9"/>
                      <a:pt x="45" y="2"/>
                      <a:pt x="68" y="1"/>
                    </a:cubicBezTo>
                    <a:cubicBezTo>
                      <a:pt x="84" y="0"/>
                      <a:pt x="102" y="1"/>
                      <a:pt x="119" y="1"/>
                    </a:cubicBezTo>
                    <a:cubicBezTo>
                      <a:pt x="127" y="1"/>
                      <a:pt x="147" y="0"/>
                      <a:pt x="153" y="5"/>
                    </a:cubicBezTo>
                    <a:cubicBezTo>
                      <a:pt x="162" y="12"/>
                      <a:pt x="161" y="34"/>
                      <a:pt x="162" y="44"/>
                    </a:cubicBezTo>
                    <a:cubicBezTo>
                      <a:pt x="165" y="83"/>
                      <a:pt x="168" y="123"/>
                      <a:pt x="173" y="162"/>
                    </a:cubicBezTo>
                    <a:cubicBezTo>
                      <a:pt x="179" y="210"/>
                      <a:pt x="154" y="248"/>
                      <a:pt x="148" y="293"/>
                    </a:cubicBezTo>
                    <a:cubicBezTo>
                      <a:pt x="149" y="262"/>
                      <a:pt x="158" y="232"/>
                      <a:pt x="159" y="200"/>
                    </a:cubicBezTo>
                    <a:cubicBezTo>
                      <a:pt x="161" y="177"/>
                      <a:pt x="160" y="153"/>
                      <a:pt x="156" y="131"/>
                    </a:cubicBezTo>
                    <a:cubicBezTo>
                      <a:pt x="154" y="118"/>
                      <a:pt x="151" y="105"/>
                      <a:pt x="149" y="92"/>
                    </a:cubicBezTo>
                    <a:cubicBezTo>
                      <a:pt x="147" y="78"/>
                      <a:pt x="149" y="57"/>
                      <a:pt x="144" y="44"/>
                    </a:cubicBezTo>
                    <a:cubicBezTo>
                      <a:pt x="139" y="30"/>
                      <a:pt x="135" y="35"/>
                      <a:pt x="123" y="37"/>
                    </a:cubicBezTo>
                    <a:cubicBezTo>
                      <a:pt x="107" y="38"/>
                      <a:pt x="95" y="32"/>
                      <a:pt x="81" y="28"/>
                    </a:cubicBezTo>
                    <a:cubicBezTo>
                      <a:pt x="69" y="24"/>
                      <a:pt x="58" y="22"/>
                      <a:pt x="46" y="21"/>
                    </a:cubicBezTo>
                    <a:cubicBezTo>
                      <a:pt x="38" y="20"/>
                      <a:pt x="24" y="22"/>
                      <a:pt x="19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49" name="Freeform 269">
                <a:extLst>
                  <a:ext uri="{FF2B5EF4-FFF2-40B4-BE49-F238E27FC236}">
                    <a16:creationId xmlns:a16="http://schemas.microsoft.com/office/drawing/2014/main" id="{6BAB6B96-1F02-483A-8676-93E5895B9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" y="3332"/>
                <a:ext cx="151" cy="342"/>
              </a:xfrm>
              <a:custGeom>
                <a:avLst/>
                <a:gdLst>
                  <a:gd name="T0" fmla="*/ 161 w 142"/>
                  <a:gd name="T1" fmla="*/ 140 h 320"/>
                  <a:gd name="T2" fmla="*/ 96 w 142"/>
                  <a:gd name="T3" fmla="*/ 287 h 320"/>
                  <a:gd name="T4" fmla="*/ 0 w 142"/>
                  <a:gd name="T5" fmla="*/ 391 h 320"/>
                  <a:gd name="T6" fmla="*/ 87 w 142"/>
                  <a:gd name="T7" fmla="*/ 279 h 320"/>
                  <a:gd name="T8" fmla="*/ 138 w 142"/>
                  <a:gd name="T9" fmla="*/ 168 h 320"/>
                  <a:gd name="T10" fmla="*/ 163 w 142"/>
                  <a:gd name="T11" fmla="*/ 0 h 3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320">
                    <a:moveTo>
                      <a:pt x="134" y="115"/>
                    </a:moveTo>
                    <a:cubicBezTo>
                      <a:pt x="129" y="158"/>
                      <a:pt x="104" y="201"/>
                      <a:pt x="80" y="236"/>
                    </a:cubicBezTo>
                    <a:cubicBezTo>
                      <a:pt x="60" y="265"/>
                      <a:pt x="30" y="301"/>
                      <a:pt x="0" y="320"/>
                    </a:cubicBezTo>
                    <a:cubicBezTo>
                      <a:pt x="25" y="292"/>
                      <a:pt x="54" y="261"/>
                      <a:pt x="72" y="228"/>
                    </a:cubicBezTo>
                    <a:cubicBezTo>
                      <a:pt x="88" y="198"/>
                      <a:pt x="100" y="168"/>
                      <a:pt x="115" y="138"/>
                    </a:cubicBezTo>
                    <a:cubicBezTo>
                      <a:pt x="135" y="100"/>
                      <a:pt x="142" y="43"/>
                      <a:pt x="135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0" name="Freeform 270">
                <a:extLst>
                  <a:ext uri="{FF2B5EF4-FFF2-40B4-BE49-F238E27FC236}">
                    <a16:creationId xmlns:a16="http://schemas.microsoft.com/office/drawing/2014/main" id="{C0C87011-A305-4848-A7FF-3604B841C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495"/>
                <a:ext cx="125" cy="23"/>
              </a:xfrm>
              <a:custGeom>
                <a:avLst/>
                <a:gdLst>
                  <a:gd name="T0" fmla="*/ 143 w 117"/>
                  <a:gd name="T1" fmla="*/ 11 h 21"/>
                  <a:gd name="T2" fmla="*/ 84 w 117"/>
                  <a:gd name="T3" fmla="*/ 24 h 21"/>
                  <a:gd name="T4" fmla="*/ 0 w 117"/>
                  <a:gd name="T5" fmla="*/ 0 h 21"/>
                  <a:gd name="T6" fmla="*/ 139 w 117"/>
                  <a:gd name="T7" fmla="*/ 1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21">
                    <a:moveTo>
                      <a:pt x="117" y="8"/>
                    </a:moveTo>
                    <a:cubicBezTo>
                      <a:pt x="108" y="19"/>
                      <a:pt x="83" y="17"/>
                      <a:pt x="69" y="18"/>
                    </a:cubicBezTo>
                    <a:cubicBezTo>
                      <a:pt x="46" y="19"/>
                      <a:pt x="20" y="8"/>
                      <a:pt x="0" y="0"/>
                    </a:cubicBezTo>
                    <a:cubicBezTo>
                      <a:pt x="38" y="21"/>
                      <a:pt x="75" y="6"/>
                      <a:pt x="114" y="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1" name="Freeform 271">
                <a:extLst>
                  <a:ext uri="{FF2B5EF4-FFF2-40B4-BE49-F238E27FC236}">
                    <a16:creationId xmlns:a16="http://schemas.microsoft.com/office/drawing/2014/main" id="{527087B3-1A3C-4073-8CEF-75A36EA9D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1587"/>
                <a:ext cx="38" cy="48"/>
              </a:xfrm>
              <a:custGeom>
                <a:avLst/>
                <a:gdLst>
                  <a:gd name="T0" fmla="*/ 45 w 35"/>
                  <a:gd name="T1" fmla="*/ 54 h 45"/>
                  <a:gd name="T2" fmla="*/ 0 w 35"/>
                  <a:gd name="T3" fmla="*/ 0 h 45"/>
                  <a:gd name="T4" fmla="*/ 3 w 35"/>
                  <a:gd name="T5" fmla="*/ 50 h 45"/>
                  <a:gd name="T6" fmla="*/ 43 w 35"/>
                  <a:gd name="T7" fmla="*/ 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5">
                    <a:moveTo>
                      <a:pt x="35" y="45"/>
                    </a:moveTo>
                    <a:cubicBezTo>
                      <a:pt x="26" y="30"/>
                      <a:pt x="15" y="11"/>
                      <a:pt x="0" y="0"/>
                    </a:cubicBezTo>
                    <a:cubicBezTo>
                      <a:pt x="6" y="12"/>
                      <a:pt x="18" y="32"/>
                      <a:pt x="3" y="41"/>
                    </a:cubicBezTo>
                    <a:cubicBezTo>
                      <a:pt x="14" y="42"/>
                      <a:pt x="24" y="42"/>
                      <a:pt x="34" y="4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2" name="Freeform 272">
                <a:extLst>
                  <a:ext uri="{FF2B5EF4-FFF2-40B4-BE49-F238E27FC236}">
                    <a16:creationId xmlns:a16="http://schemas.microsoft.com/office/drawing/2014/main" id="{622C1B9D-90DE-469B-998F-81EF3202C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640"/>
                <a:ext cx="64" cy="88"/>
              </a:xfrm>
              <a:custGeom>
                <a:avLst/>
                <a:gdLst>
                  <a:gd name="T0" fmla="*/ 0 w 60"/>
                  <a:gd name="T1" fmla="*/ 0 h 82"/>
                  <a:gd name="T2" fmla="*/ 39 w 60"/>
                  <a:gd name="T3" fmla="*/ 6 h 82"/>
                  <a:gd name="T4" fmla="*/ 63 w 60"/>
                  <a:gd name="T5" fmla="*/ 27 h 82"/>
                  <a:gd name="T6" fmla="*/ 67 w 60"/>
                  <a:gd name="T7" fmla="*/ 62 h 82"/>
                  <a:gd name="T8" fmla="*/ 48 w 60"/>
                  <a:gd name="T9" fmla="*/ 101 h 82"/>
                  <a:gd name="T10" fmla="*/ 52 w 60"/>
                  <a:gd name="T11" fmla="*/ 61 h 82"/>
                  <a:gd name="T12" fmla="*/ 47 w 60"/>
                  <a:gd name="T13" fmla="*/ 30 h 82"/>
                  <a:gd name="T14" fmla="*/ 25 w 60"/>
                  <a:gd name="T15" fmla="*/ 15 h 82"/>
                  <a:gd name="T16" fmla="*/ 6 w 60"/>
                  <a:gd name="T17" fmla="*/ 3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0" y="0"/>
                    </a:moveTo>
                    <a:cubicBezTo>
                      <a:pt x="11" y="6"/>
                      <a:pt x="20" y="7"/>
                      <a:pt x="33" y="6"/>
                    </a:cubicBezTo>
                    <a:cubicBezTo>
                      <a:pt x="47" y="5"/>
                      <a:pt x="48" y="9"/>
                      <a:pt x="52" y="21"/>
                    </a:cubicBezTo>
                    <a:cubicBezTo>
                      <a:pt x="55" y="32"/>
                      <a:pt x="60" y="39"/>
                      <a:pt x="55" y="50"/>
                    </a:cubicBezTo>
                    <a:cubicBezTo>
                      <a:pt x="50" y="59"/>
                      <a:pt x="40" y="72"/>
                      <a:pt x="39" y="82"/>
                    </a:cubicBezTo>
                    <a:cubicBezTo>
                      <a:pt x="36" y="74"/>
                      <a:pt x="42" y="58"/>
                      <a:pt x="43" y="49"/>
                    </a:cubicBezTo>
                    <a:cubicBezTo>
                      <a:pt x="44" y="40"/>
                      <a:pt x="43" y="31"/>
                      <a:pt x="38" y="24"/>
                    </a:cubicBezTo>
                    <a:cubicBezTo>
                      <a:pt x="33" y="19"/>
                      <a:pt x="27" y="16"/>
                      <a:pt x="21" y="12"/>
                    </a:cubicBezTo>
                    <a:cubicBezTo>
                      <a:pt x="17" y="9"/>
                      <a:pt x="11" y="6"/>
                      <a:pt x="6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3" name="Freeform 273">
                <a:extLst>
                  <a:ext uri="{FF2B5EF4-FFF2-40B4-BE49-F238E27FC236}">
                    <a16:creationId xmlns:a16="http://schemas.microsoft.com/office/drawing/2014/main" id="{D8DA68C6-1A9E-4F98-8776-5DDCA977F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794"/>
                <a:ext cx="79" cy="83"/>
              </a:xfrm>
              <a:custGeom>
                <a:avLst/>
                <a:gdLst>
                  <a:gd name="T0" fmla="*/ 0 w 74"/>
                  <a:gd name="T1" fmla="*/ 46 h 78"/>
                  <a:gd name="T2" fmla="*/ 30 w 74"/>
                  <a:gd name="T3" fmla="*/ 33 h 78"/>
                  <a:gd name="T4" fmla="*/ 50 w 74"/>
                  <a:gd name="T5" fmla="*/ 22 h 78"/>
                  <a:gd name="T6" fmla="*/ 90 w 74"/>
                  <a:gd name="T7" fmla="*/ 0 h 78"/>
                  <a:gd name="T8" fmla="*/ 48 w 74"/>
                  <a:gd name="T9" fmla="*/ 94 h 78"/>
                  <a:gd name="T10" fmla="*/ 50 w 74"/>
                  <a:gd name="T11" fmla="*/ 37 h 78"/>
                  <a:gd name="T12" fmla="*/ 22 w 74"/>
                  <a:gd name="T13" fmla="*/ 45 h 78"/>
                  <a:gd name="T14" fmla="*/ 0 w 74"/>
                  <a:gd name="T15" fmla="*/ 52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78">
                    <a:moveTo>
                      <a:pt x="0" y="38"/>
                    </a:moveTo>
                    <a:cubicBezTo>
                      <a:pt x="6" y="39"/>
                      <a:pt x="18" y="29"/>
                      <a:pt x="24" y="27"/>
                    </a:cubicBezTo>
                    <a:cubicBezTo>
                      <a:pt x="30" y="24"/>
                      <a:pt x="36" y="22"/>
                      <a:pt x="41" y="19"/>
                    </a:cubicBezTo>
                    <a:cubicBezTo>
                      <a:pt x="51" y="13"/>
                      <a:pt x="65" y="8"/>
                      <a:pt x="74" y="0"/>
                    </a:cubicBezTo>
                    <a:cubicBezTo>
                      <a:pt x="68" y="28"/>
                      <a:pt x="50" y="52"/>
                      <a:pt x="39" y="78"/>
                    </a:cubicBezTo>
                    <a:cubicBezTo>
                      <a:pt x="38" y="67"/>
                      <a:pt x="61" y="32"/>
                      <a:pt x="41" y="31"/>
                    </a:cubicBezTo>
                    <a:cubicBezTo>
                      <a:pt x="35" y="30"/>
                      <a:pt x="25" y="35"/>
                      <a:pt x="19" y="37"/>
                    </a:cubicBezTo>
                    <a:cubicBezTo>
                      <a:pt x="13" y="39"/>
                      <a:pt x="8" y="43"/>
                      <a:pt x="0" y="4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4" name="Freeform 274">
                <a:extLst>
                  <a:ext uri="{FF2B5EF4-FFF2-40B4-BE49-F238E27FC236}">
                    <a16:creationId xmlns:a16="http://schemas.microsoft.com/office/drawing/2014/main" id="{AC26D11C-5C58-4F9E-9A8B-C5E85BFC5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897"/>
                <a:ext cx="92" cy="53"/>
              </a:xfrm>
              <a:custGeom>
                <a:avLst/>
                <a:gdLst>
                  <a:gd name="T0" fmla="*/ 28 w 86"/>
                  <a:gd name="T1" fmla="*/ 0 h 49"/>
                  <a:gd name="T2" fmla="*/ 67 w 86"/>
                  <a:gd name="T3" fmla="*/ 5 h 49"/>
                  <a:gd name="T4" fmla="*/ 105 w 86"/>
                  <a:gd name="T5" fmla="*/ 41 h 49"/>
                  <a:gd name="T6" fmla="*/ 77 w 86"/>
                  <a:gd name="T7" fmla="*/ 17 h 49"/>
                  <a:gd name="T8" fmla="*/ 49 w 86"/>
                  <a:gd name="T9" fmla="*/ 21 h 49"/>
                  <a:gd name="T10" fmla="*/ 24 w 86"/>
                  <a:gd name="T11" fmla="*/ 27 h 49"/>
                  <a:gd name="T12" fmla="*/ 0 w 86"/>
                  <a:gd name="T13" fmla="*/ 62 h 49"/>
                  <a:gd name="T14" fmla="*/ 26 w 86"/>
                  <a:gd name="T15" fmla="*/ 3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9">
                    <a:moveTo>
                      <a:pt x="22" y="0"/>
                    </a:moveTo>
                    <a:cubicBezTo>
                      <a:pt x="29" y="12"/>
                      <a:pt x="44" y="4"/>
                      <a:pt x="55" y="5"/>
                    </a:cubicBezTo>
                    <a:cubicBezTo>
                      <a:pt x="68" y="6"/>
                      <a:pt x="78" y="22"/>
                      <a:pt x="86" y="32"/>
                    </a:cubicBezTo>
                    <a:cubicBezTo>
                      <a:pt x="78" y="29"/>
                      <a:pt x="71" y="16"/>
                      <a:pt x="63" y="14"/>
                    </a:cubicBezTo>
                    <a:cubicBezTo>
                      <a:pt x="56" y="12"/>
                      <a:pt x="48" y="18"/>
                      <a:pt x="40" y="17"/>
                    </a:cubicBezTo>
                    <a:cubicBezTo>
                      <a:pt x="31" y="17"/>
                      <a:pt x="28" y="16"/>
                      <a:pt x="20" y="21"/>
                    </a:cubicBezTo>
                    <a:cubicBezTo>
                      <a:pt x="9" y="28"/>
                      <a:pt x="3" y="37"/>
                      <a:pt x="0" y="49"/>
                    </a:cubicBezTo>
                    <a:cubicBezTo>
                      <a:pt x="7" y="34"/>
                      <a:pt x="17" y="20"/>
                      <a:pt x="2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5" name="Freeform 275">
                <a:extLst>
                  <a:ext uri="{FF2B5EF4-FFF2-40B4-BE49-F238E27FC236}">
                    <a16:creationId xmlns:a16="http://schemas.microsoft.com/office/drawing/2014/main" id="{FF6E131B-5A42-4D49-B9ED-C48A8CF9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2" y="2176"/>
                <a:ext cx="123" cy="177"/>
              </a:xfrm>
              <a:custGeom>
                <a:avLst/>
                <a:gdLst>
                  <a:gd name="T0" fmla="*/ 31 w 115"/>
                  <a:gd name="T1" fmla="*/ 20 h 166"/>
                  <a:gd name="T2" fmla="*/ 82 w 115"/>
                  <a:gd name="T3" fmla="*/ 54 h 166"/>
                  <a:gd name="T4" fmla="*/ 68 w 115"/>
                  <a:gd name="T5" fmla="*/ 93 h 166"/>
                  <a:gd name="T6" fmla="*/ 31 w 115"/>
                  <a:gd name="T7" fmla="*/ 85 h 166"/>
                  <a:gd name="T8" fmla="*/ 0 w 115"/>
                  <a:gd name="T9" fmla="*/ 74 h 166"/>
                  <a:gd name="T10" fmla="*/ 60 w 115"/>
                  <a:gd name="T11" fmla="*/ 117 h 166"/>
                  <a:gd name="T12" fmla="*/ 68 w 115"/>
                  <a:gd name="T13" fmla="*/ 202 h 166"/>
                  <a:gd name="T14" fmla="*/ 67 w 115"/>
                  <a:gd name="T15" fmla="*/ 135 h 166"/>
                  <a:gd name="T16" fmla="*/ 75 w 115"/>
                  <a:gd name="T17" fmla="*/ 89 h 166"/>
                  <a:gd name="T18" fmla="*/ 93 w 115"/>
                  <a:gd name="T19" fmla="*/ 45 h 166"/>
                  <a:gd name="T20" fmla="*/ 110 w 115"/>
                  <a:gd name="T21" fmla="*/ 27 h 166"/>
                  <a:gd name="T22" fmla="*/ 141 w 115"/>
                  <a:gd name="T23" fmla="*/ 1 h 166"/>
                  <a:gd name="T24" fmla="*/ 111 w 115"/>
                  <a:gd name="T25" fmla="*/ 17 h 166"/>
                  <a:gd name="T26" fmla="*/ 83 w 115"/>
                  <a:gd name="T27" fmla="*/ 30 h 166"/>
                  <a:gd name="T28" fmla="*/ 57 w 115"/>
                  <a:gd name="T29" fmla="*/ 27 h 166"/>
                  <a:gd name="T30" fmla="*/ 34 w 115"/>
                  <a:gd name="T31" fmla="*/ 20 h 1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66">
                    <a:moveTo>
                      <a:pt x="25" y="17"/>
                    </a:moveTo>
                    <a:cubicBezTo>
                      <a:pt x="40" y="24"/>
                      <a:pt x="55" y="34"/>
                      <a:pt x="67" y="45"/>
                    </a:cubicBezTo>
                    <a:cubicBezTo>
                      <a:pt x="70" y="56"/>
                      <a:pt x="68" y="74"/>
                      <a:pt x="56" y="77"/>
                    </a:cubicBezTo>
                    <a:cubicBezTo>
                      <a:pt x="47" y="80"/>
                      <a:pt x="34" y="73"/>
                      <a:pt x="25" y="70"/>
                    </a:cubicBezTo>
                    <a:cubicBezTo>
                      <a:pt x="17" y="67"/>
                      <a:pt x="7" y="65"/>
                      <a:pt x="0" y="61"/>
                    </a:cubicBezTo>
                    <a:cubicBezTo>
                      <a:pt x="13" y="79"/>
                      <a:pt x="48" y="70"/>
                      <a:pt x="49" y="97"/>
                    </a:cubicBezTo>
                    <a:cubicBezTo>
                      <a:pt x="51" y="121"/>
                      <a:pt x="59" y="142"/>
                      <a:pt x="56" y="166"/>
                    </a:cubicBezTo>
                    <a:cubicBezTo>
                      <a:pt x="58" y="146"/>
                      <a:pt x="60" y="131"/>
                      <a:pt x="55" y="112"/>
                    </a:cubicBezTo>
                    <a:cubicBezTo>
                      <a:pt x="51" y="96"/>
                      <a:pt x="53" y="86"/>
                      <a:pt x="61" y="73"/>
                    </a:cubicBezTo>
                    <a:cubicBezTo>
                      <a:pt x="68" y="61"/>
                      <a:pt x="71" y="48"/>
                      <a:pt x="76" y="37"/>
                    </a:cubicBezTo>
                    <a:cubicBezTo>
                      <a:pt x="80" y="30"/>
                      <a:pt x="85" y="27"/>
                      <a:pt x="90" y="22"/>
                    </a:cubicBezTo>
                    <a:cubicBezTo>
                      <a:pt x="98" y="16"/>
                      <a:pt x="105" y="5"/>
                      <a:pt x="115" y="1"/>
                    </a:cubicBezTo>
                    <a:cubicBezTo>
                      <a:pt x="109" y="0"/>
                      <a:pt x="98" y="10"/>
                      <a:pt x="91" y="14"/>
                    </a:cubicBezTo>
                    <a:cubicBezTo>
                      <a:pt x="83" y="18"/>
                      <a:pt x="77" y="22"/>
                      <a:pt x="68" y="24"/>
                    </a:cubicBezTo>
                    <a:cubicBezTo>
                      <a:pt x="59" y="27"/>
                      <a:pt x="56" y="25"/>
                      <a:pt x="47" y="22"/>
                    </a:cubicBezTo>
                    <a:cubicBezTo>
                      <a:pt x="41" y="20"/>
                      <a:pt x="32" y="20"/>
                      <a:pt x="28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6" name="Freeform 276">
                <a:extLst>
                  <a:ext uri="{FF2B5EF4-FFF2-40B4-BE49-F238E27FC236}">
                    <a16:creationId xmlns:a16="http://schemas.microsoft.com/office/drawing/2014/main" id="{244FE53A-B44B-4E2E-BC08-80446F2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3" y="2400"/>
                <a:ext cx="32" cy="59"/>
              </a:xfrm>
              <a:custGeom>
                <a:avLst/>
                <a:gdLst>
                  <a:gd name="T0" fmla="*/ 36 w 30"/>
                  <a:gd name="T1" fmla="*/ 1 h 55"/>
                  <a:gd name="T2" fmla="*/ 25 w 30"/>
                  <a:gd name="T3" fmla="*/ 68 h 55"/>
                  <a:gd name="T4" fmla="*/ 0 w 30"/>
                  <a:gd name="T5" fmla="*/ 62 h 55"/>
                  <a:gd name="T6" fmla="*/ 20 w 30"/>
                  <a:gd name="T7" fmla="*/ 41 h 55"/>
                  <a:gd name="T8" fmla="*/ 35 w 3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30" y="1"/>
                    </a:moveTo>
                    <a:cubicBezTo>
                      <a:pt x="21" y="17"/>
                      <a:pt x="21" y="36"/>
                      <a:pt x="21" y="55"/>
                    </a:cubicBezTo>
                    <a:cubicBezTo>
                      <a:pt x="20" y="45"/>
                      <a:pt x="6" y="46"/>
                      <a:pt x="0" y="50"/>
                    </a:cubicBezTo>
                    <a:cubicBezTo>
                      <a:pt x="4" y="45"/>
                      <a:pt x="12" y="39"/>
                      <a:pt x="17" y="33"/>
                    </a:cubicBezTo>
                    <a:cubicBezTo>
                      <a:pt x="22" y="24"/>
                      <a:pt x="28" y="10"/>
                      <a:pt x="2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7" name="Freeform 277">
                <a:extLst>
                  <a:ext uri="{FF2B5EF4-FFF2-40B4-BE49-F238E27FC236}">
                    <a16:creationId xmlns:a16="http://schemas.microsoft.com/office/drawing/2014/main" id="{04D1606C-BC9A-4D29-B53A-0FA9EB886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1923"/>
                <a:ext cx="115" cy="211"/>
              </a:xfrm>
              <a:custGeom>
                <a:avLst/>
                <a:gdLst>
                  <a:gd name="T0" fmla="*/ 124 w 108"/>
                  <a:gd name="T1" fmla="*/ 0 h 198"/>
                  <a:gd name="T2" fmla="*/ 94 w 108"/>
                  <a:gd name="T3" fmla="*/ 38 h 198"/>
                  <a:gd name="T4" fmla="*/ 63 w 108"/>
                  <a:gd name="T5" fmla="*/ 97 h 198"/>
                  <a:gd name="T6" fmla="*/ 0 w 108"/>
                  <a:gd name="T7" fmla="*/ 240 h 198"/>
                  <a:gd name="T8" fmla="*/ 54 w 108"/>
                  <a:gd name="T9" fmla="*/ 165 h 198"/>
                  <a:gd name="T10" fmla="*/ 75 w 108"/>
                  <a:gd name="T11" fmla="*/ 103 h 198"/>
                  <a:gd name="T12" fmla="*/ 105 w 108"/>
                  <a:gd name="T13" fmla="*/ 50 h 198"/>
                  <a:gd name="T14" fmla="*/ 122 w 108"/>
                  <a:gd name="T15" fmla="*/ 30 h 198"/>
                  <a:gd name="T16" fmla="*/ 130 w 108"/>
                  <a:gd name="T17" fmla="*/ 1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8" h="198">
                    <a:moveTo>
                      <a:pt x="102" y="0"/>
                    </a:moveTo>
                    <a:cubicBezTo>
                      <a:pt x="93" y="10"/>
                      <a:pt x="86" y="22"/>
                      <a:pt x="78" y="32"/>
                    </a:cubicBezTo>
                    <a:cubicBezTo>
                      <a:pt x="66" y="46"/>
                      <a:pt x="58" y="62"/>
                      <a:pt x="52" y="80"/>
                    </a:cubicBezTo>
                    <a:cubicBezTo>
                      <a:pt x="38" y="121"/>
                      <a:pt x="30" y="164"/>
                      <a:pt x="0" y="198"/>
                    </a:cubicBezTo>
                    <a:cubicBezTo>
                      <a:pt x="16" y="178"/>
                      <a:pt x="33" y="159"/>
                      <a:pt x="45" y="136"/>
                    </a:cubicBezTo>
                    <a:cubicBezTo>
                      <a:pt x="54" y="119"/>
                      <a:pt x="56" y="102"/>
                      <a:pt x="62" y="85"/>
                    </a:cubicBezTo>
                    <a:cubicBezTo>
                      <a:pt x="68" y="69"/>
                      <a:pt x="76" y="54"/>
                      <a:pt x="87" y="41"/>
                    </a:cubicBezTo>
                    <a:cubicBezTo>
                      <a:pt x="92" y="35"/>
                      <a:pt x="98" y="31"/>
                      <a:pt x="101" y="24"/>
                    </a:cubicBezTo>
                    <a:cubicBezTo>
                      <a:pt x="105" y="17"/>
                      <a:pt x="106" y="8"/>
                      <a:pt x="108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8" name="Freeform 278">
                <a:extLst>
                  <a:ext uri="{FF2B5EF4-FFF2-40B4-BE49-F238E27FC236}">
                    <a16:creationId xmlns:a16="http://schemas.microsoft.com/office/drawing/2014/main" id="{8BF2FF98-7C1D-4D59-8169-FBBE402D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2124"/>
                <a:ext cx="87" cy="111"/>
              </a:xfrm>
              <a:custGeom>
                <a:avLst/>
                <a:gdLst>
                  <a:gd name="T0" fmla="*/ 27 w 81"/>
                  <a:gd name="T1" fmla="*/ 0 h 104"/>
                  <a:gd name="T2" fmla="*/ 15 w 81"/>
                  <a:gd name="T3" fmla="*/ 82 h 104"/>
                  <a:gd name="T4" fmla="*/ 45 w 81"/>
                  <a:gd name="T5" fmla="*/ 107 h 104"/>
                  <a:gd name="T6" fmla="*/ 100 w 81"/>
                  <a:gd name="T7" fmla="*/ 126 h 104"/>
                  <a:gd name="T8" fmla="*/ 56 w 81"/>
                  <a:gd name="T9" fmla="*/ 98 h 104"/>
                  <a:gd name="T10" fmla="*/ 25 w 81"/>
                  <a:gd name="T11" fmla="*/ 80 h 104"/>
                  <a:gd name="T12" fmla="*/ 23 w 81"/>
                  <a:gd name="T13" fmla="*/ 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04">
                    <a:moveTo>
                      <a:pt x="21" y="0"/>
                    </a:moveTo>
                    <a:cubicBezTo>
                      <a:pt x="18" y="22"/>
                      <a:pt x="0" y="45"/>
                      <a:pt x="12" y="67"/>
                    </a:cubicBezTo>
                    <a:cubicBezTo>
                      <a:pt x="18" y="80"/>
                      <a:pt x="23" y="82"/>
                      <a:pt x="36" y="88"/>
                    </a:cubicBezTo>
                    <a:cubicBezTo>
                      <a:pt x="51" y="94"/>
                      <a:pt x="66" y="99"/>
                      <a:pt x="81" y="104"/>
                    </a:cubicBezTo>
                    <a:cubicBezTo>
                      <a:pt x="70" y="95"/>
                      <a:pt x="57" y="88"/>
                      <a:pt x="45" y="81"/>
                    </a:cubicBezTo>
                    <a:cubicBezTo>
                      <a:pt x="38" y="77"/>
                      <a:pt x="25" y="72"/>
                      <a:pt x="20" y="66"/>
                    </a:cubicBezTo>
                    <a:cubicBezTo>
                      <a:pt x="9" y="49"/>
                      <a:pt x="26" y="22"/>
                      <a:pt x="1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59" name="Freeform 279">
                <a:extLst>
                  <a:ext uri="{FF2B5EF4-FFF2-40B4-BE49-F238E27FC236}">
                    <a16:creationId xmlns:a16="http://schemas.microsoft.com/office/drawing/2014/main" id="{449CF165-5386-4D46-AA24-2437C27B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2217"/>
                <a:ext cx="54" cy="85"/>
              </a:xfrm>
              <a:custGeom>
                <a:avLst/>
                <a:gdLst>
                  <a:gd name="T0" fmla="*/ 60 w 51"/>
                  <a:gd name="T1" fmla="*/ 14 h 80"/>
                  <a:gd name="T2" fmla="*/ 14 w 51"/>
                  <a:gd name="T3" fmla="*/ 22 h 80"/>
                  <a:gd name="T4" fmla="*/ 14 w 51"/>
                  <a:gd name="T5" fmla="*/ 54 h 80"/>
                  <a:gd name="T6" fmla="*/ 0 w 51"/>
                  <a:gd name="T7" fmla="*/ 96 h 80"/>
                  <a:gd name="T8" fmla="*/ 20 w 51"/>
                  <a:gd name="T9" fmla="*/ 35 h 80"/>
                  <a:gd name="T10" fmla="*/ 55 w 51"/>
                  <a:gd name="T11" fmla="*/ 1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51" y="11"/>
                    </a:moveTo>
                    <a:cubicBezTo>
                      <a:pt x="35" y="8"/>
                      <a:pt x="17" y="0"/>
                      <a:pt x="11" y="19"/>
                    </a:cubicBezTo>
                    <a:cubicBezTo>
                      <a:pt x="9" y="28"/>
                      <a:pt x="11" y="36"/>
                      <a:pt x="11" y="45"/>
                    </a:cubicBezTo>
                    <a:cubicBezTo>
                      <a:pt x="10" y="58"/>
                      <a:pt x="3" y="69"/>
                      <a:pt x="0" y="80"/>
                    </a:cubicBezTo>
                    <a:cubicBezTo>
                      <a:pt x="11" y="64"/>
                      <a:pt x="16" y="48"/>
                      <a:pt x="17" y="29"/>
                    </a:cubicBezTo>
                    <a:cubicBezTo>
                      <a:pt x="17" y="9"/>
                      <a:pt x="30" y="11"/>
                      <a:pt x="46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0" name="Freeform 280">
                <a:extLst>
                  <a:ext uri="{FF2B5EF4-FFF2-40B4-BE49-F238E27FC236}">
                    <a16:creationId xmlns:a16="http://schemas.microsoft.com/office/drawing/2014/main" id="{5331DE08-58D6-4518-B1F5-4B9AE4348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2372"/>
                <a:ext cx="35" cy="109"/>
              </a:xfrm>
              <a:custGeom>
                <a:avLst/>
                <a:gdLst>
                  <a:gd name="T0" fmla="*/ 1 w 33"/>
                  <a:gd name="T1" fmla="*/ 0 h 102"/>
                  <a:gd name="T2" fmla="*/ 2 w 33"/>
                  <a:gd name="T3" fmla="*/ 30 h 102"/>
                  <a:gd name="T4" fmla="*/ 17 w 33"/>
                  <a:gd name="T5" fmla="*/ 49 h 102"/>
                  <a:gd name="T6" fmla="*/ 22 w 33"/>
                  <a:gd name="T7" fmla="*/ 76 h 102"/>
                  <a:gd name="T8" fmla="*/ 39 w 33"/>
                  <a:gd name="T9" fmla="*/ 124 h 102"/>
                  <a:gd name="T10" fmla="*/ 27 w 33"/>
                  <a:gd name="T11" fmla="*/ 55 h 102"/>
                  <a:gd name="T12" fmla="*/ 16 w 33"/>
                  <a:gd name="T13" fmla="*/ 34 h 102"/>
                  <a:gd name="T14" fmla="*/ 3 w 33"/>
                  <a:gd name="T15" fmla="*/ 4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3" h="102">
                    <a:moveTo>
                      <a:pt x="1" y="0"/>
                    </a:moveTo>
                    <a:cubicBezTo>
                      <a:pt x="1" y="7"/>
                      <a:pt x="0" y="17"/>
                      <a:pt x="2" y="24"/>
                    </a:cubicBezTo>
                    <a:cubicBezTo>
                      <a:pt x="5" y="31"/>
                      <a:pt x="11" y="34"/>
                      <a:pt x="14" y="40"/>
                    </a:cubicBezTo>
                    <a:cubicBezTo>
                      <a:pt x="18" y="47"/>
                      <a:pt x="18" y="55"/>
                      <a:pt x="19" y="62"/>
                    </a:cubicBezTo>
                    <a:cubicBezTo>
                      <a:pt x="21" y="77"/>
                      <a:pt x="27" y="89"/>
                      <a:pt x="33" y="102"/>
                    </a:cubicBezTo>
                    <a:cubicBezTo>
                      <a:pt x="21" y="86"/>
                      <a:pt x="27" y="63"/>
                      <a:pt x="23" y="45"/>
                    </a:cubicBezTo>
                    <a:cubicBezTo>
                      <a:pt x="22" y="39"/>
                      <a:pt x="17" y="32"/>
                      <a:pt x="13" y="28"/>
                    </a:cubicBezTo>
                    <a:cubicBezTo>
                      <a:pt x="6" y="21"/>
                      <a:pt x="2" y="15"/>
                      <a:pt x="3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1" name="Freeform 281">
                <a:extLst>
                  <a:ext uri="{FF2B5EF4-FFF2-40B4-BE49-F238E27FC236}">
                    <a16:creationId xmlns:a16="http://schemas.microsoft.com/office/drawing/2014/main" id="{384D8DA9-7E17-40B6-8898-BA79EAF9A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60"/>
                <a:ext cx="56" cy="51"/>
              </a:xfrm>
              <a:custGeom>
                <a:avLst/>
                <a:gdLst>
                  <a:gd name="T0" fmla="*/ 1 w 52"/>
                  <a:gd name="T1" fmla="*/ 13 h 48"/>
                  <a:gd name="T2" fmla="*/ 65 w 52"/>
                  <a:gd name="T3" fmla="*/ 57 h 48"/>
                  <a:gd name="T4" fmla="*/ 0 w 52"/>
                  <a:gd name="T5" fmla="*/ 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8">
                    <a:moveTo>
                      <a:pt x="1" y="10"/>
                    </a:moveTo>
                    <a:cubicBezTo>
                      <a:pt x="23" y="9"/>
                      <a:pt x="45" y="28"/>
                      <a:pt x="52" y="48"/>
                    </a:cubicBezTo>
                    <a:cubicBezTo>
                      <a:pt x="51" y="19"/>
                      <a:pt x="28" y="0"/>
                      <a:pt x="0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2" name="Freeform 282">
                <a:extLst>
                  <a:ext uri="{FF2B5EF4-FFF2-40B4-BE49-F238E27FC236}">
                    <a16:creationId xmlns:a16="http://schemas.microsoft.com/office/drawing/2014/main" id="{0153A950-52AD-41E1-9D64-2BBA7F677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8" y="1293"/>
                <a:ext cx="472" cy="472"/>
              </a:xfrm>
              <a:custGeom>
                <a:avLst/>
                <a:gdLst>
                  <a:gd name="T0" fmla="*/ 538 w 442"/>
                  <a:gd name="T1" fmla="*/ 0 h 442"/>
                  <a:gd name="T2" fmla="*/ 227 w 442"/>
                  <a:gd name="T3" fmla="*/ 166 h 442"/>
                  <a:gd name="T4" fmla="*/ 160 w 442"/>
                  <a:gd name="T5" fmla="*/ 285 h 442"/>
                  <a:gd name="T6" fmla="*/ 0 w 442"/>
                  <a:gd name="T7" fmla="*/ 538 h 442"/>
                  <a:gd name="T8" fmla="*/ 132 w 442"/>
                  <a:gd name="T9" fmla="*/ 334 h 442"/>
                  <a:gd name="T10" fmla="*/ 236 w 442"/>
                  <a:gd name="T11" fmla="*/ 191 h 442"/>
                  <a:gd name="T12" fmla="*/ 538 w 442"/>
                  <a:gd name="T13" fmla="*/ 0 h 4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2" h="442">
                    <a:moveTo>
                      <a:pt x="442" y="0"/>
                    </a:moveTo>
                    <a:cubicBezTo>
                      <a:pt x="442" y="0"/>
                      <a:pt x="279" y="23"/>
                      <a:pt x="186" y="136"/>
                    </a:cubicBezTo>
                    <a:cubicBezTo>
                      <a:pt x="170" y="156"/>
                      <a:pt x="163" y="204"/>
                      <a:pt x="131" y="234"/>
                    </a:cubicBezTo>
                    <a:cubicBezTo>
                      <a:pt x="99" y="263"/>
                      <a:pt x="22" y="344"/>
                      <a:pt x="0" y="442"/>
                    </a:cubicBezTo>
                    <a:cubicBezTo>
                      <a:pt x="0" y="442"/>
                      <a:pt x="50" y="325"/>
                      <a:pt x="109" y="274"/>
                    </a:cubicBezTo>
                    <a:cubicBezTo>
                      <a:pt x="169" y="223"/>
                      <a:pt x="172" y="202"/>
                      <a:pt x="194" y="157"/>
                    </a:cubicBezTo>
                    <a:cubicBezTo>
                      <a:pt x="217" y="112"/>
                      <a:pt x="314" y="27"/>
                      <a:pt x="4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3" name="Freeform 283">
                <a:extLst>
                  <a:ext uri="{FF2B5EF4-FFF2-40B4-BE49-F238E27FC236}">
                    <a16:creationId xmlns:a16="http://schemas.microsoft.com/office/drawing/2014/main" id="{B13CDAF4-AF02-44EA-BAEB-5D012B88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1465"/>
                <a:ext cx="153" cy="435"/>
              </a:xfrm>
              <a:custGeom>
                <a:avLst/>
                <a:gdLst>
                  <a:gd name="T0" fmla="*/ 170 w 143"/>
                  <a:gd name="T1" fmla="*/ 0 h 407"/>
                  <a:gd name="T2" fmla="*/ 153 w 143"/>
                  <a:gd name="T3" fmla="*/ 44 h 407"/>
                  <a:gd name="T4" fmla="*/ 128 w 143"/>
                  <a:gd name="T5" fmla="*/ 112 h 407"/>
                  <a:gd name="T6" fmla="*/ 102 w 143"/>
                  <a:gd name="T7" fmla="*/ 175 h 407"/>
                  <a:gd name="T8" fmla="*/ 45 w 143"/>
                  <a:gd name="T9" fmla="*/ 278 h 407"/>
                  <a:gd name="T10" fmla="*/ 30 w 143"/>
                  <a:gd name="T11" fmla="*/ 497 h 407"/>
                  <a:gd name="T12" fmla="*/ 45 w 143"/>
                  <a:gd name="T13" fmla="*/ 330 h 407"/>
                  <a:gd name="T14" fmla="*/ 143 w 143"/>
                  <a:gd name="T15" fmla="*/ 215 h 407"/>
                  <a:gd name="T16" fmla="*/ 167 w 143"/>
                  <a:gd name="T17" fmla="*/ 201 h 407"/>
                  <a:gd name="T18" fmla="*/ 169 w 143"/>
                  <a:gd name="T19" fmla="*/ 184 h 407"/>
                  <a:gd name="T20" fmla="*/ 160 w 143"/>
                  <a:gd name="T21" fmla="*/ 120 h 407"/>
                  <a:gd name="T22" fmla="*/ 169 w 143"/>
                  <a:gd name="T23" fmla="*/ 1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407">
                    <a:moveTo>
                      <a:pt x="139" y="0"/>
                    </a:moveTo>
                    <a:cubicBezTo>
                      <a:pt x="132" y="9"/>
                      <a:pt x="129" y="24"/>
                      <a:pt x="125" y="36"/>
                    </a:cubicBezTo>
                    <a:cubicBezTo>
                      <a:pt x="119" y="55"/>
                      <a:pt x="113" y="74"/>
                      <a:pt x="105" y="92"/>
                    </a:cubicBezTo>
                    <a:cubicBezTo>
                      <a:pt x="97" y="109"/>
                      <a:pt x="90" y="126"/>
                      <a:pt x="83" y="143"/>
                    </a:cubicBezTo>
                    <a:cubicBezTo>
                      <a:pt x="71" y="174"/>
                      <a:pt x="54" y="200"/>
                      <a:pt x="36" y="227"/>
                    </a:cubicBezTo>
                    <a:cubicBezTo>
                      <a:pt x="0" y="282"/>
                      <a:pt x="0" y="347"/>
                      <a:pt x="24" y="407"/>
                    </a:cubicBezTo>
                    <a:cubicBezTo>
                      <a:pt x="8" y="360"/>
                      <a:pt x="11" y="313"/>
                      <a:pt x="36" y="270"/>
                    </a:cubicBezTo>
                    <a:cubicBezTo>
                      <a:pt x="55" y="235"/>
                      <a:pt x="82" y="197"/>
                      <a:pt x="117" y="176"/>
                    </a:cubicBezTo>
                    <a:cubicBezTo>
                      <a:pt x="123" y="172"/>
                      <a:pt x="131" y="170"/>
                      <a:pt x="136" y="165"/>
                    </a:cubicBezTo>
                    <a:cubicBezTo>
                      <a:pt x="143" y="157"/>
                      <a:pt x="139" y="159"/>
                      <a:pt x="138" y="151"/>
                    </a:cubicBezTo>
                    <a:cubicBezTo>
                      <a:pt x="136" y="133"/>
                      <a:pt x="133" y="115"/>
                      <a:pt x="131" y="98"/>
                    </a:cubicBezTo>
                    <a:cubicBezTo>
                      <a:pt x="128" y="65"/>
                      <a:pt x="135" y="33"/>
                      <a:pt x="13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4" name="Freeform 284">
                <a:extLst>
                  <a:ext uri="{FF2B5EF4-FFF2-40B4-BE49-F238E27FC236}">
                    <a16:creationId xmlns:a16="http://schemas.microsoft.com/office/drawing/2014/main" id="{C1B2B7C6-3C62-4541-B882-778F4D98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850"/>
                <a:ext cx="156" cy="129"/>
              </a:xfrm>
              <a:custGeom>
                <a:avLst/>
                <a:gdLst>
                  <a:gd name="T0" fmla="*/ 67 w 146"/>
                  <a:gd name="T1" fmla="*/ 10 h 120"/>
                  <a:gd name="T2" fmla="*/ 1 w 146"/>
                  <a:gd name="T3" fmla="*/ 59 h 120"/>
                  <a:gd name="T4" fmla="*/ 72 w 146"/>
                  <a:gd name="T5" fmla="*/ 130 h 120"/>
                  <a:gd name="T6" fmla="*/ 147 w 146"/>
                  <a:gd name="T7" fmla="*/ 135 h 120"/>
                  <a:gd name="T8" fmla="*/ 159 w 146"/>
                  <a:gd name="T9" fmla="*/ 59 h 120"/>
                  <a:gd name="T10" fmla="*/ 104 w 146"/>
                  <a:gd name="T11" fmla="*/ 19 h 120"/>
                  <a:gd name="T12" fmla="*/ 83 w 146"/>
                  <a:gd name="T13" fmla="*/ 14 h 120"/>
                  <a:gd name="T14" fmla="*/ 64 w 146"/>
                  <a:gd name="T15" fmla="*/ 5 h 1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6" h="120">
                    <a:moveTo>
                      <a:pt x="55" y="7"/>
                    </a:moveTo>
                    <a:cubicBezTo>
                      <a:pt x="31" y="0"/>
                      <a:pt x="0" y="22"/>
                      <a:pt x="1" y="47"/>
                    </a:cubicBezTo>
                    <a:cubicBezTo>
                      <a:pt x="1" y="73"/>
                      <a:pt x="39" y="96"/>
                      <a:pt x="59" y="105"/>
                    </a:cubicBezTo>
                    <a:cubicBezTo>
                      <a:pt x="79" y="114"/>
                      <a:pt x="101" y="120"/>
                      <a:pt x="121" y="109"/>
                    </a:cubicBezTo>
                    <a:cubicBezTo>
                      <a:pt x="144" y="98"/>
                      <a:pt x="146" y="65"/>
                      <a:pt x="130" y="47"/>
                    </a:cubicBezTo>
                    <a:cubicBezTo>
                      <a:pt x="117" y="33"/>
                      <a:pt x="101" y="23"/>
                      <a:pt x="85" y="16"/>
                    </a:cubicBezTo>
                    <a:cubicBezTo>
                      <a:pt x="79" y="14"/>
                      <a:pt x="73" y="13"/>
                      <a:pt x="68" y="11"/>
                    </a:cubicBezTo>
                    <a:cubicBezTo>
                      <a:pt x="62" y="8"/>
                      <a:pt x="58" y="6"/>
                      <a:pt x="5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5" name="Freeform 285">
                <a:extLst>
                  <a:ext uri="{FF2B5EF4-FFF2-40B4-BE49-F238E27FC236}">
                    <a16:creationId xmlns:a16="http://schemas.microsoft.com/office/drawing/2014/main" id="{6B45FA82-BECB-4DE8-86C6-DD384C7E8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1896"/>
                <a:ext cx="44" cy="35"/>
              </a:xfrm>
              <a:custGeom>
                <a:avLst/>
                <a:gdLst>
                  <a:gd name="T0" fmla="*/ 41 w 41"/>
                  <a:gd name="T1" fmla="*/ 0 h 32"/>
                  <a:gd name="T2" fmla="*/ 50 w 41"/>
                  <a:gd name="T3" fmla="*/ 18 h 32"/>
                  <a:gd name="T4" fmla="*/ 25 w 41"/>
                  <a:gd name="T5" fmla="*/ 42 h 32"/>
                  <a:gd name="T6" fmla="*/ 0 w 41"/>
                  <a:gd name="T7" fmla="*/ 18 h 32"/>
                  <a:gd name="T8" fmla="*/ 3 w 41"/>
                  <a:gd name="T9" fmla="*/ 4 h 3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1" h="32">
                    <a:moveTo>
                      <a:pt x="33" y="0"/>
                    </a:moveTo>
                    <a:cubicBezTo>
                      <a:pt x="38" y="3"/>
                      <a:pt x="41" y="8"/>
                      <a:pt x="41" y="14"/>
                    </a:cubicBezTo>
                    <a:cubicBezTo>
                      <a:pt x="41" y="24"/>
                      <a:pt x="32" y="32"/>
                      <a:pt x="20" y="32"/>
                    </a:cubicBezTo>
                    <a:cubicBezTo>
                      <a:pt x="9" y="32"/>
                      <a:pt x="0" y="24"/>
                      <a:pt x="0" y="14"/>
                    </a:cubicBezTo>
                    <a:cubicBezTo>
                      <a:pt x="0" y="10"/>
                      <a:pt x="1" y="7"/>
                      <a:pt x="3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6" name="Freeform 286">
                <a:extLst>
                  <a:ext uri="{FF2B5EF4-FFF2-40B4-BE49-F238E27FC236}">
                    <a16:creationId xmlns:a16="http://schemas.microsoft.com/office/drawing/2014/main" id="{6E892C80-3585-40AE-8BC6-A159D0FD1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1" y="1892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5 w 11"/>
                  <a:gd name="T3" fmla="*/ 0 h 1"/>
                  <a:gd name="T4" fmla="*/ 14 w 11"/>
                  <a:gd name="T5" fmla="*/ 1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8" y="0"/>
                      <a:pt x="9" y="0"/>
                      <a:pt x="11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7" name="Freeform 287">
                <a:extLst>
                  <a:ext uri="{FF2B5EF4-FFF2-40B4-BE49-F238E27FC236}">
                    <a16:creationId xmlns:a16="http://schemas.microsoft.com/office/drawing/2014/main" id="{5E792B05-6303-44D8-9DF9-148B7A1E5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" y="1713"/>
                <a:ext cx="34" cy="228"/>
              </a:xfrm>
              <a:custGeom>
                <a:avLst/>
                <a:gdLst>
                  <a:gd name="T0" fmla="*/ 0 w 32"/>
                  <a:gd name="T1" fmla="*/ 253 h 214"/>
                  <a:gd name="T2" fmla="*/ 22 w 32"/>
                  <a:gd name="T3" fmla="*/ 145 h 214"/>
                  <a:gd name="T4" fmla="*/ 26 w 32"/>
                  <a:gd name="T5" fmla="*/ 67 h 214"/>
                  <a:gd name="T6" fmla="*/ 22 w 32"/>
                  <a:gd name="T7" fmla="*/ 0 h 214"/>
                  <a:gd name="T8" fmla="*/ 36 w 32"/>
                  <a:gd name="T9" fmla="*/ 129 h 214"/>
                  <a:gd name="T10" fmla="*/ 37 w 32"/>
                  <a:gd name="T11" fmla="*/ 200 h 214"/>
                  <a:gd name="T12" fmla="*/ 36 w 32"/>
                  <a:gd name="T13" fmla="*/ 259 h 214"/>
                  <a:gd name="T14" fmla="*/ 5 w 32"/>
                  <a:gd name="T15" fmla="*/ 253 h 2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14">
                    <a:moveTo>
                      <a:pt x="0" y="208"/>
                    </a:moveTo>
                    <a:cubicBezTo>
                      <a:pt x="30" y="185"/>
                      <a:pt x="20" y="151"/>
                      <a:pt x="19" y="120"/>
                    </a:cubicBezTo>
                    <a:cubicBezTo>
                      <a:pt x="18" y="98"/>
                      <a:pt x="21" y="77"/>
                      <a:pt x="22" y="55"/>
                    </a:cubicBezTo>
                    <a:cubicBezTo>
                      <a:pt x="23" y="37"/>
                      <a:pt x="19" y="15"/>
                      <a:pt x="19" y="0"/>
                    </a:cubicBezTo>
                    <a:cubicBezTo>
                      <a:pt x="16" y="35"/>
                      <a:pt x="27" y="72"/>
                      <a:pt x="30" y="107"/>
                    </a:cubicBezTo>
                    <a:cubicBezTo>
                      <a:pt x="31" y="126"/>
                      <a:pt x="30" y="145"/>
                      <a:pt x="31" y="165"/>
                    </a:cubicBezTo>
                    <a:cubicBezTo>
                      <a:pt x="32" y="179"/>
                      <a:pt x="27" y="203"/>
                      <a:pt x="30" y="214"/>
                    </a:cubicBezTo>
                    <a:cubicBezTo>
                      <a:pt x="24" y="207"/>
                      <a:pt x="13" y="201"/>
                      <a:pt x="5" y="20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8" name="Freeform 288">
                <a:extLst>
                  <a:ext uri="{FF2B5EF4-FFF2-40B4-BE49-F238E27FC236}">
                    <a16:creationId xmlns:a16="http://schemas.microsoft.com/office/drawing/2014/main" id="{DDD8C2EA-2883-41C4-A6AD-3F27E70D9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2012"/>
                <a:ext cx="266" cy="367"/>
              </a:xfrm>
              <a:custGeom>
                <a:avLst/>
                <a:gdLst>
                  <a:gd name="T0" fmla="*/ 300 w 249"/>
                  <a:gd name="T1" fmla="*/ 0 h 344"/>
                  <a:gd name="T2" fmla="*/ 237 w 249"/>
                  <a:gd name="T3" fmla="*/ 84 h 344"/>
                  <a:gd name="T4" fmla="*/ 169 w 249"/>
                  <a:gd name="T5" fmla="*/ 140 h 344"/>
                  <a:gd name="T6" fmla="*/ 121 w 249"/>
                  <a:gd name="T7" fmla="*/ 245 h 344"/>
                  <a:gd name="T8" fmla="*/ 56 w 249"/>
                  <a:gd name="T9" fmla="*/ 353 h 344"/>
                  <a:gd name="T10" fmla="*/ 0 w 249"/>
                  <a:gd name="T11" fmla="*/ 418 h 344"/>
                  <a:gd name="T12" fmla="*/ 122 w 249"/>
                  <a:gd name="T13" fmla="*/ 276 h 344"/>
                  <a:gd name="T14" fmla="*/ 193 w 249"/>
                  <a:gd name="T15" fmla="*/ 165 h 344"/>
                  <a:gd name="T16" fmla="*/ 303 w 249"/>
                  <a:gd name="T17" fmla="*/ 7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9" h="344">
                    <a:moveTo>
                      <a:pt x="246" y="0"/>
                    </a:moveTo>
                    <a:cubicBezTo>
                      <a:pt x="236" y="27"/>
                      <a:pt x="218" y="52"/>
                      <a:pt x="195" y="69"/>
                    </a:cubicBezTo>
                    <a:cubicBezTo>
                      <a:pt x="176" y="83"/>
                      <a:pt x="152" y="93"/>
                      <a:pt x="139" y="115"/>
                    </a:cubicBezTo>
                    <a:cubicBezTo>
                      <a:pt x="123" y="142"/>
                      <a:pt x="114" y="174"/>
                      <a:pt x="99" y="202"/>
                    </a:cubicBezTo>
                    <a:cubicBezTo>
                      <a:pt x="84" y="232"/>
                      <a:pt x="67" y="263"/>
                      <a:pt x="46" y="291"/>
                    </a:cubicBezTo>
                    <a:cubicBezTo>
                      <a:pt x="32" y="310"/>
                      <a:pt x="15" y="327"/>
                      <a:pt x="0" y="344"/>
                    </a:cubicBezTo>
                    <a:cubicBezTo>
                      <a:pt x="46" y="321"/>
                      <a:pt x="73" y="269"/>
                      <a:pt x="100" y="228"/>
                    </a:cubicBezTo>
                    <a:cubicBezTo>
                      <a:pt x="119" y="198"/>
                      <a:pt x="134" y="162"/>
                      <a:pt x="158" y="136"/>
                    </a:cubicBezTo>
                    <a:cubicBezTo>
                      <a:pt x="194" y="96"/>
                      <a:pt x="237" y="61"/>
                      <a:pt x="249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69" name="Freeform 289">
                <a:extLst>
                  <a:ext uri="{FF2B5EF4-FFF2-40B4-BE49-F238E27FC236}">
                    <a16:creationId xmlns:a16="http://schemas.microsoft.com/office/drawing/2014/main" id="{559E18B8-FC4F-46C4-BB95-C2CF4506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2112"/>
                <a:ext cx="199" cy="141"/>
              </a:xfrm>
              <a:custGeom>
                <a:avLst/>
                <a:gdLst>
                  <a:gd name="T0" fmla="*/ 226 w 187"/>
                  <a:gd name="T1" fmla="*/ 0 h 132"/>
                  <a:gd name="T2" fmla="*/ 112 w 187"/>
                  <a:gd name="T3" fmla="*/ 76 h 132"/>
                  <a:gd name="T4" fmla="*/ 0 w 187"/>
                  <a:gd name="T5" fmla="*/ 161 h 132"/>
                  <a:gd name="T6" fmla="*/ 113 w 187"/>
                  <a:gd name="T7" fmla="*/ 85 h 132"/>
                  <a:gd name="T8" fmla="*/ 161 w 187"/>
                  <a:gd name="T9" fmla="*/ 57 h 132"/>
                  <a:gd name="T10" fmla="*/ 186 w 187"/>
                  <a:gd name="T11" fmla="*/ 66 h 132"/>
                  <a:gd name="T12" fmla="*/ 226 w 187"/>
                  <a:gd name="T13" fmla="*/ 4 h 1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7" h="132">
                    <a:moveTo>
                      <a:pt x="187" y="0"/>
                    </a:moveTo>
                    <a:cubicBezTo>
                      <a:pt x="153" y="12"/>
                      <a:pt x="119" y="37"/>
                      <a:pt x="93" y="62"/>
                    </a:cubicBezTo>
                    <a:cubicBezTo>
                      <a:pt x="66" y="88"/>
                      <a:pt x="38" y="125"/>
                      <a:pt x="0" y="132"/>
                    </a:cubicBezTo>
                    <a:cubicBezTo>
                      <a:pt x="44" y="129"/>
                      <a:pt x="65" y="97"/>
                      <a:pt x="94" y="70"/>
                    </a:cubicBezTo>
                    <a:cubicBezTo>
                      <a:pt x="107" y="58"/>
                      <a:pt x="118" y="53"/>
                      <a:pt x="133" y="47"/>
                    </a:cubicBezTo>
                    <a:cubicBezTo>
                      <a:pt x="140" y="44"/>
                      <a:pt x="169" y="35"/>
                      <a:pt x="154" y="54"/>
                    </a:cubicBezTo>
                    <a:cubicBezTo>
                      <a:pt x="158" y="36"/>
                      <a:pt x="168" y="11"/>
                      <a:pt x="187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0" name="Freeform 290">
                <a:extLst>
                  <a:ext uri="{FF2B5EF4-FFF2-40B4-BE49-F238E27FC236}">
                    <a16:creationId xmlns:a16="http://schemas.microsoft.com/office/drawing/2014/main" id="{3862359A-9A40-4F03-943B-CDF5D6974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" y="2181"/>
                <a:ext cx="149" cy="84"/>
              </a:xfrm>
              <a:custGeom>
                <a:avLst/>
                <a:gdLst>
                  <a:gd name="T0" fmla="*/ 0 w 139"/>
                  <a:gd name="T1" fmla="*/ 97 h 78"/>
                  <a:gd name="T2" fmla="*/ 41 w 139"/>
                  <a:gd name="T3" fmla="*/ 56 h 78"/>
                  <a:gd name="T4" fmla="*/ 79 w 139"/>
                  <a:gd name="T5" fmla="*/ 31 h 78"/>
                  <a:gd name="T6" fmla="*/ 172 w 139"/>
                  <a:gd name="T7" fmla="*/ 0 h 78"/>
                  <a:gd name="T8" fmla="*/ 63 w 139"/>
                  <a:gd name="T9" fmla="*/ 84 h 78"/>
                  <a:gd name="T10" fmla="*/ 5 w 139"/>
                  <a:gd name="T11" fmla="*/ 97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78">
                    <a:moveTo>
                      <a:pt x="0" y="78"/>
                    </a:moveTo>
                    <a:cubicBezTo>
                      <a:pt x="13" y="70"/>
                      <a:pt x="21" y="53"/>
                      <a:pt x="33" y="45"/>
                    </a:cubicBezTo>
                    <a:cubicBezTo>
                      <a:pt x="43" y="38"/>
                      <a:pt x="54" y="31"/>
                      <a:pt x="64" y="25"/>
                    </a:cubicBezTo>
                    <a:cubicBezTo>
                      <a:pt x="89" y="11"/>
                      <a:pt x="113" y="8"/>
                      <a:pt x="139" y="0"/>
                    </a:cubicBezTo>
                    <a:cubicBezTo>
                      <a:pt x="128" y="6"/>
                      <a:pt x="17" y="41"/>
                      <a:pt x="51" y="67"/>
                    </a:cubicBezTo>
                    <a:cubicBezTo>
                      <a:pt x="34" y="66"/>
                      <a:pt x="20" y="73"/>
                      <a:pt x="5" y="7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1" name="Freeform 291">
                <a:extLst>
                  <a:ext uri="{FF2B5EF4-FFF2-40B4-BE49-F238E27FC236}">
                    <a16:creationId xmlns:a16="http://schemas.microsoft.com/office/drawing/2014/main" id="{BB5124E9-07D2-4916-ADC3-D55D47E80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2256"/>
                <a:ext cx="211" cy="133"/>
              </a:xfrm>
              <a:custGeom>
                <a:avLst/>
                <a:gdLst>
                  <a:gd name="T0" fmla="*/ 240 w 198"/>
                  <a:gd name="T1" fmla="*/ 15 h 124"/>
                  <a:gd name="T2" fmla="*/ 97 w 198"/>
                  <a:gd name="T3" fmla="*/ 42 h 124"/>
                  <a:gd name="T4" fmla="*/ 0 w 198"/>
                  <a:gd name="T5" fmla="*/ 153 h 124"/>
                  <a:gd name="T6" fmla="*/ 59 w 198"/>
                  <a:gd name="T7" fmla="*/ 85 h 124"/>
                  <a:gd name="T8" fmla="*/ 109 w 198"/>
                  <a:gd name="T9" fmla="*/ 48 h 124"/>
                  <a:gd name="T10" fmla="*/ 174 w 198"/>
                  <a:gd name="T11" fmla="*/ 29 h 124"/>
                  <a:gd name="T12" fmla="*/ 240 w 198"/>
                  <a:gd name="T13" fmla="*/ 16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8" h="124">
                    <a:moveTo>
                      <a:pt x="198" y="12"/>
                    </a:moveTo>
                    <a:cubicBezTo>
                      <a:pt x="158" y="0"/>
                      <a:pt x="114" y="19"/>
                      <a:pt x="80" y="34"/>
                    </a:cubicBezTo>
                    <a:cubicBezTo>
                      <a:pt x="46" y="49"/>
                      <a:pt x="14" y="90"/>
                      <a:pt x="0" y="124"/>
                    </a:cubicBezTo>
                    <a:cubicBezTo>
                      <a:pt x="20" y="111"/>
                      <a:pt x="32" y="85"/>
                      <a:pt x="49" y="69"/>
                    </a:cubicBezTo>
                    <a:cubicBezTo>
                      <a:pt x="61" y="56"/>
                      <a:pt x="74" y="46"/>
                      <a:pt x="90" y="39"/>
                    </a:cubicBezTo>
                    <a:cubicBezTo>
                      <a:pt x="107" y="31"/>
                      <a:pt x="126" y="28"/>
                      <a:pt x="144" y="23"/>
                    </a:cubicBezTo>
                    <a:cubicBezTo>
                      <a:pt x="162" y="18"/>
                      <a:pt x="181" y="19"/>
                      <a:pt x="198" y="1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2" name="Freeform 292">
                <a:extLst>
                  <a:ext uri="{FF2B5EF4-FFF2-40B4-BE49-F238E27FC236}">
                    <a16:creationId xmlns:a16="http://schemas.microsoft.com/office/drawing/2014/main" id="{1068938F-5C15-412C-ACD0-A9BC9006C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505"/>
                <a:ext cx="173" cy="303"/>
              </a:xfrm>
              <a:custGeom>
                <a:avLst/>
                <a:gdLst>
                  <a:gd name="T0" fmla="*/ 198 w 162"/>
                  <a:gd name="T1" fmla="*/ 1 h 284"/>
                  <a:gd name="T2" fmla="*/ 160 w 162"/>
                  <a:gd name="T3" fmla="*/ 2 h 284"/>
                  <a:gd name="T4" fmla="*/ 123 w 162"/>
                  <a:gd name="T5" fmla="*/ 23 h 284"/>
                  <a:gd name="T6" fmla="*/ 48 w 162"/>
                  <a:gd name="T7" fmla="*/ 96 h 284"/>
                  <a:gd name="T8" fmla="*/ 17 w 162"/>
                  <a:gd name="T9" fmla="*/ 273 h 284"/>
                  <a:gd name="T10" fmla="*/ 34 w 162"/>
                  <a:gd name="T11" fmla="*/ 313 h 284"/>
                  <a:gd name="T12" fmla="*/ 64 w 162"/>
                  <a:gd name="T13" fmla="*/ 344 h 284"/>
                  <a:gd name="T14" fmla="*/ 147 w 162"/>
                  <a:gd name="T15" fmla="*/ 310 h 284"/>
                  <a:gd name="T16" fmla="*/ 62 w 162"/>
                  <a:gd name="T17" fmla="*/ 302 h 284"/>
                  <a:gd name="T18" fmla="*/ 57 w 162"/>
                  <a:gd name="T19" fmla="*/ 252 h 284"/>
                  <a:gd name="T20" fmla="*/ 54 w 162"/>
                  <a:gd name="T21" fmla="*/ 179 h 284"/>
                  <a:gd name="T22" fmla="*/ 72 w 162"/>
                  <a:gd name="T23" fmla="*/ 114 h 284"/>
                  <a:gd name="T24" fmla="*/ 105 w 162"/>
                  <a:gd name="T25" fmla="*/ 50 h 284"/>
                  <a:gd name="T26" fmla="*/ 138 w 162"/>
                  <a:gd name="T27" fmla="*/ 25 h 284"/>
                  <a:gd name="T28" fmla="*/ 187 w 162"/>
                  <a:gd name="T29" fmla="*/ 2 h 28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62" h="284">
                    <a:moveTo>
                      <a:pt x="162" y="1"/>
                    </a:moveTo>
                    <a:cubicBezTo>
                      <a:pt x="152" y="5"/>
                      <a:pt x="141" y="0"/>
                      <a:pt x="131" y="2"/>
                    </a:cubicBezTo>
                    <a:cubicBezTo>
                      <a:pt x="121" y="5"/>
                      <a:pt x="110" y="14"/>
                      <a:pt x="101" y="20"/>
                    </a:cubicBezTo>
                    <a:cubicBezTo>
                      <a:pt x="76" y="37"/>
                      <a:pt x="54" y="53"/>
                      <a:pt x="39" y="79"/>
                    </a:cubicBezTo>
                    <a:cubicBezTo>
                      <a:pt x="15" y="122"/>
                      <a:pt x="0" y="177"/>
                      <a:pt x="14" y="225"/>
                    </a:cubicBezTo>
                    <a:cubicBezTo>
                      <a:pt x="18" y="236"/>
                      <a:pt x="24" y="246"/>
                      <a:pt x="28" y="258"/>
                    </a:cubicBezTo>
                    <a:cubicBezTo>
                      <a:pt x="34" y="273"/>
                      <a:pt x="32" y="284"/>
                      <a:pt x="52" y="283"/>
                    </a:cubicBezTo>
                    <a:cubicBezTo>
                      <a:pt x="76" y="282"/>
                      <a:pt x="100" y="266"/>
                      <a:pt x="121" y="256"/>
                    </a:cubicBezTo>
                    <a:cubicBezTo>
                      <a:pt x="102" y="255"/>
                      <a:pt x="63" y="273"/>
                      <a:pt x="51" y="248"/>
                    </a:cubicBezTo>
                    <a:cubicBezTo>
                      <a:pt x="46" y="238"/>
                      <a:pt x="49" y="219"/>
                      <a:pt x="47" y="207"/>
                    </a:cubicBezTo>
                    <a:cubicBezTo>
                      <a:pt x="46" y="187"/>
                      <a:pt x="44" y="167"/>
                      <a:pt x="45" y="147"/>
                    </a:cubicBezTo>
                    <a:cubicBezTo>
                      <a:pt x="45" y="125"/>
                      <a:pt x="51" y="113"/>
                      <a:pt x="59" y="94"/>
                    </a:cubicBezTo>
                    <a:cubicBezTo>
                      <a:pt x="67" y="76"/>
                      <a:pt x="72" y="56"/>
                      <a:pt x="86" y="41"/>
                    </a:cubicBezTo>
                    <a:cubicBezTo>
                      <a:pt x="93" y="33"/>
                      <a:pt x="103" y="25"/>
                      <a:pt x="113" y="21"/>
                    </a:cubicBezTo>
                    <a:cubicBezTo>
                      <a:pt x="125" y="15"/>
                      <a:pt x="142" y="4"/>
                      <a:pt x="15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3" name="Freeform 293">
                <a:extLst>
                  <a:ext uri="{FF2B5EF4-FFF2-40B4-BE49-F238E27FC236}">
                    <a16:creationId xmlns:a16="http://schemas.microsoft.com/office/drawing/2014/main" id="{0ECC4534-2DD3-47CE-81A2-BDE16C6D8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2680"/>
                <a:ext cx="86" cy="284"/>
              </a:xfrm>
              <a:custGeom>
                <a:avLst/>
                <a:gdLst>
                  <a:gd name="T0" fmla="*/ 93 w 81"/>
                  <a:gd name="T1" fmla="*/ 129 h 266"/>
                  <a:gd name="T2" fmla="*/ 97 w 81"/>
                  <a:gd name="T3" fmla="*/ 162 h 266"/>
                  <a:gd name="T4" fmla="*/ 48 w 81"/>
                  <a:gd name="T5" fmla="*/ 239 h 266"/>
                  <a:gd name="T6" fmla="*/ 44 w 81"/>
                  <a:gd name="T7" fmla="*/ 287 h 266"/>
                  <a:gd name="T8" fmla="*/ 55 w 81"/>
                  <a:gd name="T9" fmla="*/ 324 h 266"/>
                  <a:gd name="T10" fmla="*/ 40 w 81"/>
                  <a:gd name="T11" fmla="*/ 170 h 266"/>
                  <a:gd name="T12" fmla="*/ 15 w 81"/>
                  <a:gd name="T13" fmla="*/ 95 h 266"/>
                  <a:gd name="T14" fmla="*/ 15 w 81"/>
                  <a:gd name="T15" fmla="*/ 0 h 266"/>
                  <a:gd name="T16" fmla="*/ 42 w 81"/>
                  <a:gd name="T17" fmla="*/ 109 h 266"/>
                  <a:gd name="T18" fmla="*/ 80 w 81"/>
                  <a:gd name="T19" fmla="*/ 129 h 2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1" h="266">
                    <a:moveTo>
                      <a:pt x="78" y="106"/>
                    </a:moveTo>
                    <a:cubicBezTo>
                      <a:pt x="69" y="114"/>
                      <a:pt x="60" y="138"/>
                      <a:pt x="81" y="133"/>
                    </a:cubicBezTo>
                    <a:cubicBezTo>
                      <a:pt x="53" y="148"/>
                      <a:pt x="43" y="166"/>
                      <a:pt x="40" y="197"/>
                    </a:cubicBezTo>
                    <a:cubicBezTo>
                      <a:pt x="39" y="210"/>
                      <a:pt x="35" y="223"/>
                      <a:pt x="37" y="236"/>
                    </a:cubicBezTo>
                    <a:cubicBezTo>
                      <a:pt x="37" y="247"/>
                      <a:pt x="44" y="256"/>
                      <a:pt x="46" y="266"/>
                    </a:cubicBezTo>
                    <a:cubicBezTo>
                      <a:pt x="5" y="236"/>
                      <a:pt x="32" y="180"/>
                      <a:pt x="34" y="140"/>
                    </a:cubicBezTo>
                    <a:cubicBezTo>
                      <a:pt x="35" y="120"/>
                      <a:pt x="20" y="96"/>
                      <a:pt x="12" y="78"/>
                    </a:cubicBezTo>
                    <a:cubicBezTo>
                      <a:pt x="0" y="52"/>
                      <a:pt x="0" y="27"/>
                      <a:pt x="12" y="0"/>
                    </a:cubicBezTo>
                    <a:cubicBezTo>
                      <a:pt x="18" y="30"/>
                      <a:pt x="22" y="62"/>
                      <a:pt x="36" y="90"/>
                    </a:cubicBezTo>
                    <a:cubicBezTo>
                      <a:pt x="44" y="104"/>
                      <a:pt x="50" y="106"/>
                      <a:pt x="67" y="10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4" name="Freeform 294">
                <a:extLst>
                  <a:ext uri="{FF2B5EF4-FFF2-40B4-BE49-F238E27FC236}">
                    <a16:creationId xmlns:a16="http://schemas.microsoft.com/office/drawing/2014/main" id="{5AEB135E-DCC2-435C-8C1D-D42DFE8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44"/>
                <a:ext cx="104" cy="51"/>
              </a:xfrm>
              <a:custGeom>
                <a:avLst/>
                <a:gdLst>
                  <a:gd name="T0" fmla="*/ 120 w 97"/>
                  <a:gd name="T1" fmla="*/ 0 h 47"/>
                  <a:gd name="T2" fmla="*/ 99 w 97"/>
                  <a:gd name="T3" fmla="*/ 5 h 47"/>
                  <a:gd name="T4" fmla="*/ 79 w 97"/>
                  <a:gd name="T5" fmla="*/ 16 h 47"/>
                  <a:gd name="T6" fmla="*/ 53 w 97"/>
                  <a:gd name="T7" fmla="*/ 24 h 47"/>
                  <a:gd name="T8" fmla="*/ 0 w 97"/>
                  <a:gd name="T9" fmla="*/ 28 h 47"/>
                  <a:gd name="T10" fmla="*/ 73 w 97"/>
                  <a:gd name="T11" fmla="*/ 60 h 47"/>
                  <a:gd name="T12" fmla="*/ 54 w 97"/>
                  <a:gd name="T13" fmla="*/ 39 h 47"/>
                  <a:gd name="T14" fmla="*/ 69 w 97"/>
                  <a:gd name="T15" fmla="*/ 25 h 47"/>
                  <a:gd name="T16" fmla="*/ 113 w 97"/>
                  <a:gd name="T17" fmla="*/ 2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47">
                    <a:moveTo>
                      <a:pt x="97" y="0"/>
                    </a:moveTo>
                    <a:cubicBezTo>
                      <a:pt x="92" y="3"/>
                      <a:pt x="85" y="3"/>
                      <a:pt x="80" y="5"/>
                    </a:cubicBezTo>
                    <a:cubicBezTo>
                      <a:pt x="74" y="7"/>
                      <a:pt x="69" y="11"/>
                      <a:pt x="64" y="13"/>
                    </a:cubicBezTo>
                    <a:cubicBezTo>
                      <a:pt x="57" y="16"/>
                      <a:pt x="50" y="17"/>
                      <a:pt x="43" y="18"/>
                    </a:cubicBezTo>
                    <a:cubicBezTo>
                      <a:pt x="29" y="20"/>
                      <a:pt x="14" y="22"/>
                      <a:pt x="0" y="22"/>
                    </a:cubicBezTo>
                    <a:cubicBezTo>
                      <a:pt x="20" y="29"/>
                      <a:pt x="41" y="40"/>
                      <a:pt x="59" y="47"/>
                    </a:cubicBezTo>
                    <a:cubicBezTo>
                      <a:pt x="52" y="46"/>
                      <a:pt x="42" y="39"/>
                      <a:pt x="44" y="30"/>
                    </a:cubicBezTo>
                    <a:cubicBezTo>
                      <a:pt x="45" y="26"/>
                      <a:pt x="51" y="21"/>
                      <a:pt x="56" y="19"/>
                    </a:cubicBezTo>
                    <a:cubicBezTo>
                      <a:pt x="66" y="13"/>
                      <a:pt x="79" y="7"/>
                      <a:pt x="9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5" name="Freeform 295">
                <a:extLst>
                  <a:ext uri="{FF2B5EF4-FFF2-40B4-BE49-F238E27FC236}">
                    <a16:creationId xmlns:a16="http://schemas.microsoft.com/office/drawing/2014/main" id="{E74EE76C-B4F1-44B1-A279-B12A24138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5" y="2269"/>
                <a:ext cx="30" cy="18"/>
              </a:xfrm>
              <a:custGeom>
                <a:avLst/>
                <a:gdLst>
                  <a:gd name="T0" fmla="*/ 25 w 28"/>
                  <a:gd name="T1" fmla="*/ 0 h 17"/>
                  <a:gd name="T2" fmla="*/ 15 w 28"/>
                  <a:gd name="T3" fmla="*/ 19 h 17"/>
                  <a:gd name="T4" fmla="*/ 23 w 28"/>
                  <a:gd name="T5" fmla="*/ 1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17">
                    <a:moveTo>
                      <a:pt x="20" y="0"/>
                    </a:moveTo>
                    <a:cubicBezTo>
                      <a:pt x="28" y="3"/>
                      <a:pt x="20" y="17"/>
                      <a:pt x="12" y="16"/>
                    </a:cubicBezTo>
                    <a:cubicBezTo>
                      <a:pt x="0" y="14"/>
                      <a:pt x="19" y="4"/>
                      <a:pt x="19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6" name="Freeform 296">
                <a:extLst>
                  <a:ext uri="{FF2B5EF4-FFF2-40B4-BE49-F238E27FC236}">
                    <a16:creationId xmlns:a16="http://schemas.microsoft.com/office/drawing/2014/main" id="{ACEB61F7-052E-4DE1-871E-AA0DBD1D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229"/>
                <a:ext cx="129" cy="52"/>
              </a:xfrm>
              <a:custGeom>
                <a:avLst/>
                <a:gdLst>
                  <a:gd name="T0" fmla="*/ 149 w 120"/>
                  <a:gd name="T1" fmla="*/ 44 h 48"/>
                  <a:gd name="T2" fmla="*/ 0 w 120"/>
                  <a:gd name="T3" fmla="*/ 0 h 48"/>
                  <a:gd name="T4" fmla="*/ 75 w 120"/>
                  <a:gd name="T5" fmla="*/ 41 h 48"/>
                  <a:gd name="T6" fmla="*/ 120 w 120"/>
                  <a:gd name="T7" fmla="*/ 61 h 48"/>
                  <a:gd name="T8" fmla="*/ 144 w 120"/>
                  <a:gd name="T9" fmla="*/ 47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" h="48">
                    <a:moveTo>
                      <a:pt x="120" y="35"/>
                    </a:moveTo>
                    <a:cubicBezTo>
                      <a:pt x="77" y="38"/>
                      <a:pt x="39" y="17"/>
                      <a:pt x="0" y="0"/>
                    </a:cubicBezTo>
                    <a:cubicBezTo>
                      <a:pt x="12" y="16"/>
                      <a:pt x="41" y="25"/>
                      <a:pt x="60" y="32"/>
                    </a:cubicBezTo>
                    <a:cubicBezTo>
                      <a:pt x="67" y="34"/>
                      <a:pt x="98" y="36"/>
                      <a:pt x="97" y="48"/>
                    </a:cubicBezTo>
                    <a:cubicBezTo>
                      <a:pt x="104" y="47"/>
                      <a:pt x="110" y="40"/>
                      <a:pt x="116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7" name="Freeform 297">
                <a:extLst>
                  <a:ext uri="{FF2B5EF4-FFF2-40B4-BE49-F238E27FC236}">
                    <a16:creationId xmlns:a16="http://schemas.microsoft.com/office/drawing/2014/main" id="{54D18565-4848-403B-AF71-AEC34D47B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3017"/>
                <a:ext cx="217" cy="90"/>
              </a:xfrm>
              <a:custGeom>
                <a:avLst/>
                <a:gdLst>
                  <a:gd name="T0" fmla="*/ 0 w 203"/>
                  <a:gd name="T1" fmla="*/ 2 h 84"/>
                  <a:gd name="T2" fmla="*/ 33 w 203"/>
                  <a:gd name="T3" fmla="*/ 79 h 84"/>
                  <a:gd name="T4" fmla="*/ 94 w 203"/>
                  <a:gd name="T5" fmla="*/ 96 h 84"/>
                  <a:gd name="T6" fmla="*/ 181 w 203"/>
                  <a:gd name="T7" fmla="*/ 66 h 84"/>
                  <a:gd name="T8" fmla="*/ 248 w 203"/>
                  <a:gd name="T9" fmla="*/ 57 h 84"/>
                  <a:gd name="T10" fmla="*/ 118 w 203"/>
                  <a:gd name="T11" fmla="*/ 64 h 84"/>
                  <a:gd name="T12" fmla="*/ 46 w 203"/>
                  <a:gd name="T13" fmla="*/ 59 h 84"/>
                  <a:gd name="T14" fmla="*/ 0 w 203"/>
                  <a:gd name="T15" fmla="*/ 0 h 8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3" h="84">
                    <a:moveTo>
                      <a:pt x="0" y="2"/>
                    </a:moveTo>
                    <a:cubicBezTo>
                      <a:pt x="8" y="21"/>
                      <a:pt x="16" y="48"/>
                      <a:pt x="27" y="64"/>
                    </a:cubicBezTo>
                    <a:cubicBezTo>
                      <a:pt x="40" y="84"/>
                      <a:pt x="56" y="84"/>
                      <a:pt x="77" y="78"/>
                    </a:cubicBezTo>
                    <a:cubicBezTo>
                      <a:pt x="101" y="71"/>
                      <a:pt x="124" y="60"/>
                      <a:pt x="148" y="54"/>
                    </a:cubicBezTo>
                    <a:cubicBezTo>
                      <a:pt x="165" y="50"/>
                      <a:pt x="186" y="46"/>
                      <a:pt x="203" y="46"/>
                    </a:cubicBezTo>
                    <a:cubicBezTo>
                      <a:pt x="168" y="40"/>
                      <a:pt x="129" y="36"/>
                      <a:pt x="96" y="52"/>
                    </a:cubicBezTo>
                    <a:cubicBezTo>
                      <a:pt x="74" y="63"/>
                      <a:pt x="57" y="70"/>
                      <a:pt x="37" y="48"/>
                    </a:cubicBezTo>
                    <a:cubicBezTo>
                      <a:pt x="24" y="33"/>
                      <a:pt x="18" y="1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8" name="Freeform 298">
                <a:extLst>
                  <a:ext uri="{FF2B5EF4-FFF2-40B4-BE49-F238E27FC236}">
                    <a16:creationId xmlns:a16="http://schemas.microsoft.com/office/drawing/2014/main" id="{1F042187-426C-498B-9EAB-CE8510C43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1" y="3089"/>
                <a:ext cx="209" cy="85"/>
              </a:xfrm>
              <a:custGeom>
                <a:avLst/>
                <a:gdLst>
                  <a:gd name="T0" fmla="*/ 234 w 196"/>
                  <a:gd name="T1" fmla="*/ 0 h 80"/>
                  <a:gd name="T2" fmla="*/ 175 w 196"/>
                  <a:gd name="T3" fmla="*/ 46 h 80"/>
                  <a:gd name="T4" fmla="*/ 119 w 196"/>
                  <a:gd name="T5" fmla="*/ 61 h 80"/>
                  <a:gd name="T6" fmla="*/ 0 w 196"/>
                  <a:gd name="T7" fmla="*/ 58 h 80"/>
                  <a:gd name="T8" fmla="*/ 161 w 196"/>
                  <a:gd name="T9" fmla="*/ 78 h 80"/>
                  <a:gd name="T10" fmla="*/ 238 w 196"/>
                  <a:gd name="T11" fmla="*/ 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6" h="80">
                    <a:moveTo>
                      <a:pt x="192" y="0"/>
                    </a:moveTo>
                    <a:cubicBezTo>
                      <a:pt x="175" y="6"/>
                      <a:pt x="159" y="27"/>
                      <a:pt x="144" y="38"/>
                    </a:cubicBezTo>
                    <a:cubicBezTo>
                      <a:pt x="129" y="48"/>
                      <a:pt x="114" y="47"/>
                      <a:pt x="98" y="51"/>
                    </a:cubicBezTo>
                    <a:cubicBezTo>
                      <a:pt x="71" y="57"/>
                      <a:pt x="26" y="63"/>
                      <a:pt x="0" y="49"/>
                    </a:cubicBezTo>
                    <a:cubicBezTo>
                      <a:pt x="33" y="80"/>
                      <a:pt x="93" y="76"/>
                      <a:pt x="133" y="65"/>
                    </a:cubicBezTo>
                    <a:cubicBezTo>
                      <a:pt x="169" y="56"/>
                      <a:pt x="177" y="28"/>
                      <a:pt x="196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79" name="Freeform 299">
                <a:extLst>
                  <a:ext uri="{FF2B5EF4-FFF2-40B4-BE49-F238E27FC236}">
                    <a16:creationId xmlns:a16="http://schemas.microsoft.com/office/drawing/2014/main" id="{98A36FA9-05CC-48D2-B94E-A7E7D84B9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11"/>
                <a:ext cx="94" cy="35"/>
              </a:xfrm>
              <a:custGeom>
                <a:avLst/>
                <a:gdLst>
                  <a:gd name="T0" fmla="*/ 50 w 88"/>
                  <a:gd name="T1" fmla="*/ 0 h 33"/>
                  <a:gd name="T2" fmla="*/ 7 w 88"/>
                  <a:gd name="T3" fmla="*/ 38 h 33"/>
                  <a:gd name="T4" fmla="*/ 107 w 88"/>
                  <a:gd name="T5" fmla="*/ 37 h 33"/>
                  <a:gd name="T6" fmla="*/ 69 w 88"/>
                  <a:gd name="T7" fmla="*/ 25 h 33"/>
                  <a:gd name="T8" fmla="*/ 34 w 88"/>
                  <a:gd name="T9" fmla="*/ 20 h 33"/>
                  <a:gd name="T10" fmla="*/ 49 w 88"/>
                  <a:gd name="T11" fmla="*/ 4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8" h="33">
                    <a:moveTo>
                      <a:pt x="41" y="0"/>
                    </a:moveTo>
                    <a:cubicBezTo>
                      <a:pt x="27" y="4"/>
                      <a:pt x="0" y="15"/>
                      <a:pt x="7" y="32"/>
                    </a:cubicBezTo>
                    <a:cubicBezTo>
                      <a:pt x="33" y="28"/>
                      <a:pt x="61" y="33"/>
                      <a:pt x="88" y="31"/>
                    </a:cubicBezTo>
                    <a:cubicBezTo>
                      <a:pt x="77" y="30"/>
                      <a:pt x="68" y="24"/>
                      <a:pt x="57" y="22"/>
                    </a:cubicBezTo>
                    <a:cubicBezTo>
                      <a:pt x="47" y="20"/>
                      <a:pt x="37" y="20"/>
                      <a:pt x="28" y="17"/>
                    </a:cubicBezTo>
                    <a:cubicBezTo>
                      <a:pt x="32" y="12"/>
                      <a:pt x="37" y="9"/>
                      <a:pt x="4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0" name="Freeform 300">
                <a:extLst>
                  <a:ext uri="{FF2B5EF4-FFF2-40B4-BE49-F238E27FC236}">
                    <a16:creationId xmlns:a16="http://schemas.microsoft.com/office/drawing/2014/main" id="{9FD81F09-E08C-473D-8C18-A2BE941AC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7" y="2731"/>
                <a:ext cx="228" cy="47"/>
              </a:xfrm>
              <a:custGeom>
                <a:avLst/>
                <a:gdLst>
                  <a:gd name="T0" fmla="*/ 2 w 213"/>
                  <a:gd name="T1" fmla="*/ 51 h 44"/>
                  <a:gd name="T2" fmla="*/ 145 w 213"/>
                  <a:gd name="T3" fmla="*/ 28 h 44"/>
                  <a:gd name="T4" fmla="*/ 210 w 213"/>
                  <a:gd name="T5" fmla="*/ 26 h 44"/>
                  <a:gd name="T6" fmla="*/ 261 w 213"/>
                  <a:gd name="T7" fmla="*/ 0 h 44"/>
                  <a:gd name="T8" fmla="*/ 121 w 213"/>
                  <a:gd name="T9" fmla="*/ 13 h 44"/>
                  <a:gd name="T10" fmla="*/ 58 w 213"/>
                  <a:gd name="T11" fmla="*/ 26 h 44"/>
                  <a:gd name="T12" fmla="*/ 0 w 213"/>
                  <a:gd name="T13" fmla="*/ 53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3" h="44">
                    <a:moveTo>
                      <a:pt x="2" y="42"/>
                    </a:moveTo>
                    <a:cubicBezTo>
                      <a:pt x="40" y="31"/>
                      <a:pt x="77" y="22"/>
                      <a:pt x="118" y="22"/>
                    </a:cubicBezTo>
                    <a:cubicBezTo>
                      <a:pt x="135" y="22"/>
                      <a:pt x="154" y="24"/>
                      <a:pt x="171" y="21"/>
                    </a:cubicBezTo>
                    <a:cubicBezTo>
                      <a:pt x="189" y="18"/>
                      <a:pt x="199" y="10"/>
                      <a:pt x="213" y="0"/>
                    </a:cubicBezTo>
                    <a:cubicBezTo>
                      <a:pt x="183" y="17"/>
                      <a:pt x="135" y="6"/>
                      <a:pt x="99" y="10"/>
                    </a:cubicBezTo>
                    <a:cubicBezTo>
                      <a:pt x="82" y="12"/>
                      <a:pt x="63" y="16"/>
                      <a:pt x="47" y="21"/>
                    </a:cubicBezTo>
                    <a:cubicBezTo>
                      <a:pt x="30" y="26"/>
                      <a:pt x="17" y="39"/>
                      <a:pt x="0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1" name="Freeform 301">
                <a:extLst>
                  <a:ext uri="{FF2B5EF4-FFF2-40B4-BE49-F238E27FC236}">
                    <a16:creationId xmlns:a16="http://schemas.microsoft.com/office/drawing/2014/main" id="{745A2683-E23F-4FB3-B742-85FAB205D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6" y="2411"/>
                <a:ext cx="165" cy="81"/>
              </a:xfrm>
              <a:custGeom>
                <a:avLst/>
                <a:gdLst>
                  <a:gd name="T0" fmla="*/ 0 w 154"/>
                  <a:gd name="T1" fmla="*/ 91 h 76"/>
                  <a:gd name="T2" fmla="*/ 114 w 154"/>
                  <a:gd name="T3" fmla="*/ 0 h 76"/>
                  <a:gd name="T4" fmla="*/ 105 w 154"/>
                  <a:gd name="T5" fmla="*/ 49 h 76"/>
                  <a:gd name="T6" fmla="*/ 138 w 154"/>
                  <a:gd name="T7" fmla="*/ 68 h 76"/>
                  <a:gd name="T8" fmla="*/ 190 w 154"/>
                  <a:gd name="T9" fmla="*/ 92 h 76"/>
                  <a:gd name="T10" fmla="*/ 141 w 154"/>
                  <a:gd name="T11" fmla="*/ 77 h 76"/>
                  <a:gd name="T12" fmla="*/ 96 w 154"/>
                  <a:gd name="T13" fmla="*/ 82 h 76"/>
                  <a:gd name="T14" fmla="*/ 11 w 154"/>
                  <a:gd name="T15" fmla="*/ 92 h 7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4" h="76">
                    <a:moveTo>
                      <a:pt x="0" y="75"/>
                    </a:moveTo>
                    <a:cubicBezTo>
                      <a:pt x="39" y="63"/>
                      <a:pt x="69" y="34"/>
                      <a:pt x="92" y="0"/>
                    </a:cubicBezTo>
                    <a:cubicBezTo>
                      <a:pt x="93" y="13"/>
                      <a:pt x="80" y="27"/>
                      <a:pt x="85" y="40"/>
                    </a:cubicBezTo>
                    <a:cubicBezTo>
                      <a:pt x="89" y="52"/>
                      <a:pt x="102" y="53"/>
                      <a:pt x="112" y="56"/>
                    </a:cubicBezTo>
                    <a:cubicBezTo>
                      <a:pt x="124" y="59"/>
                      <a:pt x="149" y="64"/>
                      <a:pt x="154" y="76"/>
                    </a:cubicBezTo>
                    <a:cubicBezTo>
                      <a:pt x="141" y="74"/>
                      <a:pt x="129" y="65"/>
                      <a:pt x="115" y="64"/>
                    </a:cubicBezTo>
                    <a:cubicBezTo>
                      <a:pt x="102" y="63"/>
                      <a:pt x="91" y="66"/>
                      <a:pt x="78" y="68"/>
                    </a:cubicBezTo>
                    <a:cubicBezTo>
                      <a:pt x="55" y="72"/>
                      <a:pt x="31" y="71"/>
                      <a:pt x="8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2" name="Freeform 302">
                <a:extLst>
                  <a:ext uri="{FF2B5EF4-FFF2-40B4-BE49-F238E27FC236}">
                    <a16:creationId xmlns:a16="http://schemas.microsoft.com/office/drawing/2014/main" id="{2C85A678-CE5E-4EFE-AC7B-9C9056FDA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839"/>
                <a:ext cx="403" cy="218"/>
              </a:xfrm>
              <a:custGeom>
                <a:avLst/>
                <a:gdLst>
                  <a:gd name="T0" fmla="*/ 403 w 377"/>
                  <a:gd name="T1" fmla="*/ 0 h 204"/>
                  <a:gd name="T2" fmla="*/ 279 w 377"/>
                  <a:gd name="T3" fmla="*/ 177 h 204"/>
                  <a:gd name="T4" fmla="*/ 0 w 377"/>
                  <a:gd name="T5" fmla="*/ 165 h 204"/>
                  <a:gd name="T6" fmla="*/ 283 w 377"/>
                  <a:gd name="T7" fmla="*/ 188 h 204"/>
                  <a:gd name="T8" fmla="*/ 403 w 377"/>
                  <a:gd name="T9" fmla="*/ 0 h 2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7" h="204">
                    <a:moveTo>
                      <a:pt x="330" y="0"/>
                    </a:moveTo>
                    <a:cubicBezTo>
                      <a:pt x="330" y="0"/>
                      <a:pt x="320" y="108"/>
                      <a:pt x="228" y="145"/>
                    </a:cubicBezTo>
                    <a:cubicBezTo>
                      <a:pt x="137" y="182"/>
                      <a:pt x="57" y="169"/>
                      <a:pt x="0" y="135"/>
                    </a:cubicBezTo>
                    <a:cubicBezTo>
                      <a:pt x="0" y="135"/>
                      <a:pt x="87" y="204"/>
                      <a:pt x="232" y="154"/>
                    </a:cubicBezTo>
                    <a:cubicBezTo>
                      <a:pt x="377" y="104"/>
                      <a:pt x="331" y="3"/>
                      <a:pt x="3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3" name="Freeform 303">
                <a:extLst>
                  <a:ext uri="{FF2B5EF4-FFF2-40B4-BE49-F238E27FC236}">
                    <a16:creationId xmlns:a16="http://schemas.microsoft.com/office/drawing/2014/main" id="{111D289A-47F7-441D-8813-4D6B17235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3946"/>
                <a:ext cx="69" cy="62"/>
              </a:xfrm>
              <a:custGeom>
                <a:avLst/>
                <a:gdLst>
                  <a:gd name="T0" fmla="*/ 77 w 65"/>
                  <a:gd name="T1" fmla="*/ 64 h 58"/>
                  <a:gd name="T2" fmla="*/ 50 w 65"/>
                  <a:gd name="T3" fmla="*/ 50 h 58"/>
                  <a:gd name="T4" fmla="*/ 36 w 65"/>
                  <a:gd name="T5" fmla="*/ 30 h 58"/>
                  <a:gd name="T6" fmla="*/ 0 w 65"/>
                  <a:gd name="T7" fmla="*/ 0 h 58"/>
                  <a:gd name="T8" fmla="*/ 24 w 65"/>
                  <a:gd name="T9" fmla="*/ 15 h 58"/>
                  <a:gd name="T10" fmla="*/ 51 w 65"/>
                  <a:gd name="T11" fmla="*/ 33 h 58"/>
                  <a:gd name="T12" fmla="*/ 59 w 65"/>
                  <a:gd name="T13" fmla="*/ 52 h 58"/>
                  <a:gd name="T14" fmla="*/ 73 w 65"/>
                  <a:gd name="T15" fmla="*/ 61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58">
                    <a:moveTo>
                      <a:pt x="65" y="52"/>
                    </a:moveTo>
                    <a:cubicBezTo>
                      <a:pt x="57" y="58"/>
                      <a:pt x="44" y="48"/>
                      <a:pt x="41" y="41"/>
                    </a:cubicBezTo>
                    <a:cubicBezTo>
                      <a:pt x="38" y="35"/>
                      <a:pt x="37" y="28"/>
                      <a:pt x="30" y="24"/>
                    </a:cubicBezTo>
                    <a:cubicBezTo>
                      <a:pt x="19" y="19"/>
                      <a:pt x="12" y="4"/>
                      <a:pt x="0" y="0"/>
                    </a:cubicBezTo>
                    <a:cubicBezTo>
                      <a:pt x="7" y="2"/>
                      <a:pt x="14" y="8"/>
                      <a:pt x="21" y="12"/>
                    </a:cubicBezTo>
                    <a:cubicBezTo>
                      <a:pt x="29" y="16"/>
                      <a:pt x="36" y="19"/>
                      <a:pt x="42" y="27"/>
                    </a:cubicBezTo>
                    <a:cubicBezTo>
                      <a:pt x="45" y="32"/>
                      <a:pt x="45" y="38"/>
                      <a:pt x="50" y="43"/>
                    </a:cubicBezTo>
                    <a:cubicBezTo>
                      <a:pt x="52" y="45"/>
                      <a:pt x="57" y="48"/>
                      <a:pt x="61" y="5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4" name="Freeform 304">
                <a:extLst>
                  <a:ext uri="{FF2B5EF4-FFF2-40B4-BE49-F238E27FC236}">
                    <a16:creationId xmlns:a16="http://schemas.microsoft.com/office/drawing/2014/main" id="{2A2C5E26-1949-48FB-BBBE-DE1688CD2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695"/>
                <a:ext cx="94" cy="133"/>
              </a:xfrm>
              <a:custGeom>
                <a:avLst/>
                <a:gdLst>
                  <a:gd name="T0" fmla="*/ 49 w 88"/>
                  <a:gd name="T1" fmla="*/ 153 h 124"/>
                  <a:gd name="T2" fmla="*/ 4 w 88"/>
                  <a:gd name="T3" fmla="*/ 101 h 124"/>
                  <a:gd name="T4" fmla="*/ 4 w 88"/>
                  <a:gd name="T5" fmla="*/ 32 h 124"/>
                  <a:gd name="T6" fmla="*/ 7 w 88"/>
                  <a:gd name="T7" fmla="*/ 16 h 124"/>
                  <a:gd name="T8" fmla="*/ 35 w 88"/>
                  <a:gd name="T9" fmla="*/ 5 h 124"/>
                  <a:gd name="T10" fmla="*/ 107 w 88"/>
                  <a:gd name="T11" fmla="*/ 3 h 124"/>
                  <a:gd name="T12" fmla="*/ 37 w 88"/>
                  <a:gd name="T13" fmla="*/ 16 h 124"/>
                  <a:gd name="T14" fmla="*/ 17 w 88"/>
                  <a:gd name="T15" fmla="*/ 20 h 124"/>
                  <a:gd name="T16" fmla="*/ 15 w 88"/>
                  <a:gd name="T17" fmla="*/ 44 h 124"/>
                  <a:gd name="T18" fmla="*/ 14 w 88"/>
                  <a:gd name="T19" fmla="*/ 107 h 124"/>
                  <a:gd name="T20" fmla="*/ 44 w 88"/>
                  <a:gd name="T21" fmla="*/ 152 h 1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8" h="124">
                    <a:moveTo>
                      <a:pt x="40" y="124"/>
                    </a:moveTo>
                    <a:cubicBezTo>
                      <a:pt x="19" y="116"/>
                      <a:pt x="9" y="105"/>
                      <a:pt x="4" y="82"/>
                    </a:cubicBezTo>
                    <a:cubicBezTo>
                      <a:pt x="0" y="63"/>
                      <a:pt x="7" y="45"/>
                      <a:pt x="4" y="26"/>
                    </a:cubicBezTo>
                    <a:cubicBezTo>
                      <a:pt x="2" y="17"/>
                      <a:pt x="0" y="18"/>
                      <a:pt x="7" y="13"/>
                    </a:cubicBezTo>
                    <a:cubicBezTo>
                      <a:pt x="14" y="8"/>
                      <a:pt x="20" y="7"/>
                      <a:pt x="29" y="5"/>
                    </a:cubicBezTo>
                    <a:cubicBezTo>
                      <a:pt x="49" y="0"/>
                      <a:pt x="68" y="2"/>
                      <a:pt x="88" y="3"/>
                    </a:cubicBezTo>
                    <a:cubicBezTo>
                      <a:pt x="69" y="4"/>
                      <a:pt x="51" y="12"/>
                      <a:pt x="31" y="13"/>
                    </a:cubicBezTo>
                    <a:cubicBezTo>
                      <a:pt x="25" y="13"/>
                      <a:pt x="19" y="11"/>
                      <a:pt x="14" y="17"/>
                    </a:cubicBezTo>
                    <a:cubicBezTo>
                      <a:pt x="10" y="22"/>
                      <a:pt x="12" y="29"/>
                      <a:pt x="12" y="35"/>
                    </a:cubicBezTo>
                    <a:cubicBezTo>
                      <a:pt x="12" y="53"/>
                      <a:pt x="5" y="69"/>
                      <a:pt x="11" y="87"/>
                    </a:cubicBezTo>
                    <a:cubicBezTo>
                      <a:pt x="17" y="102"/>
                      <a:pt x="27" y="112"/>
                      <a:pt x="36" y="12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5" name="Freeform 305">
                <a:extLst>
                  <a:ext uri="{FF2B5EF4-FFF2-40B4-BE49-F238E27FC236}">
                    <a16:creationId xmlns:a16="http://schemas.microsoft.com/office/drawing/2014/main" id="{08A89953-B20A-415F-8A43-7E5D9610E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846"/>
                <a:ext cx="120" cy="101"/>
              </a:xfrm>
              <a:custGeom>
                <a:avLst/>
                <a:gdLst>
                  <a:gd name="T0" fmla="*/ 1 w 112"/>
                  <a:gd name="T1" fmla="*/ 0 h 95"/>
                  <a:gd name="T2" fmla="*/ 5 w 112"/>
                  <a:gd name="T3" fmla="*/ 51 h 95"/>
                  <a:gd name="T4" fmla="*/ 16 w 112"/>
                  <a:gd name="T5" fmla="*/ 78 h 95"/>
                  <a:gd name="T6" fmla="*/ 54 w 112"/>
                  <a:gd name="T7" fmla="*/ 100 h 95"/>
                  <a:gd name="T8" fmla="*/ 98 w 112"/>
                  <a:gd name="T9" fmla="*/ 103 h 95"/>
                  <a:gd name="T10" fmla="*/ 138 w 112"/>
                  <a:gd name="T11" fmla="*/ 110 h 95"/>
                  <a:gd name="T12" fmla="*/ 96 w 112"/>
                  <a:gd name="T13" fmla="*/ 43 h 95"/>
                  <a:gd name="T14" fmla="*/ 105 w 112"/>
                  <a:gd name="T15" fmla="*/ 85 h 95"/>
                  <a:gd name="T16" fmla="*/ 100 w 112"/>
                  <a:gd name="T17" fmla="*/ 96 h 95"/>
                  <a:gd name="T18" fmla="*/ 78 w 112"/>
                  <a:gd name="T19" fmla="*/ 91 h 95"/>
                  <a:gd name="T20" fmla="*/ 30 w 112"/>
                  <a:gd name="T21" fmla="*/ 71 h 95"/>
                  <a:gd name="T22" fmla="*/ 11 w 112"/>
                  <a:gd name="T23" fmla="*/ 39 h 95"/>
                  <a:gd name="T24" fmla="*/ 4 w 112"/>
                  <a:gd name="T25" fmla="*/ 6 h 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95">
                    <a:moveTo>
                      <a:pt x="1" y="0"/>
                    </a:moveTo>
                    <a:cubicBezTo>
                      <a:pt x="0" y="14"/>
                      <a:pt x="3" y="29"/>
                      <a:pt x="5" y="42"/>
                    </a:cubicBezTo>
                    <a:cubicBezTo>
                      <a:pt x="6" y="51"/>
                      <a:pt x="7" y="58"/>
                      <a:pt x="13" y="65"/>
                    </a:cubicBezTo>
                    <a:cubicBezTo>
                      <a:pt x="20" y="75"/>
                      <a:pt x="32" y="81"/>
                      <a:pt x="44" y="83"/>
                    </a:cubicBezTo>
                    <a:cubicBezTo>
                      <a:pt x="55" y="85"/>
                      <a:pt x="67" y="84"/>
                      <a:pt x="79" y="86"/>
                    </a:cubicBezTo>
                    <a:cubicBezTo>
                      <a:pt x="88" y="89"/>
                      <a:pt x="103" y="95"/>
                      <a:pt x="112" y="91"/>
                    </a:cubicBezTo>
                    <a:cubicBezTo>
                      <a:pt x="95" y="76"/>
                      <a:pt x="81" y="59"/>
                      <a:pt x="78" y="36"/>
                    </a:cubicBezTo>
                    <a:cubicBezTo>
                      <a:pt x="78" y="48"/>
                      <a:pt x="83" y="59"/>
                      <a:pt x="85" y="71"/>
                    </a:cubicBezTo>
                    <a:cubicBezTo>
                      <a:pt x="86" y="77"/>
                      <a:pt x="88" y="79"/>
                      <a:pt x="81" y="80"/>
                    </a:cubicBezTo>
                    <a:cubicBezTo>
                      <a:pt x="75" y="81"/>
                      <a:pt x="69" y="77"/>
                      <a:pt x="63" y="76"/>
                    </a:cubicBezTo>
                    <a:cubicBezTo>
                      <a:pt x="48" y="75"/>
                      <a:pt x="36" y="70"/>
                      <a:pt x="24" y="59"/>
                    </a:cubicBezTo>
                    <a:cubicBezTo>
                      <a:pt x="15" y="51"/>
                      <a:pt x="12" y="43"/>
                      <a:pt x="8" y="33"/>
                    </a:cubicBezTo>
                    <a:cubicBezTo>
                      <a:pt x="6" y="24"/>
                      <a:pt x="1" y="15"/>
                      <a:pt x="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6" name="Freeform 306">
                <a:extLst>
                  <a:ext uri="{FF2B5EF4-FFF2-40B4-BE49-F238E27FC236}">
                    <a16:creationId xmlns:a16="http://schemas.microsoft.com/office/drawing/2014/main" id="{6CBA68D6-7288-46DF-A42C-99167FA99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3798"/>
                <a:ext cx="110" cy="68"/>
              </a:xfrm>
              <a:custGeom>
                <a:avLst/>
                <a:gdLst>
                  <a:gd name="T0" fmla="*/ 125 w 103"/>
                  <a:gd name="T1" fmla="*/ 14 h 64"/>
                  <a:gd name="T2" fmla="*/ 53 w 103"/>
                  <a:gd name="T3" fmla="*/ 3 h 64"/>
                  <a:gd name="T4" fmla="*/ 0 w 103"/>
                  <a:gd name="T5" fmla="*/ 43 h 64"/>
                  <a:gd name="T6" fmla="*/ 43 w 103"/>
                  <a:gd name="T7" fmla="*/ 30 h 64"/>
                  <a:gd name="T8" fmla="*/ 53 w 103"/>
                  <a:gd name="T9" fmla="*/ 77 h 64"/>
                  <a:gd name="T10" fmla="*/ 58 w 103"/>
                  <a:gd name="T11" fmla="*/ 49 h 64"/>
                  <a:gd name="T12" fmla="*/ 83 w 103"/>
                  <a:gd name="T13" fmla="*/ 33 h 64"/>
                  <a:gd name="T14" fmla="*/ 101 w 103"/>
                  <a:gd name="T15" fmla="*/ 22 h 64"/>
                  <a:gd name="T16" fmla="*/ 123 w 103"/>
                  <a:gd name="T17" fmla="*/ 15 h 6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3" h="64">
                    <a:moveTo>
                      <a:pt x="103" y="11"/>
                    </a:moveTo>
                    <a:cubicBezTo>
                      <a:pt x="83" y="20"/>
                      <a:pt x="64" y="6"/>
                      <a:pt x="44" y="3"/>
                    </a:cubicBezTo>
                    <a:cubicBezTo>
                      <a:pt x="22" y="0"/>
                      <a:pt x="10" y="18"/>
                      <a:pt x="0" y="36"/>
                    </a:cubicBezTo>
                    <a:cubicBezTo>
                      <a:pt x="6" y="27"/>
                      <a:pt x="25" y="17"/>
                      <a:pt x="35" y="24"/>
                    </a:cubicBezTo>
                    <a:cubicBezTo>
                      <a:pt x="47" y="31"/>
                      <a:pt x="41" y="53"/>
                      <a:pt x="44" y="64"/>
                    </a:cubicBezTo>
                    <a:cubicBezTo>
                      <a:pt x="44" y="56"/>
                      <a:pt x="46" y="47"/>
                      <a:pt x="48" y="40"/>
                    </a:cubicBezTo>
                    <a:cubicBezTo>
                      <a:pt x="52" y="31"/>
                      <a:pt x="59" y="29"/>
                      <a:pt x="68" y="27"/>
                    </a:cubicBezTo>
                    <a:cubicBezTo>
                      <a:pt x="73" y="25"/>
                      <a:pt x="78" y="22"/>
                      <a:pt x="83" y="19"/>
                    </a:cubicBezTo>
                    <a:cubicBezTo>
                      <a:pt x="89" y="17"/>
                      <a:pt x="97" y="16"/>
                      <a:pt x="101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7" name="Freeform 307">
                <a:extLst>
                  <a:ext uri="{FF2B5EF4-FFF2-40B4-BE49-F238E27FC236}">
                    <a16:creationId xmlns:a16="http://schemas.microsoft.com/office/drawing/2014/main" id="{F4FA5520-6BE3-42EF-BD35-10F5E8AC4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" y="3178"/>
                <a:ext cx="192" cy="313"/>
              </a:xfrm>
              <a:custGeom>
                <a:avLst/>
                <a:gdLst>
                  <a:gd name="T0" fmla="*/ 221 w 179"/>
                  <a:gd name="T1" fmla="*/ 12 h 293"/>
                  <a:gd name="T2" fmla="*/ 137 w 179"/>
                  <a:gd name="T3" fmla="*/ 1 h 293"/>
                  <a:gd name="T4" fmla="*/ 74 w 179"/>
                  <a:gd name="T5" fmla="*/ 1 h 293"/>
                  <a:gd name="T6" fmla="*/ 32 w 179"/>
                  <a:gd name="T7" fmla="*/ 5 h 293"/>
                  <a:gd name="T8" fmla="*/ 20 w 179"/>
                  <a:gd name="T9" fmla="*/ 53 h 293"/>
                  <a:gd name="T10" fmla="*/ 6 w 179"/>
                  <a:gd name="T11" fmla="*/ 198 h 293"/>
                  <a:gd name="T12" fmla="*/ 38 w 179"/>
                  <a:gd name="T13" fmla="*/ 357 h 293"/>
                  <a:gd name="T14" fmla="*/ 25 w 179"/>
                  <a:gd name="T15" fmla="*/ 245 h 293"/>
                  <a:gd name="T16" fmla="*/ 29 w 179"/>
                  <a:gd name="T17" fmla="*/ 160 h 293"/>
                  <a:gd name="T18" fmla="*/ 36 w 179"/>
                  <a:gd name="T19" fmla="*/ 112 h 293"/>
                  <a:gd name="T20" fmla="*/ 44 w 179"/>
                  <a:gd name="T21" fmla="*/ 53 h 293"/>
                  <a:gd name="T22" fmla="*/ 69 w 179"/>
                  <a:gd name="T23" fmla="*/ 46 h 293"/>
                  <a:gd name="T24" fmla="*/ 121 w 179"/>
                  <a:gd name="T25" fmla="*/ 34 h 293"/>
                  <a:gd name="T26" fmla="*/ 164 w 179"/>
                  <a:gd name="T27" fmla="*/ 26 h 293"/>
                  <a:gd name="T28" fmla="*/ 197 w 179"/>
                  <a:gd name="T29" fmla="*/ 20 h 29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9" h="293">
                    <a:moveTo>
                      <a:pt x="179" y="9"/>
                    </a:moveTo>
                    <a:cubicBezTo>
                      <a:pt x="155" y="9"/>
                      <a:pt x="134" y="2"/>
                      <a:pt x="111" y="1"/>
                    </a:cubicBezTo>
                    <a:cubicBezTo>
                      <a:pt x="95" y="0"/>
                      <a:pt x="77" y="1"/>
                      <a:pt x="60" y="1"/>
                    </a:cubicBezTo>
                    <a:cubicBezTo>
                      <a:pt x="52" y="1"/>
                      <a:pt x="32" y="0"/>
                      <a:pt x="26" y="5"/>
                    </a:cubicBezTo>
                    <a:cubicBezTo>
                      <a:pt x="17" y="12"/>
                      <a:pt x="18" y="34"/>
                      <a:pt x="17" y="44"/>
                    </a:cubicBezTo>
                    <a:cubicBezTo>
                      <a:pt x="14" y="83"/>
                      <a:pt x="11" y="123"/>
                      <a:pt x="6" y="162"/>
                    </a:cubicBezTo>
                    <a:cubicBezTo>
                      <a:pt x="0" y="210"/>
                      <a:pt x="25" y="248"/>
                      <a:pt x="31" y="293"/>
                    </a:cubicBezTo>
                    <a:cubicBezTo>
                      <a:pt x="30" y="262"/>
                      <a:pt x="21" y="232"/>
                      <a:pt x="20" y="200"/>
                    </a:cubicBezTo>
                    <a:cubicBezTo>
                      <a:pt x="18" y="177"/>
                      <a:pt x="19" y="153"/>
                      <a:pt x="23" y="131"/>
                    </a:cubicBezTo>
                    <a:cubicBezTo>
                      <a:pt x="25" y="118"/>
                      <a:pt x="28" y="105"/>
                      <a:pt x="30" y="92"/>
                    </a:cubicBezTo>
                    <a:cubicBezTo>
                      <a:pt x="32" y="78"/>
                      <a:pt x="30" y="57"/>
                      <a:pt x="35" y="44"/>
                    </a:cubicBezTo>
                    <a:cubicBezTo>
                      <a:pt x="40" y="30"/>
                      <a:pt x="44" y="35"/>
                      <a:pt x="56" y="37"/>
                    </a:cubicBezTo>
                    <a:cubicBezTo>
                      <a:pt x="72" y="38"/>
                      <a:pt x="84" y="32"/>
                      <a:pt x="98" y="28"/>
                    </a:cubicBezTo>
                    <a:cubicBezTo>
                      <a:pt x="110" y="24"/>
                      <a:pt x="121" y="22"/>
                      <a:pt x="133" y="21"/>
                    </a:cubicBezTo>
                    <a:cubicBezTo>
                      <a:pt x="141" y="20"/>
                      <a:pt x="155" y="22"/>
                      <a:pt x="16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8" name="Freeform 308">
                <a:extLst>
                  <a:ext uri="{FF2B5EF4-FFF2-40B4-BE49-F238E27FC236}">
                    <a16:creationId xmlns:a16="http://schemas.microsoft.com/office/drawing/2014/main" id="{60B83111-9439-47E3-970E-6F7CA6D6A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3332"/>
                <a:ext cx="152" cy="342"/>
              </a:xfrm>
              <a:custGeom>
                <a:avLst/>
                <a:gdLst>
                  <a:gd name="T0" fmla="*/ 11 w 142"/>
                  <a:gd name="T1" fmla="*/ 140 h 320"/>
                  <a:gd name="T2" fmla="*/ 76 w 142"/>
                  <a:gd name="T3" fmla="*/ 287 h 320"/>
                  <a:gd name="T4" fmla="*/ 174 w 142"/>
                  <a:gd name="T5" fmla="*/ 391 h 320"/>
                  <a:gd name="T6" fmla="*/ 86 w 142"/>
                  <a:gd name="T7" fmla="*/ 279 h 320"/>
                  <a:gd name="T8" fmla="*/ 33 w 142"/>
                  <a:gd name="T9" fmla="*/ 168 h 320"/>
                  <a:gd name="T10" fmla="*/ 7 w 142"/>
                  <a:gd name="T11" fmla="*/ 0 h 3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2" h="320">
                    <a:moveTo>
                      <a:pt x="8" y="115"/>
                    </a:moveTo>
                    <a:cubicBezTo>
                      <a:pt x="13" y="158"/>
                      <a:pt x="38" y="201"/>
                      <a:pt x="62" y="236"/>
                    </a:cubicBezTo>
                    <a:cubicBezTo>
                      <a:pt x="82" y="265"/>
                      <a:pt x="112" y="301"/>
                      <a:pt x="142" y="320"/>
                    </a:cubicBezTo>
                    <a:cubicBezTo>
                      <a:pt x="117" y="292"/>
                      <a:pt x="88" y="261"/>
                      <a:pt x="70" y="228"/>
                    </a:cubicBezTo>
                    <a:cubicBezTo>
                      <a:pt x="54" y="198"/>
                      <a:pt x="42" y="168"/>
                      <a:pt x="27" y="138"/>
                    </a:cubicBezTo>
                    <a:cubicBezTo>
                      <a:pt x="7" y="100"/>
                      <a:pt x="0" y="4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89" name="Freeform 309">
                <a:extLst>
                  <a:ext uri="{FF2B5EF4-FFF2-40B4-BE49-F238E27FC236}">
                    <a16:creationId xmlns:a16="http://schemas.microsoft.com/office/drawing/2014/main" id="{E9ED042E-71F6-4F1F-9AA8-11CA87BB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2495"/>
                <a:ext cx="125" cy="23"/>
              </a:xfrm>
              <a:custGeom>
                <a:avLst/>
                <a:gdLst>
                  <a:gd name="T0" fmla="*/ 0 w 117"/>
                  <a:gd name="T1" fmla="*/ 11 h 21"/>
                  <a:gd name="T2" fmla="*/ 58 w 117"/>
                  <a:gd name="T3" fmla="*/ 24 h 21"/>
                  <a:gd name="T4" fmla="*/ 143 w 117"/>
                  <a:gd name="T5" fmla="*/ 0 h 21"/>
                  <a:gd name="T6" fmla="*/ 3 w 117"/>
                  <a:gd name="T7" fmla="*/ 11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7" h="21">
                    <a:moveTo>
                      <a:pt x="0" y="8"/>
                    </a:moveTo>
                    <a:cubicBezTo>
                      <a:pt x="9" y="19"/>
                      <a:pt x="34" y="17"/>
                      <a:pt x="48" y="18"/>
                    </a:cubicBezTo>
                    <a:cubicBezTo>
                      <a:pt x="71" y="19"/>
                      <a:pt x="97" y="8"/>
                      <a:pt x="117" y="0"/>
                    </a:cubicBezTo>
                    <a:cubicBezTo>
                      <a:pt x="79" y="21"/>
                      <a:pt x="42" y="6"/>
                      <a:pt x="3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0" name="Freeform 310">
                <a:extLst>
                  <a:ext uri="{FF2B5EF4-FFF2-40B4-BE49-F238E27FC236}">
                    <a16:creationId xmlns:a16="http://schemas.microsoft.com/office/drawing/2014/main" id="{81C8EAF9-AD77-4E7C-83CE-1F302B70D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587"/>
                <a:ext cx="37" cy="48"/>
              </a:xfrm>
              <a:custGeom>
                <a:avLst/>
                <a:gdLst>
                  <a:gd name="T0" fmla="*/ 0 w 35"/>
                  <a:gd name="T1" fmla="*/ 54 h 45"/>
                  <a:gd name="T2" fmla="*/ 41 w 35"/>
                  <a:gd name="T3" fmla="*/ 0 h 45"/>
                  <a:gd name="T4" fmla="*/ 38 w 35"/>
                  <a:gd name="T5" fmla="*/ 50 h 45"/>
                  <a:gd name="T6" fmla="*/ 1 w 35"/>
                  <a:gd name="T7" fmla="*/ 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45">
                    <a:moveTo>
                      <a:pt x="0" y="45"/>
                    </a:moveTo>
                    <a:cubicBezTo>
                      <a:pt x="9" y="30"/>
                      <a:pt x="20" y="11"/>
                      <a:pt x="35" y="0"/>
                    </a:cubicBezTo>
                    <a:cubicBezTo>
                      <a:pt x="29" y="12"/>
                      <a:pt x="17" y="32"/>
                      <a:pt x="32" y="41"/>
                    </a:cubicBezTo>
                    <a:cubicBezTo>
                      <a:pt x="21" y="42"/>
                      <a:pt x="11" y="42"/>
                      <a:pt x="1" y="4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1" name="Freeform 311">
                <a:extLst>
                  <a:ext uri="{FF2B5EF4-FFF2-40B4-BE49-F238E27FC236}">
                    <a16:creationId xmlns:a16="http://schemas.microsoft.com/office/drawing/2014/main" id="{5D780F26-ED13-4EDD-8321-B0CDA4E29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1640"/>
                <a:ext cx="64" cy="88"/>
              </a:xfrm>
              <a:custGeom>
                <a:avLst/>
                <a:gdLst>
                  <a:gd name="T0" fmla="*/ 73 w 60"/>
                  <a:gd name="T1" fmla="*/ 0 h 82"/>
                  <a:gd name="T2" fmla="*/ 33 w 60"/>
                  <a:gd name="T3" fmla="*/ 6 h 82"/>
                  <a:gd name="T4" fmla="*/ 11 w 60"/>
                  <a:gd name="T5" fmla="*/ 27 h 82"/>
                  <a:gd name="T6" fmla="*/ 5 w 60"/>
                  <a:gd name="T7" fmla="*/ 62 h 82"/>
                  <a:gd name="T8" fmla="*/ 25 w 60"/>
                  <a:gd name="T9" fmla="*/ 101 h 82"/>
                  <a:gd name="T10" fmla="*/ 20 w 60"/>
                  <a:gd name="T11" fmla="*/ 61 h 82"/>
                  <a:gd name="T12" fmla="*/ 27 w 60"/>
                  <a:gd name="T13" fmla="*/ 30 h 82"/>
                  <a:gd name="T14" fmla="*/ 48 w 60"/>
                  <a:gd name="T15" fmla="*/ 15 h 82"/>
                  <a:gd name="T16" fmla="*/ 66 w 60"/>
                  <a:gd name="T17" fmla="*/ 3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60" y="0"/>
                    </a:moveTo>
                    <a:cubicBezTo>
                      <a:pt x="49" y="6"/>
                      <a:pt x="40" y="7"/>
                      <a:pt x="27" y="6"/>
                    </a:cubicBezTo>
                    <a:cubicBezTo>
                      <a:pt x="13" y="5"/>
                      <a:pt x="12" y="9"/>
                      <a:pt x="8" y="21"/>
                    </a:cubicBezTo>
                    <a:cubicBezTo>
                      <a:pt x="5" y="32"/>
                      <a:pt x="0" y="39"/>
                      <a:pt x="5" y="50"/>
                    </a:cubicBezTo>
                    <a:cubicBezTo>
                      <a:pt x="10" y="59"/>
                      <a:pt x="20" y="72"/>
                      <a:pt x="21" y="82"/>
                    </a:cubicBezTo>
                    <a:cubicBezTo>
                      <a:pt x="24" y="74"/>
                      <a:pt x="18" y="58"/>
                      <a:pt x="17" y="49"/>
                    </a:cubicBezTo>
                    <a:cubicBezTo>
                      <a:pt x="16" y="40"/>
                      <a:pt x="17" y="31"/>
                      <a:pt x="22" y="24"/>
                    </a:cubicBezTo>
                    <a:cubicBezTo>
                      <a:pt x="27" y="19"/>
                      <a:pt x="33" y="16"/>
                      <a:pt x="39" y="12"/>
                    </a:cubicBezTo>
                    <a:cubicBezTo>
                      <a:pt x="43" y="9"/>
                      <a:pt x="49" y="6"/>
                      <a:pt x="54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2" name="Freeform 312">
                <a:extLst>
                  <a:ext uri="{FF2B5EF4-FFF2-40B4-BE49-F238E27FC236}">
                    <a16:creationId xmlns:a16="http://schemas.microsoft.com/office/drawing/2014/main" id="{C8C9EECC-988D-4005-B82A-1B3F3B6E3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1794"/>
                <a:ext cx="80" cy="83"/>
              </a:xfrm>
              <a:custGeom>
                <a:avLst/>
                <a:gdLst>
                  <a:gd name="T0" fmla="*/ 93 w 74"/>
                  <a:gd name="T1" fmla="*/ 46 h 78"/>
                  <a:gd name="T2" fmla="*/ 63 w 74"/>
                  <a:gd name="T3" fmla="*/ 33 h 78"/>
                  <a:gd name="T4" fmla="*/ 42 w 74"/>
                  <a:gd name="T5" fmla="*/ 22 h 78"/>
                  <a:gd name="T6" fmla="*/ 0 w 74"/>
                  <a:gd name="T7" fmla="*/ 0 h 78"/>
                  <a:gd name="T8" fmla="*/ 44 w 74"/>
                  <a:gd name="T9" fmla="*/ 94 h 78"/>
                  <a:gd name="T10" fmla="*/ 42 w 74"/>
                  <a:gd name="T11" fmla="*/ 37 h 78"/>
                  <a:gd name="T12" fmla="*/ 69 w 74"/>
                  <a:gd name="T13" fmla="*/ 45 h 78"/>
                  <a:gd name="T14" fmla="*/ 93 w 74"/>
                  <a:gd name="T15" fmla="*/ 52 h 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78">
                    <a:moveTo>
                      <a:pt x="74" y="38"/>
                    </a:moveTo>
                    <a:cubicBezTo>
                      <a:pt x="68" y="39"/>
                      <a:pt x="56" y="29"/>
                      <a:pt x="50" y="27"/>
                    </a:cubicBezTo>
                    <a:cubicBezTo>
                      <a:pt x="44" y="24"/>
                      <a:pt x="38" y="22"/>
                      <a:pt x="33" y="19"/>
                    </a:cubicBezTo>
                    <a:cubicBezTo>
                      <a:pt x="23" y="13"/>
                      <a:pt x="9" y="8"/>
                      <a:pt x="0" y="0"/>
                    </a:cubicBezTo>
                    <a:cubicBezTo>
                      <a:pt x="6" y="28"/>
                      <a:pt x="24" y="52"/>
                      <a:pt x="35" y="78"/>
                    </a:cubicBezTo>
                    <a:cubicBezTo>
                      <a:pt x="36" y="67"/>
                      <a:pt x="13" y="32"/>
                      <a:pt x="33" y="31"/>
                    </a:cubicBezTo>
                    <a:cubicBezTo>
                      <a:pt x="39" y="30"/>
                      <a:pt x="49" y="35"/>
                      <a:pt x="55" y="37"/>
                    </a:cubicBezTo>
                    <a:cubicBezTo>
                      <a:pt x="61" y="39"/>
                      <a:pt x="66" y="43"/>
                      <a:pt x="74" y="4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3" name="Freeform 313">
                <a:extLst>
                  <a:ext uri="{FF2B5EF4-FFF2-40B4-BE49-F238E27FC236}">
                    <a16:creationId xmlns:a16="http://schemas.microsoft.com/office/drawing/2014/main" id="{E8127DC8-92B6-43B0-854D-B2830975D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176"/>
                <a:ext cx="123" cy="177"/>
              </a:xfrm>
              <a:custGeom>
                <a:avLst/>
                <a:gdLst>
                  <a:gd name="T0" fmla="*/ 110 w 115"/>
                  <a:gd name="T1" fmla="*/ 20 h 166"/>
                  <a:gd name="T2" fmla="*/ 59 w 115"/>
                  <a:gd name="T3" fmla="*/ 54 h 166"/>
                  <a:gd name="T4" fmla="*/ 72 w 115"/>
                  <a:gd name="T5" fmla="*/ 93 h 166"/>
                  <a:gd name="T6" fmla="*/ 110 w 115"/>
                  <a:gd name="T7" fmla="*/ 85 h 166"/>
                  <a:gd name="T8" fmla="*/ 141 w 115"/>
                  <a:gd name="T9" fmla="*/ 74 h 166"/>
                  <a:gd name="T10" fmla="*/ 81 w 115"/>
                  <a:gd name="T11" fmla="*/ 117 h 166"/>
                  <a:gd name="T12" fmla="*/ 72 w 115"/>
                  <a:gd name="T13" fmla="*/ 202 h 166"/>
                  <a:gd name="T14" fmla="*/ 73 w 115"/>
                  <a:gd name="T15" fmla="*/ 135 h 166"/>
                  <a:gd name="T16" fmla="*/ 66 w 115"/>
                  <a:gd name="T17" fmla="*/ 89 h 166"/>
                  <a:gd name="T18" fmla="*/ 48 w 115"/>
                  <a:gd name="T19" fmla="*/ 45 h 166"/>
                  <a:gd name="T20" fmla="*/ 31 w 115"/>
                  <a:gd name="T21" fmla="*/ 27 h 166"/>
                  <a:gd name="T22" fmla="*/ 0 w 115"/>
                  <a:gd name="T23" fmla="*/ 1 h 166"/>
                  <a:gd name="T24" fmla="*/ 30 w 115"/>
                  <a:gd name="T25" fmla="*/ 17 h 166"/>
                  <a:gd name="T26" fmla="*/ 57 w 115"/>
                  <a:gd name="T27" fmla="*/ 30 h 166"/>
                  <a:gd name="T28" fmla="*/ 83 w 115"/>
                  <a:gd name="T29" fmla="*/ 27 h 166"/>
                  <a:gd name="T30" fmla="*/ 106 w 115"/>
                  <a:gd name="T31" fmla="*/ 20 h 16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66">
                    <a:moveTo>
                      <a:pt x="90" y="17"/>
                    </a:moveTo>
                    <a:cubicBezTo>
                      <a:pt x="75" y="24"/>
                      <a:pt x="60" y="34"/>
                      <a:pt x="48" y="45"/>
                    </a:cubicBezTo>
                    <a:cubicBezTo>
                      <a:pt x="45" y="56"/>
                      <a:pt x="47" y="74"/>
                      <a:pt x="59" y="77"/>
                    </a:cubicBezTo>
                    <a:cubicBezTo>
                      <a:pt x="68" y="80"/>
                      <a:pt x="81" y="73"/>
                      <a:pt x="90" y="70"/>
                    </a:cubicBezTo>
                    <a:cubicBezTo>
                      <a:pt x="98" y="67"/>
                      <a:pt x="108" y="65"/>
                      <a:pt x="115" y="61"/>
                    </a:cubicBezTo>
                    <a:cubicBezTo>
                      <a:pt x="102" y="79"/>
                      <a:pt x="67" y="70"/>
                      <a:pt x="66" y="97"/>
                    </a:cubicBezTo>
                    <a:cubicBezTo>
                      <a:pt x="64" y="121"/>
                      <a:pt x="56" y="142"/>
                      <a:pt x="59" y="166"/>
                    </a:cubicBezTo>
                    <a:cubicBezTo>
                      <a:pt x="57" y="146"/>
                      <a:pt x="55" y="131"/>
                      <a:pt x="60" y="112"/>
                    </a:cubicBezTo>
                    <a:cubicBezTo>
                      <a:pt x="64" y="96"/>
                      <a:pt x="62" y="86"/>
                      <a:pt x="54" y="73"/>
                    </a:cubicBezTo>
                    <a:cubicBezTo>
                      <a:pt x="47" y="61"/>
                      <a:pt x="44" y="48"/>
                      <a:pt x="39" y="37"/>
                    </a:cubicBezTo>
                    <a:cubicBezTo>
                      <a:pt x="35" y="30"/>
                      <a:pt x="30" y="27"/>
                      <a:pt x="25" y="22"/>
                    </a:cubicBezTo>
                    <a:cubicBezTo>
                      <a:pt x="17" y="16"/>
                      <a:pt x="10" y="5"/>
                      <a:pt x="0" y="1"/>
                    </a:cubicBezTo>
                    <a:cubicBezTo>
                      <a:pt x="6" y="0"/>
                      <a:pt x="17" y="10"/>
                      <a:pt x="24" y="14"/>
                    </a:cubicBezTo>
                    <a:cubicBezTo>
                      <a:pt x="32" y="18"/>
                      <a:pt x="38" y="22"/>
                      <a:pt x="47" y="24"/>
                    </a:cubicBezTo>
                    <a:cubicBezTo>
                      <a:pt x="56" y="27"/>
                      <a:pt x="59" y="25"/>
                      <a:pt x="68" y="22"/>
                    </a:cubicBezTo>
                    <a:cubicBezTo>
                      <a:pt x="74" y="20"/>
                      <a:pt x="83" y="20"/>
                      <a:pt x="87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4" name="Freeform 314">
                <a:extLst>
                  <a:ext uri="{FF2B5EF4-FFF2-40B4-BE49-F238E27FC236}">
                    <a16:creationId xmlns:a16="http://schemas.microsoft.com/office/drawing/2014/main" id="{963C8EAE-25F4-4867-8C2C-37FC88671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1" y="2400"/>
                <a:ext cx="33" cy="59"/>
              </a:xfrm>
              <a:custGeom>
                <a:avLst/>
                <a:gdLst>
                  <a:gd name="T0" fmla="*/ 0 w 30"/>
                  <a:gd name="T1" fmla="*/ 1 h 55"/>
                  <a:gd name="T2" fmla="*/ 12 w 30"/>
                  <a:gd name="T3" fmla="*/ 68 h 55"/>
                  <a:gd name="T4" fmla="*/ 40 w 30"/>
                  <a:gd name="T5" fmla="*/ 62 h 55"/>
                  <a:gd name="T6" fmla="*/ 17 w 30"/>
                  <a:gd name="T7" fmla="*/ 41 h 55"/>
                  <a:gd name="T8" fmla="*/ 1 w 30"/>
                  <a:gd name="T9" fmla="*/ 0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5">
                    <a:moveTo>
                      <a:pt x="0" y="1"/>
                    </a:moveTo>
                    <a:cubicBezTo>
                      <a:pt x="9" y="17"/>
                      <a:pt x="9" y="36"/>
                      <a:pt x="9" y="55"/>
                    </a:cubicBezTo>
                    <a:cubicBezTo>
                      <a:pt x="10" y="45"/>
                      <a:pt x="24" y="46"/>
                      <a:pt x="30" y="50"/>
                    </a:cubicBezTo>
                    <a:cubicBezTo>
                      <a:pt x="26" y="45"/>
                      <a:pt x="18" y="39"/>
                      <a:pt x="13" y="33"/>
                    </a:cubicBezTo>
                    <a:cubicBezTo>
                      <a:pt x="8" y="24"/>
                      <a:pt x="2" y="1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5" name="Freeform 315">
                <a:extLst>
                  <a:ext uri="{FF2B5EF4-FFF2-40B4-BE49-F238E27FC236}">
                    <a16:creationId xmlns:a16="http://schemas.microsoft.com/office/drawing/2014/main" id="{561A2823-D8D5-4132-8539-96E7F1090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4" y="1923"/>
                <a:ext cx="115" cy="211"/>
              </a:xfrm>
              <a:custGeom>
                <a:avLst/>
                <a:gdLst>
                  <a:gd name="T0" fmla="*/ 0 w 108"/>
                  <a:gd name="T1" fmla="*/ 1 h 198"/>
                  <a:gd name="T2" fmla="*/ 7 w 108"/>
                  <a:gd name="T3" fmla="*/ 30 h 198"/>
                  <a:gd name="T4" fmla="*/ 24 w 108"/>
                  <a:gd name="T5" fmla="*/ 50 h 198"/>
                  <a:gd name="T6" fmla="*/ 55 w 108"/>
                  <a:gd name="T7" fmla="*/ 103 h 198"/>
                  <a:gd name="T8" fmla="*/ 76 w 108"/>
                  <a:gd name="T9" fmla="*/ 165 h 198"/>
                  <a:gd name="T10" fmla="*/ 130 w 108"/>
                  <a:gd name="T11" fmla="*/ 240 h 198"/>
                  <a:gd name="T12" fmla="*/ 68 w 108"/>
                  <a:gd name="T13" fmla="*/ 97 h 198"/>
                  <a:gd name="T14" fmla="*/ 36 w 108"/>
                  <a:gd name="T15" fmla="*/ 38 h 198"/>
                  <a:gd name="T16" fmla="*/ 6 w 108"/>
                  <a:gd name="T17" fmla="*/ 0 h 1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8" h="198">
                    <a:moveTo>
                      <a:pt x="0" y="1"/>
                    </a:moveTo>
                    <a:cubicBezTo>
                      <a:pt x="2" y="8"/>
                      <a:pt x="3" y="17"/>
                      <a:pt x="7" y="24"/>
                    </a:cubicBezTo>
                    <a:cubicBezTo>
                      <a:pt x="10" y="31"/>
                      <a:pt x="16" y="35"/>
                      <a:pt x="21" y="41"/>
                    </a:cubicBezTo>
                    <a:cubicBezTo>
                      <a:pt x="32" y="54"/>
                      <a:pt x="40" y="69"/>
                      <a:pt x="46" y="85"/>
                    </a:cubicBezTo>
                    <a:cubicBezTo>
                      <a:pt x="52" y="102"/>
                      <a:pt x="54" y="119"/>
                      <a:pt x="63" y="136"/>
                    </a:cubicBezTo>
                    <a:cubicBezTo>
                      <a:pt x="75" y="159"/>
                      <a:pt x="92" y="178"/>
                      <a:pt x="108" y="198"/>
                    </a:cubicBezTo>
                    <a:cubicBezTo>
                      <a:pt x="78" y="164"/>
                      <a:pt x="70" y="121"/>
                      <a:pt x="56" y="80"/>
                    </a:cubicBezTo>
                    <a:cubicBezTo>
                      <a:pt x="50" y="62"/>
                      <a:pt x="42" y="46"/>
                      <a:pt x="30" y="32"/>
                    </a:cubicBezTo>
                    <a:cubicBezTo>
                      <a:pt x="22" y="22"/>
                      <a:pt x="15" y="10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6" name="Freeform 316">
                <a:extLst>
                  <a:ext uri="{FF2B5EF4-FFF2-40B4-BE49-F238E27FC236}">
                    <a16:creationId xmlns:a16="http://schemas.microsoft.com/office/drawing/2014/main" id="{D723A81C-3492-4220-A018-E3A0BA849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849"/>
                <a:ext cx="155" cy="127"/>
              </a:xfrm>
              <a:custGeom>
                <a:avLst/>
                <a:gdLst>
                  <a:gd name="T0" fmla="*/ 111 w 145"/>
                  <a:gd name="T1" fmla="*/ 7 h 119"/>
                  <a:gd name="T2" fmla="*/ 177 w 145"/>
                  <a:gd name="T3" fmla="*/ 55 h 119"/>
                  <a:gd name="T4" fmla="*/ 106 w 145"/>
                  <a:gd name="T5" fmla="*/ 126 h 119"/>
                  <a:gd name="T6" fmla="*/ 30 w 145"/>
                  <a:gd name="T7" fmla="*/ 132 h 119"/>
                  <a:gd name="T8" fmla="*/ 19 w 145"/>
                  <a:gd name="T9" fmla="*/ 55 h 119"/>
                  <a:gd name="T10" fmla="*/ 74 w 145"/>
                  <a:gd name="T11" fmla="*/ 19 h 119"/>
                  <a:gd name="T12" fmla="*/ 95 w 145"/>
                  <a:gd name="T13" fmla="*/ 13 h 119"/>
                  <a:gd name="T14" fmla="*/ 114 w 145"/>
                  <a:gd name="T15" fmla="*/ 5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5" h="119">
                    <a:moveTo>
                      <a:pt x="91" y="7"/>
                    </a:moveTo>
                    <a:cubicBezTo>
                      <a:pt x="115" y="0"/>
                      <a:pt x="145" y="21"/>
                      <a:pt x="145" y="46"/>
                    </a:cubicBezTo>
                    <a:cubicBezTo>
                      <a:pt x="144" y="73"/>
                      <a:pt x="107" y="95"/>
                      <a:pt x="87" y="104"/>
                    </a:cubicBezTo>
                    <a:cubicBezTo>
                      <a:pt x="67" y="114"/>
                      <a:pt x="45" y="119"/>
                      <a:pt x="24" y="109"/>
                    </a:cubicBezTo>
                    <a:cubicBezTo>
                      <a:pt x="1" y="98"/>
                      <a:pt x="0" y="65"/>
                      <a:pt x="16" y="46"/>
                    </a:cubicBezTo>
                    <a:cubicBezTo>
                      <a:pt x="28" y="33"/>
                      <a:pt x="45" y="23"/>
                      <a:pt x="61" y="16"/>
                    </a:cubicBezTo>
                    <a:cubicBezTo>
                      <a:pt x="66" y="13"/>
                      <a:pt x="73" y="12"/>
                      <a:pt x="78" y="10"/>
                    </a:cubicBezTo>
                    <a:cubicBezTo>
                      <a:pt x="83" y="8"/>
                      <a:pt x="88" y="5"/>
                      <a:pt x="94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7" name="Freeform 317">
                <a:extLst>
                  <a:ext uri="{FF2B5EF4-FFF2-40B4-BE49-F238E27FC236}">
                    <a16:creationId xmlns:a16="http://schemas.microsoft.com/office/drawing/2014/main" id="{E04DB9CC-265E-40A0-8C49-C0BD3A5F7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1713"/>
                <a:ext cx="34" cy="228"/>
              </a:xfrm>
              <a:custGeom>
                <a:avLst/>
                <a:gdLst>
                  <a:gd name="T0" fmla="*/ 38 w 32"/>
                  <a:gd name="T1" fmla="*/ 253 h 214"/>
                  <a:gd name="T2" fmla="*/ 16 w 32"/>
                  <a:gd name="T3" fmla="*/ 145 h 214"/>
                  <a:gd name="T4" fmla="*/ 13 w 32"/>
                  <a:gd name="T5" fmla="*/ 67 h 214"/>
                  <a:gd name="T6" fmla="*/ 16 w 32"/>
                  <a:gd name="T7" fmla="*/ 0 h 214"/>
                  <a:gd name="T8" fmla="*/ 2 w 32"/>
                  <a:gd name="T9" fmla="*/ 129 h 214"/>
                  <a:gd name="T10" fmla="*/ 1 w 32"/>
                  <a:gd name="T11" fmla="*/ 200 h 214"/>
                  <a:gd name="T12" fmla="*/ 2 w 32"/>
                  <a:gd name="T13" fmla="*/ 259 h 214"/>
                  <a:gd name="T14" fmla="*/ 33 w 32"/>
                  <a:gd name="T15" fmla="*/ 253 h 2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214">
                    <a:moveTo>
                      <a:pt x="32" y="208"/>
                    </a:moveTo>
                    <a:cubicBezTo>
                      <a:pt x="2" y="185"/>
                      <a:pt x="12" y="151"/>
                      <a:pt x="13" y="120"/>
                    </a:cubicBezTo>
                    <a:cubicBezTo>
                      <a:pt x="14" y="98"/>
                      <a:pt x="11" y="77"/>
                      <a:pt x="10" y="55"/>
                    </a:cubicBezTo>
                    <a:cubicBezTo>
                      <a:pt x="9" y="37"/>
                      <a:pt x="13" y="15"/>
                      <a:pt x="13" y="0"/>
                    </a:cubicBezTo>
                    <a:cubicBezTo>
                      <a:pt x="16" y="35"/>
                      <a:pt x="5" y="72"/>
                      <a:pt x="2" y="107"/>
                    </a:cubicBezTo>
                    <a:cubicBezTo>
                      <a:pt x="1" y="126"/>
                      <a:pt x="2" y="145"/>
                      <a:pt x="1" y="165"/>
                    </a:cubicBezTo>
                    <a:cubicBezTo>
                      <a:pt x="0" y="179"/>
                      <a:pt x="5" y="203"/>
                      <a:pt x="2" y="214"/>
                    </a:cubicBezTo>
                    <a:cubicBezTo>
                      <a:pt x="8" y="207"/>
                      <a:pt x="19" y="201"/>
                      <a:pt x="27" y="20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8" name="Freeform 318">
                <a:extLst>
                  <a:ext uri="{FF2B5EF4-FFF2-40B4-BE49-F238E27FC236}">
                    <a16:creationId xmlns:a16="http://schemas.microsoft.com/office/drawing/2014/main" id="{47688433-AA47-4B00-AADD-95383129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00"/>
                <a:ext cx="537" cy="293"/>
              </a:xfrm>
              <a:custGeom>
                <a:avLst/>
                <a:gdLst>
                  <a:gd name="T0" fmla="*/ 436 w 503"/>
                  <a:gd name="T1" fmla="*/ 246 h 275"/>
                  <a:gd name="T2" fmla="*/ 604 w 503"/>
                  <a:gd name="T3" fmla="*/ 219 h 275"/>
                  <a:gd name="T4" fmla="*/ 566 w 503"/>
                  <a:gd name="T5" fmla="*/ 82 h 275"/>
                  <a:gd name="T6" fmla="*/ 460 w 503"/>
                  <a:gd name="T7" fmla="*/ 25 h 275"/>
                  <a:gd name="T8" fmla="*/ 217 w 503"/>
                  <a:gd name="T9" fmla="*/ 40 h 275"/>
                  <a:gd name="T10" fmla="*/ 132 w 503"/>
                  <a:gd name="T11" fmla="*/ 40 h 275"/>
                  <a:gd name="T12" fmla="*/ 52 w 503"/>
                  <a:gd name="T13" fmla="*/ 25 h 275"/>
                  <a:gd name="T14" fmla="*/ 2 w 503"/>
                  <a:gd name="T15" fmla="*/ 148 h 275"/>
                  <a:gd name="T16" fmla="*/ 116 w 503"/>
                  <a:gd name="T17" fmla="*/ 227 h 275"/>
                  <a:gd name="T18" fmla="*/ 269 w 503"/>
                  <a:gd name="T19" fmla="*/ 232 h 275"/>
                  <a:gd name="T20" fmla="*/ 376 w 503"/>
                  <a:gd name="T21" fmla="*/ 243 h 275"/>
                  <a:gd name="T22" fmla="*/ 455 w 503"/>
                  <a:gd name="T23" fmla="*/ 253 h 2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3" h="275">
                    <a:moveTo>
                      <a:pt x="358" y="204"/>
                    </a:moveTo>
                    <a:cubicBezTo>
                      <a:pt x="408" y="197"/>
                      <a:pt x="503" y="275"/>
                      <a:pt x="496" y="181"/>
                    </a:cubicBezTo>
                    <a:cubicBezTo>
                      <a:pt x="493" y="144"/>
                      <a:pt x="485" y="97"/>
                      <a:pt x="465" y="68"/>
                    </a:cubicBezTo>
                    <a:cubicBezTo>
                      <a:pt x="445" y="39"/>
                      <a:pt x="411" y="32"/>
                      <a:pt x="378" y="21"/>
                    </a:cubicBezTo>
                    <a:cubicBezTo>
                      <a:pt x="309" y="0"/>
                      <a:pt x="247" y="34"/>
                      <a:pt x="178" y="34"/>
                    </a:cubicBezTo>
                    <a:cubicBezTo>
                      <a:pt x="156" y="34"/>
                      <a:pt x="131" y="36"/>
                      <a:pt x="109" y="34"/>
                    </a:cubicBezTo>
                    <a:cubicBezTo>
                      <a:pt x="92" y="32"/>
                      <a:pt x="60" y="17"/>
                      <a:pt x="43" y="21"/>
                    </a:cubicBezTo>
                    <a:cubicBezTo>
                      <a:pt x="10" y="29"/>
                      <a:pt x="4" y="89"/>
                      <a:pt x="2" y="122"/>
                    </a:cubicBezTo>
                    <a:cubicBezTo>
                      <a:pt x="0" y="181"/>
                      <a:pt x="44" y="182"/>
                      <a:pt x="96" y="188"/>
                    </a:cubicBezTo>
                    <a:cubicBezTo>
                      <a:pt x="137" y="193"/>
                      <a:pt x="179" y="190"/>
                      <a:pt x="221" y="192"/>
                    </a:cubicBezTo>
                    <a:cubicBezTo>
                      <a:pt x="251" y="193"/>
                      <a:pt x="280" y="199"/>
                      <a:pt x="309" y="201"/>
                    </a:cubicBezTo>
                    <a:cubicBezTo>
                      <a:pt x="324" y="203"/>
                      <a:pt x="381" y="200"/>
                      <a:pt x="374" y="20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99" name="Freeform 319">
                <a:extLst>
                  <a:ext uri="{FF2B5EF4-FFF2-40B4-BE49-F238E27FC236}">
                    <a16:creationId xmlns:a16="http://schemas.microsoft.com/office/drawing/2014/main" id="{844FF9E4-3891-4C0A-909D-9497EE0B8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759"/>
                <a:ext cx="517" cy="306"/>
              </a:xfrm>
              <a:custGeom>
                <a:avLst/>
                <a:gdLst>
                  <a:gd name="T0" fmla="*/ 390 w 484"/>
                  <a:gd name="T1" fmla="*/ 299 h 287"/>
                  <a:gd name="T2" fmla="*/ 521 w 484"/>
                  <a:gd name="T3" fmla="*/ 315 h 287"/>
                  <a:gd name="T4" fmla="*/ 564 w 484"/>
                  <a:gd name="T5" fmla="*/ 193 h 287"/>
                  <a:gd name="T6" fmla="*/ 328 w 484"/>
                  <a:gd name="T7" fmla="*/ 14 h 287"/>
                  <a:gd name="T8" fmla="*/ 183 w 484"/>
                  <a:gd name="T9" fmla="*/ 7 h 287"/>
                  <a:gd name="T10" fmla="*/ 123 w 484"/>
                  <a:gd name="T11" fmla="*/ 7 h 287"/>
                  <a:gd name="T12" fmla="*/ 52 w 484"/>
                  <a:gd name="T13" fmla="*/ 4 h 287"/>
                  <a:gd name="T14" fmla="*/ 43 w 484"/>
                  <a:gd name="T15" fmla="*/ 152 h 287"/>
                  <a:gd name="T16" fmla="*/ 182 w 484"/>
                  <a:gd name="T17" fmla="*/ 279 h 287"/>
                  <a:gd name="T18" fmla="*/ 414 w 484"/>
                  <a:gd name="T19" fmla="*/ 315 h 2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4" h="287">
                    <a:moveTo>
                      <a:pt x="320" y="247"/>
                    </a:moveTo>
                    <a:cubicBezTo>
                      <a:pt x="353" y="253"/>
                      <a:pt x="405" y="287"/>
                      <a:pt x="428" y="260"/>
                    </a:cubicBezTo>
                    <a:cubicBezTo>
                      <a:pt x="443" y="241"/>
                      <a:pt x="457" y="181"/>
                      <a:pt x="462" y="159"/>
                    </a:cubicBezTo>
                    <a:cubicBezTo>
                      <a:pt x="484" y="48"/>
                      <a:pt x="354" y="23"/>
                      <a:pt x="269" y="11"/>
                    </a:cubicBezTo>
                    <a:cubicBezTo>
                      <a:pt x="230" y="6"/>
                      <a:pt x="190" y="7"/>
                      <a:pt x="150" y="7"/>
                    </a:cubicBezTo>
                    <a:cubicBezTo>
                      <a:pt x="134" y="7"/>
                      <a:pt x="117" y="7"/>
                      <a:pt x="101" y="7"/>
                    </a:cubicBezTo>
                    <a:cubicBezTo>
                      <a:pt x="85" y="8"/>
                      <a:pt x="57" y="0"/>
                      <a:pt x="43" y="4"/>
                    </a:cubicBezTo>
                    <a:cubicBezTo>
                      <a:pt x="0" y="15"/>
                      <a:pt x="21" y="94"/>
                      <a:pt x="35" y="126"/>
                    </a:cubicBezTo>
                    <a:cubicBezTo>
                      <a:pt x="61" y="183"/>
                      <a:pt x="89" y="212"/>
                      <a:pt x="149" y="231"/>
                    </a:cubicBezTo>
                    <a:cubicBezTo>
                      <a:pt x="213" y="250"/>
                      <a:pt x="279" y="245"/>
                      <a:pt x="340" y="26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0" name="Freeform 320">
                <a:extLst>
                  <a:ext uri="{FF2B5EF4-FFF2-40B4-BE49-F238E27FC236}">
                    <a16:creationId xmlns:a16="http://schemas.microsoft.com/office/drawing/2014/main" id="{F0784592-2D68-48E6-9CC9-F0F8FB32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7" y="2577"/>
                <a:ext cx="208" cy="276"/>
              </a:xfrm>
              <a:custGeom>
                <a:avLst/>
                <a:gdLst>
                  <a:gd name="T0" fmla="*/ 239 w 194"/>
                  <a:gd name="T1" fmla="*/ 112 h 258"/>
                  <a:gd name="T2" fmla="*/ 177 w 194"/>
                  <a:gd name="T3" fmla="*/ 150 h 258"/>
                  <a:gd name="T4" fmla="*/ 194 w 194"/>
                  <a:gd name="T5" fmla="*/ 198 h 258"/>
                  <a:gd name="T6" fmla="*/ 237 w 194"/>
                  <a:gd name="T7" fmla="*/ 242 h 258"/>
                  <a:gd name="T8" fmla="*/ 181 w 194"/>
                  <a:gd name="T9" fmla="*/ 264 h 258"/>
                  <a:gd name="T10" fmla="*/ 131 w 194"/>
                  <a:gd name="T11" fmla="*/ 282 h 258"/>
                  <a:gd name="T12" fmla="*/ 106 w 194"/>
                  <a:gd name="T13" fmla="*/ 295 h 258"/>
                  <a:gd name="T14" fmla="*/ 84 w 194"/>
                  <a:gd name="T15" fmla="*/ 310 h 258"/>
                  <a:gd name="T16" fmla="*/ 50 w 194"/>
                  <a:gd name="T17" fmla="*/ 279 h 258"/>
                  <a:gd name="T18" fmla="*/ 15 w 194"/>
                  <a:gd name="T19" fmla="*/ 189 h 258"/>
                  <a:gd name="T20" fmla="*/ 5 w 194"/>
                  <a:gd name="T21" fmla="*/ 73 h 258"/>
                  <a:gd name="T22" fmla="*/ 57 w 194"/>
                  <a:gd name="T23" fmla="*/ 6 h 258"/>
                  <a:gd name="T24" fmla="*/ 144 w 194"/>
                  <a:gd name="T25" fmla="*/ 7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258">
                    <a:moveTo>
                      <a:pt x="194" y="92"/>
                    </a:moveTo>
                    <a:cubicBezTo>
                      <a:pt x="176" y="90"/>
                      <a:pt x="149" y="103"/>
                      <a:pt x="144" y="122"/>
                    </a:cubicBezTo>
                    <a:cubicBezTo>
                      <a:pt x="140" y="139"/>
                      <a:pt x="147" y="150"/>
                      <a:pt x="158" y="162"/>
                    </a:cubicBezTo>
                    <a:cubicBezTo>
                      <a:pt x="166" y="170"/>
                      <a:pt x="191" y="185"/>
                      <a:pt x="192" y="197"/>
                    </a:cubicBezTo>
                    <a:cubicBezTo>
                      <a:pt x="193" y="215"/>
                      <a:pt x="159" y="215"/>
                      <a:pt x="147" y="216"/>
                    </a:cubicBezTo>
                    <a:cubicBezTo>
                      <a:pt x="131" y="218"/>
                      <a:pt x="120" y="224"/>
                      <a:pt x="106" y="231"/>
                    </a:cubicBezTo>
                    <a:cubicBezTo>
                      <a:pt x="99" y="235"/>
                      <a:pt x="92" y="237"/>
                      <a:pt x="86" y="241"/>
                    </a:cubicBezTo>
                    <a:cubicBezTo>
                      <a:pt x="81" y="245"/>
                      <a:pt x="75" y="252"/>
                      <a:pt x="68" y="253"/>
                    </a:cubicBezTo>
                    <a:cubicBezTo>
                      <a:pt x="50" y="258"/>
                      <a:pt x="47" y="240"/>
                      <a:pt x="41" y="228"/>
                    </a:cubicBezTo>
                    <a:cubicBezTo>
                      <a:pt x="29" y="203"/>
                      <a:pt x="17" y="181"/>
                      <a:pt x="12" y="154"/>
                    </a:cubicBezTo>
                    <a:cubicBezTo>
                      <a:pt x="6" y="126"/>
                      <a:pt x="0" y="89"/>
                      <a:pt x="5" y="60"/>
                    </a:cubicBezTo>
                    <a:cubicBezTo>
                      <a:pt x="8" y="38"/>
                      <a:pt x="23" y="13"/>
                      <a:pt x="46" y="6"/>
                    </a:cubicBezTo>
                    <a:cubicBezTo>
                      <a:pt x="64" y="0"/>
                      <a:pt x="99" y="1"/>
                      <a:pt x="117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1" name="Freeform 321">
                <a:extLst>
                  <a:ext uri="{FF2B5EF4-FFF2-40B4-BE49-F238E27FC236}">
                    <a16:creationId xmlns:a16="http://schemas.microsoft.com/office/drawing/2014/main" id="{798D3123-CFD4-4455-9C5C-219736073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265"/>
                <a:ext cx="325" cy="220"/>
              </a:xfrm>
              <a:custGeom>
                <a:avLst/>
                <a:gdLst>
                  <a:gd name="T0" fmla="*/ 57 w 304"/>
                  <a:gd name="T1" fmla="*/ 7 h 206"/>
                  <a:gd name="T2" fmla="*/ 18 w 304"/>
                  <a:gd name="T3" fmla="*/ 21 h 206"/>
                  <a:gd name="T4" fmla="*/ 11 w 304"/>
                  <a:gd name="T5" fmla="*/ 90 h 206"/>
                  <a:gd name="T6" fmla="*/ 2 w 304"/>
                  <a:gd name="T7" fmla="*/ 163 h 206"/>
                  <a:gd name="T8" fmla="*/ 28 w 304"/>
                  <a:gd name="T9" fmla="*/ 217 h 206"/>
                  <a:gd name="T10" fmla="*/ 104 w 304"/>
                  <a:gd name="T11" fmla="*/ 229 h 206"/>
                  <a:gd name="T12" fmla="*/ 169 w 304"/>
                  <a:gd name="T13" fmla="*/ 235 h 206"/>
                  <a:gd name="T14" fmla="*/ 229 w 304"/>
                  <a:gd name="T15" fmla="*/ 248 h 206"/>
                  <a:gd name="T16" fmla="*/ 284 w 304"/>
                  <a:gd name="T17" fmla="*/ 221 h 206"/>
                  <a:gd name="T18" fmla="*/ 357 w 304"/>
                  <a:gd name="T19" fmla="*/ 200 h 206"/>
                  <a:gd name="T20" fmla="*/ 282 w 304"/>
                  <a:gd name="T21" fmla="*/ 75 h 206"/>
                  <a:gd name="T22" fmla="*/ 217 w 304"/>
                  <a:gd name="T23" fmla="*/ 56 h 206"/>
                  <a:gd name="T24" fmla="*/ 165 w 304"/>
                  <a:gd name="T25" fmla="*/ 36 h 206"/>
                  <a:gd name="T26" fmla="*/ 76 w 304"/>
                  <a:gd name="T27" fmla="*/ 20 h 206"/>
                  <a:gd name="T28" fmla="*/ 51 w 304"/>
                  <a:gd name="T29" fmla="*/ 6 h 2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4" h="206">
                    <a:moveTo>
                      <a:pt x="47" y="7"/>
                    </a:moveTo>
                    <a:cubicBezTo>
                      <a:pt x="33" y="6"/>
                      <a:pt x="21" y="0"/>
                      <a:pt x="15" y="18"/>
                    </a:cubicBezTo>
                    <a:cubicBezTo>
                      <a:pt x="9" y="34"/>
                      <a:pt x="10" y="56"/>
                      <a:pt x="8" y="74"/>
                    </a:cubicBezTo>
                    <a:cubicBezTo>
                      <a:pt x="5" y="94"/>
                      <a:pt x="4" y="114"/>
                      <a:pt x="2" y="134"/>
                    </a:cubicBezTo>
                    <a:cubicBezTo>
                      <a:pt x="0" y="155"/>
                      <a:pt x="3" y="169"/>
                      <a:pt x="22" y="178"/>
                    </a:cubicBezTo>
                    <a:cubicBezTo>
                      <a:pt x="42" y="187"/>
                      <a:pt x="64" y="186"/>
                      <a:pt x="85" y="187"/>
                    </a:cubicBezTo>
                    <a:cubicBezTo>
                      <a:pt x="103" y="188"/>
                      <a:pt x="121" y="190"/>
                      <a:pt x="138" y="193"/>
                    </a:cubicBezTo>
                    <a:cubicBezTo>
                      <a:pt x="155" y="196"/>
                      <a:pt x="169" y="206"/>
                      <a:pt x="187" y="203"/>
                    </a:cubicBezTo>
                    <a:cubicBezTo>
                      <a:pt x="203" y="199"/>
                      <a:pt x="216" y="185"/>
                      <a:pt x="233" y="182"/>
                    </a:cubicBezTo>
                    <a:cubicBezTo>
                      <a:pt x="250" y="179"/>
                      <a:pt x="285" y="184"/>
                      <a:pt x="292" y="164"/>
                    </a:cubicBezTo>
                    <a:cubicBezTo>
                      <a:pt x="304" y="130"/>
                      <a:pt x="256" y="78"/>
                      <a:pt x="231" y="62"/>
                    </a:cubicBezTo>
                    <a:cubicBezTo>
                      <a:pt x="215" y="52"/>
                      <a:pt x="197" y="50"/>
                      <a:pt x="178" y="46"/>
                    </a:cubicBezTo>
                    <a:cubicBezTo>
                      <a:pt x="162" y="42"/>
                      <a:pt x="150" y="35"/>
                      <a:pt x="135" y="30"/>
                    </a:cubicBezTo>
                    <a:cubicBezTo>
                      <a:pt x="110" y="22"/>
                      <a:pt x="86" y="29"/>
                      <a:pt x="62" y="17"/>
                    </a:cubicBezTo>
                    <a:cubicBezTo>
                      <a:pt x="55" y="14"/>
                      <a:pt x="49" y="9"/>
                      <a:pt x="42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2" name="Freeform 322">
                <a:extLst>
                  <a:ext uri="{FF2B5EF4-FFF2-40B4-BE49-F238E27FC236}">
                    <a16:creationId xmlns:a16="http://schemas.microsoft.com/office/drawing/2014/main" id="{EDD4A63D-65AD-4821-BE5E-F2412F422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165"/>
                <a:ext cx="150" cy="74"/>
              </a:xfrm>
              <a:custGeom>
                <a:avLst/>
                <a:gdLst>
                  <a:gd name="T0" fmla="*/ 30 w 140"/>
                  <a:gd name="T1" fmla="*/ 0 h 69"/>
                  <a:gd name="T2" fmla="*/ 2 w 140"/>
                  <a:gd name="T3" fmla="*/ 49 h 69"/>
                  <a:gd name="T4" fmla="*/ 63 w 140"/>
                  <a:gd name="T5" fmla="*/ 82 h 69"/>
                  <a:gd name="T6" fmla="*/ 167 w 140"/>
                  <a:gd name="T7" fmla="*/ 85 h 69"/>
                  <a:gd name="T8" fmla="*/ 110 w 140"/>
                  <a:gd name="T9" fmla="*/ 49 h 69"/>
                  <a:gd name="T10" fmla="*/ 42 w 140"/>
                  <a:gd name="T11" fmla="*/ 1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69">
                    <a:moveTo>
                      <a:pt x="24" y="0"/>
                    </a:moveTo>
                    <a:cubicBezTo>
                      <a:pt x="20" y="16"/>
                      <a:pt x="0" y="19"/>
                      <a:pt x="2" y="40"/>
                    </a:cubicBezTo>
                    <a:cubicBezTo>
                      <a:pt x="4" y="62"/>
                      <a:pt x="32" y="65"/>
                      <a:pt x="51" y="66"/>
                    </a:cubicBezTo>
                    <a:cubicBezTo>
                      <a:pt x="80" y="66"/>
                      <a:pt x="107" y="67"/>
                      <a:pt x="136" y="69"/>
                    </a:cubicBezTo>
                    <a:cubicBezTo>
                      <a:pt x="140" y="51"/>
                      <a:pt x="101" y="46"/>
                      <a:pt x="90" y="40"/>
                    </a:cubicBezTo>
                    <a:cubicBezTo>
                      <a:pt x="71" y="30"/>
                      <a:pt x="56" y="13"/>
                      <a:pt x="34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3" name="Freeform 323">
                <a:extLst>
                  <a:ext uri="{FF2B5EF4-FFF2-40B4-BE49-F238E27FC236}">
                    <a16:creationId xmlns:a16="http://schemas.microsoft.com/office/drawing/2014/main" id="{319F9EBB-6855-4D4D-921D-B8D39DC97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7" y="1965"/>
                <a:ext cx="178" cy="242"/>
              </a:xfrm>
              <a:custGeom>
                <a:avLst/>
                <a:gdLst>
                  <a:gd name="T0" fmla="*/ 80 w 166"/>
                  <a:gd name="T1" fmla="*/ 11 h 227"/>
                  <a:gd name="T2" fmla="*/ 25 w 166"/>
                  <a:gd name="T3" fmla="*/ 81 h 227"/>
                  <a:gd name="T4" fmla="*/ 18 w 166"/>
                  <a:gd name="T5" fmla="*/ 128 h 227"/>
                  <a:gd name="T6" fmla="*/ 4 w 166"/>
                  <a:gd name="T7" fmla="*/ 187 h 227"/>
                  <a:gd name="T8" fmla="*/ 80 w 166"/>
                  <a:gd name="T9" fmla="*/ 209 h 227"/>
                  <a:gd name="T10" fmla="*/ 149 w 166"/>
                  <a:gd name="T11" fmla="*/ 245 h 227"/>
                  <a:gd name="T12" fmla="*/ 197 w 166"/>
                  <a:gd name="T13" fmla="*/ 275 h 227"/>
                  <a:gd name="T14" fmla="*/ 172 w 166"/>
                  <a:gd name="T15" fmla="*/ 223 h 227"/>
                  <a:gd name="T16" fmla="*/ 116 w 166"/>
                  <a:gd name="T17" fmla="*/ 155 h 227"/>
                  <a:gd name="T18" fmla="*/ 89 w 166"/>
                  <a:gd name="T19" fmla="*/ 32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6" h="227">
                    <a:moveTo>
                      <a:pt x="65" y="8"/>
                    </a:moveTo>
                    <a:cubicBezTo>
                      <a:pt x="37" y="0"/>
                      <a:pt x="23" y="47"/>
                      <a:pt x="20" y="67"/>
                    </a:cubicBezTo>
                    <a:cubicBezTo>
                      <a:pt x="17" y="80"/>
                      <a:pt x="19" y="93"/>
                      <a:pt x="15" y="106"/>
                    </a:cubicBezTo>
                    <a:cubicBezTo>
                      <a:pt x="11" y="122"/>
                      <a:pt x="0" y="136"/>
                      <a:pt x="4" y="154"/>
                    </a:cubicBezTo>
                    <a:cubicBezTo>
                      <a:pt x="10" y="179"/>
                      <a:pt x="46" y="170"/>
                      <a:pt x="65" y="173"/>
                    </a:cubicBezTo>
                    <a:cubicBezTo>
                      <a:pt x="86" y="177"/>
                      <a:pt x="103" y="192"/>
                      <a:pt x="121" y="203"/>
                    </a:cubicBezTo>
                    <a:cubicBezTo>
                      <a:pt x="132" y="209"/>
                      <a:pt x="147" y="227"/>
                      <a:pt x="160" y="227"/>
                    </a:cubicBezTo>
                    <a:cubicBezTo>
                      <a:pt x="166" y="212"/>
                      <a:pt x="148" y="194"/>
                      <a:pt x="139" y="184"/>
                    </a:cubicBezTo>
                    <a:cubicBezTo>
                      <a:pt x="123" y="165"/>
                      <a:pt x="108" y="149"/>
                      <a:pt x="94" y="128"/>
                    </a:cubicBezTo>
                    <a:cubicBezTo>
                      <a:pt x="74" y="97"/>
                      <a:pt x="71" y="63"/>
                      <a:pt x="72" y="2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4" name="Freeform 324">
                <a:extLst>
                  <a:ext uri="{FF2B5EF4-FFF2-40B4-BE49-F238E27FC236}">
                    <a16:creationId xmlns:a16="http://schemas.microsoft.com/office/drawing/2014/main" id="{2F0ECDA0-A172-4C2B-92B4-EC3B2C990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2304"/>
                <a:ext cx="6" cy="4"/>
              </a:xfrm>
              <a:custGeom>
                <a:avLst/>
                <a:gdLst>
                  <a:gd name="T0" fmla="*/ 0 w 5"/>
                  <a:gd name="T1" fmla="*/ 4 h 4"/>
                  <a:gd name="T2" fmla="*/ 8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3"/>
                      <a:pt x="4" y="2"/>
                      <a:pt x="5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5" name="Freeform 325">
                <a:extLst>
                  <a:ext uri="{FF2B5EF4-FFF2-40B4-BE49-F238E27FC236}">
                    <a16:creationId xmlns:a16="http://schemas.microsoft.com/office/drawing/2014/main" id="{C5BEDB5B-EAB6-411F-A904-4518E3C1F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908"/>
                <a:ext cx="219" cy="236"/>
              </a:xfrm>
              <a:custGeom>
                <a:avLst/>
                <a:gdLst>
                  <a:gd name="T0" fmla="*/ 0 w 205"/>
                  <a:gd name="T1" fmla="*/ 0 h 221"/>
                  <a:gd name="T2" fmla="*/ 107 w 205"/>
                  <a:gd name="T3" fmla="*/ 189 h 221"/>
                  <a:gd name="T4" fmla="*/ 250 w 205"/>
                  <a:gd name="T5" fmla="*/ 229 h 221"/>
                  <a:gd name="T6" fmla="*/ 140 w 205"/>
                  <a:gd name="T7" fmla="*/ 65 h 2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5" h="221">
                    <a:moveTo>
                      <a:pt x="0" y="0"/>
                    </a:moveTo>
                    <a:cubicBezTo>
                      <a:pt x="44" y="43"/>
                      <a:pt x="41" y="115"/>
                      <a:pt x="88" y="155"/>
                    </a:cubicBezTo>
                    <a:cubicBezTo>
                      <a:pt x="110" y="174"/>
                      <a:pt x="179" y="221"/>
                      <a:pt x="205" y="187"/>
                    </a:cubicBezTo>
                    <a:cubicBezTo>
                      <a:pt x="152" y="164"/>
                      <a:pt x="98" y="118"/>
                      <a:pt x="115" y="53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6" name="Freeform 326">
                <a:extLst>
                  <a:ext uri="{FF2B5EF4-FFF2-40B4-BE49-F238E27FC236}">
                    <a16:creationId xmlns:a16="http://schemas.microsoft.com/office/drawing/2014/main" id="{28F3B09C-8F24-4416-B9DC-260DA3737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3189"/>
                <a:ext cx="197" cy="532"/>
              </a:xfrm>
              <a:custGeom>
                <a:avLst/>
                <a:gdLst>
                  <a:gd name="T0" fmla="*/ 192 w 184"/>
                  <a:gd name="T1" fmla="*/ 28 h 498"/>
                  <a:gd name="T2" fmla="*/ 77 w 184"/>
                  <a:gd name="T3" fmla="*/ 1 h 498"/>
                  <a:gd name="T4" fmla="*/ 14 w 184"/>
                  <a:gd name="T5" fmla="*/ 144 h 498"/>
                  <a:gd name="T6" fmla="*/ 29 w 184"/>
                  <a:gd name="T7" fmla="*/ 444 h 498"/>
                  <a:gd name="T8" fmla="*/ 55 w 184"/>
                  <a:gd name="T9" fmla="*/ 557 h 498"/>
                  <a:gd name="T10" fmla="*/ 146 w 184"/>
                  <a:gd name="T11" fmla="*/ 488 h 498"/>
                  <a:gd name="T12" fmla="*/ 166 w 184"/>
                  <a:gd name="T13" fmla="*/ 370 h 498"/>
                  <a:gd name="T14" fmla="*/ 206 w 184"/>
                  <a:gd name="T15" fmla="*/ 213 h 498"/>
                  <a:gd name="T16" fmla="*/ 211 w 184"/>
                  <a:gd name="T17" fmla="*/ 24 h 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498">
                    <a:moveTo>
                      <a:pt x="156" y="22"/>
                    </a:moveTo>
                    <a:cubicBezTo>
                      <a:pt x="147" y="13"/>
                      <a:pt x="79" y="0"/>
                      <a:pt x="63" y="1"/>
                    </a:cubicBezTo>
                    <a:cubicBezTo>
                      <a:pt x="16" y="4"/>
                      <a:pt x="15" y="82"/>
                      <a:pt x="11" y="118"/>
                    </a:cubicBezTo>
                    <a:cubicBezTo>
                      <a:pt x="0" y="202"/>
                      <a:pt x="7" y="281"/>
                      <a:pt x="23" y="364"/>
                    </a:cubicBezTo>
                    <a:cubicBezTo>
                      <a:pt x="27" y="387"/>
                      <a:pt x="32" y="437"/>
                      <a:pt x="45" y="457"/>
                    </a:cubicBezTo>
                    <a:cubicBezTo>
                      <a:pt x="71" y="498"/>
                      <a:pt x="111" y="428"/>
                      <a:pt x="119" y="401"/>
                    </a:cubicBezTo>
                    <a:cubicBezTo>
                      <a:pt x="130" y="370"/>
                      <a:pt x="128" y="336"/>
                      <a:pt x="135" y="303"/>
                    </a:cubicBezTo>
                    <a:cubicBezTo>
                      <a:pt x="144" y="260"/>
                      <a:pt x="158" y="218"/>
                      <a:pt x="167" y="174"/>
                    </a:cubicBezTo>
                    <a:cubicBezTo>
                      <a:pt x="177" y="122"/>
                      <a:pt x="184" y="71"/>
                      <a:pt x="172" y="2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7" name="Freeform 327">
                <a:extLst>
                  <a:ext uri="{FF2B5EF4-FFF2-40B4-BE49-F238E27FC236}">
                    <a16:creationId xmlns:a16="http://schemas.microsoft.com/office/drawing/2014/main" id="{44FCEBCF-730D-4C50-803B-F9790CBE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4" y="3600"/>
                <a:ext cx="186" cy="213"/>
              </a:xfrm>
              <a:custGeom>
                <a:avLst/>
                <a:gdLst>
                  <a:gd name="T0" fmla="*/ 30 w 174"/>
                  <a:gd name="T1" fmla="*/ 26 h 199"/>
                  <a:gd name="T2" fmla="*/ 30 w 174"/>
                  <a:gd name="T3" fmla="*/ 127 h 199"/>
                  <a:gd name="T4" fmla="*/ 13 w 174"/>
                  <a:gd name="T5" fmla="*/ 174 h 199"/>
                  <a:gd name="T6" fmla="*/ 86 w 174"/>
                  <a:gd name="T7" fmla="*/ 182 h 199"/>
                  <a:gd name="T8" fmla="*/ 159 w 174"/>
                  <a:gd name="T9" fmla="*/ 199 h 199"/>
                  <a:gd name="T10" fmla="*/ 213 w 174"/>
                  <a:gd name="T11" fmla="*/ 199 h 199"/>
                  <a:gd name="T12" fmla="*/ 160 w 174"/>
                  <a:gd name="T13" fmla="*/ 163 h 199"/>
                  <a:gd name="T14" fmla="*/ 83 w 174"/>
                  <a:gd name="T15" fmla="*/ 124 h 199"/>
                  <a:gd name="T16" fmla="*/ 76 w 174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" h="199">
                    <a:moveTo>
                      <a:pt x="24" y="21"/>
                    </a:moveTo>
                    <a:cubicBezTo>
                      <a:pt x="30" y="46"/>
                      <a:pt x="35" y="81"/>
                      <a:pt x="24" y="104"/>
                    </a:cubicBezTo>
                    <a:cubicBezTo>
                      <a:pt x="19" y="117"/>
                      <a:pt x="0" y="124"/>
                      <a:pt x="10" y="142"/>
                    </a:cubicBezTo>
                    <a:cubicBezTo>
                      <a:pt x="22" y="161"/>
                      <a:pt x="53" y="150"/>
                      <a:pt x="70" y="149"/>
                    </a:cubicBezTo>
                    <a:cubicBezTo>
                      <a:pt x="98" y="146"/>
                      <a:pt x="107" y="147"/>
                      <a:pt x="130" y="163"/>
                    </a:cubicBezTo>
                    <a:cubicBezTo>
                      <a:pt x="145" y="173"/>
                      <a:pt x="174" y="199"/>
                      <a:pt x="174" y="163"/>
                    </a:cubicBezTo>
                    <a:cubicBezTo>
                      <a:pt x="174" y="138"/>
                      <a:pt x="149" y="137"/>
                      <a:pt x="131" y="133"/>
                    </a:cubicBezTo>
                    <a:cubicBezTo>
                      <a:pt x="106" y="127"/>
                      <a:pt x="80" y="127"/>
                      <a:pt x="68" y="101"/>
                    </a:cubicBezTo>
                    <a:cubicBezTo>
                      <a:pt x="54" y="71"/>
                      <a:pt x="73" y="30"/>
                      <a:pt x="62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8" name="Freeform 328">
                <a:extLst>
                  <a:ext uri="{FF2B5EF4-FFF2-40B4-BE49-F238E27FC236}">
                    <a16:creationId xmlns:a16="http://schemas.microsoft.com/office/drawing/2014/main" id="{2E5E1D44-110D-4EC3-9B1C-6D57342D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3790"/>
                <a:ext cx="122" cy="169"/>
              </a:xfrm>
              <a:custGeom>
                <a:avLst/>
                <a:gdLst>
                  <a:gd name="T0" fmla="*/ 136 w 114"/>
                  <a:gd name="T1" fmla="*/ 66 h 158"/>
                  <a:gd name="T2" fmla="*/ 67 w 114"/>
                  <a:gd name="T3" fmla="*/ 102 h 158"/>
                  <a:gd name="T4" fmla="*/ 0 w 114"/>
                  <a:gd name="T5" fmla="*/ 183 h 158"/>
                  <a:gd name="T6" fmla="*/ 46 w 114"/>
                  <a:gd name="T7" fmla="*/ 191 h 158"/>
                  <a:gd name="T8" fmla="*/ 78 w 114"/>
                  <a:gd name="T9" fmla="*/ 148 h 158"/>
                  <a:gd name="T10" fmla="*/ 140 w 114"/>
                  <a:gd name="T11" fmla="*/ 56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158">
                    <a:moveTo>
                      <a:pt x="111" y="54"/>
                    </a:moveTo>
                    <a:cubicBezTo>
                      <a:pt x="95" y="0"/>
                      <a:pt x="65" y="70"/>
                      <a:pt x="55" y="83"/>
                    </a:cubicBezTo>
                    <a:cubicBezTo>
                      <a:pt x="40" y="107"/>
                      <a:pt x="3" y="120"/>
                      <a:pt x="0" y="150"/>
                    </a:cubicBezTo>
                    <a:cubicBezTo>
                      <a:pt x="8" y="149"/>
                      <a:pt x="31" y="158"/>
                      <a:pt x="37" y="156"/>
                    </a:cubicBezTo>
                    <a:cubicBezTo>
                      <a:pt x="49" y="151"/>
                      <a:pt x="57" y="131"/>
                      <a:pt x="64" y="121"/>
                    </a:cubicBezTo>
                    <a:cubicBezTo>
                      <a:pt x="80" y="99"/>
                      <a:pt x="94" y="62"/>
                      <a:pt x="114" y="4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09" name="Freeform 329">
                <a:extLst>
                  <a:ext uri="{FF2B5EF4-FFF2-40B4-BE49-F238E27FC236}">
                    <a16:creationId xmlns:a16="http://schemas.microsoft.com/office/drawing/2014/main" id="{A09CD96E-B872-422F-BFE8-57FF08980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242"/>
                <a:ext cx="143" cy="160"/>
              </a:xfrm>
              <a:custGeom>
                <a:avLst/>
                <a:gdLst>
                  <a:gd name="T0" fmla="*/ 128 w 134"/>
                  <a:gd name="T1" fmla="*/ 27 h 150"/>
                  <a:gd name="T2" fmla="*/ 74 w 134"/>
                  <a:gd name="T3" fmla="*/ 4 h 150"/>
                  <a:gd name="T4" fmla="*/ 42 w 134"/>
                  <a:gd name="T5" fmla="*/ 68 h 150"/>
                  <a:gd name="T6" fmla="*/ 42 w 134"/>
                  <a:gd name="T7" fmla="*/ 182 h 150"/>
                  <a:gd name="T8" fmla="*/ 82 w 134"/>
                  <a:gd name="T9" fmla="*/ 107 h 150"/>
                  <a:gd name="T10" fmla="*/ 156 w 134"/>
                  <a:gd name="T11" fmla="*/ 141 h 150"/>
                  <a:gd name="T12" fmla="*/ 141 w 134"/>
                  <a:gd name="T13" fmla="*/ 34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0">
                    <a:moveTo>
                      <a:pt x="105" y="22"/>
                    </a:moveTo>
                    <a:cubicBezTo>
                      <a:pt x="92" y="17"/>
                      <a:pt x="76" y="0"/>
                      <a:pt x="61" y="4"/>
                    </a:cubicBezTo>
                    <a:cubicBezTo>
                      <a:pt x="43" y="9"/>
                      <a:pt x="42" y="40"/>
                      <a:pt x="35" y="56"/>
                    </a:cubicBezTo>
                    <a:cubicBezTo>
                      <a:pt x="26" y="77"/>
                      <a:pt x="0" y="137"/>
                      <a:pt x="35" y="150"/>
                    </a:cubicBezTo>
                    <a:cubicBezTo>
                      <a:pt x="45" y="133"/>
                      <a:pt x="45" y="97"/>
                      <a:pt x="67" y="88"/>
                    </a:cubicBezTo>
                    <a:cubicBezTo>
                      <a:pt x="88" y="80"/>
                      <a:pt x="111" y="109"/>
                      <a:pt x="128" y="116"/>
                    </a:cubicBezTo>
                    <a:cubicBezTo>
                      <a:pt x="134" y="89"/>
                      <a:pt x="134" y="49"/>
                      <a:pt x="116" y="2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0" name="Freeform 330">
                <a:extLst>
                  <a:ext uri="{FF2B5EF4-FFF2-40B4-BE49-F238E27FC236}">
                    <a16:creationId xmlns:a16="http://schemas.microsoft.com/office/drawing/2014/main" id="{1E19174E-E1FD-47AA-A3B3-53E7877F4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1920"/>
                <a:ext cx="206" cy="276"/>
              </a:xfrm>
              <a:custGeom>
                <a:avLst/>
                <a:gdLst>
                  <a:gd name="T0" fmla="*/ 125 w 193"/>
                  <a:gd name="T1" fmla="*/ 39 h 259"/>
                  <a:gd name="T2" fmla="*/ 78 w 193"/>
                  <a:gd name="T3" fmla="*/ 7 h 259"/>
                  <a:gd name="T4" fmla="*/ 23 w 193"/>
                  <a:gd name="T5" fmla="*/ 92 h 259"/>
                  <a:gd name="T6" fmla="*/ 11 w 193"/>
                  <a:gd name="T7" fmla="*/ 197 h 259"/>
                  <a:gd name="T8" fmla="*/ 29 w 193"/>
                  <a:gd name="T9" fmla="*/ 264 h 259"/>
                  <a:gd name="T10" fmla="*/ 184 w 193"/>
                  <a:gd name="T11" fmla="*/ 226 h 259"/>
                  <a:gd name="T12" fmla="*/ 222 w 193"/>
                  <a:gd name="T13" fmla="*/ 103 h 259"/>
                  <a:gd name="T14" fmla="*/ 134 w 193"/>
                  <a:gd name="T15" fmla="*/ 35 h 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3" h="259">
                    <a:moveTo>
                      <a:pt x="103" y="33"/>
                    </a:moveTo>
                    <a:cubicBezTo>
                      <a:pt x="88" y="26"/>
                      <a:pt x="81" y="10"/>
                      <a:pt x="64" y="7"/>
                    </a:cubicBezTo>
                    <a:cubicBezTo>
                      <a:pt x="27" y="0"/>
                      <a:pt x="24" y="50"/>
                      <a:pt x="20" y="76"/>
                    </a:cubicBezTo>
                    <a:cubicBezTo>
                      <a:pt x="16" y="106"/>
                      <a:pt x="15" y="134"/>
                      <a:pt x="8" y="163"/>
                    </a:cubicBezTo>
                    <a:cubicBezTo>
                      <a:pt x="0" y="189"/>
                      <a:pt x="0" y="201"/>
                      <a:pt x="23" y="219"/>
                    </a:cubicBezTo>
                    <a:cubicBezTo>
                      <a:pt x="74" y="259"/>
                      <a:pt x="111" y="228"/>
                      <a:pt x="151" y="187"/>
                    </a:cubicBezTo>
                    <a:cubicBezTo>
                      <a:pt x="175" y="163"/>
                      <a:pt x="193" y="119"/>
                      <a:pt x="183" y="85"/>
                    </a:cubicBezTo>
                    <a:cubicBezTo>
                      <a:pt x="175" y="55"/>
                      <a:pt x="135" y="43"/>
                      <a:pt x="111" y="29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1" name="Freeform 331">
                <a:extLst>
                  <a:ext uri="{FF2B5EF4-FFF2-40B4-BE49-F238E27FC236}">
                    <a16:creationId xmlns:a16="http://schemas.microsoft.com/office/drawing/2014/main" id="{577384B3-81F9-4339-800D-2381A1EE5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604"/>
                <a:ext cx="269" cy="333"/>
              </a:xfrm>
              <a:custGeom>
                <a:avLst/>
                <a:gdLst>
                  <a:gd name="T0" fmla="*/ 306 w 252"/>
                  <a:gd name="T1" fmla="*/ 79 h 312"/>
                  <a:gd name="T2" fmla="*/ 135 w 252"/>
                  <a:gd name="T3" fmla="*/ 47 h 312"/>
                  <a:gd name="T4" fmla="*/ 17 w 252"/>
                  <a:gd name="T5" fmla="*/ 242 h 312"/>
                  <a:gd name="T6" fmla="*/ 53 w 252"/>
                  <a:gd name="T7" fmla="*/ 298 h 312"/>
                  <a:gd name="T8" fmla="*/ 83 w 252"/>
                  <a:gd name="T9" fmla="*/ 349 h 312"/>
                  <a:gd name="T10" fmla="*/ 142 w 252"/>
                  <a:gd name="T11" fmla="*/ 349 h 312"/>
                  <a:gd name="T12" fmla="*/ 238 w 252"/>
                  <a:gd name="T13" fmla="*/ 279 h 312"/>
                  <a:gd name="T14" fmla="*/ 152 w 252"/>
                  <a:gd name="T15" fmla="*/ 307 h 312"/>
                  <a:gd name="T16" fmla="*/ 145 w 252"/>
                  <a:gd name="T17" fmla="*/ 240 h 312"/>
                  <a:gd name="T18" fmla="*/ 251 w 252"/>
                  <a:gd name="T19" fmla="*/ 175 h 312"/>
                  <a:gd name="T20" fmla="*/ 289 w 252"/>
                  <a:gd name="T21" fmla="*/ 91 h 3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" h="312">
                    <a:moveTo>
                      <a:pt x="252" y="65"/>
                    </a:moveTo>
                    <a:cubicBezTo>
                      <a:pt x="203" y="63"/>
                      <a:pt x="154" y="0"/>
                      <a:pt x="111" y="38"/>
                    </a:cubicBezTo>
                    <a:cubicBezTo>
                      <a:pt x="70" y="75"/>
                      <a:pt x="0" y="137"/>
                      <a:pt x="14" y="200"/>
                    </a:cubicBezTo>
                    <a:cubicBezTo>
                      <a:pt x="19" y="220"/>
                      <a:pt x="31" y="230"/>
                      <a:pt x="44" y="245"/>
                    </a:cubicBezTo>
                    <a:cubicBezTo>
                      <a:pt x="56" y="258"/>
                      <a:pt x="59" y="273"/>
                      <a:pt x="68" y="287"/>
                    </a:cubicBezTo>
                    <a:cubicBezTo>
                      <a:pt x="84" y="312"/>
                      <a:pt x="98" y="302"/>
                      <a:pt x="117" y="287"/>
                    </a:cubicBezTo>
                    <a:cubicBezTo>
                      <a:pt x="139" y="269"/>
                      <a:pt x="186" y="258"/>
                      <a:pt x="196" y="230"/>
                    </a:cubicBezTo>
                    <a:cubicBezTo>
                      <a:pt x="177" y="221"/>
                      <a:pt x="147" y="252"/>
                      <a:pt x="125" y="253"/>
                    </a:cubicBezTo>
                    <a:cubicBezTo>
                      <a:pt x="85" y="256"/>
                      <a:pt x="102" y="219"/>
                      <a:pt x="119" y="198"/>
                    </a:cubicBezTo>
                    <a:cubicBezTo>
                      <a:pt x="142" y="170"/>
                      <a:pt x="182" y="173"/>
                      <a:pt x="206" y="144"/>
                    </a:cubicBezTo>
                    <a:cubicBezTo>
                      <a:pt x="217" y="130"/>
                      <a:pt x="244" y="92"/>
                      <a:pt x="238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2" name="Freeform 332">
                <a:extLst>
                  <a:ext uri="{FF2B5EF4-FFF2-40B4-BE49-F238E27FC236}">
                    <a16:creationId xmlns:a16="http://schemas.microsoft.com/office/drawing/2014/main" id="{9DABECAA-8054-499E-9323-896D5A841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7" y="1294"/>
                <a:ext cx="356" cy="328"/>
              </a:xfrm>
              <a:custGeom>
                <a:avLst/>
                <a:gdLst>
                  <a:gd name="T0" fmla="*/ 407 w 333"/>
                  <a:gd name="T1" fmla="*/ 0 h 307"/>
                  <a:gd name="T2" fmla="*/ 331 w 333"/>
                  <a:gd name="T3" fmla="*/ 17 h 307"/>
                  <a:gd name="T4" fmla="*/ 247 w 333"/>
                  <a:gd name="T5" fmla="*/ 58 h 307"/>
                  <a:gd name="T6" fmla="*/ 74 w 333"/>
                  <a:gd name="T7" fmla="*/ 186 h 307"/>
                  <a:gd name="T8" fmla="*/ 6 w 333"/>
                  <a:gd name="T9" fmla="*/ 287 h 307"/>
                  <a:gd name="T10" fmla="*/ 26 w 333"/>
                  <a:gd name="T11" fmla="*/ 315 h 307"/>
                  <a:gd name="T12" fmla="*/ 60 w 333"/>
                  <a:gd name="T13" fmla="*/ 352 h 307"/>
                  <a:gd name="T14" fmla="*/ 109 w 333"/>
                  <a:gd name="T15" fmla="*/ 283 h 307"/>
                  <a:gd name="T16" fmla="*/ 184 w 333"/>
                  <a:gd name="T17" fmla="*/ 302 h 307"/>
                  <a:gd name="T18" fmla="*/ 213 w 333"/>
                  <a:gd name="T19" fmla="*/ 214 h 307"/>
                  <a:gd name="T20" fmla="*/ 270 w 333"/>
                  <a:gd name="T21" fmla="*/ 115 h 307"/>
                  <a:gd name="T22" fmla="*/ 390 w 333"/>
                  <a:gd name="T23" fmla="*/ 6 h 3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307">
                    <a:moveTo>
                      <a:pt x="333" y="0"/>
                    </a:moveTo>
                    <a:cubicBezTo>
                      <a:pt x="324" y="12"/>
                      <a:pt x="287" y="8"/>
                      <a:pt x="271" y="14"/>
                    </a:cubicBezTo>
                    <a:cubicBezTo>
                      <a:pt x="247" y="23"/>
                      <a:pt x="224" y="34"/>
                      <a:pt x="202" y="48"/>
                    </a:cubicBezTo>
                    <a:cubicBezTo>
                      <a:pt x="150" y="80"/>
                      <a:pt x="99" y="103"/>
                      <a:pt x="61" y="153"/>
                    </a:cubicBezTo>
                    <a:cubicBezTo>
                      <a:pt x="43" y="176"/>
                      <a:pt x="13" y="207"/>
                      <a:pt x="6" y="236"/>
                    </a:cubicBezTo>
                    <a:cubicBezTo>
                      <a:pt x="0" y="260"/>
                      <a:pt x="10" y="249"/>
                      <a:pt x="21" y="258"/>
                    </a:cubicBezTo>
                    <a:cubicBezTo>
                      <a:pt x="31" y="267"/>
                      <a:pt x="34" y="289"/>
                      <a:pt x="49" y="288"/>
                    </a:cubicBezTo>
                    <a:cubicBezTo>
                      <a:pt x="50" y="263"/>
                      <a:pt x="53" y="227"/>
                      <a:pt x="89" y="232"/>
                    </a:cubicBezTo>
                    <a:cubicBezTo>
                      <a:pt x="124" y="237"/>
                      <a:pt x="122" y="307"/>
                      <a:pt x="151" y="248"/>
                    </a:cubicBezTo>
                    <a:cubicBezTo>
                      <a:pt x="162" y="226"/>
                      <a:pt x="169" y="199"/>
                      <a:pt x="174" y="175"/>
                    </a:cubicBezTo>
                    <a:cubicBezTo>
                      <a:pt x="182" y="141"/>
                      <a:pt x="198" y="120"/>
                      <a:pt x="222" y="95"/>
                    </a:cubicBezTo>
                    <a:cubicBezTo>
                      <a:pt x="253" y="62"/>
                      <a:pt x="283" y="30"/>
                      <a:pt x="319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3" name="Freeform 333">
                <a:extLst>
                  <a:ext uri="{FF2B5EF4-FFF2-40B4-BE49-F238E27FC236}">
                    <a16:creationId xmlns:a16="http://schemas.microsoft.com/office/drawing/2014/main" id="{8FCFAACE-6832-47B8-97C9-357B0C118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1355"/>
                <a:ext cx="346" cy="602"/>
              </a:xfrm>
              <a:custGeom>
                <a:avLst/>
                <a:gdLst>
                  <a:gd name="T0" fmla="*/ 159 w 323"/>
                  <a:gd name="T1" fmla="*/ 80 h 564"/>
                  <a:gd name="T2" fmla="*/ 146 w 323"/>
                  <a:gd name="T3" fmla="*/ 237 h 564"/>
                  <a:gd name="T4" fmla="*/ 117 w 323"/>
                  <a:gd name="T5" fmla="*/ 359 h 564"/>
                  <a:gd name="T6" fmla="*/ 59 w 323"/>
                  <a:gd name="T7" fmla="*/ 409 h 564"/>
                  <a:gd name="T8" fmla="*/ 20 w 323"/>
                  <a:gd name="T9" fmla="*/ 466 h 564"/>
                  <a:gd name="T10" fmla="*/ 14 w 323"/>
                  <a:gd name="T11" fmla="*/ 521 h 564"/>
                  <a:gd name="T12" fmla="*/ 43 w 323"/>
                  <a:gd name="T13" fmla="*/ 517 h 564"/>
                  <a:gd name="T14" fmla="*/ 92 w 323"/>
                  <a:gd name="T15" fmla="*/ 512 h 564"/>
                  <a:gd name="T16" fmla="*/ 228 w 323"/>
                  <a:gd name="T17" fmla="*/ 608 h 564"/>
                  <a:gd name="T18" fmla="*/ 244 w 323"/>
                  <a:gd name="T19" fmla="*/ 663 h 564"/>
                  <a:gd name="T20" fmla="*/ 311 w 323"/>
                  <a:gd name="T21" fmla="*/ 670 h 564"/>
                  <a:gd name="T22" fmla="*/ 393 w 323"/>
                  <a:gd name="T23" fmla="*/ 565 h 564"/>
                  <a:gd name="T24" fmla="*/ 386 w 323"/>
                  <a:gd name="T25" fmla="*/ 488 h 564"/>
                  <a:gd name="T26" fmla="*/ 380 w 323"/>
                  <a:gd name="T27" fmla="*/ 398 h 564"/>
                  <a:gd name="T28" fmla="*/ 383 w 323"/>
                  <a:gd name="T29" fmla="*/ 217 h 564"/>
                  <a:gd name="T30" fmla="*/ 339 w 323"/>
                  <a:gd name="T31" fmla="*/ 50 h 564"/>
                  <a:gd name="T32" fmla="*/ 235 w 323"/>
                  <a:gd name="T33" fmla="*/ 18 h 564"/>
                  <a:gd name="T34" fmla="*/ 162 w 323"/>
                  <a:gd name="T35" fmla="*/ 91 h 5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3" h="564">
                    <a:moveTo>
                      <a:pt x="129" y="66"/>
                    </a:moveTo>
                    <a:cubicBezTo>
                      <a:pt x="122" y="109"/>
                      <a:pt x="115" y="151"/>
                      <a:pt x="119" y="195"/>
                    </a:cubicBezTo>
                    <a:cubicBezTo>
                      <a:pt x="123" y="238"/>
                      <a:pt x="125" y="262"/>
                      <a:pt x="95" y="295"/>
                    </a:cubicBezTo>
                    <a:cubicBezTo>
                      <a:pt x="81" y="311"/>
                      <a:pt x="62" y="320"/>
                      <a:pt x="48" y="336"/>
                    </a:cubicBezTo>
                    <a:cubicBezTo>
                      <a:pt x="36" y="349"/>
                      <a:pt x="25" y="367"/>
                      <a:pt x="17" y="383"/>
                    </a:cubicBezTo>
                    <a:cubicBezTo>
                      <a:pt x="13" y="392"/>
                      <a:pt x="0" y="420"/>
                      <a:pt x="11" y="428"/>
                    </a:cubicBezTo>
                    <a:cubicBezTo>
                      <a:pt x="17" y="433"/>
                      <a:pt x="29" y="425"/>
                      <a:pt x="35" y="424"/>
                    </a:cubicBezTo>
                    <a:cubicBezTo>
                      <a:pt x="48" y="422"/>
                      <a:pt x="62" y="422"/>
                      <a:pt x="75" y="422"/>
                    </a:cubicBezTo>
                    <a:cubicBezTo>
                      <a:pt x="124" y="422"/>
                      <a:pt x="166" y="455"/>
                      <a:pt x="186" y="500"/>
                    </a:cubicBezTo>
                    <a:cubicBezTo>
                      <a:pt x="192" y="514"/>
                      <a:pt x="190" y="533"/>
                      <a:pt x="199" y="545"/>
                    </a:cubicBezTo>
                    <a:cubicBezTo>
                      <a:pt x="212" y="564"/>
                      <a:pt x="235" y="562"/>
                      <a:pt x="253" y="551"/>
                    </a:cubicBezTo>
                    <a:cubicBezTo>
                      <a:pt x="278" y="535"/>
                      <a:pt x="317" y="498"/>
                      <a:pt x="320" y="465"/>
                    </a:cubicBezTo>
                    <a:cubicBezTo>
                      <a:pt x="323" y="445"/>
                      <a:pt x="315" y="421"/>
                      <a:pt x="314" y="401"/>
                    </a:cubicBezTo>
                    <a:cubicBezTo>
                      <a:pt x="312" y="376"/>
                      <a:pt x="309" y="351"/>
                      <a:pt x="309" y="327"/>
                    </a:cubicBezTo>
                    <a:cubicBezTo>
                      <a:pt x="308" y="277"/>
                      <a:pt x="310" y="227"/>
                      <a:pt x="312" y="178"/>
                    </a:cubicBezTo>
                    <a:cubicBezTo>
                      <a:pt x="313" y="135"/>
                      <a:pt x="301" y="75"/>
                      <a:pt x="275" y="41"/>
                    </a:cubicBezTo>
                    <a:cubicBezTo>
                      <a:pt x="253" y="13"/>
                      <a:pt x="223" y="0"/>
                      <a:pt x="190" y="15"/>
                    </a:cubicBezTo>
                    <a:cubicBezTo>
                      <a:pt x="161" y="28"/>
                      <a:pt x="151" y="55"/>
                      <a:pt x="132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4" name="Freeform 334">
                <a:extLst>
                  <a:ext uri="{FF2B5EF4-FFF2-40B4-BE49-F238E27FC236}">
                    <a16:creationId xmlns:a16="http://schemas.microsoft.com/office/drawing/2014/main" id="{1377DF2F-EA02-417B-85CC-DD83C9209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4" y="1983"/>
                <a:ext cx="360" cy="241"/>
              </a:xfrm>
              <a:custGeom>
                <a:avLst/>
                <a:gdLst>
                  <a:gd name="T0" fmla="*/ 4 w 337"/>
                  <a:gd name="T1" fmla="*/ 0 h 226"/>
                  <a:gd name="T2" fmla="*/ 26 w 337"/>
                  <a:gd name="T3" fmla="*/ 59 h 226"/>
                  <a:gd name="T4" fmla="*/ 73 w 337"/>
                  <a:gd name="T5" fmla="*/ 107 h 226"/>
                  <a:gd name="T6" fmla="*/ 177 w 337"/>
                  <a:gd name="T7" fmla="*/ 149 h 226"/>
                  <a:gd name="T8" fmla="*/ 357 w 337"/>
                  <a:gd name="T9" fmla="*/ 258 h 226"/>
                  <a:gd name="T10" fmla="*/ 404 w 337"/>
                  <a:gd name="T11" fmla="*/ 259 h 226"/>
                  <a:gd name="T12" fmla="*/ 401 w 337"/>
                  <a:gd name="T13" fmla="*/ 203 h 226"/>
                  <a:gd name="T14" fmla="*/ 395 w 337"/>
                  <a:gd name="T15" fmla="*/ 132 h 226"/>
                  <a:gd name="T16" fmla="*/ 358 w 337"/>
                  <a:gd name="T17" fmla="*/ 108 h 226"/>
                  <a:gd name="T18" fmla="*/ 73 w 337"/>
                  <a:gd name="T19" fmla="*/ 32 h 226"/>
                  <a:gd name="T20" fmla="*/ 12 w 337"/>
                  <a:gd name="T21" fmla="*/ 2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7" h="226">
                    <a:moveTo>
                      <a:pt x="4" y="0"/>
                    </a:moveTo>
                    <a:cubicBezTo>
                      <a:pt x="0" y="13"/>
                      <a:pt x="15" y="38"/>
                      <a:pt x="21" y="49"/>
                    </a:cubicBezTo>
                    <a:cubicBezTo>
                      <a:pt x="30" y="67"/>
                      <a:pt x="44" y="77"/>
                      <a:pt x="60" y="88"/>
                    </a:cubicBezTo>
                    <a:cubicBezTo>
                      <a:pt x="85" y="105"/>
                      <a:pt x="117" y="109"/>
                      <a:pt x="145" y="123"/>
                    </a:cubicBezTo>
                    <a:cubicBezTo>
                      <a:pt x="197" y="148"/>
                      <a:pt x="239" y="193"/>
                      <a:pt x="293" y="213"/>
                    </a:cubicBezTo>
                    <a:cubicBezTo>
                      <a:pt x="304" y="216"/>
                      <a:pt x="322" y="226"/>
                      <a:pt x="331" y="214"/>
                    </a:cubicBezTo>
                    <a:cubicBezTo>
                      <a:pt x="337" y="205"/>
                      <a:pt x="330" y="176"/>
                      <a:pt x="329" y="167"/>
                    </a:cubicBezTo>
                    <a:cubicBezTo>
                      <a:pt x="327" y="148"/>
                      <a:pt x="326" y="128"/>
                      <a:pt x="324" y="109"/>
                    </a:cubicBezTo>
                    <a:cubicBezTo>
                      <a:pt x="321" y="87"/>
                      <a:pt x="315" y="89"/>
                      <a:pt x="294" y="89"/>
                    </a:cubicBezTo>
                    <a:cubicBezTo>
                      <a:pt x="207" y="92"/>
                      <a:pt x="138" y="61"/>
                      <a:pt x="60" y="26"/>
                    </a:cubicBezTo>
                    <a:cubicBezTo>
                      <a:pt x="43" y="19"/>
                      <a:pt x="24" y="13"/>
                      <a:pt x="9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5" name="Freeform 335">
                <a:extLst>
                  <a:ext uri="{FF2B5EF4-FFF2-40B4-BE49-F238E27FC236}">
                    <a16:creationId xmlns:a16="http://schemas.microsoft.com/office/drawing/2014/main" id="{0865972F-F6EC-43D3-8850-3FF3468F2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196"/>
                <a:ext cx="152" cy="140"/>
              </a:xfrm>
              <a:custGeom>
                <a:avLst/>
                <a:gdLst>
                  <a:gd name="T0" fmla="*/ 0 w 142"/>
                  <a:gd name="T1" fmla="*/ 0 h 131"/>
                  <a:gd name="T2" fmla="*/ 59 w 142"/>
                  <a:gd name="T3" fmla="*/ 68 h 131"/>
                  <a:gd name="T4" fmla="*/ 109 w 142"/>
                  <a:gd name="T5" fmla="*/ 130 h 131"/>
                  <a:gd name="T6" fmla="*/ 170 w 142"/>
                  <a:gd name="T7" fmla="*/ 120 h 131"/>
                  <a:gd name="T8" fmla="*/ 97 w 142"/>
                  <a:gd name="T9" fmla="*/ 71 h 131"/>
                  <a:gd name="T10" fmla="*/ 46 w 142"/>
                  <a:gd name="T11" fmla="*/ 34 h 131"/>
                  <a:gd name="T12" fmla="*/ 17 w 142"/>
                  <a:gd name="T13" fmla="*/ 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31">
                    <a:moveTo>
                      <a:pt x="0" y="0"/>
                    </a:moveTo>
                    <a:cubicBezTo>
                      <a:pt x="20" y="7"/>
                      <a:pt x="35" y="40"/>
                      <a:pt x="48" y="56"/>
                    </a:cubicBezTo>
                    <a:cubicBezTo>
                      <a:pt x="63" y="72"/>
                      <a:pt x="76" y="89"/>
                      <a:pt x="89" y="107"/>
                    </a:cubicBezTo>
                    <a:cubicBezTo>
                      <a:pt x="104" y="125"/>
                      <a:pt x="133" y="131"/>
                      <a:pt x="139" y="98"/>
                    </a:cubicBezTo>
                    <a:cubicBezTo>
                      <a:pt x="142" y="77"/>
                      <a:pt x="96" y="68"/>
                      <a:pt x="79" y="58"/>
                    </a:cubicBezTo>
                    <a:cubicBezTo>
                      <a:pt x="66" y="49"/>
                      <a:pt x="49" y="38"/>
                      <a:pt x="37" y="28"/>
                    </a:cubicBezTo>
                    <a:cubicBezTo>
                      <a:pt x="29" y="20"/>
                      <a:pt x="24" y="6"/>
                      <a:pt x="14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6" name="Freeform 336">
                <a:extLst>
                  <a:ext uri="{FF2B5EF4-FFF2-40B4-BE49-F238E27FC236}">
                    <a16:creationId xmlns:a16="http://schemas.microsoft.com/office/drawing/2014/main" id="{FF16B160-4453-4A24-8C82-8442218BB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2500"/>
                <a:ext cx="539" cy="293"/>
              </a:xfrm>
              <a:custGeom>
                <a:avLst/>
                <a:gdLst>
                  <a:gd name="T0" fmla="*/ 178 w 504"/>
                  <a:gd name="T1" fmla="*/ 246 h 275"/>
                  <a:gd name="T2" fmla="*/ 7 w 504"/>
                  <a:gd name="T3" fmla="*/ 219 h 275"/>
                  <a:gd name="T4" fmla="*/ 47 w 504"/>
                  <a:gd name="T5" fmla="*/ 82 h 275"/>
                  <a:gd name="T6" fmla="*/ 154 w 504"/>
                  <a:gd name="T7" fmla="*/ 25 h 275"/>
                  <a:gd name="T8" fmla="*/ 398 w 504"/>
                  <a:gd name="T9" fmla="*/ 40 h 275"/>
                  <a:gd name="T10" fmla="*/ 481 w 504"/>
                  <a:gd name="T11" fmla="*/ 40 h 275"/>
                  <a:gd name="T12" fmla="*/ 563 w 504"/>
                  <a:gd name="T13" fmla="*/ 25 h 275"/>
                  <a:gd name="T14" fmla="*/ 613 w 504"/>
                  <a:gd name="T15" fmla="*/ 148 h 275"/>
                  <a:gd name="T16" fmla="*/ 497 w 504"/>
                  <a:gd name="T17" fmla="*/ 227 h 275"/>
                  <a:gd name="T18" fmla="*/ 347 w 504"/>
                  <a:gd name="T19" fmla="*/ 232 h 275"/>
                  <a:gd name="T20" fmla="*/ 240 w 504"/>
                  <a:gd name="T21" fmla="*/ 243 h 275"/>
                  <a:gd name="T22" fmla="*/ 158 w 504"/>
                  <a:gd name="T23" fmla="*/ 253 h 27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4" h="275">
                    <a:moveTo>
                      <a:pt x="145" y="204"/>
                    </a:moveTo>
                    <a:cubicBezTo>
                      <a:pt x="95" y="197"/>
                      <a:pt x="0" y="275"/>
                      <a:pt x="7" y="181"/>
                    </a:cubicBezTo>
                    <a:cubicBezTo>
                      <a:pt x="10" y="144"/>
                      <a:pt x="18" y="97"/>
                      <a:pt x="38" y="68"/>
                    </a:cubicBezTo>
                    <a:cubicBezTo>
                      <a:pt x="58" y="39"/>
                      <a:pt x="92" y="32"/>
                      <a:pt x="126" y="21"/>
                    </a:cubicBezTo>
                    <a:cubicBezTo>
                      <a:pt x="194" y="0"/>
                      <a:pt x="256" y="34"/>
                      <a:pt x="325" y="34"/>
                    </a:cubicBezTo>
                    <a:cubicBezTo>
                      <a:pt x="348" y="34"/>
                      <a:pt x="372" y="36"/>
                      <a:pt x="394" y="34"/>
                    </a:cubicBezTo>
                    <a:cubicBezTo>
                      <a:pt x="412" y="32"/>
                      <a:pt x="444" y="17"/>
                      <a:pt x="460" y="21"/>
                    </a:cubicBezTo>
                    <a:cubicBezTo>
                      <a:pt x="493" y="29"/>
                      <a:pt x="499" y="89"/>
                      <a:pt x="501" y="122"/>
                    </a:cubicBezTo>
                    <a:cubicBezTo>
                      <a:pt x="504" y="181"/>
                      <a:pt x="459" y="182"/>
                      <a:pt x="407" y="188"/>
                    </a:cubicBezTo>
                    <a:cubicBezTo>
                      <a:pt x="366" y="193"/>
                      <a:pt x="324" y="190"/>
                      <a:pt x="283" y="192"/>
                    </a:cubicBezTo>
                    <a:cubicBezTo>
                      <a:pt x="253" y="193"/>
                      <a:pt x="223" y="199"/>
                      <a:pt x="195" y="201"/>
                    </a:cubicBezTo>
                    <a:cubicBezTo>
                      <a:pt x="180" y="203"/>
                      <a:pt x="122" y="200"/>
                      <a:pt x="129" y="20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7" name="Freeform 337">
                <a:extLst>
                  <a:ext uri="{FF2B5EF4-FFF2-40B4-BE49-F238E27FC236}">
                    <a16:creationId xmlns:a16="http://schemas.microsoft.com/office/drawing/2014/main" id="{39A3BB32-79C0-4AA4-B973-6C30FFE45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2759"/>
                <a:ext cx="516" cy="306"/>
              </a:xfrm>
              <a:custGeom>
                <a:avLst/>
                <a:gdLst>
                  <a:gd name="T0" fmla="*/ 199 w 483"/>
                  <a:gd name="T1" fmla="*/ 299 h 287"/>
                  <a:gd name="T2" fmla="*/ 67 w 483"/>
                  <a:gd name="T3" fmla="*/ 315 h 287"/>
                  <a:gd name="T4" fmla="*/ 28 w 483"/>
                  <a:gd name="T5" fmla="*/ 193 h 287"/>
                  <a:gd name="T6" fmla="*/ 263 w 483"/>
                  <a:gd name="T7" fmla="*/ 14 h 287"/>
                  <a:gd name="T8" fmla="*/ 406 w 483"/>
                  <a:gd name="T9" fmla="*/ 7 h 287"/>
                  <a:gd name="T10" fmla="*/ 466 w 483"/>
                  <a:gd name="T11" fmla="*/ 7 h 287"/>
                  <a:gd name="T12" fmla="*/ 537 w 483"/>
                  <a:gd name="T13" fmla="*/ 4 h 287"/>
                  <a:gd name="T14" fmla="*/ 547 w 483"/>
                  <a:gd name="T15" fmla="*/ 152 h 287"/>
                  <a:gd name="T16" fmla="*/ 407 w 483"/>
                  <a:gd name="T17" fmla="*/ 279 h 287"/>
                  <a:gd name="T18" fmla="*/ 174 w 483"/>
                  <a:gd name="T19" fmla="*/ 315 h 28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83" h="287">
                    <a:moveTo>
                      <a:pt x="163" y="247"/>
                    </a:moveTo>
                    <a:cubicBezTo>
                      <a:pt x="130" y="253"/>
                      <a:pt x="78" y="287"/>
                      <a:pt x="55" y="260"/>
                    </a:cubicBezTo>
                    <a:cubicBezTo>
                      <a:pt x="40" y="241"/>
                      <a:pt x="26" y="181"/>
                      <a:pt x="22" y="159"/>
                    </a:cubicBezTo>
                    <a:cubicBezTo>
                      <a:pt x="0" y="48"/>
                      <a:pt x="130" y="23"/>
                      <a:pt x="215" y="11"/>
                    </a:cubicBezTo>
                    <a:cubicBezTo>
                      <a:pt x="254" y="6"/>
                      <a:pt x="294" y="7"/>
                      <a:pt x="333" y="7"/>
                    </a:cubicBezTo>
                    <a:cubicBezTo>
                      <a:pt x="350" y="7"/>
                      <a:pt x="366" y="7"/>
                      <a:pt x="382" y="7"/>
                    </a:cubicBezTo>
                    <a:cubicBezTo>
                      <a:pt x="398" y="8"/>
                      <a:pt x="426" y="0"/>
                      <a:pt x="441" y="4"/>
                    </a:cubicBezTo>
                    <a:cubicBezTo>
                      <a:pt x="483" y="15"/>
                      <a:pt x="462" y="94"/>
                      <a:pt x="448" y="126"/>
                    </a:cubicBezTo>
                    <a:cubicBezTo>
                      <a:pt x="422" y="183"/>
                      <a:pt x="394" y="212"/>
                      <a:pt x="334" y="231"/>
                    </a:cubicBezTo>
                    <a:cubicBezTo>
                      <a:pt x="270" y="250"/>
                      <a:pt x="205" y="245"/>
                      <a:pt x="143" y="26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8" name="Freeform 338">
                <a:extLst>
                  <a:ext uri="{FF2B5EF4-FFF2-40B4-BE49-F238E27FC236}">
                    <a16:creationId xmlns:a16="http://schemas.microsoft.com/office/drawing/2014/main" id="{F181391A-34D8-42F1-A811-D957D5D07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2577"/>
                <a:ext cx="207" cy="276"/>
              </a:xfrm>
              <a:custGeom>
                <a:avLst/>
                <a:gdLst>
                  <a:gd name="T0" fmla="*/ 0 w 194"/>
                  <a:gd name="T1" fmla="*/ 112 h 258"/>
                  <a:gd name="T2" fmla="*/ 61 w 194"/>
                  <a:gd name="T3" fmla="*/ 150 h 258"/>
                  <a:gd name="T4" fmla="*/ 44 w 194"/>
                  <a:gd name="T5" fmla="*/ 198 h 258"/>
                  <a:gd name="T6" fmla="*/ 3 w 194"/>
                  <a:gd name="T7" fmla="*/ 242 h 258"/>
                  <a:gd name="T8" fmla="*/ 57 w 194"/>
                  <a:gd name="T9" fmla="*/ 264 h 258"/>
                  <a:gd name="T10" fmla="*/ 107 w 194"/>
                  <a:gd name="T11" fmla="*/ 282 h 258"/>
                  <a:gd name="T12" fmla="*/ 131 w 194"/>
                  <a:gd name="T13" fmla="*/ 295 h 258"/>
                  <a:gd name="T14" fmla="*/ 153 w 194"/>
                  <a:gd name="T15" fmla="*/ 310 h 258"/>
                  <a:gd name="T16" fmla="*/ 186 w 194"/>
                  <a:gd name="T17" fmla="*/ 279 h 258"/>
                  <a:gd name="T18" fmla="*/ 222 w 194"/>
                  <a:gd name="T19" fmla="*/ 189 h 258"/>
                  <a:gd name="T20" fmla="*/ 232 w 194"/>
                  <a:gd name="T21" fmla="*/ 73 h 258"/>
                  <a:gd name="T22" fmla="*/ 180 w 194"/>
                  <a:gd name="T23" fmla="*/ 6 h 258"/>
                  <a:gd name="T24" fmla="*/ 93 w 194"/>
                  <a:gd name="T25" fmla="*/ 7 h 2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4" h="258">
                    <a:moveTo>
                      <a:pt x="0" y="92"/>
                    </a:moveTo>
                    <a:cubicBezTo>
                      <a:pt x="19" y="90"/>
                      <a:pt x="46" y="103"/>
                      <a:pt x="50" y="122"/>
                    </a:cubicBezTo>
                    <a:cubicBezTo>
                      <a:pt x="54" y="139"/>
                      <a:pt x="47" y="150"/>
                      <a:pt x="36" y="162"/>
                    </a:cubicBezTo>
                    <a:cubicBezTo>
                      <a:pt x="28" y="170"/>
                      <a:pt x="3" y="185"/>
                      <a:pt x="3" y="197"/>
                    </a:cubicBezTo>
                    <a:cubicBezTo>
                      <a:pt x="2" y="215"/>
                      <a:pt x="35" y="215"/>
                      <a:pt x="47" y="216"/>
                    </a:cubicBezTo>
                    <a:cubicBezTo>
                      <a:pt x="63" y="218"/>
                      <a:pt x="74" y="224"/>
                      <a:pt x="88" y="231"/>
                    </a:cubicBezTo>
                    <a:cubicBezTo>
                      <a:pt x="95" y="235"/>
                      <a:pt x="102" y="237"/>
                      <a:pt x="108" y="241"/>
                    </a:cubicBezTo>
                    <a:cubicBezTo>
                      <a:pt x="113" y="245"/>
                      <a:pt x="119" y="252"/>
                      <a:pt x="126" y="253"/>
                    </a:cubicBezTo>
                    <a:cubicBezTo>
                      <a:pt x="144" y="258"/>
                      <a:pt x="147" y="240"/>
                      <a:pt x="153" y="228"/>
                    </a:cubicBezTo>
                    <a:cubicBezTo>
                      <a:pt x="165" y="203"/>
                      <a:pt x="177" y="181"/>
                      <a:pt x="183" y="154"/>
                    </a:cubicBezTo>
                    <a:cubicBezTo>
                      <a:pt x="188" y="126"/>
                      <a:pt x="194" y="89"/>
                      <a:pt x="190" y="60"/>
                    </a:cubicBezTo>
                    <a:cubicBezTo>
                      <a:pt x="186" y="38"/>
                      <a:pt x="171" y="13"/>
                      <a:pt x="148" y="6"/>
                    </a:cubicBezTo>
                    <a:cubicBezTo>
                      <a:pt x="130" y="0"/>
                      <a:pt x="95" y="1"/>
                      <a:pt x="77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19" name="Freeform 339">
                <a:extLst>
                  <a:ext uri="{FF2B5EF4-FFF2-40B4-BE49-F238E27FC236}">
                    <a16:creationId xmlns:a16="http://schemas.microsoft.com/office/drawing/2014/main" id="{F71B81CB-E5AE-4E1C-A7B9-048D90A797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265"/>
                <a:ext cx="325" cy="220"/>
              </a:xfrm>
              <a:custGeom>
                <a:avLst/>
                <a:gdLst>
                  <a:gd name="T0" fmla="*/ 314 w 304"/>
                  <a:gd name="T1" fmla="*/ 7 h 206"/>
                  <a:gd name="T2" fmla="*/ 354 w 304"/>
                  <a:gd name="T3" fmla="*/ 21 h 206"/>
                  <a:gd name="T4" fmla="*/ 363 w 304"/>
                  <a:gd name="T5" fmla="*/ 90 h 206"/>
                  <a:gd name="T6" fmla="*/ 369 w 304"/>
                  <a:gd name="T7" fmla="*/ 163 h 206"/>
                  <a:gd name="T8" fmla="*/ 344 w 304"/>
                  <a:gd name="T9" fmla="*/ 217 h 206"/>
                  <a:gd name="T10" fmla="*/ 267 w 304"/>
                  <a:gd name="T11" fmla="*/ 229 h 206"/>
                  <a:gd name="T12" fmla="*/ 202 w 304"/>
                  <a:gd name="T13" fmla="*/ 235 h 206"/>
                  <a:gd name="T14" fmla="*/ 143 w 304"/>
                  <a:gd name="T15" fmla="*/ 248 h 206"/>
                  <a:gd name="T16" fmla="*/ 88 w 304"/>
                  <a:gd name="T17" fmla="*/ 221 h 206"/>
                  <a:gd name="T18" fmla="*/ 15 w 304"/>
                  <a:gd name="T19" fmla="*/ 200 h 206"/>
                  <a:gd name="T20" fmla="*/ 89 w 304"/>
                  <a:gd name="T21" fmla="*/ 75 h 206"/>
                  <a:gd name="T22" fmla="*/ 154 w 304"/>
                  <a:gd name="T23" fmla="*/ 56 h 206"/>
                  <a:gd name="T24" fmla="*/ 207 w 304"/>
                  <a:gd name="T25" fmla="*/ 36 h 206"/>
                  <a:gd name="T26" fmla="*/ 296 w 304"/>
                  <a:gd name="T27" fmla="*/ 20 h 206"/>
                  <a:gd name="T28" fmla="*/ 320 w 304"/>
                  <a:gd name="T29" fmla="*/ 6 h 20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04" h="206">
                    <a:moveTo>
                      <a:pt x="257" y="7"/>
                    </a:moveTo>
                    <a:cubicBezTo>
                      <a:pt x="272" y="6"/>
                      <a:pt x="284" y="0"/>
                      <a:pt x="290" y="18"/>
                    </a:cubicBezTo>
                    <a:cubicBezTo>
                      <a:pt x="295" y="34"/>
                      <a:pt x="294" y="56"/>
                      <a:pt x="297" y="74"/>
                    </a:cubicBezTo>
                    <a:cubicBezTo>
                      <a:pt x="299" y="94"/>
                      <a:pt x="300" y="114"/>
                      <a:pt x="302" y="134"/>
                    </a:cubicBezTo>
                    <a:cubicBezTo>
                      <a:pt x="304" y="155"/>
                      <a:pt x="302" y="169"/>
                      <a:pt x="282" y="178"/>
                    </a:cubicBezTo>
                    <a:cubicBezTo>
                      <a:pt x="263" y="187"/>
                      <a:pt x="240" y="186"/>
                      <a:pt x="219" y="187"/>
                    </a:cubicBezTo>
                    <a:cubicBezTo>
                      <a:pt x="201" y="188"/>
                      <a:pt x="184" y="190"/>
                      <a:pt x="166" y="193"/>
                    </a:cubicBezTo>
                    <a:cubicBezTo>
                      <a:pt x="149" y="196"/>
                      <a:pt x="135" y="206"/>
                      <a:pt x="117" y="203"/>
                    </a:cubicBezTo>
                    <a:cubicBezTo>
                      <a:pt x="101" y="199"/>
                      <a:pt x="89" y="185"/>
                      <a:pt x="72" y="182"/>
                    </a:cubicBezTo>
                    <a:cubicBezTo>
                      <a:pt x="54" y="179"/>
                      <a:pt x="19" y="184"/>
                      <a:pt x="12" y="164"/>
                    </a:cubicBezTo>
                    <a:cubicBezTo>
                      <a:pt x="0" y="130"/>
                      <a:pt x="49" y="78"/>
                      <a:pt x="73" y="62"/>
                    </a:cubicBezTo>
                    <a:cubicBezTo>
                      <a:pt x="89" y="52"/>
                      <a:pt x="108" y="50"/>
                      <a:pt x="126" y="46"/>
                    </a:cubicBezTo>
                    <a:cubicBezTo>
                      <a:pt x="142" y="42"/>
                      <a:pt x="155" y="35"/>
                      <a:pt x="169" y="30"/>
                    </a:cubicBezTo>
                    <a:cubicBezTo>
                      <a:pt x="194" y="22"/>
                      <a:pt x="218" y="29"/>
                      <a:pt x="242" y="17"/>
                    </a:cubicBezTo>
                    <a:cubicBezTo>
                      <a:pt x="249" y="14"/>
                      <a:pt x="255" y="9"/>
                      <a:pt x="262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0" name="Freeform 340">
                <a:extLst>
                  <a:ext uri="{FF2B5EF4-FFF2-40B4-BE49-F238E27FC236}">
                    <a16:creationId xmlns:a16="http://schemas.microsoft.com/office/drawing/2014/main" id="{95428F8E-7CB4-4DE8-8050-311CBF463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165"/>
                <a:ext cx="149" cy="74"/>
              </a:xfrm>
              <a:custGeom>
                <a:avLst/>
                <a:gdLst>
                  <a:gd name="T0" fmla="*/ 139 w 140"/>
                  <a:gd name="T1" fmla="*/ 0 h 69"/>
                  <a:gd name="T2" fmla="*/ 168 w 140"/>
                  <a:gd name="T3" fmla="*/ 49 h 69"/>
                  <a:gd name="T4" fmla="*/ 109 w 140"/>
                  <a:gd name="T5" fmla="*/ 82 h 69"/>
                  <a:gd name="T6" fmla="*/ 4 w 140"/>
                  <a:gd name="T7" fmla="*/ 85 h 69"/>
                  <a:gd name="T8" fmla="*/ 60 w 140"/>
                  <a:gd name="T9" fmla="*/ 49 h 69"/>
                  <a:gd name="T10" fmla="*/ 128 w 140"/>
                  <a:gd name="T11" fmla="*/ 10 h 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0" h="69">
                    <a:moveTo>
                      <a:pt x="116" y="0"/>
                    </a:moveTo>
                    <a:cubicBezTo>
                      <a:pt x="121" y="16"/>
                      <a:pt x="140" y="19"/>
                      <a:pt x="139" y="40"/>
                    </a:cubicBezTo>
                    <a:cubicBezTo>
                      <a:pt x="137" y="62"/>
                      <a:pt x="109" y="65"/>
                      <a:pt x="90" y="66"/>
                    </a:cubicBezTo>
                    <a:cubicBezTo>
                      <a:pt x="61" y="66"/>
                      <a:pt x="33" y="67"/>
                      <a:pt x="4" y="69"/>
                    </a:cubicBezTo>
                    <a:cubicBezTo>
                      <a:pt x="0" y="51"/>
                      <a:pt x="39" y="46"/>
                      <a:pt x="50" y="40"/>
                    </a:cubicBezTo>
                    <a:cubicBezTo>
                      <a:pt x="69" y="30"/>
                      <a:pt x="84" y="13"/>
                      <a:pt x="106" y="7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1" name="Freeform 341">
                <a:extLst>
                  <a:ext uri="{FF2B5EF4-FFF2-40B4-BE49-F238E27FC236}">
                    <a16:creationId xmlns:a16="http://schemas.microsoft.com/office/drawing/2014/main" id="{70C80B39-32DA-4821-8B10-39A30F0F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965"/>
                <a:ext cx="178" cy="242"/>
              </a:xfrm>
              <a:custGeom>
                <a:avLst/>
                <a:gdLst>
                  <a:gd name="T0" fmla="*/ 123 w 167"/>
                  <a:gd name="T1" fmla="*/ 11 h 227"/>
                  <a:gd name="T2" fmla="*/ 178 w 167"/>
                  <a:gd name="T3" fmla="*/ 81 h 227"/>
                  <a:gd name="T4" fmla="*/ 183 w 167"/>
                  <a:gd name="T5" fmla="*/ 128 h 227"/>
                  <a:gd name="T6" fmla="*/ 196 w 167"/>
                  <a:gd name="T7" fmla="*/ 187 h 227"/>
                  <a:gd name="T8" fmla="*/ 123 w 167"/>
                  <a:gd name="T9" fmla="*/ 209 h 227"/>
                  <a:gd name="T10" fmla="*/ 54 w 167"/>
                  <a:gd name="T11" fmla="*/ 245 h 227"/>
                  <a:gd name="T12" fmla="*/ 7 w 167"/>
                  <a:gd name="T13" fmla="*/ 275 h 227"/>
                  <a:gd name="T14" fmla="*/ 34 w 167"/>
                  <a:gd name="T15" fmla="*/ 223 h 227"/>
                  <a:gd name="T16" fmla="*/ 87 w 167"/>
                  <a:gd name="T17" fmla="*/ 155 h 227"/>
                  <a:gd name="T18" fmla="*/ 114 w 167"/>
                  <a:gd name="T19" fmla="*/ 32 h 2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7" h="227">
                    <a:moveTo>
                      <a:pt x="101" y="8"/>
                    </a:moveTo>
                    <a:cubicBezTo>
                      <a:pt x="129" y="0"/>
                      <a:pt x="143" y="47"/>
                      <a:pt x="147" y="67"/>
                    </a:cubicBezTo>
                    <a:cubicBezTo>
                      <a:pt x="149" y="80"/>
                      <a:pt x="148" y="93"/>
                      <a:pt x="151" y="106"/>
                    </a:cubicBezTo>
                    <a:cubicBezTo>
                      <a:pt x="156" y="122"/>
                      <a:pt x="167" y="136"/>
                      <a:pt x="162" y="154"/>
                    </a:cubicBezTo>
                    <a:cubicBezTo>
                      <a:pt x="156" y="179"/>
                      <a:pt x="121" y="170"/>
                      <a:pt x="101" y="173"/>
                    </a:cubicBezTo>
                    <a:cubicBezTo>
                      <a:pt x="81" y="177"/>
                      <a:pt x="63" y="192"/>
                      <a:pt x="45" y="203"/>
                    </a:cubicBezTo>
                    <a:cubicBezTo>
                      <a:pt x="35" y="209"/>
                      <a:pt x="19" y="227"/>
                      <a:pt x="7" y="227"/>
                    </a:cubicBezTo>
                    <a:cubicBezTo>
                      <a:pt x="0" y="212"/>
                      <a:pt x="18" y="194"/>
                      <a:pt x="28" y="184"/>
                    </a:cubicBezTo>
                    <a:cubicBezTo>
                      <a:pt x="44" y="165"/>
                      <a:pt x="59" y="149"/>
                      <a:pt x="72" y="128"/>
                    </a:cubicBezTo>
                    <a:cubicBezTo>
                      <a:pt x="92" y="97"/>
                      <a:pt x="95" y="63"/>
                      <a:pt x="94" y="2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2" name="Freeform 342">
                <a:extLst>
                  <a:ext uri="{FF2B5EF4-FFF2-40B4-BE49-F238E27FC236}">
                    <a16:creationId xmlns:a16="http://schemas.microsoft.com/office/drawing/2014/main" id="{69E4ABD2-281F-433B-8E46-3EF232270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2304"/>
                <a:ext cx="5" cy="4"/>
              </a:xfrm>
              <a:custGeom>
                <a:avLst/>
                <a:gdLst>
                  <a:gd name="T0" fmla="*/ 5 w 5"/>
                  <a:gd name="T1" fmla="*/ 4 h 4"/>
                  <a:gd name="T2" fmla="*/ 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5" y="4"/>
                    </a:move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3" name="Freeform 343">
                <a:extLst>
                  <a:ext uri="{FF2B5EF4-FFF2-40B4-BE49-F238E27FC236}">
                    <a16:creationId xmlns:a16="http://schemas.microsoft.com/office/drawing/2014/main" id="{7455FEDC-FE68-401A-A67C-0423E307F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2908"/>
                <a:ext cx="219" cy="236"/>
              </a:xfrm>
              <a:custGeom>
                <a:avLst/>
                <a:gdLst>
                  <a:gd name="T0" fmla="*/ 250 w 205"/>
                  <a:gd name="T1" fmla="*/ 0 h 221"/>
                  <a:gd name="T2" fmla="*/ 143 w 205"/>
                  <a:gd name="T3" fmla="*/ 189 h 221"/>
                  <a:gd name="T4" fmla="*/ 0 w 205"/>
                  <a:gd name="T5" fmla="*/ 229 h 221"/>
                  <a:gd name="T6" fmla="*/ 110 w 205"/>
                  <a:gd name="T7" fmla="*/ 65 h 2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5" h="221">
                    <a:moveTo>
                      <a:pt x="205" y="0"/>
                    </a:moveTo>
                    <a:cubicBezTo>
                      <a:pt x="161" y="43"/>
                      <a:pt x="164" y="115"/>
                      <a:pt x="117" y="155"/>
                    </a:cubicBezTo>
                    <a:cubicBezTo>
                      <a:pt x="95" y="174"/>
                      <a:pt x="27" y="221"/>
                      <a:pt x="0" y="187"/>
                    </a:cubicBezTo>
                    <a:cubicBezTo>
                      <a:pt x="54" y="164"/>
                      <a:pt x="107" y="118"/>
                      <a:pt x="90" y="53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4" name="Freeform 344">
                <a:extLst>
                  <a:ext uri="{FF2B5EF4-FFF2-40B4-BE49-F238E27FC236}">
                    <a16:creationId xmlns:a16="http://schemas.microsoft.com/office/drawing/2014/main" id="{D5463388-61AA-4ECF-885F-6EDF6ED3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3189"/>
                <a:ext cx="196" cy="532"/>
              </a:xfrm>
              <a:custGeom>
                <a:avLst/>
                <a:gdLst>
                  <a:gd name="T0" fmla="*/ 34 w 184"/>
                  <a:gd name="T1" fmla="*/ 28 h 498"/>
                  <a:gd name="T2" fmla="*/ 146 w 184"/>
                  <a:gd name="T3" fmla="*/ 1 h 498"/>
                  <a:gd name="T4" fmla="*/ 210 w 184"/>
                  <a:gd name="T5" fmla="*/ 144 h 498"/>
                  <a:gd name="T6" fmla="*/ 196 w 184"/>
                  <a:gd name="T7" fmla="*/ 444 h 498"/>
                  <a:gd name="T8" fmla="*/ 169 w 184"/>
                  <a:gd name="T9" fmla="*/ 557 h 498"/>
                  <a:gd name="T10" fmla="*/ 79 w 184"/>
                  <a:gd name="T11" fmla="*/ 488 h 498"/>
                  <a:gd name="T12" fmla="*/ 59 w 184"/>
                  <a:gd name="T13" fmla="*/ 370 h 498"/>
                  <a:gd name="T14" fmla="*/ 20 w 184"/>
                  <a:gd name="T15" fmla="*/ 213 h 498"/>
                  <a:gd name="T16" fmla="*/ 15 w 184"/>
                  <a:gd name="T17" fmla="*/ 24 h 4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4" h="498">
                    <a:moveTo>
                      <a:pt x="28" y="22"/>
                    </a:moveTo>
                    <a:cubicBezTo>
                      <a:pt x="37" y="13"/>
                      <a:pt x="105" y="0"/>
                      <a:pt x="121" y="1"/>
                    </a:cubicBezTo>
                    <a:cubicBezTo>
                      <a:pt x="168" y="4"/>
                      <a:pt x="169" y="82"/>
                      <a:pt x="174" y="118"/>
                    </a:cubicBezTo>
                    <a:cubicBezTo>
                      <a:pt x="184" y="202"/>
                      <a:pt x="178" y="281"/>
                      <a:pt x="162" y="364"/>
                    </a:cubicBezTo>
                    <a:cubicBezTo>
                      <a:pt x="157" y="387"/>
                      <a:pt x="152" y="437"/>
                      <a:pt x="140" y="457"/>
                    </a:cubicBezTo>
                    <a:cubicBezTo>
                      <a:pt x="114" y="498"/>
                      <a:pt x="74" y="428"/>
                      <a:pt x="65" y="401"/>
                    </a:cubicBezTo>
                    <a:cubicBezTo>
                      <a:pt x="54" y="370"/>
                      <a:pt x="56" y="336"/>
                      <a:pt x="49" y="303"/>
                    </a:cubicBezTo>
                    <a:cubicBezTo>
                      <a:pt x="40" y="260"/>
                      <a:pt x="26" y="218"/>
                      <a:pt x="17" y="174"/>
                    </a:cubicBezTo>
                    <a:cubicBezTo>
                      <a:pt x="7" y="122"/>
                      <a:pt x="0" y="71"/>
                      <a:pt x="12" y="2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5" name="Freeform 345">
                <a:extLst>
                  <a:ext uri="{FF2B5EF4-FFF2-40B4-BE49-F238E27FC236}">
                    <a16:creationId xmlns:a16="http://schemas.microsoft.com/office/drawing/2014/main" id="{9A6BD4C2-31D7-4D8A-86EE-D831A4AE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1" y="3600"/>
                <a:ext cx="186" cy="213"/>
              </a:xfrm>
              <a:custGeom>
                <a:avLst/>
                <a:gdLst>
                  <a:gd name="T0" fmla="*/ 183 w 174"/>
                  <a:gd name="T1" fmla="*/ 26 h 199"/>
                  <a:gd name="T2" fmla="*/ 183 w 174"/>
                  <a:gd name="T3" fmla="*/ 127 h 199"/>
                  <a:gd name="T4" fmla="*/ 200 w 174"/>
                  <a:gd name="T5" fmla="*/ 174 h 199"/>
                  <a:gd name="T6" fmla="*/ 128 w 174"/>
                  <a:gd name="T7" fmla="*/ 182 h 199"/>
                  <a:gd name="T8" fmla="*/ 53 w 174"/>
                  <a:gd name="T9" fmla="*/ 199 h 199"/>
                  <a:gd name="T10" fmla="*/ 0 w 174"/>
                  <a:gd name="T11" fmla="*/ 199 h 199"/>
                  <a:gd name="T12" fmla="*/ 52 w 174"/>
                  <a:gd name="T13" fmla="*/ 163 h 199"/>
                  <a:gd name="T14" fmla="*/ 130 w 174"/>
                  <a:gd name="T15" fmla="*/ 124 h 199"/>
                  <a:gd name="T16" fmla="*/ 138 w 174"/>
                  <a:gd name="T17" fmla="*/ 0 h 19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4" h="199">
                    <a:moveTo>
                      <a:pt x="150" y="21"/>
                    </a:moveTo>
                    <a:cubicBezTo>
                      <a:pt x="144" y="46"/>
                      <a:pt x="139" y="81"/>
                      <a:pt x="150" y="104"/>
                    </a:cubicBezTo>
                    <a:cubicBezTo>
                      <a:pt x="156" y="117"/>
                      <a:pt x="174" y="124"/>
                      <a:pt x="164" y="142"/>
                    </a:cubicBezTo>
                    <a:cubicBezTo>
                      <a:pt x="153" y="161"/>
                      <a:pt x="121" y="150"/>
                      <a:pt x="105" y="149"/>
                    </a:cubicBezTo>
                    <a:cubicBezTo>
                      <a:pt x="77" y="146"/>
                      <a:pt x="67" y="147"/>
                      <a:pt x="44" y="163"/>
                    </a:cubicBezTo>
                    <a:cubicBezTo>
                      <a:pt x="30" y="173"/>
                      <a:pt x="0" y="199"/>
                      <a:pt x="0" y="163"/>
                    </a:cubicBezTo>
                    <a:cubicBezTo>
                      <a:pt x="0" y="138"/>
                      <a:pt x="25" y="137"/>
                      <a:pt x="43" y="133"/>
                    </a:cubicBezTo>
                    <a:cubicBezTo>
                      <a:pt x="68" y="127"/>
                      <a:pt x="95" y="127"/>
                      <a:pt x="107" y="101"/>
                    </a:cubicBezTo>
                    <a:cubicBezTo>
                      <a:pt x="120" y="71"/>
                      <a:pt x="102" y="30"/>
                      <a:pt x="113" y="0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6" name="Freeform 346">
                <a:extLst>
                  <a:ext uri="{FF2B5EF4-FFF2-40B4-BE49-F238E27FC236}">
                    <a16:creationId xmlns:a16="http://schemas.microsoft.com/office/drawing/2014/main" id="{747E172D-16A6-464E-9959-12F8C97B4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8" y="3790"/>
                <a:ext cx="123" cy="169"/>
              </a:xfrm>
              <a:custGeom>
                <a:avLst/>
                <a:gdLst>
                  <a:gd name="T0" fmla="*/ 3 w 115"/>
                  <a:gd name="T1" fmla="*/ 66 h 158"/>
                  <a:gd name="T2" fmla="*/ 72 w 115"/>
                  <a:gd name="T3" fmla="*/ 102 h 158"/>
                  <a:gd name="T4" fmla="*/ 141 w 115"/>
                  <a:gd name="T5" fmla="*/ 183 h 158"/>
                  <a:gd name="T6" fmla="*/ 95 w 115"/>
                  <a:gd name="T7" fmla="*/ 191 h 158"/>
                  <a:gd name="T8" fmla="*/ 61 w 115"/>
                  <a:gd name="T9" fmla="*/ 148 h 158"/>
                  <a:gd name="T10" fmla="*/ 0 w 115"/>
                  <a:gd name="T11" fmla="*/ 56 h 1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158">
                    <a:moveTo>
                      <a:pt x="3" y="54"/>
                    </a:moveTo>
                    <a:cubicBezTo>
                      <a:pt x="19" y="0"/>
                      <a:pt x="49" y="70"/>
                      <a:pt x="59" y="83"/>
                    </a:cubicBezTo>
                    <a:cubicBezTo>
                      <a:pt x="75" y="107"/>
                      <a:pt x="111" y="120"/>
                      <a:pt x="115" y="150"/>
                    </a:cubicBezTo>
                    <a:cubicBezTo>
                      <a:pt x="106" y="149"/>
                      <a:pt x="83" y="158"/>
                      <a:pt x="78" y="156"/>
                    </a:cubicBezTo>
                    <a:cubicBezTo>
                      <a:pt x="65" y="151"/>
                      <a:pt x="57" y="131"/>
                      <a:pt x="50" y="121"/>
                    </a:cubicBezTo>
                    <a:cubicBezTo>
                      <a:pt x="35" y="99"/>
                      <a:pt x="21" y="62"/>
                      <a:pt x="0" y="4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7" name="Freeform 347">
                <a:extLst>
                  <a:ext uri="{FF2B5EF4-FFF2-40B4-BE49-F238E27FC236}">
                    <a16:creationId xmlns:a16="http://schemas.microsoft.com/office/drawing/2014/main" id="{AEEF44ED-67C1-49CF-B5DF-A56D2A87E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2242"/>
                <a:ext cx="143" cy="160"/>
              </a:xfrm>
              <a:custGeom>
                <a:avLst/>
                <a:gdLst>
                  <a:gd name="T0" fmla="*/ 35 w 134"/>
                  <a:gd name="T1" fmla="*/ 27 h 150"/>
                  <a:gd name="T2" fmla="*/ 89 w 134"/>
                  <a:gd name="T3" fmla="*/ 4 h 150"/>
                  <a:gd name="T4" fmla="*/ 121 w 134"/>
                  <a:gd name="T5" fmla="*/ 68 h 150"/>
                  <a:gd name="T6" fmla="*/ 121 w 134"/>
                  <a:gd name="T7" fmla="*/ 182 h 150"/>
                  <a:gd name="T8" fmla="*/ 82 w 134"/>
                  <a:gd name="T9" fmla="*/ 107 h 150"/>
                  <a:gd name="T10" fmla="*/ 6 w 134"/>
                  <a:gd name="T11" fmla="*/ 141 h 150"/>
                  <a:gd name="T12" fmla="*/ 22 w 134"/>
                  <a:gd name="T13" fmla="*/ 34 h 1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150">
                    <a:moveTo>
                      <a:pt x="29" y="22"/>
                    </a:moveTo>
                    <a:cubicBezTo>
                      <a:pt x="43" y="17"/>
                      <a:pt x="58" y="0"/>
                      <a:pt x="73" y="4"/>
                    </a:cubicBezTo>
                    <a:cubicBezTo>
                      <a:pt x="92" y="9"/>
                      <a:pt x="92" y="40"/>
                      <a:pt x="99" y="56"/>
                    </a:cubicBezTo>
                    <a:cubicBezTo>
                      <a:pt x="108" y="77"/>
                      <a:pt x="134" y="137"/>
                      <a:pt x="99" y="150"/>
                    </a:cubicBezTo>
                    <a:cubicBezTo>
                      <a:pt x="89" y="133"/>
                      <a:pt x="89" y="97"/>
                      <a:pt x="67" y="88"/>
                    </a:cubicBezTo>
                    <a:cubicBezTo>
                      <a:pt x="46" y="80"/>
                      <a:pt x="23" y="109"/>
                      <a:pt x="6" y="116"/>
                    </a:cubicBezTo>
                    <a:cubicBezTo>
                      <a:pt x="0" y="89"/>
                      <a:pt x="0" y="49"/>
                      <a:pt x="19" y="28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8" name="Freeform 348">
                <a:extLst>
                  <a:ext uri="{FF2B5EF4-FFF2-40B4-BE49-F238E27FC236}">
                    <a16:creationId xmlns:a16="http://schemas.microsoft.com/office/drawing/2014/main" id="{74E11055-D8F7-4814-AB2B-585E5D8D2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2" y="1920"/>
                <a:ext cx="206" cy="276"/>
              </a:xfrm>
              <a:custGeom>
                <a:avLst/>
                <a:gdLst>
                  <a:gd name="T0" fmla="*/ 109 w 193"/>
                  <a:gd name="T1" fmla="*/ 39 h 259"/>
                  <a:gd name="T2" fmla="*/ 157 w 193"/>
                  <a:gd name="T3" fmla="*/ 7 h 259"/>
                  <a:gd name="T4" fmla="*/ 210 w 193"/>
                  <a:gd name="T5" fmla="*/ 92 h 259"/>
                  <a:gd name="T6" fmla="*/ 226 w 193"/>
                  <a:gd name="T7" fmla="*/ 197 h 259"/>
                  <a:gd name="T8" fmla="*/ 208 w 193"/>
                  <a:gd name="T9" fmla="*/ 264 h 259"/>
                  <a:gd name="T10" fmla="*/ 51 w 193"/>
                  <a:gd name="T11" fmla="*/ 226 h 259"/>
                  <a:gd name="T12" fmla="*/ 13 w 193"/>
                  <a:gd name="T13" fmla="*/ 103 h 259"/>
                  <a:gd name="T14" fmla="*/ 100 w 193"/>
                  <a:gd name="T15" fmla="*/ 35 h 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3" h="259">
                    <a:moveTo>
                      <a:pt x="90" y="33"/>
                    </a:moveTo>
                    <a:cubicBezTo>
                      <a:pt x="105" y="26"/>
                      <a:pt x="112" y="10"/>
                      <a:pt x="129" y="7"/>
                    </a:cubicBezTo>
                    <a:cubicBezTo>
                      <a:pt x="167" y="0"/>
                      <a:pt x="169" y="50"/>
                      <a:pt x="173" y="76"/>
                    </a:cubicBezTo>
                    <a:cubicBezTo>
                      <a:pt x="177" y="106"/>
                      <a:pt x="178" y="134"/>
                      <a:pt x="186" y="163"/>
                    </a:cubicBezTo>
                    <a:cubicBezTo>
                      <a:pt x="193" y="189"/>
                      <a:pt x="193" y="201"/>
                      <a:pt x="171" y="219"/>
                    </a:cubicBezTo>
                    <a:cubicBezTo>
                      <a:pt x="119" y="259"/>
                      <a:pt x="82" y="228"/>
                      <a:pt x="42" y="187"/>
                    </a:cubicBezTo>
                    <a:cubicBezTo>
                      <a:pt x="19" y="163"/>
                      <a:pt x="0" y="119"/>
                      <a:pt x="10" y="85"/>
                    </a:cubicBezTo>
                    <a:cubicBezTo>
                      <a:pt x="19" y="55"/>
                      <a:pt x="58" y="43"/>
                      <a:pt x="82" y="29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29" name="Freeform 349">
                <a:extLst>
                  <a:ext uri="{FF2B5EF4-FFF2-40B4-BE49-F238E27FC236}">
                    <a16:creationId xmlns:a16="http://schemas.microsoft.com/office/drawing/2014/main" id="{99B57A76-CC35-4F8E-8F03-47BF7CC0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1604"/>
                <a:ext cx="269" cy="333"/>
              </a:xfrm>
              <a:custGeom>
                <a:avLst/>
                <a:gdLst>
                  <a:gd name="T0" fmla="*/ 0 w 252"/>
                  <a:gd name="T1" fmla="*/ 79 h 312"/>
                  <a:gd name="T2" fmla="*/ 172 w 252"/>
                  <a:gd name="T3" fmla="*/ 47 h 312"/>
                  <a:gd name="T4" fmla="*/ 289 w 252"/>
                  <a:gd name="T5" fmla="*/ 242 h 312"/>
                  <a:gd name="T6" fmla="*/ 253 w 252"/>
                  <a:gd name="T7" fmla="*/ 298 h 312"/>
                  <a:gd name="T8" fmla="*/ 223 w 252"/>
                  <a:gd name="T9" fmla="*/ 349 h 312"/>
                  <a:gd name="T10" fmla="*/ 164 w 252"/>
                  <a:gd name="T11" fmla="*/ 349 h 312"/>
                  <a:gd name="T12" fmla="*/ 68 w 252"/>
                  <a:gd name="T13" fmla="*/ 279 h 312"/>
                  <a:gd name="T14" fmla="*/ 155 w 252"/>
                  <a:gd name="T15" fmla="*/ 307 h 312"/>
                  <a:gd name="T16" fmla="*/ 162 w 252"/>
                  <a:gd name="T17" fmla="*/ 240 h 312"/>
                  <a:gd name="T18" fmla="*/ 56 w 252"/>
                  <a:gd name="T19" fmla="*/ 175 h 312"/>
                  <a:gd name="T20" fmla="*/ 17 w 252"/>
                  <a:gd name="T21" fmla="*/ 91 h 31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2" h="312">
                    <a:moveTo>
                      <a:pt x="0" y="65"/>
                    </a:moveTo>
                    <a:cubicBezTo>
                      <a:pt x="49" y="63"/>
                      <a:pt x="99" y="0"/>
                      <a:pt x="141" y="38"/>
                    </a:cubicBezTo>
                    <a:cubicBezTo>
                      <a:pt x="182" y="75"/>
                      <a:pt x="252" y="137"/>
                      <a:pt x="238" y="200"/>
                    </a:cubicBezTo>
                    <a:cubicBezTo>
                      <a:pt x="233" y="220"/>
                      <a:pt x="221" y="230"/>
                      <a:pt x="208" y="245"/>
                    </a:cubicBezTo>
                    <a:cubicBezTo>
                      <a:pt x="197" y="258"/>
                      <a:pt x="193" y="273"/>
                      <a:pt x="184" y="287"/>
                    </a:cubicBezTo>
                    <a:cubicBezTo>
                      <a:pt x="168" y="312"/>
                      <a:pt x="154" y="302"/>
                      <a:pt x="135" y="287"/>
                    </a:cubicBezTo>
                    <a:cubicBezTo>
                      <a:pt x="113" y="269"/>
                      <a:pt x="66" y="258"/>
                      <a:pt x="56" y="230"/>
                    </a:cubicBezTo>
                    <a:cubicBezTo>
                      <a:pt x="75" y="221"/>
                      <a:pt x="106" y="252"/>
                      <a:pt x="127" y="253"/>
                    </a:cubicBezTo>
                    <a:cubicBezTo>
                      <a:pt x="167" y="256"/>
                      <a:pt x="150" y="219"/>
                      <a:pt x="133" y="198"/>
                    </a:cubicBezTo>
                    <a:cubicBezTo>
                      <a:pt x="110" y="170"/>
                      <a:pt x="70" y="173"/>
                      <a:pt x="46" y="144"/>
                    </a:cubicBezTo>
                    <a:cubicBezTo>
                      <a:pt x="35" y="130"/>
                      <a:pt x="8" y="92"/>
                      <a:pt x="14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0" name="Freeform 350">
                <a:extLst>
                  <a:ext uri="{FF2B5EF4-FFF2-40B4-BE49-F238E27FC236}">
                    <a16:creationId xmlns:a16="http://schemas.microsoft.com/office/drawing/2014/main" id="{6E5B63C2-8A9E-4F00-AC13-4F718A351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" y="1294"/>
                <a:ext cx="356" cy="328"/>
              </a:xfrm>
              <a:custGeom>
                <a:avLst/>
                <a:gdLst>
                  <a:gd name="T0" fmla="*/ 0 w 333"/>
                  <a:gd name="T1" fmla="*/ 0 h 307"/>
                  <a:gd name="T2" fmla="*/ 76 w 333"/>
                  <a:gd name="T3" fmla="*/ 17 h 307"/>
                  <a:gd name="T4" fmla="*/ 160 w 333"/>
                  <a:gd name="T5" fmla="*/ 58 h 307"/>
                  <a:gd name="T6" fmla="*/ 334 w 333"/>
                  <a:gd name="T7" fmla="*/ 186 h 307"/>
                  <a:gd name="T8" fmla="*/ 400 w 333"/>
                  <a:gd name="T9" fmla="*/ 287 h 307"/>
                  <a:gd name="T10" fmla="*/ 383 w 333"/>
                  <a:gd name="T11" fmla="*/ 315 h 307"/>
                  <a:gd name="T12" fmla="*/ 349 w 333"/>
                  <a:gd name="T13" fmla="*/ 352 h 307"/>
                  <a:gd name="T14" fmla="*/ 299 w 333"/>
                  <a:gd name="T15" fmla="*/ 283 h 307"/>
                  <a:gd name="T16" fmla="*/ 222 w 333"/>
                  <a:gd name="T17" fmla="*/ 302 h 307"/>
                  <a:gd name="T18" fmla="*/ 195 w 333"/>
                  <a:gd name="T19" fmla="*/ 214 h 307"/>
                  <a:gd name="T20" fmla="*/ 136 w 333"/>
                  <a:gd name="T21" fmla="*/ 115 h 307"/>
                  <a:gd name="T22" fmla="*/ 17 w 333"/>
                  <a:gd name="T23" fmla="*/ 6 h 3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33" h="307">
                    <a:moveTo>
                      <a:pt x="0" y="0"/>
                    </a:moveTo>
                    <a:cubicBezTo>
                      <a:pt x="9" y="12"/>
                      <a:pt x="47" y="8"/>
                      <a:pt x="62" y="14"/>
                    </a:cubicBezTo>
                    <a:cubicBezTo>
                      <a:pt x="86" y="23"/>
                      <a:pt x="110" y="34"/>
                      <a:pt x="131" y="48"/>
                    </a:cubicBezTo>
                    <a:cubicBezTo>
                      <a:pt x="183" y="80"/>
                      <a:pt x="234" y="103"/>
                      <a:pt x="273" y="153"/>
                    </a:cubicBezTo>
                    <a:cubicBezTo>
                      <a:pt x="290" y="176"/>
                      <a:pt x="320" y="207"/>
                      <a:pt x="327" y="236"/>
                    </a:cubicBezTo>
                    <a:cubicBezTo>
                      <a:pt x="333" y="260"/>
                      <a:pt x="324" y="249"/>
                      <a:pt x="313" y="258"/>
                    </a:cubicBezTo>
                    <a:cubicBezTo>
                      <a:pt x="302" y="267"/>
                      <a:pt x="299" y="289"/>
                      <a:pt x="285" y="288"/>
                    </a:cubicBezTo>
                    <a:cubicBezTo>
                      <a:pt x="283" y="263"/>
                      <a:pt x="280" y="227"/>
                      <a:pt x="245" y="232"/>
                    </a:cubicBezTo>
                    <a:cubicBezTo>
                      <a:pt x="209" y="237"/>
                      <a:pt x="211" y="307"/>
                      <a:pt x="182" y="248"/>
                    </a:cubicBezTo>
                    <a:cubicBezTo>
                      <a:pt x="171" y="226"/>
                      <a:pt x="164" y="199"/>
                      <a:pt x="159" y="175"/>
                    </a:cubicBezTo>
                    <a:cubicBezTo>
                      <a:pt x="151" y="141"/>
                      <a:pt x="135" y="120"/>
                      <a:pt x="111" y="95"/>
                    </a:cubicBezTo>
                    <a:cubicBezTo>
                      <a:pt x="80" y="62"/>
                      <a:pt x="51" y="30"/>
                      <a:pt x="14" y="6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1" name="Freeform 351">
                <a:extLst>
                  <a:ext uri="{FF2B5EF4-FFF2-40B4-BE49-F238E27FC236}">
                    <a16:creationId xmlns:a16="http://schemas.microsoft.com/office/drawing/2014/main" id="{5A1D2CD5-ED56-4CFF-851D-6432D03DA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355"/>
                <a:ext cx="345" cy="602"/>
              </a:xfrm>
              <a:custGeom>
                <a:avLst/>
                <a:gdLst>
                  <a:gd name="T0" fmla="*/ 235 w 323"/>
                  <a:gd name="T1" fmla="*/ 80 h 564"/>
                  <a:gd name="T2" fmla="*/ 248 w 323"/>
                  <a:gd name="T3" fmla="*/ 237 h 564"/>
                  <a:gd name="T4" fmla="*/ 276 w 323"/>
                  <a:gd name="T5" fmla="*/ 359 h 564"/>
                  <a:gd name="T6" fmla="*/ 334 w 323"/>
                  <a:gd name="T7" fmla="*/ 409 h 564"/>
                  <a:gd name="T8" fmla="*/ 372 w 323"/>
                  <a:gd name="T9" fmla="*/ 466 h 564"/>
                  <a:gd name="T10" fmla="*/ 379 w 323"/>
                  <a:gd name="T11" fmla="*/ 521 h 564"/>
                  <a:gd name="T12" fmla="*/ 350 w 323"/>
                  <a:gd name="T13" fmla="*/ 517 h 564"/>
                  <a:gd name="T14" fmla="*/ 301 w 323"/>
                  <a:gd name="T15" fmla="*/ 512 h 564"/>
                  <a:gd name="T16" fmla="*/ 167 w 323"/>
                  <a:gd name="T17" fmla="*/ 608 h 564"/>
                  <a:gd name="T18" fmla="*/ 151 w 323"/>
                  <a:gd name="T19" fmla="*/ 663 h 564"/>
                  <a:gd name="T20" fmla="*/ 85 w 323"/>
                  <a:gd name="T21" fmla="*/ 670 h 564"/>
                  <a:gd name="T22" fmla="*/ 2 w 323"/>
                  <a:gd name="T23" fmla="*/ 565 h 564"/>
                  <a:gd name="T24" fmla="*/ 12 w 323"/>
                  <a:gd name="T25" fmla="*/ 488 h 564"/>
                  <a:gd name="T26" fmla="*/ 16 w 323"/>
                  <a:gd name="T27" fmla="*/ 398 h 564"/>
                  <a:gd name="T28" fmla="*/ 14 w 323"/>
                  <a:gd name="T29" fmla="*/ 217 h 564"/>
                  <a:gd name="T30" fmla="*/ 58 w 323"/>
                  <a:gd name="T31" fmla="*/ 50 h 564"/>
                  <a:gd name="T32" fmla="*/ 162 w 323"/>
                  <a:gd name="T33" fmla="*/ 18 h 564"/>
                  <a:gd name="T34" fmla="*/ 232 w 323"/>
                  <a:gd name="T35" fmla="*/ 91 h 56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23" h="564">
                    <a:moveTo>
                      <a:pt x="193" y="66"/>
                    </a:moveTo>
                    <a:cubicBezTo>
                      <a:pt x="201" y="109"/>
                      <a:pt x="207" y="151"/>
                      <a:pt x="203" y="195"/>
                    </a:cubicBezTo>
                    <a:cubicBezTo>
                      <a:pt x="199" y="238"/>
                      <a:pt x="197" y="262"/>
                      <a:pt x="227" y="295"/>
                    </a:cubicBezTo>
                    <a:cubicBezTo>
                      <a:pt x="241" y="311"/>
                      <a:pt x="260" y="320"/>
                      <a:pt x="274" y="336"/>
                    </a:cubicBezTo>
                    <a:cubicBezTo>
                      <a:pt x="286" y="349"/>
                      <a:pt x="298" y="367"/>
                      <a:pt x="305" y="383"/>
                    </a:cubicBezTo>
                    <a:cubicBezTo>
                      <a:pt x="309" y="392"/>
                      <a:pt x="323" y="420"/>
                      <a:pt x="311" y="428"/>
                    </a:cubicBezTo>
                    <a:cubicBezTo>
                      <a:pt x="305" y="433"/>
                      <a:pt x="293" y="425"/>
                      <a:pt x="287" y="424"/>
                    </a:cubicBezTo>
                    <a:cubicBezTo>
                      <a:pt x="274" y="422"/>
                      <a:pt x="260" y="422"/>
                      <a:pt x="247" y="422"/>
                    </a:cubicBezTo>
                    <a:cubicBezTo>
                      <a:pt x="198" y="422"/>
                      <a:pt x="156" y="455"/>
                      <a:pt x="137" y="500"/>
                    </a:cubicBezTo>
                    <a:cubicBezTo>
                      <a:pt x="130" y="514"/>
                      <a:pt x="133" y="533"/>
                      <a:pt x="124" y="545"/>
                    </a:cubicBezTo>
                    <a:cubicBezTo>
                      <a:pt x="110" y="564"/>
                      <a:pt x="87" y="562"/>
                      <a:pt x="70" y="551"/>
                    </a:cubicBezTo>
                    <a:cubicBezTo>
                      <a:pt x="44" y="535"/>
                      <a:pt x="5" y="498"/>
                      <a:pt x="2" y="465"/>
                    </a:cubicBezTo>
                    <a:cubicBezTo>
                      <a:pt x="0" y="445"/>
                      <a:pt x="8" y="421"/>
                      <a:pt x="9" y="401"/>
                    </a:cubicBezTo>
                    <a:cubicBezTo>
                      <a:pt x="10" y="376"/>
                      <a:pt x="13" y="351"/>
                      <a:pt x="13" y="327"/>
                    </a:cubicBezTo>
                    <a:cubicBezTo>
                      <a:pt x="15" y="277"/>
                      <a:pt x="12" y="227"/>
                      <a:pt x="11" y="178"/>
                    </a:cubicBezTo>
                    <a:cubicBezTo>
                      <a:pt x="9" y="135"/>
                      <a:pt x="21" y="75"/>
                      <a:pt x="48" y="41"/>
                    </a:cubicBezTo>
                    <a:cubicBezTo>
                      <a:pt x="69" y="13"/>
                      <a:pt x="99" y="0"/>
                      <a:pt x="133" y="15"/>
                    </a:cubicBezTo>
                    <a:cubicBezTo>
                      <a:pt x="161" y="28"/>
                      <a:pt x="171" y="55"/>
                      <a:pt x="190" y="75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2" name="Freeform 352">
                <a:extLst>
                  <a:ext uri="{FF2B5EF4-FFF2-40B4-BE49-F238E27FC236}">
                    <a16:creationId xmlns:a16="http://schemas.microsoft.com/office/drawing/2014/main" id="{F9EBF92E-A793-471C-B2D1-D52FE8B53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8" y="1983"/>
                <a:ext cx="360" cy="241"/>
              </a:xfrm>
              <a:custGeom>
                <a:avLst/>
                <a:gdLst>
                  <a:gd name="T0" fmla="*/ 407 w 337"/>
                  <a:gd name="T1" fmla="*/ 0 h 226"/>
                  <a:gd name="T2" fmla="*/ 387 w 337"/>
                  <a:gd name="T3" fmla="*/ 59 h 226"/>
                  <a:gd name="T4" fmla="*/ 339 w 337"/>
                  <a:gd name="T5" fmla="*/ 107 h 226"/>
                  <a:gd name="T6" fmla="*/ 234 w 337"/>
                  <a:gd name="T7" fmla="*/ 149 h 226"/>
                  <a:gd name="T8" fmla="*/ 53 w 337"/>
                  <a:gd name="T9" fmla="*/ 258 h 226"/>
                  <a:gd name="T10" fmla="*/ 6 w 337"/>
                  <a:gd name="T11" fmla="*/ 259 h 226"/>
                  <a:gd name="T12" fmla="*/ 11 w 337"/>
                  <a:gd name="T13" fmla="*/ 203 h 226"/>
                  <a:gd name="T14" fmla="*/ 16 w 337"/>
                  <a:gd name="T15" fmla="*/ 132 h 226"/>
                  <a:gd name="T16" fmla="*/ 52 w 337"/>
                  <a:gd name="T17" fmla="*/ 108 h 226"/>
                  <a:gd name="T18" fmla="*/ 338 w 337"/>
                  <a:gd name="T19" fmla="*/ 32 h 226"/>
                  <a:gd name="T20" fmla="*/ 400 w 337"/>
                  <a:gd name="T21" fmla="*/ 2 h 2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37" h="226">
                    <a:moveTo>
                      <a:pt x="334" y="0"/>
                    </a:moveTo>
                    <a:cubicBezTo>
                      <a:pt x="337" y="13"/>
                      <a:pt x="323" y="38"/>
                      <a:pt x="317" y="49"/>
                    </a:cubicBezTo>
                    <a:cubicBezTo>
                      <a:pt x="308" y="67"/>
                      <a:pt x="293" y="77"/>
                      <a:pt x="278" y="88"/>
                    </a:cubicBezTo>
                    <a:cubicBezTo>
                      <a:pt x="252" y="105"/>
                      <a:pt x="220" y="109"/>
                      <a:pt x="192" y="123"/>
                    </a:cubicBezTo>
                    <a:cubicBezTo>
                      <a:pt x="141" y="148"/>
                      <a:pt x="98" y="193"/>
                      <a:pt x="44" y="213"/>
                    </a:cubicBezTo>
                    <a:cubicBezTo>
                      <a:pt x="34" y="216"/>
                      <a:pt x="15" y="226"/>
                      <a:pt x="6" y="214"/>
                    </a:cubicBezTo>
                    <a:cubicBezTo>
                      <a:pt x="0" y="205"/>
                      <a:pt x="7" y="176"/>
                      <a:pt x="8" y="167"/>
                    </a:cubicBezTo>
                    <a:cubicBezTo>
                      <a:pt x="10" y="148"/>
                      <a:pt x="11" y="128"/>
                      <a:pt x="13" y="109"/>
                    </a:cubicBezTo>
                    <a:cubicBezTo>
                      <a:pt x="16" y="87"/>
                      <a:pt x="22" y="89"/>
                      <a:pt x="43" y="89"/>
                    </a:cubicBezTo>
                    <a:cubicBezTo>
                      <a:pt x="130" y="92"/>
                      <a:pt x="200" y="61"/>
                      <a:pt x="277" y="26"/>
                    </a:cubicBezTo>
                    <a:cubicBezTo>
                      <a:pt x="295" y="19"/>
                      <a:pt x="313" y="13"/>
                      <a:pt x="328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3" name="Freeform 353">
                <a:extLst>
                  <a:ext uri="{FF2B5EF4-FFF2-40B4-BE49-F238E27FC236}">
                    <a16:creationId xmlns:a16="http://schemas.microsoft.com/office/drawing/2014/main" id="{E89220BC-D22A-4774-BE34-8A326957F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2196"/>
                <a:ext cx="152" cy="140"/>
              </a:xfrm>
              <a:custGeom>
                <a:avLst/>
                <a:gdLst>
                  <a:gd name="T0" fmla="*/ 174 w 142"/>
                  <a:gd name="T1" fmla="*/ 0 h 131"/>
                  <a:gd name="T2" fmla="*/ 116 w 142"/>
                  <a:gd name="T3" fmla="*/ 68 h 131"/>
                  <a:gd name="T4" fmla="*/ 65 w 142"/>
                  <a:gd name="T5" fmla="*/ 130 h 131"/>
                  <a:gd name="T6" fmla="*/ 4 w 142"/>
                  <a:gd name="T7" fmla="*/ 120 h 131"/>
                  <a:gd name="T8" fmla="*/ 77 w 142"/>
                  <a:gd name="T9" fmla="*/ 71 h 131"/>
                  <a:gd name="T10" fmla="*/ 128 w 142"/>
                  <a:gd name="T11" fmla="*/ 34 h 131"/>
                  <a:gd name="T12" fmla="*/ 157 w 142"/>
                  <a:gd name="T13" fmla="*/ 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2" h="131">
                    <a:moveTo>
                      <a:pt x="142" y="0"/>
                    </a:moveTo>
                    <a:cubicBezTo>
                      <a:pt x="123" y="7"/>
                      <a:pt x="108" y="40"/>
                      <a:pt x="94" y="56"/>
                    </a:cubicBezTo>
                    <a:cubicBezTo>
                      <a:pt x="79" y="72"/>
                      <a:pt x="67" y="89"/>
                      <a:pt x="53" y="107"/>
                    </a:cubicBezTo>
                    <a:cubicBezTo>
                      <a:pt x="39" y="125"/>
                      <a:pt x="10" y="131"/>
                      <a:pt x="4" y="98"/>
                    </a:cubicBezTo>
                    <a:cubicBezTo>
                      <a:pt x="0" y="77"/>
                      <a:pt x="47" y="68"/>
                      <a:pt x="63" y="58"/>
                    </a:cubicBezTo>
                    <a:cubicBezTo>
                      <a:pt x="77" y="49"/>
                      <a:pt x="94" y="38"/>
                      <a:pt x="105" y="28"/>
                    </a:cubicBezTo>
                    <a:cubicBezTo>
                      <a:pt x="114" y="20"/>
                      <a:pt x="118" y="6"/>
                      <a:pt x="128" y="2"/>
                    </a:cubicBezTo>
                  </a:path>
                </a:pathLst>
              </a:custGeom>
              <a:solidFill>
                <a:srgbClr val="FAF4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4" name="Freeform 354">
                <a:extLst>
                  <a:ext uri="{FF2B5EF4-FFF2-40B4-BE49-F238E27FC236}">
                    <a16:creationId xmlns:a16="http://schemas.microsoft.com/office/drawing/2014/main" id="{83CDAE99-F7AC-44A9-9445-5EF28A5D6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4" y="2222"/>
                <a:ext cx="33" cy="37"/>
              </a:xfrm>
              <a:custGeom>
                <a:avLst/>
                <a:gdLst>
                  <a:gd name="T0" fmla="*/ 37 w 31"/>
                  <a:gd name="T1" fmla="*/ 24 h 35"/>
                  <a:gd name="T2" fmla="*/ 24 w 31"/>
                  <a:gd name="T3" fmla="*/ 41 h 35"/>
                  <a:gd name="T4" fmla="*/ 36 w 31"/>
                  <a:gd name="T5" fmla="*/ 2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5">
                    <a:moveTo>
                      <a:pt x="31" y="21"/>
                    </a:moveTo>
                    <a:cubicBezTo>
                      <a:pt x="21" y="6"/>
                      <a:pt x="16" y="26"/>
                      <a:pt x="21" y="35"/>
                    </a:cubicBezTo>
                    <a:cubicBezTo>
                      <a:pt x="0" y="23"/>
                      <a:pt x="17" y="0"/>
                      <a:pt x="30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5" name="Freeform 355">
                <a:extLst>
                  <a:ext uri="{FF2B5EF4-FFF2-40B4-BE49-F238E27FC236}">
                    <a16:creationId xmlns:a16="http://schemas.microsoft.com/office/drawing/2014/main" id="{E12DC160-372A-4A58-8A8F-52FBFB1CD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158"/>
                <a:ext cx="34" cy="28"/>
              </a:xfrm>
              <a:custGeom>
                <a:avLst/>
                <a:gdLst>
                  <a:gd name="T0" fmla="*/ 34 w 32"/>
                  <a:gd name="T1" fmla="*/ 32 h 26"/>
                  <a:gd name="T2" fmla="*/ 38 w 32"/>
                  <a:gd name="T3" fmla="*/ 15 h 26"/>
                  <a:gd name="T4" fmla="*/ 13 w 32"/>
                  <a:gd name="T5" fmla="*/ 4 h 26"/>
                  <a:gd name="T6" fmla="*/ 26 w 32"/>
                  <a:gd name="T7" fmla="*/ 3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6">
                    <a:moveTo>
                      <a:pt x="28" y="26"/>
                    </a:moveTo>
                    <a:cubicBezTo>
                      <a:pt x="9" y="23"/>
                      <a:pt x="14" y="5"/>
                      <a:pt x="32" y="12"/>
                    </a:cubicBezTo>
                    <a:cubicBezTo>
                      <a:pt x="27" y="9"/>
                      <a:pt x="17" y="0"/>
                      <a:pt x="10" y="4"/>
                    </a:cubicBezTo>
                    <a:cubicBezTo>
                      <a:pt x="0" y="12"/>
                      <a:pt x="15" y="23"/>
                      <a:pt x="22" y="2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6" name="Freeform 356">
                <a:extLst>
                  <a:ext uri="{FF2B5EF4-FFF2-40B4-BE49-F238E27FC236}">
                    <a16:creationId xmlns:a16="http://schemas.microsoft.com/office/drawing/2014/main" id="{CC96E206-D954-4691-AE84-9E608C0E0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9" y="1979"/>
                <a:ext cx="145" cy="131"/>
              </a:xfrm>
              <a:custGeom>
                <a:avLst/>
                <a:gdLst>
                  <a:gd name="T0" fmla="*/ 0 w 136"/>
                  <a:gd name="T1" fmla="*/ 0 h 123"/>
                  <a:gd name="T2" fmla="*/ 48 w 136"/>
                  <a:gd name="T3" fmla="*/ 93 h 123"/>
                  <a:gd name="T4" fmla="*/ 165 w 136"/>
                  <a:gd name="T5" fmla="*/ 149 h 123"/>
                  <a:gd name="T6" fmla="*/ 4 w 136"/>
                  <a:gd name="T7" fmla="*/ 5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123">
                    <a:moveTo>
                      <a:pt x="0" y="0"/>
                    </a:moveTo>
                    <a:cubicBezTo>
                      <a:pt x="9" y="29"/>
                      <a:pt x="16" y="56"/>
                      <a:pt x="39" y="77"/>
                    </a:cubicBezTo>
                    <a:cubicBezTo>
                      <a:pt x="67" y="101"/>
                      <a:pt x="104" y="105"/>
                      <a:pt x="136" y="123"/>
                    </a:cubicBezTo>
                    <a:cubicBezTo>
                      <a:pt x="80" y="93"/>
                      <a:pt x="26" y="67"/>
                      <a:pt x="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7" name="Freeform 357">
                <a:extLst>
                  <a:ext uri="{FF2B5EF4-FFF2-40B4-BE49-F238E27FC236}">
                    <a16:creationId xmlns:a16="http://schemas.microsoft.com/office/drawing/2014/main" id="{065F9759-B89F-468E-91B1-87C98D0B3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239"/>
                <a:ext cx="101" cy="20"/>
              </a:xfrm>
              <a:custGeom>
                <a:avLst/>
                <a:gdLst>
                  <a:gd name="T0" fmla="*/ 0 w 95"/>
                  <a:gd name="T1" fmla="*/ 2 h 19"/>
                  <a:gd name="T2" fmla="*/ 30 w 95"/>
                  <a:gd name="T3" fmla="*/ 20 h 19"/>
                  <a:gd name="T4" fmla="*/ 54 w 95"/>
                  <a:gd name="T5" fmla="*/ 19 h 19"/>
                  <a:gd name="T6" fmla="*/ 84 w 95"/>
                  <a:gd name="T7" fmla="*/ 14 h 19"/>
                  <a:gd name="T8" fmla="*/ 114 w 95"/>
                  <a:gd name="T9" fmla="*/ 15 h 19"/>
                  <a:gd name="T10" fmla="*/ 85 w 95"/>
                  <a:gd name="T11" fmla="*/ 6 h 19"/>
                  <a:gd name="T12" fmla="*/ 50 w 95"/>
                  <a:gd name="T13" fmla="*/ 8 h 19"/>
                  <a:gd name="T14" fmla="*/ 2 w 95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19">
                    <a:moveTo>
                      <a:pt x="0" y="2"/>
                    </a:moveTo>
                    <a:cubicBezTo>
                      <a:pt x="8" y="6"/>
                      <a:pt x="15" y="14"/>
                      <a:pt x="24" y="17"/>
                    </a:cubicBezTo>
                    <a:cubicBezTo>
                      <a:pt x="30" y="19"/>
                      <a:pt x="39" y="17"/>
                      <a:pt x="45" y="16"/>
                    </a:cubicBezTo>
                    <a:cubicBezTo>
                      <a:pt x="53" y="14"/>
                      <a:pt x="61" y="12"/>
                      <a:pt x="70" y="11"/>
                    </a:cubicBezTo>
                    <a:cubicBezTo>
                      <a:pt x="79" y="10"/>
                      <a:pt x="86" y="12"/>
                      <a:pt x="95" y="12"/>
                    </a:cubicBezTo>
                    <a:cubicBezTo>
                      <a:pt x="87" y="11"/>
                      <a:pt x="80" y="6"/>
                      <a:pt x="71" y="6"/>
                    </a:cubicBezTo>
                    <a:cubicBezTo>
                      <a:pt x="60" y="5"/>
                      <a:pt x="51" y="7"/>
                      <a:pt x="41" y="8"/>
                    </a:cubicBezTo>
                    <a:cubicBezTo>
                      <a:pt x="26" y="10"/>
                      <a:pt x="15" y="5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8" name="Freeform 358">
                <a:extLst>
                  <a:ext uri="{FF2B5EF4-FFF2-40B4-BE49-F238E27FC236}">
                    <a16:creationId xmlns:a16="http://schemas.microsoft.com/office/drawing/2014/main" id="{31B4DD6A-3CAD-4877-A9C3-C2FDC4BC9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454"/>
                <a:ext cx="197" cy="43"/>
              </a:xfrm>
              <a:custGeom>
                <a:avLst/>
                <a:gdLst>
                  <a:gd name="T0" fmla="*/ 226 w 184"/>
                  <a:gd name="T1" fmla="*/ 9 h 41"/>
                  <a:gd name="T2" fmla="*/ 124 w 184"/>
                  <a:gd name="T3" fmla="*/ 33 h 41"/>
                  <a:gd name="T4" fmla="*/ 0 w 184"/>
                  <a:gd name="T5" fmla="*/ 47 h 41"/>
                  <a:gd name="T6" fmla="*/ 52 w 184"/>
                  <a:gd name="T7" fmla="*/ 37 h 41"/>
                  <a:gd name="T8" fmla="*/ 123 w 184"/>
                  <a:gd name="T9" fmla="*/ 24 h 41"/>
                  <a:gd name="T10" fmla="*/ 226 w 184"/>
                  <a:gd name="T11" fmla="*/ 7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41">
                    <a:moveTo>
                      <a:pt x="184" y="9"/>
                    </a:moveTo>
                    <a:cubicBezTo>
                      <a:pt x="155" y="9"/>
                      <a:pt x="129" y="22"/>
                      <a:pt x="101" y="29"/>
                    </a:cubicBezTo>
                    <a:cubicBezTo>
                      <a:pt x="68" y="37"/>
                      <a:pt x="32" y="31"/>
                      <a:pt x="0" y="41"/>
                    </a:cubicBezTo>
                    <a:cubicBezTo>
                      <a:pt x="13" y="36"/>
                      <a:pt x="29" y="33"/>
                      <a:pt x="43" y="31"/>
                    </a:cubicBezTo>
                    <a:cubicBezTo>
                      <a:pt x="62" y="27"/>
                      <a:pt x="82" y="28"/>
                      <a:pt x="100" y="21"/>
                    </a:cubicBezTo>
                    <a:cubicBezTo>
                      <a:pt x="125" y="12"/>
                      <a:pt x="157" y="0"/>
                      <a:pt x="184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39" name="Freeform 359">
                <a:extLst>
                  <a:ext uri="{FF2B5EF4-FFF2-40B4-BE49-F238E27FC236}">
                    <a16:creationId xmlns:a16="http://schemas.microsoft.com/office/drawing/2014/main" id="{0A082E98-5419-496F-A516-CC8B46863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843"/>
                <a:ext cx="56" cy="85"/>
              </a:xfrm>
              <a:custGeom>
                <a:avLst/>
                <a:gdLst>
                  <a:gd name="T0" fmla="*/ 15 w 52"/>
                  <a:gd name="T1" fmla="*/ 1 h 80"/>
                  <a:gd name="T2" fmla="*/ 42 w 52"/>
                  <a:gd name="T3" fmla="*/ 43 h 80"/>
                  <a:gd name="T4" fmla="*/ 62 w 52"/>
                  <a:gd name="T5" fmla="*/ 96 h 80"/>
                  <a:gd name="T6" fmla="*/ 52 w 52"/>
                  <a:gd name="T7" fmla="*/ 40 h 80"/>
                  <a:gd name="T8" fmla="*/ 15 w 52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0">
                    <a:moveTo>
                      <a:pt x="12" y="1"/>
                    </a:moveTo>
                    <a:cubicBezTo>
                      <a:pt x="0" y="13"/>
                      <a:pt x="27" y="29"/>
                      <a:pt x="33" y="36"/>
                    </a:cubicBezTo>
                    <a:cubicBezTo>
                      <a:pt x="46" y="49"/>
                      <a:pt x="50" y="62"/>
                      <a:pt x="50" y="80"/>
                    </a:cubicBezTo>
                    <a:cubicBezTo>
                      <a:pt x="50" y="64"/>
                      <a:pt x="52" y="47"/>
                      <a:pt x="42" y="34"/>
                    </a:cubicBezTo>
                    <a:cubicBezTo>
                      <a:pt x="34" y="21"/>
                      <a:pt x="19" y="14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0" name="Freeform 360">
                <a:extLst>
                  <a:ext uri="{FF2B5EF4-FFF2-40B4-BE49-F238E27FC236}">
                    <a16:creationId xmlns:a16="http://schemas.microsoft.com/office/drawing/2014/main" id="{5872042D-EE08-4913-9AFD-10D71EAFB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1554"/>
                <a:ext cx="72" cy="94"/>
              </a:xfrm>
              <a:custGeom>
                <a:avLst/>
                <a:gdLst>
                  <a:gd name="T0" fmla="*/ 17 w 68"/>
                  <a:gd name="T1" fmla="*/ 36 h 88"/>
                  <a:gd name="T2" fmla="*/ 18 w 68"/>
                  <a:gd name="T3" fmla="*/ 15 h 88"/>
                  <a:gd name="T4" fmla="*/ 79 w 68"/>
                  <a:gd name="T5" fmla="*/ 107 h 88"/>
                  <a:gd name="T6" fmla="*/ 49 w 68"/>
                  <a:gd name="T7" fmla="*/ 19 h 88"/>
                  <a:gd name="T8" fmla="*/ 14 w 68"/>
                  <a:gd name="T9" fmla="*/ 33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8">
                    <a:moveTo>
                      <a:pt x="14" y="30"/>
                    </a:moveTo>
                    <a:cubicBezTo>
                      <a:pt x="10" y="24"/>
                      <a:pt x="11" y="17"/>
                      <a:pt x="15" y="12"/>
                    </a:cubicBezTo>
                    <a:cubicBezTo>
                      <a:pt x="44" y="10"/>
                      <a:pt x="58" y="68"/>
                      <a:pt x="67" y="88"/>
                    </a:cubicBezTo>
                    <a:cubicBezTo>
                      <a:pt x="68" y="65"/>
                      <a:pt x="57" y="33"/>
                      <a:pt x="41" y="16"/>
                    </a:cubicBezTo>
                    <a:cubicBezTo>
                      <a:pt x="27" y="0"/>
                      <a:pt x="0" y="1"/>
                      <a:pt x="11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1" name="Freeform 361">
                <a:extLst>
                  <a:ext uri="{FF2B5EF4-FFF2-40B4-BE49-F238E27FC236}">
                    <a16:creationId xmlns:a16="http://schemas.microsoft.com/office/drawing/2014/main" id="{B7CE9183-71E9-4CEF-806A-3C702DA7D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1588"/>
                <a:ext cx="36" cy="36"/>
              </a:xfrm>
              <a:custGeom>
                <a:avLst/>
                <a:gdLst>
                  <a:gd name="T0" fmla="*/ 43 w 33"/>
                  <a:gd name="T1" fmla="*/ 21 h 34"/>
                  <a:gd name="T2" fmla="*/ 16 w 33"/>
                  <a:gd name="T3" fmla="*/ 40 h 34"/>
                  <a:gd name="T4" fmla="*/ 34 w 33"/>
                  <a:gd name="T5" fmla="*/ 1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33" y="18"/>
                    </a:moveTo>
                    <a:cubicBezTo>
                      <a:pt x="18" y="11"/>
                      <a:pt x="6" y="14"/>
                      <a:pt x="13" y="34"/>
                    </a:cubicBezTo>
                    <a:cubicBezTo>
                      <a:pt x="10" y="18"/>
                      <a:pt x="0" y="0"/>
                      <a:pt x="26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2" name="Freeform 362">
                <a:extLst>
                  <a:ext uri="{FF2B5EF4-FFF2-40B4-BE49-F238E27FC236}">
                    <a16:creationId xmlns:a16="http://schemas.microsoft.com/office/drawing/2014/main" id="{C0447D99-1A14-47E5-BEA6-1D0F3B5D1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826"/>
                <a:ext cx="89" cy="82"/>
              </a:xfrm>
              <a:custGeom>
                <a:avLst/>
                <a:gdLst>
                  <a:gd name="T0" fmla="*/ 100 w 84"/>
                  <a:gd name="T1" fmla="*/ 13 h 77"/>
                  <a:gd name="T2" fmla="*/ 34 w 84"/>
                  <a:gd name="T3" fmla="*/ 32 h 77"/>
                  <a:gd name="T4" fmla="*/ 14 w 84"/>
                  <a:gd name="T5" fmla="*/ 93 h 77"/>
                  <a:gd name="T6" fmla="*/ 38 w 84"/>
                  <a:gd name="T7" fmla="*/ 12 h 77"/>
                  <a:gd name="T8" fmla="*/ 100 w 8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77">
                    <a:moveTo>
                      <a:pt x="84" y="10"/>
                    </a:moveTo>
                    <a:cubicBezTo>
                      <a:pt x="65" y="3"/>
                      <a:pt x="43" y="15"/>
                      <a:pt x="28" y="26"/>
                    </a:cubicBezTo>
                    <a:cubicBezTo>
                      <a:pt x="13" y="37"/>
                      <a:pt x="11" y="60"/>
                      <a:pt x="11" y="77"/>
                    </a:cubicBezTo>
                    <a:cubicBezTo>
                      <a:pt x="0" y="53"/>
                      <a:pt x="3" y="19"/>
                      <a:pt x="32" y="9"/>
                    </a:cubicBezTo>
                    <a:cubicBezTo>
                      <a:pt x="46" y="4"/>
                      <a:pt x="69" y="0"/>
                      <a:pt x="8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3" name="Freeform 363">
                <a:extLst>
                  <a:ext uri="{FF2B5EF4-FFF2-40B4-BE49-F238E27FC236}">
                    <a16:creationId xmlns:a16="http://schemas.microsoft.com/office/drawing/2014/main" id="{A96D7A21-F60B-4C0E-8F52-73999F4B0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1051"/>
                <a:ext cx="19" cy="22"/>
              </a:xfrm>
              <a:custGeom>
                <a:avLst/>
                <a:gdLst>
                  <a:gd name="T0" fmla="*/ 21 w 18"/>
                  <a:gd name="T1" fmla="*/ 8 h 21"/>
                  <a:gd name="T2" fmla="*/ 3 w 18"/>
                  <a:gd name="T3" fmla="*/ 5 h 21"/>
                  <a:gd name="T4" fmla="*/ 3 w 18"/>
                  <a:gd name="T5" fmla="*/ 24 h 21"/>
                  <a:gd name="T6" fmla="*/ 6 w 18"/>
                  <a:gd name="T7" fmla="*/ 7 h 21"/>
                  <a:gd name="T8" fmla="*/ 21 w 18"/>
                  <a:gd name="T9" fmla="*/ 8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8"/>
                    </a:moveTo>
                    <a:cubicBezTo>
                      <a:pt x="14" y="3"/>
                      <a:pt x="7" y="0"/>
                      <a:pt x="3" y="5"/>
                    </a:cubicBezTo>
                    <a:cubicBezTo>
                      <a:pt x="0" y="8"/>
                      <a:pt x="0" y="18"/>
                      <a:pt x="3" y="21"/>
                    </a:cubicBezTo>
                    <a:cubicBezTo>
                      <a:pt x="1" y="17"/>
                      <a:pt x="3" y="10"/>
                      <a:pt x="6" y="7"/>
                    </a:cubicBezTo>
                    <a:cubicBezTo>
                      <a:pt x="10" y="5"/>
                      <a:pt x="14" y="6"/>
                      <a:pt x="18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4" name="Freeform 364">
                <a:extLst>
                  <a:ext uri="{FF2B5EF4-FFF2-40B4-BE49-F238E27FC236}">
                    <a16:creationId xmlns:a16="http://schemas.microsoft.com/office/drawing/2014/main" id="{053FA399-B239-48E5-8204-8658DA9E2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4" y="1412"/>
                <a:ext cx="37" cy="54"/>
              </a:xfrm>
              <a:custGeom>
                <a:avLst/>
                <a:gdLst>
                  <a:gd name="T0" fmla="*/ 29 w 35"/>
                  <a:gd name="T1" fmla="*/ 53 h 51"/>
                  <a:gd name="T2" fmla="*/ 19 w 35"/>
                  <a:gd name="T3" fmla="*/ 26 h 51"/>
                  <a:gd name="T4" fmla="*/ 0 w 35"/>
                  <a:gd name="T5" fmla="*/ 60 h 51"/>
                  <a:gd name="T6" fmla="*/ 19 w 35"/>
                  <a:gd name="T7" fmla="*/ 16 h 51"/>
                  <a:gd name="T8" fmla="*/ 27 w 35"/>
                  <a:gd name="T9" fmla="*/ 5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1">
                    <a:moveTo>
                      <a:pt x="25" y="44"/>
                    </a:moveTo>
                    <a:cubicBezTo>
                      <a:pt x="24" y="38"/>
                      <a:pt x="29" y="14"/>
                      <a:pt x="16" y="23"/>
                    </a:cubicBezTo>
                    <a:cubicBezTo>
                      <a:pt x="8" y="29"/>
                      <a:pt x="5" y="42"/>
                      <a:pt x="0" y="51"/>
                    </a:cubicBezTo>
                    <a:cubicBezTo>
                      <a:pt x="0" y="37"/>
                      <a:pt x="3" y="21"/>
                      <a:pt x="16" y="13"/>
                    </a:cubicBezTo>
                    <a:cubicBezTo>
                      <a:pt x="35" y="0"/>
                      <a:pt x="26" y="36"/>
                      <a:pt x="24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5" name="Freeform 365">
                <a:extLst>
                  <a:ext uri="{FF2B5EF4-FFF2-40B4-BE49-F238E27FC236}">
                    <a16:creationId xmlns:a16="http://schemas.microsoft.com/office/drawing/2014/main" id="{F0FC949E-C08F-4049-B77C-329BA3FA6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8" y="2693"/>
                <a:ext cx="264" cy="49"/>
              </a:xfrm>
              <a:custGeom>
                <a:avLst/>
                <a:gdLst>
                  <a:gd name="T0" fmla="*/ 0 w 247"/>
                  <a:gd name="T1" fmla="*/ 0 h 46"/>
                  <a:gd name="T2" fmla="*/ 68 w 247"/>
                  <a:gd name="T3" fmla="*/ 13 h 46"/>
                  <a:gd name="T4" fmla="*/ 145 w 247"/>
                  <a:gd name="T5" fmla="*/ 36 h 46"/>
                  <a:gd name="T6" fmla="*/ 301 w 247"/>
                  <a:gd name="T7" fmla="*/ 55 h 46"/>
                  <a:gd name="T8" fmla="*/ 157 w 247"/>
                  <a:gd name="T9" fmla="*/ 20 h 46"/>
                  <a:gd name="T10" fmla="*/ 89 w 247"/>
                  <a:gd name="T11" fmla="*/ 18 h 46"/>
                  <a:gd name="T12" fmla="*/ 18 w 247"/>
                  <a:gd name="T13" fmla="*/ 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46">
                    <a:moveTo>
                      <a:pt x="0" y="0"/>
                    </a:moveTo>
                    <a:cubicBezTo>
                      <a:pt x="18" y="7"/>
                      <a:pt x="38" y="6"/>
                      <a:pt x="56" y="10"/>
                    </a:cubicBezTo>
                    <a:cubicBezTo>
                      <a:pt x="77" y="16"/>
                      <a:pt x="97" y="25"/>
                      <a:pt x="119" y="30"/>
                    </a:cubicBezTo>
                    <a:cubicBezTo>
                      <a:pt x="161" y="38"/>
                      <a:pt x="206" y="23"/>
                      <a:pt x="247" y="46"/>
                    </a:cubicBezTo>
                    <a:cubicBezTo>
                      <a:pt x="208" y="30"/>
                      <a:pt x="172" y="15"/>
                      <a:pt x="129" y="17"/>
                    </a:cubicBezTo>
                    <a:cubicBezTo>
                      <a:pt x="109" y="18"/>
                      <a:pt x="93" y="20"/>
                      <a:pt x="73" y="15"/>
                    </a:cubicBezTo>
                    <a:cubicBezTo>
                      <a:pt x="53" y="10"/>
                      <a:pt x="37" y="1"/>
                      <a:pt x="1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6" name="Freeform 366">
                <a:extLst>
                  <a:ext uri="{FF2B5EF4-FFF2-40B4-BE49-F238E27FC236}">
                    <a16:creationId xmlns:a16="http://schemas.microsoft.com/office/drawing/2014/main" id="{64F53FB2-E0F0-4A05-8220-99F137E3F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056"/>
                <a:ext cx="99" cy="55"/>
              </a:xfrm>
              <a:custGeom>
                <a:avLst/>
                <a:gdLst>
                  <a:gd name="T0" fmla="*/ 115 w 92"/>
                  <a:gd name="T1" fmla="*/ 59 h 52"/>
                  <a:gd name="T2" fmla="*/ 0 w 92"/>
                  <a:gd name="T3" fmla="*/ 0 h 52"/>
                  <a:gd name="T4" fmla="*/ 52 w 92"/>
                  <a:gd name="T5" fmla="*/ 35 h 52"/>
                  <a:gd name="T6" fmla="*/ 104 w 92"/>
                  <a:gd name="T7" fmla="*/ 61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2" h="52">
                    <a:moveTo>
                      <a:pt x="92" y="50"/>
                    </a:moveTo>
                    <a:cubicBezTo>
                      <a:pt x="58" y="50"/>
                      <a:pt x="7" y="38"/>
                      <a:pt x="0" y="0"/>
                    </a:cubicBezTo>
                    <a:cubicBezTo>
                      <a:pt x="16" y="0"/>
                      <a:pt x="29" y="19"/>
                      <a:pt x="42" y="29"/>
                    </a:cubicBezTo>
                    <a:cubicBezTo>
                      <a:pt x="54" y="38"/>
                      <a:pt x="78" y="46"/>
                      <a:pt x="84" y="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7" name="Freeform 367">
                <a:extLst>
                  <a:ext uri="{FF2B5EF4-FFF2-40B4-BE49-F238E27FC236}">
                    <a16:creationId xmlns:a16="http://schemas.microsoft.com/office/drawing/2014/main" id="{76DB646A-B5E6-418A-9DC3-6275C0F32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658"/>
                <a:ext cx="94" cy="28"/>
              </a:xfrm>
              <a:custGeom>
                <a:avLst/>
                <a:gdLst>
                  <a:gd name="T0" fmla="*/ 0 w 88"/>
                  <a:gd name="T1" fmla="*/ 24 h 26"/>
                  <a:gd name="T2" fmla="*/ 103 w 88"/>
                  <a:gd name="T3" fmla="*/ 32 h 26"/>
                  <a:gd name="T4" fmla="*/ 5 w 88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26">
                    <a:moveTo>
                      <a:pt x="0" y="19"/>
                    </a:moveTo>
                    <a:cubicBezTo>
                      <a:pt x="29" y="11"/>
                      <a:pt x="57" y="23"/>
                      <a:pt x="84" y="26"/>
                    </a:cubicBezTo>
                    <a:cubicBezTo>
                      <a:pt x="88" y="0"/>
                      <a:pt x="17" y="6"/>
                      <a:pt x="5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8" name="Freeform 368">
                <a:extLst>
                  <a:ext uri="{FF2B5EF4-FFF2-40B4-BE49-F238E27FC236}">
                    <a16:creationId xmlns:a16="http://schemas.microsoft.com/office/drawing/2014/main" id="{B7EBEC44-AC44-471C-9CB5-4169D15D9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3750"/>
                <a:ext cx="90" cy="36"/>
              </a:xfrm>
              <a:custGeom>
                <a:avLst/>
                <a:gdLst>
                  <a:gd name="T0" fmla="*/ 0 w 84"/>
                  <a:gd name="T1" fmla="*/ 23 h 34"/>
                  <a:gd name="T2" fmla="*/ 58 w 84"/>
                  <a:gd name="T3" fmla="*/ 33 h 34"/>
                  <a:gd name="T4" fmla="*/ 103 w 84"/>
                  <a:gd name="T5" fmla="*/ 30 h 34"/>
                  <a:gd name="T6" fmla="*/ 13 w 84"/>
                  <a:gd name="T7" fmla="*/ 23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4" h="34">
                    <a:moveTo>
                      <a:pt x="0" y="20"/>
                    </a:moveTo>
                    <a:cubicBezTo>
                      <a:pt x="18" y="27"/>
                      <a:pt x="28" y="30"/>
                      <a:pt x="47" y="27"/>
                    </a:cubicBezTo>
                    <a:cubicBezTo>
                      <a:pt x="60" y="25"/>
                      <a:pt x="71" y="19"/>
                      <a:pt x="84" y="25"/>
                    </a:cubicBezTo>
                    <a:cubicBezTo>
                      <a:pt x="58" y="0"/>
                      <a:pt x="28" y="34"/>
                      <a:pt x="1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49" name="Freeform 369">
                <a:extLst>
                  <a:ext uri="{FF2B5EF4-FFF2-40B4-BE49-F238E27FC236}">
                    <a16:creationId xmlns:a16="http://schemas.microsoft.com/office/drawing/2014/main" id="{F27C93B1-58A3-43CF-8BE9-B8A94536B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179"/>
                <a:ext cx="205" cy="81"/>
              </a:xfrm>
              <a:custGeom>
                <a:avLst/>
                <a:gdLst>
                  <a:gd name="T0" fmla="*/ 0 w 192"/>
                  <a:gd name="T1" fmla="*/ 0 h 76"/>
                  <a:gd name="T2" fmla="*/ 47 w 192"/>
                  <a:gd name="T3" fmla="*/ 32 h 76"/>
                  <a:gd name="T4" fmla="*/ 95 w 192"/>
                  <a:gd name="T5" fmla="*/ 59 h 76"/>
                  <a:gd name="T6" fmla="*/ 147 w 192"/>
                  <a:gd name="T7" fmla="*/ 76 h 76"/>
                  <a:gd name="T8" fmla="*/ 234 w 192"/>
                  <a:gd name="T9" fmla="*/ 92 h 76"/>
                  <a:gd name="T10" fmla="*/ 156 w 192"/>
                  <a:gd name="T11" fmla="*/ 69 h 76"/>
                  <a:gd name="T12" fmla="*/ 96 w 192"/>
                  <a:gd name="T13" fmla="*/ 45 h 76"/>
                  <a:gd name="T14" fmla="*/ 51 w 192"/>
                  <a:gd name="T15" fmla="*/ 20 h 76"/>
                  <a:gd name="T16" fmla="*/ 7 w 192"/>
                  <a:gd name="T17" fmla="*/ 6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76">
                    <a:moveTo>
                      <a:pt x="0" y="0"/>
                    </a:moveTo>
                    <a:cubicBezTo>
                      <a:pt x="13" y="4"/>
                      <a:pt x="27" y="18"/>
                      <a:pt x="38" y="26"/>
                    </a:cubicBezTo>
                    <a:cubicBezTo>
                      <a:pt x="51" y="35"/>
                      <a:pt x="65" y="41"/>
                      <a:pt x="78" y="49"/>
                    </a:cubicBezTo>
                    <a:cubicBezTo>
                      <a:pt x="92" y="57"/>
                      <a:pt x="106" y="60"/>
                      <a:pt x="121" y="63"/>
                    </a:cubicBezTo>
                    <a:cubicBezTo>
                      <a:pt x="145" y="67"/>
                      <a:pt x="167" y="75"/>
                      <a:pt x="192" y="76"/>
                    </a:cubicBezTo>
                    <a:cubicBezTo>
                      <a:pt x="170" y="71"/>
                      <a:pt x="149" y="63"/>
                      <a:pt x="128" y="57"/>
                    </a:cubicBezTo>
                    <a:cubicBezTo>
                      <a:pt x="111" y="52"/>
                      <a:pt x="94" y="45"/>
                      <a:pt x="79" y="37"/>
                    </a:cubicBezTo>
                    <a:cubicBezTo>
                      <a:pt x="67" y="30"/>
                      <a:pt x="55" y="21"/>
                      <a:pt x="42" y="17"/>
                    </a:cubicBezTo>
                    <a:cubicBezTo>
                      <a:pt x="31" y="12"/>
                      <a:pt x="18" y="11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0" name="Freeform 370">
                <a:extLst>
                  <a:ext uri="{FF2B5EF4-FFF2-40B4-BE49-F238E27FC236}">
                    <a16:creationId xmlns:a16="http://schemas.microsoft.com/office/drawing/2014/main" id="{3A1E46B4-0C50-4E2D-9CCD-7689400D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165"/>
                <a:ext cx="154" cy="189"/>
              </a:xfrm>
              <a:custGeom>
                <a:avLst/>
                <a:gdLst>
                  <a:gd name="T0" fmla="*/ 28 w 144"/>
                  <a:gd name="T1" fmla="*/ 11 h 177"/>
                  <a:gd name="T2" fmla="*/ 5 w 144"/>
                  <a:gd name="T3" fmla="*/ 3 h 177"/>
                  <a:gd name="T4" fmla="*/ 6 w 144"/>
                  <a:gd name="T5" fmla="*/ 29 h 177"/>
                  <a:gd name="T6" fmla="*/ 50 w 144"/>
                  <a:gd name="T7" fmla="*/ 103 h 177"/>
                  <a:gd name="T8" fmla="*/ 109 w 144"/>
                  <a:gd name="T9" fmla="*/ 166 h 177"/>
                  <a:gd name="T10" fmla="*/ 176 w 144"/>
                  <a:gd name="T11" fmla="*/ 216 h 177"/>
                  <a:gd name="T12" fmla="*/ 111 w 144"/>
                  <a:gd name="T13" fmla="*/ 161 h 177"/>
                  <a:gd name="T14" fmla="*/ 68 w 144"/>
                  <a:gd name="T15" fmla="*/ 98 h 177"/>
                  <a:gd name="T16" fmla="*/ 49 w 144"/>
                  <a:gd name="T17" fmla="*/ 50 h 177"/>
                  <a:gd name="T18" fmla="*/ 67 w 144"/>
                  <a:gd name="T19" fmla="*/ 37 h 177"/>
                  <a:gd name="T20" fmla="*/ 26 w 144"/>
                  <a:gd name="T21" fmla="*/ 11 h 1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4" h="177">
                    <a:moveTo>
                      <a:pt x="22" y="8"/>
                    </a:moveTo>
                    <a:cubicBezTo>
                      <a:pt x="18" y="7"/>
                      <a:pt x="9" y="0"/>
                      <a:pt x="5" y="3"/>
                    </a:cubicBezTo>
                    <a:cubicBezTo>
                      <a:pt x="0" y="6"/>
                      <a:pt x="5" y="19"/>
                      <a:pt x="6" y="23"/>
                    </a:cubicBezTo>
                    <a:cubicBezTo>
                      <a:pt x="14" y="44"/>
                      <a:pt x="28" y="65"/>
                      <a:pt x="41" y="84"/>
                    </a:cubicBezTo>
                    <a:cubicBezTo>
                      <a:pt x="54" y="104"/>
                      <a:pt x="72" y="120"/>
                      <a:pt x="89" y="136"/>
                    </a:cubicBezTo>
                    <a:cubicBezTo>
                      <a:pt x="106" y="152"/>
                      <a:pt x="126" y="162"/>
                      <a:pt x="144" y="177"/>
                    </a:cubicBezTo>
                    <a:cubicBezTo>
                      <a:pt x="125" y="170"/>
                      <a:pt x="104" y="147"/>
                      <a:pt x="91" y="132"/>
                    </a:cubicBezTo>
                    <a:cubicBezTo>
                      <a:pt x="78" y="116"/>
                      <a:pt x="67" y="99"/>
                      <a:pt x="56" y="81"/>
                    </a:cubicBezTo>
                    <a:cubicBezTo>
                      <a:pt x="49" y="68"/>
                      <a:pt x="42" y="56"/>
                      <a:pt x="40" y="41"/>
                    </a:cubicBezTo>
                    <a:cubicBezTo>
                      <a:pt x="39" y="27"/>
                      <a:pt x="42" y="27"/>
                      <a:pt x="55" y="31"/>
                    </a:cubicBezTo>
                    <a:cubicBezTo>
                      <a:pt x="47" y="27"/>
                      <a:pt x="27" y="15"/>
                      <a:pt x="2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1" name="Freeform 371">
                <a:extLst>
                  <a:ext uri="{FF2B5EF4-FFF2-40B4-BE49-F238E27FC236}">
                    <a16:creationId xmlns:a16="http://schemas.microsoft.com/office/drawing/2014/main" id="{81DD5A83-388F-451C-80D3-6E2002A8C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2020"/>
                <a:ext cx="177" cy="25"/>
              </a:xfrm>
              <a:custGeom>
                <a:avLst/>
                <a:gdLst>
                  <a:gd name="T0" fmla="*/ 0 w 166"/>
                  <a:gd name="T1" fmla="*/ 15 h 23"/>
                  <a:gd name="T2" fmla="*/ 44 w 166"/>
                  <a:gd name="T3" fmla="*/ 25 h 23"/>
                  <a:gd name="T4" fmla="*/ 96 w 166"/>
                  <a:gd name="T5" fmla="*/ 25 h 23"/>
                  <a:gd name="T6" fmla="*/ 152 w 166"/>
                  <a:gd name="T7" fmla="*/ 11 h 23"/>
                  <a:gd name="T8" fmla="*/ 202 w 166"/>
                  <a:gd name="T9" fmla="*/ 1 h 23"/>
                  <a:gd name="T10" fmla="*/ 135 w 166"/>
                  <a:gd name="T11" fmla="*/ 4 h 23"/>
                  <a:gd name="T12" fmla="*/ 85 w 166"/>
                  <a:gd name="T13" fmla="*/ 11 h 23"/>
                  <a:gd name="T14" fmla="*/ 11 w 166"/>
                  <a:gd name="T15" fmla="*/ 10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" h="23">
                    <a:moveTo>
                      <a:pt x="0" y="12"/>
                    </a:moveTo>
                    <a:cubicBezTo>
                      <a:pt x="11" y="11"/>
                      <a:pt x="25" y="16"/>
                      <a:pt x="36" y="19"/>
                    </a:cubicBezTo>
                    <a:cubicBezTo>
                      <a:pt x="51" y="23"/>
                      <a:pt x="64" y="21"/>
                      <a:pt x="79" y="19"/>
                    </a:cubicBezTo>
                    <a:cubicBezTo>
                      <a:pt x="96" y="18"/>
                      <a:pt x="110" y="14"/>
                      <a:pt x="126" y="8"/>
                    </a:cubicBezTo>
                    <a:cubicBezTo>
                      <a:pt x="138" y="4"/>
                      <a:pt x="153" y="0"/>
                      <a:pt x="166" y="1"/>
                    </a:cubicBezTo>
                    <a:cubicBezTo>
                      <a:pt x="148" y="1"/>
                      <a:pt x="130" y="2"/>
                      <a:pt x="112" y="4"/>
                    </a:cubicBezTo>
                    <a:cubicBezTo>
                      <a:pt x="98" y="6"/>
                      <a:pt x="85" y="9"/>
                      <a:pt x="70" y="8"/>
                    </a:cubicBezTo>
                    <a:cubicBezTo>
                      <a:pt x="50" y="7"/>
                      <a:pt x="29" y="7"/>
                      <a:pt x="8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2" name="Freeform 372">
                <a:extLst>
                  <a:ext uri="{FF2B5EF4-FFF2-40B4-BE49-F238E27FC236}">
                    <a16:creationId xmlns:a16="http://schemas.microsoft.com/office/drawing/2014/main" id="{525F3E2E-924B-4FDF-90BA-1E452E918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137"/>
                <a:ext cx="185" cy="195"/>
              </a:xfrm>
              <a:custGeom>
                <a:avLst/>
                <a:gdLst>
                  <a:gd name="T0" fmla="*/ 26 w 173"/>
                  <a:gd name="T1" fmla="*/ 25 h 183"/>
                  <a:gd name="T2" fmla="*/ 212 w 173"/>
                  <a:gd name="T3" fmla="*/ 222 h 183"/>
                  <a:gd name="T4" fmla="*/ 70 w 173"/>
                  <a:gd name="T5" fmla="*/ 35 h 183"/>
                  <a:gd name="T6" fmla="*/ 19 w 173"/>
                  <a:gd name="T7" fmla="*/ 0 h 183"/>
                  <a:gd name="T8" fmla="*/ 1 w 173"/>
                  <a:gd name="T9" fmla="*/ 14 h 183"/>
                  <a:gd name="T10" fmla="*/ 28 w 173"/>
                  <a:gd name="T11" fmla="*/ 33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3" h="183">
                    <a:moveTo>
                      <a:pt x="21" y="21"/>
                    </a:moveTo>
                    <a:cubicBezTo>
                      <a:pt x="98" y="49"/>
                      <a:pt x="125" y="126"/>
                      <a:pt x="173" y="183"/>
                    </a:cubicBezTo>
                    <a:cubicBezTo>
                      <a:pt x="142" y="127"/>
                      <a:pt x="105" y="72"/>
                      <a:pt x="57" y="29"/>
                    </a:cubicBezTo>
                    <a:cubicBezTo>
                      <a:pt x="46" y="19"/>
                      <a:pt x="32" y="1"/>
                      <a:pt x="16" y="0"/>
                    </a:cubicBezTo>
                    <a:cubicBezTo>
                      <a:pt x="9" y="0"/>
                      <a:pt x="0" y="0"/>
                      <a:pt x="1" y="11"/>
                    </a:cubicBezTo>
                    <a:cubicBezTo>
                      <a:pt x="2" y="20"/>
                      <a:pt x="17" y="25"/>
                      <a:pt x="22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3" name="Freeform 373">
                <a:extLst>
                  <a:ext uri="{FF2B5EF4-FFF2-40B4-BE49-F238E27FC236}">
                    <a16:creationId xmlns:a16="http://schemas.microsoft.com/office/drawing/2014/main" id="{C1310FFC-0821-4A43-ABDD-5F5668A9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2417"/>
                <a:ext cx="233" cy="110"/>
              </a:xfrm>
              <a:custGeom>
                <a:avLst/>
                <a:gdLst>
                  <a:gd name="T0" fmla="*/ 0 w 218"/>
                  <a:gd name="T1" fmla="*/ 0 h 103"/>
                  <a:gd name="T2" fmla="*/ 266 w 218"/>
                  <a:gd name="T3" fmla="*/ 123 h 103"/>
                  <a:gd name="T4" fmla="*/ 0 w 218"/>
                  <a:gd name="T5" fmla="*/ 0 h 10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8" h="103">
                    <a:moveTo>
                      <a:pt x="0" y="0"/>
                    </a:moveTo>
                    <a:cubicBezTo>
                      <a:pt x="0" y="0"/>
                      <a:pt x="76" y="103"/>
                      <a:pt x="218" y="101"/>
                    </a:cubicBezTo>
                    <a:cubicBezTo>
                      <a:pt x="218" y="101"/>
                      <a:pt x="78" y="7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4" name="Freeform 374">
                <a:extLst>
                  <a:ext uri="{FF2B5EF4-FFF2-40B4-BE49-F238E27FC236}">
                    <a16:creationId xmlns:a16="http://schemas.microsoft.com/office/drawing/2014/main" id="{55400DD9-FB6F-44F1-AD9C-A5DA056A1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1954"/>
                <a:ext cx="126" cy="246"/>
              </a:xfrm>
              <a:custGeom>
                <a:avLst/>
                <a:gdLst>
                  <a:gd name="T0" fmla="*/ 144 w 118"/>
                  <a:gd name="T1" fmla="*/ 3 h 230"/>
                  <a:gd name="T2" fmla="*/ 77 w 118"/>
                  <a:gd name="T3" fmla="*/ 136 h 230"/>
                  <a:gd name="T4" fmla="*/ 0 w 118"/>
                  <a:gd name="T5" fmla="*/ 281 h 230"/>
                  <a:gd name="T6" fmla="*/ 80 w 118"/>
                  <a:gd name="T7" fmla="*/ 176 h 230"/>
                  <a:gd name="T8" fmla="*/ 94 w 118"/>
                  <a:gd name="T9" fmla="*/ 128 h 230"/>
                  <a:gd name="T10" fmla="*/ 127 w 118"/>
                  <a:gd name="T11" fmla="*/ 151 h 230"/>
                  <a:gd name="T12" fmla="*/ 142 w 118"/>
                  <a:gd name="T13" fmla="*/ 0 h 2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8" h="230">
                    <a:moveTo>
                      <a:pt x="118" y="3"/>
                    </a:moveTo>
                    <a:cubicBezTo>
                      <a:pt x="75" y="9"/>
                      <a:pt x="71" y="79"/>
                      <a:pt x="63" y="111"/>
                    </a:cubicBezTo>
                    <a:cubicBezTo>
                      <a:pt x="52" y="155"/>
                      <a:pt x="16" y="187"/>
                      <a:pt x="0" y="230"/>
                    </a:cubicBezTo>
                    <a:cubicBezTo>
                      <a:pt x="10" y="196"/>
                      <a:pt x="49" y="174"/>
                      <a:pt x="66" y="144"/>
                    </a:cubicBezTo>
                    <a:cubicBezTo>
                      <a:pt x="69" y="138"/>
                      <a:pt x="73" y="107"/>
                      <a:pt x="77" y="105"/>
                    </a:cubicBezTo>
                    <a:cubicBezTo>
                      <a:pt x="84" y="102"/>
                      <a:pt x="99" y="119"/>
                      <a:pt x="104" y="123"/>
                    </a:cubicBezTo>
                    <a:cubicBezTo>
                      <a:pt x="63" y="87"/>
                      <a:pt x="99" y="36"/>
                      <a:pt x="1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5" name="Freeform 375">
                <a:extLst>
                  <a:ext uri="{FF2B5EF4-FFF2-40B4-BE49-F238E27FC236}">
                    <a16:creationId xmlns:a16="http://schemas.microsoft.com/office/drawing/2014/main" id="{29CC00E4-C0B6-40B3-AED3-A8E6929D6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857"/>
                <a:ext cx="29" cy="119"/>
              </a:xfrm>
              <a:custGeom>
                <a:avLst/>
                <a:gdLst>
                  <a:gd name="T0" fmla="*/ 25 w 27"/>
                  <a:gd name="T1" fmla="*/ 0 h 112"/>
                  <a:gd name="T2" fmla="*/ 4 w 27"/>
                  <a:gd name="T3" fmla="*/ 60 h 112"/>
                  <a:gd name="T4" fmla="*/ 33 w 27"/>
                  <a:gd name="T5" fmla="*/ 134 h 112"/>
                  <a:gd name="T6" fmla="*/ 13 w 27"/>
                  <a:gd name="T7" fmla="*/ 82 h 112"/>
                  <a:gd name="T8" fmla="*/ 23 w 27"/>
                  <a:gd name="T9" fmla="*/ 13 h 1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112">
                    <a:moveTo>
                      <a:pt x="20" y="0"/>
                    </a:moveTo>
                    <a:cubicBezTo>
                      <a:pt x="10" y="14"/>
                      <a:pt x="2" y="30"/>
                      <a:pt x="4" y="50"/>
                    </a:cubicBezTo>
                    <a:cubicBezTo>
                      <a:pt x="6" y="73"/>
                      <a:pt x="26" y="87"/>
                      <a:pt x="27" y="112"/>
                    </a:cubicBezTo>
                    <a:cubicBezTo>
                      <a:pt x="24" y="93"/>
                      <a:pt x="20" y="83"/>
                      <a:pt x="10" y="68"/>
                    </a:cubicBezTo>
                    <a:cubicBezTo>
                      <a:pt x="0" y="52"/>
                      <a:pt x="11" y="24"/>
                      <a:pt x="1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6" name="Freeform 376">
                <a:extLst>
                  <a:ext uri="{FF2B5EF4-FFF2-40B4-BE49-F238E27FC236}">
                    <a16:creationId xmlns:a16="http://schemas.microsoft.com/office/drawing/2014/main" id="{E28A172B-66A3-4C10-AB3E-CEED9BA70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827"/>
                <a:ext cx="20" cy="27"/>
              </a:xfrm>
              <a:custGeom>
                <a:avLst/>
                <a:gdLst>
                  <a:gd name="T0" fmla="*/ 18 w 19"/>
                  <a:gd name="T1" fmla="*/ 0 h 25"/>
                  <a:gd name="T2" fmla="*/ 22 w 19"/>
                  <a:gd name="T3" fmla="*/ 30 h 25"/>
                  <a:gd name="T4" fmla="*/ 1 w 19"/>
                  <a:gd name="T5" fmla="*/ 18 h 25"/>
                  <a:gd name="T6" fmla="*/ 20 w 19"/>
                  <a:gd name="T7" fmla="*/ 3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25">
                    <a:moveTo>
                      <a:pt x="15" y="0"/>
                    </a:moveTo>
                    <a:cubicBezTo>
                      <a:pt x="3" y="13"/>
                      <a:pt x="2" y="17"/>
                      <a:pt x="19" y="24"/>
                    </a:cubicBezTo>
                    <a:cubicBezTo>
                      <a:pt x="11" y="24"/>
                      <a:pt x="1" y="25"/>
                      <a:pt x="1" y="15"/>
                    </a:cubicBezTo>
                    <a:cubicBezTo>
                      <a:pt x="0" y="5"/>
                      <a:pt x="9" y="3"/>
                      <a:pt x="1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7" name="Freeform 377">
                <a:extLst>
                  <a:ext uri="{FF2B5EF4-FFF2-40B4-BE49-F238E27FC236}">
                    <a16:creationId xmlns:a16="http://schemas.microsoft.com/office/drawing/2014/main" id="{C557147A-2268-4455-B709-93753D09C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" y="3012"/>
                <a:ext cx="120" cy="64"/>
              </a:xfrm>
              <a:custGeom>
                <a:avLst/>
                <a:gdLst>
                  <a:gd name="T0" fmla="*/ 0 w 112"/>
                  <a:gd name="T1" fmla="*/ 39 h 60"/>
                  <a:gd name="T2" fmla="*/ 80 w 112"/>
                  <a:gd name="T3" fmla="*/ 63 h 60"/>
                  <a:gd name="T4" fmla="*/ 138 w 112"/>
                  <a:gd name="T5" fmla="*/ 0 h 60"/>
                  <a:gd name="T6" fmla="*/ 74 w 112"/>
                  <a:gd name="T7" fmla="*/ 48 h 60"/>
                  <a:gd name="T8" fmla="*/ 12 w 112"/>
                  <a:gd name="T9" fmla="*/ 48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2" h="60">
                    <a:moveTo>
                      <a:pt x="0" y="33"/>
                    </a:moveTo>
                    <a:cubicBezTo>
                      <a:pt x="16" y="43"/>
                      <a:pt x="48" y="60"/>
                      <a:pt x="65" y="52"/>
                    </a:cubicBezTo>
                    <a:cubicBezTo>
                      <a:pt x="86" y="42"/>
                      <a:pt x="97" y="16"/>
                      <a:pt x="112" y="0"/>
                    </a:cubicBezTo>
                    <a:cubicBezTo>
                      <a:pt x="92" y="9"/>
                      <a:pt x="78" y="28"/>
                      <a:pt x="60" y="39"/>
                    </a:cubicBezTo>
                    <a:cubicBezTo>
                      <a:pt x="42" y="50"/>
                      <a:pt x="28" y="43"/>
                      <a:pt x="9" y="3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8" name="Freeform 378">
                <a:extLst>
                  <a:ext uri="{FF2B5EF4-FFF2-40B4-BE49-F238E27FC236}">
                    <a16:creationId xmlns:a16="http://schemas.microsoft.com/office/drawing/2014/main" id="{C771736B-9F91-4CDC-BB4A-1E8A870AC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212"/>
                <a:ext cx="86" cy="751"/>
              </a:xfrm>
              <a:custGeom>
                <a:avLst/>
                <a:gdLst>
                  <a:gd name="T0" fmla="*/ 19 w 80"/>
                  <a:gd name="T1" fmla="*/ 0 h 703"/>
                  <a:gd name="T2" fmla="*/ 52 w 80"/>
                  <a:gd name="T3" fmla="*/ 112 h 703"/>
                  <a:gd name="T4" fmla="*/ 94 w 80"/>
                  <a:gd name="T5" fmla="*/ 518 h 703"/>
                  <a:gd name="T6" fmla="*/ 0 w 80"/>
                  <a:gd name="T7" fmla="*/ 857 h 703"/>
                  <a:gd name="T8" fmla="*/ 68 w 80"/>
                  <a:gd name="T9" fmla="*/ 523 h 703"/>
                  <a:gd name="T10" fmla="*/ 38 w 80"/>
                  <a:gd name="T11" fmla="*/ 216 h 703"/>
                  <a:gd name="T12" fmla="*/ 19 w 80"/>
                  <a:gd name="T13" fmla="*/ 0 h 7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0" h="703">
                    <a:moveTo>
                      <a:pt x="16" y="0"/>
                    </a:moveTo>
                    <a:cubicBezTo>
                      <a:pt x="16" y="0"/>
                      <a:pt x="39" y="46"/>
                      <a:pt x="42" y="92"/>
                    </a:cubicBezTo>
                    <a:cubicBezTo>
                      <a:pt x="44" y="139"/>
                      <a:pt x="70" y="378"/>
                      <a:pt x="75" y="425"/>
                    </a:cubicBezTo>
                    <a:cubicBezTo>
                      <a:pt x="80" y="471"/>
                      <a:pt x="73" y="641"/>
                      <a:pt x="0" y="703"/>
                    </a:cubicBezTo>
                    <a:cubicBezTo>
                      <a:pt x="0" y="703"/>
                      <a:pt x="67" y="541"/>
                      <a:pt x="55" y="430"/>
                    </a:cubicBezTo>
                    <a:cubicBezTo>
                      <a:pt x="42" y="319"/>
                      <a:pt x="42" y="244"/>
                      <a:pt x="31" y="177"/>
                    </a:cubicBezTo>
                    <a:cubicBezTo>
                      <a:pt x="21" y="110"/>
                      <a:pt x="36" y="36"/>
                      <a:pt x="16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59" name="Freeform 379">
                <a:extLst>
                  <a:ext uri="{FF2B5EF4-FFF2-40B4-BE49-F238E27FC236}">
                    <a16:creationId xmlns:a16="http://schemas.microsoft.com/office/drawing/2014/main" id="{C02AE4B8-3F11-4369-9D23-A6C988D17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3015"/>
                <a:ext cx="53" cy="112"/>
              </a:xfrm>
              <a:custGeom>
                <a:avLst/>
                <a:gdLst>
                  <a:gd name="T0" fmla="*/ 34 w 50"/>
                  <a:gd name="T1" fmla="*/ 0 h 105"/>
                  <a:gd name="T2" fmla="*/ 0 w 50"/>
                  <a:gd name="T3" fmla="*/ 127 h 105"/>
                  <a:gd name="T4" fmla="*/ 34 w 50"/>
                  <a:gd name="T5" fmla="*/ 0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0" h="105">
                    <a:moveTo>
                      <a:pt x="28" y="0"/>
                    </a:moveTo>
                    <a:cubicBezTo>
                      <a:pt x="28" y="0"/>
                      <a:pt x="50" y="43"/>
                      <a:pt x="0" y="105"/>
                    </a:cubicBezTo>
                    <a:cubicBezTo>
                      <a:pt x="0" y="105"/>
                      <a:pt x="35" y="29"/>
                      <a:pt x="28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0" name="Freeform 380">
                <a:extLst>
                  <a:ext uri="{FF2B5EF4-FFF2-40B4-BE49-F238E27FC236}">
                    <a16:creationId xmlns:a16="http://schemas.microsoft.com/office/drawing/2014/main" id="{60C1F79D-46E4-4CAA-BAA2-1FA3C9B2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3201"/>
                <a:ext cx="78" cy="585"/>
              </a:xfrm>
              <a:custGeom>
                <a:avLst/>
                <a:gdLst>
                  <a:gd name="T0" fmla="*/ 24 w 73"/>
                  <a:gd name="T1" fmla="*/ 0 h 548"/>
                  <a:gd name="T2" fmla="*/ 65 w 73"/>
                  <a:gd name="T3" fmla="*/ 327 h 548"/>
                  <a:gd name="T4" fmla="*/ 16 w 73"/>
                  <a:gd name="T5" fmla="*/ 573 h 548"/>
                  <a:gd name="T6" fmla="*/ 18 w 73"/>
                  <a:gd name="T7" fmla="*/ 594 h 548"/>
                  <a:gd name="T8" fmla="*/ 21 w 73"/>
                  <a:gd name="T9" fmla="*/ 629 h 548"/>
                  <a:gd name="T10" fmla="*/ 16 w 73"/>
                  <a:gd name="T11" fmla="*/ 666 h 548"/>
                  <a:gd name="T12" fmla="*/ 2 w 73"/>
                  <a:gd name="T13" fmla="*/ 641 h 548"/>
                  <a:gd name="T14" fmla="*/ 13 w 73"/>
                  <a:gd name="T15" fmla="*/ 607 h 548"/>
                  <a:gd name="T16" fmla="*/ 11 w 73"/>
                  <a:gd name="T17" fmla="*/ 537 h 548"/>
                  <a:gd name="T18" fmla="*/ 24 w 73"/>
                  <a:gd name="T19" fmla="*/ 0 h 5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" h="548">
                    <a:moveTo>
                      <a:pt x="20" y="0"/>
                    </a:moveTo>
                    <a:cubicBezTo>
                      <a:pt x="20" y="0"/>
                      <a:pt x="62" y="131"/>
                      <a:pt x="53" y="269"/>
                    </a:cubicBezTo>
                    <a:cubicBezTo>
                      <a:pt x="43" y="408"/>
                      <a:pt x="13" y="471"/>
                      <a:pt x="13" y="471"/>
                    </a:cubicBezTo>
                    <a:cubicBezTo>
                      <a:pt x="13" y="471"/>
                      <a:pt x="12" y="483"/>
                      <a:pt x="15" y="488"/>
                    </a:cubicBezTo>
                    <a:cubicBezTo>
                      <a:pt x="19" y="493"/>
                      <a:pt x="27" y="505"/>
                      <a:pt x="18" y="517"/>
                    </a:cubicBezTo>
                    <a:cubicBezTo>
                      <a:pt x="8" y="529"/>
                      <a:pt x="17" y="543"/>
                      <a:pt x="13" y="548"/>
                    </a:cubicBezTo>
                    <a:cubicBezTo>
                      <a:pt x="13" y="548"/>
                      <a:pt x="5" y="534"/>
                      <a:pt x="2" y="526"/>
                    </a:cubicBezTo>
                    <a:cubicBezTo>
                      <a:pt x="0" y="519"/>
                      <a:pt x="18" y="517"/>
                      <a:pt x="10" y="499"/>
                    </a:cubicBezTo>
                    <a:cubicBezTo>
                      <a:pt x="3" y="481"/>
                      <a:pt x="0" y="461"/>
                      <a:pt x="8" y="441"/>
                    </a:cubicBezTo>
                    <a:cubicBezTo>
                      <a:pt x="16" y="421"/>
                      <a:pt x="73" y="277"/>
                      <a:pt x="2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1" name="Freeform 381">
                <a:extLst>
                  <a:ext uri="{FF2B5EF4-FFF2-40B4-BE49-F238E27FC236}">
                    <a16:creationId xmlns:a16="http://schemas.microsoft.com/office/drawing/2014/main" id="{9438750F-0ECC-457E-BE94-AA9C3B9E1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814"/>
                <a:ext cx="161" cy="138"/>
              </a:xfrm>
              <a:custGeom>
                <a:avLst/>
                <a:gdLst>
                  <a:gd name="T0" fmla="*/ 1 w 151"/>
                  <a:gd name="T1" fmla="*/ 1 h 130"/>
                  <a:gd name="T2" fmla="*/ 18 w 151"/>
                  <a:gd name="T3" fmla="*/ 14 h 130"/>
                  <a:gd name="T4" fmla="*/ 33 w 151"/>
                  <a:gd name="T5" fmla="*/ 29 h 130"/>
                  <a:gd name="T6" fmla="*/ 52 w 151"/>
                  <a:gd name="T7" fmla="*/ 58 h 130"/>
                  <a:gd name="T8" fmla="*/ 85 w 151"/>
                  <a:gd name="T9" fmla="*/ 84 h 130"/>
                  <a:gd name="T10" fmla="*/ 111 w 151"/>
                  <a:gd name="T11" fmla="*/ 105 h 130"/>
                  <a:gd name="T12" fmla="*/ 134 w 151"/>
                  <a:gd name="T13" fmla="*/ 123 h 130"/>
                  <a:gd name="T14" fmla="*/ 145 w 151"/>
                  <a:gd name="T15" fmla="*/ 131 h 130"/>
                  <a:gd name="T16" fmla="*/ 154 w 151"/>
                  <a:gd name="T17" fmla="*/ 134 h 130"/>
                  <a:gd name="T18" fmla="*/ 182 w 151"/>
                  <a:gd name="T19" fmla="*/ 152 h 130"/>
                  <a:gd name="T20" fmla="*/ 183 w 151"/>
                  <a:gd name="T21" fmla="*/ 155 h 130"/>
                  <a:gd name="T22" fmla="*/ 141 w 151"/>
                  <a:gd name="T23" fmla="*/ 140 h 130"/>
                  <a:gd name="T24" fmla="*/ 106 w 151"/>
                  <a:gd name="T25" fmla="*/ 117 h 130"/>
                  <a:gd name="T26" fmla="*/ 63 w 151"/>
                  <a:gd name="T27" fmla="*/ 81 h 130"/>
                  <a:gd name="T28" fmla="*/ 39 w 151"/>
                  <a:gd name="T29" fmla="*/ 56 h 130"/>
                  <a:gd name="T30" fmla="*/ 21 w 151"/>
                  <a:gd name="T31" fmla="*/ 33 h 130"/>
                  <a:gd name="T32" fmla="*/ 6 w 151"/>
                  <a:gd name="T33" fmla="*/ 13 h 130"/>
                  <a:gd name="T34" fmla="*/ 0 w 151"/>
                  <a:gd name="T35" fmla="*/ 0 h 1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51" h="130">
                    <a:moveTo>
                      <a:pt x="1" y="1"/>
                    </a:moveTo>
                    <a:cubicBezTo>
                      <a:pt x="6" y="2"/>
                      <a:pt x="11" y="7"/>
                      <a:pt x="15" y="11"/>
                    </a:cubicBezTo>
                    <a:cubicBezTo>
                      <a:pt x="19" y="15"/>
                      <a:pt x="24" y="19"/>
                      <a:pt x="27" y="24"/>
                    </a:cubicBezTo>
                    <a:cubicBezTo>
                      <a:pt x="32" y="33"/>
                      <a:pt x="36" y="41"/>
                      <a:pt x="43" y="49"/>
                    </a:cubicBezTo>
                    <a:cubicBezTo>
                      <a:pt x="50" y="58"/>
                      <a:pt x="60" y="64"/>
                      <a:pt x="70" y="70"/>
                    </a:cubicBezTo>
                    <a:cubicBezTo>
                      <a:pt x="78" y="76"/>
                      <a:pt x="85" y="82"/>
                      <a:pt x="92" y="88"/>
                    </a:cubicBezTo>
                    <a:cubicBezTo>
                      <a:pt x="98" y="93"/>
                      <a:pt x="104" y="98"/>
                      <a:pt x="111" y="103"/>
                    </a:cubicBezTo>
                    <a:cubicBezTo>
                      <a:pt x="114" y="105"/>
                      <a:pt x="117" y="107"/>
                      <a:pt x="120" y="109"/>
                    </a:cubicBezTo>
                    <a:cubicBezTo>
                      <a:pt x="122" y="110"/>
                      <a:pt x="125" y="111"/>
                      <a:pt x="127" y="112"/>
                    </a:cubicBezTo>
                    <a:cubicBezTo>
                      <a:pt x="135" y="115"/>
                      <a:pt x="147" y="119"/>
                      <a:pt x="150" y="127"/>
                    </a:cubicBezTo>
                    <a:cubicBezTo>
                      <a:pt x="151" y="128"/>
                      <a:pt x="151" y="129"/>
                      <a:pt x="151" y="130"/>
                    </a:cubicBezTo>
                    <a:cubicBezTo>
                      <a:pt x="145" y="120"/>
                      <a:pt x="126" y="121"/>
                      <a:pt x="116" y="117"/>
                    </a:cubicBezTo>
                    <a:cubicBezTo>
                      <a:pt x="104" y="113"/>
                      <a:pt x="96" y="106"/>
                      <a:pt x="87" y="98"/>
                    </a:cubicBezTo>
                    <a:cubicBezTo>
                      <a:pt x="75" y="88"/>
                      <a:pt x="63" y="78"/>
                      <a:pt x="52" y="68"/>
                    </a:cubicBezTo>
                    <a:cubicBezTo>
                      <a:pt x="45" y="61"/>
                      <a:pt x="40" y="53"/>
                      <a:pt x="33" y="47"/>
                    </a:cubicBezTo>
                    <a:cubicBezTo>
                      <a:pt x="27" y="41"/>
                      <a:pt x="22" y="35"/>
                      <a:pt x="18" y="27"/>
                    </a:cubicBezTo>
                    <a:cubicBezTo>
                      <a:pt x="14" y="21"/>
                      <a:pt x="10" y="16"/>
                      <a:pt x="6" y="10"/>
                    </a:cubicBezTo>
                    <a:cubicBezTo>
                      <a:pt x="4" y="6"/>
                      <a:pt x="2" y="3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2" name="Freeform 382">
                <a:extLst>
                  <a:ext uri="{FF2B5EF4-FFF2-40B4-BE49-F238E27FC236}">
                    <a16:creationId xmlns:a16="http://schemas.microsoft.com/office/drawing/2014/main" id="{EE31BCB8-36FD-4B24-A483-69F39A71F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3963"/>
                <a:ext cx="9" cy="16"/>
              </a:xfrm>
              <a:custGeom>
                <a:avLst/>
                <a:gdLst>
                  <a:gd name="T0" fmla="*/ 0 w 8"/>
                  <a:gd name="T1" fmla="*/ 0 h 15"/>
                  <a:gd name="T2" fmla="*/ 9 w 8"/>
                  <a:gd name="T3" fmla="*/ 18 h 15"/>
                  <a:gd name="T4" fmla="*/ 0 w 8"/>
                  <a:gd name="T5" fmla="*/ 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0" y="0"/>
                    </a:moveTo>
                    <a:cubicBezTo>
                      <a:pt x="6" y="3"/>
                      <a:pt x="8" y="9"/>
                      <a:pt x="6" y="15"/>
                    </a:cubicBezTo>
                    <a:cubicBezTo>
                      <a:pt x="7" y="10"/>
                      <a:pt x="3" y="5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3" name="Freeform 383">
                <a:extLst>
                  <a:ext uri="{FF2B5EF4-FFF2-40B4-BE49-F238E27FC236}">
                    <a16:creationId xmlns:a16="http://schemas.microsoft.com/office/drawing/2014/main" id="{E92D287A-E507-45A8-890B-87E265D6A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959"/>
                <a:ext cx="26" cy="25"/>
              </a:xfrm>
              <a:custGeom>
                <a:avLst/>
                <a:gdLst>
                  <a:gd name="T0" fmla="*/ 1 w 24"/>
                  <a:gd name="T1" fmla="*/ 1 h 24"/>
                  <a:gd name="T2" fmla="*/ 10 w 24"/>
                  <a:gd name="T3" fmla="*/ 6 h 24"/>
                  <a:gd name="T4" fmla="*/ 18 w 24"/>
                  <a:gd name="T5" fmla="*/ 9 h 24"/>
                  <a:gd name="T6" fmla="*/ 30 w 24"/>
                  <a:gd name="T7" fmla="*/ 24 h 24"/>
                  <a:gd name="T8" fmla="*/ 30 w 24"/>
                  <a:gd name="T9" fmla="*/ 24 h 24"/>
                  <a:gd name="T10" fmla="*/ 26 w 24"/>
                  <a:gd name="T11" fmla="*/ 27 h 24"/>
                  <a:gd name="T12" fmla="*/ 15 w 24"/>
                  <a:gd name="T13" fmla="*/ 15 h 24"/>
                  <a:gd name="T14" fmla="*/ 0 w 24"/>
                  <a:gd name="T15" fmla="*/ 0 h 2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1" y="1"/>
                    </a:moveTo>
                    <a:cubicBezTo>
                      <a:pt x="2" y="1"/>
                      <a:pt x="5" y="5"/>
                      <a:pt x="7" y="6"/>
                    </a:cubicBezTo>
                    <a:cubicBezTo>
                      <a:pt x="10" y="7"/>
                      <a:pt x="13" y="8"/>
                      <a:pt x="15" y="9"/>
                    </a:cubicBezTo>
                    <a:cubicBezTo>
                      <a:pt x="19" y="12"/>
                      <a:pt x="23" y="17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2"/>
                      <a:pt x="21" y="23"/>
                      <a:pt x="20" y="24"/>
                    </a:cubicBezTo>
                    <a:cubicBezTo>
                      <a:pt x="19" y="19"/>
                      <a:pt x="17" y="16"/>
                      <a:pt x="12" y="12"/>
                    </a:cubicBezTo>
                    <a:cubicBezTo>
                      <a:pt x="8" y="9"/>
                      <a:pt x="4" y="2"/>
                      <a:pt x="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4" name="Freeform 384">
                <a:extLst>
                  <a:ext uri="{FF2B5EF4-FFF2-40B4-BE49-F238E27FC236}">
                    <a16:creationId xmlns:a16="http://schemas.microsoft.com/office/drawing/2014/main" id="{2C50ED2E-2625-4FE4-9C1E-9C99E6FE6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3970"/>
                <a:ext cx="20" cy="27"/>
              </a:xfrm>
              <a:custGeom>
                <a:avLst/>
                <a:gdLst>
                  <a:gd name="T0" fmla="*/ 0 w 18"/>
                  <a:gd name="T1" fmla="*/ 1 h 26"/>
                  <a:gd name="T2" fmla="*/ 11 w 18"/>
                  <a:gd name="T3" fmla="*/ 16 h 26"/>
                  <a:gd name="T4" fmla="*/ 24 w 18"/>
                  <a:gd name="T5" fmla="*/ 20 h 26"/>
                  <a:gd name="T6" fmla="*/ 1 w 18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26">
                    <a:moveTo>
                      <a:pt x="0" y="1"/>
                    </a:moveTo>
                    <a:cubicBezTo>
                      <a:pt x="3" y="4"/>
                      <a:pt x="4" y="9"/>
                      <a:pt x="8" y="13"/>
                    </a:cubicBezTo>
                    <a:cubicBezTo>
                      <a:pt x="11" y="15"/>
                      <a:pt x="15" y="16"/>
                      <a:pt x="18" y="17"/>
                    </a:cubicBezTo>
                    <a:cubicBezTo>
                      <a:pt x="8" y="26"/>
                      <a:pt x="3" y="6"/>
                      <a:pt x="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5" name="Freeform 385">
                <a:extLst>
                  <a:ext uri="{FF2B5EF4-FFF2-40B4-BE49-F238E27FC236}">
                    <a16:creationId xmlns:a16="http://schemas.microsoft.com/office/drawing/2014/main" id="{FE1C9116-CDA9-4D72-BF39-BE4409447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4004"/>
                <a:ext cx="27" cy="31"/>
              </a:xfrm>
              <a:custGeom>
                <a:avLst/>
                <a:gdLst>
                  <a:gd name="T0" fmla="*/ 26 w 25"/>
                  <a:gd name="T1" fmla="*/ 0 h 29"/>
                  <a:gd name="T2" fmla="*/ 26 w 25"/>
                  <a:gd name="T3" fmla="*/ 19 h 29"/>
                  <a:gd name="T4" fmla="*/ 0 w 25"/>
                  <a:gd name="T5" fmla="*/ 31 h 29"/>
                  <a:gd name="T6" fmla="*/ 14 w 25"/>
                  <a:gd name="T7" fmla="*/ 18 h 29"/>
                  <a:gd name="T8" fmla="*/ 23 w 25"/>
                  <a:gd name="T9" fmla="*/ 1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29">
                    <a:moveTo>
                      <a:pt x="20" y="0"/>
                    </a:moveTo>
                    <a:cubicBezTo>
                      <a:pt x="25" y="5"/>
                      <a:pt x="22" y="12"/>
                      <a:pt x="20" y="16"/>
                    </a:cubicBezTo>
                    <a:cubicBezTo>
                      <a:pt x="17" y="22"/>
                      <a:pt x="7" y="29"/>
                      <a:pt x="0" y="25"/>
                    </a:cubicBezTo>
                    <a:cubicBezTo>
                      <a:pt x="5" y="23"/>
                      <a:pt x="8" y="19"/>
                      <a:pt x="11" y="15"/>
                    </a:cubicBezTo>
                    <a:cubicBezTo>
                      <a:pt x="15" y="11"/>
                      <a:pt x="21" y="7"/>
                      <a:pt x="18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6" name="Freeform 386">
                <a:extLst>
                  <a:ext uri="{FF2B5EF4-FFF2-40B4-BE49-F238E27FC236}">
                    <a16:creationId xmlns:a16="http://schemas.microsoft.com/office/drawing/2014/main" id="{4FA25FEB-AA99-4C9F-A88E-D47452723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3998"/>
                <a:ext cx="12" cy="22"/>
              </a:xfrm>
              <a:custGeom>
                <a:avLst/>
                <a:gdLst>
                  <a:gd name="T0" fmla="*/ 10 w 11"/>
                  <a:gd name="T1" fmla="*/ 1 h 20"/>
                  <a:gd name="T2" fmla="*/ 0 w 11"/>
                  <a:gd name="T3" fmla="*/ 24 h 20"/>
                  <a:gd name="T4" fmla="*/ 5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1"/>
                    </a:moveTo>
                    <a:cubicBezTo>
                      <a:pt x="11" y="0"/>
                      <a:pt x="11" y="20"/>
                      <a:pt x="0" y="18"/>
                    </a:cubicBezTo>
                    <a:cubicBezTo>
                      <a:pt x="5" y="13"/>
                      <a:pt x="10" y="7"/>
                      <a:pt x="5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7" name="Freeform 387">
                <a:extLst>
                  <a:ext uri="{FF2B5EF4-FFF2-40B4-BE49-F238E27FC236}">
                    <a16:creationId xmlns:a16="http://schemas.microsoft.com/office/drawing/2014/main" id="{A60754D3-961F-4794-BF5B-43419FDD6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3993"/>
                <a:ext cx="7" cy="13"/>
              </a:xfrm>
              <a:custGeom>
                <a:avLst/>
                <a:gdLst>
                  <a:gd name="T0" fmla="*/ 7 w 6"/>
                  <a:gd name="T1" fmla="*/ 0 h 12"/>
                  <a:gd name="T2" fmla="*/ 0 w 6"/>
                  <a:gd name="T3" fmla="*/ 15 h 12"/>
                  <a:gd name="T4" fmla="*/ 2 w 6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4" y="0"/>
                    </a:moveTo>
                    <a:cubicBezTo>
                      <a:pt x="6" y="3"/>
                      <a:pt x="6" y="12"/>
                      <a:pt x="0" y="12"/>
                    </a:cubicBezTo>
                    <a:cubicBezTo>
                      <a:pt x="1" y="8"/>
                      <a:pt x="4" y="5"/>
                      <a:pt x="2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8" name="Freeform 388">
                <a:extLst>
                  <a:ext uri="{FF2B5EF4-FFF2-40B4-BE49-F238E27FC236}">
                    <a16:creationId xmlns:a16="http://schemas.microsoft.com/office/drawing/2014/main" id="{15797F1D-25C2-4B5B-87CA-9E6611BF5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897"/>
                <a:ext cx="92" cy="53"/>
              </a:xfrm>
              <a:custGeom>
                <a:avLst/>
                <a:gdLst>
                  <a:gd name="T0" fmla="*/ 78 w 86"/>
                  <a:gd name="T1" fmla="*/ 0 h 49"/>
                  <a:gd name="T2" fmla="*/ 37 w 86"/>
                  <a:gd name="T3" fmla="*/ 5 h 49"/>
                  <a:gd name="T4" fmla="*/ 0 w 86"/>
                  <a:gd name="T5" fmla="*/ 41 h 49"/>
                  <a:gd name="T6" fmla="*/ 29 w 86"/>
                  <a:gd name="T7" fmla="*/ 17 h 49"/>
                  <a:gd name="T8" fmla="*/ 56 w 86"/>
                  <a:gd name="T9" fmla="*/ 21 h 49"/>
                  <a:gd name="T10" fmla="*/ 81 w 86"/>
                  <a:gd name="T11" fmla="*/ 27 h 49"/>
                  <a:gd name="T12" fmla="*/ 105 w 86"/>
                  <a:gd name="T13" fmla="*/ 62 h 49"/>
                  <a:gd name="T14" fmla="*/ 78 w 86"/>
                  <a:gd name="T15" fmla="*/ 3 h 4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6" h="49">
                    <a:moveTo>
                      <a:pt x="64" y="0"/>
                    </a:moveTo>
                    <a:cubicBezTo>
                      <a:pt x="56" y="12"/>
                      <a:pt x="42" y="4"/>
                      <a:pt x="31" y="5"/>
                    </a:cubicBezTo>
                    <a:cubicBezTo>
                      <a:pt x="18" y="6"/>
                      <a:pt x="8" y="22"/>
                      <a:pt x="0" y="32"/>
                    </a:cubicBezTo>
                    <a:cubicBezTo>
                      <a:pt x="8" y="29"/>
                      <a:pt x="15" y="16"/>
                      <a:pt x="23" y="14"/>
                    </a:cubicBezTo>
                    <a:cubicBezTo>
                      <a:pt x="30" y="12"/>
                      <a:pt x="38" y="18"/>
                      <a:pt x="46" y="17"/>
                    </a:cubicBezTo>
                    <a:cubicBezTo>
                      <a:pt x="55" y="17"/>
                      <a:pt x="58" y="16"/>
                      <a:pt x="66" y="21"/>
                    </a:cubicBezTo>
                    <a:cubicBezTo>
                      <a:pt x="77" y="28"/>
                      <a:pt x="83" y="37"/>
                      <a:pt x="86" y="49"/>
                    </a:cubicBezTo>
                    <a:cubicBezTo>
                      <a:pt x="79" y="34"/>
                      <a:pt x="69" y="20"/>
                      <a:pt x="64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69" name="Freeform 389">
                <a:extLst>
                  <a:ext uri="{FF2B5EF4-FFF2-40B4-BE49-F238E27FC236}">
                    <a16:creationId xmlns:a16="http://schemas.microsoft.com/office/drawing/2014/main" id="{96DA5D3A-D284-4F6C-9D55-8B81B9B99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124"/>
                <a:ext cx="87" cy="111"/>
              </a:xfrm>
              <a:custGeom>
                <a:avLst/>
                <a:gdLst>
                  <a:gd name="T0" fmla="*/ 73 w 81"/>
                  <a:gd name="T1" fmla="*/ 0 h 104"/>
                  <a:gd name="T2" fmla="*/ 85 w 81"/>
                  <a:gd name="T3" fmla="*/ 82 h 104"/>
                  <a:gd name="T4" fmla="*/ 56 w 81"/>
                  <a:gd name="T5" fmla="*/ 107 h 104"/>
                  <a:gd name="T6" fmla="*/ 0 w 81"/>
                  <a:gd name="T7" fmla="*/ 126 h 104"/>
                  <a:gd name="T8" fmla="*/ 45 w 81"/>
                  <a:gd name="T9" fmla="*/ 98 h 104"/>
                  <a:gd name="T10" fmla="*/ 76 w 81"/>
                  <a:gd name="T11" fmla="*/ 80 h 104"/>
                  <a:gd name="T12" fmla="*/ 77 w 81"/>
                  <a:gd name="T13" fmla="*/ 5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1" h="104">
                    <a:moveTo>
                      <a:pt x="59" y="0"/>
                    </a:moveTo>
                    <a:cubicBezTo>
                      <a:pt x="63" y="22"/>
                      <a:pt x="81" y="45"/>
                      <a:pt x="69" y="67"/>
                    </a:cubicBezTo>
                    <a:cubicBezTo>
                      <a:pt x="63" y="80"/>
                      <a:pt x="58" y="82"/>
                      <a:pt x="45" y="88"/>
                    </a:cubicBezTo>
                    <a:cubicBezTo>
                      <a:pt x="30" y="94"/>
                      <a:pt x="15" y="99"/>
                      <a:pt x="0" y="104"/>
                    </a:cubicBezTo>
                    <a:cubicBezTo>
                      <a:pt x="10" y="95"/>
                      <a:pt x="24" y="88"/>
                      <a:pt x="36" y="81"/>
                    </a:cubicBezTo>
                    <a:cubicBezTo>
                      <a:pt x="43" y="77"/>
                      <a:pt x="56" y="72"/>
                      <a:pt x="61" y="66"/>
                    </a:cubicBezTo>
                    <a:cubicBezTo>
                      <a:pt x="72" y="49"/>
                      <a:pt x="55" y="22"/>
                      <a:pt x="6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0" name="Freeform 390">
                <a:extLst>
                  <a:ext uri="{FF2B5EF4-FFF2-40B4-BE49-F238E27FC236}">
                    <a16:creationId xmlns:a16="http://schemas.microsoft.com/office/drawing/2014/main" id="{25AB79B8-E1AD-4836-BD94-731605D72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2217"/>
                <a:ext cx="54" cy="85"/>
              </a:xfrm>
              <a:custGeom>
                <a:avLst/>
                <a:gdLst>
                  <a:gd name="T0" fmla="*/ 0 w 51"/>
                  <a:gd name="T1" fmla="*/ 14 h 80"/>
                  <a:gd name="T2" fmla="*/ 47 w 51"/>
                  <a:gd name="T3" fmla="*/ 22 h 80"/>
                  <a:gd name="T4" fmla="*/ 47 w 51"/>
                  <a:gd name="T5" fmla="*/ 54 h 80"/>
                  <a:gd name="T6" fmla="*/ 60 w 51"/>
                  <a:gd name="T7" fmla="*/ 96 h 80"/>
                  <a:gd name="T8" fmla="*/ 40 w 51"/>
                  <a:gd name="T9" fmla="*/ 35 h 80"/>
                  <a:gd name="T10" fmla="*/ 5 w 51"/>
                  <a:gd name="T11" fmla="*/ 14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80">
                    <a:moveTo>
                      <a:pt x="0" y="11"/>
                    </a:moveTo>
                    <a:cubicBezTo>
                      <a:pt x="16" y="8"/>
                      <a:pt x="34" y="0"/>
                      <a:pt x="40" y="19"/>
                    </a:cubicBezTo>
                    <a:cubicBezTo>
                      <a:pt x="42" y="28"/>
                      <a:pt x="40" y="36"/>
                      <a:pt x="40" y="45"/>
                    </a:cubicBezTo>
                    <a:cubicBezTo>
                      <a:pt x="41" y="58"/>
                      <a:pt x="48" y="69"/>
                      <a:pt x="51" y="80"/>
                    </a:cubicBezTo>
                    <a:cubicBezTo>
                      <a:pt x="40" y="64"/>
                      <a:pt x="35" y="48"/>
                      <a:pt x="34" y="29"/>
                    </a:cubicBezTo>
                    <a:cubicBezTo>
                      <a:pt x="33" y="9"/>
                      <a:pt x="21" y="11"/>
                      <a:pt x="5" y="1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1" name="Freeform 391">
                <a:extLst>
                  <a:ext uri="{FF2B5EF4-FFF2-40B4-BE49-F238E27FC236}">
                    <a16:creationId xmlns:a16="http://schemas.microsoft.com/office/drawing/2014/main" id="{9AE4C0A0-60E2-466C-AC79-BD2D41DF2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0" y="2372"/>
                <a:ext cx="36" cy="109"/>
              </a:xfrm>
              <a:custGeom>
                <a:avLst/>
                <a:gdLst>
                  <a:gd name="T0" fmla="*/ 39 w 34"/>
                  <a:gd name="T1" fmla="*/ 0 h 102"/>
                  <a:gd name="T2" fmla="*/ 38 w 34"/>
                  <a:gd name="T3" fmla="*/ 30 h 102"/>
                  <a:gd name="T4" fmla="*/ 23 w 34"/>
                  <a:gd name="T5" fmla="*/ 49 h 102"/>
                  <a:gd name="T6" fmla="*/ 18 w 34"/>
                  <a:gd name="T7" fmla="*/ 76 h 102"/>
                  <a:gd name="T8" fmla="*/ 0 w 34"/>
                  <a:gd name="T9" fmla="*/ 124 h 102"/>
                  <a:gd name="T10" fmla="*/ 14 w 34"/>
                  <a:gd name="T11" fmla="*/ 55 h 102"/>
                  <a:gd name="T12" fmla="*/ 24 w 34"/>
                  <a:gd name="T13" fmla="*/ 34 h 102"/>
                  <a:gd name="T14" fmla="*/ 37 w 34"/>
                  <a:gd name="T15" fmla="*/ 4 h 10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4" h="102">
                    <a:moveTo>
                      <a:pt x="33" y="0"/>
                    </a:moveTo>
                    <a:cubicBezTo>
                      <a:pt x="33" y="7"/>
                      <a:pt x="34" y="17"/>
                      <a:pt x="32" y="24"/>
                    </a:cubicBezTo>
                    <a:cubicBezTo>
                      <a:pt x="29" y="31"/>
                      <a:pt x="23" y="34"/>
                      <a:pt x="20" y="40"/>
                    </a:cubicBezTo>
                    <a:cubicBezTo>
                      <a:pt x="16" y="47"/>
                      <a:pt x="16" y="55"/>
                      <a:pt x="15" y="62"/>
                    </a:cubicBezTo>
                    <a:cubicBezTo>
                      <a:pt x="13" y="77"/>
                      <a:pt x="7" y="89"/>
                      <a:pt x="0" y="102"/>
                    </a:cubicBezTo>
                    <a:cubicBezTo>
                      <a:pt x="13" y="86"/>
                      <a:pt x="7" y="63"/>
                      <a:pt x="11" y="45"/>
                    </a:cubicBezTo>
                    <a:cubicBezTo>
                      <a:pt x="12" y="39"/>
                      <a:pt x="17" y="32"/>
                      <a:pt x="21" y="28"/>
                    </a:cubicBezTo>
                    <a:cubicBezTo>
                      <a:pt x="28" y="21"/>
                      <a:pt x="32" y="15"/>
                      <a:pt x="31" y="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2" name="Freeform 392">
                <a:extLst>
                  <a:ext uri="{FF2B5EF4-FFF2-40B4-BE49-F238E27FC236}">
                    <a16:creationId xmlns:a16="http://schemas.microsoft.com/office/drawing/2014/main" id="{AC2B62BB-C801-4B65-9875-63BFE08C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360"/>
                <a:ext cx="56" cy="51"/>
              </a:xfrm>
              <a:custGeom>
                <a:avLst/>
                <a:gdLst>
                  <a:gd name="T0" fmla="*/ 64 w 52"/>
                  <a:gd name="T1" fmla="*/ 13 h 48"/>
                  <a:gd name="T2" fmla="*/ 0 w 52"/>
                  <a:gd name="T3" fmla="*/ 57 h 48"/>
                  <a:gd name="T4" fmla="*/ 65 w 52"/>
                  <a:gd name="T5" fmla="*/ 14 h 4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2" h="48">
                    <a:moveTo>
                      <a:pt x="51" y="10"/>
                    </a:moveTo>
                    <a:cubicBezTo>
                      <a:pt x="29" y="9"/>
                      <a:pt x="7" y="28"/>
                      <a:pt x="0" y="48"/>
                    </a:cubicBezTo>
                    <a:cubicBezTo>
                      <a:pt x="1" y="19"/>
                      <a:pt x="24" y="0"/>
                      <a:pt x="52" y="1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3" name="Freeform 393">
                <a:extLst>
                  <a:ext uri="{FF2B5EF4-FFF2-40B4-BE49-F238E27FC236}">
                    <a16:creationId xmlns:a16="http://schemas.microsoft.com/office/drawing/2014/main" id="{D250BE02-32D7-4DC2-BE68-F9881CDE4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293"/>
                <a:ext cx="473" cy="472"/>
              </a:xfrm>
              <a:custGeom>
                <a:avLst/>
                <a:gdLst>
                  <a:gd name="T0" fmla="*/ 0 w 442"/>
                  <a:gd name="T1" fmla="*/ 0 h 442"/>
                  <a:gd name="T2" fmla="*/ 314 w 442"/>
                  <a:gd name="T3" fmla="*/ 166 h 442"/>
                  <a:gd name="T4" fmla="*/ 381 w 442"/>
                  <a:gd name="T5" fmla="*/ 285 h 442"/>
                  <a:gd name="T6" fmla="*/ 541 w 442"/>
                  <a:gd name="T7" fmla="*/ 538 h 442"/>
                  <a:gd name="T8" fmla="*/ 407 w 442"/>
                  <a:gd name="T9" fmla="*/ 334 h 442"/>
                  <a:gd name="T10" fmla="*/ 303 w 442"/>
                  <a:gd name="T11" fmla="*/ 191 h 442"/>
                  <a:gd name="T12" fmla="*/ 0 w 442"/>
                  <a:gd name="T13" fmla="*/ 0 h 4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2" h="442">
                    <a:moveTo>
                      <a:pt x="0" y="0"/>
                    </a:moveTo>
                    <a:cubicBezTo>
                      <a:pt x="0" y="0"/>
                      <a:pt x="163" y="23"/>
                      <a:pt x="256" y="136"/>
                    </a:cubicBezTo>
                    <a:cubicBezTo>
                      <a:pt x="272" y="156"/>
                      <a:pt x="279" y="204"/>
                      <a:pt x="311" y="234"/>
                    </a:cubicBezTo>
                    <a:cubicBezTo>
                      <a:pt x="343" y="263"/>
                      <a:pt x="420" y="344"/>
                      <a:pt x="442" y="442"/>
                    </a:cubicBezTo>
                    <a:cubicBezTo>
                      <a:pt x="442" y="442"/>
                      <a:pt x="392" y="325"/>
                      <a:pt x="332" y="274"/>
                    </a:cubicBezTo>
                    <a:cubicBezTo>
                      <a:pt x="273" y="223"/>
                      <a:pt x="270" y="202"/>
                      <a:pt x="247" y="157"/>
                    </a:cubicBezTo>
                    <a:cubicBezTo>
                      <a:pt x="225" y="112"/>
                      <a:pt x="128" y="27"/>
                      <a:pt x="0" y="0"/>
                    </a:cubicBezTo>
                    <a:close/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4" name="Freeform 394">
                <a:extLst>
                  <a:ext uri="{FF2B5EF4-FFF2-40B4-BE49-F238E27FC236}">
                    <a16:creationId xmlns:a16="http://schemas.microsoft.com/office/drawing/2014/main" id="{55A91EB8-128E-438B-9880-DDE3BCBC7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465"/>
                <a:ext cx="154" cy="435"/>
              </a:xfrm>
              <a:custGeom>
                <a:avLst/>
                <a:gdLst>
                  <a:gd name="T0" fmla="*/ 5 w 144"/>
                  <a:gd name="T1" fmla="*/ 0 h 407"/>
                  <a:gd name="T2" fmla="*/ 22 w 144"/>
                  <a:gd name="T3" fmla="*/ 44 h 407"/>
                  <a:gd name="T4" fmla="*/ 48 w 144"/>
                  <a:gd name="T5" fmla="*/ 112 h 407"/>
                  <a:gd name="T6" fmla="*/ 75 w 144"/>
                  <a:gd name="T7" fmla="*/ 175 h 407"/>
                  <a:gd name="T8" fmla="*/ 133 w 144"/>
                  <a:gd name="T9" fmla="*/ 278 h 407"/>
                  <a:gd name="T10" fmla="*/ 147 w 144"/>
                  <a:gd name="T11" fmla="*/ 497 h 407"/>
                  <a:gd name="T12" fmla="*/ 133 w 144"/>
                  <a:gd name="T13" fmla="*/ 330 h 407"/>
                  <a:gd name="T14" fmla="*/ 33 w 144"/>
                  <a:gd name="T15" fmla="*/ 215 h 407"/>
                  <a:gd name="T16" fmla="*/ 11 w 144"/>
                  <a:gd name="T17" fmla="*/ 201 h 407"/>
                  <a:gd name="T18" fmla="*/ 6 w 144"/>
                  <a:gd name="T19" fmla="*/ 184 h 407"/>
                  <a:gd name="T20" fmla="*/ 16 w 144"/>
                  <a:gd name="T21" fmla="*/ 120 h 407"/>
                  <a:gd name="T22" fmla="*/ 6 w 144"/>
                  <a:gd name="T23" fmla="*/ 1 h 40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407">
                    <a:moveTo>
                      <a:pt x="5" y="0"/>
                    </a:moveTo>
                    <a:cubicBezTo>
                      <a:pt x="12" y="9"/>
                      <a:pt x="15" y="24"/>
                      <a:pt x="19" y="36"/>
                    </a:cubicBezTo>
                    <a:cubicBezTo>
                      <a:pt x="25" y="55"/>
                      <a:pt x="31" y="74"/>
                      <a:pt x="39" y="92"/>
                    </a:cubicBezTo>
                    <a:cubicBezTo>
                      <a:pt x="47" y="109"/>
                      <a:pt x="54" y="126"/>
                      <a:pt x="61" y="143"/>
                    </a:cubicBezTo>
                    <a:cubicBezTo>
                      <a:pt x="73" y="174"/>
                      <a:pt x="90" y="200"/>
                      <a:pt x="108" y="227"/>
                    </a:cubicBezTo>
                    <a:cubicBezTo>
                      <a:pt x="144" y="282"/>
                      <a:pt x="144" y="347"/>
                      <a:pt x="120" y="407"/>
                    </a:cubicBezTo>
                    <a:cubicBezTo>
                      <a:pt x="136" y="360"/>
                      <a:pt x="133" y="313"/>
                      <a:pt x="108" y="270"/>
                    </a:cubicBezTo>
                    <a:cubicBezTo>
                      <a:pt x="89" y="235"/>
                      <a:pt x="62" y="197"/>
                      <a:pt x="27" y="176"/>
                    </a:cubicBezTo>
                    <a:cubicBezTo>
                      <a:pt x="21" y="172"/>
                      <a:pt x="13" y="170"/>
                      <a:pt x="8" y="165"/>
                    </a:cubicBezTo>
                    <a:cubicBezTo>
                      <a:pt x="0" y="157"/>
                      <a:pt x="5" y="159"/>
                      <a:pt x="6" y="151"/>
                    </a:cubicBezTo>
                    <a:cubicBezTo>
                      <a:pt x="8" y="133"/>
                      <a:pt x="11" y="115"/>
                      <a:pt x="13" y="98"/>
                    </a:cubicBezTo>
                    <a:cubicBezTo>
                      <a:pt x="16" y="65"/>
                      <a:pt x="9" y="33"/>
                      <a:pt x="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5" name="Freeform 395">
                <a:extLst>
                  <a:ext uri="{FF2B5EF4-FFF2-40B4-BE49-F238E27FC236}">
                    <a16:creationId xmlns:a16="http://schemas.microsoft.com/office/drawing/2014/main" id="{32C2605A-B781-4FBC-8B18-DAD21B80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222"/>
                <a:ext cx="33" cy="37"/>
              </a:xfrm>
              <a:custGeom>
                <a:avLst/>
                <a:gdLst>
                  <a:gd name="T0" fmla="*/ 0 w 31"/>
                  <a:gd name="T1" fmla="*/ 24 h 35"/>
                  <a:gd name="T2" fmla="*/ 13 w 31"/>
                  <a:gd name="T3" fmla="*/ 41 h 35"/>
                  <a:gd name="T4" fmla="*/ 1 w 31"/>
                  <a:gd name="T5" fmla="*/ 20 h 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35">
                    <a:moveTo>
                      <a:pt x="0" y="21"/>
                    </a:moveTo>
                    <a:cubicBezTo>
                      <a:pt x="10" y="6"/>
                      <a:pt x="15" y="26"/>
                      <a:pt x="10" y="35"/>
                    </a:cubicBezTo>
                    <a:cubicBezTo>
                      <a:pt x="31" y="23"/>
                      <a:pt x="14" y="0"/>
                      <a:pt x="1" y="1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6" name="Freeform 396">
                <a:extLst>
                  <a:ext uri="{FF2B5EF4-FFF2-40B4-BE49-F238E27FC236}">
                    <a16:creationId xmlns:a16="http://schemas.microsoft.com/office/drawing/2014/main" id="{9C866EDA-7F05-402E-B618-721314DA4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2158"/>
                <a:ext cx="34" cy="28"/>
              </a:xfrm>
              <a:custGeom>
                <a:avLst/>
                <a:gdLst>
                  <a:gd name="T0" fmla="*/ 4 w 32"/>
                  <a:gd name="T1" fmla="*/ 32 h 26"/>
                  <a:gd name="T2" fmla="*/ 0 w 32"/>
                  <a:gd name="T3" fmla="*/ 15 h 26"/>
                  <a:gd name="T4" fmla="*/ 26 w 32"/>
                  <a:gd name="T5" fmla="*/ 4 h 26"/>
                  <a:gd name="T6" fmla="*/ 13 w 32"/>
                  <a:gd name="T7" fmla="*/ 31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26">
                    <a:moveTo>
                      <a:pt x="4" y="26"/>
                    </a:moveTo>
                    <a:cubicBezTo>
                      <a:pt x="22" y="23"/>
                      <a:pt x="18" y="5"/>
                      <a:pt x="0" y="12"/>
                    </a:cubicBezTo>
                    <a:cubicBezTo>
                      <a:pt x="5" y="9"/>
                      <a:pt x="15" y="0"/>
                      <a:pt x="22" y="4"/>
                    </a:cubicBezTo>
                    <a:cubicBezTo>
                      <a:pt x="32" y="12"/>
                      <a:pt x="17" y="23"/>
                      <a:pt x="10" y="2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7" name="Freeform 397">
                <a:extLst>
                  <a:ext uri="{FF2B5EF4-FFF2-40B4-BE49-F238E27FC236}">
                    <a16:creationId xmlns:a16="http://schemas.microsoft.com/office/drawing/2014/main" id="{2EEB0DF2-B39F-427B-9A8C-87FD86BD9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979"/>
                <a:ext cx="145" cy="131"/>
              </a:xfrm>
              <a:custGeom>
                <a:avLst/>
                <a:gdLst>
                  <a:gd name="T0" fmla="*/ 165 w 136"/>
                  <a:gd name="T1" fmla="*/ 0 h 123"/>
                  <a:gd name="T2" fmla="*/ 117 w 136"/>
                  <a:gd name="T3" fmla="*/ 93 h 123"/>
                  <a:gd name="T4" fmla="*/ 0 w 136"/>
                  <a:gd name="T5" fmla="*/ 149 h 123"/>
                  <a:gd name="T6" fmla="*/ 160 w 136"/>
                  <a:gd name="T7" fmla="*/ 5 h 1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6" h="123">
                    <a:moveTo>
                      <a:pt x="136" y="0"/>
                    </a:moveTo>
                    <a:cubicBezTo>
                      <a:pt x="127" y="29"/>
                      <a:pt x="120" y="56"/>
                      <a:pt x="97" y="77"/>
                    </a:cubicBezTo>
                    <a:cubicBezTo>
                      <a:pt x="69" y="101"/>
                      <a:pt x="32" y="105"/>
                      <a:pt x="0" y="123"/>
                    </a:cubicBezTo>
                    <a:cubicBezTo>
                      <a:pt x="56" y="93"/>
                      <a:pt x="110" y="67"/>
                      <a:pt x="132" y="5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8" name="Freeform 398">
                <a:extLst>
                  <a:ext uri="{FF2B5EF4-FFF2-40B4-BE49-F238E27FC236}">
                    <a16:creationId xmlns:a16="http://schemas.microsoft.com/office/drawing/2014/main" id="{1F6E777C-3E5F-479D-B5E0-BA2234C23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239"/>
                <a:ext cx="101" cy="20"/>
              </a:xfrm>
              <a:custGeom>
                <a:avLst/>
                <a:gdLst>
                  <a:gd name="T0" fmla="*/ 114 w 95"/>
                  <a:gd name="T1" fmla="*/ 2 h 19"/>
                  <a:gd name="T2" fmla="*/ 85 w 95"/>
                  <a:gd name="T3" fmla="*/ 20 h 19"/>
                  <a:gd name="T4" fmla="*/ 60 w 95"/>
                  <a:gd name="T5" fmla="*/ 19 h 19"/>
                  <a:gd name="T6" fmla="*/ 31 w 95"/>
                  <a:gd name="T7" fmla="*/ 14 h 19"/>
                  <a:gd name="T8" fmla="*/ 0 w 95"/>
                  <a:gd name="T9" fmla="*/ 15 h 19"/>
                  <a:gd name="T10" fmla="*/ 30 w 95"/>
                  <a:gd name="T11" fmla="*/ 6 h 19"/>
                  <a:gd name="T12" fmla="*/ 65 w 95"/>
                  <a:gd name="T13" fmla="*/ 8 h 19"/>
                  <a:gd name="T14" fmla="*/ 112 w 95"/>
                  <a:gd name="T15" fmla="*/ 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5" h="19">
                    <a:moveTo>
                      <a:pt x="95" y="2"/>
                    </a:moveTo>
                    <a:cubicBezTo>
                      <a:pt x="87" y="6"/>
                      <a:pt x="80" y="14"/>
                      <a:pt x="71" y="17"/>
                    </a:cubicBezTo>
                    <a:cubicBezTo>
                      <a:pt x="65" y="19"/>
                      <a:pt x="56" y="17"/>
                      <a:pt x="50" y="16"/>
                    </a:cubicBezTo>
                    <a:cubicBezTo>
                      <a:pt x="41" y="14"/>
                      <a:pt x="34" y="12"/>
                      <a:pt x="25" y="11"/>
                    </a:cubicBezTo>
                    <a:cubicBezTo>
                      <a:pt x="16" y="10"/>
                      <a:pt x="8" y="12"/>
                      <a:pt x="0" y="12"/>
                    </a:cubicBezTo>
                    <a:cubicBezTo>
                      <a:pt x="8" y="11"/>
                      <a:pt x="15" y="6"/>
                      <a:pt x="24" y="6"/>
                    </a:cubicBezTo>
                    <a:cubicBezTo>
                      <a:pt x="34" y="5"/>
                      <a:pt x="44" y="7"/>
                      <a:pt x="54" y="8"/>
                    </a:cubicBezTo>
                    <a:cubicBezTo>
                      <a:pt x="69" y="10"/>
                      <a:pt x="80" y="5"/>
                      <a:pt x="93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79" name="Freeform 399">
                <a:extLst>
                  <a:ext uri="{FF2B5EF4-FFF2-40B4-BE49-F238E27FC236}">
                    <a16:creationId xmlns:a16="http://schemas.microsoft.com/office/drawing/2014/main" id="{0FD5115D-7283-4488-A31B-2E0D3D99B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454"/>
                <a:ext cx="197" cy="43"/>
              </a:xfrm>
              <a:custGeom>
                <a:avLst/>
                <a:gdLst>
                  <a:gd name="T0" fmla="*/ 0 w 184"/>
                  <a:gd name="T1" fmla="*/ 9 h 41"/>
                  <a:gd name="T2" fmla="*/ 102 w 184"/>
                  <a:gd name="T3" fmla="*/ 33 h 41"/>
                  <a:gd name="T4" fmla="*/ 226 w 184"/>
                  <a:gd name="T5" fmla="*/ 47 h 41"/>
                  <a:gd name="T6" fmla="*/ 173 w 184"/>
                  <a:gd name="T7" fmla="*/ 37 h 41"/>
                  <a:gd name="T8" fmla="*/ 103 w 184"/>
                  <a:gd name="T9" fmla="*/ 24 h 41"/>
                  <a:gd name="T10" fmla="*/ 0 w 184"/>
                  <a:gd name="T11" fmla="*/ 7 h 4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" h="41">
                    <a:moveTo>
                      <a:pt x="0" y="9"/>
                    </a:moveTo>
                    <a:cubicBezTo>
                      <a:pt x="29" y="9"/>
                      <a:pt x="55" y="22"/>
                      <a:pt x="83" y="29"/>
                    </a:cubicBezTo>
                    <a:cubicBezTo>
                      <a:pt x="116" y="37"/>
                      <a:pt x="152" y="31"/>
                      <a:pt x="184" y="41"/>
                    </a:cubicBezTo>
                    <a:cubicBezTo>
                      <a:pt x="171" y="36"/>
                      <a:pt x="155" y="33"/>
                      <a:pt x="141" y="31"/>
                    </a:cubicBezTo>
                    <a:cubicBezTo>
                      <a:pt x="122" y="27"/>
                      <a:pt x="102" y="28"/>
                      <a:pt x="84" y="21"/>
                    </a:cubicBezTo>
                    <a:cubicBezTo>
                      <a:pt x="59" y="12"/>
                      <a:pt x="27" y="0"/>
                      <a:pt x="0" y="7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0" name="Freeform 400">
                <a:extLst>
                  <a:ext uri="{FF2B5EF4-FFF2-40B4-BE49-F238E27FC236}">
                    <a16:creationId xmlns:a16="http://schemas.microsoft.com/office/drawing/2014/main" id="{0E37ED28-C333-477B-9F94-E5F7E4967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1843"/>
                <a:ext cx="56" cy="85"/>
              </a:xfrm>
              <a:custGeom>
                <a:avLst/>
                <a:gdLst>
                  <a:gd name="T0" fmla="*/ 50 w 52"/>
                  <a:gd name="T1" fmla="*/ 1 h 80"/>
                  <a:gd name="T2" fmla="*/ 24 w 52"/>
                  <a:gd name="T3" fmla="*/ 43 h 80"/>
                  <a:gd name="T4" fmla="*/ 2 w 52"/>
                  <a:gd name="T5" fmla="*/ 96 h 80"/>
                  <a:gd name="T6" fmla="*/ 13 w 52"/>
                  <a:gd name="T7" fmla="*/ 40 h 80"/>
                  <a:gd name="T8" fmla="*/ 50 w 52"/>
                  <a:gd name="T9" fmla="*/ 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0">
                    <a:moveTo>
                      <a:pt x="40" y="1"/>
                    </a:moveTo>
                    <a:cubicBezTo>
                      <a:pt x="52" y="13"/>
                      <a:pt x="25" y="29"/>
                      <a:pt x="19" y="36"/>
                    </a:cubicBezTo>
                    <a:cubicBezTo>
                      <a:pt x="6" y="49"/>
                      <a:pt x="2" y="62"/>
                      <a:pt x="2" y="80"/>
                    </a:cubicBezTo>
                    <a:cubicBezTo>
                      <a:pt x="2" y="64"/>
                      <a:pt x="0" y="47"/>
                      <a:pt x="10" y="34"/>
                    </a:cubicBezTo>
                    <a:cubicBezTo>
                      <a:pt x="18" y="21"/>
                      <a:pt x="33" y="14"/>
                      <a:pt x="40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1" name="Freeform 401">
                <a:extLst>
                  <a:ext uri="{FF2B5EF4-FFF2-40B4-BE49-F238E27FC236}">
                    <a16:creationId xmlns:a16="http://schemas.microsoft.com/office/drawing/2014/main" id="{E47FD4AD-9BCB-4CDC-B30F-84DD73E2A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554"/>
                <a:ext cx="72" cy="94"/>
              </a:xfrm>
              <a:custGeom>
                <a:avLst/>
                <a:gdLst>
                  <a:gd name="T0" fmla="*/ 64 w 68"/>
                  <a:gd name="T1" fmla="*/ 36 h 88"/>
                  <a:gd name="T2" fmla="*/ 62 w 68"/>
                  <a:gd name="T3" fmla="*/ 15 h 88"/>
                  <a:gd name="T4" fmla="*/ 1 w 68"/>
                  <a:gd name="T5" fmla="*/ 107 h 88"/>
                  <a:gd name="T6" fmla="*/ 33 w 68"/>
                  <a:gd name="T7" fmla="*/ 19 h 88"/>
                  <a:gd name="T8" fmla="*/ 68 w 68"/>
                  <a:gd name="T9" fmla="*/ 33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88">
                    <a:moveTo>
                      <a:pt x="54" y="30"/>
                    </a:moveTo>
                    <a:cubicBezTo>
                      <a:pt x="58" y="24"/>
                      <a:pt x="57" y="17"/>
                      <a:pt x="53" y="12"/>
                    </a:cubicBezTo>
                    <a:cubicBezTo>
                      <a:pt x="24" y="10"/>
                      <a:pt x="10" y="68"/>
                      <a:pt x="1" y="88"/>
                    </a:cubicBezTo>
                    <a:cubicBezTo>
                      <a:pt x="0" y="65"/>
                      <a:pt x="11" y="33"/>
                      <a:pt x="27" y="16"/>
                    </a:cubicBezTo>
                    <a:cubicBezTo>
                      <a:pt x="41" y="0"/>
                      <a:pt x="68" y="1"/>
                      <a:pt x="57" y="2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2" name="Freeform 402">
                <a:extLst>
                  <a:ext uri="{FF2B5EF4-FFF2-40B4-BE49-F238E27FC236}">
                    <a16:creationId xmlns:a16="http://schemas.microsoft.com/office/drawing/2014/main" id="{7C73DE0A-6999-4F32-97FD-F751B50B6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588"/>
                <a:ext cx="35" cy="36"/>
              </a:xfrm>
              <a:custGeom>
                <a:avLst/>
                <a:gdLst>
                  <a:gd name="T0" fmla="*/ 0 w 33"/>
                  <a:gd name="T1" fmla="*/ 21 h 34"/>
                  <a:gd name="T2" fmla="*/ 23 w 33"/>
                  <a:gd name="T3" fmla="*/ 40 h 34"/>
                  <a:gd name="T4" fmla="*/ 7 w 33"/>
                  <a:gd name="T5" fmla="*/ 17 h 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3" h="34">
                    <a:moveTo>
                      <a:pt x="0" y="18"/>
                    </a:moveTo>
                    <a:cubicBezTo>
                      <a:pt x="15" y="11"/>
                      <a:pt x="27" y="14"/>
                      <a:pt x="20" y="34"/>
                    </a:cubicBezTo>
                    <a:cubicBezTo>
                      <a:pt x="23" y="18"/>
                      <a:pt x="33" y="0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3" name="Freeform 403">
                <a:extLst>
                  <a:ext uri="{FF2B5EF4-FFF2-40B4-BE49-F238E27FC236}">
                    <a16:creationId xmlns:a16="http://schemas.microsoft.com/office/drawing/2014/main" id="{3AACADEC-E6EE-48C3-AD1D-1D2D4602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1826"/>
                <a:ext cx="89" cy="82"/>
              </a:xfrm>
              <a:custGeom>
                <a:avLst/>
                <a:gdLst>
                  <a:gd name="T0" fmla="*/ 0 w 84"/>
                  <a:gd name="T1" fmla="*/ 13 h 77"/>
                  <a:gd name="T2" fmla="*/ 67 w 84"/>
                  <a:gd name="T3" fmla="*/ 32 h 77"/>
                  <a:gd name="T4" fmla="*/ 87 w 84"/>
                  <a:gd name="T5" fmla="*/ 93 h 77"/>
                  <a:gd name="T6" fmla="*/ 61 w 84"/>
                  <a:gd name="T7" fmla="*/ 12 h 77"/>
                  <a:gd name="T8" fmla="*/ 0 w 84"/>
                  <a:gd name="T9" fmla="*/ 1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4" h="77">
                    <a:moveTo>
                      <a:pt x="0" y="10"/>
                    </a:moveTo>
                    <a:cubicBezTo>
                      <a:pt x="19" y="3"/>
                      <a:pt x="41" y="15"/>
                      <a:pt x="56" y="26"/>
                    </a:cubicBezTo>
                    <a:cubicBezTo>
                      <a:pt x="71" y="37"/>
                      <a:pt x="73" y="60"/>
                      <a:pt x="73" y="77"/>
                    </a:cubicBezTo>
                    <a:cubicBezTo>
                      <a:pt x="84" y="53"/>
                      <a:pt x="81" y="19"/>
                      <a:pt x="52" y="9"/>
                    </a:cubicBezTo>
                    <a:cubicBezTo>
                      <a:pt x="38" y="4"/>
                      <a:pt x="15" y="0"/>
                      <a:pt x="0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4" name="Freeform 404">
                <a:extLst>
                  <a:ext uri="{FF2B5EF4-FFF2-40B4-BE49-F238E27FC236}">
                    <a16:creationId xmlns:a16="http://schemas.microsoft.com/office/drawing/2014/main" id="{DC5B678A-7771-420D-A570-85374AFC0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1412"/>
                <a:ext cx="37" cy="54"/>
              </a:xfrm>
              <a:custGeom>
                <a:avLst/>
                <a:gdLst>
                  <a:gd name="T0" fmla="*/ 13 w 35"/>
                  <a:gd name="T1" fmla="*/ 53 h 51"/>
                  <a:gd name="T2" fmla="*/ 22 w 35"/>
                  <a:gd name="T3" fmla="*/ 26 h 51"/>
                  <a:gd name="T4" fmla="*/ 41 w 35"/>
                  <a:gd name="T5" fmla="*/ 60 h 51"/>
                  <a:gd name="T6" fmla="*/ 22 w 35"/>
                  <a:gd name="T7" fmla="*/ 16 h 51"/>
                  <a:gd name="T8" fmla="*/ 14 w 35"/>
                  <a:gd name="T9" fmla="*/ 54 h 5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51">
                    <a:moveTo>
                      <a:pt x="10" y="44"/>
                    </a:moveTo>
                    <a:cubicBezTo>
                      <a:pt x="11" y="38"/>
                      <a:pt x="6" y="14"/>
                      <a:pt x="19" y="23"/>
                    </a:cubicBezTo>
                    <a:cubicBezTo>
                      <a:pt x="27" y="29"/>
                      <a:pt x="30" y="42"/>
                      <a:pt x="35" y="51"/>
                    </a:cubicBezTo>
                    <a:cubicBezTo>
                      <a:pt x="35" y="37"/>
                      <a:pt x="32" y="21"/>
                      <a:pt x="19" y="13"/>
                    </a:cubicBezTo>
                    <a:cubicBezTo>
                      <a:pt x="0" y="0"/>
                      <a:pt x="8" y="36"/>
                      <a:pt x="11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85" name="Freeform 405">
                <a:extLst>
                  <a:ext uri="{FF2B5EF4-FFF2-40B4-BE49-F238E27FC236}">
                    <a16:creationId xmlns:a16="http://schemas.microsoft.com/office/drawing/2014/main" id="{219E195B-22AE-48CC-9149-F616D4D16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2693"/>
                <a:ext cx="264" cy="49"/>
              </a:xfrm>
              <a:custGeom>
                <a:avLst/>
                <a:gdLst>
                  <a:gd name="T0" fmla="*/ 301 w 247"/>
                  <a:gd name="T1" fmla="*/ 0 h 46"/>
                  <a:gd name="T2" fmla="*/ 233 w 247"/>
                  <a:gd name="T3" fmla="*/ 13 h 46"/>
                  <a:gd name="T4" fmla="*/ 156 w 247"/>
                  <a:gd name="T5" fmla="*/ 36 h 46"/>
                  <a:gd name="T6" fmla="*/ 0 w 247"/>
                  <a:gd name="T7" fmla="*/ 55 h 46"/>
                  <a:gd name="T8" fmla="*/ 144 w 247"/>
                  <a:gd name="T9" fmla="*/ 20 h 46"/>
                  <a:gd name="T10" fmla="*/ 213 w 247"/>
                  <a:gd name="T11" fmla="*/ 18 h 46"/>
                  <a:gd name="T12" fmla="*/ 283 w 247"/>
                  <a:gd name="T13" fmla="*/ 3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7" h="46">
                    <a:moveTo>
                      <a:pt x="247" y="0"/>
                    </a:moveTo>
                    <a:cubicBezTo>
                      <a:pt x="229" y="7"/>
                      <a:pt x="209" y="6"/>
                      <a:pt x="191" y="10"/>
                    </a:cubicBezTo>
                    <a:cubicBezTo>
                      <a:pt x="170" y="16"/>
                      <a:pt x="150" y="25"/>
                      <a:pt x="128" y="30"/>
                    </a:cubicBezTo>
                    <a:cubicBezTo>
                      <a:pt x="86" y="38"/>
                      <a:pt x="41" y="23"/>
                      <a:pt x="0" y="46"/>
                    </a:cubicBezTo>
                    <a:cubicBezTo>
                      <a:pt x="39" y="30"/>
                      <a:pt x="75" y="15"/>
                      <a:pt x="118" y="17"/>
                    </a:cubicBezTo>
                    <a:cubicBezTo>
                      <a:pt x="138" y="18"/>
                      <a:pt x="154" y="20"/>
                      <a:pt x="174" y="15"/>
                    </a:cubicBezTo>
                    <a:cubicBezTo>
                      <a:pt x="194" y="10"/>
                      <a:pt x="210" y="1"/>
                      <a:pt x="232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366" name="Freeform 406">
              <a:extLst>
                <a:ext uri="{FF2B5EF4-FFF2-40B4-BE49-F238E27FC236}">
                  <a16:creationId xmlns:a16="http://schemas.microsoft.com/office/drawing/2014/main" id="{2573AEC4-8614-4E11-BF84-52CB83089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3056"/>
              <a:ext cx="99" cy="55"/>
            </a:xfrm>
            <a:custGeom>
              <a:avLst/>
              <a:gdLst>
                <a:gd name="T0" fmla="*/ 0 w 92"/>
                <a:gd name="T1" fmla="*/ 59 h 52"/>
                <a:gd name="T2" fmla="*/ 115 w 92"/>
                <a:gd name="T3" fmla="*/ 0 h 52"/>
                <a:gd name="T4" fmla="*/ 62 w 92"/>
                <a:gd name="T5" fmla="*/ 35 h 52"/>
                <a:gd name="T6" fmla="*/ 11 w 92"/>
                <a:gd name="T7" fmla="*/ 61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52">
                  <a:moveTo>
                    <a:pt x="0" y="50"/>
                  </a:moveTo>
                  <a:cubicBezTo>
                    <a:pt x="34" y="50"/>
                    <a:pt x="85" y="38"/>
                    <a:pt x="92" y="0"/>
                  </a:cubicBezTo>
                  <a:cubicBezTo>
                    <a:pt x="76" y="0"/>
                    <a:pt x="63" y="19"/>
                    <a:pt x="50" y="29"/>
                  </a:cubicBezTo>
                  <a:cubicBezTo>
                    <a:pt x="38" y="38"/>
                    <a:pt x="14" y="46"/>
                    <a:pt x="8" y="5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7" name="Freeform 407">
              <a:extLst>
                <a:ext uri="{FF2B5EF4-FFF2-40B4-BE49-F238E27FC236}">
                  <a16:creationId xmlns:a16="http://schemas.microsoft.com/office/drawing/2014/main" id="{FA29E26F-E577-4349-BCC1-C56EAA5B1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3658"/>
              <a:ext cx="94" cy="28"/>
            </a:xfrm>
            <a:custGeom>
              <a:avLst/>
              <a:gdLst>
                <a:gd name="T0" fmla="*/ 107 w 88"/>
                <a:gd name="T1" fmla="*/ 24 h 26"/>
                <a:gd name="T2" fmla="*/ 4 w 88"/>
                <a:gd name="T3" fmla="*/ 32 h 26"/>
                <a:gd name="T4" fmla="*/ 101 w 88"/>
                <a:gd name="T5" fmla="*/ 17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26">
                  <a:moveTo>
                    <a:pt x="88" y="19"/>
                  </a:moveTo>
                  <a:cubicBezTo>
                    <a:pt x="59" y="11"/>
                    <a:pt x="31" y="23"/>
                    <a:pt x="4" y="26"/>
                  </a:cubicBezTo>
                  <a:cubicBezTo>
                    <a:pt x="0" y="0"/>
                    <a:pt x="71" y="6"/>
                    <a:pt x="83" y="1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8" name="Freeform 408">
              <a:extLst>
                <a:ext uri="{FF2B5EF4-FFF2-40B4-BE49-F238E27FC236}">
                  <a16:creationId xmlns:a16="http://schemas.microsoft.com/office/drawing/2014/main" id="{8204337F-64BF-4AEF-9730-638A73704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3750"/>
              <a:ext cx="89" cy="36"/>
            </a:xfrm>
            <a:custGeom>
              <a:avLst/>
              <a:gdLst>
                <a:gd name="T0" fmla="*/ 102 w 83"/>
                <a:gd name="T1" fmla="*/ 23 h 34"/>
                <a:gd name="T2" fmla="*/ 46 w 83"/>
                <a:gd name="T3" fmla="*/ 33 h 34"/>
                <a:gd name="T4" fmla="*/ 0 w 83"/>
                <a:gd name="T5" fmla="*/ 30 h 34"/>
                <a:gd name="T6" fmla="*/ 91 w 83"/>
                <a:gd name="T7" fmla="*/ 23 h 3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34">
                  <a:moveTo>
                    <a:pt x="83" y="20"/>
                  </a:moveTo>
                  <a:cubicBezTo>
                    <a:pt x="66" y="27"/>
                    <a:pt x="56" y="30"/>
                    <a:pt x="37" y="27"/>
                  </a:cubicBezTo>
                  <a:cubicBezTo>
                    <a:pt x="24" y="25"/>
                    <a:pt x="13" y="19"/>
                    <a:pt x="0" y="25"/>
                  </a:cubicBezTo>
                  <a:cubicBezTo>
                    <a:pt x="26" y="0"/>
                    <a:pt x="56" y="34"/>
                    <a:pt x="74" y="2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9" name="Freeform 409">
              <a:extLst>
                <a:ext uri="{FF2B5EF4-FFF2-40B4-BE49-F238E27FC236}">
                  <a16:creationId xmlns:a16="http://schemas.microsoft.com/office/drawing/2014/main" id="{7E0070BA-F3DF-4494-A0FD-A1C93C5F6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7" y="2179"/>
              <a:ext cx="205" cy="81"/>
            </a:xfrm>
            <a:custGeom>
              <a:avLst/>
              <a:gdLst>
                <a:gd name="T0" fmla="*/ 234 w 192"/>
                <a:gd name="T1" fmla="*/ 0 h 76"/>
                <a:gd name="T2" fmla="*/ 187 w 192"/>
                <a:gd name="T3" fmla="*/ 32 h 76"/>
                <a:gd name="T4" fmla="*/ 139 w 192"/>
                <a:gd name="T5" fmla="*/ 59 h 76"/>
                <a:gd name="T6" fmla="*/ 86 w 192"/>
                <a:gd name="T7" fmla="*/ 76 h 76"/>
                <a:gd name="T8" fmla="*/ 0 w 192"/>
                <a:gd name="T9" fmla="*/ 92 h 76"/>
                <a:gd name="T10" fmla="*/ 78 w 192"/>
                <a:gd name="T11" fmla="*/ 69 h 76"/>
                <a:gd name="T12" fmla="*/ 138 w 192"/>
                <a:gd name="T13" fmla="*/ 45 h 76"/>
                <a:gd name="T14" fmla="*/ 183 w 192"/>
                <a:gd name="T15" fmla="*/ 20 h 76"/>
                <a:gd name="T16" fmla="*/ 225 w 192"/>
                <a:gd name="T17" fmla="*/ 6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2" h="76">
                  <a:moveTo>
                    <a:pt x="192" y="0"/>
                  </a:moveTo>
                  <a:cubicBezTo>
                    <a:pt x="179" y="4"/>
                    <a:pt x="165" y="18"/>
                    <a:pt x="154" y="26"/>
                  </a:cubicBezTo>
                  <a:cubicBezTo>
                    <a:pt x="141" y="35"/>
                    <a:pt x="127" y="41"/>
                    <a:pt x="114" y="49"/>
                  </a:cubicBezTo>
                  <a:cubicBezTo>
                    <a:pt x="100" y="57"/>
                    <a:pt x="86" y="60"/>
                    <a:pt x="71" y="63"/>
                  </a:cubicBezTo>
                  <a:cubicBezTo>
                    <a:pt x="47" y="67"/>
                    <a:pt x="25" y="75"/>
                    <a:pt x="0" y="76"/>
                  </a:cubicBezTo>
                  <a:cubicBezTo>
                    <a:pt x="22" y="71"/>
                    <a:pt x="43" y="63"/>
                    <a:pt x="64" y="57"/>
                  </a:cubicBezTo>
                  <a:cubicBezTo>
                    <a:pt x="81" y="52"/>
                    <a:pt x="98" y="45"/>
                    <a:pt x="113" y="37"/>
                  </a:cubicBezTo>
                  <a:cubicBezTo>
                    <a:pt x="125" y="30"/>
                    <a:pt x="137" y="21"/>
                    <a:pt x="150" y="17"/>
                  </a:cubicBezTo>
                  <a:cubicBezTo>
                    <a:pt x="161" y="12"/>
                    <a:pt x="174" y="11"/>
                    <a:pt x="185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0" name="Freeform 410">
              <a:extLst>
                <a:ext uri="{FF2B5EF4-FFF2-40B4-BE49-F238E27FC236}">
                  <a16:creationId xmlns:a16="http://schemas.microsoft.com/office/drawing/2014/main" id="{E90C8648-C818-4512-B197-7867B66F2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2165"/>
              <a:ext cx="154" cy="189"/>
            </a:xfrm>
            <a:custGeom>
              <a:avLst/>
              <a:gdLst>
                <a:gd name="T0" fmla="*/ 149 w 144"/>
                <a:gd name="T1" fmla="*/ 11 h 177"/>
                <a:gd name="T2" fmla="*/ 170 w 144"/>
                <a:gd name="T3" fmla="*/ 3 h 177"/>
                <a:gd name="T4" fmla="*/ 169 w 144"/>
                <a:gd name="T5" fmla="*/ 29 h 177"/>
                <a:gd name="T6" fmla="*/ 126 w 144"/>
                <a:gd name="T7" fmla="*/ 103 h 177"/>
                <a:gd name="T8" fmla="*/ 67 w 144"/>
                <a:gd name="T9" fmla="*/ 166 h 177"/>
                <a:gd name="T10" fmla="*/ 0 w 144"/>
                <a:gd name="T11" fmla="*/ 216 h 177"/>
                <a:gd name="T12" fmla="*/ 65 w 144"/>
                <a:gd name="T13" fmla="*/ 161 h 177"/>
                <a:gd name="T14" fmla="*/ 108 w 144"/>
                <a:gd name="T15" fmla="*/ 98 h 177"/>
                <a:gd name="T16" fmla="*/ 127 w 144"/>
                <a:gd name="T17" fmla="*/ 50 h 177"/>
                <a:gd name="T18" fmla="*/ 109 w 144"/>
                <a:gd name="T19" fmla="*/ 37 h 177"/>
                <a:gd name="T20" fmla="*/ 151 w 144"/>
                <a:gd name="T21" fmla="*/ 11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4" h="177">
                  <a:moveTo>
                    <a:pt x="122" y="8"/>
                  </a:moveTo>
                  <a:cubicBezTo>
                    <a:pt x="126" y="7"/>
                    <a:pt x="135" y="0"/>
                    <a:pt x="139" y="3"/>
                  </a:cubicBezTo>
                  <a:cubicBezTo>
                    <a:pt x="144" y="6"/>
                    <a:pt x="139" y="19"/>
                    <a:pt x="138" y="23"/>
                  </a:cubicBezTo>
                  <a:cubicBezTo>
                    <a:pt x="130" y="44"/>
                    <a:pt x="116" y="65"/>
                    <a:pt x="103" y="84"/>
                  </a:cubicBezTo>
                  <a:cubicBezTo>
                    <a:pt x="90" y="104"/>
                    <a:pt x="72" y="120"/>
                    <a:pt x="55" y="136"/>
                  </a:cubicBezTo>
                  <a:cubicBezTo>
                    <a:pt x="38" y="152"/>
                    <a:pt x="18" y="162"/>
                    <a:pt x="0" y="177"/>
                  </a:cubicBezTo>
                  <a:cubicBezTo>
                    <a:pt x="19" y="170"/>
                    <a:pt x="40" y="147"/>
                    <a:pt x="53" y="132"/>
                  </a:cubicBezTo>
                  <a:cubicBezTo>
                    <a:pt x="66" y="116"/>
                    <a:pt x="77" y="99"/>
                    <a:pt x="88" y="81"/>
                  </a:cubicBezTo>
                  <a:cubicBezTo>
                    <a:pt x="95" y="68"/>
                    <a:pt x="102" y="56"/>
                    <a:pt x="104" y="41"/>
                  </a:cubicBezTo>
                  <a:cubicBezTo>
                    <a:pt x="105" y="27"/>
                    <a:pt x="102" y="27"/>
                    <a:pt x="89" y="31"/>
                  </a:cubicBezTo>
                  <a:cubicBezTo>
                    <a:pt x="97" y="27"/>
                    <a:pt x="117" y="15"/>
                    <a:pt x="123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1" name="Freeform 411">
              <a:extLst>
                <a:ext uri="{FF2B5EF4-FFF2-40B4-BE49-F238E27FC236}">
                  <a16:creationId xmlns:a16="http://schemas.microsoft.com/office/drawing/2014/main" id="{952A7D52-349F-4A04-A157-A8ACAEAA6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7" y="2020"/>
              <a:ext cx="177" cy="25"/>
            </a:xfrm>
            <a:custGeom>
              <a:avLst/>
              <a:gdLst>
                <a:gd name="T0" fmla="*/ 202 w 166"/>
                <a:gd name="T1" fmla="*/ 15 h 23"/>
                <a:gd name="T2" fmla="*/ 158 w 166"/>
                <a:gd name="T3" fmla="*/ 25 h 23"/>
                <a:gd name="T4" fmla="*/ 106 w 166"/>
                <a:gd name="T5" fmla="*/ 25 h 23"/>
                <a:gd name="T6" fmla="*/ 49 w 166"/>
                <a:gd name="T7" fmla="*/ 11 h 23"/>
                <a:gd name="T8" fmla="*/ 0 w 166"/>
                <a:gd name="T9" fmla="*/ 1 h 23"/>
                <a:gd name="T10" fmla="*/ 66 w 166"/>
                <a:gd name="T11" fmla="*/ 4 h 23"/>
                <a:gd name="T12" fmla="*/ 115 w 166"/>
                <a:gd name="T13" fmla="*/ 11 h 23"/>
                <a:gd name="T14" fmla="*/ 191 w 166"/>
                <a:gd name="T15" fmla="*/ 1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6" h="23">
                  <a:moveTo>
                    <a:pt x="166" y="12"/>
                  </a:moveTo>
                  <a:cubicBezTo>
                    <a:pt x="155" y="11"/>
                    <a:pt x="141" y="16"/>
                    <a:pt x="130" y="19"/>
                  </a:cubicBezTo>
                  <a:cubicBezTo>
                    <a:pt x="115" y="23"/>
                    <a:pt x="102" y="21"/>
                    <a:pt x="87" y="19"/>
                  </a:cubicBezTo>
                  <a:cubicBezTo>
                    <a:pt x="70" y="18"/>
                    <a:pt x="56" y="14"/>
                    <a:pt x="40" y="8"/>
                  </a:cubicBezTo>
                  <a:cubicBezTo>
                    <a:pt x="28" y="4"/>
                    <a:pt x="13" y="0"/>
                    <a:pt x="0" y="1"/>
                  </a:cubicBezTo>
                  <a:cubicBezTo>
                    <a:pt x="18" y="1"/>
                    <a:pt x="36" y="2"/>
                    <a:pt x="54" y="4"/>
                  </a:cubicBezTo>
                  <a:cubicBezTo>
                    <a:pt x="68" y="6"/>
                    <a:pt x="81" y="9"/>
                    <a:pt x="95" y="8"/>
                  </a:cubicBezTo>
                  <a:cubicBezTo>
                    <a:pt x="116" y="7"/>
                    <a:pt x="137" y="7"/>
                    <a:pt x="158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2" name="Freeform 412">
              <a:extLst>
                <a:ext uri="{FF2B5EF4-FFF2-40B4-BE49-F238E27FC236}">
                  <a16:creationId xmlns:a16="http://schemas.microsoft.com/office/drawing/2014/main" id="{A7BED6D9-3B94-4299-8F97-E17C071C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2137"/>
              <a:ext cx="185" cy="195"/>
            </a:xfrm>
            <a:custGeom>
              <a:avLst/>
              <a:gdLst>
                <a:gd name="T0" fmla="*/ 186 w 173"/>
                <a:gd name="T1" fmla="*/ 25 h 183"/>
                <a:gd name="T2" fmla="*/ 0 w 173"/>
                <a:gd name="T3" fmla="*/ 222 h 183"/>
                <a:gd name="T4" fmla="*/ 142 w 173"/>
                <a:gd name="T5" fmla="*/ 35 h 183"/>
                <a:gd name="T6" fmla="*/ 192 w 173"/>
                <a:gd name="T7" fmla="*/ 0 h 183"/>
                <a:gd name="T8" fmla="*/ 211 w 173"/>
                <a:gd name="T9" fmla="*/ 14 h 183"/>
                <a:gd name="T10" fmla="*/ 184 w 173"/>
                <a:gd name="T11" fmla="*/ 33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3" h="183">
                  <a:moveTo>
                    <a:pt x="152" y="21"/>
                  </a:moveTo>
                  <a:cubicBezTo>
                    <a:pt x="75" y="49"/>
                    <a:pt x="48" y="126"/>
                    <a:pt x="0" y="183"/>
                  </a:cubicBezTo>
                  <a:cubicBezTo>
                    <a:pt x="31" y="127"/>
                    <a:pt x="68" y="72"/>
                    <a:pt x="116" y="29"/>
                  </a:cubicBezTo>
                  <a:cubicBezTo>
                    <a:pt x="127" y="19"/>
                    <a:pt x="141" y="1"/>
                    <a:pt x="157" y="0"/>
                  </a:cubicBezTo>
                  <a:cubicBezTo>
                    <a:pt x="164" y="0"/>
                    <a:pt x="173" y="0"/>
                    <a:pt x="172" y="11"/>
                  </a:cubicBezTo>
                  <a:cubicBezTo>
                    <a:pt x="171" y="20"/>
                    <a:pt x="156" y="25"/>
                    <a:pt x="151" y="2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3" name="Freeform 413">
              <a:extLst>
                <a:ext uri="{FF2B5EF4-FFF2-40B4-BE49-F238E27FC236}">
                  <a16:creationId xmlns:a16="http://schemas.microsoft.com/office/drawing/2014/main" id="{DDAAA61B-8419-4225-B5CD-568D4FAA9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3" y="2417"/>
              <a:ext cx="233" cy="110"/>
            </a:xfrm>
            <a:custGeom>
              <a:avLst/>
              <a:gdLst>
                <a:gd name="T0" fmla="*/ 266 w 218"/>
                <a:gd name="T1" fmla="*/ 0 h 103"/>
                <a:gd name="T2" fmla="*/ 0 w 218"/>
                <a:gd name="T3" fmla="*/ 123 h 103"/>
                <a:gd name="T4" fmla="*/ 266 w 218"/>
                <a:gd name="T5" fmla="*/ 0 h 10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103">
                  <a:moveTo>
                    <a:pt x="218" y="0"/>
                  </a:moveTo>
                  <a:cubicBezTo>
                    <a:pt x="218" y="0"/>
                    <a:pt x="142" y="103"/>
                    <a:pt x="0" y="101"/>
                  </a:cubicBezTo>
                  <a:cubicBezTo>
                    <a:pt x="0" y="101"/>
                    <a:pt x="140" y="74"/>
                    <a:pt x="218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4" name="Freeform 414">
              <a:extLst>
                <a:ext uri="{FF2B5EF4-FFF2-40B4-BE49-F238E27FC236}">
                  <a16:creationId xmlns:a16="http://schemas.microsoft.com/office/drawing/2014/main" id="{3515A117-CF01-45BC-A32D-52E5375D7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954"/>
              <a:ext cx="126" cy="246"/>
            </a:xfrm>
            <a:custGeom>
              <a:avLst/>
              <a:gdLst>
                <a:gd name="T0" fmla="*/ 0 w 118"/>
                <a:gd name="T1" fmla="*/ 3 h 230"/>
                <a:gd name="T2" fmla="*/ 67 w 118"/>
                <a:gd name="T3" fmla="*/ 136 h 230"/>
                <a:gd name="T4" fmla="*/ 144 w 118"/>
                <a:gd name="T5" fmla="*/ 281 h 230"/>
                <a:gd name="T6" fmla="*/ 64 w 118"/>
                <a:gd name="T7" fmla="*/ 176 h 230"/>
                <a:gd name="T8" fmla="*/ 50 w 118"/>
                <a:gd name="T9" fmla="*/ 128 h 230"/>
                <a:gd name="T10" fmla="*/ 17 w 118"/>
                <a:gd name="T11" fmla="*/ 151 h 230"/>
                <a:gd name="T12" fmla="*/ 1 w 118"/>
                <a:gd name="T13" fmla="*/ 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230">
                  <a:moveTo>
                    <a:pt x="0" y="3"/>
                  </a:moveTo>
                  <a:cubicBezTo>
                    <a:pt x="43" y="9"/>
                    <a:pt x="47" y="79"/>
                    <a:pt x="55" y="111"/>
                  </a:cubicBezTo>
                  <a:cubicBezTo>
                    <a:pt x="66" y="155"/>
                    <a:pt x="102" y="187"/>
                    <a:pt x="118" y="230"/>
                  </a:cubicBezTo>
                  <a:cubicBezTo>
                    <a:pt x="108" y="196"/>
                    <a:pt x="69" y="174"/>
                    <a:pt x="52" y="144"/>
                  </a:cubicBezTo>
                  <a:cubicBezTo>
                    <a:pt x="49" y="138"/>
                    <a:pt x="45" y="107"/>
                    <a:pt x="41" y="105"/>
                  </a:cubicBezTo>
                  <a:cubicBezTo>
                    <a:pt x="34" y="102"/>
                    <a:pt x="19" y="119"/>
                    <a:pt x="14" y="123"/>
                  </a:cubicBezTo>
                  <a:cubicBezTo>
                    <a:pt x="55" y="87"/>
                    <a:pt x="19" y="36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5" name="Freeform 415">
              <a:extLst>
                <a:ext uri="{FF2B5EF4-FFF2-40B4-BE49-F238E27FC236}">
                  <a16:creationId xmlns:a16="http://schemas.microsoft.com/office/drawing/2014/main" id="{8D6DCBC4-2F38-4DF7-939E-5370E6FF3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857"/>
              <a:ext cx="29" cy="119"/>
            </a:xfrm>
            <a:custGeom>
              <a:avLst/>
              <a:gdLst>
                <a:gd name="T0" fmla="*/ 10 w 27"/>
                <a:gd name="T1" fmla="*/ 0 h 112"/>
                <a:gd name="T2" fmla="*/ 29 w 27"/>
                <a:gd name="T3" fmla="*/ 60 h 112"/>
                <a:gd name="T4" fmla="*/ 0 w 27"/>
                <a:gd name="T5" fmla="*/ 134 h 112"/>
                <a:gd name="T6" fmla="*/ 20 w 27"/>
                <a:gd name="T7" fmla="*/ 82 h 112"/>
                <a:gd name="T8" fmla="*/ 11 w 27"/>
                <a:gd name="T9" fmla="*/ 13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" h="112">
                  <a:moveTo>
                    <a:pt x="7" y="0"/>
                  </a:moveTo>
                  <a:cubicBezTo>
                    <a:pt x="17" y="14"/>
                    <a:pt x="25" y="30"/>
                    <a:pt x="23" y="50"/>
                  </a:cubicBezTo>
                  <a:cubicBezTo>
                    <a:pt x="21" y="73"/>
                    <a:pt x="1" y="87"/>
                    <a:pt x="0" y="112"/>
                  </a:cubicBezTo>
                  <a:cubicBezTo>
                    <a:pt x="3" y="93"/>
                    <a:pt x="7" y="83"/>
                    <a:pt x="17" y="68"/>
                  </a:cubicBezTo>
                  <a:cubicBezTo>
                    <a:pt x="27" y="52"/>
                    <a:pt x="16" y="24"/>
                    <a:pt x="8" y="1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6" name="Freeform 416">
              <a:extLst>
                <a:ext uri="{FF2B5EF4-FFF2-40B4-BE49-F238E27FC236}">
                  <a16:creationId xmlns:a16="http://schemas.microsoft.com/office/drawing/2014/main" id="{AB1A305C-B922-4EF1-8A10-ACFC14C01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1827"/>
              <a:ext cx="20" cy="27"/>
            </a:xfrm>
            <a:custGeom>
              <a:avLst/>
              <a:gdLst>
                <a:gd name="T0" fmla="*/ 4 w 19"/>
                <a:gd name="T1" fmla="*/ 0 h 25"/>
                <a:gd name="T2" fmla="*/ 0 w 19"/>
                <a:gd name="T3" fmla="*/ 30 h 25"/>
                <a:gd name="T4" fmla="*/ 21 w 19"/>
                <a:gd name="T5" fmla="*/ 18 h 25"/>
                <a:gd name="T6" fmla="*/ 2 w 19"/>
                <a:gd name="T7" fmla="*/ 3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5">
                  <a:moveTo>
                    <a:pt x="4" y="0"/>
                  </a:moveTo>
                  <a:cubicBezTo>
                    <a:pt x="16" y="13"/>
                    <a:pt x="17" y="17"/>
                    <a:pt x="0" y="24"/>
                  </a:cubicBezTo>
                  <a:cubicBezTo>
                    <a:pt x="8" y="24"/>
                    <a:pt x="17" y="25"/>
                    <a:pt x="18" y="15"/>
                  </a:cubicBezTo>
                  <a:cubicBezTo>
                    <a:pt x="19" y="5"/>
                    <a:pt x="10" y="3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7" name="Freeform 417">
              <a:extLst>
                <a:ext uri="{FF2B5EF4-FFF2-40B4-BE49-F238E27FC236}">
                  <a16:creationId xmlns:a16="http://schemas.microsoft.com/office/drawing/2014/main" id="{810E14C6-E9AA-40F9-A8DE-145ADEDFD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012"/>
              <a:ext cx="120" cy="64"/>
            </a:xfrm>
            <a:custGeom>
              <a:avLst/>
              <a:gdLst>
                <a:gd name="T0" fmla="*/ 138 w 112"/>
                <a:gd name="T1" fmla="*/ 39 h 60"/>
                <a:gd name="T2" fmla="*/ 58 w 112"/>
                <a:gd name="T3" fmla="*/ 63 h 60"/>
                <a:gd name="T4" fmla="*/ 0 w 112"/>
                <a:gd name="T5" fmla="*/ 0 h 60"/>
                <a:gd name="T6" fmla="*/ 64 w 112"/>
                <a:gd name="T7" fmla="*/ 48 h 60"/>
                <a:gd name="T8" fmla="*/ 126 w 112"/>
                <a:gd name="T9" fmla="*/ 48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60">
                  <a:moveTo>
                    <a:pt x="112" y="33"/>
                  </a:moveTo>
                  <a:cubicBezTo>
                    <a:pt x="96" y="43"/>
                    <a:pt x="64" y="60"/>
                    <a:pt x="47" y="52"/>
                  </a:cubicBezTo>
                  <a:cubicBezTo>
                    <a:pt x="26" y="42"/>
                    <a:pt x="15" y="16"/>
                    <a:pt x="0" y="0"/>
                  </a:cubicBezTo>
                  <a:cubicBezTo>
                    <a:pt x="20" y="9"/>
                    <a:pt x="34" y="28"/>
                    <a:pt x="52" y="39"/>
                  </a:cubicBezTo>
                  <a:cubicBezTo>
                    <a:pt x="70" y="50"/>
                    <a:pt x="84" y="43"/>
                    <a:pt x="103" y="3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8" name="Freeform 418">
              <a:extLst>
                <a:ext uri="{FF2B5EF4-FFF2-40B4-BE49-F238E27FC236}">
                  <a16:creationId xmlns:a16="http://schemas.microsoft.com/office/drawing/2014/main" id="{BE233590-A469-4CAC-A8AB-14F42BB89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0" y="1896"/>
              <a:ext cx="44" cy="35"/>
            </a:xfrm>
            <a:custGeom>
              <a:avLst/>
              <a:gdLst>
                <a:gd name="T0" fmla="*/ 11 w 41"/>
                <a:gd name="T1" fmla="*/ 0 h 32"/>
                <a:gd name="T2" fmla="*/ 0 w 41"/>
                <a:gd name="T3" fmla="*/ 18 h 32"/>
                <a:gd name="T4" fmla="*/ 27 w 41"/>
                <a:gd name="T5" fmla="*/ 42 h 32"/>
                <a:gd name="T6" fmla="*/ 50 w 41"/>
                <a:gd name="T7" fmla="*/ 18 h 32"/>
                <a:gd name="T8" fmla="*/ 47 w 41"/>
                <a:gd name="T9" fmla="*/ 4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32">
                  <a:moveTo>
                    <a:pt x="8" y="0"/>
                  </a:moveTo>
                  <a:cubicBezTo>
                    <a:pt x="3" y="3"/>
                    <a:pt x="0" y="8"/>
                    <a:pt x="0" y="14"/>
                  </a:cubicBezTo>
                  <a:cubicBezTo>
                    <a:pt x="0" y="24"/>
                    <a:pt x="10" y="32"/>
                    <a:pt x="21" y="32"/>
                  </a:cubicBezTo>
                  <a:cubicBezTo>
                    <a:pt x="32" y="32"/>
                    <a:pt x="41" y="24"/>
                    <a:pt x="41" y="14"/>
                  </a:cubicBezTo>
                  <a:cubicBezTo>
                    <a:pt x="41" y="10"/>
                    <a:pt x="40" y="7"/>
                    <a:pt x="38" y="4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9" name="Freeform 419">
              <a:extLst>
                <a:ext uri="{FF2B5EF4-FFF2-40B4-BE49-F238E27FC236}">
                  <a16:creationId xmlns:a16="http://schemas.microsoft.com/office/drawing/2014/main" id="{9E29EDCD-39B2-47CB-AC6E-E07714BFF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1892"/>
              <a:ext cx="12" cy="1"/>
            </a:xfrm>
            <a:custGeom>
              <a:avLst/>
              <a:gdLst>
                <a:gd name="T0" fmla="*/ 14 w 11"/>
                <a:gd name="T1" fmla="*/ 0 h 1"/>
                <a:gd name="T2" fmla="*/ 9 w 11"/>
                <a:gd name="T3" fmla="*/ 0 h 1"/>
                <a:gd name="T4" fmla="*/ 0 w 11"/>
                <a:gd name="T5" fmla="*/ 1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1">
                  <a:moveTo>
                    <a:pt x="11" y="0"/>
                  </a:moveTo>
                  <a:cubicBezTo>
                    <a:pt x="10" y="0"/>
                    <a:pt x="8" y="0"/>
                    <a:pt x="6" y="0"/>
                  </a:cubicBezTo>
                  <a:cubicBezTo>
                    <a:pt x="4" y="0"/>
                    <a:pt x="2" y="0"/>
                    <a:pt x="0" y="1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0" name="Freeform 420">
              <a:extLst>
                <a:ext uri="{FF2B5EF4-FFF2-40B4-BE49-F238E27FC236}">
                  <a16:creationId xmlns:a16="http://schemas.microsoft.com/office/drawing/2014/main" id="{C5E21FA5-70A0-40BA-A0F2-C98D9521C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856"/>
              <a:ext cx="150" cy="162"/>
            </a:xfrm>
            <a:custGeom>
              <a:avLst/>
              <a:gdLst>
                <a:gd name="T0" fmla="*/ 4 w 141"/>
                <a:gd name="T1" fmla="*/ 80 h 152"/>
                <a:gd name="T2" fmla="*/ 91 w 141"/>
                <a:gd name="T3" fmla="*/ 124 h 152"/>
                <a:gd name="T4" fmla="*/ 127 w 141"/>
                <a:gd name="T5" fmla="*/ 184 h 152"/>
                <a:gd name="T6" fmla="*/ 71 w 141"/>
                <a:gd name="T7" fmla="*/ 98 h 152"/>
                <a:gd name="T8" fmla="*/ 113 w 141"/>
                <a:gd name="T9" fmla="*/ 131 h 152"/>
                <a:gd name="T10" fmla="*/ 140 w 141"/>
                <a:gd name="T11" fmla="*/ 171 h 152"/>
                <a:gd name="T12" fmla="*/ 126 w 141"/>
                <a:gd name="T13" fmla="*/ 126 h 152"/>
                <a:gd name="T14" fmla="*/ 138 w 141"/>
                <a:gd name="T15" fmla="*/ 141 h 152"/>
                <a:gd name="T16" fmla="*/ 126 w 141"/>
                <a:gd name="T17" fmla="*/ 124 h 152"/>
                <a:gd name="T18" fmla="*/ 138 w 141"/>
                <a:gd name="T19" fmla="*/ 136 h 152"/>
                <a:gd name="T20" fmla="*/ 118 w 141"/>
                <a:gd name="T21" fmla="*/ 79 h 152"/>
                <a:gd name="T22" fmla="*/ 170 w 141"/>
                <a:gd name="T23" fmla="*/ 148 h 152"/>
                <a:gd name="T24" fmla="*/ 139 w 141"/>
                <a:gd name="T25" fmla="*/ 85 h 152"/>
                <a:gd name="T26" fmla="*/ 159 w 141"/>
                <a:gd name="T27" fmla="*/ 116 h 152"/>
                <a:gd name="T28" fmla="*/ 147 w 141"/>
                <a:gd name="T29" fmla="*/ 99 h 152"/>
                <a:gd name="T30" fmla="*/ 159 w 141"/>
                <a:gd name="T31" fmla="*/ 113 h 152"/>
                <a:gd name="T32" fmla="*/ 106 w 141"/>
                <a:gd name="T33" fmla="*/ 33 h 152"/>
                <a:gd name="T34" fmla="*/ 38 w 141"/>
                <a:gd name="T35" fmla="*/ 2 h 152"/>
                <a:gd name="T36" fmla="*/ 73 w 141"/>
                <a:gd name="T37" fmla="*/ 23 h 152"/>
                <a:gd name="T38" fmla="*/ 110 w 141"/>
                <a:gd name="T39" fmla="*/ 64 h 152"/>
                <a:gd name="T40" fmla="*/ 61 w 141"/>
                <a:gd name="T41" fmla="*/ 36 h 152"/>
                <a:gd name="T42" fmla="*/ 91 w 141"/>
                <a:gd name="T43" fmla="*/ 62 h 152"/>
                <a:gd name="T44" fmla="*/ 79 w 141"/>
                <a:gd name="T45" fmla="*/ 54 h 152"/>
                <a:gd name="T46" fmla="*/ 94 w 141"/>
                <a:gd name="T47" fmla="*/ 71 h 152"/>
                <a:gd name="T48" fmla="*/ 26 w 141"/>
                <a:gd name="T49" fmla="*/ 36 h 152"/>
                <a:gd name="T50" fmla="*/ 83 w 141"/>
                <a:gd name="T51" fmla="*/ 82 h 152"/>
                <a:gd name="T52" fmla="*/ 33 w 141"/>
                <a:gd name="T53" fmla="*/ 59 h 152"/>
                <a:gd name="T54" fmla="*/ 64 w 141"/>
                <a:gd name="T55" fmla="*/ 76 h 152"/>
                <a:gd name="T56" fmla="*/ 37 w 141"/>
                <a:gd name="T57" fmla="*/ 72 h 152"/>
                <a:gd name="T58" fmla="*/ 54 w 141"/>
                <a:gd name="T59" fmla="*/ 86 h 152"/>
                <a:gd name="T60" fmla="*/ 28 w 141"/>
                <a:gd name="T61" fmla="*/ 77 h 152"/>
                <a:gd name="T62" fmla="*/ 47 w 141"/>
                <a:gd name="T63" fmla="*/ 93 h 152"/>
                <a:gd name="T64" fmla="*/ 0 w 141"/>
                <a:gd name="T65" fmla="*/ 72 h 15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41" h="152">
                  <a:moveTo>
                    <a:pt x="4" y="66"/>
                  </a:moveTo>
                  <a:cubicBezTo>
                    <a:pt x="27" y="81"/>
                    <a:pt x="55" y="85"/>
                    <a:pt x="76" y="102"/>
                  </a:cubicBezTo>
                  <a:cubicBezTo>
                    <a:pt x="91" y="113"/>
                    <a:pt x="102" y="135"/>
                    <a:pt x="105" y="152"/>
                  </a:cubicBezTo>
                  <a:cubicBezTo>
                    <a:pt x="108" y="120"/>
                    <a:pt x="81" y="99"/>
                    <a:pt x="59" y="81"/>
                  </a:cubicBezTo>
                  <a:cubicBezTo>
                    <a:pt x="71" y="90"/>
                    <a:pt x="84" y="96"/>
                    <a:pt x="94" y="108"/>
                  </a:cubicBezTo>
                  <a:cubicBezTo>
                    <a:pt x="102" y="117"/>
                    <a:pt x="107" y="133"/>
                    <a:pt x="117" y="141"/>
                  </a:cubicBezTo>
                  <a:cubicBezTo>
                    <a:pt x="114" y="129"/>
                    <a:pt x="112" y="114"/>
                    <a:pt x="104" y="104"/>
                  </a:cubicBezTo>
                  <a:cubicBezTo>
                    <a:pt x="108" y="108"/>
                    <a:pt x="111" y="112"/>
                    <a:pt x="115" y="116"/>
                  </a:cubicBezTo>
                  <a:cubicBezTo>
                    <a:pt x="112" y="111"/>
                    <a:pt x="108" y="107"/>
                    <a:pt x="104" y="102"/>
                  </a:cubicBezTo>
                  <a:cubicBezTo>
                    <a:pt x="109" y="104"/>
                    <a:pt x="114" y="109"/>
                    <a:pt x="115" y="113"/>
                  </a:cubicBezTo>
                  <a:cubicBezTo>
                    <a:pt x="106" y="97"/>
                    <a:pt x="104" y="82"/>
                    <a:pt x="98" y="65"/>
                  </a:cubicBezTo>
                  <a:cubicBezTo>
                    <a:pt x="97" y="90"/>
                    <a:pt x="126" y="107"/>
                    <a:pt x="141" y="122"/>
                  </a:cubicBezTo>
                  <a:cubicBezTo>
                    <a:pt x="123" y="113"/>
                    <a:pt x="124" y="84"/>
                    <a:pt x="116" y="70"/>
                  </a:cubicBezTo>
                  <a:cubicBezTo>
                    <a:pt x="121" y="78"/>
                    <a:pt x="125" y="89"/>
                    <a:pt x="132" y="96"/>
                  </a:cubicBezTo>
                  <a:cubicBezTo>
                    <a:pt x="128" y="92"/>
                    <a:pt x="125" y="87"/>
                    <a:pt x="122" y="82"/>
                  </a:cubicBezTo>
                  <a:cubicBezTo>
                    <a:pt x="125" y="85"/>
                    <a:pt x="129" y="89"/>
                    <a:pt x="132" y="93"/>
                  </a:cubicBezTo>
                  <a:cubicBezTo>
                    <a:pt x="115" y="71"/>
                    <a:pt x="109" y="46"/>
                    <a:pt x="88" y="27"/>
                  </a:cubicBezTo>
                  <a:cubicBezTo>
                    <a:pt x="73" y="14"/>
                    <a:pt x="52" y="0"/>
                    <a:pt x="32" y="2"/>
                  </a:cubicBezTo>
                  <a:cubicBezTo>
                    <a:pt x="42" y="8"/>
                    <a:pt x="52" y="13"/>
                    <a:pt x="61" y="20"/>
                  </a:cubicBezTo>
                  <a:cubicBezTo>
                    <a:pt x="73" y="29"/>
                    <a:pt x="81" y="42"/>
                    <a:pt x="91" y="53"/>
                  </a:cubicBezTo>
                  <a:cubicBezTo>
                    <a:pt x="77" y="49"/>
                    <a:pt x="62" y="38"/>
                    <a:pt x="51" y="30"/>
                  </a:cubicBezTo>
                  <a:cubicBezTo>
                    <a:pt x="57" y="38"/>
                    <a:pt x="68" y="43"/>
                    <a:pt x="76" y="51"/>
                  </a:cubicBezTo>
                  <a:cubicBezTo>
                    <a:pt x="72" y="49"/>
                    <a:pt x="68" y="47"/>
                    <a:pt x="66" y="45"/>
                  </a:cubicBezTo>
                  <a:cubicBezTo>
                    <a:pt x="69" y="50"/>
                    <a:pt x="74" y="55"/>
                    <a:pt x="78" y="59"/>
                  </a:cubicBezTo>
                  <a:cubicBezTo>
                    <a:pt x="60" y="47"/>
                    <a:pt x="44" y="32"/>
                    <a:pt x="22" y="30"/>
                  </a:cubicBezTo>
                  <a:cubicBezTo>
                    <a:pt x="41" y="39"/>
                    <a:pt x="55" y="51"/>
                    <a:pt x="69" y="68"/>
                  </a:cubicBezTo>
                  <a:cubicBezTo>
                    <a:pt x="60" y="58"/>
                    <a:pt x="40" y="45"/>
                    <a:pt x="27" y="49"/>
                  </a:cubicBezTo>
                  <a:cubicBezTo>
                    <a:pt x="34" y="55"/>
                    <a:pt x="45" y="58"/>
                    <a:pt x="53" y="63"/>
                  </a:cubicBezTo>
                  <a:cubicBezTo>
                    <a:pt x="45" y="63"/>
                    <a:pt x="38" y="63"/>
                    <a:pt x="31" y="60"/>
                  </a:cubicBezTo>
                  <a:cubicBezTo>
                    <a:pt x="35" y="64"/>
                    <a:pt x="40" y="66"/>
                    <a:pt x="45" y="71"/>
                  </a:cubicBezTo>
                  <a:cubicBezTo>
                    <a:pt x="38" y="69"/>
                    <a:pt x="30" y="65"/>
                    <a:pt x="23" y="64"/>
                  </a:cubicBezTo>
                  <a:cubicBezTo>
                    <a:pt x="29" y="68"/>
                    <a:pt x="33" y="73"/>
                    <a:pt x="39" y="77"/>
                  </a:cubicBezTo>
                  <a:cubicBezTo>
                    <a:pt x="25" y="73"/>
                    <a:pt x="12" y="68"/>
                    <a:pt x="0" y="60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1" name="Freeform 421">
              <a:extLst>
                <a:ext uri="{FF2B5EF4-FFF2-40B4-BE49-F238E27FC236}">
                  <a16:creationId xmlns:a16="http://schemas.microsoft.com/office/drawing/2014/main" id="{71783B7F-7063-4BE6-8155-6117A6270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862"/>
              <a:ext cx="61" cy="90"/>
            </a:xfrm>
            <a:custGeom>
              <a:avLst/>
              <a:gdLst>
                <a:gd name="T0" fmla="*/ 70 w 57"/>
                <a:gd name="T1" fmla="*/ 3 h 84"/>
                <a:gd name="T2" fmla="*/ 50 w 57"/>
                <a:gd name="T3" fmla="*/ 47 h 84"/>
                <a:gd name="T4" fmla="*/ 17 w 57"/>
                <a:gd name="T5" fmla="*/ 103 h 84"/>
                <a:gd name="T6" fmla="*/ 29 w 57"/>
                <a:gd name="T7" fmla="*/ 62 h 84"/>
                <a:gd name="T8" fmla="*/ 13 w 57"/>
                <a:gd name="T9" fmla="*/ 78 h 84"/>
                <a:gd name="T10" fmla="*/ 28 w 57"/>
                <a:gd name="T11" fmla="*/ 46 h 84"/>
                <a:gd name="T12" fmla="*/ 19 w 57"/>
                <a:gd name="T13" fmla="*/ 55 h 84"/>
                <a:gd name="T14" fmla="*/ 33 w 57"/>
                <a:gd name="T15" fmla="*/ 30 h 84"/>
                <a:gd name="T16" fmla="*/ 19 w 57"/>
                <a:gd name="T17" fmla="*/ 44 h 84"/>
                <a:gd name="T18" fmla="*/ 28 w 57"/>
                <a:gd name="T19" fmla="*/ 29 h 84"/>
                <a:gd name="T20" fmla="*/ 21 w 57"/>
                <a:gd name="T21" fmla="*/ 34 h 84"/>
                <a:gd name="T22" fmla="*/ 31 w 57"/>
                <a:gd name="T23" fmla="*/ 17 h 84"/>
                <a:gd name="T24" fmla="*/ 0 w 57"/>
                <a:gd name="T25" fmla="*/ 30 h 84"/>
                <a:gd name="T26" fmla="*/ 46 w 57"/>
                <a:gd name="T27" fmla="*/ 0 h 84"/>
                <a:gd name="T28" fmla="*/ 36 w 57"/>
                <a:gd name="T29" fmla="*/ 19 h 84"/>
                <a:gd name="T30" fmla="*/ 49 w 57"/>
                <a:gd name="T31" fmla="*/ 6 h 84"/>
                <a:gd name="T32" fmla="*/ 46 w 57"/>
                <a:gd name="T33" fmla="*/ 27 h 84"/>
                <a:gd name="T34" fmla="*/ 49 w 57"/>
                <a:gd name="T35" fmla="*/ 19 h 84"/>
                <a:gd name="T36" fmla="*/ 49 w 57"/>
                <a:gd name="T37" fmla="*/ 34 h 84"/>
                <a:gd name="T38" fmla="*/ 64 w 57"/>
                <a:gd name="T39" fmla="*/ 10 h 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57" h="84">
                  <a:moveTo>
                    <a:pt x="57" y="3"/>
                  </a:moveTo>
                  <a:cubicBezTo>
                    <a:pt x="50" y="15"/>
                    <a:pt x="52" y="28"/>
                    <a:pt x="41" y="38"/>
                  </a:cubicBezTo>
                  <a:cubicBezTo>
                    <a:pt x="25" y="52"/>
                    <a:pt x="20" y="63"/>
                    <a:pt x="14" y="84"/>
                  </a:cubicBezTo>
                  <a:cubicBezTo>
                    <a:pt x="9" y="74"/>
                    <a:pt x="18" y="58"/>
                    <a:pt x="23" y="50"/>
                  </a:cubicBezTo>
                  <a:cubicBezTo>
                    <a:pt x="17" y="53"/>
                    <a:pt x="13" y="58"/>
                    <a:pt x="10" y="63"/>
                  </a:cubicBezTo>
                  <a:cubicBezTo>
                    <a:pt x="13" y="54"/>
                    <a:pt x="17" y="46"/>
                    <a:pt x="22" y="37"/>
                  </a:cubicBezTo>
                  <a:cubicBezTo>
                    <a:pt x="20" y="40"/>
                    <a:pt x="18" y="43"/>
                    <a:pt x="16" y="45"/>
                  </a:cubicBezTo>
                  <a:cubicBezTo>
                    <a:pt x="20" y="38"/>
                    <a:pt x="25" y="31"/>
                    <a:pt x="27" y="24"/>
                  </a:cubicBezTo>
                  <a:cubicBezTo>
                    <a:pt x="23" y="27"/>
                    <a:pt x="20" y="31"/>
                    <a:pt x="16" y="35"/>
                  </a:cubicBezTo>
                  <a:cubicBezTo>
                    <a:pt x="19" y="31"/>
                    <a:pt x="21" y="27"/>
                    <a:pt x="22" y="23"/>
                  </a:cubicBezTo>
                  <a:cubicBezTo>
                    <a:pt x="21" y="25"/>
                    <a:pt x="19" y="26"/>
                    <a:pt x="18" y="28"/>
                  </a:cubicBezTo>
                  <a:cubicBezTo>
                    <a:pt x="20" y="23"/>
                    <a:pt x="23" y="19"/>
                    <a:pt x="25" y="14"/>
                  </a:cubicBezTo>
                  <a:cubicBezTo>
                    <a:pt x="16" y="16"/>
                    <a:pt x="7" y="18"/>
                    <a:pt x="0" y="24"/>
                  </a:cubicBezTo>
                  <a:cubicBezTo>
                    <a:pt x="3" y="15"/>
                    <a:pt x="29" y="2"/>
                    <a:pt x="37" y="0"/>
                  </a:cubicBezTo>
                  <a:cubicBezTo>
                    <a:pt x="37" y="5"/>
                    <a:pt x="33" y="11"/>
                    <a:pt x="30" y="16"/>
                  </a:cubicBezTo>
                  <a:cubicBezTo>
                    <a:pt x="34" y="14"/>
                    <a:pt x="36" y="9"/>
                    <a:pt x="40" y="6"/>
                  </a:cubicBezTo>
                  <a:cubicBezTo>
                    <a:pt x="41" y="11"/>
                    <a:pt x="38" y="16"/>
                    <a:pt x="37" y="21"/>
                  </a:cubicBezTo>
                  <a:cubicBezTo>
                    <a:pt x="37" y="19"/>
                    <a:pt x="40" y="17"/>
                    <a:pt x="40" y="16"/>
                  </a:cubicBezTo>
                  <a:cubicBezTo>
                    <a:pt x="41" y="20"/>
                    <a:pt x="40" y="24"/>
                    <a:pt x="40" y="28"/>
                  </a:cubicBezTo>
                  <a:cubicBezTo>
                    <a:pt x="45" y="22"/>
                    <a:pt x="51" y="15"/>
                    <a:pt x="52" y="7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2" name="Freeform 422">
              <a:extLst>
                <a:ext uri="{FF2B5EF4-FFF2-40B4-BE49-F238E27FC236}">
                  <a16:creationId xmlns:a16="http://schemas.microsoft.com/office/drawing/2014/main" id="{4F8BA2DA-54B7-4BB8-BC4A-42745C83C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827"/>
              <a:ext cx="97" cy="89"/>
            </a:xfrm>
            <a:custGeom>
              <a:avLst/>
              <a:gdLst>
                <a:gd name="T0" fmla="*/ 11 w 90"/>
                <a:gd name="T1" fmla="*/ 43 h 84"/>
                <a:gd name="T2" fmla="*/ 46 w 90"/>
                <a:gd name="T3" fmla="*/ 78 h 84"/>
                <a:gd name="T4" fmla="*/ 36 w 90"/>
                <a:gd name="T5" fmla="*/ 64 h 84"/>
                <a:gd name="T6" fmla="*/ 113 w 90"/>
                <a:gd name="T7" fmla="*/ 100 h 84"/>
                <a:gd name="T8" fmla="*/ 63 w 90"/>
                <a:gd name="T9" fmla="*/ 73 h 84"/>
                <a:gd name="T10" fmla="*/ 84 w 90"/>
                <a:gd name="T11" fmla="*/ 81 h 84"/>
                <a:gd name="T12" fmla="*/ 57 w 90"/>
                <a:gd name="T13" fmla="*/ 69 h 84"/>
                <a:gd name="T14" fmla="*/ 78 w 90"/>
                <a:gd name="T15" fmla="*/ 75 h 84"/>
                <a:gd name="T16" fmla="*/ 22 w 90"/>
                <a:gd name="T17" fmla="*/ 42 h 84"/>
                <a:gd name="T18" fmla="*/ 86 w 90"/>
                <a:gd name="T19" fmla="*/ 54 h 84"/>
                <a:gd name="T20" fmla="*/ 18 w 90"/>
                <a:gd name="T21" fmla="*/ 34 h 84"/>
                <a:gd name="T22" fmla="*/ 34 w 90"/>
                <a:gd name="T23" fmla="*/ 32 h 84"/>
                <a:gd name="T24" fmla="*/ 24 w 90"/>
                <a:gd name="T25" fmla="*/ 30 h 84"/>
                <a:gd name="T26" fmla="*/ 33 w 90"/>
                <a:gd name="T27" fmla="*/ 24 h 84"/>
                <a:gd name="T28" fmla="*/ 20 w 90"/>
                <a:gd name="T29" fmla="*/ 23 h 84"/>
                <a:gd name="T30" fmla="*/ 54 w 90"/>
                <a:gd name="T31" fmla="*/ 3 h 84"/>
                <a:gd name="T32" fmla="*/ 16 w 90"/>
                <a:gd name="T33" fmla="*/ 6 h 84"/>
                <a:gd name="T34" fmla="*/ 32 w 90"/>
                <a:gd name="T35" fmla="*/ 0 h 84"/>
                <a:gd name="T36" fmla="*/ 0 w 90"/>
                <a:gd name="T37" fmla="*/ 32 h 84"/>
                <a:gd name="T38" fmla="*/ 18 w 90"/>
                <a:gd name="T39" fmla="*/ 23 h 84"/>
                <a:gd name="T40" fmla="*/ 10 w 90"/>
                <a:gd name="T41" fmla="*/ 38 h 84"/>
                <a:gd name="T42" fmla="*/ 15 w 90"/>
                <a:gd name="T43" fmla="*/ 39 h 84"/>
                <a:gd name="T44" fmla="*/ 15 w 90"/>
                <a:gd name="T45" fmla="*/ 46 h 8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0" h="84">
                  <a:moveTo>
                    <a:pt x="8" y="37"/>
                  </a:moveTo>
                  <a:cubicBezTo>
                    <a:pt x="15" y="48"/>
                    <a:pt x="26" y="60"/>
                    <a:pt x="37" y="66"/>
                  </a:cubicBezTo>
                  <a:cubicBezTo>
                    <a:pt x="34" y="63"/>
                    <a:pt x="31" y="59"/>
                    <a:pt x="29" y="54"/>
                  </a:cubicBezTo>
                  <a:cubicBezTo>
                    <a:pt x="41" y="71"/>
                    <a:pt x="72" y="78"/>
                    <a:pt x="90" y="84"/>
                  </a:cubicBezTo>
                  <a:cubicBezTo>
                    <a:pt x="76" y="79"/>
                    <a:pt x="61" y="71"/>
                    <a:pt x="50" y="61"/>
                  </a:cubicBezTo>
                  <a:cubicBezTo>
                    <a:pt x="55" y="64"/>
                    <a:pt x="61" y="66"/>
                    <a:pt x="67" y="68"/>
                  </a:cubicBezTo>
                  <a:cubicBezTo>
                    <a:pt x="60" y="64"/>
                    <a:pt x="52" y="62"/>
                    <a:pt x="45" y="58"/>
                  </a:cubicBezTo>
                  <a:cubicBezTo>
                    <a:pt x="51" y="59"/>
                    <a:pt x="58" y="63"/>
                    <a:pt x="62" y="63"/>
                  </a:cubicBezTo>
                  <a:cubicBezTo>
                    <a:pt x="46" y="58"/>
                    <a:pt x="28" y="50"/>
                    <a:pt x="18" y="36"/>
                  </a:cubicBezTo>
                  <a:cubicBezTo>
                    <a:pt x="34" y="41"/>
                    <a:pt x="52" y="41"/>
                    <a:pt x="69" y="45"/>
                  </a:cubicBezTo>
                  <a:cubicBezTo>
                    <a:pt x="62" y="52"/>
                    <a:pt x="25" y="31"/>
                    <a:pt x="15" y="28"/>
                  </a:cubicBezTo>
                  <a:cubicBezTo>
                    <a:pt x="19" y="28"/>
                    <a:pt x="24" y="28"/>
                    <a:pt x="28" y="26"/>
                  </a:cubicBezTo>
                  <a:cubicBezTo>
                    <a:pt x="25" y="26"/>
                    <a:pt x="22" y="25"/>
                    <a:pt x="19" y="25"/>
                  </a:cubicBezTo>
                  <a:cubicBezTo>
                    <a:pt x="22" y="24"/>
                    <a:pt x="24" y="22"/>
                    <a:pt x="27" y="21"/>
                  </a:cubicBezTo>
                  <a:cubicBezTo>
                    <a:pt x="24" y="20"/>
                    <a:pt x="21" y="19"/>
                    <a:pt x="17" y="20"/>
                  </a:cubicBezTo>
                  <a:cubicBezTo>
                    <a:pt x="21" y="9"/>
                    <a:pt x="32" y="5"/>
                    <a:pt x="43" y="3"/>
                  </a:cubicBezTo>
                  <a:cubicBezTo>
                    <a:pt x="33" y="3"/>
                    <a:pt x="22" y="2"/>
                    <a:pt x="13" y="6"/>
                  </a:cubicBezTo>
                  <a:cubicBezTo>
                    <a:pt x="16" y="3"/>
                    <a:pt x="21" y="1"/>
                    <a:pt x="26" y="0"/>
                  </a:cubicBezTo>
                  <a:cubicBezTo>
                    <a:pt x="16" y="4"/>
                    <a:pt x="5" y="18"/>
                    <a:pt x="0" y="26"/>
                  </a:cubicBezTo>
                  <a:cubicBezTo>
                    <a:pt x="5" y="26"/>
                    <a:pt x="10" y="22"/>
                    <a:pt x="15" y="20"/>
                  </a:cubicBezTo>
                  <a:cubicBezTo>
                    <a:pt x="12" y="24"/>
                    <a:pt x="8" y="27"/>
                    <a:pt x="7" y="32"/>
                  </a:cubicBezTo>
                  <a:cubicBezTo>
                    <a:pt x="8" y="32"/>
                    <a:pt x="10" y="33"/>
                    <a:pt x="12" y="33"/>
                  </a:cubicBezTo>
                  <a:cubicBezTo>
                    <a:pt x="9" y="37"/>
                    <a:pt x="12" y="37"/>
                    <a:pt x="12" y="39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3" name="Freeform 423">
              <a:extLst>
                <a:ext uri="{FF2B5EF4-FFF2-40B4-BE49-F238E27FC236}">
                  <a16:creationId xmlns:a16="http://schemas.microsoft.com/office/drawing/2014/main" id="{C223333C-F695-489A-BD3D-434ABA6C8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3" y="1065"/>
              <a:ext cx="35" cy="102"/>
            </a:xfrm>
            <a:custGeom>
              <a:avLst/>
              <a:gdLst>
                <a:gd name="T0" fmla="*/ 12 w 33"/>
                <a:gd name="T1" fmla="*/ 0 h 96"/>
                <a:gd name="T2" fmla="*/ 0 w 33"/>
                <a:gd name="T3" fmla="*/ 41 h 96"/>
                <a:gd name="T4" fmla="*/ 5 w 33"/>
                <a:gd name="T5" fmla="*/ 31 h 96"/>
                <a:gd name="T6" fmla="*/ 2 w 33"/>
                <a:gd name="T7" fmla="*/ 70 h 96"/>
                <a:gd name="T8" fmla="*/ 7 w 33"/>
                <a:gd name="T9" fmla="*/ 52 h 96"/>
                <a:gd name="T10" fmla="*/ 7 w 33"/>
                <a:gd name="T11" fmla="*/ 80 h 96"/>
                <a:gd name="T12" fmla="*/ 13 w 33"/>
                <a:gd name="T13" fmla="*/ 71 h 96"/>
                <a:gd name="T14" fmla="*/ 16 w 33"/>
                <a:gd name="T15" fmla="*/ 98 h 96"/>
                <a:gd name="T16" fmla="*/ 18 w 33"/>
                <a:gd name="T17" fmla="*/ 88 h 96"/>
                <a:gd name="T18" fmla="*/ 24 w 33"/>
                <a:gd name="T19" fmla="*/ 111 h 96"/>
                <a:gd name="T20" fmla="*/ 25 w 33"/>
                <a:gd name="T21" fmla="*/ 97 h 96"/>
                <a:gd name="T22" fmla="*/ 34 w 33"/>
                <a:gd name="T23" fmla="*/ 113 h 96"/>
                <a:gd name="T24" fmla="*/ 34 w 33"/>
                <a:gd name="T25" fmla="*/ 104 h 96"/>
                <a:gd name="T26" fmla="*/ 38 w 33"/>
                <a:gd name="T27" fmla="*/ 115 h 96"/>
                <a:gd name="T28" fmla="*/ 35 w 33"/>
                <a:gd name="T29" fmla="*/ 91 h 96"/>
                <a:gd name="T30" fmla="*/ 33 w 33"/>
                <a:gd name="T31" fmla="*/ 77 h 96"/>
                <a:gd name="T32" fmla="*/ 32 w 33"/>
                <a:gd name="T33" fmla="*/ 95 h 96"/>
                <a:gd name="T34" fmla="*/ 23 w 33"/>
                <a:gd name="T35" fmla="*/ 65 h 96"/>
                <a:gd name="T36" fmla="*/ 22 w 33"/>
                <a:gd name="T37" fmla="*/ 80 h 96"/>
                <a:gd name="T38" fmla="*/ 18 w 33"/>
                <a:gd name="T39" fmla="*/ 49 h 96"/>
                <a:gd name="T40" fmla="*/ 17 w 33"/>
                <a:gd name="T41" fmla="*/ 57 h 96"/>
                <a:gd name="T42" fmla="*/ 15 w 33"/>
                <a:gd name="T43" fmla="*/ 28 h 96"/>
                <a:gd name="T44" fmla="*/ 14 w 33"/>
                <a:gd name="T45" fmla="*/ 30 h 96"/>
                <a:gd name="T46" fmla="*/ 12 w 33"/>
                <a:gd name="T47" fmla="*/ 1 h 9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33" h="96">
                  <a:moveTo>
                    <a:pt x="9" y="0"/>
                  </a:moveTo>
                  <a:cubicBezTo>
                    <a:pt x="8" y="11"/>
                    <a:pt x="6" y="25"/>
                    <a:pt x="0" y="35"/>
                  </a:cubicBezTo>
                  <a:cubicBezTo>
                    <a:pt x="2" y="32"/>
                    <a:pt x="4" y="29"/>
                    <a:pt x="5" y="25"/>
                  </a:cubicBezTo>
                  <a:cubicBezTo>
                    <a:pt x="5" y="36"/>
                    <a:pt x="2" y="47"/>
                    <a:pt x="2" y="58"/>
                  </a:cubicBezTo>
                  <a:cubicBezTo>
                    <a:pt x="4" y="53"/>
                    <a:pt x="6" y="48"/>
                    <a:pt x="7" y="43"/>
                  </a:cubicBezTo>
                  <a:cubicBezTo>
                    <a:pt x="7" y="51"/>
                    <a:pt x="8" y="59"/>
                    <a:pt x="7" y="67"/>
                  </a:cubicBezTo>
                  <a:cubicBezTo>
                    <a:pt x="8" y="65"/>
                    <a:pt x="9" y="62"/>
                    <a:pt x="10" y="59"/>
                  </a:cubicBezTo>
                  <a:cubicBezTo>
                    <a:pt x="14" y="63"/>
                    <a:pt x="13" y="76"/>
                    <a:pt x="13" y="82"/>
                  </a:cubicBezTo>
                  <a:cubicBezTo>
                    <a:pt x="14" y="79"/>
                    <a:pt x="14" y="76"/>
                    <a:pt x="15" y="73"/>
                  </a:cubicBezTo>
                  <a:cubicBezTo>
                    <a:pt x="19" y="78"/>
                    <a:pt x="20" y="86"/>
                    <a:pt x="21" y="92"/>
                  </a:cubicBezTo>
                  <a:cubicBezTo>
                    <a:pt x="21" y="89"/>
                    <a:pt x="21" y="84"/>
                    <a:pt x="22" y="81"/>
                  </a:cubicBezTo>
                  <a:cubicBezTo>
                    <a:pt x="26" y="83"/>
                    <a:pt x="26" y="91"/>
                    <a:pt x="28" y="94"/>
                  </a:cubicBezTo>
                  <a:cubicBezTo>
                    <a:pt x="27" y="92"/>
                    <a:pt x="27" y="89"/>
                    <a:pt x="28" y="87"/>
                  </a:cubicBezTo>
                  <a:cubicBezTo>
                    <a:pt x="30" y="90"/>
                    <a:pt x="31" y="93"/>
                    <a:pt x="32" y="96"/>
                  </a:cubicBezTo>
                  <a:cubicBezTo>
                    <a:pt x="33" y="90"/>
                    <a:pt x="30" y="83"/>
                    <a:pt x="29" y="76"/>
                  </a:cubicBezTo>
                  <a:cubicBezTo>
                    <a:pt x="29" y="71"/>
                    <a:pt x="29" y="67"/>
                    <a:pt x="27" y="64"/>
                  </a:cubicBezTo>
                  <a:cubicBezTo>
                    <a:pt x="27" y="69"/>
                    <a:pt x="28" y="75"/>
                    <a:pt x="26" y="79"/>
                  </a:cubicBezTo>
                  <a:cubicBezTo>
                    <a:pt x="23" y="71"/>
                    <a:pt x="22" y="63"/>
                    <a:pt x="20" y="54"/>
                  </a:cubicBezTo>
                  <a:cubicBezTo>
                    <a:pt x="20" y="58"/>
                    <a:pt x="19" y="63"/>
                    <a:pt x="19" y="67"/>
                  </a:cubicBezTo>
                  <a:cubicBezTo>
                    <a:pt x="15" y="59"/>
                    <a:pt x="17" y="48"/>
                    <a:pt x="15" y="40"/>
                  </a:cubicBezTo>
                  <a:cubicBezTo>
                    <a:pt x="14" y="42"/>
                    <a:pt x="14" y="45"/>
                    <a:pt x="14" y="48"/>
                  </a:cubicBezTo>
                  <a:cubicBezTo>
                    <a:pt x="12" y="39"/>
                    <a:pt x="13" y="31"/>
                    <a:pt x="12" y="23"/>
                  </a:cubicBezTo>
                  <a:cubicBezTo>
                    <a:pt x="12" y="23"/>
                    <a:pt x="12" y="23"/>
                    <a:pt x="11" y="24"/>
                  </a:cubicBezTo>
                  <a:cubicBezTo>
                    <a:pt x="9" y="16"/>
                    <a:pt x="11" y="8"/>
                    <a:pt x="9" y="1"/>
                  </a:cubicBezTo>
                </a:path>
              </a:pathLst>
            </a:custGeom>
            <a:solidFill>
              <a:srgbClr val="4F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4" name="Freeform 424">
              <a:extLst>
                <a:ext uri="{FF2B5EF4-FFF2-40B4-BE49-F238E27FC236}">
                  <a16:creationId xmlns:a16="http://schemas.microsoft.com/office/drawing/2014/main" id="{444B87BD-190F-4A22-BEC7-C2B42201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0" y="1079"/>
              <a:ext cx="47" cy="95"/>
            </a:xfrm>
            <a:custGeom>
              <a:avLst/>
              <a:gdLst>
                <a:gd name="T0" fmla="*/ 0 w 44"/>
                <a:gd name="T1" fmla="*/ 108 h 89"/>
                <a:gd name="T2" fmla="*/ 1 w 44"/>
                <a:gd name="T3" fmla="*/ 72 h 89"/>
                <a:gd name="T4" fmla="*/ 5 w 44"/>
                <a:gd name="T5" fmla="*/ 86 h 89"/>
                <a:gd name="T6" fmla="*/ 6 w 44"/>
                <a:gd name="T7" fmla="*/ 70 h 89"/>
                <a:gd name="T8" fmla="*/ 11 w 44"/>
                <a:gd name="T9" fmla="*/ 78 h 89"/>
                <a:gd name="T10" fmla="*/ 12 w 44"/>
                <a:gd name="T11" fmla="*/ 68 h 89"/>
                <a:gd name="T12" fmla="*/ 14 w 44"/>
                <a:gd name="T13" fmla="*/ 73 h 89"/>
                <a:gd name="T14" fmla="*/ 15 w 44"/>
                <a:gd name="T15" fmla="*/ 29 h 89"/>
                <a:gd name="T16" fmla="*/ 21 w 44"/>
                <a:gd name="T17" fmla="*/ 62 h 89"/>
                <a:gd name="T18" fmla="*/ 22 w 44"/>
                <a:gd name="T19" fmla="*/ 27 h 89"/>
                <a:gd name="T20" fmla="*/ 22 w 44"/>
                <a:gd name="T21" fmla="*/ 0 h 89"/>
                <a:gd name="T22" fmla="*/ 26 w 44"/>
                <a:gd name="T23" fmla="*/ 19 h 89"/>
                <a:gd name="T24" fmla="*/ 47 w 44"/>
                <a:gd name="T25" fmla="*/ 77 h 89"/>
                <a:gd name="T26" fmla="*/ 53 w 44"/>
                <a:gd name="T27" fmla="*/ 89 h 89"/>
                <a:gd name="T28" fmla="*/ 34 w 44"/>
                <a:gd name="T29" fmla="*/ 68 h 89"/>
                <a:gd name="T30" fmla="*/ 34 w 44"/>
                <a:gd name="T31" fmla="*/ 73 h 89"/>
                <a:gd name="T32" fmla="*/ 28 w 44"/>
                <a:gd name="T33" fmla="*/ 66 h 89"/>
                <a:gd name="T34" fmla="*/ 30 w 44"/>
                <a:gd name="T35" fmla="*/ 80 h 89"/>
                <a:gd name="T36" fmla="*/ 22 w 44"/>
                <a:gd name="T37" fmla="*/ 72 h 89"/>
                <a:gd name="T38" fmla="*/ 24 w 44"/>
                <a:gd name="T39" fmla="*/ 79 h 89"/>
                <a:gd name="T40" fmla="*/ 18 w 44"/>
                <a:gd name="T41" fmla="*/ 73 h 89"/>
                <a:gd name="T42" fmla="*/ 16 w 44"/>
                <a:gd name="T43" fmla="*/ 80 h 89"/>
                <a:gd name="T44" fmla="*/ 13 w 44"/>
                <a:gd name="T45" fmla="*/ 79 h 89"/>
                <a:gd name="T46" fmla="*/ 11 w 44"/>
                <a:gd name="T47" fmla="*/ 107 h 89"/>
                <a:gd name="T48" fmla="*/ 5 w 44"/>
                <a:gd name="T49" fmla="*/ 97 h 89"/>
                <a:gd name="T50" fmla="*/ 3 w 44"/>
                <a:gd name="T51" fmla="*/ 105 h 8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44" h="89">
                  <a:moveTo>
                    <a:pt x="0" y="89"/>
                  </a:moveTo>
                  <a:cubicBezTo>
                    <a:pt x="0" y="79"/>
                    <a:pt x="0" y="69"/>
                    <a:pt x="1" y="59"/>
                  </a:cubicBezTo>
                  <a:cubicBezTo>
                    <a:pt x="3" y="62"/>
                    <a:pt x="5" y="66"/>
                    <a:pt x="5" y="71"/>
                  </a:cubicBezTo>
                  <a:cubicBezTo>
                    <a:pt x="6" y="67"/>
                    <a:pt x="4" y="62"/>
                    <a:pt x="6" y="58"/>
                  </a:cubicBezTo>
                  <a:cubicBezTo>
                    <a:pt x="6" y="60"/>
                    <a:pt x="8" y="62"/>
                    <a:pt x="8" y="64"/>
                  </a:cubicBezTo>
                  <a:cubicBezTo>
                    <a:pt x="9" y="62"/>
                    <a:pt x="9" y="59"/>
                    <a:pt x="9" y="56"/>
                  </a:cubicBezTo>
                  <a:cubicBezTo>
                    <a:pt x="10" y="57"/>
                    <a:pt x="11" y="59"/>
                    <a:pt x="11" y="60"/>
                  </a:cubicBezTo>
                  <a:cubicBezTo>
                    <a:pt x="14" y="48"/>
                    <a:pt x="14" y="35"/>
                    <a:pt x="12" y="23"/>
                  </a:cubicBezTo>
                  <a:cubicBezTo>
                    <a:pt x="18" y="30"/>
                    <a:pt x="11" y="47"/>
                    <a:pt x="18" y="51"/>
                  </a:cubicBezTo>
                  <a:cubicBezTo>
                    <a:pt x="21" y="42"/>
                    <a:pt x="20" y="32"/>
                    <a:pt x="19" y="22"/>
                  </a:cubicBezTo>
                  <a:cubicBezTo>
                    <a:pt x="18" y="16"/>
                    <a:pt x="15" y="6"/>
                    <a:pt x="19" y="0"/>
                  </a:cubicBezTo>
                  <a:cubicBezTo>
                    <a:pt x="21" y="4"/>
                    <a:pt x="20" y="11"/>
                    <a:pt x="21" y="16"/>
                  </a:cubicBezTo>
                  <a:cubicBezTo>
                    <a:pt x="25" y="32"/>
                    <a:pt x="30" y="49"/>
                    <a:pt x="38" y="63"/>
                  </a:cubicBezTo>
                  <a:cubicBezTo>
                    <a:pt x="40" y="66"/>
                    <a:pt x="43" y="69"/>
                    <a:pt x="44" y="73"/>
                  </a:cubicBezTo>
                  <a:cubicBezTo>
                    <a:pt x="37" y="69"/>
                    <a:pt x="32" y="61"/>
                    <a:pt x="28" y="56"/>
                  </a:cubicBezTo>
                  <a:cubicBezTo>
                    <a:pt x="28" y="57"/>
                    <a:pt x="27" y="59"/>
                    <a:pt x="28" y="60"/>
                  </a:cubicBezTo>
                  <a:cubicBezTo>
                    <a:pt x="26" y="58"/>
                    <a:pt x="24" y="56"/>
                    <a:pt x="22" y="54"/>
                  </a:cubicBezTo>
                  <a:cubicBezTo>
                    <a:pt x="22" y="58"/>
                    <a:pt x="23" y="62"/>
                    <a:pt x="24" y="66"/>
                  </a:cubicBezTo>
                  <a:cubicBezTo>
                    <a:pt x="22" y="64"/>
                    <a:pt x="21" y="62"/>
                    <a:pt x="19" y="59"/>
                  </a:cubicBezTo>
                  <a:cubicBezTo>
                    <a:pt x="20" y="61"/>
                    <a:pt x="19" y="63"/>
                    <a:pt x="20" y="65"/>
                  </a:cubicBezTo>
                  <a:cubicBezTo>
                    <a:pt x="19" y="63"/>
                    <a:pt x="17" y="61"/>
                    <a:pt x="15" y="60"/>
                  </a:cubicBezTo>
                  <a:cubicBezTo>
                    <a:pt x="14" y="62"/>
                    <a:pt x="14" y="64"/>
                    <a:pt x="13" y="66"/>
                  </a:cubicBezTo>
                  <a:cubicBezTo>
                    <a:pt x="13" y="66"/>
                    <a:pt x="11" y="66"/>
                    <a:pt x="10" y="65"/>
                  </a:cubicBezTo>
                  <a:cubicBezTo>
                    <a:pt x="9" y="72"/>
                    <a:pt x="12" y="82"/>
                    <a:pt x="8" y="88"/>
                  </a:cubicBezTo>
                  <a:cubicBezTo>
                    <a:pt x="6" y="86"/>
                    <a:pt x="6" y="83"/>
                    <a:pt x="5" y="80"/>
                  </a:cubicBezTo>
                  <a:cubicBezTo>
                    <a:pt x="5" y="82"/>
                    <a:pt x="4" y="85"/>
                    <a:pt x="3" y="86"/>
                  </a:cubicBezTo>
                </a:path>
              </a:pathLst>
            </a:custGeom>
            <a:solidFill>
              <a:srgbClr val="4F18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5" name="Freeform 425">
              <a:extLst>
                <a:ext uri="{FF2B5EF4-FFF2-40B4-BE49-F238E27FC236}">
                  <a16:creationId xmlns:a16="http://schemas.microsoft.com/office/drawing/2014/main" id="{3B6749C4-FDFC-4229-866E-4B686F549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2029"/>
              <a:ext cx="319" cy="52"/>
            </a:xfrm>
            <a:custGeom>
              <a:avLst/>
              <a:gdLst>
                <a:gd name="T0" fmla="*/ 0 w 299"/>
                <a:gd name="T1" fmla="*/ 39 h 49"/>
                <a:gd name="T2" fmla="*/ 197 w 299"/>
                <a:gd name="T3" fmla="*/ 5 h 49"/>
                <a:gd name="T4" fmla="*/ 363 w 299"/>
                <a:gd name="T5" fmla="*/ 27 h 49"/>
                <a:gd name="T6" fmla="*/ 192 w 299"/>
                <a:gd name="T7" fmla="*/ 24 h 49"/>
                <a:gd name="T8" fmla="*/ 105 w 299"/>
                <a:gd name="T9" fmla="*/ 40 h 49"/>
                <a:gd name="T10" fmla="*/ 2 w 299"/>
                <a:gd name="T11" fmla="*/ 50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9" h="49">
                  <a:moveTo>
                    <a:pt x="0" y="33"/>
                  </a:moveTo>
                  <a:cubicBezTo>
                    <a:pt x="56" y="33"/>
                    <a:pt x="107" y="11"/>
                    <a:pt x="162" y="5"/>
                  </a:cubicBezTo>
                  <a:cubicBezTo>
                    <a:pt x="211" y="0"/>
                    <a:pt x="252" y="26"/>
                    <a:pt x="299" y="23"/>
                  </a:cubicBezTo>
                  <a:cubicBezTo>
                    <a:pt x="259" y="49"/>
                    <a:pt x="200" y="23"/>
                    <a:pt x="158" y="21"/>
                  </a:cubicBezTo>
                  <a:cubicBezTo>
                    <a:pt x="132" y="20"/>
                    <a:pt x="110" y="27"/>
                    <a:pt x="86" y="34"/>
                  </a:cubicBezTo>
                  <a:cubicBezTo>
                    <a:pt x="56" y="43"/>
                    <a:pt x="31" y="39"/>
                    <a:pt x="2" y="4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7" name="Group 426">
            <a:extLst>
              <a:ext uri="{FF2B5EF4-FFF2-40B4-BE49-F238E27FC236}">
                <a16:creationId xmlns:a16="http://schemas.microsoft.com/office/drawing/2014/main" id="{8C1749CD-7D89-4012-B985-146C6CEA32B8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185863"/>
            <a:ext cx="2963862" cy="5338762"/>
            <a:chOff x="663" y="719"/>
            <a:chExt cx="1867" cy="3363"/>
          </a:xfrm>
        </p:grpSpPr>
        <p:grpSp>
          <p:nvGrpSpPr>
            <p:cNvPr id="36967" name="Group 427">
              <a:extLst>
                <a:ext uri="{FF2B5EF4-FFF2-40B4-BE49-F238E27FC236}">
                  <a16:creationId xmlns:a16="http://schemas.microsoft.com/office/drawing/2014/main" id="{80EC5B61-20A3-4914-A310-F4677CB9AC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3" y="719"/>
              <a:ext cx="1867" cy="3363"/>
              <a:chOff x="663" y="719"/>
              <a:chExt cx="1867" cy="3363"/>
            </a:xfrm>
          </p:grpSpPr>
          <p:sp>
            <p:nvSpPr>
              <p:cNvPr id="37164" name="Freeform 428">
                <a:extLst>
                  <a:ext uri="{FF2B5EF4-FFF2-40B4-BE49-F238E27FC236}">
                    <a16:creationId xmlns:a16="http://schemas.microsoft.com/office/drawing/2014/main" id="{A0F1D90E-BA0A-4910-9320-218333D31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761"/>
                <a:ext cx="1867" cy="3321"/>
              </a:xfrm>
              <a:custGeom>
                <a:avLst/>
                <a:gdLst>
                  <a:gd name="T0" fmla="*/ 1264 w 1747"/>
                  <a:gd name="T1" fmla="*/ 207 h 3108"/>
                  <a:gd name="T2" fmla="*/ 1266 w 1747"/>
                  <a:gd name="T3" fmla="*/ 428 h 3108"/>
                  <a:gd name="T4" fmla="*/ 1833 w 1747"/>
                  <a:gd name="T5" fmla="*/ 743 h 3108"/>
                  <a:gd name="T6" fmla="*/ 1993 w 1747"/>
                  <a:gd name="T7" fmla="*/ 1229 h 3108"/>
                  <a:gd name="T8" fmla="*/ 2079 w 1747"/>
                  <a:gd name="T9" fmla="*/ 1514 h 3108"/>
                  <a:gd name="T10" fmla="*/ 2094 w 1747"/>
                  <a:gd name="T11" fmla="*/ 1673 h 3108"/>
                  <a:gd name="T12" fmla="*/ 2115 w 1747"/>
                  <a:gd name="T13" fmla="*/ 1892 h 3108"/>
                  <a:gd name="T14" fmla="*/ 1977 w 1747"/>
                  <a:gd name="T15" fmla="*/ 2072 h 3108"/>
                  <a:gd name="T16" fmla="*/ 1913 w 1747"/>
                  <a:gd name="T17" fmla="*/ 2007 h 3108"/>
                  <a:gd name="T18" fmla="*/ 1880 w 1747"/>
                  <a:gd name="T19" fmla="*/ 1780 h 3108"/>
                  <a:gd name="T20" fmla="*/ 1792 w 1747"/>
                  <a:gd name="T21" fmla="*/ 1575 h 3108"/>
                  <a:gd name="T22" fmla="*/ 1782 w 1747"/>
                  <a:gd name="T23" fmla="*/ 2514 h 3108"/>
                  <a:gd name="T24" fmla="*/ 1725 w 1747"/>
                  <a:gd name="T25" fmla="*/ 2801 h 3108"/>
                  <a:gd name="T26" fmla="*/ 1710 w 1747"/>
                  <a:gd name="T27" fmla="*/ 3458 h 3108"/>
                  <a:gd name="T28" fmla="*/ 1753 w 1747"/>
                  <a:gd name="T29" fmla="*/ 3553 h 3108"/>
                  <a:gd name="T30" fmla="*/ 1877 w 1747"/>
                  <a:gd name="T31" fmla="*/ 3636 h 3108"/>
                  <a:gd name="T32" fmla="*/ 1918 w 1747"/>
                  <a:gd name="T33" fmla="*/ 3701 h 3108"/>
                  <a:gd name="T34" fmla="*/ 1885 w 1747"/>
                  <a:gd name="T35" fmla="*/ 3748 h 3108"/>
                  <a:gd name="T36" fmla="*/ 1798 w 1747"/>
                  <a:gd name="T37" fmla="*/ 3786 h 3108"/>
                  <a:gd name="T38" fmla="*/ 1712 w 1747"/>
                  <a:gd name="T39" fmla="*/ 3722 h 3108"/>
                  <a:gd name="T40" fmla="*/ 1465 w 1747"/>
                  <a:gd name="T41" fmla="*/ 3603 h 3108"/>
                  <a:gd name="T42" fmla="*/ 1401 w 1747"/>
                  <a:gd name="T43" fmla="*/ 3359 h 3108"/>
                  <a:gd name="T44" fmla="*/ 1235 w 1747"/>
                  <a:gd name="T45" fmla="*/ 2722 h 3108"/>
                  <a:gd name="T46" fmla="*/ 1090 w 1747"/>
                  <a:gd name="T47" fmla="*/ 2352 h 3108"/>
                  <a:gd name="T48" fmla="*/ 1067 w 1747"/>
                  <a:gd name="T49" fmla="*/ 2151 h 3108"/>
                  <a:gd name="T50" fmla="*/ 967 w 1747"/>
                  <a:gd name="T51" fmla="*/ 2616 h 3108"/>
                  <a:gd name="T52" fmla="*/ 890 w 1747"/>
                  <a:gd name="T53" fmla="*/ 2762 h 3108"/>
                  <a:gd name="T54" fmla="*/ 701 w 1747"/>
                  <a:gd name="T55" fmla="*/ 3447 h 3108"/>
                  <a:gd name="T56" fmla="*/ 538 w 1747"/>
                  <a:gd name="T57" fmla="*/ 3669 h 3108"/>
                  <a:gd name="T58" fmla="*/ 395 w 1747"/>
                  <a:gd name="T59" fmla="*/ 3739 h 3108"/>
                  <a:gd name="T60" fmla="*/ 286 w 1747"/>
                  <a:gd name="T61" fmla="*/ 3764 h 3108"/>
                  <a:gd name="T62" fmla="*/ 233 w 1747"/>
                  <a:gd name="T63" fmla="*/ 3743 h 3108"/>
                  <a:gd name="T64" fmla="*/ 228 w 1747"/>
                  <a:gd name="T65" fmla="*/ 3676 h 3108"/>
                  <a:gd name="T66" fmla="*/ 298 w 1747"/>
                  <a:gd name="T67" fmla="*/ 3626 h 3108"/>
                  <a:gd name="T68" fmla="*/ 421 w 1747"/>
                  <a:gd name="T69" fmla="*/ 3503 h 3108"/>
                  <a:gd name="T70" fmla="*/ 414 w 1747"/>
                  <a:gd name="T71" fmla="*/ 3428 h 3108"/>
                  <a:gd name="T72" fmla="*/ 378 w 1747"/>
                  <a:gd name="T73" fmla="*/ 2704 h 3108"/>
                  <a:gd name="T74" fmla="*/ 325 w 1747"/>
                  <a:gd name="T75" fmla="*/ 1829 h 3108"/>
                  <a:gd name="T76" fmla="*/ 269 w 1747"/>
                  <a:gd name="T77" fmla="*/ 1680 h 3108"/>
                  <a:gd name="T78" fmla="*/ 236 w 1747"/>
                  <a:gd name="T79" fmla="*/ 1870 h 3108"/>
                  <a:gd name="T80" fmla="*/ 185 w 1747"/>
                  <a:gd name="T81" fmla="*/ 2001 h 3108"/>
                  <a:gd name="T82" fmla="*/ 73 w 1747"/>
                  <a:gd name="T83" fmla="*/ 2018 h 3108"/>
                  <a:gd name="T84" fmla="*/ 30 w 1747"/>
                  <a:gd name="T85" fmla="*/ 1759 h 3108"/>
                  <a:gd name="T86" fmla="*/ 33 w 1747"/>
                  <a:gd name="T87" fmla="*/ 1649 h 3108"/>
                  <a:gd name="T88" fmla="*/ 97 w 1747"/>
                  <a:gd name="T89" fmla="*/ 1361 h 3108"/>
                  <a:gd name="T90" fmla="*/ 153 w 1747"/>
                  <a:gd name="T91" fmla="*/ 1136 h 3108"/>
                  <a:gd name="T92" fmla="*/ 766 w 1747"/>
                  <a:gd name="T93" fmla="*/ 501 h 3108"/>
                  <a:gd name="T94" fmla="*/ 882 w 1747"/>
                  <a:gd name="T95" fmla="*/ 302 h 3108"/>
                  <a:gd name="T96" fmla="*/ 888 w 1747"/>
                  <a:gd name="T97" fmla="*/ 221 h 3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47" h="3108">
                    <a:moveTo>
                      <a:pt x="875" y="0"/>
                    </a:moveTo>
                    <a:cubicBezTo>
                      <a:pt x="875" y="0"/>
                      <a:pt x="1010" y="17"/>
                      <a:pt x="1019" y="182"/>
                    </a:cubicBezTo>
                    <a:cubicBezTo>
                      <a:pt x="1019" y="182"/>
                      <a:pt x="1024" y="164"/>
                      <a:pt x="1036" y="170"/>
                    </a:cubicBezTo>
                    <a:cubicBezTo>
                      <a:pt x="1048" y="177"/>
                      <a:pt x="1046" y="194"/>
                      <a:pt x="1041" y="203"/>
                    </a:cubicBezTo>
                    <a:cubicBezTo>
                      <a:pt x="1035" y="211"/>
                      <a:pt x="1030" y="244"/>
                      <a:pt x="1025" y="248"/>
                    </a:cubicBezTo>
                    <a:cubicBezTo>
                      <a:pt x="1025" y="248"/>
                      <a:pt x="1048" y="294"/>
                      <a:pt x="1038" y="351"/>
                    </a:cubicBezTo>
                    <a:cubicBezTo>
                      <a:pt x="1038" y="351"/>
                      <a:pt x="1049" y="349"/>
                      <a:pt x="1054" y="365"/>
                    </a:cubicBezTo>
                    <a:cubicBezTo>
                      <a:pt x="1059" y="381"/>
                      <a:pt x="1094" y="404"/>
                      <a:pt x="1119" y="411"/>
                    </a:cubicBezTo>
                    <a:cubicBezTo>
                      <a:pt x="1144" y="418"/>
                      <a:pt x="1441" y="437"/>
                      <a:pt x="1502" y="608"/>
                    </a:cubicBezTo>
                    <a:cubicBezTo>
                      <a:pt x="1518" y="652"/>
                      <a:pt x="1530" y="667"/>
                      <a:pt x="1553" y="692"/>
                    </a:cubicBezTo>
                    <a:cubicBezTo>
                      <a:pt x="1576" y="717"/>
                      <a:pt x="1609" y="800"/>
                      <a:pt x="1622" y="931"/>
                    </a:cubicBezTo>
                    <a:cubicBezTo>
                      <a:pt x="1627" y="980"/>
                      <a:pt x="1621" y="990"/>
                      <a:pt x="1633" y="1007"/>
                    </a:cubicBezTo>
                    <a:cubicBezTo>
                      <a:pt x="1645" y="1024"/>
                      <a:pt x="1659" y="1038"/>
                      <a:pt x="1655" y="1062"/>
                    </a:cubicBezTo>
                    <a:cubicBezTo>
                      <a:pt x="1651" y="1086"/>
                      <a:pt x="1659" y="1100"/>
                      <a:pt x="1667" y="1116"/>
                    </a:cubicBezTo>
                    <a:cubicBezTo>
                      <a:pt x="1675" y="1132"/>
                      <a:pt x="1707" y="1204"/>
                      <a:pt x="1703" y="1241"/>
                    </a:cubicBezTo>
                    <a:cubicBezTo>
                      <a:pt x="1699" y="1278"/>
                      <a:pt x="1703" y="1291"/>
                      <a:pt x="1711" y="1298"/>
                    </a:cubicBezTo>
                    <a:cubicBezTo>
                      <a:pt x="1719" y="1305"/>
                      <a:pt x="1730" y="1340"/>
                      <a:pt x="1720" y="1351"/>
                    </a:cubicBezTo>
                    <a:cubicBezTo>
                      <a:pt x="1710" y="1362"/>
                      <a:pt x="1711" y="1361"/>
                      <a:pt x="1715" y="1372"/>
                    </a:cubicBezTo>
                    <a:cubicBezTo>
                      <a:pt x="1719" y="1383"/>
                      <a:pt x="1721" y="1386"/>
                      <a:pt x="1720" y="1398"/>
                    </a:cubicBezTo>
                    <a:cubicBezTo>
                      <a:pt x="1719" y="1410"/>
                      <a:pt x="1718" y="1420"/>
                      <a:pt x="1723" y="1441"/>
                    </a:cubicBezTo>
                    <a:cubicBezTo>
                      <a:pt x="1728" y="1462"/>
                      <a:pt x="1747" y="1521"/>
                      <a:pt x="1733" y="1551"/>
                    </a:cubicBezTo>
                    <a:cubicBezTo>
                      <a:pt x="1719" y="1581"/>
                      <a:pt x="1715" y="1591"/>
                      <a:pt x="1710" y="1605"/>
                    </a:cubicBezTo>
                    <a:cubicBezTo>
                      <a:pt x="1705" y="1619"/>
                      <a:pt x="1695" y="1647"/>
                      <a:pt x="1687" y="1655"/>
                    </a:cubicBezTo>
                    <a:cubicBezTo>
                      <a:pt x="1679" y="1663"/>
                      <a:pt x="1635" y="1705"/>
                      <a:pt x="1620" y="1699"/>
                    </a:cubicBezTo>
                    <a:cubicBezTo>
                      <a:pt x="1610" y="1696"/>
                      <a:pt x="1612" y="1680"/>
                      <a:pt x="1612" y="1680"/>
                    </a:cubicBezTo>
                    <a:cubicBezTo>
                      <a:pt x="1612" y="1680"/>
                      <a:pt x="1585" y="1668"/>
                      <a:pt x="1595" y="1641"/>
                    </a:cubicBezTo>
                    <a:cubicBezTo>
                      <a:pt x="1595" y="1641"/>
                      <a:pt x="1579" y="1655"/>
                      <a:pt x="1567" y="1645"/>
                    </a:cubicBezTo>
                    <a:cubicBezTo>
                      <a:pt x="1555" y="1636"/>
                      <a:pt x="1561" y="1603"/>
                      <a:pt x="1558" y="1593"/>
                    </a:cubicBezTo>
                    <a:cubicBezTo>
                      <a:pt x="1556" y="1582"/>
                      <a:pt x="1557" y="1552"/>
                      <a:pt x="1553" y="1533"/>
                    </a:cubicBezTo>
                    <a:cubicBezTo>
                      <a:pt x="1549" y="1514"/>
                      <a:pt x="1536" y="1477"/>
                      <a:pt x="1540" y="1459"/>
                    </a:cubicBezTo>
                    <a:cubicBezTo>
                      <a:pt x="1545" y="1440"/>
                      <a:pt x="1553" y="1421"/>
                      <a:pt x="1542" y="1407"/>
                    </a:cubicBezTo>
                    <a:cubicBezTo>
                      <a:pt x="1532" y="1394"/>
                      <a:pt x="1526" y="1385"/>
                      <a:pt x="1526" y="1377"/>
                    </a:cubicBezTo>
                    <a:cubicBezTo>
                      <a:pt x="1526" y="1369"/>
                      <a:pt x="1478" y="1328"/>
                      <a:pt x="1468" y="1291"/>
                    </a:cubicBezTo>
                    <a:cubicBezTo>
                      <a:pt x="1468" y="1291"/>
                      <a:pt x="1474" y="1379"/>
                      <a:pt x="1472" y="1404"/>
                    </a:cubicBezTo>
                    <a:cubicBezTo>
                      <a:pt x="1469" y="1429"/>
                      <a:pt x="1470" y="1471"/>
                      <a:pt x="1481" y="1499"/>
                    </a:cubicBezTo>
                    <a:cubicBezTo>
                      <a:pt x="1492" y="1527"/>
                      <a:pt x="1572" y="1847"/>
                      <a:pt x="1460" y="2061"/>
                    </a:cubicBezTo>
                    <a:cubicBezTo>
                      <a:pt x="1443" y="2094"/>
                      <a:pt x="1448" y="2108"/>
                      <a:pt x="1450" y="2127"/>
                    </a:cubicBezTo>
                    <a:cubicBezTo>
                      <a:pt x="1453" y="2145"/>
                      <a:pt x="1456" y="2196"/>
                      <a:pt x="1437" y="2217"/>
                    </a:cubicBezTo>
                    <a:cubicBezTo>
                      <a:pt x="1418" y="2239"/>
                      <a:pt x="1405" y="2259"/>
                      <a:pt x="1413" y="2296"/>
                    </a:cubicBezTo>
                    <a:cubicBezTo>
                      <a:pt x="1421" y="2333"/>
                      <a:pt x="1482" y="2552"/>
                      <a:pt x="1413" y="2745"/>
                    </a:cubicBezTo>
                    <a:cubicBezTo>
                      <a:pt x="1397" y="2790"/>
                      <a:pt x="1417" y="2790"/>
                      <a:pt x="1408" y="2809"/>
                    </a:cubicBezTo>
                    <a:cubicBezTo>
                      <a:pt x="1399" y="2828"/>
                      <a:pt x="1399" y="2829"/>
                      <a:pt x="1401" y="2834"/>
                    </a:cubicBezTo>
                    <a:cubicBezTo>
                      <a:pt x="1403" y="2839"/>
                      <a:pt x="1400" y="2851"/>
                      <a:pt x="1397" y="2856"/>
                    </a:cubicBezTo>
                    <a:cubicBezTo>
                      <a:pt x="1393" y="2860"/>
                      <a:pt x="1396" y="2865"/>
                      <a:pt x="1402" y="2871"/>
                    </a:cubicBezTo>
                    <a:cubicBezTo>
                      <a:pt x="1409" y="2877"/>
                      <a:pt x="1430" y="2900"/>
                      <a:pt x="1436" y="2912"/>
                    </a:cubicBezTo>
                    <a:cubicBezTo>
                      <a:pt x="1442" y="2925"/>
                      <a:pt x="1473" y="2947"/>
                      <a:pt x="1482" y="2954"/>
                    </a:cubicBezTo>
                    <a:cubicBezTo>
                      <a:pt x="1490" y="2962"/>
                      <a:pt x="1496" y="2966"/>
                      <a:pt x="1503" y="2971"/>
                    </a:cubicBezTo>
                    <a:cubicBezTo>
                      <a:pt x="1511" y="2975"/>
                      <a:pt x="1531" y="2979"/>
                      <a:pt x="1537" y="2981"/>
                    </a:cubicBezTo>
                    <a:cubicBezTo>
                      <a:pt x="1544" y="2984"/>
                      <a:pt x="1552" y="2987"/>
                      <a:pt x="1556" y="2995"/>
                    </a:cubicBezTo>
                    <a:cubicBezTo>
                      <a:pt x="1559" y="3002"/>
                      <a:pt x="1562" y="3003"/>
                      <a:pt x="1561" y="3013"/>
                    </a:cubicBezTo>
                    <a:cubicBezTo>
                      <a:pt x="1561" y="3013"/>
                      <a:pt x="1575" y="3021"/>
                      <a:pt x="1572" y="3034"/>
                    </a:cubicBezTo>
                    <a:cubicBezTo>
                      <a:pt x="1568" y="3046"/>
                      <a:pt x="1563" y="3045"/>
                      <a:pt x="1563" y="3045"/>
                    </a:cubicBezTo>
                    <a:cubicBezTo>
                      <a:pt x="1563" y="3045"/>
                      <a:pt x="1566" y="3063"/>
                      <a:pt x="1556" y="3068"/>
                    </a:cubicBezTo>
                    <a:cubicBezTo>
                      <a:pt x="1547" y="3074"/>
                      <a:pt x="1545" y="3072"/>
                      <a:pt x="1545" y="3072"/>
                    </a:cubicBezTo>
                    <a:cubicBezTo>
                      <a:pt x="1545" y="3072"/>
                      <a:pt x="1541" y="3083"/>
                      <a:pt x="1529" y="3085"/>
                    </a:cubicBezTo>
                    <a:cubicBezTo>
                      <a:pt x="1517" y="3087"/>
                      <a:pt x="1512" y="3086"/>
                      <a:pt x="1512" y="3086"/>
                    </a:cubicBezTo>
                    <a:cubicBezTo>
                      <a:pt x="1512" y="3086"/>
                      <a:pt x="1498" y="3108"/>
                      <a:pt x="1473" y="3103"/>
                    </a:cubicBezTo>
                    <a:cubicBezTo>
                      <a:pt x="1449" y="3097"/>
                      <a:pt x="1440" y="3084"/>
                      <a:pt x="1435" y="3077"/>
                    </a:cubicBezTo>
                    <a:cubicBezTo>
                      <a:pt x="1430" y="3070"/>
                      <a:pt x="1426" y="3066"/>
                      <a:pt x="1423" y="3065"/>
                    </a:cubicBezTo>
                    <a:cubicBezTo>
                      <a:pt x="1421" y="3065"/>
                      <a:pt x="1409" y="3061"/>
                      <a:pt x="1403" y="3051"/>
                    </a:cubicBezTo>
                    <a:cubicBezTo>
                      <a:pt x="1397" y="3040"/>
                      <a:pt x="1387" y="3028"/>
                      <a:pt x="1379" y="3025"/>
                    </a:cubicBezTo>
                    <a:cubicBezTo>
                      <a:pt x="1371" y="3022"/>
                      <a:pt x="1337" y="3010"/>
                      <a:pt x="1306" y="3008"/>
                    </a:cubicBezTo>
                    <a:cubicBezTo>
                      <a:pt x="1276" y="3005"/>
                      <a:pt x="1198" y="2989"/>
                      <a:pt x="1201" y="2954"/>
                    </a:cubicBezTo>
                    <a:cubicBezTo>
                      <a:pt x="1205" y="2919"/>
                      <a:pt x="1217" y="2899"/>
                      <a:pt x="1206" y="2890"/>
                    </a:cubicBezTo>
                    <a:cubicBezTo>
                      <a:pt x="1194" y="2881"/>
                      <a:pt x="1172" y="2852"/>
                      <a:pt x="1172" y="2825"/>
                    </a:cubicBezTo>
                    <a:cubicBezTo>
                      <a:pt x="1173" y="2798"/>
                      <a:pt x="1181" y="2784"/>
                      <a:pt x="1148" y="2753"/>
                    </a:cubicBezTo>
                    <a:cubicBezTo>
                      <a:pt x="1115" y="2722"/>
                      <a:pt x="982" y="2604"/>
                      <a:pt x="1008" y="2397"/>
                    </a:cubicBezTo>
                    <a:cubicBezTo>
                      <a:pt x="1018" y="2316"/>
                      <a:pt x="1012" y="2277"/>
                      <a:pt x="1018" y="2264"/>
                    </a:cubicBezTo>
                    <a:cubicBezTo>
                      <a:pt x="1025" y="2251"/>
                      <a:pt x="1002" y="2237"/>
                      <a:pt x="1012" y="2231"/>
                    </a:cubicBezTo>
                    <a:cubicBezTo>
                      <a:pt x="1021" y="2224"/>
                      <a:pt x="1021" y="2215"/>
                      <a:pt x="1006" y="2212"/>
                    </a:cubicBezTo>
                    <a:cubicBezTo>
                      <a:pt x="992" y="2209"/>
                      <a:pt x="965" y="2183"/>
                      <a:pt x="954" y="2144"/>
                    </a:cubicBezTo>
                    <a:cubicBezTo>
                      <a:pt x="944" y="2105"/>
                      <a:pt x="897" y="1956"/>
                      <a:pt x="893" y="1928"/>
                    </a:cubicBezTo>
                    <a:cubicBezTo>
                      <a:pt x="889" y="1900"/>
                      <a:pt x="877" y="1891"/>
                      <a:pt x="876" y="1869"/>
                    </a:cubicBezTo>
                    <a:cubicBezTo>
                      <a:pt x="874" y="1848"/>
                      <a:pt x="873" y="1763"/>
                      <a:pt x="873" y="1763"/>
                    </a:cubicBezTo>
                    <a:cubicBezTo>
                      <a:pt x="874" y="1763"/>
                      <a:pt x="874" y="1763"/>
                      <a:pt x="874" y="1763"/>
                    </a:cubicBezTo>
                    <a:cubicBezTo>
                      <a:pt x="874" y="1763"/>
                      <a:pt x="873" y="1848"/>
                      <a:pt x="872" y="1869"/>
                    </a:cubicBezTo>
                    <a:cubicBezTo>
                      <a:pt x="870" y="1891"/>
                      <a:pt x="858" y="1900"/>
                      <a:pt x="854" y="1928"/>
                    </a:cubicBezTo>
                    <a:cubicBezTo>
                      <a:pt x="850" y="1956"/>
                      <a:pt x="804" y="2105"/>
                      <a:pt x="793" y="2144"/>
                    </a:cubicBezTo>
                    <a:cubicBezTo>
                      <a:pt x="782" y="2183"/>
                      <a:pt x="756" y="2209"/>
                      <a:pt x="741" y="2212"/>
                    </a:cubicBezTo>
                    <a:cubicBezTo>
                      <a:pt x="726" y="2215"/>
                      <a:pt x="726" y="2224"/>
                      <a:pt x="736" y="2231"/>
                    </a:cubicBezTo>
                    <a:cubicBezTo>
                      <a:pt x="745" y="2237"/>
                      <a:pt x="722" y="2251"/>
                      <a:pt x="729" y="2264"/>
                    </a:cubicBezTo>
                    <a:cubicBezTo>
                      <a:pt x="736" y="2277"/>
                      <a:pt x="730" y="2316"/>
                      <a:pt x="740" y="2397"/>
                    </a:cubicBezTo>
                    <a:cubicBezTo>
                      <a:pt x="765" y="2604"/>
                      <a:pt x="632" y="2722"/>
                      <a:pt x="599" y="2753"/>
                    </a:cubicBezTo>
                    <a:cubicBezTo>
                      <a:pt x="567" y="2784"/>
                      <a:pt x="574" y="2798"/>
                      <a:pt x="575" y="2825"/>
                    </a:cubicBezTo>
                    <a:cubicBezTo>
                      <a:pt x="576" y="2852"/>
                      <a:pt x="554" y="2881"/>
                      <a:pt x="542" y="2890"/>
                    </a:cubicBezTo>
                    <a:cubicBezTo>
                      <a:pt x="530" y="2899"/>
                      <a:pt x="542" y="2919"/>
                      <a:pt x="546" y="2954"/>
                    </a:cubicBezTo>
                    <a:cubicBezTo>
                      <a:pt x="549" y="2989"/>
                      <a:pt x="471" y="3005"/>
                      <a:pt x="441" y="3008"/>
                    </a:cubicBezTo>
                    <a:cubicBezTo>
                      <a:pt x="410" y="3010"/>
                      <a:pt x="376" y="3022"/>
                      <a:pt x="368" y="3025"/>
                    </a:cubicBezTo>
                    <a:cubicBezTo>
                      <a:pt x="360" y="3028"/>
                      <a:pt x="350" y="3040"/>
                      <a:pt x="344" y="3051"/>
                    </a:cubicBezTo>
                    <a:cubicBezTo>
                      <a:pt x="338" y="3061"/>
                      <a:pt x="327" y="3065"/>
                      <a:pt x="324" y="3065"/>
                    </a:cubicBezTo>
                    <a:cubicBezTo>
                      <a:pt x="321" y="3066"/>
                      <a:pt x="317" y="3070"/>
                      <a:pt x="312" y="3077"/>
                    </a:cubicBezTo>
                    <a:cubicBezTo>
                      <a:pt x="308" y="3084"/>
                      <a:pt x="299" y="3097"/>
                      <a:pt x="274" y="3103"/>
                    </a:cubicBezTo>
                    <a:cubicBezTo>
                      <a:pt x="249" y="3108"/>
                      <a:pt x="235" y="3086"/>
                      <a:pt x="235" y="3086"/>
                    </a:cubicBezTo>
                    <a:cubicBezTo>
                      <a:pt x="235" y="3086"/>
                      <a:pt x="230" y="3087"/>
                      <a:pt x="218" y="3085"/>
                    </a:cubicBezTo>
                    <a:cubicBezTo>
                      <a:pt x="206" y="3083"/>
                      <a:pt x="203" y="3072"/>
                      <a:pt x="203" y="3072"/>
                    </a:cubicBezTo>
                    <a:cubicBezTo>
                      <a:pt x="203" y="3072"/>
                      <a:pt x="200" y="3074"/>
                      <a:pt x="191" y="3068"/>
                    </a:cubicBezTo>
                    <a:cubicBezTo>
                      <a:pt x="181" y="3063"/>
                      <a:pt x="184" y="3045"/>
                      <a:pt x="184" y="3045"/>
                    </a:cubicBezTo>
                    <a:cubicBezTo>
                      <a:pt x="184" y="3045"/>
                      <a:pt x="179" y="3046"/>
                      <a:pt x="176" y="3034"/>
                    </a:cubicBezTo>
                    <a:cubicBezTo>
                      <a:pt x="172" y="3021"/>
                      <a:pt x="186" y="3013"/>
                      <a:pt x="186" y="3013"/>
                    </a:cubicBezTo>
                    <a:cubicBezTo>
                      <a:pt x="185" y="3003"/>
                      <a:pt x="188" y="3002"/>
                      <a:pt x="191" y="2995"/>
                    </a:cubicBezTo>
                    <a:cubicBezTo>
                      <a:pt x="195" y="2987"/>
                      <a:pt x="204" y="2984"/>
                      <a:pt x="210" y="2981"/>
                    </a:cubicBezTo>
                    <a:cubicBezTo>
                      <a:pt x="216" y="2979"/>
                      <a:pt x="237" y="2975"/>
                      <a:pt x="244" y="2971"/>
                    </a:cubicBezTo>
                    <a:cubicBezTo>
                      <a:pt x="251" y="2966"/>
                      <a:pt x="257" y="2962"/>
                      <a:pt x="266" y="2954"/>
                    </a:cubicBezTo>
                    <a:cubicBezTo>
                      <a:pt x="274" y="2947"/>
                      <a:pt x="305" y="2925"/>
                      <a:pt x="311" y="2912"/>
                    </a:cubicBezTo>
                    <a:cubicBezTo>
                      <a:pt x="317" y="2900"/>
                      <a:pt x="339" y="2877"/>
                      <a:pt x="345" y="2871"/>
                    </a:cubicBezTo>
                    <a:cubicBezTo>
                      <a:pt x="351" y="2865"/>
                      <a:pt x="354" y="2860"/>
                      <a:pt x="351" y="2856"/>
                    </a:cubicBezTo>
                    <a:cubicBezTo>
                      <a:pt x="348" y="2851"/>
                      <a:pt x="344" y="2839"/>
                      <a:pt x="346" y="2834"/>
                    </a:cubicBezTo>
                    <a:cubicBezTo>
                      <a:pt x="348" y="2829"/>
                      <a:pt x="348" y="2828"/>
                      <a:pt x="339" y="2809"/>
                    </a:cubicBezTo>
                    <a:cubicBezTo>
                      <a:pt x="330" y="2790"/>
                      <a:pt x="350" y="2790"/>
                      <a:pt x="334" y="2745"/>
                    </a:cubicBezTo>
                    <a:cubicBezTo>
                      <a:pt x="265" y="2552"/>
                      <a:pt x="326" y="2333"/>
                      <a:pt x="334" y="2296"/>
                    </a:cubicBezTo>
                    <a:cubicBezTo>
                      <a:pt x="342" y="2259"/>
                      <a:pt x="329" y="2239"/>
                      <a:pt x="310" y="2217"/>
                    </a:cubicBezTo>
                    <a:cubicBezTo>
                      <a:pt x="292" y="2196"/>
                      <a:pt x="294" y="2145"/>
                      <a:pt x="297" y="2127"/>
                    </a:cubicBezTo>
                    <a:cubicBezTo>
                      <a:pt x="300" y="2108"/>
                      <a:pt x="305" y="2094"/>
                      <a:pt x="288" y="2061"/>
                    </a:cubicBezTo>
                    <a:cubicBezTo>
                      <a:pt x="176" y="1847"/>
                      <a:pt x="256" y="1527"/>
                      <a:pt x="266" y="1499"/>
                    </a:cubicBezTo>
                    <a:cubicBezTo>
                      <a:pt x="277" y="1471"/>
                      <a:pt x="278" y="1429"/>
                      <a:pt x="276" y="1404"/>
                    </a:cubicBezTo>
                    <a:cubicBezTo>
                      <a:pt x="273" y="1379"/>
                      <a:pt x="280" y="1291"/>
                      <a:pt x="280" y="1291"/>
                    </a:cubicBezTo>
                    <a:cubicBezTo>
                      <a:pt x="269" y="1328"/>
                      <a:pt x="221" y="1369"/>
                      <a:pt x="221" y="1377"/>
                    </a:cubicBezTo>
                    <a:cubicBezTo>
                      <a:pt x="221" y="1385"/>
                      <a:pt x="216" y="1394"/>
                      <a:pt x="205" y="1407"/>
                    </a:cubicBezTo>
                    <a:cubicBezTo>
                      <a:pt x="194" y="1421"/>
                      <a:pt x="202" y="1440"/>
                      <a:pt x="207" y="1459"/>
                    </a:cubicBezTo>
                    <a:cubicBezTo>
                      <a:pt x="211" y="1477"/>
                      <a:pt x="198" y="1514"/>
                      <a:pt x="194" y="1533"/>
                    </a:cubicBezTo>
                    <a:cubicBezTo>
                      <a:pt x="191" y="1552"/>
                      <a:pt x="191" y="1582"/>
                      <a:pt x="189" y="1593"/>
                    </a:cubicBezTo>
                    <a:cubicBezTo>
                      <a:pt x="187" y="1603"/>
                      <a:pt x="192" y="1636"/>
                      <a:pt x="180" y="1645"/>
                    </a:cubicBezTo>
                    <a:cubicBezTo>
                      <a:pt x="168" y="1655"/>
                      <a:pt x="152" y="1641"/>
                      <a:pt x="152" y="1641"/>
                    </a:cubicBezTo>
                    <a:cubicBezTo>
                      <a:pt x="162" y="1668"/>
                      <a:pt x="136" y="1680"/>
                      <a:pt x="136" y="1680"/>
                    </a:cubicBezTo>
                    <a:cubicBezTo>
                      <a:pt x="136" y="1680"/>
                      <a:pt x="137" y="1696"/>
                      <a:pt x="127" y="1699"/>
                    </a:cubicBezTo>
                    <a:cubicBezTo>
                      <a:pt x="112" y="1705"/>
                      <a:pt x="68" y="1663"/>
                      <a:pt x="60" y="1655"/>
                    </a:cubicBezTo>
                    <a:cubicBezTo>
                      <a:pt x="52" y="1647"/>
                      <a:pt x="42" y="1619"/>
                      <a:pt x="37" y="1605"/>
                    </a:cubicBezTo>
                    <a:cubicBezTo>
                      <a:pt x="32" y="1591"/>
                      <a:pt x="28" y="1581"/>
                      <a:pt x="14" y="1551"/>
                    </a:cubicBezTo>
                    <a:cubicBezTo>
                      <a:pt x="0" y="1521"/>
                      <a:pt x="19" y="1462"/>
                      <a:pt x="24" y="1441"/>
                    </a:cubicBezTo>
                    <a:cubicBezTo>
                      <a:pt x="29" y="1420"/>
                      <a:pt x="28" y="1410"/>
                      <a:pt x="27" y="1398"/>
                    </a:cubicBezTo>
                    <a:cubicBezTo>
                      <a:pt x="26" y="1386"/>
                      <a:pt x="28" y="1383"/>
                      <a:pt x="32" y="1372"/>
                    </a:cubicBezTo>
                    <a:cubicBezTo>
                      <a:pt x="36" y="1361"/>
                      <a:pt x="37" y="1362"/>
                      <a:pt x="27" y="1351"/>
                    </a:cubicBezTo>
                    <a:cubicBezTo>
                      <a:pt x="17" y="1340"/>
                      <a:pt x="28" y="1305"/>
                      <a:pt x="36" y="1298"/>
                    </a:cubicBezTo>
                    <a:cubicBezTo>
                      <a:pt x="44" y="1291"/>
                      <a:pt x="48" y="1278"/>
                      <a:pt x="44" y="1241"/>
                    </a:cubicBezTo>
                    <a:cubicBezTo>
                      <a:pt x="40" y="1204"/>
                      <a:pt x="72" y="1132"/>
                      <a:pt x="80" y="1116"/>
                    </a:cubicBezTo>
                    <a:cubicBezTo>
                      <a:pt x="88" y="1100"/>
                      <a:pt x="96" y="1086"/>
                      <a:pt x="92" y="1062"/>
                    </a:cubicBezTo>
                    <a:cubicBezTo>
                      <a:pt x="88" y="1038"/>
                      <a:pt x="102" y="1024"/>
                      <a:pt x="114" y="1007"/>
                    </a:cubicBezTo>
                    <a:cubicBezTo>
                      <a:pt x="126" y="990"/>
                      <a:pt x="120" y="980"/>
                      <a:pt x="125" y="931"/>
                    </a:cubicBezTo>
                    <a:cubicBezTo>
                      <a:pt x="138" y="800"/>
                      <a:pt x="171" y="717"/>
                      <a:pt x="194" y="692"/>
                    </a:cubicBezTo>
                    <a:cubicBezTo>
                      <a:pt x="217" y="667"/>
                      <a:pt x="230" y="652"/>
                      <a:pt x="245" y="608"/>
                    </a:cubicBezTo>
                    <a:cubicBezTo>
                      <a:pt x="306" y="437"/>
                      <a:pt x="603" y="418"/>
                      <a:pt x="628" y="411"/>
                    </a:cubicBezTo>
                    <a:cubicBezTo>
                      <a:pt x="653" y="404"/>
                      <a:pt x="688" y="381"/>
                      <a:pt x="693" y="365"/>
                    </a:cubicBezTo>
                    <a:cubicBezTo>
                      <a:pt x="698" y="349"/>
                      <a:pt x="709" y="351"/>
                      <a:pt x="709" y="351"/>
                    </a:cubicBezTo>
                    <a:cubicBezTo>
                      <a:pt x="699" y="294"/>
                      <a:pt x="722" y="248"/>
                      <a:pt x="722" y="248"/>
                    </a:cubicBezTo>
                    <a:cubicBezTo>
                      <a:pt x="717" y="244"/>
                      <a:pt x="712" y="211"/>
                      <a:pt x="707" y="203"/>
                    </a:cubicBezTo>
                    <a:cubicBezTo>
                      <a:pt x="701" y="194"/>
                      <a:pt x="699" y="177"/>
                      <a:pt x="711" y="170"/>
                    </a:cubicBezTo>
                    <a:cubicBezTo>
                      <a:pt x="723" y="164"/>
                      <a:pt x="728" y="182"/>
                      <a:pt x="728" y="182"/>
                    </a:cubicBezTo>
                    <a:cubicBezTo>
                      <a:pt x="738" y="17"/>
                      <a:pt x="872" y="0"/>
                      <a:pt x="872" y="0"/>
                    </a:cubicBezTo>
                    <a:lnTo>
                      <a:pt x="875" y="0"/>
                    </a:ln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5" name="Freeform 429">
                <a:extLst>
                  <a:ext uri="{FF2B5EF4-FFF2-40B4-BE49-F238E27FC236}">
                    <a16:creationId xmlns:a16="http://schemas.microsoft.com/office/drawing/2014/main" id="{B211E630-BCD8-4003-8C6F-8C859FE8E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85"/>
                <a:ext cx="52" cy="38"/>
              </a:xfrm>
              <a:custGeom>
                <a:avLst/>
                <a:gdLst>
                  <a:gd name="T0" fmla="*/ 55 w 48"/>
                  <a:gd name="T1" fmla="*/ 19 h 36"/>
                  <a:gd name="T2" fmla="*/ 0 w 48"/>
                  <a:gd name="T3" fmla="*/ 24 h 36"/>
                  <a:gd name="T4" fmla="*/ 47 w 48"/>
                  <a:gd name="T5" fmla="*/ 29 h 36"/>
                  <a:gd name="T6" fmla="*/ 56 w 48"/>
                  <a:gd name="T7" fmla="*/ 25 h 36"/>
                  <a:gd name="T8" fmla="*/ 58 w 48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43" y="16"/>
                    </a:moveTo>
                    <a:cubicBezTo>
                      <a:pt x="43" y="16"/>
                      <a:pt x="16" y="0"/>
                      <a:pt x="0" y="21"/>
                    </a:cubicBezTo>
                    <a:cubicBezTo>
                      <a:pt x="0" y="21"/>
                      <a:pt x="16" y="36"/>
                      <a:pt x="37" y="25"/>
                    </a:cubicBezTo>
                    <a:cubicBezTo>
                      <a:pt x="37" y="25"/>
                      <a:pt x="40" y="22"/>
                      <a:pt x="44" y="22"/>
                    </a:cubicBezTo>
                    <a:cubicBezTo>
                      <a:pt x="48" y="22"/>
                      <a:pt x="48" y="20"/>
                      <a:pt x="46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6" name="Freeform 430">
                <a:extLst>
                  <a:ext uri="{FF2B5EF4-FFF2-40B4-BE49-F238E27FC236}">
                    <a16:creationId xmlns:a16="http://schemas.microsoft.com/office/drawing/2014/main" id="{B392DB09-B55C-40A7-B9A1-9CFD45862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" y="885"/>
                <a:ext cx="50" cy="38"/>
              </a:xfrm>
              <a:custGeom>
                <a:avLst/>
                <a:gdLst>
                  <a:gd name="T0" fmla="*/ 4 w 47"/>
                  <a:gd name="T1" fmla="*/ 19 h 36"/>
                  <a:gd name="T2" fmla="*/ 56 w 47"/>
                  <a:gd name="T3" fmla="*/ 24 h 36"/>
                  <a:gd name="T4" fmla="*/ 13 w 47"/>
                  <a:gd name="T5" fmla="*/ 29 h 36"/>
                  <a:gd name="T6" fmla="*/ 4 w 47"/>
                  <a:gd name="T7" fmla="*/ 25 h 36"/>
                  <a:gd name="T8" fmla="*/ 2 w 47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" y="16"/>
                    </a:moveTo>
                    <a:cubicBezTo>
                      <a:pt x="4" y="16"/>
                      <a:pt x="32" y="0"/>
                      <a:pt x="47" y="21"/>
                    </a:cubicBezTo>
                    <a:cubicBezTo>
                      <a:pt x="47" y="21"/>
                      <a:pt x="31" y="36"/>
                      <a:pt x="10" y="25"/>
                    </a:cubicBezTo>
                    <a:cubicBezTo>
                      <a:pt x="10" y="25"/>
                      <a:pt x="7" y="22"/>
                      <a:pt x="4" y="22"/>
                    </a:cubicBezTo>
                    <a:cubicBezTo>
                      <a:pt x="0" y="22"/>
                      <a:pt x="0" y="20"/>
                      <a:pt x="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7" name="Freeform 431">
                <a:extLst>
                  <a:ext uri="{FF2B5EF4-FFF2-40B4-BE49-F238E27FC236}">
                    <a16:creationId xmlns:a16="http://schemas.microsoft.com/office/drawing/2014/main" id="{DA382A2F-9539-4A16-A117-953A2E286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1" y="2389"/>
                <a:ext cx="39" cy="176"/>
              </a:xfrm>
              <a:custGeom>
                <a:avLst/>
                <a:gdLst>
                  <a:gd name="T0" fmla="*/ 29 w 36"/>
                  <a:gd name="T1" fmla="*/ 0 h 164"/>
                  <a:gd name="T2" fmla="*/ 22 w 36"/>
                  <a:gd name="T3" fmla="*/ 12 h 164"/>
                  <a:gd name="T4" fmla="*/ 20 w 36"/>
                  <a:gd name="T5" fmla="*/ 29 h 164"/>
                  <a:gd name="T6" fmla="*/ 5 w 36"/>
                  <a:gd name="T7" fmla="*/ 57 h 164"/>
                  <a:gd name="T8" fmla="*/ 3 w 36"/>
                  <a:gd name="T9" fmla="*/ 83 h 164"/>
                  <a:gd name="T10" fmla="*/ 4 w 36"/>
                  <a:gd name="T11" fmla="*/ 98 h 164"/>
                  <a:gd name="T12" fmla="*/ 10 w 36"/>
                  <a:gd name="T13" fmla="*/ 107 h 164"/>
                  <a:gd name="T14" fmla="*/ 17 w 36"/>
                  <a:gd name="T15" fmla="*/ 129 h 164"/>
                  <a:gd name="T16" fmla="*/ 31 w 36"/>
                  <a:gd name="T17" fmla="*/ 142 h 164"/>
                  <a:gd name="T18" fmla="*/ 44 w 36"/>
                  <a:gd name="T19" fmla="*/ 174 h 164"/>
                  <a:gd name="T20" fmla="*/ 44 w 36"/>
                  <a:gd name="T21" fmla="*/ 20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164">
                    <a:moveTo>
                      <a:pt x="23" y="0"/>
                    </a:moveTo>
                    <a:cubicBezTo>
                      <a:pt x="21" y="3"/>
                      <a:pt x="18" y="5"/>
                      <a:pt x="17" y="9"/>
                    </a:cubicBezTo>
                    <a:cubicBezTo>
                      <a:pt x="15" y="14"/>
                      <a:pt x="17" y="18"/>
                      <a:pt x="16" y="23"/>
                    </a:cubicBezTo>
                    <a:cubicBezTo>
                      <a:pt x="14" y="33"/>
                      <a:pt x="10" y="38"/>
                      <a:pt x="5" y="46"/>
                    </a:cubicBezTo>
                    <a:cubicBezTo>
                      <a:pt x="0" y="54"/>
                      <a:pt x="2" y="58"/>
                      <a:pt x="3" y="67"/>
                    </a:cubicBezTo>
                    <a:cubicBezTo>
                      <a:pt x="4" y="71"/>
                      <a:pt x="3" y="75"/>
                      <a:pt x="4" y="79"/>
                    </a:cubicBezTo>
                    <a:cubicBezTo>
                      <a:pt x="4" y="82"/>
                      <a:pt x="6" y="84"/>
                      <a:pt x="7" y="87"/>
                    </a:cubicBezTo>
                    <a:cubicBezTo>
                      <a:pt x="10" y="94"/>
                      <a:pt x="8" y="99"/>
                      <a:pt x="14" y="104"/>
                    </a:cubicBezTo>
                    <a:cubicBezTo>
                      <a:pt x="18" y="107"/>
                      <a:pt x="22" y="111"/>
                      <a:pt x="25" y="115"/>
                    </a:cubicBezTo>
                    <a:cubicBezTo>
                      <a:pt x="30" y="123"/>
                      <a:pt x="33" y="132"/>
                      <a:pt x="35" y="141"/>
                    </a:cubicBezTo>
                    <a:cubicBezTo>
                      <a:pt x="36" y="149"/>
                      <a:pt x="34" y="156"/>
                      <a:pt x="35" y="16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8" name="Freeform 432">
                <a:extLst>
                  <a:ext uri="{FF2B5EF4-FFF2-40B4-BE49-F238E27FC236}">
                    <a16:creationId xmlns:a16="http://schemas.microsoft.com/office/drawing/2014/main" id="{FEB7FC22-CF19-4650-AEC6-085143C29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474"/>
                <a:ext cx="50" cy="44"/>
              </a:xfrm>
              <a:custGeom>
                <a:avLst/>
                <a:gdLst>
                  <a:gd name="T0" fmla="*/ 56 w 47"/>
                  <a:gd name="T1" fmla="*/ 50 h 41"/>
                  <a:gd name="T2" fmla="*/ 40 w 47"/>
                  <a:gd name="T3" fmla="*/ 35 h 41"/>
                  <a:gd name="T4" fmla="*/ 26 w 47"/>
                  <a:gd name="T5" fmla="*/ 29 h 41"/>
                  <a:gd name="T6" fmla="*/ 0 w 4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47" y="41"/>
                    </a:moveTo>
                    <a:cubicBezTo>
                      <a:pt x="45" y="37"/>
                      <a:pt x="38" y="32"/>
                      <a:pt x="34" y="29"/>
                    </a:cubicBezTo>
                    <a:cubicBezTo>
                      <a:pt x="30" y="27"/>
                      <a:pt x="25" y="27"/>
                      <a:pt x="22" y="23"/>
                    </a:cubicBezTo>
                    <a:cubicBezTo>
                      <a:pt x="15" y="16"/>
                      <a:pt x="12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69" name="Freeform 433">
                <a:extLst>
                  <a:ext uri="{FF2B5EF4-FFF2-40B4-BE49-F238E27FC236}">
                    <a16:creationId xmlns:a16="http://schemas.microsoft.com/office/drawing/2014/main" id="{7EB366D4-76AB-48FD-BD1B-D3DBB948E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454"/>
                <a:ext cx="21" cy="17"/>
              </a:xfrm>
              <a:custGeom>
                <a:avLst/>
                <a:gdLst>
                  <a:gd name="T0" fmla="*/ 23 w 20"/>
                  <a:gd name="T1" fmla="*/ 19 h 16"/>
                  <a:gd name="T2" fmla="*/ 0 w 20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6">
                    <a:moveTo>
                      <a:pt x="20" y="16"/>
                    </a:moveTo>
                    <a:cubicBezTo>
                      <a:pt x="15" y="8"/>
                      <a:pt x="9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0" name="Freeform 434">
                <a:extLst>
                  <a:ext uri="{FF2B5EF4-FFF2-40B4-BE49-F238E27FC236}">
                    <a16:creationId xmlns:a16="http://schemas.microsoft.com/office/drawing/2014/main" id="{4EDD2C8F-2A76-4166-8DDF-D8AA763E9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" y="2388"/>
                <a:ext cx="37" cy="131"/>
              </a:xfrm>
              <a:custGeom>
                <a:avLst/>
                <a:gdLst>
                  <a:gd name="T0" fmla="*/ 1 w 35"/>
                  <a:gd name="T1" fmla="*/ 0 h 122"/>
                  <a:gd name="T2" fmla="*/ 0 w 35"/>
                  <a:gd name="T3" fmla="*/ 58 h 122"/>
                  <a:gd name="T4" fmla="*/ 5 w 35"/>
                  <a:gd name="T5" fmla="*/ 103 h 122"/>
                  <a:gd name="T6" fmla="*/ 21 w 35"/>
                  <a:gd name="T7" fmla="*/ 131 h 122"/>
                  <a:gd name="T8" fmla="*/ 41 w 35"/>
                  <a:gd name="T9" fmla="*/ 151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22">
                    <a:moveTo>
                      <a:pt x="1" y="0"/>
                    </a:moveTo>
                    <a:cubicBezTo>
                      <a:pt x="7" y="15"/>
                      <a:pt x="1" y="32"/>
                      <a:pt x="0" y="47"/>
                    </a:cubicBezTo>
                    <a:cubicBezTo>
                      <a:pt x="0" y="59"/>
                      <a:pt x="0" y="72"/>
                      <a:pt x="5" y="83"/>
                    </a:cubicBezTo>
                    <a:cubicBezTo>
                      <a:pt x="8" y="91"/>
                      <a:pt x="12" y="99"/>
                      <a:pt x="18" y="106"/>
                    </a:cubicBezTo>
                    <a:cubicBezTo>
                      <a:pt x="22" y="110"/>
                      <a:pt x="29" y="120"/>
                      <a:pt x="35" y="1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1" name="Freeform 435">
                <a:extLst>
                  <a:ext uri="{FF2B5EF4-FFF2-40B4-BE49-F238E27FC236}">
                    <a16:creationId xmlns:a16="http://schemas.microsoft.com/office/drawing/2014/main" id="{DAE549B9-49E1-460B-97DD-38C317637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9" y="2381"/>
                <a:ext cx="39" cy="28"/>
              </a:xfrm>
              <a:custGeom>
                <a:avLst/>
                <a:gdLst>
                  <a:gd name="T0" fmla="*/ 0 w 37"/>
                  <a:gd name="T1" fmla="*/ 2 h 26"/>
                  <a:gd name="T2" fmla="*/ 43 w 37"/>
                  <a:gd name="T3" fmla="*/ 3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6">
                    <a:moveTo>
                      <a:pt x="0" y="2"/>
                    </a:moveTo>
                    <a:cubicBezTo>
                      <a:pt x="13" y="0"/>
                      <a:pt x="30" y="15"/>
                      <a:pt x="37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2" name="Freeform 436">
                <a:extLst>
                  <a:ext uri="{FF2B5EF4-FFF2-40B4-BE49-F238E27FC236}">
                    <a16:creationId xmlns:a16="http://schemas.microsoft.com/office/drawing/2014/main" id="{13908160-BAED-42F2-9C73-745E001E2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467"/>
                <a:ext cx="27" cy="31"/>
              </a:xfrm>
              <a:custGeom>
                <a:avLst/>
                <a:gdLst>
                  <a:gd name="T0" fmla="*/ 28 w 26"/>
                  <a:gd name="T1" fmla="*/ 1 h 29"/>
                  <a:gd name="T2" fmla="*/ 6 w 26"/>
                  <a:gd name="T3" fmla="*/ 6 h 29"/>
                  <a:gd name="T4" fmla="*/ 1 w 26"/>
                  <a:gd name="T5" fmla="*/ 35 h 29"/>
                  <a:gd name="T6" fmla="*/ 29 w 26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25" y="1"/>
                    </a:moveTo>
                    <a:cubicBezTo>
                      <a:pt x="18" y="0"/>
                      <a:pt x="12" y="1"/>
                      <a:pt x="6" y="6"/>
                    </a:cubicBezTo>
                    <a:cubicBezTo>
                      <a:pt x="0" y="11"/>
                      <a:pt x="0" y="21"/>
                      <a:pt x="1" y="29"/>
                    </a:cubicBezTo>
                    <a:cubicBezTo>
                      <a:pt x="6" y="22"/>
                      <a:pt x="20" y="21"/>
                      <a:pt x="26" y="2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3" name="Freeform 437">
                <a:extLst>
                  <a:ext uri="{FF2B5EF4-FFF2-40B4-BE49-F238E27FC236}">
                    <a16:creationId xmlns:a16="http://schemas.microsoft.com/office/drawing/2014/main" id="{8E09822E-FDCB-4C0E-A273-9C282A422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49"/>
                <a:ext cx="36" cy="24"/>
              </a:xfrm>
              <a:custGeom>
                <a:avLst/>
                <a:gdLst>
                  <a:gd name="T0" fmla="*/ 0 w 34"/>
                  <a:gd name="T1" fmla="*/ 7 h 23"/>
                  <a:gd name="T2" fmla="*/ 28 w 34"/>
                  <a:gd name="T3" fmla="*/ 4 h 23"/>
                  <a:gd name="T4" fmla="*/ 40 w 34"/>
                  <a:gd name="T5" fmla="*/ 11 h 23"/>
                  <a:gd name="T6" fmla="*/ 34 w 34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23">
                    <a:moveTo>
                      <a:pt x="0" y="7"/>
                    </a:moveTo>
                    <a:cubicBezTo>
                      <a:pt x="7" y="0"/>
                      <a:pt x="16" y="0"/>
                      <a:pt x="24" y="4"/>
                    </a:cubicBezTo>
                    <a:cubicBezTo>
                      <a:pt x="27" y="5"/>
                      <a:pt x="33" y="8"/>
                      <a:pt x="34" y="11"/>
                    </a:cubicBezTo>
                    <a:cubicBezTo>
                      <a:pt x="34" y="14"/>
                      <a:pt x="29" y="20"/>
                      <a:pt x="28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4" name="Freeform 438">
                <a:extLst>
                  <a:ext uri="{FF2B5EF4-FFF2-40B4-BE49-F238E27FC236}">
                    <a16:creationId xmlns:a16="http://schemas.microsoft.com/office/drawing/2014/main" id="{57ABD7D8-5926-4C1E-960E-FD9D2627C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2983"/>
                <a:ext cx="61" cy="86"/>
              </a:xfrm>
              <a:custGeom>
                <a:avLst/>
                <a:gdLst>
                  <a:gd name="T0" fmla="*/ 0 w 57"/>
                  <a:gd name="T1" fmla="*/ 0 h 81"/>
                  <a:gd name="T2" fmla="*/ 70 w 57"/>
                  <a:gd name="T3" fmla="*/ 9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1">
                    <a:moveTo>
                      <a:pt x="0" y="0"/>
                    </a:moveTo>
                    <a:cubicBezTo>
                      <a:pt x="12" y="31"/>
                      <a:pt x="52" y="45"/>
                      <a:pt x="57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5" name="Freeform 439">
                <a:extLst>
                  <a:ext uri="{FF2B5EF4-FFF2-40B4-BE49-F238E27FC236}">
                    <a16:creationId xmlns:a16="http://schemas.microsoft.com/office/drawing/2014/main" id="{D37C9CA7-7B84-4CFC-9F2B-A8206C0A2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4" y="3108"/>
                <a:ext cx="211" cy="38"/>
              </a:xfrm>
              <a:custGeom>
                <a:avLst/>
                <a:gdLst>
                  <a:gd name="T0" fmla="*/ 0 w 198"/>
                  <a:gd name="T1" fmla="*/ 0 h 36"/>
                  <a:gd name="T2" fmla="*/ 113 w 198"/>
                  <a:gd name="T3" fmla="*/ 41 h 36"/>
                  <a:gd name="T4" fmla="*/ 240 w 198"/>
                  <a:gd name="T5" fmla="*/ 2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8" h="36">
                    <a:moveTo>
                      <a:pt x="0" y="0"/>
                    </a:moveTo>
                    <a:cubicBezTo>
                      <a:pt x="31" y="18"/>
                      <a:pt x="55" y="33"/>
                      <a:pt x="93" y="35"/>
                    </a:cubicBezTo>
                    <a:cubicBezTo>
                      <a:pt x="128" y="36"/>
                      <a:pt x="165" y="27"/>
                      <a:pt x="198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6" name="Freeform 440">
                <a:extLst>
                  <a:ext uri="{FF2B5EF4-FFF2-40B4-BE49-F238E27FC236}">
                    <a16:creationId xmlns:a16="http://schemas.microsoft.com/office/drawing/2014/main" id="{D42C275B-42C8-49B3-B73C-F2C7A2CE9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1" y="3112"/>
                <a:ext cx="42" cy="18"/>
              </a:xfrm>
              <a:custGeom>
                <a:avLst/>
                <a:gdLst>
                  <a:gd name="T0" fmla="*/ 0 w 39"/>
                  <a:gd name="T1" fmla="*/ 0 h 17"/>
                  <a:gd name="T2" fmla="*/ 48 w 39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9" h="17">
                    <a:moveTo>
                      <a:pt x="0" y="0"/>
                    </a:moveTo>
                    <a:cubicBezTo>
                      <a:pt x="13" y="1"/>
                      <a:pt x="30" y="8"/>
                      <a:pt x="39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7" name="Freeform 441">
                <a:extLst>
                  <a:ext uri="{FF2B5EF4-FFF2-40B4-BE49-F238E27FC236}">
                    <a16:creationId xmlns:a16="http://schemas.microsoft.com/office/drawing/2014/main" id="{B731A54F-98A9-4398-B2AE-A520D1CE5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3" y="3168"/>
                <a:ext cx="45" cy="5"/>
              </a:xfrm>
              <a:custGeom>
                <a:avLst/>
                <a:gdLst>
                  <a:gd name="T0" fmla="*/ 0 w 42"/>
                  <a:gd name="T1" fmla="*/ 0 h 4"/>
                  <a:gd name="T2" fmla="*/ 51 w 42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2" h="4">
                    <a:moveTo>
                      <a:pt x="0" y="0"/>
                    </a:moveTo>
                    <a:cubicBezTo>
                      <a:pt x="14" y="3"/>
                      <a:pt x="28" y="1"/>
                      <a:pt x="42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8" name="Freeform 442">
                <a:extLst>
                  <a:ext uri="{FF2B5EF4-FFF2-40B4-BE49-F238E27FC236}">
                    <a16:creationId xmlns:a16="http://schemas.microsoft.com/office/drawing/2014/main" id="{29675D32-4CAF-4CD8-8CF9-4018BB5C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3706"/>
                <a:ext cx="40" cy="12"/>
              </a:xfrm>
              <a:custGeom>
                <a:avLst/>
                <a:gdLst>
                  <a:gd name="T0" fmla="*/ 0 w 38"/>
                  <a:gd name="T1" fmla="*/ 0 h 11"/>
                  <a:gd name="T2" fmla="*/ 44 w 38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1">
                    <a:moveTo>
                      <a:pt x="0" y="0"/>
                    </a:moveTo>
                    <a:cubicBezTo>
                      <a:pt x="12" y="5"/>
                      <a:pt x="25" y="10"/>
                      <a:pt x="38" y="1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79" name="Freeform 443">
                <a:extLst>
                  <a:ext uri="{FF2B5EF4-FFF2-40B4-BE49-F238E27FC236}">
                    <a16:creationId xmlns:a16="http://schemas.microsoft.com/office/drawing/2014/main" id="{3B8C6B83-E726-42C4-B408-13017B714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3816"/>
                <a:ext cx="93" cy="15"/>
              </a:xfrm>
              <a:custGeom>
                <a:avLst/>
                <a:gdLst>
                  <a:gd name="T0" fmla="*/ 0 w 87"/>
                  <a:gd name="T1" fmla="*/ 6 h 14"/>
                  <a:gd name="T2" fmla="*/ 35 w 87"/>
                  <a:gd name="T3" fmla="*/ 1 h 14"/>
                  <a:gd name="T4" fmla="*/ 67 w 87"/>
                  <a:gd name="T5" fmla="*/ 12 h 14"/>
                  <a:gd name="T6" fmla="*/ 106 w 87"/>
                  <a:gd name="T7" fmla="*/ 1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14">
                    <a:moveTo>
                      <a:pt x="0" y="6"/>
                    </a:moveTo>
                    <a:cubicBezTo>
                      <a:pt x="9" y="4"/>
                      <a:pt x="19" y="0"/>
                      <a:pt x="29" y="1"/>
                    </a:cubicBezTo>
                    <a:cubicBezTo>
                      <a:pt x="38" y="2"/>
                      <a:pt x="46" y="8"/>
                      <a:pt x="55" y="9"/>
                    </a:cubicBezTo>
                    <a:cubicBezTo>
                      <a:pt x="66" y="10"/>
                      <a:pt x="80" y="3"/>
                      <a:pt x="87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0" name="Freeform 444">
                <a:extLst>
                  <a:ext uri="{FF2B5EF4-FFF2-40B4-BE49-F238E27FC236}">
                    <a16:creationId xmlns:a16="http://schemas.microsoft.com/office/drawing/2014/main" id="{535057E2-DE28-43F4-9F93-B22FABF6C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3980"/>
                <a:ext cx="51" cy="81"/>
              </a:xfrm>
              <a:custGeom>
                <a:avLst/>
                <a:gdLst>
                  <a:gd name="T0" fmla="*/ 7 w 48"/>
                  <a:gd name="T1" fmla="*/ 92 h 76"/>
                  <a:gd name="T2" fmla="*/ 4 w 48"/>
                  <a:gd name="T3" fmla="*/ 49 h 76"/>
                  <a:gd name="T4" fmla="*/ 22 w 48"/>
                  <a:gd name="T5" fmla="*/ 42 h 76"/>
                  <a:gd name="T6" fmla="*/ 38 w 48"/>
                  <a:gd name="T7" fmla="*/ 32 h 76"/>
                  <a:gd name="T8" fmla="*/ 41 w 48"/>
                  <a:gd name="T9" fmla="*/ 22 h 76"/>
                  <a:gd name="T10" fmla="*/ 49 w 48"/>
                  <a:gd name="T11" fmla="*/ 17 h 76"/>
                  <a:gd name="T12" fmla="*/ 56 w 48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6">
                    <a:moveTo>
                      <a:pt x="7" y="76"/>
                    </a:moveTo>
                    <a:cubicBezTo>
                      <a:pt x="0" y="65"/>
                      <a:pt x="0" y="52"/>
                      <a:pt x="4" y="40"/>
                    </a:cubicBezTo>
                    <a:cubicBezTo>
                      <a:pt x="9" y="40"/>
                      <a:pt x="14" y="37"/>
                      <a:pt x="19" y="35"/>
                    </a:cubicBezTo>
                    <a:cubicBezTo>
                      <a:pt x="22" y="33"/>
                      <a:pt x="30" y="29"/>
                      <a:pt x="32" y="26"/>
                    </a:cubicBezTo>
                    <a:cubicBezTo>
                      <a:pt x="34" y="24"/>
                      <a:pt x="33" y="22"/>
                      <a:pt x="35" y="19"/>
                    </a:cubicBezTo>
                    <a:cubicBezTo>
                      <a:pt x="37" y="17"/>
                      <a:pt x="39" y="16"/>
                      <a:pt x="40" y="14"/>
                    </a:cubicBezTo>
                    <a:cubicBezTo>
                      <a:pt x="44" y="10"/>
                      <a:pt x="48" y="5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1" name="Freeform 445">
                <a:extLst>
                  <a:ext uri="{FF2B5EF4-FFF2-40B4-BE49-F238E27FC236}">
                    <a16:creationId xmlns:a16="http://schemas.microsoft.com/office/drawing/2014/main" id="{1C03C6EB-696A-402D-8FC7-A094CB283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" y="3986"/>
                <a:ext cx="4" cy="15"/>
              </a:xfrm>
              <a:custGeom>
                <a:avLst/>
                <a:gdLst>
                  <a:gd name="T0" fmla="*/ 7 w 3"/>
                  <a:gd name="T1" fmla="*/ 17 h 14"/>
                  <a:gd name="T2" fmla="*/ 5 w 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3" y="14"/>
                    </a:moveTo>
                    <a:cubicBezTo>
                      <a:pt x="0" y="11"/>
                      <a:pt x="2" y="4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2" name="Freeform 446">
                <a:extLst>
                  <a:ext uri="{FF2B5EF4-FFF2-40B4-BE49-F238E27FC236}">
                    <a16:creationId xmlns:a16="http://schemas.microsoft.com/office/drawing/2014/main" id="{763AAD8C-1B4C-4318-8085-AE92E0957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4014"/>
                <a:ext cx="43" cy="28"/>
              </a:xfrm>
              <a:custGeom>
                <a:avLst/>
                <a:gdLst>
                  <a:gd name="T0" fmla="*/ 0 w 40"/>
                  <a:gd name="T1" fmla="*/ 10 h 26"/>
                  <a:gd name="T2" fmla="*/ 20 w 40"/>
                  <a:gd name="T3" fmla="*/ 15 h 26"/>
                  <a:gd name="T4" fmla="*/ 30 w 40"/>
                  <a:gd name="T5" fmla="*/ 32 h 26"/>
                  <a:gd name="T6" fmla="*/ 46 w 40"/>
                  <a:gd name="T7" fmla="*/ 16 h 26"/>
                  <a:gd name="T8" fmla="*/ 31 w 40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6">
                    <a:moveTo>
                      <a:pt x="0" y="7"/>
                    </a:moveTo>
                    <a:cubicBezTo>
                      <a:pt x="6" y="5"/>
                      <a:pt x="12" y="8"/>
                      <a:pt x="17" y="12"/>
                    </a:cubicBezTo>
                    <a:cubicBezTo>
                      <a:pt x="21" y="16"/>
                      <a:pt x="22" y="21"/>
                      <a:pt x="24" y="26"/>
                    </a:cubicBezTo>
                    <a:cubicBezTo>
                      <a:pt x="27" y="21"/>
                      <a:pt x="35" y="18"/>
                      <a:pt x="37" y="13"/>
                    </a:cubicBezTo>
                    <a:cubicBezTo>
                      <a:pt x="40" y="6"/>
                      <a:pt x="30" y="3"/>
                      <a:pt x="2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3" name="Freeform 447">
                <a:extLst>
                  <a:ext uri="{FF2B5EF4-FFF2-40B4-BE49-F238E27FC236}">
                    <a16:creationId xmlns:a16="http://schemas.microsoft.com/office/drawing/2014/main" id="{F920BBED-BCD6-4354-92C4-820E1D00C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3988"/>
                <a:ext cx="39" cy="57"/>
              </a:xfrm>
              <a:custGeom>
                <a:avLst/>
                <a:gdLst>
                  <a:gd name="T0" fmla="*/ 4 w 36"/>
                  <a:gd name="T1" fmla="*/ 66 h 53"/>
                  <a:gd name="T2" fmla="*/ 20 w 36"/>
                  <a:gd name="T3" fmla="*/ 29 h 53"/>
                  <a:gd name="T4" fmla="*/ 39 w 36"/>
                  <a:gd name="T5" fmla="*/ 17 h 53"/>
                  <a:gd name="T6" fmla="*/ 46 w 36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53">
                    <a:moveTo>
                      <a:pt x="4" y="53"/>
                    </a:moveTo>
                    <a:cubicBezTo>
                      <a:pt x="0" y="41"/>
                      <a:pt x="6" y="29"/>
                      <a:pt x="16" y="23"/>
                    </a:cubicBezTo>
                    <a:cubicBezTo>
                      <a:pt x="22" y="20"/>
                      <a:pt x="26" y="19"/>
                      <a:pt x="30" y="14"/>
                    </a:cubicBezTo>
                    <a:cubicBezTo>
                      <a:pt x="34" y="10"/>
                      <a:pt x="34" y="5"/>
                      <a:pt x="3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4" name="Freeform 448">
                <a:extLst>
                  <a:ext uri="{FF2B5EF4-FFF2-40B4-BE49-F238E27FC236}">
                    <a16:creationId xmlns:a16="http://schemas.microsoft.com/office/drawing/2014/main" id="{1140F8CC-4A35-4AF1-B87E-4FAF8792B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973"/>
                <a:ext cx="45" cy="43"/>
              </a:xfrm>
              <a:custGeom>
                <a:avLst/>
                <a:gdLst>
                  <a:gd name="T0" fmla="*/ 0 w 42"/>
                  <a:gd name="T1" fmla="*/ 49 h 40"/>
                  <a:gd name="T2" fmla="*/ 12 w 42"/>
                  <a:gd name="T3" fmla="*/ 33 h 40"/>
                  <a:gd name="T4" fmla="*/ 21 w 42"/>
                  <a:gd name="T5" fmla="*/ 20 h 40"/>
                  <a:gd name="T6" fmla="*/ 35 w 42"/>
                  <a:gd name="T7" fmla="*/ 16 h 40"/>
                  <a:gd name="T8" fmla="*/ 51 w 4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0" y="40"/>
                    </a:moveTo>
                    <a:cubicBezTo>
                      <a:pt x="0" y="35"/>
                      <a:pt x="6" y="31"/>
                      <a:pt x="9" y="27"/>
                    </a:cubicBezTo>
                    <a:cubicBezTo>
                      <a:pt x="11" y="24"/>
                      <a:pt x="14" y="19"/>
                      <a:pt x="18" y="17"/>
                    </a:cubicBezTo>
                    <a:cubicBezTo>
                      <a:pt x="21" y="14"/>
                      <a:pt x="26" y="15"/>
                      <a:pt x="29" y="13"/>
                    </a:cubicBezTo>
                    <a:cubicBezTo>
                      <a:pt x="34" y="11"/>
                      <a:pt x="36" y="3"/>
                      <a:pt x="4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5" name="Freeform 449">
                <a:extLst>
                  <a:ext uri="{FF2B5EF4-FFF2-40B4-BE49-F238E27FC236}">
                    <a16:creationId xmlns:a16="http://schemas.microsoft.com/office/drawing/2014/main" id="{1AF003A8-E9B4-4435-8A5B-9C3C8BE5C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969"/>
                <a:ext cx="21" cy="14"/>
              </a:xfrm>
              <a:custGeom>
                <a:avLst/>
                <a:gdLst>
                  <a:gd name="T0" fmla="*/ 0 w 20"/>
                  <a:gd name="T1" fmla="*/ 13 h 13"/>
                  <a:gd name="T2" fmla="*/ 9 w 20"/>
                  <a:gd name="T3" fmla="*/ 6 h 13"/>
                  <a:gd name="T4" fmla="*/ 23 w 20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3">
                    <a:moveTo>
                      <a:pt x="0" y="10"/>
                    </a:moveTo>
                    <a:cubicBezTo>
                      <a:pt x="1" y="13"/>
                      <a:pt x="7" y="8"/>
                      <a:pt x="9" y="6"/>
                    </a:cubicBezTo>
                    <a:cubicBezTo>
                      <a:pt x="12" y="4"/>
                      <a:pt x="16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6" name="Freeform 450">
                <a:extLst>
                  <a:ext uri="{FF2B5EF4-FFF2-40B4-BE49-F238E27FC236}">
                    <a16:creationId xmlns:a16="http://schemas.microsoft.com/office/drawing/2014/main" id="{2A58C4B0-A53D-4DCD-9B5C-79D1C2280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3985"/>
                <a:ext cx="12" cy="13"/>
              </a:xfrm>
              <a:custGeom>
                <a:avLst/>
                <a:gdLst>
                  <a:gd name="T0" fmla="*/ 0 w 11"/>
                  <a:gd name="T1" fmla="*/ 5 h 12"/>
                  <a:gd name="T2" fmla="*/ 9 w 11"/>
                  <a:gd name="T3" fmla="*/ 15 h 12"/>
                  <a:gd name="T4" fmla="*/ 2 w 11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0" y="5"/>
                    </a:moveTo>
                    <a:cubicBezTo>
                      <a:pt x="3" y="6"/>
                      <a:pt x="5" y="10"/>
                      <a:pt x="6" y="12"/>
                    </a:cubicBezTo>
                    <a:cubicBezTo>
                      <a:pt x="11" y="8"/>
                      <a:pt x="9" y="0"/>
                      <a:pt x="2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7" name="Freeform 451">
                <a:extLst>
                  <a:ext uri="{FF2B5EF4-FFF2-40B4-BE49-F238E27FC236}">
                    <a16:creationId xmlns:a16="http://schemas.microsoft.com/office/drawing/2014/main" id="{261A8626-F9C5-466F-841A-3E902E35B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" y="4004"/>
                <a:ext cx="16" cy="18"/>
              </a:xfrm>
              <a:custGeom>
                <a:avLst/>
                <a:gdLst>
                  <a:gd name="T0" fmla="*/ 0 w 15"/>
                  <a:gd name="T1" fmla="*/ 5 h 17"/>
                  <a:gd name="T2" fmla="*/ 7 w 15"/>
                  <a:gd name="T3" fmla="*/ 20 h 17"/>
                  <a:gd name="T4" fmla="*/ 15 w 15"/>
                  <a:gd name="T5" fmla="*/ 4 h 17"/>
                  <a:gd name="T6" fmla="*/ 1 w 15"/>
                  <a:gd name="T7" fmla="*/ 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0" y="5"/>
                    </a:moveTo>
                    <a:cubicBezTo>
                      <a:pt x="6" y="6"/>
                      <a:pt x="7" y="11"/>
                      <a:pt x="7" y="17"/>
                    </a:cubicBezTo>
                    <a:cubicBezTo>
                      <a:pt x="9" y="13"/>
                      <a:pt x="15" y="8"/>
                      <a:pt x="12" y="4"/>
                    </a:cubicBezTo>
                    <a:cubicBezTo>
                      <a:pt x="10" y="0"/>
                      <a:pt x="2" y="1"/>
                      <a:pt x="1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8" name="Freeform 452">
                <a:extLst>
                  <a:ext uri="{FF2B5EF4-FFF2-40B4-BE49-F238E27FC236}">
                    <a16:creationId xmlns:a16="http://schemas.microsoft.com/office/drawing/2014/main" id="{1C06BE9E-AD2A-469E-BB88-AD9D1A292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4019"/>
                <a:ext cx="21" cy="18"/>
              </a:xfrm>
              <a:custGeom>
                <a:avLst/>
                <a:gdLst>
                  <a:gd name="T0" fmla="*/ 1 w 20"/>
                  <a:gd name="T1" fmla="*/ 8 h 17"/>
                  <a:gd name="T2" fmla="*/ 17 w 20"/>
                  <a:gd name="T3" fmla="*/ 20 h 17"/>
                  <a:gd name="T4" fmla="*/ 22 w 20"/>
                  <a:gd name="T5" fmla="*/ 5 h 17"/>
                  <a:gd name="T6" fmla="*/ 9 w 20"/>
                  <a:gd name="T7" fmla="*/ 1 h 17"/>
                  <a:gd name="T8" fmla="*/ 0 w 20"/>
                  <a:gd name="T9" fmla="*/ 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" y="8"/>
                    </a:moveTo>
                    <a:cubicBezTo>
                      <a:pt x="7" y="10"/>
                      <a:pt x="11" y="10"/>
                      <a:pt x="14" y="17"/>
                    </a:cubicBezTo>
                    <a:cubicBezTo>
                      <a:pt x="16" y="13"/>
                      <a:pt x="20" y="9"/>
                      <a:pt x="19" y="5"/>
                    </a:cubicBezTo>
                    <a:cubicBezTo>
                      <a:pt x="18" y="1"/>
                      <a:pt x="12" y="0"/>
                      <a:pt x="9" y="1"/>
                    </a:cubicBezTo>
                    <a:cubicBezTo>
                      <a:pt x="4" y="1"/>
                      <a:pt x="3" y="3"/>
                      <a:pt x="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89" name="Freeform 453">
                <a:extLst>
                  <a:ext uri="{FF2B5EF4-FFF2-40B4-BE49-F238E27FC236}">
                    <a16:creationId xmlns:a16="http://schemas.microsoft.com/office/drawing/2014/main" id="{62D31FAD-31CE-4FFD-838E-6F2DE5F9A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1491"/>
                <a:ext cx="140" cy="656"/>
              </a:xfrm>
              <a:custGeom>
                <a:avLst/>
                <a:gdLst>
                  <a:gd name="T0" fmla="*/ 0 w 131"/>
                  <a:gd name="T1" fmla="*/ 749 h 614"/>
                  <a:gd name="T2" fmla="*/ 26 w 131"/>
                  <a:gd name="T3" fmla="*/ 514 h 614"/>
                  <a:gd name="T4" fmla="*/ 110 w 131"/>
                  <a:gd name="T5" fmla="*/ 357 h 614"/>
                  <a:gd name="T6" fmla="*/ 114 w 131"/>
                  <a:gd name="T7" fmla="*/ 253 h 614"/>
                  <a:gd name="T8" fmla="*/ 149 w 131"/>
                  <a:gd name="T9" fmla="*/ 166 h 614"/>
                  <a:gd name="T10" fmla="*/ 143 w 131"/>
                  <a:gd name="T11" fmla="*/ 0 h 6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1" h="614">
                    <a:moveTo>
                      <a:pt x="0" y="614"/>
                    </a:moveTo>
                    <a:cubicBezTo>
                      <a:pt x="0" y="614"/>
                      <a:pt x="0" y="472"/>
                      <a:pt x="21" y="421"/>
                    </a:cubicBezTo>
                    <a:cubicBezTo>
                      <a:pt x="41" y="369"/>
                      <a:pt x="95" y="311"/>
                      <a:pt x="90" y="293"/>
                    </a:cubicBezTo>
                    <a:cubicBezTo>
                      <a:pt x="84" y="275"/>
                      <a:pt x="69" y="262"/>
                      <a:pt x="94" y="208"/>
                    </a:cubicBezTo>
                    <a:cubicBezTo>
                      <a:pt x="119" y="154"/>
                      <a:pt x="131" y="155"/>
                      <a:pt x="122" y="136"/>
                    </a:cubicBezTo>
                    <a:cubicBezTo>
                      <a:pt x="113" y="117"/>
                      <a:pt x="93" y="50"/>
                      <a:pt x="11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0" name="Freeform 454">
                <a:extLst>
                  <a:ext uri="{FF2B5EF4-FFF2-40B4-BE49-F238E27FC236}">
                    <a16:creationId xmlns:a16="http://schemas.microsoft.com/office/drawing/2014/main" id="{E9E9CC20-C54D-4508-81C7-95488F8DE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9" y="1564"/>
                <a:ext cx="98" cy="30"/>
              </a:xfrm>
              <a:custGeom>
                <a:avLst/>
                <a:gdLst>
                  <a:gd name="T0" fmla="*/ 111 w 92"/>
                  <a:gd name="T1" fmla="*/ 32 h 28"/>
                  <a:gd name="T2" fmla="*/ 93 w 92"/>
                  <a:gd name="T3" fmla="*/ 25 h 28"/>
                  <a:gd name="T4" fmla="*/ 0 w 9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8">
                    <a:moveTo>
                      <a:pt x="92" y="26"/>
                    </a:moveTo>
                    <a:cubicBezTo>
                      <a:pt x="92" y="26"/>
                      <a:pt x="86" y="28"/>
                      <a:pt x="77" y="20"/>
                    </a:cubicBezTo>
                    <a:cubicBezTo>
                      <a:pt x="69" y="13"/>
                      <a:pt x="29" y="2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1" name="Freeform 455">
                <a:extLst>
                  <a:ext uri="{FF2B5EF4-FFF2-40B4-BE49-F238E27FC236}">
                    <a16:creationId xmlns:a16="http://schemas.microsoft.com/office/drawing/2014/main" id="{8C2AD1AD-25BC-4846-BB0A-C04BA8C62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30"/>
                <a:ext cx="20" cy="43"/>
              </a:xfrm>
              <a:custGeom>
                <a:avLst/>
                <a:gdLst>
                  <a:gd name="T0" fmla="*/ 0 w 19"/>
                  <a:gd name="T1" fmla="*/ 0 h 41"/>
                  <a:gd name="T2" fmla="*/ 22 w 19"/>
                  <a:gd name="T3" fmla="*/ 47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0" y="0"/>
                    </a:moveTo>
                    <a:cubicBezTo>
                      <a:pt x="0" y="0"/>
                      <a:pt x="9" y="18"/>
                      <a:pt x="19" y="4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2" name="Freeform 456">
                <a:extLst>
                  <a:ext uri="{FF2B5EF4-FFF2-40B4-BE49-F238E27FC236}">
                    <a16:creationId xmlns:a16="http://schemas.microsoft.com/office/drawing/2014/main" id="{67243D17-2481-4675-B9D0-6A8ABA5D95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2" y="1719"/>
                <a:ext cx="493" cy="271"/>
              </a:xfrm>
              <a:custGeom>
                <a:avLst/>
                <a:gdLst>
                  <a:gd name="T0" fmla="*/ 32 w 461"/>
                  <a:gd name="T1" fmla="*/ 0 h 253"/>
                  <a:gd name="T2" fmla="*/ 28 w 461"/>
                  <a:gd name="T3" fmla="*/ 101 h 253"/>
                  <a:gd name="T4" fmla="*/ 120 w 461"/>
                  <a:gd name="T5" fmla="*/ 190 h 253"/>
                  <a:gd name="T6" fmla="*/ 216 w 461"/>
                  <a:gd name="T7" fmla="*/ 225 h 253"/>
                  <a:gd name="T8" fmla="*/ 564 w 461"/>
                  <a:gd name="T9" fmla="*/ 16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" h="253">
                    <a:moveTo>
                      <a:pt x="26" y="0"/>
                    </a:moveTo>
                    <a:cubicBezTo>
                      <a:pt x="26" y="0"/>
                      <a:pt x="0" y="61"/>
                      <a:pt x="22" y="82"/>
                    </a:cubicBezTo>
                    <a:cubicBezTo>
                      <a:pt x="44" y="102"/>
                      <a:pt x="85" y="145"/>
                      <a:pt x="98" y="154"/>
                    </a:cubicBezTo>
                    <a:cubicBezTo>
                      <a:pt x="111" y="163"/>
                      <a:pt x="137" y="177"/>
                      <a:pt x="177" y="183"/>
                    </a:cubicBezTo>
                    <a:cubicBezTo>
                      <a:pt x="217" y="189"/>
                      <a:pt x="454" y="253"/>
                      <a:pt x="461" y="1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3" name="Freeform 457">
                <a:extLst>
                  <a:ext uri="{FF2B5EF4-FFF2-40B4-BE49-F238E27FC236}">
                    <a16:creationId xmlns:a16="http://schemas.microsoft.com/office/drawing/2014/main" id="{2642AFFC-9B02-4B70-B2F0-BEF0EE2A6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845"/>
                <a:ext cx="112" cy="52"/>
              </a:xfrm>
              <a:custGeom>
                <a:avLst/>
                <a:gdLst>
                  <a:gd name="T0" fmla="*/ 54 w 105"/>
                  <a:gd name="T1" fmla="*/ 0 h 48"/>
                  <a:gd name="T2" fmla="*/ 67 w 105"/>
                  <a:gd name="T3" fmla="*/ 1 h 48"/>
                  <a:gd name="T4" fmla="*/ 125 w 105"/>
                  <a:gd name="T5" fmla="*/ 37 h 48"/>
                  <a:gd name="T6" fmla="*/ 59 w 105"/>
                  <a:gd name="T7" fmla="*/ 56 h 48"/>
                  <a:gd name="T8" fmla="*/ 1 w 105"/>
                  <a:gd name="T9" fmla="*/ 20 h 48"/>
                  <a:gd name="T10" fmla="*/ 35 w 105"/>
                  <a:gd name="T11" fmla="*/ 0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5" h="48">
                    <a:moveTo>
                      <a:pt x="45" y="0"/>
                    </a:moveTo>
                    <a:cubicBezTo>
                      <a:pt x="49" y="0"/>
                      <a:pt x="52" y="0"/>
                      <a:pt x="55" y="1"/>
                    </a:cubicBezTo>
                    <a:cubicBezTo>
                      <a:pt x="83" y="4"/>
                      <a:pt x="105" y="17"/>
                      <a:pt x="103" y="29"/>
                    </a:cubicBezTo>
                    <a:cubicBezTo>
                      <a:pt x="101" y="41"/>
                      <a:pt x="77" y="48"/>
                      <a:pt x="49" y="44"/>
                    </a:cubicBezTo>
                    <a:cubicBezTo>
                      <a:pt x="21" y="41"/>
                      <a:pt x="0" y="28"/>
                      <a:pt x="1" y="16"/>
                    </a:cubicBezTo>
                    <a:cubicBezTo>
                      <a:pt x="2" y="8"/>
                      <a:pt x="13" y="2"/>
                      <a:pt x="29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4" name="Freeform 458">
                <a:extLst>
                  <a:ext uri="{FF2B5EF4-FFF2-40B4-BE49-F238E27FC236}">
                    <a16:creationId xmlns:a16="http://schemas.microsoft.com/office/drawing/2014/main" id="{C176E66A-F2E7-4DBD-8E36-F5C1759D0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845"/>
                <a:ext cx="12" cy="1"/>
              </a:xfrm>
              <a:custGeom>
                <a:avLst/>
                <a:gdLst>
                  <a:gd name="T0" fmla="*/ 0 w 11"/>
                  <a:gd name="T1" fmla="*/ 0 h 1"/>
                  <a:gd name="T2" fmla="*/ 14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3" y="0"/>
                      <a:pt x="7" y="0"/>
                      <a:pt x="1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5" name="Freeform 459">
                <a:extLst>
                  <a:ext uri="{FF2B5EF4-FFF2-40B4-BE49-F238E27FC236}">
                    <a16:creationId xmlns:a16="http://schemas.microsoft.com/office/drawing/2014/main" id="{8E8E3195-2D39-4F75-8DF7-E896C91EB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850"/>
                <a:ext cx="7" cy="4"/>
              </a:xfrm>
              <a:custGeom>
                <a:avLst/>
                <a:gdLst>
                  <a:gd name="T0" fmla="*/ 0 w 6"/>
                  <a:gd name="T1" fmla="*/ 4 h 4"/>
                  <a:gd name="T2" fmla="*/ 9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1" y="2"/>
                      <a:pt x="3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6" name="Freeform 460">
                <a:extLst>
                  <a:ext uri="{FF2B5EF4-FFF2-40B4-BE49-F238E27FC236}">
                    <a16:creationId xmlns:a16="http://schemas.microsoft.com/office/drawing/2014/main" id="{74000AA0-0369-461A-B424-574998EF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845"/>
                <a:ext cx="109" cy="52"/>
              </a:xfrm>
              <a:custGeom>
                <a:avLst/>
                <a:gdLst>
                  <a:gd name="T0" fmla="*/ 47 w 102"/>
                  <a:gd name="T1" fmla="*/ 0 h 48"/>
                  <a:gd name="T2" fmla="*/ 64 w 102"/>
                  <a:gd name="T3" fmla="*/ 1 h 48"/>
                  <a:gd name="T4" fmla="*/ 122 w 102"/>
                  <a:gd name="T5" fmla="*/ 37 h 48"/>
                  <a:gd name="T6" fmla="*/ 56 w 102"/>
                  <a:gd name="T7" fmla="*/ 56 h 48"/>
                  <a:gd name="T8" fmla="*/ 0 w 102"/>
                  <a:gd name="T9" fmla="*/ 29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2" h="48">
                    <a:moveTo>
                      <a:pt x="38" y="0"/>
                    </a:moveTo>
                    <a:cubicBezTo>
                      <a:pt x="42" y="0"/>
                      <a:pt x="47" y="0"/>
                      <a:pt x="52" y="1"/>
                    </a:cubicBezTo>
                    <a:cubicBezTo>
                      <a:pt x="80" y="4"/>
                      <a:pt x="102" y="17"/>
                      <a:pt x="100" y="29"/>
                    </a:cubicBezTo>
                    <a:cubicBezTo>
                      <a:pt x="98" y="41"/>
                      <a:pt x="74" y="48"/>
                      <a:pt x="46" y="44"/>
                    </a:cubicBezTo>
                    <a:cubicBezTo>
                      <a:pt x="23" y="41"/>
                      <a:pt x="5" y="32"/>
                      <a:pt x="0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7" name="Freeform 461">
                <a:extLst>
                  <a:ext uri="{FF2B5EF4-FFF2-40B4-BE49-F238E27FC236}">
                    <a16:creationId xmlns:a16="http://schemas.microsoft.com/office/drawing/2014/main" id="{89C50898-0830-47FB-A153-DA5136B71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845"/>
                <a:ext cx="12" cy="3"/>
              </a:xfrm>
              <a:custGeom>
                <a:avLst/>
                <a:gdLst>
                  <a:gd name="T0" fmla="*/ 0 w 11"/>
                  <a:gd name="T1" fmla="*/ 8 h 2"/>
                  <a:gd name="T2" fmla="*/ 1 w 11"/>
                  <a:gd name="T3" fmla="*/ 8 h 2"/>
                  <a:gd name="T4" fmla="*/ 14 w 11"/>
                  <a:gd name="T5" fmla="*/ 0 h 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4" y="1"/>
                      <a:pt x="7" y="1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8" name="Freeform 462">
                <a:extLst>
                  <a:ext uri="{FF2B5EF4-FFF2-40B4-BE49-F238E27FC236}">
                    <a16:creationId xmlns:a16="http://schemas.microsoft.com/office/drawing/2014/main" id="{CD07221D-46BC-4F00-9DAC-CB253303A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3" y="1619"/>
                <a:ext cx="63" cy="23"/>
              </a:xfrm>
              <a:custGeom>
                <a:avLst/>
                <a:gdLst>
                  <a:gd name="T0" fmla="*/ 72 w 59"/>
                  <a:gd name="T1" fmla="*/ 0 h 22"/>
                  <a:gd name="T2" fmla="*/ 0 w 59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2">
                    <a:moveTo>
                      <a:pt x="59" y="0"/>
                    </a:moveTo>
                    <a:cubicBezTo>
                      <a:pt x="40" y="6"/>
                      <a:pt x="21" y="18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99" name="Freeform 463">
                <a:extLst>
                  <a:ext uri="{FF2B5EF4-FFF2-40B4-BE49-F238E27FC236}">
                    <a16:creationId xmlns:a16="http://schemas.microsoft.com/office/drawing/2014/main" id="{943C95F9-826A-487A-B131-03797894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1894"/>
                <a:ext cx="67" cy="12"/>
              </a:xfrm>
              <a:custGeom>
                <a:avLst/>
                <a:gdLst>
                  <a:gd name="T0" fmla="*/ 76 w 63"/>
                  <a:gd name="T1" fmla="*/ 1 h 12"/>
                  <a:gd name="T2" fmla="*/ 0 w 6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63" y="1"/>
                    </a:moveTo>
                    <a:cubicBezTo>
                      <a:pt x="46" y="12"/>
                      <a:pt x="17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0" name="Freeform 464">
                <a:extLst>
                  <a:ext uri="{FF2B5EF4-FFF2-40B4-BE49-F238E27FC236}">
                    <a16:creationId xmlns:a16="http://schemas.microsoft.com/office/drawing/2014/main" id="{5EC2F015-C03B-4CD8-BE73-980D1FAF3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1848"/>
                <a:ext cx="39" cy="23"/>
              </a:xfrm>
              <a:custGeom>
                <a:avLst/>
                <a:gdLst>
                  <a:gd name="T0" fmla="*/ 0 w 37"/>
                  <a:gd name="T1" fmla="*/ 0 h 22"/>
                  <a:gd name="T2" fmla="*/ 43 w 37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0" y="0"/>
                    </a:moveTo>
                    <a:cubicBezTo>
                      <a:pt x="15" y="3"/>
                      <a:pt x="26" y="13"/>
                      <a:pt x="37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1" name="Freeform 465">
                <a:extLst>
                  <a:ext uri="{FF2B5EF4-FFF2-40B4-BE49-F238E27FC236}">
                    <a16:creationId xmlns:a16="http://schemas.microsoft.com/office/drawing/2014/main" id="{79990063-BE0E-4D69-A85D-625E4176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" y="1931"/>
                <a:ext cx="70" cy="41"/>
              </a:xfrm>
              <a:custGeom>
                <a:avLst/>
                <a:gdLst>
                  <a:gd name="T0" fmla="*/ 0 w 65"/>
                  <a:gd name="T1" fmla="*/ 0 h 38"/>
                  <a:gd name="T2" fmla="*/ 81 w 65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0" y="0"/>
                    </a:moveTo>
                    <a:cubicBezTo>
                      <a:pt x="6" y="35"/>
                      <a:pt x="45" y="21"/>
                      <a:pt x="65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2" name="Freeform 466">
                <a:extLst>
                  <a:ext uri="{FF2B5EF4-FFF2-40B4-BE49-F238E27FC236}">
                    <a16:creationId xmlns:a16="http://schemas.microsoft.com/office/drawing/2014/main" id="{D7737B0B-E8E4-4B25-A76A-0B706A8DA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" y="2208"/>
                <a:ext cx="67" cy="17"/>
              </a:xfrm>
              <a:custGeom>
                <a:avLst/>
                <a:gdLst>
                  <a:gd name="T0" fmla="*/ 0 w 63"/>
                  <a:gd name="T1" fmla="*/ 15 h 16"/>
                  <a:gd name="T2" fmla="*/ 76 w 6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6">
                    <a:moveTo>
                      <a:pt x="0" y="12"/>
                    </a:moveTo>
                    <a:cubicBezTo>
                      <a:pt x="24" y="16"/>
                      <a:pt x="40" y="9"/>
                      <a:pt x="6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3" name="Freeform 467">
                <a:extLst>
                  <a:ext uri="{FF2B5EF4-FFF2-40B4-BE49-F238E27FC236}">
                    <a16:creationId xmlns:a16="http://schemas.microsoft.com/office/drawing/2014/main" id="{AE15ED47-AFBD-49DD-89BD-02F8C8988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952"/>
                <a:ext cx="9" cy="74"/>
              </a:xfrm>
              <a:custGeom>
                <a:avLst/>
                <a:gdLst>
                  <a:gd name="T0" fmla="*/ 0 w 9"/>
                  <a:gd name="T1" fmla="*/ 85 h 69"/>
                  <a:gd name="T2" fmla="*/ 8 w 9"/>
                  <a:gd name="T3" fmla="*/ 39 h 69"/>
                  <a:gd name="T4" fmla="*/ 6 w 9"/>
                  <a:gd name="T5" fmla="*/ 0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9">
                    <a:moveTo>
                      <a:pt x="0" y="69"/>
                    </a:moveTo>
                    <a:cubicBezTo>
                      <a:pt x="0" y="69"/>
                      <a:pt x="9" y="45"/>
                      <a:pt x="8" y="32"/>
                    </a:cubicBezTo>
                    <a:cubicBezTo>
                      <a:pt x="6" y="20"/>
                      <a:pt x="6" y="0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4" name="Freeform 468">
                <a:extLst>
                  <a:ext uri="{FF2B5EF4-FFF2-40B4-BE49-F238E27FC236}">
                    <a16:creationId xmlns:a16="http://schemas.microsoft.com/office/drawing/2014/main" id="{2A6DC4E0-0AA4-4F99-BFB2-227E8749D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942"/>
                <a:ext cx="20" cy="29"/>
              </a:xfrm>
              <a:custGeom>
                <a:avLst/>
                <a:gdLst>
                  <a:gd name="T0" fmla="*/ 22 w 19"/>
                  <a:gd name="T1" fmla="*/ 33 h 27"/>
                  <a:gd name="T2" fmla="*/ 2 w 19"/>
                  <a:gd name="T3" fmla="*/ 3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7">
                    <a:moveTo>
                      <a:pt x="19" y="27"/>
                    </a:moveTo>
                    <a:cubicBezTo>
                      <a:pt x="19" y="27"/>
                      <a:pt x="0" y="0"/>
                      <a:pt x="2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5" name="Freeform 469">
                <a:extLst>
                  <a:ext uri="{FF2B5EF4-FFF2-40B4-BE49-F238E27FC236}">
                    <a16:creationId xmlns:a16="http://schemas.microsoft.com/office/drawing/2014/main" id="{BA6EA228-2DE7-4D49-8F4D-CC41F7033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8" y="981"/>
                <a:ext cx="13" cy="20"/>
              </a:xfrm>
              <a:custGeom>
                <a:avLst/>
                <a:gdLst>
                  <a:gd name="T0" fmla="*/ 15 w 12"/>
                  <a:gd name="T1" fmla="*/ 0 h 19"/>
                  <a:gd name="T2" fmla="*/ 13 w 12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12" y="0"/>
                    </a:moveTo>
                    <a:cubicBezTo>
                      <a:pt x="12" y="0"/>
                      <a:pt x="0" y="9"/>
                      <a:pt x="10" y="1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6" name="Freeform 470">
                <a:extLst>
                  <a:ext uri="{FF2B5EF4-FFF2-40B4-BE49-F238E27FC236}">
                    <a16:creationId xmlns:a16="http://schemas.microsoft.com/office/drawing/2014/main" id="{0FDBF24D-04DE-4078-892C-3BDA05AC0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840"/>
                <a:ext cx="86" cy="63"/>
              </a:xfrm>
              <a:custGeom>
                <a:avLst/>
                <a:gdLst>
                  <a:gd name="T0" fmla="*/ 98 w 80"/>
                  <a:gd name="T1" fmla="*/ 32 h 59"/>
                  <a:gd name="T2" fmla="*/ 0 w 80"/>
                  <a:gd name="T3" fmla="*/ 65 h 59"/>
                  <a:gd name="T4" fmla="*/ 12 w 80"/>
                  <a:gd name="T5" fmla="*/ 65 h 59"/>
                  <a:gd name="T6" fmla="*/ 75 w 80"/>
                  <a:gd name="T7" fmla="*/ 36 h 59"/>
                  <a:gd name="T8" fmla="*/ 98 w 80"/>
                  <a:gd name="T9" fmla="*/ 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79" y="26"/>
                    </a:moveTo>
                    <a:cubicBezTo>
                      <a:pt x="78" y="13"/>
                      <a:pt x="21" y="0"/>
                      <a:pt x="0" y="53"/>
                    </a:cubicBezTo>
                    <a:cubicBezTo>
                      <a:pt x="0" y="53"/>
                      <a:pt x="1" y="59"/>
                      <a:pt x="9" y="53"/>
                    </a:cubicBezTo>
                    <a:cubicBezTo>
                      <a:pt x="17" y="46"/>
                      <a:pt x="42" y="27"/>
                      <a:pt x="60" y="30"/>
                    </a:cubicBezTo>
                    <a:cubicBezTo>
                      <a:pt x="78" y="33"/>
                      <a:pt x="80" y="33"/>
                      <a:pt x="79" y="26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7" name="Freeform 471">
                <a:extLst>
                  <a:ext uri="{FF2B5EF4-FFF2-40B4-BE49-F238E27FC236}">
                    <a16:creationId xmlns:a16="http://schemas.microsoft.com/office/drawing/2014/main" id="{CA2957ED-E8B8-4244-BFDA-0BEC1B762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3" y="906"/>
                <a:ext cx="14" cy="13"/>
              </a:xfrm>
              <a:custGeom>
                <a:avLst/>
                <a:gdLst>
                  <a:gd name="T0" fmla="*/ 16 w 13"/>
                  <a:gd name="T1" fmla="*/ 0 h 12"/>
                  <a:gd name="T2" fmla="*/ 0 w 13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12">
                    <a:moveTo>
                      <a:pt x="13" y="0"/>
                    </a:moveTo>
                    <a:cubicBezTo>
                      <a:pt x="13" y="0"/>
                      <a:pt x="3" y="9"/>
                      <a:pt x="0" y="1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08" name="Oval 472">
                <a:extLst>
                  <a:ext uri="{FF2B5EF4-FFF2-40B4-BE49-F238E27FC236}">
                    <a16:creationId xmlns:a16="http://schemas.microsoft.com/office/drawing/2014/main" id="{75829943-2CB6-4D1F-A172-158528231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" y="895"/>
                <a:ext cx="21" cy="21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09" name="Oval 473">
                <a:extLst>
                  <a:ext uri="{FF2B5EF4-FFF2-40B4-BE49-F238E27FC236}">
                    <a16:creationId xmlns:a16="http://schemas.microsoft.com/office/drawing/2014/main" id="{E88C9563-8159-4EF8-B52C-4A42A81AE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" y="9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10" name="Freeform 474">
                <a:extLst>
                  <a:ext uri="{FF2B5EF4-FFF2-40B4-BE49-F238E27FC236}">
                    <a16:creationId xmlns:a16="http://schemas.microsoft.com/office/drawing/2014/main" id="{64724FD1-B273-4D0D-B2B7-CD02E2B84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6" y="876"/>
                <a:ext cx="15" cy="59"/>
              </a:xfrm>
              <a:custGeom>
                <a:avLst/>
                <a:gdLst>
                  <a:gd name="T0" fmla="*/ 0 w 14"/>
                  <a:gd name="T1" fmla="*/ 0 h 55"/>
                  <a:gd name="T2" fmla="*/ 0 w 14"/>
                  <a:gd name="T3" fmla="*/ 68 h 55"/>
                  <a:gd name="T4" fmla="*/ 0 w 1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0" y="0"/>
                    </a:moveTo>
                    <a:cubicBezTo>
                      <a:pt x="0" y="0"/>
                      <a:pt x="8" y="34"/>
                      <a:pt x="0" y="55"/>
                    </a:cubicBezTo>
                    <a:cubicBezTo>
                      <a:pt x="0" y="55"/>
                      <a:pt x="14" y="26"/>
                      <a:pt x="0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1" name="Freeform 475">
                <a:extLst>
                  <a:ext uri="{FF2B5EF4-FFF2-40B4-BE49-F238E27FC236}">
                    <a16:creationId xmlns:a16="http://schemas.microsoft.com/office/drawing/2014/main" id="{E73DCD20-1102-467F-8C61-85303961E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9" y="943"/>
                <a:ext cx="24" cy="36"/>
              </a:xfrm>
              <a:custGeom>
                <a:avLst/>
                <a:gdLst>
                  <a:gd name="T0" fmla="*/ 15 w 22"/>
                  <a:gd name="T1" fmla="*/ 0 h 33"/>
                  <a:gd name="T2" fmla="*/ 5 w 22"/>
                  <a:gd name="T3" fmla="*/ 26 h 33"/>
                  <a:gd name="T4" fmla="*/ 28 w 22"/>
                  <a:gd name="T5" fmla="*/ 43 h 33"/>
                  <a:gd name="T6" fmla="*/ 11 w 22"/>
                  <a:gd name="T7" fmla="*/ 21 h 33"/>
                  <a:gd name="T8" fmla="*/ 15 w 22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33">
                    <a:moveTo>
                      <a:pt x="12" y="0"/>
                    </a:moveTo>
                    <a:cubicBezTo>
                      <a:pt x="12" y="0"/>
                      <a:pt x="0" y="13"/>
                      <a:pt x="5" y="20"/>
                    </a:cubicBezTo>
                    <a:cubicBezTo>
                      <a:pt x="10" y="27"/>
                      <a:pt x="15" y="32"/>
                      <a:pt x="22" y="33"/>
                    </a:cubicBezTo>
                    <a:cubicBezTo>
                      <a:pt x="22" y="33"/>
                      <a:pt x="7" y="24"/>
                      <a:pt x="8" y="16"/>
                    </a:cubicBezTo>
                    <a:cubicBezTo>
                      <a:pt x="8" y="9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2" name="Freeform 476">
                <a:extLst>
                  <a:ext uri="{FF2B5EF4-FFF2-40B4-BE49-F238E27FC236}">
                    <a16:creationId xmlns:a16="http://schemas.microsoft.com/office/drawing/2014/main" id="{C138DF87-AD65-4A6C-8D2C-CA1D7C98A8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9" y="965"/>
                <a:ext cx="18" cy="18"/>
              </a:xfrm>
              <a:custGeom>
                <a:avLst/>
                <a:gdLst>
                  <a:gd name="T0" fmla="*/ 20 w 17"/>
                  <a:gd name="T1" fmla="*/ 16 h 17"/>
                  <a:gd name="T2" fmla="*/ 14 w 17"/>
                  <a:gd name="T3" fmla="*/ 6 h 17"/>
                  <a:gd name="T4" fmla="*/ 0 w 17"/>
                  <a:gd name="T5" fmla="*/ 0 h 17"/>
                  <a:gd name="T6" fmla="*/ 4 w 17"/>
                  <a:gd name="T7" fmla="*/ 7 h 17"/>
                  <a:gd name="T8" fmla="*/ 20 w 17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7" y="13"/>
                    </a:moveTo>
                    <a:cubicBezTo>
                      <a:pt x="17" y="13"/>
                      <a:pt x="17" y="7"/>
                      <a:pt x="11" y="6"/>
                    </a:cubicBezTo>
                    <a:cubicBezTo>
                      <a:pt x="5" y="4"/>
                      <a:pt x="1" y="5"/>
                      <a:pt x="0" y="0"/>
                    </a:cubicBezTo>
                    <a:cubicBezTo>
                      <a:pt x="0" y="0"/>
                      <a:pt x="0" y="6"/>
                      <a:pt x="4" y="7"/>
                    </a:cubicBezTo>
                    <a:cubicBezTo>
                      <a:pt x="7" y="7"/>
                      <a:pt x="5" y="17"/>
                      <a:pt x="17" y="13"/>
                    </a:cubicBezTo>
                    <a:close/>
                  </a:path>
                </a:pathLst>
              </a:custGeom>
              <a:solidFill>
                <a:srgbClr val="BB7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3" name="Freeform 477">
                <a:extLst>
                  <a:ext uri="{FF2B5EF4-FFF2-40B4-BE49-F238E27FC236}">
                    <a16:creationId xmlns:a16="http://schemas.microsoft.com/office/drawing/2014/main" id="{6FF55200-6AF4-4350-8859-85CF32C61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941"/>
                <a:ext cx="7" cy="27"/>
              </a:xfrm>
              <a:custGeom>
                <a:avLst/>
                <a:gdLst>
                  <a:gd name="T0" fmla="*/ 6 w 7"/>
                  <a:gd name="T1" fmla="*/ 29 h 25"/>
                  <a:gd name="T2" fmla="*/ 4 w 7"/>
                  <a:gd name="T3" fmla="*/ 0 h 25"/>
                  <a:gd name="T4" fmla="*/ 1 w 7"/>
                  <a:gd name="T5" fmla="*/ 13 h 25"/>
                  <a:gd name="T6" fmla="*/ 7 w 7"/>
                  <a:gd name="T7" fmla="*/ 31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6" y="23"/>
                    </a:moveTo>
                    <a:cubicBezTo>
                      <a:pt x="0" y="18"/>
                      <a:pt x="2" y="6"/>
                      <a:pt x="4" y="0"/>
                    </a:cubicBezTo>
                    <a:cubicBezTo>
                      <a:pt x="3" y="3"/>
                      <a:pt x="2" y="7"/>
                      <a:pt x="1" y="10"/>
                    </a:cubicBezTo>
                    <a:cubicBezTo>
                      <a:pt x="0" y="16"/>
                      <a:pt x="3" y="21"/>
                      <a:pt x="7" y="25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4" name="Freeform 478">
                <a:extLst>
                  <a:ext uri="{FF2B5EF4-FFF2-40B4-BE49-F238E27FC236}">
                    <a16:creationId xmlns:a16="http://schemas.microsoft.com/office/drawing/2014/main" id="{BACA153E-DE9C-4FEA-BDF8-C3B7D7B16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9" y="950"/>
                <a:ext cx="20" cy="111"/>
              </a:xfrm>
              <a:custGeom>
                <a:avLst/>
                <a:gdLst>
                  <a:gd name="T0" fmla="*/ 22 w 18"/>
                  <a:gd name="T1" fmla="*/ 0 h 104"/>
                  <a:gd name="T2" fmla="*/ 4 w 18"/>
                  <a:gd name="T3" fmla="*/ 22 h 104"/>
                  <a:gd name="T4" fmla="*/ 1 w 18"/>
                  <a:gd name="T5" fmla="*/ 54 h 104"/>
                  <a:gd name="T6" fmla="*/ 24 w 18"/>
                  <a:gd name="T7" fmla="*/ 126 h 104"/>
                  <a:gd name="T8" fmla="*/ 11 w 18"/>
                  <a:gd name="T9" fmla="*/ 84 h 104"/>
                  <a:gd name="T10" fmla="*/ 3 w 18"/>
                  <a:gd name="T11" fmla="*/ 57 h 104"/>
                  <a:gd name="T12" fmla="*/ 9 w 18"/>
                  <a:gd name="T13" fmla="*/ 30 h 104"/>
                  <a:gd name="T14" fmla="*/ 22 w 18"/>
                  <a:gd name="T15" fmla="*/ 18 h 104"/>
                  <a:gd name="T16" fmla="*/ 20 w 18"/>
                  <a:gd name="T17" fmla="*/ 6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04">
                    <a:moveTo>
                      <a:pt x="16" y="0"/>
                    </a:moveTo>
                    <a:cubicBezTo>
                      <a:pt x="13" y="6"/>
                      <a:pt x="8" y="12"/>
                      <a:pt x="4" y="19"/>
                    </a:cubicBezTo>
                    <a:cubicBezTo>
                      <a:pt x="1" y="27"/>
                      <a:pt x="0" y="37"/>
                      <a:pt x="1" y="45"/>
                    </a:cubicBezTo>
                    <a:cubicBezTo>
                      <a:pt x="3" y="66"/>
                      <a:pt x="15" y="83"/>
                      <a:pt x="18" y="104"/>
                    </a:cubicBezTo>
                    <a:cubicBezTo>
                      <a:pt x="16" y="92"/>
                      <a:pt x="12" y="80"/>
                      <a:pt x="8" y="69"/>
                    </a:cubicBezTo>
                    <a:cubicBezTo>
                      <a:pt x="6" y="62"/>
                      <a:pt x="4" y="55"/>
                      <a:pt x="3" y="47"/>
                    </a:cubicBezTo>
                    <a:cubicBezTo>
                      <a:pt x="3" y="39"/>
                      <a:pt x="4" y="31"/>
                      <a:pt x="6" y="24"/>
                    </a:cubicBezTo>
                    <a:cubicBezTo>
                      <a:pt x="7" y="21"/>
                      <a:pt x="13" y="9"/>
                      <a:pt x="16" y="15"/>
                    </a:cubicBezTo>
                    <a:cubicBezTo>
                      <a:pt x="14" y="12"/>
                      <a:pt x="14" y="9"/>
                      <a:pt x="14" y="6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5" name="Freeform 479">
                <a:extLst>
                  <a:ext uri="{FF2B5EF4-FFF2-40B4-BE49-F238E27FC236}">
                    <a16:creationId xmlns:a16="http://schemas.microsoft.com/office/drawing/2014/main" id="{F237FDD3-5C8C-41FF-968D-4A884C59F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064"/>
                <a:ext cx="14" cy="72"/>
              </a:xfrm>
              <a:custGeom>
                <a:avLst/>
                <a:gdLst>
                  <a:gd name="T0" fmla="*/ 11 w 13"/>
                  <a:gd name="T1" fmla="*/ 0 h 67"/>
                  <a:gd name="T2" fmla="*/ 6 w 13"/>
                  <a:gd name="T3" fmla="*/ 32 h 67"/>
                  <a:gd name="T4" fmla="*/ 0 w 13"/>
                  <a:gd name="T5" fmla="*/ 60 h 67"/>
                  <a:gd name="T6" fmla="*/ 3 w 13"/>
                  <a:gd name="T7" fmla="*/ 83 h 67"/>
                  <a:gd name="T8" fmla="*/ 3 w 13"/>
                  <a:gd name="T9" fmla="*/ 60 h 67"/>
                  <a:gd name="T10" fmla="*/ 12 w 13"/>
                  <a:gd name="T11" fmla="*/ 29 h 67"/>
                  <a:gd name="T12" fmla="*/ 15 w 13"/>
                  <a:gd name="T13" fmla="*/ 14 h 67"/>
                  <a:gd name="T14" fmla="*/ 10 w 13"/>
                  <a:gd name="T15" fmla="*/ 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67">
                    <a:moveTo>
                      <a:pt x="8" y="0"/>
                    </a:moveTo>
                    <a:cubicBezTo>
                      <a:pt x="11" y="8"/>
                      <a:pt x="9" y="18"/>
                      <a:pt x="6" y="26"/>
                    </a:cubicBezTo>
                    <a:cubicBezTo>
                      <a:pt x="3" y="33"/>
                      <a:pt x="1" y="40"/>
                      <a:pt x="0" y="48"/>
                    </a:cubicBezTo>
                    <a:cubicBezTo>
                      <a:pt x="0" y="55"/>
                      <a:pt x="2" y="61"/>
                      <a:pt x="3" y="67"/>
                    </a:cubicBezTo>
                    <a:cubicBezTo>
                      <a:pt x="1" y="62"/>
                      <a:pt x="2" y="54"/>
                      <a:pt x="3" y="48"/>
                    </a:cubicBezTo>
                    <a:cubicBezTo>
                      <a:pt x="3" y="39"/>
                      <a:pt x="6" y="32"/>
                      <a:pt x="9" y="23"/>
                    </a:cubicBezTo>
                    <a:cubicBezTo>
                      <a:pt x="10" y="19"/>
                      <a:pt x="12" y="15"/>
                      <a:pt x="12" y="11"/>
                    </a:cubicBezTo>
                    <a:cubicBezTo>
                      <a:pt x="13" y="6"/>
                      <a:pt x="10" y="3"/>
                      <a:pt x="7" y="0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6" name="Freeform 480">
                <a:extLst>
                  <a:ext uri="{FF2B5EF4-FFF2-40B4-BE49-F238E27FC236}">
                    <a16:creationId xmlns:a16="http://schemas.microsoft.com/office/drawing/2014/main" id="{80E57AF1-7112-47B6-9A5E-69D24C134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2212"/>
                <a:ext cx="1041" cy="337"/>
              </a:xfrm>
              <a:custGeom>
                <a:avLst/>
                <a:gdLst>
                  <a:gd name="T0" fmla="*/ 0 w 975"/>
                  <a:gd name="T1" fmla="*/ 0 h 315"/>
                  <a:gd name="T2" fmla="*/ 161 w 975"/>
                  <a:gd name="T3" fmla="*/ 239 h 315"/>
                  <a:gd name="T4" fmla="*/ 443 w 975"/>
                  <a:gd name="T5" fmla="*/ 338 h 315"/>
                  <a:gd name="T6" fmla="*/ 744 w 975"/>
                  <a:gd name="T7" fmla="*/ 338 h 315"/>
                  <a:gd name="T8" fmla="*/ 1026 w 975"/>
                  <a:gd name="T9" fmla="*/ 239 h 315"/>
                  <a:gd name="T10" fmla="*/ 1186 w 975"/>
                  <a:gd name="T11" fmla="*/ 0 h 3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75" h="315">
                    <a:moveTo>
                      <a:pt x="0" y="0"/>
                    </a:moveTo>
                    <a:cubicBezTo>
                      <a:pt x="27" y="30"/>
                      <a:pt x="17" y="119"/>
                      <a:pt x="132" y="194"/>
                    </a:cubicBezTo>
                    <a:cubicBezTo>
                      <a:pt x="214" y="247"/>
                      <a:pt x="364" y="276"/>
                      <a:pt x="364" y="276"/>
                    </a:cubicBezTo>
                    <a:cubicBezTo>
                      <a:pt x="364" y="276"/>
                      <a:pt x="465" y="315"/>
                      <a:pt x="612" y="276"/>
                    </a:cubicBezTo>
                    <a:cubicBezTo>
                      <a:pt x="612" y="276"/>
                      <a:pt x="762" y="247"/>
                      <a:pt x="843" y="194"/>
                    </a:cubicBezTo>
                    <a:cubicBezTo>
                      <a:pt x="958" y="119"/>
                      <a:pt x="948" y="30"/>
                      <a:pt x="975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7" name="Freeform 481">
                <a:extLst>
                  <a:ext uri="{FF2B5EF4-FFF2-40B4-BE49-F238E27FC236}">
                    <a16:creationId xmlns:a16="http://schemas.microsoft.com/office/drawing/2014/main" id="{B0540259-3809-4866-804F-886367DDC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490"/>
                <a:ext cx="201" cy="39"/>
              </a:xfrm>
              <a:custGeom>
                <a:avLst/>
                <a:gdLst>
                  <a:gd name="T0" fmla="*/ 230 w 188"/>
                  <a:gd name="T1" fmla="*/ 9 h 37"/>
                  <a:gd name="T2" fmla="*/ 137 w 188"/>
                  <a:gd name="T3" fmla="*/ 3 h 37"/>
                  <a:gd name="T4" fmla="*/ 0 w 188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8" h="37">
                    <a:moveTo>
                      <a:pt x="188" y="9"/>
                    </a:moveTo>
                    <a:cubicBezTo>
                      <a:pt x="188" y="9"/>
                      <a:pt x="134" y="5"/>
                      <a:pt x="112" y="3"/>
                    </a:cubicBezTo>
                    <a:cubicBezTo>
                      <a:pt x="90" y="0"/>
                      <a:pt x="25" y="3"/>
                      <a:pt x="0" y="3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8" name="Freeform 482">
                <a:extLst>
                  <a:ext uri="{FF2B5EF4-FFF2-40B4-BE49-F238E27FC236}">
                    <a16:creationId xmlns:a16="http://schemas.microsoft.com/office/drawing/2014/main" id="{904F209B-D144-4717-BEB3-744723CC9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2788"/>
                <a:ext cx="68" cy="49"/>
              </a:xfrm>
              <a:custGeom>
                <a:avLst/>
                <a:gdLst>
                  <a:gd name="T0" fmla="*/ 0 w 64"/>
                  <a:gd name="T1" fmla="*/ 0 h 46"/>
                  <a:gd name="T2" fmla="*/ 77 w 64"/>
                  <a:gd name="T3" fmla="*/ 5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6">
                    <a:moveTo>
                      <a:pt x="0" y="0"/>
                    </a:moveTo>
                    <a:cubicBezTo>
                      <a:pt x="0" y="0"/>
                      <a:pt x="56" y="32"/>
                      <a:pt x="64" y="4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19" name="Freeform 483">
                <a:extLst>
                  <a:ext uri="{FF2B5EF4-FFF2-40B4-BE49-F238E27FC236}">
                    <a16:creationId xmlns:a16="http://schemas.microsoft.com/office/drawing/2014/main" id="{85C9F74E-DB7C-4040-BBC2-5621E3173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761"/>
                <a:ext cx="1867" cy="3321"/>
              </a:xfrm>
              <a:custGeom>
                <a:avLst/>
                <a:gdLst>
                  <a:gd name="T0" fmla="*/ 1264 w 1747"/>
                  <a:gd name="T1" fmla="*/ 207 h 3108"/>
                  <a:gd name="T2" fmla="*/ 1266 w 1747"/>
                  <a:gd name="T3" fmla="*/ 428 h 3108"/>
                  <a:gd name="T4" fmla="*/ 1833 w 1747"/>
                  <a:gd name="T5" fmla="*/ 743 h 3108"/>
                  <a:gd name="T6" fmla="*/ 1993 w 1747"/>
                  <a:gd name="T7" fmla="*/ 1229 h 3108"/>
                  <a:gd name="T8" fmla="*/ 2079 w 1747"/>
                  <a:gd name="T9" fmla="*/ 1514 h 3108"/>
                  <a:gd name="T10" fmla="*/ 2094 w 1747"/>
                  <a:gd name="T11" fmla="*/ 1673 h 3108"/>
                  <a:gd name="T12" fmla="*/ 2115 w 1747"/>
                  <a:gd name="T13" fmla="*/ 1892 h 3108"/>
                  <a:gd name="T14" fmla="*/ 1977 w 1747"/>
                  <a:gd name="T15" fmla="*/ 2072 h 3108"/>
                  <a:gd name="T16" fmla="*/ 1913 w 1747"/>
                  <a:gd name="T17" fmla="*/ 2007 h 3108"/>
                  <a:gd name="T18" fmla="*/ 1880 w 1747"/>
                  <a:gd name="T19" fmla="*/ 1780 h 3108"/>
                  <a:gd name="T20" fmla="*/ 1792 w 1747"/>
                  <a:gd name="T21" fmla="*/ 1575 h 3108"/>
                  <a:gd name="T22" fmla="*/ 1782 w 1747"/>
                  <a:gd name="T23" fmla="*/ 2514 h 3108"/>
                  <a:gd name="T24" fmla="*/ 1725 w 1747"/>
                  <a:gd name="T25" fmla="*/ 2801 h 3108"/>
                  <a:gd name="T26" fmla="*/ 1710 w 1747"/>
                  <a:gd name="T27" fmla="*/ 3458 h 3108"/>
                  <a:gd name="T28" fmla="*/ 1753 w 1747"/>
                  <a:gd name="T29" fmla="*/ 3553 h 3108"/>
                  <a:gd name="T30" fmla="*/ 1877 w 1747"/>
                  <a:gd name="T31" fmla="*/ 3636 h 3108"/>
                  <a:gd name="T32" fmla="*/ 1918 w 1747"/>
                  <a:gd name="T33" fmla="*/ 3701 h 3108"/>
                  <a:gd name="T34" fmla="*/ 1885 w 1747"/>
                  <a:gd name="T35" fmla="*/ 3748 h 3108"/>
                  <a:gd name="T36" fmla="*/ 1798 w 1747"/>
                  <a:gd name="T37" fmla="*/ 3786 h 3108"/>
                  <a:gd name="T38" fmla="*/ 1712 w 1747"/>
                  <a:gd name="T39" fmla="*/ 3722 h 3108"/>
                  <a:gd name="T40" fmla="*/ 1465 w 1747"/>
                  <a:gd name="T41" fmla="*/ 3603 h 3108"/>
                  <a:gd name="T42" fmla="*/ 1401 w 1747"/>
                  <a:gd name="T43" fmla="*/ 3359 h 3108"/>
                  <a:gd name="T44" fmla="*/ 1235 w 1747"/>
                  <a:gd name="T45" fmla="*/ 2722 h 3108"/>
                  <a:gd name="T46" fmla="*/ 1090 w 1747"/>
                  <a:gd name="T47" fmla="*/ 2352 h 3108"/>
                  <a:gd name="T48" fmla="*/ 1067 w 1747"/>
                  <a:gd name="T49" fmla="*/ 2151 h 3108"/>
                  <a:gd name="T50" fmla="*/ 967 w 1747"/>
                  <a:gd name="T51" fmla="*/ 2616 h 3108"/>
                  <a:gd name="T52" fmla="*/ 890 w 1747"/>
                  <a:gd name="T53" fmla="*/ 2762 h 3108"/>
                  <a:gd name="T54" fmla="*/ 701 w 1747"/>
                  <a:gd name="T55" fmla="*/ 3447 h 3108"/>
                  <a:gd name="T56" fmla="*/ 538 w 1747"/>
                  <a:gd name="T57" fmla="*/ 3669 h 3108"/>
                  <a:gd name="T58" fmla="*/ 395 w 1747"/>
                  <a:gd name="T59" fmla="*/ 3739 h 3108"/>
                  <a:gd name="T60" fmla="*/ 286 w 1747"/>
                  <a:gd name="T61" fmla="*/ 3764 h 3108"/>
                  <a:gd name="T62" fmla="*/ 233 w 1747"/>
                  <a:gd name="T63" fmla="*/ 3743 h 3108"/>
                  <a:gd name="T64" fmla="*/ 228 w 1747"/>
                  <a:gd name="T65" fmla="*/ 3676 h 3108"/>
                  <a:gd name="T66" fmla="*/ 298 w 1747"/>
                  <a:gd name="T67" fmla="*/ 3626 h 3108"/>
                  <a:gd name="T68" fmla="*/ 421 w 1747"/>
                  <a:gd name="T69" fmla="*/ 3503 h 3108"/>
                  <a:gd name="T70" fmla="*/ 414 w 1747"/>
                  <a:gd name="T71" fmla="*/ 3428 h 3108"/>
                  <a:gd name="T72" fmla="*/ 378 w 1747"/>
                  <a:gd name="T73" fmla="*/ 2704 h 3108"/>
                  <a:gd name="T74" fmla="*/ 325 w 1747"/>
                  <a:gd name="T75" fmla="*/ 1829 h 3108"/>
                  <a:gd name="T76" fmla="*/ 269 w 1747"/>
                  <a:gd name="T77" fmla="*/ 1680 h 3108"/>
                  <a:gd name="T78" fmla="*/ 236 w 1747"/>
                  <a:gd name="T79" fmla="*/ 1870 h 3108"/>
                  <a:gd name="T80" fmla="*/ 185 w 1747"/>
                  <a:gd name="T81" fmla="*/ 2001 h 3108"/>
                  <a:gd name="T82" fmla="*/ 73 w 1747"/>
                  <a:gd name="T83" fmla="*/ 2018 h 3108"/>
                  <a:gd name="T84" fmla="*/ 30 w 1747"/>
                  <a:gd name="T85" fmla="*/ 1759 h 3108"/>
                  <a:gd name="T86" fmla="*/ 33 w 1747"/>
                  <a:gd name="T87" fmla="*/ 1649 h 3108"/>
                  <a:gd name="T88" fmla="*/ 97 w 1747"/>
                  <a:gd name="T89" fmla="*/ 1361 h 3108"/>
                  <a:gd name="T90" fmla="*/ 153 w 1747"/>
                  <a:gd name="T91" fmla="*/ 1136 h 3108"/>
                  <a:gd name="T92" fmla="*/ 766 w 1747"/>
                  <a:gd name="T93" fmla="*/ 501 h 3108"/>
                  <a:gd name="T94" fmla="*/ 882 w 1747"/>
                  <a:gd name="T95" fmla="*/ 302 h 3108"/>
                  <a:gd name="T96" fmla="*/ 888 w 1747"/>
                  <a:gd name="T97" fmla="*/ 221 h 310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747" h="3108">
                    <a:moveTo>
                      <a:pt x="875" y="0"/>
                    </a:moveTo>
                    <a:cubicBezTo>
                      <a:pt x="875" y="0"/>
                      <a:pt x="1010" y="17"/>
                      <a:pt x="1019" y="182"/>
                    </a:cubicBezTo>
                    <a:cubicBezTo>
                      <a:pt x="1019" y="182"/>
                      <a:pt x="1024" y="164"/>
                      <a:pt x="1036" y="170"/>
                    </a:cubicBezTo>
                    <a:cubicBezTo>
                      <a:pt x="1048" y="177"/>
                      <a:pt x="1046" y="194"/>
                      <a:pt x="1041" y="203"/>
                    </a:cubicBezTo>
                    <a:cubicBezTo>
                      <a:pt x="1035" y="211"/>
                      <a:pt x="1030" y="244"/>
                      <a:pt x="1025" y="248"/>
                    </a:cubicBezTo>
                    <a:cubicBezTo>
                      <a:pt x="1025" y="248"/>
                      <a:pt x="1048" y="294"/>
                      <a:pt x="1038" y="351"/>
                    </a:cubicBezTo>
                    <a:cubicBezTo>
                      <a:pt x="1038" y="351"/>
                      <a:pt x="1049" y="349"/>
                      <a:pt x="1054" y="365"/>
                    </a:cubicBezTo>
                    <a:cubicBezTo>
                      <a:pt x="1059" y="381"/>
                      <a:pt x="1094" y="404"/>
                      <a:pt x="1119" y="411"/>
                    </a:cubicBezTo>
                    <a:cubicBezTo>
                      <a:pt x="1144" y="418"/>
                      <a:pt x="1441" y="437"/>
                      <a:pt x="1502" y="608"/>
                    </a:cubicBezTo>
                    <a:cubicBezTo>
                      <a:pt x="1518" y="652"/>
                      <a:pt x="1530" y="667"/>
                      <a:pt x="1553" y="692"/>
                    </a:cubicBezTo>
                    <a:cubicBezTo>
                      <a:pt x="1576" y="717"/>
                      <a:pt x="1609" y="800"/>
                      <a:pt x="1622" y="931"/>
                    </a:cubicBezTo>
                    <a:cubicBezTo>
                      <a:pt x="1627" y="980"/>
                      <a:pt x="1621" y="990"/>
                      <a:pt x="1633" y="1007"/>
                    </a:cubicBezTo>
                    <a:cubicBezTo>
                      <a:pt x="1645" y="1024"/>
                      <a:pt x="1659" y="1038"/>
                      <a:pt x="1655" y="1062"/>
                    </a:cubicBezTo>
                    <a:cubicBezTo>
                      <a:pt x="1651" y="1086"/>
                      <a:pt x="1659" y="1100"/>
                      <a:pt x="1667" y="1116"/>
                    </a:cubicBezTo>
                    <a:cubicBezTo>
                      <a:pt x="1675" y="1132"/>
                      <a:pt x="1707" y="1204"/>
                      <a:pt x="1703" y="1241"/>
                    </a:cubicBezTo>
                    <a:cubicBezTo>
                      <a:pt x="1699" y="1278"/>
                      <a:pt x="1703" y="1291"/>
                      <a:pt x="1711" y="1298"/>
                    </a:cubicBezTo>
                    <a:cubicBezTo>
                      <a:pt x="1719" y="1305"/>
                      <a:pt x="1730" y="1340"/>
                      <a:pt x="1720" y="1351"/>
                    </a:cubicBezTo>
                    <a:cubicBezTo>
                      <a:pt x="1710" y="1362"/>
                      <a:pt x="1711" y="1361"/>
                      <a:pt x="1715" y="1372"/>
                    </a:cubicBezTo>
                    <a:cubicBezTo>
                      <a:pt x="1719" y="1383"/>
                      <a:pt x="1721" y="1386"/>
                      <a:pt x="1720" y="1398"/>
                    </a:cubicBezTo>
                    <a:cubicBezTo>
                      <a:pt x="1719" y="1410"/>
                      <a:pt x="1718" y="1420"/>
                      <a:pt x="1723" y="1441"/>
                    </a:cubicBezTo>
                    <a:cubicBezTo>
                      <a:pt x="1728" y="1462"/>
                      <a:pt x="1747" y="1521"/>
                      <a:pt x="1733" y="1551"/>
                    </a:cubicBezTo>
                    <a:cubicBezTo>
                      <a:pt x="1719" y="1581"/>
                      <a:pt x="1715" y="1591"/>
                      <a:pt x="1710" y="1605"/>
                    </a:cubicBezTo>
                    <a:cubicBezTo>
                      <a:pt x="1705" y="1619"/>
                      <a:pt x="1695" y="1647"/>
                      <a:pt x="1687" y="1655"/>
                    </a:cubicBezTo>
                    <a:cubicBezTo>
                      <a:pt x="1679" y="1663"/>
                      <a:pt x="1635" y="1705"/>
                      <a:pt x="1620" y="1699"/>
                    </a:cubicBezTo>
                    <a:cubicBezTo>
                      <a:pt x="1610" y="1696"/>
                      <a:pt x="1612" y="1680"/>
                      <a:pt x="1612" y="1680"/>
                    </a:cubicBezTo>
                    <a:cubicBezTo>
                      <a:pt x="1612" y="1680"/>
                      <a:pt x="1585" y="1668"/>
                      <a:pt x="1595" y="1641"/>
                    </a:cubicBezTo>
                    <a:cubicBezTo>
                      <a:pt x="1595" y="1641"/>
                      <a:pt x="1579" y="1655"/>
                      <a:pt x="1567" y="1645"/>
                    </a:cubicBezTo>
                    <a:cubicBezTo>
                      <a:pt x="1555" y="1636"/>
                      <a:pt x="1561" y="1603"/>
                      <a:pt x="1558" y="1593"/>
                    </a:cubicBezTo>
                    <a:cubicBezTo>
                      <a:pt x="1556" y="1582"/>
                      <a:pt x="1557" y="1552"/>
                      <a:pt x="1553" y="1533"/>
                    </a:cubicBezTo>
                    <a:cubicBezTo>
                      <a:pt x="1549" y="1514"/>
                      <a:pt x="1536" y="1477"/>
                      <a:pt x="1540" y="1459"/>
                    </a:cubicBezTo>
                    <a:cubicBezTo>
                      <a:pt x="1545" y="1440"/>
                      <a:pt x="1553" y="1421"/>
                      <a:pt x="1542" y="1407"/>
                    </a:cubicBezTo>
                    <a:cubicBezTo>
                      <a:pt x="1532" y="1394"/>
                      <a:pt x="1526" y="1385"/>
                      <a:pt x="1526" y="1377"/>
                    </a:cubicBezTo>
                    <a:cubicBezTo>
                      <a:pt x="1526" y="1369"/>
                      <a:pt x="1478" y="1328"/>
                      <a:pt x="1468" y="1291"/>
                    </a:cubicBezTo>
                    <a:cubicBezTo>
                      <a:pt x="1468" y="1291"/>
                      <a:pt x="1474" y="1379"/>
                      <a:pt x="1472" y="1404"/>
                    </a:cubicBezTo>
                    <a:cubicBezTo>
                      <a:pt x="1469" y="1429"/>
                      <a:pt x="1470" y="1471"/>
                      <a:pt x="1481" y="1499"/>
                    </a:cubicBezTo>
                    <a:cubicBezTo>
                      <a:pt x="1492" y="1527"/>
                      <a:pt x="1572" y="1847"/>
                      <a:pt x="1460" y="2061"/>
                    </a:cubicBezTo>
                    <a:cubicBezTo>
                      <a:pt x="1443" y="2094"/>
                      <a:pt x="1448" y="2108"/>
                      <a:pt x="1450" y="2127"/>
                    </a:cubicBezTo>
                    <a:cubicBezTo>
                      <a:pt x="1453" y="2145"/>
                      <a:pt x="1456" y="2196"/>
                      <a:pt x="1437" y="2217"/>
                    </a:cubicBezTo>
                    <a:cubicBezTo>
                      <a:pt x="1418" y="2239"/>
                      <a:pt x="1405" y="2259"/>
                      <a:pt x="1413" y="2296"/>
                    </a:cubicBezTo>
                    <a:cubicBezTo>
                      <a:pt x="1421" y="2333"/>
                      <a:pt x="1482" y="2552"/>
                      <a:pt x="1413" y="2745"/>
                    </a:cubicBezTo>
                    <a:cubicBezTo>
                      <a:pt x="1397" y="2790"/>
                      <a:pt x="1417" y="2790"/>
                      <a:pt x="1408" y="2809"/>
                    </a:cubicBezTo>
                    <a:cubicBezTo>
                      <a:pt x="1399" y="2828"/>
                      <a:pt x="1399" y="2829"/>
                      <a:pt x="1401" y="2834"/>
                    </a:cubicBezTo>
                    <a:cubicBezTo>
                      <a:pt x="1403" y="2839"/>
                      <a:pt x="1400" y="2851"/>
                      <a:pt x="1397" y="2856"/>
                    </a:cubicBezTo>
                    <a:cubicBezTo>
                      <a:pt x="1393" y="2860"/>
                      <a:pt x="1396" y="2865"/>
                      <a:pt x="1402" y="2871"/>
                    </a:cubicBezTo>
                    <a:cubicBezTo>
                      <a:pt x="1409" y="2877"/>
                      <a:pt x="1430" y="2900"/>
                      <a:pt x="1436" y="2912"/>
                    </a:cubicBezTo>
                    <a:cubicBezTo>
                      <a:pt x="1442" y="2925"/>
                      <a:pt x="1473" y="2947"/>
                      <a:pt x="1482" y="2954"/>
                    </a:cubicBezTo>
                    <a:cubicBezTo>
                      <a:pt x="1490" y="2962"/>
                      <a:pt x="1496" y="2966"/>
                      <a:pt x="1503" y="2971"/>
                    </a:cubicBezTo>
                    <a:cubicBezTo>
                      <a:pt x="1511" y="2975"/>
                      <a:pt x="1531" y="2979"/>
                      <a:pt x="1537" y="2981"/>
                    </a:cubicBezTo>
                    <a:cubicBezTo>
                      <a:pt x="1544" y="2984"/>
                      <a:pt x="1552" y="2987"/>
                      <a:pt x="1556" y="2995"/>
                    </a:cubicBezTo>
                    <a:cubicBezTo>
                      <a:pt x="1559" y="3002"/>
                      <a:pt x="1562" y="3003"/>
                      <a:pt x="1561" y="3013"/>
                    </a:cubicBezTo>
                    <a:cubicBezTo>
                      <a:pt x="1561" y="3013"/>
                      <a:pt x="1575" y="3021"/>
                      <a:pt x="1572" y="3034"/>
                    </a:cubicBezTo>
                    <a:cubicBezTo>
                      <a:pt x="1568" y="3046"/>
                      <a:pt x="1563" y="3045"/>
                      <a:pt x="1563" y="3045"/>
                    </a:cubicBezTo>
                    <a:cubicBezTo>
                      <a:pt x="1563" y="3045"/>
                      <a:pt x="1566" y="3063"/>
                      <a:pt x="1556" y="3068"/>
                    </a:cubicBezTo>
                    <a:cubicBezTo>
                      <a:pt x="1547" y="3074"/>
                      <a:pt x="1545" y="3072"/>
                      <a:pt x="1545" y="3072"/>
                    </a:cubicBezTo>
                    <a:cubicBezTo>
                      <a:pt x="1545" y="3072"/>
                      <a:pt x="1541" y="3083"/>
                      <a:pt x="1529" y="3085"/>
                    </a:cubicBezTo>
                    <a:cubicBezTo>
                      <a:pt x="1517" y="3087"/>
                      <a:pt x="1512" y="3086"/>
                      <a:pt x="1512" y="3086"/>
                    </a:cubicBezTo>
                    <a:cubicBezTo>
                      <a:pt x="1512" y="3086"/>
                      <a:pt x="1498" y="3108"/>
                      <a:pt x="1473" y="3103"/>
                    </a:cubicBezTo>
                    <a:cubicBezTo>
                      <a:pt x="1449" y="3097"/>
                      <a:pt x="1440" y="3084"/>
                      <a:pt x="1435" y="3077"/>
                    </a:cubicBezTo>
                    <a:cubicBezTo>
                      <a:pt x="1430" y="3070"/>
                      <a:pt x="1426" y="3066"/>
                      <a:pt x="1423" y="3065"/>
                    </a:cubicBezTo>
                    <a:cubicBezTo>
                      <a:pt x="1421" y="3065"/>
                      <a:pt x="1409" y="3061"/>
                      <a:pt x="1403" y="3051"/>
                    </a:cubicBezTo>
                    <a:cubicBezTo>
                      <a:pt x="1397" y="3040"/>
                      <a:pt x="1387" y="3028"/>
                      <a:pt x="1379" y="3025"/>
                    </a:cubicBezTo>
                    <a:cubicBezTo>
                      <a:pt x="1371" y="3022"/>
                      <a:pt x="1337" y="3010"/>
                      <a:pt x="1306" y="3008"/>
                    </a:cubicBezTo>
                    <a:cubicBezTo>
                      <a:pt x="1276" y="3005"/>
                      <a:pt x="1198" y="2989"/>
                      <a:pt x="1201" y="2954"/>
                    </a:cubicBezTo>
                    <a:cubicBezTo>
                      <a:pt x="1205" y="2919"/>
                      <a:pt x="1217" y="2899"/>
                      <a:pt x="1206" y="2890"/>
                    </a:cubicBezTo>
                    <a:cubicBezTo>
                      <a:pt x="1194" y="2881"/>
                      <a:pt x="1172" y="2852"/>
                      <a:pt x="1172" y="2825"/>
                    </a:cubicBezTo>
                    <a:cubicBezTo>
                      <a:pt x="1173" y="2798"/>
                      <a:pt x="1181" y="2784"/>
                      <a:pt x="1148" y="2753"/>
                    </a:cubicBezTo>
                    <a:cubicBezTo>
                      <a:pt x="1115" y="2722"/>
                      <a:pt x="982" y="2604"/>
                      <a:pt x="1008" y="2397"/>
                    </a:cubicBezTo>
                    <a:cubicBezTo>
                      <a:pt x="1018" y="2316"/>
                      <a:pt x="1012" y="2277"/>
                      <a:pt x="1018" y="2264"/>
                    </a:cubicBezTo>
                    <a:cubicBezTo>
                      <a:pt x="1025" y="2251"/>
                      <a:pt x="1002" y="2237"/>
                      <a:pt x="1012" y="2231"/>
                    </a:cubicBezTo>
                    <a:cubicBezTo>
                      <a:pt x="1021" y="2224"/>
                      <a:pt x="1021" y="2215"/>
                      <a:pt x="1006" y="2212"/>
                    </a:cubicBezTo>
                    <a:cubicBezTo>
                      <a:pt x="992" y="2209"/>
                      <a:pt x="965" y="2183"/>
                      <a:pt x="954" y="2144"/>
                    </a:cubicBezTo>
                    <a:cubicBezTo>
                      <a:pt x="944" y="2105"/>
                      <a:pt x="897" y="1956"/>
                      <a:pt x="893" y="1928"/>
                    </a:cubicBezTo>
                    <a:cubicBezTo>
                      <a:pt x="889" y="1900"/>
                      <a:pt x="877" y="1891"/>
                      <a:pt x="876" y="1869"/>
                    </a:cubicBezTo>
                    <a:cubicBezTo>
                      <a:pt x="874" y="1848"/>
                      <a:pt x="873" y="1763"/>
                      <a:pt x="873" y="1763"/>
                    </a:cubicBezTo>
                    <a:cubicBezTo>
                      <a:pt x="874" y="1763"/>
                      <a:pt x="874" y="1763"/>
                      <a:pt x="874" y="1763"/>
                    </a:cubicBezTo>
                    <a:cubicBezTo>
                      <a:pt x="874" y="1763"/>
                      <a:pt x="873" y="1848"/>
                      <a:pt x="872" y="1869"/>
                    </a:cubicBezTo>
                    <a:cubicBezTo>
                      <a:pt x="870" y="1891"/>
                      <a:pt x="858" y="1900"/>
                      <a:pt x="854" y="1928"/>
                    </a:cubicBezTo>
                    <a:cubicBezTo>
                      <a:pt x="850" y="1956"/>
                      <a:pt x="804" y="2105"/>
                      <a:pt x="793" y="2144"/>
                    </a:cubicBezTo>
                    <a:cubicBezTo>
                      <a:pt x="782" y="2183"/>
                      <a:pt x="756" y="2209"/>
                      <a:pt x="741" y="2212"/>
                    </a:cubicBezTo>
                    <a:cubicBezTo>
                      <a:pt x="726" y="2215"/>
                      <a:pt x="726" y="2224"/>
                      <a:pt x="736" y="2231"/>
                    </a:cubicBezTo>
                    <a:cubicBezTo>
                      <a:pt x="745" y="2237"/>
                      <a:pt x="722" y="2251"/>
                      <a:pt x="729" y="2264"/>
                    </a:cubicBezTo>
                    <a:cubicBezTo>
                      <a:pt x="736" y="2277"/>
                      <a:pt x="730" y="2316"/>
                      <a:pt x="740" y="2397"/>
                    </a:cubicBezTo>
                    <a:cubicBezTo>
                      <a:pt x="765" y="2604"/>
                      <a:pt x="632" y="2722"/>
                      <a:pt x="599" y="2753"/>
                    </a:cubicBezTo>
                    <a:cubicBezTo>
                      <a:pt x="567" y="2784"/>
                      <a:pt x="574" y="2798"/>
                      <a:pt x="575" y="2825"/>
                    </a:cubicBezTo>
                    <a:cubicBezTo>
                      <a:pt x="576" y="2852"/>
                      <a:pt x="554" y="2881"/>
                      <a:pt x="542" y="2890"/>
                    </a:cubicBezTo>
                    <a:cubicBezTo>
                      <a:pt x="530" y="2899"/>
                      <a:pt x="542" y="2919"/>
                      <a:pt x="546" y="2954"/>
                    </a:cubicBezTo>
                    <a:cubicBezTo>
                      <a:pt x="549" y="2989"/>
                      <a:pt x="471" y="3005"/>
                      <a:pt x="441" y="3008"/>
                    </a:cubicBezTo>
                    <a:cubicBezTo>
                      <a:pt x="410" y="3010"/>
                      <a:pt x="376" y="3022"/>
                      <a:pt x="368" y="3025"/>
                    </a:cubicBezTo>
                    <a:cubicBezTo>
                      <a:pt x="360" y="3028"/>
                      <a:pt x="350" y="3040"/>
                      <a:pt x="344" y="3051"/>
                    </a:cubicBezTo>
                    <a:cubicBezTo>
                      <a:pt x="338" y="3061"/>
                      <a:pt x="327" y="3065"/>
                      <a:pt x="324" y="3065"/>
                    </a:cubicBezTo>
                    <a:cubicBezTo>
                      <a:pt x="321" y="3066"/>
                      <a:pt x="317" y="3070"/>
                      <a:pt x="312" y="3077"/>
                    </a:cubicBezTo>
                    <a:cubicBezTo>
                      <a:pt x="308" y="3084"/>
                      <a:pt x="299" y="3097"/>
                      <a:pt x="274" y="3103"/>
                    </a:cubicBezTo>
                    <a:cubicBezTo>
                      <a:pt x="249" y="3108"/>
                      <a:pt x="235" y="3086"/>
                      <a:pt x="235" y="3086"/>
                    </a:cubicBezTo>
                    <a:cubicBezTo>
                      <a:pt x="235" y="3086"/>
                      <a:pt x="230" y="3087"/>
                      <a:pt x="218" y="3085"/>
                    </a:cubicBezTo>
                    <a:cubicBezTo>
                      <a:pt x="206" y="3083"/>
                      <a:pt x="203" y="3072"/>
                      <a:pt x="203" y="3072"/>
                    </a:cubicBezTo>
                    <a:cubicBezTo>
                      <a:pt x="203" y="3072"/>
                      <a:pt x="200" y="3074"/>
                      <a:pt x="191" y="3068"/>
                    </a:cubicBezTo>
                    <a:cubicBezTo>
                      <a:pt x="181" y="3063"/>
                      <a:pt x="184" y="3045"/>
                      <a:pt x="184" y="3045"/>
                    </a:cubicBezTo>
                    <a:cubicBezTo>
                      <a:pt x="184" y="3045"/>
                      <a:pt x="179" y="3046"/>
                      <a:pt x="176" y="3034"/>
                    </a:cubicBezTo>
                    <a:cubicBezTo>
                      <a:pt x="172" y="3021"/>
                      <a:pt x="186" y="3013"/>
                      <a:pt x="186" y="3013"/>
                    </a:cubicBezTo>
                    <a:cubicBezTo>
                      <a:pt x="185" y="3003"/>
                      <a:pt x="188" y="3002"/>
                      <a:pt x="191" y="2995"/>
                    </a:cubicBezTo>
                    <a:cubicBezTo>
                      <a:pt x="195" y="2987"/>
                      <a:pt x="204" y="2984"/>
                      <a:pt x="210" y="2981"/>
                    </a:cubicBezTo>
                    <a:cubicBezTo>
                      <a:pt x="216" y="2979"/>
                      <a:pt x="237" y="2975"/>
                      <a:pt x="244" y="2971"/>
                    </a:cubicBezTo>
                    <a:cubicBezTo>
                      <a:pt x="251" y="2966"/>
                      <a:pt x="257" y="2962"/>
                      <a:pt x="266" y="2954"/>
                    </a:cubicBezTo>
                    <a:cubicBezTo>
                      <a:pt x="274" y="2947"/>
                      <a:pt x="305" y="2925"/>
                      <a:pt x="311" y="2912"/>
                    </a:cubicBezTo>
                    <a:cubicBezTo>
                      <a:pt x="317" y="2900"/>
                      <a:pt x="339" y="2877"/>
                      <a:pt x="345" y="2871"/>
                    </a:cubicBezTo>
                    <a:cubicBezTo>
                      <a:pt x="351" y="2865"/>
                      <a:pt x="354" y="2860"/>
                      <a:pt x="351" y="2856"/>
                    </a:cubicBezTo>
                    <a:cubicBezTo>
                      <a:pt x="348" y="2851"/>
                      <a:pt x="344" y="2839"/>
                      <a:pt x="346" y="2834"/>
                    </a:cubicBezTo>
                    <a:cubicBezTo>
                      <a:pt x="348" y="2829"/>
                      <a:pt x="348" y="2828"/>
                      <a:pt x="339" y="2809"/>
                    </a:cubicBezTo>
                    <a:cubicBezTo>
                      <a:pt x="330" y="2790"/>
                      <a:pt x="350" y="2790"/>
                      <a:pt x="334" y="2745"/>
                    </a:cubicBezTo>
                    <a:cubicBezTo>
                      <a:pt x="265" y="2552"/>
                      <a:pt x="326" y="2333"/>
                      <a:pt x="334" y="2296"/>
                    </a:cubicBezTo>
                    <a:cubicBezTo>
                      <a:pt x="342" y="2259"/>
                      <a:pt x="329" y="2239"/>
                      <a:pt x="310" y="2217"/>
                    </a:cubicBezTo>
                    <a:cubicBezTo>
                      <a:pt x="292" y="2196"/>
                      <a:pt x="294" y="2145"/>
                      <a:pt x="297" y="2127"/>
                    </a:cubicBezTo>
                    <a:cubicBezTo>
                      <a:pt x="300" y="2108"/>
                      <a:pt x="305" y="2094"/>
                      <a:pt x="288" y="2061"/>
                    </a:cubicBezTo>
                    <a:cubicBezTo>
                      <a:pt x="176" y="1847"/>
                      <a:pt x="256" y="1527"/>
                      <a:pt x="266" y="1499"/>
                    </a:cubicBezTo>
                    <a:cubicBezTo>
                      <a:pt x="277" y="1471"/>
                      <a:pt x="278" y="1429"/>
                      <a:pt x="276" y="1404"/>
                    </a:cubicBezTo>
                    <a:cubicBezTo>
                      <a:pt x="273" y="1379"/>
                      <a:pt x="280" y="1291"/>
                      <a:pt x="280" y="1291"/>
                    </a:cubicBezTo>
                    <a:cubicBezTo>
                      <a:pt x="269" y="1328"/>
                      <a:pt x="221" y="1369"/>
                      <a:pt x="221" y="1377"/>
                    </a:cubicBezTo>
                    <a:cubicBezTo>
                      <a:pt x="221" y="1385"/>
                      <a:pt x="216" y="1394"/>
                      <a:pt x="205" y="1407"/>
                    </a:cubicBezTo>
                    <a:cubicBezTo>
                      <a:pt x="194" y="1421"/>
                      <a:pt x="202" y="1440"/>
                      <a:pt x="207" y="1459"/>
                    </a:cubicBezTo>
                    <a:cubicBezTo>
                      <a:pt x="211" y="1477"/>
                      <a:pt x="198" y="1514"/>
                      <a:pt x="194" y="1533"/>
                    </a:cubicBezTo>
                    <a:cubicBezTo>
                      <a:pt x="191" y="1552"/>
                      <a:pt x="191" y="1582"/>
                      <a:pt x="189" y="1593"/>
                    </a:cubicBezTo>
                    <a:cubicBezTo>
                      <a:pt x="187" y="1603"/>
                      <a:pt x="192" y="1636"/>
                      <a:pt x="180" y="1645"/>
                    </a:cubicBezTo>
                    <a:cubicBezTo>
                      <a:pt x="168" y="1655"/>
                      <a:pt x="152" y="1641"/>
                      <a:pt x="152" y="1641"/>
                    </a:cubicBezTo>
                    <a:cubicBezTo>
                      <a:pt x="162" y="1668"/>
                      <a:pt x="136" y="1680"/>
                      <a:pt x="136" y="1680"/>
                    </a:cubicBezTo>
                    <a:cubicBezTo>
                      <a:pt x="136" y="1680"/>
                      <a:pt x="137" y="1696"/>
                      <a:pt x="127" y="1699"/>
                    </a:cubicBezTo>
                    <a:cubicBezTo>
                      <a:pt x="112" y="1705"/>
                      <a:pt x="68" y="1663"/>
                      <a:pt x="60" y="1655"/>
                    </a:cubicBezTo>
                    <a:cubicBezTo>
                      <a:pt x="52" y="1647"/>
                      <a:pt x="42" y="1619"/>
                      <a:pt x="37" y="1605"/>
                    </a:cubicBezTo>
                    <a:cubicBezTo>
                      <a:pt x="32" y="1591"/>
                      <a:pt x="28" y="1581"/>
                      <a:pt x="14" y="1551"/>
                    </a:cubicBezTo>
                    <a:cubicBezTo>
                      <a:pt x="0" y="1521"/>
                      <a:pt x="19" y="1462"/>
                      <a:pt x="24" y="1441"/>
                    </a:cubicBezTo>
                    <a:cubicBezTo>
                      <a:pt x="29" y="1420"/>
                      <a:pt x="28" y="1410"/>
                      <a:pt x="27" y="1398"/>
                    </a:cubicBezTo>
                    <a:cubicBezTo>
                      <a:pt x="26" y="1386"/>
                      <a:pt x="28" y="1383"/>
                      <a:pt x="32" y="1372"/>
                    </a:cubicBezTo>
                    <a:cubicBezTo>
                      <a:pt x="36" y="1361"/>
                      <a:pt x="37" y="1362"/>
                      <a:pt x="27" y="1351"/>
                    </a:cubicBezTo>
                    <a:cubicBezTo>
                      <a:pt x="17" y="1340"/>
                      <a:pt x="28" y="1305"/>
                      <a:pt x="36" y="1298"/>
                    </a:cubicBezTo>
                    <a:cubicBezTo>
                      <a:pt x="44" y="1291"/>
                      <a:pt x="48" y="1278"/>
                      <a:pt x="44" y="1241"/>
                    </a:cubicBezTo>
                    <a:cubicBezTo>
                      <a:pt x="40" y="1204"/>
                      <a:pt x="72" y="1132"/>
                      <a:pt x="80" y="1116"/>
                    </a:cubicBezTo>
                    <a:cubicBezTo>
                      <a:pt x="88" y="1100"/>
                      <a:pt x="96" y="1086"/>
                      <a:pt x="92" y="1062"/>
                    </a:cubicBezTo>
                    <a:cubicBezTo>
                      <a:pt x="88" y="1038"/>
                      <a:pt x="102" y="1024"/>
                      <a:pt x="114" y="1007"/>
                    </a:cubicBezTo>
                    <a:cubicBezTo>
                      <a:pt x="126" y="990"/>
                      <a:pt x="120" y="980"/>
                      <a:pt x="125" y="931"/>
                    </a:cubicBezTo>
                    <a:cubicBezTo>
                      <a:pt x="138" y="800"/>
                      <a:pt x="171" y="717"/>
                      <a:pt x="194" y="692"/>
                    </a:cubicBezTo>
                    <a:cubicBezTo>
                      <a:pt x="217" y="667"/>
                      <a:pt x="230" y="652"/>
                      <a:pt x="245" y="608"/>
                    </a:cubicBezTo>
                    <a:cubicBezTo>
                      <a:pt x="306" y="437"/>
                      <a:pt x="603" y="418"/>
                      <a:pt x="628" y="411"/>
                    </a:cubicBezTo>
                    <a:cubicBezTo>
                      <a:pt x="653" y="404"/>
                      <a:pt x="688" y="381"/>
                      <a:pt x="693" y="365"/>
                    </a:cubicBezTo>
                    <a:cubicBezTo>
                      <a:pt x="698" y="349"/>
                      <a:pt x="709" y="351"/>
                      <a:pt x="709" y="351"/>
                    </a:cubicBezTo>
                    <a:cubicBezTo>
                      <a:pt x="699" y="294"/>
                      <a:pt x="722" y="248"/>
                      <a:pt x="722" y="248"/>
                    </a:cubicBezTo>
                    <a:cubicBezTo>
                      <a:pt x="717" y="244"/>
                      <a:pt x="712" y="211"/>
                      <a:pt x="707" y="203"/>
                    </a:cubicBezTo>
                    <a:cubicBezTo>
                      <a:pt x="701" y="194"/>
                      <a:pt x="699" y="177"/>
                      <a:pt x="711" y="170"/>
                    </a:cubicBezTo>
                    <a:cubicBezTo>
                      <a:pt x="723" y="164"/>
                      <a:pt x="728" y="182"/>
                      <a:pt x="728" y="182"/>
                    </a:cubicBezTo>
                    <a:cubicBezTo>
                      <a:pt x="738" y="17"/>
                      <a:pt x="872" y="0"/>
                      <a:pt x="872" y="0"/>
                    </a:cubicBezTo>
                    <a:lnTo>
                      <a:pt x="875" y="0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0" name="Freeform 484">
                <a:extLst>
                  <a:ext uri="{FF2B5EF4-FFF2-40B4-BE49-F238E27FC236}">
                    <a16:creationId xmlns:a16="http://schemas.microsoft.com/office/drawing/2014/main" id="{8714F139-BF8D-4BE1-A029-F30E3EB82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3" y="2389"/>
                <a:ext cx="39" cy="176"/>
              </a:xfrm>
              <a:custGeom>
                <a:avLst/>
                <a:gdLst>
                  <a:gd name="T0" fmla="*/ 16 w 36"/>
                  <a:gd name="T1" fmla="*/ 0 h 164"/>
                  <a:gd name="T2" fmla="*/ 26 w 36"/>
                  <a:gd name="T3" fmla="*/ 12 h 164"/>
                  <a:gd name="T4" fmla="*/ 26 w 36"/>
                  <a:gd name="T5" fmla="*/ 29 h 164"/>
                  <a:gd name="T6" fmla="*/ 40 w 36"/>
                  <a:gd name="T7" fmla="*/ 57 h 164"/>
                  <a:gd name="T8" fmla="*/ 42 w 36"/>
                  <a:gd name="T9" fmla="*/ 83 h 164"/>
                  <a:gd name="T10" fmla="*/ 42 w 36"/>
                  <a:gd name="T11" fmla="*/ 98 h 164"/>
                  <a:gd name="T12" fmla="*/ 37 w 36"/>
                  <a:gd name="T13" fmla="*/ 107 h 164"/>
                  <a:gd name="T14" fmla="*/ 28 w 36"/>
                  <a:gd name="T15" fmla="*/ 129 h 164"/>
                  <a:gd name="T16" fmla="*/ 14 w 36"/>
                  <a:gd name="T17" fmla="*/ 142 h 164"/>
                  <a:gd name="T18" fmla="*/ 1 w 36"/>
                  <a:gd name="T19" fmla="*/ 174 h 164"/>
                  <a:gd name="T20" fmla="*/ 1 w 36"/>
                  <a:gd name="T21" fmla="*/ 203 h 1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6" h="164">
                    <a:moveTo>
                      <a:pt x="13" y="0"/>
                    </a:moveTo>
                    <a:cubicBezTo>
                      <a:pt x="15" y="3"/>
                      <a:pt x="18" y="5"/>
                      <a:pt x="20" y="9"/>
                    </a:cubicBezTo>
                    <a:cubicBezTo>
                      <a:pt x="21" y="14"/>
                      <a:pt x="19" y="18"/>
                      <a:pt x="20" y="23"/>
                    </a:cubicBezTo>
                    <a:cubicBezTo>
                      <a:pt x="22" y="33"/>
                      <a:pt x="26" y="38"/>
                      <a:pt x="31" y="46"/>
                    </a:cubicBezTo>
                    <a:cubicBezTo>
                      <a:pt x="36" y="54"/>
                      <a:pt x="34" y="58"/>
                      <a:pt x="33" y="67"/>
                    </a:cubicBezTo>
                    <a:cubicBezTo>
                      <a:pt x="32" y="71"/>
                      <a:pt x="33" y="75"/>
                      <a:pt x="33" y="79"/>
                    </a:cubicBezTo>
                    <a:cubicBezTo>
                      <a:pt x="32" y="82"/>
                      <a:pt x="30" y="84"/>
                      <a:pt x="29" y="87"/>
                    </a:cubicBezTo>
                    <a:cubicBezTo>
                      <a:pt x="26" y="94"/>
                      <a:pt x="28" y="99"/>
                      <a:pt x="22" y="104"/>
                    </a:cubicBezTo>
                    <a:cubicBezTo>
                      <a:pt x="18" y="107"/>
                      <a:pt x="15" y="111"/>
                      <a:pt x="11" y="115"/>
                    </a:cubicBezTo>
                    <a:cubicBezTo>
                      <a:pt x="6" y="123"/>
                      <a:pt x="3" y="132"/>
                      <a:pt x="1" y="141"/>
                    </a:cubicBezTo>
                    <a:cubicBezTo>
                      <a:pt x="0" y="149"/>
                      <a:pt x="2" y="156"/>
                      <a:pt x="1" y="16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1" name="Freeform 485">
                <a:extLst>
                  <a:ext uri="{FF2B5EF4-FFF2-40B4-BE49-F238E27FC236}">
                    <a16:creationId xmlns:a16="http://schemas.microsoft.com/office/drawing/2014/main" id="{399015C8-A766-4C87-9215-A92E42419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2474"/>
                <a:ext cx="50" cy="44"/>
              </a:xfrm>
              <a:custGeom>
                <a:avLst/>
                <a:gdLst>
                  <a:gd name="T0" fmla="*/ 0 w 47"/>
                  <a:gd name="T1" fmla="*/ 50 h 41"/>
                  <a:gd name="T2" fmla="*/ 16 w 47"/>
                  <a:gd name="T3" fmla="*/ 35 h 41"/>
                  <a:gd name="T4" fmla="*/ 32 w 47"/>
                  <a:gd name="T5" fmla="*/ 29 h 41"/>
                  <a:gd name="T6" fmla="*/ 56 w 47"/>
                  <a:gd name="T7" fmla="*/ 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7" h="41">
                    <a:moveTo>
                      <a:pt x="0" y="41"/>
                    </a:moveTo>
                    <a:cubicBezTo>
                      <a:pt x="2" y="37"/>
                      <a:pt x="9" y="32"/>
                      <a:pt x="13" y="29"/>
                    </a:cubicBezTo>
                    <a:cubicBezTo>
                      <a:pt x="18" y="27"/>
                      <a:pt x="22" y="27"/>
                      <a:pt x="26" y="23"/>
                    </a:cubicBezTo>
                    <a:cubicBezTo>
                      <a:pt x="32" y="16"/>
                      <a:pt x="35" y="2"/>
                      <a:pt x="47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2" name="Freeform 486">
                <a:extLst>
                  <a:ext uri="{FF2B5EF4-FFF2-40B4-BE49-F238E27FC236}">
                    <a16:creationId xmlns:a16="http://schemas.microsoft.com/office/drawing/2014/main" id="{6FCF3267-DFBB-492A-AA1F-3D6A1CD4A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454"/>
                <a:ext cx="23" cy="17"/>
              </a:xfrm>
              <a:custGeom>
                <a:avLst/>
                <a:gdLst>
                  <a:gd name="T0" fmla="*/ 0 w 21"/>
                  <a:gd name="T1" fmla="*/ 19 h 16"/>
                  <a:gd name="T2" fmla="*/ 27 w 21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6">
                    <a:moveTo>
                      <a:pt x="0" y="16"/>
                    </a:moveTo>
                    <a:cubicBezTo>
                      <a:pt x="5" y="8"/>
                      <a:pt x="12" y="3"/>
                      <a:pt x="2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3" name="Freeform 487">
                <a:extLst>
                  <a:ext uri="{FF2B5EF4-FFF2-40B4-BE49-F238E27FC236}">
                    <a16:creationId xmlns:a16="http://schemas.microsoft.com/office/drawing/2014/main" id="{85D4DE4E-E40F-465A-8612-CBDE83EF3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2388"/>
                <a:ext cx="37" cy="131"/>
              </a:xfrm>
              <a:custGeom>
                <a:avLst/>
                <a:gdLst>
                  <a:gd name="T0" fmla="*/ 40 w 35"/>
                  <a:gd name="T1" fmla="*/ 0 h 122"/>
                  <a:gd name="T2" fmla="*/ 41 w 35"/>
                  <a:gd name="T3" fmla="*/ 58 h 122"/>
                  <a:gd name="T4" fmla="*/ 36 w 35"/>
                  <a:gd name="T5" fmla="*/ 103 h 122"/>
                  <a:gd name="T6" fmla="*/ 20 w 35"/>
                  <a:gd name="T7" fmla="*/ 131 h 122"/>
                  <a:gd name="T8" fmla="*/ 0 w 35"/>
                  <a:gd name="T9" fmla="*/ 151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5" h="122">
                    <a:moveTo>
                      <a:pt x="34" y="0"/>
                    </a:moveTo>
                    <a:cubicBezTo>
                      <a:pt x="28" y="15"/>
                      <a:pt x="34" y="32"/>
                      <a:pt x="35" y="47"/>
                    </a:cubicBezTo>
                    <a:cubicBezTo>
                      <a:pt x="35" y="59"/>
                      <a:pt x="35" y="72"/>
                      <a:pt x="30" y="83"/>
                    </a:cubicBezTo>
                    <a:cubicBezTo>
                      <a:pt x="27" y="91"/>
                      <a:pt x="23" y="99"/>
                      <a:pt x="17" y="106"/>
                    </a:cubicBezTo>
                    <a:cubicBezTo>
                      <a:pt x="13" y="110"/>
                      <a:pt x="6" y="120"/>
                      <a:pt x="0" y="1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4" name="Freeform 488">
                <a:extLst>
                  <a:ext uri="{FF2B5EF4-FFF2-40B4-BE49-F238E27FC236}">
                    <a16:creationId xmlns:a16="http://schemas.microsoft.com/office/drawing/2014/main" id="{385EBE47-0611-4197-8B4B-1AF8DFDED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2381"/>
                <a:ext cx="38" cy="28"/>
              </a:xfrm>
              <a:custGeom>
                <a:avLst/>
                <a:gdLst>
                  <a:gd name="T0" fmla="*/ 42 w 36"/>
                  <a:gd name="T1" fmla="*/ 2 h 26"/>
                  <a:gd name="T2" fmla="*/ 0 w 36"/>
                  <a:gd name="T3" fmla="*/ 3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6" h="26">
                    <a:moveTo>
                      <a:pt x="36" y="2"/>
                    </a:moveTo>
                    <a:cubicBezTo>
                      <a:pt x="23" y="0"/>
                      <a:pt x="6" y="15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5" name="Freeform 489">
                <a:extLst>
                  <a:ext uri="{FF2B5EF4-FFF2-40B4-BE49-F238E27FC236}">
                    <a16:creationId xmlns:a16="http://schemas.microsoft.com/office/drawing/2014/main" id="{167FECAD-B54D-40AB-9E77-9694E935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467"/>
                <a:ext cx="28" cy="31"/>
              </a:xfrm>
              <a:custGeom>
                <a:avLst/>
                <a:gdLst>
                  <a:gd name="T0" fmla="*/ 1 w 26"/>
                  <a:gd name="T1" fmla="*/ 1 h 29"/>
                  <a:gd name="T2" fmla="*/ 26 w 26"/>
                  <a:gd name="T3" fmla="*/ 6 h 29"/>
                  <a:gd name="T4" fmla="*/ 31 w 26"/>
                  <a:gd name="T5" fmla="*/ 35 h 29"/>
                  <a:gd name="T6" fmla="*/ 0 w 26"/>
                  <a:gd name="T7" fmla="*/ 33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9">
                    <a:moveTo>
                      <a:pt x="1" y="1"/>
                    </a:moveTo>
                    <a:cubicBezTo>
                      <a:pt x="8" y="0"/>
                      <a:pt x="15" y="1"/>
                      <a:pt x="20" y="6"/>
                    </a:cubicBezTo>
                    <a:cubicBezTo>
                      <a:pt x="26" y="11"/>
                      <a:pt x="26" y="21"/>
                      <a:pt x="25" y="29"/>
                    </a:cubicBezTo>
                    <a:cubicBezTo>
                      <a:pt x="21" y="22"/>
                      <a:pt x="6" y="21"/>
                      <a:pt x="0" y="2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6" name="Freeform 490">
                <a:extLst>
                  <a:ext uri="{FF2B5EF4-FFF2-40B4-BE49-F238E27FC236}">
                    <a16:creationId xmlns:a16="http://schemas.microsoft.com/office/drawing/2014/main" id="{26A6EBD6-DA3F-4577-825D-78DB9542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549"/>
                <a:ext cx="38" cy="24"/>
              </a:xfrm>
              <a:custGeom>
                <a:avLst/>
                <a:gdLst>
                  <a:gd name="T0" fmla="*/ 45 w 35"/>
                  <a:gd name="T1" fmla="*/ 7 h 23"/>
                  <a:gd name="T2" fmla="*/ 13 w 35"/>
                  <a:gd name="T3" fmla="*/ 4 h 23"/>
                  <a:gd name="T4" fmla="*/ 1 w 35"/>
                  <a:gd name="T5" fmla="*/ 11 h 23"/>
                  <a:gd name="T6" fmla="*/ 10 w 35"/>
                  <a:gd name="T7" fmla="*/ 26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23">
                    <a:moveTo>
                      <a:pt x="35" y="7"/>
                    </a:moveTo>
                    <a:cubicBezTo>
                      <a:pt x="27" y="0"/>
                      <a:pt x="19" y="0"/>
                      <a:pt x="10" y="4"/>
                    </a:cubicBezTo>
                    <a:cubicBezTo>
                      <a:pt x="8" y="5"/>
                      <a:pt x="1" y="8"/>
                      <a:pt x="1" y="11"/>
                    </a:cubicBezTo>
                    <a:cubicBezTo>
                      <a:pt x="0" y="14"/>
                      <a:pt x="5" y="20"/>
                      <a:pt x="7" y="2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7" name="Freeform 491">
                <a:extLst>
                  <a:ext uri="{FF2B5EF4-FFF2-40B4-BE49-F238E27FC236}">
                    <a16:creationId xmlns:a16="http://schemas.microsoft.com/office/drawing/2014/main" id="{7AE6BD20-DDFE-419E-9BD3-67ADC1E7A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3" y="2983"/>
                <a:ext cx="61" cy="86"/>
              </a:xfrm>
              <a:custGeom>
                <a:avLst/>
                <a:gdLst>
                  <a:gd name="T0" fmla="*/ 67 w 58"/>
                  <a:gd name="T1" fmla="*/ 0 h 81"/>
                  <a:gd name="T2" fmla="*/ 0 w 58"/>
                  <a:gd name="T3" fmla="*/ 97 h 8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1">
                    <a:moveTo>
                      <a:pt x="58" y="0"/>
                    </a:moveTo>
                    <a:cubicBezTo>
                      <a:pt x="45" y="31"/>
                      <a:pt x="5" y="45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8" name="Freeform 492">
                <a:extLst>
                  <a:ext uri="{FF2B5EF4-FFF2-40B4-BE49-F238E27FC236}">
                    <a16:creationId xmlns:a16="http://schemas.microsoft.com/office/drawing/2014/main" id="{78A7FB28-B59A-4BFA-AE91-D446AB351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8" y="3108"/>
                <a:ext cx="213" cy="38"/>
              </a:xfrm>
              <a:custGeom>
                <a:avLst/>
                <a:gdLst>
                  <a:gd name="T0" fmla="*/ 244 w 199"/>
                  <a:gd name="T1" fmla="*/ 0 h 36"/>
                  <a:gd name="T2" fmla="*/ 128 w 199"/>
                  <a:gd name="T3" fmla="*/ 41 h 36"/>
                  <a:gd name="T4" fmla="*/ 0 w 199"/>
                  <a:gd name="T5" fmla="*/ 2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9" h="36">
                    <a:moveTo>
                      <a:pt x="199" y="0"/>
                    </a:moveTo>
                    <a:cubicBezTo>
                      <a:pt x="167" y="18"/>
                      <a:pt x="143" y="33"/>
                      <a:pt x="105" y="35"/>
                    </a:cubicBezTo>
                    <a:cubicBezTo>
                      <a:pt x="70" y="36"/>
                      <a:pt x="33" y="27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29" name="Freeform 493">
                <a:extLst>
                  <a:ext uri="{FF2B5EF4-FFF2-40B4-BE49-F238E27FC236}">
                    <a16:creationId xmlns:a16="http://schemas.microsoft.com/office/drawing/2014/main" id="{9D7E1DED-3787-4F3D-9E06-906254A98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3112"/>
                <a:ext cx="40" cy="18"/>
              </a:xfrm>
              <a:custGeom>
                <a:avLst/>
                <a:gdLst>
                  <a:gd name="T0" fmla="*/ 44 w 38"/>
                  <a:gd name="T1" fmla="*/ 0 h 17"/>
                  <a:gd name="T2" fmla="*/ 0 w 38"/>
                  <a:gd name="T3" fmla="*/ 20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8" h="17">
                    <a:moveTo>
                      <a:pt x="38" y="0"/>
                    </a:moveTo>
                    <a:cubicBezTo>
                      <a:pt x="25" y="1"/>
                      <a:pt x="9" y="8"/>
                      <a:pt x="0" y="1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0" name="Freeform 494">
                <a:extLst>
                  <a:ext uri="{FF2B5EF4-FFF2-40B4-BE49-F238E27FC236}">
                    <a16:creationId xmlns:a16="http://schemas.microsoft.com/office/drawing/2014/main" id="{CA137856-A1AA-4F2F-9F5E-587BB6D74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6" y="3168"/>
                <a:ext cx="44" cy="5"/>
              </a:xfrm>
              <a:custGeom>
                <a:avLst/>
                <a:gdLst>
                  <a:gd name="T0" fmla="*/ 50 w 41"/>
                  <a:gd name="T1" fmla="*/ 0 h 4"/>
                  <a:gd name="T2" fmla="*/ 0 w 41"/>
                  <a:gd name="T3" fmla="*/ 8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1" h="4">
                    <a:moveTo>
                      <a:pt x="41" y="0"/>
                    </a:moveTo>
                    <a:cubicBezTo>
                      <a:pt x="27" y="3"/>
                      <a:pt x="13" y="1"/>
                      <a:pt x="0" y="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1" name="Freeform 495">
                <a:extLst>
                  <a:ext uri="{FF2B5EF4-FFF2-40B4-BE49-F238E27FC236}">
                    <a16:creationId xmlns:a16="http://schemas.microsoft.com/office/drawing/2014/main" id="{67C4B281-1429-40A0-B23E-C216A616C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3706"/>
                <a:ext cx="40" cy="12"/>
              </a:xfrm>
              <a:custGeom>
                <a:avLst/>
                <a:gdLst>
                  <a:gd name="T0" fmla="*/ 46 w 37"/>
                  <a:gd name="T1" fmla="*/ 0 h 11"/>
                  <a:gd name="T2" fmla="*/ 0 w 37"/>
                  <a:gd name="T3" fmla="*/ 14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11">
                    <a:moveTo>
                      <a:pt x="37" y="0"/>
                    </a:moveTo>
                    <a:cubicBezTo>
                      <a:pt x="25" y="5"/>
                      <a:pt x="12" y="10"/>
                      <a:pt x="0" y="1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2" name="Freeform 496">
                <a:extLst>
                  <a:ext uri="{FF2B5EF4-FFF2-40B4-BE49-F238E27FC236}">
                    <a16:creationId xmlns:a16="http://schemas.microsoft.com/office/drawing/2014/main" id="{43042DC8-3441-497F-8EFB-006F434DB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3816"/>
                <a:ext cx="92" cy="15"/>
              </a:xfrm>
              <a:custGeom>
                <a:avLst/>
                <a:gdLst>
                  <a:gd name="T0" fmla="*/ 105 w 86"/>
                  <a:gd name="T1" fmla="*/ 6 h 14"/>
                  <a:gd name="T2" fmla="*/ 71 w 86"/>
                  <a:gd name="T3" fmla="*/ 1 h 14"/>
                  <a:gd name="T4" fmla="*/ 37 w 86"/>
                  <a:gd name="T5" fmla="*/ 12 h 14"/>
                  <a:gd name="T6" fmla="*/ 0 w 86"/>
                  <a:gd name="T7" fmla="*/ 17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6" h="14">
                    <a:moveTo>
                      <a:pt x="86" y="6"/>
                    </a:moveTo>
                    <a:cubicBezTo>
                      <a:pt x="77" y="4"/>
                      <a:pt x="67" y="0"/>
                      <a:pt x="58" y="1"/>
                    </a:cubicBezTo>
                    <a:cubicBezTo>
                      <a:pt x="48" y="2"/>
                      <a:pt x="41" y="8"/>
                      <a:pt x="31" y="9"/>
                    </a:cubicBezTo>
                    <a:cubicBezTo>
                      <a:pt x="21" y="10"/>
                      <a:pt x="6" y="3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3" name="Freeform 497">
                <a:extLst>
                  <a:ext uri="{FF2B5EF4-FFF2-40B4-BE49-F238E27FC236}">
                    <a16:creationId xmlns:a16="http://schemas.microsoft.com/office/drawing/2014/main" id="{096A9652-408D-440E-B6BC-5CCAFD2A5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3980"/>
                <a:ext cx="51" cy="81"/>
              </a:xfrm>
              <a:custGeom>
                <a:avLst/>
                <a:gdLst>
                  <a:gd name="T0" fmla="*/ 50 w 48"/>
                  <a:gd name="T1" fmla="*/ 92 h 76"/>
                  <a:gd name="T2" fmla="*/ 53 w 48"/>
                  <a:gd name="T3" fmla="*/ 49 h 76"/>
                  <a:gd name="T4" fmla="*/ 36 w 48"/>
                  <a:gd name="T5" fmla="*/ 42 h 76"/>
                  <a:gd name="T6" fmla="*/ 19 w 48"/>
                  <a:gd name="T7" fmla="*/ 32 h 76"/>
                  <a:gd name="T8" fmla="*/ 16 w 48"/>
                  <a:gd name="T9" fmla="*/ 22 h 76"/>
                  <a:gd name="T10" fmla="*/ 11 w 48"/>
                  <a:gd name="T11" fmla="*/ 17 h 76"/>
                  <a:gd name="T12" fmla="*/ 2 w 48"/>
                  <a:gd name="T13" fmla="*/ 0 h 7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6">
                    <a:moveTo>
                      <a:pt x="41" y="76"/>
                    </a:moveTo>
                    <a:cubicBezTo>
                      <a:pt x="48" y="65"/>
                      <a:pt x="48" y="52"/>
                      <a:pt x="44" y="40"/>
                    </a:cubicBezTo>
                    <a:cubicBezTo>
                      <a:pt x="39" y="40"/>
                      <a:pt x="34" y="37"/>
                      <a:pt x="30" y="35"/>
                    </a:cubicBezTo>
                    <a:cubicBezTo>
                      <a:pt x="26" y="33"/>
                      <a:pt x="18" y="29"/>
                      <a:pt x="16" y="26"/>
                    </a:cubicBezTo>
                    <a:cubicBezTo>
                      <a:pt x="14" y="24"/>
                      <a:pt x="15" y="22"/>
                      <a:pt x="13" y="19"/>
                    </a:cubicBezTo>
                    <a:cubicBezTo>
                      <a:pt x="11" y="17"/>
                      <a:pt x="9" y="16"/>
                      <a:pt x="8" y="14"/>
                    </a:cubicBezTo>
                    <a:cubicBezTo>
                      <a:pt x="4" y="10"/>
                      <a:pt x="0" y="5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4" name="Freeform 498">
                <a:extLst>
                  <a:ext uri="{FF2B5EF4-FFF2-40B4-BE49-F238E27FC236}">
                    <a16:creationId xmlns:a16="http://schemas.microsoft.com/office/drawing/2014/main" id="{6A85BD4C-6A22-4EB9-97E3-D7331955E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3986"/>
                <a:ext cx="4" cy="15"/>
              </a:xfrm>
              <a:custGeom>
                <a:avLst/>
                <a:gdLst>
                  <a:gd name="T0" fmla="*/ 0 w 3"/>
                  <a:gd name="T1" fmla="*/ 17 h 14"/>
                  <a:gd name="T2" fmla="*/ 5 w 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14">
                    <a:moveTo>
                      <a:pt x="0" y="14"/>
                    </a:moveTo>
                    <a:cubicBezTo>
                      <a:pt x="3" y="11"/>
                      <a:pt x="2" y="4"/>
                      <a:pt x="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5" name="Freeform 499">
                <a:extLst>
                  <a:ext uri="{FF2B5EF4-FFF2-40B4-BE49-F238E27FC236}">
                    <a16:creationId xmlns:a16="http://schemas.microsoft.com/office/drawing/2014/main" id="{FAC5D42E-A6CD-472E-8818-1AC51DC37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1" y="4014"/>
                <a:ext cx="41" cy="28"/>
              </a:xfrm>
              <a:custGeom>
                <a:avLst/>
                <a:gdLst>
                  <a:gd name="T0" fmla="*/ 45 w 39"/>
                  <a:gd name="T1" fmla="*/ 10 h 26"/>
                  <a:gd name="T2" fmla="*/ 25 w 39"/>
                  <a:gd name="T3" fmla="*/ 15 h 26"/>
                  <a:gd name="T4" fmla="*/ 18 w 39"/>
                  <a:gd name="T5" fmla="*/ 32 h 26"/>
                  <a:gd name="T6" fmla="*/ 2 w 39"/>
                  <a:gd name="T7" fmla="*/ 16 h 26"/>
                  <a:gd name="T8" fmla="*/ 17 w 39"/>
                  <a:gd name="T9" fmla="*/ 0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6">
                    <a:moveTo>
                      <a:pt x="39" y="7"/>
                    </a:moveTo>
                    <a:cubicBezTo>
                      <a:pt x="33" y="5"/>
                      <a:pt x="27" y="8"/>
                      <a:pt x="22" y="12"/>
                    </a:cubicBezTo>
                    <a:cubicBezTo>
                      <a:pt x="18" y="16"/>
                      <a:pt x="17" y="21"/>
                      <a:pt x="15" y="26"/>
                    </a:cubicBezTo>
                    <a:cubicBezTo>
                      <a:pt x="12" y="21"/>
                      <a:pt x="4" y="18"/>
                      <a:pt x="2" y="13"/>
                    </a:cubicBezTo>
                    <a:cubicBezTo>
                      <a:pt x="0" y="6"/>
                      <a:pt x="10" y="3"/>
                      <a:pt x="14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6" name="Freeform 500">
                <a:extLst>
                  <a:ext uri="{FF2B5EF4-FFF2-40B4-BE49-F238E27FC236}">
                    <a16:creationId xmlns:a16="http://schemas.microsoft.com/office/drawing/2014/main" id="{A62FF2CB-6696-4CB0-BC53-FBD147282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8" y="3988"/>
                <a:ext cx="39" cy="57"/>
              </a:xfrm>
              <a:custGeom>
                <a:avLst/>
                <a:gdLst>
                  <a:gd name="T0" fmla="*/ 38 w 37"/>
                  <a:gd name="T1" fmla="*/ 66 h 53"/>
                  <a:gd name="T2" fmla="*/ 23 w 37"/>
                  <a:gd name="T3" fmla="*/ 29 h 53"/>
                  <a:gd name="T4" fmla="*/ 6 w 37"/>
                  <a:gd name="T5" fmla="*/ 17 h 53"/>
                  <a:gd name="T6" fmla="*/ 0 w 37"/>
                  <a:gd name="T7" fmla="*/ 0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53">
                    <a:moveTo>
                      <a:pt x="32" y="53"/>
                    </a:moveTo>
                    <a:cubicBezTo>
                      <a:pt x="37" y="41"/>
                      <a:pt x="30" y="29"/>
                      <a:pt x="20" y="23"/>
                    </a:cubicBezTo>
                    <a:cubicBezTo>
                      <a:pt x="15" y="20"/>
                      <a:pt x="10" y="19"/>
                      <a:pt x="6" y="14"/>
                    </a:cubicBezTo>
                    <a:cubicBezTo>
                      <a:pt x="2" y="10"/>
                      <a:pt x="2" y="5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7" name="Freeform 501">
                <a:extLst>
                  <a:ext uri="{FF2B5EF4-FFF2-40B4-BE49-F238E27FC236}">
                    <a16:creationId xmlns:a16="http://schemas.microsoft.com/office/drawing/2014/main" id="{971ADCB5-2B23-4572-851F-7874F5C2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3973"/>
                <a:ext cx="45" cy="43"/>
              </a:xfrm>
              <a:custGeom>
                <a:avLst/>
                <a:gdLst>
                  <a:gd name="T0" fmla="*/ 51 w 42"/>
                  <a:gd name="T1" fmla="*/ 49 h 40"/>
                  <a:gd name="T2" fmla="*/ 42 w 42"/>
                  <a:gd name="T3" fmla="*/ 33 h 40"/>
                  <a:gd name="T4" fmla="*/ 30 w 42"/>
                  <a:gd name="T5" fmla="*/ 20 h 40"/>
                  <a:gd name="T6" fmla="*/ 17 w 42"/>
                  <a:gd name="T7" fmla="*/ 16 h 40"/>
                  <a:gd name="T8" fmla="*/ 0 w 42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" h="40">
                    <a:moveTo>
                      <a:pt x="42" y="40"/>
                    </a:moveTo>
                    <a:cubicBezTo>
                      <a:pt x="42" y="35"/>
                      <a:pt x="37" y="31"/>
                      <a:pt x="34" y="27"/>
                    </a:cubicBezTo>
                    <a:cubicBezTo>
                      <a:pt x="31" y="24"/>
                      <a:pt x="28" y="19"/>
                      <a:pt x="24" y="17"/>
                    </a:cubicBezTo>
                    <a:cubicBezTo>
                      <a:pt x="21" y="14"/>
                      <a:pt x="17" y="15"/>
                      <a:pt x="14" y="13"/>
                    </a:cubicBezTo>
                    <a:cubicBezTo>
                      <a:pt x="8" y="11"/>
                      <a:pt x="6" y="3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8" name="Freeform 502">
                <a:extLst>
                  <a:ext uri="{FF2B5EF4-FFF2-40B4-BE49-F238E27FC236}">
                    <a16:creationId xmlns:a16="http://schemas.microsoft.com/office/drawing/2014/main" id="{F427BC71-A485-45AD-99F9-928A63D83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3969"/>
                <a:ext cx="20" cy="14"/>
              </a:xfrm>
              <a:custGeom>
                <a:avLst/>
                <a:gdLst>
                  <a:gd name="T0" fmla="*/ 22 w 19"/>
                  <a:gd name="T1" fmla="*/ 13 h 13"/>
                  <a:gd name="T2" fmla="*/ 13 w 19"/>
                  <a:gd name="T3" fmla="*/ 6 h 13"/>
                  <a:gd name="T4" fmla="*/ 0 w 19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19" y="10"/>
                    </a:moveTo>
                    <a:cubicBezTo>
                      <a:pt x="18" y="13"/>
                      <a:pt x="12" y="8"/>
                      <a:pt x="10" y="6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39" name="Freeform 503">
                <a:extLst>
                  <a:ext uri="{FF2B5EF4-FFF2-40B4-BE49-F238E27FC236}">
                    <a16:creationId xmlns:a16="http://schemas.microsoft.com/office/drawing/2014/main" id="{BB96F79E-8D5A-43B2-AD8C-D6C32E1B7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3" y="3985"/>
                <a:ext cx="12" cy="13"/>
              </a:xfrm>
              <a:custGeom>
                <a:avLst/>
                <a:gdLst>
                  <a:gd name="T0" fmla="*/ 14 w 11"/>
                  <a:gd name="T1" fmla="*/ 5 h 12"/>
                  <a:gd name="T2" fmla="*/ 5 w 11"/>
                  <a:gd name="T3" fmla="*/ 15 h 12"/>
                  <a:gd name="T4" fmla="*/ 12 w 11"/>
                  <a:gd name="T5" fmla="*/ 5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11" y="5"/>
                    </a:moveTo>
                    <a:cubicBezTo>
                      <a:pt x="8" y="6"/>
                      <a:pt x="7" y="10"/>
                      <a:pt x="5" y="12"/>
                    </a:cubicBezTo>
                    <a:cubicBezTo>
                      <a:pt x="0" y="8"/>
                      <a:pt x="3" y="0"/>
                      <a:pt x="9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0" name="Freeform 504">
                <a:extLst>
                  <a:ext uri="{FF2B5EF4-FFF2-40B4-BE49-F238E27FC236}">
                    <a16:creationId xmlns:a16="http://schemas.microsoft.com/office/drawing/2014/main" id="{833F966C-9BCD-460E-94E4-701317B30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4004"/>
                <a:ext cx="17" cy="18"/>
              </a:xfrm>
              <a:custGeom>
                <a:avLst/>
                <a:gdLst>
                  <a:gd name="T0" fmla="*/ 22 w 15"/>
                  <a:gd name="T1" fmla="*/ 5 h 17"/>
                  <a:gd name="T2" fmla="*/ 10 w 15"/>
                  <a:gd name="T3" fmla="*/ 20 h 17"/>
                  <a:gd name="T4" fmla="*/ 2 w 15"/>
                  <a:gd name="T5" fmla="*/ 4 h 17"/>
                  <a:gd name="T6" fmla="*/ 19 w 15"/>
                  <a:gd name="T7" fmla="*/ 5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5"/>
                    </a:moveTo>
                    <a:cubicBezTo>
                      <a:pt x="8" y="6"/>
                      <a:pt x="7" y="11"/>
                      <a:pt x="7" y="17"/>
                    </a:cubicBezTo>
                    <a:cubicBezTo>
                      <a:pt x="5" y="13"/>
                      <a:pt x="0" y="8"/>
                      <a:pt x="2" y="4"/>
                    </a:cubicBezTo>
                    <a:cubicBezTo>
                      <a:pt x="4" y="0"/>
                      <a:pt x="12" y="1"/>
                      <a:pt x="13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1" name="Freeform 505">
                <a:extLst>
                  <a:ext uri="{FF2B5EF4-FFF2-40B4-BE49-F238E27FC236}">
                    <a16:creationId xmlns:a16="http://schemas.microsoft.com/office/drawing/2014/main" id="{F0327BEF-5222-4773-813D-57FBDF36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4019"/>
                <a:ext cx="21" cy="18"/>
              </a:xfrm>
              <a:custGeom>
                <a:avLst/>
                <a:gdLst>
                  <a:gd name="T0" fmla="*/ 22 w 20"/>
                  <a:gd name="T1" fmla="*/ 8 h 17"/>
                  <a:gd name="T2" fmla="*/ 6 w 20"/>
                  <a:gd name="T3" fmla="*/ 20 h 17"/>
                  <a:gd name="T4" fmla="*/ 1 w 20"/>
                  <a:gd name="T5" fmla="*/ 5 h 17"/>
                  <a:gd name="T6" fmla="*/ 14 w 20"/>
                  <a:gd name="T7" fmla="*/ 1 h 17"/>
                  <a:gd name="T8" fmla="*/ 23 w 20"/>
                  <a:gd name="T9" fmla="*/ 7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9" y="8"/>
                    </a:moveTo>
                    <a:cubicBezTo>
                      <a:pt x="13" y="10"/>
                      <a:pt x="10" y="10"/>
                      <a:pt x="6" y="17"/>
                    </a:cubicBezTo>
                    <a:cubicBezTo>
                      <a:pt x="4" y="13"/>
                      <a:pt x="0" y="9"/>
                      <a:pt x="1" y="5"/>
                    </a:cubicBezTo>
                    <a:cubicBezTo>
                      <a:pt x="2" y="1"/>
                      <a:pt x="8" y="0"/>
                      <a:pt x="11" y="1"/>
                    </a:cubicBezTo>
                    <a:cubicBezTo>
                      <a:pt x="16" y="1"/>
                      <a:pt x="17" y="3"/>
                      <a:pt x="20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2" name="Freeform 506">
                <a:extLst>
                  <a:ext uri="{FF2B5EF4-FFF2-40B4-BE49-F238E27FC236}">
                    <a16:creationId xmlns:a16="http://schemas.microsoft.com/office/drawing/2014/main" id="{F33A4E0C-F9DC-4E34-899F-28A113F4A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491"/>
                <a:ext cx="139" cy="656"/>
              </a:xfrm>
              <a:custGeom>
                <a:avLst/>
                <a:gdLst>
                  <a:gd name="T0" fmla="*/ 159 w 130"/>
                  <a:gd name="T1" fmla="*/ 749 h 614"/>
                  <a:gd name="T2" fmla="*/ 135 w 130"/>
                  <a:gd name="T3" fmla="*/ 514 h 614"/>
                  <a:gd name="T4" fmla="*/ 50 w 130"/>
                  <a:gd name="T5" fmla="*/ 357 h 614"/>
                  <a:gd name="T6" fmla="*/ 44 w 130"/>
                  <a:gd name="T7" fmla="*/ 253 h 614"/>
                  <a:gd name="T8" fmla="*/ 11 w 130"/>
                  <a:gd name="T9" fmla="*/ 166 h 614"/>
                  <a:gd name="T10" fmla="*/ 16 w 130"/>
                  <a:gd name="T11" fmla="*/ 0 h 6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0" h="614">
                    <a:moveTo>
                      <a:pt x="130" y="614"/>
                    </a:moveTo>
                    <a:cubicBezTo>
                      <a:pt x="130" y="614"/>
                      <a:pt x="130" y="472"/>
                      <a:pt x="110" y="421"/>
                    </a:cubicBezTo>
                    <a:cubicBezTo>
                      <a:pt x="89" y="369"/>
                      <a:pt x="35" y="311"/>
                      <a:pt x="41" y="293"/>
                    </a:cubicBezTo>
                    <a:cubicBezTo>
                      <a:pt x="46" y="275"/>
                      <a:pt x="61" y="262"/>
                      <a:pt x="36" y="208"/>
                    </a:cubicBezTo>
                    <a:cubicBezTo>
                      <a:pt x="11" y="154"/>
                      <a:pt x="0" y="155"/>
                      <a:pt x="8" y="136"/>
                    </a:cubicBezTo>
                    <a:cubicBezTo>
                      <a:pt x="17" y="117"/>
                      <a:pt x="38" y="50"/>
                      <a:pt x="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3" name="Freeform 507">
                <a:extLst>
                  <a:ext uri="{FF2B5EF4-FFF2-40B4-BE49-F238E27FC236}">
                    <a16:creationId xmlns:a16="http://schemas.microsoft.com/office/drawing/2014/main" id="{D4F2C87F-28CB-48B9-BE12-4C324DEAE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1564"/>
                <a:ext cx="98" cy="30"/>
              </a:xfrm>
              <a:custGeom>
                <a:avLst/>
                <a:gdLst>
                  <a:gd name="T0" fmla="*/ 0 w 92"/>
                  <a:gd name="T1" fmla="*/ 32 h 28"/>
                  <a:gd name="T2" fmla="*/ 18 w 92"/>
                  <a:gd name="T3" fmla="*/ 25 h 28"/>
                  <a:gd name="T4" fmla="*/ 111 w 92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28">
                    <a:moveTo>
                      <a:pt x="0" y="26"/>
                    </a:moveTo>
                    <a:cubicBezTo>
                      <a:pt x="0" y="26"/>
                      <a:pt x="6" y="28"/>
                      <a:pt x="15" y="20"/>
                    </a:cubicBezTo>
                    <a:cubicBezTo>
                      <a:pt x="24" y="13"/>
                      <a:pt x="63" y="22"/>
                      <a:pt x="9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4" name="Freeform 508">
                <a:extLst>
                  <a:ext uri="{FF2B5EF4-FFF2-40B4-BE49-F238E27FC236}">
                    <a16:creationId xmlns:a16="http://schemas.microsoft.com/office/drawing/2014/main" id="{7F38E958-E2B2-457B-95E4-C4AC9FFA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630"/>
                <a:ext cx="21" cy="43"/>
              </a:xfrm>
              <a:custGeom>
                <a:avLst/>
                <a:gdLst>
                  <a:gd name="T0" fmla="*/ 25 w 19"/>
                  <a:gd name="T1" fmla="*/ 0 h 41"/>
                  <a:gd name="T2" fmla="*/ 0 w 19"/>
                  <a:gd name="T3" fmla="*/ 47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41">
                    <a:moveTo>
                      <a:pt x="19" y="0"/>
                    </a:moveTo>
                    <a:cubicBezTo>
                      <a:pt x="19" y="0"/>
                      <a:pt x="10" y="18"/>
                      <a:pt x="0" y="4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5" name="Freeform 509">
                <a:extLst>
                  <a:ext uri="{FF2B5EF4-FFF2-40B4-BE49-F238E27FC236}">
                    <a16:creationId xmlns:a16="http://schemas.microsoft.com/office/drawing/2014/main" id="{426B22D0-200D-4E59-920E-F7830187F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8" y="1719"/>
                <a:ext cx="494" cy="271"/>
              </a:xfrm>
              <a:custGeom>
                <a:avLst/>
                <a:gdLst>
                  <a:gd name="T0" fmla="*/ 531 w 462"/>
                  <a:gd name="T1" fmla="*/ 0 h 253"/>
                  <a:gd name="T2" fmla="*/ 538 w 462"/>
                  <a:gd name="T3" fmla="*/ 101 h 253"/>
                  <a:gd name="T4" fmla="*/ 444 w 462"/>
                  <a:gd name="T5" fmla="*/ 190 h 253"/>
                  <a:gd name="T6" fmla="*/ 348 w 462"/>
                  <a:gd name="T7" fmla="*/ 225 h 253"/>
                  <a:gd name="T8" fmla="*/ 0 w 462"/>
                  <a:gd name="T9" fmla="*/ 16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2" h="253">
                    <a:moveTo>
                      <a:pt x="435" y="0"/>
                    </a:moveTo>
                    <a:cubicBezTo>
                      <a:pt x="435" y="0"/>
                      <a:pt x="462" y="61"/>
                      <a:pt x="440" y="82"/>
                    </a:cubicBezTo>
                    <a:cubicBezTo>
                      <a:pt x="418" y="102"/>
                      <a:pt x="377" y="145"/>
                      <a:pt x="363" y="154"/>
                    </a:cubicBezTo>
                    <a:cubicBezTo>
                      <a:pt x="350" y="163"/>
                      <a:pt x="324" y="177"/>
                      <a:pt x="284" y="183"/>
                    </a:cubicBezTo>
                    <a:cubicBezTo>
                      <a:pt x="245" y="189"/>
                      <a:pt x="7" y="253"/>
                      <a:pt x="0" y="1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6" name="Freeform 510">
                <a:extLst>
                  <a:ext uri="{FF2B5EF4-FFF2-40B4-BE49-F238E27FC236}">
                    <a16:creationId xmlns:a16="http://schemas.microsoft.com/office/drawing/2014/main" id="{AA0B65B2-96E6-488A-8A82-DD467B66F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619"/>
                <a:ext cx="64" cy="23"/>
              </a:xfrm>
              <a:custGeom>
                <a:avLst/>
                <a:gdLst>
                  <a:gd name="T0" fmla="*/ 0 w 59"/>
                  <a:gd name="T1" fmla="*/ 0 h 22"/>
                  <a:gd name="T2" fmla="*/ 75 w 59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9" h="22">
                    <a:moveTo>
                      <a:pt x="0" y="0"/>
                    </a:moveTo>
                    <a:cubicBezTo>
                      <a:pt x="19" y="6"/>
                      <a:pt x="38" y="18"/>
                      <a:pt x="59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7" name="Freeform 511">
                <a:extLst>
                  <a:ext uri="{FF2B5EF4-FFF2-40B4-BE49-F238E27FC236}">
                    <a16:creationId xmlns:a16="http://schemas.microsoft.com/office/drawing/2014/main" id="{78367EF8-1A7F-47FC-933F-E1A213E82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1" y="1894"/>
                <a:ext cx="67" cy="12"/>
              </a:xfrm>
              <a:custGeom>
                <a:avLst/>
                <a:gdLst>
                  <a:gd name="T0" fmla="*/ 0 w 63"/>
                  <a:gd name="T1" fmla="*/ 1 h 12"/>
                  <a:gd name="T2" fmla="*/ 76 w 63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2">
                    <a:moveTo>
                      <a:pt x="0" y="1"/>
                    </a:moveTo>
                    <a:cubicBezTo>
                      <a:pt x="17" y="12"/>
                      <a:pt x="47" y="5"/>
                      <a:pt x="6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8" name="Freeform 512">
                <a:extLst>
                  <a:ext uri="{FF2B5EF4-FFF2-40B4-BE49-F238E27FC236}">
                    <a16:creationId xmlns:a16="http://schemas.microsoft.com/office/drawing/2014/main" id="{823A5404-5DBF-4D86-84ED-2B6CD0757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1848"/>
                <a:ext cx="39" cy="23"/>
              </a:xfrm>
              <a:custGeom>
                <a:avLst/>
                <a:gdLst>
                  <a:gd name="T0" fmla="*/ 43 w 37"/>
                  <a:gd name="T1" fmla="*/ 0 h 22"/>
                  <a:gd name="T2" fmla="*/ 0 w 37"/>
                  <a:gd name="T3" fmla="*/ 25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7" h="22">
                    <a:moveTo>
                      <a:pt x="37" y="0"/>
                    </a:moveTo>
                    <a:cubicBezTo>
                      <a:pt x="22" y="3"/>
                      <a:pt x="11" y="13"/>
                      <a:pt x="0" y="2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49" name="Freeform 513">
                <a:extLst>
                  <a:ext uri="{FF2B5EF4-FFF2-40B4-BE49-F238E27FC236}">
                    <a16:creationId xmlns:a16="http://schemas.microsoft.com/office/drawing/2014/main" id="{B335B184-35AD-4FD3-96AF-AEAA701B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931"/>
                <a:ext cx="70" cy="41"/>
              </a:xfrm>
              <a:custGeom>
                <a:avLst/>
                <a:gdLst>
                  <a:gd name="T0" fmla="*/ 81 w 65"/>
                  <a:gd name="T1" fmla="*/ 0 h 38"/>
                  <a:gd name="T2" fmla="*/ 0 w 65"/>
                  <a:gd name="T3" fmla="*/ 47 h 3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38">
                    <a:moveTo>
                      <a:pt x="65" y="0"/>
                    </a:moveTo>
                    <a:cubicBezTo>
                      <a:pt x="59" y="35"/>
                      <a:pt x="20" y="21"/>
                      <a:pt x="0" y="3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0" name="Freeform 514">
                <a:extLst>
                  <a:ext uri="{FF2B5EF4-FFF2-40B4-BE49-F238E27FC236}">
                    <a16:creationId xmlns:a16="http://schemas.microsoft.com/office/drawing/2014/main" id="{5A60C2C5-1974-46D3-908F-84F506F95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2208"/>
                <a:ext cx="68" cy="17"/>
              </a:xfrm>
              <a:custGeom>
                <a:avLst/>
                <a:gdLst>
                  <a:gd name="T0" fmla="*/ 79 w 63"/>
                  <a:gd name="T1" fmla="*/ 15 h 16"/>
                  <a:gd name="T2" fmla="*/ 0 w 63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3" h="16">
                    <a:moveTo>
                      <a:pt x="63" y="12"/>
                    </a:moveTo>
                    <a:cubicBezTo>
                      <a:pt x="39" y="16"/>
                      <a:pt x="23" y="9"/>
                      <a:pt x="0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1" name="Freeform 515">
                <a:extLst>
                  <a:ext uri="{FF2B5EF4-FFF2-40B4-BE49-F238E27FC236}">
                    <a16:creationId xmlns:a16="http://schemas.microsoft.com/office/drawing/2014/main" id="{0F12C5EC-FD82-4009-AB34-6CE4CBDFF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952"/>
                <a:ext cx="9" cy="74"/>
              </a:xfrm>
              <a:custGeom>
                <a:avLst/>
                <a:gdLst>
                  <a:gd name="T0" fmla="*/ 9 w 9"/>
                  <a:gd name="T1" fmla="*/ 85 h 69"/>
                  <a:gd name="T2" fmla="*/ 2 w 9"/>
                  <a:gd name="T3" fmla="*/ 39 h 69"/>
                  <a:gd name="T4" fmla="*/ 3 w 9"/>
                  <a:gd name="T5" fmla="*/ 0 h 6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69">
                    <a:moveTo>
                      <a:pt x="9" y="69"/>
                    </a:moveTo>
                    <a:cubicBezTo>
                      <a:pt x="9" y="69"/>
                      <a:pt x="0" y="45"/>
                      <a:pt x="2" y="32"/>
                    </a:cubicBezTo>
                    <a:cubicBezTo>
                      <a:pt x="3" y="20"/>
                      <a:pt x="3" y="0"/>
                      <a:pt x="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2" name="Freeform 516">
                <a:extLst>
                  <a:ext uri="{FF2B5EF4-FFF2-40B4-BE49-F238E27FC236}">
                    <a16:creationId xmlns:a16="http://schemas.microsoft.com/office/drawing/2014/main" id="{1739DE9F-BCA9-4089-BC3C-F4060AD90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942"/>
                <a:ext cx="20" cy="29"/>
              </a:xfrm>
              <a:custGeom>
                <a:avLst/>
                <a:gdLst>
                  <a:gd name="T0" fmla="*/ 0 w 19"/>
                  <a:gd name="T1" fmla="*/ 33 h 27"/>
                  <a:gd name="T2" fmla="*/ 19 w 19"/>
                  <a:gd name="T3" fmla="*/ 31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27">
                    <a:moveTo>
                      <a:pt x="0" y="27"/>
                    </a:moveTo>
                    <a:cubicBezTo>
                      <a:pt x="0" y="27"/>
                      <a:pt x="19" y="0"/>
                      <a:pt x="16" y="25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3" name="Freeform 517">
                <a:extLst>
                  <a:ext uri="{FF2B5EF4-FFF2-40B4-BE49-F238E27FC236}">
                    <a16:creationId xmlns:a16="http://schemas.microsoft.com/office/drawing/2014/main" id="{AD6C246B-D2B4-4C3E-BF99-78F0161A3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981"/>
                <a:ext cx="13" cy="20"/>
              </a:xfrm>
              <a:custGeom>
                <a:avLst/>
                <a:gdLst>
                  <a:gd name="T0" fmla="*/ 0 w 12"/>
                  <a:gd name="T1" fmla="*/ 0 h 19"/>
                  <a:gd name="T2" fmla="*/ 1 w 12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9">
                    <a:moveTo>
                      <a:pt x="0" y="0"/>
                    </a:moveTo>
                    <a:cubicBezTo>
                      <a:pt x="0" y="0"/>
                      <a:pt x="12" y="9"/>
                      <a:pt x="1" y="19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4" name="Freeform 518">
                <a:extLst>
                  <a:ext uri="{FF2B5EF4-FFF2-40B4-BE49-F238E27FC236}">
                    <a16:creationId xmlns:a16="http://schemas.microsoft.com/office/drawing/2014/main" id="{79A67988-6AD5-48FB-B320-B447DBBBF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840"/>
                <a:ext cx="85" cy="63"/>
              </a:xfrm>
              <a:custGeom>
                <a:avLst/>
                <a:gdLst>
                  <a:gd name="T0" fmla="*/ 1 w 80"/>
                  <a:gd name="T1" fmla="*/ 32 h 59"/>
                  <a:gd name="T2" fmla="*/ 96 w 80"/>
                  <a:gd name="T3" fmla="*/ 65 h 59"/>
                  <a:gd name="T4" fmla="*/ 87 w 80"/>
                  <a:gd name="T5" fmla="*/ 65 h 59"/>
                  <a:gd name="T6" fmla="*/ 23 w 80"/>
                  <a:gd name="T7" fmla="*/ 36 h 59"/>
                  <a:gd name="T8" fmla="*/ 1 w 80"/>
                  <a:gd name="T9" fmla="*/ 32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0" h="59">
                    <a:moveTo>
                      <a:pt x="1" y="26"/>
                    </a:moveTo>
                    <a:cubicBezTo>
                      <a:pt x="3" y="13"/>
                      <a:pt x="59" y="0"/>
                      <a:pt x="80" y="53"/>
                    </a:cubicBezTo>
                    <a:cubicBezTo>
                      <a:pt x="80" y="53"/>
                      <a:pt x="80" y="59"/>
                      <a:pt x="72" y="53"/>
                    </a:cubicBezTo>
                    <a:cubicBezTo>
                      <a:pt x="64" y="46"/>
                      <a:pt x="38" y="27"/>
                      <a:pt x="20" y="30"/>
                    </a:cubicBezTo>
                    <a:cubicBezTo>
                      <a:pt x="3" y="33"/>
                      <a:pt x="0" y="33"/>
                      <a:pt x="1" y="26"/>
                    </a:cubicBez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5" name="Freeform 519">
                <a:extLst>
                  <a:ext uri="{FF2B5EF4-FFF2-40B4-BE49-F238E27FC236}">
                    <a16:creationId xmlns:a16="http://schemas.microsoft.com/office/drawing/2014/main" id="{2BDCB46C-FD2F-477F-A035-BCD1068EA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906"/>
                <a:ext cx="15" cy="13"/>
              </a:xfrm>
              <a:custGeom>
                <a:avLst/>
                <a:gdLst>
                  <a:gd name="T0" fmla="*/ 0 w 14"/>
                  <a:gd name="T1" fmla="*/ 0 h 12"/>
                  <a:gd name="T2" fmla="*/ 17 w 14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0" y="0"/>
                    </a:moveTo>
                    <a:cubicBezTo>
                      <a:pt x="0" y="0"/>
                      <a:pt x="10" y="9"/>
                      <a:pt x="14" y="12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6" name="Oval 520">
                <a:extLst>
                  <a:ext uri="{FF2B5EF4-FFF2-40B4-BE49-F238E27FC236}">
                    <a16:creationId xmlns:a16="http://schemas.microsoft.com/office/drawing/2014/main" id="{62B0C45C-609C-4607-B3AF-08153EF72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" y="895"/>
                <a:ext cx="21" cy="21"/>
              </a:xfrm>
              <a:prstGeom prst="ellipse">
                <a:avLst/>
              </a:pr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7" name="Oval 521">
                <a:extLst>
                  <a:ext uri="{FF2B5EF4-FFF2-40B4-BE49-F238E27FC236}">
                    <a16:creationId xmlns:a16="http://schemas.microsoft.com/office/drawing/2014/main" id="{FBCC63BC-B1E0-49D6-B63D-ABD620DBC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902"/>
                <a:ext cx="7" cy="7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58" name="Freeform 522">
                <a:extLst>
                  <a:ext uri="{FF2B5EF4-FFF2-40B4-BE49-F238E27FC236}">
                    <a16:creationId xmlns:a16="http://schemas.microsoft.com/office/drawing/2014/main" id="{B21199A1-D8F7-4B25-A42E-3EF2528F5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2" y="876"/>
                <a:ext cx="15" cy="59"/>
              </a:xfrm>
              <a:custGeom>
                <a:avLst/>
                <a:gdLst>
                  <a:gd name="T0" fmla="*/ 17 w 14"/>
                  <a:gd name="T1" fmla="*/ 0 h 55"/>
                  <a:gd name="T2" fmla="*/ 17 w 14"/>
                  <a:gd name="T3" fmla="*/ 68 h 55"/>
                  <a:gd name="T4" fmla="*/ 17 w 14"/>
                  <a:gd name="T5" fmla="*/ 0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55">
                    <a:moveTo>
                      <a:pt x="14" y="0"/>
                    </a:moveTo>
                    <a:cubicBezTo>
                      <a:pt x="14" y="0"/>
                      <a:pt x="6" y="34"/>
                      <a:pt x="14" y="55"/>
                    </a:cubicBezTo>
                    <a:cubicBezTo>
                      <a:pt x="14" y="55"/>
                      <a:pt x="0" y="26"/>
                      <a:pt x="14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59" name="Freeform 523">
                <a:extLst>
                  <a:ext uri="{FF2B5EF4-FFF2-40B4-BE49-F238E27FC236}">
                    <a16:creationId xmlns:a16="http://schemas.microsoft.com/office/drawing/2014/main" id="{04972F82-52FB-4507-9113-55D11959C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943"/>
                <a:ext cx="22" cy="36"/>
              </a:xfrm>
              <a:custGeom>
                <a:avLst/>
                <a:gdLst>
                  <a:gd name="T0" fmla="*/ 9 w 21"/>
                  <a:gd name="T1" fmla="*/ 0 h 33"/>
                  <a:gd name="T2" fmla="*/ 19 w 21"/>
                  <a:gd name="T3" fmla="*/ 26 h 33"/>
                  <a:gd name="T4" fmla="*/ 0 w 21"/>
                  <a:gd name="T5" fmla="*/ 43 h 33"/>
                  <a:gd name="T6" fmla="*/ 17 w 21"/>
                  <a:gd name="T7" fmla="*/ 21 h 33"/>
                  <a:gd name="T8" fmla="*/ 9 w 21"/>
                  <a:gd name="T9" fmla="*/ 0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33">
                    <a:moveTo>
                      <a:pt x="9" y="0"/>
                    </a:moveTo>
                    <a:cubicBezTo>
                      <a:pt x="9" y="0"/>
                      <a:pt x="21" y="13"/>
                      <a:pt x="16" y="20"/>
                    </a:cubicBezTo>
                    <a:cubicBezTo>
                      <a:pt x="11" y="27"/>
                      <a:pt x="6" y="32"/>
                      <a:pt x="0" y="33"/>
                    </a:cubicBezTo>
                    <a:cubicBezTo>
                      <a:pt x="0" y="33"/>
                      <a:pt x="14" y="24"/>
                      <a:pt x="14" y="16"/>
                    </a:cubicBezTo>
                    <a:cubicBezTo>
                      <a:pt x="13" y="9"/>
                      <a:pt x="13" y="4"/>
                      <a:pt x="9" y="0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0" name="Freeform 524">
                <a:extLst>
                  <a:ext uri="{FF2B5EF4-FFF2-40B4-BE49-F238E27FC236}">
                    <a16:creationId xmlns:a16="http://schemas.microsoft.com/office/drawing/2014/main" id="{8C30F843-0F25-4F65-9585-4E4B9DC9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6" y="965"/>
                <a:ext cx="19" cy="18"/>
              </a:xfrm>
              <a:custGeom>
                <a:avLst/>
                <a:gdLst>
                  <a:gd name="T0" fmla="*/ 0 w 18"/>
                  <a:gd name="T1" fmla="*/ 16 h 17"/>
                  <a:gd name="T2" fmla="*/ 6 w 18"/>
                  <a:gd name="T3" fmla="*/ 6 h 17"/>
                  <a:gd name="T4" fmla="*/ 21 w 18"/>
                  <a:gd name="T5" fmla="*/ 0 h 17"/>
                  <a:gd name="T6" fmla="*/ 17 w 18"/>
                  <a:gd name="T7" fmla="*/ 7 h 17"/>
                  <a:gd name="T8" fmla="*/ 0 w 18"/>
                  <a:gd name="T9" fmla="*/ 16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13"/>
                    </a:moveTo>
                    <a:cubicBezTo>
                      <a:pt x="0" y="13"/>
                      <a:pt x="0" y="7"/>
                      <a:pt x="6" y="6"/>
                    </a:cubicBezTo>
                    <a:cubicBezTo>
                      <a:pt x="13" y="4"/>
                      <a:pt x="17" y="5"/>
                      <a:pt x="18" y="0"/>
                    </a:cubicBezTo>
                    <a:cubicBezTo>
                      <a:pt x="18" y="0"/>
                      <a:pt x="17" y="6"/>
                      <a:pt x="14" y="7"/>
                    </a:cubicBezTo>
                    <a:cubicBezTo>
                      <a:pt x="10" y="7"/>
                      <a:pt x="13" y="17"/>
                      <a:pt x="0" y="13"/>
                    </a:cubicBezTo>
                    <a:close/>
                  </a:path>
                </a:pathLst>
              </a:custGeom>
              <a:solidFill>
                <a:srgbClr val="BB7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1" name="Freeform 525">
                <a:extLst>
                  <a:ext uri="{FF2B5EF4-FFF2-40B4-BE49-F238E27FC236}">
                    <a16:creationId xmlns:a16="http://schemas.microsoft.com/office/drawing/2014/main" id="{2CD7C3FF-BDAE-4975-9AFA-71356EF64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941"/>
                <a:ext cx="7" cy="27"/>
              </a:xfrm>
              <a:custGeom>
                <a:avLst/>
                <a:gdLst>
                  <a:gd name="T0" fmla="*/ 1 w 7"/>
                  <a:gd name="T1" fmla="*/ 29 h 25"/>
                  <a:gd name="T2" fmla="*/ 3 w 7"/>
                  <a:gd name="T3" fmla="*/ 0 h 25"/>
                  <a:gd name="T4" fmla="*/ 6 w 7"/>
                  <a:gd name="T5" fmla="*/ 13 h 25"/>
                  <a:gd name="T6" fmla="*/ 0 w 7"/>
                  <a:gd name="T7" fmla="*/ 31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5">
                    <a:moveTo>
                      <a:pt x="1" y="23"/>
                    </a:moveTo>
                    <a:cubicBezTo>
                      <a:pt x="7" y="18"/>
                      <a:pt x="6" y="6"/>
                      <a:pt x="3" y="0"/>
                    </a:cubicBezTo>
                    <a:cubicBezTo>
                      <a:pt x="4" y="3"/>
                      <a:pt x="6" y="7"/>
                      <a:pt x="6" y="10"/>
                    </a:cubicBezTo>
                    <a:cubicBezTo>
                      <a:pt x="7" y="16"/>
                      <a:pt x="4" y="21"/>
                      <a:pt x="0" y="25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2" name="Freeform 526">
                <a:extLst>
                  <a:ext uri="{FF2B5EF4-FFF2-40B4-BE49-F238E27FC236}">
                    <a16:creationId xmlns:a16="http://schemas.microsoft.com/office/drawing/2014/main" id="{5670B522-E8FD-4189-A464-CAD6DEE2B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4" y="950"/>
                <a:ext cx="20" cy="111"/>
              </a:xfrm>
              <a:custGeom>
                <a:avLst/>
                <a:gdLst>
                  <a:gd name="T0" fmla="*/ 2 w 18"/>
                  <a:gd name="T1" fmla="*/ 0 h 104"/>
                  <a:gd name="T2" fmla="*/ 20 w 18"/>
                  <a:gd name="T3" fmla="*/ 22 h 104"/>
                  <a:gd name="T4" fmla="*/ 23 w 18"/>
                  <a:gd name="T5" fmla="*/ 54 h 104"/>
                  <a:gd name="T6" fmla="*/ 0 w 18"/>
                  <a:gd name="T7" fmla="*/ 126 h 104"/>
                  <a:gd name="T8" fmla="*/ 13 w 18"/>
                  <a:gd name="T9" fmla="*/ 84 h 104"/>
                  <a:gd name="T10" fmla="*/ 21 w 18"/>
                  <a:gd name="T11" fmla="*/ 57 h 104"/>
                  <a:gd name="T12" fmla="*/ 16 w 18"/>
                  <a:gd name="T13" fmla="*/ 30 h 104"/>
                  <a:gd name="T14" fmla="*/ 2 w 18"/>
                  <a:gd name="T15" fmla="*/ 18 h 104"/>
                  <a:gd name="T16" fmla="*/ 4 w 18"/>
                  <a:gd name="T17" fmla="*/ 6 h 10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" h="104">
                    <a:moveTo>
                      <a:pt x="2" y="0"/>
                    </a:moveTo>
                    <a:cubicBezTo>
                      <a:pt x="6" y="6"/>
                      <a:pt x="11" y="12"/>
                      <a:pt x="14" y="19"/>
                    </a:cubicBezTo>
                    <a:cubicBezTo>
                      <a:pt x="18" y="27"/>
                      <a:pt x="18" y="37"/>
                      <a:pt x="17" y="45"/>
                    </a:cubicBezTo>
                    <a:cubicBezTo>
                      <a:pt x="15" y="66"/>
                      <a:pt x="3" y="83"/>
                      <a:pt x="0" y="104"/>
                    </a:cubicBezTo>
                    <a:cubicBezTo>
                      <a:pt x="3" y="92"/>
                      <a:pt x="6" y="80"/>
                      <a:pt x="10" y="69"/>
                    </a:cubicBezTo>
                    <a:cubicBezTo>
                      <a:pt x="12" y="62"/>
                      <a:pt x="15" y="55"/>
                      <a:pt x="15" y="47"/>
                    </a:cubicBezTo>
                    <a:cubicBezTo>
                      <a:pt x="15" y="39"/>
                      <a:pt x="15" y="31"/>
                      <a:pt x="12" y="24"/>
                    </a:cubicBezTo>
                    <a:cubicBezTo>
                      <a:pt x="11" y="21"/>
                      <a:pt x="6" y="9"/>
                      <a:pt x="2" y="15"/>
                    </a:cubicBezTo>
                    <a:cubicBezTo>
                      <a:pt x="4" y="12"/>
                      <a:pt x="4" y="9"/>
                      <a:pt x="4" y="6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3" name="Freeform 527">
                <a:extLst>
                  <a:ext uri="{FF2B5EF4-FFF2-40B4-BE49-F238E27FC236}">
                    <a16:creationId xmlns:a16="http://schemas.microsoft.com/office/drawing/2014/main" id="{762545AD-7B99-41F9-9A0F-B2F675F1C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34"/>
                <a:ext cx="63" cy="52"/>
              </a:xfrm>
              <a:custGeom>
                <a:avLst/>
                <a:gdLst>
                  <a:gd name="T0" fmla="*/ 35 w 59"/>
                  <a:gd name="T1" fmla="*/ 61 h 48"/>
                  <a:gd name="T2" fmla="*/ 72 w 59"/>
                  <a:gd name="T3" fmla="*/ 34 h 48"/>
                  <a:gd name="T4" fmla="*/ 47 w 59"/>
                  <a:gd name="T5" fmla="*/ 0 h 48"/>
                  <a:gd name="T6" fmla="*/ 36 w 59"/>
                  <a:gd name="T7" fmla="*/ 10 h 48"/>
                  <a:gd name="T8" fmla="*/ 35 w 59"/>
                  <a:gd name="T9" fmla="*/ 9 h 48"/>
                  <a:gd name="T10" fmla="*/ 25 w 59"/>
                  <a:gd name="T11" fmla="*/ 0 h 48"/>
                  <a:gd name="T12" fmla="*/ 0 w 59"/>
                  <a:gd name="T13" fmla="*/ 34 h 48"/>
                  <a:gd name="T14" fmla="*/ 37 w 59"/>
                  <a:gd name="T15" fmla="*/ 61 h 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48">
                    <a:moveTo>
                      <a:pt x="29" y="48"/>
                    </a:moveTo>
                    <a:cubicBezTo>
                      <a:pt x="50" y="48"/>
                      <a:pt x="59" y="27"/>
                      <a:pt x="59" y="27"/>
                    </a:cubicBezTo>
                    <a:cubicBezTo>
                      <a:pt x="59" y="27"/>
                      <a:pt x="46" y="3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4" y="3"/>
                      <a:pt x="0" y="27"/>
                      <a:pt x="0" y="27"/>
                    </a:cubicBezTo>
                    <a:cubicBezTo>
                      <a:pt x="0" y="27"/>
                      <a:pt x="10" y="48"/>
                      <a:pt x="31" y="48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4" name="Freeform 528">
                <a:extLst>
                  <a:ext uri="{FF2B5EF4-FFF2-40B4-BE49-F238E27FC236}">
                    <a16:creationId xmlns:a16="http://schemas.microsoft.com/office/drawing/2014/main" id="{C9F6D1F2-EA60-4581-9590-307C9FCA5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63"/>
                <a:ext cx="63" cy="23"/>
              </a:xfrm>
              <a:custGeom>
                <a:avLst/>
                <a:gdLst>
                  <a:gd name="T0" fmla="*/ 36 w 59"/>
                  <a:gd name="T1" fmla="*/ 24 h 21"/>
                  <a:gd name="T2" fmla="*/ 0 w 59"/>
                  <a:gd name="T3" fmla="*/ 0 h 21"/>
                  <a:gd name="T4" fmla="*/ 0 w 59"/>
                  <a:gd name="T5" fmla="*/ 0 h 21"/>
                  <a:gd name="T6" fmla="*/ 36 w 59"/>
                  <a:gd name="T7" fmla="*/ 27 h 21"/>
                  <a:gd name="T8" fmla="*/ 72 w 59"/>
                  <a:gd name="T9" fmla="*/ 0 h 21"/>
                  <a:gd name="T10" fmla="*/ 72 w 59"/>
                  <a:gd name="T11" fmla="*/ 0 h 21"/>
                  <a:gd name="T12" fmla="*/ 36 w 59"/>
                  <a:gd name="T13" fmla="*/ 24 h 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21">
                    <a:moveTo>
                      <a:pt x="30" y="18"/>
                    </a:moveTo>
                    <a:cubicBezTo>
                      <a:pt x="13" y="18"/>
                      <a:pt x="3" y="5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" y="21"/>
                      <a:pt x="30" y="21"/>
                    </a:cubicBezTo>
                    <a:cubicBezTo>
                      <a:pt x="51" y="21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7" y="5"/>
                      <a:pt x="47" y="18"/>
                      <a:pt x="30" y="18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5" name="Freeform 529">
                <a:extLst>
                  <a:ext uri="{FF2B5EF4-FFF2-40B4-BE49-F238E27FC236}">
                    <a16:creationId xmlns:a16="http://schemas.microsoft.com/office/drawing/2014/main" id="{AED10EB7-9696-4B3A-A2D4-F7B404EE1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5" y="1033"/>
                <a:ext cx="63" cy="29"/>
              </a:xfrm>
              <a:custGeom>
                <a:avLst/>
                <a:gdLst>
                  <a:gd name="T0" fmla="*/ 25 w 59"/>
                  <a:gd name="T1" fmla="*/ 4 h 27"/>
                  <a:gd name="T2" fmla="*/ 35 w 59"/>
                  <a:gd name="T3" fmla="*/ 13 h 27"/>
                  <a:gd name="T4" fmla="*/ 35 w 59"/>
                  <a:gd name="T5" fmla="*/ 13 h 27"/>
                  <a:gd name="T6" fmla="*/ 47 w 59"/>
                  <a:gd name="T7" fmla="*/ 4 h 27"/>
                  <a:gd name="T8" fmla="*/ 72 w 59"/>
                  <a:gd name="T9" fmla="*/ 33 h 27"/>
                  <a:gd name="T10" fmla="*/ 72 w 59"/>
                  <a:gd name="T11" fmla="*/ 33 h 27"/>
                  <a:gd name="T12" fmla="*/ 47 w 59"/>
                  <a:gd name="T13" fmla="*/ 0 h 27"/>
                  <a:gd name="T14" fmla="*/ 35 w 59"/>
                  <a:gd name="T15" fmla="*/ 10 h 27"/>
                  <a:gd name="T16" fmla="*/ 35 w 59"/>
                  <a:gd name="T17" fmla="*/ 10 h 27"/>
                  <a:gd name="T18" fmla="*/ 25 w 59"/>
                  <a:gd name="T19" fmla="*/ 0 h 27"/>
                  <a:gd name="T20" fmla="*/ 0 w 59"/>
                  <a:gd name="T21" fmla="*/ 33 h 27"/>
                  <a:gd name="T22" fmla="*/ 0 w 59"/>
                  <a:gd name="T23" fmla="*/ 33 h 27"/>
                  <a:gd name="T24" fmla="*/ 25 w 59"/>
                  <a:gd name="T25" fmla="*/ 4 h 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" h="27">
                    <a:moveTo>
                      <a:pt x="21" y="4"/>
                    </a:move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44" y="6"/>
                      <a:pt x="56" y="21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45" y="3"/>
                      <a:pt x="38" y="0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3" y="3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1"/>
                      <a:pt x="15" y="6"/>
                      <a:pt x="21" y="4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6" name="Freeform 530">
                <a:extLst>
                  <a:ext uri="{FF2B5EF4-FFF2-40B4-BE49-F238E27FC236}">
                    <a16:creationId xmlns:a16="http://schemas.microsoft.com/office/drawing/2014/main" id="{9F1CF9CD-F881-4B70-AF46-7551F3AD6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064"/>
                <a:ext cx="14" cy="72"/>
              </a:xfrm>
              <a:custGeom>
                <a:avLst/>
                <a:gdLst>
                  <a:gd name="T0" fmla="*/ 6 w 13"/>
                  <a:gd name="T1" fmla="*/ 0 h 67"/>
                  <a:gd name="T2" fmla="*/ 10 w 13"/>
                  <a:gd name="T3" fmla="*/ 32 h 67"/>
                  <a:gd name="T4" fmla="*/ 16 w 13"/>
                  <a:gd name="T5" fmla="*/ 60 h 67"/>
                  <a:gd name="T6" fmla="*/ 13 w 13"/>
                  <a:gd name="T7" fmla="*/ 83 h 67"/>
                  <a:gd name="T8" fmla="*/ 14 w 13"/>
                  <a:gd name="T9" fmla="*/ 60 h 67"/>
                  <a:gd name="T10" fmla="*/ 5 w 13"/>
                  <a:gd name="T11" fmla="*/ 29 h 67"/>
                  <a:gd name="T12" fmla="*/ 1 w 13"/>
                  <a:gd name="T13" fmla="*/ 14 h 67"/>
                  <a:gd name="T14" fmla="*/ 6 w 13"/>
                  <a:gd name="T15" fmla="*/ 0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67">
                    <a:moveTo>
                      <a:pt x="6" y="0"/>
                    </a:moveTo>
                    <a:cubicBezTo>
                      <a:pt x="2" y="8"/>
                      <a:pt x="4" y="18"/>
                      <a:pt x="7" y="26"/>
                    </a:cubicBezTo>
                    <a:cubicBezTo>
                      <a:pt x="10" y="33"/>
                      <a:pt x="13" y="40"/>
                      <a:pt x="13" y="48"/>
                    </a:cubicBezTo>
                    <a:cubicBezTo>
                      <a:pt x="13" y="55"/>
                      <a:pt x="11" y="61"/>
                      <a:pt x="10" y="67"/>
                    </a:cubicBezTo>
                    <a:cubicBezTo>
                      <a:pt x="12" y="62"/>
                      <a:pt x="11" y="54"/>
                      <a:pt x="11" y="48"/>
                    </a:cubicBezTo>
                    <a:cubicBezTo>
                      <a:pt x="10" y="39"/>
                      <a:pt x="8" y="32"/>
                      <a:pt x="5" y="23"/>
                    </a:cubicBezTo>
                    <a:cubicBezTo>
                      <a:pt x="3" y="19"/>
                      <a:pt x="1" y="15"/>
                      <a:pt x="1" y="11"/>
                    </a:cubicBezTo>
                    <a:cubicBezTo>
                      <a:pt x="0" y="6"/>
                      <a:pt x="3" y="3"/>
                      <a:pt x="6" y="0"/>
                    </a:cubicBezTo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7" name="Freeform 531">
                <a:extLst>
                  <a:ext uri="{FF2B5EF4-FFF2-40B4-BE49-F238E27FC236}">
                    <a16:creationId xmlns:a16="http://schemas.microsoft.com/office/drawing/2014/main" id="{C9113510-CD57-4876-BDC2-0BC331EE2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490"/>
                <a:ext cx="201" cy="39"/>
              </a:xfrm>
              <a:custGeom>
                <a:avLst/>
                <a:gdLst>
                  <a:gd name="T0" fmla="*/ 0 w 188"/>
                  <a:gd name="T1" fmla="*/ 9 h 37"/>
                  <a:gd name="T2" fmla="*/ 93 w 188"/>
                  <a:gd name="T3" fmla="*/ 3 h 37"/>
                  <a:gd name="T4" fmla="*/ 230 w 188"/>
                  <a:gd name="T5" fmla="*/ 4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8" h="37">
                    <a:moveTo>
                      <a:pt x="0" y="9"/>
                    </a:moveTo>
                    <a:cubicBezTo>
                      <a:pt x="0" y="9"/>
                      <a:pt x="54" y="5"/>
                      <a:pt x="76" y="3"/>
                    </a:cubicBezTo>
                    <a:cubicBezTo>
                      <a:pt x="98" y="0"/>
                      <a:pt x="163" y="3"/>
                      <a:pt x="188" y="3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8" name="Freeform 532">
                <a:extLst>
                  <a:ext uri="{FF2B5EF4-FFF2-40B4-BE49-F238E27FC236}">
                    <a16:creationId xmlns:a16="http://schemas.microsoft.com/office/drawing/2014/main" id="{1B815C1D-028C-49E9-80F8-C3CB6861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262"/>
                <a:ext cx="434" cy="127"/>
              </a:xfrm>
              <a:custGeom>
                <a:avLst/>
                <a:gdLst>
                  <a:gd name="T0" fmla="*/ 496 w 406"/>
                  <a:gd name="T1" fmla="*/ 128 h 119"/>
                  <a:gd name="T2" fmla="*/ 355 w 406"/>
                  <a:gd name="T3" fmla="*/ 84 h 119"/>
                  <a:gd name="T4" fmla="*/ 260 w 406"/>
                  <a:gd name="T5" fmla="*/ 0 h 119"/>
                  <a:gd name="T6" fmla="*/ 235 w 406"/>
                  <a:gd name="T7" fmla="*/ 0 h 119"/>
                  <a:gd name="T8" fmla="*/ 139 w 406"/>
                  <a:gd name="T9" fmla="*/ 84 h 119"/>
                  <a:gd name="T10" fmla="*/ 0 w 406"/>
                  <a:gd name="T11" fmla="*/ 128 h 1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6" h="119">
                    <a:moveTo>
                      <a:pt x="406" y="105"/>
                    </a:moveTo>
                    <a:cubicBezTo>
                      <a:pt x="406" y="105"/>
                      <a:pt x="326" y="119"/>
                      <a:pt x="291" y="69"/>
                    </a:cubicBezTo>
                    <a:cubicBezTo>
                      <a:pt x="257" y="18"/>
                      <a:pt x="233" y="2"/>
                      <a:pt x="212" y="0"/>
                    </a:cubicBezTo>
                    <a:cubicBezTo>
                      <a:pt x="193" y="0"/>
                      <a:pt x="193" y="0"/>
                      <a:pt x="193" y="0"/>
                    </a:cubicBezTo>
                    <a:cubicBezTo>
                      <a:pt x="172" y="2"/>
                      <a:pt x="148" y="18"/>
                      <a:pt x="114" y="69"/>
                    </a:cubicBezTo>
                    <a:cubicBezTo>
                      <a:pt x="80" y="119"/>
                      <a:pt x="0" y="105"/>
                      <a:pt x="0" y="10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69" name="Freeform 533">
                <a:extLst>
                  <a:ext uri="{FF2B5EF4-FFF2-40B4-BE49-F238E27FC236}">
                    <a16:creationId xmlns:a16="http://schemas.microsoft.com/office/drawing/2014/main" id="{A8D1A359-6297-4CCA-A04A-B52E47D36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788"/>
                <a:ext cx="68" cy="49"/>
              </a:xfrm>
              <a:custGeom>
                <a:avLst/>
                <a:gdLst>
                  <a:gd name="T0" fmla="*/ 77 w 64"/>
                  <a:gd name="T1" fmla="*/ 0 h 46"/>
                  <a:gd name="T2" fmla="*/ 0 w 64"/>
                  <a:gd name="T3" fmla="*/ 55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4" h="46">
                    <a:moveTo>
                      <a:pt x="64" y="0"/>
                    </a:moveTo>
                    <a:cubicBezTo>
                      <a:pt x="64" y="0"/>
                      <a:pt x="8" y="32"/>
                      <a:pt x="0" y="4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0" name="Freeform 534">
                <a:extLst>
                  <a:ext uri="{FF2B5EF4-FFF2-40B4-BE49-F238E27FC236}">
                    <a16:creationId xmlns:a16="http://schemas.microsoft.com/office/drawing/2014/main" id="{8D102B0B-30E4-4861-871A-A7ACFA46A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6" y="719"/>
                <a:ext cx="331" cy="239"/>
              </a:xfrm>
              <a:custGeom>
                <a:avLst/>
                <a:gdLst>
                  <a:gd name="T0" fmla="*/ 140 w 310"/>
                  <a:gd name="T1" fmla="*/ 91 h 224"/>
                  <a:gd name="T2" fmla="*/ 129 w 310"/>
                  <a:gd name="T3" fmla="*/ 117 h 224"/>
                  <a:gd name="T4" fmla="*/ 114 w 310"/>
                  <a:gd name="T5" fmla="*/ 130 h 224"/>
                  <a:gd name="T6" fmla="*/ 119 w 310"/>
                  <a:gd name="T7" fmla="*/ 105 h 224"/>
                  <a:gd name="T8" fmla="*/ 94 w 310"/>
                  <a:gd name="T9" fmla="*/ 132 h 224"/>
                  <a:gd name="T10" fmla="*/ 104 w 310"/>
                  <a:gd name="T11" fmla="*/ 116 h 224"/>
                  <a:gd name="T12" fmla="*/ 85 w 310"/>
                  <a:gd name="T13" fmla="*/ 139 h 224"/>
                  <a:gd name="T14" fmla="*/ 64 w 310"/>
                  <a:gd name="T15" fmla="*/ 157 h 224"/>
                  <a:gd name="T16" fmla="*/ 69 w 310"/>
                  <a:gd name="T17" fmla="*/ 142 h 224"/>
                  <a:gd name="T18" fmla="*/ 49 w 310"/>
                  <a:gd name="T19" fmla="*/ 169 h 224"/>
                  <a:gd name="T20" fmla="*/ 32 w 310"/>
                  <a:gd name="T21" fmla="*/ 206 h 224"/>
                  <a:gd name="T22" fmla="*/ 41 w 310"/>
                  <a:gd name="T23" fmla="*/ 188 h 224"/>
                  <a:gd name="T24" fmla="*/ 16 w 310"/>
                  <a:gd name="T25" fmla="*/ 272 h 224"/>
                  <a:gd name="T26" fmla="*/ 13 w 310"/>
                  <a:gd name="T27" fmla="*/ 255 h 224"/>
                  <a:gd name="T28" fmla="*/ 6 w 310"/>
                  <a:gd name="T29" fmla="*/ 237 h 224"/>
                  <a:gd name="T30" fmla="*/ 2 w 310"/>
                  <a:gd name="T31" fmla="*/ 182 h 224"/>
                  <a:gd name="T32" fmla="*/ 14 w 310"/>
                  <a:gd name="T33" fmla="*/ 131 h 224"/>
                  <a:gd name="T34" fmla="*/ 31 w 310"/>
                  <a:gd name="T35" fmla="*/ 102 h 224"/>
                  <a:gd name="T36" fmla="*/ 16 w 310"/>
                  <a:gd name="T37" fmla="*/ 113 h 224"/>
                  <a:gd name="T38" fmla="*/ 27 w 310"/>
                  <a:gd name="T39" fmla="*/ 92 h 224"/>
                  <a:gd name="T40" fmla="*/ 47 w 310"/>
                  <a:gd name="T41" fmla="*/ 58 h 224"/>
                  <a:gd name="T42" fmla="*/ 70 w 310"/>
                  <a:gd name="T43" fmla="*/ 39 h 224"/>
                  <a:gd name="T44" fmla="*/ 82 w 310"/>
                  <a:gd name="T45" fmla="*/ 35 h 224"/>
                  <a:gd name="T46" fmla="*/ 68 w 310"/>
                  <a:gd name="T47" fmla="*/ 36 h 224"/>
                  <a:gd name="T48" fmla="*/ 121 w 310"/>
                  <a:gd name="T49" fmla="*/ 19 h 224"/>
                  <a:gd name="T50" fmla="*/ 163 w 310"/>
                  <a:gd name="T51" fmla="*/ 14 h 224"/>
                  <a:gd name="T52" fmla="*/ 147 w 310"/>
                  <a:gd name="T53" fmla="*/ 4 h 224"/>
                  <a:gd name="T54" fmla="*/ 191 w 310"/>
                  <a:gd name="T55" fmla="*/ 3 h 224"/>
                  <a:gd name="T56" fmla="*/ 191 w 310"/>
                  <a:gd name="T57" fmla="*/ 2 h 224"/>
                  <a:gd name="T58" fmla="*/ 214 w 310"/>
                  <a:gd name="T59" fmla="*/ 11 h 224"/>
                  <a:gd name="T60" fmla="*/ 241 w 310"/>
                  <a:gd name="T61" fmla="*/ 19 h 224"/>
                  <a:gd name="T62" fmla="*/ 305 w 310"/>
                  <a:gd name="T63" fmla="*/ 41 h 224"/>
                  <a:gd name="T64" fmla="*/ 364 w 310"/>
                  <a:gd name="T65" fmla="*/ 112 h 224"/>
                  <a:gd name="T66" fmla="*/ 374 w 310"/>
                  <a:gd name="T67" fmla="*/ 156 h 224"/>
                  <a:gd name="T68" fmla="*/ 377 w 310"/>
                  <a:gd name="T69" fmla="*/ 197 h 224"/>
                  <a:gd name="T70" fmla="*/ 376 w 310"/>
                  <a:gd name="T71" fmla="*/ 240 h 224"/>
                  <a:gd name="T72" fmla="*/ 369 w 310"/>
                  <a:gd name="T73" fmla="*/ 267 h 224"/>
                  <a:gd name="T74" fmla="*/ 364 w 310"/>
                  <a:gd name="T75" fmla="*/ 253 h 224"/>
                  <a:gd name="T76" fmla="*/ 358 w 310"/>
                  <a:gd name="T77" fmla="*/ 230 h 224"/>
                  <a:gd name="T78" fmla="*/ 356 w 310"/>
                  <a:gd name="T79" fmla="*/ 233 h 224"/>
                  <a:gd name="T80" fmla="*/ 353 w 310"/>
                  <a:gd name="T81" fmla="*/ 207 h 224"/>
                  <a:gd name="T82" fmla="*/ 346 w 310"/>
                  <a:gd name="T83" fmla="*/ 218 h 224"/>
                  <a:gd name="T84" fmla="*/ 346 w 310"/>
                  <a:gd name="T85" fmla="*/ 184 h 224"/>
                  <a:gd name="T86" fmla="*/ 335 w 310"/>
                  <a:gd name="T87" fmla="*/ 163 h 224"/>
                  <a:gd name="T88" fmla="*/ 336 w 310"/>
                  <a:gd name="T89" fmla="*/ 171 h 224"/>
                  <a:gd name="T90" fmla="*/ 320 w 310"/>
                  <a:gd name="T91" fmla="*/ 152 h 224"/>
                  <a:gd name="T92" fmla="*/ 300 w 310"/>
                  <a:gd name="T93" fmla="*/ 139 h 224"/>
                  <a:gd name="T94" fmla="*/ 302 w 310"/>
                  <a:gd name="T95" fmla="*/ 149 h 224"/>
                  <a:gd name="T96" fmla="*/ 274 w 310"/>
                  <a:gd name="T97" fmla="*/ 132 h 224"/>
                  <a:gd name="T98" fmla="*/ 251 w 310"/>
                  <a:gd name="T99" fmla="*/ 123 h 224"/>
                  <a:gd name="T100" fmla="*/ 256 w 310"/>
                  <a:gd name="T101" fmla="*/ 132 h 224"/>
                  <a:gd name="T102" fmla="*/ 232 w 310"/>
                  <a:gd name="T103" fmla="*/ 120 h 224"/>
                  <a:gd name="T104" fmla="*/ 209 w 310"/>
                  <a:gd name="T105" fmla="*/ 112 h 224"/>
                  <a:gd name="T106" fmla="*/ 200 w 310"/>
                  <a:gd name="T107" fmla="*/ 105 h 224"/>
                  <a:gd name="T108" fmla="*/ 205 w 310"/>
                  <a:gd name="T109" fmla="*/ 114 h 224"/>
                  <a:gd name="T110" fmla="*/ 179 w 310"/>
                  <a:gd name="T111" fmla="*/ 105 h 224"/>
                  <a:gd name="T112" fmla="*/ 186 w 310"/>
                  <a:gd name="T113" fmla="*/ 120 h 224"/>
                  <a:gd name="T114" fmla="*/ 163 w 310"/>
                  <a:gd name="T115" fmla="*/ 107 h 224"/>
                  <a:gd name="T116" fmla="*/ 148 w 310"/>
                  <a:gd name="T117" fmla="*/ 96 h 224"/>
                  <a:gd name="T118" fmla="*/ 140 w 310"/>
                  <a:gd name="T119" fmla="*/ 91 h 2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0" h="224">
                    <a:moveTo>
                      <a:pt x="115" y="75"/>
                    </a:moveTo>
                    <a:cubicBezTo>
                      <a:pt x="113" y="84"/>
                      <a:pt x="113" y="90"/>
                      <a:pt x="106" y="97"/>
                    </a:cubicBezTo>
                    <a:cubicBezTo>
                      <a:pt x="102" y="101"/>
                      <a:pt x="98" y="105"/>
                      <a:pt x="94" y="107"/>
                    </a:cubicBezTo>
                    <a:cubicBezTo>
                      <a:pt x="94" y="101"/>
                      <a:pt x="99" y="93"/>
                      <a:pt x="97" y="86"/>
                    </a:cubicBezTo>
                    <a:cubicBezTo>
                      <a:pt x="93" y="95"/>
                      <a:pt x="87" y="105"/>
                      <a:pt x="77" y="109"/>
                    </a:cubicBezTo>
                    <a:cubicBezTo>
                      <a:pt x="80" y="105"/>
                      <a:pt x="84" y="101"/>
                      <a:pt x="85" y="96"/>
                    </a:cubicBezTo>
                    <a:cubicBezTo>
                      <a:pt x="80" y="102"/>
                      <a:pt x="75" y="109"/>
                      <a:pt x="70" y="114"/>
                    </a:cubicBezTo>
                    <a:cubicBezTo>
                      <a:pt x="64" y="120"/>
                      <a:pt x="58" y="124"/>
                      <a:pt x="52" y="129"/>
                    </a:cubicBezTo>
                    <a:cubicBezTo>
                      <a:pt x="53" y="125"/>
                      <a:pt x="55" y="121"/>
                      <a:pt x="57" y="117"/>
                    </a:cubicBezTo>
                    <a:cubicBezTo>
                      <a:pt x="51" y="120"/>
                      <a:pt x="44" y="133"/>
                      <a:pt x="40" y="139"/>
                    </a:cubicBezTo>
                    <a:cubicBezTo>
                      <a:pt x="34" y="149"/>
                      <a:pt x="31" y="160"/>
                      <a:pt x="26" y="170"/>
                    </a:cubicBezTo>
                    <a:cubicBezTo>
                      <a:pt x="28" y="166"/>
                      <a:pt x="30" y="158"/>
                      <a:pt x="34" y="155"/>
                    </a:cubicBezTo>
                    <a:cubicBezTo>
                      <a:pt x="28" y="177"/>
                      <a:pt x="10" y="201"/>
                      <a:pt x="13" y="224"/>
                    </a:cubicBezTo>
                    <a:cubicBezTo>
                      <a:pt x="12" y="219"/>
                      <a:pt x="12" y="215"/>
                      <a:pt x="10" y="210"/>
                    </a:cubicBezTo>
                    <a:cubicBezTo>
                      <a:pt x="9" y="205"/>
                      <a:pt x="7" y="200"/>
                      <a:pt x="6" y="195"/>
                    </a:cubicBezTo>
                    <a:cubicBezTo>
                      <a:pt x="4" y="180"/>
                      <a:pt x="4" y="165"/>
                      <a:pt x="2" y="150"/>
                    </a:cubicBezTo>
                    <a:cubicBezTo>
                      <a:pt x="0" y="136"/>
                      <a:pt x="5" y="121"/>
                      <a:pt x="11" y="108"/>
                    </a:cubicBezTo>
                    <a:cubicBezTo>
                      <a:pt x="15" y="100"/>
                      <a:pt x="21" y="92"/>
                      <a:pt x="25" y="84"/>
                    </a:cubicBezTo>
                    <a:cubicBezTo>
                      <a:pt x="22" y="88"/>
                      <a:pt x="17" y="90"/>
                      <a:pt x="13" y="93"/>
                    </a:cubicBezTo>
                    <a:cubicBezTo>
                      <a:pt x="17" y="89"/>
                      <a:pt x="20" y="81"/>
                      <a:pt x="22" y="76"/>
                    </a:cubicBezTo>
                    <a:cubicBezTo>
                      <a:pt x="27" y="66"/>
                      <a:pt x="31" y="57"/>
                      <a:pt x="38" y="48"/>
                    </a:cubicBezTo>
                    <a:cubicBezTo>
                      <a:pt x="43" y="42"/>
                      <a:pt x="50" y="36"/>
                      <a:pt x="58" y="33"/>
                    </a:cubicBezTo>
                    <a:cubicBezTo>
                      <a:pt x="60" y="32"/>
                      <a:pt x="64" y="29"/>
                      <a:pt x="67" y="29"/>
                    </a:cubicBezTo>
                    <a:cubicBezTo>
                      <a:pt x="63" y="29"/>
                      <a:pt x="59" y="30"/>
                      <a:pt x="56" y="30"/>
                    </a:cubicBezTo>
                    <a:cubicBezTo>
                      <a:pt x="67" y="22"/>
                      <a:pt x="85" y="16"/>
                      <a:pt x="99" y="16"/>
                    </a:cubicBezTo>
                    <a:cubicBezTo>
                      <a:pt x="112" y="16"/>
                      <a:pt x="121" y="13"/>
                      <a:pt x="134" y="11"/>
                    </a:cubicBezTo>
                    <a:cubicBezTo>
                      <a:pt x="134" y="11"/>
                      <a:pt x="129" y="4"/>
                      <a:pt x="121" y="4"/>
                    </a:cubicBezTo>
                    <a:cubicBezTo>
                      <a:pt x="121" y="4"/>
                      <a:pt x="144" y="0"/>
                      <a:pt x="157" y="3"/>
                    </a:cubicBezTo>
                    <a:cubicBezTo>
                      <a:pt x="158" y="3"/>
                      <a:pt x="156" y="2"/>
                      <a:pt x="157" y="2"/>
                    </a:cubicBezTo>
                    <a:cubicBezTo>
                      <a:pt x="163" y="5"/>
                      <a:pt x="169" y="6"/>
                      <a:pt x="175" y="8"/>
                    </a:cubicBezTo>
                    <a:cubicBezTo>
                      <a:pt x="183" y="10"/>
                      <a:pt x="191" y="13"/>
                      <a:pt x="199" y="16"/>
                    </a:cubicBezTo>
                    <a:cubicBezTo>
                      <a:pt x="217" y="23"/>
                      <a:pt x="235" y="25"/>
                      <a:pt x="251" y="34"/>
                    </a:cubicBezTo>
                    <a:cubicBezTo>
                      <a:pt x="274" y="48"/>
                      <a:pt x="290" y="67"/>
                      <a:pt x="299" y="92"/>
                    </a:cubicBezTo>
                    <a:cubicBezTo>
                      <a:pt x="303" y="104"/>
                      <a:pt x="304" y="116"/>
                      <a:pt x="307" y="128"/>
                    </a:cubicBezTo>
                    <a:cubicBezTo>
                      <a:pt x="309" y="140"/>
                      <a:pt x="309" y="150"/>
                      <a:pt x="310" y="162"/>
                    </a:cubicBezTo>
                    <a:cubicBezTo>
                      <a:pt x="310" y="174"/>
                      <a:pt x="310" y="186"/>
                      <a:pt x="309" y="198"/>
                    </a:cubicBezTo>
                    <a:cubicBezTo>
                      <a:pt x="303" y="219"/>
                      <a:pt x="303" y="219"/>
                      <a:pt x="303" y="219"/>
                    </a:cubicBezTo>
                    <a:cubicBezTo>
                      <a:pt x="303" y="213"/>
                      <a:pt x="300" y="212"/>
                      <a:pt x="299" y="208"/>
                    </a:cubicBezTo>
                    <a:cubicBezTo>
                      <a:pt x="296" y="202"/>
                      <a:pt x="298" y="194"/>
                      <a:pt x="294" y="189"/>
                    </a:cubicBezTo>
                    <a:cubicBezTo>
                      <a:pt x="294" y="190"/>
                      <a:pt x="293" y="191"/>
                      <a:pt x="292" y="191"/>
                    </a:cubicBezTo>
                    <a:cubicBezTo>
                      <a:pt x="290" y="185"/>
                      <a:pt x="292" y="177"/>
                      <a:pt x="290" y="171"/>
                    </a:cubicBezTo>
                    <a:cubicBezTo>
                      <a:pt x="288" y="173"/>
                      <a:pt x="286" y="176"/>
                      <a:pt x="284" y="179"/>
                    </a:cubicBezTo>
                    <a:cubicBezTo>
                      <a:pt x="281" y="172"/>
                      <a:pt x="285" y="159"/>
                      <a:pt x="284" y="151"/>
                    </a:cubicBezTo>
                    <a:cubicBezTo>
                      <a:pt x="283" y="146"/>
                      <a:pt x="280" y="137"/>
                      <a:pt x="275" y="134"/>
                    </a:cubicBezTo>
                    <a:cubicBezTo>
                      <a:pt x="275" y="137"/>
                      <a:pt x="276" y="139"/>
                      <a:pt x="276" y="141"/>
                    </a:cubicBezTo>
                    <a:cubicBezTo>
                      <a:pt x="272" y="136"/>
                      <a:pt x="269" y="129"/>
                      <a:pt x="263" y="125"/>
                    </a:cubicBezTo>
                    <a:cubicBezTo>
                      <a:pt x="258" y="121"/>
                      <a:pt x="250" y="119"/>
                      <a:pt x="246" y="114"/>
                    </a:cubicBezTo>
                    <a:cubicBezTo>
                      <a:pt x="246" y="117"/>
                      <a:pt x="248" y="120"/>
                      <a:pt x="248" y="123"/>
                    </a:cubicBezTo>
                    <a:cubicBezTo>
                      <a:pt x="240" y="117"/>
                      <a:pt x="235" y="112"/>
                      <a:pt x="226" y="109"/>
                    </a:cubicBezTo>
                    <a:cubicBezTo>
                      <a:pt x="219" y="106"/>
                      <a:pt x="212" y="104"/>
                      <a:pt x="206" y="101"/>
                    </a:cubicBezTo>
                    <a:cubicBezTo>
                      <a:pt x="208" y="104"/>
                      <a:pt x="209" y="107"/>
                      <a:pt x="211" y="109"/>
                    </a:cubicBezTo>
                    <a:cubicBezTo>
                      <a:pt x="204" y="106"/>
                      <a:pt x="198" y="100"/>
                      <a:pt x="190" y="98"/>
                    </a:cubicBezTo>
                    <a:cubicBezTo>
                      <a:pt x="184" y="96"/>
                      <a:pt x="178" y="96"/>
                      <a:pt x="172" y="92"/>
                    </a:cubicBezTo>
                    <a:cubicBezTo>
                      <a:pt x="169" y="90"/>
                      <a:pt x="166" y="88"/>
                      <a:pt x="164" y="86"/>
                    </a:cubicBezTo>
                    <a:cubicBezTo>
                      <a:pt x="165" y="89"/>
                      <a:pt x="169" y="92"/>
                      <a:pt x="169" y="94"/>
                    </a:cubicBezTo>
                    <a:cubicBezTo>
                      <a:pt x="161" y="95"/>
                      <a:pt x="154" y="90"/>
                      <a:pt x="147" y="86"/>
                    </a:cubicBezTo>
                    <a:cubicBezTo>
                      <a:pt x="149" y="90"/>
                      <a:pt x="151" y="94"/>
                      <a:pt x="153" y="98"/>
                    </a:cubicBezTo>
                    <a:cubicBezTo>
                      <a:pt x="146" y="96"/>
                      <a:pt x="140" y="92"/>
                      <a:pt x="134" y="88"/>
                    </a:cubicBezTo>
                    <a:cubicBezTo>
                      <a:pt x="130" y="85"/>
                      <a:pt x="126" y="81"/>
                      <a:pt x="122" y="79"/>
                    </a:cubicBezTo>
                    <a:lnTo>
                      <a:pt x="115" y="75"/>
                    </a:lnTo>
                    <a:close/>
                  </a:path>
                </a:pathLst>
              </a:custGeom>
              <a:solidFill>
                <a:srgbClr val="792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1" name="Freeform 535">
                <a:extLst>
                  <a:ext uri="{FF2B5EF4-FFF2-40B4-BE49-F238E27FC236}">
                    <a16:creationId xmlns:a16="http://schemas.microsoft.com/office/drawing/2014/main" id="{41D5A512-0E9A-44F9-ACC0-CCABE09F6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794"/>
                <a:ext cx="32" cy="18"/>
              </a:xfrm>
              <a:custGeom>
                <a:avLst/>
                <a:gdLst>
                  <a:gd name="T0" fmla="*/ 0 w 30"/>
                  <a:gd name="T1" fmla="*/ 0 h 17"/>
                  <a:gd name="T2" fmla="*/ 36 w 30"/>
                  <a:gd name="T3" fmla="*/ 5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0" h="17">
                    <a:moveTo>
                      <a:pt x="0" y="0"/>
                    </a:moveTo>
                    <a:cubicBezTo>
                      <a:pt x="9" y="7"/>
                      <a:pt x="20" y="17"/>
                      <a:pt x="30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2" name="Freeform 536">
                <a:extLst>
                  <a:ext uri="{FF2B5EF4-FFF2-40B4-BE49-F238E27FC236}">
                    <a16:creationId xmlns:a16="http://schemas.microsoft.com/office/drawing/2014/main" id="{C0BC89EF-A9CC-44EB-9FF4-9614B6B74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1795"/>
                <a:ext cx="23" cy="16"/>
              </a:xfrm>
              <a:custGeom>
                <a:avLst/>
                <a:gdLst>
                  <a:gd name="T0" fmla="*/ 27 w 21"/>
                  <a:gd name="T1" fmla="*/ 0 h 15"/>
                  <a:gd name="T2" fmla="*/ 0 w 21"/>
                  <a:gd name="T3" fmla="*/ 1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5">
                    <a:moveTo>
                      <a:pt x="21" y="0"/>
                    </a:moveTo>
                    <a:cubicBezTo>
                      <a:pt x="19" y="7"/>
                      <a:pt x="4" y="15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3" name="Freeform 537">
                <a:extLst>
                  <a:ext uri="{FF2B5EF4-FFF2-40B4-BE49-F238E27FC236}">
                    <a16:creationId xmlns:a16="http://schemas.microsoft.com/office/drawing/2014/main" id="{7E4A54F7-5130-494E-89D4-3A1F2240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006"/>
                <a:ext cx="655" cy="64"/>
              </a:xfrm>
              <a:custGeom>
                <a:avLst/>
                <a:gdLst>
                  <a:gd name="T0" fmla="*/ 0 w 613"/>
                  <a:gd name="T1" fmla="*/ 0 h 60"/>
                  <a:gd name="T2" fmla="*/ 199 w 613"/>
                  <a:gd name="T3" fmla="*/ 55 h 60"/>
                  <a:gd name="T4" fmla="*/ 374 w 613"/>
                  <a:gd name="T5" fmla="*/ 38 h 60"/>
                  <a:gd name="T6" fmla="*/ 610 w 613"/>
                  <a:gd name="T7" fmla="*/ 58 h 60"/>
                  <a:gd name="T8" fmla="*/ 748 w 613"/>
                  <a:gd name="T9" fmla="*/ 0 h 6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3" h="60">
                    <a:moveTo>
                      <a:pt x="0" y="0"/>
                    </a:moveTo>
                    <a:cubicBezTo>
                      <a:pt x="0" y="0"/>
                      <a:pt x="92" y="54"/>
                      <a:pt x="163" y="46"/>
                    </a:cubicBezTo>
                    <a:cubicBezTo>
                      <a:pt x="233" y="38"/>
                      <a:pt x="263" y="35"/>
                      <a:pt x="307" y="32"/>
                    </a:cubicBezTo>
                    <a:cubicBezTo>
                      <a:pt x="351" y="30"/>
                      <a:pt x="449" y="60"/>
                      <a:pt x="500" y="48"/>
                    </a:cubicBezTo>
                    <a:cubicBezTo>
                      <a:pt x="551" y="36"/>
                      <a:pt x="613" y="0"/>
                      <a:pt x="613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4" name="Freeform 538">
                <a:extLst>
                  <a:ext uri="{FF2B5EF4-FFF2-40B4-BE49-F238E27FC236}">
                    <a16:creationId xmlns:a16="http://schemas.microsoft.com/office/drawing/2014/main" id="{C8A2D265-FF68-4BD1-855F-38C635699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286"/>
                <a:ext cx="13" cy="48"/>
              </a:xfrm>
              <a:custGeom>
                <a:avLst/>
                <a:gdLst>
                  <a:gd name="T0" fmla="*/ 15 w 12"/>
                  <a:gd name="T1" fmla="*/ 0 h 45"/>
                  <a:gd name="T2" fmla="*/ 0 w 12"/>
                  <a:gd name="T3" fmla="*/ 54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5">
                    <a:moveTo>
                      <a:pt x="12" y="0"/>
                    </a:moveTo>
                    <a:cubicBezTo>
                      <a:pt x="12" y="0"/>
                      <a:pt x="0" y="13"/>
                      <a:pt x="0" y="4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5" name="Freeform 539">
                <a:extLst>
                  <a:ext uri="{FF2B5EF4-FFF2-40B4-BE49-F238E27FC236}">
                    <a16:creationId xmlns:a16="http://schemas.microsoft.com/office/drawing/2014/main" id="{8AD0939B-A290-4AFB-A0F5-9A4D76E1B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291"/>
                <a:ext cx="13" cy="143"/>
              </a:xfrm>
              <a:custGeom>
                <a:avLst/>
                <a:gdLst>
                  <a:gd name="T0" fmla="*/ 2 w 12"/>
                  <a:gd name="T1" fmla="*/ 0 h 134"/>
                  <a:gd name="T2" fmla="*/ 5 w 12"/>
                  <a:gd name="T3" fmla="*/ 100 h 134"/>
                  <a:gd name="T4" fmla="*/ 15 w 12"/>
                  <a:gd name="T5" fmla="*/ 163 h 13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34">
                    <a:moveTo>
                      <a:pt x="2" y="0"/>
                    </a:moveTo>
                    <a:cubicBezTo>
                      <a:pt x="2" y="0"/>
                      <a:pt x="10" y="61"/>
                      <a:pt x="5" y="82"/>
                    </a:cubicBezTo>
                    <a:cubicBezTo>
                      <a:pt x="0" y="103"/>
                      <a:pt x="8" y="128"/>
                      <a:pt x="12" y="13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6" name="Freeform 540">
                <a:extLst>
                  <a:ext uri="{FF2B5EF4-FFF2-40B4-BE49-F238E27FC236}">
                    <a16:creationId xmlns:a16="http://schemas.microsoft.com/office/drawing/2014/main" id="{8BE32334-8674-4419-9BB1-C7155FDE8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" y="2262"/>
                <a:ext cx="24" cy="30"/>
              </a:xfrm>
              <a:custGeom>
                <a:avLst/>
                <a:gdLst>
                  <a:gd name="T0" fmla="*/ 6 w 23"/>
                  <a:gd name="T1" fmla="*/ 0 h 28"/>
                  <a:gd name="T2" fmla="*/ 3 w 23"/>
                  <a:gd name="T3" fmla="*/ 21 h 28"/>
                  <a:gd name="T4" fmla="*/ 19 w 23"/>
                  <a:gd name="T5" fmla="*/ 32 h 28"/>
                  <a:gd name="T6" fmla="*/ 26 w 23"/>
                  <a:gd name="T7" fmla="*/ 25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8">
                    <a:moveTo>
                      <a:pt x="6" y="0"/>
                    </a:moveTo>
                    <a:cubicBezTo>
                      <a:pt x="0" y="3"/>
                      <a:pt x="0" y="12"/>
                      <a:pt x="3" y="18"/>
                    </a:cubicBezTo>
                    <a:cubicBezTo>
                      <a:pt x="6" y="23"/>
                      <a:pt x="10" y="28"/>
                      <a:pt x="16" y="26"/>
                    </a:cubicBezTo>
                    <a:cubicBezTo>
                      <a:pt x="19" y="25"/>
                      <a:pt x="23" y="23"/>
                      <a:pt x="23" y="2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7" name="Freeform 541">
                <a:extLst>
                  <a:ext uri="{FF2B5EF4-FFF2-40B4-BE49-F238E27FC236}">
                    <a16:creationId xmlns:a16="http://schemas.microsoft.com/office/drawing/2014/main" id="{97DD709E-7B3E-4B0D-81E9-FFC6D26E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2520"/>
                <a:ext cx="223" cy="187"/>
              </a:xfrm>
              <a:custGeom>
                <a:avLst/>
                <a:gdLst>
                  <a:gd name="T0" fmla="*/ 245 w 209"/>
                  <a:gd name="T1" fmla="*/ 0 h 175"/>
                  <a:gd name="T2" fmla="*/ 225 w 209"/>
                  <a:gd name="T3" fmla="*/ 67 h 175"/>
                  <a:gd name="T4" fmla="*/ 126 w 209"/>
                  <a:gd name="T5" fmla="*/ 199 h 175"/>
                  <a:gd name="T6" fmla="*/ 31 w 209"/>
                  <a:gd name="T7" fmla="*/ 68 h 175"/>
                  <a:gd name="T8" fmla="*/ 21 w 209"/>
                  <a:gd name="T9" fmla="*/ 2 h 175"/>
                  <a:gd name="T10" fmla="*/ 245 w 209"/>
                  <a:gd name="T11" fmla="*/ 0 h 17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9" h="175">
                    <a:moveTo>
                      <a:pt x="202" y="0"/>
                    </a:moveTo>
                    <a:cubicBezTo>
                      <a:pt x="202" y="0"/>
                      <a:pt x="182" y="3"/>
                      <a:pt x="186" y="55"/>
                    </a:cubicBezTo>
                    <a:cubicBezTo>
                      <a:pt x="189" y="107"/>
                      <a:pt x="209" y="152"/>
                      <a:pt x="104" y="163"/>
                    </a:cubicBezTo>
                    <a:cubicBezTo>
                      <a:pt x="0" y="175"/>
                      <a:pt x="18" y="93"/>
                      <a:pt x="25" y="56"/>
                    </a:cubicBezTo>
                    <a:cubicBezTo>
                      <a:pt x="32" y="19"/>
                      <a:pt x="18" y="2"/>
                      <a:pt x="18" y="2"/>
                    </a:cubicBezTo>
                    <a:cubicBezTo>
                      <a:pt x="18" y="2"/>
                      <a:pt x="119" y="39"/>
                      <a:pt x="202" y="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8" name="Freeform 542">
                <a:extLst>
                  <a:ext uri="{FF2B5EF4-FFF2-40B4-BE49-F238E27FC236}">
                    <a16:creationId xmlns:a16="http://schemas.microsoft.com/office/drawing/2014/main" id="{4FB2588F-F3D5-405C-AD92-5555EB3AF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521"/>
                <a:ext cx="222" cy="187"/>
              </a:xfrm>
              <a:custGeom>
                <a:avLst/>
                <a:gdLst>
                  <a:gd name="T0" fmla="*/ 21 w 208"/>
                  <a:gd name="T1" fmla="*/ 2 h 175"/>
                  <a:gd name="T2" fmla="*/ 31 w 208"/>
                  <a:gd name="T3" fmla="*/ 69 h 175"/>
                  <a:gd name="T4" fmla="*/ 126 w 208"/>
                  <a:gd name="T5" fmla="*/ 199 h 175"/>
                  <a:gd name="T6" fmla="*/ 224 w 208"/>
                  <a:gd name="T7" fmla="*/ 67 h 175"/>
                  <a:gd name="T8" fmla="*/ 244 w 208"/>
                  <a:gd name="T9" fmla="*/ 0 h 1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8" h="175">
                    <a:moveTo>
                      <a:pt x="18" y="2"/>
                    </a:moveTo>
                    <a:cubicBezTo>
                      <a:pt x="18" y="2"/>
                      <a:pt x="32" y="20"/>
                      <a:pt x="25" y="57"/>
                    </a:cubicBezTo>
                    <a:cubicBezTo>
                      <a:pt x="18" y="94"/>
                      <a:pt x="0" y="175"/>
                      <a:pt x="104" y="163"/>
                    </a:cubicBezTo>
                    <a:cubicBezTo>
                      <a:pt x="208" y="152"/>
                      <a:pt x="189" y="107"/>
                      <a:pt x="185" y="55"/>
                    </a:cubicBezTo>
                    <a:cubicBezTo>
                      <a:pt x="181" y="4"/>
                      <a:pt x="201" y="0"/>
                      <a:pt x="20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79" name="Freeform 543">
                <a:extLst>
                  <a:ext uri="{FF2B5EF4-FFF2-40B4-BE49-F238E27FC236}">
                    <a16:creationId xmlns:a16="http://schemas.microsoft.com/office/drawing/2014/main" id="{DF9437DD-D5B6-452B-BBF0-B0013E32D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0" y="2560"/>
                <a:ext cx="61" cy="27"/>
              </a:xfrm>
              <a:custGeom>
                <a:avLst/>
                <a:gdLst>
                  <a:gd name="T0" fmla="*/ 0 w 57"/>
                  <a:gd name="T1" fmla="*/ 0 h 25"/>
                  <a:gd name="T2" fmla="*/ 70 w 57"/>
                  <a:gd name="T3" fmla="*/ 27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25">
                    <a:moveTo>
                      <a:pt x="0" y="0"/>
                    </a:moveTo>
                    <a:cubicBezTo>
                      <a:pt x="0" y="0"/>
                      <a:pt x="26" y="25"/>
                      <a:pt x="57" y="2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0" name="Freeform 544">
                <a:extLst>
                  <a:ext uri="{FF2B5EF4-FFF2-40B4-BE49-F238E27FC236}">
                    <a16:creationId xmlns:a16="http://schemas.microsoft.com/office/drawing/2014/main" id="{AE0F6DBC-44A1-489A-A172-B66E16CBB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5" y="2572"/>
                <a:ext cx="129" cy="144"/>
              </a:xfrm>
              <a:custGeom>
                <a:avLst/>
                <a:gdLst>
                  <a:gd name="T0" fmla="*/ 116 w 121"/>
                  <a:gd name="T1" fmla="*/ 0 h 135"/>
                  <a:gd name="T2" fmla="*/ 74 w 121"/>
                  <a:gd name="T3" fmla="*/ 153 h 135"/>
                  <a:gd name="T4" fmla="*/ 23 w 121"/>
                  <a:gd name="T5" fmla="*/ 12 h 135"/>
                  <a:gd name="T6" fmla="*/ 116 w 121"/>
                  <a:gd name="T7" fmla="*/ 0 h 1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1" h="135">
                    <a:moveTo>
                      <a:pt x="96" y="0"/>
                    </a:moveTo>
                    <a:cubicBezTo>
                      <a:pt x="96" y="0"/>
                      <a:pt x="121" y="118"/>
                      <a:pt x="61" y="126"/>
                    </a:cubicBezTo>
                    <a:cubicBezTo>
                      <a:pt x="0" y="135"/>
                      <a:pt x="20" y="9"/>
                      <a:pt x="20" y="9"/>
                    </a:cubicBezTo>
                    <a:cubicBezTo>
                      <a:pt x="20" y="9"/>
                      <a:pt x="64" y="26"/>
                      <a:pt x="96" y="0"/>
                    </a:cubicBezTo>
                    <a:close/>
                  </a:path>
                </a:pathLst>
              </a:custGeom>
              <a:solidFill>
                <a:srgbClr val="FEF3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1" name="Freeform 545">
                <a:extLst>
                  <a:ext uri="{FF2B5EF4-FFF2-40B4-BE49-F238E27FC236}">
                    <a16:creationId xmlns:a16="http://schemas.microsoft.com/office/drawing/2014/main" id="{63E94E93-84E9-4F8F-8FF5-43AF66FBD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2572"/>
                <a:ext cx="129" cy="144"/>
              </a:xfrm>
              <a:custGeom>
                <a:avLst/>
                <a:gdLst>
                  <a:gd name="T0" fmla="*/ 23 w 121"/>
                  <a:gd name="T1" fmla="*/ 5 h 135"/>
                  <a:gd name="T2" fmla="*/ 74 w 121"/>
                  <a:gd name="T3" fmla="*/ 153 h 135"/>
                  <a:gd name="T4" fmla="*/ 116 w 121"/>
                  <a:gd name="T5" fmla="*/ 0 h 13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1" h="135">
                    <a:moveTo>
                      <a:pt x="20" y="5"/>
                    </a:moveTo>
                    <a:cubicBezTo>
                      <a:pt x="20" y="5"/>
                      <a:pt x="0" y="135"/>
                      <a:pt x="61" y="126"/>
                    </a:cubicBezTo>
                    <a:cubicBezTo>
                      <a:pt x="121" y="118"/>
                      <a:pt x="96" y="0"/>
                      <a:pt x="96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2" name="Freeform 546">
                <a:extLst>
                  <a:ext uri="{FF2B5EF4-FFF2-40B4-BE49-F238E27FC236}">
                    <a16:creationId xmlns:a16="http://schemas.microsoft.com/office/drawing/2014/main" id="{D4E55167-288E-4C03-AF06-C5BAC27A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2565"/>
                <a:ext cx="24" cy="11"/>
              </a:xfrm>
              <a:custGeom>
                <a:avLst/>
                <a:gdLst>
                  <a:gd name="T0" fmla="*/ 0 w 22"/>
                  <a:gd name="T1" fmla="*/ 11 h 11"/>
                  <a:gd name="T2" fmla="*/ 28 w 22"/>
                  <a:gd name="T3" fmla="*/ 0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1">
                    <a:moveTo>
                      <a:pt x="0" y="11"/>
                    </a:moveTo>
                    <a:cubicBezTo>
                      <a:pt x="0" y="11"/>
                      <a:pt x="15" y="7"/>
                      <a:pt x="2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3" name="Freeform 547">
                <a:extLst>
                  <a:ext uri="{FF2B5EF4-FFF2-40B4-BE49-F238E27FC236}">
                    <a16:creationId xmlns:a16="http://schemas.microsoft.com/office/drawing/2014/main" id="{286674B3-F860-439C-AB4F-7CF19C701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4" y="2523"/>
                <a:ext cx="28" cy="30"/>
              </a:xfrm>
              <a:custGeom>
                <a:avLst/>
                <a:gdLst>
                  <a:gd name="T0" fmla="*/ 32 w 26"/>
                  <a:gd name="T1" fmla="*/ 0 h 28"/>
                  <a:gd name="T2" fmla="*/ 0 w 26"/>
                  <a:gd name="T3" fmla="*/ 34 h 2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28">
                    <a:moveTo>
                      <a:pt x="26" y="0"/>
                    </a:moveTo>
                    <a:cubicBezTo>
                      <a:pt x="26" y="0"/>
                      <a:pt x="6" y="20"/>
                      <a:pt x="0" y="2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4" name="Freeform 548">
                <a:extLst>
                  <a:ext uri="{FF2B5EF4-FFF2-40B4-BE49-F238E27FC236}">
                    <a16:creationId xmlns:a16="http://schemas.microsoft.com/office/drawing/2014/main" id="{79C960A3-D123-4E46-A4EA-A4E3771C0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" y="1136"/>
                <a:ext cx="91" cy="94"/>
              </a:xfrm>
              <a:custGeom>
                <a:avLst/>
                <a:gdLst>
                  <a:gd name="T0" fmla="*/ 0 w 85"/>
                  <a:gd name="T1" fmla="*/ 0 h 88"/>
                  <a:gd name="T2" fmla="*/ 104 w 85"/>
                  <a:gd name="T3" fmla="*/ 107 h 8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5" h="88">
                    <a:moveTo>
                      <a:pt x="0" y="0"/>
                    </a:moveTo>
                    <a:cubicBezTo>
                      <a:pt x="0" y="0"/>
                      <a:pt x="5" y="71"/>
                      <a:pt x="85" y="8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5" name="Freeform 549">
                <a:extLst>
                  <a:ext uri="{FF2B5EF4-FFF2-40B4-BE49-F238E27FC236}">
                    <a16:creationId xmlns:a16="http://schemas.microsoft.com/office/drawing/2014/main" id="{D7E65FD5-AEF7-4789-B4ED-34765BD45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136"/>
                <a:ext cx="99" cy="101"/>
              </a:xfrm>
              <a:custGeom>
                <a:avLst/>
                <a:gdLst>
                  <a:gd name="T0" fmla="*/ 112 w 93"/>
                  <a:gd name="T1" fmla="*/ 0 h 95"/>
                  <a:gd name="T2" fmla="*/ 0 w 93"/>
                  <a:gd name="T3" fmla="*/ 114 h 9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3" h="95">
                    <a:moveTo>
                      <a:pt x="93" y="0"/>
                    </a:moveTo>
                    <a:cubicBezTo>
                      <a:pt x="93" y="0"/>
                      <a:pt x="75" y="77"/>
                      <a:pt x="0" y="9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6" name="Freeform 550">
                <a:extLst>
                  <a:ext uri="{FF2B5EF4-FFF2-40B4-BE49-F238E27FC236}">
                    <a16:creationId xmlns:a16="http://schemas.microsoft.com/office/drawing/2014/main" id="{B51857B5-823C-4647-AD9F-7DD548250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1184"/>
                <a:ext cx="124" cy="60"/>
              </a:xfrm>
              <a:custGeom>
                <a:avLst/>
                <a:gdLst>
                  <a:gd name="T0" fmla="*/ 142 w 116"/>
                  <a:gd name="T1" fmla="*/ 0 h 56"/>
                  <a:gd name="T2" fmla="*/ 104 w 116"/>
                  <a:gd name="T3" fmla="*/ 18 h 56"/>
                  <a:gd name="T4" fmla="*/ 68 w 116"/>
                  <a:gd name="T5" fmla="*/ 50 h 56"/>
                  <a:gd name="T6" fmla="*/ 0 w 116"/>
                  <a:gd name="T7" fmla="*/ 69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56">
                    <a:moveTo>
                      <a:pt x="116" y="0"/>
                    </a:moveTo>
                    <a:cubicBezTo>
                      <a:pt x="106" y="0"/>
                      <a:pt x="92" y="10"/>
                      <a:pt x="85" y="15"/>
                    </a:cubicBezTo>
                    <a:cubicBezTo>
                      <a:pt x="74" y="22"/>
                      <a:pt x="66" y="33"/>
                      <a:pt x="56" y="41"/>
                    </a:cubicBezTo>
                    <a:cubicBezTo>
                      <a:pt x="38" y="55"/>
                      <a:pt x="21" y="56"/>
                      <a:pt x="0" y="5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7" name="Freeform 551">
                <a:extLst>
                  <a:ext uri="{FF2B5EF4-FFF2-40B4-BE49-F238E27FC236}">
                    <a16:creationId xmlns:a16="http://schemas.microsoft.com/office/drawing/2014/main" id="{E004B49F-DFDE-4794-81EB-6983DFC83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249"/>
                <a:ext cx="67" cy="11"/>
              </a:xfrm>
              <a:custGeom>
                <a:avLst/>
                <a:gdLst>
                  <a:gd name="T0" fmla="*/ 0 w 62"/>
                  <a:gd name="T1" fmla="*/ 0 h 10"/>
                  <a:gd name="T2" fmla="*/ 37 w 62"/>
                  <a:gd name="T3" fmla="*/ 9 h 10"/>
                  <a:gd name="T4" fmla="*/ 78 w 62"/>
                  <a:gd name="T5" fmla="*/ 11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" h="10">
                    <a:moveTo>
                      <a:pt x="0" y="0"/>
                    </a:moveTo>
                    <a:cubicBezTo>
                      <a:pt x="5" y="10"/>
                      <a:pt x="19" y="6"/>
                      <a:pt x="29" y="6"/>
                    </a:cubicBezTo>
                    <a:cubicBezTo>
                      <a:pt x="40" y="6"/>
                      <a:pt x="51" y="9"/>
                      <a:pt x="62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8" name="Freeform 552">
                <a:extLst>
                  <a:ext uri="{FF2B5EF4-FFF2-40B4-BE49-F238E27FC236}">
                    <a16:creationId xmlns:a16="http://schemas.microsoft.com/office/drawing/2014/main" id="{EA964E98-AB13-4B25-B660-B4DFBE14E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232"/>
                <a:ext cx="154" cy="62"/>
              </a:xfrm>
              <a:custGeom>
                <a:avLst/>
                <a:gdLst>
                  <a:gd name="T0" fmla="*/ 0 w 144"/>
                  <a:gd name="T1" fmla="*/ 0 h 58"/>
                  <a:gd name="T2" fmla="*/ 48 w 144"/>
                  <a:gd name="T3" fmla="*/ 34 h 58"/>
                  <a:gd name="T4" fmla="*/ 94 w 144"/>
                  <a:gd name="T5" fmla="*/ 57 h 58"/>
                  <a:gd name="T6" fmla="*/ 139 w 144"/>
                  <a:gd name="T7" fmla="*/ 61 h 58"/>
                  <a:gd name="T8" fmla="*/ 163 w 144"/>
                  <a:gd name="T9" fmla="*/ 66 h 58"/>
                  <a:gd name="T10" fmla="*/ 176 w 144"/>
                  <a:gd name="T11" fmla="*/ 7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4" h="58">
                    <a:moveTo>
                      <a:pt x="0" y="0"/>
                    </a:moveTo>
                    <a:cubicBezTo>
                      <a:pt x="10" y="13"/>
                      <a:pt x="25" y="20"/>
                      <a:pt x="39" y="28"/>
                    </a:cubicBezTo>
                    <a:cubicBezTo>
                      <a:pt x="50" y="35"/>
                      <a:pt x="64" y="44"/>
                      <a:pt x="77" y="47"/>
                    </a:cubicBezTo>
                    <a:cubicBezTo>
                      <a:pt x="89" y="50"/>
                      <a:pt x="101" y="49"/>
                      <a:pt x="114" y="50"/>
                    </a:cubicBezTo>
                    <a:cubicBezTo>
                      <a:pt x="120" y="51"/>
                      <a:pt x="127" y="51"/>
                      <a:pt x="133" y="54"/>
                    </a:cubicBezTo>
                    <a:cubicBezTo>
                      <a:pt x="137" y="55"/>
                      <a:pt x="142" y="58"/>
                      <a:pt x="144" y="5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89" name="Freeform 553">
                <a:extLst>
                  <a:ext uri="{FF2B5EF4-FFF2-40B4-BE49-F238E27FC236}">
                    <a16:creationId xmlns:a16="http://schemas.microsoft.com/office/drawing/2014/main" id="{28FB3046-3981-4C8B-8FD8-3B4EDF2DF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190"/>
                <a:ext cx="12" cy="32"/>
              </a:xfrm>
              <a:custGeom>
                <a:avLst/>
                <a:gdLst>
                  <a:gd name="T0" fmla="*/ 1 w 11"/>
                  <a:gd name="T1" fmla="*/ 0 h 30"/>
                  <a:gd name="T2" fmla="*/ 14 w 11"/>
                  <a:gd name="T3" fmla="*/ 36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30">
                    <a:moveTo>
                      <a:pt x="1" y="0"/>
                    </a:moveTo>
                    <a:cubicBezTo>
                      <a:pt x="0" y="11"/>
                      <a:pt x="5" y="21"/>
                      <a:pt x="11" y="3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0" name="Freeform 554">
                <a:extLst>
                  <a:ext uri="{FF2B5EF4-FFF2-40B4-BE49-F238E27FC236}">
                    <a16:creationId xmlns:a16="http://schemas.microsoft.com/office/drawing/2014/main" id="{D33895EE-6856-48BF-9023-C667EDA98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8" y="1049"/>
                <a:ext cx="58" cy="13"/>
              </a:xfrm>
              <a:custGeom>
                <a:avLst/>
                <a:gdLst>
                  <a:gd name="T0" fmla="*/ 0 w 54"/>
                  <a:gd name="T1" fmla="*/ 14 h 12"/>
                  <a:gd name="T2" fmla="*/ 67 w 54"/>
                  <a:gd name="T3" fmla="*/ 15 h 12"/>
                  <a:gd name="T4" fmla="*/ 0 w 54"/>
                  <a:gd name="T5" fmla="*/ 14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4" h="12">
                    <a:moveTo>
                      <a:pt x="0" y="11"/>
                    </a:moveTo>
                    <a:cubicBezTo>
                      <a:pt x="0" y="11"/>
                      <a:pt x="31" y="0"/>
                      <a:pt x="54" y="12"/>
                    </a:cubicBezTo>
                    <a:cubicBezTo>
                      <a:pt x="54" y="12"/>
                      <a:pt x="31" y="4"/>
                      <a:pt x="0" y="11"/>
                    </a:cubicBezTo>
                    <a:close/>
                  </a:path>
                </a:pathLst>
              </a:custGeom>
              <a:solidFill>
                <a:srgbClr val="EAA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1" name="Freeform 555">
                <a:extLst>
                  <a:ext uri="{FF2B5EF4-FFF2-40B4-BE49-F238E27FC236}">
                    <a16:creationId xmlns:a16="http://schemas.microsoft.com/office/drawing/2014/main" id="{CCA897FC-ADCA-4715-AF08-43CED6589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863"/>
                <a:ext cx="36" cy="26"/>
              </a:xfrm>
              <a:custGeom>
                <a:avLst/>
                <a:gdLst>
                  <a:gd name="T0" fmla="*/ 16 w 34"/>
                  <a:gd name="T1" fmla="*/ 0 h 25"/>
                  <a:gd name="T2" fmla="*/ 40 w 34"/>
                  <a:gd name="T3" fmla="*/ 8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25">
                    <a:moveTo>
                      <a:pt x="13" y="0"/>
                    </a:moveTo>
                    <a:cubicBezTo>
                      <a:pt x="0" y="10"/>
                      <a:pt x="31" y="25"/>
                      <a:pt x="34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2" name="Freeform 556">
                <a:extLst>
                  <a:ext uri="{FF2B5EF4-FFF2-40B4-BE49-F238E27FC236}">
                    <a16:creationId xmlns:a16="http://schemas.microsoft.com/office/drawing/2014/main" id="{CD709663-CA5F-485D-A796-E7931E26F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6" y="885"/>
                <a:ext cx="50" cy="38"/>
              </a:xfrm>
              <a:custGeom>
                <a:avLst/>
                <a:gdLst>
                  <a:gd name="T0" fmla="*/ 52 w 47"/>
                  <a:gd name="T1" fmla="*/ 19 h 36"/>
                  <a:gd name="T2" fmla="*/ 0 w 47"/>
                  <a:gd name="T3" fmla="*/ 24 h 36"/>
                  <a:gd name="T4" fmla="*/ 43 w 47"/>
                  <a:gd name="T5" fmla="*/ 29 h 36"/>
                  <a:gd name="T6" fmla="*/ 52 w 47"/>
                  <a:gd name="T7" fmla="*/ 25 h 36"/>
                  <a:gd name="T8" fmla="*/ 54 w 47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36">
                    <a:moveTo>
                      <a:pt x="43" y="16"/>
                    </a:moveTo>
                    <a:cubicBezTo>
                      <a:pt x="43" y="16"/>
                      <a:pt x="15" y="0"/>
                      <a:pt x="0" y="21"/>
                    </a:cubicBezTo>
                    <a:cubicBezTo>
                      <a:pt x="0" y="21"/>
                      <a:pt x="16" y="36"/>
                      <a:pt x="36" y="25"/>
                    </a:cubicBezTo>
                    <a:cubicBezTo>
                      <a:pt x="36" y="25"/>
                      <a:pt x="40" y="22"/>
                      <a:pt x="43" y="22"/>
                    </a:cubicBezTo>
                    <a:cubicBezTo>
                      <a:pt x="47" y="22"/>
                      <a:pt x="47" y="20"/>
                      <a:pt x="45" y="18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3" name="Freeform 557">
                <a:extLst>
                  <a:ext uri="{FF2B5EF4-FFF2-40B4-BE49-F238E27FC236}">
                    <a16:creationId xmlns:a16="http://schemas.microsoft.com/office/drawing/2014/main" id="{F54827C8-4EC2-48C4-AD17-ED77DA9B8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885"/>
                <a:ext cx="51" cy="38"/>
              </a:xfrm>
              <a:custGeom>
                <a:avLst/>
                <a:gdLst>
                  <a:gd name="T0" fmla="*/ 5 w 48"/>
                  <a:gd name="T1" fmla="*/ 19 h 36"/>
                  <a:gd name="T2" fmla="*/ 57 w 48"/>
                  <a:gd name="T3" fmla="*/ 24 h 36"/>
                  <a:gd name="T4" fmla="*/ 14 w 48"/>
                  <a:gd name="T5" fmla="*/ 29 h 36"/>
                  <a:gd name="T6" fmla="*/ 4 w 48"/>
                  <a:gd name="T7" fmla="*/ 25 h 36"/>
                  <a:gd name="T8" fmla="*/ 2 w 48"/>
                  <a:gd name="T9" fmla="*/ 21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36">
                    <a:moveTo>
                      <a:pt x="5" y="16"/>
                    </a:moveTo>
                    <a:cubicBezTo>
                      <a:pt x="5" y="16"/>
                      <a:pt x="32" y="0"/>
                      <a:pt x="48" y="21"/>
                    </a:cubicBezTo>
                    <a:cubicBezTo>
                      <a:pt x="48" y="21"/>
                      <a:pt x="31" y="36"/>
                      <a:pt x="11" y="25"/>
                    </a:cubicBezTo>
                    <a:cubicBezTo>
                      <a:pt x="11" y="25"/>
                      <a:pt x="7" y="22"/>
                      <a:pt x="4" y="22"/>
                    </a:cubicBezTo>
                    <a:cubicBezTo>
                      <a:pt x="0" y="22"/>
                      <a:pt x="0" y="20"/>
                      <a:pt x="2" y="18"/>
                    </a:cubicBezTo>
                  </a:path>
                </a:pathLst>
              </a:custGeom>
              <a:noFill/>
              <a:ln w="3175" cap="flat">
                <a:solidFill>
                  <a:srgbClr val="EAAC9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4" name="Freeform 558">
                <a:extLst>
                  <a:ext uri="{FF2B5EF4-FFF2-40B4-BE49-F238E27FC236}">
                    <a16:creationId xmlns:a16="http://schemas.microsoft.com/office/drawing/2014/main" id="{17FCF5D5-D72D-4B25-974A-01081082F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897"/>
                <a:ext cx="20" cy="9"/>
              </a:xfrm>
              <a:custGeom>
                <a:avLst/>
                <a:gdLst>
                  <a:gd name="T0" fmla="*/ 8 w 18"/>
                  <a:gd name="T1" fmla="*/ 11 h 8"/>
                  <a:gd name="T2" fmla="*/ 16 w 18"/>
                  <a:gd name="T3" fmla="*/ 7 h 8"/>
                  <a:gd name="T4" fmla="*/ 22 w 18"/>
                  <a:gd name="T5" fmla="*/ 10 h 8"/>
                  <a:gd name="T6" fmla="*/ 22 w 18"/>
                  <a:gd name="T7" fmla="*/ 3 h 8"/>
                  <a:gd name="T8" fmla="*/ 10 w 18"/>
                  <a:gd name="T9" fmla="*/ 0 h 8"/>
                  <a:gd name="T10" fmla="*/ 4 w 18"/>
                  <a:gd name="T11" fmla="*/ 10 h 8"/>
                  <a:gd name="T12" fmla="*/ 8 w 18"/>
                  <a:gd name="T13" fmla="*/ 10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8">
                    <a:moveTo>
                      <a:pt x="5" y="8"/>
                    </a:moveTo>
                    <a:cubicBezTo>
                      <a:pt x="4" y="4"/>
                      <a:pt x="10" y="3"/>
                      <a:pt x="12" y="4"/>
                    </a:cubicBezTo>
                    <a:cubicBezTo>
                      <a:pt x="13" y="4"/>
                      <a:pt x="15" y="7"/>
                      <a:pt x="16" y="7"/>
                    </a:cubicBezTo>
                    <a:cubicBezTo>
                      <a:pt x="18" y="7"/>
                      <a:pt x="17" y="4"/>
                      <a:pt x="16" y="3"/>
                    </a:cubicBezTo>
                    <a:cubicBezTo>
                      <a:pt x="14" y="1"/>
                      <a:pt x="9" y="0"/>
                      <a:pt x="7" y="0"/>
                    </a:cubicBezTo>
                    <a:cubicBezTo>
                      <a:pt x="4" y="0"/>
                      <a:pt x="0" y="6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5" name="Freeform 559">
                <a:extLst>
                  <a:ext uri="{FF2B5EF4-FFF2-40B4-BE49-F238E27FC236}">
                    <a16:creationId xmlns:a16="http://schemas.microsoft.com/office/drawing/2014/main" id="{143EA8AF-4BE5-4A16-8AD3-3CD27B40B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2" y="896"/>
                <a:ext cx="18" cy="10"/>
              </a:xfrm>
              <a:custGeom>
                <a:avLst/>
                <a:gdLst>
                  <a:gd name="T0" fmla="*/ 4 w 17"/>
                  <a:gd name="T1" fmla="*/ 10 h 9"/>
                  <a:gd name="T2" fmla="*/ 15 w 17"/>
                  <a:gd name="T3" fmla="*/ 9 h 9"/>
                  <a:gd name="T4" fmla="*/ 19 w 17"/>
                  <a:gd name="T5" fmla="*/ 11 h 9"/>
                  <a:gd name="T6" fmla="*/ 18 w 17"/>
                  <a:gd name="T7" fmla="*/ 3 h 9"/>
                  <a:gd name="T8" fmla="*/ 7 w 17"/>
                  <a:gd name="T9" fmla="*/ 2 h 9"/>
                  <a:gd name="T10" fmla="*/ 2 w 17"/>
                  <a:gd name="T11" fmla="*/ 4 h 9"/>
                  <a:gd name="T12" fmla="*/ 2 w 17"/>
                  <a:gd name="T13" fmla="*/ 10 h 9"/>
                  <a:gd name="T14" fmla="*/ 4 w 1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4" y="7"/>
                    </a:moveTo>
                    <a:cubicBezTo>
                      <a:pt x="5" y="3"/>
                      <a:pt x="10" y="4"/>
                      <a:pt x="12" y="6"/>
                    </a:cubicBezTo>
                    <a:cubicBezTo>
                      <a:pt x="13" y="7"/>
                      <a:pt x="14" y="9"/>
                      <a:pt x="16" y="8"/>
                    </a:cubicBezTo>
                    <a:cubicBezTo>
                      <a:pt x="17" y="7"/>
                      <a:pt x="16" y="5"/>
                      <a:pt x="15" y="3"/>
                    </a:cubicBezTo>
                    <a:cubicBezTo>
                      <a:pt x="13" y="0"/>
                      <a:pt x="10" y="1"/>
                      <a:pt x="7" y="2"/>
                    </a:cubicBezTo>
                    <a:cubicBezTo>
                      <a:pt x="5" y="2"/>
                      <a:pt x="3" y="3"/>
                      <a:pt x="2" y="4"/>
                    </a:cubicBezTo>
                    <a:cubicBezTo>
                      <a:pt x="1" y="5"/>
                      <a:pt x="0" y="8"/>
                      <a:pt x="2" y="7"/>
                    </a:cubicBezTo>
                    <a:cubicBezTo>
                      <a:pt x="3" y="7"/>
                      <a:pt x="4" y="6"/>
                      <a:pt x="4" y="6"/>
                    </a:cubicBezTo>
                  </a:path>
                </a:pathLst>
              </a:custGeom>
              <a:solidFill>
                <a:srgbClr val="4918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6" name="Freeform 560">
                <a:extLst>
                  <a:ext uri="{FF2B5EF4-FFF2-40B4-BE49-F238E27FC236}">
                    <a16:creationId xmlns:a16="http://schemas.microsoft.com/office/drawing/2014/main" id="{10D6DEEA-3ECA-4481-92BB-8C8A117FB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8" y="908"/>
                <a:ext cx="12" cy="9"/>
              </a:xfrm>
              <a:custGeom>
                <a:avLst/>
                <a:gdLst>
                  <a:gd name="T0" fmla="*/ 0 w 12"/>
                  <a:gd name="T1" fmla="*/ 0 h 8"/>
                  <a:gd name="T2" fmla="*/ 10 w 12"/>
                  <a:gd name="T3" fmla="*/ 0 h 8"/>
                  <a:gd name="T4" fmla="*/ 0 w 12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2" y="4"/>
                      <a:pt x="7" y="1"/>
                      <a:pt x="10" y="0"/>
                    </a:cubicBezTo>
                    <a:cubicBezTo>
                      <a:pt x="12" y="3"/>
                      <a:pt x="2" y="8"/>
                      <a:pt x="0" y="1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7" name="Freeform 561">
                <a:extLst>
                  <a:ext uri="{FF2B5EF4-FFF2-40B4-BE49-F238E27FC236}">
                    <a16:creationId xmlns:a16="http://schemas.microsoft.com/office/drawing/2014/main" id="{9FA4D4AC-3B75-4637-B729-0BA84019F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907"/>
                <a:ext cx="15" cy="9"/>
              </a:xfrm>
              <a:custGeom>
                <a:avLst/>
                <a:gdLst>
                  <a:gd name="T0" fmla="*/ 0 w 14"/>
                  <a:gd name="T1" fmla="*/ 1 h 8"/>
                  <a:gd name="T2" fmla="*/ 13 w 14"/>
                  <a:gd name="T3" fmla="*/ 0 h 8"/>
                  <a:gd name="T4" fmla="*/ 1 w 14"/>
                  <a:gd name="T5" fmla="*/ 1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3" y="4"/>
                      <a:pt x="7" y="3"/>
                      <a:pt x="10" y="0"/>
                    </a:cubicBezTo>
                    <a:cubicBezTo>
                      <a:pt x="14" y="4"/>
                      <a:pt x="1" y="8"/>
                      <a:pt x="1" y="1"/>
                    </a:cubicBezTo>
                  </a:path>
                </a:pathLst>
              </a:custGeom>
              <a:solidFill>
                <a:srgbClr val="A75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98" name="Oval 562">
                <a:extLst>
                  <a:ext uri="{FF2B5EF4-FFF2-40B4-BE49-F238E27FC236}">
                    <a16:creationId xmlns:a16="http://schemas.microsoft.com/office/drawing/2014/main" id="{964ECB2C-C3B3-48BF-9A57-4FDB0C2F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904"/>
                <a:ext cx="5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299" name="Oval 563">
                <a:extLst>
                  <a:ext uri="{FF2B5EF4-FFF2-40B4-BE49-F238E27FC236}">
                    <a16:creationId xmlns:a16="http://schemas.microsoft.com/office/drawing/2014/main" id="{126D1EE5-E7C6-4337-8651-5CAB523A1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" y="904"/>
                <a:ext cx="6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7300" name="Freeform 564">
                <a:extLst>
                  <a:ext uri="{FF2B5EF4-FFF2-40B4-BE49-F238E27FC236}">
                    <a16:creationId xmlns:a16="http://schemas.microsoft.com/office/drawing/2014/main" id="{D8CB2924-8AB2-4D1E-B3A6-7F21C3971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50"/>
                <a:ext cx="96" cy="150"/>
              </a:xfrm>
              <a:custGeom>
                <a:avLst/>
                <a:gdLst>
                  <a:gd name="T0" fmla="*/ 0 w 90"/>
                  <a:gd name="T1" fmla="*/ 173 h 140"/>
                  <a:gd name="T2" fmla="*/ 51 w 90"/>
                  <a:gd name="T3" fmla="*/ 149 h 140"/>
                  <a:gd name="T4" fmla="*/ 75 w 90"/>
                  <a:gd name="T5" fmla="*/ 141 h 140"/>
                  <a:gd name="T6" fmla="*/ 91 w 90"/>
                  <a:gd name="T7" fmla="*/ 118 h 140"/>
                  <a:gd name="T8" fmla="*/ 99 w 90"/>
                  <a:gd name="T9" fmla="*/ 12 h 140"/>
                  <a:gd name="T10" fmla="*/ 97 w 90"/>
                  <a:gd name="T11" fmla="*/ 0 h 140"/>
                  <a:gd name="T12" fmla="*/ 71 w 90"/>
                  <a:gd name="T13" fmla="*/ 119 h 140"/>
                  <a:gd name="T14" fmla="*/ 41 w 90"/>
                  <a:gd name="T15" fmla="*/ 141 h 140"/>
                  <a:gd name="T16" fmla="*/ 6 w 90"/>
                  <a:gd name="T17" fmla="*/ 167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0" h="140">
                    <a:moveTo>
                      <a:pt x="0" y="140"/>
                    </a:moveTo>
                    <a:cubicBezTo>
                      <a:pt x="10" y="129"/>
                      <a:pt x="28" y="122"/>
                      <a:pt x="42" y="121"/>
                    </a:cubicBezTo>
                    <a:cubicBezTo>
                      <a:pt x="51" y="120"/>
                      <a:pt x="55" y="122"/>
                      <a:pt x="62" y="115"/>
                    </a:cubicBezTo>
                    <a:cubicBezTo>
                      <a:pt x="68" y="110"/>
                      <a:pt x="72" y="103"/>
                      <a:pt x="75" y="96"/>
                    </a:cubicBezTo>
                    <a:cubicBezTo>
                      <a:pt x="89" y="67"/>
                      <a:pt x="90" y="41"/>
                      <a:pt x="82" y="9"/>
                    </a:cubicBezTo>
                    <a:cubicBezTo>
                      <a:pt x="81" y="6"/>
                      <a:pt x="80" y="3"/>
                      <a:pt x="80" y="0"/>
                    </a:cubicBezTo>
                    <a:cubicBezTo>
                      <a:pt x="80" y="33"/>
                      <a:pt x="81" y="71"/>
                      <a:pt x="59" y="97"/>
                    </a:cubicBezTo>
                    <a:cubicBezTo>
                      <a:pt x="53" y="106"/>
                      <a:pt x="43" y="112"/>
                      <a:pt x="34" y="115"/>
                    </a:cubicBezTo>
                    <a:cubicBezTo>
                      <a:pt x="23" y="118"/>
                      <a:pt x="10" y="124"/>
                      <a:pt x="6" y="136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1" name="Freeform 565">
                <a:extLst>
                  <a:ext uri="{FF2B5EF4-FFF2-40B4-BE49-F238E27FC236}">
                    <a16:creationId xmlns:a16="http://schemas.microsoft.com/office/drawing/2014/main" id="{F28605DC-20C6-4EC1-86C3-A1EDC62EF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189"/>
                <a:ext cx="122" cy="65"/>
              </a:xfrm>
              <a:custGeom>
                <a:avLst/>
                <a:gdLst>
                  <a:gd name="T0" fmla="*/ 0 w 114"/>
                  <a:gd name="T1" fmla="*/ 69 h 61"/>
                  <a:gd name="T2" fmla="*/ 13 w 114"/>
                  <a:gd name="T3" fmla="*/ 67 h 61"/>
                  <a:gd name="T4" fmla="*/ 28 w 114"/>
                  <a:gd name="T5" fmla="*/ 64 h 61"/>
                  <a:gd name="T6" fmla="*/ 46 w 114"/>
                  <a:gd name="T7" fmla="*/ 60 h 61"/>
                  <a:gd name="T8" fmla="*/ 72 w 114"/>
                  <a:gd name="T9" fmla="*/ 46 h 61"/>
                  <a:gd name="T10" fmla="*/ 91 w 114"/>
                  <a:gd name="T11" fmla="*/ 30 h 61"/>
                  <a:gd name="T12" fmla="*/ 124 w 114"/>
                  <a:gd name="T13" fmla="*/ 4 h 61"/>
                  <a:gd name="T14" fmla="*/ 140 w 114"/>
                  <a:gd name="T15" fmla="*/ 0 h 61"/>
                  <a:gd name="T16" fmla="*/ 107 w 114"/>
                  <a:gd name="T17" fmla="*/ 23 h 61"/>
                  <a:gd name="T18" fmla="*/ 85 w 114"/>
                  <a:gd name="T19" fmla="*/ 46 h 61"/>
                  <a:gd name="T20" fmla="*/ 76 w 114"/>
                  <a:gd name="T21" fmla="*/ 59 h 61"/>
                  <a:gd name="T22" fmla="*/ 87 w 114"/>
                  <a:gd name="T23" fmla="*/ 62 h 61"/>
                  <a:gd name="T24" fmla="*/ 108 w 114"/>
                  <a:gd name="T25" fmla="*/ 62 h 61"/>
                  <a:gd name="T26" fmla="*/ 78 w 114"/>
                  <a:gd name="T27" fmla="*/ 70 h 61"/>
                  <a:gd name="T28" fmla="*/ 60 w 114"/>
                  <a:gd name="T29" fmla="*/ 68 h 61"/>
                  <a:gd name="T30" fmla="*/ 43 w 114"/>
                  <a:gd name="T31" fmla="*/ 71 h 61"/>
                  <a:gd name="T32" fmla="*/ 34 w 114"/>
                  <a:gd name="T33" fmla="*/ 71 h 61"/>
                  <a:gd name="T34" fmla="*/ 24 w 114"/>
                  <a:gd name="T35" fmla="*/ 69 h 61"/>
                  <a:gd name="T36" fmla="*/ 1 w 114"/>
                  <a:gd name="T37" fmla="*/ 71 h 6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4" h="61">
                    <a:moveTo>
                      <a:pt x="0" y="57"/>
                    </a:moveTo>
                    <a:cubicBezTo>
                      <a:pt x="2" y="55"/>
                      <a:pt x="7" y="55"/>
                      <a:pt x="10" y="55"/>
                    </a:cubicBezTo>
                    <a:cubicBezTo>
                      <a:pt x="14" y="55"/>
                      <a:pt x="18" y="54"/>
                      <a:pt x="22" y="53"/>
                    </a:cubicBezTo>
                    <a:cubicBezTo>
                      <a:pt x="27" y="52"/>
                      <a:pt x="32" y="51"/>
                      <a:pt x="37" y="50"/>
                    </a:cubicBezTo>
                    <a:cubicBezTo>
                      <a:pt x="47" y="48"/>
                      <a:pt x="53" y="45"/>
                      <a:pt x="59" y="38"/>
                    </a:cubicBezTo>
                    <a:cubicBezTo>
                      <a:pt x="64" y="33"/>
                      <a:pt x="68" y="28"/>
                      <a:pt x="74" y="24"/>
                    </a:cubicBezTo>
                    <a:cubicBezTo>
                      <a:pt x="82" y="17"/>
                      <a:pt x="91" y="9"/>
                      <a:pt x="101" y="4"/>
                    </a:cubicBezTo>
                    <a:cubicBezTo>
                      <a:pt x="105" y="2"/>
                      <a:pt x="110" y="2"/>
                      <a:pt x="114" y="0"/>
                    </a:cubicBezTo>
                    <a:cubicBezTo>
                      <a:pt x="104" y="6"/>
                      <a:pt x="96" y="13"/>
                      <a:pt x="87" y="20"/>
                    </a:cubicBezTo>
                    <a:cubicBezTo>
                      <a:pt x="80" y="25"/>
                      <a:pt x="75" y="33"/>
                      <a:pt x="69" y="38"/>
                    </a:cubicBezTo>
                    <a:cubicBezTo>
                      <a:pt x="67" y="41"/>
                      <a:pt x="60" y="45"/>
                      <a:pt x="62" y="49"/>
                    </a:cubicBezTo>
                    <a:cubicBezTo>
                      <a:pt x="63" y="52"/>
                      <a:pt x="68" y="51"/>
                      <a:pt x="71" y="51"/>
                    </a:cubicBezTo>
                    <a:cubicBezTo>
                      <a:pt x="77" y="51"/>
                      <a:pt x="82" y="51"/>
                      <a:pt x="88" y="51"/>
                    </a:cubicBezTo>
                    <a:cubicBezTo>
                      <a:pt x="82" y="55"/>
                      <a:pt x="71" y="58"/>
                      <a:pt x="64" y="58"/>
                    </a:cubicBezTo>
                    <a:cubicBezTo>
                      <a:pt x="59" y="58"/>
                      <a:pt x="54" y="56"/>
                      <a:pt x="49" y="56"/>
                    </a:cubicBezTo>
                    <a:cubicBezTo>
                      <a:pt x="45" y="56"/>
                      <a:pt x="40" y="57"/>
                      <a:pt x="35" y="59"/>
                    </a:cubicBezTo>
                    <a:cubicBezTo>
                      <a:pt x="32" y="60"/>
                      <a:pt x="30" y="60"/>
                      <a:pt x="28" y="59"/>
                    </a:cubicBezTo>
                    <a:cubicBezTo>
                      <a:pt x="25" y="58"/>
                      <a:pt x="23" y="57"/>
                      <a:pt x="20" y="57"/>
                    </a:cubicBezTo>
                    <a:cubicBezTo>
                      <a:pt x="14" y="57"/>
                      <a:pt x="7" y="61"/>
                      <a:pt x="1" y="59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2" name="Freeform 566">
                <a:extLst>
                  <a:ext uri="{FF2B5EF4-FFF2-40B4-BE49-F238E27FC236}">
                    <a16:creationId xmlns:a16="http://schemas.microsoft.com/office/drawing/2014/main" id="{D1E8263D-24C5-49E0-8B41-A9684775F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5" y="1142"/>
                <a:ext cx="177" cy="120"/>
              </a:xfrm>
              <a:custGeom>
                <a:avLst/>
                <a:gdLst>
                  <a:gd name="T0" fmla="*/ 45 w 166"/>
                  <a:gd name="T1" fmla="*/ 0 h 112"/>
                  <a:gd name="T2" fmla="*/ 68 w 166"/>
                  <a:gd name="T3" fmla="*/ 59 h 112"/>
                  <a:gd name="T4" fmla="*/ 111 w 166"/>
                  <a:gd name="T5" fmla="*/ 91 h 112"/>
                  <a:gd name="T6" fmla="*/ 161 w 166"/>
                  <a:gd name="T7" fmla="*/ 115 h 112"/>
                  <a:gd name="T8" fmla="*/ 202 w 166"/>
                  <a:gd name="T9" fmla="*/ 138 h 112"/>
                  <a:gd name="T10" fmla="*/ 125 w 166"/>
                  <a:gd name="T11" fmla="*/ 108 h 112"/>
                  <a:gd name="T12" fmla="*/ 81 w 166"/>
                  <a:gd name="T13" fmla="*/ 84 h 112"/>
                  <a:gd name="T14" fmla="*/ 58 w 166"/>
                  <a:gd name="T15" fmla="*/ 70 h 112"/>
                  <a:gd name="T16" fmla="*/ 42 w 166"/>
                  <a:gd name="T17" fmla="*/ 47 h 112"/>
                  <a:gd name="T18" fmla="*/ 25 w 166"/>
                  <a:gd name="T19" fmla="*/ 42 h 112"/>
                  <a:gd name="T20" fmla="*/ 0 w 166"/>
                  <a:gd name="T21" fmla="*/ 49 h 112"/>
                  <a:gd name="T22" fmla="*/ 30 w 166"/>
                  <a:gd name="T23" fmla="*/ 31 h 112"/>
                  <a:gd name="T24" fmla="*/ 44 w 166"/>
                  <a:gd name="T25" fmla="*/ 1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6" h="112">
                    <a:moveTo>
                      <a:pt x="37" y="0"/>
                    </a:moveTo>
                    <a:cubicBezTo>
                      <a:pt x="43" y="16"/>
                      <a:pt x="44" y="34"/>
                      <a:pt x="56" y="48"/>
                    </a:cubicBezTo>
                    <a:cubicBezTo>
                      <a:pt x="67" y="60"/>
                      <a:pt x="78" y="66"/>
                      <a:pt x="92" y="74"/>
                    </a:cubicBezTo>
                    <a:cubicBezTo>
                      <a:pt x="105" y="82"/>
                      <a:pt x="120" y="85"/>
                      <a:pt x="133" y="93"/>
                    </a:cubicBezTo>
                    <a:cubicBezTo>
                      <a:pt x="143" y="99"/>
                      <a:pt x="159" y="102"/>
                      <a:pt x="166" y="112"/>
                    </a:cubicBezTo>
                    <a:cubicBezTo>
                      <a:pt x="146" y="102"/>
                      <a:pt x="124" y="96"/>
                      <a:pt x="103" y="88"/>
                    </a:cubicBezTo>
                    <a:cubicBezTo>
                      <a:pt x="90" y="83"/>
                      <a:pt x="79" y="75"/>
                      <a:pt x="67" y="68"/>
                    </a:cubicBezTo>
                    <a:cubicBezTo>
                      <a:pt x="61" y="65"/>
                      <a:pt x="53" y="62"/>
                      <a:pt x="48" y="57"/>
                    </a:cubicBezTo>
                    <a:cubicBezTo>
                      <a:pt x="42" y="51"/>
                      <a:pt x="40" y="44"/>
                      <a:pt x="35" y="38"/>
                    </a:cubicBezTo>
                    <a:cubicBezTo>
                      <a:pt x="31" y="32"/>
                      <a:pt x="28" y="32"/>
                      <a:pt x="21" y="34"/>
                    </a:cubicBezTo>
                    <a:cubicBezTo>
                      <a:pt x="14" y="36"/>
                      <a:pt x="8" y="39"/>
                      <a:pt x="0" y="40"/>
                    </a:cubicBezTo>
                    <a:cubicBezTo>
                      <a:pt x="8" y="33"/>
                      <a:pt x="16" y="31"/>
                      <a:pt x="24" y="25"/>
                    </a:cubicBezTo>
                    <a:cubicBezTo>
                      <a:pt x="32" y="18"/>
                      <a:pt x="34" y="11"/>
                      <a:pt x="36" y="1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3" name="Freeform 567">
                <a:extLst>
                  <a:ext uri="{FF2B5EF4-FFF2-40B4-BE49-F238E27FC236}">
                    <a16:creationId xmlns:a16="http://schemas.microsoft.com/office/drawing/2014/main" id="{14CC68E8-4F3E-4DDB-874D-A17E6F089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4" y="874"/>
                <a:ext cx="35" cy="101"/>
              </a:xfrm>
              <a:custGeom>
                <a:avLst/>
                <a:gdLst>
                  <a:gd name="T0" fmla="*/ 39 w 33"/>
                  <a:gd name="T1" fmla="*/ 0 h 95"/>
                  <a:gd name="T2" fmla="*/ 31 w 33"/>
                  <a:gd name="T3" fmla="*/ 1 h 95"/>
                  <a:gd name="T4" fmla="*/ 20 w 33"/>
                  <a:gd name="T5" fmla="*/ 2 h 95"/>
                  <a:gd name="T6" fmla="*/ 4 w 33"/>
                  <a:gd name="T7" fmla="*/ 13 h 95"/>
                  <a:gd name="T8" fmla="*/ 1 w 33"/>
                  <a:gd name="T9" fmla="*/ 39 h 95"/>
                  <a:gd name="T10" fmla="*/ 5 w 33"/>
                  <a:gd name="T11" fmla="*/ 65 h 95"/>
                  <a:gd name="T12" fmla="*/ 22 w 33"/>
                  <a:gd name="T13" fmla="*/ 90 h 95"/>
                  <a:gd name="T14" fmla="*/ 35 w 33"/>
                  <a:gd name="T15" fmla="*/ 114 h 95"/>
                  <a:gd name="T16" fmla="*/ 31 w 33"/>
                  <a:gd name="T17" fmla="*/ 96 h 95"/>
                  <a:gd name="T18" fmla="*/ 20 w 33"/>
                  <a:gd name="T19" fmla="*/ 77 h 95"/>
                  <a:gd name="T20" fmla="*/ 25 w 33"/>
                  <a:gd name="T21" fmla="*/ 50 h 95"/>
                  <a:gd name="T22" fmla="*/ 17 w 33"/>
                  <a:gd name="T23" fmla="*/ 24 h 95"/>
                  <a:gd name="T24" fmla="*/ 34 w 33"/>
                  <a:gd name="T25" fmla="*/ 19 h 95"/>
                  <a:gd name="T26" fmla="*/ 33 w 33"/>
                  <a:gd name="T27" fmla="*/ 12 h 95"/>
                  <a:gd name="T28" fmla="*/ 37 w 33"/>
                  <a:gd name="T29" fmla="*/ 0 h 9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3" h="95">
                    <a:moveTo>
                      <a:pt x="33" y="0"/>
                    </a:moveTo>
                    <a:cubicBezTo>
                      <a:pt x="31" y="1"/>
                      <a:pt x="27" y="1"/>
                      <a:pt x="25" y="1"/>
                    </a:cubicBezTo>
                    <a:cubicBezTo>
                      <a:pt x="22" y="2"/>
                      <a:pt x="19" y="2"/>
                      <a:pt x="17" y="2"/>
                    </a:cubicBezTo>
                    <a:cubicBezTo>
                      <a:pt x="11" y="2"/>
                      <a:pt x="6" y="5"/>
                      <a:pt x="4" y="10"/>
                    </a:cubicBezTo>
                    <a:cubicBezTo>
                      <a:pt x="1" y="16"/>
                      <a:pt x="0" y="26"/>
                      <a:pt x="1" y="33"/>
                    </a:cubicBezTo>
                    <a:cubicBezTo>
                      <a:pt x="1" y="40"/>
                      <a:pt x="2" y="48"/>
                      <a:pt x="5" y="54"/>
                    </a:cubicBezTo>
                    <a:cubicBezTo>
                      <a:pt x="9" y="61"/>
                      <a:pt x="14" y="69"/>
                      <a:pt x="19" y="75"/>
                    </a:cubicBezTo>
                    <a:cubicBezTo>
                      <a:pt x="23" y="81"/>
                      <a:pt x="28" y="88"/>
                      <a:pt x="29" y="95"/>
                    </a:cubicBezTo>
                    <a:cubicBezTo>
                      <a:pt x="27" y="90"/>
                      <a:pt x="27" y="85"/>
                      <a:pt x="25" y="80"/>
                    </a:cubicBezTo>
                    <a:cubicBezTo>
                      <a:pt x="23" y="74"/>
                      <a:pt x="20" y="69"/>
                      <a:pt x="17" y="64"/>
                    </a:cubicBezTo>
                    <a:cubicBezTo>
                      <a:pt x="11" y="56"/>
                      <a:pt x="7" y="38"/>
                      <a:pt x="22" y="41"/>
                    </a:cubicBezTo>
                    <a:cubicBezTo>
                      <a:pt x="13" y="40"/>
                      <a:pt x="5" y="28"/>
                      <a:pt x="14" y="21"/>
                    </a:cubicBezTo>
                    <a:cubicBezTo>
                      <a:pt x="17" y="18"/>
                      <a:pt x="26" y="20"/>
                      <a:pt x="28" y="16"/>
                    </a:cubicBezTo>
                    <a:cubicBezTo>
                      <a:pt x="29" y="14"/>
                      <a:pt x="27" y="11"/>
                      <a:pt x="27" y="9"/>
                    </a:cubicBezTo>
                    <a:cubicBezTo>
                      <a:pt x="27" y="5"/>
                      <a:pt x="29" y="2"/>
                      <a:pt x="31" y="0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4" name="Freeform 568">
                <a:extLst>
                  <a:ext uri="{FF2B5EF4-FFF2-40B4-BE49-F238E27FC236}">
                    <a16:creationId xmlns:a16="http://schemas.microsoft.com/office/drawing/2014/main" id="{DD24B5A7-2CDF-4A92-9467-DAB0FB6DC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6" y="968"/>
                <a:ext cx="27" cy="87"/>
              </a:xfrm>
              <a:custGeom>
                <a:avLst/>
                <a:gdLst>
                  <a:gd name="T0" fmla="*/ 28 w 25"/>
                  <a:gd name="T1" fmla="*/ 15 h 81"/>
                  <a:gd name="T2" fmla="*/ 15 w 25"/>
                  <a:gd name="T3" fmla="*/ 10 h 81"/>
                  <a:gd name="T4" fmla="*/ 6 w 25"/>
                  <a:gd name="T5" fmla="*/ 1 h 81"/>
                  <a:gd name="T6" fmla="*/ 2 w 25"/>
                  <a:gd name="T7" fmla="*/ 45 h 81"/>
                  <a:gd name="T8" fmla="*/ 12 w 25"/>
                  <a:gd name="T9" fmla="*/ 76 h 81"/>
                  <a:gd name="T10" fmla="*/ 19 w 25"/>
                  <a:gd name="T11" fmla="*/ 100 h 81"/>
                  <a:gd name="T12" fmla="*/ 31 w 25"/>
                  <a:gd name="T13" fmla="*/ 78 h 81"/>
                  <a:gd name="T14" fmla="*/ 6 w 25"/>
                  <a:gd name="T15" fmla="*/ 41 h 81"/>
                  <a:gd name="T16" fmla="*/ 13 w 25"/>
                  <a:gd name="T17" fmla="*/ 19 h 81"/>
                  <a:gd name="T18" fmla="*/ 26 w 25"/>
                  <a:gd name="T19" fmla="*/ 17 h 8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" h="81">
                    <a:moveTo>
                      <a:pt x="22" y="12"/>
                    </a:moveTo>
                    <a:cubicBezTo>
                      <a:pt x="19" y="11"/>
                      <a:pt x="15" y="10"/>
                      <a:pt x="12" y="7"/>
                    </a:cubicBezTo>
                    <a:cubicBezTo>
                      <a:pt x="10" y="5"/>
                      <a:pt x="9" y="0"/>
                      <a:pt x="6" y="1"/>
                    </a:cubicBezTo>
                    <a:cubicBezTo>
                      <a:pt x="2" y="12"/>
                      <a:pt x="0" y="24"/>
                      <a:pt x="2" y="36"/>
                    </a:cubicBezTo>
                    <a:cubicBezTo>
                      <a:pt x="4" y="45"/>
                      <a:pt x="6" y="52"/>
                      <a:pt x="9" y="61"/>
                    </a:cubicBezTo>
                    <a:cubicBezTo>
                      <a:pt x="11" y="67"/>
                      <a:pt x="15" y="74"/>
                      <a:pt x="16" y="81"/>
                    </a:cubicBezTo>
                    <a:cubicBezTo>
                      <a:pt x="17" y="72"/>
                      <a:pt x="18" y="67"/>
                      <a:pt x="25" y="63"/>
                    </a:cubicBezTo>
                    <a:cubicBezTo>
                      <a:pt x="13" y="61"/>
                      <a:pt x="7" y="44"/>
                      <a:pt x="6" y="33"/>
                    </a:cubicBezTo>
                    <a:cubicBezTo>
                      <a:pt x="6" y="27"/>
                      <a:pt x="6" y="21"/>
                      <a:pt x="10" y="16"/>
                    </a:cubicBezTo>
                    <a:cubicBezTo>
                      <a:pt x="14" y="12"/>
                      <a:pt x="17" y="15"/>
                      <a:pt x="20" y="14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5" name="Freeform 569">
                <a:extLst>
                  <a:ext uri="{FF2B5EF4-FFF2-40B4-BE49-F238E27FC236}">
                    <a16:creationId xmlns:a16="http://schemas.microsoft.com/office/drawing/2014/main" id="{BBA00DD6-2359-4987-BBAF-9ABD5CEC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7" y="985"/>
                <a:ext cx="9" cy="52"/>
              </a:xfrm>
              <a:custGeom>
                <a:avLst/>
                <a:gdLst>
                  <a:gd name="T0" fmla="*/ 1 w 8"/>
                  <a:gd name="T1" fmla="*/ 50 h 49"/>
                  <a:gd name="T2" fmla="*/ 2 w 8"/>
                  <a:gd name="T3" fmla="*/ 20 h 49"/>
                  <a:gd name="T4" fmla="*/ 1 w 8"/>
                  <a:gd name="T5" fmla="*/ 0 h 49"/>
                  <a:gd name="T6" fmla="*/ 8 w 8"/>
                  <a:gd name="T7" fmla="*/ 37 h 49"/>
                  <a:gd name="T8" fmla="*/ 11 w 8"/>
                  <a:gd name="T9" fmla="*/ 58 h 49"/>
                  <a:gd name="T10" fmla="*/ 3 w 8"/>
                  <a:gd name="T11" fmla="*/ 52 h 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49">
                    <a:moveTo>
                      <a:pt x="1" y="41"/>
                    </a:moveTo>
                    <a:cubicBezTo>
                      <a:pt x="0" y="34"/>
                      <a:pt x="3" y="25"/>
                      <a:pt x="2" y="17"/>
                    </a:cubicBezTo>
                    <a:cubicBezTo>
                      <a:pt x="1" y="11"/>
                      <a:pt x="1" y="6"/>
                      <a:pt x="1" y="0"/>
                    </a:cubicBezTo>
                    <a:cubicBezTo>
                      <a:pt x="2" y="10"/>
                      <a:pt x="4" y="21"/>
                      <a:pt x="5" y="31"/>
                    </a:cubicBezTo>
                    <a:cubicBezTo>
                      <a:pt x="6" y="37"/>
                      <a:pt x="7" y="43"/>
                      <a:pt x="8" y="49"/>
                    </a:cubicBezTo>
                    <a:cubicBezTo>
                      <a:pt x="6" y="47"/>
                      <a:pt x="4" y="45"/>
                      <a:pt x="3" y="4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6" name="Freeform 570">
                <a:extLst>
                  <a:ext uri="{FF2B5EF4-FFF2-40B4-BE49-F238E27FC236}">
                    <a16:creationId xmlns:a16="http://schemas.microsoft.com/office/drawing/2014/main" id="{4F0C3A4A-55C0-402F-AB16-8922A1345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987"/>
                <a:ext cx="13" cy="48"/>
              </a:xfrm>
              <a:custGeom>
                <a:avLst/>
                <a:gdLst>
                  <a:gd name="T0" fmla="*/ 3 w 12"/>
                  <a:gd name="T1" fmla="*/ 54 h 45"/>
                  <a:gd name="T2" fmla="*/ 11 w 12"/>
                  <a:gd name="T3" fmla="*/ 31 h 45"/>
                  <a:gd name="T4" fmla="*/ 11 w 12"/>
                  <a:gd name="T5" fmla="*/ 0 h 45"/>
                  <a:gd name="T6" fmla="*/ 3 w 12"/>
                  <a:gd name="T7" fmla="*/ 54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45">
                    <a:moveTo>
                      <a:pt x="3" y="45"/>
                    </a:moveTo>
                    <a:cubicBezTo>
                      <a:pt x="12" y="42"/>
                      <a:pt x="9" y="33"/>
                      <a:pt x="8" y="25"/>
                    </a:cubicBezTo>
                    <a:cubicBezTo>
                      <a:pt x="7" y="17"/>
                      <a:pt x="7" y="8"/>
                      <a:pt x="8" y="0"/>
                    </a:cubicBezTo>
                    <a:cubicBezTo>
                      <a:pt x="0" y="13"/>
                      <a:pt x="10" y="32"/>
                      <a:pt x="3" y="4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7" name="Freeform 571">
                <a:extLst>
                  <a:ext uri="{FF2B5EF4-FFF2-40B4-BE49-F238E27FC236}">
                    <a16:creationId xmlns:a16="http://schemas.microsoft.com/office/drawing/2014/main" id="{D31FCCDE-72CE-4110-8DD8-77535198B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488"/>
                <a:ext cx="27" cy="26"/>
              </a:xfrm>
              <a:custGeom>
                <a:avLst/>
                <a:gdLst>
                  <a:gd name="T0" fmla="*/ 19 w 25"/>
                  <a:gd name="T1" fmla="*/ 30 h 24"/>
                  <a:gd name="T2" fmla="*/ 2 w 25"/>
                  <a:gd name="T3" fmla="*/ 16 h 24"/>
                  <a:gd name="T4" fmla="*/ 31 w 25"/>
                  <a:gd name="T5" fmla="*/ 1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24">
                    <a:moveTo>
                      <a:pt x="16" y="24"/>
                    </a:moveTo>
                    <a:cubicBezTo>
                      <a:pt x="12" y="22"/>
                      <a:pt x="3" y="19"/>
                      <a:pt x="2" y="13"/>
                    </a:cubicBezTo>
                    <a:cubicBezTo>
                      <a:pt x="0" y="0"/>
                      <a:pt x="19" y="11"/>
                      <a:pt x="25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8" name="Freeform 572">
                <a:extLst>
                  <a:ext uri="{FF2B5EF4-FFF2-40B4-BE49-F238E27FC236}">
                    <a16:creationId xmlns:a16="http://schemas.microsoft.com/office/drawing/2014/main" id="{8FFBC361-F960-4AC0-8FFA-ADA56060E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0" y="1557"/>
                <a:ext cx="16" cy="29"/>
              </a:xfrm>
              <a:custGeom>
                <a:avLst/>
                <a:gdLst>
                  <a:gd name="T0" fmla="*/ 5 w 15"/>
                  <a:gd name="T1" fmla="*/ 0 h 27"/>
                  <a:gd name="T2" fmla="*/ 4 w 15"/>
                  <a:gd name="T3" fmla="*/ 27 h 27"/>
                  <a:gd name="T4" fmla="*/ 18 w 15"/>
                  <a:gd name="T5" fmla="*/ 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7">
                    <a:moveTo>
                      <a:pt x="5" y="0"/>
                    </a:moveTo>
                    <a:cubicBezTo>
                      <a:pt x="5" y="4"/>
                      <a:pt x="0" y="17"/>
                      <a:pt x="4" y="21"/>
                    </a:cubicBezTo>
                    <a:cubicBezTo>
                      <a:pt x="11" y="27"/>
                      <a:pt x="14" y="8"/>
                      <a:pt x="15" y="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09" name="Freeform 573">
                <a:extLst>
                  <a:ext uri="{FF2B5EF4-FFF2-40B4-BE49-F238E27FC236}">
                    <a16:creationId xmlns:a16="http://schemas.microsoft.com/office/drawing/2014/main" id="{231B490D-9FB0-4C0B-A45C-32AC55A6C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1634"/>
                <a:ext cx="11" cy="16"/>
              </a:xfrm>
              <a:custGeom>
                <a:avLst/>
                <a:gdLst>
                  <a:gd name="T0" fmla="*/ 0 w 11"/>
                  <a:gd name="T1" fmla="*/ 0 h 15"/>
                  <a:gd name="T2" fmla="*/ 11 w 11"/>
                  <a:gd name="T3" fmla="*/ 18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2" y="5"/>
                      <a:pt x="7" y="10"/>
                      <a:pt x="11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0" name="Freeform 574">
                <a:extLst>
                  <a:ext uri="{FF2B5EF4-FFF2-40B4-BE49-F238E27FC236}">
                    <a16:creationId xmlns:a16="http://schemas.microsoft.com/office/drawing/2014/main" id="{D6C7165F-532E-45CA-838B-3D61579E1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8" y="1614"/>
                <a:ext cx="8" cy="17"/>
              </a:xfrm>
              <a:custGeom>
                <a:avLst/>
                <a:gdLst>
                  <a:gd name="T0" fmla="*/ 0 w 7"/>
                  <a:gd name="T1" fmla="*/ 0 h 16"/>
                  <a:gd name="T2" fmla="*/ 10 w 7"/>
                  <a:gd name="T3" fmla="*/ 1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3" y="4"/>
                      <a:pt x="6" y="11"/>
                      <a:pt x="7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1" name="Freeform 575">
                <a:extLst>
                  <a:ext uri="{FF2B5EF4-FFF2-40B4-BE49-F238E27FC236}">
                    <a16:creationId xmlns:a16="http://schemas.microsoft.com/office/drawing/2014/main" id="{6F3AA8F1-F22E-428A-A286-351F62CD5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" y="1840"/>
                <a:ext cx="6" cy="16"/>
              </a:xfrm>
              <a:custGeom>
                <a:avLst/>
                <a:gdLst>
                  <a:gd name="T0" fmla="*/ 1 w 6"/>
                  <a:gd name="T1" fmla="*/ 18 h 15"/>
                  <a:gd name="T2" fmla="*/ 6 w 6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5">
                    <a:moveTo>
                      <a:pt x="1" y="15"/>
                    </a:moveTo>
                    <a:cubicBezTo>
                      <a:pt x="0" y="11"/>
                      <a:pt x="4" y="3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2" name="Freeform 576">
                <a:extLst>
                  <a:ext uri="{FF2B5EF4-FFF2-40B4-BE49-F238E27FC236}">
                    <a16:creationId xmlns:a16="http://schemas.microsoft.com/office/drawing/2014/main" id="{45BEA1A1-7A50-4590-AB65-AE3B11380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879"/>
                <a:ext cx="16" cy="33"/>
              </a:xfrm>
              <a:custGeom>
                <a:avLst/>
                <a:gdLst>
                  <a:gd name="T0" fmla="*/ 0 w 15"/>
                  <a:gd name="T1" fmla="*/ 28 h 31"/>
                  <a:gd name="T2" fmla="*/ 12 w 15"/>
                  <a:gd name="T3" fmla="*/ 2 h 31"/>
                  <a:gd name="T4" fmla="*/ 15 w 15"/>
                  <a:gd name="T5" fmla="*/ 37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31">
                    <a:moveTo>
                      <a:pt x="0" y="23"/>
                    </a:moveTo>
                    <a:cubicBezTo>
                      <a:pt x="0" y="18"/>
                      <a:pt x="2" y="0"/>
                      <a:pt x="9" y="2"/>
                    </a:cubicBezTo>
                    <a:cubicBezTo>
                      <a:pt x="15" y="4"/>
                      <a:pt x="12" y="26"/>
                      <a:pt x="12" y="3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3" name="Freeform 577">
                <a:extLst>
                  <a:ext uri="{FF2B5EF4-FFF2-40B4-BE49-F238E27FC236}">
                    <a16:creationId xmlns:a16="http://schemas.microsoft.com/office/drawing/2014/main" id="{7439E382-A316-4C37-BEF1-30C965D67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" y="1930"/>
                <a:ext cx="15" cy="21"/>
              </a:xfrm>
              <a:custGeom>
                <a:avLst/>
                <a:gdLst>
                  <a:gd name="T0" fmla="*/ 17 w 14"/>
                  <a:gd name="T1" fmla="*/ 0 h 20"/>
                  <a:gd name="T2" fmla="*/ 0 w 14"/>
                  <a:gd name="T3" fmla="*/ 2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14" y="0"/>
                    </a:moveTo>
                    <a:cubicBezTo>
                      <a:pt x="8" y="4"/>
                      <a:pt x="5" y="14"/>
                      <a:pt x="0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4" name="Freeform 578">
                <a:extLst>
                  <a:ext uri="{FF2B5EF4-FFF2-40B4-BE49-F238E27FC236}">
                    <a16:creationId xmlns:a16="http://schemas.microsoft.com/office/drawing/2014/main" id="{5FDC0E03-B1B7-4800-BBA0-97EC32863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795"/>
                <a:ext cx="8" cy="25"/>
              </a:xfrm>
              <a:custGeom>
                <a:avLst/>
                <a:gdLst>
                  <a:gd name="T0" fmla="*/ 0 w 8"/>
                  <a:gd name="T1" fmla="*/ 0 h 23"/>
                  <a:gd name="T2" fmla="*/ 8 w 8"/>
                  <a:gd name="T3" fmla="*/ 29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23">
                    <a:moveTo>
                      <a:pt x="0" y="0"/>
                    </a:moveTo>
                    <a:cubicBezTo>
                      <a:pt x="3" y="7"/>
                      <a:pt x="5" y="16"/>
                      <a:pt x="8" y="2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5" name="Freeform 579">
                <a:extLst>
                  <a:ext uri="{FF2B5EF4-FFF2-40B4-BE49-F238E27FC236}">
                    <a16:creationId xmlns:a16="http://schemas.microsoft.com/office/drawing/2014/main" id="{BDE14E91-AD54-4781-BCD7-CBA8E1BB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652"/>
                <a:ext cx="17" cy="21"/>
              </a:xfrm>
              <a:custGeom>
                <a:avLst/>
                <a:gdLst>
                  <a:gd name="T0" fmla="*/ 3 w 16"/>
                  <a:gd name="T1" fmla="*/ 15 h 20"/>
                  <a:gd name="T2" fmla="*/ 18 w 16"/>
                  <a:gd name="T3" fmla="*/ 0 h 20"/>
                  <a:gd name="T4" fmla="*/ 4 w 16"/>
                  <a:gd name="T5" fmla="*/ 23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3" y="12"/>
                    </a:moveTo>
                    <a:cubicBezTo>
                      <a:pt x="0" y="9"/>
                      <a:pt x="10" y="0"/>
                      <a:pt x="15" y="0"/>
                    </a:cubicBezTo>
                    <a:cubicBezTo>
                      <a:pt x="16" y="7"/>
                      <a:pt x="9" y="16"/>
                      <a:pt x="4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6" name="Freeform 580">
                <a:extLst>
                  <a:ext uri="{FF2B5EF4-FFF2-40B4-BE49-F238E27FC236}">
                    <a16:creationId xmlns:a16="http://schemas.microsoft.com/office/drawing/2014/main" id="{2DFC6F16-777D-4362-92DE-B0A5F80F7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718"/>
                <a:ext cx="26" cy="29"/>
              </a:xfrm>
              <a:custGeom>
                <a:avLst/>
                <a:gdLst>
                  <a:gd name="T0" fmla="*/ 10 w 25"/>
                  <a:gd name="T1" fmla="*/ 0 h 27"/>
                  <a:gd name="T2" fmla="*/ 28 w 25"/>
                  <a:gd name="T3" fmla="*/ 19 h 27"/>
                  <a:gd name="T4" fmla="*/ 0 w 25"/>
                  <a:gd name="T5" fmla="*/ 18 h 27"/>
                  <a:gd name="T6" fmla="*/ 20 w 25"/>
                  <a:gd name="T7" fmla="*/ 33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10" y="0"/>
                    </a:moveTo>
                    <a:cubicBezTo>
                      <a:pt x="14" y="6"/>
                      <a:pt x="25" y="8"/>
                      <a:pt x="25" y="16"/>
                    </a:cubicBezTo>
                    <a:cubicBezTo>
                      <a:pt x="19" y="19"/>
                      <a:pt x="3" y="8"/>
                      <a:pt x="0" y="15"/>
                    </a:cubicBezTo>
                    <a:cubicBezTo>
                      <a:pt x="5" y="20"/>
                      <a:pt x="13" y="21"/>
                      <a:pt x="17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7" name="Freeform 581">
                <a:extLst>
                  <a:ext uri="{FF2B5EF4-FFF2-40B4-BE49-F238E27FC236}">
                    <a16:creationId xmlns:a16="http://schemas.microsoft.com/office/drawing/2014/main" id="{C8B67C77-50E1-42A9-927B-38ACCBDF3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280"/>
                <a:ext cx="14" cy="17"/>
              </a:xfrm>
              <a:custGeom>
                <a:avLst/>
                <a:gdLst>
                  <a:gd name="T0" fmla="*/ 5 w 13"/>
                  <a:gd name="T1" fmla="*/ 19 h 16"/>
                  <a:gd name="T2" fmla="*/ 11 w 13"/>
                  <a:gd name="T3" fmla="*/ 1 h 16"/>
                  <a:gd name="T4" fmla="*/ 0 w 13"/>
                  <a:gd name="T5" fmla="*/ 18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6">
                    <a:moveTo>
                      <a:pt x="5" y="16"/>
                    </a:moveTo>
                    <a:cubicBezTo>
                      <a:pt x="7" y="15"/>
                      <a:pt x="13" y="3"/>
                      <a:pt x="8" y="1"/>
                    </a:cubicBezTo>
                    <a:cubicBezTo>
                      <a:pt x="4" y="0"/>
                      <a:pt x="1" y="13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8" name="Freeform 582">
                <a:extLst>
                  <a:ext uri="{FF2B5EF4-FFF2-40B4-BE49-F238E27FC236}">
                    <a16:creationId xmlns:a16="http://schemas.microsoft.com/office/drawing/2014/main" id="{5182115C-4E8E-46CF-9C9D-845B1889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231"/>
                <a:ext cx="7" cy="10"/>
              </a:xfrm>
              <a:custGeom>
                <a:avLst/>
                <a:gdLst>
                  <a:gd name="T0" fmla="*/ 0 w 6"/>
                  <a:gd name="T1" fmla="*/ 12 h 9"/>
                  <a:gd name="T2" fmla="*/ 9 w 6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2" y="6"/>
                      <a:pt x="5" y="3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19" name="Freeform 583">
                <a:extLst>
                  <a:ext uri="{FF2B5EF4-FFF2-40B4-BE49-F238E27FC236}">
                    <a16:creationId xmlns:a16="http://schemas.microsoft.com/office/drawing/2014/main" id="{6B72CFC3-A1B6-40A2-99D3-BE1AB35F4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4" y="1229"/>
                <a:ext cx="167" cy="82"/>
              </a:xfrm>
              <a:custGeom>
                <a:avLst/>
                <a:gdLst>
                  <a:gd name="T0" fmla="*/ 0 w 157"/>
                  <a:gd name="T1" fmla="*/ 0 h 77"/>
                  <a:gd name="T2" fmla="*/ 46 w 157"/>
                  <a:gd name="T3" fmla="*/ 36 h 77"/>
                  <a:gd name="T4" fmla="*/ 89 w 157"/>
                  <a:gd name="T5" fmla="*/ 62 h 77"/>
                  <a:gd name="T6" fmla="*/ 139 w 157"/>
                  <a:gd name="T7" fmla="*/ 72 h 77"/>
                  <a:gd name="T8" fmla="*/ 189 w 157"/>
                  <a:gd name="T9" fmla="*/ 93 h 77"/>
                  <a:gd name="T10" fmla="*/ 164 w 157"/>
                  <a:gd name="T11" fmla="*/ 85 h 77"/>
                  <a:gd name="T12" fmla="*/ 131 w 157"/>
                  <a:gd name="T13" fmla="*/ 78 h 77"/>
                  <a:gd name="T14" fmla="*/ 64 w 157"/>
                  <a:gd name="T15" fmla="*/ 75 h 77"/>
                  <a:gd name="T16" fmla="*/ 17 w 157"/>
                  <a:gd name="T17" fmla="*/ 36 h 77"/>
                  <a:gd name="T18" fmla="*/ 2 w 157"/>
                  <a:gd name="T19" fmla="*/ 4 h 77"/>
                  <a:gd name="T20" fmla="*/ 1 w 157"/>
                  <a:gd name="T21" fmla="*/ 3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7" h="77">
                    <a:moveTo>
                      <a:pt x="0" y="0"/>
                    </a:moveTo>
                    <a:cubicBezTo>
                      <a:pt x="9" y="15"/>
                      <a:pt x="23" y="23"/>
                      <a:pt x="38" y="30"/>
                    </a:cubicBezTo>
                    <a:cubicBezTo>
                      <a:pt x="50" y="37"/>
                      <a:pt x="62" y="45"/>
                      <a:pt x="74" y="51"/>
                    </a:cubicBezTo>
                    <a:cubicBezTo>
                      <a:pt x="88" y="57"/>
                      <a:pt x="101" y="58"/>
                      <a:pt x="116" y="60"/>
                    </a:cubicBezTo>
                    <a:cubicBezTo>
                      <a:pt x="134" y="61"/>
                      <a:pt x="144" y="66"/>
                      <a:pt x="157" y="77"/>
                    </a:cubicBezTo>
                    <a:cubicBezTo>
                      <a:pt x="150" y="74"/>
                      <a:pt x="144" y="71"/>
                      <a:pt x="136" y="70"/>
                    </a:cubicBezTo>
                    <a:cubicBezTo>
                      <a:pt x="127" y="68"/>
                      <a:pt x="118" y="66"/>
                      <a:pt x="109" y="65"/>
                    </a:cubicBezTo>
                    <a:cubicBezTo>
                      <a:pt x="89" y="63"/>
                      <a:pt x="73" y="71"/>
                      <a:pt x="53" y="62"/>
                    </a:cubicBezTo>
                    <a:cubicBezTo>
                      <a:pt x="37" y="56"/>
                      <a:pt x="25" y="42"/>
                      <a:pt x="14" y="30"/>
                    </a:cubicBezTo>
                    <a:cubicBezTo>
                      <a:pt x="7" y="23"/>
                      <a:pt x="2" y="14"/>
                      <a:pt x="2" y="4"/>
                    </a:cubicBezTo>
                    <a:cubicBezTo>
                      <a:pt x="1" y="4"/>
                      <a:pt x="1" y="4"/>
                      <a:pt x="1" y="3"/>
                    </a:cubicBezTo>
                  </a:path>
                </a:pathLst>
              </a:custGeom>
              <a:solidFill>
                <a:srgbClr val="FCE2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0" name="Freeform 584">
                <a:extLst>
                  <a:ext uri="{FF2B5EF4-FFF2-40B4-BE49-F238E27FC236}">
                    <a16:creationId xmlns:a16="http://schemas.microsoft.com/office/drawing/2014/main" id="{EB6DC835-F522-4B26-9963-F1586E6A0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" y="2206"/>
                <a:ext cx="15" cy="28"/>
              </a:xfrm>
              <a:custGeom>
                <a:avLst/>
                <a:gdLst>
                  <a:gd name="T0" fmla="*/ 4 w 14"/>
                  <a:gd name="T1" fmla="*/ 25 h 27"/>
                  <a:gd name="T2" fmla="*/ 4 w 14"/>
                  <a:gd name="T3" fmla="*/ 4 h 27"/>
                  <a:gd name="T4" fmla="*/ 17 w 14"/>
                  <a:gd name="T5" fmla="*/ 30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27">
                    <a:moveTo>
                      <a:pt x="4" y="22"/>
                    </a:moveTo>
                    <a:cubicBezTo>
                      <a:pt x="4" y="19"/>
                      <a:pt x="0" y="7"/>
                      <a:pt x="4" y="4"/>
                    </a:cubicBezTo>
                    <a:cubicBezTo>
                      <a:pt x="11" y="0"/>
                      <a:pt x="13" y="23"/>
                      <a:pt x="14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1" name="Freeform 585">
                <a:extLst>
                  <a:ext uri="{FF2B5EF4-FFF2-40B4-BE49-F238E27FC236}">
                    <a16:creationId xmlns:a16="http://schemas.microsoft.com/office/drawing/2014/main" id="{D0CFE952-EFB7-464C-A926-8E4457087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" y="2203"/>
                <a:ext cx="8" cy="18"/>
              </a:xfrm>
              <a:custGeom>
                <a:avLst/>
                <a:gdLst>
                  <a:gd name="T0" fmla="*/ 0 w 7"/>
                  <a:gd name="T1" fmla="*/ 0 h 16"/>
                  <a:gd name="T2" fmla="*/ 10 w 7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0"/>
                    </a:moveTo>
                    <a:cubicBezTo>
                      <a:pt x="2" y="5"/>
                      <a:pt x="4" y="11"/>
                      <a:pt x="7" y="1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2" name="Freeform 586">
                <a:extLst>
                  <a:ext uri="{FF2B5EF4-FFF2-40B4-BE49-F238E27FC236}">
                    <a16:creationId xmlns:a16="http://schemas.microsoft.com/office/drawing/2014/main" id="{B48C9C05-ABD6-45D3-8438-F463BBD5E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2372"/>
                <a:ext cx="8" cy="17"/>
              </a:xfrm>
              <a:custGeom>
                <a:avLst/>
                <a:gdLst>
                  <a:gd name="T0" fmla="*/ 0 w 7"/>
                  <a:gd name="T1" fmla="*/ 19 h 16"/>
                  <a:gd name="T2" fmla="*/ 10 w 7"/>
                  <a:gd name="T3" fmla="*/ 0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6">
                    <a:moveTo>
                      <a:pt x="0" y="16"/>
                    </a:moveTo>
                    <a:cubicBezTo>
                      <a:pt x="1" y="11"/>
                      <a:pt x="4" y="4"/>
                      <a:pt x="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3" name="Freeform 587">
                <a:extLst>
                  <a:ext uri="{FF2B5EF4-FFF2-40B4-BE49-F238E27FC236}">
                    <a16:creationId xmlns:a16="http://schemas.microsoft.com/office/drawing/2014/main" id="{B08577AF-0405-422B-8110-9E712EC42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" y="2392"/>
                <a:ext cx="13" cy="21"/>
              </a:xfrm>
              <a:custGeom>
                <a:avLst/>
                <a:gdLst>
                  <a:gd name="T0" fmla="*/ 0 w 12"/>
                  <a:gd name="T1" fmla="*/ 23 h 20"/>
                  <a:gd name="T2" fmla="*/ 15 w 12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0" y="20"/>
                    </a:moveTo>
                    <a:cubicBezTo>
                      <a:pt x="1" y="13"/>
                      <a:pt x="7" y="4"/>
                      <a:pt x="12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4" name="Freeform 588">
                <a:extLst>
                  <a:ext uri="{FF2B5EF4-FFF2-40B4-BE49-F238E27FC236}">
                    <a16:creationId xmlns:a16="http://schemas.microsoft.com/office/drawing/2014/main" id="{2471B4B4-BC14-4D2E-9920-3BB259961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209"/>
                <a:ext cx="25" cy="33"/>
              </a:xfrm>
              <a:custGeom>
                <a:avLst/>
                <a:gdLst>
                  <a:gd name="T0" fmla="*/ 0 w 24"/>
                  <a:gd name="T1" fmla="*/ 16 h 31"/>
                  <a:gd name="T2" fmla="*/ 8 w 24"/>
                  <a:gd name="T3" fmla="*/ 2 h 31"/>
                  <a:gd name="T4" fmla="*/ 17 w 24"/>
                  <a:gd name="T5" fmla="*/ 14 h 31"/>
                  <a:gd name="T6" fmla="*/ 7 w 24"/>
                  <a:gd name="T7" fmla="*/ 32 h 31"/>
                  <a:gd name="T8" fmla="*/ 27 w 24"/>
                  <a:gd name="T9" fmla="*/ 30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31">
                    <a:moveTo>
                      <a:pt x="0" y="13"/>
                    </a:moveTo>
                    <a:cubicBezTo>
                      <a:pt x="1" y="11"/>
                      <a:pt x="5" y="3"/>
                      <a:pt x="8" y="2"/>
                    </a:cubicBezTo>
                    <a:cubicBezTo>
                      <a:pt x="14" y="0"/>
                      <a:pt x="16" y="5"/>
                      <a:pt x="14" y="11"/>
                    </a:cubicBezTo>
                    <a:cubicBezTo>
                      <a:pt x="13" y="15"/>
                      <a:pt x="3" y="19"/>
                      <a:pt x="7" y="26"/>
                    </a:cubicBezTo>
                    <a:cubicBezTo>
                      <a:pt x="9" y="31"/>
                      <a:pt x="19" y="23"/>
                      <a:pt x="24" y="2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5" name="Freeform 589">
                <a:extLst>
                  <a:ext uri="{FF2B5EF4-FFF2-40B4-BE49-F238E27FC236}">
                    <a16:creationId xmlns:a16="http://schemas.microsoft.com/office/drawing/2014/main" id="{5464C46D-200A-4ABE-B2DC-AB489AE82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2506"/>
                <a:ext cx="26" cy="28"/>
              </a:xfrm>
              <a:custGeom>
                <a:avLst/>
                <a:gdLst>
                  <a:gd name="T0" fmla="*/ 0 w 24"/>
                  <a:gd name="T1" fmla="*/ 14 h 26"/>
                  <a:gd name="T2" fmla="*/ 22 w 24"/>
                  <a:gd name="T3" fmla="*/ 26 h 26"/>
                  <a:gd name="T4" fmla="*/ 9 w 24"/>
                  <a:gd name="T5" fmla="*/ 0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6">
                    <a:moveTo>
                      <a:pt x="0" y="11"/>
                    </a:moveTo>
                    <a:cubicBezTo>
                      <a:pt x="3" y="15"/>
                      <a:pt x="11" y="26"/>
                      <a:pt x="17" y="20"/>
                    </a:cubicBezTo>
                    <a:cubicBezTo>
                      <a:pt x="24" y="14"/>
                      <a:pt x="12" y="2"/>
                      <a:pt x="6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6" name="Freeform 590">
                <a:extLst>
                  <a:ext uri="{FF2B5EF4-FFF2-40B4-BE49-F238E27FC236}">
                    <a16:creationId xmlns:a16="http://schemas.microsoft.com/office/drawing/2014/main" id="{B38CAC9F-821C-4012-8EA3-DA8677CB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2003"/>
                <a:ext cx="17" cy="20"/>
              </a:xfrm>
              <a:custGeom>
                <a:avLst/>
                <a:gdLst>
                  <a:gd name="T0" fmla="*/ 5 w 16"/>
                  <a:gd name="T1" fmla="*/ 0 h 19"/>
                  <a:gd name="T2" fmla="*/ 4 w 16"/>
                  <a:gd name="T3" fmla="*/ 17 h 19"/>
                  <a:gd name="T4" fmla="*/ 19 w 16"/>
                  <a:gd name="T5" fmla="*/ 1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cubicBezTo>
                      <a:pt x="3" y="3"/>
                      <a:pt x="0" y="12"/>
                      <a:pt x="4" y="14"/>
                    </a:cubicBezTo>
                    <a:cubicBezTo>
                      <a:pt x="10" y="19"/>
                      <a:pt x="15" y="5"/>
                      <a:pt x="16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7" name="Freeform 591">
                <a:extLst>
                  <a:ext uri="{FF2B5EF4-FFF2-40B4-BE49-F238E27FC236}">
                    <a16:creationId xmlns:a16="http://schemas.microsoft.com/office/drawing/2014/main" id="{B6F7450B-B827-4E60-8AE3-5889983A1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3" y="2024"/>
                <a:ext cx="7" cy="27"/>
              </a:xfrm>
              <a:custGeom>
                <a:avLst/>
                <a:gdLst>
                  <a:gd name="T0" fmla="*/ 6 w 7"/>
                  <a:gd name="T1" fmla="*/ 0 h 25"/>
                  <a:gd name="T2" fmla="*/ 0 w 7"/>
                  <a:gd name="T3" fmla="*/ 3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5">
                    <a:moveTo>
                      <a:pt x="6" y="0"/>
                    </a:moveTo>
                    <a:cubicBezTo>
                      <a:pt x="7" y="8"/>
                      <a:pt x="3" y="18"/>
                      <a:pt x="0" y="2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8" name="Freeform 592">
                <a:extLst>
                  <a:ext uri="{FF2B5EF4-FFF2-40B4-BE49-F238E27FC236}">
                    <a16:creationId xmlns:a16="http://schemas.microsoft.com/office/drawing/2014/main" id="{D2A81457-3F9B-4D6C-9C24-45084FB4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00"/>
                <a:ext cx="30" cy="31"/>
              </a:xfrm>
              <a:custGeom>
                <a:avLst/>
                <a:gdLst>
                  <a:gd name="T0" fmla="*/ 17 w 28"/>
                  <a:gd name="T1" fmla="*/ 0 h 29"/>
                  <a:gd name="T2" fmla="*/ 21 w 28"/>
                  <a:gd name="T3" fmla="*/ 24 h 29"/>
                  <a:gd name="T4" fmla="*/ 4 w 28"/>
                  <a:gd name="T5" fmla="*/ 6 h 29"/>
                  <a:gd name="T6" fmla="*/ 11 w 28"/>
                  <a:gd name="T7" fmla="*/ 35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29">
                    <a:moveTo>
                      <a:pt x="14" y="0"/>
                    </a:moveTo>
                    <a:cubicBezTo>
                      <a:pt x="16" y="3"/>
                      <a:pt x="28" y="20"/>
                      <a:pt x="18" y="20"/>
                    </a:cubicBezTo>
                    <a:cubicBezTo>
                      <a:pt x="12" y="21"/>
                      <a:pt x="11" y="7"/>
                      <a:pt x="4" y="6"/>
                    </a:cubicBezTo>
                    <a:cubicBezTo>
                      <a:pt x="0" y="14"/>
                      <a:pt x="5" y="23"/>
                      <a:pt x="8" y="2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29" name="Freeform 593">
                <a:extLst>
                  <a:ext uri="{FF2B5EF4-FFF2-40B4-BE49-F238E27FC236}">
                    <a16:creationId xmlns:a16="http://schemas.microsoft.com/office/drawing/2014/main" id="{05516C7A-4D45-4C98-A998-CADC54AEB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0" y="2323"/>
                <a:ext cx="18" cy="5"/>
              </a:xfrm>
              <a:custGeom>
                <a:avLst/>
                <a:gdLst>
                  <a:gd name="T0" fmla="*/ 0 w 17"/>
                  <a:gd name="T1" fmla="*/ 5 h 5"/>
                  <a:gd name="T2" fmla="*/ 20 w 17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5">
                    <a:moveTo>
                      <a:pt x="0" y="5"/>
                    </a:moveTo>
                    <a:cubicBezTo>
                      <a:pt x="6" y="2"/>
                      <a:pt x="11" y="0"/>
                      <a:pt x="17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0" name="Freeform 594">
                <a:extLst>
                  <a:ext uri="{FF2B5EF4-FFF2-40B4-BE49-F238E27FC236}">
                    <a16:creationId xmlns:a16="http://schemas.microsoft.com/office/drawing/2014/main" id="{56582DEF-C6CB-49DD-B8DD-80E55FC4D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2363"/>
                <a:ext cx="19" cy="31"/>
              </a:xfrm>
              <a:custGeom>
                <a:avLst/>
                <a:gdLst>
                  <a:gd name="T0" fmla="*/ 4 w 18"/>
                  <a:gd name="T1" fmla="*/ 22 h 29"/>
                  <a:gd name="T2" fmla="*/ 6 w 18"/>
                  <a:gd name="T3" fmla="*/ 3 h 29"/>
                  <a:gd name="T4" fmla="*/ 21 w 18"/>
                  <a:gd name="T5" fmla="*/ 35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29">
                    <a:moveTo>
                      <a:pt x="4" y="19"/>
                    </a:moveTo>
                    <a:cubicBezTo>
                      <a:pt x="1" y="15"/>
                      <a:pt x="0" y="5"/>
                      <a:pt x="6" y="3"/>
                    </a:cubicBezTo>
                    <a:cubicBezTo>
                      <a:pt x="17" y="0"/>
                      <a:pt x="16" y="24"/>
                      <a:pt x="18" y="2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1" name="Freeform 595">
                <a:extLst>
                  <a:ext uri="{FF2B5EF4-FFF2-40B4-BE49-F238E27FC236}">
                    <a16:creationId xmlns:a16="http://schemas.microsoft.com/office/drawing/2014/main" id="{323F0556-2CBB-43DA-80D3-9C5A9E288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365"/>
                <a:ext cx="6" cy="20"/>
              </a:xfrm>
              <a:custGeom>
                <a:avLst/>
                <a:gdLst>
                  <a:gd name="T0" fmla="*/ 0 w 5"/>
                  <a:gd name="T1" fmla="*/ 0 h 19"/>
                  <a:gd name="T2" fmla="*/ 8 w 5"/>
                  <a:gd name="T3" fmla="*/ 22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9">
                    <a:moveTo>
                      <a:pt x="0" y="0"/>
                    </a:moveTo>
                    <a:cubicBezTo>
                      <a:pt x="3" y="6"/>
                      <a:pt x="2" y="13"/>
                      <a:pt x="5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2" name="Freeform 596">
                <a:extLst>
                  <a:ext uri="{FF2B5EF4-FFF2-40B4-BE49-F238E27FC236}">
                    <a16:creationId xmlns:a16="http://schemas.microsoft.com/office/drawing/2014/main" id="{2467B48C-AB89-4986-921A-7437ECC4A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9" y="2394"/>
                <a:ext cx="35" cy="34"/>
              </a:xfrm>
              <a:custGeom>
                <a:avLst/>
                <a:gdLst>
                  <a:gd name="T0" fmla="*/ 31 w 33"/>
                  <a:gd name="T1" fmla="*/ 1 h 32"/>
                  <a:gd name="T2" fmla="*/ 21 w 33"/>
                  <a:gd name="T3" fmla="*/ 21 h 32"/>
                  <a:gd name="T4" fmla="*/ 37 w 33"/>
                  <a:gd name="T5" fmla="*/ 21 h 32"/>
                  <a:gd name="T6" fmla="*/ 19 w 33"/>
                  <a:gd name="T7" fmla="*/ 38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32">
                    <a:moveTo>
                      <a:pt x="25" y="1"/>
                    </a:moveTo>
                    <a:cubicBezTo>
                      <a:pt x="11" y="0"/>
                      <a:pt x="0" y="18"/>
                      <a:pt x="18" y="18"/>
                    </a:cubicBezTo>
                    <a:cubicBezTo>
                      <a:pt x="22" y="18"/>
                      <a:pt x="29" y="9"/>
                      <a:pt x="31" y="18"/>
                    </a:cubicBezTo>
                    <a:cubicBezTo>
                      <a:pt x="33" y="25"/>
                      <a:pt x="20" y="31"/>
                      <a:pt x="16" y="3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3" name="Freeform 597">
                <a:extLst>
                  <a:ext uri="{FF2B5EF4-FFF2-40B4-BE49-F238E27FC236}">
                    <a16:creationId xmlns:a16="http://schemas.microsoft.com/office/drawing/2014/main" id="{161F01A3-4C93-4EBE-AF7E-CBE66EF4C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2" y="2497"/>
                <a:ext cx="17" cy="38"/>
              </a:xfrm>
              <a:custGeom>
                <a:avLst/>
                <a:gdLst>
                  <a:gd name="T0" fmla="*/ 19 w 16"/>
                  <a:gd name="T1" fmla="*/ 0 h 35"/>
                  <a:gd name="T2" fmla="*/ 0 w 16"/>
                  <a:gd name="T3" fmla="*/ 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16" y="0"/>
                    </a:moveTo>
                    <a:cubicBezTo>
                      <a:pt x="11" y="11"/>
                      <a:pt x="8" y="25"/>
                      <a:pt x="0" y="3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4" name="Freeform 598">
                <a:extLst>
                  <a:ext uri="{FF2B5EF4-FFF2-40B4-BE49-F238E27FC236}">
                    <a16:creationId xmlns:a16="http://schemas.microsoft.com/office/drawing/2014/main" id="{F6A7A9DD-86EF-46D9-B256-8A614B31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1" y="2552"/>
                <a:ext cx="11" cy="19"/>
              </a:xfrm>
              <a:custGeom>
                <a:avLst/>
                <a:gdLst>
                  <a:gd name="T0" fmla="*/ 13 w 10"/>
                  <a:gd name="T1" fmla="*/ 0 h 18"/>
                  <a:gd name="T2" fmla="*/ 0 w 10"/>
                  <a:gd name="T3" fmla="*/ 21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8">
                    <a:moveTo>
                      <a:pt x="10" y="0"/>
                    </a:moveTo>
                    <a:cubicBezTo>
                      <a:pt x="1" y="2"/>
                      <a:pt x="0" y="11"/>
                      <a:pt x="0" y="1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5" name="Freeform 599">
                <a:extLst>
                  <a:ext uri="{FF2B5EF4-FFF2-40B4-BE49-F238E27FC236}">
                    <a16:creationId xmlns:a16="http://schemas.microsoft.com/office/drawing/2014/main" id="{62EE9A69-31EF-4250-94BC-65003ED73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7" y="2538"/>
                <a:ext cx="6" cy="13"/>
              </a:xfrm>
              <a:custGeom>
                <a:avLst/>
                <a:gdLst>
                  <a:gd name="T0" fmla="*/ 0 w 6"/>
                  <a:gd name="T1" fmla="*/ 0 h 12"/>
                  <a:gd name="T2" fmla="*/ 6 w 6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cubicBezTo>
                      <a:pt x="1" y="4"/>
                      <a:pt x="3" y="9"/>
                      <a:pt x="6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6" name="Freeform 600">
                <a:extLst>
                  <a:ext uri="{FF2B5EF4-FFF2-40B4-BE49-F238E27FC236}">
                    <a16:creationId xmlns:a16="http://schemas.microsoft.com/office/drawing/2014/main" id="{48A65CBB-984B-4B85-9889-058241B84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6" y="2784"/>
                <a:ext cx="23" cy="28"/>
              </a:xfrm>
              <a:custGeom>
                <a:avLst/>
                <a:gdLst>
                  <a:gd name="T0" fmla="*/ 18 w 22"/>
                  <a:gd name="T1" fmla="*/ 0 h 26"/>
                  <a:gd name="T2" fmla="*/ 25 w 22"/>
                  <a:gd name="T3" fmla="*/ 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15" y="0"/>
                    </a:moveTo>
                    <a:cubicBezTo>
                      <a:pt x="0" y="7"/>
                      <a:pt x="18" y="26"/>
                      <a:pt x="22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7" name="Freeform 601">
                <a:extLst>
                  <a:ext uri="{FF2B5EF4-FFF2-40B4-BE49-F238E27FC236}">
                    <a16:creationId xmlns:a16="http://schemas.microsoft.com/office/drawing/2014/main" id="{1A19787A-F835-442F-898C-08E1C9D96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2781"/>
                <a:ext cx="25" cy="23"/>
              </a:xfrm>
              <a:custGeom>
                <a:avLst/>
                <a:gdLst>
                  <a:gd name="T0" fmla="*/ 13 w 23"/>
                  <a:gd name="T1" fmla="*/ 25 h 22"/>
                  <a:gd name="T2" fmla="*/ 5 w 23"/>
                  <a:gd name="T3" fmla="*/ 5 h 22"/>
                  <a:gd name="T4" fmla="*/ 28 w 23"/>
                  <a:gd name="T5" fmla="*/ 25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22">
                    <a:moveTo>
                      <a:pt x="10" y="22"/>
                    </a:moveTo>
                    <a:cubicBezTo>
                      <a:pt x="6" y="20"/>
                      <a:pt x="0" y="10"/>
                      <a:pt x="5" y="5"/>
                    </a:cubicBezTo>
                    <a:cubicBezTo>
                      <a:pt x="10" y="0"/>
                      <a:pt x="23" y="18"/>
                      <a:pt x="22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8" name="Freeform 602">
                <a:extLst>
                  <a:ext uri="{FF2B5EF4-FFF2-40B4-BE49-F238E27FC236}">
                    <a16:creationId xmlns:a16="http://schemas.microsoft.com/office/drawing/2014/main" id="{5120ABB8-B137-4BD7-920E-7ECA21A98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0" y="3100"/>
                <a:ext cx="27" cy="42"/>
              </a:xfrm>
              <a:custGeom>
                <a:avLst/>
                <a:gdLst>
                  <a:gd name="T0" fmla="*/ 11 w 25"/>
                  <a:gd name="T1" fmla="*/ 4 h 39"/>
                  <a:gd name="T2" fmla="*/ 1 w 25"/>
                  <a:gd name="T3" fmla="*/ 22 h 39"/>
                  <a:gd name="T4" fmla="*/ 14 w 25"/>
                  <a:gd name="T5" fmla="*/ 19 h 39"/>
                  <a:gd name="T6" fmla="*/ 27 w 25"/>
                  <a:gd name="T7" fmla="*/ 48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9">
                    <a:moveTo>
                      <a:pt x="8" y="4"/>
                    </a:moveTo>
                    <a:cubicBezTo>
                      <a:pt x="3" y="6"/>
                      <a:pt x="0" y="12"/>
                      <a:pt x="1" y="18"/>
                    </a:cubicBezTo>
                    <a:cubicBezTo>
                      <a:pt x="2" y="32"/>
                      <a:pt x="7" y="21"/>
                      <a:pt x="11" y="16"/>
                    </a:cubicBezTo>
                    <a:cubicBezTo>
                      <a:pt x="25" y="0"/>
                      <a:pt x="24" y="30"/>
                      <a:pt x="21" y="3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39" name="Freeform 603">
                <a:extLst>
                  <a:ext uri="{FF2B5EF4-FFF2-40B4-BE49-F238E27FC236}">
                    <a16:creationId xmlns:a16="http://schemas.microsoft.com/office/drawing/2014/main" id="{214E6CE6-1610-488C-BCDF-6F65E871B9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3" y="3116"/>
                <a:ext cx="7" cy="29"/>
              </a:xfrm>
              <a:custGeom>
                <a:avLst/>
                <a:gdLst>
                  <a:gd name="T0" fmla="*/ 0 w 6"/>
                  <a:gd name="T1" fmla="*/ 0 h 27"/>
                  <a:gd name="T2" fmla="*/ 9 w 6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27">
                    <a:moveTo>
                      <a:pt x="0" y="0"/>
                    </a:moveTo>
                    <a:cubicBezTo>
                      <a:pt x="3" y="9"/>
                      <a:pt x="6" y="17"/>
                      <a:pt x="6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0" name="Freeform 604">
                <a:extLst>
                  <a:ext uri="{FF2B5EF4-FFF2-40B4-BE49-F238E27FC236}">
                    <a16:creationId xmlns:a16="http://schemas.microsoft.com/office/drawing/2014/main" id="{17A8C673-77DB-4B0C-BF39-193D93010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" y="3099"/>
                <a:ext cx="14" cy="21"/>
              </a:xfrm>
              <a:custGeom>
                <a:avLst/>
                <a:gdLst>
                  <a:gd name="T0" fmla="*/ 0 w 13"/>
                  <a:gd name="T1" fmla="*/ 23 h 20"/>
                  <a:gd name="T2" fmla="*/ 16 w 13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20">
                    <a:moveTo>
                      <a:pt x="0" y="20"/>
                    </a:moveTo>
                    <a:cubicBezTo>
                      <a:pt x="2" y="12"/>
                      <a:pt x="11" y="7"/>
                      <a:pt x="13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1" name="Freeform 605">
                <a:extLst>
                  <a:ext uri="{FF2B5EF4-FFF2-40B4-BE49-F238E27FC236}">
                    <a16:creationId xmlns:a16="http://schemas.microsoft.com/office/drawing/2014/main" id="{F0194F31-D5E1-4BB8-9C65-E260553AA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3152"/>
                <a:ext cx="5" cy="37"/>
              </a:xfrm>
              <a:custGeom>
                <a:avLst/>
                <a:gdLst>
                  <a:gd name="T0" fmla="*/ 3 w 5"/>
                  <a:gd name="T1" fmla="*/ 0 h 34"/>
                  <a:gd name="T2" fmla="*/ 1 w 5"/>
                  <a:gd name="T3" fmla="*/ 44 h 3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4">
                    <a:moveTo>
                      <a:pt x="3" y="0"/>
                    </a:moveTo>
                    <a:cubicBezTo>
                      <a:pt x="5" y="10"/>
                      <a:pt x="0" y="23"/>
                      <a:pt x="1" y="34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2" name="Freeform 606">
                <a:extLst>
                  <a:ext uri="{FF2B5EF4-FFF2-40B4-BE49-F238E27FC236}">
                    <a16:creationId xmlns:a16="http://schemas.microsoft.com/office/drawing/2014/main" id="{2328361E-7357-4F46-9B4F-619A96AC0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0" y="3028"/>
                <a:ext cx="30" cy="31"/>
              </a:xfrm>
              <a:custGeom>
                <a:avLst/>
                <a:gdLst>
                  <a:gd name="T0" fmla="*/ 4 w 28"/>
                  <a:gd name="T1" fmla="*/ 32 h 29"/>
                  <a:gd name="T2" fmla="*/ 32 w 28"/>
                  <a:gd name="T3" fmla="*/ 17 h 29"/>
                  <a:gd name="T4" fmla="*/ 0 w 28"/>
                  <a:gd name="T5" fmla="*/ 18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" h="29">
                    <a:moveTo>
                      <a:pt x="4" y="26"/>
                    </a:moveTo>
                    <a:cubicBezTo>
                      <a:pt x="11" y="29"/>
                      <a:pt x="28" y="23"/>
                      <a:pt x="26" y="14"/>
                    </a:cubicBezTo>
                    <a:cubicBezTo>
                      <a:pt x="23" y="0"/>
                      <a:pt x="6" y="13"/>
                      <a:pt x="0" y="1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3" name="Freeform 607">
                <a:extLst>
                  <a:ext uri="{FF2B5EF4-FFF2-40B4-BE49-F238E27FC236}">
                    <a16:creationId xmlns:a16="http://schemas.microsoft.com/office/drawing/2014/main" id="{80B658CB-8B95-4A78-AF77-6469C6A27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3116"/>
                <a:ext cx="27" cy="26"/>
              </a:xfrm>
              <a:custGeom>
                <a:avLst/>
                <a:gdLst>
                  <a:gd name="T0" fmla="*/ 0 w 25"/>
                  <a:gd name="T1" fmla="*/ 22 h 24"/>
                  <a:gd name="T2" fmla="*/ 17 w 25"/>
                  <a:gd name="T3" fmla="*/ 17 h 24"/>
                  <a:gd name="T4" fmla="*/ 21 w 25"/>
                  <a:gd name="T5" fmla="*/ 30 h 24"/>
                  <a:gd name="T6" fmla="*/ 31 w 25"/>
                  <a:gd name="T7" fmla="*/ 1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4">
                    <a:moveTo>
                      <a:pt x="0" y="17"/>
                    </a:moveTo>
                    <a:cubicBezTo>
                      <a:pt x="3" y="8"/>
                      <a:pt x="12" y="0"/>
                      <a:pt x="14" y="14"/>
                    </a:cubicBezTo>
                    <a:cubicBezTo>
                      <a:pt x="14" y="19"/>
                      <a:pt x="11" y="24"/>
                      <a:pt x="17" y="24"/>
                    </a:cubicBezTo>
                    <a:cubicBezTo>
                      <a:pt x="23" y="24"/>
                      <a:pt x="24" y="13"/>
                      <a:pt x="25" y="1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4" name="Freeform 608">
                <a:extLst>
                  <a:ext uri="{FF2B5EF4-FFF2-40B4-BE49-F238E27FC236}">
                    <a16:creationId xmlns:a16="http://schemas.microsoft.com/office/drawing/2014/main" id="{2DC20262-ECF9-4E66-910A-90A604739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" y="3118"/>
                <a:ext cx="22" cy="73"/>
              </a:xfrm>
              <a:custGeom>
                <a:avLst/>
                <a:gdLst>
                  <a:gd name="T0" fmla="*/ 0 w 20"/>
                  <a:gd name="T1" fmla="*/ 0 h 68"/>
                  <a:gd name="T2" fmla="*/ 24 w 20"/>
                  <a:gd name="T3" fmla="*/ 84 h 6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68">
                    <a:moveTo>
                      <a:pt x="0" y="0"/>
                    </a:moveTo>
                    <a:cubicBezTo>
                      <a:pt x="20" y="15"/>
                      <a:pt x="18" y="46"/>
                      <a:pt x="18" y="68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5" name="Freeform 609">
                <a:extLst>
                  <a:ext uri="{FF2B5EF4-FFF2-40B4-BE49-F238E27FC236}">
                    <a16:creationId xmlns:a16="http://schemas.microsoft.com/office/drawing/2014/main" id="{7974BA20-C405-4B98-B842-C6E82C2CE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3102"/>
                <a:ext cx="7" cy="24"/>
              </a:xfrm>
              <a:custGeom>
                <a:avLst/>
                <a:gdLst>
                  <a:gd name="T0" fmla="*/ 0 w 7"/>
                  <a:gd name="T1" fmla="*/ 0 h 22"/>
                  <a:gd name="T2" fmla="*/ 7 w 7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22">
                    <a:moveTo>
                      <a:pt x="0" y="0"/>
                    </a:moveTo>
                    <a:cubicBezTo>
                      <a:pt x="2" y="7"/>
                      <a:pt x="4" y="15"/>
                      <a:pt x="7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6" name="Freeform 610">
                <a:extLst>
                  <a:ext uri="{FF2B5EF4-FFF2-40B4-BE49-F238E27FC236}">
                    <a16:creationId xmlns:a16="http://schemas.microsoft.com/office/drawing/2014/main" id="{9BE5A3FF-F6AF-4A05-B5BC-4C87286CC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3039"/>
                <a:ext cx="29" cy="23"/>
              </a:xfrm>
              <a:custGeom>
                <a:avLst/>
                <a:gdLst>
                  <a:gd name="T0" fmla="*/ 1 w 27"/>
                  <a:gd name="T1" fmla="*/ 14 h 21"/>
                  <a:gd name="T2" fmla="*/ 18 w 27"/>
                  <a:gd name="T3" fmla="*/ 25 h 21"/>
                  <a:gd name="T4" fmla="*/ 0 w 27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7" h="21">
                    <a:moveTo>
                      <a:pt x="1" y="11"/>
                    </a:moveTo>
                    <a:cubicBezTo>
                      <a:pt x="0" y="14"/>
                      <a:pt x="11" y="21"/>
                      <a:pt x="15" y="19"/>
                    </a:cubicBezTo>
                    <a:cubicBezTo>
                      <a:pt x="27" y="14"/>
                      <a:pt x="5" y="1"/>
                      <a:pt x="0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7" name="Freeform 611">
                <a:extLst>
                  <a:ext uri="{FF2B5EF4-FFF2-40B4-BE49-F238E27FC236}">
                    <a16:creationId xmlns:a16="http://schemas.microsoft.com/office/drawing/2014/main" id="{5B841964-EBCD-4CBA-9B6E-63AFD70FD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7" y="3694"/>
                <a:ext cx="18" cy="38"/>
              </a:xfrm>
              <a:custGeom>
                <a:avLst/>
                <a:gdLst>
                  <a:gd name="T0" fmla="*/ 0 w 16"/>
                  <a:gd name="T1" fmla="*/ 0 h 35"/>
                  <a:gd name="T2" fmla="*/ 23 w 16"/>
                  <a:gd name="T3" fmla="*/ 45 h 3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cubicBezTo>
                      <a:pt x="8" y="11"/>
                      <a:pt x="16" y="22"/>
                      <a:pt x="16" y="3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8" name="Freeform 612">
                <a:extLst>
                  <a:ext uri="{FF2B5EF4-FFF2-40B4-BE49-F238E27FC236}">
                    <a16:creationId xmlns:a16="http://schemas.microsoft.com/office/drawing/2014/main" id="{5A7D34D9-C6CA-435B-8ADD-15CDF84F5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3703"/>
                <a:ext cx="11" cy="29"/>
              </a:xfrm>
              <a:custGeom>
                <a:avLst/>
                <a:gdLst>
                  <a:gd name="T0" fmla="*/ 11 w 11"/>
                  <a:gd name="T1" fmla="*/ 0 h 27"/>
                  <a:gd name="T2" fmla="*/ 0 w 11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7">
                    <a:moveTo>
                      <a:pt x="11" y="0"/>
                    </a:moveTo>
                    <a:cubicBezTo>
                      <a:pt x="8" y="9"/>
                      <a:pt x="4" y="19"/>
                      <a:pt x="0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49" name="Freeform 613">
                <a:extLst>
                  <a:ext uri="{FF2B5EF4-FFF2-40B4-BE49-F238E27FC236}">
                    <a16:creationId xmlns:a16="http://schemas.microsoft.com/office/drawing/2014/main" id="{32B69EFA-E396-4EE5-80F3-841AD3098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797"/>
                <a:ext cx="26" cy="39"/>
              </a:xfrm>
              <a:custGeom>
                <a:avLst/>
                <a:gdLst>
                  <a:gd name="T0" fmla="*/ 0 w 24"/>
                  <a:gd name="T1" fmla="*/ 14 h 37"/>
                  <a:gd name="T2" fmla="*/ 9 w 24"/>
                  <a:gd name="T3" fmla="*/ 41 h 37"/>
                  <a:gd name="T4" fmla="*/ 25 w 24"/>
                  <a:gd name="T5" fmla="*/ 0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37">
                    <a:moveTo>
                      <a:pt x="0" y="11"/>
                    </a:moveTo>
                    <a:cubicBezTo>
                      <a:pt x="1" y="19"/>
                      <a:pt x="4" y="27"/>
                      <a:pt x="6" y="35"/>
                    </a:cubicBezTo>
                    <a:cubicBezTo>
                      <a:pt x="24" y="37"/>
                      <a:pt x="19" y="14"/>
                      <a:pt x="19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0" name="Freeform 614">
                <a:extLst>
                  <a:ext uri="{FF2B5EF4-FFF2-40B4-BE49-F238E27FC236}">
                    <a16:creationId xmlns:a16="http://schemas.microsoft.com/office/drawing/2014/main" id="{FF6D97F2-826E-45C9-B2AD-9C5A7212E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3803"/>
                <a:ext cx="33" cy="44"/>
              </a:xfrm>
              <a:custGeom>
                <a:avLst/>
                <a:gdLst>
                  <a:gd name="T0" fmla="*/ 3 w 31"/>
                  <a:gd name="T1" fmla="*/ 0 h 41"/>
                  <a:gd name="T2" fmla="*/ 17 w 31"/>
                  <a:gd name="T3" fmla="*/ 46 h 41"/>
                  <a:gd name="T4" fmla="*/ 30 w 31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41">
                    <a:moveTo>
                      <a:pt x="3" y="0"/>
                    </a:moveTo>
                    <a:cubicBezTo>
                      <a:pt x="2" y="10"/>
                      <a:pt x="0" y="33"/>
                      <a:pt x="14" y="37"/>
                    </a:cubicBezTo>
                    <a:cubicBezTo>
                      <a:pt x="31" y="41"/>
                      <a:pt x="24" y="11"/>
                      <a:pt x="24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1" name="Freeform 615">
                <a:extLst>
                  <a:ext uri="{FF2B5EF4-FFF2-40B4-BE49-F238E27FC236}">
                    <a16:creationId xmlns:a16="http://schemas.microsoft.com/office/drawing/2014/main" id="{ACBCD219-3286-4F76-99AE-453091085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3985"/>
                <a:ext cx="22" cy="9"/>
              </a:xfrm>
              <a:custGeom>
                <a:avLst/>
                <a:gdLst>
                  <a:gd name="T0" fmla="*/ 0 w 20"/>
                  <a:gd name="T1" fmla="*/ 11 h 8"/>
                  <a:gd name="T2" fmla="*/ 15 w 20"/>
                  <a:gd name="T3" fmla="*/ 2 h 8"/>
                  <a:gd name="T4" fmla="*/ 26 w 20"/>
                  <a:gd name="T5" fmla="*/ 3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8">
                    <a:moveTo>
                      <a:pt x="0" y="8"/>
                    </a:moveTo>
                    <a:cubicBezTo>
                      <a:pt x="4" y="7"/>
                      <a:pt x="7" y="2"/>
                      <a:pt x="12" y="2"/>
                    </a:cubicBezTo>
                    <a:cubicBezTo>
                      <a:pt x="14" y="1"/>
                      <a:pt x="19" y="0"/>
                      <a:pt x="20" y="3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2" name="Freeform 616">
                <a:extLst>
                  <a:ext uri="{FF2B5EF4-FFF2-40B4-BE49-F238E27FC236}">
                    <a16:creationId xmlns:a16="http://schemas.microsoft.com/office/drawing/2014/main" id="{54ECB78A-1DB9-4794-82B3-F26835454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0" y="3988"/>
                <a:ext cx="10" cy="7"/>
              </a:xfrm>
              <a:custGeom>
                <a:avLst/>
                <a:gdLst>
                  <a:gd name="T0" fmla="*/ 0 w 9"/>
                  <a:gd name="T1" fmla="*/ 0 h 6"/>
                  <a:gd name="T2" fmla="*/ 12 w 9"/>
                  <a:gd name="T3" fmla="*/ 9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cubicBezTo>
                      <a:pt x="3" y="2"/>
                      <a:pt x="6" y="4"/>
                      <a:pt x="9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3" name="Freeform 617">
                <a:extLst>
                  <a:ext uri="{FF2B5EF4-FFF2-40B4-BE49-F238E27FC236}">
                    <a16:creationId xmlns:a16="http://schemas.microsoft.com/office/drawing/2014/main" id="{DBA19D87-05B1-4AFE-B743-AE4EF73F4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973"/>
                <a:ext cx="14" cy="11"/>
              </a:xfrm>
              <a:custGeom>
                <a:avLst/>
                <a:gdLst>
                  <a:gd name="T0" fmla="*/ 6 w 13"/>
                  <a:gd name="T1" fmla="*/ 13 h 10"/>
                  <a:gd name="T2" fmla="*/ 2 w 13"/>
                  <a:gd name="T3" fmla="*/ 2 h 10"/>
                  <a:gd name="T4" fmla="*/ 16 w 13"/>
                  <a:gd name="T5" fmla="*/ 9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6" y="10"/>
                    </a:moveTo>
                    <a:cubicBezTo>
                      <a:pt x="4" y="10"/>
                      <a:pt x="0" y="4"/>
                      <a:pt x="2" y="2"/>
                    </a:cubicBezTo>
                    <a:cubicBezTo>
                      <a:pt x="5" y="0"/>
                      <a:pt x="11" y="6"/>
                      <a:pt x="13" y="6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4" name="Freeform 618">
                <a:extLst>
                  <a:ext uri="{FF2B5EF4-FFF2-40B4-BE49-F238E27FC236}">
                    <a16:creationId xmlns:a16="http://schemas.microsoft.com/office/drawing/2014/main" id="{9812CC8C-F3EA-46B0-86CE-2D8EEEF4C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3983"/>
                <a:ext cx="26" cy="13"/>
              </a:xfrm>
              <a:custGeom>
                <a:avLst/>
                <a:gdLst>
                  <a:gd name="T0" fmla="*/ 0 w 24"/>
                  <a:gd name="T1" fmla="*/ 3 h 12"/>
                  <a:gd name="T2" fmla="*/ 30 w 24"/>
                  <a:gd name="T3" fmla="*/ 15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4" h="12">
                    <a:moveTo>
                      <a:pt x="0" y="3"/>
                    </a:moveTo>
                    <a:cubicBezTo>
                      <a:pt x="8" y="0"/>
                      <a:pt x="19" y="7"/>
                      <a:pt x="24" y="1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5" name="Freeform 619">
                <a:extLst>
                  <a:ext uri="{FF2B5EF4-FFF2-40B4-BE49-F238E27FC236}">
                    <a16:creationId xmlns:a16="http://schemas.microsoft.com/office/drawing/2014/main" id="{90BEEE17-0D3F-4B77-960E-09D47353A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3988"/>
                <a:ext cx="9" cy="4"/>
              </a:xfrm>
              <a:custGeom>
                <a:avLst/>
                <a:gdLst>
                  <a:gd name="T0" fmla="*/ 0 w 8"/>
                  <a:gd name="T1" fmla="*/ 4 h 4"/>
                  <a:gd name="T2" fmla="*/ 11 w 8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4">
                    <a:moveTo>
                      <a:pt x="0" y="4"/>
                    </a:moveTo>
                    <a:cubicBezTo>
                      <a:pt x="3" y="4"/>
                      <a:pt x="6" y="2"/>
                      <a:pt x="8" y="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6" name="Freeform 620">
                <a:extLst>
                  <a:ext uri="{FF2B5EF4-FFF2-40B4-BE49-F238E27FC236}">
                    <a16:creationId xmlns:a16="http://schemas.microsoft.com/office/drawing/2014/main" id="{129158CD-F10E-471F-A159-8058564E2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3969"/>
                <a:ext cx="14" cy="20"/>
              </a:xfrm>
              <a:custGeom>
                <a:avLst/>
                <a:gdLst>
                  <a:gd name="T0" fmla="*/ 0 w 13"/>
                  <a:gd name="T1" fmla="*/ 9 h 19"/>
                  <a:gd name="T2" fmla="*/ 12 w 13"/>
                  <a:gd name="T3" fmla="*/ 5 h 19"/>
                  <a:gd name="T4" fmla="*/ 6 w 13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3" h="19">
                    <a:moveTo>
                      <a:pt x="0" y="9"/>
                    </a:moveTo>
                    <a:cubicBezTo>
                      <a:pt x="1" y="9"/>
                      <a:pt x="4" y="0"/>
                      <a:pt x="9" y="5"/>
                    </a:cubicBezTo>
                    <a:cubicBezTo>
                      <a:pt x="13" y="8"/>
                      <a:pt x="7" y="16"/>
                      <a:pt x="6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7" name="Freeform 621">
                <a:extLst>
                  <a:ext uri="{FF2B5EF4-FFF2-40B4-BE49-F238E27FC236}">
                    <a16:creationId xmlns:a16="http://schemas.microsoft.com/office/drawing/2014/main" id="{B29A4F52-1C7A-4482-8AFE-AFB0483A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8" y="2389"/>
                <a:ext cx="5" cy="22"/>
              </a:xfrm>
              <a:custGeom>
                <a:avLst/>
                <a:gdLst>
                  <a:gd name="T0" fmla="*/ 0 w 5"/>
                  <a:gd name="T1" fmla="*/ 0 h 20"/>
                  <a:gd name="T2" fmla="*/ 5 w 5"/>
                  <a:gd name="T3" fmla="*/ 26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0">
                    <a:moveTo>
                      <a:pt x="0" y="0"/>
                    </a:moveTo>
                    <a:cubicBezTo>
                      <a:pt x="1" y="7"/>
                      <a:pt x="4" y="13"/>
                      <a:pt x="5" y="20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8" name="Freeform 622">
                <a:extLst>
                  <a:ext uri="{FF2B5EF4-FFF2-40B4-BE49-F238E27FC236}">
                    <a16:creationId xmlns:a16="http://schemas.microsoft.com/office/drawing/2014/main" id="{25387089-3F8C-4142-B423-5FCF2B0B2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371"/>
                <a:ext cx="9" cy="24"/>
              </a:xfrm>
              <a:custGeom>
                <a:avLst/>
                <a:gdLst>
                  <a:gd name="T0" fmla="*/ 0 w 9"/>
                  <a:gd name="T1" fmla="*/ 0 h 22"/>
                  <a:gd name="T2" fmla="*/ 9 w 9"/>
                  <a:gd name="T3" fmla="*/ 28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22">
                    <a:moveTo>
                      <a:pt x="0" y="0"/>
                    </a:moveTo>
                    <a:cubicBezTo>
                      <a:pt x="3" y="7"/>
                      <a:pt x="6" y="14"/>
                      <a:pt x="9" y="22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59" name="Freeform 623">
                <a:extLst>
                  <a:ext uri="{FF2B5EF4-FFF2-40B4-BE49-F238E27FC236}">
                    <a16:creationId xmlns:a16="http://schemas.microsoft.com/office/drawing/2014/main" id="{A2EC69B9-C821-4B80-9C33-6C7161A90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202"/>
                <a:ext cx="14" cy="20"/>
              </a:xfrm>
              <a:custGeom>
                <a:avLst/>
                <a:gdLst>
                  <a:gd name="T0" fmla="*/ 3 w 14"/>
                  <a:gd name="T1" fmla="*/ 0 h 18"/>
                  <a:gd name="T2" fmla="*/ 6 w 14"/>
                  <a:gd name="T3" fmla="*/ 22 h 18"/>
                  <a:gd name="T4" fmla="*/ 14 w 14"/>
                  <a:gd name="T5" fmla="*/ 1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4" h="18">
                    <a:moveTo>
                      <a:pt x="3" y="0"/>
                    </a:moveTo>
                    <a:cubicBezTo>
                      <a:pt x="2" y="4"/>
                      <a:pt x="0" y="15"/>
                      <a:pt x="6" y="16"/>
                    </a:cubicBezTo>
                    <a:cubicBezTo>
                      <a:pt x="13" y="18"/>
                      <a:pt x="11" y="5"/>
                      <a:pt x="14" y="1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0" name="Freeform 624">
                <a:extLst>
                  <a:ext uri="{FF2B5EF4-FFF2-40B4-BE49-F238E27FC236}">
                    <a16:creationId xmlns:a16="http://schemas.microsoft.com/office/drawing/2014/main" id="{0201E435-6C62-4A87-9983-D3B562448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5" y="1944"/>
                <a:ext cx="38" cy="34"/>
              </a:xfrm>
              <a:custGeom>
                <a:avLst/>
                <a:gdLst>
                  <a:gd name="T0" fmla="*/ 12 w 35"/>
                  <a:gd name="T1" fmla="*/ 37 h 32"/>
                  <a:gd name="T2" fmla="*/ 22 w 35"/>
                  <a:gd name="T3" fmla="*/ 19 h 32"/>
                  <a:gd name="T4" fmla="*/ 40 w 35"/>
                  <a:gd name="T5" fmla="*/ 31 h 32"/>
                  <a:gd name="T6" fmla="*/ 36 w 35"/>
                  <a:gd name="T7" fmla="*/ 5 h 3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5" h="32">
                    <a:moveTo>
                      <a:pt x="9" y="31"/>
                    </a:moveTo>
                    <a:cubicBezTo>
                      <a:pt x="0" y="17"/>
                      <a:pt x="0" y="0"/>
                      <a:pt x="17" y="16"/>
                    </a:cubicBezTo>
                    <a:cubicBezTo>
                      <a:pt x="21" y="21"/>
                      <a:pt x="24" y="32"/>
                      <a:pt x="31" y="25"/>
                    </a:cubicBezTo>
                    <a:cubicBezTo>
                      <a:pt x="35" y="21"/>
                      <a:pt x="31" y="9"/>
                      <a:pt x="28" y="5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1" name="Freeform 625">
                <a:extLst>
                  <a:ext uri="{FF2B5EF4-FFF2-40B4-BE49-F238E27FC236}">
                    <a16:creationId xmlns:a16="http://schemas.microsoft.com/office/drawing/2014/main" id="{AEFFC023-F615-42DE-BA6E-B74201EF9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883"/>
                <a:ext cx="5" cy="29"/>
              </a:xfrm>
              <a:custGeom>
                <a:avLst/>
                <a:gdLst>
                  <a:gd name="T0" fmla="*/ 0 w 4"/>
                  <a:gd name="T1" fmla="*/ 0 h 27"/>
                  <a:gd name="T2" fmla="*/ 8 w 4"/>
                  <a:gd name="T3" fmla="*/ 33 h 2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7">
                    <a:moveTo>
                      <a:pt x="0" y="0"/>
                    </a:moveTo>
                    <a:cubicBezTo>
                      <a:pt x="1" y="9"/>
                      <a:pt x="4" y="17"/>
                      <a:pt x="4" y="27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2" name="Freeform 626">
                <a:extLst>
                  <a:ext uri="{FF2B5EF4-FFF2-40B4-BE49-F238E27FC236}">
                    <a16:creationId xmlns:a16="http://schemas.microsoft.com/office/drawing/2014/main" id="{53AC67CD-A4C0-42E1-B0C3-80EEC6AF8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4" y="1849"/>
                <a:ext cx="22" cy="22"/>
              </a:xfrm>
              <a:custGeom>
                <a:avLst/>
                <a:gdLst>
                  <a:gd name="T0" fmla="*/ 17 w 21"/>
                  <a:gd name="T1" fmla="*/ 24 h 21"/>
                  <a:gd name="T2" fmla="*/ 6 w 21"/>
                  <a:gd name="T3" fmla="*/ 0 h 21"/>
                  <a:gd name="T4" fmla="*/ 24 w 21"/>
                  <a:gd name="T5" fmla="*/ 22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21">
                    <a:moveTo>
                      <a:pt x="14" y="21"/>
                    </a:moveTo>
                    <a:cubicBezTo>
                      <a:pt x="5" y="21"/>
                      <a:pt x="0" y="8"/>
                      <a:pt x="6" y="0"/>
                    </a:cubicBezTo>
                    <a:cubicBezTo>
                      <a:pt x="13" y="3"/>
                      <a:pt x="18" y="11"/>
                      <a:pt x="21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63" name="Freeform 627">
                <a:extLst>
                  <a:ext uri="{FF2B5EF4-FFF2-40B4-BE49-F238E27FC236}">
                    <a16:creationId xmlns:a16="http://schemas.microsoft.com/office/drawing/2014/main" id="{F131BB8A-F23E-44FC-BC52-7DF06A016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1616"/>
                <a:ext cx="12" cy="20"/>
              </a:xfrm>
              <a:custGeom>
                <a:avLst/>
                <a:gdLst>
                  <a:gd name="T0" fmla="*/ 0 w 11"/>
                  <a:gd name="T1" fmla="*/ 14 h 19"/>
                  <a:gd name="T2" fmla="*/ 3 w 11"/>
                  <a:gd name="T3" fmla="*/ 0 h 19"/>
                  <a:gd name="T4" fmla="*/ 11 w 11"/>
                  <a:gd name="T5" fmla="*/ 22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19">
                    <a:moveTo>
                      <a:pt x="0" y="11"/>
                    </a:moveTo>
                    <a:cubicBezTo>
                      <a:pt x="0" y="7"/>
                      <a:pt x="1" y="3"/>
                      <a:pt x="3" y="0"/>
                    </a:cubicBezTo>
                    <a:cubicBezTo>
                      <a:pt x="11" y="1"/>
                      <a:pt x="8" y="15"/>
                      <a:pt x="8" y="19"/>
                    </a:cubicBezTo>
                  </a:path>
                </a:pathLst>
              </a:custGeom>
              <a:noFill/>
              <a:ln w="6350" cap="flat">
                <a:solidFill>
                  <a:srgbClr val="FEF3E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68" name="Freeform 628">
              <a:extLst>
                <a:ext uri="{FF2B5EF4-FFF2-40B4-BE49-F238E27FC236}">
                  <a16:creationId xmlns:a16="http://schemas.microsoft.com/office/drawing/2014/main" id="{1CBADE00-10B5-44FA-9E84-B72E919D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1561"/>
              <a:ext cx="36" cy="29"/>
            </a:xfrm>
            <a:custGeom>
              <a:avLst/>
              <a:gdLst>
                <a:gd name="T0" fmla="*/ 40 w 34"/>
                <a:gd name="T1" fmla="*/ 19 h 27"/>
                <a:gd name="T2" fmla="*/ 21 w 34"/>
                <a:gd name="T3" fmla="*/ 0 h 27"/>
                <a:gd name="T4" fmla="*/ 21 w 34"/>
                <a:gd name="T5" fmla="*/ 33 h 27"/>
                <a:gd name="T6" fmla="*/ 0 w 34"/>
                <a:gd name="T7" fmla="*/ 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27">
                  <a:moveTo>
                    <a:pt x="34" y="16"/>
                  </a:moveTo>
                  <a:cubicBezTo>
                    <a:pt x="27" y="14"/>
                    <a:pt x="23" y="5"/>
                    <a:pt x="18" y="0"/>
                  </a:cubicBezTo>
                  <a:cubicBezTo>
                    <a:pt x="11" y="5"/>
                    <a:pt x="19" y="19"/>
                    <a:pt x="18" y="27"/>
                  </a:cubicBezTo>
                  <a:cubicBezTo>
                    <a:pt x="11" y="24"/>
                    <a:pt x="5" y="13"/>
                    <a:pt x="0" y="6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Freeform 629">
              <a:extLst>
                <a:ext uri="{FF2B5EF4-FFF2-40B4-BE49-F238E27FC236}">
                  <a16:creationId xmlns:a16="http://schemas.microsoft.com/office/drawing/2014/main" id="{0BD7535E-29CD-4457-9DDD-8D4236EAB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1499"/>
              <a:ext cx="16" cy="4"/>
            </a:xfrm>
            <a:custGeom>
              <a:avLst/>
              <a:gdLst>
                <a:gd name="T0" fmla="*/ 0 w 15"/>
                <a:gd name="T1" fmla="*/ 4 h 4"/>
                <a:gd name="T2" fmla="*/ 18 w 15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4">
                  <a:moveTo>
                    <a:pt x="0" y="4"/>
                  </a:moveTo>
                  <a:cubicBezTo>
                    <a:pt x="5" y="2"/>
                    <a:pt x="10" y="0"/>
                    <a:pt x="15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Freeform 630">
              <a:extLst>
                <a:ext uri="{FF2B5EF4-FFF2-40B4-BE49-F238E27FC236}">
                  <a16:creationId xmlns:a16="http://schemas.microsoft.com/office/drawing/2014/main" id="{A06AD448-4858-44B9-BAA4-1932AB70B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655"/>
              <a:ext cx="17" cy="18"/>
            </a:xfrm>
            <a:custGeom>
              <a:avLst/>
              <a:gdLst>
                <a:gd name="T0" fmla="*/ 0 w 16"/>
                <a:gd name="T1" fmla="*/ 0 h 17"/>
                <a:gd name="T2" fmla="*/ 19 w 16"/>
                <a:gd name="T3" fmla="*/ 20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7">
                  <a:moveTo>
                    <a:pt x="0" y="0"/>
                  </a:moveTo>
                  <a:cubicBezTo>
                    <a:pt x="5" y="6"/>
                    <a:pt x="10" y="13"/>
                    <a:pt x="16" y="1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Freeform 631">
              <a:extLst>
                <a:ext uri="{FF2B5EF4-FFF2-40B4-BE49-F238E27FC236}">
                  <a16:creationId xmlns:a16="http://schemas.microsoft.com/office/drawing/2014/main" id="{1E2E62DC-97F9-4E5E-85B2-21A986BB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730"/>
              <a:ext cx="22" cy="21"/>
            </a:xfrm>
            <a:custGeom>
              <a:avLst/>
              <a:gdLst>
                <a:gd name="T0" fmla="*/ 0 w 21"/>
                <a:gd name="T1" fmla="*/ 6 h 20"/>
                <a:gd name="T2" fmla="*/ 1 w 21"/>
                <a:gd name="T3" fmla="*/ 3 h 20"/>
                <a:gd name="T4" fmla="*/ 19 w 21"/>
                <a:gd name="T5" fmla="*/ 0 h 20"/>
                <a:gd name="T6" fmla="*/ 3 w 21"/>
                <a:gd name="T7" fmla="*/ 15 h 20"/>
                <a:gd name="T8" fmla="*/ 24 w 21"/>
                <a:gd name="T9" fmla="*/ 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6"/>
                  </a:moveTo>
                  <a:cubicBezTo>
                    <a:pt x="0" y="5"/>
                    <a:pt x="0" y="4"/>
                    <a:pt x="1" y="3"/>
                  </a:cubicBezTo>
                  <a:cubicBezTo>
                    <a:pt x="6" y="1"/>
                    <a:pt x="11" y="0"/>
                    <a:pt x="16" y="0"/>
                  </a:cubicBezTo>
                  <a:cubicBezTo>
                    <a:pt x="16" y="7"/>
                    <a:pt x="8" y="7"/>
                    <a:pt x="3" y="12"/>
                  </a:cubicBezTo>
                  <a:cubicBezTo>
                    <a:pt x="6" y="20"/>
                    <a:pt x="15" y="15"/>
                    <a:pt x="21" y="14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632">
              <a:extLst>
                <a:ext uri="{FF2B5EF4-FFF2-40B4-BE49-F238E27FC236}">
                  <a16:creationId xmlns:a16="http://schemas.microsoft.com/office/drawing/2014/main" id="{735CFD0C-3F3D-4EBD-B40E-9A8D43D7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860"/>
              <a:ext cx="39" cy="61"/>
            </a:xfrm>
            <a:custGeom>
              <a:avLst/>
              <a:gdLst>
                <a:gd name="T0" fmla="*/ 1 w 36"/>
                <a:gd name="T1" fmla="*/ 14 h 57"/>
                <a:gd name="T2" fmla="*/ 18 w 36"/>
                <a:gd name="T3" fmla="*/ 14 h 57"/>
                <a:gd name="T4" fmla="*/ 1 w 36"/>
                <a:gd name="T5" fmla="*/ 45 h 57"/>
                <a:gd name="T6" fmla="*/ 33 w 36"/>
                <a:gd name="T7" fmla="*/ 32 h 57"/>
                <a:gd name="T8" fmla="*/ 30 w 36"/>
                <a:gd name="T9" fmla="*/ 7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57">
                  <a:moveTo>
                    <a:pt x="1" y="11"/>
                  </a:moveTo>
                  <a:cubicBezTo>
                    <a:pt x="6" y="7"/>
                    <a:pt x="16" y="0"/>
                    <a:pt x="15" y="11"/>
                  </a:cubicBezTo>
                  <a:cubicBezTo>
                    <a:pt x="15" y="21"/>
                    <a:pt x="0" y="24"/>
                    <a:pt x="1" y="36"/>
                  </a:cubicBezTo>
                  <a:cubicBezTo>
                    <a:pt x="12" y="39"/>
                    <a:pt x="18" y="23"/>
                    <a:pt x="26" y="26"/>
                  </a:cubicBezTo>
                  <a:cubicBezTo>
                    <a:pt x="36" y="29"/>
                    <a:pt x="25" y="50"/>
                    <a:pt x="24" y="5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633">
              <a:extLst>
                <a:ext uri="{FF2B5EF4-FFF2-40B4-BE49-F238E27FC236}">
                  <a16:creationId xmlns:a16="http://schemas.microsoft.com/office/drawing/2014/main" id="{03736181-9D0E-402F-8157-905EDA86B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6" y="1867"/>
              <a:ext cx="23" cy="18"/>
            </a:xfrm>
            <a:custGeom>
              <a:avLst/>
              <a:gdLst>
                <a:gd name="T0" fmla="*/ 27 w 21"/>
                <a:gd name="T1" fmla="*/ 12 h 17"/>
                <a:gd name="T2" fmla="*/ 9 w 21"/>
                <a:gd name="T3" fmla="*/ 0 h 17"/>
                <a:gd name="T4" fmla="*/ 27 w 21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17">
                  <a:moveTo>
                    <a:pt x="21" y="9"/>
                  </a:moveTo>
                  <a:cubicBezTo>
                    <a:pt x="17" y="5"/>
                    <a:pt x="12" y="1"/>
                    <a:pt x="6" y="0"/>
                  </a:cubicBezTo>
                  <a:cubicBezTo>
                    <a:pt x="0" y="12"/>
                    <a:pt x="15" y="14"/>
                    <a:pt x="21" y="17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634">
              <a:extLst>
                <a:ext uri="{FF2B5EF4-FFF2-40B4-BE49-F238E27FC236}">
                  <a16:creationId xmlns:a16="http://schemas.microsoft.com/office/drawing/2014/main" id="{991AD83F-CB7A-4C3B-B659-53B77621D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1208"/>
              <a:ext cx="11" cy="14"/>
            </a:xfrm>
            <a:custGeom>
              <a:avLst/>
              <a:gdLst>
                <a:gd name="T0" fmla="*/ 1 w 11"/>
                <a:gd name="T1" fmla="*/ 16 h 13"/>
                <a:gd name="T2" fmla="*/ 11 w 11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3">
                  <a:moveTo>
                    <a:pt x="1" y="13"/>
                  </a:moveTo>
                  <a:cubicBezTo>
                    <a:pt x="0" y="11"/>
                    <a:pt x="9" y="3"/>
                    <a:pt x="11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635">
              <a:extLst>
                <a:ext uri="{FF2B5EF4-FFF2-40B4-BE49-F238E27FC236}">
                  <a16:creationId xmlns:a16="http://schemas.microsoft.com/office/drawing/2014/main" id="{378BF0F0-13F9-4842-8B15-9D0428CA0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1247"/>
              <a:ext cx="1" cy="16"/>
            </a:xfrm>
            <a:custGeom>
              <a:avLst/>
              <a:gdLst>
                <a:gd name="T0" fmla="*/ 0 w 1"/>
                <a:gd name="T1" fmla="*/ 0 h 15"/>
                <a:gd name="T2" fmla="*/ 1 w 1"/>
                <a:gd name="T3" fmla="*/ 18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15">
                  <a:moveTo>
                    <a:pt x="0" y="0"/>
                  </a:moveTo>
                  <a:cubicBezTo>
                    <a:pt x="0" y="5"/>
                    <a:pt x="0" y="11"/>
                    <a:pt x="1" y="15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636">
              <a:extLst>
                <a:ext uri="{FF2B5EF4-FFF2-40B4-BE49-F238E27FC236}">
                  <a16:creationId xmlns:a16="http://schemas.microsoft.com/office/drawing/2014/main" id="{E63E7208-4CA7-4561-BAEE-3EAD0015A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2212"/>
              <a:ext cx="26" cy="38"/>
            </a:xfrm>
            <a:custGeom>
              <a:avLst/>
              <a:gdLst>
                <a:gd name="T0" fmla="*/ 28 w 25"/>
                <a:gd name="T1" fmla="*/ 15 h 36"/>
                <a:gd name="T2" fmla="*/ 9 w 25"/>
                <a:gd name="T3" fmla="*/ 4 h 36"/>
                <a:gd name="T4" fmla="*/ 25 w 25"/>
                <a:gd name="T5" fmla="*/ 29 h 36"/>
                <a:gd name="T6" fmla="*/ 0 w 25"/>
                <a:gd name="T7" fmla="*/ 42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36">
                  <a:moveTo>
                    <a:pt x="25" y="12"/>
                  </a:moveTo>
                  <a:cubicBezTo>
                    <a:pt x="20" y="7"/>
                    <a:pt x="16" y="0"/>
                    <a:pt x="9" y="4"/>
                  </a:cubicBezTo>
                  <a:cubicBezTo>
                    <a:pt x="6" y="17"/>
                    <a:pt x="21" y="16"/>
                    <a:pt x="22" y="25"/>
                  </a:cubicBezTo>
                  <a:cubicBezTo>
                    <a:pt x="24" y="36"/>
                    <a:pt x="7" y="36"/>
                    <a:pt x="0" y="36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637">
              <a:extLst>
                <a:ext uri="{FF2B5EF4-FFF2-40B4-BE49-F238E27FC236}">
                  <a16:creationId xmlns:a16="http://schemas.microsoft.com/office/drawing/2014/main" id="{BEA2E8CB-F2B5-4BF9-B97E-9B6261F6A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" y="2285"/>
              <a:ext cx="19" cy="12"/>
            </a:xfrm>
            <a:custGeom>
              <a:avLst/>
              <a:gdLst>
                <a:gd name="T0" fmla="*/ 0 w 18"/>
                <a:gd name="T1" fmla="*/ 0 h 12"/>
                <a:gd name="T2" fmla="*/ 21 w 18"/>
                <a:gd name="T3" fmla="*/ 1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12">
                  <a:moveTo>
                    <a:pt x="0" y="0"/>
                  </a:moveTo>
                  <a:cubicBezTo>
                    <a:pt x="6" y="3"/>
                    <a:pt x="13" y="7"/>
                    <a:pt x="18" y="12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638">
              <a:extLst>
                <a:ext uri="{FF2B5EF4-FFF2-40B4-BE49-F238E27FC236}">
                  <a16:creationId xmlns:a16="http://schemas.microsoft.com/office/drawing/2014/main" id="{83450357-DAEE-4487-9B58-6F9CF23F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" y="2532"/>
              <a:ext cx="14" cy="4"/>
            </a:xfrm>
            <a:custGeom>
              <a:avLst/>
              <a:gdLst>
                <a:gd name="T0" fmla="*/ 0 w 13"/>
                <a:gd name="T1" fmla="*/ 1 h 4"/>
                <a:gd name="T2" fmla="*/ 16 w 1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4">
                  <a:moveTo>
                    <a:pt x="0" y="1"/>
                  </a:moveTo>
                  <a:cubicBezTo>
                    <a:pt x="3" y="4"/>
                    <a:pt x="9" y="0"/>
                    <a:pt x="13" y="0"/>
                  </a:cubicBezTo>
                </a:path>
              </a:pathLst>
            </a:custGeom>
            <a:noFill/>
            <a:ln w="6350" cap="flat">
              <a:solidFill>
                <a:srgbClr val="FEF3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639">
              <a:extLst>
                <a:ext uri="{FF2B5EF4-FFF2-40B4-BE49-F238E27FC236}">
                  <a16:creationId xmlns:a16="http://schemas.microsoft.com/office/drawing/2014/main" id="{6F4CC13F-51FA-4C7E-8B88-616B0F61F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1812"/>
              <a:ext cx="367" cy="138"/>
            </a:xfrm>
            <a:custGeom>
              <a:avLst/>
              <a:gdLst>
                <a:gd name="T0" fmla="*/ 57 w 344"/>
                <a:gd name="T1" fmla="*/ 3 h 129"/>
                <a:gd name="T2" fmla="*/ 86 w 344"/>
                <a:gd name="T3" fmla="*/ 0 h 129"/>
                <a:gd name="T4" fmla="*/ 112 w 344"/>
                <a:gd name="T5" fmla="*/ 22 h 129"/>
                <a:gd name="T6" fmla="*/ 147 w 344"/>
                <a:gd name="T7" fmla="*/ 57 h 129"/>
                <a:gd name="T8" fmla="*/ 225 w 344"/>
                <a:gd name="T9" fmla="*/ 105 h 129"/>
                <a:gd name="T10" fmla="*/ 317 w 344"/>
                <a:gd name="T11" fmla="*/ 133 h 129"/>
                <a:gd name="T12" fmla="*/ 367 w 344"/>
                <a:gd name="T13" fmla="*/ 143 h 129"/>
                <a:gd name="T14" fmla="*/ 418 w 344"/>
                <a:gd name="T15" fmla="*/ 152 h 129"/>
                <a:gd name="T16" fmla="*/ 339 w 344"/>
                <a:gd name="T17" fmla="*/ 150 h 129"/>
                <a:gd name="T18" fmla="*/ 224 w 344"/>
                <a:gd name="T19" fmla="*/ 128 h 129"/>
                <a:gd name="T20" fmla="*/ 113 w 344"/>
                <a:gd name="T21" fmla="*/ 71 h 129"/>
                <a:gd name="T22" fmla="*/ 75 w 344"/>
                <a:gd name="T23" fmla="*/ 37 h 129"/>
                <a:gd name="T24" fmla="*/ 35 w 344"/>
                <a:gd name="T25" fmla="*/ 67 h 129"/>
                <a:gd name="T26" fmla="*/ 0 w 344"/>
                <a:gd name="T27" fmla="*/ 95 h 129"/>
                <a:gd name="T28" fmla="*/ 35 w 344"/>
                <a:gd name="T29" fmla="*/ 45 h 129"/>
                <a:gd name="T30" fmla="*/ 62 w 344"/>
                <a:gd name="T31" fmla="*/ 7 h 1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4" h="129">
                  <a:moveTo>
                    <a:pt x="47" y="3"/>
                  </a:moveTo>
                  <a:cubicBezTo>
                    <a:pt x="54" y="3"/>
                    <a:pt x="67" y="6"/>
                    <a:pt x="71" y="0"/>
                  </a:cubicBezTo>
                  <a:cubicBezTo>
                    <a:pt x="79" y="0"/>
                    <a:pt x="87" y="13"/>
                    <a:pt x="92" y="19"/>
                  </a:cubicBezTo>
                  <a:cubicBezTo>
                    <a:pt x="101" y="30"/>
                    <a:pt x="111" y="38"/>
                    <a:pt x="121" y="47"/>
                  </a:cubicBezTo>
                  <a:cubicBezTo>
                    <a:pt x="142" y="65"/>
                    <a:pt x="162" y="74"/>
                    <a:pt x="186" y="86"/>
                  </a:cubicBezTo>
                  <a:cubicBezTo>
                    <a:pt x="211" y="98"/>
                    <a:pt x="233" y="105"/>
                    <a:pt x="261" y="108"/>
                  </a:cubicBezTo>
                  <a:cubicBezTo>
                    <a:pt x="274" y="110"/>
                    <a:pt x="289" y="114"/>
                    <a:pt x="302" y="117"/>
                  </a:cubicBezTo>
                  <a:cubicBezTo>
                    <a:pt x="315" y="120"/>
                    <a:pt x="332" y="118"/>
                    <a:pt x="344" y="124"/>
                  </a:cubicBezTo>
                  <a:cubicBezTo>
                    <a:pt x="330" y="129"/>
                    <a:pt x="297" y="124"/>
                    <a:pt x="279" y="122"/>
                  </a:cubicBezTo>
                  <a:cubicBezTo>
                    <a:pt x="248" y="119"/>
                    <a:pt x="215" y="113"/>
                    <a:pt x="185" y="105"/>
                  </a:cubicBezTo>
                  <a:cubicBezTo>
                    <a:pt x="151" y="97"/>
                    <a:pt x="117" y="83"/>
                    <a:pt x="93" y="58"/>
                  </a:cubicBezTo>
                  <a:cubicBezTo>
                    <a:pt x="85" y="51"/>
                    <a:pt x="75" y="30"/>
                    <a:pt x="62" y="31"/>
                  </a:cubicBezTo>
                  <a:cubicBezTo>
                    <a:pt x="53" y="32"/>
                    <a:pt x="37" y="50"/>
                    <a:pt x="29" y="55"/>
                  </a:cubicBezTo>
                  <a:cubicBezTo>
                    <a:pt x="19" y="62"/>
                    <a:pt x="10" y="70"/>
                    <a:pt x="0" y="78"/>
                  </a:cubicBezTo>
                  <a:cubicBezTo>
                    <a:pt x="12" y="66"/>
                    <a:pt x="19" y="50"/>
                    <a:pt x="29" y="36"/>
                  </a:cubicBezTo>
                  <a:cubicBezTo>
                    <a:pt x="35" y="26"/>
                    <a:pt x="46" y="17"/>
                    <a:pt x="51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640">
              <a:extLst>
                <a:ext uri="{FF2B5EF4-FFF2-40B4-BE49-F238E27FC236}">
                  <a16:creationId xmlns:a16="http://schemas.microsoft.com/office/drawing/2014/main" id="{A8B9C742-5170-4592-9EAA-31508385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9" y="1861"/>
              <a:ext cx="113" cy="73"/>
            </a:xfrm>
            <a:custGeom>
              <a:avLst/>
              <a:gdLst>
                <a:gd name="T0" fmla="*/ 0 w 105"/>
                <a:gd name="T1" fmla="*/ 84 h 68"/>
                <a:gd name="T2" fmla="*/ 20 w 105"/>
                <a:gd name="T3" fmla="*/ 67 h 68"/>
                <a:gd name="T4" fmla="*/ 39 w 105"/>
                <a:gd name="T5" fmla="*/ 40 h 68"/>
                <a:gd name="T6" fmla="*/ 63 w 105"/>
                <a:gd name="T7" fmla="*/ 1 h 68"/>
                <a:gd name="T8" fmla="*/ 96 w 105"/>
                <a:gd name="T9" fmla="*/ 40 h 68"/>
                <a:gd name="T10" fmla="*/ 131 w 105"/>
                <a:gd name="T11" fmla="*/ 79 h 68"/>
                <a:gd name="T12" fmla="*/ 91 w 105"/>
                <a:gd name="T13" fmla="*/ 53 h 68"/>
                <a:gd name="T14" fmla="*/ 60 w 105"/>
                <a:gd name="T15" fmla="*/ 35 h 68"/>
                <a:gd name="T16" fmla="*/ 32 w 105"/>
                <a:gd name="T17" fmla="*/ 65 h 68"/>
                <a:gd name="T18" fmla="*/ 6 w 105"/>
                <a:gd name="T19" fmla="*/ 82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5" h="68">
                  <a:moveTo>
                    <a:pt x="0" y="68"/>
                  </a:moveTo>
                  <a:cubicBezTo>
                    <a:pt x="2" y="64"/>
                    <a:pt x="12" y="59"/>
                    <a:pt x="17" y="54"/>
                  </a:cubicBezTo>
                  <a:cubicBezTo>
                    <a:pt x="23" y="47"/>
                    <a:pt x="27" y="40"/>
                    <a:pt x="31" y="32"/>
                  </a:cubicBezTo>
                  <a:cubicBezTo>
                    <a:pt x="35" y="24"/>
                    <a:pt x="41" y="2"/>
                    <a:pt x="51" y="1"/>
                  </a:cubicBezTo>
                  <a:cubicBezTo>
                    <a:pt x="61" y="0"/>
                    <a:pt x="72" y="25"/>
                    <a:pt x="77" y="32"/>
                  </a:cubicBezTo>
                  <a:cubicBezTo>
                    <a:pt x="84" y="42"/>
                    <a:pt x="94" y="58"/>
                    <a:pt x="105" y="64"/>
                  </a:cubicBezTo>
                  <a:cubicBezTo>
                    <a:pt x="95" y="61"/>
                    <a:pt x="81" y="50"/>
                    <a:pt x="73" y="43"/>
                  </a:cubicBezTo>
                  <a:cubicBezTo>
                    <a:pt x="65" y="36"/>
                    <a:pt x="58" y="23"/>
                    <a:pt x="48" y="29"/>
                  </a:cubicBezTo>
                  <a:cubicBezTo>
                    <a:pt x="39" y="34"/>
                    <a:pt x="35" y="47"/>
                    <a:pt x="26" y="53"/>
                  </a:cubicBezTo>
                  <a:cubicBezTo>
                    <a:pt x="20" y="58"/>
                    <a:pt x="12" y="63"/>
                    <a:pt x="6" y="6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641">
              <a:extLst>
                <a:ext uri="{FF2B5EF4-FFF2-40B4-BE49-F238E27FC236}">
                  <a16:creationId xmlns:a16="http://schemas.microsoft.com/office/drawing/2014/main" id="{D5E7BDAC-B13E-432F-B1B5-7E758C64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017"/>
              <a:ext cx="615" cy="88"/>
            </a:xfrm>
            <a:custGeom>
              <a:avLst/>
              <a:gdLst>
                <a:gd name="T0" fmla="*/ 0 w 575"/>
                <a:gd name="T1" fmla="*/ 0 h 82"/>
                <a:gd name="T2" fmla="*/ 170 w 575"/>
                <a:gd name="T3" fmla="*/ 58 h 82"/>
                <a:gd name="T4" fmla="*/ 493 w 575"/>
                <a:gd name="T5" fmla="*/ 52 h 82"/>
                <a:gd name="T6" fmla="*/ 704 w 575"/>
                <a:gd name="T7" fmla="*/ 31 h 82"/>
                <a:gd name="T8" fmla="*/ 516 w 575"/>
                <a:gd name="T9" fmla="*/ 80 h 82"/>
                <a:gd name="T10" fmla="*/ 233 w 575"/>
                <a:gd name="T11" fmla="*/ 83 h 82"/>
                <a:gd name="T12" fmla="*/ 0 w 575"/>
                <a:gd name="T13" fmla="*/ 0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5" h="82">
                  <a:moveTo>
                    <a:pt x="0" y="0"/>
                  </a:moveTo>
                  <a:cubicBezTo>
                    <a:pt x="0" y="0"/>
                    <a:pt x="90" y="50"/>
                    <a:pt x="139" y="47"/>
                  </a:cubicBezTo>
                  <a:cubicBezTo>
                    <a:pt x="189" y="45"/>
                    <a:pt x="334" y="19"/>
                    <a:pt x="403" y="42"/>
                  </a:cubicBezTo>
                  <a:cubicBezTo>
                    <a:pt x="471" y="64"/>
                    <a:pt x="534" y="46"/>
                    <a:pt x="575" y="25"/>
                  </a:cubicBezTo>
                  <a:cubicBezTo>
                    <a:pt x="575" y="25"/>
                    <a:pt x="486" y="82"/>
                    <a:pt x="422" y="65"/>
                  </a:cubicBezTo>
                  <a:cubicBezTo>
                    <a:pt x="358" y="47"/>
                    <a:pt x="238" y="52"/>
                    <a:pt x="191" y="67"/>
                  </a:cubicBezTo>
                  <a:cubicBezTo>
                    <a:pt x="145" y="81"/>
                    <a:pt x="81" y="54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642">
              <a:extLst>
                <a:ext uri="{FF2B5EF4-FFF2-40B4-BE49-F238E27FC236}">
                  <a16:creationId xmlns:a16="http://schemas.microsoft.com/office/drawing/2014/main" id="{02683C3F-0ED7-4A8F-A556-3A8C007CB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2270"/>
              <a:ext cx="70" cy="145"/>
            </a:xfrm>
            <a:custGeom>
              <a:avLst/>
              <a:gdLst>
                <a:gd name="T0" fmla="*/ 40 w 65"/>
                <a:gd name="T1" fmla="*/ 0 h 136"/>
                <a:gd name="T2" fmla="*/ 3 w 65"/>
                <a:gd name="T3" fmla="*/ 50 h 136"/>
                <a:gd name="T4" fmla="*/ 3 w 65"/>
                <a:gd name="T5" fmla="*/ 107 h 136"/>
                <a:gd name="T6" fmla="*/ 5 w 65"/>
                <a:gd name="T7" fmla="*/ 165 h 136"/>
                <a:gd name="T8" fmla="*/ 12 w 65"/>
                <a:gd name="T9" fmla="*/ 111 h 136"/>
                <a:gd name="T10" fmla="*/ 20 w 65"/>
                <a:gd name="T11" fmla="*/ 61 h 136"/>
                <a:gd name="T12" fmla="*/ 51 w 65"/>
                <a:gd name="T13" fmla="*/ 42 h 136"/>
                <a:gd name="T14" fmla="*/ 81 w 65"/>
                <a:gd name="T15" fmla="*/ 36 h 136"/>
                <a:gd name="T16" fmla="*/ 46 w 65"/>
                <a:gd name="T17" fmla="*/ 2 h 1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6">
                  <a:moveTo>
                    <a:pt x="32" y="0"/>
                  </a:moveTo>
                  <a:cubicBezTo>
                    <a:pt x="14" y="6"/>
                    <a:pt x="7" y="24"/>
                    <a:pt x="3" y="41"/>
                  </a:cubicBezTo>
                  <a:cubicBezTo>
                    <a:pt x="0" y="57"/>
                    <a:pt x="2" y="72"/>
                    <a:pt x="3" y="88"/>
                  </a:cubicBezTo>
                  <a:cubicBezTo>
                    <a:pt x="4" y="103"/>
                    <a:pt x="0" y="122"/>
                    <a:pt x="5" y="136"/>
                  </a:cubicBezTo>
                  <a:cubicBezTo>
                    <a:pt x="5" y="121"/>
                    <a:pt x="7" y="106"/>
                    <a:pt x="9" y="92"/>
                  </a:cubicBezTo>
                  <a:cubicBezTo>
                    <a:pt x="11" y="79"/>
                    <a:pt x="10" y="62"/>
                    <a:pt x="17" y="50"/>
                  </a:cubicBezTo>
                  <a:cubicBezTo>
                    <a:pt x="22" y="42"/>
                    <a:pt x="31" y="35"/>
                    <a:pt x="41" y="35"/>
                  </a:cubicBezTo>
                  <a:cubicBezTo>
                    <a:pt x="51" y="35"/>
                    <a:pt x="56" y="38"/>
                    <a:pt x="65" y="30"/>
                  </a:cubicBezTo>
                  <a:cubicBezTo>
                    <a:pt x="46" y="28"/>
                    <a:pt x="37" y="24"/>
                    <a:pt x="37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643">
              <a:extLst>
                <a:ext uri="{FF2B5EF4-FFF2-40B4-BE49-F238E27FC236}">
                  <a16:creationId xmlns:a16="http://schemas.microsoft.com/office/drawing/2014/main" id="{2633CB25-2915-4E32-8786-12D1D227F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9" y="2320"/>
              <a:ext cx="124" cy="95"/>
            </a:xfrm>
            <a:custGeom>
              <a:avLst/>
              <a:gdLst>
                <a:gd name="T0" fmla="*/ 1 w 116"/>
                <a:gd name="T1" fmla="*/ 86 h 89"/>
                <a:gd name="T2" fmla="*/ 0 w 116"/>
                <a:gd name="T3" fmla="*/ 0 h 89"/>
                <a:gd name="T4" fmla="*/ 21 w 116"/>
                <a:gd name="T5" fmla="*/ 33 h 89"/>
                <a:gd name="T6" fmla="*/ 53 w 116"/>
                <a:gd name="T7" fmla="*/ 56 h 89"/>
                <a:gd name="T8" fmla="*/ 142 w 116"/>
                <a:gd name="T9" fmla="*/ 67 h 89"/>
                <a:gd name="T10" fmla="*/ 64 w 116"/>
                <a:gd name="T11" fmla="*/ 72 h 89"/>
                <a:gd name="T12" fmla="*/ 28 w 116"/>
                <a:gd name="T13" fmla="*/ 75 h 89"/>
                <a:gd name="T14" fmla="*/ 4 w 116"/>
                <a:gd name="T15" fmla="*/ 108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89">
                  <a:moveTo>
                    <a:pt x="1" y="71"/>
                  </a:moveTo>
                  <a:cubicBezTo>
                    <a:pt x="3" y="46"/>
                    <a:pt x="3" y="25"/>
                    <a:pt x="0" y="0"/>
                  </a:cubicBezTo>
                  <a:cubicBezTo>
                    <a:pt x="7" y="7"/>
                    <a:pt x="12" y="19"/>
                    <a:pt x="18" y="27"/>
                  </a:cubicBezTo>
                  <a:cubicBezTo>
                    <a:pt x="25" y="36"/>
                    <a:pt x="34" y="42"/>
                    <a:pt x="44" y="46"/>
                  </a:cubicBezTo>
                  <a:cubicBezTo>
                    <a:pt x="67" y="56"/>
                    <a:pt x="91" y="55"/>
                    <a:pt x="116" y="55"/>
                  </a:cubicBezTo>
                  <a:cubicBezTo>
                    <a:pt x="100" y="65"/>
                    <a:pt x="70" y="64"/>
                    <a:pt x="52" y="59"/>
                  </a:cubicBezTo>
                  <a:cubicBezTo>
                    <a:pt x="40" y="56"/>
                    <a:pt x="33" y="54"/>
                    <a:pt x="22" y="62"/>
                  </a:cubicBezTo>
                  <a:cubicBezTo>
                    <a:pt x="14" y="67"/>
                    <a:pt x="2" y="77"/>
                    <a:pt x="4" y="8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644">
              <a:extLst>
                <a:ext uri="{FF2B5EF4-FFF2-40B4-BE49-F238E27FC236}">
                  <a16:creationId xmlns:a16="http://schemas.microsoft.com/office/drawing/2014/main" id="{6B8003C4-CAD0-4014-8186-76C066116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2" y="2330"/>
              <a:ext cx="100" cy="60"/>
            </a:xfrm>
            <a:custGeom>
              <a:avLst/>
              <a:gdLst>
                <a:gd name="T0" fmla="*/ 109 w 94"/>
                <a:gd name="T1" fmla="*/ 0 h 57"/>
                <a:gd name="T2" fmla="*/ 52 w 94"/>
                <a:gd name="T3" fmla="*/ 47 h 57"/>
                <a:gd name="T4" fmla="*/ 24 w 94"/>
                <a:gd name="T5" fmla="*/ 57 h 57"/>
                <a:gd name="T6" fmla="*/ 0 w 94"/>
                <a:gd name="T7" fmla="*/ 61 h 57"/>
                <a:gd name="T8" fmla="*/ 65 w 94"/>
                <a:gd name="T9" fmla="*/ 59 h 57"/>
                <a:gd name="T10" fmla="*/ 110 w 94"/>
                <a:gd name="T11" fmla="*/ 59 h 57"/>
                <a:gd name="T12" fmla="*/ 109 w 94"/>
                <a:gd name="T13" fmla="*/ 2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7">
                  <a:moveTo>
                    <a:pt x="90" y="0"/>
                  </a:moveTo>
                  <a:cubicBezTo>
                    <a:pt x="73" y="15"/>
                    <a:pt x="64" y="32"/>
                    <a:pt x="43" y="41"/>
                  </a:cubicBezTo>
                  <a:cubicBezTo>
                    <a:pt x="36" y="45"/>
                    <a:pt x="29" y="46"/>
                    <a:pt x="21" y="48"/>
                  </a:cubicBezTo>
                  <a:cubicBezTo>
                    <a:pt x="15" y="49"/>
                    <a:pt x="4" y="49"/>
                    <a:pt x="0" y="52"/>
                  </a:cubicBezTo>
                  <a:cubicBezTo>
                    <a:pt x="11" y="57"/>
                    <a:pt x="42" y="53"/>
                    <a:pt x="54" y="50"/>
                  </a:cubicBezTo>
                  <a:cubicBezTo>
                    <a:pt x="69" y="45"/>
                    <a:pt x="77" y="38"/>
                    <a:pt x="91" y="50"/>
                  </a:cubicBezTo>
                  <a:cubicBezTo>
                    <a:pt x="94" y="36"/>
                    <a:pt x="90" y="17"/>
                    <a:pt x="90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645">
              <a:extLst>
                <a:ext uri="{FF2B5EF4-FFF2-40B4-BE49-F238E27FC236}">
                  <a16:creationId xmlns:a16="http://schemas.microsoft.com/office/drawing/2014/main" id="{280165B0-7E4C-4939-868F-DDAB95B69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4" y="2406"/>
              <a:ext cx="172" cy="95"/>
            </a:xfrm>
            <a:custGeom>
              <a:avLst/>
              <a:gdLst>
                <a:gd name="T0" fmla="*/ 73 w 161"/>
                <a:gd name="T1" fmla="*/ 111 h 88"/>
                <a:gd name="T2" fmla="*/ 136 w 161"/>
                <a:gd name="T3" fmla="*/ 90 h 88"/>
                <a:gd name="T4" fmla="*/ 197 w 161"/>
                <a:gd name="T5" fmla="*/ 91 h 88"/>
                <a:gd name="T6" fmla="*/ 100 w 161"/>
                <a:gd name="T7" fmla="*/ 60 h 88"/>
                <a:gd name="T8" fmla="*/ 0 w 161"/>
                <a:gd name="T9" fmla="*/ 0 h 88"/>
                <a:gd name="T10" fmla="*/ 41 w 161"/>
                <a:gd name="T11" fmla="*/ 38 h 88"/>
                <a:gd name="T12" fmla="*/ 69 w 161"/>
                <a:gd name="T13" fmla="*/ 63 h 88"/>
                <a:gd name="T14" fmla="*/ 81 w 161"/>
                <a:gd name="T15" fmla="*/ 106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1" h="88">
                  <a:moveTo>
                    <a:pt x="60" y="88"/>
                  </a:moveTo>
                  <a:cubicBezTo>
                    <a:pt x="75" y="77"/>
                    <a:pt x="92" y="72"/>
                    <a:pt x="111" y="71"/>
                  </a:cubicBezTo>
                  <a:cubicBezTo>
                    <a:pt x="126" y="70"/>
                    <a:pt x="146" y="67"/>
                    <a:pt x="161" y="72"/>
                  </a:cubicBezTo>
                  <a:cubicBezTo>
                    <a:pt x="134" y="67"/>
                    <a:pt x="108" y="56"/>
                    <a:pt x="82" y="48"/>
                  </a:cubicBezTo>
                  <a:cubicBezTo>
                    <a:pt x="51" y="38"/>
                    <a:pt x="23" y="23"/>
                    <a:pt x="0" y="0"/>
                  </a:cubicBezTo>
                  <a:cubicBezTo>
                    <a:pt x="13" y="8"/>
                    <a:pt x="23" y="20"/>
                    <a:pt x="34" y="30"/>
                  </a:cubicBezTo>
                  <a:cubicBezTo>
                    <a:pt x="42" y="36"/>
                    <a:pt x="52" y="41"/>
                    <a:pt x="57" y="50"/>
                  </a:cubicBezTo>
                  <a:cubicBezTo>
                    <a:pt x="65" y="60"/>
                    <a:pt x="66" y="71"/>
                    <a:pt x="66" y="8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646">
              <a:extLst>
                <a:ext uri="{FF2B5EF4-FFF2-40B4-BE49-F238E27FC236}">
                  <a16:creationId xmlns:a16="http://schemas.microsoft.com/office/drawing/2014/main" id="{F676AF00-E530-420B-97A3-F1E6A913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502"/>
              <a:ext cx="162" cy="158"/>
            </a:xfrm>
            <a:custGeom>
              <a:avLst/>
              <a:gdLst>
                <a:gd name="T0" fmla="*/ 0 w 152"/>
                <a:gd name="T1" fmla="*/ 6 h 148"/>
                <a:gd name="T2" fmla="*/ 84 w 152"/>
                <a:gd name="T3" fmla="*/ 12 h 148"/>
                <a:gd name="T4" fmla="*/ 146 w 152"/>
                <a:gd name="T5" fmla="*/ 31 h 148"/>
                <a:gd name="T6" fmla="*/ 161 w 152"/>
                <a:gd name="T7" fmla="*/ 180 h 148"/>
                <a:gd name="T8" fmla="*/ 113 w 152"/>
                <a:gd name="T9" fmla="*/ 36 h 148"/>
                <a:gd name="T10" fmla="*/ 4 w 152"/>
                <a:gd name="T11" fmla="*/ 14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48">
                  <a:moveTo>
                    <a:pt x="0" y="6"/>
                  </a:moveTo>
                  <a:cubicBezTo>
                    <a:pt x="20" y="0"/>
                    <a:pt x="49" y="7"/>
                    <a:pt x="69" y="9"/>
                  </a:cubicBezTo>
                  <a:cubicBezTo>
                    <a:pt x="84" y="10"/>
                    <a:pt x="111" y="14"/>
                    <a:pt x="121" y="25"/>
                  </a:cubicBezTo>
                  <a:cubicBezTo>
                    <a:pt x="152" y="59"/>
                    <a:pt x="110" y="113"/>
                    <a:pt x="133" y="148"/>
                  </a:cubicBezTo>
                  <a:cubicBezTo>
                    <a:pt x="112" y="112"/>
                    <a:pt x="139" y="50"/>
                    <a:pt x="93" y="30"/>
                  </a:cubicBezTo>
                  <a:cubicBezTo>
                    <a:pt x="66" y="18"/>
                    <a:pt x="28" y="28"/>
                    <a:pt x="4" y="1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647">
              <a:extLst>
                <a:ext uri="{FF2B5EF4-FFF2-40B4-BE49-F238E27FC236}">
                  <a16:creationId xmlns:a16="http://schemas.microsoft.com/office/drawing/2014/main" id="{3C4B3757-98E5-4FFC-85A1-009D29A78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7" y="2683"/>
              <a:ext cx="126" cy="166"/>
            </a:xfrm>
            <a:custGeom>
              <a:avLst/>
              <a:gdLst>
                <a:gd name="T0" fmla="*/ 0 w 118"/>
                <a:gd name="T1" fmla="*/ 122 h 155"/>
                <a:gd name="T2" fmla="*/ 53 w 118"/>
                <a:gd name="T3" fmla="*/ 163 h 155"/>
                <a:gd name="T4" fmla="*/ 80 w 118"/>
                <a:gd name="T5" fmla="*/ 180 h 155"/>
                <a:gd name="T6" fmla="*/ 103 w 118"/>
                <a:gd name="T7" fmla="*/ 179 h 155"/>
                <a:gd name="T8" fmla="*/ 129 w 118"/>
                <a:gd name="T9" fmla="*/ 107 h 155"/>
                <a:gd name="T10" fmla="*/ 130 w 118"/>
                <a:gd name="T11" fmla="*/ 37 h 155"/>
                <a:gd name="T12" fmla="*/ 113 w 118"/>
                <a:gd name="T13" fmla="*/ 33 h 155"/>
                <a:gd name="T14" fmla="*/ 106 w 118"/>
                <a:gd name="T15" fmla="*/ 28 h 155"/>
                <a:gd name="T16" fmla="*/ 94 w 118"/>
                <a:gd name="T17" fmla="*/ 28 h 155"/>
                <a:gd name="T18" fmla="*/ 54 w 118"/>
                <a:gd name="T19" fmla="*/ 0 h 155"/>
                <a:gd name="T20" fmla="*/ 88 w 118"/>
                <a:gd name="T21" fmla="*/ 45 h 155"/>
                <a:gd name="T22" fmla="*/ 105 w 118"/>
                <a:gd name="T23" fmla="*/ 67 h 155"/>
                <a:gd name="T24" fmla="*/ 98 w 118"/>
                <a:gd name="T25" fmla="*/ 106 h 155"/>
                <a:gd name="T26" fmla="*/ 65 w 118"/>
                <a:gd name="T27" fmla="*/ 150 h 155"/>
                <a:gd name="T28" fmla="*/ 4 w 118"/>
                <a:gd name="T29" fmla="*/ 123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8" h="155">
                  <a:moveTo>
                    <a:pt x="0" y="99"/>
                  </a:moveTo>
                  <a:cubicBezTo>
                    <a:pt x="14" y="111"/>
                    <a:pt x="29" y="122"/>
                    <a:pt x="44" y="133"/>
                  </a:cubicBezTo>
                  <a:cubicBezTo>
                    <a:pt x="51" y="138"/>
                    <a:pt x="59" y="143"/>
                    <a:pt x="66" y="147"/>
                  </a:cubicBezTo>
                  <a:cubicBezTo>
                    <a:pt x="76" y="153"/>
                    <a:pt x="77" y="155"/>
                    <a:pt x="84" y="146"/>
                  </a:cubicBezTo>
                  <a:cubicBezTo>
                    <a:pt x="96" y="131"/>
                    <a:pt x="101" y="105"/>
                    <a:pt x="106" y="87"/>
                  </a:cubicBezTo>
                  <a:cubicBezTo>
                    <a:pt x="111" y="70"/>
                    <a:pt x="118" y="46"/>
                    <a:pt x="107" y="31"/>
                  </a:cubicBezTo>
                  <a:cubicBezTo>
                    <a:pt x="101" y="35"/>
                    <a:pt x="98" y="31"/>
                    <a:pt x="93" y="27"/>
                  </a:cubicBezTo>
                  <a:cubicBezTo>
                    <a:pt x="90" y="25"/>
                    <a:pt x="91" y="24"/>
                    <a:pt x="87" y="22"/>
                  </a:cubicBezTo>
                  <a:cubicBezTo>
                    <a:pt x="85" y="21"/>
                    <a:pt x="80" y="22"/>
                    <a:pt x="77" y="22"/>
                  </a:cubicBezTo>
                  <a:cubicBezTo>
                    <a:pt x="62" y="21"/>
                    <a:pt x="53" y="10"/>
                    <a:pt x="45" y="0"/>
                  </a:cubicBezTo>
                  <a:cubicBezTo>
                    <a:pt x="52" y="15"/>
                    <a:pt x="60" y="26"/>
                    <a:pt x="72" y="36"/>
                  </a:cubicBezTo>
                  <a:cubicBezTo>
                    <a:pt x="80" y="43"/>
                    <a:pt x="85" y="45"/>
                    <a:pt x="86" y="55"/>
                  </a:cubicBezTo>
                  <a:cubicBezTo>
                    <a:pt x="88" y="66"/>
                    <a:pt x="82" y="76"/>
                    <a:pt x="81" y="86"/>
                  </a:cubicBezTo>
                  <a:cubicBezTo>
                    <a:pt x="77" y="103"/>
                    <a:pt x="76" y="124"/>
                    <a:pt x="53" y="122"/>
                  </a:cubicBezTo>
                  <a:cubicBezTo>
                    <a:pt x="34" y="120"/>
                    <a:pt x="20" y="105"/>
                    <a:pt x="4" y="10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648">
              <a:extLst>
                <a:ext uri="{FF2B5EF4-FFF2-40B4-BE49-F238E27FC236}">
                  <a16:creationId xmlns:a16="http://schemas.microsoft.com/office/drawing/2014/main" id="{9CDAE654-C7C8-47D0-920D-6124F1BDE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788"/>
              <a:ext cx="183" cy="329"/>
            </a:xfrm>
            <a:custGeom>
              <a:avLst/>
              <a:gdLst>
                <a:gd name="T0" fmla="*/ 145 w 172"/>
                <a:gd name="T1" fmla="*/ 38 h 308"/>
                <a:gd name="T2" fmla="*/ 137 w 172"/>
                <a:gd name="T3" fmla="*/ 73 h 308"/>
                <a:gd name="T4" fmla="*/ 88 w 172"/>
                <a:gd name="T5" fmla="*/ 51 h 308"/>
                <a:gd name="T6" fmla="*/ 129 w 172"/>
                <a:gd name="T7" fmla="*/ 87 h 308"/>
                <a:gd name="T8" fmla="*/ 140 w 172"/>
                <a:gd name="T9" fmla="*/ 138 h 308"/>
                <a:gd name="T10" fmla="*/ 128 w 172"/>
                <a:gd name="T11" fmla="*/ 253 h 308"/>
                <a:gd name="T12" fmla="*/ 90 w 172"/>
                <a:gd name="T13" fmla="*/ 350 h 308"/>
                <a:gd name="T14" fmla="*/ 53 w 172"/>
                <a:gd name="T15" fmla="*/ 355 h 308"/>
                <a:gd name="T16" fmla="*/ 0 w 172"/>
                <a:gd name="T17" fmla="*/ 333 h 308"/>
                <a:gd name="T18" fmla="*/ 74 w 172"/>
                <a:gd name="T19" fmla="*/ 367 h 308"/>
                <a:gd name="T20" fmla="*/ 126 w 172"/>
                <a:gd name="T21" fmla="*/ 315 h 308"/>
                <a:gd name="T22" fmla="*/ 156 w 172"/>
                <a:gd name="T23" fmla="*/ 199 h 308"/>
                <a:gd name="T24" fmla="*/ 182 w 172"/>
                <a:gd name="T25" fmla="*/ 93 h 308"/>
                <a:gd name="T26" fmla="*/ 196 w 172"/>
                <a:gd name="T27" fmla="*/ 50 h 308"/>
                <a:gd name="T28" fmla="*/ 207 w 172"/>
                <a:gd name="T29" fmla="*/ 0 h 30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2" h="308">
                  <a:moveTo>
                    <a:pt x="120" y="32"/>
                  </a:moveTo>
                  <a:cubicBezTo>
                    <a:pt x="122" y="39"/>
                    <a:pt x="135" y="59"/>
                    <a:pt x="114" y="60"/>
                  </a:cubicBezTo>
                  <a:cubicBezTo>
                    <a:pt x="100" y="61"/>
                    <a:pt x="84" y="47"/>
                    <a:pt x="73" y="42"/>
                  </a:cubicBezTo>
                  <a:cubicBezTo>
                    <a:pt x="85" y="50"/>
                    <a:pt x="99" y="58"/>
                    <a:pt x="107" y="71"/>
                  </a:cubicBezTo>
                  <a:cubicBezTo>
                    <a:pt x="115" y="83"/>
                    <a:pt x="116" y="99"/>
                    <a:pt x="117" y="113"/>
                  </a:cubicBezTo>
                  <a:cubicBezTo>
                    <a:pt x="118" y="146"/>
                    <a:pt x="115" y="177"/>
                    <a:pt x="106" y="208"/>
                  </a:cubicBezTo>
                  <a:cubicBezTo>
                    <a:pt x="100" y="233"/>
                    <a:pt x="96" y="269"/>
                    <a:pt x="75" y="287"/>
                  </a:cubicBezTo>
                  <a:cubicBezTo>
                    <a:pt x="65" y="294"/>
                    <a:pt x="55" y="294"/>
                    <a:pt x="44" y="291"/>
                  </a:cubicBezTo>
                  <a:cubicBezTo>
                    <a:pt x="30" y="286"/>
                    <a:pt x="12" y="281"/>
                    <a:pt x="0" y="273"/>
                  </a:cubicBezTo>
                  <a:cubicBezTo>
                    <a:pt x="16" y="288"/>
                    <a:pt x="38" y="308"/>
                    <a:pt x="62" y="301"/>
                  </a:cubicBezTo>
                  <a:cubicBezTo>
                    <a:pt x="81" y="295"/>
                    <a:pt x="96" y="276"/>
                    <a:pt x="104" y="258"/>
                  </a:cubicBezTo>
                  <a:cubicBezTo>
                    <a:pt x="117" y="228"/>
                    <a:pt x="121" y="195"/>
                    <a:pt x="130" y="163"/>
                  </a:cubicBezTo>
                  <a:cubicBezTo>
                    <a:pt x="137" y="134"/>
                    <a:pt x="144" y="105"/>
                    <a:pt x="151" y="76"/>
                  </a:cubicBezTo>
                  <a:cubicBezTo>
                    <a:pt x="155" y="64"/>
                    <a:pt x="160" y="53"/>
                    <a:pt x="163" y="41"/>
                  </a:cubicBezTo>
                  <a:cubicBezTo>
                    <a:pt x="167" y="29"/>
                    <a:pt x="167" y="11"/>
                    <a:pt x="17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649">
              <a:extLst>
                <a:ext uri="{FF2B5EF4-FFF2-40B4-BE49-F238E27FC236}">
                  <a16:creationId xmlns:a16="http://schemas.microsoft.com/office/drawing/2014/main" id="{E76A26FA-91FD-44FE-B187-7358D229C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1" y="2988"/>
              <a:ext cx="190" cy="138"/>
            </a:xfrm>
            <a:custGeom>
              <a:avLst/>
              <a:gdLst>
                <a:gd name="T0" fmla="*/ 216 w 177"/>
                <a:gd name="T1" fmla="*/ 6 h 129"/>
                <a:gd name="T2" fmla="*/ 172 w 177"/>
                <a:gd name="T3" fmla="*/ 92 h 129"/>
                <a:gd name="T4" fmla="*/ 89 w 177"/>
                <a:gd name="T5" fmla="*/ 88 h 129"/>
                <a:gd name="T6" fmla="*/ 0 w 177"/>
                <a:gd name="T7" fmla="*/ 93 h 129"/>
                <a:gd name="T8" fmla="*/ 75 w 177"/>
                <a:gd name="T9" fmla="*/ 113 h 129"/>
                <a:gd name="T10" fmla="*/ 134 w 177"/>
                <a:gd name="T11" fmla="*/ 143 h 129"/>
                <a:gd name="T12" fmla="*/ 219 w 177"/>
                <a:gd name="T13" fmla="*/ 0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29">
                  <a:moveTo>
                    <a:pt x="174" y="6"/>
                  </a:moveTo>
                  <a:cubicBezTo>
                    <a:pt x="166" y="27"/>
                    <a:pt x="157" y="61"/>
                    <a:pt x="139" y="75"/>
                  </a:cubicBezTo>
                  <a:cubicBezTo>
                    <a:pt x="120" y="90"/>
                    <a:pt x="91" y="80"/>
                    <a:pt x="72" y="72"/>
                  </a:cubicBezTo>
                  <a:cubicBezTo>
                    <a:pt x="47" y="62"/>
                    <a:pt x="23" y="60"/>
                    <a:pt x="0" y="76"/>
                  </a:cubicBezTo>
                  <a:cubicBezTo>
                    <a:pt x="19" y="72"/>
                    <a:pt x="44" y="84"/>
                    <a:pt x="61" y="93"/>
                  </a:cubicBezTo>
                  <a:cubicBezTo>
                    <a:pt x="77" y="102"/>
                    <a:pt x="91" y="113"/>
                    <a:pt x="108" y="117"/>
                  </a:cubicBezTo>
                  <a:cubicBezTo>
                    <a:pt x="169" y="129"/>
                    <a:pt x="160" y="32"/>
                    <a:pt x="177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650">
              <a:extLst>
                <a:ext uri="{FF2B5EF4-FFF2-40B4-BE49-F238E27FC236}">
                  <a16:creationId xmlns:a16="http://schemas.microsoft.com/office/drawing/2014/main" id="{DB003234-C4CA-4355-B148-79BE65BC3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2" y="3123"/>
              <a:ext cx="91" cy="42"/>
            </a:xfrm>
            <a:custGeom>
              <a:avLst/>
              <a:gdLst>
                <a:gd name="T0" fmla="*/ 55 w 85"/>
                <a:gd name="T1" fmla="*/ 0 h 40"/>
                <a:gd name="T2" fmla="*/ 86 w 85"/>
                <a:gd name="T3" fmla="*/ 41 h 40"/>
                <a:gd name="T4" fmla="*/ 43 w 85"/>
                <a:gd name="T5" fmla="*/ 43 h 40"/>
                <a:gd name="T6" fmla="*/ 18 w 85"/>
                <a:gd name="T7" fmla="*/ 41 h 40"/>
                <a:gd name="T8" fmla="*/ 0 w 85"/>
                <a:gd name="T9" fmla="*/ 41 h 40"/>
                <a:gd name="T10" fmla="*/ 26 w 85"/>
                <a:gd name="T11" fmla="*/ 37 h 40"/>
                <a:gd name="T12" fmla="*/ 54 w 85"/>
                <a:gd name="T13" fmla="*/ 30 h 40"/>
                <a:gd name="T14" fmla="*/ 55 w 85"/>
                <a:gd name="T15" fmla="*/ 2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0">
                  <a:moveTo>
                    <a:pt x="45" y="0"/>
                  </a:moveTo>
                  <a:cubicBezTo>
                    <a:pt x="50" y="7"/>
                    <a:pt x="85" y="23"/>
                    <a:pt x="70" y="35"/>
                  </a:cubicBezTo>
                  <a:cubicBezTo>
                    <a:pt x="63" y="40"/>
                    <a:pt x="43" y="38"/>
                    <a:pt x="35" y="37"/>
                  </a:cubicBezTo>
                  <a:cubicBezTo>
                    <a:pt x="28" y="36"/>
                    <a:pt x="22" y="35"/>
                    <a:pt x="15" y="35"/>
                  </a:cubicBezTo>
                  <a:cubicBezTo>
                    <a:pt x="11" y="35"/>
                    <a:pt x="4" y="38"/>
                    <a:pt x="0" y="35"/>
                  </a:cubicBezTo>
                  <a:cubicBezTo>
                    <a:pt x="7" y="35"/>
                    <a:pt x="14" y="32"/>
                    <a:pt x="21" y="31"/>
                  </a:cubicBezTo>
                  <a:cubicBezTo>
                    <a:pt x="28" y="29"/>
                    <a:pt x="36" y="30"/>
                    <a:pt x="44" y="27"/>
                  </a:cubicBezTo>
                  <a:cubicBezTo>
                    <a:pt x="59" y="22"/>
                    <a:pt x="53" y="11"/>
                    <a:pt x="45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651">
              <a:extLst>
                <a:ext uri="{FF2B5EF4-FFF2-40B4-BE49-F238E27FC236}">
                  <a16:creationId xmlns:a16="http://schemas.microsoft.com/office/drawing/2014/main" id="{CE6E3BB7-BAA6-4715-A5E3-406BAA8CD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5" y="3177"/>
              <a:ext cx="181" cy="229"/>
            </a:xfrm>
            <a:custGeom>
              <a:avLst/>
              <a:gdLst>
                <a:gd name="T0" fmla="*/ 0 w 170"/>
                <a:gd name="T1" fmla="*/ 13 h 214"/>
                <a:gd name="T2" fmla="*/ 28 w 170"/>
                <a:gd name="T3" fmla="*/ 6 h 214"/>
                <a:gd name="T4" fmla="*/ 56 w 170"/>
                <a:gd name="T5" fmla="*/ 2 h 214"/>
                <a:gd name="T6" fmla="*/ 115 w 170"/>
                <a:gd name="T7" fmla="*/ 5 h 214"/>
                <a:gd name="T8" fmla="*/ 185 w 170"/>
                <a:gd name="T9" fmla="*/ 24 h 214"/>
                <a:gd name="T10" fmla="*/ 199 w 170"/>
                <a:gd name="T11" fmla="*/ 148 h 214"/>
                <a:gd name="T12" fmla="*/ 194 w 170"/>
                <a:gd name="T13" fmla="*/ 262 h 214"/>
                <a:gd name="T14" fmla="*/ 188 w 170"/>
                <a:gd name="T15" fmla="*/ 200 h 214"/>
                <a:gd name="T16" fmla="*/ 181 w 170"/>
                <a:gd name="T17" fmla="*/ 117 h 214"/>
                <a:gd name="T18" fmla="*/ 178 w 170"/>
                <a:gd name="T19" fmla="*/ 67 h 214"/>
                <a:gd name="T20" fmla="*/ 153 w 170"/>
                <a:gd name="T21" fmla="*/ 47 h 214"/>
                <a:gd name="T22" fmla="*/ 70 w 170"/>
                <a:gd name="T23" fmla="*/ 29 h 214"/>
                <a:gd name="T24" fmla="*/ 12 w 170"/>
                <a:gd name="T25" fmla="*/ 18 h 2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0" h="214">
                  <a:moveTo>
                    <a:pt x="0" y="10"/>
                  </a:moveTo>
                  <a:cubicBezTo>
                    <a:pt x="7" y="12"/>
                    <a:pt x="17" y="7"/>
                    <a:pt x="23" y="6"/>
                  </a:cubicBezTo>
                  <a:cubicBezTo>
                    <a:pt x="31" y="4"/>
                    <a:pt x="39" y="2"/>
                    <a:pt x="47" y="2"/>
                  </a:cubicBezTo>
                  <a:cubicBezTo>
                    <a:pt x="63" y="0"/>
                    <a:pt x="80" y="4"/>
                    <a:pt x="95" y="5"/>
                  </a:cubicBezTo>
                  <a:cubicBezTo>
                    <a:pt x="115" y="8"/>
                    <a:pt x="142" y="2"/>
                    <a:pt x="153" y="20"/>
                  </a:cubicBezTo>
                  <a:cubicBezTo>
                    <a:pt x="170" y="48"/>
                    <a:pt x="164" y="89"/>
                    <a:pt x="165" y="121"/>
                  </a:cubicBezTo>
                  <a:cubicBezTo>
                    <a:pt x="167" y="151"/>
                    <a:pt x="168" y="185"/>
                    <a:pt x="161" y="214"/>
                  </a:cubicBezTo>
                  <a:cubicBezTo>
                    <a:pt x="155" y="198"/>
                    <a:pt x="158" y="181"/>
                    <a:pt x="156" y="164"/>
                  </a:cubicBezTo>
                  <a:cubicBezTo>
                    <a:pt x="154" y="142"/>
                    <a:pt x="151" y="118"/>
                    <a:pt x="150" y="95"/>
                  </a:cubicBezTo>
                  <a:cubicBezTo>
                    <a:pt x="150" y="83"/>
                    <a:pt x="151" y="68"/>
                    <a:pt x="147" y="55"/>
                  </a:cubicBezTo>
                  <a:cubicBezTo>
                    <a:pt x="144" y="44"/>
                    <a:pt x="137" y="42"/>
                    <a:pt x="127" y="38"/>
                  </a:cubicBezTo>
                  <a:cubicBezTo>
                    <a:pt x="106" y="30"/>
                    <a:pt x="80" y="26"/>
                    <a:pt x="58" y="23"/>
                  </a:cubicBezTo>
                  <a:cubicBezTo>
                    <a:pt x="47" y="22"/>
                    <a:pt x="15" y="24"/>
                    <a:pt x="9" y="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652">
              <a:extLst>
                <a:ext uri="{FF2B5EF4-FFF2-40B4-BE49-F238E27FC236}">
                  <a16:creationId xmlns:a16="http://schemas.microsoft.com/office/drawing/2014/main" id="{A8E8D65A-C6D8-481B-BAF7-8100DC11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250"/>
              <a:ext cx="217" cy="464"/>
            </a:xfrm>
            <a:custGeom>
              <a:avLst/>
              <a:gdLst>
                <a:gd name="T0" fmla="*/ 235 w 203"/>
                <a:gd name="T1" fmla="*/ 56 h 434"/>
                <a:gd name="T2" fmla="*/ 245 w 203"/>
                <a:gd name="T3" fmla="*/ 153 h 434"/>
                <a:gd name="T4" fmla="*/ 222 w 203"/>
                <a:gd name="T5" fmla="*/ 274 h 434"/>
                <a:gd name="T6" fmla="*/ 201 w 203"/>
                <a:gd name="T7" fmla="*/ 334 h 434"/>
                <a:gd name="T8" fmla="*/ 169 w 203"/>
                <a:gd name="T9" fmla="*/ 384 h 434"/>
                <a:gd name="T10" fmla="*/ 98 w 203"/>
                <a:gd name="T11" fmla="*/ 477 h 434"/>
                <a:gd name="T12" fmla="*/ 71 w 203"/>
                <a:gd name="T13" fmla="*/ 501 h 434"/>
                <a:gd name="T14" fmla="*/ 50 w 203"/>
                <a:gd name="T15" fmla="*/ 520 h 434"/>
                <a:gd name="T16" fmla="*/ 0 w 203"/>
                <a:gd name="T17" fmla="*/ 513 h 434"/>
                <a:gd name="T18" fmla="*/ 46 w 203"/>
                <a:gd name="T19" fmla="*/ 502 h 434"/>
                <a:gd name="T20" fmla="*/ 102 w 203"/>
                <a:gd name="T21" fmla="*/ 434 h 434"/>
                <a:gd name="T22" fmla="*/ 152 w 203"/>
                <a:gd name="T23" fmla="*/ 354 h 434"/>
                <a:gd name="T24" fmla="*/ 197 w 203"/>
                <a:gd name="T25" fmla="*/ 277 h 434"/>
                <a:gd name="T26" fmla="*/ 227 w 203"/>
                <a:gd name="T27" fmla="*/ 139 h 434"/>
                <a:gd name="T28" fmla="*/ 224 w 203"/>
                <a:gd name="T29" fmla="*/ 67 h 434"/>
                <a:gd name="T30" fmla="*/ 226 w 203"/>
                <a:gd name="T31" fmla="*/ 32 h 434"/>
                <a:gd name="T32" fmla="*/ 226 w 203"/>
                <a:gd name="T33" fmla="*/ 1 h 434"/>
                <a:gd name="T34" fmla="*/ 226 w 203"/>
                <a:gd name="T35" fmla="*/ 0 h 434"/>
                <a:gd name="T36" fmla="*/ 230 w 203"/>
                <a:gd name="T37" fmla="*/ 21 h 4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3" h="434">
                  <a:moveTo>
                    <a:pt x="193" y="46"/>
                  </a:moveTo>
                  <a:cubicBezTo>
                    <a:pt x="194" y="72"/>
                    <a:pt x="198" y="99"/>
                    <a:pt x="200" y="125"/>
                  </a:cubicBezTo>
                  <a:cubicBezTo>
                    <a:pt x="203" y="157"/>
                    <a:pt x="192" y="194"/>
                    <a:pt x="182" y="224"/>
                  </a:cubicBezTo>
                  <a:cubicBezTo>
                    <a:pt x="178" y="240"/>
                    <a:pt x="173" y="258"/>
                    <a:pt x="165" y="273"/>
                  </a:cubicBezTo>
                  <a:cubicBezTo>
                    <a:pt x="158" y="288"/>
                    <a:pt x="148" y="301"/>
                    <a:pt x="138" y="314"/>
                  </a:cubicBezTo>
                  <a:cubicBezTo>
                    <a:pt x="120" y="339"/>
                    <a:pt x="101" y="366"/>
                    <a:pt x="80" y="390"/>
                  </a:cubicBezTo>
                  <a:cubicBezTo>
                    <a:pt x="74" y="397"/>
                    <a:pt x="66" y="405"/>
                    <a:pt x="58" y="411"/>
                  </a:cubicBezTo>
                  <a:cubicBezTo>
                    <a:pt x="53" y="416"/>
                    <a:pt x="46" y="423"/>
                    <a:pt x="41" y="426"/>
                  </a:cubicBezTo>
                  <a:cubicBezTo>
                    <a:pt x="29" y="434"/>
                    <a:pt x="12" y="422"/>
                    <a:pt x="0" y="420"/>
                  </a:cubicBezTo>
                  <a:cubicBezTo>
                    <a:pt x="12" y="419"/>
                    <a:pt x="27" y="419"/>
                    <a:pt x="37" y="412"/>
                  </a:cubicBezTo>
                  <a:cubicBezTo>
                    <a:pt x="57" y="400"/>
                    <a:pt x="72" y="374"/>
                    <a:pt x="83" y="355"/>
                  </a:cubicBezTo>
                  <a:cubicBezTo>
                    <a:pt x="96" y="332"/>
                    <a:pt x="112" y="313"/>
                    <a:pt x="124" y="290"/>
                  </a:cubicBezTo>
                  <a:cubicBezTo>
                    <a:pt x="136" y="269"/>
                    <a:pt x="149" y="248"/>
                    <a:pt x="161" y="226"/>
                  </a:cubicBezTo>
                  <a:cubicBezTo>
                    <a:pt x="178" y="193"/>
                    <a:pt x="190" y="151"/>
                    <a:pt x="185" y="114"/>
                  </a:cubicBezTo>
                  <a:cubicBezTo>
                    <a:pt x="183" y="94"/>
                    <a:pt x="182" y="75"/>
                    <a:pt x="183" y="55"/>
                  </a:cubicBezTo>
                  <a:cubicBezTo>
                    <a:pt x="184" y="45"/>
                    <a:pt x="184" y="36"/>
                    <a:pt x="184" y="26"/>
                  </a:cubicBezTo>
                  <a:cubicBezTo>
                    <a:pt x="183" y="21"/>
                    <a:pt x="181" y="4"/>
                    <a:pt x="184" y="1"/>
                  </a:cubicBezTo>
                  <a:cubicBezTo>
                    <a:pt x="184" y="1"/>
                    <a:pt x="184" y="0"/>
                    <a:pt x="184" y="0"/>
                  </a:cubicBezTo>
                  <a:cubicBezTo>
                    <a:pt x="187" y="5"/>
                    <a:pt x="187" y="18"/>
                    <a:pt x="188" y="1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653">
              <a:extLst>
                <a:ext uri="{FF2B5EF4-FFF2-40B4-BE49-F238E27FC236}">
                  <a16:creationId xmlns:a16="http://schemas.microsoft.com/office/drawing/2014/main" id="{7D6AF33F-CC98-47DA-9BCB-A3E6A111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3113"/>
              <a:ext cx="181" cy="51"/>
            </a:xfrm>
            <a:custGeom>
              <a:avLst/>
              <a:gdLst>
                <a:gd name="T0" fmla="*/ 0 w 170"/>
                <a:gd name="T1" fmla="*/ 0 h 48"/>
                <a:gd name="T2" fmla="*/ 52 w 170"/>
                <a:gd name="T3" fmla="*/ 21 h 48"/>
                <a:gd name="T4" fmla="*/ 105 w 170"/>
                <a:gd name="T5" fmla="*/ 39 h 48"/>
                <a:gd name="T6" fmla="*/ 205 w 170"/>
                <a:gd name="T7" fmla="*/ 37 h 48"/>
                <a:gd name="T8" fmla="*/ 99 w 170"/>
                <a:gd name="T9" fmla="*/ 47 h 48"/>
                <a:gd name="T10" fmla="*/ 45 w 170"/>
                <a:gd name="T11" fmla="*/ 37 h 48"/>
                <a:gd name="T12" fmla="*/ 2 w 170"/>
                <a:gd name="T13" fmla="*/ 6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48">
                  <a:moveTo>
                    <a:pt x="0" y="0"/>
                  </a:moveTo>
                  <a:cubicBezTo>
                    <a:pt x="13" y="7"/>
                    <a:pt x="29" y="11"/>
                    <a:pt x="43" y="18"/>
                  </a:cubicBezTo>
                  <a:cubicBezTo>
                    <a:pt x="56" y="26"/>
                    <a:pt x="72" y="28"/>
                    <a:pt x="87" y="33"/>
                  </a:cubicBezTo>
                  <a:cubicBezTo>
                    <a:pt x="117" y="41"/>
                    <a:pt x="141" y="36"/>
                    <a:pt x="170" y="31"/>
                  </a:cubicBezTo>
                  <a:cubicBezTo>
                    <a:pt x="143" y="48"/>
                    <a:pt x="112" y="39"/>
                    <a:pt x="82" y="39"/>
                  </a:cubicBezTo>
                  <a:cubicBezTo>
                    <a:pt x="67" y="39"/>
                    <a:pt x="50" y="40"/>
                    <a:pt x="37" y="31"/>
                  </a:cubicBezTo>
                  <a:cubicBezTo>
                    <a:pt x="25" y="24"/>
                    <a:pt x="13" y="15"/>
                    <a:pt x="2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654">
              <a:extLst>
                <a:ext uri="{FF2B5EF4-FFF2-40B4-BE49-F238E27FC236}">
                  <a16:creationId xmlns:a16="http://schemas.microsoft.com/office/drawing/2014/main" id="{5C7BD563-5ED3-4DD3-8876-BC4690CA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" y="3823"/>
              <a:ext cx="107" cy="20"/>
            </a:xfrm>
            <a:custGeom>
              <a:avLst/>
              <a:gdLst>
                <a:gd name="T0" fmla="*/ 0 w 100"/>
                <a:gd name="T1" fmla="*/ 7 h 19"/>
                <a:gd name="T2" fmla="*/ 64 w 100"/>
                <a:gd name="T3" fmla="*/ 3 h 19"/>
                <a:gd name="T4" fmla="*/ 91 w 100"/>
                <a:gd name="T5" fmla="*/ 13 h 19"/>
                <a:gd name="T6" fmla="*/ 122 w 100"/>
                <a:gd name="T7" fmla="*/ 22 h 19"/>
                <a:gd name="T8" fmla="*/ 95 w 100"/>
                <a:gd name="T9" fmla="*/ 15 h 19"/>
                <a:gd name="T10" fmla="*/ 66 w 100"/>
                <a:gd name="T11" fmla="*/ 18 h 19"/>
                <a:gd name="T12" fmla="*/ 37 w 100"/>
                <a:gd name="T13" fmla="*/ 14 h 19"/>
                <a:gd name="T14" fmla="*/ 2 w 100"/>
                <a:gd name="T15" fmla="*/ 7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19">
                  <a:moveTo>
                    <a:pt x="0" y="7"/>
                  </a:moveTo>
                  <a:cubicBezTo>
                    <a:pt x="18" y="7"/>
                    <a:pt x="35" y="0"/>
                    <a:pt x="52" y="3"/>
                  </a:cubicBezTo>
                  <a:cubicBezTo>
                    <a:pt x="59" y="5"/>
                    <a:pt x="66" y="9"/>
                    <a:pt x="74" y="10"/>
                  </a:cubicBezTo>
                  <a:cubicBezTo>
                    <a:pt x="86" y="11"/>
                    <a:pt x="91" y="9"/>
                    <a:pt x="100" y="19"/>
                  </a:cubicBezTo>
                  <a:cubicBezTo>
                    <a:pt x="94" y="16"/>
                    <a:pt x="85" y="12"/>
                    <a:pt x="78" y="12"/>
                  </a:cubicBezTo>
                  <a:cubicBezTo>
                    <a:pt x="69" y="13"/>
                    <a:pt x="63" y="16"/>
                    <a:pt x="54" y="15"/>
                  </a:cubicBezTo>
                  <a:cubicBezTo>
                    <a:pt x="46" y="13"/>
                    <a:pt x="39" y="11"/>
                    <a:pt x="31" y="11"/>
                  </a:cubicBezTo>
                  <a:cubicBezTo>
                    <a:pt x="21" y="12"/>
                    <a:pt x="10" y="17"/>
                    <a:pt x="2" y="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655">
              <a:extLst>
                <a:ext uri="{FF2B5EF4-FFF2-40B4-BE49-F238E27FC236}">
                  <a16:creationId xmlns:a16="http://schemas.microsoft.com/office/drawing/2014/main" id="{BFC93E5A-697D-4529-AFBD-C772D01C7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6"/>
              <a:ext cx="179" cy="44"/>
            </a:xfrm>
            <a:custGeom>
              <a:avLst/>
              <a:gdLst>
                <a:gd name="T0" fmla="*/ 206 w 167"/>
                <a:gd name="T1" fmla="*/ 48 h 41"/>
                <a:gd name="T2" fmla="*/ 84 w 167"/>
                <a:gd name="T3" fmla="*/ 20 h 41"/>
                <a:gd name="T4" fmla="*/ 0 w 167"/>
                <a:gd name="T5" fmla="*/ 48 h 41"/>
                <a:gd name="T6" fmla="*/ 102 w 167"/>
                <a:gd name="T7" fmla="*/ 11 h 41"/>
                <a:gd name="T8" fmla="*/ 202 w 167"/>
                <a:gd name="T9" fmla="*/ 5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41">
                  <a:moveTo>
                    <a:pt x="167" y="39"/>
                  </a:moveTo>
                  <a:cubicBezTo>
                    <a:pt x="135" y="38"/>
                    <a:pt x="102" y="18"/>
                    <a:pt x="68" y="17"/>
                  </a:cubicBezTo>
                  <a:cubicBezTo>
                    <a:pt x="42" y="17"/>
                    <a:pt x="23" y="29"/>
                    <a:pt x="0" y="39"/>
                  </a:cubicBezTo>
                  <a:cubicBezTo>
                    <a:pt x="21" y="12"/>
                    <a:pt x="53" y="0"/>
                    <a:pt x="83" y="8"/>
                  </a:cubicBezTo>
                  <a:cubicBezTo>
                    <a:pt x="110" y="15"/>
                    <a:pt x="143" y="22"/>
                    <a:pt x="163" y="4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656">
              <a:extLst>
                <a:ext uri="{FF2B5EF4-FFF2-40B4-BE49-F238E27FC236}">
                  <a16:creationId xmlns:a16="http://schemas.microsoft.com/office/drawing/2014/main" id="{6B40E26B-18F6-4309-8406-A28B87F6A6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662"/>
              <a:ext cx="35" cy="96"/>
            </a:xfrm>
            <a:custGeom>
              <a:avLst/>
              <a:gdLst>
                <a:gd name="T0" fmla="*/ 31 w 32"/>
                <a:gd name="T1" fmla="*/ 0 h 90"/>
                <a:gd name="T2" fmla="*/ 39 w 32"/>
                <a:gd name="T3" fmla="*/ 54 h 90"/>
                <a:gd name="T4" fmla="*/ 26 w 32"/>
                <a:gd name="T5" fmla="*/ 109 h 90"/>
                <a:gd name="T6" fmla="*/ 1 w 32"/>
                <a:gd name="T7" fmla="*/ 53 h 90"/>
                <a:gd name="T8" fmla="*/ 1 w 32"/>
                <a:gd name="T9" fmla="*/ 54 h 90"/>
                <a:gd name="T10" fmla="*/ 31 w 32"/>
                <a:gd name="T11" fmla="*/ 2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90">
                  <a:moveTo>
                    <a:pt x="24" y="0"/>
                  </a:moveTo>
                  <a:cubicBezTo>
                    <a:pt x="30" y="13"/>
                    <a:pt x="32" y="30"/>
                    <a:pt x="30" y="45"/>
                  </a:cubicBezTo>
                  <a:cubicBezTo>
                    <a:pt x="29" y="55"/>
                    <a:pt x="26" y="82"/>
                    <a:pt x="20" y="90"/>
                  </a:cubicBezTo>
                  <a:cubicBezTo>
                    <a:pt x="16" y="80"/>
                    <a:pt x="24" y="35"/>
                    <a:pt x="1" y="44"/>
                  </a:cubicBezTo>
                  <a:cubicBezTo>
                    <a:pt x="0" y="45"/>
                    <a:pt x="0" y="45"/>
                    <a:pt x="1" y="45"/>
                  </a:cubicBezTo>
                  <a:cubicBezTo>
                    <a:pt x="3" y="33"/>
                    <a:pt x="14" y="10"/>
                    <a:pt x="24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Freeform 657">
              <a:extLst>
                <a:ext uri="{FF2B5EF4-FFF2-40B4-BE49-F238E27FC236}">
                  <a16:creationId xmlns:a16="http://schemas.microsoft.com/office/drawing/2014/main" id="{0BA20061-20AA-46BB-846D-61751F605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1574"/>
              <a:ext cx="108" cy="155"/>
            </a:xfrm>
            <a:custGeom>
              <a:avLst/>
              <a:gdLst>
                <a:gd name="T0" fmla="*/ 0 w 102"/>
                <a:gd name="T1" fmla="*/ 0 h 145"/>
                <a:gd name="T2" fmla="*/ 58 w 102"/>
                <a:gd name="T3" fmla="*/ 17 h 145"/>
                <a:gd name="T4" fmla="*/ 87 w 102"/>
                <a:gd name="T5" fmla="*/ 17 h 145"/>
                <a:gd name="T6" fmla="*/ 103 w 102"/>
                <a:gd name="T7" fmla="*/ 40 h 145"/>
                <a:gd name="T8" fmla="*/ 118 w 102"/>
                <a:gd name="T9" fmla="*/ 71 h 145"/>
                <a:gd name="T10" fmla="*/ 110 w 102"/>
                <a:gd name="T11" fmla="*/ 104 h 145"/>
                <a:gd name="T12" fmla="*/ 75 w 102"/>
                <a:gd name="T13" fmla="*/ 171 h 145"/>
                <a:gd name="T14" fmla="*/ 73 w 102"/>
                <a:gd name="T15" fmla="*/ 177 h 145"/>
                <a:gd name="T16" fmla="*/ 92 w 102"/>
                <a:gd name="T17" fmla="*/ 109 h 145"/>
                <a:gd name="T18" fmla="*/ 97 w 102"/>
                <a:gd name="T19" fmla="*/ 69 h 145"/>
                <a:gd name="T20" fmla="*/ 33 w 102"/>
                <a:gd name="T21" fmla="*/ 78 h 145"/>
                <a:gd name="T22" fmla="*/ 65 w 102"/>
                <a:gd name="T23" fmla="*/ 41 h 145"/>
                <a:gd name="T24" fmla="*/ 33 w 102"/>
                <a:gd name="T25" fmla="*/ 29 h 145"/>
                <a:gd name="T26" fmla="*/ 3 w 102"/>
                <a:gd name="T27" fmla="*/ 4 h 14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145">
                  <a:moveTo>
                    <a:pt x="0" y="0"/>
                  </a:moveTo>
                  <a:cubicBezTo>
                    <a:pt x="15" y="10"/>
                    <a:pt x="32" y="13"/>
                    <a:pt x="49" y="14"/>
                  </a:cubicBezTo>
                  <a:cubicBezTo>
                    <a:pt x="55" y="15"/>
                    <a:pt x="67" y="13"/>
                    <a:pt x="73" y="14"/>
                  </a:cubicBezTo>
                  <a:cubicBezTo>
                    <a:pt x="83" y="17"/>
                    <a:pt x="84" y="25"/>
                    <a:pt x="87" y="33"/>
                  </a:cubicBezTo>
                  <a:cubicBezTo>
                    <a:pt x="91" y="42"/>
                    <a:pt x="96" y="49"/>
                    <a:pt x="99" y="58"/>
                  </a:cubicBezTo>
                  <a:cubicBezTo>
                    <a:pt x="102" y="67"/>
                    <a:pt x="98" y="76"/>
                    <a:pt x="93" y="85"/>
                  </a:cubicBezTo>
                  <a:cubicBezTo>
                    <a:pt x="84" y="103"/>
                    <a:pt x="74" y="123"/>
                    <a:pt x="63" y="140"/>
                  </a:cubicBezTo>
                  <a:cubicBezTo>
                    <a:pt x="62" y="141"/>
                    <a:pt x="61" y="143"/>
                    <a:pt x="61" y="145"/>
                  </a:cubicBezTo>
                  <a:cubicBezTo>
                    <a:pt x="65" y="125"/>
                    <a:pt x="71" y="108"/>
                    <a:pt x="77" y="89"/>
                  </a:cubicBezTo>
                  <a:cubicBezTo>
                    <a:pt x="79" y="81"/>
                    <a:pt x="84" y="65"/>
                    <a:pt x="82" y="57"/>
                  </a:cubicBezTo>
                  <a:cubicBezTo>
                    <a:pt x="75" y="35"/>
                    <a:pt x="38" y="56"/>
                    <a:pt x="27" y="64"/>
                  </a:cubicBezTo>
                  <a:cubicBezTo>
                    <a:pt x="35" y="58"/>
                    <a:pt x="65" y="47"/>
                    <a:pt x="55" y="34"/>
                  </a:cubicBezTo>
                  <a:cubicBezTo>
                    <a:pt x="50" y="26"/>
                    <a:pt x="34" y="26"/>
                    <a:pt x="27" y="23"/>
                  </a:cubicBezTo>
                  <a:cubicBezTo>
                    <a:pt x="17" y="19"/>
                    <a:pt x="11" y="11"/>
                    <a:pt x="3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658">
              <a:extLst>
                <a:ext uri="{FF2B5EF4-FFF2-40B4-BE49-F238E27FC236}">
                  <a16:creationId xmlns:a16="http://schemas.microsoft.com/office/drawing/2014/main" id="{F29F1369-EFCD-4F05-BD4C-114BF2E5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1500"/>
              <a:ext cx="71" cy="78"/>
            </a:xfrm>
            <a:custGeom>
              <a:avLst/>
              <a:gdLst>
                <a:gd name="T0" fmla="*/ 82 w 66"/>
                <a:gd name="T1" fmla="*/ 0 h 73"/>
                <a:gd name="T2" fmla="*/ 71 w 66"/>
                <a:gd name="T3" fmla="*/ 44 h 73"/>
                <a:gd name="T4" fmla="*/ 73 w 66"/>
                <a:gd name="T5" fmla="*/ 89 h 73"/>
                <a:gd name="T6" fmla="*/ 37 w 66"/>
                <a:gd name="T7" fmla="*/ 77 h 73"/>
                <a:gd name="T8" fmla="*/ 0 w 66"/>
                <a:gd name="T9" fmla="*/ 67 h 73"/>
                <a:gd name="T10" fmla="*/ 53 w 66"/>
                <a:gd name="T11" fmla="*/ 64 h 73"/>
                <a:gd name="T12" fmla="*/ 77 w 66"/>
                <a:gd name="T13" fmla="*/ 6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3">
                  <a:moveTo>
                    <a:pt x="66" y="0"/>
                  </a:moveTo>
                  <a:cubicBezTo>
                    <a:pt x="62" y="12"/>
                    <a:pt x="57" y="24"/>
                    <a:pt x="57" y="36"/>
                  </a:cubicBezTo>
                  <a:cubicBezTo>
                    <a:pt x="56" y="48"/>
                    <a:pt x="62" y="62"/>
                    <a:pt x="59" y="73"/>
                  </a:cubicBezTo>
                  <a:cubicBezTo>
                    <a:pt x="48" y="70"/>
                    <a:pt x="43" y="63"/>
                    <a:pt x="30" y="63"/>
                  </a:cubicBezTo>
                  <a:cubicBezTo>
                    <a:pt x="18" y="64"/>
                    <a:pt x="9" y="65"/>
                    <a:pt x="0" y="55"/>
                  </a:cubicBezTo>
                  <a:cubicBezTo>
                    <a:pt x="11" y="58"/>
                    <a:pt x="33" y="60"/>
                    <a:pt x="43" y="52"/>
                  </a:cubicBezTo>
                  <a:cubicBezTo>
                    <a:pt x="53" y="43"/>
                    <a:pt x="55" y="18"/>
                    <a:pt x="62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659">
              <a:extLst>
                <a:ext uri="{FF2B5EF4-FFF2-40B4-BE49-F238E27FC236}">
                  <a16:creationId xmlns:a16="http://schemas.microsoft.com/office/drawing/2014/main" id="{7B4DBE3B-10E0-4134-B90C-1A635253C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896"/>
              <a:ext cx="79" cy="165"/>
            </a:xfrm>
            <a:custGeom>
              <a:avLst/>
              <a:gdLst>
                <a:gd name="T0" fmla="*/ 0 w 74"/>
                <a:gd name="T1" fmla="*/ 0 h 155"/>
                <a:gd name="T2" fmla="*/ 90 w 74"/>
                <a:gd name="T3" fmla="*/ 6 h 155"/>
                <a:gd name="T4" fmla="*/ 56 w 74"/>
                <a:gd name="T5" fmla="*/ 71 h 155"/>
                <a:gd name="T6" fmla="*/ 53 w 74"/>
                <a:gd name="T7" fmla="*/ 125 h 155"/>
                <a:gd name="T8" fmla="*/ 48 w 74"/>
                <a:gd name="T9" fmla="*/ 187 h 155"/>
                <a:gd name="T10" fmla="*/ 46 w 74"/>
                <a:gd name="T11" fmla="*/ 56 h 155"/>
                <a:gd name="T12" fmla="*/ 37 w 74"/>
                <a:gd name="T13" fmla="*/ 28 h 155"/>
                <a:gd name="T14" fmla="*/ 12 w 74"/>
                <a:gd name="T15" fmla="*/ 12 h 1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5">
                  <a:moveTo>
                    <a:pt x="0" y="0"/>
                  </a:moveTo>
                  <a:cubicBezTo>
                    <a:pt x="13" y="12"/>
                    <a:pt x="58" y="14"/>
                    <a:pt x="74" y="6"/>
                  </a:cubicBezTo>
                  <a:cubicBezTo>
                    <a:pt x="58" y="20"/>
                    <a:pt x="48" y="38"/>
                    <a:pt x="46" y="59"/>
                  </a:cubicBezTo>
                  <a:cubicBezTo>
                    <a:pt x="45" y="74"/>
                    <a:pt x="45" y="88"/>
                    <a:pt x="44" y="103"/>
                  </a:cubicBezTo>
                  <a:cubicBezTo>
                    <a:pt x="43" y="121"/>
                    <a:pt x="39" y="138"/>
                    <a:pt x="39" y="155"/>
                  </a:cubicBezTo>
                  <a:cubicBezTo>
                    <a:pt x="32" y="120"/>
                    <a:pt x="34" y="83"/>
                    <a:pt x="37" y="47"/>
                  </a:cubicBezTo>
                  <a:cubicBezTo>
                    <a:pt x="38" y="38"/>
                    <a:pt x="38" y="30"/>
                    <a:pt x="31" y="23"/>
                  </a:cubicBezTo>
                  <a:cubicBezTo>
                    <a:pt x="26" y="17"/>
                    <a:pt x="11" y="16"/>
                    <a:pt x="9" y="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660">
              <a:extLst>
                <a:ext uri="{FF2B5EF4-FFF2-40B4-BE49-F238E27FC236}">
                  <a16:creationId xmlns:a16="http://schemas.microsoft.com/office/drawing/2014/main" id="{BF53F4EB-F8D6-4D11-88E8-5C53F6333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637"/>
              <a:ext cx="156" cy="260"/>
            </a:xfrm>
            <a:custGeom>
              <a:avLst/>
              <a:gdLst>
                <a:gd name="T0" fmla="*/ 7 w 146"/>
                <a:gd name="T1" fmla="*/ 0 h 243"/>
                <a:gd name="T2" fmla="*/ 28 w 146"/>
                <a:gd name="T3" fmla="*/ 52 h 243"/>
                <a:gd name="T4" fmla="*/ 28 w 146"/>
                <a:gd name="T5" fmla="*/ 101 h 243"/>
                <a:gd name="T6" fmla="*/ 17 w 146"/>
                <a:gd name="T7" fmla="*/ 185 h 243"/>
                <a:gd name="T8" fmla="*/ 50 w 146"/>
                <a:gd name="T9" fmla="*/ 216 h 243"/>
                <a:gd name="T10" fmla="*/ 79 w 146"/>
                <a:gd name="T11" fmla="*/ 250 h 243"/>
                <a:gd name="T12" fmla="*/ 168 w 146"/>
                <a:gd name="T13" fmla="*/ 296 h 243"/>
                <a:gd name="T14" fmla="*/ 178 w 146"/>
                <a:gd name="T15" fmla="*/ 297 h 243"/>
                <a:gd name="T16" fmla="*/ 128 w 146"/>
                <a:gd name="T17" fmla="*/ 274 h 243"/>
                <a:gd name="T18" fmla="*/ 90 w 146"/>
                <a:gd name="T19" fmla="*/ 236 h 243"/>
                <a:gd name="T20" fmla="*/ 66 w 146"/>
                <a:gd name="T21" fmla="*/ 203 h 243"/>
                <a:gd name="T22" fmla="*/ 40 w 146"/>
                <a:gd name="T23" fmla="*/ 177 h 243"/>
                <a:gd name="T24" fmla="*/ 48 w 146"/>
                <a:gd name="T25" fmla="*/ 82 h 243"/>
                <a:gd name="T26" fmla="*/ 7 w 146"/>
                <a:gd name="T27" fmla="*/ 4 h 24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243">
                  <a:moveTo>
                    <a:pt x="7" y="0"/>
                  </a:moveTo>
                  <a:cubicBezTo>
                    <a:pt x="5" y="9"/>
                    <a:pt x="19" y="31"/>
                    <a:pt x="22" y="43"/>
                  </a:cubicBezTo>
                  <a:cubicBezTo>
                    <a:pt x="26" y="56"/>
                    <a:pt x="25" y="69"/>
                    <a:pt x="22" y="82"/>
                  </a:cubicBezTo>
                  <a:cubicBezTo>
                    <a:pt x="16" y="103"/>
                    <a:pt x="0" y="128"/>
                    <a:pt x="14" y="151"/>
                  </a:cubicBezTo>
                  <a:cubicBezTo>
                    <a:pt x="20" y="162"/>
                    <a:pt x="33" y="168"/>
                    <a:pt x="41" y="177"/>
                  </a:cubicBezTo>
                  <a:cubicBezTo>
                    <a:pt x="50" y="185"/>
                    <a:pt x="57" y="196"/>
                    <a:pt x="65" y="205"/>
                  </a:cubicBezTo>
                  <a:cubicBezTo>
                    <a:pt x="84" y="226"/>
                    <a:pt x="109" y="242"/>
                    <a:pt x="138" y="242"/>
                  </a:cubicBezTo>
                  <a:cubicBezTo>
                    <a:pt x="140" y="242"/>
                    <a:pt x="143" y="243"/>
                    <a:pt x="146" y="243"/>
                  </a:cubicBezTo>
                  <a:cubicBezTo>
                    <a:pt x="133" y="235"/>
                    <a:pt x="118" y="232"/>
                    <a:pt x="105" y="223"/>
                  </a:cubicBezTo>
                  <a:cubicBezTo>
                    <a:pt x="93" y="215"/>
                    <a:pt x="83" y="204"/>
                    <a:pt x="74" y="193"/>
                  </a:cubicBezTo>
                  <a:cubicBezTo>
                    <a:pt x="67" y="184"/>
                    <a:pt x="61" y="175"/>
                    <a:pt x="54" y="166"/>
                  </a:cubicBezTo>
                  <a:cubicBezTo>
                    <a:pt x="47" y="159"/>
                    <a:pt x="37" y="153"/>
                    <a:pt x="33" y="144"/>
                  </a:cubicBezTo>
                  <a:cubicBezTo>
                    <a:pt x="22" y="118"/>
                    <a:pt x="41" y="92"/>
                    <a:pt x="39" y="67"/>
                  </a:cubicBezTo>
                  <a:cubicBezTo>
                    <a:pt x="36" y="42"/>
                    <a:pt x="18" y="24"/>
                    <a:pt x="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661">
              <a:extLst>
                <a:ext uri="{FF2B5EF4-FFF2-40B4-BE49-F238E27FC236}">
                  <a16:creationId xmlns:a16="http://schemas.microsoft.com/office/drawing/2014/main" id="{23A98740-AFA6-4555-AAAE-C64069A20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457"/>
              <a:ext cx="25" cy="45"/>
            </a:xfrm>
            <a:custGeom>
              <a:avLst/>
              <a:gdLst>
                <a:gd name="T0" fmla="*/ 0 w 24"/>
                <a:gd name="T1" fmla="*/ 33 h 42"/>
                <a:gd name="T2" fmla="*/ 18 w 24"/>
                <a:gd name="T3" fmla="*/ 27 h 42"/>
                <a:gd name="T4" fmla="*/ 15 w 24"/>
                <a:gd name="T5" fmla="*/ 51 h 42"/>
                <a:gd name="T6" fmla="*/ 23 w 24"/>
                <a:gd name="T7" fmla="*/ 16 h 42"/>
                <a:gd name="T8" fmla="*/ 3 w 24"/>
                <a:gd name="T9" fmla="*/ 27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2">
                  <a:moveTo>
                    <a:pt x="0" y="27"/>
                  </a:moveTo>
                  <a:cubicBezTo>
                    <a:pt x="2" y="27"/>
                    <a:pt x="9" y="11"/>
                    <a:pt x="15" y="21"/>
                  </a:cubicBezTo>
                  <a:cubicBezTo>
                    <a:pt x="18" y="26"/>
                    <a:pt x="12" y="37"/>
                    <a:pt x="12" y="42"/>
                  </a:cubicBezTo>
                  <a:cubicBezTo>
                    <a:pt x="18" y="37"/>
                    <a:pt x="24" y="20"/>
                    <a:pt x="20" y="13"/>
                  </a:cubicBezTo>
                  <a:cubicBezTo>
                    <a:pt x="13" y="0"/>
                    <a:pt x="7" y="16"/>
                    <a:pt x="3" y="2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662">
              <a:extLst>
                <a:ext uri="{FF2B5EF4-FFF2-40B4-BE49-F238E27FC236}">
                  <a16:creationId xmlns:a16="http://schemas.microsoft.com/office/drawing/2014/main" id="{81F90F69-21C7-42DD-A2FD-5343ABC53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541"/>
              <a:ext cx="33" cy="30"/>
            </a:xfrm>
            <a:custGeom>
              <a:avLst/>
              <a:gdLst>
                <a:gd name="T0" fmla="*/ 31 w 31"/>
                <a:gd name="T1" fmla="*/ 34 h 28"/>
                <a:gd name="T2" fmla="*/ 20 w 31"/>
                <a:gd name="T3" fmla="*/ 12 h 28"/>
                <a:gd name="T4" fmla="*/ 37 w 31"/>
                <a:gd name="T5" fmla="*/ 11 h 28"/>
                <a:gd name="T6" fmla="*/ 14 w 31"/>
                <a:gd name="T7" fmla="*/ 2 h 28"/>
                <a:gd name="T8" fmla="*/ 28 w 31"/>
                <a:gd name="T9" fmla="*/ 33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25" y="28"/>
                  </a:moveTo>
                  <a:cubicBezTo>
                    <a:pt x="21" y="24"/>
                    <a:pt x="12" y="15"/>
                    <a:pt x="17" y="9"/>
                  </a:cubicBezTo>
                  <a:cubicBezTo>
                    <a:pt x="20" y="5"/>
                    <a:pt x="27" y="6"/>
                    <a:pt x="31" y="8"/>
                  </a:cubicBezTo>
                  <a:cubicBezTo>
                    <a:pt x="28" y="5"/>
                    <a:pt x="15" y="0"/>
                    <a:pt x="11" y="2"/>
                  </a:cubicBezTo>
                  <a:cubicBezTo>
                    <a:pt x="0" y="9"/>
                    <a:pt x="18" y="23"/>
                    <a:pt x="23" y="2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663">
              <a:extLst>
                <a:ext uri="{FF2B5EF4-FFF2-40B4-BE49-F238E27FC236}">
                  <a16:creationId xmlns:a16="http://schemas.microsoft.com/office/drawing/2014/main" id="{210A183D-441D-4F2F-98F2-C9FF71CBC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" y="1631"/>
              <a:ext cx="34" cy="30"/>
            </a:xfrm>
            <a:custGeom>
              <a:avLst/>
              <a:gdLst>
                <a:gd name="T0" fmla="*/ 35 w 32"/>
                <a:gd name="T1" fmla="*/ 0 h 28"/>
                <a:gd name="T2" fmla="*/ 21 w 32"/>
                <a:gd name="T3" fmla="*/ 15 h 28"/>
                <a:gd name="T4" fmla="*/ 38 w 32"/>
                <a:gd name="T5" fmla="*/ 27 h 28"/>
                <a:gd name="T6" fmla="*/ 24 w 3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8">
                  <a:moveTo>
                    <a:pt x="29" y="0"/>
                  </a:moveTo>
                  <a:cubicBezTo>
                    <a:pt x="24" y="4"/>
                    <a:pt x="17" y="3"/>
                    <a:pt x="18" y="12"/>
                  </a:cubicBezTo>
                  <a:cubicBezTo>
                    <a:pt x="18" y="19"/>
                    <a:pt x="25" y="21"/>
                    <a:pt x="32" y="21"/>
                  </a:cubicBezTo>
                  <a:cubicBezTo>
                    <a:pt x="13" y="28"/>
                    <a:pt x="0" y="0"/>
                    <a:pt x="2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664">
              <a:extLst>
                <a:ext uri="{FF2B5EF4-FFF2-40B4-BE49-F238E27FC236}">
                  <a16:creationId xmlns:a16="http://schemas.microsoft.com/office/drawing/2014/main" id="{825E85E3-4EBE-4714-B57C-76A985B4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1211"/>
              <a:ext cx="528" cy="584"/>
            </a:xfrm>
            <a:custGeom>
              <a:avLst/>
              <a:gdLst>
                <a:gd name="T0" fmla="*/ 603 w 494"/>
                <a:gd name="T1" fmla="*/ 0 h 547"/>
                <a:gd name="T2" fmla="*/ 153 w 494"/>
                <a:gd name="T3" fmla="*/ 225 h 547"/>
                <a:gd name="T4" fmla="*/ 98 w 494"/>
                <a:gd name="T5" fmla="*/ 327 h 547"/>
                <a:gd name="T6" fmla="*/ 0 w 494"/>
                <a:gd name="T7" fmla="*/ 666 h 547"/>
                <a:gd name="T8" fmla="*/ 90 w 494"/>
                <a:gd name="T9" fmla="*/ 353 h 547"/>
                <a:gd name="T10" fmla="*/ 164 w 494"/>
                <a:gd name="T11" fmla="*/ 233 h 547"/>
                <a:gd name="T12" fmla="*/ 603 w 494"/>
                <a:gd name="T13" fmla="*/ 0 h 5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547">
                  <a:moveTo>
                    <a:pt x="494" y="0"/>
                  </a:moveTo>
                  <a:cubicBezTo>
                    <a:pt x="494" y="0"/>
                    <a:pt x="198" y="15"/>
                    <a:pt x="125" y="185"/>
                  </a:cubicBezTo>
                  <a:cubicBezTo>
                    <a:pt x="104" y="234"/>
                    <a:pt x="96" y="252"/>
                    <a:pt x="80" y="269"/>
                  </a:cubicBezTo>
                  <a:cubicBezTo>
                    <a:pt x="64" y="287"/>
                    <a:pt x="15" y="350"/>
                    <a:pt x="0" y="547"/>
                  </a:cubicBezTo>
                  <a:cubicBezTo>
                    <a:pt x="0" y="547"/>
                    <a:pt x="19" y="371"/>
                    <a:pt x="74" y="290"/>
                  </a:cubicBezTo>
                  <a:cubicBezTo>
                    <a:pt x="130" y="209"/>
                    <a:pt x="124" y="212"/>
                    <a:pt x="134" y="191"/>
                  </a:cubicBezTo>
                  <a:cubicBezTo>
                    <a:pt x="145" y="170"/>
                    <a:pt x="200" y="34"/>
                    <a:pt x="4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665">
              <a:extLst>
                <a:ext uri="{FF2B5EF4-FFF2-40B4-BE49-F238E27FC236}">
                  <a16:creationId xmlns:a16="http://schemas.microsoft.com/office/drawing/2014/main" id="{DB8627F5-69CA-47BE-A703-A06BB911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1845"/>
              <a:ext cx="83" cy="102"/>
            </a:xfrm>
            <a:custGeom>
              <a:avLst/>
              <a:gdLst>
                <a:gd name="T0" fmla="*/ 35 w 78"/>
                <a:gd name="T1" fmla="*/ 0 h 95"/>
                <a:gd name="T2" fmla="*/ 19 w 78"/>
                <a:gd name="T3" fmla="*/ 67 h 95"/>
                <a:gd name="T4" fmla="*/ 45 w 78"/>
                <a:gd name="T5" fmla="*/ 101 h 95"/>
                <a:gd name="T6" fmla="*/ 94 w 78"/>
                <a:gd name="T7" fmla="*/ 115 h 95"/>
                <a:gd name="T8" fmla="*/ 59 w 78"/>
                <a:gd name="T9" fmla="*/ 94 h 95"/>
                <a:gd name="T10" fmla="*/ 43 w 78"/>
                <a:gd name="T11" fmla="*/ 65 h 95"/>
                <a:gd name="T12" fmla="*/ 24 w 78"/>
                <a:gd name="T13" fmla="*/ 46 h 95"/>
                <a:gd name="T14" fmla="*/ 37 w 78"/>
                <a:gd name="T15" fmla="*/ 6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95">
                  <a:moveTo>
                    <a:pt x="29" y="0"/>
                  </a:moveTo>
                  <a:cubicBezTo>
                    <a:pt x="14" y="14"/>
                    <a:pt x="0" y="36"/>
                    <a:pt x="16" y="54"/>
                  </a:cubicBezTo>
                  <a:cubicBezTo>
                    <a:pt x="25" y="64"/>
                    <a:pt x="30" y="72"/>
                    <a:pt x="37" y="82"/>
                  </a:cubicBezTo>
                  <a:cubicBezTo>
                    <a:pt x="46" y="95"/>
                    <a:pt x="63" y="92"/>
                    <a:pt x="78" y="93"/>
                  </a:cubicBezTo>
                  <a:cubicBezTo>
                    <a:pt x="69" y="89"/>
                    <a:pt x="56" y="83"/>
                    <a:pt x="49" y="76"/>
                  </a:cubicBezTo>
                  <a:cubicBezTo>
                    <a:pt x="43" y="70"/>
                    <a:pt x="42" y="60"/>
                    <a:pt x="36" y="53"/>
                  </a:cubicBezTo>
                  <a:cubicBezTo>
                    <a:pt x="30" y="48"/>
                    <a:pt x="23" y="45"/>
                    <a:pt x="21" y="37"/>
                  </a:cubicBezTo>
                  <a:cubicBezTo>
                    <a:pt x="19" y="29"/>
                    <a:pt x="24" y="10"/>
                    <a:pt x="3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666">
              <a:extLst>
                <a:ext uri="{FF2B5EF4-FFF2-40B4-BE49-F238E27FC236}">
                  <a16:creationId xmlns:a16="http://schemas.microsoft.com/office/drawing/2014/main" id="{8B55B504-416B-43EB-92BF-78DDBE8B5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1943"/>
              <a:ext cx="87" cy="268"/>
            </a:xfrm>
            <a:custGeom>
              <a:avLst/>
              <a:gdLst>
                <a:gd name="T0" fmla="*/ 100 w 81"/>
                <a:gd name="T1" fmla="*/ 0 h 251"/>
                <a:gd name="T2" fmla="*/ 45 w 81"/>
                <a:gd name="T3" fmla="*/ 154 h 251"/>
                <a:gd name="T4" fmla="*/ 38 w 81"/>
                <a:gd name="T5" fmla="*/ 233 h 251"/>
                <a:gd name="T6" fmla="*/ 46 w 81"/>
                <a:gd name="T7" fmla="*/ 304 h 251"/>
                <a:gd name="T8" fmla="*/ 83 w 81"/>
                <a:gd name="T9" fmla="*/ 293 h 251"/>
                <a:gd name="T10" fmla="*/ 34 w 81"/>
                <a:gd name="T11" fmla="*/ 285 h 251"/>
                <a:gd name="T12" fmla="*/ 64 w 81"/>
                <a:gd name="T13" fmla="*/ 248 h 251"/>
                <a:gd name="T14" fmla="*/ 54 w 81"/>
                <a:gd name="T15" fmla="*/ 221 h 251"/>
                <a:gd name="T16" fmla="*/ 56 w 81"/>
                <a:gd name="T17" fmla="*/ 148 h 251"/>
                <a:gd name="T18" fmla="*/ 100 w 81"/>
                <a:gd name="T19" fmla="*/ 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251">
                  <a:moveTo>
                    <a:pt x="81" y="0"/>
                  </a:moveTo>
                  <a:cubicBezTo>
                    <a:pt x="81" y="0"/>
                    <a:pt x="31" y="92"/>
                    <a:pt x="36" y="126"/>
                  </a:cubicBezTo>
                  <a:cubicBezTo>
                    <a:pt x="40" y="161"/>
                    <a:pt x="41" y="178"/>
                    <a:pt x="31" y="191"/>
                  </a:cubicBezTo>
                  <a:cubicBezTo>
                    <a:pt x="21" y="204"/>
                    <a:pt x="0" y="248"/>
                    <a:pt x="37" y="250"/>
                  </a:cubicBezTo>
                  <a:cubicBezTo>
                    <a:pt x="45" y="251"/>
                    <a:pt x="58" y="248"/>
                    <a:pt x="67" y="241"/>
                  </a:cubicBezTo>
                  <a:cubicBezTo>
                    <a:pt x="67" y="241"/>
                    <a:pt x="32" y="250"/>
                    <a:pt x="28" y="234"/>
                  </a:cubicBezTo>
                  <a:cubicBezTo>
                    <a:pt x="23" y="218"/>
                    <a:pt x="33" y="196"/>
                    <a:pt x="52" y="203"/>
                  </a:cubicBezTo>
                  <a:cubicBezTo>
                    <a:pt x="52" y="203"/>
                    <a:pt x="40" y="197"/>
                    <a:pt x="44" y="182"/>
                  </a:cubicBezTo>
                  <a:cubicBezTo>
                    <a:pt x="47" y="167"/>
                    <a:pt x="47" y="132"/>
                    <a:pt x="45" y="122"/>
                  </a:cubicBezTo>
                  <a:cubicBezTo>
                    <a:pt x="43" y="111"/>
                    <a:pt x="41" y="80"/>
                    <a:pt x="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667">
              <a:extLst>
                <a:ext uri="{FF2B5EF4-FFF2-40B4-BE49-F238E27FC236}">
                  <a16:creationId xmlns:a16="http://schemas.microsoft.com/office/drawing/2014/main" id="{34AF93AA-4240-4672-8BD6-785FF3368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84" y="2232"/>
              <a:ext cx="81" cy="313"/>
            </a:xfrm>
            <a:custGeom>
              <a:avLst/>
              <a:gdLst>
                <a:gd name="T0" fmla="*/ 44 w 76"/>
                <a:gd name="T1" fmla="*/ 1 h 293"/>
                <a:gd name="T2" fmla="*/ 21 w 76"/>
                <a:gd name="T3" fmla="*/ 3 h 293"/>
                <a:gd name="T4" fmla="*/ 15 w 76"/>
                <a:gd name="T5" fmla="*/ 78 h 293"/>
                <a:gd name="T6" fmla="*/ 2 w 76"/>
                <a:gd name="T7" fmla="*/ 156 h 293"/>
                <a:gd name="T8" fmla="*/ 15 w 76"/>
                <a:gd name="T9" fmla="*/ 233 h 293"/>
                <a:gd name="T10" fmla="*/ 33 w 76"/>
                <a:gd name="T11" fmla="*/ 272 h 293"/>
                <a:gd name="T12" fmla="*/ 41 w 76"/>
                <a:gd name="T13" fmla="*/ 307 h 293"/>
                <a:gd name="T14" fmla="*/ 92 w 76"/>
                <a:gd name="T15" fmla="*/ 357 h 293"/>
                <a:gd name="T16" fmla="*/ 68 w 76"/>
                <a:gd name="T17" fmla="*/ 329 h 293"/>
                <a:gd name="T18" fmla="*/ 47 w 76"/>
                <a:gd name="T19" fmla="*/ 284 h 293"/>
                <a:gd name="T20" fmla="*/ 36 w 76"/>
                <a:gd name="T21" fmla="*/ 233 h 293"/>
                <a:gd name="T22" fmla="*/ 17 w 76"/>
                <a:gd name="T23" fmla="*/ 191 h 293"/>
                <a:gd name="T24" fmla="*/ 29 w 76"/>
                <a:gd name="T25" fmla="*/ 85 h 293"/>
                <a:gd name="T26" fmla="*/ 41 w 76"/>
                <a:gd name="T27" fmla="*/ 1 h 29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93">
                  <a:moveTo>
                    <a:pt x="36" y="1"/>
                  </a:moveTo>
                  <a:cubicBezTo>
                    <a:pt x="30" y="1"/>
                    <a:pt x="24" y="0"/>
                    <a:pt x="18" y="3"/>
                  </a:cubicBezTo>
                  <a:cubicBezTo>
                    <a:pt x="17" y="22"/>
                    <a:pt x="14" y="44"/>
                    <a:pt x="12" y="64"/>
                  </a:cubicBezTo>
                  <a:cubicBezTo>
                    <a:pt x="10" y="86"/>
                    <a:pt x="4" y="106"/>
                    <a:pt x="2" y="128"/>
                  </a:cubicBezTo>
                  <a:cubicBezTo>
                    <a:pt x="0" y="152"/>
                    <a:pt x="2" y="170"/>
                    <a:pt x="12" y="191"/>
                  </a:cubicBezTo>
                  <a:cubicBezTo>
                    <a:pt x="17" y="202"/>
                    <a:pt x="24" y="212"/>
                    <a:pt x="27" y="224"/>
                  </a:cubicBezTo>
                  <a:cubicBezTo>
                    <a:pt x="30" y="233"/>
                    <a:pt x="30" y="243"/>
                    <a:pt x="34" y="252"/>
                  </a:cubicBezTo>
                  <a:cubicBezTo>
                    <a:pt x="41" y="268"/>
                    <a:pt x="61" y="283"/>
                    <a:pt x="76" y="293"/>
                  </a:cubicBezTo>
                  <a:cubicBezTo>
                    <a:pt x="75" y="280"/>
                    <a:pt x="64" y="279"/>
                    <a:pt x="56" y="270"/>
                  </a:cubicBezTo>
                  <a:cubicBezTo>
                    <a:pt x="47" y="260"/>
                    <a:pt x="42" y="245"/>
                    <a:pt x="38" y="233"/>
                  </a:cubicBezTo>
                  <a:cubicBezTo>
                    <a:pt x="35" y="219"/>
                    <a:pt x="35" y="204"/>
                    <a:pt x="30" y="191"/>
                  </a:cubicBezTo>
                  <a:cubicBezTo>
                    <a:pt x="25" y="179"/>
                    <a:pt x="18" y="169"/>
                    <a:pt x="14" y="157"/>
                  </a:cubicBezTo>
                  <a:cubicBezTo>
                    <a:pt x="2" y="123"/>
                    <a:pt x="20" y="102"/>
                    <a:pt x="23" y="70"/>
                  </a:cubicBezTo>
                  <a:cubicBezTo>
                    <a:pt x="25" y="52"/>
                    <a:pt x="18" y="11"/>
                    <a:pt x="3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668">
              <a:extLst>
                <a:ext uri="{FF2B5EF4-FFF2-40B4-BE49-F238E27FC236}">
                  <a16:creationId xmlns:a16="http://schemas.microsoft.com/office/drawing/2014/main" id="{602AE4D5-97B7-4402-B55B-72575CE4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2408"/>
              <a:ext cx="52" cy="115"/>
            </a:xfrm>
            <a:custGeom>
              <a:avLst/>
              <a:gdLst>
                <a:gd name="T0" fmla="*/ 12 w 49"/>
                <a:gd name="T1" fmla="*/ 0 h 108"/>
                <a:gd name="T2" fmla="*/ 5 w 49"/>
                <a:gd name="T3" fmla="*/ 76 h 108"/>
                <a:gd name="T4" fmla="*/ 58 w 49"/>
                <a:gd name="T5" fmla="*/ 119 h 108"/>
                <a:gd name="T6" fmla="*/ 15 w 49"/>
                <a:gd name="T7" fmla="*/ 70 h 108"/>
                <a:gd name="T8" fmla="*/ 8 w 49"/>
                <a:gd name="T9" fmla="*/ 1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9" y="0"/>
                  </a:moveTo>
                  <a:cubicBezTo>
                    <a:pt x="5" y="18"/>
                    <a:pt x="0" y="44"/>
                    <a:pt x="5" y="63"/>
                  </a:cubicBezTo>
                  <a:cubicBezTo>
                    <a:pt x="9" y="75"/>
                    <a:pt x="33" y="108"/>
                    <a:pt x="49" y="99"/>
                  </a:cubicBezTo>
                  <a:cubicBezTo>
                    <a:pt x="29" y="91"/>
                    <a:pt x="17" y="79"/>
                    <a:pt x="12" y="58"/>
                  </a:cubicBezTo>
                  <a:cubicBezTo>
                    <a:pt x="9" y="42"/>
                    <a:pt x="3" y="24"/>
                    <a:pt x="8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669">
              <a:extLst>
                <a:ext uri="{FF2B5EF4-FFF2-40B4-BE49-F238E27FC236}">
                  <a16:creationId xmlns:a16="http://schemas.microsoft.com/office/drawing/2014/main" id="{44F22FF9-E341-4650-A6B8-323B27BF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949"/>
              <a:ext cx="123" cy="272"/>
            </a:xfrm>
            <a:custGeom>
              <a:avLst/>
              <a:gdLst>
                <a:gd name="T0" fmla="*/ 76 w 115"/>
                <a:gd name="T1" fmla="*/ 0 h 255"/>
                <a:gd name="T2" fmla="*/ 76 w 115"/>
                <a:gd name="T3" fmla="*/ 45 h 255"/>
                <a:gd name="T4" fmla="*/ 65 w 115"/>
                <a:gd name="T5" fmla="*/ 95 h 255"/>
                <a:gd name="T6" fmla="*/ 141 w 115"/>
                <a:gd name="T7" fmla="*/ 309 h 255"/>
                <a:gd name="T8" fmla="*/ 63 w 115"/>
                <a:gd name="T9" fmla="*/ 138 h 255"/>
                <a:gd name="T10" fmla="*/ 83 w 115"/>
                <a:gd name="T11" fmla="*/ 48 h 255"/>
                <a:gd name="T12" fmla="*/ 76 w 115"/>
                <a:gd name="T13" fmla="*/ 0 h 2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255">
                  <a:moveTo>
                    <a:pt x="62" y="0"/>
                  </a:moveTo>
                  <a:cubicBezTo>
                    <a:pt x="62" y="0"/>
                    <a:pt x="60" y="21"/>
                    <a:pt x="62" y="37"/>
                  </a:cubicBezTo>
                  <a:cubicBezTo>
                    <a:pt x="65" y="52"/>
                    <a:pt x="59" y="63"/>
                    <a:pt x="53" y="78"/>
                  </a:cubicBezTo>
                  <a:cubicBezTo>
                    <a:pt x="46" y="93"/>
                    <a:pt x="0" y="212"/>
                    <a:pt x="115" y="255"/>
                  </a:cubicBezTo>
                  <a:cubicBezTo>
                    <a:pt x="115" y="255"/>
                    <a:pt x="20" y="206"/>
                    <a:pt x="51" y="113"/>
                  </a:cubicBezTo>
                  <a:cubicBezTo>
                    <a:pt x="64" y="75"/>
                    <a:pt x="71" y="54"/>
                    <a:pt x="68" y="39"/>
                  </a:cubicBezTo>
                  <a:cubicBezTo>
                    <a:pt x="66" y="25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670">
              <a:extLst>
                <a:ext uri="{FF2B5EF4-FFF2-40B4-BE49-F238E27FC236}">
                  <a16:creationId xmlns:a16="http://schemas.microsoft.com/office/drawing/2014/main" id="{CF0EE0B3-22F9-4394-AD86-030B1ADCD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6" y="880"/>
              <a:ext cx="25" cy="90"/>
            </a:xfrm>
            <a:custGeom>
              <a:avLst/>
              <a:gdLst>
                <a:gd name="T0" fmla="*/ 5 w 23"/>
                <a:gd name="T1" fmla="*/ 0 h 84"/>
                <a:gd name="T2" fmla="*/ 12 w 23"/>
                <a:gd name="T3" fmla="*/ 25 h 84"/>
                <a:gd name="T4" fmla="*/ 12 w 23"/>
                <a:gd name="T5" fmla="*/ 41 h 84"/>
                <a:gd name="T6" fmla="*/ 5 w 23"/>
                <a:gd name="T7" fmla="*/ 69 h 84"/>
                <a:gd name="T8" fmla="*/ 4 w 23"/>
                <a:gd name="T9" fmla="*/ 95 h 84"/>
                <a:gd name="T10" fmla="*/ 27 w 23"/>
                <a:gd name="T11" fmla="*/ 103 h 84"/>
                <a:gd name="T12" fmla="*/ 29 w 23"/>
                <a:gd name="T13" fmla="*/ 96 h 84"/>
                <a:gd name="T14" fmla="*/ 11 w 23"/>
                <a:gd name="T15" fmla="*/ 86 h 84"/>
                <a:gd name="T16" fmla="*/ 14 w 23"/>
                <a:gd name="T17" fmla="*/ 70 h 84"/>
                <a:gd name="T18" fmla="*/ 26 w 23"/>
                <a:gd name="T19" fmla="*/ 62 h 84"/>
                <a:gd name="T20" fmla="*/ 16 w 23"/>
                <a:gd name="T21" fmla="*/ 31 h 84"/>
                <a:gd name="T22" fmla="*/ 14 w 23"/>
                <a:gd name="T23" fmla="*/ 15 h 84"/>
                <a:gd name="T24" fmla="*/ 9 w 23"/>
                <a:gd name="T25" fmla="*/ 2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3" h="84">
                  <a:moveTo>
                    <a:pt x="5" y="0"/>
                  </a:moveTo>
                  <a:cubicBezTo>
                    <a:pt x="6" y="7"/>
                    <a:pt x="8" y="13"/>
                    <a:pt x="9" y="20"/>
                  </a:cubicBezTo>
                  <a:cubicBezTo>
                    <a:pt x="9" y="24"/>
                    <a:pt x="9" y="28"/>
                    <a:pt x="9" y="33"/>
                  </a:cubicBezTo>
                  <a:cubicBezTo>
                    <a:pt x="9" y="41"/>
                    <a:pt x="7" y="48"/>
                    <a:pt x="5" y="56"/>
                  </a:cubicBezTo>
                  <a:cubicBezTo>
                    <a:pt x="4" y="63"/>
                    <a:pt x="0" y="70"/>
                    <a:pt x="4" y="77"/>
                  </a:cubicBezTo>
                  <a:cubicBezTo>
                    <a:pt x="8" y="84"/>
                    <a:pt x="17" y="79"/>
                    <a:pt x="21" y="84"/>
                  </a:cubicBezTo>
                  <a:cubicBezTo>
                    <a:pt x="21" y="82"/>
                    <a:pt x="22" y="80"/>
                    <a:pt x="23" y="78"/>
                  </a:cubicBezTo>
                  <a:cubicBezTo>
                    <a:pt x="17" y="78"/>
                    <a:pt x="10" y="78"/>
                    <a:pt x="8" y="70"/>
                  </a:cubicBezTo>
                  <a:cubicBezTo>
                    <a:pt x="7" y="66"/>
                    <a:pt x="8" y="60"/>
                    <a:pt x="11" y="57"/>
                  </a:cubicBezTo>
                  <a:cubicBezTo>
                    <a:pt x="13" y="53"/>
                    <a:pt x="16" y="52"/>
                    <a:pt x="20" y="50"/>
                  </a:cubicBezTo>
                  <a:cubicBezTo>
                    <a:pt x="11" y="51"/>
                    <a:pt x="12" y="30"/>
                    <a:pt x="13" y="25"/>
                  </a:cubicBezTo>
                  <a:cubicBezTo>
                    <a:pt x="13" y="21"/>
                    <a:pt x="13" y="16"/>
                    <a:pt x="11" y="12"/>
                  </a:cubicBezTo>
                  <a:cubicBezTo>
                    <a:pt x="10" y="9"/>
                    <a:pt x="7" y="5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671">
              <a:extLst>
                <a:ext uri="{FF2B5EF4-FFF2-40B4-BE49-F238E27FC236}">
                  <a16:creationId xmlns:a16="http://schemas.microsoft.com/office/drawing/2014/main" id="{C38A323C-F321-4EE3-B975-CE8604918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934"/>
              <a:ext cx="20" cy="25"/>
            </a:xfrm>
            <a:custGeom>
              <a:avLst/>
              <a:gdLst>
                <a:gd name="T0" fmla="*/ 0 w 19"/>
                <a:gd name="T1" fmla="*/ 1 h 24"/>
                <a:gd name="T2" fmla="*/ 14 w 19"/>
                <a:gd name="T3" fmla="*/ 22 h 24"/>
                <a:gd name="T4" fmla="*/ 7 w 19"/>
                <a:gd name="T5" fmla="*/ 11 h 24"/>
                <a:gd name="T6" fmla="*/ 0 w 19"/>
                <a:gd name="T7" fmla="*/ 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24">
                  <a:moveTo>
                    <a:pt x="0" y="1"/>
                  </a:moveTo>
                  <a:cubicBezTo>
                    <a:pt x="7" y="0"/>
                    <a:pt x="19" y="13"/>
                    <a:pt x="11" y="19"/>
                  </a:cubicBezTo>
                  <a:cubicBezTo>
                    <a:pt x="6" y="24"/>
                    <a:pt x="7" y="15"/>
                    <a:pt x="7" y="11"/>
                  </a:cubicBezTo>
                  <a:cubicBezTo>
                    <a:pt x="6" y="6"/>
                    <a:pt x="4" y="4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672">
              <a:extLst>
                <a:ext uri="{FF2B5EF4-FFF2-40B4-BE49-F238E27FC236}">
                  <a16:creationId xmlns:a16="http://schemas.microsoft.com/office/drawing/2014/main" id="{3275A7D3-DD0E-4105-9F2E-5293A1660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5" y="1028"/>
              <a:ext cx="16" cy="83"/>
            </a:xfrm>
            <a:custGeom>
              <a:avLst/>
              <a:gdLst>
                <a:gd name="T0" fmla="*/ 0 w 15"/>
                <a:gd name="T1" fmla="*/ 0 h 78"/>
                <a:gd name="T2" fmla="*/ 13 w 15"/>
                <a:gd name="T3" fmla="*/ 43 h 78"/>
                <a:gd name="T4" fmla="*/ 3 w 15"/>
                <a:gd name="T5" fmla="*/ 94 h 78"/>
                <a:gd name="T6" fmla="*/ 6 w 15"/>
                <a:gd name="T7" fmla="*/ 42 h 78"/>
                <a:gd name="T8" fmla="*/ 1 w 15"/>
                <a:gd name="T9" fmla="*/ 4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78">
                  <a:moveTo>
                    <a:pt x="0" y="0"/>
                  </a:moveTo>
                  <a:cubicBezTo>
                    <a:pt x="4" y="12"/>
                    <a:pt x="7" y="24"/>
                    <a:pt x="10" y="36"/>
                  </a:cubicBezTo>
                  <a:cubicBezTo>
                    <a:pt x="15" y="51"/>
                    <a:pt x="4" y="62"/>
                    <a:pt x="3" y="78"/>
                  </a:cubicBezTo>
                  <a:cubicBezTo>
                    <a:pt x="0" y="65"/>
                    <a:pt x="8" y="49"/>
                    <a:pt x="6" y="35"/>
                  </a:cubicBezTo>
                  <a:cubicBezTo>
                    <a:pt x="5" y="25"/>
                    <a:pt x="1" y="15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673">
              <a:extLst>
                <a:ext uri="{FF2B5EF4-FFF2-40B4-BE49-F238E27FC236}">
                  <a16:creationId xmlns:a16="http://schemas.microsoft.com/office/drawing/2014/main" id="{9FE2E125-7F24-495E-B8FA-2BB233FF2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4" y="911"/>
              <a:ext cx="42" cy="32"/>
            </a:xfrm>
            <a:custGeom>
              <a:avLst/>
              <a:gdLst>
                <a:gd name="T0" fmla="*/ 46 w 40"/>
                <a:gd name="T1" fmla="*/ 1 h 30"/>
                <a:gd name="T2" fmla="*/ 43 w 40"/>
                <a:gd name="T3" fmla="*/ 7 h 30"/>
                <a:gd name="T4" fmla="*/ 26 w 40"/>
                <a:gd name="T5" fmla="*/ 20 h 30"/>
                <a:gd name="T6" fmla="*/ 9 w 40"/>
                <a:gd name="T7" fmla="*/ 27 h 30"/>
                <a:gd name="T8" fmla="*/ 0 w 40"/>
                <a:gd name="T9" fmla="*/ 36 h 30"/>
                <a:gd name="T10" fmla="*/ 17 w 40"/>
                <a:gd name="T11" fmla="*/ 29 h 30"/>
                <a:gd name="T12" fmla="*/ 32 w 40"/>
                <a:gd name="T13" fmla="*/ 21 h 30"/>
                <a:gd name="T14" fmla="*/ 46 w 40"/>
                <a:gd name="T15" fmla="*/ 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0">
                  <a:moveTo>
                    <a:pt x="40" y="1"/>
                  </a:moveTo>
                  <a:cubicBezTo>
                    <a:pt x="39" y="2"/>
                    <a:pt x="38" y="5"/>
                    <a:pt x="37" y="7"/>
                  </a:cubicBezTo>
                  <a:cubicBezTo>
                    <a:pt x="33" y="12"/>
                    <a:pt x="28" y="15"/>
                    <a:pt x="23" y="17"/>
                  </a:cubicBezTo>
                  <a:cubicBezTo>
                    <a:pt x="19" y="19"/>
                    <a:pt x="14" y="20"/>
                    <a:pt x="9" y="22"/>
                  </a:cubicBezTo>
                  <a:cubicBezTo>
                    <a:pt x="6" y="24"/>
                    <a:pt x="2" y="28"/>
                    <a:pt x="0" y="30"/>
                  </a:cubicBezTo>
                  <a:cubicBezTo>
                    <a:pt x="3" y="27"/>
                    <a:pt x="9" y="25"/>
                    <a:pt x="14" y="23"/>
                  </a:cubicBezTo>
                  <a:cubicBezTo>
                    <a:pt x="18" y="22"/>
                    <a:pt x="23" y="20"/>
                    <a:pt x="28" y="18"/>
                  </a:cubicBezTo>
                  <a:cubicBezTo>
                    <a:pt x="33" y="15"/>
                    <a:pt x="40" y="7"/>
                    <a:pt x="40" y="0"/>
                  </a:cubicBezTo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Freeform 674">
              <a:extLst>
                <a:ext uri="{FF2B5EF4-FFF2-40B4-BE49-F238E27FC236}">
                  <a16:creationId xmlns:a16="http://schemas.microsoft.com/office/drawing/2014/main" id="{A638B354-4940-4BA8-BD63-7697B4EC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8" y="912"/>
              <a:ext cx="31" cy="20"/>
            </a:xfrm>
            <a:custGeom>
              <a:avLst/>
              <a:gdLst>
                <a:gd name="T0" fmla="*/ 0 w 29"/>
                <a:gd name="T1" fmla="*/ 0 h 18"/>
                <a:gd name="T2" fmla="*/ 6 w 29"/>
                <a:gd name="T3" fmla="*/ 9 h 18"/>
                <a:gd name="T4" fmla="*/ 16 w 29"/>
                <a:gd name="T5" fmla="*/ 14 h 18"/>
                <a:gd name="T6" fmla="*/ 28 w 29"/>
                <a:gd name="T7" fmla="*/ 23 h 18"/>
                <a:gd name="T8" fmla="*/ 35 w 29"/>
                <a:gd name="T9" fmla="*/ 24 h 18"/>
                <a:gd name="T10" fmla="*/ 16 w 29"/>
                <a:gd name="T11" fmla="*/ 13 h 18"/>
                <a:gd name="T12" fmla="*/ 1 w 29"/>
                <a:gd name="T13" fmla="*/ 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18">
                  <a:moveTo>
                    <a:pt x="0" y="0"/>
                  </a:moveTo>
                  <a:cubicBezTo>
                    <a:pt x="1" y="2"/>
                    <a:pt x="4" y="4"/>
                    <a:pt x="6" y="6"/>
                  </a:cubicBezTo>
                  <a:cubicBezTo>
                    <a:pt x="8" y="8"/>
                    <a:pt x="11" y="9"/>
                    <a:pt x="13" y="11"/>
                  </a:cubicBezTo>
                  <a:cubicBezTo>
                    <a:pt x="15" y="14"/>
                    <a:pt x="18" y="16"/>
                    <a:pt x="22" y="17"/>
                  </a:cubicBezTo>
                  <a:cubicBezTo>
                    <a:pt x="24" y="17"/>
                    <a:pt x="27" y="18"/>
                    <a:pt x="29" y="18"/>
                  </a:cubicBezTo>
                  <a:cubicBezTo>
                    <a:pt x="23" y="15"/>
                    <a:pt x="18" y="14"/>
                    <a:pt x="13" y="10"/>
                  </a:cubicBezTo>
                  <a:cubicBezTo>
                    <a:pt x="9" y="6"/>
                    <a:pt x="6" y="3"/>
                    <a:pt x="1" y="1"/>
                  </a:cubicBezTo>
                </a:path>
              </a:pathLst>
            </a:custGeom>
            <a:solidFill>
              <a:srgbClr val="EAA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5" name="Freeform 675">
              <a:extLst>
                <a:ext uri="{FF2B5EF4-FFF2-40B4-BE49-F238E27FC236}">
                  <a16:creationId xmlns:a16="http://schemas.microsoft.com/office/drawing/2014/main" id="{006FDF3A-A611-40F1-A7E9-24754C1A0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0" y="1104"/>
              <a:ext cx="43" cy="108"/>
            </a:xfrm>
            <a:custGeom>
              <a:avLst/>
              <a:gdLst>
                <a:gd name="T0" fmla="*/ 41 w 40"/>
                <a:gd name="T1" fmla="*/ 3 h 101"/>
                <a:gd name="T2" fmla="*/ 19 w 40"/>
                <a:gd name="T3" fmla="*/ 38 h 101"/>
                <a:gd name="T4" fmla="*/ 49 w 40"/>
                <a:gd name="T5" fmla="*/ 53 h 101"/>
                <a:gd name="T6" fmla="*/ 27 w 40"/>
                <a:gd name="T7" fmla="*/ 75 h 101"/>
                <a:gd name="T8" fmla="*/ 12 w 40"/>
                <a:gd name="T9" fmla="*/ 123 h 101"/>
                <a:gd name="T10" fmla="*/ 16 w 40"/>
                <a:gd name="T11" fmla="*/ 68 h 101"/>
                <a:gd name="T12" fmla="*/ 4 w 40"/>
                <a:gd name="T13" fmla="*/ 55 h 101"/>
                <a:gd name="T14" fmla="*/ 0 w 40"/>
                <a:gd name="T15" fmla="*/ 37 h 101"/>
                <a:gd name="T16" fmla="*/ 10 w 40"/>
                <a:gd name="T17" fmla="*/ 46 h 101"/>
                <a:gd name="T18" fmla="*/ 13 w 40"/>
                <a:gd name="T19" fmla="*/ 30 h 101"/>
                <a:gd name="T20" fmla="*/ 38 w 40"/>
                <a:gd name="T21" fmla="*/ 1 h 10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0" h="101">
                  <a:moveTo>
                    <a:pt x="33" y="3"/>
                  </a:moveTo>
                  <a:cubicBezTo>
                    <a:pt x="20" y="3"/>
                    <a:pt x="9" y="21"/>
                    <a:pt x="16" y="32"/>
                  </a:cubicBezTo>
                  <a:cubicBezTo>
                    <a:pt x="21" y="40"/>
                    <a:pt x="32" y="43"/>
                    <a:pt x="40" y="44"/>
                  </a:cubicBezTo>
                  <a:cubicBezTo>
                    <a:pt x="27" y="42"/>
                    <a:pt x="20" y="48"/>
                    <a:pt x="21" y="61"/>
                  </a:cubicBezTo>
                  <a:cubicBezTo>
                    <a:pt x="21" y="76"/>
                    <a:pt x="19" y="89"/>
                    <a:pt x="9" y="101"/>
                  </a:cubicBezTo>
                  <a:cubicBezTo>
                    <a:pt x="14" y="87"/>
                    <a:pt x="25" y="70"/>
                    <a:pt x="13" y="56"/>
                  </a:cubicBezTo>
                  <a:cubicBezTo>
                    <a:pt x="10" y="52"/>
                    <a:pt x="7" y="49"/>
                    <a:pt x="4" y="45"/>
                  </a:cubicBezTo>
                  <a:cubicBezTo>
                    <a:pt x="2" y="40"/>
                    <a:pt x="2" y="35"/>
                    <a:pt x="0" y="31"/>
                  </a:cubicBezTo>
                  <a:cubicBezTo>
                    <a:pt x="1" y="34"/>
                    <a:pt x="3" y="39"/>
                    <a:pt x="7" y="37"/>
                  </a:cubicBezTo>
                  <a:cubicBezTo>
                    <a:pt x="9" y="36"/>
                    <a:pt x="9" y="26"/>
                    <a:pt x="10" y="24"/>
                  </a:cubicBezTo>
                  <a:cubicBezTo>
                    <a:pt x="12" y="14"/>
                    <a:pt x="19" y="0"/>
                    <a:pt x="3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6" name="Freeform 676">
              <a:extLst>
                <a:ext uri="{FF2B5EF4-FFF2-40B4-BE49-F238E27FC236}">
                  <a16:creationId xmlns:a16="http://schemas.microsoft.com/office/drawing/2014/main" id="{DA584E71-69A8-4D36-BE67-8AE3CB0D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1103"/>
              <a:ext cx="23" cy="23"/>
            </a:xfrm>
            <a:custGeom>
              <a:avLst/>
              <a:gdLst>
                <a:gd name="T0" fmla="*/ 0 w 22"/>
                <a:gd name="T1" fmla="*/ 2 h 22"/>
                <a:gd name="T2" fmla="*/ 14 w 22"/>
                <a:gd name="T3" fmla="*/ 8 h 22"/>
                <a:gd name="T4" fmla="*/ 20 w 22"/>
                <a:gd name="T5" fmla="*/ 25 h 22"/>
                <a:gd name="T6" fmla="*/ 18 w 22"/>
                <a:gd name="T7" fmla="*/ 5 h 22"/>
                <a:gd name="T8" fmla="*/ 1 w 22"/>
                <a:gd name="T9" fmla="*/ 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2">
                  <a:moveTo>
                    <a:pt x="0" y="2"/>
                  </a:moveTo>
                  <a:cubicBezTo>
                    <a:pt x="4" y="4"/>
                    <a:pt x="8" y="4"/>
                    <a:pt x="11" y="8"/>
                  </a:cubicBezTo>
                  <a:cubicBezTo>
                    <a:pt x="16" y="12"/>
                    <a:pt x="16" y="16"/>
                    <a:pt x="17" y="22"/>
                  </a:cubicBezTo>
                  <a:cubicBezTo>
                    <a:pt x="22" y="18"/>
                    <a:pt x="20" y="8"/>
                    <a:pt x="15" y="5"/>
                  </a:cubicBezTo>
                  <a:cubicBezTo>
                    <a:pt x="12" y="4"/>
                    <a:pt x="5" y="0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7" name="Freeform 677">
              <a:extLst>
                <a:ext uri="{FF2B5EF4-FFF2-40B4-BE49-F238E27FC236}">
                  <a16:creationId xmlns:a16="http://schemas.microsoft.com/office/drawing/2014/main" id="{C512F969-051A-4ADE-942F-68030A1D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1039"/>
              <a:ext cx="18" cy="15"/>
            </a:xfrm>
            <a:custGeom>
              <a:avLst/>
              <a:gdLst>
                <a:gd name="T0" fmla="*/ 20 w 17"/>
                <a:gd name="T1" fmla="*/ 5 h 14"/>
                <a:gd name="T2" fmla="*/ 8 w 17"/>
                <a:gd name="T3" fmla="*/ 4 h 14"/>
                <a:gd name="T4" fmla="*/ 0 w 17"/>
                <a:gd name="T5" fmla="*/ 17 h 14"/>
                <a:gd name="T6" fmla="*/ 13 w 17"/>
                <a:gd name="T7" fmla="*/ 6 h 14"/>
                <a:gd name="T8" fmla="*/ 20 w 17"/>
                <a:gd name="T9" fmla="*/ 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7" y="5"/>
                  </a:moveTo>
                  <a:cubicBezTo>
                    <a:pt x="13" y="3"/>
                    <a:pt x="12" y="0"/>
                    <a:pt x="8" y="4"/>
                  </a:cubicBezTo>
                  <a:cubicBezTo>
                    <a:pt x="5" y="7"/>
                    <a:pt x="3" y="12"/>
                    <a:pt x="0" y="14"/>
                  </a:cubicBezTo>
                  <a:cubicBezTo>
                    <a:pt x="3" y="12"/>
                    <a:pt x="6" y="8"/>
                    <a:pt x="10" y="6"/>
                  </a:cubicBezTo>
                  <a:cubicBezTo>
                    <a:pt x="12" y="4"/>
                    <a:pt x="14" y="5"/>
                    <a:pt x="17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678">
              <a:extLst>
                <a:ext uri="{FF2B5EF4-FFF2-40B4-BE49-F238E27FC236}">
                  <a16:creationId xmlns:a16="http://schemas.microsoft.com/office/drawing/2014/main" id="{F22C2547-AECB-4B93-B495-16B3A0BF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3" y="1060"/>
              <a:ext cx="19" cy="6"/>
            </a:xfrm>
            <a:custGeom>
              <a:avLst/>
              <a:gdLst>
                <a:gd name="T0" fmla="*/ 21 w 18"/>
                <a:gd name="T1" fmla="*/ 0 h 6"/>
                <a:gd name="T2" fmla="*/ 3 w 18"/>
                <a:gd name="T3" fmla="*/ 3 h 6"/>
                <a:gd name="T4" fmla="*/ 7 w 18"/>
                <a:gd name="T5" fmla="*/ 4 h 6"/>
                <a:gd name="T6" fmla="*/ 16 w 18"/>
                <a:gd name="T7" fmla="*/ 2 h 6"/>
                <a:gd name="T8" fmla="*/ 21 w 18"/>
                <a:gd name="T9" fmla="*/ 1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6">
                  <a:moveTo>
                    <a:pt x="18" y="0"/>
                  </a:moveTo>
                  <a:cubicBezTo>
                    <a:pt x="15" y="0"/>
                    <a:pt x="6" y="0"/>
                    <a:pt x="3" y="3"/>
                  </a:cubicBezTo>
                  <a:cubicBezTo>
                    <a:pt x="0" y="6"/>
                    <a:pt x="4" y="5"/>
                    <a:pt x="7" y="4"/>
                  </a:cubicBezTo>
                  <a:cubicBezTo>
                    <a:pt x="9" y="3"/>
                    <a:pt x="11" y="2"/>
                    <a:pt x="13" y="2"/>
                  </a:cubicBezTo>
                  <a:cubicBezTo>
                    <a:pt x="15" y="1"/>
                    <a:pt x="17" y="1"/>
                    <a:pt x="1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679">
              <a:extLst>
                <a:ext uri="{FF2B5EF4-FFF2-40B4-BE49-F238E27FC236}">
                  <a16:creationId xmlns:a16="http://schemas.microsoft.com/office/drawing/2014/main" id="{F12B21A8-21BE-4AAA-8C40-21E97A07B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2131"/>
              <a:ext cx="139" cy="150"/>
            </a:xfrm>
            <a:custGeom>
              <a:avLst/>
              <a:gdLst>
                <a:gd name="T0" fmla="*/ 159 w 130"/>
                <a:gd name="T1" fmla="*/ 1 h 141"/>
                <a:gd name="T2" fmla="*/ 152 w 130"/>
                <a:gd name="T3" fmla="*/ 33 h 141"/>
                <a:gd name="T4" fmla="*/ 132 w 130"/>
                <a:gd name="T5" fmla="*/ 55 h 141"/>
                <a:gd name="T6" fmla="*/ 94 w 130"/>
                <a:gd name="T7" fmla="*/ 97 h 141"/>
                <a:gd name="T8" fmla="*/ 81 w 130"/>
                <a:gd name="T9" fmla="*/ 134 h 141"/>
                <a:gd name="T10" fmla="*/ 64 w 130"/>
                <a:gd name="T11" fmla="*/ 170 h 141"/>
                <a:gd name="T12" fmla="*/ 0 w 130"/>
                <a:gd name="T13" fmla="*/ 111 h 141"/>
                <a:gd name="T14" fmla="*/ 80 w 130"/>
                <a:gd name="T15" fmla="*/ 121 h 141"/>
                <a:gd name="T16" fmla="*/ 67 w 130"/>
                <a:gd name="T17" fmla="*/ 77 h 141"/>
                <a:gd name="T18" fmla="*/ 34 w 130"/>
                <a:gd name="T19" fmla="*/ 52 h 141"/>
                <a:gd name="T20" fmla="*/ 117 w 130"/>
                <a:gd name="T21" fmla="*/ 67 h 141"/>
                <a:gd name="T22" fmla="*/ 139 w 130"/>
                <a:gd name="T23" fmla="*/ 30 h 141"/>
                <a:gd name="T24" fmla="*/ 156 w 130"/>
                <a:gd name="T25" fmla="*/ 0 h 14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141">
                  <a:moveTo>
                    <a:pt x="130" y="1"/>
                  </a:moveTo>
                  <a:cubicBezTo>
                    <a:pt x="128" y="10"/>
                    <a:pt x="128" y="19"/>
                    <a:pt x="124" y="27"/>
                  </a:cubicBezTo>
                  <a:cubicBezTo>
                    <a:pt x="120" y="35"/>
                    <a:pt x="114" y="40"/>
                    <a:pt x="108" y="46"/>
                  </a:cubicBezTo>
                  <a:cubicBezTo>
                    <a:pt x="99" y="56"/>
                    <a:pt x="82" y="68"/>
                    <a:pt x="77" y="81"/>
                  </a:cubicBezTo>
                  <a:cubicBezTo>
                    <a:pt x="72" y="92"/>
                    <a:pt x="74" y="101"/>
                    <a:pt x="66" y="111"/>
                  </a:cubicBezTo>
                  <a:cubicBezTo>
                    <a:pt x="58" y="122"/>
                    <a:pt x="52" y="127"/>
                    <a:pt x="52" y="141"/>
                  </a:cubicBezTo>
                  <a:cubicBezTo>
                    <a:pt x="49" y="113"/>
                    <a:pt x="19" y="108"/>
                    <a:pt x="0" y="92"/>
                  </a:cubicBezTo>
                  <a:cubicBezTo>
                    <a:pt x="15" y="96"/>
                    <a:pt x="51" y="122"/>
                    <a:pt x="65" y="101"/>
                  </a:cubicBezTo>
                  <a:cubicBezTo>
                    <a:pt x="71" y="92"/>
                    <a:pt x="62" y="71"/>
                    <a:pt x="55" y="64"/>
                  </a:cubicBezTo>
                  <a:cubicBezTo>
                    <a:pt x="48" y="56"/>
                    <a:pt x="34" y="52"/>
                    <a:pt x="28" y="43"/>
                  </a:cubicBezTo>
                  <a:cubicBezTo>
                    <a:pt x="50" y="55"/>
                    <a:pt x="73" y="83"/>
                    <a:pt x="95" y="55"/>
                  </a:cubicBezTo>
                  <a:cubicBezTo>
                    <a:pt x="102" y="46"/>
                    <a:pt x="108" y="34"/>
                    <a:pt x="114" y="24"/>
                  </a:cubicBezTo>
                  <a:cubicBezTo>
                    <a:pt x="119" y="17"/>
                    <a:pt x="128" y="7"/>
                    <a:pt x="128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680">
              <a:extLst>
                <a:ext uri="{FF2B5EF4-FFF2-40B4-BE49-F238E27FC236}">
                  <a16:creationId xmlns:a16="http://schemas.microsoft.com/office/drawing/2014/main" id="{18DE10A8-3FCE-47B0-84BD-DAF64091E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" y="1935"/>
              <a:ext cx="37" cy="239"/>
            </a:xfrm>
            <a:custGeom>
              <a:avLst/>
              <a:gdLst>
                <a:gd name="T0" fmla="*/ 38 w 34"/>
                <a:gd name="T1" fmla="*/ 107 h 223"/>
                <a:gd name="T2" fmla="*/ 36 w 34"/>
                <a:gd name="T3" fmla="*/ 210 h 223"/>
                <a:gd name="T4" fmla="*/ 29 w 34"/>
                <a:gd name="T5" fmla="*/ 244 h 223"/>
                <a:gd name="T6" fmla="*/ 0 w 34"/>
                <a:gd name="T7" fmla="*/ 274 h 223"/>
                <a:gd name="T8" fmla="*/ 21 w 34"/>
                <a:gd name="T9" fmla="*/ 211 h 223"/>
                <a:gd name="T10" fmla="*/ 25 w 34"/>
                <a:gd name="T11" fmla="*/ 130 h 223"/>
                <a:gd name="T12" fmla="*/ 44 w 34"/>
                <a:gd name="T13" fmla="*/ 0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23">
                  <a:moveTo>
                    <a:pt x="29" y="87"/>
                  </a:moveTo>
                  <a:cubicBezTo>
                    <a:pt x="26" y="116"/>
                    <a:pt x="28" y="143"/>
                    <a:pt x="28" y="171"/>
                  </a:cubicBezTo>
                  <a:cubicBezTo>
                    <a:pt x="27" y="181"/>
                    <a:pt x="27" y="190"/>
                    <a:pt x="23" y="199"/>
                  </a:cubicBezTo>
                  <a:cubicBezTo>
                    <a:pt x="19" y="210"/>
                    <a:pt x="9" y="215"/>
                    <a:pt x="0" y="223"/>
                  </a:cubicBezTo>
                  <a:cubicBezTo>
                    <a:pt x="11" y="210"/>
                    <a:pt x="14" y="189"/>
                    <a:pt x="16" y="172"/>
                  </a:cubicBezTo>
                  <a:cubicBezTo>
                    <a:pt x="18" y="150"/>
                    <a:pt x="17" y="128"/>
                    <a:pt x="19" y="105"/>
                  </a:cubicBezTo>
                  <a:cubicBezTo>
                    <a:pt x="21" y="69"/>
                    <a:pt x="20" y="34"/>
                    <a:pt x="34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681">
              <a:extLst>
                <a:ext uri="{FF2B5EF4-FFF2-40B4-BE49-F238E27FC236}">
                  <a16:creationId xmlns:a16="http://schemas.microsoft.com/office/drawing/2014/main" id="{0F4BE1EE-390E-4CD3-93AA-C3B75C89C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2302"/>
              <a:ext cx="50" cy="160"/>
            </a:xfrm>
            <a:custGeom>
              <a:avLst/>
              <a:gdLst>
                <a:gd name="T0" fmla="*/ 33 w 47"/>
                <a:gd name="T1" fmla="*/ 0 h 150"/>
                <a:gd name="T2" fmla="*/ 33 w 47"/>
                <a:gd name="T3" fmla="*/ 86 h 150"/>
                <a:gd name="T4" fmla="*/ 21 w 47"/>
                <a:gd name="T5" fmla="*/ 178 h 150"/>
                <a:gd name="T6" fmla="*/ 0 w 47"/>
                <a:gd name="T7" fmla="*/ 182 h 150"/>
                <a:gd name="T8" fmla="*/ 16 w 47"/>
                <a:gd name="T9" fmla="*/ 135 h 150"/>
                <a:gd name="T10" fmla="*/ 21 w 47"/>
                <a:gd name="T11" fmla="*/ 84 h 150"/>
                <a:gd name="T12" fmla="*/ 34 w 47"/>
                <a:gd name="T13" fmla="*/ 36 h 150"/>
                <a:gd name="T14" fmla="*/ 35 w 47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50">
                  <a:moveTo>
                    <a:pt x="27" y="0"/>
                  </a:moveTo>
                  <a:cubicBezTo>
                    <a:pt x="47" y="15"/>
                    <a:pt x="31" y="52"/>
                    <a:pt x="27" y="71"/>
                  </a:cubicBezTo>
                  <a:cubicBezTo>
                    <a:pt x="22" y="97"/>
                    <a:pt x="19" y="122"/>
                    <a:pt x="18" y="147"/>
                  </a:cubicBezTo>
                  <a:cubicBezTo>
                    <a:pt x="12" y="144"/>
                    <a:pt x="6" y="149"/>
                    <a:pt x="0" y="150"/>
                  </a:cubicBezTo>
                  <a:cubicBezTo>
                    <a:pt x="8" y="144"/>
                    <a:pt x="12" y="122"/>
                    <a:pt x="13" y="112"/>
                  </a:cubicBezTo>
                  <a:cubicBezTo>
                    <a:pt x="16" y="98"/>
                    <a:pt x="15" y="83"/>
                    <a:pt x="18" y="69"/>
                  </a:cubicBezTo>
                  <a:cubicBezTo>
                    <a:pt x="20" y="56"/>
                    <a:pt x="25" y="43"/>
                    <a:pt x="28" y="30"/>
                  </a:cubicBezTo>
                  <a:cubicBezTo>
                    <a:pt x="30" y="21"/>
                    <a:pt x="29" y="10"/>
                    <a:pt x="2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Freeform 682">
              <a:extLst>
                <a:ext uri="{FF2B5EF4-FFF2-40B4-BE49-F238E27FC236}">
                  <a16:creationId xmlns:a16="http://schemas.microsoft.com/office/drawing/2014/main" id="{EA4DC830-D7C4-4913-8D4C-A21609FFF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367"/>
              <a:ext cx="56" cy="35"/>
            </a:xfrm>
            <a:custGeom>
              <a:avLst/>
              <a:gdLst>
                <a:gd name="T0" fmla="*/ 0 w 52"/>
                <a:gd name="T1" fmla="*/ 13 h 33"/>
                <a:gd name="T2" fmla="*/ 39 w 52"/>
                <a:gd name="T3" fmla="*/ 14 h 33"/>
                <a:gd name="T4" fmla="*/ 65 w 52"/>
                <a:gd name="T5" fmla="*/ 39 h 33"/>
                <a:gd name="T6" fmla="*/ 42 w 52"/>
                <a:gd name="T7" fmla="*/ 4 h 33"/>
                <a:gd name="T8" fmla="*/ 22 w 52"/>
                <a:gd name="T9" fmla="*/ 1 h 33"/>
                <a:gd name="T10" fmla="*/ 3 w 52"/>
                <a:gd name="T11" fmla="*/ 8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3">
                  <a:moveTo>
                    <a:pt x="0" y="10"/>
                  </a:moveTo>
                  <a:cubicBezTo>
                    <a:pt x="4" y="2"/>
                    <a:pt x="24" y="9"/>
                    <a:pt x="31" y="11"/>
                  </a:cubicBezTo>
                  <a:cubicBezTo>
                    <a:pt x="43" y="15"/>
                    <a:pt x="47" y="23"/>
                    <a:pt x="52" y="33"/>
                  </a:cubicBezTo>
                  <a:cubicBezTo>
                    <a:pt x="52" y="19"/>
                    <a:pt x="45" y="9"/>
                    <a:pt x="33" y="4"/>
                  </a:cubicBezTo>
                  <a:cubicBezTo>
                    <a:pt x="28" y="2"/>
                    <a:pt x="23" y="0"/>
                    <a:pt x="18" y="1"/>
                  </a:cubicBezTo>
                  <a:cubicBezTo>
                    <a:pt x="12" y="3"/>
                    <a:pt x="8" y="7"/>
                    <a:pt x="3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3" name="Freeform 683">
              <a:extLst>
                <a:ext uri="{FF2B5EF4-FFF2-40B4-BE49-F238E27FC236}">
                  <a16:creationId xmlns:a16="http://schemas.microsoft.com/office/drawing/2014/main" id="{944A8FE8-BD61-49B8-9D00-39C2AB19F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401"/>
              <a:ext cx="49" cy="139"/>
            </a:xfrm>
            <a:custGeom>
              <a:avLst/>
              <a:gdLst>
                <a:gd name="T0" fmla="*/ 35 w 46"/>
                <a:gd name="T1" fmla="*/ 0 h 130"/>
                <a:gd name="T2" fmla="*/ 32 w 46"/>
                <a:gd name="T3" fmla="*/ 22 h 130"/>
                <a:gd name="T4" fmla="*/ 21 w 46"/>
                <a:gd name="T5" fmla="*/ 40 h 130"/>
                <a:gd name="T6" fmla="*/ 20 w 46"/>
                <a:gd name="T7" fmla="*/ 77 h 130"/>
                <a:gd name="T8" fmla="*/ 35 w 46"/>
                <a:gd name="T9" fmla="*/ 118 h 130"/>
                <a:gd name="T10" fmla="*/ 55 w 46"/>
                <a:gd name="T11" fmla="*/ 159 h 130"/>
                <a:gd name="T12" fmla="*/ 46 w 46"/>
                <a:gd name="T13" fmla="*/ 139 h 130"/>
                <a:gd name="T14" fmla="*/ 29 w 46"/>
                <a:gd name="T15" fmla="*/ 123 h 130"/>
                <a:gd name="T16" fmla="*/ 6 w 46"/>
                <a:gd name="T17" fmla="*/ 71 h 130"/>
                <a:gd name="T18" fmla="*/ 1 w 46"/>
                <a:gd name="T19" fmla="*/ 49 h 130"/>
                <a:gd name="T20" fmla="*/ 6 w 46"/>
                <a:gd name="T21" fmla="*/ 40 h 130"/>
                <a:gd name="T22" fmla="*/ 33 w 46"/>
                <a:gd name="T23" fmla="*/ 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" h="130">
                  <a:moveTo>
                    <a:pt x="29" y="0"/>
                  </a:moveTo>
                  <a:cubicBezTo>
                    <a:pt x="27" y="6"/>
                    <a:pt x="28" y="13"/>
                    <a:pt x="26" y="19"/>
                  </a:cubicBezTo>
                  <a:cubicBezTo>
                    <a:pt x="24" y="25"/>
                    <a:pt x="21" y="28"/>
                    <a:pt x="18" y="33"/>
                  </a:cubicBezTo>
                  <a:cubicBezTo>
                    <a:pt x="12" y="43"/>
                    <a:pt x="16" y="51"/>
                    <a:pt x="17" y="63"/>
                  </a:cubicBezTo>
                  <a:cubicBezTo>
                    <a:pt x="19" y="77"/>
                    <a:pt x="19" y="85"/>
                    <a:pt x="29" y="96"/>
                  </a:cubicBezTo>
                  <a:cubicBezTo>
                    <a:pt x="38" y="105"/>
                    <a:pt x="45" y="117"/>
                    <a:pt x="46" y="130"/>
                  </a:cubicBezTo>
                  <a:cubicBezTo>
                    <a:pt x="43" y="126"/>
                    <a:pt x="42" y="119"/>
                    <a:pt x="38" y="114"/>
                  </a:cubicBezTo>
                  <a:cubicBezTo>
                    <a:pt x="35" y="109"/>
                    <a:pt x="28" y="104"/>
                    <a:pt x="23" y="101"/>
                  </a:cubicBezTo>
                  <a:cubicBezTo>
                    <a:pt x="7" y="89"/>
                    <a:pt x="7" y="78"/>
                    <a:pt x="6" y="58"/>
                  </a:cubicBezTo>
                  <a:cubicBezTo>
                    <a:pt x="6" y="51"/>
                    <a:pt x="2" y="47"/>
                    <a:pt x="1" y="40"/>
                  </a:cubicBezTo>
                  <a:cubicBezTo>
                    <a:pt x="0" y="32"/>
                    <a:pt x="0" y="37"/>
                    <a:pt x="6" y="33"/>
                  </a:cubicBezTo>
                  <a:cubicBezTo>
                    <a:pt x="16" y="28"/>
                    <a:pt x="23" y="13"/>
                    <a:pt x="27" y="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684">
              <a:extLst>
                <a:ext uri="{FF2B5EF4-FFF2-40B4-BE49-F238E27FC236}">
                  <a16:creationId xmlns:a16="http://schemas.microsoft.com/office/drawing/2014/main" id="{D7BD8512-8881-44CB-A05E-CCD38A71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" y="1954"/>
              <a:ext cx="86" cy="34"/>
            </a:xfrm>
            <a:custGeom>
              <a:avLst/>
              <a:gdLst>
                <a:gd name="T0" fmla="*/ 0 w 81"/>
                <a:gd name="T1" fmla="*/ 0 h 31"/>
                <a:gd name="T2" fmla="*/ 22 w 81"/>
                <a:gd name="T3" fmla="*/ 11 h 31"/>
                <a:gd name="T4" fmla="*/ 48 w 81"/>
                <a:gd name="T5" fmla="*/ 14 h 31"/>
                <a:gd name="T6" fmla="*/ 97 w 81"/>
                <a:gd name="T7" fmla="*/ 36 h 31"/>
                <a:gd name="T8" fmla="*/ 48 w 81"/>
                <a:gd name="T9" fmla="*/ 23 h 31"/>
                <a:gd name="T10" fmla="*/ 24 w 81"/>
                <a:gd name="T11" fmla="*/ 18 h 31"/>
                <a:gd name="T12" fmla="*/ 2 w 81"/>
                <a:gd name="T13" fmla="*/ 5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31">
                  <a:moveTo>
                    <a:pt x="0" y="0"/>
                  </a:moveTo>
                  <a:cubicBezTo>
                    <a:pt x="7" y="1"/>
                    <a:pt x="12" y="7"/>
                    <a:pt x="19" y="8"/>
                  </a:cubicBezTo>
                  <a:cubicBezTo>
                    <a:pt x="27" y="9"/>
                    <a:pt x="33" y="9"/>
                    <a:pt x="40" y="11"/>
                  </a:cubicBezTo>
                  <a:cubicBezTo>
                    <a:pt x="54" y="15"/>
                    <a:pt x="68" y="21"/>
                    <a:pt x="81" y="27"/>
                  </a:cubicBezTo>
                  <a:cubicBezTo>
                    <a:pt x="67" y="31"/>
                    <a:pt x="52" y="21"/>
                    <a:pt x="40" y="17"/>
                  </a:cubicBezTo>
                  <a:cubicBezTo>
                    <a:pt x="34" y="14"/>
                    <a:pt x="28" y="15"/>
                    <a:pt x="21" y="14"/>
                  </a:cubicBezTo>
                  <a:cubicBezTo>
                    <a:pt x="12" y="13"/>
                    <a:pt x="9" y="9"/>
                    <a:pt x="2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685">
              <a:extLst>
                <a:ext uri="{FF2B5EF4-FFF2-40B4-BE49-F238E27FC236}">
                  <a16:creationId xmlns:a16="http://schemas.microsoft.com/office/drawing/2014/main" id="{98B22A7E-21C7-430C-8684-F388BABCA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" y="2206"/>
              <a:ext cx="168" cy="213"/>
            </a:xfrm>
            <a:custGeom>
              <a:avLst/>
              <a:gdLst>
                <a:gd name="T0" fmla="*/ 0 w 157"/>
                <a:gd name="T1" fmla="*/ 32 h 200"/>
                <a:gd name="T2" fmla="*/ 55 w 157"/>
                <a:gd name="T3" fmla="*/ 33 h 200"/>
                <a:gd name="T4" fmla="*/ 83 w 157"/>
                <a:gd name="T5" fmla="*/ 110 h 200"/>
                <a:gd name="T6" fmla="*/ 193 w 157"/>
                <a:gd name="T7" fmla="*/ 242 h 200"/>
                <a:gd name="T8" fmla="*/ 67 w 157"/>
                <a:gd name="T9" fmla="*/ 119 h 200"/>
                <a:gd name="T10" fmla="*/ 47 w 157"/>
                <a:gd name="T11" fmla="*/ 54 h 200"/>
                <a:gd name="T12" fmla="*/ 11 w 157"/>
                <a:gd name="T13" fmla="*/ 3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00">
                  <a:moveTo>
                    <a:pt x="0" y="26"/>
                  </a:moveTo>
                  <a:cubicBezTo>
                    <a:pt x="16" y="13"/>
                    <a:pt x="34" y="0"/>
                    <a:pt x="45" y="27"/>
                  </a:cubicBezTo>
                  <a:cubicBezTo>
                    <a:pt x="53" y="49"/>
                    <a:pt x="57" y="70"/>
                    <a:pt x="68" y="91"/>
                  </a:cubicBezTo>
                  <a:cubicBezTo>
                    <a:pt x="92" y="137"/>
                    <a:pt x="111" y="173"/>
                    <a:pt x="157" y="200"/>
                  </a:cubicBezTo>
                  <a:cubicBezTo>
                    <a:pt x="118" y="197"/>
                    <a:pt x="74" y="128"/>
                    <a:pt x="55" y="99"/>
                  </a:cubicBezTo>
                  <a:cubicBezTo>
                    <a:pt x="42" y="80"/>
                    <a:pt x="44" y="64"/>
                    <a:pt x="38" y="45"/>
                  </a:cubicBezTo>
                  <a:cubicBezTo>
                    <a:pt x="32" y="28"/>
                    <a:pt x="24" y="32"/>
                    <a:pt x="8" y="3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686">
              <a:extLst>
                <a:ext uri="{FF2B5EF4-FFF2-40B4-BE49-F238E27FC236}">
                  <a16:creationId xmlns:a16="http://schemas.microsoft.com/office/drawing/2014/main" id="{426287D6-DF02-4164-AE12-D0FE2ED40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302"/>
              <a:ext cx="142" cy="84"/>
            </a:xfrm>
            <a:custGeom>
              <a:avLst/>
              <a:gdLst>
                <a:gd name="T0" fmla="*/ 108 w 133"/>
                <a:gd name="T1" fmla="*/ 30 h 79"/>
                <a:gd name="T2" fmla="*/ 0 w 133"/>
                <a:gd name="T3" fmla="*/ 3 h 79"/>
                <a:gd name="T4" fmla="*/ 90 w 133"/>
                <a:gd name="T5" fmla="*/ 41 h 79"/>
                <a:gd name="T6" fmla="*/ 162 w 133"/>
                <a:gd name="T7" fmla="*/ 9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79">
                  <a:moveTo>
                    <a:pt x="89" y="24"/>
                  </a:moveTo>
                  <a:cubicBezTo>
                    <a:pt x="81" y="0"/>
                    <a:pt x="21" y="2"/>
                    <a:pt x="0" y="3"/>
                  </a:cubicBezTo>
                  <a:cubicBezTo>
                    <a:pt x="29" y="9"/>
                    <a:pt x="50" y="17"/>
                    <a:pt x="74" y="35"/>
                  </a:cubicBezTo>
                  <a:cubicBezTo>
                    <a:pt x="88" y="46"/>
                    <a:pt x="129" y="69"/>
                    <a:pt x="133" y="7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687">
              <a:extLst>
                <a:ext uri="{FF2B5EF4-FFF2-40B4-BE49-F238E27FC236}">
                  <a16:creationId xmlns:a16="http://schemas.microsoft.com/office/drawing/2014/main" id="{5F025584-C8FE-4C88-97CC-969C960EC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" y="2340"/>
              <a:ext cx="109" cy="675"/>
            </a:xfrm>
            <a:custGeom>
              <a:avLst/>
              <a:gdLst>
                <a:gd name="T0" fmla="*/ 67 w 102"/>
                <a:gd name="T1" fmla="*/ 0 h 631"/>
                <a:gd name="T2" fmla="*/ 17 w 102"/>
                <a:gd name="T3" fmla="*/ 450 h 631"/>
                <a:gd name="T4" fmla="*/ 124 w 102"/>
                <a:gd name="T5" fmla="*/ 772 h 631"/>
                <a:gd name="T6" fmla="*/ 40 w 102"/>
                <a:gd name="T7" fmla="*/ 444 h 631"/>
                <a:gd name="T8" fmla="*/ 67 w 102"/>
                <a:gd name="T9" fmla="*/ 0 h 6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31">
                  <a:moveTo>
                    <a:pt x="55" y="0"/>
                  </a:moveTo>
                  <a:cubicBezTo>
                    <a:pt x="55" y="0"/>
                    <a:pt x="0" y="173"/>
                    <a:pt x="14" y="368"/>
                  </a:cubicBezTo>
                  <a:cubicBezTo>
                    <a:pt x="28" y="564"/>
                    <a:pt x="81" y="600"/>
                    <a:pt x="102" y="631"/>
                  </a:cubicBezTo>
                  <a:cubicBezTo>
                    <a:pt x="102" y="631"/>
                    <a:pt x="35" y="521"/>
                    <a:pt x="33" y="363"/>
                  </a:cubicBezTo>
                  <a:cubicBezTo>
                    <a:pt x="31" y="206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688">
              <a:extLst>
                <a:ext uri="{FF2B5EF4-FFF2-40B4-BE49-F238E27FC236}">
                  <a16:creationId xmlns:a16="http://schemas.microsoft.com/office/drawing/2014/main" id="{AFF18F7C-4702-428E-86E8-11F5C23E0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992"/>
              <a:ext cx="71" cy="318"/>
            </a:xfrm>
            <a:custGeom>
              <a:avLst/>
              <a:gdLst>
                <a:gd name="T0" fmla="*/ 15 w 67"/>
                <a:gd name="T1" fmla="*/ 362 h 298"/>
                <a:gd name="T2" fmla="*/ 79 w 67"/>
                <a:gd name="T3" fmla="*/ 338 h 298"/>
                <a:gd name="T4" fmla="*/ 32 w 67"/>
                <a:gd name="T5" fmla="*/ 309 h 298"/>
                <a:gd name="T6" fmla="*/ 53 w 67"/>
                <a:gd name="T7" fmla="*/ 272 h 298"/>
                <a:gd name="T8" fmla="*/ 22 w 67"/>
                <a:gd name="T9" fmla="*/ 165 h 298"/>
                <a:gd name="T10" fmla="*/ 22 w 67"/>
                <a:gd name="T11" fmla="*/ 79 h 298"/>
                <a:gd name="T12" fmla="*/ 28 w 67"/>
                <a:gd name="T13" fmla="*/ 0 h 298"/>
                <a:gd name="T14" fmla="*/ 3 w 67"/>
                <a:gd name="T15" fmla="*/ 186 h 298"/>
                <a:gd name="T16" fmla="*/ 5 w 67"/>
                <a:gd name="T17" fmla="*/ 265 h 298"/>
                <a:gd name="T18" fmla="*/ 13 w 67"/>
                <a:gd name="T19" fmla="*/ 304 h 298"/>
                <a:gd name="T20" fmla="*/ 15 w 67"/>
                <a:gd name="T21" fmla="*/ 344 h 2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298">
                  <a:moveTo>
                    <a:pt x="12" y="298"/>
                  </a:moveTo>
                  <a:cubicBezTo>
                    <a:pt x="6" y="263"/>
                    <a:pt x="47" y="270"/>
                    <a:pt x="67" y="278"/>
                  </a:cubicBezTo>
                  <a:cubicBezTo>
                    <a:pt x="52" y="271"/>
                    <a:pt x="31" y="271"/>
                    <a:pt x="26" y="255"/>
                  </a:cubicBezTo>
                  <a:cubicBezTo>
                    <a:pt x="22" y="242"/>
                    <a:pt x="29" y="224"/>
                    <a:pt x="44" y="224"/>
                  </a:cubicBezTo>
                  <a:cubicBezTo>
                    <a:pt x="7" y="228"/>
                    <a:pt x="18" y="161"/>
                    <a:pt x="19" y="136"/>
                  </a:cubicBezTo>
                  <a:cubicBezTo>
                    <a:pt x="20" y="112"/>
                    <a:pt x="18" y="89"/>
                    <a:pt x="19" y="65"/>
                  </a:cubicBezTo>
                  <a:cubicBezTo>
                    <a:pt x="20" y="44"/>
                    <a:pt x="25" y="21"/>
                    <a:pt x="24" y="0"/>
                  </a:cubicBezTo>
                  <a:cubicBezTo>
                    <a:pt x="9" y="51"/>
                    <a:pt x="0" y="101"/>
                    <a:pt x="3" y="153"/>
                  </a:cubicBezTo>
                  <a:cubicBezTo>
                    <a:pt x="4" y="174"/>
                    <a:pt x="4" y="195"/>
                    <a:pt x="5" y="217"/>
                  </a:cubicBezTo>
                  <a:cubicBezTo>
                    <a:pt x="5" y="229"/>
                    <a:pt x="7" y="238"/>
                    <a:pt x="10" y="250"/>
                  </a:cubicBezTo>
                  <a:cubicBezTo>
                    <a:pt x="12" y="257"/>
                    <a:pt x="16" y="285"/>
                    <a:pt x="12" y="2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689">
              <a:extLst>
                <a:ext uri="{FF2B5EF4-FFF2-40B4-BE49-F238E27FC236}">
                  <a16:creationId xmlns:a16="http://schemas.microsoft.com/office/drawing/2014/main" id="{F9315E26-FDA2-45CF-8663-44F962F4C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3017"/>
              <a:ext cx="68" cy="142"/>
            </a:xfrm>
            <a:custGeom>
              <a:avLst/>
              <a:gdLst>
                <a:gd name="T0" fmla="*/ 62 w 64"/>
                <a:gd name="T1" fmla="*/ 34 h 133"/>
                <a:gd name="T2" fmla="*/ 36 w 64"/>
                <a:gd name="T3" fmla="*/ 0 h 133"/>
                <a:gd name="T4" fmla="*/ 77 w 64"/>
                <a:gd name="T5" fmla="*/ 162 h 133"/>
                <a:gd name="T6" fmla="*/ 58 w 64"/>
                <a:gd name="T7" fmla="*/ 3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3">
                  <a:moveTo>
                    <a:pt x="52" y="28"/>
                  </a:moveTo>
                  <a:cubicBezTo>
                    <a:pt x="47" y="18"/>
                    <a:pt x="40" y="6"/>
                    <a:pt x="30" y="0"/>
                  </a:cubicBezTo>
                  <a:cubicBezTo>
                    <a:pt x="0" y="39"/>
                    <a:pt x="38" y="105"/>
                    <a:pt x="64" y="133"/>
                  </a:cubicBezTo>
                  <a:cubicBezTo>
                    <a:pt x="47" y="115"/>
                    <a:pt x="22" y="44"/>
                    <a:pt x="49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690">
              <a:extLst>
                <a:ext uri="{FF2B5EF4-FFF2-40B4-BE49-F238E27FC236}">
                  <a16:creationId xmlns:a16="http://schemas.microsoft.com/office/drawing/2014/main" id="{E498E6E4-28FB-4D59-9EFC-7E252490B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0" y="3193"/>
              <a:ext cx="129" cy="618"/>
            </a:xfrm>
            <a:custGeom>
              <a:avLst/>
              <a:gdLst>
                <a:gd name="T0" fmla="*/ 37 w 121"/>
                <a:gd name="T1" fmla="*/ 0 h 578"/>
                <a:gd name="T2" fmla="*/ 5 w 121"/>
                <a:gd name="T3" fmla="*/ 167 h 578"/>
                <a:gd name="T4" fmla="*/ 0 w 121"/>
                <a:gd name="T5" fmla="*/ 377 h 578"/>
                <a:gd name="T6" fmla="*/ 37 w 121"/>
                <a:gd name="T7" fmla="*/ 621 h 578"/>
                <a:gd name="T8" fmla="*/ 58 w 121"/>
                <a:gd name="T9" fmla="*/ 701 h 578"/>
                <a:gd name="T10" fmla="*/ 72 w 121"/>
                <a:gd name="T11" fmla="*/ 580 h 578"/>
                <a:gd name="T12" fmla="*/ 59 w 121"/>
                <a:gd name="T13" fmla="*/ 567 h 578"/>
                <a:gd name="T14" fmla="*/ 97 w 121"/>
                <a:gd name="T15" fmla="*/ 577 h 578"/>
                <a:gd name="T16" fmla="*/ 147 w 121"/>
                <a:gd name="T17" fmla="*/ 571 h 578"/>
                <a:gd name="T18" fmla="*/ 61 w 121"/>
                <a:gd name="T19" fmla="*/ 547 h 578"/>
                <a:gd name="T20" fmla="*/ 36 w 121"/>
                <a:gd name="T21" fmla="*/ 414 h 578"/>
                <a:gd name="T22" fmla="*/ 23 w 121"/>
                <a:gd name="T23" fmla="*/ 228 h 578"/>
                <a:gd name="T24" fmla="*/ 37 w 121"/>
                <a:gd name="T25" fmla="*/ 30 h 5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578">
                  <a:moveTo>
                    <a:pt x="31" y="0"/>
                  </a:moveTo>
                  <a:cubicBezTo>
                    <a:pt x="31" y="46"/>
                    <a:pt x="9" y="91"/>
                    <a:pt x="5" y="137"/>
                  </a:cubicBezTo>
                  <a:cubicBezTo>
                    <a:pt x="1" y="195"/>
                    <a:pt x="0" y="251"/>
                    <a:pt x="0" y="309"/>
                  </a:cubicBezTo>
                  <a:cubicBezTo>
                    <a:pt x="0" y="377"/>
                    <a:pt x="38" y="440"/>
                    <a:pt x="31" y="508"/>
                  </a:cubicBezTo>
                  <a:cubicBezTo>
                    <a:pt x="30" y="520"/>
                    <a:pt x="32" y="578"/>
                    <a:pt x="48" y="574"/>
                  </a:cubicBezTo>
                  <a:cubicBezTo>
                    <a:pt x="29" y="537"/>
                    <a:pt x="56" y="509"/>
                    <a:pt x="60" y="474"/>
                  </a:cubicBezTo>
                  <a:cubicBezTo>
                    <a:pt x="56" y="471"/>
                    <a:pt x="52" y="466"/>
                    <a:pt x="49" y="464"/>
                  </a:cubicBezTo>
                  <a:cubicBezTo>
                    <a:pt x="59" y="464"/>
                    <a:pt x="69" y="470"/>
                    <a:pt x="80" y="472"/>
                  </a:cubicBezTo>
                  <a:cubicBezTo>
                    <a:pt x="96" y="475"/>
                    <a:pt x="106" y="468"/>
                    <a:pt x="121" y="467"/>
                  </a:cubicBezTo>
                  <a:cubicBezTo>
                    <a:pt x="97" y="467"/>
                    <a:pt x="66" y="465"/>
                    <a:pt x="50" y="448"/>
                  </a:cubicBezTo>
                  <a:cubicBezTo>
                    <a:pt x="27" y="423"/>
                    <a:pt x="30" y="371"/>
                    <a:pt x="30" y="339"/>
                  </a:cubicBezTo>
                  <a:cubicBezTo>
                    <a:pt x="29" y="288"/>
                    <a:pt x="17" y="238"/>
                    <a:pt x="20" y="186"/>
                  </a:cubicBezTo>
                  <a:cubicBezTo>
                    <a:pt x="22" y="133"/>
                    <a:pt x="18" y="75"/>
                    <a:pt x="3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691">
              <a:extLst>
                <a:ext uri="{FF2B5EF4-FFF2-40B4-BE49-F238E27FC236}">
                  <a16:creationId xmlns:a16="http://schemas.microsoft.com/office/drawing/2014/main" id="{A40108C5-E5B1-44E8-B08E-07AF5EF53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" y="3831"/>
              <a:ext cx="166" cy="138"/>
            </a:xfrm>
            <a:custGeom>
              <a:avLst/>
              <a:gdLst>
                <a:gd name="T0" fmla="*/ 191 w 155"/>
                <a:gd name="T1" fmla="*/ 6 h 129"/>
                <a:gd name="T2" fmla="*/ 148 w 155"/>
                <a:gd name="T3" fmla="*/ 48 h 129"/>
                <a:gd name="T4" fmla="*/ 100 w 155"/>
                <a:gd name="T5" fmla="*/ 94 h 129"/>
                <a:gd name="T6" fmla="*/ 55 w 155"/>
                <a:gd name="T7" fmla="*/ 127 h 129"/>
                <a:gd name="T8" fmla="*/ 0 w 155"/>
                <a:gd name="T9" fmla="*/ 150 h 129"/>
                <a:gd name="T10" fmla="*/ 47 w 155"/>
                <a:gd name="T11" fmla="*/ 158 h 129"/>
                <a:gd name="T12" fmla="*/ 56 w 155"/>
                <a:gd name="T13" fmla="*/ 143 h 129"/>
                <a:gd name="T14" fmla="*/ 84 w 155"/>
                <a:gd name="T15" fmla="*/ 126 h 129"/>
                <a:gd name="T16" fmla="*/ 110 w 155"/>
                <a:gd name="T17" fmla="*/ 103 h 129"/>
                <a:gd name="T18" fmla="*/ 125 w 155"/>
                <a:gd name="T19" fmla="*/ 81 h 129"/>
                <a:gd name="T20" fmla="*/ 149 w 155"/>
                <a:gd name="T21" fmla="*/ 60 h 129"/>
                <a:gd name="T22" fmla="*/ 166 w 155"/>
                <a:gd name="T23" fmla="*/ 39 h 129"/>
                <a:gd name="T24" fmla="*/ 191 w 155"/>
                <a:gd name="T25" fmla="*/ 4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129">
                  <a:moveTo>
                    <a:pt x="155" y="6"/>
                  </a:moveTo>
                  <a:cubicBezTo>
                    <a:pt x="139" y="0"/>
                    <a:pt x="127" y="30"/>
                    <a:pt x="120" y="39"/>
                  </a:cubicBezTo>
                  <a:cubicBezTo>
                    <a:pt x="110" y="54"/>
                    <a:pt x="94" y="65"/>
                    <a:pt x="81" y="77"/>
                  </a:cubicBezTo>
                  <a:cubicBezTo>
                    <a:pt x="69" y="88"/>
                    <a:pt x="59" y="97"/>
                    <a:pt x="45" y="104"/>
                  </a:cubicBezTo>
                  <a:cubicBezTo>
                    <a:pt x="31" y="112"/>
                    <a:pt x="12" y="110"/>
                    <a:pt x="0" y="122"/>
                  </a:cubicBezTo>
                  <a:cubicBezTo>
                    <a:pt x="14" y="119"/>
                    <a:pt x="26" y="119"/>
                    <a:pt x="38" y="129"/>
                  </a:cubicBezTo>
                  <a:cubicBezTo>
                    <a:pt x="38" y="121"/>
                    <a:pt x="40" y="121"/>
                    <a:pt x="46" y="117"/>
                  </a:cubicBezTo>
                  <a:cubicBezTo>
                    <a:pt x="55" y="113"/>
                    <a:pt x="61" y="109"/>
                    <a:pt x="68" y="103"/>
                  </a:cubicBezTo>
                  <a:cubicBezTo>
                    <a:pt x="76" y="97"/>
                    <a:pt x="84" y="92"/>
                    <a:pt x="90" y="84"/>
                  </a:cubicBezTo>
                  <a:cubicBezTo>
                    <a:pt x="94" y="78"/>
                    <a:pt x="97" y="72"/>
                    <a:pt x="102" y="66"/>
                  </a:cubicBezTo>
                  <a:cubicBezTo>
                    <a:pt x="107" y="59"/>
                    <a:pt x="114" y="54"/>
                    <a:pt x="121" y="49"/>
                  </a:cubicBezTo>
                  <a:cubicBezTo>
                    <a:pt x="127" y="44"/>
                    <a:pt x="131" y="39"/>
                    <a:pt x="135" y="32"/>
                  </a:cubicBezTo>
                  <a:cubicBezTo>
                    <a:pt x="141" y="23"/>
                    <a:pt x="146" y="12"/>
                    <a:pt x="1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692">
              <a:extLst>
                <a:ext uri="{FF2B5EF4-FFF2-40B4-BE49-F238E27FC236}">
                  <a16:creationId xmlns:a16="http://schemas.microsoft.com/office/drawing/2014/main" id="{FFD30F36-258F-4A5C-8D84-14972667D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9" y="3988"/>
              <a:ext cx="126" cy="87"/>
            </a:xfrm>
            <a:custGeom>
              <a:avLst/>
              <a:gdLst>
                <a:gd name="T0" fmla="*/ 0 w 118"/>
                <a:gd name="T1" fmla="*/ 68 h 81"/>
                <a:gd name="T2" fmla="*/ 30 w 118"/>
                <a:gd name="T3" fmla="*/ 97 h 81"/>
                <a:gd name="T4" fmla="*/ 66 w 118"/>
                <a:gd name="T5" fmla="*/ 85 h 81"/>
                <a:gd name="T6" fmla="*/ 85 w 118"/>
                <a:gd name="T7" fmla="*/ 61 h 81"/>
                <a:gd name="T8" fmla="*/ 107 w 118"/>
                <a:gd name="T9" fmla="*/ 45 h 81"/>
                <a:gd name="T10" fmla="*/ 125 w 118"/>
                <a:gd name="T11" fmla="*/ 18 h 81"/>
                <a:gd name="T12" fmla="*/ 144 w 118"/>
                <a:gd name="T13" fmla="*/ 0 h 81"/>
                <a:gd name="T14" fmla="*/ 106 w 118"/>
                <a:gd name="T15" fmla="*/ 32 h 81"/>
                <a:gd name="T16" fmla="*/ 88 w 118"/>
                <a:gd name="T17" fmla="*/ 45 h 81"/>
                <a:gd name="T18" fmla="*/ 77 w 118"/>
                <a:gd name="T19" fmla="*/ 60 h 81"/>
                <a:gd name="T20" fmla="*/ 38 w 118"/>
                <a:gd name="T21" fmla="*/ 88 h 81"/>
                <a:gd name="T22" fmla="*/ 1 w 118"/>
                <a:gd name="T23" fmla="*/ 71 h 81"/>
                <a:gd name="T24" fmla="*/ 0 w 118"/>
                <a:gd name="T25" fmla="*/ 68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1">
                  <a:moveTo>
                    <a:pt x="0" y="55"/>
                  </a:moveTo>
                  <a:cubicBezTo>
                    <a:pt x="0" y="67"/>
                    <a:pt x="14" y="76"/>
                    <a:pt x="24" y="78"/>
                  </a:cubicBezTo>
                  <a:cubicBezTo>
                    <a:pt x="34" y="81"/>
                    <a:pt x="46" y="76"/>
                    <a:pt x="54" y="69"/>
                  </a:cubicBezTo>
                  <a:cubicBezTo>
                    <a:pt x="60" y="63"/>
                    <a:pt x="65" y="55"/>
                    <a:pt x="70" y="49"/>
                  </a:cubicBezTo>
                  <a:cubicBezTo>
                    <a:pt x="76" y="42"/>
                    <a:pt x="81" y="40"/>
                    <a:pt x="88" y="36"/>
                  </a:cubicBezTo>
                  <a:cubicBezTo>
                    <a:pt x="95" y="31"/>
                    <a:pt x="98" y="21"/>
                    <a:pt x="103" y="15"/>
                  </a:cubicBezTo>
                  <a:cubicBezTo>
                    <a:pt x="107" y="9"/>
                    <a:pt x="112" y="3"/>
                    <a:pt x="118" y="0"/>
                  </a:cubicBezTo>
                  <a:cubicBezTo>
                    <a:pt x="105" y="3"/>
                    <a:pt x="96" y="18"/>
                    <a:pt x="87" y="26"/>
                  </a:cubicBezTo>
                  <a:cubicBezTo>
                    <a:pt x="83" y="31"/>
                    <a:pt x="77" y="33"/>
                    <a:pt x="72" y="36"/>
                  </a:cubicBezTo>
                  <a:cubicBezTo>
                    <a:pt x="68" y="39"/>
                    <a:pt x="66" y="44"/>
                    <a:pt x="63" y="48"/>
                  </a:cubicBezTo>
                  <a:cubicBezTo>
                    <a:pt x="56" y="59"/>
                    <a:pt x="47" y="70"/>
                    <a:pt x="32" y="71"/>
                  </a:cubicBezTo>
                  <a:cubicBezTo>
                    <a:pt x="20" y="73"/>
                    <a:pt x="6" y="68"/>
                    <a:pt x="1" y="57"/>
                  </a:cubicBezTo>
                  <a:cubicBezTo>
                    <a:pt x="1" y="56"/>
                    <a:pt x="0" y="56"/>
                    <a:pt x="0" y="5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693">
              <a:extLst>
                <a:ext uri="{FF2B5EF4-FFF2-40B4-BE49-F238E27FC236}">
                  <a16:creationId xmlns:a16="http://schemas.microsoft.com/office/drawing/2014/main" id="{9C74DCBC-2EFA-43D5-A865-9C3B41A5F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" y="4013"/>
              <a:ext cx="24" cy="29"/>
            </a:xfrm>
            <a:custGeom>
              <a:avLst/>
              <a:gdLst>
                <a:gd name="T0" fmla="*/ 0 w 22"/>
                <a:gd name="T1" fmla="*/ 30 h 27"/>
                <a:gd name="T2" fmla="*/ 2 w 22"/>
                <a:gd name="T3" fmla="*/ 0 h 27"/>
                <a:gd name="T4" fmla="*/ 28 w 22"/>
                <a:gd name="T5" fmla="*/ 11 h 27"/>
                <a:gd name="T6" fmla="*/ 13 w 22"/>
                <a:gd name="T7" fmla="*/ 19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0" y="24"/>
                  </a:moveTo>
                  <a:cubicBezTo>
                    <a:pt x="4" y="27"/>
                    <a:pt x="3" y="3"/>
                    <a:pt x="2" y="0"/>
                  </a:cubicBezTo>
                  <a:cubicBezTo>
                    <a:pt x="5" y="7"/>
                    <a:pt x="15" y="13"/>
                    <a:pt x="22" y="8"/>
                  </a:cubicBezTo>
                  <a:cubicBezTo>
                    <a:pt x="18" y="11"/>
                    <a:pt x="14" y="15"/>
                    <a:pt x="10" y="1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694">
              <a:extLst>
                <a:ext uri="{FF2B5EF4-FFF2-40B4-BE49-F238E27FC236}">
                  <a16:creationId xmlns:a16="http://schemas.microsoft.com/office/drawing/2014/main" id="{085998AC-F64F-448E-BA5F-AA8F2681D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4034"/>
              <a:ext cx="25" cy="21"/>
            </a:xfrm>
            <a:custGeom>
              <a:avLst/>
              <a:gdLst>
                <a:gd name="T0" fmla="*/ 25 w 24"/>
                <a:gd name="T1" fmla="*/ 13 h 20"/>
                <a:gd name="T2" fmla="*/ 26 w 24"/>
                <a:gd name="T3" fmla="*/ 23 h 20"/>
                <a:gd name="T4" fmla="*/ 8 w 24"/>
                <a:gd name="T5" fmla="*/ 19 h 20"/>
                <a:gd name="T6" fmla="*/ 0 w 24"/>
                <a:gd name="T7" fmla="*/ 0 h 20"/>
                <a:gd name="T8" fmla="*/ 8 w 24"/>
                <a:gd name="T9" fmla="*/ 13 h 20"/>
                <a:gd name="T10" fmla="*/ 25 w 24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20">
                  <a:moveTo>
                    <a:pt x="22" y="10"/>
                  </a:moveTo>
                  <a:cubicBezTo>
                    <a:pt x="22" y="13"/>
                    <a:pt x="24" y="17"/>
                    <a:pt x="23" y="20"/>
                  </a:cubicBezTo>
                  <a:cubicBezTo>
                    <a:pt x="18" y="20"/>
                    <a:pt x="12" y="19"/>
                    <a:pt x="8" y="16"/>
                  </a:cubicBezTo>
                  <a:cubicBezTo>
                    <a:pt x="2" y="13"/>
                    <a:pt x="0" y="7"/>
                    <a:pt x="0" y="0"/>
                  </a:cubicBezTo>
                  <a:cubicBezTo>
                    <a:pt x="2" y="4"/>
                    <a:pt x="5" y="7"/>
                    <a:pt x="8" y="10"/>
                  </a:cubicBezTo>
                  <a:cubicBezTo>
                    <a:pt x="13" y="13"/>
                    <a:pt x="17" y="12"/>
                    <a:pt x="22" y="1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695">
              <a:extLst>
                <a:ext uri="{FF2B5EF4-FFF2-40B4-BE49-F238E27FC236}">
                  <a16:creationId xmlns:a16="http://schemas.microsoft.com/office/drawing/2014/main" id="{2962DF23-23DF-4DE8-8DC1-473F5777F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3" y="4017"/>
              <a:ext cx="14" cy="22"/>
            </a:xfrm>
            <a:custGeom>
              <a:avLst/>
              <a:gdLst>
                <a:gd name="T0" fmla="*/ 16 w 13"/>
                <a:gd name="T1" fmla="*/ 10 h 21"/>
                <a:gd name="T2" fmla="*/ 14 w 13"/>
                <a:gd name="T3" fmla="*/ 24 h 21"/>
                <a:gd name="T4" fmla="*/ 3 w 13"/>
                <a:gd name="T5" fmla="*/ 16 h 21"/>
                <a:gd name="T6" fmla="*/ 0 w 13"/>
                <a:gd name="T7" fmla="*/ 6 h 21"/>
                <a:gd name="T8" fmla="*/ 2 w 13"/>
                <a:gd name="T9" fmla="*/ 0 h 21"/>
                <a:gd name="T10" fmla="*/ 5 w 13"/>
                <a:gd name="T11" fmla="*/ 8 h 21"/>
                <a:gd name="T12" fmla="*/ 15 w 13"/>
                <a:gd name="T13" fmla="*/ 1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1">
                  <a:moveTo>
                    <a:pt x="13" y="10"/>
                  </a:moveTo>
                  <a:cubicBezTo>
                    <a:pt x="11" y="12"/>
                    <a:pt x="11" y="18"/>
                    <a:pt x="11" y="21"/>
                  </a:cubicBezTo>
                  <a:cubicBezTo>
                    <a:pt x="8" y="20"/>
                    <a:pt x="4" y="16"/>
                    <a:pt x="3" y="13"/>
                  </a:cubicBezTo>
                  <a:cubicBezTo>
                    <a:pt x="2" y="11"/>
                    <a:pt x="0" y="8"/>
                    <a:pt x="0" y="6"/>
                  </a:cubicBezTo>
                  <a:cubicBezTo>
                    <a:pt x="0" y="4"/>
                    <a:pt x="2" y="2"/>
                    <a:pt x="2" y="0"/>
                  </a:cubicBezTo>
                  <a:cubicBezTo>
                    <a:pt x="4" y="1"/>
                    <a:pt x="4" y="6"/>
                    <a:pt x="5" y="8"/>
                  </a:cubicBezTo>
                  <a:cubicBezTo>
                    <a:pt x="7" y="10"/>
                    <a:pt x="9" y="14"/>
                    <a:pt x="12" y="1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696">
              <a:extLst>
                <a:ext uri="{FF2B5EF4-FFF2-40B4-BE49-F238E27FC236}">
                  <a16:creationId xmlns:a16="http://schemas.microsoft.com/office/drawing/2014/main" id="{3034F178-5D54-40F3-BF1E-D52DEB31A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3996"/>
              <a:ext cx="6" cy="14"/>
            </a:xfrm>
            <a:custGeom>
              <a:avLst/>
              <a:gdLst>
                <a:gd name="T0" fmla="*/ 5 w 6"/>
                <a:gd name="T1" fmla="*/ 16 h 13"/>
                <a:gd name="T2" fmla="*/ 0 w 6"/>
                <a:gd name="T3" fmla="*/ 0 h 13"/>
                <a:gd name="T4" fmla="*/ 6 w 6"/>
                <a:gd name="T5" fmla="*/ 13 h 13"/>
                <a:gd name="T6" fmla="*/ 5 w 6"/>
                <a:gd name="T7" fmla="*/ 16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5" y="13"/>
                  </a:moveTo>
                  <a:cubicBezTo>
                    <a:pt x="1" y="13"/>
                    <a:pt x="0" y="3"/>
                    <a:pt x="0" y="0"/>
                  </a:cubicBezTo>
                  <a:cubicBezTo>
                    <a:pt x="2" y="3"/>
                    <a:pt x="3" y="8"/>
                    <a:pt x="6" y="10"/>
                  </a:cubicBezTo>
                  <a:cubicBezTo>
                    <a:pt x="6" y="11"/>
                    <a:pt x="6" y="12"/>
                    <a:pt x="5" y="1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697">
              <a:extLst>
                <a:ext uri="{FF2B5EF4-FFF2-40B4-BE49-F238E27FC236}">
                  <a16:creationId xmlns:a16="http://schemas.microsoft.com/office/drawing/2014/main" id="{D9011902-4A09-40A1-9969-E34A4306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" y="3984"/>
              <a:ext cx="21" cy="23"/>
            </a:xfrm>
            <a:custGeom>
              <a:avLst/>
              <a:gdLst>
                <a:gd name="T0" fmla="*/ 23 w 20"/>
                <a:gd name="T1" fmla="*/ 0 h 22"/>
                <a:gd name="T2" fmla="*/ 16 w 20"/>
                <a:gd name="T3" fmla="*/ 17 h 22"/>
                <a:gd name="T4" fmla="*/ 0 w 20"/>
                <a:gd name="T5" fmla="*/ 25 h 22"/>
                <a:gd name="T6" fmla="*/ 14 w 20"/>
                <a:gd name="T7" fmla="*/ 14 h 22"/>
                <a:gd name="T8" fmla="*/ 18 w 20"/>
                <a:gd name="T9" fmla="*/ 5 h 22"/>
                <a:gd name="T10" fmla="*/ 22 w 20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20" y="0"/>
                  </a:moveTo>
                  <a:cubicBezTo>
                    <a:pt x="20" y="5"/>
                    <a:pt x="15" y="11"/>
                    <a:pt x="13" y="14"/>
                  </a:cubicBezTo>
                  <a:cubicBezTo>
                    <a:pt x="10" y="18"/>
                    <a:pt x="5" y="22"/>
                    <a:pt x="0" y="22"/>
                  </a:cubicBezTo>
                  <a:cubicBezTo>
                    <a:pt x="5" y="22"/>
                    <a:pt x="9" y="15"/>
                    <a:pt x="11" y="11"/>
                  </a:cubicBezTo>
                  <a:cubicBezTo>
                    <a:pt x="13" y="9"/>
                    <a:pt x="14" y="7"/>
                    <a:pt x="15" y="5"/>
                  </a:cubicBezTo>
                  <a:cubicBezTo>
                    <a:pt x="16" y="3"/>
                    <a:pt x="18" y="2"/>
                    <a:pt x="19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698">
              <a:extLst>
                <a:ext uri="{FF2B5EF4-FFF2-40B4-BE49-F238E27FC236}">
                  <a16:creationId xmlns:a16="http://schemas.microsoft.com/office/drawing/2014/main" id="{3C3D4F57-CA82-43AC-A16A-D3CC8649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" y="3970"/>
              <a:ext cx="26" cy="19"/>
            </a:xfrm>
            <a:custGeom>
              <a:avLst/>
              <a:gdLst>
                <a:gd name="T0" fmla="*/ 30 w 24"/>
                <a:gd name="T1" fmla="*/ 1 h 18"/>
                <a:gd name="T2" fmla="*/ 15 w 24"/>
                <a:gd name="T3" fmla="*/ 15 h 18"/>
                <a:gd name="T4" fmla="*/ 5 w 24"/>
                <a:gd name="T5" fmla="*/ 19 h 18"/>
                <a:gd name="T6" fmla="*/ 0 w 24"/>
                <a:gd name="T7" fmla="*/ 21 h 18"/>
                <a:gd name="T8" fmla="*/ 28 w 24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8">
                  <a:moveTo>
                    <a:pt x="24" y="1"/>
                  </a:moveTo>
                  <a:cubicBezTo>
                    <a:pt x="22" y="6"/>
                    <a:pt x="16" y="9"/>
                    <a:pt x="12" y="12"/>
                  </a:cubicBezTo>
                  <a:cubicBezTo>
                    <a:pt x="10" y="13"/>
                    <a:pt x="8" y="15"/>
                    <a:pt x="5" y="16"/>
                  </a:cubicBezTo>
                  <a:cubicBezTo>
                    <a:pt x="3" y="16"/>
                    <a:pt x="1" y="18"/>
                    <a:pt x="0" y="18"/>
                  </a:cubicBezTo>
                  <a:cubicBezTo>
                    <a:pt x="7" y="12"/>
                    <a:pt x="16" y="8"/>
                    <a:pt x="2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699">
              <a:extLst>
                <a:ext uri="{FF2B5EF4-FFF2-40B4-BE49-F238E27FC236}">
                  <a16:creationId xmlns:a16="http://schemas.microsoft.com/office/drawing/2014/main" id="{EF3AEEED-021B-4D7A-903F-3D0880E3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3996"/>
              <a:ext cx="19" cy="15"/>
            </a:xfrm>
            <a:custGeom>
              <a:avLst/>
              <a:gdLst>
                <a:gd name="T0" fmla="*/ 21 w 18"/>
                <a:gd name="T1" fmla="*/ 2 h 14"/>
                <a:gd name="T2" fmla="*/ 0 w 18"/>
                <a:gd name="T3" fmla="*/ 17 h 14"/>
                <a:gd name="T4" fmla="*/ 8 w 18"/>
                <a:gd name="T5" fmla="*/ 11 h 14"/>
                <a:gd name="T6" fmla="*/ 21 w 1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18" y="2"/>
                  </a:moveTo>
                  <a:cubicBezTo>
                    <a:pt x="15" y="9"/>
                    <a:pt x="8" y="14"/>
                    <a:pt x="0" y="14"/>
                  </a:cubicBezTo>
                  <a:cubicBezTo>
                    <a:pt x="3" y="13"/>
                    <a:pt x="5" y="10"/>
                    <a:pt x="8" y="8"/>
                  </a:cubicBezTo>
                  <a:cubicBezTo>
                    <a:pt x="11" y="5"/>
                    <a:pt x="15" y="3"/>
                    <a:pt x="18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Freeform 700">
              <a:extLst>
                <a:ext uri="{FF2B5EF4-FFF2-40B4-BE49-F238E27FC236}">
                  <a16:creationId xmlns:a16="http://schemas.microsoft.com/office/drawing/2014/main" id="{104DE379-8A31-47F8-9FCA-2B9D05D5B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" y="3797"/>
              <a:ext cx="99" cy="30"/>
            </a:xfrm>
            <a:custGeom>
              <a:avLst/>
              <a:gdLst>
                <a:gd name="T0" fmla="*/ 0 w 92"/>
                <a:gd name="T1" fmla="*/ 11 h 28"/>
                <a:gd name="T2" fmla="*/ 33 w 92"/>
                <a:gd name="T3" fmla="*/ 10 h 28"/>
                <a:gd name="T4" fmla="*/ 59 w 92"/>
                <a:gd name="T5" fmla="*/ 19 h 28"/>
                <a:gd name="T6" fmla="*/ 89 w 92"/>
                <a:gd name="T7" fmla="*/ 18 h 28"/>
                <a:gd name="T8" fmla="*/ 115 w 92"/>
                <a:gd name="T9" fmla="*/ 34 h 28"/>
                <a:gd name="T10" fmla="*/ 66 w 92"/>
                <a:gd name="T11" fmla="*/ 11 h 28"/>
                <a:gd name="T12" fmla="*/ 34 w 92"/>
                <a:gd name="T13" fmla="*/ 2 h 28"/>
                <a:gd name="T14" fmla="*/ 3 w 92"/>
                <a:gd name="T15" fmla="*/ 15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8">
                  <a:moveTo>
                    <a:pt x="0" y="8"/>
                  </a:moveTo>
                  <a:cubicBezTo>
                    <a:pt x="8" y="10"/>
                    <a:pt x="18" y="5"/>
                    <a:pt x="27" y="7"/>
                  </a:cubicBezTo>
                  <a:cubicBezTo>
                    <a:pt x="34" y="9"/>
                    <a:pt x="39" y="14"/>
                    <a:pt x="47" y="16"/>
                  </a:cubicBezTo>
                  <a:cubicBezTo>
                    <a:pt x="55" y="18"/>
                    <a:pt x="63" y="13"/>
                    <a:pt x="72" y="15"/>
                  </a:cubicBezTo>
                  <a:cubicBezTo>
                    <a:pt x="79" y="18"/>
                    <a:pt x="87" y="24"/>
                    <a:pt x="92" y="28"/>
                  </a:cubicBezTo>
                  <a:cubicBezTo>
                    <a:pt x="84" y="12"/>
                    <a:pt x="68" y="10"/>
                    <a:pt x="53" y="8"/>
                  </a:cubicBezTo>
                  <a:cubicBezTo>
                    <a:pt x="44" y="7"/>
                    <a:pt x="36" y="3"/>
                    <a:pt x="28" y="2"/>
                  </a:cubicBezTo>
                  <a:cubicBezTo>
                    <a:pt x="17" y="0"/>
                    <a:pt x="11" y="6"/>
                    <a:pt x="3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1" name="Freeform 701">
              <a:extLst>
                <a:ext uri="{FF2B5EF4-FFF2-40B4-BE49-F238E27FC236}">
                  <a16:creationId xmlns:a16="http://schemas.microsoft.com/office/drawing/2014/main" id="{F456322C-D7CF-4DC2-A5FD-F35914D1A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3719"/>
              <a:ext cx="106" cy="239"/>
            </a:xfrm>
            <a:custGeom>
              <a:avLst/>
              <a:gdLst>
                <a:gd name="T0" fmla="*/ 63 w 99"/>
                <a:gd name="T1" fmla="*/ 0 h 224"/>
                <a:gd name="T2" fmla="*/ 85 w 99"/>
                <a:gd name="T3" fmla="*/ 13 h 224"/>
                <a:gd name="T4" fmla="*/ 110 w 99"/>
                <a:gd name="T5" fmla="*/ 23 h 224"/>
                <a:gd name="T6" fmla="*/ 119 w 99"/>
                <a:gd name="T7" fmla="*/ 61 h 224"/>
                <a:gd name="T8" fmla="*/ 90 w 99"/>
                <a:gd name="T9" fmla="*/ 126 h 224"/>
                <a:gd name="T10" fmla="*/ 72 w 99"/>
                <a:gd name="T11" fmla="*/ 162 h 224"/>
                <a:gd name="T12" fmla="*/ 84 w 99"/>
                <a:gd name="T13" fmla="*/ 202 h 224"/>
                <a:gd name="T14" fmla="*/ 45 w 99"/>
                <a:gd name="T15" fmla="*/ 265 h 224"/>
                <a:gd name="T16" fmla="*/ 20 w 99"/>
                <a:gd name="T17" fmla="*/ 271 h 224"/>
                <a:gd name="T18" fmla="*/ 7 w 99"/>
                <a:gd name="T19" fmla="*/ 272 h 224"/>
                <a:gd name="T20" fmla="*/ 0 w 99"/>
                <a:gd name="T21" fmla="*/ 270 h 224"/>
                <a:gd name="T22" fmla="*/ 29 w 99"/>
                <a:gd name="T23" fmla="*/ 259 h 224"/>
                <a:gd name="T24" fmla="*/ 52 w 99"/>
                <a:gd name="T25" fmla="*/ 240 h 224"/>
                <a:gd name="T26" fmla="*/ 65 w 99"/>
                <a:gd name="T27" fmla="*/ 213 h 224"/>
                <a:gd name="T28" fmla="*/ 63 w 99"/>
                <a:gd name="T29" fmla="*/ 177 h 224"/>
                <a:gd name="T30" fmla="*/ 62 w 99"/>
                <a:gd name="T31" fmla="*/ 153 h 224"/>
                <a:gd name="T32" fmla="*/ 63 w 99"/>
                <a:gd name="T33" fmla="*/ 138 h 224"/>
                <a:gd name="T34" fmla="*/ 55 w 99"/>
                <a:gd name="T35" fmla="*/ 133 h 224"/>
                <a:gd name="T36" fmla="*/ 43 w 99"/>
                <a:gd name="T37" fmla="*/ 126 h 224"/>
                <a:gd name="T38" fmla="*/ 13 w 99"/>
                <a:gd name="T39" fmla="*/ 113 h 224"/>
                <a:gd name="T40" fmla="*/ 60 w 99"/>
                <a:gd name="T41" fmla="*/ 130 h 224"/>
                <a:gd name="T42" fmla="*/ 76 w 99"/>
                <a:gd name="T43" fmla="*/ 124 h 224"/>
                <a:gd name="T44" fmla="*/ 99 w 99"/>
                <a:gd name="T45" fmla="*/ 99 h 224"/>
                <a:gd name="T46" fmla="*/ 107 w 99"/>
                <a:gd name="T47" fmla="*/ 73 h 224"/>
                <a:gd name="T48" fmla="*/ 110 w 99"/>
                <a:gd name="T49" fmla="*/ 42 h 224"/>
                <a:gd name="T50" fmla="*/ 86 w 99"/>
                <a:gd name="T51" fmla="*/ 17 h 224"/>
                <a:gd name="T52" fmla="*/ 62 w 99"/>
                <a:gd name="T53" fmla="*/ 4 h 224"/>
                <a:gd name="T54" fmla="*/ 62 w 99"/>
                <a:gd name="T55" fmla="*/ 3 h 2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9" h="224">
                  <a:moveTo>
                    <a:pt x="51" y="0"/>
                  </a:moveTo>
                  <a:cubicBezTo>
                    <a:pt x="57" y="3"/>
                    <a:pt x="62" y="7"/>
                    <a:pt x="69" y="10"/>
                  </a:cubicBezTo>
                  <a:cubicBezTo>
                    <a:pt x="75" y="13"/>
                    <a:pt x="84" y="15"/>
                    <a:pt x="90" y="20"/>
                  </a:cubicBezTo>
                  <a:cubicBezTo>
                    <a:pt x="98" y="26"/>
                    <a:pt x="96" y="41"/>
                    <a:pt x="97" y="50"/>
                  </a:cubicBezTo>
                  <a:cubicBezTo>
                    <a:pt x="99" y="72"/>
                    <a:pt x="91" y="91"/>
                    <a:pt x="73" y="104"/>
                  </a:cubicBezTo>
                  <a:cubicBezTo>
                    <a:pt x="62" y="112"/>
                    <a:pt x="58" y="119"/>
                    <a:pt x="59" y="133"/>
                  </a:cubicBezTo>
                  <a:cubicBezTo>
                    <a:pt x="60" y="144"/>
                    <a:pt x="66" y="155"/>
                    <a:pt x="68" y="166"/>
                  </a:cubicBezTo>
                  <a:cubicBezTo>
                    <a:pt x="73" y="188"/>
                    <a:pt x="57" y="210"/>
                    <a:pt x="36" y="217"/>
                  </a:cubicBezTo>
                  <a:cubicBezTo>
                    <a:pt x="30" y="219"/>
                    <a:pt x="24" y="222"/>
                    <a:pt x="17" y="223"/>
                  </a:cubicBezTo>
                  <a:cubicBezTo>
                    <a:pt x="14" y="223"/>
                    <a:pt x="10" y="224"/>
                    <a:pt x="7" y="224"/>
                  </a:cubicBezTo>
                  <a:cubicBezTo>
                    <a:pt x="4" y="223"/>
                    <a:pt x="3" y="221"/>
                    <a:pt x="0" y="222"/>
                  </a:cubicBezTo>
                  <a:cubicBezTo>
                    <a:pt x="7" y="221"/>
                    <a:pt x="17" y="217"/>
                    <a:pt x="23" y="214"/>
                  </a:cubicBezTo>
                  <a:cubicBezTo>
                    <a:pt x="32" y="210"/>
                    <a:pt x="38" y="205"/>
                    <a:pt x="43" y="198"/>
                  </a:cubicBezTo>
                  <a:cubicBezTo>
                    <a:pt x="47" y="191"/>
                    <a:pt x="52" y="183"/>
                    <a:pt x="53" y="175"/>
                  </a:cubicBezTo>
                  <a:cubicBezTo>
                    <a:pt x="54" y="165"/>
                    <a:pt x="52" y="156"/>
                    <a:pt x="51" y="146"/>
                  </a:cubicBezTo>
                  <a:cubicBezTo>
                    <a:pt x="50" y="139"/>
                    <a:pt x="50" y="134"/>
                    <a:pt x="50" y="126"/>
                  </a:cubicBezTo>
                  <a:cubicBezTo>
                    <a:pt x="51" y="123"/>
                    <a:pt x="53" y="116"/>
                    <a:pt x="51" y="113"/>
                  </a:cubicBezTo>
                  <a:cubicBezTo>
                    <a:pt x="50" y="111"/>
                    <a:pt x="47" y="111"/>
                    <a:pt x="45" y="110"/>
                  </a:cubicBezTo>
                  <a:cubicBezTo>
                    <a:pt x="41" y="109"/>
                    <a:pt x="38" y="107"/>
                    <a:pt x="35" y="104"/>
                  </a:cubicBezTo>
                  <a:cubicBezTo>
                    <a:pt x="27" y="100"/>
                    <a:pt x="18" y="96"/>
                    <a:pt x="10" y="93"/>
                  </a:cubicBezTo>
                  <a:cubicBezTo>
                    <a:pt x="25" y="92"/>
                    <a:pt x="36" y="103"/>
                    <a:pt x="49" y="107"/>
                  </a:cubicBezTo>
                  <a:cubicBezTo>
                    <a:pt x="56" y="110"/>
                    <a:pt x="58" y="106"/>
                    <a:pt x="62" y="102"/>
                  </a:cubicBezTo>
                  <a:cubicBezTo>
                    <a:pt x="68" y="95"/>
                    <a:pt x="76" y="90"/>
                    <a:pt x="80" y="82"/>
                  </a:cubicBezTo>
                  <a:cubicBezTo>
                    <a:pt x="84" y="75"/>
                    <a:pt x="85" y="68"/>
                    <a:pt x="87" y="60"/>
                  </a:cubicBezTo>
                  <a:cubicBezTo>
                    <a:pt x="89" y="52"/>
                    <a:pt x="95" y="43"/>
                    <a:pt x="90" y="35"/>
                  </a:cubicBezTo>
                  <a:cubicBezTo>
                    <a:pt x="86" y="26"/>
                    <a:pt x="77" y="20"/>
                    <a:pt x="70" y="14"/>
                  </a:cubicBezTo>
                  <a:cubicBezTo>
                    <a:pt x="64" y="9"/>
                    <a:pt x="58" y="6"/>
                    <a:pt x="50" y="4"/>
                  </a:cubicBezTo>
                  <a:cubicBezTo>
                    <a:pt x="50" y="4"/>
                    <a:pt x="50" y="3"/>
                    <a:pt x="50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702">
              <a:extLst>
                <a:ext uri="{FF2B5EF4-FFF2-40B4-BE49-F238E27FC236}">
                  <a16:creationId xmlns:a16="http://schemas.microsoft.com/office/drawing/2014/main" id="{8D79B5C0-39E1-432E-BB72-1DCA8D35C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2692"/>
              <a:ext cx="418" cy="231"/>
            </a:xfrm>
            <a:custGeom>
              <a:avLst/>
              <a:gdLst>
                <a:gd name="T0" fmla="*/ 469 w 391"/>
                <a:gd name="T1" fmla="*/ 178 h 216"/>
                <a:gd name="T2" fmla="*/ 399 w 391"/>
                <a:gd name="T3" fmla="*/ 152 h 216"/>
                <a:gd name="T4" fmla="*/ 351 w 391"/>
                <a:gd name="T5" fmla="*/ 108 h 216"/>
                <a:gd name="T6" fmla="*/ 281 w 391"/>
                <a:gd name="T7" fmla="*/ 72 h 216"/>
                <a:gd name="T8" fmla="*/ 131 w 391"/>
                <a:gd name="T9" fmla="*/ 29 h 216"/>
                <a:gd name="T10" fmla="*/ 0 w 391"/>
                <a:gd name="T11" fmla="*/ 3 h 216"/>
                <a:gd name="T12" fmla="*/ 86 w 391"/>
                <a:gd name="T13" fmla="*/ 28 h 216"/>
                <a:gd name="T14" fmla="*/ 155 w 391"/>
                <a:gd name="T15" fmla="*/ 52 h 216"/>
                <a:gd name="T16" fmla="*/ 308 w 391"/>
                <a:gd name="T17" fmla="*/ 103 h 216"/>
                <a:gd name="T18" fmla="*/ 392 w 391"/>
                <a:gd name="T19" fmla="*/ 176 h 216"/>
                <a:gd name="T20" fmla="*/ 444 w 391"/>
                <a:gd name="T21" fmla="*/ 215 h 216"/>
                <a:gd name="T22" fmla="*/ 469 w 391"/>
                <a:gd name="T23" fmla="*/ 264 h 216"/>
                <a:gd name="T24" fmla="*/ 477 w 391"/>
                <a:gd name="T25" fmla="*/ 225 h 2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91" h="216">
                  <a:moveTo>
                    <a:pt x="384" y="145"/>
                  </a:moveTo>
                  <a:cubicBezTo>
                    <a:pt x="380" y="167"/>
                    <a:pt x="334" y="131"/>
                    <a:pt x="326" y="124"/>
                  </a:cubicBezTo>
                  <a:cubicBezTo>
                    <a:pt x="312" y="112"/>
                    <a:pt x="301" y="98"/>
                    <a:pt x="287" y="88"/>
                  </a:cubicBezTo>
                  <a:cubicBezTo>
                    <a:pt x="269" y="76"/>
                    <a:pt x="249" y="67"/>
                    <a:pt x="230" y="59"/>
                  </a:cubicBezTo>
                  <a:cubicBezTo>
                    <a:pt x="191" y="42"/>
                    <a:pt x="149" y="31"/>
                    <a:pt x="108" y="23"/>
                  </a:cubicBezTo>
                  <a:cubicBezTo>
                    <a:pt x="73" y="16"/>
                    <a:pt x="37" y="0"/>
                    <a:pt x="0" y="3"/>
                  </a:cubicBezTo>
                  <a:cubicBezTo>
                    <a:pt x="22" y="12"/>
                    <a:pt x="47" y="13"/>
                    <a:pt x="70" y="22"/>
                  </a:cubicBezTo>
                  <a:cubicBezTo>
                    <a:pt x="88" y="31"/>
                    <a:pt x="107" y="36"/>
                    <a:pt x="127" y="43"/>
                  </a:cubicBezTo>
                  <a:cubicBezTo>
                    <a:pt x="168" y="58"/>
                    <a:pt x="211" y="68"/>
                    <a:pt x="252" y="84"/>
                  </a:cubicBezTo>
                  <a:cubicBezTo>
                    <a:pt x="283" y="96"/>
                    <a:pt x="295" y="124"/>
                    <a:pt x="321" y="144"/>
                  </a:cubicBezTo>
                  <a:cubicBezTo>
                    <a:pt x="335" y="154"/>
                    <a:pt x="352" y="162"/>
                    <a:pt x="363" y="176"/>
                  </a:cubicBezTo>
                  <a:cubicBezTo>
                    <a:pt x="372" y="189"/>
                    <a:pt x="374" y="204"/>
                    <a:pt x="384" y="216"/>
                  </a:cubicBezTo>
                  <a:cubicBezTo>
                    <a:pt x="384" y="204"/>
                    <a:pt x="391" y="194"/>
                    <a:pt x="390" y="18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Freeform 703">
              <a:extLst>
                <a:ext uri="{FF2B5EF4-FFF2-40B4-BE49-F238E27FC236}">
                  <a16:creationId xmlns:a16="http://schemas.microsoft.com/office/drawing/2014/main" id="{F50EA877-4228-4CBC-8382-DB6AF2DB2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" y="1615"/>
              <a:ext cx="133" cy="269"/>
            </a:xfrm>
            <a:custGeom>
              <a:avLst/>
              <a:gdLst>
                <a:gd name="T0" fmla="*/ 143 w 124"/>
                <a:gd name="T1" fmla="*/ 77 h 252"/>
                <a:gd name="T2" fmla="*/ 113 w 124"/>
                <a:gd name="T3" fmla="*/ 157 h 252"/>
                <a:gd name="T4" fmla="*/ 109 w 124"/>
                <a:gd name="T5" fmla="*/ 195 h 252"/>
                <a:gd name="T6" fmla="*/ 116 w 124"/>
                <a:gd name="T7" fmla="*/ 223 h 252"/>
                <a:gd name="T8" fmla="*/ 84 w 124"/>
                <a:gd name="T9" fmla="*/ 288 h 252"/>
                <a:gd name="T10" fmla="*/ 53 w 124"/>
                <a:gd name="T11" fmla="*/ 306 h 252"/>
                <a:gd name="T12" fmla="*/ 0 w 124"/>
                <a:gd name="T13" fmla="*/ 295 h 252"/>
                <a:gd name="T14" fmla="*/ 38 w 124"/>
                <a:gd name="T15" fmla="*/ 278 h 252"/>
                <a:gd name="T16" fmla="*/ 54 w 124"/>
                <a:gd name="T17" fmla="*/ 231 h 252"/>
                <a:gd name="T18" fmla="*/ 68 w 124"/>
                <a:gd name="T19" fmla="*/ 174 h 252"/>
                <a:gd name="T20" fmla="*/ 99 w 124"/>
                <a:gd name="T21" fmla="*/ 106 h 252"/>
                <a:gd name="T22" fmla="*/ 133 w 124"/>
                <a:gd name="T23" fmla="*/ 19 h 252"/>
                <a:gd name="T24" fmla="*/ 142 w 124"/>
                <a:gd name="T25" fmla="*/ 14 h 252"/>
                <a:gd name="T26" fmla="*/ 153 w 124"/>
                <a:gd name="T27" fmla="*/ 45 h 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252">
                  <a:moveTo>
                    <a:pt x="116" y="63"/>
                  </a:moveTo>
                  <a:cubicBezTo>
                    <a:pt x="103" y="80"/>
                    <a:pt x="94" y="107"/>
                    <a:pt x="91" y="129"/>
                  </a:cubicBezTo>
                  <a:cubicBezTo>
                    <a:pt x="90" y="139"/>
                    <a:pt x="89" y="150"/>
                    <a:pt x="89" y="160"/>
                  </a:cubicBezTo>
                  <a:cubicBezTo>
                    <a:pt x="90" y="169"/>
                    <a:pt x="93" y="176"/>
                    <a:pt x="94" y="184"/>
                  </a:cubicBezTo>
                  <a:cubicBezTo>
                    <a:pt x="94" y="199"/>
                    <a:pt x="77" y="225"/>
                    <a:pt x="68" y="237"/>
                  </a:cubicBezTo>
                  <a:cubicBezTo>
                    <a:pt x="61" y="245"/>
                    <a:pt x="55" y="252"/>
                    <a:pt x="43" y="252"/>
                  </a:cubicBezTo>
                  <a:cubicBezTo>
                    <a:pt x="28" y="252"/>
                    <a:pt x="14" y="242"/>
                    <a:pt x="0" y="243"/>
                  </a:cubicBezTo>
                  <a:cubicBezTo>
                    <a:pt x="9" y="239"/>
                    <a:pt x="25" y="236"/>
                    <a:pt x="31" y="229"/>
                  </a:cubicBezTo>
                  <a:cubicBezTo>
                    <a:pt x="41" y="219"/>
                    <a:pt x="43" y="202"/>
                    <a:pt x="44" y="189"/>
                  </a:cubicBezTo>
                  <a:cubicBezTo>
                    <a:pt x="44" y="172"/>
                    <a:pt x="48" y="158"/>
                    <a:pt x="55" y="143"/>
                  </a:cubicBezTo>
                  <a:cubicBezTo>
                    <a:pt x="64" y="125"/>
                    <a:pt x="70" y="105"/>
                    <a:pt x="80" y="87"/>
                  </a:cubicBezTo>
                  <a:cubicBezTo>
                    <a:pt x="92" y="66"/>
                    <a:pt x="110" y="42"/>
                    <a:pt x="108" y="16"/>
                  </a:cubicBezTo>
                  <a:cubicBezTo>
                    <a:pt x="107" y="6"/>
                    <a:pt x="106" y="0"/>
                    <a:pt x="115" y="11"/>
                  </a:cubicBezTo>
                  <a:cubicBezTo>
                    <a:pt x="120" y="17"/>
                    <a:pt x="123" y="29"/>
                    <a:pt x="124" y="3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4" name="Freeform 704">
              <a:extLst>
                <a:ext uri="{FF2B5EF4-FFF2-40B4-BE49-F238E27FC236}">
                  <a16:creationId xmlns:a16="http://schemas.microsoft.com/office/drawing/2014/main" id="{2BA75F11-1EE8-4894-AD71-53266A207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8" y="1993"/>
              <a:ext cx="110" cy="246"/>
            </a:xfrm>
            <a:custGeom>
              <a:avLst/>
              <a:gdLst>
                <a:gd name="T0" fmla="*/ 120 w 103"/>
                <a:gd name="T1" fmla="*/ 0 h 230"/>
                <a:gd name="T2" fmla="*/ 0 w 103"/>
                <a:gd name="T3" fmla="*/ 212 h 230"/>
                <a:gd name="T4" fmla="*/ 33 w 103"/>
                <a:gd name="T5" fmla="*/ 240 h 230"/>
                <a:gd name="T6" fmla="*/ 52 w 103"/>
                <a:gd name="T7" fmla="*/ 245 h 230"/>
                <a:gd name="T8" fmla="*/ 96 w 103"/>
                <a:gd name="T9" fmla="*/ 203 h 230"/>
                <a:gd name="T10" fmla="*/ 115 w 103"/>
                <a:gd name="T11" fmla="*/ 143 h 230"/>
                <a:gd name="T12" fmla="*/ 117 w 103"/>
                <a:gd name="T13" fmla="*/ 70 h 2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3" h="230">
                  <a:moveTo>
                    <a:pt x="98" y="0"/>
                  </a:moveTo>
                  <a:cubicBezTo>
                    <a:pt x="89" y="34"/>
                    <a:pt x="84" y="230"/>
                    <a:pt x="0" y="173"/>
                  </a:cubicBezTo>
                  <a:cubicBezTo>
                    <a:pt x="9" y="181"/>
                    <a:pt x="19" y="188"/>
                    <a:pt x="27" y="195"/>
                  </a:cubicBezTo>
                  <a:cubicBezTo>
                    <a:pt x="32" y="199"/>
                    <a:pt x="36" y="201"/>
                    <a:pt x="43" y="200"/>
                  </a:cubicBezTo>
                  <a:cubicBezTo>
                    <a:pt x="58" y="197"/>
                    <a:pt x="70" y="177"/>
                    <a:pt x="79" y="166"/>
                  </a:cubicBezTo>
                  <a:cubicBezTo>
                    <a:pt x="91" y="149"/>
                    <a:pt x="94" y="137"/>
                    <a:pt x="95" y="117"/>
                  </a:cubicBezTo>
                  <a:cubicBezTo>
                    <a:pt x="95" y="98"/>
                    <a:pt x="103" y="75"/>
                    <a:pt x="96" y="5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705">
              <a:extLst>
                <a:ext uri="{FF2B5EF4-FFF2-40B4-BE49-F238E27FC236}">
                  <a16:creationId xmlns:a16="http://schemas.microsoft.com/office/drawing/2014/main" id="{918737B5-1FBB-40B5-9D44-A39205A68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" y="2514"/>
              <a:ext cx="31" cy="29"/>
            </a:xfrm>
            <a:custGeom>
              <a:avLst/>
              <a:gdLst>
                <a:gd name="T0" fmla="*/ 26 w 29"/>
                <a:gd name="T1" fmla="*/ 0 h 27"/>
                <a:gd name="T2" fmla="*/ 35 w 29"/>
                <a:gd name="T3" fmla="*/ 30 h 27"/>
                <a:gd name="T4" fmla="*/ 16 w 29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7">
                  <a:moveTo>
                    <a:pt x="21" y="0"/>
                  </a:moveTo>
                  <a:cubicBezTo>
                    <a:pt x="18" y="8"/>
                    <a:pt x="16" y="24"/>
                    <a:pt x="29" y="24"/>
                  </a:cubicBezTo>
                  <a:cubicBezTo>
                    <a:pt x="18" y="27"/>
                    <a:pt x="0" y="19"/>
                    <a:pt x="1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Freeform 706">
              <a:extLst>
                <a:ext uri="{FF2B5EF4-FFF2-40B4-BE49-F238E27FC236}">
                  <a16:creationId xmlns:a16="http://schemas.microsoft.com/office/drawing/2014/main" id="{09C059AE-B266-4735-B500-DA46497F3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675"/>
              <a:ext cx="330" cy="108"/>
            </a:xfrm>
            <a:custGeom>
              <a:avLst/>
              <a:gdLst>
                <a:gd name="T0" fmla="*/ 6 w 309"/>
                <a:gd name="T1" fmla="*/ 1 h 101"/>
                <a:gd name="T2" fmla="*/ 2 w 309"/>
                <a:gd name="T3" fmla="*/ 1 h 101"/>
                <a:gd name="T4" fmla="*/ 32 w 309"/>
                <a:gd name="T5" fmla="*/ 11 h 101"/>
                <a:gd name="T6" fmla="*/ 72 w 309"/>
                <a:gd name="T7" fmla="*/ 22 h 101"/>
                <a:gd name="T8" fmla="*/ 137 w 309"/>
                <a:gd name="T9" fmla="*/ 37 h 101"/>
                <a:gd name="T10" fmla="*/ 227 w 309"/>
                <a:gd name="T11" fmla="*/ 68 h 101"/>
                <a:gd name="T12" fmla="*/ 376 w 309"/>
                <a:gd name="T13" fmla="*/ 123 h 101"/>
                <a:gd name="T14" fmla="*/ 334 w 309"/>
                <a:gd name="T15" fmla="*/ 90 h 101"/>
                <a:gd name="T16" fmla="*/ 274 w 309"/>
                <a:gd name="T17" fmla="*/ 71 h 101"/>
                <a:gd name="T18" fmla="*/ 173 w 309"/>
                <a:gd name="T19" fmla="*/ 36 h 101"/>
                <a:gd name="T20" fmla="*/ 80 w 309"/>
                <a:gd name="T21" fmla="*/ 13 h 101"/>
                <a:gd name="T22" fmla="*/ 34 w 309"/>
                <a:gd name="T23" fmla="*/ 5 h 101"/>
                <a:gd name="T24" fmla="*/ 0 w 309"/>
                <a:gd name="T25" fmla="*/ 0 h 10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" h="101">
                  <a:moveTo>
                    <a:pt x="6" y="1"/>
                  </a:moveTo>
                  <a:cubicBezTo>
                    <a:pt x="5" y="1"/>
                    <a:pt x="3" y="1"/>
                    <a:pt x="2" y="1"/>
                  </a:cubicBezTo>
                  <a:cubicBezTo>
                    <a:pt x="8" y="6"/>
                    <a:pt x="18" y="6"/>
                    <a:pt x="26" y="8"/>
                  </a:cubicBezTo>
                  <a:cubicBezTo>
                    <a:pt x="37" y="12"/>
                    <a:pt x="47" y="17"/>
                    <a:pt x="59" y="19"/>
                  </a:cubicBezTo>
                  <a:cubicBezTo>
                    <a:pt x="77" y="22"/>
                    <a:pt x="94" y="27"/>
                    <a:pt x="112" y="31"/>
                  </a:cubicBezTo>
                  <a:cubicBezTo>
                    <a:pt x="138" y="37"/>
                    <a:pt x="162" y="44"/>
                    <a:pt x="186" y="56"/>
                  </a:cubicBezTo>
                  <a:cubicBezTo>
                    <a:pt x="225" y="75"/>
                    <a:pt x="276" y="75"/>
                    <a:pt x="309" y="101"/>
                  </a:cubicBezTo>
                  <a:cubicBezTo>
                    <a:pt x="297" y="91"/>
                    <a:pt x="288" y="81"/>
                    <a:pt x="274" y="74"/>
                  </a:cubicBezTo>
                  <a:cubicBezTo>
                    <a:pt x="258" y="67"/>
                    <a:pt x="243" y="62"/>
                    <a:pt x="226" y="58"/>
                  </a:cubicBezTo>
                  <a:cubicBezTo>
                    <a:pt x="197" y="52"/>
                    <a:pt x="170" y="40"/>
                    <a:pt x="142" y="30"/>
                  </a:cubicBezTo>
                  <a:cubicBezTo>
                    <a:pt x="117" y="21"/>
                    <a:pt x="92" y="16"/>
                    <a:pt x="66" y="10"/>
                  </a:cubicBezTo>
                  <a:cubicBezTo>
                    <a:pt x="54" y="8"/>
                    <a:pt x="40" y="8"/>
                    <a:pt x="28" y="5"/>
                  </a:cubicBezTo>
                  <a:cubicBezTo>
                    <a:pt x="19" y="3"/>
                    <a:pt x="9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Freeform 707">
              <a:extLst>
                <a:ext uri="{FF2B5EF4-FFF2-40B4-BE49-F238E27FC236}">
                  <a16:creationId xmlns:a16="http://schemas.microsoft.com/office/drawing/2014/main" id="{D3C31E74-9D04-4E66-8AD5-00B66DB5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3018"/>
              <a:ext cx="115" cy="88"/>
            </a:xfrm>
            <a:custGeom>
              <a:avLst/>
              <a:gdLst>
                <a:gd name="T0" fmla="*/ 0 w 108"/>
                <a:gd name="T1" fmla="*/ 73 h 83"/>
                <a:gd name="T2" fmla="*/ 31 w 108"/>
                <a:gd name="T3" fmla="*/ 25 h 83"/>
                <a:gd name="T4" fmla="*/ 62 w 108"/>
                <a:gd name="T5" fmla="*/ 6 h 83"/>
                <a:gd name="T6" fmla="*/ 97 w 108"/>
                <a:gd name="T7" fmla="*/ 0 h 83"/>
                <a:gd name="T8" fmla="*/ 130 w 108"/>
                <a:gd name="T9" fmla="*/ 8 h 83"/>
                <a:gd name="T10" fmla="*/ 85 w 108"/>
                <a:gd name="T11" fmla="*/ 8 h 83"/>
                <a:gd name="T12" fmla="*/ 53 w 108"/>
                <a:gd name="T13" fmla="*/ 22 h 83"/>
                <a:gd name="T14" fmla="*/ 32 w 108"/>
                <a:gd name="T15" fmla="*/ 64 h 83"/>
                <a:gd name="T16" fmla="*/ 37 w 108"/>
                <a:gd name="T17" fmla="*/ 99 h 83"/>
                <a:gd name="T18" fmla="*/ 0 w 108"/>
                <a:gd name="T19" fmla="*/ 75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83">
                  <a:moveTo>
                    <a:pt x="0" y="61"/>
                  </a:moveTo>
                  <a:cubicBezTo>
                    <a:pt x="6" y="43"/>
                    <a:pt x="9" y="35"/>
                    <a:pt x="25" y="22"/>
                  </a:cubicBezTo>
                  <a:cubicBezTo>
                    <a:pt x="32" y="16"/>
                    <a:pt x="42" y="9"/>
                    <a:pt x="51" y="6"/>
                  </a:cubicBezTo>
                  <a:cubicBezTo>
                    <a:pt x="59" y="3"/>
                    <a:pt x="71" y="0"/>
                    <a:pt x="80" y="0"/>
                  </a:cubicBezTo>
                  <a:cubicBezTo>
                    <a:pt x="89" y="1"/>
                    <a:pt x="101" y="9"/>
                    <a:pt x="108" y="8"/>
                  </a:cubicBezTo>
                  <a:cubicBezTo>
                    <a:pt x="96" y="9"/>
                    <a:pt x="83" y="5"/>
                    <a:pt x="70" y="8"/>
                  </a:cubicBezTo>
                  <a:cubicBezTo>
                    <a:pt x="61" y="10"/>
                    <a:pt x="52" y="14"/>
                    <a:pt x="44" y="19"/>
                  </a:cubicBezTo>
                  <a:cubicBezTo>
                    <a:pt x="30" y="26"/>
                    <a:pt x="19" y="37"/>
                    <a:pt x="26" y="54"/>
                  </a:cubicBezTo>
                  <a:cubicBezTo>
                    <a:pt x="29" y="63"/>
                    <a:pt x="47" y="82"/>
                    <a:pt x="31" y="83"/>
                  </a:cubicBezTo>
                  <a:cubicBezTo>
                    <a:pt x="22" y="83"/>
                    <a:pt x="6" y="70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Freeform 708">
              <a:extLst>
                <a:ext uri="{FF2B5EF4-FFF2-40B4-BE49-F238E27FC236}">
                  <a16:creationId xmlns:a16="http://schemas.microsoft.com/office/drawing/2014/main" id="{F6A28E0F-DC69-4186-AAE3-16398ACE4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2532"/>
              <a:ext cx="39" cy="148"/>
            </a:xfrm>
            <a:custGeom>
              <a:avLst/>
              <a:gdLst>
                <a:gd name="T0" fmla="*/ 3 w 37"/>
                <a:gd name="T1" fmla="*/ 0 h 139"/>
                <a:gd name="T2" fmla="*/ 2 w 37"/>
                <a:gd name="T3" fmla="*/ 100 h 139"/>
                <a:gd name="T4" fmla="*/ 6 w 37"/>
                <a:gd name="T5" fmla="*/ 146 h 139"/>
                <a:gd name="T6" fmla="*/ 43 w 37"/>
                <a:gd name="T7" fmla="*/ 168 h 139"/>
                <a:gd name="T8" fmla="*/ 13 w 37"/>
                <a:gd name="T9" fmla="*/ 133 h 139"/>
                <a:gd name="T10" fmla="*/ 15 w 37"/>
                <a:gd name="T11" fmla="*/ 86 h 139"/>
                <a:gd name="T12" fmla="*/ 6 w 37"/>
                <a:gd name="T13" fmla="*/ 5 h 13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39">
                  <a:moveTo>
                    <a:pt x="3" y="0"/>
                  </a:moveTo>
                  <a:cubicBezTo>
                    <a:pt x="14" y="29"/>
                    <a:pt x="5" y="55"/>
                    <a:pt x="2" y="83"/>
                  </a:cubicBezTo>
                  <a:cubicBezTo>
                    <a:pt x="1" y="94"/>
                    <a:pt x="0" y="111"/>
                    <a:pt x="6" y="121"/>
                  </a:cubicBezTo>
                  <a:cubicBezTo>
                    <a:pt x="13" y="132"/>
                    <a:pt x="27" y="133"/>
                    <a:pt x="37" y="139"/>
                  </a:cubicBezTo>
                  <a:cubicBezTo>
                    <a:pt x="25" y="132"/>
                    <a:pt x="15" y="124"/>
                    <a:pt x="10" y="110"/>
                  </a:cubicBezTo>
                  <a:cubicBezTo>
                    <a:pt x="5" y="97"/>
                    <a:pt x="10" y="84"/>
                    <a:pt x="12" y="71"/>
                  </a:cubicBezTo>
                  <a:cubicBezTo>
                    <a:pt x="15" y="51"/>
                    <a:pt x="21" y="21"/>
                    <a:pt x="6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Freeform 709">
              <a:extLst>
                <a:ext uri="{FF2B5EF4-FFF2-40B4-BE49-F238E27FC236}">
                  <a16:creationId xmlns:a16="http://schemas.microsoft.com/office/drawing/2014/main" id="{147B4943-D520-4ACE-93FB-033C9907A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2592"/>
              <a:ext cx="51" cy="132"/>
            </a:xfrm>
            <a:custGeom>
              <a:avLst/>
              <a:gdLst>
                <a:gd name="T0" fmla="*/ 9 w 47"/>
                <a:gd name="T1" fmla="*/ 0 h 123"/>
                <a:gd name="T2" fmla="*/ 60 w 47"/>
                <a:gd name="T3" fmla="*/ 114 h 123"/>
                <a:gd name="T4" fmla="*/ 27 w 47"/>
                <a:gd name="T5" fmla="*/ 69 h 123"/>
                <a:gd name="T6" fmla="*/ 13 w 47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23">
                  <a:moveTo>
                    <a:pt x="6" y="0"/>
                  </a:moveTo>
                  <a:cubicBezTo>
                    <a:pt x="12" y="20"/>
                    <a:pt x="0" y="123"/>
                    <a:pt x="47" y="92"/>
                  </a:cubicBezTo>
                  <a:cubicBezTo>
                    <a:pt x="27" y="94"/>
                    <a:pt x="25" y="70"/>
                    <a:pt x="21" y="56"/>
                  </a:cubicBezTo>
                  <a:cubicBezTo>
                    <a:pt x="15" y="38"/>
                    <a:pt x="9" y="20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Freeform 710">
              <a:extLst>
                <a:ext uri="{FF2B5EF4-FFF2-40B4-BE49-F238E27FC236}">
                  <a16:creationId xmlns:a16="http://schemas.microsoft.com/office/drawing/2014/main" id="{F523B4EB-F71A-449F-B2AB-0E4F8BBD2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551"/>
              <a:ext cx="36" cy="123"/>
            </a:xfrm>
            <a:custGeom>
              <a:avLst/>
              <a:gdLst>
                <a:gd name="T0" fmla="*/ 39 w 34"/>
                <a:gd name="T1" fmla="*/ 0 h 115"/>
                <a:gd name="T2" fmla="*/ 13 w 34"/>
                <a:gd name="T3" fmla="*/ 30 h 115"/>
                <a:gd name="T4" fmla="*/ 7 w 34"/>
                <a:gd name="T5" fmla="*/ 64 h 115"/>
                <a:gd name="T6" fmla="*/ 0 w 34"/>
                <a:gd name="T7" fmla="*/ 141 h 115"/>
                <a:gd name="T8" fmla="*/ 17 w 34"/>
                <a:gd name="T9" fmla="*/ 71 h 115"/>
                <a:gd name="T10" fmla="*/ 22 w 34"/>
                <a:gd name="T11" fmla="*/ 39 h 115"/>
                <a:gd name="T12" fmla="*/ 40 w 34"/>
                <a:gd name="T13" fmla="*/ 6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115">
                  <a:moveTo>
                    <a:pt x="33" y="0"/>
                  </a:moveTo>
                  <a:cubicBezTo>
                    <a:pt x="32" y="12"/>
                    <a:pt x="18" y="17"/>
                    <a:pt x="10" y="24"/>
                  </a:cubicBezTo>
                  <a:cubicBezTo>
                    <a:pt x="2" y="33"/>
                    <a:pt x="7" y="40"/>
                    <a:pt x="7" y="52"/>
                  </a:cubicBezTo>
                  <a:cubicBezTo>
                    <a:pt x="8" y="73"/>
                    <a:pt x="5" y="96"/>
                    <a:pt x="0" y="115"/>
                  </a:cubicBezTo>
                  <a:cubicBezTo>
                    <a:pt x="14" y="103"/>
                    <a:pt x="12" y="74"/>
                    <a:pt x="14" y="58"/>
                  </a:cubicBezTo>
                  <a:cubicBezTo>
                    <a:pt x="15" y="48"/>
                    <a:pt x="15" y="41"/>
                    <a:pt x="19" y="32"/>
                  </a:cubicBezTo>
                  <a:cubicBezTo>
                    <a:pt x="23" y="22"/>
                    <a:pt x="30" y="15"/>
                    <a:pt x="34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Freeform 711">
              <a:extLst>
                <a:ext uri="{FF2B5EF4-FFF2-40B4-BE49-F238E27FC236}">
                  <a16:creationId xmlns:a16="http://schemas.microsoft.com/office/drawing/2014/main" id="{DC61D6A2-6BD2-4553-AA1F-E01190096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3" y="2523"/>
              <a:ext cx="150" cy="31"/>
            </a:xfrm>
            <a:custGeom>
              <a:avLst/>
              <a:gdLst>
                <a:gd name="T0" fmla="*/ 0 w 140"/>
                <a:gd name="T1" fmla="*/ 2 h 29"/>
                <a:gd name="T2" fmla="*/ 99 w 140"/>
                <a:gd name="T3" fmla="*/ 14 h 29"/>
                <a:gd name="T4" fmla="*/ 173 w 140"/>
                <a:gd name="T5" fmla="*/ 0 h 29"/>
                <a:gd name="T6" fmla="*/ 122 w 140"/>
                <a:gd name="T7" fmla="*/ 24 h 29"/>
                <a:gd name="T8" fmla="*/ 68 w 140"/>
                <a:gd name="T9" fmla="*/ 34 h 29"/>
                <a:gd name="T10" fmla="*/ 4 w 140"/>
                <a:gd name="T11" fmla="*/ 5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0" h="29">
                  <a:moveTo>
                    <a:pt x="0" y="2"/>
                  </a:moveTo>
                  <a:cubicBezTo>
                    <a:pt x="5" y="18"/>
                    <a:pt x="65" y="14"/>
                    <a:pt x="80" y="11"/>
                  </a:cubicBezTo>
                  <a:cubicBezTo>
                    <a:pt x="100" y="8"/>
                    <a:pt x="120" y="3"/>
                    <a:pt x="140" y="0"/>
                  </a:cubicBezTo>
                  <a:cubicBezTo>
                    <a:pt x="126" y="6"/>
                    <a:pt x="114" y="15"/>
                    <a:pt x="99" y="20"/>
                  </a:cubicBezTo>
                  <a:cubicBezTo>
                    <a:pt x="85" y="25"/>
                    <a:pt x="70" y="29"/>
                    <a:pt x="55" y="28"/>
                  </a:cubicBezTo>
                  <a:cubicBezTo>
                    <a:pt x="37" y="28"/>
                    <a:pt x="14" y="22"/>
                    <a:pt x="4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Freeform 712">
              <a:extLst>
                <a:ext uri="{FF2B5EF4-FFF2-40B4-BE49-F238E27FC236}">
                  <a16:creationId xmlns:a16="http://schemas.microsoft.com/office/drawing/2014/main" id="{2AF4904F-857E-4198-AEEF-CFEFDC4ED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" y="2179"/>
              <a:ext cx="415" cy="313"/>
            </a:xfrm>
            <a:custGeom>
              <a:avLst/>
              <a:gdLst>
                <a:gd name="T0" fmla="*/ 0 w 389"/>
                <a:gd name="T1" fmla="*/ 18 h 293"/>
                <a:gd name="T2" fmla="*/ 29 w 389"/>
                <a:gd name="T3" fmla="*/ 21 h 293"/>
                <a:gd name="T4" fmla="*/ 50 w 389"/>
                <a:gd name="T5" fmla="*/ 40 h 293"/>
                <a:gd name="T6" fmla="*/ 70 w 389"/>
                <a:gd name="T7" fmla="*/ 106 h 293"/>
                <a:gd name="T8" fmla="*/ 156 w 389"/>
                <a:gd name="T9" fmla="*/ 236 h 293"/>
                <a:gd name="T10" fmla="*/ 422 w 389"/>
                <a:gd name="T11" fmla="*/ 354 h 293"/>
                <a:gd name="T12" fmla="*/ 473 w 389"/>
                <a:gd name="T13" fmla="*/ 357 h 293"/>
                <a:gd name="T14" fmla="*/ 287 w 389"/>
                <a:gd name="T15" fmla="*/ 289 h 293"/>
                <a:gd name="T16" fmla="*/ 207 w 389"/>
                <a:gd name="T17" fmla="*/ 241 h 293"/>
                <a:gd name="T18" fmla="*/ 134 w 389"/>
                <a:gd name="T19" fmla="*/ 183 h 293"/>
                <a:gd name="T20" fmla="*/ 66 w 389"/>
                <a:gd name="T21" fmla="*/ 46 h 293"/>
                <a:gd name="T22" fmla="*/ 45 w 389"/>
                <a:gd name="T23" fmla="*/ 3 h 293"/>
                <a:gd name="T24" fmla="*/ 3 w 389"/>
                <a:gd name="T25" fmla="*/ 3 h 29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9" h="293">
                  <a:moveTo>
                    <a:pt x="0" y="15"/>
                  </a:moveTo>
                  <a:cubicBezTo>
                    <a:pt x="6" y="18"/>
                    <a:pt x="15" y="15"/>
                    <a:pt x="23" y="18"/>
                  </a:cubicBezTo>
                  <a:cubicBezTo>
                    <a:pt x="30" y="21"/>
                    <a:pt x="37" y="28"/>
                    <a:pt x="41" y="33"/>
                  </a:cubicBezTo>
                  <a:cubicBezTo>
                    <a:pt x="53" y="48"/>
                    <a:pt x="55" y="69"/>
                    <a:pt x="58" y="87"/>
                  </a:cubicBezTo>
                  <a:cubicBezTo>
                    <a:pt x="67" y="133"/>
                    <a:pt x="94" y="165"/>
                    <a:pt x="128" y="194"/>
                  </a:cubicBezTo>
                  <a:cubicBezTo>
                    <a:pt x="192" y="249"/>
                    <a:pt x="269" y="270"/>
                    <a:pt x="348" y="290"/>
                  </a:cubicBezTo>
                  <a:cubicBezTo>
                    <a:pt x="362" y="293"/>
                    <a:pt x="378" y="293"/>
                    <a:pt x="389" y="293"/>
                  </a:cubicBezTo>
                  <a:cubicBezTo>
                    <a:pt x="337" y="277"/>
                    <a:pt x="286" y="262"/>
                    <a:pt x="236" y="238"/>
                  </a:cubicBezTo>
                  <a:cubicBezTo>
                    <a:pt x="213" y="227"/>
                    <a:pt x="193" y="210"/>
                    <a:pt x="171" y="198"/>
                  </a:cubicBezTo>
                  <a:cubicBezTo>
                    <a:pt x="147" y="184"/>
                    <a:pt x="129" y="171"/>
                    <a:pt x="111" y="150"/>
                  </a:cubicBezTo>
                  <a:cubicBezTo>
                    <a:pt x="84" y="118"/>
                    <a:pt x="67" y="75"/>
                    <a:pt x="54" y="37"/>
                  </a:cubicBezTo>
                  <a:cubicBezTo>
                    <a:pt x="49" y="24"/>
                    <a:pt x="51" y="10"/>
                    <a:pt x="37" y="3"/>
                  </a:cubicBezTo>
                  <a:cubicBezTo>
                    <a:pt x="29" y="0"/>
                    <a:pt x="11" y="0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Freeform 713">
              <a:extLst>
                <a:ext uri="{FF2B5EF4-FFF2-40B4-BE49-F238E27FC236}">
                  <a16:creationId xmlns:a16="http://schemas.microsoft.com/office/drawing/2014/main" id="{56FBC15A-55B0-4F31-9925-3FC19B08E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1983"/>
              <a:ext cx="352" cy="69"/>
            </a:xfrm>
            <a:custGeom>
              <a:avLst/>
              <a:gdLst>
                <a:gd name="T0" fmla="*/ 0 w 330"/>
                <a:gd name="T1" fmla="*/ 0 h 64"/>
                <a:gd name="T2" fmla="*/ 140 w 330"/>
                <a:gd name="T3" fmla="*/ 64 h 64"/>
                <a:gd name="T4" fmla="*/ 273 w 330"/>
                <a:gd name="T5" fmla="*/ 66 h 64"/>
                <a:gd name="T6" fmla="*/ 395 w 330"/>
                <a:gd name="T7" fmla="*/ 55 h 64"/>
                <a:gd name="T8" fmla="*/ 260 w 330"/>
                <a:gd name="T9" fmla="*/ 55 h 64"/>
                <a:gd name="T10" fmla="*/ 0 w 330"/>
                <a:gd name="T11" fmla="*/ 0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0" h="64">
                  <a:moveTo>
                    <a:pt x="0" y="0"/>
                  </a:moveTo>
                  <a:cubicBezTo>
                    <a:pt x="0" y="0"/>
                    <a:pt x="73" y="47"/>
                    <a:pt x="115" y="51"/>
                  </a:cubicBezTo>
                  <a:cubicBezTo>
                    <a:pt x="157" y="56"/>
                    <a:pt x="179" y="62"/>
                    <a:pt x="225" y="53"/>
                  </a:cubicBezTo>
                  <a:cubicBezTo>
                    <a:pt x="272" y="44"/>
                    <a:pt x="321" y="42"/>
                    <a:pt x="325" y="44"/>
                  </a:cubicBezTo>
                  <a:cubicBezTo>
                    <a:pt x="330" y="45"/>
                    <a:pt x="253" y="44"/>
                    <a:pt x="215" y="44"/>
                  </a:cubicBezTo>
                  <a:cubicBezTo>
                    <a:pt x="177" y="44"/>
                    <a:pt x="145" y="6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Freeform 714">
              <a:extLst>
                <a:ext uri="{FF2B5EF4-FFF2-40B4-BE49-F238E27FC236}">
                  <a16:creationId xmlns:a16="http://schemas.microsoft.com/office/drawing/2014/main" id="{999B7CBA-60A1-487F-B22A-BA50586D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1819"/>
              <a:ext cx="132" cy="117"/>
            </a:xfrm>
            <a:custGeom>
              <a:avLst/>
              <a:gdLst>
                <a:gd name="T0" fmla="*/ 0 w 123"/>
                <a:gd name="T1" fmla="*/ 118 h 110"/>
                <a:gd name="T2" fmla="*/ 99 w 123"/>
                <a:gd name="T3" fmla="*/ 105 h 110"/>
                <a:gd name="T4" fmla="*/ 141 w 123"/>
                <a:gd name="T5" fmla="*/ 65 h 110"/>
                <a:gd name="T6" fmla="*/ 151 w 123"/>
                <a:gd name="T7" fmla="*/ 0 h 110"/>
                <a:gd name="T8" fmla="*/ 92 w 123"/>
                <a:gd name="T9" fmla="*/ 96 h 110"/>
                <a:gd name="T10" fmla="*/ 4 w 123"/>
                <a:gd name="T11" fmla="*/ 118 h 1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0">
                  <a:moveTo>
                    <a:pt x="0" y="98"/>
                  </a:moveTo>
                  <a:cubicBezTo>
                    <a:pt x="24" y="110"/>
                    <a:pt x="57" y="99"/>
                    <a:pt x="80" y="87"/>
                  </a:cubicBezTo>
                  <a:cubicBezTo>
                    <a:pt x="93" y="80"/>
                    <a:pt x="107" y="69"/>
                    <a:pt x="114" y="54"/>
                  </a:cubicBezTo>
                  <a:cubicBezTo>
                    <a:pt x="123" y="38"/>
                    <a:pt x="117" y="17"/>
                    <a:pt x="122" y="0"/>
                  </a:cubicBezTo>
                  <a:cubicBezTo>
                    <a:pt x="107" y="28"/>
                    <a:pt x="105" y="62"/>
                    <a:pt x="75" y="80"/>
                  </a:cubicBezTo>
                  <a:cubicBezTo>
                    <a:pt x="56" y="92"/>
                    <a:pt x="25" y="92"/>
                    <a:pt x="4" y="9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Freeform 715">
              <a:extLst>
                <a:ext uri="{FF2B5EF4-FFF2-40B4-BE49-F238E27FC236}">
                  <a16:creationId xmlns:a16="http://schemas.microsoft.com/office/drawing/2014/main" id="{866C9C46-039A-4AD0-A4F4-9B279AF8A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" y="3928"/>
              <a:ext cx="147" cy="62"/>
            </a:xfrm>
            <a:custGeom>
              <a:avLst/>
              <a:gdLst>
                <a:gd name="T0" fmla="*/ 0 w 138"/>
                <a:gd name="T1" fmla="*/ 65 h 58"/>
                <a:gd name="T2" fmla="*/ 53 w 138"/>
                <a:gd name="T3" fmla="*/ 20 h 58"/>
                <a:gd name="T4" fmla="*/ 92 w 138"/>
                <a:gd name="T5" fmla="*/ 1 h 58"/>
                <a:gd name="T6" fmla="*/ 167 w 138"/>
                <a:gd name="T7" fmla="*/ 24 h 58"/>
                <a:gd name="T8" fmla="*/ 131 w 138"/>
                <a:gd name="T9" fmla="*/ 41 h 58"/>
                <a:gd name="T10" fmla="*/ 86 w 138"/>
                <a:gd name="T11" fmla="*/ 44 h 58"/>
                <a:gd name="T12" fmla="*/ 2 w 138"/>
                <a:gd name="T13" fmla="*/ 66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8" h="58">
                  <a:moveTo>
                    <a:pt x="0" y="53"/>
                  </a:moveTo>
                  <a:cubicBezTo>
                    <a:pt x="12" y="58"/>
                    <a:pt x="37" y="25"/>
                    <a:pt x="44" y="17"/>
                  </a:cubicBezTo>
                  <a:cubicBezTo>
                    <a:pt x="54" y="6"/>
                    <a:pt x="61" y="0"/>
                    <a:pt x="76" y="1"/>
                  </a:cubicBezTo>
                  <a:cubicBezTo>
                    <a:pt x="97" y="2"/>
                    <a:pt x="116" y="18"/>
                    <a:pt x="138" y="20"/>
                  </a:cubicBezTo>
                  <a:cubicBezTo>
                    <a:pt x="129" y="24"/>
                    <a:pt x="119" y="32"/>
                    <a:pt x="108" y="34"/>
                  </a:cubicBezTo>
                  <a:cubicBezTo>
                    <a:pt x="96" y="36"/>
                    <a:pt x="83" y="36"/>
                    <a:pt x="71" y="36"/>
                  </a:cubicBezTo>
                  <a:cubicBezTo>
                    <a:pt x="47" y="36"/>
                    <a:pt x="23" y="44"/>
                    <a:pt x="2" y="5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Freeform 716">
              <a:extLst>
                <a:ext uri="{FF2B5EF4-FFF2-40B4-BE49-F238E27FC236}">
                  <a16:creationId xmlns:a16="http://schemas.microsoft.com/office/drawing/2014/main" id="{17792087-8E4A-4FBC-B529-DAD9747D9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3779"/>
              <a:ext cx="79" cy="61"/>
            </a:xfrm>
            <a:custGeom>
              <a:avLst/>
              <a:gdLst>
                <a:gd name="T0" fmla="*/ 0 w 74"/>
                <a:gd name="T1" fmla="*/ 48 h 57"/>
                <a:gd name="T2" fmla="*/ 25 w 74"/>
                <a:gd name="T3" fmla="*/ 55 h 57"/>
                <a:gd name="T4" fmla="*/ 54 w 74"/>
                <a:gd name="T5" fmla="*/ 46 h 57"/>
                <a:gd name="T6" fmla="*/ 77 w 74"/>
                <a:gd name="T7" fmla="*/ 21 h 57"/>
                <a:gd name="T8" fmla="*/ 88 w 74"/>
                <a:gd name="T9" fmla="*/ 0 h 57"/>
                <a:gd name="T10" fmla="*/ 53 w 74"/>
                <a:gd name="T11" fmla="*/ 60 h 57"/>
                <a:gd name="T12" fmla="*/ 35 w 74"/>
                <a:gd name="T13" fmla="*/ 66 h 57"/>
                <a:gd name="T14" fmla="*/ 16 w 74"/>
                <a:gd name="T15" fmla="*/ 55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7">
                  <a:moveTo>
                    <a:pt x="0" y="39"/>
                  </a:moveTo>
                  <a:cubicBezTo>
                    <a:pt x="7" y="41"/>
                    <a:pt x="12" y="45"/>
                    <a:pt x="21" y="45"/>
                  </a:cubicBezTo>
                  <a:cubicBezTo>
                    <a:pt x="30" y="46"/>
                    <a:pt x="38" y="43"/>
                    <a:pt x="45" y="37"/>
                  </a:cubicBezTo>
                  <a:cubicBezTo>
                    <a:pt x="52" y="33"/>
                    <a:pt x="58" y="25"/>
                    <a:pt x="63" y="18"/>
                  </a:cubicBezTo>
                  <a:cubicBezTo>
                    <a:pt x="67" y="12"/>
                    <a:pt x="69" y="5"/>
                    <a:pt x="72" y="0"/>
                  </a:cubicBezTo>
                  <a:cubicBezTo>
                    <a:pt x="74" y="18"/>
                    <a:pt x="57" y="37"/>
                    <a:pt x="44" y="49"/>
                  </a:cubicBezTo>
                  <a:cubicBezTo>
                    <a:pt x="39" y="53"/>
                    <a:pt x="36" y="57"/>
                    <a:pt x="29" y="54"/>
                  </a:cubicBezTo>
                  <a:cubicBezTo>
                    <a:pt x="24" y="51"/>
                    <a:pt x="19" y="46"/>
                    <a:pt x="13" y="4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Freeform 717">
              <a:extLst>
                <a:ext uri="{FF2B5EF4-FFF2-40B4-BE49-F238E27FC236}">
                  <a16:creationId xmlns:a16="http://schemas.microsoft.com/office/drawing/2014/main" id="{9FE72600-F926-4844-A209-1F3B02A6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814"/>
              <a:ext cx="368" cy="139"/>
            </a:xfrm>
            <a:custGeom>
              <a:avLst/>
              <a:gdLst>
                <a:gd name="T0" fmla="*/ 365 w 344"/>
                <a:gd name="T1" fmla="*/ 4 h 130"/>
                <a:gd name="T2" fmla="*/ 335 w 344"/>
                <a:gd name="T3" fmla="*/ 0 h 130"/>
                <a:gd name="T4" fmla="*/ 309 w 344"/>
                <a:gd name="T5" fmla="*/ 24 h 130"/>
                <a:gd name="T6" fmla="*/ 274 w 344"/>
                <a:gd name="T7" fmla="*/ 57 h 130"/>
                <a:gd name="T8" fmla="*/ 194 w 344"/>
                <a:gd name="T9" fmla="*/ 106 h 130"/>
                <a:gd name="T10" fmla="*/ 102 w 344"/>
                <a:gd name="T11" fmla="*/ 134 h 130"/>
                <a:gd name="T12" fmla="*/ 51 w 344"/>
                <a:gd name="T13" fmla="*/ 143 h 130"/>
                <a:gd name="T14" fmla="*/ 0 w 344"/>
                <a:gd name="T15" fmla="*/ 152 h 130"/>
                <a:gd name="T16" fmla="*/ 81 w 344"/>
                <a:gd name="T17" fmla="*/ 151 h 130"/>
                <a:gd name="T18" fmla="*/ 196 w 344"/>
                <a:gd name="T19" fmla="*/ 129 h 130"/>
                <a:gd name="T20" fmla="*/ 309 w 344"/>
                <a:gd name="T21" fmla="*/ 72 h 130"/>
                <a:gd name="T22" fmla="*/ 347 w 344"/>
                <a:gd name="T23" fmla="*/ 38 h 130"/>
                <a:gd name="T24" fmla="*/ 387 w 344"/>
                <a:gd name="T25" fmla="*/ 68 h 130"/>
                <a:gd name="T26" fmla="*/ 421 w 344"/>
                <a:gd name="T27" fmla="*/ 95 h 130"/>
                <a:gd name="T28" fmla="*/ 387 w 344"/>
                <a:gd name="T29" fmla="*/ 44 h 130"/>
                <a:gd name="T30" fmla="*/ 361 w 344"/>
                <a:gd name="T31" fmla="*/ 11 h 13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4" h="130">
                  <a:moveTo>
                    <a:pt x="298" y="4"/>
                  </a:moveTo>
                  <a:cubicBezTo>
                    <a:pt x="290" y="4"/>
                    <a:pt x="277" y="7"/>
                    <a:pt x="274" y="0"/>
                  </a:cubicBezTo>
                  <a:cubicBezTo>
                    <a:pt x="265" y="1"/>
                    <a:pt x="258" y="14"/>
                    <a:pt x="252" y="20"/>
                  </a:cubicBezTo>
                  <a:cubicBezTo>
                    <a:pt x="243" y="31"/>
                    <a:pt x="234" y="38"/>
                    <a:pt x="223" y="47"/>
                  </a:cubicBezTo>
                  <a:cubicBezTo>
                    <a:pt x="202" y="65"/>
                    <a:pt x="183" y="75"/>
                    <a:pt x="158" y="87"/>
                  </a:cubicBezTo>
                  <a:cubicBezTo>
                    <a:pt x="133" y="99"/>
                    <a:pt x="111" y="106"/>
                    <a:pt x="83" y="109"/>
                  </a:cubicBezTo>
                  <a:cubicBezTo>
                    <a:pt x="70" y="110"/>
                    <a:pt x="55" y="115"/>
                    <a:pt x="42" y="117"/>
                  </a:cubicBezTo>
                  <a:cubicBezTo>
                    <a:pt x="29" y="120"/>
                    <a:pt x="12" y="119"/>
                    <a:pt x="0" y="124"/>
                  </a:cubicBezTo>
                  <a:cubicBezTo>
                    <a:pt x="15" y="130"/>
                    <a:pt x="48" y="124"/>
                    <a:pt x="66" y="123"/>
                  </a:cubicBezTo>
                  <a:cubicBezTo>
                    <a:pt x="97" y="120"/>
                    <a:pt x="129" y="113"/>
                    <a:pt x="160" y="106"/>
                  </a:cubicBezTo>
                  <a:cubicBezTo>
                    <a:pt x="193" y="98"/>
                    <a:pt x="227" y="83"/>
                    <a:pt x="252" y="59"/>
                  </a:cubicBezTo>
                  <a:cubicBezTo>
                    <a:pt x="259" y="51"/>
                    <a:pt x="270" y="30"/>
                    <a:pt x="283" y="32"/>
                  </a:cubicBezTo>
                  <a:cubicBezTo>
                    <a:pt x="291" y="33"/>
                    <a:pt x="308" y="50"/>
                    <a:pt x="316" y="56"/>
                  </a:cubicBezTo>
                  <a:cubicBezTo>
                    <a:pt x="326" y="63"/>
                    <a:pt x="334" y="71"/>
                    <a:pt x="344" y="78"/>
                  </a:cubicBezTo>
                  <a:cubicBezTo>
                    <a:pt x="332" y="66"/>
                    <a:pt x="325" y="50"/>
                    <a:pt x="316" y="36"/>
                  </a:cubicBezTo>
                  <a:cubicBezTo>
                    <a:pt x="309" y="26"/>
                    <a:pt x="299" y="18"/>
                    <a:pt x="294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Freeform 718">
              <a:extLst>
                <a:ext uri="{FF2B5EF4-FFF2-40B4-BE49-F238E27FC236}">
                  <a16:creationId xmlns:a16="http://schemas.microsoft.com/office/drawing/2014/main" id="{1091039C-037B-4695-B9AF-E15ED4232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9" y="2273"/>
              <a:ext cx="70" cy="144"/>
            </a:xfrm>
            <a:custGeom>
              <a:avLst/>
              <a:gdLst>
                <a:gd name="T0" fmla="*/ 39 w 66"/>
                <a:gd name="T1" fmla="*/ 0 h 135"/>
                <a:gd name="T2" fmla="*/ 74 w 66"/>
                <a:gd name="T3" fmla="*/ 50 h 135"/>
                <a:gd name="T4" fmla="*/ 74 w 66"/>
                <a:gd name="T5" fmla="*/ 107 h 135"/>
                <a:gd name="T6" fmla="*/ 72 w 66"/>
                <a:gd name="T7" fmla="*/ 164 h 135"/>
                <a:gd name="T8" fmla="*/ 67 w 66"/>
                <a:gd name="T9" fmla="*/ 112 h 135"/>
                <a:gd name="T10" fmla="*/ 58 w 66"/>
                <a:gd name="T11" fmla="*/ 61 h 135"/>
                <a:gd name="T12" fmla="*/ 31 w 66"/>
                <a:gd name="T13" fmla="*/ 42 h 135"/>
                <a:gd name="T14" fmla="*/ 0 w 66"/>
                <a:gd name="T15" fmla="*/ 36 h 135"/>
                <a:gd name="T16" fmla="*/ 34 w 66"/>
                <a:gd name="T17" fmla="*/ 2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135">
                  <a:moveTo>
                    <a:pt x="33" y="0"/>
                  </a:moveTo>
                  <a:cubicBezTo>
                    <a:pt x="52" y="6"/>
                    <a:pt x="59" y="23"/>
                    <a:pt x="62" y="41"/>
                  </a:cubicBezTo>
                  <a:cubicBezTo>
                    <a:pt x="66" y="56"/>
                    <a:pt x="64" y="72"/>
                    <a:pt x="62" y="88"/>
                  </a:cubicBezTo>
                  <a:cubicBezTo>
                    <a:pt x="61" y="102"/>
                    <a:pt x="65" y="122"/>
                    <a:pt x="60" y="135"/>
                  </a:cubicBezTo>
                  <a:cubicBezTo>
                    <a:pt x="60" y="121"/>
                    <a:pt x="59" y="106"/>
                    <a:pt x="56" y="92"/>
                  </a:cubicBezTo>
                  <a:cubicBezTo>
                    <a:pt x="55" y="79"/>
                    <a:pt x="56" y="61"/>
                    <a:pt x="49" y="50"/>
                  </a:cubicBezTo>
                  <a:cubicBezTo>
                    <a:pt x="44" y="41"/>
                    <a:pt x="35" y="35"/>
                    <a:pt x="25" y="35"/>
                  </a:cubicBezTo>
                  <a:cubicBezTo>
                    <a:pt x="14" y="35"/>
                    <a:pt x="9" y="38"/>
                    <a:pt x="0" y="30"/>
                  </a:cubicBezTo>
                  <a:cubicBezTo>
                    <a:pt x="20" y="28"/>
                    <a:pt x="28" y="24"/>
                    <a:pt x="28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Freeform 719">
              <a:extLst>
                <a:ext uri="{FF2B5EF4-FFF2-40B4-BE49-F238E27FC236}">
                  <a16:creationId xmlns:a16="http://schemas.microsoft.com/office/drawing/2014/main" id="{5504746A-AE8D-4FB1-AFA4-438F554F5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10"/>
              <a:ext cx="171" cy="94"/>
            </a:xfrm>
            <a:custGeom>
              <a:avLst/>
              <a:gdLst>
                <a:gd name="T0" fmla="*/ 122 w 160"/>
                <a:gd name="T1" fmla="*/ 107 h 88"/>
                <a:gd name="T2" fmla="*/ 61 w 160"/>
                <a:gd name="T3" fmla="*/ 87 h 88"/>
                <a:gd name="T4" fmla="*/ 0 w 160"/>
                <a:gd name="T5" fmla="*/ 88 h 88"/>
                <a:gd name="T6" fmla="*/ 95 w 160"/>
                <a:gd name="T7" fmla="*/ 58 h 88"/>
                <a:gd name="T8" fmla="*/ 196 w 160"/>
                <a:gd name="T9" fmla="*/ 0 h 88"/>
                <a:gd name="T10" fmla="*/ 154 w 160"/>
                <a:gd name="T11" fmla="*/ 35 h 88"/>
                <a:gd name="T12" fmla="*/ 126 w 160"/>
                <a:gd name="T13" fmla="*/ 60 h 88"/>
                <a:gd name="T14" fmla="*/ 116 w 160"/>
                <a:gd name="T15" fmla="*/ 101 h 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88">
                  <a:moveTo>
                    <a:pt x="100" y="88"/>
                  </a:moveTo>
                  <a:cubicBezTo>
                    <a:pt x="86" y="77"/>
                    <a:pt x="68" y="72"/>
                    <a:pt x="50" y="71"/>
                  </a:cubicBezTo>
                  <a:cubicBezTo>
                    <a:pt x="34" y="70"/>
                    <a:pt x="14" y="66"/>
                    <a:pt x="0" y="72"/>
                  </a:cubicBezTo>
                  <a:cubicBezTo>
                    <a:pt x="26" y="66"/>
                    <a:pt x="52" y="56"/>
                    <a:pt x="78" y="48"/>
                  </a:cubicBezTo>
                  <a:cubicBezTo>
                    <a:pt x="109" y="38"/>
                    <a:pt x="137" y="22"/>
                    <a:pt x="160" y="0"/>
                  </a:cubicBezTo>
                  <a:cubicBezTo>
                    <a:pt x="147" y="8"/>
                    <a:pt x="138" y="20"/>
                    <a:pt x="126" y="29"/>
                  </a:cubicBezTo>
                  <a:cubicBezTo>
                    <a:pt x="118" y="36"/>
                    <a:pt x="109" y="41"/>
                    <a:pt x="103" y="49"/>
                  </a:cubicBezTo>
                  <a:cubicBezTo>
                    <a:pt x="96" y="60"/>
                    <a:pt x="95" y="71"/>
                    <a:pt x="95" y="8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Freeform 720">
              <a:extLst>
                <a:ext uri="{FF2B5EF4-FFF2-40B4-BE49-F238E27FC236}">
                  <a16:creationId xmlns:a16="http://schemas.microsoft.com/office/drawing/2014/main" id="{21C42227-BDF5-4FA1-A2A7-B1C954259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505"/>
              <a:ext cx="162" cy="158"/>
            </a:xfrm>
            <a:custGeom>
              <a:avLst/>
              <a:gdLst>
                <a:gd name="T0" fmla="*/ 184 w 152"/>
                <a:gd name="T1" fmla="*/ 6 h 148"/>
                <a:gd name="T2" fmla="*/ 100 w 152"/>
                <a:gd name="T3" fmla="*/ 11 h 148"/>
                <a:gd name="T4" fmla="*/ 37 w 152"/>
                <a:gd name="T5" fmla="*/ 31 h 148"/>
                <a:gd name="T6" fmla="*/ 23 w 152"/>
                <a:gd name="T7" fmla="*/ 180 h 148"/>
                <a:gd name="T8" fmla="*/ 71 w 152"/>
                <a:gd name="T9" fmla="*/ 36 h 148"/>
                <a:gd name="T10" fmla="*/ 180 w 152"/>
                <a:gd name="T11" fmla="*/ 14 h 1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48">
                  <a:moveTo>
                    <a:pt x="152" y="6"/>
                  </a:moveTo>
                  <a:cubicBezTo>
                    <a:pt x="133" y="0"/>
                    <a:pt x="103" y="6"/>
                    <a:pt x="83" y="8"/>
                  </a:cubicBezTo>
                  <a:cubicBezTo>
                    <a:pt x="68" y="10"/>
                    <a:pt x="42" y="13"/>
                    <a:pt x="31" y="25"/>
                  </a:cubicBezTo>
                  <a:cubicBezTo>
                    <a:pt x="0" y="58"/>
                    <a:pt x="42" y="113"/>
                    <a:pt x="20" y="148"/>
                  </a:cubicBezTo>
                  <a:cubicBezTo>
                    <a:pt x="40" y="111"/>
                    <a:pt x="13" y="50"/>
                    <a:pt x="59" y="30"/>
                  </a:cubicBezTo>
                  <a:cubicBezTo>
                    <a:pt x="87" y="17"/>
                    <a:pt x="124" y="27"/>
                    <a:pt x="149" y="11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Freeform 721">
              <a:extLst>
                <a:ext uri="{FF2B5EF4-FFF2-40B4-BE49-F238E27FC236}">
                  <a16:creationId xmlns:a16="http://schemas.microsoft.com/office/drawing/2014/main" id="{7EF96A41-062B-445C-B8EA-FD3FF14DE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686"/>
              <a:ext cx="127" cy="166"/>
            </a:xfrm>
            <a:custGeom>
              <a:avLst/>
              <a:gdLst>
                <a:gd name="T0" fmla="*/ 145 w 119"/>
                <a:gd name="T1" fmla="*/ 122 h 155"/>
                <a:gd name="T2" fmla="*/ 90 w 119"/>
                <a:gd name="T3" fmla="*/ 163 h 155"/>
                <a:gd name="T4" fmla="*/ 63 w 119"/>
                <a:gd name="T5" fmla="*/ 180 h 155"/>
                <a:gd name="T6" fmla="*/ 41 w 119"/>
                <a:gd name="T7" fmla="*/ 178 h 155"/>
                <a:gd name="T8" fmla="*/ 15 w 119"/>
                <a:gd name="T9" fmla="*/ 106 h 155"/>
                <a:gd name="T10" fmla="*/ 14 w 119"/>
                <a:gd name="T11" fmla="*/ 37 h 155"/>
                <a:gd name="T12" fmla="*/ 32 w 119"/>
                <a:gd name="T13" fmla="*/ 33 h 155"/>
                <a:gd name="T14" fmla="*/ 37 w 119"/>
                <a:gd name="T15" fmla="*/ 28 h 155"/>
                <a:gd name="T16" fmla="*/ 50 w 119"/>
                <a:gd name="T17" fmla="*/ 28 h 155"/>
                <a:gd name="T18" fmla="*/ 90 w 119"/>
                <a:gd name="T19" fmla="*/ 0 h 155"/>
                <a:gd name="T20" fmla="*/ 55 w 119"/>
                <a:gd name="T21" fmla="*/ 45 h 155"/>
                <a:gd name="T22" fmla="*/ 38 w 119"/>
                <a:gd name="T23" fmla="*/ 67 h 155"/>
                <a:gd name="T24" fmla="*/ 47 w 119"/>
                <a:gd name="T25" fmla="*/ 104 h 155"/>
                <a:gd name="T26" fmla="*/ 79 w 119"/>
                <a:gd name="T27" fmla="*/ 149 h 155"/>
                <a:gd name="T28" fmla="*/ 140 w 119"/>
                <a:gd name="T29" fmla="*/ 123 h 15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19" h="155">
                  <a:moveTo>
                    <a:pt x="119" y="99"/>
                  </a:moveTo>
                  <a:cubicBezTo>
                    <a:pt x="104" y="110"/>
                    <a:pt x="89" y="122"/>
                    <a:pt x="74" y="133"/>
                  </a:cubicBezTo>
                  <a:cubicBezTo>
                    <a:pt x="68" y="138"/>
                    <a:pt x="60" y="143"/>
                    <a:pt x="52" y="147"/>
                  </a:cubicBezTo>
                  <a:cubicBezTo>
                    <a:pt x="42" y="152"/>
                    <a:pt x="41" y="155"/>
                    <a:pt x="34" y="145"/>
                  </a:cubicBezTo>
                  <a:cubicBezTo>
                    <a:pt x="22" y="130"/>
                    <a:pt x="18" y="105"/>
                    <a:pt x="12" y="86"/>
                  </a:cubicBezTo>
                  <a:cubicBezTo>
                    <a:pt x="8" y="70"/>
                    <a:pt x="0" y="46"/>
                    <a:pt x="11" y="31"/>
                  </a:cubicBezTo>
                  <a:cubicBezTo>
                    <a:pt x="18" y="34"/>
                    <a:pt x="20" y="30"/>
                    <a:pt x="26" y="27"/>
                  </a:cubicBezTo>
                  <a:cubicBezTo>
                    <a:pt x="29" y="25"/>
                    <a:pt x="27" y="23"/>
                    <a:pt x="31" y="22"/>
                  </a:cubicBezTo>
                  <a:cubicBezTo>
                    <a:pt x="33" y="21"/>
                    <a:pt x="39" y="22"/>
                    <a:pt x="41" y="22"/>
                  </a:cubicBezTo>
                  <a:cubicBezTo>
                    <a:pt x="56" y="20"/>
                    <a:pt x="66" y="10"/>
                    <a:pt x="74" y="0"/>
                  </a:cubicBezTo>
                  <a:cubicBezTo>
                    <a:pt x="67" y="15"/>
                    <a:pt x="58" y="26"/>
                    <a:pt x="46" y="36"/>
                  </a:cubicBezTo>
                  <a:cubicBezTo>
                    <a:pt x="39" y="42"/>
                    <a:pt x="34" y="45"/>
                    <a:pt x="32" y="55"/>
                  </a:cubicBezTo>
                  <a:cubicBezTo>
                    <a:pt x="31" y="65"/>
                    <a:pt x="36" y="75"/>
                    <a:pt x="38" y="85"/>
                  </a:cubicBezTo>
                  <a:cubicBezTo>
                    <a:pt x="41" y="103"/>
                    <a:pt x="43" y="124"/>
                    <a:pt x="65" y="121"/>
                  </a:cubicBezTo>
                  <a:cubicBezTo>
                    <a:pt x="84" y="119"/>
                    <a:pt x="98" y="104"/>
                    <a:pt x="115" y="10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Freeform 722">
              <a:extLst>
                <a:ext uri="{FF2B5EF4-FFF2-40B4-BE49-F238E27FC236}">
                  <a16:creationId xmlns:a16="http://schemas.microsoft.com/office/drawing/2014/main" id="{8A2B3AB0-E1B4-49AC-A143-DCB7ED46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791"/>
              <a:ext cx="183" cy="328"/>
            </a:xfrm>
            <a:custGeom>
              <a:avLst/>
              <a:gdLst>
                <a:gd name="T0" fmla="*/ 63 w 171"/>
                <a:gd name="T1" fmla="*/ 38 h 307"/>
                <a:gd name="T2" fmla="*/ 71 w 171"/>
                <a:gd name="T3" fmla="*/ 73 h 307"/>
                <a:gd name="T4" fmla="*/ 121 w 171"/>
                <a:gd name="T5" fmla="*/ 50 h 307"/>
                <a:gd name="T6" fmla="*/ 78 w 171"/>
                <a:gd name="T7" fmla="*/ 85 h 307"/>
                <a:gd name="T8" fmla="*/ 67 w 171"/>
                <a:gd name="T9" fmla="*/ 138 h 307"/>
                <a:gd name="T10" fmla="*/ 80 w 171"/>
                <a:gd name="T11" fmla="*/ 253 h 307"/>
                <a:gd name="T12" fmla="*/ 119 w 171"/>
                <a:gd name="T13" fmla="*/ 349 h 307"/>
                <a:gd name="T14" fmla="*/ 156 w 171"/>
                <a:gd name="T15" fmla="*/ 354 h 307"/>
                <a:gd name="T16" fmla="*/ 210 w 171"/>
                <a:gd name="T17" fmla="*/ 332 h 307"/>
                <a:gd name="T18" fmla="*/ 134 w 171"/>
                <a:gd name="T19" fmla="*/ 366 h 307"/>
                <a:gd name="T20" fmla="*/ 82 w 171"/>
                <a:gd name="T21" fmla="*/ 314 h 307"/>
                <a:gd name="T22" fmla="*/ 51 w 171"/>
                <a:gd name="T23" fmla="*/ 199 h 307"/>
                <a:gd name="T24" fmla="*/ 24 w 171"/>
                <a:gd name="T25" fmla="*/ 93 h 307"/>
                <a:gd name="T26" fmla="*/ 11 w 171"/>
                <a:gd name="T27" fmla="*/ 50 h 307"/>
                <a:gd name="T28" fmla="*/ 0 w 171"/>
                <a:gd name="T29" fmla="*/ 0 h 30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71" h="307">
                  <a:moveTo>
                    <a:pt x="51" y="32"/>
                  </a:moveTo>
                  <a:cubicBezTo>
                    <a:pt x="49" y="39"/>
                    <a:pt x="36" y="58"/>
                    <a:pt x="58" y="60"/>
                  </a:cubicBezTo>
                  <a:cubicBezTo>
                    <a:pt x="71" y="61"/>
                    <a:pt x="87" y="47"/>
                    <a:pt x="99" y="41"/>
                  </a:cubicBezTo>
                  <a:cubicBezTo>
                    <a:pt x="86" y="49"/>
                    <a:pt x="72" y="58"/>
                    <a:pt x="64" y="70"/>
                  </a:cubicBezTo>
                  <a:cubicBezTo>
                    <a:pt x="56" y="83"/>
                    <a:pt x="55" y="98"/>
                    <a:pt x="55" y="113"/>
                  </a:cubicBezTo>
                  <a:cubicBezTo>
                    <a:pt x="53" y="145"/>
                    <a:pt x="57" y="177"/>
                    <a:pt x="65" y="208"/>
                  </a:cubicBezTo>
                  <a:cubicBezTo>
                    <a:pt x="71" y="233"/>
                    <a:pt x="75" y="269"/>
                    <a:pt x="97" y="286"/>
                  </a:cubicBezTo>
                  <a:cubicBezTo>
                    <a:pt x="106" y="294"/>
                    <a:pt x="116" y="294"/>
                    <a:pt x="127" y="290"/>
                  </a:cubicBezTo>
                  <a:cubicBezTo>
                    <a:pt x="141" y="286"/>
                    <a:pt x="159" y="280"/>
                    <a:pt x="171" y="272"/>
                  </a:cubicBezTo>
                  <a:cubicBezTo>
                    <a:pt x="156" y="287"/>
                    <a:pt x="133" y="307"/>
                    <a:pt x="109" y="300"/>
                  </a:cubicBezTo>
                  <a:cubicBezTo>
                    <a:pt x="90" y="294"/>
                    <a:pt x="75" y="276"/>
                    <a:pt x="67" y="257"/>
                  </a:cubicBezTo>
                  <a:cubicBezTo>
                    <a:pt x="55" y="227"/>
                    <a:pt x="50" y="194"/>
                    <a:pt x="42" y="163"/>
                  </a:cubicBezTo>
                  <a:cubicBezTo>
                    <a:pt x="34" y="134"/>
                    <a:pt x="28" y="104"/>
                    <a:pt x="20" y="76"/>
                  </a:cubicBezTo>
                  <a:cubicBezTo>
                    <a:pt x="17" y="64"/>
                    <a:pt x="12" y="53"/>
                    <a:pt x="8" y="41"/>
                  </a:cubicBezTo>
                  <a:cubicBezTo>
                    <a:pt x="5" y="28"/>
                    <a:pt x="4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Freeform 723">
              <a:extLst>
                <a:ext uri="{FF2B5EF4-FFF2-40B4-BE49-F238E27FC236}">
                  <a16:creationId xmlns:a16="http://schemas.microsoft.com/office/drawing/2014/main" id="{30E150CC-BEFD-4707-A6E1-DE9EE83C0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5" y="2991"/>
              <a:ext cx="188" cy="137"/>
            </a:xfrm>
            <a:custGeom>
              <a:avLst/>
              <a:gdLst>
                <a:gd name="T0" fmla="*/ 3 w 176"/>
                <a:gd name="T1" fmla="*/ 5 h 128"/>
                <a:gd name="T2" fmla="*/ 47 w 176"/>
                <a:gd name="T3" fmla="*/ 92 h 128"/>
                <a:gd name="T4" fmla="*/ 127 w 176"/>
                <a:gd name="T5" fmla="*/ 88 h 128"/>
                <a:gd name="T6" fmla="*/ 215 w 176"/>
                <a:gd name="T7" fmla="*/ 93 h 128"/>
                <a:gd name="T8" fmla="*/ 141 w 176"/>
                <a:gd name="T9" fmla="*/ 115 h 128"/>
                <a:gd name="T10" fmla="*/ 83 w 176"/>
                <a:gd name="T11" fmla="*/ 142 h 128"/>
                <a:gd name="T12" fmla="*/ 0 w 176"/>
                <a:gd name="T13" fmla="*/ 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28">
                  <a:moveTo>
                    <a:pt x="3" y="5"/>
                  </a:moveTo>
                  <a:cubicBezTo>
                    <a:pt x="11" y="26"/>
                    <a:pt x="19" y="60"/>
                    <a:pt x="38" y="75"/>
                  </a:cubicBezTo>
                  <a:cubicBezTo>
                    <a:pt x="56" y="89"/>
                    <a:pt x="86" y="79"/>
                    <a:pt x="104" y="72"/>
                  </a:cubicBezTo>
                  <a:cubicBezTo>
                    <a:pt x="130" y="61"/>
                    <a:pt x="153" y="60"/>
                    <a:pt x="176" y="76"/>
                  </a:cubicBezTo>
                  <a:cubicBezTo>
                    <a:pt x="157" y="72"/>
                    <a:pt x="132" y="84"/>
                    <a:pt x="116" y="93"/>
                  </a:cubicBezTo>
                  <a:cubicBezTo>
                    <a:pt x="100" y="101"/>
                    <a:pt x="86" y="113"/>
                    <a:pt x="68" y="116"/>
                  </a:cubicBezTo>
                  <a:cubicBezTo>
                    <a:pt x="8" y="128"/>
                    <a:pt x="16" y="3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Freeform 724">
              <a:extLst>
                <a:ext uri="{FF2B5EF4-FFF2-40B4-BE49-F238E27FC236}">
                  <a16:creationId xmlns:a16="http://schemas.microsoft.com/office/drawing/2014/main" id="{CB7DA8B9-BB41-4EE7-9A25-F27F43361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3126"/>
              <a:ext cx="91" cy="42"/>
            </a:xfrm>
            <a:custGeom>
              <a:avLst/>
              <a:gdLst>
                <a:gd name="T0" fmla="*/ 49 w 85"/>
                <a:gd name="T1" fmla="*/ 0 h 40"/>
                <a:gd name="T2" fmla="*/ 19 w 85"/>
                <a:gd name="T3" fmla="*/ 40 h 40"/>
                <a:gd name="T4" fmla="*/ 63 w 85"/>
                <a:gd name="T5" fmla="*/ 43 h 40"/>
                <a:gd name="T6" fmla="*/ 86 w 85"/>
                <a:gd name="T7" fmla="*/ 41 h 40"/>
                <a:gd name="T8" fmla="*/ 104 w 85"/>
                <a:gd name="T9" fmla="*/ 40 h 40"/>
                <a:gd name="T10" fmla="*/ 79 w 85"/>
                <a:gd name="T11" fmla="*/ 36 h 40"/>
                <a:gd name="T12" fmla="*/ 51 w 85"/>
                <a:gd name="T13" fmla="*/ 30 h 40"/>
                <a:gd name="T14" fmla="*/ 49 w 85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40">
                  <a:moveTo>
                    <a:pt x="40" y="0"/>
                  </a:moveTo>
                  <a:cubicBezTo>
                    <a:pt x="36" y="6"/>
                    <a:pt x="0" y="23"/>
                    <a:pt x="16" y="34"/>
                  </a:cubicBezTo>
                  <a:cubicBezTo>
                    <a:pt x="23" y="40"/>
                    <a:pt x="42" y="37"/>
                    <a:pt x="51" y="37"/>
                  </a:cubicBezTo>
                  <a:cubicBezTo>
                    <a:pt x="57" y="36"/>
                    <a:pt x="64" y="34"/>
                    <a:pt x="70" y="35"/>
                  </a:cubicBezTo>
                  <a:cubicBezTo>
                    <a:pt x="75" y="35"/>
                    <a:pt x="82" y="37"/>
                    <a:pt x="85" y="34"/>
                  </a:cubicBezTo>
                  <a:cubicBezTo>
                    <a:pt x="79" y="34"/>
                    <a:pt x="71" y="31"/>
                    <a:pt x="64" y="30"/>
                  </a:cubicBezTo>
                  <a:cubicBezTo>
                    <a:pt x="57" y="29"/>
                    <a:pt x="49" y="29"/>
                    <a:pt x="42" y="27"/>
                  </a:cubicBezTo>
                  <a:cubicBezTo>
                    <a:pt x="26" y="22"/>
                    <a:pt x="33" y="11"/>
                    <a:pt x="4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Freeform 725">
              <a:extLst>
                <a:ext uri="{FF2B5EF4-FFF2-40B4-BE49-F238E27FC236}">
                  <a16:creationId xmlns:a16="http://schemas.microsoft.com/office/drawing/2014/main" id="{E6645C38-89E0-460C-BA97-0FAF233DB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3180"/>
              <a:ext cx="180" cy="229"/>
            </a:xfrm>
            <a:custGeom>
              <a:avLst/>
              <a:gdLst>
                <a:gd name="T0" fmla="*/ 204 w 169"/>
                <a:gd name="T1" fmla="*/ 13 h 214"/>
                <a:gd name="T2" fmla="*/ 177 w 169"/>
                <a:gd name="T3" fmla="*/ 5 h 214"/>
                <a:gd name="T4" fmla="*/ 147 w 169"/>
                <a:gd name="T5" fmla="*/ 1 h 214"/>
                <a:gd name="T6" fmla="*/ 89 w 169"/>
                <a:gd name="T7" fmla="*/ 5 h 214"/>
                <a:gd name="T8" fmla="*/ 19 w 169"/>
                <a:gd name="T9" fmla="*/ 24 h 214"/>
                <a:gd name="T10" fmla="*/ 4 w 169"/>
                <a:gd name="T11" fmla="*/ 147 h 214"/>
                <a:gd name="T12" fmla="*/ 11 w 169"/>
                <a:gd name="T13" fmla="*/ 262 h 214"/>
                <a:gd name="T14" fmla="*/ 16 w 169"/>
                <a:gd name="T15" fmla="*/ 200 h 214"/>
                <a:gd name="T16" fmla="*/ 22 w 169"/>
                <a:gd name="T17" fmla="*/ 117 h 214"/>
                <a:gd name="T18" fmla="*/ 26 w 169"/>
                <a:gd name="T19" fmla="*/ 67 h 214"/>
                <a:gd name="T20" fmla="*/ 52 w 169"/>
                <a:gd name="T21" fmla="*/ 47 h 214"/>
                <a:gd name="T22" fmla="*/ 135 w 169"/>
                <a:gd name="T23" fmla="*/ 29 h 214"/>
                <a:gd name="T24" fmla="*/ 193 w 169"/>
                <a:gd name="T25" fmla="*/ 18 h 2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9" h="214">
                  <a:moveTo>
                    <a:pt x="169" y="10"/>
                  </a:moveTo>
                  <a:cubicBezTo>
                    <a:pt x="163" y="12"/>
                    <a:pt x="153" y="6"/>
                    <a:pt x="146" y="5"/>
                  </a:cubicBezTo>
                  <a:cubicBezTo>
                    <a:pt x="138" y="4"/>
                    <a:pt x="130" y="2"/>
                    <a:pt x="122" y="1"/>
                  </a:cubicBezTo>
                  <a:cubicBezTo>
                    <a:pt x="107" y="0"/>
                    <a:pt x="90" y="3"/>
                    <a:pt x="74" y="5"/>
                  </a:cubicBezTo>
                  <a:cubicBezTo>
                    <a:pt x="54" y="7"/>
                    <a:pt x="27" y="1"/>
                    <a:pt x="16" y="20"/>
                  </a:cubicBezTo>
                  <a:cubicBezTo>
                    <a:pt x="0" y="48"/>
                    <a:pt x="6" y="89"/>
                    <a:pt x="4" y="120"/>
                  </a:cubicBezTo>
                  <a:cubicBezTo>
                    <a:pt x="3" y="150"/>
                    <a:pt x="1" y="184"/>
                    <a:pt x="8" y="214"/>
                  </a:cubicBezTo>
                  <a:cubicBezTo>
                    <a:pt x="14" y="198"/>
                    <a:pt x="11" y="180"/>
                    <a:pt x="13" y="164"/>
                  </a:cubicBezTo>
                  <a:cubicBezTo>
                    <a:pt x="16" y="141"/>
                    <a:pt x="18" y="118"/>
                    <a:pt x="19" y="95"/>
                  </a:cubicBezTo>
                  <a:cubicBezTo>
                    <a:pt x="20" y="82"/>
                    <a:pt x="18" y="67"/>
                    <a:pt x="22" y="55"/>
                  </a:cubicBezTo>
                  <a:cubicBezTo>
                    <a:pt x="26" y="44"/>
                    <a:pt x="33" y="42"/>
                    <a:pt x="43" y="38"/>
                  </a:cubicBezTo>
                  <a:cubicBezTo>
                    <a:pt x="64" y="30"/>
                    <a:pt x="90" y="25"/>
                    <a:pt x="112" y="23"/>
                  </a:cubicBezTo>
                  <a:cubicBezTo>
                    <a:pt x="122" y="22"/>
                    <a:pt x="155" y="24"/>
                    <a:pt x="16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Freeform 726">
              <a:extLst>
                <a:ext uri="{FF2B5EF4-FFF2-40B4-BE49-F238E27FC236}">
                  <a16:creationId xmlns:a16="http://schemas.microsoft.com/office/drawing/2014/main" id="{F1F0CBDD-457C-4AD9-9029-E2A20A810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3252"/>
              <a:ext cx="217" cy="464"/>
            </a:xfrm>
            <a:custGeom>
              <a:avLst/>
              <a:gdLst>
                <a:gd name="T0" fmla="*/ 13 w 204"/>
                <a:gd name="T1" fmla="*/ 57 h 434"/>
                <a:gd name="T2" fmla="*/ 3 w 204"/>
                <a:gd name="T3" fmla="*/ 154 h 434"/>
                <a:gd name="T4" fmla="*/ 24 w 204"/>
                <a:gd name="T5" fmla="*/ 276 h 434"/>
                <a:gd name="T6" fmla="*/ 46 w 204"/>
                <a:gd name="T7" fmla="*/ 335 h 434"/>
                <a:gd name="T8" fmla="*/ 78 w 204"/>
                <a:gd name="T9" fmla="*/ 385 h 434"/>
                <a:gd name="T10" fmla="*/ 148 w 204"/>
                <a:gd name="T11" fmla="*/ 477 h 434"/>
                <a:gd name="T12" fmla="*/ 174 w 204"/>
                <a:gd name="T13" fmla="*/ 502 h 434"/>
                <a:gd name="T14" fmla="*/ 196 w 204"/>
                <a:gd name="T15" fmla="*/ 523 h 434"/>
                <a:gd name="T16" fmla="*/ 246 w 204"/>
                <a:gd name="T17" fmla="*/ 514 h 434"/>
                <a:gd name="T18" fmla="*/ 200 w 204"/>
                <a:gd name="T19" fmla="*/ 506 h 434"/>
                <a:gd name="T20" fmla="*/ 145 w 204"/>
                <a:gd name="T21" fmla="*/ 434 h 434"/>
                <a:gd name="T22" fmla="*/ 95 w 204"/>
                <a:gd name="T23" fmla="*/ 355 h 434"/>
                <a:gd name="T24" fmla="*/ 52 w 204"/>
                <a:gd name="T25" fmla="*/ 278 h 434"/>
                <a:gd name="T26" fmla="*/ 21 w 204"/>
                <a:gd name="T27" fmla="*/ 141 h 434"/>
                <a:gd name="T28" fmla="*/ 23 w 204"/>
                <a:gd name="T29" fmla="*/ 67 h 434"/>
                <a:gd name="T30" fmla="*/ 23 w 204"/>
                <a:gd name="T31" fmla="*/ 33 h 434"/>
                <a:gd name="T32" fmla="*/ 23 w 204"/>
                <a:gd name="T33" fmla="*/ 2 h 434"/>
                <a:gd name="T34" fmla="*/ 22 w 204"/>
                <a:gd name="T35" fmla="*/ 0 h 434"/>
                <a:gd name="T36" fmla="*/ 18 w 204"/>
                <a:gd name="T37" fmla="*/ 22 h 43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4" h="434">
                  <a:moveTo>
                    <a:pt x="10" y="47"/>
                  </a:moveTo>
                  <a:cubicBezTo>
                    <a:pt x="9" y="73"/>
                    <a:pt x="5" y="100"/>
                    <a:pt x="3" y="126"/>
                  </a:cubicBezTo>
                  <a:cubicBezTo>
                    <a:pt x="0" y="158"/>
                    <a:pt x="12" y="194"/>
                    <a:pt x="21" y="225"/>
                  </a:cubicBezTo>
                  <a:cubicBezTo>
                    <a:pt x="26" y="241"/>
                    <a:pt x="31" y="259"/>
                    <a:pt x="38" y="274"/>
                  </a:cubicBezTo>
                  <a:cubicBezTo>
                    <a:pt x="45" y="288"/>
                    <a:pt x="56" y="302"/>
                    <a:pt x="65" y="315"/>
                  </a:cubicBezTo>
                  <a:cubicBezTo>
                    <a:pt x="83" y="340"/>
                    <a:pt x="103" y="366"/>
                    <a:pt x="123" y="390"/>
                  </a:cubicBezTo>
                  <a:cubicBezTo>
                    <a:pt x="130" y="398"/>
                    <a:pt x="138" y="406"/>
                    <a:pt x="145" y="412"/>
                  </a:cubicBezTo>
                  <a:cubicBezTo>
                    <a:pt x="151" y="416"/>
                    <a:pt x="157" y="424"/>
                    <a:pt x="163" y="427"/>
                  </a:cubicBezTo>
                  <a:cubicBezTo>
                    <a:pt x="175" y="434"/>
                    <a:pt x="192" y="423"/>
                    <a:pt x="204" y="421"/>
                  </a:cubicBezTo>
                  <a:cubicBezTo>
                    <a:pt x="191" y="419"/>
                    <a:pt x="177" y="420"/>
                    <a:pt x="166" y="413"/>
                  </a:cubicBezTo>
                  <a:cubicBezTo>
                    <a:pt x="146" y="400"/>
                    <a:pt x="132" y="375"/>
                    <a:pt x="120" y="355"/>
                  </a:cubicBezTo>
                  <a:cubicBezTo>
                    <a:pt x="107" y="333"/>
                    <a:pt x="91" y="313"/>
                    <a:pt x="79" y="291"/>
                  </a:cubicBezTo>
                  <a:cubicBezTo>
                    <a:pt x="68" y="269"/>
                    <a:pt x="54" y="248"/>
                    <a:pt x="43" y="227"/>
                  </a:cubicBezTo>
                  <a:cubicBezTo>
                    <a:pt x="26" y="194"/>
                    <a:pt x="14" y="151"/>
                    <a:pt x="18" y="115"/>
                  </a:cubicBezTo>
                  <a:cubicBezTo>
                    <a:pt x="20" y="95"/>
                    <a:pt x="21" y="76"/>
                    <a:pt x="20" y="55"/>
                  </a:cubicBezTo>
                  <a:cubicBezTo>
                    <a:pt x="19" y="46"/>
                    <a:pt x="19" y="36"/>
                    <a:pt x="20" y="27"/>
                  </a:cubicBezTo>
                  <a:cubicBezTo>
                    <a:pt x="20" y="22"/>
                    <a:pt x="23" y="5"/>
                    <a:pt x="20" y="2"/>
                  </a:cubicBezTo>
                  <a:cubicBezTo>
                    <a:pt x="20" y="1"/>
                    <a:pt x="19" y="1"/>
                    <a:pt x="19" y="0"/>
                  </a:cubicBezTo>
                  <a:cubicBezTo>
                    <a:pt x="17" y="5"/>
                    <a:pt x="16" y="18"/>
                    <a:pt x="15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Freeform 727">
              <a:extLst>
                <a:ext uri="{FF2B5EF4-FFF2-40B4-BE49-F238E27FC236}">
                  <a16:creationId xmlns:a16="http://schemas.microsoft.com/office/drawing/2014/main" id="{B7D135BB-9725-4451-8725-79AFE43F2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116"/>
              <a:ext cx="182" cy="50"/>
            </a:xfrm>
            <a:custGeom>
              <a:avLst/>
              <a:gdLst>
                <a:gd name="T0" fmla="*/ 209 w 170"/>
                <a:gd name="T1" fmla="*/ 0 h 47"/>
                <a:gd name="T2" fmla="*/ 157 w 170"/>
                <a:gd name="T3" fmla="*/ 21 h 47"/>
                <a:gd name="T4" fmla="*/ 102 w 170"/>
                <a:gd name="T5" fmla="*/ 38 h 47"/>
                <a:gd name="T6" fmla="*/ 0 w 170"/>
                <a:gd name="T7" fmla="*/ 37 h 47"/>
                <a:gd name="T8" fmla="*/ 108 w 170"/>
                <a:gd name="T9" fmla="*/ 47 h 47"/>
                <a:gd name="T10" fmla="*/ 164 w 170"/>
                <a:gd name="T11" fmla="*/ 37 h 47"/>
                <a:gd name="T12" fmla="*/ 207 w 170"/>
                <a:gd name="T13" fmla="*/ 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0" h="47">
                  <a:moveTo>
                    <a:pt x="170" y="0"/>
                  </a:moveTo>
                  <a:cubicBezTo>
                    <a:pt x="157" y="6"/>
                    <a:pt x="142" y="11"/>
                    <a:pt x="128" y="18"/>
                  </a:cubicBezTo>
                  <a:cubicBezTo>
                    <a:pt x="114" y="25"/>
                    <a:pt x="98" y="28"/>
                    <a:pt x="83" y="32"/>
                  </a:cubicBezTo>
                  <a:cubicBezTo>
                    <a:pt x="54" y="41"/>
                    <a:pt x="29" y="36"/>
                    <a:pt x="0" y="31"/>
                  </a:cubicBezTo>
                  <a:cubicBezTo>
                    <a:pt x="27" y="47"/>
                    <a:pt x="58" y="39"/>
                    <a:pt x="88" y="39"/>
                  </a:cubicBezTo>
                  <a:cubicBezTo>
                    <a:pt x="104" y="39"/>
                    <a:pt x="120" y="39"/>
                    <a:pt x="134" y="31"/>
                  </a:cubicBezTo>
                  <a:cubicBezTo>
                    <a:pt x="145" y="24"/>
                    <a:pt x="157" y="14"/>
                    <a:pt x="168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Freeform 728">
              <a:extLst>
                <a:ext uri="{FF2B5EF4-FFF2-40B4-BE49-F238E27FC236}">
                  <a16:creationId xmlns:a16="http://schemas.microsoft.com/office/drawing/2014/main" id="{88ACA0B1-5A91-4017-9D90-47778B2D1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3825"/>
              <a:ext cx="106" cy="21"/>
            </a:xfrm>
            <a:custGeom>
              <a:avLst/>
              <a:gdLst>
                <a:gd name="T0" fmla="*/ 119 w 100"/>
                <a:gd name="T1" fmla="*/ 8 h 20"/>
                <a:gd name="T2" fmla="*/ 58 w 100"/>
                <a:gd name="T3" fmla="*/ 4 h 20"/>
                <a:gd name="T4" fmla="*/ 32 w 100"/>
                <a:gd name="T5" fmla="*/ 14 h 20"/>
                <a:gd name="T6" fmla="*/ 0 w 100"/>
                <a:gd name="T7" fmla="*/ 23 h 20"/>
                <a:gd name="T8" fmla="*/ 27 w 100"/>
                <a:gd name="T9" fmla="*/ 16 h 20"/>
                <a:gd name="T10" fmla="*/ 56 w 100"/>
                <a:gd name="T11" fmla="*/ 18 h 20"/>
                <a:gd name="T12" fmla="*/ 83 w 100"/>
                <a:gd name="T13" fmla="*/ 15 h 20"/>
                <a:gd name="T14" fmla="*/ 117 w 100"/>
                <a:gd name="T15" fmla="*/ 8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0" h="20">
                  <a:moveTo>
                    <a:pt x="100" y="8"/>
                  </a:moveTo>
                  <a:cubicBezTo>
                    <a:pt x="82" y="8"/>
                    <a:pt x="66" y="0"/>
                    <a:pt x="49" y="4"/>
                  </a:cubicBezTo>
                  <a:cubicBezTo>
                    <a:pt x="41" y="5"/>
                    <a:pt x="34" y="10"/>
                    <a:pt x="26" y="11"/>
                  </a:cubicBezTo>
                  <a:cubicBezTo>
                    <a:pt x="14" y="12"/>
                    <a:pt x="10" y="10"/>
                    <a:pt x="0" y="20"/>
                  </a:cubicBezTo>
                  <a:cubicBezTo>
                    <a:pt x="7" y="17"/>
                    <a:pt x="15" y="13"/>
                    <a:pt x="23" y="13"/>
                  </a:cubicBezTo>
                  <a:cubicBezTo>
                    <a:pt x="31" y="13"/>
                    <a:pt x="37" y="17"/>
                    <a:pt x="47" y="15"/>
                  </a:cubicBezTo>
                  <a:cubicBezTo>
                    <a:pt x="55" y="14"/>
                    <a:pt x="61" y="11"/>
                    <a:pt x="70" y="12"/>
                  </a:cubicBezTo>
                  <a:cubicBezTo>
                    <a:pt x="80" y="13"/>
                    <a:pt x="90" y="17"/>
                    <a:pt x="98" y="8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Freeform 729">
              <a:extLst>
                <a:ext uri="{FF2B5EF4-FFF2-40B4-BE49-F238E27FC236}">
                  <a16:creationId xmlns:a16="http://schemas.microsoft.com/office/drawing/2014/main" id="{EBF2F301-B1AE-4C60-9E45-5F4F91DC6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999"/>
              <a:ext cx="179" cy="44"/>
            </a:xfrm>
            <a:custGeom>
              <a:avLst/>
              <a:gdLst>
                <a:gd name="T0" fmla="*/ 0 w 167"/>
                <a:gd name="T1" fmla="*/ 46 h 42"/>
                <a:gd name="T2" fmla="*/ 123 w 167"/>
                <a:gd name="T3" fmla="*/ 21 h 42"/>
                <a:gd name="T4" fmla="*/ 206 w 167"/>
                <a:gd name="T5" fmla="*/ 46 h 42"/>
                <a:gd name="T6" fmla="*/ 103 w 167"/>
                <a:gd name="T7" fmla="*/ 8 h 42"/>
                <a:gd name="T8" fmla="*/ 4 w 167"/>
                <a:gd name="T9" fmla="*/ 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7" h="42">
                  <a:moveTo>
                    <a:pt x="0" y="40"/>
                  </a:moveTo>
                  <a:cubicBezTo>
                    <a:pt x="32" y="38"/>
                    <a:pt x="65" y="18"/>
                    <a:pt x="100" y="18"/>
                  </a:cubicBezTo>
                  <a:cubicBezTo>
                    <a:pt x="125" y="18"/>
                    <a:pt x="145" y="30"/>
                    <a:pt x="167" y="40"/>
                  </a:cubicBezTo>
                  <a:cubicBezTo>
                    <a:pt x="147" y="13"/>
                    <a:pt x="114" y="0"/>
                    <a:pt x="84" y="8"/>
                  </a:cubicBezTo>
                  <a:cubicBezTo>
                    <a:pt x="58" y="15"/>
                    <a:pt x="24" y="22"/>
                    <a:pt x="4" y="4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Freeform 730">
              <a:extLst>
                <a:ext uri="{FF2B5EF4-FFF2-40B4-BE49-F238E27FC236}">
                  <a16:creationId xmlns:a16="http://schemas.microsoft.com/office/drawing/2014/main" id="{2A3AE8E1-10E6-43D9-A45A-89037C27F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664"/>
              <a:ext cx="34" cy="96"/>
            </a:xfrm>
            <a:custGeom>
              <a:avLst/>
              <a:gdLst>
                <a:gd name="T0" fmla="*/ 12 w 32"/>
                <a:gd name="T1" fmla="*/ 0 h 90"/>
                <a:gd name="T2" fmla="*/ 2 w 32"/>
                <a:gd name="T3" fmla="*/ 54 h 90"/>
                <a:gd name="T4" fmla="*/ 15 w 32"/>
                <a:gd name="T5" fmla="*/ 109 h 90"/>
                <a:gd name="T6" fmla="*/ 38 w 32"/>
                <a:gd name="T7" fmla="*/ 54 h 90"/>
                <a:gd name="T8" fmla="*/ 38 w 32"/>
                <a:gd name="T9" fmla="*/ 54 h 90"/>
                <a:gd name="T10" fmla="*/ 12 w 32"/>
                <a:gd name="T11" fmla="*/ 3 h 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90">
                  <a:moveTo>
                    <a:pt x="9" y="0"/>
                  </a:moveTo>
                  <a:cubicBezTo>
                    <a:pt x="3" y="13"/>
                    <a:pt x="0" y="31"/>
                    <a:pt x="2" y="45"/>
                  </a:cubicBezTo>
                  <a:cubicBezTo>
                    <a:pt x="3" y="56"/>
                    <a:pt x="7" y="83"/>
                    <a:pt x="12" y="90"/>
                  </a:cubicBezTo>
                  <a:cubicBezTo>
                    <a:pt x="16" y="80"/>
                    <a:pt x="9" y="36"/>
                    <a:pt x="32" y="45"/>
                  </a:cubicBezTo>
                  <a:cubicBezTo>
                    <a:pt x="32" y="46"/>
                    <a:pt x="32" y="46"/>
                    <a:pt x="32" y="45"/>
                  </a:cubicBezTo>
                  <a:cubicBezTo>
                    <a:pt x="29" y="33"/>
                    <a:pt x="18" y="11"/>
                    <a:pt x="9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Freeform 731">
              <a:extLst>
                <a:ext uri="{FF2B5EF4-FFF2-40B4-BE49-F238E27FC236}">
                  <a16:creationId xmlns:a16="http://schemas.microsoft.com/office/drawing/2014/main" id="{B79B7B2B-FD2A-4B9D-B857-3812B15F7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77"/>
              <a:ext cx="109" cy="154"/>
            </a:xfrm>
            <a:custGeom>
              <a:avLst/>
              <a:gdLst>
                <a:gd name="T0" fmla="*/ 124 w 102"/>
                <a:gd name="T1" fmla="*/ 0 h 144"/>
                <a:gd name="T2" fmla="*/ 66 w 102"/>
                <a:gd name="T3" fmla="*/ 17 h 144"/>
                <a:gd name="T4" fmla="*/ 36 w 102"/>
                <a:gd name="T5" fmla="*/ 17 h 144"/>
                <a:gd name="T6" fmla="*/ 18 w 102"/>
                <a:gd name="T7" fmla="*/ 40 h 144"/>
                <a:gd name="T8" fmla="*/ 4 w 102"/>
                <a:gd name="T9" fmla="*/ 70 h 144"/>
                <a:gd name="T10" fmla="*/ 12 w 102"/>
                <a:gd name="T11" fmla="*/ 103 h 144"/>
                <a:gd name="T12" fmla="*/ 48 w 102"/>
                <a:gd name="T13" fmla="*/ 171 h 144"/>
                <a:gd name="T14" fmla="*/ 51 w 102"/>
                <a:gd name="T15" fmla="*/ 176 h 144"/>
                <a:gd name="T16" fmla="*/ 32 w 102"/>
                <a:gd name="T17" fmla="*/ 109 h 144"/>
                <a:gd name="T18" fmla="*/ 26 w 102"/>
                <a:gd name="T19" fmla="*/ 68 h 144"/>
                <a:gd name="T20" fmla="*/ 91 w 102"/>
                <a:gd name="T21" fmla="*/ 78 h 144"/>
                <a:gd name="T22" fmla="*/ 57 w 102"/>
                <a:gd name="T23" fmla="*/ 40 h 144"/>
                <a:gd name="T24" fmla="*/ 93 w 102"/>
                <a:gd name="T25" fmla="*/ 29 h 144"/>
                <a:gd name="T26" fmla="*/ 121 w 102"/>
                <a:gd name="T27" fmla="*/ 4 h 1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2" h="144">
                  <a:moveTo>
                    <a:pt x="102" y="0"/>
                  </a:moveTo>
                  <a:cubicBezTo>
                    <a:pt x="88" y="9"/>
                    <a:pt x="70" y="12"/>
                    <a:pt x="54" y="14"/>
                  </a:cubicBezTo>
                  <a:cubicBezTo>
                    <a:pt x="47" y="15"/>
                    <a:pt x="35" y="12"/>
                    <a:pt x="30" y="14"/>
                  </a:cubicBezTo>
                  <a:cubicBezTo>
                    <a:pt x="19" y="16"/>
                    <a:pt x="19" y="25"/>
                    <a:pt x="15" y="33"/>
                  </a:cubicBezTo>
                  <a:cubicBezTo>
                    <a:pt x="12" y="41"/>
                    <a:pt x="7" y="49"/>
                    <a:pt x="4" y="57"/>
                  </a:cubicBezTo>
                  <a:cubicBezTo>
                    <a:pt x="0" y="67"/>
                    <a:pt x="4" y="75"/>
                    <a:pt x="9" y="84"/>
                  </a:cubicBezTo>
                  <a:cubicBezTo>
                    <a:pt x="19" y="102"/>
                    <a:pt x="28" y="122"/>
                    <a:pt x="39" y="140"/>
                  </a:cubicBezTo>
                  <a:cubicBezTo>
                    <a:pt x="40" y="141"/>
                    <a:pt x="41" y="143"/>
                    <a:pt x="42" y="144"/>
                  </a:cubicBezTo>
                  <a:cubicBezTo>
                    <a:pt x="37" y="125"/>
                    <a:pt x="31" y="107"/>
                    <a:pt x="26" y="89"/>
                  </a:cubicBezTo>
                  <a:cubicBezTo>
                    <a:pt x="23" y="81"/>
                    <a:pt x="18" y="64"/>
                    <a:pt x="21" y="56"/>
                  </a:cubicBezTo>
                  <a:cubicBezTo>
                    <a:pt x="28" y="35"/>
                    <a:pt x="64" y="56"/>
                    <a:pt x="75" y="64"/>
                  </a:cubicBezTo>
                  <a:cubicBezTo>
                    <a:pt x="67" y="57"/>
                    <a:pt x="37" y="47"/>
                    <a:pt x="47" y="33"/>
                  </a:cubicBezTo>
                  <a:cubicBezTo>
                    <a:pt x="53" y="25"/>
                    <a:pt x="68" y="26"/>
                    <a:pt x="76" y="23"/>
                  </a:cubicBezTo>
                  <a:cubicBezTo>
                    <a:pt x="85" y="19"/>
                    <a:pt x="92" y="11"/>
                    <a:pt x="99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Freeform 732">
              <a:extLst>
                <a:ext uri="{FF2B5EF4-FFF2-40B4-BE49-F238E27FC236}">
                  <a16:creationId xmlns:a16="http://schemas.microsoft.com/office/drawing/2014/main" id="{136C3C37-7CA6-45F6-832F-4ACD3E7A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1502"/>
              <a:ext cx="71" cy="79"/>
            </a:xfrm>
            <a:custGeom>
              <a:avLst/>
              <a:gdLst>
                <a:gd name="T0" fmla="*/ 0 w 66"/>
                <a:gd name="T1" fmla="*/ 0 h 74"/>
                <a:gd name="T2" fmla="*/ 13 w 66"/>
                <a:gd name="T3" fmla="*/ 46 h 74"/>
                <a:gd name="T4" fmla="*/ 10 w 66"/>
                <a:gd name="T5" fmla="*/ 90 h 74"/>
                <a:gd name="T6" fmla="*/ 45 w 66"/>
                <a:gd name="T7" fmla="*/ 78 h 74"/>
                <a:gd name="T8" fmla="*/ 82 w 66"/>
                <a:gd name="T9" fmla="*/ 68 h 74"/>
                <a:gd name="T10" fmla="*/ 30 w 66"/>
                <a:gd name="T11" fmla="*/ 65 h 74"/>
                <a:gd name="T12" fmla="*/ 5 w 66"/>
                <a:gd name="T13" fmla="*/ 6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74">
                  <a:moveTo>
                    <a:pt x="0" y="0"/>
                  </a:moveTo>
                  <a:cubicBezTo>
                    <a:pt x="4" y="12"/>
                    <a:pt x="9" y="24"/>
                    <a:pt x="10" y="37"/>
                  </a:cubicBezTo>
                  <a:cubicBezTo>
                    <a:pt x="10" y="49"/>
                    <a:pt x="4" y="63"/>
                    <a:pt x="7" y="74"/>
                  </a:cubicBezTo>
                  <a:cubicBezTo>
                    <a:pt x="18" y="70"/>
                    <a:pt x="23" y="63"/>
                    <a:pt x="36" y="64"/>
                  </a:cubicBezTo>
                  <a:cubicBezTo>
                    <a:pt x="48" y="64"/>
                    <a:pt x="57" y="65"/>
                    <a:pt x="66" y="56"/>
                  </a:cubicBezTo>
                  <a:cubicBezTo>
                    <a:pt x="55" y="59"/>
                    <a:pt x="33" y="60"/>
                    <a:pt x="24" y="53"/>
                  </a:cubicBezTo>
                  <a:cubicBezTo>
                    <a:pt x="13" y="44"/>
                    <a:pt x="12" y="19"/>
                    <a:pt x="5" y="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Freeform 733">
              <a:extLst>
                <a:ext uri="{FF2B5EF4-FFF2-40B4-BE49-F238E27FC236}">
                  <a16:creationId xmlns:a16="http://schemas.microsoft.com/office/drawing/2014/main" id="{CF43C6EC-28D4-4028-9128-E5591518F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98"/>
              <a:ext cx="79" cy="166"/>
            </a:xfrm>
            <a:custGeom>
              <a:avLst/>
              <a:gdLst>
                <a:gd name="T0" fmla="*/ 90 w 74"/>
                <a:gd name="T1" fmla="*/ 0 h 156"/>
                <a:gd name="T2" fmla="*/ 0 w 74"/>
                <a:gd name="T3" fmla="*/ 6 h 156"/>
                <a:gd name="T4" fmla="*/ 34 w 74"/>
                <a:gd name="T5" fmla="*/ 72 h 156"/>
                <a:gd name="T6" fmla="*/ 36 w 74"/>
                <a:gd name="T7" fmla="*/ 126 h 156"/>
                <a:gd name="T8" fmla="*/ 43 w 74"/>
                <a:gd name="T9" fmla="*/ 188 h 156"/>
                <a:gd name="T10" fmla="*/ 46 w 74"/>
                <a:gd name="T11" fmla="*/ 57 h 156"/>
                <a:gd name="T12" fmla="*/ 52 w 74"/>
                <a:gd name="T13" fmla="*/ 30 h 156"/>
                <a:gd name="T14" fmla="*/ 79 w 74"/>
                <a:gd name="T15" fmla="*/ 13 h 15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156">
                  <a:moveTo>
                    <a:pt x="74" y="0"/>
                  </a:moveTo>
                  <a:cubicBezTo>
                    <a:pt x="61" y="13"/>
                    <a:pt x="16" y="15"/>
                    <a:pt x="0" y="6"/>
                  </a:cubicBezTo>
                  <a:cubicBezTo>
                    <a:pt x="17" y="20"/>
                    <a:pt x="27" y="38"/>
                    <a:pt x="28" y="60"/>
                  </a:cubicBezTo>
                  <a:cubicBezTo>
                    <a:pt x="29" y="74"/>
                    <a:pt x="29" y="89"/>
                    <a:pt x="30" y="104"/>
                  </a:cubicBezTo>
                  <a:cubicBezTo>
                    <a:pt x="31" y="121"/>
                    <a:pt x="36" y="138"/>
                    <a:pt x="35" y="156"/>
                  </a:cubicBezTo>
                  <a:cubicBezTo>
                    <a:pt x="43" y="120"/>
                    <a:pt x="40" y="84"/>
                    <a:pt x="37" y="48"/>
                  </a:cubicBezTo>
                  <a:cubicBezTo>
                    <a:pt x="36" y="39"/>
                    <a:pt x="36" y="31"/>
                    <a:pt x="43" y="24"/>
                  </a:cubicBezTo>
                  <a:cubicBezTo>
                    <a:pt x="49" y="18"/>
                    <a:pt x="64" y="17"/>
                    <a:pt x="65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Freeform 734">
              <a:extLst>
                <a:ext uri="{FF2B5EF4-FFF2-40B4-BE49-F238E27FC236}">
                  <a16:creationId xmlns:a16="http://schemas.microsoft.com/office/drawing/2014/main" id="{A032F0E4-8C93-4540-962D-AEA9E15E1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133"/>
              <a:ext cx="139" cy="152"/>
            </a:xfrm>
            <a:custGeom>
              <a:avLst/>
              <a:gdLst>
                <a:gd name="T0" fmla="*/ 0 w 130"/>
                <a:gd name="T1" fmla="*/ 1 h 142"/>
                <a:gd name="T2" fmla="*/ 7 w 130"/>
                <a:gd name="T3" fmla="*/ 34 h 142"/>
                <a:gd name="T4" fmla="*/ 28 w 130"/>
                <a:gd name="T5" fmla="*/ 56 h 142"/>
                <a:gd name="T6" fmla="*/ 66 w 130"/>
                <a:gd name="T7" fmla="*/ 100 h 142"/>
                <a:gd name="T8" fmla="*/ 78 w 130"/>
                <a:gd name="T9" fmla="*/ 137 h 142"/>
                <a:gd name="T10" fmla="*/ 95 w 130"/>
                <a:gd name="T11" fmla="*/ 174 h 142"/>
                <a:gd name="T12" fmla="*/ 159 w 130"/>
                <a:gd name="T13" fmla="*/ 115 h 142"/>
                <a:gd name="T14" fmla="*/ 80 w 130"/>
                <a:gd name="T15" fmla="*/ 125 h 142"/>
                <a:gd name="T16" fmla="*/ 93 w 130"/>
                <a:gd name="T17" fmla="*/ 79 h 142"/>
                <a:gd name="T18" fmla="*/ 125 w 130"/>
                <a:gd name="T19" fmla="*/ 54 h 142"/>
                <a:gd name="T20" fmla="*/ 43 w 130"/>
                <a:gd name="T21" fmla="*/ 67 h 142"/>
                <a:gd name="T22" fmla="*/ 19 w 130"/>
                <a:gd name="T23" fmla="*/ 31 h 142"/>
                <a:gd name="T24" fmla="*/ 3 w 130"/>
                <a:gd name="T25" fmla="*/ 0 h 1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30" h="142">
                  <a:moveTo>
                    <a:pt x="0" y="1"/>
                  </a:moveTo>
                  <a:cubicBezTo>
                    <a:pt x="2" y="10"/>
                    <a:pt x="2" y="19"/>
                    <a:pt x="7" y="28"/>
                  </a:cubicBezTo>
                  <a:cubicBezTo>
                    <a:pt x="10" y="35"/>
                    <a:pt x="16" y="40"/>
                    <a:pt x="22" y="46"/>
                  </a:cubicBezTo>
                  <a:cubicBezTo>
                    <a:pt x="32" y="56"/>
                    <a:pt x="48" y="69"/>
                    <a:pt x="54" y="81"/>
                  </a:cubicBezTo>
                  <a:cubicBezTo>
                    <a:pt x="58" y="93"/>
                    <a:pt x="57" y="102"/>
                    <a:pt x="64" y="112"/>
                  </a:cubicBezTo>
                  <a:cubicBezTo>
                    <a:pt x="72" y="122"/>
                    <a:pt x="78" y="128"/>
                    <a:pt x="78" y="142"/>
                  </a:cubicBezTo>
                  <a:cubicBezTo>
                    <a:pt x="81" y="113"/>
                    <a:pt x="112" y="108"/>
                    <a:pt x="130" y="93"/>
                  </a:cubicBezTo>
                  <a:cubicBezTo>
                    <a:pt x="116" y="97"/>
                    <a:pt x="79" y="123"/>
                    <a:pt x="65" y="102"/>
                  </a:cubicBezTo>
                  <a:cubicBezTo>
                    <a:pt x="59" y="92"/>
                    <a:pt x="69" y="72"/>
                    <a:pt x="76" y="64"/>
                  </a:cubicBezTo>
                  <a:cubicBezTo>
                    <a:pt x="83" y="57"/>
                    <a:pt x="96" y="52"/>
                    <a:pt x="102" y="44"/>
                  </a:cubicBezTo>
                  <a:cubicBezTo>
                    <a:pt x="81" y="55"/>
                    <a:pt x="57" y="84"/>
                    <a:pt x="35" y="55"/>
                  </a:cubicBezTo>
                  <a:cubicBezTo>
                    <a:pt x="28" y="46"/>
                    <a:pt x="22" y="35"/>
                    <a:pt x="16" y="25"/>
                  </a:cubicBezTo>
                  <a:cubicBezTo>
                    <a:pt x="12" y="18"/>
                    <a:pt x="2" y="8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Freeform 735">
              <a:extLst>
                <a:ext uri="{FF2B5EF4-FFF2-40B4-BE49-F238E27FC236}">
                  <a16:creationId xmlns:a16="http://schemas.microsoft.com/office/drawing/2014/main" id="{498F875B-8538-4FB5-AD59-AA0812F6E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937"/>
              <a:ext cx="36" cy="240"/>
            </a:xfrm>
            <a:custGeom>
              <a:avLst/>
              <a:gdLst>
                <a:gd name="T0" fmla="*/ 5 w 34"/>
                <a:gd name="T1" fmla="*/ 108 h 224"/>
                <a:gd name="T2" fmla="*/ 7 w 34"/>
                <a:gd name="T3" fmla="*/ 211 h 224"/>
                <a:gd name="T4" fmla="*/ 14 w 34"/>
                <a:gd name="T5" fmla="*/ 245 h 224"/>
                <a:gd name="T6" fmla="*/ 40 w 34"/>
                <a:gd name="T7" fmla="*/ 275 h 224"/>
                <a:gd name="T8" fmla="*/ 21 w 34"/>
                <a:gd name="T9" fmla="*/ 212 h 224"/>
                <a:gd name="T10" fmla="*/ 19 w 34"/>
                <a:gd name="T11" fmla="*/ 131 h 224"/>
                <a:gd name="T12" fmla="*/ 0 w 34"/>
                <a:gd name="T13" fmla="*/ 0 h 2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224">
                  <a:moveTo>
                    <a:pt x="5" y="88"/>
                  </a:moveTo>
                  <a:cubicBezTo>
                    <a:pt x="9" y="116"/>
                    <a:pt x="6" y="144"/>
                    <a:pt x="7" y="172"/>
                  </a:cubicBezTo>
                  <a:cubicBezTo>
                    <a:pt x="7" y="181"/>
                    <a:pt x="8" y="191"/>
                    <a:pt x="11" y="200"/>
                  </a:cubicBezTo>
                  <a:cubicBezTo>
                    <a:pt x="15" y="211"/>
                    <a:pt x="25" y="216"/>
                    <a:pt x="34" y="224"/>
                  </a:cubicBezTo>
                  <a:cubicBezTo>
                    <a:pt x="23" y="211"/>
                    <a:pt x="20" y="189"/>
                    <a:pt x="18" y="173"/>
                  </a:cubicBezTo>
                  <a:cubicBezTo>
                    <a:pt x="16" y="151"/>
                    <a:pt x="17" y="128"/>
                    <a:pt x="16" y="106"/>
                  </a:cubicBezTo>
                  <a:cubicBezTo>
                    <a:pt x="13" y="70"/>
                    <a:pt x="14" y="34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Freeform 736">
              <a:extLst>
                <a:ext uri="{FF2B5EF4-FFF2-40B4-BE49-F238E27FC236}">
                  <a16:creationId xmlns:a16="http://schemas.microsoft.com/office/drawing/2014/main" id="{EBF926CB-E4FB-440F-BB31-93C15948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305"/>
              <a:ext cx="50" cy="160"/>
            </a:xfrm>
            <a:custGeom>
              <a:avLst/>
              <a:gdLst>
                <a:gd name="T0" fmla="*/ 23 w 47"/>
                <a:gd name="T1" fmla="*/ 0 h 150"/>
                <a:gd name="T2" fmla="*/ 23 w 47"/>
                <a:gd name="T3" fmla="*/ 86 h 150"/>
                <a:gd name="T4" fmla="*/ 35 w 47"/>
                <a:gd name="T5" fmla="*/ 178 h 150"/>
                <a:gd name="T6" fmla="*/ 56 w 47"/>
                <a:gd name="T7" fmla="*/ 182 h 150"/>
                <a:gd name="T8" fmla="*/ 40 w 47"/>
                <a:gd name="T9" fmla="*/ 134 h 150"/>
                <a:gd name="T10" fmla="*/ 35 w 47"/>
                <a:gd name="T11" fmla="*/ 84 h 150"/>
                <a:gd name="T12" fmla="*/ 23 w 47"/>
                <a:gd name="T13" fmla="*/ 36 h 150"/>
                <a:gd name="T14" fmla="*/ 22 w 47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150">
                  <a:moveTo>
                    <a:pt x="20" y="0"/>
                  </a:moveTo>
                  <a:cubicBezTo>
                    <a:pt x="0" y="15"/>
                    <a:pt x="16" y="52"/>
                    <a:pt x="20" y="71"/>
                  </a:cubicBezTo>
                  <a:cubicBezTo>
                    <a:pt x="25" y="96"/>
                    <a:pt x="28" y="121"/>
                    <a:pt x="29" y="147"/>
                  </a:cubicBezTo>
                  <a:cubicBezTo>
                    <a:pt x="35" y="144"/>
                    <a:pt x="41" y="149"/>
                    <a:pt x="47" y="150"/>
                  </a:cubicBezTo>
                  <a:cubicBezTo>
                    <a:pt x="40" y="143"/>
                    <a:pt x="36" y="122"/>
                    <a:pt x="34" y="111"/>
                  </a:cubicBezTo>
                  <a:cubicBezTo>
                    <a:pt x="32" y="97"/>
                    <a:pt x="32" y="83"/>
                    <a:pt x="29" y="69"/>
                  </a:cubicBezTo>
                  <a:cubicBezTo>
                    <a:pt x="27" y="55"/>
                    <a:pt x="22" y="43"/>
                    <a:pt x="20" y="30"/>
                  </a:cubicBezTo>
                  <a:cubicBezTo>
                    <a:pt x="18" y="20"/>
                    <a:pt x="19" y="1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Freeform 737">
              <a:extLst>
                <a:ext uri="{FF2B5EF4-FFF2-40B4-BE49-F238E27FC236}">
                  <a16:creationId xmlns:a16="http://schemas.microsoft.com/office/drawing/2014/main" id="{1C219EEC-52FD-49D3-844D-FD5F2AFEA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404"/>
              <a:ext cx="50" cy="139"/>
            </a:xfrm>
            <a:custGeom>
              <a:avLst/>
              <a:gdLst>
                <a:gd name="T0" fmla="*/ 20 w 47"/>
                <a:gd name="T1" fmla="*/ 0 h 130"/>
                <a:gd name="T2" fmla="*/ 23 w 47"/>
                <a:gd name="T3" fmla="*/ 21 h 130"/>
                <a:gd name="T4" fmla="*/ 34 w 47"/>
                <a:gd name="T5" fmla="*/ 40 h 130"/>
                <a:gd name="T6" fmla="*/ 35 w 47"/>
                <a:gd name="T7" fmla="*/ 76 h 130"/>
                <a:gd name="T8" fmla="*/ 20 w 47"/>
                <a:gd name="T9" fmla="*/ 117 h 130"/>
                <a:gd name="T10" fmla="*/ 0 w 47"/>
                <a:gd name="T11" fmla="*/ 159 h 130"/>
                <a:gd name="T12" fmla="*/ 11 w 47"/>
                <a:gd name="T13" fmla="*/ 139 h 130"/>
                <a:gd name="T14" fmla="*/ 28 w 47"/>
                <a:gd name="T15" fmla="*/ 122 h 130"/>
                <a:gd name="T16" fmla="*/ 49 w 47"/>
                <a:gd name="T17" fmla="*/ 70 h 130"/>
                <a:gd name="T18" fmla="*/ 54 w 47"/>
                <a:gd name="T19" fmla="*/ 49 h 130"/>
                <a:gd name="T20" fmla="*/ 49 w 47"/>
                <a:gd name="T21" fmla="*/ 40 h 130"/>
                <a:gd name="T22" fmla="*/ 22 w 47"/>
                <a:gd name="T23" fmla="*/ 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130">
                  <a:moveTo>
                    <a:pt x="17" y="0"/>
                  </a:moveTo>
                  <a:cubicBezTo>
                    <a:pt x="19" y="6"/>
                    <a:pt x="18" y="12"/>
                    <a:pt x="20" y="18"/>
                  </a:cubicBezTo>
                  <a:cubicBezTo>
                    <a:pt x="22" y="24"/>
                    <a:pt x="25" y="28"/>
                    <a:pt x="28" y="33"/>
                  </a:cubicBezTo>
                  <a:cubicBezTo>
                    <a:pt x="34" y="43"/>
                    <a:pt x="30" y="51"/>
                    <a:pt x="29" y="62"/>
                  </a:cubicBezTo>
                  <a:cubicBezTo>
                    <a:pt x="28" y="77"/>
                    <a:pt x="27" y="85"/>
                    <a:pt x="17" y="95"/>
                  </a:cubicBezTo>
                  <a:cubicBezTo>
                    <a:pt x="8" y="104"/>
                    <a:pt x="1" y="117"/>
                    <a:pt x="0" y="130"/>
                  </a:cubicBezTo>
                  <a:cubicBezTo>
                    <a:pt x="3" y="126"/>
                    <a:pt x="5" y="118"/>
                    <a:pt x="8" y="114"/>
                  </a:cubicBezTo>
                  <a:cubicBezTo>
                    <a:pt x="12" y="109"/>
                    <a:pt x="18" y="104"/>
                    <a:pt x="23" y="100"/>
                  </a:cubicBezTo>
                  <a:cubicBezTo>
                    <a:pt x="39" y="88"/>
                    <a:pt x="39" y="77"/>
                    <a:pt x="40" y="57"/>
                  </a:cubicBezTo>
                  <a:cubicBezTo>
                    <a:pt x="41" y="50"/>
                    <a:pt x="44" y="46"/>
                    <a:pt x="45" y="40"/>
                  </a:cubicBezTo>
                  <a:cubicBezTo>
                    <a:pt x="47" y="32"/>
                    <a:pt x="46" y="36"/>
                    <a:pt x="40" y="33"/>
                  </a:cubicBezTo>
                  <a:cubicBezTo>
                    <a:pt x="30" y="28"/>
                    <a:pt x="23" y="12"/>
                    <a:pt x="19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Freeform 738">
              <a:extLst>
                <a:ext uri="{FF2B5EF4-FFF2-40B4-BE49-F238E27FC236}">
                  <a16:creationId xmlns:a16="http://schemas.microsoft.com/office/drawing/2014/main" id="{BDED322D-EC4F-45AA-9F15-42F9475A8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958"/>
              <a:ext cx="85" cy="33"/>
            </a:xfrm>
            <a:custGeom>
              <a:avLst/>
              <a:gdLst>
                <a:gd name="T0" fmla="*/ 96 w 80"/>
                <a:gd name="T1" fmla="*/ 0 h 31"/>
                <a:gd name="T2" fmla="*/ 73 w 80"/>
                <a:gd name="T3" fmla="*/ 7 h 31"/>
                <a:gd name="T4" fmla="*/ 49 w 80"/>
                <a:gd name="T5" fmla="*/ 14 h 31"/>
                <a:gd name="T6" fmla="*/ 0 w 80"/>
                <a:gd name="T7" fmla="*/ 33 h 31"/>
                <a:gd name="T8" fmla="*/ 49 w 80"/>
                <a:gd name="T9" fmla="*/ 19 h 31"/>
                <a:gd name="T10" fmla="*/ 71 w 80"/>
                <a:gd name="T11" fmla="*/ 17 h 31"/>
                <a:gd name="T12" fmla="*/ 94 w 80"/>
                <a:gd name="T13" fmla="*/ 4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1">
                  <a:moveTo>
                    <a:pt x="80" y="0"/>
                  </a:moveTo>
                  <a:cubicBezTo>
                    <a:pt x="74" y="0"/>
                    <a:pt x="68" y="6"/>
                    <a:pt x="61" y="7"/>
                  </a:cubicBezTo>
                  <a:cubicBezTo>
                    <a:pt x="54" y="9"/>
                    <a:pt x="47" y="8"/>
                    <a:pt x="40" y="11"/>
                  </a:cubicBezTo>
                  <a:cubicBezTo>
                    <a:pt x="27" y="15"/>
                    <a:pt x="12" y="20"/>
                    <a:pt x="0" y="27"/>
                  </a:cubicBezTo>
                  <a:cubicBezTo>
                    <a:pt x="13" y="31"/>
                    <a:pt x="28" y="21"/>
                    <a:pt x="40" y="16"/>
                  </a:cubicBezTo>
                  <a:cubicBezTo>
                    <a:pt x="46" y="14"/>
                    <a:pt x="53" y="15"/>
                    <a:pt x="59" y="14"/>
                  </a:cubicBezTo>
                  <a:cubicBezTo>
                    <a:pt x="69" y="13"/>
                    <a:pt x="72" y="9"/>
                    <a:pt x="7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Freeform 739">
              <a:extLst>
                <a:ext uri="{FF2B5EF4-FFF2-40B4-BE49-F238E27FC236}">
                  <a16:creationId xmlns:a16="http://schemas.microsoft.com/office/drawing/2014/main" id="{3243E90E-33AA-4EC0-A04A-620F04207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6" y="2209"/>
              <a:ext cx="167" cy="214"/>
            </a:xfrm>
            <a:custGeom>
              <a:avLst/>
              <a:gdLst>
                <a:gd name="T0" fmla="*/ 189 w 157"/>
                <a:gd name="T1" fmla="*/ 31 h 200"/>
                <a:gd name="T2" fmla="*/ 134 w 157"/>
                <a:gd name="T3" fmla="*/ 33 h 200"/>
                <a:gd name="T4" fmla="*/ 106 w 157"/>
                <a:gd name="T5" fmla="*/ 111 h 200"/>
                <a:gd name="T6" fmla="*/ 0 w 157"/>
                <a:gd name="T7" fmla="*/ 245 h 200"/>
                <a:gd name="T8" fmla="*/ 122 w 157"/>
                <a:gd name="T9" fmla="*/ 120 h 200"/>
                <a:gd name="T10" fmla="*/ 144 w 157"/>
                <a:gd name="T11" fmla="*/ 54 h 200"/>
                <a:gd name="T12" fmla="*/ 178 w 157"/>
                <a:gd name="T13" fmla="*/ 39 h 2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7" h="200">
                  <a:moveTo>
                    <a:pt x="157" y="25"/>
                  </a:moveTo>
                  <a:cubicBezTo>
                    <a:pt x="140" y="12"/>
                    <a:pt x="122" y="0"/>
                    <a:pt x="111" y="27"/>
                  </a:cubicBezTo>
                  <a:cubicBezTo>
                    <a:pt x="103" y="48"/>
                    <a:pt x="99" y="69"/>
                    <a:pt x="88" y="91"/>
                  </a:cubicBezTo>
                  <a:cubicBezTo>
                    <a:pt x="64" y="137"/>
                    <a:pt x="45" y="173"/>
                    <a:pt x="0" y="200"/>
                  </a:cubicBezTo>
                  <a:cubicBezTo>
                    <a:pt x="38" y="197"/>
                    <a:pt x="82" y="128"/>
                    <a:pt x="102" y="98"/>
                  </a:cubicBezTo>
                  <a:cubicBezTo>
                    <a:pt x="114" y="80"/>
                    <a:pt x="112" y="64"/>
                    <a:pt x="119" y="44"/>
                  </a:cubicBezTo>
                  <a:cubicBezTo>
                    <a:pt x="124" y="28"/>
                    <a:pt x="132" y="31"/>
                    <a:pt x="148" y="32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Freeform 740">
              <a:extLst>
                <a:ext uri="{FF2B5EF4-FFF2-40B4-BE49-F238E27FC236}">
                  <a16:creationId xmlns:a16="http://schemas.microsoft.com/office/drawing/2014/main" id="{B644EA5D-95D3-47BD-89FD-B27E06948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1" y="2305"/>
              <a:ext cx="141" cy="84"/>
            </a:xfrm>
            <a:custGeom>
              <a:avLst/>
              <a:gdLst>
                <a:gd name="T0" fmla="*/ 52 w 132"/>
                <a:gd name="T1" fmla="*/ 28 h 79"/>
                <a:gd name="T2" fmla="*/ 161 w 132"/>
                <a:gd name="T3" fmla="*/ 3 h 79"/>
                <a:gd name="T4" fmla="*/ 72 w 132"/>
                <a:gd name="T5" fmla="*/ 40 h 79"/>
                <a:gd name="T6" fmla="*/ 0 w 132"/>
                <a:gd name="T7" fmla="*/ 95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79">
                  <a:moveTo>
                    <a:pt x="43" y="23"/>
                  </a:moveTo>
                  <a:cubicBezTo>
                    <a:pt x="51" y="0"/>
                    <a:pt x="111" y="2"/>
                    <a:pt x="132" y="3"/>
                  </a:cubicBezTo>
                  <a:cubicBezTo>
                    <a:pt x="104" y="8"/>
                    <a:pt x="82" y="16"/>
                    <a:pt x="59" y="34"/>
                  </a:cubicBezTo>
                  <a:cubicBezTo>
                    <a:pt x="45" y="45"/>
                    <a:pt x="3" y="69"/>
                    <a:pt x="0" y="79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Freeform 741">
              <a:extLst>
                <a:ext uri="{FF2B5EF4-FFF2-40B4-BE49-F238E27FC236}">
                  <a16:creationId xmlns:a16="http://schemas.microsoft.com/office/drawing/2014/main" id="{F5D4A51E-7854-4E82-B5AD-4458569AE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990"/>
              <a:ext cx="126" cy="87"/>
            </a:xfrm>
            <a:custGeom>
              <a:avLst/>
              <a:gdLst>
                <a:gd name="T0" fmla="*/ 144 w 118"/>
                <a:gd name="T1" fmla="*/ 69 h 81"/>
                <a:gd name="T2" fmla="*/ 114 w 118"/>
                <a:gd name="T3" fmla="*/ 98 h 81"/>
                <a:gd name="T4" fmla="*/ 78 w 118"/>
                <a:gd name="T5" fmla="*/ 85 h 81"/>
                <a:gd name="T6" fmla="*/ 57 w 118"/>
                <a:gd name="T7" fmla="*/ 61 h 81"/>
                <a:gd name="T8" fmla="*/ 35 w 118"/>
                <a:gd name="T9" fmla="*/ 45 h 81"/>
                <a:gd name="T10" fmla="*/ 18 w 118"/>
                <a:gd name="T11" fmla="*/ 18 h 81"/>
                <a:gd name="T12" fmla="*/ 0 w 118"/>
                <a:gd name="T13" fmla="*/ 0 h 81"/>
                <a:gd name="T14" fmla="*/ 36 w 118"/>
                <a:gd name="T15" fmla="*/ 33 h 81"/>
                <a:gd name="T16" fmla="*/ 54 w 118"/>
                <a:gd name="T17" fmla="*/ 46 h 81"/>
                <a:gd name="T18" fmla="*/ 66 w 118"/>
                <a:gd name="T19" fmla="*/ 60 h 81"/>
                <a:gd name="T20" fmla="*/ 104 w 118"/>
                <a:gd name="T21" fmla="*/ 89 h 81"/>
                <a:gd name="T22" fmla="*/ 141 w 118"/>
                <a:gd name="T23" fmla="*/ 71 h 81"/>
                <a:gd name="T24" fmla="*/ 142 w 118"/>
                <a:gd name="T25" fmla="*/ 69 h 8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8" h="81">
                  <a:moveTo>
                    <a:pt x="118" y="56"/>
                  </a:moveTo>
                  <a:cubicBezTo>
                    <a:pt x="118" y="68"/>
                    <a:pt x="104" y="77"/>
                    <a:pt x="94" y="79"/>
                  </a:cubicBezTo>
                  <a:cubicBezTo>
                    <a:pt x="83" y="81"/>
                    <a:pt x="71" y="77"/>
                    <a:pt x="64" y="69"/>
                  </a:cubicBezTo>
                  <a:cubicBezTo>
                    <a:pt x="58" y="63"/>
                    <a:pt x="52" y="56"/>
                    <a:pt x="47" y="49"/>
                  </a:cubicBezTo>
                  <a:cubicBezTo>
                    <a:pt x="41" y="42"/>
                    <a:pt x="36" y="41"/>
                    <a:pt x="29" y="36"/>
                  </a:cubicBezTo>
                  <a:cubicBezTo>
                    <a:pt x="22" y="31"/>
                    <a:pt x="20" y="22"/>
                    <a:pt x="15" y="15"/>
                  </a:cubicBezTo>
                  <a:cubicBezTo>
                    <a:pt x="11" y="10"/>
                    <a:pt x="5" y="4"/>
                    <a:pt x="0" y="0"/>
                  </a:cubicBezTo>
                  <a:cubicBezTo>
                    <a:pt x="12" y="4"/>
                    <a:pt x="21" y="18"/>
                    <a:pt x="30" y="27"/>
                  </a:cubicBezTo>
                  <a:cubicBezTo>
                    <a:pt x="35" y="31"/>
                    <a:pt x="40" y="33"/>
                    <a:pt x="45" y="37"/>
                  </a:cubicBezTo>
                  <a:cubicBezTo>
                    <a:pt x="49" y="40"/>
                    <a:pt x="52" y="44"/>
                    <a:pt x="54" y="48"/>
                  </a:cubicBezTo>
                  <a:cubicBezTo>
                    <a:pt x="62" y="59"/>
                    <a:pt x="71" y="70"/>
                    <a:pt x="85" y="72"/>
                  </a:cubicBezTo>
                  <a:cubicBezTo>
                    <a:pt x="97" y="73"/>
                    <a:pt x="111" y="69"/>
                    <a:pt x="116" y="57"/>
                  </a:cubicBezTo>
                  <a:cubicBezTo>
                    <a:pt x="117" y="57"/>
                    <a:pt x="117" y="56"/>
                    <a:pt x="117" y="5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Freeform 742">
              <a:extLst>
                <a:ext uri="{FF2B5EF4-FFF2-40B4-BE49-F238E27FC236}">
                  <a16:creationId xmlns:a16="http://schemas.microsoft.com/office/drawing/2014/main" id="{6C52D093-792A-4C9C-B6B3-9D258798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4015"/>
              <a:ext cx="24" cy="29"/>
            </a:xfrm>
            <a:custGeom>
              <a:avLst/>
              <a:gdLst>
                <a:gd name="T0" fmla="*/ 28 w 22"/>
                <a:gd name="T1" fmla="*/ 30 h 27"/>
                <a:gd name="T2" fmla="*/ 27 w 22"/>
                <a:gd name="T3" fmla="*/ 0 h 27"/>
                <a:gd name="T4" fmla="*/ 0 w 22"/>
                <a:gd name="T5" fmla="*/ 12 h 27"/>
                <a:gd name="T6" fmla="*/ 16 w 22"/>
                <a:gd name="T7" fmla="*/ 2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27">
                  <a:moveTo>
                    <a:pt x="22" y="24"/>
                  </a:moveTo>
                  <a:cubicBezTo>
                    <a:pt x="18" y="27"/>
                    <a:pt x="19" y="4"/>
                    <a:pt x="21" y="0"/>
                  </a:cubicBezTo>
                  <a:cubicBezTo>
                    <a:pt x="18" y="8"/>
                    <a:pt x="8" y="14"/>
                    <a:pt x="0" y="9"/>
                  </a:cubicBezTo>
                  <a:cubicBezTo>
                    <a:pt x="4" y="12"/>
                    <a:pt x="8" y="15"/>
                    <a:pt x="13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Freeform 743">
              <a:extLst>
                <a:ext uri="{FF2B5EF4-FFF2-40B4-BE49-F238E27FC236}">
                  <a16:creationId xmlns:a16="http://schemas.microsoft.com/office/drawing/2014/main" id="{E94AEF94-8208-4F11-A68D-01FDC2A18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" y="4037"/>
              <a:ext cx="25" cy="22"/>
            </a:xfrm>
            <a:custGeom>
              <a:avLst/>
              <a:gdLst>
                <a:gd name="T0" fmla="*/ 2 w 23"/>
                <a:gd name="T1" fmla="*/ 12 h 20"/>
                <a:gd name="T2" fmla="*/ 0 w 23"/>
                <a:gd name="T3" fmla="*/ 26 h 20"/>
                <a:gd name="T4" fmla="*/ 20 w 23"/>
                <a:gd name="T5" fmla="*/ 22 h 20"/>
                <a:gd name="T6" fmla="*/ 29 w 23"/>
                <a:gd name="T7" fmla="*/ 0 h 20"/>
                <a:gd name="T8" fmla="*/ 18 w 23"/>
                <a:gd name="T9" fmla="*/ 12 h 20"/>
                <a:gd name="T10" fmla="*/ 1 w 23"/>
                <a:gd name="T11" fmla="*/ 15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0">
                  <a:moveTo>
                    <a:pt x="2" y="9"/>
                  </a:moveTo>
                  <a:cubicBezTo>
                    <a:pt x="2" y="13"/>
                    <a:pt x="0" y="16"/>
                    <a:pt x="0" y="20"/>
                  </a:cubicBezTo>
                  <a:cubicBezTo>
                    <a:pt x="5" y="20"/>
                    <a:pt x="11" y="18"/>
                    <a:pt x="16" y="16"/>
                  </a:cubicBezTo>
                  <a:cubicBezTo>
                    <a:pt x="21" y="12"/>
                    <a:pt x="23" y="7"/>
                    <a:pt x="23" y="0"/>
                  </a:cubicBezTo>
                  <a:cubicBezTo>
                    <a:pt x="21" y="4"/>
                    <a:pt x="19" y="7"/>
                    <a:pt x="15" y="9"/>
                  </a:cubicBezTo>
                  <a:cubicBezTo>
                    <a:pt x="10" y="13"/>
                    <a:pt x="7" y="11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Freeform 744">
              <a:extLst>
                <a:ext uri="{FF2B5EF4-FFF2-40B4-BE49-F238E27FC236}">
                  <a16:creationId xmlns:a16="http://schemas.microsoft.com/office/drawing/2014/main" id="{A8A5872D-FE9C-4FA5-88EE-CCC98E72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4020"/>
              <a:ext cx="14" cy="22"/>
            </a:xfrm>
            <a:custGeom>
              <a:avLst/>
              <a:gdLst>
                <a:gd name="T0" fmla="*/ 0 w 13"/>
                <a:gd name="T1" fmla="*/ 13 h 20"/>
                <a:gd name="T2" fmla="*/ 3 w 13"/>
                <a:gd name="T3" fmla="*/ 26 h 20"/>
                <a:gd name="T4" fmla="*/ 14 w 13"/>
                <a:gd name="T5" fmla="*/ 15 h 20"/>
                <a:gd name="T6" fmla="*/ 16 w 13"/>
                <a:gd name="T7" fmla="*/ 9 h 20"/>
                <a:gd name="T8" fmla="*/ 14 w 13"/>
                <a:gd name="T9" fmla="*/ 0 h 20"/>
                <a:gd name="T10" fmla="*/ 11 w 13"/>
                <a:gd name="T11" fmla="*/ 11 h 20"/>
                <a:gd name="T12" fmla="*/ 2 w 13"/>
                <a:gd name="T13" fmla="*/ 17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20">
                  <a:moveTo>
                    <a:pt x="0" y="10"/>
                  </a:moveTo>
                  <a:cubicBezTo>
                    <a:pt x="2" y="11"/>
                    <a:pt x="3" y="17"/>
                    <a:pt x="3" y="20"/>
                  </a:cubicBezTo>
                  <a:cubicBezTo>
                    <a:pt x="6" y="19"/>
                    <a:pt x="9" y="15"/>
                    <a:pt x="11" y="12"/>
                  </a:cubicBezTo>
                  <a:cubicBezTo>
                    <a:pt x="12" y="11"/>
                    <a:pt x="13" y="8"/>
                    <a:pt x="13" y="6"/>
                  </a:cubicBezTo>
                  <a:cubicBezTo>
                    <a:pt x="13" y="4"/>
                    <a:pt x="12" y="2"/>
                    <a:pt x="11" y="0"/>
                  </a:cubicBezTo>
                  <a:cubicBezTo>
                    <a:pt x="10" y="1"/>
                    <a:pt x="9" y="6"/>
                    <a:pt x="8" y="8"/>
                  </a:cubicBezTo>
                  <a:cubicBezTo>
                    <a:pt x="7" y="10"/>
                    <a:pt x="4" y="13"/>
                    <a:pt x="2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Freeform 745">
              <a:extLst>
                <a:ext uri="{FF2B5EF4-FFF2-40B4-BE49-F238E27FC236}">
                  <a16:creationId xmlns:a16="http://schemas.microsoft.com/office/drawing/2014/main" id="{C881C044-6E0A-471F-9D72-70B0C5544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3999"/>
              <a:ext cx="7" cy="14"/>
            </a:xfrm>
            <a:custGeom>
              <a:avLst/>
              <a:gdLst>
                <a:gd name="T0" fmla="*/ 2 w 6"/>
                <a:gd name="T1" fmla="*/ 16 h 13"/>
                <a:gd name="T2" fmla="*/ 9 w 6"/>
                <a:gd name="T3" fmla="*/ 0 h 13"/>
                <a:gd name="T4" fmla="*/ 0 w 6"/>
                <a:gd name="T5" fmla="*/ 12 h 13"/>
                <a:gd name="T6" fmla="*/ 1 w 6"/>
                <a:gd name="T7" fmla="*/ 15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3">
                  <a:moveTo>
                    <a:pt x="2" y="13"/>
                  </a:moveTo>
                  <a:cubicBezTo>
                    <a:pt x="6" y="13"/>
                    <a:pt x="6" y="3"/>
                    <a:pt x="6" y="0"/>
                  </a:cubicBezTo>
                  <a:cubicBezTo>
                    <a:pt x="4" y="3"/>
                    <a:pt x="4" y="8"/>
                    <a:pt x="0" y="9"/>
                  </a:cubicBezTo>
                  <a:cubicBezTo>
                    <a:pt x="0" y="11"/>
                    <a:pt x="1" y="12"/>
                    <a:pt x="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Freeform 746">
              <a:extLst>
                <a:ext uri="{FF2B5EF4-FFF2-40B4-BE49-F238E27FC236}">
                  <a16:creationId xmlns:a16="http://schemas.microsoft.com/office/drawing/2014/main" id="{E644FACA-FAC9-4601-BD83-07AFA895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987"/>
              <a:ext cx="21" cy="24"/>
            </a:xfrm>
            <a:custGeom>
              <a:avLst/>
              <a:gdLst>
                <a:gd name="T0" fmla="*/ 1 w 20"/>
                <a:gd name="T1" fmla="*/ 0 h 22"/>
                <a:gd name="T2" fmla="*/ 8 w 20"/>
                <a:gd name="T3" fmla="*/ 17 h 22"/>
                <a:gd name="T4" fmla="*/ 23 w 20"/>
                <a:gd name="T5" fmla="*/ 28 h 22"/>
                <a:gd name="T6" fmla="*/ 9 w 20"/>
                <a:gd name="T7" fmla="*/ 13 h 22"/>
                <a:gd name="T8" fmla="*/ 5 w 20"/>
                <a:gd name="T9" fmla="*/ 4 h 22"/>
                <a:gd name="T10" fmla="*/ 1 w 20"/>
                <a:gd name="T11" fmla="*/ 0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2">
                  <a:moveTo>
                    <a:pt x="1" y="0"/>
                  </a:moveTo>
                  <a:cubicBezTo>
                    <a:pt x="0" y="4"/>
                    <a:pt x="5" y="10"/>
                    <a:pt x="8" y="14"/>
                  </a:cubicBezTo>
                  <a:cubicBezTo>
                    <a:pt x="10" y="18"/>
                    <a:pt x="15" y="22"/>
                    <a:pt x="20" y="22"/>
                  </a:cubicBezTo>
                  <a:cubicBezTo>
                    <a:pt x="15" y="21"/>
                    <a:pt x="12" y="14"/>
                    <a:pt x="9" y="10"/>
                  </a:cubicBezTo>
                  <a:cubicBezTo>
                    <a:pt x="8" y="8"/>
                    <a:pt x="7" y="6"/>
                    <a:pt x="5" y="4"/>
                  </a:cubicBezTo>
                  <a:cubicBezTo>
                    <a:pt x="4" y="2"/>
                    <a:pt x="2" y="1"/>
                    <a:pt x="1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Freeform 747">
              <a:extLst>
                <a:ext uri="{FF2B5EF4-FFF2-40B4-BE49-F238E27FC236}">
                  <a16:creationId xmlns:a16="http://schemas.microsoft.com/office/drawing/2014/main" id="{3B647F09-7823-4A23-87A1-85063FEEC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4" y="3973"/>
              <a:ext cx="26" cy="19"/>
            </a:xfrm>
            <a:custGeom>
              <a:avLst/>
              <a:gdLst>
                <a:gd name="T0" fmla="*/ 0 w 25"/>
                <a:gd name="T1" fmla="*/ 0 h 18"/>
                <a:gd name="T2" fmla="*/ 12 w 25"/>
                <a:gd name="T3" fmla="*/ 15 h 18"/>
                <a:gd name="T4" fmla="*/ 22 w 25"/>
                <a:gd name="T5" fmla="*/ 18 h 18"/>
                <a:gd name="T6" fmla="*/ 28 w 25"/>
                <a:gd name="T7" fmla="*/ 21 h 18"/>
                <a:gd name="T8" fmla="*/ 2 w 25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8">
                  <a:moveTo>
                    <a:pt x="0" y="0"/>
                  </a:moveTo>
                  <a:cubicBezTo>
                    <a:pt x="2" y="6"/>
                    <a:pt x="8" y="9"/>
                    <a:pt x="12" y="12"/>
                  </a:cubicBezTo>
                  <a:cubicBezTo>
                    <a:pt x="15" y="13"/>
                    <a:pt x="17" y="14"/>
                    <a:pt x="19" y="15"/>
                  </a:cubicBezTo>
                  <a:cubicBezTo>
                    <a:pt x="21" y="16"/>
                    <a:pt x="23" y="17"/>
                    <a:pt x="25" y="18"/>
                  </a:cubicBezTo>
                  <a:cubicBezTo>
                    <a:pt x="17" y="11"/>
                    <a:pt x="8" y="8"/>
                    <a:pt x="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Freeform 748">
              <a:extLst>
                <a:ext uri="{FF2B5EF4-FFF2-40B4-BE49-F238E27FC236}">
                  <a16:creationId xmlns:a16="http://schemas.microsoft.com/office/drawing/2014/main" id="{B7C6AE96-C073-4768-BDCB-DB54553E0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3999"/>
              <a:ext cx="19" cy="15"/>
            </a:xfrm>
            <a:custGeom>
              <a:avLst/>
              <a:gdLst>
                <a:gd name="T0" fmla="*/ 1 w 18"/>
                <a:gd name="T1" fmla="*/ 1 h 14"/>
                <a:gd name="T2" fmla="*/ 21 w 18"/>
                <a:gd name="T3" fmla="*/ 17 h 14"/>
                <a:gd name="T4" fmla="*/ 13 w 18"/>
                <a:gd name="T5" fmla="*/ 10 h 14"/>
                <a:gd name="T6" fmla="*/ 0 w 18"/>
                <a:gd name="T7" fmla="*/ 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4">
                  <a:moveTo>
                    <a:pt x="1" y="1"/>
                  </a:moveTo>
                  <a:cubicBezTo>
                    <a:pt x="4" y="8"/>
                    <a:pt x="11" y="14"/>
                    <a:pt x="18" y="14"/>
                  </a:cubicBezTo>
                  <a:cubicBezTo>
                    <a:pt x="15" y="13"/>
                    <a:pt x="13" y="9"/>
                    <a:pt x="10" y="7"/>
                  </a:cubicBezTo>
                  <a:cubicBezTo>
                    <a:pt x="7" y="5"/>
                    <a:pt x="3" y="3"/>
                    <a:pt x="0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Freeform 749">
              <a:extLst>
                <a:ext uri="{FF2B5EF4-FFF2-40B4-BE49-F238E27FC236}">
                  <a16:creationId xmlns:a16="http://schemas.microsoft.com/office/drawing/2014/main" id="{4465FC0C-FF33-4917-B354-01B61582D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" y="3721"/>
              <a:ext cx="106" cy="239"/>
            </a:xfrm>
            <a:custGeom>
              <a:avLst/>
              <a:gdLst>
                <a:gd name="T0" fmla="*/ 59 w 99"/>
                <a:gd name="T1" fmla="*/ 0 h 224"/>
                <a:gd name="T2" fmla="*/ 37 w 99"/>
                <a:gd name="T3" fmla="*/ 13 h 224"/>
                <a:gd name="T4" fmla="*/ 13 w 99"/>
                <a:gd name="T5" fmla="*/ 23 h 224"/>
                <a:gd name="T6" fmla="*/ 2 w 99"/>
                <a:gd name="T7" fmla="*/ 62 h 224"/>
                <a:gd name="T8" fmla="*/ 33 w 99"/>
                <a:gd name="T9" fmla="*/ 128 h 224"/>
                <a:gd name="T10" fmla="*/ 49 w 99"/>
                <a:gd name="T11" fmla="*/ 163 h 224"/>
                <a:gd name="T12" fmla="*/ 37 w 99"/>
                <a:gd name="T13" fmla="*/ 202 h 224"/>
                <a:gd name="T14" fmla="*/ 77 w 99"/>
                <a:gd name="T15" fmla="*/ 265 h 224"/>
                <a:gd name="T16" fmla="*/ 102 w 99"/>
                <a:gd name="T17" fmla="*/ 271 h 224"/>
                <a:gd name="T18" fmla="*/ 115 w 99"/>
                <a:gd name="T19" fmla="*/ 272 h 224"/>
                <a:gd name="T20" fmla="*/ 121 w 99"/>
                <a:gd name="T21" fmla="*/ 270 h 224"/>
                <a:gd name="T22" fmla="*/ 93 w 99"/>
                <a:gd name="T23" fmla="*/ 260 h 224"/>
                <a:gd name="T24" fmla="*/ 70 w 99"/>
                <a:gd name="T25" fmla="*/ 240 h 224"/>
                <a:gd name="T26" fmla="*/ 58 w 99"/>
                <a:gd name="T27" fmla="*/ 213 h 224"/>
                <a:gd name="T28" fmla="*/ 59 w 99"/>
                <a:gd name="T29" fmla="*/ 179 h 224"/>
                <a:gd name="T30" fmla="*/ 60 w 99"/>
                <a:gd name="T31" fmla="*/ 155 h 224"/>
                <a:gd name="T32" fmla="*/ 60 w 99"/>
                <a:gd name="T33" fmla="*/ 139 h 224"/>
                <a:gd name="T34" fmla="*/ 67 w 99"/>
                <a:gd name="T35" fmla="*/ 134 h 224"/>
                <a:gd name="T36" fmla="*/ 79 w 99"/>
                <a:gd name="T37" fmla="*/ 128 h 224"/>
                <a:gd name="T38" fmla="*/ 110 w 99"/>
                <a:gd name="T39" fmla="*/ 113 h 224"/>
                <a:gd name="T40" fmla="*/ 62 w 99"/>
                <a:gd name="T41" fmla="*/ 131 h 224"/>
                <a:gd name="T42" fmla="*/ 46 w 99"/>
                <a:gd name="T43" fmla="*/ 124 h 224"/>
                <a:gd name="T44" fmla="*/ 22 w 99"/>
                <a:gd name="T45" fmla="*/ 101 h 224"/>
                <a:gd name="T46" fmla="*/ 15 w 99"/>
                <a:gd name="T47" fmla="*/ 74 h 224"/>
                <a:gd name="T48" fmla="*/ 12 w 99"/>
                <a:gd name="T49" fmla="*/ 42 h 224"/>
                <a:gd name="T50" fmla="*/ 36 w 99"/>
                <a:gd name="T51" fmla="*/ 18 h 224"/>
                <a:gd name="T52" fmla="*/ 60 w 99"/>
                <a:gd name="T53" fmla="*/ 5 h 224"/>
                <a:gd name="T54" fmla="*/ 60 w 99"/>
                <a:gd name="T55" fmla="*/ 3 h 2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99" h="224">
                  <a:moveTo>
                    <a:pt x="48" y="0"/>
                  </a:moveTo>
                  <a:cubicBezTo>
                    <a:pt x="43" y="4"/>
                    <a:pt x="37" y="7"/>
                    <a:pt x="31" y="10"/>
                  </a:cubicBezTo>
                  <a:cubicBezTo>
                    <a:pt x="24" y="13"/>
                    <a:pt x="16" y="16"/>
                    <a:pt x="10" y="20"/>
                  </a:cubicBezTo>
                  <a:cubicBezTo>
                    <a:pt x="2" y="26"/>
                    <a:pt x="3" y="42"/>
                    <a:pt x="2" y="51"/>
                  </a:cubicBezTo>
                  <a:cubicBezTo>
                    <a:pt x="0" y="73"/>
                    <a:pt x="8" y="92"/>
                    <a:pt x="27" y="105"/>
                  </a:cubicBezTo>
                  <a:cubicBezTo>
                    <a:pt x="38" y="113"/>
                    <a:pt x="41" y="120"/>
                    <a:pt x="40" y="134"/>
                  </a:cubicBezTo>
                  <a:cubicBezTo>
                    <a:pt x="39" y="145"/>
                    <a:pt x="34" y="156"/>
                    <a:pt x="31" y="166"/>
                  </a:cubicBezTo>
                  <a:cubicBezTo>
                    <a:pt x="26" y="188"/>
                    <a:pt x="42" y="211"/>
                    <a:pt x="63" y="217"/>
                  </a:cubicBezTo>
                  <a:cubicBezTo>
                    <a:pt x="70" y="219"/>
                    <a:pt x="76" y="223"/>
                    <a:pt x="83" y="223"/>
                  </a:cubicBezTo>
                  <a:cubicBezTo>
                    <a:pt x="86" y="223"/>
                    <a:pt x="90" y="224"/>
                    <a:pt x="93" y="224"/>
                  </a:cubicBezTo>
                  <a:cubicBezTo>
                    <a:pt x="95" y="224"/>
                    <a:pt x="97" y="222"/>
                    <a:pt x="99" y="222"/>
                  </a:cubicBezTo>
                  <a:cubicBezTo>
                    <a:pt x="92" y="222"/>
                    <a:pt x="83" y="217"/>
                    <a:pt x="76" y="215"/>
                  </a:cubicBezTo>
                  <a:cubicBezTo>
                    <a:pt x="68" y="211"/>
                    <a:pt x="62" y="206"/>
                    <a:pt x="57" y="198"/>
                  </a:cubicBezTo>
                  <a:cubicBezTo>
                    <a:pt x="52" y="191"/>
                    <a:pt x="47" y="184"/>
                    <a:pt x="47" y="175"/>
                  </a:cubicBezTo>
                  <a:cubicBezTo>
                    <a:pt x="46" y="166"/>
                    <a:pt x="47" y="156"/>
                    <a:pt x="48" y="147"/>
                  </a:cubicBezTo>
                  <a:cubicBezTo>
                    <a:pt x="49" y="140"/>
                    <a:pt x="50" y="134"/>
                    <a:pt x="49" y="127"/>
                  </a:cubicBezTo>
                  <a:cubicBezTo>
                    <a:pt x="49" y="123"/>
                    <a:pt x="47" y="117"/>
                    <a:pt x="49" y="114"/>
                  </a:cubicBezTo>
                  <a:cubicBezTo>
                    <a:pt x="50" y="112"/>
                    <a:pt x="53" y="112"/>
                    <a:pt x="55" y="111"/>
                  </a:cubicBezTo>
                  <a:cubicBezTo>
                    <a:pt x="58" y="109"/>
                    <a:pt x="61" y="107"/>
                    <a:pt x="64" y="105"/>
                  </a:cubicBezTo>
                  <a:cubicBezTo>
                    <a:pt x="73" y="100"/>
                    <a:pt x="81" y="96"/>
                    <a:pt x="90" y="93"/>
                  </a:cubicBezTo>
                  <a:cubicBezTo>
                    <a:pt x="75" y="93"/>
                    <a:pt x="64" y="104"/>
                    <a:pt x="50" y="108"/>
                  </a:cubicBezTo>
                  <a:cubicBezTo>
                    <a:pt x="44" y="110"/>
                    <a:pt x="41" y="107"/>
                    <a:pt x="37" y="102"/>
                  </a:cubicBezTo>
                  <a:cubicBezTo>
                    <a:pt x="31" y="96"/>
                    <a:pt x="23" y="90"/>
                    <a:pt x="19" y="83"/>
                  </a:cubicBezTo>
                  <a:cubicBezTo>
                    <a:pt x="15" y="76"/>
                    <a:pt x="14" y="68"/>
                    <a:pt x="12" y="61"/>
                  </a:cubicBezTo>
                  <a:cubicBezTo>
                    <a:pt x="10" y="53"/>
                    <a:pt x="5" y="44"/>
                    <a:pt x="9" y="35"/>
                  </a:cubicBezTo>
                  <a:cubicBezTo>
                    <a:pt x="13" y="27"/>
                    <a:pt x="23" y="20"/>
                    <a:pt x="30" y="15"/>
                  </a:cubicBezTo>
                  <a:cubicBezTo>
                    <a:pt x="36" y="10"/>
                    <a:pt x="42" y="6"/>
                    <a:pt x="49" y="5"/>
                  </a:cubicBezTo>
                  <a:cubicBezTo>
                    <a:pt x="49" y="4"/>
                    <a:pt x="49" y="4"/>
                    <a:pt x="4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Freeform 750">
              <a:extLst>
                <a:ext uri="{FF2B5EF4-FFF2-40B4-BE49-F238E27FC236}">
                  <a16:creationId xmlns:a16="http://schemas.microsoft.com/office/drawing/2014/main" id="{64CEB282-EA62-4B45-B885-826449861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1618"/>
              <a:ext cx="132" cy="269"/>
            </a:xfrm>
            <a:custGeom>
              <a:avLst/>
              <a:gdLst>
                <a:gd name="T0" fmla="*/ 7 w 124"/>
                <a:gd name="T1" fmla="*/ 77 h 252"/>
                <a:gd name="T2" fmla="*/ 38 w 124"/>
                <a:gd name="T3" fmla="*/ 157 h 252"/>
                <a:gd name="T4" fmla="*/ 40 w 124"/>
                <a:gd name="T5" fmla="*/ 195 h 252"/>
                <a:gd name="T6" fmla="*/ 36 w 124"/>
                <a:gd name="T7" fmla="*/ 222 h 252"/>
                <a:gd name="T8" fmla="*/ 67 w 124"/>
                <a:gd name="T9" fmla="*/ 287 h 252"/>
                <a:gd name="T10" fmla="*/ 96 w 124"/>
                <a:gd name="T11" fmla="*/ 306 h 252"/>
                <a:gd name="T12" fmla="*/ 150 w 124"/>
                <a:gd name="T13" fmla="*/ 294 h 252"/>
                <a:gd name="T14" fmla="*/ 111 w 124"/>
                <a:gd name="T15" fmla="*/ 278 h 252"/>
                <a:gd name="T16" fmla="*/ 96 w 124"/>
                <a:gd name="T17" fmla="*/ 231 h 252"/>
                <a:gd name="T18" fmla="*/ 82 w 124"/>
                <a:gd name="T19" fmla="*/ 174 h 252"/>
                <a:gd name="T20" fmla="*/ 53 w 124"/>
                <a:gd name="T21" fmla="*/ 106 h 252"/>
                <a:gd name="T22" fmla="*/ 18 w 124"/>
                <a:gd name="T23" fmla="*/ 18 h 252"/>
                <a:gd name="T24" fmla="*/ 12 w 124"/>
                <a:gd name="T25" fmla="*/ 13 h 252"/>
                <a:gd name="T26" fmla="*/ 0 w 124"/>
                <a:gd name="T27" fmla="*/ 45 h 2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4" h="252">
                  <a:moveTo>
                    <a:pt x="7" y="63"/>
                  </a:moveTo>
                  <a:cubicBezTo>
                    <a:pt x="21" y="80"/>
                    <a:pt x="29" y="106"/>
                    <a:pt x="32" y="129"/>
                  </a:cubicBezTo>
                  <a:cubicBezTo>
                    <a:pt x="33" y="139"/>
                    <a:pt x="34" y="149"/>
                    <a:pt x="34" y="160"/>
                  </a:cubicBezTo>
                  <a:cubicBezTo>
                    <a:pt x="34" y="168"/>
                    <a:pt x="30" y="175"/>
                    <a:pt x="30" y="183"/>
                  </a:cubicBezTo>
                  <a:cubicBezTo>
                    <a:pt x="29" y="199"/>
                    <a:pt x="47" y="224"/>
                    <a:pt x="55" y="236"/>
                  </a:cubicBezTo>
                  <a:cubicBezTo>
                    <a:pt x="62" y="245"/>
                    <a:pt x="69" y="252"/>
                    <a:pt x="80" y="252"/>
                  </a:cubicBezTo>
                  <a:cubicBezTo>
                    <a:pt x="95" y="252"/>
                    <a:pt x="110" y="241"/>
                    <a:pt x="124" y="242"/>
                  </a:cubicBezTo>
                  <a:cubicBezTo>
                    <a:pt x="115" y="239"/>
                    <a:pt x="99" y="236"/>
                    <a:pt x="92" y="229"/>
                  </a:cubicBezTo>
                  <a:cubicBezTo>
                    <a:pt x="82" y="219"/>
                    <a:pt x="80" y="201"/>
                    <a:pt x="80" y="189"/>
                  </a:cubicBezTo>
                  <a:cubicBezTo>
                    <a:pt x="79" y="172"/>
                    <a:pt x="75" y="158"/>
                    <a:pt x="68" y="143"/>
                  </a:cubicBezTo>
                  <a:cubicBezTo>
                    <a:pt x="59" y="125"/>
                    <a:pt x="54" y="105"/>
                    <a:pt x="44" y="87"/>
                  </a:cubicBezTo>
                  <a:cubicBezTo>
                    <a:pt x="31" y="65"/>
                    <a:pt x="13" y="41"/>
                    <a:pt x="15" y="15"/>
                  </a:cubicBezTo>
                  <a:cubicBezTo>
                    <a:pt x="16" y="6"/>
                    <a:pt x="17" y="0"/>
                    <a:pt x="9" y="10"/>
                  </a:cubicBezTo>
                  <a:cubicBezTo>
                    <a:pt x="3" y="17"/>
                    <a:pt x="0" y="28"/>
                    <a:pt x="0" y="37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Freeform 751">
              <a:extLst>
                <a:ext uri="{FF2B5EF4-FFF2-40B4-BE49-F238E27FC236}">
                  <a16:creationId xmlns:a16="http://schemas.microsoft.com/office/drawing/2014/main" id="{AF1040EB-5FCF-41FD-AE32-F52217034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995"/>
              <a:ext cx="109" cy="247"/>
            </a:xfrm>
            <a:custGeom>
              <a:avLst/>
              <a:gdLst>
                <a:gd name="T0" fmla="*/ 5 w 102"/>
                <a:gd name="T1" fmla="*/ 0 h 231"/>
                <a:gd name="T2" fmla="*/ 124 w 102"/>
                <a:gd name="T3" fmla="*/ 213 h 231"/>
                <a:gd name="T4" fmla="*/ 91 w 102"/>
                <a:gd name="T5" fmla="*/ 238 h 231"/>
                <a:gd name="T6" fmla="*/ 73 w 102"/>
                <a:gd name="T7" fmla="*/ 246 h 231"/>
                <a:gd name="T8" fmla="*/ 29 w 102"/>
                <a:gd name="T9" fmla="*/ 202 h 231"/>
                <a:gd name="T10" fmla="*/ 11 w 102"/>
                <a:gd name="T11" fmla="*/ 143 h 231"/>
                <a:gd name="T12" fmla="*/ 7 w 102"/>
                <a:gd name="T13" fmla="*/ 70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31">
                  <a:moveTo>
                    <a:pt x="5" y="0"/>
                  </a:moveTo>
                  <a:cubicBezTo>
                    <a:pt x="13" y="34"/>
                    <a:pt x="18" y="231"/>
                    <a:pt x="102" y="174"/>
                  </a:cubicBezTo>
                  <a:cubicBezTo>
                    <a:pt x="93" y="181"/>
                    <a:pt x="84" y="188"/>
                    <a:pt x="75" y="195"/>
                  </a:cubicBezTo>
                  <a:cubicBezTo>
                    <a:pt x="70" y="199"/>
                    <a:pt x="67" y="202"/>
                    <a:pt x="60" y="201"/>
                  </a:cubicBezTo>
                  <a:cubicBezTo>
                    <a:pt x="45" y="198"/>
                    <a:pt x="32" y="177"/>
                    <a:pt x="23" y="166"/>
                  </a:cubicBezTo>
                  <a:cubicBezTo>
                    <a:pt x="11" y="150"/>
                    <a:pt x="8" y="138"/>
                    <a:pt x="8" y="117"/>
                  </a:cubicBezTo>
                  <a:cubicBezTo>
                    <a:pt x="7" y="99"/>
                    <a:pt x="0" y="75"/>
                    <a:pt x="7" y="5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Freeform 752">
              <a:extLst>
                <a:ext uri="{FF2B5EF4-FFF2-40B4-BE49-F238E27FC236}">
                  <a16:creationId xmlns:a16="http://schemas.microsoft.com/office/drawing/2014/main" id="{7B1D11F4-FB2F-499A-BEE4-F49CC40D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3930"/>
              <a:ext cx="146" cy="62"/>
            </a:xfrm>
            <a:custGeom>
              <a:avLst/>
              <a:gdLst>
                <a:gd name="T0" fmla="*/ 166 w 137"/>
                <a:gd name="T1" fmla="*/ 66 h 58"/>
                <a:gd name="T2" fmla="*/ 114 w 137"/>
                <a:gd name="T3" fmla="*/ 21 h 58"/>
                <a:gd name="T4" fmla="*/ 74 w 137"/>
                <a:gd name="T5" fmla="*/ 1 h 58"/>
                <a:gd name="T6" fmla="*/ 0 w 137"/>
                <a:gd name="T7" fmla="*/ 24 h 58"/>
                <a:gd name="T8" fmla="*/ 35 w 137"/>
                <a:gd name="T9" fmla="*/ 41 h 58"/>
                <a:gd name="T10" fmla="*/ 80 w 137"/>
                <a:gd name="T11" fmla="*/ 46 h 58"/>
                <a:gd name="T12" fmla="*/ 165 w 137"/>
                <a:gd name="T13" fmla="*/ 67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8">
                  <a:moveTo>
                    <a:pt x="137" y="54"/>
                  </a:moveTo>
                  <a:cubicBezTo>
                    <a:pt x="125" y="58"/>
                    <a:pt x="101" y="25"/>
                    <a:pt x="94" y="18"/>
                  </a:cubicBezTo>
                  <a:cubicBezTo>
                    <a:pt x="84" y="7"/>
                    <a:pt x="76" y="0"/>
                    <a:pt x="61" y="1"/>
                  </a:cubicBezTo>
                  <a:cubicBezTo>
                    <a:pt x="40" y="3"/>
                    <a:pt x="22" y="19"/>
                    <a:pt x="0" y="20"/>
                  </a:cubicBezTo>
                  <a:cubicBezTo>
                    <a:pt x="8" y="25"/>
                    <a:pt x="19" y="32"/>
                    <a:pt x="29" y="34"/>
                  </a:cubicBezTo>
                  <a:cubicBezTo>
                    <a:pt x="41" y="37"/>
                    <a:pt x="54" y="37"/>
                    <a:pt x="66" y="37"/>
                  </a:cubicBezTo>
                  <a:cubicBezTo>
                    <a:pt x="90" y="37"/>
                    <a:pt x="115" y="45"/>
                    <a:pt x="136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Freeform 753">
              <a:extLst>
                <a:ext uri="{FF2B5EF4-FFF2-40B4-BE49-F238E27FC236}">
                  <a16:creationId xmlns:a16="http://schemas.microsoft.com/office/drawing/2014/main" id="{57928D58-DF9D-4B4B-B8CB-4742EE71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1" y="3781"/>
              <a:ext cx="81" cy="62"/>
            </a:xfrm>
            <a:custGeom>
              <a:avLst/>
              <a:gdLst>
                <a:gd name="T0" fmla="*/ 94 w 75"/>
                <a:gd name="T1" fmla="*/ 48 h 58"/>
                <a:gd name="T2" fmla="*/ 67 w 75"/>
                <a:gd name="T3" fmla="*/ 56 h 58"/>
                <a:gd name="T4" fmla="*/ 36 w 75"/>
                <a:gd name="T5" fmla="*/ 47 h 58"/>
                <a:gd name="T6" fmla="*/ 14 w 75"/>
                <a:gd name="T7" fmla="*/ 22 h 58"/>
                <a:gd name="T8" fmla="*/ 2 w 75"/>
                <a:gd name="T9" fmla="*/ 0 h 58"/>
                <a:gd name="T10" fmla="*/ 38 w 75"/>
                <a:gd name="T11" fmla="*/ 60 h 58"/>
                <a:gd name="T12" fmla="*/ 57 w 75"/>
                <a:gd name="T13" fmla="*/ 66 h 58"/>
                <a:gd name="T14" fmla="*/ 78 w 75"/>
                <a:gd name="T15" fmla="*/ 56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5" h="58">
                  <a:moveTo>
                    <a:pt x="75" y="39"/>
                  </a:moveTo>
                  <a:cubicBezTo>
                    <a:pt x="67" y="41"/>
                    <a:pt x="62" y="45"/>
                    <a:pt x="53" y="46"/>
                  </a:cubicBezTo>
                  <a:cubicBezTo>
                    <a:pt x="45" y="46"/>
                    <a:pt x="36" y="43"/>
                    <a:pt x="29" y="38"/>
                  </a:cubicBezTo>
                  <a:cubicBezTo>
                    <a:pt x="23" y="33"/>
                    <a:pt x="16" y="25"/>
                    <a:pt x="11" y="19"/>
                  </a:cubicBezTo>
                  <a:cubicBezTo>
                    <a:pt x="7" y="13"/>
                    <a:pt x="6" y="6"/>
                    <a:pt x="2" y="0"/>
                  </a:cubicBezTo>
                  <a:cubicBezTo>
                    <a:pt x="0" y="19"/>
                    <a:pt x="17" y="37"/>
                    <a:pt x="30" y="49"/>
                  </a:cubicBezTo>
                  <a:cubicBezTo>
                    <a:pt x="35" y="54"/>
                    <a:pt x="39" y="58"/>
                    <a:pt x="45" y="54"/>
                  </a:cubicBezTo>
                  <a:cubicBezTo>
                    <a:pt x="50" y="52"/>
                    <a:pt x="56" y="46"/>
                    <a:pt x="62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Freeform 754">
              <a:extLst>
                <a:ext uri="{FF2B5EF4-FFF2-40B4-BE49-F238E27FC236}">
                  <a16:creationId xmlns:a16="http://schemas.microsoft.com/office/drawing/2014/main" id="{F956E489-515E-49B1-9E01-C4FB14E7A8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641"/>
              <a:ext cx="156" cy="259"/>
            </a:xfrm>
            <a:custGeom>
              <a:avLst/>
              <a:gdLst>
                <a:gd name="T0" fmla="*/ 171 w 146"/>
                <a:gd name="T1" fmla="*/ 0 h 242"/>
                <a:gd name="T2" fmla="*/ 151 w 146"/>
                <a:gd name="T3" fmla="*/ 52 h 242"/>
                <a:gd name="T4" fmla="*/ 151 w 146"/>
                <a:gd name="T5" fmla="*/ 100 h 242"/>
                <a:gd name="T6" fmla="*/ 161 w 146"/>
                <a:gd name="T7" fmla="*/ 185 h 242"/>
                <a:gd name="T8" fmla="*/ 128 w 146"/>
                <a:gd name="T9" fmla="*/ 215 h 242"/>
                <a:gd name="T10" fmla="*/ 99 w 146"/>
                <a:gd name="T11" fmla="*/ 250 h 242"/>
                <a:gd name="T12" fmla="*/ 11 w 146"/>
                <a:gd name="T13" fmla="*/ 295 h 242"/>
                <a:gd name="T14" fmla="*/ 0 w 146"/>
                <a:gd name="T15" fmla="*/ 296 h 242"/>
                <a:gd name="T16" fmla="*/ 50 w 146"/>
                <a:gd name="T17" fmla="*/ 273 h 242"/>
                <a:gd name="T18" fmla="*/ 88 w 146"/>
                <a:gd name="T19" fmla="*/ 238 h 242"/>
                <a:gd name="T20" fmla="*/ 112 w 146"/>
                <a:gd name="T21" fmla="*/ 204 h 242"/>
                <a:gd name="T22" fmla="*/ 138 w 146"/>
                <a:gd name="T23" fmla="*/ 176 h 242"/>
                <a:gd name="T24" fmla="*/ 131 w 146"/>
                <a:gd name="T25" fmla="*/ 81 h 242"/>
                <a:gd name="T26" fmla="*/ 171 w 146"/>
                <a:gd name="T27" fmla="*/ 4 h 2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242">
                  <a:moveTo>
                    <a:pt x="140" y="0"/>
                  </a:moveTo>
                  <a:cubicBezTo>
                    <a:pt x="141" y="9"/>
                    <a:pt x="127" y="31"/>
                    <a:pt x="124" y="43"/>
                  </a:cubicBezTo>
                  <a:cubicBezTo>
                    <a:pt x="120" y="55"/>
                    <a:pt x="121" y="69"/>
                    <a:pt x="124" y="81"/>
                  </a:cubicBezTo>
                  <a:cubicBezTo>
                    <a:pt x="130" y="103"/>
                    <a:pt x="146" y="128"/>
                    <a:pt x="132" y="151"/>
                  </a:cubicBezTo>
                  <a:cubicBezTo>
                    <a:pt x="126" y="162"/>
                    <a:pt x="113" y="168"/>
                    <a:pt x="105" y="176"/>
                  </a:cubicBezTo>
                  <a:cubicBezTo>
                    <a:pt x="96" y="185"/>
                    <a:pt x="89" y="196"/>
                    <a:pt x="81" y="205"/>
                  </a:cubicBezTo>
                  <a:cubicBezTo>
                    <a:pt x="62" y="225"/>
                    <a:pt x="37" y="242"/>
                    <a:pt x="8" y="241"/>
                  </a:cubicBezTo>
                  <a:cubicBezTo>
                    <a:pt x="6" y="241"/>
                    <a:pt x="3" y="242"/>
                    <a:pt x="0" y="242"/>
                  </a:cubicBezTo>
                  <a:cubicBezTo>
                    <a:pt x="13" y="234"/>
                    <a:pt x="28" y="232"/>
                    <a:pt x="41" y="222"/>
                  </a:cubicBezTo>
                  <a:cubicBezTo>
                    <a:pt x="53" y="214"/>
                    <a:pt x="63" y="204"/>
                    <a:pt x="72" y="193"/>
                  </a:cubicBezTo>
                  <a:cubicBezTo>
                    <a:pt x="79" y="184"/>
                    <a:pt x="85" y="174"/>
                    <a:pt x="92" y="166"/>
                  </a:cubicBezTo>
                  <a:cubicBezTo>
                    <a:pt x="99" y="159"/>
                    <a:pt x="109" y="153"/>
                    <a:pt x="113" y="143"/>
                  </a:cubicBezTo>
                  <a:cubicBezTo>
                    <a:pt x="124" y="118"/>
                    <a:pt x="105" y="92"/>
                    <a:pt x="108" y="66"/>
                  </a:cubicBezTo>
                  <a:cubicBezTo>
                    <a:pt x="110" y="41"/>
                    <a:pt x="128" y="24"/>
                    <a:pt x="140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Freeform 755">
              <a:extLst>
                <a:ext uri="{FF2B5EF4-FFF2-40B4-BE49-F238E27FC236}">
                  <a16:creationId xmlns:a16="http://schemas.microsoft.com/office/drawing/2014/main" id="{DB1B1BA9-E729-4F61-9C9C-E8EE2B0FC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461"/>
              <a:ext cx="24" cy="46"/>
            </a:xfrm>
            <a:custGeom>
              <a:avLst/>
              <a:gdLst>
                <a:gd name="T0" fmla="*/ 26 w 23"/>
                <a:gd name="T1" fmla="*/ 34 h 43"/>
                <a:gd name="T2" fmla="*/ 8 w 23"/>
                <a:gd name="T3" fmla="*/ 28 h 43"/>
                <a:gd name="T4" fmla="*/ 15 w 23"/>
                <a:gd name="T5" fmla="*/ 52 h 43"/>
                <a:gd name="T6" fmla="*/ 3 w 23"/>
                <a:gd name="T7" fmla="*/ 16 h 43"/>
                <a:gd name="T8" fmla="*/ 23 w 23"/>
                <a:gd name="T9" fmla="*/ 28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3">
                  <a:moveTo>
                    <a:pt x="23" y="28"/>
                  </a:moveTo>
                  <a:cubicBezTo>
                    <a:pt x="21" y="27"/>
                    <a:pt x="14" y="12"/>
                    <a:pt x="8" y="22"/>
                  </a:cubicBezTo>
                  <a:cubicBezTo>
                    <a:pt x="5" y="27"/>
                    <a:pt x="11" y="37"/>
                    <a:pt x="12" y="43"/>
                  </a:cubicBezTo>
                  <a:cubicBezTo>
                    <a:pt x="5" y="38"/>
                    <a:pt x="0" y="21"/>
                    <a:pt x="3" y="13"/>
                  </a:cubicBezTo>
                  <a:cubicBezTo>
                    <a:pt x="10" y="0"/>
                    <a:pt x="16" y="17"/>
                    <a:pt x="20" y="2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Freeform 756">
              <a:extLst>
                <a:ext uri="{FF2B5EF4-FFF2-40B4-BE49-F238E27FC236}">
                  <a16:creationId xmlns:a16="http://schemas.microsoft.com/office/drawing/2014/main" id="{8BFD76EA-5BF5-49F4-9846-5C0CD6818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44"/>
              <a:ext cx="33" cy="30"/>
            </a:xfrm>
            <a:custGeom>
              <a:avLst/>
              <a:gdLst>
                <a:gd name="T0" fmla="*/ 6 w 31"/>
                <a:gd name="T1" fmla="*/ 34 h 28"/>
                <a:gd name="T2" fmla="*/ 17 w 31"/>
                <a:gd name="T3" fmla="*/ 12 h 28"/>
                <a:gd name="T4" fmla="*/ 0 w 31"/>
                <a:gd name="T5" fmla="*/ 11 h 28"/>
                <a:gd name="T6" fmla="*/ 23 w 31"/>
                <a:gd name="T7" fmla="*/ 3 h 28"/>
                <a:gd name="T8" fmla="*/ 11 w 31"/>
                <a:gd name="T9" fmla="*/ 34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8">
                  <a:moveTo>
                    <a:pt x="6" y="28"/>
                  </a:moveTo>
                  <a:cubicBezTo>
                    <a:pt x="10" y="24"/>
                    <a:pt x="19" y="16"/>
                    <a:pt x="14" y="9"/>
                  </a:cubicBezTo>
                  <a:cubicBezTo>
                    <a:pt x="11" y="5"/>
                    <a:pt x="4" y="6"/>
                    <a:pt x="0" y="8"/>
                  </a:cubicBezTo>
                  <a:cubicBezTo>
                    <a:pt x="3" y="6"/>
                    <a:pt x="16" y="0"/>
                    <a:pt x="20" y="3"/>
                  </a:cubicBezTo>
                  <a:cubicBezTo>
                    <a:pt x="31" y="9"/>
                    <a:pt x="13" y="24"/>
                    <a:pt x="8" y="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Freeform 757">
              <a:extLst>
                <a:ext uri="{FF2B5EF4-FFF2-40B4-BE49-F238E27FC236}">
                  <a16:creationId xmlns:a16="http://schemas.microsoft.com/office/drawing/2014/main" id="{0AAE49D0-509C-4D5E-B859-5585A462A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4" y="1635"/>
              <a:ext cx="34" cy="29"/>
            </a:xfrm>
            <a:custGeom>
              <a:avLst/>
              <a:gdLst>
                <a:gd name="T0" fmla="*/ 3 w 32"/>
                <a:gd name="T1" fmla="*/ 0 h 27"/>
                <a:gd name="T2" fmla="*/ 17 w 32"/>
                <a:gd name="T3" fmla="*/ 14 h 27"/>
                <a:gd name="T4" fmla="*/ 0 w 32"/>
                <a:gd name="T5" fmla="*/ 25 h 27"/>
                <a:gd name="T6" fmla="*/ 14 w 32"/>
                <a:gd name="T7" fmla="*/ 0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7">
                  <a:moveTo>
                    <a:pt x="3" y="0"/>
                  </a:moveTo>
                  <a:cubicBezTo>
                    <a:pt x="8" y="3"/>
                    <a:pt x="15" y="3"/>
                    <a:pt x="14" y="11"/>
                  </a:cubicBezTo>
                  <a:cubicBezTo>
                    <a:pt x="14" y="19"/>
                    <a:pt x="7" y="21"/>
                    <a:pt x="0" y="20"/>
                  </a:cubicBezTo>
                  <a:cubicBezTo>
                    <a:pt x="20" y="27"/>
                    <a:pt x="32" y="0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Freeform 758">
              <a:extLst>
                <a:ext uri="{FF2B5EF4-FFF2-40B4-BE49-F238E27FC236}">
                  <a16:creationId xmlns:a16="http://schemas.microsoft.com/office/drawing/2014/main" id="{428B4388-1E9D-4745-B737-DFD97026A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215"/>
              <a:ext cx="528" cy="583"/>
            </a:xfrm>
            <a:custGeom>
              <a:avLst/>
              <a:gdLst>
                <a:gd name="T0" fmla="*/ 0 w 494"/>
                <a:gd name="T1" fmla="*/ 0 h 546"/>
                <a:gd name="T2" fmla="*/ 450 w 494"/>
                <a:gd name="T3" fmla="*/ 225 h 546"/>
                <a:gd name="T4" fmla="*/ 504 w 494"/>
                <a:gd name="T5" fmla="*/ 327 h 546"/>
                <a:gd name="T6" fmla="*/ 603 w 494"/>
                <a:gd name="T7" fmla="*/ 665 h 546"/>
                <a:gd name="T8" fmla="*/ 513 w 494"/>
                <a:gd name="T9" fmla="*/ 353 h 546"/>
                <a:gd name="T10" fmla="*/ 439 w 494"/>
                <a:gd name="T11" fmla="*/ 232 h 546"/>
                <a:gd name="T12" fmla="*/ 0 w 494"/>
                <a:gd name="T13" fmla="*/ 0 h 5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546">
                  <a:moveTo>
                    <a:pt x="0" y="0"/>
                  </a:moveTo>
                  <a:cubicBezTo>
                    <a:pt x="0" y="0"/>
                    <a:pt x="296" y="14"/>
                    <a:pt x="369" y="185"/>
                  </a:cubicBezTo>
                  <a:cubicBezTo>
                    <a:pt x="390" y="233"/>
                    <a:pt x="398" y="252"/>
                    <a:pt x="414" y="269"/>
                  </a:cubicBezTo>
                  <a:cubicBezTo>
                    <a:pt x="430" y="286"/>
                    <a:pt x="479" y="350"/>
                    <a:pt x="494" y="546"/>
                  </a:cubicBezTo>
                  <a:cubicBezTo>
                    <a:pt x="494" y="546"/>
                    <a:pt x="475" y="371"/>
                    <a:pt x="420" y="290"/>
                  </a:cubicBezTo>
                  <a:cubicBezTo>
                    <a:pt x="364" y="209"/>
                    <a:pt x="370" y="211"/>
                    <a:pt x="360" y="190"/>
                  </a:cubicBezTo>
                  <a:cubicBezTo>
                    <a:pt x="349" y="170"/>
                    <a:pt x="294" y="33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Freeform 759">
              <a:extLst>
                <a:ext uri="{FF2B5EF4-FFF2-40B4-BE49-F238E27FC236}">
                  <a16:creationId xmlns:a16="http://schemas.microsoft.com/office/drawing/2014/main" id="{B53E2E7C-5B49-42FF-8AE6-7CEE24547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850"/>
              <a:ext cx="84" cy="100"/>
            </a:xfrm>
            <a:custGeom>
              <a:avLst/>
              <a:gdLst>
                <a:gd name="T0" fmla="*/ 61 w 78"/>
                <a:gd name="T1" fmla="*/ 0 h 94"/>
                <a:gd name="T2" fmla="*/ 78 w 78"/>
                <a:gd name="T3" fmla="*/ 65 h 94"/>
                <a:gd name="T4" fmla="*/ 51 w 78"/>
                <a:gd name="T5" fmla="*/ 99 h 94"/>
                <a:gd name="T6" fmla="*/ 0 w 78"/>
                <a:gd name="T7" fmla="*/ 111 h 94"/>
                <a:gd name="T8" fmla="*/ 36 w 78"/>
                <a:gd name="T9" fmla="*/ 91 h 94"/>
                <a:gd name="T10" fmla="*/ 52 w 78"/>
                <a:gd name="T11" fmla="*/ 63 h 94"/>
                <a:gd name="T12" fmla="*/ 71 w 78"/>
                <a:gd name="T13" fmla="*/ 44 h 94"/>
                <a:gd name="T14" fmla="*/ 59 w 78"/>
                <a:gd name="T15" fmla="*/ 5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8" h="94">
                  <a:moveTo>
                    <a:pt x="49" y="0"/>
                  </a:moveTo>
                  <a:cubicBezTo>
                    <a:pt x="64" y="14"/>
                    <a:pt x="78" y="36"/>
                    <a:pt x="62" y="54"/>
                  </a:cubicBezTo>
                  <a:cubicBezTo>
                    <a:pt x="53" y="63"/>
                    <a:pt x="48" y="71"/>
                    <a:pt x="41" y="82"/>
                  </a:cubicBezTo>
                  <a:cubicBezTo>
                    <a:pt x="32" y="94"/>
                    <a:pt x="15" y="92"/>
                    <a:pt x="0" y="92"/>
                  </a:cubicBezTo>
                  <a:cubicBezTo>
                    <a:pt x="9" y="88"/>
                    <a:pt x="22" y="83"/>
                    <a:pt x="29" y="76"/>
                  </a:cubicBezTo>
                  <a:cubicBezTo>
                    <a:pt x="35" y="69"/>
                    <a:pt x="36" y="59"/>
                    <a:pt x="42" y="52"/>
                  </a:cubicBezTo>
                  <a:cubicBezTo>
                    <a:pt x="48" y="47"/>
                    <a:pt x="55" y="45"/>
                    <a:pt x="57" y="37"/>
                  </a:cubicBezTo>
                  <a:cubicBezTo>
                    <a:pt x="60" y="28"/>
                    <a:pt x="54" y="10"/>
                    <a:pt x="47" y="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Freeform 760">
              <a:extLst>
                <a:ext uri="{FF2B5EF4-FFF2-40B4-BE49-F238E27FC236}">
                  <a16:creationId xmlns:a16="http://schemas.microsoft.com/office/drawing/2014/main" id="{D49B7673-7186-4851-98C6-A00D5E96A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1947"/>
              <a:ext cx="87" cy="268"/>
            </a:xfrm>
            <a:custGeom>
              <a:avLst/>
              <a:gdLst>
                <a:gd name="T0" fmla="*/ 0 w 81"/>
                <a:gd name="T1" fmla="*/ 0 h 251"/>
                <a:gd name="T2" fmla="*/ 56 w 81"/>
                <a:gd name="T3" fmla="*/ 154 h 251"/>
                <a:gd name="T4" fmla="*/ 62 w 81"/>
                <a:gd name="T5" fmla="*/ 232 h 251"/>
                <a:gd name="T6" fmla="*/ 54 w 81"/>
                <a:gd name="T7" fmla="*/ 304 h 251"/>
                <a:gd name="T8" fmla="*/ 17 w 81"/>
                <a:gd name="T9" fmla="*/ 291 h 251"/>
                <a:gd name="T10" fmla="*/ 67 w 81"/>
                <a:gd name="T11" fmla="*/ 284 h 251"/>
                <a:gd name="T12" fmla="*/ 35 w 81"/>
                <a:gd name="T13" fmla="*/ 247 h 251"/>
                <a:gd name="T14" fmla="*/ 46 w 81"/>
                <a:gd name="T15" fmla="*/ 220 h 251"/>
                <a:gd name="T16" fmla="*/ 45 w 81"/>
                <a:gd name="T17" fmla="*/ 147 h 251"/>
                <a:gd name="T18" fmla="*/ 0 w 81"/>
                <a:gd name="T19" fmla="*/ 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1" h="251">
                  <a:moveTo>
                    <a:pt x="0" y="0"/>
                  </a:moveTo>
                  <a:cubicBezTo>
                    <a:pt x="0" y="0"/>
                    <a:pt x="50" y="91"/>
                    <a:pt x="45" y="126"/>
                  </a:cubicBezTo>
                  <a:cubicBezTo>
                    <a:pt x="41" y="160"/>
                    <a:pt x="40" y="178"/>
                    <a:pt x="50" y="190"/>
                  </a:cubicBezTo>
                  <a:cubicBezTo>
                    <a:pt x="60" y="203"/>
                    <a:pt x="81" y="247"/>
                    <a:pt x="44" y="250"/>
                  </a:cubicBezTo>
                  <a:cubicBezTo>
                    <a:pt x="36" y="251"/>
                    <a:pt x="24" y="247"/>
                    <a:pt x="14" y="240"/>
                  </a:cubicBezTo>
                  <a:cubicBezTo>
                    <a:pt x="14" y="240"/>
                    <a:pt x="49" y="249"/>
                    <a:pt x="54" y="233"/>
                  </a:cubicBezTo>
                  <a:cubicBezTo>
                    <a:pt x="58" y="217"/>
                    <a:pt x="48" y="195"/>
                    <a:pt x="29" y="202"/>
                  </a:cubicBezTo>
                  <a:cubicBezTo>
                    <a:pt x="29" y="202"/>
                    <a:pt x="41" y="196"/>
                    <a:pt x="37" y="181"/>
                  </a:cubicBezTo>
                  <a:cubicBezTo>
                    <a:pt x="34" y="166"/>
                    <a:pt x="34" y="132"/>
                    <a:pt x="36" y="121"/>
                  </a:cubicBezTo>
                  <a:cubicBezTo>
                    <a:pt x="39" y="111"/>
                    <a:pt x="40" y="80"/>
                    <a:pt x="0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Freeform 761">
              <a:extLst>
                <a:ext uri="{FF2B5EF4-FFF2-40B4-BE49-F238E27FC236}">
                  <a16:creationId xmlns:a16="http://schemas.microsoft.com/office/drawing/2014/main" id="{41C4110F-64EC-4786-8BAF-94D940ABF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8" y="2237"/>
              <a:ext cx="81" cy="312"/>
            </a:xfrm>
            <a:custGeom>
              <a:avLst/>
              <a:gdLst>
                <a:gd name="T0" fmla="*/ 49 w 76"/>
                <a:gd name="T1" fmla="*/ 0 h 292"/>
                <a:gd name="T2" fmla="*/ 70 w 76"/>
                <a:gd name="T3" fmla="*/ 3 h 292"/>
                <a:gd name="T4" fmla="*/ 77 w 76"/>
                <a:gd name="T5" fmla="*/ 78 h 292"/>
                <a:gd name="T6" fmla="*/ 90 w 76"/>
                <a:gd name="T7" fmla="*/ 156 h 292"/>
                <a:gd name="T8" fmla="*/ 77 w 76"/>
                <a:gd name="T9" fmla="*/ 233 h 292"/>
                <a:gd name="T10" fmla="*/ 59 w 76"/>
                <a:gd name="T11" fmla="*/ 271 h 292"/>
                <a:gd name="T12" fmla="*/ 51 w 76"/>
                <a:gd name="T13" fmla="*/ 306 h 292"/>
                <a:gd name="T14" fmla="*/ 0 w 76"/>
                <a:gd name="T15" fmla="*/ 356 h 292"/>
                <a:gd name="T16" fmla="*/ 23 w 76"/>
                <a:gd name="T17" fmla="*/ 328 h 292"/>
                <a:gd name="T18" fmla="*/ 47 w 76"/>
                <a:gd name="T19" fmla="*/ 283 h 292"/>
                <a:gd name="T20" fmla="*/ 55 w 76"/>
                <a:gd name="T21" fmla="*/ 232 h 292"/>
                <a:gd name="T22" fmla="*/ 76 w 76"/>
                <a:gd name="T23" fmla="*/ 190 h 292"/>
                <a:gd name="T24" fmla="*/ 64 w 76"/>
                <a:gd name="T25" fmla="*/ 84 h 292"/>
                <a:gd name="T26" fmla="*/ 51 w 76"/>
                <a:gd name="T27" fmla="*/ 0 h 29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292">
                  <a:moveTo>
                    <a:pt x="40" y="0"/>
                  </a:moveTo>
                  <a:cubicBezTo>
                    <a:pt x="46" y="0"/>
                    <a:pt x="52" y="0"/>
                    <a:pt x="58" y="3"/>
                  </a:cubicBezTo>
                  <a:cubicBezTo>
                    <a:pt x="59" y="22"/>
                    <a:pt x="62" y="44"/>
                    <a:pt x="64" y="64"/>
                  </a:cubicBezTo>
                  <a:cubicBezTo>
                    <a:pt x="66" y="85"/>
                    <a:pt x="72" y="106"/>
                    <a:pt x="74" y="128"/>
                  </a:cubicBezTo>
                  <a:cubicBezTo>
                    <a:pt x="76" y="151"/>
                    <a:pt x="74" y="170"/>
                    <a:pt x="64" y="191"/>
                  </a:cubicBezTo>
                  <a:cubicBezTo>
                    <a:pt x="59" y="202"/>
                    <a:pt x="52" y="211"/>
                    <a:pt x="49" y="223"/>
                  </a:cubicBezTo>
                  <a:cubicBezTo>
                    <a:pt x="46" y="232"/>
                    <a:pt x="46" y="242"/>
                    <a:pt x="42" y="251"/>
                  </a:cubicBezTo>
                  <a:cubicBezTo>
                    <a:pt x="35" y="267"/>
                    <a:pt x="15" y="283"/>
                    <a:pt x="0" y="292"/>
                  </a:cubicBezTo>
                  <a:cubicBezTo>
                    <a:pt x="1" y="279"/>
                    <a:pt x="12" y="278"/>
                    <a:pt x="20" y="269"/>
                  </a:cubicBezTo>
                  <a:cubicBezTo>
                    <a:pt x="29" y="260"/>
                    <a:pt x="35" y="244"/>
                    <a:pt x="38" y="232"/>
                  </a:cubicBezTo>
                  <a:cubicBezTo>
                    <a:pt x="41" y="218"/>
                    <a:pt x="41" y="204"/>
                    <a:pt x="46" y="190"/>
                  </a:cubicBezTo>
                  <a:cubicBezTo>
                    <a:pt x="51" y="178"/>
                    <a:pt x="59" y="168"/>
                    <a:pt x="63" y="156"/>
                  </a:cubicBezTo>
                  <a:cubicBezTo>
                    <a:pt x="74" y="122"/>
                    <a:pt x="56" y="102"/>
                    <a:pt x="53" y="69"/>
                  </a:cubicBezTo>
                  <a:cubicBezTo>
                    <a:pt x="52" y="51"/>
                    <a:pt x="58" y="10"/>
                    <a:pt x="42" y="0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Freeform 762">
              <a:extLst>
                <a:ext uri="{FF2B5EF4-FFF2-40B4-BE49-F238E27FC236}">
                  <a16:creationId xmlns:a16="http://schemas.microsoft.com/office/drawing/2014/main" id="{E70D1FAD-B051-4808-B74C-3A86BD6BC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4" y="2411"/>
              <a:ext cx="52" cy="115"/>
            </a:xfrm>
            <a:custGeom>
              <a:avLst/>
              <a:gdLst>
                <a:gd name="T0" fmla="*/ 48 w 49"/>
                <a:gd name="T1" fmla="*/ 0 h 108"/>
                <a:gd name="T2" fmla="*/ 53 w 49"/>
                <a:gd name="T3" fmla="*/ 77 h 108"/>
                <a:gd name="T4" fmla="*/ 0 w 49"/>
                <a:gd name="T5" fmla="*/ 119 h 108"/>
                <a:gd name="T6" fmla="*/ 44 w 49"/>
                <a:gd name="T7" fmla="*/ 70 h 108"/>
                <a:gd name="T8" fmla="*/ 50 w 49"/>
                <a:gd name="T9" fmla="*/ 11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40" y="0"/>
                  </a:moveTo>
                  <a:cubicBezTo>
                    <a:pt x="44" y="19"/>
                    <a:pt x="49" y="45"/>
                    <a:pt x="44" y="64"/>
                  </a:cubicBezTo>
                  <a:cubicBezTo>
                    <a:pt x="40" y="76"/>
                    <a:pt x="16" y="108"/>
                    <a:pt x="0" y="99"/>
                  </a:cubicBezTo>
                  <a:cubicBezTo>
                    <a:pt x="20" y="91"/>
                    <a:pt x="32" y="80"/>
                    <a:pt x="37" y="58"/>
                  </a:cubicBezTo>
                  <a:cubicBezTo>
                    <a:pt x="41" y="42"/>
                    <a:pt x="46" y="24"/>
                    <a:pt x="4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763">
              <a:extLst>
                <a:ext uri="{FF2B5EF4-FFF2-40B4-BE49-F238E27FC236}">
                  <a16:creationId xmlns:a16="http://schemas.microsoft.com/office/drawing/2014/main" id="{E9823DED-3B2D-403D-9ABC-50A116CFD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371"/>
              <a:ext cx="56" cy="35"/>
            </a:xfrm>
            <a:custGeom>
              <a:avLst/>
              <a:gdLst>
                <a:gd name="T0" fmla="*/ 65 w 52"/>
                <a:gd name="T1" fmla="*/ 12 h 33"/>
                <a:gd name="T2" fmla="*/ 27 w 52"/>
                <a:gd name="T3" fmla="*/ 14 h 33"/>
                <a:gd name="T4" fmla="*/ 0 w 52"/>
                <a:gd name="T5" fmla="*/ 39 h 33"/>
                <a:gd name="T6" fmla="*/ 24 w 52"/>
                <a:gd name="T7" fmla="*/ 3 h 33"/>
                <a:gd name="T8" fmla="*/ 43 w 52"/>
                <a:gd name="T9" fmla="*/ 1 h 33"/>
                <a:gd name="T10" fmla="*/ 61 w 52"/>
                <a:gd name="T11" fmla="*/ 7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33">
                  <a:moveTo>
                    <a:pt x="52" y="9"/>
                  </a:moveTo>
                  <a:cubicBezTo>
                    <a:pt x="48" y="2"/>
                    <a:pt x="28" y="9"/>
                    <a:pt x="21" y="11"/>
                  </a:cubicBezTo>
                  <a:cubicBezTo>
                    <a:pt x="9" y="15"/>
                    <a:pt x="5" y="22"/>
                    <a:pt x="0" y="33"/>
                  </a:cubicBezTo>
                  <a:cubicBezTo>
                    <a:pt x="0" y="19"/>
                    <a:pt x="7" y="9"/>
                    <a:pt x="19" y="3"/>
                  </a:cubicBezTo>
                  <a:cubicBezTo>
                    <a:pt x="24" y="1"/>
                    <a:pt x="29" y="0"/>
                    <a:pt x="34" y="1"/>
                  </a:cubicBezTo>
                  <a:cubicBezTo>
                    <a:pt x="40" y="2"/>
                    <a:pt x="44" y="7"/>
                    <a:pt x="49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764">
              <a:extLst>
                <a:ext uri="{FF2B5EF4-FFF2-40B4-BE49-F238E27FC236}">
                  <a16:creationId xmlns:a16="http://schemas.microsoft.com/office/drawing/2014/main" id="{26D7D56A-A62B-402A-9444-8209962B1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2343"/>
              <a:ext cx="109" cy="676"/>
            </a:xfrm>
            <a:custGeom>
              <a:avLst/>
              <a:gdLst>
                <a:gd name="T0" fmla="*/ 57 w 102"/>
                <a:gd name="T1" fmla="*/ 0 h 632"/>
                <a:gd name="T2" fmla="*/ 107 w 102"/>
                <a:gd name="T3" fmla="*/ 451 h 632"/>
                <a:gd name="T4" fmla="*/ 0 w 102"/>
                <a:gd name="T5" fmla="*/ 773 h 632"/>
                <a:gd name="T6" fmla="*/ 84 w 102"/>
                <a:gd name="T7" fmla="*/ 445 h 632"/>
                <a:gd name="T8" fmla="*/ 57 w 102"/>
                <a:gd name="T9" fmla="*/ 0 h 6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632">
                  <a:moveTo>
                    <a:pt x="47" y="0"/>
                  </a:moveTo>
                  <a:cubicBezTo>
                    <a:pt x="47" y="0"/>
                    <a:pt x="102" y="173"/>
                    <a:pt x="88" y="369"/>
                  </a:cubicBezTo>
                  <a:cubicBezTo>
                    <a:pt x="74" y="564"/>
                    <a:pt x="21" y="601"/>
                    <a:pt x="0" y="632"/>
                  </a:cubicBezTo>
                  <a:cubicBezTo>
                    <a:pt x="0" y="632"/>
                    <a:pt x="68" y="521"/>
                    <a:pt x="69" y="364"/>
                  </a:cubicBezTo>
                  <a:cubicBezTo>
                    <a:pt x="71" y="206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765">
              <a:extLst>
                <a:ext uri="{FF2B5EF4-FFF2-40B4-BE49-F238E27FC236}">
                  <a16:creationId xmlns:a16="http://schemas.microsoft.com/office/drawing/2014/main" id="{CB207D86-9903-4AD6-A55A-2DE173606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1995"/>
              <a:ext cx="72" cy="320"/>
            </a:xfrm>
            <a:custGeom>
              <a:avLst/>
              <a:gdLst>
                <a:gd name="T0" fmla="*/ 68 w 67"/>
                <a:gd name="T1" fmla="*/ 366 h 299"/>
                <a:gd name="T2" fmla="*/ 0 w 67"/>
                <a:gd name="T3" fmla="*/ 341 h 299"/>
                <a:gd name="T4" fmla="*/ 51 w 67"/>
                <a:gd name="T5" fmla="*/ 313 h 299"/>
                <a:gd name="T6" fmla="*/ 29 w 67"/>
                <a:gd name="T7" fmla="*/ 275 h 299"/>
                <a:gd name="T8" fmla="*/ 60 w 67"/>
                <a:gd name="T9" fmla="*/ 168 h 299"/>
                <a:gd name="T10" fmla="*/ 60 w 67"/>
                <a:gd name="T11" fmla="*/ 80 h 299"/>
                <a:gd name="T12" fmla="*/ 53 w 67"/>
                <a:gd name="T13" fmla="*/ 0 h 299"/>
                <a:gd name="T14" fmla="*/ 80 w 67"/>
                <a:gd name="T15" fmla="*/ 188 h 299"/>
                <a:gd name="T16" fmla="*/ 77 w 67"/>
                <a:gd name="T17" fmla="*/ 265 h 299"/>
                <a:gd name="T18" fmla="*/ 71 w 67"/>
                <a:gd name="T19" fmla="*/ 307 h 299"/>
                <a:gd name="T20" fmla="*/ 68 w 67"/>
                <a:gd name="T21" fmla="*/ 347 h 29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299">
                  <a:moveTo>
                    <a:pt x="55" y="299"/>
                  </a:moveTo>
                  <a:cubicBezTo>
                    <a:pt x="61" y="263"/>
                    <a:pt x="20" y="270"/>
                    <a:pt x="0" y="278"/>
                  </a:cubicBezTo>
                  <a:cubicBezTo>
                    <a:pt x="15" y="271"/>
                    <a:pt x="36" y="272"/>
                    <a:pt x="41" y="255"/>
                  </a:cubicBezTo>
                  <a:cubicBezTo>
                    <a:pt x="45" y="242"/>
                    <a:pt x="39" y="224"/>
                    <a:pt x="23" y="224"/>
                  </a:cubicBezTo>
                  <a:cubicBezTo>
                    <a:pt x="60" y="228"/>
                    <a:pt x="49" y="162"/>
                    <a:pt x="48" y="137"/>
                  </a:cubicBezTo>
                  <a:cubicBezTo>
                    <a:pt x="47" y="113"/>
                    <a:pt x="49" y="89"/>
                    <a:pt x="48" y="65"/>
                  </a:cubicBezTo>
                  <a:cubicBezTo>
                    <a:pt x="48" y="44"/>
                    <a:pt x="42" y="21"/>
                    <a:pt x="43" y="0"/>
                  </a:cubicBezTo>
                  <a:cubicBezTo>
                    <a:pt x="58" y="51"/>
                    <a:pt x="67" y="101"/>
                    <a:pt x="64" y="153"/>
                  </a:cubicBezTo>
                  <a:cubicBezTo>
                    <a:pt x="63" y="175"/>
                    <a:pt x="63" y="195"/>
                    <a:pt x="62" y="217"/>
                  </a:cubicBezTo>
                  <a:cubicBezTo>
                    <a:pt x="62" y="229"/>
                    <a:pt x="60" y="239"/>
                    <a:pt x="57" y="250"/>
                  </a:cubicBezTo>
                  <a:cubicBezTo>
                    <a:pt x="55" y="257"/>
                    <a:pt x="51" y="286"/>
                    <a:pt x="55" y="2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766">
              <a:extLst>
                <a:ext uri="{FF2B5EF4-FFF2-40B4-BE49-F238E27FC236}">
                  <a16:creationId xmlns:a16="http://schemas.microsoft.com/office/drawing/2014/main" id="{018AD9E4-FCCA-4E04-9FD9-FFFA34BE4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0" y="3021"/>
              <a:ext cx="68" cy="142"/>
            </a:xfrm>
            <a:custGeom>
              <a:avLst/>
              <a:gdLst>
                <a:gd name="T0" fmla="*/ 15 w 64"/>
                <a:gd name="T1" fmla="*/ 33 h 133"/>
                <a:gd name="T2" fmla="*/ 40 w 64"/>
                <a:gd name="T3" fmla="*/ 0 h 133"/>
                <a:gd name="T4" fmla="*/ 0 w 64"/>
                <a:gd name="T5" fmla="*/ 162 h 133"/>
                <a:gd name="T6" fmla="*/ 18 w 64"/>
                <a:gd name="T7" fmla="*/ 32 h 1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33">
                  <a:moveTo>
                    <a:pt x="12" y="27"/>
                  </a:moveTo>
                  <a:cubicBezTo>
                    <a:pt x="17" y="18"/>
                    <a:pt x="24" y="5"/>
                    <a:pt x="34" y="0"/>
                  </a:cubicBezTo>
                  <a:cubicBezTo>
                    <a:pt x="64" y="38"/>
                    <a:pt x="26" y="105"/>
                    <a:pt x="0" y="133"/>
                  </a:cubicBezTo>
                  <a:cubicBezTo>
                    <a:pt x="17" y="115"/>
                    <a:pt x="42" y="43"/>
                    <a:pt x="15" y="26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767">
              <a:extLst>
                <a:ext uri="{FF2B5EF4-FFF2-40B4-BE49-F238E27FC236}">
                  <a16:creationId xmlns:a16="http://schemas.microsoft.com/office/drawing/2014/main" id="{2E36735A-17BC-439C-A8BF-2BB390E76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3196"/>
              <a:ext cx="129" cy="619"/>
            </a:xfrm>
            <a:custGeom>
              <a:avLst/>
              <a:gdLst>
                <a:gd name="T0" fmla="*/ 109 w 121"/>
                <a:gd name="T1" fmla="*/ 0 h 579"/>
                <a:gd name="T2" fmla="*/ 141 w 121"/>
                <a:gd name="T3" fmla="*/ 169 h 579"/>
                <a:gd name="T4" fmla="*/ 147 w 121"/>
                <a:gd name="T5" fmla="*/ 377 h 579"/>
                <a:gd name="T6" fmla="*/ 109 w 121"/>
                <a:gd name="T7" fmla="*/ 622 h 579"/>
                <a:gd name="T8" fmla="*/ 88 w 121"/>
                <a:gd name="T9" fmla="*/ 701 h 579"/>
                <a:gd name="T10" fmla="*/ 74 w 121"/>
                <a:gd name="T11" fmla="*/ 579 h 579"/>
                <a:gd name="T12" fmla="*/ 87 w 121"/>
                <a:gd name="T13" fmla="*/ 567 h 579"/>
                <a:gd name="T14" fmla="*/ 50 w 121"/>
                <a:gd name="T15" fmla="*/ 578 h 579"/>
                <a:gd name="T16" fmla="*/ 0 w 121"/>
                <a:gd name="T17" fmla="*/ 570 h 579"/>
                <a:gd name="T18" fmla="*/ 86 w 121"/>
                <a:gd name="T19" fmla="*/ 547 h 579"/>
                <a:gd name="T20" fmla="*/ 111 w 121"/>
                <a:gd name="T21" fmla="*/ 414 h 579"/>
                <a:gd name="T22" fmla="*/ 124 w 121"/>
                <a:gd name="T23" fmla="*/ 229 h 579"/>
                <a:gd name="T24" fmla="*/ 109 w 121"/>
                <a:gd name="T25" fmla="*/ 30 h 5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579">
                  <a:moveTo>
                    <a:pt x="90" y="0"/>
                  </a:moveTo>
                  <a:cubicBezTo>
                    <a:pt x="90" y="46"/>
                    <a:pt x="112" y="91"/>
                    <a:pt x="116" y="138"/>
                  </a:cubicBezTo>
                  <a:cubicBezTo>
                    <a:pt x="120" y="195"/>
                    <a:pt x="121" y="252"/>
                    <a:pt x="121" y="309"/>
                  </a:cubicBezTo>
                  <a:cubicBezTo>
                    <a:pt x="121" y="378"/>
                    <a:pt x="83" y="440"/>
                    <a:pt x="90" y="509"/>
                  </a:cubicBezTo>
                  <a:cubicBezTo>
                    <a:pt x="91" y="520"/>
                    <a:pt x="89" y="579"/>
                    <a:pt x="73" y="574"/>
                  </a:cubicBezTo>
                  <a:cubicBezTo>
                    <a:pt x="92" y="537"/>
                    <a:pt x="65" y="509"/>
                    <a:pt x="61" y="474"/>
                  </a:cubicBezTo>
                  <a:cubicBezTo>
                    <a:pt x="65" y="471"/>
                    <a:pt x="69" y="467"/>
                    <a:pt x="72" y="464"/>
                  </a:cubicBezTo>
                  <a:cubicBezTo>
                    <a:pt x="62" y="464"/>
                    <a:pt x="52" y="471"/>
                    <a:pt x="41" y="473"/>
                  </a:cubicBezTo>
                  <a:cubicBezTo>
                    <a:pt x="25" y="476"/>
                    <a:pt x="15" y="468"/>
                    <a:pt x="0" y="467"/>
                  </a:cubicBezTo>
                  <a:cubicBezTo>
                    <a:pt x="24" y="468"/>
                    <a:pt x="55" y="465"/>
                    <a:pt x="71" y="448"/>
                  </a:cubicBezTo>
                  <a:cubicBezTo>
                    <a:pt x="94" y="423"/>
                    <a:pt x="91" y="371"/>
                    <a:pt x="92" y="339"/>
                  </a:cubicBezTo>
                  <a:cubicBezTo>
                    <a:pt x="93" y="288"/>
                    <a:pt x="104" y="238"/>
                    <a:pt x="102" y="187"/>
                  </a:cubicBezTo>
                  <a:cubicBezTo>
                    <a:pt x="99" y="134"/>
                    <a:pt x="103" y="76"/>
                    <a:pt x="90" y="2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768">
              <a:extLst>
                <a:ext uri="{FF2B5EF4-FFF2-40B4-BE49-F238E27FC236}">
                  <a16:creationId xmlns:a16="http://schemas.microsoft.com/office/drawing/2014/main" id="{67E17A57-EEF7-4B70-B161-02F1658D0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3835"/>
              <a:ext cx="166" cy="138"/>
            </a:xfrm>
            <a:custGeom>
              <a:avLst/>
              <a:gdLst>
                <a:gd name="T0" fmla="*/ 0 w 155"/>
                <a:gd name="T1" fmla="*/ 6 h 129"/>
                <a:gd name="T2" fmla="*/ 43 w 155"/>
                <a:gd name="T3" fmla="*/ 48 h 129"/>
                <a:gd name="T4" fmla="*/ 91 w 155"/>
                <a:gd name="T5" fmla="*/ 94 h 129"/>
                <a:gd name="T6" fmla="*/ 135 w 155"/>
                <a:gd name="T7" fmla="*/ 127 h 129"/>
                <a:gd name="T8" fmla="*/ 191 w 155"/>
                <a:gd name="T9" fmla="*/ 150 h 129"/>
                <a:gd name="T10" fmla="*/ 144 w 155"/>
                <a:gd name="T11" fmla="*/ 158 h 129"/>
                <a:gd name="T12" fmla="*/ 134 w 155"/>
                <a:gd name="T13" fmla="*/ 143 h 129"/>
                <a:gd name="T14" fmla="*/ 107 w 155"/>
                <a:gd name="T15" fmla="*/ 125 h 129"/>
                <a:gd name="T16" fmla="*/ 80 w 155"/>
                <a:gd name="T17" fmla="*/ 103 h 129"/>
                <a:gd name="T18" fmla="*/ 65 w 155"/>
                <a:gd name="T19" fmla="*/ 80 h 129"/>
                <a:gd name="T20" fmla="*/ 42 w 155"/>
                <a:gd name="T21" fmla="*/ 59 h 129"/>
                <a:gd name="T22" fmla="*/ 24 w 155"/>
                <a:gd name="T23" fmla="*/ 39 h 129"/>
                <a:gd name="T24" fmla="*/ 0 w 155"/>
                <a:gd name="T25" fmla="*/ 4 h 12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55" h="129">
                  <a:moveTo>
                    <a:pt x="0" y="6"/>
                  </a:moveTo>
                  <a:cubicBezTo>
                    <a:pt x="16" y="0"/>
                    <a:pt x="28" y="29"/>
                    <a:pt x="35" y="39"/>
                  </a:cubicBezTo>
                  <a:cubicBezTo>
                    <a:pt x="46" y="54"/>
                    <a:pt x="61" y="64"/>
                    <a:pt x="74" y="77"/>
                  </a:cubicBezTo>
                  <a:cubicBezTo>
                    <a:pt x="86" y="87"/>
                    <a:pt x="96" y="96"/>
                    <a:pt x="110" y="104"/>
                  </a:cubicBezTo>
                  <a:cubicBezTo>
                    <a:pt x="124" y="111"/>
                    <a:pt x="143" y="109"/>
                    <a:pt x="155" y="122"/>
                  </a:cubicBezTo>
                  <a:cubicBezTo>
                    <a:pt x="141" y="118"/>
                    <a:pt x="129" y="119"/>
                    <a:pt x="117" y="129"/>
                  </a:cubicBezTo>
                  <a:cubicBezTo>
                    <a:pt x="117" y="121"/>
                    <a:pt x="115" y="120"/>
                    <a:pt x="109" y="117"/>
                  </a:cubicBezTo>
                  <a:cubicBezTo>
                    <a:pt x="100" y="113"/>
                    <a:pt x="94" y="108"/>
                    <a:pt x="87" y="102"/>
                  </a:cubicBezTo>
                  <a:cubicBezTo>
                    <a:pt x="79" y="96"/>
                    <a:pt x="71" y="92"/>
                    <a:pt x="65" y="84"/>
                  </a:cubicBezTo>
                  <a:cubicBezTo>
                    <a:pt x="61" y="78"/>
                    <a:pt x="58" y="71"/>
                    <a:pt x="53" y="65"/>
                  </a:cubicBezTo>
                  <a:cubicBezTo>
                    <a:pt x="48" y="58"/>
                    <a:pt x="41" y="54"/>
                    <a:pt x="34" y="48"/>
                  </a:cubicBezTo>
                  <a:cubicBezTo>
                    <a:pt x="28" y="44"/>
                    <a:pt x="24" y="38"/>
                    <a:pt x="20" y="32"/>
                  </a:cubicBezTo>
                  <a:cubicBezTo>
                    <a:pt x="14" y="22"/>
                    <a:pt x="9" y="11"/>
                    <a:pt x="0" y="4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769">
              <a:extLst>
                <a:ext uri="{FF2B5EF4-FFF2-40B4-BE49-F238E27FC236}">
                  <a16:creationId xmlns:a16="http://schemas.microsoft.com/office/drawing/2014/main" id="{127849E2-60AD-44F7-96A5-01AB4B1D6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4" y="3801"/>
              <a:ext cx="99" cy="30"/>
            </a:xfrm>
            <a:custGeom>
              <a:avLst/>
              <a:gdLst>
                <a:gd name="T0" fmla="*/ 115 w 92"/>
                <a:gd name="T1" fmla="*/ 10 h 28"/>
                <a:gd name="T2" fmla="*/ 81 w 92"/>
                <a:gd name="T3" fmla="*/ 10 h 28"/>
                <a:gd name="T4" fmla="*/ 57 w 92"/>
                <a:gd name="T5" fmla="*/ 19 h 28"/>
                <a:gd name="T6" fmla="*/ 26 w 92"/>
                <a:gd name="T7" fmla="*/ 18 h 28"/>
                <a:gd name="T8" fmla="*/ 0 w 92"/>
                <a:gd name="T9" fmla="*/ 34 h 28"/>
                <a:gd name="T10" fmla="*/ 48 w 92"/>
                <a:gd name="T11" fmla="*/ 10 h 28"/>
                <a:gd name="T12" fmla="*/ 80 w 92"/>
                <a:gd name="T13" fmla="*/ 1 h 28"/>
                <a:gd name="T14" fmla="*/ 111 w 92"/>
                <a:gd name="T15" fmla="*/ 1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8">
                  <a:moveTo>
                    <a:pt x="92" y="7"/>
                  </a:moveTo>
                  <a:cubicBezTo>
                    <a:pt x="84" y="10"/>
                    <a:pt x="74" y="5"/>
                    <a:pt x="65" y="7"/>
                  </a:cubicBezTo>
                  <a:cubicBezTo>
                    <a:pt x="58" y="8"/>
                    <a:pt x="53" y="14"/>
                    <a:pt x="46" y="16"/>
                  </a:cubicBezTo>
                  <a:cubicBezTo>
                    <a:pt x="37" y="18"/>
                    <a:pt x="29" y="12"/>
                    <a:pt x="20" y="15"/>
                  </a:cubicBezTo>
                  <a:cubicBezTo>
                    <a:pt x="13" y="17"/>
                    <a:pt x="6" y="23"/>
                    <a:pt x="0" y="28"/>
                  </a:cubicBezTo>
                  <a:cubicBezTo>
                    <a:pt x="8" y="12"/>
                    <a:pt x="24" y="9"/>
                    <a:pt x="39" y="7"/>
                  </a:cubicBezTo>
                  <a:cubicBezTo>
                    <a:pt x="48" y="7"/>
                    <a:pt x="56" y="2"/>
                    <a:pt x="64" y="1"/>
                  </a:cubicBezTo>
                  <a:cubicBezTo>
                    <a:pt x="75" y="0"/>
                    <a:pt x="81" y="5"/>
                    <a:pt x="89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770">
              <a:extLst>
                <a:ext uri="{FF2B5EF4-FFF2-40B4-BE49-F238E27FC236}">
                  <a16:creationId xmlns:a16="http://schemas.microsoft.com/office/drawing/2014/main" id="{C6585F63-DBF9-4992-937B-6169A907D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2518"/>
              <a:ext cx="31" cy="30"/>
            </a:xfrm>
            <a:custGeom>
              <a:avLst/>
              <a:gdLst>
                <a:gd name="T0" fmla="*/ 11 w 29"/>
                <a:gd name="T1" fmla="*/ 0 h 28"/>
                <a:gd name="T2" fmla="*/ 0 w 29"/>
                <a:gd name="T3" fmla="*/ 30 h 28"/>
                <a:gd name="T4" fmla="*/ 19 w 29"/>
                <a:gd name="T5" fmla="*/ 11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28">
                  <a:moveTo>
                    <a:pt x="8" y="0"/>
                  </a:moveTo>
                  <a:cubicBezTo>
                    <a:pt x="11" y="8"/>
                    <a:pt x="13" y="25"/>
                    <a:pt x="0" y="24"/>
                  </a:cubicBezTo>
                  <a:cubicBezTo>
                    <a:pt x="11" y="28"/>
                    <a:pt x="29" y="20"/>
                    <a:pt x="16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771">
              <a:extLst>
                <a:ext uri="{FF2B5EF4-FFF2-40B4-BE49-F238E27FC236}">
                  <a16:creationId xmlns:a16="http://schemas.microsoft.com/office/drawing/2014/main" id="{3B8106B3-74CF-4C3A-A32B-9F36CB16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3" y="2678"/>
              <a:ext cx="330" cy="109"/>
            </a:xfrm>
            <a:custGeom>
              <a:avLst/>
              <a:gdLst>
                <a:gd name="T0" fmla="*/ 370 w 309"/>
                <a:gd name="T1" fmla="*/ 1 h 102"/>
                <a:gd name="T2" fmla="*/ 374 w 309"/>
                <a:gd name="T3" fmla="*/ 2 h 102"/>
                <a:gd name="T4" fmla="*/ 346 w 309"/>
                <a:gd name="T5" fmla="*/ 12 h 102"/>
                <a:gd name="T6" fmla="*/ 304 w 309"/>
                <a:gd name="T7" fmla="*/ 24 h 102"/>
                <a:gd name="T8" fmla="*/ 239 w 309"/>
                <a:gd name="T9" fmla="*/ 38 h 102"/>
                <a:gd name="T10" fmla="*/ 150 w 309"/>
                <a:gd name="T11" fmla="*/ 68 h 102"/>
                <a:gd name="T12" fmla="*/ 0 w 309"/>
                <a:gd name="T13" fmla="*/ 124 h 102"/>
                <a:gd name="T14" fmla="*/ 43 w 309"/>
                <a:gd name="T15" fmla="*/ 91 h 102"/>
                <a:gd name="T16" fmla="*/ 103 w 309"/>
                <a:gd name="T17" fmla="*/ 72 h 102"/>
                <a:gd name="T18" fmla="*/ 203 w 309"/>
                <a:gd name="T19" fmla="*/ 36 h 102"/>
                <a:gd name="T20" fmla="*/ 297 w 309"/>
                <a:gd name="T21" fmla="*/ 14 h 102"/>
                <a:gd name="T22" fmla="*/ 342 w 309"/>
                <a:gd name="T23" fmla="*/ 6 h 102"/>
                <a:gd name="T24" fmla="*/ 376 w 309"/>
                <a:gd name="T25" fmla="*/ 0 h 10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9" h="102">
                  <a:moveTo>
                    <a:pt x="303" y="1"/>
                  </a:moveTo>
                  <a:cubicBezTo>
                    <a:pt x="304" y="1"/>
                    <a:pt x="306" y="1"/>
                    <a:pt x="307" y="2"/>
                  </a:cubicBezTo>
                  <a:cubicBezTo>
                    <a:pt x="301" y="6"/>
                    <a:pt x="291" y="6"/>
                    <a:pt x="284" y="9"/>
                  </a:cubicBezTo>
                  <a:cubicBezTo>
                    <a:pt x="272" y="13"/>
                    <a:pt x="262" y="18"/>
                    <a:pt x="250" y="20"/>
                  </a:cubicBezTo>
                  <a:cubicBezTo>
                    <a:pt x="232" y="22"/>
                    <a:pt x="215" y="28"/>
                    <a:pt x="197" y="32"/>
                  </a:cubicBezTo>
                  <a:cubicBezTo>
                    <a:pt x="171" y="37"/>
                    <a:pt x="147" y="45"/>
                    <a:pt x="123" y="56"/>
                  </a:cubicBezTo>
                  <a:cubicBezTo>
                    <a:pt x="84" y="76"/>
                    <a:pt x="33" y="76"/>
                    <a:pt x="0" y="102"/>
                  </a:cubicBezTo>
                  <a:cubicBezTo>
                    <a:pt x="12" y="91"/>
                    <a:pt x="21" y="82"/>
                    <a:pt x="35" y="75"/>
                  </a:cubicBezTo>
                  <a:cubicBezTo>
                    <a:pt x="51" y="67"/>
                    <a:pt x="67" y="63"/>
                    <a:pt x="84" y="59"/>
                  </a:cubicBezTo>
                  <a:cubicBezTo>
                    <a:pt x="112" y="52"/>
                    <a:pt x="139" y="40"/>
                    <a:pt x="167" y="30"/>
                  </a:cubicBezTo>
                  <a:cubicBezTo>
                    <a:pt x="192" y="22"/>
                    <a:pt x="217" y="16"/>
                    <a:pt x="243" y="11"/>
                  </a:cubicBezTo>
                  <a:cubicBezTo>
                    <a:pt x="256" y="8"/>
                    <a:pt x="269" y="8"/>
                    <a:pt x="281" y="6"/>
                  </a:cubicBezTo>
                  <a:cubicBezTo>
                    <a:pt x="290" y="4"/>
                    <a:pt x="300" y="1"/>
                    <a:pt x="30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772">
              <a:extLst>
                <a:ext uri="{FF2B5EF4-FFF2-40B4-BE49-F238E27FC236}">
                  <a16:creationId xmlns:a16="http://schemas.microsoft.com/office/drawing/2014/main" id="{394F18E3-FD86-45C7-A896-EE8FF93A8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3021"/>
              <a:ext cx="115" cy="89"/>
            </a:xfrm>
            <a:custGeom>
              <a:avLst/>
              <a:gdLst>
                <a:gd name="T0" fmla="*/ 130 w 108"/>
                <a:gd name="T1" fmla="*/ 75 h 83"/>
                <a:gd name="T2" fmla="*/ 100 w 108"/>
                <a:gd name="T3" fmla="*/ 29 h 83"/>
                <a:gd name="T4" fmla="*/ 69 w 108"/>
                <a:gd name="T5" fmla="*/ 6 h 83"/>
                <a:gd name="T6" fmla="*/ 34 w 108"/>
                <a:gd name="T7" fmla="*/ 1 h 83"/>
                <a:gd name="T8" fmla="*/ 0 w 108"/>
                <a:gd name="T9" fmla="*/ 12 h 83"/>
                <a:gd name="T10" fmla="*/ 46 w 108"/>
                <a:gd name="T11" fmla="*/ 11 h 83"/>
                <a:gd name="T12" fmla="*/ 77 w 108"/>
                <a:gd name="T13" fmla="*/ 23 h 83"/>
                <a:gd name="T14" fmla="*/ 99 w 108"/>
                <a:gd name="T15" fmla="*/ 68 h 83"/>
                <a:gd name="T16" fmla="*/ 93 w 108"/>
                <a:gd name="T17" fmla="*/ 102 h 83"/>
                <a:gd name="T18" fmla="*/ 130 w 108"/>
                <a:gd name="T19" fmla="*/ 79 h 8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8" h="83">
                  <a:moveTo>
                    <a:pt x="108" y="61"/>
                  </a:moveTo>
                  <a:cubicBezTo>
                    <a:pt x="102" y="44"/>
                    <a:pt x="99" y="35"/>
                    <a:pt x="83" y="23"/>
                  </a:cubicBezTo>
                  <a:cubicBezTo>
                    <a:pt x="76" y="16"/>
                    <a:pt x="66" y="10"/>
                    <a:pt x="57" y="6"/>
                  </a:cubicBezTo>
                  <a:cubicBezTo>
                    <a:pt x="49" y="3"/>
                    <a:pt x="37" y="0"/>
                    <a:pt x="28" y="1"/>
                  </a:cubicBezTo>
                  <a:cubicBezTo>
                    <a:pt x="19" y="2"/>
                    <a:pt x="7" y="9"/>
                    <a:pt x="0" y="9"/>
                  </a:cubicBezTo>
                  <a:cubicBezTo>
                    <a:pt x="13" y="9"/>
                    <a:pt x="25" y="5"/>
                    <a:pt x="38" y="8"/>
                  </a:cubicBezTo>
                  <a:cubicBezTo>
                    <a:pt x="47" y="11"/>
                    <a:pt x="56" y="15"/>
                    <a:pt x="64" y="19"/>
                  </a:cubicBezTo>
                  <a:cubicBezTo>
                    <a:pt x="78" y="26"/>
                    <a:pt x="89" y="37"/>
                    <a:pt x="82" y="55"/>
                  </a:cubicBezTo>
                  <a:cubicBezTo>
                    <a:pt x="79" y="63"/>
                    <a:pt x="61" y="83"/>
                    <a:pt x="77" y="83"/>
                  </a:cubicBezTo>
                  <a:cubicBezTo>
                    <a:pt x="86" y="83"/>
                    <a:pt x="102" y="70"/>
                    <a:pt x="108" y="6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773">
              <a:extLst>
                <a:ext uri="{FF2B5EF4-FFF2-40B4-BE49-F238E27FC236}">
                  <a16:creationId xmlns:a16="http://schemas.microsoft.com/office/drawing/2014/main" id="{0C4ECD0D-ABCD-4A0B-B600-6D1A9016B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2535"/>
              <a:ext cx="39" cy="149"/>
            </a:xfrm>
            <a:custGeom>
              <a:avLst/>
              <a:gdLst>
                <a:gd name="T0" fmla="*/ 40 w 37"/>
                <a:gd name="T1" fmla="*/ 0 h 140"/>
                <a:gd name="T2" fmla="*/ 41 w 37"/>
                <a:gd name="T3" fmla="*/ 100 h 140"/>
                <a:gd name="T4" fmla="*/ 37 w 37"/>
                <a:gd name="T5" fmla="*/ 146 h 140"/>
                <a:gd name="T6" fmla="*/ 0 w 37"/>
                <a:gd name="T7" fmla="*/ 169 h 140"/>
                <a:gd name="T8" fmla="*/ 32 w 37"/>
                <a:gd name="T9" fmla="*/ 134 h 140"/>
                <a:gd name="T10" fmla="*/ 28 w 37"/>
                <a:gd name="T11" fmla="*/ 87 h 140"/>
                <a:gd name="T12" fmla="*/ 37 w 37"/>
                <a:gd name="T13" fmla="*/ 6 h 1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140">
                  <a:moveTo>
                    <a:pt x="34" y="0"/>
                  </a:moveTo>
                  <a:cubicBezTo>
                    <a:pt x="23" y="29"/>
                    <a:pt x="32" y="55"/>
                    <a:pt x="35" y="83"/>
                  </a:cubicBezTo>
                  <a:cubicBezTo>
                    <a:pt x="36" y="95"/>
                    <a:pt x="37" y="112"/>
                    <a:pt x="31" y="121"/>
                  </a:cubicBezTo>
                  <a:cubicBezTo>
                    <a:pt x="24" y="132"/>
                    <a:pt x="10" y="134"/>
                    <a:pt x="0" y="140"/>
                  </a:cubicBezTo>
                  <a:cubicBezTo>
                    <a:pt x="12" y="132"/>
                    <a:pt x="22" y="125"/>
                    <a:pt x="27" y="111"/>
                  </a:cubicBezTo>
                  <a:cubicBezTo>
                    <a:pt x="32" y="98"/>
                    <a:pt x="27" y="85"/>
                    <a:pt x="25" y="72"/>
                  </a:cubicBezTo>
                  <a:cubicBezTo>
                    <a:pt x="22" y="51"/>
                    <a:pt x="16" y="22"/>
                    <a:pt x="3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774">
              <a:extLst>
                <a:ext uri="{FF2B5EF4-FFF2-40B4-BE49-F238E27FC236}">
                  <a16:creationId xmlns:a16="http://schemas.microsoft.com/office/drawing/2014/main" id="{B8278CBE-0942-41AF-B2A4-23C37A6FF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597"/>
              <a:ext cx="51" cy="131"/>
            </a:xfrm>
            <a:custGeom>
              <a:avLst/>
              <a:gdLst>
                <a:gd name="T0" fmla="*/ 52 w 47"/>
                <a:gd name="T1" fmla="*/ 0 h 123"/>
                <a:gd name="T2" fmla="*/ 0 w 47"/>
                <a:gd name="T3" fmla="*/ 111 h 123"/>
                <a:gd name="T4" fmla="*/ 34 w 47"/>
                <a:gd name="T5" fmla="*/ 67 h 123"/>
                <a:gd name="T6" fmla="*/ 47 w 47"/>
                <a:gd name="T7" fmla="*/ 1 h 1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123">
                  <a:moveTo>
                    <a:pt x="41" y="0"/>
                  </a:moveTo>
                  <a:cubicBezTo>
                    <a:pt x="35" y="19"/>
                    <a:pt x="47" y="123"/>
                    <a:pt x="0" y="92"/>
                  </a:cubicBezTo>
                  <a:cubicBezTo>
                    <a:pt x="20" y="94"/>
                    <a:pt x="22" y="70"/>
                    <a:pt x="27" y="55"/>
                  </a:cubicBezTo>
                  <a:cubicBezTo>
                    <a:pt x="32" y="38"/>
                    <a:pt x="38" y="20"/>
                    <a:pt x="3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775">
              <a:extLst>
                <a:ext uri="{FF2B5EF4-FFF2-40B4-BE49-F238E27FC236}">
                  <a16:creationId xmlns:a16="http://schemas.microsoft.com/office/drawing/2014/main" id="{2ED69851-9DF9-4ACD-8835-9E81A2977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2182"/>
              <a:ext cx="415" cy="314"/>
            </a:xfrm>
            <a:custGeom>
              <a:avLst/>
              <a:gdLst>
                <a:gd name="T0" fmla="*/ 473 w 389"/>
                <a:gd name="T1" fmla="*/ 19 h 294"/>
                <a:gd name="T2" fmla="*/ 444 w 389"/>
                <a:gd name="T3" fmla="*/ 22 h 294"/>
                <a:gd name="T4" fmla="*/ 422 w 389"/>
                <a:gd name="T5" fmla="*/ 41 h 294"/>
                <a:gd name="T6" fmla="*/ 402 w 389"/>
                <a:gd name="T7" fmla="*/ 107 h 294"/>
                <a:gd name="T8" fmla="*/ 317 w 389"/>
                <a:gd name="T9" fmla="*/ 236 h 294"/>
                <a:gd name="T10" fmla="*/ 50 w 389"/>
                <a:gd name="T11" fmla="*/ 354 h 294"/>
                <a:gd name="T12" fmla="*/ 0 w 389"/>
                <a:gd name="T13" fmla="*/ 358 h 294"/>
                <a:gd name="T14" fmla="*/ 186 w 389"/>
                <a:gd name="T15" fmla="*/ 291 h 294"/>
                <a:gd name="T16" fmla="*/ 266 w 389"/>
                <a:gd name="T17" fmla="*/ 240 h 294"/>
                <a:gd name="T18" fmla="*/ 338 w 389"/>
                <a:gd name="T19" fmla="*/ 183 h 294"/>
                <a:gd name="T20" fmla="*/ 406 w 389"/>
                <a:gd name="T21" fmla="*/ 46 h 294"/>
                <a:gd name="T22" fmla="*/ 428 w 389"/>
                <a:gd name="T23" fmla="*/ 4 h 294"/>
                <a:gd name="T24" fmla="*/ 469 w 389"/>
                <a:gd name="T25" fmla="*/ 3 h 29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9" h="294">
                  <a:moveTo>
                    <a:pt x="389" y="16"/>
                  </a:moveTo>
                  <a:cubicBezTo>
                    <a:pt x="383" y="19"/>
                    <a:pt x="374" y="15"/>
                    <a:pt x="366" y="19"/>
                  </a:cubicBezTo>
                  <a:cubicBezTo>
                    <a:pt x="359" y="21"/>
                    <a:pt x="353" y="28"/>
                    <a:pt x="348" y="34"/>
                  </a:cubicBezTo>
                  <a:cubicBezTo>
                    <a:pt x="336" y="49"/>
                    <a:pt x="335" y="69"/>
                    <a:pt x="331" y="88"/>
                  </a:cubicBezTo>
                  <a:cubicBezTo>
                    <a:pt x="322" y="133"/>
                    <a:pt x="295" y="165"/>
                    <a:pt x="261" y="194"/>
                  </a:cubicBezTo>
                  <a:cubicBezTo>
                    <a:pt x="198" y="249"/>
                    <a:pt x="120" y="271"/>
                    <a:pt x="41" y="290"/>
                  </a:cubicBezTo>
                  <a:cubicBezTo>
                    <a:pt x="27" y="293"/>
                    <a:pt x="11" y="293"/>
                    <a:pt x="0" y="294"/>
                  </a:cubicBezTo>
                  <a:cubicBezTo>
                    <a:pt x="53" y="278"/>
                    <a:pt x="104" y="263"/>
                    <a:pt x="153" y="239"/>
                  </a:cubicBezTo>
                  <a:cubicBezTo>
                    <a:pt x="176" y="228"/>
                    <a:pt x="196" y="211"/>
                    <a:pt x="218" y="198"/>
                  </a:cubicBezTo>
                  <a:cubicBezTo>
                    <a:pt x="242" y="185"/>
                    <a:pt x="260" y="172"/>
                    <a:pt x="278" y="150"/>
                  </a:cubicBezTo>
                  <a:cubicBezTo>
                    <a:pt x="305" y="118"/>
                    <a:pt x="322" y="76"/>
                    <a:pt x="335" y="37"/>
                  </a:cubicBezTo>
                  <a:cubicBezTo>
                    <a:pt x="340" y="25"/>
                    <a:pt x="338" y="10"/>
                    <a:pt x="352" y="4"/>
                  </a:cubicBezTo>
                  <a:cubicBezTo>
                    <a:pt x="360" y="0"/>
                    <a:pt x="378" y="1"/>
                    <a:pt x="386" y="3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776">
              <a:extLst>
                <a:ext uri="{FF2B5EF4-FFF2-40B4-BE49-F238E27FC236}">
                  <a16:creationId xmlns:a16="http://schemas.microsoft.com/office/drawing/2014/main" id="{DA82ED87-DD99-4629-95AC-65F0CCCAC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1988"/>
              <a:ext cx="352" cy="67"/>
            </a:xfrm>
            <a:custGeom>
              <a:avLst/>
              <a:gdLst>
                <a:gd name="T0" fmla="*/ 400 w 330"/>
                <a:gd name="T1" fmla="*/ 0 h 63"/>
                <a:gd name="T2" fmla="*/ 260 w 330"/>
                <a:gd name="T3" fmla="*/ 61 h 63"/>
                <a:gd name="T4" fmla="*/ 127 w 330"/>
                <a:gd name="T5" fmla="*/ 62 h 63"/>
                <a:gd name="T6" fmla="*/ 5 w 330"/>
                <a:gd name="T7" fmla="*/ 52 h 63"/>
                <a:gd name="T8" fmla="*/ 140 w 330"/>
                <a:gd name="T9" fmla="*/ 52 h 63"/>
                <a:gd name="T10" fmla="*/ 400 w 330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0" h="63">
                  <a:moveTo>
                    <a:pt x="330" y="0"/>
                  </a:moveTo>
                  <a:cubicBezTo>
                    <a:pt x="330" y="0"/>
                    <a:pt x="257" y="46"/>
                    <a:pt x="215" y="51"/>
                  </a:cubicBezTo>
                  <a:cubicBezTo>
                    <a:pt x="173" y="55"/>
                    <a:pt x="152" y="61"/>
                    <a:pt x="105" y="52"/>
                  </a:cubicBezTo>
                  <a:cubicBezTo>
                    <a:pt x="58" y="43"/>
                    <a:pt x="9" y="42"/>
                    <a:pt x="5" y="43"/>
                  </a:cubicBezTo>
                  <a:cubicBezTo>
                    <a:pt x="0" y="45"/>
                    <a:pt x="77" y="43"/>
                    <a:pt x="115" y="43"/>
                  </a:cubicBezTo>
                  <a:cubicBezTo>
                    <a:pt x="153" y="43"/>
                    <a:pt x="185" y="63"/>
                    <a:pt x="3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777">
              <a:extLst>
                <a:ext uri="{FF2B5EF4-FFF2-40B4-BE49-F238E27FC236}">
                  <a16:creationId xmlns:a16="http://schemas.microsoft.com/office/drawing/2014/main" id="{618FF6BE-CACB-48B0-96DF-ADEF7DE77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1" y="1823"/>
              <a:ext cx="132" cy="116"/>
            </a:xfrm>
            <a:custGeom>
              <a:avLst/>
              <a:gdLst>
                <a:gd name="T0" fmla="*/ 150 w 124"/>
                <a:gd name="T1" fmla="*/ 118 h 109"/>
                <a:gd name="T2" fmla="*/ 52 w 124"/>
                <a:gd name="T3" fmla="*/ 105 h 109"/>
                <a:gd name="T4" fmla="*/ 12 w 124"/>
                <a:gd name="T5" fmla="*/ 65 h 109"/>
                <a:gd name="T6" fmla="*/ 1 w 124"/>
                <a:gd name="T7" fmla="*/ 0 h 109"/>
                <a:gd name="T8" fmla="*/ 57 w 124"/>
                <a:gd name="T9" fmla="*/ 96 h 109"/>
                <a:gd name="T10" fmla="*/ 144 w 124"/>
                <a:gd name="T11" fmla="*/ 118 h 1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" h="109">
                  <a:moveTo>
                    <a:pt x="124" y="98"/>
                  </a:moveTo>
                  <a:cubicBezTo>
                    <a:pt x="99" y="109"/>
                    <a:pt x="66" y="99"/>
                    <a:pt x="43" y="87"/>
                  </a:cubicBezTo>
                  <a:cubicBezTo>
                    <a:pt x="30" y="80"/>
                    <a:pt x="16" y="68"/>
                    <a:pt x="9" y="54"/>
                  </a:cubicBezTo>
                  <a:cubicBezTo>
                    <a:pt x="0" y="37"/>
                    <a:pt x="6" y="17"/>
                    <a:pt x="1" y="0"/>
                  </a:cubicBezTo>
                  <a:cubicBezTo>
                    <a:pt x="16" y="27"/>
                    <a:pt x="18" y="62"/>
                    <a:pt x="48" y="80"/>
                  </a:cubicBezTo>
                  <a:cubicBezTo>
                    <a:pt x="67" y="91"/>
                    <a:pt x="98" y="91"/>
                    <a:pt x="119" y="9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778">
              <a:extLst>
                <a:ext uri="{FF2B5EF4-FFF2-40B4-BE49-F238E27FC236}">
                  <a16:creationId xmlns:a16="http://schemas.microsoft.com/office/drawing/2014/main" id="{7C06820B-6474-40E9-B525-7638980CE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" y="1630"/>
              <a:ext cx="180" cy="221"/>
            </a:xfrm>
            <a:custGeom>
              <a:avLst/>
              <a:gdLst>
                <a:gd name="T0" fmla="*/ 207 w 168"/>
                <a:gd name="T1" fmla="*/ 35 h 207"/>
                <a:gd name="T2" fmla="*/ 134 w 168"/>
                <a:gd name="T3" fmla="*/ 61 h 207"/>
                <a:gd name="T4" fmla="*/ 85 w 168"/>
                <a:gd name="T5" fmla="*/ 1 h 207"/>
                <a:gd name="T6" fmla="*/ 30 w 168"/>
                <a:gd name="T7" fmla="*/ 53 h 207"/>
                <a:gd name="T8" fmla="*/ 2 w 168"/>
                <a:gd name="T9" fmla="*/ 136 h 207"/>
                <a:gd name="T10" fmla="*/ 30 w 168"/>
                <a:gd name="T11" fmla="*/ 204 h 207"/>
                <a:gd name="T12" fmla="*/ 106 w 168"/>
                <a:gd name="T13" fmla="*/ 249 h 207"/>
                <a:gd name="T14" fmla="*/ 154 w 168"/>
                <a:gd name="T15" fmla="*/ 195 h 207"/>
                <a:gd name="T16" fmla="*/ 169 w 168"/>
                <a:gd name="T17" fmla="*/ 142 h 207"/>
                <a:gd name="T18" fmla="*/ 195 w 168"/>
                <a:gd name="T19" fmla="*/ 62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207">
                  <a:moveTo>
                    <a:pt x="168" y="29"/>
                  </a:moveTo>
                  <a:cubicBezTo>
                    <a:pt x="150" y="37"/>
                    <a:pt x="131" y="57"/>
                    <a:pt x="109" y="50"/>
                  </a:cubicBezTo>
                  <a:cubicBezTo>
                    <a:pt x="88" y="43"/>
                    <a:pt x="88" y="0"/>
                    <a:pt x="69" y="1"/>
                  </a:cubicBezTo>
                  <a:cubicBezTo>
                    <a:pt x="58" y="1"/>
                    <a:pt x="29" y="34"/>
                    <a:pt x="24" y="44"/>
                  </a:cubicBezTo>
                  <a:cubicBezTo>
                    <a:pt x="14" y="61"/>
                    <a:pt x="4" y="92"/>
                    <a:pt x="2" y="111"/>
                  </a:cubicBezTo>
                  <a:cubicBezTo>
                    <a:pt x="0" y="135"/>
                    <a:pt x="5" y="153"/>
                    <a:pt x="24" y="168"/>
                  </a:cubicBezTo>
                  <a:cubicBezTo>
                    <a:pt x="38" y="179"/>
                    <a:pt x="68" y="202"/>
                    <a:pt x="86" y="204"/>
                  </a:cubicBezTo>
                  <a:cubicBezTo>
                    <a:pt x="109" y="207"/>
                    <a:pt x="120" y="179"/>
                    <a:pt x="125" y="160"/>
                  </a:cubicBezTo>
                  <a:cubicBezTo>
                    <a:pt x="129" y="145"/>
                    <a:pt x="132" y="131"/>
                    <a:pt x="137" y="117"/>
                  </a:cubicBezTo>
                  <a:cubicBezTo>
                    <a:pt x="142" y="101"/>
                    <a:pt x="162" y="61"/>
                    <a:pt x="159" y="5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779">
              <a:extLst>
                <a:ext uri="{FF2B5EF4-FFF2-40B4-BE49-F238E27FC236}">
                  <a16:creationId xmlns:a16="http://schemas.microsoft.com/office/drawing/2014/main" id="{0113174C-4B3A-4421-B35B-B25EF9575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0" y="1532"/>
              <a:ext cx="121" cy="181"/>
            </a:xfrm>
            <a:custGeom>
              <a:avLst/>
              <a:gdLst>
                <a:gd name="T0" fmla="*/ 108 w 113"/>
                <a:gd name="T1" fmla="*/ 167 h 169"/>
                <a:gd name="T2" fmla="*/ 139 w 113"/>
                <a:gd name="T3" fmla="*/ 71 h 169"/>
                <a:gd name="T4" fmla="*/ 93 w 113"/>
                <a:gd name="T5" fmla="*/ 19 h 169"/>
                <a:gd name="T6" fmla="*/ 50 w 113"/>
                <a:gd name="T7" fmla="*/ 24 h 169"/>
                <a:gd name="T8" fmla="*/ 0 w 113"/>
                <a:gd name="T9" fmla="*/ 20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9">
                  <a:moveTo>
                    <a:pt x="88" y="136"/>
                  </a:moveTo>
                  <a:cubicBezTo>
                    <a:pt x="68" y="96"/>
                    <a:pt x="77" y="80"/>
                    <a:pt x="113" y="58"/>
                  </a:cubicBezTo>
                  <a:cubicBezTo>
                    <a:pt x="104" y="45"/>
                    <a:pt x="87" y="29"/>
                    <a:pt x="76" y="16"/>
                  </a:cubicBezTo>
                  <a:cubicBezTo>
                    <a:pt x="61" y="0"/>
                    <a:pt x="54" y="3"/>
                    <a:pt x="41" y="20"/>
                  </a:cubicBezTo>
                  <a:cubicBezTo>
                    <a:pt x="9" y="63"/>
                    <a:pt x="1" y="115"/>
                    <a:pt x="0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780">
              <a:extLst>
                <a:ext uri="{FF2B5EF4-FFF2-40B4-BE49-F238E27FC236}">
                  <a16:creationId xmlns:a16="http://schemas.microsoft.com/office/drawing/2014/main" id="{719F4863-556F-473E-BBDD-81251E38E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" y="1290"/>
              <a:ext cx="230" cy="264"/>
            </a:xfrm>
            <a:custGeom>
              <a:avLst/>
              <a:gdLst>
                <a:gd name="T0" fmla="*/ 17 w 216"/>
                <a:gd name="T1" fmla="*/ 301 h 247"/>
                <a:gd name="T2" fmla="*/ 58 w 216"/>
                <a:gd name="T3" fmla="*/ 249 h 247"/>
                <a:gd name="T4" fmla="*/ 118 w 216"/>
                <a:gd name="T5" fmla="*/ 251 h 247"/>
                <a:gd name="T6" fmla="*/ 161 w 216"/>
                <a:gd name="T7" fmla="*/ 171 h 247"/>
                <a:gd name="T8" fmla="*/ 247 w 216"/>
                <a:gd name="T9" fmla="*/ 64 h 247"/>
                <a:gd name="T10" fmla="*/ 213 w 216"/>
                <a:gd name="T11" fmla="*/ 3 h 247"/>
                <a:gd name="T12" fmla="*/ 106 w 216"/>
                <a:gd name="T13" fmla="*/ 77 h 247"/>
                <a:gd name="T14" fmla="*/ 39 w 216"/>
                <a:gd name="T15" fmla="*/ 172 h 247"/>
                <a:gd name="T16" fmla="*/ 0 w 216"/>
                <a:gd name="T17" fmla="*/ 289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7">
                  <a:moveTo>
                    <a:pt x="14" y="247"/>
                  </a:moveTo>
                  <a:cubicBezTo>
                    <a:pt x="18" y="226"/>
                    <a:pt x="27" y="209"/>
                    <a:pt x="48" y="204"/>
                  </a:cubicBezTo>
                  <a:cubicBezTo>
                    <a:pt x="68" y="199"/>
                    <a:pt x="84" y="217"/>
                    <a:pt x="98" y="206"/>
                  </a:cubicBezTo>
                  <a:cubicBezTo>
                    <a:pt x="113" y="194"/>
                    <a:pt x="121" y="156"/>
                    <a:pt x="133" y="140"/>
                  </a:cubicBezTo>
                  <a:cubicBezTo>
                    <a:pt x="152" y="113"/>
                    <a:pt x="192" y="83"/>
                    <a:pt x="205" y="52"/>
                  </a:cubicBezTo>
                  <a:cubicBezTo>
                    <a:pt x="216" y="26"/>
                    <a:pt x="208" y="0"/>
                    <a:pt x="177" y="3"/>
                  </a:cubicBezTo>
                  <a:cubicBezTo>
                    <a:pt x="141" y="8"/>
                    <a:pt x="112" y="38"/>
                    <a:pt x="88" y="63"/>
                  </a:cubicBezTo>
                  <a:cubicBezTo>
                    <a:pt x="64" y="87"/>
                    <a:pt x="44" y="110"/>
                    <a:pt x="33" y="141"/>
                  </a:cubicBezTo>
                  <a:cubicBezTo>
                    <a:pt x="21" y="171"/>
                    <a:pt x="17" y="211"/>
                    <a:pt x="0" y="23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781">
              <a:extLst>
                <a:ext uri="{FF2B5EF4-FFF2-40B4-BE49-F238E27FC236}">
                  <a16:creationId xmlns:a16="http://schemas.microsoft.com/office/drawing/2014/main" id="{B45906D2-F570-4227-83ED-34E5CB456E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227"/>
              <a:ext cx="385" cy="230"/>
            </a:xfrm>
            <a:custGeom>
              <a:avLst/>
              <a:gdLst>
                <a:gd name="T0" fmla="*/ 41 w 361"/>
                <a:gd name="T1" fmla="*/ 261 h 216"/>
                <a:gd name="T2" fmla="*/ 81 w 361"/>
                <a:gd name="T3" fmla="*/ 219 h 216"/>
                <a:gd name="T4" fmla="*/ 156 w 361"/>
                <a:gd name="T5" fmla="*/ 184 h 216"/>
                <a:gd name="T6" fmla="*/ 342 w 361"/>
                <a:gd name="T7" fmla="*/ 136 h 216"/>
                <a:gd name="T8" fmla="*/ 423 w 361"/>
                <a:gd name="T9" fmla="*/ 36 h 216"/>
                <a:gd name="T10" fmla="*/ 365 w 361"/>
                <a:gd name="T11" fmla="*/ 1 h 216"/>
                <a:gd name="T12" fmla="*/ 87 w 361"/>
                <a:gd name="T13" fmla="*/ 81 h 216"/>
                <a:gd name="T14" fmla="*/ 0 w 361"/>
                <a:gd name="T15" fmla="*/ 179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216">
                  <a:moveTo>
                    <a:pt x="34" y="216"/>
                  </a:moveTo>
                  <a:cubicBezTo>
                    <a:pt x="44" y="211"/>
                    <a:pt x="56" y="190"/>
                    <a:pt x="67" y="181"/>
                  </a:cubicBezTo>
                  <a:cubicBezTo>
                    <a:pt x="86" y="165"/>
                    <a:pt x="105" y="159"/>
                    <a:pt x="128" y="152"/>
                  </a:cubicBezTo>
                  <a:cubicBezTo>
                    <a:pt x="180" y="138"/>
                    <a:pt x="232" y="135"/>
                    <a:pt x="282" y="113"/>
                  </a:cubicBezTo>
                  <a:cubicBezTo>
                    <a:pt x="310" y="101"/>
                    <a:pt x="361" y="67"/>
                    <a:pt x="349" y="30"/>
                  </a:cubicBezTo>
                  <a:cubicBezTo>
                    <a:pt x="343" y="10"/>
                    <a:pt x="321" y="1"/>
                    <a:pt x="301" y="1"/>
                  </a:cubicBezTo>
                  <a:cubicBezTo>
                    <a:pt x="219" y="0"/>
                    <a:pt x="140" y="28"/>
                    <a:pt x="72" y="67"/>
                  </a:cubicBezTo>
                  <a:cubicBezTo>
                    <a:pt x="39" y="86"/>
                    <a:pt x="22" y="117"/>
                    <a:pt x="0" y="14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782">
              <a:extLst>
                <a:ext uri="{FF2B5EF4-FFF2-40B4-BE49-F238E27FC236}">
                  <a16:creationId xmlns:a16="http://schemas.microsoft.com/office/drawing/2014/main" id="{68C93A72-D70F-4B68-9087-5D35CB8B2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326"/>
              <a:ext cx="417" cy="560"/>
            </a:xfrm>
            <a:custGeom>
              <a:avLst/>
              <a:gdLst>
                <a:gd name="T0" fmla="*/ 283 w 390"/>
                <a:gd name="T1" fmla="*/ 31 h 524"/>
                <a:gd name="T2" fmla="*/ 210 w 390"/>
                <a:gd name="T3" fmla="*/ 83 h 524"/>
                <a:gd name="T4" fmla="*/ 121 w 390"/>
                <a:gd name="T5" fmla="*/ 126 h 524"/>
                <a:gd name="T6" fmla="*/ 22 w 390"/>
                <a:gd name="T7" fmla="*/ 230 h 524"/>
                <a:gd name="T8" fmla="*/ 49 w 390"/>
                <a:gd name="T9" fmla="*/ 377 h 524"/>
                <a:gd name="T10" fmla="*/ 64 w 390"/>
                <a:gd name="T11" fmla="*/ 508 h 524"/>
                <a:gd name="T12" fmla="*/ 128 w 390"/>
                <a:gd name="T13" fmla="*/ 577 h 524"/>
                <a:gd name="T14" fmla="*/ 229 w 390"/>
                <a:gd name="T15" fmla="*/ 573 h 524"/>
                <a:gd name="T16" fmla="*/ 303 w 390"/>
                <a:gd name="T17" fmla="*/ 621 h 524"/>
                <a:gd name="T18" fmla="*/ 412 w 390"/>
                <a:gd name="T19" fmla="*/ 611 h 524"/>
                <a:gd name="T20" fmla="*/ 466 w 390"/>
                <a:gd name="T21" fmla="*/ 575 h 524"/>
                <a:gd name="T22" fmla="*/ 472 w 390"/>
                <a:gd name="T23" fmla="*/ 487 h 524"/>
                <a:gd name="T24" fmla="*/ 446 w 390"/>
                <a:gd name="T25" fmla="*/ 267 h 524"/>
                <a:gd name="T26" fmla="*/ 396 w 390"/>
                <a:gd name="T27" fmla="*/ 67 h 524"/>
                <a:gd name="T28" fmla="*/ 281 w 390"/>
                <a:gd name="T29" fmla="*/ 29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524">
                  <a:moveTo>
                    <a:pt x="232" y="25"/>
                  </a:moveTo>
                  <a:cubicBezTo>
                    <a:pt x="212" y="39"/>
                    <a:pt x="192" y="54"/>
                    <a:pt x="171" y="68"/>
                  </a:cubicBezTo>
                  <a:cubicBezTo>
                    <a:pt x="148" y="82"/>
                    <a:pt x="121" y="88"/>
                    <a:pt x="99" y="103"/>
                  </a:cubicBezTo>
                  <a:cubicBezTo>
                    <a:pt x="72" y="121"/>
                    <a:pt x="34" y="158"/>
                    <a:pt x="19" y="188"/>
                  </a:cubicBezTo>
                  <a:cubicBezTo>
                    <a:pt x="0" y="229"/>
                    <a:pt x="31" y="270"/>
                    <a:pt x="40" y="309"/>
                  </a:cubicBezTo>
                  <a:cubicBezTo>
                    <a:pt x="48" y="345"/>
                    <a:pt x="50" y="379"/>
                    <a:pt x="52" y="415"/>
                  </a:cubicBezTo>
                  <a:cubicBezTo>
                    <a:pt x="55" y="453"/>
                    <a:pt x="66" y="472"/>
                    <a:pt x="105" y="473"/>
                  </a:cubicBezTo>
                  <a:cubicBezTo>
                    <a:pt x="133" y="473"/>
                    <a:pt x="160" y="461"/>
                    <a:pt x="187" y="470"/>
                  </a:cubicBezTo>
                  <a:cubicBezTo>
                    <a:pt x="213" y="478"/>
                    <a:pt x="226" y="498"/>
                    <a:pt x="248" y="509"/>
                  </a:cubicBezTo>
                  <a:cubicBezTo>
                    <a:pt x="278" y="524"/>
                    <a:pt x="308" y="514"/>
                    <a:pt x="337" y="501"/>
                  </a:cubicBezTo>
                  <a:cubicBezTo>
                    <a:pt x="351" y="494"/>
                    <a:pt x="375" y="486"/>
                    <a:pt x="382" y="471"/>
                  </a:cubicBezTo>
                  <a:cubicBezTo>
                    <a:pt x="390" y="454"/>
                    <a:pt x="387" y="419"/>
                    <a:pt x="385" y="400"/>
                  </a:cubicBezTo>
                  <a:cubicBezTo>
                    <a:pt x="380" y="339"/>
                    <a:pt x="372" y="279"/>
                    <a:pt x="365" y="219"/>
                  </a:cubicBezTo>
                  <a:cubicBezTo>
                    <a:pt x="359" y="164"/>
                    <a:pt x="351" y="105"/>
                    <a:pt x="324" y="55"/>
                  </a:cubicBezTo>
                  <a:cubicBezTo>
                    <a:pt x="306" y="22"/>
                    <a:pt x="269" y="0"/>
                    <a:pt x="230" y="23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783">
              <a:extLst>
                <a:ext uri="{FF2B5EF4-FFF2-40B4-BE49-F238E27FC236}">
                  <a16:creationId xmlns:a16="http://schemas.microsoft.com/office/drawing/2014/main" id="{71259077-D587-43A3-907F-B654D42D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1922"/>
              <a:ext cx="282" cy="94"/>
            </a:xfrm>
            <a:custGeom>
              <a:avLst/>
              <a:gdLst>
                <a:gd name="T0" fmla="*/ 4 w 264"/>
                <a:gd name="T1" fmla="*/ 40 h 88"/>
                <a:gd name="T2" fmla="*/ 0 w 264"/>
                <a:gd name="T3" fmla="*/ 35 h 88"/>
                <a:gd name="T4" fmla="*/ 91 w 264"/>
                <a:gd name="T5" fmla="*/ 83 h 88"/>
                <a:gd name="T6" fmla="*/ 184 w 264"/>
                <a:gd name="T7" fmla="*/ 105 h 88"/>
                <a:gd name="T8" fmla="*/ 266 w 264"/>
                <a:gd name="T9" fmla="*/ 103 h 88"/>
                <a:gd name="T10" fmla="*/ 319 w 264"/>
                <a:gd name="T11" fmla="*/ 47 h 88"/>
                <a:gd name="T12" fmla="*/ 11 w 264"/>
                <a:gd name="T13" fmla="*/ 3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88">
                  <a:moveTo>
                    <a:pt x="4" y="33"/>
                  </a:moveTo>
                  <a:cubicBezTo>
                    <a:pt x="2" y="32"/>
                    <a:pt x="3" y="30"/>
                    <a:pt x="0" y="29"/>
                  </a:cubicBezTo>
                  <a:cubicBezTo>
                    <a:pt x="11" y="46"/>
                    <a:pt x="56" y="61"/>
                    <a:pt x="75" y="68"/>
                  </a:cubicBezTo>
                  <a:cubicBezTo>
                    <a:pt x="100" y="77"/>
                    <a:pt x="125" y="84"/>
                    <a:pt x="151" y="86"/>
                  </a:cubicBezTo>
                  <a:cubicBezTo>
                    <a:pt x="172" y="88"/>
                    <a:pt x="198" y="88"/>
                    <a:pt x="218" y="84"/>
                  </a:cubicBezTo>
                  <a:cubicBezTo>
                    <a:pt x="236" y="80"/>
                    <a:pt x="264" y="60"/>
                    <a:pt x="262" y="38"/>
                  </a:cubicBezTo>
                  <a:cubicBezTo>
                    <a:pt x="257" y="0"/>
                    <a:pt x="51" y="47"/>
                    <a:pt x="8" y="3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784">
              <a:extLst>
                <a:ext uri="{FF2B5EF4-FFF2-40B4-BE49-F238E27FC236}">
                  <a16:creationId xmlns:a16="http://schemas.microsoft.com/office/drawing/2014/main" id="{7BC0B608-E63E-46A2-B9DB-F71E463F0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886"/>
              <a:ext cx="501" cy="452"/>
            </a:xfrm>
            <a:custGeom>
              <a:avLst/>
              <a:gdLst>
                <a:gd name="T0" fmla="*/ 307 w 469"/>
                <a:gd name="T1" fmla="*/ 89 h 423"/>
                <a:gd name="T2" fmla="*/ 237 w 469"/>
                <a:gd name="T3" fmla="*/ 146 h 423"/>
                <a:gd name="T4" fmla="*/ 422 w 469"/>
                <a:gd name="T5" fmla="*/ 250 h 423"/>
                <a:gd name="T6" fmla="*/ 562 w 469"/>
                <a:gd name="T7" fmla="*/ 419 h 423"/>
                <a:gd name="T8" fmla="*/ 396 w 469"/>
                <a:gd name="T9" fmla="*/ 516 h 423"/>
                <a:gd name="T10" fmla="*/ 269 w 469"/>
                <a:gd name="T11" fmla="*/ 495 h 423"/>
                <a:gd name="T12" fmla="*/ 200 w 469"/>
                <a:gd name="T13" fmla="*/ 428 h 423"/>
                <a:gd name="T14" fmla="*/ 95 w 469"/>
                <a:gd name="T15" fmla="*/ 301 h 423"/>
                <a:gd name="T16" fmla="*/ 18 w 469"/>
                <a:gd name="T17" fmla="*/ 291 h 423"/>
                <a:gd name="T18" fmla="*/ 0 w 469"/>
                <a:gd name="T19" fmla="*/ 186 h 423"/>
                <a:gd name="T20" fmla="*/ 64 w 469"/>
                <a:gd name="T21" fmla="*/ 0 h 423"/>
                <a:gd name="T22" fmla="*/ 118 w 469"/>
                <a:gd name="T23" fmla="*/ 11 h 423"/>
                <a:gd name="T24" fmla="*/ 204 w 469"/>
                <a:gd name="T25" fmla="*/ 50 h 423"/>
                <a:gd name="T26" fmla="*/ 255 w 469"/>
                <a:gd name="T27" fmla="*/ 72 h 423"/>
                <a:gd name="T28" fmla="*/ 292 w 469"/>
                <a:gd name="T29" fmla="*/ 79 h 4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423">
                  <a:moveTo>
                    <a:pt x="252" y="73"/>
                  </a:moveTo>
                  <a:cubicBezTo>
                    <a:pt x="221" y="49"/>
                    <a:pt x="164" y="83"/>
                    <a:pt x="195" y="120"/>
                  </a:cubicBezTo>
                  <a:cubicBezTo>
                    <a:pt x="235" y="166"/>
                    <a:pt x="289" y="186"/>
                    <a:pt x="346" y="205"/>
                  </a:cubicBezTo>
                  <a:cubicBezTo>
                    <a:pt x="406" y="224"/>
                    <a:pt x="469" y="273"/>
                    <a:pt x="461" y="343"/>
                  </a:cubicBezTo>
                  <a:cubicBezTo>
                    <a:pt x="454" y="407"/>
                    <a:pt x="378" y="423"/>
                    <a:pt x="325" y="423"/>
                  </a:cubicBezTo>
                  <a:cubicBezTo>
                    <a:pt x="292" y="423"/>
                    <a:pt x="253" y="413"/>
                    <a:pt x="221" y="405"/>
                  </a:cubicBezTo>
                  <a:cubicBezTo>
                    <a:pt x="191" y="397"/>
                    <a:pt x="178" y="378"/>
                    <a:pt x="164" y="351"/>
                  </a:cubicBezTo>
                  <a:cubicBezTo>
                    <a:pt x="144" y="314"/>
                    <a:pt x="121" y="260"/>
                    <a:pt x="78" y="247"/>
                  </a:cubicBezTo>
                  <a:cubicBezTo>
                    <a:pt x="61" y="241"/>
                    <a:pt x="26" y="249"/>
                    <a:pt x="15" y="239"/>
                  </a:cubicBezTo>
                  <a:cubicBezTo>
                    <a:pt x="1" y="225"/>
                    <a:pt x="0" y="172"/>
                    <a:pt x="0" y="153"/>
                  </a:cubicBezTo>
                  <a:cubicBezTo>
                    <a:pt x="0" y="99"/>
                    <a:pt x="12" y="39"/>
                    <a:pt x="52" y="0"/>
                  </a:cubicBezTo>
                  <a:cubicBezTo>
                    <a:pt x="63" y="7"/>
                    <a:pt x="82" y="4"/>
                    <a:pt x="96" y="8"/>
                  </a:cubicBezTo>
                  <a:cubicBezTo>
                    <a:pt x="121" y="15"/>
                    <a:pt x="145" y="29"/>
                    <a:pt x="168" y="41"/>
                  </a:cubicBezTo>
                  <a:cubicBezTo>
                    <a:pt x="181" y="47"/>
                    <a:pt x="196" y="55"/>
                    <a:pt x="210" y="59"/>
                  </a:cubicBezTo>
                  <a:cubicBezTo>
                    <a:pt x="220" y="61"/>
                    <a:pt x="235" y="58"/>
                    <a:pt x="240" y="65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785">
              <a:extLst>
                <a:ext uri="{FF2B5EF4-FFF2-40B4-BE49-F238E27FC236}">
                  <a16:creationId xmlns:a16="http://schemas.microsoft.com/office/drawing/2014/main" id="{9B5A1DC2-ABDA-4DCF-A696-912A8D04C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185"/>
              <a:ext cx="227" cy="245"/>
            </a:xfrm>
            <a:custGeom>
              <a:avLst/>
              <a:gdLst>
                <a:gd name="T0" fmla="*/ 258 w 212"/>
                <a:gd name="T1" fmla="*/ 142 h 229"/>
                <a:gd name="T2" fmla="*/ 208 w 212"/>
                <a:gd name="T3" fmla="*/ 200 h 229"/>
                <a:gd name="T4" fmla="*/ 260 w 212"/>
                <a:gd name="T5" fmla="*/ 280 h 229"/>
                <a:gd name="T6" fmla="*/ 185 w 212"/>
                <a:gd name="T7" fmla="*/ 239 h 229"/>
                <a:gd name="T8" fmla="*/ 111 w 212"/>
                <a:gd name="T9" fmla="*/ 195 h 229"/>
                <a:gd name="T10" fmla="*/ 28 w 212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29">
                  <a:moveTo>
                    <a:pt x="210" y="116"/>
                  </a:moveTo>
                  <a:cubicBezTo>
                    <a:pt x="187" y="123"/>
                    <a:pt x="167" y="139"/>
                    <a:pt x="169" y="164"/>
                  </a:cubicBezTo>
                  <a:cubicBezTo>
                    <a:pt x="170" y="195"/>
                    <a:pt x="208" y="203"/>
                    <a:pt x="212" y="229"/>
                  </a:cubicBezTo>
                  <a:cubicBezTo>
                    <a:pt x="193" y="228"/>
                    <a:pt x="168" y="203"/>
                    <a:pt x="151" y="194"/>
                  </a:cubicBezTo>
                  <a:cubicBezTo>
                    <a:pt x="132" y="184"/>
                    <a:pt x="109" y="173"/>
                    <a:pt x="91" y="159"/>
                  </a:cubicBezTo>
                  <a:cubicBezTo>
                    <a:pt x="47" y="125"/>
                    <a:pt x="0" y="56"/>
                    <a:pt x="22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786">
              <a:extLst>
                <a:ext uri="{FF2B5EF4-FFF2-40B4-BE49-F238E27FC236}">
                  <a16:creationId xmlns:a16="http://schemas.microsoft.com/office/drawing/2014/main" id="{FA493E42-A1C9-4944-AA5F-9AA7D7B9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2328"/>
              <a:ext cx="239" cy="329"/>
            </a:xfrm>
            <a:custGeom>
              <a:avLst/>
              <a:gdLst>
                <a:gd name="T0" fmla="*/ 258 w 224"/>
                <a:gd name="T1" fmla="*/ 219 h 307"/>
                <a:gd name="T2" fmla="*/ 162 w 224"/>
                <a:gd name="T3" fmla="*/ 75 h 307"/>
                <a:gd name="T4" fmla="*/ 54 w 224"/>
                <a:gd name="T5" fmla="*/ 3 h 307"/>
                <a:gd name="T6" fmla="*/ 21 w 224"/>
                <a:gd name="T7" fmla="*/ 134 h 307"/>
                <a:gd name="T8" fmla="*/ 114 w 224"/>
                <a:gd name="T9" fmla="*/ 358 h 307"/>
                <a:gd name="T10" fmla="*/ 251 w 224"/>
                <a:gd name="T11" fmla="*/ 20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07">
                  <a:moveTo>
                    <a:pt x="213" y="177"/>
                  </a:moveTo>
                  <a:cubicBezTo>
                    <a:pt x="224" y="125"/>
                    <a:pt x="167" y="90"/>
                    <a:pt x="133" y="61"/>
                  </a:cubicBezTo>
                  <a:cubicBezTo>
                    <a:pt x="113" y="43"/>
                    <a:pt x="73" y="5"/>
                    <a:pt x="45" y="3"/>
                  </a:cubicBezTo>
                  <a:cubicBezTo>
                    <a:pt x="0" y="0"/>
                    <a:pt x="18" y="83"/>
                    <a:pt x="18" y="109"/>
                  </a:cubicBezTo>
                  <a:cubicBezTo>
                    <a:pt x="20" y="173"/>
                    <a:pt x="13" y="272"/>
                    <a:pt x="94" y="291"/>
                  </a:cubicBezTo>
                  <a:cubicBezTo>
                    <a:pt x="160" y="307"/>
                    <a:pt x="189" y="216"/>
                    <a:pt x="206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787">
              <a:extLst>
                <a:ext uri="{FF2B5EF4-FFF2-40B4-BE49-F238E27FC236}">
                  <a16:creationId xmlns:a16="http://schemas.microsoft.com/office/drawing/2014/main" id="{77C71631-6824-42AB-98E0-51BAE2F9A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2478"/>
              <a:ext cx="447" cy="291"/>
            </a:xfrm>
            <a:custGeom>
              <a:avLst/>
              <a:gdLst>
                <a:gd name="T0" fmla="*/ 0 w 419"/>
                <a:gd name="T1" fmla="*/ 160 h 272"/>
                <a:gd name="T2" fmla="*/ 275 w 419"/>
                <a:gd name="T3" fmla="*/ 219 h 272"/>
                <a:gd name="T4" fmla="*/ 369 w 419"/>
                <a:gd name="T5" fmla="*/ 262 h 272"/>
                <a:gd name="T6" fmla="*/ 459 w 419"/>
                <a:gd name="T7" fmla="*/ 319 h 272"/>
                <a:gd name="T8" fmla="*/ 483 w 419"/>
                <a:gd name="T9" fmla="*/ 323 h 272"/>
                <a:gd name="T10" fmla="*/ 454 w 419"/>
                <a:gd name="T11" fmla="*/ 273 h 272"/>
                <a:gd name="T12" fmla="*/ 444 w 419"/>
                <a:gd name="T13" fmla="*/ 220 h 272"/>
                <a:gd name="T14" fmla="*/ 422 w 419"/>
                <a:gd name="T15" fmla="*/ 153 h 272"/>
                <a:gd name="T16" fmla="*/ 308 w 419"/>
                <a:gd name="T17" fmla="*/ 91 h 272"/>
                <a:gd name="T18" fmla="*/ 186 w 419"/>
                <a:gd name="T19" fmla="*/ 116 h 272"/>
                <a:gd name="T20" fmla="*/ 126 w 419"/>
                <a:gd name="T21" fmla="*/ 80 h 272"/>
                <a:gd name="T22" fmla="*/ 126 w 419"/>
                <a:gd name="T23" fmla="*/ 0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9" h="272">
                  <a:moveTo>
                    <a:pt x="0" y="131"/>
                  </a:moveTo>
                  <a:cubicBezTo>
                    <a:pt x="63" y="182"/>
                    <a:pt x="154" y="162"/>
                    <a:pt x="227" y="179"/>
                  </a:cubicBezTo>
                  <a:cubicBezTo>
                    <a:pt x="256" y="186"/>
                    <a:pt x="277" y="204"/>
                    <a:pt x="304" y="214"/>
                  </a:cubicBezTo>
                  <a:cubicBezTo>
                    <a:pt x="333" y="225"/>
                    <a:pt x="351" y="248"/>
                    <a:pt x="378" y="261"/>
                  </a:cubicBezTo>
                  <a:cubicBezTo>
                    <a:pt x="388" y="266"/>
                    <a:pt x="389" y="272"/>
                    <a:pt x="398" y="264"/>
                  </a:cubicBezTo>
                  <a:cubicBezTo>
                    <a:pt x="419" y="246"/>
                    <a:pt x="385" y="231"/>
                    <a:pt x="374" y="222"/>
                  </a:cubicBezTo>
                  <a:cubicBezTo>
                    <a:pt x="358" y="209"/>
                    <a:pt x="374" y="200"/>
                    <a:pt x="366" y="180"/>
                  </a:cubicBezTo>
                  <a:cubicBezTo>
                    <a:pt x="359" y="164"/>
                    <a:pt x="358" y="140"/>
                    <a:pt x="348" y="125"/>
                  </a:cubicBezTo>
                  <a:cubicBezTo>
                    <a:pt x="334" y="103"/>
                    <a:pt x="281" y="81"/>
                    <a:pt x="254" y="74"/>
                  </a:cubicBezTo>
                  <a:cubicBezTo>
                    <a:pt x="214" y="63"/>
                    <a:pt x="189" y="81"/>
                    <a:pt x="153" y="94"/>
                  </a:cubicBezTo>
                  <a:cubicBezTo>
                    <a:pt x="127" y="102"/>
                    <a:pt x="104" y="97"/>
                    <a:pt x="104" y="65"/>
                  </a:cubicBezTo>
                  <a:cubicBezTo>
                    <a:pt x="104" y="35"/>
                    <a:pt x="132" y="25"/>
                    <a:pt x="104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8" name="Freeform 788">
              <a:extLst>
                <a:ext uri="{FF2B5EF4-FFF2-40B4-BE49-F238E27FC236}">
                  <a16:creationId xmlns:a16="http://schemas.microsoft.com/office/drawing/2014/main" id="{2979362D-8386-42E7-BDB3-8945FCF1D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2712"/>
              <a:ext cx="501" cy="318"/>
            </a:xfrm>
            <a:custGeom>
              <a:avLst/>
              <a:gdLst>
                <a:gd name="T0" fmla="*/ 216 w 469"/>
                <a:gd name="T1" fmla="*/ 21 h 297"/>
                <a:gd name="T2" fmla="*/ 87 w 469"/>
                <a:gd name="T3" fmla="*/ 2 h 297"/>
                <a:gd name="T4" fmla="*/ 3 w 469"/>
                <a:gd name="T5" fmla="*/ 116 h 297"/>
                <a:gd name="T6" fmla="*/ 58 w 469"/>
                <a:gd name="T7" fmla="*/ 267 h 297"/>
                <a:gd name="T8" fmla="*/ 191 w 469"/>
                <a:gd name="T9" fmla="*/ 291 h 297"/>
                <a:gd name="T10" fmla="*/ 356 w 469"/>
                <a:gd name="T11" fmla="*/ 311 h 297"/>
                <a:gd name="T12" fmla="*/ 492 w 469"/>
                <a:gd name="T13" fmla="*/ 361 h 297"/>
                <a:gd name="T14" fmla="*/ 552 w 469"/>
                <a:gd name="T15" fmla="*/ 344 h 297"/>
                <a:gd name="T16" fmla="*/ 548 w 469"/>
                <a:gd name="T17" fmla="*/ 249 h 297"/>
                <a:gd name="T18" fmla="*/ 430 w 469"/>
                <a:gd name="T19" fmla="*/ 134 h 297"/>
                <a:gd name="T20" fmla="*/ 289 w 469"/>
                <a:gd name="T21" fmla="*/ 56 h 297"/>
                <a:gd name="T22" fmla="*/ 216 w 469"/>
                <a:gd name="T23" fmla="*/ 28 h 2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9" h="297">
                  <a:moveTo>
                    <a:pt x="177" y="18"/>
                  </a:moveTo>
                  <a:cubicBezTo>
                    <a:pt x="147" y="9"/>
                    <a:pt x="103" y="0"/>
                    <a:pt x="71" y="2"/>
                  </a:cubicBezTo>
                  <a:cubicBezTo>
                    <a:pt x="25" y="4"/>
                    <a:pt x="0" y="52"/>
                    <a:pt x="3" y="94"/>
                  </a:cubicBezTo>
                  <a:cubicBezTo>
                    <a:pt x="6" y="132"/>
                    <a:pt x="19" y="191"/>
                    <a:pt x="48" y="218"/>
                  </a:cubicBezTo>
                  <a:cubicBezTo>
                    <a:pt x="80" y="249"/>
                    <a:pt x="116" y="244"/>
                    <a:pt x="157" y="237"/>
                  </a:cubicBezTo>
                  <a:cubicBezTo>
                    <a:pt x="207" y="228"/>
                    <a:pt x="245" y="237"/>
                    <a:pt x="292" y="253"/>
                  </a:cubicBezTo>
                  <a:cubicBezTo>
                    <a:pt x="329" y="266"/>
                    <a:pt x="364" y="290"/>
                    <a:pt x="404" y="294"/>
                  </a:cubicBezTo>
                  <a:cubicBezTo>
                    <a:pt x="423" y="296"/>
                    <a:pt x="443" y="297"/>
                    <a:pt x="453" y="280"/>
                  </a:cubicBezTo>
                  <a:cubicBezTo>
                    <a:pt x="469" y="255"/>
                    <a:pt x="463" y="228"/>
                    <a:pt x="449" y="204"/>
                  </a:cubicBezTo>
                  <a:cubicBezTo>
                    <a:pt x="426" y="164"/>
                    <a:pt x="394" y="131"/>
                    <a:pt x="353" y="109"/>
                  </a:cubicBezTo>
                  <a:cubicBezTo>
                    <a:pt x="315" y="87"/>
                    <a:pt x="279" y="61"/>
                    <a:pt x="238" y="46"/>
                  </a:cubicBezTo>
                  <a:cubicBezTo>
                    <a:pt x="217" y="39"/>
                    <a:pt x="197" y="30"/>
                    <a:pt x="177" y="22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789">
              <a:extLst>
                <a:ext uri="{FF2B5EF4-FFF2-40B4-BE49-F238E27FC236}">
                  <a16:creationId xmlns:a16="http://schemas.microsoft.com/office/drawing/2014/main" id="{8261C6C3-D548-4723-8589-5F0DF4F54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3035"/>
              <a:ext cx="176" cy="97"/>
            </a:xfrm>
            <a:custGeom>
              <a:avLst/>
              <a:gdLst>
                <a:gd name="T0" fmla="*/ 116 w 165"/>
                <a:gd name="T1" fmla="*/ 16 h 91"/>
                <a:gd name="T2" fmla="*/ 33 w 165"/>
                <a:gd name="T3" fmla="*/ 18 h 91"/>
                <a:gd name="T4" fmla="*/ 62 w 165"/>
                <a:gd name="T5" fmla="*/ 85 h 91"/>
                <a:gd name="T6" fmla="*/ 174 w 165"/>
                <a:gd name="T7" fmla="*/ 82 h 91"/>
                <a:gd name="T8" fmla="*/ 102 w 165"/>
                <a:gd name="T9" fmla="*/ 2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">
                  <a:moveTo>
                    <a:pt x="96" y="13"/>
                  </a:moveTo>
                  <a:cubicBezTo>
                    <a:pt x="76" y="21"/>
                    <a:pt x="46" y="0"/>
                    <a:pt x="27" y="15"/>
                  </a:cubicBezTo>
                  <a:cubicBezTo>
                    <a:pt x="0" y="37"/>
                    <a:pt x="31" y="61"/>
                    <a:pt x="51" y="70"/>
                  </a:cubicBezTo>
                  <a:cubicBezTo>
                    <a:pt x="73" y="79"/>
                    <a:pt x="124" y="91"/>
                    <a:pt x="143" y="68"/>
                  </a:cubicBezTo>
                  <a:cubicBezTo>
                    <a:pt x="165" y="40"/>
                    <a:pt x="94" y="11"/>
                    <a:pt x="84" y="1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790">
              <a:extLst>
                <a:ext uri="{FF2B5EF4-FFF2-40B4-BE49-F238E27FC236}">
                  <a16:creationId xmlns:a16="http://schemas.microsoft.com/office/drawing/2014/main" id="{4D90F91F-EB5A-4B40-9112-E7CC28942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3139"/>
              <a:ext cx="341" cy="501"/>
            </a:xfrm>
            <a:custGeom>
              <a:avLst/>
              <a:gdLst>
                <a:gd name="T0" fmla="*/ 375 w 319"/>
                <a:gd name="T1" fmla="*/ 105 h 469"/>
                <a:gd name="T2" fmla="*/ 252 w 319"/>
                <a:gd name="T3" fmla="*/ 96 h 469"/>
                <a:gd name="T4" fmla="*/ 142 w 319"/>
                <a:gd name="T5" fmla="*/ 79 h 469"/>
                <a:gd name="T6" fmla="*/ 76 w 319"/>
                <a:gd name="T7" fmla="*/ 47 h 469"/>
                <a:gd name="T8" fmla="*/ 33 w 319"/>
                <a:gd name="T9" fmla="*/ 0 h 469"/>
                <a:gd name="T10" fmla="*/ 43 w 319"/>
                <a:gd name="T11" fmla="*/ 131 h 469"/>
                <a:gd name="T12" fmla="*/ 21 w 319"/>
                <a:gd name="T13" fmla="*/ 303 h 469"/>
                <a:gd name="T14" fmla="*/ 61 w 319"/>
                <a:gd name="T15" fmla="*/ 533 h 469"/>
                <a:gd name="T16" fmla="*/ 199 w 319"/>
                <a:gd name="T17" fmla="*/ 570 h 469"/>
                <a:gd name="T18" fmla="*/ 314 w 319"/>
                <a:gd name="T19" fmla="*/ 434 h 469"/>
                <a:gd name="T20" fmla="*/ 379 w 319"/>
                <a:gd name="T21" fmla="*/ 262 h 469"/>
                <a:gd name="T22" fmla="*/ 388 w 319"/>
                <a:gd name="T23" fmla="*/ 186 h 469"/>
                <a:gd name="T24" fmla="*/ 372 w 319"/>
                <a:gd name="T25" fmla="*/ 110 h 4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9" h="469">
                  <a:moveTo>
                    <a:pt x="307" y="86"/>
                  </a:moveTo>
                  <a:cubicBezTo>
                    <a:pt x="276" y="76"/>
                    <a:pt x="239" y="82"/>
                    <a:pt x="207" y="79"/>
                  </a:cubicBezTo>
                  <a:cubicBezTo>
                    <a:pt x="177" y="77"/>
                    <a:pt x="145" y="74"/>
                    <a:pt x="116" y="65"/>
                  </a:cubicBezTo>
                  <a:cubicBezTo>
                    <a:pt x="97" y="59"/>
                    <a:pt x="76" y="52"/>
                    <a:pt x="62" y="38"/>
                  </a:cubicBezTo>
                  <a:cubicBezTo>
                    <a:pt x="49" y="26"/>
                    <a:pt x="42" y="8"/>
                    <a:pt x="27" y="0"/>
                  </a:cubicBezTo>
                  <a:cubicBezTo>
                    <a:pt x="10" y="28"/>
                    <a:pt x="37" y="75"/>
                    <a:pt x="35" y="108"/>
                  </a:cubicBezTo>
                  <a:cubicBezTo>
                    <a:pt x="32" y="155"/>
                    <a:pt x="21" y="202"/>
                    <a:pt x="18" y="249"/>
                  </a:cubicBezTo>
                  <a:cubicBezTo>
                    <a:pt x="15" y="303"/>
                    <a:pt x="0" y="399"/>
                    <a:pt x="50" y="437"/>
                  </a:cubicBezTo>
                  <a:cubicBezTo>
                    <a:pt x="81" y="461"/>
                    <a:pt x="125" y="469"/>
                    <a:pt x="163" y="468"/>
                  </a:cubicBezTo>
                  <a:cubicBezTo>
                    <a:pt x="219" y="466"/>
                    <a:pt x="239" y="400"/>
                    <a:pt x="257" y="356"/>
                  </a:cubicBezTo>
                  <a:cubicBezTo>
                    <a:pt x="277" y="310"/>
                    <a:pt x="297" y="262"/>
                    <a:pt x="311" y="214"/>
                  </a:cubicBezTo>
                  <a:cubicBezTo>
                    <a:pt x="316" y="194"/>
                    <a:pt x="319" y="174"/>
                    <a:pt x="318" y="153"/>
                  </a:cubicBezTo>
                  <a:cubicBezTo>
                    <a:pt x="316" y="131"/>
                    <a:pt x="307" y="111"/>
                    <a:pt x="305" y="9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791">
              <a:extLst>
                <a:ext uri="{FF2B5EF4-FFF2-40B4-BE49-F238E27FC236}">
                  <a16:creationId xmlns:a16="http://schemas.microsoft.com/office/drawing/2014/main" id="{6507C4F6-A80F-4607-B5E5-CC9B3CEA4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2" y="3723"/>
              <a:ext cx="152" cy="88"/>
            </a:xfrm>
            <a:custGeom>
              <a:avLst/>
              <a:gdLst>
                <a:gd name="T0" fmla="*/ 83 w 143"/>
                <a:gd name="T1" fmla="*/ 10 h 82"/>
                <a:gd name="T2" fmla="*/ 11 w 143"/>
                <a:gd name="T3" fmla="*/ 32 h 82"/>
                <a:gd name="T4" fmla="*/ 83 w 143"/>
                <a:gd name="T5" fmla="*/ 57 h 82"/>
                <a:gd name="T6" fmla="*/ 172 w 143"/>
                <a:gd name="T7" fmla="*/ 49 h 82"/>
                <a:gd name="T8" fmla="*/ 75 w 143"/>
                <a:gd name="T9" fmla="*/ 1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2">
                  <a:moveTo>
                    <a:pt x="69" y="7"/>
                  </a:moveTo>
                  <a:cubicBezTo>
                    <a:pt x="50" y="0"/>
                    <a:pt x="15" y="0"/>
                    <a:pt x="8" y="26"/>
                  </a:cubicBezTo>
                  <a:cubicBezTo>
                    <a:pt x="0" y="57"/>
                    <a:pt x="49" y="40"/>
                    <a:pt x="69" y="46"/>
                  </a:cubicBezTo>
                  <a:cubicBezTo>
                    <a:pt x="88" y="51"/>
                    <a:pt x="143" y="82"/>
                    <a:pt x="143" y="40"/>
                  </a:cubicBezTo>
                  <a:cubicBezTo>
                    <a:pt x="143" y="13"/>
                    <a:pt x="79" y="2"/>
                    <a:pt x="63" y="1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792">
              <a:extLst>
                <a:ext uri="{FF2B5EF4-FFF2-40B4-BE49-F238E27FC236}">
                  <a16:creationId xmlns:a16="http://schemas.microsoft.com/office/drawing/2014/main" id="{E0287881-D43C-4E6B-8EEB-0DAA747B0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3843"/>
              <a:ext cx="219" cy="158"/>
            </a:xfrm>
            <a:custGeom>
              <a:avLst/>
              <a:gdLst>
                <a:gd name="T0" fmla="*/ 238 w 205"/>
                <a:gd name="T1" fmla="*/ 23 h 148"/>
                <a:gd name="T2" fmla="*/ 241 w 205"/>
                <a:gd name="T3" fmla="*/ 61 h 148"/>
                <a:gd name="T4" fmla="*/ 199 w 205"/>
                <a:gd name="T5" fmla="*/ 64 h 148"/>
                <a:gd name="T6" fmla="*/ 112 w 205"/>
                <a:gd name="T7" fmla="*/ 85 h 148"/>
                <a:gd name="T8" fmla="*/ 0 w 205"/>
                <a:gd name="T9" fmla="*/ 140 h 148"/>
                <a:gd name="T10" fmla="*/ 43 w 205"/>
                <a:gd name="T11" fmla="*/ 91 h 148"/>
                <a:gd name="T12" fmla="*/ 93 w 205"/>
                <a:gd name="T13" fmla="*/ 22 h 148"/>
                <a:gd name="T14" fmla="*/ 138 w 205"/>
                <a:gd name="T15" fmla="*/ 12 h 148"/>
                <a:gd name="T16" fmla="*/ 234 w 205"/>
                <a:gd name="T17" fmla="*/ 7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5" h="148">
                  <a:moveTo>
                    <a:pt x="196" y="20"/>
                  </a:moveTo>
                  <a:cubicBezTo>
                    <a:pt x="205" y="24"/>
                    <a:pt x="205" y="42"/>
                    <a:pt x="198" y="50"/>
                  </a:cubicBezTo>
                  <a:cubicBezTo>
                    <a:pt x="188" y="61"/>
                    <a:pt x="175" y="54"/>
                    <a:pt x="163" y="52"/>
                  </a:cubicBezTo>
                  <a:cubicBezTo>
                    <a:pt x="133" y="49"/>
                    <a:pt x="115" y="50"/>
                    <a:pt x="92" y="70"/>
                  </a:cubicBezTo>
                  <a:cubicBezTo>
                    <a:pt x="68" y="91"/>
                    <a:pt x="32" y="148"/>
                    <a:pt x="0" y="115"/>
                  </a:cubicBezTo>
                  <a:cubicBezTo>
                    <a:pt x="10" y="99"/>
                    <a:pt x="22" y="89"/>
                    <a:pt x="35" y="75"/>
                  </a:cubicBezTo>
                  <a:cubicBezTo>
                    <a:pt x="50" y="58"/>
                    <a:pt x="59" y="35"/>
                    <a:pt x="76" y="19"/>
                  </a:cubicBezTo>
                  <a:cubicBezTo>
                    <a:pt x="90" y="5"/>
                    <a:pt x="92" y="7"/>
                    <a:pt x="113" y="9"/>
                  </a:cubicBezTo>
                  <a:cubicBezTo>
                    <a:pt x="137" y="11"/>
                    <a:pt x="170" y="0"/>
                    <a:pt x="192" y="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793">
              <a:extLst>
                <a:ext uri="{FF2B5EF4-FFF2-40B4-BE49-F238E27FC236}">
                  <a16:creationId xmlns:a16="http://schemas.microsoft.com/office/drawing/2014/main" id="{F8664690-CA0D-416E-9386-12BABDFAE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9" y="1794"/>
              <a:ext cx="114" cy="184"/>
            </a:xfrm>
            <a:custGeom>
              <a:avLst/>
              <a:gdLst>
                <a:gd name="T0" fmla="*/ 63 w 107"/>
                <a:gd name="T1" fmla="*/ 0 h 172"/>
                <a:gd name="T2" fmla="*/ 82 w 107"/>
                <a:gd name="T3" fmla="*/ 65 h 172"/>
                <a:gd name="T4" fmla="*/ 64 w 107"/>
                <a:gd name="T5" fmla="*/ 120 h 172"/>
                <a:gd name="T6" fmla="*/ 5 w 107"/>
                <a:gd name="T7" fmla="*/ 93 h 172"/>
                <a:gd name="T8" fmla="*/ 117 w 107"/>
                <a:gd name="T9" fmla="*/ 196 h 172"/>
                <a:gd name="T10" fmla="*/ 124 w 107"/>
                <a:gd name="T11" fmla="*/ 165 h 172"/>
                <a:gd name="T12" fmla="*/ 99 w 107"/>
                <a:gd name="T13" fmla="*/ 128 h 172"/>
                <a:gd name="T14" fmla="*/ 119 w 107"/>
                <a:gd name="T15" fmla="*/ 34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72">
                  <a:moveTo>
                    <a:pt x="52" y="0"/>
                  </a:moveTo>
                  <a:cubicBezTo>
                    <a:pt x="52" y="17"/>
                    <a:pt x="67" y="33"/>
                    <a:pt x="68" y="53"/>
                  </a:cubicBezTo>
                  <a:cubicBezTo>
                    <a:pt x="69" y="71"/>
                    <a:pt x="60" y="82"/>
                    <a:pt x="53" y="98"/>
                  </a:cubicBezTo>
                  <a:cubicBezTo>
                    <a:pt x="36" y="93"/>
                    <a:pt x="21" y="80"/>
                    <a:pt x="5" y="76"/>
                  </a:cubicBezTo>
                  <a:cubicBezTo>
                    <a:pt x="0" y="99"/>
                    <a:pt x="71" y="172"/>
                    <a:pt x="97" y="160"/>
                  </a:cubicBezTo>
                  <a:cubicBezTo>
                    <a:pt x="107" y="155"/>
                    <a:pt x="106" y="141"/>
                    <a:pt x="102" y="135"/>
                  </a:cubicBezTo>
                  <a:cubicBezTo>
                    <a:pt x="94" y="119"/>
                    <a:pt x="85" y="128"/>
                    <a:pt x="82" y="105"/>
                  </a:cubicBezTo>
                  <a:cubicBezTo>
                    <a:pt x="79" y="78"/>
                    <a:pt x="90" y="54"/>
                    <a:pt x="99" y="2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794">
              <a:extLst>
                <a:ext uri="{FF2B5EF4-FFF2-40B4-BE49-F238E27FC236}">
                  <a16:creationId xmlns:a16="http://schemas.microsoft.com/office/drawing/2014/main" id="{8DADD47F-8EC9-4B6D-8900-438DE26A0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" y="1968"/>
              <a:ext cx="192" cy="225"/>
            </a:xfrm>
            <a:custGeom>
              <a:avLst/>
              <a:gdLst>
                <a:gd name="T0" fmla="*/ 48 w 179"/>
                <a:gd name="T1" fmla="*/ 0 h 210"/>
                <a:gd name="T2" fmla="*/ 120 w 179"/>
                <a:gd name="T3" fmla="*/ 44 h 210"/>
                <a:gd name="T4" fmla="*/ 187 w 179"/>
                <a:gd name="T5" fmla="*/ 42 h 210"/>
                <a:gd name="T6" fmla="*/ 174 w 179"/>
                <a:gd name="T7" fmla="*/ 167 h 210"/>
                <a:gd name="T8" fmla="*/ 82 w 179"/>
                <a:gd name="T9" fmla="*/ 196 h 210"/>
                <a:gd name="T10" fmla="*/ 0 w 179"/>
                <a:gd name="T11" fmla="*/ 246 h 210"/>
                <a:gd name="T12" fmla="*/ 33 w 179"/>
                <a:gd name="T13" fmla="*/ 190 h 210"/>
                <a:gd name="T14" fmla="*/ 31 w 179"/>
                <a:gd name="T15" fmla="*/ 130 h 210"/>
                <a:gd name="T16" fmla="*/ 44 w 179"/>
                <a:gd name="T17" fmla="*/ 12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9" h="210">
                  <a:moveTo>
                    <a:pt x="39" y="0"/>
                  </a:moveTo>
                  <a:cubicBezTo>
                    <a:pt x="51" y="17"/>
                    <a:pt x="76" y="32"/>
                    <a:pt x="97" y="35"/>
                  </a:cubicBezTo>
                  <a:cubicBezTo>
                    <a:pt x="112" y="37"/>
                    <a:pt x="137" y="26"/>
                    <a:pt x="151" y="34"/>
                  </a:cubicBezTo>
                  <a:cubicBezTo>
                    <a:pt x="179" y="51"/>
                    <a:pt x="154" y="116"/>
                    <a:pt x="141" y="136"/>
                  </a:cubicBezTo>
                  <a:cubicBezTo>
                    <a:pt x="121" y="168"/>
                    <a:pt x="94" y="146"/>
                    <a:pt x="66" y="160"/>
                  </a:cubicBezTo>
                  <a:cubicBezTo>
                    <a:pt x="44" y="172"/>
                    <a:pt x="29" y="210"/>
                    <a:pt x="0" y="201"/>
                  </a:cubicBezTo>
                  <a:cubicBezTo>
                    <a:pt x="3" y="185"/>
                    <a:pt x="20" y="170"/>
                    <a:pt x="27" y="154"/>
                  </a:cubicBezTo>
                  <a:cubicBezTo>
                    <a:pt x="35" y="133"/>
                    <a:pt x="30" y="124"/>
                    <a:pt x="25" y="105"/>
                  </a:cubicBezTo>
                  <a:cubicBezTo>
                    <a:pt x="17" y="73"/>
                    <a:pt x="27" y="39"/>
                    <a:pt x="35" y="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795">
              <a:extLst>
                <a:ext uri="{FF2B5EF4-FFF2-40B4-BE49-F238E27FC236}">
                  <a16:creationId xmlns:a16="http://schemas.microsoft.com/office/drawing/2014/main" id="{28F1AE1E-C5C6-467A-A5C6-17E314CAC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2242"/>
              <a:ext cx="135" cy="164"/>
            </a:xfrm>
            <a:custGeom>
              <a:avLst/>
              <a:gdLst>
                <a:gd name="T0" fmla="*/ 118 w 126"/>
                <a:gd name="T1" fmla="*/ 17 h 154"/>
                <a:gd name="T2" fmla="*/ 58 w 126"/>
                <a:gd name="T3" fmla="*/ 4 h 154"/>
                <a:gd name="T4" fmla="*/ 30 w 126"/>
                <a:gd name="T5" fmla="*/ 63 h 154"/>
                <a:gd name="T6" fmla="*/ 28 w 126"/>
                <a:gd name="T7" fmla="*/ 186 h 154"/>
                <a:gd name="T8" fmla="*/ 117 w 126"/>
                <a:gd name="T9" fmla="*/ 116 h 154"/>
                <a:gd name="T10" fmla="*/ 153 w 126"/>
                <a:gd name="T11" fmla="*/ 99 h 154"/>
                <a:gd name="T12" fmla="*/ 116 w 126"/>
                <a:gd name="T13" fmla="*/ 1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54">
                  <a:moveTo>
                    <a:pt x="96" y="14"/>
                  </a:moveTo>
                  <a:cubicBezTo>
                    <a:pt x="83" y="12"/>
                    <a:pt x="60" y="0"/>
                    <a:pt x="47" y="4"/>
                  </a:cubicBezTo>
                  <a:cubicBezTo>
                    <a:pt x="26" y="10"/>
                    <a:pt x="25" y="34"/>
                    <a:pt x="24" y="52"/>
                  </a:cubicBezTo>
                  <a:cubicBezTo>
                    <a:pt x="22" y="81"/>
                    <a:pt x="0" y="130"/>
                    <a:pt x="22" y="154"/>
                  </a:cubicBezTo>
                  <a:cubicBezTo>
                    <a:pt x="47" y="139"/>
                    <a:pt x="53" y="44"/>
                    <a:pt x="95" y="96"/>
                  </a:cubicBezTo>
                  <a:cubicBezTo>
                    <a:pt x="112" y="115"/>
                    <a:pt x="123" y="110"/>
                    <a:pt x="124" y="82"/>
                  </a:cubicBezTo>
                  <a:cubicBezTo>
                    <a:pt x="126" y="50"/>
                    <a:pt x="110" y="39"/>
                    <a:pt x="94" y="1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796">
              <a:extLst>
                <a:ext uri="{FF2B5EF4-FFF2-40B4-BE49-F238E27FC236}">
                  <a16:creationId xmlns:a16="http://schemas.microsoft.com/office/drawing/2014/main" id="{DF291F28-9A92-4B0C-82E8-086A6B036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630"/>
              <a:ext cx="179" cy="221"/>
            </a:xfrm>
            <a:custGeom>
              <a:avLst/>
              <a:gdLst>
                <a:gd name="T0" fmla="*/ 0 w 168"/>
                <a:gd name="T1" fmla="*/ 35 h 207"/>
                <a:gd name="T2" fmla="*/ 71 w 168"/>
                <a:gd name="T3" fmla="*/ 61 h 207"/>
                <a:gd name="T4" fmla="*/ 118 w 168"/>
                <a:gd name="T5" fmla="*/ 1 h 207"/>
                <a:gd name="T6" fmla="*/ 174 w 168"/>
                <a:gd name="T7" fmla="*/ 53 h 207"/>
                <a:gd name="T8" fmla="*/ 200 w 168"/>
                <a:gd name="T9" fmla="*/ 136 h 207"/>
                <a:gd name="T10" fmla="*/ 174 w 168"/>
                <a:gd name="T11" fmla="*/ 204 h 207"/>
                <a:gd name="T12" fmla="*/ 99 w 168"/>
                <a:gd name="T13" fmla="*/ 249 h 207"/>
                <a:gd name="T14" fmla="*/ 52 w 168"/>
                <a:gd name="T15" fmla="*/ 195 h 207"/>
                <a:gd name="T16" fmla="*/ 37 w 168"/>
                <a:gd name="T17" fmla="*/ 142 h 207"/>
                <a:gd name="T18" fmla="*/ 11 w 168"/>
                <a:gd name="T19" fmla="*/ 62 h 20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8" h="207">
                  <a:moveTo>
                    <a:pt x="0" y="29"/>
                  </a:moveTo>
                  <a:cubicBezTo>
                    <a:pt x="18" y="37"/>
                    <a:pt x="37" y="57"/>
                    <a:pt x="59" y="50"/>
                  </a:cubicBezTo>
                  <a:cubicBezTo>
                    <a:pt x="80" y="43"/>
                    <a:pt x="80" y="0"/>
                    <a:pt x="98" y="1"/>
                  </a:cubicBezTo>
                  <a:cubicBezTo>
                    <a:pt x="110" y="1"/>
                    <a:pt x="138" y="34"/>
                    <a:pt x="144" y="44"/>
                  </a:cubicBezTo>
                  <a:cubicBezTo>
                    <a:pt x="154" y="61"/>
                    <a:pt x="164" y="92"/>
                    <a:pt x="165" y="111"/>
                  </a:cubicBezTo>
                  <a:cubicBezTo>
                    <a:pt x="168" y="135"/>
                    <a:pt x="163" y="153"/>
                    <a:pt x="144" y="168"/>
                  </a:cubicBezTo>
                  <a:cubicBezTo>
                    <a:pt x="130" y="179"/>
                    <a:pt x="100" y="202"/>
                    <a:pt x="82" y="204"/>
                  </a:cubicBezTo>
                  <a:cubicBezTo>
                    <a:pt x="59" y="207"/>
                    <a:pt x="48" y="179"/>
                    <a:pt x="43" y="160"/>
                  </a:cubicBezTo>
                  <a:cubicBezTo>
                    <a:pt x="39" y="145"/>
                    <a:pt x="35" y="131"/>
                    <a:pt x="31" y="117"/>
                  </a:cubicBezTo>
                  <a:cubicBezTo>
                    <a:pt x="26" y="101"/>
                    <a:pt x="6" y="61"/>
                    <a:pt x="8" y="5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797">
              <a:extLst>
                <a:ext uri="{FF2B5EF4-FFF2-40B4-BE49-F238E27FC236}">
                  <a16:creationId xmlns:a16="http://schemas.microsoft.com/office/drawing/2014/main" id="{3C25CCA7-5FC1-4D54-8026-E5C4D361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1532"/>
              <a:ext cx="121" cy="181"/>
            </a:xfrm>
            <a:custGeom>
              <a:avLst/>
              <a:gdLst>
                <a:gd name="T0" fmla="*/ 31 w 113"/>
                <a:gd name="T1" fmla="*/ 167 h 169"/>
                <a:gd name="T2" fmla="*/ 0 w 113"/>
                <a:gd name="T3" fmla="*/ 71 h 169"/>
                <a:gd name="T4" fmla="*/ 46 w 113"/>
                <a:gd name="T5" fmla="*/ 19 h 169"/>
                <a:gd name="T6" fmla="*/ 88 w 113"/>
                <a:gd name="T7" fmla="*/ 24 h 169"/>
                <a:gd name="T8" fmla="*/ 139 w 113"/>
                <a:gd name="T9" fmla="*/ 208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69">
                  <a:moveTo>
                    <a:pt x="25" y="136"/>
                  </a:moveTo>
                  <a:cubicBezTo>
                    <a:pt x="45" y="96"/>
                    <a:pt x="36" y="80"/>
                    <a:pt x="0" y="58"/>
                  </a:cubicBezTo>
                  <a:cubicBezTo>
                    <a:pt x="9" y="45"/>
                    <a:pt x="26" y="29"/>
                    <a:pt x="37" y="16"/>
                  </a:cubicBezTo>
                  <a:cubicBezTo>
                    <a:pt x="52" y="0"/>
                    <a:pt x="59" y="3"/>
                    <a:pt x="72" y="20"/>
                  </a:cubicBezTo>
                  <a:cubicBezTo>
                    <a:pt x="104" y="63"/>
                    <a:pt x="112" y="115"/>
                    <a:pt x="113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798">
              <a:extLst>
                <a:ext uri="{FF2B5EF4-FFF2-40B4-BE49-F238E27FC236}">
                  <a16:creationId xmlns:a16="http://schemas.microsoft.com/office/drawing/2014/main" id="{967A56A6-67F7-4AD5-997D-862B1DE1C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1290"/>
              <a:ext cx="231" cy="264"/>
            </a:xfrm>
            <a:custGeom>
              <a:avLst/>
              <a:gdLst>
                <a:gd name="T0" fmla="*/ 247 w 216"/>
                <a:gd name="T1" fmla="*/ 301 h 247"/>
                <a:gd name="T2" fmla="*/ 206 w 216"/>
                <a:gd name="T3" fmla="*/ 249 h 247"/>
                <a:gd name="T4" fmla="*/ 144 w 216"/>
                <a:gd name="T5" fmla="*/ 251 h 247"/>
                <a:gd name="T6" fmla="*/ 102 w 216"/>
                <a:gd name="T7" fmla="*/ 171 h 247"/>
                <a:gd name="T8" fmla="*/ 14 w 216"/>
                <a:gd name="T9" fmla="*/ 64 h 247"/>
                <a:gd name="T10" fmla="*/ 48 w 216"/>
                <a:gd name="T11" fmla="*/ 3 h 247"/>
                <a:gd name="T12" fmla="*/ 157 w 216"/>
                <a:gd name="T13" fmla="*/ 77 h 247"/>
                <a:gd name="T14" fmla="*/ 225 w 216"/>
                <a:gd name="T15" fmla="*/ 172 h 247"/>
                <a:gd name="T16" fmla="*/ 264 w 216"/>
                <a:gd name="T17" fmla="*/ 289 h 2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" h="247">
                  <a:moveTo>
                    <a:pt x="202" y="247"/>
                  </a:moveTo>
                  <a:cubicBezTo>
                    <a:pt x="198" y="226"/>
                    <a:pt x="189" y="209"/>
                    <a:pt x="168" y="204"/>
                  </a:cubicBezTo>
                  <a:cubicBezTo>
                    <a:pt x="148" y="199"/>
                    <a:pt x="132" y="217"/>
                    <a:pt x="118" y="206"/>
                  </a:cubicBezTo>
                  <a:cubicBezTo>
                    <a:pt x="103" y="194"/>
                    <a:pt x="95" y="156"/>
                    <a:pt x="83" y="140"/>
                  </a:cubicBezTo>
                  <a:cubicBezTo>
                    <a:pt x="63" y="113"/>
                    <a:pt x="24" y="83"/>
                    <a:pt x="11" y="52"/>
                  </a:cubicBezTo>
                  <a:cubicBezTo>
                    <a:pt x="0" y="26"/>
                    <a:pt x="8" y="0"/>
                    <a:pt x="39" y="3"/>
                  </a:cubicBezTo>
                  <a:cubicBezTo>
                    <a:pt x="75" y="8"/>
                    <a:pt x="104" y="38"/>
                    <a:pt x="128" y="63"/>
                  </a:cubicBezTo>
                  <a:cubicBezTo>
                    <a:pt x="152" y="87"/>
                    <a:pt x="171" y="110"/>
                    <a:pt x="183" y="141"/>
                  </a:cubicBezTo>
                  <a:cubicBezTo>
                    <a:pt x="195" y="171"/>
                    <a:pt x="199" y="211"/>
                    <a:pt x="216" y="23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799">
              <a:extLst>
                <a:ext uri="{FF2B5EF4-FFF2-40B4-BE49-F238E27FC236}">
                  <a16:creationId xmlns:a16="http://schemas.microsoft.com/office/drawing/2014/main" id="{363D0C12-B9D6-4BC0-90EA-77ACDBC28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" y="1227"/>
              <a:ext cx="386" cy="230"/>
            </a:xfrm>
            <a:custGeom>
              <a:avLst/>
              <a:gdLst>
                <a:gd name="T0" fmla="*/ 399 w 361"/>
                <a:gd name="T1" fmla="*/ 261 h 216"/>
                <a:gd name="T2" fmla="*/ 359 w 361"/>
                <a:gd name="T3" fmla="*/ 219 h 216"/>
                <a:gd name="T4" fmla="*/ 284 w 361"/>
                <a:gd name="T5" fmla="*/ 184 h 216"/>
                <a:gd name="T6" fmla="*/ 96 w 361"/>
                <a:gd name="T7" fmla="*/ 136 h 216"/>
                <a:gd name="T8" fmla="*/ 15 w 361"/>
                <a:gd name="T9" fmla="*/ 36 h 216"/>
                <a:gd name="T10" fmla="*/ 73 w 361"/>
                <a:gd name="T11" fmla="*/ 1 h 216"/>
                <a:gd name="T12" fmla="*/ 353 w 361"/>
                <a:gd name="T13" fmla="*/ 81 h 216"/>
                <a:gd name="T14" fmla="*/ 442 w 361"/>
                <a:gd name="T15" fmla="*/ 179 h 2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216">
                  <a:moveTo>
                    <a:pt x="326" y="216"/>
                  </a:moveTo>
                  <a:cubicBezTo>
                    <a:pt x="317" y="211"/>
                    <a:pt x="305" y="190"/>
                    <a:pt x="294" y="181"/>
                  </a:cubicBezTo>
                  <a:cubicBezTo>
                    <a:pt x="275" y="165"/>
                    <a:pt x="256" y="159"/>
                    <a:pt x="233" y="152"/>
                  </a:cubicBezTo>
                  <a:cubicBezTo>
                    <a:pt x="181" y="138"/>
                    <a:pt x="129" y="135"/>
                    <a:pt x="79" y="113"/>
                  </a:cubicBezTo>
                  <a:cubicBezTo>
                    <a:pt x="51" y="101"/>
                    <a:pt x="0" y="67"/>
                    <a:pt x="12" y="30"/>
                  </a:cubicBezTo>
                  <a:cubicBezTo>
                    <a:pt x="17" y="10"/>
                    <a:pt x="40" y="1"/>
                    <a:pt x="60" y="1"/>
                  </a:cubicBezTo>
                  <a:cubicBezTo>
                    <a:pt x="142" y="0"/>
                    <a:pt x="221" y="28"/>
                    <a:pt x="289" y="67"/>
                  </a:cubicBezTo>
                  <a:cubicBezTo>
                    <a:pt x="322" y="86"/>
                    <a:pt x="339" y="117"/>
                    <a:pt x="361" y="14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800">
              <a:extLst>
                <a:ext uri="{FF2B5EF4-FFF2-40B4-BE49-F238E27FC236}">
                  <a16:creationId xmlns:a16="http://schemas.microsoft.com/office/drawing/2014/main" id="{449411F5-CA1B-42EE-827D-0D42E4C76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" y="1326"/>
              <a:ext cx="417" cy="560"/>
            </a:xfrm>
            <a:custGeom>
              <a:avLst/>
              <a:gdLst>
                <a:gd name="T0" fmla="*/ 194 w 390"/>
                <a:gd name="T1" fmla="*/ 31 h 524"/>
                <a:gd name="T2" fmla="*/ 267 w 390"/>
                <a:gd name="T3" fmla="*/ 83 h 524"/>
                <a:gd name="T4" fmla="*/ 356 w 390"/>
                <a:gd name="T5" fmla="*/ 126 h 524"/>
                <a:gd name="T6" fmla="*/ 452 w 390"/>
                <a:gd name="T7" fmla="*/ 230 h 524"/>
                <a:gd name="T8" fmla="*/ 428 w 390"/>
                <a:gd name="T9" fmla="*/ 377 h 524"/>
                <a:gd name="T10" fmla="*/ 413 w 390"/>
                <a:gd name="T11" fmla="*/ 508 h 524"/>
                <a:gd name="T12" fmla="*/ 348 w 390"/>
                <a:gd name="T13" fmla="*/ 577 h 524"/>
                <a:gd name="T14" fmla="*/ 248 w 390"/>
                <a:gd name="T15" fmla="*/ 573 h 524"/>
                <a:gd name="T16" fmla="*/ 172 w 390"/>
                <a:gd name="T17" fmla="*/ 621 h 524"/>
                <a:gd name="T18" fmla="*/ 65 w 390"/>
                <a:gd name="T19" fmla="*/ 611 h 524"/>
                <a:gd name="T20" fmla="*/ 11 w 390"/>
                <a:gd name="T21" fmla="*/ 575 h 524"/>
                <a:gd name="T22" fmla="*/ 5 w 390"/>
                <a:gd name="T23" fmla="*/ 487 h 524"/>
                <a:gd name="T24" fmla="*/ 31 w 390"/>
                <a:gd name="T25" fmla="*/ 267 h 524"/>
                <a:gd name="T26" fmla="*/ 81 w 390"/>
                <a:gd name="T27" fmla="*/ 67 h 524"/>
                <a:gd name="T28" fmla="*/ 196 w 390"/>
                <a:gd name="T29" fmla="*/ 29 h 5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0" h="524">
                  <a:moveTo>
                    <a:pt x="158" y="25"/>
                  </a:moveTo>
                  <a:cubicBezTo>
                    <a:pt x="178" y="39"/>
                    <a:pt x="198" y="54"/>
                    <a:pt x="219" y="68"/>
                  </a:cubicBezTo>
                  <a:cubicBezTo>
                    <a:pt x="241" y="82"/>
                    <a:pt x="268" y="88"/>
                    <a:pt x="291" y="103"/>
                  </a:cubicBezTo>
                  <a:cubicBezTo>
                    <a:pt x="318" y="121"/>
                    <a:pt x="356" y="158"/>
                    <a:pt x="370" y="188"/>
                  </a:cubicBezTo>
                  <a:cubicBezTo>
                    <a:pt x="390" y="229"/>
                    <a:pt x="359" y="270"/>
                    <a:pt x="350" y="309"/>
                  </a:cubicBezTo>
                  <a:cubicBezTo>
                    <a:pt x="342" y="345"/>
                    <a:pt x="340" y="379"/>
                    <a:pt x="338" y="415"/>
                  </a:cubicBezTo>
                  <a:cubicBezTo>
                    <a:pt x="335" y="453"/>
                    <a:pt x="324" y="472"/>
                    <a:pt x="284" y="473"/>
                  </a:cubicBezTo>
                  <a:cubicBezTo>
                    <a:pt x="257" y="473"/>
                    <a:pt x="229" y="461"/>
                    <a:pt x="203" y="470"/>
                  </a:cubicBezTo>
                  <a:cubicBezTo>
                    <a:pt x="177" y="478"/>
                    <a:pt x="164" y="498"/>
                    <a:pt x="141" y="509"/>
                  </a:cubicBezTo>
                  <a:cubicBezTo>
                    <a:pt x="112" y="524"/>
                    <a:pt x="81" y="514"/>
                    <a:pt x="53" y="501"/>
                  </a:cubicBezTo>
                  <a:cubicBezTo>
                    <a:pt x="39" y="494"/>
                    <a:pt x="15" y="486"/>
                    <a:pt x="8" y="471"/>
                  </a:cubicBezTo>
                  <a:cubicBezTo>
                    <a:pt x="0" y="454"/>
                    <a:pt x="3" y="419"/>
                    <a:pt x="5" y="400"/>
                  </a:cubicBezTo>
                  <a:cubicBezTo>
                    <a:pt x="10" y="339"/>
                    <a:pt x="18" y="279"/>
                    <a:pt x="25" y="219"/>
                  </a:cubicBezTo>
                  <a:cubicBezTo>
                    <a:pt x="31" y="164"/>
                    <a:pt x="39" y="105"/>
                    <a:pt x="66" y="55"/>
                  </a:cubicBezTo>
                  <a:cubicBezTo>
                    <a:pt x="84" y="22"/>
                    <a:pt x="121" y="0"/>
                    <a:pt x="160" y="23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Freeform 801">
              <a:extLst>
                <a:ext uri="{FF2B5EF4-FFF2-40B4-BE49-F238E27FC236}">
                  <a16:creationId xmlns:a16="http://schemas.microsoft.com/office/drawing/2014/main" id="{D9B719F6-A3FD-4B45-B6D1-9EDC9CFB3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5" y="1922"/>
              <a:ext cx="282" cy="94"/>
            </a:xfrm>
            <a:custGeom>
              <a:avLst/>
              <a:gdLst>
                <a:gd name="T0" fmla="*/ 317 w 264"/>
                <a:gd name="T1" fmla="*/ 40 h 88"/>
                <a:gd name="T2" fmla="*/ 322 w 264"/>
                <a:gd name="T3" fmla="*/ 35 h 88"/>
                <a:gd name="T4" fmla="*/ 230 w 264"/>
                <a:gd name="T5" fmla="*/ 83 h 88"/>
                <a:gd name="T6" fmla="*/ 138 w 264"/>
                <a:gd name="T7" fmla="*/ 105 h 88"/>
                <a:gd name="T8" fmla="*/ 56 w 264"/>
                <a:gd name="T9" fmla="*/ 103 h 88"/>
                <a:gd name="T10" fmla="*/ 2 w 264"/>
                <a:gd name="T11" fmla="*/ 47 h 88"/>
                <a:gd name="T12" fmla="*/ 312 w 264"/>
                <a:gd name="T13" fmla="*/ 37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88">
                  <a:moveTo>
                    <a:pt x="260" y="33"/>
                  </a:moveTo>
                  <a:cubicBezTo>
                    <a:pt x="262" y="32"/>
                    <a:pt x="261" y="30"/>
                    <a:pt x="264" y="29"/>
                  </a:cubicBezTo>
                  <a:cubicBezTo>
                    <a:pt x="253" y="46"/>
                    <a:pt x="208" y="61"/>
                    <a:pt x="188" y="68"/>
                  </a:cubicBezTo>
                  <a:cubicBezTo>
                    <a:pt x="164" y="77"/>
                    <a:pt x="138" y="84"/>
                    <a:pt x="113" y="86"/>
                  </a:cubicBezTo>
                  <a:cubicBezTo>
                    <a:pt x="92" y="88"/>
                    <a:pt x="66" y="88"/>
                    <a:pt x="46" y="84"/>
                  </a:cubicBezTo>
                  <a:cubicBezTo>
                    <a:pt x="28" y="80"/>
                    <a:pt x="0" y="60"/>
                    <a:pt x="2" y="38"/>
                  </a:cubicBezTo>
                  <a:cubicBezTo>
                    <a:pt x="6" y="0"/>
                    <a:pt x="213" y="47"/>
                    <a:pt x="256" y="3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2" name="Freeform 802">
              <a:extLst>
                <a:ext uri="{FF2B5EF4-FFF2-40B4-BE49-F238E27FC236}">
                  <a16:creationId xmlns:a16="http://schemas.microsoft.com/office/drawing/2014/main" id="{8D4DD820-640C-4008-B4A4-A8BAF53FA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3" y="1886"/>
              <a:ext cx="501" cy="452"/>
            </a:xfrm>
            <a:custGeom>
              <a:avLst/>
              <a:gdLst>
                <a:gd name="T0" fmla="*/ 265 w 469"/>
                <a:gd name="T1" fmla="*/ 89 h 423"/>
                <a:gd name="T2" fmla="*/ 334 w 469"/>
                <a:gd name="T3" fmla="*/ 146 h 423"/>
                <a:gd name="T4" fmla="*/ 150 w 469"/>
                <a:gd name="T5" fmla="*/ 250 h 423"/>
                <a:gd name="T6" fmla="*/ 11 w 469"/>
                <a:gd name="T7" fmla="*/ 419 h 423"/>
                <a:gd name="T8" fmla="*/ 176 w 469"/>
                <a:gd name="T9" fmla="*/ 516 h 423"/>
                <a:gd name="T10" fmla="*/ 302 w 469"/>
                <a:gd name="T11" fmla="*/ 495 h 423"/>
                <a:gd name="T12" fmla="*/ 372 w 469"/>
                <a:gd name="T13" fmla="*/ 428 h 423"/>
                <a:gd name="T14" fmla="*/ 477 w 469"/>
                <a:gd name="T15" fmla="*/ 301 h 423"/>
                <a:gd name="T16" fmla="*/ 553 w 469"/>
                <a:gd name="T17" fmla="*/ 291 h 423"/>
                <a:gd name="T18" fmla="*/ 570 w 469"/>
                <a:gd name="T19" fmla="*/ 186 h 423"/>
                <a:gd name="T20" fmla="*/ 507 w 469"/>
                <a:gd name="T21" fmla="*/ 0 h 423"/>
                <a:gd name="T22" fmla="*/ 454 w 469"/>
                <a:gd name="T23" fmla="*/ 11 h 423"/>
                <a:gd name="T24" fmla="*/ 367 w 469"/>
                <a:gd name="T25" fmla="*/ 50 h 423"/>
                <a:gd name="T26" fmla="*/ 316 w 469"/>
                <a:gd name="T27" fmla="*/ 72 h 423"/>
                <a:gd name="T28" fmla="*/ 280 w 469"/>
                <a:gd name="T29" fmla="*/ 79 h 42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69" h="423">
                  <a:moveTo>
                    <a:pt x="217" y="73"/>
                  </a:moveTo>
                  <a:cubicBezTo>
                    <a:pt x="248" y="49"/>
                    <a:pt x="305" y="83"/>
                    <a:pt x="274" y="120"/>
                  </a:cubicBezTo>
                  <a:cubicBezTo>
                    <a:pt x="233" y="166"/>
                    <a:pt x="180" y="186"/>
                    <a:pt x="123" y="205"/>
                  </a:cubicBezTo>
                  <a:cubicBezTo>
                    <a:pt x="63" y="224"/>
                    <a:pt x="0" y="273"/>
                    <a:pt x="8" y="343"/>
                  </a:cubicBezTo>
                  <a:cubicBezTo>
                    <a:pt x="15" y="407"/>
                    <a:pt x="91" y="423"/>
                    <a:pt x="144" y="423"/>
                  </a:cubicBezTo>
                  <a:cubicBezTo>
                    <a:pt x="177" y="423"/>
                    <a:pt x="216" y="413"/>
                    <a:pt x="248" y="405"/>
                  </a:cubicBezTo>
                  <a:cubicBezTo>
                    <a:pt x="278" y="397"/>
                    <a:pt x="291" y="378"/>
                    <a:pt x="305" y="351"/>
                  </a:cubicBezTo>
                  <a:cubicBezTo>
                    <a:pt x="325" y="314"/>
                    <a:pt x="348" y="260"/>
                    <a:pt x="391" y="247"/>
                  </a:cubicBezTo>
                  <a:cubicBezTo>
                    <a:pt x="408" y="241"/>
                    <a:pt x="443" y="249"/>
                    <a:pt x="454" y="239"/>
                  </a:cubicBezTo>
                  <a:cubicBezTo>
                    <a:pt x="468" y="225"/>
                    <a:pt x="468" y="172"/>
                    <a:pt x="468" y="153"/>
                  </a:cubicBezTo>
                  <a:cubicBezTo>
                    <a:pt x="469" y="99"/>
                    <a:pt x="457" y="39"/>
                    <a:pt x="417" y="0"/>
                  </a:cubicBezTo>
                  <a:cubicBezTo>
                    <a:pt x="406" y="7"/>
                    <a:pt x="387" y="4"/>
                    <a:pt x="373" y="8"/>
                  </a:cubicBezTo>
                  <a:cubicBezTo>
                    <a:pt x="348" y="15"/>
                    <a:pt x="324" y="29"/>
                    <a:pt x="301" y="41"/>
                  </a:cubicBezTo>
                  <a:cubicBezTo>
                    <a:pt x="288" y="47"/>
                    <a:pt x="273" y="55"/>
                    <a:pt x="259" y="59"/>
                  </a:cubicBezTo>
                  <a:cubicBezTo>
                    <a:pt x="249" y="61"/>
                    <a:pt x="234" y="58"/>
                    <a:pt x="229" y="65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3" name="Freeform 803">
              <a:extLst>
                <a:ext uri="{FF2B5EF4-FFF2-40B4-BE49-F238E27FC236}">
                  <a16:creationId xmlns:a16="http://schemas.microsoft.com/office/drawing/2014/main" id="{51EBC157-9004-4F6F-87A8-26C72DE0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2" y="2185"/>
              <a:ext cx="226" cy="245"/>
            </a:xfrm>
            <a:custGeom>
              <a:avLst/>
              <a:gdLst>
                <a:gd name="T0" fmla="*/ 2 w 212"/>
                <a:gd name="T1" fmla="*/ 142 h 229"/>
                <a:gd name="T2" fmla="*/ 52 w 212"/>
                <a:gd name="T3" fmla="*/ 200 h 229"/>
                <a:gd name="T4" fmla="*/ 0 w 212"/>
                <a:gd name="T5" fmla="*/ 280 h 229"/>
                <a:gd name="T6" fmla="*/ 74 w 212"/>
                <a:gd name="T7" fmla="*/ 239 h 229"/>
                <a:gd name="T8" fmla="*/ 145 w 212"/>
                <a:gd name="T9" fmla="*/ 195 h 229"/>
                <a:gd name="T10" fmla="*/ 230 w 212"/>
                <a:gd name="T11" fmla="*/ 0 h 2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229">
                  <a:moveTo>
                    <a:pt x="2" y="116"/>
                  </a:moveTo>
                  <a:cubicBezTo>
                    <a:pt x="25" y="123"/>
                    <a:pt x="44" y="139"/>
                    <a:pt x="43" y="164"/>
                  </a:cubicBezTo>
                  <a:cubicBezTo>
                    <a:pt x="41" y="195"/>
                    <a:pt x="3" y="203"/>
                    <a:pt x="0" y="229"/>
                  </a:cubicBezTo>
                  <a:cubicBezTo>
                    <a:pt x="19" y="228"/>
                    <a:pt x="44" y="203"/>
                    <a:pt x="61" y="194"/>
                  </a:cubicBezTo>
                  <a:cubicBezTo>
                    <a:pt x="80" y="184"/>
                    <a:pt x="103" y="173"/>
                    <a:pt x="120" y="159"/>
                  </a:cubicBezTo>
                  <a:cubicBezTo>
                    <a:pt x="165" y="125"/>
                    <a:pt x="212" y="56"/>
                    <a:pt x="190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4" name="Freeform 804">
              <a:extLst>
                <a:ext uri="{FF2B5EF4-FFF2-40B4-BE49-F238E27FC236}">
                  <a16:creationId xmlns:a16="http://schemas.microsoft.com/office/drawing/2014/main" id="{5DB53609-E9BC-49A3-BA75-58B483407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" y="2328"/>
              <a:ext cx="239" cy="329"/>
            </a:xfrm>
            <a:custGeom>
              <a:avLst/>
              <a:gdLst>
                <a:gd name="T0" fmla="*/ 14 w 224"/>
                <a:gd name="T1" fmla="*/ 219 h 307"/>
                <a:gd name="T2" fmla="*/ 110 w 224"/>
                <a:gd name="T3" fmla="*/ 75 h 307"/>
                <a:gd name="T4" fmla="*/ 218 w 224"/>
                <a:gd name="T5" fmla="*/ 3 h 307"/>
                <a:gd name="T6" fmla="*/ 251 w 224"/>
                <a:gd name="T7" fmla="*/ 134 h 307"/>
                <a:gd name="T8" fmla="*/ 158 w 224"/>
                <a:gd name="T9" fmla="*/ 358 h 307"/>
                <a:gd name="T10" fmla="*/ 20 w 224"/>
                <a:gd name="T11" fmla="*/ 208 h 3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4" h="307">
                  <a:moveTo>
                    <a:pt x="11" y="177"/>
                  </a:moveTo>
                  <a:cubicBezTo>
                    <a:pt x="0" y="125"/>
                    <a:pt x="57" y="90"/>
                    <a:pt x="91" y="61"/>
                  </a:cubicBezTo>
                  <a:cubicBezTo>
                    <a:pt x="111" y="43"/>
                    <a:pt x="151" y="5"/>
                    <a:pt x="179" y="3"/>
                  </a:cubicBezTo>
                  <a:cubicBezTo>
                    <a:pt x="224" y="0"/>
                    <a:pt x="206" y="83"/>
                    <a:pt x="206" y="109"/>
                  </a:cubicBezTo>
                  <a:cubicBezTo>
                    <a:pt x="204" y="173"/>
                    <a:pt x="210" y="272"/>
                    <a:pt x="130" y="291"/>
                  </a:cubicBezTo>
                  <a:cubicBezTo>
                    <a:pt x="64" y="307"/>
                    <a:pt x="34" y="216"/>
                    <a:pt x="17" y="16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805">
              <a:extLst>
                <a:ext uri="{FF2B5EF4-FFF2-40B4-BE49-F238E27FC236}">
                  <a16:creationId xmlns:a16="http://schemas.microsoft.com/office/drawing/2014/main" id="{EFB4EB74-1F38-407C-9DF3-03EB6BC84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478"/>
              <a:ext cx="448" cy="291"/>
            </a:xfrm>
            <a:custGeom>
              <a:avLst/>
              <a:gdLst>
                <a:gd name="T0" fmla="*/ 512 w 419"/>
                <a:gd name="T1" fmla="*/ 160 h 272"/>
                <a:gd name="T2" fmla="*/ 234 w 419"/>
                <a:gd name="T3" fmla="*/ 219 h 272"/>
                <a:gd name="T4" fmla="*/ 141 w 419"/>
                <a:gd name="T5" fmla="*/ 262 h 272"/>
                <a:gd name="T6" fmla="*/ 50 w 419"/>
                <a:gd name="T7" fmla="*/ 319 h 272"/>
                <a:gd name="T8" fmla="*/ 26 w 419"/>
                <a:gd name="T9" fmla="*/ 323 h 272"/>
                <a:gd name="T10" fmla="*/ 55 w 419"/>
                <a:gd name="T11" fmla="*/ 273 h 272"/>
                <a:gd name="T12" fmla="*/ 65 w 419"/>
                <a:gd name="T13" fmla="*/ 220 h 272"/>
                <a:gd name="T14" fmla="*/ 87 w 419"/>
                <a:gd name="T15" fmla="*/ 153 h 272"/>
                <a:gd name="T16" fmla="*/ 201 w 419"/>
                <a:gd name="T17" fmla="*/ 91 h 272"/>
                <a:gd name="T18" fmla="*/ 325 w 419"/>
                <a:gd name="T19" fmla="*/ 116 h 272"/>
                <a:gd name="T20" fmla="*/ 385 w 419"/>
                <a:gd name="T21" fmla="*/ 80 h 272"/>
                <a:gd name="T22" fmla="*/ 385 w 419"/>
                <a:gd name="T23" fmla="*/ 0 h 27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19" h="272">
                  <a:moveTo>
                    <a:pt x="419" y="131"/>
                  </a:moveTo>
                  <a:cubicBezTo>
                    <a:pt x="356" y="182"/>
                    <a:pt x="265" y="162"/>
                    <a:pt x="192" y="179"/>
                  </a:cubicBezTo>
                  <a:cubicBezTo>
                    <a:pt x="163" y="186"/>
                    <a:pt x="142" y="204"/>
                    <a:pt x="115" y="214"/>
                  </a:cubicBezTo>
                  <a:cubicBezTo>
                    <a:pt x="86" y="225"/>
                    <a:pt x="68" y="248"/>
                    <a:pt x="41" y="261"/>
                  </a:cubicBezTo>
                  <a:cubicBezTo>
                    <a:pt x="31" y="266"/>
                    <a:pt x="30" y="272"/>
                    <a:pt x="21" y="264"/>
                  </a:cubicBezTo>
                  <a:cubicBezTo>
                    <a:pt x="0" y="246"/>
                    <a:pt x="34" y="231"/>
                    <a:pt x="45" y="222"/>
                  </a:cubicBezTo>
                  <a:cubicBezTo>
                    <a:pt x="61" y="209"/>
                    <a:pt x="45" y="200"/>
                    <a:pt x="53" y="180"/>
                  </a:cubicBezTo>
                  <a:cubicBezTo>
                    <a:pt x="59" y="164"/>
                    <a:pt x="61" y="140"/>
                    <a:pt x="71" y="125"/>
                  </a:cubicBezTo>
                  <a:cubicBezTo>
                    <a:pt x="85" y="103"/>
                    <a:pt x="138" y="81"/>
                    <a:pt x="165" y="74"/>
                  </a:cubicBezTo>
                  <a:cubicBezTo>
                    <a:pt x="205" y="63"/>
                    <a:pt x="230" y="81"/>
                    <a:pt x="266" y="94"/>
                  </a:cubicBezTo>
                  <a:cubicBezTo>
                    <a:pt x="292" y="102"/>
                    <a:pt x="314" y="97"/>
                    <a:pt x="315" y="65"/>
                  </a:cubicBezTo>
                  <a:cubicBezTo>
                    <a:pt x="315" y="35"/>
                    <a:pt x="287" y="25"/>
                    <a:pt x="315" y="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806">
              <a:extLst>
                <a:ext uri="{FF2B5EF4-FFF2-40B4-BE49-F238E27FC236}">
                  <a16:creationId xmlns:a16="http://schemas.microsoft.com/office/drawing/2014/main" id="{2BE725A3-B20C-4680-B7EE-40382FD64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6" y="2712"/>
              <a:ext cx="501" cy="318"/>
            </a:xfrm>
            <a:custGeom>
              <a:avLst/>
              <a:gdLst>
                <a:gd name="T0" fmla="*/ 356 w 469"/>
                <a:gd name="T1" fmla="*/ 21 h 297"/>
                <a:gd name="T2" fmla="*/ 485 w 469"/>
                <a:gd name="T3" fmla="*/ 2 h 297"/>
                <a:gd name="T4" fmla="*/ 568 w 469"/>
                <a:gd name="T5" fmla="*/ 116 h 297"/>
                <a:gd name="T6" fmla="*/ 514 w 469"/>
                <a:gd name="T7" fmla="*/ 267 h 297"/>
                <a:gd name="T8" fmla="*/ 380 w 469"/>
                <a:gd name="T9" fmla="*/ 291 h 297"/>
                <a:gd name="T10" fmla="*/ 216 w 469"/>
                <a:gd name="T11" fmla="*/ 311 h 297"/>
                <a:gd name="T12" fmla="*/ 79 w 469"/>
                <a:gd name="T13" fmla="*/ 361 h 297"/>
                <a:gd name="T14" fmla="*/ 19 w 469"/>
                <a:gd name="T15" fmla="*/ 344 h 297"/>
                <a:gd name="T16" fmla="*/ 24 w 469"/>
                <a:gd name="T17" fmla="*/ 249 h 297"/>
                <a:gd name="T18" fmla="*/ 140 w 469"/>
                <a:gd name="T19" fmla="*/ 134 h 297"/>
                <a:gd name="T20" fmla="*/ 282 w 469"/>
                <a:gd name="T21" fmla="*/ 56 h 297"/>
                <a:gd name="T22" fmla="*/ 356 w 469"/>
                <a:gd name="T23" fmla="*/ 28 h 2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69" h="297">
                  <a:moveTo>
                    <a:pt x="292" y="18"/>
                  </a:moveTo>
                  <a:cubicBezTo>
                    <a:pt x="322" y="9"/>
                    <a:pt x="366" y="0"/>
                    <a:pt x="398" y="2"/>
                  </a:cubicBezTo>
                  <a:cubicBezTo>
                    <a:pt x="444" y="4"/>
                    <a:pt x="469" y="52"/>
                    <a:pt x="466" y="94"/>
                  </a:cubicBezTo>
                  <a:cubicBezTo>
                    <a:pt x="463" y="132"/>
                    <a:pt x="450" y="191"/>
                    <a:pt x="421" y="218"/>
                  </a:cubicBezTo>
                  <a:cubicBezTo>
                    <a:pt x="389" y="249"/>
                    <a:pt x="353" y="244"/>
                    <a:pt x="312" y="237"/>
                  </a:cubicBezTo>
                  <a:cubicBezTo>
                    <a:pt x="261" y="228"/>
                    <a:pt x="224" y="237"/>
                    <a:pt x="177" y="253"/>
                  </a:cubicBezTo>
                  <a:cubicBezTo>
                    <a:pt x="140" y="266"/>
                    <a:pt x="104" y="290"/>
                    <a:pt x="65" y="294"/>
                  </a:cubicBezTo>
                  <a:cubicBezTo>
                    <a:pt x="46" y="296"/>
                    <a:pt x="26" y="297"/>
                    <a:pt x="16" y="280"/>
                  </a:cubicBezTo>
                  <a:cubicBezTo>
                    <a:pt x="0" y="255"/>
                    <a:pt x="6" y="228"/>
                    <a:pt x="20" y="204"/>
                  </a:cubicBezTo>
                  <a:cubicBezTo>
                    <a:pt x="43" y="164"/>
                    <a:pt x="75" y="131"/>
                    <a:pt x="115" y="109"/>
                  </a:cubicBezTo>
                  <a:cubicBezTo>
                    <a:pt x="154" y="87"/>
                    <a:pt x="190" y="61"/>
                    <a:pt x="231" y="46"/>
                  </a:cubicBezTo>
                  <a:cubicBezTo>
                    <a:pt x="252" y="39"/>
                    <a:pt x="272" y="30"/>
                    <a:pt x="292" y="22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807">
              <a:extLst>
                <a:ext uri="{FF2B5EF4-FFF2-40B4-BE49-F238E27FC236}">
                  <a16:creationId xmlns:a16="http://schemas.microsoft.com/office/drawing/2014/main" id="{A60D4CF0-DB2E-4454-B214-7F8DADDD0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3035"/>
              <a:ext cx="176" cy="97"/>
            </a:xfrm>
            <a:custGeom>
              <a:avLst/>
              <a:gdLst>
                <a:gd name="T0" fmla="*/ 84 w 165"/>
                <a:gd name="T1" fmla="*/ 16 h 91"/>
                <a:gd name="T2" fmla="*/ 167 w 165"/>
                <a:gd name="T3" fmla="*/ 18 h 91"/>
                <a:gd name="T4" fmla="*/ 139 w 165"/>
                <a:gd name="T5" fmla="*/ 85 h 91"/>
                <a:gd name="T6" fmla="*/ 27 w 165"/>
                <a:gd name="T7" fmla="*/ 82 h 91"/>
                <a:gd name="T8" fmla="*/ 98 w 165"/>
                <a:gd name="T9" fmla="*/ 22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91">
                  <a:moveTo>
                    <a:pt x="69" y="13"/>
                  </a:moveTo>
                  <a:cubicBezTo>
                    <a:pt x="89" y="21"/>
                    <a:pt x="119" y="0"/>
                    <a:pt x="138" y="15"/>
                  </a:cubicBezTo>
                  <a:cubicBezTo>
                    <a:pt x="165" y="37"/>
                    <a:pt x="134" y="61"/>
                    <a:pt x="114" y="70"/>
                  </a:cubicBezTo>
                  <a:cubicBezTo>
                    <a:pt x="92" y="79"/>
                    <a:pt x="41" y="91"/>
                    <a:pt x="22" y="68"/>
                  </a:cubicBezTo>
                  <a:cubicBezTo>
                    <a:pt x="0" y="40"/>
                    <a:pt x="71" y="11"/>
                    <a:pt x="81" y="1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808">
              <a:extLst>
                <a:ext uri="{FF2B5EF4-FFF2-40B4-BE49-F238E27FC236}">
                  <a16:creationId xmlns:a16="http://schemas.microsoft.com/office/drawing/2014/main" id="{55958D43-1FD0-4347-8E2F-9422461D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3139"/>
              <a:ext cx="341" cy="501"/>
            </a:xfrm>
            <a:custGeom>
              <a:avLst/>
              <a:gdLst>
                <a:gd name="T0" fmla="*/ 15 w 319"/>
                <a:gd name="T1" fmla="*/ 105 h 469"/>
                <a:gd name="T2" fmla="*/ 137 w 319"/>
                <a:gd name="T3" fmla="*/ 96 h 469"/>
                <a:gd name="T4" fmla="*/ 248 w 319"/>
                <a:gd name="T5" fmla="*/ 79 h 469"/>
                <a:gd name="T6" fmla="*/ 314 w 319"/>
                <a:gd name="T7" fmla="*/ 47 h 469"/>
                <a:gd name="T8" fmla="*/ 357 w 319"/>
                <a:gd name="T9" fmla="*/ 0 h 469"/>
                <a:gd name="T10" fmla="*/ 347 w 319"/>
                <a:gd name="T11" fmla="*/ 131 h 469"/>
                <a:gd name="T12" fmla="*/ 368 w 319"/>
                <a:gd name="T13" fmla="*/ 303 h 469"/>
                <a:gd name="T14" fmla="*/ 329 w 319"/>
                <a:gd name="T15" fmla="*/ 533 h 469"/>
                <a:gd name="T16" fmla="*/ 191 w 319"/>
                <a:gd name="T17" fmla="*/ 570 h 469"/>
                <a:gd name="T18" fmla="*/ 74 w 319"/>
                <a:gd name="T19" fmla="*/ 434 h 469"/>
                <a:gd name="T20" fmla="*/ 11 w 319"/>
                <a:gd name="T21" fmla="*/ 262 h 469"/>
                <a:gd name="T22" fmla="*/ 1 w 319"/>
                <a:gd name="T23" fmla="*/ 186 h 469"/>
                <a:gd name="T24" fmla="*/ 17 w 319"/>
                <a:gd name="T25" fmla="*/ 110 h 46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19" h="469">
                  <a:moveTo>
                    <a:pt x="12" y="86"/>
                  </a:moveTo>
                  <a:cubicBezTo>
                    <a:pt x="42" y="76"/>
                    <a:pt x="80" y="82"/>
                    <a:pt x="112" y="79"/>
                  </a:cubicBezTo>
                  <a:cubicBezTo>
                    <a:pt x="142" y="77"/>
                    <a:pt x="174" y="74"/>
                    <a:pt x="203" y="65"/>
                  </a:cubicBezTo>
                  <a:cubicBezTo>
                    <a:pt x="222" y="59"/>
                    <a:pt x="243" y="52"/>
                    <a:pt x="257" y="38"/>
                  </a:cubicBezTo>
                  <a:cubicBezTo>
                    <a:pt x="270" y="26"/>
                    <a:pt x="277" y="8"/>
                    <a:pt x="292" y="0"/>
                  </a:cubicBezTo>
                  <a:cubicBezTo>
                    <a:pt x="309" y="28"/>
                    <a:pt x="281" y="75"/>
                    <a:pt x="284" y="108"/>
                  </a:cubicBezTo>
                  <a:cubicBezTo>
                    <a:pt x="287" y="155"/>
                    <a:pt x="298" y="202"/>
                    <a:pt x="301" y="249"/>
                  </a:cubicBezTo>
                  <a:cubicBezTo>
                    <a:pt x="304" y="303"/>
                    <a:pt x="319" y="399"/>
                    <a:pt x="269" y="437"/>
                  </a:cubicBezTo>
                  <a:cubicBezTo>
                    <a:pt x="238" y="461"/>
                    <a:pt x="194" y="469"/>
                    <a:pt x="156" y="468"/>
                  </a:cubicBezTo>
                  <a:cubicBezTo>
                    <a:pt x="100" y="466"/>
                    <a:pt x="80" y="400"/>
                    <a:pt x="61" y="356"/>
                  </a:cubicBezTo>
                  <a:cubicBezTo>
                    <a:pt x="42" y="310"/>
                    <a:pt x="22" y="262"/>
                    <a:pt x="8" y="214"/>
                  </a:cubicBezTo>
                  <a:cubicBezTo>
                    <a:pt x="3" y="194"/>
                    <a:pt x="0" y="174"/>
                    <a:pt x="1" y="153"/>
                  </a:cubicBezTo>
                  <a:cubicBezTo>
                    <a:pt x="3" y="131"/>
                    <a:pt x="12" y="111"/>
                    <a:pt x="14" y="90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809">
              <a:extLst>
                <a:ext uri="{FF2B5EF4-FFF2-40B4-BE49-F238E27FC236}">
                  <a16:creationId xmlns:a16="http://schemas.microsoft.com/office/drawing/2014/main" id="{39E59806-2587-479D-BB55-67D3B5B04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0" y="3723"/>
              <a:ext cx="153" cy="88"/>
            </a:xfrm>
            <a:custGeom>
              <a:avLst/>
              <a:gdLst>
                <a:gd name="T0" fmla="*/ 89 w 143"/>
                <a:gd name="T1" fmla="*/ 10 h 82"/>
                <a:gd name="T2" fmla="*/ 165 w 143"/>
                <a:gd name="T3" fmla="*/ 32 h 82"/>
                <a:gd name="T4" fmla="*/ 89 w 143"/>
                <a:gd name="T5" fmla="*/ 57 h 82"/>
                <a:gd name="T6" fmla="*/ 0 w 143"/>
                <a:gd name="T7" fmla="*/ 49 h 82"/>
                <a:gd name="T8" fmla="*/ 98 w 143"/>
                <a:gd name="T9" fmla="*/ 1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82">
                  <a:moveTo>
                    <a:pt x="73" y="7"/>
                  </a:moveTo>
                  <a:cubicBezTo>
                    <a:pt x="93" y="0"/>
                    <a:pt x="128" y="0"/>
                    <a:pt x="135" y="26"/>
                  </a:cubicBezTo>
                  <a:cubicBezTo>
                    <a:pt x="143" y="57"/>
                    <a:pt x="93" y="40"/>
                    <a:pt x="73" y="46"/>
                  </a:cubicBezTo>
                  <a:cubicBezTo>
                    <a:pt x="55" y="51"/>
                    <a:pt x="0" y="82"/>
                    <a:pt x="0" y="40"/>
                  </a:cubicBezTo>
                  <a:cubicBezTo>
                    <a:pt x="0" y="13"/>
                    <a:pt x="64" y="2"/>
                    <a:pt x="80" y="11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810">
              <a:extLst>
                <a:ext uri="{FF2B5EF4-FFF2-40B4-BE49-F238E27FC236}">
                  <a16:creationId xmlns:a16="http://schemas.microsoft.com/office/drawing/2014/main" id="{0BFB87F0-4E0C-47DB-B3B7-E572F65D6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3843"/>
              <a:ext cx="219" cy="158"/>
            </a:xfrm>
            <a:custGeom>
              <a:avLst/>
              <a:gdLst>
                <a:gd name="T0" fmla="*/ 12 w 205"/>
                <a:gd name="T1" fmla="*/ 23 h 148"/>
                <a:gd name="T2" fmla="*/ 7 w 205"/>
                <a:gd name="T3" fmla="*/ 61 h 148"/>
                <a:gd name="T4" fmla="*/ 51 w 205"/>
                <a:gd name="T5" fmla="*/ 64 h 148"/>
                <a:gd name="T6" fmla="*/ 138 w 205"/>
                <a:gd name="T7" fmla="*/ 85 h 148"/>
                <a:gd name="T8" fmla="*/ 250 w 205"/>
                <a:gd name="T9" fmla="*/ 140 h 148"/>
                <a:gd name="T10" fmla="*/ 207 w 205"/>
                <a:gd name="T11" fmla="*/ 91 h 148"/>
                <a:gd name="T12" fmla="*/ 157 w 205"/>
                <a:gd name="T13" fmla="*/ 22 h 148"/>
                <a:gd name="T14" fmla="*/ 112 w 205"/>
                <a:gd name="T15" fmla="*/ 12 h 148"/>
                <a:gd name="T16" fmla="*/ 16 w 205"/>
                <a:gd name="T17" fmla="*/ 7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5" h="148">
                  <a:moveTo>
                    <a:pt x="9" y="20"/>
                  </a:moveTo>
                  <a:cubicBezTo>
                    <a:pt x="0" y="24"/>
                    <a:pt x="0" y="42"/>
                    <a:pt x="7" y="50"/>
                  </a:cubicBezTo>
                  <a:cubicBezTo>
                    <a:pt x="17" y="61"/>
                    <a:pt x="29" y="54"/>
                    <a:pt x="42" y="52"/>
                  </a:cubicBezTo>
                  <a:cubicBezTo>
                    <a:pt x="72" y="49"/>
                    <a:pt x="90" y="50"/>
                    <a:pt x="113" y="70"/>
                  </a:cubicBezTo>
                  <a:cubicBezTo>
                    <a:pt x="137" y="91"/>
                    <a:pt x="173" y="148"/>
                    <a:pt x="205" y="115"/>
                  </a:cubicBezTo>
                  <a:cubicBezTo>
                    <a:pt x="195" y="99"/>
                    <a:pt x="183" y="89"/>
                    <a:pt x="170" y="75"/>
                  </a:cubicBezTo>
                  <a:cubicBezTo>
                    <a:pt x="154" y="58"/>
                    <a:pt x="146" y="35"/>
                    <a:pt x="129" y="19"/>
                  </a:cubicBezTo>
                  <a:cubicBezTo>
                    <a:pt x="115" y="5"/>
                    <a:pt x="113" y="7"/>
                    <a:pt x="92" y="9"/>
                  </a:cubicBezTo>
                  <a:cubicBezTo>
                    <a:pt x="68" y="11"/>
                    <a:pt x="35" y="0"/>
                    <a:pt x="13" y="7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811">
              <a:extLst>
                <a:ext uri="{FF2B5EF4-FFF2-40B4-BE49-F238E27FC236}">
                  <a16:creationId xmlns:a16="http://schemas.microsoft.com/office/drawing/2014/main" id="{C8D3B493-8BDA-47A0-89AF-C75F42BD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794"/>
              <a:ext cx="115" cy="184"/>
            </a:xfrm>
            <a:custGeom>
              <a:avLst/>
              <a:gdLst>
                <a:gd name="T0" fmla="*/ 68 w 107"/>
                <a:gd name="T1" fmla="*/ 0 h 172"/>
                <a:gd name="T2" fmla="*/ 48 w 107"/>
                <a:gd name="T3" fmla="*/ 65 h 172"/>
                <a:gd name="T4" fmla="*/ 67 w 107"/>
                <a:gd name="T5" fmla="*/ 120 h 172"/>
                <a:gd name="T6" fmla="*/ 127 w 107"/>
                <a:gd name="T7" fmla="*/ 93 h 172"/>
                <a:gd name="T8" fmla="*/ 13 w 107"/>
                <a:gd name="T9" fmla="*/ 196 h 172"/>
                <a:gd name="T10" fmla="*/ 4 w 107"/>
                <a:gd name="T11" fmla="*/ 165 h 172"/>
                <a:gd name="T12" fmla="*/ 31 w 107"/>
                <a:gd name="T13" fmla="*/ 128 h 172"/>
                <a:gd name="T14" fmla="*/ 11 w 107"/>
                <a:gd name="T15" fmla="*/ 34 h 1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7" h="172">
                  <a:moveTo>
                    <a:pt x="55" y="0"/>
                  </a:moveTo>
                  <a:cubicBezTo>
                    <a:pt x="55" y="17"/>
                    <a:pt x="40" y="33"/>
                    <a:pt x="39" y="53"/>
                  </a:cubicBezTo>
                  <a:cubicBezTo>
                    <a:pt x="38" y="71"/>
                    <a:pt x="47" y="82"/>
                    <a:pt x="54" y="98"/>
                  </a:cubicBezTo>
                  <a:cubicBezTo>
                    <a:pt x="71" y="93"/>
                    <a:pt x="86" y="80"/>
                    <a:pt x="102" y="76"/>
                  </a:cubicBezTo>
                  <a:cubicBezTo>
                    <a:pt x="107" y="99"/>
                    <a:pt x="36" y="172"/>
                    <a:pt x="10" y="160"/>
                  </a:cubicBezTo>
                  <a:cubicBezTo>
                    <a:pt x="0" y="155"/>
                    <a:pt x="1" y="141"/>
                    <a:pt x="4" y="135"/>
                  </a:cubicBezTo>
                  <a:cubicBezTo>
                    <a:pt x="13" y="119"/>
                    <a:pt x="22" y="128"/>
                    <a:pt x="25" y="105"/>
                  </a:cubicBezTo>
                  <a:cubicBezTo>
                    <a:pt x="27" y="78"/>
                    <a:pt x="16" y="54"/>
                    <a:pt x="8" y="28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812">
              <a:extLst>
                <a:ext uri="{FF2B5EF4-FFF2-40B4-BE49-F238E27FC236}">
                  <a16:creationId xmlns:a16="http://schemas.microsoft.com/office/drawing/2014/main" id="{3EA6E57C-DA4C-47FD-AB28-B210AD357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968"/>
              <a:ext cx="192" cy="225"/>
            </a:xfrm>
            <a:custGeom>
              <a:avLst/>
              <a:gdLst>
                <a:gd name="T0" fmla="*/ 171 w 180"/>
                <a:gd name="T1" fmla="*/ 0 h 210"/>
                <a:gd name="T2" fmla="*/ 101 w 180"/>
                <a:gd name="T3" fmla="*/ 44 h 210"/>
                <a:gd name="T4" fmla="*/ 35 w 180"/>
                <a:gd name="T5" fmla="*/ 42 h 210"/>
                <a:gd name="T6" fmla="*/ 48 w 180"/>
                <a:gd name="T7" fmla="*/ 167 h 210"/>
                <a:gd name="T8" fmla="*/ 139 w 180"/>
                <a:gd name="T9" fmla="*/ 196 h 210"/>
                <a:gd name="T10" fmla="*/ 219 w 180"/>
                <a:gd name="T11" fmla="*/ 246 h 210"/>
                <a:gd name="T12" fmla="*/ 186 w 180"/>
                <a:gd name="T13" fmla="*/ 190 h 210"/>
                <a:gd name="T14" fmla="*/ 188 w 180"/>
                <a:gd name="T15" fmla="*/ 130 h 210"/>
                <a:gd name="T16" fmla="*/ 176 w 180"/>
                <a:gd name="T17" fmla="*/ 12 h 2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0" h="210">
                  <a:moveTo>
                    <a:pt x="141" y="0"/>
                  </a:moveTo>
                  <a:cubicBezTo>
                    <a:pt x="129" y="17"/>
                    <a:pt x="104" y="32"/>
                    <a:pt x="83" y="35"/>
                  </a:cubicBezTo>
                  <a:cubicBezTo>
                    <a:pt x="68" y="37"/>
                    <a:pt x="43" y="26"/>
                    <a:pt x="29" y="34"/>
                  </a:cubicBezTo>
                  <a:cubicBezTo>
                    <a:pt x="0" y="51"/>
                    <a:pt x="26" y="116"/>
                    <a:pt x="39" y="136"/>
                  </a:cubicBezTo>
                  <a:cubicBezTo>
                    <a:pt x="59" y="168"/>
                    <a:pt x="86" y="146"/>
                    <a:pt x="114" y="160"/>
                  </a:cubicBezTo>
                  <a:cubicBezTo>
                    <a:pt x="136" y="172"/>
                    <a:pt x="150" y="210"/>
                    <a:pt x="180" y="201"/>
                  </a:cubicBezTo>
                  <a:cubicBezTo>
                    <a:pt x="177" y="185"/>
                    <a:pt x="160" y="170"/>
                    <a:pt x="153" y="154"/>
                  </a:cubicBezTo>
                  <a:cubicBezTo>
                    <a:pt x="144" y="133"/>
                    <a:pt x="150" y="124"/>
                    <a:pt x="155" y="105"/>
                  </a:cubicBezTo>
                  <a:cubicBezTo>
                    <a:pt x="163" y="73"/>
                    <a:pt x="153" y="39"/>
                    <a:pt x="145" y="9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813">
              <a:extLst>
                <a:ext uri="{FF2B5EF4-FFF2-40B4-BE49-F238E27FC236}">
                  <a16:creationId xmlns:a16="http://schemas.microsoft.com/office/drawing/2014/main" id="{CF1E87B2-99B7-4C4A-BDB8-8A2C8DB61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1" y="2242"/>
              <a:ext cx="134" cy="164"/>
            </a:xfrm>
            <a:custGeom>
              <a:avLst/>
              <a:gdLst>
                <a:gd name="T0" fmla="*/ 36 w 126"/>
                <a:gd name="T1" fmla="*/ 17 h 154"/>
                <a:gd name="T2" fmla="*/ 95 w 126"/>
                <a:gd name="T3" fmla="*/ 4 h 154"/>
                <a:gd name="T4" fmla="*/ 122 w 126"/>
                <a:gd name="T5" fmla="*/ 63 h 154"/>
                <a:gd name="T6" fmla="*/ 125 w 126"/>
                <a:gd name="T7" fmla="*/ 186 h 154"/>
                <a:gd name="T8" fmla="*/ 36 w 126"/>
                <a:gd name="T9" fmla="*/ 116 h 154"/>
                <a:gd name="T10" fmla="*/ 2 w 126"/>
                <a:gd name="T11" fmla="*/ 99 h 154"/>
                <a:gd name="T12" fmla="*/ 38 w 126"/>
                <a:gd name="T13" fmla="*/ 19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6" h="154">
                  <a:moveTo>
                    <a:pt x="30" y="14"/>
                  </a:moveTo>
                  <a:cubicBezTo>
                    <a:pt x="43" y="12"/>
                    <a:pt x="66" y="0"/>
                    <a:pt x="79" y="4"/>
                  </a:cubicBezTo>
                  <a:cubicBezTo>
                    <a:pt x="100" y="10"/>
                    <a:pt x="101" y="34"/>
                    <a:pt x="102" y="52"/>
                  </a:cubicBezTo>
                  <a:cubicBezTo>
                    <a:pt x="103" y="81"/>
                    <a:pt x="126" y="130"/>
                    <a:pt x="104" y="154"/>
                  </a:cubicBezTo>
                  <a:cubicBezTo>
                    <a:pt x="79" y="139"/>
                    <a:pt x="73" y="44"/>
                    <a:pt x="30" y="96"/>
                  </a:cubicBezTo>
                  <a:cubicBezTo>
                    <a:pt x="14" y="115"/>
                    <a:pt x="3" y="110"/>
                    <a:pt x="2" y="82"/>
                  </a:cubicBezTo>
                  <a:cubicBezTo>
                    <a:pt x="0" y="50"/>
                    <a:pt x="16" y="39"/>
                    <a:pt x="32" y="1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814">
              <a:extLst>
                <a:ext uri="{FF2B5EF4-FFF2-40B4-BE49-F238E27FC236}">
                  <a16:creationId xmlns:a16="http://schemas.microsoft.com/office/drawing/2014/main" id="{464BA681-4B9B-48D4-B4D1-97D190C9B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6" y="1850"/>
              <a:ext cx="7" cy="4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5" y="2"/>
                    <a:pt x="3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815">
              <a:extLst>
                <a:ext uri="{FF2B5EF4-FFF2-40B4-BE49-F238E27FC236}">
                  <a16:creationId xmlns:a16="http://schemas.microsoft.com/office/drawing/2014/main" id="{A31B3DEF-BBB5-4860-81F3-C2D7992D9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8" y="1845"/>
              <a:ext cx="109" cy="52"/>
            </a:xfrm>
            <a:custGeom>
              <a:avLst/>
              <a:gdLst>
                <a:gd name="T0" fmla="*/ 78 w 102"/>
                <a:gd name="T1" fmla="*/ 0 h 48"/>
                <a:gd name="T2" fmla="*/ 60 w 102"/>
                <a:gd name="T3" fmla="*/ 1 h 48"/>
                <a:gd name="T4" fmla="*/ 1 w 102"/>
                <a:gd name="T5" fmla="*/ 37 h 48"/>
                <a:gd name="T6" fmla="*/ 67 w 102"/>
                <a:gd name="T7" fmla="*/ 56 h 48"/>
                <a:gd name="T8" fmla="*/ 124 w 102"/>
                <a:gd name="T9" fmla="*/ 29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48">
                  <a:moveTo>
                    <a:pt x="64" y="0"/>
                  </a:moveTo>
                  <a:cubicBezTo>
                    <a:pt x="59" y="0"/>
                    <a:pt x="54" y="0"/>
                    <a:pt x="49" y="1"/>
                  </a:cubicBezTo>
                  <a:cubicBezTo>
                    <a:pt x="21" y="4"/>
                    <a:pt x="0" y="17"/>
                    <a:pt x="1" y="29"/>
                  </a:cubicBezTo>
                  <a:cubicBezTo>
                    <a:pt x="3" y="41"/>
                    <a:pt x="27" y="48"/>
                    <a:pt x="55" y="44"/>
                  </a:cubicBezTo>
                  <a:cubicBezTo>
                    <a:pt x="78" y="41"/>
                    <a:pt x="96" y="32"/>
                    <a:pt x="102" y="23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816">
              <a:extLst>
                <a:ext uri="{FF2B5EF4-FFF2-40B4-BE49-F238E27FC236}">
                  <a16:creationId xmlns:a16="http://schemas.microsoft.com/office/drawing/2014/main" id="{2DABB0A9-1AE2-47F1-807B-62FC97ABF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1845"/>
              <a:ext cx="11" cy="3"/>
            </a:xfrm>
            <a:custGeom>
              <a:avLst/>
              <a:gdLst>
                <a:gd name="T0" fmla="*/ 11 w 11"/>
                <a:gd name="T1" fmla="*/ 8 h 2"/>
                <a:gd name="T2" fmla="*/ 11 w 11"/>
                <a:gd name="T3" fmla="*/ 8 h 2"/>
                <a:gd name="T4" fmla="*/ 0 w 11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"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1"/>
                    <a:pt x="0" y="0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817">
              <a:extLst>
                <a:ext uri="{FF2B5EF4-FFF2-40B4-BE49-F238E27FC236}">
                  <a16:creationId xmlns:a16="http://schemas.microsoft.com/office/drawing/2014/main" id="{1AA8A40E-2A96-4C25-AAC2-2B2FE922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1864"/>
              <a:ext cx="49" cy="22"/>
            </a:xfrm>
            <a:custGeom>
              <a:avLst/>
              <a:gdLst>
                <a:gd name="T0" fmla="*/ 32 w 46"/>
                <a:gd name="T1" fmla="*/ 0 h 21"/>
                <a:gd name="T2" fmla="*/ 12 w 46"/>
                <a:gd name="T3" fmla="*/ 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21">
                  <a:moveTo>
                    <a:pt x="26" y="0"/>
                  </a:moveTo>
                  <a:cubicBezTo>
                    <a:pt x="46" y="15"/>
                    <a:pt x="0" y="21"/>
                    <a:pt x="9" y="7"/>
                  </a:cubicBezTo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818">
              <a:extLst>
                <a:ext uri="{FF2B5EF4-FFF2-40B4-BE49-F238E27FC236}">
                  <a16:creationId xmlns:a16="http://schemas.microsoft.com/office/drawing/2014/main" id="{6C7E157B-93A9-4461-80D9-D973DB5AA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9" y="2699"/>
              <a:ext cx="300" cy="123"/>
            </a:xfrm>
            <a:custGeom>
              <a:avLst/>
              <a:gdLst>
                <a:gd name="T0" fmla="*/ 0 w 281"/>
                <a:gd name="T1" fmla="*/ 138 h 115"/>
                <a:gd name="T2" fmla="*/ 70 w 281"/>
                <a:gd name="T3" fmla="*/ 92 h 115"/>
                <a:gd name="T4" fmla="*/ 162 w 281"/>
                <a:gd name="T5" fmla="*/ 64 h 115"/>
                <a:gd name="T6" fmla="*/ 342 w 281"/>
                <a:gd name="T7" fmla="*/ 0 h 115"/>
                <a:gd name="T8" fmla="*/ 139 w 281"/>
                <a:gd name="T9" fmla="*/ 80 h 115"/>
                <a:gd name="T10" fmla="*/ 2 w 281"/>
                <a:gd name="T11" fmla="*/ 141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1" h="115">
                  <a:moveTo>
                    <a:pt x="0" y="113"/>
                  </a:moveTo>
                  <a:cubicBezTo>
                    <a:pt x="24" y="105"/>
                    <a:pt x="37" y="87"/>
                    <a:pt x="58" y="75"/>
                  </a:cubicBezTo>
                  <a:cubicBezTo>
                    <a:pt x="81" y="61"/>
                    <a:pt x="110" y="60"/>
                    <a:pt x="133" y="52"/>
                  </a:cubicBezTo>
                  <a:cubicBezTo>
                    <a:pt x="181" y="35"/>
                    <a:pt x="233" y="8"/>
                    <a:pt x="281" y="0"/>
                  </a:cubicBezTo>
                  <a:cubicBezTo>
                    <a:pt x="230" y="32"/>
                    <a:pt x="171" y="51"/>
                    <a:pt x="114" y="65"/>
                  </a:cubicBezTo>
                  <a:cubicBezTo>
                    <a:pt x="72" y="76"/>
                    <a:pt x="41" y="101"/>
                    <a:pt x="2" y="115"/>
                  </a:cubicBezTo>
                </a:path>
              </a:pathLst>
            </a:custGeom>
            <a:solidFill>
              <a:srgbClr val="FCE2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819">
              <a:extLst>
                <a:ext uri="{FF2B5EF4-FFF2-40B4-BE49-F238E27FC236}">
                  <a16:creationId xmlns:a16="http://schemas.microsoft.com/office/drawing/2014/main" id="{17D14BB2-1B51-4B57-9CA8-2238BD25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091"/>
              <a:ext cx="479" cy="237"/>
            </a:xfrm>
            <a:custGeom>
              <a:avLst/>
              <a:gdLst>
                <a:gd name="T0" fmla="*/ 0 w 449"/>
                <a:gd name="T1" fmla="*/ 12 h 222"/>
                <a:gd name="T2" fmla="*/ 54 w 449"/>
                <a:gd name="T3" fmla="*/ 22 h 222"/>
                <a:gd name="T4" fmla="*/ 107 w 449"/>
                <a:gd name="T5" fmla="*/ 33 h 222"/>
                <a:gd name="T6" fmla="*/ 161 w 449"/>
                <a:gd name="T7" fmla="*/ 27 h 222"/>
                <a:gd name="T8" fmla="*/ 221 w 449"/>
                <a:gd name="T9" fmla="*/ 20 h 222"/>
                <a:gd name="T10" fmla="*/ 322 w 449"/>
                <a:gd name="T11" fmla="*/ 4 h 222"/>
                <a:gd name="T12" fmla="*/ 464 w 449"/>
                <a:gd name="T13" fmla="*/ 27 h 222"/>
                <a:gd name="T14" fmla="*/ 524 w 449"/>
                <a:gd name="T15" fmla="*/ 43 h 222"/>
                <a:gd name="T16" fmla="*/ 513 w 449"/>
                <a:gd name="T17" fmla="*/ 91 h 222"/>
                <a:gd name="T18" fmla="*/ 493 w 449"/>
                <a:gd name="T19" fmla="*/ 174 h 222"/>
                <a:gd name="T20" fmla="*/ 470 w 449"/>
                <a:gd name="T21" fmla="*/ 263 h 222"/>
                <a:gd name="T22" fmla="*/ 373 w 449"/>
                <a:gd name="T23" fmla="*/ 199 h 222"/>
                <a:gd name="T24" fmla="*/ 271 w 449"/>
                <a:gd name="T25" fmla="*/ 147 h 222"/>
                <a:gd name="T26" fmla="*/ 151 w 449"/>
                <a:gd name="T27" fmla="*/ 230 h 222"/>
                <a:gd name="T28" fmla="*/ 81 w 449"/>
                <a:gd name="T29" fmla="*/ 250 h 222"/>
                <a:gd name="T30" fmla="*/ 20 w 449"/>
                <a:gd name="T31" fmla="*/ 156 h 222"/>
                <a:gd name="T32" fmla="*/ 0 w 449"/>
                <a:gd name="T33" fmla="*/ 116 h 2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49" h="222">
                  <a:moveTo>
                    <a:pt x="0" y="9"/>
                  </a:moveTo>
                  <a:cubicBezTo>
                    <a:pt x="18" y="2"/>
                    <a:pt x="29" y="12"/>
                    <a:pt x="45" y="19"/>
                  </a:cubicBezTo>
                  <a:cubicBezTo>
                    <a:pt x="58" y="24"/>
                    <a:pt x="74" y="26"/>
                    <a:pt x="88" y="27"/>
                  </a:cubicBezTo>
                  <a:cubicBezTo>
                    <a:pt x="104" y="28"/>
                    <a:pt x="118" y="23"/>
                    <a:pt x="133" y="22"/>
                  </a:cubicBezTo>
                  <a:cubicBezTo>
                    <a:pt x="149" y="20"/>
                    <a:pt x="166" y="21"/>
                    <a:pt x="182" y="17"/>
                  </a:cubicBezTo>
                  <a:cubicBezTo>
                    <a:pt x="209" y="12"/>
                    <a:pt x="237" y="6"/>
                    <a:pt x="265" y="4"/>
                  </a:cubicBezTo>
                  <a:cubicBezTo>
                    <a:pt x="305" y="0"/>
                    <a:pt x="343" y="16"/>
                    <a:pt x="382" y="22"/>
                  </a:cubicBezTo>
                  <a:cubicBezTo>
                    <a:pt x="396" y="24"/>
                    <a:pt x="421" y="26"/>
                    <a:pt x="431" y="35"/>
                  </a:cubicBezTo>
                  <a:cubicBezTo>
                    <a:pt x="449" y="51"/>
                    <a:pt x="432" y="60"/>
                    <a:pt x="423" y="75"/>
                  </a:cubicBezTo>
                  <a:cubicBezTo>
                    <a:pt x="411" y="93"/>
                    <a:pt x="405" y="122"/>
                    <a:pt x="406" y="143"/>
                  </a:cubicBezTo>
                  <a:cubicBezTo>
                    <a:pt x="407" y="165"/>
                    <a:pt x="431" y="222"/>
                    <a:pt x="387" y="215"/>
                  </a:cubicBezTo>
                  <a:cubicBezTo>
                    <a:pt x="356" y="211"/>
                    <a:pt x="330" y="180"/>
                    <a:pt x="307" y="163"/>
                  </a:cubicBezTo>
                  <a:cubicBezTo>
                    <a:pt x="284" y="147"/>
                    <a:pt x="253" y="122"/>
                    <a:pt x="223" y="121"/>
                  </a:cubicBezTo>
                  <a:cubicBezTo>
                    <a:pt x="180" y="120"/>
                    <a:pt x="158" y="169"/>
                    <a:pt x="125" y="188"/>
                  </a:cubicBezTo>
                  <a:cubicBezTo>
                    <a:pt x="110" y="198"/>
                    <a:pt x="85" y="213"/>
                    <a:pt x="67" y="205"/>
                  </a:cubicBezTo>
                  <a:cubicBezTo>
                    <a:pt x="41" y="194"/>
                    <a:pt x="30" y="149"/>
                    <a:pt x="17" y="128"/>
                  </a:cubicBezTo>
                  <a:cubicBezTo>
                    <a:pt x="11" y="117"/>
                    <a:pt x="4" y="108"/>
                    <a:pt x="0" y="96"/>
                  </a:cubicBezTo>
                </a:path>
              </a:pathLst>
            </a:custGeom>
            <a:solidFill>
              <a:srgbClr val="FA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820">
              <a:extLst>
                <a:ext uri="{FF2B5EF4-FFF2-40B4-BE49-F238E27FC236}">
                  <a16:creationId xmlns:a16="http://schemas.microsoft.com/office/drawing/2014/main" id="{D96E0AC3-C5D1-43B3-8F10-7FDA88A91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711"/>
              <a:ext cx="44" cy="142"/>
            </a:xfrm>
            <a:custGeom>
              <a:avLst/>
              <a:gdLst>
                <a:gd name="T0" fmla="*/ 0 w 41"/>
                <a:gd name="T1" fmla="*/ 162 h 133"/>
                <a:gd name="T2" fmla="*/ 28 w 41"/>
                <a:gd name="T3" fmla="*/ 145 h 133"/>
                <a:gd name="T4" fmla="*/ 49 w 41"/>
                <a:gd name="T5" fmla="*/ 116 h 133"/>
                <a:gd name="T6" fmla="*/ 41 w 41"/>
                <a:gd name="T7" fmla="*/ 56 h 133"/>
                <a:gd name="T8" fmla="*/ 30 w 41"/>
                <a:gd name="T9" fmla="*/ 0 h 133"/>
                <a:gd name="T10" fmla="*/ 41 w 41"/>
                <a:gd name="T11" fmla="*/ 58 h 133"/>
                <a:gd name="T12" fmla="*/ 45 w 41"/>
                <a:gd name="T13" fmla="*/ 107 h 133"/>
                <a:gd name="T14" fmla="*/ 35 w 41"/>
                <a:gd name="T15" fmla="*/ 128 h 133"/>
                <a:gd name="T16" fmla="*/ 6 w 41"/>
                <a:gd name="T17" fmla="*/ 157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133">
                  <a:moveTo>
                    <a:pt x="0" y="133"/>
                  </a:moveTo>
                  <a:cubicBezTo>
                    <a:pt x="7" y="131"/>
                    <a:pt x="14" y="123"/>
                    <a:pt x="22" y="119"/>
                  </a:cubicBezTo>
                  <a:cubicBezTo>
                    <a:pt x="32" y="115"/>
                    <a:pt x="39" y="109"/>
                    <a:pt x="40" y="96"/>
                  </a:cubicBezTo>
                  <a:cubicBezTo>
                    <a:pt x="41" y="80"/>
                    <a:pt x="36" y="62"/>
                    <a:pt x="33" y="46"/>
                  </a:cubicBezTo>
                  <a:cubicBezTo>
                    <a:pt x="30" y="31"/>
                    <a:pt x="27" y="15"/>
                    <a:pt x="24" y="0"/>
                  </a:cubicBezTo>
                  <a:cubicBezTo>
                    <a:pt x="19" y="13"/>
                    <a:pt x="29" y="35"/>
                    <a:pt x="33" y="48"/>
                  </a:cubicBezTo>
                  <a:cubicBezTo>
                    <a:pt x="36" y="60"/>
                    <a:pt x="37" y="75"/>
                    <a:pt x="36" y="88"/>
                  </a:cubicBezTo>
                  <a:cubicBezTo>
                    <a:pt x="35" y="96"/>
                    <a:pt x="34" y="100"/>
                    <a:pt x="29" y="105"/>
                  </a:cubicBezTo>
                  <a:cubicBezTo>
                    <a:pt x="21" y="112"/>
                    <a:pt x="12" y="120"/>
                    <a:pt x="6" y="12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821">
              <a:extLst>
                <a:ext uri="{FF2B5EF4-FFF2-40B4-BE49-F238E27FC236}">
                  <a16:creationId xmlns:a16="http://schemas.microsoft.com/office/drawing/2014/main" id="{CDE0FBA8-1455-488B-8E35-6AAADCF40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719"/>
              <a:ext cx="331" cy="239"/>
            </a:xfrm>
            <a:custGeom>
              <a:avLst/>
              <a:gdLst>
                <a:gd name="T0" fmla="*/ 140 w 310"/>
                <a:gd name="T1" fmla="*/ 91 h 224"/>
                <a:gd name="T2" fmla="*/ 129 w 310"/>
                <a:gd name="T3" fmla="*/ 117 h 224"/>
                <a:gd name="T4" fmla="*/ 114 w 310"/>
                <a:gd name="T5" fmla="*/ 130 h 224"/>
                <a:gd name="T6" fmla="*/ 119 w 310"/>
                <a:gd name="T7" fmla="*/ 105 h 224"/>
                <a:gd name="T8" fmla="*/ 94 w 310"/>
                <a:gd name="T9" fmla="*/ 132 h 224"/>
                <a:gd name="T10" fmla="*/ 104 w 310"/>
                <a:gd name="T11" fmla="*/ 116 h 224"/>
                <a:gd name="T12" fmla="*/ 85 w 310"/>
                <a:gd name="T13" fmla="*/ 139 h 224"/>
                <a:gd name="T14" fmla="*/ 64 w 310"/>
                <a:gd name="T15" fmla="*/ 157 h 224"/>
                <a:gd name="T16" fmla="*/ 69 w 310"/>
                <a:gd name="T17" fmla="*/ 142 h 224"/>
                <a:gd name="T18" fmla="*/ 49 w 310"/>
                <a:gd name="T19" fmla="*/ 169 h 224"/>
                <a:gd name="T20" fmla="*/ 32 w 310"/>
                <a:gd name="T21" fmla="*/ 206 h 224"/>
                <a:gd name="T22" fmla="*/ 41 w 310"/>
                <a:gd name="T23" fmla="*/ 188 h 224"/>
                <a:gd name="T24" fmla="*/ 16 w 310"/>
                <a:gd name="T25" fmla="*/ 272 h 224"/>
                <a:gd name="T26" fmla="*/ 13 w 310"/>
                <a:gd name="T27" fmla="*/ 255 h 224"/>
                <a:gd name="T28" fmla="*/ 6 w 310"/>
                <a:gd name="T29" fmla="*/ 237 h 224"/>
                <a:gd name="T30" fmla="*/ 2 w 310"/>
                <a:gd name="T31" fmla="*/ 182 h 224"/>
                <a:gd name="T32" fmla="*/ 14 w 310"/>
                <a:gd name="T33" fmla="*/ 131 h 224"/>
                <a:gd name="T34" fmla="*/ 31 w 310"/>
                <a:gd name="T35" fmla="*/ 102 h 224"/>
                <a:gd name="T36" fmla="*/ 16 w 310"/>
                <a:gd name="T37" fmla="*/ 113 h 224"/>
                <a:gd name="T38" fmla="*/ 27 w 310"/>
                <a:gd name="T39" fmla="*/ 92 h 224"/>
                <a:gd name="T40" fmla="*/ 47 w 310"/>
                <a:gd name="T41" fmla="*/ 58 h 224"/>
                <a:gd name="T42" fmla="*/ 70 w 310"/>
                <a:gd name="T43" fmla="*/ 39 h 224"/>
                <a:gd name="T44" fmla="*/ 82 w 310"/>
                <a:gd name="T45" fmla="*/ 35 h 224"/>
                <a:gd name="T46" fmla="*/ 68 w 310"/>
                <a:gd name="T47" fmla="*/ 36 h 224"/>
                <a:gd name="T48" fmla="*/ 121 w 310"/>
                <a:gd name="T49" fmla="*/ 19 h 224"/>
                <a:gd name="T50" fmla="*/ 163 w 310"/>
                <a:gd name="T51" fmla="*/ 14 h 224"/>
                <a:gd name="T52" fmla="*/ 147 w 310"/>
                <a:gd name="T53" fmla="*/ 4 h 224"/>
                <a:gd name="T54" fmla="*/ 191 w 310"/>
                <a:gd name="T55" fmla="*/ 3 h 224"/>
                <a:gd name="T56" fmla="*/ 191 w 310"/>
                <a:gd name="T57" fmla="*/ 2 h 224"/>
                <a:gd name="T58" fmla="*/ 214 w 310"/>
                <a:gd name="T59" fmla="*/ 11 h 224"/>
                <a:gd name="T60" fmla="*/ 241 w 310"/>
                <a:gd name="T61" fmla="*/ 19 h 224"/>
                <a:gd name="T62" fmla="*/ 305 w 310"/>
                <a:gd name="T63" fmla="*/ 41 h 224"/>
                <a:gd name="T64" fmla="*/ 364 w 310"/>
                <a:gd name="T65" fmla="*/ 112 h 224"/>
                <a:gd name="T66" fmla="*/ 374 w 310"/>
                <a:gd name="T67" fmla="*/ 156 h 224"/>
                <a:gd name="T68" fmla="*/ 377 w 310"/>
                <a:gd name="T69" fmla="*/ 197 h 224"/>
                <a:gd name="T70" fmla="*/ 376 w 310"/>
                <a:gd name="T71" fmla="*/ 240 h 224"/>
                <a:gd name="T72" fmla="*/ 369 w 310"/>
                <a:gd name="T73" fmla="*/ 267 h 224"/>
                <a:gd name="T74" fmla="*/ 364 w 310"/>
                <a:gd name="T75" fmla="*/ 253 h 224"/>
                <a:gd name="T76" fmla="*/ 358 w 310"/>
                <a:gd name="T77" fmla="*/ 230 h 224"/>
                <a:gd name="T78" fmla="*/ 356 w 310"/>
                <a:gd name="T79" fmla="*/ 233 h 224"/>
                <a:gd name="T80" fmla="*/ 353 w 310"/>
                <a:gd name="T81" fmla="*/ 207 h 224"/>
                <a:gd name="T82" fmla="*/ 346 w 310"/>
                <a:gd name="T83" fmla="*/ 218 h 224"/>
                <a:gd name="T84" fmla="*/ 346 w 310"/>
                <a:gd name="T85" fmla="*/ 184 h 224"/>
                <a:gd name="T86" fmla="*/ 335 w 310"/>
                <a:gd name="T87" fmla="*/ 163 h 224"/>
                <a:gd name="T88" fmla="*/ 336 w 310"/>
                <a:gd name="T89" fmla="*/ 171 h 224"/>
                <a:gd name="T90" fmla="*/ 320 w 310"/>
                <a:gd name="T91" fmla="*/ 152 h 224"/>
                <a:gd name="T92" fmla="*/ 300 w 310"/>
                <a:gd name="T93" fmla="*/ 139 h 224"/>
                <a:gd name="T94" fmla="*/ 302 w 310"/>
                <a:gd name="T95" fmla="*/ 149 h 224"/>
                <a:gd name="T96" fmla="*/ 274 w 310"/>
                <a:gd name="T97" fmla="*/ 132 h 224"/>
                <a:gd name="T98" fmla="*/ 251 w 310"/>
                <a:gd name="T99" fmla="*/ 123 h 224"/>
                <a:gd name="T100" fmla="*/ 256 w 310"/>
                <a:gd name="T101" fmla="*/ 132 h 224"/>
                <a:gd name="T102" fmla="*/ 232 w 310"/>
                <a:gd name="T103" fmla="*/ 120 h 224"/>
                <a:gd name="T104" fmla="*/ 209 w 310"/>
                <a:gd name="T105" fmla="*/ 112 h 224"/>
                <a:gd name="T106" fmla="*/ 200 w 310"/>
                <a:gd name="T107" fmla="*/ 105 h 224"/>
                <a:gd name="T108" fmla="*/ 205 w 310"/>
                <a:gd name="T109" fmla="*/ 114 h 224"/>
                <a:gd name="T110" fmla="*/ 179 w 310"/>
                <a:gd name="T111" fmla="*/ 105 h 224"/>
                <a:gd name="T112" fmla="*/ 186 w 310"/>
                <a:gd name="T113" fmla="*/ 120 h 224"/>
                <a:gd name="T114" fmla="*/ 163 w 310"/>
                <a:gd name="T115" fmla="*/ 107 h 224"/>
                <a:gd name="T116" fmla="*/ 148 w 310"/>
                <a:gd name="T117" fmla="*/ 96 h 224"/>
                <a:gd name="T118" fmla="*/ 140 w 310"/>
                <a:gd name="T119" fmla="*/ 91 h 22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310" h="224">
                  <a:moveTo>
                    <a:pt x="115" y="75"/>
                  </a:moveTo>
                  <a:cubicBezTo>
                    <a:pt x="113" y="84"/>
                    <a:pt x="113" y="90"/>
                    <a:pt x="106" y="97"/>
                  </a:cubicBezTo>
                  <a:cubicBezTo>
                    <a:pt x="102" y="101"/>
                    <a:pt x="98" y="105"/>
                    <a:pt x="94" y="107"/>
                  </a:cubicBezTo>
                  <a:cubicBezTo>
                    <a:pt x="94" y="101"/>
                    <a:pt x="99" y="93"/>
                    <a:pt x="97" y="86"/>
                  </a:cubicBezTo>
                  <a:cubicBezTo>
                    <a:pt x="93" y="95"/>
                    <a:pt x="87" y="105"/>
                    <a:pt x="77" y="109"/>
                  </a:cubicBezTo>
                  <a:cubicBezTo>
                    <a:pt x="80" y="105"/>
                    <a:pt x="84" y="101"/>
                    <a:pt x="85" y="96"/>
                  </a:cubicBezTo>
                  <a:cubicBezTo>
                    <a:pt x="80" y="102"/>
                    <a:pt x="75" y="109"/>
                    <a:pt x="70" y="114"/>
                  </a:cubicBezTo>
                  <a:cubicBezTo>
                    <a:pt x="64" y="120"/>
                    <a:pt x="58" y="124"/>
                    <a:pt x="52" y="129"/>
                  </a:cubicBezTo>
                  <a:cubicBezTo>
                    <a:pt x="53" y="125"/>
                    <a:pt x="55" y="121"/>
                    <a:pt x="57" y="117"/>
                  </a:cubicBezTo>
                  <a:cubicBezTo>
                    <a:pt x="51" y="120"/>
                    <a:pt x="44" y="133"/>
                    <a:pt x="40" y="139"/>
                  </a:cubicBezTo>
                  <a:cubicBezTo>
                    <a:pt x="34" y="149"/>
                    <a:pt x="31" y="160"/>
                    <a:pt x="26" y="170"/>
                  </a:cubicBezTo>
                  <a:cubicBezTo>
                    <a:pt x="28" y="166"/>
                    <a:pt x="30" y="158"/>
                    <a:pt x="34" y="155"/>
                  </a:cubicBezTo>
                  <a:cubicBezTo>
                    <a:pt x="28" y="177"/>
                    <a:pt x="10" y="201"/>
                    <a:pt x="13" y="224"/>
                  </a:cubicBezTo>
                  <a:cubicBezTo>
                    <a:pt x="12" y="219"/>
                    <a:pt x="12" y="215"/>
                    <a:pt x="10" y="210"/>
                  </a:cubicBezTo>
                  <a:cubicBezTo>
                    <a:pt x="9" y="205"/>
                    <a:pt x="7" y="200"/>
                    <a:pt x="6" y="195"/>
                  </a:cubicBezTo>
                  <a:cubicBezTo>
                    <a:pt x="4" y="180"/>
                    <a:pt x="4" y="165"/>
                    <a:pt x="2" y="150"/>
                  </a:cubicBezTo>
                  <a:cubicBezTo>
                    <a:pt x="0" y="136"/>
                    <a:pt x="5" y="121"/>
                    <a:pt x="11" y="108"/>
                  </a:cubicBezTo>
                  <a:cubicBezTo>
                    <a:pt x="15" y="100"/>
                    <a:pt x="21" y="92"/>
                    <a:pt x="25" y="84"/>
                  </a:cubicBezTo>
                  <a:cubicBezTo>
                    <a:pt x="22" y="88"/>
                    <a:pt x="17" y="90"/>
                    <a:pt x="13" y="93"/>
                  </a:cubicBezTo>
                  <a:cubicBezTo>
                    <a:pt x="17" y="89"/>
                    <a:pt x="20" y="81"/>
                    <a:pt x="22" y="76"/>
                  </a:cubicBezTo>
                  <a:cubicBezTo>
                    <a:pt x="27" y="66"/>
                    <a:pt x="31" y="57"/>
                    <a:pt x="38" y="48"/>
                  </a:cubicBezTo>
                  <a:cubicBezTo>
                    <a:pt x="43" y="42"/>
                    <a:pt x="50" y="36"/>
                    <a:pt x="58" y="33"/>
                  </a:cubicBezTo>
                  <a:cubicBezTo>
                    <a:pt x="60" y="32"/>
                    <a:pt x="64" y="29"/>
                    <a:pt x="67" y="29"/>
                  </a:cubicBezTo>
                  <a:cubicBezTo>
                    <a:pt x="63" y="29"/>
                    <a:pt x="59" y="30"/>
                    <a:pt x="56" y="30"/>
                  </a:cubicBezTo>
                  <a:cubicBezTo>
                    <a:pt x="67" y="22"/>
                    <a:pt x="85" y="16"/>
                    <a:pt x="99" y="16"/>
                  </a:cubicBezTo>
                  <a:cubicBezTo>
                    <a:pt x="112" y="16"/>
                    <a:pt x="121" y="13"/>
                    <a:pt x="134" y="11"/>
                  </a:cubicBezTo>
                  <a:cubicBezTo>
                    <a:pt x="134" y="11"/>
                    <a:pt x="129" y="4"/>
                    <a:pt x="121" y="4"/>
                  </a:cubicBezTo>
                  <a:cubicBezTo>
                    <a:pt x="121" y="4"/>
                    <a:pt x="144" y="0"/>
                    <a:pt x="157" y="3"/>
                  </a:cubicBezTo>
                  <a:cubicBezTo>
                    <a:pt x="158" y="3"/>
                    <a:pt x="156" y="2"/>
                    <a:pt x="157" y="2"/>
                  </a:cubicBezTo>
                  <a:cubicBezTo>
                    <a:pt x="163" y="5"/>
                    <a:pt x="169" y="6"/>
                    <a:pt x="175" y="8"/>
                  </a:cubicBezTo>
                  <a:cubicBezTo>
                    <a:pt x="183" y="10"/>
                    <a:pt x="191" y="13"/>
                    <a:pt x="199" y="16"/>
                  </a:cubicBezTo>
                  <a:cubicBezTo>
                    <a:pt x="217" y="23"/>
                    <a:pt x="235" y="25"/>
                    <a:pt x="251" y="34"/>
                  </a:cubicBezTo>
                  <a:cubicBezTo>
                    <a:pt x="274" y="48"/>
                    <a:pt x="290" y="67"/>
                    <a:pt x="299" y="92"/>
                  </a:cubicBezTo>
                  <a:cubicBezTo>
                    <a:pt x="303" y="104"/>
                    <a:pt x="304" y="116"/>
                    <a:pt x="307" y="128"/>
                  </a:cubicBezTo>
                  <a:cubicBezTo>
                    <a:pt x="309" y="140"/>
                    <a:pt x="309" y="150"/>
                    <a:pt x="310" y="162"/>
                  </a:cubicBezTo>
                  <a:cubicBezTo>
                    <a:pt x="310" y="174"/>
                    <a:pt x="310" y="186"/>
                    <a:pt x="309" y="198"/>
                  </a:cubicBezTo>
                  <a:cubicBezTo>
                    <a:pt x="303" y="219"/>
                    <a:pt x="303" y="219"/>
                    <a:pt x="303" y="219"/>
                  </a:cubicBezTo>
                  <a:cubicBezTo>
                    <a:pt x="303" y="213"/>
                    <a:pt x="300" y="212"/>
                    <a:pt x="299" y="208"/>
                  </a:cubicBezTo>
                  <a:cubicBezTo>
                    <a:pt x="296" y="202"/>
                    <a:pt x="298" y="194"/>
                    <a:pt x="294" y="189"/>
                  </a:cubicBezTo>
                  <a:cubicBezTo>
                    <a:pt x="294" y="190"/>
                    <a:pt x="293" y="191"/>
                    <a:pt x="292" y="191"/>
                  </a:cubicBezTo>
                  <a:cubicBezTo>
                    <a:pt x="290" y="185"/>
                    <a:pt x="292" y="177"/>
                    <a:pt x="290" y="171"/>
                  </a:cubicBezTo>
                  <a:cubicBezTo>
                    <a:pt x="288" y="173"/>
                    <a:pt x="286" y="176"/>
                    <a:pt x="284" y="179"/>
                  </a:cubicBezTo>
                  <a:cubicBezTo>
                    <a:pt x="281" y="172"/>
                    <a:pt x="285" y="159"/>
                    <a:pt x="284" y="151"/>
                  </a:cubicBezTo>
                  <a:cubicBezTo>
                    <a:pt x="283" y="146"/>
                    <a:pt x="280" y="137"/>
                    <a:pt x="275" y="134"/>
                  </a:cubicBezTo>
                  <a:cubicBezTo>
                    <a:pt x="275" y="137"/>
                    <a:pt x="276" y="139"/>
                    <a:pt x="276" y="141"/>
                  </a:cubicBezTo>
                  <a:cubicBezTo>
                    <a:pt x="272" y="136"/>
                    <a:pt x="269" y="129"/>
                    <a:pt x="263" y="125"/>
                  </a:cubicBezTo>
                  <a:cubicBezTo>
                    <a:pt x="258" y="121"/>
                    <a:pt x="250" y="119"/>
                    <a:pt x="246" y="114"/>
                  </a:cubicBezTo>
                  <a:cubicBezTo>
                    <a:pt x="246" y="117"/>
                    <a:pt x="248" y="120"/>
                    <a:pt x="248" y="123"/>
                  </a:cubicBezTo>
                  <a:cubicBezTo>
                    <a:pt x="240" y="117"/>
                    <a:pt x="235" y="112"/>
                    <a:pt x="226" y="109"/>
                  </a:cubicBezTo>
                  <a:cubicBezTo>
                    <a:pt x="219" y="106"/>
                    <a:pt x="212" y="104"/>
                    <a:pt x="206" y="101"/>
                  </a:cubicBezTo>
                  <a:cubicBezTo>
                    <a:pt x="208" y="104"/>
                    <a:pt x="209" y="107"/>
                    <a:pt x="211" y="109"/>
                  </a:cubicBezTo>
                  <a:cubicBezTo>
                    <a:pt x="204" y="106"/>
                    <a:pt x="198" y="100"/>
                    <a:pt x="190" y="98"/>
                  </a:cubicBezTo>
                  <a:cubicBezTo>
                    <a:pt x="184" y="96"/>
                    <a:pt x="178" y="96"/>
                    <a:pt x="172" y="92"/>
                  </a:cubicBezTo>
                  <a:cubicBezTo>
                    <a:pt x="169" y="90"/>
                    <a:pt x="166" y="88"/>
                    <a:pt x="164" y="86"/>
                  </a:cubicBezTo>
                  <a:cubicBezTo>
                    <a:pt x="165" y="89"/>
                    <a:pt x="169" y="92"/>
                    <a:pt x="169" y="94"/>
                  </a:cubicBezTo>
                  <a:cubicBezTo>
                    <a:pt x="161" y="95"/>
                    <a:pt x="154" y="90"/>
                    <a:pt x="147" y="86"/>
                  </a:cubicBezTo>
                  <a:cubicBezTo>
                    <a:pt x="149" y="90"/>
                    <a:pt x="151" y="94"/>
                    <a:pt x="153" y="98"/>
                  </a:cubicBezTo>
                  <a:cubicBezTo>
                    <a:pt x="146" y="96"/>
                    <a:pt x="140" y="92"/>
                    <a:pt x="134" y="88"/>
                  </a:cubicBezTo>
                  <a:cubicBezTo>
                    <a:pt x="130" y="85"/>
                    <a:pt x="126" y="81"/>
                    <a:pt x="122" y="79"/>
                  </a:cubicBezTo>
                  <a:lnTo>
                    <a:pt x="115" y="75"/>
                  </a:ln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822">
              <a:extLst>
                <a:ext uri="{FF2B5EF4-FFF2-40B4-BE49-F238E27FC236}">
                  <a16:creationId xmlns:a16="http://schemas.microsoft.com/office/drawing/2014/main" id="{8F4FBC32-6E85-4A91-BDA0-85A21FAE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751"/>
              <a:ext cx="166" cy="107"/>
            </a:xfrm>
            <a:custGeom>
              <a:avLst/>
              <a:gdLst>
                <a:gd name="T0" fmla="*/ 0 w 156"/>
                <a:gd name="T1" fmla="*/ 16 h 100"/>
                <a:gd name="T2" fmla="*/ 35 w 156"/>
                <a:gd name="T3" fmla="*/ 46 h 100"/>
                <a:gd name="T4" fmla="*/ 24 w 156"/>
                <a:gd name="T5" fmla="*/ 33 h 100"/>
                <a:gd name="T6" fmla="*/ 42 w 156"/>
                <a:gd name="T7" fmla="*/ 45 h 100"/>
                <a:gd name="T8" fmla="*/ 38 w 156"/>
                <a:gd name="T9" fmla="*/ 36 h 100"/>
                <a:gd name="T10" fmla="*/ 67 w 156"/>
                <a:gd name="T11" fmla="*/ 52 h 100"/>
                <a:gd name="T12" fmla="*/ 57 w 156"/>
                <a:gd name="T13" fmla="*/ 36 h 100"/>
                <a:gd name="T14" fmla="*/ 107 w 156"/>
                <a:gd name="T15" fmla="*/ 66 h 100"/>
                <a:gd name="T16" fmla="*/ 90 w 156"/>
                <a:gd name="T17" fmla="*/ 42 h 100"/>
                <a:gd name="T18" fmla="*/ 128 w 156"/>
                <a:gd name="T19" fmla="*/ 67 h 100"/>
                <a:gd name="T20" fmla="*/ 119 w 156"/>
                <a:gd name="T21" fmla="*/ 54 h 100"/>
                <a:gd name="T22" fmla="*/ 144 w 156"/>
                <a:gd name="T23" fmla="*/ 72 h 100"/>
                <a:gd name="T24" fmla="*/ 137 w 156"/>
                <a:gd name="T25" fmla="*/ 62 h 100"/>
                <a:gd name="T26" fmla="*/ 155 w 156"/>
                <a:gd name="T27" fmla="*/ 80 h 100"/>
                <a:gd name="T28" fmla="*/ 152 w 156"/>
                <a:gd name="T29" fmla="*/ 68 h 100"/>
                <a:gd name="T30" fmla="*/ 188 w 156"/>
                <a:gd name="T31" fmla="*/ 122 h 100"/>
                <a:gd name="T32" fmla="*/ 173 w 156"/>
                <a:gd name="T33" fmla="*/ 88 h 100"/>
                <a:gd name="T34" fmla="*/ 162 w 156"/>
                <a:gd name="T35" fmla="*/ 55 h 100"/>
                <a:gd name="T36" fmla="*/ 188 w 156"/>
                <a:gd name="T37" fmla="*/ 97 h 100"/>
                <a:gd name="T38" fmla="*/ 119 w 156"/>
                <a:gd name="T39" fmla="*/ 1 h 100"/>
                <a:gd name="T40" fmla="*/ 145 w 156"/>
                <a:gd name="T41" fmla="*/ 35 h 100"/>
                <a:gd name="T42" fmla="*/ 129 w 156"/>
                <a:gd name="T43" fmla="*/ 24 h 100"/>
                <a:gd name="T44" fmla="*/ 133 w 156"/>
                <a:gd name="T45" fmla="*/ 32 h 100"/>
                <a:gd name="T46" fmla="*/ 123 w 156"/>
                <a:gd name="T47" fmla="*/ 24 h 100"/>
                <a:gd name="T48" fmla="*/ 127 w 156"/>
                <a:gd name="T49" fmla="*/ 33 h 100"/>
                <a:gd name="T50" fmla="*/ 104 w 156"/>
                <a:gd name="T51" fmla="*/ 19 h 100"/>
                <a:gd name="T52" fmla="*/ 109 w 156"/>
                <a:gd name="T53" fmla="*/ 36 h 100"/>
                <a:gd name="T54" fmla="*/ 102 w 156"/>
                <a:gd name="T55" fmla="*/ 31 h 100"/>
                <a:gd name="T56" fmla="*/ 110 w 156"/>
                <a:gd name="T57" fmla="*/ 40 h 100"/>
                <a:gd name="T58" fmla="*/ 54 w 156"/>
                <a:gd name="T59" fmla="*/ 0 h 100"/>
                <a:gd name="T60" fmla="*/ 77 w 156"/>
                <a:gd name="T61" fmla="*/ 37 h 100"/>
                <a:gd name="T62" fmla="*/ 54 w 156"/>
                <a:gd name="T63" fmla="*/ 22 h 100"/>
                <a:gd name="T64" fmla="*/ 57 w 156"/>
                <a:gd name="T65" fmla="*/ 34 h 100"/>
                <a:gd name="T66" fmla="*/ 39 w 156"/>
                <a:gd name="T67" fmla="*/ 24 h 100"/>
                <a:gd name="T68" fmla="*/ 38 w 156"/>
                <a:gd name="T69" fmla="*/ 30 h 100"/>
                <a:gd name="T70" fmla="*/ 1 w 156"/>
                <a:gd name="T71" fmla="*/ 14 h 100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56" h="100">
                  <a:moveTo>
                    <a:pt x="0" y="13"/>
                  </a:moveTo>
                  <a:cubicBezTo>
                    <a:pt x="5" y="23"/>
                    <a:pt x="19" y="33"/>
                    <a:pt x="29" y="37"/>
                  </a:cubicBezTo>
                  <a:cubicBezTo>
                    <a:pt x="25" y="35"/>
                    <a:pt x="21" y="31"/>
                    <a:pt x="21" y="27"/>
                  </a:cubicBezTo>
                  <a:cubicBezTo>
                    <a:pt x="26" y="29"/>
                    <a:pt x="29" y="35"/>
                    <a:pt x="35" y="36"/>
                  </a:cubicBezTo>
                  <a:cubicBezTo>
                    <a:pt x="34" y="35"/>
                    <a:pt x="33" y="32"/>
                    <a:pt x="32" y="30"/>
                  </a:cubicBezTo>
                  <a:cubicBezTo>
                    <a:pt x="39" y="35"/>
                    <a:pt x="46" y="41"/>
                    <a:pt x="55" y="43"/>
                  </a:cubicBezTo>
                  <a:cubicBezTo>
                    <a:pt x="52" y="39"/>
                    <a:pt x="49" y="35"/>
                    <a:pt x="48" y="30"/>
                  </a:cubicBezTo>
                  <a:cubicBezTo>
                    <a:pt x="57" y="41"/>
                    <a:pt x="76" y="47"/>
                    <a:pt x="89" y="54"/>
                  </a:cubicBezTo>
                  <a:cubicBezTo>
                    <a:pt x="83" y="48"/>
                    <a:pt x="82" y="40"/>
                    <a:pt x="75" y="34"/>
                  </a:cubicBezTo>
                  <a:cubicBezTo>
                    <a:pt x="85" y="42"/>
                    <a:pt x="96" y="49"/>
                    <a:pt x="106" y="55"/>
                  </a:cubicBezTo>
                  <a:cubicBezTo>
                    <a:pt x="102" y="52"/>
                    <a:pt x="99" y="48"/>
                    <a:pt x="99" y="44"/>
                  </a:cubicBezTo>
                  <a:cubicBezTo>
                    <a:pt x="106" y="47"/>
                    <a:pt x="113" y="54"/>
                    <a:pt x="119" y="59"/>
                  </a:cubicBezTo>
                  <a:cubicBezTo>
                    <a:pt x="117" y="57"/>
                    <a:pt x="115" y="53"/>
                    <a:pt x="114" y="50"/>
                  </a:cubicBezTo>
                  <a:cubicBezTo>
                    <a:pt x="119" y="54"/>
                    <a:pt x="124" y="60"/>
                    <a:pt x="129" y="65"/>
                  </a:cubicBezTo>
                  <a:cubicBezTo>
                    <a:pt x="127" y="62"/>
                    <a:pt x="127" y="59"/>
                    <a:pt x="126" y="56"/>
                  </a:cubicBezTo>
                  <a:cubicBezTo>
                    <a:pt x="140" y="64"/>
                    <a:pt x="154" y="85"/>
                    <a:pt x="156" y="100"/>
                  </a:cubicBezTo>
                  <a:cubicBezTo>
                    <a:pt x="151" y="91"/>
                    <a:pt x="148" y="81"/>
                    <a:pt x="144" y="72"/>
                  </a:cubicBezTo>
                  <a:cubicBezTo>
                    <a:pt x="141" y="64"/>
                    <a:pt x="134" y="53"/>
                    <a:pt x="134" y="45"/>
                  </a:cubicBezTo>
                  <a:cubicBezTo>
                    <a:pt x="143" y="55"/>
                    <a:pt x="152" y="66"/>
                    <a:pt x="156" y="79"/>
                  </a:cubicBezTo>
                  <a:cubicBezTo>
                    <a:pt x="142" y="49"/>
                    <a:pt x="130" y="18"/>
                    <a:pt x="99" y="1"/>
                  </a:cubicBezTo>
                  <a:cubicBezTo>
                    <a:pt x="108" y="8"/>
                    <a:pt x="116" y="18"/>
                    <a:pt x="120" y="29"/>
                  </a:cubicBezTo>
                  <a:cubicBezTo>
                    <a:pt x="116" y="25"/>
                    <a:pt x="112" y="21"/>
                    <a:pt x="107" y="20"/>
                  </a:cubicBezTo>
                  <a:cubicBezTo>
                    <a:pt x="108" y="21"/>
                    <a:pt x="109" y="25"/>
                    <a:pt x="110" y="26"/>
                  </a:cubicBezTo>
                  <a:cubicBezTo>
                    <a:pt x="108" y="23"/>
                    <a:pt x="105" y="21"/>
                    <a:pt x="102" y="20"/>
                  </a:cubicBezTo>
                  <a:cubicBezTo>
                    <a:pt x="103" y="22"/>
                    <a:pt x="103" y="25"/>
                    <a:pt x="105" y="27"/>
                  </a:cubicBezTo>
                  <a:cubicBezTo>
                    <a:pt x="97" y="25"/>
                    <a:pt x="92" y="19"/>
                    <a:pt x="86" y="16"/>
                  </a:cubicBezTo>
                  <a:cubicBezTo>
                    <a:pt x="86" y="21"/>
                    <a:pt x="88" y="26"/>
                    <a:pt x="90" y="30"/>
                  </a:cubicBezTo>
                  <a:cubicBezTo>
                    <a:pt x="88" y="28"/>
                    <a:pt x="86" y="27"/>
                    <a:pt x="85" y="25"/>
                  </a:cubicBezTo>
                  <a:cubicBezTo>
                    <a:pt x="86" y="26"/>
                    <a:pt x="89" y="30"/>
                    <a:pt x="91" y="33"/>
                  </a:cubicBezTo>
                  <a:cubicBezTo>
                    <a:pt x="73" y="24"/>
                    <a:pt x="60" y="13"/>
                    <a:pt x="45" y="0"/>
                  </a:cubicBezTo>
                  <a:cubicBezTo>
                    <a:pt x="43" y="9"/>
                    <a:pt x="55" y="27"/>
                    <a:pt x="64" y="31"/>
                  </a:cubicBezTo>
                  <a:cubicBezTo>
                    <a:pt x="59" y="26"/>
                    <a:pt x="50" y="25"/>
                    <a:pt x="45" y="19"/>
                  </a:cubicBezTo>
                  <a:cubicBezTo>
                    <a:pt x="47" y="22"/>
                    <a:pt x="48" y="25"/>
                    <a:pt x="48" y="28"/>
                  </a:cubicBezTo>
                  <a:cubicBezTo>
                    <a:pt x="44" y="25"/>
                    <a:pt x="38" y="21"/>
                    <a:pt x="33" y="20"/>
                  </a:cubicBezTo>
                  <a:cubicBezTo>
                    <a:pt x="33" y="21"/>
                    <a:pt x="32" y="23"/>
                    <a:pt x="32" y="24"/>
                  </a:cubicBezTo>
                  <a:cubicBezTo>
                    <a:pt x="26" y="18"/>
                    <a:pt x="2" y="16"/>
                    <a:pt x="1" y="11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Freeform 823">
              <a:extLst>
                <a:ext uri="{FF2B5EF4-FFF2-40B4-BE49-F238E27FC236}">
                  <a16:creationId xmlns:a16="http://schemas.microsoft.com/office/drawing/2014/main" id="{458AF48A-2AEF-45F3-8448-4194CEA97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762"/>
              <a:ext cx="85" cy="94"/>
            </a:xfrm>
            <a:custGeom>
              <a:avLst/>
              <a:gdLst>
                <a:gd name="T0" fmla="*/ 96 w 80"/>
                <a:gd name="T1" fmla="*/ 0 h 88"/>
                <a:gd name="T2" fmla="*/ 73 w 80"/>
                <a:gd name="T3" fmla="*/ 38 h 88"/>
                <a:gd name="T4" fmla="*/ 77 w 80"/>
                <a:gd name="T5" fmla="*/ 19 h 88"/>
                <a:gd name="T6" fmla="*/ 53 w 80"/>
                <a:gd name="T7" fmla="*/ 52 h 88"/>
                <a:gd name="T8" fmla="*/ 56 w 80"/>
                <a:gd name="T9" fmla="*/ 37 h 88"/>
                <a:gd name="T10" fmla="*/ 41 w 80"/>
                <a:gd name="T11" fmla="*/ 66 h 88"/>
                <a:gd name="T12" fmla="*/ 46 w 80"/>
                <a:gd name="T13" fmla="*/ 48 h 88"/>
                <a:gd name="T14" fmla="*/ 12 w 80"/>
                <a:gd name="T15" fmla="*/ 107 h 88"/>
                <a:gd name="T16" fmla="*/ 18 w 80"/>
                <a:gd name="T17" fmla="*/ 79 h 88"/>
                <a:gd name="T18" fmla="*/ 4 w 80"/>
                <a:gd name="T19" fmla="*/ 100 h 88"/>
                <a:gd name="T20" fmla="*/ 4 w 80"/>
                <a:gd name="T21" fmla="*/ 96 h 88"/>
                <a:gd name="T22" fmla="*/ 0 w 80"/>
                <a:gd name="T23" fmla="*/ 104 h 88"/>
                <a:gd name="T24" fmla="*/ 15 w 80"/>
                <a:gd name="T25" fmla="*/ 66 h 88"/>
                <a:gd name="T26" fmla="*/ 4 w 80"/>
                <a:gd name="T27" fmla="*/ 83 h 88"/>
                <a:gd name="T28" fmla="*/ 16 w 80"/>
                <a:gd name="T29" fmla="*/ 56 h 88"/>
                <a:gd name="T30" fmla="*/ 5 w 80"/>
                <a:gd name="T31" fmla="*/ 65 h 88"/>
                <a:gd name="T32" fmla="*/ 34 w 80"/>
                <a:gd name="T33" fmla="*/ 7 h 88"/>
                <a:gd name="T34" fmla="*/ 23 w 80"/>
                <a:gd name="T35" fmla="*/ 52 h 88"/>
                <a:gd name="T36" fmla="*/ 32 w 80"/>
                <a:gd name="T37" fmla="*/ 38 h 88"/>
                <a:gd name="T38" fmla="*/ 20 w 80"/>
                <a:gd name="T39" fmla="*/ 67 h 88"/>
                <a:gd name="T40" fmla="*/ 31 w 80"/>
                <a:gd name="T41" fmla="*/ 52 h 88"/>
                <a:gd name="T42" fmla="*/ 28 w 80"/>
                <a:gd name="T43" fmla="*/ 65 h 88"/>
                <a:gd name="T44" fmla="*/ 53 w 80"/>
                <a:gd name="T45" fmla="*/ 21 h 88"/>
                <a:gd name="T46" fmla="*/ 50 w 80"/>
                <a:gd name="T47" fmla="*/ 34 h 88"/>
                <a:gd name="T48" fmla="*/ 64 w 80"/>
                <a:gd name="T49" fmla="*/ 7 h 88"/>
                <a:gd name="T50" fmla="*/ 64 w 80"/>
                <a:gd name="T51" fmla="*/ 20 h 88"/>
                <a:gd name="T52" fmla="*/ 78 w 80"/>
                <a:gd name="T53" fmla="*/ 5 h 88"/>
                <a:gd name="T54" fmla="*/ 79 w 80"/>
                <a:gd name="T55" fmla="*/ 13 h 88"/>
                <a:gd name="T56" fmla="*/ 96 w 80"/>
                <a:gd name="T57" fmla="*/ 0 h 8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0" h="88">
                  <a:moveTo>
                    <a:pt x="80" y="0"/>
                  </a:moveTo>
                  <a:cubicBezTo>
                    <a:pt x="73" y="10"/>
                    <a:pt x="64" y="19"/>
                    <a:pt x="61" y="32"/>
                  </a:cubicBezTo>
                  <a:cubicBezTo>
                    <a:pt x="61" y="27"/>
                    <a:pt x="62" y="21"/>
                    <a:pt x="64" y="16"/>
                  </a:cubicBezTo>
                  <a:cubicBezTo>
                    <a:pt x="56" y="23"/>
                    <a:pt x="48" y="33"/>
                    <a:pt x="44" y="43"/>
                  </a:cubicBezTo>
                  <a:cubicBezTo>
                    <a:pt x="44" y="39"/>
                    <a:pt x="46" y="35"/>
                    <a:pt x="47" y="31"/>
                  </a:cubicBezTo>
                  <a:cubicBezTo>
                    <a:pt x="41" y="37"/>
                    <a:pt x="38" y="46"/>
                    <a:pt x="35" y="54"/>
                  </a:cubicBezTo>
                  <a:cubicBezTo>
                    <a:pt x="35" y="49"/>
                    <a:pt x="37" y="44"/>
                    <a:pt x="38" y="39"/>
                  </a:cubicBezTo>
                  <a:cubicBezTo>
                    <a:pt x="34" y="54"/>
                    <a:pt x="16" y="72"/>
                    <a:pt x="9" y="88"/>
                  </a:cubicBezTo>
                  <a:cubicBezTo>
                    <a:pt x="12" y="81"/>
                    <a:pt x="15" y="72"/>
                    <a:pt x="15" y="65"/>
                  </a:cubicBezTo>
                  <a:cubicBezTo>
                    <a:pt x="11" y="71"/>
                    <a:pt x="8" y="77"/>
                    <a:pt x="4" y="82"/>
                  </a:cubicBezTo>
                  <a:cubicBezTo>
                    <a:pt x="4" y="81"/>
                    <a:pt x="4" y="80"/>
                    <a:pt x="4" y="79"/>
                  </a:cubicBezTo>
                  <a:cubicBezTo>
                    <a:pt x="3" y="81"/>
                    <a:pt x="1" y="83"/>
                    <a:pt x="0" y="85"/>
                  </a:cubicBezTo>
                  <a:cubicBezTo>
                    <a:pt x="1" y="75"/>
                    <a:pt x="9" y="64"/>
                    <a:pt x="12" y="54"/>
                  </a:cubicBezTo>
                  <a:cubicBezTo>
                    <a:pt x="9" y="58"/>
                    <a:pt x="7" y="63"/>
                    <a:pt x="4" y="68"/>
                  </a:cubicBezTo>
                  <a:cubicBezTo>
                    <a:pt x="6" y="60"/>
                    <a:pt x="12" y="53"/>
                    <a:pt x="13" y="46"/>
                  </a:cubicBezTo>
                  <a:cubicBezTo>
                    <a:pt x="11" y="48"/>
                    <a:pt x="8" y="50"/>
                    <a:pt x="5" y="53"/>
                  </a:cubicBezTo>
                  <a:cubicBezTo>
                    <a:pt x="14" y="40"/>
                    <a:pt x="20" y="20"/>
                    <a:pt x="28" y="7"/>
                  </a:cubicBezTo>
                  <a:cubicBezTo>
                    <a:pt x="27" y="19"/>
                    <a:pt x="23" y="33"/>
                    <a:pt x="20" y="43"/>
                  </a:cubicBezTo>
                  <a:cubicBezTo>
                    <a:pt x="21" y="39"/>
                    <a:pt x="24" y="35"/>
                    <a:pt x="26" y="32"/>
                  </a:cubicBezTo>
                  <a:cubicBezTo>
                    <a:pt x="21" y="39"/>
                    <a:pt x="19" y="47"/>
                    <a:pt x="17" y="55"/>
                  </a:cubicBezTo>
                  <a:cubicBezTo>
                    <a:pt x="21" y="52"/>
                    <a:pt x="22" y="47"/>
                    <a:pt x="25" y="43"/>
                  </a:cubicBezTo>
                  <a:cubicBezTo>
                    <a:pt x="24" y="47"/>
                    <a:pt x="24" y="50"/>
                    <a:pt x="23" y="53"/>
                  </a:cubicBezTo>
                  <a:cubicBezTo>
                    <a:pt x="30" y="41"/>
                    <a:pt x="39" y="30"/>
                    <a:pt x="44" y="18"/>
                  </a:cubicBezTo>
                  <a:cubicBezTo>
                    <a:pt x="44" y="22"/>
                    <a:pt x="43" y="25"/>
                    <a:pt x="41" y="28"/>
                  </a:cubicBezTo>
                  <a:cubicBezTo>
                    <a:pt x="44" y="21"/>
                    <a:pt x="48" y="13"/>
                    <a:pt x="53" y="7"/>
                  </a:cubicBezTo>
                  <a:cubicBezTo>
                    <a:pt x="52" y="11"/>
                    <a:pt x="53" y="14"/>
                    <a:pt x="53" y="17"/>
                  </a:cubicBezTo>
                  <a:cubicBezTo>
                    <a:pt x="58" y="15"/>
                    <a:pt x="60" y="7"/>
                    <a:pt x="65" y="5"/>
                  </a:cubicBezTo>
                  <a:cubicBezTo>
                    <a:pt x="65" y="7"/>
                    <a:pt x="66" y="9"/>
                    <a:pt x="66" y="10"/>
                  </a:cubicBezTo>
                  <a:cubicBezTo>
                    <a:pt x="70" y="8"/>
                    <a:pt x="76" y="3"/>
                    <a:pt x="80" y="0"/>
                  </a:cubicBezTo>
                </a:path>
              </a:pathLst>
            </a:custGeom>
            <a:solidFill>
              <a:srgbClr val="952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8" name="Group 824">
            <a:extLst>
              <a:ext uri="{FF2B5EF4-FFF2-40B4-BE49-F238E27FC236}">
                <a16:creationId xmlns:a16="http://schemas.microsoft.com/office/drawing/2014/main" id="{3256E8AF-E9A4-4F75-BEEE-D9F622B8A18E}"/>
              </a:ext>
            </a:extLst>
          </p:cNvPr>
          <p:cNvGrpSpPr>
            <a:grpSpLocks/>
          </p:cNvGrpSpPr>
          <p:nvPr/>
        </p:nvGrpSpPr>
        <p:grpSpPr bwMode="auto">
          <a:xfrm>
            <a:off x="6861175" y="2022475"/>
            <a:ext cx="2547938" cy="3203575"/>
            <a:chOff x="3362" y="1274"/>
            <a:chExt cx="1605" cy="2018"/>
          </a:xfrm>
        </p:grpSpPr>
        <p:sp>
          <p:nvSpPr>
            <p:cNvPr id="36945" name="Freeform 825">
              <a:extLst>
                <a:ext uri="{FF2B5EF4-FFF2-40B4-BE49-F238E27FC236}">
                  <a16:creationId xmlns:a16="http://schemas.microsoft.com/office/drawing/2014/main" id="{CCE5853E-0177-4E47-835A-D95CBBB16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274"/>
              <a:ext cx="1605" cy="2018"/>
            </a:xfrm>
            <a:custGeom>
              <a:avLst/>
              <a:gdLst>
                <a:gd name="T0" fmla="*/ 1043 w 1409"/>
                <a:gd name="T1" fmla="*/ 327 h 1772"/>
                <a:gd name="T2" fmla="*/ 1300 w 1409"/>
                <a:gd name="T3" fmla="*/ 0 h 1772"/>
                <a:gd name="T4" fmla="*/ 1717 w 1409"/>
                <a:gd name="T5" fmla="*/ 116 h 1772"/>
                <a:gd name="T6" fmla="*/ 1672 w 1409"/>
                <a:gd name="T7" fmla="*/ 616 h 1772"/>
                <a:gd name="T8" fmla="*/ 1703 w 1409"/>
                <a:gd name="T9" fmla="*/ 788 h 1772"/>
                <a:gd name="T10" fmla="*/ 1771 w 1409"/>
                <a:gd name="T11" fmla="*/ 935 h 1772"/>
                <a:gd name="T12" fmla="*/ 1878 w 1409"/>
                <a:gd name="T13" fmla="*/ 1212 h 1772"/>
                <a:gd name="T14" fmla="*/ 2022 w 1409"/>
                <a:gd name="T15" fmla="*/ 1728 h 1772"/>
                <a:gd name="T16" fmla="*/ 2008 w 1409"/>
                <a:gd name="T17" fmla="*/ 2524 h 1772"/>
                <a:gd name="T18" fmla="*/ 1091 w 1409"/>
                <a:gd name="T19" fmla="*/ 2617 h 1772"/>
                <a:gd name="T20" fmla="*/ 976 w 1409"/>
                <a:gd name="T21" fmla="*/ 2617 h 1772"/>
                <a:gd name="T22" fmla="*/ 72 w 1409"/>
                <a:gd name="T23" fmla="*/ 2524 h 1772"/>
                <a:gd name="T24" fmla="*/ 59 w 1409"/>
                <a:gd name="T25" fmla="*/ 1728 h 1772"/>
                <a:gd name="T26" fmla="*/ 202 w 1409"/>
                <a:gd name="T27" fmla="*/ 1212 h 1772"/>
                <a:gd name="T28" fmla="*/ 310 w 1409"/>
                <a:gd name="T29" fmla="*/ 935 h 1772"/>
                <a:gd name="T30" fmla="*/ 379 w 1409"/>
                <a:gd name="T31" fmla="*/ 788 h 1772"/>
                <a:gd name="T32" fmla="*/ 407 w 1409"/>
                <a:gd name="T33" fmla="*/ 616 h 1772"/>
                <a:gd name="T34" fmla="*/ 365 w 1409"/>
                <a:gd name="T35" fmla="*/ 116 h 1772"/>
                <a:gd name="T36" fmla="*/ 780 w 1409"/>
                <a:gd name="T37" fmla="*/ 0 h 1772"/>
                <a:gd name="T38" fmla="*/ 1037 w 1409"/>
                <a:gd name="T39" fmla="*/ 327 h 1772"/>
                <a:gd name="T40" fmla="*/ 1043 w 1409"/>
                <a:gd name="T41" fmla="*/ 327 h 17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09" h="1772">
                  <a:moveTo>
                    <a:pt x="706" y="221"/>
                  </a:moveTo>
                  <a:cubicBezTo>
                    <a:pt x="880" y="0"/>
                    <a:pt x="880" y="0"/>
                    <a:pt x="880" y="0"/>
                  </a:cubicBezTo>
                  <a:cubicBezTo>
                    <a:pt x="880" y="0"/>
                    <a:pt x="1078" y="14"/>
                    <a:pt x="1161" y="79"/>
                  </a:cubicBezTo>
                  <a:cubicBezTo>
                    <a:pt x="1132" y="417"/>
                    <a:pt x="1132" y="417"/>
                    <a:pt x="1132" y="417"/>
                  </a:cubicBezTo>
                  <a:cubicBezTo>
                    <a:pt x="1132" y="417"/>
                    <a:pt x="1155" y="480"/>
                    <a:pt x="1152" y="534"/>
                  </a:cubicBezTo>
                  <a:cubicBezTo>
                    <a:pt x="1152" y="534"/>
                    <a:pt x="1195" y="587"/>
                    <a:pt x="1198" y="633"/>
                  </a:cubicBezTo>
                  <a:cubicBezTo>
                    <a:pt x="1200" y="679"/>
                    <a:pt x="1274" y="698"/>
                    <a:pt x="1271" y="820"/>
                  </a:cubicBezTo>
                  <a:cubicBezTo>
                    <a:pt x="1271" y="820"/>
                    <a:pt x="1362" y="909"/>
                    <a:pt x="1368" y="1170"/>
                  </a:cubicBezTo>
                  <a:cubicBezTo>
                    <a:pt x="1374" y="1431"/>
                    <a:pt x="1359" y="1709"/>
                    <a:pt x="1359" y="1709"/>
                  </a:cubicBezTo>
                  <a:cubicBezTo>
                    <a:pt x="1359" y="1709"/>
                    <a:pt x="1409" y="1769"/>
                    <a:pt x="738" y="1772"/>
                  </a:cubicBezTo>
                  <a:cubicBezTo>
                    <a:pt x="660" y="1772"/>
                    <a:pt x="660" y="1772"/>
                    <a:pt x="660" y="1772"/>
                  </a:cubicBezTo>
                  <a:cubicBezTo>
                    <a:pt x="0" y="1769"/>
                    <a:pt x="48" y="1709"/>
                    <a:pt x="48" y="1709"/>
                  </a:cubicBezTo>
                  <a:cubicBezTo>
                    <a:pt x="48" y="1709"/>
                    <a:pt x="34" y="1431"/>
                    <a:pt x="40" y="1170"/>
                  </a:cubicBezTo>
                  <a:cubicBezTo>
                    <a:pt x="45" y="909"/>
                    <a:pt x="136" y="820"/>
                    <a:pt x="136" y="820"/>
                  </a:cubicBezTo>
                  <a:cubicBezTo>
                    <a:pt x="133" y="698"/>
                    <a:pt x="208" y="679"/>
                    <a:pt x="210" y="633"/>
                  </a:cubicBezTo>
                  <a:cubicBezTo>
                    <a:pt x="212" y="587"/>
                    <a:pt x="256" y="534"/>
                    <a:pt x="256" y="534"/>
                  </a:cubicBezTo>
                  <a:cubicBezTo>
                    <a:pt x="253" y="480"/>
                    <a:pt x="275" y="417"/>
                    <a:pt x="275" y="417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329" y="14"/>
                    <a:pt x="528" y="0"/>
                    <a:pt x="528" y="0"/>
                  </a:cubicBezTo>
                  <a:cubicBezTo>
                    <a:pt x="701" y="221"/>
                    <a:pt x="701" y="221"/>
                    <a:pt x="701" y="221"/>
                  </a:cubicBezTo>
                  <a:lnTo>
                    <a:pt x="706" y="221"/>
                  </a:lnTo>
                  <a:close/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Freeform 826">
              <a:extLst>
                <a:ext uri="{FF2B5EF4-FFF2-40B4-BE49-F238E27FC236}">
                  <a16:creationId xmlns:a16="http://schemas.microsoft.com/office/drawing/2014/main" id="{F79976FB-6536-4C92-9DE8-33288D778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9" y="1300"/>
              <a:ext cx="818" cy="1992"/>
            </a:xfrm>
            <a:custGeom>
              <a:avLst/>
              <a:gdLst>
                <a:gd name="T0" fmla="*/ 1000 w 718"/>
                <a:gd name="T1" fmla="*/ 1694 h 1749"/>
                <a:gd name="T2" fmla="*/ 858 w 718"/>
                <a:gd name="T3" fmla="*/ 1178 h 1749"/>
                <a:gd name="T4" fmla="*/ 751 w 718"/>
                <a:gd name="T5" fmla="*/ 902 h 1749"/>
                <a:gd name="T6" fmla="*/ 681 w 718"/>
                <a:gd name="T7" fmla="*/ 755 h 1749"/>
                <a:gd name="T8" fmla="*/ 652 w 718"/>
                <a:gd name="T9" fmla="*/ 582 h 1749"/>
                <a:gd name="T10" fmla="*/ 695 w 718"/>
                <a:gd name="T11" fmla="*/ 83 h 1749"/>
                <a:gd name="T12" fmla="*/ 492 w 718"/>
                <a:gd name="T13" fmla="*/ 0 h 1749"/>
                <a:gd name="T14" fmla="*/ 492 w 718"/>
                <a:gd name="T15" fmla="*/ 0 h 1749"/>
                <a:gd name="T16" fmla="*/ 617 w 718"/>
                <a:gd name="T17" fmla="*/ 83 h 1749"/>
                <a:gd name="T18" fmla="*/ 641 w 718"/>
                <a:gd name="T19" fmla="*/ 587 h 1749"/>
                <a:gd name="T20" fmla="*/ 672 w 718"/>
                <a:gd name="T21" fmla="*/ 902 h 1749"/>
                <a:gd name="T22" fmla="*/ 782 w 718"/>
                <a:gd name="T23" fmla="*/ 1178 h 1749"/>
                <a:gd name="T24" fmla="*/ 981 w 718"/>
                <a:gd name="T25" fmla="*/ 1690 h 1749"/>
                <a:gd name="T26" fmla="*/ 911 w 718"/>
                <a:gd name="T27" fmla="*/ 2491 h 1749"/>
                <a:gd name="T28" fmla="*/ 0 w 718"/>
                <a:gd name="T29" fmla="*/ 2584 h 1749"/>
                <a:gd name="T30" fmla="*/ 71 w 718"/>
                <a:gd name="T31" fmla="*/ 2584 h 1749"/>
                <a:gd name="T32" fmla="*/ 988 w 718"/>
                <a:gd name="T33" fmla="*/ 2491 h 1749"/>
                <a:gd name="T34" fmla="*/ 1000 w 718"/>
                <a:gd name="T35" fmla="*/ 1694 h 17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718" h="1749">
                  <a:moveTo>
                    <a:pt x="677" y="1147"/>
                  </a:moveTo>
                  <a:cubicBezTo>
                    <a:pt x="671" y="886"/>
                    <a:pt x="580" y="797"/>
                    <a:pt x="580" y="797"/>
                  </a:cubicBezTo>
                  <a:cubicBezTo>
                    <a:pt x="583" y="675"/>
                    <a:pt x="509" y="656"/>
                    <a:pt x="507" y="610"/>
                  </a:cubicBezTo>
                  <a:cubicBezTo>
                    <a:pt x="504" y="564"/>
                    <a:pt x="461" y="511"/>
                    <a:pt x="461" y="511"/>
                  </a:cubicBezTo>
                  <a:cubicBezTo>
                    <a:pt x="464" y="457"/>
                    <a:pt x="441" y="394"/>
                    <a:pt x="441" y="394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385" y="5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66" y="12"/>
                    <a:pt x="419" y="23"/>
                    <a:pt x="418" y="56"/>
                  </a:cubicBezTo>
                  <a:cubicBezTo>
                    <a:pt x="434" y="397"/>
                    <a:pt x="434" y="397"/>
                    <a:pt x="434" y="397"/>
                  </a:cubicBezTo>
                  <a:cubicBezTo>
                    <a:pt x="434" y="397"/>
                    <a:pt x="476" y="557"/>
                    <a:pt x="455" y="610"/>
                  </a:cubicBezTo>
                  <a:cubicBezTo>
                    <a:pt x="457" y="656"/>
                    <a:pt x="531" y="675"/>
                    <a:pt x="528" y="797"/>
                  </a:cubicBezTo>
                  <a:cubicBezTo>
                    <a:pt x="528" y="797"/>
                    <a:pt x="659" y="883"/>
                    <a:pt x="664" y="1144"/>
                  </a:cubicBezTo>
                  <a:cubicBezTo>
                    <a:pt x="670" y="1406"/>
                    <a:pt x="616" y="1686"/>
                    <a:pt x="616" y="1686"/>
                  </a:cubicBezTo>
                  <a:cubicBezTo>
                    <a:pt x="616" y="1686"/>
                    <a:pt x="665" y="1746"/>
                    <a:pt x="0" y="1749"/>
                  </a:cubicBezTo>
                  <a:cubicBezTo>
                    <a:pt x="47" y="1749"/>
                    <a:pt x="47" y="1749"/>
                    <a:pt x="47" y="1749"/>
                  </a:cubicBezTo>
                  <a:cubicBezTo>
                    <a:pt x="718" y="1746"/>
                    <a:pt x="668" y="1686"/>
                    <a:pt x="668" y="1686"/>
                  </a:cubicBezTo>
                  <a:cubicBezTo>
                    <a:pt x="668" y="1686"/>
                    <a:pt x="683" y="1408"/>
                    <a:pt x="677" y="1147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Freeform 827">
              <a:extLst>
                <a:ext uri="{FF2B5EF4-FFF2-40B4-BE49-F238E27FC236}">
                  <a16:creationId xmlns:a16="http://schemas.microsoft.com/office/drawing/2014/main" id="{8D7999E3-7155-41CA-A701-9D1C352986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62" y="1274"/>
              <a:ext cx="1137" cy="2018"/>
            </a:xfrm>
            <a:custGeom>
              <a:avLst/>
              <a:gdLst>
                <a:gd name="T0" fmla="*/ 267 w 998"/>
                <a:gd name="T1" fmla="*/ 2524 h 1772"/>
                <a:gd name="T2" fmla="*/ 123 w 998"/>
                <a:gd name="T3" fmla="*/ 1804 h 1772"/>
                <a:gd name="T4" fmla="*/ 369 w 998"/>
                <a:gd name="T5" fmla="*/ 1204 h 1772"/>
                <a:gd name="T6" fmla="*/ 369 w 998"/>
                <a:gd name="T7" fmla="*/ 941 h 1772"/>
                <a:gd name="T8" fmla="*/ 418 w 998"/>
                <a:gd name="T9" fmla="*/ 802 h 1772"/>
                <a:gd name="T10" fmla="*/ 459 w 998"/>
                <a:gd name="T11" fmla="*/ 591 h 1772"/>
                <a:gd name="T12" fmla="*/ 561 w 998"/>
                <a:gd name="T13" fmla="*/ 116 h 1772"/>
                <a:gd name="T14" fmla="*/ 801 w 998"/>
                <a:gd name="T15" fmla="*/ 25 h 1772"/>
                <a:gd name="T16" fmla="*/ 782 w 998"/>
                <a:gd name="T17" fmla="*/ 0 h 1772"/>
                <a:gd name="T18" fmla="*/ 365 w 998"/>
                <a:gd name="T19" fmla="*/ 116 h 1772"/>
                <a:gd name="T20" fmla="*/ 407 w 998"/>
                <a:gd name="T21" fmla="*/ 616 h 1772"/>
                <a:gd name="T22" fmla="*/ 379 w 998"/>
                <a:gd name="T23" fmla="*/ 788 h 1772"/>
                <a:gd name="T24" fmla="*/ 310 w 998"/>
                <a:gd name="T25" fmla="*/ 935 h 1772"/>
                <a:gd name="T26" fmla="*/ 202 w 998"/>
                <a:gd name="T27" fmla="*/ 1212 h 1772"/>
                <a:gd name="T28" fmla="*/ 59 w 998"/>
                <a:gd name="T29" fmla="*/ 1728 h 1772"/>
                <a:gd name="T30" fmla="*/ 72 w 998"/>
                <a:gd name="T31" fmla="*/ 2524 h 1772"/>
                <a:gd name="T32" fmla="*/ 976 w 998"/>
                <a:gd name="T33" fmla="*/ 2617 h 1772"/>
                <a:gd name="T34" fmla="*/ 1091 w 998"/>
                <a:gd name="T35" fmla="*/ 2617 h 1772"/>
                <a:gd name="T36" fmla="*/ 1138 w 998"/>
                <a:gd name="T37" fmla="*/ 2617 h 1772"/>
                <a:gd name="T38" fmla="*/ 267 w 998"/>
                <a:gd name="T39" fmla="*/ 2524 h 1772"/>
                <a:gd name="T40" fmla="*/ 1302 w 998"/>
                <a:gd name="T41" fmla="*/ 0 h 1772"/>
                <a:gd name="T42" fmla="*/ 1044 w 998"/>
                <a:gd name="T43" fmla="*/ 327 h 1772"/>
                <a:gd name="T44" fmla="*/ 1475 w 998"/>
                <a:gd name="T45" fmla="*/ 25 h 1772"/>
                <a:gd name="T46" fmla="*/ 1302 w 998"/>
                <a:gd name="T47" fmla="*/ 0 h 177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998" h="1772">
                  <a:moveTo>
                    <a:pt x="180" y="1709"/>
                  </a:moveTo>
                  <a:cubicBezTo>
                    <a:pt x="180" y="1709"/>
                    <a:pt x="67" y="1626"/>
                    <a:pt x="83" y="1221"/>
                  </a:cubicBezTo>
                  <a:cubicBezTo>
                    <a:pt x="92" y="1008"/>
                    <a:pt x="249" y="815"/>
                    <a:pt x="249" y="815"/>
                  </a:cubicBezTo>
                  <a:cubicBezTo>
                    <a:pt x="198" y="781"/>
                    <a:pt x="247" y="683"/>
                    <a:pt x="249" y="637"/>
                  </a:cubicBezTo>
                  <a:cubicBezTo>
                    <a:pt x="251" y="591"/>
                    <a:pt x="283" y="543"/>
                    <a:pt x="283" y="543"/>
                  </a:cubicBezTo>
                  <a:cubicBezTo>
                    <a:pt x="243" y="470"/>
                    <a:pt x="311" y="400"/>
                    <a:pt x="311" y="400"/>
                  </a:cubicBezTo>
                  <a:cubicBezTo>
                    <a:pt x="379" y="79"/>
                    <a:pt x="379" y="79"/>
                    <a:pt x="379" y="79"/>
                  </a:cubicBezTo>
                  <a:cubicBezTo>
                    <a:pt x="418" y="48"/>
                    <a:pt x="484" y="29"/>
                    <a:pt x="542" y="17"/>
                  </a:cubicBezTo>
                  <a:cubicBezTo>
                    <a:pt x="528" y="0"/>
                    <a:pt x="528" y="0"/>
                    <a:pt x="528" y="0"/>
                  </a:cubicBezTo>
                  <a:cubicBezTo>
                    <a:pt x="528" y="0"/>
                    <a:pt x="329" y="14"/>
                    <a:pt x="247" y="79"/>
                  </a:cubicBezTo>
                  <a:cubicBezTo>
                    <a:pt x="275" y="417"/>
                    <a:pt x="275" y="417"/>
                    <a:pt x="275" y="417"/>
                  </a:cubicBezTo>
                  <a:cubicBezTo>
                    <a:pt x="275" y="417"/>
                    <a:pt x="253" y="480"/>
                    <a:pt x="256" y="534"/>
                  </a:cubicBezTo>
                  <a:cubicBezTo>
                    <a:pt x="256" y="534"/>
                    <a:pt x="212" y="587"/>
                    <a:pt x="210" y="633"/>
                  </a:cubicBezTo>
                  <a:cubicBezTo>
                    <a:pt x="208" y="679"/>
                    <a:pt x="133" y="698"/>
                    <a:pt x="136" y="820"/>
                  </a:cubicBezTo>
                  <a:cubicBezTo>
                    <a:pt x="136" y="820"/>
                    <a:pt x="45" y="909"/>
                    <a:pt x="40" y="1170"/>
                  </a:cubicBezTo>
                  <a:cubicBezTo>
                    <a:pt x="34" y="1431"/>
                    <a:pt x="48" y="1709"/>
                    <a:pt x="48" y="1709"/>
                  </a:cubicBezTo>
                  <a:cubicBezTo>
                    <a:pt x="48" y="1709"/>
                    <a:pt x="0" y="1769"/>
                    <a:pt x="660" y="1772"/>
                  </a:cubicBezTo>
                  <a:cubicBezTo>
                    <a:pt x="738" y="1772"/>
                    <a:pt x="738" y="1772"/>
                    <a:pt x="738" y="1772"/>
                  </a:cubicBezTo>
                  <a:cubicBezTo>
                    <a:pt x="749" y="1772"/>
                    <a:pt x="760" y="1772"/>
                    <a:pt x="770" y="1772"/>
                  </a:cubicBezTo>
                  <a:cubicBezTo>
                    <a:pt x="224" y="1769"/>
                    <a:pt x="180" y="1709"/>
                    <a:pt x="180" y="1709"/>
                  </a:cubicBezTo>
                  <a:close/>
                  <a:moveTo>
                    <a:pt x="880" y="0"/>
                  </a:moveTo>
                  <a:cubicBezTo>
                    <a:pt x="706" y="221"/>
                    <a:pt x="706" y="221"/>
                    <a:pt x="706" y="221"/>
                  </a:cubicBezTo>
                  <a:cubicBezTo>
                    <a:pt x="998" y="17"/>
                    <a:pt x="998" y="17"/>
                    <a:pt x="998" y="17"/>
                  </a:cubicBezTo>
                  <a:cubicBezTo>
                    <a:pt x="934" y="4"/>
                    <a:pt x="880" y="0"/>
                    <a:pt x="880" y="0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Freeform 828">
              <a:extLst>
                <a:ext uri="{FF2B5EF4-FFF2-40B4-BE49-F238E27FC236}">
                  <a16:creationId xmlns:a16="http://schemas.microsoft.com/office/drawing/2014/main" id="{C0DEEC7E-5404-457A-B739-3495EA98E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274"/>
              <a:ext cx="1605" cy="2018"/>
            </a:xfrm>
            <a:custGeom>
              <a:avLst/>
              <a:gdLst>
                <a:gd name="T0" fmla="*/ 1043 w 1409"/>
                <a:gd name="T1" fmla="*/ 327 h 1772"/>
                <a:gd name="T2" fmla="*/ 1300 w 1409"/>
                <a:gd name="T3" fmla="*/ 0 h 1772"/>
                <a:gd name="T4" fmla="*/ 1717 w 1409"/>
                <a:gd name="T5" fmla="*/ 116 h 1772"/>
                <a:gd name="T6" fmla="*/ 1672 w 1409"/>
                <a:gd name="T7" fmla="*/ 616 h 1772"/>
                <a:gd name="T8" fmla="*/ 1703 w 1409"/>
                <a:gd name="T9" fmla="*/ 788 h 1772"/>
                <a:gd name="T10" fmla="*/ 1771 w 1409"/>
                <a:gd name="T11" fmla="*/ 935 h 1772"/>
                <a:gd name="T12" fmla="*/ 1878 w 1409"/>
                <a:gd name="T13" fmla="*/ 1212 h 1772"/>
                <a:gd name="T14" fmla="*/ 2022 w 1409"/>
                <a:gd name="T15" fmla="*/ 1728 h 1772"/>
                <a:gd name="T16" fmla="*/ 2008 w 1409"/>
                <a:gd name="T17" fmla="*/ 2524 h 1772"/>
                <a:gd name="T18" fmla="*/ 1091 w 1409"/>
                <a:gd name="T19" fmla="*/ 2617 h 1772"/>
                <a:gd name="T20" fmla="*/ 976 w 1409"/>
                <a:gd name="T21" fmla="*/ 2617 h 1772"/>
                <a:gd name="T22" fmla="*/ 72 w 1409"/>
                <a:gd name="T23" fmla="*/ 2524 h 1772"/>
                <a:gd name="T24" fmla="*/ 59 w 1409"/>
                <a:gd name="T25" fmla="*/ 1728 h 1772"/>
                <a:gd name="T26" fmla="*/ 202 w 1409"/>
                <a:gd name="T27" fmla="*/ 1212 h 1772"/>
                <a:gd name="T28" fmla="*/ 310 w 1409"/>
                <a:gd name="T29" fmla="*/ 935 h 1772"/>
                <a:gd name="T30" fmla="*/ 379 w 1409"/>
                <a:gd name="T31" fmla="*/ 788 h 1772"/>
                <a:gd name="T32" fmla="*/ 407 w 1409"/>
                <a:gd name="T33" fmla="*/ 616 h 1772"/>
                <a:gd name="T34" fmla="*/ 365 w 1409"/>
                <a:gd name="T35" fmla="*/ 116 h 1772"/>
                <a:gd name="T36" fmla="*/ 780 w 1409"/>
                <a:gd name="T37" fmla="*/ 0 h 1772"/>
                <a:gd name="T38" fmla="*/ 1037 w 1409"/>
                <a:gd name="T39" fmla="*/ 327 h 1772"/>
                <a:gd name="T40" fmla="*/ 1043 w 1409"/>
                <a:gd name="T41" fmla="*/ 327 h 177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409" h="1772">
                  <a:moveTo>
                    <a:pt x="706" y="221"/>
                  </a:moveTo>
                  <a:cubicBezTo>
                    <a:pt x="880" y="0"/>
                    <a:pt x="880" y="0"/>
                    <a:pt x="880" y="0"/>
                  </a:cubicBezTo>
                  <a:cubicBezTo>
                    <a:pt x="880" y="0"/>
                    <a:pt x="1078" y="14"/>
                    <a:pt x="1161" y="79"/>
                  </a:cubicBezTo>
                  <a:cubicBezTo>
                    <a:pt x="1132" y="417"/>
                    <a:pt x="1132" y="417"/>
                    <a:pt x="1132" y="417"/>
                  </a:cubicBezTo>
                  <a:cubicBezTo>
                    <a:pt x="1132" y="417"/>
                    <a:pt x="1155" y="480"/>
                    <a:pt x="1152" y="534"/>
                  </a:cubicBezTo>
                  <a:cubicBezTo>
                    <a:pt x="1152" y="534"/>
                    <a:pt x="1195" y="587"/>
                    <a:pt x="1198" y="633"/>
                  </a:cubicBezTo>
                  <a:cubicBezTo>
                    <a:pt x="1200" y="679"/>
                    <a:pt x="1274" y="698"/>
                    <a:pt x="1271" y="820"/>
                  </a:cubicBezTo>
                  <a:cubicBezTo>
                    <a:pt x="1271" y="820"/>
                    <a:pt x="1362" y="909"/>
                    <a:pt x="1368" y="1170"/>
                  </a:cubicBezTo>
                  <a:cubicBezTo>
                    <a:pt x="1374" y="1431"/>
                    <a:pt x="1359" y="1709"/>
                    <a:pt x="1359" y="1709"/>
                  </a:cubicBezTo>
                  <a:cubicBezTo>
                    <a:pt x="1359" y="1709"/>
                    <a:pt x="1409" y="1769"/>
                    <a:pt x="738" y="1772"/>
                  </a:cubicBezTo>
                  <a:cubicBezTo>
                    <a:pt x="660" y="1772"/>
                    <a:pt x="660" y="1772"/>
                    <a:pt x="660" y="1772"/>
                  </a:cubicBezTo>
                  <a:cubicBezTo>
                    <a:pt x="0" y="1769"/>
                    <a:pt x="48" y="1709"/>
                    <a:pt x="48" y="1709"/>
                  </a:cubicBezTo>
                  <a:cubicBezTo>
                    <a:pt x="48" y="1709"/>
                    <a:pt x="34" y="1431"/>
                    <a:pt x="40" y="1170"/>
                  </a:cubicBezTo>
                  <a:cubicBezTo>
                    <a:pt x="45" y="909"/>
                    <a:pt x="136" y="820"/>
                    <a:pt x="136" y="820"/>
                  </a:cubicBezTo>
                  <a:cubicBezTo>
                    <a:pt x="133" y="698"/>
                    <a:pt x="208" y="679"/>
                    <a:pt x="210" y="633"/>
                  </a:cubicBezTo>
                  <a:cubicBezTo>
                    <a:pt x="212" y="587"/>
                    <a:pt x="256" y="534"/>
                    <a:pt x="256" y="534"/>
                  </a:cubicBezTo>
                  <a:cubicBezTo>
                    <a:pt x="253" y="480"/>
                    <a:pt x="275" y="417"/>
                    <a:pt x="275" y="417"/>
                  </a:cubicBezTo>
                  <a:cubicBezTo>
                    <a:pt x="247" y="79"/>
                    <a:pt x="247" y="79"/>
                    <a:pt x="247" y="79"/>
                  </a:cubicBezTo>
                  <a:cubicBezTo>
                    <a:pt x="329" y="14"/>
                    <a:pt x="528" y="0"/>
                    <a:pt x="528" y="0"/>
                  </a:cubicBezTo>
                  <a:cubicBezTo>
                    <a:pt x="701" y="221"/>
                    <a:pt x="701" y="221"/>
                    <a:pt x="701" y="221"/>
                  </a:cubicBezTo>
                  <a:lnTo>
                    <a:pt x="706" y="221"/>
                  </a:ln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Freeform 829">
              <a:extLst>
                <a:ext uri="{FF2B5EF4-FFF2-40B4-BE49-F238E27FC236}">
                  <a16:creationId xmlns:a16="http://schemas.microsoft.com/office/drawing/2014/main" id="{EC3FF596-2CD3-4832-867F-9B77B9763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6" y="1364"/>
              <a:ext cx="248" cy="373"/>
            </a:xfrm>
            <a:custGeom>
              <a:avLst/>
              <a:gdLst>
                <a:gd name="T0" fmla="*/ 191 w 218"/>
                <a:gd name="T1" fmla="*/ 0 h 327"/>
                <a:gd name="T2" fmla="*/ 94 w 218"/>
                <a:gd name="T3" fmla="*/ 485 h 327"/>
                <a:gd name="T4" fmla="*/ 196 w 218"/>
                <a:gd name="T5" fmla="*/ 0 h 3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8" h="327">
                  <a:moveTo>
                    <a:pt x="130" y="0"/>
                  </a:moveTo>
                  <a:cubicBezTo>
                    <a:pt x="130" y="0"/>
                    <a:pt x="0" y="52"/>
                    <a:pt x="64" y="327"/>
                  </a:cubicBezTo>
                  <a:cubicBezTo>
                    <a:pt x="64" y="327"/>
                    <a:pt x="218" y="194"/>
                    <a:pt x="133" y="0"/>
                  </a:cubicBezTo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Freeform 830">
              <a:extLst>
                <a:ext uri="{FF2B5EF4-FFF2-40B4-BE49-F238E27FC236}">
                  <a16:creationId xmlns:a16="http://schemas.microsoft.com/office/drawing/2014/main" id="{EF910885-F6FE-4F88-A1C8-E717219DA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1" y="1969"/>
              <a:ext cx="916" cy="247"/>
            </a:xfrm>
            <a:custGeom>
              <a:avLst/>
              <a:gdLst>
                <a:gd name="T0" fmla="*/ 0 w 804"/>
                <a:gd name="T1" fmla="*/ 13 h 217"/>
                <a:gd name="T2" fmla="*/ 506 w 804"/>
                <a:gd name="T3" fmla="*/ 116 h 217"/>
                <a:gd name="T4" fmla="*/ 1189 w 804"/>
                <a:gd name="T5" fmla="*/ 84 h 217"/>
                <a:gd name="T6" fmla="*/ 827 w 804"/>
                <a:gd name="T7" fmla="*/ 175 h 217"/>
                <a:gd name="T8" fmla="*/ 183 w 804"/>
                <a:gd name="T9" fmla="*/ 179 h 217"/>
                <a:gd name="T10" fmla="*/ 0 w 804"/>
                <a:gd name="T11" fmla="*/ 13 h 2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04" h="217">
                  <a:moveTo>
                    <a:pt x="0" y="9"/>
                  </a:moveTo>
                  <a:cubicBezTo>
                    <a:pt x="0" y="9"/>
                    <a:pt x="124" y="190"/>
                    <a:pt x="342" y="79"/>
                  </a:cubicBezTo>
                  <a:cubicBezTo>
                    <a:pt x="497" y="0"/>
                    <a:pt x="652" y="217"/>
                    <a:pt x="804" y="57"/>
                  </a:cubicBezTo>
                  <a:cubicBezTo>
                    <a:pt x="804" y="57"/>
                    <a:pt x="725" y="175"/>
                    <a:pt x="559" y="119"/>
                  </a:cubicBezTo>
                  <a:cubicBezTo>
                    <a:pt x="392" y="62"/>
                    <a:pt x="336" y="158"/>
                    <a:pt x="124" y="121"/>
                  </a:cubicBezTo>
                  <a:cubicBezTo>
                    <a:pt x="26" y="10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Freeform 831">
              <a:extLst>
                <a:ext uri="{FF2B5EF4-FFF2-40B4-BE49-F238E27FC236}">
                  <a16:creationId xmlns:a16="http://schemas.microsoft.com/office/drawing/2014/main" id="{0B9824FC-6EC6-4684-A1EF-F523C9D89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2055"/>
              <a:ext cx="617" cy="389"/>
            </a:xfrm>
            <a:custGeom>
              <a:avLst/>
              <a:gdLst>
                <a:gd name="T0" fmla="*/ 17 w 541"/>
                <a:gd name="T1" fmla="*/ 0 h 341"/>
                <a:gd name="T2" fmla="*/ 130 w 541"/>
                <a:gd name="T3" fmla="*/ 163 h 341"/>
                <a:gd name="T4" fmla="*/ 317 w 541"/>
                <a:gd name="T5" fmla="*/ 283 h 341"/>
                <a:gd name="T6" fmla="*/ 521 w 541"/>
                <a:gd name="T7" fmla="*/ 395 h 341"/>
                <a:gd name="T8" fmla="*/ 803 w 541"/>
                <a:gd name="T9" fmla="*/ 420 h 341"/>
                <a:gd name="T10" fmla="*/ 315 w 541"/>
                <a:gd name="T11" fmla="*/ 326 h 341"/>
                <a:gd name="T12" fmla="*/ 225 w 541"/>
                <a:gd name="T13" fmla="*/ 261 h 341"/>
                <a:gd name="T14" fmla="*/ 127 w 541"/>
                <a:gd name="T15" fmla="*/ 219 h 341"/>
                <a:gd name="T16" fmla="*/ 0 w 541"/>
                <a:gd name="T17" fmla="*/ 25 h 3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41" h="341">
                  <a:moveTo>
                    <a:pt x="11" y="0"/>
                  </a:moveTo>
                  <a:cubicBezTo>
                    <a:pt x="39" y="34"/>
                    <a:pt x="51" y="78"/>
                    <a:pt x="88" y="110"/>
                  </a:cubicBezTo>
                  <a:cubicBezTo>
                    <a:pt x="123" y="141"/>
                    <a:pt x="172" y="167"/>
                    <a:pt x="214" y="190"/>
                  </a:cubicBezTo>
                  <a:cubicBezTo>
                    <a:pt x="259" y="215"/>
                    <a:pt x="302" y="252"/>
                    <a:pt x="352" y="266"/>
                  </a:cubicBezTo>
                  <a:cubicBezTo>
                    <a:pt x="407" y="282"/>
                    <a:pt x="486" y="309"/>
                    <a:pt x="541" y="283"/>
                  </a:cubicBezTo>
                  <a:cubicBezTo>
                    <a:pt x="439" y="341"/>
                    <a:pt x="299" y="277"/>
                    <a:pt x="212" y="220"/>
                  </a:cubicBezTo>
                  <a:cubicBezTo>
                    <a:pt x="191" y="206"/>
                    <a:pt x="173" y="189"/>
                    <a:pt x="152" y="176"/>
                  </a:cubicBezTo>
                  <a:cubicBezTo>
                    <a:pt x="131" y="163"/>
                    <a:pt x="107" y="159"/>
                    <a:pt x="85" y="147"/>
                  </a:cubicBezTo>
                  <a:cubicBezTo>
                    <a:pt x="31" y="116"/>
                    <a:pt x="27" y="67"/>
                    <a:pt x="0" y="17"/>
                  </a:cubicBezTo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Freeform 832">
              <a:extLst>
                <a:ext uri="{FF2B5EF4-FFF2-40B4-BE49-F238E27FC236}">
                  <a16:creationId xmlns:a16="http://schemas.microsoft.com/office/drawing/2014/main" id="{FC7F89BC-B51E-4515-A4CC-2F0180C8D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392"/>
              <a:ext cx="597" cy="289"/>
            </a:xfrm>
            <a:custGeom>
              <a:avLst/>
              <a:gdLst>
                <a:gd name="T0" fmla="*/ 17 w 524"/>
                <a:gd name="T1" fmla="*/ 0 h 254"/>
                <a:gd name="T2" fmla="*/ 197 w 524"/>
                <a:gd name="T3" fmla="*/ 223 h 254"/>
                <a:gd name="T4" fmla="*/ 392 w 524"/>
                <a:gd name="T5" fmla="*/ 325 h 254"/>
                <a:gd name="T6" fmla="*/ 607 w 524"/>
                <a:gd name="T7" fmla="*/ 332 h 254"/>
                <a:gd name="T8" fmla="*/ 775 w 524"/>
                <a:gd name="T9" fmla="*/ 308 h 254"/>
                <a:gd name="T10" fmla="*/ 677 w 524"/>
                <a:gd name="T11" fmla="*/ 339 h 254"/>
                <a:gd name="T12" fmla="*/ 554 w 524"/>
                <a:gd name="T13" fmla="*/ 361 h 254"/>
                <a:gd name="T14" fmla="*/ 311 w 524"/>
                <a:gd name="T15" fmla="*/ 354 h 254"/>
                <a:gd name="T16" fmla="*/ 0 w 524"/>
                <a:gd name="T17" fmla="*/ 3 h 2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4" h="254">
                  <a:moveTo>
                    <a:pt x="11" y="0"/>
                  </a:moveTo>
                  <a:cubicBezTo>
                    <a:pt x="59" y="42"/>
                    <a:pt x="91" y="103"/>
                    <a:pt x="133" y="151"/>
                  </a:cubicBezTo>
                  <a:cubicBezTo>
                    <a:pt x="165" y="188"/>
                    <a:pt x="217" y="211"/>
                    <a:pt x="265" y="221"/>
                  </a:cubicBezTo>
                  <a:cubicBezTo>
                    <a:pt x="313" y="231"/>
                    <a:pt x="362" y="235"/>
                    <a:pt x="411" y="226"/>
                  </a:cubicBezTo>
                  <a:cubicBezTo>
                    <a:pt x="449" y="219"/>
                    <a:pt x="485" y="207"/>
                    <a:pt x="524" y="209"/>
                  </a:cubicBezTo>
                  <a:cubicBezTo>
                    <a:pt x="501" y="210"/>
                    <a:pt x="478" y="222"/>
                    <a:pt x="457" y="230"/>
                  </a:cubicBezTo>
                  <a:cubicBezTo>
                    <a:pt x="428" y="240"/>
                    <a:pt x="404" y="241"/>
                    <a:pt x="375" y="245"/>
                  </a:cubicBezTo>
                  <a:cubicBezTo>
                    <a:pt x="321" y="253"/>
                    <a:pt x="264" y="254"/>
                    <a:pt x="211" y="240"/>
                  </a:cubicBezTo>
                  <a:cubicBezTo>
                    <a:pt x="97" y="210"/>
                    <a:pt x="53" y="94"/>
                    <a:pt x="0" y="3"/>
                  </a:cubicBezTo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Freeform 833">
              <a:extLst>
                <a:ext uri="{FF2B5EF4-FFF2-40B4-BE49-F238E27FC236}">
                  <a16:creationId xmlns:a16="http://schemas.microsoft.com/office/drawing/2014/main" id="{E100F723-AA87-45FF-8CD0-33C97453C0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819"/>
              <a:ext cx="339" cy="283"/>
            </a:xfrm>
            <a:custGeom>
              <a:avLst/>
              <a:gdLst>
                <a:gd name="T0" fmla="*/ 9 w 298"/>
                <a:gd name="T1" fmla="*/ 0 h 249"/>
                <a:gd name="T2" fmla="*/ 171 w 298"/>
                <a:gd name="T3" fmla="*/ 314 h 249"/>
                <a:gd name="T4" fmla="*/ 439 w 298"/>
                <a:gd name="T5" fmla="*/ 340 h 249"/>
                <a:gd name="T6" fmla="*/ 270 w 298"/>
                <a:gd name="T7" fmla="*/ 313 h 249"/>
                <a:gd name="T8" fmla="*/ 132 w 298"/>
                <a:gd name="T9" fmla="*/ 248 h 249"/>
                <a:gd name="T10" fmla="*/ 13 w 298"/>
                <a:gd name="T11" fmla="*/ 11 h 2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8" h="249">
                  <a:moveTo>
                    <a:pt x="6" y="0"/>
                  </a:moveTo>
                  <a:cubicBezTo>
                    <a:pt x="2" y="74"/>
                    <a:pt x="51" y="175"/>
                    <a:pt x="116" y="214"/>
                  </a:cubicBezTo>
                  <a:cubicBezTo>
                    <a:pt x="175" y="249"/>
                    <a:pt x="235" y="225"/>
                    <a:pt x="298" y="231"/>
                  </a:cubicBezTo>
                  <a:cubicBezTo>
                    <a:pt x="262" y="220"/>
                    <a:pt x="221" y="224"/>
                    <a:pt x="183" y="213"/>
                  </a:cubicBezTo>
                  <a:cubicBezTo>
                    <a:pt x="153" y="204"/>
                    <a:pt x="116" y="189"/>
                    <a:pt x="90" y="169"/>
                  </a:cubicBezTo>
                  <a:cubicBezTo>
                    <a:pt x="55" y="141"/>
                    <a:pt x="0" y="50"/>
                    <a:pt x="9" y="8"/>
                  </a:cubicBezTo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Freeform 834">
              <a:extLst>
                <a:ext uri="{FF2B5EF4-FFF2-40B4-BE49-F238E27FC236}">
                  <a16:creationId xmlns:a16="http://schemas.microsoft.com/office/drawing/2014/main" id="{16DE848B-C4E1-4BAE-A111-1A3B4FCC7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6" y="1743"/>
              <a:ext cx="229" cy="341"/>
            </a:xfrm>
            <a:custGeom>
              <a:avLst/>
              <a:gdLst>
                <a:gd name="T0" fmla="*/ 49 w 201"/>
                <a:gd name="T1" fmla="*/ 148 h 299"/>
                <a:gd name="T2" fmla="*/ 297 w 201"/>
                <a:gd name="T3" fmla="*/ 444 h 299"/>
                <a:gd name="T4" fmla="*/ 88 w 201"/>
                <a:gd name="T5" fmla="*/ 0 h 299"/>
                <a:gd name="T6" fmla="*/ 49 w 201"/>
                <a:gd name="T7" fmla="*/ 148 h 29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1" h="299">
                  <a:moveTo>
                    <a:pt x="33" y="100"/>
                  </a:moveTo>
                  <a:cubicBezTo>
                    <a:pt x="33" y="100"/>
                    <a:pt x="31" y="262"/>
                    <a:pt x="201" y="299"/>
                  </a:cubicBezTo>
                  <a:cubicBezTo>
                    <a:pt x="201" y="299"/>
                    <a:pt x="0" y="191"/>
                    <a:pt x="60" y="0"/>
                  </a:cubicBezTo>
                  <a:cubicBezTo>
                    <a:pt x="60" y="0"/>
                    <a:pt x="25" y="52"/>
                    <a:pt x="33" y="100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Freeform 835">
              <a:extLst>
                <a:ext uri="{FF2B5EF4-FFF2-40B4-BE49-F238E27FC236}">
                  <a16:creationId xmlns:a16="http://schemas.microsoft.com/office/drawing/2014/main" id="{2289CF01-E36D-494D-A39F-3E1DACA6A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4" y="2634"/>
              <a:ext cx="172" cy="384"/>
            </a:xfrm>
            <a:custGeom>
              <a:avLst/>
              <a:gdLst>
                <a:gd name="T0" fmla="*/ 223 w 151"/>
                <a:gd name="T1" fmla="*/ 42 h 338"/>
                <a:gd name="T2" fmla="*/ 161 w 151"/>
                <a:gd name="T3" fmla="*/ 219 h 338"/>
                <a:gd name="T4" fmla="*/ 109 w 151"/>
                <a:gd name="T5" fmla="*/ 495 h 338"/>
                <a:gd name="T6" fmla="*/ 130 w 151"/>
                <a:gd name="T7" fmla="*/ 165 h 338"/>
                <a:gd name="T8" fmla="*/ 0 w 151"/>
                <a:gd name="T9" fmla="*/ 0 h 338"/>
                <a:gd name="T10" fmla="*/ 188 w 151"/>
                <a:gd name="T11" fmla="*/ 42 h 3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1" h="338">
                  <a:moveTo>
                    <a:pt x="151" y="29"/>
                  </a:moveTo>
                  <a:cubicBezTo>
                    <a:pt x="107" y="61"/>
                    <a:pt x="112" y="97"/>
                    <a:pt x="109" y="150"/>
                  </a:cubicBezTo>
                  <a:cubicBezTo>
                    <a:pt x="106" y="212"/>
                    <a:pt x="101" y="281"/>
                    <a:pt x="74" y="338"/>
                  </a:cubicBezTo>
                  <a:cubicBezTo>
                    <a:pt x="76" y="262"/>
                    <a:pt x="108" y="189"/>
                    <a:pt x="88" y="113"/>
                  </a:cubicBezTo>
                  <a:cubicBezTo>
                    <a:pt x="75" y="66"/>
                    <a:pt x="39" y="26"/>
                    <a:pt x="0" y="0"/>
                  </a:cubicBezTo>
                  <a:cubicBezTo>
                    <a:pt x="38" y="9"/>
                    <a:pt x="96" y="10"/>
                    <a:pt x="127" y="29"/>
                  </a:cubicBezTo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Freeform 836">
              <a:extLst>
                <a:ext uri="{FF2B5EF4-FFF2-40B4-BE49-F238E27FC236}">
                  <a16:creationId xmlns:a16="http://schemas.microsoft.com/office/drawing/2014/main" id="{2384EA66-2D3D-4EBC-98F2-B84200500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2688"/>
              <a:ext cx="134" cy="325"/>
            </a:xfrm>
            <a:custGeom>
              <a:avLst/>
              <a:gdLst>
                <a:gd name="T0" fmla="*/ 0 w 118"/>
                <a:gd name="T1" fmla="*/ 2 h 285"/>
                <a:gd name="T2" fmla="*/ 126 w 118"/>
                <a:gd name="T3" fmla="*/ 0 h 285"/>
                <a:gd name="T4" fmla="*/ 127 w 118"/>
                <a:gd name="T5" fmla="*/ 179 h 285"/>
                <a:gd name="T6" fmla="*/ 173 w 118"/>
                <a:gd name="T7" fmla="*/ 423 h 285"/>
                <a:gd name="T8" fmla="*/ 84 w 118"/>
                <a:gd name="T9" fmla="*/ 120 h 285"/>
                <a:gd name="T10" fmla="*/ 2 w 118"/>
                <a:gd name="T11" fmla="*/ 2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8" h="285">
                  <a:moveTo>
                    <a:pt x="0" y="2"/>
                  </a:moveTo>
                  <a:cubicBezTo>
                    <a:pt x="27" y="5"/>
                    <a:pt x="58" y="7"/>
                    <a:pt x="86" y="0"/>
                  </a:cubicBezTo>
                  <a:cubicBezTo>
                    <a:pt x="104" y="27"/>
                    <a:pt x="84" y="88"/>
                    <a:pt x="87" y="121"/>
                  </a:cubicBezTo>
                  <a:cubicBezTo>
                    <a:pt x="91" y="173"/>
                    <a:pt x="102" y="235"/>
                    <a:pt x="118" y="285"/>
                  </a:cubicBezTo>
                  <a:cubicBezTo>
                    <a:pt x="71" y="227"/>
                    <a:pt x="90" y="143"/>
                    <a:pt x="57" y="81"/>
                  </a:cubicBezTo>
                  <a:cubicBezTo>
                    <a:pt x="42" y="53"/>
                    <a:pt x="19" y="29"/>
                    <a:pt x="2" y="2"/>
                  </a:cubicBezTo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Freeform 837">
              <a:extLst>
                <a:ext uri="{FF2B5EF4-FFF2-40B4-BE49-F238E27FC236}">
                  <a16:creationId xmlns:a16="http://schemas.microsoft.com/office/drawing/2014/main" id="{755B8D20-6C1C-463B-B7E7-A7469B68E0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1949"/>
              <a:ext cx="279" cy="218"/>
            </a:xfrm>
            <a:custGeom>
              <a:avLst/>
              <a:gdLst>
                <a:gd name="T0" fmla="*/ 309 w 245"/>
                <a:gd name="T1" fmla="*/ 0 h 191"/>
                <a:gd name="T2" fmla="*/ 202 w 245"/>
                <a:gd name="T3" fmla="*/ 218 h 191"/>
                <a:gd name="T4" fmla="*/ 0 w 245"/>
                <a:gd name="T5" fmla="*/ 284 h 191"/>
                <a:gd name="T6" fmla="*/ 198 w 245"/>
                <a:gd name="T7" fmla="*/ 239 h 191"/>
                <a:gd name="T8" fmla="*/ 362 w 245"/>
                <a:gd name="T9" fmla="*/ 110 h 191"/>
                <a:gd name="T10" fmla="*/ 321 w 245"/>
                <a:gd name="T11" fmla="*/ 19 h 1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5" h="191">
                  <a:moveTo>
                    <a:pt x="209" y="0"/>
                  </a:moveTo>
                  <a:cubicBezTo>
                    <a:pt x="196" y="23"/>
                    <a:pt x="186" y="105"/>
                    <a:pt x="136" y="146"/>
                  </a:cubicBezTo>
                  <a:cubicBezTo>
                    <a:pt x="92" y="181"/>
                    <a:pt x="48" y="173"/>
                    <a:pt x="0" y="191"/>
                  </a:cubicBezTo>
                  <a:cubicBezTo>
                    <a:pt x="45" y="185"/>
                    <a:pt x="94" y="182"/>
                    <a:pt x="134" y="160"/>
                  </a:cubicBezTo>
                  <a:cubicBezTo>
                    <a:pt x="171" y="139"/>
                    <a:pt x="192" y="59"/>
                    <a:pt x="245" y="74"/>
                  </a:cubicBezTo>
                  <a:cubicBezTo>
                    <a:pt x="244" y="54"/>
                    <a:pt x="222" y="35"/>
                    <a:pt x="218" y="13"/>
                  </a:cubicBezTo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Freeform 838">
              <a:extLst>
                <a:ext uri="{FF2B5EF4-FFF2-40B4-BE49-F238E27FC236}">
                  <a16:creationId xmlns:a16="http://schemas.microsoft.com/office/drawing/2014/main" id="{3B477331-DD0A-4464-ADC6-AC45D37BC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120"/>
              <a:ext cx="134" cy="163"/>
            </a:xfrm>
            <a:custGeom>
              <a:avLst/>
              <a:gdLst>
                <a:gd name="T0" fmla="*/ 97 w 118"/>
                <a:gd name="T1" fmla="*/ 0 h 143"/>
                <a:gd name="T2" fmla="*/ 85 w 118"/>
                <a:gd name="T3" fmla="*/ 111 h 143"/>
                <a:gd name="T4" fmla="*/ 0 w 118"/>
                <a:gd name="T5" fmla="*/ 212 h 143"/>
                <a:gd name="T6" fmla="*/ 97 w 118"/>
                <a:gd name="T7" fmla="*/ 150 h 143"/>
                <a:gd name="T8" fmla="*/ 173 w 118"/>
                <a:gd name="T9" fmla="*/ 168 h 143"/>
                <a:gd name="T10" fmla="*/ 146 w 118"/>
                <a:gd name="T11" fmla="*/ 117 h 143"/>
                <a:gd name="T12" fmla="*/ 116 w 118"/>
                <a:gd name="T13" fmla="*/ 39 h 1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8" h="143">
                  <a:moveTo>
                    <a:pt x="66" y="0"/>
                  </a:moveTo>
                  <a:cubicBezTo>
                    <a:pt x="75" y="26"/>
                    <a:pt x="67" y="52"/>
                    <a:pt x="58" y="75"/>
                  </a:cubicBezTo>
                  <a:cubicBezTo>
                    <a:pt x="47" y="107"/>
                    <a:pt x="19" y="118"/>
                    <a:pt x="0" y="143"/>
                  </a:cubicBezTo>
                  <a:cubicBezTo>
                    <a:pt x="16" y="127"/>
                    <a:pt x="45" y="113"/>
                    <a:pt x="66" y="102"/>
                  </a:cubicBezTo>
                  <a:cubicBezTo>
                    <a:pt x="97" y="85"/>
                    <a:pt x="92" y="107"/>
                    <a:pt x="118" y="113"/>
                  </a:cubicBezTo>
                  <a:cubicBezTo>
                    <a:pt x="116" y="102"/>
                    <a:pt x="105" y="90"/>
                    <a:pt x="100" y="79"/>
                  </a:cubicBezTo>
                  <a:cubicBezTo>
                    <a:pt x="92" y="62"/>
                    <a:pt x="87" y="43"/>
                    <a:pt x="79" y="26"/>
                  </a:cubicBezTo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Freeform 839">
              <a:extLst>
                <a:ext uri="{FF2B5EF4-FFF2-40B4-BE49-F238E27FC236}">
                  <a16:creationId xmlns:a16="http://schemas.microsoft.com/office/drawing/2014/main" id="{91B57612-183C-49BB-A711-D2803B11A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7" y="2257"/>
              <a:ext cx="505" cy="212"/>
            </a:xfrm>
            <a:custGeom>
              <a:avLst/>
              <a:gdLst>
                <a:gd name="T0" fmla="*/ 0 w 443"/>
                <a:gd name="T1" fmla="*/ 93 h 186"/>
                <a:gd name="T2" fmla="*/ 657 w 443"/>
                <a:gd name="T3" fmla="*/ 0 h 186"/>
                <a:gd name="T4" fmla="*/ 0 w 443"/>
                <a:gd name="T5" fmla="*/ 93 h 18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3" h="186">
                  <a:moveTo>
                    <a:pt x="0" y="63"/>
                  </a:moveTo>
                  <a:cubicBezTo>
                    <a:pt x="0" y="63"/>
                    <a:pt x="177" y="186"/>
                    <a:pt x="443" y="0"/>
                  </a:cubicBezTo>
                  <a:cubicBezTo>
                    <a:pt x="443" y="0"/>
                    <a:pt x="197" y="142"/>
                    <a:pt x="0" y="63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Freeform 840">
              <a:extLst>
                <a:ext uri="{FF2B5EF4-FFF2-40B4-BE49-F238E27FC236}">
                  <a16:creationId xmlns:a16="http://schemas.microsoft.com/office/drawing/2014/main" id="{ED4BA685-E24C-4084-9CDD-0E068C1DA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2530"/>
              <a:ext cx="528" cy="206"/>
            </a:xfrm>
            <a:custGeom>
              <a:avLst/>
              <a:gdLst>
                <a:gd name="T0" fmla="*/ 0 w 463"/>
                <a:gd name="T1" fmla="*/ 68 h 181"/>
                <a:gd name="T2" fmla="*/ 687 w 463"/>
                <a:gd name="T3" fmla="*/ 0 h 181"/>
                <a:gd name="T4" fmla="*/ 0 w 463"/>
                <a:gd name="T5" fmla="*/ 68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3" h="181">
                  <a:moveTo>
                    <a:pt x="0" y="47"/>
                  </a:moveTo>
                  <a:cubicBezTo>
                    <a:pt x="0" y="47"/>
                    <a:pt x="264" y="181"/>
                    <a:pt x="463" y="0"/>
                  </a:cubicBezTo>
                  <a:cubicBezTo>
                    <a:pt x="463" y="0"/>
                    <a:pt x="262" y="143"/>
                    <a:pt x="0" y="47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Freeform 841">
              <a:extLst>
                <a:ext uri="{FF2B5EF4-FFF2-40B4-BE49-F238E27FC236}">
                  <a16:creationId xmlns:a16="http://schemas.microsoft.com/office/drawing/2014/main" id="{6C833BA8-4513-467F-AFBF-55D2F3617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1863"/>
              <a:ext cx="155" cy="205"/>
            </a:xfrm>
            <a:custGeom>
              <a:avLst/>
              <a:gdLst>
                <a:gd name="T0" fmla="*/ 10 w 136"/>
                <a:gd name="T1" fmla="*/ 0 h 180"/>
                <a:gd name="T2" fmla="*/ 202 w 136"/>
                <a:gd name="T3" fmla="*/ 265 h 180"/>
                <a:gd name="T4" fmla="*/ 10 w 136"/>
                <a:gd name="T5" fmla="*/ 0 h 1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80">
                  <a:moveTo>
                    <a:pt x="7" y="0"/>
                  </a:moveTo>
                  <a:cubicBezTo>
                    <a:pt x="7" y="0"/>
                    <a:pt x="0" y="106"/>
                    <a:pt x="136" y="180"/>
                  </a:cubicBezTo>
                  <a:cubicBezTo>
                    <a:pt x="136" y="180"/>
                    <a:pt x="26" y="108"/>
                    <a:pt x="7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Freeform 842">
              <a:extLst>
                <a:ext uri="{FF2B5EF4-FFF2-40B4-BE49-F238E27FC236}">
                  <a16:creationId xmlns:a16="http://schemas.microsoft.com/office/drawing/2014/main" id="{3CF43EAC-BD2F-4207-A2F9-DDD7AEA77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933"/>
              <a:ext cx="202" cy="149"/>
            </a:xfrm>
            <a:custGeom>
              <a:avLst/>
              <a:gdLst>
                <a:gd name="T0" fmla="*/ 0 w 177"/>
                <a:gd name="T1" fmla="*/ 0 h 130"/>
                <a:gd name="T2" fmla="*/ 264 w 177"/>
                <a:gd name="T3" fmla="*/ 193 h 130"/>
                <a:gd name="T4" fmla="*/ 0 w 177"/>
                <a:gd name="T5" fmla="*/ 0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7" h="130">
                  <a:moveTo>
                    <a:pt x="0" y="0"/>
                  </a:moveTo>
                  <a:cubicBezTo>
                    <a:pt x="0" y="0"/>
                    <a:pt x="40" y="130"/>
                    <a:pt x="177" y="128"/>
                  </a:cubicBezTo>
                  <a:cubicBezTo>
                    <a:pt x="177" y="128"/>
                    <a:pt x="56" y="117"/>
                    <a:pt x="0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Freeform 843">
              <a:extLst>
                <a:ext uri="{FF2B5EF4-FFF2-40B4-BE49-F238E27FC236}">
                  <a16:creationId xmlns:a16="http://schemas.microsoft.com/office/drawing/2014/main" id="{8DDC8E0D-8B3C-439A-B1E3-31FB278A8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4" y="2309"/>
              <a:ext cx="263" cy="69"/>
            </a:xfrm>
            <a:custGeom>
              <a:avLst/>
              <a:gdLst>
                <a:gd name="T0" fmla="*/ 0 w 231"/>
                <a:gd name="T1" fmla="*/ 81 h 60"/>
                <a:gd name="T2" fmla="*/ 340 w 231"/>
                <a:gd name="T3" fmla="*/ 0 h 60"/>
                <a:gd name="T4" fmla="*/ 0 w 231"/>
                <a:gd name="T5" fmla="*/ 81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1" h="60">
                  <a:moveTo>
                    <a:pt x="0" y="53"/>
                  </a:moveTo>
                  <a:cubicBezTo>
                    <a:pt x="0" y="53"/>
                    <a:pt x="127" y="60"/>
                    <a:pt x="231" y="0"/>
                  </a:cubicBezTo>
                  <a:cubicBezTo>
                    <a:pt x="231" y="0"/>
                    <a:pt x="127" y="51"/>
                    <a:pt x="0" y="53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Freeform 844">
              <a:extLst>
                <a:ext uri="{FF2B5EF4-FFF2-40B4-BE49-F238E27FC236}">
                  <a16:creationId xmlns:a16="http://schemas.microsoft.com/office/drawing/2014/main" id="{F384F651-9A26-47A2-85E5-C87C9EF8F5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562"/>
              <a:ext cx="274" cy="80"/>
            </a:xfrm>
            <a:custGeom>
              <a:avLst/>
              <a:gdLst>
                <a:gd name="T0" fmla="*/ 0 w 240"/>
                <a:gd name="T1" fmla="*/ 90 h 70"/>
                <a:gd name="T2" fmla="*/ 357 w 240"/>
                <a:gd name="T3" fmla="*/ 0 h 70"/>
                <a:gd name="T4" fmla="*/ 0 w 240"/>
                <a:gd name="T5" fmla="*/ 90 h 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0" h="70">
                  <a:moveTo>
                    <a:pt x="0" y="60"/>
                  </a:moveTo>
                  <a:cubicBezTo>
                    <a:pt x="0" y="60"/>
                    <a:pt x="157" y="70"/>
                    <a:pt x="240" y="0"/>
                  </a:cubicBezTo>
                  <a:cubicBezTo>
                    <a:pt x="240" y="0"/>
                    <a:pt x="155" y="58"/>
                    <a:pt x="0" y="6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Freeform 845">
              <a:extLst>
                <a:ext uri="{FF2B5EF4-FFF2-40B4-BE49-F238E27FC236}">
                  <a16:creationId xmlns:a16="http://schemas.microsoft.com/office/drawing/2014/main" id="{3075AA89-147B-4B9F-A3E4-CFD207CE3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1282"/>
              <a:ext cx="303" cy="83"/>
            </a:xfrm>
            <a:custGeom>
              <a:avLst/>
              <a:gdLst>
                <a:gd name="T0" fmla="*/ 393 w 266"/>
                <a:gd name="T1" fmla="*/ 0 h 73"/>
                <a:gd name="T2" fmla="*/ 0 w 266"/>
                <a:gd name="T3" fmla="*/ 107 h 73"/>
                <a:gd name="T4" fmla="*/ 393 w 266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6" h="73">
                  <a:moveTo>
                    <a:pt x="266" y="0"/>
                  </a:moveTo>
                  <a:cubicBezTo>
                    <a:pt x="266" y="0"/>
                    <a:pt x="100" y="8"/>
                    <a:pt x="0" y="73"/>
                  </a:cubicBezTo>
                  <a:cubicBezTo>
                    <a:pt x="0" y="73"/>
                    <a:pt x="74" y="26"/>
                    <a:pt x="266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Freeform 846">
              <a:extLst>
                <a:ext uri="{FF2B5EF4-FFF2-40B4-BE49-F238E27FC236}">
                  <a16:creationId xmlns:a16="http://schemas.microsoft.com/office/drawing/2014/main" id="{5D3DB63B-287C-4AEE-8C1B-6447CB57D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8" y="2039"/>
              <a:ext cx="221" cy="787"/>
            </a:xfrm>
            <a:custGeom>
              <a:avLst/>
              <a:gdLst>
                <a:gd name="T0" fmla="*/ 287 w 194"/>
                <a:gd name="T1" fmla="*/ 0 h 691"/>
                <a:gd name="T2" fmla="*/ 202 w 194"/>
                <a:gd name="T3" fmla="*/ 214 h 691"/>
                <a:gd name="T4" fmla="*/ 44 w 194"/>
                <a:gd name="T5" fmla="*/ 1020 h 691"/>
                <a:gd name="T6" fmla="*/ 221 w 194"/>
                <a:gd name="T7" fmla="*/ 223 h 691"/>
                <a:gd name="T8" fmla="*/ 287 w 194"/>
                <a:gd name="T9" fmla="*/ 0 h 6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4" h="691">
                  <a:moveTo>
                    <a:pt x="194" y="0"/>
                  </a:moveTo>
                  <a:cubicBezTo>
                    <a:pt x="194" y="0"/>
                    <a:pt x="119" y="83"/>
                    <a:pt x="136" y="145"/>
                  </a:cubicBezTo>
                  <a:cubicBezTo>
                    <a:pt x="136" y="145"/>
                    <a:pt x="0" y="303"/>
                    <a:pt x="30" y="691"/>
                  </a:cubicBezTo>
                  <a:cubicBezTo>
                    <a:pt x="30" y="691"/>
                    <a:pt x="14" y="294"/>
                    <a:pt x="149" y="151"/>
                  </a:cubicBezTo>
                  <a:cubicBezTo>
                    <a:pt x="149" y="151"/>
                    <a:pt x="116" y="116"/>
                    <a:pt x="194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847">
            <a:extLst>
              <a:ext uri="{FF2B5EF4-FFF2-40B4-BE49-F238E27FC236}">
                <a16:creationId xmlns:a16="http://schemas.microsoft.com/office/drawing/2014/main" id="{EA6F560D-00A4-4869-BD86-043150D27265}"/>
              </a:ext>
            </a:extLst>
          </p:cNvPr>
          <p:cNvGrpSpPr>
            <a:grpSpLocks/>
          </p:cNvGrpSpPr>
          <p:nvPr/>
        </p:nvGrpSpPr>
        <p:grpSpPr bwMode="auto">
          <a:xfrm>
            <a:off x="6894513" y="6097588"/>
            <a:ext cx="2495550" cy="409575"/>
            <a:chOff x="3383" y="3841"/>
            <a:chExt cx="1572" cy="258"/>
          </a:xfrm>
        </p:grpSpPr>
        <p:sp>
          <p:nvSpPr>
            <p:cNvPr id="36923" name="Freeform 848">
              <a:extLst>
                <a:ext uri="{FF2B5EF4-FFF2-40B4-BE49-F238E27FC236}">
                  <a16:creationId xmlns:a16="http://schemas.microsoft.com/office/drawing/2014/main" id="{BF3C02CC-60AD-4D48-927B-F95CAED3E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842"/>
              <a:ext cx="420" cy="257"/>
            </a:xfrm>
            <a:custGeom>
              <a:avLst/>
              <a:gdLst>
                <a:gd name="T0" fmla="*/ 494 w 381"/>
                <a:gd name="T1" fmla="*/ 39 h 232"/>
                <a:gd name="T2" fmla="*/ 355 w 381"/>
                <a:gd name="T3" fmla="*/ 65 h 232"/>
                <a:gd name="T4" fmla="*/ 247 w 381"/>
                <a:gd name="T5" fmla="*/ 124 h 232"/>
                <a:gd name="T6" fmla="*/ 158 w 381"/>
                <a:gd name="T7" fmla="*/ 103 h 232"/>
                <a:gd name="T8" fmla="*/ 181 w 381"/>
                <a:gd name="T9" fmla="*/ 69 h 232"/>
                <a:gd name="T10" fmla="*/ 109 w 381"/>
                <a:gd name="T11" fmla="*/ 102 h 232"/>
                <a:gd name="T12" fmla="*/ 50 w 381"/>
                <a:gd name="T13" fmla="*/ 140 h 232"/>
                <a:gd name="T14" fmla="*/ 11 w 381"/>
                <a:gd name="T15" fmla="*/ 225 h 232"/>
                <a:gd name="T16" fmla="*/ 11 w 381"/>
                <a:gd name="T17" fmla="*/ 241 h 232"/>
                <a:gd name="T18" fmla="*/ 74 w 381"/>
                <a:gd name="T19" fmla="*/ 282 h 232"/>
                <a:gd name="T20" fmla="*/ 224 w 381"/>
                <a:gd name="T21" fmla="*/ 260 h 232"/>
                <a:gd name="T22" fmla="*/ 311 w 381"/>
                <a:gd name="T23" fmla="*/ 185 h 232"/>
                <a:gd name="T24" fmla="*/ 337 w 381"/>
                <a:gd name="T25" fmla="*/ 193 h 232"/>
                <a:gd name="T26" fmla="*/ 484 w 381"/>
                <a:gd name="T27" fmla="*/ 169 h 232"/>
                <a:gd name="T28" fmla="*/ 478 w 381"/>
                <a:gd name="T29" fmla="*/ 138 h 232"/>
                <a:gd name="T30" fmla="*/ 494 w 381"/>
                <a:gd name="T31" fmla="*/ 39 h 2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" h="232">
                  <a:moveTo>
                    <a:pt x="368" y="29"/>
                  </a:moveTo>
                  <a:cubicBezTo>
                    <a:pt x="361" y="0"/>
                    <a:pt x="344" y="56"/>
                    <a:pt x="265" y="48"/>
                  </a:cubicBezTo>
                  <a:cubicBezTo>
                    <a:pt x="231" y="67"/>
                    <a:pt x="198" y="87"/>
                    <a:pt x="184" y="91"/>
                  </a:cubicBezTo>
                  <a:cubicBezTo>
                    <a:pt x="161" y="96"/>
                    <a:pt x="132" y="84"/>
                    <a:pt x="118" y="76"/>
                  </a:cubicBezTo>
                  <a:cubicBezTo>
                    <a:pt x="110" y="67"/>
                    <a:pt x="135" y="51"/>
                    <a:pt x="135" y="51"/>
                  </a:cubicBezTo>
                  <a:cubicBezTo>
                    <a:pt x="102" y="63"/>
                    <a:pt x="86" y="73"/>
                    <a:pt x="82" y="75"/>
                  </a:cubicBezTo>
                  <a:cubicBezTo>
                    <a:pt x="74" y="80"/>
                    <a:pt x="59" y="89"/>
                    <a:pt x="37" y="103"/>
                  </a:cubicBezTo>
                  <a:cubicBezTo>
                    <a:pt x="0" y="129"/>
                    <a:pt x="8" y="165"/>
                    <a:pt x="8" y="165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5" y="185"/>
                    <a:pt x="55" y="208"/>
                  </a:cubicBezTo>
                  <a:cubicBezTo>
                    <a:pt x="105" y="232"/>
                    <a:pt x="134" y="206"/>
                    <a:pt x="167" y="191"/>
                  </a:cubicBezTo>
                  <a:cubicBezTo>
                    <a:pt x="200" y="176"/>
                    <a:pt x="232" y="136"/>
                    <a:pt x="232" y="136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304" y="141"/>
                    <a:pt x="361" y="125"/>
                    <a:pt x="361" y="125"/>
                  </a:cubicBezTo>
                  <a:cubicBezTo>
                    <a:pt x="357" y="102"/>
                    <a:pt x="357" y="102"/>
                    <a:pt x="357" y="102"/>
                  </a:cubicBezTo>
                  <a:cubicBezTo>
                    <a:pt x="381" y="86"/>
                    <a:pt x="368" y="29"/>
                    <a:pt x="368" y="29"/>
                  </a:cubicBezTo>
                  <a:close/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Freeform 849">
              <a:extLst>
                <a:ext uri="{FF2B5EF4-FFF2-40B4-BE49-F238E27FC236}">
                  <a16:creationId xmlns:a16="http://schemas.microsoft.com/office/drawing/2014/main" id="{96A5A33C-45F9-453A-ACFC-44F2FCA1C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856"/>
              <a:ext cx="55" cy="131"/>
            </a:xfrm>
            <a:custGeom>
              <a:avLst/>
              <a:gdLst>
                <a:gd name="T0" fmla="*/ 48 w 50"/>
                <a:gd name="T1" fmla="*/ 22 h 119"/>
                <a:gd name="T2" fmla="*/ 8 w 50"/>
                <a:gd name="T3" fmla="*/ 29 h 119"/>
                <a:gd name="T4" fmla="*/ 13 w 50"/>
                <a:gd name="T5" fmla="*/ 41 h 119"/>
                <a:gd name="T6" fmla="*/ 0 w 50"/>
                <a:gd name="T7" fmla="*/ 137 h 119"/>
                <a:gd name="T8" fmla="*/ 2 w 50"/>
                <a:gd name="T9" fmla="*/ 159 h 119"/>
                <a:gd name="T10" fmla="*/ 40 w 50"/>
                <a:gd name="T11" fmla="*/ 151 h 119"/>
                <a:gd name="T12" fmla="*/ 35 w 50"/>
                <a:gd name="T13" fmla="*/ 119 h 119"/>
                <a:gd name="T14" fmla="*/ 48 w 50"/>
                <a:gd name="T15" fmla="*/ 22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19">
                  <a:moveTo>
                    <a:pt x="36" y="16"/>
                  </a:moveTo>
                  <a:cubicBezTo>
                    <a:pt x="32" y="0"/>
                    <a:pt x="25" y="11"/>
                    <a:pt x="5" y="22"/>
                  </a:cubicBezTo>
                  <a:cubicBezTo>
                    <a:pt x="7" y="23"/>
                    <a:pt x="9" y="25"/>
                    <a:pt x="10" y="31"/>
                  </a:cubicBezTo>
                  <a:cubicBezTo>
                    <a:pt x="10" y="31"/>
                    <a:pt x="23" y="87"/>
                    <a:pt x="0" y="103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19" y="116"/>
                    <a:pt x="30" y="113"/>
                    <a:pt x="30" y="113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50" y="73"/>
                    <a:pt x="36" y="16"/>
                    <a:pt x="36" y="16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Freeform 850">
              <a:extLst>
                <a:ext uri="{FF2B5EF4-FFF2-40B4-BE49-F238E27FC236}">
                  <a16:creationId xmlns:a16="http://schemas.microsoft.com/office/drawing/2014/main" id="{5AAED0B2-4F2B-4A11-8B37-3BA660A2F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3842"/>
              <a:ext cx="420" cy="257"/>
            </a:xfrm>
            <a:custGeom>
              <a:avLst/>
              <a:gdLst>
                <a:gd name="T0" fmla="*/ 494 w 381"/>
                <a:gd name="T1" fmla="*/ 39 h 232"/>
                <a:gd name="T2" fmla="*/ 355 w 381"/>
                <a:gd name="T3" fmla="*/ 65 h 232"/>
                <a:gd name="T4" fmla="*/ 247 w 381"/>
                <a:gd name="T5" fmla="*/ 124 h 232"/>
                <a:gd name="T6" fmla="*/ 158 w 381"/>
                <a:gd name="T7" fmla="*/ 103 h 232"/>
                <a:gd name="T8" fmla="*/ 181 w 381"/>
                <a:gd name="T9" fmla="*/ 69 h 232"/>
                <a:gd name="T10" fmla="*/ 109 w 381"/>
                <a:gd name="T11" fmla="*/ 102 h 232"/>
                <a:gd name="T12" fmla="*/ 50 w 381"/>
                <a:gd name="T13" fmla="*/ 140 h 232"/>
                <a:gd name="T14" fmla="*/ 11 w 381"/>
                <a:gd name="T15" fmla="*/ 225 h 232"/>
                <a:gd name="T16" fmla="*/ 11 w 381"/>
                <a:gd name="T17" fmla="*/ 241 h 232"/>
                <a:gd name="T18" fmla="*/ 74 w 381"/>
                <a:gd name="T19" fmla="*/ 282 h 232"/>
                <a:gd name="T20" fmla="*/ 224 w 381"/>
                <a:gd name="T21" fmla="*/ 260 h 232"/>
                <a:gd name="T22" fmla="*/ 311 w 381"/>
                <a:gd name="T23" fmla="*/ 185 h 232"/>
                <a:gd name="T24" fmla="*/ 337 w 381"/>
                <a:gd name="T25" fmla="*/ 193 h 232"/>
                <a:gd name="T26" fmla="*/ 484 w 381"/>
                <a:gd name="T27" fmla="*/ 169 h 232"/>
                <a:gd name="T28" fmla="*/ 478 w 381"/>
                <a:gd name="T29" fmla="*/ 138 h 232"/>
                <a:gd name="T30" fmla="*/ 494 w 381"/>
                <a:gd name="T31" fmla="*/ 39 h 2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1" h="232">
                  <a:moveTo>
                    <a:pt x="368" y="29"/>
                  </a:moveTo>
                  <a:cubicBezTo>
                    <a:pt x="361" y="0"/>
                    <a:pt x="344" y="56"/>
                    <a:pt x="265" y="48"/>
                  </a:cubicBezTo>
                  <a:cubicBezTo>
                    <a:pt x="231" y="67"/>
                    <a:pt x="198" y="87"/>
                    <a:pt x="184" y="91"/>
                  </a:cubicBezTo>
                  <a:cubicBezTo>
                    <a:pt x="161" y="96"/>
                    <a:pt x="132" y="84"/>
                    <a:pt x="118" y="76"/>
                  </a:cubicBezTo>
                  <a:cubicBezTo>
                    <a:pt x="110" y="67"/>
                    <a:pt x="135" y="51"/>
                    <a:pt x="135" y="51"/>
                  </a:cubicBezTo>
                  <a:cubicBezTo>
                    <a:pt x="102" y="63"/>
                    <a:pt x="86" y="73"/>
                    <a:pt x="82" y="75"/>
                  </a:cubicBezTo>
                  <a:cubicBezTo>
                    <a:pt x="74" y="80"/>
                    <a:pt x="59" y="89"/>
                    <a:pt x="37" y="103"/>
                  </a:cubicBezTo>
                  <a:cubicBezTo>
                    <a:pt x="0" y="129"/>
                    <a:pt x="8" y="165"/>
                    <a:pt x="8" y="165"/>
                  </a:cubicBezTo>
                  <a:cubicBezTo>
                    <a:pt x="8" y="178"/>
                    <a:pt x="8" y="178"/>
                    <a:pt x="8" y="178"/>
                  </a:cubicBezTo>
                  <a:cubicBezTo>
                    <a:pt x="8" y="178"/>
                    <a:pt x="5" y="185"/>
                    <a:pt x="55" y="208"/>
                  </a:cubicBezTo>
                  <a:cubicBezTo>
                    <a:pt x="105" y="232"/>
                    <a:pt x="134" y="206"/>
                    <a:pt x="167" y="191"/>
                  </a:cubicBezTo>
                  <a:cubicBezTo>
                    <a:pt x="200" y="176"/>
                    <a:pt x="232" y="136"/>
                    <a:pt x="232" y="136"/>
                  </a:cubicBezTo>
                  <a:cubicBezTo>
                    <a:pt x="252" y="142"/>
                    <a:pt x="252" y="142"/>
                    <a:pt x="252" y="142"/>
                  </a:cubicBezTo>
                  <a:cubicBezTo>
                    <a:pt x="304" y="141"/>
                    <a:pt x="361" y="125"/>
                    <a:pt x="361" y="125"/>
                  </a:cubicBezTo>
                  <a:cubicBezTo>
                    <a:pt x="357" y="102"/>
                    <a:pt x="357" y="102"/>
                    <a:pt x="357" y="102"/>
                  </a:cubicBezTo>
                  <a:cubicBezTo>
                    <a:pt x="381" y="86"/>
                    <a:pt x="368" y="29"/>
                    <a:pt x="368" y="2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Freeform 851">
              <a:extLst>
                <a:ext uri="{FF2B5EF4-FFF2-40B4-BE49-F238E27FC236}">
                  <a16:creationId xmlns:a16="http://schemas.microsoft.com/office/drawing/2014/main" id="{E3C011AD-472A-4C09-B137-52884F0ED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9" y="3954"/>
              <a:ext cx="140" cy="39"/>
            </a:xfrm>
            <a:custGeom>
              <a:avLst/>
              <a:gdLst>
                <a:gd name="T0" fmla="*/ 0 w 127"/>
                <a:gd name="T1" fmla="*/ 48 h 35"/>
                <a:gd name="T2" fmla="*/ 56 w 127"/>
                <a:gd name="T3" fmla="*/ 33 h 35"/>
                <a:gd name="T4" fmla="*/ 170 w 127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35">
                  <a:moveTo>
                    <a:pt x="0" y="35"/>
                  </a:moveTo>
                  <a:cubicBezTo>
                    <a:pt x="0" y="35"/>
                    <a:pt x="13" y="24"/>
                    <a:pt x="42" y="24"/>
                  </a:cubicBezTo>
                  <a:cubicBezTo>
                    <a:pt x="71" y="24"/>
                    <a:pt x="109" y="14"/>
                    <a:pt x="127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852">
              <a:extLst>
                <a:ext uri="{FF2B5EF4-FFF2-40B4-BE49-F238E27FC236}">
                  <a16:creationId xmlns:a16="http://schemas.microsoft.com/office/drawing/2014/main" id="{E218D29D-1D6B-4495-8E5F-80936B981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61" y="3985"/>
              <a:ext cx="1" cy="15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Freeform 853">
              <a:extLst>
                <a:ext uri="{FF2B5EF4-FFF2-40B4-BE49-F238E27FC236}">
                  <a16:creationId xmlns:a16="http://schemas.microsoft.com/office/drawing/2014/main" id="{DFD1C5FF-B9B2-401E-9ED0-D47841DCC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2" y="3992"/>
              <a:ext cx="245" cy="81"/>
            </a:xfrm>
            <a:custGeom>
              <a:avLst/>
              <a:gdLst>
                <a:gd name="T0" fmla="*/ 0 w 222"/>
                <a:gd name="T1" fmla="*/ 41 h 73"/>
                <a:gd name="T2" fmla="*/ 103 w 222"/>
                <a:gd name="T3" fmla="*/ 94 h 73"/>
                <a:gd name="T4" fmla="*/ 298 w 22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73">
                  <a:moveTo>
                    <a:pt x="0" y="30"/>
                  </a:moveTo>
                  <a:cubicBezTo>
                    <a:pt x="0" y="30"/>
                    <a:pt x="51" y="67"/>
                    <a:pt x="76" y="69"/>
                  </a:cubicBezTo>
                  <a:cubicBezTo>
                    <a:pt x="100" y="70"/>
                    <a:pt x="146" y="73"/>
                    <a:pt x="222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Freeform 854">
              <a:extLst>
                <a:ext uri="{FF2B5EF4-FFF2-40B4-BE49-F238E27FC236}">
                  <a16:creationId xmlns:a16="http://schemas.microsoft.com/office/drawing/2014/main" id="{EDFBC5E2-DC5A-4525-8A7A-59D5FA40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841"/>
              <a:ext cx="131" cy="81"/>
            </a:xfrm>
            <a:custGeom>
              <a:avLst/>
              <a:gdLst>
                <a:gd name="T0" fmla="*/ 159 w 119"/>
                <a:gd name="T1" fmla="*/ 78 h 73"/>
                <a:gd name="T2" fmla="*/ 15 w 119"/>
                <a:gd name="T3" fmla="*/ 0 h 73"/>
                <a:gd name="T4" fmla="*/ 0 w 119"/>
                <a:gd name="T5" fmla="*/ 16 h 73"/>
                <a:gd name="T6" fmla="*/ 138 w 119"/>
                <a:gd name="T7" fmla="*/ 92 h 73"/>
                <a:gd name="T8" fmla="*/ 159 w 119"/>
                <a:gd name="T9" fmla="*/ 7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3">
                  <a:moveTo>
                    <a:pt x="119" y="57"/>
                  </a:moveTo>
                  <a:cubicBezTo>
                    <a:pt x="119" y="57"/>
                    <a:pt x="58" y="9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32" y="16"/>
                    <a:pt x="104" y="68"/>
                  </a:cubicBezTo>
                  <a:cubicBezTo>
                    <a:pt x="104" y="68"/>
                    <a:pt x="118" y="73"/>
                    <a:pt x="119" y="57"/>
                  </a:cubicBezTo>
                  <a:close/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Freeform 855">
              <a:extLst>
                <a:ext uri="{FF2B5EF4-FFF2-40B4-BE49-F238E27FC236}">
                  <a16:creationId xmlns:a16="http://schemas.microsoft.com/office/drawing/2014/main" id="{05399B20-78AA-4178-8638-0768618A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3841"/>
              <a:ext cx="131" cy="81"/>
            </a:xfrm>
            <a:custGeom>
              <a:avLst/>
              <a:gdLst>
                <a:gd name="T0" fmla="*/ 159 w 119"/>
                <a:gd name="T1" fmla="*/ 78 h 73"/>
                <a:gd name="T2" fmla="*/ 15 w 119"/>
                <a:gd name="T3" fmla="*/ 0 h 73"/>
                <a:gd name="T4" fmla="*/ 0 w 119"/>
                <a:gd name="T5" fmla="*/ 16 h 73"/>
                <a:gd name="T6" fmla="*/ 138 w 119"/>
                <a:gd name="T7" fmla="*/ 92 h 73"/>
                <a:gd name="T8" fmla="*/ 159 w 119"/>
                <a:gd name="T9" fmla="*/ 7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3">
                  <a:moveTo>
                    <a:pt x="119" y="57"/>
                  </a:moveTo>
                  <a:cubicBezTo>
                    <a:pt x="119" y="57"/>
                    <a:pt x="58" y="9"/>
                    <a:pt x="1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32" y="16"/>
                    <a:pt x="104" y="68"/>
                  </a:cubicBezTo>
                  <a:cubicBezTo>
                    <a:pt x="104" y="68"/>
                    <a:pt x="118" y="73"/>
                    <a:pt x="119" y="5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Freeform 856">
              <a:extLst>
                <a:ext uri="{FF2B5EF4-FFF2-40B4-BE49-F238E27FC236}">
                  <a16:creationId xmlns:a16="http://schemas.microsoft.com/office/drawing/2014/main" id="{D38CA46D-119C-4A0C-AB92-DBC70A213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5" y="3987"/>
              <a:ext cx="13" cy="9"/>
            </a:xfrm>
            <a:custGeom>
              <a:avLst/>
              <a:gdLst>
                <a:gd name="T0" fmla="*/ 15 w 12"/>
                <a:gd name="T1" fmla="*/ 0 h 8"/>
                <a:gd name="T2" fmla="*/ 15 w 12"/>
                <a:gd name="T3" fmla="*/ 11 h 8"/>
                <a:gd name="T4" fmla="*/ 0 w 12"/>
                <a:gd name="T5" fmla="*/ 7 h 8"/>
                <a:gd name="T6" fmla="*/ 15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12" y="0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Freeform 857">
              <a:extLst>
                <a:ext uri="{FF2B5EF4-FFF2-40B4-BE49-F238E27FC236}">
                  <a16:creationId xmlns:a16="http://schemas.microsoft.com/office/drawing/2014/main" id="{9578EB08-B773-4214-897D-6341321AC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941"/>
              <a:ext cx="168" cy="142"/>
            </a:xfrm>
            <a:custGeom>
              <a:avLst/>
              <a:gdLst>
                <a:gd name="T0" fmla="*/ 81 w 152"/>
                <a:gd name="T1" fmla="*/ 0 h 128"/>
                <a:gd name="T2" fmla="*/ 10 w 152"/>
                <a:gd name="T3" fmla="*/ 64 h 128"/>
                <a:gd name="T4" fmla="*/ 34 w 152"/>
                <a:gd name="T5" fmla="*/ 120 h 128"/>
                <a:gd name="T6" fmla="*/ 206 w 152"/>
                <a:gd name="T7" fmla="*/ 126 h 128"/>
                <a:gd name="T8" fmla="*/ 165 w 152"/>
                <a:gd name="T9" fmla="*/ 77 h 128"/>
                <a:gd name="T10" fmla="*/ 81 w 15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28">
                  <a:moveTo>
                    <a:pt x="60" y="0"/>
                  </a:moveTo>
                  <a:cubicBezTo>
                    <a:pt x="60" y="0"/>
                    <a:pt x="10" y="30"/>
                    <a:pt x="7" y="47"/>
                  </a:cubicBezTo>
                  <a:cubicBezTo>
                    <a:pt x="4" y="64"/>
                    <a:pt x="0" y="73"/>
                    <a:pt x="25" y="87"/>
                  </a:cubicBezTo>
                  <a:cubicBezTo>
                    <a:pt x="50" y="102"/>
                    <a:pt x="82" y="128"/>
                    <a:pt x="152" y="93"/>
                  </a:cubicBezTo>
                  <a:cubicBezTo>
                    <a:pt x="152" y="93"/>
                    <a:pt x="152" y="67"/>
                    <a:pt x="122" y="56"/>
                  </a:cubicBezTo>
                  <a:cubicBezTo>
                    <a:pt x="93" y="45"/>
                    <a:pt x="1" y="42"/>
                    <a:pt x="60" y="0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Freeform 858">
              <a:extLst>
                <a:ext uri="{FF2B5EF4-FFF2-40B4-BE49-F238E27FC236}">
                  <a16:creationId xmlns:a16="http://schemas.microsoft.com/office/drawing/2014/main" id="{0A3A2180-F601-4986-85A0-26A92B93E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972"/>
              <a:ext cx="32" cy="52"/>
            </a:xfrm>
            <a:custGeom>
              <a:avLst/>
              <a:gdLst>
                <a:gd name="T0" fmla="*/ 39 w 29"/>
                <a:gd name="T1" fmla="*/ 0 h 47"/>
                <a:gd name="T2" fmla="*/ 22 w 29"/>
                <a:gd name="T3" fmla="*/ 64 h 47"/>
                <a:gd name="T4" fmla="*/ 39 w 2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7">
                  <a:moveTo>
                    <a:pt x="29" y="0"/>
                  </a:moveTo>
                  <a:cubicBezTo>
                    <a:pt x="29" y="0"/>
                    <a:pt x="0" y="21"/>
                    <a:pt x="16" y="47"/>
                  </a:cubicBezTo>
                  <a:cubicBezTo>
                    <a:pt x="16" y="47"/>
                    <a:pt x="4" y="24"/>
                    <a:pt x="29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Freeform 859">
              <a:extLst>
                <a:ext uri="{FF2B5EF4-FFF2-40B4-BE49-F238E27FC236}">
                  <a16:creationId xmlns:a16="http://schemas.microsoft.com/office/drawing/2014/main" id="{A8741FBE-4C1E-40D5-A8EC-34964B1DF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842"/>
              <a:ext cx="421" cy="257"/>
            </a:xfrm>
            <a:custGeom>
              <a:avLst/>
              <a:gdLst>
                <a:gd name="T0" fmla="*/ 17 w 382"/>
                <a:gd name="T1" fmla="*/ 39 h 232"/>
                <a:gd name="T2" fmla="*/ 155 w 382"/>
                <a:gd name="T3" fmla="*/ 65 h 232"/>
                <a:gd name="T4" fmla="*/ 263 w 382"/>
                <a:gd name="T5" fmla="*/ 124 h 232"/>
                <a:gd name="T6" fmla="*/ 354 w 382"/>
                <a:gd name="T7" fmla="*/ 103 h 232"/>
                <a:gd name="T8" fmla="*/ 331 w 382"/>
                <a:gd name="T9" fmla="*/ 69 h 232"/>
                <a:gd name="T10" fmla="*/ 401 w 382"/>
                <a:gd name="T11" fmla="*/ 102 h 232"/>
                <a:gd name="T12" fmla="*/ 461 w 382"/>
                <a:gd name="T13" fmla="*/ 140 h 232"/>
                <a:gd name="T14" fmla="*/ 499 w 382"/>
                <a:gd name="T15" fmla="*/ 225 h 232"/>
                <a:gd name="T16" fmla="*/ 499 w 382"/>
                <a:gd name="T17" fmla="*/ 241 h 232"/>
                <a:gd name="T18" fmla="*/ 436 w 382"/>
                <a:gd name="T19" fmla="*/ 282 h 232"/>
                <a:gd name="T20" fmla="*/ 287 w 382"/>
                <a:gd name="T21" fmla="*/ 260 h 232"/>
                <a:gd name="T22" fmla="*/ 199 w 382"/>
                <a:gd name="T23" fmla="*/ 185 h 232"/>
                <a:gd name="T24" fmla="*/ 172 w 382"/>
                <a:gd name="T25" fmla="*/ 193 h 232"/>
                <a:gd name="T26" fmla="*/ 26 w 382"/>
                <a:gd name="T27" fmla="*/ 169 h 232"/>
                <a:gd name="T28" fmla="*/ 32 w 382"/>
                <a:gd name="T29" fmla="*/ 138 h 232"/>
                <a:gd name="T30" fmla="*/ 17 w 382"/>
                <a:gd name="T31" fmla="*/ 39 h 2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2" h="232">
                  <a:moveTo>
                    <a:pt x="13" y="29"/>
                  </a:moveTo>
                  <a:cubicBezTo>
                    <a:pt x="20" y="0"/>
                    <a:pt x="38" y="56"/>
                    <a:pt x="116" y="48"/>
                  </a:cubicBezTo>
                  <a:cubicBezTo>
                    <a:pt x="150" y="67"/>
                    <a:pt x="183" y="87"/>
                    <a:pt x="197" y="91"/>
                  </a:cubicBezTo>
                  <a:cubicBezTo>
                    <a:pt x="220" y="96"/>
                    <a:pt x="249" y="84"/>
                    <a:pt x="264" y="76"/>
                  </a:cubicBezTo>
                  <a:cubicBezTo>
                    <a:pt x="271" y="67"/>
                    <a:pt x="247" y="51"/>
                    <a:pt x="247" y="51"/>
                  </a:cubicBezTo>
                  <a:cubicBezTo>
                    <a:pt x="279" y="63"/>
                    <a:pt x="295" y="73"/>
                    <a:pt x="299" y="75"/>
                  </a:cubicBezTo>
                  <a:cubicBezTo>
                    <a:pt x="308" y="80"/>
                    <a:pt x="322" y="89"/>
                    <a:pt x="344" y="103"/>
                  </a:cubicBezTo>
                  <a:cubicBezTo>
                    <a:pt x="382" y="129"/>
                    <a:pt x="373" y="165"/>
                    <a:pt x="373" y="165"/>
                  </a:cubicBezTo>
                  <a:cubicBezTo>
                    <a:pt x="373" y="178"/>
                    <a:pt x="373" y="178"/>
                    <a:pt x="373" y="178"/>
                  </a:cubicBezTo>
                  <a:cubicBezTo>
                    <a:pt x="373" y="178"/>
                    <a:pt x="376" y="185"/>
                    <a:pt x="326" y="208"/>
                  </a:cubicBezTo>
                  <a:cubicBezTo>
                    <a:pt x="276" y="232"/>
                    <a:pt x="248" y="206"/>
                    <a:pt x="214" y="191"/>
                  </a:cubicBezTo>
                  <a:cubicBezTo>
                    <a:pt x="181" y="176"/>
                    <a:pt x="149" y="136"/>
                    <a:pt x="149" y="136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78" y="141"/>
                    <a:pt x="20" y="125"/>
                    <a:pt x="20" y="125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0" y="86"/>
                    <a:pt x="13" y="29"/>
                    <a:pt x="13" y="29"/>
                  </a:cubicBezTo>
                  <a:close/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Freeform 860">
              <a:extLst>
                <a:ext uri="{FF2B5EF4-FFF2-40B4-BE49-F238E27FC236}">
                  <a16:creationId xmlns:a16="http://schemas.microsoft.com/office/drawing/2014/main" id="{E3AE2DD8-FF4E-4C2F-8947-94B7F9AAA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3" y="3856"/>
              <a:ext cx="55" cy="131"/>
            </a:xfrm>
            <a:custGeom>
              <a:avLst/>
              <a:gdLst>
                <a:gd name="T0" fmla="*/ 31 w 50"/>
                <a:gd name="T1" fmla="*/ 119 h 119"/>
                <a:gd name="T2" fmla="*/ 25 w 50"/>
                <a:gd name="T3" fmla="*/ 151 h 119"/>
                <a:gd name="T4" fmla="*/ 63 w 50"/>
                <a:gd name="T5" fmla="*/ 159 h 119"/>
                <a:gd name="T6" fmla="*/ 67 w 50"/>
                <a:gd name="T7" fmla="*/ 137 h 119"/>
                <a:gd name="T8" fmla="*/ 52 w 50"/>
                <a:gd name="T9" fmla="*/ 41 h 119"/>
                <a:gd name="T10" fmla="*/ 58 w 50"/>
                <a:gd name="T11" fmla="*/ 29 h 119"/>
                <a:gd name="T12" fmla="*/ 17 w 50"/>
                <a:gd name="T13" fmla="*/ 22 h 119"/>
                <a:gd name="T14" fmla="*/ 31 w 50"/>
                <a:gd name="T15" fmla="*/ 119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119">
                  <a:moveTo>
                    <a:pt x="23" y="89"/>
                  </a:moveTo>
                  <a:cubicBezTo>
                    <a:pt x="19" y="113"/>
                    <a:pt x="19" y="113"/>
                    <a:pt x="19" y="113"/>
                  </a:cubicBezTo>
                  <a:cubicBezTo>
                    <a:pt x="19" y="113"/>
                    <a:pt x="30" y="116"/>
                    <a:pt x="47" y="119"/>
                  </a:cubicBezTo>
                  <a:cubicBezTo>
                    <a:pt x="50" y="103"/>
                    <a:pt x="50" y="103"/>
                    <a:pt x="50" y="103"/>
                  </a:cubicBezTo>
                  <a:cubicBezTo>
                    <a:pt x="26" y="87"/>
                    <a:pt x="39" y="31"/>
                    <a:pt x="39" y="31"/>
                  </a:cubicBezTo>
                  <a:cubicBezTo>
                    <a:pt x="41" y="25"/>
                    <a:pt x="42" y="23"/>
                    <a:pt x="44" y="22"/>
                  </a:cubicBezTo>
                  <a:cubicBezTo>
                    <a:pt x="24" y="11"/>
                    <a:pt x="17" y="0"/>
                    <a:pt x="13" y="16"/>
                  </a:cubicBezTo>
                  <a:cubicBezTo>
                    <a:pt x="13" y="16"/>
                    <a:pt x="0" y="73"/>
                    <a:pt x="23" y="89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Freeform 861">
              <a:extLst>
                <a:ext uri="{FF2B5EF4-FFF2-40B4-BE49-F238E27FC236}">
                  <a16:creationId xmlns:a16="http://schemas.microsoft.com/office/drawing/2014/main" id="{16E1EF07-9ED2-44C4-BD5B-8A07F9146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3842"/>
              <a:ext cx="421" cy="257"/>
            </a:xfrm>
            <a:custGeom>
              <a:avLst/>
              <a:gdLst>
                <a:gd name="T0" fmla="*/ 17 w 382"/>
                <a:gd name="T1" fmla="*/ 39 h 232"/>
                <a:gd name="T2" fmla="*/ 155 w 382"/>
                <a:gd name="T3" fmla="*/ 65 h 232"/>
                <a:gd name="T4" fmla="*/ 263 w 382"/>
                <a:gd name="T5" fmla="*/ 124 h 232"/>
                <a:gd name="T6" fmla="*/ 354 w 382"/>
                <a:gd name="T7" fmla="*/ 103 h 232"/>
                <a:gd name="T8" fmla="*/ 331 w 382"/>
                <a:gd name="T9" fmla="*/ 69 h 232"/>
                <a:gd name="T10" fmla="*/ 401 w 382"/>
                <a:gd name="T11" fmla="*/ 102 h 232"/>
                <a:gd name="T12" fmla="*/ 461 w 382"/>
                <a:gd name="T13" fmla="*/ 140 h 232"/>
                <a:gd name="T14" fmla="*/ 499 w 382"/>
                <a:gd name="T15" fmla="*/ 225 h 232"/>
                <a:gd name="T16" fmla="*/ 499 w 382"/>
                <a:gd name="T17" fmla="*/ 241 h 232"/>
                <a:gd name="T18" fmla="*/ 436 w 382"/>
                <a:gd name="T19" fmla="*/ 282 h 232"/>
                <a:gd name="T20" fmla="*/ 287 w 382"/>
                <a:gd name="T21" fmla="*/ 260 h 232"/>
                <a:gd name="T22" fmla="*/ 199 w 382"/>
                <a:gd name="T23" fmla="*/ 185 h 232"/>
                <a:gd name="T24" fmla="*/ 172 w 382"/>
                <a:gd name="T25" fmla="*/ 193 h 232"/>
                <a:gd name="T26" fmla="*/ 26 w 382"/>
                <a:gd name="T27" fmla="*/ 169 h 232"/>
                <a:gd name="T28" fmla="*/ 32 w 382"/>
                <a:gd name="T29" fmla="*/ 138 h 232"/>
                <a:gd name="T30" fmla="*/ 17 w 382"/>
                <a:gd name="T31" fmla="*/ 39 h 2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82" h="232">
                  <a:moveTo>
                    <a:pt x="13" y="29"/>
                  </a:moveTo>
                  <a:cubicBezTo>
                    <a:pt x="20" y="0"/>
                    <a:pt x="38" y="56"/>
                    <a:pt x="116" y="48"/>
                  </a:cubicBezTo>
                  <a:cubicBezTo>
                    <a:pt x="150" y="67"/>
                    <a:pt x="183" y="87"/>
                    <a:pt x="197" y="91"/>
                  </a:cubicBezTo>
                  <a:cubicBezTo>
                    <a:pt x="220" y="96"/>
                    <a:pt x="249" y="84"/>
                    <a:pt x="264" y="76"/>
                  </a:cubicBezTo>
                  <a:cubicBezTo>
                    <a:pt x="271" y="67"/>
                    <a:pt x="247" y="51"/>
                    <a:pt x="247" y="51"/>
                  </a:cubicBezTo>
                  <a:cubicBezTo>
                    <a:pt x="279" y="63"/>
                    <a:pt x="295" y="73"/>
                    <a:pt x="299" y="75"/>
                  </a:cubicBezTo>
                  <a:cubicBezTo>
                    <a:pt x="308" y="80"/>
                    <a:pt x="322" y="89"/>
                    <a:pt x="344" y="103"/>
                  </a:cubicBezTo>
                  <a:cubicBezTo>
                    <a:pt x="382" y="129"/>
                    <a:pt x="373" y="165"/>
                    <a:pt x="373" y="165"/>
                  </a:cubicBezTo>
                  <a:cubicBezTo>
                    <a:pt x="373" y="178"/>
                    <a:pt x="373" y="178"/>
                    <a:pt x="373" y="178"/>
                  </a:cubicBezTo>
                  <a:cubicBezTo>
                    <a:pt x="373" y="178"/>
                    <a:pt x="376" y="185"/>
                    <a:pt x="326" y="208"/>
                  </a:cubicBezTo>
                  <a:cubicBezTo>
                    <a:pt x="276" y="232"/>
                    <a:pt x="248" y="206"/>
                    <a:pt x="214" y="191"/>
                  </a:cubicBezTo>
                  <a:cubicBezTo>
                    <a:pt x="181" y="176"/>
                    <a:pt x="149" y="136"/>
                    <a:pt x="149" y="136"/>
                  </a:cubicBezTo>
                  <a:cubicBezTo>
                    <a:pt x="129" y="142"/>
                    <a:pt x="129" y="142"/>
                    <a:pt x="129" y="142"/>
                  </a:cubicBezTo>
                  <a:cubicBezTo>
                    <a:pt x="78" y="141"/>
                    <a:pt x="20" y="125"/>
                    <a:pt x="20" y="125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0" y="86"/>
                    <a:pt x="13" y="29"/>
                    <a:pt x="13" y="29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Freeform 862">
              <a:extLst>
                <a:ext uri="{FF2B5EF4-FFF2-40B4-BE49-F238E27FC236}">
                  <a16:creationId xmlns:a16="http://schemas.microsoft.com/office/drawing/2014/main" id="{D43FF184-57EC-4609-91AC-9FA49DF62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954"/>
              <a:ext cx="140" cy="39"/>
            </a:xfrm>
            <a:custGeom>
              <a:avLst/>
              <a:gdLst>
                <a:gd name="T0" fmla="*/ 170 w 127"/>
                <a:gd name="T1" fmla="*/ 48 h 35"/>
                <a:gd name="T2" fmla="*/ 115 w 127"/>
                <a:gd name="T3" fmla="*/ 33 h 35"/>
                <a:gd name="T4" fmla="*/ 0 w 127"/>
                <a:gd name="T5" fmla="*/ 0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7" h="35">
                  <a:moveTo>
                    <a:pt x="127" y="35"/>
                  </a:moveTo>
                  <a:cubicBezTo>
                    <a:pt x="127" y="35"/>
                    <a:pt x="114" y="24"/>
                    <a:pt x="85" y="24"/>
                  </a:cubicBezTo>
                  <a:cubicBezTo>
                    <a:pt x="56" y="24"/>
                    <a:pt x="18" y="1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863">
              <a:extLst>
                <a:ext uri="{FF2B5EF4-FFF2-40B4-BE49-F238E27FC236}">
                  <a16:creationId xmlns:a16="http://schemas.microsoft.com/office/drawing/2014/main" id="{52939E97-1464-446C-8CCA-A9299E335F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76" y="3985"/>
              <a:ext cx="1" cy="15"/>
            </a:xfrm>
            <a:prstGeom prst="line">
              <a:avLst/>
            </a:prstGeom>
            <a:noFill/>
            <a:ln w="7938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Freeform 864">
              <a:extLst>
                <a:ext uri="{FF2B5EF4-FFF2-40B4-BE49-F238E27FC236}">
                  <a16:creationId xmlns:a16="http://schemas.microsoft.com/office/drawing/2014/main" id="{3CD6462F-74A2-4FED-B63A-8915E40F3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3992"/>
              <a:ext cx="245" cy="81"/>
            </a:xfrm>
            <a:custGeom>
              <a:avLst/>
              <a:gdLst>
                <a:gd name="T0" fmla="*/ 298 w 222"/>
                <a:gd name="T1" fmla="*/ 41 h 73"/>
                <a:gd name="T2" fmla="*/ 196 w 222"/>
                <a:gd name="T3" fmla="*/ 94 h 73"/>
                <a:gd name="T4" fmla="*/ 0 w 22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2" h="73">
                  <a:moveTo>
                    <a:pt x="222" y="30"/>
                  </a:moveTo>
                  <a:cubicBezTo>
                    <a:pt x="222" y="30"/>
                    <a:pt x="171" y="67"/>
                    <a:pt x="146" y="69"/>
                  </a:cubicBezTo>
                  <a:cubicBezTo>
                    <a:pt x="122" y="70"/>
                    <a:pt x="76" y="7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Freeform 865">
              <a:extLst>
                <a:ext uri="{FF2B5EF4-FFF2-40B4-BE49-F238E27FC236}">
                  <a16:creationId xmlns:a16="http://schemas.microsoft.com/office/drawing/2014/main" id="{E28CB3FA-8B44-40F3-B6C6-EB84592DA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841"/>
              <a:ext cx="131" cy="81"/>
            </a:xfrm>
            <a:custGeom>
              <a:avLst/>
              <a:gdLst>
                <a:gd name="T0" fmla="*/ 0 w 119"/>
                <a:gd name="T1" fmla="*/ 78 h 73"/>
                <a:gd name="T2" fmla="*/ 144 w 119"/>
                <a:gd name="T3" fmla="*/ 0 h 73"/>
                <a:gd name="T4" fmla="*/ 159 w 119"/>
                <a:gd name="T5" fmla="*/ 16 h 73"/>
                <a:gd name="T6" fmla="*/ 21 w 119"/>
                <a:gd name="T7" fmla="*/ 92 h 73"/>
                <a:gd name="T8" fmla="*/ 0 w 119"/>
                <a:gd name="T9" fmla="*/ 7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3">
                  <a:moveTo>
                    <a:pt x="0" y="57"/>
                  </a:moveTo>
                  <a:cubicBezTo>
                    <a:pt x="0" y="57"/>
                    <a:pt x="62" y="9"/>
                    <a:pt x="108" y="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9" y="12"/>
                    <a:pt x="88" y="16"/>
                    <a:pt x="15" y="68"/>
                  </a:cubicBezTo>
                  <a:cubicBezTo>
                    <a:pt x="15" y="68"/>
                    <a:pt x="1" y="73"/>
                    <a:pt x="0" y="57"/>
                  </a:cubicBezTo>
                  <a:close/>
                </a:path>
              </a:pathLst>
            </a:custGeom>
            <a:solidFill>
              <a:srgbClr val="F39F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Freeform 866">
              <a:extLst>
                <a:ext uri="{FF2B5EF4-FFF2-40B4-BE49-F238E27FC236}">
                  <a16:creationId xmlns:a16="http://schemas.microsoft.com/office/drawing/2014/main" id="{0C6BDEC1-E851-441F-B42D-F1A375DA7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5" y="3841"/>
              <a:ext cx="131" cy="81"/>
            </a:xfrm>
            <a:custGeom>
              <a:avLst/>
              <a:gdLst>
                <a:gd name="T0" fmla="*/ 0 w 119"/>
                <a:gd name="T1" fmla="*/ 78 h 73"/>
                <a:gd name="T2" fmla="*/ 144 w 119"/>
                <a:gd name="T3" fmla="*/ 0 h 73"/>
                <a:gd name="T4" fmla="*/ 159 w 119"/>
                <a:gd name="T5" fmla="*/ 16 h 73"/>
                <a:gd name="T6" fmla="*/ 21 w 119"/>
                <a:gd name="T7" fmla="*/ 92 h 73"/>
                <a:gd name="T8" fmla="*/ 0 w 119"/>
                <a:gd name="T9" fmla="*/ 78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3">
                  <a:moveTo>
                    <a:pt x="0" y="57"/>
                  </a:moveTo>
                  <a:cubicBezTo>
                    <a:pt x="0" y="57"/>
                    <a:pt x="62" y="9"/>
                    <a:pt x="108" y="0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19" y="12"/>
                    <a:pt x="88" y="16"/>
                    <a:pt x="15" y="68"/>
                  </a:cubicBezTo>
                  <a:cubicBezTo>
                    <a:pt x="15" y="68"/>
                    <a:pt x="1" y="73"/>
                    <a:pt x="0" y="57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Freeform 867">
              <a:extLst>
                <a:ext uri="{FF2B5EF4-FFF2-40B4-BE49-F238E27FC236}">
                  <a16:creationId xmlns:a16="http://schemas.microsoft.com/office/drawing/2014/main" id="{DD417898-E078-44A6-BE52-CC889F04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987"/>
              <a:ext cx="14" cy="9"/>
            </a:xfrm>
            <a:custGeom>
              <a:avLst/>
              <a:gdLst>
                <a:gd name="T0" fmla="*/ 0 w 12"/>
                <a:gd name="T1" fmla="*/ 0 h 8"/>
                <a:gd name="T2" fmla="*/ 0 w 12"/>
                <a:gd name="T3" fmla="*/ 11 h 8"/>
                <a:gd name="T4" fmla="*/ 19 w 12"/>
                <a:gd name="T5" fmla="*/ 7 h 8"/>
                <a:gd name="T6" fmla="*/ 0 w 12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EF84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Freeform 868">
              <a:extLst>
                <a:ext uri="{FF2B5EF4-FFF2-40B4-BE49-F238E27FC236}">
                  <a16:creationId xmlns:a16="http://schemas.microsoft.com/office/drawing/2014/main" id="{80F8774E-D1CB-40ED-95AB-ECDFEEDBD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3941"/>
              <a:ext cx="168" cy="142"/>
            </a:xfrm>
            <a:custGeom>
              <a:avLst/>
              <a:gdLst>
                <a:gd name="T0" fmla="*/ 125 w 152"/>
                <a:gd name="T1" fmla="*/ 0 h 128"/>
                <a:gd name="T2" fmla="*/ 196 w 152"/>
                <a:gd name="T3" fmla="*/ 64 h 128"/>
                <a:gd name="T4" fmla="*/ 171 w 152"/>
                <a:gd name="T5" fmla="*/ 120 h 128"/>
                <a:gd name="T6" fmla="*/ 0 w 152"/>
                <a:gd name="T7" fmla="*/ 126 h 128"/>
                <a:gd name="T8" fmla="*/ 40 w 152"/>
                <a:gd name="T9" fmla="*/ 77 h 128"/>
                <a:gd name="T10" fmla="*/ 125 w 152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2" h="128">
                  <a:moveTo>
                    <a:pt x="92" y="0"/>
                  </a:moveTo>
                  <a:cubicBezTo>
                    <a:pt x="92" y="0"/>
                    <a:pt x="143" y="30"/>
                    <a:pt x="145" y="47"/>
                  </a:cubicBezTo>
                  <a:cubicBezTo>
                    <a:pt x="148" y="64"/>
                    <a:pt x="152" y="73"/>
                    <a:pt x="127" y="87"/>
                  </a:cubicBezTo>
                  <a:cubicBezTo>
                    <a:pt x="102" y="102"/>
                    <a:pt x="70" y="128"/>
                    <a:pt x="0" y="93"/>
                  </a:cubicBezTo>
                  <a:cubicBezTo>
                    <a:pt x="0" y="93"/>
                    <a:pt x="0" y="67"/>
                    <a:pt x="30" y="56"/>
                  </a:cubicBezTo>
                  <a:cubicBezTo>
                    <a:pt x="59" y="45"/>
                    <a:pt x="151" y="42"/>
                    <a:pt x="92" y="0"/>
                  </a:cubicBezTo>
                  <a:close/>
                </a:path>
              </a:pathLst>
            </a:custGeom>
            <a:solidFill>
              <a:srgbClr val="F7B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Freeform 869">
              <a:extLst>
                <a:ext uri="{FF2B5EF4-FFF2-40B4-BE49-F238E27FC236}">
                  <a16:creationId xmlns:a16="http://schemas.microsoft.com/office/drawing/2014/main" id="{50E59771-FD04-4BA3-B149-B27325DB3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3972"/>
              <a:ext cx="32" cy="52"/>
            </a:xfrm>
            <a:custGeom>
              <a:avLst/>
              <a:gdLst>
                <a:gd name="T0" fmla="*/ 0 w 29"/>
                <a:gd name="T1" fmla="*/ 0 h 47"/>
                <a:gd name="T2" fmla="*/ 19 w 29"/>
                <a:gd name="T3" fmla="*/ 64 h 47"/>
                <a:gd name="T4" fmla="*/ 0 w 29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cubicBezTo>
                    <a:pt x="0" y="0"/>
                    <a:pt x="29" y="21"/>
                    <a:pt x="14" y="47"/>
                  </a:cubicBezTo>
                  <a:cubicBezTo>
                    <a:pt x="14" y="47"/>
                    <a:pt x="25" y="24"/>
                    <a:pt x="0" y="0"/>
                  </a:cubicBezTo>
                  <a:close/>
                </a:path>
              </a:pathLst>
            </a:custGeom>
            <a:solidFill>
              <a:srgbClr val="F9E4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36870" name="Picture 870" descr="obese_H_chaussures">
            <a:extLst>
              <a:ext uri="{FF2B5EF4-FFF2-40B4-BE49-F238E27FC236}">
                <a16:creationId xmlns:a16="http://schemas.microsoft.com/office/drawing/2014/main" id="{876E5F70-CC70-4F2D-9819-26D3CE7770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6007100"/>
            <a:ext cx="2465388" cy="515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1" name="Group 871">
            <a:extLst>
              <a:ext uri="{FF2B5EF4-FFF2-40B4-BE49-F238E27FC236}">
                <a16:creationId xmlns:a16="http://schemas.microsoft.com/office/drawing/2014/main" id="{2F2C854E-06A6-426D-A107-8ACAE99D95B5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3095625"/>
            <a:ext cx="2312988" cy="3178175"/>
            <a:chOff x="864" y="1922"/>
            <a:chExt cx="1457" cy="2002"/>
          </a:xfrm>
        </p:grpSpPr>
        <p:sp>
          <p:nvSpPr>
            <p:cNvPr id="36887" name="Freeform 872">
              <a:extLst>
                <a:ext uri="{FF2B5EF4-FFF2-40B4-BE49-F238E27FC236}">
                  <a16:creationId xmlns:a16="http://schemas.microsoft.com/office/drawing/2014/main" id="{C5665A79-7ACB-4AF0-A475-0B5D2A6A4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922"/>
              <a:ext cx="1452" cy="2002"/>
            </a:xfrm>
            <a:custGeom>
              <a:avLst/>
              <a:gdLst>
                <a:gd name="T0" fmla="*/ 1605 w 1341"/>
                <a:gd name="T1" fmla="*/ 0 h 1851"/>
                <a:gd name="T2" fmla="*/ 1630 w 1341"/>
                <a:gd name="T3" fmla="*/ 342 h 1851"/>
                <a:gd name="T4" fmla="*/ 1698 w 1341"/>
                <a:gd name="T5" fmla="*/ 820 h 1851"/>
                <a:gd name="T6" fmla="*/ 1630 w 1341"/>
                <a:gd name="T7" fmla="*/ 1224 h 1851"/>
                <a:gd name="T8" fmla="*/ 1614 w 1341"/>
                <a:gd name="T9" fmla="*/ 1395 h 1851"/>
                <a:gd name="T10" fmla="*/ 1605 w 1341"/>
                <a:gd name="T11" fmla="*/ 1473 h 1851"/>
                <a:gd name="T12" fmla="*/ 1610 w 1341"/>
                <a:gd name="T13" fmla="*/ 1562 h 1851"/>
                <a:gd name="T14" fmla="*/ 1599 w 1341"/>
                <a:gd name="T15" fmla="*/ 2014 h 1851"/>
                <a:gd name="T16" fmla="*/ 1591 w 1341"/>
                <a:gd name="T17" fmla="*/ 2126 h 1851"/>
                <a:gd name="T18" fmla="*/ 1575 w 1341"/>
                <a:gd name="T19" fmla="*/ 2214 h 1851"/>
                <a:gd name="T20" fmla="*/ 1052 w 1341"/>
                <a:gd name="T21" fmla="*/ 2214 h 1851"/>
                <a:gd name="T22" fmla="*/ 989 w 1341"/>
                <a:gd name="T23" fmla="*/ 1639 h 1851"/>
                <a:gd name="T24" fmla="*/ 993 w 1341"/>
                <a:gd name="T25" fmla="*/ 1526 h 1851"/>
                <a:gd name="T26" fmla="*/ 979 w 1341"/>
                <a:gd name="T27" fmla="*/ 1463 h 1851"/>
                <a:gd name="T28" fmla="*/ 968 w 1341"/>
                <a:gd name="T29" fmla="*/ 1409 h 1851"/>
                <a:gd name="T30" fmla="*/ 853 w 1341"/>
                <a:gd name="T31" fmla="*/ 1043 h 1851"/>
                <a:gd name="T32" fmla="*/ 735 w 1341"/>
                <a:gd name="T33" fmla="*/ 1409 h 1851"/>
                <a:gd name="T34" fmla="*/ 724 w 1341"/>
                <a:gd name="T35" fmla="*/ 1463 h 1851"/>
                <a:gd name="T36" fmla="*/ 709 w 1341"/>
                <a:gd name="T37" fmla="*/ 1526 h 1851"/>
                <a:gd name="T38" fmla="*/ 715 w 1341"/>
                <a:gd name="T39" fmla="*/ 1639 h 1851"/>
                <a:gd name="T40" fmla="*/ 651 w 1341"/>
                <a:gd name="T41" fmla="*/ 2214 h 1851"/>
                <a:gd name="T42" fmla="*/ 128 w 1341"/>
                <a:gd name="T43" fmla="*/ 2214 h 1851"/>
                <a:gd name="T44" fmla="*/ 113 w 1341"/>
                <a:gd name="T45" fmla="*/ 2126 h 1851"/>
                <a:gd name="T46" fmla="*/ 103 w 1341"/>
                <a:gd name="T47" fmla="*/ 2014 h 1851"/>
                <a:gd name="T48" fmla="*/ 94 w 1341"/>
                <a:gd name="T49" fmla="*/ 1562 h 1851"/>
                <a:gd name="T50" fmla="*/ 97 w 1341"/>
                <a:gd name="T51" fmla="*/ 1473 h 1851"/>
                <a:gd name="T52" fmla="*/ 89 w 1341"/>
                <a:gd name="T53" fmla="*/ 1395 h 1851"/>
                <a:gd name="T54" fmla="*/ 74 w 1341"/>
                <a:gd name="T55" fmla="*/ 1224 h 1851"/>
                <a:gd name="T56" fmla="*/ 4 w 1341"/>
                <a:gd name="T57" fmla="*/ 820 h 1851"/>
                <a:gd name="T58" fmla="*/ 74 w 1341"/>
                <a:gd name="T59" fmla="*/ 342 h 1851"/>
                <a:gd name="T60" fmla="*/ 97 w 1341"/>
                <a:gd name="T61" fmla="*/ 0 h 1851"/>
                <a:gd name="T62" fmla="*/ 1605 w 1341"/>
                <a:gd name="T63" fmla="*/ 0 h 18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1" h="1851">
                  <a:moveTo>
                    <a:pt x="1264" y="0"/>
                  </a:moveTo>
                  <a:cubicBezTo>
                    <a:pt x="1264" y="0"/>
                    <a:pt x="1287" y="204"/>
                    <a:pt x="1284" y="270"/>
                  </a:cubicBezTo>
                  <a:cubicBezTo>
                    <a:pt x="1280" y="335"/>
                    <a:pt x="1341" y="521"/>
                    <a:pt x="1337" y="648"/>
                  </a:cubicBezTo>
                  <a:cubicBezTo>
                    <a:pt x="1334" y="775"/>
                    <a:pt x="1291" y="894"/>
                    <a:pt x="1284" y="968"/>
                  </a:cubicBezTo>
                  <a:cubicBezTo>
                    <a:pt x="1276" y="1041"/>
                    <a:pt x="1287" y="1076"/>
                    <a:pt x="1272" y="1103"/>
                  </a:cubicBezTo>
                  <a:cubicBezTo>
                    <a:pt x="1257" y="1130"/>
                    <a:pt x="1280" y="1149"/>
                    <a:pt x="1264" y="1164"/>
                  </a:cubicBezTo>
                  <a:cubicBezTo>
                    <a:pt x="1249" y="1180"/>
                    <a:pt x="1276" y="1222"/>
                    <a:pt x="1268" y="1234"/>
                  </a:cubicBezTo>
                  <a:cubicBezTo>
                    <a:pt x="1260" y="1245"/>
                    <a:pt x="1272" y="1554"/>
                    <a:pt x="1260" y="1592"/>
                  </a:cubicBezTo>
                  <a:cubicBezTo>
                    <a:pt x="1249" y="1631"/>
                    <a:pt x="1264" y="1662"/>
                    <a:pt x="1253" y="1681"/>
                  </a:cubicBezTo>
                  <a:cubicBezTo>
                    <a:pt x="1241" y="1700"/>
                    <a:pt x="1241" y="1750"/>
                    <a:pt x="1241" y="1750"/>
                  </a:cubicBezTo>
                  <a:cubicBezTo>
                    <a:pt x="1241" y="1750"/>
                    <a:pt x="1045" y="1851"/>
                    <a:pt x="829" y="1750"/>
                  </a:cubicBezTo>
                  <a:cubicBezTo>
                    <a:pt x="829" y="1750"/>
                    <a:pt x="782" y="1403"/>
                    <a:pt x="779" y="1295"/>
                  </a:cubicBezTo>
                  <a:cubicBezTo>
                    <a:pt x="775" y="1187"/>
                    <a:pt x="771" y="1222"/>
                    <a:pt x="782" y="1207"/>
                  </a:cubicBezTo>
                  <a:cubicBezTo>
                    <a:pt x="794" y="1191"/>
                    <a:pt x="759" y="1160"/>
                    <a:pt x="771" y="1157"/>
                  </a:cubicBezTo>
                  <a:cubicBezTo>
                    <a:pt x="782" y="1153"/>
                    <a:pt x="748" y="1130"/>
                    <a:pt x="763" y="1114"/>
                  </a:cubicBezTo>
                  <a:cubicBezTo>
                    <a:pt x="779" y="1099"/>
                    <a:pt x="680" y="897"/>
                    <a:pt x="672" y="824"/>
                  </a:cubicBezTo>
                  <a:cubicBezTo>
                    <a:pt x="664" y="897"/>
                    <a:pt x="563" y="1099"/>
                    <a:pt x="579" y="1114"/>
                  </a:cubicBezTo>
                  <a:cubicBezTo>
                    <a:pt x="594" y="1130"/>
                    <a:pt x="559" y="1153"/>
                    <a:pt x="571" y="1157"/>
                  </a:cubicBezTo>
                  <a:cubicBezTo>
                    <a:pt x="582" y="1160"/>
                    <a:pt x="548" y="1191"/>
                    <a:pt x="559" y="1207"/>
                  </a:cubicBezTo>
                  <a:cubicBezTo>
                    <a:pt x="571" y="1222"/>
                    <a:pt x="567" y="1187"/>
                    <a:pt x="563" y="1295"/>
                  </a:cubicBezTo>
                  <a:cubicBezTo>
                    <a:pt x="559" y="1403"/>
                    <a:pt x="513" y="1750"/>
                    <a:pt x="513" y="1750"/>
                  </a:cubicBezTo>
                  <a:cubicBezTo>
                    <a:pt x="297" y="1851"/>
                    <a:pt x="101" y="1750"/>
                    <a:pt x="101" y="1750"/>
                  </a:cubicBezTo>
                  <a:cubicBezTo>
                    <a:pt x="101" y="1750"/>
                    <a:pt x="101" y="1700"/>
                    <a:pt x="89" y="1681"/>
                  </a:cubicBezTo>
                  <a:cubicBezTo>
                    <a:pt x="77" y="1662"/>
                    <a:pt x="93" y="1631"/>
                    <a:pt x="81" y="1592"/>
                  </a:cubicBezTo>
                  <a:cubicBezTo>
                    <a:pt x="70" y="1554"/>
                    <a:pt x="81" y="1245"/>
                    <a:pt x="74" y="1234"/>
                  </a:cubicBezTo>
                  <a:cubicBezTo>
                    <a:pt x="66" y="1222"/>
                    <a:pt x="93" y="1180"/>
                    <a:pt x="77" y="1164"/>
                  </a:cubicBezTo>
                  <a:cubicBezTo>
                    <a:pt x="62" y="1149"/>
                    <a:pt x="85" y="1130"/>
                    <a:pt x="70" y="1103"/>
                  </a:cubicBezTo>
                  <a:cubicBezTo>
                    <a:pt x="54" y="1076"/>
                    <a:pt x="66" y="1041"/>
                    <a:pt x="58" y="968"/>
                  </a:cubicBezTo>
                  <a:cubicBezTo>
                    <a:pt x="50" y="894"/>
                    <a:pt x="8" y="775"/>
                    <a:pt x="4" y="648"/>
                  </a:cubicBezTo>
                  <a:cubicBezTo>
                    <a:pt x="0" y="521"/>
                    <a:pt x="62" y="335"/>
                    <a:pt x="58" y="270"/>
                  </a:cubicBezTo>
                  <a:cubicBezTo>
                    <a:pt x="54" y="204"/>
                    <a:pt x="77" y="0"/>
                    <a:pt x="77" y="0"/>
                  </a:cubicBezTo>
                  <a:cubicBezTo>
                    <a:pt x="77" y="0"/>
                    <a:pt x="634" y="255"/>
                    <a:pt x="1264" y="0"/>
                  </a:cubicBezTo>
                  <a:close/>
                </a:path>
              </a:pathLst>
            </a:custGeom>
            <a:solidFill>
              <a:srgbClr val="B4C0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873">
              <a:extLst>
                <a:ext uri="{FF2B5EF4-FFF2-40B4-BE49-F238E27FC236}">
                  <a16:creationId xmlns:a16="http://schemas.microsoft.com/office/drawing/2014/main" id="{687F0AC3-17DE-4DFA-9311-8CE0386829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" y="1922"/>
              <a:ext cx="1205" cy="1963"/>
            </a:xfrm>
            <a:custGeom>
              <a:avLst/>
              <a:gdLst>
                <a:gd name="T0" fmla="*/ 318 w 1113"/>
                <a:gd name="T1" fmla="*/ 2126 h 1815"/>
                <a:gd name="T2" fmla="*/ 309 w 1113"/>
                <a:gd name="T3" fmla="*/ 2014 h 1815"/>
                <a:gd name="T4" fmla="*/ 300 w 1113"/>
                <a:gd name="T5" fmla="*/ 1562 h 1815"/>
                <a:gd name="T6" fmla="*/ 303 w 1113"/>
                <a:gd name="T7" fmla="*/ 1473 h 1815"/>
                <a:gd name="T8" fmla="*/ 294 w 1113"/>
                <a:gd name="T9" fmla="*/ 1395 h 1815"/>
                <a:gd name="T10" fmla="*/ 279 w 1113"/>
                <a:gd name="T11" fmla="*/ 1224 h 1815"/>
                <a:gd name="T12" fmla="*/ 211 w 1113"/>
                <a:gd name="T13" fmla="*/ 820 h 1815"/>
                <a:gd name="T14" fmla="*/ 279 w 1113"/>
                <a:gd name="T15" fmla="*/ 342 h 1815"/>
                <a:gd name="T16" fmla="*/ 297 w 1113"/>
                <a:gd name="T17" fmla="*/ 68 h 1815"/>
                <a:gd name="T18" fmla="*/ 97 w 1113"/>
                <a:gd name="T19" fmla="*/ 0 h 1815"/>
                <a:gd name="T20" fmla="*/ 74 w 1113"/>
                <a:gd name="T21" fmla="*/ 342 h 1815"/>
                <a:gd name="T22" fmla="*/ 4 w 1113"/>
                <a:gd name="T23" fmla="*/ 820 h 1815"/>
                <a:gd name="T24" fmla="*/ 74 w 1113"/>
                <a:gd name="T25" fmla="*/ 1224 h 1815"/>
                <a:gd name="T26" fmla="*/ 89 w 1113"/>
                <a:gd name="T27" fmla="*/ 1395 h 1815"/>
                <a:gd name="T28" fmla="*/ 97 w 1113"/>
                <a:gd name="T29" fmla="*/ 1473 h 1815"/>
                <a:gd name="T30" fmla="*/ 94 w 1113"/>
                <a:gd name="T31" fmla="*/ 1562 h 1815"/>
                <a:gd name="T32" fmla="*/ 103 w 1113"/>
                <a:gd name="T33" fmla="*/ 2014 h 1815"/>
                <a:gd name="T34" fmla="*/ 113 w 1113"/>
                <a:gd name="T35" fmla="*/ 2126 h 1815"/>
                <a:gd name="T36" fmla="*/ 128 w 1113"/>
                <a:gd name="T37" fmla="*/ 2214 h 1815"/>
                <a:gd name="T38" fmla="*/ 495 w 1113"/>
                <a:gd name="T39" fmla="*/ 2263 h 1815"/>
                <a:gd name="T40" fmla="*/ 335 w 1113"/>
                <a:gd name="T41" fmla="*/ 2214 h 1815"/>
                <a:gd name="T42" fmla="*/ 318 w 1113"/>
                <a:gd name="T43" fmla="*/ 2126 h 1815"/>
                <a:gd name="T44" fmla="*/ 1119 w 1113"/>
                <a:gd name="T45" fmla="*/ 1682 h 1815"/>
                <a:gd name="T46" fmla="*/ 1166 w 1113"/>
                <a:gd name="T47" fmla="*/ 1554 h 1815"/>
                <a:gd name="T48" fmla="*/ 1147 w 1113"/>
                <a:gd name="T49" fmla="*/ 1498 h 1815"/>
                <a:gd name="T50" fmla="*/ 1189 w 1113"/>
                <a:gd name="T51" fmla="*/ 1377 h 1815"/>
                <a:gd name="T52" fmla="*/ 853 w 1113"/>
                <a:gd name="T53" fmla="*/ 961 h 1815"/>
                <a:gd name="T54" fmla="*/ 954 w 1113"/>
                <a:gd name="T55" fmla="*/ 1340 h 1815"/>
                <a:gd name="T56" fmla="*/ 968 w 1113"/>
                <a:gd name="T57" fmla="*/ 1409 h 1815"/>
                <a:gd name="T58" fmla="*/ 979 w 1113"/>
                <a:gd name="T59" fmla="*/ 1463 h 1815"/>
                <a:gd name="T60" fmla="*/ 993 w 1113"/>
                <a:gd name="T61" fmla="*/ 1526 h 1815"/>
                <a:gd name="T62" fmla="*/ 988 w 1113"/>
                <a:gd name="T63" fmla="*/ 1639 h 1815"/>
                <a:gd name="T64" fmla="*/ 1052 w 1113"/>
                <a:gd name="T65" fmla="*/ 2214 h 1815"/>
                <a:gd name="T66" fmla="*/ 1413 w 1113"/>
                <a:gd name="T67" fmla="*/ 2263 h 1815"/>
                <a:gd name="T68" fmla="*/ 1258 w 1113"/>
                <a:gd name="T69" fmla="*/ 2214 h 1815"/>
                <a:gd name="T70" fmla="*/ 1119 w 1113"/>
                <a:gd name="T71" fmla="*/ 1682 h 181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1113" h="1815">
                  <a:moveTo>
                    <a:pt x="251" y="1681"/>
                  </a:moveTo>
                  <a:cubicBezTo>
                    <a:pt x="239" y="1662"/>
                    <a:pt x="255" y="1631"/>
                    <a:pt x="243" y="1592"/>
                  </a:cubicBezTo>
                  <a:cubicBezTo>
                    <a:pt x="232" y="1554"/>
                    <a:pt x="243" y="1245"/>
                    <a:pt x="236" y="1234"/>
                  </a:cubicBezTo>
                  <a:cubicBezTo>
                    <a:pt x="228" y="1222"/>
                    <a:pt x="255" y="1180"/>
                    <a:pt x="239" y="1164"/>
                  </a:cubicBezTo>
                  <a:cubicBezTo>
                    <a:pt x="224" y="1149"/>
                    <a:pt x="247" y="1130"/>
                    <a:pt x="232" y="1103"/>
                  </a:cubicBezTo>
                  <a:cubicBezTo>
                    <a:pt x="216" y="1076"/>
                    <a:pt x="228" y="1041"/>
                    <a:pt x="220" y="968"/>
                  </a:cubicBezTo>
                  <a:cubicBezTo>
                    <a:pt x="212" y="894"/>
                    <a:pt x="170" y="775"/>
                    <a:pt x="166" y="648"/>
                  </a:cubicBezTo>
                  <a:cubicBezTo>
                    <a:pt x="162" y="521"/>
                    <a:pt x="224" y="335"/>
                    <a:pt x="220" y="270"/>
                  </a:cubicBezTo>
                  <a:cubicBezTo>
                    <a:pt x="218" y="226"/>
                    <a:pt x="227" y="119"/>
                    <a:pt x="234" y="54"/>
                  </a:cubicBezTo>
                  <a:cubicBezTo>
                    <a:pt x="135" y="26"/>
                    <a:pt x="77" y="0"/>
                    <a:pt x="77" y="0"/>
                  </a:cubicBezTo>
                  <a:cubicBezTo>
                    <a:pt x="77" y="0"/>
                    <a:pt x="54" y="204"/>
                    <a:pt x="58" y="270"/>
                  </a:cubicBezTo>
                  <a:cubicBezTo>
                    <a:pt x="62" y="335"/>
                    <a:pt x="0" y="521"/>
                    <a:pt x="4" y="648"/>
                  </a:cubicBezTo>
                  <a:cubicBezTo>
                    <a:pt x="8" y="775"/>
                    <a:pt x="50" y="894"/>
                    <a:pt x="58" y="968"/>
                  </a:cubicBezTo>
                  <a:cubicBezTo>
                    <a:pt x="66" y="1041"/>
                    <a:pt x="54" y="1076"/>
                    <a:pt x="70" y="1103"/>
                  </a:cubicBezTo>
                  <a:cubicBezTo>
                    <a:pt x="85" y="1130"/>
                    <a:pt x="62" y="1149"/>
                    <a:pt x="77" y="1164"/>
                  </a:cubicBezTo>
                  <a:cubicBezTo>
                    <a:pt x="93" y="1180"/>
                    <a:pt x="66" y="1222"/>
                    <a:pt x="74" y="1234"/>
                  </a:cubicBezTo>
                  <a:cubicBezTo>
                    <a:pt x="81" y="1245"/>
                    <a:pt x="70" y="1554"/>
                    <a:pt x="81" y="1592"/>
                  </a:cubicBezTo>
                  <a:cubicBezTo>
                    <a:pt x="93" y="1631"/>
                    <a:pt x="77" y="1662"/>
                    <a:pt x="89" y="1681"/>
                  </a:cubicBezTo>
                  <a:cubicBezTo>
                    <a:pt x="101" y="1700"/>
                    <a:pt x="101" y="1750"/>
                    <a:pt x="101" y="1750"/>
                  </a:cubicBezTo>
                  <a:cubicBezTo>
                    <a:pt x="101" y="1750"/>
                    <a:pt x="228" y="1815"/>
                    <a:pt x="390" y="1788"/>
                  </a:cubicBezTo>
                  <a:cubicBezTo>
                    <a:pt x="313" y="1776"/>
                    <a:pt x="263" y="1750"/>
                    <a:pt x="263" y="1750"/>
                  </a:cubicBezTo>
                  <a:cubicBezTo>
                    <a:pt x="263" y="1750"/>
                    <a:pt x="263" y="1700"/>
                    <a:pt x="251" y="1681"/>
                  </a:cubicBezTo>
                  <a:close/>
                  <a:moveTo>
                    <a:pt x="882" y="1330"/>
                  </a:moveTo>
                  <a:cubicBezTo>
                    <a:pt x="878" y="1222"/>
                    <a:pt x="907" y="1245"/>
                    <a:pt x="919" y="1229"/>
                  </a:cubicBezTo>
                  <a:cubicBezTo>
                    <a:pt x="931" y="1214"/>
                    <a:pt x="892" y="1188"/>
                    <a:pt x="903" y="1184"/>
                  </a:cubicBezTo>
                  <a:cubicBezTo>
                    <a:pt x="915" y="1180"/>
                    <a:pt x="921" y="1103"/>
                    <a:pt x="937" y="1088"/>
                  </a:cubicBezTo>
                  <a:cubicBezTo>
                    <a:pt x="826" y="1114"/>
                    <a:pt x="680" y="833"/>
                    <a:pt x="672" y="760"/>
                  </a:cubicBezTo>
                  <a:cubicBezTo>
                    <a:pt x="667" y="811"/>
                    <a:pt x="672" y="824"/>
                    <a:pt x="752" y="1060"/>
                  </a:cubicBezTo>
                  <a:cubicBezTo>
                    <a:pt x="762" y="1089"/>
                    <a:pt x="768" y="1110"/>
                    <a:pt x="763" y="1114"/>
                  </a:cubicBezTo>
                  <a:cubicBezTo>
                    <a:pt x="748" y="1130"/>
                    <a:pt x="782" y="1153"/>
                    <a:pt x="771" y="1157"/>
                  </a:cubicBezTo>
                  <a:cubicBezTo>
                    <a:pt x="759" y="1160"/>
                    <a:pt x="794" y="1191"/>
                    <a:pt x="782" y="1207"/>
                  </a:cubicBezTo>
                  <a:cubicBezTo>
                    <a:pt x="771" y="1222"/>
                    <a:pt x="775" y="1187"/>
                    <a:pt x="779" y="1295"/>
                  </a:cubicBezTo>
                  <a:cubicBezTo>
                    <a:pt x="782" y="1403"/>
                    <a:pt x="829" y="1750"/>
                    <a:pt x="829" y="1750"/>
                  </a:cubicBezTo>
                  <a:cubicBezTo>
                    <a:pt x="935" y="1800"/>
                    <a:pt x="1037" y="1800"/>
                    <a:pt x="1113" y="1788"/>
                  </a:cubicBezTo>
                  <a:cubicBezTo>
                    <a:pt x="1074" y="1782"/>
                    <a:pt x="1033" y="1770"/>
                    <a:pt x="991" y="1750"/>
                  </a:cubicBezTo>
                  <a:cubicBezTo>
                    <a:pt x="991" y="1750"/>
                    <a:pt x="901" y="1730"/>
                    <a:pt x="882" y="1330"/>
                  </a:cubicBezTo>
                  <a:close/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874">
              <a:extLst>
                <a:ext uri="{FF2B5EF4-FFF2-40B4-BE49-F238E27FC236}">
                  <a16:creationId xmlns:a16="http://schemas.microsoft.com/office/drawing/2014/main" id="{A2BCE563-61B1-4E80-9570-711D0EDE8A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59" y="1922"/>
              <a:ext cx="1162" cy="1953"/>
            </a:xfrm>
            <a:custGeom>
              <a:avLst/>
              <a:gdLst>
                <a:gd name="T0" fmla="*/ 311 w 1073"/>
                <a:gd name="T1" fmla="*/ 1316 h 1805"/>
                <a:gd name="T2" fmla="*/ 302 w 1073"/>
                <a:gd name="T3" fmla="*/ 1343 h 1805"/>
                <a:gd name="T4" fmla="*/ 288 w 1073"/>
                <a:gd name="T5" fmla="*/ 1411 h 1805"/>
                <a:gd name="T6" fmla="*/ 278 w 1073"/>
                <a:gd name="T7" fmla="*/ 1466 h 1805"/>
                <a:gd name="T8" fmla="*/ 263 w 1073"/>
                <a:gd name="T9" fmla="*/ 1529 h 1805"/>
                <a:gd name="T10" fmla="*/ 269 w 1073"/>
                <a:gd name="T11" fmla="*/ 1640 h 1805"/>
                <a:gd name="T12" fmla="*/ 277 w 1073"/>
                <a:gd name="T13" fmla="*/ 2230 h 1805"/>
                <a:gd name="T14" fmla="*/ 0 w 1073"/>
                <a:gd name="T15" fmla="*/ 2271 h 1805"/>
                <a:gd name="T16" fmla="*/ 311 w 1073"/>
                <a:gd name="T17" fmla="*/ 2216 h 1805"/>
                <a:gd name="T18" fmla="*/ 374 w 1073"/>
                <a:gd name="T19" fmla="*/ 1640 h 1805"/>
                <a:gd name="T20" fmla="*/ 369 w 1073"/>
                <a:gd name="T21" fmla="*/ 1529 h 1805"/>
                <a:gd name="T22" fmla="*/ 384 w 1073"/>
                <a:gd name="T23" fmla="*/ 1466 h 1805"/>
                <a:gd name="T24" fmla="*/ 395 w 1073"/>
                <a:gd name="T25" fmla="*/ 1411 h 1805"/>
                <a:gd name="T26" fmla="*/ 409 w 1073"/>
                <a:gd name="T27" fmla="*/ 1343 h 1805"/>
                <a:gd name="T28" fmla="*/ 510 w 1073"/>
                <a:gd name="T29" fmla="*/ 962 h 1805"/>
                <a:gd name="T30" fmla="*/ 311 w 1073"/>
                <a:gd name="T31" fmla="*/ 1316 h 1805"/>
                <a:gd name="T32" fmla="*/ 1290 w 1073"/>
                <a:gd name="T33" fmla="*/ 342 h 1805"/>
                <a:gd name="T34" fmla="*/ 1265 w 1073"/>
                <a:gd name="T35" fmla="*/ 0 h 1805"/>
                <a:gd name="T36" fmla="*/ 1163 w 1073"/>
                <a:gd name="T37" fmla="*/ 40 h 1805"/>
                <a:gd name="T38" fmla="*/ 1184 w 1073"/>
                <a:gd name="T39" fmla="*/ 342 h 1805"/>
                <a:gd name="T40" fmla="*/ 1252 w 1073"/>
                <a:gd name="T41" fmla="*/ 820 h 1805"/>
                <a:gd name="T42" fmla="*/ 1184 w 1073"/>
                <a:gd name="T43" fmla="*/ 1226 h 1805"/>
                <a:gd name="T44" fmla="*/ 1168 w 1073"/>
                <a:gd name="T45" fmla="*/ 1397 h 1805"/>
                <a:gd name="T46" fmla="*/ 1159 w 1073"/>
                <a:gd name="T47" fmla="*/ 1474 h 1805"/>
                <a:gd name="T48" fmla="*/ 1163 w 1073"/>
                <a:gd name="T49" fmla="*/ 1562 h 1805"/>
                <a:gd name="T50" fmla="*/ 1153 w 1073"/>
                <a:gd name="T51" fmla="*/ 2017 h 1805"/>
                <a:gd name="T52" fmla="*/ 1145 w 1073"/>
                <a:gd name="T53" fmla="*/ 2129 h 1805"/>
                <a:gd name="T54" fmla="*/ 1170 w 1073"/>
                <a:gd name="T55" fmla="*/ 2240 h 1805"/>
                <a:gd name="T56" fmla="*/ 917 w 1073"/>
                <a:gd name="T57" fmla="*/ 2271 h 1805"/>
                <a:gd name="T58" fmla="*/ 1236 w 1073"/>
                <a:gd name="T59" fmla="*/ 2216 h 1805"/>
                <a:gd name="T60" fmla="*/ 1252 w 1073"/>
                <a:gd name="T61" fmla="*/ 2129 h 1805"/>
                <a:gd name="T62" fmla="*/ 1259 w 1073"/>
                <a:gd name="T63" fmla="*/ 2017 h 1805"/>
                <a:gd name="T64" fmla="*/ 1270 w 1073"/>
                <a:gd name="T65" fmla="*/ 1562 h 1805"/>
                <a:gd name="T66" fmla="*/ 1265 w 1073"/>
                <a:gd name="T67" fmla="*/ 1474 h 1805"/>
                <a:gd name="T68" fmla="*/ 1275 w 1073"/>
                <a:gd name="T69" fmla="*/ 1397 h 1805"/>
                <a:gd name="T70" fmla="*/ 1290 w 1073"/>
                <a:gd name="T71" fmla="*/ 1226 h 1805"/>
                <a:gd name="T72" fmla="*/ 1358 w 1073"/>
                <a:gd name="T73" fmla="*/ 820 h 1805"/>
                <a:gd name="T74" fmla="*/ 1290 w 1073"/>
                <a:gd name="T75" fmla="*/ 342 h 180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073" h="1805">
                  <a:moveTo>
                    <a:pt x="245" y="1039"/>
                  </a:moveTo>
                  <a:cubicBezTo>
                    <a:pt x="242" y="1046"/>
                    <a:pt x="240" y="1053"/>
                    <a:pt x="238" y="1060"/>
                  </a:cubicBezTo>
                  <a:cubicBezTo>
                    <a:pt x="228" y="1089"/>
                    <a:pt x="222" y="1110"/>
                    <a:pt x="227" y="1114"/>
                  </a:cubicBezTo>
                  <a:cubicBezTo>
                    <a:pt x="242" y="1130"/>
                    <a:pt x="207" y="1153"/>
                    <a:pt x="219" y="1157"/>
                  </a:cubicBezTo>
                  <a:cubicBezTo>
                    <a:pt x="230" y="1160"/>
                    <a:pt x="196" y="1191"/>
                    <a:pt x="207" y="1207"/>
                  </a:cubicBezTo>
                  <a:cubicBezTo>
                    <a:pt x="219" y="1222"/>
                    <a:pt x="215" y="1187"/>
                    <a:pt x="211" y="1295"/>
                  </a:cubicBezTo>
                  <a:cubicBezTo>
                    <a:pt x="207" y="1403"/>
                    <a:pt x="218" y="1761"/>
                    <a:pt x="218" y="1761"/>
                  </a:cubicBezTo>
                  <a:cubicBezTo>
                    <a:pt x="162" y="1787"/>
                    <a:pt x="49" y="1799"/>
                    <a:pt x="0" y="1793"/>
                  </a:cubicBezTo>
                  <a:cubicBezTo>
                    <a:pt x="70" y="1799"/>
                    <a:pt x="156" y="1792"/>
                    <a:pt x="245" y="1750"/>
                  </a:cubicBezTo>
                  <a:cubicBezTo>
                    <a:pt x="245" y="1750"/>
                    <a:pt x="291" y="1403"/>
                    <a:pt x="295" y="1295"/>
                  </a:cubicBezTo>
                  <a:cubicBezTo>
                    <a:pt x="299" y="1187"/>
                    <a:pt x="303" y="1222"/>
                    <a:pt x="291" y="1207"/>
                  </a:cubicBezTo>
                  <a:cubicBezTo>
                    <a:pt x="280" y="1191"/>
                    <a:pt x="314" y="1160"/>
                    <a:pt x="303" y="1157"/>
                  </a:cubicBezTo>
                  <a:cubicBezTo>
                    <a:pt x="291" y="1153"/>
                    <a:pt x="326" y="1130"/>
                    <a:pt x="311" y="1114"/>
                  </a:cubicBezTo>
                  <a:cubicBezTo>
                    <a:pt x="306" y="1110"/>
                    <a:pt x="312" y="1089"/>
                    <a:pt x="322" y="1060"/>
                  </a:cubicBezTo>
                  <a:cubicBezTo>
                    <a:pt x="402" y="824"/>
                    <a:pt x="407" y="811"/>
                    <a:pt x="402" y="760"/>
                  </a:cubicBezTo>
                  <a:cubicBezTo>
                    <a:pt x="396" y="811"/>
                    <a:pt x="325" y="960"/>
                    <a:pt x="245" y="1039"/>
                  </a:cubicBezTo>
                  <a:close/>
                  <a:moveTo>
                    <a:pt x="1016" y="270"/>
                  </a:moveTo>
                  <a:cubicBezTo>
                    <a:pt x="1019" y="204"/>
                    <a:pt x="996" y="0"/>
                    <a:pt x="996" y="0"/>
                  </a:cubicBezTo>
                  <a:cubicBezTo>
                    <a:pt x="996" y="0"/>
                    <a:pt x="967" y="13"/>
                    <a:pt x="916" y="31"/>
                  </a:cubicBezTo>
                  <a:cubicBezTo>
                    <a:pt x="922" y="90"/>
                    <a:pt x="934" y="220"/>
                    <a:pt x="932" y="270"/>
                  </a:cubicBezTo>
                  <a:cubicBezTo>
                    <a:pt x="928" y="335"/>
                    <a:pt x="989" y="521"/>
                    <a:pt x="985" y="648"/>
                  </a:cubicBezTo>
                  <a:cubicBezTo>
                    <a:pt x="982" y="775"/>
                    <a:pt x="939" y="894"/>
                    <a:pt x="932" y="968"/>
                  </a:cubicBezTo>
                  <a:cubicBezTo>
                    <a:pt x="924" y="1041"/>
                    <a:pt x="935" y="1076"/>
                    <a:pt x="920" y="1103"/>
                  </a:cubicBezTo>
                  <a:cubicBezTo>
                    <a:pt x="905" y="1130"/>
                    <a:pt x="928" y="1149"/>
                    <a:pt x="912" y="1164"/>
                  </a:cubicBezTo>
                  <a:cubicBezTo>
                    <a:pt x="897" y="1180"/>
                    <a:pt x="924" y="1222"/>
                    <a:pt x="916" y="1234"/>
                  </a:cubicBezTo>
                  <a:cubicBezTo>
                    <a:pt x="908" y="1245"/>
                    <a:pt x="920" y="1554"/>
                    <a:pt x="908" y="1592"/>
                  </a:cubicBezTo>
                  <a:cubicBezTo>
                    <a:pt x="897" y="1631"/>
                    <a:pt x="912" y="1662"/>
                    <a:pt x="901" y="1681"/>
                  </a:cubicBezTo>
                  <a:cubicBezTo>
                    <a:pt x="889" y="1700"/>
                    <a:pt x="921" y="1768"/>
                    <a:pt x="921" y="1768"/>
                  </a:cubicBezTo>
                  <a:cubicBezTo>
                    <a:pt x="921" y="1768"/>
                    <a:pt x="839" y="1801"/>
                    <a:pt x="722" y="1793"/>
                  </a:cubicBezTo>
                  <a:cubicBezTo>
                    <a:pt x="865" y="1805"/>
                    <a:pt x="973" y="1750"/>
                    <a:pt x="973" y="1750"/>
                  </a:cubicBezTo>
                  <a:cubicBezTo>
                    <a:pt x="973" y="1750"/>
                    <a:pt x="973" y="1700"/>
                    <a:pt x="985" y="1681"/>
                  </a:cubicBezTo>
                  <a:cubicBezTo>
                    <a:pt x="996" y="1662"/>
                    <a:pt x="981" y="1631"/>
                    <a:pt x="992" y="1592"/>
                  </a:cubicBezTo>
                  <a:cubicBezTo>
                    <a:pt x="1004" y="1554"/>
                    <a:pt x="992" y="1245"/>
                    <a:pt x="1000" y="1234"/>
                  </a:cubicBezTo>
                  <a:cubicBezTo>
                    <a:pt x="1008" y="1222"/>
                    <a:pt x="981" y="1180"/>
                    <a:pt x="996" y="1164"/>
                  </a:cubicBezTo>
                  <a:cubicBezTo>
                    <a:pt x="1012" y="1149"/>
                    <a:pt x="989" y="1130"/>
                    <a:pt x="1004" y="1103"/>
                  </a:cubicBezTo>
                  <a:cubicBezTo>
                    <a:pt x="1019" y="1076"/>
                    <a:pt x="1008" y="1041"/>
                    <a:pt x="1016" y="968"/>
                  </a:cubicBezTo>
                  <a:cubicBezTo>
                    <a:pt x="1023" y="894"/>
                    <a:pt x="1066" y="775"/>
                    <a:pt x="1069" y="648"/>
                  </a:cubicBezTo>
                  <a:cubicBezTo>
                    <a:pt x="1073" y="521"/>
                    <a:pt x="1012" y="335"/>
                    <a:pt x="1016" y="270"/>
                  </a:cubicBezTo>
                  <a:close/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875">
              <a:extLst>
                <a:ext uri="{FF2B5EF4-FFF2-40B4-BE49-F238E27FC236}">
                  <a16:creationId xmlns:a16="http://schemas.microsoft.com/office/drawing/2014/main" id="{761719D2-44FD-4910-9721-46378691E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922"/>
              <a:ext cx="1452" cy="2002"/>
            </a:xfrm>
            <a:custGeom>
              <a:avLst/>
              <a:gdLst>
                <a:gd name="T0" fmla="*/ 1605 w 1341"/>
                <a:gd name="T1" fmla="*/ 0 h 1851"/>
                <a:gd name="T2" fmla="*/ 1630 w 1341"/>
                <a:gd name="T3" fmla="*/ 342 h 1851"/>
                <a:gd name="T4" fmla="*/ 1698 w 1341"/>
                <a:gd name="T5" fmla="*/ 820 h 1851"/>
                <a:gd name="T6" fmla="*/ 1630 w 1341"/>
                <a:gd name="T7" fmla="*/ 1224 h 1851"/>
                <a:gd name="T8" fmla="*/ 1614 w 1341"/>
                <a:gd name="T9" fmla="*/ 1395 h 1851"/>
                <a:gd name="T10" fmla="*/ 1605 w 1341"/>
                <a:gd name="T11" fmla="*/ 1473 h 1851"/>
                <a:gd name="T12" fmla="*/ 1610 w 1341"/>
                <a:gd name="T13" fmla="*/ 1562 h 1851"/>
                <a:gd name="T14" fmla="*/ 1599 w 1341"/>
                <a:gd name="T15" fmla="*/ 2014 h 1851"/>
                <a:gd name="T16" fmla="*/ 1591 w 1341"/>
                <a:gd name="T17" fmla="*/ 2126 h 1851"/>
                <a:gd name="T18" fmla="*/ 1575 w 1341"/>
                <a:gd name="T19" fmla="*/ 2214 h 1851"/>
                <a:gd name="T20" fmla="*/ 1052 w 1341"/>
                <a:gd name="T21" fmla="*/ 2214 h 1851"/>
                <a:gd name="T22" fmla="*/ 989 w 1341"/>
                <a:gd name="T23" fmla="*/ 1639 h 1851"/>
                <a:gd name="T24" fmla="*/ 993 w 1341"/>
                <a:gd name="T25" fmla="*/ 1526 h 1851"/>
                <a:gd name="T26" fmla="*/ 979 w 1341"/>
                <a:gd name="T27" fmla="*/ 1463 h 1851"/>
                <a:gd name="T28" fmla="*/ 968 w 1341"/>
                <a:gd name="T29" fmla="*/ 1409 h 1851"/>
                <a:gd name="T30" fmla="*/ 853 w 1341"/>
                <a:gd name="T31" fmla="*/ 1043 h 1851"/>
                <a:gd name="T32" fmla="*/ 735 w 1341"/>
                <a:gd name="T33" fmla="*/ 1409 h 1851"/>
                <a:gd name="T34" fmla="*/ 724 w 1341"/>
                <a:gd name="T35" fmla="*/ 1463 h 1851"/>
                <a:gd name="T36" fmla="*/ 709 w 1341"/>
                <a:gd name="T37" fmla="*/ 1526 h 1851"/>
                <a:gd name="T38" fmla="*/ 715 w 1341"/>
                <a:gd name="T39" fmla="*/ 1639 h 1851"/>
                <a:gd name="T40" fmla="*/ 651 w 1341"/>
                <a:gd name="T41" fmla="*/ 2214 h 1851"/>
                <a:gd name="T42" fmla="*/ 128 w 1341"/>
                <a:gd name="T43" fmla="*/ 2214 h 1851"/>
                <a:gd name="T44" fmla="*/ 113 w 1341"/>
                <a:gd name="T45" fmla="*/ 2126 h 1851"/>
                <a:gd name="T46" fmla="*/ 103 w 1341"/>
                <a:gd name="T47" fmla="*/ 2014 h 1851"/>
                <a:gd name="T48" fmla="*/ 94 w 1341"/>
                <a:gd name="T49" fmla="*/ 1562 h 1851"/>
                <a:gd name="T50" fmla="*/ 97 w 1341"/>
                <a:gd name="T51" fmla="*/ 1473 h 1851"/>
                <a:gd name="T52" fmla="*/ 89 w 1341"/>
                <a:gd name="T53" fmla="*/ 1395 h 1851"/>
                <a:gd name="T54" fmla="*/ 74 w 1341"/>
                <a:gd name="T55" fmla="*/ 1224 h 1851"/>
                <a:gd name="T56" fmla="*/ 4 w 1341"/>
                <a:gd name="T57" fmla="*/ 820 h 1851"/>
                <a:gd name="T58" fmla="*/ 74 w 1341"/>
                <a:gd name="T59" fmla="*/ 342 h 1851"/>
                <a:gd name="T60" fmla="*/ 97 w 1341"/>
                <a:gd name="T61" fmla="*/ 0 h 1851"/>
                <a:gd name="T62" fmla="*/ 1605 w 1341"/>
                <a:gd name="T63" fmla="*/ 0 h 1851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1341" h="1851">
                  <a:moveTo>
                    <a:pt x="1264" y="0"/>
                  </a:moveTo>
                  <a:cubicBezTo>
                    <a:pt x="1264" y="0"/>
                    <a:pt x="1287" y="204"/>
                    <a:pt x="1284" y="270"/>
                  </a:cubicBezTo>
                  <a:cubicBezTo>
                    <a:pt x="1280" y="335"/>
                    <a:pt x="1341" y="521"/>
                    <a:pt x="1337" y="648"/>
                  </a:cubicBezTo>
                  <a:cubicBezTo>
                    <a:pt x="1334" y="775"/>
                    <a:pt x="1291" y="894"/>
                    <a:pt x="1284" y="968"/>
                  </a:cubicBezTo>
                  <a:cubicBezTo>
                    <a:pt x="1276" y="1041"/>
                    <a:pt x="1287" y="1076"/>
                    <a:pt x="1272" y="1103"/>
                  </a:cubicBezTo>
                  <a:cubicBezTo>
                    <a:pt x="1257" y="1130"/>
                    <a:pt x="1280" y="1149"/>
                    <a:pt x="1264" y="1164"/>
                  </a:cubicBezTo>
                  <a:cubicBezTo>
                    <a:pt x="1249" y="1180"/>
                    <a:pt x="1276" y="1222"/>
                    <a:pt x="1268" y="1234"/>
                  </a:cubicBezTo>
                  <a:cubicBezTo>
                    <a:pt x="1260" y="1245"/>
                    <a:pt x="1272" y="1554"/>
                    <a:pt x="1260" y="1592"/>
                  </a:cubicBezTo>
                  <a:cubicBezTo>
                    <a:pt x="1249" y="1631"/>
                    <a:pt x="1264" y="1662"/>
                    <a:pt x="1253" y="1681"/>
                  </a:cubicBezTo>
                  <a:cubicBezTo>
                    <a:pt x="1241" y="1700"/>
                    <a:pt x="1241" y="1750"/>
                    <a:pt x="1241" y="1750"/>
                  </a:cubicBezTo>
                  <a:cubicBezTo>
                    <a:pt x="1241" y="1750"/>
                    <a:pt x="1045" y="1851"/>
                    <a:pt x="829" y="1750"/>
                  </a:cubicBezTo>
                  <a:cubicBezTo>
                    <a:pt x="829" y="1750"/>
                    <a:pt x="782" y="1403"/>
                    <a:pt x="779" y="1295"/>
                  </a:cubicBezTo>
                  <a:cubicBezTo>
                    <a:pt x="775" y="1187"/>
                    <a:pt x="771" y="1222"/>
                    <a:pt x="782" y="1207"/>
                  </a:cubicBezTo>
                  <a:cubicBezTo>
                    <a:pt x="794" y="1191"/>
                    <a:pt x="759" y="1160"/>
                    <a:pt x="771" y="1157"/>
                  </a:cubicBezTo>
                  <a:cubicBezTo>
                    <a:pt x="782" y="1153"/>
                    <a:pt x="748" y="1130"/>
                    <a:pt x="763" y="1114"/>
                  </a:cubicBezTo>
                  <a:cubicBezTo>
                    <a:pt x="779" y="1099"/>
                    <a:pt x="680" y="897"/>
                    <a:pt x="672" y="824"/>
                  </a:cubicBezTo>
                  <a:cubicBezTo>
                    <a:pt x="664" y="897"/>
                    <a:pt x="563" y="1099"/>
                    <a:pt x="579" y="1114"/>
                  </a:cubicBezTo>
                  <a:cubicBezTo>
                    <a:pt x="594" y="1130"/>
                    <a:pt x="559" y="1153"/>
                    <a:pt x="571" y="1157"/>
                  </a:cubicBezTo>
                  <a:cubicBezTo>
                    <a:pt x="582" y="1160"/>
                    <a:pt x="548" y="1191"/>
                    <a:pt x="559" y="1207"/>
                  </a:cubicBezTo>
                  <a:cubicBezTo>
                    <a:pt x="571" y="1222"/>
                    <a:pt x="567" y="1187"/>
                    <a:pt x="563" y="1295"/>
                  </a:cubicBezTo>
                  <a:cubicBezTo>
                    <a:pt x="559" y="1403"/>
                    <a:pt x="513" y="1750"/>
                    <a:pt x="513" y="1750"/>
                  </a:cubicBezTo>
                  <a:cubicBezTo>
                    <a:pt x="297" y="1851"/>
                    <a:pt x="101" y="1750"/>
                    <a:pt x="101" y="1750"/>
                  </a:cubicBezTo>
                  <a:cubicBezTo>
                    <a:pt x="101" y="1750"/>
                    <a:pt x="101" y="1700"/>
                    <a:pt x="89" y="1681"/>
                  </a:cubicBezTo>
                  <a:cubicBezTo>
                    <a:pt x="77" y="1662"/>
                    <a:pt x="93" y="1631"/>
                    <a:pt x="81" y="1592"/>
                  </a:cubicBezTo>
                  <a:cubicBezTo>
                    <a:pt x="70" y="1554"/>
                    <a:pt x="81" y="1245"/>
                    <a:pt x="74" y="1234"/>
                  </a:cubicBezTo>
                  <a:cubicBezTo>
                    <a:pt x="66" y="1222"/>
                    <a:pt x="93" y="1180"/>
                    <a:pt x="77" y="1164"/>
                  </a:cubicBezTo>
                  <a:cubicBezTo>
                    <a:pt x="62" y="1149"/>
                    <a:pt x="85" y="1130"/>
                    <a:pt x="70" y="1103"/>
                  </a:cubicBezTo>
                  <a:cubicBezTo>
                    <a:pt x="54" y="1076"/>
                    <a:pt x="66" y="1041"/>
                    <a:pt x="58" y="968"/>
                  </a:cubicBezTo>
                  <a:cubicBezTo>
                    <a:pt x="50" y="894"/>
                    <a:pt x="8" y="775"/>
                    <a:pt x="4" y="648"/>
                  </a:cubicBezTo>
                  <a:cubicBezTo>
                    <a:pt x="0" y="521"/>
                    <a:pt x="62" y="335"/>
                    <a:pt x="58" y="270"/>
                  </a:cubicBezTo>
                  <a:cubicBezTo>
                    <a:pt x="54" y="204"/>
                    <a:pt x="77" y="0"/>
                    <a:pt x="77" y="0"/>
                  </a:cubicBezTo>
                  <a:cubicBezTo>
                    <a:pt x="77" y="0"/>
                    <a:pt x="634" y="255"/>
                    <a:pt x="1264" y="0"/>
                  </a:cubicBez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Line 876">
              <a:extLst>
                <a:ext uri="{FF2B5EF4-FFF2-40B4-BE49-F238E27FC236}">
                  <a16:creationId xmlns:a16="http://schemas.microsoft.com/office/drawing/2014/main" id="{C5FB1BED-70D1-4E62-A8C1-93AD19F195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97" y="2744"/>
              <a:ext cx="1" cy="69"/>
            </a:xfrm>
            <a:prstGeom prst="line">
              <a:avLst/>
            </a:prstGeom>
            <a:noFill/>
            <a:ln w="7938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Freeform 877">
              <a:extLst>
                <a:ext uri="{FF2B5EF4-FFF2-40B4-BE49-F238E27FC236}">
                  <a16:creationId xmlns:a16="http://schemas.microsoft.com/office/drawing/2014/main" id="{89538926-34C0-4CFC-A077-BFA9752A9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2666"/>
              <a:ext cx="228" cy="138"/>
            </a:xfrm>
            <a:custGeom>
              <a:avLst/>
              <a:gdLst>
                <a:gd name="T0" fmla="*/ 0 w 211"/>
                <a:gd name="T1" fmla="*/ 0 h 127"/>
                <a:gd name="T2" fmla="*/ 266 w 211"/>
                <a:gd name="T3" fmla="*/ 1 h 1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1" h="127">
                  <a:moveTo>
                    <a:pt x="0" y="0"/>
                  </a:moveTo>
                  <a:cubicBezTo>
                    <a:pt x="33" y="56"/>
                    <a:pt x="105" y="127"/>
                    <a:pt x="211" y="1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878">
              <a:extLst>
                <a:ext uri="{FF2B5EF4-FFF2-40B4-BE49-F238E27FC236}">
                  <a16:creationId xmlns:a16="http://schemas.microsoft.com/office/drawing/2014/main" id="{217382AB-A29E-4478-8716-D3160343A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2525"/>
              <a:ext cx="271" cy="168"/>
            </a:xfrm>
            <a:custGeom>
              <a:avLst/>
              <a:gdLst>
                <a:gd name="T0" fmla="*/ 319 w 250"/>
                <a:gd name="T1" fmla="*/ 195 h 156"/>
                <a:gd name="T2" fmla="*/ 172 w 250"/>
                <a:gd name="T3" fmla="*/ 132 h 156"/>
                <a:gd name="T4" fmla="*/ 0 w 250"/>
                <a:gd name="T5" fmla="*/ 0 h 1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0" h="156">
                  <a:moveTo>
                    <a:pt x="250" y="156"/>
                  </a:moveTo>
                  <a:cubicBezTo>
                    <a:pt x="213" y="139"/>
                    <a:pt x="173" y="127"/>
                    <a:pt x="136" y="106"/>
                  </a:cubicBezTo>
                  <a:cubicBezTo>
                    <a:pt x="95" y="83"/>
                    <a:pt x="21" y="44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879">
              <a:extLst>
                <a:ext uri="{FF2B5EF4-FFF2-40B4-BE49-F238E27FC236}">
                  <a16:creationId xmlns:a16="http://schemas.microsoft.com/office/drawing/2014/main" id="{F0089534-5CDC-4CAA-9E81-547AE071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6" y="2522"/>
              <a:ext cx="294" cy="178"/>
            </a:xfrm>
            <a:custGeom>
              <a:avLst/>
              <a:gdLst>
                <a:gd name="T0" fmla="*/ 0 w 272"/>
                <a:gd name="T1" fmla="*/ 209 h 164"/>
                <a:gd name="T2" fmla="*/ 76 w 272"/>
                <a:gd name="T3" fmla="*/ 179 h 164"/>
                <a:gd name="T4" fmla="*/ 178 w 272"/>
                <a:gd name="T5" fmla="*/ 135 h 164"/>
                <a:gd name="T6" fmla="*/ 344 w 272"/>
                <a:gd name="T7" fmla="*/ 0 h 16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2" h="164">
                  <a:moveTo>
                    <a:pt x="0" y="164"/>
                  </a:moveTo>
                  <a:cubicBezTo>
                    <a:pt x="20" y="162"/>
                    <a:pt x="41" y="146"/>
                    <a:pt x="60" y="140"/>
                  </a:cubicBezTo>
                  <a:cubicBezTo>
                    <a:pt x="88" y="129"/>
                    <a:pt x="118" y="121"/>
                    <a:pt x="142" y="105"/>
                  </a:cubicBezTo>
                  <a:cubicBezTo>
                    <a:pt x="186" y="75"/>
                    <a:pt x="244" y="46"/>
                    <a:pt x="272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880">
              <a:extLst>
                <a:ext uri="{FF2B5EF4-FFF2-40B4-BE49-F238E27FC236}">
                  <a16:creationId xmlns:a16="http://schemas.microsoft.com/office/drawing/2014/main" id="{085C0E58-8041-4FBD-8105-1C13AD0BA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3" y="2596"/>
              <a:ext cx="137" cy="24"/>
            </a:xfrm>
            <a:custGeom>
              <a:avLst/>
              <a:gdLst>
                <a:gd name="T0" fmla="*/ 162 w 126"/>
                <a:gd name="T1" fmla="*/ 28 h 22"/>
                <a:gd name="T2" fmla="*/ 95 w 126"/>
                <a:gd name="T3" fmla="*/ 17 h 22"/>
                <a:gd name="T4" fmla="*/ 0 w 126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22">
                  <a:moveTo>
                    <a:pt x="126" y="22"/>
                  </a:moveTo>
                  <a:cubicBezTo>
                    <a:pt x="111" y="15"/>
                    <a:pt x="91" y="16"/>
                    <a:pt x="74" y="14"/>
                  </a:cubicBezTo>
                  <a:cubicBezTo>
                    <a:pt x="57" y="12"/>
                    <a:pt x="12" y="12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881">
              <a:extLst>
                <a:ext uri="{FF2B5EF4-FFF2-40B4-BE49-F238E27FC236}">
                  <a16:creationId xmlns:a16="http://schemas.microsoft.com/office/drawing/2014/main" id="{04308249-14BA-4F7F-8371-A92B7655F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2585"/>
              <a:ext cx="156" cy="43"/>
            </a:xfrm>
            <a:custGeom>
              <a:avLst/>
              <a:gdLst>
                <a:gd name="T0" fmla="*/ 0 w 144"/>
                <a:gd name="T1" fmla="*/ 47 h 40"/>
                <a:gd name="T2" fmla="*/ 89 w 144"/>
                <a:gd name="T3" fmla="*/ 30 h 40"/>
                <a:gd name="T4" fmla="*/ 183 w 144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40">
                  <a:moveTo>
                    <a:pt x="0" y="38"/>
                  </a:moveTo>
                  <a:cubicBezTo>
                    <a:pt x="22" y="40"/>
                    <a:pt x="49" y="28"/>
                    <a:pt x="70" y="24"/>
                  </a:cubicBezTo>
                  <a:cubicBezTo>
                    <a:pt x="96" y="20"/>
                    <a:pt x="122" y="14"/>
                    <a:pt x="144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882">
              <a:extLst>
                <a:ext uri="{FF2B5EF4-FFF2-40B4-BE49-F238E27FC236}">
                  <a16:creationId xmlns:a16="http://schemas.microsoft.com/office/drawing/2014/main" id="{5A9675BC-662C-4BE2-902D-2ACB7520A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3" y="2083"/>
              <a:ext cx="342" cy="407"/>
            </a:xfrm>
            <a:custGeom>
              <a:avLst/>
              <a:gdLst>
                <a:gd name="T0" fmla="*/ 0 w 316"/>
                <a:gd name="T1" fmla="*/ 0 h 376"/>
                <a:gd name="T2" fmla="*/ 244 w 316"/>
                <a:gd name="T3" fmla="*/ 252 h 376"/>
                <a:gd name="T4" fmla="*/ 400 w 316"/>
                <a:gd name="T5" fmla="*/ 477 h 37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16" h="376">
                  <a:moveTo>
                    <a:pt x="0" y="0"/>
                  </a:moveTo>
                  <a:cubicBezTo>
                    <a:pt x="57" y="73"/>
                    <a:pt x="142" y="117"/>
                    <a:pt x="192" y="199"/>
                  </a:cubicBezTo>
                  <a:cubicBezTo>
                    <a:pt x="230" y="260"/>
                    <a:pt x="263" y="328"/>
                    <a:pt x="316" y="37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883">
              <a:extLst>
                <a:ext uri="{FF2B5EF4-FFF2-40B4-BE49-F238E27FC236}">
                  <a16:creationId xmlns:a16="http://schemas.microsoft.com/office/drawing/2014/main" id="{EC1393EA-13ED-4E12-9067-32500E120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083"/>
              <a:ext cx="290" cy="355"/>
            </a:xfrm>
            <a:custGeom>
              <a:avLst/>
              <a:gdLst>
                <a:gd name="T0" fmla="*/ 0 w 268"/>
                <a:gd name="T1" fmla="*/ 416 h 328"/>
                <a:gd name="T2" fmla="*/ 157 w 268"/>
                <a:gd name="T3" fmla="*/ 213 h 328"/>
                <a:gd name="T4" fmla="*/ 340 w 268"/>
                <a:gd name="T5" fmla="*/ 0 h 3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8" h="328">
                  <a:moveTo>
                    <a:pt x="0" y="328"/>
                  </a:moveTo>
                  <a:cubicBezTo>
                    <a:pt x="56" y="286"/>
                    <a:pt x="88" y="227"/>
                    <a:pt x="124" y="168"/>
                  </a:cubicBezTo>
                  <a:cubicBezTo>
                    <a:pt x="160" y="109"/>
                    <a:pt x="218" y="45"/>
                    <a:pt x="268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884">
              <a:extLst>
                <a:ext uri="{FF2B5EF4-FFF2-40B4-BE49-F238E27FC236}">
                  <a16:creationId xmlns:a16="http://schemas.microsoft.com/office/drawing/2014/main" id="{5FC5266B-F1BA-4A4D-B7CC-BBFDFA40C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3166"/>
              <a:ext cx="118" cy="50"/>
            </a:xfrm>
            <a:custGeom>
              <a:avLst/>
              <a:gdLst>
                <a:gd name="T0" fmla="*/ 139 w 109"/>
                <a:gd name="T1" fmla="*/ 2 h 46"/>
                <a:gd name="T2" fmla="*/ 70 w 109"/>
                <a:gd name="T3" fmla="*/ 33 h 46"/>
                <a:gd name="T4" fmla="*/ 32 w 109"/>
                <a:gd name="T5" fmla="*/ 51 h 46"/>
                <a:gd name="T6" fmla="*/ 0 w 109"/>
                <a:gd name="T7" fmla="*/ 5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9" h="46">
                  <a:moveTo>
                    <a:pt x="109" y="2"/>
                  </a:moveTo>
                  <a:cubicBezTo>
                    <a:pt x="88" y="0"/>
                    <a:pt x="73" y="16"/>
                    <a:pt x="55" y="26"/>
                  </a:cubicBezTo>
                  <a:cubicBezTo>
                    <a:pt x="47" y="31"/>
                    <a:pt x="36" y="37"/>
                    <a:pt x="26" y="40"/>
                  </a:cubicBezTo>
                  <a:cubicBezTo>
                    <a:pt x="17" y="43"/>
                    <a:pt x="8" y="41"/>
                    <a:pt x="0" y="46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885">
              <a:extLst>
                <a:ext uri="{FF2B5EF4-FFF2-40B4-BE49-F238E27FC236}">
                  <a16:creationId xmlns:a16="http://schemas.microsoft.com/office/drawing/2014/main" id="{6287C1F5-E346-4321-A288-C38A866E5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3168"/>
              <a:ext cx="126" cy="31"/>
            </a:xfrm>
            <a:custGeom>
              <a:avLst/>
              <a:gdLst>
                <a:gd name="T0" fmla="*/ 0 w 116"/>
                <a:gd name="T1" fmla="*/ 0 h 28"/>
                <a:gd name="T2" fmla="*/ 149 w 116"/>
                <a:gd name="T3" fmla="*/ 38 h 2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6" h="28">
                  <a:moveTo>
                    <a:pt x="0" y="0"/>
                  </a:moveTo>
                  <a:cubicBezTo>
                    <a:pt x="35" y="15"/>
                    <a:pt x="78" y="21"/>
                    <a:pt x="116" y="28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886">
              <a:extLst>
                <a:ext uri="{FF2B5EF4-FFF2-40B4-BE49-F238E27FC236}">
                  <a16:creationId xmlns:a16="http://schemas.microsoft.com/office/drawing/2014/main" id="{6D12C622-4716-4ADC-88B0-F15ACF4DA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3" y="3208"/>
              <a:ext cx="74" cy="25"/>
            </a:xfrm>
            <a:custGeom>
              <a:avLst/>
              <a:gdLst>
                <a:gd name="T0" fmla="*/ 88 w 68"/>
                <a:gd name="T1" fmla="*/ 26 h 23"/>
                <a:gd name="T2" fmla="*/ 0 w 68"/>
                <a:gd name="T3" fmla="*/ 29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23">
                  <a:moveTo>
                    <a:pt x="68" y="20"/>
                  </a:moveTo>
                  <a:cubicBezTo>
                    <a:pt x="53" y="0"/>
                    <a:pt x="19" y="20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887">
              <a:extLst>
                <a:ext uri="{FF2B5EF4-FFF2-40B4-BE49-F238E27FC236}">
                  <a16:creationId xmlns:a16="http://schemas.microsoft.com/office/drawing/2014/main" id="{9A46AF64-985D-4D12-8158-E5A9EAAC9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227"/>
              <a:ext cx="67" cy="13"/>
            </a:xfrm>
            <a:custGeom>
              <a:avLst/>
              <a:gdLst>
                <a:gd name="T0" fmla="*/ 0 w 62"/>
                <a:gd name="T1" fmla="*/ 9 h 12"/>
                <a:gd name="T2" fmla="*/ 78 w 62"/>
                <a:gd name="T3" fmla="*/ 1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2" h="12">
                  <a:moveTo>
                    <a:pt x="0" y="6"/>
                  </a:moveTo>
                  <a:cubicBezTo>
                    <a:pt x="21" y="0"/>
                    <a:pt x="42" y="4"/>
                    <a:pt x="62" y="12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888">
              <a:extLst>
                <a:ext uri="{FF2B5EF4-FFF2-40B4-BE49-F238E27FC236}">
                  <a16:creationId xmlns:a16="http://schemas.microsoft.com/office/drawing/2014/main" id="{CE74CE1D-6808-450D-BE55-8E15AD0A0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" y="3241"/>
              <a:ext cx="210" cy="46"/>
            </a:xfrm>
            <a:custGeom>
              <a:avLst/>
              <a:gdLst>
                <a:gd name="T0" fmla="*/ 0 w 194"/>
                <a:gd name="T1" fmla="*/ 0 h 43"/>
                <a:gd name="T2" fmla="*/ 108 w 194"/>
                <a:gd name="T3" fmla="*/ 39 h 43"/>
                <a:gd name="T4" fmla="*/ 246 w 194"/>
                <a:gd name="T5" fmla="*/ 22 h 4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4" h="43">
                  <a:moveTo>
                    <a:pt x="0" y="0"/>
                  </a:moveTo>
                  <a:cubicBezTo>
                    <a:pt x="12" y="15"/>
                    <a:pt x="64" y="26"/>
                    <a:pt x="85" y="32"/>
                  </a:cubicBezTo>
                  <a:cubicBezTo>
                    <a:pt x="124" y="43"/>
                    <a:pt x="159" y="39"/>
                    <a:pt x="194" y="19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889">
              <a:extLst>
                <a:ext uri="{FF2B5EF4-FFF2-40B4-BE49-F238E27FC236}">
                  <a16:creationId xmlns:a16="http://schemas.microsoft.com/office/drawing/2014/main" id="{8B3A561B-ADCA-4CF8-8286-01179B641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3275"/>
              <a:ext cx="167" cy="24"/>
            </a:xfrm>
            <a:custGeom>
              <a:avLst/>
              <a:gdLst>
                <a:gd name="T0" fmla="*/ 0 w 155"/>
                <a:gd name="T1" fmla="*/ 0 h 22"/>
                <a:gd name="T2" fmla="*/ 96 w 155"/>
                <a:gd name="T3" fmla="*/ 25 h 22"/>
                <a:gd name="T4" fmla="*/ 194 w 155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22">
                  <a:moveTo>
                    <a:pt x="0" y="0"/>
                  </a:moveTo>
                  <a:cubicBezTo>
                    <a:pt x="26" y="0"/>
                    <a:pt x="50" y="17"/>
                    <a:pt x="77" y="19"/>
                  </a:cubicBezTo>
                  <a:cubicBezTo>
                    <a:pt x="105" y="22"/>
                    <a:pt x="131" y="13"/>
                    <a:pt x="155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890">
              <a:extLst>
                <a:ext uri="{FF2B5EF4-FFF2-40B4-BE49-F238E27FC236}">
                  <a16:creationId xmlns:a16="http://schemas.microsoft.com/office/drawing/2014/main" id="{B6C9CBA8-2776-44E3-B0C5-AF834758E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9" y="1986"/>
              <a:ext cx="391" cy="496"/>
            </a:xfrm>
            <a:custGeom>
              <a:avLst/>
              <a:gdLst>
                <a:gd name="T0" fmla="*/ 5 w 361"/>
                <a:gd name="T1" fmla="*/ 78 h 459"/>
                <a:gd name="T2" fmla="*/ 110 w 361"/>
                <a:gd name="T3" fmla="*/ 185 h 459"/>
                <a:gd name="T4" fmla="*/ 256 w 361"/>
                <a:gd name="T5" fmla="*/ 331 h 459"/>
                <a:gd name="T6" fmla="*/ 351 w 361"/>
                <a:gd name="T7" fmla="*/ 475 h 459"/>
                <a:gd name="T8" fmla="*/ 455 w 361"/>
                <a:gd name="T9" fmla="*/ 572 h 459"/>
                <a:gd name="T10" fmla="*/ 380 w 361"/>
                <a:gd name="T11" fmla="*/ 452 h 459"/>
                <a:gd name="T12" fmla="*/ 249 w 361"/>
                <a:gd name="T13" fmla="*/ 260 h 459"/>
                <a:gd name="T14" fmla="*/ 89 w 361"/>
                <a:gd name="T15" fmla="*/ 91 h 459"/>
                <a:gd name="T16" fmla="*/ 55 w 361"/>
                <a:gd name="T17" fmla="*/ 28 h 459"/>
                <a:gd name="T18" fmla="*/ 0 w 361"/>
                <a:gd name="T19" fmla="*/ 0 h 4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1" h="459">
                  <a:moveTo>
                    <a:pt x="5" y="62"/>
                  </a:moveTo>
                  <a:cubicBezTo>
                    <a:pt x="35" y="77"/>
                    <a:pt x="62" y="123"/>
                    <a:pt x="87" y="146"/>
                  </a:cubicBezTo>
                  <a:cubicBezTo>
                    <a:pt x="127" y="184"/>
                    <a:pt x="169" y="218"/>
                    <a:pt x="201" y="262"/>
                  </a:cubicBezTo>
                  <a:cubicBezTo>
                    <a:pt x="229" y="300"/>
                    <a:pt x="254" y="336"/>
                    <a:pt x="276" y="377"/>
                  </a:cubicBezTo>
                  <a:cubicBezTo>
                    <a:pt x="290" y="404"/>
                    <a:pt x="322" y="459"/>
                    <a:pt x="358" y="453"/>
                  </a:cubicBezTo>
                  <a:cubicBezTo>
                    <a:pt x="361" y="431"/>
                    <a:pt x="310" y="383"/>
                    <a:pt x="299" y="358"/>
                  </a:cubicBezTo>
                  <a:cubicBezTo>
                    <a:pt x="274" y="298"/>
                    <a:pt x="243" y="254"/>
                    <a:pt x="196" y="206"/>
                  </a:cubicBezTo>
                  <a:cubicBezTo>
                    <a:pt x="153" y="162"/>
                    <a:pt x="106" y="122"/>
                    <a:pt x="70" y="72"/>
                  </a:cubicBezTo>
                  <a:cubicBezTo>
                    <a:pt x="59" y="56"/>
                    <a:pt x="53" y="37"/>
                    <a:pt x="43" y="22"/>
                  </a:cubicBezTo>
                  <a:cubicBezTo>
                    <a:pt x="32" y="5"/>
                    <a:pt x="19" y="4"/>
                    <a:pt x="0" y="0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891">
              <a:extLst>
                <a:ext uri="{FF2B5EF4-FFF2-40B4-BE49-F238E27FC236}">
                  <a16:creationId xmlns:a16="http://schemas.microsoft.com/office/drawing/2014/main" id="{908814F0-651E-4BD8-8EB9-03BCA70E2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4" y="1984"/>
              <a:ext cx="193" cy="240"/>
            </a:xfrm>
            <a:custGeom>
              <a:avLst/>
              <a:gdLst>
                <a:gd name="T0" fmla="*/ 0 w 178"/>
                <a:gd name="T1" fmla="*/ 0 h 222"/>
                <a:gd name="T2" fmla="*/ 171 w 178"/>
                <a:gd name="T3" fmla="*/ 64 h 222"/>
                <a:gd name="T4" fmla="*/ 183 w 178"/>
                <a:gd name="T5" fmla="*/ 185 h 222"/>
                <a:gd name="T6" fmla="*/ 227 w 178"/>
                <a:gd name="T7" fmla="*/ 280 h 222"/>
                <a:gd name="T8" fmla="*/ 95 w 178"/>
                <a:gd name="T9" fmla="*/ 169 h 222"/>
                <a:gd name="T10" fmla="*/ 2 w 178"/>
                <a:gd name="T11" fmla="*/ 5 h 2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8" h="222">
                  <a:moveTo>
                    <a:pt x="0" y="0"/>
                  </a:moveTo>
                  <a:cubicBezTo>
                    <a:pt x="35" y="9"/>
                    <a:pt x="125" y="16"/>
                    <a:pt x="135" y="51"/>
                  </a:cubicBezTo>
                  <a:cubicBezTo>
                    <a:pt x="143" y="82"/>
                    <a:pt x="133" y="115"/>
                    <a:pt x="144" y="146"/>
                  </a:cubicBezTo>
                  <a:cubicBezTo>
                    <a:pt x="153" y="173"/>
                    <a:pt x="170" y="195"/>
                    <a:pt x="178" y="222"/>
                  </a:cubicBezTo>
                  <a:cubicBezTo>
                    <a:pt x="140" y="212"/>
                    <a:pt x="102" y="159"/>
                    <a:pt x="75" y="133"/>
                  </a:cubicBezTo>
                  <a:cubicBezTo>
                    <a:pt x="35" y="94"/>
                    <a:pt x="6" y="63"/>
                    <a:pt x="2" y="5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892">
              <a:extLst>
                <a:ext uri="{FF2B5EF4-FFF2-40B4-BE49-F238E27FC236}">
                  <a16:creationId xmlns:a16="http://schemas.microsoft.com/office/drawing/2014/main" id="{4F0CB0ED-C0F5-449A-895B-72766A76E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58"/>
              <a:ext cx="334" cy="390"/>
            </a:xfrm>
            <a:custGeom>
              <a:avLst/>
              <a:gdLst>
                <a:gd name="T0" fmla="*/ 374 w 309"/>
                <a:gd name="T1" fmla="*/ 0 h 360"/>
                <a:gd name="T2" fmla="*/ 270 w 309"/>
                <a:gd name="T3" fmla="*/ 94 h 360"/>
                <a:gd name="T4" fmla="*/ 183 w 309"/>
                <a:gd name="T5" fmla="*/ 211 h 360"/>
                <a:gd name="T6" fmla="*/ 0 w 309"/>
                <a:gd name="T7" fmla="*/ 457 h 360"/>
                <a:gd name="T8" fmla="*/ 144 w 309"/>
                <a:gd name="T9" fmla="*/ 322 h 360"/>
                <a:gd name="T10" fmla="*/ 248 w 309"/>
                <a:gd name="T11" fmla="*/ 180 h 360"/>
                <a:gd name="T12" fmla="*/ 324 w 309"/>
                <a:gd name="T13" fmla="*/ 92 h 360"/>
                <a:gd name="T14" fmla="*/ 389 w 309"/>
                <a:gd name="T15" fmla="*/ 202 h 360"/>
                <a:gd name="T16" fmla="*/ 389 w 309"/>
                <a:gd name="T17" fmla="*/ 115 h 360"/>
                <a:gd name="T18" fmla="*/ 371 w 309"/>
                <a:gd name="T19" fmla="*/ 2 h 3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09" h="360">
                  <a:moveTo>
                    <a:pt x="296" y="0"/>
                  </a:moveTo>
                  <a:cubicBezTo>
                    <a:pt x="275" y="31"/>
                    <a:pt x="237" y="46"/>
                    <a:pt x="214" y="74"/>
                  </a:cubicBezTo>
                  <a:cubicBezTo>
                    <a:pt x="189" y="103"/>
                    <a:pt x="164" y="134"/>
                    <a:pt x="144" y="166"/>
                  </a:cubicBezTo>
                  <a:cubicBezTo>
                    <a:pt x="104" y="233"/>
                    <a:pt x="56" y="304"/>
                    <a:pt x="0" y="360"/>
                  </a:cubicBezTo>
                  <a:cubicBezTo>
                    <a:pt x="44" y="335"/>
                    <a:pt x="78" y="288"/>
                    <a:pt x="114" y="253"/>
                  </a:cubicBezTo>
                  <a:cubicBezTo>
                    <a:pt x="148" y="220"/>
                    <a:pt x="175" y="182"/>
                    <a:pt x="196" y="141"/>
                  </a:cubicBezTo>
                  <a:cubicBezTo>
                    <a:pt x="206" y="121"/>
                    <a:pt x="229" y="72"/>
                    <a:pt x="257" y="72"/>
                  </a:cubicBezTo>
                  <a:cubicBezTo>
                    <a:pt x="290" y="71"/>
                    <a:pt x="293" y="140"/>
                    <a:pt x="308" y="159"/>
                  </a:cubicBezTo>
                  <a:cubicBezTo>
                    <a:pt x="309" y="136"/>
                    <a:pt x="309" y="113"/>
                    <a:pt x="308" y="90"/>
                  </a:cubicBezTo>
                  <a:cubicBezTo>
                    <a:pt x="308" y="64"/>
                    <a:pt x="290" y="21"/>
                    <a:pt x="293" y="2"/>
                  </a:cubicBezTo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893">
              <a:extLst>
                <a:ext uri="{FF2B5EF4-FFF2-40B4-BE49-F238E27FC236}">
                  <a16:creationId xmlns:a16="http://schemas.microsoft.com/office/drawing/2014/main" id="{11707876-4A32-4DDE-A218-9A4F42027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6" y="2555"/>
              <a:ext cx="82" cy="51"/>
            </a:xfrm>
            <a:custGeom>
              <a:avLst/>
              <a:gdLst>
                <a:gd name="T0" fmla="*/ 95 w 76"/>
                <a:gd name="T1" fmla="*/ 60 h 47"/>
                <a:gd name="T2" fmla="*/ 15 w 76"/>
                <a:gd name="T3" fmla="*/ 0 h 47"/>
                <a:gd name="T4" fmla="*/ 0 w 76"/>
                <a:gd name="T5" fmla="*/ 44 h 47"/>
                <a:gd name="T6" fmla="*/ 76 w 76"/>
                <a:gd name="T7" fmla="*/ 51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6" h="47">
                  <a:moveTo>
                    <a:pt x="76" y="47"/>
                  </a:moveTo>
                  <a:cubicBezTo>
                    <a:pt x="53" y="38"/>
                    <a:pt x="26" y="22"/>
                    <a:pt x="12" y="0"/>
                  </a:cubicBezTo>
                  <a:cubicBezTo>
                    <a:pt x="20" y="17"/>
                    <a:pt x="24" y="32"/>
                    <a:pt x="0" y="35"/>
                  </a:cubicBezTo>
                  <a:cubicBezTo>
                    <a:pt x="20" y="36"/>
                    <a:pt x="39" y="41"/>
                    <a:pt x="60" y="40"/>
                  </a:cubicBezTo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Freeform 894">
              <a:extLst>
                <a:ext uri="{FF2B5EF4-FFF2-40B4-BE49-F238E27FC236}">
                  <a16:creationId xmlns:a16="http://schemas.microsoft.com/office/drawing/2014/main" id="{D2887285-C875-4483-8419-F1526234D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619"/>
              <a:ext cx="334" cy="247"/>
            </a:xfrm>
            <a:custGeom>
              <a:avLst/>
              <a:gdLst>
                <a:gd name="T0" fmla="*/ 362 w 308"/>
                <a:gd name="T1" fmla="*/ 150 h 229"/>
                <a:gd name="T2" fmla="*/ 284 w 308"/>
                <a:gd name="T3" fmla="*/ 102 h 229"/>
                <a:gd name="T4" fmla="*/ 183 w 308"/>
                <a:gd name="T5" fmla="*/ 60 h 229"/>
                <a:gd name="T6" fmla="*/ 100 w 308"/>
                <a:gd name="T7" fmla="*/ 10 h 229"/>
                <a:gd name="T8" fmla="*/ 0 w 308"/>
                <a:gd name="T9" fmla="*/ 11 h 229"/>
                <a:gd name="T10" fmla="*/ 64 w 308"/>
                <a:gd name="T11" fmla="*/ 28 h 229"/>
                <a:gd name="T12" fmla="*/ 134 w 308"/>
                <a:gd name="T13" fmla="*/ 60 h 229"/>
                <a:gd name="T14" fmla="*/ 266 w 308"/>
                <a:gd name="T15" fmla="*/ 112 h 229"/>
                <a:gd name="T16" fmla="*/ 364 w 308"/>
                <a:gd name="T17" fmla="*/ 287 h 229"/>
                <a:gd name="T18" fmla="*/ 385 w 308"/>
                <a:gd name="T19" fmla="*/ 220 h 229"/>
                <a:gd name="T20" fmla="*/ 391 w 308"/>
                <a:gd name="T21" fmla="*/ 163 h 229"/>
                <a:gd name="T22" fmla="*/ 359 w 308"/>
                <a:gd name="T23" fmla="*/ 145 h 2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8" h="229">
                  <a:moveTo>
                    <a:pt x="284" y="120"/>
                  </a:moveTo>
                  <a:cubicBezTo>
                    <a:pt x="260" y="110"/>
                    <a:pt x="244" y="94"/>
                    <a:pt x="223" y="82"/>
                  </a:cubicBezTo>
                  <a:cubicBezTo>
                    <a:pt x="199" y="68"/>
                    <a:pt x="170" y="61"/>
                    <a:pt x="144" y="48"/>
                  </a:cubicBezTo>
                  <a:cubicBezTo>
                    <a:pt x="122" y="36"/>
                    <a:pt x="103" y="14"/>
                    <a:pt x="78" y="7"/>
                  </a:cubicBezTo>
                  <a:cubicBezTo>
                    <a:pt x="52" y="0"/>
                    <a:pt x="25" y="13"/>
                    <a:pt x="0" y="8"/>
                  </a:cubicBezTo>
                  <a:cubicBezTo>
                    <a:pt x="16" y="15"/>
                    <a:pt x="34" y="17"/>
                    <a:pt x="50" y="22"/>
                  </a:cubicBezTo>
                  <a:cubicBezTo>
                    <a:pt x="71" y="28"/>
                    <a:pt x="87" y="39"/>
                    <a:pt x="105" y="48"/>
                  </a:cubicBezTo>
                  <a:cubicBezTo>
                    <a:pt x="139" y="65"/>
                    <a:pt x="174" y="75"/>
                    <a:pt x="208" y="89"/>
                  </a:cubicBezTo>
                  <a:cubicBezTo>
                    <a:pt x="266" y="114"/>
                    <a:pt x="299" y="165"/>
                    <a:pt x="286" y="229"/>
                  </a:cubicBezTo>
                  <a:cubicBezTo>
                    <a:pt x="298" y="219"/>
                    <a:pt x="300" y="190"/>
                    <a:pt x="302" y="175"/>
                  </a:cubicBezTo>
                  <a:cubicBezTo>
                    <a:pt x="304" y="162"/>
                    <a:pt x="308" y="142"/>
                    <a:pt x="307" y="130"/>
                  </a:cubicBezTo>
                  <a:cubicBezTo>
                    <a:pt x="297" y="126"/>
                    <a:pt x="291" y="119"/>
                    <a:pt x="281" y="115"/>
                  </a:cubicBezTo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0" name="Freeform 895">
              <a:extLst>
                <a:ext uri="{FF2B5EF4-FFF2-40B4-BE49-F238E27FC236}">
                  <a16:creationId xmlns:a16="http://schemas.microsoft.com/office/drawing/2014/main" id="{5DC71198-57DC-4234-80BE-661274AFA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2665"/>
              <a:ext cx="148" cy="67"/>
            </a:xfrm>
            <a:custGeom>
              <a:avLst/>
              <a:gdLst>
                <a:gd name="T0" fmla="*/ 0 w 137"/>
                <a:gd name="T1" fmla="*/ 0 h 62"/>
                <a:gd name="T2" fmla="*/ 70 w 137"/>
                <a:gd name="T3" fmla="*/ 62 h 62"/>
                <a:gd name="T4" fmla="*/ 173 w 137"/>
                <a:gd name="T5" fmla="*/ 46 h 62"/>
                <a:gd name="T6" fmla="*/ 0 w 137"/>
                <a:gd name="T7" fmla="*/ 10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7" h="62">
                  <a:moveTo>
                    <a:pt x="0" y="0"/>
                  </a:moveTo>
                  <a:cubicBezTo>
                    <a:pt x="4" y="20"/>
                    <a:pt x="38" y="41"/>
                    <a:pt x="56" y="49"/>
                  </a:cubicBezTo>
                  <a:cubicBezTo>
                    <a:pt x="85" y="62"/>
                    <a:pt x="112" y="55"/>
                    <a:pt x="137" y="37"/>
                  </a:cubicBezTo>
                  <a:cubicBezTo>
                    <a:pt x="81" y="57"/>
                    <a:pt x="47" y="29"/>
                    <a:pt x="0" y="7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896">
              <a:extLst>
                <a:ext uri="{FF2B5EF4-FFF2-40B4-BE49-F238E27FC236}">
                  <a16:creationId xmlns:a16="http://schemas.microsoft.com/office/drawing/2014/main" id="{195FDF97-5118-4F41-9911-444E28AA3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614"/>
              <a:ext cx="340" cy="140"/>
            </a:xfrm>
            <a:custGeom>
              <a:avLst/>
              <a:gdLst>
                <a:gd name="T0" fmla="*/ 0 w 314"/>
                <a:gd name="T1" fmla="*/ 155 h 129"/>
                <a:gd name="T2" fmla="*/ 40 w 314"/>
                <a:gd name="T3" fmla="*/ 128 h 129"/>
                <a:gd name="T4" fmla="*/ 73 w 314"/>
                <a:gd name="T5" fmla="*/ 113 h 129"/>
                <a:gd name="T6" fmla="*/ 165 w 314"/>
                <a:gd name="T7" fmla="*/ 80 h 129"/>
                <a:gd name="T8" fmla="*/ 263 w 314"/>
                <a:gd name="T9" fmla="*/ 33 h 129"/>
                <a:gd name="T10" fmla="*/ 398 w 314"/>
                <a:gd name="T11" fmla="*/ 0 h 129"/>
                <a:gd name="T12" fmla="*/ 270 w 314"/>
                <a:gd name="T13" fmla="*/ 54 h 129"/>
                <a:gd name="T14" fmla="*/ 219 w 314"/>
                <a:gd name="T15" fmla="*/ 73 h 129"/>
                <a:gd name="T16" fmla="*/ 172 w 314"/>
                <a:gd name="T17" fmla="*/ 110 h 129"/>
                <a:gd name="T18" fmla="*/ 16 w 314"/>
                <a:gd name="T19" fmla="*/ 165 h 1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4" h="129">
                  <a:moveTo>
                    <a:pt x="0" y="122"/>
                  </a:moveTo>
                  <a:cubicBezTo>
                    <a:pt x="12" y="126"/>
                    <a:pt x="23" y="107"/>
                    <a:pt x="31" y="100"/>
                  </a:cubicBezTo>
                  <a:cubicBezTo>
                    <a:pt x="41" y="91"/>
                    <a:pt x="43" y="89"/>
                    <a:pt x="57" y="88"/>
                  </a:cubicBezTo>
                  <a:cubicBezTo>
                    <a:pt x="82" y="85"/>
                    <a:pt x="106" y="74"/>
                    <a:pt x="129" y="63"/>
                  </a:cubicBezTo>
                  <a:cubicBezTo>
                    <a:pt x="156" y="48"/>
                    <a:pt x="176" y="31"/>
                    <a:pt x="207" y="26"/>
                  </a:cubicBezTo>
                  <a:cubicBezTo>
                    <a:pt x="243" y="19"/>
                    <a:pt x="279" y="12"/>
                    <a:pt x="314" y="0"/>
                  </a:cubicBezTo>
                  <a:cubicBezTo>
                    <a:pt x="281" y="16"/>
                    <a:pt x="246" y="29"/>
                    <a:pt x="212" y="42"/>
                  </a:cubicBezTo>
                  <a:cubicBezTo>
                    <a:pt x="199" y="48"/>
                    <a:pt x="185" y="49"/>
                    <a:pt x="173" y="57"/>
                  </a:cubicBezTo>
                  <a:cubicBezTo>
                    <a:pt x="160" y="65"/>
                    <a:pt x="150" y="78"/>
                    <a:pt x="136" y="86"/>
                  </a:cubicBezTo>
                  <a:cubicBezTo>
                    <a:pt x="97" y="111"/>
                    <a:pt x="51" y="110"/>
                    <a:pt x="13" y="129"/>
                  </a:cubicBezTo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Freeform 897">
              <a:extLst>
                <a:ext uri="{FF2B5EF4-FFF2-40B4-BE49-F238E27FC236}">
                  <a16:creationId xmlns:a16="http://schemas.microsoft.com/office/drawing/2014/main" id="{ED4B1C6A-E63F-49ED-8944-E14A94C47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" y="2538"/>
              <a:ext cx="99" cy="73"/>
            </a:xfrm>
            <a:custGeom>
              <a:avLst/>
              <a:gdLst>
                <a:gd name="T0" fmla="*/ 0 w 91"/>
                <a:gd name="T1" fmla="*/ 84 h 68"/>
                <a:gd name="T2" fmla="*/ 1 w 91"/>
                <a:gd name="T3" fmla="*/ 78 h 68"/>
                <a:gd name="T4" fmla="*/ 117 w 91"/>
                <a:gd name="T5" fmla="*/ 0 h 68"/>
                <a:gd name="T6" fmla="*/ 98 w 91"/>
                <a:gd name="T7" fmla="*/ 52 h 68"/>
                <a:gd name="T8" fmla="*/ 39 w 91"/>
                <a:gd name="T9" fmla="*/ 72 h 68"/>
                <a:gd name="T10" fmla="*/ 4 w 91"/>
                <a:gd name="T11" fmla="*/ 82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68">
                  <a:moveTo>
                    <a:pt x="0" y="68"/>
                  </a:moveTo>
                  <a:cubicBezTo>
                    <a:pt x="1" y="66"/>
                    <a:pt x="0" y="65"/>
                    <a:pt x="1" y="63"/>
                  </a:cubicBezTo>
                  <a:cubicBezTo>
                    <a:pt x="36" y="51"/>
                    <a:pt x="67" y="26"/>
                    <a:pt x="91" y="0"/>
                  </a:cubicBezTo>
                  <a:cubicBezTo>
                    <a:pt x="84" y="12"/>
                    <a:pt x="67" y="27"/>
                    <a:pt x="76" y="42"/>
                  </a:cubicBezTo>
                  <a:cubicBezTo>
                    <a:pt x="62" y="50"/>
                    <a:pt x="45" y="53"/>
                    <a:pt x="30" y="58"/>
                  </a:cubicBezTo>
                  <a:cubicBezTo>
                    <a:pt x="22" y="61"/>
                    <a:pt x="12" y="67"/>
                    <a:pt x="4" y="66"/>
                  </a:cubicBezTo>
                </a:path>
              </a:pathLst>
            </a:custGeom>
            <a:solidFill>
              <a:srgbClr val="95A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3" name="Freeform 898">
              <a:extLst>
                <a:ext uri="{FF2B5EF4-FFF2-40B4-BE49-F238E27FC236}">
                  <a16:creationId xmlns:a16="http://schemas.microsoft.com/office/drawing/2014/main" id="{C3AEB402-C233-4B03-82F0-A173C3FE7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2477"/>
              <a:ext cx="55" cy="56"/>
            </a:xfrm>
            <a:custGeom>
              <a:avLst/>
              <a:gdLst>
                <a:gd name="T0" fmla="*/ 38 w 51"/>
                <a:gd name="T1" fmla="*/ 65 h 52"/>
                <a:gd name="T2" fmla="*/ 64 w 51"/>
                <a:gd name="T3" fmla="*/ 50 h 52"/>
                <a:gd name="T4" fmla="*/ 17 w 51"/>
                <a:gd name="T5" fmla="*/ 11 h 52"/>
                <a:gd name="T6" fmla="*/ 38 w 51"/>
                <a:gd name="T7" fmla="*/ 6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2">
                  <a:moveTo>
                    <a:pt x="30" y="52"/>
                  </a:moveTo>
                  <a:cubicBezTo>
                    <a:pt x="20" y="32"/>
                    <a:pt x="38" y="27"/>
                    <a:pt x="51" y="40"/>
                  </a:cubicBezTo>
                  <a:cubicBezTo>
                    <a:pt x="46" y="32"/>
                    <a:pt x="29" y="0"/>
                    <a:pt x="14" y="8"/>
                  </a:cubicBezTo>
                  <a:cubicBezTo>
                    <a:pt x="0" y="16"/>
                    <a:pt x="25" y="41"/>
                    <a:pt x="30" y="48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899">
              <a:extLst>
                <a:ext uri="{FF2B5EF4-FFF2-40B4-BE49-F238E27FC236}">
                  <a16:creationId xmlns:a16="http://schemas.microsoft.com/office/drawing/2014/main" id="{3B4C65DC-958B-40BB-B2A9-C352F4B6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2" y="2558"/>
              <a:ext cx="51" cy="53"/>
            </a:xfrm>
            <a:custGeom>
              <a:avLst/>
              <a:gdLst>
                <a:gd name="T0" fmla="*/ 60 w 47"/>
                <a:gd name="T1" fmla="*/ 38 h 49"/>
                <a:gd name="T2" fmla="*/ 47 w 47"/>
                <a:gd name="T3" fmla="*/ 59 h 49"/>
                <a:gd name="T4" fmla="*/ 4 w 47"/>
                <a:gd name="T5" fmla="*/ 26 h 49"/>
                <a:gd name="T6" fmla="*/ 55 w 47"/>
                <a:gd name="T7" fmla="*/ 28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7" h="49">
                  <a:moveTo>
                    <a:pt x="47" y="30"/>
                  </a:moveTo>
                  <a:cubicBezTo>
                    <a:pt x="21" y="6"/>
                    <a:pt x="5" y="37"/>
                    <a:pt x="37" y="47"/>
                  </a:cubicBezTo>
                  <a:cubicBezTo>
                    <a:pt x="22" y="49"/>
                    <a:pt x="0" y="37"/>
                    <a:pt x="4" y="20"/>
                  </a:cubicBezTo>
                  <a:cubicBezTo>
                    <a:pt x="8" y="0"/>
                    <a:pt x="32" y="14"/>
                    <a:pt x="43" y="22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Freeform 900">
              <a:extLst>
                <a:ext uri="{FF2B5EF4-FFF2-40B4-BE49-F238E27FC236}">
                  <a16:creationId xmlns:a16="http://schemas.microsoft.com/office/drawing/2014/main" id="{ABF2A2B1-EFD4-471D-AADF-962B3CC1C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2474"/>
              <a:ext cx="42" cy="65"/>
            </a:xfrm>
            <a:custGeom>
              <a:avLst/>
              <a:gdLst>
                <a:gd name="T0" fmla="*/ 0 w 38"/>
                <a:gd name="T1" fmla="*/ 55 h 60"/>
                <a:gd name="T2" fmla="*/ 22 w 38"/>
                <a:gd name="T3" fmla="*/ 76 h 60"/>
                <a:gd name="T4" fmla="*/ 39 w 38"/>
                <a:gd name="T5" fmla="*/ 16 h 60"/>
                <a:gd name="T6" fmla="*/ 0 w 38"/>
                <a:gd name="T7" fmla="*/ 42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60">
                  <a:moveTo>
                    <a:pt x="0" y="43"/>
                  </a:moveTo>
                  <a:cubicBezTo>
                    <a:pt x="0" y="17"/>
                    <a:pt x="24" y="36"/>
                    <a:pt x="16" y="60"/>
                  </a:cubicBezTo>
                  <a:cubicBezTo>
                    <a:pt x="19" y="51"/>
                    <a:pt x="38" y="23"/>
                    <a:pt x="29" y="13"/>
                  </a:cubicBezTo>
                  <a:cubicBezTo>
                    <a:pt x="18" y="0"/>
                    <a:pt x="4" y="26"/>
                    <a:pt x="0" y="33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Freeform 901">
              <a:extLst>
                <a:ext uri="{FF2B5EF4-FFF2-40B4-BE49-F238E27FC236}">
                  <a16:creationId xmlns:a16="http://schemas.microsoft.com/office/drawing/2014/main" id="{3BDA005A-AD60-431A-890C-DA834A70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2548"/>
              <a:ext cx="55" cy="58"/>
            </a:xfrm>
            <a:custGeom>
              <a:avLst/>
              <a:gdLst>
                <a:gd name="T0" fmla="*/ 0 w 51"/>
                <a:gd name="T1" fmla="*/ 36 h 53"/>
                <a:gd name="T2" fmla="*/ 16 w 51"/>
                <a:gd name="T3" fmla="*/ 69 h 53"/>
                <a:gd name="T4" fmla="*/ 64 w 51"/>
                <a:gd name="T5" fmla="*/ 15 h 53"/>
                <a:gd name="T6" fmla="*/ 6 w 51"/>
                <a:gd name="T7" fmla="*/ 3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3">
                  <a:moveTo>
                    <a:pt x="0" y="27"/>
                  </a:moveTo>
                  <a:cubicBezTo>
                    <a:pt x="27" y="10"/>
                    <a:pt x="33" y="47"/>
                    <a:pt x="13" y="53"/>
                  </a:cubicBezTo>
                  <a:cubicBezTo>
                    <a:pt x="35" y="52"/>
                    <a:pt x="44" y="30"/>
                    <a:pt x="51" y="12"/>
                  </a:cubicBezTo>
                  <a:cubicBezTo>
                    <a:pt x="40" y="0"/>
                    <a:pt x="15" y="14"/>
                    <a:pt x="6" y="23"/>
                  </a:cubicBezTo>
                </a:path>
              </a:pathLst>
            </a:custGeom>
            <a:solidFill>
              <a:srgbClr val="C8D2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Freeform 902">
              <a:extLst>
                <a:ext uri="{FF2B5EF4-FFF2-40B4-BE49-F238E27FC236}">
                  <a16:creationId xmlns:a16="http://schemas.microsoft.com/office/drawing/2014/main" id="{3C3F5B4F-8D94-44BF-8C82-A520DCFD9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2348"/>
              <a:ext cx="98" cy="756"/>
            </a:xfrm>
            <a:custGeom>
              <a:avLst/>
              <a:gdLst>
                <a:gd name="T0" fmla="*/ 80 w 91"/>
                <a:gd name="T1" fmla="*/ 0 h 699"/>
                <a:gd name="T2" fmla="*/ 51 w 91"/>
                <a:gd name="T3" fmla="*/ 463 h 699"/>
                <a:gd name="T4" fmla="*/ 107 w 91"/>
                <a:gd name="T5" fmla="*/ 885 h 699"/>
                <a:gd name="T6" fmla="*/ 114 w 91"/>
                <a:gd name="T7" fmla="*/ 699 h 699"/>
                <a:gd name="T8" fmla="*/ 62 w 91"/>
                <a:gd name="T9" fmla="*/ 432 h 699"/>
                <a:gd name="T10" fmla="*/ 80 w 91"/>
                <a:gd name="T11" fmla="*/ 0 h 6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699">
                  <a:moveTo>
                    <a:pt x="64" y="0"/>
                  </a:moveTo>
                  <a:cubicBezTo>
                    <a:pt x="64" y="0"/>
                    <a:pt x="0" y="227"/>
                    <a:pt x="41" y="366"/>
                  </a:cubicBezTo>
                  <a:cubicBezTo>
                    <a:pt x="83" y="504"/>
                    <a:pt x="70" y="659"/>
                    <a:pt x="85" y="699"/>
                  </a:cubicBezTo>
                  <a:cubicBezTo>
                    <a:pt x="85" y="699"/>
                    <a:pt x="91" y="595"/>
                    <a:pt x="91" y="552"/>
                  </a:cubicBezTo>
                  <a:cubicBezTo>
                    <a:pt x="91" y="508"/>
                    <a:pt x="58" y="411"/>
                    <a:pt x="50" y="341"/>
                  </a:cubicBezTo>
                  <a:cubicBezTo>
                    <a:pt x="41" y="271"/>
                    <a:pt x="17" y="283"/>
                    <a:pt x="64" y="0"/>
                  </a:cubicBezTo>
                  <a:close/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Freeform 903">
              <a:extLst>
                <a:ext uri="{FF2B5EF4-FFF2-40B4-BE49-F238E27FC236}">
                  <a16:creationId xmlns:a16="http://schemas.microsoft.com/office/drawing/2014/main" id="{4AE1E25A-9B8E-49AD-9BA2-FF38F089C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147"/>
              <a:ext cx="149" cy="162"/>
            </a:xfrm>
            <a:custGeom>
              <a:avLst/>
              <a:gdLst>
                <a:gd name="T0" fmla="*/ 11 w 138"/>
                <a:gd name="T1" fmla="*/ 0 h 150"/>
                <a:gd name="T2" fmla="*/ 27 w 138"/>
                <a:gd name="T3" fmla="*/ 64 h 150"/>
                <a:gd name="T4" fmla="*/ 21 w 138"/>
                <a:gd name="T5" fmla="*/ 96 h 150"/>
                <a:gd name="T6" fmla="*/ 29 w 138"/>
                <a:gd name="T7" fmla="*/ 110 h 150"/>
                <a:gd name="T8" fmla="*/ 25 w 138"/>
                <a:gd name="T9" fmla="*/ 122 h 150"/>
                <a:gd name="T10" fmla="*/ 39 w 138"/>
                <a:gd name="T11" fmla="*/ 150 h 150"/>
                <a:gd name="T12" fmla="*/ 85 w 138"/>
                <a:gd name="T13" fmla="*/ 166 h 150"/>
                <a:gd name="T14" fmla="*/ 174 w 138"/>
                <a:gd name="T15" fmla="*/ 185 h 150"/>
                <a:gd name="T16" fmla="*/ 76 w 138"/>
                <a:gd name="T17" fmla="*/ 154 h 150"/>
                <a:gd name="T18" fmla="*/ 31 w 138"/>
                <a:gd name="T19" fmla="*/ 89 h 150"/>
                <a:gd name="T20" fmla="*/ 76 w 138"/>
                <a:gd name="T21" fmla="*/ 100 h 150"/>
                <a:gd name="T22" fmla="*/ 49 w 138"/>
                <a:gd name="T23" fmla="*/ 83 h 150"/>
                <a:gd name="T24" fmla="*/ 49 w 138"/>
                <a:gd name="T25" fmla="*/ 57 h 150"/>
                <a:gd name="T26" fmla="*/ 11 w 138"/>
                <a:gd name="T27" fmla="*/ 11 h 15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8" h="150">
                  <a:moveTo>
                    <a:pt x="8" y="0"/>
                  </a:moveTo>
                  <a:cubicBezTo>
                    <a:pt x="0" y="24"/>
                    <a:pt x="20" y="33"/>
                    <a:pt x="21" y="51"/>
                  </a:cubicBezTo>
                  <a:cubicBezTo>
                    <a:pt x="22" y="57"/>
                    <a:pt x="16" y="68"/>
                    <a:pt x="17" y="76"/>
                  </a:cubicBezTo>
                  <a:cubicBezTo>
                    <a:pt x="17" y="80"/>
                    <a:pt x="23" y="83"/>
                    <a:pt x="23" y="87"/>
                  </a:cubicBezTo>
                  <a:cubicBezTo>
                    <a:pt x="23" y="90"/>
                    <a:pt x="19" y="96"/>
                    <a:pt x="19" y="97"/>
                  </a:cubicBezTo>
                  <a:cubicBezTo>
                    <a:pt x="19" y="111"/>
                    <a:pt x="14" y="110"/>
                    <a:pt x="31" y="119"/>
                  </a:cubicBezTo>
                  <a:cubicBezTo>
                    <a:pt x="43" y="125"/>
                    <a:pt x="56" y="129"/>
                    <a:pt x="68" y="132"/>
                  </a:cubicBezTo>
                  <a:cubicBezTo>
                    <a:pt x="90" y="138"/>
                    <a:pt x="115" y="150"/>
                    <a:pt x="138" y="146"/>
                  </a:cubicBezTo>
                  <a:cubicBezTo>
                    <a:pt x="115" y="133"/>
                    <a:pt x="84" y="132"/>
                    <a:pt x="60" y="122"/>
                  </a:cubicBezTo>
                  <a:cubicBezTo>
                    <a:pt x="34" y="111"/>
                    <a:pt x="28" y="97"/>
                    <a:pt x="25" y="70"/>
                  </a:cubicBezTo>
                  <a:cubicBezTo>
                    <a:pt x="37" y="71"/>
                    <a:pt x="47" y="81"/>
                    <a:pt x="60" y="80"/>
                  </a:cubicBezTo>
                  <a:cubicBezTo>
                    <a:pt x="56" y="76"/>
                    <a:pt x="42" y="70"/>
                    <a:pt x="39" y="66"/>
                  </a:cubicBezTo>
                  <a:cubicBezTo>
                    <a:pt x="34" y="58"/>
                    <a:pt x="42" y="50"/>
                    <a:pt x="39" y="45"/>
                  </a:cubicBezTo>
                  <a:cubicBezTo>
                    <a:pt x="33" y="32"/>
                    <a:pt x="14" y="27"/>
                    <a:pt x="8" y="8"/>
                  </a:cubicBezTo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Freeform 904">
              <a:extLst>
                <a:ext uri="{FF2B5EF4-FFF2-40B4-BE49-F238E27FC236}">
                  <a16:creationId xmlns:a16="http://schemas.microsoft.com/office/drawing/2014/main" id="{663EFF35-FF40-4985-8C3C-8DABAC8BB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3314"/>
              <a:ext cx="54" cy="485"/>
            </a:xfrm>
            <a:custGeom>
              <a:avLst/>
              <a:gdLst>
                <a:gd name="T0" fmla="*/ 13 w 50"/>
                <a:gd name="T1" fmla="*/ 0 h 448"/>
                <a:gd name="T2" fmla="*/ 15 w 50"/>
                <a:gd name="T3" fmla="*/ 378 h 448"/>
                <a:gd name="T4" fmla="*/ 29 w 50"/>
                <a:gd name="T5" fmla="*/ 480 h 448"/>
                <a:gd name="T6" fmla="*/ 44 w 50"/>
                <a:gd name="T7" fmla="*/ 568 h 448"/>
                <a:gd name="T8" fmla="*/ 52 w 50"/>
                <a:gd name="T9" fmla="*/ 460 h 448"/>
                <a:gd name="T10" fmla="*/ 39 w 50"/>
                <a:gd name="T11" fmla="*/ 363 h 448"/>
                <a:gd name="T12" fmla="*/ 13 w 50"/>
                <a:gd name="T13" fmla="*/ 0 h 4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448">
                  <a:moveTo>
                    <a:pt x="10" y="0"/>
                  </a:moveTo>
                  <a:cubicBezTo>
                    <a:pt x="10" y="0"/>
                    <a:pt x="0" y="258"/>
                    <a:pt x="12" y="297"/>
                  </a:cubicBezTo>
                  <a:cubicBezTo>
                    <a:pt x="25" y="337"/>
                    <a:pt x="10" y="361"/>
                    <a:pt x="23" y="378"/>
                  </a:cubicBezTo>
                  <a:cubicBezTo>
                    <a:pt x="35" y="394"/>
                    <a:pt x="35" y="448"/>
                    <a:pt x="35" y="448"/>
                  </a:cubicBezTo>
                  <a:cubicBezTo>
                    <a:pt x="35" y="448"/>
                    <a:pt x="50" y="388"/>
                    <a:pt x="41" y="363"/>
                  </a:cubicBezTo>
                  <a:cubicBezTo>
                    <a:pt x="33" y="339"/>
                    <a:pt x="37" y="310"/>
                    <a:pt x="31" y="285"/>
                  </a:cubicBezTo>
                  <a:cubicBezTo>
                    <a:pt x="25" y="260"/>
                    <a:pt x="4" y="43"/>
                    <a:pt x="10" y="0"/>
                  </a:cubicBezTo>
                  <a:close/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Freeform 905">
              <a:extLst>
                <a:ext uri="{FF2B5EF4-FFF2-40B4-BE49-F238E27FC236}">
                  <a16:creationId xmlns:a16="http://schemas.microsoft.com/office/drawing/2014/main" id="{5D0D3664-4E2D-4F44-A9B7-7B8BD64AD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2977"/>
              <a:ext cx="147" cy="183"/>
            </a:xfrm>
            <a:custGeom>
              <a:avLst/>
              <a:gdLst>
                <a:gd name="T0" fmla="*/ 0 w 136"/>
                <a:gd name="T1" fmla="*/ 0 h 169"/>
                <a:gd name="T2" fmla="*/ 61 w 136"/>
                <a:gd name="T3" fmla="*/ 151 h 169"/>
                <a:gd name="T4" fmla="*/ 172 w 136"/>
                <a:gd name="T5" fmla="*/ 210 h 169"/>
                <a:gd name="T6" fmla="*/ 101 w 136"/>
                <a:gd name="T7" fmla="*/ 197 h 169"/>
                <a:gd name="T8" fmla="*/ 80 w 136"/>
                <a:gd name="T9" fmla="*/ 141 h 169"/>
                <a:gd name="T10" fmla="*/ 46 w 136"/>
                <a:gd name="T11" fmla="*/ 74 h 169"/>
                <a:gd name="T12" fmla="*/ 11 w 136"/>
                <a:gd name="T13" fmla="*/ 11 h 1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6" h="169">
                  <a:moveTo>
                    <a:pt x="0" y="0"/>
                  </a:moveTo>
                  <a:cubicBezTo>
                    <a:pt x="26" y="37"/>
                    <a:pt x="42" y="75"/>
                    <a:pt x="48" y="118"/>
                  </a:cubicBezTo>
                  <a:cubicBezTo>
                    <a:pt x="55" y="169"/>
                    <a:pt x="90" y="165"/>
                    <a:pt x="136" y="165"/>
                  </a:cubicBezTo>
                  <a:cubicBezTo>
                    <a:pt x="121" y="166"/>
                    <a:pt x="92" y="165"/>
                    <a:pt x="80" y="155"/>
                  </a:cubicBezTo>
                  <a:cubicBezTo>
                    <a:pt x="69" y="146"/>
                    <a:pt x="68" y="125"/>
                    <a:pt x="63" y="111"/>
                  </a:cubicBezTo>
                  <a:cubicBezTo>
                    <a:pt x="57" y="92"/>
                    <a:pt x="46" y="75"/>
                    <a:pt x="37" y="58"/>
                  </a:cubicBezTo>
                  <a:cubicBezTo>
                    <a:pt x="29" y="44"/>
                    <a:pt x="20" y="18"/>
                    <a:pt x="8" y="8"/>
                  </a:cubicBezTo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Freeform 906">
              <a:extLst>
                <a:ext uri="{FF2B5EF4-FFF2-40B4-BE49-F238E27FC236}">
                  <a16:creationId xmlns:a16="http://schemas.microsoft.com/office/drawing/2014/main" id="{F80A1880-0EA4-445A-9854-28096214B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0" y="3184"/>
              <a:ext cx="110" cy="38"/>
            </a:xfrm>
            <a:custGeom>
              <a:avLst/>
              <a:gdLst>
                <a:gd name="T0" fmla="*/ 27 w 101"/>
                <a:gd name="T1" fmla="*/ 2 h 35"/>
                <a:gd name="T2" fmla="*/ 5 w 101"/>
                <a:gd name="T3" fmla="*/ 17 h 35"/>
                <a:gd name="T4" fmla="*/ 44 w 101"/>
                <a:gd name="T5" fmla="*/ 34 h 35"/>
                <a:gd name="T6" fmla="*/ 131 w 101"/>
                <a:gd name="T7" fmla="*/ 36 h 35"/>
                <a:gd name="T8" fmla="*/ 25 w 101"/>
                <a:gd name="T9" fmla="*/ 4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5">
                  <a:moveTo>
                    <a:pt x="21" y="2"/>
                  </a:moveTo>
                  <a:cubicBezTo>
                    <a:pt x="13" y="0"/>
                    <a:pt x="0" y="3"/>
                    <a:pt x="5" y="14"/>
                  </a:cubicBezTo>
                  <a:cubicBezTo>
                    <a:pt x="8" y="22"/>
                    <a:pt x="27" y="26"/>
                    <a:pt x="34" y="27"/>
                  </a:cubicBezTo>
                  <a:cubicBezTo>
                    <a:pt x="53" y="29"/>
                    <a:pt x="82" y="32"/>
                    <a:pt x="101" y="28"/>
                  </a:cubicBezTo>
                  <a:cubicBezTo>
                    <a:pt x="85" y="19"/>
                    <a:pt x="18" y="35"/>
                    <a:pt x="19" y="4"/>
                  </a:cubicBezTo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Freeform 907">
              <a:extLst>
                <a:ext uri="{FF2B5EF4-FFF2-40B4-BE49-F238E27FC236}">
                  <a16:creationId xmlns:a16="http://schemas.microsoft.com/office/drawing/2014/main" id="{AFF27F6C-1553-49E2-BD06-CEBF2856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3250"/>
              <a:ext cx="64" cy="436"/>
            </a:xfrm>
            <a:custGeom>
              <a:avLst/>
              <a:gdLst>
                <a:gd name="T0" fmla="*/ 56 w 59"/>
                <a:gd name="T1" fmla="*/ 1 h 403"/>
                <a:gd name="T2" fmla="*/ 1 w 59"/>
                <a:gd name="T3" fmla="*/ 40 h 403"/>
                <a:gd name="T4" fmla="*/ 33 w 59"/>
                <a:gd name="T5" fmla="*/ 204 h 403"/>
                <a:gd name="T6" fmla="*/ 56 w 59"/>
                <a:gd name="T7" fmla="*/ 348 h 403"/>
                <a:gd name="T8" fmla="*/ 75 w 59"/>
                <a:gd name="T9" fmla="*/ 511 h 403"/>
                <a:gd name="T10" fmla="*/ 36 w 59"/>
                <a:gd name="T11" fmla="*/ 146 h 403"/>
                <a:gd name="T12" fmla="*/ 59 w 59"/>
                <a:gd name="T13" fmla="*/ 14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403">
                  <a:moveTo>
                    <a:pt x="44" y="1"/>
                  </a:moveTo>
                  <a:cubicBezTo>
                    <a:pt x="20" y="0"/>
                    <a:pt x="0" y="3"/>
                    <a:pt x="1" y="31"/>
                  </a:cubicBezTo>
                  <a:cubicBezTo>
                    <a:pt x="1" y="73"/>
                    <a:pt x="18" y="121"/>
                    <a:pt x="26" y="162"/>
                  </a:cubicBezTo>
                  <a:cubicBezTo>
                    <a:pt x="33" y="200"/>
                    <a:pt x="41" y="237"/>
                    <a:pt x="44" y="275"/>
                  </a:cubicBezTo>
                  <a:cubicBezTo>
                    <a:pt x="47" y="317"/>
                    <a:pt x="43" y="364"/>
                    <a:pt x="59" y="403"/>
                  </a:cubicBezTo>
                  <a:cubicBezTo>
                    <a:pt x="57" y="306"/>
                    <a:pt x="43" y="211"/>
                    <a:pt x="28" y="116"/>
                  </a:cubicBezTo>
                  <a:cubicBezTo>
                    <a:pt x="23" y="87"/>
                    <a:pt x="2" y="14"/>
                    <a:pt x="46" y="11"/>
                  </a:cubicBezTo>
                </a:path>
              </a:pathLst>
            </a:custGeom>
            <a:solidFill>
              <a:srgbClr val="DBE3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2" name="Group 908">
            <a:extLst>
              <a:ext uri="{FF2B5EF4-FFF2-40B4-BE49-F238E27FC236}">
                <a16:creationId xmlns:a16="http://schemas.microsoft.com/office/drawing/2014/main" id="{C52B6FA6-2930-43A8-9B93-A7AA23A2557C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919288"/>
            <a:ext cx="2816225" cy="2312987"/>
            <a:chOff x="709" y="1181"/>
            <a:chExt cx="1774" cy="1457"/>
          </a:xfrm>
        </p:grpSpPr>
        <p:sp>
          <p:nvSpPr>
            <p:cNvPr id="36873" name="Freeform 909">
              <a:extLst>
                <a:ext uri="{FF2B5EF4-FFF2-40B4-BE49-F238E27FC236}">
                  <a16:creationId xmlns:a16="http://schemas.microsoft.com/office/drawing/2014/main" id="{EBBF35DF-3701-480E-B0C8-5A7501A80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181"/>
              <a:ext cx="1774" cy="1457"/>
            </a:xfrm>
            <a:custGeom>
              <a:avLst/>
              <a:gdLst>
                <a:gd name="T0" fmla="*/ 1344 w 1609"/>
                <a:gd name="T1" fmla="*/ 0 h 1322"/>
                <a:gd name="T2" fmla="*/ 1968 w 1609"/>
                <a:gd name="T3" fmla="*/ 288 h 1322"/>
                <a:gd name="T4" fmla="*/ 2157 w 1609"/>
                <a:gd name="T5" fmla="*/ 726 h 1322"/>
                <a:gd name="T6" fmla="*/ 1848 w 1609"/>
                <a:gd name="T7" fmla="*/ 861 h 1322"/>
                <a:gd name="T8" fmla="*/ 1957 w 1609"/>
                <a:gd name="T9" fmla="*/ 1589 h 1322"/>
                <a:gd name="T10" fmla="*/ 1112 w 1609"/>
                <a:gd name="T11" fmla="*/ 1770 h 1322"/>
                <a:gd name="T12" fmla="*/ 1044 w 1609"/>
                <a:gd name="T13" fmla="*/ 1770 h 1322"/>
                <a:gd name="T14" fmla="*/ 200 w 1609"/>
                <a:gd name="T15" fmla="*/ 1589 h 1322"/>
                <a:gd name="T16" fmla="*/ 307 w 1609"/>
                <a:gd name="T17" fmla="*/ 861 h 1322"/>
                <a:gd name="T18" fmla="*/ 0 w 1609"/>
                <a:gd name="T19" fmla="*/ 726 h 1322"/>
                <a:gd name="T20" fmla="*/ 187 w 1609"/>
                <a:gd name="T21" fmla="*/ 288 h 1322"/>
                <a:gd name="T22" fmla="*/ 810 w 1609"/>
                <a:gd name="T23" fmla="*/ 0 h 1322"/>
                <a:gd name="T24" fmla="*/ 1079 w 1609"/>
                <a:gd name="T25" fmla="*/ 197 h 1322"/>
                <a:gd name="T26" fmla="*/ 1344 w 1609"/>
                <a:gd name="T27" fmla="*/ 0 h 13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9" h="1322">
                  <a:moveTo>
                    <a:pt x="1003" y="0"/>
                  </a:moveTo>
                  <a:cubicBezTo>
                    <a:pt x="1003" y="0"/>
                    <a:pt x="1405" y="58"/>
                    <a:pt x="1468" y="215"/>
                  </a:cubicBezTo>
                  <a:cubicBezTo>
                    <a:pt x="1609" y="543"/>
                    <a:pt x="1609" y="543"/>
                    <a:pt x="1609" y="543"/>
                  </a:cubicBezTo>
                  <a:cubicBezTo>
                    <a:pt x="1609" y="543"/>
                    <a:pt x="1609" y="623"/>
                    <a:pt x="1379" y="643"/>
                  </a:cubicBezTo>
                  <a:cubicBezTo>
                    <a:pt x="1379" y="643"/>
                    <a:pt x="1428" y="790"/>
                    <a:pt x="1460" y="1187"/>
                  </a:cubicBezTo>
                  <a:cubicBezTo>
                    <a:pt x="1460" y="1187"/>
                    <a:pt x="1373" y="1311"/>
                    <a:pt x="830" y="1322"/>
                  </a:cubicBezTo>
                  <a:cubicBezTo>
                    <a:pt x="779" y="1322"/>
                    <a:pt x="779" y="1322"/>
                    <a:pt x="779" y="1322"/>
                  </a:cubicBezTo>
                  <a:cubicBezTo>
                    <a:pt x="236" y="1311"/>
                    <a:pt x="149" y="1187"/>
                    <a:pt x="149" y="1187"/>
                  </a:cubicBezTo>
                  <a:cubicBezTo>
                    <a:pt x="180" y="790"/>
                    <a:pt x="229" y="643"/>
                    <a:pt x="229" y="643"/>
                  </a:cubicBezTo>
                  <a:cubicBezTo>
                    <a:pt x="0" y="623"/>
                    <a:pt x="0" y="543"/>
                    <a:pt x="0" y="54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204" y="58"/>
                    <a:pt x="605" y="0"/>
                    <a:pt x="605" y="0"/>
                  </a:cubicBezTo>
                  <a:cubicBezTo>
                    <a:pt x="605" y="0"/>
                    <a:pt x="582" y="155"/>
                    <a:pt x="805" y="147"/>
                  </a:cubicBezTo>
                  <a:cubicBezTo>
                    <a:pt x="1038" y="139"/>
                    <a:pt x="1003" y="0"/>
                    <a:pt x="1003" y="0"/>
                  </a:cubicBezTo>
                  <a:close/>
                </a:path>
              </a:pathLst>
            </a:custGeom>
            <a:solidFill>
              <a:srgbClr val="BDD6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910">
              <a:extLst>
                <a:ext uri="{FF2B5EF4-FFF2-40B4-BE49-F238E27FC236}">
                  <a16:creationId xmlns:a16="http://schemas.microsoft.com/office/drawing/2014/main" id="{2B631243-A125-4743-98B7-CD3DD46F54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5" y="1181"/>
              <a:ext cx="668" cy="1335"/>
            </a:xfrm>
            <a:custGeom>
              <a:avLst/>
              <a:gdLst>
                <a:gd name="T0" fmla="*/ 519 w 606"/>
                <a:gd name="T1" fmla="*/ 915 h 1211"/>
                <a:gd name="T2" fmla="*/ 572 w 606"/>
                <a:gd name="T3" fmla="*/ 1623 h 1211"/>
                <a:gd name="T4" fmla="*/ 613 w 606"/>
                <a:gd name="T5" fmla="*/ 1591 h 1211"/>
                <a:gd name="T6" fmla="*/ 519 w 606"/>
                <a:gd name="T7" fmla="*/ 915 h 1211"/>
                <a:gd name="T8" fmla="*/ 519 w 606"/>
                <a:gd name="T9" fmla="*/ 915 h 1211"/>
                <a:gd name="T10" fmla="*/ 623 w 606"/>
                <a:gd name="T11" fmla="*/ 288 h 1211"/>
                <a:gd name="T12" fmla="*/ 0 w 606"/>
                <a:gd name="T13" fmla="*/ 0 h 1211"/>
                <a:gd name="T14" fmla="*/ 357 w 606"/>
                <a:gd name="T15" fmla="*/ 95 h 1211"/>
                <a:gd name="T16" fmla="*/ 585 w 606"/>
                <a:gd name="T17" fmla="*/ 347 h 1211"/>
                <a:gd name="T18" fmla="*/ 773 w 606"/>
                <a:gd name="T19" fmla="*/ 784 h 1211"/>
                <a:gd name="T20" fmla="*/ 811 w 606"/>
                <a:gd name="T21" fmla="*/ 728 h 1211"/>
                <a:gd name="T22" fmla="*/ 623 w 606"/>
                <a:gd name="T23" fmla="*/ 288 h 121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06" h="1211">
                  <a:moveTo>
                    <a:pt x="387" y="683"/>
                  </a:moveTo>
                  <a:cubicBezTo>
                    <a:pt x="387" y="683"/>
                    <a:pt x="396" y="829"/>
                    <a:pt x="427" y="1211"/>
                  </a:cubicBezTo>
                  <a:cubicBezTo>
                    <a:pt x="450" y="1197"/>
                    <a:pt x="457" y="1187"/>
                    <a:pt x="457" y="1187"/>
                  </a:cubicBezTo>
                  <a:cubicBezTo>
                    <a:pt x="434" y="905"/>
                    <a:pt x="403" y="750"/>
                    <a:pt x="387" y="683"/>
                  </a:cubicBezTo>
                  <a:cubicBezTo>
                    <a:pt x="375" y="684"/>
                    <a:pt x="401" y="682"/>
                    <a:pt x="387" y="683"/>
                  </a:cubicBezTo>
                  <a:close/>
                  <a:moveTo>
                    <a:pt x="465" y="215"/>
                  </a:moveTo>
                  <a:cubicBezTo>
                    <a:pt x="402" y="58"/>
                    <a:pt x="0" y="0"/>
                    <a:pt x="0" y="0"/>
                  </a:cubicBezTo>
                  <a:cubicBezTo>
                    <a:pt x="0" y="0"/>
                    <a:pt x="224" y="47"/>
                    <a:pt x="267" y="71"/>
                  </a:cubicBezTo>
                  <a:cubicBezTo>
                    <a:pt x="342" y="119"/>
                    <a:pt x="384" y="126"/>
                    <a:pt x="437" y="259"/>
                  </a:cubicBezTo>
                  <a:cubicBezTo>
                    <a:pt x="577" y="585"/>
                    <a:pt x="577" y="585"/>
                    <a:pt x="577" y="585"/>
                  </a:cubicBezTo>
                  <a:cubicBezTo>
                    <a:pt x="606" y="563"/>
                    <a:pt x="606" y="543"/>
                    <a:pt x="606" y="543"/>
                  </a:cubicBezTo>
                  <a:lnTo>
                    <a:pt x="465" y="215"/>
                  </a:lnTo>
                  <a:close/>
                </a:path>
              </a:pathLst>
            </a:custGeom>
            <a:solidFill>
              <a:srgbClr val="9AC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911">
              <a:extLst>
                <a:ext uri="{FF2B5EF4-FFF2-40B4-BE49-F238E27FC236}">
                  <a16:creationId xmlns:a16="http://schemas.microsoft.com/office/drawing/2014/main" id="{3E937D29-712C-4EE5-99C7-25FC107A00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9" y="1181"/>
              <a:ext cx="1194" cy="1457"/>
            </a:xfrm>
            <a:custGeom>
              <a:avLst/>
              <a:gdLst>
                <a:gd name="T0" fmla="*/ 301 w 1083"/>
                <a:gd name="T1" fmla="*/ 1589 h 1322"/>
                <a:gd name="T2" fmla="*/ 309 w 1083"/>
                <a:gd name="T3" fmla="*/ 857 h 1322"/>
                <a:gd name="T4" fmla="*/ 103 w 1083"/>
                <a:gd name="T5" fmla="*/ 726 h 1322"/>
                <a:gd name="T6" fmla="*/ 289 w 1083"/>
                <a:gd name="T7" fmla="*/ 288 h 1322"/>
                <a:gd name="T8" fmla="*/ 810 w 1083"/>
                <a:gd name="T9" fmla="*/ 19 h 1322"/>
                <a:gd name="T10" fmla="*/ 810 w 1083"/>
                <a:gd name="T11" fmla="*/ 0 h 1322"/>
                <a:gd name="T12" fmla="*/ 187 w 1083"/>
                <a:gd name="T13" fmla="*/ 288 h 1322"/>
                <a:gd name="T14" fmla="*/ 0 w 1083"/>
                <a:gd name="T15" fmla="*/ 726 h 1322"/>
                <a:gd name="T16" fmla="*/ 306 w 1083"/>
                <a:gd name="T17" fmla="*/ 861 h 1322"/>
                <a:gd name="T18" fmla="*/ 200 w 1083"/>
                <a:gd name="T19" fmla="*/ 1589 h 1322"/>
                <a:gd name="T20" fmla="*/ 1044 w 1083"/>
                <a:gd name="T21" fmla="*/ 1770 h 1322"/>
                <a:gd name="T22" fmla="*/ 1112 w 1083"/>
                <a:gd name="T23" fmla="*/ 1770 h 1322"/>
                <a:gd name="T24" fmla="*/ 1128 w 1083"/>
                <a:gd name="T25" fmla="*/ 1770 h 1322"/>
                <a:gd name="T26" fmla="*/ 301 w 1083"/>
                <a:gd name="T27" fmla="*/ 1589 h 1322"/>
                <a:gd name="T28" fmla="*/ 1449 w 1083"/>
                <a:gd name="T29" fmla="*/ 21 h 1322"/>
                <a:gd name="T30" fmla="*/ 1344 w 1083"/>
                <a:gd name="T31" fmla="*/ 0 h 1322"/>
                <a:gd name="T32" fmla="*/ 1111 w 1083"/>
                <a:gd name="T33" fmla="*/ 195 h 1322"/>
                <a:gd name="T34" fmla="*/ 1181 w 1083"/>
                <a:gd name="T35" fmla="*/ 197 h 1322"/>
                <a:gd name="T36" fmla="*/ 1449 w 1083"/>
                <a:gd name="T37" fmla="*/ 21 h 13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083" h="1322">
                  <a:moveTo>
                    <a:pt x="225" y="1187"/>
                  </a:moveTo>
                  <a:cubicBezTo>
                    <a:pt x="256" y="790"/>
                    <a:pt x="230" y="641"/>
                    <a:pt x="230" y="641"/>
                  </a:cubicBezTo>
                  <a:cubicBezTo>
                    <a:pt x="0" y="621"/>
                    <a:pt x="76" y="543"/>
                    <a:pt x="76" y="543"/>
                  </a:cubicBezTo>
                  <a:cubicBezTo>
                    <a:pt x="216" y="215"/>
                    <a:pt x="216" y="215"/>
                    <a:pt x="216" y="215"/>
                  </a:cubicBezTo>
                  <a:cubicBezTo>
                    <a:pt x="262" y="101"/>
                    <a:pt x="485" y="40"/>
                    <a:pt x="605" y="14"/>
                  </a:cubicBezTo>
                  <a:cubicBezTo>
                    <a:pt x="604" y="6"/>
                    <a:pt x="605" y="0"/>
                    <a:pt x="605" y="0"/>
                  </a:cubicBezTo>
                  <a:cubicBezTo>
                    <a:pt x="605" y="0"/>
                    <a:pt x="204" y="58"/>
                    <a:pt x="140" y="215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0" y="543"/>
                    <a:pt x="0" y="623"/>
                    <a:pt x="229" y="643"/>
                  </a:cubicBezTo>
                  <a:cubicBezTo>
                    <a:pt x="229" y="643"/>
                    <a:pt x="180" y="790"/>
                    <a:pt x="149" y="1187"/>
                  </a:cubicBezTo>
                  <a:cubicBezTo>
                    <a:pt x="149" y="1187"/>
                    <a:pt x="236" y="1311"/>
                    <a:pt x="779" y="1322"/>
                  </a:cubicBezTo>
                  <a:cubicBezTo>
                    <a:pt x="830" y="1322"/>
                    <a:pt x="830" y="1322"/>
                    <a:pt x="830" y="1322"/>
                  </a:cubicBezTo>
                  <a:cubicBezTo>
                    <a:pt x="834" y="1322"/>
                    <a:pt x="838" y="1322"/>
                    <a:pt x="842" y="1322"/>
                  </a:cubicBezTo>
                  <a:cubicBezTo>
                    <a:pt x="311" y="1309"/>
                    <a:pt x="225" y="1187"/>
                    <a:pt x="225" y="1187"/>
                  </a:cubicBezTo>
                  <a:close/>
                  <a:moveTo>
                    <a:pt x="1081" y="15"/>
                  </a:moveTo>
                  <a:cubicBezTo>
                    <a:pt x="1035" y="5"/>
                    <a:pt x="1003" y="0"/>
                    <a:pt x="1003" y="0"/>
                  </a:cubicBezTo>
                  <a:cubicBezTo>
                    <a:pt x="1003" y="0"/>
                    <a:pt x="1036" y="129"/>
                    <a:pt x="829" y="146"/>
                  </a:cubicBezTo>
                  <a:cubicBezTo>
                    <a:pt x="844" y="147"/>
                    <a:pt x="862" y="148"/>
                    <a:pt x="881" y="147"/>
                  </a:cubicBezTo>
                  <a:cubicBezTo>
                    <a:pt x="1068" y="141"/>
                    <a:pt x="1083" y="50"/>
                    <a:pt x="1081" y="15"/>
                  </a:cubicBezTo>
                  <a:close/>
                </a:path>
              </a:pathLst>
            </a:custGeom>
            <a:solidFill>
              <a:srgbClr val="D3E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912">
              <a:extLst>
                <a:ext uri="{FF2B5EF4-FFF2-40B4-BE49-F238E27FC236}">
                  <a16:creationId xmlns:a16="http://schemas.microsoft.com/office/drawing/2014/main" id="{FE7D3F13-0038-4F83-B91C-71AE0BB80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" y="1181"/>
              <a:ext cx="1774" cy="1457"/>
            </a:xfrm>
            <a:custGeom>
              <a:avLst/>
              <a:gdLst>
                <a:gd name="T0" fmla="*/ 1344 w 1609"/>
                <a:gd name="T1" fmla="*/ 0 h 1322"/>
                <a:gd name="T2" fmla="*/ 1968 w 1609"/>
                <a:gd name="T3" fmla="*/ 288 h 1322"/>
                <a:gd name="T4" fmla="*/ 2157 w 1609"/>
                <a:gd name="T5" fmla="*/ 726 h 1322"/>
                <a:gd name="T6" fmla="*/ 1848 w 1609"/>
                <a:gd name="T7" fmla="*/ 861 h 1322"/>
                <a:gd name="T8" fmla="*/ 1957 w 1609"/>
                <a:gd name="T9" fmla="*/ 1589 h 1322"/>
                <a:gd name="T10" fmla="*/ 1112 w 1609"/>
                <a:gd name="T11" fmla="*/ 1770 h 1322"/>
                <a:gd name="T12" fmla="*/ 1044 w 1609"/>
                <a:gd name="T13" fmla="*/ 1770 h 1322"/>
                <a:gd name="T14" fmla="*/ 200 w 1609"/>
                <a:gd name="T15" fmla="*/ 1589 h 1322"/>
                <a:gd name="T16" fmla="*/ 307 w 1609"/>
                <a:gd name="T17" fmla="*/ 861 h 1322"/>
                <a:gd name="T18" fmla="*/ 0 w 1609"/>
                <a:gd name="T19" fmla="*/ 726 h 1322"/>
                <a:gd name="T20" fmla="*/ 187 w 1609"/>
                <a:gd name="T21" fmla="*/ 288 h 1322"/>
                <a:gd name="T22" fmla="*/ 810 w 1609"/>
                <a:gd name="T23" fmla="*/ 0 h 1322"/>
                <a:gd name="T24" fmla="*/ 1079 w 1609"/>
                <a:gd name="T25" fmla="*/ 197 h 1322"/>
                <a:gd name="T26" fmla="*/ 1344 w 1609"/>
                <a:gd name="T27" fmla="*/ 0 h 13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9" h="1322">
                  <a:moveTo>
                    <a:pt x="1003" y="0"/>
                  </a:moveTo>
                  <a:cubicBezTo>
                    <a:pt x="1003" y="0"/>
                    <a:pt x="1405" y="58"/>
                    <a:pt x="1468" y="215"/>
                  </a:cubicBezTo>
                  <a:cubicBezTo>
                    <a:pt x="1609" y="543"/>
                    <a:pt x="1609" y="543"/>
                    <a:pt x="1609" y="543"/>
                  </a:cubicBezTo>
                  <a:cubicBezTo>
                    <a:pt x="1609" y="543"/>
                    <a:pt x="1609" y="623"/>
                    <a:pt x="1379" y="643"/>
                  </a:cubicBezTo>
                  <a:cubicBezTo>
                    <a:pt x="1379" y="643"/>
                    <a:pt x="1428" y="790"/>
                    <a:pt x="1460" y="1187"/>
                  </a:cubicBezTo>
                  <a:cubicBezTo>
                    <a:pt x="1460" y="1187"/>
                    <a:pt x="1373" y="1311"/>
                    <a:pt x="830" y="1322"/>
                  </a:cubicBezTo>
                  <a:cubicBezTo>
                    <a:pt x="779" y="1322"/>
                    <a:pt x="779" y="1322"/>
                    <a:pt x="779" y="1322"/>
                  </a:cubicBezTo>
                  <a:cubicBezTo>
                    <a:pt x="236" y="1311"/>
                    <a:pt x="149" y="1187"/>
                    <a:pt x="149" y="1187"/>
                  </a:cubicBezTo>
                  <a:cubicBezTo>
                    <a:pt x="180" y="790"/>
                    <a:pt x="229" y="643"/>
                    <a:pt x="229" y="643"/>
                  </a:cubicBezTo>
                  <a:cubicBezTo>
                    <a:pt x="0" y="623"/>
                    <a:pt x="0" y="543"/>
                    <a:pt x="0" y="543"/>
                  </a:cubicBezTo>
                  <a:cubicBezTo>
                    <a:pt x="140" y="215"/>
                    <a:pt x="140" y="215"/>
                    <a:pt x="140" y="215"/>
                  </a:cubicBezTo>
                  <a:cubicBezTo>
                    <a:pt x="204" y="58"/>
                    <a:pt x="605" y="0"/>
                    <a:pt x="605" y="0"/>
                  </a:cubicBezTo>
                  <a:cubicBezTo>
                    <a:pt x="605" y="0"/>
                    <a:pt x="582" y="155"/>
                    <a:pt x="805" y="147"/>
                  </a:cubicBezTo>
                  <a:cubicBezTo>
                    <a:pt x="1038" y="139"/>
                    <a:pt x="1003" y="0"/>
                    <a:pt x="1003" y="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913">
              <a:extLst>
                <a:ext uri="{FF2B5EF4-FFF2-40B4-BE49-F238E27FC236}">
                  <a16:creationId xmlns:a16="http://schemas.microsoft.com/office/drawing/2014/main" id="{F507571A-826A-4395-83BE-D9570E8D3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" y="1568"/>
              <a:ext cx="60" cy="319"/>
            </a:xfrm>
            <a:custGeom>
              <a:avLst/>
              <a:gdLst>
                <a:gd name="T0" fmla="*/ 26 w 55"/>
                <a:gd name="T1" fmla="*/ 386 h 290"/>
                <a:gd name="T2" fmla="*/ 4 w 55"/>
                <a:gd name="T3" fmla="*/ 290 h 290"/>
                <a:gd name="T4" fmla="*/ 43 w 55"/>
                <a:gd name="T5" fmla="*/ 197 h 290"/>
                <a:gd name="T6" fmla="*/ 71 w 55"/>
                <a:gd name="T7" fmla="*/ 0 h 2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290">
                  <a:moveTo>
                    <a:pt x="20" y="290"/>
                  </a:moveTo>
                  <a:cubicBezTo>
                    <a:pt x="23" y="264"/>
                    <a:pt x="5" y="244"/>
                    <a:pt x="4" y="218"/>
                  </a:cubicBezTo>
                  <a:cubicBezTo>
                    <a:pt x="2" y="185"/>
                    <a:pt x="24" y="176"/>
                    <a:pt x="33" y="148"/>
                  </a:cubicBezTo>
                  <a:cubicBezTo>
                    <a:pt x="49" y="100"/>
                    <a:pt x="0" y="39"/>
                    <a:pt x="55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914">
              <a:extLst>
                <a:ext uri="{FF2B5EF4-FFF2-40B4-BE49-F238E27FC236}">
                  <a16:creationId xmlns:a16="http://schemas.microsoft.com/office/drawing/2014/main" id="{FD6A9076-0271-4082-9708-ECC671993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1573"/>
              <a:ext cx="92" cy="314"/>
            </a:xfrm>
            <a:custGeom>
              <a:avLst/>
              <a:gdLst>
                <a:gd name="T0" fmla="*/ 84 w 83"/>
                <a:gd name="T1" fmla="*/ 381 h 285"/>
                <a:gd name="T2" fmla="*/ 74 w 83"/>
                <a:gd name="T3" fmla="*/ 206 h 285"/>
                <a:gd name="T4" fmla="*/ 45 w 83"/>
                <a:gd name="T5" fmla="*/ 172 h 285"/>
                <a:gd name="T6" fmla="*/ 48 w 83"/>
                <a:gd name="T7" fmla="*/ 110 h 285"/>
                <a:gd name="T8" fmla="*/ 0 w 83"/>
                <a:gd name="T9" fmla="*/ 0 h 2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3" h="285">
                  <a:moveTo>
                    <a:pt x="62" y="285"/>
                  </a:moveTo>
                  <a:cubicBezTo>
                    <a:pt x="30" y="251"/>
                    <a:pt x="83" y="190"/>
                    <a:pt x="54" y="154"/>
                  </a:cubicBezTo>
                  <a:cubicBezTo>
                    <a:pt x="45" y="142"/>
                    <a:pt x="37" y="143"/>
                    <a:pt x="33" y="129"/>
                  </a:cubicBezTo>
                  <a:cubicBezTo>
                    <a:pt x="28" y="115"/>
                    <a:pt x="35" y="97"/>
                    <a:pt x="35" y="83"/>
                  </a:cubicBezTo>
                  <a:cubicBezTo>
                    <a:pt x="36" y="47"/>
                    <a:pt x="22" y="26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915">
              <a:extLst>
                <a:ext uri="{FF2B5EF4-FFF2-40B4-BE49-F238E27FC236}">
                  <a16:creationId xmlns:a16="http://schemas.microsoft.com/office/drawing/2014/main" id="{33368E0A-C25B-4CD9-93BC-7500BA580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900"/>
              <a:ext cx="998" cy="155"/>
            </a:xfrm>
            <a:custGeom>
              <a:avLst/>
              <a:gdLst>
                <a:gd name="T0" fmla="*/ 3 w 905"/>
                <a:gd name="T1" fmla="*/ 36 h 141"/>
                <a:gd name="T2" fmla="*/ 131 w 905"/>
                <a:gd name="T3" fmla="*/ 107 h 141"/>
                <a:gd name="T4" fmla="*/ 245 w 905"/>
                <a:gd name="T5" fmla="*/ 124 h 141"/>
                <a:gd name="T6" fmla="*/ 335 w 905"/>
                <a:gd name="T7" fmla="*/ 146 h 141"/>
                <a:gd name="T8" fmla="*/ 501 w 905"/>
                <a:gd name="T9" fmla="*/ 122 h 141"/>
                <a:gd name="T10" fmla="*/ 665 w 905"/>
                <a:gd name="T11" fmla="*/ 139 h 141"/>
                <a:gd name="T12" fmla="*/ 968 w 905"/>
                <a:gd name="T13" fmla="*/ 104 h 141"/>
                <a:gd name="T14" fmla="*/ 1214 w 905"/>
                <a:gd name="T15" fmla="*/ 0 h 141"/>
                <a:gd name="T16" fmla="*/ 1062 w 905"/>
                <a:gd name="T17" fmla="*/ 85 h 141"/>
                <a:gd name="T18" fmla="*/ 887 w 905"/>
                <a:gd name="T19" fmla="*/ 157 h 141"/>
                <a:gd name="T20" fmla="*/ 613 w 905"/>
                <a:gd name="T21" fmla="*/ 182 h 141"/>
                <a:gd name="T22" fmla="*/ 426 w 905"/>
                <a:gd name="T23" fmla="*/ 175 h 141"/>
                <a:gd name="T24" fmla="*/ 226 w 905"/>
                <a:gd name="T25" fmla="*/ 178 h 141"/>
                <a:gd name="T26" fmla="*/ 79 w 905"/>
                <a:gd name="T27" fmla="*/ 124 h 141"/>
                <a:gd name="T28" fmla="*/ 0 w 905"/>
                <a:gd name="T29" fmla="*/ 46 h 14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05" h="141">
                  <a:moveTo>
                    <a:pt x="3" y="27"/>
                  </a:moveTo>
                  <a:cubicBezTo>
                    <a:pt x="20" y="28"/>
                    <a:pt x="69" y="70"/>
                    <a:pt x="98" y="80"/>
                  </a:cubicBezTo>
                  <a:cubicBezTo>
                    <a:pt x="126" y="89"/>
                    <a:pt x="154" y="89"/>
                    <a:pt x="182" y="94"/>
                  </a:cubicBezTo>
                  <a:cubicBezTo>
                    <a:pt x="205" y="99"/>
                    <a:pt x="226" y="109"/>
                    <a:pt x="250" y="110"/>
                  </a:cubicBezTo>
                  <a:cubicBezTo>
                    <a:pt x="291" y="111"/>
                    <a:pt x="333" y="96"/>
                    <a:pt x="374" y="92"/>
                  </a:cubicBezTo>
                  <a:cubicBezTo>
                    <a:pt x="416" y="87"/>
                    <a:pt x="456" y="97"/>
                    <a:pt x="496" y="105"/>
                  </a:cubicBezTo>
                  <a:cubicBezTo>
                    <a:pt x="574" y="122"/>
                    <a:pt x="648" y="106"/>
                    <a:pt x="722" y="78"/>
                  </a:cubicBezTo>
                  <a:cubicBezTo>
                    <a:pt x="785" y="54"/>
                    <a:pt x="842" y="16"/>
                    <a:pt x="905" y="0"/>
                  </a:cubicBezTo>
                  <a:cubicBezTo>
                    <a:pt x="867" y="9"/>
                    <a:pt x="828" y="47"/>
                    <a:pt x="792" y="64"/>
                  </a:cubicBezTo>
                  <a:cubicBezTo>
                    <a:pt x="748" y="86"/>
                    <a:pt x="707" y="104"/>
                    <a:pt x="661" y="118"/>
                  </a:cubicBezTo>
                  <a:cubicBezTo>
                    <a:pt x="592" y="139"/>
                    <a:pt x="528" y="139"/>
                    <a:pt x="457" y="137"/>
                  </a:cubicBezTo>
                  <a:cubicBezTo>
                    <a:pt x="410" y="135"/>
                    <a:pt x="363" y="132"/>
                    <a:pt x="317" y="132"/>
                  </a:cubicBezTo>
                  <a:cubicBezTo>
                    <a:pt x="268" y="131"/>
                    <a:pt x="218" y="141"/>
                    <a:pt x="169" y="134"/>
                  </a:cubicBezTo>
                  <a:cubicBezTo>
                    <a:pt x="132" y="129"/>
                    <a:pt x="89" y="116"/>
                    <a:pt x="59" y="94"/>
                  </a:cubicBezTo>
                  <a:cubicBezTo>
                    <a:pt x="37" y="77"/>
                    <a:pt x="21" y="53"/>
                    <a:pt x="0" y="35"/>
                  </a:cubicBezTo>
                </a:path>
              </a:pathLst>
            </a:custGeom>
            <a:solidFill>
              <a:srgbClr val="9AC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916">
              <a:extLst>
                <a:ext uri="{FF2B5EF4-FFF2-40B4-BE49-F238E27FC236}">
                  <a16:creationId xmlns:a16="http://schemas.microsoft.com/office/drawing/2014/main" id="{318DBCF4-D87E-4452-BA1D-3297DB09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26"/>
              <a:ext cx="427" cy="234"/>
            </a:xfrm>
            <a:custGeom>
              <a:avLst/>
              <a:gdLst>
                <a:gd name="T0" fmla="*/ 520 w 387"/>
                <a:gd name="T1" fmla="*/ 24 h 212"/>
                <a:gd name="T2" fmla="*/ 235 w 387"/>
                <a:gd name="T3" fmla="*/ 74 h 212"/>
                <a:gd name="T4" fmla="*/ 107 w 387"/>
                <a:gd name="T5" fmla="*/ 153 h 212"/>
                <a:gd name="T6" fmla="*/ 0 w 387"/>
                <a:gd name="T7" fmla="*/ 285 h 212"/>
                <a:gd name="T8" fmla="*/ 115 w 387"/>
                <a:gd name="T9" fmla="*/ 117 h 212"/>
                <a:gd name="T10" fmla="*/ 200 w 387"/>
                <a:gd name="T11" fmla="*/ 2 h 212"/>
                <a:gd name="T12" fmla="*/ 333 w 387"/>
                <a:gd name="T13" fmla="*/ 2 h 212"/>
                <a:gd name="T14" fmla="*/ 445 w 387"/>
                <a:gd name="T15" fmla="*/ 8 h 2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7" h="212">
                  <a:moveTo>
                    <a:pt x="387" y="18"/>
                  </a:moveTo>
                  <a:cubicBezTo>
                    <a:pt x="310" y="18"/>
                    <a:pt x="244" y="19"/>
                    <a:pt x="175" y="55"/>
                  </a:cubicBezTo>
                  <a:cubicBezTo>
                    <a:pt x="142" y="72"/>
                    <a:pt x="107" y="89"/>
                    <a:pt x="80" y="114"/>
                  </a:cubicBezTo>
                  <a:cubicBezTo>
                    <a:pt x="47" y="144"/>
                    <a:pt x="29" y="180"/>
                    <a:pt x="0" y="212"/>
                  </a:cubicBezTo>
                  <a:cubicBezTo>
                    <a:pt x="22" y="168"/>
                    <a:pt x="51" y="123"/>
                    <a:pt x="85" y="87"/>
                  </a:cubicBezTo>
                  <a:cubicBezTo>
                    <a:pt x="108" y="62"/>
                    <a:pt x="151" y="42"/>
                    <a:pt x="149" y="2"/>
                  </a:cubicBezTo>
                  <a:cubicBezTo>
                    <a:pt x="182" y="14"/>
                    <a:pt x="214" y="4"/>
                    <a:pt x="248" y="2"/>
                  </a:cubicBezTo>
                  <a:cubicBezTo>
                    <a:pt x="278" y="0"/>
                    <a:pt x="301" y="9"/>
                    <a:pt x="331" y="5"/>
                  </a:cubicBezTo>
                </a:path>
              </a:pathLst>
            </a:custGeom>
            <a:solidFill>
              <a:srgbClr val="9AC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Freeform 917">
              <a:extLst>
                <a:ext uri="{FF2B5EF4-FFF2-40B4-BE49-F238E27FC236}">
                  <a16:creationId xmlns:a16="http://schemas.microsoft.com/office/drawing/2014/main" id="{0E4866A1-8267-4FAE-AE4B-1D935299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615"/>
              <a:ext cx="116" cy="453"/>
            </a:xfrm>
            <a:custGeom>
              <a:avLst/>
              <a:gdLst>
                <a:gd name="T0" fmla="*/ 59 w 105"/>
                <a:gd name="T1" fmla="*/ 0 h 411"/>
                <a:gd name="T2" fmla="*/ 65 w 105"/>
                <a:gd name="T3" fmla="*/ 86 h 411"/>
                <a:gd name="T4" fmla="*/ 56 w 105"/>
                <a:gd name="T5" fmla="*/ 154 h 411"/>
                <a:gd name="T6" fmla="*/ 13 w 105"/>
                <a:gd name="T7" fmla="*/ 219 h 411"/>
                <a:gd name="T8" fmla="*/ 38 w 105"/>
                <a:gd name="T9" fmla="*/ 306 h 411"/>
                <a:gd name="T10" fmla="*/ 15 w 105"/>
                <a:gd name="T11" fmla="*/ 380 h 411"/>
                <a:gd name="T12" fmla="*/ 4 w 105"/>
                <a:gd name="T13" fmla="*/ 477 h 411"/>
                <a:gd name="T14" fmla="*/ 28 w 105"/>
                <a:gd name="T15" fmla="*/ 550 h 411"/>
                <a:gd name="T16" fmla="*/ 27 w 105"/>
                <a:gd name="T17" fmla="*/ 488 h 411"/>
                <a:gd name="T18" fmla="*/ 46 w 105"/>
                <a:gd name="T19" fmla="*/ 401 h 411"/>
                <a:gd name="T20" fmla="*/ 81 w 105"/>
                <a:gd name="T21" fmla="*/ 298 h 411"/>
                <a:gd name="T22" fmla="*/ 66 w 105"/>
                <a:gd name="T23" fmla="*/ 233 h 411"/>
                <a:gd name="T24" fmla="*/ 114 w 105"/>
                <a:gd name="T25" fmla="*/ 103 h 411"/>
                <a:gd name="T26" fmla="*/ 63 w 105"/>
                <a:gd name="T27" fmla="*/ 1 h 41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5" h="411">
                  <a:moveTo>
                    <a:pt x="43" y="0"/>
                  </a:moveTo>
                  <a:cubicBezTo>
                    <a:pt x="29" y="12"/>
                    <a:pt x="44" y="48"/>
                    <a:pt x="48" y="64"/>
                  </a:cubicBezTo>
                  <a:cubicBezTo>
                    <a:pt x="52" y="81"/>
                    <a:pt x="51" y="99"/>
                    <a:pt x="42" y="115"/>
                  </a:cubicBezTo>
                  <a:cubicBezTo>
                    <a:pt x="32" y="132"/>
                    <a:pt x="15" y="143"/>
                    <a:pt x="10" y="164"/>
                  </a:cubicBezTo>
                  <a:cubicBezTo>
                    <a:pt x="5" y="186"/>
                    <a:pt x="24" y="208"/>
                    <a:pt x="28" y="229"/>
                  </a:cubicBezTo>
                  <a:cubicBezTo>
                    <a:pt x="31" y="249"/>
                    <a:pt x="19" y="265"/>
                    <a:pt x="12" y="284"/>
                  </a:cubicBezTo>
                  <a:cubicBezTo>
                    <a:pt x="4" y="306"/>
                    <a:pt x="0" y="334"/>
                    <a:pt x="4" y="357"/>
                  </a:cubicBezTo>
                  <a:cubicBezTo>
                    <a:pt x="7" y="372"/>
                    <a:pt x="8" y="402"/>
                    <a:pt x="21" y="411"/>
                  </a:cubicBezTo>
                  <a:cubicBezTo>
                    <a:pt x="22" y="396"/>
                    <a:pt x="19" y="380"/>
                    <a:pt x="20" y="365"/>
                  </a:cubicBezTo>
                  <a:cubicBezTo>
                    <a:pt x="21" y="342"/>
                    <a:pt x="28" y="321"/>
                    <a:pt x="34" y="299"/>
                  </a:cubicBezTo>
                  <a:cubicBezTo>
                    <a:pt x="42" y="273"/>
                    <a:pt x="56" y="249"/>
                    <a:pt x="60" y="222"/>
                  </a:cubicBezTo>
                  <a:cubicBezTo>
                    <a:pt x="63" y="204"/>
                    <a:pt x="52" y="191"/>
                    <a:pt x="49" y="173"/>
                  </a:cubicBezTo>
                  <a:cubicBezTo>
                    <a:pt x="42" y="136"/>
                    <a:pt x="105" y="117"/>
                    <a:pt x="84" y="76"/>
                  </a:cubicBezTo>
                  <a:cubicBezTo>
                    <a:pt x="71" y="51"/>
                    <a:pt x="43" y="33"/>
                    <a:pt x="47" y="1"/>
                  </a:cubicBezTo>
                </a:path>
              </a:pathLst>
            </a:custGeom>
            <a:solidFill>
              <a:srgbClr val="D3E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Freeform 918">
              <a:extLst>
                <a:ext uri="{FF2B5EF4-FFF2-40B4-BE49-F238E27FC236}">
                  <a16:creationId xmlns:a16="http://schemas.microsoft.com/office/drawing/2014/main" id="{A3802129-487B-4A1F-8E33-784B7B8C3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" y="1884"/>
              <a:ext cx="778" cy="108"/>
            </a:xfrm>
            <a:custGeom>
              <a:avLst/>
              <a:gdLst>
                <a:gd name="T0" fmla="*/ 0 w 706"/>
                <a:gd name="T1" fmla="*/ 3 h 98"/>
                <a:gd name="T2" fmla="*/ 194 w 706"/>
                <a:gd name="T3" fmla="*/ 93 h 98"/>
                <a:gd name="T4" fmla="*/ 443 w 706"/>
                <a:gd name="T5" fmla="*/ 118 h 98"/>
                <a:gd name="T6" fmla="*/ 552 w 706"/>
                <a:gd name="T7" fmla="*/ 106 h 98"/>
                <a:gd name="T8" fmla="*/ 670 w 706"/>
                <a:gd name="T9" fmla="*/ 119 h 98"/>
                <a:gd name="T10" fmla="*/ 944 w 706"/>
                <a:gd name="T11" fmla="*/ 63 h 98"/>
                <a:gd name="T12" fmla="*/ 692 w 706"/>
                <a:gd name="T13" fmla="*/ 91 h 98"/>
                <a:gd name="T14" fmla="*/ 457 w 706"/>
                <a:gd name="T15" fmla="*/ 94 h 98"/>
                <a:gd name="T16" fmla="*/ 188 w 706"/>
                <a:gd name="T17" fmla="*/ 82 h 98"/>
                <a:gd name="T18" fmla="*/ 28 w 706"/>
                <a:gd name="T19" fmla="*/ 3 h 9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06" h="98">
                  <a:moveTo>
                    <a:pt x="0" y="3"/>
                  </a:moveTo>
                  <a:cubicBezTo>
                    <a:pt x="46" y="0"/>
                    <a:pt x="101" y="55"/>
                    <a:pt x="145" y="69"/>
                  </a:cubicBezTo>
                  <a:cubicBezTo>
                    <a:pt x="204" y="88"/>
                    <a:pt x="269" y="98"/>
                    <a:pt x="331" y="88"/>
                  </a:cubicBezTo>
                  <a:cubicBezTo>
                    <a:pt x="358" y="84"/>
                    <a:pt x="385" y="81"/>
                    <a:pt x="413" y="79"/>
                  </a:cubicBezTo>
                  <a:cubicBezTo>
                    <a:pt x="445" y="75"/>
                    <a:pt x="469" y="84"/>
                    <a:pt x="501" y="89"/>
                  </a:cubicBezTo>
                  <a:cubicBezTo>
                    <a:pt x="561" y="98"/>
                    <a:pt x="655" y="81"/>
                    <a:pt x="706" y="47"/>
                  </a:cubicBezTo>
                  <a:cubicBezTo>
                    <a:pt x="655" y="89"/>
                    <a:pt x="576" y="82"/>
                    <a:pt x="517" y="68"/>
                  </a:cubicBezTo>
                  <a:cubicBezTo>
                    <a:pt x="460" y="54"/>
                    <a:pt x="401" y="66"/>
                    <a:pt x="342" y="70"/>
                  </a:cubicBezTo>
                  <a:cubicBezTo>
                    <a:pt x="272" y="74"/>
                    <a:pt x="210" y="78"/>
                    <a:pt x="141" y="61"/>
                  </a:cubicBezTo>
                  <a:cubicBezTo>
                    <a:pt x="101" y="51"/>
                    <a:pt x="48" y="36"/>
                    <a:pt x="21" y="3"/>
                  </a:cubicBezTo>
                </a:path>
              </a:pathLst>
            </a:custGeom>
            <a:solidFill>
              <a:srgbClr val="D3E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3" name="Freeform 919">
              <a:extLst>
                <a:ext uri="{FF2B5EF4-FFF2-40B4-BE49-F238E27FC236}">
                  <a16:creationId xmlns:a16="http://schemas.microsoft.com/office/drawing/2014/main" id="{1C046F7F-5D96-4D25-AAC1-CCF650495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1669"/>
              <a:ext cx="156" cy="404"/>
            </a:xfrm>
            <a:custGeom>
              <a:avLst/>
              <a:gdLst>
                <a:gd name="T0" fmla="*/ 93 w 142"/>
                <a:gd name="T1" fmla="*/ 1 h 366"/>
                <a:gd name="T2" fmla="*/ 97 w 142"/>
                <a:gd name="T3" fmla="*/ 70 h 366"/>
                <a:gd name="T4" fmla="*/ 130 w 142"/>
                <a:gd name="T5" fmla="*/ 120 h 366"/>
                <a:gd name="T6" fmla="*/ 122 w 142"/>
                <a:gd name="T7" fmla="*/ 173 h 366"/>
                <a:gd name="T8" fmla="*/ 123 w 142"/>
                <a:gd name="T9" fmla="*/ 234 h 366"/>
                <a:gd name="T10" fmla="*/ 140 w 142"/>
                <a:gd name="T11" fmla="*/ 272 h 366"/>
                <a:gd name="T12" fmla="*/ 156 w 142"/>
                <a:gd name="T13" fmla="*/ 321 h 366"/>
                <a:gd name="T14" fmla="*/ 175 w 142"/>
                <a:gd name="T15" fmla="*/ 404 h 366"/>
                <a:gd name="T16" fmla="*/ 186 w 142"/>
                <a:gd name="T17" fmla="*/ 492 h 366"/>
                <a:gd name="T18" fmla="*/ 171 w 142"/>
                <a:gd name="T19" fmla="*/ 455 h 366"/>
                <a:gd name="T20" fmla="*/ 154 w 142"/>
                <a:gd name="T21" fmla="*/ 398 h 366"/>
                <a:gd name="T22" fmla="*/ 136 w 142"/>
                <a:gd name="T23" fmla="*/ 341 h 366"/>
                <a:gd name="T24" fmla="*/ 119 w 142"/>
                <a:gd name="T25" fmla="*/ 294 h 366"/>
                <a:gd name="T26" fmla="*/ 62 w 142"/>
                <a:gd name="T27" fmla="*/ 272 h 366"/>
                <a:gd name="T28" fmla="*/ 27 w 142"/>
                <a:gd name="T29" fmla="*/ 281 h 366"/>
                <a:gd name="T30" fmla="*/ 0 w 142"/>
                <a:gd name="T31" fmla="*/ 289 h 366"/>
                <a:gd name="T32" fmla="*/ 59 w 142"/>
                <a:gd name="T33" fmla="*/ 242 h 366"/>
                <a:gd name="T34" fmla="*/ 90 w 142"/>
                <a:gd name="T35" fmla="*/ 169 h 366"/>
                <a:gd name="T36" fmla="*/ 96 w 142"/>
                <a:gd name="T37" fmla="*/ 106 h 366"/>
                <a:gd name="T38" fmla="*/ 83 w 142"/>
                <a:gd name="T39" fmla="*/ 87 h 366"/>
                <a:gd name="T40" fmla="*/ 63 w 142"/>
                <a:gd name="T41" fmla="*/ 92 h 366"/>
                <a:gd name="T42" fmla="*/ 71 w 142"/>
                <a:gd name="T43" fmla="*/ 50 h 366"/>
                <a:gd name="T44" fmla="*/ 88 w 142"/>
                <a:gd name="T45" fmla="*/ 0 h 3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142" h="366">
                  <a:moveTo>
                    <a:pt x="70" y="1"/>
                  </a:moveTo>
                  <a:cubicBezTo>
                    <a:pt x="72" y="19"/>
                    <a:pt x="65" y="34"/>
                    <a:pt x="73" y="52"/>
                  </a:cubicBezTo>
                  <a:cubicBezTo>
                    <a:pt x="79" y="66"/>
                    <a:pt x="93" y="75"/>
                    <a:pt x="97" y="90"/>
                  </a:cubicBezTo>
                  <a:cubicBezTo>
                    <a:pt x="101" y="103"/>
                    <a:pt x="96" y="116"/>
                    <a:pt x="92" y="129"/>
                  </a:cubicBezTo>
                  <a:cubicBezTo>
                    <a:pt x="89" y="144"/>
                    <a:pt x="88" y="159"/>
                    <a:pt x="93" y="174"/>
                  </a:cubicBezTo>
                  <a:cubicBezTo>
                    <a:pt x="97" y="184"/>
                    <a:pt x="102" y="192"/>
                    <a:pt x="106" y="202"/>
                  </a:cubicBezTo>
                  <a:cubicBezTo>
                    <a:pt x="110" y="214"/>
                    <a:pt x="112" y="227"/>
                    <a:pt x="117" y="239"/>
                  </a:cubicBezTo>
                  <a:cubicBezTo>
                    <a:pt x="124" y="258"/>
                    <a:pt x="127" y="280"/>
                    <a:pt x="132" y="301"/>
                  </a:cubicBezTo>
                  <a:cubicBezTo>
                    <a:pt x="136" y="321"/>
                    <a:pt x="142" y="345"/>
                    <a:pt x="140" y="366"/>
                  </a:cubicBezTo>
                  <a:cubicBezTo>
                    <a:pt x="133" y="361"/>
                    <a:pt x="132" y="346"/>
                    <a:pt x="129" y="338"/>
                  </a:cubicBezTo>
                  <a:cubicBezTo>
                    <a:pt x="124" y="324"/>
                    <a:pt x="120" y="310"/>
                    <a:pt x="116" y="296"/>
                  </a:cubicBezTo>
                  <a:cubicBezTo>
                    <a:pt x="111" y="282"/>
                    <a:pt x="107" y="268"/>
                    <a:pt x="103" y="254"/>
                  </a:cubicBezTo>
                  <a:cubicBezTo>
                    <a:pt x="100" y="242"/>
                    <a:pt x="97" y="228"/>
                    <a:pt x="89" y="218"/>
                  </a:cubicBezTo>
                  <a:cubicBezTo>
                    <a:pt x="78" y="203"/>
                    <a:pt x="63" y="200"/>
                    <a:pt x="46" y="202"/>
                  </a:cubicBezTo>
                  <a:cubicBezTo>
                    <a:pt x="37" y="203"/>
                    <a:pt x="29" y="205"/>
                    <a:pt x="21" y="209"/>
                  </a:cubicBezTo>
                  <a:cubicBezTo>
                    <a:pt x="14" y="212"/>
                    <a:pt x="7" y="213"/>
                    <a:pt x="0" y="215"/>
                  </a:cubicBezTo>
                  <a:cubicBezTo>
                    <a:pt x="16" y="212"/>
                    <a:pt x="34" y="191"/>
                    <a:pt x="45" y="179"/>
                  </a:cubicBezTo>
                  <a:cubicBezTo>
                    <a:pt x="59" y="163"/>
                    <a:pt x="66" y="147"/>
                    <a:pt x="68" y="126"/>
                  </a:cubicBezTo>
                  <a:cubicBezTo>
                    <a:pt x="69" y="108"/>
                    <a:pt x="78" y="96"/>
                    <a:pt x="72" y="79"/>
                  </a:cubicBezTo>
                  <a:cubicBezTo>
                    <a:pt x="70" y="74"/>
                    <a:pt x="69" y="66"/>
                    <a:pt x="63" y="65"/>
                  </a:cubicBezTo>
                  <a:cubicBezTo>
                    <a:pt x="58" y="64"/>
                    <a:pt x="53" y="69"/>
                    <a:pt x="47" y="68"/>
                  </a:cubicBezTo>
                  <a:cubicBezTo>
                    <a:pt x="46" y="59"/>
                    <a:pt x="52" y="47"/>
                    <a:pt x="54" y="37"/>
                  </a:cubicBezTo>
                  <a:cubicBezTo>
                    <a:pt x="57" y="25"/>
                    <a:pt x="63" y="13"/>
                    <a:pt x="66" y="0"/>
                  </a:cubicBezTo>
                </a:path>
              </a:pathLst>
            </a:custGeom>
            <a:solidFill>
              <a:srgbClr val="9AC6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920">
              <a:extLst>
                <a:ext uri="{FF2B5EF4-FFF2-40B4-BE49-F238E27FC236}">
                  <a16:creationId xmlns:a16="http://schemas.microsoft.com/office/drawing/2014/main" id="{3BCD921D-613F-4856-AF30-F58F4BE08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762"/>
              <a:ext cx="34" cy="186"/>
            </a:xfrm>
            <a:custGeom>
              <a:avLst/>
              <a:gdLst>
                <a:gd name="T0" fmla="*/ 37 w 31"/>
                <a:gd name="T1" fmla="*/ 0 h 169"/>
                <a:gd name="T2" fmla="*/ 18 w 31"/>
                <a:gd name="T3" fmla="*/ 100 h 169"/>
                <a:gd name="T4" fmla="*/ 9 w 31"/>
                <a:gd name="T5" fmla="*/ 226 h 169"/>
                <a:gd name="T6" fmla="*/ 37 w 31"/>
                <a:gd name="T7" fmla="*/ 113 h 169"/>
                <a:gd name="T8" fmla="*/ 29 w 31"/>
                <a:gd name="T9" fmla="*/ 11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169">
                  <a:moveTo>
                    <a:pt x="28" y="0"/>
                  </a:moveTo>
                  <a:cubicBezTo>
                    <a:pt x="0" y="27"/>
                    <a:pt x="7" y="42"/>
                    <a:pt x="14" y="75"/>
                  </a:cubicBezTo>
                  <a:cubicBezTo>
                    <a:pt x="20" y="105"/>
                    <a:pt x="6" y="137"/>
                    <a:pt x="6" y="169"/>
                  </a:cubicBezTo>
                  <a:cubicBezTo>
                    <a:pt x="3" y="140"/>
                    <a:pt x="24" y="112"/>
                    <a:pt x="28" y="85"/>
                  </a:cubicBezTo>
                  <a:cubicBezTo>
                    <a:pt x="31" y="59"/>
                    <a:pt x="7" y="33"/>
                    <a:pt x="22" y="8"/>
                  </a:cubicBezTo>
                </a:path>
              </a:pathLst>
            </a:custGeom>
            <a:solidFill>
              <a:srgbClr val="E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921">
              <a:extLst>
                <a:ext uri="{FF2B5EF4-FFF2-40B4-BE49-F238E27FC236}">
                  <a16:creationId xmlns:a16="http://schemas.microsoft.com/office/drawing/2014/main" id="{DBC8E2E1-5C64-4A30-A712-E1E01EECA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" y="1324"/>
              <a:ext cx="244" cy="437"/>
            </a:xfrm>
            <a:custGeom>
              <a:avLst/>
              <a:gdLst>
                <a:gd name="T0" fmla="*/ 0 w 221"/>
                <a:gd name="T1" fmla="*/ 532 h 396"/>
                <a:gd name="T2" fmla="*/ 157 w 221"/>
                <a:gd name="T3" fmla="*/ 177 h 396"/>
                <a:gd name="T4" fmla="*/ 297 w 221"/>
                <a:gd name="T5" fmla="*/ 0 h 396"/>
                <a:gd name="T6" fmla="*/ 171 w 221"/>
                <a:gd name="T7" fmla="*/ 184 h 396"/>
                <a:gd name="T8" fmla="*/ 0 w 221"/>
                <a:gd name="T9" fmla="*/ 532 h 3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" h="396">
                  <a:moveTo>
                    <a:pt x="0" y="396"/>
                  </a:moveTo>
                  <a:cubicBezTo>
                    <a:pt x="117" y="131"/>
                    <a:pt x="117" y="131"/>
                    <a:pt x="117" y="131"/>
                  </a:cubicBezTo>
                  <a:cubicBezTo>
                    <a:pt x="117" y="131"/>
                    <a:pt x="143" y="41"/>
                    <a:pt x="221" y="0"/>
                  </a:cubicBezTo>
                  <a:cubicBezTo>
                    <a:pt x="221" y="0"/>
                    <a:pt x="159" y="46"/>
                    <a:pt x="127" y="137"/>
                  </a:cubicBezTo>
                  <a:cubicBezTo>
                    <a:pt x="95" y="228"/>
                    <a:pt x="0" y="396"/>
                    <a:pt x="0" y="396"/>
                  </a:cubicBezTo>
                  <a:close/>
                </a:path>
              </a:pathLst>
            </a:custGeom>
            <a:solidFill>
              <a:srgbClr val="E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922">
              <a:extLst>
                <a:ext uri="{FF2B5EF4-FFF2-40B4-BE49-F238E27FC236}">
                  <a16:creationId xmlns:a16="http://schemas.microsoft.com/office/drawing/2014/main" id="{2641B5EE-284D-44FF-96B7-A033E5B97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87" y="2399"/>
              <a:ext cx="66" cy="120"/>
            </a:xfrm>
            <a:custGeom>
              <a:avLst/>
              <a:gdLst>
                <a:gd name="T0" fmla="*/ 13 w 60"/>
                <a:gd name="T1" fmla="*/ 0 h 109"/>
                <a:gd name="T2" fmla="*/ 9 w 60"/>
                <a:gd name="T3" fmla="*/ 95 h 109"/>
                <a:gd name="T4" fmla="*/ 80 w 60"/>
                <a:gd name="T5" fmla="*/ 145 h 109"/>
                <a:gd name="T6" fmla="*/ 17 w 60"/>
                <a:gd name="T7" fmla="*/ 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" h="109">
                  <a:moveTo>
                    <a:pt x="10" y="0"/>
                  </a:moveTo>
                  <a:cubicBezTo>
                    <a:pt x="11" y="22"/>
                    <a:pt x="0" y="49"/>
                    <a:pt x="6" y="71"/>
                  </a:cubicBezTo>
                  <a:cubicBezTo>
                    <a:pt x="13" y="95"/>
                    <a:pt x="42" y="98"/>
                    <a:pt x="60" y="109"/>
                  </a:cubicBezTo>
                  <a:cubicBezTo>
                    <a:pt x="30" y="80"/>
                    <a:pt x="10" y="50"/>
                    <a:pt x="13" y="6"/>
                  </a:cubicBezTo>
                </a:path>
              </a:pathLst>
            </a:custGeom>
            <a:solidFill>
              <a:srgbClr val="EDF4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3E7B0603-8B16-4A3A-A32C-CB1C4A837B4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Rickets</a:t>
            </a:r>
          </a:p>
        </p:txBody>
      </p:sp>
      <p:grpSp>
        <p:nvGrpSpPr>
          <p:cNvPr id="37890" name="Group 3">
            <a:extLst>
              <a:ext uri="{FF2B5EF4-FFF2-40B4-BE49-F238E27FC236}">
                <a16:creationId xmlns:a16="http://schemas.microsoft.com/office/drawing/2014/main" id="{9E98755E-C5F0-4BEC-9B18-5FEBE9BD2399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223963"/>
            <a:ext cx="1384300" cy="5216525"/>
            <a:chOff x="578" y="745"/>
            <a:chExt cx="872" cy="3286"/>
          </a:xfrm>
        </p:grpSpPr>
        <p:grpSp>
          <p:nvGrpSpPr>
            <p:cNvPr id="38702" name="Group 4">
              <a:extLst>
                <a:ext uri="{FF2B5EF4-FFF2-40B4-BE49-F238E27FC236}">
                  <a16:creationId xmlns:a16="http://schemas.microsoft.com/office/drawing/2014/main" id="{4F1FB360-A930-4BBB-AD2D-DE7D492802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8" y="745"/>
              <a:ext cx="872" cy="3286"/>
              <a:chOff x="578" y="745"/>
              <a:chExt cx="872" cy="3286"/>
            </a:xfrm>
          </p:grpSpPr>
          <p:sp>
            <p:nvSpPr>
              <p:cNvPr id="38754" name="Freeform 5">
                <a:extLst>
                  <a:ext uri="{FF2B5EF4-FFF2-40B4-BE49-F238E27FC236}">
                    <a16:creationId xmlns:a16="http://schemas.microsoft.com/office/drawing/2014/main" id="{5CCF40EB-ECF8-4820-AFF9-D902F62F8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726"/>
                <a:ext cx="77" cy="57"/>
              </a:xfrm>
              <a:custGeom>
                <a:avLst/>
                <a:gdLst>
                  <a:gd name="T0" fmla="*/ 277 w 40"/>
                  <a:gd name="T1" fmla="*/ 0 h 30"/>
                  <a:gd name="T2" fmla="*/ 237 w 40"/>
                  <a:gd name="T3" fmla="*/ 21 h 30"/>
                  <a:gd name="T4" fmla="*/ 193 w 40"/>
                  <a:gd name="T5" fmla="*/ 48 h 30"/>
                  <a:gd name="T6" fmla="*/ 156 w 40"/>
                  <a:gd name="T7" fmla="*/ 76 h 30"/>
                  <a:gd name="T8" fmla="*/ 116 w 40"/>
                  <a:gd name="T9" fmla="*/ 91 h 30"/>
                  <a:gd name="T10" fmla="*/ 29 w 40"/>
                  <a:gd name="T11" fmla="*/ 200 h 30"/>
                  <a:gd name="T12" fmla="*/ 92 w 40"/>
                  <a:gd name="T13" fmla="*/ 184 h 30"/>
                  <a:gd name="T14" fmla="*/ 137 w 40"/>
                  <a:gd name="T15" fmla="*/ 165 h 30"/>
                  <a:gd name="T16" fmla="*/ 223 w 40"/>
                  <a:gd name="T17" fmla="*/ 105 h 30"/>
                  <a:gd name="T18" fmla="*/ 271 w 40"/>
                  <a:gd name="T19" fmla="*/ 55 h 30"/>
                  <a:gd name="T20" fmla="*/ 285 w 40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30">
                    <a:moveTo>
                      <a:pt x="39" y="0"/>
                    </a:moveTo>
                    <a:cubicBezTo>
                      <a:pt x="37" y="0"/>
                      <a:pt x="35" y="2"/>
                      <a:pt x="33" y="3"/>
                    </a:cubicBezTo>
                    <a:cubicBezTo>
                      <a:pt x="31" y="4"/>
                      <a:pt x="29" y="5"/>
                      <a:pt x="27" y="7"/>
                    </a:cubicBezTo>
                    <a:cubicBezTo>
                      <a:pt x="26" y="9"/>
                      <a:pt x="24" y="10"/>
                      <a:pt x="22" y="11"/>
                    </a:cubicBezTo>
                    <a:cubicBezTo>
                      <a:pt x="20" y="13"/>
                      <a:pt x="18" y="12"/>
                      <a:pt x="16" y="13"/>
                    </a:cubicBezTo>
                    <a:cubicBezTo>
                      <a:pt x="8" y="14"/>
                      <a:pt x="0" y="22"/>
                      <a:pt x="4" y="29"/>
                    </a:cubicBezTo>
                    <a:cubicBezTo>
                      <a:pt x="6" y="30"/>
                      <a:pt x="10" y="28"/>
                      <a:pt x="13" y="27"/>
                    </a:cubicBezTo>
                    <a:cubicBezTo>
                      <a:pt x="15" y="26"/>
                      <a:pt x="17" y="25"/>
                      <a:pt x="19" y="24"/>
                    </a:cubicBezTo>
                    <a:cubicBezTo>
                      <a:pt x="24" y="22"/>
                      <a:pt x="27" y="19"/>
                      <a:pt x="31" y="15"/>
                    </a:cubicBezTo>
                    <a:cubicBezTo>
                      <a:pt x="34" y="13"/>
                      <a:pt x="36" y="11"/>
                      <a:pt x="38" y="8"/>
                    </a:cubicBezTo>
                    <a:cubicBezTo>
                      <a:pt x="39" y="6"/>
                      <a:pt x="39" y="4"/>
                      <a:pt x="40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5" name="Freeform 6">
                <a:extLst>
                  <a:ext uri="{FF2B5EF4-FFF2-40B4-BE49-F238E27FC236}">
                    <a16:creationId xmlns:a16="http://schemas.microsoft.com/office/drawing/2014/main" id="{A6D323E7-BFA0-47A6-9882-B9E98E6A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703"/>
                <a:ext cx="58" cy="53"/>
              </a:xfrm>
              <a:custGeom>
                <a:avLst/>
                <a:gdLst>
                  <a:gd name="T0" fmla="*/ 195 w 30"/>
                  <a:gd name="T1" fmla="*/ 0 h 28"/>
                  <a:gd name="T2" fmla="*/ 160 w 30"/>
                  <a:gd name="T3" fmla="*/ 28 h 28"/>
                  <a:gd name="T4" fmla="*/ 116 w 30"/>
                  <a:gd name="T5" fmla="*/ 61 h 28"/>
                  <a:gd name="T6" fmla="*/ 93 w 30"/>
                  <a:gd name="T7" fmla="*/ 76 h 28"/>
                  <a:gd name="T8" fmla="*/ 56 w 30"/>
                  <a:gd name="T9" fmla="*/ 97 h 28"/>
                  <a:gd name="T10" fmla="*/ 15 w 30"/>
                  <a:gd name="T11" fmla="*/ 136 h 28"/>
                  <a:gd name="T12" fmla="*/ 8 w 30"/>
                  <a:gd name="T13" fmla="*/ 189 h 28"/>
                  <a:gd name="T14" fmla="*/ 37 w 30"/>
                  <a:gd name="T15" fmla="*/ 184 h 28"/>
                  <a:gd name="T16" fmla="*/ 72 w 30"/>
                  <a:gd name="T17" fmla="*/ 168 h 28"/>
                  <a:gd name="T18" fmla="*/ 139 w 30"/>
                  <a:gd name="T19" fmla="*/ 136 h 28"/>
                  <a:gd name="T20" fmla="*/ 201 w 30"/>
                  <a:gd name="T21" fmla="*/ 97 h 28"/>
                  <a:gd name="T22" fmla="*/ 217 w 30"/>
                  <a:gd name="T23" fmla="*/ 61 h 28"/>
                  <a:gd name="T24" fmla="*/ 201 w 30"/>
                  <a:gd name="T25" fmla="*/ 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28">
                    <a:moveTo>
                      <a:pt x="27" y="0"/>
                    </a:moveTo>
                    <a:cubicBezTo>
                      <a:pt x="25" y="1"/>
                      <a:pt x="23" y="3"/>
                      <a:pt x="22" y="4"/>
                    </a:cubicBezTo>
                    <a:cubicBezTo>
                      <a:pt x="20" y="6"/>
                      <a:pt x="18" y="7"/>
                      <a:pt x="16" y="9"/>
                    </a:cubicBezTo>
                    <a:cubicBezTo>
                      <a:pt x="15" y="10"/>
                      <a:pt x="14" y="10"/>
                      <a:pt x="13" y="11"/>
                    </a:cubicBezTo>
                    <a:cubicBezTo>
                      <a:pt x="11" y="12"/>
                      <a:pt x="9" y="13"/>
                      <a:pt x="8" y="14"/>
                    </a:cubicBezTo>
                    <a:cubicBezTo>
                      <a:pt x="6" y="16"/>
                      <a:pt x="3" y="18"/>
                      <a:pt x="2" y="20"/>
                    </a:cubicBezTo>
                    <a:cubicBezTo>
                      <a:pt x="0" y="23"/>
                      <a:pt x="1" y="25"/>
                      <a:pt x="1" y="28"/>
                    </a:cubicBezTo>
                    <a:cubicBezTo>
                      <a:pt x="2" y="28"/>
                      <a:pt x="4" y="27"/>
                      <a:pt x="5" y="27"/>
                    </a:cubicBezTo>
                    <a:cubicBezTo>
                      <a:pt x="7" y="26"/>
                      <a:pt x="8" y="26"/>
                      <a:pt x="10" y="25"/>
                    </a:cubicBezTo>
                    <a:cubicBezTo>
                      <a:pt x="13" y="23"/>
                      <a:pt x="16" y="21"/>
                      <a:pt x="19" y="20"/>
                    </a:cubicBezTo>
                    <a:cubicBezTo>
                      <a:pt x="22" y="18"/>
                      <a:pt x="25" y="16"/>
                      <a:pt x="28" y="14"/>
                    </a:cubicBezTo>
                    <a:cubicBezTo>
                      <a:pt x="30" y="12"/>
                      <a:pt x="30" y="11"/>
                      <a:pt x="30" y="9"/>
                    </a:cubicBezTo>
                    <a:cubicBezTo>
                      <a:pt x="30" y="6"/>
                      <a:pt x="29" y="3"/>
                      <a:pt x="28" y="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6" name="Freeform 7">
                <a:extLst>
                  <a:ext uri="{FF2B5EF4-FFF2-40B4-BE49-F238E27FC236}">
                    <a16:creationId xmlns:a16="http://schemas.microsoft.com/office/drawing/2014/main" id="{56E56632-9B0F-4A1D-A869-AE94BF4A4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2726"/>
                <a:ext cx="79" cy="57"/>
              </a:xfrm>
              <a:custGeom>
                <a:avLst/>
                <a:gdLst>
                  <a:gd name="T0" fmla="*/ 285 w 41"/>
                  <a:gd name="T1" fmla="*/ 0 h 30"/>
                  <a:gd name="T2" fmla="*/ 245 w 41"/>
                  <a:gd name="T3" fmla="*/ 15 h 30"/>
                  <a:gd name="T4" fmla="*/ 200 w 41"/>
                  <a:gd name="T5" fmla="*/ 48 h 30"/>
                  <a:gd name="T6" fmla="*/ 156 w 41"/>
                  <a:gd name="T7" fmla="*/ 76 h 30"/>
                  <a:gd name="T8" fmla="*/ 116 w 41"/>
                  <a:gd name="T9" fmla="*/ 84 h 30"/>
                  <a:gd name="T10" fmla="*/ 29 w 41"/>
                  <a:gd name="T11" fmla="*/ 200 h 30"/>
                  <a:gd name="T12" fmla="*/ 92 w 41"/>
                  <a:gd name="T13" fmla="*/ 177 h 30"/>
                  <a:gd name="T14" fmla="*/ 137 w 41"/>
                  <a:gd name="T15" fmla="*/ 165 h 30"/>
                  <a:gd name="T16" fmla="*/ 229 w 41"/>
                  <a:gd name="T17" fmla="*/ 105 h 30"/>
                  <a:gd name="T18" fmla="*/ 272 w 41"/>
                  <a:gd name="T19" fmla="*/ 55 h 30"/>
                  <a:gd name="T20" fmla="*/ 293 w 41"/>
                  <a:gd name="T21" fmla="*/ 15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0">
                    <a:moveTo>
                      <a:pt x="40" y="0"/>
                    </a:moveTo>
                    <a:cubicBezTo>
                      <a:pt x="38" y="0"/>
                      <a:pt x="35" y="1"/>
                      <a:pt x="34" y="2"/>
                    </a:cubicBezTo>
                    <a:cubicBezTo>
                      <a:pt x="31" y="3"/>
                      <a:pt x="30" y="5"/>
                      <a:pt x="28" y="7"/>
                    </a:cubicBezTo>
                    <a:cubicBezTo>
                      <a:pt x="26" y="8"/>
                      <a:pt x="24" y="10"/>
                      <a:pt x="22" y="11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9" y="13"/>
                      <a:pt x="0" y="21"/>
                      <a:pt x="4" y="29"/>
                    </a:cubicBezTo>
                    <a:cubicBezTo>
                      <a:pt x="7" y="30"/>
                      <a:pt x="11" y="28"/>
                      <a:pt x="13" y="26"/>
                    </a:cubicBezTo>
                    <a:cubicBezTo>
                      <a:pt x="15" y="26"/>
                      <a:pt x="17" y="25"/>
                      <a:pt x="19" y="24"/>
                    </a:cubicBezTo>
                    <a:cubicBezTo>
                      <a:pt x="24" y="22"/>
                      <a:pt x="28" y="18"/>
                      <a:pt x="32" y="15"/>
                    </a:cubicBezTo>
                    <a:cubicBezTo>
                      <a:pt x="34" y="13"/>
                      <a:pt x="37" y="10"/>
                      <a:pt x="38" y="8"/>
                    </a:cubicBezTo>
                    <a:cubicBezTo>
                      <a:pt x="39" y="6"/>
                      <a:pt x="40" y="4"/>
                      <a:pt x="41" y="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7" name="Freeform 8">
                <a:extLst>
                  <a:ext uri="{FF2B5EF4-FFF2-40B4-BE49-F238E27FC236}">
                    <a16:creationId xmlns:a16="http://schemas.microsoft.com/office/drawing/2014/main" id="{37FEC108-0CB6-44CF-8413-CC1A0DF4D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9" y="2701"/>
                <a:ext cx="52" cy="50"/>
              </a:xfrm>
              <a:custGeom>
                <a:avLst/>
                <a:gdLst>
                  <a:gd name="T0" fmla="*/ 193 w 27"/>
                  <a:gd name="T1" fmla="*/ 0 h 26"/>
                  <a:gd name="T2" fmla="*/ 148 w 27"/>
                  <a:gd name="T3" fmla="*/ 37 h 26"/>
                  <a:gd name="T4" fmla="*/ 116 w 27"/>
                  <a:gd name="T5" fmla="*/ 63 h 26"/>
                  <a:gd name="T6" fmla="*/ 85 w 27"/>
                  <a:gd name="T7" fmla="*/ 85 h 26"/>
                  <a:gd name="T8" fmla="*/ 56 w 27"/>
                  <a:gd name="T9" fmla="*/ 108 h 26"/>
                  <a:gd name="T10" fmla="*/ 8 w 27"/>
                  <a:gd name="T11" fmla="*/ 148 h 26"/>
                  <a:gd name="T12" fmla="*/ 0 w 27"/>
                  <a:gd name="T13" fmla="*/ 18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cubicBezTo>
                      <a:pt x="24" y="1"/>
                      <a:pt x="23" y="3"/>
                      <a:pt x="21" y="5"/>
                    </a:cubicBezTo>
                    <a:cubicBezTo>
                      <a:pt x="19" y="6"/>
                      <a:pt x="18" y="8"/>
                      <a:pt x="16" y="9"/>
                    </a:cubicBezTo>
                    <a:cubicBezTo>
                      <a:pt x="15" y="11"/>
                      <a:pt x="14" y="11"/>
                      <a:pt x="12" y="12"/>
                    </a:cubicBezTo>
                    <a:cubicBezTo>
                      <a:pt x="10" y="12"/>
                      <a:pt x="9" y="14"/>
                      <a:pt x="8" y="15"/>
                    </a:cubicBezTo>
                    <a:cubicBezTo>
                      <a:pt x="5" y="17"/>
                      <a:pt x="2" y="18"/>
                      <a:pt x="1" y="21"/>
                    </a:cubicBezTo>
                    <a:cubicBezTo>
                      <a:pt x="0" y="22"/>
                      <a:pt x="0" y="24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8" name="Freeform 9">
                <a:extLst>
                  <a:ext uri="{FF2B5EF4-FFF2-40B4-BE49-F238E27FC236}">
                    <a16:creationId xmlns:a16="http://schemas.microsoft.com/office/drawing/2014/main" id="{41487CC2-1690-4F40-9C8B-EA2604C6F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726"/>
                <a:ext cx="77" cy="57"/>
              </a:xfrm>
              <a:custGeom>
                <a:avLst/>
                <a:gdLst>
                  <a:gd name="T0" fmla="*/ 8 w 40"/>
                  <a:gd name="T1" fmla="*/ 0 h 30"/>
                  <a:gd name="T2" fmla="*/ 48 w 40"/>
                  <a:gd name="T3" fmla="*/ 21 h 30"/>
                  <a:gd name="T4" fmla="*/ 92 w 40"/>
                  <a:gd name="T5" fmla="*/ 48 h 30"/>
                  <a:gd name="T6" fmla="*/ 129 w 40"/>
                  <a:gd name="T7" fmla="*/ 76 h 30"/>
                  <a:gd name="T8" fmla="*/ 171 w 40"/>
                  <a:gd name="T9" fmla="*/ 91 h 30"/>
                  <a:gd name="T10" fmla="*/ 256 w 40"/>
                  <a:gd name="T11" fmla="*/ 200 h 30"/>
                  <a:gd name="T12" fmla="*/ 193 w 40"/>
                  <a:gd name="T13" fmla="*/ 184 h 30"/>
                  <a:gd name="T14" fmla="*/ 148 w 40"/>
                  <a:gd name="T15" fmla="*/ 165 h 30"/>
                  <a:gd name="T16" fmla="*/ 56 w 40"/>
                  <a:gd name="T17" fmla="*/ 105 h 30"/>
                  <a:gd name="T18" fmla="*/ 15 w 40"/>
                  <a:gd name="T19" fmla="*/ 55 h 30"/>
                  <a:gd name="T20" fmla="*/ 0 w 40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30">
                    <a:moveTo>
                      <a:pt x="1" y="0"/>
                    </a:moveTo>
                    <a:cubicBezTo>
                      <a:pt x="3" y="0"/>
                      <a:pt x="5" y="2"/>
                      <a:pt x="7" y="3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4" y="9"/>
                      <a:pt x="16" y="10"/>
                      <a:pt x="18" y="11"/>
                    </a:cubicBezTo>
                    <a:cubicBezTo>
                      <a:pt x="20" y="13"/>
                      <a:pt x="22" y="12"/>
                      <a:pt x="24" y="13"/>
                    </a:cubicBezTo>
                    <a:cubicBezTo>
                      <a:pt x="31" y="14"/>
                      <a:pt x="40" y="22"/>
                      <a:pt x="36" y="29"/>
                    </a:cubicBezTo>
                    <a:cubicBezTo>
                      <a:pt x="34" y="30"/>
                      <a:pt x="30" y="28"/>
                      <a:pt x="27" y="27"/>
                    </a:cubicBezTo>
                    <a:cubicBezTo>
                      <a:pt x="25" y="26"/>
                      <a:pt x="23" y="25"/>
                      <a:pt x="21" y="24"/>
                    </a:cubicBezTo>
                    <a:cubicBezTo>
                      <a:pt x="16" y="22"/>
                      <a:pt x="12" y="19"/>
                      <a:pt x="8" y="15"/>
                    </a:cubicBezTo>
                    <a:cubicBezTo>
                      <a:pt x="6" y="13"/>
                      <a:pt x="4" y="11"/>
                      <a:pt x="2" y="8"/>
                    </a:cubicBezTo>
                    <a:cubicBezTo>
                      <a:pt x="1" y="6"/>
                      <a:pt x="1" y="4"/>
                      <a:pt x="0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59" name="Freeform 10">
                <a:extLst>
                  <a:ext uri="{FF2B5EF4-FFF2-40B4-BE49-F238E27FC236}">
                    <a16:creationId xmlns:a16="http://schemas.microsoft.com/office/drawing/2014/main" id="{8BE0A43B-0ACE-461E-AAF3-627CF4A4B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2703"/>
                <a:ext cx="58" cy="53"/>
              </a:xfrm>
              <a:custGeom>
                <a:avLst/>
                <a:gdLst>
                  <a:gd name="T0" fmla="*/ 23 w 30"/>
                  <a:gd name="T1" fmla="*/ 0 h 28"/>
                  <a:gd name="T2" fmla="*/ 56 w 30"/>
                  <a:gd name="T3" fmla="*/ 28 h 28"/>
                  <a:gd name="T4" fmla="*/ 93 w 30"/>
                  <a:gd name="T5" fmla="*/ 61 h 28"/>
                  <a:gd name="T6" fmla="*/ 124 w 30"/>
                  <a:gd name="T7" fmla="*/ 76 h 28"/>
                  <a:gd name="T8" fmla="*/ 160 w 30"/>
                  <a:gd name="T9" fmla="*/ 97 h 28"/>
                  <a:gd name="T10" fmla="*/ 201 w 30"/>
                  <a:gd name="T11" fmla="*/ 136 h 28"/>
                  <a:gd name="T12" fmla="*/ 209 w 30"/>
                  <a:gd name="T13" fmla="*/ 189 h 28"/>
                  <a:gd name="T14" fmla="*/ 180 w 30"/>
                  <a:gd name="T15" fmla="*/ 184 h 28"/>
                  <a:gd name="T16" fmla="*/ 145 w 30"/>
                  <a:gd name="T17" fmla="*/ 168 h 28"/>
                  <a:gd name="T18" fmla="*/ 79 w 30"/>
                  <a:gd name="T19" fmla="*/ 136 h 28"/>
                  <a:gd name="T20" fmla="*/ 15 w 30"/>
                  <a:gd name="T21" fmla="*/ 97 h 28"/>
                  <a:gd name="T22" fmla="*/ 0 w 30"/>
                  <a:gd name="T23" fmla="*/ 61 h 28"/>
                  <a:gd name="T24" fmla="*/ 15 w 30"/>
                  <a:gd name="T25" fmla="*/ 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28">
                    <a:moveTo>
                      <a:pt x="3" y="0"/>
                    </a:moveTo>
                    <a:cubicBezTo>
                      <a:pt x="5" y="1"/>
                      <a:pt x="6" y="3"/>
                      <a:pt x="8" y="4"/>
                    </a:cubicBezTo>
                    <a:cubicBezTo>
                      <a:pt x="10" y="6"/>
                      <a:pt x="12" y="7"/>
                      <a:pt x="13" y="9"/>
                    </a:cubicBezTo>
                    <a:cubicBezTo>
                      <a:pt x="15" y="10"/>
                      <a:pt x="16" y="10"/>
                      <a:pt x="17" y="11"/>
                    </a:cubicBezTo>
                    <a:cubicBezTo>
                      <a:pt x="19" y="12"/>
                      <a:pt x="20" y="13"/>
                      <a:pt x="22" y="14"/>
                    </a:cubicBezTo>
                    <a:cubicBezTo>
                      <a:pt x="24" y="16"/>
                      <a:pt x="27" y="18"/>
                      <a:pt x="28" y="20"/>
                    </a:cubicBezTo>
                    <a:cubicBezTo>
                      <a:pt x="30" y="23"/>
                      <a:pt x="29" y="25"/>
                      <a:pt x="29" y="28"/>
                    </a:cubicBezTo>
                    <a:cubicBezTo>
                      <a:pt x="27" y="28"/>
                      <a:pt x="26" y="27"/>
                      <a:pt x="25" y="27"/>
                    </a:cubicBezTo>
                    <a:cubicBezTo>
                      <a:pt x="23" y="26"/>
                      <a:pt x="22" y="26"/>
                      <a:pt x="20" y="25"/>
                    </a:cubicBezTo>
                    <a:cubicBezTo>
                      <a:pt x="17" y="23"/>
                      <a:pt x="14" y="21"/>
                      <a:pt x="11" y="20"/>
                    </a:cubicBezTo>
                    <a:cubicBezTo>
                      <a:pt x="8" y="18"/>
                      <a:pt x="5" y="16"/>
                      <a:pt x="2" y="14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6"/>
                      <a:pt x="1" y="3"/>
                      <a:pt x="2" y="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0" name="Freeform 11">
                <a:extLst>
                  <a:ext uri="{FF2B5EF4-FFF2-40B4-BE49-F238E27FC236}">
                    <a16:creationId xmlns:a16="http://schemas.microsoft.com/office/drawing/2014/main" id="{58B7C087-9DA4-4B34-A06A-05D9DED6D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726"/>
                <a:ext cx="77" cy="57"/>
              </a:xfrm>
              <a:custGeom>
                <a:avLst/>
                <a:gdLst>
                  <a:gd name="T0" fmla="*/ 8 w 40"/>
                  <a:gd name="T1" fmla="*/ 0 h 30"/>
                  <a:gd name="T2" fmla="*/ 48 w 40"/>
                  <a:gd name="T3" fmla="*/ 21 h 30"/>
                  <a:gd name="T4" fmla="*/ 92 w 40"/>
                  <a:gd name="T5" fmla="*/ 48 h 30"/>
                  <a:gd name="T6" fmla="*/ 129 w 40"/>
                  <a:gd name="T7" fmla="*/ 76 h 30"/>
                  <a:gd name="T8" fmla="*/ 171 w 40"/>
                  <a:gd name="T9" fmla="*/ 91 h 30"/>
                  <a:gd name="T10" fmla="*/ 256 w 40"/>
                  <a:gd name="T11" fmla="*/ 200 h 30"/>
                  <a:gd name="T12" fmla="*/ 193 w 40"/>
                  <a:gd name="T13" fmla="*/ 184 h 30"/>
                  <a:gd name="T14" fmla="*/ 148 w 40"/>
                  <a:gd name="T15" fmla="*/ 165 h 30"/>
                  <a:gd name="T16" fmla="*/ 56 w 40"/>
                  <a:gd name="T17" fmla="*/ 105 h 30"/>
                  <a:gd name="T18" fmla="*/ 15 w 40"/>
                  <a:gd name="T19" fmla="*/ 55 h 30"/>
                  <a:gd name="T20" fmla="*/ 0 w 40"/>
                  <a:gd name="T21" fmla="*/ 21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30">
                    <a:moveTo>
                      <a:pt x="1" y="0"/>
                    </a:moveTo>
                    <a:cubicBezTo>
                      <a:pt x="3" y="0"/>
                      <a:pt x="5" y="2"/>
                      <a:pt x="7" y="3"/>
                    </a:cubicBezTo>
                    <a:cubicBezTo>
                      <a:pt x="9" y="4"/>
                      <a:pt x="11" y="5"/>
                      <a:pt x="13" y="7"/>
                    </a:cubicBezTo>
                    <a:cubicBezTo>
                      <a:pt x="14" y="9"/>
                      <a:pt x="16" y="10"/>
                      <a:pt x="18" y="11"/>
                    </a:cubicBezTo>
                    <a:cubicBezTo>
                      <a:pt x="20" y="13"/>
                      <a:pt x="22" y="12"/>
                      <a:pt x="24" y="13"/>
                    </a:cubicBezTo>
                    <a:cubicBezTo>
                      <a:pt x="31" y="14"/>
                      <a:pt x="40" y="22"/>
                      <a:pt x="36" y="29"/>
                    </a:cubicBezTo>
                    <a:cubicBezTo>
                      <a:pt x="34" y="30"/>
                      <a:pt x="30" y="28"/>
                      <a:pt x="27" y="27"/>
                    </a:cubicBezTo>
                    <a:cubicBezTo>
                      <a:pt x="25" y="26"/>
                      <a:pt x="23" y="25"/>
                      <a:pt x="21" y="24"/>
                    </a:cubicBezTo>
                    <a:cubicBezTo>
                      <a:pt x="16" y="22"/>
                      <a:pt x="12" y="19"/>
                      <a:pt x="8" y="15"/>
                    </a:cubicBezTo>
                    <a:cubicBezTo>
                      <a:pt x="6" y="13"/>
                      <a:pt x="4" y="11"/>
                      <a:pt x="2" y="8"/>
                    </a:cubicBezTo>
                    <a:cubicBezTo>
                      <a:pt x="1" y="6"/>
                      <a:pt x="1" y="4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1" name="Freeform 12">
                <a:extLst>
                  <a:ext uri="{FF2B5EF4-FFF2-40B4-BE49-F238E27FC236}">
                    <a16:creationId xmlns:a16="http://schemas.microsoft.com/office/drawing/2014/main" id="{27012E76-04D2-49E5-BF35-A3EA2D389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7" y="2703"/>
                <a:ext cx="50" cy="48"/>
              </a:xfrm>
              <a:custGeom>
                <a:avLst/>
                <a:gdLst>
                  <a:gd name="T0" fmla="*/ 0 w 26"/>
                  <a:gd name="T1" fmla="*/ 0 h 25"/>
                  <a:gd name="T2" fmla="*/ 37 w 26"/>
                  <a:gd name="T3" fmla="*/ 29 h 25"/>
                  <a:gd name="T4" fmla="*/ 71 w 26"/>
                  <a:gd name="T5" fmla="*/ 63 h 25"/>
                  <a:gd name="T6" fmla="*/ 100 w 26"/>
                  <a:gd name="T7" fmla="*/ 77 h 25"/>
                  <a:gd name="T8" fmla="*/ 137 w 26"/>
                  <a:gd name="T9" fmla="*/ 100 h 25"/>
                  <a:gd name="T10" fmla="*/ 177 w 26"/>
                  <a:gd name="T11" fmla="*/ 140 h 25"/>
                  <a:gd name="T12" fmla="*/ 185 w 26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  <a:cubicBezTo>
                      <a:pt x="7" y="6"/>
                      <a:pt x="9" y="7"/>
                      <a:pt x="10" y="9"/>
                    </a:cubicBezTo>
                    <a:cubicBezTo>
                      <a:pt x="12" y="10"/>
                      <a:pt x="13" y="10"/>
                      <a:pt x="14" y="11"/>
                    </a:cubicBezTo>
                    <a:cubicBezTo>
                      <a:pt x="16" y="12"/>
                      <a:pt x="17" y="13"/>
                      <a:pt x="19" y="14"/>
                    </a:cubicBezTo>
                    <a:cubicBezTo>
                      <a:pt x="21" y="16"/>
                      <a:pt x="24" y="18"/>
                      <a:pt x="25" y="20"/>
                    </a:cubicBezTo>
                    <a:cubicBezTo>
                      <a:pt x="26" y="22"/>
                      <a:pt x="26" y="23"/>
                      <a:pt x="26" y="2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2" name="Freeform 13">
                <a:extLst>
                  <a:ext uri="{FF2B5EF4-FFF2-40B4-BE49-F238E27FC236}">
                    <a16:creationId xmlns:a16="http://schemas.microsoft.com/office/drawing/2014/main" id="{7B9DE088-A7BC-45BF-A62E-63E78A845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983"/>
                <a:ext cx="378" cy="235"/>
              </a:xfrm>
              <a:custGeom>
                <a:avLst/>
                <a:gdLst>
                  <a:gd name="T0" fmla="*/ 140 w 195"/>
                  <a:gd name="T1" fmla="*/ 29 h 122"/>
                  <a:gd name="T2" fmla="*/ 0 w 195"/>
                  <a:gd name="T3" fmla="*/ 873 h 122"/>
                  <a:gd name="T4" fmla="*/ 1421 w 195"/>
                  <a:gd name="T5" fmla="*/ 873 h 122"/>
                  <a:gd name="T6" fmla="*/ 1252 w 195"/>
                  <a:gd name="T7" fmla="*/ 0 h 122"/>
                  <a:gd name="T8" fmla="*/ 140 w 195"/>
                  <a:gd name="T9" fmla="*/ 2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122">
                    <a:moveTo>
                      <a:pt x="19" y="4"/>
                    </a:moveTo>
                    <a:cubicBezTo>
                      <a:pt x="19" y="4"/>
                      <a:pt x="14" y="93"/>
                      <a:pt x="0" y="122"/>
                    </a:cubicBezTo>
                    <a:cubicBezTo>
                      <a:pt x="195" y="122"/>
                      <a:pt x="195" y="122"/>
                      <a:pt x="195" y="122"/>
                    </a:cubicBezTo>
                    <a:cubicBezTo>
                      <a:pt x="195" y="122"/>
                      <a:pt x="173" y="48"/>
                      <a:pt x="172" y="0"/>
                    </a:cubicBez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9A7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3" name="Freeform 14">
                <a:extLst>
                  <a:ext uri="{FF2B5EF4-FFF2-40B4-BE49-F238E27FC236}">
                    <a16:creationId xmlns:a16="http://schemas.microsoft.com/office/drawing/2014/main" id="{B35C62B1-1CFB-4D10-A4E0-9D965BB4D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983"/>
                <a:ext cx="378" cy="235"/>
              </a:xfrm>
              <a:custGeom>
                <a:avLst/>
                <a:gdLst>
                  <a:gd name="T0" fmla="*/ 140 w 195"/>
                  <a:gd name="T1" fmla="*/ 29 h 122"/>
                  <a:gd name="T2" fmla="*/ 0 w 195"/>
                  <a:gd name="T3" fmla="*/ 873 h 122"/>
                  <a:gd name="T4" fmla="*/ 1421 w 195"/>
                  <a:gd name="T5" fmla="*/ 873 h 122"/>
                  <a:gd name="T6" fmla="*/ 1252 w 195"/>
                  <a:gd name="T7" fmla="*/ 0 h 122"/>
                  <a:gd name="T8" fmla="*/ 140 w 195"/>
                  <a:gd name="T9" fmla="*/ 2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122">
                    <a:moveTo>
                      <a:pt x="19" y="4"/>
                    </a:moveTo>
                    <a:cubicBezTo>
                      <a:pt x="19" y="4"/>
                      <a:pt x="14" y="93"/>
                      <a:pt x="0" y="122"/>
                    </a:cubicBezTo>
                    <a:cubicBezTo>
                      <a:pt x="195" y="122"/>
                      <a:pt x="195" y="122"/>
                      <a:pt x="195" y="122"/>
                    </a:cubicBezTo>
                    <a:cubicBezTo>
                      <a:pt x="195" y="122"/>
                      <a:pt x="173" y="48"/>
                      <a:pt x="172" y="0"/>
                    </a:cubicBezTo>
                    <a:lnTo>
                      <a:pt x="19" y="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4" name="Freeform 15">
                <a:extLst>
                  <a:ext uri="{FF2B5EF4-FFF2-40B4-BE49-F238E27FC236}">
                    <a16:creationId xmlns:a16="http://schemas.microsoft.com/office/drawing/2014/main" id="{5C557643-3F59-4F41-962C-5B294DF6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1143"/>
                <a:ext cx="101" cy="69"/>
              </a:xfrm>
              <a:custGeom>
                <a:avLst/>
                <a:gdLst>
                  <a:gd name="T0" fmla="*/ 0 w 52"/>
                  <a:gd name="T1" fmla="*/ 253 h 36"/>
                  <a:gd name="T2" fmla="*/ 64 w 52"/>
                  <a:gd name="T3" fmla="*/ 161 h 36"/>
                  <a:gd name="T4" fmla="*/ 60 w 52"/>
                  <a:gd name="T5" fmla="*/ 213 h 36"/>
                  <a:gd name="T6" fmla="*/ 80 w 52"/>
                  <a:gd name="T7" fmla="*/ 184 h 36"/>
                  <a:gd name="T8" fmla="*/ 87 w 52"/>
                  <a:gd name="T9" fmla="*/ 205 h 36"/>
                  <a:gd name="T10" fmla="*/ 95 w 52"/>
                  <a:gd name="T11" fmla="*/ 213 h 36"/>
                  <a:gd name="T12" fmla="*/ 169 w 52"/>
                  <a:gd name="T13" fmla="*/ 69 h 36"/>
                  <a:gd name="T14" fmla="*/ 169 w 52"/>
                  <a:gd name="T15" fmla="*/ 121 h 36"/>
                  <a:gd name="T16" fmla="*/ 169 w 52"/>
                  <a:gd name="T17" fmla="*/ 199 h 36"/>
                  <a:gd name="T18" fmla="*/ 219 w 52"/>
                  <a:gd name="T19" fmla="*/ 36 h 36"/>
                  <a:gd name="T20" fmla="*/ 233 w 52"/>
                  <a:gd name="T21" fmla="*/ 92 h 36"/>
                  <a:gd name="T22" fmla="*/ 249 w 52"/>
                  <a:gd name="T23" fmla="*/ 184 h 36"/>
                  <a:gd name="T24" fmla="*/ 280 w 52"/>
                  <a:gd name="T25" fmla="*/ 36 h 36"/>
                  <a:gd name="T26" fmla="*/ 295 w 52"/>
                  <a:gd name="T27" fmla="*/ 92 h 36"/>
                  <a:gd name="T28" fmla="*/ 317 w 52"/>
                  <a:gd name="T29" fmla="*/ 155 h 36"/>
                  <a:gd name="T30" fmla="*/ 317 w 52"/>
                  <a:gd name="T31" fmla="*/ 56 h 36"/>
                  <a:gd name="T32" fmla="*/ 309 w 52"/>
                  <a:gd name="T33" fmla="*/ 0 h 36"/>
                  <a:gd name="T34" fmla="*/ 344 w 52"/>
                  <a:gd name="T35" fmla="*/ 121 h 36"/>
                  <a:gd name="T36" fmla="*/ 359 w 52"/>
                  <a:gd name="T37" fmla="*/ 184 h 36"/>
                  <a:gd name="T38" fmla="*/ 381 w 52"/>
                  <a:gd name="T39" fmla="*/ 253 h 36"/>
                  <a:gd name="T40" fmla="*/ 309 w 52"/>
                  <a:gd name="T41" fmla="*/ 232 h 36"/>
                  <a:gd name="T42" fmla="*/ 212 w 52"/>
                  <a:gd name="T43" fmla="*/ 232 h 36"/>
                  <a:gd name="T44" fmla="*/ 117 w 52"/>
                  <a:gd name="T45" fmla="*/ 245 h 36"/>
                  <a:gd name="T46" fmla="*/ 60 w 52"/>
                  <a:gd name="T47" fmla="*/ 240 h 36"/>
                  <a:gd name="T48" fmla="*/ 23 w 52"/>
                  <a:gd name="T49" fmla="*/ 245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2" h="36">
                    <a:moveTo>
                      <a:pt x="0" y="36"/>
                    </a:moveTo>
                    <a:cubicBezTo>
                      <a:pt x="3" y="33"/>
                      <a:pt x="7" y="27"/>
                      <a:pt x="9" y="23"/>
                    </a:cubicBezTo>
                    <a:cubicBezTo>
                      <a:pt x="9" y="25"/>
                      <a:pt x="8" y="28"/>
                      <a:pt x="8" y="30"/>
                    </a:cubicBezTo>
                    <a:cubicBezTo>
                      <a:pt x="9" y="29"/>
                      <a:pt x="10" y="27"/>
                      <a:pt x="11" y="26"/>
                    </a:cubicBezTo>
                    <a:cubicBezTo>
                      <a:pt x="12" y="27"/>
                      <a:pt x="12" y="28"/>
                      <a:pt x="12" y="29"/>
                    </a:cubicBezTo>
                    <a:cubicBezTo>
                      <a:pt x="12" y="29"/>
                      <a:pt x="13" y="30"/>
                      <a:pt x="13" y="30"/>
                    </a:cubicBezTo>
                    <a:cubicBezTo>
                      <a:pt x="18" y="25"/>
                      <a:pt x="20" y="17"/>
                      <a:pt x="23" y="10"/>
                    </a:cubicBezTo>
                    <a:cubicBezTo>
                      <a:pt x="23" y="12"/>
                      <a:pt x="23" y="15"/>
                      <a:pt x="23" y="17"/>
                    </a:cubicBezTo>
                    <a:cubicBezTo>
                      <a:pt x="23" y="21"/>
                      <a:pt x="23" y="24"/>
                      <a:pt x="23" y="28"/>
                    </a:cubicBezTo>
                    <a:cubicBezTo>
                      <a:pt x="29" y="23"/>
                      <a:pt x="29" y="12"/>
                      <a:pt x="30" y="5"/>
                    </a:cubicBezTo>
                    <a:cubicBezTo>
                      <a:pt x="30" y="7"/>
                      <a:pt x="31" y="10"/>
                      <a:pt x="32" y="13"/>
                    </a:cubicBezTo>
                    <a:cubicBezTo>
                      <a:pt x="33" y="17"/>
                      <a:pt x="33" y="22"/>
                      <a:pt x="34" y="26"/>
                    </a:cubicBezTo>
                    <a:cubicBezTo>
                      <a:pt x="36" y="19"/>
                      <a:pt x="35" y="11"/>
                      <a:pt x="38" y="5"/>
                    </a:cubicBezTo>
                    <a:cubicBezTo>
                      <a:pt x="38" y="7"/>
                      <a:pt x="39" y="10"/>
                      <a:pt x="40" y="13"/>
                    </a:cubicBezTo>
                    <a:cubicBezTo>
                      <a:pt x="40" y="15"/>
                      <a:pt x="41" y="20"/>
                      <a:pt x="43" y="22"/>
                    </a:cubicBezTo>
                    <a:cubicBezTo>
                      <a:pt x="44" y="18"/>
                      <a:pt x="43" y="13"/>
                      <a:pt x="43" y="8"/>
                    </a:cubicBezTo>
                    <a:cubicBezTo>
                      <a:pt x="43" y="6"/>
                      <a:pt x="41" y="2"/>
                      <a:pt x="42" y="0"/>
                    </a:cubicBezTo>
                    <a:cubicBezTo>
                      <a:pt x="45" y="3"/>
                      <a:pt x="46" y="12"/>
                      <a:pt x="47" y="17"/>
                    </a:cubicBezTo>
                    <a:cubicBezTo>
                      <a:pt x="48" y="20"/>
                      <a:pt x="49" y="23"/>
                      <a:pt x="49" y="26"/>
                    </a:cubicBezTo>
                    <a:cubicBezTo>
                      <a:pt x="50" y="29"/>
                      <a:pt x="52" y="33"/>
                      <a:pt x="52" y="36"/>
                    </a:cubicBezTo>
                    <a:cubicBezTo>
                      <a:pt x="49" y="36"/>
                      <a:pt x="45" y="33"/>
                      <a:pt x="42" y="33"/>
                    </a:cubicBezTo>
                    <a:cubicBezTo>
                      <a:pt x="38" y="33"/>
                      <a:pt x="33" y="33"/>
                      <a:pt x="29" y="33"/>
                    </a:cubicBezTo>
                    <a:cubicBezTo>
                      <a:pt x="25" y="34"/>
                      <a:pt x="21" y="34"/>
                      <a:pt x="16" y="35"/>
                    </a:cubicBezTo>
                    <a:cubicBezTo>
                      <a:pt x="14" y="35"/>
                      <a:pt x="11" y="35"/>
                      <a:pt x="8" y="34"/>
                    </a:cubicBezTo>
                    <a:cubicBezTo>
                      <a:pt x="6" y="34"/>
                      <a:pt x="5" y="35"/>
                      <a:pt x="3" y="35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5" name="Freeform 16">
                <a:extLst>
                  <a:ext uri="{FF2B5EF4-FFF2-40B4-BE49-F238E27FC236}">
                    <a16:creationId xmlns:a16="http://schemas.microsoft.com/office/drawing/2014/main" id="{AD2117FA-3608-4C10-8F16-19715654B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1137"/>
                <a:ext cx="103" cy="79"/>
              </a:xfrm>
              <a:custGeom>
                <a:avLst/>
                <a:gdLst>
                  <a:gd name="T0" fmla="*/ 0 w 53"/>
                  <a:gd name="T1" fmla="*/ 272 h 41"/>
                  <a:gd name="T2" fmla="*/ 80 w 53"/>
                  <a:gd name="T3" fmla="*/ 108 h 41"/>
                  <a:gd name="T4" fmla="*/ 101 w 53"/>
                  <a:gd name="T5" fmla="*/ 0 h 41"/>
                  <a:gd name="T6" fmla="*/ 95 w 53"/>
                  <a:gd name="T7" fmla="*/ 129 h 41"/>
                  <a:gd name="T8" fmla="*/ 60 w 53"/>
                  <a:gd name="T9" fmla="*/ 245 h 41"/>
                  <a:gd name="T10" fmla="*/ 132 w 53"/>
                  <a:gd name="T11" fmla="*/ 116 h 41"/>
                  <a:gd name="T12" fmla="*/ 124 w 53"/>
                  <a:gd name="T13" fmla="*/ 216 h 41"/>
                  <a:gd name="T14" fmla="*/ 169 w 53"/>
                  <a:gd name="T15" fmla="*/ 148 h 41"/>
                  <a:gd name="T16" fmla="*/ 185 w 53"/>
                  <a:gd name="T17" fmla="*/ 208 h 41"/>
                  <a:gd name="T18" fmla="*/ 204 w 53"/>
                  <a:gd name="T19" fmla="*/ 77 h 41"/>
                  <a:gd name="T20" fmla="*/ 233 w 53"/>
                  <a:gd name="T21" fmla="*/ 229 h 41"/>
                  <a:gd name="T22" fmla="*/ 257 w 53"/>
                  <a:gd name="T23" fmla="*/ 116 h 41"/>
                  <a:gd name="T24" fmla="*/ 295 w 53"/>
                  <a:gd name="T25" fmla="*/ 193 h 41"/>
                  <a:gd name="T26" fmla="*/ 295 w 53"/>
                  <a:gd name="T27" fmla="*/ 148 h 41"/>
                  <a:gd name="T28" fmla="*/ 336 w 53"/>
                  <a:gd name="T29" fmla="*/ 208 h 41"/>
                  <a:gd name="T30" fmla="*/ 328 w 53"/>
                  <a:gd name="T31" fmla="*/ 171 h 41"/>
                  <a:gd name="T32" fmla="*/ 389 w 53"/>
                  <a:gd name="T33" fmla="*/ 279 h 41"/>
                  <a:gd name="T34" fmla="*/ 233 w 53"/>
                  <a:gd name="T35" fmla="*/ 279 h 41"/>
                  <a:gd name="T36" fmla="*/ 117 w 53"/>
                  <a:gd name="T37" fmla="*/ 272 h 41"/>
                  <a:gd name="T38" fmla="*/ 16 w 53"/>
                  <a:gd name="T39" fmla="*/ 272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3" h="41">
                    <a:moveTo>
                      <a:pt x="0" y="38"/>
                    </a:moveTo>
                    <a:cubicBezTo>
                      <a:pt x="5" y="31"/>
                      <a:pt x="8" y="23"/>
                      <a:pt x="11" y="15"/>
                    </a:cubicBezTo>
                    <a:cubicBezTo>
                      <a:pt x="12" y="10"/>
                      <a:pt x="14" y="5"/>
                      <a:pt x="14" y="0"/>
                    </a:cubicBezTo>
                    <a:cubicBezTo>
                      <a:pt x="14" y="6"/>
                      <a:pt x="14" y="12"/>
                      <a:pt x="13" y="18"/>
                    </a:cubicBezTo>
                    <a:cubicBezTo>
                      <a:pt x="11" y="23"/>
                      <a:pt x="11" y="30"/>
                      <a:pt x="8" y="34"/>
                    </a:cubicBezTo>
                    <a:cubicBezTo>
                      <a:pt x="13" y="29"/>
                      <a:pt x="14" y="21"/>
                      <a:pt x="18" y="16"/>
                    </a:cubicBezTo>
                    <a:cubicBezTo>
                      <a:pt x="19" y="21"/>
                      <a:pt x="17" y="25"/>
                      <a:pt x="17" y="30"/>
                    </a:cubicBezTo>
                    <a:cubicBezTo>
                      <a:pt x="18" y="27"/>
                      <a:pt x="20" y="22"/>
                      <a:pt x="23" y="21"/>
                    </a:cubicBezTo>
                    <a:cubicBezTo>
                      <a:pt x="23" y="23"/>
                      <a:pt x="23" y="27"/>
                      <a:pt x="25" y="29"/>
                    </a:cubicBezTo>
                    <a:cubicBezTo>
                      <a:pt x="27" y="24"/>
                      <a:pt x="25" y="16"/>
                      <a:pt x="28" y="11"/>
                    </a:cubicBezTo>
                    <a:cubicBezTo>
                      <a:pt x="30" y="18"/>
                      <a:pt x="31" y="25"/>
                      <a:pt x="32" y="32"/>
                    </a:cubicBezTo>
                    <a:cubicBezTo>
                      <a:pt x="34" y="27"/>
                      <a:pt x="34" y="21"/>
                      <a:pt x="35" y="16"/>
                    </a:cubicBezTo>
                    <a:cubicBezTo>
                      <a:pt x="38" y="17"/>
                      <a:pt x="38" y="24"/>
                      <a:pt x="40" y="27"/>
                    </a:cubicBezTo>
                    <a:cubicBezTo>
                      <a:pt x="40" y="25"/>
                      <a:pt x="40" y="23"/>
                      <a:pt x="40" y="21"/>
                    </a:cubicBezTo>
                    <a:cubicBezTo>
                      <a:pt x="42" y="23"/>
                      <a:pt x="44" y="27"/>
                      <a:pt x="46" y="29"/>
                    </a:cubicBezTo>
                    <a:cubicBezTo>
                      <a:pt x="46" y="27"/>
                      <a:pt x="45" y="25"/>
                      <a:pt x="45" y="24"/>
                    </a:cubicBezTo>
                    <a:cubicBezTo>
                      <a:pt x="48" y="29"/>
                      <a:pt x="52" y="34"/>
                      <a:pt x="53" y="39"/>
                    </a:cubicBezTo>
                    <a:cubicBezTo>
                      <a:pt x="47" y="41"/>
                      <a:pt x="39" y="39"/>
                      <a:pt x="32" y="39"/>
                    </a:cubicBezTo>
                    <a:cubicBezTo>
                      <a:pt x="27" y="39"/>
                      <a:pt x="21" y="37"/>
                      <a:pt x="16" y="38"/>
                    </a:cubicBezTo>
                    <a:cubicBezTo>
                      <a:pt x="11" y="38"/>
                      <a:pt x="7" y="38"/>
                      <a:pt x="2" y="38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6" name="Freeform 17">
                <a:extLst>
                  <a:ext uri="{FF2B5EF4-FFF2-40B4-BE49-F238E27FC236}">
                    <a16:creationId xmlns:a16="http://schemas.microsoft.com/office/drawing/2014/main" id="{5C704CDB-132E-495C-A241-18F0B8FC8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201"/>
                <a:ext cx="872" cy="2830"/>
              </a:xfrm>
              <a:custGeom>
                <a:avLst/>
                <a:gdLst>
                  <a:gd name="T0" fmla="*/ 1942 w 449"/>
                  <a:gd name="T1" fmla="*/ 6771 h 1472"/>
                  <a:gd name="T2" fmla="*/ 1942 w 449"/>
                  <a:gd name="T3" fmla="*/ 8302 h 1472"/>
                  <a:gd name="T4" fmla="*/ 2082 w 449"/>
                  <a:gd name="T5" fmla="*/ 9792 h 1472"/>
                  <a:gd name="T6" fmla="*/ 2162 w 449"/>
                  <a:gd name="T7" fmla="*/ 10332 h 1472"/>
                  <a:gd name="T8" fmla="*/ 2587 w 449"/>
                  <a:gd name="T9" fmla="*/ 10332 h 1472"/>
                  <a:gd name="T10" fmla="*/ 2847 w 449"/>
                  <a:gd name="T11" fmla="*/ 10324 h 1472"/>
                  <a:gd name="T12" fmla="*/ 2719 w 449"/>
                  <a:gd name="T13" fmla="*/ 9999 h 1472"/>
                  <a:gd name="T14" fmla="*/ 2455 w 449"/>
                  <a:gd name="T15" fmla="*/ 9203 h 1472"/>
                  <a:gd name="T16" fmla="*/ 2595 w 449"/>
                  <a:gd name="T17" fmla="*/ 6750 h 1472"/>
                  <a:gd name="T18" fmla="*/ 2746 w 449"/>
                  <a:gd name="T19" fmla="*/ 3943 h 1472"/>
                  <a:gd name="T20" fmla="*/ 2527 w 449"/>
                  <a:gd name="T21" fmla="*/ 2905 h 1472"/>
                  <a:gd name="T22" fmla="*/ 2595 w 449"/>
                  <a:gd name="T23" fmla="*/ 2003 h 1472"/>
                  <a:gd name="T24" fmla="*/ 2698 w 449"/>
                  <a:gd name="T25" fmla="*/ 2928 h 1472"/>
                  <a:gd name="T26" fmla="*/ 2938 w 449"/>
                  <a:gd name="T27" fmla="*/ 4968 h 1472"/>
                  <a:gd name="T28" fmla="*/ 2767 w 449"/>
                  <a:gd name="T29" fmla="*/ 5662 h 1472"/>
                  <a:gd name="T30" fmla="*/ 2938 w 449"/>
                  <a:gd name="T31" fmla="*/ 5537 h 1472"/>
                  <a:gd name="T32" fmla="*/ 3086 w 449"/>
                  <a:gd name="T33" fmla="*/ 5656 h 1472"/>
                  <a:gd name="T34" fmla="*/ 2822 w 449"/>
                  <a:gd name="T35" fmla="*/ 6010 h 1472"/>
                  <a:gd name="T36" fmla="*/ 3251 w 449"/>
                  <a:gd name="T37" fmla="*/ 5593 h 1472"/>
                  <a:gd name="T38" fmla="*/ 3243 w 449"/>
                  <a:gd name="T39" fmla="*/ 4824 h 1472"/>
                  <a:gd name="T40" fmla="*/ 3158 w 449"/>
                  <a:gd name="T41" fmla="*/ 2805 h 1472"/>
                  <a:gd name="T42" fmla="*/ 2698 w 449"/>
                  <a:gd name="T43" fmla="*/ 794 h 1472"/>
                  <a:gd name="T44" fmla="*/ 2138 w 449"/>
                  <a:gd name="T45" fmla="*/ 525 h 1472"/>
                  <a:gd name="T46" fmla="*/ 1927 w 449"/>
                  <a:gd name="T47" fmla="*/ 0 h 1472"/>
                  <a:gd name="T48" fmla="*/ 1354 w 449"/>
                  <a:gd name="T49" fmla="*/ 325 h 1472"/>
                  <a:gd name="T50" fmla="*/ 814 w 449"/>
                  <a:gd name="T51" fmla="*/ 740 h 1472"/>
                  <a:gd name="T52" fmla="*/ 184 w 449"/>
                  <a:gd name="T53" fmla="*/ 1478 h 1472"/>
                  <a:gd name="T54" fmla="*/ 117 w 449"/>
                  <a:gd name="T55" fmla="*/ 3461 h 1472"/>
                  <a:gd name="T56" fmla="*/ 0 w 449"/>
                  <a:gd name="T57" fmla="*/ 5229 h 1472"/>
                  <a:gd name="T58" fmla="*/ 117 w 449"/>
                  <a:gd name="T59" fmla="*/ 5729 h 1472"/>
                  <a:gd name="T60" fmla="*/ 357 w 449"/>
                  <a:gd name="T61" fmla="*/ 5821 h 1472"/>
                  <a:gd name="T62" fmla="*/ 249 w 449"/>
                  <a:gd name="T63" fmla="*/ 5352 h 1472"/>
                  <a:gd name="T64" fmla="*/ 536 w 449"/>
                  <a:gd name="T65" fmla="*/ 5729 h 1472"/>
                  <a:gd name="T66" fmla="*/ 441 w 449"/>
                  <a:gd name="T67" fmla="*/ 5452 h 1472"/>
                  <a:gd name="T68" fmla="*/ 468 w 449"/>
                  <a:gd name="T69" fmla="*/ 3943 h 1472"/>
                  <a:gd name="T70" fmla="*/ 629 w 449"/>
                  <a:gd name="T71" fmla="*/ 1778 h 1472"/>
                  <a:gd name="T72" fmla="*/ 717 w 449"/>
                  <a:gd name="T73" fmla="*/ 2288 h 1472"/>
                  <a:gd name="T74" fmla="*/ 717 w 449"/>
                  <a:gd name="T75" fmla="*/ 3366 h 1472"/>
                  <a:gd name="T76" fmla="*/ 505 w 449"/>
                  <a:gd name="T77" fmla="*/ 4904 h 1472"/>
                  <a:gd name="T78" fmla="*/ 740 w 449"/>
                  <a:gd name="T79" fmla="*/ 7388 h 1472"/>
                  <a:gd name="T80" fmla="*/ 761 w 449"/>
                  <a:gd name="T81" fmla="*/ 9599 h 1472"/>
                  <a:gd name="T82" fmla="*/ 425 w 449"/>
                  <a:gd name="T83" fmla="*/ 10228 h 1472"/>
                  <a:gd name="T84" fmla="*/ 544 w 449"/>
                  <a:gd name="T85" fmla="*/ 10345 h 1472"/>
                  <a:gd name="T86" fmla="*/ 880 w 449"/>
                  <a:gd name="T87" fmla="*/ 10338 h 1472"/>
                  <a:gd name="T88" fmla="*/ 1157 w 449"/>
                  <a:gd name="T89" fmla="*/ 10113 h 1472"/>
                  <a:gd name="T90" fmla="*/ 1237 w 449"/>
                  <a:gd name="T91" fmla="*/ 9451 h 1472"/>
                  <a:gd name="T92" fmla="*/ 1332 w 449"/>
                  <a:gd name="T93" fmla="*/ 7356 h 1472"/>
                  <a:gd name="T94" fmla="*/ 1554 w 449"/>
                  <a:gd name="T95" fmla="*/ 4639 h 14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49" h="1472">
                    <a:moveTo>
                      <a:pt x="237" y="653"/>
                    </a:moveTo>
                    <a:cubicBezTo>
                      <a:pt x="239" y="692"/>
                      <a:pt x="277" y="869"/>
                      <a:pt x="265" y="953"/>
                    </a:cubicBezTo>
                    <a:cubicBezTo>
                      <a:pt x="258" y="1001"/>
                      <a:pt x="270" y="1007"/>
                      <a:pt x="266" y="1035"/>
                    </a:cubicBezTo>
                    <a:cubicBezTo>
                      <a:pt x="262" y="1063"/>
                      <a:pt x="260" y="1139"/>
                      <a:pt x="265" y="1168"/>
                    </a:cubicBezTo>
                    <a:cubicBezTo>
                      <a:pt x="269" y="1196"/>
                      <a:pt x="288" y="1291"/>
                      <a:pt x="280" y="1330"/>
                    </a:cubicBezTo>
                    <a:cubicBezTo>
                      <a:pt x="273" y="1366"/>
                      <a:pt x="277" y="1372"/>
                      <a:pt x="284" y="1378"/>
                    </a:cubicBezTo>
                    <a:cubicBezTo>
                      <a:pt x="291" y="1385"/>
                      <a:pt x="292" y="1411"/>
                      <a:pt x="290" y="1423"/>
                    </a:cubicBezTo>
                    <a:cubicBezTo>
                      <a:pt x="288" y="1435"/>
                      <a:pt x="295" y="1454"/>
                      <a:pt x="295" y="1454"/>
                    </a:cubicBezTo>
                    <a:cubicBezTo>
                      <a:pt x="312" y="1472"/>
                      <a:pt x="328" y="1455"/>
                      <a:pt x="328" y="1455"/>
                    </a:cubicBezTo>
                    <a:cubicBezTo>
                      <a:pt x="340" y="1466"/>
                      <a:pt x="353" y="1454"/>
                      <a:pt x="353" y="1454"/>
                    </a:cubicBezTo>
                    <a:cubicBezTo>
                      <a:pt x="361" y="1464"/>
                      <a:pt x="375" y="1456"/>
                      <a:pt x="375" y="1456"/>
                    </a:cubicBezTo>
                    <a:cubicBezTo>
                      <a:pt x="384" y="1462"/>
                      <a:pt x="389" y="1453"/>
                      <a:pt x="389" y="1453"/>
                    </a:cubicBezTo>
                    <a:cubicBezTo>
                      <a:pt x="395" y="1454"/>
                      <a:pt x="397" y="1444"/>
                      <a:pt x="390" y="1439"/>
                    </a:cubicBezTo>
                    <a:cubicBezTo>
                      <a:pt x="383" y="1435"/>
                      <a:pt x="382" y="1423"/>
                      <a:pt x="371" y="1407"/>
                    </a:cubicBezTo>
                    <a:cubicBezTo>
                      <a:pt x="356" y="1383"/>
                      <a:pt x="344" y="1360"/>
                      <a:pt x="345" y="1351"/>
                    </a:cubicBezTo>
                    <a:cubicBezTo>
                      <a:pt x="345" y="1342"/>
                      <a:pt x="346" y="1335"/>
                      <a:pt x="335" y="1295"/>
                    </a:cubicBezTo>
                    <a:cubicBezTo>
                      <a:pt x="324" y="1255"/>
                      <a:pt x="348" y="1098"/>
                      <a:pt x="347" y="1040"/>
                    </a:cubicBezTo>
                    <a:cubicBezTo>
                      <a:pt x="347" y="1003"/>
                      <a:pt x="363" y="986"/>
                      <a:pt x="354" y="950"/>
                    </a:cubicBezTo>
                    <a:cubicBezTo>
                      <a:pt x="344" y="913"/>
                      <a:pt x="385" y="773"/>
                      <a:pt x="380" y="690"/>
                    </a:cubicBezTo>
                    <a:cubicBezTo>
                      <a:pt x="378" y="664"/>
                      <a:pt x="373" y="599"/>
                      <a:pt x="375" y="555"/>
                    </a:cubicBezTo>
                    <a:cubicBezTo>
                      <a:pt x="377" y="512"/>
                      <a:pt x="360" y="498"/>
                      <a:pt x="350" y="474"/>
                    </a:cubicBezTo>
                    <a:cubicBezTo>
                      <a:pt x="340" y="450"/>
                      <a:pt x="336" y="440"/>
                      <a:pt x="345" y="409"/>
                    </a:cubicBezTo>
                    <a:cubicBezTo>
                      <a:pt x="353" y="379"/>
                      <a:pt x="344" y="342"/>
                      <a:pt x="350" y="322"/>
                    </a:cubicBezTo>
                    <a:cubicBezTo>
                      <a:pt x="356" y="303"/>
                      <a:pt x="354" y="282"/>
                      <a:pt x="354" y="282"/>
                    </a:cubicBezTo>
                    <a:cubicBezTo>
                      <a:pt x="359" y="272"/>
                      <a:pt x="363" y="250"/>
                      <a:pt x="363" y="250"/>
                    </a:cubicBezTo>
                    <a:cubicBezTo>
                      <a:pt x="367" y="275"/>
                      <a:pt x="373" y="372"/>
                      <a:pt x="368" y="412"/>
                    </a:cubicBezTo>
                    <a:cubicBezTo>
                      <a:pt x="363" y="452"/>
                      <a:pt x="381" y="524"/>
                      <a:pt x="385" y="555"/>
                    </a:cubicBezTo>
                    <a:cubicBezTo>
                      <a:pt x="389" y="586"/>
                      <a:pt x="415" y="678"/>
                      <a:pt x="401" y="699"/>
                    </a:cubicBezTo>
                    <a:cubicBezTo>
                      <a:pt x="386" y="720"/>
                      <a:pt x="388" y="759"/>
                      <a:pt x="389" y="767"/>
                    </a:cubicBezTo>
                    <a:cubicBezTo>
                      <a:pt x="389" y="776"/>
                      <a:pt x="383" y="793"/>
                      <a:pt x="378" y="797"/>
                    </a:cubicBezTo>
                    <a:cubicBezTo>
                      <a:pt x="373" y="801"/>
                      <a:pt x="375" y="806"/>
                      <a:pt x="375" y="806"/>
                    </a:cubicBezTo>
                    <a:cubicBezTo>
                      <a:pt x="386" y="812"/>
                      <a:pt x="397" y="799"/>
                      <a:pt x="401" y="779"/>
                    </a:cubicBezTo>
                    <a:cubicBezTo>
                      <a:pt x="405" y="759"/>
                      <a:pt x="411" y="751"/>
                      <a:pt x="414" y="753"/>
                    </a:cubicBezTo>
                    <a:cubicBezTo>
                      <a:pt x="417" y="755"/>
                      <a:pt x="424" y="795"/>
                      <a:pt x="421" y="796"/>
                    </a:cubicBezTo>
                    <a:cubicBezTo>
                      <a:pt x="417" y="797"/>
                      <a:pt x="406" y="814"/>
                      <a:pt x="399" y="819"/>
                    </a:cubicBezTo>
                    <a:cubicBezTo>
                      <a:pt x="393" y="824"/>
                      <a:pt x="381" y="840"/>
                      <a:pt x="385" y="846"/>
                    </a:cubicBezTo>
                    <a:cubicBezTo>
                      <a:pt x="389" y="852"/>
                      <a:pt x="422" y="816"/>
                      <a:pt x="433" y="806"/>
                    </a:cubicBezTo>
                    <a:cubicBezTo>
                      <a:pt x="444" y="797"/>
                      <a:pt x="443" y="794"/>
                      <a:pt x="444" y="787"/>
                    </a:cubicBezTo>
                    <a:cubicBezTo>
                      <a:pt x="444" y="780"/>
                      <a:pt x="447" y="758"/>
                      <a:pt x="448" y="736"/>
                    </a:cubicBezTo>
                    <a:cubicBezTo>
                      <a:pt x="449" y="713"/>
                      <a:pt x="446" y="700"/>
                      <a:pt x="443" y="679"/>
                    </a:cubicBezTo>
                    <a:cubicBezTo>
                      <a:pt x="440" y="657"/>
                      <a:pt x="430" y="520"/>
                      <a:pt x="432" y="487"/>
                    </a:cubicBezTo>
                    <a:cubicBezTo>
                      <a:pt x="435" y="454"/>
                      <a:pt x="444" y="436"/>
                      <a:pt x="431" y="395"/>
                    </a:cubicBezTo>
                    <a:cubicBezTo>
                      <a:pt x="422" y="364"/>
                      <a:pt x="417" y="261"/>
                      <a:pt x="423" y="208"/>
                    </a:cubicBezTo>
                    <a:cubicBezTo>
                      <a:pt x="430" y="154"/>
                      <a:pt x="379" y="124"/>
                      <a:pt x="368" y="112"/>
                    </a:cubicBezTo>
                    <a:cubicBezTo>
                      <a:pt x="356" y="101"/>
                      <a:pt x="348" y="102"/>
                      <a:pt x="337" y="104"/>
                    </a:cubicBezTo>
                    <a:cubicBezTo>
                      <a:pt x="326" y="106"/>
                      <a:pt x="310" y="88"/>
                      <a:pt x="292" y="74"/>
                    </a:cubicBezTo>
                    <a:cubicBezTo>
                      <a:pt x="274" y="61"/>
                      <a:pt x="263" y="46"/>
                      <a:pt x="263" y="46"/>
                    </a:cubicBezTo>
                    <a:cubicBezTo>
                      <a:pt x="263" y="0"/>
                      <a:pt x="263" y="0"/>
                      <a:pt x="263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46"/>
                      <a:pt x="185" y="46"/>
                      <a:pt x="185" y="46"/>
                    </a:cubicBezTo>
                    <a:cubicBezTo>
                      <a:pt x="185" y="46"/>
                      <a:pt x="174" y="61"/>
                      <a:pt x="156" y="74"/>
                    </a:cubicBezTo>
                    <a:cubicBezTo>
                      <a:pt x="138" y="88"/>
                      <a:pt x="122" y="106"/>
                      <a:pt x="111" y="104"/>
                    </a:cubicBezTo>
                    <a:cubicBezTo>
                      <a:pt x="101" y="102"/>
                      <a:pt x="92" y="101"/>
                      <a:pt x="81" y="112"/>
                    </a:cubicBezTo>
                    <a:cubicBezTo>
                      <a:pt x="69" y="124"/>
                      <a:pt x="19" y="154"/>
                      <a:pt x="25" y="208"/>
                    </a:cubicBezTo>
                    <a:cubicBezTo>
                      <a:pt x="32" y="261"/>
                      <a:pt x="27" y="364"/>
                      <a:pt x="17" y="395"/>
                    </a:cubicBezTo>
                    <a:cubicBezTo>
                      <a:pt x="4" y="436"/>
                      <a:pt x="14" y="454"/>
                      <a:pt x="16" y="487"/>
                    </a:cubicBezTo>
                    <a:cubicBezTo>
                      <a:pt x="18" y="520"/>
                      <a:pt x="8" y="657"/>
                      <a:pt x="5" y="679"/>
                    </a:cubicBezTo>
                    <a:cubicBezTo>
                      <a:pt x="2" y="700"/>
                      <a:pt x="0" y="713"/>
                      <a:pt x="0" y="736"/>
                    </a:cubicBezTo>
                    <a:cubicBezTo>
                      <a:pt x="1" y="758"/>
                      <a:pt x="4" y="780"/>
                      <a:pt x="5" y="787"/>
                    </a:cubicBezTo>
                    <a:cubicBezTo>
                      <a:pt x="5" y="794"/>
                      <a:pt x="4" y="797"/>
                      <a:pt x="16" y="806"/>
                    </a:cubicBezTo>
                    <a:cubicBezTo>
                      <a:pt x="27" y="816"/>
                      <a:pt x="59" y="852"/>
                      <a:pt x="63" y="846"/>
                    </a:cubicBezTo>
                    <a:cubicBezTo>
                      <a:pt x="67" y="840"/>
                      <a:pt x="56" y="824"/>
                      <a:pt x="49" y="819"/>
                    </a:cubicBezTo>
                    <a:cubicBezTo>
                      <a:pt x="43" y="814"/>
                      <a:pt x="32" y="797"/>
                      <a:pt x="28" y="796"/>
                    </a:cubicBezTo>
                    <a:cubicBezTo>
                      <a:pt x="24" y="795"/>
                      <a:pt x="32" y="755"/>
                      <a:pt x="34" y="753"/>
                    </a:cubicBezTo>
                    <a:cubicBezTo>
                      <a:pt x="37" y="751"/>
                      <a:pt x="44" y="759"/>
                      <a:pt x="47" y="779"/>
                    </a:cubicBezTo>
                    <a:cubicBezTo>
                      <a:pt x="51" y="799"/>
                      <a:pt x="62" y="812"/>
                      <a:pt x="73" y="806"/>
                    </a:cubicBezTo>
                    <a:cubicBezTo>
                      <a:pt x="73" y="806"/>
                      <a:pt x="75" y="801"/>
                      <a:pt x="71" y="797"/>
                    </a:cubicBezTo>
                    <a:cubicBezTo>
                      <a:pt x="66" y="793"/>
                      <a:pt x="59" y="776"/>
                      <a:pt x="60" y="767"/>
                    </a:cubicBezTo>
                    <a:cubicBezTo>
                      <a:pt x="60" y="759"/>
                      <a:pt x="62" y="720"/>
                      <a:pt x="48" y="699"/>
                    </a:cubicBezTo>
                    <a:cubicBezTo>
                      <a:pt x="33" y="678"/>
                      <a:pt x="60" y="586"/>
                      <a:pt x="64" y="555"/>
                    </a:cubicBezTo>
                    <a:cubicBezTo>
                      <a:pt x="68" y="524"/>
                      <a:pt x="85" y="452"/>
                      <a:pt x="80" y="412"/>
                    </a:cubicBezTo>
                    <a:cubicBezTo>
                      <a:pt x="75" y="372"/>
                      <a:pt x="82" y="275"/>
                      <a:pt x="86" y="250"/>
                    </a:cubicBezTo>
                    <a:cubicBezTo>
                      <a:pt x="86" y="250"/>
                      <a:pt x="89" y="272"/>
                      <a:pt x="94" y="282"/>
                    </a:cubicBezTo>
                    <a:cubicBezTo>
                      <a:pt x="94" y="282"/>
                      <a:pt x="92" y="303"/>
                      <a:pt x="98" y="322"/>
                    </a:cubicBezTo>
                    <a:cubicBezTo>
                      <a:pt x="105" y="342"/>
                      <a:pt x="96" y="379"/>
                      <a:pt x="104" y="409"/>
                    </a:cubicBezTo>
                    <a:cubicBezTo>
                      <a:pt x="112" y="440"/>
                      <a:pt x="108" y="450"/>
                      <a:pt x="98" y="474"/>
                    </a:cubicBezTo>
                    <a:cubicBezTo>
                      <a:pt x="89" y="498"/>
                      <a:pt x="71" y="512"/>
                      <a:pt x="73" y="555"/>
                    </a:cubicBezTo>
                    <a:cubicBezTo>
                      <a:pt x="75" y="599"/>
                      <a:pt x="70" y="664"/>
                      <a:pt x="69" y="690"/>
                    </a:cubicBezTo>
                    <a:cubicBezTo>
                      <a:pt x="63" y="773"/>
                      <a:pt x="105" y="913"/>
                      <a:pt x="95" y="950"/>
                    </a:cubicBezTo>
                    <a:cubicBezTo>
                      <a:pt x="85" y="986"/>
                      <a:pt x="102" y="1003"/>
                      <a:pt x="101" y="1040"/>
                    </a:cubicBezTo>
                    <a:cubicBezTo>
                      <a:pt x="100" y="1098"/>
                      <a:pt x="124" y="1255"/>
                      <a:pt x="113" y="1295"/>
                    </a:cubicBezTo>
                    <a:cubicBezTo>
                      <a:pt x="102" y="1335"/>
                      <a:pt x="103" y="1342"/>
                      <a:pt x="104" y="1351"/>
                    </a:cubicBezTo>
                    <a:cubicBezTo>
                      <a:pt x="105" y="1360"/>
                      <a:pt x="92" y="1383"/>
                      <a:pt x="77" y="1407"/>
                    </a:cubicBezTo>
                    <a:cubicBezTo>
                      <a:pt x="67" y="1423"/>
                      <a:pt x="65" y="1435"/>
                      <a:pt x="58" y="1439"/>
                    </a:cubicBezTo>
                    <a:cubicBezTo>
                      <a:pt x="51" y="1444"/>
                      <a:pt x="53" y="1454"/>
                      <a:pt x="60" y="1453"/>
                    </a:cubicBezTo>
                    <a:cubicBezTo>
                      <a:pt x="60" y="1453"/>
                      <a:pt x="64" y="1462"/>
                      <a:pt x="74" y="1456"/>
                    </a:cubicBezTo>
                    <a:cubicBezTo>
                      <a:pt x="74" y="1456"/>
                      <a:pt x="87" y="1464"/>
                      <a:pt x="96" y="1454"/>
                    </a:cubicBezTo>
                    <a:cubicBezTo>
                      <a:pt x="96" y="1454"/>
                      <a:pt x="108" y="1466"/>
                      <a:pt x="120" y="1455"/>
                    </a:cubicBezTo>
                    <a:cubicBezTo>
                      <a:pt x="120" y="1455"/>
                      <a:pt x="136" y="1472"/>
                      <a:pt x="154" y="1454"/>
                    </a:cubicBezTo>
                    <a:cubicBezTo>
                      <a:pt x="154" y="1454"/>
                      <a:pt x="161" y="1435"/>
                      <a:pt x="158" y="1423"/>
                    </a:cubicBezTo>
                    <a:cubicBezTo>
                      <a:pt x="156" y="1411"/>
                      <a:pt x="158" y="1385"/>
                      <a:pt x="165" y="1378"/>
                    </a:cubicBezTo>
                    <a:cubicBezTo>
                      <a:pt x="172" y="1372"/>
                      <a:pt x="176" y="1366"/>
                      <a:pt x="169" y="1330"/>
                    </a:cubicBezTo>
                    <a:cubicBezTo>
                      <a:pt x="161" y="1291"/>
                      <a:pt x="179" y="1196"/>
                      <a:pt x="184" y="1168"/>
                    </a:cubicBezTo>
                    <a:cubicBezTo>
                      <a:pt x="188" y="1139"/>
                      <a:pt x="186" y="1063"/>
                      <a:pt x="182" y="1035"/>
                    </a:cubicBezTo>
                    <a:cubicBezTo>
                      <a:pt x="178" y="1007"/>
                      <a:pt x="191" y="1001"/>
                      <a:pt x="184" y="953"/>
                    </a:cubicBezTo>
                    <a:cubicBezTo>
                      <a:pt x="171" y="869"/>
                      <a:pt x="210" y="692"/>
                      <a:pt x="212" y="653"/>
                    </a:cubicBezTo>
                    <a:cubicBezTo>
                      <a:pt x="212" y="653"/>
                      <a:pt x="223" y="660"/>
                      <a:pt x="237" y="653"/>
                    </a:cubicBezTo>
                    <a:close/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7" name="Freeform 18">
                <a:extLst>
                  <a:ext uri="{FF2B5EF4-FFF2-40B4-BE49-F238E27FC236}">
                    <a16:creationId xmlns:a16="http://schemas.microsoft.com/office/drawing/2014/main" id="{F974B414-F257-47B3-A653-DB1D263E3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" y="1201"/>
                <a:ext cx="872" cy="2830"/>
              </a:xfrm>
              <a:custGeom>
                <a:avLst/>
                <a:gdLst>
                  <a:gd name="T0" fmla="*/ 1942 w 449"/>
                  <a:gd name="T1" fmla="*/ 6771 h 1472"/>
                  <a:gd name="T2" fmla="*/ 1942 w 449"/>
                  <a:gd name="T3" fmla="*/ 8294 h 1472"/>
                  <a:gd name="T4" fmla="*/ 2082 w 449"/>
                  <a:gd name="T5" fmla="*/ 9792 h 1472"/>
                  <a:gd name="T6" fmla="*/ 2162 w 449"/>
                  <a:gd name="T7" fmla="*/ 10324 h 1472"/>
                  <a:gd name="T8" fmla="*/ 2587 w 449"/>
                  <a:gd name="T9" fmla="*/ 10324 h 1472"/>
                  <a:gd name="T10" fmla="*/ 2847 w 449"/>
                  <a:gd name="T11" fmla="*/ 10320 h 1472"/>
                  <a:gd name="T12" fmla="*/ 2723 w 449"/>
                  <a:gd name="T13" fmla="*/ 9999 h 1472"/>
                  <a:gd name="T14" fmla="*/ 2463 w 449"/>
                  <a:gd name="T15" fmla="*/ 9196 h 1472"/>
                  <a:gd name="T16" fmla="*/ 2595 w 449"/>
                  <a:gd name="T17" fmla="*/ 6746 h 1472"/>
                  <a:gd name="T18" fmla="*/ 2746 w 449"/>
                  <a:gd name="T19" fmla="*/ 3943 h 1472"/>
                  <a:gd name="T20" fmla="*/ 2527 w 449"/>
                  <a:gd name="T21" fmla="*/ 2905 h 1472"/>
                  <a:gd name="T22" fmla="*/ 2595 w 449"/>
                  <a:gd name="T23" fmla="*/ 2003 h 1472"/>
                  <a:gd name="T24" fmla="*/ 2698 w 449"/>
                  <a:gd name="T25" fmla="*/ 2928 h 1472"/>
                  <a:gd name="T26" fmla="*/ 2938 w 449"/>
                  <a:gd name="T27" fmla="*/ 4968 h 1472"/>
                  <a:gd name="T28" fmla="*/ 2767 w 449"/>
                  <a:gd name="T29" fmla="*/ 5656 h 1472"/>
                  <a:gd name="T30" fmla="*/ 2938 w 449"/>
                  <a:gd name="T31" fmla="*/ 5537 h 1472"/>
                  <a:gd name="T32" fmla="*/ 3086 w 449"/>
                  <a:gd name="T33" fmla="*/ 5656 h 1472"/>
                  <a:gd name="T34" fmla="*/ 2822 w 449"/>
                  <a:gd name="T35" fmla="*/ 6006 h 1472"/>
                  <a:gd name="T36" fmla="*/ 3251 w 449"/>
                  <a:gd name="T37" fmla="*/ 5593 h 1472"/>
                  <a:gd name="T38" fmla="*/ 3243 w 449"/>
                  <a:gd name="T39" fmla="*/ 4816 h 1472"/>
                  <a:gd name="T40" fmla="*/ 3158 w 449"/>
                  <a:gd name="T41" fmla="*/ 2805 h 1472"/>
                  <a:gd name="T42" fmla="*/ 2698 w 449"/>
                  <a:gd name="T43" fmla="*/ 794 h 1472"/>
                  <a:gd name="T44" fmla="*/ 2138 w 449"/>
                  <a:gd name="T45" fmla="*/ 525 h 1472"/>
                  <a:gd name="T46" fmla="*/ 1927 w 449"/>
                  <a:gd name="T47" fmla="*/ 0 h 1472"/>
                  <a:gd name="T48" fmla="*/ 1354 w 449"/>
                  <a:gd name="T49" fmla="*/ 321 h 1472"/>
                  <a:gd name="T50" fmla="*/ 822 w 449"/>
                  <a:gd name="T51" fmla="*/ 740 h 1472"/>
                  <a:gd name="T52" fmla="*/ 184 w 449"/>
                  <a:gd name="T53" fmla="*/ 1471 h 1472"/>
                  <a:gd name="T54" fmla="*/ 117 w 449"/>
                  <a:gd name="T55" fmla="*/ 3453 h 1472"/>
                  <a:gd name="T56" fmla="*/ 0 w 449"/>
                  <a:gd name="T57" fmla="*/ 5224 h 1472"/>
                  <a:gd name="T58" fmla="*/ 117 w 449"/>
                  <a:gd name="T59" fmla="*/ 5729 h 1472"/>
                  <a:gd name="T60" fmla="*/ 357 w 449"/>
                  <a:gd name="T61" fmla="*/ 5814 h 1472"/>
                  <a:gd name="T62" fmla="*/ 256 w 449"/>
                  <a:gd name="T63" fmla="*/ 5345 h 1472"/>
                  <a:gd name="T64" fmla="*/ 544 w 449"/>
                  <a:gd name="T65" fmla="*/ 5729 h 1472"/>
                  <a:gd name="T66" fmla="*/ 441 w 449"/>
                  <a:gd name="T67" fmla="*/ 5452 h 1472"/>
                  <a:gd name="T68" fmla="*/ 468 w 449"/>
                  <a:gd name="T69" fmla="*/ 3943 h 1472"/>
                  <a:gd name="T70" fmla="*/ 629 w 449"/>
                  <a:gd name="T71" fmla="*/ 1778 h 1472"/>
                  <a:gd name="T72" fmla="*/ 724 w 449"/>
                  <a:gd name="T73" fmla="*/ 2288 h 1472"/>
                  <a:gd name="T74" fmla="*/ 724 w 449"/>
                  <a:gd name="T75" fmla="*/ 3361 h 1472"/>
                  <a:gd name="T76" fmla="*/ 505 w 449"/>
                  <a:gd name="T77" fmla="*/ 4904 h 1472"/>
                  <a:gd name="T78" fmla="*/ 740 w 449"/>
                  <a:gd name="T79" fmla="*/ 7388 h 1472"/>
                  <a:gd name="T80" fmla="*/ 761 w 449"/>
                  <a:gd name="T81" fmla="*/ 9592 h 1472"/>
                  <a:gd name="T82" fmla="*/ 425 w 449"/>
                  <a:gd name="T83" fmla="*/ 10228 h 1472"/>
                  <a:gd name="T84" fmla="*/ 544 w 449"/>
                  <a:gd name="T85" fmla="*/ 10338 h 1472"/>
                  <a:gd name="T86" fmla="*/ 880 w 449"/>
                  <a:gd name="T87" fmla="*/ 10338 h 1472"/>
                  <a:gd name="T88" fmla="*/ 1165 w 449"/>
                  <a:gd name="T89" fmla="*/ 10105 h 1472"/>
                  <a:gd name="T90" fmla="*/ 1237 w 449"/>
                  <a:gd name="T91" fmla="*/ 9451 h 1472"/>
                  <a:gd name="T92" fmla="*/ 1332 w 449"/>
                  <a:gd name="T93" fmla="*/ 7356 h 1472"/>
                  <a:gd name="T94" fmla="*/ 1554 w 449"/>
                  <a:gd name="T95" fmla="*/ 4635 h 14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49" h="1472">
                    <a:moveTo>
                      <a:pt x="237" y="652"/>
                    </a:moveTo>
                    <a:cubicBezTo>
                      <a:pt x="239" y="691"/>
                      <a:pt x="278" y="869"/>
                      <a:pt x="265" y="953"/>
                    </a:cubicBezTo>
                    <a:cubicBezTo>
                      <a:pt x="258" y="1000"/>
                      <a:pt x="270" y="1006"/>
                      <a:pt x="267" y="1035"/>
                    </a:cubicBezTo>
                    <a:cubicBezTo>
                      <a:pt x="263" y="1063"/>
                      <a:pt x="260" y="1139"/>
                      <a:pt x="265" y="1167"/>
                    </a:cubicBezTo>
                    <a:cubicBezTo>
                      <a:pt x="270" y="1196"/>
                      <a:pt x="288" y="1291"/>
                      <a:pt x="280" y="1330"/>
                    </a:cubicBezTo>
                    <a:cubicBezTo>
                      <a:pt x="273" y="1366"/>
                      <a:pt x="277" y="1371"/>
                      <a:pt x="284" y="1378"/>
                    </a:cubicBezTo>
                    <a:cubicBezTo>
                      <a:pt x="291" y="1384"/>
                      <a:pt x="292" y="1411"/>
                      <a:pt x="290" y="1422"/>
                    </a:cubicBezTo>
                    <a:cubicBezTo>
                      <a:pt x="288" y="1434"/>
                      <a:pt x="295" y="1453"/>
                      <a:pt x="295" y="1453"/>
                    </a:cubicBezTo>
                    <a:cubicBezTo>
                      <a:pt x="312" y="1472"/>
                      <a:pt x="329" y="1455"/>
                      <a:pt x="329" y="1455"/>
                    </a:cubicBezTo>
                    <a:cubicBezTo>
                      <a:pt x="340" y="1466"/>
                      <a:pt x="353" y="1453"/>
                      <a:pt x="353" y="1453"/>
                    </a:cubicBezTo>
                    <a:cubicBezTo>
                      <a:pt x="362" y="1463"/>
                      <a:pt x="375" y="1455"/>
                      <a:pt x="375" y="1455"/>
                    </a:cubicBezTo>
                    <a:cubicBezTo>
                      <a:pt x="384" y="1462"/>
                      <a:pt x="389" y="1452"/>
                      <a:pt x="389" y="1452"/>
                    </a:cubicBezTo>
                    <a:cubicBezTo>
                      <a:pt x="395" y="1454"/>
                      <a:pt x="398" y="1444"/>
                      <a:pt x="391" y="1439"/>
                    </a:cubicBezTo>
                    <a:cubicBezTo>
                      <a:pt x="384" y="1434"/>
                      <a:pt x="382" y="1423"/>
                      <a:pt x="372" y="1407"/>
                    </a:cubicBezTo>
                    <a:cubicBezTo>
                      <a:pt x="356" y="1382"/>
                      <a:pt x="344" y="1359"/>
                      <a:pt x="345" y="1350"/>
                    </a:cubicBezTo>
                    <a:cubicBezTo>
                      <a:pt x="346" y="1342"/>
                      <a:pt x="347" y="1335"/>
                      <a:pt x="336" y="1294"/>
                    </a:cubicBezTo>
                    <a:cubicBezTo>
                      <a:pt x="325" y="1254"/>
                      <a:pt x="348" y="1098"/>
                      <a:pt x="347" y="1040"/>
                    </a:cubicBezTo>
                    <a:cubicBezTo>
                      <a:pt x="347" y="1003"/>
                      <a:pt x="363" y="986"/>
                      <a:pt x="354" y="949"/>
                    </a:cubicBezTo>
                    <a:cubicBezTo>
                      <a:pt x="344" y="912"/>
                      <a:pt x="386" y="773"/>
                      <a:pt x="380" y="690"/>
                    </a:cubicBezTo>
                    <a:cubicBezTo>
                      <a:pt x="378" y="663"/>
                      <a:pt x="373" y="598"/>
                      <a:pt x="375" y="555"/>
                    </a:cubicBezTo>
                    <a:cubicBezTo>
                      <a:pt x="377" y="511"/>
                      <a:pt x="360" y="498"/>
                      <a:pt x="350" y="473"/>
                    </a:cubicBezTo>
                    <a:cubicBezTo>
                      <a:pt x="341" y="449"/>
                      <a:pt x="336" y="439"/>
                      <a:pt x="345" y="409"/>
                    </a:cubicBezTo>
                    <a:cubicBezTo>
                      <a:pt x="353" y="379"/>
                      <a:pt x="344" y="341"/>
                      <a:pt x="350" y="322"/>
                    </a:cubicBezTo>
                    <a:cubicBezTo>
                      <a:pt x="357" y="303"/>
                      <a:pt x="354" y="282"/>
                      <a:pt x="354" y="282"/>
                    </a:cubicBezTo>
                    <a:cubicBezTo>
                      <a:pt x="360" y="272"/>
                      <a:pt x="363" y="250"/>
                      <a:pt x="363" y="250"/>
                    </a:cubicBezTo>
                    <a:cubicBezTo>
                      <a:pt x="367" y="275"/>
                      <a:pt x="373" y="372"/>
                      <a:pt x="368" y="412"/>
                    </a:cubicBezTo>
                    <a:cubicBezTo>
                      <a:pt x="363" y="452"/>
                      <a:pt x="381" y="524"/>
                      <a:pt x="385" y="555"/>
                    </a:cubicBezTo>
                    <a:cubicBezTo>
                      <a:pt x="389" y="586"/>
                      <a:pt x="416" y="678"/>
                      <a:pt x="401" y="699"/>
                    </a:cubicBezTo>
                    <a:cubicBezTo>
                      <a:pt x="386" y="720"/>
                      <a:pt x="389" y="759"/>
                      <a:pt x="389" y="767"/>
                    </a:cubicBezTo>
                    <a:cubicBezTo>
                      <a:pt x="389" y="775"/>
                      <a:pt x="383" y="792"/>
                      <a:pt x="378" y="796"/>
                    </a:cubicBezTo>
                    <a:cubicBezTo>
                      <a:pt x="373" y="801"/>
                      <a:pt x="375" y="806"/>
                      <a:pt x="375" y="806"/>
                    </a:cubicBezTo>
                    <a:cubicBezTo>
                      <a:pt x="386" y="811"/>
                      <a:pt x="397" y="799"/>
                      <a:pt x="401" y="779"/>
                    </a:cubicBezTo>
                    <a:cubicBezTo>
                      <a:pt x="405" y="759"/>
                      <a:pt x="411" y="750"/>
                      <a:pt x="414" y="752"/>
                    </a:cubicBezTo>
                    <a:cubicBezTo>
                      <a:pt x="417" y="754"/>
                      <a:pt x="425" y="795"/>
                      <a:pt x="421" y="796"/>
                    </a:cubicBezTo>
                    <a:cubicBezTo>
                      <a:pt x="417" y="797"/>
                      <a:pt x="406" y="813"/>
                      <a:pt x="399" y="818"/>
                    </a:cubicBezTo>
                    <a:cubicBezTo>
                      <a:pt x="393" y="823"/>
                      <a:pt x="381" y="839"/>
                      <a:pt x="385" y="845"/>
                    </a:cubicBezTo>
                    <a:cubicBezTo>
                      <a:pt x="390" y="851"/>
                      <a:pt x="422" y="815"/>
                      <a:pt x="433" y="806"/>
                    </a:cubicBezTo>
                    <a:cubicBezTo>
                      <a:pt x="444" y="796"/>
                      <a:pt x="443" y="794"/>
                      <a:pt x="444" y="787"/>
                    </a:cubicBezTo>
                    <a:cubicBezTo>
                      <a:pt x="445" y="780"/>
                      <a:pt x="448" y="758"/>
                      <a:pt x="448" y="735"/>
                    </a:cubicBezTo>
                    <a:cubicBezTo>
                      <a:pt x="449" y="712"/>
                      <a:pt x="446" y="700"/>
                      <a:pt x="443" y="678"/>
                    </a:cubicBezTo>
                    <a:cubicBezTo>
                      <a:pt x="441" y="657"/>
                      <a:pt x="431" y="519"/>
                      <a:pt x="433" y="486"/>
                    </a:cubicBezTo>
                    <a:cubicBezTo>
                      <a:pt x="435" y="454"/>
                      <a:pt x="444" y="436"/>
                      <a:pt x="431" y="395"/>
                    </a:cubicBezTo>
                    <a:cubicBezTo>
                      <a:pt x="422" y="364"/>
                      <a:pt x="417" y="261"/>
                      <a:pt x="423" y="207"/>
                    </a:cubicBezTo>
                    <a:cubicBezTo>
                      <a:pt x="430" y="154"/>
                      <a:pt x="379" y="123"/>
                      <a:pt x="368" y="112"/>
                    </a:cubicBezTo>
                    <a:cubicBezTo>
                      <a:pt x="356" y="100"/>
                      <a:pt x="348" y="102"/>
                      <a:pt x="337" y="104"/>
                    </a:cubicBezTo>
                    <a:cubicBezTo>
                      <a:pt x="327" y="106"/>
                      <a:pt x="310" y="87"/>
                      <a:pt x="292" y="74"/>
                    </a:cubicBezTo>
                    <a:cubicBezTo>
                      <a:pt x="274" y="60"/>
                      <a:pt x="263" y="45"/>
                      <a:pt x="263" y="45"/>
                    </a:cubicBezTo>
                    <a:cubicBezTo>
                      <a:pt x="263" y="0"/>
                      <a:pt x="263" y="0"/>
                      <a:pt x="263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74" y="60"/>
                      <a:pt x="156" y="74"/>
                    </a:cubicBezTo>
                    <a:cubicBezTo>
                      <a:pt x="139" y="87"/>
                      <a:pt x="122" y="106"/>
                      <a:pt x="112" y="104"/>
                    </a:cubicBezTo>
                    <a:cubicBezTo>
                      <a:pt x="101" y="102"/>
                      <a:pt x="92" y="100"/>
                      <a:pt x="81" y="112"/>
                    </a:cubicBezTo>
                    <a:cubicBezTo>
                      <a:pt x="70" y="123"/>
                      <a:pt x="19" y="154"/>
                      <a:pt x="25" y="207"/>
                    </a:cubicBezTo>
                    <a:cubicBezTo>
                      <a:pt x="32" y="261"/>
                      <a:pt x="27" y="364"/>
                      <a:pt x="18" y="395"/>
                    </a:cubicBezTo>
                    <a:cubicBezTo>
                      <a:pt x="5" y="436"/>
                      <a:pt x="14" y="454"/>
                      <a:pt x="16" y="486"/>
                    </a:cubicBezTo>
                    <a:cubicBezTo>
                      <a:pt x="18" y="519"/>
                      <a:pt x="8" y="657"/>
                      <a:pt x="5" y="678"/>
                    </a:cubicBezTo>
                    <a:cubicBezTo>
                      <a:pt x="3" y="700"/>
                      <a:pt x="0" y="712"/>
                      <a:pt x="0" y="735"/>
                    </a:cubicBezTo>
                    <a:cubicBezTo>
                      <a:pt x="1" y="758"/>
                      <a:pt x="4" y="780"/>
                      <a:pt x="5" y="787"/>
                    </a:cubicBezTo>
                    <a:cubicBezTo>
                      <a:pt x="6" y="794"/>
                      <a:pt x="5" y="796"/>
                      <a:pt x="16" y="806"/>
                    </a:cubicBezTo>
                    <a:cubicBezTo>
                      <a:pt x="27" y="815"/>
                      <a:pt x="59" y="851"/>
                      <a:pt x="63" y="845"/>
                    </a:cubicBezTo>
                    <a:cubicBezTo>
                      <a:pt x="68" y="839"/>
                      <a:pt x="56" y="823"/>
                      <a:pt x="49" y="818"/>
                    </a:cubicBezTo>
                    <a:cubicBezTo>
                      <a:pt x="43" y="813"/>
                      <a:pt x="32" y="797"/>
                      <a:pt x="28" y="796"/>
                    </a:cubicBezTo>
                    <a:cubicBezTo>
                      <a:pt x="24" y="795"/>
                      <a:pt x="32" y="754"/>
                      <a:pt x="35" y="752"/>
                    </a:cubicBezTo>
                    <a:cubicBezTo>
                      <a:pt x="37" y="750"/>
                      <a:pt x="44" y="759"/>
                      <a:pt x="48" y="779"/>
                    </a:cubicBezTo>
                    <a:cubicBezTo>
                      <a:pt x="51" y="799"/>
                      <a:pt x="62" y="811"/>
                      <a:pt x="74" y="806"/>
                    </a:cubicBezTo>
                    <a:cubicBezTo>
                      <a:pt x="74" y="806"/>
                      <a:pt x="76" y="801"/>
                      <a:pt x="71" y="796"/>
                    </a:cubicBezTo>
                    <a:cubicBezTo>
                      <a:pt x="66" y="792"/>
                      <a:pt x="60" y="775"/>
                      <a:pt x="60" y="767"/>
                    </a:cubicBezTo>
                    <a:cubicBezTo>
                      <a:pt x="60" y="759"/>
                      <a:pt x="63" y="720"/>
                      <a:pt x="48" y="699"/>
                    </a:cubicBezTo>
                    <a:cubicBezTo>
                      <a:pt x="33" y="678"/>
                      <a:pt x="60" y="586"/>
                      <a:pt x="64" y="555"/>
                    </a:cubicBezTo>
                    <a:cubicBezTo>
                      <a:pt x="68" y="524"/>
                      <a:pt x="85" y="452"/>
                      <a:pt x="81" y="412"/>
                    </a:cubicBezTo>
                    <a:cubicBezTo>
                      <a:pt x="76" y="372"/>
                      <a:pt x="82" y="275"/>
                      <a:pt x="86" y="250"/>
                    </a:cubicBezTo>
                    <a:cubicBezTo>
                      <a:pt x="86" y="250"/>
                      <a:pt x="89" y="272"/>
                      <a:pt x="94" y="282"/>
                    </a:cubicBezTo>
                    <a:cubicBezTo>
                      <a:pt x="94" y="282"/>
                      <a:pt x="92" y="303"/>
                      <a:pt x="99" y="322"/>
                    </a:cubicBezTo>
                    <a:cubicBezTo>
                      <a:pt x="105" y="341"/>
                      <a:pt x="96" y="379"/>
                      <a:pt x="104" y="409"/>
                    </a:cubicBezTo>
                    <a:cubicBezTo>
                      <a:pt x="112" y="439"/>
                      <a:pt x="108" y="449"/>
                      <a:pt x="99" y="473"/>
                    </a:cubicBezTo>
                    <a:cubicBezTo>
                      <a:pt x="89" y="498"/>
                      <a:pt x="72" y="511"/>
                      <a:pt x="74" y="555"/>
                    </a:cubicBezTo>
                    <a:cubicBezTo>
                      <a:pt x="76" y="598"/>
                      <a:pt x="71" y="663"/>
                      <a:pt x="69" y="690"/>
                    </a:cubicBezTo>
                    <a:cubicBezTo>
                      <a:pt x="63" y="773"/>
                      <a:pt x="105" y="912"/>
                      <a:pt x="95" y="949"/>
                    </a:cubicBezTo>
                    <a:cubicBezTo>
                      <a:pt x="85" y="986"/>
                      <a:pt x="102" y="1003"/>
                      <a:pt x="101" y="1040"/>
                    </a:cubicBezTo>
                    <a:cubicBezTo>
                      <a:pt x="100" y="1098"/>
                      <a:pt x="124" y="1254"/>
                      <a:pt x="113" y="1294"/>
                    </a:cubicBezTo>
                    <a:cubicBezTo>
                      <a:pt x="102" y="1335"/>
                      <a:pt x="103" y="1342"/>
                      <a:pt x="104" y="1350"/>
                    </a:cubicBezTo>
                    <a:cubicBezTo>
                      <a:pt x="105" y="1359"/>
                      <a:pt x="93" y="1382"/>
                      <a:pt x="77" y="1407"/>
                    </a:cubicBezTo>
                    <a:cubicBezTo>
                      <a:pt x="67" y="1423"/>
                      <a:pt x="65" y="1434"/>
                      <a:pt x="58" y="1439"/>
                    </a:cubicBezTo>
                    <a:cubicBezTo>
                      <a:pt x="51" y="1444"/>
                      <a:pt x="53" y="1454"/>
                      <a:pt x="60" y="1452"/>
                    </a:cubicBezTo>
                    <a:cubicBezTo>
                      <a:pt x="60" y="1452"/>
                      <a:pt x="64" y="1462"/>
                      <a:pt x="74" y="1455"/>
                    </a:cubicBezTo>
                    <a:cubicBezTo>
                      <a:pt x="74" y="1455"/>
                      <a:pt x="87" y="1463"/>
                      <a:pt x="96" y="1453"/>
                    </a:cubicBezTo>
                    <a:cubicBezTo>
                      <a:pt x="96" y="1453"/>
                      <a:pt x="108" y="1466"/>
                      <a:pt x="120" y="1455"/>
                    </a:cubicBezTo>
                    <a:cubicBezTo>
                      <a:pt x="120" y="1455"/>
                      <a:pt x="137" y="1472"/>
                      <a:pt x="154" y="1453"/>
                    </a:cubicBezTo>
                    <a:cubicBezTo>
                      <a:pt x="154" y="1453"/>
                      <a:pt x="161" y="1434"/>
                      <a:pt x="159" y="1422"/>
                    </a:cubicBezTo>
                    <a:cubicBezTo>
                      <a:pt x="156" y="1411"/>
                      <a:pt x="158" y="1384"/>
                      <a:pt x="165" y="1378"/>
                    </a:cubicBezTo>
                    <a:cubicBezTo>
                      <a:pt x="172" y="1371"/>
                      <a:pt x="176" y="1366"/>
                      <a:pt x="169" y="1330"/>
                    </a:cubicBezTo>
                    <a:cubicBezTo>
                      <a:pt x="161" y="1291"/>
                      <a:pt x="179" y="1196"/>
                      <a:pt x="184" y="1167"/>
                    </a:cubicBezTo>
                    <a:cubicBezTo>
                      <a:pt x="189" y="1139"/>
                      <a:pt x="186" y="1063"/>
                      <a:pt x="182" y="1035"/>
                    </a:cubicBezTo>
                    <a:cubicBezTo>
                      <a:pt x="178" y="1006"/>
                      <a:pt x="191" y="1000"/>
                      <a:pt x="184" y="953"/>
                    </a:cubicBezTo>
                    <a:cubicBezTo>
                      <a:pt x="171" y="869"/>
                      <a:pt x="210" y="691"/>
                      <a:pt x="212" y="652"/>
                    </a:cubicBezTo>
                    <a:cubicBezTo>
                      <a:pt x="212" y="652"/>
                      <a:pt x="223" y="659"/>
                      <a:pt x="237" y="65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8" name="Freeform 19">
                <a:extLst>
                  <a:ext uri="{FF2B5EF4-FFF2-40B4-BE49-F238E27FC236}">
                    <a16:creationId xmlns:a16="http://schemas.microsoft.com/office/drawing/2014/main" id="{9A41F032-E009-40E9-AC76-FA9C9930A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" y="3933"/>
                <a:ext cx="21" cy="64"/>
              </a:xfrm>
              <a:custGeom>
                <a:avLst/>
                <a:gdLst>
                  <a:gd name="T0" fmla="*/ 0 w 11"/>
                  <a:gd name="T1" fmla="*/ 240 h 33"/>
                  <a:gd name="T2" fmla="*/ 29 w 11"/>
                  <a:gd name="T3" fmla="*/ 101 h 33"/>
                  <a:gd name="T4" fmla="*/ 76 w 1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3">
                    <a:moveTo>
                      <a:pt x="0" y="33"/>
                    </a:moveTo>
                    <a:cubicBezTo>
                      <a:pt x="0" y="27"/>
                      <a:pt x="1" y="19"/>
                      <a:pt x="4" y="14"/>
                    </a:cubicBezTo>
                    <a:cubicBezTo>
                      <a:pt x="7" y="9"/>
                      <a:pt x="11" y="6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69" name="Freeform 20">
                <a:extLst>
                  <a:ext uri="{FF2B5EF4-FFF2-40B4-BE49-F238E27FC236}">
                    <a16:creationId xmlns:a16="http://schemas.microsoft.com/office/drawing/2014/main" id="{F1AE8761-B245-4886-BEC5-75ABB6B7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3949"/>
                <a:ext cx="48" cy="31"/>
              </a:xfrm>
              <a:custGeom>
                <a:avLst/>
                <a:gdLst>
                  <a:gd name="T0" fmla="*/ 0 w 25"/>
                  <a:gd name="T1" fmla="*/ 87 h 16"/>
                  <a:gd name="T2" fmla="*/ 92 w 25"/>
                  <a:gd name="T3" fmla="*/ 79 h 16"/>
                  <a:gd name="T4" fmla="*/ 156 w 25"/>
                  <a:gd name="T5" fmla="*/ 116 h 16"/>
                  <a:gd name="T6" fmla="*/ 177 w 25"/>
                  <a:gd name="T7" fmla="*/ 23 h 16"/>
                  <a:gd name="T8" fmla="*/ 77 w 25"/>
                  <a:gd name="T9" fmla="*/ 0 h 16"/>
                  <a:gd name="T10" fmla="*/ 0 w 25"/>
                  <a:gd name="T11" fmla="*/ 7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0" y="12"/>
                    </a:moveTo>
                    <a:cubicBezTo>
                      <a:pt x="5" y="11"/>
                      <a:pt x="8" y="10"/>
                      <a:pt x="13" y="11"/>
                    </a:cubicBezTo>
                    <a:cubicBezTo>
                      <a:pt x="17" y="12"/>
                      <a:pt x="19" y="14"/>
                      <a:pt x="22" y="16"/>
                    </a:cubicBezTo>
                    <a:cubicBezTo>
                      <a:pt x="23" y="12"/>
                      <a:pt x="24" y="7"/>
                      <a:pt x="25" y="3"/>
                    </a:cubicBezTo>
                    <a:cubicBezTo>
                      <a:pt x="21" y="1"/>
                      <a:pt x="15" y="0"/>
                      <a:pt x="11" y="0"/>
                    </a:cubicBezTo>
                    <a:cubicBezTo>
                      <a:pt x="4" y="1"/>
                      <a:pt x="4" y="7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0" name="Freeform 21">
                <a:extLst>
                  <a:ext uri="{FF2B5EF4-FFF2-40B4-BE49-F238E27FC236}">
                    <a16:creationId xmlns:a16="http://schemas.microsoft.com/office/drawing/2014/main" id="{7D063DB5-6EA9-40E7-8B70-119466C38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3939"/>
                <a:ext cx="25" cy="58"/>
              </a:xfrm>
              <a:custGeom>
                <a:avLst/>
                <a:gdLst>
                  <a:gd name="T0" fmla="*/ 8 w 13"/>
                  <a:gd name="T1" fmla="*/ 217 h 30"/>
                  <a:gd name="T2" fmla="*/ 23 w 13"/>
                  <a:gd name="T3" fmla="*/ 93 h 30"/>
                  <a:gd name="T4" fmla="*/ 63 w 13"/>
                  <a:gd name="T5" fmla="*/ 52 h 30"/>
                  <a:gd name="T6" fmla="*/ 92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" y="30"/>
                    </a:moveTo>
                    <a:cubicBezTo>
                      <a:pt x="1" y="25"/>
                      <a:pt x="0" y="18"/>
                      <a:pt x="3" y="13"/>
                    </a:cubicBezTo>
                    <a:cubicBezTo>
                      <a:pt x="5" y="11"/>
                      <a:pt x="7" y="10"/>
                      <a:pt x="9" y="7"/>
                    </a:cubicBezTo>
                    <a:cubicBezTo>
                      <a:pt x="11" y="5"/>
                      <a:pt x="12" y="2"/>
                      <a:pt x="13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1" name="Freeform 22">
                <a:extLst>
                  <a:ext uri="{FF2B5EF4-FFF2-40B4-BE49-F238E27FC236}">
                    <a16:creationId xmlns:a16="http://schemas.microsoft.com/office/drawing/2014/main" id="{908A5F9B-452E-4D83-B3EA-3CEC7861F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" y="3945"/>
                <a:ext cx="29" cy="54"/>
              </a:xfrm>
              <a:custGeom>
                <a:avLst/>
                <a:gdLst>
                  <a:gd name="T0" fmla="*/ 0 w 15"/>
                  <a:gd name="T1" fmla="*/ 201 h 28"/>
                  <a:gd name="T2" fmla="*/ 23 w 15"/>
                  <a:gd name="T3" fmla="*/ 85 h 28"/>
                  <a:gd name="T4" fmla="*/ 108 w 1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0" y="28"/>
                    </a:moveTo>
                    <a:cubicBezTo>
                      <a:pt x="1" y="27"/>
                      <a:pt x="0" y="15"/>
                      <a:pt x="3" y="12"/>
                    </a:cubicBezTo>
                    <a:cubicBezTo>
                      <a:pt x="6" y="8"/>
                      <a:pt x="12" y="4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2" name="Freeform 23">
                <a:extLst>
                  <a:ext uri="{FF2B5EF4-FFF2-40B4-BE49-F238E27FC236}">
                    <a16:creationId xmlns:a16="http://schemas.microsoft.com/office/drawing/2014/main" id="{A473071B-7A10-482A-9A8D-2A7F0C56B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" y="3956"/>
                <a:ext cx="21" cy="39"/>
              </a:xfrm>
              <a:custGeom>
                <a:avLst/>
                <a:gdLst>
                  <a:gd name="T0" fmla="*/ 0 w 11"/>
                  <a:gd name="T1" fmla="*/ 148 h 20"/>
                  <a:gd name="T2" fmla="*/ 29 w 11"/>
                  <a:gd name="T3" fmla="*/ 76 h 20"/>
                  <a:gd name="T4" fmla="*/ 76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2" y="17"/>
                      <a:pt x="2" y="12"/>
                      <a:pt x="4" y="10"/>
                    </a:cubicBezTo>
                    <a:cubicBezTo>
                      <a:pt x="6" y="7"/>
                      <a:pt x="9" y="4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3" name="Freeform 24">
                <a:extLst>
                  <a:ext uri="{FF2B5EF4-FFF2-40B4-BE49-F238E27FC236}">
                    <a16:creationId xmlns:a16="http://schemas.microsoft.com/office/drawing/2014/main" id="{EA430683-C393-44EF-A410-91DA8794E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" y="3960"/>
                <a:ext cx="35" cy="23"/>
              </a:xfrm>
              <a:custGeom>
                <a:avLst/>
                <a:gdLst>
                  <a:gd name="T0" fmla="*/ 8 w 18"/>
                  <a:gd name="T1" fmla="*/ 69 h 12"/>
                  <a:gd name="T2" fmla="*/ 109 w 18"/>
                  <a:gd name="T3" fmla="*/ 84 h 12"/>
                  <a:gd name="T4" fmla="*/ 132 w 18"/>
                  <a:gd name="T5" fmla="*/ 23 h 12"/>
                  <a:gd name="T6" fmla="*/ 0 w 18"/>
                  <a:gd name="T7" fmla="*/ 6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" y="10"/>
                    </a:moveTo>
                    <a:cubicBezTo>
                      <a:pt x="4" y="7"/>
                      <a:pt x="12" y="9"/>
                      <a:pt x="15" y="12"/>
                    </a:cubicBezTo>
                    <a:cubicBezTo>
                      <a:pt x="16" y="9"/>
                      <a:pt x="18" y="6"/>
                      <a:pt x="18" y="3"/>
                    </a:cubicBezTo>
                    <a:cubicBezTo>
                      <a:pt x="10" y="0"/>
                      <a:pt x="4" y="3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4" name="Freeform 25">
                <a:extLst>
                  <a:ext uri="{FF2B5EF4-FFF2-40B4-BE49-F238E27FC236}">
                    <a16:creationId xmlns:a16="http://schemas.microsoft.com/office/drawing/2014/main" id="{A1CF6C01-455E-4D26-BF03-7585A186A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3962"/>
                <a:ext cx="28" cy="21"/>
              </a:xfrm>
              <a:custGeom>
                <a:avLst/>
                <a:gdLst>
                  <a:gd name="T0" fmla="*/ 0 w 14"/>
                  <a:gd name="T1" fmla="*/ 69 h 11"/>
                  <a:gd name="T2" fmla="*/ 88 w 14"/>
                  <a:gd name="T3" fmla="*/ 76 h 11"/>
                  <a:gd name="T4" fmla="*/ 112 w 14"/>
                  <a:gd name="T5" fmla="*/ 8 h 11"/>
                  <a:gd name="T6" fmla="*/ 0 w 14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10"/>
                    </a:moveTo>
                    <a:cubicBezTo>
                      <a:pt x="2" y="6"/>
                      <a:pt x="8" y="9"/>
                      <a:pt x="11" y="11"/>
                    </a:cubicBezTo>
                    <a:cubicBezTo>
                      <a:pt x="10" y="7"/>
                      <a:pt x="13" y="4"/>
                      <a:pt x="14" y="1"/>
                    </a:cubicBezTo>
                    <a:cubicBezTo>
                      <a:pt x="8" y="0"/>
                      <a:pt x="4" y="4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5" name="Freeform 26">
                <a:extLst>
                  <a:ext uri="{FF2B5EF4-FFF2-40B4-BE49-F238E27FC236}">
                    <a16:creationId xmlns:a16="http://schemas.microsoft.com/office/drawing/2014/main" id="{51B614EF-F0FD-441C-983D-C7C12B6F4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3972"/>
                <a:ext cx="18" cy="13"/>
              </a:xfrm>
              <a:custGeom>
                <a:avLst/>
                <a:gdLst>
                  <a:gd name="T0" fmla="*/ 0 w 9"/>
                  <a:gd name="T1" fmla="*/ 37 h 7"/>
                  <a:gd name="T2" fmla="*/ 64 w 9"/>
                  <a:gd name="T3" fmla="*/ 45 h 7"/>
                  <a:gd name="T4" fmla="*/ 72 w 9"/>
                  <a:gd name="T5" fmla="*/ 0 h 7"/>
                  <a:gd name="T6" fmla="*/ 8 w 9"/>
                  <a:gd name="T7" fmla="*/ 2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6"/>
                    </a:moveTo>
                    <a:cubicBezTo>
                      <a:pt x="2" y="4"/>
                      <a:pt x="7" y="3"/>
                      <a:pt x="8" y="7"/>
                    </a:cubicBezTo>
                    <a:cubicBezTo>
                      <a:pt x="8" y="4"/>
                      <a:pt x="8" y="2"/>
                      <a:pt x="9" y="0"/>
                    </a:cubicBezTo>
                    <a:cubicBezTo>
                      <a:pt x="6" y="0"/>
                      <a:pt x="2" y="0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6" name="Freeform 27">
                <a:extLst>
                  <a:ext uri="{FF2B5EF4-FFF2-40B4-BE49-F238E27FC236}">
                    <a16:creationId xmlns:a16="http://schemas.microsoft.com/office/drawing/2014/main" id="{D20552C2-4973-4C1C-A541-320266846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972"/>
                <a:ext cx="8" cy="9"/>
              </a:xfrm>
              <a:custGeom>
                <a:avLst/>
                <a:gdLst>
                  <a:gd name="T0" fmla="*/ 0 w 4"/>
                  <a:gd name="T1" fmla="*/ 16 h 5"/>
                  <a:gd name="T2" fmla="*/ 24 w 4"/>
                  <a:gd name="T3" fmla="*/ 29 h 5"/>
                  <a:gd name="T4" fmla="*/ 32 w 4"/>
                  <a:gd name="T5" fmla="*/ 0 h 5"/>
                  <a:gd name="T6" fmla="*/ 8 w 4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7" name="Freeform 28">
                <a:extLst>
                  <a:ext uri="{FF2B5EF4-FFF2-40B4-BE49-F238E27FC236}">
                    <a16:creationId xmlns:a16="http://schemas.microsoft.com/office/drawing/2014/main" id="{73677DB9-EA88-4765-B3F4-67F194B35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633"/>
                <a:ext cx="20" cy="16"/>
              </a:xfrm>
              <a:custGeom>
                <a:avLst/>
                <a:gdLst>
                  <a:gd name="T0" fmla="*/ 80 w 10"/>
                  <a:gd name="T1" fmla="*/ 64 h 8"/>
                  <a:gd name="T2" fmla="*/ 0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7" y="5"/>
                      <a:pt x="3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8" name="Freeform 29">
                <a:extLst>
                  <a:ext uri="{FF2B5EF4-FFF2-40B4-BE49-F238E27FC236}">
                    <a16:creationId xmlns:a16="http://schemas.microsoft.com/office/drawing/2014/main" id="{A49B4C73-A9B7-438F-A37F-8CE752A29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" y="1591"/>
                <a:ext cx="14" cy="94"/>
              </a:xfrm>
              <a:custGeom>
                <a:avLst/>
                <a:gdLst>
                  <a:gd name="T0" fmla="*/ 0 w 7"/>
                  <a:gd name="T1" fmla="*/ 0 h 49"/>
                  <a:gd name="T2" fmla="*/ 48 w 7"/>
                  <a:gd name="T3" fmla="*/ 184 h 49"/>
                  <a:gd name="T4" fmla="*/ 56 w 7"/>
                  <a:gd name="T5" fmla="*/ 34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9">
                    <a:moveTo>
                      <a:pt x="0" y="0"/>
                    </a:moveTo>
                    <a:cubicBezTo>
                      <a:pt x="6" y="6"/>
                      <a:pt x="5" y="18"/>
                      <a:pt x="6" y="26"/>
                    </a:cubicBezTo>
                    <a:cubicBezTo>
                      <a:pt x="6" y="34"/>
                      <a:pt x="6" y="42"/>
                      <a:pt x="7" y="4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79" name="Freeform 30">
                <a:extLst>
                  <a:ext uri="{FF2B5EF4-FFF2-40B4-BE49-F238E27FC236}">
                    <a16:creationId xmlns:a16="http://schemas.microsoft.com/office/drawing/2014/main" id="{39A24754-34BA-4D45-88C6-2A307D186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743"/>
                <a:ext cx="184" cy="50"/>
              </a:xfrm>
              <a:custGeom>
                <a:avLst/>
                <a:gdLst>
                  <a:gd name="T0" fmla="*/ 0 w 95"/>
                  <a:gd name="T1" fmla="*/ 0 h 26"/>
                  <a:gd name="T2" fmla="*/ 372 w 95"/>
                  <a:gd name="T3" fmla="*/ 177 h 26"/>
                  <a:gd name="T4" fmla="*/ 690 w 95"/>
                  <a:gd name="T5" fmla="*/ 7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">
                    <a:moveTo>
                      <a:pt x="0" y="0"/>
                    </a:moveTo>
                    <a:cubicBezTo>
                      <a:pt x="0" y="0"/>
                      <a:pt x="9" y="26"/>
                      <a:pt x="51" y="25"/>
                    </a:cubicBezTo>
                    <a:cubicBezTo>
                      <a:pt x="93" y="24"/>
                      <a:pt x="95" y="11"/>
                      <a:pt x="95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0" name="Oval 31">
                <a:extLst>
                  <a:ext uri="{FF2B5EF4-FFF2-40B4-BE49-F238E27FC236}">
                    <a16:creationId xmlns:a16="http://schemas.microsoft.com/office/drawing/2014/main" id="{1A70B8D4-D936-48E4-B540-EF1B67BD2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" y="1674"/>
                <a:ext cx="64" cy="63"/>
              </a:xfrm>
              <a:prstGeom prst="ellipse">
                <a:avLst/>
              </a:pr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781" name="Oval 32">
                <a:extLst>
                  <a:ext uri="{FF2B5EF4-FFF2-40B4-BE49-F238E27FC236}">
                    <a16:creationId xmlns:a16="http://schemas.microsoft.com/office/drawing/2014/main" id="{988E0C3A-FA5F-410E-9000-E5123C39C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1695"/>
                <a:ext cx="24" cy="23"/>
              </a:xfrm>
              <a:prstGeom prst="ellipse">
                <a:avLst/>
              </a:prstGeom>
              <a:solidFill>
                <a:srgbClr val="F3D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782" name="Freeform 33">
                <a:extLst>
                  <a:ext uri="{FF2B5EF4-FFF2-40B4-BE49-F238E27FC236}">
                    <a16:creationId xmlns:a16="http://schemas.microsoft.com/office/drawing/2014/main" id="{AFF87966-0B0B-4843-BE4C-C628F3BA3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" y="1672"/>
                <a:ext cx="64" cy="63"/>
              </a:xfrm>
              <a:custGeom>
                <a:avLst/>
                <a:gdLst>
                  <a:gd name="T0" fmla="*/ 93 w 33"/>
                  <a:gd name="T1" fmla="*/ 8 h 33"/>
                  <a:gd name="T2" fmla="*/ 116 w 33"/>
                  <a:gd name="T3" fmla="*/ 0 h 33"/>
                  <a:gd name="T4" fmla="*/ 240 w 33"/>
                  <a:gd name="T5" fmla="*/ 116 h 33"/>
                  <a:gd name="T6" fmla="*/ 116 w 33"/>
                  <a:gd name="T7" fmla="*/ 229 h 33"/>
                  <a:gd name="T8" fmla="*/ 0 w 33"/>
                  <a:gd name="T9" fmla="*/ 116 h 33"/>
                  <a:gd name="T10" fmla="*/ 16 w 33"/>
                  <a:gd name="T11" fmla="*/ 6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26" y="0"/>
                      <a:pt x="33" y="8"/>
                      <a:pt x="33" y="17"/>
                    </a:cubicBezTo>
                    <a:cubicBezTo>
                      <a:pt x="33" y="26"/>
                      <a:pt x="26" y="33"/>
                      <a:pt x="16" y="33"/>
                    </a:cubicBezTo>
                    <a:cubicBezTo>
                      <a:pt x="7" y="33"/>
                      <a:pt x="0" y="26"/>
                      <a:pt x="0" y="17"/>
                    </a:cubicBezTo>
                    <a:cubicBezTo>
                      <a:pt x="0" y="14"/>
                      <a:pt x="1" y="11"/>
                      <a:pt x="2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3" name="Freeform 34">
                <a:extLst>
                  <a:ext uri="{FF2B5EF4-FFF2-40B4-BE49-F238E27FC236}">
                    <a16:creationId xmlns:a16="http://schemas.microsoft.com/office/drawing/2014/main" id="{895DA54C-DDA7-4239-AB0A-1C76E01F7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1676"/>
                <a:ext cx="9" cy="7"/>
              </a:xfrm>
              <a:custGeom>
                <a:avLst/>
                <a:gdLst>
                  <a:gd name="T0" fmla="*/ 0 w 5"/>
                  <a:gd name="T1" fmla="*/ 21 h 4"/>
                  <a:gd name="T2" fmla="*/ 29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4" name="Freeform 35">
                <a:extLst>
                  <a:ext uri="{FF2B5EF4-FFF2-40B4-BE49-F238E27FC236}">
                    <a16:creationId xmlns:a16="http://schemas.microsoft.com/office/drawing/2014/main" id="{83410E36-A32B-45E5-8819-005D43A9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6" y="1699"/>
                <a:ext cx="2" cy="9"/>
              </a:xfrm>
              <a:custGeom>
                <a:avLst/>
                <a:gdLst>
                  <a:gd name="T0" fmla="*/ 0 w 1"/>
                  <a:gd name="T1" fmla="*/ 29 h 5"/>
                  <a:gd name="T2" fmla="*/ 0 w 1"/>
                  <a:gd name="T3" fmla="*/ 16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5" name="Freeform 36">
                <a:extLst>
                  <a:ext uri="{FF2B5EF4-FFF2-40B4-BE49-F238E27FC236}">
                    <a16:creationId xmlns:a16="http://schemas.microsoft.com/office/drawing/2014/main" id="{8B4FC01A-B3BB-4793-A24C-6DB887936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695"/>
                <a:ext cx="20" cy="21"/>
              </a:xfrm>
              <a:custGeom>
                <a:avLst/>
                <a:gdLst>
                  <a:gd name="T0" fmla="*/ 16 w 10"/>
                  <a:gd name="T1" fmla="*/ 0 h 11"/>
                  <a:gd name="T2" fmla="*/ 40 w 10"/>
                  <a:gd name="T3" fmla="*/ 0 h 11"/>
                  <a:gd name="T4" fmla="*/ 80 w 10"/>
                  <a:gd name="T5" fmla="*/ 36 h 11"/>
                  <a:gd name="T6" fmla="*/ 40 w 10"/>
                  <a:gd name="T7" fmla="*/ 76 h 11"/>
                  <a:gd name="T8" fmla="*/ 0 w 10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1"/>
                      <a:pt x="5" y="11"/>
                    </a:cubicBezTo>
                    <a:cubicBezTo>
                      <a:pt x="3" y="11"/>
                      <a:pt x="1" y="1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6" name="Oval 37">
                <a:extLst>
                  <a:ext uri="{FF2B5EF4-FFF2-40B4-BE49-F238E27FC236}">
                    <a16:creationId xmlns:a16="http://schemas.microsoft.com/office/drawing/2014/main" id="{BD74D107-1946-4437-B86F-8BBAFCBF2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" y="1674"/>
                <a:ext cx="66" cy="63"/>
              </a:xfrm>
              <a:prstGeom prst="ellipse">
                <a:avLst/>
              </a:pr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787" name="Oval 38">
                <a:extLst>
                  <a:ext uri="{FF2B5EF4-FFF2-40B4-BE49-F238E27FC236}">
                    <a16:creationId xmlns:a16="http://schemas.microsoft.com/office/drawing/2014/main" id="{DC56F48D-9652-4015-97D1-A31E6B8E4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695"/>
                <a:ext cx="21" cy="23"/>
              </a:xfrm>
              <a:prstGeom prst="ellipse">
                <a:avLst/>
              </a:prstGeom>
              <a:solidFill>
                <a:srgbClr val="F3D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788" name="Freeform 39">
                <a:extLst>
                  <a:ext uri="{FF2B5EF4-FFF2-40B4-BE49-F238E27FC236}">
                    <a16:creationId xmlns:a16="http://schemas.microsoft.com/office/drawing/2014/main" id="{94984D9B-7018-4959-87AA-368CFC871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672"/>
                <a:ext cx="64" cy="63"/>
              </a:xfrm>
              <a:custGeom>
                <a:avLst/>
                <a:gdLst>
                  <a:gd name="T0" fmla="*/ 93 w 33"/>
                  <a:gd name="T1" fmla="*/ 8 h 33"/>
                  <a:gd name="T2" fmla="*/ 124 w 33"/>
                  <a:gd name="T3" fmla="*/ 0 h 33"/>
                  <a:gd name="T4" fmla="*/ 240 w 33"/>
                  <a:gd name="T5" fmla="*/ 116 h 33"/>
                  <a:gd name="T6" fmla="*/ 124 w 33"/>
                  <a:gd name="T7" fmla="*/ 229 h 33"/>
                  <a:gd name="T8" fmla="*/ 0 w 33"/>
                  <a:gd name="T9" fmla="*/ 116 h 33"/>
                  <a:gd name="T10" fmla="*/ 16 w 33"/>
                  <a:gd name="T11" fmla="*/ 6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0"/>
                      <a:pt x="16" y="0"/>
                      <a:pt x="17" y="0"/>
                    </a:cubicBezTo>
                    <a:cubicBezTo>
                      <a:pt x="26" y="0"/>
                      <a:pt x="33" y="8"/>
                      <a:pt x="33" y="17"/>
                    </a:cubicBezTo>
                    <a:cubicBezTo>
                      <a:pt x="33" y="26"/>
                      <a:pt x="26" y="33"/>
                      <a:pt x="17" y="33"/>
                    </a:cubicBezTo>
                    <a:cubicBezTo>
                      <a:pt x="8" y="33"/>
                      <a:pt x="0" y="26"/>
                      <a:pt x="0" y="17"/>
                    </a:cubicBezTo>
                    <a:cubicBezTo>
                      <a:pt x="0" y="14"/>
                      <a:pt x="1" y="11"/>
                      <a:pt x="2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89" name="Freeform 40">
                <a:extLst>
                  <a:ext uri="{FF2B5EF4-FFF2-40B4-BE49-F238E27FC236}">
                    <a16:creationId xmlns:a16="http://schemas.microsoft.com/office/drawing/2014/main" id="{03B6EAA3-C12A-40E0-9495-4C1D941C6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676"/>
                <a:ext cx="12" cy="7"/>
              </a:xfrm>
              <a:custGeom>
                <a:avLst/>
                <a:gdLst>
                  <a:gd name="T0" fmla="*/ 0 w 6"/>
                  <a:gd name="T1" fmla="*/ 21 h 4"/>
                  <a:gd name="T2" fmla="*/ 48 w 6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4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0" name="Freeform 41">
                <a:extLst>
                  <a:ext uri="{FF2B5EF4-FFF2-40B4-BE49-F238E27FC236}">
                    <a16:creationId xmlns:a16="http://schemas.microsoft.com/office/drawing/2014/main" id="{F3F35C00-F0D0-43DC-94BF-1198B900E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4" y="1699"/>
                <a:ext cx="2" cy="9"/>
              </a:xfrm>
              <a:custGeom>
                <a:avLst/>
                <a:gdLst>
                  <a:gd name="T0" fmla="*/ 8 w 1"/>
                  <a:gd name="T1" fmla="*/ 29 h 5"/>
                  <a:gd name="T2" fmla="*/ 0 w 1"/>
                  <a:gd name="T3" fmla="*/ 16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1" name="Freeform 42">
                <a:extLst>
                  <a:ext uri="{FF2B5EF4-FFF2-40B4-BE49-F238E27FC236}">
                    <a16:creationId xmlns:a16="http://schemas.microsoft.com/office/drawing/2014/main" id="{27DE4692-B4AE-4D4E-A803-5AF6E33F1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8" y="1695"/>
                <a:ext cx="19" cy="21"/>
              </a:xfrm>
              <a:custGeom>
                <a:avLst/>
                <a:gdLst>
                  <a:gd name="T0" fmla="*/ 15 w 10"/>
                  <a:gd name="T1" fmla="*/ 0 h 11"/>
                  <a:gd name="T2" fmla="*/ 29 w 10"/>
                  <a:gd name="T3" fmla="*/ 0 h 11"/>
                  <a:gd name="T4" fmla="*/ 68 w 10"/>
                  <a:gd name="T5" fmla="*/ 36 h 11"/>
                  <a:gd name="T6" fmla="*/ 29 w 10"/>
                  <a:gd name="T7" fmla="*/ 76 h 11"/>
                  <a:gd name="T8" fmla="*/ 0 w 10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8"/>
                      <a:pt x="7" y="11"/>
                      <a:pt x="4" y="11"/>
                    </a:cubicBezTo>
                    <a:cubicBezTo>
                      <a:pt x="2" y="11"/>
                      <a:pt x="1" y="1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2" name="Freeform 43">
                <a:extLst>
                  <a:ext uri="{FF2B5EF4-FFF2-40B4-BE49-F238E27FC236}">
                    <a16:creationId xmlns:a16="http://schemas.microsoft.com/office/drawing/2014/main" id="{FFA4E1E8-AFF5-44E6-AC4E-32E42C13F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3933"/>
                <a:ext cx="23" cy="64"/>
              </a:xfrm>
              <a:custGeom>
                <a:avLst/>
                <a:gdLst>
                  <a:gd name="T0" fmla="*/ 84 w 12"/>
                  <a:gd name="T1" fmla="*/ 240 h 33"/>
                  <a:gd name="T2" fmla="*/ 56 w 12"/>
                  <a:gd name="T3" fmla="*/ 101 h 33"/>
                  <a:gd name="T4" fmla="*/ 8 w 1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3">
                    <a:moveTo>
                      <a:pt x="12" y="33"/>
                    </a:moveTo>
                    <a:cubicBezTo>
                      <a:pt x="12" y="27"/>
                      <a:pt x="11" y="19"/>
                      <a:pt x="8" y="14"/>
                    </a:cubicBezTo>
                    <a:cubicBezTo>
                      <a:pt x="5" y="9"/>
                      <a:pt x="0" y="6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3" name="Freeform 44">
                <a:extLst>
                  <a:ext uri="{FF2B5EF4-FFF2-40B4-BE49-F238E27FC236}">
                    <a16:creationId xmlns:a16="http://schemas.microsoft.com/office/drawing/2014/main" id="{D2758B18-0A48-467B-BBE5-CFBC4A625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3" y="3949"/>
                <a:ext cx="48" cy="31"/>
              </a:xfrm>
              <a:custGeom>
                <a:avLst/>
                <a:gdLst>
                  <a:gd name="T0" fmla="*/ 177 w 25"/>
                  <a:gd name="T1" fmla="*/ 87 h 16"/>
                  <a:gd name="T2" fmla="*/ 84 w 25"/>
                  <a:gd name="T3" fmla="*/ 79 h 16"/>
                  <a:gd name="T4" fmla="*/ 23 w 25"/>
                  <a:gd name="T5" fmla="*/ 116 h 16"/>
                  <a:gd name="T6" fmla="*/ 0 w 25"/>
                  <a:gd name="T7" fmla="*/ 23 h 16"/>
                  <a:gd name="T8" fmla="*/ 100 w 25"/>
                  <a:gd name="T9" fmla="*/ 0 h 16"/>
                  <a:gd name="T10" fmla="*/ 177 w 25"/>
                  <a:gd name="T11" fmla="*/ 7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25" y="12"/>
                    </a:moveTo>
                    <a:cubicBezTo>
                      <a:pt x="20" y="11"/>
                      <a:pt x="17" y="10"/>
                      <a:pt x="12" y="11"/>
                    </a:cubicBezTo>
                    <a:cubicBezTo>
                      <a:pt x="8" y="12"/>
                      <a:pt x="6" y="14"/>
                      <a:pt x="3" y="16"/>
                    </a:cubicBezTo>
                    <a:cubicBezTo>
                      <a:pt x="2" y="12"/>
                      <a:pt x="1" y="7"/>
                      <a:pt x="0" y="3"/>
                    </a:cubicBezTo>
                    <a:cubicBezTo>
                      <a:pt x="4" y="1"/>
                      <a:pt x="10" y="0"/>
                      <a:pt x="14" y="0"/>
                    </a:cubicBezTo>
                    <a:cubicBezTo>
                      <a:pt x="21" y="1"/>
                      <a:pt x="21" y="7"/>
                      <a:pt x="25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4" name="Freeform 45">
                <a:extLst>
                  <a:ext uri="{FF2B5EF4-FFF2-40B4-BE49-F238E27FC236}">
                    <a16:creationId xmlns:a16="http://schemas.microsoft.com/office/drawing/2014/main" id="{C178FA37-37EC-4EE6-BB90-563FAD0C0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3939"/>
                <a:ext cx="25" cy="58"/>
              </a:xfrm>
              <a:custGeom>
                <a:avLst/>
                <a:gdLst>
                  <a:gd name="T0" fmla="*/ 85 w 13"/>
                  <a:gd name="T1" fmla="*/ 217 h 30"/>
                  <a:gd name="T2" fmla="*/ 71 w 13"/>
                  <a:gd name="T3" fmla="*/ 93 h 30"/>
                  <a:gd name="T4" fmla="*/ 29 w 13"/>
                  <a:gd name="T5" fmla="*/ 52 h 30"/>
                  <a:gd name="T6" fmla="*/ 0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2" y="30"/>
                    </a:moveTo>
                    <a:cubicBezTo>
                      <a:pt x="12" y="25"/>
                      <a:pt x="13" y="18"/>
                      <a:pt x="10" y="13"/>
                    </a:cubicBezTo>
                    <a:cubicBezTo>
                      <a:pt x="8" y="11"/>
                      <a:pt x="5" y="10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5" name="Freeform 46">
                <a:extLst>
                  <a:ext uri="{FF2B5EF4-FFF2-40B4-BE49-F238E27FC236}">
                    <a16:creationId xmlns:a16="http://schemas.microsoft.com/office/drawing/2014/main" id="{B063EEFF-F351-44CE-83EA-8FB0E6929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3945"/>
                <a:ext cx="31" cy="54"/>
              </a:xfrm>
              <a:custGeom>
                <a:avLst/>
                <a:gdLst>
                  <a:gd name="T0" fmla="*/ 116 w 16"/>
                  <a:gd name="T1" fmla="*/ 201 h 28"/>
                  <a:gd name="T2" fmla="*/ 93 w 16"/>
                  <a:gd name="T3" fmla="*/ 85 h 28"/>
                  <a:gd name="T4" fmla="*/ 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6" y="28"/>
                    </a:moveTo>
                    <a:cubicBezTo>
                      <a:pt x="15" y="27"/>
                      <a:pt x="16" y="15"/>
                      <a:pt x="13" y="12"/>
                    </a:cubicBezTo>
                    <a:cubicBezTo>
                      <a:pt x="10" y="8"/>
                      <a:pt x="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6" name="Freeform 47">
                <a:extLst>
                  <a:ext uri="{FF2B5EF4-FFF2-40B4-BE49-F238E27FC236}">
                    <a16:creationId xmlns:a16="http://schemas.microsoft.com/office/drawing/2014/main" id="{0840AA0A-46A4-4222-A11A-A8455FF0C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2" y="3956"/>
                <a:ext cx="21" cy="39"/>
              </a:xfrm>
              <a:custGeom>
                <a:avLst/>
                <a:gdLst>
                  <a:gd name="T0" fmla="*/ 76 w 11"/>
                  <a:gd name="T1" fmla="*/ 148 h 20"/>
                  <a:gd name="T2" fmla="*/ 48 w 11"/>
                  <a:gd name="T3" fmla="*/ 76 h 20"/>
                  <a:gd name="T4" fmla="*/ 0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cubicBezTo>
                      <a:pt x="9" y="17"/>
                      <a:pt x="9" y="12"/>
                      <a:pt x="7" y="10"/>
                    </a:cubicBezTo>
                    <a:cubicBezTo>
                      <a:pt x="5" y="7"/>
                      <a:pt x="1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7" name="Freeform 48">
                <a:extLst>
                  <a:ext uri="{FF2B5EF4-FFF2-40B4-BE49-F238E27FC236}">
                    <a16:creationId xmlns:a16="http://schemas.microsoft.com/office/drawing/2014/main" id="{868402C2-B550-4A31-B7F1-535698F5F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3" y="3960"/>
                <a:ext cx="35" cy="23"/>
              </a:xfrm>
              <a:custGeom>
                <a:avLst/>
                <a:gdLst>
                  <a:gd name="T0" fmla="*/ 124 w 18"/>
                  <a:gd name="T1" fmla="*/ 69 h 12"/>
                  <a:gd name="T2" fmla="*/ 16 w 18"/>
                  <a:gd name="T3" fmla="*/ 84 h 12"/>
                  <a:gd name="T4" fmla="*/ 0 w 18"/>
                  <a:gd name="T5" fmla="*/ 23 h 12"/>
                  <a:gd name="T6" fmla="*/ 132 w 18"/>
                  <a:gd name="T7" fmla="*/ 6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7" y="10"/>
                    </a:moveTo>
                    <a:cubicBezTo>
                      <a:pt x="14" y="7"/>
                      <a:pt x="6" y="9"/>
                      <a:pt x="2" y="12"/>
                    </a:cubicBezTo>
                    <a:cubicBezTo>
                      <a:pt x="2" y="9"/>
                      <a:pt x="0" y="6"/>
                      <a:pt x="0" y="3"/>
                    </a:cubicBezTo>
                    <a:cubicBezTo>
                      <a:pt x="8" y="0"/>
                      <a:pt x="13" y="3"/>
                      <a:pt x="18" y="1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8" name="Freeform 49">
                <a:extLst>
                  <a:ext uri="{FF2B5EF4-FFF2-40B4-BE49-F238E27FC236}">
                    <a16:creationId xmlns:a16="http://schemas.microsoft.com/office/drawing/2014/main" id="{41A9C33C-C6EA-4CCA-8592-6D95920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3962"/>
                <a:ext cx="28" cy="21"/>
              </a:xfrm>
              <a:custGeom>
                <a:avLst/>
                <a:gdLst>
                  <a:gd name="T0" fmla="*/ 112 w 14"/>
                  <a:gd name="T1" fmla="*/ 69 h 11"/>
                  <a:gd name="T2" fmla="*/ 24 w 14"/>
                  <a:gd name="T3" fmla="*/ 76 h 11"/>
                  <a:gd name="T4" fmla="*/ 0 w 14"/>
                  <a:gd name="T5" fmla="*/ 8 h 11"/>
                  <a:gd name="T6" fmla="*/ 104 w 14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10"/>
                    </a:moveTo>
                    <a:cubicBezTo>
                      <a:pt x="12" y="6"/>
                      <a:pt x="6" y="9"/>
                      <a:pt x="3" y="11"/>
                    </a:cubicBezTo>
                    <a:cubicBezTo>
                      <a:pt x="4" y="7"/>
                      <a:pt x="1" y="4"/>
                      <a:pt x="0" y="1"/>
                    </a:cubicBezTo>
                    <a:cubicBezTo>
                      <a:pt x="6" y="0"/>
                      <a:pt x="10" y="4"/>
                      <a:pt x="13" y="8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99" name="Freeform 50">
                <a:extLst>
                  <a:ext uri="{FF2B5EF4-FFF2-40B4-BE49-F238E27FC236}">
                    <a16:creationId xmlns:a16="http://schemas.microsoft.com/office/drawing/2014/main" id="{2252ECA0-552F-402A-80F1-B798C61F6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3972"/>
                <a:ext cx="18" cy="13"/>
              </a:xfrm>
              <a:custGeom>
                <a:avLst/>
                <a:gdLst>
                  <a:gd name="T0" fmla="*/ 72 w 9"/>
                  <a:gd name="T1" fmla="*/ 37 h 7"/>
                  <a:gd name="T2" fmla="*/ 8 w 9"/>
                  <a:gd name="T3" fmla="*/ 45 h 7"/>
                  <a:gd name="T4" fmla="*/ 0 w 9"/>
                  <a:gd name="T5" fmla="*/ 0 h 7"/>
                  <a:gd name="T6" fmla="*/ 64 w 9"/>
                  <a:gd name="T7" fmla="*/ 20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6"/>
                    </a:moveTo>
                    <a:cubicBezTo>
                      <a:pt x="7" y="4"/>
                      <a:pt x="1" y="3"/>
                      <a:pt x="1" y="7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3" y="0"/>
                      <a:pt x="7" y="0"/>
                      <a:pt x="8" y="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0" name="Freeform 51">
                <a:extLst>
                  <a:ext uri="{FF2B5EF4-FFF2-40B4-BE49-F238E27FC236}">
                    <a16:creationId xmlns:a16="http://schemas.microsoft.com/office/drawing/2014/main" id="{77BD27BA-3CE9-46EB-8D8E-B82729883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2" y="3972"/>
                <a:ext cx="7" cy="9"/>
              </a:xfrm>
              <a:custGeom>
                <a:avLst/>
                <a:gdLst>
                  <a:gd name="T0" fmla="*/ 21 w 4"/>
                  <a:gd name="T1" fmla="*/ 16 h 5"/>
                  <a:gd name="T2" fmla="*/ 7 w 4"/>
                  <a:gd name="T3" fmla="*/ 29 h 5"/>
                  <a:gd name="T4" fmla="*/ 0 w 4"/>
                  <a:gd name="T5" fmla="*/ 0 h 5"/>
                  <a:gd name="T6" fmla="*/ 16 w 4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3"/>
                      <a:pt x="2" y="4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2" y="0"/>
                      <a:pt x="3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1" name="Freeform 52">
                <a:extLst>
                  <a:ext uri="{FF2B5EF4-FFF2-40B4-BE49-F238E27FC236}">
                    <a16:creationId xmlns:a16="http://schemas.microsoft.com/office/drawing/2014/main" id="{1EA5CA98-40B0-4327-80A4-3780465F7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2633"/>
                <a:ext cx="20" cy="16"/>
              </a:xfrm>
              <a:custGeom>
                <a:avLst/>
                <a:gdLst>
                  <a:gd name="T0" fmla="*/ 0 w 10"/>
                  <a:gd name="T1" fmla="*/ 64 h 8"/>
                  <a:gd name="T2" fmla="*/ 80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3" y="5"/>
                      <a:pt x="7" y="3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2" name="Freeform 53">
                <a:extLst>
                  <a:ext uri="{FF2B5EF4-FFF2-40B4-BE49-F238E27FC236}">
                    <a16:creationId xmlns:a16="http://schemas.microsoft.com/office/drawing/2014/main" id="{D80044E3-8FD9-4494-94A2-537DD280C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591"/>
                <a:ext cx="14" cy="94"/>
              </a:xfrm>
              <a:custGeom>
                <a:avLst/>
                <a:gdLst>
                  <a:gd name="T0" fmla="*/ 56 w 7"/>
                  <a:gd name="T1" fmla="*/ 0 h 49"/>
                  <a:gd name="T2" fmla="*/ 8 w 7"/>
                  <a:gd name="T3" fmla="*/ 184 h 49"/>
                  <a:gd name="T4" fmla="*/ 0 w 7"/>
                  <a:gd name="T5" fmla="*/ 34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9">
                    <a:moveTo>
                      <a:pt x="7" y="0"/>
                    </a:moveTo>
                    <a:cubicBezTo>
                      <a:pt x="1" y="6"/>
                      <a:pt x="2" y="18"/>
                      <a:pt x="1" y="26"/>
                    </a:cubicBezTo>
                    <a:cubicBezTo>
                      <a:pt x="1" y="34"/>
                      <a:pt x="1" y="42"/>
                      <a:pt x="0" y="4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3" name="Freeform 54">
                <a:extLst>
                  <a:ext uri="{FF2B5EF4-FFF2-40B4-BE49-F238E27FC236}">
                    <a16:creationId xmlns:a16="http://schemas.microsoft.com/office/drawing/2014/main" id="{2B814CB4-D4FE-4A78-A304-E4D749C20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743"/>
                <a:ext cx="184" cy="50"/>
              </a:xfrm>
              <a:custGeom>
                <a:avLst/>
                <a:gdLst>
                  <a:gd name="T0" fmla="*/ 690 w 95"/>
                  <a:gd name="T1" fmla="*/ 0 h 26"/>
                  <a:gd name="T2" fmla="*/ 320 w 95"/>
                  <a:gd name="T3" fmla="*/ 177 h 26"/>
                  <a:gd name="T4" fmla="*/ 0 w 95"/>
                  <a:gd name="T5" fmla="*/ 7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">
                    <a:moveTo>
                      <a:pt x="95" y="0"/>
                    </a:moveTo>
                    <a:cubicBezTo>
                      <a:pt x="95" y="0"/>
                      <a:pt x="86" y="26"/>
                      <a:pt x="44" y="25"/>
                    </a:cubicBezTo>
                    <a:cubicBezTo>
                      <a:pt x="2" y="24"/>
                      <a:pt x="0" y="11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4" name="Freeform 55">
                <a:extLst>
                  <a:ext uri="{FF2B5EF4-FFF2-40B4-BE49-F238E27FC236}">
                    <a16:creationId xmlns:a16="http://schemas.microsoft.com/office/drawing/2014/main" id="{F20C1C8F-1D31-4E40-84FB-845C0ED45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966"/>
                <a:ext cx="49" cy="131"/>
              </a:xfrm>
              <a:custGeom>
                <a:avLst/>
                <a:gdLst>
                  <a:gd name="T0" fmla="*/ 104 w 25"/>
                  <a:gd name="T1" fmla="*/ 92 h 68"/>
                  <a:gd name="T2" fmla="*/ 8 w 25"/>
                  <a:gd name="T3" fmla="*/ 85 h 68"/>
                  <a:gd name="T4" fmla="*/ 53 w 25"/>
                  <a:gd name="T5" fmla="*/ 301 h 68"/>
                  <a:gd name="T6" fmla="*/ 104 w 25"/>
                  <a:gd name="T7" fmla="*/ 472 h 68"/>
                  <a:gd name="T8" fmla="*/ 127 w 25"/>
                  <a:gd name="T9" fmla="*/ 223 h 68"/>
                  <a:gd name="T10" fmla="*/ 120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4" y="13"/>
                    </a:moveTo>
                    <a:cubicBezTo>
                      <a:pt x="12" y="6"/>
                      <a:pt x="0" y="0"/>
                      <a:pt x="1" y="12"/>
                    </a:cubicBezTo>
                    <a:cubicBezTo>
                      <a:pt x="2" y="22"/>
                      <a:pt x="6" y="32"/>
                      <a:pt x="7" y="42"/>
                    </a:cubicBezTo>
                    <a:cubicBezTo>
                      <a:pt x="8" y="48"/>
                      <a:pt x="7" y="65"/>
                      <a:pt x="14" y="66"/>
                    </a:cubicBezTo>
                    <a:cubicBezTo>
                      <a:pt x="25" y="68"/>
                      <a:pt x="18" y="35"/>
                      <a:pt x="17" y="31"/>
                    </a:cubicBezTo>
                    <a:cubicBezTo>
                      <a:pt x="17" y="27"/>
                      <a:pt x="17" y="23"/>
                      <a:pt x="16" y="19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5" name="Freeform 56">
                <a:extLst>
                  <a:ext uri="{FF2B5EF4-FFF2-40B4-BE49-F238E27FC236}">
                    <a16:creationId xmlns:a16="http://schemas.microsoft.com/office/drawing/2014/main" id="{5C1E622B-46B9-4DCC-BBA9-409F3DA97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" y="966"/>
                <a:ext cx="49" cy="131"/>
              </a:xfrm>
              <a:custGeom>
                <a:avLst/>
                <a:gdLst>
                  <a:gd name="T0" fmla="*/ 104 w 25"/>
                  <a:gd name="T1" fmla="*/ 92 h 68"/>
                  <a:gd name="T2" fmla="*/ 8 w 25"/>
                  <a:gd name="T3" fmla="*/ 85 h 68"/>
                  <a:gd name="T4" fmla="*/ 53 w 25"/>
                  <a:gd name="T5" fmla="*/ 301 h 68"/>
                  <a:gd name="T6" fmla="*/ 104 w 25"/>
                  <a:gd name="T7" fmla="*/ 472 h 68"/>
                  <a:gd name="T8" fmla="*/ 127 w 25"/>
                  <a:gd name="T9" fmla="*/ 223 h 68"/>
                  <a:gd name="T10" fmla="*/ 120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4" y="13"/>
                    </a:moveTo>
                    <a:cubicBezTo>
                      <a:pt x="12" y="6"/>
                      <a:pt x="0" y="0"/>
                      <a:pt x="1" y="12"/>
                    </a:cubicBezTo>
                    <a:cubicBezTo>
                      <a:pt x="2" y="22"/>
                      <a:pt x="6" y="32"/>
                      <a:pt x="7" y="42"/>
                    </a:cubicBezTo>
                    <a:cubicBezTo>
                      <a:pt x="8" y="48"/>
                      <a:pt x="7" y="65"/>
                      <a:pt x="14" y="66"/>
                    </a:cubicBezTo>
                    <a:cubicBezTo>
                      <a:pt x="25" y="68"/>
                      <a:pt x="18" y="35"/>
                      <a:pt x="17" y="31"/>
                    </a:cubicBezTo>
                    <a:cubicBezTo>
                      <a:pt x="17" y="27"/>
                      <a:pt x="17" y="23"/>
                      <a:pt x="16" y="1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6" name="Freeform 57">
                <a:extLst>
                  <a:ext uri="{FF2B5EF4-FFF2-40B4-BE49-F238E27FC236}">
                    <a16:creationId xmlns:a16="http://schemas.microsoft.com/office/drawing/2014/main" id="{CAEFB0BC-0446-48D8-B57B-9C92E80FA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" y="1024"/>
                <a:ext cx="11" cy="31"/>
              </a:xfrm>
              <a:custGeom>
                <a:avLst/>
                <a:gdLst>
                  <a:gd name="T0" fmla="*/ 24 w 6"/>
                  <a:gd name="T1" fmla="*/ 0 h 16"/>
                  <a:gd name="T2" fmla="*/ 24 w 6"/>
                  <a:gd name="T3" fmla="*/ 52 h 16"/>
                  <a:gd name="T4" fmla="*/ 37 w 6"/>
                  <a:gd name="T5" fmla="*/ 116 h 16"/>
                  <a:gd name="T6" fmla="*/ 0 w 6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4" y="0"/>
                    </a:moveTo>
                    <a:cubicBezTo>
                      <a:pt x="4" y="2"/>
                      <a:pt x="3" y="5"/>
                      <a:pt x="4" y="7"/>
                    </a:cubicBezTo>
                    <a:cubicBezTo>
                      <a:pt x="4" y="10"/>
                      <a:pt x="6" y="13"/>
                      <a:pt x="6" y="16"/>
                    </a:cubicBezTo>
                    <a:cubicBezTo>
                      <a:pt x="4" y="14"/>
                      <a:pt x="4" y="11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7" name="Freeform 58">
                <a:extLst>
                  <a:ext uri="{FF2B5EF4-FFF2-40B4-BE49-F238E27FC236}">
                    <a16:creationId xmlns:a16="http://schemas.microsoft.com/office/drawing/2014/main" id="{92A09757-243F-4F38-837F-75D1D37E7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976"/>
                <a:ext cx="16" cy="42"/>
              </a:xfrm>
              <a:custGeom>
                <a:avLst/>
                <a:gdLst>
                  <a:gd name="T0" fmla="*/ 64 w 8"/>
                  <a:gd name="T1" fmla="*/ 84 h 22"/>
                  <a:gd name="T2" fmla="*/ 8 w 8"/>
                  <a:gd name="T3" fmla="*/ 36 h 22"/>
                  <a:gd name="T4" fmla="*/ 16 w 8"/>
                  <a:gd name="T5" fmla="*/ 92 h 22"/>
                  <a:gd name="T6" fmla="*/ 24 w 8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8" y="12"/>
                    </a:moveTo>
                    <a:cubicBezTo>
                      <a:pt x="7" y="10"/>
                      <a:pt x="2" y="0"/>
                      <a:pt x="1" y="5"/>
                    </a:cubicBezTo>
                    <a:cubicBezTo>
                      <a:pt x="0" y="7"/>
                      <a:pt x="1" y="11"/>
                      <a:pt x="2" y="13"/>
                    </a:cubicBezTo>
                    <a:cubicBezTo>
                      <a:pt x="2" y="16"/>
                      <a:pt x="3" y="19"/>
                      <a:pt x="3" y="2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8" name="Freeform 59">
                <a:extLst>
                  <a:ext uri="{FF2B5EF4-FFF2-40B4-BE49-F238E27FC236}">
                    <a16:creationId xmlns:a16="http://schemas.microsoft.com/office/drawing/2014/main" id="{BCB6EB91-241D-4747-B75E-E484CB81A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66"/>
                <a:ext cx="49" cy="131"/>
              </a:xfrm>
              <a:custGeom>
                <a:avLst/>
                <a:gdLst>
                  <a:gd name="T0" fmla="*/ 92 w 25"/>
                  <a:gd name="T1" fmla="*/ 92 h 68"/>
                  <a:gd name="T2" fmla="*/ 180 w 25"/>
                  <a:gd name="T3" fmla="*/ 85 h 68"/>
                  <a:gd name="T4" fmla="*/ 135 w 25"/>
                  <a:gd name="T5" fmla="*/ 301 h 68"/>
                  <a:gd name="T6" fmla="*/ 84 w 25"/>
                  <a:gd name="T7" fmla="*/ 472 h 68"/>
                  <a:gd name="T8" fmla="*/ 61 w 25"/>
                  <a:gd name="T9" fmla="*/ 223 h 68"/>
                  <a:gd name="T10" fmla="*/ 76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2" y="13"/>
                    </a:moveTo>
                    <a:cubicBezTo>
                      <a:pt x="14" y="6"/>
                      <a:pt x="25" y="0"/>
                      <a:pt x="24" y="12"/>
                    </a:cubicBezTo>
                    <a:cubicBezTo>
                      <a:pt x="23" y="22"/>
                      <a:pt x="19" y="32"/>
                      <a:pt x="18" y="42"/>
                    </a:cubicBezTo>
                    <a:cubicBezTo>
                      <a:pt x="18" y="48"/>
                      <a:pt x="18" y="65"/>
                      <a:pt x="11" y="66"/>
                    </a:cubicBezTo>
                    <a:cubicBezTo>
                      <a:pt x="0" y="68"/>
                      <a:pt x="8" y="35"/>
                      <a:pt x="8" y="31"/>
                    </a:cubicBezTo>
                    <a:cubicBezTo>
                      <a:pt x="9" y="27"/>
                      <a:pt x="9" y="23"/>
                      <a:pt x="10" y="19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09" name="Freeform 60">
                <a:extLst>
                  <a:ext uri="{FF2B5EF4-FFF2-40B4-BE49-F238E27FC236}">
                    <a16:creationId xmlns:a16="http://schemas.microsoft.com/office/drawing/2014/main" id="{C8D63954-D979-4D9D-836A-47656B316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7" y="966"/>
                <a:ext cx="49" cy="131"/>
              </a:xfrm>
              <a:custGeom>
                <a:avLst/>
                <a:gdLst>
                  <a:gd name="T0" fmla="*/ 92 w 25"/>
                  <a:gd name="T1" fmla="*/ 92 h 68"/>
                  <a:gd name="T2" fmla="*/ 180 w 25"/>
                  <a:gd name="T3" fmla="*/ 85 h 68"/>
                  <a:gd name="T4" fmla="*/ 135 w 25"/>
                  <a:gd name="T5" fmla="*/ 301 h 68"/>
                  <a:gd name="T6" fmla="*/ 84 w 25"/>
                  <a:gd name="T7" fmla="*/ 472 h 68"/>
                  <a:gd name="T8" fmla="*/ 61 w 25"/>
                  <a:gd name="T9" fmla="*/ 223 h 68"/>
                  <a:gd name="T10" fmla="*/ 76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2" y="13"/>
                    </a:moveTo>
                    <a:cubicBezTo>
                      <a:pt x="14" y="6"/>
                      <a:pt x="25" y="0"/>
                      <a:pt x="24" y="12"/>
                    </a:cubicBezTo>
                    <a:cubicBezTo>
                      <a:pt x="23" y="22"/>
                      <a:pt x="19" y="32"/>
                      <a:pt x="18" y="42"/>
                    </a:cubicBezTo>
                    <a:cubicBezTo>
                      <a:pt x="18" y="48"/>
                      <a:pt x="18" y="65"/>
                      <a:pt x="11" y="66"/>
                    </a:cubicBezTo>
                    <a:cubicBezTo>
                      <a:pt x="0" y="68"/>
                      <a:pt x="8" y="35"/>
                      <a:pt x="8" y="31"/>
                    </a:cubicBezTo>
                    <a:cubicBezTo>
                      <a:pt x="9" y="27"/>
                      <a:pt x="9" y="23"/>
                      <a:pt x="10" y="1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0" name="Freeform 61">
                <a:extLst>
                  <a:ext uri="{FF2B5EF4-FFF2-40B4-BE49-F238E27FC236}">
                    <a16:creationId xmlns:a16="http://schemas.microsoft.com/office/drawing/2014/main" id="{0A6F575A-0DD4-4F18-8490-CDE584415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024"/>
                <a:ext cx="11" cy="31"/>
              </a:xfrm>
              <a:custGeom>
                <a:avLst/>
                <a:gdLst>
                  <a:gd name="T0" fmla="*/ 13 w 6"/>
                  <a:gd name="T1" fmla="*/ 0 h 16"/>
                  <a:gd name="T2" fmla="*/ 20 w 6"/>
                  <a:gd name="T3" fmla="*/ 52 h 16"/>
                  <a:gd name="T4" fmla="*/ 0 w 6"/>
                  <a:gd name="T5" fmla="*/ 116 h 16"/>
                  <a:gd name="T6" fmla="*/ 37 w 6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3" y="2"/>
                      <a:pt x="4" y="5"/>
                      <a:pt x="3" y="7"/>
                    </a:cubicBezTo>
                    <a:cubicBezTo>
                      <a:pt x="3" y="10"/>
                      <a:pt x="0" y="13"/>
                      <a:pt x="0" y="16"/>
                    </a:cubicBezTo>
                    <a:cubicBezTo>
                      <a:pt x="3" y="14"/>
                      <a:pt x="3" y="11"/>
                      <a:pt x="6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1" name="Freeform 62">
                <a:extLst>
                  <a:ext uri="{FF2B5EF4-FFF2-40B4-BE49-F238E27FC236}">
                    <a16:creationId xmlns:a16="http://schemas.microsoft.com/office/drawing/2014/main" id="{6F888447-29E2-4E17-9A78-C5566671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976"/>
                <a:ext cx="16" cy="42"/>
              </a:xfrm>
              <a:custGeom>
                <a:avLst/>
                <a:gdLst>
                  <a:gd name="T0" fmla="*/ 0 w 8"/>
                  <a:gd name="T1" fmla="*/ 84 h 22"/>
                  <a:gd name="T2" fmla="*/ 56 w 8"/>
                  <a:gd name="T3" fmla="*/ 36 h 22"/>
                  <a:gd name="T4" fmla="*/ 48 w 8"/>
                  <a:gd name="T5" fmla="*/ 92 h 22"/>
                  <a:gd name="T6" fmla="*/ 40 w 8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0" y="12"/>
                    </a:moveTo>
                    <a:cubicBezTo>
                      <a:pt x="0" y="10"/>
                      <a:pt x="5" y="0"/>
                      <a:pt x="7" y="5"/>
                    </a:cubicBezTo>
                    <a:cubicBezTo>
                      <a:pt x="8" y="7"/>
                      <a:pt x="6" y="11"/>
                      <a:pt x="6" y="13"/>
                    </a:cubicBezTo>
                    <a:cubicBezTo>
                      <a:pt x="6" y="16"/>
                      <a:pt x="5" y="19"/>
                      <a:pt x="5" y="2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2" name="Freeform 63">
                <a:extLst>
                  <a:ext uri="{FF2B5EF4-FFF2-40B4-BE49-F238E27FC236}">
                    <a16:creationId xmlns:a16="http://schemas.microsoft.com/office/drawing/2014/main" id="{23AFED61-8398-4F3F-BD77-71FB98181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793"/>
                <a:ext cx="294" cy="464"/>
              </a:xfrm>
              <a:custGeom>
                <a:avLst/>
                <a:gdLst>
                  <a:gd name="T0" fmla="*/ 576 w 151"/>
                  <a:gd name="T1" fmla="*/ 0 h 241"/>
                  <a:gd name="T2" fmla="*/ 1114 w 151"/>
                  <a:gd name="T3" fmla="*/ 786 h 241"/>
                  <a:gd name="T4" fmla="*/ 888 w 151"/>
                  <a:gd name="T5" fmla="*/ 1450 h 241"/>
                  <a:gd name="T6" fmla="*/ 561 w 151"/>
                  <a:gd name="T7" fmla="*/ 1719 h 241"/>
                  <a:gd name="T8" fmla="*/ 545 w 151"/>
                  <a:gd name="T9" fmla="*/ 1719 h 241"/>
                  <a:gd name="T10" fmla="*/ 228 w 151"/>
                  <a:gd name="T11" fmla="*/ 1450 h 241"/>
                  <a:gd name="T12" fmla="*/ 0 w 151"/>
                  <a:gd name="T13" fmla="*/ 786 h 241"/>
                  <a:gd name="T14" fmla="*/ 537 w 151"/>
                  <a:gd name="T15" fmla="*/ 0 h 241"/>
                  <a:gd name="T16" fmla="*/ 576 w 151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1" h="241">
                    <a:moveTo>
                      <a:pt x="78" y="0"/>
                    </a:moveTo>
                    <a:cubicBezTo>
                      <a:pt x="109" y="0"/>
                      <a:pt x="151" y="23"/>
                      <a:pt x="151" y="110"/>
                    </a:cubicBezTo>
                    <a:cubicBezTo>
                      <a:pt x="151" y="156"/>
                      <a:pt x="135" y="170"/>
                      <a:pt x="120" y="203"/>
                    </a:cubicBezTo>
                    <a:cubicBezTo>
                      <a:pt x="107" y="234"/>
                      <a:pt x="89" y="240"/>
                      <a:pt x="76" y="241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62" y="240"/>
                      <a:pt x="44" y="233"/>
                      <a:pt x="31" y="203"/>
                    </a:cubicBezTo>
                    <a:cubicBezTo>
                      <a:pt x="16" y="170"/>
                      <a:pt x="0" y="156"/>
                      <a:pt x="0" y="110"/>
                    </a:cubicBezTo>
                    <a:cubicBezTo>
                      <a:pt x="0" y="23"/>
                      <a:pt x="42" y="0"/>
                      <a:pt x="73" y="0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3" name="Freeform 64">
                <a:extLst>
                  <a:ext uri="{FF2B5EF4-FFF2-40B4-BE49-F238E27FC236}">
                    <a16:creationId xmlns:a16="http://schemas.microsoft.com/office/drawing/2014/main" id="{56EE948E-2B6D-4728-917C-A4544C58D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" y="795"/>
                <a:ext cx="294" cy="463"/>
              </a:xfrm>
              <a:custGeom>
                <a:avLst/>
                <a:gdLst>
                  <a:gd name="T0" fmla="*/ 576 w 151"/>
                  <a:gd name="T1" fmla="*/ 0 h 241"/>
                  <a:gd name="T2" fmla="*/ 1114 w 151"/>
                  <a:gd name="T3" fmla="*/ 778 h 241"/>
                  <a:gd name="T4" fmla="*/ 888 w 151"/>
                  <a:gd name="T5" fmla="*/ 1439 h 241"/>
                  <a:gd name="T6" fmla="*/ 561 w 151"/>
                  <a:gd name="T7" fmla="*/ 1708 h 241"/>
                  <a:gd name="T8" fmla="*/ 545 w 151"/>
                  <a:gd name="T9" fmla="*/ 1708 h 241"/>
                  <a:gd name="T10" fmla="*/ 228 w 151"/>
                  <a:gd name="T11" fmla="*/ 1439 h 241"/>
                  <a:gd name="T12" fmla="*/ 0 w 151"/>
                  <a:gd name="T13" fmla="*/ 778 h 241"/>
                  <a:gd name="T14" fmla="*/ 537 w 151"/>
                  <a:gd name="T15" fmla="*/ 0 h 241"/>
                  <a:gd name="T16" fmla="*/ 576 w 151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1" h="241">
                    <a:moveTo>
                      <a:pt x="78" y="0"/>
                    </a:moveTo>
                    <a:cubicBezTo>
                      <a:pt x="109" y="0"/>
                      <a:pt x="151" y="22"/>
                      <a:pt x="151" y="110"/>
                    </a:cubicBezTo>
                    <a:cubicBezTo>
                      <a:pt x="151" y="156"/>
                      <a:pt x="135" y="170"/>
                      <a:pt x="120" y="203"/>
                    </a:cubicBezTo>
                    <a:cubicBezTo>
                      <a:pt x="107" y="233"/>
                      <a:pt x="89" y="240"/>
                      <a:pt x="76" y="241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62" y="240"/>
                      <a:pt x="44" y="233"/>
                      <a:pt x="31" y="203"/>
                    </a:cubicBezTo>
                    <a:cubicBezTo>
                      <a:pt x="16" y="170"/>
                      <a:pt x="0" y="156"/>
                      <a:pt x="0" y="110"/>
                    </a:cubicBezTo>
                    <a:cubicBezTo>
                      <a:pt x="0" y="22"/>
                      <a:pt x="42" y="0"/>
                      <a:pt x="73" y="0"/>
                    </a:cubicBezTo>
                    <a:lnTo>
                      <a:pt x="78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4" name="Freeform 65">
                <a:extLst>
                  <a:ext uri="{FF2B5EF4-FFF2-40B4-BE49-F238E27FC236}">
                    <a16:creationId xmlns:a16="http://schemas.microsoft.com/office/drawing/2014/main" id="{CAF116D0-FB55-40AA-93A9-28D3136A3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978"/>
                <a:ext cx="72" cy="69"/>
              </a:xfrm>
              <a:custGeom>
                <a:avLst/>
                <a:gdLst>
                  <a:gd name="T0" fmla="*/ 0 w 37"/>
                  <a:gd name="T1" fmla="*/ 148 h 36"/>
                  <a:gd name="T2" fmla="*/ 272 w 37"/>
                  <a:gd name="T3" fmla="*/ 155 h 36"/>
                  <a:gd name="T4" fmla="*/ 0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0" y="21"/>
                    </a:moveTo>
                    <a:cubicBezTo>
                      <a:pt x="0" y="21"/>
                      <a:pt x="14" y="0"/>
                      <a:pt x="37" y="22"/>
                    </a:cubicBezTo>
                    <a:cubicBezTo>
                      <a:pt x="37" y="22"/>
                      <a:pt x="11" y="36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5" name="Freeform 66">
                <a:extLst>
                  <a:ext uri="{FF2B5EF4-FFF2-40B4-BE49-F238E27FC236}">
                    <a16:creationId xmlns:a16="http://schemas.microsoft.com/office/drawing/2014/main" id="{7D464AA4-4993-4891-9FB2-F2CCCCBDB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999"/>
                <a:ext cx="35" cy="31"/>
              </a:xfrm>
              <a:custGeom>
                <a:avLst/>
                <a:gdLst>
                  <a:gd name="T0" fmla="*/ 124 w 18"/>
                  <a:gd name="T1" fmla="*/ 23 h 16"/>
                  <a:gd name="T2" fmla="*/ 132 w 18"/>
                  <a:gd name="T3" fmla="*/ 52 h 16"/>
                  <a:gd name="T4" fmla="*/ 68 w 18"/>
                  <a:gd name="T5" fmla="*/ 116 h 16"/>
                  <a:gd name="T6" fmla="*/ 0 w 18"/>
                  <a:gd name="T7" fmla="*/ 52 h 16"/>
                  <a:gd name="T8" fmla="*/ 0 w 18"/>
                  <a:gd name="T9" fmla="*/ 31 h 16"/>
                  <a:gd name="T10" fmla="*/ 124 w 18"/>
                  <a:gd name="T11" fmla="*/ 2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6">
                    <a:moveTo>
                      <a:pt x="17" y="3"/>
                    </a:moveTo>
                    <a:cubicBezTo>
                      <a:pt x="18" y="4"/>
                      <a:pt x="18" y="5"/>
                      <a:pt x="18" y="7"/>
                    </a:cubicBezTo>
                    <a:cubicBezTo>
                      <a:pt x="18" y="12"/>
                      <a:pt x="14" y="16"/>
                      <a:pt x="9" y="16"/>
                    </a:cubicBezTo>
                    <a:cubicBezTo>
                      <a:pt x="4" y="16"/>
                      <a:pt x="0" y="12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3" y="0"/>
                      <a:pt x="14" y="0"/>
                      <a:pt x="17" y="3"/>
                    </a:cubicBezTo>
                    <a:close/>
                  </a:path>
                </a:pathLst>
              </a:custGeom>
              <a:solidFill>
                <a:srgbClr val="1C6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6" name="Freeform 67">
                <a:extLst>
                  <a:ext uri="{FF2B5EF4-FFF2-40B4-BE49-F238E27FC236}">
                    <a16:creationId xmlns:a16="http://schemas.microsoft.com/office/drawing/2014/main" id="{10A23C21-7964-400B-9674-24D7CA013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982"/>
                <a:ext cx="66" cy="26"/>
              </a:xfrm>
              <a:custGeom>
                <a:avLst/>
                <a:gdLst>
                  <a:gd name="T0" fmla="*/ 248 w 34"/>
                  <a:gd name="T1" fmla="*/ 89 h 14"/>
                  <a:gd name="T2" fmla="*/ 0 w 3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cubicBezTo>
                      <a:pt x="34" y="14"/>
                      <a:pt x="19" y="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7" name="Freeform 68">
                <a:extLst>
                  <a:ext uri="{FF2B5EF4-FFF2-40B4-BE49-F238E27FC236}">
                    <a16:creationId xmlns:a16="http://schemas.microsoft.com/office/drawing/2014/main" id="{EB5D2051-3F9B-4034-8A8E-EFD1E2D72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010"/>
                <a:ext cx="10" cy="4"/>
              </a:xfrm>
              <a:custGeom>
                <a:avLst/>
                <a:gdLst>
                  <a:gd name="T0" fmla="*/ 0 w 5"/>
                  <a:gd name="T1" fmla="*/ 0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8" name="Freeform 69">
                <a:extLst>
                  <a:ext uri="{FF2B5EF4-FFF2-40B4-BE49-F238E27FC236}">
                    <a16:creationId xmlns:a16="http://schemas.microsoft.com/office/drawing/2014/main" id="{2F4B3933-2083-40F2-8C4D-82D586338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0" y="1005"/>
                <a:ext cx="10" cy="5"/>
              </a:xfrm>
              <a:custGeom>
                <a:avLst/>
                <a:gdLst>
                  <a:gd name="T0" fmla="*/ 40 w 5"/>
                  <a:gd name="T1" fmla="*/ 13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4" y="3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19" name="Freeform 70">
                <a:extLst>
                  <a:ext uri="{FF2B5EF4-FFF2-40B4-BE49-F238E27FC236}">
                    <a16:creationId xmlns:a16="http://schemas.microsoft.com/office/drawing/2014/main" id="{FDAEC8BA-EB34-44CF-88DA-FB0498CB0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4" y="1001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0" name="Freeform 71">
                <a:extLst>
                  <a:ext uri="{FF2B5EF4-FFF2-40B4-BE49-F238E27FC236}">
                    <a16:creationId xmlns:a16="http://schemas.microsoft.com/office/drawing/2014/main" id="{81E0C91A-8405-420C-8D67-9BC3F702F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999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1" name="Freeform 72">
                <a:extLst>
                  <a:ext uri="{FF2B5EF4-FFF2-40B4-BE49-F238E27FC236}">
                    <a16:creationId xmlns:a16="http://schemas.microsoft.com/office/drawing/2014/main" id="{E2034453-AED0-49AF-9F1A-F2AD6FD85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" y="995"/>
                <a:ext cx="4" cy="8"/>
              </a:xfrm>
              <a:custGeom>
                <a:avLst/>
                <a:gdLst>
                  <a:gd name="T0" fmla="*/ 16 w 2"/>
                  <a:gd name="T1" fmla="*/ 32 h 4"/>
                  <a:gd name="T2" fmla="*/ 0 w 2"/>
                  <a:gd name="T3" fmla="*/ 8 h 4"/>
                  <a:gd name="T4" fmla="*/ 0 w 2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2" name="Freeform 73">
                <a:extLst>
                  <a:ext uri="{FF2B5EF4-FFF2-40B4-BE49-F238E27FC236}">
                    <a16:creationId xmlns:a16="http://schemas.microsoft.com/office/drawing/2014/main" id="{BF18FC01-6B6B-4BA5-840D-64911C02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978"/>
                <a:ext cx="72" cy="69"/>
              </a:xfrm>
              <a:custGeom>
                <a:avLst/>
                <a:gdLst>
                  <a:gd name="T0" fmla="*/ 0 w 37"/>
                  <a:gd name="T1" fmla="*/ 148 h 36"/>
                  <a:gd name="T2" fmla="*/ 272 w 37"/>
                  <a:gd name="T3" fmla="*/ 155 h 36"/>
                  <a:gd name="T4" fmla="*/ 0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0" y="21"/>
                    </a:moveTo>
                    <a:cubicBezTo>
                      <a:pt x="0" y="21"/>
                      <a:pt x="14" y="0"/>
                      <a:pt x="37" y="22"/>
                    </a:cubicBezTo>
                    <a:cubicBezTo>
                      <a:pt x="37" y="22"/>
                      <a:pt x="11" y="36"/>
                      <a:pt x="0" y="2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3" name="Freeform 74">
                <a:extLst>
                  <a:ext uri="{FF2B5EF4-FFF2-40B4-BE49-F238E27FC236}">
                    <a16:creationId xmlns:a16="http://schemas.microsoft.com/office/drawing/2014/main" id="{3E980D1C-E3CA-404C-AB4B-FF90890D0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003"/>
                <a:ext cx="35" cy="15"/>
              </a:xfrm>
              <a:custGeom>
                <a:avLst/>
                <a:gdLst>
                  <a:gd name="T0" fmla="*/ 8 w 18"/>
                  <a:gd name="T1" fmla="*/ 53 h 8"/>
                  <a:gd name="T2" fmla="*/ 23 w 18"/>
                  <a:gd name="T3" fmla="*/ 45 h 8"/>
                  <a:gd name="T4" fmla="*/ 45 w 18"/>
                  <a:gd name="T5" fmla="*/ 45 h 8"/>
                  <a:gd name="T6" fmla="*/ 60 w 18"/>
                  <a:gd name="T7" fmla="*/ 45 h 8"/>
                  <a:gd name="T8" fmla="*/ 80 w 18"/>
                  <a:gd name="T9" fmla="*/ 39 h 8"/>
                  <a:gd name="T10" fmla="*/ 109 w 18"/>
                  <a:gd name="T11" fmla="*/ 45 h 8"/>
                  <a:gd name="T12" fmla="*/ 124 w 18"/>
                  <a:gd name="T13" fmla="*/ 32 h 8"/>
                  <a:gd name="T14" fmla="*/ 124 w 18"/>
                  <a:gd name="T15" fmla="*/ 15 h 8"/>
                  <a:gd name="T16" fmla="*/ 88 w 18"/>
                  <a:gd name="T17" fmla="*/ 0 h 8"/>
                  <a:gd name="T18" fmla="*/ 72 w 18"/>
                  <a:gd name="T19" fmla="*/ 0 h 8"/>
                  <a:gd name="T20" fmla="*/ 53 w 18"/>
                  <a:gd name="T21" fmla="*/ 0 h 8"/>
                  <a:gd name="T22" fmla="*/ 31 w 18"/>
                  <a:gd name="T23" fmla="*/ 8 h 8"/>
                  <a:gd name="T24" fmla="*/ 8 w 18"/>
                  <a:gd name="T25" fmla="*/ 15 h 8"/>
                  <a:gd name="T26" fmla="*/ 0 w 18"/>
                  <a:gd name="T27" fmla="*/ 15 h 8"/>
                  <a:gd name="T28" fmla="*/ 0 w 18"/>
                  <a:gd name="T29" fmla="*/ 28 h 8"/>
                  <a:gd name="T30" fmla="*/ 8 w 18"/>
                  <a:gd name="T31" fmla="*/ 45 h 8"/>
                  <a:gd name="T32" fmla="*/ 8 w 18"/>
                  <a:gd name="T33" fmla="*/ 53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8" h="8">
                    <a:moveTo>
                      <a:pt x="1" y="8"/>
                    </a:moveTo>
                    <a:cubicBezTo>
                      <a:pt x="1" y="8"/>
                      <a:pt x="3" y="7"/>
                      <a:pt x="3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6"/>
                      <a:pt x="14" y="7"/>
                      <a:pt x="15" y="7"/>
                    </a:cubicBezTo>
                    <a:cubicBezTo>
                      <a:pt x="15" y="6"/>
                      <a:pt x="17" y="6"/>
                      <a:pt x="17" y="5"/>
                    </a:cubicBezTo>
                    <a:cubicBezTo>
                      <a:pt x="18" y="4"/>
                      <a:pt x="17" y="3"/>
                      <a:pt x="17" y="2"/>
                    </a:cubicBezTo>
                    <a:cubicBezTo>
                      <a:pt x="16" y="0"/>
                      <a:pt x="14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6" y="0"/>
                      <a:pt x="5" y="0"/>
                      <a:pt x="4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</a:path>
                </a:pathLst>
              </a:custGeom>
              <a:solidFill>
                <a:srgbClr val="00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4" name="Oval 75">
                <a:extLst>
                  <a:ext uri="{FF2B5EF4-FFF2-40B4-BE49-F238E27FC236}">
                    <a16:creationId xmlns:a16="http://schemas.microsoft.com/office/drawing/2014/main" id="{C2E89430-C885-41FA-BEF3-051AFC9F4B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" y="1007"/>
                <a:ext cx="11" cy="11"/>
              </a:xfrm>
              <a:prstGeom prst="ellipse">
                <a:avLst/>
              </a:pr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25" name="Oval 76">
                <a:extLst>
                  <a:ext uri="{FF2B5EF4-FFF2-40B4-BE49-F238E27FC236}">
                    <a16:creationId xmlns:a16="http://schemas.microsoft.com/office/drawing/2014/main" id="{C9371E1B-C531-47A4-B513-127B5FA27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" y="10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26" name="Oval 77">
                <a:extLst>
                  <a:ext uri="{FF2B5EF4-FFF2-40B4-BE49-F238E27FC236}">
                    <a16:creationId xmlns:a16="http://schemas.microsoft.com/office/drawing/2014/main" id="{577CC1CB-C585-48B0-927E-7553E23DC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" y="1020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27" name="Freeform 78">
                <a:extLst>
                  <a:ext uri="{FF2B5EF4-FFF2-40B4-BE49-F238E27FC236}">
                    <a16:creationId xmlns:a16="http://schemas.microsoft.com/office/drawing/2014/main" id="{84283F4B-D38D-45BA-935C-EC521D746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978"/>
                <a:ext cx="72" cy="69"/>
              </a:xfrm>
              <a:custGeom>
                <a:avLst/>
                <a:gdLst>
                  <a:gd name="T0" fmla="*/ 272 w 37"/>
                  <a:gd name="T1" fmla="*/ 148 h 36"/>
                  <a:gd name="T2" fmla="*/ 0 w 37"/>
                  <a:gd name="T3" fmla="*/ 155 h 36"/>
                  <a:gd name="T4" fmla="*/ 272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37" y="21"/>
                    </a:moveTo>
                    <a:cubicBezTo>
                      <a:pt x="37" y="21"/>
                      <a:pt x="23" y="0"/>
                      <a:pt x="0" y="22"/>
                    </a:cubicBezTo>
                    <a:cubicBezTo>
                      <a:pt x="0" y="22"/>
                      <a:pt x="25" y="36"/>
                      <a:pt x="3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8" name="Freeform 79">
                <a:extLst>
                  <a:ext uri="{FF2B5EF4-FFF2-40B4-BE49-F238E27FC236}">
                    <a16:creationId xmlns:a16="http://schemas.microsoft.com/office/drawing/2014/main" id="{D2F1E7E1-A9F1-45A6-827E-1CA5DEA2D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999"/>
                <a:ext cx="37" cy="31"/>
              </a:xfrm>
              <a:custGeom>
                <a:avLst/>
                <a:gdLst>
                  <a:gd name="T0" fmla="*/ 8 w 19"/>
                  <a:gd name="T1" fmla="*/ 23 h 16"/>
                  <a:gd name="T2" fmla="*/ 0 w 19"/>
                  <a:gd name="T3" fmla="*/ 52 h 16"/>
                  <a:gd name="T4" fmla="*/ 72 w 19"/>
                  <a:gd name="T5" fmla="*/ 116 h 16"/>
                  <a:gd name="T6" fmla="*/ 140 w 19"/>
                  <a:gd name="T7" fmla="*/ 52 h 16"/>
                  <a:gd name="T8" fmla="*/ 140 w 19"/>
                  <a:gd name="T9" fmla="*/ 31 h 16"/>
                  <a:gd name="T10" fmla="*/ 8 w 19"/>
                  <a:gd name="T11" fmla="*/ 2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" y="3"/>
                    </a:moveTo>
                    <a:cubicBezTo>
                      <a:pt x="1" y="4"/>
                      <a:pt x="0" y="5"/>
                      <a:pt x="0" y="7"/>
                    </a:cubicBezTo>
                    <a:cubicBezTo>
                      <a:pt x="0" y="12"/>
                      <a:pt x="4" y="16"/>
                      <a:pt x="10" y="16"/>
                    </a:cubicBezTo>
                    <a:cubicBezTo>
                      <a:pt x="15" y="16"/>
                      <a:pt x="19" y="12"/>
                      <a:pt x="19" y="7"/>
                    </a:cubicBezTo>
                    <a:cubicBezTo>
                      <a:pt x="19" y="6"/>
                      <a:pt x="19" y="5"/>
                      <a:pt x="19" y="4"/>
                    </a:cubicBezTo>
                    <a:cubicBezTo>
                      <a:pt x="16" y="0"/>
                      <a:pt x="5" y="0"/>
                      <a:pt x="1" y="3"/>
                    </a:cubicBezTo>
                    <a:close/>
                  </a:path>
                </a:pathLst>
              </a:custGeom>
              <a:solidFill>
                <a:srgbClr val="1C6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29" name="Freeform 80">
                <a:extLst>
                  <a:ext uri="{FF2B5EF4-FFF2-40B4-BE49-F238E27FC236}">
                    <a16:creationId xmlns:a16="http://schemas.microsoft.com/office/drawing/2014/main" id="{1DC704E4-5804-4CBA-8472-ABFE55D5E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982"/>
                <a:ext cx="66" cy="26"/>
              </a:xfrm>
              <a:custGeom>
                <a:avLst/>
                <a:gdLst>
                  <a:gd name="T0" fmla="*/ 0 w 34"/>
                  <a:gd name="T1" fmla="*/ 89 h 14"/>
                  <a:gd name="T2" fmla="*/ 248 w 3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0" y="14"/>
                    </a:moveTo>
                    <a:cubicBezTo>
                      <a:pt x="0" y="14"/>
                      <a:pt x="15" y="0"/>
                      <a:pt x="34" y="14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0" name="Freeform 81">
                <a:extLst>
                  <a:ext uri="{FF2B5EF4-FFF2-40B4-BE49-F238E27FC236}">
                    <a16:creationId xmlns:a16="http://schemas.microsoft.com/office/drawing/2014/main" id="{D454DD58-5785-4A38-8F38-0557A4F80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1010"/>
                <a:ext cx="8" cy="4"/>
              </a:xfrm>
              <a:custGeom>
                <a:avLst/>
                <a:gdLst>
                  <a:gd name="T0" fmla="*/ 32 w 4"/>
                  <a:gd name="T1" fmla="*/ 0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1" name="Freeform 82">
                <a:extLst>
                  <a:ext uri="{FF2B5EF4-FFF2-40B4-BE49-F238E27FC236}">
                    <a16:creationId xmlns:a16="http://schemas.microsoft.com/office/drawing/2014/main" id="{AB5272B1-DFFD-4264-B17F-155A1727A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1005"/>
                <a:ext cx="10" cy="5"/>
              </a:xfrm>
              <a:custGeom>
                <a:avLst/>
                <a:gdLst>
                  <a:gd name="T0" fmla="*/ 0 w 5"/>
                  <a:gd name="T1" fmla="*/ 13 h 3"/>
                  <a:gd name="T2" fmla="*/ 4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2" name="Freeform 83">
                <a:extLst>
                  <a:ext uri="{FF2B5EF4-FFF2-40B4-BE49-F238E27FC236}">
                    <a16:creationId xmlns:a16="http://schemas.microsoft.com/office/drawing/2014/main" id="{DAE6A43C-61E6-4B2E-96CD-FAF29C7FB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2" y="1001"/>
                <a:ext cx="8" cy="6"/>
              </a:xfrm>
              <a:custGeom>
                <a:avLst/>
                <a:gdLst>
                  <a:gd name="T0" fmla="*/ 0 w 4"/>
                  <a:gd name="T1" fmla="*/ 24 h 3"/>
                  <a:gd name="T2" fmla="*/ 32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3" y="1"/>
                      <a:pt x="4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3" name="Freeform 84">
                <a:extLst>
                  <a:ext uri="{FF2B5EF4-FFF2-40B4-BE49-F238E27FC236}">
                    <a16:creationId xmlns:a16="http://schemas.microsoft.com/office/drawing/2014/main" id="{957E99F3-E7EC-428A-B650-2C400879F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8" y="999"/>
                <a:ext cx="6" cy="6"/>
              </a:xfrm>
              <a:custGeom>
                <a:avLst/>
                <a:gdLst>
                  <a:gd name="T0" fmla="*/ 0 w 3"/>
                  <a:gd name="T1" fmla="*/ 24 h 3"/>
                  <a:gd name="T2" fmla="*/ 24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3" y="1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4" name="Freeform 85">
                <a:extLst>
                  <a:ext uri="{FF2B5EF4-FFF2-40B4-BE49-F238E27FC236}">
                    <a16:creationId xmlns:a16="http://schemas.microsoft.com/office/drawing/2014/main" id="{43C6EC87-4C9E-4D84-BD53-2FD71EE08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995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16 w 3"/>
                  <a:gd name="T3" fmla="*/ 8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5" name="Freeform 86">
                <a:extLst>
                  <a:ext uri="{FF2B5EF4-FFF2-40B4-BE49-F238E27FC236}">
                    <a16:creationId xmlns:a16="http://schemas.microsoft.com/office/drawing/2014/main" id="{7E9C624F-97C7-49F3-8774-026634D5F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978"/>
                <a:ext cx="72" cy="69"/>
              </a:xfrm>
              <a:custGeom>
                <a:avLst/>
                <a:gdLst>
                  <a:gd name="T0" fmla="*/ 272 w 37"/>
                  <a:gd name="T1" fmla="*/ 148 h 36"/>
                  <a:gd name="T2" fmla="*/ 0 w 37"/>
                  <a:gd name="T3" fmla="*/ 155 h 36"/>
                  <a:gd name="T4" fmla="*/ 272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37" y="21"/>
                    </a:moveTo>
                    <a:cubicBezTo>
                      <a:pt x="37" y="21"/>
                      <a:pt x="23" y="0"/>
                      <a:pt x="0" y="22"/>
                    </a:cubicBezTo>
                    <a:cubicBezTo>
                      <a:pt x="0" y="22"/>
                      <a:pt x="25" y="36"/>
                      <a:pt x="37" y="2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6" name="Freeform 87">
                <a:extLst>
                  <a:ext uri="{FF2B5EF4-FFF2-40B4-BE49-F238E27FC236}">
                    <a16:creationId xmlns:a16="http://schemas.microsoft.com/office/drawing/2014/main" id="{C6F694A1-5885-4B86-A071-9F627D93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003"/>
                <a:ext cx="33" cy="15"/>
              </a:xfrm>
              <a:custGeom>
                <a:avLst/>
                <a:gdLst>
                  <a:gd name="T0" fmla="*/ 124 w 17"/>
                  <a:gd name="T1" fmla="*/ 53 h 8"/>
                  <a:gd name="T2" fmla="*/ 101 w 17"/>
                  <a:gd name="T3" fmla="*/ 45 h 8"/>
                  <a:gd name="T4" fmla="*/ 87 w 17"/>
                  <a:gd name="T5" fmla="*/ 45 h 8"/>
                  <a:gd name="T6" fmla="*/ 72 w 17"/>
                  <a:gd name="T7" fmla="*/ 45 h 8"/>
                  <a:gd name="T8" fmla="*/ 45 w 17"/>
                  <a:gd name="T9" fmla="*/ 39 h 8"/>
                  <a:gd name="T10" fmla="*/ 23 w 17"/>
                  <a:gd name="T11" fmla="*/ 45 h 8"/>
                  <a:gd name="T12" fmla="*/ 8 w 17"/>
                  <a:gd name="T13" fmla="*/ 32 h 8"/>
                  <a:gd name="T14" fmla="*/ 8 w 17"/>
                  <a:gd name="T15" fmla="*/ 15 h 8"/>
                  <a:gd name="T16" fmla="*/ 45 w 17"/>
                  <a:gd name="T17" fmla="*/ 0 h 8"/>
                  <a:gd name="T18" fmla="*/ 60 w 17"/>
                  <a:gd name="T19" fmla="*/ 0 h 8"/>
                  <a:gd name="T20" fmla="*/ 80 w 17"/>
                  <a:gd name="T21" fmla="*/ 0 h 8"/>
                  <a:gd name="T22" fmla="*/ 101 w 17"/>
                  <a:gd name="T23" fmla="*/ 8 h 8"/>
                  <a:gd name="T24" fmla="*/ 116 w 17"/>
                  <a:gd name="T25" fmla="*/ 15 h 8"/>
                  <a:gd name="T26" fmla="*/ 124 w 17"/>
                  <a:gd name="T27" fmla="*/ 15 h 8"/>
                  <a:gd name="T28" fmla="*/ 124 w 17"/>
                  <a:gd name="T29" fmla="*/ 28 h 8"/>
                  <a:gd name="T30" fmla="*/ 124 w 17"/>
                  <a:gd name="T31" fmla="*/ 45 h 8"/>
                  <a:gd name="T32" fmla="*/ 124 w 17"/>
                  <a:gd name="T33" fmla="*/ 53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" h="8">
                    <a:moveTo>
                      <a:pt x="17" y="8"/>
                    </a:moveTo>
                    <a:cubicBezTo>
                      <a:pt x="17" y="8"/>
                      <a:pt x="15" y="7"/>
                      <a:pt x="14" y="7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9" y="6"/>
                      <a:pt x="7" y="6"/>
                      <a:pt x="6" y="6"/>
                    </a:cubicBezTo>
                    <a:cubicBezTo>
                      <a:pt x="5" y="6"/>
                      <a:pt x="4" y="7"/>
                      <a:pt x="3" y="7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7" y="7"/>
                      <a:pt x="17" y="8"/>
                      <a:pt x="17" y="8"/>
                    </a:cubicBezTo>
                  </a:path>
                </a:pathLst>
              </a:custGeom>
              <a:solidFill>
                <a:srgbClr val="00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37" name="Oval 88">
                <a:extLst>
                  <a:ext uri="{FF2B5EF4-FFF2-40B4-BE49-F238E27FC236}">
                    <a16:creationId xmlns:a16="http://schemas.microsoft.com/office/drawing/2014/main" id="{685B9200-E195-498E-88E5-FC175FB7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" y="1007"/>
                <a:ext cx="13" cy="11"/>
              </a:xfrm>
              <a:prstGeom prst="ellipse">
                <a:avLst/>
              </a:pr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38" name="Oval 89">
                <a:extLst>
                  <a:ext uri="{FF2B5EF4-FFF2-40B4-BE49-F238E27FC236}">
                    <a16:creationId xmlns:a16="http://schemas.microsoft.com/office/drawing/2014/main" id="{A77B4D74-586E-476F-A21D-373172252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" y="1008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39" name="Oval 90">
                <a:extLst>
                  <a:ext uri="{FF2B5EF4-FFF2-40B4-BE49-F238E27FC236}">
                    <a16:creationId xmlns:a16="http://schemas.microsoft.com/office/drawing/2014/main" id="{F0817E9D-AEBE-4EF8-BBF9-821E42A4B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" y="1020"/>
                <a:ext cx="5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840" name="Freeform 91">
                <a:extLst>
                  <a:ext uri="{FF2B5EF4-FFF2-40B4-BE49-F238E27FC236}">
                    <a16:creationId xmlns:a16="http://schemas.microsoft.com/office/drawing/2014/main" id="{6EB64757-DB7A-449D-9B92-BF688CCB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2" y="1087"/>
                <a:ext cx="15" cy="29"/>
              </a:xfrm>
              <a:custGeom>
                <a:avLst/>
                <a:gdLst>
                  <a:gd name="T0" fmla="*/ 15 w 8"/>
                  <a:gd name="T1" fmla="*/ 0 h 15"/>
                  <a:gd name="T2" fmla="*/ 8 w 8"/>
                  <a:gd name="T3" fmla="*/ 64 h 15"/>
                  <a:gd name="T4" fmla="*/ 53 w 8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5">
                    <a:moveTo>
                      <a:pt x="2" y="0"/>
                    </a:moveTo>
                    <a:cubicBezTo>
                      <a:pt x="1" y="3"/>
                      <a:pt x="0" y="6"/>
                      <a:pt x="1" y="9"/>
                    </a:cubicBezTo>
                    <a:cubicBezTo>
                      <a:pt x="2" y="13"/>
                      <a:pt x="5" y="13"/>
                      <a:pt x="8" y="1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1" name="Freeform 92">
                <a:extLst>
                  <a:ext uri="{FF2B5EF4-FFF2-40B4-BE49-F238E27FC236}">
                    <a16:creationId xmlns:a16="http://schemas.microsoft.com/office/drawing/2014/main" id="{FC6DFAA7-1A1F-4897-A52F-37C3BA66A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089"/>
                <a:ext cx="43" cy="35"/>
              </a:xfrm>
              <a:custGeom>
                <a:avLst/>
                <a:gdLst>
                  <a:gd name="T0" fmla="*/ 0 w 22"/>
                  <a:gd name="T1" fmla="*/ 109 h 18"/>
                  <a:gd name="T2" fmla="*/ 61 w 22"/>
                  <a:gd name="T3" fmla="*/ 124 h 18"/>
                  <a:gd name="T4" fmla="*/ 104 w 22"/>
                  <a:gd name="T5" fmla="*/ 88 h 18"/>
                  <a:gd name="T6" fmla="*/ 156 w 22"/>
                  <a:gd name="T7" fmla="*/ 60 h 18"/>
                  <a:gd name="T8" fmla="*/ 149 w 22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18">
                    <a:moveTo>
                      <a:pt x="0" y="15"/>
                    </a:moveTo>
                    <a:cubicBezTo>
                      <a:pt x="3" y="16"/>
                      <a:pt x="5" y="18"/>
                      <a:pt x="8" y="17"/>
                    </a:cubicBezTo>
                    <a:cubicBezTo>
                      <a:pt x="10" y="16"/>
                      <a:pt x="12" y="14"/>
                      <a:pt x="14" y="12"/>
                    </a:cubicBezTo>
                    <a:cubicBezTo>
                      <a:pt x="17" y="11"/>
                      <a:pt x="20" y="11"/>
                      <a:pt x="21" y="8"/>
                    </a:cubicBezTo>
                    <a:cubicBezTo>
                      <a:pt x="22" y="5"/>
                      <a:pt x="21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2" name="Freeform 93">
                <a:extLst>
                  <a:ext uri="{FF2B5EF4-FFF2-40B4-BE49-F238E27FC236}">
                    <a16:creationId xmlns:a16="http://schemas.microsoft.com/office/drawing/2014/main" id="{89F062F1-38EC-4FB2-9289-185D20871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108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37 w 6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4" y="1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3" name="Freeform 94">
                <a:extLst>
                  <a:ext uri="{FF2B5EF4-FFF2-40B4-BE49-F238E27FC236}">
                    <a16:creationId xmlns:a16="http://schemas.microsoft.com/office/drawing/2014/main" id="{CE524CB0-74F5-4B72-9F92-CC6A5181E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107"/>
                <a:ext cx="11" cy="5"/>
              </a:xfrm>
              <a:custGeom>
                <a:avLst/>
                <a:gdLst>
                  <a:gd name="T0" fmla="*/ 0 w 6"/>
                  <a:gd name="T1" fmla="*/ 13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4" name="Freeform 95">
                <a:extLst>
                  <a:ext uri="{FF2B5EF4-FFF2-40B4-BE49-F238E27FC236}">
                    <a16:creationId xmlns:a16="http://schemas.microsoft.com/office/drawing/2014/main" id="{A688B7C1-D373-4175-97A8-EB4ABB834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" y="1149"/>
                <a:ext cx="116" cy="17"/>
              </a:xfrm>
              <a:custGeom>
                <a:avLst/>
                <a:gdLst>
                  <a:gd name="T0" fmla="*/ 0 w 60"/>
                  <a:gd name="T1" fmla="*/ 53 h 9"/>
                  <a:gd name="T2" fmla="*/ 172 w 60"/>
                  <a:gd name="T3" fmla="*/ 0 h 9"/>
                  <a:gd name="T4" fmla="*/ 224 w 60"/>
                  <a:gd name="T5" fmla="*/ 15 h 9"/>
                  <a:gd name="T6" fmla="*/ 261 w 60"/>
                  <a:gd name="T7" fmla="*/ 0 h 9"/>
                  <a:gd name="T8" fmla="*/ 433 w 60"/>
                  <a:gd name="T9" fmla="*/ 53 h 9"/>
                  <a:gd name="T10" fmla="*/ 288 w 60"/>
                  <a:gd name="T11" fmla="*/ 40 h 9"/>
                  <a:gd name="T12" fmla="*/ 164 w 60"/>
                  <a:gd name="T13" fmla="*/ 47 h 9"/>
                  <a:gd name="T14" fmla="*/ 0 w 60"/>
                  <a:gd name="T15" fmla="*/ 5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9">
                    <a:moveTo>
                      <a:pt x="0" y="8"/>
                    </a:moveTo>
                    <a:cubicBezTo>
                      <a:pt x="0" y="8"/>
                      <a:pt x="20" y="0"/>
                      <a:pt x="24" y="0"/>
                    </a:cubicBezTo>
                    <a:cubicBezTo>
                      <a:pt x="28" y="0"/>
                      <a:pt x="31" y="2"/>
                      <a:pt x="31" y="2"/>
                    </a:cubicBezTo>
                    <a:cubicBezTo>
                      <a:pt x="31" y="2"/>
                      <a:pt x="34" y="0"/>
                      <a:pt x="36" y="0"/>
                    </a:cubicBezTo>
                    <a:cubicBezTo>
                      <a:pt x="42" y="0"/>
                      <a:pt x="60" y="8"/>
                      <a:pt x="60" y="8"/>
                    </a:cubicBezTo>
                    <a:cubicBezTo>
                      <a:pt x="60" y="8"/>
                      <a:pt x="46" y="6"/>
                      <a:pt x="40" y="6"/>
                    </a:cubicBezTo>
                    <a:cubicBezTo>
                      <a:pt x="33" y="7"/>
                      <a:pt x="33" y="9"/>
                      <a:pt x="23" y="7"/>
                    </a:cubicBezTo>
                    <a:cubicBezTo>
                      <a:pt x="19" y="6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0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5" name="Freeform 96">
                <a:extLst>
                  <a:ext uri="{FF2B5EF4-FFF2-40B4-BE49-F238E27FC236}">
                    <a16:creationId xmlns:a16="http://schemas.microsoft.com/office/drawing/2014/main" id="{ADF2C2C6-0745-47E7-A022-56FF0958A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" y="1172"/>
                <a:ext cx="78" cy="27"/>
              </a:xfrm>
              <a:custGeom>
                <a:avLst/>
                <a:gdLst>
                  <a:gd name="T0" fmla="*/ 0 w 40"/>
                  <a:gd name="T1" fmla="*/ 0 h 14"/>
                  <a:gd name="T2" fmla="*/ 296 w 40"/>
                  <a:gd name="T3" fmla="*/ 0 h 14"/>
                  <a:gd name="T4" fmla="*/ 0 w 4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">
                    <a:moveTo>
                      <a:pt x="0" y="0"/>
                    </a:moveTo>
                    <a:cubicBezTo>
                      <a:pt x="0" y="0"/>
                      <a:pt x="20" y="9"/>
                      <a:pt x="40" y="0"/>
                    </a:cubicBezTo>
                    <a:cubicBezTo>
                      <a:pt x="40" y="0"/>
                      <a:pt x="22" y="14"/>
                      <a:pt x="0" y="0"/>
                    </a:cubicBezTo>
                    <a:close/>
                  </a:path>
                </a:pathLst>
              </a:custGeom>
              <a:solidFill>
                <a:srgbClr val="F0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6" name="Freeform 97">
                <a:extLst>
                  <a:ext uri="{FF2B5EF4-FFF2-40B4-BE49-F238E27FC236}">
                    <a16:creationId xmlns:a16="http://schemas.microsoft.com/office/drawing/2014/main" id="{FBD1E47A-005D-4720-B180-2DC6D7A05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745"/>
                <a:ext cx="350" cy="269"/>
              </a:xfrm>
              <a:custGeom>
                <a:avLst/>
                <a:gdLst>
                  <a:gd name="T0" fmla="*/ 589 w 180"/>
                  <a:gd name="T1" fmla="*/ 306 h 140"/>
                  <a:gd name="T2" fmla="*/ 404 w 180"/>
                  <a:gd name="T3" fmla="*/ 553 h 140"/>
                  <a:gd name="T4" fmla="*/ 88 w 180"/>
                  <a:gd name="T5" fmla="*/ 978 h 140"/>
                  <a:gd name="T6" fmla="*/ 200 w 180"/>
                  <a:gd name="T7" fmla="*/ 306 h 140"/>
                  <a:gd name="T8" fmla="*/ 653 w 180"/>
                  <a:gd name="T9" fmla="*/ 108 h 140"/>
                  <a:gd name="T10" fmla="*/ 1112 w 180"/>
                  <a:gd name="T11" fmla="*/ 292 h 140"/>
                  <a:gd name="T12" fmla="*/ 1198 w 180"/>
                  <a:gd name="T13" fmla="*/ 993 h 140"/>
                  <a:gd name="T14" fmla="*/ 1005 w 180"/>
                  <a:gd name="T15" fmla="*/ 584 h 140"/>
                  <a:gd name="T16" fmla="*/ 589 w 180"/>
                  <a:gd name="T17" fmla="*/ 306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140">
                    <a:moveTo>
                      <a:pt x="80" y="43"/>
                    </a:moveTo>
                    <a:cubicBezTo>
                      <a:pt x="80" y="43"/>
                      <a:pt x="83" y="60"/>
                      <a:pt x="55" y="78"/>
                    </a:cubicBezTo>
                    <a:cubicBezTo>
                      <a:pt x="27" y="96"/>
                      <a:pt x="15" y="110"/>
                      <a:pt x="12" y="138"/>
                    </a:cubicBezTo>
                    <a:cubicBezTo>
                      <a:pt x="10" y="110"/>
                      <a:pt x="0" y="90"/>
                      <a:pt x="27" y="43"/>
                    </a:cubicBezTo>
                    <a:cubicBezTo>
                      <a:pt x="52" y="7"/>
                      <a:pt x="75" y="11"/>
                      <a:pt x="89" y="15"/>
                    </a:cubicBezTo>
                    <a:cubicBezTo>
                      <a:pt x="94" y="17"/>
                      <a:pt x="121" y="0"/>
                      <a:pt x="151" y="41"/>
                    </a:cubicBezTo>
                    <a:cubicBezTo>
                      <a:pt x="180" y="82"/>
                      <a:pt x="164" y="126"/>
                      <a:pt x="163" y="140"/>
                    </a:cubicBezTo>
                    <a:cubicBezTo>
                      <a:pt x="163" y="140"/>
                      <a:pt x="163" y="95"/>
                      <a:pt x="137" y="82"/>
                    </a:cubicBezTo>
                    <a:cubicBezTo>
                      <a:pt x="112" y="69"/>
                      <a:pt x="83" y="62"/>
                      <a:pt x="80" y="43"/>
                    </a:cubicBezTo>
                    <a:close/>
                  </a:path>
                </a:pathLst>
              </a:custGeom>
              <a:solidFill>
                <a:srgbClr val="9A7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7" name="Freeform 98">
                <a:extLst>
                  <a:ext uri="{FF2B5EF4-FFF2-40B4-BE49-F238E27FC236}">
                    <a16:creationId xmlns:a16="http://schemas.microsoft.com/office/drawing/2014/main" id="{7EFF5C12-5895-4CB2-B5CD-52F2996C0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" y="745"/>
                <a:ext cx="350" cy="269"/>
              </a:xfrm>
              <a:custGeom>
                <a:avLst/>
                <a:gdLst>
                  <a:gd name="T0" fmla="*/ 589 w 180"/>
                  <a:gd name="T1" fmla="*/ 306 h 140"/>
                  <a:gd name="T2" fmla="*/ 404 w 180"/>
                  <a:gd name="T3" fmla="*/ 553 h 140"/>
                  <a:gd name="T4" fmla="*/ 88 w 180"/>
                  <a:gd name="T5" fmla="*/ 978 h 140"/>
                  <a:gd name="T6" fmla="*/ 200 w 180"/>
                  <a:gd name="T7" fmla="*/ 306 h 140"/>
                  <a:gd name="T8" fmla="*/ 653 w 180"/>
                  <a:gd name="T9" fmla="*/ 108 h 140"/>
                  <a:gd name="T10" fmla="*/ 1112 w 180"/>
                  <a:gd name="T11" fmla="*/ 292 h 140"/>
                  <a:gd name="T12" fmla="*/ 1198 w 180"/>
                  <a:gd name="T13" fmla="*/ 993 h 140"/>
                  <a:gd name="T14" fmla="*/ 1005 w 180"/>
                  <a:gd name="T15" fmla="*/ 584 h 140"/>
                  <a:gd name="T16" fmla="*/ 589 w 180"/>
                  <a:gd name="T17" fmla="*/ 306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140">
                    <a:moveTo>
                      <a:pt x="80" y="43"/>
                    </a:moveTo>
                    <a:cubicBezTo>
                      <a:pt x="80" y="43"/>
                      <a:pt x="83" y="60"/>
                      <a:pt x="55" y="78"/>
                    </a:cubicBezTo>
                    <a:cubicBezTo>
                      <a:pt x="27" y="96"/>
                      <a:pt x="15" y="110"/>
                      <a:pt x="12" y="138"/>
                    </a:cubicBezTo>
                    <a:cubicBezTo>
                      <a:pt x="10" y="110"/>
                      <a:pt x="0" y="90"/>
                      <a:pt x="27" y="43"/>
                    </a:cubicBezTo>
                    <a:cubicBezTo>
                      <a:pt x="52" y="7"/>
                      <a:pt x="75" y="11"/>
                      <a:pt x="89" y="15"/>
                    </a:cubicBezTo>
                    <a:cubicBezTo>
                      <a:pt x="94" y="17"/>
                      <a:pt x="121" y="0"/>
                      <a:pt x="151" y="41"/>
                    </a:cubicBezTo>
                    <a:cubicBezTo>
                      <a:pt x="180" y="82"/>
                      <a:pt x="164" y="126"/>
                      <a:pt x="163" y="140"/>
                    </a:cubicBezTo>
                    <a:cubicBezTo>
                      <a:pt x="163" y="140"/>
                      <a:pt x="163" y="95"/>
                      <a:pt x="137" y="82"/>
                    </a:cubicBezTo>
                    <a:cubicBezTo>
                      <a:pt x="112" y="69"/>
                      <a:pt x="83" y="62"/>
                      <a:pt x="80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8" name="Freeform 99">
                <a:extLst>
                  <a:ext uri="{FF2B5EF4-FFF2-40B4-BE49-F238E27FC236}">
                    <a16:creationId xmlns:a16="http://schemas.microsoft.com/office/drawing/2014/main" id="{F0BD0BB2-EC43-4587-B2E1-A2DFADB9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782"/>
                <a:ext cx="109" cy="90"/>
              </a:xfrm>
              <a:custGeom>
                <a:avLst/>
                <a:gdLst>
                  <a:gd name="T0" fmla="*/ 0 w 56"/>
                  <a:gd name="T1" fmla="*/ 113 h 47"/>
                  <a:gd name="T2" fmla="*/ 80 w 56"/>
                  <a:gd name="T3" fmla="*/ 245 h 47"/>
                  <a:gd name="T4" fmla="*/ 164 w 56"/>
                  <a:gd name="T5" fmla="*/ 293 h 47"/>
                  <a:gd name="T6" fmla="*/ 257 w 56"/>
                  <a:gd name="T7" fmla="*/ 316 h 47"/>
                  <a:gd name="T8" fmla="*/ 125 w 56"/>
                  <a:gd name="T9" fmla="*/ 237 h 47"/>
                  <a:gd name="T10" fmla="*/ 345 w 56"/>
                  <a:gd name="T11" fmla="*/ 329 h 47"/>
                  <a:gd name="T12" fmla="*/ 208 w 56"/>
                  <a:gd name="T13" fmla="*/ 224 h 47"/>
                  <a:gd name="T14" fmla="*/ 132 w 56"/>
                  <a:gd name="T15" fmla="*/ 169 h 47"/>
                  <a:gd name="T16" fmla="*/ 360 w 56"/>
                  <a:gd name="T17" fmla="*/ 232 h 47"/>
                  <a:gd name="T18" fmla="*/ 220 w 56"/>
                  <a:gd name="T19" fmla="*/ 113 h 47"/>
                  <a:gd name="T20" fmla="*/ 257 w 56"/>
                  <a:gd name="T21" fmla="*/ 124 h 47"/>
                  <a:gd name="T22" fmla="*/ 236 w 56"/>
                  <a:gd name="T23" fmla="*/ 100 h 47"/>
                  <a:gd name="T24" fmla="*/ 413 w 56"/>
                  <a:gd name="T25" fmla="*/ 205 h 47"/>
                  <a:gd name="T26" fmla="*/ 156 w 56"/>
                  <a:gd name="T27" fmla="*/ 8 h 47"/>
                  <a:gd name="T28" fmla="*/ 8 w 56"/>
                  <a:gd name="T29" fmla="*/ 113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47">
                    <a:moveTo>
                      <a:pt x="0" y="16"/>
                    </a:moveTo>
                    <a:cubicBezTo>
                      <a:pt x="5" y="22"/>
                      <a:pt x="5" y="30"/>
                      <a:pt x="11" y="35"/>
                    </a:cubicBezTo>
                    <a:cubicBezTo>
                      <a:pt x="14" y="38"/>
                      <a:pt x="17" y="41"/>
                      <a:pt x="22" y="42"/>
                    </a:cubicBezTo>
                    <a:cubicBezTo>
                      <a:pt x="26" y="43"/>
                      <a:pt x="31" y="42"/>
                      <a:pt x="35" y="45"/>
                    </a:cubicBezTo>
                    <a:cubicBezTo>
                      <a:pt x="29" y="41"/>
                      <a:pt x="22" y="38"/>
                      <a:pt x="17" y="34"/>
                    </a:cubicBezTo>
                    <a:cubicBezTo>
                      <a:pt x="27" y="36"/>
                      <a:pt x="39" y="41"/>
                      <a:pt x="47" y="47"/>
                    </a:cubicBezTo>
                    <a:cubicBezTo>
                      <a:pt x="40" y="43"/>
                      <a:pt x="35" y="37"/>
                      <a:pt x="28" y="32"/>
                    </a:cubicBezTo>
                    <a:cubicBezTo>
                      <a:pt x="25" y="29"/>
                      <a:pt x="21" y="27"/>
                      <a:pt x="18" y="24"/>
                    </a:cubicBezTo>
                    <a:cubicBezTo>
                      <a:pt x="27" y="24"/>
                      <a:pt x="41" y="28"/>
                      <a:pt x="49" y="33"/>
                    </a:cubicBezTo>
                    <a:cubicBezTo>
                      <a:pt x="41" y="30"/>
                      <a:pt x="36" y="22"/>
                      <a:pt x="30" y="16"/>
                    </a:cubicBezTo>
                    <a:cubicBezTo>
                      <a:pt x="32" y="17"/>
                      <a:pt x="33" y="18"/>
                      <a:pt x="35" y="18"/>
                    </a:cubicBezTo>
                    <a:cubicBezTo>
                      <a:pt x="35" y="16"/>
                      <a:pt x="34" y="14"/>
                      <a:pt x="32" y="14"/>
                    </a:cubicBezTo>
                    <a:cubicBezTo>
                      <a:pt x="40" y="14"/>
                      <a:pt x="53" y="21"/>
                      <a:pt x="56" y="29"/>
                    </a:cubicBezTo>
                    <a:cubicBezTo>
                      <a:pt x="50" y="15"/>
                      <a:pt x="36" y="0"/>
                      <a:pt x="21" y="1"/>
                    </a:cubicBezTo>
                    <a:cubicBezTo>
                      <a:pt x="9" y="1"/>
                      <a:pt x="3" y="4"/>
                      <a:pt x="1" y="16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49" name="Freeform 100">
                <a:extLst>
                  <a:ext uri="{FF2B5EF4-FFF2-40B4-BE49-F238E27FC236}">
                    <a16:creationId xmlns:a16="http://schemas.microsoft.com/office/drawing/2014/main" id="{0D472CC7-879F-48E9-A73C-3F739B988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768"/>
                <a:ext cx="79" cy="119"/>
              </a:xfrm>
              <a:custGeom>
                <a:avLst/>
                <a:gdLst>
                  <a:gd name="T0" fmla="*/ 293 w 41"/>
                  <a:gd name="T1" fmla="*/ 56 h 62"/>
                  <a:gd name="T2" fmla="*/ 256 w 41"/>
                  <a:gd name="T3" fmla="*/ 155 h 62"/>
                  <a:gd name="T4" fmla="*/ 237 w 41"/>
                  <a:gd name="T5" fmla="*/ 248 h 62"/>
                  <a:gd name="T6" fmla="*/ 44 w 41"/>
                  <a:gd name="T7" fmla="*/ 438 h 62"/>
                  <a:gd name="T8" fmla="*/ 193 w 41"/>
                  <a:gd name="T9" fmla="*/ 240 h 62"/>
                  <a:gd name="T10" fmla="*/ 0 w 41"/>
                  <a:gd name="T11" fmla="*/ 317 h 62"/>
                  <a:gd name="T12" fmla="*/ 156 w 41"/>
                  <a:gd name="T13" fmla="*/ 192 h 62"/>
                  <a:gd name="T14" fmla="*/ 44 w 41"/>
                  <a:gd name="T15" fmla="*/ 225 h 62"/>
                  <a:gd name="T16" fmla="*/ 145 w 41"/>
                  <a:gd name="T17" fmla="*/ 155 h 62"/>
                  <a:gd name="T18" fmla="*/ 8 w 41"/>
                  <a:gd name="T19" fmla="*/ 169 h 62"/>
                  <a:gd name="T20" fmla="*/ 145 w 41"/>
                  <a:gd name="T21" fmla="*/ 69 h 62"/>
                  <a:gd name="T22" fmla="*/ 44 w 41"/>
                  <a:gd name="T23" fmla="*/ 100 h 62"/>
                  <a:gd name="T24" fmla="*/ 279 w 41"/>
                  <a:gd name="T25" fmla="*/ 56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40" y="12"/>
                      <a:pt x="37" y="17"/>
                      <a:pt x="36" y="22"/>
                    </a:cubicBezTo>
                    <a:cubicBezTo>
                      <a:pt x="35" y="26"/>
                      <a:pt x="34" y="31"/>
                      <a:pt x="33" y="35"/>
                    </a:cubicBezTo>
                    <a:cubicBezTo>
                      <a:pt x="29" y="47"/>
                      <a:pt x="17" y="57"/>
                      <a:pt x="6" y="62"/>
                    </a:cubicBezTo>
                    <a:cubicBezTo>
                      <a:pt x="14" y="53"/>
                      <a:pt x="21" y="44"/>
                      <a:pt x="27" y="34"/>
                    </a:cubicBezTo>
                    <a:cubicBezTo>
                      <a:pt x="19" y="41"/>
                      <a:pt x="7" y="38"/>
                      <a:pt x="0" y="45"/>
                    </a:cubicBezTo>
                    <a:cubicBezTo>
                      <a:pt x="7" y="38"/>
                      <a:pt x="15" y="33"/>
                      <a:pt x="22" y="27"/>
                    </a:cubicBezTo>
                    <a:cubicBezTo>
                      <a:pt x="17" y="29"/>
                      <a:pt x="11" y="31"/>
                      <a:pt x="6" y="32"/>
                    </a:cubicBezTo>
                    <a:cubicBezTo>
                      <a:pt x="10" y="29"/>
                      <a:pt x="16" y="26"/>
                      <a:pt x="20" y="22"/>
                    </a:cubicBezTo>
                    <a:cubicBezTo>
                      <a:pt x="14" y="21"/>
                      <a:pt x="7" y="22"/>
                      <a:pt x="1" y="24"/>
                    </a:cubicBezTo>
                    <a:cubicBezTo>
                      <a:pt x="7" y="19"/>
                      <a:pt x="14" y="14"/>
                      <a:pt x="20" y="10"/>
                    </a:cubicBezTo>
                    <a:cubicBezTo>
                      <a:pt x="15" y="9"/>
                      <a:pt x="11" y="12"/>
                      <a:pt x="6" y="14"/>
                    </a:cubicBezTo>
                    <a:cubicBezTo>
                      <a:pt x="17" y="6"/>
                      <a:pt x="27" y="0"/>
                      <a:pt x="39" y="8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0" name="Freeform 101">
                <a:extLst>
                  <a:ext uri="{FF2B5EF4-FFF2-40B4-BE49-F238E27FC236}">
                    <a16:creationId xmlns:a16="http://schemas.microsoft.com/office/drawing/2014/main" id="{50569100-C1A2-47B4-86C8-6462AD152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" y="1393"/>
                <a:ext cx="126" cy="33"/>
              </a:xfrm>
              <a:custGeom>
                <a:avLst/>
                <a:gdLst>
                  <a:gd name="T0" fmla="*/ 0 w 65"/>
                  <a:gd name="T1" fmla="*/ 31 h 17"/>
                  <a:gd name="T2" fmla="*/ 473 w 65"/>
                  <a:gd name="T3" fmla="*/ 12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7">
                    <a:moveTo>
                      <a:pt x="0" y="4"/>
                    </a:moveTo>
                    <a:cubicBezTo>
                      <a:pt x="17" y="16"/>
                      <a:pt x="53" y="0"/>
                      <a:pt x="65" y="1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1" name="Freeform 102">
                <a:extLst>
                  <a:ext uri="{FF2B5EF4-FFF2-40B4-BE49-F238E27FC236}">
                    <a16:creationId xmlns:a16="http://schemas.microsoft.com/office/drawing/2014/main" id="{F2D71A5F-54E8-4C4F-A730-4A8D77DA6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9" y="1399"/>
                <a:ext cx="103" cy="25"/>
              </a:xfrm>
              <a:custGeom>
                <a:avLst/>
                <a:gdLst>
                  <a:gd name="T0" fmla="*/ 389 w 53"/>
                  <a:gd name="T1" fmla="*/ 0 h 13"/>
                  <a:gd name="T2" fmla="*/ 204 w 53"/>
                  <a:gd name="T3" fmla="*/ 48 h 13"/>
                  <a:gd name="T4" fmla="*/ 0 w 53"/>
                  <a:gd name="T5" fmla="*/ 9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1" y="5"/>
                      <a:pt x="35" y="6"/>
                      <a:pt x="28" y="7"/>
                    </a:cubicBezTo>
                    <a:cubicBezTo>
                      <a:pt x="18" y="9"/>
                      <a:pt x="9" y="10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2" name="Freeform 103">
                <a:extLst>
                  <a:ext uri="{FF2B5EF4-FFF2-40B4-BE49-F238E27FC236}">
                    <a16:creationId xmlns:a16="http://schemas.microsoft.com/office/drawing/2014/main" id="{13396671-937C-470C-BE85-490E3C68C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5" y="1439"/>
                <a:ext cx="41" cy="16"/>
              </a:xfrm>
              <a:custGeom>
                <a:avLst/>
                <a:gdLst>
                  <a:gd name="T0" fmla="*/ 0 w 21"/>
                  <a:gd name="T1" fmla="*/ 8 h 8"/>
                  <a:gd name="T2" fmla="*/ 156 w 21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">
                    <a:moveTo>
                      <a:pt x="0" y="1"/>
                    </a:moveTo>
                    <a:cubicBezTo>
                      <a:pt x="7" y="8"/>
                      <a:pt x="13" y="6"/>
                      <a:pt x="2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3" name="Freeform 104">
                <a:extLst>
                  <a:ext uri="{FF2B5EF4-FFF2-40B4-BE49-F238E27FC236}">
                    <a16:creationId xmlns:a16="http://schemas.microsoft.com/office/drawing/2014/main" id="{F38BC357-2F92-428F-9F70-FD0BE6EAC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697"/>
                <a:ext cx="41" cy="17"/>
              </a:xfrm>
              <a:custGeom>
                <a:avLst/>
                <a:gdLst>
                  <a:gd name="T0" fmla="*/ 0 w 21"/>
                  <a:gd name="T1" fmla="*/ 53 h 9"/>
                  <a:gd name="T2" fmla="*/ 156 w 21"/>
                  <a:gd name="T3" fmla="*/ 6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8"/>
                    </a:moveTo>
                    <a:cubicBezTo>
                      <a:pt x="8" y="7"/>
                      <a:pt x="14" y="0"/>
                      <a:pt x="21" y="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4" name="Freeform 105">
                <a:extLst>
                  <a:ext uri="{FF2B5EF4-FFF2-40B4-BE49-F238E27FC236}">
                    <a16:creationId xmlns:a16="http://schemas.microsoft.com/office/drawing/2014/main" id="{1A2D763F-6510-4B73-8AA4-AA4AF15E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530"/>
                <a:ext cx="19" cy="2"/>
              </a:xfrm>
              <a:custGeom>
                <a:avLst/>
                <a:gdLst>
                  <a:gd name="T0" fmla="*/ 0 w 10"/>
                  <a:gd name="T1" fmla="*/ 0 h 1"/>
                  <a:gd name="T2" fmla="*/ 68 w 10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1">
                    <a:moveTo>
                      <a:pt x="0" y="0"/>
                    </a:moveTo>
                    <a:cubicBezTo>
                      <a:pt x="3" y="1"/>
                      <a:pt x="7" y="0"/>
                      <a:pt x="10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5" name="Freeform 106">
                <a:extLst>
                  <a:ext uri="{FF2B5EF4-FFF2-40B4-BE49-F238E27FC236}">
                    <a16:creationId xmlns:a16="http://schemas.microsoft.com/office/drawing/2014/main" id="{1304CEBE-6249-4A49-81FC-2DB906B39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568"/>
                <a:ext cx="15" cy="1"/>
              </a:xfrm>
              <a:custGeom>
                <a:avLst/>
                <a:gdLst>
                  <a:gd name="T0" fmla="*/ 0 w 8"/>
                  <a:gd name="T1" fmla="*/ 0 h 1"/>
                  <a:gd name="T2" fmla="*/ 53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0" y="0"/>
                      <a:pt x="5" y="0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6" name="Freeform 107">
                <a:extLst>
                  <a:ext uri="{FF2B5EF4-FFF2-40B4-BE49-F238E27FC236}">
                    <a16:creationId xmlns:a16="http://schemas.microsoft.com/office/drawing/2014/main" id="{52C9E24B-2636-4282-A0AA-FCD504CA4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610"/>
                <a:ext cx="21" cy="4"/>
              </a:xfrm>
              <a:custGeom>
                <a:avLst/>
                <a:gdLst>
                  <a:gd name="T0" fmla="*/ 0 w 11"/>
                  <a:gd name="T1" fmla="*/ 0 h 2"/>
                  <a:gd name="T2" fmla="*/ 76 w 1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cubicBezTo>
                      <a:pt x="4" y="0"/>
                      <a:pt x="7" y="2"/>
                      <a:pt x="11" y="2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7" name="Freeform 108">
                <a:extLst>
                  <a:ext uri="{FF2B5EF4-FFF2-40B4-BE49-F238E27FC236}">
                    <a16:creationId xmlns:a16="http://schemas.microsoft.com/office/drawing/2014/main" id="{75457118-7BEB-4CCB-8E86-F5521224B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845"/>
                <a:ext cx="61" cy="21"/>
              </a:xfrm>
              <a:custGeom>
                <a:avLst/>
                <a:gdLst>
                  <a:gd name="T0" fmla="*/ 16 w 31"/>
                  <a:gd name="T1" fmla="*/ 61 h 11"/>
                  <a:gd name="T2" fmla="*/ 0 w 31"/>
                  <a:gd name="T3" fmla="*/ 76 h 11"/>
                  <a:gd name="T4" fmla="*/ 236 w 31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1">
                    <a:moveTo>
                      <a:pt x="2" y="9"/>
                    </a:moveTo>
                    <a:cubicBezTo>
                      <a:pt x="1" y="9"/>
                      <a:pt x="1" y="10"/>
                      <a:pt x="0" y="11"/>
                    </a:cubicBezTo>
                    <a:cubicBezTo>
                      <a:pt x="6" y="1"/>
                      <a:pt x="25" y="0"/>
                      <a:pt x="31" y="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8" name="Freeform 109">
                <a:extLst>
                  <a:ext uri="{FF2B5EF4-FFF2-40B4-BE49-F238E27FC236}">
                    <a16:creationId xmlns:a16="http://schemas.microsoft.com/office/drawing/2014/main" id="{6A3E51A2-17A8-43F6-ABB5-1616D8BB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2068"/>
                <a:ext cx="21" cy="4"/>
              </a:xfrm>
              <a:custGeom>
                <a:avLst/>
                <a:gdLst>
                  <a:gd name="T0" fmla="*/ 76 w 11"/>
                  <a:gd name="T1" fmla="*/ 0 h 2"/>
                  <a:gd name="T2" fmla="*/ 0 w 1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11" y="0"/>
                    </a:moveTo>
                    <a:cubicBezTo>
                      <a:pt x="7" y="1"/>
                      <a:pt x="4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59" name="Freeform 110">
                <a:extLst>
                  <a:ext uri="{FF2B5EF4-FFF2-40B4-BE49-F238E27FC236}">
                    <a16:creationId xmlns:a16="http://schemas.microsoft.com/office/drawing/2014/main" id="{89C748D0-24A1-42BC-AFCD-DB3DF232F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441"/>
                <a:ext cx="14" cy="16"/>
              </a:xfrm>
              <a:custGeom>
                <a:avLst/>
                <a:gdLst>
                  <a:gd name="T0" fmla="*/ 56 w 7"/>
                  <a:gd name="T1" fmla="*/ 64 h 8"/>
                  <a:gd name="T2" fmla="*/ 0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4" y="6"/>
                      <a:pt x="2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0" name="Freeform 111">
                <a:extLst>
                  <a:ext uri="{FF2B5EF4-FFF2-40B4-BE49-F238E27FC236}">
                    <a16:creationId xmlns:a16="http://schemas.microsoft.com/office/drawing/2014/main" id="{0C699090-63F5-4604-94AF-F184D9641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2443"/>
                <a:ext cx="16" cy="14"/>
              </a:xfrm>
              <a:custGeom>
                <a:avLst/>
                <a:gdLst>
                  <a:gd name="T0" fmla="*/ 0 w 8"/>
                  <a:gd name="T1" fmla="*/ 56 h 7"/>
                  <a:gd name="T2" fmla="*/ 64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4" y="7"/>
                      <a:pt x="6" y="3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1" name="Freeform 112">
                <a:extLst>
                  <a:ext uri="{FF2B5EF4-FFF2-40B4-BE49-F238E27FC236}">
                    <a16:creationId xmlns:a16="http://schemas.microsoft.com/office/drawing/2014/main" id="{BF20EA1B-6321-42A9-9E73-6ED247F3D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3068"/>
                <a:ext cx="55" cy="106"/>
              </a:xfrm>
              <a:custGeom>
                <a:avLst/>
                <a:gdLst>
                  <a:gd name="T0" fmla="*/ 0 w 28"/>
                  <a:gd name="T1" fmla="*/ 29 h 55"/>
                  <a:gd name="T2" fmla="*/ 165 w 28"/>
                  <a:gd name="T3" fmla="*/ 15 h 55"/>
                  <a:gd name="T4" fmla="*/ 189 w 28"/>
                  <a:gd name="T5" fmla="*/ 77 h 55"/>
                  <a:gd name="T6" fmla="*/ 204 w 28"/>
                  <a:gd name="T7" fmla="*/ 179 h 55"/>
                  <a:gd name="T8" fmla="*/ 196 w 28"/>
                  <a:gd name="T9" fmla="*/ 316 h 55"/>
                  <a:gd name="T10" fmla="*/ 159 w 28"/>
                  <a:gd name="T11" fmla="*/ 393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0" y="4"/>
                    </a:moveTo>
                    <a:cubicBezTo>
                      <a:pt x="2" y="0"/>
                      <a:pt x="18" y="2"/>
                      <a:pt x="22" y="2"/>
                    </a:cubicBezTo>
                    <a:cubicBezTo>
                      <a:pt x="23" y="5"/>
                      <a:pt x="25" y="8"/>
                      <a:pt x="25" y="11"/>
                    </a:cubicBezTo>
                    <a:cubicBezTo>
                      <a:pt x="27" y="16"/>
                      <a:pt x="27" y="20"/>
                      <a:pt x="27" y="25"/>
                    </a:cubicBezTo>
                    <a:cubicBezTo>
                      <a:pt x="28" y="31"/>
                      <a:pt x="28" y="38"/>
                      <a:pt x="26" y="44"/>
                    </a:cubicBezTo>
                    <a:cubicBezTo>
                      <a:pt x="25" y="47"/>
                      <a:pt x="24" y="54"/>
                      <a:pt x="21" y="5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2" name="Freeform 113">
                <a:extLst>
                  <a:ext uri="{FF2B5EF4-FFF2-40B4-BE49-F238E27FC236}">
                    <a16:creationId xmlns:a16="http://schemas.microsoft.com/office/drawing/2014/main" id="{84C75FD8-7D1D-46CE-B0EA-AB28FEDB2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3074"/>
                <a:ext cx="53" cy="102"/>
              </a:xfrm>
              <a:custGeom>
                <a:avLst/>
                <a:gdLst>
                  <a:gd name="T0" fmla="*/ 204 w 27"/>
                  <a:gd name="T1" fmla="*/ 0 h 53"/>
                  <a:gd name="T2" fmla="*/ 100 w 27"/>
                  <a:gd name="T3" fmla="*/ 15 h 53"/>
                  <a:gd name="T4" fmla="*/ 53 w 27"/>
                  <a:gd name="T5" fmla="*/ 77 h 53"/>
                  <a:gd name="T6" fmla="*/ 104 w 27"/>
                  <a:gd name="T7" fmla="*/ 377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cubicBezTo>
                      <a:pt x="25" y="3"/>
                      <a:pt x="16" y="0"/>
                      <a:pt x="13" y="2"/>
                    </a:cubicBezTo>
                    <a:cubicBezTo>
                      <a:pt x="8" y="3"/>
                      <a:pt x="8" y="6"/>
                      <a:pt x="7" y="11"/>
                    </a:cubicBezTo>
                    <a:cubicBezTo>
                      <a:pt x="5" y="22"/>
                      <a:pt x="0" y="50"/>
                      <a:pt x="14" y="5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3" name="Freeform 114">
                <a:extLst>
                  <a:ext uri="{FF2B5EF4-FFF2-40B4-BE49-F238E27FC236}">
                    <a16:creationId xmlns:a16="http://schemas.microsoft.com/office/drawing/2014/main" id="{D7A94771-2531-4F68-B4B6-94B89B1AE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" y="3756"/>
                <a:ext cx="14" cy="49"/>
              </a:xfrm>
              <a:custGeom>
                <a:avLst/>
                <a:gdLst>
                  <a:gd name="T0" fmla="*/ 0 w 7"/>
                  <a:gd name="T1" fmla="*/ 188 h 25"/>
                  <a:gd name="T2" fmla="*/ 32 w 7"/>
                  <a:gd name="T3" fmla="*/ 104 h 25"/>
                  <a:gd name="T4" fmla="*/ 56 w 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5">
                    <a:moveTo>
                      <a:pt x="0" y="25"/>
                    </a:moveTo>
                    <a:cubicBezTo>
                      <a:pt x="2" y="23"/>
                      <a:pt x="2" y="17"/>
                      <a:pt x="4" y="14"/>
                    </a:cubicBezTo>
                    <a:cubicBezTo>
                      <a:pt x="6" y="10"/>
                      <a:pt x="6" y="5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4" name="Freeform 115">
                <a:extLst>
                  <a:ext uri="{FF2B5EF4-FFF2-40B4-BE49-F238E27FC236}">
                    <a16:creationId xmlns:a16="http://schemas.microsoft.com/office/drawing/2014/main" id="{7796A65F-9C97-4224-BBC4-3ECBE36F4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3728"/>
                <a:ext cx="18" cy="52"/>
              </a:xfrm>
              <a:custGeom>
                <a:avLst/>
                <a:gdLst>
                  <a:gd name="T0" fmla="*/ 8 w 9"/>
                  <a:gd name="T1" fmla="*/ 0 h 27"/>
                  <a:gd name="T2" fmla="*/ 0 w 9"/>
                  <a:gd name="T3" fmla="*/ 116 h 27"/>
                  <a:gd name="T4" fmla="*/ 72 w 9"/>
                  <a:gd name="T5" fmla="*/ 1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7">
                    <a:moveTo>
                      <a:pt x="1" y="0"/>
                    </a:moveTo>
                    <a:cubicBezTo>
                      <a:pt x="1" y="5"/>
                      <a:pt x="1" y="11"/>
                      <a:pt x="0" y="16"/>
                    </a:cubicBezTo>
                    <a:cubicBezTo>
                      <a:pt x="0" y="22"/>
                      <a:pt x="4" y="25"/>
                      <a:pt x="9" y="2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5" name="Freeform 116">
                <a:extLst>
                  <a:ext uri="{FF2B5EF4-FFF2-40B4-BE49-F238E27FC236}">
                    <a16:creationId xmlns:a16="http://schemas.microsoft.com/office/drawing/2014/main" id="{89031B62-D3FB-42D5-9FCC-85B28D773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3733"/>
                <a:ext cx="21" cy="52"/>
              </a:xfrm>
              <a:custGeom>
                <a:avLst/>
                <a:gdLst>
                  <a:gd name="T0" fmla="*/ 55 w 11"/>
                  <a:gd name="T1" fmla="*/ 0 h 27"/>
                  <a:gd name="T2" fmla="*/ 55 w 11"/>
                  <a:gd name="T3" fmla="*/ 116 h 27"/>
                  <a:gd name="T4" fmla="*/ 0 w 11"/>
                  <a:gd name="T5" fmla="*/ 1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7">
                    <a:moveTo>
                      <a:pt x="8" y="0"/>
                    </a:moveTo>
                    <a:cubicBezTo>
                      <a:pt x="6" y="4"/>
                      <a:pt x="11" y="11"/>
                      <a:pt x="8" y="16"/>
                    </a:cubicBezTo>
                    <a:cubicBezTo>
                      <a:pt x="7" y="20"/>
                      <a:pt x="3" y="24"/>
                      <a:pt x="0" y="2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6" name="Freeform 117">
                <a:extLst>
                  <a:ext uri="{FF2B5EF4-FFF2-40B4-BE49-F238E27FC236}">
                    <a16:creationId xmlns:a16="http://schemas.microsoft.com/office/drawing/2014/main" id="{7762C62D-E8C2-4117-A6D5-9564D7F1F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774"/>
                <a:ext cx="15" cy="34"/>
              </a:xfrm>
              <a:custGeom>
                <a:avLst/>
                <a:gdLst>
                  <a:gd name="T0" fmla="*/ 53 w 8"/>
                  <a:gd name="T1" fmla="*/ 121 h 18"/>
                  <a:gd name="T2" fmla="*/ 0 w 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cubicBezTo>
                      <a:pt x="4" y="13"/>
                      <a:pt x="4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7" name="Freeform 118">
                <a:extLst>
                  <a:ext uri="{FF2B5EF4-FFF2-40B4-BE49-F238E27FC236}">
                    <a16:creationId xmlns:a16="http://schemas.microsoft.com/office/drawing/2014/main" id="{4F2DC0C3-3496-432C-B302-EA82A46E2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2208"/>
                <a:ext cx="82" cy="100"/>
              </a:xfrm>
              <a:custGeom>
                <a:avLst/>
                <a:gdLst>
                  <a:gd name="T0" fmla="*/ 0 w 42"/>
                  <a:gd name="T1" fmla="*/ 0 h 52"/>
                  <a:gd name="T2" fmla="*/ 133 w 42"/>
                  <a:gd name="T3" fmla="*/ 208 h 52"/>
                  <a:gd name="T4" fmla="*/ 312 w 42"/>
                  <a:gd name="T5" fmla="*/ 369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2">
                    <a:moveTo>
                      <a:pt x="0" y="0"/>
                    </a:moveTo>
                    <a:cubicBezTo>
                      <a:pt x="7" y="8"/>
                      <a:pt x="11" y="20"/>
                      <a:pt x="18" y="29"/>
                    </a:cubicBezTo>
                    <a:cubicBezTo>
                      <a:pt x="25" y="38"/>
                      <a:pt x="34" y="44"/>
                      <a:pt x="42" y="5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8" name="Freeform 119">
                <a:extLst>
                  <a:ext uri="{FF2B5EF4-FFF2-40B4-BE49-F238E27FC236}">
                    <a16:creationId xmlns:a16="http://schemas.microsoft.com/office/drawing/2014/main" id="{9DCFFD33-AD63-43DA-9EE4-3A7C98BE4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2057"/>
                <a:ext cx="27" cy="36"/>
              </a:xfrm>
              <a:custGeom>
                <a:avLst/>
                <a:gdLst>
                  <a:gd name="T0" fmla="*/ 93 w 14"/>
                  <a:gd name="T1" fmla="*/ 47 h 19"/>
                  <a:gd name="T2" fmla="*/ 8 w 14"/>
                  <a:gd name="T3" fmla="*/ 47 h 19"/>
                  <a:gd name="T4" fmla="*/ 56 w 14"/>
                  <a:gd name="T5" fmla="*/ 129 h 19"/>
                  <a:gd name="T6" fmla="*/ 44 w 14"/>
                  <a:gd name="T7" fmla="*/ 61 h 19"/>
                  <a:gd name="T8" fmla="*/ 79 w 14"/>
                  <a:gd name="T9" fmla="*/ 83 h 19"/>
                  <a:gd name="T10" fmla="*/ 93 w 14"/>
                  <a:gd name="T11" fmla="*/ 47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9">
                    <a:moveTo>
                      <a:pt x="13" y="7"/>
                    </a:moveTo>
                    <a:cubicBezTo>
                      <a:pt x="14" y="0"/>
                      <a:pt x="3" y="2"/>
                      <a:pt x="1" y="7"/>
                    </a:cubicBezTo>
                    <a:cubicBezTo>
                      <a:pt x="0" y="13"/>
                      <a:pt x="4" y="17"/>
                      <a:pt x="8" y="19"/>
                    </a:cubicBezTo>
                    <a:cubicBezTo>
                      <a:pt x="7" y="18"/>
                      <a:pt x="0" y="8"/>
                      <a:pt x="6" y="9"/>
                    </a:cubicBezTo>
                    <a:cubicBezTo>
                      <a:pt x="7" y="9"/>
                      <a:pt x="8" y="13"/>
                      <a:pt x="11" y="12"/>
                    </a:cubicBezTo>
                    <a:cubicBezTo>
                      <a:pt x="13" y="11"/>
                      <a:pt x="14" y="8"/>
                      <a:pt x="13" y="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69" name="Freeform 120">
                <a:extLst>
                  <a:ext uri="{FF2B5EF4-FFF2-40B4-BE49-F238E27FC236}">
                    <a16:creationId xmlns:a16="http://schemas.microsoft.com/office/drawing/2014/main" id="{BB82C123-376B-48A2-A141-C6BB273A3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2" y="958"/>
                <a:ext cx="85" cy="27"/>
              </a:xfrm>
              <a:custGeom>
                <a:avLst/>
                <a:gdLst>
                  <a:gd name="T0" fmla="*/ 0 w 44"/>
                  <a:gd name="T1" fmla="*/ 85 h 14"/>
                  <a:gd name="T2" fmla="*/ 317 w 44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4">
                    <a:moveTo>
                      <a:pt x="0" y="12"/>
                    </a:moveTo>
                    <a:cubicBezTo>
                      <a:pt x="0" y="12"/>
                      <a:pt x="29" y="0"/>
                      <a:pt x="44" y="14"/>
                    </a:cubicBezTo>
                  </a:path>
                </a:pathLst>
              </a:custGeom>
              <a:noFill/>
              <a:ln w="11113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0" name="Freeform 121">
                <a:extLst>
                  <a:ext uri="{FF2B5EF4-FFF2-40B4-BE49-F238E27FC236}">
                    <a16:creationId xmlns:a16="http://schemas.microsoft.com/office/drawing/2014/main" id="{1D1514CE-319F-45DC-82A3-A57352C92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958"/>
                <a:ext cx="87" cy="27"/>
              </a:xfrm>
              <a:custGeom>
                <a:avLst/>
                <a:gdLst>
                  <a:gd name="T0" fmla="*/ 325 w 45"/>
                  <a:gd name="T1" fmla="*/ 85 h 14"/>
                  <a:gd name="T2" fmla="*/ 0 w 45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5" h="14">
                    <a:moveTo>
                      <a:pt x="45" y="12"/>
                    </a:moveTo>
                    <a:cubicBezTo>
                      <a:pt x="45" y="12"/>
                      <a:pt x="15" y="0"/>
                      <a:pt x="0" y="14"/>
                    </a:cubicBezTo>
                  </a:path>
                </a:pathLst>
              </a:custGeom>
              <a:noFill/>
              <a:ln w="11113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1" name="Freeform 122">
                <a:extLst>
                  <a:ext uri="{FF2B5EF4-FFF2-40B4-BE49-F238E27FC236}">
                    <a16:creationId xmlns:a16="http://schemas.microsoft.com/office/drawing/2014/main" id="{368AA982-0050-415B-89A4-B141023E7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089"/>
                <a:ext cx="41" cy="37"/>
              </a:xfrm>
              <a:custGeom>
                <a:avLst/>
                <a:gdLst>
                  <a:gd name="T0" fmla="*/ 156 w 21"/>
                  <a:gd name="T1" fmla="*/ 0 h 19"/>
                  <a:gd name="T2" fmla="*/ 0 w 21"/>
                  <a:gd name="T3" fmla="*/ 1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cubicBezTo>
                      <a:pt x="16" y="8"/>
                      <a:pt x="6" y="13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2" name="Freeform 123">
                <a:extLst>
                  <a:ext uri="{FF2B5EF4-FFF2-40B4-BE49-F238E27FC236}">
                    <a16:creationId xmlns:a16="http://schemas.microsoft.com/office/drawing/2014/main" id="{A1C720CE-738F-4B33-92AD-1C2647D32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" y="1087"/>
                <a:ext cx="27" cy="35"/>
              </a:xfrm>
              <a:custGeom>
                <a:avLst/>
                <a:gdLst>
                  <a:gd name="T0" fmla="*/ 0 w 14"/>
                  <a:gd name="T1" fmla="*/ 0 h 18"/>
                  <a:gd name="T2" fmla="*/ 100 w 14"/>
                  <a:gd name="T3" fmla="*/ 13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0"/>
                    </a:moveTo>
                    <a:cubicBezTo>
                      <a:pt x="2" y="7"/>
                      <a:pt x="11" y="11"/>
                      <a:pt x="14" y="18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3" name="Freeform 124">
                <a:extLst>
                  <a:ext uri="{FF2B5EF4-FFF2-40B4-BE49-F238E27FC236}">
                    <a16:creationId xmlns:a16="http://schemas.microsoft.com/office/drawing/2014/main" id="{4523FE49-EEE4-47B1-AA00-D7DDC9DFC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843"/>
                <a:ext cx="136" cy="146"/>
              </a:xfrm>
              <a:custGeom>
                <a:avLst/>
                <a:gdLst>
                  <a:gd name="T0" fmla="*/ 484 w 70"/>
                  <a:gd name="T1" fmla="*/ 0 h 76"/>
                  <a:gd name="T2" fmla="*/ 427 w 70"/>
                  <a:gd name="T3" fmla="*/ 136 h 76"/>
                  <a:gd name="T4" fmla="*/ 295 w 70"/>
                  <a:gd name="T5" fmla="*/ 225 h 76"/>
                  <a:gd name="T6" fmla="*/ 117 w 70"/>
                  <a:gd name="T7" fmla="*/ 361 h 76"/>
                  <a:gd name="T8" fmla="*/ 0 w 70"/>
                  <a:gd name="T9" fmla="*/ 538 h 76"/>
                  <a:gd name="T10" fmla="*/ 196 w 70"/>
                  <a:gd name="T11" fmla="*/ 369 h 76"/>
                  <a:gd name="T12" fmla="*/ 433 w 70"/>
                  <a:gd name="T13" fmla="*/ 248 h 76"/>
                  <a:gd name="T14" fmla="*/ 513 w 70"/>
                  <a:gd name="T15" fmla="*/ 108 h 76"/>
                  <a:gd name="T16" fmla="*/ 492 w 70"/>
                  <a:gd name="T17" fmla="*/ 15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6">
                    <a:moveTo>
                      <a:pt x="66" y="0"/>
                    </a:moveTo>
                    <a:cubicBezTo>
                      <a:pt x="64" y="7"/>
                      <a:pt x="63" y="13"/>
                      <a:pt x="58" y="19"/>
                    </a:cubicBezTo>
                    <a:cubicBezTo>
                      <a:pt x="53" y="25"/>
                      <a:pt x="46" y="28"/>
                      <a:pt x="40" y="32"/>
                    </a:cubicBezTo>
                    <a:cubicBezTo>
                      <a:pt x="31" y="38"/>
                      <a:pt x="23" y="43"/>
                      <a:pt x="16" y="51"/>
                    </a:cubicBezTo>
                    <a:cubicBezTo>
                      <a:pt x="9" y="59"/>
                      <a:pt x="5" y="67"/>
                      <a:pt x="0" y="76"/>
                    </a:cubicBezTo>
                    <a:cubicBezTo>
                      <a:pt x="7" y="66"/>
                      <a:pt x="17" y="58"/>
                      <a:pt x="27" y="52"/>
                    </a:cubicBezTo>
                    <a:cubicBezTo>
                      <a:pt x="37" y="46"/>
                      <a:pt x="49" y="42"/>
                      <a:pt x="59" y="35"/>
                    </a:cubicBezTo>
                    <a:cubicBezTo>
                      <a:pt x="65" y="30"/>
                      <a:pt x="69" y="23"/>
                      <a:pt x="70" y="15"/>
                    </a:cubicBezTo>
                    <a:cubicBezTo>
                      <a:pt x="70" y="12"/>
                      <a:pt x="70" y="4"/>
                      <a:pt x="67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4" name="Freeform 125">
                <a:extLst>
                  <a:ext uri="{FF2B5EF4-FFF2-40B4-BE49-F238E27FC236}">
                    <a16:creationId xmlns:a16="http://schemas.microsoft.com/office/drawing/2014/main" id="{B97F5CA2-BF2A-48BA-8A5E-2A304D372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847"/>
                <a:ext cx="118" cy="65"/>
              </a:xfrm>
              <a:custGeom>
                <a:avLst/>
                <a:gdLst>
                  <a:gd name="T0" fmla="*/ 37 w 61"/>
                  <a:gd name="T1" fmla="*/ 0 h 34"/>
                  <a:gd name="T2" fmla="*/ 124 w 61"/>
                  <a:gd name="T3" fmla="*/ 84 h 34"/>
                  <a:gd name="T4" fmla="*/ 240 w 61"/>
                  <a:gd name="T5" fmla="*/ 132 h 34"/>
                  <a:gd name="T6" fmla="*/ 340 w 61"/>
                  <a:gd name="T7" fmla="*/ 168 h 34"/>
                  <a:gd name="T8" fmla="*/ 441 w 61"/>
                  <a:gd name="T9" fmla="*/ 237 h 34"/>
                  <a:gd name="T10" fmla="*/ 304 w 61"/>
                  <a:gd name="T11" fmla="*/ 184 h 34"/>
                  <a:gd name="T12" fmla="*/ 172 w 61"/>
                  <a:gd name="T13" fmla="*/ 132 h 34"/>
                  <a:gd name="T14" fmla="*/ 85 w 61"/>
                  <a:gd name="T15" fmla="*/ 120 h 34"/>
                  <a:gd name="T16" fmla="*/ 15 w 61"/>
                  <a:gd name="T17" fmla="*/ 153 h 34"/>
                  <a:gd name="T18" fmla="*/ 23 w 61"/>
                  <a:gd name="T19" fmla="*/ 92 h 34"/>
                  <a:gd name="T20" fmla="*/ 23 w 61"/>
                  <a:gd name="T21" fmla="*/ 36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" h="34">
                    <a:moveTo>
                      <a:pt x="5" y="0"/>
                    </a:moveTo>
                    <a:cubicBezTo>
                      <a:pt x="4" y="2"/>
                      <a:pt x="14" y="10"/>
                      <a:pt x="17" y="12"/>
                    </a:cubicBezTo>
                    <a:cubicBezTo>
                      <a:pt x="22" y="16"/>
                      <a:pt x="27" y="17"/>
                      <a:pt x="33" y="19"/>
                    </a:cubicBezTo>
                    <a:cubicBezTo>
                      <a:pt x="38" y="20"/>
                      <a:pt x="42" y="22"/>
                      <a:pt x="47" y="24"/>
                    </a:cubicBezTo>
                    <a:cubicBezTo>
                      <a:pt x="53" y="27"/>
                      <a:pt x="56" y="30"/>
                      <a:pt x="61" y="34"/>
                    </a:cubicBezTo>
                    <a:cubicBezTo>
                      <a:pt x="56" y="34"/>
                      <a:pt x="47" y="28"/>
                      <a:pt x="42" y="26"/>
                    </a:cubicBezTo>
                    <a:cubicBezTo>
                      <a:pt x="36" y="23"/>
                      <a:pt x="31" y="21"/>
                      <a:pt x="24" y="19"/>
                    </a:cubicBezTo>
                    <a:cubicBezTo>
                      <a:pt x="21" y="18"/>
                      <a:pt x="16" y="17"/>
                      <a:pt x="12" y="17"/>
                    </a:cubicBezTo>
                    <a:cubicBezTo>
                      <a:pt x="7" y="17"/>
                      <a:pt x="5" y="20"/>
                      <a:pt x="2" y="22"/>
                    </a:cubicBezTo>
                    <a:cubicBezTo>
                      <a:pt x="0" y="19"/>
                      <a:pt x="2" y="16"/>
                      <a:pt x="3" y="13"/>
                    </a:cubicBezTo>
                    <a:cubicBezTo>
                      <a:pt x="3" y="11"/>
                      <a:pt x="3" y="7"/>
                      <a:pt x="3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5" name="Freeform 126">
                <a:extLst>
                  <a:ext uri="{FF2B5EF4-FFF2-40B4-BE49-F238E27FC236}">
                    <a16:creationId xmlns:a16="http://schemas.microsoft.com/office/drawing/2014/main" id="{5261A129-396B-4158-B567-F09AE62D6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" y="982"/>
                <a:ext cx="42" cy="90"/>
              </a:xfrm>
              <a:custGeom>
                <a:avLst/>
                <a:gdLst>
                  <a:gd name="T0" fmla="*/ 29 w 22"/>
                  <a:gd name="T1" fmla="*/ 0 h 47"/>
                  <a:gd name="T2" fmla="*/ 132 w 22"/>
                  <a:gd name="T3" fmla="*/ 140 h 47"/>
                  <a:gd name="T4" fmla="*/ 145 w 22"/>
                  <a:gd name="T5" fmla="*/ 237 h 47"/>
                  <a:gd name="T6" fmla="*/ 153 w 22"/>
                  <a:gd name="T7" fmla="*/ 329 h 47"/>
                  <a:gd name="T8" fmla="*/ 105 w 22"/>
                  <a:gd name="T9" fmla="*/ 260 h 47"/>
                  <a:gd name="T10" fmla="*/ 92 w 22"/>
                  <a:gd name="T11" fmla="*/ 184 h 47"/>
                  <a:gd name="T12" fmla="*/ 55 w 22"/>
                  <a:gd name="T13" fmla="*/ 107 h 47"/>
                  <a:gd name="T14" fmla="*/ 15 w 22"/>
                  <a:gd name="T15" fmla="*/ 56 h 47"/>
                  <a:gd name="T16" fmla="*/ 15 w 22"/>
                  <a:gd name="T17" fmla="*/ 8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47">
                    <a:moveTo>
                      <a:pt x="4" y="0"/>
                    </a:moveTo>
                    <a:cubicBezTo>
                      <a:pt x="13" y="2"/>
                      <a:pt x="16" y="9"/>
                      <a:pt x="19" y="20"/>
                    </a:cubicBezTo>
                    <a:cubicBezTo>
                      <a:pt x="20" y="25"/>
                      <a:pt x="21" y="28"/>
                      <a:pt x="21" y="34"/>
                    </a:cubicBezTo>
                    <a:cubicBezTo>
                      <a:pt x="22" y="38"/>
                      <a:pt x="22" y="44"/>
                      <a:pt x="22" y="47"/>
                    </a:cubicBezTo>
                    <a:cubicBezTo>
                      <a:pt x="22" y="44"/>
                      <a:pt x="15" y="40"/>
                      <a:pt x="15" y="37"/>
                    </a:cubicBezTo>
                    <a:cubicBezTo>
                      <a:pt x="15" y="33"/>
                      <a:pt x="14" y="30"/>
                      <a:pt x="13" y="26"/>
                    </a:cubicBezTo>
                    <a:cubicBezTo>
                      <a:pt x="13" y="22"/>
                      <a:pt x="10" y="18"/>
                      <a:pt x="8" y="15"/>
                    </a:cubicBezTo>
                    <a:cubicBezTo>
                      <a:pt x="6" y="12"/>
                      <a:pt x="4" y="11"/>
                      <a:pt x="2" y="8"/>
                    </a:cubicBezTo>
                    <a:cubicBezTo>
                      <a:pt x="0" y="6"/>
                      <a:pt x="1" y="3"/>
                      <a:pt x="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6" name="Freeform 127">
                <a:extLst>
                  <a:ext uri="{FF2B5EF4-FFF2-40B4-BE49-F238E27FC236}">
                    <a16:creationId xmlns:a16="http://schemas.microsoft.com/office/drawing/2014/main" id="{C570DAE3-F274-4942-B90E-15CEFFF2F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080"/>
                <a:ext cx="27" cy="38"/>
              </a:xfrm>
              <a:custGeom>
                <a:avLst/>
                <a:gdLst>
                  <a:gd name="T0" fmla="*/ 52 w 14"/>
                  <a:gd name="T1" fmla="*/ 8 h 20"/>
                  <a:gd name="T2" fmla="*/ 52 w 14"/>
                  <a:gd name="T3" fmla="*/ 76 h 20"/>
                  <a:gd name="T4" fmla="*/ 100 w 14"/>
                  <a:gd name="T5" fmla="*/ 137 h 20"/>
                  <a:gd name="T6" fmla="*/ 56 w 14"/>
                  <a:gd name="T7" fmla="*/ 97 h 20"/>
                  <a:gd name="T8" fmla="*/ 29 w 14"/>
                  <a:gd name="T9" fmla="*/ 84 h 20"/>
                  <a:gd name="T10" fmla="*/ 8 w 14"/>
                  <a:gd name="T11" fmla="*/ 76 h 20"/>
                  <a:gd name="T12" fmla="*/ 8 w 14"/>
                  <a:gd name="T13" fmla="*/ 21 h 20"/>
                  <a:gd name="T14" fmla="*/ 52 w 14"/>
                  <a:gd name="T15" fmla="*/ 8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7" y="1"/>
                    </a:moveTo>
                    <a:cubicBezTo>
                      <a:pt x="7" y="4"/>
                      <a:pt x="6" y="8"/>
                      <a:pt x="7" y="11"/>
                    </a:cubicBezTo>
                    <a:cubicBezTo>
                      <a:pt x="9" y="14"/>
                      <a:pt x="13" y="16"/>
                      <a:pt x="14" y="20"/>
                    </a:cubicBezTo>
                    <a:cubicBezTo>
                      <a:pt x="12" y="19"/>
                      <a:pt x="10" y="16"/>
                      <a:pt x="8" y="14"/>
                    </a:cubicBezTo>
                    <a:cubicBezTo>
                      <a:pt x="7" y="13"/>
                      <a:pt x="6" y="13"/>
                      <a:pt x="4" y="12"/>
                    </a:cubicBezTo>
                    <a:cubicBezTo>
                      <a:pt x="4" y="12"/>
                      <a:pt x="2" y="12"/>
                      <a:pt x="1" y="11"/>
                    </a:cubicBezTo>
                    <a:cubicBezTo>
                      <a:pt x="0" y="10"/>
                      <a:pt x="0" y="5"/>
                      <a:pt x="1" y="3"/>
                    </a:cubicBezTo>
                    <a:cubicBezTo>
                      <a:pt x="1" y="2"/>
                      <a:pt x="6" y="0"/>
                      <a:pt x="7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7" name="Freeform 128">
                <a:extLst>
                  <a:ext uri="{FF2B5EF4-FFF2-40B4-BE49-F238E27FC236}">
                    <a16:creationId xmlns:a16="http://schemas.microsoft.com/office/drawing/2014/main" id="{2944F0ED-71CE-4152-9C9D-1A3247A0F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" y="974"/>
                <a:ext cx="37" cy="34"/>
              </a:xfrm>
              <a:custGeom>
                <a:avLst/>
                <a:gdLst>
                  <a:gd name="T0" fmla="*/ 125 w 19"/>
                  <a:gd name="T1" fmla="*/ 32 h 18"/>
                  <a:gd name="T2" fmla="*/ 60 w 19"/>
                  <a:gd name="T3" fmla="*/ 21 h 18"/>
                  <a:gd name="T4" fmla="*/ 0 w 19"/>
                  <a:gd name="T5" fmla="*/ 15 h 18"/>
                  <a:gd name="T6" fmla="*/ 53 w 19"/>
                  <a:gd name="T7" fmla="*/ 40 h 18"/>
                  <a:gd name="T8" fmla="*/ 72 w 19"/>
                  <a:gd name="T9" fmla="*/ 68 h 18"/>
                  <a:gd name="T10" fmla="*/ 140 w 19"/>
                  <a:gd name="T11" fmla="*/ 8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7" y="5"/>
                    </a:moveTo>
                    <a:cubicBezTo>
                      <a:pt x="14" y="4"/>
                      <a:pt x="12" y="3"/>
                      <a:pt x="8" y="3"/>
                    </a:cubicBezTo>
                    <a:cubicBezTo>
                      <a:pt x="7" y="2"/>
                      <a:pt x="2" y="0"/>
                      <a:pt x="0" y="2"/>
                    </a:cubicBezTo>
                    <a:cubicBezTo>
                      <a:pt x="2" y="3"/>
                      <a:pt x="5" y="4"/>
                      <a:pt x="7" y="6"/>
                    </a:cubicBezTo>
                    <a:cubicBezTo>
                      <a:pt x="9" y="7"/>
                      <a:pt x="9" y="8"/>
                      <a:pt x="10" y="10"/>
                    </a:cubicBezTo>
                    <a:cubicBezTo>
                      <a:pt x="12" y="12"/>
                      <a:pt x="18" y="18"/>
                      <a:pt x="19" y="1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8" name="Freeform 129">
                <a:extLst>
                  <a:ext uri="{FF2B5EF4-FFF2-40B4-BE49-F238E27FC236}">
                    <a16:creationId xmlns:a16="http://schemas.microsoft.com/office/drawing/2014/main" id="{8A37F1F5-5D45-4EC0-8F38-58A698E4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989"/>
                <a:ext cx="25" cy="85"/>
              </a:xfrm>
              <a:custGeom>
                <a:avLst/>
                <a:gdLst>
                  <a:gd name="T0" fmla="*/ 0 w 13"/>
                  <a:gd name="T1" fmla="*/ 0 h 44"/>
                  <a:gd name="T2" fmla="*/ 44 w 13"/>
                  <a:gd name="T3" fmla="*/ 64 h 44"/>
                  <a:gd name="T4" fmla="*/ 71 w 13"/>
                  <a:gd name="T5" fmla="*/ 160 h 44"/>
                  <a:gd name="T6" fmla="*/ 85 w 13"/>
                  <a:gd name="T7" fmla="*/ 317 h 44"/>
                  <a:gd name="T8" fmla="*/ 77 w 13"/>
                  <a:gd name="T9" fmla="*/ 240 h 44"/>
                  <a:gd name="T10" fmla="*/ 63 w 13"/>
                  <a:gd name="T11" fmla="*/ 164 h 44"/>
                  <a:gd name="T12" fmla="*/ 23 w 13"/>
                  <a:gd name="T13" fmla="*/ 5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4">
                    <a:moveTo>
                      <a:pt x="0" y="0"/>
                    </a:moveTo>
                    <a:cubicBezTo>
                      <a:pt x="2" y="3"/>
                      <a:pt x="4" y="6"/>
                      <a:pt x="6" y="9"/>
                    </a:cubicBezTo>
                    <a:cubicBezTo>
                      <a:pt x="8" y="13"/>
                      <a:pt x="9" y="17"/>
                      <a:pt x="10" y="22"/>
                    </a:cubicBezTo>
                    <a:cubicBezTo>
                      <a:pt x="12" y="29"/>
                      <a:pt x="13" y="37"/>
                      <a:pt x="12" y="44"/>
                    </a:cubicBezTo>
                    <a:cubicBezTo>
                      <a:pt x="12" y="41"/>
                      <a:pt x="11" y="37"/>
                      <a:pt x="11" y="33"/>
                    </a:cubicBezTo>
                    <a:cubicBezTo>
                      <a:pt x="11" y="30"/>
                      <a:pt x="10" y="26"/>
                      <a:pt x="9" y="23"/>
                    </a:cubicBezTo>
                    <a:cubicBezTo>
                      <a:pt x="7" y="18"/>
                      <a:pt x="5" y="13"/>
                      <a:pt x="3" y="8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79" name="Freeform 130">
                <a:extLst>
                  <a:ext uri="{FF2B5EF4-FFF2-40B4-BE49-F238E27FC236}">
                    <a16:creationId xmlns:a16="http://schemas.microsoft.com/office/drawing/2014/main" id="{4D0CEC8F-CBD1-4B5D-8FB9-6284BBF18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1028"/>
                <a:ext cx="35" cy="19"/>
              </a:xfrm>
              <a:custGeom>
                <a:avLst/>
                <a:gdLst>
                  <a:gd name="T0" fmla="*/ 132 w 18"/>
                  <a:gd name="T1" fmla="*/ 0 h 10"/>
                  <a:gd name="T2" fmla="*/ 117 w 18"/>
                  <a:gd name="T3" fmla="*/ 15 h 10"/>
                  <a:gd name="T4" fmla="*/ 88 w 18"/>
                  <a:gd name="T5" fmla="*/ 36 h 10"/>
                  <a:gd name="T6" fmla="*/ 53 w 18"/>
                  <a:gd name="T7" fmla="*/ 48 h 10"/>
                  <a:gd name="T8" fmla="*/ 0 w 18"/>
                  <a:gd name="T9" fmla="*/ 68 h 10"/>
                  <a:gd name="T10" fmla="*/ 132 w 1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18" y="0"/>
                    </a:moveTo>
                    <a:cubicBezTo>
                      <a:pt x="17" y="0"/>
                      <a:pt x="16" y="1"/>
                      <a:pt x="16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0" y="6"/>
                      <a:pt x="8" y="7"/>
                      <a:pt x="7" y="7"/>
                    </a:cubicBezTo>
                    <a:cubicBezTo>
                      <a:pt x="5" y="8"/>
                      <a:pt x="2" y="9"/>
                      <a:pt x="0" y="10"/>
                    </a:cubicBezTo>
                    <a:cubicBezTo>
                      <a:pt x="7" y="10"/>
                      <a:pt x="15" y="7"/>
                      <a:pt x="18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0" name="Freeform 131">
                <a:extLst>
                  <a:ext uri="{FF2B5EF4-FFF2-40B4-BE49-F238E27FC236}">
                    <a16:creationId xmlns:a16="http://schemas.microsoft.com/office/drawing/2014/main" id="{86838295-FAAC-406F-A947-78FD03B51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6" y="1024"/>
                <a:ext cx="29" cy="17"/>
              </a:xfrm>
              <a:custGeom>
                <a:avLst/>
                <a:gdLst>
                  <a:gd name="T0" fmla="*/ 0 w 15"/>
                  <a:gd name="T1" fmla="*/ 0 h 9"/>
                  <a:gd name="T2" fmla="*/ 44 w 15"/>
                  <a:gd name="T3" fmla="*/ 47 h 9"/>
                  <a:gd name="T4" fmla="*/ 79 w 15"/>
                  <a:gd name="T5" fmla="*/ 60 h 9"/>
                  <a:gd name="T6" fmla="*/ 108 w 15"/>
                  <a:gd name="T7" fmla="*/ 60 h 9"/>
                  <a:gd name="T8" fmla="*/ 85 w 15"/>
                  <a:gd name="T9" fmla="*/ 53 h 9"/>
                  <a:gd name="T10" fmla="*/ 52 w 15"/>
                  <a:gd name="T11" fmla="*/ 32 h 9"/>
                  <a:gd name="T12" fmla="*/ 8 w 15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2" y="2"/>
                      <a:pt x="3" y="5"/>
                      <a:pt x="6" y="7"/>
                    </a:cubicBezTo>
                    <a:cubicBezTo>
                      <a:pt x="8" y="8"/>
                      <a:pt x="9" y="9"/>
                      <a:pt x="11" y="9"/>
                    </a:cubicBezTo>
                    <a:cubicBezTo>
                      <a:pt x="12" y="9"/>
                      <a:pt x="13" y="9"/>
                      <a:pt x="15" y="9"/>
                    </a:cubicBezTo>
                    <a:cubicBezTo>
                      <a:pt x="14" y="9"/>
                      <a:pt x="13" y="8"/>
                      <a:pt x="12" y="8"/>
                    </a:cubicBezTo>
                    <a:cubicBezTo>
                      <a:pt x="10" y="8"/>
                      <a:pt x="8" y="6"/>
                      <a:pt x="7" y="5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1" name="Freeform 132">
                <a:extLst>
                  <a:ext uri="{FF2B5EF4-FFF2-40B4-BE49-F238E27FC236}">
                    <a16:creationId xmlns:a16="http://schemas.microsoft.com/office/drawing/2014/main" id="{566A51DE-4C02-4718-844B-3B40B9692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012"/>
                <a:ext cx="8" cy="12"/>
              </a:xfrm>
              <a:custGeom>
                <a:avLst/>
                <a:gdLst>
                  <a:gd name="T0" fmla="*/ 32 w 4"/>
                  <a:gd name="T1" fmla="*/ 0 h 6"/>
                  <a:gd name="T2" fmla="*/ 16 w 4"/>
                  <a:gd name="T3" fmla="*/ 48 h 6"/>
                  <a:gd name="T4" fmla="*/ 32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0"/>
                      <a:pt x="2" y="5"/>
                      <a:pt x="2" y="6"/>
                    </a:cubicBezTo>
                    <a:cubicBezTo>
                      <a:pt x="1" y="4"/>
                      <a:pt x="0" y="0"/>
                      <a:pt x="4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2" name="Freeform 133">
                <a:extLst>
                  <a:ext uri="{FF2B5EF4-FFF2-40B4-BE49-F238E27FC236}">
                    <a16:creationId xmlns:a16="http://schemas.microsoft.com/office/drawing/2014/main" id="{B9DDB1EE-12F5-452A-99D7-B7BC23752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989"/>
                <a:ext cx="56" cy="21"/>
              </a:xfrm>
              <a:custGeom>
                <a:avLst/>
                <a:gdLst>
                  <a:gd name="T0" fmla="*/ 8 w 29"/>
                  <a:gd name="T1" fmla="*/ 76 h 11"/>
                  <a:gd name="T2" fmla="*/ 116 w 29"/>
                  <a:gd name="T3" fmla="*/ 21 h 11"/>
                  <a:gd name="T4" fmla="*/ 209 w 29"/>
                  <a:gd name="T5" fmla="*/ 21 h 11"/>
                  <a:gd name="T6" fmla="*/ 93 w 29"/>
                  <a:gd name="T7" fmla="*/ 8 h 11"/>
                  <a:gd name="T8" fmla="*/ 37 w 29"/>
                  <a:gd name="T9" fmla="*/ 29 h 11"/>
                  <a:gd name="T10" fmla="*/ 0 w 29"/>
                  <a:gd name="T11" fmla="*/ 6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9" h="11">
                    <a:moveTo>
                      <a:pt x="1" y="11"/>
                    </a:moveTo>
                    <a:cubicBezTo>
                      <a:pt x="5" y="7"/>
                      <a:pt x="11" y="5"/>
                      <a:pt x="16" y="3"/>
                    </a:cubicBezTo>
                    <a:cubicBezTo>
                      <a:pt x="19" y="2"/>
                      <a:pt x="25" y="2"/>
                      <a:pt x="29" y="3"/>
                    </a:cubicBezTo>
                    <a:cubicBezTo>
                      <a:pt x="25" y="0"/>
                      <a:pt x="18" y="0"/>
                      <a:pt x="13" y="1"/>
                    </a:cubicBezTo>
                    <a:cubicBezTo>
                      <a:pt x="10" y="1"/>
                      <a:pt x="7" y="2"/>
                      <a:pt x="5" y="4"/>
                    </a:cubicBezTo>
                    <a:cubicBezTo>
                      <a:pt x="3" y="5"/>
                      <a:pt x="0" y="8"/>
                      <a:pt x="0" y="1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3" name="Freeform 134">
                <a:extLst>
                  <a:ext uri="{FF2B5EF4-FFF2-40B4-BE49-F238E27FC236}">
                    <a16:creationId xmlns:a16="http://schemas.microsoft.com/office/drawing/2014/main" id="{F88A8624-157B-4172-B7BF-41A373959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1101"/>
                <a:ext cx="93" cy="146"/>
              </a:xfrm>
              <a:custGeom>
                <a:avLst/>
                <a:gdLst>
                  <a:gd name="T0" fmla="*/ 0 w 48"/>
                  <a:gd name="T1" fmla="*/ 0 h 76"/>
                  <a:gd name="T2" fmla="*/ 31 w 48"/>
                  <a:gd name="T3" fmla="*/ 29 h 76"/>
                  <a:gd name="T4" fmla="*/ 52 w 48"/>
                  <a:gd name="T5" fmla="*/ 48 h 76"/>
                  <a:gd name="T6" fmla="*/ 101 w 48"/>
                  <a:gd name="T7" fmla="*/ 129 h 76"/>
                  <a:gd name="T8" fmla="*/ 180 w 48"/>
                  <a:gd name="T9" fmla="*/ 232 h 76"/>
                  <a:gd name="T10" fmla="*/ 225 w 48"/>
                  <a:gd name="T11" fmla="*/ 332 h 76"/>
                  <a:gd name="T12" fmla="*/ 277 w 48"/>
                  <a:gd name="T13" fmla="*/ 417 h 76"/>
                  <a:gd name="T14" fmla="*/ 312 w 48"/>
                  <a:gd name="T15" fmla="*/ 492 h 76"/>
                  <a:gd name="T16" fmla="*/ 349 w 48"/>
                  <a:gd name="T17" fmla="*/ 538 h 76"/>
                  <a:gd name="T18" fmla="*/ 304 w 48"/>
                  <a:gd name="T19" fmla="*/ 509 h 76"/>
                  <a:gd name="T20" fmla="*/ 285 w 48"/>
                  <a:gd name="T21" fmla="*/ 484 h 76"/>
                  <a:gd name="T22" fmla="*/ 225 w 48"/>
                  <a:gd name="T23" fmla="*/ 409 h 76"/>
                  <a:gd name="T24" fmla="*/ 169 w 48"/>
                  <a:gd name="T25" fmla="*/ 313 h 76"/>
                  <a:gd name="T26" fmla="*/ 132 w 48"/>
                  <a:gd name="T27" fmla="*/ 232 h 76"/>
                  <a:gd name="T28" fmla="*/ 64 w 48"/>
                  <a:gd name="T29" fmla="*/ 121 h 76"/>
                  <a:gd name="T30" fmla="*/ 31 w 48"/>
                  <a:gd name="T31" fmla="*/ 56 h 76"/>
                  <a:gd name="T32" fmla="*/ 0 w 48"/>
                  <a:gd name="T33" fmla="*/ 15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76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9" y="11"/>
                      <a:pt x="11" y="15"/>
                      <a:pt x="14" y="18"/>
                    </a:cubicBezTo>
                    <a:cubicBezTo>
                      <a:pt x="18" y="23"/>
                      <a:pt x="23" y="26"/>
                      <a:pt x="25" y="33"/>
                    </a:cubicBezTo>
                    <a:cubicBezTo>
                      <a:pt x="28" y="37"/>
                      <a:pt x="29" y="42"/>
                      <a:pt x="31" y="47"/>
                    </a:cubicBezTo>
                    <a:cubicBezTo>
                      <a:pt x="33" y="51"/>
                      <a:pt x="36" y="55"/>
                      <a:pt x="38" y="59"/>
                    </a:cubicBezTo>
                    <a:cubicBezTo>
                      <a:pt x="40" y="63"/>
                      <a:pt x="41" y="66"/>
                      <a:pt x="43" y="69"/>
                    </a:cubicBezTo>
                    <a:cubicBezTo>
                      <a:pt x="45" y="71"/>
                      <a:pt x="47" y="73"/>
                      <a:pt x="48" y="76"/>
                    </a:cubicBezTo>
                    <a:cubicBezTo>
                      <a:pt x="47" y="76"/>
                      <a:pt x="44" y="73"/>
                      <a:pt x="42" y="72"/>
                    </a:cubicBezTo>
                    <a:cubicBezTo>
                      <a:pt x="41" y="70"/>
                      <a:pt x="40" y="69"/>
                      <a:pt x="39" y="68"/>
                    </a:cubicBezTo>
                    <a:cubicBezTo>
                      <a:pt x="35" y="65"/>
                      <a:pt x="33" y="62"/>
                      <a:pt x="31" y="58"/>
                    </a:cubicBezTo>
                    <a:cubicBezTo>
                      <a:pt x="28" y="53"/>
                      <a:pt x="26" y="48"/>
                      <a:pt x="23" y="44"/>
                    </a:cubicBezTo>
                    <a:cubicBezTo>
                      <a:pt x="21" y="40"/>
                      <a:pt x="20" y="37"/>
                      <a:pt x="18" y="33"/>
                    </a:cubicBezTo>
                    <a:cubicBezTo>
                      <a:pt x="15" y="28"/>
                      <a:pt x="12" y="23"/>
                      <a:pt x="9" y="17"/>
                    </a:cubicBezTo>
                    <a:cubicBezTo>
                      <a:pt x="7" y="14"/>
                      <a:pt x="6" y="11"/>
                      <a:pt x="4" y="8"/>
                    </a:cubicBezTo>
                    <a:cubicBezTo>
                      <a:pt x="3" y="6"/>
                      <a:pt x="1" y="2"/>
                      <a:pt x="0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4" name="Freeform 135">
                <a:extLst>
                  <a:ext uri="{FF2B5EF4-FFF2-40B4-BE49-F238E27FC236}">
                    <a16:creationId xmlns:a16="http://schemas.microsoft.com/office/drawing/2014/main" id="{AF6A940A-D6DB-4406-948D-62553D72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193"/>
                <a:ext cx="46" cy="12"/>
              </a:xfrm>
              <a:custGeom>
                <a:avLst/>
                <a:gdLst>
                  <a:gd name="T0" fmla="*/ 0 w 24"/>
                  <a:gd name="T1" fmla="*/ 48 h 6"/>
                  <a:gd name="T2" fmla="*/ 29 w 24"/>
                  <a:gd name="T3" fmla="*/ 32 h 6"/>
                  <a:gd name="T4" fmla="*/ 92 w 24"/>
                  <a:gd name="T5" fmla="*/ 16 h 6"/>
                  <a:gd name="T6" fmla="*/ 169 w 24"/>
                  <a:gd name="T7" fmla="*/ 24 h 6"/>
                  <a:gd name="T8" fmla="*/ 107 w 24"/>
                  <a:gd name="T9" fmla="*/ 8 h 6"/>
                  <a:gd name="T10" fmla="*/ 15 w 24"/>
                  <a:gd name="T11" fmla="*/ 4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cubicBezTo>
                      <a:pt x="2" y="5"/>
                      <a:pt x="3" y="4"/>
                      <a:pt x="4" y="4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1" y="3"/>
                      <a:pt x="24" y="3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0" y="1"/>
                      <a:pt x="5" y="2"/>
                      <a:pt x="2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5" name="Freeform 136">
                <a:extLst>
                  <a:ext uri="{FF2B5EF4-FFF2-40B4-BE49-F238E27FC236}">
                    <a16:creationId xmlns:a16="http://schemas.microsoft.com/office/drawing/2014/main" id="{6408BC44-DED2-4237-8BA5-477FEA956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" y="1160"/>
                <a:ext cx="12" cy="14"/>
              </a:xfrm>
              <a:custGeom>
                <a:avLst/>
                <a:gdLst>
                  <a:gd name="T0" fmla="*/ 40 w 6"/>
                  <a:gd name="T1" fmla="*/ 0 h 7"/>
                  <a:gd name="T2" fmla="*/ 48 w 6"/>
                  <a:gd name="T3" fmla="*/ 56 h 7"/>
                  <a:gd name="T4" fmla="*/ 32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3" y="2"/>
                      <a:pt x="4" y="6"/>
                      <a:pt x="6" y="7"/>
                    </a:cubicBezTo>
                    <a:cubicBezTo>
                      <a:pt x="4" y="6"/>
                      <a:pt x="0" y="1"/>
                      <a:pt x="4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6" name="Freeform 137">
                <a:extLst>
                  <a:ext uri="{FF2B5EF4-FFF2-40B4-BE49-F238E27FC236}">
                    <a16:creationId xmlns:a16="http://schemas.microsoft.com/office/drawing/2014/main" id="{8DCAF01B-FF9A-46BE-A688-D91B2FD6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162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8 w 3"/>
                  <a:gd name="T3" fmla="*/ 24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1" y="3"/>
                    </a:cubicBezTo>
                    <a:cubicBezTo>
                      <a:pt x="3" y="3"/>
                      <a:pt x="3" y="1"/>
                      <a:pt x="2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7" name="Freeform 138">
                <a:extLst>
                  <a:ext uri="{FF2B5EF4-FFF2-40B4-BE49-F238E27FC236}">
                    <a16:creationId xmlns:a16="http://schemas.microsoft.com/office/drawing/2014/main" id="{2C01DB00-A1B2-494E-BF42-C5ED35563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1051"/>
                <a:ext cx="13" cy="42"/>
              </a:xfrm>
              <a:custGeom>
                <a:avLst/>
                <a:gdLst>
                  <a:gd name="T0" fmla="*/ 0 w 7"/>
                  <a:gd name="T1" fmla="*/ 0 h 22"/>
                  <a:gd name="T2" fmla="*/ 7 w 7"/>
                  <a:gd name="T3" fmla="*/ 92 h 22"/>
                  <a:gd name="T4" fmla="*/ 0 w 7"/>
                  <a:gd name="T5" fmla="*/ 132 h 22"/>
                  <a:gd name="T6" fmla="*/ 20 w 7"/>
                  <a:gd name="T7" fmla="*/ 139 h 22"/>
                  <a:gd name="T8" fmla="*/ 37 w 7"/>
                  <a:gd name="T9" fmla="*/ 124 h 22"/>
                  <a:gd name="T10" fmla="*/ 45 w 7"/>
                  <a:gd name="T11" fmla="*/ 5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0"/>
                    </a:moveTo>
                    <a:cubicBezTo>
                      <a:pt x="0" y="5"/>
                      <a:pt x="2" y="9"/>
                      <a:pt x="1" y="13"/>
                    </a:cubicBezTo>
                    <a:cubicBezTo>
                      <a:pt x="0" y="15"/>
                      <a:pt x="0" y="17"/>
                      <a:pt x="0" y="19"/>
                    </a:cubicBezTo>
                    <a:cubicBezTo>
                      <a:pt x="0" y="22"/>
                      <a:pt x="1" y="21"/>
                      <a:pt x="3" y="20"/>
                    </a:cubicBezTo>
                    <a:cubicBezTo>
                      <a:pt x="4" y="19"/>
                      <a:pt x="5" y="19"/>
                      <a:pt x="6" y="18"/>
                    </a:cubicBezTo>
                    <a:cubicBezTo>
                      <a:pt x="7" y="15"/>
                      <a:pt x="7" y="11"/>
                      <a:pt x="7" y="8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8" name="Freeform 139">
                <a:extLst>
                  <a:ext uri="{FF2B5EF4-FFF2-40B4-BE49-F238E27FC236}">
                    <a16:creationId xmlns:a16="http://schemas.microsoft.com/office/drawing/2014/main" id="{A8419F79-3518-4009-B44E-752E9AFBE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985"/>
                <a:ext cx="27" cy="54"/>
              </a:xfrm>
              <a:custGeom>
                <a:avLst/>
                <a:gdLst>
                  <a:gd name="T0" fmla="*/ 79 w 14"/>
                  <a:gd name="T1" fmla="*/ 0 h 28"/>
                  <a:gd name="T2" fmla="*/ 23 w 14"/>
                  <a:gd name="T3" fmla="*/ 85 h 28"/>
                  <a:gd name="T4" fmla="*/ 15 w 14"/>
                  <a:gd name="T5" fmla="*/ 201 h 28"/>
                  <a:gd name="T6" fmla="*/ 52 w 14"/>
                  <a:gd name="T7" fmla="*/ 64 h 28"/>
                  <a:gd name="T8" fmla="*/ 85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1" y="0"/>
                    </a:moveTo>
                    <a:cubicBezTo>
                      <a:pt x="8" y="3"/>
                      <a:pt x="5" y="8"/>
                      <a:pt x="3" y="12"/>
                    </a:cubicBezTo>
                    <a:cubicBezTo>
                      <a:pt x="1" y="16"/>
                      <a:pt x="0" y="24"/>
                      <a:pt x="2" y="28"/>
                    </a:cubicBezTo>
                    <a:cubicBezTo>
                      <a:pt x="1" y="22"/>
                      <a:pt x="4" y="14"/>
                      <a:pt x="7" y="9"/>
                    </a:cubicBezTo>
                    <a:cubicBezTo>
                      <a:pt x="9" y="6"/>
                      <a:pt x="14" y="4"/>
                      <a:pt x="12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89" name="Freeform 140">
                <a:extLst>
                  <a:ext uri="{FF2B5EF4-FFF2-40B4-BE49-F238E27FC236}">
                    <a16:creationId xmlns:a16="http://schemas.microsoft.com/office/drawing/2014/main" id="{2900B922-0B44-442A-8C83-D1AFCC4BA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" y="1089"/>
                <a:ext cx="19" cy="23"/>
              </a:xfrm>
              <a:custGeom>
                <a:avLst/>
                <a:gdLst>
                  <a:gd name="T0" fmla="*/ 0 w 10"/>
                  <a:gd name="T1" fmla="*/ 77 h 12"/>
                  <a:gd name="T2" fmla="*/ 55 w 10"/>
                  <a:gd name="T3" fmla="*/ 0 h 12"/>
                  <a:gd name="T4" fmla="*/ 48 w 10"/>
                  <a:gd name="T5" fmla="*/ 56 h 12"/>
                  <a:gd name="T6" fmla="*/ 0 w 10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11"/>
                    </a:moveTo>
                    <a:cubicBezTo>
                      <a:pt x="4" y="8"/>
                      <a:pt x="8" y="6"/>
                      <a:pt x="8" y="0"/>
                    </a:cubicBezTo>
                    <a:cubicBezTo>
                      <a:pt x="8" y="3"/>
                      <a:pt x="10" y="5"/>
                      <a:pt x="7" y="8"/>
                    </a:cubicBezTo>
                    <a:cubicBezTo>
                      <a:pt x="5" y="9"/>
                      <a:pt x="2" y="10"/>
                      <a:pt x="0" y="1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0" name="Freeform 141">
                <a:extLst>
                  <a:ext uri="{FF2B5EF4-FFF2-40B4-BE49-F238E27FC236}">
                    <a16:creationId xmlns:a16="http://schemas.microsoft.com/office/drawing/2014/main" id="{906D8CA6-C807-41A2-A0EA-0E6F3CA0B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124"/>
                <a:ext cx="8" cy="29"/>
              </a:xfrm>
              <a:custGeom>
                <a:avLst/>
                <a:gdLst>
                  <a:gd name="T0" fmla="*/ 16 w 4"/>
                  <a:gd name="T1" fmla="*/ 0 h 15"/>
                  <a:gd name="T2" fmla="*/ 8 w 4"/>
                  <a:gd name="T3" fmla="*/ 56 h 15"/>
                  <a:gd name="T4" fmla="*/ 0 w 4"/>
                  <a:gd name="T5" fmla="*/ 108 h 15"/>
                  <a:gd name="T6" fmla="*/ 24 w 4"/>
                  <a:gd name="T7" fmla="*/ 85 h 15"/>
                  <a:gd name="T8" fmla="*/ 16 w 4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2" y="0"/>
                    </a:moveTo>
                    <a:cubicBezTo>
                      <a:pt x="1" y="3"/>
                      <a:pt x="1" y="6"/>
                      <a:pt x="1" y="8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4" y="9"/>
                      <a:pt x="3" y="4"/>
                      <a:pt x="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1" name="Freeform 142">
                <a:extLst>
                  <a:ext uri="{FF2B5EF4-FFF2-40B4-BE49-F238E27FC236}">
                    <a16:creationId xmlns:a16="http://schemas.microsoft.com/office/drawing/2014/main" id="{395A7F15-21EE-4D91-8512-A0CA89DE8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124"/>
                <a:ext cx="10" cy="23"/>
              </a:xfrm>
              <a:custGeom>
                <a:avLst/>
                <a:gdLst>
                  <a:gd name="T0" fmla="*/ 40 w 5"/>
                  <a:gd name="T1" fmla="*/ 0 h 12"/>
                  <a:gd name="T2" fmla="*/ 24 w 5"/>
                  <a:gd name="T3" fmla="*/ 56 h 12"/>
                  <a:gd name="T4" fmla="*/ 16 w 5"/>
                  <a:gd name="T5" fmla="*/ 84 h 12"/>
                  <a:gd name="T6" fmla="*/ 24 w 5"/>
                  <a:gd name="T7" fmla="*/ 48 h 12"/>
                  <a:gd name="T8" fmla="*/ 32 w 5"/>
                  <a:gd name="T9" fmla="*/ 23 h 12"/>
                  <a:gd name="T10" fmla="*/ 40 w 5"/>
                  <a:gd name="T11" fmla="*/ 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3"/>
                      <a:pt x="4" y="6"/>
                      <a:pt x="3" y="8"/>
                    </a:cubicBezTo>
                    <a:cubicBezTo>
                      <a:pt x="3" y="10"/>
                      <a:pt x="3" y="12"/>
                      <a:pt x="2" y="12"/>
                    </a:cubicBezTo>
                    <a:cubicBezTo>
                      <a:pt x="0" y="12"/>
                      <a:pt x="3" y="8"/>
                      <a:pt x="3" y="7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5" y="0"/>
                      <a:pt x="5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2" name="Freeform 143">
                <a:extLst>
                  <a:ext uri="{FF2B5EF4-FFF2-40B4-BE49-F238E27FC236}">
                    <a16:creationId xmlns:a16="http://schemas.microsoft.com/office/drawing/2014/main" id="{6DF47AAC-82C3-47E5-8B8B-79CA31E6B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8" y="1099"/>
                <a:ext cx="43" cy="52"/>
              </a:xfrm>
              <a:custGeom>
                <a:avLst/>
                <a:gdLst>
                  <a:gd name="T0" fmla="*/ 164 w 22"/>
                  <a:gd name="T1" fmla="*/ 0 h 27"/>
                  <a:gd name="T2" fmla="*/ 119 w 22"/>
                  <a:gd name="T3" fmla="*/ 44 h 27"/>
                  <a:gd name="T4" fmla="*/ 76 w 22"/>
                  <a:gd name="T5" fmla="*/ 71 h 27"/>
                  <a:gd name="T6" fmla="*/ 0 w 22"/>
                  <a:gd name="T7" fmla="*/ 193 h 27"/>
                  <a:gd name="T8" fmla="*/ 31 w 22"/>
                  <a:gd name="T9" fmla="*/ 156 h 27"/>
                  <a:gd name="T10" fmla="*/ 68 w 22"/>
                  <a:gd name="T11" fmla="*/ 137 h 27"/>
                  <a:gd name="T12" fmla="*/ 111 w 22"/>
                  <a:gd name="T13" fmla="*/ 92 h 27"/>
                  <a:gd name="T14" fmla="*/ 141 w 22"/>
                  <a:gd name="T15" fmla="*/ 48 h 27"/>
                  <a:gd name="T16" fmla="*/ 164 w 22"/>
                  <a:gd name="T17" fmla="*/ 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0" y="2"/>
                      <a:pt x="18" y="4"/>
                      <a:pt x="16" y="6"/>
                    </a:cubicBezTo>
                    <a:cubicBezTo>
                      <a:pt x="14" y="7"/>
                      <a:pt x="12" y="8"/>
                      <a:pt x="10" y="10"/>
                    </a:cubicBezTo>
                    <a:cubicBezTo>
                      <a:pt x="5" y="14"/>
                      <a:pt x="2" y="21"/>
                      <a:pt x="0" y="27"/>
                    </a:cubicBezTo>
                    <a:cubicBezTo>
                      <a:pt x="2" y="25"/>
                      <a:pt x="2" y="24"/>
                      <a:pt x="4" y="22"/>
                    </a:cubicBezTo>
                    <a:cubicBezTo>
                      <a:pt x="6" y="21"/>
                      <a:pt x="7" y="20"/>
                      <a:pt x="9" y="19"/>
                    </a:cubicBezTo>
                    <a:cubicBezTo>
                      <a:pt x="12" y="17"/>
                      <a:pt x="13" y="15"/>
                      <a:pt x="15" y="13"/>
                    </a:cubicBezTo>
                    <a:cubicBezTo>
                      <a:pt x="17" y="11"/>
                      <a:pt x="18" y="9"/>
                      <a:pt x="19" y="7"/>
                    </a:cubicBezTo>
                    <a:cubicBezTo>
                      <a:pt x="20" y="5"/>
                      <a:pt x="21" y="3"/>
                      <a:pt x="2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3" name="Freeform 144">
                <a:extLst>
                  <a:ext uri="{FF2B5EF4-FFF2-40B4-BE49-F238E27FC236}">
                    <a16:creationId xmlns:a16="http://schemas.microsoft.com/office/drawing/2014/main" id="{A69F3675-A306-4C71-970D-64D2DD296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" y="1216"/>
                <a:ext cx="72" cy="56"/>
              </a:xfrm>
              <a:custGeom>
                <a:avLst/>
                <a:gdLst>
                  <a:gd name="T0" fmla="*/ 0 w 37"/>
                  <a:gd name="T1" fmla="*/ 0 h 29"/>
                  <a:gd name="T2" fmla="*/ 272 w 37"/>
                  <a:gd name="T3" fmla="*/ 172 h 29"/>
                  <a:gd name="T4" fmla="*/ 0 w 37"/>
                  <a:gd name="T5" fmla="*/ 108 h 29"/>
                  <a:gd name="T6" fmla="*/ 0 w 37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cubicBezTo>
                      <a:pt x="0" y="0"/>
                      <a:pt x="15" y="24"/>
                      <a:pt x="37" y="24"/>
                    </a:cubicBezTo>
                    <a:cubicBezTo>
                      <a:pt x="37" y="24"/>
                      <a:pt x="10" y="29"/>
                      <a:pt x="0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4" name="Freeform 145">
                <a:extLst>
                  <a:ext uri="{FF2B5EF4-FFF2-40B4-BE49-F238E27FC236}">
                    <a16:creationId xmlns:a16="http://schemas.microsoft.com/office/drawing/2014/main" id="{E4A2C047-3999-47BE-98A0-7B37FF46A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1418"/>
                <a:ext cx="145" cy="44"/>
              </a:xfrm>
              <a:custGeom>
                <a:avLst/>
                <a:gdLst>
                  <a:gd name="T0" fmla="*/ 0 w 75"/>
                  <a:gd name="T1" fmla="*/ 0 h 23"/>
                  <a:gd name="T2" fmla="*/ 340 w 75"/>
                  <a:gd name="T3" fmla="*/ 55 h 23"/>
                  <a:gd name="T4" fmla="*/ 472 w 75"/>
                  <a:gd name="T5" fmla="*/ 92 h 23"/>
                  <a:gd name="T6" fmla="*/ 541 w 75"/>
                  <a:gd name="T7" fmla="*/ 161 h 23"/>
                  <a:gd name="T8" fmla="*/ 512 w 75"/>
                  <a:gd name="T9" fmla="*/ 132 h 23"/>
                  <a:gd name="T10" fmla="*/ 449 w 75"/>
                  <a:gd name="T11" fmla="*/ 105 h 23"/>
                  <a:gd name="T12" fmla="*/ 296 w 75"/>
                  <a:gd name="T13" fmla="*/ 84 h 23"/>
                  <a:gd name="T14" fmla="*/ 116 w 75"/>
                  <a:gd name="T15" fmla="*/ 63 h 23"/>
                  <a:gd name="T16" fmla="*/ 15 w 75"/>
                  <a:gd name="T17" fmla="*/ 21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14" y="9"/>
                      <a:pt x="32" y="7"/>
                      <a:pt x="47" y="8"/>
                    </a:cubicBezTo>
                    <a:cubicBezTo>
                      <a:pt x="53" y="9"/>
                      <a:pt x="59" y="10"/>
                      <a:pt x="65" y="13"/>
                    </a:cubicBezTo>
                    <a:cubicBezTo>
                      <a:pt x="70" y="16"/>
                      <a:pt x="72" y="19"/>
                      <a:pt x="75" y="23"/>
                    </a:cubicBezTo>
                    <a:cubicBezTo>
                      <a:pt x="73" y="23"/>
                      <a:pt x="72" y="20"/>
                      <a:pt x="71" y="19"/>
                    </a:cubicBezTo>
                    <a:cubicBezTo>
                      <a:pt x="68" y="18"/>
                      <a:pt x="65" y="16"/>
                      <a:pt x="62" y="15"/>
                    </a:cubicBezTo>
                    <a:cubicBezTo>
                      <a:pt x="55" y="13"/>
                      <a:pt x="48" y="12"/>
                      <a:pt x="41" y="12"/>
                    </a:cubicBezTo>
                    <a:cubicBezTo>
                      <a:pt x="33" y="12"/>
                      <a:pt x="25" y="11"/>
                      <a:pt x="16" y="9"/>
                    </a:cubicBezTo>
                    <a:cubicBezTo>
                      <a:pt x="14" y="8"/>
                      <a:pt x="3" y="6"/>
                      <a:pt x="2" y="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5" name="Freeform 146">
                <a:extLst>
                  <a:ext uri="{FF2B5EF4-FFF2-40B4-BE49-F238E27FC236}">
                    <a16:creationId xmlns:a16="http://schemas.microsoft.com/office/drawing/2014/main" id="{EDC29A0C-B2BD-4559-BA5A-DB33B0DE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399"/>
                <a:ext cx="136" cy="44"/>
              </a:xfrm>
              <a:custGeom>
                <a:avLst/>
                <a:gdLst>
                  <a:gd name="T0" fmla="*/ 23 w 70"/>
                  <a:gd name="T1" fmla="*/ 161 h 23"/>
                  <a:gd name="T2" fmla="*/ 64 w 70"/>
                  <a:gd name="T3" fmla="*/ 124 h 23"/>
                  <a:gd name="T4" fmla="*/ 140 w 70"/>
                  <a:gd name="T5" fmla="*/ 92 h 23"/>
                  <a:gd name="T6" fmla="*/ 288 w 70"/>
                  <a:gd name="T7" fmla="*/ 48 h 23"/>
                  <a:gd name="T8" fmla="*/ 420 w 70"/>
                  <a:gd name="T9" fmla="*/ 29 h 23"/>
                  <a:gd name="T10" fmla="*/ 513 w 70"/>
                  <a:gd name="T11" fmla="*/ 0 h 23"/>
                  <a:gd name="T12" fmla="*/ 233 w 70"/>
                  <a:gd name="T13" fmla="*/ 40 h 23"/>
                  <a:gd name="T14" fmla="*/ 95 w 70"/>
                  <a:gd name="T15" fmla="*/ 84 h 23"/>
                  <a:gd name="T16" fmla="*/ 0 w 70"/>
                  <a:gd name="T17" fmla="*/ 1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3">
                    <a:moveTo>
                      <a:pt x="3" y="23"/>
                    </a:moveTo>
                    <a:cubicBezTo>
                      <a:pt x="5" y="21"/>
                      <a:pt x="7" y="19"/>
                      <a:pt x="9" y="18"/>
                    </a:cubicBezTo>
                    <a:cubicBezTo>
                      <a:pt x="12" y="16"/>
                      <a:pt x="16" y="15"/>
                      <a:pt x="19" y="13"/>
                    </a:cubicBezTo>
                    <a:cubicBezTo>
                      <a:pt x="26" y="10"/>
                      <a:pt x="33" y="9"/>
                      <a:pt x="39" y="7"/>
                    </a:cubicBezTo>
                    <a:cubicBezTo>
                      <a:pt x="45" y="6"/>
                      <a:pt x="51" y="6"/>
                      <a:pt x="57" y="4"/>
                    </a:cubicBezTo>
                    <a:cubicBezTo>
                      <a:pt x="61" y="4"/>
                      <a:pt x="68" y="2"/>
                      <a:pt x="70" y="0"/>
                    </a:cubicBezTo>
                    <a:cubicBezTo>
                      <a:pt x="58" y="2"/>
                      <a:pt x="45" y="3"/>
                      <a:pt x="32" y="6"/>
                    </a:cubicBezTo>
                    <a:cubicBezTo>
                      <a:pt x="25" y="8"/>
                      <a:pt x="19" y="9"/>
                      <a:pt x="13" y="12"/>
                    </a:cubicBezTo>
                    <a:cubicBezTo>
                      <a:pt x="9" y="15"/>
                      <a:pt x="5" y="19"/>
                      <a:pt x="0" y="2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6" name="Freeform 147">
                <a:extLst>
                  <a:ext uri="{FF2B5EF4-FFF2-40B4-BE49-F238E27FC236}">
                    <a16:creationId xmlns:a16="http://schemas.microsoft.com/office/drawing/2014/main" id="{9556C175-9AF5-4EF8-845C-87C7ACF70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9" y="1528"/>
                <a:ext cx="47" cy="9"/>
              </a:xfrm>
              <a:custGeom>
                <a:avLst/>
                <a:gdLst>
                  <a:gd name="T0" fmla="*/ 0 w 24"/>
                  <a:gd name="T1" fmla="*/ 7 h 5"/>
                  <a:gd name="T2" fmla="*/ 47 w 24"/>
                  <a:gd name="T3" fmla="*/ 0 h 5"/>
                  <a:gd name="T4" fmla="*/ 112 w 24"/>
                  <a:gd name="T5" fmla="*/ 13 h 5"/>
                  <a:gd name="T6" fmla="*/ 180 w 24"/>
                  <a:gd name="T7" fmla="*/ 29 h 5"/>
                  <a:gd name="T8" fmla="*/ 84 w 24"/>
                  <a:gd name="T9" fmla="*/ 23 h 5"/>
                  <a:gd name="T10" fmla="*/ 39 w 24"/>
                  <a:gd name="T11" fmla="*/ 0 h 5"/>
                  <a:gd name="T12" fmla="*/ 24 w 2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5">
                    <a:moveTo>
                      <a:pt x="0" y="1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9" y="1"/>
                      <a:pt x="11" y="2"/>
                      <a:pt x="15" y="2"/>
                    </a:cubicBezTo>
                    <a:cubicBezTo>
                      <a:pt x="18" y="2"/>
                      <a:pt x="21" y="4"/>
                      <a:pt x="24" y="5"/>
                    </a:cubicBezTo>
                    <a:cubicBezTo>
                      <a:pt x="20" y="5"/>
                      <a:pt x="15" y="5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4" y="0"/>
                      <a:pt x="2" y="0"/>
                      <a:pt x="3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7" name="Freeform 148">
                <a:extLst>
                  <a:ext uri="{FF2B5EF4-FFF2-40B4-BE49-F238E27FC236}">
                    <a16:creationId xmlns:a16="http://schemas.microsoft.com/office/drawing/2014/main" id="{78EA0B00-F433-4C71-B808-CBAA1AC1D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1568"/>
                <a:ext cx="41" cy="10"/>
              </a:xfrm>
              <a:custGeom>
                <a:avLst/>
                <a:gdLst>
                  <a:gd name="T0" fmla="*/ 0 w 21"/>
                  <a:gd name="T1" fmla="*/ 0 h 5"/>
                  <a:gd name="T2" fmla="*/ 76 w 21"/>
                  <a:gd name="T3" fmla="*/ 24 h 5"/>
                  <a:gd name="T4" fmla="*/ 156 w 21"/>
                  <a:gd name="T5" fmla="*/ 24 h 5"/>
                  <a:gd name="T6" fmla="*/ 103 w 21"/>
                  <a:gd name="T7" fmla="*/ 32 h 5"/>
                  <a:gd name="T8" fmla="*/ 8 w 21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cubicBezTo>
                      <a:pt x="2" y="2"/>
                      <a:pt x="8" y="2"/>
                      <a:pt x="10" y="3"/>
                    </a:cubicBezTo>
                    <a:cubicBezTo>
                      <a:pt x="14" y="3"/>
                      <a:pt x="18" y="1"/>
                      <a:pt x="21" y="3"/>
                    </a:cubicBezTo>
                    <a:cubicBezTo>
                      <a:pt x="18" y="3"/>
                      <a:pt x="17" y="4"/>
                      <a:pt x="14" y="4"/>
                    </a:cubicBezTo>
                    <a:cubicBezTo>
                      <a:pt x="11" y="5"/>
                      <a:pt x="2" y="5"/>
                      <a:pt x="1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8" name="Freeform 149">
                <a:extLst>
                  <a:ext uri="{FF2B5EF4-FFF2-40B4-BE49-F238E27FC236}">
                    <a16:creationId xmlns:a16="http://schemas.microsoft.com/office/drawing/2014/main" id="{4A37FA73-53DA-458B-93CC-6451AF2DE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1612"/>
                <a:ext cx="39" cy="8"/>
              </a:xfrm>
              <a:custGeom>
                <a:avLst/>
                <a:gdLst>
                  <a:gd name="T0" fmla="*/ 0 w 20"/>
                  <a:gd name="T1" fmla="*/ 0 h 4"/>
                  <a:gd name="T2" fmla="*/ 148 w 20"/>
                  <a:gd name="T3" fmla="*/ 32 h 4"/>
                  <a:gd name="T4" fmla="*/ 103 w 20"/>
                  <a:gd name="T5" fmla="*/ 32 h 4"/>
                  <a:gd name="T6" fmla="*/ 31 w 20"/>
                  <a:gd name="T7" fmla="*/ 24 h 4"/>
                  <a:gd name="T8" fmla="*/ 0 w 20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6" y="2"/>
                      <a:pt x="13" y="3"/>
                      <a:pt x="20" y="4"/>
                    </a:cubicBezTo>
                    <a:cubicBezTo>
                      <a:pt x="18" y="3"/>
                      <a:pt x="16" y="4"/>
                      <a:pt x="14" y="4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3" y="3"/>
                      <a:pt x="1" y="3"/>
                      <a:pt x="0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99" name="Freeform 150">
                <a:extLst>
                  <a:ext uri="{FF2B5EF4-FFF2-40B4-BE49-F238E27FC236}">
                    <a16:creationId xmlns:a16="http://schemas.microsoft.com/office/drawing/2014/main" id="{A4FFEBD9-1EC9-48F7-BB4B-6A4BA670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1708"/>
                <a:ext cx="50" cy="25"/>
              </a:xfrm>
              <a:custGeom>
                <a:avLst/>
                <a:gdLst>
                  <a:gd name="T0" fmla="*/ 0 w 26"/>
                  <a:gd name="T1" fmla="*/ 71 h 13"/>
                  <a:gd name="T2" fmla="*/ 115 w 26"/>
                  <a:gd name="T3" fmla="*/ 0 h 13"/>
                  <a:gd name="T4" fmla="*/ 185 w 26"/>
                  <a:gd name="T5" fmla="*/ 44 h 13"/>
                  <a:gd name="T6" fmla="*/ 0 w 26"/>
                  <a:gd name="T7" fmla="*/ 9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3">
                    <a:moveTo>
                      <a:pt x="0" y="10"/>
                    </a:moveTo>
                    <a:cubicBezTo>
                      <a:pt x="4" y="6"/>
                      <a:pt x="9" y="1"/>
                      <a:pt x="16" y="0"/>
                    </a:cubicBezTo>
                    <a:cubicBezTo>
                      <a:pt x="19" y="0"/>
                      <a:pt x="24" y="3"/>
                      <a:pt x="26" y="6"/>
                    </a:cubicBezTo>
                    <a:cubicBezTo>
                      <a:pt x="20" y="0"/>
                      <a:pt x="4" y="7"/>
                      <a:pt x="0" y="1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0" name="Freeform 151">
                <a:extLst>
                  <a:ext uri="{FF2B5EF4-FFF2-40B4-BE49-F238E27FC236}">
                    <a16:creationId xmlns:a16="http://schemas.microsoft.com/office/drawing/2014/main" id="{F5C4BFC5-9777-4168-8AFB-9EE7E9EE1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" y="1758"/>
                <a:ext cx="169" cy="66"/>
              </a:xfrm>
              <a:custGeom>
                <a:avLst/>
                <a:gdLst>
                  <a:gd name="T0" fmla="*/ 16 w 87"/>
                  <a:gd name="T1" fmla="*/ 0 h 34"/>
                  <a:gd name="T2" fmla="*/ 637 w 87"/>
                  <a:gd name="T3" fmla="*/ 101 h 34"/>
                  <a:gd name="T4" fmla="*/ 31 w 87"/>
                  <a:gd name="T5" fmla="*/ 148 h 34"/>
                  <a:gd name="T6" fmla="*/ 16 w 87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34">
                    <a:moveTo>
                      <a:pt x="2" y="0"/>
                    </a:moveTo>
                    <a:cubicBezTo>
                      <a:pt x="2" y="0"/>
                      <a:pt x="24" y="34"/>
                      <a:pt x="87" y="14"/>
                    </a:cubicBezTo>
                    <a:cubicBezTo>
                      <a:pt x="87" y="14"/>
                      <a:pt x="43" y="34"/>
                      <a:pt x="4" y="20"/>
                    </a:cubicBezTo>
                    <a:cubicBezTo>
                      <a:pt x="4" y="20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1" name="Freeform 152">
                <a:extLst>
                  <a:ext uri="{FF2B5EF4-FFF2-40B4-BE49-F238E27FC236}">
                    <a16:creationId xmlns:a16="http://schemas.microsoft.com/office/drawing/2014/main" id="{4DC3B7A5-E30E-4A3B-A3C0-8A3C5C06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757"/>
                <a:ext cx="177" cy="96"/>
              </a:xfrm>
              <a:custGeom>
                <a:avLst/>
                <a:gdLst>
                  <a:gd name="T0" fmla="*/ 669 w 91"/>
                  <a:gd name="T1" fmla="*/ 0 h 50"/>
                  <a:gd name="T2" fmla="*/ 0 w 91"/>
                  <a:gd name="T3" fmla="*/ 77 h 50"/>
                  <a:gd name="T4" fmla="*/ 669 w 91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50">
                    <a:moveTo>
                      <a:pt x="91" y="0"/>
                    </a:moveTo>
                    <a:cubicBezTo>
                      <a:pt x="91" y="0"/>
                      <a:pt x="67" y="38"/>
                      <a:pt x="0" y="11"/>
                    </a:cubicBezTo>
                    <a:cubicBezTo>
                      <a:pt x="0" y="11"/>
                      <a:pt x="60" y="50"/>
                      <a:pt x="91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2" name="Freeform 153">
                <a:extLst>
                  <a:ext uri="{FF2B5EF4-FFF2-40B4-BE49-F238E27FC236}">
                    <a16:creationId xmlns:a16="http://schemas.microsoft.com/office/drawing/2014/main" id="{07E59726-605D-454A-A32C-A57CC870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2" y="1855"/>
                <a:ext cx="38" cy="30"/>
              </a:xfrm>
              <a:custGeom>
                <a:avLst/>
                <a:gdLst>
                  <a:gd name="T0" fmla="*/ 0 w 20"/>
                  <a:gd name="T1" fmla="*/ 105 h 16"/>
                  <a:gd name="T2" fmla="*/ 137 w 20"/>
                  <a:gd name="T3" fmla="*/ 0 h 16"/>
                  <a:gd name="T4" fmla="*/ 0 w 20"/>
                  <a:gd name="T5" fmla="*/ 10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0" y="16"/>
                      <a:pt x="3" y="3"/>
                      <a:pt x="20" y="0"/>
                    </a:cubicBezTo>
                    <a:cubicBezTo>
                      <a:pt x="20" y="0"/>
                      <a:pt x="1" y="9"/>
                      <a:pt x="0" y="16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3" name="Freeform 154">
                <a:extLst>
                  <a:ext uri="{FF2B5EF4-FFF2-40B4-BE49-F238E27FC236}">
                    <a16:creationId xmlns:a16="http://schemas.microsoft.com/office/drawing/2014/main" id="{191CB6DF-7FCE-4B39-B923-0FCF2F908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2428"/>
                <a:ext cx="51" cy="40"/>
              </a:xfrm>
              <a:custGeom>
                <a:avLst/>
                <a:gdLst>
                  <a:gd name="T0" fmla="*/ 0 w 26"/>
                  <a:gd name="T1" fmla="*/ 0 h 21"/>
                  <a:gd name="T2" fmla="*/ 196 w 26"/>
                  <a:gd name="T3" fmla="*/ 97 h 21"/>
                  <a:gd name="T4" fmla="*/ 0 w 2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0" y="0"/>
                      <a:pt x="6" y="21"/>
                      <a:pt x="26" y="14"/>
                    </a:cubicBezTo>
                    <a:cubicBezTo>
                      <a:pt x="26" y="14"/>
                      <a:pt x="7" y="16"/>
                      <a:pt x="0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4" name="Freeform 155">
                <a:extLst>
                  <a:ext uri="{FF2B5EF4-FFF2-40B4-BE49-F238E27FC236}">
                    <a16:creationId xmlns:a16="http://schemas.microsoft.com/office/drawing/2014/main" id="{EA808502-8448-4E0E-83D5-BF437FD0C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2191"/>
                <a:ext cx="103" cy="131"/>
              </a:xfrm>
              <a:custGeom>
                <a:avLst/>
                <a:gdLst>
                  <a:gd name="T0" fmla="*/ 0 w 53"/>
                  <a:gd name="T1" fmla="*/ 0 h 68"/>
                  <a:gd name="T2" fmla="*/ 109 w 53"/>
                  <a:gd name="T3" fmla="*/ 137 h 68"/>
                  <a:gd name="T4" fmla="*/ 192 w 53"/>
                  <a:gd name="T5" fmla="*/ 256 h 68"/>
                  <a:gd name="T6" fmla="*/ 389 w 53"/>
                  <a:gd name="T7" fmla="*/ 485 h 68"/>
                  <a:gd name="T8" fmla="*/ 155 w 53"/>
                  <a:gd name="T9" fmla="*/ 256 h 68"/>
                  <a:gd name="T10" fmla="*/ 0 w 53"/>
                  <a:gd name="T11" fmla="*/ 4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8">
                    <a:moveTo>
                      <a:pt x="0" y="0"/>
                    </a:moveTo>
                    <a:cubicBezTo>
                      <a:pt x="4" y="7"/>
                      <a:pt x="11" y="12"/>
                      <a:pt x="15" y="19"/>
                    </a:cubicBezTo>
                    <a:cubicBezTo>
                      <a:pt x="19" y="25"/>
                      <a:pt x="22" y="31"/>
                      <a:pt x="26" y="36"/>
                    </a:cubicBezTo>
                    <a:cubicBezTo>
                      <a:pt x="34" y="48"/>
                      <a:pt x="44" y="57"/>
                      <a:pt x="53" y="68"/>
                    </a:cubicBezTo>
                    <a:cubicBezTo>
                      <a:pt x="40" y="67"/>
                      <a:pt x="27" y="46"/>
                      <a:pt x="21" y="36"/>
                    </a:cubicBezTo>
                    <a:cubicBezTo>
                      <a:pt x="14" y="26"/>
                      <a:pt x="9" y="14"/>
                      <a:pt x="0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5" name="Freeform 156">
                <a:extLst>
                  <a:ext uri="{FF2B5EF4-FFF2-40B4-BE49-F238E27FC236}">
                    <a16:creationId xmlns:a16="http://schemas.microsoft.com/office/drawing/2014/main" id="{EBC57026-A620-44AD-98A5-7488FCC63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2058"/>
                <a:ext cx="16" cy="37"/>
              </a:xfrm>
              <a:custGeom>
                <a:avLst/>
                <a:gdLst>
                  <a:gd name="T0" fmla="*/ 8 w 8"/>
                  <a:gd name="T1" fmla="*/ 0 h 19"/>
                  <a:gd name="T2" fmla="*/ 0 w 8"/>
                  <a:gd name="T3" fmla="*/ 103 h 19"/>
                  <a:gd name="T4" fmla="*/ 32 w 8"/>
                  <a:gd name="T5" fmla="*/ 1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9">
                    <a:moveTo>
                      <a:pt x="1" y="0"/>
                    </a:moveTo>
                    <a:cubicBezTo>
                      <a:pt x="4" y="4"/>
                      <a:pt x="3" y="10"/>
                      <a:pt x="0" y="14"/>
                    </a:cubicBezTo>
                    <a:cubicBezTo>
                      <a:pt x="6" y="19"/>
                      <a:pt x="8" y="5"/>
                      <a:pt x="4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6" name="Freeform 157">
                <a:extLst>
                  <a:ext uri="{FF2B5EF4-FFF2-40B4-BE49-F238E27FC236}">
                    <a16:creationId xmlns:a16="http://schemas.microsoft.com/office/drawing/2014/main" id="{528B8F84-4194-4D19-9620-46FE742EC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" y="1885"/>
                <a:ext cx="92" cy="381"/>
              </a:xfrm>
              <a:custGeom>
                <a:avLst/>
                <a:gdLst>
                  <a:gd name="T0" fmla="*/ 188 w 47"/>
                  <a:gd name="T1" fmla="*/ 0 h 198"/>
                  <a:gd name="T2" fmla="*/ 264 w 47"/>
                  <a:gd name="T3" fmla="*/ 670 h 198"/>
                  <a:gd name="T4" fmla="*/ 84 w 47"/>
                  <a:gd name="T5" fmla="*/ 1018 h 198"/>
                  <a:gd name="T6" fmla="*/ 23 w 47"/>
                  <a:gd name="T7" fmla="*/ 1410 h 198"/>
                  <a:gd name="T8" fmla="*/ 204 w 47"/>
                  <a:gd name="T9" fmla="*/ 954 h 198"/>
                  <a:gd name="T10" fmla="*/ 352 w 47"/>
                  <a:gd name="T11" fmla="*/ 562 h 198"/>
                  <a:gd name="T12" fmla="*/ 276 w 47"/>
                  <a:gd name="T13" fmla="*/ 248 h 198"/>
                  <a:gd name="T14" fmla="*/ 211 w 47"/>
                  <a:gd name="T15" fmla="*/ 29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98">
                    <a:moveTo>
                      <a:pt x="25" y="0"/>
                    </a:moveTo>
                    <a:cubicBezTo>
                      <a:pt x="25" y="32"/>
                      <a:pt x="41" y="62"/>
                      <a:pt x="35" y="94"/>
                    </a:cubicBezTo>
                    <a:cubicBezTo>
                      <a:pt x="32" y="114"/>
                      <a:pt x="20" y="127"/>
                      <a:pt x="11" y="143"/>
                    </a:cubicBezTo>
                    <a:cubicBezTo>
                      <a:pt x="1" y="159"/>
                      <a:pt x="0" y="180"/>
                      <a:pt x="3" y="198"/>
                    </a:cubicBezTo>
                    <a:cubicBezTo>
                      <a:pt x="8" y="175"/>
                      <a:pt x="15" y="154"/>
                      <a:pt x="27" y="134"/>
                    </a:cubicBezTo>
                    <a:cubicBezTo>
                      <a:pt x="38" y="116"/>
                      <a:pt x="46" y="100"/>
                      <a:pt x="47" y="79"/>
                    </a:cubicBezTo>
                    <a:cubicBezTo>
                      <a:pt x="47" y="64"/>
                      <a:pt x="43" y="49"/>
                      <a:pt x="37" y="35"/>
                    </a:cubicBezTo>
                    <a:cubicBezTo>
                      <a:pt x="34" y="27"/>
                      <a:pt x="28" y="14"/>
                      <a:pt x="2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7" name="Freeform 158">
                <a:extLst>
                  <a:ext uri="{FF2B5EF4-FFF2-40B4-BE49-F238E27FC236}">
                    <a16:creationId xmlns:a16="http://schemas.microsoft.com/office/drawing/2014/main" id="{D16709D0-FD87-467B-A941-A0C20FC1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" y="1939"/>
                <a:ext cx="120" cy="50"/>
              </a:xfrm>
              <a:custGeom>
                <a:avLst/>
                <a:gdLst>
                  <a:gd name="T0" fmla="*/ 23 w 62"/>
                  <a:gd name="T1" fmla="*/ 0 h 26"/>
                  <a:gd name="T2" fmla="*/ 195 w 62"/>
                  <a:gd name="T3" fmla="*/ 115 h 26"/>
                  <a:gd name="T4" fmla="*/ 449 w 62"/>
                  <a:gd name="T5" fmla="*/ 56 h 26"/>
                  <a:gd name="T6" fmla="*/ 161 w 62"/>
                  <a:gd name="T7" fmla="*/ 177 h 26"/>
                  <a:gd name="T8" fmla="*/ 0 w 62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6">
                    <a:moveTo>
                      <a:pt x="3" y="0"/>
                    </a:moveTo>
                    <a:cubicBezTo>
                      <a:pt x="11" y="6"/>
                      <a:pt x="18" y="14"/>
                      <a:pt x="27" y="16"/>
                    </a:cubicBezTo>
                    <a:cubicBezTo>
                      <a:pt x="37" y="19"/>
                      <a:pt x="53" y="14"/>
                      <a:pt x="62" y="8"/>
                    </a:cubicBezTo>
                    <a:cubicBezTo>
                      <a:pt x="55" y="19"/>
                      <a:pt x="35" y="24"/>
                      <a:pt x="22" y="25"/>
                    </a:cubicBezTo>
                    <a:cubicBezTo>
                      <a:pt x="8" y="26"/>
                      <a:pt x="4" y="1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8" name="Freeform 159">
                <a:extLst>
                  <a:ext uri="{FF2B5EF4-FFF2-40B4-BE49-F238E27FC236}">
                    <a16:creationId xmlns:a16="http://schemas.microsoft.com/office/drawing/2014/main" id="{928AB6F2-FD4E-4984-9ADD-3F87B7019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1951"/>
                <a:ext cx="96" cy="50"/>
              </a:xfrm>
              <a:custGeom>
                <a:avLst/>
                <a:gdLst>
                  <a:gd name="T0" fmla="*/ 0 w 49"/>
                  <a:gd name="T1" fmla="*/ 0 h 26"/>
                  <a:gd name="T2" fmla="*/ 368 w 49"/>
                  <a:gd name="T3" fmla="*/ 56 h 26"/>
                  <a:gd name="T4" fmla="*/ 276 w 49"/>
                  <a:gd name="T5" fmla="*/ 63 h 26"/>
                  <a:gd name="T6" fmla="*/ 165 w 49"/>
                  <a:gd name="T7" fmla="*/ 56 h 26"/>
                  <a:gd name="T8" fmla="*/ 31 w 49"/>
                  <a:gd name="T9" fmla="*/ 23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26">
                    <a:moveTo>
                      <a:pt x="0" y="0"/>
                    </a:moveTo>
                    <a:cubicBezTo>
                      <a:pt x="18" y="6"/>
                      <a:pt x="30" y="26"/>
                      <a:pt x="49" y="8"/>
                    </a:cubicBezTo>
                    <a:cubicBezTo>
                      <a:pt x="45" y="6"/>
                      <a:pt x="41" y="8"/>
                      <a:pt x="37" y="9"/>
                    </a:cubicBezTo>
                    <a:cubicBezTo>
                      <a:pt x="33" y="9"/>
                      <a:pt x="27" y="8"/>
                      <a:pt x="22" y="8"/>
                    </a:cubicBezTo>
                    <a:cubicBezTo>
                      <a:pt x="15" y="7"/>
                      <a:pt x="10" y="5"/>
                      <a:pt x="4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09" name="Freeform 160">
                <a:extLst>
                  <a:ext uri="{FF2B5EF4-FFF2-40B4-BE49-F238E27FC236}">
                    <a16:creationId xmlns:a16="http://schemas.microsoft.com/office/drawing/2014/main" id="{44F1906D-B138-492F-835D-23BFF44E1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839"/>
                <a:ext cx="49" cy="48"/>
              </a:xfrm>
              <a:custGeom>
                <a:avLst/>
                <a:gdLst>
                  <a:gd name="T0" fmla="*/ 8 w 25"/>
                  <a:gd name="T1" fmla="*/ 177 h 25"/>
                  <a:gd name="T2" fmla="*/ 76 w 25"/>
                  <a:gd name="T3" fmla="*/ 63 h 25"/>
                  <a:gd name="T4" fmla="*/ 188 w 25"/>
                  <a:gd name="T5" fmla="*/ 23 h 25"/>
                  <a:gd name="T6" fmla="*/ 135 w 25"/>
                  <a:gd name="T7" fmla="*/ 0 h 25"/>
                  <a:gd name="T8" fmla="*/ 69 w 25"/>
                  <a:gd name="T9" fmla="*/ 23 h 25"/>
                  <a:gd name="T10" fmla="*/ 0 w 25"/>
                  <a:gd name="T11" fmla="*/ 14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" y="25"/>
                    </a:moveTo>
                    <a:cubicBezTo>
                      <a:pt x="5" y="22"/>
                      <a:pt x="6" y="14"/>
                      <a:pt x="10" y="9"/>
                    </a:cubicBezTo>
                    <a:cubicBezTo>
                      <a:pt x="14" y="4"/>
                      <a:pt x="19" y="6"/>
                      <a:pt x="25" y="3"/>
                    </a:cubicBezTo>
                    <a:cubicBezTo>
                      <a:pt x="22" y="3"/>
                      <a:pt x="21" y="0"/>
                      <a:pt x="18" y="0"/>
                    </a:cubicBezTo>
                    <a:cubicBezTo>
                      <a:pt x="17" y="0"/>
                      <a:pt x="11" y="2"/>
                      <a:pt x="9" y="3"/>
                    </a:cubicBezTo>
                    <a:cubicBezTo>
                      <a:pt x="3" y="6"/>
                      <a:pt x="3" y="16"/>
                      <a:pt x="0" y="2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10" name="Freeform 161">
                <a:extLst>
                  <a:ext uri="{FF2B5EF4-FFF2-40B4-BE49-F238E27FC236}">
                    <a16:creationId xmlns:a16="http://schemas.microsoft.com/office/drawing/2014/main" id="{12AB2A5D-1A25-4A32-8E5E-C53BFD97A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610"/>
                <a:ext cx="118" cy="172"/>
              </a:xfrm>
              <a:custGeom>
                <a:avLst/>
                <a:gdLst>
                  <a:gd name="T0" fmla="*/ 0 w 61"/>
                  <a:gd name="T1" fmla="*/ 0 h 89"/>
                  <a:gd name="T2" fmla="*/ 15 w 61"/>
                  <a:gd name="T3" fmla="*/ 240 h 89"/>
                  <a:gd name="T4" fmla="*/ 56 w 61"/>
                  <a:gd name="T5" fmla="*/ 448 h 89"/>
                  <a:gd name="T6" fmla="*/ 195 w 61"/>
                  <a:gd name="T7" fmla="*/ 597 h 89"/>
                  <a:gd name="T8" fmla="*/ 441 w 61"/>
                  <a:gd name="T9" fmla="*/ 642 h 89"/>
                  <a:gd name="T10" fmla="*/ 64 w 61"/>
                  <a:gd name="T11" fmla="*/ 388 h 89"/>
                  <a:gd name="T12" fmla="*/ 15 w 61"/>
                  <a:gd name="T13" fmla="*/ 37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89">
                    <a:moveTo>
                      <a:pt x="0" y="0"/>
                    </a:moveTo>
                    <a:cubicBezTo>
                      <a:pt x="5" y="11"/>
                      <a:pt x="1" y="22"/>
                      <a:pt x="2" y="33"/>
                    </a:cubicBezTo>
                    <a:cubicBezTo>
                      <a:pt x="2" y="43"/>
                      <a:pt x="4" y="54"/>
                      <a:pt x="8" y="62"/>
                    </a:cubicBezTo>
                    <a:cubicBezTo>
                      <a:pt x="12" y="71"/>
                      <a:pt x="18" y="79"/>
                      <a:pt x="27" y="83"/>
                    </a:cubicBezTo>
                    <a:cubicBezTo>
                      <a:pt x="38" y="88"/>
                      <a:pt x="50" y="86"/>
                      <a:pt x="61" y="89"/>
                    </a:cubicBezTo>
                    <a:cubicBezTo>
                      <a:pt x="41" y="80"/>
                      <a:pt x="15" y="78"/>
                      <a:pt x="9" y="54"/>
                    </a:cubicBezTo>
                    <a:cubicBezTo>
                      <a:pt x="5" y="38"/>
                      <a:pt x="9" y="21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11" name="Freeform 162">
                <a:extLst>
                  <a:ext uri="{FF2B5EF4-FFF2-40B4-BE49-F238E27FC236}">
                    <a16:creationId xmlns:a16="http://schemas.microsoft.com/office/drawing/2014/main" id="{1762DFF5-49AC-419C-8A28-B9516F68B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1" y="1705"/>
                <a:ext cx="88" cy="78"/>
              </a:xfrm>
              <a:custGeom>
                <a:avLst/>
                <a:gdLst>
                  <a:gd name="T0" fmla="*/ 0 w 45"/>
                  <a:gd name="T1" fmla="*/ 0 h 41"/>
                  <a:gd name="T2" fmla="*/ 39 w 45"/>
                  <a:gd name="T3" fmla="*/ 108 h 41"/>
                  <a:gd name="T4" fmla="*/ 104 w 45"/>
                  <a:gd name="T5" fmla="*/ 200 h 41"/>
                  <a:gd name="T6" fmla="*/ 336 w 45"/>
                  <a:gd name="T7" fmla="*/ 282 h 41"/>
                  <a:gd name="T8" fmla="*/ 8 w 45"/>
                  <a:gd name="T9" fmla="*/ 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41">
                    <a:moveTo>
                      <a:pt x="0" y="0"/>
                    </a:moveTo>
                    <a:cubicBezTo>
                      <a:pt x="1" y="1"/>
                      <a:pt x="4" y="12"/>
                      <a:pt x="5" y="16"/>
                    </a:cubicBezTo>
                    <a:cubicBezTo>
                      <a:pt x="8" y="20"/>
                      <a:pt x="11" y="25"/>
                      <a:pt x="14" y="29"/>
                    </a:cubicBezTo>
                    <a:cubicBezTo>
                      <a:pt x="21" y="40"/>
                      <a:pt x="33" y="40"/>
                      <a:pt x="45" y="41"/>
                    </a:cubicBezTo>
                    <a:cubicBezTo>
                      <a:pt x="27" y="35"/>
                      <a:pt x="8" y="18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2" name="Freeform 163">
                <a:extLst>
                  <a:ext uri="{FF2B5EF4-FFF2-40B4-BE49-F238E27FC236}">
                    <a16:creationId xmlns:a16="http://schemas.microsoft.com/office/drawing/2014/main" id="{96DAE9AD-B808-4E87-B402-7C62E38EC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266"/>
                <a:ext cx="93" cy="114"/>
              </a:xfrm>
              <a:custGeom>
                <a:avLst/>
                <a:gdLst>
                  <a:gd name="T0" fmla="*/ 320 w 48"/>
                  <a:gd name="T1" fmla="*/ 0 h 59"/>
                  <a:gd name="T2" fmla="*/ 293 w 48"/>
                  <a:gd name="T3" fmla="*/ 116 h 59"/>
                  <a:gd name="T4" fmla="*/ 217 w 48"/>
                  <a:gd name="T5" fmla="*/ 201 h 59"/>
                  <a:gd name="T6" fmla="*/ 132 w 48"/>
                  <a:gd name="T7" fmla="*/ 303 h 59"/>
                  <a:gd name="T8" fmla="*/ 8 w 48"/>
                  <a:gd name="T9" fmla="*/ 425 h 59"/>
                  <a:gd name="T10" fmla="*/ 188 w 48"/>
                  <a:gd name="T11" fmla="*/ 288 h 59"/>
                  <a:gd name="T12" fmla="*/ 293 w 48"/>
                  <a:gd name="T13" fmla="*/ 193 h 59"/>
                  <a:gd name="T14" fmla="*/ 320 w 48"/>
                  <a:gd name="T15" fmla="*/ 37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59">
                    <a:moveTo>
                      <a:pt x="44" y="0"/>
                    </a:moveTo>
                    <a:cubicBezTo>
                      <a:pt x="41" y="5"/>
                      <a:pt x="42" y="11"/>
                      <a:pt x="40" y="16"/>
                    </a:cubicBezTo>
                    <a:cubicBezTo>
                      <a:pt x="38" y="20"/>
                      <a:pt x="34" y="24"/>
                      <a:pt x="30" y="28"/>
                    </a:cubicBezTo>
                    <a:cubicBezTo>
                      <a:pt x="26" y="32"/>
                      <a:pt x="23" y="37"/>
                      <a:pt x="18" y="42"/>
                    </a:cubicBezTo>
                    <a:cubicBezTo>
                      <a:pt x="15" y="45"/>
                      <a:pt x="0" y="54"/>
                      <a:pt x="1" y="59"/>
                    </a:cubicBezTo>
                    <a:cubicBezTo>
                      <a:pt x="10" y="57"/>
                      <a:pt x="20" y="46"/>
                      <a:pt x="26" y="40"/>
                    </a:cubicBezTo>
                    <a:cubicBezTo>
                      <a:pt x="31" y="36"/>
                      <a:pt x="36" y="32"/>
                      <a:pt x="40" y="27"/>
                    </a:cubicBezTo>
                    <a:cubicBezTo>
                      <a:pt x="44" y="21"/>
                      <a:pt x="48" y="12"/>
                      <a:pt x="4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3" name="Freeform 164">
                <a:extLst>
                  <a:ext uri="{FF2B5EF4-FFF2-40B4-BE49-F238E27FC236}">
                    <a16:creationId xmlns:a16="http://schemas.microsoft.com/office/drawing/2014/main" id="{12B6D967-FDE1-4E91-B9A8-ECBB4A626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470"/>
                <a:ext cx="70" cy="252"/>
              </a:xfrm>
              <a:custGeom>
                <a:avLst/>
                <a:gdLst>
                  <a:gd name="T0" fmla="*/ 264 w 36"/>
                  <a:gd name="T1" fmla="*/ 0 h 131"/>
                  <a:gd name="T2" fmla="*/ 103 w 36"/>
                  <a:gd name="T3" fmla="*/ 933 h 131"/>
                  <a:gd name="T4" fmla="*/ 109 w 36"/>
                  <a:gd name="T5" fmla="*/ 662 h 131"/>
                  <a:gd name="T6" fmla="*/ 117 w 36"/>
                  <a:gd name="T7" fmla="*/ 408 h 131"/>
                  <a:gd name="T8" fmla="*/ 257 w 36"/>
                  <a:gd name="T9" fmla="*/ 3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31">
                    <a:moveTo>
                      <a:pt x="36" y="0"/>
                    </a:moveTo>
                    <a:cubicBezTo>
                      <a:pt x="0" y="35"/>
                      <a:pt x="14" y="87"/>
                      <a:pt x="14" y="131"/>
                    </a:cubicBezTo>
                    <a:cubicBezTo>
                      <a:pt x="18" y="120"/>
                      <a:pt x="16" y="105"/>
                      <a:pt x="15" y="93"/>
                    </a:cubicBezTo>
                    <a:cubicBezTo>
                      <a:pt x="15" y="82"/>
                      <a:pt x="14" y="69"/>
                      <a:pt x="16" y="57"/>
                    </a:cubicBezTo>
                    <a:cubicBezTo>
                      <a:pt x="17" y="40"/>
                      <a:pt x="24" y="18"/>
                      <a:pt x="3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4" name="Freeform 165">
                <a:extLst>
                  <a:ext uri="{FF2B5EF4-FFF2-40B4-BE49-F238E27FC236}">
                    <a16:creationId xmlns:a16="http://schemas.microsoft.com/office/drawing/2014/main" id="{161B5BB5-B403-4983-AF02-B30189E3D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1920"/>
                <a:ext cx="23" cy="265"/>
              </a:xfrm>
              <a:custGeom>
                <a:avLst/>
                <a:gdLst>
                  <a:gd name="T0" fmla="*/ 77 w 12"/>
                  <a:gd name="T1" fmla="*/ 0 h 138"/>
                  <a:gd name="T2" fmla="*/ 15 w 12"/>
                  <a:gd name="T3" fmla="*/ 409 h 138"/>
                  <a:gd name="T4" fmla="*/ 48 w 12"/>
                  <a:gd name="T5" fmla="*/ 977 h 138"/>
                  <a:gd name="T6" fmla="*/ 56 w 12"/>
                  <a:gd name="T7" fmla="*/ 469 h 138"/>
                  <a:gd name="T8" fmla="*/ 63 w 12"/>
                  <a:gd name="T9" fmla="*/ 225 h 138"/>
                  <a:gd name="T10" fmla="*/ 77 w 12"/>
                  <a:gd name="T11" fmla="*/ 56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8">
                    <a:moveTo>
                      <a:pt x="11" y="0"/>
                    </a:moveTo>
                    <a:cubicBezTo>
                      <a:pt x="12" y="19"/>
                      <a:pt x="4" y="38"/>
                      <a:pt x="2" y="58"/>
                    </a:cubicBezTo>
                    <a:cubicBezTo>
                      <a:pt x="0" y="84"/>
                      <a:pt x="7" y="111"/>
                      <a:pt x="7" y="138"/>
                    </a:cubicBezTo>
                    <a:cubicBezTo>
                      <a:pt x="8" y="115"/>
                      <a:pt x="9" y="90"/>
                      <a:pt x="8" y="66"/>
                    </a:cubicBezTo>
                    <a:cubicBezTo>
                      <a:pt x="7" y="55"/>
                      <a:pt x="9" y="43"/>
                      <a:pt x="9" y="32"/>
                    </a:cubicBezTo>
                    <a:cubicBezTo>
                      <a:pt x="10" y="25"/>
                      <a:pt x="9" y="15"/>
                      <a:pt x="1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5" name="Freeform 166">
                <a:extLst>
                  <a:ext uri="{FF2B5EF4-FFF2-40B4-BE49-F238E27FC236}">
                    <a16:creationId xmlns:a16="http://schemas.microsoft.com/office/drawing/2014/main" id="{3F9DAE17-AFEB-4895-A5A7-CA769286F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4" y="2430"/>
                <a:ext cx="58" cy="413"/>
              </a:xfrm>
              <a:custGeom>
                <a:avLst/>
                <a:gdLst>
                  <a:gd name="T0" fmla="*/ 124 w 30"/>
                  <a:gd name="T1" fmla="*/ 0 h 215"/>
                  <a:gd name="T2" fmla="*/ 195 w 30"/>
                  <a:gd name="T3" fmla="*/ 121 h 215"/>
                  <a:gd name="T4" fmla="*/ 188 w 30"/>
                  <a:gd name="T5" fmla="*/ 240 h 215"/>
                  <a:gd name="T6" fmla="*/ 139 w 30"/>
                  <a:gd name="T7" fmla="*/ 561 h 215"/>
                  <a:gd name="T8" fmla="*/ 29 w 30"/>
                  <a:gd name="T9" fmla="*/ 1347 h 215"/>
                  <a:gd name="T10" fmla="*/ 15 w 30"/>
                  <a:gd name="T11" fmla="*/ 1523 h 215"/>
                  <a:gd name="T12" fmla="*/ 8 w 30"/>
                  <a:gd name="T13" fmla="*/ 1299 h 215"/>
                  <a:gd name="T14" fmla="*/ 23 w 30"/>
                  <a:gd name="T15" fmla="*/ 1055 h 215"/>
                  <a:gd name="T16" fmla="*/ 64 w 30"/>
                  <a:gd name="T17" fmla="*/ 601 h 215"/>
                  <a:gd name="T18" fmla="*/ 116 w 30"/>
                  <a:gd name="T19" fmla="*/ 44 h 2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" h="215">
                    <a:moveTo>
                      <a:pt x="17" y="0"/>
                    </a:moveTo>
                    <a:cubicBezTo>
                      <a:pt x="20" y="6"/>
                      <a:pt x="25" y="11"/>
                      <a:pt x="27" y="17"/>
                    </a:cubicBezTo>
                    <a:cubicBezTo>
                      <a:pt x="30" y="23"/>
                      <a:pt x="27" y="28"/>
                      <a:pt x="26" y="34"/>
                    </a:cubicBezTo>
                    <a:cubicBezTo>
                      <a:pt x="22" y="49"/>
                      <a:pt x="22" y="64"/>
                      <a:pt x="19" y="79"/>
                    </a:cubicBezTo>
                    <a:cubicBezTo>
                      <a:pt x="14" y="116"/>
                      <a:pt x="6" y="152"/>
                      <a:pt x="4" y="190"/>
                    </a:cubicBezTo>
                    <a:cubicBezTo>
                      <a:pt x="4" y="198"/>
                      <a:pt x="2" y="207"/>
                      <a:pt x="2" y="215"/>
                    </a:cubicBezTo>
                    <a:cubicBezTo>
                      <a:pt x="0" y="207"/>
                      <a:pt x="1" y="192"/>
                      <a:pt x="1" y="183"/>
                    </a:cubicBezTo>
                    <a:cubicBezTo>
                      <a:pt x="1" y="172"/>
                      <a:pt x="2" y="160"/>
                      <a:pt x="3" y="149"/>
                    </a:cubicBezTo>
                    <a:cubicBezTo>
                      <a:pt x="4" y="127"/>
                      <a:pt x="7" y="106"/>
                      <a:pt x="9" y="85"/>
                    </a:cubicBezTo>
                    <a:cubicBezTo>
                      <a:pt x="12" y="58"/>
                      <a:pt x="15" y="32"/>
                      <a:pt x="16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6" name="Freeform 167">
                <a:extLst>
                  <a:ext uri="{FF2B5EF4-FFF2-40B4-BE49-F238E27FC236}">
                    <a16:creationId xmlns:a16="http://schemas.microsoft.com/office/drawing/2014/main" id="{27A6E2B2-F97A-489B-A024-301F45B4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4" y="2785"/>
                <a:ext cx="85" cy="316"/>
              </a:xfrm>
              <a:custGeom>
                <a:avLst/>
                <a:gdLst>
                  <a:gd name="T0" fmla="*/ 0 w 44"/>
                  <a:gd name="T1" fmla="*/ 0 h 164"/>
                  <a:gd name="T2" fmla="*/ 272 w 44"/>
                  <a:gd name="T3" fmla="*/ 1173 h 164"/>
                  <a:gd name="T4" fmla="*/ 100 w 44"/>
                  <a:gd name="T5" fmla="*/ 501 h 164"/>
                  <a:gd name="T6" fmla="*/ 0 w 44"/>
                  <a:gd name="T7" fmla="*/ 37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164">
                    <a:moveTo>
                      <a:pt x="0" y="0"/>
                    </a:moveTo>
                    <a:cubicBezTo>
                      <a:pt x="7" y="58"/>
                      <a:pt x="44" y="105"/>
                      <a:pt x="38" y="164"/>
                    </a:cubicBezTo>
                    <a:cubicBezTo>
                      <a:pt x="37" y="131"/>
                      <a:pt x="27" y="100"/>
                      <a:pt x="14" y="70"/>
                    </a:cubicBezTo>
                    <a:cubicBezTo>
                      <a:pt x="5" y="49"/>
                      <a:pt x="3" y="27"/>
                      <a:pt x="0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7" name="Freeform 168">
                <a:extLst>
                  <a:ext uri="{FF2B5EF4-FFF2-40B4-BE49-F238E27FC236}">
                    <a16:creationId xmlns:a16="http://schemas.microsoft.com/office/drawing/2014/main" id="{C0823724-874F-4009-801C-8A957AA77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2247"/>
                <a:ext cx="44" cy="584"/>
              </a:xfrm>
              <a:custGeom>
                <a:avLst/>
                <a:gdLst>
                  <a:gd name="T0" fmla="*/ 121 w 23"/>
                  <a:gd name="T1" fmla="*/ 0 h 304"/>
                  <a:gd name="T2" fmla="*/ 121 w 23"/>
                  <a:gd name="T3" fmla="*/ 277 h 304"/>
                  <a:gd name="T4" fmla="*/ 121 w 23"/>
                  <a:gd name="T5" fmla="*/ 594 h 304"/>
                  <a:gd name="T6" fmla="*/ 153 w 23"/>
                  <a:gd name="T7" fmla="*/ 1085 h 304"/>
                  <a:gd name="T8" fmla="*/ 132 w 23"/>
                  <a:gd name="T9" fmla="*/ 1594 h 304"/>
                  <a:gd name="T10" fmla="*/ 92 w 23"/>
                  <a:gd name="T11" fmla="*/ 1815 h 304"/>
                  <a:gd name="T12" fmla="*/ 0 w 23"/>
                  <a:gd name="T13" fmla="*/ 2155 h 304"/>
                  <a:gd name="T14" fmla="*/ 113 w 23"/>
                  <a:gd name="T15" fmla="*/ 1425 h 304"/>
                  <a:gd name="T16" fmla="*/ 84 w 23"/>
                  <a:gd name="T17" fmla="*/ 930 h 304"/>
                  <a:gd name="T18" fmla="*/ 77 w 23"/>
                  <a:gd name="T19" fmla="*/ 361 h 304"/>
                  <a:gd name="T20" fmla="*/ 99 w 23"/>
                  <a:gd name="T21" fmla="*/ 44 h 3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304">
                    <a:moveTo>
                      <a:pt x="17" y="0"/>
                    </a:moveTo>
                    <a:cubicBezTo>
                      <a:pt x="13" y="11"/>
                      <a:pt x="18" y="27"/>
                      <a:pt x="17" y="39"/>
                    </a:cubicBezTo>
                    <a:cubicBezTo>
                      <a:pt x="17" y="55"/>
                      <a:pt x="15" y="69"/>
                      <a:pt x="17" y="84"/>
                    </a:cubicBezTo>
                    <a:cubicBezTo>
                      <a:pt x="19" y="107"/>
                      <a:pt x="21" y="130"/>
                      <a:pt x="22" y="153"/>
                    </a:cubicBezTo>
                    <a:cubicBezTo>
                      <a:pt x="23" y="177"/>
                      <a:pt x="23" y="201"/>
                      <a:pt x="19" y="225"/>
                    </a:cubicBezTo>
                    <a:cubicBezTo>
                      <a:pt x="17" y="235"/>
                      <a:pt x="15" y="246"/>
                      <a:pt x="13" y="256"/>
                    </a:cubicBezTo>
                    <a:cubicBezTo>
                      <a:pt x="10" y="272"/>
                      <a:pt x="1" y="288"/>
                      <a:pt x="0" y="304"/>
                    </a:cubicBezTo>
                    <a:cubicBezTo>
                      <a:pt x="11" y="273"/>
                      <a:pt x="15" y="234"/>
                      <a:pt x="16" y="201"/>
                    </a:cubicBezTo>
                    <a:cubicBezTo>
                      <a:pt x="17" y="177"/>
                      <a:pt x="15" y="155"/>
                      <a:pt x="12" y="131"/>
                    </a:cubicBezTo>
                    <a:cubicBezTo>
                      <a:pt x="9" y="104"/>
                      <a:pt x="8" y="78"/>
                      <a:pt x="11" y="51"/>
                    </a:cubicBezTo>
                    <a:cubicBezTo>
                      <a:pt x="13" y="36"/>
                      <a:pt x="11" y="20"/>
                      <a:pt x="14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8" name="Freeform 169">
                <a:extLst>
                  <a:ext uri="{FF2B5EF4-FFF2-40B4-BE49-F238E27FC236}">
                    <a16:creationId xmlns:a16="http://schemas.microsoft.com/office/drawing/2014/main" id="{90DFAD80-1C8C-48A7-988F-C27F5D639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4" y="2449"/>
                <a:ext cx="74" cy="398"/>
              </a:xfrm>
              <a:custGeom>
                <a:avLst/>
                <a:gdLst>
                  <a:gd name="T0" fmla="*/ 72 w 38"/>
                  <a:gd name="T1" fmla="*/ 0 h 207"/>
                  <a:gd name="T2" fmla="*/ 60 w 38"/>
                  <a:gd name="T3" fmla="*/ 215 h 207"/>
                  <a:gd name="T4" fmla="*/ 132 w 38"/>
                  <a:gd name="T5" fmla="*/ 602 h 207"/>
                  <a:gd name="T6" fmla="*/ 212 w 38"/>
                  <a:gd name="T7" fmla="*/ 1046 h 207"/>
                  <a:gd name="T8" fmla="*/ 280 w 38"/>
                  <a:gd name="T9" fmla="*/ 1471 h 207"/>
                  <a:gd name="T10" fmla="*/ 185 w 38"/>
                  <a:gd name="T11" fmla="*/ 500 h 207"/>
                  <a:gd name="T12" fmla="*/ 109 w 38"/>
                  <a:gd name="T13" fmla="*/ 215 h 207"/>
                  <a:gd name="T14" fmla="*/ 80 w 38"/>
                  <a:gd name="T15" fmla="*/ 8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07">
                    <a:moveTo>
                      <a:pt x="10" y="0"/>
                    </a:moveTo>
                    <a:cubicBezTo>
                      <a:pt x="0" y="4"/>
                      <a:pt x="6" y="22"/>
                      <a:pt x="8" y="30"/>
                    </a:cubicBezTo>
                    <a:cubicBezTo>
                      <a:pt x="12" y="48"/>
                      <a:pt x="16" y="67"/>
                      <a:pt x="18" y="85"/>
                    </a:cubicBezTo>
                    <a:cubicBezTo>
                      <a:pt x="21" y="106"/>
                      <a:pt x="25" y="126"/>
                      <a:pt x="29" y="147"/>
                    </a:cubicBezTo>
                    <a:cubicBezTo>
                      <a:pt x="33" y="166"/>
                      <a:pt x="32" y="188"/>
                      <a:pt x="38" y="207"/>
                    </a:cubicBezTo>
                    <a:cubicBezTo>
                      <a:pt x="38" y="161"/>
                      <a:pt x="37" y="115"/>
                      <a:pt x="25" y="70"/>
                    </a:cubicBezTo>
                    <a:cubicBezTo>
                      <a:pt x="22" y="56"/>
                      <a:pt x="18" y="44"/>
                      <a:pt x="15" y="30"/>
                    </a:cubicBezTo>
                    <a:cubicBezTo>
                      <a:pt x="14" y="22"/>
                      <a:pt x="10" y="10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99" name="Freeform 170">
                <a:extLst>
                  <a:ext uri="{FF2B5EF4-FFF2-40B4-BE49-F238E27FC236}">
                    <a16:creationId xmlns:a16="http://schemas.microsoft.com/office/drawing/2014/main" id="{E8917108-0451-4E6C-884D-2264F7102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3180"/>
                <a:ext cx="35" cy="319"/>
              </a:xfrm>
              <a:custGeom>
                <a:avLst/>
                <a:gdLst>
                  <a:gd name="T0" fmla="*/ 132 w 18"/>
                  <a:gd name="T1" fmla="*/ 0 h 166"/>
                  <a:gd name="T2" fmla="*/ 0 w 18"/>
                  <a:gd name="T3" fmla="*/ 136 h 166"/>
                  <a:gd name="T4" fmla="*/ 23 w 18"/>
                  <a:gd name="T5" fmla="*/ 594 h 166"/>
                  <a:gd name="T6" fmla="*/ 23 w 18"/>
                  <a:gd name="T7" fmla="*/ 1178 h 166"/>
                  <a:gd name="T8" fmla="*/ 31 w 18"/>
                  <a:gd name="T9" fmla="*/ 809 h 166"/>
                  <a:gd name="T10" fmla="*/ 60 w 18"/>
                  <a:gd name="T11" fmla="*/ 517 h 166"/>
                  <a:gd name="T12" fmla="*/ 132 w 18"/>
                  <a:gd name="T13" fmla="*/ 48 h 1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6">
                    <a:moveTo>
                      <a:pt x="18" y="0"/>
                    </a:moveTo>
                    <a:cubicBezTo>
                      <a:pt x="18" y="12"/>
                      <a:pt x="10" y="16"/>
                      <a:pt x="0" y="19"/>
                    </a:cubicBezTo>
                    <a:cubicBezTo>
                      <a:pt x="6" y="38"/>
                      <a:pt x="3" y="64"/>
                      <a:pt x="3" y="84"/>
                    </a:cubicBezTo>
                    <a:cubicBezTo>
                      <a:pt x="3" y="111"/>
                      <a:pt x="3" y="139"/>
                      <a:pt x="3" y="166"/>
                    </a:cubicBezTo>
                    <a:cubicBezTo>
                      <a:pt x="8" y="151"/>
                      <a:pt x="3" y="130"/>
                      <a:pt x="4" y="114"/>
                    </a:cubicBezTo>
                    <a:cubicBezTo>
                      <a:pt x="5" y="100"/>
                      <a:pt x="6" y="87"/>
                      <a:pt x="8" y="73"/>
                    </a:cubicBezTo>
                    <a:cubicBezTo>
                      <a:pt x="9" y="51"/>
                      <a:pt x="18" y="29"/>
                      <a:pt x="18" y="7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0" name="Freeform 171">
                <a:extLst>
                  <a:ext uri="{FF2B5EF4-FFF2-40B4-BE49-F238E27FC236}">
                    <a16:creationId xmlns:a16="http://schemas.microsoft.com/office/drawing/2014/main" id="{97B58572-89DC-421C-AB3F-D577ABC94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6" y="3181"/>
                <a:ext cx="37" cy="231"/>
              </a:xfrm>
              <a:custGeom>
                <a:avLst/>
                <a:gdLst>
                  <a:gd name="T0" fmla="*/ 16 w 19"/>
                  <a:gd name="T1" fmla="*/ 0 h 120"/>
                  <a:gd name="T2" fmla="*/ 132 w 19"/>
                  <a:gd name="T3" fmla="*/ 77 h 120"/>
                  <a:gd name="T4" fmla="*/ 95 w 19"/>
                  <a:gd name="T5" fmla="*/ 433 h 120"/>
                  <a:gd name="T6" fmla="*/ 53 w 19"/>
                  <a:gd name="T7" fmla="*/ 857 h 120"/>
                  <a:gd name="T8" fmla="*/ 45 w 19"/>
                  <a:gd name="T9" fmla="*/ 333 h 120"/>
                  <a:gd name="T10" fmla="*/ 0 w 19"/>
                  <a:gd name="T11" fmla="*/ 44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20">
                    <a:moveTo>
                      <a:pt x="2" y="0"/>
                    </a:moveTo>
                    <a:cubicBezTo>
                      <a:pt x="4" y="7"/>
                      <a:pt x="11" y="11"/>
                      <a:pt x="18" y="11"/>
                    </a:cubicBezTo>
                    <a:cubicBezTo>
                      <a:pt x="19" y="27"/>
                      <a:pt x="14" y="45"/>
                      <a:pt x="13" y="61"/>
                    </a:cubicBezTo>
                    <a:cubicBezTo>
                      <a:pt x="12" y="81"/>
                      <a:pt x="8" y="101"/>
                      <a:pt x="7" y="120"/>
                    </a:cubicBezTo>
                    <a:cubicBezTo>
                      <a:pt x="12" y="97"/>
                      <a:pt x="7" y="71"/>
                      <a:pt x="6" y="47"/>
                    </a:cubicBezTo>
                    <a:cubicBezTo>
                      <a:pt x="5" y="33"/>
                      <a:pt x="4" y="19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1" name="Freeform 172">
                <a:extLst>
                  <a:ext uri="{FF2B5EF4-FFF2-40B4-BE49-F238E27FC236}">
                    <a16:creationId xmlns:a16="http://schemas.microsoft.com/office/drawing/2014/main" id="{ACCF9C5E-2CFF-4213-A193-9A2F6A71A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" y="3733"/>
                <a:ext cx="37" cy="70"/>
              </a:xfrm>
              <a:custGeom>
                <a:avLst/>
                <a:gdLst>
                  <a:gd name="T0" fmla="*/ 80 w 19"/>
                  <a:gd name="T1" fmla="*/ 0 h 36"/>
                  <a:gd name="T2" fmla="*/ 95 w 19"/>
                  <a:gd name="T3" fmla="*/ 148 h 36"/>
                  <a:gd name="T4" fmla="*/ 0 w 19"/>
                  <a:gd name="T5" fmla="*/ 264 h 36"/>
                  <a:gd name="T6" fmla="*/ 88 w 19"/>
                  <a:gd name="T7" fmla="*/ 37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6">
                    <a:moveTo>
                      <a:pt x="11" y="0"/>
                    </a:moveTo>
                    <a:cubicBezTo>
                      <a:pt x="13" y="6"/>
                      <a:pt x="15" y="14"/>
                      <a:pt x="13" y="20"/>
                    </a:cubicBezTo>
                    <a:cubicBezTo>
                      <a:pt x="10" y="27"/>
                      <a:pt x="3" y="31"/>
                      <a:pt x="0" y="36"/>
                    </a:cubicBezTo>
                    <a:cubicBezTo>
                      <a:pt x="13" y="36"/>
                      <a:pt x="19" y="14"/>
                      <a:pt x="12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2" name="Freeform 173">
                <a:extLst>
                  <a:ext uri="{FF2B5EF4-FFF2-40B4-BE49-F238E27FC236}">
                    <a16:creationId xmlns:a16="http://schemas.microsoft.com/office/drawing/2014/main" id="{B7D94D4B-B4A7-43C7-89D6-031AE70A8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" y="3753"/>
                <a:ext cx="37" cy="136"/>
              </a:xfrm>
              <a:custGeom>
                <a:avLst/>
                <a:gdLst>
                  <a:gd name="T0" fmla="*/ 72 w 19"/>
                  <a:gd name="T1" fmla="*/ 0 h 71"/>
                  <a:gd name="T2" fmla="*/ 109 w 19"/>
                  <a:gd name="T3" fmla="*/ 261 h 71"/>
                  <a:gd name="T4" fmla="*/ 8 w 19"/>
                  <a:gd name="T5" fmla="*/ 500 h 71"/>
                  <a:gd name="T6" fmla="*/ 23 w 19"/>
                  <a:gd name="T7" fmla="*/ 301 h 71"/>
                  <a:gd name="T8" fmla="*/ 8 w 19"/>
                  <a:gd name="T9" fmla="*/ 176 h 71"/>
                  <a:gd name="T10" fmla="*/ 72 w 19"/>
                  <a:gd name="T11" fmla="*/ 3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1">
                    <a:moveTo>
                      <a:pt x="10" y="0"/>
                    </a:moveTo>
                    <a:cubicBezTo>
                      <a:pt x="15" y="8"/>
                      <a:pt x="19" y="29"/>
                      <a:pt x="15" y="37"/>
                    </a:cubicBezTo>
                    <a:cubicBezTo>
                      <a:pt x="11" y="49"/>
                      <a:pt x="1" y="57"/>
                      <a:pt x="1" y="71"/>
                    </a:cubicBezTo>
                    <a:cubicBezTo>
                      <a:pt x="1" y="62"/>
                      <a:pt x="3" y="53"/>
                      <a:pt x="3" y="43"/>
                    </a:cubicBezTo>
                    <a:cubicBezTo>
                      <a:pt x="3" y="37"/>
                      <a:pt x="0" y="31"/>
                      <a:pt x="1" y="25"/>
                    </a:cubicBezTo>
                    <a:cubicBezTo>
                      <a:pt x="7" y="20"/>
                      <a:pt x="9" y="12"/>
                      <a:pt x="10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3" name="Freeform 174">
                <a:extLst>
                  <a:ext uri="{FF2B5EF4-FFF2-40B4-BE49-F238E27FC236}">
                    <a16:creationId xmlns:a16="http://schemas.microsoft.com/office/drawing/2014/main" id="{DA484F26-0717-4448-B6ED-6682CD45A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3937"/>
                <a:ext cx="43" cy="71"/>
              </a:xfrm>
              <a:custGeom>
                <a:avLst/>
                <a:gdLst>
                  <a:gd name="T0" fmla="*/ 156 w 22"/>
                  <a:gd name="T1" fmla="*/ 0 h 37"/>
                  <a:gd name="T2" fmla="*/ 156 w 22"/>
                  <a:gd name="T3" fmla="*/ 48 h 37"/>
                  <a:gd name="T4" fmla="*/ 156 w 22"/>
                  <a:gd name="T5" fmla="*/ 92 h 37"/>
                  <a:gd name="T6" fmla="*/ 133 w 22"/>
                  <a:gd name="T7" fmla="*/ 169 h 37"/>
                  <a:gd name="T8" fmla="*/ 84 w 22"/>
                  <a:gd name="T9" fmla="*/ 232 h 37"/>
                  <a:gd name="T10" fmla="*/ 23 w 22"/>
                  <a:gd name="T11" fmla="*/ 240 h 37"/>
                  <a:gd name="T12" fmla="*/ 31 w 22"/>
                  <a:gd name="T13" fmla="*/ 155 h 37"/>
                  <a:gd name="T14" fmla="*/ 39 w 22"/>
                  <a:gd name="T15" fmla="*/ 148 h 37"/>
                  <a:gd name="T16" fmla="*/ 53 w 22"/>
                  <a:gd name="T17" fmla="*/ 155 h 37"/>
                  <a:gd name="T18" fmla="*/ 84 w 22"/>
                  <a:gd name="T19" fmla="*/ 169 h 37"/>
                  <a:gd name="T20" fmla="*/ 119 w 22"/>
                  <a:gd name="T21" fmla="*/ 129 h 37"/>
                  <a:gd name="T22" fmla="*/ 133 w 22"/>
                  <a:gd name="T23" fmla="*/ 69 h 37"/>
                  <a:gd name="T24" fmla="*/ 149 w 22"/>
                  <a:gd name="T25" fmla="*/ 8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2" h="37">
                    <a:moveTo>
                      <a:pt x="21" y="0"/>
                    </a:moveTo>
                    <a:cubicBezTo>
                      <a:pt x="21" y="2"/>
                      <a:pt x="22" y="4"/>
                      <a:pt x="21" y="7"/>
                    </a:cubicBezTo>
                    <a:cubicBezTo>
                      <a:pt x="21" y="9"/>
                      <a:pt x="21" y="11"/>
                      <a:pt x="21" y="13"/>
                    </a:cubicBezTo>
                    <a:cubicBezTo>
                      <a:pt x="20" y="17"/>
                      <a:pt x="19" y="21"/>
                      <a:pt x="18" y="24"/>
                    </a:cubicBezTo>
                    <a:cubicBezTo>
                      <a:pt x="17" y="28"/>
                      <a:pt x="15" y="31"/>
                      <a:pt x="11" y="33"/>
                    </a:cubicBezTo>
                    <a:cubicBezTo>
                      <a:pt x="9" y="34"/>
                      <a:pt x="6" y="37"/>
                      <a:pt x="3" y="34"/>
                    </a:cubicBezTo>
                    <a:cubicBezTo>
                      <a:pt x="0" y="32"/>
                      <a:pt x="3" y="25"/>
                      <a:pt x="4" y="22"/>
                    </a:cubicBezTo>
                    <a:cubicBezTo>
                      <a:pt x="4" y="21"/>
                      <a:pt x="3" y="20"/>
                      <a:pt x="5" y="21"/>
                    </a:cubicBezTo>
                    <a:cubicBezTo>
                      <a:pt x="5" y="21"/>
                      <a:pt x="6" y="21"/>
                      <a:pt x="7" y="22"/>
                    </a:cubicBezTo>
                    <a:cubicBezTo>
                      <a:pt x="8" y="23"/>
                      <a:pt x="9" y="24"/>
                      <a:pt x="11" y="24"/>
                    </a:cubicBezTo>
                    <a:cubicBezTo>
                      <a:pt x="15" y="25"/>
                      <a:pt x="15" y="22"/>
                      <a:pt x="16" y="18"/>
                    </a:cubicBezTo>
                    <a:cubicBezTo>
                      <a:pt x="17" y="16"/>
                      <a:pt x="18" y="13"/>
                      <a:pt x="18" y="10"/>
                    </a:cubicBezTo>
                    <a:cubicBezTo>
                      <a:pt x="19" y="7"/>
                      <a:pt x="20" y="3"/>
                      <a:pt x="20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4" name="Freeform 175">
                <a:extLst>
                  <a:ext uri="{FF2B5EF4-FFF2-40B4-BE49-F238E27FC236}">
                    <a16:creationId xmlns:a16="http://schemas.microsoft.com/office/drawing/2014/main" id="{3108261C-5BD3-4310-B7F5-7E70094C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" y="3955"/>
                <a:ext cx="31" cy="51"/>
              </a:xfrm>
              <a:custGeom>
                <a:avLst/>
                <a:gdLst>
                  <a:gd name="T0" fmla="*/ 116 w 16"/>
                  <a:gd name="T1" fmla="*/ 0 h 27"/>
                  <a:gd name="T2" fmla="*/ 87 w 16"/>
                  <a:gd name="T3" fmla="*/ 68 h 27"/>
                  <a:gd name="T4" fmla="*/ 79 w 16"/>
                  <a:gd name="T5" fmla="*/ 121 h 27"/>
                  <a:gd name="T6" fmla="*/ 60 w 16"/>
                  <a:gd name="T7" fmla="*/ 161 h 27"/>
                  <a:gd name="T8" fmla="*/ 16 w 16"/>
                  <a:gd name="T9" fmla="*/ 176 h 27"/>
                  <a:gd name="T10" fmla="*/ 0 w 16"/>
                  <a:gd name="T11" fmla="*/ 93 h 27"/>
                  <a:gd name="T12" fmla="*/ 37 w 16"/>
                  <a:gd name="T13" fmla="*/ 100 h 27"/>
                  <a:gd name="T14" fmla="*/ 60 w 16"/>
                  <a:gd name="T15" fmla="*/ 93 h 27"/>
                  <a:gd name="T16" fmla="*/ 72 w 16"/>
                  <a:gd name="T17" fmla="*/ 47 h 27"/>
                  <a:gd name="T18" fmla="*/ 101 w 16"/>
                  <a:gd name="T19" fmla="*/ 8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4" y="3"/>
                      <a:pt x="12" y="6"/>
                      <a:pt x="12" y="10"/>
                    </a:cubicBezTo>
                    <a:cubicBezTo>
                      <a:pt x="11" y="12"/>
                      <a:pt x="11" y="15"/>
                      <a:pt x="11" y="18"/>
                    </a:cubicBezTo>
                    <a:cubicBezTo>
                      <a:pt x="10" y="21"/>
                      <a:pt x="10" y="23"/>
                      <a:pt x="8" y="24"/>
                    </a:cubicBezTo>
                    <a:cubicBezTo>
                      <a:pt x="7" y="25"/>
                      <a:pt x="4" y="27"/>
                      <a:pt x="2" y="26"/>
                    </a:cubicBezTo>
                    <a:cubicBezTo>
                      <a:pt x="7" y="22"/>
                      <a:pt x="3" y="18"/>
                      <a:pt x="0" y="14"/>
                    </a:cubicBezTo>
                    <a:cubicBezTo>
                      <a:pt x="1" y="14"/>
                      <a:pt x="4" y="15"/>
                      <a:pt x="5" y="15"/>
                    </a:cubicBezTo>
                    <a:cubicBezTo>
                      <a:pt x="7" y="16"/>
                      <a:pt x="7" y="16"/>
                      <a:pt x="8" y="14"/>
                    </a:cubicBezTo>
                    <a:cubicBezTo>
                      <a:pt x="9" y="11"/>
                      <a:pt x="9" y="10"/>
                      <a:pt x="10" y="7"/>
                    </a:cubicBezTo>
                    <a:cubicBezTo>
                      <a:pt x="11" y="6"/>
                      <a:pt x="13" y="2"/>
                      <a:pt x="14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5" name="Freeform 176">
                <a:extLst>
                  <a:ext uri="{FF2B5EF4-FFF2-40B4-BE49-F238E27FC236}">
                    <a16:creationId xmlns:a16="http://schemas.microsoft.com/office/drawing/2014/main" id="{4EAF7DC0-C179-4C2B-A760-A7608177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3958"/>
                <a:ext cx="29" cy="45"/>
              </a:xfrm>
              <a:custGeom>
                <a:avLst/>
                <a:gdLst>
                  <a:gd name="T0" fmla="*/ 108 w 15"/>
                  <a:gd name="T1" fmla="*/ 0 h 23"/>
                  <a:gd name="T2" fmla="*/ 72 w 15"/>
                  <a:gd name="T3" fmla="*/ 45 h 23"/>
                  <a:gd name="T4" fmla="*/ 64 w 15"/>
                  <a:gd name="T5" fmla="*/ 112 h 23"/>
                  <a:gd name="T6" fmla="*/ 52 w 15"/>
                  <a:gd name="T7" fmla="*/ 157 h 23"/>
                  <a:gd name="T8" fmla="*/ 0 w 15"/>
                  <a:gd name="T9" fmla="*/ 172 h 23"/>
                  <a:gd name="T10" fmla="*/ 0 w 15"/>
                  <a:gd name="T11" fmla="*/ 88 h 23"/>
                  <a:gd name="T12" fmla="*/ 29 w 15"/>
                  <a:gd name="T13" fmla="*/ 96 h 23"/>
                  <a:gd name="T14" fmla="*/ 44 w 15"/>
                  <a:gd name="T15" fmla="*/ 88 h 23"/>
                  <a:gd name="T16" fmla="*/ 44 w 15"/>
                  <a:gd name="T17" fmla="*/ 76 h 23"/>
                  <a:gd name="T18" fmla="*/ 101 w 15"/>
                  <a:gd name="T19" fmla="*/ 8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cubicBezTo>
                      <a:pt x="14" y="2"/>
                      <a:pt x="11" y="4"/>
                      <a:pt x="10" y="6"/>
                    </a:cubicBezTo>
                    <a:cubicBezTo>
                      <a:pt x="10" y="9"/>
                      <a:pt x="9" y="12"/>
                      <a:pt x="9" y="15"/>
                    </a:cubicBezTo>
                    <a:cubicBezTo>
                      <a:pt x="9" y="18"/>
                      <a:pt x="10" y="19"/>
                      <a:pt x="7" y="21"/>
                    </a:cubicBezTo>
                    <a:cubicBezTo>
                      <a:pt x="5" y="22"/>
                      <a:pt x="3" y="23"/>
                      <a:pt x="0" y="23"/>
                    </a:cubicBezTo>
                    <a:cubicBezTo>
                      <a:pt x="5" y="21"/>
                      <a:pt x="1" y="15"/>
                      <a:pt x="0" y="12"/>
                    </a:cubicBezTo>
                    <a:cubicBezTo>
                      <a:pt x="1" y="12"/>
                      <a:pt x="3" y="13"/>
                      <a:pt x="4" y="13"/>
                    </a:cubicBezTo>
                    <a:cubicBezTo>
                      <a:pt x="6" y="13"/>
                      <a:pt x="6" y="14"/>
                      <a:pt x="6" y="12"/>
                    </a:cubicBezTo>
                    <a:cubicBezTo>
                      <a:pt x="6" y="12"/>
                      <a:pt x="6" y="11"/>
                      <a:pt x="6" y="10"/>
                    </a:cubicBezTo>
                    <a:cubicBezTo>
                      <a:pt x="6" y="6"/>
                      <a:pt x="10" y="3"/>
                      <a:pt x="14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6" name="Freeform 177">
                <a:extLst>
                  <a:ext uri="{FF2B5EF4-FFF2-40B4-BE49-F238E27FC236}">
                    <a16:creationId xmlns:a16="http://schemas.microsoft.com/office/drawing/2014/main" id="{B4E4EEDC-374B-4ED1-A815-A18E46B0F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" y="3980"/>
                <a:ext cx="14" cy="23"/>
              </a:xfrm>
              <a:custGeom>
                <a:avLst/>
                <a:gdLst>
                  <a:gd name="T0" fmla="*/ 40 w 7"/>
                  <a:gd name="T1" fmla="*/ 29 h 12"/>
                  <a:gd name="T2" fmla="*/ 8 w 7"/>
                  <a:gd name="T3" fmla="*/ 15 h 12"/>
                  <a:gd name="T4" fmla="*/ 8 w 7"/>
                  <a:gd name="T5" fmla="*/ 69 h 12"/>
                  <a:gd name="T6" fmla="*/ 48 w 7"/>
                  <a:gd name="T7" fmla="*/ 63 h 12"/>
                  <a:gd name="T8" fmla="*/ 40 w 7"/>
                  <a:gd name="T9" fmla="*/ 2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4"/>
                    </a:moveTo>
                    <a:cubicBezTo>
                      <a:pt x="5" y="3"/>
                      <a:pt x="3" y="0"/>
                      <a:pt x="1" y="2"/>
                    </a:cubicBezTo>
                    <a:cubicBezTo>
                      <a:pt x="0" y="3"/>
                      <a:pt x="1" y="8"/>
                      <a:pt x="1" y="10"/>
                    </a:cubicBezTo>
                    <a:cubicBezTo>
                      <a:pt x="2" y="12"/>
                      <a:pt x="4" y="10"/>
                      <a:pt x="6" y="9"/>
                    </a:cubicBezTo>
                    <a:cubicBezTo>
                      <a:pt x="7" y="7"/>
                      <a:pt x="7" y="6"/>
                      <a:pt x="5" y="4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7" name="Freeform 178">
                <a:extLst>
                  <a:ext uri="{FF2B5EF4-FFF2-40B4-BE49-F238E27FC236}">
                    <a16:creationId xmlns:a16="http://schemas.microsoft.com/office/drawing/2014/main" id="{17F6F01C-8A22-4F15-8333-442054D39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" y="3981"/>
                <a:ext cx="6" cy="10"/>
              </a:xfrm>
              <a:custGeom>
                <a:avLst/>
                <a:gdLst>
                  <a:gd name="T0" fmla="*/ 8 w 3"/>
                  <a:gd name="T1" fmla="*/ 0 h 5"/>
                  <a:gd name="T2" fmla="*/ 16 w 3"/>
                  <a:gd name="T3" fmla="*/ 40 h 5"/>
                  <a:gd name="T4" fmla="*/ 16 w 3"/>
                  <a:gd name="T5" fmla="*/ 40 h 5"/>
                  <a:gd name="T6" fmla="*/ 8 w 3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2" y="1"/>
                      <a:pt x="3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1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8" name="Freeform 179">
                <a:extLst>
                  <a:ext uri="{FF2B5EF4-FFF2-40B4-BE49-F238E27FC236}">
                    <a16:creationId xmlns:a16="http://schemas.microsoft.com/office/drawing/2014/main" id="{571C2510-AE1A-480C-9136-696162C81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3939"/>
                <a:ext cx="23" cy="27"/>
              </a:xfrm>
              <a:custGeom>
                <a:avLst/>
                <a:gdLst>
                  <a:gd name="T0" fmla="*/ 0 w 12"/>
                  <a:gd name="T1" fmla="*/ 100 h 14"/>
                  <a:gd name="T2" fmla="*/ 29 w 12"/>
                  <a:gd name="T3" fmla="*/ 71 h 14"/>
                  <a:gd name="T4" fmla="*/ 56 w 12"/>
                  <a:gd name="T5" fmla="*/ 44 h 14"/>
                  <a:gd name="T6" fmla="*/ 84 w 12"/>
                  <a:gd name="T7" fmla="*/ 0 h 14"/>
                  <a:gd name="T8" fmla="*/ 44 w 12"/>
                  <a:gd name="T9" fmla="*/ 44 h 14"/>
                  <a:gd name="T10" fmla="*/ 8 w 12"/>
                  <a:gd name="T11" fmla="*/ 10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2" y="13"/>
                      <a:pt x="3" y="11"/>
                      <a:pt x="4" y="10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4"/>
                      <a:pt x="11" y="3"/>
                      <a:pt x="12" y="0"/>
                    </a:cubicBezTo>
                    <a:cubicBezTo>
                      <a:pt x="10" y="2"/>
                      <a:pt x="8" y="4"/>
                      <a:pt x="6" y="6"/>
                    </a:cubicBezTo>
                    <a:cubicBezTo>
                      <a:pt x="5" y="8"/>
                      <a:pt x="0" y="11"/>
                      <a:pt x="1" y="14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09" name="Freeform 180">
                <a:extLst>
                  <a:ext uri="{FF2B5EF4-FFF2-40B4-BE49-F238E27FC236}">
                    <a16:creationId xmlns:a16="http://schemas.microsoft.com/office/drawing/2014/main" id="{5AE25CEA-3211-4823-8D6D-2C05783D4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" y="3947"/>
                <a:ext cx="10" cy="19"/>
              </a:xfrm>
              <a:custGeom>
                <a:avLst/>
                <a:gdLst>
                  <a:gd name="T0" fmla="*/ 0 w 5"/>
                  <a:gd name="T1" fmla="*/ 68 h 10"/>
                  <a:gd name="T2" fmla="*/ 24 w 5"/>
                  <a:gd name="T3" fmla="*/ 40 h 10"/>
                  <a:gd name="T4" fmla="*/ 40 w 5"/>
                  <a:gd name="T5" fmla="*/ 0 h 10"/>
                  <a:gd name="T6" fmla="*/ 0 w 5"/>
                  <a:gd name="T7" fmla="*/ 6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4" y="4"/>
                      <a:pt x="4" y="2"/>
                      <a:pt x="5" y="0"/>
                    </a:cubicBezTo>
                    <a:cubicBezTo>
                      <a:pt x="2" y="2"/>
                      <a:pt x="1" y="7"/>
                      <a:pt x="0" y="9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0" name="Freeform 181">
                <a:extLst>
                  <a:ext uri="{FF2B5EF4-FFF2-40B4-BE49-F238E27FC236}">
                    <a16:creationId xmlns:a16="http://schemas.microsoft.com/office/drawing/2014/main" id="{F4AE193A-F92F-4B7E-B136-847982B28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3931"/>
                <a:ext cx="12" cy="22"/>
              </a:xfrm>
              <a:custGeom>
                <a:avLst/>
                <a:gdLst>
                  <a:gd name="T0" fmla="*/ 0 w 6"/>
                  <a:gd name="T1" fmla="*/ 80 h 11"/>
                  <a:gd name="T2" fmla="*/ 40 w 6"/>
                  <a:gd name="T3" fmla="*/ 0 h 11"/>
                  <a:gd name="T4" fmla="*/ 16 w 6"/>
                  <a:gd name="T5" fmla="*/ 32 h 11"/>
                  <a:gd name="T6" fmla="*/ 8 w 6"/>
                  <a:gd name="T7" fmla="*/ 88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0" y="10"/>
                    </a:moveTo>
                    <a:cubicBezTo>
                      <a:pt x="3" y="10"/>
                      <a:pt x="6" y="3"/>
                      <a:pt x="5" y="0"/>
                    </a:cubicBezTo>
                    <a:cubicBezTo>
                      <a:pt x="4" y="1"/>
                      <a:pt x="3" y="2"/>
                      <a:pt x="2" y="4"/>
                    </a:cubicBezTo>
                    <a:cubicBezTo>
                      <a:pt x="2" y="6"/>
                      <a:pt x="1" y="8"/>
                      <a:pt x="1" y="1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1" name="Freeform 182">
                <a:extLst>
                  <a:ext uri="{FF2B5EF4-FFF2-40B4-BE49-F238E27FC236}">
                    <a16:creationId xmlns:a16="http://schemas.microsoft.com/office/drawing/2014/main" id="{449906BD-16CC-4351-B786-9057EB271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3" y="3924"/>
                <a:ext cx="7" cy="21"/>
              </a:xfrm>
              <a:custGeom>
                <a:avLst/>
                <a:gdLst>
                  <a:gd name="T0" fmla="*/ 0 w 4"/>
                  <a:gd name="T1" fmla="*/ 76 h 11"/>
                  <a:gd name="T2" fmla="*/ 12 w 4"/>
                  <a:gd name="T3" fmla="*/ 0 h 11"/>
                  <a:gd name="T4" fmla="*/ 0 w 4"/>
                  <a:gd name="T5" fmla="*/ 15 h 11"/>
                  <a:gd name="T6" fmla="*/ 0 w 4"/>
                  <a:gd name="T7" fmla="*/ 40 h 11"/>
                  <a:gd name="T8" fmla="*/ 0 w 4"/>
                  <a:gd name="T9" fmla="*/ 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cubicBezTo>
                      <a:pt x="2" y="10"/>
                      <a:pt x="4" y="2"/>
                      <a:pt x="2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0" y="1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2" name="Freeform 183">
                <a:extLst>
                  <a:ext uri="{FF2B5EF4-FFF2-40B4-BE49-F238E27FC236}">
                    <a16:creationId xmlns:a16="http://schemas.microsoft.com/office/drawing/2014/main" id="{CFC2A5CA-286E-4236-835C-AC2B4A2E9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3951"/>
                <a:ext cx="31" cy="13"/>
              </a:xfrm>
              <a:custGeom>
                <a:avLst/>
                <a:gdLst>
                  <a:gd name="T0" fmla="*/ 0 w 16"/>
                  <a:gd name="T1" fmla="*/ 20 h 7"/>
                  <a:gd name="T2" fmla="*/ 101 w 16"/>
                  <a:gd name="T3" fmla="*/ 13 h 7"/>
                  <a:gd name="T4" fmla="*/ 109 w 16"/>
                  <a:gd name="T5" fmla="*/ 32 h 7"/>
                  <a:gd name="T6" fmla="*/ 87 w 16"/>
                  <a:gd name="T7" fmla="*/ 32 h 7"/>
                  <a:gd name="T8" fmla="*/ 45 w 16"/>
                  <a:gd name="T9" fmla="*/ 24 h 7"/>
                  <a:gd name="T10" fmla="*/ 8 w 16"/>
                  <a:gd name="T11" fmla="*/ 2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7">
                    <a:moveTo>
                      <a:pt x="0" y="3"/>
                    </a:moveTo>
                    <a:cubicBezTo>
                      <a:pt x="4" y="1"/>
                      <a:pt x="10" y="0"/>
                      <a:pt x="14" y="2"/>
                    </a:cubicBezTo>
                    <a:cubicBezTo>
                      <a:pt x="15" y="3"/>
                      <a:pt x="16" y="4"/>
                      <a:pt x="15" y="5"/>
                    </a:cubicBezTo>
                    <a:cubicBezTo>
                      <a:pt x="15" y="7"/>
                      <a:pt x="14" y="6"/>
                      <a:pt x="12" y="5"/>
                    </a:cubicBezTo>
                    <a:cubicBezTo>
                      <a:pt x="10" y="5"/>
                      <a:pt x="8" y="5"/>
                      <a:pt x="6" y="4"/>
                    </a:cubicBezTo>
                    <a:cubicBezTo>
                      <a:pt x="4" y="4"/>
                      <a:pt x="2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3" name="Freeform 184">
                <a:extLst>
                  <a:ext uri="{FF2B5EF4-FFF2-40B4-BE49-F238E27FC236}">
                    <a16:creationId xmlns:a16="http://schemas.microsoft.com/office/drawing/2014/main" id="{08CFE18B-748A-4260-8D78-0A7124507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3966"/>
                <a:ext cx="19" cy="12"/>
              </a:xfrm>
              <a:custGeom>
                <a:avLst/>
                <a:gdLst>
                  <a:gd name="T0" fmla="*/ 0 w 10"/>
                  <a:gd name="T1" fmla="*/ 16 h 6"/>
                  <a:gd name="T2" fmla="*/ 48 w 10"/>
                  <a:gd name="T3" fmla="*/ 8 h 6"/>
                  <a:gd name="T4" fmla="*/ 48 w 10"/>
                  <a:gd name="T5" fmla="*/ 48 h 6"/>
                  <a:gd name="T6" fmla="*/ 0 w 10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2" y="2"/>
                      <a:pt x="5" y="0"/>
                      <a:pt x="7" y="1"/>
                    </a:cubicBezTo>
                    <a:cubicBezTo>
                      <a:pt x="10" y="2"/>
                      <a:pt x="8" y="4"/>
                      <a:pt x="7" y="6"/>
                    </a:cubicBezTo>
                    <a:cubicBezTo>
                      <a:pt x="6" y="4"/>
                      <a:pt x="3" y="2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4" name="Freeform 185">
                <a:extLst>
                  <a:ext uri="{FF2B5EF4-FFF2-40B4-BE49-F238E27FC236}">
                    <a16:creationId xmlns:a16="http://schemas.microsoft.com/office/drawing/2014/main" id="{6390FA94-670E-49FF-9EB8-456F14DDC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" y="3968"/>
                <a:ext cx="10" cy="10"/>
              </a:xfrm>
              <a:custGeom>
                <a:avLst/>
                <a:gdLst>
                  <a:gd name="T0" fmla="*/ 40 w 5"/>
                  <a:gd name="T1" fmla="*/ 0 h 5"/>
                  <a:gd name="T2" fmla="*/ 24 w 5"/>
                  <a:gd name="T3" fmla="*/ 40 h 5"/>
                  <a:gd name="T4" fmla="*/ 32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3" y="4"/>
                      <a:pt x="3" y="5"/>
                    </a:cubicBezTo>
                    <a:cubicBezTo>
                      <a:pt x="0" y="3"/>
                      <a:pt x="2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5" name="Freeform 186">
                <a:extLst>
                  <a:ext uri="{FF2B5EF4-FFF2-40B4-BE49-F238E27FC236}">
                    <a16:creationId xmlns:a16="http://schemas.microsoft.com/office/drawing/2014/main" id="{CE5B07FF-C6AE-4850-90F6-F0592983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2" y="3974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0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6" name="Freeform 187">
                <a:extLst>
                  <a:ext uri="{FF2B5EF4-FFF2-40B4-BE49-F238E27FC236}">
                    <a16:creationId xmlns:a16="http://schemas.microsoft.com/office/drawing/2014/main" id="{34E018D8-7E93-42AC-B053-5C5E82C28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" y="3964"/>
                <a:ext cx="25" cy="42"/>
              </a:xfrm>
              <a:custGeom>
                <a:avLst/>
                <a:gdLst>
                  <a:gd name="T0" fmla="*/ 23 w 13"/>
                  <a:gd name="T1" fmla="*/ 0 h 22"/>
                  <a:gd name="T2" fmla="*/ 8 w 13"/>
                  <a:gd name="T3" fmla="*/ 99 h 22"/>
                  <a:gd name="T4" fmla="*/ 44 w 13"/>
                  <a:gd name="T5" fmla="*/ 139 h 22"/>
                  <a:gd name="T6" fmla="*/ 92 w 13"/>
                  <a:gd name="T7" fmla="*/ 145 h 22"/>
                  <a:gd name="T8" fmla="*/ 37 w 13"/>
                  <a:gd name="T9" fmla="*/ 92 h 22"/>
                  <a:gd name="T10" fmla="*/ 23 w 13"/>
                  <a:gd name="T11" fmla="*/ 55 h 22"/>
                  <a:gd name="T12" fmla="*/ 23 w 13"/>
                  <a:gd name="T13" fmla="*/ 15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3" y="0"/>
                    </a:moveTo>
                    <a:cubicBezTo>
                      <a:pt x="2" y="5"/>
                      <a:pt x="0" y="9"/>
                      <a:pt x="1" y="14"/>
                    </a:cubicBezTo>
                    <a:cubicBezTo>
                      <a:pt x="2" y="16"/>
                      <a:pt x="4" y="18"/>
                      <a:pt x="6" y="20"/>
                    </a:cubicBezTo>
                    <a:cubicBezTo>
                      <a:pt x="7" y="21"/>
                      <a:pt x="12" y="22"/>
                      <a:pt x="13" y="21"/>
                    </a:cubicBezTo>
                    <a:cubicBezTo>
                      <a:pt x="10" y="19"/>
                      <a:pt x="7" y="16"/>
                      <a:pt x="5" y="13"/>
                    </a:cubicBezTo>
                    <a:cubicBezTo>
                      <a:pt x="4" y="11"/>
                      <a:pt x="3" y="9"/>
                      <a:pt x="3" y="8"/>
                    </a:cubicBezTo>
                    <a:cubicBezTo>
                      <a:pt x="2" y="6"/>
                      <a:pt x="3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7" name="Freeform 188">
                <a:extLst>
                  <a:ext uri="{FF2B5EF4-FFF2-40B4-BE49-F238E27FC236}">
                    <a16:creationId xmlns:a16="http://schemas.microsoft.com/office/drawing/2014/main" id="{298A0E24-C834-491F-8454-97D023C08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" y="3983"/>
                <a:ext cx="16" cy="18"/>
              </a:xfrm>
              <a:custGeom>
                <a:avLst/>
                <a:gdLst>
                  <a:gd name="T0" fmla="*/ 0 w 8"/>
                  <a:gd name="T1" fmla="*/ 0 h 9"/>
                  <a:gd name="T2" fmla="*/ 16 w 8"/>
                  <a:gd name="T3" fmla="*/ 48 h 9"/>
                  <a:gd name="T4" fmla="*/ 64 w 8"/>
                  <a:gd name="T5" fmla="*/ 72 h 9"/>
                  <a:gd name="T6" fmla="*/ 32 w 8"/>
                  <a:gd name="T7" fmla="*/ 40 h 9"/>
                  <a:gd name="T8" fmla="*/ 24 w 8"/>
                  <a:gd name="T9" fmla="*/ 0 h 9"/>
                  <a:gd name="T10" fmla="*/ 0 w 8"/>
                  <a:gd name="T11" fmla="*/ 8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4" y="7"/>
                      <a:pt x="6" y="9"/>
                      <a:pt x="8" y="9"/>
                    </a:cubicBezTo>
                    <a:cubicBezTo>
                      <a:pt x="7" y="8"/>
                      <a:pt x="5" y="7"/>
                      <a:pt x="4" y="5"/>
                    </a:cubicBezTo>
                    <a:cubicBezTo>
                      <a:pt x="3" y="4"/>
                      <a:pt x="3" y="2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8" name="Freeform 189">
                <a:extLst>
                  <a:ext uri="{FF2B5EF4-FFF2-40B4-BE49-F238E27FC236}">
                    <a16:creationId xmlns:a16="http://schemas.microsoft.com/office/drawing/2014/main" id="{CB8CC6EE-A872-43D7-B1EA-BFCD5D54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3985"/>
                <a:ext cx="11" cy="16"/>
              </a:xfrm>
              <a:custGeom>
                <a:avLst/>
                <a:gdLst>
                  <a:gd name="T0" fmla="*/ 0 w 6"/>
                  <a:gd name="T1" fmla="*/ 0 h 8"/>
                  <a:gd name="T2" fmla="*/ 0 w 6"/>
                  <a:gd name="T3" fmla="*/ 40 h 8"/>
                  <a:gd name="T4" fmla="*/ 20 w 6"/>
                  <a:gd name="T5" fmla="*/ 64 h 8"/>
                  <a:gd name="T6" fmla="*/ 31 w 6"/>
                  <a:gd name="T7" fmla="*/ 32 h 8"/>
                  <a:gd name="T8" fmla="*/ 7 w 6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2" y="8"/>
                      <a:pt x="3" y="8"/>
                    </a:cubicBezTo>
                    <a:cubicBezTo>
                      <a:pt x="6" y="8"/>
                      <a:pt x="6" y="6"/>
                      <a:pt x="5" y="4"/>
                    </a:cubicBezTo>
                    <a:cubicBezTo>
                      <a:pt x="4" y="2"/>
                      <a:pt x="1" y="3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9" name="Freeform 190">
                <a:extLst>
                  <a:ext uri="{FF2B5EF4-FFF2-40B4-BE49-F238E27FC236}">
                    <a16:creationId xmlns:a16="http://schemas.microsoft.com/office/drawing/2014/main" id="{B291B927-BFEA-4C4B-9ED1-0D11811D6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3987"/>
                <a:ext cx="6" cy="10"/>
              </a:xfrm>
              <a:custGeom>
                <a:avLst/>
                <a:gdLst>
                  <a:gd name="T0" fmla="*/ 0 w 3"/>
                  <a:gd name="T1" fmla="*/ 0 h 5"/>
                  <a:gd name="T2" fmla="*/ 8 w 3"/>
                  <a:gd name="T3" fmla="*/ 0 h 5"/>
                  <a:gd name="T4" fmla="*/ 0 w 3"/>
                  <a:gd name="T5" fmla="*/ 24 h 5"/>
                  <a:gd name="T6" fmla="*/ 24 w 3"/>
                  <a:gd name="T7" fmla="*/ 40 h 5"/>
                  <a:gd name="T8" fmla="*/ 8 w 3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0" name="Freeform 191">
                <a:extLst>
                  <a:ext uri="{FF2B5EF4-FFF2-40B4-BE49-F238E27FC236}">
                    <a16:creationId xmlns:a16="http://schemas.microsoft.com/office/drawing/2014/main" id="{CCC2E314-009D-470C-B1A4-AD5F676E4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3916"/>
                <a:ext cx="12" cy="29"/>
              </a:xfrm>
              <a:custGeom>
                <a:avLst/>
                <a:gdLst>
                  <a:gd name="T0" fmla="*/ 0 w 6"/>
                  <a:gd name="T1" fmla="*/ 0 h 15"/>
                  <a:gd name="T2" fmla="*/ 16 w 6"/>
                  <a:gd name="T3" fmla="*/ 56 h 15"/>
                  <a:gd name="T4" fmla="*/ 0 w 6"/>
                  <a:gd name="T5" fmla="*/ 108 h 15"/>
                  <a:gd name="T6" fmla="*/ 8 w 6"/>
                  <a:gd name="T7" fmla="*/ 1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1" y="3"/>
                      <a:pt x="2" y="5"/>
                      <a:pt x="2" y="8"/>
                    </a:cubicBezTo>
                    <a:cubicBezTo>
                      <a:pt x="2" y="11"/>
                      <a:pt x="1" y="13"/>
                      <a:pt x="0" y="15"/>
                    </a:cubicBezTo>
                    <a:cubicBezTo>
                      <a:pt x="4" y="11"/>
                      <a:pt x="6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1" name="Freeform 192">
                <a:extLst>
                  <a:ext uri="{FF2B5EF4-FFF2-40B4-BE49-F238E27FC236}">
                    <a16:creationId xmlns:a16="http://schemas.microsoft.com/office/drawing/2014/main" id="{552BA82F-D687-4A18-9D2B-731980677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" y="3928"/>
                <a:ext cx="10" cy="21"/>
              </a:xfrm>
              <a:custGeom>
                <a:avLst/>
                <a:gdLst>
                  <a:gd name="T0" fmla="*/ 8 w 5"/>
                  <a:gd name="T1" fmla="*/ 0 h 11"/>
                  <a:gd name="T2" fmla="*/ 0 w 5"/>
                  <a:gd name="T3" fmla="*/ 76 h 11"/>
                  <a:gd name="T4" fmla="*/ 32 w 5"/>
                  <a:gd name="T5" fmla="*/ 48 h 11"/>
                  <a:gd name="T6" fmla="*/ 24 w 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3" y="3"/>
                      <a:pt x="2" y="8"/>
                      <a:pt x="0" y="11"/>
                    </a:cubicBezTo>
                    <a:cubicBezTo>
                      <a:pt x="1" y="11"/>
                      <a:pt x="4" y="8"/>
                      <a:pt x="4" y="7"/>
                    </a:cubicBezTo>
                    <a:cubicBezTo>
                      <a:pt x="5" y="4"/>
                      <a:pt x="3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2" name="Freeform 193">
                <a:extLst>
                  <a:ext uri="{FF2B5EF4-FFF2-40B4-BE49-F238E27FC236}">
                    <a16:creationId xmlns:a16="http://schemas.microsoft.com/office/drawing/2014/main" id="{0F4B9195-6F9D-4BD6-945B-47D1C1DB9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3931"/>
                <a:ext cx="14" cy="22"/>
              </a:xfrm>
              <a:custGeom>
                <a:avLst/>
                <a:gdLst>
                  <a:gd name="T0" fmla="*/ 40 w 7"/>
                  <a:gd name="T1" fmla="*/ 0 h 11"/>
                  <a:gd name="T2" fmla="*/ 32 w 7"/>
                  <a:gd name="T3" fmla="*/ 48 h 11"/>
                  <a:gd name="T4" fmla="*/ 0 w 7"/>
                  <a:gd name="T5" fmla="*/ 88 h 11"/>
                  <a:gd name="T6" fmla="*/ 32 w 7"/>
                  <a:gd name="T7" fmla="*/ 72 h 11"/>
                  <a:gd name="T8" fmla="*/ 56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2"/>
                      <a:pt x="5" y="4"/>
                      <a:pt x="4" y="6"/>
                    </a:cubicBezTo>
                    <a:cubicBezTo>
                      <a:pt x="3" y="8"/>
                      <a:pt x="2" y="11"/>
                      <a:pt x="0" y="11"/>
                    </a:cubicBezTo>
                    <a:cubicBezTo>
                      <a:pt x="1" y="10"/>
                      <a:pt x="3" y="10"/>
                      <a:pt x="4" y="9"/>
                    </a:cubicBezTo>
                    <a:cubicBezTo>
                      <a:pt x="7" y="7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Freeform 194">
                <a:extLst>
                  <a:ext uri="{FF2B5EF4-FFF2-40B4-BE49-F238E27FC236}">
                    <a16:creationId xmlns:a16="http://schemas.microsoft.com/office/drawing/2014/main" id="{2D4E635E-544F-44C8-8EE0-44119DB3B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3664"/>
                <a:ext cx="27" cy="119"/>
              </a:xfrm>
              <a:custGeom>
                <a:avLst/>
                <a:gdLst>
                  <a:gd name="T0" fmla="*/ 93 w 14"/>
                  <a:gd name="T1" fmla="*/ 0 h 62"/>
                  <a:gd name="T2" fmla="*/ 64 w 14"/>
                  <a:gd name="T3" fmla="*/ 132 h 62"/>
                  <a:gd name="T4" fmla="*/ 29 w 14"/>
                  <a:gd name="T5" fmla="*/ 248 h 62"/>
                  <a:gd name="T6" fmla="*/ 8 w 14"/>
                  <a:gd name="T7" fmla="*/ 353 h 62"/>
                  <a:gd name="T8" fmla="*/ 0 w 14"/>
                  <a:gd name="T9" fmla="*/ 438 h 62"/>
                  <a:gd name="T10" fmla="*/ 23 w 14"/>
                  <a:gd name="T11" fmla="*/ 353 h 62"/>
                  <a:gd name="T12" fmla="*/ 64 w 14"/>
                  <a:gd name="T13" fmla="*/ 253 h 62"/>
                  <a:gd name="T14" fmla="*/ 100 w 14"/>
                  <a:gd name="T15" fmla="*/ 15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2">
                    <a:moveTo>
                      <a:pt x="13" y="0"/>
                    </a:moveTo>
                    <a:cubicBezTo>
                      <a:pt x="14" y="7"/>
                      <a:pt x="11" y="13"/>
                      <a:pt x="9" y="19"/>
                    </a:cubicBezTo>
                    <a:cubicBezTo>
                      <a:pt x="7" y="24"/>
                      <a:pt x="6" y="30"/>
                      <a:pt x="4" y="35"/>
                    </a:cubicBezTo>
                    <a:cubicBezTo>
                      <a:pt x="3" y="40"/>
                      <a:pt x="2" y="45"/>
                      <a:pt x="1" y="50"/>
                    </a:cubicBezTo>
                    <a:cubicBezTo>
                      <a:pt x="0" y="54"/>
                      <a:pt x="0" y="58"/>
                      <a:pt x="0" y="62"/>
                    </a:cubicBezTo>
                    <a:cubicBezTo>
                      <a:pt x="1" y="58"/>
                      <a:pt x="2" y="54"/>
                      <a:pt x="3" y="50"/>
                    </a:cubicBezTo>
                    <a:cubicBezTo>
                      <a:pt x="5" y="45"/>
                      <a:pt x="7" y="41"/>
                      <a:pt x="9" y="36"/>
                    </a:cubicBezTo>
                    <a:cubicBezTo>
                      <a:pt x="13" y="25"/>
                      <a:pt x="14" y="14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4" name="Freeform 195">
                <a:extLst>
                  <a:ext uri="{FF2B5EF4-FFF2-40B4-BE49-F238E27FC236}">
                    <a16:creationId xmlns:a16="http://schemas.microsoft.com/office/drawing/2014/main" id="{0D1856F1-54EF-4614-852D-739CBB54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5" y="3710"/>
                <a:ext cx="20" cy="68"/>
              </a:xfrm>
              <a:custGeom>
                <a:avLst/>
                <a:gdLst>
                  <a:gd name="T0" fmla="*/ 0 w 10"/>
                  <a:gd name="T1" fmla="*/ 0 h 35"/>
                  <a:gd name="T2" fmla="*/ 16 w 10"/>
                  <a:gd name="T3" fmla="*/ 163 h 35"/>
                  <a:gd name="T4" fmla="*/ 80 w 10"/>
                  <a:gd name="T5" fmla="*/ 256 h 35"/>
                  <a:gd name="T6" fmla="*/ 8 w 10"/>
                  <a:gd name="T7" fmla="*/ 23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3" y="7"/>
                      <a:pt x="2" y="15"/>
                      <a:pt x="2" y="22"/>
                    </a:cubicBezTo>
                    <a:cubicBezTo>
                      <a:pt x="1" y="28"/>
                      <a:pt x="3" y="34"/>
                      <a:pt x="10" y="35"/>
                    </a:cubicBezTo>
                    <a:cubicBezTo>
                      <a:pt x="2" y="27"/>
                      <a:pt x="6" y="1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5" name="Freeform 196">
                <a:extLst>
                  <a:ext uri="{FF2B5EF4-FFF2-40B4-BE49-F238E27FC236}">
                    <a16:creationId xmlns:a16="http://schemas.microsoft.com/office/drawing/2014/main" id="{436981E9-0309-48FE-AAE8-582889439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3955"/>
                <a:ext cx="17" cy="17"/>
              </a:xfrm>
              <a:custGeom>
                <a:avLst/>
                <a:gdLst>
                  <a:gd name="T0" fmla="*/ 0 w 9"/>
                  <a:gd name="T1" fmla="*/ 8 h 9"/>
                  <a:gd name="T2" fmla="*/ 15 w 9"/>
                  <a:gd name="T3" fmla="*/ 60 h 9"/>
                  <a:gd name="T4" fmla="*/ 21 w 9"/>
                  <a:gd name="T5" fmla="*/ 60 h 9"/>
                  <a:gd name="T6" fmla="*/ 32 w 9"/>
                  <a:gd name="T7" fmla="*/ 47 h 9"/>
                  <a:gd name="T8" fmla="*/ 60 w 9"/>
                  <a:gd name="T9" fmla="*/ 32 h 9"/>
                  <a:gd name="T10" fmla="*/ 53 w 9"/>
                  <a:gd name="T11" fmla="*/ 28 h 9"/>
                  <a:gd name="T12" fmla="*/ 32 w 9"/>
                  <a:gd name="T13" fmla="*/ 0 h 9"/>
                  <a:gd name="T14" fmla="*/ 8 w 9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1" y="3"/>
                      <a:pt x="2" y="6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8"/>
                      <a:pt x="4" y="8"/>
                      <a:pt x="5" y="7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9" y="5"/>
                      <a:pt x="8" y="4"/>
                      <a:pt x="8" y="4"/>
                    </a:cubicBez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6" name="Freeform 197">
                <a:extLst>
                  <a:ext uri="{FF2B5EF4-FFF2-40B4-BE49-F238E27FC236}">
                    <a16:creationId xmlns:a16="http://schemas.microsoft.com/office/drawing/2014/main" id="{A964E103-55BD-43D1-9953-E4E737448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3955"/>
                <a:ext cx="43" cy="51"/>
              </a:xfrm>
              <a:custGeom>
                <a:avLst/>
                <a:gdLst>
                  <a:gd name="T0" fmla="*/ 0 w 22"/>
                  <a:gd name="T1" fmla="*/ 0 h 27"/>
                  <a:gd name="T2" fmla="*/ 8 w 22"/>
                  <a:gd name="T3" fmla="*/ 32 h 27"/>
                  <a:gd name="T4" fmla="*/ 23 w 22"/>
                  <a:gd name="T5" fmla="*/ 68 h 27"/>
                  <a:gd name="T6" fmla="*/ 45 w 22"/>
                  <a:gd name="T7" fmla="*/ 128 h 27"/>
                  <a:gd name="T8" fmla="*/ 88 w 22"/>
                  <a:gd name="T9" fmla="*/ 168 h 27"/>
                  <a:gd name="T10" fmla="*/ 133 w 22"/>
                  <a:gd name="T11" fmla="*/ 181 h 27"/>
                  <a:gd name="T12" fmla="*/ 164 w 22"/>
                  <a:gd name="T13" fmla="*/ 181 h 27"/>
                  <a:gd name="T14" fmla="*/ 111 w 22"/>
                  <a:gd name="T15" fmla="*/ 128 h 27"/>
                  <a:gd name="T16" fmla="*/ 127 w 22"/>
                  <a:gd name="T17" fmla="*/ 81 h 27"/>
                  <a:gd name="T18" fmla="*/ 104 w 22"/>
                  <a:gd name="T19" fmla="*/ 89 h 27"/>
                  <a:gd name="T20" fmla="*/ 84 w 22"/>
                  <a:gd name="T21" fmla="*/ 93 h 27"/>
                  <a:gd name="T22" fmla="*/ 45 w 22"/>
                  <a:gd name="T23" fmla="*/ 93 h 27"/>
                  <a:gd name="T24" fmla="*/ 31 w 22"/>
                  <a:gd name="T25" fmla="*/ 40 h 27"/>
                  <a:gd name="T26" fmla="*/ 8 w 22"/>
                  <a:gd name="T27" fmla="*/ 0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1" y="1"/>
                      <a:pt x="1" y="3"/>
                      <a:pt x="1" y="5"/>
                    </a:cubicBezTo>
                    <a:cubicBezTo>
                      <a:pt x="2" y="7"/>
                      <a:pt x="2" y="9"/>
                      <a:pt x="3" y="10"/>
                    </a:cubicBezTo>
                    <a:cubicBezTo>
                      <a:pt x="4" y="13"/>
                      <a:pt x="4" y="17"/>
                      <a:pt x="6" y="19"/>
                    </a:cubicBezTo>
                    <a:cubicBezTo>
                      <a:pt x="7" y="22"/>
                      <a:pt x="9" y="24"/>
                      <a:pt x="12" y="25"/>
                    </a:cubicBezTo>
                    <a:cubicBezTo>
                      <a:pt x="14" y="26"/>
                      <a:pt x="16" y="26"/>
                      <a:pt x="18" y="27"/>
                    </a:cubicBezTo>
                    <a:cubicBezTo>
                      <a:pt x="19" y="27"/>
                      <a:pt x="21" y="27"/>
                      <a:pt x="22" y="27"/>
                    </a:cubicBezTo>
                    <a:cubicBezTo>
                      <a:pt x="19" y="26"/>
                      <a:pt x="15" y="23"/>
                      <a:pt x="15" y="19"/>
                    </a:cubicBezTo>
                    <a:cubicBezTo>
                      <a:pt x="15" y="16"/>
                      <a:pt x="16" y="14"/>
                      <a:pt x="17" y="12"/>
                    </a:cubicBezTo>
                    <a:cubicBezTo>
                      <a:pt x="16" y="12"/>
                      <a:pt x="15" y="12"/>
                      <a:pt x="14" y="13"/>
                    </a:cubicBezTo>
                    <a:cubicBezTo>
                      <a:pt x="13" y="13"/>
                      <a:pt x="12" y="13"/>
                      <a:pt x="11" y="14"/>
                    </a:cubicBezTo>
                    <a:cubicBezTo>
                      <a:pt x="10" y="14"/>
                      <a:pt x="7" y="15"/>
                      <a:pt x="6" y="14"/>
                    </a:cubicBezTo>
                    <a:cubicBezTo>
                      <a:pt x="4" y="13"/>
                      <a:pt x="4" y="8"/>
                      <a:pt x="4" y="6"/>
                    </a:cubicBezTo>
                    <a:cubicBezTo>
                      <a:pt x="4" y="3"/>
                      <a:pt x="3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7" name="Freeform 198">
                <a:extLst>
                  <a:ext uri="{FF2B5EF4-FFF2-40B4-BE49-F238E27FC236}">
                    <a16:creationId xmlns:a16="http://schemas.microsoft.com/office/drawing/2014/main" id="{1A4DB378-1FB5-452B-AD1B-94E6F389E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3968"/>
                <a:ext cx="17" cy="10"/>
              </a:xfrm>
              <a:custGeom>
                <a:avLst/>
                <a:gdLst>
                  <a:gd name="T0" fmla="*/ 0 w 9"/>
                  <a:gd name="T1" fmla="*/ 0 h 5"/>
                  <a:gd name="T2" fmla="*/ 21 w 9"/>
                  <a:gd name="T3" fmla="*/ 40 h 5"/>
                  <a:gd name="T4" fmla="*/ 40 w 9"/>
                  <a:gd name="T5" fmla="*/ 32 h 5"/>
                  <a:gd name="T6" fmla="*/ 60 w 9"/>
                  <a:gd name="T7" fmla="*/ 24 h 5"/>
                  <a:gd name="T8" fmla="*/ 40 w 9"/>
                  <a:gd name="T9" fmla="*/ 0 h 5"/>
                  <a:gd name="T10" fmla="*/ 15 w 9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1" y="1"/>
                      <a:pt x="1" y="4"/>
                      <a:pt x="3" y="5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199">
                <a:extLst>
                  <a:ext uri="{FF2B5EF4-FFF2-40B4-BE49-F238E27FC236}">
                    <a16:creationId xmlns:a16="http://schemas.microsoft.com/office/drawing/2014/main" id="{8B11A1AE-D66C-41F9-BF5B-457BCC338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3966"/>
                <a:ext cx="29" cy="39"/>
              </a:xfrm>
              <a:custGeom>
                <a:avLst/>
                <a:gdLst>
                  <a:gd name="T0" fmla="*/ 0 w 15"/>
                  <a:gd name="T1" fmla="*/ 0 h 20"/>
                  <a:gd name="T2" fmla="*/ 15 w 15"/>
                  <a:gd name="T3" fmla="*/ 39 h 20"/>
                  <a:gd name="T4" fmla="*/ 23 w 15"/>
                  <a:gd name="T5" fmla="*/ 76 h 20"/>
                  <a:gd name="T6" fmla="*/ 23 w 15"/>
                  <a:gd name="T7" fmla="*/ 111 h 20"/>
                  <a:gd name="T8" fmla="*/ 56 w 15"/>
                  <a:gd name="T9" fmla="*/ 140 h 20"/>
                  <a:gd name="T10" fmla="*/ 108 w 15"/>
                  <a:gd name="T11" fmla="*/ 148 h 20"/>
                  <a:gd name="T12" fmla="*/ 79 w 15"/>
                  <a:gd name="T13" fmla="*/ 103 h 20"/>
                  <a:gd name="T14" fmla="*/ 85 w 15"/>
                  <a:gd name="T15" fmla="*/ 60 h 20"/>
                  <a:gd name="T16" fmla="*/ 37 w 15"/>
                  <a:gd name="T17" fmla="*/ 80 h 20"/>
                  <a:gd name="T18" fmla="*/ 29 w 15"/>
                  <a:gd name="T19" fmla="*/ 53 h 20"/>
                  <a:gd name="T20" fmla="*/ 23 w 15"/>
                  <a:gd name="T21" fmla="*/ 31 h 20"/>
                  <a:gd name="T22" fmla="*/ 8 w 15"/>
                  <a:gd name="T23" fmla="*/ 8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1"/>
                      <a:pt x="2" y="4"/>
                      <a:pt x="2" y="5"/>
                    </a:cubicBezTo>
                    <a:cubicBezTo>
                      <a:pt x="2" y="7"/>
                      <a:pt x="2" y="8"/>
                      <a:pt x="3" y="10"/>
                    </a:cubicBezTo>
                    <a:cubicBezTo>
                      <a:pt x="3" y="12"/>
                      <a:pt x="2" y="13"/>
                      <a:pt x="3" y="15"/>
                    </a:cubicBezTo>
                    <a:cubicBezTo>
                      <a:pt x="3" y="17"/>
                      <a:pt x="6" y="19"/>
                      <a:pt x="8" y="19"/>
                    </a:cubicBezTo>
                    <a:cubicBezTo>
                      <a:pt x="10" y="20"/>
                      <a:pt x="13" y="20"/>
                      <a:pt x="15" y="20"/>
                    </a:cubicBezTo>
                    <a:cubicBezTo>
                      <a:pt x="13" y="18"/>
                      <a:pt x="12" y="16"/>
                      <a:pt x="11" y="14"/>
                    </a:cubicBezTo>
                    <a:cubicBezTo>
                      <a:pt x="11" y="12"/>
                      <a:pt x="11" y="10"/>
                      <a:pt x="12" y="8"/>
                    </a:cubicBezTo>
                    <a:cubicBezTo>
                      <a:pt x="10" y="8"/>
                      <a:pt x="7" y="12"/>
                      <a:pt x="5" y="11"/>
                    </a:cubicBezTo>
                    <a:cubicBezTo>
                      <a:pt x="4" y="11"/>
                      <a:pt x="4" y="8"/>
                      <a:pt x="4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3"/>
                      <a:pt x="1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200">
                <a:extLst>
                  <a:ext uri="{FF2B5EF4-FFF2-40B4-BE49-F238E27FC236}">
                    <a16:creationId xmlns:a16="http://schemas.microsoft.com/office/drawing/2014/main" id="{4A82FDBA-43AD-4936-9267-9869AEBBD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4" y="3966"/>
                <a:ext cx="27" cy="37"/>
              </a:xfrm>
              <a:custGeom>
                <a:avLst/>
                <a:gdLst>
                  <a:gd name="T0" fmla="*/ 0 w 14"/>
                  <a:gd name="T1" fmla="*/ 0 h 19"/>
                  <a:gd name="T2" fmla="*/ 8 w 14"/>
                  <a:gd name="T3" fmla="*/ 53 h 19"/>
                  <a:gd name="T4" fmla="*/ 8 w 14"/>
                  <a:gd name="T5" fmla="*/ 80 h 19"/>
                  <a:gd name="T6" fmla="*/ 29 w 14"/>
                  <a:gd name="T7" fmla="*/ 125 h 19"/>
                  <a:gd name="T8" fmla="*/ 64 w 14"/>
                  <a:gd name="T9" fmla="*/ 140 h 19"/>
                  <a:gd name="T10" fmla="*/ 100 w 14"/>
                  <a:gd name="T11" fmla="*/ 132 h 19"/>
                  <a:gd name="T12" fmla="*/ 71 w 14"/>
                  <a:gd name="T13" fmla="*/ 109 h 19"/>
                  <a:gd name="T14" fmla="*/ 64 w 14"/>
                  <a:gd name="T15" fmla="*/ 68 h 19"/>
                  <a:gd name="T16" fmla="*/ 44 w 14"/>
                  <a:gd name="T17" fmla="*/ 72 h 19"/>
                  <a:gd name="T18" fmla="*/ 29 w 14"/>
                  <a:gd name="T19" fmla="*/ 53 h 19"/>
                  <a:gd name="T20" fmla="*/ 8 w 14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0" y="2"/>
                      <a:pt x="1" y="4"/>
                      <a:pt x="1" y="7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1" y="13"/>
                      <a:pt x="2" y="16"/>
                      <a:pt x="4" y="17"/>
                    </a:cubicBezTo>
                    <a:cubicBezTo>
                      <a:pt x="5" y="18"/>
                      <a:pt x="7" y="18"/>
                      <a:pt x="9" y="19"/>
                    </a:cubicBezTo>
                    <a:cubicBezTo>
                      <a:pt x="9" y="19"/>
                      <a:pt x="13" y="19"/>
                      <a:pt x="14" y="18"/>
                    </a:cubicBezTo>
                    <a:cubicBezTo>
                      <a:pt x="14" y="17"/>
                      <a:pt x="11" y="16"/>
                      <a:pt x="10" y="15"/>
                    </a:cubicBezTo>
                    <a:cubicBezTo>
                      <a:pt x="9" y="13"/>
                      <a:pt x="9" y="11"/>
                      <a:pt x="9" y="9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9"/>
                      <a:pt x="4" y="8"/>
                      <a:pt x="4" y="7"/>
                    </a:cubicBezTo>
                    <a:cubicBezTo>
                      <a:pt x="4" y="5"/>
                      <a:pt x="3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201">
                <a:extLst>
                  <a:ext uri="{FF2B5EF4-FFF2-40B4-BE49-F238E27FC236}">
                    <a16:creationId xmlns:a16="http://schemas.microsoft.com/office/drawing/2014/main" id="{57129BB5-E053-438D-9C2B-059ABC2AD6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3981"/>
                <a:ext cx="16" cy="22"/>
              </a:xfrm>
              <a:custGeom>
                <a:avLst/>
                <a:gdLst>
                  <a:gd name="T0" fmla="*/ 0 w 8"/>
                  <a:gd name="T1" fmla="*/ 24 h 11"/>
                  <a:gd name="T2" fmla="*/ 16 w 8"/>
                  <a:gd name="T3" fmla="*/ 80 h 11"/>
                  <a:gd name="T4" fmla="*/ 64 w 8"/>
                  <a:gd name="T5" fmla="*/ 80 h 11"/>
                  <a:gd name="T6" fmla="*/ 48 w 8"/>
                  <a:gd name="T7" fmla="*/ 56 h 11"/>
                  <a:gd name="T8" fmla="*/ 40 w 8"/>
                  <a:gd name="T9" fmla="*/ 16 h 11"/>
                  <a:gd name="T10" fmla="*/ 8 w 8"/>
                  <a:gd name="T11" fmla="*/ 3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6"/>
                      <a:pt x="0" y="8"/>
                      <a:pt x="2" y="10"/>
                    </a:cubicBezTo>
                    <a:cubicBezTo>
                      <a:pt x="5" y="11"/>
                      <a:pt x="6" y="10"/>
                      <a:pt x="8" y="10"/>
                    </a:cubicBezTo>
                    <a:cubicBezTo>
                      <a:pt x="7" y="9"/>
                      <a:pt x="6" y="8"/>
                      <a:pt x="6" y="7"/>
                    </a:cubicBezTo>
                    <a:cubicBezTo>
                      <a:pt x="5" y="5"/>
                      <a:pt x="6" y="3"/>
                      <a:pt x="5" y="2"/>
                    </a:cubicBezTo>
                    <a:cubicBezTo>
                      <a:pt x="5" y="0"/>
                      <a:pt x="2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202">
                <a:extLst>
                  <a:ext uri="{FF2B5EF4-FFF2-40B4-BE49-F238E27FC236}">
                    <a16:creationId xmlns:a16="http://schemas.microsoft.com/office/drawing/2014/main" id="{80D332A0-4F44-4643-858B-EF9A72D7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3983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8 w 4"/>
                  <a:gd name="T3" fmla="*/ 32 h 4"/>
                  <a:gd name="T4" fmla="*/ 32 w 4"/>
                  <a:gd name="T5" fmla="*/ 16 h 4"/>
                  <a:gd name="T6" fmla="*/ 8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0" y="4"/>
                      <a:pt x="1" y="4"/>
                    </a:cubicBezTo>
                    <a:cubicBezTo>
                      <a:pt x="2" y="4"/>
                      <a:pt x="4" y="3"/>
                      <a:pt x="4" y="2"/>
                    </a:cubicBezTo>
                    <a:cubicBezTo>
                      <a:pt x="4" y="0"/>
                      <a:pt x="2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203">
                <a:extLst>
                  <a:ext uri="{FF2B5EF4-FFF2-40B4-BE49-F238E27FC236}">
                    <a16:creationId xmlns:a16="http://schemas.microsoft.com/office/drawing/2014/main" id="{7E1C676D-8F16-4E73-ABDF-345DF4322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6" y="3924"/>
                <a:ext cx="10" cy="23"/>
              </a:xfrm>
              <a:custGeom>
                <a:avLst/>
                <a:gdLst>
                  <a:gd name="T0" fmla="*/ 32 w 5"/>
                  <a:gd name="T1" fmla="*/ 0 h 12"/>
                  <a:gd name="T2" fmla="*/ 40 w 5"/>
                  <a:gd name="T3" fmla="*/ 84 h 12"/>
                  <a:gd name="T4" fmla="*/ 24 w 5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cubicBezTo>
                      <a:pt x="2" y="4"/>
                      <a:pt x="2" y="9"/>
                      <a:pt x="5" y="12"/>
                    </a:cubicBezTo>
                    <a:cubicBezTo>
                      <a:pt x="2" y="10"/>
                      <a:pt x="0" y="4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204">
                <a:extLst>
                  <a:ext uri="{FF2B5EF4-FFF2-40B4-BE49-F238E27FC236}">
                    <a16:creationId xmlns:a16="http://schemas.microsoft.com/office/drawing/2014/main" id="{B42A0C15-845D-46BA-835B-DC6DDD82B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3931"/>
                <a:ext cx="11" cy="20"/>
              </a:xfrm>
              <a:custGeom>
                <a:avLst/>
                <a:gdLst>
                  <a:gd name="T0" fmla="*/ 20 w 6"/>
                  <a:gd name="T1" fmla="*/ 0 h 10"/>
                  <a:gd name="T2" fmla="*/ 37 w 6"/>
                  <a:gd name="T3" fmla="*/ 80 h 10"/>
                  <a:gd name="T4" fmla="*/ 13 w 6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2" y="3"/>
                      <a:pt x="4" y="7"/>
                      <a:pt x="6" y="10"/>
                    </a:cubicBezTo>
                    <a:cubicBezTo>
                      <a:pt x="3" y="9"/>
                      <a:pt x="0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703" name="Freeform 205">
              <a:extLst>
                <a:ext uri="{FF2B5EF4-FFF2-40B4-BE49-F238E27FC236}">
                  <a16:creationId xmlns:a16="http://schemas.microsoft.com/office/drawing/2014/main" id="{237ECFF7-6750-4C0C-96F2-15FFD3E8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3939"/>
              <a:ext cx="17" cy="17"/>
            </a:xfrm>
            <a:custGeom>
              <a:avLst/>
              <a:gdLst>
                <a:gd name="T0" fmla="*/ 21 w 9"/>
                <a:gd name="T1" fmla="*/ 0 h 9"/>
                <a:gd name="T2" fmla="*/ 60 w 9"/>
                <a:gd name="T3" fmla="*/ 60 h 9"/>
                <a:gd name="T4" fmla="*/ 15 w 9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3" y="0"/>
                  </a:moveTo>
                  <a:cubicBezTo>
                    <a:pt x="4" y="3"/>
                    <a:pt x="6" y="6"/>
                    <a:pt x="9" y="9"/>
                  </a:cubicBezTo>
                  <a:cubicBezTo>
                    <a:pt x="6" y="7"/>
                    <a:pt x="0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4" name="Freeform 206">
              <a:extLst>
                <a:ext uri="{FF2B5EF4-FFF2-40B4-BE49-F238E27FC236}">
                  <a16:creationId xmlns:a16="http://schemas.microsoft.com/office/drawing/2014/main" id="{94E248F5-E803-4694-A87B-5BFA142BE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3951"/>
              <a:ext cx="8" cy="13"/>
            </a:xfrm>
            <a:custGeom>
              <a:avLst/>
              <a:gdLst>
                <a:gd name="T0" fmla="*/ 16 w 4"/>
                <a:gd name="T1" fmla="*/ 0 h 7"/>
                <a:gd name="T2" fmla="*/ 32 w 4"/>
                <a:gd name="T3" fmla="*/ 45 h 7"/>
                <a:gd name="T4" fmla="*/ 8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2" y="6"/>
                    <a:pt x="0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5" name="Freeform 207">
              <a:extLst>
                <a:ext uri="{FF2B5EF4-FFF2-40B4-BE49-F238E27FC236}">
                  <a16:creationId xmlns:a16="http://schemas.microsoft.com/office/drawing/2014/main" id="{17D85872-44FA-4E4D-9471-CE9C1ED4A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3080"/>
              <a:ext cx="62" cy="65"/>
            </a:xfrm>
            <a:custGeom>
              <a:avLst/>
              <a:gdLst>
                <a:gd name="T0" fmla="*/ 124 w 32"/>
                <a:gd name="T1" fmla="*/ 0 h 34"/>
                <a:gd name="T2" fmla="*/ 23 w 32"/>
                <a:gd name="T3" fmla="*/ 63 h 34"/>
                <a:gd name="T4" fmla="*/ 60 w 32"/>
                <a:gd name="T5" fmla="*/ 237 h 34"/>
                <a:gd name="T6" fmla="*/ 72 w 32"/>
                <a:gd name="T7" fmla="*/ 105 h 34"/>
                <a:gd name="T8" fmla="*/ 169 w 32"/>
                <a:gd name="T9" fmla="*/ 63 h 34"/>
                <a:gd name="T10" fmla="*/ 211 w 32"/>
                <a:gd name="T11" fmla="*/ 21 h 34"/>
                <a:gd name="T12" fmla="*/ 153 w 32"/>
                <a:gd name="T13" fmla="*/ 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17" y="0"/>
                  </a:moveTo>
                  <a:cubicBezTo>
                    <a:pt x="10" y="1"/>
                    <a:pt x="4" y="2"/>
                    <a:pt x="3" y="9"/>
                  </a:cubicBezTo>
                  <a:cubicBezTo>
                    <a:pt x="2" y="14"/>
                    <a:pt x="0" y="34"/>
                    <a:pt x="8" y="34"/>
                  </a:cubicBezTo>
                  <a:cubicBezTo>
                    <a:pt x="9" y="27"/>
                    <a:pt x="7" y="21"/>
                    <a:pt x="10" y="15"/>
                  </a:cubicBezTo>
                  <a:cubicBezTo>
                    <a:pt x="13" y="10"/>
                    <a:pt x="18" y="9"/>
                    <a:pt x="23" y="9"/>
                  </a:cubicBezTo>
                  <a:cubicBezTo>
                    <a:pt x="26" y="8"/>
                    <a:pt x="32" y="7"/>
                    <a:pt x="29" y="3"/>
                  </a:cubicBezTo>
                  <a:cubicBezTo>
                    <a:pt x="28" y="1"/>
                    <a:pt x="23" y="2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6" name="Freeform 208">
              <a:extLst>
                <a:ext uri="{FF2B5EF4-FFF2-40B4-BE49-F238E27FC236}">
                  <a16:creationId xmlns:a16="http://schemas.microsoft.com/office/drawing/2014/main" id="{AFA61D71-0FD0-473B-A3A7-D5D26D929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796" y="3078"/>
              <a:ext cx="40" cy="94"/>
            </a:xfrm>
            <a:custGeom>
              <a:avLst/>
              <a:gdLst>
                <a:gd name="T0" fmla="*/ 137 w 21"/>
                <a:gd name="T1" fmla="*/ 0 h 49"/>
                <a:gd name="T2" fmla="*/ 29 w 21"/>
                <a:gd name="T3" fmla="*/ 63 h 49"/>
                <a:gd name="T4" fmla="*/ 55 w 21"/>
                <a:gd name="T5" fmla="*/ 284 h 49"/>
                <a:gd name="T6" fmla="*/ 131 w 21"/>
                <a:gd name="T7" fmla="*/ 247 h 49"/>
                <a:gd name="T8" fmla="*/ 116 w 21"/>
                <a:gd name="T9" fmla="*/ 113 h 49"/>
                <a:gd name="T10" fmla="*/ 137 w 21"/>
                <a:gd name="T11" fmla="*/ 29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9">
                  <a:moveTo>
                    <a:pt x="20" y="0"/>
                  </a:moveTo>
                  <a:cubicBezTo>
                    <a:pt x="16" y="2"/>
                    <a:pt x="7" y="5"/>
                    <a:pt x="4" y="9"/>
                  </a:cubicBezTo>
                  <a:cubicBezTo>
                    <a:pt x="0" y="16"/>
                    <a:pt x="5" y="33"/>
                    <a:pt x="8" y="40"/>
                  </a:cubicBezTo>
                  <a:cubicBezTo>
                    <a:pt x="13" y="49"/>
                    <a:pt x="21" y="44"/>
                    <a:pt x="19" y="35"/>
                  </a:cubicBezTo>
                  <a:cubicBezTo>
                    <a:pt x="18" y="29"/>
                    <a:pt x="16" y="23"/>
                    <a:pt x="17" y="16"/>
                  </a:cubicBezTo>
                  <a:cubicBezTo>
                    <a:pt x="17" y="12"/>
                    <a:pt x="20" y="8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7" name="Freeform 209">
              <a:extLst>
                <a:ext uri="{FF2B5EF4-FFF2-40B4-BE49-F238E27FC236}">
                  <a16:creationId xmlns:a16="http://schemas.microsoft.com/office/drawing/2014/main" id="{BE710D8C-9AC5-491F-8111-08248ABBF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1628"/>
              <a:ext cx="18" cy="11"/>
            </a:xfrm>
            <a:custGeom>
              <a:avLst/>
              <a:gdLst>
                <a:gd name="T0" fmla="*/ 0 w 9"/>
                <a:gd name="T1" fmla="*/ 0 h 6"/>
                <a:gd name="T2" fmla="*/ 72 w 9"/>
                <a:gd name="T3" fmla="*/ 20 h 6"/>
                <a:gd name="T4" fmla="*/ 24 w 9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1"/>
                    <a:pt x="8" y="0"/>
                    <a:pt x="9" y="3"/>
                  </a:cubicBezTo>
                  <a:cubicBezTo>
                    <a:pt x="9" y="6"/>
                    <a:pt x="2" y="6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8" name="Freeform 210">
              <a:extLst>
                <a:ext uri="{FF2B5EF4-FFF2-40B4-BE49-F238E27FC236}">
                  <a16:creationId xmlns:a16="http://schemas.microsoft.com/office/drawing/2014/main" id="{2BEABA13-9BE0-4012-81BD-8D2C03E3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693"/>
              <a:ext cx="42" cy="31"/>
            </a:xfrm>
            <a:custGeom>
              <a:avLst/>
              <a:gdLst>
                <a:gd name="T0" fmla="*/ 8 w 22"/>
                <a:gd name="T1" fmla="*/ 116 h 16"/>
                <a:gd name="T2" fmla="*/ 76 w 22"/>
                <a:gd name="T3" fmla="*/ 52 h 16"/>
                <a:gd name="T4" fmla="*/ 139 w 22"/>
                <a:gd name="T5" fmla="*/ 37 h 16"/>
                <a:gd name="T6" fmla="*/ 69 w 22"/>
                <a:gd name="T7" fmla="*/ 16 h 16"/>
                <a:gd name="T8" fmla="*/ 0 w 22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6">
                  <a:moveTo>
                    <a:pt x="1" y="16"/>
                  </a:moveTo>
                  <a:cubicBezTo>
                    <a:pt x="3" y="12"/>
                    <a:pt x="7" y="9"/>
                    <a:pt x="11" y="7"/>
                  </a:cubicBezTo>
                  <a:cubicBezTo>
                    <a:pt x="12" y="7"/>
                    <a:pt x="19" y="6"/>
                    <a:pt x="20" y="5"/>
                  </a:cubicBezTo>
                  <a:cubicBezTo>
                    <a:pt x="22" y="1"/>
                    <a:pt x="12" y="0"/>
                    <a:pt x="10" y="2"/>
                  </a:cubicBezTo>
                  <a:cubicBezTo>
                    <a:pt x="6" y="4"/>
                    <a:pt x="1" y="10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09" name="Freeform 211">
              <a:extLst>
                <a:ext uri="{FF2B5EF4-FFF2-40B4-BE49-F238E27FC236}">
                  <a16:creationId xmlns:a16="http://schemas.microsoft.com/office/drawing/2014/main" id="{D8C6FD92-C273-43AF-872C-4F7E0E152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499"/>
              <a:ext cx="19" cy="23"/>
            </a:xfrm>
            <a:custGeom>
              <a:avLst/>
              <a:gdLst>
                <a:gd name="T0" fmla="*/ 0 w 10"/>
                <a:gd name="T1" fmla="*/ 63 h 12"/>
                <a:gd name="T2" fmla="*/ 48 w 10"/>
                <a:gd name="T3" fmla="*/ 84 h 12"/>
                <a:gd name="T4" fmla="*/ 61 w 10"/>
                <a:gd name="T5" fmla="*/ 36 h 12"/>
                <a:gd name="T6" fmla="*/ 48 w 10"/>
                <a:gd name="T7" fmla="*/ 0 h 12"/>
                <a:gd name="T8" fmla="*/ 29 w 10"/>
                <a:gd name="T9" fmla="*/ 0 h 12"/>
                <a:gd name="T10" fmla="*/ 0 w 10"/>
                <a:gd name="T11" fmla="*/ 2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0" y="11"/>
                    <a:pt x="5" y="11"/>
                    <a:pt x="7" y="12"/>
                  </a:cubicBezTo>
                  <a:cubicBezTo>
                    <a:pt x="10" y="12"/>
                    <a:pt x="9" y="8"/>
                    <a:pt x="9" y="5"/>
                  </a:cubicBezTo>
                  <a:cubicBezTo>
                    <a:pt x="10" y="3"/>
                    <a:pt x="10" y="1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1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0" name="Freeform 212">
              <a:extLst>
                <a:ext uri="{FF2B5EF4-FFF2-40B4-BE49-F238E27FC236}">
                  <a16:creationId xmlns:a16="http://schemas.microsoft.com/office/drawing/2014/main" id="{F5CA1875-E03A-464E-B040-8241D274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1545"/>
              <a:ext cx="15" cy="17"/>
            </a:xfrm>
            <a:custGeom>
              <a:avLst/>
              <a:gdLst>
                <a:gd name="T0" fmla="*/ 0 w 8"/>
                <a:gd name="T1" fmla="*/ 8 h 9"/>
                <a:gd name="T2" fmla="*/ 32 w 8"/>
                <a:gd name="T3" fmla="*/ 0 h 9"/>
                <a:gd name="T4" fmla="*/ 45 w 8"/>
                <a:gd name="T5" fmla="*/ 32 h 9"/>
                <a:gd name="T6" fmla="*/ 28 w 8"/>
                <a:gd name="T7" fmla="*/ 60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8" y="1"/>
                    <a:pt x="8" y="2"/>
                    <a:pt x="7" y="5"/>
                  </a:cubicBezTo>
                  <a:cubicBezTo>
                    <a:pt x="7" y="5"/>
                    <a:pt x="5" y="9"/>
                    <a:pt x="4" y="9"/>
                  </a:cubicBezTo>
                  <a:cubicBezTo>
                    <a:pt x="3" y="9"/>
                    <a:pt x="1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1" name="Freeform 213">
              <a:extLst>
                <a:ext uri="{FF2B5EF4-FFF2-40B4-BE49-F238E27FC236}">
                  <a16:creationId xmlns:a16="http://schemas.microsoft.com/office/drawing/2014/main" id="{D92F5197-4066-4D85-A2B2-D2AEE4C83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585"/>
              <a:ext cx="17" cy="20"/>
            </a:xfrm>
            <a:custGeom>
              <a:avLst/>
              <a:gdLst>
                <a:gd name="T0" fmla="*/ 15 w 9"/>
                <a:gd name="T1" fmla="*/ 0 h 10"/>
                <a:gd name="T2" fmla="*/ 47 w 9"/>
                <a:gd name="T3" fmla="*/ 40 h 10"/>
                <a:gd name="T4" fmla="*/ 15 w 9"/>
                <a:gd name="T5" fmla="*/ 3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2" y="0"/>
                  </a:moveTo>
                  <a:cubicBezTo>
                    <a:pt x="4" y="1"/>
                    <a:pt x="9" y="2"/>
                    <a:pt x="7" y="5"/>
                  </a:cubicBezTo>
                  <a:cubicBezTo>
                    <a:pt x="6" y="10"/>
                    <a:pt x="0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2" name="Freeform 214">
              <a:extLst>
                <a:ext uri="{FF2B5EF4-FFF2-40B4-BE49-F238E27FC236}">
                  <a16:creationId xmlns:a16="http://schemas.microsoft.com/office/drawing/2014/main" id="{8F015EA2-7843-45DB-8542-6227CB1BC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99" y="1070"/>
              <a:ext cx="28" cy="35"/>
            </a:xfrm>
            <a:custGeom>
              <a:avLst/>
              <a:gdLst>
                <a:gd name="T0" fmla="*/ 24 w 14"/>
                <a:gd name="T1" fmla="*/ 0 h 18"/>
                <a:gd name="T2" fmla="*/ 24 w 14"/>
                <a:gd name="T3" fmla="*/ 109 h 18"/>
                <a:gd name="T4" fmla="*/ 56 w 14"/>
                <a:gd name="T5" fmla="*/ 124 h 18"/>
                <a:gd name="T6" fmla="*/ 112 w 14"/>
                <a:gd name="T7" fmla="*/ 109 h 18"/>
                <a:gd name="T8" fmla="*/ 48 w 14"/>
                <a:gd name="T9" fmla="*/ 88 h 18"/>
                <a:gd name="T10" fmla="*/ 24 w 14"/>
                <a:gd name="T11" fmla="*/ 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3" y="5"/>
                    <a:pt x="0" y="10"/>
                    <a:pt x="3" y="15"/>
                  </a:cubicBezTo>
                  <a:cubicBezTo>
                    <a:pt x="4" y="17"/>
                    <a:pt x="5" y="18"/>
                    <a:pt x="7" y="17"/>
                  </a:cubicBezTo>
                  <a:cubicBezTo>
                    <a:pt x="9" y="17"/>
                    <a:pt x="13" y="17"/>
                    <a:pt x="14" y="15"/>
                  </a:cubicBezTo>
                  <a:cubicBezTo>
                    <a:pt x="12" y="13"/>
                    <a:pt x="7" y="15"/>
                    <a:pt x="6" y="12"/>
                  </a:cubicBezTo>
                  <a:cubicBezTo>
                    <a:pt x="4" y="9"/>
                    <a:pt x="3" y="4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3" name="Freeform 215">
              <a:extLst>
                <a:ext uri="{FF2B5EF4-FFF2-40B4-BE49-F238E27FC236}">
                  <a16:creationId xmlns:a16="http://schemas.microsoft.com/office/drawing/2014/main" id="{B8A53728-F70D-41AB-BE14-4C68FEB5A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1126"/>
              <a:ext cx="9" cy="23"/>
            </a:xfrm>
            <a:custGeom>
              <a:avLst/>
              <a:gdLst>
                <a:gd name="T0" fmla="*/ 0 w 5"/>
                <a:gd name="T1" fmla="*/ 0 h 12"/>
                <a:gd name="T2" fmla="*/ 13 w 5"/>
                <a:gd name="T3" fmla="*/ 84 h 12"/>
                <a:gd name="T4" fmla="*/ 7 w 5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1" y="4"/>
                    <a:pt x="1" y="8"/>
                    <a:pt x="2" y="12"/>
                  </a:cubicBezTo>
                  <a:cubicBezTo>
                    <a:pt x="5" y="11"/>
                    <a:pt x="2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4" name="Freeform 216">
              <a:extLst>
                <a:ext uri="{FF2B5EF4-FFF2-40B4-BE49-F238E27FC236}">
                  <a16:creationId xmlns:a16="http://schemas.microsoft.com/office/drawing/2014/main" id="{078E301C-E4DE-4F44-BD0E-F3C8E780F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" y="1162"/>
              <a:ext cx="41" cy="14"/>
            </a:xfrm>
            <a:custGeom>
              <a:avLst/>
              <a:gdLst>
                <a:gd name="T0" fmla="*/ 8 w 21"/>
                <a:gd name="T1" fmla="*/ 8 h 7"/>
                <a:gd name="T2" fmla="*/ 76 w 21"/>
                <a:gd name="T3" fmla="*/ 56 h 7"/>
                <a:gd name="T4" fmla="*/ 119 w 21"/>
                <a:gd name="T5" fmla="*/ 56 h 7"/>
                <a:gd name="T6" fmla="*/ 156 w 21"/>
                <a:gd name="T7" fmla="*/ 56 h 7"/>
                <a:gd name="T8" fmla="*/ 80 w 21"/>
                <a:gd name="T9" fmla="*/ 24 h 7"/>
                <a:gd name="T10" fmla="*/ 45 w 21"/>
                <a:gd name="T11" fmla="*/ 8 h 7"/>
                <a:gd name="T12" fmla="*/ 8 w 21"/>
                <a:gd name="T13" fmla="*/ 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7">
                  <a:moveTo>
                    <a:pt x="1" y="1"/>
                  </a:moveTo>
                  <a:cubicBezTo>
                    <a:pt x="0" y="5"/>
                    <a:pt x="8" y="6"/>
                    <a:pt x="10" y="7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20" y="7"/>
                    <a:pt x="21" y="7"/>
                  </a:cubicBezTo>
                  <a:cubicBezTo>
                    <a:pt x="19" y="4"/>
                    <a:pt x="14" y="6"/>
                    <a:pt x="11" y="3"/>
                  </a:cubicBezTo>
                  <a:cubicBezTo>
                    <a:pt x="9" y="2"/>
                    <a:pt x="8" y="2"/>
                    <a:pt x="6" y="1"/>
                  </a:cubicBezTo>
                  <a:cubicBezTo>
                    <a:pt x="5" y="1"/>
                    <a:pt x="3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5" name="Freeform 217">
              <a:extLst>
                <a:ext uri="{FF2B5EF4-FFF2-40B4-BE49-F238E27FC236}">
                  <a16:creationId xmlns:a16="http://schemas.microsoft.com/office/drawing/2014/main" id="{EBDB8CC9-12DB-419A-B8E4-4DA683EE8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982"/>
              <a:ext cx="21" cy="40"/>
            </a:xfrm>
            <a:custGeom>
              <a:avLst/>
              <a:gdLst>
                <a:gd name="T0" fmla="*/ 0 w 11"/>
                <a:gd name="T1" fmla="*/ 8 h 21"/>
                <a:gd name="T2" fmla="*/ 40 w 11"/>
                <a:gd name="T3" fmla="*/ 69 h 21"/>
                <a:gd name="T4" fmla="*/ 61 w 11"/>
                <a:gd name="T5" fmla="*/ 145 h 21"/>
                <a:gd name="T6" fmla="*/ 55 w 11"/>
                <a:gd name="T7" fmla="*/ 61 h 21"/>
                <a:gd name="T8" fmla="*/ 8 w 1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1">
                  <a:moveTo>
                    <a:pt x="0" y="1"/>
                  </a:moveTo>
                  <a:cubicBezTo>
                    <a:pt x="0" y="1"/>
                    <a:pt x="6" y="8"/>
                    <a:pt x="6" y="10"/>
                  </a:cubicBezTo>
                  <a:cubicBezTo>
                    <a:pt x="7" y="14"/>
                    <a:pt x="8" y="18"/>
                    <a:pt x="9" y="21"/>
                  </a:cubicBezTo>
                  <a:cubicBezTo>
                    <a:pt x="11" y="19"/>
                    <a:pt x="9" y="11"/>
                    <a:pt x="8" y="9"/>
                  </a:cubicBezTo>
                  <a:cubicBezTo>
                    <a:pt x="6" y="5"/>
                    <a:pt x="4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6" name="Freeform 218">
              <a:extLst>
                <a:ext uri="{FF2B5EF4-FFF2-40B4-BE49-F238E27FC236}">
                  <a16:creationId xmlns:a16="http://schemas.microsoft.com/office/drawing/2014/main" id="{A3B10E7D-2F08-48E3-B7A0-7680D44EE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1018"/>
              <a:ext cx="16" cy="17"/>
            </a:xfrm>
            <a:custGeom>
              <a:avLst/>
              <a:gdLst>
                <a:gd name="T0" fmla="*/ 0 w 8"/>
                <a:gd name="T1" fmla="*/ 8 h 9"/>
                <a:gd name="T2" fmla="*/ 24 w 8"/>
                <a:gd name="T3" fmla="*/ 32 h 9"/>
                <a:gd name="T4" fmla="*/ 64 w 8"/>
                <a:gd name="T5" fmla="*/ 60 h 9"/>
                <a:gd name="T6" fmla="*/ 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1" y="0"/>
                    <a:pt x="2" y="4"/>
                    <a:pt x="3" y="5"/>
                  </a:cubicBezTo>
                  <a:cubicBezTo>
                    <a:pt x="5" y="6"/>
                    <a:pt x="7" y="8"/>
                    <a:pt x="8" y="9"/>
                  </a:cubicBezTo>
                  <a:cubicBezTo>
                    <a:pt x="5" y="9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7" name="Freeform 219">
              <a:extLst>
                <a:ext uri="{FF2B5EF4-FFF2-40B4-BE49-F238E27FC236}">
                  <a16:creationId xmlns:a16="http://schemas.microsoft.com/office/drawing/2014/main" id="{0474BAA9-7BA8-4BA6-8A32-244F58F5E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978"/>
              <a:ext cx="27" cy="17"/>
            </a:xfrm>
            <a:custGeom>
              <a:avLst/>
              <a:gdLst>
                <a:gd name="T0" fmla="*/ 0 w 14"/>
                <a:gd name="T1" fmla="*/ 53 h 9"/>
                <a:gd name="T2" fmla="*/ 100 w 14"/>
                <a:gd name="T3" fmla="*/ 0 h 9"/>
                <a:gd name="T4" fmla="*/ 8 w 14"/>
                <a:gd name="T5" fmla="*/ 60 h 9"/>
                <a:gd name="T6" fmla="*/ 8 w 14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">
                  <a:moveTo>
                    <a:pt x="0" y="8"/>
                  </a:moveTo>
                  <a:cubicBezTo>
                    <a:pt x="2" y="2"/>
                    <a:pt x="9" y="0"/>
                    <a:pt x="14" y="0"/>
                  </a:cubicBezTo>
                  <a:cubicBezTo>
                    <a:pt x="10" y="4"/>
                    <a:pt x="3" y="4"/>
                    <a:pt x="1" y="9"/>
                  </a:cubicBezTo>
                  <a:cubicBezTo>
                    <a:pt x="1" y="9"/>
                    <a:pt x="1" y="9"/>
                    <a:pt x="1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8" name="Freeform 220">
              <a:extLst>
                <a:ext uri="{FF2B5EF4-FFF2-40B4-BE49-F238E27FC236}">
                  <a16:creationId xmlns:a16="http://schemas.microsoft.com/office/drawing/2014/main" id="{B328A751-7994-43C6-B04F-859BAC445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" y="1053"/>
              <a:ext cx="39" cy="57"/>
            </a:xfrm>
            <a:custGeom>
              <a:avLst/>
              <a:gdLst>
                <a:gd name="T0" fmla="*/ 0 w 20"/>
                <a:gd name="T1" fmla="*/ 21 h 30"/>
                <a:gd name="T2" fmla="*/ 23 w 20"/>
                <a:gd name="T3" fmla="*/ 91 h 30"/>
                <a:gd name="T4" fmla="*/ 53 w 20"/>
                <a:gd name="T5" fmla="*/ 144 h 30"/>
                <a:gd name="T6" fmla="*/ 148 w 20"/>
                <a:gd name="T7" fmla="*/ 205 h 30"/>
                <a:gd name="T8" fmla="*/ 96 w 20"/>
                <a:gd name="T9" fmla="*/ 160 h 30"/>
                <a:gd name="T10" fmla="*/ 53 w 20"/>
                <a:gd name="T11" fmla="*/ 91 h 30"/>
                <a:gd name="T12" fmla="*/ 8 w 20"/>
                <a:gd name="T13" fmla="*/ 0 h 30"/>
                <a:gd name="T14" fmla="*/ 0 w 20"/>
                <a:gd name="T15" fmla="*/ 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30">
                  <a:moveTo>
                    <a:pt x="0" y="3"/>
                  </a:moveTo>
                  <a:cubicBezTo>
                    <a:pt x="0" y="6"/>
                    <a:pt x="2" y="11"/>
                    <a:pt x="3" y="13"/>
                  </a:cubicBezTo>
                  <a:cubicBezTo>
                    <a:pt x="4" y="16"/>
                    <a:pt x="5" y="18"/>
                    <a:pt x="7" y="21"/>
                  </a:cubicBezTo>
                  <a:cubicBezTo>
                    <a:pt x="9" y="25"/>
                    <a:pt x="14" y="30"/>
                    <a:pt x="20" y="30"/>
                  </a:cubicBezTo>
                  <a:cubicBezTo>
                    <a:pt x="20" y="28"/>
                    <a:pt x="15" y="25"/>
                    <a:pt x="13" y="23"/>
                  </a:cubicBezTo>
                  <a:cubicBezTo>
                    <a:pt x="10" y="20"/>
                    <a:pt x="8" y="17"/>
                    <a:pt x="7" y="13"/>
                  </a:cubicBezTo>
                  <a:cubicBezTo>
                    <a:pt x="5" y="9"/>
                    <a:pt x="5" y="2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19" name="Freeform 221">
              <a:extLst>
                <a:ext uri="{FF2B5EF4-FFF2-40B4-BE49-F238E27FC236}">
                  <a16:creationId xmlns:a16="http://schemas.microsoft.com/office/drawing/2014/main" id="{460382A1-3B93-4CBC-8DF0-7647B3322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203"/>
              <a:ext cx="27" cy="32"/>
            </a:xfrm>
            <a:custGeom>
              <a:avLst/>
              <a:gdLst>
                <a:gd name="T0" fmla="*/ 64 w 14"/>
                <a:gd name="T1" fmla="*/ 0 h 17"/>
                <a:gd name="T2" fmla="*/ 44 w 14"/>
                <a:gd name="T3" fmla="*/ 113 h 17"/>
                <a:gd name="T4" fmla="*/ 71 w 14"/>
                <a:gd name="T5" fmla="*/ 28 h 17"/>
                <a:gd name="T6" fmla="*/ 100 w 14"/>
                <a:gd name="T7" fmla="*/ 8 h 17"/>
                <a:gd name="T8" fmla="*/ 93 w 1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9" y="0"/>
                  </a:moveTo>
                  <a:cubicBezTo>
                    <a:pt x="3" y="0"/>
                    <a:pt x="0" y="14"/>
                    <a:pt x="6" y="17"/>
                  </a:cubicBezTo>
                  <a:cubicBezTo>
                    <a:pt x="6" y="12"/>
                    <a:pt x="6" y="7"/>
                    <a:pt x="10" y="4"/>
                  </a:cubicBezTo>
                  <a:cubicBezTo>
                    <a:pt x="11" y="3"/>
                    <a:pt x="13" y="2"/>
                    <a:pt x="14" y="1"/>
                  </a:cubicBezTo>
                  <a:cubicBezTo>
                    <a:pt x="14" y="0"/>
                    <a:pt x="14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0" name="Freeform 222">
              <a:extLst>
                <a:ext uri="{FF2B5EF4-FFF2-40B4-BE49-F238E27FC236}">
                  <a16:creationId xmlns:a16="http://schemas.microsoft.com/office/drawing/2014/main" id="{6991A2C7-15CC-465E-82B6-E9210C4DE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8" y="2776"/>
              <a:ext cx="70" cy="263"/>
            </a:xfrm>
            <a:custGeom>
              <a:avLst/>
              <a:gdLst>
                <a:gd name="T0" fmla="*/ 0 w 36"/>
                <a:gd name="T1" fmla="*/ 969 h 137"/>
                <a:gd name="T2" fmla="*/ 163 w 36"/>
                <a:gd name="T3" fmla="*/ 538 h 137"/>
                <a:gd name="T4" fmla="*/ 228 w 36"/>
                <a:gd name="T5" fmla="*/ 0 h 137"/>
                <a:gd name="T6" fmla="*/ 132 w 36"/>
                <a:gd name="T7" fmla="*/ 493 h 137"/>
                <a:gd name="T8" fmla="*/ 8 w 36"/>
                <a:gd name="T9" fmla="*/ 906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37">
                  <a:moveTo>
                    <a:pt x="0" y="137"/>
                  </a:moveTo>
                  <a:cubicBezTo>
                    <a:pt x="2" y="116"/>
                    <a:pt x="16" y="96"/>
                    <a:pt x="22" y="76"/>
                  </a:cubicBezTo>
                  <a:cubicBezTo>
                    <a:pt x="29" y="52"/>
                    <a:pt x="36" y="25"/>
                    <a:pt x="31" y="0"/>
                  </a:cubicBezTo>
                  <a:cubicBezTo>
                    <a:pt x="23" y="22"/>
                    <a:pt x="25" y="47"/>
                    <a:pt x="18" y="70"/>
                  </a:cubicBezTo>
                  <a:cubicBezTo>
                    <a:pt x="12" y="89"/>
                    <a:pt x="9" y="109"/>
                    <a:pt x="1" y="1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1" name="Freeform 223">
              <a:extLst>
                <a:ext uri="{FF2B5EF4-FFF2-40B4-BE49-F238E27FC236}">
                  <a16:creationId xmlns:a16="http://schemas.microsoft.com/office/drawing/2014/main" id="{D4E5C2D3-1CFA-4B40-84BF-1C1F6B34F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3958"/>
              <a:ext cx="19" cy="50"/>
            </a:xfrm>
            <a:custGeom>
              <a:avLst/>
              <a:gdLst>
                <a:gd name="T0" fmla="*/ 21 w 10"/>
                <a:gd name="T1" fmla="*/ 0 h 26"/>
                <a:gd name="T2" fmla="*/ 48 w 10"/>
                <a:gd name="T3" fmla="*/ 148 h 26"/>
                <a:gd name="T4" fmla="*/ 0 w 10"/>
                <a:gd name="T5" fmla="*/ 156 h 26"/>
                <a:gd name="T6" fmla="*/ 21 w 10"/>
                <a:gd name="T7" fmla="*/ 115 h 26"/>
                <a:gd name="T8" fmla="*/ 15 w 10"/>
                <a:gd name="T9" fmla="*/ 63 h 26"/>
                <a:gd name="T10" fmla="*/ 21 w 10"/>
                <a:gd name="T11" fmla="*/ 1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6">
                  <a:moveTo>
                    <a:pt x="3" y="0"/>
                  </a:moveTo>
                  <a:cubicBezTo>
                    <a:pt x="8" y="3"/>
                    <a:pt x="10" y="16"/>
                    <a:pt x="7" y="21"/>
                  </a:cubicBezTo>
                  <a:cubicBezTo>
                    <a:pt x="6" y="23"/>
                    <a:pt x="0" y="26"/>
                    <a:pt x="0" y="22"/>
                  </a:cubicBezTo>
                  <a:cubicBezTo>
                    <a:pt x="0" y="20"/>
                    <a:pt x="3" y="18"/>
                    <a:pt x="3" y="16"/>
                  </a:cubicBezTo>
                  <a:cubicBezTo>
                    <a:pt x="3" y="13"/>
                    <a:pt x="1" y="12"/>
                    <a:pt x="2" y="9"/>
                  </a:cubicBezTo>
                  <a:cubicBezTo>
                    <a:pt x="7" y="9"/>
                    <a:pt x="4" y="5"/>
                    <a:pt x="3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2" name="Freeform 224">
              <a:extLst>
                <a:ext uri="{FF2B5EF4-FFF2-40B4-BE49-F238E27FC236}">
                  <a16:creationId xmlns:a16="http://schemas.microsoft.com/office/drawing/2014/main" id="{E52C2DF3-0236-4C6E-BA3A-A5EDC7C71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2" y="3968"/>
              <a:ext cx="10" cy="31"/>
            </a:xfrm>
            <a:custGeom>
              <a:avLst/>
              <a:gdLst>
                <a:gd name="T0" fmla="*/ 0 w 5"/>
                <a:gd name="T1" fmla="*/ 0 h 16"/>
                <a:gd name="T2" fmla="*/ 24 w 5"/>
                <a:gd name="T3" fmla="*/ 52 h 16"/>
                <a:gd name="T4" fmla="*/ 8 w 5"/>
                <a:gd name="T5" fmla="*/ 116 h 16"/>
                <a:gd name="T6" fmla="*/ 16 w 5"/>
                <a:gd name="T7" fmla="*/ 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2" y="2"/>
                    <a:pt x="3" y="4"/>
                    <a:pt x="3" y="7"/>
                  </a:cubicBezTo>
                  <a:cubicBezTo>
                    <a:pt x="2" y="10"/>
                    <a:pt x="0" y="13"/>
                    <a:pt x="1" y="16"/>
                  </a:cubicBezTo>
                  <a:cubicBezTo>
                    <a:pt x="5" y="16"/>
                    <a:pt x="5" y="3"/>
                    <a:pt x="2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3" name="Freeform 225">
              <a:extLst>
                <a:ext uri="{FF2B5EF4-FFF2-40B4-BE49-F238E27FC236}">
                  <a16:creationId xmlns:a16="http://schemas.microsoft.com/office/drawing/2014/main" id="{E2BA1927-9032-4739-956C-11F2F4AD5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3981"/>
              <a:ext cx="9" cy="22"/>
            </a:xfrm>
            <a:custGeom>
              <a:avLst/>
              <a:gdLst>
                <a:gd name="T0" fmla="*/ 0 w 5"/>
                <a:gd name="T1" fmla="*/ 16 h 11"/>
                <a:gd name="T2" fmla="*/ 29 w 5"/>
                <a:gd name="T3" fmla="*/ 48 h 11"/>
                <a:gd name="T4" fmla="*/ 0 w 5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2"/>
                  </a:moveTo>
                  <a:cubicBezTo>
                    <a:pt x="0" y="4"/>
                    <a:pt x="4" y="11"/>
                    <a:pt x="5" y="6"/>
                  </a:cubicBezTo>
                  <a:cubicBezTo>
                    <a:pt x="5" y="4"/>
                    <a:pt x="1" y="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4" name="Freeform 226">
              <a:extLst>
                <a:ext uri="{FF2B5EF4-FFF2-40B4-BE49-F238E27FC236}">
                  <a16:creationId xmlns:a16="http://schemas.microsoft.com/office/drawing/2014/main" id="{F34A9D4A-26FB-4C3A-BB5A-B53A7E5D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2" y="3987"/>
              <a:ext cx="8" cy="16"/>
            </a:xfrm>
            <a:custGeom>
              <a:avLst/>
              <a:gdLst>
                <a:gd name="T0" fmla="*/ 0 w 4"/>
                <a:gd name="T1" fmla="*/ 0 h 8"/>
                <a:gd name="T2" fmla="*/ 32 w 4"/>
                <a:gd name="T3" fmla="*/ 32 h 8"/>
                <a:gd name="T4" fmla="*/ 0 w 4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8">
                  <a:moveTo>
                    <a:pt x="0" y="0"/>
                  </a:moveTo>
                  <a:cubicBezTo>
                    <a:pt x="0" y="1"/>
                    <a:pt x="1" y="8"/>
                    <a:pt x="4" y="4"/>
                  </a:cubicBezTo>
                  <a:cubicBezTo>
                    <a:pt x="4" y="3"/>
                    <a:pt x="2" y="0"/>
                    <a:pt x="0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5" name="Freeform 227">
              <a:extLst>
                <a:ext uri="{FF2B5EF4-FFF2-40B4-BE49-F238E27FC236}">
                  <a16:creationId xmlns:a16="http://schemas.microsoft.com/office/drawing/2014/main" id="{65568D2E-2FC1-4A58-B983-8C4B7F893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3980"/>
              <a:ext cx="6" cy="7"/>
            </a:xfrm>
            <a:custGeom>
              <a:avLst/>
              <a:gdLst>
                <a:gd name="T0" fmla="*/ 0 w 3"/>
                <a:gd name="T1" fmla="*/ 21 h 4"/>
                <a:gd name="T2" fmla="*/ 8 w 3"/>
                <a:gd name="T3" fmla="*/ 0 h 4"/>
                <a:gd name="T4" fmla="*/ 8 w 3"/>
                <a:gd name="T5" fmla="*/ 1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4"/>
                    <a:pt x="3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6" name="Freeform 228">
              <a:extLst>
                <a:ext uri="{FF2B5EF4-FFF2-40B4-BE49-F238E27FC236}">
                  <a16:creationId xmlns:a16="http://schemas.microsoft.com/office/drawing/2014/main" id="{58A6DB42-6F26-4212-95BE-B3563F9D1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3926"/>
              <a:ext cx="7" cy="11"/>
            </a:xfrm>
            <a:custGeom>
              <a:avLst/>
              <a:gdLst>
                <a:gd name="T0" fmla="*/ 0 w 4"/>
                <a:gd name="T1" fmla="*/ 7 h 6"/>
                <a:gd name="T2" fmla="*/ 12 w 4"/>
                <a:gd name="T3" fmla="*/ 37 h 6"/>
                <a:gd name="T4" fmla="*/ 12 w 4"/>
                <a:gd name="T5" fmla="*/ 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1" y="0"/>
                    <a:pt x="3" y="5"/>
                    <a:pt x="2" y="6"/>
                  </a:cubicBezTo>
                  <a:cubicBezTo>
                    <a:pt x="4" y="5"/>
                    <a:pt x="4" y="2"/>
                    <a:pt x="2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7" name="Freeform 229">
              <a:extLst>
                <a:ext uri="{FF2B5EF4-FFF2-40B4-BE49-F238E27FC236}">
                  <a16:creationId xmlns:a16="http://schemas.microsoft.com/office/drawing/2014/main" id="{093D4FF3-F523-4FFD-B64E-FE2439050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8" y="3933"/>
              <a:ext cx="10" cy="10"/>
            </a:xfrm>
            <a:custGeom>
              <a:avLst/>
              <a:gdLst>
                <a:gd name="T0" fmla="*/ 0 w 5"/>
                <a:gd name="T1" fmla="*/ 8 h 5"/>
                <a:gd name="T2" fmla="*/ 24 w 5"/>
                <a:gd name="T3" fmla="*/ 40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1"/>
                    <a:pt x="3" y="2"/>
                    <a:pt x="3" y="5"/>
                  </a:cubicBezTo>
                  <a:cubicBezTo>
                    <a:pt x="5" y="2"/>
                    <a:pt x="3" y="0"/>
                    <a:pt x="1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8" name="Freeform 230">
              <a:extLst>
                <a:ext uri="{FF2B5EF4-FFF2-40B4-BE49-F238E27FC236}">
                  <a16:creationId xmlns:a16="http://schemas.microsoft.com/office/drawing/2014/main" id="{36556BB7-942B-4075-93FB-2162EB46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3933"/>
              <a:ext cx="14" cy="12"/>
            </a:xfrm>
            <a:custGeom>
              <a:avLst/>
              <a:gdLst>
                <a:gd name="T0" fmla="*/ 0 w 7"/>
                <a:gd name="T1" fmla="*/ 32 h 6"/>
                <a:gd name="T2" fmla="*/ 40 w 7"/>
                <a:gd name="T3" fmla="*/ 48 h 6"/>
                <a:gd name="T4" fmla="*/ 8 w 7"/>
                <a:gd name="T5" fmla="*/ 24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2" y="4"/>
                    <a:pt x="4" y="3"/>
                    <a:pt x="5" y="6"/>
                  </a:cubicBezTo>
                  <a:cubicBezTo>
                    <a:pt x="7" y="5"/>
                    <a:pt x="4" y="0"/>
                    <a:pt x="1" y="3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29" name="Freeform 231">
              <a:extLst>
                <a:ext uri="{FF2B5EF4-FFF2-40B4-BE49-F238E27FC236}">
                  <a16:creationId xmlns:a16="http://schemas.microsoft.com/office/drawing/2014/main" id="{BBF234F8-774A-430A-B716-C9DF8A50B1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5" y="3778"/>
              <a:ext cx="91" cy="165"/>
            </a:xfrm>
            <a:custGeom>
              <a:avLst/>
              <a:gdLst>
                <a:gd name="T0" fmla="*/ 8 w 47"/>
                <a:gd name="T1" fmla="*/ 0 h 86"/>
                <a:gd name="T2" fmla="*/ 87 w 47"/>
                <a:gd name="T3" fmla="*/ 155 h 86"/>
                <a:gd name="T4" fmla="*/ 153 w 47"/>
                <a:gd name="T5" fmla="*/ 305 h 86"/>
                <a:gd name="T6" fmla="*/ 248 w 47"/>
                <a:gd name="T7" fmla="*/ 468 h 86"/>
                <a:gd name="T8" fmla="*/ 341 w 47"/>
                <a:gd name="T9" fmla="*/ 608 h 86"/>
                <a:gd name="T10" fmla="*/ 341 w 47"/>
                <a:gd name="T11" fmla="*/ 608 h 86"/>
                <a:gd name="T12" fmla="*/ 232 w 47"/>
                <a:gd name="T13" fmla="*/ 508 h 86"/>
                <a:gd name="T14" fmla="*/ 168 w 47"/>
                <a:gd name="T15" fmla="*/ 476 h 86"/>
                <a:gd name="T16" fmla="*/ 108 w 47"/>
                <a:gd name="T17" fmla="*/ 445 h 86"/>
                <a:gd name="T18" fmla="*/ 93 w 47"/>
                <a:gd name="T19" fmla="*/ 324 h 86"/>
                <a:gd name="T20" fmla="*/ 52 w 47"/>
                <a:gd name="T21" fmla="*/ 169 h 86"/>
                <a:gd name="T22" fmla="*/ 0 w 47"/>
                <a:gd name="T23" fmla="*/ 8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86">
                  <a:moveTo>
                    <a:pt x="1" y="0"/>
                  </a:moveTo>
                  <a:cubicBezTo>
                    <a:pt x="4" y="8"/>
                    <a:pt x="7" y="15"/>
                    <a:pt x="12" y="22"/>
                  </a:cubicBezTo>
                  <a:cubicBezTo>
                    <a:pt x="16" y="28"/>
                    <a:pt x="19" y="36"/>
                    <a:pt x="21" y="43"/>
                  </a:cubicBezTo>
                  <a:cubicBezTo>
                    <a:pt x="24" y="51"/>
                    <a:pt x="29" y="59"/>
                    <a:pt x="34" y="66"/>
                  </a:cubicBezTo>
                  <a:cubicBezTo>
                    <a:pt x="38" y="72"/>
                    <a:pt x="45" y="79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4" y="81"/>
                    <a:pt x="37" y="75"/>
                    <a:pt x="32" y="72"/>
                  </a:cubicBezTo>
                  <a:cubicBezTo>
                    <a:pt x="29" y="70"/>
                    <a:pt x="26" y="69"/>
                    <a:pt x="23" y="67"/>
                  </a:cubicBezTo>
                  <a:cubicBezTo>
                    <a:pt x="20" y="66"/>
                    <a:pt x="17" y="66"/>
                    <a:pt x="15" y="63"/>
                  </a:cubicBezTo>
                  <a:cubicBezTo>
                    <a:pt x="13" y="58"/>
                    <a:pt x="13" y="51"/>
                    <a:pt x="13" y="46"/>
                  </a:cubicBezTo>
                  <a:cubicBezTo>
                    <a:pt x="12" y="38"/>
                    <a:pt x="10" y="31"/>
                    <a:pt x="7" y="24"/>
                  </a:cubicBezTo>
                  <a:cubicBezTo>
                    <a:pt x="4" y="17"/>
                    <a:pt x="1" y="1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0" name="Freeform 232">
              <a:extLst>
                <a:ext uri="{FF2B5EF4-FFF2-40B4-BE49-F238E27FC236}">
                  <a16:creationId xmlns:a16="http://schemas.microsoft.com/office/drawing/2014/main" id="{0085FC20-85FF-43D8-9036-665F20523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7" y="3578"/>
              <a:ext cx="25" cy="217"/>
            </a:xfrm>
            <a:custGeom>
              <a:avLst/>
              <a:gdLst>
                <a:gd name="T0" fmla="*/ 8 w 13"/>
                <a:gd name="T1" fmla="*/ 0 h 113"/>
                <a:gd name="T2" fmla="*/ 44 w 13"/>
                <a:gd name="T3" fmla="*/ 484 h 113"/>
                <a:gd name="T4" fmla="*/ 85 w 13"/>
                <a:gd name="T5" fmla="*/ 638 h 113"/>
                <a:gd name="T6" fmla="*/ 92 w 13"/>
                <a:gd name="T7" fmla="*/ 764 h 113"/>
                <a:gd name="T8" fmla="*/ 92 w 13"/>
                <a:gd name="T9" fmla="*/ 801 h 113"/>
                <a:gd name="T10" fmla="*/ 71 w 13"/>
                <a:gd name="T11" fmla="*/ 678 h 113"/>
                <a:gd name="T12" fmla="*/ 29 w 13"/>
                <a:gd name="T13" fmla="*/ 490 h 113"/>
                <a:gd name="T14" fmla="*/ 0 w 13"/>
                <a:gd name="T15" fmla="*/ 248 h 113"/>
                <a:gd name="T16" fmla="*/ 0 w 13"/>
                <a:gd name="T17" fmla="*/ 133 h 113"/>
                <a:gd name="T18" fmla="*/ 8 w 13"/>
                <a:gd name="T19" fmla="*/ 36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3">
                  <a:moveTo>
                    <a:pt x="1" y="0"/>
                  </a:moveTo>
                  <a:cubicBezTo>
                    <a:pt x="1" y="23"/>
                    <a:pt x="0" y="45"/>
                    <a:pt x="6" y="68"/>
                  </a:cubicBezTo>
                  <a:cubicBezTo>
                    <a:pt x="8" y="75"/>
                    <a:pt x="10" y="82"/>
                    <a:pt x="12" y="90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13" y="110"/>
                    <a:pt x="13" y="111"/>
                    <a:pt x="13" y="113"/>
                  </a:cubicBezTo>
                  <a:cubicBezTo>
                    <a:pt x="13" y="107"/>
                    <a:pt x="12" y="101"/>
                    <a:pt x="10" y="96"/>
                  </a:cubicBezTo>
                  <a:cubicBezTo>
                    <a:pt x="6" y="87"/>
                    <a:pt x="6" y="78"/>
                    <a:pt x="4" y="69"/>
                  </a:cubicBezTo>
                  <a:cubicBezTo>
                    <a:pt x="1" y="58"/>
                    <a:pt x="1" y="46"/>
                    <a:pt x="0" y="35"/>
                  </a:cubicBezTo>
                  <a:cubicBezTo>
                    <a:pt x="0" y="29"/>
                    <a:pt x="0" y="24"/>
                    <a:pt x="0" y="19"/>
                  </a:cubicBezTo>
                  <a:cubicBezTo>
                    <a:pt x="0" y="15"/>
                    <a:pt x="3" y="9"/>
                    <a:pt x="1" y="5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1" name="Freeform 233">
              <a:extLst>
                <a:ext uri="{FF2B5EF4-FFF2-40B4-BE49-F238E27FC236}">
                  <a16:creationId xmlns:a16="http://schemas.microsoft.com/office/drawing/2014/main" id="{0C655908-E255-4FAA-B409-C91AB15B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2987"/>
              <a:ext cx="62" cy="291"/>
            </a:xfrm>
            <a:custGeom>
              <a:avLst/>
              <a:gdLst>
                <a:gd name="T0" fmla="*/ 180 w 32"/>
                <a:gd name="T1" fmla="*/ 0 h 151"/>
                <a:gd name="T2" fmla="*/ 188 w 32"/>
                <a:gd name="T3" fmla="*/ 116 h 151"/>
                <a:gd name="T4" fmla="*/ 217 w 32"/>
                <a:gd name="T5" fmla="*/ 208 h 151"/>
                <a:gd name="T6" fmla="*/ 217 w 32"/>
                <a:gd name="T7" fmla="*/ 393 h 151"/>
                <a:gd name="T8" fmla="*/ 140 w 32"/>
                <a:gd name="T9" fmla="*/ 836 h 151"/>
                <a:gd name="T10" fmla="*/ 124 w 32"/>
                <a:gd name="T11" fmla="*/ 1081 h 151"/>
                <a:gd name="T12" fmla="*/ 132 w 32"/>
                <a:gd name="T13" fmla="*/ 937 h 151"/>
                <a:gd name="T14" fmla="*/ 109 w 32"/>
                <a:gd name="T15" fmla="*/ 773 h 151"/>
                <a:gd name="T16" fmla="*/ 0 w 32"/>
                <a:gd name="T17" fmla="*/ 701 h 151"/>
                <a:gd name="T18" fmla="*/ 60 w 32"/>
                <a:gd name="T19" fmla="*/ 493 h 151"/>
                <a:gd name="T20" fmla="*/ 31 w 32"/>
                <a:gd name="T21" fmla="*/ 308 h 151"/>
                <a:gd name="T22" fmla="*/ 87 w 32"/>
                <a:gd name="T23" fmla="*/ 393 h 151"/>
                <a:gd name="T24" fmla="*/ 180 w 32"/>
                <a:gd name="T25" fmla="*/ 349 h 151"/>
                <a:gd name="T26" fmla="*/ 169 w 32"/>
                <a:gd name="T27" fmla="*/ 216 h 151"/>
                <a:gd name="T28" fmla="*/ 176 w 32"/>
                <a:gd name="T29" fmla="*/ 0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2" h="151">
                  <a:moveTo>
                    <a:pt x="25" y="0"/>
                  </a:moveTo>
                  <a:cubicBezTo>
                    <a:pt x="26" y="5"/>
                    <a:pt x="25" y="11"/>
                    <a:pt x="26" y="16"/>
                  </a:cubicBezTo>
                  <a:cubicBezTo>
                    <a:pt x="27" y="21"/>
                    <a:pt x="29" y="25"/>
                    <a:pt x="30" y="29"/>
                  </a:cubicBezTo>
                  <a:cubicBezTo>
                    <a:pt x="32" y="37"/>
                    <a:pt x="32" y="47"/>
                    <a:pt x="30" y="55"/>
                  </a:cubicBezTo>
                  <a:cubicBezTo>
                    <a:pt x="26" y="76"/>
                    <a:pt x="18" y="95"/>
                    <a:pt x="19" y="117"/>
                  </a:cubicBezTo>
                  <a:cubicBezTo>
                    <a:pt x="19" y="128"/>
                    <a:pt x="20" y="141"/>
                    <a:pt x="17" y="151"/>
                  </a:cubicBezTo>
                  <a:cubicBezTo>
                    <a:pt x="18" y="145"/>
                    <a:pt x="18" y="137"/>
                    <a:pt x="18" y="131"/>
                  </a:cubicBezTo>
                  <a:cubicBezTo>
                    <a:pt x="17" y="124"/>
                    <a:pt x="17" y="115"/>
                    <a:pt x="15" y="108"/>
                  </a:cubicBezTo>
                  <a:cubicBezTo>
                    <a:pt x="13" y="98"/>
                    <a:pt x="7" y="99"/>
                    <a:pt x="0" y="98"/>
                  </a:cubicBezTo>
                  <a:cubicBezTo>
                    <a:pt x="9" y="89"/>
                    <a:pt x="11" y="81"/>
                    <a:pt x="8" y="69"/>
                  </a:cubicBezTo>
                  <a:cubicBezTo>
                    <a:pt x="6" y="61"/>
                    <a:pt x="5" y="52"/>
                    <a:pt x="4" y="43"/>
                  </a:cubicBezTo>
                  <a:cubicBezTo>
                    <a:pt x="8" y="47"/>
                    <a:pt x="8" y="52"/>
                    <a:pt x="12" y="55"/>
                  </a:cubicBezTo>
                  <a:cubicBezTo>
                    <a:pt x="17" y="59"/>
                    <a:pt x="24" y="56"/>
                    <a:pt x="25" y="49"/>
                  </a:cubicBezTo>
                  <a:cubicBezTo>
                    <a:pt x="26" y="44"/>
                    <a:pt x="24" y="36"/>
                    <a:pt x="23" y="30"/>
                  </a:cubicBezTo>
                  <a:cubicBezTo>
                    <a:pt x="22" y="20"/>
                    <a:pt x="24" y="10"/>
                    <a:pt x="24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2" name="Freeform 234">
              <a:extLst>
                <a:ext uri="{FF2B5EF4-FFF2-40B4-BE49-F238E27FC236}">
                  <a16:creationId xmlns:a16="http://schemas.microsoft.com/office/drawing/2014/main" id="{B3DD7817-EB70-4DF9-844B-0338A1490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980"/>
              <a:ext cx="62" cy="282"/>
            </a:xfrm>
            <a:custGeom>
              <a:avLst/>
              <a:gdLst>
                <a:gd name="T0" fmla="*/ 45 w 32"/>
                <a:gd name="T1" fmla="*/ 0 h 147"/>
                <a:gd name="T2" fmla="*/ 52 w 32"/>
                <a:gd name="T3" fmla="*/ 69 h 147"/>
                <a:gd name="T4" fmla="*/ 45 w 32"/>
                <a:gd name="T5" fmla="*/ 132 h 147"/>
                <a:gd name="T6" fmla="*/ 23 w 32"/>
                <a:gd name="T7" fmla="*/ 224 h 147"/>
                <a:gd name="T8" fmla="*/ 23 w 32"/>
                <a:gd name="T9" fmla="*/ 453 h 147"/>
                <a:gd name="T10" fmla="*/ 72 w 32"/>
                <a:gd name="T11" fmla="*/ 706 h 147"/>
                <a:gd name="T12" fmla="*/ 101 w 32"/>
                <a:gd name="T13" fmla="*/ 1038 h 147"/>
                <a:gd name="T14" fmla="*/ 176 w 32"/>
                <a:gd name="T15" fmla="*/ 714 h 147"/>
                <a:gd name="T16" fmla="*/ 101 w 32"/>
                <a:gd name="T17" fmla="*/ 645 h 147"/>
                <a:gd name="T18" fmla="*/ 72 w 32"/>
                <a:gd name="T19" fmla="*/ 493 h 147"/>
                <a:gd name="T20" fmla="*/ 101 w 32"/>
                <a:gd name="T21" fmla="*/ 376 h 147"/>
                <a:gd name="T22" fmla="*/ 169 w 32"/>
                <a:gd name="T23" fmla="*/ 332 h 147"/>
                <a:gd name="T24" fmla="*/ 233 w 32"/>
                <a:gd name="T25" fmla="*/ 317 h 147"/>
                <a:gd name="T26" fmla="*/ 132 w 32"/>
                <a:gd name="T27" fmla="*/ 309 h 147"/>
                <a:gd name="T28" fmla="*/ 37 w 32"/>
                <a:gd name="T29" fmla="*/ 276 h 147"/>
                <a:gd name="T30" fmla="*/ 60 w 32"/>
                <a:gd name="T31" fmla="*/ 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147">
                  <a:moveTo>
                    <a:pt x="6" y="0"/>
                  </a:moveTo>
                  <a:cubicBezTo>
                    <a:pt x="5" y="3"/>
                    <a:pt x="7" y="7"/>
                    <a:pt x="7" y="10"/>
                  </a:cubicBezTo>
                  <a:cubicBezTo>
                    <a:pt x="7" y="13"/>
                    <a:pt x="6" y="16"/>
                    <a:pt x="6" y="19"/>
                  </a:cubicBezTo>
                  <a:cubicBezTo>
                    <a:pt x="5" y="23"/>
                    <a:pt x="4" y="27"/>
                    <a:pt x="3" y="32"/>
                  </a:cubicBezTo>
                  <a:cubicBezTo>
                    <a:pt x="0" y="42"/>
                    <a:pt x="2" y="54"/>
                    <a:pt x="3" y="64"/>
                  </a:cubicBezTo>
                  <a:cubicBezTo>
                    <a:pt x="5" y="76"/>
                    <a:pt x="8" y="88"/>
                    <a:pt x="10" y="100"/>
                  </a:cubicBezTo>
                  <a:cubicBezTo>
                    <a:pt x="12" y="116"/>
                    <a:pt x="12" y="132"/>
                    <a:pt x="14" y="147"/>
                  </a:cubicBezTo>
                  <a:cubicBezTo>
                    <a:pt x="12" y="133"/>
                    <a:pt x="14" y="111"/>
                    <a:pt x="24" y="101"/>
                  </a:cubicBezTo>
                  <a:cubicBezTo>
                    <a:pt x="20" y="98"/>
                    <a:pt x="17" y="97"/>
                    <a:pt x="14" y="91"/>
                  </a:cubicBezTo>
                  <a:cubicBezTo>
                    <a:pt x="12" y="85"/>
                    <a:pt x="11" y="76"/>
                    <a:pt x="10" y="70"/>
                  </a:cubicBezTo>
                  <a:cubicBezTo>
                    <a:pt x="10" y="64"/>
                    <a:pt x="10" y="57"/>
                    <a:pt x="14" y="53"/>
                  </a:cubicBezTo>
                  <a:cubicBezTo>
                    <a:pt x="16" y="51"/>
                    <a:pt x="20" y="48"/>
                    <a:pt x="23" y="47"/>
                  </a:cubicBezTo>
                  <a:cubicBezTo>
                    <a:pt x="26" y="46"/>
                    <a:pt x="29" y="48"/>
                    <a:pt x="32" y="45"/>
                  </a:cubicBezTo>
                  <a:cubicBezTo>
                    <a:pt x="27" y="46"/>
                    <a:pt x="22" y="45"/>
                    <a:pt x="18" y="44"/>
                  </a:cubicBezTo>
                  <a:cubicBezTo>
                    <a:pt x="12" y="44"/>
                    <a:pt x="7" y="45"/>
                    <a:pt x="5" y="39"/>
                  </a:cubicBezTo>
                  <a:cubicBezTo>
                    <a:pt x="2" y="27"/>
                    <a:pt x="14" y="13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3" name="Freeform 235">
              <a:extLst>
                <a:ext uri="{FF2B5EF4-FFF2-40B4-BE49-F238E27FC236}">
                  <a16:creationId xmlns:a16="http://schemas.microsoft.com/office/drawing/2014/main" id="{F59162E3-ED9B-4434-8DC5-FB46EE1E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3" y="2635"/>
              <a:ext cx="19" cy="91"/>
            </a:xfrm>
            <a:custGeom>
              <a:avLst/>
              <a:gdLst>
                <a:gd name="T0" fmla="*/ 8 w 10"/>
                <a:gd name="T1" fmla="*/ 0 h 47"/>
                <a:gd name="T2" fmla="*/ 61 w 10"/>
                <a:gd name="T3" fmla="*/ 52 h 47"/>
                <a:gd name="T4" fmla="*/ 40 w 10"/>
                <a:gd name="T5" fmla="*/ 132 h 47"/>
                <a:gd name="T6" fmla="*/ 8 w 10"/>
                <a:gd name="T7" fmla="*/ 341 h 47"/>
                <a:gd name="T8" fmla="*/ 15 w 10"/>
                <a:gd name="T9" fmla="*/ 240 h 47"/>
                <a:gd name="T10" fmla="*/ 21 w 10"/>
                <a:gd name="T11" fmla="*/ 132 h 47"/>
                <a:gd name="T12" fmla="*/ 29 w 10"/>
                <a:gd name="T13" fmla="*/ 64 h 47"/>
                <a:gd name="T14" fmla="*/ 15 w 10"/>
                <a:gd name="T15" fmla="*/ 15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47">
                  <a:moveTo>
                    <a:pt x="1" y="0"/>
                  </a:moveTo>
                  <a:cubicBezTo>
                    <a:pt x="3" y="2"/>
                    <a:pt x="8" y="4"/>
                    <a:pt x="9" y="7"/>
                  </a:cubicBezTo>
                  <a:cubicBezTo>
                    <a:pt x="10" y="9"/>
                    <a:pt x="7" y="15"/>
                    <a:pt x="6" y="18"/>
                  </a:cubicBezTo>
                  <a:cubicBezTo>
                    <a:pt x="4" y="27"/>
                    <a:pt x="3" y="37"/>
                    <a:pt x="1" y="47"/>
                  </a:cubicBezTo>
                  <a:cubicBezTo>
                    <a:pt x="0" y="43"/>
                    <a:pt x="1" y="37"/>
                    <a:pt x="2" y="33"/>
                  </a:cubicBezTo>
                  <a:cubicBezTo>
                    <a:pt x="2" y="28"/>
                    <a:pt x="3" y="23"/>
                    <a:pt x="3" y="18"/>
                  </a:cubicBezTo>
                  <a:cubicBezTo>
                    <a:pt x="3" y="15"/>
                    <a:pt x="4" y="12"/>
                    <a:pt x="4" y="9"/>
                  </a:cubicBezTo>
                  <a:cubicBezTo>
                    <a:pt x="3" y="7"/>
                    <a:pt x="2" y="4"/>
                    <a:pt x="2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4" name="Freeform 236">
              <a:extLst>
                <a:ext uri="{FF2B5EF4-FFF2-40B4-BE49-F238E27FC236}">
                  <a16:creationId xmlns:a16="http://schemas.microsoft.com/office/drawing/2014/main" id="{DEB360F6-C649-42C7-8C87-0877E704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2712"/>
              <a:ext cx="39" cy="31"/>
            </a:xfrm>
            <a:custGeom>
              <a:avLst/>
              <a:gdLst>
                <a:gd name="T0" fmla="*/ 0 w 20"/>
                <a:gd name="T1" fmla="*/ 0 h 16"/>
                <a:gd name="T2" fmla="*/ 8 w 20"/>
                <a:gd name="T3" fmla="*/ 52 h 16"/>
                <a:gd name="T4" fmla="*/ 53 w 20"/>
                <a:gd name="T5" fmla="*/ 64 h 16"/>
                <a:gd name="T6" fmla="*/ 148 w 20"/>
                <a:gd name="T7" fmla="*/ 116 h 16"/>
                <a:gd name="T8" fmla="*/ 8 w 20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6">
                  <a:moveTo>
                    <a:pt x="0" y="0"/>
                  </a:moveTo>
                  <a:cubicBezTo>
                    <a:pt x="1" y="2"/>
                    <a:pt x="0" y="5"/>
                    <a:pt x="1" y="7"/>
                  </a:cubicBezTo>
                  <a:cubicBezTo>
                    <a:pt x="2" y="8"/>
                    <a:pt x="6" y="8"/>
                    <a:pt x="7" y="9"/>
                  </a:cubicBezTo>
                  <a:cubicBezTo>
                    <a:pt x="12" y="12"/>
                    <a:pt x="14" y="16"/>
                    <a:pt x="20" y="16"/>
                  </a:cubicBezTo>
                  <a:cubicBezTo>
                    <a:pt x="14" y="10"/>
                    <a:pt x="7" y="7"/>
                    <a:pt x="1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5" name="Freeform 237">
              <a:extLst>
                <a:ext uri="{FF2B5EF4-FFF2-40B4-BE49-F238E27FC236}">
                  <a16:creationId xmlns:a16="http://schemas.microsoft.com/office/drawing/2014/main" id="{EBB8BA32-9627-4709-A88F-713C07815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" y="2749"/>
              <a:ext cx="44" cy="31"/>
            </a:xfrm>
            <a:custGeom>
              <a:avLst/>
              <a:gdLst>
                <a:gd name="T0" fmla="*/ 0 w 23"/>
                <a:gd name="T1" fmla="*/ 0 h 16"/>
                <a:gd name="T2" fmla="*/ 99 w 23"/>
                <a:gd name="T3" fmla="*/ 31 h 16"/>
                <a:gd name="T4" fmla="*/ 147 w 23"/>
                <a:gd name="T5" fmla="*/ 101 h 16"/>
                <a:gd name="T6" fmla="*/ 113 w 23"/>
                <a:gd name="T7" fmla="*/ 101 h 16"/>
                <a:gd name="T8" fmla="*/ 69 w 23"/>
                <a:gd name="T9" fmla="*/ 79 h 16"/>
                <a:gd name="T10" fmla="*/ 8 w 23"/>
                <a:gd name="T11" fmla="*/ 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4" y="2"/>
                    <a:pt x="10" y="2"/>
                    <a:pt x="14" y="4"/>
                  </a:cubicBezTo>
                  <a:cubicBezTo>
                    <a:pt x="16" y="6"/>
                    <a:pt x="23" y="11"/>
                    <a:pt x="21" y="14"/>
                  </a:cubicBezTo>
                  <a:cubicBezTo>
                    <a:pt x="21" y="16"/>
                    <a:pt x="18" y="14"/>
                    <a:pt x="16" y="14"/>
                  </a:cubicBezTo>
                  <a:cubicBezTo>
                    <a:pt x="14" y="13"/>
                    <a:pt x="12" y="12"/>
                    <a:pt x="10" y="11"/>
                  </a:cubicBezTo>
                  <a:cubicBezTo>
                    <a:pt x="7" y="9"/>
                    <a:pt x="4" y="4"/>
                    <a:pt x="1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6" name="Freeform 238">
              <a:extLst>
                <a:ext uri="{FF2B5EF4-FFF2-40B4-BE49-F238E27FC236}">
                  <a16:creationId xmlns:a16="http://schemas.microsoft.com/office/drawing/2014/main" id="{583A7C1A-A3C8-4BE3-B27A-72CCD38A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722"/>
              <a:ext cx="18" cy="23"/>
            </a:xfrm>
            <a:custGeom>
              <a:avLst/>
              <a:gdLst>
                <a:gd name="T0" fmla="*/ 72 w 9"/>
                <a:gd name="T1" fmla="*/ 69 h 12"/>
                <a:gd name="T2" fmla="*/ 48 w 9"/>
                <a:gd name="T3" fmla="*/ 84 h 12"/>
                <a:gd name="T4" fmla="*/ 32 w 9"/>
                <a:gd name="T5" fmla="*/ 63 h 12"/>
                <a:gd name="T6" fmla="*/ 0 w 9"/>
                <a:gd name="T7" fmla="*/ 0 h 12"/>
                <a:gd name="T8" fmla="*/ 64 w 9"/>
                <a:gd name="T9" fmla="*/ 56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10"/>
                  </a:moveTo>
                  <a:cubicBezTo>
                    <a:pt x="8" y="10"/>
                    <a:pt x="7" y="12"/>
                    <a:pt x="6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4" y="0"/>
                    <a:pt x="5" y="6"/>
                    <a:pt x="8" y="8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7" name="Freeform 239">
              <a:extLst>
                <a:ext uri="{FF2B5EF4-FFF2-40B4-BE49-F238E27FC236}">
                  <a16:creationId xmlns:a16="http://schemas.microsoft.com/office/drawing/2014/main" id="{E8ED25B6-A98F-4E5A-ABE2-D5A49EBA9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2745"/>
              <a:ext cx="42" cy="33"/>
            </a:xfrm>
            <a:custGeom>
              <a:avLst/>
              <a:gdLst>
                <a:gd name="T0" fmla="*/ 0 w 22"/>
                <a:gd name="T1" fmla="*/ 116 h 17"/>
                <a:gd name="T2" fmla="*/ 15 w 22"/>
                <a:gd name="T3" fmla="*/ 72 h 17"/>
                <a:gd name="T4" fmla="*/ 55 w 22"/>
                <a:gd name="T5" fmla="*/ 45 h 17"/>
                <a:gd name="T6" fmla="*/ 153 w 22"/>
                <a:gd name="T7" fmla="*/ 0 h 17"/>
                <a:gd name="T8" fmla="*/ 84 w 22"/>
                <a:gd name="T9" fmla="*/ 80 h 17"/>
                <a:gd name="T10" fmla="*/ 8 w 22"/>
                <a:gd name="T11" fmla="*/ 12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0" y="16"/>
                  </a:moveTo>
                  <a:cubicBezTo>
                    <a:pt x="0" y="16"/>
                    <a:pt x="1" y="11"/>
                    <a:pt x="2" y="10"/>
                  </a:cubicBezTo>
                  <a:cubicBezTo>
                    <a:pt x="4" y="8"/>
                    <a:pt x="6" y="7"/>
                    <a:pt x="8" y="6"/>
                  </a:cubicBezTo>
                  <a:cubicBezTo>
                    <a:pt x="13" y="4"/>
                    <a:pt x="18" y="4"/>
                    <a:pt x="22" y="0"/>
                  </a:cubicBezTo>
                  <a:cubicBezTo>
                    <a:pt x="20" y="4"/>
                    <a:pt x="16" y="8"/>
                    <a:pt x="12" y="11"/>
                  </a:cubicBezTo>
                  <a:cubicBezTo>
                    <a:pt x="9" y="15"/>
                    <a:pt x="5" y="15"/>
                    <a:pt x="1" y="17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8" name="Freeform 240">
              <a:extLst>
                <a:ext uri="{FF2B5EF4-FFF2-40B4-BE49-F238E27FC236}">
                  <a16:creationId xmlns:a16="http://schemas.microsoft.com/office/drawing/2014/main" id="{3E5E6FEF-4AD0-40CA-AD0E-768A38E31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" y="2712"/>
              <a:ext cx="41" cy="33"/>
            </a:xfrm>
            <a:custGeom>
              <a:avLst/>
              <a:gdLst>
                <a:gd name="T0" fmla="*/ 8 w 21"/>
                <a:gd name="T1" fmla="*/ 116 h 17"/>
                <a:gd name="T2" fmla="*/ 141 w 21"/>
                <a:gd name="T3" fmla="*/ 0 h 17"/>
                <a:gd name="T4" fmla="*/ 141 w 21"/>
                <a:gd name="T5" fmla="*/ 45 h 17"/>
                <a:gd name="T6" fmla="*/ 96 w 21"/>
                <a:gd name="T7" fmla="*/ 72 h 17"/>
                <a:gd name="T8" fmla="*/ 53 w 21"/>
                <a:gd name="T9" fmla="*/ 101 h 17"/>
                <a:gd name="T10" fmla="*/ 8 w 21"/>
                <a:gd name="T11" fmla="*/ 12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" y="16"/>
                  </a:moveTo>
                  <a:cubicBezTo>
                    <a:pt x="0" y="10"/>
                    <a:pt x="17" y="6"/>
                    <a:pt x="19" y="0"/>
                  </a:cubicBezTo>
                  <a:cubicBezTo>
                    <a:pt x="20" y="4"/>
                    <a:pt x="21" y="3"/>
                    <a:pt x="19" y="6"/>
                  </a:cubicBezTo>
                  <a:cubicBezTo>
                    <a:pt x="17" y="8"/>
                    <a:pt x="14" y="9"/>
                    <a:pt x="13" y="10"/>
                  </a:cubicBezTo>
                  <a:cubicBezTo>
                    <a:pt x="11" y="11"/>
                    <a:pt x="9" y="13"/>
                    <a:pt x="7" y="14"/>
                  </a:cubicBezTo>
                  <a:cubicBezTo>
                    <a:pt x="5" y="16"/>
                    <a:pt x="3" y="16"/>
                    <a:pt x="1" y="17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39" name="Freeform 241">
              <a:extLst>
                <a:ext uri="{FF2B5EF4-FFF2-40B4-BE49-F238E27FC236}">
                  <a16:creationId xmlns:a16="http://schemas.microsoft.com/office/drawing/2014/main" id="{2C8DBF9E-06D7-48B7-901C-F75311BD6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635"/>
              <a:ext cx="15" cy="77"/>
            </a:xfrm>
            <a:custGeom>
              <a:avLst/>
              <a:gdLst>
                <a:gd name="T0" fmla="*/ 0 w 8"/>
                <a:gd name="T1" fmla="*/ 37 h 40"/>
                <a:gd name="T2" fmla="*/ 32 w 8"/>
                <a:gd name="T3" fmla="*/ 148 h 40"/>
                <a:gd name="T4" fmla="*/ 53 w 8"/>
                <a:gd name="T5" fmla="*/ 285 h 40"/>
                <a:gd name="T6" fmla="*/ 45 w 8"/>
                <a:gd name="T7" fmla="*/ 108 h 40"/>
                <a:gd name="T8" fmla="*/ 39 w 8"/>
                <a:gd name="T9" fmla="*/ 0 h 40"/>
                <a:gd name="T10" fmla="*/ 0 w 8"/>
                <a:gd name="T11" fmla="*/ 4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0">
                  <a:moveTo>
                    <a:pt x="0" y="5"/>
                  </a:moveTo>
                  <a:cubicBezTo>
                    <a:pt x="1" y="4"/>
                    <a:pt x="4" y="19"/>
                    <a:pt x="5" y="21"/>
                  </a:cubicBezTo>
                  <a:cubicBezTo>
                    <a:pt x="6" y="27"/>
                    <a:pt x="6" y="34"/>
                    <a:pt x="8" y="40"/>
                  </a:cubicBezTo>
                  <a:cubicBezTo>
                    <a:pt x="8" y="32"/>
                    <a:pt x="8" y="23"/>
                    <a:pt x="7" y="15"/>
                  </a:cubicBezTo>
                  <a:cubicBezTo>
                    <a:pt x="7" y="11"/>
                    <a:pt x="8" y="4"/>
                    <a:pt x="6" y="0"/>
                  </a:cubicBezTo>
                  <a:cubicBezTo>
                    <a:pt x="4" y="2"/>
                    <a:pt x="0" y="4"/>
                    <a:pt x="0" y="6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0" name="Freeform 242">
              <a:extLst>
                <a:ext uri="{FF2B5EF4-FFF2-40B4-BE49-F238E27FC236}">
                  <a16:creationId xmlns:a16="http://schemas.microsoft.com/office/drawing/2014/main" id="{712B5CEF-FE65-4A61-8755-CC5BFDDED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505"/>
              <a:ext cx="47" cy="163"/>
            </a:xfrm>
            <a:custGeom>
              <a:avLst/>
              <a:gdLst>
                <a:gd name="T0" fmla="*/ 149 w 24"/>
                <a:gd name="T1" fmla="*/ 0 h 85"/>
                <a:gd name="T2" fmla="*/ 119 w 24"/>
                <a:gd name="T3" fmla="*/ 132 h 85"/>
                <a:gd name="T4" fmla="*/ 53 w 24"/>
                <a:gd name="T5" fmla="*/ 268 h 85"/>
                <a:gd name="T6" fmla="*/ 31 w 24"/>
                <a:gd name="T7" fmla="*/ 600 h 85"/>
                <a:gd name="T8" fmla="*/ 39 w 24"/>
                <a:gd name="T9" fmla="*/ 424 h 85"/>
                <a:gd name="T10" fmla="*/ 69 w 24"/>
                <a:gd name="T11" fmla="*/ 332 h 85"/>
                <a:gd name="T12" fmla="*/ 135 w 24"/>
                <a:gd name="T13" fmla="*/ 224 h 85"/>
                <a:gd name="T14" fmla="*/ 149 w 24"/>
                <a:gd name="T15" fmla="*/ 8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85">
                  <a:moveTo>
                    <a:pt x="20" y="0"/>
                  </a:moveTo>
                  <a:cubicBezTo>
                    <a:pt x="20" y="7"/>
                    <a:pt x="19" y="13"/>
                    <a:pt x="16" y="19"/>
                  </a:cubicBezTo>
                  <a:cubicBezTo>
                    <a:pt x="13" y="25"/>
                    <a:pt x="10" y="32"/>
                    <a:pt x="7" y="38"/>
                  </a:cubicBezTo>
                  <a:cubicBezTo>
                    <a:pt x="0" y="53"/>
                    <a:pt x="4" y="69"/>
                    <a:pt x="4" y="85"/>
                  </a:cubicBezTo>
                  <a:cubicBezTo>
                    <a:pt x="6" y="78"/>
                    <a:pt x="4" y="68"/>
                    <a:pt x="5" y="60"/>
                  </a:cubicBezTo>
                  <a:cubicBezTo>
                    <a:pt x="6" y="56"/>
                    <a:pt x="7" y="51"/>
                    <a:pt x="9" y="47"/>
                  </a:cubicBezTo>
                  <a:cubicBezTo>
                    <a:pt x="11" y="41"/>
                    <a:pt x="15" y="37"/>
                    <a:pt x="18" y="32"/>
                  </a:cubicBezTo>
                  <a:cubicBezTo>
                    <a:pt x="24" y="23"/>
                    <a:pt x="23" y="11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1" name="Freeform 243">
              <a:extLst>
                <a:ext uri="{FF2B5EF4-FFF2-40B4-BE49-F238E27FC236}">
                  <a16:creationId xmlns:a16="http://schemas.microsoft.com/office/drawing/2014/main" id="{47EF5C40-4734-4C64-8EA1-475E832C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8" y="2720"/>
              <a:ext cx="18" cy="27"/>
            </a:xfrm>
            <a:custGeom>
              <a:avLst/>
              <a:gdLst>
                <a:gd name="T0" fmla="*/ 64 w 9"/>
                <a:gd name="T1" fmla="*/ 0 h 14"/>
                <a:gd name="T2" fmla="*/ 32 w 9"/>
                <a:gd name="T3" fmla="*/ 56 h 14"/>
                <a:gd name="T4" fmla="*/ 0 w 9"/>
                <a:gd name="T5" fmla="*/ 100 h 14"/>
                <a:gd name="T6" fmla="*/ 64 w 9"/>
                <a:gd name="T7" fmla="*/ 2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7" y="3"/>
                    <a:pt x="6" y="6"/>
                    <a:pt x="4" y="8"/>
                  </a:cubicBezTo>
                  <a:cubicBezTo>
                    <a:pt x="3" y="10"/>
                    <a:pt x="0" y="11"/>
                    <a:pt x="0" y="14"/>
                  </a:cubicBezTo>
                  <a:cubicBezTo>
                    <a:pt x="5" y="13"/>
                    <a:pt x="9" y="10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2" name="Freeform 244">
              <a:extLst>
                <a:ext uri="{FF2B5EF4-FFF2-40B4-BE49-F238E27FC236}">
                  <a16:creationId xmlns:a16="http://schemas.microsoft.com/office/drawing/2014/main" id="{995DC134-9B87-41FA-8E2B-B7B2EA61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" y="2776"/>
              <a:ext cx="29" cy="44"/>
            </a:xfrm>
            <a:custGeom>
              <a:avLst/>
              <a:gdLst>
                <a:gd name="T0" fmla="*/ 108 w 15"/>
                <a:gd name="T1" fmla="*/ 0 h 23"/>
                <a:gd name="T2" fmla="*/ 0 w 15"/>
                <a:gd name="T3" fmla="*/ 161 h 23"/>
                <a:gd name="T4" fmla="*/ 64 w 15"/>
                <a:gd name="T5" fmla="*/ 84 h 23"/>
                <a:gd name="T6" fmla="*/ 101 w 15"/>
                <a:gd name="T7" fmla="*/ 1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15" y="0"/>
                  </a:moveTo>
                  <a:cubicBezTo>
                    <a:pt x="8" y="4"/>
                    <a:pt x="1" y="15"/>
                    <a:pt x="0" y="23"/>
                  </a:cubicBezTo>
                  <a:cubicBezTo>
                    <a:pt x="3" y="21"/>
                    <a:pt x="6" y="15"/>
                    <a:pt x="9" y="12"/>
                  </a:cubicBezTo>
                  <a:cubicBezTo>
                    <a:pt x="11" y="9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3" name="Freeform 245">
              <a:extLst>
                <a:ext uri="{FF2B5EF4-FFF2-40B4-BE49-F238E27FC236}">
                  <a16:creationId xmlns:a16="http://schemas.microsoft.com/office/drawing/2014/main" id="{008833C3-E77C-456A-97C8-02EE4A91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8" y="1874"/>
              <a:ext cx="68" cy="479"/>
            </a:xfrm>
            <a:custGeom>
              <a:avLst/>
              <a:gdLst>
                <a:gd name="T0" fmla="*/ 16 w 35"/>
                <a:gd name="T1" fmla="*/ 0 h 249"/>
                <a:gd name="T2" fmla="*/ 23 w 35"/>
                <a:gd name="T3" fmla="*/ 348 h 249"/>
                <a:gd name="T4" fmla="*/ 8 w 35"/>
                <a:gd name="T5" fmla="*/ 718 h 249"/>
                <a:gd name="T6" fmla="*/ 95 w 35"/>
                <a:gd name="T7" fmla="*/ 1189 h 249"/>
                <a:gd name="T8" fmla="*/ 256 w 35"/>
                <a:gd name="T9" fmla="*/ 1772 h 249"/>
                <a:gd name="T10" fmla="*/ 109 w 35"/>
                <a:gd name="T11" fmla="*/ 1110 h 249"/>
                <a:gd name="T12" fmla="*/ 60 w 35"/>
                <a:gd name="T13" fmla="*/ 693 h 249"/>
                <a:gd name="T14" fmla="*/ 60 w 35"/>
                <a:gd name="T15" fmla="*/ 277 h 249"/>
                <a:gd name="T16" fmla="*/ 16 w 35"/>
                <a:gd name="T17" fmla="*/ 29 h 2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249">
                  <a:moveTo>
                    <a:pt x="2" y="0"/>
                  </a:moveTo>
                  <a:cubicBezTo>
                    <a:pt x="6" y="15"/>
                    <a:pt x="4" y="34"/>
                    <a:pt x="3" y="49"/>
                  </a:cubicBezTo>
                  <a:cubicBezTo>
                    <a:pt x="2" y="66"/>
                    <a:pt x="0" y="84"/>
                    <a:pt x="1" y="101"/>
                  </a:cubicBezTo>
                  <a:cubicBezTo>
                    <a:pt x="3" y="123"/>
                    <a:pt x="9" y="145"/>
                    <a:pt x="13" y="167"/>
                  </a:cubicBezTo>
                  <a:cubicBezTo>
                    <a:pt x="19" y="194"/>
                    <a:pt x="23" y="225"/>
                    <a:pt x="35" y="249"/>
                  </a:cubicBezTo>
                  <a:cubicBezTo>
                    <a:pt x="22" y="222"/>
                    <a:pt x="20" y="186"/>
                    <a:pt x="15" y="156"/>
                  </a:cubicBezTo>
                  <a:cubicBezTo>
                    <a:pt x="12" y="137"/>
                    <a:pt x="10" y="117"/>
                    <a:pt x="8" y="97"/>
                  </a:cubicBezTo>
                  <a:cubicBezTo>
                    <a:pt x="6" y="78"/>
                    <a:pt x="8" y="59"/>
                    <a:pt x="8" y="39"/>
                  </a:cubicBezTo>
                  <a:cubicBezTo>
                    <a:pt x="8" y="27"/>
                    <a:pt x="4" y="16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4" name="Freeform 246">
              <a:extLst>
                <a:ext uri="{FF2B5EF4-FFF2-40B4-BE49-F238E27FC236}">
                  <a16:creationId xmlns:a16="http://schemas.microsoft.com/office/drawing/2014/main" id="{228820C2-3F76-42E2-BF4B-CF38B9CDF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4" y="1582"/>
              <a:ext cx="29" cy="84"/>
            </a:xfrm>
            <a:custGeom>
              <a:avLst/>
              <a:gdLst>
                <a:gd name="T0" fmla="*/ 108 w 15"/>
                <a:gd name="T1" fmla="*/ 0 h 44"/>
                <a:gd name="T2" fmla="*/ 37 w 15"/>
                <a:gd name="T3" fmla="*/ 305 h 44"/>
                <a:gd name="T4" fmla="*/ 93 w 15"/>
                <a:gd name="T5" fmla="*/ 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cubicBezTo>
                    <a:pt x="4" y="12"/>
                    <a:pt x="5" y="28"/>
                    <a:pt x="5" y="44"/>
                  </a:cubicBezTo>
                  <a:cubicBezTo>
                    <a:pt x="0" y="27"/>
                    <a:pt x="2" y="13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5" name="Freeform 247">
              <a:extLst>
                <a:ext uri="{FF2B5EF4-FFF2-40B4-BE49-F238E27FC236}">
                  <a16:creationId xmlns:a16="http://schemas.microsoft.com/office/drawing/2014/main" id="{3F46ADCA-E12A-4636-8409-A84C3F88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401"/>
              <a:ext cx="39" cy="17"/>
            </a:xfrm>
            <a:custGeom>
              <a:avLst/>
              <a:gdLst>
                <a:gd name="T0" fmla="*/ 0 w 20"/>
                <a:gd name="T1" fmla="*/ 32 h 9"/>
                <a:gd name="T2" fmla="*/ 133 w 20"/>
                <a:gd name="T3" fmla="*/ 60 h 9"/>
                <a:gd name="T4" fmla="*/ 60 w 20"/>
                <a:gd name="T5" fmla="*/ 40 h 9"/>
                <a:gd name="T6" fmla="*/ 0 w 2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4" y="0"/>
                    <a:pt x="20" y="0"/>
                    <a:pt x="18" y="9"/>
                  </a:cubicBezTo>
                  <a:cubicBezTo>
                    <a:pt x="14" y="9"/>
                    <a:pt x="12" y="6"/>
                    <a:pt x="8" y="6"/>
                  </a:cubicBezTo>
                  <a:cubicBezTo>
                    <a:pt x="5" y="6"/>
                    <a:pt x="4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6" name="Freeform 248">
              <a:extLst>
                <a:ext uri="{FF2B5EF4-FFF2-40B4-BE49-F238E27FC236}">
                  <a16:creationId xmlns:a16="http://schemas.microsoft.com/office/drawing/2014/main" id="{D1C8099D-FEC3-4CF0-A0EA-56AAED3ED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403"/>
              <a:ext cx="39" cy="17"/>
            </a:xfrm>
            <a:custGeom>
              <a:avLst/>
              <a:gdLst>
                <a:gd name="T0" fmla="*/ 0 w 20"/>
                <a:gd name="T1" fmla="*/ 32 h 9"/>
                <a:gd name="T2" fmla="*/ 68 w 20"/>
                <a:gd name="T3" fmla="*/ 0 h 9"/>
                <a:gd name="T4" fmla="*/ 133 w 20"/>
                <a:gd name="T5" fmla="*/ 60 h 9"/>
                <a:gd name="T6" fmla="*/ 68 w 20"/>
                <a:gd name="T7" fmla="*/ 32 h 9"/>
                <a:gd name="T8" fmla="*/ 8 w 20"/>
                <a:gd name="T9" fmla="*/ 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3" y="1"/>
                    <a:pt x="20" y="4"/>
                    <a:pt x="18" y="9"/>
                  </a:cubicBezTo>
                  <a:cubicBezTo>
                    <a:pt x="15" y="8"/>
                    <a:pt x="12" y="5"/>
                    <a:pt x="9" y="5"/>
                  </a:cubicBezTo>
                  <a:cubicBezTo>
                    <a:pt x="6" y="5"/>
                    <a:pt x="5" y="8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7" name="Freeform 249">
              <a:extLst>
                <a:ext uri="{FF2B5EF4-FFF2-40B4-BE49-F238E27FC236}">
                  <a16:creationId xmlns:a16="http://schemas.microsoft.com/office/drawing/2014/main" id="{D90E42D5-43F9-4F75-A3FA-2BC388AED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8" y="1901"/>
              <a:ext cx="23" cy="296"/>
            </a:xfrm>
            <a:custGeom>
              <a:avLst/>
              <a:gdLst>
                <a:gd name="T0" fmla="*/ 0 w 12"/>
                <a:gd name="T1" fmla="*/ 0 h 154"/>
                <a:gd name="T2" fmla="*/ 15 w 12"/>
                <a:gd name="T3" fmla="*/ 115 h 154"/>
                <a:gd name="T4" fmla="*/ 44 w 12"/>
                <a:gd name="T5" fmla="*/ 221 h 154"/>
                <a:gd name="T6" fmla="*/ 84 w 12"/>
                <a:gd name="T7" fmla="*/ 432 h 154"/>
                <a:gd name="T8" fmla="*/ 48 w 12"/>
                <a:gd name="T9" fmla="*/ 717 h 154"/>
                <a:gd name="T10" fmla="*/ 23 w 12"/>
                <a:gd name="T11" fmla="*/ 1094 h 154"/>
                <a:gd name="T12" fmla="*/ 15 w 12"/>
                <a:gd name="T13" fmla="*/ 953 h 154"/>
                <a:gd name="T14" fmla="*/ 23 w 12"/>
                <a:gd name="T15" fmla="*/ 769 h 154"/>
                <a:gd name="T16" fmla="*/ 48 w 12"/>
                <a:gd name="T17" fmla="*/ 502 h 154"/>
                <a:gd name="T18" fmla="*/ 29 w 12"/>
                <a:gd name="T19" fmla="*/ 284 h 154"/>
                <a:gd name="T20" fmla="*/ 15 w 12"/>
                <a:gd name="T21" fmla="*/ 63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54">
                  <a:moveTo>
                    <a:pt x="0" y="0"/>
                  </a:moveTo>
                  <a:cubicBezTo>
                    <a:pt x="1" y="5"/>
                    <a:pt x="1" y="11"/>
                    <a:pt x="2" y="16"/>
                  </a:cubicBezTo>
                  <a:cubicBezTo>
                    <a:pt x="3" y="21"/>
                    <a:pt x="5" y="26"/>
                    <a:pt x="6" y="31"/>
                  </a:cubicBezTo>
                  <a:cubicBezTo>
                    <a:pt x="9" y="41"/>
                    <a:pt x="11" y="51"/>
                    <a:pt x="12" y="61"/>
                  </a:cubicBezTo>
                  <a:cubicBezTo>
                    <a:pt x="12" y="75"/>
                    <a:pt x="9" y="88"/>
                    <a:pt x="7" y="101"/>
                  </a:cubicBezTo>
                  <a:cubicBezTo>
                    <a:pt x="5" y="118"/>
                    <a:pt x="3" y="137"/>
                    <a:pt x="3" y="154"/>
                  </a:cubicBezTo>
                  <a:cubicBezTo>
                    <a:pt x="2" y="148"/>
                    <a:pt x="3" y="140"/>
                    <a:pt x="2" y="134"/>
                  </a:cubicBezTo>
                  <a:cubicBezTo>
                    <a:pt x="2" y="125"/>
                    <a:pt x="2" y="116"/>
                    <a:pt x="3" y="108"/>
                  </a:cubicBezTo>
                  <a:cubicBezTo>
                    <a:pt x="4" y="96"/>
                    <a:pt x="6" y="83"/>
                    <a:pt x="7" y="71"/>
                  </a:cubicBezTo>
                  <a:cubicBezTo>
                    <a:pt x="8" y="60"/>
                    <a:pt x="6" y="50"/>
                    <a:pt x="4" y="40"/>
                  </a:cubicBezTo>
                  <a:cubicBezTo>
                    <a:pt x="2" y="29"/>
                    <a:pt x="2" y="19"/>
                    <a:pt x="2" y="9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8" name="Freeform 250">
              <a:extLst>
                <a:ext uri="{FF2B5EF4-FFF2-40B4-BE49-F238E27FC236}">
                  <a16:creationId xmlns:a16="http://schemas.microsoft.com/office/drawing/2014/main" id="{35DE10F4-EE7B-4F50-B9B7-FA2E31D6F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2489"/>
              <a:ext cx="17" cy="202"/>
            </a:xfrm>
            <a:custGeom>
              <a:avLst/>
              <a:gdLst>
                <a:gd name="T0" fmla="*/ 15 w 9"/>
                <a:gd name="T1" fmla="*/ 0 h 105"/>
                <a:gd name="T2" fmla="*/ 32 w 9"/>
                <a:gd name="T3" fmla="*/ 169 h 105"/>
                <a:gd name="T4" fmla="*/ 47 w 9"/>
                <a:gd name="T5" fmla="*/ 277 h 105"/>
                <a:gd name="T6" fmla="*/ 21 w 9"/>
                <a:gd name="T7" fmla="*/ 748 h 105"/>
                <a:gd name="T8" fmla="*/ 32 w 9"/>
                <a:gd name="T9" fmla="*/ 525 h 105"/>
                <a:gd name="T10" fmla="*/ 32 w 9"/>
                <a:gd name="T11" fmla="*/ 325 h 105"/>
                <a:gd name="T12" fmla="*/ 0 w 9"/>
                <a:gd name="T13" fmla="*/ 44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05">
                  <a:moveTo>
                    <a:pt x="2" y="0"/>
                  </a:moveTo>
                  <a:cubicBezTo>
                    <a:pt x="4" y="7"/>
                    <a:pt x="3" y="16"/>
                    <a:pt x="5" y="24"/>
                  </a:cubicBezTo>
                  <a:cubicBezTo>
                    <a:pt x="5" y="29"/>
                    <a:pt x="7" y="34"/>
                    <a:pt x="7" y="39"/>
                  </a:cubicBezTo>
                  <a:cubicBezTo>
                    <a:pt x="9" y="61"/>
                    <a:pt x="9" y="84"/>
                    <a:pt x="3" y="105"/>
                  </a:cubicBezTo>
                  <a:cubicBezTo>
                    <a:pt x="3" y="95"/>
                    <a:pt x="6" y="84"/>
                    <a:pt x="5" y="74"/>
                  </a:cubicBezTo>
                  <a:cubicBezTo>
                    <a:pt x="5" y="65"/>
                    <a:pt x="6" y="55"/>
                    <a:pt x="5" y="46"/>
                  </a:cubicBezTo>
                  <a:cubicBezTo>
                    <a:pt x="3" y="33"/>
                    <a:pt x="0" y="20"/>
                    <a:pt x="0" y="6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49" name="Freeform 251">
              <a:extLst>
                <a:ext uri="{FF2B5EF4-FFF2-40B4-BE49-F238E27FC236}">
                  <a16:creationId xmlns:a16="http://schemas.microsoft.com/office/drawing/2014/main" id="{5950D9C0-B17C-4281-B37A-E79CFADA7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1505"/>
              <a:ext cx="28" cy="323"/>
            </a:xfrm>
            <a:custGeom>
              <a:avLst/>
              <a:gdLst>
                <a:gd name="T0" fmla="*/ 8 w 14"/>
                <a:gd name="T1" fmla="*/ 0 h 168"/>
                <a:gd name="T2" fmla="*/ 96 w 14"/>
                <a:gd name="T3" fmla="*/ 177 h 168"/>
                <a:gd name="T4" fmla="*/ 104 w 14"/>
                <a:gd name="T5" fmla="*/ 417 h 168"/>
                <a:gd name="T6" fmla="*/ 80 w 14"/>
                <a:gd name="T7" fmla="*/ 754 h 168"/>
                <a:gd name="T8" fmla="*/ 80 w 14"/>
                <a:gd name="T9" fmla="*/ 946 h 168"/>
                <a:gd name="T10" fmla="*/ 88 w 14"/>
                <a:gd name="T11" fmla="*/ 1057 h 168"/>
                <a:gd name="T12" fmla="*/ 96 w 14"/>
                <a:gd name="T13" fmla="*/ 1194 h 168"/>
                <a:gd name="T14" fmla="*/ 96 w 14"/>
                <a:gd name="T15" fmla="*/ 1194 h 168"/>
                <a:gd name="T16" fmla="*/ 72 w 14"/>
                <a:gd name="T17" fmla="*/ 717 h 168"/>
                <a:gd name="T18" fmla="*/ 80 w 14"/>
                <a:gd name="T19" fmla="*/ 400 h 168"/>
                <a:gd name="T20" fmla="*/ 64 w 14"/>
                <a:gd name="T21" fmla="*/ 163 h 168"/>
                <a:gd name="T22" fmla="*/ 8 w 14"/>
                <a:gd name="T23" fmla="*/ 0 h 168"/>
                <a:gd name="T24" fmla="*/ 0 w 14"/>
                <a:gd name="T25" fmla="*/ 8 h 1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68">
                  <a:moveTo>
                    <a:pt x="1" y="0"/>
                  </a:moveTo>
                  <a:cubicBezTo>
                    <a:pt x="9" y="5"/>
                    <a:pt x="11" y="16"/>
                    <a:pt x="12" y="25"/>
                  </a:cubicBezTo>
                  <a:cubicBezTo>
                    <a:pt x="14" y="36"/>
                    <a:pt x="14" y="48"/>
                    <a:pt x="13" y="59"/>
                  </a:cubicBezTo>
                  <a:cubicBezTo>
                    <a:pt x="11" y="75"/>
                    <a:pt x="11" y="90"/>
                    <a:pt x="10" y="106"/>
                  </a:cubicBezTo>
                  <a:cubicBezTo>
                    <a:pt x="10" y="115"/>
                    <a:pt x="10" y="124"/>
                    <a:pt x="10" y="133"/>
                  </a:cubicBezTo>
                  <a:cubicBezTo>
                    <a:pt x="11" y="139"/>
                    <a:pt x="10" y="144"/>
                    <a:pt x="11" y="149"/>
                  </a:cubicBezTo>
                  <a:cubicBezTo>
                    <a:pt x="11" y="152"/>
                    <a:pt x="14" y="166"/>
                    <a:pt x="12" y="168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7" y="147"/>
                    <a:pt x="9" y="123"/>
                    <a:pt x="9" y="101"/>
                  </a:cubicBezTo>
                  <a:cubicBezTo>
                    <a:pt x="9" y="86"/>
                    <a:pt x="9" y="71"/>
                    <a:pt x="10" y="56"/>
                  </a:cubicBezTo>
                  <a:cubicBezTo>
                    <a:pt x="11" y="45"/>
                    <a:pt x="11" y="33"/>
                    <a:pt x="8" y="23"/>
                  </a:cubicBezTo>
                  <a:cubicBezTo>
                    <a:pt x="7" y="17"/>
                    <a:pt x="5" y="4"/>
                    <a:pt x="1" y="0"/>
                  </a:cubicBezTo>
                  <a:cubicBezTo>
                    <a:pt x="0" y="0"/>
                    <a:pt x="1" y="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0" name="Freeform 252">
              <a:extLst>
                <a:ext uri="{FF2B5EF4-FFF2-40B4-BE49-F238E27FC236}">
                  <a16:creationId xmlns:a16="http://schemas.microsoft.com/office/drawing/2014/main" id="{0D861F57-89E4-43A6-B8A3-8F62CC077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1428"/>
              <a:ext cx="66" cy="59"/>
            </a:xfrm>
            <a:custGeom>
              <a:avLst/>
              <a:gdLst>
                <a:gd name="T0" fmla="*/ 0 w 34"/>
                <a:gd name="T1" fmla="*/ 0 h 31"/>
                <a:gd name="T2" fmla="*/ 132 w 34"/>
                <a:gd name="T3" fmla="*/ 108 h 31"/>
                <a:gd name="T4" fmla="*/ 248 w 34"/>
                <a:gd name="T5" fmla="*/ 213 h 31"/>
                <a:gd name="T6" fmla="*/ 140 w 34"/>
                <a:gd name="T7" fmla="*/ 84 h 31"/>
                <a:gd name="T8" fmla="*/ 31 w 34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0" y="0"/>
                  </a:moveTo>
                  <a:cubicBezTo>
                    <a:pt x="4" y="1"/>
                    <a:pt x="14" y="13"/>
                    <a:pt x="18" y="16"/>
                  </a:cubicBezTo>
                  <a:cubicBezTo>
                    <a:pt x="23" y="21"/>
                    <a:pt x="29" y="27"/>
                    <a:pt x="34" y="31"/>
                  </a:cubicBezTo>
                  <a:cubicBezTo>
                    <a:pt x="30" y="24"/>
                    <a:pt x="24" y="18"/>
                    <a:pt x="19" y="12"/>
                  </a:cubicBezTo>
                  <a:cubicBezTo>
                    <a:pt x="14" y="7"/>
                    <a:pt x="9" y="5"/>
                    <a:pt x="4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1" name="Freeform 253">
              <a:extLst>
                <a:ext uri="{FF2B5EF4-FFF2-40B4-BE49-F238E27FC236}">
                  <a16:creationId xmlns:a16="http://schemas.microsoft.com/office/drawing/2014/main" id="{E667C117-BD64-44C3-ACFF-C9F07F56C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1222"/>
              <a:ext cx="52" cy="104"/>
            </a:xfrm>
            <a:custGeom>
              <a:avLst/>
              <a:gdLst>
                <a:gd name="T0" fmla="*/ 71 w 27"/>
                <a:gd name="T1" fmla="*/ 0 h 54"/>
                <a:gd name="T2" fmla="*/ 23 w 27"/>
                <a:gd name="T3" fmla="*/ 77 h 54"/>
                <a:gd name="T4" fmla="*/ 0 w 27"/>
                <a:gd name="T5" fmla="*/ 116 h 54"/>
                <a:gd name="T6" fmla="*/ 29 w 27"/>
                <a:gd name="T7" fmla="*/ 193 h 54"/>
                <a:gd name="T8" fmla="*/ 77 w 27"/>
                <a:gd name="T9" fmla="*/ 316 h 54"/>
                <a:gd name="T10" fmla="*/ 193 w 27"/>
                <a:gd name="T11" fmla="*/ 385 h 54"/>
                <a:gd name="T12" fmla="*/ 137 w 27"/>
                <a:gd name="T13" fmla="*/ 324 h 54"/>
                <a:gd name="T14" fmla="*/ 77 w 27"/>
                <a:gd name="T15" fmla="*/ 241 h 54"/>
                <a:gd name="T16" fmla="*/ 71 w 27"/>
                <a:gd name="T17" fmla="*/ 123 h 54"/>
                <a:gd name="T18" fmla="*/ 71 w 27"/>
                <a:gd name="T19" fmla="*/ 1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54">
                  <a:moveTo>
                    <a:pt x="10" y="0"/>
                  </a:moveTo>
                  <a:cubicBezTo>
                    <a:pt x="8" y="4"/>
                    <a:pt x="6" y="7"/>
                    <a:pt x="3" y="11"/>
                  </a:cubicBezTo>
                  <a:cubicBezTo>
                    <a:pt x="2" y="13"/>
                    <a:pt x="0" y="14"/>
                    <a:pt x="0" y="16"/>
                  </a:cubicBezTo>
                  <a:cubicBezTo>
                    <a:pt x="0" y="19"/>
                    <a:pt x="3" y="24"/>
                    <a:pt x="4" y="27"/>
                  </a:cubicBezTo>
                  <a:cubicBezTo>
                    <a:pt x="6" y="33"/>
                    <a:pt x="7" y="39"/>
                    <a:pt x="11" y="44"/>
                  </a:cubicBezTo>
                  <a:cubicBezTo>
                    <a:pt x="16" y="48"/>
                    <a:pt x="21" y="51"/>
                    <a:pt x="27" y="54"/>
                  </a:cubicBezTo>
                  <a:cubicBezTo>
                    <a:pt x="24" y="54"/>
                    <a:pt x="21" y="48"/>
                    <a:pt x="19" y="45"/>
                  </a:cubicBezTo>
                  <a:cubicBezTo>
                    <a:pt x="16" y="42"/>
                    <a:pt x="12" y="38"/>
                    <a:pt x="11" y="34"/>
                  </a:cubicBezTo>
                  <a:cubicBezTo>
                    <a:pt x="10" y="29"/>
                    <a:pt x="10" y="23"/>
                    <a:pt x="10" y="17"/>
                  </a:cubicBezTo>
                  <a:cubicBezTo>
                    <a:pt x="10" y="13"/>
                    <a:pt x="9" y="6"/>
                    <a:pt x="10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2" name="Freeform 254">
              <a:extLst>
                <a:ext uri="{FF2B5EF4-FFF2-40B4-BE49-F238E27FC236}">
                  <a16:creationId xmlns:a16="http://schemas.microsoft.com/office/drawing/2014/main" id="{CA2DEE21-0C0C-46C4-822E-A1C3ECBD9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" y="1418"/>
              <a:ext cx="99" cy="35"/>
            </a:xfrm>
            <a:custGeom>
              <a:avLst/>
              <a:gdLst>
                <a:gd name="T0" fmla="*/ 309 w 51"/>
                <a:gd name="T1" fmla="*/ 0 h 18"/>
                <a:gd name="T2" fmla="*/ 140 w 51"/>
                <a:gd name="T3" fmla="*/ 31 h 18"/>
                <a:gd name="T4" fmla="*/ 72 w 51"/>
                <a:gd name="T5" fmla="*/ 53 h 18"/>
                <a:gd name="T6" fmla="*/ 8 w 51"/>
                <a:gd name="T7" fmla="*/ 95 h 18"/>
                <a:gd name="T8" fmla="*/ 80 w 51"/>
                <a:gd name="T9" fmla="*/ 103 h 18"/>
                <a:gd name="T10" fmla="*/ 196 w 51"/>
                <a:gd name="T11" fmla="*/ 68 h 18"/>
                <a:gd name="T12" fmla="*/ 344 w 51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">
                  <a:moveTo>
                    <a:pt x="42" y="0"/>
                  </a:moveTo>
                  <a:cubicBezTo>
                    <a:pt x="34" y="0"/>
                    <a:pt x="26" y="3"/>
                    <a:pt x="19" y="4"/>
                  </a:cubicBezTo>
                  <a:cubicBezTo>
                    <a:pt x="16" y="5"/>
                    <a:pt x="13" y="6"/>
                    <a:pt x="10" y="7"/>
                  </a:cubicBezTo>
                  <a:cubicBezTo>
                    <a:pt x="8" y="9"/>
                    <a:pt x="2" y="10"/>
                    <a:pt x="1" y="13"/>
                  </a:cubicBezTo>
                  <a:cubicBezTo>
                    <a:pt x="0" y="18"/>
                    <a:pt x="9" y="15"/>
                    <a:pt x="11" y="14"/>
                  </a:cubicBezTo>
                  <a:cubicBezTo>
                    <a:pt x="16" y="12"/>
                    <a:pt x="21" y="10"/>
                    <a:pt x="27" y="9"/>
                  </a:cubicBezTo>
                  <a:cubicBezTo>
                    <a:pt x="29" y="8"/>
                    <a:pt x="51" y="6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753" name="Freeform 255">
              <a:extLst>
                <a:ext uri="{FF2B5EF4-FFF2-40B4-BE49-F238E27FC236}">
                  <a16:creationId xmlns:a16="http://schemas.microsoft.com/office/drawing/2014/main" id="{EA02AB20-2F79-49A5-A309-9755C422D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6" y="1414"/>
              <a:ext cx="62" cy="19"/>
            </a:xfrm>
            <a:custGeom>
              <a:avLst/>
              <a:gdLst>
                <a:gd name="T0" fmla="*/ 101 w 32"/>
                <a:gd name="T1" fmla="*/ 0 h 10"/>
                <a:gd name="T2" fmla="*/ 188 w 32"/>
                <a:gd name="T3" fmla="*/ 29 h 10"/>
                <a:gd name="T4" fmla="*/ 225 w 32"/>
                <a:gd name="T5" fmla="*/ 68 h 10"/>
                <a:gd name="T6" fmla="*/ 176 w 32"/>
                <a:gd name="T7" fmla="*/ 61 h 10"/>
                <a:gd name="T8" fmla="*/ 72 w 32"/>
                <a:gd name="T9" fmla="*/ 48 h 10"/>
                <a:gd name="T10" fmla="*/ 8 w 32"/>
                <a:gd name="T11" fmla="*/ 29 h 10"/>
                <a:gd name="T12" fmla="*/ 72 w 32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0">
                  <a:moveTo>
                    <a:pt x="14" y="0"/>
                  </a:moveTo>
                  <a:cubicBezTo>
                    <a:pt x="18" y="0"/>
                    <a:pt x="23" y="1"/>
                    <a:pt x="26" y="4"/>
                  </a:cubicBezTo>
                  <a:cubicBezTo>
                    <a:pt x="28" y="5"/>
                    <a:pt x="32" y="8"/>
                    <a:pt x="31" y="10"/>
                  </a:cubicBezTo>
                  <a:cubicBezTo>
                    <a:pt x="29" y="10"/>
                    <a:pt x="26" y="10"/>
                    <a:pt x="24" y="9"/>
                  </a:cubicBezTo>
                  <a:cubicBezTo>
                    <a:pt x="19" y="8"/>
                    <a:pt x="15" y="7"/>
                    <a:pt x="10" y="7"/>
                  </a:cubicBezTo>
                  <a:cubicBezTo>
                    <a:pt x="8" y="6"/>
                    <a:pt x="0" y="6"/>
                    <a:pt x="1" y="4"/>
                  </a:cubicBezTo>
                  <a:cubicBezTo>
                    <a:pt x="2" y="2"/>
                    <a:pt x="9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1" name="Group 256">
            <a:extLst>
              <a:ext uri="{FF2B5EF4-FFF2-40B4-BE49-F238E27FC236}">
                <a16:creationId xmlns:a16="http://schemas.microsoft.com/office/drawing/2014/main" id="{C4A2CFB0-80AE-48E1-869C-42EAA2D77D58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147763"/>
            <a:ext cx="1377950" cy="5286375"/>
            <a:chOff x="1874" y="697"/>
            <a:chExt cx="868" cy="3330"/>
          </a:xfrm>
        </p:grpSpPr>
        <p:grpSp>
          <p:nvGrpSpPr>
            <p:cNvPr id="38403" name="Group 257">
              <a:extLst>
                <a:ext uri="{FF2B5EF4-FFF2-40B4-BE49-F238E27FC236}">
                  <a16:creationId xmlns:a16="http://schemas.microsoft.com/office/drawing/2014/main" id="{755208B7-4AFB-44B9-B9E1-AC0E5B1731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74" y="697"/>
              <a:ext cx="868" cy="3286"/>
              <a:chOff x="1874" y="697"/>
              <a:chExt cx="868" cy="3286"/>
            </a:xfrm>
          </p:grpSpPr>
          <p:sp>
            <p:nvSpPr>
              <p:cNvPr id="38502" name="Freeform 258">
                <a:extLst>
                  <a:ext uri="{FF2B5EF4-FFF2-40B4-BE49-F238E27FC236}">
                    <a16:creationId xmlns:a16="http://schemas.microsoft.com/office/drawing/2014/main" id="{222FEF20-FA69-4351-B671-8B4EF260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77"/>
                <a:ext cx="77" cy="58"/>
              </a:xfrm>
              <a:custGeom>
                <a:avLst/>
                <a:gdLst>
                  <a:gd name="T0" fmla="*/ 277 w 40"/>
                  <a:gd name="T1" fmla="*/ 0 h 30"/>
                  <a:gd name="T2" fmla="*/ 237 w 40"/>
                  <a:gd name="T3" fmla="*/ 23 h 30"/>
                  <a:gd name="T4" fmla="*/ 193 w 40"/>
                  <a:gd name="T5" fmla="*/ 52 h 30"/>
                  <a:gd name="T6" fmla="*/ 156 w 40"/>
                  <a:gd name="T7" fmla="*/ 79 h 30"/>
                  <a:gd name="T8" fmla="*/ 108 w 40"/>
                  <a:gd name="T9" fmla="*/ 93 h 30"/>
                  <a:gd name="T10" fmla="*/ 23 w 40"/>
                  <a:gd name="T11" fmla="*/ 209 h 30"/>
                  <a:gd name="T12" fmla="*/ 85 w 40"/>
                  <a:gd name="T13" fmla="*/ 195 h 30"/>
                  <a:gd name="T14" fmla="*/ 129 w 40"/>
                  <a:gd name="T15" fmla="*/ 172 h 30"/>
                  <a:gd name="T16" fmla="*/ 223 w 40"/>
                  <a:gd name="T17" fmla="*/ 108 h 30"/>
                  <a:gd name="T18" fmla="*/ 264 w 40"/>
                  <a:gd name="T19" fmla="*/ 56 h 30"/>
                  <a:gd name="T20" fmla="*/ 285 w 40"/>
                  <a:gd name="T21" fmla="*/ 23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" h="30">
                    <a:moveTo>
                      <a:pt x="39" y="0"/>
                    </a:moveTo>
                    <a:cubicBezTo>
                      <a:pt x="37" y="0"/>
                      <a:pt x="35" y="2"/>
                      <a:pt x="33" y="3"/>
                    </a:cubicBezTo>
                    <a:cubicBezTo>
                      <a:pt x="30" y="4"/>
                      <a:pt x="29" y="5"/>
                      <a:pt x="27" y="7"/>
                    </a:cubicBezTo>
                    <a:cubicBezTo>
                      <a:pt x="25" y="9"/>
                      <a:pt x="24" y="10"/>
                      <a:pt x="22" y="11"/>
                    </a:cubicBezTo>
                    <a:cubicBezTo>
                      <a:pt x="20" y="13"/>
                      <a:pt x="18" y="12"/>
                      <a:pt x="15" y="13"/>
                    </a:cubicBezTo>
                    <a:cubicBezTo>
                      <a:pt x="8" y="14"/>
                      <a:pt x="0" y="22"/>
                      <a:pt x="3" y="29"/>
                    </a:cubicBezTo>
                    <a:cubicBezTo>
                      <a:pt x="6" y="30"/>
                      <a:pt x="10" y="28"/>
                      <a:pt x="12" y="27"/>
                    </a:cubicBezTo>
                    <a:cubicBezTo>
                      <a:pt x="14" y="26"/>
                      <a:pt x="16" y="25"/>
                      <a:pt x="18" y="24"/>
                    </a:cubicBezTo>
                    <a:cubicBezTo>
                      <a:pt x="23" y="22"/>
                      <a:pt x="27" y="19"/>
                      <a:pt x="31" y="15"/>
                    </a:cubicBezTo>
                    <a:cubicBezTo>
                      <a:pt x="34" y="13"/>
                      <a:pt x="36" y="11"/>
                      <a:pt x="37" y="8"/>
                    </a:cubicBezTo>
                    <a:cubicBezTo>
                      <a:pt x="38" y="6"/>
                      <a:pt x="39" y="4"/>
                      <a:pt x="40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3" name="Freeform 259">
                <a:extLst>
                  <a:ext uri="{FF2B5EF4-FFF2-40B4-BE49-F238E27FC236}">
                    <a16:creationId xmlns:a16="http://schemas.microsoft.com/office/drawing/2014/main" id="{3CDD0D16-A046-4975-A5B2-BA2365E27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2654"/>
                <a:ext cx="58" cy="54"/>
              </a:xfrm>
              <a:custGeom>
                <a:avLst/>
                <a:gdLst>
                  <a:gd name="T0" fmla="*/ 195 w 30"/>
                  <a:gd name="T1" fmla="*/ 0 h 28"/>
                  <a:gd name="T2" fmla="*/ 153 w 30"/>
                  <a:gd name="T3" fmla="*/ 29 h 28"/>
                  <a:gd name="T4" fmla="*/ 116 w 30"/>
                  <a:gd name="T5" fmla="*/ 64 h 28"/>
                  <a:gd name="T6" fmla="*/ 85 w 30"/>
                  <a:gd name="T7" fmla="*/ 79 h 28"/>
                  <a:gd name="T8" fmla="*/ 56 w 30"/>
                  <a:gd name="T9" fmla="*/ 100 h 28"/>
                  <a:gd name="T10" fmla="*/ 8 w 30"/>
                  <a:gd name="T11" fmla="*/ 145 h 28"/>
                  <a:gd name="T12" fmla="*/ 8 w 30"/>
                  <a:gd name="T13" fmla="*/ 201 h 28"/>
                  <a:gd name="T14" fmla="*/ 37 w 30"/>
                  <a:gd name="T15" fmla="*/ 193 h 28"/>
                  <a:gd name="T16" fmla="*/ 72 w 30"/>
                  <a:gd name="T17" fmla="*/ 179 h 28"/>
                  <a:gd name="T18" fmla="*/ 139 w 30"/>
                  <a:gd name="T19" fmla="*/ 145 h 28"/>
                  <a:gd name="T20" fmla="*/ 201 w 30"/>
                  <a:gd name="T21" fmla="*/ 100 h 28"/>
                  <a:gd name="T22" fmla="*/ 217 w 30"/>
                  <a:gd name="T23" fmla="*/ 64 h 28"/>
                  <a:gd name="T24" fmla="*/ 201 w 30"/>
                  <a:gd name="T25" fmla="*/ 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28">
                    <a:moveTo>
                      <a:pt x="27" y="0"/>
                    </a:moveTo>
                    <a:cubicBezTo>
                      <a:pt x="25" y="1"/>
                      <a:pt x="23" y="3"/>
                      <a:pt x="21" y="4"/>
                    </a:cubicBezTo>
                    <a:cubicBezTo>
                      <a:pt x="20" y="6"/>
                      <a:pt x="18" y="7"/>
                      <a:pt x="16" y="9"/>
                    </a:cubicBezTo>
                    <a:cubicBezTo>
                      <a:pt x="15" y="10"/>
                      <a:pt x="14" y="10"/>
                      <a:pt x="12" y="11"/>
                    </a:cubicBezTo>
                    <a:cubicBezTo>
                      <a:pt x="11" y="12"/>
                      <a:pt x="9" y="13"/>
                      <a:pt x="8" y="14"/>
                    </a:cubicBezTo>
                    <a:cubicBezTo>
                      <a:pt x="6" y="16"/>
                      <a:pt x="3" y="18"/>
                      <a:pt x="1" y="20"/>
                    </a:cubicBezTo>
                    <a:cubicBezTo>
                      <a:pt x="0" y="23"/>
                      <a:pt x="0" y="25"/>
                      <a:pt x="1" y="28"/>
                    </a:cubicBezTo>
                    <a:cubicBezTo>
                      <a:pt x="2" y="28"/>
                      <a:pt x="4" y="27"/>
                      <a:pt x="5" y="27"/>
                    </a:cubicBezTo>
                    <a:cubicBezTo>
                      <a:pt x="7" y="26"/>
                      <a:pt x="8" y="26"/>
                      <a:pt x="10" y="25"/>
                    </a:cubicBezTo>
                    <a:cubicBezTo>
                      <a:pt x="13" y="23"/>
                      <a:pt x="16" y="21"/>
                      <a:pt x="19" y="20"/>
                    </a:cubicBezTo>
                    <a:cubicBezTo>
                      <a:pt x="22" y="18"/>
                      <a:pt x="25" y="16"/>
                      <a:pt x="28" y="14"/>
                    </a:cubicBezTo>
                    <a:cubicBezTo>
                      <a:pt x="30" y="12"/>
                      <a:pt x="30" y="11"/>
                      <a:pt x="30" y="9"/>
                    </a:cubicBezTo>
                    <a:cubicBezTo>
                      <a:pt x="29" y="6"/>
                      <a:pt x="29" y="3"/>
                      <a:pt x="28" y="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4" name="Freeform 260">
                <a:extLst>
                  <a:ext uri="{FF2B5EF4-FFF2-40B4-BE49-F238E27FC236}">
                    <a16:creationId xmlns:a16="http://schemas.microsoft.com/office/drawing/2014/main" id="{45475422-DB75-4992-B475-044942A3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677"/>
                <a:ext cx="79" cy="58"/>
              </a:xfrm>
              <a:custGeom>
                <a:avLst/>
                <a:gdLst>
                  <a:gd name="T0" fmla="*/ 279 w 41"/>
                  <a:gd name="T1" fmla="*/ 0 h 30"/>
                  <a:gd name="T2" fmla="*/ 237 w 41"/>
                  <a:gd name="T3" fmla="*/ 15 h 30"/>
                  <a:gd name="T4" fmla="*/ 193 w 41"/>
                  <a:gd name="T5" fmla="*/ 52 h 30"/>
                  <a:gd name="T6" fmla="*/ 156 w 41"/>
                  <a:gd name="T7" fmla="*/ 79 h 30"/>
                  <a:gd name="T8" fmla="*/ 116 w 41"/>
                  <a:gd name="T9" fmla="*/ 85 h 30"/>
                  <a:gd name="T10" fmla="*/ 29 w 41"/>
                  <a:gd name="T11" fmla="*/ 209 h 30"/>
                  <a:gd name="T12" fmla="*/ 92 w 41"/>
                  <a:gd name="T13" fmla="*/ 188 h 30"/>
                  <a:gd name="T14" fmla="*/ 137 w 41"/>
                  <a:gd name="T15" fmla="*/ 172 h 30"/>
                  <a:gd name="T16" fmla="*/ 229 w 41"/>
                  <a:gd name="T17" fmla="*/ 108 h 30"/>
                  <a:gd name="T18" fmla="*/ 272 w 41"/>
                  <a:gd name="T19" fmla="*/ 56 h 30"/>
                  <a:gd name="T20" fmla="*/ 293 w 41"/>
                  <a:gd name="T21" fmla="*/ 15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0">
                    <a:moveTo>
                      <a:pt x="39" y="0"/>
                    </a:move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29" y="5"/>
                      <a:pt x="27" y="7"/>
                    </a:cubicBezTo>
                    <a:cubicBezTo>
                      <a:pt x="26" y="8"/>
                      <a:pt x="24" y="10"/>
                      <a:pt x="22" y="11"/>
                    </a:cubicBezTo>
                    <a:cubicBezTo>
                      <a:pt x="20" y="12"/>
                      <a:pt x="18" y="12"/>
                      <a:pt x="16" y="12"/>
                    </a:cubicBezTo>
                    <a:cubicBezTo>
                      <a:pt x="9" y="13"/>
                      <a:pt x="0" y="21"/>
                      <a:pt x="4" y="29"/>
                    </a:cubicBezTo>
                    <a:cubicBezTo>
                      <a:pt x="7" y="30"/>
                      <a:pt x="11" y="28"/>
                      <a:pt x="13" y="26"/>
                    </a:cubicBezTo>
                    <a:cubicBezTo>
                      <a:pt x="15" y="26"/>
                      <a:pt x="17" y="25"/>
                      <a:pt x="19" y="24"/>
                    </a:cubicBezTo>
                    <a:cubicBezTo>
                      <a:pt x="24" y="22"/>
                      <a:pt x="28" y="18"/>
                      <a:pt x="32" y="15"/>
                    </a:cubicBezTo>
                    <a:cubicBezTo>
                      <a:pt x="34" y="13"/>
                      <a:pt x="36" y="10"/>
                      <a:pt x="38" y="8"/>
                    </a:cubicBezTo>
                    <a:cubicBezTo>
                      <a:pt x="39" y="6"/>
                      <a:pt x="40" y="4"/>
                      <a:pt x="41" y="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5" name="Freeform 261">
                <a:extLst>
                  <a:ext uri="{FF2B5EF4-FFF2-40B4-BE49-F238E27FC236}">
                    <a16:creationId xmlns:a16="http://schemas.microsoft.com/office/drawing/2014/main" id="{F5CA4F17-D694-4BD6-A4B2-5E2487C1A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2" y="2652"/>
                <a:ext cx="50" cy="50"/>
              </a:xfrm>
              <a:custGeom>
                <a:avLst/>
                <a:gdLst>
                  <a:gd name="T0" fmla="*/ 185 w 26"/>
                  <a:gd name="T1" fmla="*/ 0 h 26"/>
                  <a:gd name="T2" fmla="*/ 148 w 26"/>
                  <a:gd name="T3" fmla="*/ 37 h 26"/>
                  <a:gd name="T4" fmla="*/ 115 w 26"/>
                  <a:gd name="T5" fmla="*/ 63 h 26"/>
                  <a:gd name="T6" fmla="*/ 85 w 26"/>
                  <a:gd name="T7" fmla="*/ 85 h 26"/>
                  <a:gd name="T8" fmla="*/ 48 w 26"/>
                  <a:gd name="T9" fmla="*/ 108 h 26"/>
                  <a:gd name="T10" fmla="*/ 8 w 26"/>
                  <a:gd name="T11" fmla="*/ 148 h 26"/>
                  <a:gd name="T12" fmla="*/ 0 w 26"/>
                  <a:gd name="T13" fmla="*/ 185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26" y="0"/>
                    </a:moveTo>
                    <a:cubicBezTo>
                      <a:pt x="24" y="1"/>
                      <a:pt x="23" y="3"/>
                      <a:pt x="21" y="5"/>
                    </a:cubicBezTo>
                    <a:cubicBezTo>
                      <a:pt x="19" y="6"/>
                      <a:pt x="17" y="8"/>
                      <a:pt x="16" y="9"/>
                    </a:cubicBezTo>
                    <a:cubicBezTo>
                      <a:pt x="15" y="11"/>
                      <a:pt x="14" y="11"/>
                      <a:pt x="12" y="12"/>
                    </a:cubicBezTo>
                    <a:cubicBezTo>
                      <a:pt x="10" y="12"/>
                      <a:pt x="9" y="14"/>
                      <a:pt x="7" y="15"/>
                    </a:cubicBezTo>
                    <a:cubicBezTo>
                      <a:pt x="5" y="17"/>
                      <a:pt x="2" y="18"/>
                      <a:pt x="1" y="21"/>
                    </a:cubicBezTo>
                    <a:cubicBezTo>
                      <a:pt x="0" y="22"/>
                      <a:pt x="0" y="24"/>
                      <a:pt x="0" y="26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6" name="Freeform 262">
                <a:extLst>
                  <a:ext uri="{FF2B5EF4-FFF2-40B4-BE49-F238E27FC236}">
                    <a16:creationId xmlns:a16="http://schemas.microsoft.com/office/drawing/2014/main" id="{7E456272-27F9-42D7-AA68-7B4887AC4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677"/>
                <a:ext cx="79" cy="58"/>
              </a:xfrm>
              <a:custGeom>
                <a:avLst/>
                <a:gdLst>
                  <a:gd name="T0" fmla="*/ 15 w 41"/>
                  <a:gd name="T1" fmla="*/ 0 h 30"/>
                  <a:gd name="T2" fmla="*/ 56 w 41"/>
                  <a:gd name="T3" fmla="*/ 23 h 30"/>
                  <a:gd name="T4" fmla="*/ 100 w 41"/>
                  <a:gd name="T5" fmla="*/ 52 h 30"/>
                  <a:gd name="T6" fmla="*/ 137 w 41"/>
                  <a:gd name="T7" fmla="*/ 79 h 30"/>
                  <a:gd name="T8" fmla="*/ 177 w 41"/>
                  <a:gd name="T9" fmla="*/ 93 h 30"/>
                  <a:gd name="T10" fmla="*/ 264 w 41"/>
                  <a:gd name="T11" fmla="*/ 209 h 30"/>
                  <a:gd name="T12" fmla="*/ 200 w 41"/>
                  <a:gd name="T13" fmla="*/ 195 h 30"/>
                  <a:gd name="T14" fmla="*/ 156 w 41"/>
                  <a:gd name="T15" fmla="*/ 172 h 30"/>
                  <a:gd name="T16" fmla="*/ 64 w 41"/>
                  <a:gd name="T17" fmla="*/ 108 h 30"/>
                  <a:gd name="T18" fmla="*/ 23 w 41"/>
                  <a:gd name="T19" fmla="*/ 56 h 30"/>
                  <a:gd name="T20" fmla="*/ 0 w 41"/>
                  <a:gd name="T21" fmla="*/ 23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0">
                    <a:moveTo>
                      <a:pt x="2" y="0"/>
                    </a:moveTo>
                    <a:cubicBezTo>
                      <a:pt x="4" y="0"/>
                      <a:pt x="6" y="2"/>
                      <a:pt x="8" y="3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5" y="9"/>
                      <a:pt x="17" y="10"/>
                      <a:pt x="19" y="11"/>
                    </a:cubicBezTo>
                    <a:cubicBezTo>
                      <a:pt x="21" y="13"/>
                      <a:pt x="23" y="12"/>
                      <a:pt x="25" y="13"/>
                    </a:cubicBezTo>
                    <a:cubicBezTo>
                      <a:pt x="32" y="14"/>
                      <a:pt x="41" y="22"/>
                      <a:pt x="37" y="29"/>
                    </a:cubicBezTo>
                    <a:cubicBezTo>
                      <a:pt x="34" y="30"/>
                      <a:pt x="30" y="28"/>
                      <a:pt x="28" y="27"/>
                    </a:cubicBezTo>
                    <a:cubicBezTo>
                      <a:pt x="26" y="26"/>
                      <a:pt x="24" y="25"/>
                      <a:pt x="22" y="24"/>
                    </a:cubicBezTo>
                    <a:cubicBezTo>
                      <a:pt x="17" y="22"/>
                      <a:pt x="13" y="19"/>
                      <a:pt x="9" y="15"/>
                    </a:cubicBezTo>
                    <a:cubicBezTo>
                      <a:pt x="7" y="13"/>
                      <a:pt x="5" y="11"/>
                      <a:pt x="3" y="8"/>
                    </a:cubicBezTo>
                    <a:cubicBezTo>
                      <a:pt x="2" y="6"/>
                      <a:pt x="2" y="4"/>
                      <a:pt x="0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7" name="Freeform 263">
                <a:extLst>
                  <a:ext uri="{FF2B5EF4-FFF2-40B4-BE49-F238E27FC236}">
                    <a16:creationId xmlns:a16="http://schemas.microsoft.com/office/drawing/2014/main" id="{659CB4D6-9F44-4FAB-B621-96623668F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2654"/>
                <a:ext cx="58" cy="54"/>
              </a:xfrm>
              <a:custGeom>
                <a:avLst/>
                <a:gdLst>
                  <a:gd name="T0" fmla="*/ 23 w 30"/>
                  <a:gd name="T1" fmla="*/ 0 h 28"/>
                  <a:gd name="T2" fmla="*/ 56 w 30"/>
                  <a:gd name="T3" fmla="*/ 29 h 28"/>
                  <a:gd name="T4" fmla="*/ 93 w 30"/>
                  <a:gd name="T5" fmla="*/ 64 h 28"/>
                  <a:gd name="T6" fmla="*/ 124 w 30"/>
                  <a:gd name="T7" fmla="*/ 79 h 28"/>
                  <a:gd name="T8" fmla="*/ 160 w 30"/>
                  <a:gd name="T9" fmla="*/ 100 h 28"/>
                  <a:gd name="T10" fmla="*/ 201 w 30"/>
                  <a:gd name="T11" fmla="*/ 145 h 28"/>
                  <a:gd name="T12" fmla="*/ 209 w 30"/>
                  <a:gd name="T13" fmla="*/ 201 h 28"/>
                  <a:gd name="T14" fmla="*/ 172 w 30"/>
                  <a:gd name="T15" fmla="*/ 193 h 28"/>
                  <a:gd name="T16" fmla="*/ 145 w 30"/>
                  <a:gd name="T17" fmla="*/ 179 h 28"/>
                  <a:gd name="T18" fmla="*/ 79 w 30"/>
                  <a:gd name="T19" fmla="*/ 145 h 28"/>
                  <a:gd name="T20" fmla="*/ 15 w 30"/>
                  <a:gd name="T21" fmla="*/ 100 h 28"/>
                  <a:gd name="T22" fmla="*/ 0 w 30"/>
                  <a:gd name="T23" fmla="*/ 64 h 28"/>
                  <a:gd name="T24" fmla="*/ 15 w 30"/>
                  <a:gd name="T25" fmla="*/ 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" h="28">
                    <a:moveTo>
                      <a:pt x="3" y="0"/>
                    </a:moveTo>
                    <a:cubicBezTo>
                      <a:pt x="5" y="1"/>
                      <a:pt x="6" y="3"/>
                      <a:pt x="8" y="4"/>
                    </a:cubicBezTo>
                    <a:cubicBezTo>
                      <a:pt x="10" y="6"/>
                      <a:pt x="12" y="7"/>
                      <a:pt x="13" y="9"/>
                    </a:cubicBezTo>
                    <a:cubicBezTo>
                      <a:pt x="15" y="10"/>
                      <a:pt x="15" y="10"/>
                      <a:pt x="17" y="11"/>
                    </a:cubicBezTo>
                    <a:cubicBezTo>
                      <a:pt x="19" y="12"/>
                      <a:pt x="20" y="13"/>
                      <a:pt x="22" y="14"/>
                    </a:cubicBezTo>
                    <a:cubicBezTo>
                      <a:pt x="24" y="16"/>
                      <a:pt x="27" y="18"/>
                      <a:pt x="28" y="20"/>
                    </a:cubicBezTo>
                    <a:cubicBezTo>
                      <a:pt x="30" y="23"/>
                      <a:pt x="29" y="25"/>
                      <a:pt x="29" y="28"/>
                    </a:cubicBezTo>
                    <a:cubicBezTo>
                      <a:pt x="27" y="28"/>
                      <a:pt x="26" y="27"/>
                      <a:pt x="24" y="27"/>
                    </a:cubicBezTo>
                    <a:cubicBezTo>
                      <a:pt x="23" y="26"/>
                      <a:pt x="21" y="26"/>
                      <a:pt x="20" y="25"/>
                    </a:cubicBezTo>
                    <a:cubicBezTo>
                      <a:pt x="17" y="23"/>
                      <a:pt x="14" y="21"/>
                      <a:pt x="11" y="20"/>
                    </a:cubicBezTo>
                    <a:cubicBezTo>
                      <a:pt x="8" y="18"/>
                      <a:pt x="4" y="16"/>
                      <a:pt x="2" y="14"/>
                    </a:cubicBezTo>
                    <a:cubicBezTo>
                      <a:pt x="0" y="12"/>
                      <a:pt x="0" y="11"/>
                      <a:pt x="0" y="9"/>
                    </a:cubicBezTo>
                    <a:cubicBezTo>
                      <a:pt x="0" y="6"/>
                      <a:pt x="0" y="3"/>
                      <a:pt x="2" y="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8" name="Freeform 264">
                <a:extLst>
                  <a:ext uri="{FF2B5EF4-FFF2-40B4-BE49-F238E27FC236}">
                    <a16:creationId xmlns:a16="http://schemas.microsoft.com/office/drawing/2014/main" id="{16817641-BD15-4473-B4F4-070EE6067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2" y="2677"/>
                <a:ext cx="79" cy="58"/>
              </a:xfrm>
              <a:custGeom>
                <a:avLst/>
                <a:gdLst>
                  <a:gd name="T0" fmla="*/ 15 w 41"/>
                  <a:gd name="T1" fmla="*/ 0 h 30"/>
                  <a:gd name="T2" fmla="*/ 56 w 41"/>
                  <a:gd name="T3" fmla="*/ 23 h 30"/>
                  <a:gd name="T4" fmla="*/ 100 w 41"/>
                  <a:gd name="T5" fmla="*/ 52 h 30"/>
                  <a:gd name="T6" fmla="*/ 137 w 41"/>
                  <a:gd name="T7" fmla="*/ 79 h 30"/>
                  <a:gd name="T8" fmla="*/ 177 w 41"/>
                  <a:gd name="T9" fmla="*/ 93 h 30"/>
                  <a:gd name="T10" fmla="*/ 264 w 41"/>
                  <a:gd name="T11" fmla="*/ 209 h 30"/>
                  <a:gd name="T12" fmla="*/ 200 w 41"/>
                  <a:gd name="T13" fmla="*/ 195 h 30"/>
                  <a:gd name="T14" fmla="*/ 156 w 41"/>
                  <a:gd name="T15" fmla="*/ 172 h 30"/>
                  <a:gd name="T16" fmla="*/ 64 w 41"/>
                  <a:gd name="T17" fmla="*/ 108 h 30"/>
                  <a:gd name="T18" fmla="*/ 23 w 41"/>
                  <a:gd name="T19" fmla="*/ 56 h 30"/>
                  <a:gd name="T20" fmla="*/ 0 w 41"/>
                  <a:gd name="T21" fmla="*/ 23 h 3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1" h="30">
                    <a:moveTo>
                      <a:pt x="2" y="0"/>
                    </a:moveTo>
                    <a:cubicBezTo>
                      <a:pt x="4" y="0"/>
                      <a:pt x="6" y="2"/>
                      <a:pt x="8" y="3"/>
                    </a:cubicBezTo>
                    <a:cubicBezTo>
                      <a:pt x="10" y="4"/>
                      <a:pt x="12" y="5"/>
                      <a:pt x="14" y="7"/>
                    </a:cubicBezTo>
                    <a:cubicBezTo>
                      <a:pt x="15" y="9"/>
                      <a:pt x="17" y="10"/>
                      <a:pt x="19" y="11"/>
                    </a:cubicBezTo>
                    <a:cubicBezTo>
                      <a:pt x="21" y="13"/>
                      <a:pt x="23" y="12"/>
                      <a:pt x="25" y="13"/>
                    </a:cubicBezTo>
                    <a:cubicBezTo>
                      <a:pt x="32" y="14"/>
                      <a:pt x="41" y="22"/>
                      <a:pt x="37" y="29"/>
                    </a:cubicBezTo>
                    <a:cubicBezTo>
                      <a:pt x="34" y="30"/>
                      <a:pt x="30" y="28"/>
                      <a:pt x="28" y="27"/>
                    </a:cubicBezTo>
                    <a:cubicBezTo>
                      <a:pt x="26" y="26"/>
                      <a:pt x="24" y="25"/>
                      <a:pt x="22" y="24"/>
                    </a:cubicBezTo>
                    <a:cubicBezTo>
                      <a:pt x="17" y="22"/>
                      <a:pt x="13" y="19"/>
                      <a:pt x="9" y="15"/>
                    </a:cubicBezTo>
                    <a:cubicBezTo>
                      <a:pt x="7" y="13"/>
                      <a:pt x="5" y="11"/>
                      <a:pt x="3" y="8"/>
                    </a:cubicBezTo>
                    <a:cubicBezTo>
                      <a:pt x="2" y="6"/>
                      <a:pt x="2" y="4"/>
                      <a:pt x="0" y="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09" name="Freeform 265">
                <a:extLst>
                  <a:ext uri="{FF2B5EF4-FFF2-40B4-BE49-F238E27FC236}">
                    <a16:creationId xmlns:a16="http://schemas.microsoft.com/office/drawing/2014/main" id="{473300B0-080B-40F9-A212-FF184F1C8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2654"/>
                <a:ext cx="50" cy="48"/>
              </a:xfrm>
              <a:custGeom>
                <a:avLst/>
                <a:gdLst>
                  <a:gd name="T0" fmla="*/ 0 w 26"/>
                  <a:gd name="T1" fmla="*/ 0 h 25"/>
                  <a:gd name="T2" fmla="*/ 37 w 26"/>
                  <a:gd name="T3" fmla="*/ 29 h 25"/>
                  <a:gd name="T4" fmla="*/ 71 w 26"/>
                  <a:gd name="T5" fmla="*/ 63 h 25"/>
                  <a:gd name="T6" fmla="*/ 100 w 26"/>
                  <a:gd name="T7" fmla="*/ 77 h 25"/>
                  <a:gd name="T8" fmla="*/ 137 w 26"/>
                  <a:gd name="T9" fmla="*/ 100 h 25"/>
                  <a:gd name="T10" fmla="*/ 177 w 26"/>
                  <a:gd name="T11" fmla="*/ 140 h 25"/>
                  <a:gd name="T12" fmla="*/ 185 w 26"/>
                  <a:gd name="T13" fmla="*/ 177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25">
                    <a:moveTo>
                      <a:pt x="0" y="0"/>
                    </a:moveTo>
                    <a:cubicBezTo>
                      <a:pt x="2" y="1"/>
                      <a:pt x="3" y="3"/>
                      <a:pt x="5" y="4"/>
                    </a:cubicBezTo>
                    <a:cubicBezTo>
                      <a:pt x="7" y="6"/>
                      <a:pt x="9" y="7"/>
                      <a:pt x="10" y="9"/>
                    </a:cubicBezTo>
                    <a:cubicBezTo>
                      <a:pt x="12" y="10"/>
                      <a:pt x="12" y="10"/>
                      <a:pt x="14" y="11"/>
                    </a:cubicBezTo>
                    <a:cubicBezTo>
                      <a:pt x="16" y="12"/>
                      <a:pt x="17" y="13"/>
                      <a:pt x="19" y="14"/>
                    </a:cubicBezTo>
                    <a:cubicBezTo>
                      <a:pt x="21" y="16"/>
                      <a:pt x="24" y="18"/>
                      <a:pt x="25" y="20"/>
                    </a:cubicBezTo>
                    <a:cubicBezTo>
                      <a:pt x="26" y="22"/>
                      <a:pt x="26" y="23"/>
                      <a:pt x="26" y="2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0" name="Freeform 266">
                <a:extLst>
                  <a:ext uri="{FF2B5EF4-FFF2-40B4-BE49-F238E27FC236}">
                    <a16:creationId xmlns:a16="http://schemas.microsoft.com/office/drawing/2014/main" id="{4B1A161D-84E5-4379-BC67-3BD80AF4D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935"/>
                <a:ext cx="376" cy="235"/>
              </a:xfrm>
              <a:custGeom>
                <a:avLst/>
                <a:gdLst>
                  <a:gd name="T0" fmla="*/ 137 w 195"/>
                  <a:gd name="T1" fmla="*/ 29 h 122"/>
                  <a:gd name="T2" fmla="*/ 0 w 195"/>
                  <a:gd name="T3" fmla="*/ 873 h 122"/>
                  <a:gd name="T4" fmla="*/ 1398 w 195"/>
                  <a:gd name="T5" fmla="*/ 873 h 122"/>
                  <a:gd name="T6" fmla="*/ 1234 w 195"/>
                  <a:gd name="T7" fmla="*/ 0 h 122"/>
                  <a:gd name="T8" fmla="*/ 137 w 195"/>
                  <a:gd name="T9" fmla="*/ 2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122">
                    <a:moveTo>
                      <a:pt x="19" y="4"/>
                    </a:moveTo>
                    <a:cubicBezTo>
                      <a:pt x="19" y="4"/>
                      <a:pt x="13" y="93"/>
                      <a:pt x="0" y="122"/>
                    </a:cubicBezTo>
                    <a:cubicBezTo>
                      <a:pt x="195" y="122"/>
                      <a:pt x="195" y="122"/>
                      <a:pt x="195" y="122"/>
                    </a:cubicBezTo>
                    <a:cubicBezTo>
                      <a:pt x="195" y="122"/>
                      <a:pt x="173" y="48"/>
                      <a:pt x="172" y="0"/>
                    </a:cubicBezTo>
                    <a:lnTo>
                      <a:pt x="19" y="4"/>
                    </a:lnTo>
                    <a:close/>
                  </a:path>
                </a:pathLst>
              </a:custGeom>
              <a:solidFill>
                <a:srgbClr val="9A7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1" name="Freeform 267">
                <a:extLst>
                  <a:ext uri="{FF2B5EF4-FFF2-40B4-BE49-F238E27FC236}">
                    <a16:creationId xmlns:a16="http://schemas.microsoft.com/office/drawing/2014/main" id="{61E3BC94-9FE0-4074-BA84-E9BA465E4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935"/>
                <a:ext cx="376" cy="235"/>
              </a:xfrm>
              <a:custGeom>
                <a:avLst/>
                <a:gdLst>
                  <a:gd name="T0" fmla="*/ 137 w 195"/>
                  <a:gd name="T1" fmla="*/ 29 h 122"/>
                  <a:gd name="T2" fmla="*/ 0 w 195"/>
                  <a:gd name="T3" fmla="*/ 873 h 122"/>
                  <a:gd name="T4" fmla="*/ 1398 w 195"/>
                  <a:gd name="T5" fmla="*/ 873 h 122"/>
                  <a:gd name="T6" fmla="*/ 1234 w 195"/>
                  <a:gd name="T7" fmla="*/ 0 h 122"/>
                  <a:gd name="T8" fmla="*/ 137 w 195"/>
                  <a:gd name="T9" fmla="*/ 29 h 12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5" h="122">
                    <a:moveTo>
                      <a:pt x="19" y="4"/>
                    </a:moveTo>
                    <a:cubicBezTo>
                      <a:pt x="19" y="4"/>
                      <a:pt x="13" y="93"/>
                      <a:pt x="0" y="122"/>
                    </a:cubicBezTo>
                    <a:cubicBezTo>
                      <a:pt x="195" y="122"/>
                      <a:pt x="195" y="122"/>
                      <a:pt x="195" y="122"/>
                    </a:cubicBezTo>
                    <a:cubicBezTo>
                      <a:pt x="195" y="122"/>
                      <a:pt x="173" y="48"/>
                      <a:pt x="172" y="0"/>
                    </a:cubicBezTo>
                    <a:lnTo>
                      <a:pt x="19" y="4"/>
                    </a:ln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2" name="Freeform 268">
                <a:extLst>
                  <a:ext uri="{FF2B5EF4-FFF2-40B4-BE49-F238E27FC236}">
                    <a16:creationId xmlns:a16="http://schemas.microsoft.com/office/drawing/2014/main" id="{98D0583A-1BD8-424B-A656-745D38D8A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095"/>
                <a:ext cx="102" cy="69"/>
              </a:xfrm>
              <a:custGeom>
                <a:avLst/>
                <a:gdLst>
                  <a:gd name="T0" fmla="*/ 0 w 53"/>
                  <a:gd name="T1" fmla="*/ 253 h 36"/>
                  <a:gd name="T2" fmla="*/ 64 w 53"/>
                  <a:gd name="T3" fmla="*/ 161 h 36"/>
                  <a:gd name="T4" fmla="*/ 64 w 53"/>
                  <a:gd name="T5" fmla="*/ 213 h 36"/>
                  <a:gd name="T6" fmla="*/ 85 w 53"/>
                  <a:gd name="T7" fmla="*/ 184 h 36"/>
                  <a:gd name="T8" fmla="*/ 92 w 53"/>
                  <a:gd name="T9" fmla="*/ 205 h 36"/>
                  <a:gd name="T10" fmla="*/ 100 w 53"/>
                  <a:gd name="T11" fmla="*/ 213 h 36"/>
                  <a:gd name="T12" fmla="*/ 164 w 53"/>
                  <a:gd name="T13" fmla="*/ 69 h 36"/>
                  <a:gd name="T14" fmla="*/ 171 w 53"/>
                  <a:gd name="T15" fmla="*/ 121 h 36"/>
                  <a:gd name="T16" fmla="*/ 171 w 53"/>
                  <a:gd name="T17" fmla="*/ 199 h 36"/>
                  <a:gd name="T18" fmla="*/ 221 w 53"/>
                  <a:gd name="T19" fmla="*/ 36 h 36"/>
                  <a:gd name="T20" fmla="*/ 237 w 53"/>
                  <a:gd name="T21" fmla="*/ 92 h 36"/>
                  <a:gd name="T22" fmla="*/ 241 w 53"/>
                  <a:gd name="T23" fmla="*/ 184 h 36"/>
                  <a:gd name="T24" fmla="*/ 269 w 53"/>
                  <a:gd name="T25" fmla="*/ 36 h 36"/>
                  <a:gd name="T26" fmla="*/ 293 w 53"/>
                  <a:gd name="T27" fmla="*/ 92 h 36"/>
                  <a:gd name="T28" fmla="*/ 316 w 53"/>
                  <a:gd name="T29" fmla="*/ 155 h 36"/>
                  <a:gd name="T30" fmla="*/ 316 w 53"/>
                  <a:gd name="T31" fmla="*/ 56 h 36"/>
                  <a:gd name="T32" fmla="*/ 308 w 53"/>
                  <a:gd name="T33" fmla="*/ 0 h 36"/>
                  <a:gd name="T34" fmla="*/ 341 w 53"/>
                  <a:gd name="T35" fmla="*/ 121 h 36"/>
                  <a:gd name="T36" fmla="*/ 356 w 53"/>
                  <a:gd name="T37" fmla="*/ 184 h 36"/>
                  <a:gd name="T38" fmla="*/ 377 w 53"/>
                  <a:gd name="T39" fmla="*/ 253 h 36"/>
                  <a:gd name="T40" fmla="*/ 300 w 53"/>
                  <a:gd name="T41" fmla="*/ 232 h 36"/>
                  <a:gd name="T42" fmla="*/ 216 w 53"/>
                  <a:gd name="T43" fmla="*/ 232 h 36"/>
                  <a:gd name="T44" fmla="*/ 123 w 53"/>
                  <a:gd name="T45" fmla="*/ 245 h 36"/>
                  <a:gd name="T46" fmla="*/ 64 w 53"/>
                  <a:gd name="T47" fmla="*/ 240 h 36"/>
                  <a:gd name="T48" fmla="*/ 29 w 53"/>
                  <a:gd name="T49" fmla="*/ 245 h 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3" h="36">
                    <a:moveTo>
                      <a:pt x="0" y="36"/>
                    </a:moveTo>
                    <a:cubicBezTo>
                      <a:pt x="4" y="33"/>
                      <a:pt x="7" y="27"/>
                      <a:pt x="9" y="23"/>
                    </a:cubicBezTo>
                    <a:cubicBezTo>
                      <a:pt x="9" y="25"/>
                      <a:pt x="9" y="28"/>
                      <a:pt x="9" y="30"/>
                    </a:cubicBezTo>
                    <a:cubicBezTo>
                      <a:pt x="10" y="29"/>
                      <a:pt x="11" y="27"/>
                      <a:pt x="12" y="26"/>
                    </a:cubicBezTo>
                    <a:cubicBezTo>
                      <a:pt x="13" y="27"/>
                      <a:pt x="13" y="28"/>
                      <a:pt x="13" y="29"/>
                    </a:cubicBezTo>
                    <a:cubicBezTo>
                      <a:pt x="13" y="29"/>
                      <a:pt x="14" y="30"/>
                      <a:pt x="14" y="30"/>
                    </a:cubicBezTo>
                    <a:cubicBezTo>
                      <a:pt x="19" y="25"/>
                      <a:pt x="21" y="17"/>
                      <a:pt x="23" y="10"/>
                    </a:cubicBezTo>
                    <a:cubicBezTo>
                      <a:pt x="23" y="12"/>
                      <a:pt x="24" y="15"/>
                      <a:pt x="24" y="17"/>
                    </a:cubicBezTo>
                    <a:cubicBezTo>
                      <a:pt x="24" y="21"/>
                      <a:pt x="23" y="24"/>
                      <a:pt x="24" y="28"/>
                    </a:cubicBezTo>
                    <a:cubicBezTo>
                      <a:pt x="29" y="23"/>
                      <a:pt x="30" y="12"/>
                      <a:pt x="31" y="5"/>
                    </a:cubicBezTo>
                    <a:cubicBezTo>
                      <a:pt x="31" y="7"/>
                      <a:pt x="32" y="10"/>
                      <a:pt x="33" y="13"/>
                    </a:cubicBezTo>
                    <a:cubicBezTo>
                      <a:pt x="33" y="17"/>
                      <a:pt x="34" y="22"/>
                      <a:pt x="34" y="26"/>
                    </a:cubicBezTo>
                    <a:cubicBezTo>
                      <a:pt x="37" y="19"/>
                      <a:pt x="36" y="11"/>
                      <a:pt x="38" y="5"/>
                    </a:cubicBezTo>
                    <a:cubicBezTo>
                      <a:pt x="39" y="7"/>
                      <a:pt x="40" y="10"/>
                      <a:pt x="41" y="13"/>
                    </a:cubicBezTo>
                    <a:cubicBezTo>
                      <a:pt x="41" y="15"/>
                      <a:pt x="42" y="20"/>
                      <a:pt x="44" y="22"/>
                    </a:cubicBezTo>
                    <a:cubicBezTo>
                      <a:pt x="45" y="18"/>
                      <a:pt x="44" y="13"/>
                      <a:pt x="44" y="8"/>
                    </a:cubicBezTo>
                    <a:cubicBezTo>
                      <a:pt x="44" y="6"/>
                      <a:pt x="42" y="2"/>
                      <a:pt x="43" y="0"/>
                    </a:cubicBezTo>
                    <a:cubicBezTo>
                      <a:pt x="46" y="3"/>
                      <a:pt x="47" y="12"/>
                      <a:pt x="48" y="17"/>
                    </a:cubicBezTo>
                    <a:cubicBezTo>
                      <a:pt x="49" y="20"/>
                      <a:pt x="49" y="23"/>
                      <a:pt x="50" y="26"/>
                    </a:cubicBezTo>
                    <a:cubicBezTo>
                      <a:pt x="51" y="29"/>
                      <a:pt x="52" y="33"/>
                      <a:pt x="53" y="36"/>
                    </a:cubicBezTo>
                    <a:cubicBezTo>
                      <a:pt x="50" y="36"/>
                      <a:pt x="46" y="33"/>
                      <a:pt x="42" y="33"/>
                    </a:cubicBezTo>
                    <a:cubicBezTo>
                      <a:pt x="38" y="33"/>
                      <a:pt x="34" y="33"/>
                      <a:pt x="30" y="33"/>
                    </a:cubicBezTo>
                    <a:cubicBezTo>
                      <a:pt x="26" y="34"/>
                      <a:pt x="22" y="34"/>
                      <a:pt x="17" y="35"/>
                    </a:cubicBezTo>
                    <a:cubicBezTo>
                      <a:pt x="14" y="35"/>
                      <a:pt x="12" y="35"/>
                      <a:pt x="9" y="34"/>
                    </a:cubicBezTo>
                    <a:cubicBezTo>
                      <a:pt x="7" y="34"/>
                      <a:pt x="6" y="35"/>
                      <a:pt x="4" y="35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3" name="Freeform 269">
                <a:extLst>
                  <a:ext uri="{FF2B5EF4-FFF2-40B4-BE49-F238E27FC236}">
                    <a16:creationId xmlns:a16="http://schemas.microsoft.com/office/drawing/2014/main" id="{6C1C23DA-A1D0-407F-94E4-B51CDDCB3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089"/>
                <a:ext cx="102" cy="79"/>
              </a:xfrm>
              <a:custGeom>
                <a:avLst/>
                <a:gdLst>
                  <a:gd name="T0" fmla="*/ 0 w 53"/>
                  <a:gd name="T1" fmla="*/ 272 h 41"/>
                  <a:gd name="T2" fmla="*/ 77 w 53"/>
                  <a:gd name="T3" fmla="*/ 108 h 41"/>
                  <a:gd name="T4" fmla="*/ 100 w 53"/>
                  <a:gd name="T5" fmla="*/ 0 h 41"/>
                  <a:gd name="T6" fmla="*/ 85 w 53"/>
                  <a:gd name="T7" fmla="*/ 129 h 41"/>
                  <a:gd name="T8" fmla="*/ 56 w 53"/>
                  <a:gd name="T9" fmla="*/ 245 h 41"/>
                  <a:gd name="T10" fmla="*/ 129 w 53"/>
                  <a:gd name="T11" fmla="*/ 116 h 41"/>
                  <a:gd name="T12" fmla="*/ 123 w 53"/>
                  <a:gd name="T13" fmla="*/ 216 h 41"/>
                  <a:gd name="T14" fmla="*/ 164 w 53"/>
                  <a:gd name="T15" fmla="*/ 148 h 41"/>
                  <a:gd name="T16" fmla="*/ 171 w 53"/>
                  <a:gd name="T17" fmla="*/ 208 h 41"/>
                  <a:gd name="T18" fmla="*/ 200 w 53"/>
                  <a:gd name="T19" fmla="*/ 77 h 41"/>
                  <a:gd name="T20" fmla="*/ 229 w 53"/>
                  <a:gd name="T21" fmla="*/ 229 h 41"/>
                  <a:gd name="T22" fmla="*/ 241 w 53"/>
                  <a:gd name="T23" fmla="*/ 116 h 41"/>
                  <a:gd name="T24" fmla="*/ 285 w 53"/>
                  <a:gd name="T25" fmla="*/ 193 h 41"/>
                  <a:gd name="T26" fmla="*/ 285 w 53"/>
                  <a:gd name="T27" fmla="*/ 148 h 41"/>
                  <a:gd name="T28" fmla="*/ 329 w 53"/>
                  <a:gd name="T29" fmla="*/ 208 h 41"/>
                  <a:gd name="T30" fmla="*/ 321 w 53"/>
                  <a:gd name="T31" fmla="*/ 171 h 41"/>
                  <a:gd name="T32" fmla="*/ 377 w 53"/>
                  <a:gd name="T33" fmla="*/ 279 h 41"/>
                  <a:gd name="T34" fmla="*/ 229 w 53"/>
                  <a:gd name="T35" fmla="*/ 279 h 41"/>
                  <a:gd name="T36" fmla="*/ 115 w 53"/>
                  <a:gd name="T37" fmla="*/ 272 h 41"/>
                  <a:gd name="T38" fmla="*/ 15 w 53"/>
                  <a:gd name="T39" fmla="*/ 272 h 4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53" h="41">
                    <a:moveTo>
                      <a:pt x="0" y="38"/>
                    </a:moveTo>
                    <a:cubicBezTo>
                      <a:pt x="5" y="31"/>
                      <a:pt x="8" y="23"/>
                      <a:pt x="11" y="15"/>
                    </a:cubicBezTo>
                    <a:cubicBezTo>
                      <a:pt x="12" y="10"/>
                      <a:pt x="14" y="5"/>
                      <a:pt x="14" y="0"/>
                    </a:cubicBezTo>
                    <a:cubicBezTo>
                      <a:pt x="14" y="6"/>
                      <a:pt x="14" y="12"/>
                      <a:pt x="12" y="18"/>
                    </a:cubicBezTo>
                    <a:cubicBezTo>
                      <a:pt x="11" y="23"/>
                      <a:pt x="11" y="30"/>
                      <a:pt x="8" y="34"/>
                    </a:cubicBezTo>
                    <a:cubicBezTo>
                      <a:pt x="13" y="29"/>
                      <a:pt x="14" y="21"/>
                      <a:pt x="18" y="16"/>
                    </a:cubicBezTo>
                    <a:cubicBezTo>
                      <a:pt x="18" y="21"/>
                      <a:pt x="17" y="25"/>
                      <a:pt x="17" y="30"/>
                    </a:cubicBezTo>
                    <a:cubicBezTo>
                      <a:pt x="18" y="27"/>
                      <a:pt x="20" y="22"/>
                      <a:pt x="23" y="21"/>
                    </a:cubicBezTo>
                    <a:cubicBezTo>
                      <a:pt x="23" y="23"/>
                      <a:pt x="22" y="27"/>
                      <a:pt x="24" y="29"/>
                    </a:cubicBezTo>
                    <a:cubicBezTo>
                      <a:pt x="27" y="24"/>
                      <a:pt x="25" y="16"/>
                      <a:pt x="28" y="11"/>
                    </a:cubicBezTo>
                    <a:cubicBezTo>
                      <a:pt x="30" y="18"/>
                      <a:pt x="31" y="25"/>
                      <a:pt x="32" y="32"/>
                    </a:cubicBezTo>
                    <a:cubicBezTo>
                      <a:pt x="34" y="27"/>
                      <a:pt x="34" y="21"/>
                      <a:pt x="34" y="16"/>
                    </a:cubicBezTo>
                    <a:cubicBezTo>
                      <a:pt x="38" y="17"/>
                      <a:pt x="38" y="24"/>
                      <a:pt x="40" y="27"/>
                    </a:cubicBezTo>
                    <a:cubicBezTo>
                      <a:pt x="40" y="25"/>
                      <a:pt x="39" y="23"/>
                      <a:pt x="40" y="21"/>
                    </a:cubicBezTo>
                    <a:cubicBezTo>
                      <a:pt x="42" y="23"/>
                      <a:pt x="44" y="27"/>
                      <a:pt x="46" y="29"/>
                    </a:cubicBezTo>
                    <a:cubicBezTo>
                      <a:pt x="46" y="27"/>
                      <a:pt x="45" y="25"/>
                      <a:pt x="45" y="24"/>
                    </a:cubicBezTo>
                    <a:cubicBezTo>
                      <a:pt x="48" y="29"/>
                      <a:pt x="51" y="34"/>
                      <a:pt x="53" y="39"/>
                    </a:cubicBezTo>
                    <a:cubicBezTo>
                      <a:pt x="46" y="41"/>
                      <a:pt x="39" y="39"/>
                      <a:pt x="32" y="39"/>
                    </a:cubicBezTo>
                    <a:cubicBezTo>
                      <a:pt x="27" y="39"/>
                      <a:pt x="21" y="37"/>
                      <a:pt x="16" y="38"/>
                    </a:cubicBezTo>
                    <a:cubicBezTo>
                      <a:pt x="11" y="38"/>
                      <a:pt x="7" y="38"/>
                      <a:pt x="2" y="38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4" name="Freeform 270">
                <a:extLst>
                  <a:ext uri="{FF2B5EF4-FFF2-40B4-BE49-F238E27FC236}">
                    <a16:creationId xmlns:a16="http://schemas.microsoft.com/office/drawing/2014/main" id="{476C7191-C9E3-4C50-B579-4E2EB49CD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4" y="1153"/>
                <a:ext cx="868" cy="2830"/>
              </a:xfrm>
              <a:custGeom>
                <a:avLst/>
                <a:gdLst>
                  <a:gd name="T0" fmla="*/ 1910 w 450"/>
                  <a:gd name="T1" fmla="*/ 6771 h 1472"/>
                  <a:gd name="T2" fmla="*/ 1910 w 450"/>
                  <a:gd name="T3" fmla="*/ 8302 h 1472"/>
                  <a:gd name="T4" fmla="*/ 2039 w 450"/>
                  <a:gd name="T5" fmla="*/ 9792 h 1472"/>
                  <a:gd name="T6" fmla="*/ 2118 w 450"/>
                  <a:gd name="T7" fmla="*/ 10332 h 1472"/>
                  <a:gd name="T8" fmla="*/ 2540 w 450"/>
                  <a:gd name="T9" fmla="*/ 10332 h 1472"/>
                  <a:gd name="T10" fmla="*/ 2799 w 450"/>
                  <a:gd name="T11" fmla="*/ 10324 h 1472"/>
                  <a:gd name="T12" fmla="*/ 2672 w 450"/>
                  <a:gd name="T13" fmla="*/ 9999 h 1472"/>
                  <a:gd name="T14" fmla="*/ 2411 w 450"/>
                  <a:gd name="T15" fmla="*/ 9203 h 1472"/>
                  <a:gd name="T16" fmla="*/ 2540 w 450"/>
                  <a:gd name="T17" fmla="*/ 6750 h 1472"/>
                  <a:gd name="T18" fmla="*/ 2697 w 450"/>
                  <a:gd name="T19" fmla="*/ 3943 h 1472"/>
                  <a:gd name="T20" fmla="*/ 2475 w 450"/>
                  <a:gd name="T21" fmla="*/ 2905 h 1472"/>
                  <a:gd name="T22" fmla="*/ 2548 w 450"/>
                  <a:gd name="T23" fmla="*/ 2003 h 1472"/>
                  <a:gd name="T24" fmla="*/ 2648 w 450"/>
                  <a:gd name="T25" fmla="*/ 2928 h 1472"/>
                  <a:gd name="T26" fmla="*/ 2876 w 450"/>
                  <a:gd name="T27" fmla="*/ 4968 h 1472"/>
                  <a:gd name="T28" fmla="*/ 2720 w 450"/>
                  <a:gd name="T29" fmla="*/ 5662 h 1472"/>
                  <a:gd name="T30" fmla="*/ 2884 w 450"/>
                  <a:gd name="T31" fmla="*/ 5537 h 1472"/>
                  <a:gd name="T32" fmla="*/ 3021 w 450"/>
                  <a:gd name="T33" fmla="*/ 5656 h 1472"/>
                  <a:gd name="T34" fmla="*/ 2772 w 450"/>
                  <a:gd name="T35" fmla="*/ 6010 h 1472"/>
                  <a:gd name="T36" fmla="*/ 3185 w 450"/>
                  <a:gd name="T37" fmla="*/ 5593 h 1472"/>
                  <a:gd name="T38" fmla="*/ 3185 w 450"/>
                  <a:gd name="T39" fmla="*/ 4824 h 1472"/>
                  <a:gd name="T40" fmla="*/ 3100 w 450"/>
                  <a:gd name="T41" fmla="*/ 2805 h 1472"/>
                  <a:gd name="T42" fmla="*/ 2643 w 450"/>
                  <a:gd name="T43" fmla="*/ 794 h 1472"/>
                  <a:gd name="T44" fmla="*/ 2102 w 450"/>
                  <a:gd name="T45" fmla="*/ 525 h 1472"/>
                  <a:gd name="T46" fmla="*/ 1894 w 450"/>
                  <a:gd name="T47" fmla="*/ 0 h 1472"/>
                  <a:gd name="T48" fmla="*/ 1335 w 450"/>
                  <a:gd name="T49" fmla="*/ 325 h 1472"/>
                  <a:gd name="T50" fmla="*/ 804 w 450"/>
                  <a:gd name="T51" fmla="*/ 740 h 1472"/>
                  <a:gd name="T52" fmla="*/ 185 w 450"/>
                  <a:gd name="T53" fmla="*/ 1478 h 1472"/>
                  <a:gd name="T54" fmla="*/ 123 w 450"/>
                  <a:gd name="T55" fmla="*/ 3461 h 1472"/>
                  <a:gd name="T56" fmla="*/ 8 w 450"/>
                  <a:gd name="T57" fmla="*/ 5229 h 1472"/>
                  <a:gd name="T58" fmla="*/ 116 w 450"/>
                  <a:gd name="T59" fmla="*/ 5729 h 1472"/>
                  <a:gd name="T60" fmla="*/ 357 w 450"/>
                  <a:gd name="T61" fmla="*/ 5821 h 1472"/>
                  <a:gd name="T62" fmla="*/ 253 w 450"/>
                  <a:gd name="T63" fmla="*/ 5352 h 1472"/>
                  <a:gd name="T64" fmla="*/ 532 w 450"/>
                  <a:gd name="T65" fmla="*/ 5729 h 1472"/>
                  <a:gd name="T66" fmla="*/ 440 w 450"/>
                  <a:gd name="T67" fmla="*/ 5452 h 1472"/>
                  <a:gd name="T68" fmla="*/ 465 w 450"/>
                  <a:gd name="T69" fmla="*/ 3943 h 1472"/>
                  <a:gd name="T70" fmla="*/ 625 w 450"/>
                  <a:gd name="T71" fmla="*/ 1778 h 1472"/>
                  <a:gd name="T72" fmla="*/ 710 w 450"/>
                  <a:gd name="T73" fmla="*/ 2288 h 1472"/>
                  <a:gd name="T74" fmla="*/ 710 w 450"/>
                  <a:gd name="T75" fmla="*/ 3366 h 1472"/>
                  <a:gd name="T76" fmla="*/ 496 w 450"/>
                  <a:gd name="T77" fmla="*/ 4904 h 1472"/>
                  <a:gd name="T78" fmla="*/ 733 w 450"/>
                  <a:gd name="T79" fmla="*/ 7388 h 1472"/>
                  <a:gd name="T80" fmla="*/ 756 w 450"/>
                  <a:gd name="T81" fmla="*/ 9599 h 1472"/>
                  <a:gd name="T82" fmla="*/ 424 w 450"/>
                  <a:gd name="T83" fmla="*/ 10228 h 1472"/>
                  <a:gd name="T84" fmla="*/ 532 w 450"/>
                  <a:gd name="T85" fmla="*/ 10345 h 1472"/>
                  <a:gd name="T86" fmla="*/ 866 w 450"/>
                  <a:gd name="T87" fmla="*/ 10338 h 1472"/>
                  <a:gd name="T88" fmla="*/ 1142 w 450"/>
                  <a:gd name="T89" fmla="*/ 10113 h 1472"/>
                  <a:gd name="T90" fmla="*/ 1221 w 450"/>
                  <a:gd name="T91" fmla="*/ 9451 h 1472"/>
                  <a:gd name="T92" fmla="*/ 1314 w 450"/>
                  <a:gd name="T93" fmla="*/ 7356 h 1472"/>
                  <a:gd name="T94" fmla="*/ 1530 w 450"/>
                  <a:gd name="T95" fmla="*/ 4639 h 14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50" h="1472">
                    <a:moveTo>
                      <a:pt x="237" y="653"/>
                    </a:moveTo>
                    <a:cubicBezTo>
                      <a:pt x="240" y="692"/>
                      <a:pt x="278" y="869"/>
                      <a:pt x="266" y="953"/>
                    </a:cubicBezTo>
                    <a:cubicBezTo>
                      <a:pt x="258" y="1001"/>
                      <a:pt x="271" y="1007"/>
                      <a:pt x="267" y="1035"/>
                    </a:cubicBezTo>
                    <a:cubicBezTo>
                      <a:pt x="263" y="1063"/>
                      <a:pt x="261" y="1139"/>
                      <a:pt x="266" y="1168"/>
                    </a:cubicBezTo>
                    <a:cubicBezTo>
                      <a:pt x="270" y="1196"/>
                      <a:pt x="288" y="1291"/>
                      <a:pt x="281" y="1330"/>
                    </a:cubicBezTo>
                    <a:cubicBezTo>
                      <a:pt x="273" y="1366"/>
                      <a:pt x="277" y="1372"/>
                      <a:pt x="284" y="1378"/>
                    </a:cubicBezTo>
                    <a:cubicBezTo>
                      <a:pt x="292" y="1385"/>
                      <a:pt x="293" y="1411"/>
                      <a:pt x="291" y="1423"/>
                    </a:cubicBezTo>
                    <a:cubicBezTo>
                      <a:pt x="288" y="1435"/>
                      <a:pt x="295" y="1454"/>
                      <a:pt x="295" y="1454"/>
                    </a:cubicBezTo>
                    <a:cubicBezTo>
                      <a:pt x="313" y="1472"/>
                      <a:pt x="329" y="1455"/>
                      <a:pt x="329" y="1455"/>
                    </a:cubicBezTo>
                    <a:cubicBezTo>
                      <a:pt x="341" y="1466"/>
                      <a:pt x="354" y="1454"/>
                      <a:pt x="354" y="1454"/>
                    </a:cubicBezTo>
                    <a:cubicBezTo>
                      <a:pt x="362" y="1464"/>
                      <a:pt x="376" y="1456"/>
                      <a:pt x="376" y="1456"/>
                    </a:cubicBezTo>
                    <a:cubicBezTo>
                      <a:pt x="385" y="1462"/>
                      <a:pt x="390" y="1453"/>
                      <a:pt x="390" y="1453"/>
                    </a:cubicBezTo>
                    <a:cubicBezTo>
                      <a:pt x="396" y="1454"/>
                      <a:pt x="398" y="1444"/>
                      <a:pt x="391" y="1439"/>
                    </a:cubicBezTo>
                    <a:cubicBezTo>
                      <a:pt x="384" y="1435"/>
                      <a:pt x="382" y="1423"/>
                      <a:pt x="372" y="1407"/>
                    </a:cubicBezTo>
                    <a:cubicBezTo>
                      <a:pt x="357" y="1383"/>
                      <a:pt x="345" y="1360"/>
                      <a:pt x="345" y="1351"/>
                    </a:cubicBezTo>
                    <a:cubicBezTo>
                      <a:pt x="346" y="1342"/>
                      <a:pt x="347" y="1335"/>
                      <a:pt x="336" y="1295"/>
                    </a:cubicBezTo>
                    <a:cubicBezTo>
                      <a:pt x="325" y="1255"/>
                      <a:pt x="349" y="1098"/>
                      <a:pt x="348" y="1040"/>
                    </a:cubicBezTo>
                    <a:cubicBezTo>
                      <a:pt x="347" y="1003"/>
                      <a:pt x="364" y="986"/>
                      <a:pt x="354" y="950"/>
                    </a:cubicBezTo>
                    <a:cubicBezTo>
                      <a:pt x="345" y="913"/>
                      <a:pt x="386" y="773"/>
                      <a:pt x="381" y="690"/>
                    </a:cubicBezTo>
                    <a:cubicBezTo>
                      <a:pt x="379" y="664"/>
                      <a:pt x="374" y="599"/>
                      <a:pt x="376" y="555"/>
                    </a:cubicBezTo>
                    <a:cubicBezTo>
                      <a:pt x="378" y="512"/>
                      <a:pt x="361" y="498"/>
                      <a:pt x="351" y="474"/>
                    </a:cubicBezTo>
                    <a:cubicBezTo>
                      <a:pt x="341" y="450"/>
                      <a:pt x="337" y="440"/>
                      <a:pt x="345" y="409"/>
                    </a:cubicBezTo>
                    <a:cubicBezTo>
                      <a:pt x="354" y="379"/>
                      <a:pt x="345" y="342"/>
                      <a:pt x="351" y="322"/>
                    </a:cubicBezTo>
                    <a:cubicBezTo>
                      <a:pt x="357" y="303"/>
                      <a:pt x="355" y="282"/>
                      <a:pt x="355" y="282"/>
                    </a:cubicBezTo>
                    <a:cubicBezTo>
                      <a:pt x="360" y="272"/>
                      <a:pt x="363" y="250"/>
                      <a:pt x="363" y="250"/>
                    </a:cubicBezTo>
                    <a:cubicBezTo>
                      <a:pt x="367" y="275"/>
                      <a:pt x="374" y="372"/>
                      <a:pt x="369" y="412"/>
                    </a:cubicBezTo>
                    <a:cubicBezTo>
                      <a:pt x="364" y="452"/>
                      <a:pt x="381" y="524"/>
                      <a:pt x="385" y="555"/>
                    </a:cubicBezTo>
                    <a:cubicBezTo>
                      <a:pt x="390" y="586"/>
                      <a:pt x="416" y="678"/>
                      <a:pt x="401" y="699"/>
                    </a:cubicBezTo>
                    <a:cubicBezTo>
                      <a:pt x="387" y="720"/>
                      <a:pt x="389" y="759"/>
                      <a:pt x="390" y="767"/>
                    </a:cubicBezTo>
                    <a:cubicBezTo>
                      <a:pt x="390" y="776"/>
                      <a:pt x="384" y="793"/>
                      <a:pt x="379" y="797"/>
                    </a:cubicBezTo>
                    <a:cubicBezTo>
                      <a:pt x="374" y="801"/>
                      <a:pt x="376" y="806"/>
                      <a:pt x="376" y="806"/>
                    </a:cubicBezTo>
                    <a:cubicBezTo>
                      <a:pt x="387" y="812"/>
                      <a:pt x="398" y="799"/>
                      <a:pt x="402" y="779"/>
                    </a:cubicBezTo>
                    <a:cubicBezTo>
                      <a:pt x="406" y="759"/>
                      <a:pt x="412" y="751"/>
                      <a:pt x="415" y="753"/>
                    </a:cubicBezTo>
                    <a:cubicBezTo>
                      <a:pt x="418" y="755"/>
                      <a:pt x="425" y="795"/>
                      <a:pt x="421" y="796"/>
                    </a:cubicBezTo>
                    <a:cubicBezTo>
                      <a:pt x="418" y="797"/>
                      <a:pt x="407" y="814"/>
                      <a:pt x="400" y="819"/>
                    </a:cubicBezTo>
                    <a:cubicBezTo>
                      <a:pt x="393" y="824"/>
                      <a:pt x="382" y="840"/>
                      <a:pt x="386" y="846"/>
                    </a:cubicBezTo>
                    <a:cubicBezTo>
                      <a:pt x="390" y="852"/>
                      <a:pt x="422" y="816"/>
                      <a:pt x="434" y="806"/>
                    </a:cubicBezTo>
                    <a:cubicBezTo>
                      <a:pt x="445" y="797"/>
                      <a:pt x="444" y="794"/>
                      <a:pt x="444" y="787"/>
                    </a:cubicBezTo>
                    <a:cubicBezTo>
                      <a:pt x="445" y="780"/>
                      <a:pt x="448" y="758"/>
                      <a:pt x="449" y="736"/>
                    </a:cubicBezTo>
                    <a:cubicBezTo>
                      <a:pt x="450" y="713"/>
                      <a:pt x="447" y="700"/>
                      <a:pt x="444" y="679"/>
                    </a:cubicBezTo>
                    <a:cubicBezTo>
                      <a:pt x="441" y="657"/>
                      <a:pt x="431" y="520"/>
                      <a:pt x="433" y="487"/>
                    </a:cubicBezTo>
                    <a:cubicBezTo>
                      <a:pt x="435" y="454"/>
                      <a:pt x="445" y="436"/>
                      <a:pt x="432" y="395"/>
                    </a:cubicBezTo>
                    <a:cubicBezTo>
                      <a:pt x="422" y="364"/>
                      <a:pt x="418" y="261"/>
                      <a:pt x="424" y="208"/>
                    </a:cubicBezTo>
                    <a:cubicBezTo>
                      <a:pt x="430" y="154"/>
                      <a:pt x="380" y="124"/>
                      <a:pt x="368" y="112"/>
                    </a:cubicBezTo>
                    <a:cubicBezTo>
                      <a:pt x="357" y="101"/>
                      <a:pt x="349" y="102"/>
                      <a:pt x="338" y="104"/>
                    </a:cubicBezTo>
                    <a:cubicBezTo>
                      <a:pt x="327" y="106"/>
                      <a:pt x="311" y="88"/>
                      <a:pt x="293" y="74"/>
                    </a:cubicBezTo>
                    <a:cubicBezTo>
                      <a:pt x="275" y="61"/>
                      <a:pt x="264" y="46"/>
                      <a:pt x="264" y="46"/>
                    </a:cubicBezTo>
                    <a:cubicBezTo>
                      <a:pt x="264" y="0"/>
                      <a:pt x="264" y="0"/>
                      <a:pt x="264" y="0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186" y="46"/>
                      <a:pt x="186" y="46"/>
                      <a:pt x="186" y="46"/>
                    </a:cubicBezTo>
                    <a:cubicBezTo>
                      <a:pt x="186" y="46"/>
                      <a:pt x="175" y="61"/>
                      <a:pt x="157" y="74"/>
                    </a:cubicBezTo>
                    <a:cubicBezTo>
                      <a:pt x="139" y="88"/>
                      <a:pt x="123" y="106"/>
                      <a:pt x="112" y="104"/>
                    </a:cubicBezTo>
                    <a:cubicBezTo>
                      <a:pt x="102" y="102"/>
                      <a:pt x="93" y="101"/>
                      <a:pt x="82" y="112"/>
                    </a:cubicBezTo>
                    <a:cubicBezTo>
                      <a:pt x="70" y="124"/>
                      <a:pt x="20" y="154"/>
                      <a:pt x="26" y="208"/>
                    </a:cubicBezTo>
                    <a:cubicBezTo>
                      <a:pt x="32" y="261"/>
                      <a:pt x="28" y="364"/>
                      <a:pt x="18" y="395"/>
                    </a:cubicBezTo>
                    <a:cubicBezTo>
                      <a:pt x="5" y="436"/>
                      <a:pt x="15" y="454"/>
                      <a:pt x="17" y="487"/>
                    </a:cubicBezTo>
                    <a:cubicBezTo>
                      <a:pt x="19" y="520"/>
                      <a:pt x="9" y="657"/>
                      <a:pt x="6" y="679"/>
                    </a:cubicBezTo>
                    <a:cubicBezTo>
                      <a:pt x="3" y="700"/>
                      <a:pt x="0" y="713"/>
                      <a:pt x="1" y="736"/>
                    </a:cubicBezTo>
                    <a:cubicBezTo>
                      <a:pt x="2" y="758"/>
                      <a:pt x="5" y="780"/>
                      <a:pt x="6" y="787"/>
                    </a:cubicBezTo>
                    <a:cubicBezTo>
                      <a:pt x="6" y="794"/>
                      <a:pt x="5" y="797"/>
                      <a:pt x="16" y="806"/>
                    </a:cubicBezTo>
                    <a:cubicBezTo>
                      <a:pt x="28" y="816"/>
                      <a:pt x="60" y="852"/>
                      <a:pt x="64" y="846"/>
                    </a:cubicBezTo>
                    <a:cubicBezTo>
                      <a:pt x="68" y="840"/>
                      <a:pt x="57" y="824"/>
                      <a:pt x="50" y="819"/>
                    </a:cubicBezTo>
                    <a:cubicBezTo>
                      <a:pt x="43" y="814"/>
                      <a:pt x="32" y="797"/>
                      <a:pt x="29" y="796"/>
                    </a:cubicBezTo>
                    <a:cubicBezTo>
                      <a:pt x="25" y="795"/>
                      <a:pt x="32" y="755"/>
                      <a:pt x="35" y="753"/>
                    </a:cubicBezTo>
                    <a:cubicBezTo>
                      <a:pt x="38" y="751"/>
                      <a:pt x="44" y="759"/>
                      <a:pt x="48" y="779"/>
                    </a:cubicBezTo>
                    <a:cubicBezTo>
                      <a:pt x="52" y="799"/>
                      <a:pt x="63" y="812"/>
                      <a:pt x="74" y="806"/>
                    </a:cubicBezTo>
                    <a:cubicBezTo>
                      <a:pt x="74" y="806"/>
                      <a:pt x="76" y="801"/>
                      <a:pt x="71" y="797"/>
                    </a:cubicBezTo>
                    <a:cubicBezTo>
                      <a:pt x="66" y="793"/>
                      <a:pt x="60" y="776"/>
                      <a:pt x="61" y="767"/>
                    </a:cubicBezTo>
                    <a:cubicBezTo>
                      <a:pt x="61" y="759"/>
                      <a:pt x="63" y="720"/>
                      <a:pt x="49" y="699"/>
                    </a:cubicBezTo>
                    <a:cubicBezTo>
                      <a:pt x="34" y="678"/>
                      <a:pt x="60" y="586"/>
                      <a:pt x="65" y="555"/>
                    </a:cubicBezTo>
                    <a:cubicBezTo>
                      <a:pt x="69" y="524"/>
                      <a:pt x="86" y="452"/>
                      <a:pt x="81" y="412"/>
                    </a:cubicBezTo>
                    <a:cubicBezTo>
                      <a:pt x="76" y="372"/>
                      <a:pt x="83" y="275"/>
                      <a:pt x="87" y="250"/>
                    </a:cubicBezTo>
                    <a:cubicBezTo>
                      <a:pt x="87" y="250"/>
                      <a:pt x="90" y="272"/>
                      <a:pt x="95" y="282"/>
                    </a:cubicBezTo>
                    <a:cubicBezTo>
                      <a:pt x="95" y="282"/>
                      <a:pt x="93" y="303"/>
                      <a:pt x="99" y="322"/>
                    </a:cubicBezTo>
                    <a:cubicBezTo>
                      <a:pt x="105" y="342"/>
                      <a:pt x="96" y="379"/>
                      <a:pt x="105" y="409"/>
                    </a:cubicBezTo>
                    <a:cubicBezTo>
                      <a:pt x="113" y="440"/>
                      <a:pt x="109" y="450"/>
                      <a:pt x="99" y="474"/>
                    </a:cubicBezTo>
                    <a:cubicBezTo>
                      <a:pt x="89" y="498"/>
                      <a:pt x="72" y="512"/>
                      <a:pt x="74" y="555"/>
                    </a:cubicBezTo>
                    <a:cubicBezTo>
                      <a:pt x="76" y="599"/>
                      <a:pt x="71" y="664"/>
                      <a:pt x="69" y="690"/>
                    </a:cubicBezTo>
                    <a:cubicBezTo>
                      <a:pt x="64" y="773"/>
                      <a:pt x="105" y="913"/>
                      <a:pt x="96" y="950"/>
                    </a:cubicBezTo>
                    <a:cubicBezTo>
                      <a:pt x="86" y="986"/>
                      <a:pt x="103" y="1003"/>
                      <a:pt x="102" y="1040"/>
                    </a:cubicBezTo>
                    <a:cubicBezTo>
                      <a:pt x="101" y="1098"/>
                      <a:pt x="125" y="1255"/>
                      <a:pt x="114" y="1295"/>
                    </a:cubicBezTo>
                    <a:cubicBezTo>
                      <a:pt x="103" y="1335"/>
                      <a:pt x="104" y="1342"/>
                      <a:pt x="105" y="1351"/>
                    </a:cubicBezTo>
                    <a:cubicBezTo>
                      <a:pt x="105" y="1360"/>
                      <a:pt x="93" y="1383"/>
                      <a:pt x="78" y="1407"/>
                    </a:cubicBezTo>
                    <a:cubicBezTo>
                      <a:pt x="68" y="1423"/>
                      <a:pt x="66" y="1435"/>
                      <a:pt x="59" y="1439"/>
                    </a:cubicBezTo>
                    <a:cubicBezTo>
                      <a:pt x="52" y="1444"/>
                      <a:pt x="54" y="1454"/>
                      <a:pt x="60" y="1453"/>
                    </a:cubicBezTo>
                    <a:cubicBezTo>
                      <a:pt x="60" y="1453"/>
                      <a:pt x="65" y="1462"/>
                      <a:pt x="74" y="1456"/>
                    </a:cubicBezTo>
                    <a:cubicBezTo>
                      <a:pt x="74" y="1456"/>
                      <a:pt x="88" y="1464"/>
                      <a:pt x="96" y="1454"/>
                    </a:cubicBezTo>
                    <a:cubicBezTo>
                      <a:pt x="96" y="1454"/>
                      <a:pt x="109" y="1466"/>
                      <a:pt x="121" y="1455"/>
                    </a:cubicBezTo>
                    <a:cubicBezTo>
                      <a:pt x="121" y="1455"/>
                      <a:pt x="137" y="1472"/>
                      <a:pt x="155" y="1454"/>
                    </a:cubicBezTo>
                    <a:cubicBezTo>
                      <a:pt x="155" y="1454"/>
                      <a:pt x="162" y="1435"/>
                      <a:pt x="159" y="1423"/>
                    </a:cubicBezTo>
                    <a:cubicBezTo>
                      <a:pt x="157" y="1411"/>
                      <a:pt x="159" y="1385"/>
                      <a:pt x="166" y="1378"/>
                    </a:cubicBezTo>
                    <a:cubicBezTo>
                      <a:pt x="173" y="1372"/>
                      <a:pt x="177" y="1366"/>
                      <a:pt x="170" y="1330"/>
                    </a:cubicBezTo>
                    <a:cubicBezTo>
                      <a:pt x="162" y="1291"/>
                      <a:pt x="180" y="1196"/>
                      <a:pt x="184" y="1168"/>
                    </a:cubicBezTo>
                    <a:cubicBezTo>
                      <a:pt x="189" y="1139"/>
                      <a:pt x="187" y="1063"/>
                      <a:pt x="183" y="1035"/>
                    </a:cubicBezTo>
                    <a:cubicBezTo>
                      <a:pt x="179" y="1007"/>
                      <a:pt x="192" y="1001"/>
                      <a:pt x="184" y="953"/>
                    </a:cubicBezTo>
                    <a:cubicBezTo>
                      <a:pt x="172" y="869"/>
                      <a:pt x="210" y="692"/>
                      <a:pt x="213" y="653"/>
                    </a:cubicBezTo>
                    <a:cubicBezTo>
                      <a:pt x="213" y="653"/>
                      <a:pt x="224" y="660"/>
                      <a:pt x="237" y="653"/>
                    </a:cubicBezTo>
                    <a:close/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5" name="Freeform 271">
                <a:extLst>
                  <a:ext uri="{FF2B5EF4-FFF2-40B4-BE49-F238E27FC236}">
                    <a16:creationId xmlns:a16="http://schemas.microsoft.com/office/drawing/2014/main" id="{28ADC1EE-0B61-4B81-BE4D-F11B2D23C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1153"/>
                <a:ext cx="866" cy="2830"/>
              </a:xfrm>
              <a:custGeom>
                <a:avLst/>
                <a:gdLst>
                  <a:gd name="T0" fmla="*/ 1902 w 449"/>
                  <a:gd name="T1" fmla="*/ 6771 h 1472"/>
                  <a:gd name="T2" fmla="*/ 1902 w 449"/>
                  <a:gd name="T3" fmla="*/ 8294 h 1472"/>
                  <a:gd name="T4" fmla="*/ 2039 w 449"/>
                  <a:gd name="T5" fmla="*/ 9792 h 1472"/>
                  <a:gd name="T6" fmla="*/ 2116 w 449"/>
                  <a:gd name="T7" fmla="*/ 10324 h 1472"/>
                  <a:gd name="T8" fmla="*/ 2532 w 449"/>
                  <a:gd name="T9" fmla="*/ 10324 h 1472"/>
                  <a:gd name="T10" fmla="*/ 2791 w 449"/>
                  <a:gd name="T11" fmla="*/ 10320 h 1472"/>
                  <a:gd name="T12" fmla="*/ 2664 w 449"/>
                  <a:gd name="T13" fmla="*/ 9999 h 1472"/>
                  <a:gd name="T14" fmla="*/ 2403 w 449"/>
                  <a:gd name="T15" fmla="*/ 9196 h 1472"/>
                  <a:gd name="T16" fmla="*/ 2540 w 449"/>
                  <a:gd name="T17" fmla="*/ 6746 h 1472"/>
                  <a:gd name="T18" fmla="*/ 2689 w 449"/>
                  <a:gd name="T19" fmla="*/ 3943 h 1472"/>
                  <a:gd name="T20" fmla="*/ 2475 w 449"/>
                  <a:gd name="T21" fmla="*/ 2905 h 1472"/>
                  <a:gd name="T22" fmla="*/ 2540 w 449"/>
                  <a:gd name="T23" fmla="*/ 2003 h 1472"/>
                  <a:gd name="T24" fmla="*/ 2640 w 449"/>
                  <a:gd name="T25" fmla="*/ 2928 h 1472"/>
                  <a:gd name="T26" fmla="*/ 2876 w 449"/>
                  <a:gd name="T27" fmla="*/ 4968 h 1472"/>
                  <a:gd name="T28" fmla="*/ 2712 w 449"/>
                  <a:gd name="T29" fmla="*/ 5656 h 1472"/>
                  <a:gd name="T30" fmla="*/ 2876 w 449"/>
                  <a:gd name="T31" fmla="*/ 5537 h 1472"/>
                  <a:gd name="T32" fmla="*/ 3020 w 449"/>
                  <a:gd name="T33" fmla="*/ 5656 h 1472"/>
                  <a:gd name="T34" fmla="*/ 2764 w 449"/>
                  <a:gd name="T35" fmla="*/ 6006 h 1472"/>
                  <a:gd name="T36" fmla="*/ 3184 w 449"/>
                  <a:gd name="T37" fmla="*/ 5593 h 1472"/>
                  <a:gd name="T38" fmla="*/ 3177 w 449"/>
                  <a:gd name="T39" fmla="*/ 4816 h 1472"/>
                  <a:gd name="T40" fmla="*/ 3092 w 449"/>
                  <a:gd name="T41" fmla="*/ 2805 h 1472"/>
                  <a:gd name="T42" fmla="*/ 2640 w 449"/>
                  <a:gd name="T43" fmla="*/ 794 h 1472"/>
                  <a:gd name="T44" fmla="*/ 2095 w 449"/>
                  <a:gd name="T45" fmla="*/ 525 h 1472"/>
                  <a:gd name="T46" fmla="*/ 1886 w 449"/>
                  <a:gd name="T47" fmla="*/ 0 h 1472"/>
                  <a:gd name="T48" fmla="*/ 1329 w 449"/>
                  <a:gd name="T49" fmla="*/ 321 h 1472"/>
                  <a:gd name="T50" fmla="*/ 797 w 449"/>
                  <a:gd name="T51" fmla="*/ 740 h 1472"/>
                  <a:gd name="T52" fmla="*/ 179 w 449"/>
                  <a:gd name="T53" fmla="*/ 1471 h 1472"/>
                  <a:gd name="T54" fmla="*/ 116 w 449"/>
                  <a:gd name="T55" fmla="*/ 3453 h 1472"/>
                  <a:gd name="T56" fmla="*/ 0 w 449"/>
                  <a:gd name="T57" fmla="*/ 5224 h 1472"/>
                  <a:gd name="T58" fmla="*/ 116 w 449"/>
                  <a:gd name="T59" fmla="*/ 5729 h 1472"/>
                  <a:gd name="T60" fmla="*/ 353 w 449"/>
                  <a:gd name="T61" fmla="*/ 5814 h 1472"/>
                  <a:gd name="T62" fmla="*/ 253 w 449"/>
                  <a:gd name="T63" fmla="*/ 5345 h 1472"/>
                  <a:gd name="T64" fmla="*/ 525 w 449"/>
                  <a:gd name="T65" fmla="*/ 5729 h 1472"/>
                  <a:gd name="T66" fmla="*/ 432 w 449"/>
                  <a:gd name="T67" fmla="*/ 5452 h 1472"/>
                  <a:gd name="T68" fmla="*/ 457 w 449"/>
                  <a:gd name="T69" fmla="*/ 3943 h 1472"/>
                  <a:gd name="T70" fmla="*/ 617 w 449"/>
                  <a:gd name="T71" fmla="*/ 1778 h 1472"/>
                  <a:gd name="T72" fmla="*/ 704 w 449"/>
                  <a:gd name="T73" fmla="*/ 2288 h 1472"/>
                  <a:gd name="T74" fmla="*/ 704 w 449"/>
                  <a:gd name="T75" fmla="*/ 3361 h 1472"/>
                  <a:gd name="T76" fmla="*/ 496 w 449"/>
                  <a:gd name="T77" fmla="*/ 4904 h 1472"/>
                  <a:gd name="T78" fmla="*/ 725 w 449"/>
                  <a:gd name="T79" fmla="*/ 7388 h 1472"/>
                  <a:gd name="T80" fmla="*/ 748 w 449"/>
                  <a:gd name="T81" fmla="*/ 9592 h 1472"/>
                  <a:gd name="T82" fmla="*/ 417 w 449"/>
                  <a:gd name="T83" fmla="*/ 10228 h 1472"/>
                  <a:gd name="T84" fmla="*/ 532 w 449"/>
                  <a:gd name="T85" fmla="*/ 10338 h 1472"/>
                  <a:gd name="T86" fmla="*/ 860 w 449"/>
                  <a:gd name="T87" fmla="*/ 10338 h 1472"/>
                  <a:gd name="T88" fmla="*/ 1142 w 449"/>
                  <a:gd name="T89" fmla="*/ 10105 h 1472"/>
                  <a:gd name="T90" fmla="*/ 1213 w 449"/>
                  <a:gd name="T91" fmla="*/ 9451 h 1472"/>
                  <a:gd name="T92" fmla="*/ 1306 w 449"/>
                  <a:gd name="T93" fmla="*/ 7356 h 1472"/>
                  <a:gd name="T94" fmla="*/ 1522 w 449"/>
                  <a:gd name="T95" fmla="*/ 4635 h 147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49" h="1472">
                    <a:moveTo>
                      <a:pt x="237" y="652"/>
                    </a:moveTo>
                    <a:cubicBezTo>
                      <a:pt x="239" y="691"/>
                      <a:pt x="277" y="869"/>
                      <a:pt x="265" y="953"/>
                    </a:cubicBezTo>
                    <a:cubicBezTo>
                      <a:pt x="258" y="1000"/>
                      <a:pt x="270" y="1006"/>
                      <a:pt x="266" y="1035"/>
                    </a:cubicBezTo>
                    <a:cubicBezTo>
                      <a:pt x="262" y="1063"/>
                      <a:pt x="260" y="1139"/>
                      <a:pt x="265" y="1167"/>
                    </a:cubicBezTo>
                    <a:cubicBezTo>
                      <a:pt x="270" y="1196"/>
                      <a:pt x="288" y="1291"/>
                      <a:pt x="280" y="1330"/>
                    </a:cubicBezTo>
                    <a:cubicBezTo>
                      <a:pt x="273" y="1366"/>
                      <a:pt x="277" y="1371"/>
                      <a:pt x="284" y="1378"/>
                    </a:cubicBezTo>
                    <a:cubicBezTo>
                      <a:pt x="291" y="1384"/>
                      <a:pt x="292" y="1411"/>
                      <a:pt x="290" y="1422"/>
                    </a:cubicBezTo>
                    <a:cubicBezTo>
                      <a:pt x="288" y="1434"/>
                      <a:pt x="295" y="1453"/>
                      <a:pt x="295" y="1453"/>
                    </a:cubicBezTo>
                    <a:cubicBezTo>
                      <a:pt x="312" y="1472"/>
                      <a:pt x="328" y="1455"/>
                      <a:pt x="328" y="1455"/>
                    </a:cubicBezTo>
                    <a:cubicBezTo>
                      <a:pt x="340" y="1466"/>
                      <a:pt x="353" y="1453"/>
                      <a:pt x="353" y="1453"/>
                    </a:cubicBezTo>
                    <a:cubicBezTo>
                      <a:pt x="361" y="1463"/>
                      <a:pt x="375" y="1455"/>
                      <a:pt x="375" y="1455"/>
                    </a:cubicBezTo>
                    <a:cubicBezTo>
                      <a:pt x="384" y="1462"/>
                      <a:pt x="389" y="1452"/>
                      <a:pt x="389" y="1452"/>
                    </a:cubicBezTo>
                    <a:cubicBezTo>
                      <a:pt x="395" y="1454"/>
                      <a:pt x="398" y="1444"/>
                      <a:pt x="390" y="1439"/>
                    </a:cubicBezTo>
                    <a:cubicBezTo>
                      <a:pt x="383" y="1434"/>
                      <a:pt x="382" y="1423"/>
                      <a:pt x="371" y="1407"/>
                    </a:cubicBezTo>
                    <a:cubicBezTo>
                      <a:pt x="356" y="1382"/>
                      <a:pt x="344" y="1359"/>
                      <a:pt x="345" y="1350"/>
                    </a:cubicBezTo>
                    <a:cubicBezTo>
                      <a:pt x="345" y="1342"/>
                      <a:pt x="346" y="1335"/>
                      <a:pt x="335" y="1294"/>
                    </a:cubicBezTo>
                    <a:cubicBezTo>
                      <a:pt x="324" y="1254"/>
                      <a:pt x="348" y="1098"/>
                      <a:pt x="347" y="1040"/>
                    </a:cubicBezTo>
                    <a:cubicBezTo>
                      <a:pt x="347" y="1003"/>
                      <a:pt x="363" y="986"/>
                      <a:pt x="354" y="949"/>
                    </a:cubicBezTo>
                    <a:cubicBezTo>
                      <a:pt x="344" y="912"/>
                      <a:pt x="385" y="773"/>
                      <a:pt x="380" y="690"/>
                    </a:cubicBezTo>
                    <a:cubicBezTo>
                      <a:pt x="378" y="663"/>
                      <a:pt x="373" y="598"/>
                      <a:pt x="375" y="555"/>
                    </a:cubicBezTo>
                    <a:cubicBezTo>
                      <a:pt x="377" y="511"/>
                      <a:pt x="360" y="498"/>
                      <a:pt x="350" y="473"/>
                    </a:cubicBezTo>
                    <a:cubicBezTo>
                      <a:pt x="340" y="449"/>
                      <a:pt x="336" y="439"/>
                      <a:pt x="345" y="409"/>
                    </a:cubicBezTo>
                    <a:cubicBezTo>
                      <a:pt x="353" y="379"/>
                      <a:pt x="344" y="341"/>
                      <a:pt x="350" y="322"/>
                    </a:cubicBezTo>
                    <a:cubicBezTo>
                      <a:pt x="356" y="303"/>
                      <a:pt x="354" y="282"/>
                      <a:pt x="354" y="282"/>
                    </a:cubicBezTo>
                    <a:cubicBezTo>
                      <a:pt x="359" y="272"/>
                      <a:pt x="363" y="250"/>
                      <a:pt x="363" y="250"/>
                    </a:cubicBezTo>
                    <a:cubicBezTo>
                      <a:pt x="367" y="275"/>
                      <a:pt x="373" y="372"/>
                      <a:pt x="368" y="412"/>
                    </a:cubicBezTo>
                    <a:cubicBezTo>
                      <a:pt x="363" y="452"/>
                      <a:pt x="381" y="524"/>
                      <a:pt x="385" y="555"/>
                    </a:cubicBezTo>
                    <a:cubicBezTo>
                      <a:pt x="389" y="586"/>
                      <a:pt x="415" y="678"/>
                      <a:pt x="401" y="699"/>
                    </a:cubicBezTo>
                    <a:cubicBezTo>
                      <a:pt x="386" y="720"/>
                      <a:pt x="388" y="759"/>
                      <a:pt x="389" y="767"/>
                    </a:cubicBezTo>
                    <a:cubicBezTo>
                      <a:pt x="389" y="775"/>
                      <a:pt x="383" y="792"/>
                      <a:pt x="378" y="796"/>
                    </a:cubicBezTo>
                    <a:cubicBezTo>
                      <a:pt x="373" y="801"/>
                      <a:pt x="375" y="806"/>
                      <a:pt x="375" y="806"/>
                    </a:cubicBezTo>
                    <a:cubicBezTo>
                      <a:pt x="386" y="811"/>
                      <a:pt x="397" y="799"/>
                      <a:pt x="401" y="779"/>
                    </a:cubicBezTo>
                    <a:cubicBezTo>
                      <a:pt x="405" y="759"/>
                      <a:pt x="411" y="750"/>
                      <a:pt x="414" y="752"/>
                    </a:cubicBezTo>
                    <a:cubicBezTo>
                      <a:pt x="417" y="754"/>
                      <a:pt x="424" y="795"/>
                      <a:pt x="421" y="796"/>
                    </a:cubicBezTo>
                    <a:cubicBezTo>
                      <a:pt x="417" y="797"/>
                      <a:pt x="406" y="813"/>
                      <a:pt x="399" y="818"/>
                    </a:cubicBezTo>
                    <a:cubicBezTo>
                      <a:pt x="393" y="823"/>
                      <a:pt x="381" y="839"/>
                      <a:pt x="385" y="845"/>
                    </a:cubicBezTo>
                    <a:cubicBezTo>
                      <a:pt x="389" y="851"/>
                      <a:pt x="422" y="815"/>
                      <a:pt x="433" y="806"/>
                    </a:cubicBezTo>
                    <a:cubicBezTo>
                      <a:pt x="444" y="796"/>
                      <a:pt x="443" y="794"/>
                      <a:pt x="444" y="787"/>
                    </a:cubicBezTo>
                    <a:cubicBezTo>
                      <a:pt x="444" y="780"/>
                      <a:pt x="447" y="758"/>
                      <a:pt x="448" y="735"/>
                    </a:cubicBezTo>
                    <a:cubicBezTo>
                      <a:pt x="449" y="712"/>
                      <a:pt x="446" y="700"/>
                      <a:pt x="443" y="678"/>
                    </a:cubicBezTo>
                    <a:cubicBezTo>
                      <a:pt x="440" y="657"/>
                      <a:pt x="430" y="519"/>
                      <a:pt x="433" y="486"/>
                    </a:cubicBezTo>
                    <a:cubicBezTo>
                      <a:pt x="435" y="454"/>
                      <a:pt x="444" y="436"/>
                      <a:pt x="431" y="395"/>
                    </a:cubicBezTo>
                    <a:cubicBezTo>
                      <a:pt x="422" y="364"/>
                      <a:pt x="417" y="261"/>
                      <a:pt x="423" y="207"/>
                    </a:cubicBezTo>
                    <a:cubicBezTo>
                      <a:pt x="430" y="154"/>
                      <a:pt x="379" y="123"/>
                      <a:pt x="368" y="112"/>
                    </a:cubicBezTo>
                    <a:cubicBezTo>
                      <a:pt x="356" y="100"/>
                      <a:pt x="348" y="102"/>
                      <a:pt x="337" y="104"/>
                    </a:cubicBezTo>
                    <a:cubicBezTo>
                      <a:pt x="326" y="106"/>
                      <a:pt x="310" y="87"/>
                      <a:pt x="292" y="74"/>
                    </a:cubicBezTo>
                    <a:cubicBezTo>
                      <a:pt x="274" y="60"/>
                      <a:pt x="263" y="45"/>
                      <a:pt x="263" y="45"/>
                    </a:cubicBezTo>
                    <a:cubicBezTo>
                      <a:pt x="263" y="0"/>
                      <a:pt x="263" y="0"/>
                      <a:pt x="263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74" y="60"/>
                      <a:pt x="156" y="74"/>
                    </a:cubicBezTo>
                    <a:cubicBezTo>
                      <a:pt x="138" y="87"/>
                      <a:pt x="122" y="106"/>
                      <a:pt x="111" y="104"/>
                    </a:cubicBezTo>
                    <a:cubicBezTo>
                      <a:pt x="101" y="102"/>
                      <a:pt x="92" y="100"/>
                      <a:pt x="81" y="112"/>
                    </a:cubicBezTo>
                    <a:cubicBezTo>
                      <a:pt x="69" y="123"/>
                      <a:pt x="19" y="154"/>
                      <a:pt x="25" y="207"/>
                    </a:cubicBezTo>
                    <a:cubicBezTo>
                      <a:pt x="32" y="261"/>
                      <a:pt x="27" y="364"/>
                      <a:pt x="17" y="395"/>
                    </a:cubicBezTo>
                    <a:cubicBezTo>
                      <a:pt x="5" y="436"/>
                      <a:pt x="14" y="454"/>
                      <a:pt x="16" y="486"/>
                    </a:cubicBezTo>
                    <a:cubicBezTo>
                      <a:pt x="18" y="519"/>
                      <a:pt x="8" y="657"/>
                      <a:pt x="5" y="678"/>
                    </a:cubicBezTo>
                    <a:cubicBezTo>
                      <a:pt x="2" y="700"/>
                      <a:pt x="0" y="712"/>
                      <a:pt x="0" y="735"/>
                    </a:cubicBezTo>
                    <a:cubicBezTo>
                      <a:pt x="1" y="758"/>
                      <a:pt x="4" y="780"/>
                      <a:pt x="5" y="787"/>
                    </a:cubicBezTo>
                    <a:cubicBezTo>
                      <a:pt x="5" y="794"/>
                      <a:pt x="4" y="796"/>
                      <a:pt x="16" y="806"/>
                    </a:cubicBezTo>
                    <a:cubicBezTo>
                      <a:pt x="27" y="815"/>
                      <a:pt x="59" y="851"/>
                      <a:pt x="63" y="845"/>
                    </a:cubicBezTo>
                    <a:cubicBezTo>
                      <a:pt x="67" y="839"/>
                      <a:pt x="56" y="823"/>
                      <a:pt x="49" y="818"/>
                    </a:cubicBezTo>
                    <a:cubicBezTo>
                      <a:pt x="43" y="813"/>
                      <a:pt x="32" y="797"/>
                      <a:pt x="28" y="796"/>
                    </a:cubicBezTo>
                    <a:cubicBezTo>
                      <a:pt x="24" y="795"/>
                      <a:pt x="32" y="754"/>
                      <a:pt x="35" y="752"/>
                    </a:cubicBezTo>
                    <a:cubicBezTo>
                      <a:pt x="37" y="750"/>
                      <a:pt x="44" y="759"/>
                      <a:pt x="47" y="779"/>
                    </a:cubicBezTo>
                    <a:cubicBezTo>
                      <a:pt x="51" y="799"/>
                      <a:pt x="62" y="811"/>
                      <a:pt x="73" y="806"/>
                    </a:cubicBezTo>
                    <a:cubicBezTo>
                      <a:pt x="73" y="806"/>
                      <a:pt x="75" y="801"/>
                      <a:pt x="71" y="796"/>
                    </a:cubicBezTo>
                    <a:cubicBezTo>
                      <a:pt x="66" y="792"/>
                      <a:pt x="59" y="775"/>
                      <a:pt x="60" y="767"/>
                    </a:cubicBezTo>
                    <a:cubicBezTo>
                      <a:pt x="60" y="759"/>
                      <a:pt x="63" y="720"/>
                      <a:pt x="48" y="699"/>
                    </a:cubicBezTo>
                    <a:cubicBezTo>
                      <a:pt x="33" y="678"/>
                      <a:pt x="60" y="586"/>
                      <a:pt x="64" y="555"/>
                    </a:cubicBezTo>
                    <a:cubicBezTo>
                      <a:pt x="68" y="524"/>
                      <a:pt x="85" y="452"/>
                      <a:pt x="80" y="412"/>
                    </a:cubicBezTo>
                    <a:cubicBezTo>
                      <a:pt x="76" y="372"/>
                      <a:pt x="82" y="275"/>
                      <a:pt x="86" y="250"/>
                    </a:cubicBezTo>
                    <a:cubicBezTo>
                      <a:pt x="86" y="250"/>
                      <a:pt x="89" y="272"/>
                      <a:pt x="94" y="282"/>
                    </a:cubicBezTo>
                    <a:cubicBezTo>
                      <a:pt x="94" y="282"/>
                      <a:pt x="92" y="303"/>
                      <a:pt x="98" y="322"/>
                    </a:cubicBezTo>
                    <a:cubicBezTo>
                      <a:pt x="105" y="341"/>
                      <a:pt x="96" y="379"/>
                      <a:pt x="104" y="409"/>
                    </a:cubicBezTo>
                    <a:cubicBezTo>
                      <a:pt x="112" y="439"/>
                      <a:pt x="108" y="449"/>
                      <a:pt x="98" y="473"/>
                    </a:cubicBezTo>
                    <a:cubicBezTo>
                      <a:pt x="89" y="498"/>
                      <a:pt x="71" y="511"/>
                      <a:pt x="73" y="555"/>
                    </a:cubicBezTo>
                    <a:cubicBezTo>
                      <a:pt x="76" y="598"/>
                      <a:pt x="70" y="663"/>
                      <a:pt x="69" y="690"/>
                    </a:cubicBezTo>
                    <a:cubicBezTo>
                      <a:pt x="63" y="773"/>
                      <a:pt x="105" y="912"/>
                      <a:pt x="95" y="949"/>
                    </a:cubicBezTo>
                    <a:cubicBezTo>
                      <a:pt x="85" y="986"/>
                      <a:pt x="102" y="1003"/>
                      <a:pt x="101" y="1040"/>
                    </a:cubicBezTo>
                    <a:cubicBezTo>
                      <a:pt x="100" y="1098"/>
                      <a:pt x="124" y="1254"/>
                      <a:pt x="113" y="1294"/>
                    </a:cubicBezTo>
                    <a:cubicBezTo>
                      <a:pt x="102" y="1335"/>
                      <a:pt x="103" y="1342"/>
                      <a:pt x="104" y="1350"/>
                    </a:cubicBezTo>
                    <a:cubicBezTo>
                      <a:pt x="105" y="1359"/>
                      <a:pt x="92" y="1382"/>
                      <a:pt x="77" y="1407"/>
                    </a:cubicBezTo>
                    <a:cubicBezTo>
                      <a:pt x="67" y="1423"/>
                      <a:pt x="65" y="1434"/>
                      <a:pt x="58" y="1439"/>
                    </a:cubicBezTo>
                    <a:cubicBezTo>
                      <a:pt x="51" y="1444"/>
                      <a:pt x="53" y="1454"/>
                      <a:pt x="60" y="1452"/>
                    </a:cubicBezTo>
                    <a:cubicBezTo>
                      <a:pt x="60" y="1452"/>
                      <a:pt x="64" y="1462"/>
                      <a:pt x="74" y="1455"/>
                    </a:cubicBezTo>
                    <a:cubicBezTo>
                      <a:pt x="74" y="1455"/>
                      <a:pt x="87" y="1463"/>
                      <a:pt x="96" y="1453"/>
                    </a:cubicBezTo>
                    <a:cubicBezTo>
                      <a:pt x="96" y="1453"/>
                      <a:pt x="108" y="1466"/>
                      <a:pt x="120" y="1455"/>
                    </a:cubicBezTo>
                    <a:cubicBezTo>
                      <a:pt x="120" y="1455"/>
                      <a:pt x="137" y="1472"/>
                      <a:pt x="154" y="1453"/>
                    </a:cubicBezTo>
                    <a:cubicBezTo>
                      <a:pt x="154" y="1453"/>
                      <a:pt x="161" y="1434"/>
                      <a:pt x="159" y="1422"/>
                    </a:cubicBezTo>
                    <a:cubicBezTo>
                      <a:pt x="156" y="1411"/>
                      <a:pt x="158" y="1384"/>
                      <a:pt x="165" y="1378"/>
                    </a:cubicBezTo>
                    <a:cubicBezTo>
                      <a:pt x="172" y="1371"/>
                      <a:pt x="176" y="1366"/>
                      <a:pt x="169" y="1330"/>
                    </a:cubicBezTo>
                    <a:cubicBezTo>
                      <a:pt x="161" y="1291"/>
                      <a:pt x="179" y="1196"/>
                      <a:pt x="184" y="1167"/>
                    </a:cubicBezTo>
                    <a:cubicBezTo>
                      <a:pt x="188" y="1139"/>
                      <a:pt x="186" y="1063"/>
                      <a:pt x="182" y="1035"/>
                    </a:cubicBezTo>
                    <a:cubicBezTo>
                      <a:pt x="178" y="1006"/>
                      <a:pt x="191" y="1000"/>
                      <a:pt x="184" y="953"/>
                    </a:cubicBezTo>
                    <a:cubicBezTo>
                      <a:pt x="171" y="869"/>
                      <a:pt x="210" y="691"/>
                      <a:pt x="212" y="652"/>
                    </a:cubicBezTo>
                    <a:cubicBezTo>
                      <a:pt x="212" y="652"/>
                      <a:pt x="223" y="659"/>
                      <a:pt x="237" y="652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6" name="Freeform 272">
                <a:extLst>
                  <a:ext uri="{FF2B5EF4-FFF2-40B4-BE49-F238E27FC236}">
                    <a16:creationId xmlns:a16="http://schemas.microsoft.com/office/drawing/2014/main" id="{3AE68AD9-09C5-4A20-ABF7-D366B1B0A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5" y="3885"/>
                <a:ext cx="22" cy="63"/>
              </a:xfrm>
              <a:custGeom>
                <a:avLst/>
                <a:gdLst>
                  <a:gd name="T0" fmla="*/ 0 w 11"/>
                  <a:gd name="T1" fmla="*/ 229 h 33"/>
                  <a:gd name="T2" fmla="*/ 32 w 11"/>
                  <a:gd name="T3" fmla="*/ 99 h 33"/>
                  <a:gd name="T4" fmla="*/ 88 w 11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33">
                    <a:moveTo>
                      <a:pt x="0" y="33"/>
                    </a:moveTo>
                    <a:cubicBezTo>
                      <a:pt x="0" y="27"/>
                      <a:pt x="1" y="19"/>
                      <a:pt x="4" y="14"/>
                    </a:cubicBezTo>
                    <a:cubicBezTo>
                      <a:pt x="7" y="9"/>
                      <a:pt x="11" y="6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7" name="Freeform 273">
                <a:extLst>
                  <a:ext uri="{FF2B5EF4-FFF2-40B4-BE49-F238E27FC236}">
                    <a16:creationId xmlns:a16="http://schemas.microsoft.com/office/drawing/2014/main" id="{5126B5A9-9D44-4A2C-ACF7-7CCACAC13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3900"/>
                <a:ext cx="50" cy="31"/>
              </a:xfrm>
              <a:custGeom>
                <a:avLst/>
                <a:gdLst>
                  <a:gd name="T0" fmla="*/ 0 w 26"/>
                  <a:gd name="T1" fmla="*/ 87 h 16"/>
                  <a:gd name="T2" fmla="*/ 100 w 26"/>
                  <a:gd name="T3" fmla="*/ 79 h 16"/>
                  <a:gd name="T4" fmla="*/ 163 w 26"/>
                  <a:gd name="T5" fmla="*/ 116 h 16"/>
                  <a:gd name="T6" fmla="*/ 185 w 26"/>
                  <a:gd name="T7" fmla="*/ 23 h 16"/>
                  <a:gd name="T8" fmla="*/ 77 w 26"/>
                  <a:gd name="T9" fmla="*/ 0 h 16"/>
                  <a:gd name="T10" fmla="*/ 8 w 26"/>
                  <a:gd name="T11" fmla="*/ 7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6">
                    <a:moveTo>
                      <a:pt x="0" y="12"/>
                    </a:moveTo>
                    <a:cubicBezTo>
                      <a:pt x="6" y="11"/>
                      <a:pt x="9" y="10"/>
                      <a:pt x="14" y="11"/>
                    </a:cubicBezTo>
                    <a:cubicBezTo>
                      <a:pt x="18" y="12"/>
                      <a:pt x="20" y="14"/>
                      <a:pt x="23" y="16"/>
                    </a:cubicBezTo>
                    <a:cubicBezTo>
                      <a:pt x="24" y="12"/>
                      <a:pt x="25" y="7"/>
                      <a:pt x="26" y="3"/>
                    </a:cubicBezTo>
                    <a:cubicBezTo>
                      <a:pt x="22" y="1"/>
                      <a:pt x="16" y="0"/>
                      <a:pt x="11" y="0"/>
                    </a:cubicBezTo>
                    <a:cubicBezTo>
                      <a:pt x="5" y="1"/>
                      <a:pt x="5" y="7"/>
                      <a:pt x="1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8" name="Freeform 274">
                <a:extLst>
                  <a:ext uri="{FF2B5EF4-FFF2-40B4-BE49-F238E27FC236}">
                    <a16:creationId xmlns:a16="http://schemas.microsoft.com/office/drawing/2014/main" id="{D46D6D23-F9AF-4E66-8CAB-B912F0766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3890"/>
                <a:ext cx="25" cy="58"/>
              </a:xfrm>
              <a:custGeom>
                <a:avLst/>
                <a:gdLst>
                  <a:gd name="T0" fmla="*/ 8 w 13"/>
                  <a:gd name="T1" fmla="*/ 217 h 30"/>
                  <a:gd name="T2" fmla="*/ 23 w 13"/>
                  <a:gd name="T3" fmla="*/ 93 h 30"/>
                  <a:gd name="T4" fmla="*/ 63 w 13"/>
                  <a:gd name="T5" fmla="*/ 52 h 30"/>
                  <a:gd name="T6" fmla="*/ 92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" y="30"/>
                    </a:moveTo>
                    <a:cubicBezTo>
                      <a:pt x="1" y="25"/>
                      <a:pt x="0" y="18"/>
                      <a:pt x="3" y="13"/>
                    </a:cubicBezTo>
                    <a:cubicBezTo>
                      <a:pt x="5" y="11"/>
                      <a:pt x="7" y="10"/>
                      <a:pt x="9" y="7"/>
                    </a:cubicBezTo>
                    <a:cubicBezTo>
                      <a:pt x="11" y="5"/>
                      <a:pt x="12" y="2"/>
                      <a:pt x="13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19" name="Freeform 275">
                <a:extLst>
                  <a:ext uri="{FF2B5EF4-FFF2-40B4-BE49-F238E27FC236}">
                    <a16:creationId xmlns:a16="http://schemas.microsoft.com/office/drawing/2014/main" id="{375CA32A-0266-4E64-AF1D-A0D724E0F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3896"/>
                <a:ext cx="29" cy="54"/>
              </a:xfrm>
              <a:custGeom>
                <a:avLst/>
                <a:gdLst>
                  <a:gd name="T0" fmla="*/ 0 w 15"/>
                  <a:gd name="T1" fmla="*/ 201 h 28"/>
                  <a:gd name="T2" fmla="*/ 23 w 15"/>
                  <a:gd name="T3" fmla="*/ 85 h 28"/>
                  <a:gd name="T4" fmla="*/ 108 w 15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28">
                    <a:moveTo>
                      <a:pt x="0" y="28"/>
                    </a:moveTo>
                    <a:cubicBezTo>
                      <a:pt x="1" y="27"/>
                      <a:pt x="0" y="15"/>
                      <a:pt x="3" y="12"/>
                    </a:cubicBezTo>
                    <a:cubicBezTo>
                      <a:pt x="6" y="8"/>
                      <a:pt x="12" y="4"/>
                      <a:pt x="15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0" name="Freeform 276">
                <a:extLst>
                  <a:ext uri="{FF2B5EF4-FFF2-40B4-BE49-F238E27FC236}">
                    <a16:creationId xmlns:a16="http://schemas.microsoft.com/office/drawing/2014/main" id="{12F8859A-8757-4364-ADE0-56A3A8D22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3908"/>
                <a:ext cx="21" cy="38"/>
              </a:xfrm>
              <a:custGeom>
                <a:avLst/>
                <a:gdLst>
                  <a:gd name="T0" fmla="*/ 0 w 11"/>
                  <a:gd name="T1" fmla="*/ 137 h 20"/>
                  <a:gd name="T2" fmla="*/ 29 w 11"/>
                  <a:gd name="T3" fmla="*/ 68 h 20"/>
                  <a:gd name="T4" fmla="*/ 76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2" y="17"/>
                      <a:pt x="2" y="12"/>
                      <a:pt x="4" y="10"/>
                    </a:cubicBezTo>
                    <a:cubicBezTo>
                      <a:pt x="6" y="7"/>
                      <a:pt x="9" y="4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1" name="Freeform 277">
                <a:extLst>
                  <a:ext uri="{FF2B5EF4-FFF2-40B4-BE49-F238E27FC236}">
                    <a16:creationId xmlns:a16="http://schemas.microsoft.com/office/drawing/2014/main" id="{F5DDF988-570B-4B85-8576-6A10754E7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5" y="3912"/>
                <a:ext cx="35" cy="23"/>
              </a:xfrm>
              <a:custGeom>
                <a:avLst/>
                <a:gdLst>
                  <a:gd name="T0" fmla="*/ 8 w 18"/>
                  <a:gd name="T1" fmla="*/ 69 h 12"/>
                  <a:gd name="T2" fmla="*/ 109 w 18"/>
                  <a:gd name="T3" fmla="*/ 84 h 12"/>
                  <a:gd name="T4" fmla="*/ 132 w 18"/>
                  <a:gd name="T5" fmla="*/ 23 h 12"/>
                  <a:gd name="T6" fmla="*/ 0 w 18"/>
                  <a:gd name="T7" fmla="*/ 6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12">
                    <a:moveTo>
                      <a:pt x="1" y="10"/>
                    </a:moveTo>
                    <a:cubicBezTo>
                      <a:pt x="4" y="7"/>
                      <a:pt x="12" y="9"/>
                      <a:pt x="15" y="12"/>
                    </a:cubicBezTo>
                    <a:cubicBezTo>
                      <a:pt x="16" y="9"/>
                      <a:pt x="17" y="6"/>
                      <a:pt x="18" y="3"/>
                    </a:cubicBezTo>
                    <a:cubicBezTo>
                      <a:pt x="10" y="0"/>
                      <a:pt x="4" y="3"/>
                      <a:pt x="0" y="1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2" name="Freeform 278">
                <a:extLst>
                  <a:ext uri="{FF2B5EF4-FFF2-40B4-BE49-F238E27FC236}">
                    <a16:creationId xmlns:a16="http://schemas.microsoft.com/office/drawing/2014/main" id="{D5D53F4B-547A-4870-9252-BD84EB1B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3914"/>
                <a:ext cx="27" cy="21"/>
              </a:xfrm>
              <a:custGeom>
                <a:avLst/>
                <a:gdLst>
                  <a:gd name="T0" fmla="*/ 0 w 14"/>
                  <a:gd name="T1" fmla="*/ 69 h 11"/>
                  <a:gd name="T2" fmla="*/ 71 w 14"/>
                  <a:gd name="T3" fmla="*/ 76 h 11"/>
                  <a:gd name="T4" fmla="*/ 100 w 14"/>
                  <a:gd name="T5" fmla="*/ 8 h 11"/>
                  <a:gd name="T6" fmla="*/ 0 w 14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0" y="10"/>
                    </a:moveTo>
                    <a:cubicBezTo>
                      <a:pt x="1" y="6"/>
                      <a:pt x="7" y="9"/>
                      <a:pt x="10" y="11"/>
                    </a:cubicBezTo>
                    <a:cubicBezTo>
                      <a:pt x="10" y="7"/>
                      <a:pt x="13" y="4"/>
                      <a:pt x="14" y="1"/>
                    </a:cubicBezTo>
                    <a:cubicBezTo>
                      <a:pt x="8" y="0"/>
                      <a:pt x="4" y="4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3" name="Freeform 279">
                <a:extLst>
                  <a:ext uri="{FF2B5EF4-FFF2-40B4-BE49-F238E27FC236}">
                    <a16:creationId xmlns:a16="http://schemas.microsoft.com/office/drawing/2014/main" id="{F17D2045-C92B-4481-99ED-95B1D0C81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3923"/>
                <a:ext cx="20" cy="14"/>
              </a:xfrm>
              <a:custGeom>
                <a:avLst/>
                <a:gdLst>
                  <a:gd name="T0" fmla="*/ 0 w 10"/>
                  <a:gd name="T1" fmla="*/ 48 h 7"/>
                  <a:gd name="T2" fmla="*/ 72 w 10"/>
                  <a:gd name="T3" fmla="*/ 56 h 7"/>
                  <a:gd name="T4" fmla="*/ 80 w 10"/>
                  <a:gd name="T5" fmla="*/ 0 h 7"/>
                  <a:gd name="T6" fmla="*/ 16 w 10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6"/>
                    </a:moveTo>
                    <a:cubicBezTo>
                      <a:pt x="3" y="4"/>
                      <a:pt x="8" y="3"/>
                      <a:pt x="9" y="7"/>
                    </a:cubicBezTo>
                    <a:cubicBezTo>
                      <a:pt x="9" y="4"/>
                      <a:pt x="9" y="2"/>
                      <a:pt x="10" y="0"/>
                    </a:cubicBezTo>
                    <a:cubicBezTo>
                      <a:pt x="7" y="0"/>
                      <a:pt x="3" y="0"/>
                      <a:pt x="2" y="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4" name="Freeform 280">
                <a:extLst>
                  <a:ext uri="{FF2B5EF4-FFF2-40B4-BE49-F238E27FC236}">
                    <a16:creationId xmlns:a16="http://schemas.microsoft.com/office/drawing/2014/main" id="{5EA0F976-4705-402C-9B9F-67F3DE886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923"/>
                <a:ext cx="8" cy="10"/>
              </a:xfrm>
              <a:custGeom>
                <a:avLst/>
                <a:gdLst>
                  <a:gd name="T0" fmla="*/ 0 w 4"/>
                  <a:gd name="T1" fmla="*/ 24 h 5"/>
                  <a:gd name="T2" fmla="*/ 24 w 4"/>
                  <a:gd name="T3" fmla="*/ 40 h 5"/>
                  <a:gd name="T4" fmla="*/ 32 w 4"/>
                  <a:gd name="T5" fmla="*/ 0 h 5"/>
                  <a:gd name="T6" fmla="*/ 8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3"/>
                    </a:moveTo>
                    <a:cubicBezTo>
                      <a:pt x="1" y="3"/>
                      <a:pt x="2" y="4"/>
                      <a:pt x="3" y="5"/>
                    </a:cubicBezTo>
                    <a:cubicBezTo>
                      <a:pt x="3" y="3"/>
                      <a:pt x="4" y="2"/>
                      <a:pt x="4" y="0"/>
                    </a:cubicBezTo>
                    <a:cubicBezTo>
                      <a:pt x="2" y="0"/>
                      <a:pt x="1" y="1"/>
                      <a:pt x="1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5" name="Freeform 281">
                <a:extLst>
                  <a:ext uri="{FF2B5EF4-FFF2-40B4-BE49-F238E27FC236}">
                    <a16:creationId xmlns:a16="http://schemas.microsoft.com/office/drawing/2014/main" id="{EE3D1FBD-AFBB-4526-99AF-64FD21809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8" y="2585"/>
                <a:ext cx="19" cy="15"/>
              </a:xfrm>
              <a:custGeom>
                <a:avLst/>
                <a:gdLst>
                  <a:gd name="T0" fmla="*/ 68 w 10"/>
                  <a:gd name="T1" fmla="*/ 53 h 8"/>
                  <a:gd name="T2" fmla="*/ 0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cubicBezTo>
                      <a:pt x="7" y="5"/>
                      <a:pt x="3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6" name="Freeform 282">
                <a:extLst>
                  <a:ext uri="{FF2B5EF4-FFF2-40B4-BE49-F238E27FC236}">
                    <a16:creationId xmlns:a16="http://schemas.microsoft.com/office/drawing/2014/main" id="{679124A1-0488-4E1F-A786-E4C6D2AAA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543"/>
                <a:ext cx="14" cy="94"/>
              </a:xfrm>
              <a:custGeom>
                <a:avLst/>
                <a:gdLst>
                  <a:gd name="T0" fmla="*/ 0 w 7"/>
                  <a:gd name="T1" fmla="*/ 0 h 49"/>
                  <a:gd name="T2" fmla="*/ 40 w 7"/>
                  <a:gd name="T3" fmla="*/ 184 h 49"/>
                  <a:gd name="T4" fmla="*/ 56 w 7"/>
                  <a:gd name="T5" fmla="*/ 34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9">
                    <a:moveTo>
                      <a:pt x="0" y="0"/>
                    </a:moveTo>
                    <a:cubicBezTo>
                      <a:pt x="5" y="6"/>
                      <a:pt x="5" y="18"/>
                      <a:pt x="5" y="26"/>
                    </a:cubicBezTo>
                    <a:cubicBezTo>
                      <a:pt x="6" y="34"/>
                      <a:pt x="6" y="42"/>
                      <a:pt x="7" y="4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7" name="Freeform 283">
                <a:extLst>
                  <a:ext uri="{FF2B5EF4-FFF2-40B4-BE49-F238E27FC236}">
                    <a16:creationId xmlns:a16="http://schemas.microsoft.com/office/drawing/2014/main" id="{304616FB-CD07-4643-9252-91575D668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695"/>
                <a:ext cx="184" cy="50"/>
              </a:xfrm>
              <a:custGeom>
                <a:avLst/>
                <a:gdLst>
                  <a:gd name="T0" fmla="*/ 0 w 95"/>
                  <a:gd name="T1" fmla="*/ 0 h 26"/>
                  <a:gd name="T2" fmla="*/ 372 w 95"/>
                  <a:gd name="T3" fmla="*/ 177 h 26"/>
                  <a:gd name="T4" fmla="*/ 690 w 95"/>
                  <a:gd name="T5" fmla="*/ 7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">
                    <a:moveTo>
                      <a:pt x="0" y="0"/>
                    </a:moveTo>
                    <a:cubicBezTo>
                      <a:pt x="0" y="0"/>
                      <a:pt x="9" y="26"/>
                      <a:pt x="51" y="25"/>
                    </a:cubicBezTo>
                    <a:cubicBezTo>
                      <a:pt x="93" y="24"/>
                      <a:pt x="95" y="11"/>
                      <a:pt x="95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28" name="Oval 284">
                <a:extLst>
                  <a:ext uri="{FF2B5EF4-FFF2-40B4-BE49-F238E27FC236}">
                    <a16:creationId xmlns:a16="http://schemas.microsoft.com/office/drawing/2014/main" id="{62C5955D-6727-4ABA-BD36-FC6D8CE55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1626"/>
                <a:ext cx="64" cy="63"/>
              </a:xfrm>
              <a:prstGeom prst="ellipse">
                <a:avLst/>
              </a:pr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29" name="Oval 285">
                <a:extLst>
                  <a:ext uri="{FF2B5EF4-FFF2-40B4-BE49-F238E27FC236}">
                    <a16:creationId xmlns:a16="http://schemas.microsoft.com/office/drawing/2014/main" id="{F881B382-8534-4E82-B522-322586EE1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" y="1647"/>
                <a:ext cx="22" cy="23"/>
              </a:xfrm>
              <a:prstGeom prst="ellipse">
                <a:avLst/>
              </a:prstGeom>
              <a:solidFill>
                <a:srgbClr val="F3D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30" name="Freeform 286">
                <a:extLst>
                  <a:ext uri="{FF2B5EF4-FFF2-40B4-BE49-F238E27FC236}">
                    <a16:creationId xmlns:a16="http://schemas.microsoft.com/office/drawing/2014/main" id="{6926A947-BB86-4E8B-99BE-99523844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1624"/>
                <a:ext cx="64" cy="63"/>
              </a:xfrm>
              <a:custGeom>
                <a:avLst/>
                <a:gdLst>
                  <a:gd name="T0" fmla="*/ 87 w 33"/>
                  <a:gd name="T1" fmla="*/ 8 h 33"/>
                  <a:gd name="T2" fmla="*/ 116 w 33"/>
                  <a:gd name="T3" fmla="*/ 0 h 33"/>
                  <a:gd name="T4" fmla="*/ 240 w 33"/>
                  <a:gd name="T5" fmla="*/ 116 h 33"/>
                  <a:gd name="T6" fmla="*/ 116 w 33"/>
                  <a:gd name="T7" fmla="*/ 229 h 33"/>
                  <a:gd name="T8" fmla="*/ 0 w 33"/>
                  <a:gd name="T9" fmla="*/ 116 h 33"/>
                  <a:gd name="T10" fmla="*/ 16 w 33"/>
                  <a:gd name="T11" fmla="*/ 6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12" y="1"/>
                    </a:moveTo>
                    <a:cubicBezTo>
                      <a:pt x="14" y="0"/>
                      <a:pt x="15" y="0"/>
                      <a:pt x="16" y="0"/>
                    </a:cubicBezTo>
                    <a:cubicBezTo>
                      <a:pt x="25" y="0"/>
                      <a:pt x="33" y="8"/>
                      <a:pt x="33" y="17"/>
                    </a:cubicBezTo>
                    <a:cubicBezTo>
                      <a:pt x="33" y="26"/>
                      <a:pt x="25" y="33"/>
                      <a:pt x="16" y="33"/>
                    </a:cubicBezTo>
                    <a:cubicBezTo>
                      <a:pt x="7" y="33"/>
                      <a:pt x="0" y="26"/>
                      <a:pt x="0" y="17"/>
                    </a:cubicBezTo>
                    <a:cubicBezTo>
                      <a:pt x="0" y="14"/>
                      <a:pt x="0" y="11"/>
                      <a:pt x="2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1" name="Freeform 287">
                <a:extLst>
                  <a:ext uri="{FF2B5EF4-FFF2-40B4-BE49-F238E27FC236}">
                    <a16:creationId xmlns:a16="http://schemas.microsoft.com/office/drawing/2014/main" id="{6ABC8CBE-CE80-49C9-ADE0-5D50BDD6D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9" y="1628"/>
                <a:ext cx="10" cy="7"/>
              </a:xfrm>
              <a:custGeom>
                <a:avLst/>
                <a:gdLst>
                  <a:gd name="T0" fmla="*/ 0 w 5"/>
                  <a:gd name="T1" fmla="*/ 21 h 4"/>
                  <a:gd name="T2" fmla="*/ 4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2" name="Freeform 288">
                <a:extLst>
                  <a:ext uri="{FF2B5EF4-FFF2-40B4-BE49-F238E27FC236}">
                    <a16:creationId xmlns:a16="http://schemas.microsoft.com/office/drawing/2014/main" id="{86BD0C4C-8B97-4BA4-8ACB-841E96266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651"/>
                <a:ext cx="2" cy="9"/>
              </a:xfrm>
              <a:custGeom>
                <a:avLst/>
                <a:gdLst>
                  <a:gd name="T0" fmla="*/ 0 w 1"/>
                  <a:gd name="T1" fmla="*/ 29 h 5"/>
                  <a:gd name="T2" fmla="*/ 0 w 1"/>
                  <a:gd name="T3" fmla="*/ 16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3" name="Freeform 289">
                <a:extLst>
                  <a:ext uri="{FF2B5EF4-FFF2-40B4-BE49-F238E27FC236}">
                    <a16:creationId xmlns:a16="http://schemas.microsoft.com/office/drawing/2014/main" id="{AB895A76-87AA-4C51-A623-3FB377003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647"/>
                <a:ext cx="20" cy="21"/>
              </a:xfrm>
              <a:custGeom>
                <a:avLst/>
                <a:gdLst>
                  <a:gd name="T0" fmla="*/ 16 w 10"/>
                  <a:gd name="T1" fmla="*/ 0 h 11"/>
                  <a:gd name="T2" fmla="*/ 32 w 10"/>
                  <a:gd name="T3" fmla="*/ 0 h 11"/>
                  <a:gd name="T4" fmla="*/ 80 w 10"/>
                  <a:gd name="T5" fmla="*/ 36 h 11"/>
                  <a:gd name="T6" fmla="*/ 32 w 10"/>
                  <a:gd name="T7" fmla="*/ 76 h 11"/>
                  <a:gd name="T8" fmla="*/ 0 w 10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8"/>
                      <a:pt x="8" y="11"/>
                      <a:pt x="4" y="11"/>
                    </a:cubicBezTo>
                    <a:cubicBezTo>
                      <a:pt x="3" y="11"/>
                      <a:pt x="1" y="1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4" name="Oval 290">
                <a:extLst>
                  <a:ext uri="{FF2B5EF4-FFF2-40B4-BE49-F238E27FC236}">
                    <a16:creationId xmlns:a16="http://schemas.microsoft.com/office/drawing/2014/main" id="{E7E82FDD-5720-4779-9629-C6B89F70A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1626"/>
                <a:ext cx="65" cy="63"/>
              </a:xfrm>
              <a:prstGeom prst="ellipse">
                <a:avLst/>
              </a:pr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35" name="Oval 291">
                <a:extLst>
                  <a:ext uri="{FF2B5EF4-FFF2-40B4-BE49-F238E27FC236}">
                    <a16:creationId xmlns:a16="http://schemas.microsoft.com/office/drawing/2014/main" id="{84D13412-EB45-42DF-8B95-FFF477E11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1647"/>
                <a:ext cx="21" cy="23"/>
              </a:xfrm>
              <a:prstGeom prst="ellipse">
                <a:avLst/>
              </a:prstGeom>
              <a:solidFill>
                <a:srgbClr val="F3D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36" name="Freeform 292">
                <a:extLst>
                  <a:ext uri="{FF2B5EF4-FFF2-40B4-BE49-F238E27FC236}">
                    <a16:creationId xmlns:a16="http://schemas.microsoft.com/office/drawing/2014/main" id="{3409DFDC-DE5A-4E6E-9C66-DB66A0CDB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7" y="1624"/>
                <a:ext cx="63" cy="63"/>
              </a:xfrm>
              <a:custGeom>
                <a:avLst/>
                <a:gdLst>
                  <a:gd name="T0" fmla="*/ 92 w 33"/>
                  <a:gd name="T1" fmla="*/ 8 h 33"/>
                  <a:gd name="T2" fmla="*/ 116 w 33"/>
                  <a:gd name="T3" fmla="*/ 0 h 33"/>
                  <a:gd name="T4" fmla="*/ 229 w 33"/>
                  <a:gd name="T5" fmla="*/ 116 h 33"/>
                  <a:gd name="T6" fmla="*/ 116 w 33"/>
                  <a:gd name="T7" fmla="*/ 229 h 33"/>
                  <a:gd name="T8" fmla="*/ 0 w 33"/>
                  <a:gd name="T9" fmla="*/ 116 h 33"/>
                  <a:gd name="T10" fmla="*/ 15 w 33"/>
                  <a:gd name="T11" fmla="*/ 6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13" y="1"/>
                    </a:moveTo>
                    <a:cubicBezTo>
                      <a:pt x="14" y="0"/>
                      <a:pt x="15" y="0"/>
                      <a:pt x="17" y="0"/>
                    </a:cubicBezTo>
                    <a:cubicBezTo>
                      <a:pt x="26" y="0"/>
                      <a:pt x="33" y="8"/>
                      <a:pt x="33" y="17"/>
                    </a:cubicBezTo>
                    <a:cubicBezTo>
                      <a:pt x="33" y="26"/>
                      <a:pt x="26" y="33"/>
                      <a:pt x="17" y="33"/>
                    </a:cubicBezTo>
                    <a:cubicBezTo>
                      <a:pt x="7" y="33"/>
                      <a:pt x="0" y="26"/>
                      <a:pt x="0" y="17"/>
                    </a:cubicBezTo>
                    <a:cubicBezTo>
                      <a:pt x="0" y="14"/>
                      <a:pt x="1" y="11"/>
                      <a:pt x="2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7" name="Freeform 293">
                <a:extLst>
                  <a:ext uri="{FF2B5EF4-FFF2-40B4-BE49-F238E27FC236}">
                    <a16:creationId xmlns:a16="http://schemas.microsoft.com/office/drawing/2014/main" id="{81EE17AA-F4A5-484F-9E99-4230EF5F7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4" y="1628"/>
                <a:ext cx="10" cy="7"/>
              </a:xfrm>
              <a:custGeom>
                <a:avLst/>
                <a:gdLst>
                  <a:gd name="T0" fmla="*/ 0 w 5"/>
                  <a:gd name="T1" fmla="*/ 21 h 4"/>
                  <a:gd name="T2" fmla="*/ 40 w 5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2" y="2"/>
                      <a:pt x="3" y="1"/>
                      <a:pt x="5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8" name="Freeform 294">
                <a:extLst>
                  <a:ext uri="{FF2B5EF4-FFF2-40B4-BE49-F238E27FC236}">
                    <a16:creationId xmlns:a16="http://schemas.microsoft.com/office/drawing/2014/main" id="{EE0B309D-9543-4CAA-A881-9688A7403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1651"/>
                <a:ext cx="2" cy="9"/>
              </a:xfrm>
              <a:custGeom>
                <a:avLst/>
                <a:gdLst>
                  <a:gd name="T0" fmla="*/ 8 w 1"/>
                  <a:gd name="T1" fmla="*/ 29 h 5"/>
                  <a:gd name="T2" fmla="*/ 0 w 1"/>
                  <a:gd name="T3" fmla="*/ 16 h 5"/>
                  <a:gd name="T4" fmla="*/ 8 w 1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5"/>
                    </a:move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39" name="Freeform 295">
                <a:extLst>
                  <a:ext uri="{FF2B5EF4-FFF2-40B4-BE49-F238E27FC236}">
                    <a16:creationId xmlns:a16="http://schemas.microsoft.com/office/drawing/2014/main" id="{9DC48E66-126C-4A2B-8F40-0AF3B9DB7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647"/>
                <a:ext cx="19" cy="21"/>
              </a:xfrm>
              <a:custGeom>
                <a:avLst/>
                <a:gdLst>
                  <a:gd name="T0" fmla="*/ 8 w 10"/>
                  <a:gd name="T1" fmla="*/ 0 h 11"/>
                  <a:gd name="T2" fmla="*/ 29 w 10"/>
                  <a:gd name="T3" fmla="*/ 0 h 11"/>
                  <a:gd name="T4" fmla="*/ 68 w 10"/>
                  <a:gd name="T5" fmla="*/ 36 h 11"/>
                  <a:gd name="T6" fmla="*/ 29 w 10"/>
                  <a:gd name="T7" fmla="*/ 76 h 11"/>
                  <a:gd name="T8" fmla="*/ 0 w 10"/>
                  <a:gd name="T9" fmla="*/ 61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" y="0"/>
                    </a:moveTo>
                    <a:cubicBezTo>
                      <a:pt x="2" y="0"/>
                      <a:pt x="3" y="0"/>
                      <a:pt x="4" y="0"/>
                    </a:cubicBezTo>
                    <a:cubicBezTo>
                      <a:pt x="7" y="0"/>
                      <a:pt x="10" y="2"/>
                      <a:pt x="10" y="5"/>
                    </a:cubicBezTo>
                    <a:cubicBezTo>
                      <a:pt x="10" y="8"/>
                      <a:pt x="7" y="11"/>
                      <a:pt x="4" y="11"/>
                    </a:cubicBezTo>
                    <a:cubicBezTo>
                      <a:pt x="2" y="11"/>
                      <a:pt x="1" y="10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0" name="Freeform 296">
                <a:extLst>
                  <a:ext uri="{FF2B5EF4-FFF2-40B4-BE49-F238E27FC236}">
                    <a16:creationId xmlns:a16="http://schemas.microsoft.com/office/drawing/2014/main" id="{6BE7A53E-4593-440B-9348-DDF72F877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3885"/>
                <a:ext cx="23" cy="63"/>
              </a:xfrm>
              <a:custGeom>
                <a:avLst/>
                <a:gdLst>
                  <a:gd name="T0" fmla="*/ 77 w 12"/>
                  <a:gd name="T1" fmla="*/ 229 h 33"/>
                  <a:gd name="T2" fmla="*/ 56 w 12"/>
                  <a:gd name="T3" fmla="*/ 99 h 33"/>
                  <a:gd name="T4" fmla="*/ 8 w 12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33">
                    <a:moveTo>
                      <a:pt x="11" y="33"/>
                    </a:moveTo>
                    <a:cubicBezTo>
                      <a:pt x="12" y="27"/>
                      <a:pt x="11" y="19"/>
                      <a:pt x="8" y="14"/>
                    </a:cubicBezTo>
                    <a:cubicBezTo>
                      <a:pt x="5" y="9"/>
                      <a:pt x="0" y="6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1" name="Freeform 297">
                <a:extLst>
                  <a:ext uri="{FF2B5EF4-FFF2-40B4-BE49-F238E27FC236}">
                    <a16:creationId xmlns:a16="http://schemas.microsoft.com/office/drawing/2014/main" id="{FFFFD234-AA7B-415A-BC25-320FD5FC2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3900"/>
                <a:ext cx="48" cy="31"/>
              </a:xfrm>
              <a:custGeom>
                <a:avLst/>
                <a:gdLst>
                  <a:gd name="T0" fmla="*/ 177 w 25"/>
                  <a:gd name="T1" fmla="*/ 87 h 16"/>
                  <a:gd name="T2" fmla="*/ 84 w 25"/>
                  <a:gd name="T3" fmla="*/ 79 h 16"/>
                  <a:gd name="T4" fmla="*/ 15 w 25"/>
                  <a:gd name="T5" fmla="*/ 116 h 16"/>
                  <a:gd name="T6" fmla="*/ 0 w 25"/>
                  <a:gd name="T7" fmla="*/ 23 h 16"/>
                  <a:gd name="T8" fmla="*/ 100 w 25"/>
                  <a:gd name="T9" fmla="*/ 0 h 16"/>
                  <a:gd name="T10" fmla="*/ 177 w 25"/>
                  <a:gd name="T11" fmla="*/ 7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25" y="12"/>
                    </a:moveTo>
                    <a:cubicBezTo>
                      <a:pt x="20" y="11"/>
                      <a:pt x="17" y="10"/>
                      <a:pt x="12" y="11"/>
                    </a:cubicBezTo>
                    <a:cubicBezTo>
                      <a:pt x="8" y="12"/>
                      <a:pt x="6" y="14"/>
                      <a:pt x="2" y="16"/>
                    </a:cubicBezTo>
                    <a:cubicBezTo>
                      <a:pt x="1" y="12"/>
                      <a:pt x="1" y="7"/>
                      <a:pt x="0" y="3"/>
                    </a:cubicBezTo>
                    <a:cubicBezTo>
                      <a:pt x="4" y="1"/>
                      <a:pt x="10" y="0"/>
                      <a:pt x="14" y="0"/>
                    </a:cubicBezTo>
                    <a:cubicBezTo>
                      <a:pt x="21" y="1"/>
                      <a:pt x="21" y="7"/>
                      <a:pt x="25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2" name="Freeform 298">
                <a:extLst>
                  <a:ext uri="{FF2B5EF4-FFF2-40B4-BE49-F238E27FC236}">
                    <a16:creationId xmlns:a16="http://schemas.microsoft.com/office/drawing/2014/main" id="{FF376DAE-0E71-4A5A-936A-B1D0566D8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3890"/>
                <a:ext cx="25" cy="58"/>
              </a:xfrm>
              <a:custGeom>
                <a:avLst/>
                <a:gdLst>
                  <a:gd name="T0" fmla="*/ 77 w 13"/>
                  <a:gd name="T1" fmla="*/ 217 h 30"/>
                  <a:gd name="T2" fmla="*/ 63 w 13"/>
                  <a:gd name="T3" fmla="*/ 93 h 30"/>
                  <a:gd name="T4" fmla="*/ 29 w 13"/>
                  <a:gd name="T5" fmla="*/ 52 h 30"/>
                  <a:gd name="T6" fmla="*/ 0 w 13"/>
                  <a:gd name="T7" fmla="*/ 0 h 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30">
                    <a:moveTo>
                      <a:pt x="11" y="30"/>
                    </a:moveTo>
                    <a:cubicBezTo>
                      <a:pt x="11" y="25"/>
                      <a:pt x="13" y="18"/>
                      <a:pt x="9" y="13"/>
                    </a:cubicBezTo>
                    <a:cubicBezTo>
                      <a:pt x="8" y="11"/>
                      <a:pt x="5" y="10"/>
                      <a:pt x="4" y="7"/>
                    </a:cubicBezTo>
                    <a:cubicBezTo>
                      <a:pt x="2" y="5"/>
                      <a:pt x="1" y="2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3" name="Freeform 299">
                <a:extLst>
                  <a:ext uri="{FF2B5EF4-FFF2-40B4-BE49-F238E27FC236}">
                    <a16:creationId xmlns:a16="http://schemas.microsoft.com/office/drawing/2014/main" id="{042BE5C7-D84A-44D0-B457-8B2FC8F63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7" y="3896"/>
                <a:ext cx="31" cy="54"/>
              </a:xfrm>
              <a:custGeom>
                <a:avLst/>
                <a:gdLst>
                  <a:gd name="T0" fmla="*/ 116 w 16"/>
                  <a:gd name="T1" fmla="*/ 201 h 28"/>
                  <a:gd name="T2" fmla="*/ 93 w 16"/>
                  <a:gd name="T3" fmla="*/ 85 h 28"/>
                  <a:gd name="T4" fmla="*/ 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6" y="28"/>
                    </a:moveTo>
                    <a:cubicBezTo>
                      <a:pt x="15" y="27"/>
                      <a:pt x="16" y="15"/>
                      <a:pt x="13" y="12"/>
                    </a:cubicBezTo>
                    <a:cubicBezTo>
                      <a:pt x="9" y="8"/>
                      <a:pt x="4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4" name="Freeform 300">
                <a:extLst>
                  <a:ext uri="{FF2B5EF4-FFF2-40B4-BE49-F238E27FC236}">
                    <a16:creationId xmlns:a16="http://schemas.microsoft.com/office/drawing/2014/main" id="{2CD0F0DE-D743-4F7F-AEF9-583B1DC3D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5" y="3908"/>
                <a:ext cx="21" cy="38"/>
              </a:xfrm>
              <a:custGeom>
                <a:avLst/>
                <a:gdLst>
                  <a:gd name="T0" fmla="*/ 76 w 11"/>
                  <a:gd name="T1" fmla="*/ 137 h 20"/>
                  <a:gd name="T2" fmla="*/ 48 w 11"/>
                  <a:gd name="T3" fmla="*/ 68 h 20"/>
                  <a:gd name="T4" fmla="*/ 0 w 1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11" y="20"/>
                    </a:moveTo>
                    <a:cubicBezTo>
                      <a:pt x="8" y="17"/>
                      <a:pt x="9" y="12"/>
                      <a:pt x="7" y="10"/>
                    </a:cubicBezTo>
                    <a:cubicBezTo>
                      <a:pt x="5" y="7"/>
                      <a:pt x="1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5" name="Freeform 301">
                <a:extLst>
                  <a:ext uri="{FF2B5EF4-FFF2-40B4-BE49-F238E27FC236}">
                    <a16:creationId xmlns:a16="http://schemas.microsoft.com/office/drawing/2014/main" id="{8C15729D-A061-48EB-AFB3-6AAF1F4E7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3912"/>
                <a:ext cx="36" cy="23"/>
              </a:xfrm>
              <a:custGeom>
                <a:avLst/>
                <a:gdLst>
                  <a:gd name="T0" fmla="*/ 121 w 19"/>
                  <a:gd name="T1" fmla="*/ 69 h 12"/>
                  <a:gd name="T2" fmla="*/ 21 w 19"/>
                  <a:gd name="T3" fmla="*/ 84 h 12"/>
                  <a:gd name="T4" fmla="*/ 0 w 19"/>
                  <a:gd name="T5" fmla="*/ 23 h 12"/>
                  <a:gd name="T6" fmla="*/ 129 w 19"/>
                  <a:gd name="T7" fmla="*/ 69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18" y="10"/>
                    </a:moveTo>
                    <a:cubicBezTo>
                      <a:pt x="15" y="7"/>
                      <a:pt x="6" y="9"/>
                      <a:pt x="3" y="12"/>
                    </a:cubicBezTo>
                    <a:cubicBezTo>
                      <a:pt x="3" y="9"/>
                      <a:pt x="1" y="6"/>
                      <a:pt x="0" y="3"/>
                    </a:cubicBezTo>
                    <a:cubicBezTo>
                      <a:pt x="9" y="0"/>
                      <a:pt x="14" y="3"/>
                      <a:pt x="19" y="1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6" name="Freeform 302">
                <a:extLst>
                  <a:ext uri="{FF2B5EF4-FFF2-40B4-BE49-F238E27FC236}">
                    <a16:creationId xmlns:a16="http://schemas.microsoft.com/office/drawing/2014/main" id="{A008FB78-86E5-4E25-895C-3C4342F87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3914"/>
                <a:ext cx="27" cy="21"/>
              </a:xfrm>
              <a:custGeom>
                <a:avLst/>
                <a:gdLst>
                  <a:gd name="T0" fmla="*/ 100 w 14"/>
                  <a:gd name="T1" fmla="*/ 69 h 11"/>
                  <a:gd name="T2" fmla="*/ 23 w 14"/>
                  <a:gd name="T3" fmla="*/ 76 h 11"/>
                  <a:gd name="T4" fmla="*/ 0 w 14"/>
                  <a:gd name="T5" fmla="*/ 8 h 11"/>
                  <a:gd name="T6" fmla="*/ 93 w 14"/>
                  <a:gd name="T7" fmla="*/ 55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11">
                    <a:moveTo>
                      <a:pt x="14" y="10"/>
                    </a:moveTo>
                    <a:cubicBezTo>
                      <a:pt x="12" y="6"/>
                      <a:pt x="6" y="9"/>
                      <a:pt x="3" y="11"/>
                    </a:cubicBezTo>
                    <a:cubicBezTo>
                      <a:pt x="4" y="7"/>
                      <a:pt x="1" y="4"/>
                      <a:pt x="0" y="1"/>
                    </a:cubicBezTo>
                    <a:cubicBezTo>
                      <a:pt x="6" y="0"/>
                      <a:pt x="10" y="4"/>
                      <a:pt x="13" y="8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7" name="Freeform 303">
                <a:extLst>
                  <a:ext uri="{FF2B5EF4-FFF2-40B4-BE49-F238E27FC236}">
                    <a16:creationId xmlns:a16="http://schemas.microsoft.com/office/drawing/2014/main" id="{FDD0C299-9489-4744-A83F-73D908C90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3923"/>
                <a:ext cx="18" cy="14"/>
              </a:xfrm>
              <a:custGeom>
                <a:avLst/>
                <a:gdLst>
                  <a:gd name="T0" fmla="*/ 72 w 9"/>
                  <a:gd name="T1" fmla="*/ 48 h 7"/>
                  <a:gd name="T2" fmla="*/ 8 w 9"/>
                  <a:gd name="T3" fmla="*/ 56 h 7"/>
                  <a:gd name="T4" fmla="*/ 0 w 9"/>
                  <a:gd name="T5" fmla="*/ 0 h 7"/>
                  <a:gd name="T6" fmla="*/ 56 w 9"/>
                  <a:gd name="T7" fmla="*/ 24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6"/>
                    </a:moveTo>
                    <a:cubicBezTo>
                      <a:pt x="7" y="4"/>
                      <a:pt x="1" y="3"/>
                      <a:pt x="1" y="7"/>
                    </a:cubicBezTo>
                    <a:cubicBezTo>
                      <a:pt x="1" y="4"/>
                      <a:pt x="0" y="2"/>
                      <a:pt x="0" y="0"/>
                    </a:cubicBezTo>
                    <a:cubicBezTo>
                      <a:pt x="3" y="0"/>
                      <a:pt x="6" y="0"/>
                      <a:pt x="7" y="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8" name="Freeform 304">
                <a:extLst>
                  <a:ext uri="{FF2B5EF4-FFF2-40B4-BE49-F238E27FC236}">
                    <a16:creationId xmlns:a16="http://schemas.microsoft.com/office/drawing/2014/main" id="{B71CC2A0-6FD2-4177-8E49-623F52AE1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3923"/>
                <a:ext cx="7" cy="10"/>
              </a:xfrm>
              <a:custGeom>
                <a:avLst/>
                <a:gdLst>
                  <a:gd name="T0" fmla="*/ 21 w 4"/>
                  <a:gd name="T1" fmla="*/ 24 h 5"/>
                  <a:gd name="T2" fmla="*/ 7 w 4"/>
                  <a:gd name="T3" fmla="*/ 40 h 5"/>
                  <a:gd name="T4" fmla="*/ 0 w 4"/>
                  <a:gd name="T5" fmla="*/ 0 h 5"/>
                  <a:gd name="T6" fmla="*/ 16 w 4"/>
                  <a:gd name="T7" fmla="*/ 8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2" y="3"/>
                      <a:pt x="1" y="4"/>
                      <a:pt x="1" y="5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2" y="0"/>
                      <a:pt x="3" y="1"/>
                      <a:pt x="3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49" name="Freeform 305">
                <a:extLst>
                  <a:ext uri="{FF2B5EF4-FFF2-40B4-BE49-F238E27FC236}">
                    <a16:creationId xmlns:a16="http://schemas.microsoft.com/office/drawing/2014/main" id="{E1C6CAA3-52E0-4C3B-AB82-3FEEF1F5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9" y="2585"/>
                <a:ext cx="19" cy="15"/>
              </a:xfrm>
              <a:custGeom>
                <a:avLst/>
                <a:gdLst>
                  <a:gd name="T0" fmla="*/ 0 w 10"/>
                  <a:gd name="T1" fmla="*/ 53 h 8"/>
                  <a:gd name="T2" fmla="*/ 68 w 10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8">
                    <a:moveTo>
                      <a:pt x="0" y="8"/>
                    </a:moveTo>
                    <a:cubicBezTo>
                      <a:pt x="2" y="5"/>
                      <a:pt x="6" y="3"/>
                      <a:pt x="1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0" name="Freeform 306">
                <a:extLst>
                  <a:ext uri="{FF2B5EF4-FFF2-40B4-BE49-F238E27FC236}">
                    <a16:creationId xmlns:a16="http://schemas.microsoft.com/office/drawing/2014/main" id="{BDC6D861-EF6D-4DCB-8056-0ACE4BAA49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1543"/>
                <a:ext cx="14" cy="94"/>
              </a:xfrm>
              <a:custGeom>
                <a:avLst/>
                <a:gdLst>
                  <a:gd name="T0" fmla="*/ 56 w 7"/>
                  <a:gd name="T1" fmla="*/ 0 h 49"/>
                  <a:gd name="T2" fmla="*/ 8 w 7"/>
                  <a:gd name="T3" fmla="*/ 184 h 49"/>
                  <a:gd name="T4" fmla="*/ 0 w 7"/>
                  <a:gd name="T5" fmla="*/ 345 h 4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49">
                    <a:moveTo>
                      <a:pt x="7" y="0"/>
                    </a:moveTo>
                    <a:cubicBezTo>
                      <a:pt x="1" y="6"/>
                      <a:pt x="2" y="18"/>
                      <a:pt x="1" y="26"/>
                    </a:cubicBezTo>
                    <a:cubicBezTo>
                      <a:pt x="1" y="34"/>
                      <a:pt x="0" y="42"/>
                      <a:pt x="0" y="4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1" name="Freeform 307">
                <a:extLst>
                  <a:ext uri="{FF2B5EF4-FFF2-40B4-BE49-F238E27FC236}">
                    <a16:creationId xmlns:a16="http://schemas.microsoft.com/office/drawing/2014/main" id="{73965C5D-353A-47E3-B1EB-EDFB6358D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6" y="1695"/>
                <a:ext cx="183" cy="50"/>
              </a:xfrm>
              <a:custGeom>
                <a:avLst/>
                <a:gdLst>
                  <a:gd name="T0" fmla="*/ 680 w 95"/>
                  <a:gd name="T1" fmla="*/ 0 h 26"/>
                  <a:gd name="T2" fmla="*/ 316 w 95"/>
                  <a:gd name="T3" fmla="*/ 177 h 26"/>
                  <a:gd name="T4" fmla="*/ 0 w 95"/>
                  <a:gd name="T5" fmla="*/ 7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26">
                    <a:moveTo>
                      <a:pt x="95" y="0"/>
                    </a:moveTo>
                    <a:cubicBezTo>
                      <a:pt x="95" y="0"/>
                      <a:pt x="86" y="26"/>
                      <a:pt x="44" y="25"/>
                    </a:cubicBezTo>
                    <a:cubicBezTo>
                      <a:pt x="2" y="24"/>
                      <a:pt x="0" y="11"/>
                      <a:pt x="0" y="1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2" name="Freeform 308">
                <a:extLst>
                  <a:ext uri="{FF2B5EF4-FFF2-40B4-BE49-F238E27FC236}">
                    <a16:creationId xmlns:a16="http://schemas.microsoft.com/office/drawing/2014/main" id="{0C4047A5-77E5-436E-BDC9-76C23C73B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918"/>
                <a:ext cx="49" cy="131"/>
              </a:xfrm>
              <a:custGeom>
                <a:avLst/>
                <a:gdLst>
                  <a:gd name="T0" fmla="*/ 104 w 25"/>
                  <a:gd name="T1" fmla="*/ 92 h 68"/>
                  <a:gd name="T2" fmla="*/ 8 w 25"/>
                  <a:gd name="T3" fmla="*/ 85 h 68"/>
                  <a:gd name="T4" fmla="*/ 53 w 25"/>
                  <a:gd name="T5" fmla="*/ 301 h 68"/>
                  <a:gd name="T6" fmla="*/ 104 w 25"/>
                  <a:gd name="T7" fmla="*/ 472 h 68"/>
                  <a:gd name="T8" fmla="*/ 127 w 25"/>
                  <a:gd name="T9" fmla="*/ 223 h 68"/>
                  <a:gd name="T10" fmla="*/ 112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4" y="13"/>
                    </a:moveTo>
                    <a:cubicBezTo>
                      <a:pt x="12" y="6"/>
                      <a:pt x="0" y="0"/>
                      <a:pt x="1" y="12"/>
                    </a:cubicBezTo>
                    <a:cubicBezTo>
                      <a:pt x="2" y="22"/>
                      <a:pt x="6" y="32"/>
                      <a:pt x="7" y="42"/>
                    </a:cubicBezTo>
                    <a:cubicBezTo>
                      <a:pt x="8" y="48"/>
                      <a:pt x="7" y="65"/>
                      <a:pt x="14" y="66"/>
                    </a:cubicBezTo>
                    <a:cubicBezTo>
                      <a:pt x="25" y="68"/>
                      <a:pt x="17" y="35"/>
                      <a:pt x="17" y="31"/>
                    </a:cubicBezTo>
                    <a:cubicBezTo>
                      <a:pt x="17" y="27"/>
                      <a:pt x="17" y="23"/>
                      <a:pt x="15" y="19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3" name="Freeform 309">
                <a:extLst>
                  <a:ext uri="{FF2B5EF4-FFF2-40B4-BE49-F238E27FC236}">
                    <a16:creationId xmlns:a16="http://schemas.microsoft.com/office/drawing/2014/main" id="{14D6A0F1-8D4F-48EF-8048-1588850D9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6" y="918"/>
                <a:ext cx="49" cy="131"/>
              </a:xfrm>
              <a:custGeom>
                <a:avLst/>
                <a:gdLst>
                  <a:gd name="T0" fmla="*/ 104 w 25"/>
                  <a:gd name="T1" fmla="*/ 92 h 68"/>
                  <a:gd name="T2" fmla="*/ 8 w 25"/>
                  <a:gd name="T3" fmla="*/ 85 h 68"/>
                  <a:gd name="T4" fmla="*/ 53 w 25"/>
                  <a:gd name="T5" fmla="*/ 301 h 68"/>
                  <a:gd name="T6" fmla="*/ 104 w 25"/>
                  <a:gd name="T7" fmla="*/ 472 h 68"/>
                  <a:gd name="T8" fmla="*/ 127 w 25"/>
                  <a:gd name="T9" fmla="*/ 223 h 68"/>
                  <a:gd name="T10" fmla="*/ 112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4" y="13"/>
                    </a:moveTo>
                    <a:cubicBezTo>
                      <a:pt x="12" y="6"/>
                      <a:pt x="0" y="0"/>
                      <a:pt x="1" y="12"/>
                    </a:cubicBezTo>
                    <a:cubicBezTo>
                      <a:pt x="2" y="22"/>
                      <a:pt x="6" y="32"/>
                      <a:pt x="7" y="42"/>
                    </a:cubicBezTo>
                    <a:cubicBezTo>
                      <a:pt x="8" y="48"/>
                      <a:pt x="7" y="65"/>
                      <a:pt x="14" y="66"/>
                    </a:cubicBezTo>
                    <a:cubicBezTo>
                      <a:pt x="25" y="68"/>
                      <a:pt x="17" y="35"/>
                      <a:pt x="17" y="31"/>
                    </a:cubicBezTo>
                    <a:cubicBezTo>
                      <a:pt x="17" y="27"/>
                      <a:pt x="17" y="23"/>
                      <a:pt x="15" y="1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4" name="Freeform 310">
                <a:extLst>
                  <a:ext uri="{FF2B5EF4-FFF2-40B4-BE49-F238E27FC236}">
                    <a16:creationId xmlns:a16="http://schemas.microsoft.com/office/drawing/2014/main" id="{698DEC59-0065-424E-BF01-6E3AE0290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976"/>
                <a:ext cx="11" cy="31"/>
              </a:xfrm>
              <a:custGeom>
                <a:avLst/>
                <a:gdLst>
                  <a:gd name="T0" fmla="*/ 24 w 6"/>
                  <a:gd name="T1" fmla="*/ 0 h 16"/>
                  <a:gd name="T2" fmla="*/ 20 w 6"/>
                  <a:gd name="T3" fmla="*/ 52 h 16"/>
                  <a:gd name="T4" fmla="*/ 37 w 6"/>
                  <a:gd name="T5" fmla="*/ 116 h 16"/>
                  <a:gd name="T6" fmla="*/ 0 w 6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4" y="0"/>
                    </a:moveTo>
                    <a:cubicBezTo>
                      <a:pt x="4" y="2"/>
                      <a:pt x="3" y="5"/>
                      <a:pt x="3" y="7"/>
                    </a:cubicBezTo>
                    <a:cubicBezTo>
                      <a:pt x="4" y="10"/>
                      <a:pt x="6" y="13"/>
                      <a:pt x="6" y="16"/>
                    </a:cubicBezTo>
                    <a:cubicBezTo>
                      <a:pt x="3" y="14"/>
                      <a:pt x="4" y="11"/>
                      <a:pt x="0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5" name="Freeform 311">
                <a:extLst>
                  <a:ext uri="{FF2B5EF4-FFF2-40B4-BE49-F238E27FC236}">
                    <a16:creationId xmlns:a16="http://schemas.microsoft.com/office/drawing/2014/main" id="{FBA3945A-CC60-4382-8656-BD5C6C94D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928"/>
                <a:ext cx="16" cy="42"/>
              </a:xfrm>
              <a:custGeom>
                <a:avLst/>
                <a:gdLst>
                  <a:gd name="T0" fmla="*/ 64 w 8"/>
                  <a:gd name="T1" fmla="*/ 84 h 22"/>
                  <a:gd name="T2" fmla="*/ 8 w 8"/>
                  <a:gd name="T3" fmla="*/ 36 h 22"/>
                  <a:gd name="T4" fmla="*/ 16 w 8"/>
                  <a:gd name="T5" fmla="*/ 92 h 22"/>
                  <a:gd name="T6" fmla="*/ 24 w 8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22">
                    <a:moveTo>
                      <a:pt x="8" y="12"/>
                    </a:moveTo>
                    <a:cubicBezTo>
                      <a:pt x="7" y="10"/>
                      <a:pt x="2" y="0"/>
                      <a:pt x="1" y="5"/>
                    </a:cubicBezTo>
                    <a:cubicBezTo>
                      <a:pt x="0" y="7"/>
                      <a:pt x="1" y="11"/>
                      <a:pt x="2" y="13"/>
                    </a:cubicBezTo>
                    <a:cubicBezTo>
                      <a:pt x="2" y="16"/>
                      <a:pt x="2" y="19"/>
                      <a:pt x="3" y="2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6" name="Freeform 312">
                <a:extLst>
                  <a:ext uri="{FF2B5EF4-FFF2-40B4-BE49-F238E27FC236}">
                    <a16:creationId xmlns:a16="http://schemas.microsoft.com/office/drawing/2014/main" id="{53907636-B741-45FA-93DC-0AC05E4C4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918"/>
                <a:ext cx="48" cy="131"/>
              </a:xfrm>
              <a:custGeom>
                <a:avLst/>
                <a:gdLst>
                  <a:gd name="T0" fmla="*/ 84 w 25"/>
                  <a:gd name="T1" fmla="*/ 92 h 68"/>
                  <a:gd name="T2" fmla="*/ 169 w 25"/>
                  <a:gd name="T3" fmla="*/ 85 h 68"/>
                  <a:gd name="T4" fmla="*/ 129 w 25"/>
                  <a:gd name="T5" fmla="*/ 301 h 68"/>
                  <a:gd name="T6" fmla="*/ 77 w 25"/>
                  <a:gd name="T7" fmla="*/ 472 h 68"/>
                  <a:gd name="T8" fmla="*/ 56 w 25"/>
                  <a:gd name="T9" fmla="*/ 223 h 68"/>
                  <a:gd name="T10" fmla="*/ 69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2" y="13"/>
                    </a:moveTo>
                    <a:cubicBezTo>
                      <a:pt x="14" y="6"/>
                      <a:pt x="25" y="0"/>
                      <a:pt x="24" y="12"/>
                    </a:cubicBezTo>
                    <a:cubicBezTo>
                      <a:pt x="23" y="22"/>
                      <a:pt x="19" y="32"/>
                      <a:pt x="18" y="42"/>
                    </a:cubicBezTo>
                    <a:cubicBezTo>
                      <a:pt x="18" y="48"/>
                      <a:pt x="18" y="65"/>
                      <a:pt x="11" y="66"/>
                    </a:cubicBezTo>
                    <a:cubicBezTo>
                      <a:pt x="0" y="68"/>
                      <a:pt x="8" y="35"/>
                      <a:pt x="8" y="31"/>
                    </a:cubicBezTo>
                    <a:cubicBezTo>
                      <a:pt x="8" y="27"/>
                      <a:pt x="9" y="23"/>
                      <a:pt x="10" y="19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7" name="Freeform 313">
                <a:extLst>
                  <a:ext uri="{FF2B5EF4-FFF2-40B4-BE49-F238E27FC236}">
                    <a16:creationId xmlns:a16="http://schemas.microsoft.com/office/drawing/2014/main" id="{70E47BB5-8EE5-4CED-A269-B8F6122B0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918"/>
                <a:ext cx="48" cy="131"/>
              </a:xfrm>
              <a:custGeom>
                <a:avLst/>
                <a:gdLst>
                  <a:gd name="T0" fmla="*/ 84 w 25"/>
                  <a:gd name="T1" fmla="*/ 92 h 68"/>
                  <a:gd name="T2" fmla="*/ 169 w 25"/>
                  <a:gd name="T3" fmla="*/ 85 h 68"/>
                  <a:gd name="T4" fmla="*/ 129 w 25"/>
                  <a:gd name="T5" fmla="*/ 301 h 68"/>
                  <a:gd name="T6" fmla="*/ 77 w 25"/>
                  <a:gd name="T7" fmla="*/ 472 h 68"/>
                  <a:gd name="T8" fmla="*/ 56 w 25"/>
                  <a:gd name="T9" fmla="*/ 223 h 68"/>
                  <a:gd name="T10" fmla="*/ 69 w 25"/>
                  <a:gd name="T11" fmla="*/ 137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68">
                    <a:moveTo>
                      <a:pt x="12" y="13"/>
                    </a:moveTo>
                    <a:cubicBezTo>
                      <a:pt x="14" y="6"/>
                      <a:pt x="25" y="0"/>
                      <a:pt x="24" y="12"/>
                    </a:cubicBezTo>
                    <a:cubicBezTo>
                      <a:pt x="23" y="22"/>
                      <a:pt x="19" y="32"/>
                      <a:pt x="18" y="42"/>
                    </a:cubicBezTo>
                    <a:cubicBezTo>
                      <a:pt x="18" y="48"/>
                      <a:pt x="18" y="65"/>
                      <a:pt x="11" y="66"/>
                    </a:cubicBezTo>
                    <a:cubicBezTo>
                      <a:pt x="0" y="68"/>
                      <a:pt x="8" y="35"/>
                      <a:pt x="8" y="31"/>
                    </a:cubicBezTo>
                    <a:cubicBezTo>
                      <a:pt x="8" y="27"/>
                      <a:pt x="9" y="23"/>
                      <a:pt x="10" y="1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8" name="Freeform 314">
                <a:extLst>
                  <a:ext uri="{FF2B5EF4-FFF2-40B4-BE49-F238E27FC236}">
                    <a16:creationId xmlns:a16="http://schemas.microsoft.com/office/drawing/2014/main" id="{39420835-72BA-412A-9BD8-4123D000D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976"/>
                <a:ext cx="11" cy="31"/>
              </a:xfrm>
              <a:custGeom>
                <a:avLst/>
                <a:gdLst>
                  <a:gd name="T0" fmla="*/ 13 w 6"/>
                  <a:gd name="T1" fmla="*/ 0 h 16"/>
                  <a:gd name="T2" fmla="*/ 20 w 6"/>
                  <a:gd name="T3" fmla="*/ 52 h 16"/>
                  <a:gd name="T4" fmla="*/ 0 w 6"/>
                  <a:gd name="T5" fmla="*/ 116 h 16"/>
                  <a:gd name="T6" fmla="*/ 37 w 6"/>
                  <a:gd name="T7" fmla="*/ 64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6">
                    <a:moveTo>
                      <a:pt x="2" y="0"/>
                    </a:moveTo>
                    <a:cubicBezTo>
                      <a:pt x="2" y="2"/>
                      <a:pt x="3" y="5"/>
                      <a:pt x="3" y="7"/>
                    </a:cubicBezTo>
                    <a:cubicBezTo>
                      <a:pt x="2" y="10"/>
                      <a:pt x="0" y="13"/>
                      <a:pt x="0" y="16"/>
                    </a:cubicBezTo>
                    <a:cubicBezTo>
                      <a:pt x="3" y="14"/>
                      <a:pt x="2" y="11"/>
                      <a:pt x="6" y="9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59" name="Freeform 315">
                <a:extLst>
                  <a:ext uri="{FF2B5EF4-FFF2-40B4-BE49-F238E27FC236}">
                    <a16:creationId xmlns:a16="http://schemas.microsoft.com/office/drawing/2014/main" id="{CEE15979-9338-4208-AB2B-C4B173656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1" y="928"/>
                <a:ext cx="13" cy="42"/>
              </a:xfrm>
              <a:custGeom>
                <a:avLst/>
                <a:gdLst>
                  <a:gd name="T0" fmla="*/ 0 w 7"/>
                  <a:gd name="T1" fmla="*/ 84 h 22"/>
                  <a:gd name="T2" fmla="*/ 45 w 7"/>
                  <a:gd name="T3" fmla="*/ 36 h 22"/>
                  <a:gd name="T4" fmla="*/ 37 w 7"/>
                  <a:gd name="T5" fmla="*/ 92 h 22"/>
                  <a:gd name="T6" fmla="*/ 24 w 7"/>
                  <a:gd name="T7" fmla="*/ 15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" h="22">
                    <a:moveTo>
                      <a:pt x="0" y="12"/>
                    </a:moveTo>
                    <a:cubicBezTo>
                      <a:pt x="0" y="10"/>
                      <a:pt x="5" y="0"/>
                      <a:pt x="7" y="5"/>
                    </a:cubicBezTo>
                    <a:cubicBezTo>
                      <a:pt x="7" y="7"/>
                      <a:pt x="6" y="11"/>
                      <a:pt x="6" y="13"/>
                    </a:cubicBezTo>
                    <a:cubicBezTo>
                      <a:pt x="5" y="16"/>
                      <a:pt x="5" y="19"/>
                      <a:pt x="4" y="2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0" name="Freeform 316">
                <a:extLst>
                  <a:ext uri="{FF2B5EF4-FFF2-40B4-BE49-F238E27FC236}">
                    <a16:creationId xmlns:a16="http://schemas.microsoft.com/office/drawing/2014/main" id="{FC668E6D-68A6-4073-A048-186FB75D9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745"/>
                <a:ext cx="292" cy="463"/>
              </a:xfrm>
              <a:custGeom>
                <a:avLst/>
                <a:gdLst>
                  <a:gd name="T0" fmla="*/ 565 w 151"/>
                  <a:gd name="T1" fmla="*/ 0 h 241"/>
                  <a:gd name="T2" fmla="*/ 1093 w 151"/>
                  <a:gd name="T3" fmla="*/ 778 h 241"/>
                  <a:gd name="T4" fmla="*/ 868 w 151"/>
                  <a:gd name="T5" fmla="*/ 1439 h 241"/>
                  <a:gd name="T6" fmla="*/ 549 w 151"/>
                  <a:gd name="T7" fmla="*/ 1708 h 241"/>
                  <a:gd name="T8" fmla="*/ 536 w 151"/>
                  <a:gd name="T9" fmla="*/ 1708 h 241"/>
                  <a:gd name="T10" fmla="*/ 217 w 151"/>
                  <a:gd name="T11" fmla="*/ 1439 h 241"/>
                  <a:gd name="T12" fmla="*/ 0 w 151"/>
                  <a:gd name="T13" fmla="*/ 778 h 241"/>
                  <a:gd name="T14" fmla="*/ 528 w 151"/>
                  <a:gd name="T15" fmla="*/ 0 h 241"/>
                  <a:gd name="T16" fmla="*/ 565 w 151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1" h="241">
                    <a:moveTo>
                      <a:pt x="78" y="0"/>
                    </a:moveTo>
                    <a:cubicBezTo>
                      <a:pt x="108" y="0"/>
                      <a:pt x="151" y="23"/>
                      <a:pt x="151" y="110"/>
                    </a:cubicBezTo>
                    <a:cubicBezTo>
                      <a:pt x="151" y="156"/>
                      <a:pt x="135" y="170"/>
                      <a:pt x="120" y="203"/>
                    </a:cubicBezTo>
                    <a:cubicBezTo>
                      <a:pt x="106" y="234"/>
                      <a:pt x="89" y="240"/>
                      <a:pt x="76" y="241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61" y="240"/>
                      <a:pt x="44" y="233"/>
                      <a:pt x="30" y="203"/>
                    </a:cubicBezTo>
                    <a:cubicBezTo>
                      <a:pt x="16" y="170"/>
                      <a:pt x="0" y="156"/>
                      <a:pt x="0" y="110"/>
                    </a:cubicBezTo>
                    <a:cubicBezTo>
                      <a:pt x="0" y="23"/>
                      <a:pt x="42" y="0"/>
                      <a:pt x="73" y="0"/>
                    </a:cubicBez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1" name="Freeform 317">
                <a:extLst>
                  <a:ext uri="{FF2B5EF4-FFF2-40B4-BE49-F238E27FC236}">
                    <a16:creationId xmlns:a16="http://schemas.microsoft.com/office/drawing/2014/main" id="{B9D59E21-CA95-46E5-A191-7111E6796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3" y="747"/>
                <a:ext cx="292" cy="463"/>
              </a:xfrm>
              <a:custGeom>
                <a:avLst/>
                <a:gdLst>
                  <a:gd name="T0" fmla="*/ 565 w 151"/>
                  <a:gd name="T1" fmla="*/ 0 h 241"/>
                  <a:gd name="T2" fmla="*/ 1093 w 151"/>
                  <a:gd name="T3" fmla="*/ 778 h 241"/>
                  <a:gd name="T4" fmla="*/ 868 w 151"/>
                  <a:gd name="T5" fmla="*/ 1439 h 241"/>
                  <a:gd name="T6" fmla="*/ 549 w 151"/>
                  <a:gd name="T7" fmla="*/ 1708 h 241"/>
                  <a:gd name="T8" fmla="*/ 536 w 151"/>
                  <a:gd name="T9" fmla="*/ 1708 h 241"/>
                  <a:gd name="T10" fmla="*/ 217 w 151"/>
                  <a:gd name="T11" fmla="*/ 1439 h 241"/>
                  <a:gd name="T12" fmla="*/ 0 w 151"/>
                  <a:gd name="T13" fmla="*/ 778 h 241"/>
                  <a:gd name="T14" fmla="*/ 528 w 151"/>
                  <a:gd name="T15" fmla="*/ 0 h 241"/>
                  <a:gd name="T16" fmla="*/ 565 w 151"/>
                  <a:gd name="T17" fmla="*/ 0 h 24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1" h="241">
                    <a:moveTo>
                      <a:pt x="78" y="0"/>
                    </a:moveTo>
                    <a:cubicBezTo>
                      <a:pt x="108" y="0"/>
                      <a:pt x="151" y="22"/>
                      <a:pt x="151" y="110"/>
                    </a:cubicBezTo>
                    <a:cubicBezTo>
                      <a:pt x="151" y="156"/>
                      <a:pt x="135" y="170"/>
                      <a:pt x="120" y="203"/>
                    </a:cubicBezTo>
                    <a:cubicBezTo>
                      <a:pt x="106" y="233"/>
                      <a:pt x="89" y="240"/>
                      <a:pt x="76" y="241"/>
                    </a:cubicBezTo>
                    <a:cubicBezTo>
                      <a:pt x="74" y="241"/>
                      <a:pt x="74" y="241"/>
                      <a:pt x="74" y="241"/>
                    </a:cubicBezTo>
                    <a:cubicBezTo>
                      <a:pt x="61" y="240"/>
                      <a:pt x="44" y="233"/>
                      <a:pt x="30" y="203"/>
                    </a:cubicBezTo>
                    <a:cubicBezTo>
                      <a:pt x="16" y="170"/>
                      <a:pt x="0" y="156"/>
                      <a:pt x="0" y="110"/>
                    </a:cubicBezTo>
                    <a:cubicBezTo>
                      <a:pt x="0" y="22"/>
                      <a:pt x="42" y="0"/>
                      <a:pt x="73" y="0"/>
                    </a:cubicBezTo>
                    <a:lnTo>
                      <a:pt x="78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2" name="Freeform 318">
                <a:extLst>
                  <a:ext uri="{FF2B5EF4-FFF2-40B4-BE49-F238E27FC236}">
                    <a16:creationId xmlns:a16="http://schemas.microsoft.com/office/drawing/2014/main" id="{5438A6A5-4EEC-4B6A-AA72-1F19433CF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930"/>
                <a:ext cx="70" cy="69"/>
              </a:xfrm>
              <a:custGeom>
                <a:avLst/>
                <a:gdLst>
                  <a:gd name="T0" fmla="*/ 0 w 36"/>
                  <a:gd name="T1" fmla="*/ 148 h 36"/>
                  <a:gd name="T2" fmla="*/ 264 w 36"/>
                  <a:gd name="T3" fmla="*/ 155 h 36"/>
                  <a:gd name="T4" fmla="*/ 0 w 36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21"/>
                    </a:moveTo>
                    <a:cubicBezTo>
                      <a:pt x="0" y="21"/>
                      <a:pt x="14" y="0"/>
                      <a:pt x="36" y="22"/>
                    </a:cubicBezTo>
                    <a:cubicBezTo>
                      <a:pt x="36" y="22"/>
                      <a:pt x="11" y="36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3" name="Freeform 319">
                <a:extLst>
                  <a:ext uri="{FF2B5EF4-FFF2-40B4-BE49-F238E27FC236}">
                    <a16:creationId xmlns:a16="http://schemas.microsoft.com/office/drawing/2014/main" id="{F3736660-8710-42B6-805F-21D1BFBB0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951"/>
                <a:ext cx="36" cy="31"/>
              </a:xfrm>
              <a:custGeom>
                <a:avLst/>
                <a:gdLst>
                  <a:gd name="T0" fmla="*/ 121 w 19"/>
                  <a:gd name="T1" fmla="*/ 23 h 16"/>
                  <a:gd name="T2" fmla="*/ 129 w 19"/>
                  <a:gd name="T3" fmla="*/ 52 h 16"/>
                  <a:gd name="T4" fmla="*/ 68 w 19"/>
                  <a:gd name="T5" fmla="*/ 116 h 16"/>
                  <a:gd name="T6" fmla="*/ 0 w 19"/>
                  <a:gd name="T7" fmla="*/ 52 h 16"/>
                  <a:gd name="T8" fmla="*/ 8 w 19"/>
                  <a:gd name="T9" fmla="*/ 31 h 16"/>
                  <a:gd name="T10" fmla="*/ 121 w 19"/>
                  <a:gd name="T11" fmla="*/ 2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8" y="3"/>
                    </a:moveTo>
                    <a:cubicBezTo>
                      <a:pt x="19" y="4"/>
                      <a:pt x="19" y="5"/>
                      <a:pt x="19" y="7"/>
                    </a:cubicBezTo>
                    <a:cubicBezTo>
                      <a:pt x="19" y="12"/>
                      <a:pt x="15" y="16"/>
                      <a:pt x="10" y="16"/>
                    </a:cubicBezTo>
                    <a:cubicBezTo>
                      <a:pt x="5" y="16"/>
                      <a:pt x="0" y="12"/>
                      <a:pt x="0" y="7"/>
                    </a:cubicBezTo>
                    <a:cubicBezTo>
                      <a:pt x="0" y="6"/>
                      <a:pt x="1" y="5"/>
                      <a:pt x="1" y="4"/>
                    </a:cubicBezTo>
                    <a:cubicBezTo>
                      <a:pt x="3" y="0"/>
                      <a:pt x="15" y="0"/>
                      <a:pt x="18" y="3"/>
                    </a:cubicBezTo>
                    <a:close/>
                  </a:path>
                </a:pathLst>
              </a:custGeom>
              <a:solidFill>
                <a:srgbClr val="1C6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4" name="Freeform 320">
                <a:extLst>
                  <a:ext uri="{FF2B5EF4-FFF2-40B4-BE49-F238E27FC236}">
                    <a16:creationId xmlns:a16="http://schemas.microsoft.com/office/drawing/2014/main" id="{DA4AC044-E3E7-4810-9FB4-79AA66AF2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934"/>
                <a:ext cx="66" cy="26"/>
              </a:xfrm>
              <a:custGeom>
                <a:avLst/>
                <a:gdLst>
                  <a:gd name="T0" fmla="*/ 248 w 34"/>
                  <a:gd name="T1" fmla="*/ 89 h 14"/>
                  <a:gd name="T2" fmla="*/ 0 w 34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cubicBezTo>
                      <a:pt x="34" y="14"/>
                      <a:pt x="19" y="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5" name="Freeform 321">
                <a:extLst>
                  <a:ext uri="{FF2B5EF4-FFF2-40B4-BE49-F238E27FC236}">
                    <a16:creationId xmlns:a16="http://schemas.microsoft.com/office/drawing/2014/main" id="{E5CFE3D2-4058-403E-B985-F02A3C313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962"/>
                <a:ext cx="10" cy="4"/>
              </a:xfrm>
              <a:custGeom>
                <a:avLst/>
                <a:gdLst>
                  <a:gd name="T0" fmla="*/ 0 w 5"/>
                  <a:gd name="T1" fmla="*/ 0 h 2"/>
                  <a:gd name="T2" fmla="*/ 40 w 5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6" name="Freeform 322">
                <a:extLst>
                  <a:ext uri="{FF2B5EF4-FFF2-40B4-BE49-F238E27FC236}">
                    <a16:creationId xmlns:a16="http://schemas.microsoft.com/office/drawing/2014/main" id="{9E420DD1-1085-4312-A40C-7309D4CA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6" y="957"/>
                <a:ext cx="8" cy="5"/>
              </a:xfrm>
              <a:custGeom>
                <a:avLst/>
                <a:gdLst>
                  <a:gd name="T0" fmla="*/ 32 w 4"/>
                  <a:gd name="T1" fmla="*/ 13 h 3"/>
                  <a:gd name="T2" fmla="*/ 0 w 4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7" name="Freeform 323">
                <a:extLst>
                  <a:ext uri="{FF2B5EF4-FFF2-40B4-BE49-F238E27FC236}">
                    <a16:creationId xmlns:a16="http://schemas.microsoft.com/office/drawing/2014/main" id="{41225D8B-1A73-47E2-8618-08069334E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53"/>
                <a:ext cx="10" cy="6"/>
              </a:xfrm>
              <a:custGeom>
                <a:avLst/>
                <a:gdLst>
                  <a:gd name="T0" fmla="*/ 40 w 5"/>
                  <a:gd name="T1" fmla="*/ 24 h 3"/>
                  <a:gd name="T2" fmla="*/ 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3" y="3"/>
                      <a:pt x="2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8" name="Freeform 324">
                <a:extLst>
                  <a:ext uri="{FF2B5EF4-FFF2-40B4-BE49-F238E27FC236}">
                    <a16:creationId xmlns:a16="http://schemas.microsoft.com/office/drawing/2014/main" id="{6BA38B29-8E14-41D5-B33E-7D879C0B8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8" y="951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0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1" y="2"/>
                      <a:pt x="0" y="1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69" name="Freeform 325">
                <a:extLst>
                  <a:ext uri="{FF2B5EF4-FFF2-40B4-BE49-F238E27FC236}">
                    <a16:creationId xmlns:a16="http://schemas.microsoft.com/office/drawing/2014/main" id="{F47B4A2A-4B72-4421-9FED-EAA70D3469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947"/>
                <a:ext cx="5" cy="8"/>
              </a:xfrm>
              <a:custGeom>
                <a:avLst/>
                <a:gdLst>
                  <a:gd name="T0" fmla="*/ 13 w 3"/>
                  <a:gd name="T1" fmla="*/ 32 h 4"/>
                  <a:gd name="T2" fmla="*/ 5 w 3"/>
                  <a:gd name="T3" fmla="*/ 8 h 4"/>
                  <a:gd name="T4" fmla="*/ 0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0" name="Freeform 326">
                <a:extLst>
                  <a:ext uri="{FF2B5EF4-FFF2-40B4-BE49-F238E27FC236}">
                    <a16:creationId xmlns:a16="http://schemas.microsoft.com/office/drawing/2014/main" id="{A65F8425-1471-4137-A143-044801584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8" y="930"/>
                <a:ext cx="70" cy="69"/>
              </a:xfrm>
              <a:custGeom>
                <a:avLst/>
                <a:gdLst>
                  <a:gd name="T0" fmla="*/ 0 w 36"/>
                  <a:gd name="T1" fmla="*/ 148 h 36"/>
                  <a:gd name="T2" fmla="*/ 264 w 36"/>
                  <a:gd name="T3" fmla="*/ 155 h 36"/>
                  <a:gd name="T4" fmla="*/ 0 w 36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36">
                    <a:moveTo>
                      <a:pt x="0" y="21"/>
                    </a:moveTo>
                    <a:cubicBezTo>
                      <a:pt x="0" y="21"/>
                      <a:pt x="14" y="0"/>
                      <a:pt x="36" y="22"/>
                    </a:cubicBezTo>
                    <a:cubicBezTo>
                      <a:pt x="36" y="22"/>
                      <a:pt x="11" y="36"/>
                      <a:pt x="0" y="2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1" name="Freeform 327">
                <a:extLst>
                  <a:ext uri="{FF2B5EF4-FFF2-40B4-BE49-F238E27FC236}">
                    <a16:creationId xmlns:a16="http://schemas.microsoft.com/office/drawing/2014/main" id="{51062270-5757-4900-8389-16FF4417A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955"/>
                <a:ext cx="32" cy="15"/>
              </a:xfrm>
              <a:custGeom>
                <a:avLst/>
                <a:gdLst>
                  <a:gd name="T0" fmla="*/ 8 w 17"/>
                  <a:gd name="T1" fmla="*/ 53 h 8"/>
                  <a:gd name="T2" fmla="*/ 21 w 17"/>
                  <a:gd name="T3" fmla="*/ 45 h 8"/>
                  <a:gd name="T4" fmla="*/ 32 w 17"/>
                  <a:gd name="T5" fmla="*/ 45 h 8"/>
                  <a:gd name="T6" fmla="*/ 53 w 17"/>
                  <a:gd name="T7" fmla="*/ 45 h 8"/>
                  <a:gd name="T8" fmla="*/ 75 w 17"/>
                  <a:gd name="T9" fmla="*/ 39 h 8"/>
                  <a:gd name="T10" fmla="*/ 92 w 17"/>
                  <a:gd name="T11" fmla="*/ 45 h 8"/>
                  <a:gd name="T12" fmla="*/ 113 w 17"/>
                  <a:gd name="T13" fmla="*/ 32 h 8"/>
                  <a:gd name="T14" fmla="*/ 113 w 17"/>
                  <a:gd name="T15" fmla="*/ 15 h 8"/>
                  <a:gd name="T16" fmla="*/ 81 w 17"/>
                  <a:gd name="T17" fmla="*/ 0 h 8"/>
                  <a:gd name="T18" fmla="*/ 68 w 17"/>
                  <a:gd name="T19" fmla="*/ 0 h 8"/>
                  <a:gd name="T20" fmla="*/ 45 w 17"/>
                  <a:gd name="T21" fmla="*/ 0 h 8"/>
                  <a:gd name="T22" fmla="*/ 21 w 17"/>
                  <a:gd name="T23" fmla="*/ 8 h 8"/>
                  <a:gd name="T24" fmla="*/ 8 w 17"/>
                  <a:gd name="T25" fmla="*/ 15 h 8"/>
                  <a:gd name="T26" fmla="*/ 0 w 17"/>
                  <a:gd name="T27" fmla="*/ 15 h 8"/>
                  <a:gd name="T28" fmla="*/ 0 w 17"/>
                  <a:gd name="T29" fmla="*/ 28 h 8"/>
                  <a:gd name="T30" fmla="*/ 0 w 17"/>
                  <a:gd name="T31" fmla="*/ 45 h 8"/>
                  <a:gd name="T32" fmla="*/ 8 w 17"/>
                  <a:gd name="T33" fmla="*/ 53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" h="8">
                    <a:moveTo>
                      <a:pt x="1" y="8"/>
                    </a:moveTo>
                    <a:cubicBezTo>
                      <a:pt x="1" y="8"/>
                      <a:pt x="3" y="7"/>
                      <a:pt x="3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5" y="6"/>
                      <a:pt x="16" y="6"/>
                      <a:pt x="17" y="5"/>
                    </a:cubicBezTo>
                    <a:cubicBezTo>
                      <a:pt x="17" y="4"/>
                      <a:pt x="17" y="3"/>
                      <a:pt x="17" y="2"/>
                    </a:cubicBezTo>
                    <a:cubicBezTo>
                      <a:pt x="16" y="0"/>
                      <a:pt x="13" y="0"/>
                      <a:pt x="12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</a:path>
                </a:pathLst>
              </a:custGeom>
              <a:solidFill>
                <a:srgbClr val="00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2" name="Oval 328">
                <a:extLst>
                  <a:ext uri="{FF2B5EF4-FFF2-40B4-BE49-F238E27FC236}">
                    <a16:creationId xmlns:a16="http://schemas.microsoft.com/office/drawing/2014/main" id="{2142FCE5-5228-44A1-91EB-0A1009CF0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959"/>
                <a:ext cx="12" cy="11"/>
              </a:xfrm>
              <a:prstGeom prst="ellipse">
                <a:avLst/>
              </a:pr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73" name="Oval 329">
                <a:extLst>
                  <a:ext uri="{FF2B5EF4-FFF2-40B4-BE49-F238E27FC236}">
                    <a16:creationId xmlns:a16="http://schemas.microsoft.com/office/drawing/2014/main" id="{30C64E2E-8E19-4604-9065-6F0CBACB0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9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74" name="Oval 330">
                <a:extLst>
                  <a:ext uri="{FF2B5EF4-FFF2-40B4-BE49-F238E27FC236}">
                    <a16:creationId xmlns:a16="http://schemas.microsoft.com/office/drawing/2014/main" id="{3432249A-2FEF-45F7-871D-239E7E509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" y="972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75" name="Freeform 331">
                <a:extLst>
                  <a:ext uri="{FF2B5EF4-FFF2-40B4-BE49-F238E27FC236}">
                    <a16:creationId xmlns:a16="http://schemas.microsoft.com/office/drawing/2014/main" id="{6B908B2B-FA0A-4415-8B8A-184CB9D4D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930"/>
                <a:ext cx="71" cy="69"/>
              </a:xfrm>
              <a:custGeom>
                <a:avLst/>
                <a:gdLst>
                  <a:gd name="T0" fmla="*/ 261 w 37"/>
                  <a:gd name="T1" fmla="*/ 148 h 36"/>
                  <a:gd name="T2" fmla="*/ 0 w 37"/>
                  <a:gd name="T3" fmla="*/ 155 h 36"/>
                  <a:gd name="T4" fmla="*/ 261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37" y="21"/>
                    </a:moveTo>
                    <a:cubicBezTo>
                      <a:pt x="37" y="21"/>
                      <a:pt x="22" y="0"/>
                      <a:pt x="0" y="22"/>
                    </a:cubicBezTo>
                    <a:cubicBezTo>
                      <a:pt x="0" y="22"/>
                      <a:pt x="25" y="36"/>
                      <a:pt x="3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6" name="Freeform 332">
                <a:extLst>
                  <a:ext uri="{FF2B5EF4-FFF2-40B4-BE49-F238E27FC236}">
                    <a16:creationId xmlns:a16="http://schemas.microsoft.com/office/drawing/2014/main" id="{1452D4F3-C8C9-4438-9CBF-470535B32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951"/>
                <a:ext cx="37" cy="31"/>
              </a:xfrm>
              <a:custGeom>
                <a:avLst/>
                <a:gdLst>
                  <a:gd name="T0" fmla="*/ 8 w 19"/>
                  <a:gd name="T1" fmla="*/ 23 h 16"/>
                  <a:gd name="T2" fmla="*/ 0 w 19"/>
                  <a:gd name="T3" fmla="*/ 52 h 16"/>
                  <a:gd name="T4" fmla="*/ 68 w 19"/>
                  <a:gd name="T5" fmla="*/ 116 h 16"/>
                  <a:gd name="T6" fmla="*/ 140 w 19"/>
                  <a:gd name="T7" fmla="*/ 52 h 16"/>
                  <a:gd name="T8" fmla="*/ 140 w 19"/>
                  <a:gd name="T9" fmla="*/ 31 h 16"/>
                  <a:gd name="T10" fmla="*/ 8 w 19"/>
                  <a:gd name="T11" fmla="*/ 23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" y="3"/>
                    </a:moveTo>
                    <a:cubicBezTo>
                      <a:pt x="0" y="4"/>
                      <a:pt x="0" y="5"/>
                      <a:pt x="0" y="7"/>
                    </a:cubicBezTo>
                    <a:cubicBezTo>
                      <a:pt x="0" y="12"/>
                      <a:pt x="4" y="16"/>
                      <a:pt x="9" y="16"/>
                    </a:cubicBezTo>
                    <a:cubicBezTo>
                      <a:pt x="15" y="16"/>
                      <a:pt x="19" y="12"/>
                      <a:pt x="19" y="7"/>
                    </a:cubicBezTo>
                    <a:cubicBezTo>
                      <a:pt x="19" y="6"/>
                      <a:pt x="19" y="5"/>
                      <a:pt x="19" y="4"/>
                    </a:cubicBezTo>
                    <a:cubicBezTo>
                      <a:pt x="16" y="0"/>
                      <a:pt x="5" y="0"/>
                      <a:pt x="1" y="3"/>
                    </a:cubicBezTo>
                    <a:close/>
                  </a:path>
                </a:pathLst>
              </a:custGeom>
              <a:solidFill>
                <a:srgbClr val="1C6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7" name="Freeform 333">
                <a:extLst>
                  <a:ext uri="{FF2B5EF4-FFF2-40B4-BE49-F238E27FC236}">
                    <a16:creationId xmlns:a16="http://schemas.microsoft.com/office/drawing/2014/main" id="{8C4988F8-8BCB-470F-8278-DF6C262BC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934"/>
                <a:ext cx="68" cy="26"/>
              </a:xfrm>
              <a:custGeom>
                <a:avLst/>
                <a:gdLst>
                  <a:gd name="T0" fmla="*/ 0 w 35"/>
                  <a:gd name="T1" fmla="*/ 89 h 14"/>
                  <a:gd name="T2" fmla="*/ 256 w 35"/>
                  <a:gd name="T3" fmla="*/ 89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5" h="14">
                    <a:moveTo>
                      <a:pt x="0" y="14"/>
                    </a:moveTo>
                    <a:cubicBezTo>
                      <a:pt x="0" y="14"/>
                      <a:pt x="15" y="0"/>
                      <a:pt x="35" y="14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8" name="Freeform 334">
                <a:extLst>
                  <a:ext uri="{FF2B5EF4-FFF2-40B4-BE49-F238E27FC236}">
                    <a16:creationId xmlns:a16="http://schemas.microsoft.com/office/drawing/2014/main" id="{F4B421DE-22F8-41A9-BE82-EF0F5620B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962"/>
                <a:ext cx="8" cy="4"/>
              </a:xfrm>
              <a:custGeom>
                <a:avLst/>
                <a:gdLst>
                  <a:gd name="T0" fmla="*/ 32 w 4"/>
                  <a:gd name="T1" fmla="*/ 0 h 2"/>
                  <a:gd name="T2" fmla="*/ 0 w 4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3" y="1"/>
                      <a:pt x="1" y="2"/>
                      <a:pt x="0" y="2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79" name="Freeform 335">
                <a:extLst>
                  <a:ext uri="{FF2B5EF4-FFF2-40B4-BE49-F238E27FC236}">
                    <a16:creationId xmlns:a16="http://schemas.microsoft.com/office/drawing/2014/main" id="{8AE826E3-DCA9-47B7-8575-01C3F5CE7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957"/>
                <a:ext cx="10" cy="5"/>
              </a:xfrm>
              <a:custGeom>
                <a:avLst/>
                <a:gdLst>
                  <a:gd name="T0" fmla="*/ 0 w 5"/>
                  <a:gd name="T1" fmla="*/ 13 h 3"/>
                  <a:gd name="T2" fmla="*/ 40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1" y="3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0" name="Freeform 336">
                <a:extLst>
                  <a:ext uri="{FF2B5EF4-FFF2-40B4-BE49-F238E27FC236}">
                    <a16:creationId xmlns:a16="http://schemas.microsoft.com/office/drawing/2014/main" id="{A40EACB5-AAF5-42CE-9F76-1E4B495A2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5" y="953"/>
                <a:ext cx="9" cy="6"/>
              </a:xfrm>
              <a:custGeom>
                <a:avLst/>
                <a:gdLst>
                  <a:gd name="T0" fmla="*/ 0 w 5"/>
                  <a:gd name="T1" fmla="*/ 24 h 3"/>
                  <a:gd name="T2" fmla="*/ 29 w 5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3">
                    <a:moveTo>
                      <a:pt x="0" y="3"/>
                    </a:moveTo>
                    <a:cubicBezTo>
                      <a:pt x="2" y="3"/>
                      <a:pt x="4" y="1"/>
                      <a:pt x="5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1" name="Freeform 337">
                <a:extLst>
                  <a:ext uri="{FF2B5EF4-FFF2-40B4-BE49-F238E27FC236}">
                    <a16:creationId xmlns:a16="http://schemas.microsoft.com/office/drawing/2014/main" id="{7FFEEBC5-062F-477A-9B27-E1D62FA19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3" y="951"/>
                <a:ext cx="5" cy="6"/>
              </a:xfrm>
              <a:custGeom>
                <a:avLst/>
                <a:gdLst>
                  <a:gd name="T0" fmla="*/ 0 w 3"/>
                  <a:gd name="T1" fmla="*/ 24 h 3"/>
                  <a:gd name="T2" fmla="*/ 13 w 3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2" name="Freeform 338">
                <a:extLst>
                  <a:ext uri="{FF2B5EF4-FFF2-40B4-BE49-F238E27FC236}">
                    <a16:creationId xmlns:a16="http://schemas.microsoft.com/office/drawing/2014/main" id="{BB1AE662-9686-4487-AFE6-B51C57AB6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947"/>
                <a:ext cx="6" cy="8"/>
              </a:xfrm>
              <a:custGeom>
                <a:avLst/>
                <a:gdLst>
                  <a:gd name="T0" fmla="*/ 0 w 3"/>
                  <a:gd name="T1" fmla="*/ 32 h 4"/>
                  <a:gd name="T2" fmla="*/ 16 w 3"/>
                  <a:gd name="T3" fmla="*/ 8 h 4"/>
                  <a:gd name="T4" fmla="*/ 24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1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3" name="Freeform 339">
                <a:extLst>
                  <a:ext uri="{FF2B5EF4-FFF2-40B4-BE49-F238E27FC236}">
                    <a16:creationId xmlns:a16="http://schemas.microsoft.com/office/drawing/2014/main" id="{CCD886D0-769B-457E-9255-6450FD5F9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930"/>
                <a:ext cx="71" cy="69"/>
              </a:xfrm>
              <a:custGeom>
                <a:avLst/>
                <a:gdLst>
                  <a:gd name="T0" fmla="*/ 261 w 37"/>
                  <a:gd name="T1" fmla="*/ 148 h 36"/>
                  <a:gd name="T2" fmla="*/ 0 w 37"/>
                  <a:gd name="T3" fmla="*/ 155 h 36"/>
                  <a:gd name="T4" fmla="*/ 261 w 37"/>
                  <a:gd name="T5" fmla="*/ 148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36">
                    <a:moveTo>
                      <a:pt x="37" y="21"/>
                    </a:moveTo>
                    <a:cubicBezTo>
                      <a:pt x="37" y="21"/>
                      <a:pt x="22" y="0"/>
                      <a:pt x="0" y="22"/>
                    </a:cubicBezTo>
                    <a:cubicBezTo>
                      <a:pt x="0" y="22"/>
                      <a:pt x="25" y="36"/>
                      <a:pt x="37" y="2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4" name="Freeform 340">
                <a:extLst>
                  <a:ext uri="{FF2B5EF4-FFF2-40B4-BE49-F238E27FC236}">
                    <a16:creationId xmlns:a16="http://schemas.microsoft.com/office/drawing/2014/main" id="{F045BCBD-D5EE-4324-B4EC-3E197455D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955"/>
                <a:ext cx="33" cy="15"/>
              </a:xfrm>
              <a:custGeom>
                <a:avLst/>
                <a:gdLst>
                  <a:gd name="T0" fmla="*/ 116 w 17"/>
                  <a:gd name="T1" fmla="*/ 53 h 8"/>
                  <a:gd name="T2" fmla="*/ 101 w 17"/>
                  <a:gd name="T3" fmla="*/ 45 h 8"/>
                  <a:gd name="T4" fmla="*/ 87 w 17"/>
                  <a:gd name="T5" fmla="*/ 45 h 8"/>
                  <a:gd name="T6" fmla="*/ 72 w 17"/>
                  <a:gd name="T7" fmla="*/ 45 h 8"/>
                  <a:gd name="T8" fmla="*/ 45 w 17"/>
                  <a:gd name="T9" fmla="*/ 39 h 8"/>
                  <a:gd name="T10" fmla="*/ 23 w 17"/>
                  <a:gd name="T11" fmla="*/ 45 h 8"/>
                  <a:gd name="T12" fmla="*/ 8 w 17"/>
                  <a:gd name="T13" fmla="*/ 32 h 8"/>
                  <a:gd name="T14" fmla="*/ 8 w 17"/>
                  <a:gd name="T15" fmla="*/ 15 h 8"/>
                  <a:gd name="T16" fmla="*/ 45 w 17"/>
                  <a:gd name="T17" fmla="*/ 0 h 8"/>
                  <a:gd name="T18" fmla="*/ 60 w 17"/>
                  <a:gd name="T19" fmla="*/ 0 h 8"/>
                  <a:gd name="T20" fmla="*/ 80 w 17"/>
                  <a:gd name="T21" fmla="*/ 0 h 8"/>
                  <a:gd name="T22" fmla="*/ 101 w 17"/>
                  <a:gd name="T23" fmla="*/ 8 h 8"/>
                  <a:gd name="T24" fmla="*/ 116 w 17"/>
                  <a:gd name="T25" fmla="*/ 15 h 8"/>
                  <a:gd name="T26" fmla="*/ 124 w 17"/>
                  <a:gd name="T27" fmla="*/ 15 h 8"/>
                  <a:gd name="T28" fmla="*/ 124 w 17"/>
                  <a:gd name="T29" fmla="*/ 28 h 8"/>
                  <a:gd name="T30" fmla="*/ 124 w 17"/>
                  <a:gd name="T31" fmla="*/ 45 h 8"/>
                  <a:gd name="T32" fmla="*/ 124 w 17"/>
                  <a:gd name="T33" fmla="*/ 53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7" h="8">
                    <a:moveTo>
                      <a:pt x="16" y="8"/>
                    </a:moveTo>
                    <a:cubicBezTo>
                      <a:pt x="17" y="8"/>
                      <a:pt x="14" y="7"/>
                      <a:pt x="14" y="7"/>
                    </a:cubicBezTo>
                    <a:cubicBezTo>
                      <a:pt x="13" y="7"/>
                      <a:pt x="13" y="7"/>
                      <a:pt x="12" y="7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5" y="6"/>
                      <a:pt x="4" y="7"/>
                      <a:pt x="3" y="7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1"/>
                    </a:cubicBezTo>
                    <a:cubicBezTo>
                      <a:pt x="15" y="1"/>
                      <a:pt x="15" y="1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7" y="7"/>
                      <a:pt x="17" y="8"/>
                      <a:pt x="17" y="8"/>
                    </a:cubicBezTo>
                  </a:path>
                </a:pathLst>
              </a:custGeom>
              <a:solidFill>
                <a:srgbClr val="00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5" name="Oval 341">
                <a:extLst>
                  <a:ext uri="{FF2B5EF4-FFF2-40B4-BE49-F238E27FC236}">
                    <a16:creationId xmlns:a16="http://schemas.microsoft.com/office/drawing/2014/main" id="{1342CF0C-5CB3-47E7-B873-2CA12C428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9" y="959"/>
                <a:ext cx="14" cy="11"/>
              </a:xfrm>
              <a:prstGeom prst="ellipse">
                <a:avLst/>
              </a:pr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86" name="Oval 342">
                <a:extLst>
                  <a:ext uri="{FF2B5EF4-FFF2-40B4-BE49-F238E27FC236}">
                    <a16:creationId xmlns:a16="http://schemas.microsoft.com/office/drawing/2014/main" id="{8FA48389-E18A-4705-B045-8E6F3C286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7" y="96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87" name="Oval 343">
                <a:extLst>
                  <a:ext uri="{FF2B5EF4-FFF2-40B4-BE49-F238E27FC236}">
                    <a16:creationId xmlns:a16="http://schemas.microsoft.com/office/drawing/2014/main" id="{1C2329FB-382F-4BE5-90D0-8DE88D99B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" y="972"/>
                <a:ext cx="4" cy="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588" name="Freeform 344">
                <a:extLst>
                  <a:ext uri="{FF2B5EF4-FFF2-40B4-BE49-F238E27FC236}">
                    <a16:creationId xmlns:a16="http://schemas.microsoft.com/office/drawing/2014/main" id="{FD888348-A9FC-4667-9286-EE15528AD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039"/>
                <a:ext cx="14" cy="29"/>
              </a:xfrm>
              <a:custGeom>
                <a:avLst/>
                <a:gdLst>
                  <a:gd name="T0" fmla="*/ 16 w 7"/>
                  <a:gd name="T1" fmla="*/ 0 h 15"/>
                  <a:gd name="T2" fmla="*/ 8 w 7"/>
                  <a:gd name="T3" fmla="*/ 64 h 15"/>
                  <a:gd name="T4" fmla="*/ 56 w 7"/>
                  <a:gd name="T5" fmla="*/ 108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5">
                    <a:moveTo>
                      <a:pt x="2" y="0"/>
                    </a:moveTo>
                    <a:cubicBezTo>
                      <a:pt x="1" y="3"/>
                      <a:pt x="0" y="6"/>
                      <a:pt x="1" y="9"/>
                    </a:cubicBezTo>
                    <a:cubicBezTo>
                      <a:pt x="2" y="13"/>
                      <a:pt x="5" y="13"/>
                      <a:pt x="7" y="1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89" name="Freeform 345">
                <a:extLst>
                  <a:ext uri="{FF2B5EF4-FFF2-40B4-BE49-F238E27FC236}">
                    <a16:creationId xmlns:a16="http://schemas.microsoft.com/office/drawing/2014/main" id="{9894C6DE-3B0A-4B02-AF5B-1B2DC3FA0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1041"/>
                <a:ext cx="41" cy="35"/>
              </a:xfrm>
              <a:custGeom>
                <a:avLst/>
                <a:gdLst>
                  <a:gd name="T0" fmla="*/ 0 w 21"/>
                  <a:gd name="T1" fmla="*/ 109 h 18"/>
                  <a:gd name="T2" fmla="*/ 61 w 21"/>
                  <a:gd name="T3" fmla="*/ 124 h 18"/>
                  <a:gd name="T4" fmla="*/ 103 w 21"/>
                  <a:gd name="T5" fmla="*/ 88 h 18"/>
                  <a:gd name="T6" fmla="*/ 156 w 21"/>
                  <a:gd name="T7" fmla="*/ 60 h 18"/>
                  <a:gd name="T8" fmla="*/ 148 w 21"/>
                  <a:gd name="T9" fmla="*/ 0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8">
                    <a:moveTo>
                      <a:pt x="0" y="15"/>
                    </a:moveTo>
                    <a:cubicBezTo>
                      <a:pt x="2" y="16"/>
                      <a:pt x="5" y="18"/>
                      <a:pt x="8" y="17"/>
                    </a:cubicBezTo>
                    <a:cubicBezTo>
                      <a:pt x="10" y="16"/>
                      <a:pt x="12" y="14"/>
                      <a:pt x="14" y="12"/>
                    </a:cubicBezTo>
                    <a:cubicBezTo>
                      <a:pt x="17" y="11"/>
                      <a:pt x="20" y="11"/>
                      <a:pt x="21" y="8"/>
                    </a:cubicBezTo>
                    <a:cubicBezTo>
                      <a:pt x="21" y="5"/>
                      <a:pt x="21" y="2"/>
                      <a:pt x="20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0" name="Freeform 346">
                <a:extLst>
                  <a:ext uri="{FF2B5EF4-FFF2-40B4-BE49-F238E27FC236}">
                    <a16:creationId xmlns:a16="http://schemas.microsoft.com/office/drawing/2014/main" id="{CAB3C1D2-EAD0-44EA-9CB4-7DE11FDC6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060"/>
                <a:ext cx="11" cy="6"/>
              </a:xfrm>
              <a:custGeom>
                <a:avLst/>
                <a:gdLst>
                  <a:gd name="T0" fmla="*/ 0 w 6"/>
                  <a:gd name="T1" fmla="*/ 0 h 3"/>
                  <a:gd name="T2" fmla="*/ 37 w 6"/>
                  <a:gd name="T3" fmla="*/ 24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cubicBezTo>
                      <a:pt x="2" y="0"/>
                      <a:pt x="4" y="1"/>
                      <a:pt x="6" y="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1" name="Freeform 347">
                <a:extLst>
                  <a:ext uri="{FF2B5EF4-FFF2-40B4-BE49-F238E27FC236}">
                    <a16:creationId xmlns:a16="http://schemas.microsoft.com/office/drawing/2014/main" id="{445A8098-2FC6-4EC6-8CC9-D2E5A837E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058"/>
                <a:ext cx="11" cy="6"/>
              </a:xfrm>
              <a:custGeom>
                <a:avLst/>
                <a:gdLst>
                  <a:gd name="T0" fmla="*/ 0 w 6"/>
                  <a:gd name="T1" fmla="*/ 24 h 3"/>
                  <a:gd name="T2" fmla="*/ 37 w 6"/>
                  <a:gd name="T3" fmla="*/ 0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2" y="1"/>
                      <a:pt x="4" y="1"/>
                      <a:pt x="6" y="0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2" name="Freeform 348">
                <a:extLst>
                  <a:ext uri="{FF2B5EF4-FFF2-40B4-BE49-F238E27FC236}">
                    <a16:creationId xmlns:a16="http://schemas.microsoft.com/office/drawing/2014/main" id="{95E78D7C-FCB0-44F9-94FB-999115F16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0" y="1101"/>
                <a:ext cx="116" cy="17"/>
              </a:xfrm>
              <a:custGeom>
                <a:avLst/>
                <a:gdLst>
                  <a:gd name="T0" fmla="*/ 0 w 60"/>
                  <a:gd name="T1" fmla="*/ 53 h 9"/>
                  <a:gd name="T2" fmla="*/ 172 w 60"/>
                  <a:gd name="T3" fmla="*/ 0 h 9"/>
                  <a:gd name="T4" fmla="*/ 224 w 60"/>
                  <a:gd name="T5" fmla="*/ 15 h 9"/>
                  <a:gd name="T6" fmla="*/ 261 w 60"/>
                  <a:gd name="T7" fmla="*/ 0 h 9"/>
                  <a:gd name="T8" fmla="*/ 433 w 60"/>
                  <a:gd name="T9" fmla="*/ 53 h 9"/>
                  <a:gd name="T10" fmla="*/ 280 w 60"/>
                  <a:gd name="T11" fmla="*/ 40 h 9"/>
                  <a:gd name="T12" fmla="*/ 164 w 60"/>
                  <a:gd name="T13" fmla="*/ 47 h 9"/>
                  <a:gd name="T14" fmla="*/ 0 w 60"/>
                  <a:gd name="T15" fmla="*/ 5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9">
                    <a:moveTo>
                      <a:pt x="0" y="8"/>
                    </a:moveTo>
                    <a:cubicBezTo>
                      <a:pt x="0" y="8"/>
                      <a:pt x="20" y="0"/>
                      <a:pt x="24" y="0"/>
                    </a:cubicBezTo>
                    <a:cubicBezTo>
                      <a:pt x="28" y="0"/>
                      <a:pt x="31" y="2"/>
                      <a:pt x="31" y="2"/>
                    </a:cubicBezTo>
                    <a:cubicBezTo>
                      <a:pt x="31" y="2"/>
                      <a:pt x="33" y="0"/>
                      <a:pt x="36" y="0"/>
                    </a:cubicBezTo>
                    <a:cubicBezTo>
                      <a:pt x="42" y="0"/>
                      <a:pt x="60" y="8"/>
                      <a:pt x="60" y="8"/>
                    </a:cubicBezTo>
                    <a:cubicBezTo>
                      <a:pt x="60" y="8"/>
                      <a:pt x="46" y="6"/>
                      <a:pt x="39" y="6"/>
                    </a:cubicBezTo>
                    <a:cubicBezTo>
                      <a:pt x="33" y="7"/>
                      <a:pt x="33" y="9"/>
                      <a:pt x="23" y="7"/>
                    </a:cubicBezTo>
                    <a:cubicBezTo>
                      <a:pt x="19" y="6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0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3" name="Freeform 349">
                <a:extLst>
                  <a:ext uri="{FF2B5EF4-FFF2-40B4-BE49-F238E27FC236}">
                    <a16:creationId xmlns:a16="http://schemas.microsoft.com/office/drawing/2014/main" id="{8EE0FCC4-70A9-4C12-8A16-3ABAE65A3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1124"/>
                <a:ext cx="78" cy="27"/>
              </a:xfrm>
              <a:custGeom>
                <a:avLst/>
                <a:gdLst>
                  <a:gd name="T0" fmla="*/ 0 w 40"/>
                  <a:gd name="T1" fmla="*/ 0 h 14"/>
                  <a:gd name="T2" fmla="*/ 296 w 40"/>
                  <a:gd name="T3" fmla="*/ 0 h 14"/>
                  <a:gd name="T4" fmla="*/ 0 w 40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4">
                    <a:moveTo>
                      <a:pt x="0" y="0"/>
                    </a:moveTo>
                    <a:cubicBezTo>
                      <a:pt x="0" y="0"/>
                      <a:pt x="20" y="9"/>
                      <a:pt x="40" y="0"/>
                    </a:cubicBezTo>
                    <a:cubicBezTo>
                      <a:pt x="40" y="0"/>
                      <a:pt x="22" y="14"/>
                      <a:pt x="0" y="0"/>
                    </a:cubicBezTo>
                    <a:close/>
                  </a:path>
                </a:pathLst>
              </a:custGeom>
              <a:solidFill>
                <a:srgbClr val="F0D7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4" name="Freeform 350">
                <a:extLst>
                  <a:ext uri="{FF2B5EF4-FFF2-40B4-BE49-F238E27FC236}">
                    <a16:creationId xmlns:a16="http://schemas.microsoft.com/office/drawing/2014/main" id="{032E2C79-788D-431E-8405-07C6AACCC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697"/>
                <a:ext cx="350" cy="269"/>
              </a:xfrm>
              <a:custGeom>
                <a:avLst/>
                <a:gdLst>
                  <a:gd name="T0" fmla="*/ 588 w 181"/>
                  <a:gd name="T1" fmla="*/ 306 h 140"/>
                  <a:gd name="T2" fmla="*/ 404 w 181"/>
                  <a:gd name="T3" fmla="*/ 553 h 140"/>
                  <a:gd name="T4" fmla="*/ 93 w 181"/>
                  <a:gd name="T5" fmla="*/ 978 h 140"/>
                  <a:gd name="T6" fmla="*/ 201 w 181"/>
                  <a:gd name="T7" fmla="*/ 306 h 140"/>
                  <a:gd name="T8" fmla="*/ 650 w 181"/>
                  <a:gd name="T9" fmla="*/ 108 h 140"/>
                  <a:gd name="T10" fmla="*/ 1100 w 181"/>
                  <a:gd name="T11" fmla="*/ 292 h 140"/>
                  <a:gd name="T12" fmla="*/ 1185 w 181"/>
                  <a:gd name="T13" fmla="*/ 993 h 140"/>
                  <a:gd name="T14" fmla="*/ 998 w 181"/>
                  <a:gd name="T15" fmla="*/ 584 h 140"/>
                  <a:gd name="T16" fmla="*/ 588 w 181"/>
                  <a:gd name="T17" fmla="*/ 306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140">
                    <a:moveTo>
                      <a:pt x="81" y="43"/>
                    </a:moveTo>
                    <a:cubicBezTo>
                      <a:pt x="81" y="43"/>
                      <a:pt x="84" y="60"/>
                      <a:pt x="56" y="78"/>
                    </a:cubicBezTo>
                    <a:cubicBezTo>
                      <a:pt x="28" y="96"/>
                      <a:pt x="15" y="110"/>
                      <a:pt x="13" y="138"/>
                    </a:cubicBezTo>
                    <a:cubicBezTo>
                      <a:pt x="11" y="110"/>
                      <a:pt x="0" y="90"/>
                      <a:pt x="28" y="43"/>
                    </a:cubicBezTo>
                    <a:cubicBezTo>
                      <a:pt x="53" y="7"/>
                      <a:pt x="76" y="11"/>
                      <a:pt x="90" y="15"/>
                    </a:cubicBezTo>
                    <a:cubicBezTo>
                      <a:pt x="95" y="17"/>
                      <a:pt x="122" y="0"/>
                      <a:pt x="152" y="41"/>
                    </a:cubicBezTo>
                    <a:cubicBezTo>
                      <a:pt x="181" y="82"/>
                      <a:pt x="165" y="126"/>
                      <a:pt x="164" y="140"/>
                    </a:cubicBezTo>
                    <a:cubicBezTo>
                      <a:pt x="164" y="140"/>
                      <a:pt x="164" y="95"/>
                      <a:pt x="138" y="82"/>
                    </a:cubicBezTo>
                    <a:cubicBezTo>
                      <a:pt x="113" y="69"/>
                      <a:pt x="84" y="62"/>
                      <a:pt x="81" y="43"/>
                    </a:cubicBezTo>
                    <a:close/>
                  </a:path>
                </a:pathLst>
              </a:custGeom>
              <a:solidFill>
                <a:srgbClr val="9A7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5" name="Freeform 351">
                <a:extLst>
                  <a:ext uri="{FF2B5EF4-FFF2-40B4-BE49-F238E27FC236}">
                    <a16:creationId xmlns:a16="http://schemas.microsoft.com/office/drawing/2014/main" id="{35A7F8B3-F9EA-4BEC-805D-2B531355D3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697"/>
                <a:ext cx="350" cy="269"/>
              </a:xfrm>
              <a:custGeom>
                <a:avLst/>
                <a:gdLst>
                  <a:gd name="T0" fmla="*/ 588 w 181"/>
                  <a:gd name="T1" fmla="*/ 306 h 140"/>
                  <a:gd name="T2" fmla="*/ 404 w 181"/>
                  <a:gd name="T3" fmla="*/ 553 h 140"/>
                  <a:gd name="T4" fmla="*/ 93 w 181"/>
                  <a:gd name="T5" fmla="*/ 978 h 140"/>
                  <a:gd name="T6" fmla="*/ 201 w 181"/>
                  <a:gd name="T7" fmla="*/ 306 h 140"/>
                  <a:gd name="T8" fmla="*/ 650 w 181"/>
                  <a:gd name="T9" fmla="*/ 108 h 140"/>
                  <a:gd name="T10" fmla="*/ 1100 w 181"/>
                  <a:gd name="T11" fmla="*/ 292 h 140"/>
                  <a:gd name="T12" fmla="*/ 1185 w 181"/>
                  <a:gd name="T13" fmla="*/ 993 h 140"/>
                  <a:gd name="T14" fmla="*/ 998 w 181"/>
                  <a:gd name="T15" fmla="*/ 584 h 140"/>
                  <a:gd name="T16" fmla="*/ 588 w 181"/>
                  <a:gd name="T17" fmla="*/ 306 h 1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1" h="140">
                    <a:moveTo>
                      <a:pt x="81" y="43"/>
                    </a:moveTo>
                    <a:cubicBezTo>
                      <a:pt x="81" y="43"/>
                      <a:pt x="84" y="60"/>
                      <a:pt x="56" y="78"/>
                    </a:cubicBezTo>
                    <a:cubicBezTo>
                      <a:pt x="28" y="96"/>
                      <a:pt x="15" y="110"/>
                      <a:pt x="13" y="138"/>
                    </a:cubicBezTo>
                    <a:cubicBezTo>
                      <a:pt x="11" y="110"/>
                      <a:pt x="0" y="90"/>
                      <a:pt x="28" y="43"/>
                    </a:cubicBezTo>
                    <a:cubicBezTo>
                      <a:pt x="53" y="7"/>
                      <a:pt x="76" y="11"/>
                      <a:pt x="90" y="15"/>
                    </a:cubicBezTo>
                    <a:cubicBezTo>
                      <a:pt x="95" y="17"/>
                      <a:pt x="122" y="0"/>
                      <a:pt x="152" y="41"/>
                    </a:cubicBezTo>
                    <a:cubicBezTo>
                      <a:pt x="181" y="82"/>
                      <a:pt x="165" y="126"/>
                      <a:pt x="164" y="140"/>
                    </a:cubicBezTo>
                    <a:cubicBezTo>
                      <a:pt x="164" y="140"/>
                      <a:pt x="164" y="95"/>
                      <a:pt x="138" y="82"/>
                    </a:cubicBezTo>
                    <a:cubicBezTo>
                      <a:pt x="113" y="69"/>
                      <a:pt x="84" y="62"/>
                      <a:pt x="81" y="43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6" name="Freeform 352">
                <a:extLst>
                  <a:ext uri="{FF2B5EF4-FFF2-40B4-BE49-F238E27FC236}">
                    <a16:creationId xmlns:a16="http://schemas.microsoft.com/office/drawing/2014/main" id="{C94D66F8-21C8-4D3A-AE0C-2B7C4158C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0" y="734"/>
                <a:ext cx="108" cy="90"/>
              </a:xfrm>
              <a:custGeom>
                <a:avLst/>
                <a:gdLst>
                  <a:gd name="T0" fmla="*/ 0 w 56"/>
                  <a:gd name="T1" fmla="*/ 113 h 47"/>
                  <a:gd name="T2" fmla="*/ 71 w 56"/>
                  <a:gd name="T3" fmla="*/ 245 h 47"/>
                  <a:gd name="T4" fmla="*/ 156 w 56"/>
                  <a:gd name="T5" fmla="*/ 293 h 47"/>
                  <a:gd name="T6" fmla="*/ 245 w 56"/>
                  <a:gd name="T7" fmla="*/ 316 h 47"/>
                  <a:gd name="T8" fmla="*/ 123 w 56"/>
                  <a:gd name="T9" fmla="*/ 237 h 47"/>
                  <a:gd name="T10" fmla="*/ 339 w 56"/>
                  <a:gd name="T11" fmla="*/ 329 h 47"/>
                  <a:gd name="T12" fmla="*/ 201 w 56"/>
                  <a:gd name="T13" fmla="*/ 224 h 47"/>
                  <a:gd name="T14" fmla="*/ 123 w 56"/>
                  <a:gd name="T15" fmla="*/ 169 h 47"/>
                  <a:gd name="T16" fmla="*/ 345 w 56"/>
                  <a:gd name="T17" fmla="*/ 232 h 47"/>
                  <a:gd name="T18" fmla="*/ 216 w 56"/>
                  <a:gd name="T19" fmla="*/ 113 h 47"/>
                  <a:gd name="T20" fmla="*/ 253 w 56"/>
                  <a:gd name="T21" fmla="*/ 124 h 47"/>
                  <a:gd name="T22" fmla="*/ 231 w 56"/>
                  <a:gd name="T23" fmla="*/ 100 h 47"/>
                  <a:gd name="T24" fmla="*/ 401 w 56"/>
                  <a:gd name="T25" fmla="*/ 205 h 47"/>
                  <a:gd name="T26" fmla="*/ 152 w 56"/>
                  <a:gd name="T27" fmla="*/ 8 h 47"/>
                  <a:gd name="T28" fmla="*/ 8 w 56"/>
                  <a:gd name="T29" fmla="*/ 113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6" h="47">
                    <a:moveTo>
                      <a:pt x="0" y="16"/>
                    </a:moveTo>
                    <a:cubicBezTo>
                      <a:pt x="5" y="22"/>
                      <a:pt x="4" y="30"/>
                      <a:pt x="10" y="35"/>
                    </a:cubicBezTo>
                    <a:cubicBezTo>
                      <a:pt x="14" y="38"/>
                      <a:pt x="17" y="41"/>
                      <a:pt x="22" y="42"/>
                    </a:cubicBezTo>
                    <a:cubicBezTo>
                      <a:pt x="26" y="43"/>
                      <a:pt x="31" y="42"/>
                      <a:pt x="34" y="45"/>
                    </a:cubicBezTo>
                    <a:cubicBezTo>
                      <a:pt x="29" y="41"/>
                      <a:pt x="22" y="38"/>
                      <a:pt x="17" y="34"/>
                    </a:cubicBezTo>
                    <a:cubicBezTo>
                      <a:pt x="27" y="36"/>
                      <a:pt x="38" y="41"/>
                      <a:pt x="47" y="47"/>
                    </a:cubicBezTo>
                    <a:cubicBezTo>
                      <a:pt x="40" y="43"/>
                      <a:pt x="35" y="37"/>
                      <a:pt x="28" y="32"/>
                    </a:cubicBezTo>
                    <a:cubicBezTo>
                      <a:pt x="24" y="29"/>
                      <a:pt x="21" y="27"/>
                      <a:pt x="17" y="24"/>
                    </a:cubicBezTo>
                    <a:cubicBezTo>
                      <a:pt x="27" y="24"/>
                      <a:pt x="41" y="28"/>
                      <a:pt x="48" y="33"/>
                    </a:cubicBezTo>
                    <a:cubicBezTo>
                      <a:pt x="41" y="30"/>
                      <a:pt x="36" y="22"/>
                      <a:pt x="30" y="16"/>
                    </a:cubicBezTo>
                    <a:cubicBezTo>
                      <a:pt x="32" y="17"/>
                      <a:pt x="33" y="18"/>
                      <a:pt x="35" y="18"/>
                    </a:cubicBezTo>
                    <a:cubicBezTo>
                      <a:pt x="34" y="16"/>
                      <a:pt x="34" y="14"/>
                      <a:pt x="32" y="14"/>
                    </a:cubicBezTo>
                    <a:cubicBezTo>
                      <a:pt x="40" y="14"/>
                      <a:pt x="53" y="21"/>
                      <a:pt x="56" y="29"/>
                    </a:cubicBezTo>
                    <a:cubicBezTo>
                      <a:pt x="50" y="15"/>
                      <a:pt x="36" y="0"/>
                      <a:pt x="21" y="1"/>
                    </a:cubicBezTo>
                    <a:cubicBezTo>
                      <a:pt x="9" y="1"/>
                      <a:pt x="2" y="4"/>
                      <a:pt x="1" y="16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7" name="Freeform 353">
                <a:extLst>
                  <a:ext uri="{FF2B5EF4-FFF2-40B4-BE49-F238E27FC236}">
                    <a16:creationId xmlns:a16="http://schemas.microsoft.com/office/drawing/2014/main" id="{C1436051-8BA4-40DC-BA43-ACBC28DF4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720"/>
                <a:ext cx="79" cy="119"/>
              </a:xfrm>
              <a:custGeom>
                <a:avLst/>
                <a:gdLst>
                  <a:gd name="T0" fmla="*/ 293 w 41"/>
                  <a:gd name="T1" fmla="*/ 56 h 62"/>
                  <a:gd name="T2" fmla="*/ 256 w 41"/>
                  <a:gd name="T3" fmla="*/ 155 h 62"/>
                  <a:gd name="T4" fmla="*/ 229 w 41"/>
                  <a:gd name="T5" fmla="*/ 248 h 62"/>
                  <a:gd name="T6" fmla="*/ 44 w 41"/>
                  <a:gd name="T7" fmla="*/ 438 h 62"/>
                  <a:gd name="T8" fmla="*/ 193 w 41"/>
                  <a:gd name="T9" fmla="*/ 240 h 62"/>
                  <a:gd name="T10" fmla="*/ 0 w 41"/>
                  <a:gd name="T11" fmla="*/ 317 h 62"/>
                  <a:gd name="T12" fmla="*/ 156 w 41"/>
                  <a:gd name="T13" fmla="*/ 192 h 62"/>
                  <a:gd name="T14" fmla="*/ 44 w 41"/>
                  <a:gd name="T15" fmla="*/ 225 h 62"/>
                  <a:gd name="T16" fmla="*/ 145 w 41"/>
                  <a:gd name="T17" fmla="*/ 155 h 62"/>
                  <a:gd name="T18" fmla="*/ 8 w 41"/>
                  <a:gd name="T19" fmla="*/ 169 h 62"/>
                  <a:gd name="T20" fmla="*/ 145 w 41"/>
                  <a:gd name="T21" fmla="*/ 69 h 62"/>
                  <a:gd name="T22" fmla="*/ 44 w 41"/>
                  <a:gd name="T23" fmla="*/ 100 h 62"/>
                  <a:gd name="T24" fmla="*/ 279 w 41"/>
                  <a:gd name="T25" fmla="*/ 56 h 6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62">
                    <a:moveTo>
                      <a:pt x="41" y="8"/>
                    </a:moveTo>
                    <a:cubicBezTo>
                      <a:pt x="40" y="12"/>
                      <a:pt x="37" y="17"/>
                      <a:pt x="36" y="22"/>
                    </a:cubicBezTo>
                    <a:cubicBezTo>
                      <a:pt x="35" y="26"/>
                      <a:pt x="34" y="31"/>
                      <a:pt x="32" y="35"/>
                    </a:cubicBezTo>
                    <a:cubicBezTo>
                      <a:pt x="28" y="47"/>
                      <a:pt x="17" y="57"/>
                      <a:pt x="6" y="62"/>
                    </a:cubicBezTo>
                    <a:cubicBezTo>
                      <a:pt x="14" y="53"/>
                      <a:pt x="21" y="44"/>
                      <a:pt x="27" y="34"/>
                    </a:cubicBezTo>
                    <a:cubicBezTo>
                      <a:pt x="19" y="41"/>
                      <a:pt x="7" y="38"/>
                      <a:pt x="0" y="45"/>
                    </a:cubicBezTo>
                    <a:cubicBezTo>
                      <a:pt x="6" y="38"/>
                      <a:pt x="15" y="33"/>
                      <a:pt x="22" y="27"/>
                    </a:cubicBezTo>
                    <a:cubicBezTo>
                      <a:pt x="16" y="29"/>
                      <a:pt x="11" y="31"/>
                      <a:pt x="6" y="32"/>
                    </a:cubicBezTo>
                    <a:cubicBezTo>
                      <a:pt x="10" y="29"/>
                      <a:pt x="16" y="26"/>
                      <a:pt x="20" y="22"/>
                    </a:cubicBezTo>
                    <a:cubicBezTo>
                      <a:pt x="14" y="21"/>
                      <a:pt x="7" y="22"/>
                      <a:pt x="1" y="24"/>
                    </a:cubicBezTo>
                    <a:cubicBezTo>
                      <a:pt x="7" y="19"/>
                      <a:pt x="14" y="14"/>
                      <a:pt x="20" y="10"/>
                    </a:cubicBezTo>
                    <a:cubicBezTo>
                      <a:pt x="14" y="9"/>
                      <a:pt x="11" y="12"/>
                      <a:pt x="6" y="14"/>
                    </a:cubicBezTo>
                    <a:cubicBezTo>
                      <a:pt x="17" y="6"/>
                      <a:pt x="27" y="0"/>
                      <a:pt x="39" y="8"/>
                    </a:cubicBezTo>
                  </a:path>
                </a:pathLst>
              </a:custGeom>
              <a:solidFill>
                <a:srgbClr val="B08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8" name="Freeform 354">
                <a:extLst>
                  <a:ext uri="{FF2B5EF4-FFF2-40B4-BE49-F238E27FC236}">
                    <a16:creationId xmlns:a16="http://schemas.microsoft.com/office/drawing/2014/main" id="{6AB9D487-CF63-4E5F-B32D-AF39ED95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1345"/>
                <a:ext cx="125" cy="33"/>
              </a:xfrm>
              <a:custGeom>
                <a:avLst/>
                <a:gdLst>
                  <a:gd name="T0" fmla="*/ 0 w 65"/>
                  <a:gd name="T1" fmla="*/ 31 h 17"/>
                  <a:gd name="T2" fmla="*/ 462 w 65"/>
                  <a:gd name="T3" fmla="*/ 124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17">
                    <a:moveTo>
                      <a:pt x="0" y="4"/>
                    </a:moveTo>
                    <a:cubicBezTo>
                      <a:pt x="17" y="16"/>
                      <a:pt x="53" y="0"/>
                      <a:pt x="65" y="1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599" name="Freeform 355">
                <a:extLst>
                  <a:ext uri="{FF2B5EF4-FFF2-40B4-BE49-F238E27FC236}">
                    <a16:creationId xmlns:a16="http://schemas.microsoft.com/office/drawing/2014/main" id="{641C63CB-3FCD-4849-BD90-B0C779176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4" y="1351"/>
                <a:ext cx="102" cy="25"/>
              </a:xfrm>
              <a:custGeom>
                <a:avLst/>
                <a:gdLst>
                  <a:gd name="T0" fmla="*/ 377 w 53"/>
                  <a:gd name="T1" fmla="*/ 0 h 13"/>
                  <a:gd name="T2" fmla="*/ 200 w 53"/>
                  <a:gd name="T3" fmla="*/ 48 h 13"/>
                  <a:gd name="T4" fmla="*/ 0 w 53"/>
                  <a:gd name="T5" fmla="*/ 92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13">
                    <a:moveTo>
                      <a:pt x="53" y="0"/>
                    </a:moveTo>
                    <a:cubicBezTo>
                      <a:pt x="50" y="5"/>
                      <a:pt x="34" y="6"/>
                      <a:pt x="28" y="7"/>
                    </a:cubicBezTo>
                    <a:cubicBezTo>
                      <a:pt x="18" y="9"/>
                      <a:pt x="9" y="10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0" name="Freeform 356">
                <a:extLst>
                  <a:ext uri="{FF2B5EF4-FFF2-40B4-BE49-F238E27FC236}">
                    <a16:creationId xmlns:a16="http://schemas.microsoft.com/office/drawing/2014/main" id="{05859199-DFB2-440E-AFF2-A0E5E9039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391"/>
                <a:ext cx="43" cy="15"/>
              </a:xfrm>
              <a:custGeom>
                <a:avLst/>
                <a:gdLst>
                  <a:gd name="T0" fmla="*/ 0 w 22"/>
                  <a:gd name="T1" fmla="*/ 8 h 8"/>
                  <a:gd name="T2" fmla="*/ 164 w 22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8">
                    <a:moveTo>
                      <a:pt x="0" y="1"/>
                    </a:moveTo>
                    <a:cubicBezTo>
                      <a:pt x="8" y="8"/>
                      <a:pt x="14" y="6"/>
                      <a:pt x="22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1" name="Freeform 357">
                <a:extLst>
                  <a:ext uri="{FF2B5EF4-FFF2-40B4-BE49-F238E27FC236}">
                    <a16:creationId xmlns:a16="http://schemas.microsoft.com/office/drawing/2014/main" id="{85E2B596-D7A8-4548-B6A4-19A2E9ED5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649"/>
                <a:ext cx="41" cy="17"/>
              </a:xfrm>
              <a:custGeom>
                <a:avLst/>
                <a:gdLst>
                  <a:gd name="T0" fmla="*/ 0 w 21"/>
                  <a:gd name="T1" fmla="*/ 53 h 9"/>
                  <a:gd name="T2" fmla="*/ 156 w 21"/>
                  <a:gd name="T3" fmla="*/ 6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9">
                    <a:moveTo>
                      <a:pt x="0" y="8"/>
                    </a:moveTo>
                    <a:cubicBezTo>
                      <a:pt x="8" y="7"/>
                      <a:pt x="13" y="0"/>
                      <a:pt x="21" y="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2" name="Freeform 358">
                <a:extLst>
                  <a:ext uri="{FF2B5EF4-FFF2-40B4-BE49-F238E27FC236}">
                    <a16:creationId xmlns:a16="http://schemas.microsoft.com/office/drawing/2014/main" id="{D8291BD2-7EC8-44D3-A477-FE8E4002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1481"/>
                <a:ext cx="17" cy="2"/>
              </a:xfrm>
              <a:custGeom>
                <a:avLst/>
                <a:gdLst>
                  <a:gd name="T0" fmla="*/ 0 w 9"/>
                  <a:gd name="T1" fmla="*/ 0 h 1"/>
                  <a:gd name="T2" fmla="*/ 60 w 9"/>
                  <a:gd name="T3" fmla="*/ 8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">
                    <a:moveTo>
                      <a:pt x="0" y="0"/>
                    </a:moveTo>
                    <a:cubicBezTo>
                      <a:pt x="3" y="1"/>
                      <a:pt x="6" y="0"/>
                      <a:pt x="9" y="1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3" name="Freeform 359">
                <a:extLst>
                  <a:ext uri="{FF2B5EF4-FFF2-40B4-BE49-F238E27FC236}">
                    <a16:creationId xmlns:a16="http://schemas.microsoft.com/office/drawing/2014/main" id="{C40DF7B5-05A9-4EBD-A34E-42E54211A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2" y="1520"/>
                <a:ext cx="15" cy="1"/>
              </a:xfrm>
              <a:custGeom>
                <a:avLst/>
                <a:gdLst>
                  <a:gd name="T0" fmla="*/ 0 w 8"/>
                  <a:gd name="T1" fmla="*/ 0 h 1"/>
                  <a:gd name="T2" fmla="*/ 53 w 8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">
                    <a:moveTo>
                      <a:pt x="0" y="0"/>
                    </a:moveTo>
                    <a:cubicBezTo>
                      <a:pt x="0" y="0"/>
                      <a:pt x="5" y="0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4" name="Freeform 360">
                <a:extLst>
                  <a:ext uri="{FF2B5EF4-FFF2-40B4-BE49-F238E27FC236}">
                    <a16:creationId xmlns:a16="http://schemas.microsoft.com/office/drawing/2014/main" id="{EE98A96F-D9D9-4E3F-A665-9329008A2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62"/>
                <a:ext cx="21" cy="4"/>
              </a:xfrm>
              <a:custGeom>
                <a:avLst/>
                <a:gdLst>
                  <a:gd name="T0" fmla="*/ 0 w 11"/>
                  <a:gd name="T1" fmla="*/ 0 h 2"/>
                  <a:gd name="T2" fmla="*/ 76 w 11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2">
                    <a:moveTo>
                      <a:pt x="0" y="0"/>
                    </a:moveTo>
                    <a:cubicBezTo>
                      <a:pt x="3" y="0"/>
                      <a:pt x="7" y="2"/>
                      <a:pt x="11" y="2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5" name="Freeform 361">
                <a:extLst>
                  <a:ext uri="{FF2B5EF4-FFF2-40B4-BE49-F238E27FC236}">
                    <a16:creationId xmlns:a16="http://schemas.microsoft.com/office/drawing/2014/main" id="{D68D79F6-FE96-4B7E-B8EE-62D6B076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797"/>
                <a:ext cx="59" cy="21"/>
              </a:xfrm>
              <a:custGeom>
                <a:avLst/>
                <a:gdLst>
                  <a:gd name="T0" fmla="*/ 15 w 31"/>
                  <a:gd name="T1" fmla="*/ 61 h 11"/>
                  <a:gd name="T2" fmla="*/ 0 w 31"/>
                  <a:gd name="T3" fmla="*/ 76 h 11"/>
                  <a:gd name="T4" fmla="*/ 213 w 31"/>
                  <a:gd name="T5" fmla="*/ 6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11">
                    <a:moveTo>
                      <a:pt x="2" y="9"/>
                    </a:moveTo>
                    <a:cubicBezTo>
                      <a:pt x="1" y="9"/>
                      <a:pt x="1" y="10"/>
                      <a:pt x="0" y="11"/>
                    </a:cubicBezTo>
                    <a:cubicBezTo>
                      <a:pt x="6" y="1"/>
                      <a:pt x="25" y="0"/>
                      <a:pt x="31" y="9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6" name="Freeform 362">
                <a:extLst>
                  <a:ext uri="{FF2B5EF4-FFF2-40B4-BE49-F238E27FC236}">
                    <a16:creationId xmlns:a16="http://schemas.microsoft.com/office/drawing/2014/main" id="{47AB5423-24D6-4056-A318-12889EE7CC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2020"/>
                <a:ext cx="19" cy="4"/>
              </a:xfrm>
              <a:custGeom>
                <a:avLst/>
                <a:gdLst>
                  <a:gd name="T0" fmla="*/ 68 w 10"/>
                  <a:gd name="T1" fmla="*/ 0 h 2"/>
                  <a:gd name="T2" fmla="*/ 0 w 10"/>
                  <a:gd name="T3" fmla="*/ 16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" h="2">
                    <a:moveTo>
                      <a:pt x="10" y="0"/>
                    </a:moveTo>
                    <a:cubicBezTo>
                      <a:pt x="7" y="1"/>
                      <a:pt x="4" y="2"/>
                      <a:pt x="0" y="2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7" name="Freeform 363">
                <a:extLst>
                  <a:ext uri="{FF2B5EF4-FFF2-40B4-BE49-F238E27FC236}">
                    <a16:creationId xmlns:a16="http://schemas.microsoft.com/office/drawing/2014/main" id="{DFCB12E2-7030-4D0F-A15F-E63D84C63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2393"/>
                <a:ext cx="14" cy="15"/>
              </a:xfrm>
              <a:custGeom>
                <a:avLst/>
                <a:gdLst>
                  <a:gd name="T0" fmla="*/ 56 w 7"/>
                  <a:gd name="T1" fmla="*/ 53 h 8"/>
                  <a:gd name="T2" fmla="*/ 0 w 7"/>
                  <a:gd name="T3" fmla="*/ 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4" y="6"/>
                      <a:pt x="2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8" name="Freeform 364">
                <a:extLst>
                  <a:ext uri="{FF2B5EF4-FFF2-40B4-BE49-F238E27FC236}">
                    <a16:creationId xmlns:a16="http://schemas.microsoft.com/office/drawing/2014/main" id="{030D90F0-0330-4098-BF07-7C8B3920F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395"/>
                <a:ext cx="16" cy="13"/>
              </a:xfrm>
              <a:custGeom>
                <a:avLst/>
                <a:gdLst>
                  <a:gd name="T0" fmla="*/ 0 w 8"/>
                  <a:gd name="T1" fmla="*/ 45 h 7"/>
                  <a:gd name="T2" fmla="*/ 64 w 8"/>
                  <a:gd name="T3" fmla="*/ 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4" y="7"/>
                      <a:pt x="6" y="3"/>
                      <a:pt x="8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09" name="Freeform 365">
                <a:extLst>
                  <a:ext uri="{FF2B5EF4-FFF2-40B4-BE49-F238E27FC236}">
                    <a16:creationId xmlns:a16="http://schemas.microsoft.com/office/drawing/2014/main" id="{893D903B-A6CB-4C5A-A0EC-B10F2B24D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3020"/>
                <a:ext cx="54" cy="105"/>
              </a:xfrm>
              <a:custGeom>
                <a:avLst/>
                <a:gdLst>
                  <a:gd name="T0" fmla="*/ 0 w 28"/>
                  <a:gd name="T1" fmla="*/ 29 h 55"/>
                  <a:gd name="T2" fmla="*/ 156 w 28"/>
                  <a:gd name="T3" fmla="*/ 15 h 55"/>
                  <a:gd name="T4" fmla="*/ 179 w 28"/>
                  <a:gd name="T5" fmla="*/ 76 h 55"/>
                  <a:gd name="T6" fmla="*/ 193 w 28"/>
                  <a:gd name="T7" fmla="*/ 176 h 55"/>
                  <a:gd name="T8" fmla="*/ 185 w 28"/>
                  <a:gd name="T9" fmla="*/ 305 h 55"/>
                  <a:gd name="T10" fmla="*/ 145 w 28"/>
                  <a:gd name="T11" fmla="*/ 382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55">
                    <a:moveTo>
                      <a:pt x="0" y="4"/>
                    </a:moveTo>
                    <a:cubicBezTo>
                      <a:pt x="2" y="0"/>
                      <a:pt x="18" y="2"/>
                      <a:pt x="22" y="2"/>
                    </a:cubicBezTo>
                    <a:cubicBezTo>
                      <a:pt x="22" y="5"/>
                      <a:pt x="24" y="8"/>
                      <a:pt x="25" y="11"/>
                    </a:cubicBezTo>
                    <a:cubicBezTo>
                      <a:pt x="26" y="16"/>
                      <a:pt x="26" y="20"/>
                      <a:pt x="27" y="25"/>
                    </a:cubicBezTo>
                    <a:cubicBezTo>
                      <a:pt x="27" y="31"/>
                      <a:pt x="28" y="38"/>
                      <a:pt x="26" y="44"/>
                    </a:cubicBezTo>
                    <a:cubicBezTo>
                      <a:pt x="25" y="47"/>
                      <a:pt x="24" y="54"/>
                      <a:pt x="20" y="55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0" name="Freeform 366">
                <a:extLst>
                  <a:ext uri="{FF2B5EF4-FFF2-40B4-BE49-F238E27FC236}">
                    <a16:creationId xmlns:a16="http://schemas.microsoft.com/office/drawing/2014/main" id="{AB098677-8326-4756-9C81-861E34C0A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025"/>
                <a:ext cx="52" cy="102"/>
              </a:xfrm>
              <a:custGeom>
                <a:avLst/>
                <a:gdLst>
                  <a:gd name="T0" fmla="*/ 193 w 27"/>
                  <a:gd name="T1" fmla="*/ 0 h 53"/>
                  <a:gd name="T2" fmla="*/ 85 w 27"/>
                  <a:gd name="T3" fmla="*/ 15 h 53"/>
                  <a:gd name="T4" fmla="*/ 48 w 27"/>
                  <a:gd name="T5" fmla="*/ 77 h 53"/>
                  <a:gd name="T6" fmla="*/ 100 w 27"/>
                  <a:gd name="T7" fmla="*/ 377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53">
                    <a:moveTo>
                      <a:pt x="27" y="0"/>
                    </a:moveTo>
                    <a:cubicBezTo>
                      <a:pt x="25" y="3"/>
                      <a:pt x="16" y="0"/>
                      <a:pt x="12" y="2"/>
                    </a:cubicBezTo>
                    <a:cubicBezTo>
                      <a:pt x="8" y="3"/>
                      <a:pt x="8" y="6"/>
                      <a:pt x="7" y="11"/>
                    </a:cubicBezTo>
                    <a:cubicBezTo>
                      <a:pt x="4" y="22"/>
                      <a:pt x="0" y="50"/>
                      <a:pt x="14" y="53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1" name="Freeform 367">
                <a:extLst>
                  <a:ext uri="{FF2B5EF4-FFF2-40B4-BE49-F238E27FC236}">
                    <a16:creationId xmlns:a16="http://schemas.microsoft.com/office/drawing/2014/main" id="{15FEE996-86D9-42FA-9CAE-FC4A8B39C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3708"/>
                <a:ext cx="13" cy="48"/>
              </a:xfrm>
              <a:custGeom>
                <a:avLst/>
                <a:gdLst>
                  <a:gd name="T0" fmla="*/ 0 w 7"/>
                  <a:gd name="T1" fmla="*/ 177 h 25"/>
                  <a:gd name="T2" fmla="*/ 20 w 7"/>
                  <a:gd name="T3" fmla="*/ 100 h 25"/>
                  <a:gd name="T4" fmla="*/ 45 w 7"/>
                  <a:gd name="T5" fmla="*/ 0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25">
                    <a:moveTo>
                      <a:pt x="0" y="25"/>
                    </a:moveTo>
                    <a:cubicBezTo>
                      <a:pt x="1" y="23"/>
                      <a:pt x="2" y="17"/>
                      <a:pt x="3" y="14"/>
                    </a:cubicBezTo>
                    <a:cubicBezTo>
                      <a:pt x="5" y="10"/>
                      <a:pt x="6" y="5"/>
                      <a:pt x="7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2" name="Freeform 368">
                <a:extLst>
                  <a:ext uri="{FF2B5EF4-FFF2-40B4-BE49-F238E27FC236}">
                    <a16:creationId xmlns:a16="http://schemas.microsoft.com/office/drawing/2014/main" id="{E478DA81-02F8-4E55-AFE1-4C8666B41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6" y="3679"/>
                <a:ext cx="15" cy="52"/>
              </a:xfrm>
              <a:custGeom>
                <a:avLst/>
                <a:gdLst>
                  <a:gd name="T0" fmla="*/ 8 w 8"/>
                  <a:gd name="T1" fmla="*/ 0 h 27"/>
                  <a:gd name="T2" fmla="*/ 0 w 8"/>
                  <a:gd name="T3" fmla="*/ 116 h 27"/>
                  <a:gd name="T4" fmla="*/ 53 w 8"/>
                  <a:gd name="T5" fmla="*/ 1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27">
                    <a:moveTo>
                      <a:pt x="1" y="0"/>
                    </a:moveTo>
                    <a:cubicBezTo>
                      <a:pt x="1" y="5"/>
                      <a:pt x="1" y="11"/>
                      <a:pt x="0" y="16"/>
                    </a:cubicBezTo>
                    <a:cubicBezTo>
                      <a:pt x="0" y="22"/>
                      <a:pt x="3" y="25"/>
                      <a:pt x="8" y="2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3" name="Freeform 369">
                <a:extLst>
                  <a:ext uri="{FF2B5EF4-FFF2-40B4-BE49-F238E27FC236}">
                    <a16:creationId xmlns:a16="http://schemas.microsoft.com/office/drawing/2014/main" id="{41622D43-3DBD-4F63-AE2B-C070AAE32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685"/>
                <a:ext cx="21" cy="52"/>
              </a:xfrm>
              <a:custGeom>
                <a:avLst/>
                <a:gdLst>
                  <a:gd name="T0" fmla="*/ 55 w 11"/>
                  <a:gd name="T1" fmla="*/ 0 h 27"/>
                  <a:gd name="T2" fmla="*/ 55 w 11"/>
                  <a:gd name="T3" fmla="*/ 116 h 27"/>
                  <a:gd name="T4" fmla="*/ 0 w 11"/>
                  <a:gd name="T5" fmla="*/ 193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7">
                    <a:moveTo>
                      <a:pt x="8" y="0"/>
                    </a:moveTo>
                    <a:cubicBezTo>
                      <a:pt x="6" y="4"/>
                      <a:pt x="11" y="11"/>
                      <a:pt x="8" y="16"/>
                    </a:cubicBezTo>
                    <a:cubicBezTo>
                      <a:pt x="7" y="20"/>
                      <a:pt x="2" y="24"/>
                      <a:pt x="0" y="27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4" name="Freeform 370">
                <a:extLst>
                  <a:ext uri="{FF2B5EF4-FFF2-40B4-BE49-F238E27FC236}">
                    <a16:creationId xmlns:a16="http://schemas.microsoft.com/office/drawing/2014/main" id="{375B7EF3-33AF-4D7E-A369-E8B00222A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3725"/>
                <a:ext cx="16" cy="35"/>
              </a:xfrm>
              <a:custGeom>
                <a:avLst/>
                <a:gdLst>
                  <a:gd name="T0" fmla="*/ 64 w 8"/>
                  <a:gd name="T1" fmla="*/ 132 h 18"/>
                  <a:gd name="T2" fmla="*/ 0 w 8"/>
                  <a:gd name="T3" fmla="*/ 0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8">
                    <a:moveTo>
                      <a:pt x="8" y="18"/>
                    </a:moveTo>
                    <a:cubicBezTo>
                      <a:pt x="4" y="13"/>
                      <a:pt x="4" y="5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5" name="Freeform 371">
                <a:extLst>
                  <a:ext uri="{FF2B5EF4-FFF2-40B4-BE49-F238E27FC236}">
                    <a16:creationId xmlns:a16="http://schemas.microsoft.com/office/drawing/2014/main" id="{A7F783EB-BB7D-4547-9CC1-FA9F3ADCE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2160"/>
                <a:ext cx="81" cy="100"/>
              </a:xfrm>
              <a:custGeom>
                <a:avLst/>
                <a:gdLst>
                  <a:gd name="T0" fmla="*/ 0 w 42"/>
                  <a:gd name="T1" fmla="*/ 0 h 52"/>
                  <a:gd name="T2" fmla="*/ 137 w 42"/>
                  <a:gd name="T3" fmla="*/ 208 h 52"/>
                  <a:gd name="T4" fmla="*/ 301 w 42"/>
                  <a:gd name="T5" fmla="*/ 369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52">
                    <a:moveTo>
                      <a:pt x="0" y="0"/>
                    </a:moveTo>
                    <a:cubicBezTo>
                      <a:pt x="8" y="8"/>
                      <a:pt x="12" y="20"/>
                      <a:pt x="19" y="29"/>
                    </a:cubicBezTo>
                    <a:cubicBezTo>
                      <a:pt x="26" y="38"/>
                      <a:pt x="35" y="44"/>
                      <a:pt x="42" y="52"/>
                    </a:cubicBezTo>
                  </a:path>
                </a:pathLst>
              </a:custGeom>
              <a:noFill/>
              <a:ln w="6350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6" name="Freeform 372">
                <a:extLst>
                  <a:ext uri="{FF2B5EF4-FFF2-40B4-BE49-F238E27FC236}">
                    <a16:creationId xmlns:a16="http://schemas.microsoft.com/office/drawing/2014/main" id="{D89A2A9C-3D68-4B9F-8418-34A983CF3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" y="2008"/>
                <a:ext cx="27" cy="37"/>
              </a:xfrm>
              <a:custGeom>
                <a:avLst/>
                <a:gdLst>
                  <a:gd name="T0" fmla="*/ 100 w 14"/>
                  <a:gd name="T1" fmla="*/ 53 h 19"/>
                  <a:gd name="T2" fmla="*/ 15 w 14"/>
                  <a:gd name="T3" fmla="*/ 53 h 19"/>
                  <a:gd name="T4" fmla="*/ 64 w 14"/>
                  <a:gd name="T5" fmla="*/ 140 h 19"/>
                  <a:gd name="T6" fmla="*/ 52 w 14"/>
                  <a:gd name="T7" fmla="*/ 68 h 19"/>
                  <a:gd name="T8" fmla="*/ 85 w 14"/>
                  <a:gd name="T9" fmla="*/ 88 h 19"/>
                  <a:gd name="T10" fmla="*/ 100 w 14"/>
                  <a:gd name="T11" fmla="*/ 53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19">
                    <a:moveTo>
                      <a:pt x="14" y="7"/>
                    </a:moveTo>
                    <a:cubicBezTo>
                      <a:pt x="14" y="0"/>
                      <a:pt x="4" y="2"/>
                      <a:pt x="2" y="7"/>
                    </a:cubicBezTo>
                    <a:cubicBezTo>
                      <a:pt x="0" y="13"/>
                      <a:pt x="4" y="17"/>
                      <a:pt x="9" y="19"/>
                    </a:cubicBezTo>
                    <a:cubicBezTo>
                      <a:pt x="8" y="18"/>
                      <a:pt x="1" y="8"/>
                      <a:pt x="7" y="9"/>
                    </a:cubicBezTo>
                    <a:cubicBezTo>
                      <a:pt x="8" y="9"/>
                      <a:pt x="9" y="13"/>
                      <a:pt x="12" y="12"/>
                    </a:cubicBezTo>
                    <a:cubicBezTo>
                      <a:pt x="13" y="11"/>
                      <a:pt x="14" y="8"/>
                      <a:pt x="14" y="7"/>
                    </a:cubicBezTo>
                  </a:path>
                </a:pathLst>
              </a:custGeom>
              <a:solidFill>
                <a:srgbClr val="494E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7" name="Freeform 373">
                <a:extLst>
                  <a:ext uri="{FF2B5EF4-FFF2-40B4-BE49-F238E27FC236}">
                    <a16:creationId xmlns:a16="http://schemas.microsoft.com/office/drawing/2014/main" id="{51E93B65-7121-42A6-9D65-0E19AA736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7" y="910"/>
                <a:ext cx="85" cy="27"/>
              </a:xfrm>
              <a:custGeom>
                <a:avLst/>
                <a:gdLst>
                  <a:gd name="T0" fmla="*/ 0 w 44"/>
                  <a:gd name="T1" fmla="*/ 85 h 14"/>
                  <a:gd name="T2" fmla="*/ 317 w 44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4">
                    <a:moveTo>
                      <a:pt x="0" y="12"/>
                    </a:moveTo>
                    <a:cubicBezTo>
                      <a:pt x="0" y="12"/>
                      <a:pt x="29" y="0"/>
                      <a:pt x="44" y="14"/>
                    </a:cubicBezTo>
                  </a:path>
                </a:pathLst>
              </a:custGeom>
              <a:noFill/>
              <a:ln w="11113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8" name="Freeform 374">
                <a:extLst>
                  <a:ext uri="{FF2B5EF4-FFF2-40B4-BE49-F238E27FC236}">
                    <a16:creationId xmlns:a16="http://schemas.microsoft.com/office/drawing/2014/main" id="{64DBCF2C-78C8-4B2D-BCCF-1DCEE573C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910"/>
                <a:ext cx="85" cy="27"/>
              </a:xfrm>
              <a:custGeom>
                <a:avLst/>
                <a:gdLst>
                  <a:gd name="T0" fmla="*/ 317 w 44"/>
                  <a:gd name="T1" fmla="*/ 85 h 14"/>
                  <a:gd name="T2" fmla="*/ 0 w 44"/>
                  <a:gd name="T3" fmla="*/ 10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14">
                    <a:moveTo>
                      <a:pt x="44" y="12"/>
                    </a:moveTo>
                    <a:cubicBezTo>
                      <a:pt x="44" y="12"/>
                      <a:pt x="15" y="0"/>
                      <a:pt x="0" y="14"/>
                    </a:cubicBezTo>
                  </a:path>
                </a:pathLst>
              </a:custGeom>
              <a:noFill/>
              <a:ln w="11113" cap="rnd">
                <a:solidFill>
                  <a:srgbClr val="494E4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19" name="Freeform 375">
                <a:extLst>
                  <a:ext uri="{FF2B5EF4-FFF2-40B4-BE49-F238E27FC236}">
                    <a16:creationId xmlns:a16="http://schemas.microsoft.com/office/drawing/2014/main" id="{FE010455-CC87-4AB6-9F55-2B2D5818C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041"/>
                <a:ext cx="40" cy="37"/>
              </a:xfrm>
              <a:custGeom>
                <a:avLst/>
                <a:gdLst>
                  <a:gd name="T0" fmla="*/ 145 w 21"/>
                  <a:gd name="T1" fmla="*/ 0 h 19"/>
                  <a:gd name="T2" fmla="*/ 0 w 21"/>
                  <a:gd name="T3" fmla="*/ 14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9">
                    <a:moveTo>
                      <a:pt x="21" y="0"/>
                    </a:moveTo>
                    <a:cubicBezTo>
                      <a:pt x="16" y="8"/>
                      <a:pt x="6" y="13"/>
                      <a:pt x="0" y="19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0" name="Freeform 376">
                <a:extLst>
                  <a:ext uri="{FF2B5EF4-FFF2-40B4-BE49-F238E27FC236}">
                    <a16:creationId xmlns:a16="http://schemas.microsoft.com/office/drawing/2014/main" id="{FED5DFA9-BA39-45B9-AE65-9AA3E489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039"/>
                <a:ext cx="27" cy="35"/>
              </a:xfrm>
              <a:custGeom>
                <a:avLst/>
                <a:gdLst>
                  <a:gd name="T0" fmla="*/ 0 w 14"/>
                  <a:gd name="T1" fmla="*/ 0 h 18"/>
                  <a:gd name="T2" fmla="*/ 100 w 14"/>
                  <a:gd name="T3" fmla="*/ 132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8">
                    <a:moveTo>
                      <a:pt x="0" y="0"/>
                    </a:moveTo>
                    <a:cubicBezTo>
                      <a:pt x="2" y="7"/>
                      <a:pt x="11" y="11"/>
                      <a:pt x="14" y="18"/>
                    </a:cubicBezTo>
                  </a:path>
                </a:pathLst>
              </a:custGeom>
              <a:noFill/>
              <a:ln w="3175" cap="rnd">
                <a:solidFill>
                  <a:srgbClr val="494E4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1" name="Freeform 377">
                <a:extLst>
                  <a:ext uri="{FF2B5EF4-FFF2-40B4-BE49-F238E27FC236}">
                    <a16:creationId xmlns:a16="http://schemas.microsoft.com/office/drawing/2014/main" id="{87AB2A4A-34E1-4C5A-9407-912BDBC5A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795"/>
                <a:ext cx="135" cy="146"/>
              </a:xfrm>
              <a:custGeom>
                <a:avLst/>
                <a:gdLst>
                  <a:gd name="T0" fmla="*/ 473 w 70"/>
                  <a:gd name="T1" fmla="*/ 0 h 76"/>
                  <a:gd name="T2" fmla="*/ 417 w 70"/>
                  <a:gd name="T3" fmla="*/ 136 h 76"/>
                  <a:gd name="T4" fmla="*/ 280 w 70"/>
                  <a:gd name="T5" fmla="*/ 225 h 76"/>
                  <a:gd name="T6" fmla="*/ 116 w 70"/>
                  <a:gd name="T7" fmla="*/ 361 h 76"/>
                  <a:gd name="T8" fmla="*/ 0 w 70"/>
                  <a:gd name="T9" fmla="*/ 538 h 76"/>
                  <a:gd name="T10" fmla="*/ 193 w 70"/>
                  <a:gd name="T11" fmla="*/ 369 h 76"/>
                  <a:gd name="T12" fmla="*/ 417 w 70"/>
                  <a:gd name="T13" fmla="*/ 248 h 76"/>
                  <a:gd name="T14" fmla="*/ 496 w 70"/>
                  <a:gd name="T15" fmla="*/ 108 h 76"/>
                  <a:gd name="T16" fmla="*/ 480 w 70"/>
                  <a:gd name="T17" fmla="*/ 15 h 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76">
                    <a:moveTo>
                      <a:pt x="66" y="0"/>
                    </a:moveTo>
                    <a:cubicBezTo>
                      <a:pt x="64" y="7"/>
                      <a:pt x="62" y="13"/>
                      <a:pt x="58" y="19"/>
                    </a:cubicBezTo>
                    <a:cubicBezTo>
                      <a:pt x="53" y="25"/>
                      <a:pt x="46" y="28"/>
                      <a:pt x="39" y="32"/>
                    </a:cubicBezTo>
                    <a:cubicBezTo>
                      <a:pt x="31" y="38"/>
                      <a:pt x="23" y="43"/>
                      <a:pt x="16" y="51"/>
                    </a:cubicBezTo>
                    <a:cubicBezTo>
                      <a:pt x="9" y="59"/>
                      <a:pt x="5" y="67"/>
                      <a:pt x="0" y="76"/>
                    </a:cubicBezTo>
                    <a:cubicBezTo>
                      <a:pt x="7" y="66"/>
                      <a:pt x="16" y="58"/>
                      <a:pt x="27" y="52"/>
                    </a:cubicBezTo>
                    <a:cubicBezTo>
                      <a:pt x="37" y="46"/>
                      <a:pt x="49" y="42"/>
                      <a:pt x="58" y="35"/>
                    </a:cubicBezTo>
                    <a:cubicBezTo>
                      <a:pt x="65" y="30"/>
                      <a:pt x="69" y="23"/>
                      <a:pt x="69" y="15"/>
                    </a:cubicBezTo>
                    <a:cubicBezTo>
                      <a:pt x="70" y="12"/>
                      <a:pt x="70" y="4"/>
                      <a:pt x="67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2" name="Freeform 378">
                <a:extLst>
                  <a:ext uri="{FF2B5EF4-FFF2-40B4-BE49-F238E27FC236}">
                    <a16:creationId xmlns:a16="http://schemas.microsoft.com/office/drawing/2014/main" id="{FC3EFB9E-E8BC-4409-B349-26371683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799"/>
                <a:ext cx="118" cy="65"/>
              </a:xfrm>
              <a:custGeom>
                <a:avLst/>
                <a:gdLst>
                  <a:gd name="T0" fmla="*/ 37 w 61"/>
                  <a:gd name="T1" fmla="*/ 0 h 34"/>
                  <a:gd name="T2" fmla="*/ 124 w 61"/>
                  <a:gd name="T3" fmla="*/ 84 h 34"/>
                  <a:gd name="T4" fmla="*/ 232 w 61"/>
                  <a:gd name="T5" fmla="*/ 132 h 34"/>
                  <a:gd name="T6" fmla="*/ 340 w 61"/>
                  <a:gd name="T7" fmla="*/ 168 h 34"/>
                  <a:gd name="T8" fmla="*/ 441 w 61"/>
                  <a:gd name="T9" fmla="*/ 237 h 34"/>
                  <a:gd name="T10" fmla="*/ 304 w 61"/>
                  <a:gd name="T11" fmla="*/ 184 h 34"/>
                  <a:gd name="T12" fmla="*/ 172 w 61"/>
                  <a:gd name="T13" fmla="*/ 132 h 34"/>
                  <a:gd name="T14" fmla="*/ 85 w 61"/>
                  <a:gd name="T15" fmla="*/ 120 h 34"/>
                  <a:gd name="T16" fmla="*/ 8 w 61"/>
                  <a:gd name="T17" fmla="*/ 153 h 34"/>
                  <a:gd name="T18" fmla="*/ 23 w 61"/>
                  <a:gd name="T19" fmla="*/ 92 h 34"/>
                  <a:gd name="T20" fmla="*/ 23 w 61"/>
                  <a:gd name="T21" fmla="*/ 36 h 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" h="34">
                    <a:moveTo>
                      <a:pt x="5" y="0"/>
                    </a:moveTo>
                    <a:cubicBezTo>
                      <a:pt x="4" y="2"/>
                      <a:pt x="14" y="10"/>
                      <a:pt x="17" y="12"/>
                    </a:cubicBezTo>
                    <a:cubicBezTo>
                      <a:pt x="21" y="16"/>
                      <a:pt x="27" y="17"/>
                      <a:pt x="32" y="19"/>
                    </a:cubicBezTo>
                    <a:cubicBezTo>
                      <a:pt x="38" y="20"/>
                      <a:pt x="42" y="22"/>
                      <a:pt x="47" y="24"/>
                    </a:cubicBezTo>
                    <a:cubicBezTo>
                      <a:pt x="53" y="27"/>
                      <a:pt x="56" y="30"/>
                      <a:pt x="61" y="34"/>
                    </a:cubicBezTo>
                    <a:cubicBezTo>
                      <a:pt x="55" y="34"/>
                      <a:pt x="47" y="28"/>
                      <a:pt x="42" y="26"/>
                    </a:cubicBezTo>
                    <a:cubicBezTo>
                      <a:pt x="36" y="23"/>
                      <a:pt x="30" y="21"/>
                      <a:pt x="24" y="19"/>
                    </a:cubicBezTo>
                    <a:cubicBezTo>
                      <a:pt x="20" y="18"/>
                      <a:pt x="16" y="17"/>
                      <a:pt x="12" y="17"/>
                    </a:cubicBezTo>
                    <a:cubicBezTo>
                      <a:pt x="7" y="17"/>
                      <a:pt x="5" y="20"/>
                      <a:pt x="1" y="22"/>
                    </a:cubicBezTo>
                    <a:cubicBezTo>
                      <a:pt x="0" y="19"/>
                      <a:pt x="2" y="16"/>
                      <a:pt x="3" y="13"/>
                    </a:cubicBezTo>
                    <a:cubicBezTo>
                      <a:pt x="3" y="11"/>
                      <a:pt x="3" y="7"/>
                      <a:pt x="3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3" name="Freeform 379">
                <a:extLst>
                  <a:ext uri="{FF2B5EF4-FFF2-40B4-BE49-F238E27FC236}">
                    <a16:creationId xmlns:a16="http://schemas.microsoft.com/office/drawing/2014/main" id="{51DCF589-186B-4233-9EF3-C04C69016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4" y="934"/>
                <a:ext cx="42" cy="90"/>
              </a:xfrm>
              <a:custGeom>
                <a:avLst/>
                <a:gdLst>
                  <a:gd name="T0" fmla="*/ 29 w 22"/>
                  <a:gd name="T1" fmla="*/ 0 h 47"/>
                  <a:gd name="T2" fmla="*/ 124 w 22"/>
                  <a:gd name="T3" fmla="*/ 140 h 47"/>
                  <a:gd name="T4" fmla="*/ 145 w 22"/>
                  <a:gd name="T5" fmla="*/ 237 h 47"/>
                  <a:gd name="T6" fmla="*/ 153 w 22"/>
                  <a:gd name="T7" fmla="*/ 329 h 47"/>
                  <a:gd name="T8" fmla="*/ 105 w 22"/>
                  <a:gd name="T9" fmla="*/ 260 h 47"/>
                  <a:gd name="T10" fmla="*/ 92 w 22"/>
                  <a:gd name="T11" fmla="*/ 184 h 47"/>
                  <a:gd name="T12" fmla="*/ 55 w 22"/>
                  <a:gd name="T13" fmla="*/ 107 h 47"/>
                  <a:gd name="T14" fmla="*/ 15 w 22"/>
                  <a:gd name="T15" fmla="*/ 56 h 47"/>
                  <a:gd name="T16" fmla="*/ 15 w 22"/>
                  <a:gd name="T17" fmla="*/ 8 h 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47">
                    <a:moveTo>
                      <a:pt x="4" y="0"/>
                    </a:moveTo>
                    <a:cubicBezTo>
                      <a:pt x="12" y="2"/>
                      <a:pt x="16" y="9"/>
                      <a:pt x="18" y="20"/>
                    </a:cubicBezTo>
                    <a:cubicBezTo>
                      <a:pt x="20" y="25"/>
                      <a:pt x="21" y="28"/>
                      <a:pt x="21" y="34"/>
                    </a:cubicBezTo>
                    <a:cubicBezTo>
                      <a:pt x="21" y="38"/>
                      <a:pt x="22" y="44"/>
                      <a:pt x="22" y="47"/>
                    </a:cubicBezTo>
                    <a:cubicBezTo>
                      <a:pt x="22" y="44"/>
                      <a:pt x="15" y="40"/>
                      <a:pt x="15" y="37"/>
                    </a:cubicBezTo>
                    <a:cubicBezTo>
                      <a:pt x="15" y="33"/>
                      <a:pt x="14" y="30"/>
                      <a:pt x="13" y="26"/>
                    </a:cubicBezTo>
                    <a:cubicBezTo>
                      <a:pt x="12" y="22"/>
                      <a:pt x="10" y="18"/>
                      <a:pt x="8" y="15"/>
                    </a:cubicBezTo>
                    <a:cubicBezTo>
                      <a:pt x="6" y="12"/>
                      <a:pt x="3" y="11"/>
                      <a:pt x="2" y="8"/>
                    </a:cubicBezTo>
                    <a:cubicBezTo>
                      <a:pt x="0" y="6"/>
                      <a:pt x="1" y="3"/>
                      <a:pt x="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4" name="Freeform 380">
                <a:extLst>
                  <a:ext uri="{FF2B5EF4-FFF2-40B4-BE49-F238E27FC236}">
                    <a16:creationId xmlns:a16="http://schemas.microsoft.com/office/drawing/2014/main" id="{9232AA4C-1A93-496A-821E-92FD7CE3D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032"/>
                <a:ext cx="27" cy="38"/>
              </a:xfrm>
              <a:custGeom>
                <a:avLst/>
                <a:gdLst>
                  <a:gd name="T0" fmla="*/ 52 w 14"/>
                  <a:gd name="T1" fmla="*/ 8 h 20"/>
                  <a:gd name="T2" fmla="*/ 52 w 14"/>
                  <a:gd name="T3" fmla="*/ 76 h 20"/>
                  <a:gd name="T4" fmla="*/ 100 w 14"/>
                  <a:gd name="T5" fmla="*/ 137 h 20"/>
                  <a:gd name="T6" fmla="*/ 56 w 14"/>
                  <a:gd name="T7" fmla="*/ 97 h 20"/>
                  <a:gd name="T8" fmla="*/ 29 w 14"/>
                  <a:gd name="T9" fmla="*/ 84 h 20"/>
                  <a:gd name="T10" fmla="*/ 8 w 14"/>
                  <a:gd name="T11" fmla="*/ 76 h 20"/>
                  <a:gd name="T12" fmla="*/ 0 w 14"/>
                  <a:gd name="T13" fmla="*/ 21 h 20"/>
                  <a:gd name="T14" fmla="*/ 44 w 14"/>
                  <a:gd name="T15" fmla="*/ 8 h 2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7" y="1"/>
                    </a:moveTo>
                    <a:cubicBezTo>
                      <a:pt x="6" y="4"/>
                      <a:pt x="6" y="8"/>
                      <a:pt x="7" y="11"/>
                    </a:cubicBezTo>
                    <a:cubicBezTo>
                      <a:pt x="9" y="14"/>
                      <a:pt x="12" y="16"/>
                      <a:pt x="14" y="20"/>
                    </a:cubicBezTo>
                    <a:cubicBezTo>
                      <a:pt x="11" y="19"/>
                      <a:pt x="10" y="16"/>
                      <a:pt x="8" y="14"/>
                    </a:cubicBezTo>
                    <a:cubicBezTo>
                      <a:pt x="7" y="13"/>
                      <a:pt x="6" y="13"/>
                      <a:pt x="4" y="12"/>
                    </a:cubicBezTo>
                    <a:cubicBezTo>
                      <a:pt x="3" y="12"/>
                      <a:pt x="1" y="12"/>
                      <a:pt x="1" y="11"/>
                    </a:cubicBezTo>
                    <a:cubicBezTo>
                      <a:pt x="0" y="10"/>
                      <a:pt x="0" y="5"/>
                      <a:pt x="0" y="3"/>
                    </a:cubicBezTo>
                    <a:cubicBezTo>
                      <a:pt x="1" y="2"/>
                      <a:pt x="6" y="0"/>
                      <a:pt x="6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5" name="Freeform 381">
                <a:extLst>
                  <a:ext uri="{FF2B5EF4-FFF2-40B4-BE49-F238E27FC236}">
                    <a16:creationId xmlns:a16="http://schemas.microsoft.com/office/drawing/2014/main" id="{35B83E4A-F1EF-479A-B448-190635730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926"/>
                <a:ext cx="36" cy="34"/>
              </a:xfrm>
              <a:custGeom>
                <a:avLst/>
                <a:gdLst>
                  <a:gd name="T0" fmla="*/ 116 w 19"/>
                  <a:gd name="T1" fmla="*/ 32 h 18"/>
                  <a:gd name="T2" fmla="*/ 53 w 19"/>
                  <a:gd name="T3" fmla="*/ 21 h 18"/>
                  <a:gd name="T4" fmla="*/ 0 w 19"/>
                  <a:gd name="T5" fmla="*/ 15 h 18"/>
                  <a:gd name="T6" fmla="*/ 47 w 19"/>
                  <a:gd name="T7" fmla="*/ 40 h 18"/>
                  <a:gd name="T8" fmla="*/ 68 w 19"/>
                  <a:gd name="T9" fmla="*/ 68 h 18"/>
                  <a:gd name="T10" fmla="*/ 129 w 19"/>
                  <a:gd name="T11" fmla="*/ 89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8">
                    <a:moveTo>
                      <a:pt x="17" y="5"/>
                    </a:moveTo>
                    <a:cubicBezTo>
                      <a:pt x="14" y="4"/>
                      <a:pt x="11" y="3"/>
                      <a:pt x="8" y="3"/>
                    </a:cubicBezTo>
                    <a:cubicBezTo>
                      <a:pt x="6" y="2"/>
                      <a:pt x="2" y="0"/>
                      <a:pt x="0" y="2"/>
                    </a:cubicBezTo>
                    <a:cubicBezTo>
                      <a:pt x="2" y="3"/>
                      <a:pt x="5" y="4"/>
                      <a:pt x="7" y="6"/>
                    </a:cubicBezTo>
                    <a:cubicBezTo>
                      <a:pt x="8" y="7"/>
                      <a:pt x="9" y="8"/>
                      <a:pt x="10" y="10"/>
                    </a:cubicBezTo>
                    <a:cubicBezTo>
                      <a:pt x="11" y="12"/>
                      <a:pt x="18" y="18"/>
                      <a:pt x="19" y="1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6" name="Freeform 382">
                <a:extLst>
                  <a:ext uri="{FF2B5EF4-FFF2-40B4-BE49-F238E27FC236}">
                    <a16:creationId xmlns:a16="http://schemas.microsoft.com/office/drawing/2014/main" id="{174E484A-9427-417B-8ADD-159152BC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3" y="941"/>
                <a:ext cx="25" cy="85"/>
              </a:xfrm>
              <a:custGeom>
                <a:avLst/>
                <a:gdLst>
                  <a:gd name="T0" fmla="*/ 0 w 13"/>
                  <a:gd name="T1" fmla="*/ 0 h 44"/>
                  <a:gd name="T2" fmla="*/ 44 w 13"/>
                  <a:gd name="T3" fmla="*/ 64 h 44"/>
                  <a:gd name="T4" fmla="*/ 71 w 13"/>
                  <a:gd name="T5" fmla="*/ 160 h 44"/>
                  <a:gd name="T6" fmla="*/ 85 w 13"/>
                  <a:gd name="T7" fmla="*/ 317 h 44"/>
                  <a:gd name="T8" fmla="*/ 77 w 13"/>
                  <a:gd name="T9" fmla="*/ 240 h 44"/>
                  <a:gd name="T10" fmla="*/ 63 w 13"/>
                  <a:gd name="T11" fmla="*/ 164 h 44"/>
                  <a:gd name="T12" fmla="*/ 23 w 13"/>
                  <a:gd name="T13" fmla="*/ 56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4">
                    <a:moveTo>
                      <a:pt x="0" y="0"/>
                    </a:moveTo>
                    <a:cubicBezTo>
                      <a:pt x="2" y="3"/>
                      <a:pt x="4" y="6"/>
                      <a:pt x="6" y="9"/>
                    </a:cubicBezTo>
                    <a:cubicBezTo>
                      <a:pt x="8" y="13"/>
                      <a:pt x="9" y="17"/>
                      <a:pt x="10" y="22"/>
                    </a:cubicBezTo>
                    <a:cubicBezTo>
                      <a:pt x="12" y="29"/>
                      <a:pt x="13" y="37"/>
                      <a:pt x="12" y="44"/>
                    </a:cubicBezTo>
                    <a:cubicBezTo>
                      <a:pt x="12" y="41"/>
                      <a:pt x="11" y="37"/>
                      <a:pt x="11" y="33"/>
                    </a:cubicBezTo>
                    <a:cubicBezTo>
                      <a:pt x="10" y="30"/>
                      <a:pt x="10" y="26"/>
                      <a:pt x="9" y="23"/>
                    </a:cubicBezTo>
                    <a:cubicBezTo>
                      <a:pt x="7" y="18"/>
                      <a:pt x="4" y="13"/>
                      <a:pt x="3" y="8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7" name="Freeform 383">
                <a:extLst>
                  <a:ext uri="{FF2B5EF4-FFF2-40B4-BE49-F238E27FC236}">
                    <a16:creationId xmlns:a16="http://schemas.microsoft.com/office/drawing/2014/main" id="{03DAB56A-A4EE-4B9C-84EE-32F27212B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980"/>
                <a:ext cx="34" cy="19"/>
              </a:xfrm>
              <a:custGeom>
                <a:avLst/>
                <a:gdLst>
                  <a:gd name="T0" fmla="*/ 121 w 18"/>
                  <a:gd name="T1" fmla="*/ 0 h 10"/>
                  <a:gd name="T2" fmla="*/ 100 w 18"/>
                  <a:gd name="T3" fmla="*/ 15 h 10"/>
                  <a:gd name="T4" fmla="*/ 76 w 18"/>
                  <a:gd name="T5" fmla="*/ 36 h 10"/>
                  <a:gd name="T6" fmla="*/ 40 w 18"/>
                  <a:gd name="T7" fmla="*/ 48 h 10"/>
                  <a:gd name="T8" fmla="*/ 0 w 18"/>
                  <a:gd name="T9" fmla="*/ 68 h 10"/>
                  <a:gd name="T10" fmla="*/ 121 w 18"/>
                  <a:gd name="T11" fmla="*/ 0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18" y="0"/>
                    </a:moveTo>
                    <a:cubicBezTo>
                      <a:pt x="17" y="0"/>
                      <a:pt x="16" y="1"/>
                      <a:pt x="15" y="2"/>
                    </a:cubicBezTo>
                    <a:cubicBezTo>
                      <a:pt x="14" y="3"/>
                      <a:pt x="13" y="4"/>
                      <a:pt x="11" y="5"/>
                    </a:cubicBezTo>
                    <a:cubicBezTo>
                      <a:pt x="10" y="6"/>
                      <a:pt x="8" y="7"/>
                      <a:pt x="6" y="7"/>
                    </a:cubicBezTo>
                    <a:cubicBezTo>
                      <a:pt x="5" y="8"/>
                      <a:pt x="2" y="9"/>
                      <a:pt x="0" y="10"/>
                    </a:cubicBezTo>
                    <a:cubicBezTo>
                      <a:pt x="7" y="10"/>
                      <a:pt x="15" y="7"/>
                      <a:pt x="18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8" name="Freeform 384">
                <a:extLst>
                  <a:ext uri="{FF2B5EF4-FFF2-40B4-BE49-F238E27FC236}">
                    <a16:creationId xmlns:a16="http://schemas.microsoft.com/office/drawing/2014/main" id="{C62782FE-35E4-42D5-906E-97EACAC86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1" y="976"/>
                <a:ext cx="29" cy="17"/>
              </a:xfrm>
              <a:custGeom>
                <a:avLst/>
                <a:gdLst>
                  <a:gd name="T0" fmla="*/ 0 w 15"/>
                  <a:gd name="T1" fmla="*/ 0 h 9"/>
                  <a:gd name="T2" fmla="*/ 44 w 15"/>
                  <a:gd name="T3" fmla="*/ 47 h 9"/>
                  <a:gd name="T4" fmla="*/ 72 w 15"/>
                  <a:gd name="T5" fmla="*/ 60 h 9"/>
                  <a:gd name="T6" fmla="*/ 108 w 15"/>
                  <a:gd name="T7" fmla="*/ 60 h 9"/>
                  <a:gd name="T8" fmla="*/ 85 w 15"/>
                  <a:gd name="T9" fmla="*/ 53 h 9"/>
                  <a:gd name="T10" fmla="*/ 44 w 15"/>
                  <a:gd name="T11" fmla="*/ 32 h 9"/>
                  <a:gd name="T12" fmla="*/ 8 w 15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2" y="2"/>
                      <a:pt x="3" y="5"/>
                      <a:pt x="6" y="7"/>
                    </a:cubicBezTo>
                    <a:cubicBezTo>
                      <a:pt x="7" y="8"/>
                      <a:pt x="9" y="9"/>
                      <a:pt x="10" y="9"/>
                    </a:cubicBezTo>
                    <a:cubicBezTo>
                      <a:pt x="12" y="9"/>
                      <a:pt x="13" y="9"/>
                      <a:pt x="15" y="9"/>
                    </a:cubicBezTo>
                    <a:cubicBezTo>
                      <a:pt x="14" y="9"/>
                      <a:pt x="13" y="8"/>
                      <a:pt x="12" y="8"/>
                    </a:cubicBezTo>
                    <a:cubicBezTo>
                      <a:pt x="10" y="8"/>
                      <a:pt x="8" y="6"/>
                      <a:pt x="6" y="5"/>
                    </a:cubicBezTo>
                    <a:cubicBezTo>
                      <a:pt x="5" y="4"/>
                      <a:pt x="2" y="2"/>
                      <a:pt x="1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29" name="Freeform 385">
                <a:extLst>
                  <a:ext uri="{FF2B5EF4-FFF2-40B4-BE49-F238E27FC236}">
                    <a16:creationId xmlns:a16="http://schemas.microsoft.com/office/drawing/2014/main" id="{2BE93041-BE83-40D8-9A59-2D9684524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3" y="964"/>
                <a:ext cx="8" cy="12"/>
              </a:xfrm>
              <a:custGeom>
                <a:avLst/>
                <a:gdLst>
                  <a:gd name="T0" fmla="*/ 32 w 4"/>
                  <a:gd name="T1" fmla="*/ 0 h 6"/>
                  <a:gd name="T2" fmla="*/ 16 w 4"/>
                  <a:gd name="T3" fmla="*/ 48 h 6"/>
                  <a:gd name="T4" fmla="*/ 24 w 4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4" y="0"/>
                    </a:moveTo>
                    <a:cubicBezTo>
                      <a:pt x="2" y="0"/>
                      <a:pt x="2" y="5"/>
                      <a:pt x="2" y="6"/>
                    </a:cubicBezTo>
                    <a:cubicBezTo>
                      <a:pt x="1" y="4"/>
                      <a:pt x="0" y="0"/>
                      <a:pt x="3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0" name="Freeform 386">
                <a:extLst>
                  <a:ext uri="{FF2B5EF4-FFF2-40B4-BE49-F238E27FC236}">
                    <a16:creationId xmlns:a16="http://schemas.microsoft.com/office/drawing/2014/main" id="{504D1E35-A4B2-41F9-AE10-54BC24B7A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941"/>
                <a:ext cx="54" cy="21"/>
              </a:xfrm>
              <a:custGeom>
                <a:avLst/>
                <a:gdLst>
                  <a:gd name="T0" fmla="*/ 8 w 28"/>
                  <a:gd name="T1" fmla="*/ 76 h 11"/>
                  <a:gd name="T2" fmla="*/ 116 w 28"/>
                  <a:gd name="T3" fmla="*/ 21 h 11"/>
                  <a:gd name="T4" fmla="*/ 201 w 28"/>
                  <a:gd name="T5" fmla="*/ 21 h 11"/>
                  <a:gd name="T6" fmla="*/ 93 w 28"/>
                  <a:gd name="T7" fmla="*/ 8 h 11"/>
                  <a:gd name="T8" fmla="*/ 29 w 28"/>
                  <a:gd name="T9" fmla="*/ 29 h 11"/>
                  <a:gd name="T10" fmla="*/ 0 w 28"/>
                  <a:gd name="T11" fmla="*/ 6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11">
                    <a:moveTo>
                      <a:pt x="1" y="11"/>
                    </a:moveTo>
                    <a:cubicBezTo>
                      <a:pt x="5" y="7"/>
                      <a:pt x="10" y="5"/>
                      <a:pt x="16" y="3"/>
                    </a:cubicBezTo>
                    <a:cubicBezTo>
                      <a:pt x="19" y="2"/>
                      <a:pt x="25" y="2"/>
                      <a:pt x="28" y="3"/>
                    </a:cubicBezTo>
                    <a:cubicBezTo>
                      <a:pt x="25" y="0"/>
                      <a:pt x="18" y="0"/>
                      <a:pt x="13" y="1"/>
                    </a:cubicBezTo>
                    <a:cubicBezTo>
                      <a:pt x="10" y="1"/>
                      <a:pt x="7" y="2"/>
                      <a:pt x="4" y="4"/>
                    </a:cubicBezTo>
                    <a:cubicBezTo>
                      <a:pt x="3" y="5"/>
                      <a:pt x="0" y="8"/>
                      <a:pt x="0" y="1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1" name="Freeform 387">
                <a:extLst>
                  <a:ext uri="{FF2B5EF4-FFF2-40B4-BE49-F238E27FC236}">
                    <a16:creationId xmlns:a16="http://schemas.microsoft.com/office/drawing/2014/main" id="{2276437F-5050-4204-B1BC-D1A5F6694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1053"/>
                <a:ext cx="92" cy="146"/>
              </a:xfrm>
              <a:custGeom>
                <a:avLst/>
                <a:gdLst>
                  <a:gd name="T0" fmla="*/ 0 w 48"/>
                  <a:gd name="T1" fmla="*/ 0 h 76"/>
                  <a:gd name="T2" fmla="*/ 29 w 48"/>
                  <a:gd name="T3" fmla="*/ 29 h 76"/>
                  <a:gd name="T4" fmla="*/ 48 w 48"/>
                  <a:gd name="T5" fmla="*/ 48 h 76"/>
                  <a:gd name="T6" fmla="*/ 92 w 48"/>
                  <a:gd name="T7" fmla="*/ 129 h 76"/>
                  <a:gd name="T8" fmla="*/ 176 w 48"/>
                  <a:gd name="T9" fmla="*/ 232 h 76"/>
                  <a:gd name="T10" fmla="*/ 217 w 48"/>
                  <a:gd name="T11" fmla="*/ 332 h 76"/>
                  <a:gd name="T12" fmla="*/ 268 w 48"/>
                  <a:gd name="T13" fmla="*/ 417 h 76"/>
                  <a:gd name="T14" fmla="*/ 301 w 48"/>
                  <a:gd name="T15" fmla="*/ 492 h 76"/>
                  <a:gd name="T16" fmla="*/ 337 w 48"/>
                  <a:gd name="T17" fmla="*/ 538 h 76"/>
                  <a:gd name="T18" fmla="*/ 297 w 48"/>
                  <a:gd name="T19" fmla="*/ 509 h 76"/>
                  <a:gd name="T20" fmla="*/ 268 w 48"/>
                  <a:gd name="T21" fmla="*/ 484 h 76"/>
                  <a:gd name="T22" fmla="*/ 217 w 48"/>
                  <a:gd name="T23" fmla="*/ 409 h 76"/>
                  <a:gd name="T24" fmla="*/ 161 w 48"/>
                  <a:gd name="T25" fmla="*/ 313 h 76"/>
                  <a:gd name="T26" fmla="*/ 128 w 48"/>
                  <a:gd name="T27" fmla="*/ 232 h 76"/>
                  <a:gd name="T28" fmla="*/ 63 w 48"/>
                  <a:gd name="T29" fmla="*/ 121 h 76"/>
                  <a:gd name="T30" fmla="*/ 29 w 48"/>
                  <a:gd name="T31" fmla="*/ 56 h 76"/>
                  <a:gd name="T32" fmla="*/ 0 w 48"/>
                  <a:gd name="T33" fmla="*/ 15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" h="76">
                    <a:moveTo>
                      <a:pt x="0" y="0"/>
                    </a:moveTo>
                    <a:cubicBezTo>
                      <a:pt x="1" y="1"/>
                      <a:pt x="3" y="3"/>
                      <a:pt x="4" y="4"/>
                    </a:cubicBezTo>
                    <a:cubicBezTo>
                      <a:pt x="5" y="5"/>
                      <a:pt x="6" y="6"/>
                      <a:pt x="7" y="7"/>
                    </a:cubicBezTo>
                    <a:cubicBezTo>
                      <a:pt x="9" y="11"/>
                      <a:pt x="11" y="15"/>
                      <a:pt x="13" y="18"/>
                    </a:cubicBezTo>
                    <a:cubicBezTo>
                      <a:pt x="17" y="23"/>
                      <a:pt x="23" y="26"/>
                      <a:pt x="25" y="33"/>
                    </a:cubicBezTo>
                    <a:cubicBezTo>
                      <a:pt x="27" y="37"/>
                      <a:pt x="29" y="42"/>
                      <a:pt x="31" y="47"/>
                    </a:cubicBezTo>
                    <a:cubicBezTo>
                      <a:pt x="33" y="51"/>
                      <a:pt x="36" y="55"/>
                      <a:pt x="38" y="59"/>
                    </a:cubicBezTo>
                    <a:cubicBezTo>
                      <a:pt x="40" y="63"/>
                      <a:pt x="41" y="66"/>
                      <a:pt x="43" y="69"/>
                    </a:cubicBezTo>
                    <a:cubicBezTo>
                      <a:pt x="45" y="71"/>
                      <a:pt x="47" y="73"/>
                      <a:pt x="48" y="76"/>
                    </a:cubicBezTo>
                    <a:cubicBezTo>
                      <a:pt x="46" y="76"/>
                      <a:pt x="44" y="73"/>
                      <a:pt x="42" y="72"/>
                    </a:cubicBezTo>
                    <a:cubicBezTo>
                      <a:pt x="41" y="70"/>
                      <a:pt x="40" y="69"/>
                      <a:pt x="38" y="68"/>
                    </a:cubicBezTo>
                    <a:cubicBezTo>
                      <a:pt x="35" y="65"/>
                      <a:pt x="33" y="62"/>
                      <a:pt x="31" y="58"/>
                    </a:cubicBezTo>
                    <a:cubicBezTo>
                      <a:pt x="28" y="53"/>
                      <a:pt x="25" y="48"/>
                      <a:pt x="23" y="44"/>
                    </a:cubicBezTo>
                    <a:cubicBezTo>
                      <a:pt x="21" y="40"/>
                      <a:pt x="20" y="37"/>
                      <a:pt x="18" y="33"/>
                    </a:cubicBezTo>
                    <a:cubicBezTo>
                      <a:pt x="15" y="28"/>
                      <a:pt x="12" y="23"/>
                      <a:pt x="9" y="17"/>
                    </a:cubicBezTo>
                    <a:cubicBezTo>
                      <a:pt x="7" y="14"/>
                      <a:pt x="6" y="11"/>
                      <a:pt x="4" y="8"/>
                    </a:cubicBezTo>
                    <a:cubicBezTo>
                      <a:pt x="3" y="6"/>
                      <a:pt x="1" y="2"/>
                      <a:pt x="0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2" name="Freeform 388">
                <a:extLst>
                  <a:ext uri="{FF2B5EF4-FFF2-40B4-BE49-F238E27FC236}">
                    <a16:creationId xmlns:a16="http://schemas.microsoft.com/office/drawing/2014/main" id="{E1BF4176-5B4F-4C45-9B31-496FE2E3E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145"/>
                <a:ext cx="46" cy="12"/>
              </a:xfrm>
              <a:custGeom>
                <a:avLst/>
                <a:gdLst>
                  <a:gd name="T0" fmla="*/ 0 w 24"/>
                  <a:gd name="T1" fmla="*/ 48 h 6"/>
                  <a:gd name="T2" fmla="*/ 29 w 24"/>
                  <a:gd name="T3" fmla="*/ 32 h 6"/>
                  <a:gd name="T4" fmla="*/ 92 w 24"/>
                  <a:gd name="T5" fmla="*/ 16 h 6"/>
                  <a:gd name="T6" fmla="*/ 169 w 24"/>
                  <a:gd name="T7" fmla="*/ 24 h 6"/>
                  <a:gd name="T8" fmla="*/ 107 w 24"/>
                  <a:gd name="T9" fmla="*/ 8 h 6"/>
                  <a:gd name="T10" fmla="*/ 8 w 24"/>
                  <a:gd name="T11" fmla="*/ 40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6">
                    <a:moveTo>
                      <a:pt x="0" y="6"/>
                    </a:moveTo>
                    <a:cubicBezTo>
                      <a:pt x="2" y="5"/>
                      <a:pt x="3" y="4"/>
                      <a:pt x="4" y="4"/>
                    </a:cubicBezTo>
                    <a:cubicBezTo>
                      <a:pt x="7" y="3"/>
                      <a:pt x="10" y="2"/>
                      <a:pt x="13" y="2"/>
                    </a:cubicBezTo>
                    <a:cubicBezTo>
                      <a:pt x="17" y="2"/>
                      <a:pt x="20" y="3"/>
                      <a:pt x="24" y="3"/>
                    </a:cubicBezTo>
                    <a:cubicBezTo>
                      <a:pt x="22" y="0"/>
                      <a:pt x="18" y="0"/>
                      <a:pt x="15" y="1"/>
                    </a:cubicBezTo>
                    <a:cubicBezTo>
                      <a:pt x="10" y="1"/>
                      <a:pt x="5" y="2"/>
                      <a:pt x="1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3" name="Freeform 389">
                <a:extLst>
                  <a:ext uri="{FF2B5EF4-FFF2-40B4-BE49-F238E27FC236}">
                    <a16:creationId xmlns:a16="http://schemas.microsoft.com/office/drawing/2014/main" id="{05AB2A6B-8E22-4A29-BA9F-EAA425668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112"/>
                <a:ext cx="11" cy="14"/>
              </a:xfrm>
              <a:custGeom>
                <a:avLst/>
                <a:gdLst>
                  <a:gd name="T0" fmla="*/ 31 w 6"/>
                  <a:gd name="T1" fmla="*/ 0 h 7"/>
                  <a:gd name="T2" fmla="*/ 37 w 6"/>
                  <a:gd name="T3" fmla="*/ 56 h 7"/>
                  <a:gd name="T4" fmla="*/ 24 w 6"/>
                  <a:gd name="T5" fmla="*/ 0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2" y="2"/>
                      <a:pt x="4" y="6"/>
                      <a:pt x="6" y="7"/>
                    </a:cubicBezTo>
                    <a:cubicBezTo>
                      <a:pt x="4" y="6"/>
                      <a:pt x="0" y="1"/>
                      <a:pt x="4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4" name="Freeform 390">
                <a:extLst>
                  <a:ext uri="{FF2B5EF4-FFF2-40B4-BE49-F238E27FC236}">
                    <a16:creationId xmlns:a16="http://schemas.microsoft.com/office/drawing/2014/main" id="{B589C6FE-7F16-4248-832C-8C8ED9F36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1114"/>
                <a:ext cx="6" cy="6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24 h 3"/>
                  <a:gd name="T4" fmla="*/ 16 w 3"/>
                  <a:gd name="T5" fmla="*/ 0 h 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2" y="3"/>
                      <a:pt x="3" y="1"/>
                      <a:pt x="2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5" name="Freeform 391">
                <a:extLst>
                  <a:ext uri="{FF2B5EF4-FFF2-40B4-BE49-F238E27FC236}">
                    <a16:creationId xmlns:a16="http://schemas.microsoft.com/office/drawing/2014/main" id="{263E425D-45CB-4F43-B3B7-B61FA4D56E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003"/>
                <a:ext cx="13" cy="42"/>
              </a:xfrm>
              <a:custGeom>
                <a:avLst/>
                <a:gdLst>
                  <a:gd name="T0" fmla="*/ 0 w 7"/>
                  <a:gd name="T1" fmla="*/ 0 h 22"/>
                  <a:gd name="T2" fmla="*/ 7 w 7"/>
                  <a:gd name="T3" fmla="*/ 92 h 22"/>
                  <a:gd name="T4" fmla="*/ 0 w 7"/>
                  <a:gd name="T5" fmla="*/ 132 h 22"/>
                  <a:gd name="T6" fmla="*/ 13 w 7"/>
                  <a:gd name="T7" fmla="*/ 139 h 22"/>
                  <a:gd name="T8" fmla="*/ 32 w 7"/>
                  <a:gd name="T9" fmla="*/ 124 h 22"/>
                  <a:gd name="T10" fmla="*/ 45 w 7"/>
                  <a:gd name="T11" fmla="*/ 55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22">
                    <a:moveTo>
                      <a:pt x="0" y="0"/>
                    </a:moveTo>
                    <a:cubicBezTo>
                      <a:pt x="0" y="5"/>
                      <a:pt x="2" y="9"/>
                      <a:pt x="1" y="13"/>
                    </a:cubicBezTo>
                    <a:cubicBezTo>
                      <a:pt x="0" y="15"/>
                      <a:pt x="0" y="17"/>
                      <a:pt x="0" y="19"/>
                    </a:cubicBezTo>
                    <a:cubicBezTo>
                      <a:pt x="0" y="22"/>
                      <a:pt x="1" y="21"/>
                      <a:pt x="2" y="20"/>
                    </a:cubicBezTo>
                    <a:cubicBezTo>
                      <a:pt x="4" y="19"/>
                      <a:pt x="5" y="19"/>
                      <a:pt x="5" y="18"/>
                    </a:cubicBezTo>
                    <a:cubicBezTo>
                      <a:pt x="7" y="15"/>
                      <a:pt x="7" y="11"/>
                      <a:pt x="7" y="8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6" name="Freeform 392">
                <a:extLst>
                  <a:ext uri="{FF2B5EF4-FFF2-40B4-BE49-F238E27FC236}">
                    <a16:creationId xmlns:a16="http://schemas.microsoft.com/office/drawing/2014/main" id="{4C3F5770-B0A1-4F5B-A5D8-033E3D26C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937"/>
                <a:ext cx="27" cy="54"/>
              </a:xfrm>
              <a:custGeom>
                <a:avLst/>
                <a:gdLst>
                  <a:gd name="T0" fmla="*/ 79 w 14"/>
                  <a:gd name="T1" fmla="*/ 0 h 28"/>
                  <a:gd name="T2" fmla="*/ 23 w 14"/>
                  <a:gd name="T3" fmla="*/ 85 h 28"/>
                  <a:gd name="T4" fmla="*/ 15 w 14"/>
                  <a:gd name="T5" fmla="*/ 201 h 28"/>
                  <a:gd name="T6" fmla="*/ 52 w 14"/>
                  <a:gd name="T7" fmla="*/ 64 h 28"/>
                  <a:gd name="T8" fmla="*/ 85 w 14"/>
                  <a:gd name="T9" fmla="*/ 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28">
                    <a:moveTo>
                      <a:pt x="11" y="0"/>
                    </a:moveTo>
                    <a:cubicBezTo>
                      <a:pt x="7" y="3"/>
                      <a:pt x="5" y="8"/>
                      <a:pt x="3" y="12"/>
                    </a:cubicBezTo>
                    <a:cubicBezTo>
                      <a:pt x="1" y="16"/>
                      <a:pt x="0" y="24"/>
                      <a:pt x="2" y="28"/>
                    </a:cubicBezTo>
                    <a:cubicBezTo>
                      <a:pt x="1" y="22"/>
                      <a:pt x="3" y="14"/>
                      <a:pt x="7" y="9"/>
                    </a:cubicBezTo>
                    <a:cubicBezTo>
                      <a:pt x="9" y="6"/>
                      <a:pt x="14" y="4"/>
                      <a:pt x="12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7" name="Freeform 393">
                <a:extLst>
                  <a:ext uri="{FF2B5EF4-FFF2-40B4-BE49-F238E27FC236}">
                    <a16:creationId xmlns:a16="http://schemas.microsoft.com/office/drawing/2014/main" id="{FC635DFC-FF78-4D54-95D7-604E46E2D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041"/>
                <a:ext cx="17" cy="23"/>
              </a:xfrm>
              <a:custGeom>
                <a:avLst/>
                <a:gdLst>
                  <a:gd name="T0" fmla="*/ 0 w 9"/>
                  <a:gd name="T1" fmla="*/ 77 h 12"/>
                  <a:gd name="T2" fmla="*/ 53 w 9"/>
                  <a:gd name="T3" fmla="*/ 0 h 12"/>
                  <a:gd name="T4" fmla="*/ 47 w 9"/>
                  <a:gd name="T5" fmla="*/ 56 h 12"/>
                  <a:gd name="T6" fmla="*/ 0 w 9"/>
                  <a:gd name="T7" fmla="*/ 84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0" y="11"/>
                    </a:moveTo>
                    <a:cubicBezTo>
                      <a:pt x="4" y="8"/>
                      <a:pt x="8" y="6"/>
                      <a:pt x="8" y="0"/>
                    </a:cubicBezTo>
                    <a:cubicBezTo>
                      <a:pt x="8" y="3"/>
                      <a:pt x="9" y="5"/>
                      <a:pt x="7" y="8"/>
                    </a:cubicBezTo>
                    <a:cubicBezTo>
                      <a:pt x="5" y="9"/>
                      <a:pt x="1" y="10"/>
                      <a:pt x="0" y="1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8" name="Freeform 394">
                <a:extLst>
                  <a:ext uri="{FF2B5EF4-FFF2-40B4-BE49-F238E27FC236}">
                    <a16:creationId xmlns:a16="http://schemas.microsoft.com/office/drawing/2014/main" id="{28BF85A8-DCB2-498F-B247-16379083B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076"/>
                <a:ext cx="8" cy="29"/>
              </a:xfrm>
              <a:custGeom>
                <a:avLst/>
                <a:gdLst>
                  <a:gd name="T0" fmla="*/ 8 w 4"/>
                  <a:gd name="T1" fmla="*/ 0 h 15"/>
                  <a:gd name="T2" fmla="*/ 8 w 4"/>
                  <a:gd name="T3" fmla="*/ 56 h 15"/>
                  <a:gd name="T4" fmla="*/ 0 w 4"/>
                  <a:gd name="T5" fmla="*/ 108 h 15"/>
                  <a:gd name="T6" fmla="*/ 24 w 4"/>
                  <a:gd name="T7" fmla="*/ 85 h 15"/>
                  <a:gd name="T8" fmla="*/ 16 w 4"/>
                  <a:gd name="T9" fmla="*/ 8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5">
                    <a:moveTo>
                      <a:pt x="1" y="0"/>
                    </a:moveTo>
                    <a:cubicBezTo>
                      <a:pt x="1" y="3"/>
                      <a:pt x="1" y="6"/>
                      <a:pt x="1" y="8"/>
                    </a:cubicBezTo>
                    <a:cubicBezTo>
                      <a:pt x="1" y="11"/>
                      <a:pt x="0" y="13"/>
                      <a:pt x="0" y="15"/>
                    </a:cubicBezTo>
                    <a:cubicBezTo>
                      <a:pt x="1" y="14"/>
                      <a:pt x="2" y="13"/>
                      <a:pt x="3" y="12"/>
                    </a:cubicBezTo>
                    <a:cubicBezTo>
                      <a:pt x="4" y="9"/>
                      <a:pt x="3" y="4"/>
                      <a:pt x="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39" name="Freeform 395">
                <a:extLst>
                  <a:ext uri="{FF2B5EF4-FFF2-40B4-BE49-F238E27FC236}">
                    <a16:creationId xmlns:a16="http://schemas.microsoft.com/office/drawing/2014/main" id="{9FBBDA70-23B2-487C-B622-08695881E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1076"/>
                <a:ext cx="9" cy="23"/>
              </a:xfrm>
              <a:custGeom>
                <a:avLst/>
                <a:gdLst>
                  <a:gd name="T0" fmla="*/ 29 w 5"/>
                  <a:gd name="T1" fmla="*/ 0 h 12"/>
                  <a:gd name="T2" fmla="*/ 16 w 5"/>
                  <a:gd name="T3" fmla="*/ 56 h 12"/>
                  <a:gd name="T4" fmla="*/ 7 w 5"/>
                  <a:gd name="T5" fmla="*/ 84 h 12"/>
                  <a:gd name="T6" fmla="*/ 16 w 5"/>
                  <a:gd name="T7" fmla="*/ 48 h 12"/>
                  <a:gd name="T8" fmla="*/ 23 w 5"/>
                  <a:gd name="T9" fmla="*/ 23 h 12"/>
                  <a:gd name="T10" fmla="*/ 29 w 5"/>
                  <a:gd name="T11" fmla="*/ 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3"/>
                      <a:pt x="4" y="6"/>
                      <a:pt x="3" y="8"/>
                    </a:cubicBezTo>
                    <a:cubicBezTo>
                      <a:pt x="3" y="10"/>
                      <a:pt x="2" y="12"/>
                      <a:pt x="1" y="12"/>
                    </a:cubicBezTo>
                    <a:cubicBezTo>
                      <a:pt x="0" y="12"/>
                      <a:pt x="2" y="8"/>
                      <a:pt x="3" y="7"/>
                    </a:cubicBezTo>
                    <a:cubicBezTo>
                      <a:pt x="3" y="6"/>
                      <a:pt x="4" y="4"/>
                      <a:pt x="4" y="3"/>
                    </a:cubicBezTo>
                    <a:cubicBezTo>
                      <a:pt x="4" y="2"/>
                      <a:pt x="5" y="0"/>
                      <a:pt x="5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0" name="Freeform 396">
                <a:extLst>
                  <a:ext uri="{FF2B5EF4-FFF2-40B4-BE49-F238E27FC236}">
                    <a16:creationId xmlns:a16="http://schemas.microsoft.com/office/drawing/2014/main" id="{846787D8-9A24-4FA3-A6A2-01E0618A9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051"/>
                <a:ext cx="42" cy="52"/>
              </a:xfrm>
              <a:custGeom>
                <a:avLst/>
                <a:gdLst>
                  <a:gd name="T0" fmla="*/ 153 w 22"/>
                  <a:gd name="T1" fmla="*/ 0 h 27"/>
                  <a:gd name="T2" fmla="*/ 113 w 22"/>
                  <a:gd name="T3" fmla="*/ 44 h 27"/>
                  <a:gd name="T4" fmla="*/ 69 w 22"/>
                  <a:gd name="T5" fmla="*/ 71 h 27"/>
                  <a:gd name="T6" fmla="*/ 0 w 22"/>
                  <a:gd name="T7" fmla="*/ 193 h 27"/>
                  <a:gd name="T8" fmla="*/ 29 w 22"/>
                  <a:gd name="T9" fmla="*/ 156 h 27"/>
                  <a:gd name="T10" fmla="*/ 61 w 22"/>
                  <a:gd name="T11" fmla="*/ 137 h 27"/>
                  <a:gd name="T12" fmla="*/ 105 w 22"/>
                  <a:gd name="T13" fmla="*/ 92 h 27"/>
                  <a:gd name="T14" fmla="*/ 132 w 22"/>
                  <a:gd name="T15" fmla="*/ 48 h 27"/>
                  <a:gd name="T16" fmla="*/ 153 w 22"/>
                  <a:gd name="T17" fmla="*/ 8 h 2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" h="27">
                    <a:moveTo>
                      <a:pt x="22" y="0"/>
                    </a:moveTo>
                    <a:cubicBezTo>
                      <a:pt x="20" y="2"/>
                      <a:pt x="18" y="4"/>
                      <a:pt x="16" y="6"/>
                    </a:cubicBezTo>
                    <a:cubicBezTo>
                      <a:pt x="14" y="7"/>
                      <a:pt x="12" y="8"/>
                      <a:pt x="10" y="10"/>
                    </a:cubicBezTo>
                    <a:cubicBezTo>
                      <a:pt x="5" y="14"/>
                      <a:pt x="1" y="21"/>
                      <a:pt x="0" y="27"/>
                    </a:cubicBezTo>
                    <a:cubicBezTo>
                      <a:pt x="1" y="25"/>
                      <a:pt x="2" y="24"/>
                      <a:pt x="4" y="22"/>
                    </a:cubicBezTo>
                    <a:cubicBezTo>
                      <a:pt x="6" y="21"/>
                      <a:pt x="7" y="20"/>
                      <a:pt x="9" y="19"/>
                    </a:cubicBezTo>
                    <a:cubicBezTo>
                      <a:pt x="11" y="17"/>
                      <a:pt x="13" y="15"/>
                      <a:pt x="15" y="13"/>
                    </a:cubicBezTo>
                    <a:cubicBezTo>
                      <a:pt x="17" y="11"/>
                      <a:pt x="17" y="9"/>
                      <a:pt x="19" y="7"/>
                    </a:cubicBezTo>
                    <a:cubicBezTo>
                      <a:pt x="20" y="5"/>
                      <a:pt x="21" y="3"/>
                      <a:pt x="22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1" name="Freeform 397">
                <a:extLst>
                  <a:ext uri="{FF2B5EF4-FFF2-40B4-BE49-F238E27FC236}">
                    <a16:creationId xmlns:a16="http://schemas.microsoft.com/office/drawing/2014/main" id="{0D82F783-8C38-4987-A363-5BBD6CCD5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168"/>
                <a:ext cx="71" cy="56"/>
              </a:xfrm>
              <a:custGeom>
                <a:avLst/>
                <a:gdLst>
                  <a:gd name="T0" fmla="*/ 0 w 37"/>
                  <a:gd name="T1" fmla="*/ 0 h 29"/>
                  <a:gd name="T2" fmla="*/ 261 w 37"/>
                  <a:gd name="T3" fmla="*/ 172 h 29"/>
                  <a:gd name="T4" fmla="*/ 0 w 37"/>
                  <a:gd name="T5" fmla="*/ 108 h 29"/>
                  <a:gd name="T6" fmla="*/ 0 w 37"/>
                  <a:gd name="T7" fmla="*/ 0 h 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7" h="29">
                    <a:moveTo>
                      <a:pt x="0" y="0"/>
                    </a:moveTo>
                    <a:cubicBezTo>
                      <a:pt x="0" y="0"/>
                      <a:pt x="15" y="24"/>
                      <a:pt x="37" y="24"/>
                    </a:cubicBezTo>
                    <a:cubicBezTo>
                      <a:pt x="37" y="24"/>
                      <a:pt x="9" y="29"/>
                      <a:pt x="0" y="1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2" name="Freeform 398">
                <a:extLst>
                  <a:ext uri="{FF2B5EF4-FFF2-40B4-BE49-F238E27FC236}">
                    <a16:creationId xmlns:a16="http://schemas.microsoft.com/office/drawing/2014/main" id="{B8901686-5BA9-454E-8530-675AC61B7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370"/>
                <a:ext cx="145" cy="44"/>
              </a:xfrm>
              <a:custGeom>
                <a:avLst/>
                <a:gdLst>
                  <a:gd name="T0" fmla="*/ 0 w 75"/>
                  <a:gd name="T1" fmla="*/ 0 h 23"/>
                  <a:gd name="T2" fmla="*/ 340 w 75"/>
                  <a:gd name="T3" fmla="*/ 55 h 23"/>
                  <a:gd name="T4" fmla="*/ 472 w 75"/>
                  <a:gd name="T5" fmla="*/ 92 h 23"/>
                  <a:gd name="T6" fmla="*/ 541 w 75"/>
                  <a:gd name="T7" fmla="*/ 161 h 23"/>
                  <a:gd name="T8" fmla="*/ 505 w 75"/>
                  <a:gd name="T9" fmla="*/ 132 h 23"/>
                  <a:gd name="T10" fmla="*/ 449 w 75"/>
                  <a:gd name="T11" fmla="*/ 105 h 23"/>
                  <a:gd name="T12" fmla="*/ 296 w 75"/>
                  <a:gd name="T13" fmla="*/ 84 h 23"/>
                  <a:gd name="T14" fmla="*/ 116 w 75"/>
                  <a:gd name="T15" fmla="*/ 63 h 23"/>
                  <a:gd name="T16" fmla="*/ 15 w 75"/>
                  <a:gd name="T17" fmla="*/ 21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13" y="9"/>
                      <a:pt x="32" y="7"/>
                      <a:pt x="47" y="8"/>
                    </a:cubicBezTo>
                    <a:cubicBezTo>
                      <a:pt x="53" y="9"/>
                      <a:pt x="59" y="10"/>
                      <a:pt x="65" y="13"/>
                    </a:cubicBezTo>
                    <a:cubicBezTo>
                      <a:pt x="69" y="16"/>
                      <a:pt x="72" y="19"/>
                      <a:pt x="75" y="23"/>
                    </a:cubicBezTo>
                    <a:cubicBezTo>
                      <a:pt x="73" y="23"/>
                      <a:pt x="72" y="20"/>
                      <a:pt x="70" y="19"/>
                    </a:cubicBezTo>
                    <a:cubicBezTo>
                      <a:pt x="68" y="18"/>
                      <a:pt x="65" y="16"/>
                      <a:pt x="62" y="15"/>
                    </a:cubicBezTo>
                    <a:cubicBezTo>
                      <a:pt x="55" y="13"/>
                      <a:pt x="48" y="12"/>
                      <a:pt x="41" y="12"/>
                    </a:cubicBezTo>
                    <a:cubicBezTo>
                      <a:pt x="32" y="12"/>
                      <a:pt x="24" y="11"/>
                      <a:pt x="16" y="9"/>
                    </a:cubicBezTo>
                    <a:cubicBezTo>
                      <a:pt x="14" y="8"/>
                      <a:pt x="2" y="6"/>
                      <a:pt x="2" y="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3" name="Freeform 399">
                <a:extLst>
                  <a:ext uri="{FF2B5EF4-FFF2-40B4-BE49-F238E27FC236}">
                    <a16:creationId xmlns:a16="http://schemas.microsoft.com/office/drawing/2014/main" id="{9540D629-BAC6-42B9-ABB2-0FC99E9EF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351"/>
                <a:ext cx="136" cy="44"/>
              </a:xfrm>
              <a:custGeom>
                <a:avLst/>
                <a:gdLst>
                  <a:gd name="T0" fmla="*/ 16 w 70"/>
                  <a:gd name="T1" fmla="*/ 161 h 23"/>
                  <a:gd name="T2" fmla="*/ 64 w 70"/>
                  <a:gd name="T3" fmla="*/ 124 h 23"/>
                  <a:gd name="T4" fmla="*/ 140 w 70"/>
                  <a:gd name="T5" fmla="*/ 92 h 23"/>
                  <a:gd name="T6" fmla="*/ 288 w 70"/>
                  <a:gd name="T7" fmla="*/ 48 h 23"/>
                  <a:gd name="T8" fmla="*/ 420 w 70"/>
                  <a:gd name="T9" fmla="*/ 29 h 23"/>
                  <a:gd name="T10" fmla="*/ 513 w 70"/>
                  <a:gd name="T11" fmla="*/ 0 h 23"/>
                  <a:gd name="T12" fmla="*/ 233 w 70"/>
                  <a:gd name="T13" fmla="*/ 40 h 23"/>
                  <a:gd name="T14" fmla="*/ 95 w 70"/>
                  <a:gd name="T15" fmla="*/ 84 h 23"/>
                  <a:gd name="T16" fmla="*/ 0 w 70"/>
                  <a:gd name="T17" fmla="*/ 147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0" h="23">
                    <a:moveTo>
                      <a:pt x="2" y="23"/>
                    </a:moveTo>
                    <a:cubicBezTo>
                      <a:pt x="5" y="21"/>
                      <a:pt x="6" y="19"/>
                      <a:pt x="9" y="18"/>
                    </a:cubicBezTo>
                    <a:cubicBezTo>
                      <a:pt x="12" y="16"/>
                      <a:pt x="16" y="15"/>
                      <a:pt x="19" y="13"/>
                    </a:cubicBezTo>
                    <a:cubicBezTo>
                      <a:pt x="26" y="10"/>
                      <a:pt x="32" y="9"/>
                      <a:pt x="39" y="7"/>
                    </a:cubicBezTo>
                    <a:cubicBezTo>
                      <a:pt x="45" y="6"/>
                      <a:pt x="51" y="6"/>
                      <a:pt x="57" y="4"/>
                    </a:cubicBezTo>
                    <a:cubicBezTo>
                      <a:pt x="60" y="4"/>
                      <a:pt x="68" y="2"/>
                      <a:pt x="70" y="0"/>
                    </a:cubicBezTo>
                    <a:cubicBezTo>
                      <a:pt x="58" y="2"/>
                      <a:pt x="45" y="3"/>
                      <a:pt x="32" y="6"/>
                    </a:cubicBezTo>
                    <a:cubicBezTo>
                      <a:pt x="25" y="8"/>
                      <a:pt x="19" y="9"/>
                      <a:pt x="13" y="12"/>
                    </a:cubicBezTo>
                    <a:cubicBezTo>
                      <a:pt x="9" y="15"/>
                      <a:pt x="4" y="19"/>
                      <a:pt x="0" y="2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4" name="Freeform 400">
                <a:extLst>
                  <a:ext uri="{FF2B5EF4-FFF2-40B4-BE49-F238E27FC236}">
                    <a16:creationId xmlns:a16="http://schemas.microsoft.com/office/drawing/2014/main" id="{E7A6FC6D-AF7D-4DAD-8EBD-7CDE58448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5" y="1480"/>
                <a:ext cx="44" cy="9"/>
              </a:xfrm>
              <a:custGeom>
                <a:avLst/>
                <a:gdLst>
                  <a:gd name="T0" fmla="*/ 0 w 23"/>
                  <a:gd name="T1" fmla="*/ 7 h 5"/>
                  <a:gd name="T2" fmla="*/ 36 w 23"/>
                  <a:gd name="T3" fmla="*/ 0 h 5"/>
                  <a:gd name="T4" fmla="*/ 99 w 23"/>
                  <a:gd name="T5" fmla="*/ 13 h 5"/>
                  <a:gd name="T6" fmla="*/ 161 w 23"/>
                  <a:gd name="T7" fmla="*/ 29 h 5"/>
                  <a:gd name="T8" fmla="*/ 77 w 23"/>
                  <a:gd name="T9" fmla="*/ 23 h 5"/>
                  <a:gd name="T10" fmla="*/ 36 w 23"/>
                  <a:gd name="T11" fmla="*/ 0 h 5"/>
                  <a:gd name="T12" fmla="*/ 21 w 23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5">
                    <a:moveTo>
                      <a:pt x="0" y="1"/>
                    </a:moveTo>
                    <a:cubicBezTo>
                      <a:pt x="2" y="0"/>
                      <a:pt x="4" y="0"/>
                      <a:pt x="5" y="0"/>
                    </a:cubicBezTo>
                    <a:cubicBezTo>
                      <a:pt x="8" y="1"/>
                      <a:pt x="11" y="2"/>
                      <a:pt x="14" y="2"/>
                    </a:cubicBezTo>
                    <a:cubicBezTo>
                      <a:pt x="17" y="2"/>
                      <a:pt x="21" y="4"/>
                      <a:pt x="23" y="5"/>
                    </a:cubicBezTo>
                    <a:cubicBezTo>
                      <a:pt x="20" y="5"/>
                      <a:pt x="15" y="5"/>
                      <a:pt x="11" y="4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4" y="0"/>
                      <a:pt x="2" y="0"/>
                      <a:pt x="3" y="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5" name="Freeform 401">
                <a:extLst>
                  <a:ext uri="{FF2B5EF4-FFF2-40B4-BE49-F238E27FC236}">
                    <a16:creationId xmlns:a16="http://schemas.microsoft.com/office/drawing/2014/main" id="{4982936E-128D-4C1A-B6BA-19D86E439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" y="1520"/>
                <a:ext cx="41" cy="10"/>
              </a:xfrm>
              <a:custGeom>
                <a:avLst/>
                <a:gdLst>
                  <a:gd name="T0" fmla="*/ 0 w 21"/>
                  <a:gd name="T1" fmla="*/ 0 h 5"/>
                  <a:gd name="T2" fmla="*/ 76 w 21"/>
                  <a:gd name="T3" fmla="*/ 24 h 5"/>
                  <a:gd name="T4" fmla="*/ 156 w 21"/>
                  <a:gd name="T5" fmla="*/ 24 h 5"/>
                  <a:gd name="T6" fmla="*/ 103 w 21"/>
                  <a:gd name="T7" fmla="*/ 32 h 5"/>
                  <a:gd name="T8" fmla="*/ 8 w 21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5">
                    <a:moveTo>
                      <a:pt x="0" y="0"/>
                    </a:moveTo>
                    <a:cubicBezTo>
                      <a:pt x="1" y="2"/>
                      <a:pt x="8" y="2"/>
                      <a:pt x="10" y="3"/>
                    </a:cubicBezTo>
                    <a:cubicBezTo>
                      <a:pt x="13" y="3"/>
                      <a:pt x="18" y="1"/>
                      <a:pt x="21" y="3"/>
                    </a:cubicBezTo>
                    <a:cubicBezTo>
                      <a:pt x="18" y="3"/>
                      <a:pt x="16" y="4"/>
                      <a:pt x="14" y="4"/>
                    </a:cubicBezTo>
                    <a:cubicBezTo>
                      <a:pt x="11" y="5"/>
                      <a:pt x="2" y="5"/>
                      <a:pt x="1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6" name="Freeform 402">
                <a:extLst>
                  <a:ext uri="{FF2B5EF4-FFF2-40B4-BE49-F238E27FC236}">
                    <a16:creationId xmlns:a16="http://schemas.microsoft.com/office/drawing/2014/main" id="{3460831E-1E9F-48F9-B4E7-BD5E985F4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8" y="1564"/>
                <a:ext cx="39" cy="8"/>
              </a:xfrm>
              <a:custGeom>
                <a:avLst/>
                <a:gdLst>
                  <a:gd name="T0" fmla="*/ 0 w 20"/>
                  <a:gd name="T1" fmla="*/ 0 h 4"/>
                  <a:gd name="T2" fmla="*/ 148 w 20"/>
                  <a:gd name="T3" fmla="*/ 32 h 4"/>
                  <a:gd name="T4" fmla="*/ 96 w 20"/>
                  <a:gd name="T5" fmla="*/ 32 h 4"/>
                  <a:gd name="T6" fmla="*/ 31 w 20"/>
                  <a:gd name="T7" fmla="*/ 24 h 4"/>
                  <a:gd name="T8" fmla="*/ 0 w 20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">
                    <a:moveTo>
                      <a:pt x="0" y="0"/>
                    </a:moveTo>
                    <a:cubicBezTo>
                      <a:pt x="6" y="2"/>
                      <a:pt x="13" y="3"/>
                      <a:pt x="20" y="4"/>
                    </a:cubicBezTo>
                    <a:cubicBezTo>
                      <a:pt x="18" y="3"/>
                      <a:pt x="16" y="4"/>
                      <a:pt x="13" y="4"/>
                    </a:cubicBezTo>
                    <a:cubicBezTo>
                      <a:pt x="10" y="3"/>
                      <a:pt x="7" y="3"/>
                      <a:pt x="4" y="3"/>
                    </a:cubicBezTo>
                    <a:cubicBezTo>
                      <a:pt x="3" y="3"/>
                      <a:pt x="1" y="3"/>
                      <a:pt x="0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7" name="Freeform 403">
                <a:extLst>
                  <a:ext uri="{FF2B5EF4-FFF2-40B4-BE49-F238E27FC236}">
                    <a16:creationId xmlns:a16="http://schemas.microsoft.com/office/drawing/2014/main" id="{67023C38-3D81-4282-BB29-5148ED0FD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1" y="1660"/>
                <a:ext cx="48" cy="25"/>
              </a:xfrm>
              <a:custGeom>
                <a:avLst/>
                <a:gdLst>
                  <a:gd name="T0" fmla="*/ 0 w 25"/>
                  <a:gd name="T1" fmla="*/ 71 h 13"/>
                  <a:gd name="T2" fmla="*/ 108 w 25"/>
                  <a:gd name="T3" fmla="*/ 0 h 13"/>
                  <a:gd name="T4" fmla="*/ 177 w 25"/>
                  <a:gd name="T5" fmla="*/ 44 h 13"/>
                  <a:gd name="T6" fmla="*/ 0 w 25"/>
                  <a:gd name="T7" fmla="*/ 92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0" y="10"/>
                    </a:moveTo>
                    <a:cubicBezTo>
                      <a:pt x="4" y="6"/>
                      <a:pt x="9" y="1"/>
                      <a:pt x="15" y="0"/>
                    </a:cubicBezTo>
                    <a:cubicBezTo>
                      <a:pt x="19" y="0"/>
                      <a:pt x="24" y="3"/>
                      <a:pt x="25" y="6"/>
                    </a:cubicBezTo>
                    <a:cubicBezTo>
                      <a:pt x="19" y="0"/>
                      <a:pt x="4" y="7"/>
                      <a:pt x="0" y="13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8" name="Freeform 404">
                <a:extLst>
                  <a:ext uri="{FF2B5EF4-FFF2-40B4-BE49-F238E27FC236}">
                    <a16:creationId xmlns:a16="http://schemas.microsoft.com/office/drawing/2014/main" id="{B787A92F-78A4-45BE-9F30-FDFD1FA08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710"/>
                <a:ext cx="168" cy="66"/>
              </a:xfrm>
              <a:custGeom>
                <a:avLst/>
                <a:gdLst>
                  <a:gd name="T0" fmla="*/ 23 w 87"/>
                  <a:gd name="T1" fmla="*/ 0 h 34"/>
                  <a:gd name="T2" fmla="*/ 626 w 87"/>
                  <a:gd name="T3" fmla="*/ 101 h 34"/>
                  <a:gd name="T4" fmla="*/ 29 w 87"/>
                  <a:gd name="T5" fmla="*/ 148 h 34"/>
                  <a:gd name="T6" fmla="*/ 23 w 87"/>
                  <a:gd name="T7" fmla="*/ 0 h 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7" h="34">
                    <a:moveTo>
                      <a:pt x="3" y="0"/>
                    </a:moveTo>
                    <a:cubicBezTo>
                      <a:pt x="3" y="0"/>
                      <a:pt x="25" y="34"/>
                      <a:pt x="87" y="14"/>
                    </a:cubicBezTo>
                    <a:cubicBezTo>
                      <a:pt x="87" y="14"/>
                      <a:pt x="43" y="34"/>
                      <a:pt x="4" y="20"/>
                    </a:cubicBezTo>
                    <a:cubicBezTo>
                      <a:pt x="4" y="20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49" name="Freeform 405">
                <a:extLst>
                  <a:ext uri="{FF2B5EF4-FFF2-40B4-BE49-F238E27FC236}">
                    <a16:creationId xmlns:a16="http://schemas.microsoft.com/office/drawing/2014/main" id="{54A0BD6B-93AF-44E4-A37E-9AC63EB6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9" y="1708"/>
                <a:ext cx="176" cy="96"/>
              </a:xfrm>
              <a:custGeom>
                <a:avLst/>
                <a:gdLst>
                  <a:gd name="T0" fmla="*/ 658 w 91"/>
                  <a:gd name="T1" fmla="*/ 0 h 50"/>
                  <a:gd name="T2" fmla="*/ 0 w 91"/>
                  <a:gd name="T3" fmla="*/ 77 h 50"/>
                  <a:gd name="T4" fmla="*/ 658 w 91"/>
                  <a:gd name="T5" fmla="*/ 0 h 5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1" h="50">
                    <a:moveTo>
                      <a:pt x="91" y="0"/>
                    </a:moveTo>
                    <a:cubicBezTo>
                      <a:pt x="91" y="0"/>
                      <a:pt x="67" y="38"/>
                      <a:pt x="0" y="11"/>
                    </a:cubicBezTo>
                    <a:cubicBezTo>
                      <a:pt x="0" y="11"/>
                      <a:pt x="60" y="50"/>
                      <a:pt x="91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0" name="Freeform 406">
                <a:extLst>
                  <a:ext uri="{FF2B5EF4-FFF2-40B4-BE49-F238E27FC236}">
                    <a16:creationId xmlns:a16="http://schemas.microsoft.com/office/drawing/2014/main" id="{B53C803D-4B7E-4FF4-82A3-FC36D528A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7" y="1806"/>
                <a:ext cx="38" cy="31"/>
              </a:xfrm>
              <a:custGeom>
                <a:avLst/>
                <a:gdLst>
                  <a:gd name="T0" fmla="*/ 0 w 20"/>
                  <a:gd name="T1" fmla="*/ 116 h 16"/>
                  <a:gd name="T2" fmla="*/ 137 w 20"/>
                  <a:gd name="T3" fmla="*/ 0 h 16"/>
                  <a:gd name="T4" fmla="*/ 0 w 20"/>
                  <a:gd name="T5" fmla="*/ 116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6"/>
                    </a:moveTo>
                    <a:cubicBezTo>
                      <a:pt x="0" y="16"/>
                      <a:pt x="3" y="3"/>
                      <a:pt x="20" y="0"/>
                    </a:cubicBezTo>
                    <a:cubicBezTo>
                      <a:pt x="20" y="0"/>
                      <a:pt x="1" y="9"/>
                      <a:pt x="0" y="16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1" name="Freeform 407">
                <a:extLst>
                  <a:ext uri="{FF2B5EF4-FFF2-40B4-BE49-F238E27FC236}">
                    <a16:creationId xmlns:a16="http://schemas.microsoft.com/office/drawing/2014/main" id="{85DB3781-1265-492A-9D6E-0818A0285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9" y="2379"/>
                <a:ext cx="51" cy="41"/>
              </a:xfrm>
              <a:custGeom>
                <a:avLst/>
                <a:gdLst>
                  <a:gd name="T0" fmla="*/ 0 w 26"/>
                  <a:gd name="T1" fmla="*/ 0 h 21"/>
                  <a:gd name="T2" fmla="*/ 196 w 26"/>
                  <a:gd name="T3" fmla="*/ 103 h 21"/>
                  <a:gd name="T4" fmla="*/ 0 w 26"/>
                  <a:gd name="T5" fmla="*/ 0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6" h="21">
                    <a:moveTo>
                      <a:pt x="0" y="0"/>
                    </a:moveTo>
                    <a:cubicBezTo>
                      <a:pt x="0" y="0"/>
                      <a:pt x="7" y="21"/>
                      <a:pt x="26" y="14"/>
                    </a:cubicBezTo>
                    <a:cubicBezTo>
                      <a:pt x="26" y="14"/>
                      <a:pt x="8" y="16"/>
                      <a:pt x="0" y="0"/>
                    </a:cubicBezTo>
                    <a:close/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2" name="Freeform 408">
                <a:extLst>
                  <a:ext uri="{FF2B5EF4-FFF2-40B4-BE49-F238E27FC236}">
                    <a16:creationId xmlns:a16="http://schemas.microsoft.com/office/drawing/2014/main" id="{22C08FEA-EF77-4D24-90B3-1E5180AB5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143"/>
                <a:ext cx="102" cy="131"/>
              </a:xfrm>
              <a:custGeom>
                <a:avLst/>
                <a:gdLst>
                  <a:gd name="T0" fmla="*/ 0 w 53"/>
                  <a:gd name="T1" fmla="*/ 0 h 68"/>
                  <a:gd name="T2" fmla="*/ 108 w 53"/>
                  <a:gd name="T3" fmla="*/ 137 h 68"/>
                  <a:gd name="T4" fmla="*/ 185 w 53"/>
                  <a:gd name="T5" fmla="*/ 256 h 68"/>
                  <a:gd name="T6" fmla="*/ 377 w 53"/>
                  <a:gd name="T7" fmla="*/ 485 h 68"/>
                  <a:gd name="T8" fmla="*/ 148 w 53"/>
                  <a:gd name="T9" fmla="*/ 256 h 68"/>
                  <a:gd name="T10" fmla="*/ 0 w 53"/>
                  <a:gd name="T11" fmla="*/ 44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8">
                    <a:moveTo>
                      <a:pt x="0" y="0"/>
                    </a:moveTo>
                    <a:cubicBezTo>
                      <a:pt x="3" y="7"/>
                      <a:pt x="11" y="12"/>
                      <a:pt x="15" y="19"/>
                    </a:cubicBezTo>
                    <a:cubicBezTo>
                      <a:pt x="19" y="25"/>
                      <a:pt x="22" y="31"/>
                      <a:pt x="26" y="36"/>
                    </a:cubicBezTo>
                    <a:cubicBezTo>
                      <a:pt x="34" y="48"/>
                      <a:pt x="44" y="57"/>
                      <a:pt x="53" y="68"/>
                    </a:cubicBezTo>
                    <a:cubicBezTo>
                      <a:pt x="40" y="67"/>
                      <a:pt x="27" y="46"/>
                      <a:pt x="21" y="36"/>
                    </a:cubicBezTo>
                    <a:cubicBezTo>
                      <a:pt x="14" y="26"/>
                      <a:pt x="9" y="14"/>
                      <a:pt x="0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3" name="Freeform 409">
                <a:extLst>
                  <a:ext uri="{FF2B5EF4-FFF2-40B4-BE49-F238E27FC236}">
                    <a16:creationId xmlns:a16="http://schemas.microsoft.com/office/drawing/2014/main" id="{5702870F-76E4-420F-A3F1-D1C2B1280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010"/>
                <a:ext cx="18" cy="37"/>
              </a:xfrm>
              <a:custGeom>
                <a:avLst/>
                <a:gdLst>
                  <a:gd name="T0" fmla="*/ 16 w 9"/>
                  <a:gd name="T1" fmla="*/ 0 h 19"/>
                  <a:gd name="T2" fmla="*/ 0 w 9"/>
                  <a:gd name="T3" fmla="*/ 103 h 19"/>
                  <a:gd name="T4" fmla="*/ 40 w 9"/>
                  <a:gd name="T5" fmla="*/ 16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9">
                    <a:moveTo>
                      <a:pt x="2" y="0"/>
                    </a:moveTo>
                    <a:cubicBezTo>
                      <a:pt x="5" y="4"/>
                      <a:pt x="4" y="10"/>
                      <a:pt x="0" y="14"/>
                    </a:cubicBezTo>
                    <a:cubicBezTo>
                      <a:pt x="7" y="19"/>
                      <a:pt x="9" y="5"/>
                      <a:pt x="5" y="2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4" name="Freeform 410">
                <a:extLst>
                  <a:ext uri="{FF2B5EF4-FFF2-40B4-BE49-F238E27FC236}">
                    <a16:creationId xmlns:a16="http://schemas.microsoft.com/office/drawing/2014/main" id="{6BE86E18-31F8-48C6-913D-50DBBEE8A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837"/>
                <a:ext cx="91" cy="381"/>
              </a:xfrm>
              <a:custGeom>
                <a:avLst/>
                <a:gdLst>
                  <a:gd name="T0" fmla="*/ 180 w 47"/>
                  <a:gd name="T1" fmla="*/ 0 h 198"/>
                  <a:gd name="T2" fmla="*/ 256 w 47"/>
                  <a:gd name="T3" fmla="*/ 670 h 198"/>
                  <a:gd name="T4" fmla="*/ 72 w 47"/>
                  <a:gd name="T5" fmla="*/ 1018 h 198"/>
                  <a:gd name="T6" fmla="*/ 23 w 47"/>
                  <a:gd name="T7" fmla="*/ 1410 h 198"/>
                  <a:gd name="T8" fmla="*/ 196 w 47"/>
                  <a:gd name="T9" fmla="*/ 954 h 198"/>
                  <a:gd name="T10" fmla="*/ 333 w 47"/>
                  <a:gd name="T11" fmla="*/ 562 h 198"/>
                  <a:gd name="T12" fmla="*/ 269 w 47"/>
                  <a:gd name="T13" fmla="*/ 248 h 198"/>
                  <a:gd name="T14" fmla="*/ 203 w 47"/>
                  <a:gd name="T15" fmla="*/ 29 h 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98">
                    <a:moveTo>
                      <a:pt x="25" y="0"/>
                    </a:moveTo>
                    <a:cubicBezTo>
                      <a:pt x="25" y="32"/>
                      <a:pt x="41" y="62"/>
                      <a:pt x="35" y="94"/>
                    </a:cubicBezTo>
                    <a:cubicBezTo>
                      <a:pt x="31" y="114"/>
                      <a:pt x="20" y="127"/>
                      <a:pt x="10" y="143"/>
                    </a:cubicBezTo>
                    <a:cubicBezTo>
                      <a:pt x="0" y="159"/>
                      <a:pt x="0" y="180"/>
                      <a:pt x="3" y="198"/>
                    </a:cubicBezTo>
                    <a:cubicBezTo>
                      <a:pt x="8" y="175"/>
                      <a:pt x="15" y="154"/>
                      <a:pt x="27" y="134"/>
                    </a:cubicBezTo>
                    <a:cubicBezTo>
                      <a:pt x="38" y="116"/>
                      <a:pt x="46" y="100"/>
                      <a:pt x="46" y="79"/>
                    </a:cubicBezTo>
                    <a:cubicBezTo>
                      <a:pt x="47" y="64"/>
                      <a:pt x="43" y="49"/>
                      <a:pt x="37" y="35"/>
                    </a:cubicBezTo>
                    <a:cubicBezTo>
                      <a:pt x="34" y="27"/>
                      <a:pt x="28" y="14"/>
                      <a:pt x="28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5" name="Freeform 411">
                <a:extLst>
                  <a:ext uri="{FF2B5EF4-FFF2-40B4-BE49-F238E27FC236}">
                    <a16:creationId xmlns:a16="http://schemas.microsoft.com/office/drawing/2014/main" id="{E4FC7DB4-2397-4A48-9AFB-E8168637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8" y="1891"/>
                <a:ext cx="120" cy="50"/>
              </a:xfrm>
              <a:custGeom>
                <a:avLst/>
                <a:gdLst>
                  <a:gd name="T0" fmla="*/ 23 w 62"/>
                  <a:gd name="T1" fmla="*/ 0 h 26"/>
                  <a:gd name="T2" fmla="*/ 195 w 62"/>
                  <a:gd name="T3" fmla="*/ 115 h 26"/>
                  <a:gd name="T4" fmla="*/ 449 w 62"/>
                  <a:gd name="T5" fmla="*/ 56 h 26"/>
                  <a:gd name="T6" fmla="*/ 161 w 62"/>
                  <a:gd name="T7" fmla="*/ 177 h 26"/>
                  <a:gd name="T8" fmla="*/ 0 w 62"/>
                  <a:gd name="T9" fmla="*/ 15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2" h="26">
                    <a:moveTo>
                      <a:pt x="3" y="0"/>
                    </a:moveTo>
                    <a:cubicBezTo>
                      <a:pt x="10" y="6"/>
                      <a:pt x="17" y="14"/>
                      <a:pt x="27" y="16"/>
                    </a:cubicBezTo>
                    <a:cubicBezTo>
                      <a:pt x="37" y="19"/>
                      <a:pt x="53" y="14"/>
                      <a:pt x="62" y="8"/>
                    </a:cubicBezTo>
                    <a:cubicBezTo>
                      <a:pt x="55" y="19"/>
                      <a:pt x="35" y="24"/>
                      <a:pt x="22" y="25"/>
                    </a:cubicBezTo>
                    <a:cubicBezTo>
                      <a:pt x="8" y="26"/>
                      <a:pt x="4" y="13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6" name="Freeform 412">
                <a:extLst>
                  <a:ext uri="{FF2B5EF4-FFF2-40B4-BE49-F238E27FC236}">
                    <a16:creationId xmlns:a16="http://schemas.microsoft.com/office/drawing/2014/main" id="{8F3A53E0-392B-4E35-AEEA-EA7AB66CD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903"/>
                <a:ext cx="93" cy="49"/>
              </a:xfrm>
              <a:custGeom>
                <a:avLst/>
                <a:gdLst>
                  <a:gd name="T0" fmla="*/ 0 w 48"/>
                  <a:gd name="T1" fmla="*/ 0 h 26"/>
                  <a:gd name="T2" fmla="*/ 349 w 48"/>
                  <a:gd name="T3" fmla="*/ 53 h 26"/>
                  <a:gd name="T4" fmla="*/ 271 w 48"/>
                  <a:gd name="T5" fmla="*/ 60 h 26"/>
                  <a:gd name="T6" fmla="*/ 153 w 48"/>
                  <a:gd name="T7" fmla="*/ 53 h 26"/>
                  <a:gd name="T8" fmla="*/ 31 w 48"/>
                  <a:gd name="T9" fmla="*/ 2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8" h="26">
                    <a:moveTo>
                      <a:pt x="0" y="0"/>
                    </a:moveTo>
                    <a:cubicBezTo>
                      <a:pt x="18" y="6"/>
                      <a:pt x="29" y="26"/>
                      <a:pt x="48" y="8"/>
                    </a:cubicBezTo>
                    <a:cubicBezTo>
                      <a:pt x="45" y="6"/>
                      <a:pt x="41" y="8"/>
                      <a:pt x="37" y="9"/>
                    </a:cubicBezTo>
                    <a:cubicBezTo>
                      <a:pt x="32" y="9"/>
                      <a:pt x="26" y="8"/>
                      <a:pt x="21" y="8"/>
                    </a:cubicBezTo>
                    <a:cubicBezTo>
                      <a:pt x="15" y="7"/>
                      <a:pt x="10" y="5"/>
                      <a:pt x="4" y="3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7" name="Freeform 413">
                <a:extLst>
                  <a:ext uri="{FF2B5EF4-FFF2-40B4-BE49-F238E27FC236}">
                    <a16:creationId xmlns:a16="http://schemas.microsoft.com/office/drawing/2014/main" id="{06FACC91-A87F-46DC-BFF3-46483C097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1" y="1791"/>
                <a:ext cx="49" cy="48"/>
              </a:xfrm>
              <a:custGeom>
                <a:avLst/>
                <a:gdLst>
                  <a:gd name="T0" fmla="*/ 8 w 25"/>
                  <a:gd name="T1" fmla="*/ 177 h 25"/>
                  <a:gd name="T2" fmla="*/ 69 w 25"/>
                  <a:gd name="T3" fmla="*/ 63 h 25"/>
                  <a:gd name="T4" fmla="*/ 188 w 25"/>
                  <a:gd name="T5" fmla="*/ 23 h 25"/>
                  <a:gd name="T6" fmla="*/ 135 w 25"/>
                  <a:gd name="T7" fmla="*/ 0 h 25"/>
                  <a:gd name="T8" fmla="*/ 69 w 25"/>
                  <a:gd name="T9" fmla="*/ 23 h 25"/>
                  <a:gd name="T10" fmla="*/ 0 w 25"/>
                  <a:gd name="T11" fmla="*/ 14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5" h="25">
                    <a:moveTo>
                      <a:pt x="1" y="25"/>
                    </a:moveTo>
                    <a:cubicBezTo>
                      <a:pt x="5" y="22"/>
                      <a:pt x="6" y="14"/>
                      <a:pt x="9" y="9"/>
                    </a:cubicBezTo>
                    <a:cubicBezTo>
                      <a:pt x="14" y="4"/>
                      <a:pt x="19" y="6"/>
                      <a:pt x="25" y="3"/>
                    </a:cubicBezTo>
                    <a:cubicBezTo>
                      <a:pt x="22" y="3"/>
                      <a:pt x="21" y="0"/>
                      <a:pt x="18" y="0"/>
                    </a:cubicBezTo>
                    <a:cubicBezTo>
                      <a:pt x="16" y="0"/>
                      <a:pt x="10" y="2"/>
                      <a:pt x="9" y="3"/>
                    </a:cubicBezTo>
                    <a:cubicBezTo>
                      <a:pt x="3" y="6"/>
                      <a:pt x="2" y="16"/>
                      <a:pt x="0" y="21"/>
                    </a:cubicBezTo>
                  </a:path>
                </a:pathLst>
              </a:custGeom>
              <a:solidFill>
                <a:srgbClr val="F8F6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8" name="Freeform 414">
                <a:extLst>
                  <a:ext uri="{FF2B5EF4-FFF2-40B4-BE49-F238E27FC236}">
                    <a16:creationId xmlns:a16="http://schemas.microsoft.com/office/drawing/2014/main" id="{F5F9F5E7-D3FB-46D2-87CF-3B6B1F3A3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562"/>
                <a:ext cx="117" cy="171"/>
              </a:xfrm>
              <a:custGeom>
                <a:avLst/>
                <a:gdLst>
                  <a:gd name="T0" fmla="*/ 0 w 61"/>
                  <a:gd name="T1" fmla="*/ 0 h 89"/>
                  <a:gd name="T2" fmla="*/ 8 w 61"/>
                  <a:gd name="T3" fmla="*/ 232 h 89"/>
                  <a:gd name="T4" fmla="*/ 56 w 61"/>
                  <a:gd name="T5" fmla="*/ 440 h 89"/>
                  <a:gd name="T6" fmla="*/ 192 w 61"/>
                  <a:gd name="T7" fmla="*/ 586 h 89"/>
                  <a:gd name="T8" fmla="*/ 430 w 61"/>
                  <a:gd name="T9" fmla="*/ 632 h 89"/>
                  <a:gd name="T10" fmla="*/ 63 w 61"/>
                  <a:gd name="T11" fmla="*/ 384 h 89"/>
                  <a:gd name="T12" fmla="*/ 15 w 61"/>
                  <a:gd name="T13" fmla="*/ 37 h 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89">
                    <a:moveTo>
                      <a:pt x="0" y="0"/>
                    </a:moveTo>
                    <a:cubicBezTo>
                      <a:pt x="5" y="11"/>
                      <a:pt x="1" y="22"/>
                      <a:pt x="1" y="33"/>
                    </a:cubicBezTo>
                    <a:cubicBezTo>
                      <a:pt x="2" y="43"/>
                      <a:pt x="4" y="54"/>
                      <a:pt x="8" y="62"/>
                    </a:cubicBezTo>
                    <a:cubicBezTo>
                      <a:pt x="12" y="71"/>
                      <a:pt x="18" y="79"/>
                      <a:pt x="27" y="83"/>
                    </a:cubicBezTo>
                    <a:cubicBezTo>
                      <a:pt x="38" y="88"/>
                      <a:pt x="50" y="86"/>
                      <a:pt x="61" y="89"/>
                    </a:cubicBezTo>
                    <a:cubicBezTo>
                      <a:pt x="41" y="80"/>
                      <a:pt x="15" y="78"/>
                      <a:pt x="9" y="54"/>
                    </a:cubicBezTo>
                    <a:cubicBezTo>
                      <a:pt x="5" y="38"/>
                      <a:pt x="8" y="21"/>
                      <a:pt x="2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59" name="Freeform 415">
                <a:extLst>
                  <a:ext uri="{FF2B5EF4-FFF2-40B4-BE49-F238E27FC236}">
                    <a16:creationId xmlns:a16="http://schemas.microsoft.com/office/drawing/2014/main" id="{C202218E-FD6E-41F2-9F34-1583D04B0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656"/>
                <a:ext cx="89" cy="79"/>
              </a:xfrm>
              <a:custGeom>
                <a:avLst/>
                <a:gdLst>
                  <a:gd name="T0" fmla="*/ 0 w 46"/>
                  <a:gd name="T1" fmla="*/ 0 h 41"/>
                  <a:gd name="T2" fmla="*/ 45 w 46"/>
                  <a:gd name="T3" fmla="*/ 116 h 41"/>
                  <a:gd name="T4" fmla="*/ 108 w 46"/>
                  <a:gd name="T5" fmla="*/ 208 h 41"/>
                  <a:gd name="T6" fmla="*/ 333 w 46"/>
                  <a:gd name="T7" fmla="*/ 293 h 41"/>
                  <a:gd name="T8" fmla="*/ 15 w 46"/>
                  <a:gd name="T9" fmla="*/ 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41">
                    <a:moveTo>
                      <a:pt x="0" y="0"/>
                    </a:moveTo>
                    <a:cubicBezTo>
                      <a:pt x="2" y="1"/>
                      <a:pt x="4" y="12"/>
                      <a:pt x="6" y="16"/>
                    </a:cubicBezTo>
                    <a:cubicBezTo>
                      <a:pt x="8" y="20"/>
                      <a:pt x="11" y="25"/>
                      <a:pt x="15" y="29"/>
                    </a:cubicBezTo>
                    <a:cubicBezTo>
                      <a:pt x="22" y="40"/>
                      <a:pt x="34" y="40"/>
                      <a:pt x="46" y="41"/>
                    </a:cubicBezTo>
                    <a:cubicBezTo>
                      <a:pt x="28" y="35"/>
                      <a:pt x="9" y="18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0" name="Freeform 416">
                <a:extLst>
                  <a:ext uri="{FF2B5EF4-FFF2-40B4-BE49-F238E27FC236}">
                    <a16:creationId xmlns:a16="http://schemas.microsoft.com/office/drawing/2014/main" id="{CB668E4E-DB68-4208-97CF-B79B85CFA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6" y="1218"/>
                <a:ext cx="92" cy="113"/>
              </a:xfrm>
              <a:custGeom>
                <a:avLst/>
                <a:gdLst>
                  <a:gd name="T0" fmla="*/ 309 w 48"/>
                  <a:gd name="T1" fmla="*/ 0 h 59"/>
                  <a:gd name="T2" fmla="*/ 284 w 48"/>
                  <a:gd name="T3" fmla="*/ 113 h 59"/>
                  <a:gd name="T4" fmla="*/ 213 w 48"/>
                  <a:gd name="T5" fmla="*/ 197 h 59"/>
                  <a:gd name="T6" fmla="*/ 128 w 48"/>
                  <a:gd name="T7" fmla="*/ 293 h 59"/>
                  <a:gd name="T8" fmla="*/ 8 w 48"/>
                  <a:gd name="T9" fmla="*/ 414 h 59"/>
                  <a:gd name="T10" fmla="*/ 184 w 48"/>
                  <a:gd name="T11" fmla="*/ 282 h 59"/>
                  <a:gd name="T12" fmla="*/ 284 w 48"/>
                  <a:gd name="T13" fmla="*/ 192 h 59"/>
                  <a:gd name="T14" fmla="*/ 309 w 48"/>
                  <a:gd name="T15" fmla="*/ 36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59">
                    <a:moveTo>
                      <a:pt x="44" y="0"/>
                    </a:moveTo>
                    <a:cubicBezTo>
                      <a:pt x="41" y="5"/>
                      <a:pt x="42" y="11"/>
                      <a:pt x="40" y="16"/>
                    </a:cubicBezTo>
                    <a:cubicBezTo>
                      <a:pt x="37" y="20"/>
                      <a:pt x="34" y="24"/>
                      <a:pt x="30" y="28"/>
                    </a:cubicBezTo>
                    <a:cubicBezTo>
                      <a:pt x="26" y="32"/>
                      <a:pt x="22" y="37"/>
                      <a:pt x="18" y="42"/>
                    </a:cubicBezTo>
                    <a:cubicBezTo>
                      <a:pt x="14" y="45"/>
                      <a:pt x="0" y="54"/>
                      <a:pt x="1" y="59"/>
                    </a:cubicBezTo>
                    <a:cubicBezTo>
                      <a:pt x="9" y="57"/>
                      <a:pt x="20" y="46"/>
                      <a:pt x="26" y="40"/>
                    </a:cubicBezTo>
                    <a:cubicBezTo>
                      <a:pt x="31" y="36"/>
                      <a:pt x="36" y="32"/>
                      <a:pt x="40" y="27"/>
                    </a:cubicBezTo>
                    <a:cubicBezTo>
                      <a:pt x="44" y="21"/>
                      <a:pt x="48" y="12"/>
                      <a:pt x="4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1" name="Freeform 417">
                <a:extLst>
                  <a:ext uri="{FF2B5EF4-FFF2-40B4-BE49-F238E27FC236}">
                    <a16:creationId xmlns:a16="http://schemas.microsoft.com/office/drawing/2014/main" id="{39452083-CE8C-4D45-9996-537645280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1" y="1422"/>
                <a:ext cx="71" cy="252"/>
              </a:xfrm>
              <a:custGeom>
                <a:avLst/>
                <a:gdLst>
                  <a:gd name="T0" fmla="*/ 261 w 37"/>
                  <a:gd name="T1" fmla="*/ 0 h 131"/>
                  <a:gd name="T2" fmla="*/ 100 w 37"/>
                  <a:gd name="T3" fmla="*/ 933 h 131"/>
                  <a:gd name="T4" fmla="*/ 113 w 37"/>
                  <a:gd name="T5" fmla="*/ 662 h 131"/>
                  <a:gd name="T6" fmla="*/ 113 w 37"/>
                  <a:gd name="T7" fmla="*/ 408 h 131"/>
                  <a:gd name="T8" fmla="*/ 248 w 37"/>
                  <a:gd name="T9" fmla="*/ 37 h 1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131">
                    <a:moveTo>
                      <a:pt x="37" y="0"/>
                    </a:moveTo>
                    <a:cubicBezTo>
                      <a:pt x="0" y="35"/>
                      <a:pt x="15" y="87"/>
                      <a:pt x="14" y="131"/>
                    </a:cubicBezTo>
                    <a:cubicBezTo>
                      <a:pt x="19" y="120"/>
                      <a:pt x="17" y="105"/>
                      <a:pt x="16" y="93"/>
                    </a:cubicBezTo>
                    <a:cubicBezTo>
                      <a:pt x="16" y="82"/>
                      <a:pt x="15" y="69"/>
                      <a:pt x="16" y="57"/>
                    </a:cubicBezTo>
                    <a:cubicBezTo>
                      <a:pt x="18" y="40"/>
                      <a:pt x="24" y="18"/>
                      <a:pt x="35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2" name="Freeform 418">
                <a:extLst>
                  <a:ext uri="{FF2B5EF4-FFF2-40B4-BE49-F238E27FC236}">
                    <a16:creationId xmlns:a16="http://schemas.microsoft.com/office/drawing/2014/main" id="{8B24906B-706C-49E0-8B7C-950A2A2FB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1" y="1872"/>
                <a:ext cx="23" cy="265"/>
              </a:xfrm>
              <a:custGeom>
                <a:avLst/>
                <a:gdLst>
                  <a:gd name="T0" fmla="*/ 84 w 12"/>
                  <a:gd name="T1" fmla="*/ 0 h 138"/>
                  <a:gd name="T2" fmla="*/ 23 w 12"/>
                  <a:gd name="T3" fmla="*/ 409 h 138"/>
                  <a:gd name="T4" fmla="*/ 56 w 12"/>
                  <a:gd name="T5" fmla="*/ 977 h 138"/>
                  <a:gd name="T6" fmla="*/ 56 w 12"/>
                  <a:gd name="T7" fmla="*/ 469 h 138"/>
                  <a:gd name="T8" fmla="*/ 69 w 12"/>
                  <a:gd name="T9" fmla="*/ 225 h 138"/>
                  <a:gd name="T10" fmla="*/ 77 w 12"/>
                  <a:gd name="T11" fmla="*/ 56 h 1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38">
                    <a:moveTo>
                      <a:pt x="12" y="0"/>
                    </a:moveTo>
                    <a:cubicBezTo>
                      <a:pt x="12" y="19"/>
                      <a:pt x="5" y="38"/>
                      <a:pt x="3" y="58"/>
                    </a:cubicBezTo>
                    <a:cubicBezTo>
                      <a:pt x="0" y="84"/>
                      <a:pt x="8" y="111"/>
                      <a:pt x="8" y="138"/>
                    </a:cubicBezTo>
                    <a:cubicBezTo>
                      <a:pt x="9" y="115"/>
                      <a:pt x="10" y="90"/>
                      <a:pt x="8" y="66"/>
                    </a:cubicBezTo>
                    <a:cubicBezTo>
                      <a:pt x="8" y="55"/>
                      <a:pt x="10" y="43"/>
                      <a:pt x="10" y="32"/>
                    </a:cubicBezTo>
                    <a:cubicBezTo>
                      <a:pt x="11" y="25"/>
                      <a:pt x="9" y="15"/>
                      <a:pt x="11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3" name="Freeform 419">
                <a:extLst>
                  <a:ext uri="{FF2B5EF4-FFF2-40B4-BE49-F238E27FC236}">
                    <a16:creationId xmlns:a16="http://schemas.microsoft.com/office/drawing/2014/main" id="{CEF1C3D2-2A7F-4CAF-9EAC-1F71C2698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2381"/>
                <a:ext cx="60" cy="414"/>
              </a:xfrm>
              <a:custGeom>
                <a:avLst/>
                <a:gdLst>
                  <a:gd name="T0" fmla="*/ 132 w 31"/>
                  <a:gd name="T1" fmla="*/ 0 h 215"/>
                  <a:gd name="T2" fmla="*/ 203 w 31"/>
                  <a:gd name="T3" fmla="*/ 123 h 215"/>
                  <a:gd name="T4" fmla="*/ 195 w 31"/>
                  <a:gd name="T5" fmla="*/ 241 h 215"/>
                  <a:gd name="T6" fmla="*/ 145 w 31"/>
                  <a:gd name="T7" fmla="*/ 564 h 215"/>
                  <a:gd name="T8" fmla="*/ 37 w 31"/>
                  <a:gd name="T9" fmla="*/ 1358 h 215"/>
                  <a:gd name="T10" fmla="*/ 23 w 31"/>
                  <a:gd name="T11" fmla="*/ 1535 h 215"/>
                  <a:gd name="T12" fmla="*/ 15 w 31"/>
                  <a:gd name="T13" fmla="*/ 1306 h 215"/>
                  <a:gd name="T14" fmla="*/ 23 w 31"/>
                  <a:gd name="T15" fmla="*/ 1065 h 215"/>
                  <a:gd name="T16" fmla="*/ 72 w 31"/>
                  <a:gd name="T17" fmla="*/ 608 h 215"/>
                  <a:gd name="T18" fmla="*/ 124 w 31"/>
                  <a:gd name="T19" fmla="*/ 44 h 2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1" h="215">
                    <a:moveTo>
                      <a:pt x="18" y="0"/>
                    </a:moveTo>
                    <a:cubicBezTo>
                      <a:pt x="20" y="6"/>
                      <a:pt x="26" y="11"/>
                      <a:pt x="28" y="17"/>
                    </a:cubicBezTo>
                    <a:cubicBezTo>
                      <a:pt x="31" y="23"/>
                      <a:pt x="28" y="28"/>
                      <a:pt x="27" y="34"/>
                    </a:cubicBezTo>
                    <a:cubicBezTo>
                      <a:pt x="23" y="49"/>
                      <a:pt x="23" y="64"/>
                      <a:pt x="20" y="79"/>
                    </a:cubicBezTo>
                    <a:cubicBezTo>
                      <a:pt x="15" y="116"/>
                      <a:pt x="6" y="152"/>
                      <a:pt x="5" y="190"/>
                    </a:cubicBezTo>
                    <a:cubicBezTo>
                      <a:pt x="4" y="198"/>
                      <a:pt x="3" y="207"/>
                      <a:pt x="3" y="215"/>
                    </a:cubicBezTo>
                    <a:cubicBezTo>
                      <a:pt x="0" y="207"/>
                      <a:pt x="2" y="192"/>
                      <a:pt x="2" y="183"/>
                    </a:cubicBezTo>
                    <a:cubicBezTo>
                      <a:pt x="2" y="172"/>
                      <a:pt x="2" y="160"/>
                      <a:pt x="3" y="149"/>
                    </a:cubicBezTo>
                    <a:cubicBezTo>
                      <a:pt x="5" y="127"/>
                      <a:pt x="8" y="106"/>
                      <a:pt x="10" y="85"/>
                    </a:cubicBezTo>
                    <a:cubicBezTo>
                      <a:pt x="12" y="58"/>
                      <a:pt x="16" y="32"/>
                      <a:pt x="17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4" name="Freeform 420">
                <a:extLst>
                  <a:ext uri="{FF2B5EF4-FFF2-40B4-BE49-F238E27FC236}">
                    <a16:creationId xmlns:a16="http://schemas.microsoft.com/office/drawing/2014/main" id="{48E1DDE7-6204-4022-BCCF-08F71CCED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8" y="2737"/>
                <a:ext cx="87" cy="315"/>
              </a:xfrm>
              <a:custGeom>
                <a:avLst/>
                <a:gdLst>
                  <a:gd name="T0" fmla="*/ 8 w 45"/>
                  <a:gd name="T1" fmla="*/ 0 h 164"/>
                  <a:gd name="T2" fmla="*/ 273 w 45"/>
                  <a:gd name="T3" fmla="*/ 1162 h 164"/>
                  <a:gd name="T4" fmla="*/ 108 w 45"/>
                  <a:gd name="T5" fmla="*/ 494 h 164"/>
                  <a:gd name="T6" fmla="*/ 0 w 45"/>
                  <a:gd name="T7" fmla="*/ 36 h 16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5" h="164">
                    <a:moveTo>
                      <a:pt x="1" y="0"/>
                    </a:moveTo>
                    <a:cubicBezTo>
                      <a:pt x="8" y="58"/>
                      <a:pt x="45" y="105"/>
                      <a:pt x="38" y="164"/>
                    </a:cubicBezTo>
                    <a:cubicBezTo>
                      <a:pt x="38" y="131"/>
                      <a:pt x="28" y="100"/>
                      <a:pt x="15" y="70"/>
                    </a:cubicBezTo>
                    <a:cubicBezTo>
                      <a:pt x="6" y="49"/>
                      <a:pt x="4" y="27"/>
                      <a:pt x="0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5" name="Freeform 421">
                <a:extLst>
                  <a:ext uri="{FF2B5EF4-FFF2-40B4-BE49-F238E27FC236}">
                    <a16:creationId xmlns:a16="http://schemas.microsoft.com/office/drawing/2014/main" id="{AA150B4D-E531-4862-93DF-E83A4EC42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2199"/>
                <a:ext cx="44" cy="584"/>
              </a:xfrm>
              <a:custGeom>
                <a:avLst/>
                <a:gdLst>
                  <a:gd name="T0" fmla="*/ 113 w 23"/>
                  <a:gd name="T1" fmla="*/ 0 h 304"/>
                  <a:gd name="T2" fmla="*/ 121 w 23"/>
                  <a:gd name="T3" fmla="*/ 277 h 304"/>
                  <a:gd name="T4" fmla="*/ 121 w 23"/>
                  <a:gd name="T5" fmla="*/ 594 h 304"/>
                  <a:gd name="T6" fmla="*/ 153 w 23"/>
                  <a:gd name="T7" fmla="*/ 1085 h 304"/>
                  <a:gd name="T8" fmla="*/ 132 w 23"/>
                  <a:gd name="T9" fmla="*/ 1594 h 304"/>
                  <a:gd name="T10" fmla="*/ 92 w 23"/>
                  <a:gd name="T11" fmla="*/ 1815 h 304"/>
                  <a:gd name="T12" fmla="*/ 0 w 23"/>
                  <a:gd name="T13" fmla="*/ 2155 h 304"/>
                  <a:gd name="T14" fmla="*/ 113 w 23"/>
                  <a:gd name="T15" fmla="*/ 1425 h 304"/>
                  <a:gd name="T16" fmla="*/ 84 w 23"/>
                  <a:gd name="T17" fmla="*/ 930 h 304"/>
                  <a:gd name="T18" fmla="*/ 77 w 23"/>
                  <a:gd name="T19" fmla="*/ 361 h 304"/>
                  <a:gd name="T20" fmla="*/ 99 w 23"/>
                  <a:gd name="T21" fmla="*/ 44 h 30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3" h="304">
                    <a:moveTo>
                      <a:pt x="16" y="0"/>
                    </a:moveTo>
                    <a:cubicBezTo>
                      <a:pt x="13" y="11"/>
                      <a:pt x="18" y="27"/>
                      <a:pt x="17" y="39"/>
                    </a:cubicBezTo>
                    <a:cubicBezTo>
                      <a:pt x="17" y="55"/>
                      <a:pt x="15" y="69"/>
                      <a:pt x="17" y="84"/>
                    </a:cubicBezTo>
                    <a:cubicBezTo>
                      <a:pt x="19" y="107"/>
                      <a:pt x="21" y="130"/>
                      <a:pt x="22" y="153"/>
                    </a:cubicBezTo>
                    <a:cubicBezTo>
                      <a:pt x="23" y="177"/>
                      <a:pt x="23" y="201"/>
                      <a:pt x="19" y="225"/>
                    </a:cubicBezTo>
                    <a:cubicBezTo>
                      <a:pt x="17" y="235"/>
                      <a:pt x="15" y="246"/>
                      <a:pt x="13" y="256"/>
                    </a:cubicBezTo>
                    <a:cubicBezTo>
                      <a:pt x="10" y="272"/>
                      <a:pt x="1" y="288"/>
                      <a:pt x="0" y="304"/>
                    </a:cubicBezTo>
                    <a:cubicBezTo>
                      <a:pt x="10" y="273"/>
                      <a:pt x="14" y="234"/>
                      <a:pt x="16" y="201"/>
                    </a:cubicBezTo>
                    <a:cubicBezTo>
                      <a:pt x="17" y="177"/>
                      <a:pt x="14" y="155"/>
                      <a:pt x="12" y="131"/>
                    </a:cubicBezTo>
                    <a:cubicBezTo>
                      <a:pt x="9" y="104"/>
                      <a:pt x="8" y="78"/>
                      <a:pt x="11" y="51"/>
                    </a:cubicBezTo>
                    <a:cubicBezTo>
                      <a:pt x="13" y="36"/>
                      <a:pt x="11" y="20"/>
                      <a:pt x="14" y="6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6" name="Freeform 422">
                <a:extLst>
                  <a:ext uri="{FF2B5EF4-FFF2-40B4-BE49-F238E27FC236}">
                    <a16:creationId xmlns:a16="http://schemas.microsoft.com/office/drawing/2014/main" id="{E7C4CB8D-B0D5-4158-A318-5DE1ADC35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9" y="2400"/>
                <a:ext cx="74" cy="398"/>
              </a:xfrm>
              <a:custGeom>
                <a:avLst/>
                <a:gdLst>
                  <a:gd name="T0" fmla="*/ 72 w 38"/>
                  <a:gd name="T1" fmla="*/ 0 h 207"/>
                  <a:gd name="T2" fmla="*/ 60 w 38"/>
                  <a:gd name="T3" fmla="*/ 215 h 207"/>
                  <a:gd name="T4" fmla="*/ 132 w 38"/>
                  <a:gd name="T5" fmla="*/ 602 h 207"/>
                  <a:gd name="T6" fmla="*/ 212 w 38"/>
                  <a:gd name="T7" fmla="*/ 1046 h 207"/>
                  <a:gd name="T8" fmla="*/ 280 w 38"/>
                  <a:gd name="T9" fmla="*/ 1471 h 207"/>
                  <a:gd name="T10" fmla="*/ 185 w 38"/>
                  <a:gd name="T11" fmla="*/ 500 h 207"/>
                  <a:gd name="T12" fmla="*/ 109 w 38"/>
                  <a:gd name="T13" fmla="*/ 215 h 207"/>
                  <a:gd name="T14" fmla="*/ 80 w 38"/>
                  <a:gd name="T15" fmla="*/ 8 h 20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207">
                    <a:moveTo>
                      <a:pt x="10" y="0"/>
                    </a:moveTo>
                    <a:cubicBezTo>
                      <a:pt x="0" y="4"/>
                      <a:pt x="6" y="22"/>
                      <a:pt x="8" y="30"/>
                    </a:cubicBezTo>
                    <a:cubicBezTo>
                      <a:pt x="12" y="48"/>
                      <a:pt x="16" y="67"/>
                      <a:pt x="18" y="85"/>
                    </a:cubicBezTo>
                    <a:cubicBezTo>
                      <a:pt x="21" y="106"/>
                      <a:pt x="25" y="126"/>
                      <a:pt x="29" y="147"/>
                    </a:cubicBezTo>
                    <a:cubicBezTo>
                      <a:pt x="32" y="166"/>
                      <a:pt x="32" y="188"/>
                      <a:pt x="38" y="207"/>
                    </a:cubicBezTo>
                    <a:cubicBezTo>
                      <a:pt x="38" y="161"/>
                      <a:pt x="37" y="115"/>
                      <a:pt x="25" y="70"/>
                    </a:cubicBezTo>
                    <a:cubicBezTo>
                      <a:pt x="22" y="56"/>
                      <a:pt x="18" y="44"/>
                      <a:pt x="15" y="30"/>
                    </a:cubicBezTo>
                    <a:cubicBezTo>
                      <a:pt x="14" y="22"/>
                      <a:pt x="10" y="10"/>
                      <a:pt x="1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7" name="Freeform 423">
                <a:extLst>
                  <a:ext uri="{FF2B5EF4-FFF2-40B4-BE49-F238E27FC236}">
                    <a16:creationId xmlns:a16="http://schemas.microsoft.com/office/drawing/2014/main" id="{1C3B3944-3B8D-401E-B1F6-58A0AC5F7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3131"/>
                <a:ext cx="35" cy="319"/>
              </a:xfrm>
              <a:custGeom>
                <a:avLst/>
                <a:gdLst>
                  <a:gd name="T0" fmla="*/ 132 w 18"/>
                  <a:gd name="T1" fmla="*/ 0 h 166"/>
                  <a:gd name="T2" fmla="*/ 0 w 18"/>
                  <a:gd name="T3" fmla="*/ 136 h 166"/>
                  <a:gd name="T4" fmla="*/ 23 w 18"/>
                  <a:gd name="T5" fmla="*/ 594 h 166"/>
                  <a:gd name="T6" fmla="*/ 23 w 18"/>
                  <a:gd name="T7" fmla="*/ 1178 h 166"/>
                  <a:gd name="T8" fmla="*/ 31 w 18"/>
                  <a:gd name="T9" fmla="*/ 809 h 166"/>
                  <a:gd name="T10" fmla="*/ 53 w 18"/>
                  <a:gd name="T11" fmla="*/ 517 h 166"/>
                  <a:gd name="T12" fmla="*/ 132 w 18"/>
                  <a:gd name="T13" fmla="*/ 48 h 1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" h="166">
                    <a:moveTo>
                      <a:pt x="18" y="0"/>
                    </a:moveTo>
                    <a:cubicBezTo>
                      <a:pt x="18" y="12"/>
                      <a:pt x="9" y="16"/>
                      <a:pt x="0" y="19"/>
                    </a:cubicBezTo>
                    <a:cubicBezTo>
                      <a:pt x="6" y="38"/>
                      <a:pt x="3" y="64"/>
                      <a:pt x="3" y="84"/>
                    </a:cubicBezTo>
                    <a:cubicBezTo>
                      <a:pt x="3" y="111"/>
                      <a:pt x="3" y="139"/>
                      <a:pt x="3" y="166"/>
                    </a:cubicBezTo>
                    <a:cubicBezTo>
                      <a:pt x="8" y="151"/>
                      <a:pt x="3" y="130"/>
                      <a:pt x="4" y="114"/>
                    </a:cubicBezTo>
                    <a:cubicBezTo>
                      <a:pt x="4" y="100"/>
                      <a:pt x="6" y="87"/>
                      <a:pt x="7" y="73"/>
                    </a:cubicBezTo>
                    <a:cubicBezTo>
                      <a:pt x="9" y="51"/>
                      <a:pt x="18" y="29"/>
                      <a:pt x="18" y="7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8" name="Freeform 424">
                <a:extLst>
                  <a:ext uri="{FF2B5EF4-FFF2-40B4-BE49-F238E27FC236}">
                    <a16:creationId xmlns:a16="http://schemas.microsoft.com/office/drawing/2014/main" id="{8196617F-E979-40D0-9139-7B598F3EC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3133"/>
                <a:ext cx="37" cy="231"/>
              </a:xfrm>
              <a:custGeom>
                <a:avLst/>
                <a:gdLst>
                  <a:gd name="T0" fmla="*/ 16 w 19"/>
                  <a:gd name="T1" fmla="*/ 0 h 120"/>
                  <a:gd name="T2" fmla="*/ 132 w 19"/>
                  <a:gd name="T3" fmla="*/ 77 h 120"/>
                  <a:gd name="T4" fmla="*/ 95 w 19"/>
                  <a:gd name="T5" fmla="*/ 433 h 120"/>
                  <a:gd name="T6" fmla="*/ 53 w 19"/>
                  <a:gd name="T7" fmla="*/ 857 h 120"/>
                  <a:gd name="T8" fmla="*/ 45 w 19"/>
                  <a:gd name="T9" fmla="*/ 333 h 120"/>
                  <a:gd name="T10" fmla="*/ 0 w 19"/>
                  <a:gd name="T11" fmla="*/ 44 h 1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20">
                    <a:moveTo>
                      <a:pt x="2" y="0"/>
                    </a:moveTo>
                    <a:cubicBezTo>
                      <a:pt x="4" y="7"/>
                      <a:pt x="11" y="11"/>
                      <a:pt x="18" y="11"/>
                    </a:cubicBezTo>
                    <a:cubicBezTo>
                      <a:pt x="19" y="27"/>
                      <a:pt x="14" y="45"/>
                      <a:pt x="13" y="61"/>
                    </a:cubicBezTo>
                    <a:cubicBezTo>
                      <a:pt x="12" y="81"/>
                      <a:pt x="8" y="101"/>
                      <a:pt x="7" y="120"/>
                    </a:cubicBezTo>
                    <a:cubicBezTo>
                      <a:pt x="12" y="97"/>
                      <a:pt x="7" y="71"/>
                      <a:pt x="6" y="47"/>
                    </a:cubicBezTo>
                    <a:cubicBezTo>
                      <a:pt x="5" y="33"/>
                      <a:pt x="4" y="19"/>
                      <a:pt x="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69" name="Freeform 425">
                <a:extLst>
                  <a:ext uri="{FF2B5EF4-FFF2-40B4-BE49-F238E27FC236}">
                    <a16:creationId xmlns:a16="http://schemas.microsoft.com/office/drawing/2014/main" id="{F84B2EE0-DE93-4A6B-8A24-8D47B0C0C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3685"/>
                <a:ext cx="37" cy="69"/>
              </a:xfrm>
              <a:custGeom>
                <a:avLst/>
                <a:gdLst>
                  <a:gd name="T0" fmla="*/ 80 w 19"/>
                  <a:gd name="T1" fmla="*/ 0 h 36"/>
                  <a:gd name="T2" fmla="*/ 88 w 19"/>
                  <a:gd name="T3" fmla="*/ 140 h 36"/>
                  <a:gd name="T4" fmla="*/ 0 w 19"/>
                  <a:gd name="T5" fmla="*/ 253 h 36"/>
                  <a:gd name="T6" fmla="*/ 88 w 19"/>
                  <a:gd name="T7" fmla="*/ 36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36">
                    <a:moveTo>
                      <a:pt x="11" y="0"/>
                    </a:moveTo>
                    <a:cubicBezTo>
                      <a:pt x="13" y="6"/>
                      <a:pt x="14" y="14"/>
                      <a:pt x="12" y="20"/>
                    </a:cubicBezTo>
                    <a:cubicBezTo>
                      <a:pt x="10" y="27"/>
                      <a:pt x="3" y="31"/>
                      <a:pt x="0" y="36"/>
                    </a:cubicBezTo>
                    <a:cubicBezTo>
                      <a:pt x="13" y="36"/>
                      <a:pt x="19" y="14"/>
                      <a:pt x="12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0" name="Freeform 426">
                <a:extLst>
                  <a:ext uri="{FF2B5EF4-FFF2-40B4-BE49-F238E27FC236}">
                    <a16:creationId xmlns:a16="http://schemas.microsoft.com/office/drawing/2014/main" id="{E2809251-2521-4015-92A2-A9D122F71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3" y="3704"/>
                <a:ext cx="37" cy="136"/>
              </a:xfrm>
              <a:custGeom>
                <a:avLst/>
                <a:gdLst>
                  <a:gd name="T0" fmla="*/ 72 w 19"/>
                  <a:gd name="T1" fmla="*/ 0 h 71"/>
                  <a:gd name="T2" fmla="*/ 109 w 19"/>
                  <a:gd name="T3" fmla="*/ 261 h 71"/>
                  <a:gd name="T4" fmla="*/ 8 w 19"/>
                  <a:gd name="T5" fmla="*/ 500 h 71"/>
                  <a:gd name="T6" fmla="*/ 23 w 19"/>
                  <a:gd name="T7" fmla="*/ 301 h 71"/>
                  <a:gd name="T8" fmla="*/ 8 w 19"/>
                  <a:gd name="T9" fmla="*/ 176 h 71"/>
                  <a:gd name="T10" fmla="*/ 72 w 19"/>
                  <a:gd name="T11" fmla="*/ 36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1">
                    <a:moveTo>
                      <a:pt x="10" y="0"/>
                    </a:moveTo>
                    <a:cubicBezTo>
                      <a:pt x="15" y="8"/>
                      <a:pt x="19" y="29"/>
                      <a:pt x="15" y="37"/>
                    </a:cubicBezTo>
                    <a:cubicBezTo>
                      <a:pt x="10" y="49"/>
                      <a:pt x="0" y="57"/>
                      <a:pt x="1" y="71"/>
                    </a:cubicBezTo>
                    <a:cubicBezTo>
                      <a:pt x="1" y="62"/>
                      <a:pt x="3" y="53"/>
                      <a:pt x="3" y="43"/>
                    </a:cubicBezTo>
                    <a:cubicBezTo>
                      <a:pt x="3" y="37"/>
                      <a:pt x="0" y="31"/>
                      <a:pt x="1" y="25"/>
                    </a:cubicBezTo>
                    <a:cubicBezTo>
                      <a:pt x="7" y="20"/>
                      <a:pt x="9" y="12"/>
                      <a:pt x="10" y="5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1" name="Freeform 427">
                <a:extLst>
                  <a:ext uri="{FF2B5EF4-FFF2-40B4-BE49-F238E27FC236}">
                    <a16:creationId xmlns:a16="http://schemas.microsoft.com/office/drawing/2014/main" id="{C98926C4-76FF-467B-A17C-15972281F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3889"/>
                <a:ext cx="41" cy="71"/>
              </a:xfrm>
              <a:custGeom>
                <a:avLst/>
                <a:gdLst>
                  <a:gd name="T0" fmla="*/ 156 w 21"/>
                  <a:gd name="T1" fmla="*/ 0 h 37"/>
                  <a:gd name="T2" fmla="*/ 156 w 21"/>
                  <a:gd name="T3" fmla="*/ 48 h 37"/>
                  <a:gd name="T4" fmla="*/ 148 w 21"/>
                  <a:gd name="T5" fmla="*/ 92 h 37"/>
                  <a:gd name="T6" fmla="*/ 125 w 21"/>
                  <a:gd name="T7" fmla="*/ 169 h 37"/>
                  <a:gd name="T8" fmla="*/ 80 w 21"/>
                  <a:gd name="T9" fmla="*/ 232 h 37"/>
                  <a:gd name="T10" fmla="*/ 23 w 21"/>
                  <a:gd name="T11" fmla="*/ 240 h 37"/>
                  <a:gd name="T12" fmla="*/ 23 w 21"/>
                  <a:gd name="T13" fmla="*/ 155 h 37"/>
                  <a:gd name="T14" fmla="*/ 31 w 21"/>
                  <a:gd name="T15" fmla="*/ 148 h 37"/>
                  <a:gd name="T16" fmla="*/ 45 w 21"/>
                  <a:gd name="T17" fmla="*/ 155 h 37"/>
                  <a:gd name="T18" fmla="*/ 80 w 21"/>
                  <a:gd name="T19" fmla="*/ 169 h 37"/>
                  <a:gd name="T20" fmla="*/ 119 w 21"/>
                  <a:gd name="T21" fmla="*/ 129 h 37"/>
                  <a:gd name="T22" fmla="*/ 133 w 21"/>
                  <a:gd name="T23" fmla="*/ 69 h 37"/>
                  <a:gd name="T24" fmla="*/ 148 w 21"/>
                  <a:gd name="T25" fmla="*/ 8 h 3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1" h="37">
                    <a:moveTo>
                      <a:pt x="21" y="0"/>
                    </a:moveTo>
                    <a:cubicBezTo>
                      <a:pt x="21" y="2"/>
                      <a:pt x="21" y="4"/>
                      <a:pt x="21" y="7"/>
                    </a:cubicBezTo>
                    <a:cubicBezTo>
                      <a:pt x="21" y="9"/>
                      <a:pt x="21" y="11"/>
                      <a:pt x="20" y="13"/>
                    </a:cubicBezTo>
                    <a:cubicBezTo>
                      <a:pt x="20" y="17"/>
                      <a:pt x="18" y="21"/>
                      <a:pt x="17" y="24"/>
                    </a:cubicBezTo>
                    <a:cubicBezTo>
                      <a:pt x="16" y="28"/>
                      <a:pt x="15" y="31"/>
                      <a:pt x="11" y="33"/>
                    </a:cubicBezTo>
                    <a:cubicBezTo>
                      <a:pt x="9" y="34"/>
                      <a:pt x="5" y="37"/>
                      <a:pt x="3" y="34"/>
                    </a:cubicBezTo>
                    <a:cubicBezTo>
                      <a:pt x="0" y="32"/>
                      <a:pt x="3" y="25"/>
                      <a:pt x="3" y="22"/>
                    </a:cubicBezTo>
                    <a:cubicBezTo>
                      <a:pt x="4" y="21"/>
                      <a:pt x="3" y="20"/>
                      <a:pt x="4" y="21"/>
                    </a:cubicBezTo>
                    <a:cubicBezTo>
                      <a:pt x="5" y="21"/>
                      <a:pt x="6" y="21"/>
                      <a:pt x="6" y="22"/>
                    </a:cubicBezTo>
                    <a:cubicBezTo>
                      <a:pt x="8" y="23"/>
                      <a:pt x="9" y="24"/>
                      <a:pt x="11" y="24"/>
                    </a:cubicBezTo>
                    <a:cubicBezTo>
                      <a:pt x="15" y="25"/>
                      <a:pt x="15" y="22"/>
                      <a:pt x="16" y="18"/>
                    </a:cubicBezTo>
                    <a:cubicBezTo>
                      <a:pt x="17" y="16"/>
                      <a:pt x="18" y="13"/>
                      <a:pt x="18" y="10"/>
                    </a:cubicBezTo>
                    <a:cubicBezTo>
                      <a:pt x="19" y="7"/>
                      <a:pt x="20" y="3"/>
                      <a:pt x="20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2" name="Freeform 428">
                <a:extLst>
                  <a:ext uri="{FF2B5EF4-FFF2-40B4-BE49-F238E27FC236}">
                    <a16:creationId xmlns:a16="http://schemas.microsoft.com/office/drawing/2014/main" id="{97C3607F-6E25-42AE-BE87-F630E665F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3906"/>
                <a:ext cx="31" cy="52"/>
              </a:xfrm>
              <a:custGeom>
                <a:avLst/>
                <a:gdLst>
                  <a:gd name="T0" fmla="*/ 116 w 16"/>
                  <a:gd name="T1" fmla="*/ 0 h 27"/>
                  <a:gd name="T2" fmla="*/ 79 w 16"/>
                  <a:gd name="T3" fmla="*/ 71 h 27"/>
                  <a:gd name="T4" fmla="*/ 72 w 16"/>
                  <a:gd name="T5" fmla="*/ 129 h 27"/>
                  <a:gd name="T6" fmla="*/ 60 w 16"/>
                  <a:gd name="T7" fmla="*/ 171 h 27"/>
                  <a:gd name="T8" fmla="*/ 16 w 16"/>
                  <a:gd name="T9" fmla="*/ 185 h 27"/>
                  <a:gd name="T10" fmla="*/ 0 w 16"/>
                  <a:gd name="T11" fmla="*/ 100 h 27"/>
                  <a:gd name="T12" fmla="*/ 37 w 16"/>
                  <a:gd name="T13" fmla="*/ 108 h 27"/>
                  <a:gd name="T14" fmla="*/ 60 w 16"/>
                  <a:gd name="T15" fmla="*/ 100 h 27"/>
                  <a:gd name="T16" fmla="*/ 72 w 16"/>
                  <a:gd name="T17" fmla="*/ 48 h 27"/>
                  <a:gd name="T18" fmla="*/ 101 w 16"/>
                  <a:gd name="T19" fmla="*/ 8 h 2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" h="27">
                    <a:moveTo>
                      <a:pt x="16" y="0"/>
                    </a:moveTo>
                    <a:cubicBezTo>
                      <a:pt x="13" y="3"/>
                      <a:pt x="12" y="6"/>
                      <a:pt x="11" y="10"/>
                    </a:cubicBezTo>
                    <a:cubicBezTo>
                      <a:pt x="11" y="12"/>
                      <a:pt x="11" y="15"/>
                      <a:pt x="10" y="18"/>
                    </a:cubicBezTo>
                    <a:cubicBezTo>
                      <a:pt x="10" y="21"/>
                      <a:pt x="10" y="23"/>
                      <a:pt x="8" y="24"/>
                    </a:cubicBezTo>
                    <a:cubicBezTo>
                      <a:pt x="6" y="25"/>
                      <a:pt x="4" y="27"/>
                      <a:pt x="2" y="26"/>
                    </a:cubicBezTo>
                    <a:cubicBezTo>
                      <a:pt x="7" y="22"/>
                      <a:pt x="3" y="18"/>
                      <a:pt x="0" y="14"/>
                    </a:cubicBezTo>
                    <a:cubicBezTo>
                      <a:pt x="1" y="14"/>
                      <a:pt x="4" y="15"/>
                      <a:pt x="5" y="15"/>
                    </a:cubicBezTo>
                    <a:cubicBezTo>
                      <a:pt x="7" y="16"/>
                      <a:pt x="7" y="16"/>
                      <a:pt x="8" y="14"/>
                    </a:cubicBezTo>
                    <a:cubicBezTo>
                      <a:pt x="8" y="11"/>
                      <a:pt x="9" y="10"/>
                      <a:pt x="10" y="7"/>
                    </a:cubicBezTo>
                    <a:cubicBezTo>
                      <a:pt x="11" y="6"/>
                      <a:pt x="12" y="2"/>
                      <a:pt x="14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3" name="Freeform 429">
                <a:extLst>
                  <a:ext uri="{FF2B5EF4-FFF2-40B4-BE49-F238E27FC236}">
                    <a16:creationId xmlns:a16="http://schemas.microsoft.com/office/drawing/2014/main" id="{7107E04A-9BAA-4BE5-B1C2-C141980DB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6" y="3910"/>
                <a:ext cx="29" cy="44"/>
              </a:xfrm>
              <a:custGeom>
                <a:avLst/>
                <a:gdLst>
                  <a:gd name="T0" fmla="*/ 108 w 15"/>
                  <a:gd name="T1" fmla="*/ 0 h 23"/>
                  <a:gd name="T2" fmla="*/ 79 w 15"/>
                  <a:gd name="T3" fmla="*/ 40 h 23"/>
                  <a:gd name="T4" fmla="*/ 72 w 15"/>
                  <a:gd name="T5" fmla="*/ 105 h 23"/>
                  <a:gd name="T6" fmla="*/ 56 w 15"/>
                  <a:gd name="T7" fmla="*/ 147 h 23"/>
                  <a:gd name="T8" fmla="*/ 8 w 15"/>
                  <a:gd name="T9" fmla="*/ 161 h 23"/>
                  <a:gd name="T10" fmla="*/ 0 w 15"/>
                  <a:gd name="T11" fmla="*/ 84 h 23"/>
                  <a:gd name="T12" fmla="*/ 37 w 15"/>
                  <a:gd name="T13" fmla="*/ 92 h 23"/>
                  <a:gd name="T14" fmla="*/ 52 w 15"/>
                  <a:gd name="T15" fmla="*/ 84 h 23"/>
                  <a:gd name="T16" fmla="*/ 52 w 15"/>
                  <a:gd name="T17" fmla="*/ 69 h 23"/>
                  <a:gd name="T18" fmla="*/ 101 w 15"/>
                  <a:gd name="T19" fmla="*/ 8 h 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" h="23">
                    <a:moveTo>
                      <a:pt x="15" y="0"/>
                    </a:moveTo>
                    <a:cubicBezTo>
                      <a:pt x="15" y="2"/>
                      <a:pt x="12" y="4"/>
                      <a:pt x="11" y="6"/>
                    </a:cubicBezTo>
                    <a:cubicBezTo>
                      <a:pt x="10" y="9"/>
                      <a:pt x="10" y="12"/>
                      <a:pt x="10" y="15"/>
                    </a:cubicBezTo>
                    <a:cubicBezTo>
                      <a:pt x="10" y="18"/>
                      <a:pt x="11" y="19"/>
                      <a:pt x="8" y="21"/>
                    </a:cubicBezTo>
                    <a:cubicBezTo>
                      <a:pt x="6" y="22"/>
                      <a:pt x="4" y="23"/>
                      <a:pt x="1" y="23"/>
                    </a:cubicBezTo>
                    <a:cubicBezTo>
                      <a:pt x="6" y="21"/>
                      <a:pt x="2" y="15"/>
                      <a:pt x="0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6" y="13"/>
                      <a:pt x="7" y="14"/>
                      <a:pt x="7" y="12"/>
                    </a:cubicBezTo>
                    <a:cubicBezTo>
                      <a:pt x="7" y="12"/>
                      <a:pt x="7" y="11"/>
                      <a:pt x="7" y="10"/>
                    </a:cubicBezTo>
                    <a:cubicBezTo>
                      <a:pt x="7" y="6"/>
                      <a:pt x="11" y="3"/>
                      <a:pt x="14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4" name="Freeform 430">
                <a:extLst>
                  <a:ext uri="{FF2B5EF4-FFF2-40B4-BE49-F238E27FC236}">
                    <a16:creationId xmlns:a16="http://schemas.microsoft.com/office/drawing/2014/main" id="{A47931ED-8837-4406-8DA9-136751DEC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3" y="3931"/>
                <a:ext cx="14" cy="23"/>
              </a:xfrm>
              <a:custGeom>
                <a:avLst/>
                <a:gdLst>
                  <a:gd name="T0" fmla="*/ 40 w 7"/>
                  <a:gd name="T1" fmla="*/ 29 h 12"/>
                  <a:gd name="T2" fmla="*/ 8 w 7"/>
                  <a:gd name="T3" fmla="*/ 15 h 12"/>
                  <a:gd name="T4" fmla="*/ 8 w 7"/>
                  <a:gd name="T5" fmla="*/ 69 h 12"/>
                  <a:gd name="T6" fmla="*/ 48 w 7"/>
                  <a:gd name="T7" fmla="*/ 63 h 12"/>
                  <a:gd name="T8" fmla="*/ 40 w 7"/>
                  <a:gd name="T9" fmla="*/ 29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5" y="4"/>
                    </a:moveTo>
                    <a:cubicBezTo>
                      <a:pt x="5" y="3"/>
                      <a:pt x="3" y="0"/>
                      <a:pt x="1" y="2"/>
                    </a:cubicBezTo>
                    <a:cubicBezTo>
                      <a:pt x="0" y="3"/>
                      <a:pt x="0" y="8"/>
                      <a:pt x="1" y="10"/>
                    </a:cubicBezTo>
                    <a:cubicBezTo>
                      <a:pt x="2" y="12"/>
                      <a:pt x="4" y="10"/>
                      <a:pt x="6" y="9"/>
                    </a:cubicBezTo>
                    <a:cubicBezTo>
                      <a:pt x="7" y="7"/>
                      <a:pt x="6" y="6"/>
                      <a:pt x="5" y="4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5" name="Freeform 431">
                <a:extLst>
                  <a:ext uri="{FF2B5EF4-FFF2-40B4-BE49-F238E27FC236}">
                    <a16:creationId xmlns:a16="http://schemas.microsoft.com/office/drawing/2014/main" id="{7A24545E-C45B-4A37-BB3C-E476DFB4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4" y="3933"/>
                <a:ext cx="6" cy="9"/>
              </a:xfrm>
              <a:custGeom>
                <a:avLst/>
                <a:gdLst>
                  <a:gd name="T0" fmla="*/ 8 w 3"/>
                  <a:gd name="T1" fmla="*/ 0 h 5"/>
                  <a:gd name="T2" fmla="*/ 16 w 3"/>
                  <a:gd name="T3" fmla="*/ 29 h 5"/>
                  <a:gd name="T4" fmla="*/ 8 w 3"/>
                  <a:gd name="T5" fmla="*/ 29 h 5"/>
                  <a:gd name="T6" fmla="*/ 8 w 3"/>
                  <a:gd name="T7" fmla="*/ 7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2" y="1"/>
                      <a:pt x="3" y="3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4"/>
                      <a:pt x="0" y="3"/>
                      <a:pt x="1" y="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6" name="Freeform 432">
                <a:extLst>
                  <a:ext uri="{FF2B5EF4-FFF2-40B4-BE49-F238E27FC236}">
                    <a16:creationId xmlns:a16="http://schemas.microsoft.com/office/drawing/2014/main" id="{B5199210-6BDF-4391-88DE-C70C18084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3890"/>
                <a:ext cx="23" cy="27"/>
              </a:xfrm>
              <a:custGeom>
                <a:avLst/>
                <a:gdLst>
                  <a:gd name="T0" fmla="*/ 0 w 12"/>
                  <a:gd name="T1" fmla="*/ 100 h 14"/>
                  <a:gd name="T2" fmla="*/ 23 w 12"/>
                  <a:gd name="T3" fmla="*/ 71 h 14"/>
                  <a:gd name="T4" fmla="*/ 56 w 12"/>
                  <a:gd name="T5" fmla="*/ 44 h 14"/>
                  <a:gd name="T6" fmla="*/ 84 w 12"/>
                  <a:gd name="T7" fmla="*/ 0 h 14"/>
                  <a:gd name="T8" fmla="*/ 44 w 12"/>
                  <a:gd name="T9" fmla="*/ 44 h 14"/>
                  <a:gd name="T10" fmla="*/ 0 w 12"/>
                  <a:gd name="T11" fmla="*/ 100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0" y="14"/>
                    </a:moveTo>
                    <a:cubicBezTo>
                      <a:pt x="1" y="13"/>
                      <a:pt x="2" y="11"/>
                      <a:pt x="3" y="10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10" y="4"/>
                      <a:pt x="11" y="3"/>
                      <a:pt x="12" y="0"/>
                    </a:cubicBezTo>
                    <a:cubicBezTo>
                      <a:pt x="10" y="2"/>
                      <a:pt x="8" y="4"/>
                      <a:pt x="6" y="6"/>
                    </a:cubicBezTo>
                    <a:cubicBezTo>
                      <a:pt x="4" y="8"/>
                      <a:pt x="0" y="11"/>
                      <a:pt x="0" y="14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7" name="Freeform 433">
                <a:extLst>
                  <a:ext uri="{FF2B5EF4-FFF2-40B4-BE49-F238E27FC236}">
                    <a16:creationId xmlns:a16="http://schemas.microsoft.com/office/drawing/2014/main" id="{2874C3C9-3CEE-4013-BA61-35EB1C1EC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1" y="3898"/>
                <a:ext cx="10" cy="19"/>
              </a:xfrm>
              <a:custGeom>
                <a:avLst/>
                <a:gdLst>
                  <a:gd name="T0" fmla="*/ 0 w 5"/>
                  <a:gd name="T1" fmla="*/ 68 h 10"/>
                  <a:gd name="T2" fmla="*/ 24 w 5"/>
                  <a:gd name="T3" fmla="*/ 40 h 10"/>
                  <a:gd name="T4" fmla="*/ 40 w 5"/>
                  <a:gd name="T5" fmla="*/ 0 h 10"/>
                  <a:gd name="T6" fmla="*/ 0 w 5"/>
                  <a:gd name="T7" fmla="*/ 61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cubicBezTo>
                      <a:pt x="0" y="8"/>
                      <a:pt x="2" y="7"/>
                      <a:pt x="3" y="6"/>
                    </a:cubicBezTo>
                    <a:cubicBezTo>
                      <a:pt x="4" y="4"/>
                      <a:pt x="4" y="2"/>
                      <a:pt x="5" y="0"/>
                    </a:cubicBezTo>
                    <a:cubicBezTo>
                      <a:pt x="2" y="2"/>
                      <a:pt x="1" y="7"/>
                      <a:pt x="0" y="9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8" name="Freeform 434">
                <a:extLst>
                  <a:ext uri="{FF2B5EF4-FFF2-40B4-BE49-F238E27FC236}">
                    <a16:creationId xmlns:a16="http://schemas.microsoft.com/office/drawing/2014/main" id="{D6878874-90DE-4BF6-A7FB-25CE1EC85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9" y="3883"/>
                <a:ext cx="9" cy="21"/>
              </a:xfrm>
              <a:custGeom>
                <a:avLst/>
                <a:gdLst>
                  <a:gd name="T0" fmla="*/ 0 w 5"/>
                  <a:gd name="T1" fmla="*/ 69 h 11"/>
                  <a:gd name="T2" fmla="*/ 29 w 5"/>
                  <a:gd name="T3" fmla="*/ 0 h 11"/>
                  <a:gd name="T4" fmla="*/ 13 w 5"/>
                  <a:gd name="T5" fmla="*/ 29 h 11"/>
                  <a:gd name="T6" fmla="*/ 7 w 5"/>
                  <a:gd name="T7" fmla="*/ 76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0" y="10"/>
                    </a:moveTo>
                    <a:cubicBezTo>
                      <a:pt x="3" y="10"/>
                      <a:pt x="5" y="3"/>
                      <a:pt x="5" y="0"/>
                    </a:cubicBezTo>
                    <a:cubicBezTo>
                      <a:pt x="4" y="1"/>
                      <a:pt x="3" y="2"/>
                      <a:pt x="2" y="4"/>
                    </a:cubicBezTo>
                    <a:cubicBezTo>
                      <a:pt x="1" y="6"/>
                      <a:pt x="1" y="8"/>
                      <a:pt x="1" y="11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79" name="Freeform 435">
                <a:extLst>
                  <a:ext uri="{FF2B5EF4-FFF2-40B4-BE49-F238E27FC236}">
                    <a16:creationId xmlns:a16="http://schemas.microsoft.com/office/drawing/2014/main" id="{DA24B68C-0927-434D-9D80-614B8C225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3875"/>
                <a:ext cx="10" cy="21"/>
              </a:xfrm>
              <a:custGeom>
                <a:avLst/>
                <a:gdLst>
                  <a:gd name="T0" fmla="*/ 8 w 5"/>
                  <a:gd name="T1" fmla="*/ 76 h 11"/>
                  <a:gd name="T2" fmla="*/ 24 w 5"/>
                  <a:gd name="T3" fmla="*/ 0 h 11"/>
                  <a:gd name="T4" fmla="*/ 8 w 5"/>
                  <a:gd name="T5" fmla="*/ 15 h 11"/>
                  <a:gd name="T6" fmla="*/ 8 w 5"/>
                  <a:gd name="T7" fmla="*/ 40 h 11"/>
                  <a:gd name="T8" fmla="*/ 8 w 5"/>
                  <a:gd name="T9" fmla="*/ 69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1">
                    <a:moveTo>
                      <a:pt x="1" y="11"/>
                    </a:moveTo>
                    <a:cubicBezTo>
                      <a:pt x="3" y="10"/>
                      <a:pt x="5" y="2"/>
                      <a:pt x="3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4"/>
                      <a:pt x="1" y="5"/>
                      <a:pt x="1" y="6"/>
                    </a:cubicBezTo>
                    <a:cubicBezTo>
                      <a:pt x="1" y="8"/>
                      <a:pt x="1" y="9"/>
                      <a:pt x="1" y="10"/>
                    </a:cubicBezTo>
                  </a:path>
                </a:pathLst>
              </a:custGeom>
              <a:solidFill>
                <a:srgbClr val="F6E9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0" name="Freeform 436">
                <a:extLst>
                  <a:ext uri="{FF2B5EF4-FFF2-40B4-BE49-F238E27FC236}">
                    <a16:creationId xmlns:a16="http://schemas.microsoft.com/office/drawing/2014/main" id="{B874A840-BF42-4833-AF0B-95234B3D0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3902"/>
                <a:ext cx="29" cy="13"/>
              </a:xfrm>
              <a:custGeom>
                <a:avLst/>
                <a:gdLst>
                  <a:gd name="T0" fmla="*/ 0 w 15"/>
                  <a:gd name="T1" fmla="*/ 20 h 7"/>
                  <a:gd name="T2" fmla="*/ 101 w 15"/>
                  <a:gd name="T3" fmla="*/ 13 h 7"/>
                  <a:gd name="T4" fmla="*/ 108 w 15"/>
                  <a:gd name="T5" fmla="*/ 32 h 7"/>
                  <a:gd name="T6" fmla="*/ 85 w 15"/>
                  <a:gd name="T7" fmla="*/ 32 h 7"/>
                  <a:gd name="T8" fmla="*/ 37 w 15"/>
                  <a:gd name="T9" fmla="*/ 24 h 7"/>
                  <a:gd name="T10" fmla="*/ 0 w 15"/>
                  <a:gd name="T11" fmla="*/ 2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7">
                    <a:moveTo>
                      <a:pt x="0" y="3"/>
                    </a:moveTo>
                    <a:cubicBezTo>
                      <a:pt x="4" y="1"/>
                      <a:pt x="9" y="0"/>
                      <a:pt x="14" y="2"/>
                    </a:cubicBezTo>
                    <a:cubicBezTo>
                      <a:pt x="15" y="3"/>
                      <a:pt x="15" y="4"/>
                      <a:pt x="15" y="5"/>
                    </a:cubicBezTo>
                    <a:cubicBezTo>
                      <a:pt x="15" y="7"/>
                      <a:pt x="13" y="6"/>
                      <a:pt x="12" y="5"/>
                    </a:cubicBezTo>
                    <a:cubicBezTo>
                      <a:pt x="10" y="5"/>
                      <a:pt x="8" y="5"/>
                      <a:pt x="5" y="4"/>
                    </a:cubicBezTo>
                    <a:cubicBezTo>
                      <a:pt x="4" y="4"/>
                      <a:pt x="2" y="3"/>
                      <a:pt x="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1" name="Freeform 437">
                <a:extLst>
                  <a:ext uri="{FF2B5EF4-FFF2-40B4-BE49-F238E27FC236}">
                    <a16:creationId xmlns:a16="http://schemas.microsoft.com/office/drawing/2014/main" id="{1B97370A-42A4-4596-A6B1-4F949D025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3917"/>
                <a:ext cx="19" cy="12"/>
              </a:xfrm>
              <a:custGeom>
                <a:avLst/>
                <a:gdLst>
                  <a:gd name="T0" fmla="*/ 0 w 10"/>
                  <a:gd name="T1" fmla="*/ 16 h 6"/>
                  <a:gd name="T2" fmla="*/ 55 w 10"/>
                  <a:gd name="T3" fmla="*/ 8 h 6"/>
                  <a:gd name="T4" fmla="*/ 55 w 10"/>
                  <a:gd name="T5" fmla="*/ 48 h 6"/>
                  <a:gd name="T6" fmla="*/ 8 w 10"/>
                  <a:gd name="T7" fmla="*/ 16 h 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6">
                    <a:moveTo>
                      <a:pt x="0" y="2"/>
                    </a:moveTo>
                    <a:cubicBezTo>
                      <a:pt x="3" y="2"/>
                      <a:pt x="6" y="0"/>
                      <a:pt x="8" y="1"/>
                    </a:cubicBezTo>
                    <a:cubicBezTo>
                      <a:pt x="10" y="2"/>
                      <a:pt x="8" y="4"/>
                      <a:pt x="8" y="6"/>
                    </a:cubicBezTo>
                    <a:cubicBezTo>
                      <a:pt x="7" y="4"/>
                      <a:pt x="4" y="2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2" name="Freeform 438">
                <a:extLst>
                  <a:ext uri="{FF2B5EF4-FFF2-40B4-BE49-F238E27FC236}">
                    <a16:creationId xmlns:a16="http://schemas.microsoft.com/office/drawing/2014/main" id="{493B6937-2029-43EF-BCFB-F1E74C503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8" y="3919"/>
                <a:ext cx="10" cy="10"/>
              </a:xfrm>
              <a:custGeom>
                <a:avLst/>
                <a:gdLst>
                  <a:gd name="T0" fmla="*/ 40 w 5"/>
                  <a:gd name="T1" fmla="*/ 0 h 5"/>
                  <a:gd name="T2" fmla="*/ 24 w 5"/>
                  <a:gd name="T3" fmla="*/ 40 h 5"/>
                  <a:gd name="T4" fmla="*/ 32 w 5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3" y="4"/>
                      <a:pt x="3" y="5"/>
                    </a:cubicBezTo>
                    <a:cubicBezTo>
                      <a:pt x="0" y="3"/>
                      <a:pt x="2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3" name="Freeform 439">
                <a:extLst>
                  <a:ext uri="{FF2B5EF4-FFF2-40B4-BE49-F238E27FC236}">
                    <a16:creationId xmlns:a16="http://schemas.microsoft.com/office/drawing/2014/main" id="{B9BA3F03-56F0-4A94-ACD0-7B1773104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9" y="3925"/>
                <a:ext cx="4" cy="4"/>
              </a:xfrm>
              <a:custGeom>
                <a:avLst/>
                <a:gdLst>
                  <a:gd name="T0" fmla="*/ 8 w 2"/>
                  <a:gd name="T1" fmla="*/ 0 h 2"/>
                  <a:gd name="T2" fmla="*/ 16 w 2"/>
                  <a:gd name="T3" fmla="*/ 8 h 2"/>
                  <a:gd name="T4" fmla="*/ 0 w 2"/>
                  <a:gd name="T5" fmla="*/ 8 h 2"/>
                  <a:gd name="T6" fmla="*/ 0 w 2"/>
                  <a:gd name="T7" fmla="*/ 8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4" name="Freeform 440">
                <a:extLst>
                  <a:ext uri="{FF2B5EF4-FFF2-40B4-BE49-F238E27FC236}">
                    <a16:creationId xmlns:a16="http://schemas.microsoft.com/office/drawing/2014/main" id="{1AFEFEF1-75A8-4BFB-9605-DF62D9521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9" y="3915"/>
                <a:ext cx="25" cy="43"/>
              </a:xfrm>
              <a:custGeom>
                <a:avLst/>
                <a:gdLst>
                  <a:gd name="T0" fmla="*/ 23 w 13"/>
                  <a:gd name="T1" fmla="*/ 0 h 22"/>
                  <a:gd name="T2" fmla="*/ 8 w 13"/>
                  <a:gd name="T3" fmla="*/ 104 h 22"/>
                  <a:gd name="T4" fmla="*/ 44 w 13"/>
                  <a:gd name="T5" fmla="*/ 149 h 22"/>
                  <a:gd name="T6" fmla="*/ 92 w 13"/>
                  <a:gd name="T7" fmla="*/ 156 h 22"/>
                  <a:gd name="T8" fmla="*/ 37 w 13"/>
                  <a:gd name="T9" fmla="*/ 96 h 22"/>
                  <a:gd name="T10" fmla="*/ 23 w 13"/>
                  <a:gd name="T11" fmla="*/ 61 h 22"/>
                  <a:gd name="T12" fmla="*/ 23 w 13"/>
                  <a:gd name="T13" fmla="*/ 16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22">
                    <a:moveTo>
                      <a:pt x="3" y="0"/>
                    </a:moveTo>
                    <a:cubicBezTo>
                      <a:pt x="1" y="5"/>
                      <a:pt x="0" y="9"/>
                      <a:pt x="1" y="14"/>
                    </a:cubicBezTo>
                    <a:cubicBezTo>
                      <a:pt x="2" y="16"/>
                      <a:pt x="4" y="18"/>
                      <a:pt x="6" y="20"/>
                    </a:cubicBezTo>
                    <a:cubicBezTo>
                      <a:pt x="7" y="21"/>
                      <a:pt x="12" y="22"/>
                      <a:pt x="13" y="21"/>
                    </a:cubicBezTo>
                    <a:cubicBezTo>
                      <a:pt x="10" y="19"/>
                      <a:pt x="7" y="16"/>
                      <a:pt x="5" y="13"/>
                    </a:cubicBezTo>
                    <a:cubicBezTo>
                      <a:pt x="4" y="11"/>
                      <a:pt x="3" y="9"/>
                      <a:pt x="3" y="8"/>
                    </a:cubicBezTo>
                    <a:cubicBezTo>
                      <a:pt x="2" y="6"/>
                      <a:pt x="3" y="4"/>
                      <a:pt x="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5" name="Freeform 441">
                <a:extLst>
                  <a:ext uri="{FF2B5EF4-FFF2-40B4-BE49-F238E27FC236}">
                    <a16:creationId xmlns:a16="http://schemas.microsoft.com/office/drawing/2014/main" id="{FC7DD691-F2C7-4259-9FD6-254448031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3" y="3935"/>
                <a:ext cx="15" cy="17"/>
              </a:xfrm>
              <a:custGeom>
                <a:avLst/>
                <a:gdLst>
                  <a:gd name="T0" fmla="*/ 0 w 8"/>
                  <a:gd name="T1" fmla="*/ 0 h 9"/>
                  <a:gd name="T2" fmla="*/ 15 w 8"/>
                  <a:gd name="T3" fmla="*/ 40 h 9"/>
                  <a:gd name="T4" fmla="*/ 53 w 8"/>
                  <a:gd name="T5" fmla="*/ 60 h 9"/>
                  <a:gd name="T6" fmla="*/ 28 w 8"/>
                  <a:gd name="T7" fmla="*/ 32 h 9"/>
                  <a:gd name="T8" fmla="*/ 21 w 8"/>
                  <a:gd name="T9" fmla="*/ 0 h 9"/>
                  <a:gd name="T10" fmla="*/ 0 w 8"/>
                  <a:gd name="T11" fmla="*/ 8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4" y="7"/>
                      <a:pt x="6" y="9"/>
                      <a:pt x="8" y="9"/>
                    </a:cubicBezTo>
                    <a:cubicBezTo>
                      <a:pt x="7" y="8"/>
                      <a:pt x="5" y="7"/>
                      <a:pt x="4" y="5"/>
                    </a:cubicBezTo>
                    <a:cubicBezTo>
                      <a:pt x="2" y="4"/>
                      <a:pt x="3" y="2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6" name="Freeform 442">
                <a:extLst>
                  <a:ext uri="{FF2B5EF4-FFF2-40B4-BE49-F238E27FC236}">
                    <a16:creationId xmlns:a16="http://schemas.microsoft.com/office/drawing/2014/main" id="{3E45014F-DC0D-4AE7-BB5D-CCE6D1052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3937"/>
                <a:ext cx="13" cy="15"/>
              </a:xfrm>
              <a:custGeom>
                <a:avLst/>
                <a:gdLst>
                  <a:gd name="T0" fmla="*/ 7 w 7"/>
                  <a:gd name="T1" fmla="*/ 0 h 8"/>
                  <a:gd name="T2" fmla="*/ 0 w 7"/>
                  <a:gd name="T3" fmla="*/ 32 h 8"/>
                  <a:gd name="T4" fmla="*/ 24 w 7"/>
                  <a:gd name="T5" fmla="*/ 53 h 8"/>
                  <a:gd name="T6" fmla="*/ 37 w 7"/>
                  <a:gd name="T7" fmla="*/ 28 h 8"/>
                  <a:gd name="T8" fmla="*/ 13 w 7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7" y="8"/>
                      <a:pt x="7" y="6"/>
                      <a:pt x="6" y="4"/>
                    </a:cubicBezTo>
                    <a:cubicBezTo>
                      <a:pt x="5" y="2"/>
                      <a:pt x="2" y="3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7" name="Freeform 443">
                <a:extLst>
                  <a:ext uri="{FF2B5EF4-FFF2-40B4-BE49-F238E27FC236}">
                    <a16:creationId xmlns:a16="http://schemas.microsoft.com/office/drawing/2014/main" id="{8F392C39-8126-41B9-98E9-DA64125CA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3939"/>
                <a:ext cx="4" cy="9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0 h 5"/>
                  <a:gd name="T4" fmla="*/ 0 w 2"/>
                  <a:gd name="T5" fmla="*/ 16 h 5"/>
                  <a:gd name="T6" fmla="*/ 16 w 2"/>
                  <a:gd name="T7" fmla="*/ 29 h 5"/>
                  <a:gd name="T8" fmla="*/ 8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3"/>
                      <a:pt x="1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8" name="Freeform 444">
                <a:extLst>
                  <a:ext uri="{FF2B5EF4-FFF2-40B4-BE49-F238E27FC236}">
                    <a16:creationId xmlns:a16="http://schemas.microsoft.com/office/drawing/2014/main" id="{BA789A38-4A49-4642-9CB1-4059365CC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3867"/>
                <a:ext cx="11" cy="29"/>
              </a:xfrm>
              <a:custGeom>
                <a:avLst/>
                <a:gdLst>
                  <a:gd name="T0" fmla="*/ 0 w 6"/>
                  <a:gd name="T1" fmla="*/ 0 h 15"/>
                  <a:gd name="T2" fmla="*/ 13 w 6"/>
                  <a:gd name="T3" fmla="*/ 56 h 15"/>
                  <a:gd name="T4" fmla="*/ 0 w 6"/>
                  <a:gd name="T5" fmla="*/ 108 h 15"/>
                  <a:gd name="T6" fmla="*/ 7 w 6"/>
                  <a:gd name="T7" fmla="*/ 15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0" y="3"/>
                      <a:pt x="2" y="5"/>
                      <a:pt x="2" y="8"/>
                    </a:cubicBezTo>
                    <a:cubicBezTo>
                      <a:pt x="2" y="11"/>
                      <a:pt x="0" y="13"/>
                      <a:pt x="0" y="15"/>
                    </a:cubicBezTo>
                    <a:cubicBezTo>
                      <a:pt x="4" y="11"/>
                      <a:pt x="6" y="5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89" name="Freeform 445">
                <a:extLst>
                  <a:ext uri="{FF2B5EF4-FFF2-40B4-BE49-F238E27FC236}">
                    <a16:creationId xmlns:a16="http://schemas.microsoft.com/office/drawing/2014/main" id="{B24C9610-7F39-4432-87E1-4E6DB649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3879"/>
                <a:ext cx="10" cy="21"/>
              </a:xfrm>
              <a:custGeom>
                <a:avLst/>
                <a:gdLst>
                  <a:gd name="T0" fmla="*/ 8 w 5"/>
                  <a:gd name="T1" fmla="*/ 0 h 11"/>
                  <a:gd name="T2" fmla="*/ 0 w 5"/>
                  <a:gd name="T3" fmla="*/ 76 h 11"/>
                  <a:gd name="T4" fmla="*/ 32 w 5"/>
                  <a:gd name="T5" fmla="*/ 48 h 11"/>
                  <a:gd name="T6" fmla="*/ 16 w 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3" y="3"/>
                      <a:pt x="2" y="8"/>
                      <a:pt x="0" y="11"/>
                    </a:cubicBezTo>
                    <a:cubicBezTo>
                      <a:pt x="1" y="11"/>
                      <a:pt x="4" y="8"/>
                      <a:pt x="4" y="7"/>
                    </a:cubicBezTo>
                    <a:cubicBezTo>
                      <a:pt x="5" y="4"/>
                      <a:pt x="3" y="2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0" name="Freeform 446">
                <a:extLst>
                  <a:ext uri="{FF2B5EF4-FFF2-40B4-BE49-F238E27FC236}">
                    <a16:creationId xmlns:a16="http://schemas.microsoft.com/office/drawing/2014/main" id="{A8E5D929-94E0-4925-88D1-6979CFAF6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3883"/>
                <a:ext cx="13" cy="21"/>
              </a:xfrm>
              <a:custGeom>
                <a:avLst/>
                <a:gdLst>
                  <a:gd name="T0" fmla="*/ 32 w 7"/>
                  <a:gd name="T1" fmla="*/ 0 h 11"/>
                  <a:gd name="T2" fmla="*/ 24 w 7"/>
                  <a:gd name="T3" fmla="*/ 40 h 11"/>
                  <a:gd name="T4" fmla="*/ 0 w 7"/>
                  <a:gd name="T5" fmla="*/ 76 h 11"/>
                  <a:gd name="T6" fmla="*/ 24 w 7"/>
                  <a:gd name="T7" fmla="*/ 61 h 11"/>
                  <a:gd name="T8" fmla="*/ 45 w 7"/>
                  <a:gd name="T9" fmla="*/ 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5" y="0"/>
                    </a:moveTo>
                    <a:cubicBezTo>
                      <a:pt x="5" y="2"/>
                      <a:pt x="5" y="4"/>
                      <a:pt x="4" y="6"/>
                    </a:cubicBezTo>
                    <a:cubicBezTo>
                      <a:pt x="3" y="8"/>
                      <a:pt x="2" y="11"/>
                      <a:pt x="0" y="11"/>
                    </a:cubicBezTo>
                    <a:cubicBezTo>
                      <a:pt x="1" y="10"/>
                      <a:pt x="3" y="10"/>
                      <a:pt x="4" y="9"/>
                    </a:cubicBezTo>
                    <a:cubicBezTo>
                      <a:pt x="7" y="7"/>
                      <a:pt x="7" y="3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1" name="Freeform 447">
                <a:extLst>
                  <a:ext uri="{FF2B5EF4-FFF2-40B4-BE49-F238E27FC236}">
                    <a16:creationId xmlns:a16="http://schemas.microsoft.com/office/drawing/2014/main" id="{1B9CC2A0-20DB-4249-AC10-7A09AB1BC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8" y="3616"/>
                <a:ext cx="27" cy="119"/>
              </a:xfrm>
              <a:custGeom>
                <a:avLst/>
                <a:gdLst>
                  <a:gd name="T0" fmla="*/ 93 w 14"/>
                  <a:gd name="T1" fmla="*/ 0 h 62"/>
                  <a:gd name="T2" fmla="*/ 64 w 14"/>
                  <a:gd name="T3" fmla="*/ 132 h 62"/>
                  <a:gd name="T4" fmla="*/ 29 w 14"/>
                  <a:gd name="T5" fmla="*/ 248 h 62"/>
                  <a:gd name="T6" fmla="*/ 8 w 14"/>
                  <a:gd name="T7" fmla="*/ 353 h 62"/>
                  <a:gd name="T8" fmla="*/ 0 w 14"/>
                  <a:gd name="T9" fmla="*/ 438 h 62"/>
                  <a:gd name="T10" fmla="*/ 23 w 14"/>
                  <a:gd name="T11" fmla="*/ 353 h 62"/>
                  <a:gd name="T12" fmla="*/ 64 w 14"/>
                  <a:gd name="T13" fmla="*/ 253 h 62"/>
                  <a:gd name="T14" fmla="*/ 100 w 14"/>
                  <a:gd name="T15" fmla="*/ 15 h 6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2">
                    <a:moveTo>
                      <a:pt x="13" y="0"/>
                    </a:moveTo>
                    <a:cubicBezTo>
                      <a:pt x="14" y="7"/>
                      <a:pt x="11" y="13"/>
                      <a:pt x="9" y="19"/>
                    </a:cubicBezTo>
                    <a:cubicBezTo>
                      <a:pt x="7" y="24"/>
                      <a:pt x="6" y="30"/>
                      <a:pt x="4" y="35"/>
                    </a:cubicBezTo>
                    <a:cubicBezTo>
                      <a:pt x="3" y="40"/>
                      <a:pt x="1" y="45"/>
                      <a:pt x="1" y="50"/>
                    </a:cubicBezTo>
                    <a:cubicBezTo>
                      <a:pt x="0" y="54"/>
                      <a:pt x="0" y="58"/>
                      <a:pt x="0" y="62"/>
                    </a:cubicBezTo>
                    <a:cubicBezTo>
                      <a:pt x="1" y="58"/>
                      <a:pt x="2" y="54"/>
                      <a:pt x="3" y="50"/>
                    </a:cubicBezTo>
                    <a:cubicBezTo>
                      <a:pt x="5" y="45"/>
                      <a:pt x="7" y="41"/>
                      <a:pt x="9" y="36"/>
                    </a:cubicBezTo>
                    <a:cubicBezTo>
                      <a:pt x="13" y="25"/>
                      <a:pt x="14" y="14"/>
                      <a:pt x="14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2" name="Freeform 448">
                <a:extLst>
                  <a:ext uri="{FF2B5EF4-FFF2-40B4-BE49-F238E27FC236}">
                    <a16:creationId xmlns:a16="http://schemas.microsoft.com/office/drawing/2014/main" id="{85C30936-036A-47F0-9ACC-6BD68E9A4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3662"/>
                <a:ext cx="19" cy="67"/>
              </a:xfrm>
              <a:custGeom>
                <a:avLst/>
                <a:gdLst>
                  <a:gd name="T0" fmla="*/ 0 w 10"/>
                  <a:gd name="T1" fmla="*/ 0 h 35"/>
                  <a:gd name="T2" fmla="*/ 8 w 10"/>
                  <a:gd name="T3" fmla="*/ 153 h 35"/>
                  <a:gd name="T4" fmla="*/ 68 w 10"/>
                  <a:gd name="T5" fmla="*/ 245 h 35"/>
                  <a:gd name="T6" fmla="*/ 8 w 10"/>
                  <a:gd name="T7" fmla="*/ 21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2" y="7"/>
                      <a:pt x="2" y="15"/>
                      <a:pt x="1" y="22"/>
                    </a:cubicBezTo>
                    <a:cubicBezTo>
                      <a:pt x="1" y="28"/>
                      <a:pt x="3" y="34"/>
                      <a:pt x="10" y="35"/>
                    </a:cubicBezTo>
                    <a:cubicBezTo>
                      <a:pt x="2" y="27"/>
                      <a:pt x="6" y="13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3" name="Freeform 449">
                <a:extLst>
                  <a:ext uri="{FF2B5EF4-FFF2-40B4-BE49-F238E27FC236}">
                    <a16:creationId xmlns:a16="http://schemas.microsoft.com/office/drawing/2014/main" id="{212D21AB-37C4-4BA3-9CF0-C1194F0E0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906"/>
                <a:ext cx="17" cy="17"/>
              </a:xfrm>
              <a:custGeom>
                <a:avLst/>
                <a:gdLst>
                  <a:gd name="T0" fmla="*/ 0 w 9"/>
                  <a:gd name="T1" fmla="*/ 8 h 9"/>
                  <a:gd name="T2" fmla="*/ 15 w 9"/>
                  <a:gd name="T3" fmla="*/ 60 h 9"/>
                  <a:gd name="T4" fmla="*/ 15 w 9"/>
                  <a:gd name="T5" fmla="*/ 60 h 9"/>
                  <a:gd name="T6" fmla="*/ 32 w 9"/>
                  <a:gd name="T7" fmla="*/ 47 h 9"/>
                  <a:gd name="T8" fmla="*/ 60 w 9"/>
                  <a:gd name="T9" fmla="*/ 32 h 9"/>
                  <a:gd name="T10" fmla="*/ 47 w 9"/>
                  <a:gd name="T11" fmla="*/ 28 h 9"/>
                  <a:gd name="T12" fmla="*/ 32 w 9"/>
                  <a:gd name="T13" fmla="*/ 0 h 9"/>
                  <a:gd name="T14" fmla="*/ 8 w 9"/>
                  <a:gd name="T15" fmla="*/ 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1"/>
                    </a:moveTo>
                    <a:cubicBezTo>
                      <a:pt x="1" y="3"/>
                      <a:pt x="2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4" y="8"/>
                      <a:pt x="5" y="7"/>
                    </a:cubicBezTo>
                    <a:cubicBezTo>
                      <a:pt x="6" y="6"/>
                      <a:pt x="8" y="6"/>
                      <a:pt x="9" y="5"/>
                    </a:cubicBezTo>
                    <a:cubicBezTo>
                      <a:pt x="9" y="5"/>
                      <a:pt x="8" y="4"/>
                      <a:pt x="7" y="4"/>
                    </a:cubicBezTo>
                    <a:cubicBezTo>
                      <a:pt x="7" y="3"/>
                      <a:pt x="6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4" name="Freeform 450">
                <a:extLst>
                  <a:ext uri="{FF2B5EF4-FFF2-40B4-BE49-F238E27FC236}">
                    <a16:creationId xmlns:a16="http://schemas.microsoft.com/office/drawing/2014/main" id="{F7F5835E-3B87-4D31-A885-2F6EB843F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7" y="3906"/>
                <a:ext cx="43" cy="52"/>
              </a:xfrm>
              <a:custGeom>
                <a:avLst/>
                <a:gdLst>
                  <a:gd name="T0" fmla="*/ 0 w 22"/>
                  <a:gd name="T1" fmla="*/ 0 h 27"/>
                  <a:gd name="T2" fmla="*/ 8 w 22"/>
                  <a:gd name="T3" fmla="*/ 37 h 27"/>
                  <a:gd name="T4" fmla="*/ 16 w 22"/>
                  <a:gd name="T5" fmla="*/ 71 h 27"/>
                  <a:gd name="T6" fmla="*/ 39 w 22"/>
                  <a:gd name="T7" fmla="*/ 137 h 27"/>
                  <a:gd name="T8" fmla="*/ 88 w 22"/>
                  <a:gd name="T9" fmla="*/ 177 h 27"/>
                  <a:gd name="T10" fmla="*/ 133 w 22"/>
                  <a:gd name="T11" fmla="*/ 193 h 27"/>
                  <a:gd name="T12" fmla="*/ 164 w 22"/>
                  <a:gd name="T13" fmla="*/ 193 h 27"/>
                  <a:gd name="T14" fmla="*/ 111 w 22"/>
                  <a:gd name="T15" fmla="*/ 137 h 27"/>
                  <a:gd name="T16" fmla="*/ 127 w 22"/>
                  <a:gd name="T17" fmla="*/ 85 h 27"/>
                  <a:gd name="T18" fmla="*/ 104 w 22"/>
                  <a:gd name="T19" fmla="*/ 92 h 27"/>
                  <a:gd name="T20" fmla="*/ 84 w 22"/>
                  <a:gd name="T21" fmla="*/ 100 h 27"/>
                  <a:gd name="T22" fmla="*/ 45 w 22"/>
                  <a:gd name="T23" fmla="*/ 100 h 27"/>
                  <a:gd name="T24" fmla="*/ 31 w 22"/>
                  <a:gd name="T25" fmla="*/ 44 h 27"/>
                  <a:gd name="T26" fmla="*/ 8 w 22"/>
                  <a:gd name="T27" fmla="*/ 0 h 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2" h="27">
                    <a:moveTo>
                      <a:pt x="0" y="0"/>
                    </a:moveTo>
                    <a:cubicBezTo>
                      <a:pt x="0" y="1"/>
                      <a:pt x="1" y="3"/>
                      <a:pt x="1" y="5"/>
                    </a:cubicBezTo>
                    <a:cubicBezTo>
                      <a:pt x="1" y="7"/>
                      <a:pt x="2" y="9"/>
                      <a:pt x="2" y="10"/>
                    </a:cubicBezTo>
                    <a:cubicBezTo>
                      <a:pt x="3" y="13"/>
                      <a:pt x="4" y="17"/>
                      <a:pt x="5" y="19"/>
                    </a:cubicBezTo>
                    <a:cubicBezTo>
                      <a:pt x="7" y="22"/>
                      <a:pt x="9" y="24"/>
                      <a:pt x="12" y="25"/>
                    </a:cubicBezTo>
                    <a:cubicBezTo>
                      <a:pt x="14" y="26"/>
                      <a:pt x="16" y="26"/>
                      <a:pt x="18" y="27"/>
                    </a:cubicBezTo>
                    <a:cubicBezTo>
                      <a:pt x="19" y="27"/>
                      <a:pt x="21" y="27"/>
                      <a:pt x="22" y="27"/>
                    </a:cubicBezTo>
                    <a:cubicBezTo>
                      <a:pt x="18" y="26"/>
                      <a:pt x="15" y="23"/>
                      <a:pt x="15" y="19"/>
                    </a:cubicBezTo>
                    <a:cubicBezTo>
                      <a:pt x="14" y="16"/>
                      <a:pt x="15" y="14"/>
                      <a:pt x="17" y="12"/>
                    </a:cubicBezTo>
                    <a:cubicBezTo>
                      <a:pt x="16" y="12"/>
                      <a:pt x="15" y="12"/>
                      <a:pt x="14" y="13"/>
                    </a:cubicBezTo>
                    <a:cubicBezTo>
                      <a:pt x="13" y="13"/>
                      <a:pt x="12" y="13"/>
                      <a:pt x="11" y="14"/>
                    </a:cubicBezTo>
                    <a:cubicBezTo>
                      <a:pt x="9" y="14"/>
                      <a:pt x="7" y="15"/>
                      <a:pt x="6" y="14"/>
                    </a:cubicBezTo>
                    <a:cubicBezTo>
                      <a:pt x="4" y="13"/>
                      <a:pt x="4" y="8"/>
                      <a:pt x="4" y="6"/>
                    </a:cubicBezTo>
                    <a:cubicBezTo>
                      <a:pt x="4" y="3"/>
                      <a:pt x="3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5" name="Freeform 451">
                <a:extLst>
                  <a:ext uri="{FF2B5EF4-FFF2-40B4-BE49-F238E27FC236}">
                    <a16:creationId xmlns:a16="http://schemas.microsoft.com/office/drawing/2014/main" id="{BD4B6F45-AE86-48CF-90CB-B82922628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8" y="3919"/>
                <a:ext cx="18" cy="10"/>
              </a:xfrm>
              <a:custGeom>
                <a:avLst/>
                <a:gdLst>
                  <a:gd name="T0" fmla="*/ 0 w 9"/>
                  <a:gd name="T1" fmla="*/ 0 h 5"/>
                  <a:gd name="T2" fmla="*/ 24 w 9"/>
                  <a:gd name="T3" fmla="*/ 40 h 5"/>
                  <a:gd name="T4" fmla="*/ 48 w 9"/>
                  <a:gd name="T5" fmla="*/ 32 h 5"/>
                  <a:gd name="T6" fmla="*/ 72 w 9"/>
                  <a:gd name="T7" fmla="*/ 24 h 5"/>
                  <a:gd name="T8" fmla="*/ 40 w 9"/>
                  <a:gd name="T9" fmla="*/ 0 h 5"/>
                  <a:gd name="T10" fmla="*/ 16 w 9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1" y="1"/>
                      <a:pt x="1" y="4"/>
                      <a:pt x="3" y="5"/>
                    </a:cubicBezTo>
                    <a:cubicBezTo>
                      <a:pt x="3" y="5"/>
                      <a:pt x="5" y="4"/>
                      <a:pt x="6" y="4"/>
                    </a:cubicBezTo>
                    <a:cubicBezTo>
                      <a:pt x="7" y="4"/>
                      <a:pt x="7" y="3"/>
                      <a:pt x="9" y="3"/>
                    </a:cubicBezTo>
                    <a:cubicBezTo>
                      <a:pt x="8" y="2"/>
                      <a:pt x="7" y="1"/>
                      <a:pt x="5" y="0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6" name="Freeform 452">
                <a:extLst>
                  <a:ext uri="{FF2B5EF4-FFF2-40B4-BE49-F238E27FC236}">
                    <a16:creationId xmlns:a16="http://schemas.microsoft.com/office/drawing/2014/main" id="{9F47F80E-4F71-4B8A-AA05-2D2010AB2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3917"/>
                <a:ext cx="29" cy="39"/>
              </a:xfrm>
              <a:custGeom>
                <a:avLst/>
                <a:gdLst>
                  <a:gd name="T0" fmla="*/ 0 w 15"/>
                  <a:gd name="T1" fmla="*/ 0 h 20"/>
                  <a:gd name="T2" fmla="*/ 15 w 15"/>
                  <a:gd name="T3" fmla="*/ 39 h 20"/>
                  <a:gd name="T4" fmla="*/ 15 w 15"/>
                  <a:gd name="T5" fmla="*/ 76 h 20"/>
                  <a:gd name="T6" fmla="*/ 15 w 15"/>
                  <a:gd name="T7" fmla="*/ 111 h 20"/>
                  <a:gd name="T8" fmla="*/ 56 w 15"/>
                  <a:gd name="T9" fmla="*/ 140 h 20"/>
                  <a:gd name="T10" fmla="*/ 108 w 15"/>
                  <a:gd name="T11" fmla="*/ 148 h 20"/>
                  <a:gd name="T12" fmla="*/ 79 w 15"/>
                  <a:gd name="T13" fmla="*/ 103 h 20"/>
                  <a:gd name="T14" fmla="*/ 85 w 15"/>
                  <a:gd name="T15" fmla="*/ 60 h 20"/>
                  <a:gd name="T16" fmla="*/ 37 w 15"/>
                  <a:gd name="T17" fmla="*/ 80 h 20"/>
                  <a:gd name="T18" fmla="*/ 23 w 15"/>
                  <a:gd name="T19" fmla="*/ 53 h 20"/>
                  <a:gd name="T20" fmla="*/ 15 w 15"/>
                  <a:gd name="T21" fmla="*/ 31 h 20"/>
                  <a:gd name="T22" fmla="*/ 8 w 15"/>
                  <a:gd name="T23" fmla="*/ 8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5" h="20">
                    <a:moveTo>
                      <a:pt x="0" y="0"/>
                    </a:moveTo>
                    <a:cubicBezTo>
                      <a:pt x="1" y="1"/>
                      <a:pt x="1" y="4"/>
                      <a:pt x="2" y="5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2"/>
                      <a:pt x="2" y="13"/>
                      <a:pt x="2" y="15"/>
                    </a:cubicBezTo>
                    <a:cubicBezTo>
                      <a:pt x="3" y="17"/>
                      <a:pt x="6" y="19"/>
                      <a:pt x="8" y="19"/>
                    </a:cubicBezTo>
                    <a:cubicBezTo>
                      <a:pt x="10" y="20"/>
                      <a:pt x="13" y="20"/>
                      <a:pt x="15" y="20"/>
                    </a:cubicBezTo>
                    <a:cubicBezTo>
                      <a:pt x="13" y="18"/>
                      <a:pt x="12" y="16"/>
                      <a:pt x="11" y="14"/>
                    </a:cubicBezTo>
                    <a:cubicBezTo>
                      <a:pt x="10" y="12"/>
                      <a:pt x="11" y="10"/>
                      <a:pt x="12" y="8"/>
                    </a:cubicBezTo>
                    <a:cubicBezTo>
                      <a:pt x="10" y="8"/>
                      <a:pt x="7" y="12"/>
                      <a:pt x="5" y="11"/>
                    </a:cubicBezTo>
                    <a:cubicBezTo>
                      <a:pt x="4" y="11"/>
                      <a:pt x="4" y="8"/>
                      <a:pt x="3" y="7"/>
                    </a:cubicBezTo>
                    <a:cubicBezTo>
                      <a:pt x="3" y="6"/>
                      <a:pt x="3" y="5"/>
                      <a:pt x="2" y="4"/>
                    </a:cubicBezTo>
                    <a:cubicBezTo>
                      <a:pt x="2" y="3"/>
                      <a:pt x="1" y="2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7" name="Freeform 453">
                <a:extLst>
                  <a:ext uri="{FF2B5EF4-FFF2-40B4-BE49-F238E27FC236}">
                    <a16:creationId xmlns:a16="http://schemas.microsoft.com/office/drawing/2014/main" id="{DB2FEE58-23B2-4344-909D-5AC2CB38B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7" y="3917"/>
                <a:ext cx="27" cy="37"/>
              </a:xfrm>
              <a:custGeom>
                <a:avLst/>
                <a:gdLst>
                  <a:gd name="T0" fmla="*/ 0 w 14"/>
                  <a:gd name="T1" fmla="*/ 0 h 19"/>
                  <a:gd name="T2" fmla="*/ 8 w 14"/>
                  <a:gd name="T3" fmla="*/ 53 h 19"/>
                  <a:gd name="T4" fmla="*/ 8 w 14"/>
                  <a:gd name="T5" fmla="*/ 80 h 19"/>
                  <a:gd name="T6" fmla="*/ 29 w 14"/>
                  <a:gd name="T7" fmla="*/ 125 h 19"/>
                  <a:gd name="T8" fmla="*/ 56 w 14"/>
                  <a:gd name="T9" fmla="*/ 140 h 19"/>
                  <a:gd name="T10" fmla="*/ 100 w 14"/>
                  <a:gd name="T11" fmla="*/ 132 h 19"/>
                  <a:gd name="T12" fmla="*/ 71 w 14"/>
                  <a:gd name="T13" fmla="*/ 109 h 19"/>
                  <a:gd name="T14" fmla="*/ 64 w 14"/>
                  <a:gd name="T15" fmla="*/ 68 h 19"/>
                  <a:gd name="T16" fmla="*/ 44 w 14"/>
                  <a:gd name="T17" fmla="*/ 72 h 19"/>
                  <a:gd name="T18" fmla="*/ 29 w 14"/>
                  <a:gd name="T19" fmla="*/ 53 h 19"/>
                  <a:gd name="T20" fmla="*/ 8 w 14"/>
                  <a:gd name="T21" fmla="*/ 0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4" h="19">
                    <a:moveTo>
                      <a:pt x="0" y="0"/>
                    </a:moveTo>
                    <a:cubicBezTo>
                      <a:pt x="0" y="2"/>
                      <a:pt x="1" y="4"/>
                      <a:pt x="1" y="7"/>
                    </a:cubicBezTo>
                    <a:cubicBezTo>
                      <a:pt x="1" y="8"/>
                      <a:pt x="1" y="10"/>
                      <a:pt x="1" y="11"/>
                    </a:cubicBezTo>
                    <a:cubicBezTo>
                      <a:pt x="0" y="13"/>
                      <a:pt x="2" y="16"/>
                      <a:pt x="4" y="17"/>
                    </a:cubicBezTo>
                    <a:cubicBezTo>
                      <a:pt x="5" y="18"/>
                      <a:pt x="7" y="18"/>
                      <a:pt x="8" y="19"/>
                    </a:cubicBezTo>
                    <a:cubicBezTo>
                      <a:pt x="9" y="19"/>
                      <a:pt x="13" y="19"/>
                      <a:pt x="14" y="18"/>
                    </a:cubicBezTo>
                    <a:cubicBezTo>
                      <a:pt x="14" y="17"/>
                      <a:pt x="11" y="16"/>
                      <a:pt x="10" y="15"/>
                    </a:cubicBezTo>
                    <a:cubicBezTo>
                      <a:pt x="9" y="13"/>
                      <a:pt x="8" y="11"/>
                      <a:pt x="9" y="9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4" y="9"/>
                      <a:pt x="4" y="8"/>
                      <a:pt x="4" y="7"/>
                    </a:cubicBezTo>
                    <a:cubicBezTo>
                      <a:pt x="4" y="5"/>
                      <a:pt x="3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8" name="Freeform 454">
                <a:extLst>
                  <a:ext uri="{FF2B5EF4-FFF2-40B4-BE49-F238E27FC236}">
                    <a16:creationId xmlns:a16="http://schemas.microsoft.com/office/drawing/2014/main" id="{325B9927-6B99-4C54-BD94-91032CFD11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9" y="3933"/>
                <a:ext cx="16" cy="21"/>
              </a:xfrm>
              <a:custGeom>
                <a:avLst/>
                <a:gdLst>
                  <a:gd name="T0" fmla="*/ 0 w 8"/>
                  <a:gd name="T1" fmla="*/ 21 h 11"/>
                  <a:gd name="T2" fmla="*/ 16 w 8"/>
                  <a:gd name="T3" fmla="*/ 69 h 11"/>
                  <a:gd name="T4" fmla="*/ 64 w 8"/>
                  <a:gd name="T5" fmla="*/ 69 h 11"/>
                  <a:gd name="T6" fmla="*/ 40 w 8"/>
                  <a:gd name="T7" fmla="*/ 48 h 11"/>
                  <a:gd name="T8" fmla="*/ 40 w 8"/>
                  <a:gd name="T9" fmla="*/ 15 h 11"/>
                  <a:gd name="T10" fmla="*/ 8 w 8"/>
                  <a:gd name="T11" fmla="*/ 2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0" y="6"/>
                      <a:pt x="0" y="8"/>
                      <a:pt x="2" y="10"/>
                    </a:cubicBezTo>
                    <a:cubicBezTo>
                      <a:pt x="4" y="11"/>
                      <a:pt x="6" y="10"/>
                      <a:pt x="8" y="10"/>
                    </a:cubicBezTo>
                    <a:cubicBezTo>
                      <a:pt x="7" y="9"/>
                      <a:pt x="6" y="8"/>
                      <a:pt x="5" y="7"/>
                    </a:cubicBezTo>
                    <a:cubicBezTo>
                      <a:pt x="5" y="5"/>
                      <a:pt x="6" y="3"/>
                      <a:pt x="5" y="2"/>
                    </a:cubicBezTo>
                    <a:cubicBezTo>
                      <a:pt x="4" y="0"/>
                      <a:pt x="2" y="3"/>
                      <a:pt x="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99" name="Freeform 455">
                <a:extLst>
                  <a:ext uri="{FF2B5EF4-FFF2-40B4-BE49-F238E27FC236}">
                    <a16:creationId xmlns:a16="http://schemas.microsoft.com/office/drawing/2014/main" id="{800B5B07-1652-4D0F-8D24-D7E8A550A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6" y="3935"/>
                <a:ext cx="8" cy="7"/>
              </a:xfrm>
              <a:custGeom>
                <a:avLst/>
                <a:gdLst>
                  <a:gd name="T0" fmla="*/ 0 w 4"/>
                  <a:gd name="T1" fmla="*/ 7 h 4"/>
                  <a:gd name="T2" fmla="*/ 8 w 4"/>
                  <a:gd name="T3" fmla="*/ 21 h 4"/>
                  <a:gd name="T4" fmla="*/ 32 w 4"/>
                  <a:gd name="T5" fmla="*/ 12 h 4"/>
                  <a:gd name="T6" fmla="*/ 0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0" y="4"/>
                      <a:pt x="1" y="4"/>
                    </a:cubicBezTo>
                    <a:cubicBezTo>
                      <a:pt x="2" y="4"/>
                      <a:pt x="4" y="3"/>
                      <a:pt x="4" y="2"/>
                    </a:cubicBezTo>
                    <a:cubicBezTo>
                      <a:pt x="4" y="0"/>
                      <a:pt x="2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00" name="Freeform 456">
                <a:extLst>
                  <a:ext uri="{FF2B5EF4-FFF2-40B4-BE49-F238E27FC236}">
                    <a16:creationId xmlns:a16="http://schemas.microsoft.com/office/drawing/2014/main" id="{9CB3B266-125A-402E-9B36-FCB2EF355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0" y="3875"/>
                <a:ext cx="9" cy="23"/>
              </a:xfrm>
              <a:custGeom>
                <a:avLst/>
                <a:gdLst>
                  <a:gd name="T0" fmla="*/ 16 w 5"/>
                  <a:gd name="T1" fmla="*/ 0 h 12"/>
                  <a:gd name="T2" fmla="*/ 29 w 5"/>
                  <a:gd name="T3" fmla="*/ 84 h 12"/>
                  <a:gd name="T4" fmla="*/ 16 w 5"/>
                  <a:gd name="T5" fmla="*/ 8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cubicBezTo>
                      <a:pt x="2" y="4"/>
                      <a:pt x="2" y="9"/>
                      <a:pt x="5" y="12"/>
                    </a:cubicBezTo>
                    <a:cubicBezTo>
                      <a:pt x="2" y="10"/>
                      <a:pt x="0" y="4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701" name="Freeform 457">
                <a:extLst>
                  <a:ext uri="{FF2B5EF4-FFF2-40B4-BE49-F238E27FC236}">
                    <a16:creationId xmlns:a16="http://schemas.microsoft.com/office/drawing/2014/main" id="{3BE0E88D-241E-4B34-8350-86EB1C789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4" y="3883"/>
                <a:ext cx="10" cy="19"/>
              </a:xfrm>
              <a:custGeom>
                <a:avLst/>
                <a:gdLst>
                  <a:gd name="T0" fmla="*/ 24 w 5"/>
                  <a:gd name="T1" fmla="*/ 0 h 10"/>
                  <a:gd name="T2" fmla="*/ 40 w 5"/>
                  <a:gd name="T3" fmla="*/ 68 h 10"/>
                  <a:gd name="T4" fmla="*/ 16 w 5"/>
                  <a:gd name="T5" fmla="*/ 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2" y="3"/>
                      <a:pt x="3" y="7"/>
                      <a:pt x="5" y="10"/>
                    </a:cubicBezTo>
                    <a:cubicBezTo>
                      <a:pt x="3" y="9"/>
                      <a:pt x="0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404" name="Freeform 458">
              <a:extLst>
                <a:ext uri="{FF2B5EF4-FFF2-40B4-BE49-F238E27FC236}">
                  <a16:creationId xmlns:a16="http://schemas.microsoft.com/office/drawing/2014/main" id="{6F59BCA9-2DFB-46F6-8975-6675F3A11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3890"/>
              <a:ext cx="17" cy="18"/>
            </a:xfrm>
            <a:custGeom>
              <a:avLst/>
              <a:gdLst>
                <a:gd name="T0" fmla="*/ 15 w 9"/>
                <a:gd name="T1" fmla="*/ 0 h 9"/>
                <a:gd name="T2" fmla="*/ 60 w 9"/>
                <a:gd name="T3" fmla="*/ 72 h 9"/>
                <a:gd name="T4" fmla="*/ 15 w 9"/>
                <a:gd name="T5" fmla="*/ 8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3" y="3"/>
                    <a:pt x="6" y="6"/>
                    <a:pt x="9" y="9"/>
                  </a:cubicBezTo>
                  <a:cubicBezTo>
                    <a:pt x="6" y="7"/>
                    <a:pt x="0" y="5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5" name="Freeform 459">
              <a:extLst>
                <a:ext uri="{FF2B5EF4-FFF2-40B4-BE49-F238E27FC236}">
                  <a16:creationId xmlns:a16="http://schemas.microsoft.com/office/drawing/2014/main" id="{8B4854B8-01A2-4B28-A935-483E107A8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3902"/>
              <a:ext cx="7" cy="13"/>
            </a:xfrm>
            <a:custGeom>
              <a:avLst/>
              <a:gdLst>
                <a:gd name="T0" fmla="*/ 12 w 4"/>
                <a:gd name="T1" fmla="*/ 0 h 7"/>
                <a:gd name="T2" fmla="*/ 21 w 4"/>
                <a:gd name="T3" fmla="*/ 45 h 7"/>
                <a:gd name="T4" fmla="*/ 7 w 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2" y="3"/>
                    <a:pt x="3" y="5"/>
                    <a:pt x="4" y="7"/>
                  </a:cubicBezTo>
                  <a:cubicBezTo>
                    <a:pt x="2" y="6"/>
                    <a:pt x="0" y="2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6" name="Freeform 460">
              <a:extLst>
                <a:ext uri="{FF2B5EF4-FFF2-40B4-BE49-F238E27FC236}">
                  <a16:creationId xmlns:a16="http://schemas.microsoft.com/office/drawing/2014/main" id="{C3E3B7F9-872E-4CA7-85EB-ADFE541A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3031"/>
              <a:ext cx="62" cy="65"/>
            </a:xfrm>
            <a:custGeom>
              <a:avLst/>
              <a:gdLst>
                <a:gd name="T0" fmla="*/ 124 w 32"/>
                <a:gd name="T1" fmla="*/ 0 h 34"/>
                <a:gd name="T2" fmla="*/ 23 w 32"/>
                <a:gd name="T3" fmla="*/ 63 h 34"/>
                <a:gd name="T4" fmla="*/ 60 w 32"/>
                <a:gd name="T5" fmla="*/ 237 h 34"/>
                <a:gd name="T6" fmla="*/ 72 w 32"/>
                <a:gd name="T7" fmla="*/ 105 h 34"/>
                <a:gd name="T8" fmla="*/ 169 w 32"/>
                <a:gd name="T9" fmla="*/ 63 h 34"/>
                <a:gd name="T10" fmla="*/ 211 w 32"/>
                <a:gd name="T11" fmla="*/ 21 h 34"/>
                <a:gd name="T12" fmla="*/ 153 w 32"/>
                <a:gd name="T13" fmla="*/ 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34">
                  <a:moveTo>
                    <a:pt x="17" y="0"/>
                  </a:moveTo>
                  <a:cubicBezTo>
                    <a:pt x="10" y="1"/>
                    <a:pt x="4" y="2"/>
                    <a:pt x="3" y="9"/>
                  </a:cubicBezTo>
                  <a:cubicBezTo>
                    <a:pt x="2" y="14"/>
                    <a:pt x="0" y="34"/>
                    <a:pt x="8" y="34"/>
                  </a:cubicBezTo>
                  <a:cubicBezTo>
                    <a:pt x="9" y="27"/>
                    <a:pt x="7" y="21"/>
                    <a:pt x="10" y="15"/>
                  </a:cubicBezTo>
                  <a:cubicBezTo>
                    <a:pt x="13" y="10"/>
                    <a:pt x="18" y="9"/>
                    <a:pt x="23" y="9"/>
                  </a:cubicBezTo>
                  <a:cubicBezTo>
                    <a:pt x="26" y="8"/>
                    <a:pt x="32" y="7"/>
                    <a:pt x="29" y="3"/>
                  </a:cubicBezTo>
                  <a:cubicBezTo>
                    <a:pt x="28" y="1"/>
                    <a:pt x="23" y="2"/>
                    <a:pt x="2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7" name="Freeform 461">
              <a:extLst>
                <a:ext uri="{FF2B5EF4-FFF2-40B4-BE49-F238E27FC236}">
                  <a16:creationId xmlns:a16="http://schemas.microsoft.com/office/drawing/2014/main" id="{FC5E34AC-797E-4D11-BE35-9EDC05E8B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3029"/>
              <a:ext cx="40" cy="94"/>
            </a:xfrm>
            <a:custGeom>
              <a:avLst/>
              <a:gdLst>
                <a:gd name="T0" fmla="*/ 137 w 21"/>
                <a:gd name="T1" fmla="*/ 0 h 49"/>
                <a:gd name="T2" fmla="*/ 29 w 21"/>
                <a:gd name="T3" fmla="*/ 63 h 49"/>
                <a:gd name="T4" fmla="*/ 55 w 21"/>
                <a:gd name="T5" fmla="*/ 284 h 49"/>
                <a:gd name="T6" fmla="*/ 131 w 21"/>
                <a:gd name="T7" fmla="*/ 247 h 49"/>
                <a:gd name="T8" fmla="*/ 116 w 21"/>
                <a:gd name="T9" fmla="*/ 113 h 49"/>
                <a:gd name="T10" fmla="*/ 137 w 21"/>
                <a:gd name="T11" fmla="*/ 29 h 4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9">
                  <a:moveTo>
                    <a:pt x="20" y="0"/>
                  </a:moveTo>
                  <a:cubicBezTo>
                    <a:pt x="16" y="2"/>
                    <a:pt x="7" y="5"/>
                    <a:pt x="4" y="9"/>
                  </a:cubicBezTo>
                  <a:cubicBezTo>
                    <a:pt x="0" y="16"/>
                    <a:pt x="5" y="33"/>
                    <a:pt x="8" y="40"/>
                  </a:cubicBezTo>
                  <a:cubicBezTo>
                    <a:pt x="13" y="49"/>
                    <a:pt x="21" y="44"/>
                    <a:pt x="19" y="35"/>
                  </a:cubicBezTo>
                  <a:cubicBezTo>
                    <a:pt x="18" y="29"/>
                    <a:pt x="16" y="23"/>
                    <a:pt x="17" y="16"/>
                  </a:cubicBezTo>
                  <a:cubicBezTo>
                    <a:pt x="17" y="12"/>
                    <a:pt x="20" y="8"/>
                    <a:pt x="2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8" name="Freeform 462">
              <a:extLst>
                <a:ext uri="{FF2B5EF4-FFF2-40B4-BE49-F238E27FC236}">
                  <a16:creationId xmlns:a16="http://schemas.microsoft.com/office/drawing/2014/main" id="{6AD95DAC-7C63-431E-8860-9DACFF8B8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1580"/>
              <a:ext cx="18" cy="11"/>
            </a:xfrm>
            <a:custGeom>
              <a:avLst/>
              <a:gdLst>
                <a:gd name="T0" fmla="*/ 0 w 9"/>
                <a:gd name="T1" fmla="*/ 0 h 6"/>
                <a:gd name="T2" fmla="*/ 72 w 9"/>
                <a:gd name="T3" fmla="*/ 20 h 6"/>
                <a:gd name="T4" fmla="*/ 24 w 9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2" y="1"/>
                    <a:pt x="8" y="0"/>
                    <a:pt x="9" y="3"/>
                  </a:cubicBezTo>
                  <a:cubicBezTo>
                    <a:pt x="9" y="6"/>
                    <a:pt x="2" y="6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09" name="Freeform 463">
              <a:extLst>
                <a:ext uri="{FF2B5EF4-FFF2-40B4-BE49-F238E27FC236}">
                  <a16:creationId xmlns:a16="http://schemas.microsoft.com/office/drawing/2014/main" id="{507CF016-DF80-4644-A35D-5BFB2DB6A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1645"/>
              <a:ext cx="44" cy="31"/>
            </a:xfrm>
            <a:custGeom>
              <a:avLst/>
              <a:gdLst>
                <a:gd name="T0" fmla="*/ 15 w 23"/>
                <a:gd name="T1" fmla="*/ 116 h 16"/>
                <a:gd name="T2" fmla="*/ 77 w 23"/>
                <a:gd name="T3" fmla="*/ 52 h 16"/>
                <a:gd name="T4" fmla="*/ 147 w 23"/>
                <a:gd name="T5" fmla="*/ 37 h 16"/>
                <a:gd name="T6" fmla="*/ 69 w 23"/>
                <a:gd name="T7" fmla="*/ 16 h 16"/>
                <a:gd name="T8" fmla="*/ 0 w 23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6">
                  <a:moveTo>
                    <a:pt x="2" y="16"/>
                  </a:moveTo>
                  <a:cubicBezTo>
                    <a:pt x="4" y="12"/>
                    <a:pt x="8" y="9"/>
                    <a:pt x="11" y="7"/>
                  </a:cubicBezTo>
                  <a:cubicBezTo>
                    <a:pt x="13" y="7"/>
                    <a:pt x="20" y="6"/>
                    <a:pt x="21" y="5"/>
                  </a:cubicBezTo>
                  <a:cubicBezTo>
                    <a:pt x="23" y="1"/>
                    <a:pt x="12" y="0"/>
                    <a:pt x="10" y="2"/>
                  </a:cubicBezTo>
                  <a:cubicBezTo>
                    <a:pt x="6" y="4"/>
                    <a:pt x="2" y="10"/>
                    <a:pt x="0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0" name="Freeform 464">
              <a:extLst>
                <a:ext uri="{FF2B5EF4-FFF2-40B4-BE49-F238E27FC236}">
                  <a16:creationId xmlns:a16="http://schemas.microsoft.com/office/drawing/2014/main" id="{498A2F8C-2B04-432F-AF22-90C67C8E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451"/>
              <a:ext cx="19" cy="23"/>
            </a:xfrm>
            <a:custGeom>
              <a:avLst/>
              <a:gdLst>
                <a:gd name="T0" fmla="*/ 0 w 10"/>
                <a:gd name="T1" fmla="*/ 63 h 12"/>
                <a:gd name="T2" fmla="*/ 48 w 10"/>
                <a:gd name="T3" fmla="*/ 84 h 12"/>
                <a:gd name="T4" fmla="*/ 61 w 10"/>
                <a:gd name="T5" fmla="*/ 36 h 12"/>
                <a:gd name="T6" fmla="*/ 48 w 10"/>
                <a:gd name="T7" fmla="*/ 0 h 12"/>
                <a:gd name="T8" fmla="*/ 21 w 10"/>
                <a:gd name="T9" fmla="*/ 0 h 12"/>
                <a:gd name="T10" fmla="*/ 0 w 10"/>
                <a:gd name="T11" fmla="*/ 23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12">
                  <a:moveTo>
                    <a:pt x="0" y="9"/>
                  </a:moveTo>
                  <a:cubicBezTo>
                    <a:pt x="0" y="11"/>
                    <a:pt x="5" y="11"/>
                    <a:pt x="7" y="12"/>
                  </a:cubicBezTo>
                  <a:cubicBezTo>
                    <a:pt x="10" y="12"/>
                    <a:pt x="9" y="8"/>
                    <a:pt x="9" y="5"/>
                  </a:cubicBezTo>
                  <a:cubicBezTo>
                    <a:pt x="10" y="3"/>
                    <a:pt x="10" y="1"/>
                    <a:pt x="7" y="0"/>
                  </a:cubicBezTo>
                  <a:cubicBezTo>
                    <a:pt x="6" y="0"/>
                    <a:pt x="4" y="0"/>
                    <a:pt x="3" y="0"/>
                  </a:cubicBezTo>
                  <a:cubicBezTo>
                    <a:pt x="1" y="0"/>
                    <a:pt x="1" y="1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1" name="Freeform 465">
              <a:extLst>
                <a:ext uri="{FF2B5EF4-FFF2-40B4-BE49-F238E27FC236}">
                  <a16:creationId xmlns:a16="http://schemas.microsoft.com/office/drawing/2014/main" id="{EC238DB7-F941-49DF-B03F-5C577A1CB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0" y="1497"/>
              <a:ext cx="15" cy="17"/>
            </a:xfrm>
            <a:custGeom>
              <a:avLst/>
              <a:gdLst>
                <a:gd name="T0" fmla="*/ 0 w 8"/>
                <a:gd name="T1" fmla="*/ 8 h 9"/>
                <a:gd name="T2" fmla="*/ 32 w 8"/>
                <a:gd name="T3" fmla="*/ 0 h 9"/>
                <a:gd name="T4" fmla="*/ 45 w 8"/>
                <a:gd name="T5" fmla="*/ 32 h 9"/>
                <a:gd name="T6" fmla="*/ 28 w 8"/>
                <a:gd name="T7" fmla="*/ 60 h 9"/>
                <a:gd name="T8" fmla="*/ 0 w 8"/>
                <a:gd name="T9" fmla="*/ 3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2" y="1"/>
                    <a:pt x="3" y="0"/>
                    <a:pt x="5" y="0"/>
                  </a:cubicBezTo>
                  <a:cubicBezTo>
                    <a:pt x="8" y="1"/>
                    <a:pt x="8" y="2"/>
                    <a:pt x="7" y="5"/>
                  </a:cubicBezTo>
                  <a:cubicBezTo>
                    <a:pt x="6" y="5"/>
                    <a:pt x="5" y="9"/>
                    <a:pt x="4" y="9"/>
                  </a:cubicBezTo>
                  <a:cubicBezTo>
                    <a:pt x="3" y="9"/>
                    <a:pt x="1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2" name="Freeform 466">
              <a:extLst>
                <a:ext uri="{FF2B5EF4-FFF2-40B4-BE49-F238E27FC236}">
                  <a16:creationId xmlns:a16="http://schemas.microsoft.com/office/drawing/2014/main" id="{297103E5-BE31-48FE-887A-2B1643472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8" y="1537"/>
              <a:ext cx="15" cy="19"/>
            </a:xfrm>
            <a:custGeom>
              <a:avLst/>
              <a:gdLst>
                <a:gd name="T0" fmla="*/ 15 w 8"/>
                <a:gd name="T1" fmla="*/ 0 h 10"/>
                <a:gd name="T2" fmla="*/ 45 w 8"/>
                <a:gd name="T3" fmla="*/ 36 h 10"/>
                <a:gd name="T4" fmla="*/ 15 w 8"/>
                <a:gd name="T5" fmla="*/ 29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2" y="0"/>
                  </a:moveTo>
                  <a:cubicBezTo>
                    <a:pt x="4" y="1"/>
                    <a:pt x="8" y="2"/>
                    <a:pt x="7" y="5"/>
                  </a:cubicBezTo>
                  <a:cubicBezTo>
                    <a:pt x="5" y="10"/>
                    <a:pt x="0" y="5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3" name="Freeform 467">
              <a:extLst>
                <a:ext uri="{FF2B5EF4-FFF2-40B4-BE49-F238E27FC236}">
                  <a16:creationId xmlns:a16="http://schemas.microsoft.com/office/drawing/2014/main" id="{8D79B928-BCF8-41F5-8A4D-87CB9FBE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022"/>
              <a:ext cx="27" cy="35"/>
            </a:xfrm>
            <a:custGeom>
              <a:avLst/>
              <a:gdLst>
                <a:gd name="T0" fmla="*/ 23 w 14"/>
                <a:gd name="T1" fmla="*/ 0 h 18"/>
                <a:gd name="T2" fmla="*/ 15 w 14"/>
                <a:gd name="T3" fmla="*/ 109 h 18"/>
                <a:gd name="T4" fmla="*/ 52 w 14"/>
                <a:gd name="T5" fmla="*/ 124 h 18"/>
                <a:gd name="T6" fmla="*/ 100 w 14"/>
                <a:gd name="T7" fmla="*/ 109 h 18"/>
                <a:gd name="T8" fmla="*/ 37 w 14"/>
                <a:gd name="T9" fmla="*/ 88 h 18"/>
                <a:gd name="T10" fmla="*/ 23 w 14"/>
                <a:gd name="T11" fmla="*/ 8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18">
                  <a:moveTo>
                    <a:pt x="3" y="0"/>
                  </a:moveTo>
                  <a:cubicBezTo>
                    <a:pt x="3" y="5"/>
                    <a:pt x="0" y="10"/>
                    <a:pt x="2" y="15"/>
                  </a:cubicBezTo>
                  <a:cubicBezTo>
                    <a:pt x="4" y="17"/>
                    <a:pt x="5" y="18"/>
                    <a:pt x="7" y="17"/>
                  </a:cubicBezTo>
                  <a:cubicBezTo>
                    <a:pt x="9" y="17"/>
                    <a:pt x="13" y="17"/>
                    <a:pt x="14" y="15"/>
                  </a:cubicBezTo>
                  <a:cubicBezTo>
                    <a:pt x="12" y="13"/>
                    <a:pt x="7" y="15"/>
                    <a:pt x="5" y="12"/>
                  </a:cubicBezTo>
                  <a:cubicBezTo>
                    <a:pt x="4" y="9"/>
                    <a:pt x="3" y="4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4" name="Freeform 468">
              <a:extLst>
                <a:ext uri="{FF2B5EF4-FFF2-40B4-BE49-F238E27FC236}">
                  <a16:creationId xmlns:a16="http://schemas.microsoft.com/office/drawing/2014/main" id="{08D8D960-93A1-4F4D-BF3D-319F880BE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078"/>
              <a:ext cx="9" cy="23"/>
            </a:xfrm>
            <a:custGeom>
              <a:avLst/>
              <a:gdLst>
                <a:gd name="T0" fmla="*/ 0 w 5"/>
                <a:gd name="T1" fmla="*/ 0 h 12"/>
                <a:gd name="T2" fmla="*/ 13 w 5"/>
                <a:gd name="T3" fmla="*/ 84 h 12"/>
                <a:gd name="T4" fmla="*/ 7 w 5"/>
                <a:gd name="T5" fmla="*/ 8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2">
                  <a:moveTo>
                    <a:pt x="0" y="0"/>
                  </a:moveTo>
                  <a:cubicBezTo>
                    <a:pt x="1" y="4"/>
                    <a:pt x="1" y="8"/>
                    <a:pt x="2" y="12"/>
                  </a:cubicBezTo>
                  <a:cubicBezTo>
                    <a:pt x="5" y="11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5" name="Freeform 469">
              <a:extLst>
                <a:ext uri="{FF2B5EF4-FFF2-40B4-BE49-F238E27FC236}">
                  <a16:creationId xmlns:a16="http://schemas.microsoft.com/office/drawing/2014/main" id="{5350EC37-CE42-4BC6-9ADE-0E43785DF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114"/>
              <a:ext cx="41" cy="14"/>
            </a:xfrm>
            <a:custGeom>
              <a:avLst/>
              <a:gdLst>
                <a:gd name="T0" fmla="*/ 8 w 21"/>
                <a:gd name="T1" fmla="*/ 8 h 7"/>
                <a:gd name="T2" fmla="*/ 76 w 21"/>
                <a:gd name="T3" fmla="*/ 56 h 7"/>
                <a:gd name="T4" fmla="*/ 119 w 21"/>
                <a:gd name="T5" fmla="*/ 56 h 7"/>
                <a:gd name="T6" fmla="*/ 156 w 21"/>
                <a:gd name="T7" fmla="*/ 56 h 7"/>
                <a:gd name="T8" fmla="*/ 76 w 21"/>
                <a:gd name="T9" fmla="*/ 24 h 7"/>
                <a:gd name="T10" fmla="*/ 45 w 21"/>
                <a:gd name="T11" fmla="*/ 8 h 7"/>
                <a:gd name="T12" fmla="*/ 8 w 21"/>
                <a:gd name="T13" fmla="*/ 8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7">
                  <a:moveTo>
                    <a:pt x="1" y="1"/>
                  </a:moveTo>
                  <a:cubicBezTo>
                    <a:pt x="0" y="5"/>
                    <a:pt x="8" y="6"/>
                    <a:pt x="10" y="7"/>
                  </a:cubicBezTo>
                  <a:cubicBezTo>
                    <a:pt x="12" y="7"/>
                    <a:pt x="14" y="7"/>
                    <a:pt x="16" y="7"/>
                  </a:cubicBezTo>
                  <a:cubicBezTo>
                    <a:pt x="18" y="7"/>
                    <a:pt x="19" y="7"/>
                    <a:pt x="21" y="7"/>
                  </a:cubicBezTo>
                  <a:cubicBezTo>
                    <a:pt x="19" y="4"/>
                    <a:pt x="13" y="6"/>
                    <a:pt x="10" y="3"/>
                  </a:cubicBezTo>
                  <a:cubicBezTo>
                    <a:pt x="9" y="2"/>
                    <a:pt x="8" y="2"/>
                    <a:pt x="6" y="1"/>
                  </a:cubicBezTo>
                  <a:cubicBezTo>
                    <a:pt x="4" y="1"/>
                    <a:pt x="2" y="0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6" name="Freeform 470">
              <a:extLst>
                <a:ext uri="{FF2B5EF4-FFF2-40B4-BE49-F238E27FC236}">
                  <a16:creationId xmlns:a16="http://schemas.microsoft.com/office/drawing/2014/main" id="{3C5FCD49-E132-4823-AD5C-BB8573C22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934"/>
              <a:ext cx="21" cy="40"/>
            </a:xfrm>
            <a:custGeom>
              <a:avLst/>
              <a:gdLst>
                <a:gd name="T0" fmla="*/ 0 w 11"/>
                <a:gd name="T1" fmla="*/ 8 h 21"/>
                <a:gd name="T2" fmla="*/ 40 w 11"/>
                <a:gd name="T3" fmla="*/ 69 h 21"/>
                <a:gd name="T4" fmla="*/ 61 w 11"/>
                <a:gd name="T5" fmla="*/ 145 h 21"/>
                <a:gd name="T6" fmla="*/ 55 w 11"/>
                <a:gd name="T7" fmla="*/ 61 h 21"/>
                <a:gd name="T8" fmla="*/ 8 w 11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1">
                  <a:moveTo>
                    <a:pt x="0" y="1"/>
                  </a:moveTo>
                  <a:cubicBezTo>
                    <a:pt x="0" y="1"/>
                    <a:pt x="5" y="8"/>
                    <a:pt x="6" y="10"/>
                  </a:cubicBezTo>
                  <a:cubicBezTo>
                    <a:pt x="7" y="14"/>
                    <a:pt x="8" y="18"/>
                    <a:pt x="9" y="21"/>
                  </a:cubicBezTo>
                  <a:cubicBezTo>
                    <a:pt x="11" y="19"/>
                    <a:pt x="8" y="11"/>
                    <a:pt x="8" y="9"/>
                  </a:cubicBezTo>
                  <a:cubicBezTo>
                    <a:pt x="6" y="5"/>
                    <a:pt x="4" y="3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7" name="Freeform 471">
              <a:extLst>
                <a:ext uri="{FF2B5EF4-FFF2-40B4-BE49-F238E27FC236}">
                  <a16:creationId xmlns:a16="http://schemas.microsoft.com/office/drawing/2014/main" id="{6B11AC4B-98C6-4993-A1F6-F8D30D440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970"/>
              <a:ext cx="16" cy="17"/>
            </a:xfrm>
            <a:custGeom>
              <a:avLst/>
              <a:gdLst>
                <a:gd name="T0" fmla="*/ 0 w 8"/>
                <a:gd name="T1" fmla="*/ 8 h 9"/>
                <a:gd name="T2" fmla="*/ 24 w 8"/>
                <a:gd name="T3" fmla="*/ 32 h 9"/>
                <a:gd name="T4" fmla="*/ 64 w 8"/>
                <a:gd name="T5" fmla="*/ 60 h 9"/>
                <a:gd name="T6" fmla="*/ 0 w 8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9">
                  <a:moveTo>
                    <a:pt x="0" y="1"/>
                  </a:moveTo>
                  <a:cubicBezTo>
                    <a:pt x="1" y="0"/>
                    <a:pt x="2" y="4"/>
                    <a:pt x="3" y="5"/>
                  </a:cubicBezTo>
                  <a:cubicBezTo>
                    <a:pt x="4" y="6"/>
                    <a:pt x="6" y="8"/>
                    <a:pt x="8" y="9"/>
                  </a:cubicBezTo>
                  <a:cubicBezTo>
                    <a:pt x="5" y="9"/>
                    <a:pt x="0" y="3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8" name="Freeform 472">
              <a:extLst>
                <a:ext uri="{FF2B5EF4-FFF2-40B4-BE49-F238E27FC236}">
                  <a16:creationId xmlns:a16="http://schemas.microsoft.com/office/drawing/2014/main" id="{60F5083A-1AA3-42B8-8BCC-E4E02888B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930"/>
              <a:ext cx="25" cy="17"/>
            </a:xfrm>
            <a:custGeom>
              <a:avLst/>
              <a:gdLst>
                <a:gd name="T0" fmla="*/ 0 w 13"/>
                <a:gd name="T1" fmla="*/ 53 h 9"/>
                <a:gd name="T2" fmla="*/ 92 w 13"/>
                <a:gd name="T3" fmla="*/ 0 h 9"/>
                <a:gd name="T4" fmla="*/ 0 w 13"/>
                <a:gd name="T5" fmla="*/ 60 h 9"/>
                <a:gd name="T6" fmla="*/ 0 w 13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9">
                  <a:moveTo>
                    <a:pt x="0" y="8"/>
                  </a:moveTo>
                  <a:cubicBezTo>
                    <a:pt x="2" y="2"/>
                    <a:pt x="8" y="0"/>
                    <a:pt x="13" y="0"/>
                  </a:cubicBezTo>
                  <a:cubicBezTo>
                    <a:pt x="9" y="4"/>
                    <a:pt x="3" y="4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19" name="Freeform 473">
              <a:extLst>
                <a:ext uri="{FF2B5EF4-FFF2-40B4-BE49-F238E27FC236}">
                  <a16:creationId xmlns:a16="http://schemas.microsoft.com/office/drawing/2014/main" id="{E8129686-3958-4C9F-A2C7-1776A2EAD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1005"/>
              <a:ext cx="37" cy="57"/>
            </a:xfrm>
            <a:custGeom>
              <a:avLst/>
              <a:gdLst>
                <a:gd name="T0" fmla="*/ 0 w 19"/>
                <a:gd name="T1" fmla="*/ 21 h 30"/>
                <a:gd name="T2" fmla="*/ 23 w 19"/>
                <a:gd name="T3" fmla="*/ 91 h 30"/>
                <a:gd name="T4" fmla="*/ 45 w 19"/>
                <a:gd name="T5" fmla="*/ 144 h 30"/>
                <a:gd name="T6" fmla="*/ 140 w 19"/>
                <a:gd name="T7" fmla="*/ 205 h 30"/>
                <a:gd name="T8" fmla="*/ 95 w 19"/>
                <a:gd name="T9" fmla="*/ 160 h 30"/>
                <a:gd name="T10" fmla="*/ 45 w 19"/>
                <a:gd name="T11" fmla="*/ 91 h 30"/>
                <a:gd name="T12" fmla="*/ 0 w 19"/>
                <a:gd name="T13" fmla="*/ 0 h 30"/>
                <a:gd name="T14" fmla="*/ 0 w 19"/>
                <a:gd name="T15" fmla="*/ 8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30">
                  <a:moveTo>
                    <a:pt x="0" y="3"/>
                  </a:moveTo>
                  <a:cubicBezTo>
                    <a:pt x="0" y="6"/>
                    <a:pt x="2" y="11"/>
                    <a:pt x="3" y="13"/>
                  </a:cubicBezTo>
                  <a:cubicBezTo>
                    <a:pt x="4" y="16"/>
                    <a:pt x="5" y="18"/>
                    <a:pt x="6" y="21"/>
                  </a:cubicBezTo>
                  <a:cubicBezTo>
                    <a:pt x="9" y="25"/>
                    <a:pt x="14" y="30"/>
                    <a:pt x="19" y="30"/>
                  </a:cubicBezTo>
                  <a:cubicBezTo>
                    <a:pt x="19" y="28"/>
                    <a:pt x="15" y="25"/>
                    <a:pt x="13" y="23"/>
                  </a:cubicBezTo>
                  <a:cubicBezTo>
                    <a:pt x="10" y="20"/>
                    <a:pt x="8" y="17"/>
                    <a:pt x="6" y="13"/>
                  </a:cubicBezTo>
                  <a:cubicBezTo>
                    <a:pt x="5" y="9"/>
                    <a:pt x="5" y="2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0" name="Freeform 474">
              <a:extLst>
                <a:ext uri="{FF2B5EF4-FFF2-40B4-BE49-F238E27FC236}">
                  <a16:creationId xmlns:a16="http://schemas.microsoft.com/office/drawing/2014/main" id="{35B2B347-43DA-4094-80A6-2BE1E2818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1155"/>
              <a:ext cx="27" cy="32"/>
            </a:xfrm>
            <a:custGeom>
              <a:avLst/>
              <a:gdLst>
                <a:gd name="T0" fmla="*/ 64 w 14"/>
                <a:gd name="T1" fmla="*/ 0 h 17"/>
                <a:gd name="T2" fmla="*/ 37 w 14"/>
                <a:gd name="T3" fmla="*/ 113 h 17"/>
                <a:gd name="T4" fmla="*/ 71 w 14"/>
                <a:gd name="T5" fmla="*/ 28 h 17"/>
                <a:gd name="T6" fmla="*/ 100 w 14"/>
                <a:gd name="T7" fmla="*/ 8 h 17"/>
                <a:gd name="T8" fmla="*/ 93 w 14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9" y="0"/>
                  </a:moveTo>
                  <a:cubicBezTo>
                    <a:pt x="3" y="0"/>
                    <a:pt x="0" y="14"/>
                    <a:pt x="5" y="17"/>
                  </a:cubicBezTo>
                  <a:cubicBezTo>
                    <a:pt x="6" y="12"/>
                    <a:pt x="6" y="7"/>
                    <a:pt x="10" y="4"/>
                  </a:cubicBezTo>
                  <a:cubicBezTo>
                    <a:pt x="11" y="3"/>
                    <a:pt x="13" y="2"/>
                    <a:pt x="14" y="1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1" name="Freeform 475">
              <a:extLst>
                <a:ext uri="{FF2B5EF4-FFF2-40B4-BE49-F238E27FC236}">
                  <a16:creationId xmlns:a16="http://schemas.microsoft.com/office/drawing/2014/main" id="{0434FCFA-BF67-48CA-BDB3-70A933AC1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2727"/>
              <a:ext cx="69" cy="264"/>
            </a:xfrm>
            <a:custGeom>
              <a:avLst/>
              <a:gdLst>
                <a:gd name="T0" fmla="*/ 0 w 36"/>
                <a:gd name="T1" fmla="*/ 981 h 137"/>
                <a:gd name="T2" fmla="*/ 155 w 36"/>
                <a:gd name="T3" fmla="*/ 541 h 137"/>
                <a:gd name="T4" fmla="*/ 217 w 36"/>
                <a:gd name="T5" fmla="*/ 0 h 137"/>
                <a:gd name="T6" fmla="*/ 128 w 36"/>
                <a:gd name="T7" fmla="*/ 501 h 137"/>
                <a:gd name="T8" fmla="*/ 8 w 36"/>
                <a:gd name="T9" fmla="*/ 917 h 1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37">
                  <a:moveTo>
                    <a:pt x="0" y="137"/>
                  </a:moveTo>
                  <a:cubicBezTo>
                    <a:pt x="2" y="116"/>
                    <a:pt x="16" y="96"/>
                    <a:pt x="22" y="76"/>
                  </a:cubicBezTo>
                  <a:cubicBezTo>
                    <a:pt x="29" y="52"/>
                    <a:pt x="36" y="25"/>
                    <a:pt x="31" y="0"/>
                  </a:cubicBezTo>
                  <a:cubicBezTo>
                    <a:pt x="23" y="22"/>
                    <a:pt x="24" y="47"/>
                    <a:pt x="18" y="70"/>
                  </a:cubicBezTo>
                  <a:cubicBezTo>
                    <a:pt x="12" y="89"/>
                    <a:pt x="9" y="109"/>
                    <a:pt x="1" y="12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2" name="Freeform 476">
              <a:extLst>
                <a:ext uri="{FF2B5EF4-FFF2-40B4-BE49-F238E27FC236}">
                  <a16:creationId xmlns:a16="http://schemas.microsoft.com/office/drawing/2014/main" id="{9E8F2853-8DA2-4FD9-BC42-F46D0556A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3910"/>
              <a:ext cx="20" cy="50"/>
            </a:xfrm>
            <a:custGeom>
              <a:avLst/>
              <a:gdLst>
                <a:gd name="T0" fmla="*/ 24 w 10"/>
                <a:gd name="T1" fmla="*/ 0 h 26"/>
                <a:gd name="T2" fmla="*/ 56 w 10"/>
                <a:gd name="T3" fmla="*/ 148 h 26"/>
                <a:gd name="T4" fmla="*/ 0 w 10"/>
                <a:gd name="T5" fmla="*/ 156 h 26"/>
                <a:gd name="T6" fmla="*/ 24 w 10"/>
                <a:gd name="T7" fmla="*/ 115 h 26"/>
                <a:gd name="T8" fmla="*/ 16 w 10"/>
                <a:gd name="T9" fmla="*/ 63 h 26"/>
                <a:gd name="T10" fmla="*/ 24 w 10"/>
                <a:gd name="T11" fmla="*/ 15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" h="26">
                  <a:moveTo>
                    <a:pt x="3" y="0"/>
                  </a:moveTo>
                  <a:cubicBezTo>
                    <a:pt x="8" y="3"/>
                    <a:pt x="10" y="16"/>
                    <a:pt x="7" y="21"/>
                  </a:cubicBezTo>
                  <a:cubicBezTo>
                    <a:pt x="6" y="23"/>
                    <a:pt x="0" y="26"/>
                    <a:pt x="0" y="22"/>
                  </a:cubicBezTo>
                  <a:cubicBezTo>
                    <a:pt x="0" y="20"/>
                    <a:pt x="3" y="18"/>
                    <a:pt x="3" y="16"/>
                  </a:cubicBezTo>
                  <a:cubicBezTo>
                    <a:pt x="3" y="13"/>
                    <a:pt x="1" y="12"/>
                    <a:pt x="2" y="9"/>
                  </a:cubicBezTo>
                  <a:cubicBezTo>
                    <a:pt x="7" y="9"/>
                    <a:pt x="4" y="5"/>
                    <a:pt x="3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3" name="Freeform 477">
              <a:extLst>
                <a:ext uri="{FF2B5EF4-FFF2-40B4-BE49-F238E27FC236}">
                  <a16:creationId xmlns:a16="http://schemas.microsoft.com/office/drawing/2014/main" id="{937A5CC3-66C5-4E34-9CF7-CFDCEDD48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5" y="3919"/>
              <a:ext cx="10" cy="31"/>
            </a:xfrm>
            <a:custGeom>
              <a:avLst/>
              <a:gdLst>
                <a:gd name="T0" fmla="*/ 0 w 5"/>
                <a:gd name="T1" fmla="*/ 0 h 16"/>
                <a:gd name="T2" fmla="*/ 24 w 5"/>
                <a:gd name="T3" fmla="*/ 52 h 16"/>
                <a:gd name="T4" fmla="*/ 0 w 5"/>
                <a:gd name="T5" fmla="*/ 116 h 16"/>
                <a:gd name="T6" fmla="*/ 16 w 5"/>
                <a:gd name="T7" fmla="*/ 8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6">
                  <a:moveTo>
                    <a:pt x="0" y="0"/>
                  </a:moveTo>
                  <a:cubicBezTo>
                    <a:pt x="1" y="2"/>
                    <a:pt x="3" y="4"/>
                    <a:pt x="3" y="7"/>
                  </a:cubicBezTo>
                  <a:cubicBezTo>
                    <a:pt x="2" y="10"/>
                    <a:pt x="0" y="13"/>
                    <a:pt x="0" y="16"/>
                  </a:cubicBezTo>
                  <a:cubicBezTo>
                    <a:pt x="4" y="16"/>
                    <a:pt x="5" y="3"/>
                    <a:pt x="2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4" name="Freeform 478">
              <a:extLst>
                <a:ext uri="{FF2B5EF4-FFF2-40B4-BE49-F238E27FC236}">
                  <a16:creationId xmlns:a16="http://schemas.microsoft.com/office/drawing/2014/main" id="{15059C5C-5DC5-4232-AD60-34D247B0A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3933"/>
              <a:ext cx="10" cy="21"/>
            </a:xfrm>
            <a:custGeom>
              <a:avLst/>
              <a:gdLst>
                <a:gd name="T0" fmla="*/ 0 w 5"/>
                <a:gd name="T1" fmla="*/ 15 h 11"/>
                <a:gd name="T2" fmla="*/ 40 w 5"/>
                <a:gd name="T3" fmla="*/ 40 h 11"/>
                <a:gd name="T4" fmla="*/ 0 w 5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0" y="2"/>
                  </a:moveTo>
                  <a:cubicBezTo>
                    <a:pt x="0" y="4"/>
                    <a:pt x="4" y="11"/>
                    <a:pt x="5" y="6"/>
                  </a:cubicBezTo>
                  <a:cubicBezTo>
                    <a:pt x="5" y="4"/>
                    <a:pt x="1" y="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5" name="Freeform 479">
              <a:extLst>
                <a:ext uri="{FF2B5EF4-FFF2-40B4-BE49-F238E27FC236}">
                  <a16:creationId xmlns:a16="http://schemas.microsoft.com/office/drawing/2014/main" id="{7B6BC430-0FCD-4BCA-B528-8E5EF21AB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939"/>
              <a:ext cx="10" cy="15"/>
            </a:xfrm>
            <a:custGeom>
              <a:avLst/>
              <a:gdLst>
                <a:gd name="T0" fmla="*/ 0 w 5"/>
                <a:gd name="T1" fmla="*/ 0 h 8"/>
                <a:gd name="T2" fmla="*/ 32 w 5"/>
                <a:gd name="T3" fmla="*/ 28 h 8"/>
                <a:gd name="T4" fmla="*/ 8 w 5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1" y="1"/>
                    <a:pt x="2" y="8"/>
                    <a:pt x="4" y="4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6" name="Freeform 480">
              <a:extLst>
                <a:ext uri="{FF2B5EF4-FFF2-40B4-BE49-F238E27FC236}">
                  <a16:creationId xmlns:a16="http://schemas.microsoft.com/office/drawing/2014/main" id="{A5B7B1F6-E77E-4224-9130-2968469DE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0" y="3931"/>
              <a:ext cx="6" cy="8"/>
            </a:xfrm>
            <a:custGeom>
              <a:avLst/>
              <a:gdLst>
                <a:gd name="T0" fmla="*/ 0 w 3"/>
                <a:gd name="T1" fmla="*/ 32 h 4"/>
                <a:gd name="T2" fmla="*/ 8 w 3"/>
                <a:gd name="T3" fmla="*/ 0 h 4"/>
                <a:gd name="T4" fmla="*/ 8 w 3"/>
                <a:gd name="T5" fmla="*/ 16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2" y="4"/>
                    <a:pt x="3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7" name="Freeform 481">
              <a:extLst>
                <a:ext uri="{FF2B5EF4-FFF2-40B4-BE49-F238E27FC236}">
                  <a16:creationId xmlns:a16="http://schemas.microsoft.com/office/drawing/2014/main" id="{28A794A2-655B-4816-ABFE-2942C7EDE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9" y="3877"/>
              <a:ext cx="8" cy="12"/>
            </a:xfrm>
            <a:custGeom>
              <a:avLst/>
              <a:gdLst>
                <a:gd name="T0" fmla="*/ 0 w 4"/>
                <a:gd name="T1" fmla="*/ 8 h 6"/>
                <a:gd name="T2" fmla="*/ 16 w 4"/>
                <a:gd name="T3" fmla="*/ 48 h 6"/>
                <a:gd name="T4" fmla="*/ 16 w 4"/>
                <a:gd name="T5" fmla="*/ 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1" y="0"/>
                    <a:pt x="2" y="5"/>
                    <a:pt x="2" y="6"/>
                  </a:cubicBezTo>
                  <a:cubicBezTo>
                    <a:pt x="4" y="5"/>
                    <a:pt x="4" y="2"/>
                    <a:pt x="2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8" name="Freeform 482">
              <a:extLst>
                <a:ext uri="{FF2B5EF4-FFF2-40B4-BE49-F238E27FC236}">
                  <a16:creationId xmlns:a16="http://schemas.microsoft.com/office/drawing/2014/main" id="{08DAAA78-429C-465B-AF6B-37A470AD0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3885"/>
              <a:ext cx="10" cy="9"/>
            </a:xfrm>
            <a:custGeom>
              <a:avLst/>
              <a:gdLst>
                <a:gd name="T0" fmla="*/ 0 w 5"/>
                <a:gd name="T1" fmla="*/ 7 h 5"/>
                <a:gd name="T2" fmla="*/ 24 w 5"/>
                <a:gd name="T3" fmla="*/ 29 h 5"/>
                <a:gd name="T4" fmla="*/ 8 w 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5">
                  <a:moveTo>
                    <a:pt x="0" y="1"/>
                  </a:moveTo>
                  <a:cubicBezTo>
                    <a:pt x="2" y="1"/>
                    <a:pt x="3" y="2"/>
                    <a:pt x="3" y="5"/>
                  </a:cubicBezTo>
                  <a:cubicBezTo>
                    <a:pt x="5" y="2"/>
                    <a:pt x="3" y="0"/>
                    <a:pt x="1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29" name="Freeform 483">
              <a:extLst>
                <a:ext uri="{FF2B5EF4-FFF2-40B4-BE49-F238E27FC236}">
                  <a16:creationId xmlns:a16="http://schemas.microsoft.com/office/drawing/2014/main" id="{88CD742B-6023-4FE7-AFCE-1F0B2CA37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3885"/>
              <a:ext cx="13" cy="11"/>
            </a:xfrm>
            <a:custGeom>
              <a:avLst/>
              <a:gdLst>
                <a:gd name="T0" fmla="*/ 0 w 7"/>
                <a:gd name="T1" fmla="*/ 24 h 6"/>
                <a:gd name="T2" fmla="*/ 24 w 7"/>
                <a:gd name="T3" fmla="*/ 37 h 6"/>
                <a:gd name="T4" fmla="*/ 7 w 7"/>
                <a:gd name="T5" fmla="*/ 2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6">
                  <a:moveTo>
                    <a:pt x="0" y="4"/>
                  </a:moveTo>
                  <a:cubicBezTo>
                    <a:pt x="2" y="4"/>
                    <a:pt x="4" y="3"/>
                    <a:pt x="4" y="6"/>
                  </a:cubicBezTo>
                  <a:cubicBezTo>
                    <a:pt x="7" y="5"/>
                    <a:pt x="3" y="0"/>
                    <a:pt x="1" y="3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0" name="Freeform 484">
              <a:extLst>
                <a:ext uri="{FF2B5EF4-FFF2-40B4-BE49-F238E27FC236}">
                  <a16:creationId xmlns:a16="http://schemas.microsoft.com/office/drawing/2014/main" id="{A012FF9A-0168-483E-8CCB-066D2A03C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3729"/>
              <a:ext cx="91" cy="165"/>
            </a:xfrm>
            <a:custGeom>
              <a:avLst/>
              <a:gdLst>
                <a:gd name="T0" fmla="*/ 8 w 47"/>
                <a:gd name="T1" fmla="*/ 0 h 86"/>
                <a:gd name="T2" fmla="*/ 87 w 47"/>
                <a:gd name="T3" fmla="*/ 155 h 86"/>
                <a:gd name="T4" fmla="*/ 153 w 47"/>
                <a:gd name="T5" fmla="*/ 305 h 86"/>
                <a:gd name="T6" fmla="*/ 248 w 47"/>
                <a:gd name="T7" fmla="*/ 468 h 86"/>
                <a:gd name="T8" fmla="*/ 341 w 47"/>
                <a:gd name="T9" fmla="*/ 608 h 86"/>
                <a:gd name="T10" fmla="*/ 341 w 47"/>
                <a:gd name="T11" fmla="*/ 608 h 86"/>
                <a:gd name="T12" fmla="*/ 232 w 47"/>
                <a:gd name="T13" fmla="*/ 508 h 86"/>
                <a:gd name="T14" fmla="*/ 161 w 47"/>
                <a:gd name="T15" fmla="*/ 476 h 86"/>
                <a:gd name="T16" fmla="*/ 108 w 47"/>
                <a:gd name="T17" fmla="*/ 445 h 86"/>
                <a:gd name="T18" fmla="*/ 93 w 47"/>
                <a:gd name="T19" fmla="*/ 324 h 86"/>
                <a:gd name="T20" fmla="*/ 52 w 47"/>
                <a:gd name="T21" fmla="*/ 169 h 86"/>
                <a:gd name="T22" fmla="*/ 0 w 47"/>
                <a:gd name="T23" fmla="*/ 8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" h="86">
                  <a:moveTo>
                    <a:pt x="1" y="0"/>
                  </a:moveTo>
                  <a:cubicBezTo>
                    <a:pt x="4" y="8"/>
                    <a:pt x="7" y="15"/>
                    <a:pt x="12" y="22"/>
                  </a:cubicBezTo>
                  <a:cubicBezTo>
                    <a:pt x="16" y="28"/>
                    <a:pt x="19" y="36"/>
                    <a:pt x="21" y="43"/>
                  </a:cubicBezTo>
                  <a:cubicBezTo>
                    <a:pt x="24" y="51"/>
                    <a:pt x="29" y="59"/>
                    <a:pt x="34" y="66"/>
                  </a:cubicBezTo>
                  <a:cubicBezTo>
                    <a:pt x="38" y="72"/>
                    <a:pt x="44" y="79"/>
                    <a:pt x="47" y="86"/>
                  </a:cubicBezTo>
                  <a:cubicBezTo>
                    <a:pt x="47" y="86"/>
                    <a:pt x="47" y="86"/>
                    <a:pt x="47" y="86"/>
                  </a:cubicBezTo>
                  <a:cubicBezTo>
                    <a:pt x="44" y="81"/>
                    <a:pt x="37" y="75"/>
                    <a:pt x="32" y="72"/>
                  </a:cubicBezTo>
                  <a:cubicBezTo>
                    <a:pt x="29" y="70"/>
                    <a:pt x="26" y="69"/>
                    <a:pt x="22" y="67"/>
                  </a:cubicBezTo>
                  <a:cubicBezTo>
                    <a:pt x="20" y="66"/>
                    <a:pt x="17" y="66"/>
                    <a:pt x="15" y="63"/>
                  </a:cubicBezTo>
                  <a:cubicBezTo>
                    <a:pt x="12" y="58"/>
                    <a:pt x="13" y="51"/>
                    <a:pt x="13" y="46"/>
                  </a:cubicBezTo>
                  <a:cubicBezTo>
                    <a:pt x="12" y="38"/>
                    <a:pt x="10" y="31"/>
                    <a:pt x="7" y="24"/>
                  </a:cubicBezTo>
                  <a:cubicBezTo>
                    <a:pt x="4" y="17"/>
                    <a:pt x="1" y="1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1" name="Freeform 485">
              <a:extLst>
                <a:ext uri="{FF2B5EF4-FFF2-40B4-BE49-F238E27FC236}">
                  <a16:creationId xmlns:a16="http://schemas.microsoft.com/office/drawing/2014/main" id="{A82C99FB-51C2-4578-B46A-17BC3F205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529"/>
              <a:ext cx="25" cy="217"/>
            </a:xfrm>
            <a:custGeom>
              <a:avLst/>
              <a:gdLst>
                <a:gd name="T0" fmla="*/ 8 w 13"/>
                <a:gd name="T1" fmla="*/ 0 h 113"/>
                <a:gd name="T2" fmla="*/ 44 w 13"/>
                <a:gd name="T3" fmla="*/ 484 h 113"/>
                <a:gd name="T4" fmla="*/ 85 w 13"/>
                <a:gd name="T5" fmla="*/ 638 h 113"/>
                <a:gd name="T6" fmla="*/ 92 w 13"/>
                <a:gd name="T7" fmla="*/ 764 h 113"/>
                <a:gd name="T8" fmla="*/ 92 w 13"/>
                <a:gd name="T9" fmla="*/ 801 h 113"/>
                <a:gd name="T10" fmla="*/ 71 w 13"/>
                <a:gd name="T11" fmla="*/ 678 h 113"/>
                <a:gd name="T12" fmla="*/ 29 w 13"/>
                <a:gd name="T13" fmla="*/ 490 h 113"/>
                <a:gd name="T14" fmla="*/ 0 w 13"/>
                <a:gd name="T15" fmla="*/ 248 h 113"/>
                <a:gd name="T16" fmla="*/ 0 w 13"/>
                <a:gd name="T17" fmla="*/ 133 h 113"/>
                <a:gd name="T18" fmla="*/ 8 w 13"/>
                <a:gd name="T19" fmla="*/ 36 h 1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13">
                  <a:moveTo>
                    <a:pt x="1" y="0"/>
                  </a:moveTo>
                  <a:cubicBezTo>
                    <a:pt x="1" y="23"/>
                    <a:pt x="0" y="45"/>
                    <a:pt x="6" y="68"/>
                  </a:cubicBezTo>
                  <a:cubicBezTo>
                    <a:pt x="8" y="75"/>
                    <a:pt x="10" y="82"/>
                    <a:pt x="12" y="90"/>
                  </a:cubicBezTo>
                  <a:cubicBezTo>
                    <a:pt x="13" y="96"/>
                    <a:pt x="13" y="102"/>
                    <a:pt x="13" y="108"/>
                  </a:cubicBezTo>
                  <a:cubicBezTo>
                    <a:pt x="13" y="110"/>
                    <a:pt x="13" y="111"/>
                    <a:pt x="13" y="113"/>
                  </a:cubicBezTo>
                  <a:cubicBezTo>
                    <a:pt x="13" y="107"/>
                    <a:pt x="12" y="101"/>
                    <a:pt x="10" y="96"/>
                  </a:cubicBezTo>
                  <a:cubicBezTo>
                    <a:pt x="6" y="87"/>
                    <a:pt x="6" y="78"/>
                    <a:pt x="4" y="69"/>
                  </a:cubicBezTo>
                  <a:cubicBezTo>
                    <a:pt x="1" y="58"/>
                    <a:pt x="1" y="46"/>
                    <a:pt x="0" y="35"/>
                  </a:cubicBezTo>
                  <a:cubicBezTo>
                    <a:pt x="0" y="29"/>
                    <a:pt x="0" y="24"/>
                    <a:pt x="0" y="19"/>
                  </a:cubicBezTo>
                  <a:cubicBezTo>
                    <a:pt x="0" y="15"/>
                    <a:pt x="2" y="9"/>
                    <a:pt x="1" y="5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2" name="Freeform 486">
              <a:extLst>
                <a:ext uri="{FF2B5EF4-FFF2-40B4-BE49-F238E27FC236}">
                  <a16:creationId xmlns:a16="http://schemas.microsoft.com/office/drawing/2014/main" id="{9C5CC3EF-F026-4A89-8763-178C8E76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939"/>
              <a:ext cx="64" cy="290"/>
            </a:xfrm>
            <a:custGeom>
              <a:avLst/>
              <a:gdLst>
                <a:gd name="T0" fmla="*/ 180 w 33"/>
                <a:gd name="T1" fmla="*/ 0 h 151"/>
                <a:gd name="T2" fmla="*/ 188 w 33"/>
                <a:gd name="T3" fmla="*/ 115 h 151"/>
                <a:gd name="T4" fmla="*/ 217 w 33"/>
                <a:gd name="T5" fmla="*/ 207 h 151"/>
                <a:gd name="T6" fmla="*/ 225 w 33"/>
                <a:gd name="T7" fmla="*/ 392 h 151"/>
                <a:gd name="T8" fmla="*/ 147 w 33"/>
                <a:gd name="T9" fmla="*/ 830 h 151"/>
                <a:gd name="T10" fmla="*/ 132 w 33"/>
                <a:gd name="T11" fmla="*/ 1070 h 151"/>
                <a:gd name="T12" fmla="*/ 132 w 33"/>
                <a:gd name="T13" fmla="*/ 930 h 151"/>
                <a:gd name="T14" fmla="*/ 116 w 33"/>
                <a:gd name="T15" fmla="*/ 764 h 151"/>
                <a:gd name="T16" fmla="*/ 0 w 33"/>
                <a:gd name="T17" fmla="*/ 693 h 151"/>
                <a:gd name="T18" fmla="*/ 64 w 33"/>
                <a:gd name="T19" fmla="*/ 490 h 151"/>
                <a:gd name="T20" fmla="*/ 37 w 33"/>
                <a:gd name="T21" fmla="*/ 305 h 151"/>
                <a:gd name="T22" fmla="*/ 93 w 33"/>
                <a:gd name="T23" fmla="*/ 392 h 151"/>
                <a:gd name="T24" fmla="*/ 188 w 33"/>
                <a:gd name="T25" fmla="*/ 348 h 151"/>
                <a:gd name="T26" fmla="*/ 176 w 33"/>
                <a:gd name="T27" fmla="*/ 213 h 151"/>
                <a:gd name="T28" fmla="*/ 180 w 33"/>
                <a:gd name="T29" fmla="*/ 0 h 15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3" h="151">
                  <a:moveTo>
                    <a:pt x="25" y="0"/>
                  </a:moveTo>
                  <a:cubicBezTo>
                    <a:pt x="27" y="5"/>
                    <a:pt x="25" y="11"/>
                    <a:pt x="26" y="16"/>
                  </a:cubicBezTo>
                  <a:cubicBezTo>
                    <a:pt x="27" y="21"/>
                    <a:pt x="29" y="25"/>
                    <a:pt x="30" y="29"/>
                  </a:cubicBezTo>
                  <a:cubicBezTo>
                    <a:pt x="32" y="37"/>
                    <a:pt x="33" y="47"/>
                    <a:pt x="31" y="55"/>
                  </a:cubicBezTo>
                  <a:cubicBezTo>
                    <a:pt x="27" y="76"/>
                    <a:pt x="19" y="95"/>
                    <a:pt x="20" y="117"/>
                  </a:cubicBezTo>
                  <a:cubicBezTo>
                    <a:pt x="20" y="128"/>
                    <a:pt x="21" y="141"/>
                    <a:pt x="18" y="151"/>
                  </a:cubicBezTo>
                  <a:cubicBezTo>
                    <a:pt x="19" y="145"/>
                    <a:pt x="19" y="137"/>
                    <a:pt x="18" y="131"/>
                  </a:cubicBezTo>
                  <a:cubicBezTo>
                    <a:pt x="18" y="124"/>
                    <a:pt x="18" y="115"/>
                    <a:pt x="16" y="108"/>
                  </a:cubicBezTo>
                  <a:cubicBezTo>
                    <a:pt x="13" y="98"/>
                    <a:pt x="8" y="99"/>
                    <a:pt x="0" y="98"/>
                  </a:cubicBezTo>
                  <a:cubicBezTo>
                    <a:pt x="9" y="89"/>
                    <a:pt x="12" y="81"/>
                    <a:pt x="9" y="69"/>
                  </a:cubicBezTo>
                  <a:cubicBezTo>
                    <a:pt x="7" y="61"/>
                    <a:pt x="6" y="52"/>
                    <a:pt x="5" y="43"/>
                  </a:cubicBezTo>
                  <a:cubicBezTo>
                    <a:pt x="8" y="47"/>
                    <a:pt x="9" y="52"/>
                    <a:pt x="13" y="55"/>
                  </a:cubicBezTo>
                  <a:cubicBezTo>
                    <a:pt x="17" y="59"/>
                    <a:pt x="24" y="56"/>
                    <a:pt x="26" y="49"/>
                  </a:cubicBezTo>
                  <a:cubicBezTo>
                    <a:pt x="27" y="44"/>
                    <a:pt x="25" y="36"/>
                    <a:pt x="24" y="30"/>
                  </a:cubicBezTo>
                  <a:cubicBezTo>
                    <a:pt x="23" y="20"/>
                    <a:pt x="25" y="10"/>
                    <a:pt x="25" y="0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3" name="Freeform 487">
              <a:extLst>
                <a:ext uri="{FF2B5EF4-FFF2-40B4-BE49-F238E27FC236}">
                  <a16:creationId xmlns:a16="http://schemas.microsoft.com/office/drawing/2014/main" id="{06F34ABF-5347-46AF-B97E-C86369285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931"/>
              <a:ext cx="62" cy="283"/>
            </a:xfrm>
            <a:custGeom>
              <a:avLst/>
              <a:gdLst>
                <a:gd name="T0" fmla="*/ 45 w 32"/>
                <a:gd name="T1" fmla="*/ 0 h 147"/>
                <a:gd name="T2" fmla="*/ 52 w 32"/>
                <a:gd name="T3" fmla="*/ 71 h 147"/>
                <a:gd name="T4" fmla="*/ 45 w 32"/>
                <a:gd name="T5" fmla="*/ 137 h 147"/>
                <a:gd name="T6" fmla="*/ 16 w 32"/>
                <a:gd name="T7" fmla="*/ 229 h 147"/>
                <a:gd name="T8" fmla="*/ 23 w 32"/>
                <a:gd name="T9" fmla="*/ 456 h 147"/>
                <a:gd name="T10" fmla="*/ 72 w 32"/>
                <a:gd name="T11" fmla="*/ 716 h 147"/>
                <a:gd name="T12" fmla="*/ 101 w 32"/>
                <a:gd name="T13" fmla="*/ 1049 h 147"/>
                <a:gd name="T14" fmla="*/ 176 w 32"/>
                <a:gd name="T15" fmla="*/ 718 h 147"/>
                <a:gd name="T16" fmla="*/ 101 w 32"/>
                <a:gd name="T17" fmla="*/ 649 h 147"/>
                <a:gd name="T18" fmla="*/ 72 w 32"/>
                <a:gd name="T19" fmla="*/ 501 h 147"/>
                <a:gd name="T20" fmla="*/ 101 w 32"/>
                <a:gd name="T21" fmla="*/ 377 h 147"/>
                <a:gd name="T22" fmla="*/ 169 w 32"/>
                <a:gd name="T23" fmla="*/ 333 h 147"/>
                <a:gd name="T24" fmla="*/ 233 w 32"/>
                <a:gd name="T25" fmla="*/ 322 h 147"/>
                <a:gd name="T26" fmla="*/ 124 w 32"/>
                <a:gd name="T27" fmla="*/ 316 h 147"/>
                <a:gd name="T28" fmla="*/ 37 w 32"/>
                <a:gd name="T29" fmla="*/ 277 h 147"/>
                <a:gd name="T30" fmla="*/ 60 w 32"/>
                <a:gd name="T31" fmla="*/ 8 h 1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147">
                  <a:moveTo>
                    <a:pt x="6" y="0"/>
                  </a:moveTo>
                  <a:cubicBezTo>
                    <a:pt x="5" y="3"/>
                    <a:pt x="7" y="7"/>
                    <a:pt x="7" y="10"/>
                  </a:cubicBezTo>
                  <a:cubicBezTo>
                    <a:pt x="7" y="13"/>
                    <a:pt x="6" y="16"/>
                    <a:pt x="6" y="19"/>
                  </a:cubicBezTo>
                  <a:cubicBezTo>
                    <a:pt x="5" y="23"/>
                    <a:pt x="4" y="27"/>
                    <a:pt x="2" y="32"/>
                  </a:cubicBezTo>
                  <a:cubicBezTo>
                    <a:pt x="0" y="42"/>
                    <a:pt x="2" y="54"/>
                    <a:pt x="3" y="64"/>
                  </a:cubicBezTo>
                  <a:cubicBezTo>
                    <a:pt x="5" y="76"/>
                    <a:pt x="8" y="88"/>
                    <a:pt x="10" y="100"/>
                  </a:cubicBezTo>
                  <a:cubicBezTo>
                    <a:pt x="12" y="116"/>
                    <a:pt x="12" y="132"/>
                    <a:pt x="14" y="147"/>
                  </a:cubicBezTo>
                  <a:cubicBezTo>
                    <a:pt x="12" y="133"/>
                    <a:pt x="14" y="111"/>
                    <a:pt x="24" y="101"/>
                  </a:cubicBezTo>
                  <a:cubicBezTo>
                    <a:pt x="20" y="98"/>
                    <a:pt x="16" y="97"/>
                    <a:pt x="14" y="91"/>
                  </a:cubicBezTo>
                  <a:cubicBezTo>
                    <a:pt x="12" y="85"/>
                    <a:pt x="11" y="76"/>
                    <a:pt x="10" y="70"/>
                  </a:cubicBezTo>
                  <a:cubicBezTo>
                    <a:pt x="9" y="64"/>
                    <a:pt x="10" y="57"/>
                    <a:pt x="14" y="53"/>
                  </a:cubicBezTo>
                  <a:cubicBezTo>
                    <a:pt x="16" y="51"/>
                    <a:pt x="20" y="48"/>
                    <a:pt x="23" y="47"/>
                  </a:cubicBezTo>
                  <a:cubicBezTo>
                    <a:pt x="26" y="46"/>
                    <a:pt x="29" y="48"/>
                    <a:pt x="32" y="45"/>
                  </a:cubicBezTo>
                  <a:cubicBezTo>
                    <a:pt x="27" y="46"/>
                    <a:pt x="22" y="45"/>
                    <a:pt x="17" y="44"/>
                  </a:cubicBezTo>
                  <a:cubicBezTo>
                    <a:pt x="12" y="44"/>
                    <a:pt x="7" y="45"/>
                    <a:pt x="5" y="39"/>
                  </a:cubicBezTo>
                  <a:cubicBezTo>
                    <a:pt x="1" y="27"/>
                    <a:pt x="14" y="13"/>
                    <a:pt x="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4" name="Freeform 488">
              <a:extLst>
                <a:ext uri="{FF2B5EF4-FFF2-40B4-BE49-F238E27FC236}">
                  <a16:creationId xmlns:a16="http://schemas.microsoft.com/office/drawing/2014/main" id="{51228EE9-19C0-4D0B-90A2-C4BDDC507E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2587"/>
              <a:ext cx="20" cy="90"/>
            </a:xfrm>
            <a:custGeom>
              <a:avLst/>
              <a:gdLst>
                <a:gd name="T0" fmla="*/ 8 w 10"/>
                <a:gd name="T1" fmla="*/ 0 h 47"/>
                <a:gd name="T2" fmla="*/ 72 w 10"/>
                <a:gd name="T3" fmla="*/ 48 h 47"/>
                <a:gd name="T4" fmla="*/ 48 w 10"/>
                <a:gd name="T5" fmla="*/ 124 h 47"/>
                <a:gd name="T6" fmla="*/ 8 w 10"/>
                <a:gd name="T7" fmla="*/ 329 h 47"/>
                <a:gd name="T8" fmla="*/ 16 w 10"/>
                <a:gd name="T9" fmla="*/ 232 h 47"/>
                <a:gd name="T10" fmla="*/ 24 w 10"/>
                <a:gd name="T11" fmla="*/ 124 h 47"/>
                <a:gd name="T12" fmla="*/ 24 w 10"/>
                <a:gd name="T13" fmla="*/ 63 h 47"/>
                <a:gd name="T14" fmla="*/ 16 w 10"/>
                <a:gd name="T15" fmla="*/ 15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47">
                  <a:moveTo>
                    <a:pt x="1" y="0"/>
                  </a:moveTo>
                  <a:cubicBezTo>
                    <a:pt x="3" y="2"/>
                    <a:pt x="8" y="4"/>
                    <a:pt x="9" y="7"/>
                  </a:cubicBezTo>
                  <a:cubicBezTo>
                    <a:pt x="10" y="9"/>
                    <a:pt x="7" y="15"/>
                    <a:pt x="6" y="18"/>
                  </a:cubicBezTo>
                  <a:cubicBezTo>
                    <a:pt x="4" y="27"/>
                    <a:pt x="2" y="37"/>
                    <a:pt x="1" y="47"/>
                  </a:cubicBezTo>
                  <a:cubicBezTo>
                    <a:pt x="0" y="43"/>
                    <a:pt x="1" y="37"/>
                    <a:pt x="2" y="33"/>
                  </a:cubicBezTo>
                  <a:cubicBezTo>
                    <a:pt x="2" y="28"/>
                    <a:pt x="3" y="23"/>
                    <a:pt x="3" y="18"/>
                  </a:cubicBezTo>
                  <a:cubicBezTo>
                    <a:pt x="3" y="15"/>
                    <a:pt x="4" y="12"/>
                    <a:pt x="3" y="9"/>
                  </a:cubicBezTo>
                  <a:cubicBezTo>
                    <a:pt x="3" y="7"/>
                    <a:pt x="2" y="4"/>
                    <a:pt x="2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5" name="Freeform 489">
              <a:extLst>
                <a:ext uri="{FF2B5EF4-FFF2-40B4-BE49-F238E27FC236}">
                  <a16:creationId xmlns:a16="http://schemas.microsoft.com/office/drawing/2014/main" id="{75909472-1F11-41C0-AD87-687F2A7538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664"/>
              <a:ext cx="40" cy="31"/>
            </a:xfrm>
            <a:custGeom>
              <a:avLst/>
              <a:gdLst>
                <a:gd name="T0" fmla="*/ 8 w 21"/>
                <a:gd name="T1" fmla="*/ 0 h 16"/>
                <a:gd name="T2" fmla="*/ 15 w 21"/>
                <a:gd name="T3" fmla="*/ 52 h 16"/>
                <a:gd name="T4" fmla="*/ 55 w 21"/>
                <a:gd name="T5" fmla="*/ 64 h 16"/>
                <a:gd name="T6" fmla="*/ 145 w 21"/>
                <a:gd name="T7" fmla="*/ 116 h 16"/>
                <a:gd name="T8" fmla="*/ 8 w 21"/>
                <a:gd name="T9" fmla="*/ 16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6">
                  <a:moveTo>
                    <a:pt x="1" y="0"/>
                  </a:moveTo>
                  <a:cubicBezTo>
                    <a:pt x="2" y="2"/>
                    <a:pt x="0" y="5"/>
                    <a:pt x="2" y="7"/>
                  </a:cubicBezTo>
                  <a:cubicBezTo>
                    <a:pt x="3" y="8"/>
                    <a:pt x="7" y="8"/>
                    <a:pt x="8" y="9"/>
                  </a:cubicBezTo>
                  <a:cubicBezTo>
                    <a:pt x="13" y="12"/>
                    <a:pt x="15" y="16"/>
                    <a:pt x="21" y="16"/>
                  </a:cubicBezTo>
                  <a:cubicBezTo>
                    <a:pt x="15" y="10"/>
                    <a:pt x="8" y="7"/>
                    <a:pt x="1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6" name="Freeform 490">
              <a:extLst>
                <a:ext uri="{FF2B5EF4-FFF2-40B4-BE49-F238E27FC236}">
                  <a16:creationId xmlns:a16="http://schemas.microsoft.com/office/drawing/2014/main" id="{86855CEA-CC8C-42B4-A872-6A57D03D5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2700"/>
              <a:ext cx="44" cy="31"/>
            </a:xfrm>
            <a:custGeom>
              <a:avLst/>
              <a:gdLst>
                <a:gd name="T0" fmla="*/ 0 w 23"/>
                <a:gd name="T1" fmla="*/ 0 h 16"/>
                <a:gd name="T2" fmla="*/ 99 w 23"/>
                <a:gd name="T3" fmla="*/ 31 h 16"/>
                <a:gd name="T4" fmla="*/ 147 w 23"/>
                <a:gd name="T5" fmla="*/ 101 h 16"/>
                <a:gd name="T6" fmla="*/ 113 w 23"/>
                <a:gd name="T7" fmla="*/ 101 h 16"/>
                <a:gd name="T8" fmla="*/ 69 w 23"/>
                <a:gd name="T9" fmla="*/ 79 h 16"/>
                <a:gd name="T10" fmla="*/ 8 w 23"/>
                <a:gd name="T11" fmla="*/ 8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16">
                  <a:moveTo>
                    <a:pt x="0" y="0"/>
                  </a:moveTo>
                  <a:cubicBezTo>
                    <a:pt x="4" y="2"/>
                    <a:pt x="9" y="2"/>
                    <a:pt x="14" y="4"/>
                  </a:cubicBezTo>
                  <a:cubicBezTo>
                    <a:pt x="16" y="6"/>
                    <a:pt x="23" y="11"/>
                    <a:pt x="21" y="14"/>
                  </a:cubicBezTo>
                  <a:cubicBezTo>
                    <a:pt x="21" y="16"/>
                    <a:pt x="18" y="14"/>
                    <a:pt x="16" y="14"/>
                  </a:cubicBezTo>
                  <a:cubicBezTo>
                    <a:pt x="14" y="13"/>
                    <a:pt x="12" y="12"/>
                    <a:pt x="10" y="11"/>
                  </a:cubicBezTo>
                  <a:cubicBezTo>
                    <a:pt x="6" y="9"/>
                    <a:pt x="4" y="4"/>
                    <a:pt x="1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7" name="Freeform 491">
              <a:extLst>
                <a:ext uri="{FF2B5EF4-FFF2-40B4-BE49-F238E27FC236}">
                  <a16:creationId xmlns:a16="http://schemas.microsoft.com/office/drawing/2014/main" id="{0900265E-88B5-408C-B24B-7041955B1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673"/>
              <a:ext cx="16" cy="24"/>
            </a:xfrm>
            <a:custGeom>
              <a:avLst/>
              <a:gdLst>
                <a:gd name="T0" fmla="*/ 64 w 8"/>
                <a:gd name="T1" fmla="*/ 80 h 12"/>
                <a:gd name="T2" fmla="*/ 40 w 8"/>
                <a:gd name="T3" fmla="*/ 96 h 12"/>
                <a:gd name="T4" fmla="*/ 32 w 8"/>
                <a:gd name="T5" fmla="*/ 72 h 12"/>
                <a:gd name="T6" fmla="*/ 0 w 8"/>
                <a:gd name="T7" fmla="*/ 0 h 12"/>
                <a:gd name="T8" fmla="*/ 64 w 8"/>
                <a:gd name="T9" fmla="*/ 64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10"/>
                  </a:moveTo>
                  <a:cubicBezTo>
                    <a:pt x="8" y="10"/>
                    <a:pt x="7" y="12"/>
                    <a:pt x="5" y="12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3" y="6"/>
                    <a:pt x="1" y="3"/>
                    <a:pt x="0" y="0"/>
                  </a:cubicBezTo>
                  <a:cubicBezTo>
                    <a:pt x="3" y="0"/>
                    <a:pt x="5" y="6"/>
                    <a:pt x="8" y="8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8" name="Freeform 492">
              <a:extLst>
                <a:ext uri="{FF2B5EF4-FFF2-40B4-BE49-F238E27FC236}">
                  <a16:creationId xmlns:a16="http://schemas.microsoft.com/office/drawing/2014/main" id="{2D174C49-6076-4C25-8FA8-3291B4254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2697"/>
              <a:ext cx="42" cy="32"/>
            </a:xfrm>
            <a:custGeom>
              <a:avLst/>
              <a:gdLst>
                <a:gd name="T0" fmla="*/ 0 w 22"/>
                <a:gd name="T1" fmla="*/ 105 h 17"/>
                <a:gd name="T2" fmla="*/ 15 w 22"/>
                <a:gd name="T3" fmla="*/ 68 h 17"/>
                <a:gd name="T4" fmla="*/ 55 w 22"/>
                <a:gd name="T5" fmla="*/ 40 h 17"/>
                <a:gd name="T6" fmla="*/ 153 w 22"/>
                <a:gd name="T7" fmla="*/ 0 h 17"/>
                <a:gd name="T8" fmla="*/ 84 w 22"/>
                <a:gd name="T9" fmla="*/ 75 h 17"/>
                <a:gd name="T10" fmla="*/ 0 w 22"/>
                <a:gd name="T11" fmla="*/ 113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7">
                  <a:moveTo>
                    <a:pt x="0" y="16"/>
                  </a:moveTo>
                  <a:cubicBezTo>
                    <a:pt x="0" y="16"/>
                    <a:pt x="1" y="11"/>
                    <a:pt x="2" y="10"/>
                  </a:cubicBezTo>
                  <a:cubicBezTo>
                    <a:pt x="3" y="8"/>
                    <a:pt x="6" y="7"/>
                    <a:pt x="8" y="6"/>
                  </a:cubicBezTo>
                  <a:cubicBezTo>
                    <a:pt x="13" y="4"/>
                    <a:pt x="18" y="4"/>
                    <a:pt x="22" y="0"/>
                  </a:cubicBezTo>
                  <a:cubicBezTo>
                    <a:pt x="19" y="4"/>
                    <a:pt x="15" y="8"/>
                    <a:pt x="12" y="11"/>
                  </a:cubicBezTo>
                  <a:cubicBezTo>
                    <a:pt x="8" y="15"/>
                    <a:pt x="5" y="15"/>
                    <a:pt x="0" y="17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39" name="Freeform 493">
              <a:extLst>
                <a:ext uri="{FF2B5EF4-FFF2-40B4-BE49-F238E27FC236}">
                  <a16:creationId xmlns:a16="http://schemas.microsoft.com/office/drawing/2014/main" id="{5D4486D0-3285-42AF-A00A-A50C1C0E2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" y="2664"/>
              <a:ext cx="40" cy="33"/>
            </a:xfrm>
            <a:custGeom>
              <a:avLst/>
              <a:gdLst>
                <a:gd name="T0" fmla="*/ 8 w 21"/>
                <a:gd name="T1" fmla="*/ 116 h 17"/>
                <a:gd name="T2" fmla="*/ 131 w 21"/>
                <a:gd name="T3" fmla="*/ 0 h 17"/>
                <a:gd name="T4" fmla="*/ 124 w 21"/>
                <a:gd name="T5" fmla="*/ 45 h 17"/>
                <a:gd name="T6" fmla="*/ 91 w 21"/>
                <a:gd name="T7" fmla="*/ 72 h 17"/>
                <a:gd name="T8" fmla="*/ 48 w 21"/>
                <a:gd name="T9" fmla="*/ 101 h 17"/>
                <a:gd name="T10" fmla="*/ 8 w 21"/>
                <a:gd name="T11" fmla="*/ 124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17">
                  <a:moveTo>
                    <a:pt x="1" y="16"/>
                  </a:moveTo>
                  <a:cubicBezTo>
                    <a:pt x="0" y="10"/>
                    <a:pt x="17" y="6"/>
                    <a:pt x="19" y="0"/>
                  </a:cubicBezTo>
                  <a:cubicBezTo>
                    <a:pt x="20" y="4"/>
                    <a:pt x="21" y="3"/>
                    <a:pt x="18" y="6"/>
                  </a:cubicBezTo>
                  <a:cubicBezTo>
                    <a:pt x="17" y="8"/>
                    <a:pt x="14" y="9"/>
                    <a:pt x="13" y="10"/>
                  </a:cubicBezTo>
                  <a:cubicBezTo>
                    <a:pt x="11" y="11"/>
                    <a:pt x="9" y="13"/>
                    <a:pt x="7" y="14"/>
                  </a:cubicBezTo>
                  <a:cubicBezTo>
                    <a:pt x="5" y="16"/>
                    <a:pt x="3" y="16"/>
                    <a:pt x="1" y="17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0" name="Freeform 494">
              <a:extLst>
                <a:ext uri="{FF2B5EF4-FFF2-40B4-BE49-F238E27FC236}">
                  <a16:creationId xmlns:a16="http://schemas.microsoft.com/office/drawing/2014/main" id="{055E0CD7-CDB2-4DD6-9051-0706EAA7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2587"/>
              <a:ext cx="15" cy="77"/>
            </a:xfrm>
            <a:custGeom>
              <a:avLst/>
              <a:gdLst>
                <a:gd name="T0" fmla="*/ 0 w 8"/>
                <a:gd name="T1" fmla="*/ 37 h 40"/>
                <a:gd name="T2" fmla="*/ 32 w 8"/>
                <a:gd name="T3" fmla="*/ 148 h 40"/>
                <a:gd name="T4" fmla="*/ 53 w 8"/>
                <a:gd name="T5" fmla="*/ 285 h 40"/>
                <a:gd name="T6" fmla="*/ 45 w 8"/>
                <a:gd name="T7" fmla="*/ 108 h 40"/>
                <a:gd name="T8" fmla="*/ 39 w 8"/>
                <a:gd name="T9" fmla="*/ 0 h 40"/>
                <a:gd name="T10" fmla="*/ 0 w 8"/>
                <a:gd name="T11" fmla="*/ 44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0">
                  <a:moveTo>
                    <a:pt x="0" y="5"/>
                  </a:moveTo>
                  <a:cubicBezTo>
                    <a:pt x="1" y="4"/>
                    <a:pt x="4" y="19"/>
                    <a:pt x="5" y="21"/>
                  </a:cubicBezTo>
                  <a:cubicBezTo>
                    <a:pt x="6" y="27"/>
                    <a:pt x="6" y="34"/>
                    <a:pt x="8" y="40"/>
                  </a:cubicBezTo>
                  <a:cubicBezTo>
                    <a:pt x="8" y="32"/>
                    <a:pt x="8" y="23"/>
                    <a:pt x="7" y="15"/>
                  </a:cubicBezTo>
                  <a:cubicBezTo>
                    <a:pt x="7" y="11"/>
                    <a:pt x="8" y="4"/>
                    <a:pt x="6" y="0"/>
                  </a:cubicBezTo>
                  <a:cubicBezTo>
                    <a:pt x="4" y="2"/>
                    <a:pt x="0" y="4"/>
                    <a:pt x="0" y="6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1" name="Freeform 495">
              <a:extLst>
                <a:ext uri="{FF2B5EF4-FFF2-40B4-BE49-F238E27FC236}">
                  <a16:creationId xmlns:a16="http://schemas.microsoft.com/office/drawing/2014/main" id="{B69439B9-3D88-42DD-AFFF-A9CF966F2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2456"/>
              <a:ext cx="47" cy="164"/>
            </a:xfrm>
            <a:custGeom>
              <a:avLst/>
              <a:gdLst>
                <a:gd name="T0" fmla="*/ 149 w 24"/>
                <a:gd name="T1" fmla="*/ 0 h 85"/>
                <a:gd name="T2" fmla="*/ 119 w 24"/>
                <a:gd name="T3" fmla="*/ 137 h 85"/>
                <a:gd name="T4" fmla="*/ 53 w 24"/>
                <a:gd name="T5" fmla="*/ 272 h 85"/>
                <a:gd name="T6" fmla="*/ 31 w 24"/>
                <a:gd name="T7" fmla="*/ 610 h 85"/>
                <a:gd name="T8" fmla="*/ 39 w 24"/>
                <a:gd name="T9" fmla="*/ 432 h 85"/>
                <a:gd name="T10" fmla="*/ 69 w 24"/>
                <a:gd name="T11" fmla="*/ 340 h 85"/>
                <a:gd name="T12" fmla="*/ 135 w 24"/>
                <a:gd name="T13" fmla="*/ 232 h 85"/>
                <a:gd name="T14" fmla="*/ 149 w 24"/>
                <a:gd name="T15" fmla="*/ 8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85">
                  <a:moveTo>
                    <a:pt x="20" y="0"/>
                  </a:moveTo>
                  <a:cubicBezTo>
                    <a:pt x="20" y="7"/>
                    <a:pt x="19" y="13"/>
                    <a:pt x="16" y="19"/>
                  </a:cubicBezTo>
                  <a:cubicBezTo>
                    <a:pt x="13" y="25"/>
                    <a:pt x="10" y="32"/>
                    <a:pt x="7" y="38"/>
                  </a:cubicBezTo>
                  <a:cubicBezTo>
                    <a:pt x="0" y="53"/>
                    <a:pt x="3" y="69"/>
                    <a:pt x="4" y="85"/>
                  </a:cubicBezTo>
                  <a:cubicBezTo>
                    <a:pt x="6" y="78"/>
                    <a:pt x="3" y="68"/>
                    <a:pt x="5" y="60"/>
                  </a:cubicBezTo>
                  <a:cubicBezTo>
                    <a:pt x="6" y="56"/>
                    <a:pt x="7" y="51"/>
                    <a:pt x="9" y="47"/>
                  </a:cubicBezTo>
                  <a:cubicBezTo>
                    <a:pt x="11" y="41"/>
                    <a:pt x="15" y="37"/>
                    <a:pt x="18" y="32"/>
                  </a:cubicBezTo>
                  <a:cubicBezTo>
                    <a:pt x="24" y="23"/>
                    <a:pt x="23" y="11"/>
                    <a:pt x="2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2" name="Freeform 496">
              <a:extLst>
                <a:ext uri="{FF2B5EF4-FFF2-40B4-BE49-F238E27FC236}">
                  <a16:creationId xmlns:a16="http://schemas.microsoft.com/office/drawing/2014/main" id="{EAD31383-BBDE-435D-8E0E-F613B4D5B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1" y="2672"/>
              <a:ext cx="18" cy="26"/>
            </a:xfrm>
            <a:custGeom>
              <a:avLst/>
              <a:gdLst>
                <a:gd name="T0" fmla="*/ 64 w 9"/>
                <a:gd name="T1" fmla="*/ 0 h 14"/>
                <a:gd name="T2" fmla="*/ 32 w 9"/>
                <a:gd name="T3" fmla="*/ 52 h 14"/>
                <a:gd name="T4" fmla="*/ 0 w 9"/>
                <a:gd name="T5" fmla="*/ 89 h 14"/>
                <a:gd name="T6" fmla="*/ 64 w 9"/>
                <a:gd name="T7" fmla="*/ 24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7" y="3"/>
                    <a:pt x="6" y="6"/>
                    <a:pt x="4" y="8"/>
                  </a:cubicBezTo>
                  <a:cubicBezTo>
                    <a:pt x="3" y="10"/>
                    <a:pt x="0" y="11"/>
                    <a:pt x="0" y="14"/>
                  </a:cubicBezTo>
                  <a:cubicBezTo>
                    <a:pt x="5" y="13"/>
                    <a:pt x="9" y="10"/>
                    <a:pt x="8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3" name="Freeform 497">
              <a:extLst>
                <a:ext uri="{FF2B5EF4-FFF2-40B4-BE49-F238E27FC236}">
                  <a16:creationId xmlns:a16="http://schemas.microsoft.com/office/drawing/2014/main" id="{3B884C4D-BAC2-41F5-AC52-DD816F50C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727"/>
              <a:ext cx="29" cy="45"/>
            </a:xfrm>
            <a:custGeom>
              <a:avLst/>
              <a:gdLst>
                <a:gd name="T0" fmla="*/ 108 w 15"/>
                <a:gd name="T1" fmla="*/ 0 h 23"/>
                <a:gd name="T2" fmla="*/ 0 w 15"/>
                <a:gd name="T3" fmla="*/ 172 h 23"/>
                <a:gd name="T4" fmla="*/ 64 w 15"/>
                <a:gd name="T5" fmla="*/ 88 h 23"/>
                <a:gd name="T6" fmla="*/ 101 w 15"/>
                <a:gd name="T7" fmla="*/ 16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23">
                  <a:moveTo>
                    <a:pt x="15" y="0"/>
                  </a:moveTo>
                  <a:cubicBezTo>
                    <a:pt x="8" y="4"/>
                    <a:pt x="1" y="15"/>
                    <a:pt x="0" y="23"/>
                  </a:cubicBezTo>
                  <a:cubicBezTo>
                    <a:pt x="3" y="21"/>
                    <a:pt x="6" y="15"/>
                    <a:pt x="9" y="12"/>
                  </a:cubicBezTo>
                  <a:cubicBezTo>
                    <a:pt x="11" y="9"/>
                    <a:pt x="12" y="4"/>
                    <a:pt x="1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4" name="Freeform 498">
              <a:extLst>
                <a:ext uri="{FF2B5EF4-FFF2-40B4-BE49-F238E27FC236}">
                  <a16:creationId xmlns:a16="http://schemas.microsoft.com/office/drawing/2014/main" id="{29FC6661-F2B4-4E17-A8D0-EFBE37A0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1826"/>
              <a:ext cx="69" cy="478"/>
            </a:xfrm>
            <a:custGeom>
              <a:avLst/>
              <a:gdLst>
                <a:gd name="T0" fmla="*/ 23 w 36"/>
                <a:gd name="T1" fmla="*/ 0 h 249"/>
                <a:gd name="T2" fmla="*/ 29 w 36"/>
                <a:gd name="T3" fmla="*/ 346 h 249"/>
                <a:gd name="T4" fmla="*/ 15 w 36"/>
                <a:gd name="T5" fmla="*/ 714 h 249"/>
                <a:gd name="T6" fmla="*/ 100 w 36"/>
                <a:gd name="T7" fmla="*/ 1183 h 249"/>
                <a:gd name="T8" fmla="*/ 253 w 36"/>
                <a:gd name="T9" fmla="*/ 1762 h 249"/>
                <a:gd name="T10" fmla="*/ 113 w 36"/>
                <a:gd name="T11" fmla="*/ 1102 h 249"/>
                <a:gd name="T12" fmla="*/ 63 w 36"/>
                <a:gd name="T13" fmla="*/ 685 h 249"/>
                <a:gd name="T14" fmla="*/ 63 w 36"/>
                <a:gd name="T15" fmla="*/ 276 h 249"/>
                <a:gd name="T16" fmla="*/ 23 w 36"/>
                <a:gd name="T17" fmla="*/ 29 h 2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" h="249">
                  <a:moveTo>
                    <a:pt x="3" y="0"/>
                  </a:moveTo>
                  <a:cubicBezTo>
                    <a:pt x="7" y="15"/>
                    <a:pt x="4" y="34"/>
                    <a:pt x="4" y="49"/>
                  </a:cubicBezTo>
                  <a:cubicBezTo>
                    <a:pt x="3" y="66"/>
                    <a:pt x="0" y="84"/>
                    <a:pt x="2" y="101"/>
                  </a:cubicBezTo>
                  <a:cubicBezTo>
                    <a:pt x="4" y="123"/>
                    <a:pt x="10" y="145"/>
                    <a:pt x="14" y="167"/>
                  </a:cubicBezTo>
                  <a:cubicBezTo>
                    <a:pt x="19" y="194"/>
                    <a:pt x="23" y="225"/>
                    <a:pt x="36" y="249"/>
                  </a:cubicBezTo>
                  <a:cubicBezTo>
                    <a:pt x="23" y="222"/>
                    <a:pt x="21" y="186"/>
                    <a:pt x="16" y="156"/>
                  </a:cubicBezTo>
                  <a:cubicBezTo>
                    <a:pt x="13" y="137"/>
                    <a:pt x="11" y="117"/>
                    <a:pt x="9" y="97"/>
                  </a:cubicBezTo>
                  <a:cubicBezTo>
                    <a:pt x="7" y="78"/>
                    <a:pt x="9" y="59"/>
                    <a:pt x="9" y="39"/>
                  </a:cubicBezTo>
                  <a:cubicBezTo>
                    <a:pt x="8" y="27"/>
                    <a:pt x="4" y="16"/>
                    <a:pt x="3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5" name="Freeform 499">
              <a:extLst>
                <a:ext uri="{FF2B5EF4-FFF2-40B4-BE49-F238E27FC236}">
                  <a16:creationId xmlns:a16="http://schemas.microsoft.com/office/drawing/2014/main" id="{38B96347-8AEB-47C7-87AB-C7CAF5D9C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533"/>
              <a:ext cx="29" cy="85"/>
            </a:xfrm>
            <a:custGeom>
              <a:avLst/>
              <a:gdLst>
                <a:gd name="T0" fmla="*/ 108 w 15"/>
                <a:gd name="T1" fmla="*/ 0 h 44"/>
                <a:gd name="T2" fmla="*/ 37 w 15"/>
                <a:gd name="T3" fmla="*/ 317 h 44"/>
                <a:gd name="T4" fmla="*/ 93 w 15"/>
                <a:gd name="T5" fmla="*/ 8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44">
                  <a:moveTo>
                    <a:pt x="15" y="0"/>
                  </a:moveTo>
                  <a:cubicBezTo>
                    <a:pt x="4" y="12"/>
                    <a:pt x="5" y="28"/>
                    <a:pt x="5" y="44"/>
                  </a:cubicBezTo>
                  <a:cubicBezTo>
                    <a:pt x="0" y="27"/>
                    <a:pt x="2" y="13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6" name="Freeform 500">
              <a:extLst>
                <a:ext uri="{FF2B5EF4-FFF2-40B4-BE49-F238E27FC236}">
                  <a16:creationId xmlns:a16="http://schemas.microsoft.com/office/drawing/2014/main" id="{0D7EA804-1547-4F88-B54C-775AE3BB5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353"/>
              <a:ext cx="39" cy="17"/>
            </a:xfrm>
            <a:custGeom>
              <a:avLst/>
              <a:gdLst>
                <a:gd name="T0" fmla="*/ 0 w 20"/>
                <a:gd name="T1" fmla="*/ 32 h 9"/>
                <a:gd name="T2" fmla="*/ 133 w 20"/>
                <a:gd name="T3" fmla="*/ 60 h 9"/>
                <a:gd name="T4" fmla="*/ 60 w 20"/>
                <a:gd name="T5" fmla="*/ 40 h 9"/>
                <a:gd name="T6" fmla="*/ 0 w 2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4" y="0"/>
                    <a:pt x="20" y="0"/>
                    <a:pt x="18" y="9"/>
                  </a:cubicBezTo>
                  <a:cubicBezTo>
                    <a:pt x="14" y="9"/>
                    <a:pt x="12" y="6"/>
                    <a:pt x="8" y="6"/>
                  </a:cubicBezTo>
                  <a:cubicBezTo>
                    <a:pt x="5" y="6"/>
                    <a:pt x="4" y="9"/>
                    <a:pt x="0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7" name="Freeform 501">
              <a:extLst>
                <a:ext uri="{FF2B5EF4-FFF2-40B4-BE49-F238E27FC236}">
                  <a16:creationId xmlns:a16="http://schemas.microsoft.com/office/drawing/2014/main" id="{DCFD6640-C257-4447-BF53-3E98A6E7C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1355"/>
              <a:ext cx="38" cy="17"/>
            </a:xfrm>
            <a:custGeom>
              <a:avLst/>
              <a:gdLst>
                <a:gd name="T0" fmla="*/ 0 w 20"/>
                <a:gd name="T1" fmla="*/ 32 h 9"/>
                <a:gd name="T2" fmla="*/ 61 w 20"/>
                <a:gd name="T3" fmla="*/ 0 h 9"/>
                <a:gd name="T4" fmla="*/ 124 w 20"/>
                <a:gd name="T5" fmla="*/ 60 h 9"/>
                <a:gd name="T6" fmla="*/ 55 w 20"/>
                <a:gd name="T7" fmla="*/ 32 h 9"/>
                <a:gd name="T8" fmla="*/ 8 w 20"/>
                <a:gd name="T9" fmla="*/ 4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">
                  <a:moveTo>
                    <a:pt x="0" y="5"/>
                  </a:moveTo>
                  <a:cubicBezTo>
                    <a:pt x="3" y="3"/>
                    <a:pt x="6" y="2"/>
                    <a:pt x="9" y="0"/>
                  </a:cubicBezTo>
                  <a:cubicBezTo>
                    <a:pt x="13" y="1"/>
                    <a:pt x="20" y="4"/>
                    <a:pt x="18" y="9"/>
                  </a:cubicBezTo>
                  <a:cubicBezTo>
                    <a:pt x="15" y="8"/>
                    <a:pt x="12" y="5"/>
                    <a:pt x="8" y="5"/>
                  </a:cubicBezTo>
                  <a:cubicBezTo>
                    <a:pt x="6" y="5"/>
                    <a:pt x="4" y="8"/>
                    <a:pt x="1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8" name="Freeform 502">
              <a:extLst>
                <a:ext uri="{FF2B5EF4-FFF2-40B4-BE49-F238E27FC236}">
                  <a16:creationId xmlns:a16="http://schemas.microsoft.com/office/drawing/2014/main" id="{F06A16EE-598E-4D19-AE76-C90F309CE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853"/>
              <a:ext cx="23" cy="296"/>
            </a:xfrm>
            <a:custGeom>
              <a:avLst/>
              <a:gdLst>
                <a:gd name="T0" fmla="*/ 0 w 12"/>
                <a:gd name="T1" fmla="*/ 0 h 154"/>
                <a:gd name="T2" fmla="*/ 15 w 12"/>
                <a:gd name="T3" fmla="*/ 115 h 154"/>
                <a:gd name="T4" fmla="*/ 44 w 12"/>
                <a:gd name="T5" fmla="*/ 221 h 154"/>
                <a:gd name="T6" fmla="*/ 84 w 12"/>
                <a:gd name="T7" fmla="*/ 432 h 154"/>
                <a:gd name="T8" fmla="*/ 48 w 12"/>
                <a:gd name="T9" fmla="*/ 717 h 154"/>
                <a:gd name="T10" fmla="*/ 23 w 12"/>
                <a:gd name="T11" fmla="*/ 1094 h 154"/>
                <a:gd name="T12" fmla="*/ 15 w 12"/>
                <a:gd name="T13" fmla="*/ 953 h 154"/>
                <a:gd name="T14" fmla="*/ 23 w 12"/>
                <a:gd name="T15" fmla="*/ 769 h 154"/>
                <a:gd name="T16" fmla="*/ 48 w 12"/>
                <a:gd name="T17" fmla="*/ 502 h 154"/>
                <a:gd name="T18" fmla="*/ 29 w 12"/>
                <a:gd name="T19" fmla="*/ 284 h 154"/>
                <a:gd name="T20" fmla="*/ 15 w 12"/>
                <a:gd name="T21" fmla="*/ 63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" h="154">
                  <a:moveTo>
                    <a:pt x="0" y="0"/>
                  </a:moveTo>
                  <a:cubicBezTo>
                    <a:pt x="1" y="5"/>
                    <a:pt x="1" y="11"/>
                    <a:pt x="2" y="16"/>
                  </a:cubicBezTo>
                  <a:cubicBezTo>
                    <a:pt x="3" y="21"/>
                    <a:pt x="4" y="26"/>
                    <a:pt x="6" y="31"/>
                  </a:cubicBezTo>
                  <a:cubicBezTo>
                    <a:pt x="9" y="41"/>
                    <a:pt x="11" y="51"/>
                    <a:pt x="12" y="61"/>
                  </a:cubicBezTo>
                  <a:cubicBezTo>
                    <a:pt x="12" y="75"/>
                    <a:pt x="8" y="88"/>
                    <a:pt x="7" y="101"/>
                  </a:cubicBezTo>
                  <a:cubicBezTo>
                    <a:pt x="5" y="118"/>
                    <a:pt x="3" y="137"/>
                    <a:pt x="3" y="154"/>
                  </a:cubicBezTo>
                  <a:cubicBezTo>
                    <a:pt x="2" y="148"/>
                    <a:pt x="3" y="140"/>
                    <a:pt x="2" y="134"/>
                  </a:cubicBezTo>
                  <a:cubicBezTo>
                    <a:pt x="2" y="125"/>
                    <a:pt x="2" y="116"/>
                    <a:pt x="3" y="108"/>
                  </a:cubicBezTo>
                  <a:cubicBezTo>
                    <a:pt x="4" y="96"/>
                    <a:pt x="6" y="83"/>
                    <a:pt x="7" y="71"/>
                  </a:cubicBezTo>
                  <a:cubicBezTo>
                    <a:pt x="8" y="60"/>
                    <a:pt x="6" y="50"/>
                    <a:pt x="4" y="40"/>
                  </a:cubicBezTo>
                  <a:cubicBezTo>
                    <a:pt x="2" y="29"/>
                    <a:pt x="2" y="19"/>
                    <a:pt x="2" y="9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49" name="Freeform 503">
              <a:extLst>
                <a:ext uri="{FF2B5EF4-FFF2-40B4-BE49-F238E27FC236}">
                  <a16:creationId xmlns:a16="http://schemas.microsoft.com/office/drawing/2014/main" id="{AB72952A-53ED-42C2-95DE-BE63AB554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2441"/>
              <a:ext cx="17" cy="202"/>
            </a:xfrm>
            <a:custGeom>
              <a:avLst/>
              <a:gdLst>
                <a:gd name="T0" fmla="*/ 15 w 9"/>
                <a:gd name="T1" fmla="*/ 0 h 105"/>
                <a:gd name="T2" fmla="*/ 28 w 9"/>
                <a:gd name="T3" fmla="*/ 169 h 105"/>
                <a:gd name="T4" fmla="*/ 47 w 9"/>
                <a:gd name="T5" fmla="*/ 277 h 105"/>
                <a:gd name="T6" fmla="*/ 21 w 9"/>
                <a:gd name="T7" fmla="*/ 748 h 105"/>
                <a:gd name="T8" fmla="*/ 32 w 9"/>
                <a:gd name="T9" fmla="*/ 525 h 105"/>
                <a:gd name="T10" fmla="*/ 32 w 9"/>
                <a:gd name="T11" fmla="*/ 325 h 105"/>
                <a:gd name="T12" fmla="*/ 0 w 9"/>
                <a:gd name="T13" fmla="*/ 44 h 1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" h="105">
                  <a:moveTo>
                    <a:pt x="2" y="0"/>
                  </a:moveTo>
                  <a:cubicBezTo>
                    <a:pt x="4" y="7"/>
                    <a:pt x="3" y="16"/>
                    <a:pt x="4" y="24"/>
                  </a:cubicBezTo>
                  <a:cubicBezTo>
                    <a:pt x="5" y="29"/>
                    <a:pt x="6" y="34"/>
                    <a:pt x="7" y="39"/>
                  </a:cubicBezTo>
                  <a:cubicBezTo>
                    <a:pt x="9" y="61"/>
                    <a:pt x="9" y="84"/>
                    <a:pt x="3" y="105"/>
                  </a:cubicBezTo>
                  <a:cubicBezTo>
                    <a:pt x="3" y="95"/>
                    <a:pt x="6" y="84"/>
                    <a:pt x="5" y="74"/>
                  </a:cubicBezTo>
                  <a:cubicBezTo>
                    <a:pt x="5" y="65"/>
                    <a:pt x="6" y="55"/>
                    <a:pt x="5" y="46"/>
                  </a:cubicBezTo>
                  <a:cubicBezTo>
                    <a:pt x="3" y="33"/>
                    <a:pt x="0" y="20"/>
                    <a:pt x="0" y="6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0" name="Freeform 504">
              <a:extLst>
                <a:ext uri="{FF2B5EF4-FFF2-40B4-BE49-F238E27FC236}">
                  <a16:creationId xmlns:a16="http://schemas.microsoft.com/office/drawing/2014/main" id="{7D9D9E09-27EB-454B-ACD9-72C133B34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456"/>
              <a:ext cx="27" cy="323"/>
            </a:xfrm>
            <a:custGeom>
              <a:avLst/>
              <a:gdLst>
                <a:gd name="T0" fmla="*/ 8 w 14"/>
                <a:gd name="T1" fmla="*/ 0 h 168"/>
                <a:gd name="T2" fmla="*/ 85 w 14"/>
                <a:gd name="T3" fmla="*/ 177 h 168"/>
                <a:gd name="T4" fmla="*/ 93 w 14"/>
                <a:gd name="T5" fmla="*/ 417 h 168"/>
                <a:gd name="T6" fmla="*/ 71 w 14"/>
                <a:gd name="T7" fmla="*/ 754 h 168"/>
                <a:gd name="T8" fmla="*/ 71 w 14"/>
                <a:gd name="T9" fmla="*/ 946 h 168"/>
                <a:gd name="T10" fmla="*/ 79 w 14"/>
                <a:gd name="T11" fmla="*/ 1057 h 168"/>
                <a:gd name="T12" fmla="*/ 79 w 14"/>
                <a:gd name="T13" fmla="*/ 1194 h 168"/>
                <a:gd name="T14" fmla="*/ 79 w 14"/>
                <a:gd name="T15" fmla="*/ 1194 h 168"/>
                <a:gd name="T16" fmla="*/ 64 w 14"/>
                <a:gd name="T17" fmla="*/ 717 h 168"/>
                <a:gd name="T18" fmla="*/ 71 w 14"/>
                <a:gd name="T19" fmla="*/ 400 h 168"/>
                <a:gd name="T20" fmla="*/ 56 w 14"/>
                <a:gd name="T21" fmla="*/ 163 h 168"/>
                <a:gd name="T22" fmla="*/ 8 w 14"/>
                <a:gd name="T23" fmla="*/ 0 h 168"/>
                <a:gd name="T24" fmla="*/ 0 w 14"/>
                <a:gd name="T25" fmla="*/ 8 h 16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" h="168">
                  <a:moveTo>
                    <a:pt x="1" y="0"/>
                  </a:moveTo>
                  <a:cubicBezTo>
                    <a:pt x="9" y="5"/>
                    <a:pt x="11" y="16"/>
                    <a:pt x="12" y="25"/>
                  </a:cubicBezTo>
                  <a:cubicBezTo>
                    <a:pt x="14" y="36"/>
                    <a:pt x="14" y="48"/>
                    <a:pt x="13" y="59"/>
                  </a:cubicBezTo>
                  <a:cubicBezTo>
                    <a:pt x="11" y="75"/>
                    <a:pt x="11" y="90"/>
                    <a:pt x="10" y="106"/>
                  </a:cubicBezTo>
                  <a:cubicBezTo>
                    <a:pt x="10" y="115"/>
                    <a:pt x="10" y="124"/>
                    <a:pt x="10" y="133"/>
                  </a:cubicBezTo>
                  <a:cubicBezTo>
                    <a:pt x="10" y="139"/>
                    <a:pt x="10" y="144"/>
                    <a:pt x="11" y="149"/>
                  </a:cubicBezTo>
                  <a:cubicBezTo>
                    <a:pt x="11" y="152"/>
                    <a:pt x="13" y="166"/>
                    <a:pt x="11" y="168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7" y="147"/>
                    <a:pt x="9" y="123"/>
                    <a:pt x="9" y="101"/>
                  </a:cubicBezTo>
                  <a:cubicBezTo>
                    <a:pt x="9" y="86"/>
                    <a:pt x="9" y="71"/>
                    <a:pt x="10" y="56"/>
                  </a:cubicBezTo>
                  <a:cubicBezTo>
                    <a:pt x="10" y="45"/>
                    <a:pt x="10" y="33"/>
                    <a:pt x="8" y="23"/>
                  </a:cubicBezTo>
                  <a:cubicBezTo>
                    <a:pt x="6" y="17"/>
                    <a:pt x="5" y="4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1" name="Freeform 505">
              <a:extLst>
                <a:ext uri="{FF2B5EF4-FFF2-40B4-BE49-F238E27FC236}">
                  <a16:creationId xmlns:a16="http://schemas.microsoft.com/office/drawing/2014/main" id="{73948C42-B5DD-4611-871B-209160168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380"/>
              <a:ext cx="66" cy="59"/>
            </a:xfrm>
            <a:custGeom>
              <a:avLst/>
              <a:gdLst>
                <a:gd name="T0" fmla="*/ 0 w 34"/>
                <a:gd name="T1" fmla="*/ 0 h 31"/>
                <a:gd name="T2" fmla="*/ 132 w 34"/>
                <a:gd name="T3" fmla="*/ 108 h 31"/>
                <a:gd name="T4" fmla="*/ 248 w 34"/>
                <a:gd name="T5" fmla="*/ 213 h 31"/>
                <a:gd name="T6" fmla="*/ 140 w 34"/>
                <a:gd name="T7" fmla="*/ 84 h 31"/>
                <a:gd name="T8" fmla="*/ 31 w 34"/>
                <a:gd name="T9" fmla="*/ 8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1">
                  <a:moveTo>
                    <a:pt x="0" y="0"/>
                  </a:moveTo>
                  <a:cubicBezTo>
                    <a:pt x="4" y="1"/>
                    <a:pt x="14" y="13"/>
                    <a:pt x="18" y="16"/>
                  </a:cubicBezTo>
                  <a:cubicBezTo>
                    <a:pt x="23" y="21"/>
                    <a:pt x="28" y="27"/>
                    <a:pt x="34" y="31"/>
                  </a:cubicBezTo>
                  <a:cubicBezTo>
                    <a:pt x="29" y="24"/>
                    <a:pt x="24" y="18"/>
                    <a:pt x="19" y="12"/>
                  </a:cubicBezTo>
                  <a:cubicBezTo>
                    <a:pt x="14" y="7"/>
                    <a:pt x="9" y="5"/>
                    <a:pt x="4" y="1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2" name="Freeform 506">
              <a:extLst>
                <a:ext uri="{FF2B5EF4-FFF2-40B4-BE49-F238E27FC236}">
                  <a16:creationId xmlns:a16="http://schemas.microsoft.com/office/drawing/2014/main" id="{0C231C88-F03C-47B4-AEB0-F09626CA4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6" y="1174"/>
              <a:ext cx="54" cy="104"/>
            </a:xfrm>
            <a:custGeom>
              <a:avLst/>
              <a:gdLst>
                <a:gd name="T0" fmla="*/ 79 w 28"/>
                <a:gd name="T1" fmla="*/ 0 h 54"/>
                <a:gd name="T2" fmla="*/ 29 w 28"/>
                <a:gd name="T3" fmla="*/ 77 h 54"/>
                <a:gd name="T4" fmla="*/ 8 w 28"/>
                <a:gd name="T5" fmla="*/ 116 h 54"/>
                <a:gd name="T6" fmla="*/ 37 w 28"/>
                <a:gd name="T7" fmla="*/ 193 h 54"/>
                <a:gd name="T8" fmla="*/ 85 w 28"/>
                <a:gd name="T9" fmla="*/ 316 h 54"/>
                <a:gd name="T10" fmla="*/ 201 w 28"/>
                <a:gd name="T11" fmla="*/ 385 h 54"/>
                <a:gd name="T12" fmla="*/ 145 w 28"/>
                <a:gd name="T13" fmla="*/ 324 h 54"/>
                <a:gd name="T14" fmla="*/ 85 w 28"/>
                <a:gd name="T15" fmla="*/ 241 h 54"/>
                <a:gd name="T16" fmla="*/ 79 w 28"/>
                <a:gd name="T17" fmla="*/ 123 h 54"/>
                <a:gd name="T18" fmla="*/ 79 w 28"/>
                <a:gd name="T19" fmla="*/ 1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" h="54">
                  <a:moveTo>
                    <a:pt x="11" y="0"/>
                  </a:moveTo>
                  <a:cubicBezTo>
                    <a:pt x="9" y="4"/>
                    <a:pt x="7" y="7"/>
                    <a:pt x="4" y="11"/>
                  </a:cubicBezTo>
                  <a:cubicBezTo>
                    <a:pt x="3" y="13"/>
                    <a:pt x="1" y="14"/>
                    <a:pt x="1" y="16"/>
                  </a:cubicBezTo>
                  <a:cubicBezTo>
                    <a:pt x="0" y="19"/>
                    <a:pt x="3" y="24"/>
                    <a:pt x="5" y="27"/>
                  </a:cubicBezTo>
                  <a:cubicBezTo>
                    <a:pt x="7" y="33"/>
                    <a:pt x="8" y="39"/>
                    <a:pt x="12" y="44"/>
                  </a:cubicBezTo>
                  <a:cubicBezTo>
                    <a:pt x="17" y="48"/>
                    <a:pt x="22" y="51"/>
                    <a:pt x="28" y="54"/>
                  </a:cubicBezTo>
                  <a:cubicBezTo>
                    <a:pt x="25" y="54"/>
                    <a:pt x="22" y="48"/>
                    <a:pt x="20" y="45"/>
                  </a:cubicBezTo>
                  <a:cubicBezTo>
                    <a:pt x="17" y="42"/>
                    <a:pt x="13" y="38"/>
                    <a:pt x="12" y="34"/>
                  </a:cubicBezTo>
                  <a:cubicBezTo>
                    <a:pt x="11" y="29"/>
                    <a:pt x="11" y="23"/>
                    <a:pt x="11" y="17"/>
                  </a:cubicBezTo>
                  <a:cubicBezTo>
                    <a:pt x="11" y="13"/>
                    <a:pt x="10" y="6"/>
                    <a:pt x="11" y="2"/>
                  </a:cubicBezTo>
                </a:path>
              </a:pathLst>
            </a:custGeom>
            <a:solidFill>
              <a:srgbClr val="F6E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3" name="Freeform 507">
              <a:extLst>
                <a:ext uri="{FF2B5EF4-FFF2-40B4-BE49-F238E27FC236}">
                  <a16:creationId xmlns:a16="http://schemas.microsoft.com/office/drawing/2014/main" id="{FED5F8EC-5A92-442D-A936-1F7F9F83D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1370"/>
              <a:ext cx="98" cy="35"/>
            </a:xfrm>
            <a:custGeom>
              <a:avLst/>
              <a:gdLst>
                <a:gd name="T0" fmla="*/ 300 w 51"/>
                <a:gd name="T1" fmla="*/ 0 h 18"/>
                <a:gd name="T2" fmla="*/ 129 w 51"/>
                <a:gd name="T3" fmla="*/ 31 h 18"/>
                <a:gd name="T4" fmla="*/ 71 w 51"/>
                <a:gd name="T5" fmla="*/ 53 h 18"/>
                <a:gd name="T6" fmla="*/ 8 w 51"/>
                <a:gd name="T7" fmla="*/ 95 h 18"/>
                <a:gd name="T8" fmla="*/ 77 w 51"/>
                <a:gd name="T9" fmla="*/ 103 h 18"/>
                <a:gd name="T10" fmla="*/ 192 w 51"/>
                <a:gd name="T11" fmla="*/ 68 h 18"/>
                <a:gd name="T12" fmla="*/ 332 w 51"/>
                <a:gd name="T13" fmla="*/ 8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18">
                  <a:moveTo>
                    <a:pt x="42" y="0"/>
                  </a:moveTo>
                  <a:cubicBezTo>
                    <a:pt x="34" y="0"/>
                    <a:pt x="26" y="3"/>
                    <a:pt x="18" y="4"/>
                  </a:cubicBezTo>
                  <a:cubicBezTo>
                    <a:pt x="15" y="5"/>
                    <a:pt x="13" y="6"/>
                    <a:pt x="10" y="7"/>
                  </a:cubicBezTo>
                  <a:cubicBezTo>
                    <a:pt x="7" y="9"/>
                    <a:pt x="1" y="10"/>
                    <a:pt x="1" y="13"/>
                  </a:cubicBezTo>
                  <a:cubicBezTo>
                    <a:pt x="0" y="18"/>
                    <a:pt x="9" y="15"/>
                    <a:pt x="11" y="14"/>
                  </a:cubicBezTo>
                  <a:cubicBezTo>
                    <a:pt x="16" y="12"/>
                    <a:pt x="21" y="10"/>
                    <a:pt x="27" y="9"/>
                  </a:cubicBezTo>
                  <a:cubicBezTo>
                    <a:pt x="29" y="8"/>
                    <a:pt x="51" y="6"/>
                    <a:pt x="4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4" name="Freeform 508">
              <a:extLst>
                <a:ext uri="{FF2B5EF4-FFF2-40B4-BE49-F238E27FC236}">
                  <a16:creationId xmlns:a16="http://schemas.microsoft.com/office/drawing/2014/main" id="{8FB85962-F12B-4FA2-BA8A-1843B7F8D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1366"/>
              <a:ext cx="59" cy="19"/>
            </a:xfrm>
            <a:custGeom>
              <a:avLst/>
              <a:gdLst>
                <a:gd name="T0" fmla="*/ 97 w 31"/>
                <a:gd name="T1" fmla="*/ 0 h 10"/>
                <a:gd name="T2" fmla="*/ 177 w 31"/>
                <a:gd name="T3" fmla="*/ 29 h 10"/>
                <a:gd name="T4" fmla="*/ 213 w 31"/>
                <a:gd name="T5" fmla="*/ 68 h 10"/>
                <a:gd name="T6" fmla="*/ 167 w 31"/>
                <a:gd name="T7" fmla="*/ 61 h 10"/>
                <a:gd name="T8" fmla="*/ 69 w 31"/>
                <a:gd name="T9" fmla="*/ 48 h 10"/>
                <a:gd name="T10" fmla="*/ 8 w 31"/>
                <a:gd name="T11" fmla="*/ 29 h 10"/>
                <a:gd name="T12" fmla="*/ 69 w 31"/>
                <a:gd name="T13" fmla="*/ 8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" h="10">
                  <a:moveTo>
                    <a:pt x="14" y="0"/>
                  </a:moveTo>
                  <a:cubicBezTo>
                    <a:pt x="18" y="0"/>
                    <a:pt x="23" y="1"/>
                    <a:pt x="26" y="4"/>
                  </a:cubicBezTo>
                  <a:cubicBezTo>
                    <a:pt x="28" y="5"/>
                    <a:pt x="31" y="8"/>
                    <a:pt x="31" y="10"/>
                  </a:cubicBezTo>
                  <a:cubicBezTo>
                    <a:pt x="28" y="10"/>
                    <a:pt x="26" y="10"/>
                    <a:pt x="24" y="9"/>
                  </a:cubicBezTo>
                  <a:cubicBezTo>
                    <a:pt x="19" y="8"/>
                    <a:pt x="14" y="7"/>
                    <a:pt x="10" y="7"/>
                  </a:cubicBezTo>
                  <a:cubicBezTo>
                    <a:pt x="8" y="6"/>
                    <a:pt x="0" y="6"/>
                    <a:pt x="1" y="4"/>
                  </a:cubicBezTo>
                  <a:cubicBezTo>
                    <a:pt x="2" y="2"/>
                    <a:pt x="9" y="1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5" name="Freeform 509">
              <a:extLst>
                <a:ext uri="{FF2B5EF4-FFF2-40B4-BE49-F238E27FC236}">
                  <a16:creationId xmlns:a16="http://schemas.microsoft.com/office/drawing/2014/main" id="{206EA70B-E0D8-4B5C-B98E-D72DB7F82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518"/>
              <a:ext cx="670" cy="1707"/>
            </a:xfrm>
            <a:custGeom>
              <a:avLst/>
              <a:gdLst>
                <a:gd name="T0" fmla="*/ 216 w 347"/>
                <a:gd name="T1" fmla="*/ 221 h 888"/>
                <a:gd name="T2" fmla="*/ 1093 w 347"/>
                <a:gd name="T3" fmla="*/ 208 h 888"/>
                <a:gd name="T4" fmla="*/ 1477 w 347"/>
                <a:gd name="T5" fmla="*/ 221 h 888"/>
                <a:gd name="T6" fmla="*/ 2259 w 347"/>
                <a:gd name="T7" fmla="*/ 221 h 888"/>
                <a:gd name="T8" fmla="*/ 2219 w 347"/>
                <a:gd name="T9" fmla="*/ 654 h 888"/>
                <a:gd name="T10" fmla="*/ 2188 w 347"/>
                <a:gd name="T11" fmla="*/ 1046 h 888"/>
                <a:gd name="T12" fmla="*/ 2136 w 347"/>
                <a:gd name="T13" fmla="*/ 1703 h 888"/>
                <a:gd name="T14" fmla="*/ 2375 w 347"/>
                <a:gd name="T15" fmla="*/ 2536 h 888"/>
                <a:gd name="T16" fmla="*/ 2460 w 347"/>
                <a:gd name="T17" fmla="*/ 6030 h 888"/>
                <a:gd name="T18" fmla="*/ 0 w 347"/>
                <a:gd name="T19" fmla="*/ 6030 h 888"/>
                <a:gd name="T20" fmla="*/ 131 w 347"/>
                <a:gd name="T21" fmla="*/ 2580 h 888"/>
                <a:gd name="T22" fmla="*/ 348 w 347"/>
                <a:gd name="T23" fmla="*/ 1918 h 888"/>
                <a:gd name="T24" fmla="*/ 301 w 347"/>
                <a:gd name="T25" fmla="*/ 1278 h 888"/>
                <a:gd name="T26" fmla="*/ 280 w 347"/>
                <a:gd name="T27" fmla="*/ 684 h 888"/>
                <a:gd name="T28" fmla="*/ 216 w 347"/>
                <a:gd name="T29" fmla="*/ 221 h 8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47" h="888">
                  <a:moveTo>
                    <a:pt x="30" y="31"/>
                  </a:moveTo>
                  <a:cubicBezTo>
                    <a:pt x="30" y="31"/>
                    <a:pt x="93" y="0"/>
                    <a:pt x="152" y="29"/>
                  </a:cubicBezTo>
                  <a:cubicBezTo>
                    <a:pt x="164" y="35"/>
                    <a:pt x="185" y="41"/>
                    <a:pt x="205" y="31"/>
                  </a:cubicBezTo>
                  <a:cubicBezTo>
                    <a:pt x="225" y="21"/>
                    <a:pt x="282" y="9"/>
                    <a:pt x="314" y="31"/>
                  </a:cubicBezTo>
                  <a:cubicBezTo>
                    <a:pt x="314" y="31"/>
                    <a:pt x="320" y="55"/>
                    <a:pt x="308" y="92"/>
                  </a:cubicBezTo>
                  <a:cubicBezTo>
                    <a:pt x="306" y="97"/>
                    <a:pt x="307" y="130"/>
                    <a:pt x="304" y="147"/>
                  </a:cubicBezTo>
                  <a:cubicBezTo>
                    <a:pt x="302" y="163"/>
                    <a:pt x="302" y="207"/>
                    <a:pt x="297" y="240"/>
                  </a:cubicBezTo>
                  <a:cubicBezTo>
                    <a:pt x="291" y="272"/>
                    <a:pt x="326" y="308"/>
                    <a:pt x="330" y="357"/>
                  </a:cubicBezTo>
                  <a:cubicBezTo>
                    <a:pt x="334" y="406"/>
                    <a:pt x="347" y="692"/>
                    <a:pt x="342" y="849"/>
                  </a:cubicBezTo>
                  <a:cubicBezTo>
                    <a:pt x="342" y="849"/>
                    <a:pt x="165" y="888"/>
                    <a:pt x="0" y="849"/>
                  </a:cubicBezTo>
                  <a:cubicBezTo>
                    <a:pt x="0" y="849"/>
                    <a:pt x="15" y="446"/>
                    <a:pt x="18" y="363"/>
                  </a:cubicBezTo>
                  <a:cubicBezTo>
                    <a:pt x="20" y="320"/>
                    <a:pt x="39" y="296"/>
                    <a:pt x="48" y="270"/>
                  </a:cubicBezTo>
                  <a:cubicBezTo>
                    <a:pt x="57" y="245"/>
                    <a:pt x="41" y="209"/>
                    <a:pt x="42" y="180"/>
                  </a:cubicBezTo>
                  <a:cubicBezTo>
                    <a:pt x="44" y="152"/>
                    <a:pt x="41" y="102"/>
                    <a:pt x="39" y="96"/>
                  </a:cubicBezTo>
                  <a:cubicBezTo>
                    <a:pt x="38" y="90"/>
                    <a:pt x="32" y="54"/>
                    <a:pt x="30" y="31"/>
                  </a:cubicBez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6" name="Freeform 510">
              <a:extLst>
                <a:ext uri="{FF2B5EF4-FFF2-40B4-BE49-F238E27FC236}">
                  <a16:creationId xmlns:a16="http://schemas.microsoft.com/office/drawing/2014/main" id="{059762BD-68ED-4B2E-B716-8C020D600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343"/>
              <a:ext cx="38" cy="225"/>
            </a:xfrm>
            <a:custGeom>
              <a:avLst/>
              <a:gdLst>
                <a:gd name="T0" fmla="*/ 23 w 38"/>
                <a:gd name="T1" fmla="*/ 6 h 225"/>
                <a:gd name="T2" fmla="*/ 0 w 38"/>
                <a:gd name="T3" fmla="*/ 225 h 225"/>
                <a:gd name="T4" fmla="*/ 11 w 38"/>
                <a:gd name="T5" fmla="*/ 223 h 225"/>
                <a:gd name="T6" fmla="*/ 38 w 38"/>
                <a:gd name="T7" fmla="*/ 0 h 225"/>
                <a:gd name="T8" fmla="*/ 23 w 38"/>
                <a:gd name="T9" fmla="*/ 6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25">
                  <a:moveTo>
                    <a:pt x="23" y="6"/>
                  </a:moveTo>
                  <a:lnTo>
                    <a:pt x="0" y="225"/>
                  </a:lnTo>
                  <a:lnTo>
                    <a:pt x="11" y="223"/>
                  </a:lnTo>
                  <a:lnTo>
                    <a:pt x="38" y="0"/>
                  </a:lnTo>
                  <a:lnTo>
                    <a:pt x="23" y="6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7" name="Freeform 511">
              <a:extLst>
                <a:ext uri="{FF2B5EF4-FFF2-40B4-BE49-F238E27FC236}">
                  <a16:creationId xmlns:a16="http://schemas.microsoft.com/office/drawing/2014/main" id="{578E3CF4-1A0B-4562-B7BF-0481A04D2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1343"/>
              <a:ext cx="31" cy="219"/>
            </a:xfrm>
            <a:custGeom>
              <a:avLst/>
              <a:gdLst>
                <a:gd name="T0" fmla="*/ 0 w 31"/>
                <a:gd name="T1" fmla="*/ 0 h 219"/>
                <a:gd name="T2" fmla="*/ 15 w 31"/>
                <a:gd name="T3" fmla="*/ 219 h 219"/>
                <a:gd name="T4" fmla="*/ 31 w 31"/>
                <a:gd name="T5" fmla="*/ 219 h 219"/>
                <a:gd name="T6" fmla="*/ 13 w 31"/>
                <a:gd name="T7" fmla="*/ 2 h 219"/>
                <a:gd name="T8" fmla="*/ 0 w 31"/>
                <a:gd name="T9" fmla="*/ 0 h 2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19">
                  <a:moveTo>
                    <a:pt x="0" y="0"/>
                  </a:moveTo>
                  <a:lnTo>
                    <a:pt x="15" y="219"/>
                  </a:lnTo>
                  <a:lnTo>
                    <a:pt x="31" y="219"/>
                  </a:lnTo>
                  <a:lnTo>
                    <a:pt x="1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8" name="Freeform 512">
              <a:extLst>
                <a:ext uri="{FF2B5EF4-FFF2-40B4-BE49-F238E27FC236}">
                  <a16:creationId xmlns:a16="http://schemas.microsoft.com/office/drawing/2014/main" id="{3CB53766-6289-4A92-8BF2-CDD5B58D7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2" y="1341"/>
              <a:ext cx="670" cy="1884"/>
            </a:xfrm>
            <a:custGeom>
              <a:avLst/>
              <a:gdLst>
                <a:gd name="T0" fmla="*/ 2375 w 347"/>
                <a:gd name="T1" fmla="*/ 3189 h 980"/>
                <a:gd name="T2" fmla="*/ 2136 w 347"/>
                <a:gd name="T3" fmla="*/ 2359 h 980"/>
                <a:gd name="T4" fmla="*/ 2188 w 347"/>
                <a:gd name="T5" fmla="*/ 1696 h 980"/>
                <a:gd name="T6" fmla="*/ 2219 w 347"/>
                <a:gd name="T7" fmla="*/ 1309 h 980"/>
                <a:gd name="T8" fmla="*/ 2259 w 347"/>
                <a:gd name="T9" fmla="*/ 873 h 980"/>
                <a:gd name="T10" fmla="*/ 2103 w 347"/>
                <a:gd name="T11" fmla="*/ 802 h 980"/>
                <a:gd name="T12" fmla="*/ 2035 w 347"/>
                <a:gd name="T13" fmla="*/ 15 h 980"/>
                <a:gd name="T14" fmla="*/ 1987 w 347"/>
                <a:gd name="T15" fmla="*/ 0 h 980"/>
                <a:gd name="T16" fmla="*/ 2043 w 347"/>
                <a:gd name="T17" fmla="*/ 794 h 980"/>
                <a:gd name="T18" fmla="*/ 1477 w 347"/>
                <a:gd name="T19" fmla="*/ 873 h 980"/>
                <a:gd name="T20" fmla="*/ 1093 w 347"/>
                <a:gd name="T21" fmla="*/ 861 h 980"/>
                <a:gd name="T22" fmla="*/ 425 w 347"/>
                <a:gd name="T23" fmla="*/ 802 h 980"/>
                <a:gd name="T24" fmla="*/ 517 w 347"/>
                <a:gd name="T25" fmla="*/ 0 h 980"/>
                <a:gd name="T26" fmla="*/ 469 w 347"/>
                <a:gd name="T27" fmla="*/ 23 h 980"/>
                <a:gd name="T28" fmla="*/ 373 w 347"/>
                <a:gd name="T29" fmla="*/ 817 h 980"/>
                <a:gd name="T30" fmla="*/ 224 w 347"/>
                <a:gd name="T31" fmla="*/ 873 h 980"/>
                <a:gd name="T32" fmla="*/ 280 w 347"/>
                <a:gd name="T33" fmla="*/ 1334 h 980"/>
                <a:gd name="T34" fmla="*/ 301 w 347"/>
                <a:gd name="T35" fmla="*/ 1932 h 980"/>
                <a:gd name="T36" fmla="*/ 348 w 347"/>
                <a:gd name="T37" fmla="*/ 2572 h 980"/>
                <a:gd name="T38" fmla="*/ 131 w 347"/>
                <a:gd name="T39" fmla="*/ 3234 h 980"/>
                <a:gd name="T40" fmla="*/ 0 w 347"/>
                <a:gd name="T41" fmla="*/ 6686 h 980"/>
                <a:gd name="T42" fmla="*/ 2460 w 347"/>
                <a:gd name="T43" fmla="*/ 6686 h 980"/>
                <a:gd name="T44" fmla="*/ 2375 w 347"/>
                <a:gd name="T45" fmla="*/ 3189 h 9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47" h="980">
                  <a:moveTo>
                    <a:pt x="330" y="449"/>
                  </a:moveTo>
                  <a:cubicBezTo>
                    <a:pt x="326" y="400"/>
                    <a:pt x="292" y="364"/>
                    <a:pt x="297" y="332"/>
                  </a:cubicBezTo>
                  <a:cubicBezTo>
                    <a:pt x="302" y="299"/>
                    <a:pt x="302" y="255"/>
                    <a:pt x="304" y="239"/>
                  </a:cubicBezTo>
                  <a:cubicBezTo>
                    <a:pt x="307" y="222"/>
                    <a:pt x="306" y="189"/>
                    <a:pt x="308" y="184"/>
                  </a:cubicBezTo>
                  <a:cubicBezTo>
                    <a:pt x="320" y="146"/>
                    <a:pt x="314" y="123"/>
                    <a:pt x="314" y="123"/>
                  </a:cubicBezTo>
                  <a:cubicBezTo>
                    <a:pt x="308" y="119"/>
                    <a:pt x="300" y="115"/>
                    <a:pt x="292" y="113"/>
                  </a:cubicBezTo>
                  <a:cubicBezTo>
                    <a:pt x="283" y="2"/>
                    <a:pt x="283" y="2"/>
                    <a:pt x="283" y="2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84" y="112"/>
                    <a:pt x="284" y="112"/>
                    <a:pt x="284" y="112"/>
                  </a:cubicBezTo>
                  <a:cubicBezTo>
                    <a:pt x="254" y="107"/>
                    <a:pt x="220" y="115"/>
                    <a:pt x="205" y="123"/>
                  </a:cubicBezTo>
                  <a:cubicBezTo>
                    <a:pt x="185" y="133"/>
                    <a:pt x="164" y="127"/>
                    <a:pt x="152" y="121"/>
                  </a:cubicBezTo>
                  <a:cubicBezTo>
                    <a:pt x="118" y="104"/>
                    <a:pt x="83" y="108"/>
                    <a:pt x="59" y="11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52" y="115"/>
                    <a:pt x="52" y="115"/>
                    <a:pt x="52" y="115"/>
                  </a:cubicBezTo>
                  <a:cubicBezTo>
                    <a:pt x="39" y="119"/>
                    <a:pt x="31" y="123"/>
                    <a:pt x="31" y="123"/>
                  </a:cubicBezTo>
                  <a:cubicBezTo>
                    <a:pt x="32" y="146"/>
                    <a:pt x="38" y="182"/>
                    <a:pt x="39" y="188"/>
                  </a:cubicBezTo>
                  <a:cubicBezTo>
                    <a:pt x="41" y="194"/>
                    <a:pt x="44" y="244"/>
                    <a:pt x="42" y="272"/>
                  </a:cubicBezTo>
                  <a:cubicBezTo>
                    <a:pt x="41" y="301"/>
                    <a:pt x="57" y="337"/>
                    <a:pt x="48" y="362"/>
                  </a:cubicBezTo>
                  <a:cubicBezTo>
                    <a:pt x="39" y="388"/>
                    <a:pt x="20" y="412"/>
                    <a:pt x="18" y="455"/>
                  </a:cubicBezTo>
                  <a:cubicBezTo>
                    <a:pt x="15" y="538"/>
                    <a:pt x="0" y="941"/>
                    <a:pt x="0" y="941"/>
                  </a:cubicBezTo>
                  <a:cubicBezTo>
                    <a:pt x="165" y="980"/>
                    <a:pt x="342" y="941"/>
                    <a:pt x="342" y="941"/>
                  </a:cubicBezTo>
                  <a:cubicBezTo>
                    <a:pt x="347" y="784"/>
                    <a:pt x="334" y="498"/>
                    <a:pt x="330" y="449"/>
                  </a:cubicBezTo>
                  <a:close/>
                </a:path>
              </a:pathLst>
            </a:custGeom>
            <a:noFill/>
            <a:ln w="9525" cap="flat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59" name="Freeform 513">
              <a:extLst>
                <a:ext uri="{FF2B5EF4-FFF2-40B4-BE49-F238E27FC236}">
                  <a16:creationId xmlns:a16="http://schemas.microsoft.com/office/drawing/2014/main" id="{96E77BA8-8EDB-4E70-9BFA-D0B1F0264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683"/>
              <a:ext cx="234" cy="45"/>
            </a:xfrm>
            <a:custGeom>
              <a:avLst/>
              <a:gdLst>
                <a:gd name="T0" fmla="*/ 0 w 121"/>
                <a:gd name="T1" fmla="*/ 84 h 23"/>
                <a:gd name="T2" fmla="*/ 493 w 121"/>
                <a:gd name="T3" fmla="*/ 31 h 23"/>
                <a:gd name="T4" fmla="*/ 729 w 121"/>
                <a:gd name="T5" fmla="*/ 96 h 23"/>
                <a:gd name="T6" fmla="*/ 876 w 121"/>
                <a:gd name="T7" fmla="*/ 164 h 23"/>
                <a:gd name="T8" fmla="*/ 745 w 121"/>
                <a:gd name="T9" fmla="*/ 127 h 23"/>
                <a:gd name="T10" fmla="*/ 621 w 121"/>
                <a:gd name="T11" fmla="*/ 88 h 23"/>
                <a:gd name="T12" fmla="*/ 449 w 121"/>
                <a:gd name="T13" fmla="*/ 61 h 23"/>
                <a:gd name="T14" fmla="*/ 217 w 121"/>
                <a:gd name="T15" fmla="*/ 84 h 23"/>
                <a:gd name="T16" fmla="*/ 108 w 121"/>
                <a:gd name="T17" fmla="*/ 84 h 23"/>
                <a:gd name="T18" fmla="*/ 29 w 121"/>
                <a:gd name="T19" fmla="*/ 76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1" h="23">
                  <a:moveTo>
                    <a:pt x="0" y="11"/>
                  </a:moveTo>
                  <a:cubicBezTo>
                    <a:pt x="23" y="11"/>
                    <a:pt x="45" y="0"/>
                    <a:pt x="68" y="4"/>
                  </a:cubicBezTo>
                  <a:cubicBezTo>
                    <a:pt x="79" y="6"/>
                    <a:pt x="91" y="10"/>
                    <a:pt x="101" y="13"/>
                  </a:cubicBezTo>
                  <a:cubicBezTo>
                    <a:pt x="107" y="16"/>
                    <a:pt x="116" y="18"/>
                    <a:pt x="121" y="22"/>
                  </a:cubicBezTo>
                  <a:cubicBezTo>
                    <a:pt x="115" y="23"/>
                    <a:pt x="108" y="19"/>
                    <a:pt x="103" y="17"/>
                  </a:cubicBezTo>
                  <a:cubicBezTo>
                    <a:pt x="98" y="14"/>
                    <a:pt x="92" y="12"/>
                    <a:pt x="86" y="12"/>
                  </a:cubicBezTo>
                  <a:cubicBezTo>
                    <a:pt x="78" y="11"/>
                    <a:pt x="71" y="8"/>
                    <a:pt x="62" y="8"/>
                  </a:cubicBezTo>
                  <a:cubicBezTo>
                    <a:pt x="52" y="9"/>
                    <a:pt x="41" y="11"/>
                    <a:pt x="30" y="11"/>
                  </a:cubicBezTo>
                  <a:cubicBezTo>
                    <a:pt x="25" y="11"/>
                    <a:pt x="20" y="12"/>
                    <a:pt x="15" y="11"/>
                  </a:cubicBezTo>
                  <a:cubicBezTo>
                    <a:pt x="12" y="11"/>
                    <a:pt x="7" y="9"/>
                    <a:pt x="4" y="10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0" name="Freeform 514">
              <a:extLst>
                <a:ext uri="{FF2B5EF4-FFF2-40B4-BE49-F238E27FC236}">
                  <a16:creationId xmlns:a16="http://schemas.microsoft.com/office/drawing/2014/main" id="{5475D32B-28AA-4DDF-98D8-BC676BAC6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1574"/>
              <a:ext cx="41" cy="344"/>
            </a:xfrm>
            <a:custGeom>
              <a:avLst/>
              <a:gdLst>
                <a:gd name="T0" fmla="*/ 23 w 21"/>
                <a:gd name="T1" fmla="*/ 29 h 179"/>
                <a:gd name="T2" fmla="*/ 61 w 21"/>
                <a:gd name="T3" fmla="*/ 313 h 179"/>
                <a:gd name="T4" fmla="*/ 103 w 21"/>
                <a:gd name="T5" fmla="*/ 609 h 179"/>
                <a:gd name="T6" fmla="*/ 103 w 21"/>
                <a:gd name="T7" fmla="*/ 953 h 179"/>
                <a:gd name="T8" fmla="*/ 156 w 21"/>
                <a:gd name="T9" fmla="*/ 1270 h 179"/>
                <a:gd name="T10" fmla="*/ 148 w 21"/>
                <a:gd name="T11" fmla="*/ 1001 h 179"/>
                <a:gd name="T12" fmla="*/ 156 w 21"/>
                <a:gd name="T13" fmla="*/ 778 h 179"/>
                <a:gd name="T14" fmla="*/ 119 w 21"/>
                <a:gd name="T15" fmla="*/ 417 h 179"/>
                <a:gd name="T16" fmla="*/ 61 w 21"/>
                <a:gd name="T17" fmla="*/ 148 h 179"/>
                <a:gd name="T18" fmla="*/ 76 w 21"/>
                <a:gd name="T19" fmla="*/ 44 h 179"/>
                <a:gd name="T20" fmla="*/ 68 w 21"/>
                <a:gd name="T21" fmla="*/ 0 h 179"/>
                <a:gd name="T22" fmla="*/ 31 w 21"/>
                <a:gd name="T23" fmla="*/ 23 h 17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1" h="179">
                  <a:moveTo>
                    <a:pt x="3" y="4"/>
                  </a:moveTo>
                  <a:cubicBezTo>
                    <a:pt x="0" y="16"/>
                    <a:pt x="5" y="31"/>
                    <a:pt x="8" y="44"/>
                  </a:cubicBezTo>
                  <a:cubicBezTo>
                    <a:pt x="10" y="58"/>
                    <a:pt x="14" y="72"/>
                    <a:pt x="14" y="86"/>
                  </a:cubicBezTo>
                  <a:cubicBezTo>
                    <a:pt x="14" y="102"/>
                    <a:pt x="14" y="118"/>
                    <a:pt x="14" y="134"/>
                  </a:cubicBezTo>
                  <a:cubicBezTo>
                    <a:pt x="14" y="149"/>
                    <a:pt x="12" y="166"/>
                    <a:pt x="21" y="179"/>
                  </a:cubicBezTo>
                  <a:cubicBezTo>
                    <a:pt x="16" y="167"/>
                    <a:pt x="20" y="153"/>
                    <a:pt x="20" y="141"/>
                  </a:cubicBezTo>
                  <a:cubicBezTo>
                    <a:pt x="21" y="131"/>
                    <a:pt x="21" y="121"/>
                    <a:pt x="21" y="110"/>
                  </a:cubicBezTo>
                  <a:cubicBezTo>
                    <a:pt x="20" y="93"/>
                    <a:pt x="19" y="76"/>
                    <a:pt x="16" y="59"/>
                  </a:cubicBezTo>
                  <a:cubicBezTo>
                    <a:pt x="14" y="47"/>
                    <a:pt x="9" y="34"/>
                    <a:pt x="8" y="21"/>
                  </a:cubicBezTo>
                  <a:cubicBezTo>
                    <a:pt x="8" y="16"/>
                    <a:pt x="8" y="11"/>
                    <a:pt x="10" y="6"/>
                  </a:cubicBezTo>
                  <a:cubicBezTo>
                    <a:pt x="10" y="4"/>
                    <a:pt x="12" y="1"/>
                    <a:pt x="9" y="0"/>
                  </a:cubicBezTo>
                  <a:cubicBezTo>
                    <a:pt x="7" y="0"/>
                    <a:pt x="4" y="2"/>
                    <a:pt x="4" y="3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1" name="Freeform 515">
              <a:extLst>
                <a:ext uri="{FF2B5EF4-FFF2-40B4-BE49-F238E27FC236}">
                  <a16:creationId xmlns:a16="http://schemas.microsoft.com/office/drawing/2014/main" id="{23F878DE-86CA-47A7-B8CA-B4745A156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7" y="1568"/>
              <a:ext cx="83" cy="33"/>
            </a:xfrm>
            <a:custGeom>
              <a:avLst/>
              <a:gdLst>
                <a:gd name="T0" fmla="*/ 0 w 43"/>
                <a:gd name="T1" fmla="*/ 0 h 17"/>
                <a:gd name="T2" fmla="*/ 152 w 43"/>
                <a:gd name="T3" fmla="*/ 80 h 17"/>
                <a:gd name="T4" fmla="*/ 309 w 43"/>
                <a:gd name="T5" fmla="*/ 124 h 17"/>
                <a:gd name="T6" fmla="*/ 224 w 43"/>
                <a:gd name="T7" fmla="*/ 109 h 17"/>
                <a:gd name="T8" fmla="*/ 131 w 43"/>
                <a:gd name="T9" fmla="*/ 87 h 17"/>
                <a:gd name="T10" fmla="*/ 52 w 43"/>
                <a:gd name="T11" fmla="*/ 37 h 17"/>
                <a:gd name="T12" fmla="*/ 0 w 43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17">
                  <a:moveTo>
                    <a:pt x="0" y="0"/>
                  </a:moveTo>
                  <a:cubicBezTo>
                    <a:pt x="6" y="4"/>
                    <a:pt x="14" y="8"/>
                    <a:pt x="21" y="11"/>
                  </a:cubicBezTo>
                  <a:cubicBezTo>
                    <a:pt x="29" y="14"/>
                    <a:pt x="36" y="15"/>
                    <a:pt x="43" y="17"/>
                  </a:cubicBezTo>
                  <a:cubicBezTo>
                    <a:pt x="41" y="16"/>
                    <a:pt x="34" y="16"/>
                    <a:pt x="31" y="15"/>
                  </a:cubicBezTo>
                  <a:cubicBezTo>
                    <a:pt x="26" y="14"/>
                    <a:pt x="23" y="15"/>
                    <a:pt x="18" y="12"/>
                  </a:cubicBezTo>
                  <a:cubicBezTo>
                    <a:pt x="14" y="10"/>
                    <a:pt x="11" y="8"/>
                    <a:pt x="7" y="5"/>
                  </a:cubicBezTo>
                  <a:cubicBezTo>
                    <a:pt x="5" y="3"/>
                    <a:pt x="2" y="0"/>
                    <a:pt x="0" y="0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2" name="Freeform 516">
              <a:extLst>
                <a:ext uri="{FF2B5EF4-FFF2-40B4-BE49-F238E27FC236}">
                  <a16:creationId xmlns:a16="http://schemas.microsoft.com/office/drawing/2014/main" id="{656FBDB6-05E0-4F25-AFB3-5EE3436A8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1920"/>
              <a:ext cx="143" cy="305"/>
            </a:xfrm>
            <a:custGeom>
              <a:avLst/>
              <a:gdLst>
                <a:gd name="T0" fmla="*/ 0 w 74"/>
                <a:gd name="T1" fmla="*/ 0 h 159"/>
                <a:gd name="T2" fmla="*/ 79 w 74"/>
                <a:gd name="T3" fmla="*/ 437 h 159"/>
                <a:gd name="T4" fmla="*/ 232 w 74"/>
                <a:gd name="T5" fmla="*/ 698 h 159"/>
                <a:gd name="T6" fmla="*/ 533 w 74"/>
                <a:gd name="T7" fmla="*/ 1122 h 159"/>
                <a:gd name="T8" fmla="*/ 153 w 74"/>
                <a:gd name="T9" fmla="*/ 654 h 159"/>
                <a:gd name="T10" fmla="*/ 44 w 74"/>
                <a:gd name="T11" fmla="*/ 301 h 159"/>
                <a:gd name="T12" fmla="*/ 15 w 74"/>
                <a:gd name="T13" fmla="*/ 0 h 1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59">
                  <a:moveTo>
                    <a:pt x="0" y="0"/>
                  </a:moveTo>
                  <a:cubicBezTo>
                    <a:pt x="10" y="17"/>
                    <a:pt x="6" y="43"/>
                    <a:pt x="11" y="62"/>
                  </a:cubicBezTo>
                  <a:cubicBezTo>
                    <a:pt x="15" y="75"/>
                    <a:pt x="22" y="89"/>
                    <a:pt x="32" y="99"/>
                  </a:cubicBezTo>
                  <a:cubicBezTo>
                    <a:pt x="48" y="118"/>
                    <a:pt x="63" y="137"/>
                    <a:pt x="74" y="159"/>
                  </a:cubicBezTo>
                  <a:cubicBezTo>
                    <a:pt x="52" y="145"/>
                    <a:pt x="34" y="115"/>
                    <a:pt x="21" y="93"/>
                  </a:cubicBezTo>
                  <a:cubicBezTo>
                    <a:pt x="11" y="78"/>
                    <a:pt x="9" y="60"/>
                    <a:pt x="6" y="43"/>
                  </a:cubicBezTo>
                  <a:cubicBezTo>
                    <a:pt x="4" y="30"/>
                    <a:pt x="6" y="10"/>
                    <a:pt x="2" y="0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3" name="Freeform 517">
              <a:extLst>
                <a:ext uri="{FF2B5EF4-FFF2-40B4-BE49-F238E27FC236}">
                  <a16:creationId xmlns:a16="http://schemas.microsoft.com/office/drawing/2014/main" id="{D55F4E66-B357-4B19-8ED3-D3225257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112"/>
              <a:ext cx="83" cy="175"/>
            </a:xfrm>
            <a:custGeom>
              <a:avLst/>
              <a:gdLst>
                <a:gd name="T0" fmla="*/ 8 w 43"/>
                <a:gd name="T1" fmla="*/ 0 h 91"/>
                <a:gd name="T2" fmla="*/ 164 w 43"/>
                <a:gd name="T3" fmla="*/ 313 h 91"/>
                <a:gd name="T4" fmla="*/ 309 w 43"/>
                <a:gd name="T5" fmla="*/ 648 h 91"/>
                <a:gd name="T6" fmla="*/ 0 w 43"/>
                <a:gd name="T7" fmla="*/ 0 h 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91">
                  <a:moveTo>
                    <a:pt x="1" y="0"/>
                  </a:moveTo>
                  <a:cubicBezTo>
                    <a:pt x="12" y="14"/>
                    <a:pt x="19" y="27"/>
                    <a:pt x="23" y="44"/>
                  </a:cubicBezTo>
                  <a:cubicBezTo>
                    <a:pt x="28" y="60"/>
                    <a:pt x="38" y="75"/>
                    <a:pt x="43" y="91"/>
                  </a:cubicBezTo>
                  <a:cubicBezTo>
                    <a:pt x="16" y="75"/>
                    <a:pt x="15" y="26"/>
                    <a:pt x="0" y="0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4" name="Freeform 518">
              <a:extLst>
                <a:ext uri="{FF2B5EF4-FFF2-40B4-BE49-F238E27FC236}">
                  <a16:creationId xmlns:a16="http://schemas.microsoft.com/office/drawing/2014/main" id="{94E6142D-0768-408B-835B-DA7EDF482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2700"/>
              <a:ext cx="89" cy="448"/>
            </a:xfrm>
            <a:custGeom>
              <a:avLst/>
              <a:gdLst>
                <a:gd name="T0" fmla="*/ 15 w 46"/>
                <a:gd name="T1" fmla="*/ 0 h 233"/>
                <a:gd name="T2" fmla="*/ 255 w 46"/>
                <a:gd name="T3" fmla="*/ 925 h 233"/>
                <a:gd name="T4" fmla="*/ 333 w 46"/>
                <a:gd name="T5" fmla="*/ 1655 h 233"/>
                <a:gd name="T6" fmla="*/ 232 w 46"/>
                <a:gd name="T7" fmla="*/ 1271 h 233"/>
                <a:gd name="T8" fmla="*/ 195 w 46"/>
                <a:gd name="T9" fmla="*/ 777 h 233"/>
                <a:gd name="T10" fmla="*/ 0 w 46"/>
                <a:gd name="T11" fmla="*/ 48 h 2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233">
                  <a:moveTo>
                    <a:pt x="2" y="0"/>
                  </a:moveTo>
                  <a:cubicBezTo>
                    <a:pt x="18" y="40"/>
                    <a:pt x="31" y="87"/>
                    <a:pt x="35" y="130"/>
                  </a:cubicBezTo>
                  <a:cubicBezTo>
                    <a:pt x="38" y="164"/>
                    <a:pt x="37" y="200"/>
                    <a:pt x="46" y="233"/>
                  </a:cubicBezTo>
                  <a:cubicBezTo>
                    <a:pt x="41" y="216"/>
                    <a:pt x="35" y="198"/>
                    <a:pt x="32" y="179"/>
                  </a:cubicBezTo>
                  <a:cubicBezTo>
                    <a:pt x="29" y="156"/>
                    <a:pt x="30" y="132"/>
                    <a:pt x="27" y="109"/>
                  </a:cubicBezTo>
                  <a:cubicBezTo>
                    <a:pt x="22" y="73"/>
                    <a:pt x="8" y="41"/>
                    <a:pt x="0" y="7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5" name="Freeform 519">
              <a:extLst>
                <a:ext uri="{FF2B5EF4-FFF2-40B4-BE49-F238E27FC236}">
                  <a16:creationId xmlns:a16="http://schemas.microsoft.com/office/drawing/2014/main" id="{877B1CFB-5017-4930-AF3B-AA023581D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1949"/>
              <a:ext cx="94" cy="394"/>
            </a:xfrm>
            <a:custGeom>
              <a:avLst/>
              <a:gdLst>
                <a:gd name="T0" fmla="*/ 100 w 49"/>
                <a:gd name="T1" fmla="*/ 0 h 205"/>
                <a:gd name="T2" fmla="*/ 69 w 49"/>
                <a:gd name="T3" fmla="*/ 192 h 205"/>
                <a:gd name="T4" fmla="*/ 107 w 49"/>
                <a:gd name="T5" fmla="*/ 348 h 205"/>
                <a:gd name="T6" fmla="*/ 240 w 49"/>
                <a:gd name="T7" fmla="*/ 592 h 205"/>
                <a:gd name="T8" fmla="*/ 324 w 49"/>
                <a:gd name="T9" fmla="*/ 946 h 205"/>
                <a:gd name="T10" fmla="*/ 338 w 49"/>
                <a:gd name="T11" fmla="*/ 1455 h 205"/>
                <a:gd name="T12" fmla="*/ 247 w 49"/>
                <a:gd name="T13" fmla="*/ 794 h 205"/>
                <a:gd name="T14" fmla="*/ 169 w 49"/>
                <a:gd name="T15" fmla="*/ 638 h 205"/>
                <a:gd name="T16" fmla="*/ 69 w 49"/>
                <a:gd name="T17" fmla="*/ 540 h 205"/>
                <a:gd name="T18" fmla="*/ 92 w 49"/>
                <a:gd name="T19" fmla="*/ 498 h 205"/>
                <a:gd name="T20" fmla="*/ 56 w 49"/>
                <a:gd name="T21" fmla="*/ 432 h 205"/>
                <a:gd name="T22" fmla="*/ 0 w 49"/>
                <a:gd name="T23" fmla="*/ 256 h 205"/>
                <a:gd name="T24" fmla="*/ 84 w 49"/>
                <a:gd name="T25" fmla="*/ 23 h 2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05">
                  <a:moveTo>
                    <a:pt x="14" y="0"/>
                  </a:moveTo>
                  <a:cubicBezTo>
                    <a:pt x="17" y="7"/>
                    <a:pt x="11" y="19"/>
                    <a:pt x="10" y="27"/>
                  </a:cubicBezTo>
                  <a:cubicBezTo>
                    <a:pt x="10" y="34"/>
                    <a:pt x="11" y="42"/>
                    <a:pt x="15" y="49"/>
                  </a:cubicBezTo>
                  <a:cubicBezTo>
                    <a:pt x="21" y="60"/>
                    <a:pt x="29" y="71"/>
                    <a:pt x="34" y="83"/>
                  </a:cubicBezTo>
                  <a:cubicBezTo>
                    <a:pt x="41" y="99"/>
                    <a:pt x="44" y="116"/>
                    <a:pt x="46" y="133"/>
                  </a:cubicBezTo>
                  <a:cubicBezTo>
                    <a:pt x="49" y="156"/>
                    <a:pt x="42" y="183"/>
                    <a:pt x="48" y="205"/>
                  </a:cubicBezTo>
                  <a:cubicBezTo>
                    <a:pt x="41" y="175"/>
                    <a:pt x="46" y="142"/>
                    <a:pt x="35" y="112"/>
                  </a:cubicBezTo>
                  <a:cubicBezTo>
                    <a:pt x="32" y="105"/>
                    <a:pt x="29" y="96"/>
                    <a:pt x="24" y="90"/>
                  </a:cubicBezTo>
                  <a:cubicBezTo>
                    <a:pt x="20" y="86"/>
                    <a:pt x="10" y="83"/>
                    <a:pt x="10" y="76"/>
                  </a:cubicBezTo>
                  <a:cubicBezTo>
                    <a:pt x="10" y="74"/>
                    <a:pt x="13" y="72"/>
                    <a:pt x="13" y="70"/>
                  </a:cubicBezTo>
                  <a:cubicBezTo>
                    <a:pt x="13" y="66"/>
                    <a:pt x="10" y="63"/>
                    <a:pt x="8" y="61"/>
                  </a:cubicBezTo>
                  <a:cubicBezTo>
                    <a:pt x="3" y="53"/>
                    <a:pt x="0" y="46"/>
                    <a:pt x="0" y="36"/>
                  </a:cubicBezTo>
                  <a:cubicBezTo>
                    <a:pt x="1" y="24"/>
                    <a:pt x="12" y="15"/>
                    <a:pt x="12" y="3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6" name="Freeform 520">
              <a:extLst>
                <a:ext uri="{FF2B5EF4-FFF2-40B4-BE49-F238E27FC236}">
                  <a16:creationId xmlns:a16="http://schemas.microsoft.com/office/drawing/2014/main" id="{60FBD79C-B08F-4DD4-83A4-69B743953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1564"/>
              <a:ext cx="97" cy="142"/>
            </a:xfrm>
            <a:custGeom>
              <a:avLst/>
              <a:gdLst>
                <a:gd name="T0" fmla="*/ 196 w 50"/>
                <a:gd name="T1" fmla="*/ 0 h 74"/>
                <a:gd name="T2" fmla="*/ 45 w 50"/>
                <a:gd name="T3" fmla="*/ 77 h 74"/>
                <a:gd name="T4" fmla="*/ 31 w 50"/>
                <a:gd name="T5" fmla="*/ 269 h 74"/>
                <a:gd name="T6" fmla="*/ 124 w 50"/>
                <a:gd name="T7" fmla="*/ 445 h 74"/>
                <a:gd name="T8" fmla="*/ 248 w 50"/>
                <a:gd name="T9" fmla="*/ 485 h 74"/>
                <a:gd name="T10" fmla="*/ 365 w 50"/>
                <a:gd name="T11" fmla="*/ 522 h 74"/>
                <a:gd name="T12" fmla="*/ 80 w 50"/>
                <a:gd name="T13" fmla="*/ 305 h 74"/>
                <a:gd name="T14" fmla="*/ 188 w 50"/>
                <a:gd name="T15" fmla="*/ 8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74">
                  <a:moveTo>
                    <a:pt x="27" y="0"/>
                  </a:moveTo>
                  <a:cubicBezTo>
                    <a:pt x="21" y="3"/>
                    <a:pt x="10" y="6"/>
                    <a:pt x="6" y="11"/>
                  </a:cubicBezTo>
                  <a:cubicBezTo>
                    <a:pt x="0" y="18"/>
                    <a:pt x="2" y="31"/>
                    <a:pt x="4" y="38"/>
                  </a:cubicBezTo>
                  <a:cubicBezTo>
                    <a:pt x="7" y="47"/>
                    <a:pt x="10" y="58"/>
                    <a:pt x="17" y="63"/>
                  </a:cubicBezTo>
                  <a:cubicBezTo>
                    <a:pt x="22" y="67"/>
                    <a:pt x="28" y="67"/>
                    <a:pt x="34" y="69"/>
                  </a:cubicBezTo>
                  <a:cubicBezTo>
                    <a:pt x="39" y="70"/>
                    <a:pt x="45" y="73"/>
                    <a:pt x="50" y="74"/>
                  </a:cubicBezTo>
                  <a:cubicBezTo>
                    <a:pt x="35" y="63"/>
                    <a:pt x="17" y="62"/>
                    <a:pt x="11" y="43"/>
                  </a:cubicBezTo>
                  <a:cubicBezTo>
                    <a:pt x="7" y="28"/>
                    <a:pt x="11" y="8"/>
                    <a:pt x="26" y="1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7" name="Freeform 521">
              <a:extLst>
                <a:ext uri="{FF2B5EF4-FFF2-40B4-BE49-F238E27FC236}">
                  <a16:creationId xmlns:a16="http://schemas.microsoft.com/office/drawing/2014/main" id="{437E4A47-5662-4646-B638-10381D501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" y="1564"/>
              <a:ext cx="108" cy="115"/>
            </a:xfrm>
            <a:custGeom>
              <a:avLst/>
              <a:gdLst>
                <a:gd name="T0" fmla="*/ 393 w 56"/>
                <a:gd name="T1" fmla="*/ 0 h 60"/>
                <a:gd name="T2" fmla="*/ 52 w 56"/>
                <a:gd name="T3" fmla="*/ 140 h 60"/>
                <a:gd name="T4" fmla="*/ 37 w 56"/>
                <a:gd name="T5" fmla="*/ 422 h 60"/>
                <a:gd name="T6" fmla="*/ 64 w 56"/>
                <a:gd name="T7" fmla="*/ 284 h 60"/>
                <a:gd name="T8" fmla="*/ 137 w 56"/>
                <a:gd name="T9" fmla="*/ 148 h 60"/>
                <a:gd name="T10" fmla="*/ 401 w 56"/>
                <a:gd name="T11" fmla="*/ 8 h 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60">
                  <a:moveTo>
                    <a:pt x="55" y="0"/>
                  </a:moveTo>
                  <a:cubicBezTo>
                    <a:pt x="40" y="3"/>
                    <a:pt x="18" y="7"/>
                    <a:pt x="7" y="20"/>
                  </a:cubicBezTo>
                  <a:cubicBezTo>
                    <a:pt x="0" y="29"/>
                    <a:pt x="1" y="51"/>
                    <a:pt x="5" y="60"/>
                  </a:cubicBezTo>
                  <a:cubicBezTo>
                    <a:pt x="7" y="53"/>
                    <a:pt x="7" y="46"/>
                    <a:pt x="9" y="40"/>
                  </a:cubicBezTo>
                  <a:cubicBezTo>
                    <a:pt x="10" y="33"/>
                    <a:pt x="15" y="26"/>
                    <a:pt x="19" y="21"/>
                  </a:cubicBezTo>
                  <a:cubicBezTo>
                    <a:pt x="28" y="8"/>
                    <a:pt x="44" y="6"/>
                    <a:pt x="56" y="1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8" name="Freeform 522">
              <a:extLst>
                <a:ext uri="{FF2B5EF4-FFF2-40B4-BE49-F238E27FC236}">
                  <a16:creationId xmlns:a16="http://schemas.microsoft.com/office/drawing/2014/main" id="{BFD122AF-AD67-4D71-B19F-2CB38D37D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070"/>
              <a:ext cx="52" cy="402"/>
            </a:xfrm>
            <a:custGeom>
              <a:avLst/>
              <a:gdLst>
                <a:gd name="T0" fmla="*/ 193 w 27"/>
                <a:gd name="T1" fmla="*/ 0 h 209"/>
                <a:gd name="T2" fmla="*/ 29 w 27"/>
                <a:gd name="T3" fmla="*/ 492 h 209"/>
                <a:gd name="T4" fmla="*/ 23 w 27"/>
                <a:gd name="T5" fmla="*/ 977 h 209"/>
                <a:gd name="T6" fmla="*/ 23 w 27"/>
                <a:gd name="T7" fmla="*/ 1487 h 209"/>
                <a:gd name="T8" fmla="*/ 48 w 27"/>
                <a:gd name="T9" fmla="*/ 1225 h 209"/>
                <a:gd name="T10" fmla="*/ 71 w 27"/>
                <a:gd name="T11" fmla="*/ 946 h 209"/>
                <a:gd name="T12" fmla="*/ 71 w 27"/>
                <a:gd name="T13" fmla="*/ 577 h 209"/>
                <a:gd name="T14" fmla="*/ 116 w 27"/>
                <a:gd name="T15" fmla="*/ 264 h 209"/>
                <a:gd name="T16" fmla="*/ 148 w 27"/>
                <a:gd name="T17" fmla="*/ 137 h 209"/>
                <a:gd name="T18" fmla="*/ 185 w 27"/>
                <a:gd name="T19" fmla="*/ 8 h 2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09">
                  <a:moveTo>
                    <a:pt x="27" y="0"/>
                  </a:moveTo>
                  <a:cubicBezTo>
                    <a:pt x="13" y="19"/>
                    <a:pt x="7" y="46"/>
                    <a:pt x="4" y="69"/>
                  </a:cubicBezTo>
                  <a:cubicBezTo>
                    <a:pt x="2" y="92"/>
                    <a:pt x="3" y="114"/>
                    <a:pt x="3" y="137"/>
                  </a:cubicBezTo>
                  <a:cubicBezTo>
                    <a:pt x="4" y="161"/>
                    <a:pt x="0" y="185"/>
                    <a:pt x="3" y="209"/>
                  </a:cubicBezTo>
                  <a:cubicBezTo>
                    <a:pt x="2" y="197"/>
                    <a:pt x="6" y="184"/>
                    <a:pt x="7" y="172"/>
                  </a:cubicBezTo>
                  <a:cubicBezTo>
                    <a:pt x="8" y="159"/>
                    <a:pt x="9" y="146"/>
                    <a:pt x="10" y="133"/>
                  </a:cubicBezTo>
                  <a:cubicBezTo>
                    <a:pt x="12" y="116"/>
                    <a:pt x="10" y="98"/>
                    <a:pt x="10" y="81"/>
                  </a:cubicBezTo>
                  <a:cubicBezTo>
                    <a:pt x="10" y="65"/>
                    <a:pt x="13" y="52"/>
                    <a:pt x="16" y="37"/>
                  </a:cubicBezTo>
                  <a:cubicBezTo>
                    <a:pt x="17" y="31"/>
                    <a:pt x="19" y="25"/>
                    <a:pt x="21" y="19"/>
                  </a:cubicBezTo>
                  <a:cubicBezTo>
                    <a:pt x="22" y="14"/>
                    <a:pt x="22" y="4"/>
                    <a:pt x="26" y="1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69" name="Freeform 523">
              <a:extLst>
                <a:ext uri="{FF2B5EF4-FFF2-40B4-BE49-F238E27FC236}">
                  <a16:creationId xmlns:a16="http://schemas.microsoft.com/office/drawing/2014/main" id="{86FB4D40-9DFE-4260-B4A8-5EAB568BF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931"/>
              <a:ext cx="63" cy="242"/>
            </a:xfrm>
            <a:custGeom>
              <a:avLst/>
              <a:gdLst>
                <a:gd name="T0" fmla="*/ 0 w 33"/>
                <a:gd name="T1" fmla="*/ 0 h 126"/>
                <a:gd name="T2" fmla="*/ 29 w 33"/>
                <a:gd name="T3" fmla="*/ 317 h 126"/>
                <a:gd name="T4" fmla="*/ 69 w 33"/>
                <a:gd name="T5" fmla="*/ 561 h 126"/>
                <a:gd name="T6" fmla="*/ 229 w 33"/>
                <a:gd name="T7" fmla="*/ 893 h 126"/>
                <a:gd name="T8" fmla="*/ 139 w 33"/>
                <a:gd name="T9" fmla="*/ 786 h 126"/>
                <a:gd name="T10" fmla="*/ 36 w 33"/>
                <a:gd name="T11" fmla="*/ 561 h 126"/>
                <a:gd name="T12" fmla="*/ 21 w 33"/>
                <a:gd name="T13" fmla="*/ 15 h 1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126">
                  <a:moveTo>
                    <a:pt x="0" y="0"/>
                  </a:moveTo>
                  <a:cubicBezTo>
                    <a:pt x="3" y="15"/>
                    <a:pt x="2" y="30"/>
                    <a:pt x="4" y="45"/>
                  </a:cubicBezTo>
                  <a:cubicBezTo>
                    <a:pt x="5" y="56"/>
                    <a:pt x="6" y="68"/>
                    <a:pt x="10" y="79"/>
                  </a:cubicBezTo>
                  <a:cubicBezTo>
                    <a:pt x="16" y="95"/>
                    <a:pt x="24" y="111"/>
                    <a:pt x="33" y="126"/>
                  </a:cubicBezTo>
                  <a:cubicBezTo>
                    <a:pt x="27" y="123"/>
                    <a:pt x="24" y="117"/>
                    <a:pt x="20" y="111"/>
                  </a:cubicBezTo>
                  <a:cubicBezTo>
                    <a:pt x="14" y="101"/>
                    <a:pt x="8" y="90"/>
                    <a:pt x="5" y="79"/>
                  </a:cubicBezTo>
                  <a:cubicBezTo>
                    <a:pt x="0" y="54"/>
                    <a:pt x="3" y="28"/>
                    <a:pt x="3" y="2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0" name="Freeform 524">
              <a:extLst>
                <a:ext uri="{FF2B5EF4-FFF2-40B4-BE49-F238E27FC236}">
                  <a16:creationId xmlns:a16="http://schemas.microsoft.com/office/drawing/2014/main" id="{976E0F36-F38D-4054-82BE-CA5B842A5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2" y="1858"/>
              <a:ext cx="85" cy="271"/>
            </a:xfrm>
            <a:custGeom>
              <a:avLst/>
              <a:gdLst>
                <a:gd name="T0" fmla="*/ 247 w 44"/>
                <a:gd name="T1" fmla="*/ 15 h 141"/>
                <a:gd name="T2" fmla="*/ 100 w 44"/>
                <a:gd name="T3" fmla="*/ 577 h 141"/>
                <a:gd name="T4" fmla="*/ 164 w 44"/>
                <a:gd name="T5" fmla="*/ 801 h 141"/>
                <a:gd name="T6" fmla="*/ 160 w 44"/>
                <a:gd name="T7" fmla="*/ 901 h 141"/>
                <a:gd name="T8" fmla="*/ 240 w 44"/>
                <a:gd name="T9" fmla="*/ 1001 h 141"/>
                <a:gd name="T10" fmla="*/ 108 w 44"/>
                <a:gd name="T11" fmla="*/ 861 h 141"/>
                <a:gd name="T12" fmla="*/ 100 w 44"/>
                <a:gd name="T13" fmla="*/ 761 h 141"/>
                <a:gd name="T14" fmla="*/ 44 w 44"/>
                <a:gd name="T15" fmla="*/ 653 h 141"/>
                <a:gd name="T16" fmla="*/ 137 w 44"/>
                <a:gd name="T17" fmla="*/ 361 h 141"/>
                <a:gd name="T18" fmla="*/ 261 w 44"/>
                <a:gd name="T19" fmla="*/ 0 h 1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141">
                  <a:moveTo>
                    <a:pt x="34" y="2"/>
                  </a:moveTo>
                  <a:cubicBezTo>
                    <a:pt x="44" y="30"/>
                    <a:pt x="17" y="56"/>
                    <a:pt x="14" y="81"/>
                  </a:cubicBezTo>
                  <a:cubicBezTo>
                    <a:pt x="13" y="95"/>
                    <a:pt x="19" y="102"/>
                    <a:pt x="23" y="113"/>
                  </a:cubicBezTo>
                  <a:cubicBezTo>
                    <a:pt x="25" y="119"/>
                    <a:pt x="21" y="123"/>
                    <a:pt x="22" y="127"/>
                  </a:cubicBezTo>
                  <a:cubicBezTo>
                    <a:pt x="24" y="132"/>
                    <a:pt x="31" y="136"/>
                    <a:pt x="33" y="141"/>
                  </a:cubicBezTo>
                  <a:cubicBezTo>
                    <a:pt x="28" y="133"/>
                    <a:pt x="17" y="131"/>
                    <a:pt x="15" y="121"/>
                  </a:cubicBezTo>
                  <a:cubicBezTo>
                    <a:pt x="14" y="115"/>
                    <a:pt x="16" y="112"/>
                    <a:pt x="14" y="107"/>
                  </a:cubicBezTo>
                  <a:cubicBezTo>
                    <a:pt x="12" y="102"/>
                    <a:pt x="8" y="98"/>
                    <a:pt x="6" y="92"/>
                  </a:cubicBezTo>
                  <a:cubicBezTo>
                    <a:pt x="0" y="75"/>
                    <a:pt x="9" y="65"/>
                    <a:pt x="19" y="51"/>
                  </a:cubicBezTo>
                  <a:cubicBezTo>
                    <a:pt x="27" y="38"/>
                    <a:pt x="37" y="16"/>
                    <a:pt x="36" y="0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71" name="Oval 525">
              <a:extLst>
                <a:ext uri="{FF2B5EF4-FFF2-40B4-BE49-F238E27FC236}">
                  <a16:creationId xmlns:a16="http://schemas.microsoft.com/office/drawing/2014/main" id="{9F428B63-2F1F-46D7-94D1-42B7F30D8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941"/>
              <a:ext cx="112" cy="111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2" name="Oval 526">
              <a:extLst>
                <a:ext uri="{FF2B5EF4-FFF2-40B4-BE49-F238E27FC236}">
                  <a16:creationId xmlns:a16="http://schemas.microsoft.com/office/drawing/2014/main" id="{9A8DF5C5-B1F6-4B85-8B35-715B127FF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" y="2941"/>
              <a:ext cx="112" cy="111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3" name="Oval 527">
              <a:extLst>
                <a:ext uri="{FF2B5EF4-FFF2-40B4-BE49-F238E27FC236}">
                  <a16:creationId xmlns:a16="http://schemas.microsoft.com/office/drawing/2014/main" id="{EDAB1D1B-0B7C-4A95-900B-70F5D98DCC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995"/>
              <a:ext cx="112" cy="111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4" name="Oval 528">
              <a:extLst>
                <a:ext uri="{FF2B5EF4-FFF2-40B4-BE49-F238E27FC236}">
                  <a16:creationId xmlns:a16="http://schemas.microsoft.com/office/drawing/2014/main" id="{DB3FB454-AD52-4D78-9C10-D0E929D31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852"/>
              <a:ext cx="112" cy="112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5" name="Oval 529">
              <a:extLst>
                <a:ext uri="{FF2B5EF4-FFF2-40B4-BE49-F238E27FC236}">
                  <a16:creationId xmlns:a16="http://schemas.microsoft.com/office/drawing/2014/main" id="{6FC66608-B231-441A-BB60-6833A7A8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3" y="2852"/>
              <a:ext cx="112" cy="112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6" name="Oval 530">
              <a:extLst>
                <a:ext uri="{FF2B5EF4-FFF2-40B4-BE49-F238E27FC236}">
                  <a16:creationId xmlns:a16="http://schemas.microsoft.com/office/drawing/2014/main" id="{C65C4099-292A-4FC4-95C5-5882FCCA9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2906"/>
              <a:ext cx="112" cy="112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7" name="Oval 531">
              <a:extLst>
                <a:ext uri="{FF2B5EF4-FFF2-40B4-BE49-F238E27FC236}">
                  <a16:creationId xmlns:a16="http://schemas.microsoft.com/office/drawing/2014/main" id="{47A9A07D-D12A-4E06-8E70-C9CA1A61B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681"/>
              <a:ext cx="112" cy="112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8" name="Oval 532">
              <a:extLst>
                <a:ext uri="{FF2B5EF4-FFF2-40B4-BE49-F238E27FC236}">
                  <a16:creationId xmlns:a16="http://schemas.microsoft.com/office/drawing/2014/main" id="{4470265C-6E5B-4622-BBD4-FC62A40F06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4" y="2681"/>
              <a:ext cx="112" cy="112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79" name="Oval 533">
              <a:extLst>
                <a:ext uri="{FF2B5EF4-FFF2-40B4-BE49-F238E27FC236}">
                  <a16:creationId xmlns:a16="http://schemas.microsoft.com/office/drawing/2014/main" id="{DDAF377E-66EA-4297-8A07-818D09204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735"/>
              <a:ext cx="111" cy="111"/>
            </a:xfrm>
            <a:prstGeom prst="ellipse">
              <a:avLst/>
            </a:prstGeom>
            <a:noFill/>
            <a:ln w="11113">
              <a:solidFill>
                <a:srgbClr val="AC6D9D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480" name="Freeform 534">
              <a:extLst>
                <a:ext uri="{FF2B5EF4-FFF2-40B4-BE49-F238E27FC236}">
                  <a16:creationId xmlns:a16="http://schemas.microsoft.com/office/drawing/2014/main" id="{BD87C0AB-921B-4771-B058-89B541FF9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6" y="3725"/>
              <a:ext cx="214" cy="300"/>
            </a:xfrm>
            <a:custGeom>
              <a:avLst/>
              <a:gdLst>
                <a:gd name="T0" fmla="*/ 224 w 111"/>
                <a:gd name="T1" fmla="*/ 377 h 156"/>
                <a:gd name="T2" fmla="*/ 0 w 111"/>
                <a:gd name="T3" fmla="*/ 754 h 156"/>
                <a:gd name="T4" fmla="*/ 93 w 111"/>
                <a:gd name="T5" fmla="*/ 933 h 156"/>
                <a:gd name="T6" fmla="*/ 765 w 111"/>
                <a:gd name="T7" fmla="*/ 802 h 156"/>
                <a:gd name="T8" fmla="*/ 796 w 111"/>
                <a:gd name="T9" fmla="*/ 433 h 156"/>
                <a:gd name="T10" fmla="*/ 224 w 111"/>
                <a:gd name="T11" fmla="*/ 377 h 1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56">
                  <a:moveTo>
                    <a:pt x="31" y="53"/>
                  </a:moveTo>
                  <a:cubicBezTo>
                    <a:pt x="0" y="106"/>
                    <a:pt x="0" y="106"/>
                    <a:pt x="0" y="106"/>
                  </a:cubicBezTo>
                  <a:cubicBezTo>
                    <a:pt x="0" y="106"/>
                    <a:pt x="1" y="122"/>
                    <a:pt x="13" y="131"/>
                  </a:cubicBezTo>
                  <a:cubicBezTo>
                    <a:pt x="27" y="142"/>
                    <a:pt x="87" y="156"/>
                    <a:pt x="107" y="113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69" y="0"/>
                    <a:pt x="31" y="53"/>
                  </a:cubicBez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1" name="Freeform 535">
              <a:extLst>
                <a:ext uri="{FF2B5EF4-FFF2-40B4-BE49-F238E27FC236}">
                  <a16:creationId xmlns:a16="http://schemas.microsoft.com/office/drawing/2014/main" id="{866AF94F-ADD8-4F90-A482-3BC04CC08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3775"/>
              <a:ext cx="25" cy="67"/>
            </a:xfrm>
            <a:custGeom>
              <a:avLst/>
              <a:gdLst>
                <a:gd name="T0" fmla="*/ 29 w 13"/>
                <a:gd name="T1" fmla="*/ 245 h 35"/>
                <a:gd name="T2" fmla="*/ 92 w 13"/>
                <a:gd name="T3" fmla="*/ 0 h 35"/>
                <a:gd name="T4" fmla="*/ 44 w 13"/>
                <a:gd name="T5" fmla="*/ 92 h 35"/>
                <a:gd name="T6" fmla="*/ 0 w 13"/>
                <a:gd name="T7" fmla="*/ 224 h 35"/>
                <a:gd name="T8" fmla="*/ 29 w 13"/>
                <a:gd name="T9" fmla="*/ 24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5">
                  <a:moveTo>
                    <a:pt x="4" y="35"/>
                  </a:moveTo>
                  <a:cubicBezTo>
                    <a:pt x="4" y="35"/>
                    <a:pt x="11" y="11"/>
                    <a:pt x="13" y="0"/>
                  </a:cubicBezTo>
                  <a:cubicBezTo>
                    <a:pt x="13" y="0"/>
                    <a:pt x="12" y="8"/>
                    <a:pt x="6" y="13"/>
                  </a:cubicBezTo>
                  <a:cubicBezTo>
                    <a:pt x="0" y="19"/>
                    <a:pt x="0" y="32"/>
                    <a:pt x="0" y="32"/>
                  </a:cubicBezTo>
                  <a:lnTo>
                    <a:pt x="4" y="35"/>
                  </a:lnTo>
                  <a:close/>
                </a:path>
              </a:pathLst>
            </a:custGeom>
            <a:solidFill>
              <a:srgbClr val="AC6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2" name="Freeform 536">
              <a:extLst>
                <a:ext uri="{FF2B5EF4-FFF2-40B4-BE49-F238E27FC236}">
                  <a16:creationId xmlns:a16="http://schemas.microsoft.com/office/drawing/2014/main" id="{6FC2131F-1D89-4015-AECD-B2F2CD62E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3683"/>
              <a:ext cx="42" cy="157"/>
            </a:xfrm>
            <a:custGeom>
              <a:avLst/>
              <a:gdLst>
                <a:gd name="T0" fmla="*/ 36 w 22"/>
                <a:gd name="T1" fmla="*/ 452 h 82"/>
                <a:gd name="T2" fmla="*/ 69 w 22"/>
                <a:gd name="T3" fmla="*/ 0 h 82"/>
                <a:gd name="T4" fmla="*/ 99 w 22"/>
                <a:gd name="T5" fmla="*/ 132 h 82"/>
                <a:gd name="T6" fmla="*/ 76 w 22"/>
                <a:gd name="T7" fmla="*/ 437 h 82"/>
                <a:gd name="T8" fmla="*/ 36 w 22"/>
                <a:gd name="T9" fmla="*/ 452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82">
                  <a:moveTo>
                    <a:pt x="5" y="64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2" y="12"/>
                    <a:pt x="14" y="19"/>
                  </a:cubicBezTo>
                  <a:cubicBezTo>
                    <a:pt x="15" y="27"/>
                    <a:pt x="22" y="41"/>
                    <a:pt x="11" y="62"/>
                  </a:cubicBezTo>
                  <a:cubicBezTo>
                    <a:pt x="0" y="82"/>
                    <a:pt x="5" y="64"/>
                    <a:pt x="5" y="64"/>
                  </a:cubicBez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3" name="Freeform 537">
              <a:extLst>
                <a:ext uri="{FF2B5EF4-FFF2-40B4-BE49-F238E27FC236}">
                  <a16:creationId xmlns:a16="http://schemas.microsoft.com/office/drawing/2014/main" id="{61159008-7B03-40D0-BF9E-8F7625A1A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3656"/>
              <a:ext cx="120" cy="50"/>
            </a:xfrm>
            <a:custGeom>
              <a:avLst/>
              <a:gdLst>
                <a:gd name="T0" fmla="*/ 449 w 62"/>
                <a:gd name="T1" fmla="*/ 108 h 26"/>
                <a:gd name="T2" fmla="*/ 0 w 62"/>
                <a:gd name="T3" fmla="*/ 71 h 26"/>
                <a:gd name="T4" fmla="*/ 15 w 62"/>
                <a:gd name="T5" fmla="*/ 0 h 26"/>
                <a:gd name="T6" fmla="*/ 449 w 62"/>
                <a:gd name="T7" fmla="*/ 15 h 26"/>
                <a:gd name="T8" fmla="*/ 449 w 62"/>
                <a:gd name="T9" fmla="*/ 10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6">
                  <a:moveTo>
                    <a:pt x="62" y="15"/>
                  </a:moveTo>
                  <a:cubicBezTo>
                    <a:pt x="62" y="15"/>
                    <a:pt x="13" y="26"/>
                    <a:pt x="0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8" y="15"/>
                    <a:pt x="62" y="2"/>
                  </a:cubicBezTo>
                  <a:lnTo>
                    <a:pt x="62" y="15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4" name="Freeform 538">
              <a:extLst>
                <a:ext uri="{FF2B5EF4-FFF2-40B4-BE49-F238E27FC236}">
                  <a16:creationId xmlns:a16="http://schemas.microsoft.com/office/drawing/2014/main" id="{6B3FF27E-C952-4CCE-8CC2-0FF04B4CD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685"/>
              <a:ext cx="29" cy="107"/>
            </a:xfrm>
            <a:custGeom>
              <a:avLst/>
              <a:gdLst>
                <a:gd name="T0" fmla="*/ 56 w 15"/>
                <a:gd name="T1" fmla="*/ 0 h 56"/>
                <a:gd name="T2" fmla="*/ 0 w 15"/>
                <a:gd name="T3" fmla="*/ 390 h 56"/>
                <a:gd name="T4" fmla="*/ 44 w 15"/>
                <a:gd name="T5" fmla="*/ 390 h 56"/>
                <a:gd name="T6" fmla="*/ 93 w 15"/>
                <a:gd name="T7" fmla="*/ 8 h 56"/>
                <a:gd name="T8" fmla="*/ 56 w 15"/>
                <a:gd name="T9" fmla="*/ 0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6">
                  <a:moveTo>
                    <a:pt x="8" y="0"/>
                  </a:moveTo>
                  <a:cubicBezTo>
                    <a:pt x="8" y="0"/>
                    <a:pt x="8" y="32"/>
                    <a:pt x="0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15" y="25"/>
                    <a:pt x="13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5" name="Freeform 539">
              <a:extLst>
                <a:ext uri="{FF2B5EF4-FFF2-40B4-BE49-F238E27FC236}">
                  <a16:creationId xmlns:a16="http://schemas.microsoft.com/office/drawing/2014/main" id="{F50FEDFA-2842-4A9D-B839-50122C36C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6" y="3656"/>
              <a:ext cx="247" cy="369"/>
            </a:xfrm>
            <a:custGeom>
              <a:avLst/>
              <a:gdLst>
                <a:gd name="T0" fmla="*/ 865 w 128"/>
                <a:gd name="T1" fmla="*/ 233 h 192"/>
                <a:gd name="T2" fmla="*/ 834 w 128"/>
                <a:gd name="T3" fmla="*/ 108 h 192"/>
                <a:gd name="T4" fmla="*/ 834 w 128"/>
                <a:gd name="T5" fmla="*/ 108 h 192"/>
                <a:gd name="T6" fmla="*/ 834 w 128"/>
                <a:gd name="T7" fmla="*/ 15 h 192"/>
                <a:gd name="T8" fmla="*/ 401 w 128"/>
                <a:gd name="T9" fmla="*/ 0 h 192"/>
                <a:gd name="T10" fmla="*/ 388 w 128"/>
                <a:gd name="T11" fmla="*/ 71 h 192"/>
                <a:gd name="T12" fmla="*/ 540 w 128"/>
                <a:gd name="T13" fmla="*/ 129 h 192"/>
                <a:gd name="T14" fmla="*/ 488 w 128"/>
                <a:gd name="T15" fmla="*/ 484 h 192"/>
                <a:gd name="T16" fmla="*/ 224 w 128"/>
                <a:gd name="T17" fmla="*/ 632 h 192"/>
                <a:gd name="T18" fmla="*/ 0 w 128"/>
                <a:gd name="T19" fmla="*/ 1009 h 192"/>
                <a:gd name="T20" fmla="*/ 93 w 128"/>
                <a:gd name="T21" fmla="*/ 1186 h 192"/>
                <a:gd name="T22" fmla="*/ 768 w 128"/>
                <a:gd name="T23" fmla="*/ 1057 h 192"/>
                <a:gd name="T24" fmla="*/ 797 w 128"/>
                <a:gd name="T25" fmla="*/ 686 h 192"/>
                <a:gd name="T26" fmla="*/ 841 w 128"/>
                <a:gd name="T27" fmla="*/ 532 h 192"/>
                <a:gd name="T28" fmla="*/ 865 w 128"/>
                <a:gd name="T29" fmla="*/ 233 h 192"/>
                <a:gd name="T30" fmla="*/ 797 w 128"/>
                <a:gd name="T31" fmla="*/ 554 h 192"/>
                <a:gd name="T32" fmla="*/ 797 w 128"/>
                <a:gd name="T33" fmla="*/ 554 h 192"/>
                <a:gd name="T34" fmla="*/ 768 w 128"/>
                <a:gd name="T35" fmla="*/ 646 h 192"/>
                <a:gd name="T36" fmla="*/ 533 w 128"/>
                <a:gd name="T37" fmla="*/ 492 h 192"/>
                <a:gd name="T38" fmla="*/ 573 w 128"/>
                <a:gd name="T39" fmla="*/ 136 h 192"/>
                <a:gd name="T40" fmla="*/ 834 w 128"/>
                <a:gd name="T41" fmla="*/ 115 h 192"/>
                <a:gd name="T42" fmla="*/ 797 w 128"/>
                <a:gd name="T43" fmla="*/ 554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8" h="192">
                  <a:moveTo>
                    <a:pt x="120" y="33"/>
                  </a:moveTo>
                  <a:cubicBezTo>
                    <a:pt x="118" y="27"/>
                    <a:pt x="117" y="19"/>
                    <a:pt x="116" y="15"/>
                  </a:cubicBezTo>
                  <a:cubicBezTo>
                    <a:pt x="116" y="15"/>
                    <a:pt x="116" y="15"/>
                    <a:pt x="116" y="15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82" y="15"/>
                    <a:pt x="56" y="0"/>
                    <a:pt x="56" y="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8" y="15"/>
                    <a:pt x="66" y="17"/>
                    <a:pt x="75" y="18"/>
                  </a:cubicBezTo>
                  <a:cubicBezTo>
                    <a:pt x="74" y="26"/>
                    <a:pt x="73" y="49"/>
                    <a:pt x="68" y="68"/>
                  </a:cubicBezTo>
                  <a:cubicBezTo>
                    <a:pt x="56" y="67"/>
                    <a:pt x="43" y="72"/>
                    <a:pt x="31" y="89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2"/>
                    <a:pt x="1" y="158"/>
                    <a:pt x="13" y="167"/>
                  </a:cubicBezTo>
                  <a:cubicBezTo>
                    <a:pt x="27" y="178"/>
                    <a:pt x="87" y="192"/>
                    <a:pt x="107" y="149"/>
                  </a:cubicBezTo>
                  <a:cubicBezTo>
                    <a:pt x="111" y="97"/>
                    <a:pt x="111" y="97"/>
                    <a:pt x="111" y="97"/>
                  </a:cubicBezTo>
                  <a:cubicBezTo>
                    <a:pt x="111" y="97"/>
                    <a:pt x="115" y="86"/>
                    <a:pt x="117" y="75"/>
                  </a:cubicBezTo>
                  <a:cubicBezTo>
                    <a:pt x="128" y="55"/>
                    <a:pt x="121" y="41"/>
                    <a:pt x="120" y="33"/>
                  </a:cubicBezTo>
                  <a:close/>
                  <a:moveTo>
                    <a:pt x="111" y="78"/>
                  </a:moveTo>
                  <a:cubicBezTo>
                    <a:pt x="111" y="78"/>
                    <a:pt x="111" y="78"/>
                    <a:pt x="111" y="78"/>
                  </a:cubicBezTo>
                  <a:cubicBezTo>
                    <a:pt x="108" y="83"/>
                    <a:pt x="107" y="88"/>
                    <a:pt x="107" y="91"/>
                  </a:cubicBezTo>
                  <a:cubicBezTo>
                    <a:pt x="100" y="84"/>
                    <a:pt x="88" y="72"/>
                    <a:pt x="74" y="69"/>
                  </a:cubicBezTo>
                  <a:cubicBezTo>
                    <a:pt x="76" y="61"/>
                    <a:pt x="81" y="38"/>
                    <a:pt x="80" y="19"/>
                  </a:cubicBezTo>
                  <a:cubicBezTo>
                    <a:pt x="96" y="19"/>
                    <a:pt x="113" y="16"/>
                    <a:pt x="116" y="16"/>
                  </a:cubicBezTo>
                  <a:lnTo>
                    <a:pt x="111" y="78"/>
                  </a:ln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6" name="Freeform 540">
              <a:extLst>
                <a:ext uri="{FF2B5EF4-FFF2-40B4-BE49-F238E27FC236}">
                  <a16:creationId xmlns:a16="http://schemas.microsoft.com/office/drawing/2014/main" id="{FEED9309-E3F7-4D38-8F41-8D9D18920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3929"/>
              <a:ext cx="175" cy="52"/>
            </a:xfrm>
            <a:custGeom>
              <a:avLst/>
              <a:gdLst>
                <a:gd name="T0" fmla="*/ 0 w 91"/>
                <a:gd name="T1" fmla="*/ 44 h 27"/>
                <a:gd name="T2" fmla="*/ 163 w 91"/>
                <a:gd name="T3" fmla="*/ 164 h 27"/>
                <a:gd name="T4" fmla="*/ 356 w 91"/>
                <a:gd name="T5" fmla="*/ 193 h 27"/>
                <a:gd name="T6" fmla="*/ 648 w 91"/>
                <a:gd name="T7" fmla="*/ 15 h 27"/>
                <a:gd name="T8" fmla="*/ 562 w 91"/>
                <a:gd name="T9" fmla="*/ 37 h 27"/>
                <a:gd name="T10" fmla="*/ 440 w 91"/>
                <a:gd name="T11" fmla="*/ 77 h 27"/>
                <a:gd name="T12" fmla="*/ 256 w 91"/>
                <a:gd name="T13" fmla="*/ 108 h 27"/>
                <a:gd name="T14" fmla="*/ 100 w 91"/>
                <a:gd name="T15" fmla="*/ 48 h 27"/>
                <a:gd name="T16" fmla="*/ 0 w 91"/>
                <a:gd name="T17" fmla="*/ 2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27">
                  <a:moveTo>
                    <a:pt x="0" y="6"/>
                  </a:moveTo>
                  <a:cubicBezTo>
                    <a:pt x="7" y="13"/>
                    <a:pt x="14" y="19"/>
                    <a:pt x="23" y="23"/>
                  </a:cubicBezTo>
                  <a:cubicBezTo>
                    <a:pt x="31" y="27"/>
                    <a:pt x="41" y="27"/>
                    <a:pt x="50" y="27"/>
                  </a:cubicBezTo>
                  <a:cubicBezTo>
                    <a:pt x="64" y="27"/>
                    <a:pt x="90" y="19"/>
                    <a:pt x="91" y="2"/>
                  </a:cubicBezTo>
                  <a:cubicBezTo>
                    <a:pt x="87" y="2"/>
                    <a:pt x="82" y="4"/>
                    <a:pt x="79" y="5"/>
                  </a:cubicBezTo>
                  <a:cubicBezTo>
                    <a:pt x="73" y="6"/>
                    <a:pt x="68" y="9"/>
                    <a:pt x="62" y="11"/>
                  </a:cubicBezTo>
                  <a:cubicBezTo>
                    <a:pt x="54" y="14"/>
                    <a:pt x="45" y="17"/>
                    <a:pt x="36" y="15"/>
                  </a:cubicBezTo>
                  <a:cubicBezTo>
                    <a:pt x="29" y="14"/>
                    <a:pt x="21" y="11"/>
                    <a:pt x="14" y="7"/>
                  </a:cubicBezTo>
                  <a:cubicBezTo>
                    <a:pt x="10" y="5"/>
                    <a:pt x="3" y="0"/>
                    <a:pt x="0" y="4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7" name="Freeform 541">
              <a:extLst>
                <a:ext uri="{FF2B5EF4-FFF2-40B4-BE49-F238E27FC236}">
                  <a16:creationId xmlns:a16="http://schemas.microsoft.com/office/drawing/2014/main" id="{834F3EF5-40C1-4338-9FCA-DE0ADF517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3660"/>
              <a:ext cx="108" cy="31"/>
            </a:xfrm>
            <a:custGeom>
              <a:avLst/>
              <a:gdLst>
                <a:gd name="T0" fmla="*/ 0 w 56"/>
                <a:gd name="T1" fmla="*/ 0 h 16"/>
                <a:gd name="T2" fmla="*/ 401 w 56"/>
                <a:gd name="T3" fmla="*/ 23 h 16"/>
                <a:gd name="T4" fmla="*/ 401 w 56"/>
                <a:gd name="T5" fmla="*/ 52 h 16"/>
                <a:gd name="T6" fmla="*/ 0 w 56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6">
                  <a:moveTo>
                    <a:pt x="0" y="0"/>
                  </a:moveTo>
                  <a:cubicBezTo>
                    <a:pt x="0" y="0"/>
                    <a:pt x="20" y="15"/>
                    <a:pt x="56" y="3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15" y="16"/>
                    <a:pt x="0" y="0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8" name="Freeform 542">
              <a:extLst>
                <a:ext uri="{FF2B5EF4-FFF2-40B4-BE49-F238E27FC236}">
                  <a16:creationId xmlns:a16="http://schemas.microsoft.com/office/drawing/2014/main" id="{8BE9B4C1-ED2F-4946-8B8B-12E0975DB2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1" y="3696"/>
              <a:ext cx="16" cy="89"/>
            </a:xfrm>
            <a:custGeom>
              <a:avLst/>
              <a:gdLst>
                <a:gd name="T0" fmla="*/ 56 w 8"/>
                <a:gd name="T1" fmla="*/ 0 h 46"/>
                <a:gd name="T2" fmla="*/ 0 w 8"/>
                <a:gd name="T3" fmla="*/ 333 h 46"/>
                <a:gd name="T4" fmla="*/ 56 w 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6">
                  <a:moveTo>
                    <a:pt x="7" y="0"/>
                  </a:moveTo>
                  <a:cubicBezTo>
                    <a:pt x="7" y="0"/>
                    <a:pt x="6" y="27"/>
                    <a:pt x="0" y="46"/>
                  </a:cubicBezTo>
                  <a:cubicBezTo>
                    <a:pt x="0" y="46"/>
                    <a:pt x="8" y="33"/>
                    <a:pt x="7" y="0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89" name="Freeform 543">
              <a:extLst>
                <a:ext uri="{FF2B5EF4-FFF2-40B4-BE49-F238E27FC236}">
                  <a16:creationId xmlns:a16="http://schemas.microsoft.com/office/drawing/2014/main" id="{289FACCE-C6DB-40C0-874E-C461C2B8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3794"/>
              <a:ext cx="83" cy="106"/>
            </a:xfrm>
            <a:custGeom>
              <a:avLst/>
              <a:gdLst>
                <a:gd name="T0" fmla="*/ 272 w 43"/>
                <a:gd name="T1" fmla="*/ 15 h 55"/>
                <a:gd name="T2" fmla="*/ 180 w 43"/>
                <a:gd name="T3" fmla="*/ 71 h 55"/>
                <a:gd name="T4" fmla="*/ 116 w 43"/>
                <a:gd name="T5" fmla="*/ 172 h 55"/>
                <a:gd name="T6" fmla="*/ 0 w 43"/>
                <a:gd name="T7" fmla="*/ 393 h 55"/>
                <a:gd name="T8" fmla="*/ 172 w 43"/>
                <a:gd name="T9" fmla="*/ 148 h 55"/>
                <a:gd name="T10" fmla="*/ 309 w 43"/>
                <a:gd name="T11" fmla="*/ 0 h 55"/>
                <a:gd name="T12" fmla="*/ 257 w 43"/>
                <a:gd name="T13" fmla="*/ 2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5">
                  <a:moveTo>
                    <a:pt x="38" y="2"/>
                  </a:moveTo>
                  <a:cubicBezTo>
                    <a:pt x="34" y="4"/>
                    <a:pt x="29" y="7"/>
                    <a:pt x="25" y="10"/>
                  </a:cubicBezTo>
                  <a:cubicBezTo>
                    <a:pt x="20" y="13"/>
                    <a:pt x="19" y="18"/>
                    <a:pt x="16" y="24"/>
                  </a:cubicBezTo>
                  <a:cubicBezTo>
                    <a:pt x="11" y="34"/>
                    <a:pt x="6" y="45"/>
                    <a:pt x="0" y="55"/>
                  </a:cubicBezTo>
                  <a:cubicBezTo>
                    <a:pt x="8" y="43"/>
                    <a:pt x="17" y="33"/>
                    <a:pt x="24" y="21"/>
                  </a:cubicBezTo>
                  <a:cubicBezTo>
                    <a:pt x="28" y="14"/>
                    <a:pt x="34" y="3"/>
                    <a:pt x="43" y="0"/>
                  </a:cubicBezTo>
                  <a:cubicBezTo>
                    <a:pt x="41" y="1"/>
                    <a:pt x="38" y="2"/>
                    <a:pt x="36" y="4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0" name="Freeform 544">
              <a:extLst>
                <a:ext uri="{FF2B5EF4-FFF2-40B4-BE49-F238E27FC236}">
                  <a16:creationId xmlns:a16="http://schemas.microsoft.com/office/drawing/2014/main" id="{3932EE0D-3F43-4CF3-AF8F-047E5FF4C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3812"/>
              <a:ext cx="35" cy="123"/>
            </a:xfrm>
            <a:custGeom>
              <a:avLst/>
              <a:gdLst>
                <a:gd name="T0" fmla="*/ 8 w 18"/>
                <a:gd name="T1" fmla="*/ 0 h 64"/>
                <a:gd name="T2" fmla="*/ 31 w 18"/>
                <a:gd name="T3" fmla="*/ 15 h 64"/>
                <a:gd name="T4" fmla="*/ 68 w 18"/>
                <a:gd name="T5" fmla="*/ 37 h 64"/>
                <a:gd name="T6" fmla="*/ 109 w 18"/>
                <a:gd name="T7" fmla="*/ 71 h 64"/>
                <a:gd name="T8" fmla="*/ 132 w 18"/>
                <a:gd name="T9" fmla="*/ 140 h 64"/>
                <a:gd name="T10" fmla="*/ 124 w 18"/>
                <a:gd name="T11" fmla="*/ 300 h 64"/>
                <a:gd name="T12" fmla="*/ 117 w 18"/>
                <a:gd name="T13" fmla="*/ 392 h 64"/>
                <a:gd name="T14" fmla="*/ 103 w 18"/>
                <a:gd name="T15" fmla="*/ 454 h 64"/>
                <a:gd name="T16" fmla="*/ 103 w 18"/>
                <a:gd name="T17" fmla="*/ 261 h 64"/>
                <a:gd name="T18" fmla="*/ 88 w 18"/>
                <a:gd name="T19" fmla="*/ 136 h 64"/>
                <a:gd name="T20" fmla="*/ 31 w 18"/>
                <a:gd name="T21" fmla="*/ 63 h 64"/>
                <a:gd name="T22" fmla="*/ 8 w 18"/>
                <a:gd name="T23" fmla="*/ 29 h 64"/>
                <a:gd name="T24" fmla="*/ 0 w 18"/>
                <a:gd name="T25" fmla="*/ 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64">
                  <a:moveTo>
                    <a:pt x="1" y="0"/>
                  </a:moveTo>
                  <a:cubicBezTo>
                    <a:pt x="2" y="1"/>
                    <a:pt x="3" y="1"/>
                    <a:pt x="4" y="2"/>
                  </a:cubicBezTo>
                  <a:cubicBezTo>
                    <a:pt x="6" y="3"/>
                    <a:pt x="7" y="4"/>
                    <a:pt x="9" y="5"/>
                  </a:cubicBezTo>
                  <a:cubicBezTo>
                    <a:pt x="12" y="7"/>
                    <a:pt x="14" y="8"/>
                    <a:pt x="15" y="10"/>
                  </a:cubicBezTo>
                  <a:cubicBezTo>
                    <a:pt x="18" y="13"/>
                    <a:pt x="18" y="17"/>
                    <a:pt x="18" y="20"/>
                  </a:cubicBezTo>
                  <a:cubicBezTo>
                    <a:pt x="18" y="28"/>
                    <a:pt x="17" y="35"/>
                    <a:pt x="17" y="42"/>
                  </a:cubicBezTo>
                  <a:cubicBezTo>
                    <a:pt x="17" y="47"/>
                    <a:pt x="17" y="51"/>
                    <a:pt x="16" y="55"/>
                  </a:cubicBezTo>
                  <a:cubicBezTo>
                    <a:pt x="16" y="58"/>
                    <a:pt x="15" y="61"/>
                    <a:pt x="14" y="64"/>
                  </a:cubicBezTo>
                  <a:cubicBezTo>
                    <a:pt x="15" y="55"/>
                    <a:pt x="14" y="46"/>
                    <a:pt x="14" y="37"/>
                  </a:cubicBezTo>
                  <a:cubicBezTo>
                    <a:pt x="14" y="31"/>
                    <a:pt x="15" y="24"/>
                    <a:pt x="12" y="19"/>
                  </a:cubicBezTo>
                  <a:cubicBezTo>
                    <a:pt x="10" y="15"/>
                    <a:pt x="6" y="12"/>
                    <a:pt x="4" y="9"/>
                  </a:cubicBezTo>
                  <a:cubicBezTo>
                    <a:pt x="3" y="7"/>
                    <a:pt x="2" y="6"/>
                    <a:pt x="1" y="4"/>
                  </a:cubicBezTo>
                  <a:cubicBezTo>
                    <a:pt x="1" y="3"/>
                    <a:pt x="1" y="1"/>
                    <a:pt x="0" y="0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1" name="Freeform 545">
              <a:extLst>
                <a:ext uri="{FF2B5EF4-FFF2-40B4-BE49-F238E27FC236}">
                  <a16:creationId xmlns:a16="http://schemas.microsoft.com/office/drawing/2014/main" id="{EC8425C5-6550-4414-B442-6FCA692D4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3729"/>
              <a:ext cx="214" cy="298"/>
            </a:xfrm>
            <a:custGeom>
              <a:avLst/>
              <a:gdLst>
                <a:gd name="T0" fmla="*/ 573 w 111"/>
                <a:gd name="T1" fmla="*/ 369 h 155"/>
                <a:gd name="T2" fmla="*/ 796 w 111"/>
                <a:gd name="T3" fmla="*/ 746 h 155"/>
                <a:gd name="T4" fmla="*/ 702 w 111"/>
                <a:gd name="T5" fmla="*/ 931 h 155"/>
                <a:gd name="T6" fmla="*/ 29 w 111"/>
                <a:gd name="T7" fmla="*/ 802 h 155"/>
                <a:gd name="T8" fmla="*/ 0 w 111"/>
                <a:gd name="T9" fmla="*/ 433 h 155"/>
                <a:gd name="T10" fmla="*/ 573 w 111"/>
                <a:gd name="T11" fmla="*/ 369 h 1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1" h="155">
                  <a:moveTo>
                    <a:pt x="80" y="52"/>
                  </a:moveTo>
                  <a:cubicBezTo>
                    <a:pt x="111" y="105"/>
                    <a:pt x="111" y="105"/>
                    <a:pt x="111" y="105"/>
                  </a:cubicBezTo>
                  <a:cubicBezTo>
                    <a:pt x="111" y="105"/>
                    <a:pt x="110" y="121"/>
                    <a:pt x="98" y="131"/>
                  </a:cubicBezTo>
                  <a:cubicBezTo>
                    <a:pt x="84" y="142"/>
                    <a:pt x="24" y="155"/>
                    <a:pt x="4" y="113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1"/>
                    <a:pt x="42" y="0"/>
                    <a:pt x="80" y="52"/>
                  </a:cubicBez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2" name="Freeform 546">
              <a:extLst>
                <a:ext uri="{FF2B5EF4-FFF2-40B4-BE49-F238E27FC236}">
                  <a16:creationId xmlns:a16="http://schemas.microsoft.com/office/drawing/2014/main" id="{04B5A356-6CD6-4A49-A5B3-6842666EE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3779"/>
              <a:ext cx="25" cy="67"/>
            </a:xfrm>
            <a:custGeom>
              <a:avLst/>
              <a:gdLst>
                <a:gd name="T0" fmla="*/ 63 w 13"/>
                <a:gd name="T1" fmla="*/ 245 h 35"/>
                <a:gd name="T2" fmla="*/ 0 w 13"/>
                <a:gd name="T3" fmla="*/ 0 h 35"/>
                <a:gd name="T4" fmla="*/ 48 w 13"/>
                <a:gd name="T5" fmla="*/ 92 h 35"/>
                <a:gd name="T6" fmla="*/ 92 w 13"/>
                <a:gd name="T7" fmla="*/ 216 h 35"/>
                <a:gd name="T8" fmla="*/ 63 w 13"/>
                <a:gd name="T9" fmla="*/ 245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35">
                  <a:moveTo>
                    <a:pt x="9" y="35"/>
                  </a:moveTo>
                  <a:cubicBezTo>
                    <a:pt x="9" y="35"/>
                    <a:pt x="2" y="11"/>
                    <a:pt x="0" y="0"/>
                  </a:cubicBezTo>
                  <a:cubicBezTo>
                    <a:pt x="0" y="0"/>
                    <a:pt x="1" y="7"/>
                    <a:pt x="7" y="13"/>
                  </a:cubicBezTo>
                  <a:cubicBezTo>
                    <a:pt x="13" y="18"/>
                    <a:pt x="13" y="31"/>
                    <a:pt x="13" y="31"/>
                  </a:cubicBezTo>
                  <a:lnTo>
                    <a:pt x="9" y="35"/>
                  </a:lnTo>
                  <a:close/>
                </a:path>
              </a:pathLst>
            </a:custGeom>
            <a:solidFill>
              <a:srgbClr val="AC6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3" name="Freeform 547">
              <a:extLst>
                <a:ext uri="{FF2B5EF4-FFF2-40B4-BE49-F238E27FC236}">
                  <a16:creationId xmlns:a16="http://schemas.microsoft.com/office/drawing/2014/main" id="{86F8306F-EC66-4722-A191-E974BEB95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3687"/>
              <a:ext cx="42" cy="157"/>
            </a:xfrm>
            <a:custGeom>
              <a:avLst/>
              <a:gdLst>
                <a:gd name="T0" fmla="*/ 116 w 22"/>
                <a:gd name="T1" fmla="*/ 444 h 82"/>
                <a:gd name="T2" fmla="*/ 84 w 22"/>
                <a:gd name="T3" fmla="*/ 0 h 82"/>
                <a:gd name="T4" fmla="*/ 55 w 22"/>
                <a:gd name="T5" fmla="*/ 132 h 82"/>
                <a:gd name="T6" fmla="*/ 76 w 22"/>
                <a:gd name="T7" fmla="*/ 429 h 82"/>
                <a:gd name="T8" fmla="*/ 116 w 22"/>
                <a:gd name="T9" fmla="*/ 444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82">
                  <a:moveTo>
                    <a:pt x="17" y="6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11"/>
                    <a:pt x="8" y="19"/>
                  </a:cubicBezTo>
                  <a:cubicBezTo>
                    <a:pt x="7" y="26"/>
                    <a:pt x="0" y="40"/>
                    <a:pt x="11" y="61"/>
                  </a:cubicBezTo>
                  <a:cubicBezTo>
                    <a:pt x="22" y="82"/>
                    <a:pt x="17" y="63"/>
                    <a:pt x="17" y="63"/>
                  </a:cubicBez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4" name="Freeform 548">
              <a:extLst>
                <a:ext uri="{FF2B5EF4-FFF2-40B4-BE49-F238E27FC236}">
                  <a16:creationId xmlns:a16="http://schemas.microsoft.com/office/drawing/2014/main" id="{D74AED5B-9073-425B-B451-0B1EEEBF2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0" y="3658"/>
              <a:ext cx="120" cy="50"/>
            </a:xfrm>
            <a:custGeom>
              <a:avLst/>
              <a:gdLst>
                <a:gd name="T0" fmla="*/ 0 w 62"/>
                <a:gd name="T1" fmla="*/ 115 h 26"/>
                <a:gd name="T2" fmla="*/ 449 w 62"/>
                <a:gd name="T3" fmla="*/ 71 h 26"/>
                <a:gd name="T4" fmla="*/ 435 w 62"/>
                <a:gd name="T5" fmla="*/ 0 h 26"/>
                <a:gd name="T6" fmla="*/ 0 w 62"/>
                <a:gd name="T7" fmla="*/ 23 h 26"/>
                <a:gd name="T8" fmla="*/ 0 w 62"/>
                <a:gd name="T9" fmla="*/ 115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26">
                  <a:moveTo>
                    <a:pt x="0" y="16"/>
                  </a:moveTo>
                  <a:cubicBezTo>
                    <a:pt x="0" y="16"/>
                    <a:pt x="49" y="26"/>
                    <a:pt x="62" y="1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34" y="15"/>
                    <a:pt x="0" y="3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5" name="Freeform 549">
              <a:extLst>
                <a:ext uri="{FF2B5EF4-FFF2-40B4-BE49-F238E27FC236}">
                  <a16:creationId xmlns:a16="http://schemas.microsoft.com/office/drawing/2014/main" id="{94A32C03-D7D1-4C46-9DCF-66645BB9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687"/>
              <a:ext cx="29" cy="109"/>
            </a:xfrm>
            <a:custGeom>
              <a:avLst/>
              <a:gdLst>
                <a:gd name="T0" fmla="*/ 52 w 15"/>
                <a:gd name="T1" fmla="*/ 0 h 57"/>
                <a:gd name="T2" fmla="*/ 108 w 15"/>
                <a:gd name="T3" fmla="*/ 392 h 57"/>
                <a:gd name="T4" fmla="*/ 64 w 15"/>
                <a:gd name="T5" fmla="*/ 398 h 57"/>
                <a:gd name="T6" fmla="*/ 15 w 15"/>
                <a:gd name="T7" fmla="*/ 15 h 57"/>
                <a:gd name="T8" fmla="*/ 52 w 15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57">
                  <a:moveTo>
                    <a:pt x="7" y="0"/>
                  </a:moveTo>
                  <a:cubicBezTo>
                    <a:pt x="7" y="0"/>
                    <a:pt x="7" y="32"/>
                    <a:pt x="15" y="56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0" y="26"/>
                    <a:pt x="2" y="2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C687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6" name="Freeform 550">
              <a:extLst>
                <a:ext uri="{FF2B5EF4-FFF2-40B4-BE49-F238E27FC236}">
                  <a16:creationId xmlns:a16="http://schemas.microsoft.com/office/drawing/2014/main" id="{6E9D3934-8B12-4906-AABA-3305003D11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97" y="3658"/>
              <a:ext cx="247" cy="369"/>
            </a:xfrm>
            <a:custGeom>
              <a:avLst/>
              <a:gdLst>
                <a:gd name="T0" fmla="*/ 79 w 128"/>
                <a:gd name="T1" fmla="*/ 532 h 192"/>
                <a:gd name="T2" fmla="*/ 124 w 128"/>
                <a:gd name="T3" fmla="*/ 694 h 192"/>
                <a:gd name="T4" fmla="*/ 152 w 128"/>
                <a:gd name="T5" fmla="*/ 1065 h 192"/>
                <a:gd name="T6" fmla="*/ 826 w 128"/>
                <a:gd name="T7" fmla="*/ 1193 h 192"/>
                <a:gd name="T8" fmla="*/ 920 w 128"/>
                <a:gd name="T9" fmla="*/ 1009 h 192"/>
                <a:gd name="T10" fmla="*/ 697 w 128"/>
                <a:gd name="T11" fmla="*/ 632 h 192"/>
                <a:gd name="T12" fmla="*/ 432 w 128"/>
                <a:gd name="T13" fmla="*/ 484 h 192"/>
                <a:gd name="T14" fmla="*/ 380 w 128"/>
                <a:gd name="T15" fmla="*/ 136 h 192"/>
                <a:gd name="T16" fmla="*/ 533 w 128"/>
                <a:gd name="T17" fmla="*/ 71 h 192"/>
                <a:gd name="T18" fmla="*/ 517 w 128"/>
                <a:gd name="T19" fmla="*/ 0 h 192"/>
                <a:gd name="T20" fmla="*/ 85 w 128"/>
                <a:gd name="T21" fmla="*/ 23 h 192"/>
                <a:gd name="T22" fmla="*/ 85 w 128"/>
                <a:gd name="T23" fmla="*/ 115 h 192"/>
                <a:gd name="T24" fmla="*/ 85 w 128"/>
                <a:gd name="T25" fmla="*/ 115 h 192"/>
                <a:gd name="T26" fmla="*/ 56 w 128"/>
                <a:gd name="T27" fmla="*/ 240 h 192"/>
                <a:gd name="T28" fmla="*/ 79 w 128"/>
                <a:gd name="T29" fmla="*/ 532 h 192"/>
                <a:gd name="T30" fmla="*/ 85 w 128"/>
                <a:gd name="T31" fmla="*/ 115 h 192"/>
                <a:gd name="T32" fmla="*/ 345 w 128"/>
                <a:gd name="T33" fmla="*/ 136 h 192"/>
                <a:gd name="T34" fmla="*/ 388 w 128"/>
                <a:gd name="T35" fmla="*/ 492 h 192"/>
                <a:gd name="T36" fmla="*/ 152 w 128"/>
                <a:gd name="T37" fmla="*/ 653 h 192"/>
                <a:gd name="T38" fmla="*/ 124 w 128"/>
                <a:gd name="T39" fmla="*/ 561 h 192"/>
                <a:gd name="T40" fmla="*/ 124 w 128"/>
                <a:gd name="T41" fmla="*/ 554 h 192"/>
                <a:gd name="T42" fmla="*/ 85 w 128"/>
                <a:gd name="T43" fmla="*/ 115 h 19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8" h="192">
                  <a:moveTo>
                    <a:pt x="11" y="75"/>
                  </a:moveTo>
                  <a:cubicBezTo>
                    <a:pt x="13" y="86"/>
                    <a:pt x="17" y="98"/>
                    <a:pt x="17" y="98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41" y="192"/>
                    <a:pt x="101" y="179"/>
                    <a:pt x="115" y="168"/>
                  </a:cubicBezTo>
                  <a:cubicBezTo>
                    <a:pt x="127" y="158"/>
                    <a:pt x="128" y="142"/>
                    <a:pt x="128" y="142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85" y="72"/>
                    <a:pt x="72" y="67"/>
                    <a:pt x="60" y="68"/>
                  </a:cubicBezTo>
                  <a:cubicBezTo>
                    <a:pt x="55" y="49"/>
                    <a:pt x="54" y="27"/>
                    <a:pt x="53" y="19"/>
                  </a:cubicBezTo>
                  <a:cubicBezTo>
                    <a:pt x="62" y="18"/>
                    <a:pt x="70" y="15"/>
                    <a:pt x="74" y="1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46" y="15"/>
                    <a:pt x="12" y="3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9"/>
                    <a:pt x="10" y="28"/>
                    <a:pt x="8" y="34"/>
                  </a:cubicBezTo>
                  <a:cubicBezTo>
                    <a:pt x="7" y="41"/>
                    <a:pt x="0" y="55"/>
                    <a:pt x="11" y="75"/>
                  </a:cubicBezTo>
                  <a:close/>
                  <a:moveTo>
                    <a:pt x="12" y="16"/>
                  </a:moveTo>
                  <a:cubicBezTo>
                    <a:pt x="15" y="17"/>
                    <a:pt x="32" y="20"/>
                    <a:pt x="48" y="19"/>
                  </a:cubicBezTo>
                  <a:cubicBezTo>
                    <a:pt x="47" y="38"/>
                    <a:pt x="52" y="61"/>
                    <a:pt x="54" y="69"/>
                  </a:cubicBezTo>
                  <a:cubicBezTo>
                    <a:pt x="40" y="73"/>
                    <a:pt x="28" y="85"/>
                    <a:pt x="21" y="92"/>
                  </a:cubicBezTo>
                  <a:cubicBezTo>
                    <a:pt x="21" y="89"/>
                    <a:pt x="20" y="83"/>
                    <a:pt x="17" y="79"/>
                  </a:cubicBezTo>
                  <a:cubicBezTo>
                    <a:pt x="17" y="78"/>
                    <a:pt x="17" y="78"/>
                    <a:pt x="17" y="78"/>
                  </a:cubicBezTo>
                  <a:lnTo>
                    <a:pt x="12" y="16"/>
                  </a:lnTo>
                  <a:close/>
                </a:path>
              </a:pathLst>
            </a:custGeom>
            <a:noFill/>
            <a:ln w="6350" cap="rnd">
              <a:solidFill>
                <a:srgbClr val="494E4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7" name="Freeform 551">
              <a:extLst>
                <a:ext uri="{FF2B5EF4-FFF2-40B4-BE49-F238E27FC236}">
                  <a16:creationId xmlns:a16="http://schemas.microsoft.com/office/drawing/2014/main" id="{4EAC5A3B-2BB0-4432-87E5-D20F957C6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3933"/>
              <a:ext cx="175" cy="52"/>
            </a:xfrm>
            <a:custGeom>
              <a:avLst/>
              <a:gdLst>
                <a:gd name="T0" fmla="*/ 648 w 91"/>
                <a:gd name="T1" fmla="*/ 44 h 27"/>
                <a:gd name="T2" fmla="*/ 485 w 91"/>
                <a:gd name="T3" fmla="*/ 164 h 27"/>
                <a:gd name="T4" fmla="*/ 292 w 91"/>
                <a:gd name="T5" fmla="*/ 193 h 27"/>
                <a:gd name="T6" fmla="*/ 0 w 91"/>
                <a:gd name="T7" fmla="*/ 8 h 27"/>
                <a:gd name="T8" fmla="*/ 85 w 91"/>
                <a:gd name="T9" fmla="*/ 29 h 27"/>
                <a:gd name="T10" fmla="*/ 208 w 91"/>
                <a:gd name="T11" fmla="*/ 71 h 27"/>
                <a:gd name="T12" fmla="*/ 392 w 91"/>
                <a:gd name="T13" fmla="*/ 108 h 27"/>
                <a:gd name="T14" fmla="*/ 548 w 91"/>
                <a:gd name="T15" fmla="*/ 48 h 27"/>
                <a:gd name="T16" fmla="*/ 648 w 91"/>
                <a:gd name="T17" fmla="*/ 29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27">
                  <a:moveTo>
                    <a:pt x="91" y="6"/>
                  </a:moveTo>
                  <a:cubicBezTo>
                    <a:pt x="84" y="12"/>
                    <a:pt x="77" y="19"/>
                    <a:pt x="68" y="23"/>
                  </a:cubicBezTo>
                  <a:cubicBezTo>
                    <a:pt x="60" y="26"/>
                    <a:pt x="50" y="27"/>
                    <a:pt x="41" y="27"/>
                  </a:cubicBezTo>
                  <a:cubicBezTo>
                    <a:pt x="27" y="27"/>
                    <a:pt x="1" y="18"/>
                    <a:pt x="0" y="1"/>
                  </a:cubicBezTo>
                  <a:cubicBezTo>
                    <a:pt x="4" y="1"/>
                    <a:pt x="9" y="4"/>
                    <a:pt x="12" y="4"/>
                  </a:cubicBezTo>
                  <a:cubicBezTo>
                    <a:pt x="18" y="6"/>
                    <a:pt x="23" y="8"/>
                    <a:pt x="29" y="10"/>
                  </a:cubicBezTo>
                  <a:cubicBezTo>
                    <a:pt x="37" y="13"/>
                    <a:pt x="46" y="16"/>
                    <a:pt x="55" y="15"/>
                  </a:cubicBezTo>
                  <a:cubicBezTo>
                    <a:pt x="62" y="14"/>
                    <a:pt x="70" y="10"/>
                    <a:pt x="77" y="7"/>
                  </a:cubicBezTo>
                  <a:cubicBezTo>
                    <a:pt x="81" y="5"/>
                    <a:pt x="88" y="0"/>
                    <a:pt x="91" y="4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8" name="Freeform 552">
              <a:extLst>
                <a:ext uri="{FF2B5EF4-FFF2-40B4-BE49-F238E27FC236}">
                  <a16:creationId xmlns:a16="http://schemas.microsoft.com/office/drawing/2014/main" id="{6E6E7421-769B-44D9-A8F7-6DC0516CB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4" y="3664"/>
              <a:ext cx="108" cy="28"/>
            </a:xfrm>
            <a:custGeom>
              <a:avLst/>
              <a:gdLst>
                <a:gd name="T0" fmla="*/ 401 w 56"/>
                <a:gd name="T1" fmla="*/ 0 h 15"/>
                <a:gd name="T2" fmla="*/ 0 w 56"/>
                <a:gd name="T3" fmla="*/ 21 h 15"/>
                <a:gd name="T4" fmla="*/ 0 w 56"/>
                <a:gd name="T5" fmla="*/ 45 h 15"/>
                <a:gd name="T6" fmla="*/ 401 w 56"/>
                <a:gd name="T7" fmla="*/ 0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" h="15">
                  <a:moveTo>
                    <a:pt x="56" y="0"/>
                  </a:moveTo>
                  <a:cubicBezTo>
                    <a:pt x="56" y="0"/>
                    <a:pt x="36" y="14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41" y="15"/>
                    <a:pt x="56" y="0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499" name="Freeform 553">
              <a:extLst>
                <a:ext uri="{FF2B5EF4-FFF2-40B4-BE49-F238E27FC236}">
                  <a16:creationId xmlns:a16="http://schemas.microsoft.com/office/drawing/2014/main" id="{F4B8BD70-AEDD-41BB-8B2E-666080AA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700"/>
              <a:ext cx="16" cy="89"/>
            </a:xfrm>
            <a:custGeom>
              <a:avLst/>
              <a:gdLst>
                <a:gd name="T0" fmla="*/ 8 w 8"/>
                <a:gd name="T1" fmla="*/ 0 h 46"/>
                <a:gd name="T2" fmla="*/ 64 w 8"/>
                <a:gd name="T3" fmla="*/ 333 h 46"/>
                <a:gd name="T4" fmla="*/ 8 w 8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46">
                  <a:moveTo>
                    <a:pt x="1" y="0"/>
                  </a:moveTo>
                  <a:cubicBezTo>
                    <a:pt x="1" y="0"/>
                    <a:pt x="2" y="27"/>
                    <a:pt x="8" y="46"/>
                  </a:cubicBezTo>
                  <a:cubicBezTo>
                    <a:pt x="8" y="46"/>
                    <a:pt x="0" y="33"/>
                    <a:pt x="1" y="0"/>
                  </a:cubicBezTo>
                  <a:close/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0" name="Freeform 554">
              <a:extLst>
                <a:ext uri="{FF2B5EF4-FFF2-40B4-BE49-F238E27FC236}">
                  <a16:creationId xmlns:a16="http://schemas.microsoft.com/office/drawing/2014/main" id="{8C042BCA-C5D4-4F2A-A5C1-9D1FFC6E3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3798"/>
              <a:ext cx="83" cy="104"/>
            </a:xfrm>
            <a:custGeom>
              <a:avLst/>
              <a:gdLst>
                <a:gd name="T0" fmla="*/ 37 w 43"/>
                <a:gd name="T1" fmla="*/ 15 h 54"/>
                <a:gd name="T2" fmla="*/ 131 w 43"/>
                <a:gd name="T3" fmla="*/ 64 h 54"/>
                <a:gd name="T4" fmla="*/ 193 w 43"/>
                <a:gd name="T5" fmla="*/ 164 h 54"/>
                <a:gd name="T6" fmla="*/ 309 w 43"/>
                <a:gd name="T7" fmla="*/ 385 h 54"/>
                <a:gd name="T8" fmla="*/ 137 w 43"/>
                <a:gd name="T9" fmla="*/ 148 h 54"/>
                <a:gd name="T10" fmla="*/ 0 w 43"/>
                <a:gd name="T11" fmla="*/ 0 h 54"/>
                <a:gd name="T12" fmla="*/ 52 w 43"/>
                <a:gd name="T13" fmla="*/ 2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54">
                  <a:moveTo>
                    <a:pt x="5" y="2"/>
                  </a:moveTo>
                  <a:cubicBezTo>
                    <a:pt x="9" y="4"/>
                    <a:pt x="14" y="6"/>
                    <a:pt x="18" y="9"/>
                  </a:cubicBezTo>
                  <a:cubicBezTo>
                    <a:pt x="23" y="13"/>
                    <a:pt x="24" y="18"/>
                    <a:pt x="27" y="23"/>
                  </a:cubicBezTo>
                  <a:cubicBezTo>
                    <a:pt x="32" y="33"/>
                    <a:pt x="37" y="44"/>
                    <a:pt x="43" y="54"/>
                  </a:cubicBezTo>
                  <a:cubicBezTo>
                    <a:pt x="35" y="43"/>
                    <a:pt x="26" y="33"/>
                    <a:pt x="19" y="21"/>
                  </a:cubicBezTo>
                  <a:cubicBezTo>
                    <a:pt x="15" y="13"/>
                    <a:pt x="9" y="3"/>
                    <a:pt x="0" y="0"/>
                  </a:cubicBezTo>
                  <a:cubicBezTo>
                    <a:pt x="2" y="0"/>
                    <a:pt x="5" y="2"/>
                    <a:pt x="7" y="3"/>
                  </a:cubicBezTo>
                </a:path>
              </a:pathLst>
            </a:custGeom>
            <a:solidFill>
              <a:srgbClr val="D69E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501" name="Freeform 555">
              <a:extLst>
                <a:ext uri="{FF2B5EF4-FFF2-40B4-BE49-F238E27FC236}">
                  <a16:creationId xmlns:a16="http://schemas.microsoft.com/office/drawing/2014/main" id="{38BFEED2-FC24-49FC-80F3-8A3DDC533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3814"/>
              <a:ext cx="35" cy="125"/>
            </a:xfrm>
            <a:custGeom>
              <a:avLst/>
              <a:gdLst>
                <a:gd name="T0" fmla="*/ 124 w 18"/>
                <a:gd name="T1" fmla="*/ 0 h 65"/>
                <a:gd name="T2" fmla="*/ 103 w 18"/>
                <a:gd name="T3" fmla="*/ 15 h 65"/>
                <a:gd name="T4" fmla="*/ 68 w 18"/>
                <a:gd name="T5" fmla="*/ 44 h 65"/>
                <a:gd name="T6" fmla="*/ 23 w 18"/>
                <a:gd name="T7" fmla="*/ 77 h 65"/>
                <a:gd name="T8" fmla="*/ 0 w 18"/>
                <a:gd name="T9" fmla="*/ 148 h 65"/>
                <a:gd name="T10" fmla="*/ 8 w 18"/>
                <a:gd name="T11" fmla="*/ 308 h 65"/>
                <a:gd name="T12" fmla="*/ 16 w 18"/>
                <a:gd name="T13" fmla="*/ 400 h 65"/>
                <a:gd name="T14" fmla="*/ 31 w 18"/>
                <a:gd name="T15" fmla="*/ 462 h 65"/>
                <a:gd name="T16" fmla="*/ 31 w 18"/>
                <a:gd name="T17" fmla="*/ 263 h 65"/>
                <a:gd name="T18" fmla="*/ 45 w 18"/>
                <a:gd name="T19" fmla="*/ 137 h 65"/>
                <a:gd name="T20" fmla="*/ 103 w 18"/>
                <a:gd name="T21" fmla="*/ 63 h 65"/>
                <a:gd name="T22" fmla="*/ 117 w 18"/>
                <a:gd name="T23" fmla="*/ 37 h 65"/>
                <a:gd name="T24" fmla="*/ 132 w 18"/>
                <a:gd name="T25" fmla="*/ 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" h="65">
                  <a:moveTo>
                    <a:pt x="17" y="0"/>
                  </a:moveTo>
                  <a:cubicBezTo>
                    <a:pt x="16" y="1"/>
                    <a:pt x="15" y="2"/>
                    <a:pt x="14" y="2"/>
                  </a:cubicBezTo>
                  <a:cubicBezTo>
                    <a:pt x="12" y="4"/>
                    <a:pt x="11" y="5"/>
                    <a:pt x="9" y="6"/>
                  </a:cubicBezTo>
                  <a:cubicBezTo>
                    <a:pt x="6" y="7"/>
                    <a:pt x="4" y="9"/>
                    <a:pt x="3" y="11"/>
                  </a:cubicBezTo>
                  <a:cubicBezTo>
                    <a:pt x="0" y="14"/>
                    <a:pt x="0" y="17"/>
                    <a:pt x="0" y="21"/>
                  </a:cubicBezTo>
                  <a:cubicBezTo>
                    <a:pt x="0" y="28"/>
                    <a:pt x="1" y="36"/>
                    <a:pt x="1" y="43"/>
                  </a:cubicBezTo>
                  <a:cubicBezTo>
                    <a:pt x="1" y="47"/>
                    <a:pt x="1" y="51"/>
                    <a:pt x="2" y="56"/>
                  </a:cubicBezTo>
                  <a:cubicBezTo>
                    <a:pt x="2" y="59"/>
                    <a:pt x="3" y="62"/>
                    <a:pt x="4" y="65"/>
                  </a:cubicBezTo>
                  <a:cubicBezTo>
                    <a:pt x="3" y="55"/>
                    <a:pt x="4" y="46"/>
                    <a:pt x="4" y="37"/>
                  </a:cubicBezTo>
                  <a:cubicBezTo>
                    <a:pt x="4" y="32"/>
                    <a:pt x="3" y="24"/>
                    <a:pt x="6" y="19"/>
                  </a:cubicBezTo>
                  <a:cubicBezTo>
                    <a:pt x="7" y="15"/>
                    <a:pt x="12" y="13"/>
                    <a:pt x="14" y="9"/>
                  </a:cubicBezTo>
                  <a:cubicBezTo>
                    <a:pt x="15" y="8"/>
                    <a:pt x="16" y="6"/>
                    <a:pt x="16" y="5"/>
                  </a:cubicBezTo>
                  <a:cubicBezTo>
                    <a:pt x="17" y="3"/>
                    <a:pt x="17" y="2"/>
                    <a:pt x="18" y="1"/>
                  </a:cubicBezTo>
                </a:path>
              </a:pathLst>
            </a:custGeom>
            <a:solidFill>
              <a:srgbClr val="B97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556">
            <a:extLst>
              <a:ext uri="{FF2B5EF4-FFF2-40B4-BE49-F238E27FC236}">
                <a16:creationId xmlns:a16="http://schemas.microsoft.com/office/drawing/2014/main" id="{247DF923-C3B9-43A6-9E20-BFBC61A67B0E}"/>
              </a:ext>
            </a:extLst>
          </p:cNvPr>
          <p:cNvGrpSpPr>
            <a:grpSpLocks/>
          </p:cNvGrpSpPr>
          <p:nvPr/>
        </p:nvGrpSpPr>
        <p:grpSpPr bwMode="auto">
          <a:xfrm>
            <a:off x="6467475" y="1181100"/>
            <a:ext cx="1271588" cy="5310188"/>
            <a:chOff x="3114" y="718"/>
            <a:chExt cx="801" cy="3345"/>
          </a:xfrm>
        </p:grpSpPr>
        <p:grpSp>
          <p:nvGrpSpPr>
            <p:cNvPr id="38187" name="Group 557">
              <a:extLst>
                <a:ext uri="{FF2B5EF4-FFF2-40B4-BE49-F238E27FC236}">
                  <a16:creationId xmlns:a16="http://schemas.microsoft.com/office/drawing/2014/main" id="{F62E691F-9266-4B51-8567-769DC4054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4" y="718"/>
              <a:ext cx="801" cy="3345"/>
              <a:chOff x="3114" y="718"/>
              <a:chExt cx="801" cy="3345"/>
            </a:xfrm>
          </p:grpSpPr>
          <p:sp>
            <p:nvSpPr>
              <p:cNvPr id="38203" name="Freeform 558">
                <a:extLst>
                  <a:ext uri="{FF2B5EF4-FFF2-40B4-BE49-F238E27FC236}">
                    <a16:creationId xmlns:a16="http://schemas.microsoft.com/office/drawing/2014/main" id="{491F7481-F75C-4A10-A2DF-C7F0E4060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642"/>
                <a:ext cx="72" cy="74"/>
              </a:xfrm>
              <a:custGeom>
                <a:avLst/>
                <a:gdLst>
                  <a:gd name="T0" fmla="*/ 43 w 35"/>
                  <a:gd name="T1" fmla="*/ 331 h 34"/>
                  <a:gd name="T2" fmla="*/ 16 w 35"/>
                  <a:gd name="T3" fmla="*/ 226 h 34"/>
                  <a:gd name="T4" fmla="*/ 123 w 35"/>
                  <a:gd name="T5" fmla="*/ 176 h 34"/>
                  <a:gd name="T6" fmla="*/ 191 w 35"/>
                  <a:gd name="T7" fmla="*/ 96 h 34"/>
                  <a:gd name="T8" fmla="*/ 280 w 35"/>
                  <a:gd name="T9" fmla="*/ 0 h 34"/>
                  <a:gd name="T10" fmla="*/ 181 w 35"/>
                  <a:gd name="T11" fmla="*/ 226 h 34"/>
                  <a:gd name="T12" fmla="*/ 68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5" y="32"/>
                    </a:moveTo>
                    <a:cubicBezTo>
                      <a:pt x="0" y="34"/>
                      <a:pt x="1" y="25"/>
                      <a:pt x="2" y="22"/>
                    </a:cubicBezTo>
                    <a:cubicBezTo>
                      <a:pt x="6" y="18"/>
                      <a:pt x="9" y="17"/>
                      <a:pt x="14" y="17"/>
                    </a:cubicBezTo>
                    <a:cubicBezTo>
                      <a:pt x="20" y="16"/>
                      <a:pt x="20" y="13"/>
                      <a:pt x="22" y="9"/>
                    </a:cubicBezTo>
                    <a:cubicBezTo>
                      <a:pt x="24" y="5"/>
                      <a:pt x="28" y="2"/>
                      <a:pt x="32" y="0"/>
                    </a:cubicBezTo>
                    <a:cubicBezTo>
                      <a:pt x="35" y="5"/>
                      <a:pt x="24" y="18"/>
                      <a:pt x="21" y="22"/>
                    </a:cubicBezTo>
                    <a:cubicBezTo>
                      <a:pt x="17" y="26"/>
                      <a:pt x="10" y="29"/>
                      <a:pt x="8" y="33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559">
                <a:extLst>
                  <a:ext uri="{FF2B5EF4-FFF2-40B4-BE49-F238E27FC236}">
                    <a16:creationId xmlns:a16="http://schemas.microsoft.com/office/drawing/2014/main" id="{A9C14C86-B353-474C-9643-7511378E6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33"/>
                <a:ext cx="50" cy="42"/>
              </a:xfrm>
              <a:custGeom>
                <a:avLst/>
                <a:gdLst>
                  <a:gd name="T0" fmla="*/ 173 w 24"/>
                  <a:gd name="T1" fmla="*/ 0 h 19"/>
                  <a:gd name="T2" fmla="*/ 108 w 24"/>
                  <a:gd name="T3" fmla="*/ 53 h 19"/>
                  <a:gd name="T4" fmla="*/ 56 w 24"/>
                  <a:gd name="T5" fmla="*/ 73 h 19"/>
                  <a:gd name="T6" fmla="*/ 8 w 24"/>
                  <a:gd name="T7" fmla="*/ 195 h 19"/>
                  <a:gd name="T8" fmla="*/ 192 w 24"/>
                  <a:gd name="T9" fmla="*/ 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4" y="4"/>
                      <a:pt x="12" y="5"/>
                    </a:cubicBezTo>
                    <a:cubicBezTo>
                      <a:pt x="10" y="5"/>
                      <a:pt x="8" y="5"/>
                      <a:pt x="6" y="7"/>
                    </a:cubicBezTo>
                    <a:cubicBezTo>
                      <a:pt x="3" y="9"/>
                      <a:pt x="0" y="15"/>
                      <a:pt x="1" y="18"/>
                    </a:cubicBezTo>
                    <a:cubicBezTo>
                      <a:pt x="11" y="19"/>
                      <a:pt x="24" y="14"/>
                      <a:pt x="21" y="2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560">
                <a:extLst>
                  <a:ext uri="{FF2B5EF4-FFF2-40B4-BE49-F238E27FC236}">
                    <a16:creationId xmlns:a16="http://schemas.microsoft.com/office/drawing/2014/main" id="{3FCD503E-CDF2-4778-90D0-257519F6D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6" y="2642"/>
                <a:ext cx="72" cy="74"/>
              </a:xfrm>
              <a:custGeom>
                <a:avLst/>
                <a:gdLst>
                  <a:gd name="T0" fmla="*/ 43 w 35"/>
                  <a:gd name="T1" fmla="*/ 331 h 34"/>
                  <a:gd name="T2" fmla="*/ 16 w 35"/>
                  <a:gd name="T3" fmla="*/ 226 h 34"/>
                  <a:gd name="T4" fmla="*/ 123 w 35"/>
                  <a:gd name="T5" fmla="*/ 176 h 34"/>
                  <a:gd name="T6" fmla="*/ 191 w 35"/>
                  <a:gd name="T7" fmla="*/ 96 h 34"/>
                  <a:gd name="T8" fmla="*/ 280 w 35"/>
                  <a:gd name="T9" fmla="*/ 0 h 34"/>
                  <a:gd name="T10" fmla="*/ 181 w 35"/>
                  <a:gd name="T11" fmla="*/ 226 h 34"/>
                  <a:gd name="T12" fmla="*/ 68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5" y="32"/>
                    </a:moveTo>
                    <a:cubicBezTo>
                      <a:pt x="0" y="34"/>
                      <a:pt x="1" y="25"/>
                      <a:pt x="2" y="22"/>
                    </a:cubicBezTo>
                    <a:cubicBezTo>
                      <a:pt x="6" y="18"/>
                      <a:pt x="9" y="17"/>
                      <a:pt x="14" y="17"/>
                    </a:cubicBezTo>
                    <a:cubicBezTo>
                      <a:pt x="20" y="16"/>
                      <a:pt x="20" y="13"/>
                      <a:pt x="22" y="9"/>
                    </a:cubicBezTo>
                    <a:cubicBezTo>
                      <a:pt x="24" y="5"/>
                      <a:pt x="28" y="2"/>
                      <a:pt x="32" y="0"/>
                    </a:cubicBezTo>
                    <a:cubicBezTo>
                      <a:pt x="35" y="5"/>
                      <a:pt x="24" y="18"/>
                      <a:pt x="21" y="22"/>
                    </a:cubicBezTo>
                    <a:cubicBezTo>
                      <a:pt x="17" y="26"/>
                      <a:pt x="10" y="29"/>
                      <a:pt x="8" y="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561">
                <a:extLst>
                  <a:ext uri="{FF2B5EF4-FFF2-40B4-BE49-F238E27FC236}">
                    <a16:creationId xmlns:a16="http://schemas.microsoft.com/office/drawing/2014/main" id="{7A13A5A4-2F3F-48D5-B75A-A51326A2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633"/>
                <a:ext cx="39" cy="40"/>
              </a:xfrm>
              <a:custGeom>
                <a:avLst/>
                <a:gdLst>
                  <a:gd name="T0" fmla="*/ 164 w 19"/>
                  <a:gd name="T1" fmla="*/ 0 h 18"/>
                  <a:gd name="T2" fmla="*/ 105 w 19"/>
                  <a:gd name="T3" fmla="*/ 53 h 18"/>
                  <a:gd name="T4" fmla="*/ 51 w 19"/>
                  <a:gd name="T5" fmla="*/ 80 h 18"/>
                  <a:gd name="T6" fmla="*/ 8 w 19"/>
                  <a:gd name="T7" fmla="*/ 198 h 18"/>
                  <a:gd name="T8" fmla="*/ 76 w 19"/>
                  <a:gd name="T9" fmla="*/ 19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cubicBezTo>
                      <a:pt x="19" y="0"/>
                      <a:pt x="14" y="4"/>
                      <a:pt x="12" y="5"/>
                    </a:cubicBezTo>
                    <a:cubicBezTo>
                      <a:pt x="10" y="5"/>
                      <a:pt x="8" y="5"/>
                      <a:pt x="6" y="7"/>
                    </a:cubicBezTo>
                    <a:cubicBezTo>
                      <a:pt x="3" y="9"/>
                      <a:pt x="0" y="15"/>
                      <a:pt x="1" y="18"/>
                    </a:cubicBezTo>
                    <a:cubicBezTo>
                      <a:pt x="4" y="18"/>
                      <a:pt x="6" y="18"/>
                      <a:pt x="9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562">
                <a:extLst>
                  <a:ext uri="{FF2B5EF4-FFF2-40B4-BE49-F238E27FC236}">
                    <a16:creationId xmlns:a16="http://schemas.microsoft.com/office/drawing/2014/main" id="{AFCC8B15-16EC-4A27-9994-7E177CB0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662"/>
                <a:ext cx="72" cy="74"/>
              </a:xfrm>
              <a:custGeom>
                <a:avLst/>
                <a:gdLst>
                  <a:gd name="T0" fmla="*/ 263 w 35"/>
                  <a:gd name="T1" fmla="*/ 342 h 34"/>
                  <a:gd name="T2" fmla="*/ 280 w 35"/>
                  <a:gd name="T3" fmla="*/ 237 h 34"/>
                  <a:gd name="T4" fmla="*/ 173 w 35"/>
                  <a:gd name="T5" fmla="*/ 176 h 34"/>
                  <a:gd name="T6" fmla="*/ 115 w 35"/>
                  <a:gd name="T7" fmla="*/ 104 h 34"/>
                  <a:gd name="T8" fmla="*/ 25 w 35"/>
                  <a:gd name="T9" fmla="*/ 0 h 34"/>
                  <a:gd name="T10" fmla="*/ 123 w 35"/>
                  <a:gd name="T11" fmla="*/ 226 h 34"/>
                  <a:gd name="T12" fmla="*/ 237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30" y="33"/>
                    </a:moveTo>
                    <a:cubicBezTo>
                      <a:pt x="35" y="34"/>
                      <a:pt x="34" y="25"/>
                      <a:pt x="32" y="23"/>
                    </a:cubicBezTo>
                    <a:cubicBezTo>
                      <a:pt x="29" y="18"/>
                      <a:pt x="26" y="18"/>
                      <a:pt x="20" y="17"/>
                    </a:cubicBezTo>
                    <a:cubicBezTo>
                      <a:pt x="15" y="16"/>
                      <a:pt x="15" y="14"/>
                      <a:pt x="13" y="10"/>
                    </a:cubicBezTo>
                    <a:cubicBezTo>
                      <a:pt x="10" y="5"/>
                      <a:pt x="7" y="3"/>
                      <a:pt x="3" y="0"/>
                    </a:cubicBezTo>
                    <a:cubicBezTo>
                      <a:pt x="0" y="5"/>
                      <a:pt x="11" y="18"/>
                      <a:pt x="14" y="22"/>
                    </a:cubicBezTo>
                    <a:cubicBezTo>
                      <a:pt x="17" y="26"/>
                      <a:pt x="25" y="29"/>
                      <a:pt x="27" y="33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8" name="Freeform 563">
                <a:extLst>
                  <a:ext uri="{FF2B5EF4-FFF2-40B4-BE49-F238E27FC236}">
                    <a16:creationId xmlns:a16="http://schemas.microsoft.com/office/drawing/2014/main" id="{FE8DD826-53FA-4239-9CE7-FCAB1851E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2653"/>
                <a:ext cx="52" cy="41"/>
              </a:xfrm>
              <a:custGeom>
                <a:avLst/>
                <a:gdLst>
                  <a:gd name="T0" fmla="*/ 52 w 25"/>
                  <a:gd name="T1" fmla="*/ 0 h 19"/>
                  <a:gd name="T2" fmla="*/ 116 w 25"/>
                  <a:gd name="T3" fmla="*/ 52 h 19"/>
                  <a:gd name="T4" fmla="*/ 173 w 25"/>
                  <a:gd name="T5" fmla="*/ 69 h 19"/>
                  <a:gd name="T6" fmla="*/ 208 w 25"/>
                  <a:gd name="T7" fmla="*/ 181 h 19"/>
                  <a:gd name="T8" fmla="*/ 35 w 25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19">
                    <a:moveTo>
                      <a:pt x="6" y="0"/>
                    </a:moveTo>
                    <a:cubicBezTo>
                      <a:pt x="6" y="1"/>
                      <a:pt x="11" y="4"/>
                      <a:pt x="13" y="5"/>
                    </a:cubicBezTo>
                    <a:cubicBezTo>
                      <a:pt x="15" y="6"/>
                      <a:pt x="17" y="5"/>
                      <a:pt x="19" y="7"/>
                    </a:cubicBezTo>
                    <a:cubicBezTo>
                      <a:pt x="22" y="9"/>
                      <a:pt x="25" y="15"/>
                      <a:pt x="23" y="18"/>
                    </a:cubicBezTo>
                    <a:cubicBezTo>
                      <a:pt x="13" y="19"/>
                      <a:pt x="0" y="15"/>
                      <a:pt x="4" y="2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9" name="Freeform 564">
                <a:extLst>
                  <a:ext uri="{FF2B5EF4-FFF2-40B4-BE49-F238E27FC236}">
                    <a16:creationId xmlns:a16="http://schemas.microsoft.com/office/drawing/2014/main" id="{BB36DE41-975D-4240-8416-26F6124EF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2662"/>
                <a:ext cx="72" cy="76"/>
              </a:xfrm>
              <a:custGeom>
                <a:avLst/>
                <a:gdLst>
                  <a:gd name="T0" fmla="*/ 245 w 35"/>
                  <a:gd name="T1" fmla="*/ 339 h 35"/>
                  <a:gd name="T2" fmla="*/ 280 w 35"/>
                  <a:gd name="T3" fmla="*/ 237 h 35"/>
                  <a:gd name="T4" fmla="*/ 173 w 35"/>
                  <a:gd name="T5" fmla="*/ 174 h 35"/>
                  <a:gd name="T6" fmla="*/ 115 w 35"/>
                  <a:gd name="T7" fmla="*/ 104 h 35"/>
                  <a:gd name="T8" fmla="*/ 25 w 35"/>
                  <a:gd name="T9" fmla="*/ 0 h 35"/>
                  <a:gd name="T10" fmla="*/ 123 w 35"/>
                  <a:gd name="T11" fmla="*/ 226 h 35"/>
                  <a:gd name="T12" fmla="*/ 237 w 35"/>
                  <a:gd name="T13" fmla="*/ 33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5">
                    <a:moveTo>
                      <a:pt x="28" y="33"/>
                    </a:moveTo>
                    <a:cubicBezTo>
                      <a:pt x="35" y="35"/>
                      <a:pt x="34" y="25"/>
                      <a:pt x="32" y="23"/>
                    </a:cubicBezTo>
                    <a:cubicBezTo>
                      <a:pt x="29" y="18"/>
                      <a:pt x="26" y="18"/>
                      <a:pt x="20" y="17"/>
                    </a:cubicBezTo>
                    <a:cubicBezTo>
                      <a:pt x="15" y="16"/>
                      <a:pt x="15" y="14"/>
                      <a:pt x="13" y="10"/>
                    </a:cubicBezTo>
                    <a:cubicBezTo>
                      <a:pt x="10" y="5"/>
                      <a:pt x="7" y="3"/>
                      <a:pt x="3" y="0"/>
                    </a:cubicBezTo>
                    <a:cubicBezTo>
                      <a:pt x="0" y="5"/>
                      <a:pt x="11" y="18"/>
                      <a:pt x="14" y="22"/>
                    </a:cubicBezTo>
                    <a:cubicBezTo>
                      <a:pt x="17" y="26"/>
                      <a:pt x="25" y="29"/>
                      <a:pt x="27" y="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0" name="Freeform 565">
                <a:extLst>
                  <a:ext uri="{FF2B5EF4-FFF2-40B4-BE49-F238E27FC236}">
                    <a16:creationId xmlns:a16="http://schemas.microsoft.com/office/drawing/2014/main" id="{E3CD8421-5AD7-42FA-9D49-416453D3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53"/>
                <a:ext cx="39" cy="41"/>
              </a:xfrm>
              <a:custGeom>
                <a:avLst/>
                <a:gdLst>
                  <a:gd name="T0" fmla="*/ 0 w 19"/>
                  <a:gd name="T1" fmla="*/ 0 h 19"/>
                  <a:gd name="T2" fmla="*/ 60 w 19"/>
                  <a:gd name="T3" fmla="*/ 52 h 19"/>
                  <a:gd name="T4" fmla="*/ 113 w 19"/>
                  <a:gd name="T5" fmla="*/ 69 h 19"/>
                  <a:gd name="T6" fmla="*/ 148 w 19"/>
                  <a:gd name="T7" fmla="*/ 181 h 19"/>
                  <a:gd name="T8" fmla="*/ 88 w 19"/>
                  <a:gd name="T9" fmla="*/ 18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cubicBezTo>
                      <a:pt x="0" y="1"/>
                      <a:pt x="5" y="4"/>
                      <a:pt x="7" y="5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6" y="9"/>
                      <a:pt x="19" y="15"/>
                      <a:pt x="17" y="18"/>
                    </a:cubicBezTo>
                    <a:cubicBezTo>
                      <a:pt x="15" y="19"/>
                      <a:pt x="12" y="18"/>
                      <a:pt x="10" y="1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1" name="Freeform 566">
                <a:extLst>
                  <a:ext uri="{FF2B5EF4-FFF2-40B4-BE49-F238E27FC236}">
                    <a16:creationId xmlns:a16="http://schemas.microsoft.com/office/drawing/2014/main" id="{CBDF5A55-38AC-45BC-A9F8-7D367162C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122"/>
                <a:ext cx="801" cy="2941"/>
              </a:xfrm>
              <a:custGeom>
                <a:avLst/>
                <a:gdLst>
                  <a:gd name="T0" fmla="*/ 2053 w 389"/>
                  <a:gd name="T1" fmla="*/ 690 h 1339"/>
                  <a:gd name="T2" fmla="*/ 2819 w 389"/>
                  <a:gd name="T3" fmla="*/ 1114 h 1339"/>
                  <a:gd name="T4" fmla="*/ 3247 w 389"/>
                  <a:gd name="T5" fmla="*/ 3846 h 1339"/>
                  <a:gd name="T6" fmla="*/ 3338 w 389"/>
                  <a:gd name="T7" fmla="*/ 6420 h 1339"/>
                  <a:gd name="T8" fmla="*/ 2994 w 389"/>
                  <a:gd name="T9" fmla="*/ 7786 h 1339"/>
                  <a:gd name="T10" fmla="*/ 3010 w 389"/>
                  <a:gd name="T11" fmla="*/ 7589 h 1339"/>
                  <a:gd name="T12" fmla="*/ 3091 w 389"/>
                  <a:gd name="T13" fmla="*/ 7004 h 1339"/>
                  <a:gd name="T14" fmla="*/ 2854 w 389"/>
                  <a:gd name="T15" fmla="*/ 7512 h 1339"/>
                  <a:gd name="T16" fmla="*/ 2891 w 389"/>
                  <a:gd name="T17" fmla="*/ 7004 h 1339"/>
                  <a:gd name="T18" fmla="*/ 2891 w 389"/>
                  <a:gd name="T19" fmla="*/ 5447 h 1339"/>
                  <a:gd name="T20" fmla="*/ 2778 w 389"/>
                  <a:gd name="T21" fmla="*/ 3710 h 1339"/>
                  <a:gd name="T22" fmla="*/ 2586 w 389"/>
                  <a:gd name="T23" fmla="*/ 3782 h 1339"/>
                  <a:gd name="T24" fmla="*/ 2697 w 389"/>
                  <a:gd name="T25" fmla="*/ 5065 h 1339"/>
                  <a:gd name="T26" fmla="*/ 2671 w 389"/>
                  <a:gd name="T27" fmla="*/ 8274 h 1339"/>
                  <a:gd name="T28" fmla="*/ 2454 w 389"/>
                  <a:gd name="T29" fmla="*/ 12654 h 1339"/>
                  <a:gd name="T30" fmla="*/ 2611 w 389"/>
                  <a:gd name="T31" fmla="*/ 13488 h 1339"/>
                  <a:gd name="T32" fmla="*/ 2846 w 389"/>
                  <a:gd name="T33" fmla="*/ 13851 h 1339"/>
                  <a:gd name="T34" fmla="*/ 2646 w 389"/>
                  <a:gd name="T35" fmla="*/ 13912 h 1339"/>
                  <a:gd name="T36" fmla="*/ 2314 w 389"/>
                  <a:gd name="T37" fmla="*/ 13932 h 1339"/>
                  <a:gd name="T38" fmla="*/ 2026 w 389"/>
                  <a:gd name="T39" fmla="*/ 13879 h 1339"/>
                  <a:gd name="T40" fmla="*/ 1946 w 389"/>
                  <a:gd name="T41" fmla="*/ 13117 h 1339"/>
                  <a:gd name="T42" fmla="*/ 1913 w 389"/>
                  <a:gd name="T43" fmla="*/ 11254 h 1339"/>
                  <a:gd name="T44" fmla="*/ 1878 w 389"/>
                  <a:gd name="T45" fmla="*/ 9273 h 1339"/>
                  <a:gd name="T46" fmla="*/ 1765 w 389"/>
                  <a:gd name="T47" fmla="*/ 6548 h 1339"/>
                  <a:gd name="T48" fmla="*/ 1526 w 389"/>
                  <a:gd name="T49" fmla="*/ 7428 h 1339"/>
                  <a:gd name="T50" fmla="*/ 1501 w 389"/>
                  <a:gd name="T51" fmla="*/ 10541 h 1339"/>
                  <a:gd name="T52" fmla="*/ 1369 w 389"/>
                  <a:gd name="T53" fmla="*/ 12851 h 1339"/>
                  <a:gd name="T54" fmla="*/ 1293 w 389"/>
                  <a:gd name="T55" fmla="*/ 13629 h 1339"/>
                  <a:gd name="T56" fmla="*/ 1153 w 389"/>
                  <a:gd name="T57" fmla="*/ 14116 h 1339"/>
                  <a:gd name="T58" fmla="*/ 785 w 389"/>
                  <a:gd name="T59" fmla="*/ 14081 h 1339"/>
                  <a:gd name="T60" fmla="*/ 504 w 389"/>
                  <a:gd name="T61" fmla="*/ 14020 h 1339"/>
                  <a:gd name="T62" fmla="*/ 496 w 389"/>
                  <a:gd name="T63" fmla="*/ 13787 h 1339"/>
                  <a:gd name="T64" fmla="*/ 801 w 389"/>
                  <a:gd name="T65" fmla="*/ 13045 h 1339"/>
                  <a:gd name="T66" fmla="*/ 857 w 389"/>
                  <a:gd name="T67" fmla="*/ 10174 h 1339"/>
                  <a:gd name="T68" fmla="*/ 700 w 389"/>
                  <a:gd name="T69" fmla="*/ 5109 h 1339"/>
                  <a:gd name="T70" fmla="*/ 809 w 389"/>
                  <a:gd name="T71" fmla="*/ 3879 h 1339"/>
                  <a:gd name="T72" fmla="*/ 620 w 389"/>
                  <a:gd name="T73" fmla="*/ 3806 h 1339"/>
                  <a:gd name="T74" fmla="*/ 504 w 389"/>
                  <a:gd name="T75" fmla="*/ 5544 h 1339"/>
                  <a:gd name="T76" fmla="*/ 504 w 389"/>
                  <a:gd name="T77" fmla="*/ 7101 h 1339"/>
                  <a:gd name="T78" fmla="*/ 544 w 389"/>
                  <a:gd name="T79" fmla="*/ 7608 h 1339"/>
                  <a:gd name="T80" fmla="*/ 305 w 389"/>
                  <a:gd name="T81" fmla="*/ 7112 h 1339"/>
                  <a:gd name="T82" fmla="*/ 385 w 389"/>
                  <a:gd name="T83" fmla="*/ 7694 h 1339"/>
                  <a:gd name="T84" fmla="*/ 404 w 389"/>
                  <a:gd name="T85" fmla="*/ 7883 h 1339"/>
                  <a:gd name="T86" fmla="*/ 60 w 389"/>
                  <a:gd name="T87" fmla="*/ 6528 h 1339"/>
                  <a:gd name="T88" fmla="*/ 148 w 389"/>
                  <a:gd name="T89" fmla="*/ 3940 h 1339"/>
                  <a:gd name="T90" fmla="*/ 577 w 389"/>
                  <a:gd name="T91" fmla="*/ 1206 h 1339"/>
                  <a:gd name="T92" fmla="*/ 1318 w 389"/>
                  <a:gd name="T93" fmla="*/ 718 h 1339"/>
                  <a:gd name="T94" fmla="*/ 2018 w 389"/>
                  <a:gd name="T95" fmla="*/ 0 h 13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9" h="1339">
                    <a:moveTo>
                      <a:pt x="231" y="0"/>
                    </a:moveTo>
                    <a:cubicBezTo>
                      <a:pt x="231" y="0"/>
                      <a:pt x="218" y="47"/>
                      <a:pt x="235" y="65"/>
                    </a:cubicBezTo>
                    <a:cubicBezTo>
                      <a:pt x="251" y="83"/>
                      <a:pt x="278" y="90"/>
                      <a:pt x="294" y="93"/>
                    </a:cubicBezTo>
                    <a:cubicBezTo>
                      <a:pt x="310" y="96"/>
                      <a:pt x="312" y="94"/>
                      <a:pt x="323" y="105"/>
                    </a:cubicBezTo>
                    <a:cubicBezTo>
                      <a:pt x="334" y="115"/>
                      <a:pt x="363" y="124"/>
                      <a:pt x="365" y="182"/>
                    </a:cubicBezTo>
                    <a:cubicBezTo>
                      <a:pt x="367" y="239"/>
                      <a:pt x="363" y="342"/>
                      <a:pt x="372" y="363"/>
                    </a:cubicBezTo>
                    <a:cubicBezTo>
                      <a:pt x="381" y="384"/>
                      <a:pt x="375" y="418"/>
                      <a:pt x="375" y="439"/>
                    </a:cubicBezTo>
                    <a:cubicBezTo>
                      <a:pt x="375" y="461"/>
                      <a:pt x="379" y="583"/>
                      <a:pt x="382" y="606"/>
                    </a:cubicBezTo>
                    <a:cubicBezTo>
                      <a:pt x="386" y="630"/>
                      <a:pt x="389" y="691"/>
                      <a:pt x="374" y="704"/>
                    </a:cubicBezTo>
                    <a:cubicBezTo>
                      <a:pt x="360" y="718"/>
                      <a:pt x="349" y="727"/>
                      <a:pt x="343" y="735"/>
                    </a:cubicBezTo>
                    <a:cubicBezTo>
                      <a:pt x="337" y="742"/>
                      <a:pt x="331" y="739"/>
                      <a:pt x="333" y="730"/>
                    </a:cubicBezTo>
                    <a:cubicBezTo>
                      <a:pt x="334" y="721"/>
                      <a:pt x="340" y="720"/>
                      <a:pt x="345" y="716"/>
                    </a:cubicBezTo>
                    <a:cubicBezTo>
                      <a:pt x="350" y="713"/>
                      <a:pt x="354" y="700"/>
                      <a:pt x="357" y="697"/>
                    </a:cubicBezTo>
                    <a:cubicBezTo>
                      <a:pt x="361" y="694"/>
                      <a:pt x="353" y="671"/>
                      <a:pt x="354" y="661"/>
                    </a:cubicBezTo>
                    <a:cubicBezTo>
                      <a:pt x="354" y="661"/>
                      <a:pt x="347" y="672"/>
                      <a:pt x="346" y="680"/>
                    </a:cubicBezTo>
                    <a:cubicBezTo>
                      <a:pt x="344" y="688"/>
                      <a:pt x="342" y="711"/>
                      <a:pt x="327" y="709"/>
                    </a:cubicBezTo>
                    <a:cubicBezTo>
                      <a:pt x="324" y="709"/>
                      <a:pt x="322" y="705"/>
                      <a:pt x="327" y="697"/>
                    </a:cubicBezTo>
                    <a:cubicBezTo>
                      <a:pt x="331" y="689"/>
                      <a:pt x="332" y="670"/>
                      <a:pt x="331" y="661"/>
                    </a:cubicBezTo>
                    <a:cubicBezTo>
                      <a:pt x="330" y="652"/>
                      <a:pt x="331" y="627"/>
                      <a:pt x="345" y="614"/>
                    </a:cubicBezTo>
                    <a:cubicBezTo>
                      <a:pt x="351" y="608"/>
                      <a:pt x="338" y="535"/>
                      <a:pt x="331" y="514"/>
                    </a:cubicBezTo>
                    <a:cubicBezTo>
                      <a:pt x="331" y="514"/>
                      <a:pt x="310" y="426"/>
                      <a:pt x="313" y="402"/>
                    </a:cubicBezTo>
                    <a:cubicBezTo>
                      <a:pt x="315" y="378"/>
                      <a:pt x="318" y="367"/>
                      <a:pt x="318" y="350"/>
                    </a:cubicBezTo>
                    <a:cubicBezTo>
                      <a:pt x="318" y="333"/>
                      <a:pt x="308" y="257"/>
                      <a:pt x="306" y="246"/>
                    </a:cubicBezTo>
                    <a:cubicBezTo>
                      <a:pt x="306" y="246"/>
                      <a:pt x="308" y="324"/>
                      <a:pt x="296" y="357"/>
                    </a:cubicBezTo>
                    <a:cubicBezTo>
                      <a:pt x="285" y="390"/>
                      <a:pt x="290" y="417"/>
                      <a:pt x="301" y="431"/>
                    </a:cubicBezTo>
                    <a:cubicBezTo>
                      <a:pt x="312" y="445"/>
                      <a:pt x="308" y="451"/>
                      <a:pt x="309" y="478"/>
                    </a:cubicBezTo>
                    <a:cubicBezTo>
                      <a:pt x="310" y="505"/>
                      <a:pt x="337" y="636"/>
                      <a:pt x="307" y="778"/>
                    </a:cubicBezTo>
                    <a:cubicBezTo>
                      <a:pt x="306" y="781"/>
                      <a:pt x="306" y="781"/>
                      <a:pt x="306" y="781"/>
                    </a:cubicBezTo>
                    <a:cubicBezTo>
                      <a:pt x="291" y="852"/>
                      <a:pt x="307" y="897"/>
                      <a:pt x="290" y="958"/>
                    </a:cubicBezTo>
                    <a:cubicBezTo>
                      <a:pt x="282" y="987"/>
                      <a:pt x="272" y="1164"/>
                      <a:pt x="281" y="1194"/>
                    </a:cubicBezTo>
                    <a:cubicBezTo>
                      <a:pt x="291" y="1224"/>
                      <a:pt x="282" y="1221"/>
                      <a:pt x="284" y="1227"/>
                    </a:cubicBezTo>
                    <a:cubicBezTo>
                      <a:pt x="285" y="1233"/>
                      <a:pt x="294" y="1264"/>
                      <a:pt x="299" y="1273"/>
                    </a:cubicBezTo>
                    <a:cubicBezTo>
                      <a:pt x="303" y="1283"/>
                      <a:pt x="317" y="1295"/>
                      <a:pt x="320" y="1295"/>
                    </a:cubicBezTo>
                    <a:cubicBezTo>
                      <a:pt x="322" y="1296"/>
                      <a:pt x="328" y="1301"/>
                      <a:pt x="326" y="1307"/>
                    </a:cubicBezTo>
                    <a:cubicBezTo>
                      <a:pt x="324" y="1316"/>
                      <a:pt x="316" y="1310"/>
                      <a:pt x="316" y="1310"/>
                    </a:cubicBezTo>
                    <a:cubicBezTo>
                      <a:pt x="311" y="1321"/>
                      <a:pt x="303" y="1313"/>
                      <a:pt x="303" y="1313"/>
                    </a:cubicBezTo>
                    <a:cubicBezTo>
                      <a:pt x="298" y="1326"/>
                      <a:pt x="286" y="1315"/>
                      <a:pt x="286" y="1315"/>
                    </a:cubicBezTo>
                    <a:cubicBezTo>
                      <a:pt x="278" y="1333"/>
                      <a:pt x="265" y="1315"/>
                      <a:pt x="265" y="1315"/>
                    </a:cubicBezTo>
                    <a:cubicBezTo>
                      <a:pt x="264" y="1324"/>
                      <a:pt x="256" y="1325"/>
                      <a:pt x="248" y="1325"/>
                    </a:cubicBezTo>
                    <a:cubicBezTo>
                      <a:pt x="240" y="1325"/>
                      <a:pt x="232" y="1322"/>
                      <a:pt x="232" y="1310"/>
                    </a:cubicBezTo>
                    <a:cubicBezTo>
                      <a:pt x="232" y="1304"/>
                      <a:pt x="232" y="1294"/>
                      <a:pt x="224" y="1278"/>
                    </a:cubicBezTo>
                    <a:cubicBezTo>
                      <a:pt x="216" y="1262"/>
                      <a:pt x="220" y="1256"/>
                      <a:pt x="223" y="1238"/>
                    </a:cubicBezTo>
                    <a:cubicBezTo>
                      <a:pt x="226" y="1219"/>
                      <a:pt x="218" y="1231"/>
                      <a:pt x="225" y="1198"/>
                    </a:cubicBezTo>
                    <a:cubicBezTo>
                      <a:pt x="229" y="1177"/>
                      <a:pt x="228" y="1088"/>
                      <a:pt x="219" y="1062"/>
                    </a:cubicBezTo>
                    <a:cubicBezTo>
                      <a:pt x="211" y="1035"/>
                      <a:pt x="214" y="1010"/>
                      <a:pt x="216" y="986"/>
                    </a:cubicBezTo>
                    <a:cubicBezTo>
                      <a:pt x="218" y="963"/>
                      <a:pt x="200" y="928"/>
                      <a:pt x="215" y="875"/>
                    </a:cubicBezTo>
                    <a:cubicBezTo>
                      <a:pt x="223" y="851"/>
                      <a:pt x="219" y="735"/>
                      <a:pt x="217" y="701"/>
                    </a:cubicBezTo>
                    <a:cubicBezTo>
                      <a:pt x="214" y="667"/>
                      <a:pt x="202" y="636"/>
                      <a:pt x="202" y="618"/>
                    </a:cubicBezTo>
                    <a:cubicBezTo>
                      <a:pt x="202" y="599"/>
                      <a:pt x="192" y="596"/>
                      <a:pt x="191" y="616"/>
                    </a:cubicBezTo>
                    <a:cubicBezTo>
                      <a:pt x="191" y="635"/>
                      <a:pt x="183" y="666"/>
                      <a:pt x="175" y="701"/>
                    </a:cubicBezTo>
                    <a:cubicBezTo>
                      <a:pt x="168" y="737"/>
                      <a:pt x="160" y="853"/>
                      <a:pt x="170" y="882"/>
                    </a:cubicBezTo>
                    <a:cubicBezTo>
                      <a:pt x="184" y="924"/>
                      <a:pt x="164" y="963"/>
                      <a:pt x="172" y="995"/>
                    </a:cubicBezTo>
                    <a:cubicBezTo>
                      <a:pt x="178" y="1018"/>
                      <a:pt x="176" y="1047"/>
                      <a:pt x="169" y="1063"/>
                    </a:cubicBezTo>
                    <a:cubicBezTo>
                      <a:pt x="163" y="1080"/>
                      <a:pt x="151" y="1198"/>
                      <a:pt x="157" y="1213"/>
                    </a:cubicBezTo>
                    <a:cubicBezTo>
                      <a:pt x="163" y="1228"/>
                      <a:pt x="158" y="1235"/>
                      <a:pt x="158" y="1241"/>
                    </a:cubicBezTo>
                    <a:cubicBezTo>
                      <a:pt x="158" y="1247"/>
                      <a:pt x="149" y="1278"/>
                      <a:pt x="148" y="1286"/>
                    </a:cubicBezTo>
                    <a:cubicBezTo>
                      <a:pt x="147" y="1294"/>
                      <a:pt x="144" y="1299"/>
                      <a:pt x="149" y="1310"/>
                    </a:cubicBezTo>
                    <a:cubicBezTo>
                      <a:pt x="154" y="1322"/>
                      <a:pt x="143" y="1330"/>
                      <a:pt x="132" y="1332"/>
                    </a:cubicBezTo>
                    <a:cubicBezTo>
                      <a:pt x="122" y="1334"/>
                      <a:pt x="116" y="1325"/>
                      <a:pt x="116" y="1325"/>
                    </a:cubicBezTo>
                    <a:cubicBezTo>
                      <a:pt x="111" y="1339"/>
                      <a:pt x="90" y="1329"/>
                      <a:pt x="90" y="1329"/>
                    </a:cubicBezTo>
                    <a:cubicBezTo>
                      <a:pt x="81" y="1336"/>
                      <a:pt x="72" y="1327"/>
                      <a:pt x="72" y="1327"/>
                    </a:cubicBezTo>
                    <a:cubicBezTo>
                      <a:pt x="63" y="1334"/>
                      <a:pt x="58" y="1323"/>
                      <a:pt x="58" y="1323"/>
                    </a:cubicBezTo>
                    <a:cubicBezTo>
                      <a:pt x="54" y="1327"/>
                      <a:pt x="49" y="1329"/>
                      <a:pt x="44" y="1321"/>
                    </a:cubicBezTo>
                    <a:cubicBezTo>
                      <a:pt x="39" y="1312"/>
                      <a:pt x="46" y="1307"/>
                      <a:pt x="57" y="1301"/>
                    </a:cubicBezTo>
                    <a:cubicBezTo>
                      <a:pt x="68" y="1296"/>
                      <a:pt x="73" y="1272"/>
                      <a:pt x="78" y="1263"/>
                    </a:cubicBezTo>
                    <a:cubicBezTo>
                      <a:pt x="82" y="1254"/>
                      <a:pt x="92" y="1231"/>
                      <a:pt x="92" y="1231"/>
                    </a:cubicBezTo>
                    <a:cubicBezTo>
                      <a:pt x="88" y="1215"/>
                      <a:pt x="103" y="1218"/>
                      <a:pt x="107" y="1183"/>
                    </a:cubicBezTo>
                    <a:cubicBezTo>
                      <a:pt x="111" y="1148"/>
                      <a:pt x="116" y="999"/>
                      <a:pt x="98" y="960"/>
                    </a:cubicBezTo>
                    <a:cubicBezTo>
                      <a:pt x="78" y="917"/>
                      <a:pt x="102" y="879"/>
                      <a:pt x="82" y="788"/>
                    </a:cubicBezTo>
                    <a:cubicBezTo>
                      <a:pt x="52" y="645"/>
                      <a:pt x="79" y="508"/>
                      <a:pt x="80" y="482"/>
                    </a:cubicBezTo>
                    <a:cubicBezTo>
                      <a:pt x="81" y="455"/>
                      <a:pt x="77" y="448"/>
                      <a:pt x="88" y="435"/>
                    </a:cubicBezTo>
                    <a:cubicBezTo>
                      <a:pt x="99" y="421"/>
                      <a:pt x="104" y="400"/>
                      <a:pt x="93" y="366"/>
                    </a:cubicBezTo>
                    <a:cubicBezTo>
                      <a:pt x="82" y="333"/>
                      <a:pt x="83" y="256"/>
                      <a:pt x="83" y="256"/>
                    </a:cubicBezTo>
                    <a:cubicBezTo>
                      <a:pt x="81" y="266"/>
                      <a:pt x="71" y="342"/>
                      <a:pt x="71" y="359"/>
                    </a:cubicBezTo>
                    <a:cubicBezTo>
                      <a:pt x="71" y="376"/>
                      <a:pt x="74" y="387"/>
                      <a:pt x="77" y="411"/>
                    </a:cubicBezTo>
                    <a:cubicBezTo>
                      <a:pt x="79" y="435"/>
                      <a:pt x="58" y="523"/>
                      <a:pt x="58" y="523"/>
                    </a:cubicBezTo>
                    <a:cubicBezTo>
                      <a:pt x="51" y="544"/>
                      <a:pt x="38" y="618"/>
                      <a:pt x="44" y="623"/>
                    </a:cubicBezTo>
                    <a:cubicBezTo>
                      <a:pt x="58" y="636"/>
                      <a:pt x="59" y="661"/>
                      <a:pt x="58" y="670"/>
                    </a:cubicBezTo>
                    <a:cubicBezTo>
                      <a:pt x="57" y="679"/>
                      <a:pt x="58" y="698"/>
                      <a:pt x="62" y="706"/>
                    </a:cubicBezTo>
                    <a:cubicBezTo>
                      <a:pt x="67" y="714"/>
                      <a:pt x="65" y="718"/>
                      <a:pt x="62" y="718"/>
                    </a:cubicBezTo>
                    <a:cubicBezTo>
                      <a:pt x="47" y="720"/>
                      <a:pt x="45" y="697"/>
                      <a:pt x="43" y="690"/>
                    </a:cubicBezTo>
                    <a:cubicBezTo>
                      <a:pt x="42" y="682"/>
                      <a:pt x="35" y="671"/>
                      <a:pt x="35" y="671"/>
                    </a:cubicBezTo>
                    <a:cubicBezTo>
                      <a:pt x="36" y="680"/>
                      <a:pt x="28" y="703"/>
                      <a:pt x="32" y="706"/>
                    </a:cubicBezTo>
                    <a:cubicBezTo>
                      <a:pt x="35" y="709"/>
                      <a:pt x="39" y="722"/>
                      <a:pt x="44" y="726"/>
                    </a:cubicBezTo>
                    <a:cubicBezTo>
                      <a:pt x="49" y="729"/>
                      <a:pt x="55" y="730"/>
                      <a:pt x="57" y="739"/>
                    </a:cubicBezTo>
                    <a:cubicBezTo>
                      <a:pt x="58" y="748"/>
                      <a:pt x="52" y="751"/>
                      <a:pt x="46" y="744"/>
                    </a:cubicBezTo>
                    <a:cubicBezTo>
                      <a:pt x="40" y="736"/>
                      <a:pt x="29" y="727"/>
                      <a:pt x="15" y="714"/>
                    </a:cubicBezTo>
                    <a:cubicBezTo>
                      <a:pt x="0" y="700"/>
                      <a:pt x="3" y="639"/>
                      <a:pt x="7" y="616"/>
                    </a:cubicBezTo>
                    <a:cubicBezTo>
                      <a:pt x="10" y="592"/>
                      <a:pt x="14" y="471"/>
                      <a:pt x="14" y="449"/>
                    </a:cubicBezTo>
                    <a:cubicBezTo>
                      <a:pt x="14" y="427"/>
                      <a:pt x="8" y="393"/>
                      <a:pt x="17" y="372"/>
                    </a:cubicBezTo>
                    <a:cubicBezTo>
                      <a:pt x="26" y="351"/>
                      <a:pt x="23" y="248"/>
                      <a:pt x="24" y="191"/>
                    </a:cubicBezTo>
                    <a:cubicBezTo>
                      <a:pt x="26" y="134"/>
                      <a:pt x="55" y="125"/>
                      <a:pt x="66" y="114"/>
                    </a:cubicBezTo>
                    <a:cubicBezTo>
                      <a:pt x="77" y="103"/>
                      <a:pt x="79" y="105"/>
                      <a:pt x="95" y="102"/>
                    </a:cubicBezTo>
                    <a:cubicBezTo>
                      <a:pt x="111" y="99"/>
                      <a:pt x="134" y="86"/>
                      <a:pt x="151" y="68"/>
                    </a:cubicBezTo>
                    <a:cubicBezTo>
                      <a:pt x="167" y="50"/>
                      <a:pt x="158" y="9"/>
                      <a:pt x="158" y="9"/>
                    </a:cubicBezTo>
                    <a:lnTo>
                      <a:pt x="231" y="0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2" name="Freeform 567">
                <a:extLst>
                  <a:ext uri="{FF2B5EF4-FFF2-40B4-BE49-F238E27FC236}">
                    <a16:creationId xmlns:a16="http://schemas.microsoft.com/office/drawing/2014/main" id="{5C91CE8B-6BBD-41A9-8DE1-3E1A2DF18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4" y="1122"/>
                <a:ext cx="801" cy="2941"/>
              </a:xfrm>
              <a:custGeom>
                <a:avLst/>
                <a:gdLst>
                  <a:gd name="T0" fmla="*/ 2053 w 389"/>
                  <a:gd name="T1" fmla="*/ 690 h 1339"/>
                  <a:gd name="T2" fmla="*/ 2819 w 389"/>
                  <a:gd name="T3" fmla="*/ 1114 h 1339"/>
                  <a:gd name="T4" fmla="*/ 3247 w 389"/>
                  <a:gd name="T5" fmla="*/ 3846 h 1339"/>
                  <a:gd name="T6" fmla="*/ 3338 w 389"/>
                  <a:gd name="T7" fmla="*/ 6420 h 1339"/>
                  <a:gd name="T8" fmla="*/ 2994 w 389"/>
                  <a:gd name="T9" fmla="*/ 7786 h 1339"/>
                  <a:gd name="T10" fmla="*/ 3010 w 389"/>
                  <a:gd name="T11" fmla="*/ 7589 h 1339"/>
                  <a:gd name="T12" fmla="*/ 3091 w 389"/>
                  <a:gd name="T13" fmla="*/ 7004 h 1339"/>
                  <a:gd name="T14" fmla="*/ 2854 w 389"/>
                  <a:gd name="T15" fmla="*/ 7512 h 1339"/>
                  <a:gd name="T16" fmla="*/ 2891 w 389"/>
                  <a:gd name="T17" fmla="*/ 7004 h 1339"/>
                  <a:gd name="T18" fmla="*/ 2891 w 389"/>
                  <a:gd name="T19" fmla="*/ 5447 h 1339"/>
                  <a:gd name="T20" fmla="*/ 2778 w 389"/>
                  <a:gd name="T21" fmla="*/ 3710 h 1339"/>
                  <a:gd name="T22" fmla="*/ 2586 w 389"/>
                  <a:gd name="T23" fmla="*/ 3782 h 1339"/>
                  <a:gd name="T24" fmla="*/ 2697 w 389"/>
                  <a:gd name="T25" fmla="*/ 5065 h 1339"/>
                  <a:gd name="T26" fmla="*/ 2671 w 389"/>
                  <a:gd name="T27" fmla="*/ 8274 h 1339"/>
                  <a:gd name="T28" fmla="*/ 2454 w 389"/>
                  <a:gd name="T29" fmla="*/ 12654 h 1339"/>
                  <a:gd name="T30" fmla="*/ 2611 w 389"/>
                  <a:gd name="T31" fmla="*/ 13488 h 1339"/>
                  <a:gd name="T32" fmla="*/ 2846 w 389"/>
                  <a:gd name="T33" fmla="*/ 13851 h 1339"/>
                  <a:gd name="T34" fmla="*/ 2646 w 389"/>
                  <a:gd name="T35" fmla="*/ 13912 h 1339"/>
                  <a:gd name="T36" fmla="*/ 2314 w 389"/>
                  <a:gd name="T37" fmla="*/ 13932 h 1339"/>
                  <a:gd name="T38" fmla="*/ 2026 w 389"/>
                  <a:gd name="T39" fmla="*/ 13879 h 1339"/>
                  <a:gd name="T40" fmla="*/ 1946 w 389"/>
                  <a:gd name="T41" fmla="*/ 13117 h 1339"/>
                  <a:gd name="T42" fmla="*/ 1913 w 389"/>
                  <a:gd name="T43" fmla="*/ 11254 h 1339"/>
                  <a:gd name="T44" fmla="*/ 1878 w 389"/>
                  <a:gd name="T45" fmla="*/ 9273 h 1339"/>
                  <a:gd name="T46" fmla="*/ 1765 w 389"/>
                  <a:gd name="T47" fmla="*/ 6548 h 1339"/>
                  <a:gd name="T48" fmla="*/ 1526 w 389"/>
                  <a:gd name="T49" fmla="*/ 7428 h 1339"/>
                  <a:gd name="T50" fmla="*/ 1501 w 389"/>
                  <a:gd name="T51" fmla="*/ 10541 h 1339"/>
                  <a:gd name="T52" fmla="*/ 1369 w 389"/>
                  <a:gd name="T53" fmla="*/ 12851 h 1339"/>
                  <a:gd name="T54" fmla="*/ 1293 w 389"/>
                  <a:gd name="T55" fmla="*/ 13629 h 1339"/>
                  <a:gd name="T56" fmla="*/ 1153 w 389"/>
                  <a:gd name="T57" fmla="*/ 14116 h 1339"/>
                  <a:gd name="T58" fmla="*/ 785 w 389"/>
                  <a:gd name="T59" fmla="*/ 14081 h 1339"/>
                  <a:gd name="T60" fmla="*/ 504 w 389"/>
                  <a:gd name="T61" fmla="*/ 14020 h 1339"/>
                  <a:gd name="T62" fmla="*/ 496 w 389"/>
                  <a:gd name="T63" fmla="*/ 13787 h 1339"/>
                  <a:gd name="T64" fmla="*/ 801 w 389"/>
                  <a:gd name="T65" fmla="*/ 13045 h 1339"/>
                  <a:gd name="T66" fmla="*/ 840 w 389"/>
                  <a:gd name="T67" fmla="*/ 10106 h 1339"/>
                  <a:gd name="T68" fmla="*/ 700 w 389"/>
                  <a:gd name="T69" fmla="*/ 5109 h 1339"/>
                  <a:gd name="T70" fmla="*/ 809 w 389"/>
                  <a:gd name="T71" fmla="*/ 3879 h 1339"/>
                  <a:gd name="T72" fmla="*/ 620 w 389"/>
                  <a:gd name="T73" fmla="*/ 3806 h 1339"/>
                  <a:gd name="T74" fmla="*/ 504 w 389"/>
                  <a:gd name="T75" fmla="*/ 5544 h 1339"/>
                  <a:gd name="T76" fmla="*/ 504 w 389"/>
                  <a:gd name="T77" fmla="*/ 7101 h 1339"/>
                  <a:gd name="T78" fmla="*/ 544 w 389"/>
                  <a:gd name="T79" fmla="*/ 7608 h 1339"/>
                  <a:gd name="T80" fmla="*/ 305 w 389"/>
                  <a:gd name="T81" fmla="*/ 7112 h 1339"/>
                  <a:gd name="T82" fmla="*/ 385 w 389"/>
                  <a:gd name="T83" fmla="*/ 7694 h 1339"/>
                  <a:gd name="T84" fmla="*/ 404 w 389"/>
                  <a:gd name="T85" fmla="*/ 7883 h 1339"/>
                  <a:gd name="T86" fmla="*/ 60 w 389"/>
                  <a:gd name="T87" fmla="*/ 6528 h 1339"/>
                  <a:gd name="T88" fmla="*/ 148 w 389"/>
                  <a:gd name="T89" fmla="*/ 3940 h 1339"/>
                  <a:gd name="T90" fmla="*/ 577 w 389"/>
                  <a:gd name="T91" fmla="*/ 1206 h 1339"/>
                  <a:gd name="T92" fmla="*/ 1318 w 389"/>
                  <a:gd name="T93" fmla="*/ 718 h 1339"/>
                  <a:gd name="T94" fmla="*/ 2018 w 389"/>
                  <a:gd name="T95" fmla="*/ 0 h 13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9" h="1339">
                    <a:moveTo>
                      <a:pt x="231" y="0"/>
                    </a:moveTo>
                    <a:cubicBezTo>
                      <a:pt x="231" y="0"/>
                      <a:pt x="218" y="47"/>
                      <a:pt x="235" y="65"/>
                    </a:cubicBezTo>
                    <a:cubicBezTo>
                      <a:pt x="251" y="83"/>
                      <a:pt x="278" y="90"/>
                      <a:pt x="294" y="93"/>
                    </a:cubicBezTo>
                    <a:cubicBezTo>
                      <a:pt x="310" y="96"/>
                      <a:pt x="312" y="94"/>
                      <a:pt x="323" y="105"/>
                    </a:cubicBezTo>
                    <a:cubicBezTo>
                      <a:pt x="334" y="115"/>
                      <a:pt x="363" y="124"/>
                      <a:pt x="365" y="182"/>
                    </a:cubicBezTo>
                    <a:cubicBezTo>
                      <a:pt x="367" y="239"/>
                      <a:pt x="363" y="342"/>
                      <a:pt x="372" y="363"/>
                    </a:cubicBezTo>
                    <a:cubicBezTo>
                      <a:pt x="381" y="384"/>
                      <a:pt x="375" y="418"/>
                      <a:pt x="375" y="439"/>
                    </a:cubicBezTo>
                    <a:cubicBezTo>
                      <a:pt x="375" y="461"/>
                      <a:pt x="379" y="583"/>
                      <a:pt x="382" y="606"/>
                    </a:cubicBezTo>
                    <a:cubicBezTo>
                      <a:pt x="386" y="630"/>
                      <a:pt x="389" y="691"/>
                      <a:pt x="374" y="704"/>
                    </a:cubicBezTo>
                    <a:cubicBezTo>
                      <a:pt x="360" y="718"/>
                      <a:pt x="349" y="727"/>
                      <a:pt x="343" y="735"/>
                    </a:cubicBezTo>
                    <a:cubicBezTo>
                      <a:pt x="337" y="742"/>
                      <a:pt x="331" y="739"/>
                      <a:pt x="333" y="730"/>
                    </a:cubicBezTo>
                    <a:cubicBezTo>
                      <a:pt x="334" y="721"/>
                      <a:pt x="340" y="720"/>
                      <a:pt x="345" y="716"/>
                    </a:cubicBezTo>
                    <a:cubicBezTo>
                      <a:pt x="350" y="713"/>
                      <a:pt x="354" y="700"/>
                      <a:pt x="357" y="697"/>
                    </a:cubicBezTo>
                    <a:cubicBezTo>
                      <a:pt x="361" y="694"/>
                      <a:pt x="353" y="671"/>
                      <a:pt x="354" y="661"/>
                    </a:cubicBezTo>
                    <a:cubicBezTo>
                      <a:pt x="354" y="661"/>
                      <a:pt x="347" y="672"/>
                      <a:pt x="346" y="680"/>
                    </a:cubicBezTo>
                    <a:cubicBezTo>
                      <a:pt x="344" y="688"/>
                      <a:pt x="342" y="711"/>
                      <a:pt x="327" y="709"/>
                    </a:cubicBezTo>
                    <a:cubicBezTo>
                      <a:pt x="324" y="709"/>
                      <a:pt x="322" y="705"/>
                      <a:pt x="327" y="697"/>
                    </a:cubicBezTo>
                    <a:cubicBezTo>
                      <a:pt x="331" y="689"/>
                      <a:pt x="332" y="670"/>
                      <a:pt x="331" y="661"/>
                    </a:cubicBezTo>
                    <a:cubicBezTo>
                      <a:pt x="330" y="652"/>
                      <a:pt x="331" y="627"/>
                      <a:pt x="345" y="614"/>
                    </a:cubicBezTo>
                    <a:cubicBezTo>
                      <a:pt x="351" y="608"/>
                      <a:pt x="338" y="535"/>
                      <a:pt x="331" y="514"/>
                    </a:cubicBezTo>
                    <a:cubicBezTo>
                      <a:pt x="331" y="514"/>
                      <a:pt x="310" y="426"/>
                      <a:pt x="313" y="402"/>
                    </a:cubicBezTo>
                    <a:cubicBezTo>
                      <a:pt x="315" y="378"/>
                      <a:pt x="318" y="367"/>
                      <a:pt x="318" y="350"/>
                    </a:cubicBezTo>
                    <a:cubicBezTo>
                      <a:pt x="318" y="333"/>
                      <a:pt x="308" y="257"/>
                      <a:pt x="306" y="246"/>
                    </a:cubicBezTo>
                    <a:cubicBezTo>
                      <a:pt x="306" y="246"/>
                      <a:pt x="308" y="324"/>
                      <a:pt x="296" y="357"/>
                    </a:cubicBezTo>
                    <a:cubicBezTo>
                      <a:pt x="285" y="390"/>
                      <a:pt x="290" y="417"/>
                      <a:pt x="301" y="431"/>
                    </a:cubicBezTo>
                    <a:cubicBezTo>
                      <a:pt x="312" y="445"/>
                      <a:pt x="308" y="451"/>
                      <a:pt x="309" y="478"/>
                    </a:cubicBezTo>
                    <a:cubicBezTo>
                      <a:pt x="310" y="505"/>
                      <a:pt x="337" y="636"/>
                      <a:pt x="307" y="778"/>
                    </a:cubicBezTo>
                    <a:cubicBezTo>
                      <a:pt x="306" y="781"/>
                      <a:pt x="306" y="781"/>
                      <a:pt x="306" y="781"/>
                    </a:cubicBezTo>
                    <a:cubicBezTo>
                      <a:pt x="291" y="852"/>
                      <a:pt x="307" y="897"/>
                      <a:pt x="290" y="958"/>
                    </a:cubicBezTo>
                    <a:cubicBezTo>
                      <a:pt x="282" y="987"/>
                      <a:pt x="272" y="1164"/>
                      <a:pt x="281" y="1194"/>
                    </a:cubicBezTo>
                    <a:cubicBezTo>
                      <a:pt x="291" y="1224"/>
                      <a:pt x="282" y="1221"/>
                      <a:pt x="284" y="1227"/>
                    </a:cubicBezTo>
                    <a:cubicBezTo>
                      <a:pt x="285" y="1233"/>
                      <a:pt x="294" y="1264"/>
                      <a:pt x="299" y="1273"/>
                    </a:cubicBezTo>
                    <a:cubicBezTo>
                      <a:pt x="303" y="1283"/>
                      <a:pt x="317" y="1295"/>
                      <a:pt x="320" y="1295"/>
                    </a:cubicBezTo>
                    <a:cubicBezTo>
                      <a:pt x="322" y="1296"/>
                      <a:pt x="328" y="1301"/>
                      <a:pt x="326" y="1307"/>
                    </a:cubicBezTo>
                    <a:cubicBezTo>
                      <a:pt x="324" y="1316"/>
                      <a:pt x="316" y="1310"/>
                      <a:pt x="316" y="1310"/>
                    </a:cubicBezTo>
                    <a:cubicBezTo>
                      <a:pt x="311" y="1321"/>
                      <a:pt x="303" y="1313"/>
                      <a:pt x="303" y="1313"/>
                    </a:cubicBezTo>
                    <a:cubicBezTo>
                      <a:pt x="298" y="1326"/>
                      <a:pt x="286" y="1315"/>
                      <a:pt x="286" y="1315"/>
                    </a:cubicBezTo>
                    <a:cubicBezTo>
                      <a:pt x="278" y="1333"/>
                      <a:pt x="265" y="1315"/>
                      <a:pt x="265" y="1315"/>
                    </a:cubicBezTo>
                    <a:cubicBezTo>
                      <a:pt x="264" y="1324"/>
                      <a:pt x="256" y="1325"/>
                      <a:pt x="248" y="1325"/>
                    </a:cubicBezTo>
                    <a:cubicBezTo>
                      <a:pt x="240" y="1325"/>
                      <a:pt x="232" y="1322"/>
                      <a:pt x="232" y="1310"/>
                    </a:cubicBezTo>
                    <a:cubicBezTo>
                      <a:pt x="232" y="1304"/>
                      <a:pt x="232" y="1294"/>
                      <a:pt x="224" y="1278"/>
                    </a:cubicBezTo>
                    <a:cubicBezTo>
                      <a:pt x="216" y="1262"/>
                      <a:pt x="220" y="1256"/>
                      <a:pt x="223" y="1238"/>
                    </a:cubicBezTo>
                    <a:cubicBezTo>
                      <a:pt x="226" y="1219"/>
                      <a:pt x="218" y="1231"/>
                      <a:pt x="225" y="1198"/>
                    </a:cubicBezTo>
                    <a:cubicBezTo>
                      <a:pt x="229" y="1177"/>
                      <a:pt x="228" y="1088"/>
                      <a:pt x="219" y="1062"/>
                    </a:cubicBezTo>
                    <a:cubicBezTo>
                      <a:pt x="211" y="1035"/>
                      <a:pt x="214" y="1010"/>
                      <a:pt x="216" y="986"/>
                    </a:cubicBezTo>
                    <a:cubicBezTo>
                      <a:pt x="218" y="963"/>
                      <a:pt x="200" y="928"/>
                      <a:pt x="215" y="875"/>
                    </a:cubicBezTo>
                    <a:cubicBezTo>
                      <a:pt x="223" y="851"/>
                      <a:pt x="219" y="735"/>
                      <a:pt x="217" y="701"/>
                    </a:cubicBezTo>
                    <a:cubicBezTo>
                      <a:pt x="214" y="667"/>
                      <a:pt x="202" y="636"/>
                      <a:pt x="202" y="618"/>
                    </a:cubicBezTo>
                    <a:cubicBezTo>
                      <a:pt x="202" y="599"/>
                      <a:pt x="192" y="596"/>
                      <a:pt x="191" y="616"/>
                    </a:cubicBezTo>
                    <a:cubicBezTo>
                      <a:pt x="191" y="635"/>
                      <a:pt x="183" y="666"/>
                      <a:pt x="175" y="701"/>
                    </a:cubicBezTo>
                    <a:cubicBezTo>
                      <a:pt x="168" y="737"/>
                      <a:pt x="160" y="853"/>
                      <a:pt x="170" y="882"/>
                    </a:cubicBezTo>
                    <a:cubicBezTo>
                      <a:pt x="184" y="924"/>
                      <a:pt x="164" y="963"/>
                      <a:pt x="172" y="995"/>
                    </a:cubicBezTo>
                    <a:cubicBezTo>
                      <a:pt x="178" y="1018"/>
                      <a:pt x="176" y="1047"/>
                      <a:pt x="169" y="1063"/>
                    </a:cubicBezTo>
                    <a:cubicBezTo>
                      <a:pt x="163" y="1080"/>
                      <a:pt x="151" y="1198"/>
                      <a:pt x="157" y="1213"/>
                    </a:cubicBezTo>
                    <a:cubicBezTo>
                      <a:pt x="163" y="1228"/>
                      <a:pt x="158" y="1235"/>
                      <a:pt x="158" y="1241"/>
                    </a:cubicBezTo>
                    <a:cubicBezTo>
                      <a:pt x="158" y="1247"/>
                      <a:pt x="149" y="1278"/>
                      <a:pt x="148" y="1286"/>
                    </a:cubicBezTo>
                    <a:cubicBezTo>
                      <a:pt x="147" y="1294"/>
                      <a:pt x="144" y="1299"/>
                      <a:pt x="149" y="1310"/>
                    </a:cubicBezTo>
                    <a:cubicBezTo>
                      <a:pt x="154" y="1322"/>
                      <a:pt x="143" y="1330"/>
                      <a:pt x="132" y="1332"/>
                    </a:cubicBezTo>
                    <a:cubicBezTo>
                      <a:pt x="122" y="1334"/>
                      <a:pt x="116" y="1325"/>
                      <a:pt x="116" y="1325"/>
                    </a:cubicBezTo>
                    <a:cubicBezTo>
                      <a:pt x="111" y="1339"/>
                      <a:pt x="90" y="1329"/>
                      <a:pt x="90" y="1329"/>
                    </a:cubicBezTo>
                    <a:cubicBezTo>
                      <a:pt x="81" y="1336"/>
                      <a:pt x="72" y="1327"/>
                      <a:pt x="72" y="1327"/>
                    </a:cubicBezTo>
                    <a:cubicBezTo>
                      <a:pt x="63" y="1334"/>
                      <a:pt x="58" y="1323"/>
                      <a:pt x="58" y="1323"/>
                    </a:cubicBezTo>
                    <a:cubicBezTo>
                      <a:pt x="54" y="1327"/>
                      <a:pt x="49" y="1329"/>
                      <a:pt x="44" y="1321"/>
                    </a:cubicBezTo>
                    <a:cubicBezTo>
                      <a:pt x="39" y="1312"/>
                      <a:pt x="46" y="1307"/>
                      <a:pt x="57" y="1301"/>
                    </a:cubicBezTo>
                    <a:cubicBezTo>
                      <a:pt x="68" y="1296"/>
                      <a:pt x="73" y="1272"/>
                      <a:pt x="78" y="1263"/>
                    </a:cubicBezTo>
                    <a:cubicBezTo>
                      <a:pt x="82" y="1254"/>
                      <a:pt x="92" y="1231"/>
                      <a:pt x="92" y="1231"/>
                    </a:cubicBezTo>
                    <a:cubicBezTo>
                      <a:pt x="88" y="1215"/>
                      <a:pt x="103" y="1218"/>
                      <a:pt x="107" y="1183"/>
                    </a:cubicBezTo>
                    <a:cubicBezTo>
                      <a:pt x="111" y="1148"/>
                      <a:pt x="114" y="993"/>
                      <a:pt x="96" y="954"/>
                    </a:cubicBezTo>
                    <a:cubicBezTo>
                      <a:pt x="79" y="915"/>
                      <a:pt x="102" y="879"/>
                      <a:pt x="82" y="788"/>
                    </a:cubicBezTo>
                    <a:cubicBezTo>
                      <a:pt x="52" y="645"/>
                      <a:pt x="79" y="508"/>
                      <a:pt x="80" y="482"/>
                    </a:cubicBezTo>
                    <a:cubicBezTo>
                      <a:pt x="81" y="455"/>
                      <a:pt x="77" y="448"/>
                      <a:pt x="88" y="435"/>
                    </a:cubicBezTo>
                    <a:cubicBezTo>
                      <a:pt x="99" y="421"/>
                      <a:pt x="104" y="400"/>
                      <a:pt x="93" y="366"/>
                    </a:cubicBezTo>
                    <a:cubicBezTo>
                      <a:pt x="82" y="333"/>
                      <a:pt x="83" y="256"/>
                      <a:pt x="83" y="256"/>
                    </a:cubicBezTo>
                    <a:cubicBezTo>
                      <a:pt x="81" y="266"/>
                      <a:pt x="71" y="342"/>
                      <a:pt x="71" y="359"/>
                    </a:cubicBezTo>
                    <a:cubicBezTo>
                      <a:pt x="71" y="376"/>
                      <a:pt x="74" y="387"/>
                      <a:pt x="77" y="411"/>
                    </a:cubicBezTo>
                    <a:cubicBezTo>
                      <a:pt x="79" y="435"/>
                      <a:pt x="58" y="523"/>
                      <a:pt x="58" y="523"/>
                    </a:cubicBezTo>
                    <a:cubicBezTo>
                      <a:pt x="51" y="544"/>
                      <a:pt x="38" y="618"/>
                      <a:pt x="44" y="623"/>
                    </a:cubicBezTo>
                    <a:cubicBezTo>
                      <a:pt x="58" y="636"/>
                      <a:pt x="59" y="661"/>
                      <a:pt x="58" y="670"/>
                    </a:cubicBezTo>
                    <a:cubicBezTo>
                      <a:pt x="57" y="679"/>
                      <a:pt x="58" y="698"/>
                      <a:pt x="62" y="706"/>
                    </a:cubicBezTo>
                    <a:cubicBezTo>
                      <a:pt x="67" y="714"/>
                      <a:pt x="65" y="718"/>
                      <a:pt x="62" y="718"/>
                    </a:cubicBezTo>
                    <a:cubicBezTo>
                      <a:pt x="47" y="720"/>
                      <a:pt x="45" y="697"/>
                      <a:pt x="43" y="690"/>
                    </a:cubicBezTo>
                    <a:cubicBezTo>
                      <a:pt x="42" y="682"/>
                      <a:pt x="35" y="671"/>
                      <a:pt x="35" y="671"/>
                    </a:cubicBezTo>
                    <a:cubicBezTo>
                      <a:pt x="36" y="680"/>
                      <a:pt x="28" y="703"/>
                      <a:pt x="32" y="706"/>
                    </a:cubicBezTo>
                    <a:cubicBezTo>
                      <a:pt x="35" y="709"/>
                      <a:pt x="39" y="722"/>
                      <a:pt x="44" y="726"/>
                    </a:cubicBezTo>
                    <a:cubicBezTo>
                      <a:pt x="49" y="729"/>
                      <a:pt x="55" y="730"/>
                      <a:pt x="57" y="739"/>
                    </a:cubicBezTo>
                    <a:cubicBezTo>
                      <a:pt x="58" y="748"/>
                      <a:pt x="52" y="751"/>
                      <a:pt x="46" y="744"/>
                    </a:cubicBezTo>
                    <a:cubicBezTo>
                      <a:pt x="40" y="736"/>
                      <a:pt x="29" y="727"/>
                      <a:pt x="15" y="714"/>
                    </a:cubicBezTo>
                    <a:cubicBezTo>
                      <a:pt x="0" y="700"/>
                      <a:pt x="3" y="639"/>
                      <a:pt x="7" y="616"/>
                    </a:cubicBezTo>
                    <a:cubicBezTo>
                      <a:pt x="10" y="592"/>
                      <a:pt x="14" y="471"/>
                      <a:pt x="14" y="449"/>
                    </a:cubicBezTo>
                    <a:cubicBezTo>
                      <a:pt x="14" y="427"/>
                      <a:pt x="8" y="393"/>
                      <a:pt x="17" y="372"/>
                    </a:cubicBezTo>
                    <a:cubicBezTo>
                      <a:pt x="26" y="351"/>
                      <a:pt x="23" y="248"/>
                      <a:pt x="24" y="191"/>
                    </a:cubicBezTo>
                    <a:cubicBezTo>
                      <a:pt x="26" y="134"/>
                      <a:pt x="55" y="125"/>
                      <a:pt x="66" y="114"/>
                    </a:cubicBezTo>
                    <a:cubicBezTo>
                      <a:pt x="77" y="103"/>
                      <a:pt x="79" y="105"/>
                      <a:pt x="95" y="102"/>
                    </a:cubicBezTo>
                    <a:cubicBezTo>
                      <a:pt x="111" y="99"/>
                      <a:pt x="134" y="86"/>
                      <a:pt x="151" y="68"/>
                    </a:cubicBezTo>
                    <a:cubicBezTo>
                      <a:pt x="167" y="50"/>
                      <a:pt x="158" y="9"/>
                      <a:pt x="158" y="9"/>
                    </a:cubicBezTo>
                    <a:lnTo>
                      <a:pt x="231" y="0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3" name="Freeform 568">
                <a:extLst>
                  <a:ext uri="{FF2B5EF4-FFF2-40B4-BE49-F238E27FC236}">
                    <a16:creationId xmlns:a16="http://schemas.microsoft.com/office/drawing/2014/main" id="{B011BBAC-A7BA-40F3-9CC1-9FC59338D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883"/>
                <a:ext cx="65" cy="147"/>
              </a:xfrm>
              <a:custGeom>
                <a:avLst/>
                <a:gdLst>
                  <a:gd name="T0" fmla="*/ 252 w 32"/>
                  <a:gd name="T1" fmla="*/ 178 h 67"/>
                  <a:gd name="T2" fmla="*/ 116 w 32"/>
                  <a:gd name="T3" fmla="*/ 0 h 67"/>
                  <a:gd name="T4" fmla="*/ 100 w 32"/>
                  <a:gd name="T5" fmla="*/ 371 h 67"/>
                  <a:gd name="T6" fmla="*/ 268 w 32"/>
                  <a:gd name="T7" fmla="*/ 621 h 67"/>
                  <a:gd name="T8" fmla="*/ 252 w 32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7">
                    <a:moveTo>
                      <a:pt x="30" y="17"/>
                    </a:moveTo>
                    <a:cubicBezTo>
                      <a:pt x="30" y="17"/>
                      <a:pt x="27" y="0"/>
                      <a:pt x="14" y="0"/>
                    </a:cubicBezTo>
                    <a:cubicBezTo>
                      <a:pt x="0" y="0"/>
                      <a:pt x="9" y="27"/>
                      <a:pt x="12" y="35"/>
                    </a:cubicBezTo>
                    <a:cubicBezTo>
                      <a:pt x="15" y="42"/>
                      <a:pt x="20" y="67"/>
                      <a:pt x="32" y="59"/>
                    </a:cubicBez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569">
                <a:extLst>
                  <a:ext uri="{FF2B5EF4-FFF2-40B4-BE49-F238E27FC236}">
                    <a16:creationId xmlns:a16="http://schemas.microsoft.com/office/drawing/2014/main" id="{80BE1B06-5DD4-4B6B-80B3-D6D7619B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4" y="883"/>
                <a:ext cx="65" cy="147"/>
              </a:xfrm>
              <a:custGeom>
                <a:avLst/>
                <a:gdLst>
                  <a:gd name="T0" fmla="*/ 252 w 32"/>
                  <a:gd name="T1" fmla="*/ 178 h 67"/>
                  <a:gd name="T2" fmla="*/ 116 w 32"/>
                  <a:gd name="T3" fmla="*/ 0 h 67"/>
                  <a:gd name="T4" fmla="*/ 100 w 32"/>
                  <a:gd name="T5" fmla="*/ 371 h 67"/>
                  <a:gd name="T6" fmla="*/ 268 w 32"/>
                  <a:gd name="T7" fmla="*/ 621 h 67"/>
                  <a:gd name="T8" fmla="*/ 252 w 32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7">
                    <a:moveTo>
                      <a:pt x="30" y="17"/>
                    </a:moveTo>
                    <a:cubicBezTo>
                      <a:pt x="30" y="17"/>
                      <a:pt x="27" y="0"/>
                      <a:pt x="14" y="0"/>
                    </a:cubicBezTo>
                    <a:cubicBezTo>
                      <a:pt x="0" y="0"/>
                      <a:pt x="9" y="27"/>
                      <a:pt x="12" y="35"/>
                    </a:cubicBezTo>
                    <a:cubicBezTo>
                      <a:pt x="15" y="42"/>
                      <a:pt x="20" y="67"/>
                      <a:pt x="32" y="59"/>
                    </a:cubicBezTo>
                    <a:lnTo>
                      <a:pt x="30" y="17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570">
                <a:extLst>
                  <a:ext uri="{FF2B5EF4-FFF2-40B4-BE49-F238E27FC236}">
                    <a16:creationId xmlns:a16="http://schemas.microsoft.com/office/drawing/2014/main" id="{C0D11708-9F08-4FB3-A448-0169CE8DC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896"/>
                <a:ext cx="25" cy="85"/>
              </a:xfrm>
              <a:custGeom>
                <a:avLst/>
                <a:gdLst>
                  <a:gd name="T0" fmla="*/ 0 w 12"/>
                  <a:gd name="T1" fmla="*/ 81 h 39"/>
                  <a:gd name="T2" fmla="*/ 65 w 12"/>
                  <a:gd name="T3" fmla="*/ 61 h 39"/>
                  <a:gd name="T4" fmla="*/ 100 w 12"/>
                  <a:gd name="T5" fmla="*/ 209 h 39"/>
                  <a:gd name="T6" fmla="*/ 73 w 12"/>
                  <a:gd name="T7" fmla="*/ 209 h 39"/>
                  <a:gd name="T8" fmla="*/ 65 w 12"/>
                  <a:gd name="T9" fmla="*/ 290 h 39"/>
                  <a:gd name="T10" fmla="*/ 100 w 12"/>
                  <a:gd name="T11" fmla="*/ 362 h 39"/>
                  <a:gd name="T12" fmla="*/ 100 w 12"/>
                  <a:gd name="T13" fmla="*/ 403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0" y="8"/>
                    </a:moveTo>
                    <a:cubicBezTo>
                      <a:pt x="1" y="4"/>
                      <a:pt x="5" y="0"/>
                      <a:pt x="7" y="6"/>
                    </a:cubicBezTo>
                    <a:cubicBezTo>
                      <a:pt x="9" y="10"/>
                      <a:pt x="10" y="15"/>
                      <a:pt x="11" y="20"/>
                    </a:cubicBezTo>
                    <a:cubicBezTo>
                      <a:pt x="9" y="19"/>
                      <a:pt x="9" y="19"/>
                      <a:pt x="8" y="20"/>
                    </a:cubicBezTo>
                    <a:cubicBezTo>
                      <a:pt x="7" y="22"/>
                      <a:pt x="7" y="25"/>
                      <a:pt x="7" y="28"/>
                    </a:cubicBezTo>
                    <a:cubicBezTo>
                      <a:pt x="8" y="31"/>
                      <a:pt x="9" y="33"/>
                      <a:pt x="11" y="35"/>
                    </a:cubicBezTo>
                    <a:cubicBezTo>
                      <a:pt x="11" y="36"/>
                      <a:pt x="12" y="38"/>
                      <a:pt x="11" y="39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571">
                <a:extLst>
                  <a:ext uri="{FF2B5EF4-FFF2-40B4-BE49-F238E27FC236}">
                    <a16:creationId xmlns:a16="http://schemas.microsoft.com/office/drawing/2014/main" id="{1CE6D125-EDFB-47C8-B4D9-B3BEEB367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883"/>
                <a:ext cx="64" cy="147"/>
              </a:xfrm>
              <a:custGeom>
                <a:avLst/>
                <a:gdLst>
                  <a:gd name="T0" fmla="*/ 8 w 31"/>
                  <a:gd name="T1" fmla="*/ 178 h 67"/>
                  <a:gd name="T2" fmla="*/ 157 w 31"/>
                  <a:gd name="T3" fmla="*/ 0 h 67"/>
                  <a:gd name="T4" fmla="*/ 167 w 31"/>
                  <a:gd name="T5" fmla="*/ 371 h 67"/>
                  <a:gd name="T6" fmla="*/ 0 w 31"/>
                  <a:gd name="T7" fmla="*/ 621 h 67"/>
                  <a:gd name="T8" fmla="*/ 8 w 31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7">
                    <a:moveTo>
                      <a:pt x="1" y="17"/>
                    </a:moveTo>
                    <a:cubicBezTo>
                      <a:pt x="1" y="17"/>
                      <a:pt x="4" y="0"/>
                      <a:pt x="18" y="0"/>
                    </a:cubicBezTo>
                    <a:cubicBezTo>
                      <a:pt x="31" y="0"/>
                      <a:pt x="22" y="27"/>
                      <a:pt x="19" y="35"/>
                    </a:cubicBezTo>
                    <a:cubicBezTo>
                      <a:pt x="16" y="42"/>
                      <a:pt x="11" y="67"/>
                      <a:pt x="0" y="59"/>
                    </a:cubicBez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572">
                <a:extLst>
                  <a:ext uri="{FF2B5EF4-FFF2-40B4-BE49-F238E27FC236}">
                    <a16:creationId xmlns:a16="http://schemas.microsoft.com/office/drawing/2014/main" id="{79E4E911-A7D2-4A81-BB72-0230B0F56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1" y="883"/>
                <a:ext cx="64" cy="147"/>
              </a:xfrm>
              <a:custGeom>
                <a:avLst/>
                <a:gdLst>
                  <a:gd name="T0" fmla="*/ 8 w 31"/>
                  <a:gd name="T1" fmla="*/ 178 h 67"/>
                  <a:gd name="T2" fmla="*/ 157 w 31"/>
                  <a:gd name="T3" fmla="*/ 0 h 67"/>
                  <a:gd name="T4" fmla="*/ 167 w 31"/>
                  <a:gd name="T5" fmla="*/ 371 h 67"/>
                  <a:gd name="T6" fmla="*/ 0 w 31"/>
                  <a:gd name="T7" fmla="*/ 621 h 67"/>
                  <a:gd name="T8" fmla="*/ 8 w 31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7">
                    <a:moveTo>
                      <a:pt x="1" y="17"/>
                    </a:moveTo>
                    <a:cubicBezTo>
                      <a:pt x="1" y="17"/>
                      <a:pt x="4" y="0"/>
                      <a:pt x="18" y="0"/>
                    </a:cubicBezTo>
                    <a:cubicBezTo>
                      <a:pt x="31" y="0"/>
                      <a:pt x="22" y="27"/>
                      <a:pt x="19" y="35"/>
                    </a:cubicBezTo>
                    <a:cubicBezTo>
                      <a:pt x="16" y="42"/>
                      <a:pt x="11" y="67"/>
                      <a:pt x="0" y="59"/>
                    </a:cubicBezTo>
                    <a:lnTo>
                      <a:pt x="1" y="17"/>
                    </a:ln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573">
                <a:extLst>
                  <a:ext uri="{FF2B5EF4-FFF2-40B4-BE49-F238E27FC236}">
                    <a16:creationId xmlns:a16="http://schemas.microsoft.com/office/drawing/2014/main" id="{F6ECC335-D3B2-47F9-8914-E564F4CE2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718"/>
                <a:ext cx="276" cy="494"/>
              </a:xfrm>
              <a:custGeom>
                <a:avLst/>
                <a:gdLst>
                  <a:gd name="T0" fmla="*/ 601 w 134"/>
                  <a:gd name="T1" fmla="*/ 53 h 225"/>
                  <a:gd name="T2" fmla="*/ 0 w 134"/>
                  <a:gd name="T3" fmla="*/ 613 h 225"/>
                  <a:gd name="T4" fmla="*/ 16 w 134"/>
                  <a:gd name="T5" fmla="*/ 1080 h 225"/>
                  <a:gd name="T6" fmla="*/ 97 w 134"/>
                  <a:gd name="T7" fmla="*/ 1548 h 225"/>
                  <a:gd name="T8" fmla="*/ 620 w 134"/>
                  <a:gd name="T9" fmla="*/ 2382 h 225"/>
                  <a:gd name="T10" fmla="*/ 1112 w 134"/>
                  <a:gd name="T11" fmla="*/ 1532 h 225"/>
                  <a:gd name="T12" fmla="*/ 1162 w 134"/>
                  <a:gd name="T13" fmla="*/ 1008 h 225"/>
                  <a:gd name="T14" fmla="*/ 1145 w 134"/>
                  <a:gd name="T15" fmla="*/ 573 h 225"/>
                  <a:gd name="T16" fmla="*/ 601 w 134"/>
                  <a:gd name="T17" fmla="*/ 53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225">
                    <a:moveTo>
                      <a:pt x="69" y="5"/>
                    </a:moveTo>
                    <a:cubicBezTo>
                      <a:pt x="69" y="5"/>
                      <a:pt x="0" y="0"/>
                      <a:pt x="0" y="58"/>
                    </a:cubicBezTo>
                    <a:cubicBezTo>
                      <a:pt x="0" y="76"/>
                      <a:pt x="2" y="113"/>
                      <a:pt x="2" y="102"/>
                    </a:cubicBezTo>
                    <a:cubicBezTo>
                      <a:pt x="2" y="93"/>
                      <a:pt x="0" y="133"/>
                      <a:pt x="11" y="146"/>
                    </a:cubicBezTo>
                    <a:cubicBezTo>
                      <a:pt x="24" y="164"/>
                      <a:pt x="30" y="225"/>
                      <a:pt x="71" y="225"/>
                    </a:cubicBezTo>
                    <a:cubicBezTo>
                      <a:pt x="112" y="225"/>
                      <a:pt x="114" y="174"/>
                      <a:pt x="127" y="145"/>
                    </a:cubicBezTo>
                    <a:cubicBezTo>
                      <a:pt x="134" y="129"/>
                      <a:pt x="134" y="105"/>
                      <a:pt x="133" y="95"/>
                    </a:cubicBezTo>
                    <a:cubicBezTo>
                      <a:pt x="131" y="86"/>
                      <a:pt x="131" y="54"/>
                      <a:pt x="131" y="54"/>
                    </a:cubicBezTo>
                    <a:cubicBezTo>
                      <a:pt x="131" y="54"/>
                      <a:pt x="132" y="5"/>
                      <a:pt x="69" y="5"/>
                    </a:cubicBez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9" name="Freeform 574">
                <a:extLst>
                  <a:ext uri="{FF2B5EF4-FFF2-40B4-BE49-F238E27FC236}">
                    <a16:creationId xmlns:a16="http://schemas.microsoft.com/office/drawing/2014/main" id="{C1DD7EFF-380E-4F36-BF3B-F3EC3F740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718"/>
                <a:ext cx="278" cy="494"/>
              </a:xfrm>
              <a:custGeom>
                <a:avLst/>
                <a:gdLst>
                  <a:gd name="T0" fmla="*/ 612 w 135"/>
                  <a:gd name="T1" fmla="*/ 53 h 225"/>
                  <a:gd name="T2" fmla="*/ 0 w 135"/>
                  <a:gd name="T3" fmla="*/ 613 h 225"/>
                  <a:gd name="T4" fmla="*/ 16 w 135"/>
                  <a:gd name="T5" fmla="*/ 1080 h 225"/>
                  <a:gd name="T6" fmla="*/ 97 w 135"/>
                  <a:gd name="T7" fmla="*/ 1548 h 225"/>
                  <a:gd name="T8" fmla="*/ 620 w 135"/>
                  <a:gd name="T9" fmla="*/ 2382 h 225"/>
                  <a:gd name="T10" fmla="*/ 1120 w 135"/>
                  <a:gd name="T11" fmla="*/ 1532 h 225"/>
                  <a:gd name="T12" fmla="*/ 1161 w 135"/>
                  <a:gd name="T13" fmla="*/ 1008 h 225"/>
                  <a:gd name="T14" fmla="*/ 1153 w 135"/>
                  <a:gd name="T15" fmla="*/ 573 h 225"/>
                  <a:gd name="T16" fmla="*/ 612 w 135"/>
                  <a:gd name="T17" fmla="*/ 53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225">
                    <a:moveTo>
                      <a:pt x="70" y="5"/>
                    </a:moveTo>
                    <a:cubicBezTo>
                      <a:pt x="70" y="5"/>
                      <a:pt x="0" y="0"/>
                      <a:pt x="0" y="58"/>
                    </a:cubicBezTo>
                    <a:cubicBezTo>
                      <a:pt x="0" y="76"/>
                      <a:pt x="1" y="85"/>
                      <a:pt x="2" y="102"/>
                    </a:cubicBezTo>
                    <a:cubicBezTo>
                      <a:pt x="2" y="104"/>
                      <a:pt x="2" y="132"/>
                      <a:pt x="11" y="146"/>
                    </a:cubicBezTo>
                    <a:cubicBezTo>
                      <a:pt x="24" y="165"/>
                      <a:pt x="30" y="225"/>
                      <a:pt x="71" y="225"/>
                    </a:cubicBezTo>
                    <a:cubicBezTo>
                      <a:pt x="112" y="225"/>
                      <a:pt x="115" y="174"/>
                      <a:pt x="128" y="145"/>
                    </a:cubicBezTo>
                    <a:cubicBezTo>
                      <a:pt x="135" y="129"/>
                      <a:pt x="134" y="105"/>
                      <a:pt x="133" y="95"/>
                    </a:cubicBezTo>
                    <a:cubicBezTo>
                      <a:pt x="132" y="86"/>
                      <a:pt x="132" y="54"/>
                      <a:pt x="132" y="54"/>
                    </a:cubicBezTo>
                    <a:cubicBezTo>
                      <a:pt x="132" y="54"/>
                      <a:pt x="132" y="5"/>
                      <a:pt x="70" y="5"/>
                    </a:cubicBezTo>
                    <a:close/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0" name="Freeform 575">
                <a:extLst>
                  <a:ext uri="{FF2B5EF4-FFF2-40B4-BE49-F238E27FC236}">
                    <a16:creationId xmlns:a16="http://schemas.microsoft.com/office/drawing/2014/main" id="{E117FC8D-BD13-4842-A915-463507D2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931"/>
                <a:ext cx="74" cy="46"/>
              </a:xfrm>
              <a:custGeom>
                <a:avLst/>
                <a:gdLst>
                  <a:gd name="T0" fmla="*/ 16 w 36"/>
                  <a:gd name="T1" fmla="*/ 116 h 21"/>
                  <a:gd name="T2" fmla="*/ 164 w 36"/>
                  <a:gd name="T3" fmla="*/ 9 h 21"/>
                  <a:gd name="T4" fmla="*/ 312 w 36"/>
                  <a:gd name="T5" fmla="*/ 96 h 21"/>
                  <a:gd name="T6" fmla="*/ 51 w 36"/>
                  <a:gd name="T7" fmla="*/ 134 h 21"/>
                  <a:gd name="T8" fmla="*/ 16 w 36"/>
                  <a:gd name="T9" fmla="*/ 1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2" y="11"/>
                    </a:moveTo>
                    <a:cubicBezTo>
                      <a:pt x="2" y="11"/>
                      <a:pt x="9" y="1"/>
                      <a:pt x="19" y="1"/>
                    </a:cubicBezTo>
                    <a:cubicBezTo>
                      <a:pt x="28" y="0"/>
                      <a:pt x="36" y="9"/>
                      <a:pt x="36" y="9"/>
                    </a:cubicBezTo>
                    <a:cubicBezTo>
                      <a:pt x="36" y="9"/>
                      <a:pt x="27" y="21"/>
                      <a:pt x="6" y="13"/>
                    </a:cubicBezTo>
                    <a:cubicBezTo>
                      <a:pt x="6" y="13"/>
                      <a:pt x="0" y="15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576">
                <a:extLst>
                  <a:ext uri="{FF2B5EF4-FFF2-40B4-BE49-F238E27FC236}">
                    <a16:creationId xmlns:a16="http://schemas.microsoft.com/office/drawing/2014/main" id="{5896FA54-1649-4BD0-8A97-115C54D4D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931"/>
                <a:ext cx="74" cy="46"/>
              </a:xfrm>
              <a:custGeom>
                <a:avLst/>
                <a:gdLst>
                  <a:gd name="T0" fmla="*/ 296 w 36"/>
                  <a:gd name="T1" fmla="*/ 125 h 21"/>
                  <a:gd name="T2" fmla="*/ 156 w 36"/>
                  <a:gd name="T3" fmla="*/ 9 h 21"/>
                  <a:gd name="T4" fmla="*/ 0 w 36"/>
                  <a:gd name="T5" fmla="*/ 96 h 21"/>
                  <a:gd name="T6" fmla="*/ 261 w 36"/>
                  <a:gd name="T7" fmla="*/ 134 h 21"/>
                  <a:gd name="T8" fmla="*/ 296 w 36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34" y="12"/>
                    </a:moveTo>
                    <a:cubicBezTo>
                      <a:pt x="34" y="12"/>
                      <a:pt x="27" y="1"/>
                      <a:pt x="18" y="1"/>
                    </a:cubicBezTo>
                    <a:cubicBezTo>
                      <a:pt x="8" y="0"/>
                      <a:pt x="0" y="9"/>
                      <a:pt x="0" y="9"/>
                    </a:cubicBezTo>
                    <a:cubicBezTo>
                      <a:pt x="0" y="9"/>
                      <a:pt x="10" y="21"/>
                      <a:pt x="30" y="13"/>
                    </a:cubicBezTo>
                    <a:cubicBezTo>
                      <a:pt x="30" y="13"/>
                      <a:pt x="36" y="15"/>
                      <a:pt x="34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577">
                <a:extLst>
                  <a:ext uri="{FF2B5EF4-FFF2-40B4-BE49-F238E27FC236}">
                    <a16:creationId xmlns:a16="http://schemas.microsoft.com/office/drawing/2014/main" id="{F3CC9593-433F-469E-9FBB-455BEFE7A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909"/>
                <a:ext cx="70" cy="35"/>
              </a:xfrm>
              <a:custGeom>
                <a:avLst/>
                <a:gdLst>
                  <a:gd name="T0" fmla="*/ 0 w 34"/>
                  <a:gd name="T1" fmla="*/ 168 h 16"/>
                  <a:gd name="T2" fmla="*/ 296 w 34"/>
                  <a:gd name="T3" fmla="*/ 14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cubicBezTo>
                      <a:pt x="0" y="16"/>
                      <a:pt x="17" y="0"/>
                      <a:pt x="34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578">
                <a:extLst>
                  <a:ext uri="{FF2B5EF4-FFF2-40B4-BE49-F238E27FC236}">
                    <a16:creationId xmlns:a16="http://schemas.microsoft.com/office/drawing/2014/main" id="{6029A33D-B435-4337-8A6D-B23CA94E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966"/>
                <a:ext cx="27" cy="13"/>
              </a:xfrm>
              <a:custGeom>
                <a:avLst/>
                <a:gdLst>
                  <a:gd name="T0" fmla="*/ 0 w 13"/>
                  <a:gd name="T1" fmla="*/ 0 h 6"/>
                  <a:gd name="T2" fmla="*/ 116 w 1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5" y="1"/>
                      <a:pt x="9" y="4"/>
                      <a:pt x="13" y="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579">
                <a:extLst>
                  <a:ext uri="{FF2B5EF4-FFF2-40B4-BE49-F238E27FC236}">
                    <a16:creationId xmlns:a16="http://schemas.microsoft.com/office/drawing/2014/main" id="{BC75CF4A-9520-40A9-9DE7-A60745CD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883"/>
                <a:ext cx="91" cy="48"/>
              </a:xfrm>
              <a:custGeom>
                <a:avLst/>
                <a:gdLst>
                  <a:gd name="T0" fmla="*/ 0 w 44"/>
                  <a:gd name="T1" fmla="*/ 113 h 22"/>
                  <a:gd name="T2" fmla="*/ 35 w 44"/>
                  <a:gd name="T3" fmla="*/ 209 h 22"/>
                  <a:gd name="T4" fmla="*/ 389 w 44"/>
                  <a:gd name="T5" fmla="*/ 209 h 22"/>
                  <a:gd name="T6" fmla="*/ 0 w 44"/>
                  <a:gd name="T7" fmla="*/ 1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0" y="11"/>
                    </a:moveTo>
                    <a:cubicBezTo>
                      <a:pt x="0" y="11"/>
                      <a:pt x="0" y="22"/>
                      <a:pt x="4" y="20"/>
                    </a:cubicBezTo>
                    <a:cubicBezTo>
                      <a:pt x="9" y="19"/>
                      <a:pt x="29" y="12"/>
                      <a:pt x="44" y="20"/>
                    </a:cubicBezTo>
                    <a:cubicBezTo>
                      <a:pt x="44" y="20"/>
                      <a:pt x="39" y="0"/>
                      <a:pt x="0" y="11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580">
                <a:extLst>
                  <a:ext uri="{FF2B5EF4-FFF2-40B4-BE49-F238E27FC236}">
                    <a16:creationId xmlns:a16="http://schemas.microsoft.com/office/drawing/2014/main" id="{97D8F06E-CCC4-41F6-A4F2-1C8B19289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931"/>
                <a:ext cx="35" cy="35"/>
              </a:xfrm>
              <a:custGeom>
                <a:avLst/>
                <a:gdLst>
                  <a:gd name="T0" fmla="*/ 16 w 17"/>
                  <a:gd name="T1" fmla="*/ 20 h 16"/>
                  <a:gd name="T2" fmla="*/ 0 w 17"/>
                  <a:gd name="T3" fmla="*/ 72 h 16"/>
                  <a:gd name="T4" fmla="*/ 80 w 17"/>
                  <a:gd name="T5" fmla="*/ 168 h 16"/>
                  <a:gd name="T6" fmla="*/ 148 w 17"/>
                  <a:gd name="T7" fmla="*/ 72 h 16"/>
                  <a:gd name="T8" fmla="*/ 140 w 17"/>
                  <a:gd name="T9" fmla="*/ 33 h 16"/>
                  <a:gd name="T10" fmla="*/ 16 w 17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2" y="2"/>
                    </a:moveTo>
                    <a:cubicBezTo>
                      <a:pt x="1" y="4"/>
                      <a:pt x="0" y="6"/>
                      <a:pt x="0" y="7"/>
                    </a:cubicBezTo>
                    <a:cubicBezTo>
                      <a:pt x="0" y="12"/>
                      <a:pt x="4" y="16"/>
                      <a:pt x="9" y="16"/>
                    </a:cubicBezTo>
                    <a:cubicBezTo>
                      <a:pt x="14" y="16"/>
                      <a:pt x="17" y="12"/>
                      <a:pt x="17" y="7"/>
                    </a:cubicBezTo>
                    <a:cubicBezTo>
                      <a:pt x="17" y="6"/>
                      <a:pt x="17" y="4"/>
                      <a:pt x="16" y="3"/>
                    </a:cubicBezTo>
                    <a:cubicBezTo>
                      <a:pt x="15" y="1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205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6" name="Freeform 581">
                <a:extLst>
                  <a:ext uri="{FF2B5EF4-FFF2-40B4-BE49-F238E27FC236}">
                    <a16:creationId xmlns:a16="http://schemas.microsoft.com/office/drawing/2014/main" id="{F207C111-BB33-4A5B-91F9-9539E78FE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933"/>
                <a:ext cx="33" cy="18"/>
              </a:xfrm>
              <a:custGeom>
                <a:avLst/>
                <a:gdLst>
                  <a:gd name="T0" fmla="*/ 132 w 16"/>
                  <a:gd name="T1" fmla="*/ 92 h 8"/>
                  <a:gd name="T2" fmla="*/ 107 w 16"/>
                  <a:gd name="T3" fmla="*/ 81 h 8"/>
                  <a:gd name="T4" fmla="*/ 60 w 16"/>
                  <a:gd name="T5" fmla="*/ 81 h 8"/>
                  <a:gd name="T6" fmla="*/ 8 w 16"/>
                  <a:gd name="T7" fmla="*/ 72 h 8"/>
                  <a:gd name="T8" fmla="*/ 8 w 16"/>
                  <a:gd name="T9" fmla="*/ 36 h 8"/>
                  <a:gd name="T10" fmla="*/ 25 w 16"/>
                  <a:gd name="T11" fmla="*/ 11 h 8"/>
                  <a:gd name="T12" fmla="*/ 80 w 16"/>
                  <a:gd name="T13" fmla="*/ 0 h 8"/>
                  <a:gd name="T14" fmla="*/ 132 w 16"/>
                  <a:gd name="T15" fmla="*/ 36 h 8"/>
                  <a:gd name="T16" fmla="*/ 132 w 16"/>
                  <a:gd name="T17" fmla="*/ 9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8">
                    <a:moveTo>
                      <a:pt x="15" y="8"/>
                    </a:moveTo>
                    <a:cubicBezTo>
                      <a:pt x="15" y="7"/>
                      <a:pt x="13" y="7"/>
                      <a:pt x="12" y="7"/>
                    </a:cubicBezTo>
                    <a:cubicBezTo>
                      <a:pt x="10" y="7"/>
                      <a:pt x="9" y="7"/>
                      <a:pt x="7" y="7"/>
                    </a:cubicBezTo>
                    <a:cubicBezTo>
                      <a:pt x="5" y="7"/>
                      <a:pt x="1" y="8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4" y="1"/>
                      <a:pt x="15" y="3"/>
                    </a:cubicBezTo>
                    <a:cubicBezTo>
                      <a:pt x="16" y="4"/>
                      <a:pt x="16" y="6"/>
                      <a:pt x="15" y="8"/>
                    </a:cubicBezTo>
                  </a:path>
                </a:pathLst>
              </a:custGeom>
              <a:solidFill>
                <a:srgbClr val="1F4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7" name="Freeform 582">
                <a:extLst>
                  <a:ext uri="{FF2B5EF4-FFF2-40B4-BE49-F238E27FC236}">
                    <a16:creationId xmlns:a16="http://schemas.microsoft.com/office/drawing/2014/main" id="{47593E35-311C-49E6-86A9-07943951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6" y="931"/>
                <a:ext cx="35" cy="35"/>
              </a:xfrm>
              <a:custGeom>
                <a:avLst/>
                <a:gdLst>
                  <a:gd name="T0" fmla="*/ 16 w 17"/>
                  <a:gd name="T1" fmla="*/ 20 h 16"/>
                  <a:gd name="T2" fmla="*/ 0 w 17"/>
                  <a:gd name="T3" fmla="*/ 72 h 16"/>
                  <a:gd name="T4" fmla="*/ 80 w 17"/>
                  <a:gd name="T5" fmla="*/ 168 h 16"/>
                  <a:gd name="T6" fmla="*/ 148 w 17"/>
                  <a:gd name="T7" fmla="*/ 72 h 16"/>
                  <a:gd name="T8" fmla="*/ 140 w 17"/>
                  <a:gd name="T9" fmla="*/ 33 h 16"/>
                  <a:gd name="T10" fmla="*/ 16 w 17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2" y="2"/>
                    </a:moveTo>
                    <a:cubicBezTo>
                      <a:pt x="1" y="4"/>
                      <a:pt x="0" y="6"/>
                      <a:pt x="0" y="7"/>
                    </a:cubicBezTo>
                    <a:cubicBezTo>
                      <a:pt x="0" y="12"/>
                      <a:pt x="4" y="16"/>
                      <a:pt x="9" y="16"/>
                    </a:cubicBezTo>
                    <a:cubicBezTo>
                      <a:pt x="14" y="16"/>
                      <a:pt x="17" y="12"/>
                      <a:pt x="17" y="7"/>
                    </a:cubicBezTo>
                    <a:cubicBezTo>
                      <a:pt x="17" y="6"/>
                      <a:pt x="17" y="4"/>
                      <a:pt x="16" y="3"/>
                    </a:cubicBezTo>
                    <a:cubicBezTo>
                      <a:pt x="15" y="1"/>
                      <a:pt x="4" y="0"/>
                      <a:pt x="2" y="2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8" name="Oval 583">
                <a:extLst>
                  <a:ext uri="{FF2B5EF4-FFF2-40B4-BE49-F238E27FC236}">
                    <a16:creationId xmlns:a16="http://schemas.microsoft.com/office/drawing/2014/main" id="{C4730962-BE37-4947-B0A1-32C1865E4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9" y="940"/>
                <a:ext cx="12" cy="15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29" name="Oval 584">
                <a:extLst>
                  <a:ext uri="{FF2B5EF4-FFF2-40B4-BE49-F238E27FC236}">
                    <a16:creationId xmlns:a16="http://schemas.microsoft.com/office/drawing/2014/main" id="{478A1DD9-114A-4281-8C92-DA74E9EA9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7" y="937"/>
                <a:ext cx="8" cy="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30" name="Oval 585">
                <a:extLst>
                  <a:ext uri="{FF2B5EF4-FFF2-40B4-BE49-F238E27FC236}">
                    <a16:creationId xmlns:a16="http://schemas.microsoft.com/office/drawing/2014/main" id="{AA4952C2-7F43-444F-85D1-C83761EA1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" y="948"/>
                <a:ext cx="5" cy="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31" name="Freeform 586">
                <a:extLst>
                  <a:ext uri="{FF2B5EF4-FFF2-40B4-BE49-F238E27FC236}">
                    <a16:creationId xmlns:a16="http://schemas.microsoft.com/office/drawing/2014/main" id="{A465152E-59E1-4256-AD4D-D81C00D8E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909"/>
                <a:ext cx="70" cy="35"/>
              </a:xfrm>
              <a:custGeom>
                <a:avLst/>
                <a:gdLst>
                  <a:gd name="T0" fmla="*/ 296 w 34"/>
                  <a:gd name="T1" fmla="*/ 168 h 16"/>
                  <a:gd name="T2" fmla="*/ 0 w 34"/>
                  <a:gd name="T3" fmla="*/ 14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cubicBezTo>
                      <a:pt x="34" y="16"/>
                      <a:pt x="17" y="0"/>
                      <a:pt x="0" y="14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2" name="Freeform 587">
                <a:extLst>
                  <a:ext uri="{FF2B5EF4-FFF2-40B4-BE49-F238E27FC236}">
                    <a16:creationId xmlns:a16="http://schemas.microsoft.com/office/drawing/2014/main" id="{D772DE93-D9E8-48B5-ABF8-8A2A1F21C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933"/>
                <a:ext cx="74" cy="44"/>
              </a:xfrm>
              <a:custGeom>
                <a:avLst/>
                <a:gdLst>
                  <a:gd name="T0" fmla="*/ 296 w 36"/>
                  <a:gd name="T1" fmla="*/ 117 h 20"/>
                  <a:gd name="T2" fmla="*/ 156 w 36"/>
                  <a:gd name="T3" fmla="*/ 0 h 20"/>
                  <a:gd name="T4" fmla="*/ 0 w 36"/>
                  <a:gd name="T5" fmla="*/ 88 h 20"/>
                  <a:gd name="T6" fmla="*/ 261 w 36"/>
                  <a:gd name="T7" fmla="*/ 125 h 20"/>
                  <a:gd name="T8" fmla="*/ 296 w 36"/>
                  <a:gd name="T9" fmla="*/ 1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0">
                    <a:moveTo>
                      <a:pt x="34" y="11"/>
                    </a:moveTo>
                    <a:cubicBezTo>
                      <a:pt x="34" y="11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8"/>
                    </a:cubicBezTo>
                    <a:cubicBezTo>
                      <a:pt x="0" y="8"/>
                      <a:pt x="10" y="20"/>
                      <a:pt x="30" y="12"/>
                    </a:cubicBezTo>
                    <a:cubicBezTo>
                      <a:pt x="30" y="12"/>
                      <a:pt x="36" y="14"/>
                      <a:pt x="34" y="11"/>
                    </a:cubicBezTo>
                    <a:close/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588">
                <a:extLst>
                  <a:ext uri="{FF2B5EF4-FFF2-40B4-BE49-F238E27FC236}">
                    <a16:creationId xmlns:a16="http://schemas.microsoft.com/office/drawing/2014/main" id="{94100CAD-F303-433C-B8E6-D547CF234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951"/>
                <a:ext cx="22" cy="13"/>
              </a:xfrm>
              <a:custGeom>
                <a:avLst/>
                <a:gdLst>
                  <a:gd name="T0" fmla="*/ 80 w 11"/>
                  <a:gd name="T1" fmla="*/ 9 h 6"/>
                  <a:gd name="T2" fmla="*/ 64 w 11"/>
                  <a:gd name="T3" fmla="*/ 9 h 6"/>
                  <a:gd name="T4" fmla="*/ 32 w 11"/>
                  <a:gd name="T5" fmla="*/ 33 h 6"/>
                  <a:gd name="T6" fmla="*/ 16 w 11"/>
                  <a:gd name="T7" fmla="*/ 33 h 6"/>
                  <a:gd name="T8" fmla="*/ 8 w 11"/>
                  <a:gd name="T9" fmla="*/ 20 h 6"/>
                  <a:gd name="T10" fmla="*/ 8 w 11"/>
                  <a:gd name="T11" fmla="*/ 52 h 6"/>
                  <a:gd name="T12" fmla="*/ 32 w 11"/>
                  <a:gd name="T13" fmla="*/ 61 h 6"/>
                  <a:gd name="T14" fmla="*/ 64 w 11"/>
                  <a:gd name="T15" fmla="*/ 52 h 6"/>
                  <a:gd name="T16" fmla="*/ 72 w 11"/>
                  <a:gd name="T17" fmla="*/ 43 h 6"/>
                  <a:gd name="T18" fmla="*/ 80 w 11"/>
                  <a:gd name="T19" fmla="*/ 33 h 6"/>
                  <a:gd name="T20" fmla="*/ 88 w 11"/>
                  <a:gd name="T21" fmla="*/ 9 h 6"/>
                  <a:gd name="T22" fmla="*/ 88 w 11"/>
                  <a:gd name="T23" fmla="*/ 9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6">
                    <a:moveTo>
                      <a:pt x="10" y="1"/>
                    </a:moveTo>
                    <a:cubicBezTo>
                      <a:pt x="10" y="0"/>
                      <a:pt x="8" y="0"/>
                      <a:pt x="8" y="1"/>
                    </a:cubicBezTo>
                    <a:cubicBezTo>
                      <a:pt x="6" y="2"/>
                      <a:pt x="6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6"/>
                      <a:pt x="3" y="6"/>
                      <a:pt x="4" y="6"/>
                    </a:cubicBezTo>
                    <a:cubicBezTo>
                      <a:pt x="5" y="6"/>
                      <a:pt x="7" y="6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</a:path>
                </a:pathLst>
              </a:custGeom>
              <a:solidFill>
                <a:srgbClr val="477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589">
                <a:extLst>
                  <a:ext uri="{FF2B5EF4-FFF2-40B4-BE49-F238E27FC236}">
                    <a16:creationId xmlns:a16="http://schemas.microsoft.com/office/drawing/2014/main" id="{C83E11A0-4F37-4B72-8755-5EBAD756F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7" y="966"/>
                <a:ext cx="27" cy="13"/>
              </a:xfrm>
              <a:custGeom>
                <a:avLst/>
                <a:gdLst>
                  <a:gd name="T0" fmla="*/ 116 w 13"/>
                  <a:gd name="T1" fmla="*/ 0 h 6"/>
                  <a:gd name="T2" fmla="*/ 0 w 1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cubicBezTo>
                      <a:pt x="8" y="1"/>
                      <a:pt x="4" y="4"/>
                      <a:pt x="0" y="6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590">
                <a:extLst>
                  <a:ext uri="{FF2B5EF4-FFF2-40B4-BE49-F238E27FC236}">
                    <a16:creationId xmlns:a16="http://schemas.microsoft.com/office/drawing/2014/main" id="{164322F9-963F-48E0-BC7D-970998883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883"/>
                <a:ext cx="90" cy="48"/>
              </a:xfrm>
              <a:custGeom>
                <a:avLst/>
                <a:gdLst>
                  <a:gd name="T0" fmla="*/ 368 w 44"/>
                  <a:gd name="T1" fmla="*/ 113 h 22"/>
                  <a:gd name="T2" fmla="*/ 335 w 44"/>
                  <a:gd name="T3" fmla="*/ 209 h 22"/>
                  <a:gd name="T4" fmla="*/ 0 w 44"/>
                  <a:gd name="T5" fmla="*/ 209 h 22"/>
                  <a:gd name="T6" fmla="*/ 368 w 44"/>
                  <a:gd name="T7" fmla="*/ 1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43" y="11"/>
                    </a:moveTo>
                    <a:cubicBezTo>
                      <a:pt x="43" y="11"/>
                      <a:pt x="44" y="22"/>
                      <a:pt x="39" y="20"/>
                    </a:cubicBezTo>
                    <a:cubicBezTo>
                      <a:pt x="34" y="19"/>
                      <a:pt x="14" y="12"/>
                      <a:pt x="0" y="20"/>
                    </a:cubicBezTo>
                    <a:cubicBezTo>
                      <a:pt x="0" y="20"/>
                      <a:pt x="4" y="0"/>
                      <a:pt x="43" y="11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591">
                <a:extLst>
                  <a:ext uri="{FF2B5EF4-FFF2-40B4-BE49-F238E27FC236}">
                    <a16:creationId xmlns:a16="http://schemas.microsoft.com/office/drawing/2014/main" id="{684526C9-1DE6-401F-8D66-1A75B455B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6" y="1093"/>
                <a:ext cx="111" cy="22"/>
              </a:xfrm>
              <a:custGeom>
                <a:avLst/>
                <a:gdLst>
                  <a:gd name="T0" fmla="*/ 8 w 54"/>
                  <a:gd name="T1" fmla="*/ 53 h 10"/>
                  <a:gd name="T2" fmla="*/ 51 w 54"/>
                  <a:gd name="T3" fmla="*/ 53 h 10"/>
                  <a:gd name="T4" fmla="*/ 132 w 54"/>
                  <a:gd name="T5" fmla="*/ 33 h 10"/>
                  <a:gd name="T6" fmla="*/ 232 w 54"/>
                  <a:gd name="T7" fmla="*/ 33 h 10"/>
                  <a:gd name="T8" fmla="*/ 245 w 54"/>
                  <a:gd name="T9" fmla="*/ 33 h 10"/>
                  <a:gd name="T10" fmla="*/ 261 w 54"/>
                  <a:gd name="T11" fmla="*/ 20 h 10"/>
                  <a:gd name="T12" fmla="*/ 304 w 54"/>
                  <a:gd name="T13" fmla="*/ 9 h 10"/>
                  <a:gd name="T14" fmla="*/ 428 w 54"/>
                  <a:gd name="T15" fmla="*/ 44 h 10"/>
                  <a:gd name="T16" fmla="*/ 469 w 54"/>
                  <a:gd name="T17" fmla="*/ 44 h 10"/>
                  <a:gd name="T18" fmla="*/ 388 w 54"/>
                  <a:gd name="T19" fmla="*/ 97 h 10"/>
                  <a:gd name="T20" fmla="*/ 329 w 54"/>
                  <a:gd name="T21" fmla="*/ 97 h 10"/>
                  <a:gd name="T22" fmla="*/ 271 w 54"/>
                  <a:gd name="T23" fmla="*/ 97 h 10"/>
                  <a:gd name="T24" fmla="*/ 216 w 54"/>
                  <a:gd name="T25" fmla="*/ 97 h 10"/>
                  <a:gd name="T26" fmla="*/ 156 w 54"/>
                  <a:gd name="T27" fmla="*/ 88 h 10"/>
                  <a:gd name="T28" fmla="*/ 97 w 54"/>
                  <a:gd name="T29" fmla="*/ 97 h 10"/>
                  <a:gd name="T30" fmla="*/ 33 w 54"/>
                  <a:gd name="T31" fmla="*/ 88 h 10"/>
                  <a:gd name="T32" fmla="*/ 0 w 54"/>
                  <a:gd name="T33" fmla="*/ 5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0">
                    <a:moveTo>
                      <a:pt x="1" y="5"/>
                    </a:moveTo>
                    <a:cubicBezTo>
                      <a:pt x="2" y="6"/>
                      <a:pt x="5" y="5"/>
                      <a:pt x="6" y="5"/>
                    </a:cubicBezTo>
                    <a:cubicBezTo>
                      <a:pt x="9" y="5"/>
                      <a:pt x="12" y="4"/>
                      <a:pt x="15" y="3"/>
                    </a:cubicBezTo>
                    <a:cubicBezTo>
                      <a:pt x="19" y="2"/>
                      <a:pt x="23" y="0"/>
                      <a:pt x="27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9" y="3"/>
                      <a:pt x="30" y="2"/>
                      <a:pt x="30" y="2"/>
                    </a:cubicBezTo>
                    <a:cubicBezTo>
                      <a:pt x="32" y="1"/>
                      <a:pt x="33" y="1"/>
                      <a:pt x="35" y="1"/>
                    </a:cubicBezTo>
                    <a:cubicBezTo>
                      <a:pt x="40" y="2"/>
                      <a:pt x="44" y="4"/>
                      <a:pt x="49" y="4"/>
                    </a:cubicBezTo>
                    <a:cubicBezTo>
                      <a:pt x="51" y="4"/>
                      <a:pt x="53" y="4"/>
                      <a:pt x="54" y="4"/>
                    </a:cubicBezTo>
                    <a:cubicBezTo>
                      <a:pt x="52" y="6"/>
                      <a:pt x="49" y="8"/>
                      <a:pt x="45" y="9"/>
                    </a:cubicBezTo>
                    <a:cubicBezTo>
                      <a:pt x="43" y="9"/>
                      <a:pt x="41" y="9"/>
                      <a:pt x="38" y="9"/>
                    </a:cubicBezTo>
                    <a:cubicBezTo>
                      <a:pt x="36" y="9"/>
                      <a:pt x="34" y="9"/>
                      <a:pt x="31" y="9"/>
                    </a:cubicBezTo>
                    <a:cubicBezTo>
                      <a:pt x="29" y="9"/>
                      <a:pt x="27" y="10"/>
                      <a:pt x="25" y="9"/>
                    </a:cubicBezTo>
                    <a:cubicBezTo>
                      <a:pt x="23" y="9"/>
                      <a:pt x="21" y="8"/>
                      <a:pt x="18" y="8"/>
                    </a:cubicBezTo>
                    <a:cubicBezTo>
                      <a:pt x="16" y="8"/>
                      <a:pt x="13" y="9"/>
                      <a:pt x="11" y="9"/>
                    </a:cubicBezTo>
                    <a:cubicBezTo>
                      <a:pt x="8" y="9"/>
                      <a:pt x="6" y="8"/>
                      <a:pt x="4" y="8"/>
                    </a:cubicBezTo>
                    <a:cubicBezTo>
                      <a:pt x="3" y="7"/>
                      <a:pt x="1" y="6"/>
                      <a:pt x="0" y="5"/>
                    </a:cubicBezTo>
                  </a:path>
                </a:pathLst>
              </a:custGeom>
              <a:solidFill>
                <a:srgbClr val="EF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592">
                <a:extLst>
                  <a:ext uri="{FF2B5EF4-FFF2-40B4-BE49-F238E27FC236}">
                    <a16:creationId xmlns:a16="http://schemas.microsoft.com/office/drawing/2014/main" id="{A5B9D91D-D26E-44FD-8C94-0B61D47DC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129"/>
                <a:ext cx="68" cy="11"/>
              </a:xfrm>
              <a:custGeom>
                <a:avLst/>
                <a:gdLst>
                  <a:gd name="T0" fmla="*/ 8 w 33"/>
                  <a:gd name="T1" fmla="*/ 9 h 5"/>
                  <a:gd name="T2" fmla="*/ 60 w 33"/>
                  <a:gd name="T3" fmla="*/ 20 h 5"/>
                  <a:gd name="T4" fmla="*/ 132 w 33"/>
                  <a:gd name="T5" fmla="*/ 20 h 5"/>
                  <a:gd name="T6" fmla="*/ 288 w 33"/>
                  <a:gd name="T7" fmla="*/ 0 h 5"/>
                  <a:gd name="T8" fmla="*/ 157 w 33"/>
                  <a:gd name="T9" fmla="*/ 53 h 5"/>
                  <a:gd name="T10" fmla="*/ 80 w 33"/>
                  <a:gd name="T11" fmla="*/ 44 h 5"/>
                  <a:gd name="T12" fmla="*/ 0 w 33"/>
                  <a:gd name="T13" fmla="*/ 2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">
                    <a:moveTo>
                      <a:pt x="1" y="1"/>
                    </a:moveTo>
                    <a:cubicBezTo>
                      <a:pt x="0" y="1"/>
                      <a:pt x="6" y="2"/>
                      <a:pt x="7" y="2"/>
                    </a:cubicBezTo>
                    <a:cubicBezTo>
                      <a:pt x="9" y="2"/>
                      <a:pt x="12" y="2"/>
                      <a:pt x="15" y="2"/>
                    </a:cubicBezTo>
                    <a:cubicBezTo>
                      <a:pt x="21" y="1"/>
                      <a:pt x="27" y="2"/>
                      <a:pt x="33" y="0"/>
                    </a:cubicBezTo>
                    <a:cubicBezTo>
                      <a:pt x="29" y="4"/>
                      <a:pt x="23" y="5"/>
                      <a:pt x="18" y="5"/>
                    </a:cubicBezTo>
                    <a:cubicBezTo>
                      <a:pt x="15" y="5"/>
                      <a:pt x="12" y="4"/>
                      <a:pt x="9" y="4"/>
                    </a:cubicBezTo>
                    <a:cubicBezTo>
                      <a:pt x="6" y="4"/>
                      <a:pt x="2" y="4"/>
                      <a:pt x="0" y="2"/>
                    </a:cubicBezTo>
                  </a:path>
                </a:pathLst>
              </a:custGeom>
              <a:solidFill>
                <a:srgbClr val="EF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8" name="Freeform 593">
                <a:extLst>
                  <a:ext uri="{FF2B5EF4-FFF2-40B4-BE49-F238E27FC236}">
                    <a16:creationId xmlns:a16="http://schemas.microsoft.com/office/drawing/2014/main" id="{2731B437-8EF5-4C9E-A9A9-2679F3C7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896"/>
                <a:ext cx="23" cy="85"/>
              </a:xfrm>
              <a:custGeom>
                <a:avLst/>
                <a:gdLst>
                  <a:gd name="T0" fmla="*/ 100 w 11"/>
                  <a:gd name="T1" fmla="*/ 81 h 39"/>
                  <a:gd name="T2" fmla="*/ 36 w 11"/>
                  <a:gd name="T3" fmla="*/ 61 h 39"/>
                  <a:gd name="T4" fmla="*/ 0 w 11"/>
                  <a:gd name="T5" fmla="*/ 209 h 39"/>
                  <a:gd name="T6" fmla="*/ 27 w 11"/>
                  <a:gd name="T7" fmla="*/ 209 h 39"/>
                  <a:gd name="T8" fmla="*/ 36 w 11"/>
                  <a:gd name="T9" fmla="*/ 290 h 39"/>
                  <a:gd name="T10" fmla="*/ 8 w 11"/>
                  <a:gd name="T11" fmla="*/ 362 h 39"/>
                  <a:gd name="T12" fmla="*/ 8 w 11"/>
                  <a:gd name="T13" fmla="*/ 403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39">
                    <a:moveTo>
                      <a:pt x="11" y="8"/>
                    </a:moveTo>
                    <a:cubicBezTo>
                      <a:pt x="10" y="4"/>
                      <a:pt x="7" y="0"/>
                      <a:pt x="4" y="6"/>
                    </a:cubicBezTo>
                    <a:cubicBezTo>
                      <a:pt x="2" y="10"/>
                      <a:pt x="2" y="15"/>
                      <a:pt x="0" y="20"/>
                    </a:cubicBezTo>
                    <a:cubicBezTo>
                      <a:pt x="2" y="19"/>
                      <a:pt x="2" y="19"/>
                      <a:pt x="3" y="20"/>
                    </a:cubicBezTo>
                    <a:cubicBezTo>
                      <a:pt x="4" y="22"/>
                      <a:pt x="4" y="25"/>
                      <a:pt x="4" y="28"/>
                    </a:cubicBezTo>
                    <a:cubicBezTo>
                      <a:pt x="4" y="31"/>
                      <a:pt x="2" y="33"/>
                      <a:pt x="1" y="35"/>
                    </a:cubicBezTo>
                    <a:cubicBezTo>
                      <a:pt x="0" y="36"/>
                      <a:pt x="0" y="38"/>
                      <a:pt x="1" y="39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9" name="Freeform 594">
                <a:extLst>
                  <a:ext uri="{FF2B5EF4-FFF2-40B4-BE49-F238E27FC236}">
                    <a16:creationId xmlns:a16="http://schemas.microsoft.com/office/drawing/2014/main" id="{25D298D3-C773-4E04-A766-02250EB31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718"/>
                <a:ext cx="296" cy="233"/>
              </a:xfrm>
              <a:custGeom>
                <a:avLst/>
                <a:gdLst>
                  <a:gd name="T0" fmla="*/ 937 w 144"/>
                  <a:gd name="T1" fmla="*/ 371 h 106"/>
                  <a:gd name="T2" fmla="*/ 1077 w 144"/>
                  <a:gd name="T3" fmla="*/ 541 h 106"/>
                  <a:gd name="T4" fmla="*/ 1161 w 144"/>
                  <a:gd name="T5" fmla="*/ 840 h 106"/>
                  <a:gd name="T6" fmla="*/ 1209 w 144"/>
                  <a:gd name="T7" fmla="*/ 1092 h 106"/>
                  <a:gd name="T8" fmla="*/ 1250 w 144"/>
                  <a:gd name="T9" fmla="*/ 798 h 106"/>
                  <a:gd name="T10" fmla="*/ 1242 w 144"/>
                  <a:gd name="T11" fmla="*/ 604 h 106"/>
                  <a:gd name="T12" fmla="*/ 1217 w 144"/>
                  <a:gd name="T13" fmla="*/ 435 h 106"/>
                  <a:gd name="T14" fmla="*/ 1233 w 144"/>
                  <a:gd name="T15" fmla="*/ 497 h 106"/>
                  <a:gd name="T16" fmla="*/ 1077 w 144"/>
                  <a:gd name="T17" fmla="*/ 169 h 106"/>
                  <a:gd name="T18" fmla="*/ 841 w 144"/>
                  <a:gd name="T19" fmla="*/ 53 h 106"/>
                  <a:gd name="T20" fmla="*/ 841 w 144"/>
                  <a:gd name="T21" fmla="*/ 64 h 106"/>
                  <a:gd name="T22" fmla="*/ 537 w 144"/>
                  <a:gd name="T23" fmla="*/ 9 h 106"/>
                  <a:gd name="T24" fmla="*/ 388 w 144"/>
                  <a:gd name="T25" fmla="*/ 20 h 106"/>
                  <a:gd name="T26" fmla="*/ 321 w 144"/>
                  <a:gd name="T27" fmla="*/ 33 h 106"/>
                  <a:gd name="T28" fmla="*/ 364 w 144"/>
                  <a:gd name="T29" fmla="*/ 53 h 106"/>
                  <a:gd name="T30" fmla="*/ 8 w 144"/>
                  <a:gd name="T31" fmla="*/ 488 h 106"/>
                  <a:gd name="T32" fmla="*/ 0 w 144"/>
                  <a:gd name="T33" fmla="*/ 666 h 106"/>
                  <a:gd name="T34" fmla="*/ 33 w 144"/>
                  <a:gd name="T35" fmla="*/ 816 h 106"/>
                  <a:gd name="T36" fmla="*/ 33 w 144"/>
                  <a:gd name="T37" fmla="*/ 932 h 106"/>
                  <a:gd name="T38" fmla="*/ 80 w 144"/>
                  <a:gd name="T39" fmla="*/ 1125 h 106"/>
                  <a:gd name="T40" fmla="*/ 97 w 144"/>
                  <a:gd name="T41" fmla="*/ 870 h 106"/>
                  <a:gd name="T42" fmla="*/ 280 w 144"/>
                  <a:gd name="T43" fmla="*/ 648 h 106"/>
                  <a:gd name="T44" fmla="*/ 660 w 144"/>
                  <a:gd name="T45" fmla="*/ 497 h 106"/>
                  <a:gd name="T46" fmla="*/ 824 w 144"/>
                  <a:gd name="T47" fmla="*/ 352 h 106"/>
                  <a:gd name="T48" fmla="*/ 880 w 144"/>
                  <a:gd name="T49" fmla="*/ 286 h 106"/>
                  <a:gd name="T50" fmla="*/ 937 w 144"/>
                  <a:gd name="T51" fmla="*/ 371 h 1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06">
                    <a:moveTo>
                      <a:pt x="108" y="35"/>
                    </a:moveTo>
                    <a:cubicBezTo>
                      <a:pt x="114" y="40"/>
                      <a:pt x="119" y="44"/>
                      <a:pt x="124" y="51"/>
                    </a:cubicBezTo>
                    <a:cubicBezTo>
                      <a:pt x="129" y="59"/>
                      <a:pt x="132" y="69"/>
                      <a:pt x="134" y="79"/>
                    </a:cubicBezTo>
                    <a:cubicBezTo>
                      <a:pt x="135" y="85"/>
                      <a:pt x="136" y="98"/>
                      <a:pt x="139" y="103"/>
                    </a:cubicBezTo>
                    <a:cubicBezTo>
                      <a:pt x="140" y="94"/>
                      <a:pt x="143" y="84"/>
                      <a:pt x="144" y="75"/>
                    </a:cubicBezTo>
                    <a:cubicBezTo>
                      <a:pt x="144" y="69"/>
                      <a:pt x="142" y="64"/>
                      <a:pt x="143" y="57"/>
                    </a:cubicBezTo>
                    <a:cubicBezTo>
                      <a:pt x="143" y="52"/>
                      <a:pt x="142" y="48"/>
                      <a:pt x="140" y="41"/>
                    </a:cubicBezTo>
                    <a:cubicBezTo>
                      <a:pt x="141" y="42"/>
                      <a:pt x="141" y="45"/>
                      <a:pt x="142" y="47"/>
                    </a:cubicBezTo>
                    <a:cubicBezTo>
                      <a:pt x="144" y="35"/>
                      <a:pt x="132" y="23"/>
                      <a:pt x="124" y="16"/>
                    </a:cubicBezTo>
                    <a:cubicBezTo>
                      <a:pt x="116" y="10"/>
                      <a:pt x="107" y="5"/>
                      <a:pt x="97" y="5"/>
                    </a:cubicBezTo>
                    <a:cubicBezTo>
                      <a:pt x="97" y="5"/>
                      <a:pt x="97" y="6"/>
                      <a:pt x="97" y="6"/>
                    </a:cubicBezTo>
                    <a:cubicBezTo>
                      <a:pt x="86" y="1"/>
                      <a:pt x="74" y="0"/>
                      <a:pt x="62" y="1"/>
                    </a:cubicBezTo>
                    <a:cubicBezTo>
                      <a:pt x="56" y="1"/>
                      <a:pt x="51" y="1"/>
                      <a:pt x="45" y="2"/>
                    </a:cubicBezTo>
                    <a:cubicBezTo>
                      <a:pt x="42" y="2"/>
                      <a:pt x="40" y="3"/>
                      <a:pt x="37" y="3"/>
                    </a:cubicBezTo>
                    <a:cubicBezTo>
                      <a:pt x="39" y="4"/>
                      <a:pt x="40" y="4"/>
                      <a:pt x="42" y="5"/>
                    </a:cubicBezTo>
                    <a:cubicBezTo>
                      <a:pt x="21" y="7"/>
                      <a:pt x="3" y="25"/>
                      <a:pt x="1" y="46"/>
                    </a:cubicBezTo>
                    <a:cubicBezTo>
                      <a:pt x="0" y="51"/>
                      <a:pt x="0" y="58"/>
                      <a:pt x="0" y="63"/>
                    </a:cubicBezTo>
                    <a:cubicBezTo>
                      <a:pt x="1" y="68"/>
                      <a:pt x="3" y="72"/>
                      <a:pt x="4" y="77"/>
                    </a:cubicBezTo>
                    <a:cubicBezTo>
                      <a:pt x="4" y="81"/>
                      <a:pt x="3" y="85"/>
                      <a:pt x="4" y="88"/>
                    </a:cubicBezTo>
                    <a:cubicBezTo>
                      <a:pt x="4" y="91"/>
                      <a:pt x="9" y="103"/>
                      <a:pt x="9" y="106"/>
                    </a:cubicBezTo>
                    <a:cubicBezTo>
                      <a:pt x="9" y="100"/>
                      <a:pt x="10" y="87"/>
                      <a:pt x="11" y="82"/>
                    </a:cubicBezTo>
                    <a:cubicBezTo>
                      <a:pt x="15" y="71"/>
                      <a:pt x="23" y="65"/>
                      <a:pt x="32" y="61"/>
                    </a:cubicBezTo>
                    <a:cubicBezTo>
                      <a:pt x="46" y="55"/>
                      <a:pt x="61" y="53"/>
                      <a:pt x="76" y="47"/>
                    </a:cubicBezTo>
                    <a:cubicBezTo>
                      <a:pt x="83" y="44"/>
                      <a:pt x="90" y="40"/>
                      <a:pt x="95" y="33"/>
                    </a:cubicBezTo>
                    <a:cubicBezTo>
                      <a:pt x="97" y="31"/>
                      <a:pt x="100" y="27"/>
                      <a:pt x="101" y="27"/>
                    </a:cubicBezTo>
                    <a:cubicBezTo>
                      <a:pt x="101" y="27"/>
                      <a:pt x="104" y="31"/>
                      <a:pt x="108" y="35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0" name="Freeform 595">
                <a:extLst>
                  <a:ext uri="{FF2B5EF4-FFF2-40B4-BE49-F238E27FC236}">
                    <a16:creationId xmlns:a16="http://schemas.microsoft.com/office/drawing/2014/main" id="{BB6C4E11-26F2-4A83-AC63-E33440EA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2" y="935"/>
                <a:ext cx="23" cy="123"/>
              </a:xfrm>
              <a:custGeom>
                <a:avLst/>
                <a:gdLst>
                  <a:gd name="T0" fmla="*/ 0 w 11"/>
                  <a:gd name="T1" fmla="*/ 0 h 56"/>
                  <a:gd name="T2" fmla="*/ 17 w 11"/>
                  <a:gd name="T3" fmla="*/ 88 h 56"/>
                  <a:gd name="T4" fmla="*/ 17 w 11"/>
                  <a:gd name="T5" fmla="*/ 193 h 56"/>
                  <a:gd name="T6" fmla="*/ 8 w 11"/>
                  <a:gd name="T7" fmla="*/ 362 h 56"/>
                  <a:gd name="T8" fmla="*/ 17 w 11"/>
                  <a:gd name="T9" fmla="*/ 507 h 56"/>
                  <a:gd name="T10" fmla="*/ 56 w 11"/>
                  <a:gd name="T11" fmla="*/ 560 h 56"/>
                  <a:gd name="T12" fmla="*/ 100 w 11"/>
                  <a:gd name="T13" fmla="*/ 593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1" y="1"/>
                      <a:pt x="2" y="6"/>
                      <a:pt x="2" y="8"/>
                    </a:cubicBezTo>
                    <a:cubicBezTo>
                      <a:pt x="2" y="11"/>
                      <a:pt x="2" y="14"/>
                      <a:pt x="2" y="18"/>
                    </a:cubicBezTo>
                    <a:cubicBezTo>
                      <a:pt x="2" y="23"/>
                      <a:pt x="1" y="29"/>
                      <a:pt x="1" y="34"/>
                    </a:cubicBezTo>
                    <a:cubicBezTo>
                      <a:pt x="1" y="39"/>
                      <a:pt x="0" y="44"/>
                      <a:pt x="2" y="48"/>
                    </a:cubicBezTo>
                    <a:cubicBezTo>
                      <a:pt x="2" y="50"/>
                      <a:pt x="4" y="52"/>
                      <a:pt x="6" y="53"/>
                    </a:cubicBezTo>
                    <a:cubicBezTo>
                      <a:pt x="7" y="54"/>
                      <a:pt x="9" y="54"/>
                      <a:pt x="11" y="56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1" name="Freeform 596">
                <a:extLst>
                  <a:ext uri="{FF2B5EF4-FFF2-40B4-BE49-F238E27FC236}">
                    <a16:creationId xmlns:a16="http://schemas.microsoft.com/office/drawing/2014/main" id="{EC8FFAC6-2B31-41B2-B773-9D50C8EA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1034"/>
                <a:ext cx="21" cy="22"/>
              </a:xfrm>
              <a:custGeom>
                <a:avLst/>
                <a:gdLst>
                  <a:gd name="T0" fmla="*/ 0 w 10"/>
                  <a:gd name="T1" fmla="*/ 0 h 10"/>
                  <a:gd name="T2" fmla="*/ 0 w 10"/>
                  <a:gd name="T3" fmla="*/ 44 h 10"/>
                  <a:gd name="T4" fmla="*/ 17 w 10"/>
                  <a:gd name="T5" fmla="*/ 88 h 10"/>
                  <a:gd name="T6" fmla="*/ 48 w 10"/>
                  <a:gd name="T7" fmla="*/ 88 h 10"/>
                  <a:gd name="T8" fmla="*/ 92 w 10"/>
                  <a:gd name="T9" fmla="*/ 10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7" y="9"/>
                      <a:pt x="9" y="10"/>
                      <a:pt x="10" y="1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2" name="Freeform 597">
                <a:extLst>
                  <a:ext uri="{FF2B5EF4-FFF2-40B4-BE49-F238E27FC236}">
                    <a16:creationId xmlns:a16="http://schemas.microsoft.com/office/drawing/2014/main" id="{003C5A78-ABBD-419F-974B-B26252DA2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1039"/>
                <a:ext cx="12" cy="17"/>
              </a:xfrm>
              <a:custGeom>
                <a:avLst/>
                <a:gdLst>
                  <a:gd name="T0" fmla="*/ 48 w 6"/>
                  <a:gd name="T1" fmla="*/ 0 h 8"/>
                  <a:gd name="T2" fmla="*/ 40 w 6"/>
                  <a:gd name="T3" fmla="*/ 49 h 8"/>
                  <a:gd name="T4" fmla="*/ 16 w 6"/>
                  <a:gd name="T5" fmla="*/ 60 h 8"/>
                  <a:gd name="T6" fmla="*/ 0 w 6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6" y="1"/>
                      <a:pt x="6" y="4"/>
                      <a:pt x="5" y="5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7"/>
                      <a:pt x="1" y="7"/>
                      <a:pt x="0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598">
                <a:extLst>
                  <a:ext uri="{FF2B5EF4-FFF2-40B4-BE49-F238E27FC236}">
                    <a16:creationId xmlns:a16="http://schemas.microsoft.com/office/drawing/2014/main" id="{410C0206-3D30-4E5F-825A-5D1E35CD7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045"/>
                <a:ext cx="23" cy="11"/>
              </a:xfrm>
              <a:custGeom>
                <a:avLst/>
                <a:gdLst>
                  <a:gd name="T0" fmla="*/ 84 w 11"/>
                  <a:gd name="T1" fmla="*/ 20 h 5"/>
                  <a:gd name="T2" fmla="*/ 65 w 11"/>
                  <a:gd name="T3" fmla="*/ 9 h 5"/>
                  <a:gd name="T4" fmla="*/ 0 w 11"/>
                  <a:gd name="T5" fmla="*/ 5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9" y="2"/>
                    </a:moveTo>
                    <a:cubicBezTo>
                      <a:pt x="11" y="0"/>
                      <a:pt x="8" y="1"/>
                      <a:pt x="7" y="1"/>
                    </a:cubicBezTo>
                    <a:cubicBezTo>
                      <a:pt x="5" y="2"/>
                      <a:pt x="2" y="5"/>
                      <a:pt x="0" y="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599">
                <a:extLst>
                  <a:ext uri="{FF2B5EF4-FFF2-40B4-BE49-F238E27FC236}">
                    <a16:creationId xmlns:a16="http://schemas.microsoft.com/office/drawing/2014/main" id="{276A0D66-A5A4-49CC-A903-C44266FE0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045"/>
                <a:ext cx="28" cy="44"/>
              </a:xfrm>
              <a:custGeom>
                <a:avLst/>
                <a:gdLst>
                  <a:gd name="T0" fmla="*/ 0 w 14"/>
                  <a:gd name="T1" fmla="*/ 0 h 20"/>
                  <a:gd name="T2" fmla="*/ 112 w 14"/>
                  <a:gd name="T3" fmla="*/ 2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6" y="6"/>
                      <a:pt x="14" y="11"/>
                      <a:pt x="14" y="2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600">
                <a:extLst>
                  <a:ext uri="{FF2B5EF4-FFF2-40B4-BE49-F238E27FC236}">
                    <a16:creationId xmlns:a16="http://schemas.microsoft.com/office/drawing/2014/main" id="{040A54A8-E191-42CF-937B-C153809C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1049"/>
                <a:ext cx="25" cy="31"/>
              </a:xfrm>
              <a:custGeom>
                <a:avLst/>
                <a:gdLst>
                  <a:gd name="T0" fmla="*/ 108 w 12"/>
                  <a:gd name="T1" fmla="*/ 0 h 14"/>
                  <a:gd name="T2" fmla="*/ 73 w 12"/>
                  <a:gd name="T3" fmla="*/ 64 h 14"/>
                  <a:gd name="T4" fmla="*/ 0 w 12"/>
                  <a:gd name="T5" fmla="*/ 15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cubicBezTo>
                      <a:pt x="11" y="2"/>
                      <a:pt x="10" y="4"/>
                      <a:pt x="8" y="6"/>
                    </a:cubicBezTo>
                    <a:cubicBezTo>
                      <a:pt x="6" y="8"/>
                      <a:pt x="1" y="11"/>
                      <a:pt x="0" y="1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601">
                <a:extLst>
                  <a:ext uri="{FF2B5EF4-FFF2-40B4-BE49-F238E27FC236}">
                    <a16:creationId xmlns:a16="http://schemas.microsoft.com/office/drawing/2014/main" id="{2CDE03ED-F264-4850-B2BA-A9896F12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2347"/>
                <a:ext cx="140" cy="128"/>
              </a:xfrm>
              <a:custGeom>
                <a:avLst/>
                <a:gdLst>
                  <a:gd name="T0" fmla="*/ 0 w 68"/>
                  <a:gd name="T1" fmla="*/ 20 h 58"/>
                  <a:gd name="T2" fmla="*/ 89 w 68"/>
                  <a:gd name="T3" fmla="*/ 428 h 58"/>
                  <a:gd name="T4" fmla="*/ 356 w 68"/>
                  <a:gd name="T5" fmla="*/ 614 h 58"/>
                  <a:gd name="T6" fmla="*/ 568 w 68"/>
                  <a:gd name="T7" fmla="*/ 384 h 58"/>
                  <a:gd name="T8" fmla="*/ 593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2"/>
                    </a:moveTo>
                    <a:cubicBezTo>
                      <a:pt x="13" y="10"/>
                      <a:pt x="3" y="28"/>
                      <a:pt x="10" y="40"/>
                    </a:cubicBezTo>
                    <a:cubicBezTo>
                      <a:pt x="16" y="52"/>
                      <a:pt x="27" y="58"/>
                      <a:pt x="41" y="57"/>
                    </a:cubicBezTo>
                    <a:cubicBezTo>
                      <a:pt x="54" y="56"/>
                      <a:pt x="63" y="49"/>
                      <a:pt x="65" y="36"/>
                    </a:cubicBezTo>
                    <a:cubicBezTo>
                      <a:pt x="66" y="24"/>
                      <a:pt x="60" y="10"/>
                      <a:pt x="68" y="0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602">
                <a:extLst>
                  <a:ext uri="{FF2B5EF4-FFF2-40B4-BE49-F238E27FC236}">
                    <a16:creationId xmlns:a16="http://schemas.microsoft.com/office/drawing/2014/main" id="{849FF71F-2EC7-41E4-8E81-90BCC1275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2312"/>
                <a:ext cx="75" cy="121"/>
              </a:xfrm>
              <a:custGeom>
                <a:avLst/>
                <a:gdLst>
                  <a:gd name="T0" fmla="*/ 0 w 36"/>
                  <a:gd name="T1" fmla="*/ 0 h 55"/>
                  <a:gd name="T2" fmla="*/ 92 w 36"/>
                  <a:gd name="T3" fmla="*/ 416 h 55"/>
                  <a:gd name="T4" fmla="*/ 208 w 36"/>
                  <a:gd name="T5" fmla="*/ 576 h 55"/>
                  <a:gd name="T6" fmla="*/ 308 w 36"/>
                  <a:gd name="T7" fmla="*/ 372 h 55"/>
                  <a:gd name="T8" fmla="*/ 325 w 36"/>
                  <a:gd name="T9" fmla="*/ 4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0" y="0"/>
                    </a:moveTo>
                    <a:cubicBezTo>
                      <a:pt x="9" y="8"/>
                      <a:pt x="9" y="27"/>
                      <a:pt x="10" y="39"/>
                    </a:cubicBezTo>
                    <a:cubicBezTo>
                      <a:pt x="10" y="49"/>
                      <a:pt x="10" y="55"/>
                      <a:pt x="23" y="54"/>
                    </a:cubicBezTo>
                    <a:cubicBezTo>
                      <a:pt x="34" y="53"/>
                      <a:pt x="34" y="46"/>
                      <a:pt x="34" y="35"/>
                    </a:cubicBezTo>
                    <a:cubicBezTo>
                      <a:pt x="34" y="25"/>
                      <a:pt x="32" y="14"/>
                      <a:pt x="36" y="4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8" name="Freeform 603">
                <a:extLst>
                  <a:ext uri="{FF2B5EF4-FFF2-40B4-BE49-F238E27FC236}">
                    <a16:creationId xmlns:a16="http://schemas.microsoft.com/office/drawing/2014/main" id="{96883109-D291-48AD-9DA3-C8A9F46A8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3977"/>
                <a:ext cx="11" cy="31"/>
              </a:xfrm>
              <a:custGeom>
                <a:avLst/>
                <a:gdLst>
                  <a:gd name="T0" fmla="*/ 53 w 5"/>
                  <a:gd name="T1" fmla="*/ 153 h 14"/>
                  <a:gd name="T2" fmla="*/ 0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1"/>
                      <a:pt x="2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9" name="Freeform 604">
                <a:extLst>
                  <a:ext uri="{FF2B5EF4-FFF2-40B4-BE49-F238E27FC236}">
                    <a16:creationId xmlns:a16="http://schemas.microsoft.com/office/drawing/2014/main" id="{183B3AE8-6C73-43CD-8A74-10035B589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3984"/>
                <a:ext cx="41" cy="28"/>
              </a:xfrm>
              <a:custGeom>
                <a:avLst/>
                <a:gdLst>
                  <a:gd name="T0" fmla="*/ 16 w 20"/>
                  <a:gd name="T1" fmla="*/ 129 h 13"/>
                  <a:gd name="T2" fmla="*/ 172 w 20"/>
                  <a:gd name="T3" fmla="*/ 101 h 13"/>
                  <a:gd name="T4" fmla="*/ 76 w 20"/>
                  <a:gd name="T5" fmla="*/ 9 h 13"/>
                  <a:gd name="T6" fmla="*/ 0 w 20"/>
                  <a:gd name="T7" fmla="*/ 1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2" y="13"/>
                    </a:moveTo>
                    <a:cubicBezTo>
                      <a:pt x="3" y="6"/>
                      <a:pt x="16" y="7"/>
                      <a:pt x="20" y="10"/>
                    </a:cubicBezTo>
                    <a:cubicBezTo>
                      <a:pt x="16" y="4"/>
                      <a:pt x="18" y="0"/>
                      <a:pt x="9" y="1"/>
                    </a:cubicBezTo>
                    <a:cubicBezTo>
                      <a:pt x="1" y="2"/>
                      <a:pt x="0" y="5"/>
                      <a:pt x="0" y="1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605">
                <a:extLst>
                  <a:ext uri="{FF2B5EF4-FFF2-40B4-BE49-F238E27FC236}">
                    <a16:creationId xmlns:a16="http://schemas.microsoft.com/office/drawing/2014/main" id="{745D7D79-9507-4C1F-BE45-5563B6A7B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3975"/>
                <a:ext cx="19" cy="33"/>
              </a:xfrm>
              <a:custGeom>
                <a:avLst/>
                <a:gdLst>
                  <a:gd name="T0" fmla="*/ 84 w 9"/>
                  <a:gd name="T1" fmla="*/ 161 h 15"/>
                  <a:gd name="T2" fmla="*/ 0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9" y="15"/>
                    </a:moveTo>
                    <a:cubicBezTo>
                      <a:pt x="9" y="12"/>
                      <a:pt x="3" y="4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606">
                <a:extLst>
                  <a:ext uri="{FF2B5EF4-FFF2-40B4-BE49-F238E27FC236}">
                    <a16:creationId xmlns:a16="http://schemas.microsoft.com/office/drawing/2014/main" id="{EF708DA8-8493-4C1E-AB2A-D0758DD3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8" y="3981"/>
                <a:ext cx="25" cy="25"/>
              </a:xfrm>
              <a:custGeom>
                <a:avLst/>
                <a:gdLst>
                  <a:gd name="T0" fmla="*/ 0 w 12"/>
                  <a:gd name="T1" fmla="*/ 118 h 11"/>
                  <a:gd name="T2" fmla="*/ 108 w 12"/>
                  <a:gd name="T3" fmla="*/ 130 h 11"/>
                  <a:gd name="T4" fmla="*/ 0 w 12"/>
                  <a:gd name="T5" fmla="*/ 93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0" y="10"/>
                    </a:moveTo>
                    <a:cubicBezTo>
                      <a:pt x="3" y="9"/>
                      <a:pt x="9" y="8"/>
                      <a:pt x="12" y="11"/>
                    </a:cubicBezTo>
                    <a:cubicBezTo>
                      <a:pt x="10" y="7"/>
                      <a:pt x="0" y="0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607">
                <a:extLst>
                  <a:ext uri="{FF2B5EF4-FFF2-40B4-BE49-F238E27FC236}">
                    <a16:creationId xmlns:a16="http://schemas.microsoft.com/office/drawing/2014/main" id="{E6141200-D55F-4D12-874D-981DCAA8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7" y="3984"/>
                <a:ext cx="21" cy="17"/>
              </a:xfrm>
              <a:custGeom>
                <a:avLst/>
                <a:gdLst>
                  <a:gd name="T0" fmla="*/ 17 w 10"/>
                  <a:gd name="T1" fmla="*/ 68 h 8"/>
                  <a:gd name="T2" fmla="*/ 92 w 10"/>
                  <a:gd name="T3" fmla="*/ 77 h 8"/>
                  <a:gd name="T4" fmla="*/ 8 w 10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7"/>
                    </a:moveTo>
                    <a:cubicBezTo>
                      <a:pt x="4" y="5"/>
                      <a:pt x="8" y="5"/>
                      <a:pt x="10" y="8"/>
                    </a:cubicBezTo>
                    <a:cubicBezTo>
                      <a:pt x="9" y="3"/>
                      <a:pt x="0" y="0"/>
                      <a:pt x="1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608">
                <a:extLst>
                  <a:ext uri="{FF2B5EF4-FFF2-40B4-BE49-F238E27FC236}">
                    <a16:creationId xmlns:a16="http://schemas.microsoft.com/office/drawing/2014/main" id="{4878DA7B-6EF3-4221-9F78-63D327F39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3973"/>
                <a:ext cx="21" cy="33"/>
              </a:xfrm>
              <a:custGeom>
                <a:avLst/>
                <a:gdLst>
                  <a:gd name="T0" fmla="*/ 92 w 10"/>
                  <a:gd name="T1" fmla="*/ 161 h 15"/>
                  <a:gd name="T2" fmla="*/ 67 w 10"/>
                  <a:gd name="T3" fmla="*/ 117 h 15"/>
                  <a:gd name="T4" fmla="*/ 36 w 10"/>
                  <a:gd name="T5" fmla="*/ 64 h 15"/>
                  <a:gd name="T6" fmla="*/ 0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8" y="11"/>
                      <a:pt x="7" y="11"/>
                    </a:cubicBezTo>
                    <a:cubicBezTo>
                      <a:pt x="6" y="9"/>
                      <a:pt x="5" y="7"/>
                      <a:pt x="4" y="6"/>
                    </a:cubicBezTo>
                    <a:cubicBezTo>
                      <a:pt x="2" y="4"/>
                      <a:pt x="0" y="3"/>
                      <a:pt x="0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609">
                <a:extLst>
                  <a:ext uri="{FF2B5EF4-FFF2-40B4-BE49-F238E27FC236}">
                    <a16:creationId xmlns:a16="http://schemas.microsoft.com/office/drawing/2014/main" id="{84B6E8E3-E470-4380-8396-B272ED756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968"/>
                <a:ext cx="27" cy="31"/>
              </a:xfrm>
              <a:custGeom>
                <a:avLst/>
                <a:gdLst>
                  <a:gd name="T0" fmla="*/ 116 w 13"/>
                  <a:gd name="T1" fmla="*/ 153 h 14"/>
                  <a:gd name="T2" fmla="*/ 91 w 13"/>
                  <a:gd name="T3" fmla="*/ 97 h 14"/>
                  <a:gd name="T4" fmla="*/ 64 w 13"/>
                  <a:gd name="T5" fmla="*/ 53 h 14"/>
                  <a:gd name="T6" fmla="*/ 8 w 13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14"/>
                    </a:moveTo>
                    <a:cubicBezTo>
                      <a:pt x="12" y="12"/>
                      <a:pt x="11" y="11"/>
                      <a:pt x="10" y="9"/>
                    </a:cubicBezTo>
                    <a:cubicBezTo>
                      <a:pt x="9" y="8"/>
                      <a:pt x="8" y="6"/>
                      <a:pt x="7" y="5"/>
                    </a:cubicBezTo>
                    <a:cubicBezTo>
                      <a:pt x="6" y="4"/>
                      <a:pt x="0" y="2"/>
                      <a:pt x="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5" name="Freeform 610">
                <a:extLst>
                  <a:ext uri="{FF2B5EF4-FFF2-40B4-BE49-F238E27FC236}">
                    <a16:creationId xmlns:a16="http://schemas.microsoft.com/office/drawing/2014/main" id="{8A37E2DF-C93B-425F-B3E5-658CA96F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" y="3984"/>
                <a:ext cx="20" cy="15"/>
              </a:xfrm>
              <a:custGeom>
                <a:avLst/>
                <a:gdLst>
                  <a:gd name="T0" fmla="*/ 16 w 10"/>
                  <a:gd name="T1" fmla="*/ 69 h 7"/>
                  <a:gd name="T2" fmla="*/ 32 w 10"/>
                  <a:gd name="T3" fmla="*/ 60 h 7"/>
                  <a:gd name="T4" fmla="*/ 48 w 10"/>
                  <a:gd name="T5" fmla="*/ 51 h 7"/>
                  <a:gd name="T6" fmla="*/ 80 w 10"/>
                  <a:gd name="T7" fmla="*/ 60 h 7"/>
                  <a:gd name="T8" fmla="*/ 40 w 10"/>
                  <a:gd name="T9" fmla="*/ 0 h 7"/>
                  <a:gd name="T10" fmla="*/ 8 w 10"/>
                  <a:gd name="T11" fmla="*/ 28 h 7"/>
                  <a:gd name="T12" fmla="*/ 24 w 10"/>
                  <a:gd name="T13" fmla="*/ 6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7"/>
                    </a:moveTo>
                    <a:cubicBezTo>
                      <a:pt x="3" y="7"/>
                      <a:pt x="3" y="6"/>
                      <a:pt x="4" y="6"/>
                    </a:cubicBezTo>
                    <a:cubicBezTo>
                      <a:pt x="4" y="5"/>
                      <a:pt x="6" y="5"/>
                      <a:pt x="6" y="5"/>
                    </a:cubicBezTo>
                    <a:cubicBezTo>
                      <a:pt x="8" y="5"/>
                      <a:pt x="9" y="6"/>
                      <a:pt x="10" y="6"/>
                    </a:cubicBezTo>
                    <a:cubicBezTo>
                      <a:pt x="10" y="4"/>
                      <a:pt x="6" y="1"/>
                      <a:pt x="5" y="0"/>
                    </a:cubicBezTo>
                    <a:cubicBezTo>
                      <a:pt x="3" y="1"/>
                      <a:pt x="1" y="1"/>
                      <a:pt x="1" y="3"/>
                    </a:cubicBezTo>
                    <a:cubicBezTo>
                      <a:pt x="0" y="4"/>
                      <a:pt x="2" y="6"/>
                      <a:pt x="3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6" name="Freeform 611">
                <a:extLst>
                  <a:ext uri="{FF2B5EF4-FFF2-40B4-BE49-F238E27FC236}">
                    <a16:creationId xmlns:a16="http://schemas.microsoft.com/office/drawing/2014/main" id="{0B8ADB35-6828-4802-AE5D-6ED40999D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1" y="3970"/>
                <a:ext cx="20" cy="16"/>
              </a:xfrm>
              <a:custGeom>
                <a:avLst/>
                <a:gdLst>
                  <a:gd name="T0" fmla="*/ 32 w 10"/>
                  <a:gd name="T1" fmla="*/ 85 h 7"/>
                  <a:gd name="T2" fmla="*/ 80 w 10"/>
                  <a:gd name="T3" fmla="*/ 57 h 7"/>
                  <a:gd name="T4" fmla="*/ 56 w 10"/>
                  <a:gd name="T5" fmla="*/ 25 h 7"/>
                  <a:gd name="T6" fmla="*/ 24 w 10"/>
                  <a:gd name="T7" fmla="*/ 0 h 7"/>
                  <a:gd name="T8" fmla="*/ 8 w 10"/>
                  <a:gd name="T9" fmla="*/ 25 h 7"/>
                  <a:gd name="T10" fmla="*/ 16 w 10"/>
                  <a:gd name="T11" fmla="*/ 73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4" y="7"/>
                    </a:moveTo>
                    <a:cubicBezTo>
                      <a:pt x="4" y="5"/>
                      <a:pt x="8" y="4"/>
                      <a:pt x="10" y="5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1" y="2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7" name="Freeform 612">
                <a:extLst>
                  <a:ext uri="{FF2B5EF4-FFF2-40B4-BE49-F238E27FC236}">
                    <a16:creationId xmlns:a16="http://schemas.microsoft.com/office/drawing/2014/main" id="{44592EC9-491F-4CA5-A207-46A16CA2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3979"/>
                <a:ext cx="8" cy="51"/>
              </a:xfrm>
              <a:custGeom>
                <a:avLst/>
                <a:gdLst>
                  <a:gd name="T0" fmla="*/ 0 w 4"/>
                  <a:gd name="T1" fmla="*/ 251 h 23"/>
                  <a:gd name="T2" fmla="*/ 8 w 4"/>
                  <a:gd name="T3" fmla="*/ 186 h 23"/>
                  <a:gd name="T4" fmla="*/ 24 w 4"/>
                  <a:gd name="T5" fmla="*/ 118 h 23"/>
                  <a:gd name="T6" fmla="*/ 32 w 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3">
                    <a:moveTo>
                      <a:pt x="0" y="23"/>
                    </a:moveTo>
                    <a:cubicBezTo>
                      <a:pt x="0" y="21"/>
                      <a:pt x="1" y="19"/>
                      <a:pt x="1" y="17"/>
                    </a:cubicBezTo>
                    <a:cubicBezTo>
                      <a:pt x="2" y="15"/>
                      <a:pt x="3" y="13"/>
                      <a:pt x="3" y="11"/>
                    </a:cubicBezTo>
                    <a:cubicBezTo>
                      <a:pt x="4" y="7"/>
                      <a:pt x="4" y="4"/>
                      <a:pt x="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8" name="Freeform 613">
                <a:extLst>
                  <a:ext uri="{FF2B5EF4-FFF2-40B4-BE49-F238E27FC236}">
                    <a16:creationId xmlns:a16="http://schemas.microsoft.com/office/drawing/2014/main" id="{C44A5917-6D5C-467D-B192-01B8B18E4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3988"/>
                <a:ext cx="39" cy="35"/>
              </a:xfrm>
              <a:custGeom>
                <a:avLst/>
                <a:gdLst>
                  <a:gd name="T0" fmla="*/ 16 w 19"/>
                  <a:gd name="T1" fmla="*/ 168 h 16"/>
                  <a:gd name="T2" fmla="*/ 51 w 19"/>
                  <a:gd name="T3" fmla="*/ 133 h 16"/>
                  <a:gd name="T4" fmla="*/ 105 w 19"/>
                  <a:gd name="T5" fmla="*/ 133 h 16"/>
                  <a:gd name="T6" fmla="*/ 156 w 19"/>
                  <a:gd name="T7" fmla="*/ 158 h 16"/>
                  <a:gd name="T8" fmla="*/ 164 w 19"/>
                  <a:gd name="T9" fmla="*/ 33 h 16"/>
                  <a:gd name="T10" fmla="*/ 105 w 19"/>
                  <a:gd name="T11" fmla="*/ 0 h 16"/>
                  <a:gd name="T12" fmla="*/ 43 w 19"/>
                  <a:gd name="T13" fmla="*/ 53 h 16"/>
                  <a:gd name="T14" fmla="*/ 0 w 19"/>
                  <a:gd name="T15" fmla="*/ 168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2" y="16"/>
                    </a:moveTo>
                    <a:cubicBezTo>
                      <a:pt x="3" y="15"/>
                      <a:pt x="4" y="13"/>
                      <a:pt x="6" y="13"/>
                    </a:cubicBezTo>
                    <a:cubicBezTo>
                      <a:pt x="8" y="13"/>
                      <a:pt x="10" y="12"/>
                      <a:pt x="12" y="13"/>
                    </a:cubicBezTo>
                    <a:cubicBezTo>
                      <a:pt x="14" y="13"/>
                      <a:pt x="16" y="14"/>
                      <a:pt x="18" y="15"/>
                    </a:cubicBezTo>
                    <a:cubicBezTo>
                      <a:pt x="18" y="11"/>
                      <a:pt x="19" y="7"/>
                      <a:pt x="19" y="3"/>
                    </a:cubicBezTo>
                    <a:cubicBezTo>
                      <a:pt x="19" y="0"/>
                      <a:pt x="15" y="0"/>
                      <a:pt x="12" y="0"/>
                    </a:cubicBezTo>
                    <a:cubicBezTo>
                      <a:pt x="9" y="0"/>
                      <a:pt x="6" y="2"/>
                      <a:pt x="5" y="5"/>
                    </a:cubicBezTo>
                    <a:cubicBezTo>
                      <a:pt x="3" y="8"/>
                      <a:pt x="0" y="12"/>
                      <a:pt x="0" y="16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9" name="Freeform 614">
                <a:extLst>
                  <a:ext uri="{FF2B5EF4-FFF2-40B4-BE49-F238E27FC236}">
                    <a16:creationId xmlns:a16="http://schemas.microsoft.com/office/drawing/2014/main" id="{B20E65E8-D652-4D3F-BF1C-9B7464C18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7" y="3986"/>
                <a:ext cx="23" cy="53"/>
              </a:xfrm>
              <a:custGeom>
                <a:avLst/>
                <a:gdLst>
                  <a:gd name="T0" fmla="*/ 8 w 11"/>
                  <a:gd name="T1" fmla="*/ 258 h 24"/>
                  <a:gd name="T2" fmla="*/ 17 w 11"/>
                  <a:gd name="T3" fmla="*/ 194 h 24"/>
                  <a:gd name="T4" fmla="*/ 65 w 11"/>
                  <a:gd name="T5" fmla="*/ 161 h 24"/>
                  <a:gd name="T6" fmla="*/ 84 w 11"/>
                  <a:gd name="T7" fmla="*/ 88 h 24"/>
                  <a:gd name="T8" fmla="*/ 100 w 11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24">
                    <a:moveTo>
                      <a:pt x="1" y="24"/>
                    </a:moveTo>
                    <a:cubicBezTo>
                      <a:pt x="0" y="23"/>
                      <a:pt x="1" y="20"/>
                      <a:pt x="2" y="18"/>
                    </a:cubicBezTo>
                    <a:cubicBezTo>
                      <a:pt x="3" y="17"/>
                      <a:pt x="5" y="16"/>
                      <a:pt x="7" y="15"/>
                    </a:cubicBezTo>
                    <a:cubicBezTo>
                      <a:pt x="8" y="13"/>
                      <a:pt x="8" y="10"/>
                      <a:pt x="9" y="8"/>
                    </a:cubicBezTo>
                    <a:cubicBezTo>
                      <a:pt x="10" y="5"/>
                      <a:pt x="11" y="3"/>
                      <a:pt x="11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0" name="Freeform 615">
                <a:extLst>
                  <a:ext uri="{FF2B5EF4-FFF2-40B4-BE49-F238E27FC236}">
                    <a16:creationId xmlns:a16="http://schemas.microsoft.com/office/drawing/2014/main" id="{B1A4D7D2-6A6C-42C6-BEDD-516A1249C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3988"/>
                <a:ext cx="25" cy="46"/>
              </a:xfrm>
              <a:custGeom>
                <a:avLst/>
                <a:gdLst>
                  <a:gd name="T0" fmla="*/ 0 w 12"/>
                  <a:gd name="T1" fmla="*/ 221 h 21"/>
                  <a:gd name="T2" fmla="*/ 17 w 12"/>
                  <a:gd name="T3" fmla="*/ 149 h 21"/>
                  <a:gd name="T4" fmla="*/ 56 w 12"/>
                  <a:gd name="T5" fmla="*/ 85 h 21"/>
                  <a:gd name="T6" fmla="*/ 108 w 1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21"/>
                    </a:moveTo>
                    <a:cubicBezTo>
                      <a:pt x="0" y="19"/>
                      <a:pt x="1" y="16"/>
                      <a:pt x="2" y="14"/>
                    </a:cubicBezTo>
                    <a:cubicBezTo>
                      <a:pt x="3" y="11"/>
                      <a:pt x="4" y="10"/>
                      <a:pt x="6" y="8"/>
                    </a:cubicBezTo>
                    <a:cubicBezTo>
                      <a:pt x="9" y="6"/>
                      <a:pt x="10" y="3"/>
                      <a:pt x="12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1" name="Freeform 616">
                <a:extLst>
                  <a:ext uri="{FF2B5EF4-FFF2-40B4-BE49-F238E27FC236}">
                    <a16:creationId xmlns:a16="http://schemas.microsoft.com/office/drawing/2014/main" id="{B6845F1A-6DEE-474F-BC5E-403198A15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1" y="3979"/>
                <a:ext cx="33" cy="49"/>
              </a:xfrm>
              <a:custGeom>
                <a:avLst/>
                <a:gdLst>
                  <a:gd name="T0" fmla="*/ 0 w 16"/>
                  <a:gd name="T1" fmla="*/ 243 h 22"/>
                  <a:gd name="T2" fmla="*/ 25 w 16"/>
                  <a:gd name="T3" fmla="*/ 134 h 22"/>
                  <a:gd name="T4" fmla="*/ 52 w 16"/>
                  <a:gd name="T5" fmla="*/ 80 h 22"/>
                  <a:gd name="T6" fmla="*/ 124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1" y="19"/>
                      <a:pt x="2" y="16"/>
                      <a:pt x="3" y="12"/>
                    </a:cubicBezTo>
                    <a:cubicBezTo>
                      <a:pt x="4" y="10"/>
                      <a:pt x="4" y="9"/>
                      <a:pt x="6" y="7"/>
                    </a:cubicBezTo>
                    <a:cubicBezTo>
                      <a:pt x="8" y="6"/>
                      <a:pt x="16" y="4"/>
                      <a:pt x="14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Freeform 617">
                <a:extLst>
                  <a:ext uri="{FF2B5EF4-FFF2-40B4-BE49-F238E27FC236}">
                    <a16:creationId xmlns:a16="http://schemas.microsoft.com/office/drawing/2014/main" id="{872AA5BB-FDFF-499F-ABBF-EDD477BB7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4010"/>
                <a:ext cx="33" cy="24"/>
              </a:xfrm>
              <a:custGeom>
                <a:avLst/>
                <a:gdLst>
                  <a:gd name="T0" fmla="*/ 8 w 16"/>
                  <a:gd name="T1" fmla="*/ 96 h 11"/>
                  <a:gd name="T2" fmla="*/ 60 w 16"/>
                  <a:gd name="T3" fmla="*/ 81 h 11"/>
                  <a:gd name="T4" fmla="*/ 89 w 16"/>
                  <a:gd name="T5" fmla="*/ 96 h 11"/>
                  <a:gd name="T6" fmla="*/ 116 w 16"/>
                  <a:gd name="T7" fmla="*/ 113 h 11"/>
                  <a:gd name="T8" fmla="*/ 140 w 16"/>
                  <a:gd name="T9" fmla="*/ 20 h 11"/>
                  <a:gd name="T10" fmla="*/ 72 w 16"/>
                  <a:gd name="T11" fmla="*/ 9 h 11"/>
                  <a:gd name="T12" fmla="*/ 0 w 16"/>
                  <a:gd name="T13" fmla="*/ 8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1" y="9"/>
                    </a:moveTo>
                    <a:cubicBezTo>
                      <a:pt x="2" y="7"/>
                      <a:pt x="5" y="7"/>
                      <a:pt x="7" y="8"/>
                    </a:cubicBezTo>
                    <a:cubicBezTo>
                      <a:pt x="8" y="8"/>
                      <a:pt x="9" y="8"/>
                      <a:pt x="10" y="9"/>
                    </a:cubicBezTo>
                    <a:cubicBezTo>
                      <a:pt x="11" y="10"/>
                      <a:pt x="12" y="11"/>
                      <a:pt x="13" y="11"/>
                    </a:cubicBezTo>
                    <a:cubicBezTo>
                      <a:pt x="12" y="9"/>
                      <a:pt x="14" y="4"/>
                      <a:pt x="16" y="2"/>
                    </a:cubicBezTo>
                    <a:cubicBezTo>
                      <a:pt x="14" y="1"/>
                      <a:pt x="10" y="0"/>
                      <a:pt x="8" y="1"/>
                    </a:cubicBezTo>
                    <a:cubicBezTo>
                      <a:pt x="5" y="2"/>
                      <a:pt x="3" y="7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3" name="Freeform 618">
                <a:extLst>
                  <a:ext uri="{FF2B5EF4-FFF2-40B4-BE49-F238E27FC236}">
                    <a16:creationId xmlns:a16="http://schemas.microsoft.com/office/drawing/2014/main" id="{65B59AB4-402E-485A-89F6-4D35B8F38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8" y="4010"/>
                <a:ext cx="25" cy="22"/>
              </a:xfrm>
              <a:custGeom>
                <a:avLst/>
                <a:gdLst>
                  <a:gd name="T0" fmla="*/ 0 w 12"/>
                  <a:gd name="T1" fmla="*/ 73 h 10"/>
                  <a:gd name="T2" fmla="*/ 44 w 12"/>
                  <a:gd name="T3" fmla="*/ 64 h 10"/>
                  <a:gd name="T4" fmla="*/ 92 w 12"/>
                  <a:gd name="T5" fmla="*/ 106 h 10"/>
                  <a:gd name="T6" fmla="*/ 108 w 12"/>
                  <a:gd name="T7" fmla="*/ 33 h 10"/>
                  <a:gd name="T8" fmla="*/ 44 w 12"/>
                  <a:gd name="T9" fmla="*/ 9 h 10"/>
                  <a:gd name="T10" fmla="*/ 0 w 12"/>
                  <a:gd name="T11" fmla="*/ 73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0" y="7"/>
                    </a:moveTo>
                    <a:cubicBezTo>
                      <a:pt x="1" y="5"/>
                      <a:pt x="3" y="6"/>
                      <a:pt x="5" y="6"/>
                    </a:cubicBezTo>
                    <a:cubicBezTo>
                      <a:pt x="7" y="6"/>
                      <a:pt x="9" y="8"/>
                      <a:pt x="10" y="10"/>
                    </a:cubicBezTo>
                    <a:cubicBezTo>
                      <a:pt x="9" y="8"/>
                      <a:pt x="11" y="6"/>
                      <a:pt x="12" y="3"/>
                    </a:cubicBezTo>
                    <a:cubicBezTo>
                      <a:pt x="10" y="3"/>
                      <a:pt x="7" y="0"/>
                      <a:pt x="5" y="1"/>
                    </a:cubicBezTo>
                    <a:cubicBezTo>
                      <a:pt x="3" y="1"/>
                      <a:pt x="0" y="5"/>
                      <a:pt x="0" y="7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619">
                <a:extLst>
                  <a:ext uri="{FF2B5EF4-FFF2-40B4-BE49-F238E27FC236}">
                    <a16:creationId xmlns:a16="http://schemas.microsoft.com/office/drawing/2014/main" id="{F27AFF99-43DE-4C49-8791-D10D5D82E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7" y="4003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75 w 11"/>
                  <a:gd name="T3" fmla="*/ 106 h 10"/>
                  <a:gd name="T4" fmla="*/ 84 w 11"/>
                  <a:gd name="T5" fmla="*/ 64 h 10"/>
                  <a:gd name="T6" fmla="*/ 100 w 11"/>
                  <a:gd name="T7" fmla="*/ 33 h 10"/>
                  <a:gd name="T8" fmla="*/ 56 w 11"/>
                  <a:gd name="T9" fmla="*/ 9 h 10"/>
                  <a:gd name="T10" fmla="*/ 0 w 11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2" y="5"/>
                      <a:pt x="7" y="8"/>
                      <a:pt x="8" y="10"/>
                    </a:cubicBezTo>
                    <a:cubicBezTo>
                      <a:pt x="8" y="9"/>
                      <a:pt x="9" y="7"/>
                      <a:pt x="9" y="6"/>
                    </a:cubicBezTo>
                    <a:cubicBezTo>
                      <a:pt x="9" y="6"/>
                      <a:pt x="11" y="3"/>
                      <a:pt x="11" y="3"/>
                    </a:cubicBezTo>
                    <a:cubicBezTo>
                      <a:pt x="11" y="1"/>
                      <a:pt x="8" y="1"/>
                      <a:pt x="6" y="1"/>
                    </a:cubicBezTo>
                    <a:cubicBezTo>
                      <a:pt x="2" y="0"/>
                      <a:pt x="1" y="5"/>
                      <a:pt x="0" y="8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Freeform 620">
                <a:extLst>
                  <a:ext uri="{FF2B5EF4-FFF2-40B4-BE49-F238E27FC236}">
                    <a16:creationId xmlns:a16="http://schemas.microsoft.com/office/drawing/2014/main" id="{3920119E-B161-4239-8173-03B3CB53F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3999"/>
                <a:ext cx="21" cy="15"/>
              </a:xfrm>
              <a:custGeom>
                <a:avLst/>
                <a:gdLst>
                  <a:gd name="T0" fmla="*/ 0 w 10"/>
                  <a:gd name="T1" fmla="*/ 41 h 7"/>
                  <a:gd name="T2" fmla="*/ 84 w 10"/>
                  <a:gd name="T3" fmla="*/ 69 h 7"/>
                  <a:gd name="T4" fmla="*/ 67 w 10"/>
                  <a:gd name="T5" fmla="*/ 0 h 7"/>
                  <a:gd name="T6" fmla="*/ 8 w 10"/>
                  <a:gd name="T7" fmla="*/ 2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0" y="4"/>
                    </a:moveTo>
                    <a:cubicBezTo>
                      <a:pt x="2" y="0"/>
                      <a:pt x="8" y="5"/>
                      <a:pt x="9" y="7"/>
                    </a:cubicBezTo>
                    <a:cubicBezTo>
                      <a:pt x="8" y="5"/>
                      <a:pt x="10" y="1"/>
                      <a:pt x="7" y="0"/>
                    </a:cubicBezTo>
                    <a:cubicBezTo>
                      <a:pt x="5" y="0"/>
                      <a:pt x="1" y="1"/>
                      <a:pt x="1" y="3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6" name="Freeform 621">
                <a:extLst>
                  <a:ext uri="{FF2B5EF4-FFF2-40B4-BE49-F238E27FC236}">
                    <a16:creationId xmlns:a16="http://schemas.microsoft.com/office/drawing/2014/main" id="{6AB68BC3-E73B-4FD3-84AA-68CFFA817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508"/>
                <a:ext cx="14" cy="178"/>
              </a:xfrm>
              <a:custGeom>
                <a:avLst/>
                <a:gdLst>
                  <a:gd name="T0" fmla="*/ 16 w 7"/>
                  <a:gd name="T1" fmla="*/ 0 h 81"/>
                  <a:gd name="T2" fmla="*/ 56 w 7"/>
                  <a:gd name="T3" fmla="*/ 125 h 81"/>
                  <a:gd name="T4" fmla="*/ 48 w 7"/>
                  <a:gd name="T5" fmla="*/ 266 h 81"/>
                  <a:gd name="T6" fmla="*/ 16 w 7"/>
                  <a:gd name="T7" fmla="*/ 508 h 81"/>
                  <a:gd name="T8" fmla="*/ 0 w 7"/>
                  <a:gd name="T9" fmla="*/ 859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1">
                    <a:moveTo>
                      <a:pt x="2" y="0"/>
                    </a:moveTo>
                    <a:cubicBezTo>
                      <a:pt x="3" y="4"/>
                      <a:pt x="6" y="8"/>
                      <a:pt x="7" y="12"/>
                    </a:cubicBezTo>
                    <a:cubicBezTo>
                      <a:pt x="7" y="17"/>
                      <a:pt x="7" y="20"/>
                      <a:pt x="6" y="25"/>
                    </a:cubicBezTo>
                    <a:cubicBezTo>
                      <a:pt x="4" y="32"/>
                      <a:pt x="3" y="40"/>
                      <a:pt x="2" y="48"/>
                    </a:cubicBezTo>
                    <a:cubicBezTo>
                      <a:pt x="1" y="59"/>
                      <a:pt x="0" y="72"/>
                      <a:pt x="0" y="8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7" name="Freeform 622">
                <a:extLst>
                  <a:ext uri="{FF2B5EF4-FFF2-40B4-BE49-F238E27FC236}">
                    <a16:creationId xmlns:a16="http://schemas.microsoft.com/office/drawing/2014/main" id="{E508EBC2-FE9F-4138-A872-4ED4856A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504"/>
                <a:ext cx="14" cy="165"/>
              </a:xfrm>
              <a:custGeom>
                <a:avLst/>
                <a:gdLst>
                  <a:gd name="T0" fmla="*/ 32 w 7"/>
                  <a:gd name="T1" fmla="*/ 0 h 75"/>
                  <a:gd name="T2" fmla="*/ 0 w 7"/>
                  <a:gd name="T3" fmla="*/ 117 h 75"/>
                  <a:gd name="T4" fmla="*/ 0 w 7"/>
                  <a:gd name="T5" fmla="*/ 213 h 75"/>
                  <a:gd name="T6" fmla="*/ 24 w 7"/>
                  <a:gd name="T7" fmla="*/ 469 h 75"/>
                  <a:gd name="T8" fmla="*/ 56 w 7"/>
                  <a:gd name="T9" fmla="*/ 79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5">
                    <a:moveTo>
                      <a:pt x="4" y="0"/>
                    </a:moveTo>
                    <a:cubicBezTo>
                      <a:pt x="5" y="3"/>
                      <a:pt x="1" y="8"/>
                      <a:pt x="0" y="11"/>
                    </a:cubicBezTo>
                    <a:cubicBezTo>
                      <a:pt x="0" y="14"/>
                      <a:pt x="0" y="17"/>
                      <a:pt x="0" y="20"/>
                    </a:cubicBezTo>
                    <a:cubicBezTo>
                      <a:pt x="1" y="28"/>
                      <a:pt x="2" y="36"/>
                      <a:pt x="3" y="44"/>
                    </a:cubicBezTo>
                    <a:cubicBezTo>
                      <a:pt x="5" y="54"/>
                      <a:pt x="6" y="65"/>
                      <a:pt x="7" y="75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8" name="Oval 623">
                <a:extLst>
                  <a:ext uri="{FF2B5EF4-FFF2-40B4-BE49-F238E27FC236}">
                    <a16:creationId xmlns:a16="http://schemas.microsoft.com/office/drawing/2014/main" id="{10C96CD8-97E7-4097-9EFA-439A246DA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570"/>
                <a:ext cx="33" cy="35"/>
              </a:xfrm>
              <a:prstGeom prst="ellipse">
                <a:avLst/>
              </a:pr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69" name="Oval 624">
                <a:extLst>
                  <a:ext uri="{FF2B5EF4-FFF2-40B4-BE49-F238E27FC236}">
                    <a16:creationId xmlns:a16="http://schemas.microsoft.com/office/drawing/2014/main" id="{87EF34A2-841A-4457-8785-1DBA29B3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1581"/>
                <a:ext cx="12" cy="11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70" name="Oval 625">
                <a:extLst>
                  <a:ext uri="{FF2B5EF4-FFF2-40B4-BE49-F238E27FC236}">
                    <a16:creationId xmlns:a16="http://schemas.microsoft.com/office/drawing/2014/main" id="{10F7EE94-3921-41D7-BDCA-44AEC4627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570"/>
                <a:ext cx="31" cy="35"/>
              </a:xfrm>
              <a:prstGeom prst="ellipse">
                <a:avLst/>
              </a:pr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71" name="Oval 626">
                <a:extLst>
                  <a:ext uri="{FF2B5EF4-FFF2-40B4-BE49-F238E27FC236}">
                    <a16:creationId xmlns:a16="http://schemas.microsoft.com/office/drawing/2014/main" id="{B3E7F0ED-CF37-4FD6-BA1D-1319039B7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1570"/>
                <a:ext cx="33" cy="35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72" name="Oval 627">
                <a:extLst>
                  <a:ext uri="{FF2B5EF4-FFF2-40B4-BE49-F238E27FC236}">
                    <a16:creationId xmlns:a16="http://schemas.microsoft.com/office/drawing/2014/main" id="{EC071421-65D1-4B69-BCFB-DCCD2A2EC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1570"/>
                <a:ext cx="31" cy="35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73" name="Oval 628">
                <a:extLst>
                  <a:ext uri="{FF2B5EF4-FFF2-40B4-BE49-F238E27FC236}">
                    <a16:creationId xmlns:a16="http://schemas.microsoft.com/office/drawing/2014/main" id="{3C5D6FAA-64E7-41F8-BDF7-E8FF1F781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3" y="1581"/>
                <a:ext cx="10" cy="11"/>
              </a:xfrm>
              <a:prstGeom prst="ellipse">
                <a:avLst/>
              </a:prstGeom>
              <a:noFill/>
              <a:ln w="635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274" name="Freeform 629">
                <a:extLst>
                  <a:ext uri="{FF2B5EF4-FFF2-40B4-BE49-F238E27FC236}">
                    <a16:creationId xmlns:a16="http://schemas.microsoft.com/office/drawing/2014/main" id="{9B59DC3B-40BE-4CF0-B580-751B4F19D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359"/>
                <a:ext cx="119" cy="18"/>
              </a:xfrm>
              <a:custGeom>
                <a:avLst/>
                <a:gdLst>
                  <a:gd name="T0" fmla="*/ 8 w 58"/>
                  <a:gd name="T1" fmla="*/ 25 h 8"/>
                  <a:gd name="T2" fmla="*/ 0 w 58"/>
                  <a:gd name="T3" fmla="*/ 25 h 8"/>
                  <a:gd name="T4" fmla="*/ 164 w 58"/>
                  <a:gd name="T5" fmla="*/ 25 h 8"/>
                  <a:gd name="T6" fmla="*/ 312 w 58"/>
                  <a:gd name="T7" fmla="*/ 25 h 8"/>
                  <a:gd name="T8" fmla="*/ 501 w 58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6" y="0"/>
                      <a:pt x="13" y="2"/>
                      <a:pt x="19" y="2"/>
                    </a:cubicBezTo>
                    <a:cubicBezTo>
                      <a:pt x="25" y="2"/>
                      <a:pt x="31" y="2"/>
                      <a:pt x="36" y="2"/>
                    </a:cubicBezTo>
                    <a:cubicBezTo>
                      <a:pt x="46" y="1"/>
                      <a:pt x="50" y="2"/>
                      <a:pt x="58" y="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5" name="Freeform 630">
                <a:extLst>
                  <a:ext uri="{FF2B5EF4-FFF2-40B4-BE49-F238E27FC236}">
                    <a16:creationId xmlns:a16="http://schemas.microsoft.com/office/drawing/2014/main" id="{2F203C72-82B7-48DE-A9A5-BCBDDC1C1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394"/>
                <a:ext cx="43" cy="13"/>
              </a:xfrm>
              <a:custGeom>
                <a:avLst/>
                <a:gdLst>
                  <a:gd name="T0" fmla="*/ 0 w 21"/>
                  <a:gd name="T1" fmla="*/ 0 h 6"/>
                  <a:gd name="T2" fmla="*/ 96 w 21"/>
                  <a:gd name="T3" fmla="*/ 61 h 6"/>
                  <a:gd name="T4" fmla="*/ 180 w 21"/>
                  <a:gd name="T5" fmla="*/ 2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6">
                    <a:moveTo>
                      <a:pt x="0" y="0"/>
                    </a:moveTo>
                    <a:cubicBezTo>
                      <a:pt x="1" y="4"/>
                      <a:pt x="7" y="6"/>
                      <a:pt x="11" y="6"/>
                    </a:cubicBezTo>
                    <a:cubicBezTo>
                      <a:pt x="15" y="6"/>
                      <a:pt x="18" y="3"/>
                      <a:pt x="21" y="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631">
                <a:extLst>
                  <a:ext uri="{FF2B5EF4-FFF2-40B4-BE49-F238E27FC236}">
                    <a16:creationId xmlns:a16="http://schemas.microsoft.com/office/drawing/2014/main" id="{B760996C-6BE0-4A7A-A657-7B4B1A073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1339"/>
                <a:ext cx="125" cy="38"/>
              </a:xfrm>
              <a:custGeom>
                <a:avLst/>
                <a:gdLst>
                  <a:gd name="T0" fmla="*/ 0 w 61"/>
                  <a:gd name="T1" fmla="*/ 190 h 17"/>
                  <a:gd name="T2" fmla="*/ 76 w 61"/>
                  <a:gd name="T3" fmla="*/ 89 h 17"/>
                  <a:gd name="T4" fmla="*/ 215 w 61"/>
                  <a:gd name="T5" fmla="*/ 80 h 17"/>
                  <a:gd name="T6" fmla="*/ 525 w 6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4" y="16"/>
                      <a:pt x="5" y="10"/>
                      <a:pt x="9" y="8"/>
                    </a:cubicBezTo>
                    <a:cubicBezTo>
                      <a:pt x="14" y="7"/>
                      <a:pt x="20" y="8"/>
                      <a:pt x="25" y="7"/>
                    </a:cubicBezTo>
                    <a:cubicBezTo>
                      <a:pt x="37" y="6"/>
                      <a:pt x="49" y="2"/>
                      <a:pt x="6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Freeform 632">
                <a:extLst>
                  <a:ext uri="{FF2B5EF4-FFF2-40B4-BE49-F238E27FC236}">
                    <a16:creationId xmlns:a16="http://schemas.microsoft.com/office/drawing/2014/main" id="{43D00A44-ED1E-45D2-BB8E-24B408712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476"/>
                <a:ext cx="25" cy="2"/>
              </a:xfrm>
              <a:custGeom>
                <a:avLst/>
                <a:gdLst>
                  <a:gd name="T0" fmla="*/ 0 w 12"/>
                  <a:gd name="T1" fmla="*/ 0 h 1"/>
                  <a:gd name="T2" fmla="*/ 108 w 1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cubicBezTo>
                      <a:pt x="0" y="1"/>
                      <a:pt x="9" y="0"/>
                      <a:pt x="12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8" name="Freeform 633">
                <a:extLst>
                  <a:ext uri="{FF2B5EF4-FFF2-40B4-BE49-F238E27FC236}">
                    <a16:creationId xmlns:a16="http://schemas.microsoft.com/office/drawing/2014/main" id="{AA52DDB9-7A9F-47FC-A882-EBA333BEE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1506"/>
                <a:ext cx="25" cy="9"/>
              </a:xfrm>
              <a:custGeom>
                <a:avLst/>
                <a:gdLst>
                  <a:gd name="T0" fmla="*/ 0 w 12"/>
                  <a:gd name="T1" fmla="*/ 0 h 4"/>
                  <a:gd name="T2" fmla="*/ 108 w 12"/>
                  <a:gd name="T3" fmla="*/ 1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2" y="4"/>
                      <a:pt x="9" y="1"/>
                      <a:pt x="12" y="1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Freeform 634">
                <a:extLst>
                  <a:ext uri="{FF2B5EF4-FFF2-40B4-BE49-F238E27FC236}">
                    <a16:creationId xmlns:a16="http://schemas.microsoft.com/office/drawing/2014/main" id="{D498A5C7-A352-43F3-B37D-062DC5BA1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561"/>
                <a:ext cx="23" cy="2"/>
              </a:xfrm>
              <a:custGeom>
                <a:avLst/>
                <a:gdLst>
                  <a:gd name="T0" fmla="*/ 0 w 11"/>
                  <a:gd name="T1" fmla="*/ 0 h 1"/>
                  <a:gd name="T2" fmla="*/ 10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0" y="1"/>
                      <a:pt x="9" y="0"/>
                      <a:pt x="11" y="0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0" name="Freeform 635">
                <a:extLst>
                  <a:ext uri="{FF2B5EF4-FFF2-40B4-BE49-F238E27FC236}">
                    <a16:creationId xmlns:a16="http://schemas.microsoft.com/office/drawing/2014/main" id="{DA3CAEF0-7304-4356-BBA3-E7A83DE7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656"/>
                <a:ext cx="81" cy="15"/>
              </a:xfrm>
              <a:custGeom>
                <a:avLst/>
                <a:gdLst>
                  <a:gd name="T0" fmla="*/ 0 w 39"/>
                  <a:gd name="T1" fmla="*/ 60 h 7"/>
                  <a:gd name="T2" fmla="*/ 181 w 39"/>
                  <a:gd name="T3" fmla="*/ 0 h 7"/>
                  <a:gd name="T4" fmla="*/ 349 w 39"/>
                  <a:gd name="T5" fmla="*/ 6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">
                    <a:moveTo>
                      <a:pt x="0" y="6"/>
                    </a:moveTo>
                    <a:cubicBezTo>
                      <a:pt x="7" y="4"/>
                      <a:pt x="12" y="0"/>
                      <a:pt x="20" y="0"/>
                    </a:cubicBezTo>
                    <a:cubicBezTo>
                      <a:pt x="28" y="0"/>
                      <a:pt x="33" y="3"/>
                      <a:pt x="39" y="7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1" name="Freeform 636">
                <a:extLst>
                  <a:ext uri="{FF2B5EF4-FFF2-40B4-BE49-F238E27FC236}">
                    <a16:creationId xmlns:a16="http://schemas.microsoft.com/office/drawing/2014/main" id="{35CA5D9B-0A85-4CE6-A43B-E86DB30B2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783"/>
                <a:ext cx="74" cy="73"/>
              </a:xfrm>
              <a:custGeom>
                <a:avLst/>
                <a:gdLst>
                  <a:gd name="T0" fmla="*/ 312 w 36"/>
                  <a:gd name="T1" fmla="*/ 44 h 33"/>
                  <a:gd name="T2" fmla="*/ 208 w 36"/>
                  <a:gd name="T3" fmla="*/ 20 h 33"/>
                  <a:gd name="T4" fmla="*/ 105 w 36"/>
                  <a:gd name="T5" fmla="*/ 133 h 33"/>
                  <a:gd name="T6" fmla="*/ 0 w 36"/>
                  <a:gd name="T7" fmla="*/ 35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3">
                    <a:moveTo>
                      <a:pt x="36" y="4"/>
                    </a:moveTo>
                    <a:cubicBezTo>
                      <a:pt x="32" y="5"/>
                      <a:pt x="29" y="0"/>
                      <a:pt x="24" y="2"/>
                    </a:cubicBezTo>
                    <a:cubicBezTo>
                      <a:pt x="20" y="4"/>
                      <a:pt x="15" y="8"/>
                      <a:pt x="12" y="12"/>
                    </a:cubicBezTo>
                    <a:cubicBezTo>
                      <a:pt x="7" y="18"/>
                      <a:pt x="3" y="26"/>
                      <a:pt x="0" y="33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2" name="Freeform 637">
                <a:extLst>
                  <a:ext uri="{FF2B5EF4-FFF2-40B4-BE49-F238E27FC236}">
                    <a16:creationId xmlns:a16="http://schemas.microsoft.com/office/drawing/2014/main" id="{616BD48B-E421-4DED-861D-E9226B8A5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946"/>
                <a:ext cx="29" cy="26"/>
              </a:xfrm>
              <a:custGeom>
                <a:avLst/>
                <a:gdLst>
                  <a:gd name="T0" fmla="*/ 124 w 14"/>
                  <a:gd name="T1" fmla="*/ 0 h 12"/>
                  <a:gd name="T2" fmla="*/ 0 w 14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cubicBezTo>
                      <a:pt x="11" y="7"/>
                      <a:pt x="6" y="10"/>
                      <a:pt x="0" y="12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3" name="Freeform 638">
                <a:extLst>
                  <a:ext uri="{FF2B5EF4-FFF2-40B4-BE49-F238E27FC236}">
                    <a16:creationId xmlns:a16="http://schemas.microsoft.com/office/drawing/2014/main" id="{5B1D8EF7-8BF2-4CEA-BA92-A6D592180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" y="1805"/>
                <a:ext cx="118" cy="149"/>
              </a:xfrm>
              <a:custGeom>
                <a:avLst/>
                <a:gdLst>
                  <a:gd name="T0" fmla="*/ 0 w 57"/>
                  <a:gd name="T1" fmla="*/ 0 h 68"/>
                  <a:gd name="T2" fmla="*/ 224 w 57"/>
                  <a:gd name="T3" fmla="*/ 388 h 68"/>
                  <a:gd name="T4" fmla="*/ 329 w 57"/>
                  <a:gd name="T5" fmla="*/ 600 h 68"/>
                  <a:gd name="T6" fmla="*/ 505 w 57"/>
                  <a:gd name="T7" fmla="*/ 714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8">
                    <a:moveTo>
                      <a:pt x="0" y="0"/>
                    </a:moveTo>
                    <a:cubicBezTo>
                      <a:pt x="12" y="8"/>
                      <a:pt x="18" y="24"/>
                      <a:pt x="25" y="37"/>
                    </a:cubicBezTo>
                    <a:cubicBezTo>
                      <a:pt x="28" y="44"/>
                      <a:pt x="32" y="52"/>
                      <a:pt x="37" y="57"/>
                    </a:cubicBezTo>
                    <a:cubicBezTo>
                      <a:pt x="41" y="62"/>
                      <a:pt x="51" y="68"/>
                      <a:pt x="57" y="68"/>
                    </a:cubicBezTo>
                  </a:path>
                </a:pathLst>
              </a:custGeom>
              <a:noFill/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4" name="Freeform 639">
                <a:extLst>
                  <a:ext uri="{FF2B5EF4-FFF2-40B4-BE49-F238E27FC236}">
                    <a16:creationId xmlns:a16="http://schemas.microsoft.com/office/drawing/2014/main" id="{7C285C10-F4E5-4833-A79F-DCD58CB6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2011"/>
                <a:ext cx="21" cy="22"/>
              </a:xfrm>
              <a:custGeom>
                <a:avLst/>
                <a:gdLst>
                  <a:gd name="T0" fmla="*/ 36 w 10"/>
                  <a:gd name="T1" fmla="*/ 106 h 10"/>
                  <a:gd name="T2" fmla="*/ 36 w 10"/>
                  <a:gd name="T3" fmla="*/ 20 h 10"/>
                  <a:gd name="T4" fmla="*/ 84 w 10"/>
                  <a:gd name="T5" fmla="*/ 33 h 10"/>
                  <a:gd name="T6" fmla="*/ 36 w 10"/>
                  <a:gd name="T7" fmla="*/ 106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2" y="7"/>
                      <a:pt x="1" y="4"/>
                      <a:pt x="4" y="2"/>
                    </a:cubicBezTo>
                    <a:cubicBezTo>
                      <a:pt x="6" y="0"/>
                      <a:pt x="10" y="0"/>
                      <a:pt x="9" y="3"/>
                    </a:cubicBezTo>
                    <a:cubicBezTo>
                      <a:pt x="7" y="4"/>
                      <a:pt x="0" y="6"/>
                      <a:pt x="4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5" name="Freeform 640">
                <a:extLst>
                  <a:ext uri="{FF2B5EF4-FFF2-40B4-BE49-F238E27FC236}">
                    <a16:creationId xmlns:a16="http://schemas.microsoft.com/office/drawing/2014/main" id="{B088B9D0-BF65-429E-A249-0EC73A3DE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117"/>
                <a:ext cx="31" cy="26"/>
              </a:xfrm>
              <a:custGeom>
                <a:avLst/>
                <a:gdLst>
                  <a:gd name="T0" fmla="*/ 0 w 15"/>
                  <a:gd name="T1" fmla="*/ 0 h 12"/>
                  <a:gd name="T2" fmla="*/ 132 w 15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6" y="3"/>
                      <a:pt x="10" y="8"/>
                      <a:pt x="15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6" name="Freeform 641">
                <a:extLst>
                  <a:ext uri="{FF2B5EF4-FFF2-40B4-BE49-F238E27FC236}">
                    <a16:creationId xmlns:a16="http://schemas.microsoft.com/office/drawing/2014/main" id="{8A0C3F2E-F9A0-48CD-A261-9B45A6E23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2119"/>
                <a:ext cx="22" cy="26"/>
              </a:xfrm>
              <a:custGeom>
                <a:avLst/>
                <a:gdLst>
                  <a:gd name="T0" fmla="*/ 88 w 11"/>
                  <a:gd name="T1" fmla="*/ 0 h 12"/>
                  <a:gd name="T2" fmla="*/ 0 w 1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9" y="5"/>
                      <a:pt x="3" y="9"/>
                      <a:pt x="0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7" name="Freeform 642">
                <a:extLst>
                  <a:ext uri="{FF2B5EF4-FFF2-40B4-BE49-F238E27FC236}">
                    <a16:creationId xmlns:a16="http://schemas.microsoft.com/office/drawing/2014/main" id="{0BD9A32A-97D3-4CEF-9FBF-70243AF5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2347"/>
                <a:ext cx="140" cy="128"/>
              </a:xfrm>
              <a:custGeom>
                <a:avLst/>
                <a:gdLst>
                  <a:gd name="T0" fmla="*/ 0 w 68"/>
                  <a:gd name="T1" fmla="*/ 20 h 58"/>
                  <a:gd name="T2" fmla="*/ 97 w 68"/>
                  <a:gd name="T3" fmla="*/ 428 h 58"/>
                  <a:gd name="T4" fmla="*/ 356 w 68"/>
                  <a:gd name="T5" fmla="*/ 614 h 58"/>
                  <a:gd name="T6" fmla="*/ 568 w 68"/>
                  <a:gd name="T7" fmla="*/ 384 h 58"/>
                  <a:gd name="T8" fmla="*/ 593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2"/>
                    </a:moveTo>
                    <a:cubicBezTo>
                      <a:pt x="14" y="11"/>
                      <a:pt x="4" y="28"/>
                      <a:pt x="11" y="40"/>
                    </a:cubicBezTo>
                    <a:cubicBezTo>
                      <a:pt x="17" y="53"/>
                      <a:pt x="28" y="58"/>
                      <a:pt x="41" y="57"/>
                    </a:cubicBezTo>
                    <a:cubicBezTo>
                      <a:pt x="55" y="57"/>
                      <a:pt x="63" y="50"/>
                      <a:pt x="65" y="36"/>
                    </a:cubicBezTo>
                    <a:cubicBezTo>
                      <a:pt x="67" y="24"/>
                      <a:pt x="61" y="10"/>
                      <a:pt x="68" y="0"/>
                    </a:cubicBezTo>
                  </a:path>
                </a:pathLst>
              </a:custGeom>
              <a:noFill/>
              <a:ln w="952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8" name="Freeform 643">
                <a:extLst>
                  <a:ext uri="{FF2B5EF4-FFF2-40B4-BE49-F238E27FC236}">
                    <a16:creationId xmlns:a16="http://schemas.microsoft.com/office/drawing/2014/main" id="{4E7F033D-A62C-4A2F-974C-2B9DBAADA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1034"/>
                <a:ext cx="22" cy="31"/>
              </a:xfrm>
              <a:custGeom>
                <a:avLst/>
                <a:gdLst>
                  <a:gd name="T0" fmla="*/ 0 w 11"/>
                  <a:gd name="T1" fmla="*/ 0 h 14"/>
                  <a:gd name="T2" fmla="*/ 88 w 11"/>
                  <a:gd name="T3" fmla="*/ 15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3" y="5"/>
                      <a:pt x="8" y="9"/>
                      <a:pt x="11" y="14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89" name="Freeform 644">
                <a:extLst>
                  <a:ext uri="{FF2B5EF4-FFF2-40B4-BE49-F238E27FC236}">
                    <a16:creationId xmlns:a16="http://schemas.microsoft.com/office/drawing/2014/main" id="{DC1FBC9D-831F-46D5-B8D9-36A00F062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6" y="1021"/>
                <a:ext cx="25" cy="44"/>
              </a:xfrm>
              <a:custGeom>
                <a:avLst/>
                <a:gdLst>
                  <a:gd name="T0" fmla="*/ 108 w 12"/>
                  <a:gd name="T1" fmla="*/ 0 h 20"/>
                  <a:gd name="T2" fmla="*/ 0 w 12"/>
                  <a:gd name="T3" fmla="*/ 2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12" y="0"/>
                    </a:moveTo>
                    <a:cubicBezTo>
                      <a:pt x="9" y="8"/>
                      <a:pt x="4" y="14"/>
                      <a:pt x="0" y="20"/>
                    </a:cubicBezTo>
                  </a:path>
                </a:pathLst>
              </a:custGeom>
              <a:noFill/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0" name="Freeform 645">
                <a:extLst>
                  <a:ext uri="{FF2B5EF4-FFF2-40B4-BE49-F238E27FC236}">
                    <a16:creationId xmlns:a16="http://schemas.microsoft.com/office/drawing/2014/main" id="{89A77195-858E-42A4-8864-F213FE425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784"/>
                <a:ext cx="219" cy="149"/>
              </a:xfrm>
              <a:custGeom>
                <a:avLst/>
                <a:gdLst>
                  <a:gd name="T0" fmla="*/ 777 w 106"/>
                  <a:gd name="T1" fmla="*/ 0 h 68"/>
                  <a:gd name="T2" fmla="*/ 721 w 106"/>
                  <a:gd name="T3" fmla="*/ 96 h 68"/>
                  <a:gd name="T4" fmla="*/ 628 w 106"/>
                  <a:gd name="T5" fmla="*/ 169 h 68"/>
                  <a:gd name="T6" fmla="*/ 405 w 106"/>
                  <a:gd name="T7" fmla="*/ 254 h 68"/>
                  <a:gd name="T8" fmla="*/ 25 w 106"/>
                  <a:gd name="T9" fmla="*/ 484 h 68"/>
                  <a:gd name="T10" fmla="*/ 0 w 106"/>
                  <a:gd name="T11" fmla="*/ 714 h 68"/>
                  <a:gd name="T12" fmla="*/ 81 w 106"/>
                  <a:gd name="T13" fmla="*/ 548 h 68"/>
                  <a:gd name="T14" fmla="*/ 248 w 106"/>
                  <a:gd name="T15" fmla="*/ 460 h 68"/>
                  <a:gd name="T16" fmla="*/ 609 w 106"/>
                  <a:gd name="T17" fmla="*/ 283 h 68"/>
                  <a:gd name="T18" fmla="*/ 793 w 106"/>
                  <a:gd name="T19" fmla="*/ 125 h 68"/>
                  <a:gd name="T20" fmla="*/ 926 w 106"/>
                  <a:gd name="T21" fmla="*/ 221 h 68"/>
                  <a:gd name="T22" fmla="*/ 785 w 106"/>
                  <a:gd name="T23" fmla="*/ 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6" h="68">
                    <a:moveTo>
                      <a:pt x="88" y="0"/>
                    </a:moveTo>
                    <a:cubicBezTo>
                      <a:pt x="86" y="3"/>
                      <a:pt x="84" y="6"/>
                      <a:pt x="82" y="9"/>
                    </a:cubicBezTo>
                    <a:cubicBezTo>
                      <a:pt x="79" y="12"/>
                      <a:pt x="75" y="14"/>
                      <a:pt x="71" y="16"/>
                    </a:cubicBezTo>
                    <a:cubicBezTo>
                      <a:pt x="63" y="20"/>
                      <a:pt x="55" y="21"/>
                      <a:pt x="46" y="24"/>
                    </a:cubicBezTo>
                    <a:cubicBezTo>
                      <a:pt x="31" y="29"/>
                      <a:pt x="12" y="31"/>
                      <a:pt x="3" y="46"/>
                    </a:cubicBezTo>
                    <a:cubicBezTo>
                      <a:pt x="0" y="53"/>
                      <a:pt x="0" y="61"/>
                      <a:pt x="0" y="68"/>
                    </a:cubicBezTo>
                    <a:cubicBezTo>
                      <a:pt x="0" y="63"/>
                      <a:pt x="5" y="56"/>
                      <a:pt x="9" y="52"/>
                    </a:cubicBezTo>
                    <a:cubicBezTo>
                      <a:pt x="13" y="47"/>
                      <a:pt x="22" y="46"/>
                      <a:pt x="28" y="44"/>
                    </a:cubicBezTo>
                    <a:cubicBezTo>
                      <a:pt x="43" y="40"/>
                      <a:pt x="57" y="37"/>
                      <a:pt x="69" y="27"/>
                    </a:cubicBezTo>
                    <a:cubicBezTo>
                      <a:pt x="75" y="22"/>
                      <a:pt x="82" y="14"/>
                      <a:pt x="90" y="12"/>
                    </a:cubicBezTo>
                    <a:cubicBezTo>
                      <a:pt x="98" y="10"/>
                      <a:pt x="100" y="17"/>
                      <a:pt x="105" y="21"/>
                    </a:cubicBezTo>
                    <a:cubicBezTo>
                      <a:pt x="106" y="10"/>
                      <a:pt x="95" y="8"/>
                      <a:pt x="8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1" name="Freeform 646">
                <a:extLst>
                  <a:ext uri="{FF2B5EF4-FFF2-40B4-BE49-F238E27FC236}">
                    <a16:creationId xmlns:a16="http://schemas.microsoft.com/office/drawing/2014/main" id="{48A784D1-2359-4970-80FB-3CC009B4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2" y="924"/>
                <a:ext cx="30" cy="119"/>
              </a:xfrm>
              <a:custGeom>
                <a:avLst/>
                <a:gdLst>
                  <a:gd name="T0" fmla="*/ 0 w 15"/>
                  <a:gd name="T1" fmla="*/ 0 h 54"/>
                  <a:gd name="T2" fmla="*/ 40 w 15"/>
                  <a:gd name="T3" fmla="*/ 20 h 54"/>
                  <a:gd name="T4" fmla="*/ 72 w 15"/>
                  <a:gd name="T5" fmla="*/ 33 h 54"/>
                  <a:gd name="T6" fmla="*/ 104 w 15"/>
                  <a:gd name="T7" fmla="*/ 64 h 54"/>
                  <a:gd name="T8" fmla="*/ 120 w 15"/>
                  <a:gd name="T9" fmla="*/ 150 h 54"/>
                  <a:gd name="T10" fmla="*/ 120 w 15"/>
                  <a:gd name="T11" fmla="*/ 258 h 54"/>
                  <a:gd name="T12" fmla="*/ 120 w 15"/>
                  <a:gd name="T13" fmla="*/ 344 h 54"/>
                  <a:gd name="T14" fmla="*/ 112 w 15"/>
                  <a:gd name="T15" fmla="*/ 436 h 54"/>
                  <a:gd name="T16" fmla="*/ 112 w 15"/>
                  <a:gd name="T17" fmla="*/ 505 h 54"/>
                  <a:gd name="T18" fmla="*/ 96 w 15"/>
                  <a:gd name="T19" fmla="*/ 505 h 54"/>
                  <a:gd name="T20" fmla="*/ 88 w 15"/>
                  <a:gd name="T21" fmla="*/ 524 h 54"/>
                  <a:gd name="T22" fmla="*/ 72 w 15"/>
                  <a:gd name="T23" fmla="*/ 577 h 54"/>
                  <a:gd name="T24" fmla="*/ 80 w 15"/>
                  <a:gd name="T25" fmla="*/ 491 h 54"/>
                  <a:gd name="T26" fmla="*/ 104 w 15"/>
                  <a:gd name="T27" fmla="*/ 355 h 54"/>
                  <a:gd name="T28" fmla="*/ 80 w 15"/>
                  <a:gd name="T29" fmla="*/ 161 h 54"/>
                  <a:gd name="T30" fmla="*/ 48 w 15"/>
                  <a:gd name="T31" fmla="*/ 73 h 54"/>
                  <a:gd name="T32" fmla="*/ 0 w 15"/>
                  <a:gd name="T33" fmla="*/ 9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5" h="54">
                    <a:moveTo>
                      <a:pt x="0" y="0"/>
                    </a:moveTo>
                    <a:cubicBezTo>
                      <a:pt x="1" y="1"/>
                      <a:pt x="3" y="2"/>
                      <a:pt x="5" y="2"/>
                    </a:cubicBezTo>
                    <a:cubicBezTo>
                      <a:pt x="6" y="2"/>
                      <a:pt x="7" y="3"/>
                      <a:pt x="9" y="3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8"/>
                      <a:pt x="14" y="11"/>
                      <a:pt x="15" y="14"/>
                    </a:cubicBezTo>
                    <a:cubicBezTo>
                      <a:pt x="15" y="17"/>
                      <a:pt x="15" y="20"/>
                      <a:pt x="15" y="24"/>
                    </a:cubicBezTo>
                    <a:cubicBezTo>
                      <a:pt x="15" y="26"/>
                      <a:pt x="15" y="29"/>
                      <a:pt x="15" y="32"/>
                    </a:cubicBezTo>
                    <a:cubicBezTo>
                      <a:pt x="15" y="35"/>
                      <a:pt x="14" y="38"/>
                      <a:pt x="14" y="41"/>
                    </a:cubicBezTo>
                    <a:cubicBezTo>
                      <a:pt x="14" y="42"/>
                      <a:pt x="15" y="46"/>
                      <a:pt x="14" y="47"/>
                    </a:cubicBezTo>
                    <a:cubicBezTo>
                      <a:pt x="13" y="47"/>
                      <a:pt x="12" y="47"/>
                      <a:pt x="12" y="47"/>
                    </a:cubicBezTo>
                    <a:cubicBezTo>
                      <a:pt x="11" y="48"/>
                      <a:pt x="11" y="48"/>
                      <a:pt x="11" y="49"/>
                    </a:cubicBezTo>
                    <a:cubicBezTo>
                      <a:pt x="10" y="50"/>
                      <a:pt x="9" y="52"/>
                      <a:pt x="9" y="54"/>
                    </a:cubicBezTo>
                    <a:cubicBezTo>
                      <a:pt x="9" y="51"/>
                      <a:pt x="10" y="48"/>
                      <a:pt x="10" y="46"/>
                    </a:cubicBezTo>
                    <a:cubicBezTo>
                      <a:pt x="12" y="42"/>
                      <a:pt x="13" y="38"/>
                      <a:pt x="13" y="33"/>
                    </a:cubicBezTo>
                    <a:cubicBezTo>
                      <a:pt x="13" y="27"/>
                      <a:pt x="12" y="21"/>
                      <a:pt x="10" y="15"/>
                    </a:cubicBezTo>
                    <a:cubicBezTo>
                      <a:pt x="10" y="12"/>
                      <a:pt x="8" y="8"/>
                      <a:pt x="6" y="7"/>
                    </a:cubicBezTo>
                    <a:cubicBezTo>
                      <a:pt x="4" y="5"/>
                      <a:pt x="1" y="4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2" name="Freeform 647">
                <a:extLst>
                  <a:ext uri="{FF2B5EF4-FFF2-40B4-BE49-F238E27FC236}">
                    <a16:creationId xmlns:a16="http://schemas.microsoft.com/office/drawing/2014/main" id="{EF2643F5-E77E-4792-ABB1-AC3F6941D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032"/>
                <a:ext cx="26" cy="24"/>
              </a:xfrm>
              <a:custGeom>
                <a:avLst/>
                <a:gdLst>
                  <a:gd name="T0" fmla="*/ 0 w 13"/>
                  <a:gd name="T1" fmla="*/ 0 h 11"/>
                  <a:gd name="T2" fmla="*/ 40 w 13"/>
                  <a:gd name="T3" fmla="*/ 81 h 11"/>
                  <a:gd name="T4" fmla="*/ 72 w 13"/>
                  <a:gd name="T5" fmla="*/ 105 h 11"/>
                  <a:gd name="T6" fmla="*/ 104 w 13"/>
                  <a:gd name="T7" fmla="*/ 113 h 11"/>
                  <a:gd name="T8" fmla="*/ 88 w 13"/>
                  <a:gd name="T9" fmla="*/ 52 h 11"/>
                  <a:gd name="T10" fmla="*/ 8 w 13"/>
                  <a:gd name="T11" fmla="*/ 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0" y="3"/>
                      <a:pt x="2" y="6"/>
                      <a:pt x="5" y="8"/>
                    </a:cubicBezTo>
                    <a:cubicBezTo>
                      <a:pt x="6" y="9"/>
                      <a:pt x="7" y="9"/>
                      <a:pt x="9" y="10"/>
                    </a:cubicBezTo>
                    <a:cubicBezTo>
                      <a:pt x="10" y="10"/>
                      <a:pt x="11" y="10"/>
                      <a:pt x="13" y="11"/>
                    </a:cubicBezTo>
                    <a:cubicBezTo>
                      <a:pt x="10" y="10"/>
                      <a:pt x="11" y="7"/>
                      <a:pt x="11" y="5"/>
                    </a:cubicBezTo>
                    <a:cubicBezTo>
                      <a:pt x="8" y="6"/>
                      <a:pt x="3" y="4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3" name="Freeform 648">
                <a:extLst>
                  <a:ext uri="{FF2B5EF4-FFF2-40B4-BE49-F238E27FC236}">
                    <a16:creationId xmlns:a16="http://schemas.microsoft.com/office/drawing/2014/main" id="{85A61BDB-F36B-4AAE-A78A-3AD845C4F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929"/>
                <a:ext cx="25" cy="81"/>
              </a:xfrm>
              <a:custGeom>
                <a:avLst/>
                <a:gdLst>
                  <a:gd name="T0" fmla="*/ 92 w 12"/>
                  <a:gd name="T1" fmla="*/ 9 h 37"/>
                  <a:gd name="T2" fmla="*/ 35 w 12"/>
                  <a:gd name="T3" fmla="*/ 61 h 37"/>
                  <a:gd name="T4" fmla="*/ 0 w 12"/>
                  <a:gd name="T5" fmla="*/ 158 h 37"/>
                  <a:gd name="T6" fmla="*/ 0 w 12"/>
                  <a:gd name="T7" fmla="*/ 282 h 37"/>
                  <a:gd name="T8" fmla="*/ 8 w 12"/>
                  <a:gd name="T9" fmla="*/ 387 h 37"/>
                  <a:gd name="T10" fmla="*/ 44 w 12"/>
                  <a:gd name="T11" fmla="*/ 149 h 37"/>
                  <a:gd name="T12" fmla="*/ 73 w 12"/>
                  <a:gd name="T13" fmla="*/ 61 h 37"/>
                  <a:gd name="T14" fmla="*/ 108 w 12"/>
                  <a:gd name="T15" fmla="*/ 33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7">
                    <a:moveTo>
                      <a:pt x="10" y="1"/>
                    </a:moveTo>
                    <a:cubicBezTo>
                      <a:pt x="9" y="0"/>
                      <a:pt x="5" y="5"/>
                      <a:pt x="4" y="6"/>
                    </a:cubicBezTo>
                    <a:cubicBezTo>
                      <a:pt x="2" y="9"/>
                      <a:pt x="1" y="11"/>
                      <a:pt x="0" y="15"/>
                    </a:cubicBezTo>
                    <a:cubicBezTo>
                      <a:pt x="0" y="19"/>
                      <a:pt x="0" y="23"/>
                      <a:pt x="0" y="27"/>
                    </a:cubicBezTo>
                    <a:cubicBezTo>
                      <a:pt x="0" y="30"/>
                      <a:pt x="1" y="34"/>
                      <a:pt x="1" y="37"/>
                    </a:cubicBezTo>
                    <a:cubicBezTo>
                      <a:pt x="1" y="29"/>
                      <a:pt x="2" y="21"/>
                      <a:pt x="5" y="14"/>
                    </a:cubicBezTo>
                    <a:cubicBezTo>
                      <a:pt x="6" y="11"/>
                      <a:pt x="7" y="8"/>
                      <a:pt x="8" y="6"/>
                    </a:cubicBezTo>
                    <a:cubicBezTo>
                      <a:pt x="9" y="5"/>
                      <a:pt x="11" y="4"/>
                      <a:pt x="12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Freeform 649">
                <a:extLst>
                  <a:ext uri="{FF2B5EF4-FFF2-40B4-BE49-F238E27FC236}">
                    <a16:creationId xmlns:a16="http://schemas.microsoft.com/office/drawing/2014/main" id="{AE03ECAD-CA33-476A-BC61-A81EA91B5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6" y="922"/>
                <a:ext cx="33" cy="22"/>
              </a:xfrm>
              <a:custGeom>
                <a:avLst/>
                <a:gdLst>
                  <a:gd name="T0" fmla="*/ 0 w 16"/>
                  <a:gd name="T1" fmla="*/ 9 h 10"/>
                  <a:gd name="T2" fmla="*/ 72 w 16"/>
                  <a:gd name="T3" fmla="*/ 44 h 10"/>
                  <a:gd name="T4" fmla="*/ 107 w 16"/>
                  <a:gd name="T5" fmla="*/ 73 h 10"/>
                  <a:gd name="T6" fmla="*/ 132 w 16"/>
                  <a:gd name="T7" fmla="*/ 88 h 10"/>
                  <a:gd name="T8" fmla="*/ 132 w 16"/>
                  <a:gd name="T9" fmla="*/ 44 h 10"/>
                  <a:gd name="T10" fmla="*/ 89 w 16"/>
                  <a:gd name="T11" fmla="*/ 20 h 10"/>
                  <a:gd name="T12" fmla="*/ 8 w 16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1"/>
                    </a:moveTo>
                    <a:cubicBezTo>
                      <a:pt x="3" y="2"/>
                      <a:pt x="6" y="2"/>
                      <a:pt x="8" y="4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10"/>
                      <a:pt x="15" y="8"/>
                    </a:cubicBezTo>
                    <a:cubicBezTo>
                      <a:pt x="16" y="7"/>
                      <a:pt x="16" y="4"/>
                      <a:pt x="15" y="4"/>
                    </a:cubicBezTo>
                    <a:cubicBezTo>
                      <a:pt x="14" y="2"/>
                      <a:pt x="11" y="2"/>
                      <a:pt x="10" y="2"/>
                    </a:cubicBezTo>
                    <a:cubicBezTo>
                      <a:pt x="7" y="1"/>
                      <a:pt x="3" y="0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5" name="Freeform 650">
                <a:extLst>
                  <a:ext uri="{FF2B5EF4-FFF2-40B4-BE49-F238E27FC236}">
                    <a16:creationId xmlns:a16="http://schemas.microsoft.com/office/drawing/2014/main" id="{2DB1A34B-CBAE-4E3B-A4E1-584A02B0A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2" y="922"/>
                <a:ext cx="32" cy="20"/>
              </a:xfrm>
              <a:custGeom>
                <a:avLst/>
                <a:gdLst>
                  <a:gd name="T0" fmla="*/ 16 w 16"/>
                  <a:gd name="T1" fmla="*/ 98 h 9"/>
                  <a:gd name="T2" fmla="*/ 8 w 16"/>
                  <a:gd name="T3" fmla="*/ 98 h 9"/>
                  <a:gd name="T4" fmla="*/ 40 w 16"/>
                  <a:gd name="T5" fmla="*/ 53 h 9"/>
                  <a:gd name="T6" fmla="*/ 88 w 16"/>
                  <a:gd name="T7" fmla="*/ 20 h 9"/>
                  <a:gd name="T8" fmla="*/ 104 w 16"/>
                  <a:gd name="T9" fmla="*/ 0 h 9"/>
                  <a:gd name="T10" fmla="*/ 64 w 16"/>
                  <a:gd name="T11" fmla="*/ 0 h 9"/>
                  <a:gd name="T12" fmla="*/ 32 w 16"/>
                  <a:gd name="T13" fmla="*/ 20 h 9"/>
                  <a:gd name="T14" fmla="*/ 0 w 16"/>
                  <a:gd name="T15" fmla="*/ 9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2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2" y="7"/>
                      <a:pt x="4" y="6"/>
                      <a:pt x="5" y="5"/>
                    </a:cubicBezTo>
                    <a:cubicBezTo>
                      <a:pt x="7" y="5"/>
                      <a:pt x="9" y="3"/>
                      <a:pt x="11" y="2"/>
                    </a:cubicBezTo>
                    <a:cubicBezTo>
                      <a:pt x="12" y="2"/>
                      <a:pt x="16" y="0"/>
                      <a:pt x="13" y="0"/>
                    </a:cubicBezTo>
                    <a:cubicBezTo>
                      <a:pt x="11" y="0"/>
                      <a:pt x="10" y="0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1" y="3"/>
                      <a:pt x="1" y="6"/>
                      <a:pt x="0" y="9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651">
                <a:extLst>
                  <a:ext uri="{FF2B5EF4-FFF2-40B4-BE49-F238E27FC236}">
                    <a16:creationId xmlns:a16="http://schemas.microsoft.com/office/drawing/2014/main" id="{B141E41D-8703-4A88-81A9-D24BFC34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1" y="986"/>
                <a:ext cx="20" cy="24"/>
              </a:xfrm>
              <a:custGeom>
                <a:avLst/>
                <a:gdLst>
                  <a:gd name="T0" fmla="*/ 8 w 10"/>
                  <a:gd name="T1" fmla="*/ 9 h 11"/>
                  <a:gd name="T2" fmla="*/ 40 w 10"/>
                  <a:gd name="T3" fmla="*/ 96 h 11"/>
                  <a:gd name="T4" fmla="*/ 72 w 10"/>
                  <a:gd name="T5" fmla="*/ 113 h 11"/>
                  <a:gd name="T6" fmla="*/ 80 w 10"/>
                  <a:gd name="T7" fmla="*/ 72 h 11"/>
                  <a:gd name="T8" fmla="*/ 72 w 10"/>
                  <a:gd name="T9" fmla="*/ 20 h 11"/>
                  <a:gd name="T10" fmla="*/ 40 w 10"/>
                  <a:gd name="T11" fmla="*/ 44 h 11"/>
                  <a:gd name="T12" fmla="*/ 0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1" y="1"/>
                    </a:moveTo>
                    <a:cubicBezTo>
                      <a:pt x="2" y="3"/>
                      <a:pt x="4" y="6"/>
                      <a:pt x="5" y="9"/>
                    </a:cubicBezTo>
                    <a:cubicBezTo>
                      <a:pt x="6" y="10"/>
                      <a:pt x="7" y="11"/>
                      <a:pt x="9" y="11"/>
                    </a:cubicBezTo>
                    <a:cubicBezTo>
                      <a:pt x="10" y="11"/>
                      <a:pt x="10" y="8"/>
                      <a:pt x="10" y="7"/>
                    </a:cubicBezTo>
                    <a:cubicBezTo>
                      <a:pt x="10" y="6"/>
                      <a:pt x="10" y="3"/>
                      <a:pt x="9" y="2"/>
                    </a:cubicBezTo>
                    <a:cubicBezTo>
                      <a:pt x="9" y="4"/>
                      <a:pt x="7" y="4"/>
                      <a:pt x="5" y="4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Freeform 652">
                <a:extLst>
                  <a:ext uri="{FF2B5EF4-FFF2-40B4-BE49-F238E27FC236}">
                    <a16:creationId xmlns:a16="http://schemas.microsoft.com/office/drawing/2014/main" id="{9BEB3509-E4A3-4214-B897-885735C85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2" y="885"/>
                <a:ext cx="25" cy="22"/>
              </a:xfrm>
              <a:custGeom>
                <a:avLst/>
                <a:gdLst>
                  <a:gd name="T0" fmla="*/ 8 w 12"/>
                  <a:gd name="T1" fmla="*/ 106 h 10"/>
                  <a:gd name="T2" fmla="*/ 56 w 12"/>
                  <a:gd name="T3" fmla="*/ 44 h 10"/>
                  <a:gd name="T4" fmla="*/ 108 w 12"/>
                  <a:gd name="T5" fmla="*/ 73 h 10"/>
                  <a:gd name="T6" fmla="*/ 92 w 12"/>
                  <a:gd name="T7" fmla="*/ 44 h 10"/>
                  <a:gd name="T8" fmla="*/ 56 w 12"/>
                  <a:gd name="T9" fmla="*/ 9 h 10"/>
                  <a:gd name="T10" fmla="*/ 0 w 12"/>
                  <a:gd name="T11" fmla="*/ 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" y="10"/>
                    </a:moveTo>
                    <a:cubicBezTo>
                      <a:pt x="0" y="8"/>
                      <a:pt x="4" y="5"/>
                      <a:pt x="6" y="4"/>
                    </a:cubicBezTo>
                    <a:cubicBezTo>
                      <a:pt x="8" y="3"/>
                      <a:pt x="12" y="4"/>
                      <a:pt x="12" y="7"/>
                    </a:cubicBezTo>
                    <a:cubicBezTo>
                      <a:pt x="11" y="6"/>
                      <a:pt x="11" y="5"/>
                      <a:pt x="10" y="4"/>
                    </a:cubicBezTo>
                    <a:cubicBezTo>
                      <a:pt x="10" y="3"/>
                      <a:pt x="8" y="1"/>
                      <a:pt x="6" y="1"/>
                    </a:cubicBezTo>
                    <a:cubicBezTo>
                      <a:pt x="2" y="0"/>
                      <a:pt x="0" y="3"/>
                      <a:pt x="0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8" name="Freeform 653">
                <a:extLst>
                  <a:ext uri="{FF2B5EF4-FFF2-40B4-BE49-F238E27FC236}">
                    <a16:creationId xmlns:a16="http://schemas.microsoft.com/office/drawing/2014/main" id="{D31D38F5-048A-44E6-A05F-7F7011FAB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885"/>
                <a:ext cx="29" cy="22"/>
              </a:xfrm>
              <a:custGeom>
                <a:avLst/>
                <a:gdLst>
                  <a:gd name="T0" fmla="*/ 0 w 14"/>
                  <a:gd name="T1" fmla="*/ 73 h 10"/>
                  <a:gd name="T2" fmla="*/ 44 w 14"/>
                  <a:gd name="T3" fmla="*/ 20 h 10"/>
                  <a:gd name="T4" fmla="*/ 91 w 14"/>
                  <a:gd name="T5" fmla="*/ 9 h 10"/>
                  <a:gd name="T6" fmla="*/ 116 w 14"/>
                  <a:gd name="T7" fmla="*/ 44 h 10"/>
                  <a:gd name="T8" fmla="*/ 124 w 14"/>
                  <a:gd name="T9" fmla="*/ 106 h 10"/>
                  <a:gd name="T10" fmla="*/ 116 w 14"/>
                  <a:gd name="T11" fmla="*/ 88 h 10"/>
                  <a:gd name="T12" fmla="*/ 91 w 14"/>
                  <a:gd name="T13" fmla="*/ 33 h 10"/>
                  <a:gd name="T14" fmla="*/ 44 w 14"/>
                  <a:gd name="T15" fmla="*/ 33 h 10"/>
                  <a:gd name="T16" fmla="*/ 0 w 14"/>
                  <a:gd name="T17" fmla="*/ 8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0" y="7"/>
                    </a:moveTo>
                    <a:cubicBezTo>
                      <a:pt x="0" y="5"/>
                      <a:pt x="3" y="3"/>
                      <a:pt x="5" y="2"/>
                    </a:cubicBezTo>
                    <a:cubicBezTo>
                      <a:pt x="6" y="1"/>
                      <a:pt x="8" y="0"/>
                      <a:pt x="10" y="1"/>
                    </a:cubicBezTo>
                    <a:cubicBezTo>
                      <a:pt x="11" y="1"/>
                      <a:pt x="13" y="2"/>
                      <a:pt x="13" y="4"/>
                    </a:cubicBezTo>
                    <a:cubicBezTo>
                      <a:pt x="14" y="6"/>
                      <a:pt x="13" y="8"/>
                      <a:pt x="14" y="10"/>
                    </a:cubicBezTo>
                    <a:cubicBezTo>
                      <a:pt x="13" y="10"/>
                      <a:pt x="13" y="8"/>
                      <a:pt x="13" y="8"/>
                    </a:cubicBezTo>
                    <a:cubicBezTo>
                      <a:pt x="13" y="6"/>
                      <a:pt x="12" y="4"/>
                      <a:pt x="10" y="3"/>
                    </a:cubicBezTo>
                    <a:cubicBezTo>
                      <a:pt x="9" y="2"/>
                      <a:pt x="7" y="3"/>
                      <a:pt x="5" y="3"/>
                    </a:cubicBezTo>
                    <a:cubicBezTo>
                      <a:pt x="4" y="4"/>
                      <a:pt x="1" y="7"/>
                      <a:pt x="0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9" name="Freeform 654">
                <a:extLst>
                  <a:ext uri="{FF2B5EF4-FFF2-40B4-BE49-F238E27FC236}">
                    <a16:creationId xmlns:a16="http://schemas.microsoft.com/office/drawing/2014/main" id="{FF767319-F08C-4B8E-9969-7A5DC4CDC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975"/>
                <a:ext cx="21" cy="37"/>
              </a:xfrm>
              <a:custGeom>
                <a:avLst/>
                <a:gdLst>
                  <a:gd name="T0" fmla="*/ 0 w 10"/>
                  <a:gd name="T1" fmla="*/ 176 h 17"/>
                  <a:gd name="T2" fmla="*/ 27 w 10"/>
                  <a:gd name="T3" fmla="*/ 157 h 17"/>
                  <a:gd name="T4" fmla="*/ 67 w 10"/>
                  <a:gd name="T5" fmla="*/ 96 h 17"/>
                  <a:gd name="T6" fmla="*/ 92 w 10"/>
                  <a:gd name="T7" fmla="*/ 33 h 17"/>
                  <a:gd name="T8" fmla="*/ 92 w 10"/>
                  <a:gd name="T9" fmla="*/ 0 h 17"/>
                  <a:gd name="T10" fmla="*/ 48 w 10"/>
                  <a:gd name="T11" fmla="*/ 96 h 17"/>
                  <a:gd name="T12" fmla="*/ 8 w 10"/>
                  <a:gd name="T13" fmla="*/ 133 h 17"/>
                  <a:gd name="T14" fmla="*/ 0 w 10"/>
                  <a:gd name="T15" fmla="*/ 16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cubicBezTo>
                      <a:pt x="1" y="17"/>
                      <a:pt x="2" y="16"/>
                      <a:pt x="3" y="15"/>
                    </a:cubicBezTo>
                    <a:cubicBezTo>
                      <a:pt x="5" y="13"/>
                      <a:pt x="6" y="11"/>
                      <a:pt x="7" y="9"/>
                    </a:cubicBezTo>
                    <a:cubicBezTo>
                      <a:pt x="8" y="7"/>
                      <a:pt x="9" y="5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8" y="3"/>
                      <a:pt x="6" y="6"/>
                      <a:pt x="5" y="9"/>
                    </a:cubicBezTo>
                    <a:cubicBezTo>
                      <a:pt x="4" y="10"/>
                      <a:pt x="2" y="13"/>
                      <a:pt x="1" y="13"/>
                    </a:cubicBezTo>
                    <a:cubicBezTo>
                      <a:pt x="1" y="14"/>
                      <a:pt x="0" y="15"/>
                      <a:pt x="0" y="1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0" name="Freeform 655">
                <a:extLst>
                  <a:ext uri="{FF2B5EF4-FFF2-40B4-BE49-F238E27FC236}">
                    <a16:creationId xmlns:a16="http://schemas.microsoft.com/office/drawing/2014/main" id="{C6F3D546-1E11-4EDD-86CF-E1BD25991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964"/>
                <a:ext cx="35" cy="15"/>
              </a:xfrm>
              <a:custGeom>
                <a:avLst/>
                <a:gdLst>
                  <a:gd name="T0" fmla="*/ 0 w 17"/>
                  <a:gd name="T1" fmla="*/ 0 h 7"/>
                  <a:gd name="T2" fmla="*/ 25 w 17"/>
                  <a:gd name="T3" fmla="*/ 19 h 7"/>
                  <a:gd name="T4" fmla="*/ 68 w 17"/>
                  <a:gd name="T5" fmla="*/ 51 h 7"/>
                  <a:gd name="T6" fmla="*/ 115 w 17"/>
                  <a:gd name="T7" fmla="*/ 69 h 7"/>
                  <a:gd name="T8" fmla="*/ 148 w 17"/>
                  <a:gd name="T9" fmla="*/ 69 h 7"/>
                  <a:gd name="T10" fmla="*/ 68 w 17"/>
                  <a:gd name="T11" fmla="*/ 28 h 7"/>
                  <a:gd name="T12" fmla="*/ 33 w 17"/>
                  <a:gd name="T13" fmla="*/ 9 h 7"/>
                  <a:gd name="T14" fmla="*/ 16 w 17"/>
                  <a:gd name="T15" fmla="*/ 0 h 7"/>
                  <a:gd name="T16" fmla="*/ 0 w 1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0" y="1"/>
                      <a:pt x="2" y="2"/>
                      <a:pt x="3" y="2"/>
                    </a:cubicBezTo>
                    <a:cubicBezTo>
                      <a:pt x="5" y="3"/>
                      <a:pt x="7" y="4"/>
                      <a:pt x="8" y="5"/>
                    </a:cubicBezTo>
                    <a:cubicBezTo>
                      <a:pt x="10" y="5"/>
                      <a:pt x="11" y="6"/>
                      <a:pt x="13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4" y="6"/>
                      <a:pt x="11" y="5"/>
                      <a:pt x="8" y="3"/>
                    </a:cubicBezTo>
                    <a:cubicBezTo>
                      <a:pt x="7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1" name="Freeform 656">
                <a:extLst>
                  <a:ext uri="{FF2B5EF4-FFF2-40B4-BE49-F238E27FC236}">
                    <a16:creationId xmlns:a16="http://schemas.microsoft.com/office/drawing/2014/main" id="{B9F4B224-FF5D-48AC-8451-C0A73D3D4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964"/>
                <a:ext cx="33" cy="17"/>
              </a:xfrm>
              <a:custGeom>
                <a:avLst/>
                <a:gdLst>
                  <a:gd name="T0" fmla="*/ 140 w 16"/>
                  <a:gd name="T1" fmla="*/ 9 h 8"/>
                  <a:gd name="T2" fmla="*/ 89 w 16"/>
                  <a:gd name="T3" fmla="*/ 28 h 8"/>
                  <a:gd name="T4" fmla="*/ 43 w 16"/>
                  <a:gd name="T5" fmla="*/ 60 h 8"/>
                  <a:gd name="T6" fmla="*/ 0 w 16"/>
                  <a:gd name="T7" fmla="*/ 77 h 8"/>
                  <a:gd name="T8" fmla="*/ 72 w 16"/>
                  <a:gd name="T9" fmla="*/ 28 h 8"/>
                  <a:gd name="T10" fmla="*/ 132 w 16"/>
                  <a:gd name="T11" fmla="*/ 9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1"/>
                    </a:moveTo>
                    <a:cubicBezTo>
                      <a:pt x="15" y="0"/>
                      <a:pt x="10" y="3"/>
                      <a:pt x="10" y="3"/>
                    </a:cubicBezTo>
                    <a:cubicBezTo>
                      <a:pt x="8" y="4"/>
                      <a:pt x="7" y="5"/>
                      <a:pt x="5" y="6"/>
                    </a:cubicBezTo>
                    <a:cubicBezTo>
                      <a:pt x="4" y="7"/>
                      <a:pt x="2" y="8"/>
                      <a:pt x="0" y="8"/>
                    </a:cubicBezTo>
                    <a:cubicBezTo>
                      <a:pt x="3" y="6"/>
                      <a:pt x="6" y="5"/>
                      <a:pt x="8" y="3"/>
                    </a:cubicBezTo>
                    <a:cubicBezTo>
                      <a:pt x="10" y="2"/>
                      <a:pt x="13" y="0"/>
                      <a:pt x="15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2" name="Freeform 657">
                <a:extLst>
                  <a:ext uri="{FF2B5EF4-FFF2-40B4-BE49-F238E27FC236}">
                    <a16:creationId xmlns:a16="http://schemas.microsoft.com/office/drawing/2014/main" id="{BBBA02A7-C22D-4437-A0C7-05E759875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1054"/>
                <a:ext cx="76" cy="138"/>
              </a:xfrm>
              <a:custGeom>
                <a:avLst/>
                <a:gdLst>
                  <a:gd name="T0" fmla="*/ 0 w 37"/>
                  <a:gd name="T1" fmla="*/ 0 h 63"/>
                  <a:gd name="T2" fmla="*/ 148 w 37"/>
                  <a:gd name="T3" fmla="*/ 318 h 63"/>
                  <a:gd name="T4" fmla="*/ 232 w 37"/>
                  <a:gd name="T5" fmla="*/ 537 h 63"/>
                  <a:gd name="T6" fmla="*/ 320 w 37"/>
                  <a:gd name="T7" fmla="*/ 662 h 63"/>
                  <a:gd name="T8" fmla="*/ 207 w 37"/>
                  <a:gd name="T9" fmla="*/ 556 h 63"/>
                  <a:gd name="T10" fmla="*/ 123 w 37"/>
                  <a:gd name="T11" fmla="*/ 388 h 63"/>
                  <a:gd name="T12" fmla="*/ 25 w 37"/>
                  <a:gd name="T13" fmla="*/ 85 h 63"/>
                  <a:gd name="T14" fmla="*/ 0 w 37"/>
                  <a:gd name="T15" fmla="*/ 9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cubicBezTo>
                      <a:pt x="7" y="9"/>
                      <a:pt x="13" y="20"/>
                      <a:pt x="17" y="30"/>
                    </a:cubicBezTo>
                    <a:cubicBezTo>
                      <a:pt x="20" y="37"/>
                      <a:pt x="22" y="45"/>
                      <a:pt x="27" y="51"/>
                    </a:cubicBezTo>
                    <a:cubicBezTo>
                      <a:pt x="30" y="56"/>
                      <a:pt x="33" y="59"/>
                      <a:pt x="37" y="63"/>
                    </a:cubicBezTo>
                    <a:cubicBezTo>
                      <a:pt x="32" y="62"/>
                      <a:pt x="27" y="56"/>
                      <a:pt x="24" y="53"/>
                    </a:cubicBezTo>
                    <a:cubicBezTo>
                      <a:pt x="20" y="48"/>
                      <a:pt x="17" y="43"/>
                      <a:pt x="14" y="37"/>
                    </a:cubicBezTo>
                    <a:cubicBezTo>
                      <a:pt x="10" y="28"/>
                      <a:pt x="8" y="17"/>
                      <a:pt x="3" y="8"/>
                    </a:cubicBezTo>
                    <a:cubicBezTo>
                      <a:pt x="2" y="6"/>
                      <a:pt x="1" y="3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3" name="Freeform 658">
                <a:extLst>
                  <a:ext uri="{FF2B5EF4-FFF2-40B4-BE49-F238E27FC236}">
                    <a16:creationId xmlns:a16="http://schemas.microsoft.com/office/drawing/2014/main" id="{4681025B-B3F0-48E3-A365-8C7328343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1043"/>
                <a:ext cx="31" cy="90"/>
              </a:xfrm>
              <a:custGeom>
                <a:avLst/>
                <a:gdLst>
                  <a:gd name="T0" fmla="*/ 132 w 15"/>
                  <a:gd name="T1" fmla="*/ 0 h 41"/>
                  <a:gd name="T2" fmla="*/ 60 w 15"/>
                  <a:gd name="T3" fmla="*/ 125 h 41"/>
                  <a:gd name="T4" fmla="*/ 8 w 15"/>
                  <a:gd name="T5" fmla="*/ 338 h 41"/>
                  <a:gd name="T6" fmla="*/ 0 w 15"/>
                  <a:gd name="T7" fmla="*/ 424 h 41"/>
                  <a:gd name="T8" fmla="*/ 25 w 15"/>
                  <a:gd name="T9" fmla="*/ 362 h 41"/>
                  <a:gd name="T10" fmla="*/ 81 w 15"/>
                  <a:gd name="T11" fmla="*/ 202 h 41"/>
                  <a:gd name="T12" fmla="*/ 132 w 15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cubicBezTo>
                      <a:pt x="12" y="4"/>
                      <a:pt x="9" y="8"/>
                      <a:pt x="7" y="12"/>
                    </a:cubicBezTo>
                    <a:cubicBezTo>
                      <a:pt x="4" y="18"/>
                      <a:pt x="2" y="26"/>
                      <a:pt x="1" y="32"/>
                    </a:cubicBezTo>
                    <a:cubicBezTo>
                      <a:pt x="1" y="34"/>
                      <a:pt x="0" y="40"/>
                      <a:pt x="0" y="40"/>
                    </a:cubicBezTo>
                    <a:cubicBezTo>
                      <a:pt x="2" y="41"/>
                      <a:pt x="3" y="35"/>
                      <a:pt x="3" y="34"/>
                    </a:cubicBezTo>
                    <a:cubicBezTo>
                      <a:pt x="5" y="29"/>
                      <a:pt x="7" y="24"/>
                      <a:pt x="9" y="19"/>
                    </a:cubicBezTo>
                    <a:cubicBezTo>
                      <a:pt x="10" y="13"/>
                      <a:pt x="13" y="7"/>
                      <a:pt x="1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4" name="Freeform 659">
                <a:extLst>
                  <a:ext uri="{FF2B5EF4-FFF2-40B4-BE49-F238E27FC236}">
                    <a16:creationId xmlns:a16="http://schemas.microsoft.com/office/drawing/2014/main" id="{4B27232A-1EEC-4AD8-8A5C-626CA6480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1144"/>
                <a:ext cx="39" cy="15"/>
              </a:xfrm>
              <a:custGeom>
                <a:avLst/>
                <a:gdLst>
                  <a:gd name="T0" fmla="*/ 0 w 19"/>
                  <a:gd name="T1" fmla="*/ 69 h 7"/>
                  <a:gd name="T2" fmla="*/ 16 w 19"/>
                  <a:gd name="T3" fmla="*/ 60 h 7"/>
                  <a:gd name="T4" fmla="*/ 76 w 19"/>
                  <a:gd name="T5" fmla="*/ 41 h 7"/>
                  <a:gd name="T6" fmla="*/ 164 w 19"/>
                  <a:gd name="T7" fmla="*/ 19 h 7"/>
                  <a:gd name="T8" fmla="*/ 76 w 19"/>
                  <a:gd name="T9" fmla="*/ 9 h 7"/>
                  <a:gd name="T10" fmla="*/ 8 w 19"/>
                  <a:gd name="T11" fmla="*/ 6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0" y="7"/>
                    </a:moveTo>
                    <a:cubicBezTo>
                      <a:pt x="1" y="7"/>
                      <a:pt x="1" y="6"/>
                      <a:pt x="2" y="6"/>
                    </a:cubicBezTo>
                    <a:cubicBezTo>
                      <a:pt x="4" y="4"/>
                      <a:pt x="6" y="4"/>
                      <a:pt x="9" y="4"/>
                    </a:cubicBezTo>
                    <a:cubicBezTo>
                      <a:pt x="12" y="3"/>
                      <a:pt x="16" y="3"/>
                      <a:pt x="19" y="2"/>
                    </a:cubicBezTo>
                    <a:cubicBezTo>
                      <a:pt x="16" y="0"/>
                      <a:pt x="12" y="1"/>
                      <a:pt x="9" y="1"/>
                    </a:cubicBezTo>
                    <a:cubicBezTo>
                      <a:pt x="6" y="2"/>
                      <a:pt x="3" y="4"/>
                      <a:pt x="1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5" name="Freeform 660">
                <a:extLst>
                  <a:ext uri="{FF2B5EF4-FFF2-40B4-BE49-F238E27FC236}">
                    <a16:creationId xmlns:a16="http://schemas.microsoft.com/office/drawing/2014/main" id="{A64D4877-B238-4259-AD85-267857427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1065"/>
                <a:ext cx="9" cy="31"/>
              </a:xfrm>
              <a:custGeom>
                <a:avLst/>
                <a:gdLst>
                  <a:gd name="T0" fmla="*/ 11 w 4"/>
                  <a:gd name="T1" fmla="*/ 0 h 14"/>
                  <a:gd name="T2" fmla="*/ 11 w 4"/>
                  <a:gd name="T3" fmla="*/ 97 h 14"/>
                  <a:gd name="T4" fmla="*/ 25 w 4"/>
                  <a:gd name="T5" fmla="*/ 142 h 14"/>
                  <a:gd name="T6" fmla="*/ 36 w 4"/>
                  <a:gd name="T7" fmla="*/ 97 h 14"/>
                  <a:gd name="T8" fmla="*/ 25 w 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1" y="0"/>
                    </a:moveTo>
                    <a:cubicBezTo>
                      <a:pt x="2" y="3"/>
                      <a:pt x="1" y="6"/>
                      <a:pt x="1" y="9"/>
                    </a:cubicBezTo>
                    <a:cubicBezTo>
                      <a:pt x="1" y="11"/>
                      <a:pt x="0" y="14"/>
                      <a:pt x="2" y="13"/>
                    </a:cubicBezTo>
                    <a:cubicBezTo>
                      <a:pt x="4" y="13"/>
                      <a:pt x="3" y="11"/>
                      <a:pt x="3" y="9"/>
                    </a:cubicBezTo>
                    <a:cubicBezTo>
                      <a:pt x="3" y="6"/>
                      <a:pt x="3" y="3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6" name="Freeform 661">
                <a:extLst>
                  <a:ext uri="{FF2B5EF4-FFF2-40B4-BE49-F238E27FC236}">
                    <a16:creationId xmlns:a16="http://schemas.microsoft.com/office/drawing/2014/main" id="{82EF486B-9173-44D1-8807-1208000B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186"/>
                <a:ext cx="65" cy="68"/>
              </a:xfrm>
              <a:custGeom>
                <a:avLst/>
                <a:gdLst>
                  <a:gd name="T0" fmla="*/ 0 w 32"/>
                  <a:gd name="T1" fmla="*/ 0 h 31"/>
                  <a:gd name="T2" fmla="*/ 116 w 32"/>
                  <a:gd name="T3" fmla="*/ 105 h 31"/>
                  <a:gd name="T4" fmla="*/ 203 w 32"/>
                  <a:gd name="T5" fmla="*/ 140 h 31"/>
                  <a:gd name="T6" fmla="*/ 268 w 32"/>
                  <a:gd name="T7" fmla="*/ 158 h 31"/>
                  <a:gd name="T8" fmla="*/ 108 w 32"/>
                  <a:gd name="T9" fmla="*/ 274 h 31"/>
                  <a:gd name="T10" fmla="*/ 16 w 32"/>
                  <a:gd name="T11" fmla="*/ 307 h 31"/>
                  <a:gd name="T12" fmla="*/ 16 w 32"/>
                  <a:gd name="T13" fmla="*/ 158 h 31"/>
                  <a:gd name="T14" fmla="*/ 16 w 32"/>
                  <a:gd name="T15" fmla="*/ 3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cubicBezTo>
                      <a:pt x="5" y="3"/>
                      <a:pt x="9" y="8"/>
                      <a:pt x="14" y="10"/>
                    </a:cubicBezTo>
                    <a:cubicBezTo>
                      <a:pt x="17" y="12"/>
                      <a:pt x="20" y="12"/>
                      <a:pt x="24" y="13"/>
                    </a:cubicBezTo>
                    <a:cubicBezTo>
                      <a:pt x="27" y="14"/>
                      <a:pt x="29" y="15"/>
                      <a:pt x="32" y="15"/>
                    </a:cubicBezTo>
                    <a:cubicBezTo>
                      <a:pt x="26" y="19"/>
                      <a:pt x="19" y="22"/>
                      <a:pt x="13" y="26"/>
                    </a:cubicBezTo>
                    <a:cubicBezTo>
                      <a:pt x="11" y="27"/>
                      <a:pt x="4" y="31"/>
                      <a:pt x="2" y="29"/>
                    </a:cubicBezTo>
                    <a:cubicBezTo>
                      <a:pt x="0" y="27"/>
                      <a:pt x="2" y="18"/>
                      <a:pt x="2" y="15"/>
                    </a:cubicBezTo>
                    <a:cubicBezTo>
                      <a:pt x="2" y="11"/>
                      <a:pt x="3" y="6"/>
                      <a:pt x="2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7" name="Freeform 662">
                <a:extLst>
                  <a:ext uri="{FF2B5EF4-FFF2-40B4-BE49-F238E27FC236}">
                    <a16:creationId xmlns:a16="http://schemas.microsoft.com/office/drawing/2014/main" id="{9AC6D5AE-AB83-4EED-9176-D8DAC4784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1377"/>
                <a:ext cx="97" cy="30"/>
              </a:xfrm>
              <a:custGeom>
                <a:avLst/>
                <a:gdLst>
                  <a:gd name="T0" fmla="*/ 0 w 47"/>
                  <a:gd name="T1" fmla="*/ 0 h 14"/>
                  <a:gd name="T2" fmla="*/ 124 w 47"/>
                  <a:gd name="T3" fmla="*/ 28 h 14"/>
                  <a:gd name="T4" fmla="*/ 239 w 47"/>
                  <a:gd name="T5" fmla="*/ 51 h 14"/>
                  <a:gd name="T6" fmla="*/ 413 w 47"/>
                  <a:gd name="T7" fmla="*/ 137 h 14"/>
                  <a:gd name="T8" fmla="*/ 192 w 47"/>
                  <a:gd name="T9" fmla="*/ 88 h 14"/>
                  <a:gd name="T10" fmla="*/ 80 w 47"/>
                  <a:gd name="T11" fmla="*/ 69 h 14"/>
                  <a:gd name="T12" fmla="*/ 0 w 47"/>
                  <a:gd name="T13" fmla="*/ 19 h 14"/>
                  <a:gd name="T14" fmla="*/ 8 w 47"/>
                  <a:gd name="T15" fmla="*/ 19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3" y="2"/>
                      <a:pt x="10" y="3"/>
                      <a:pt x="14" y="3"/>
                    </a:cubicBezTo>
                    <a:cubicBezTo>
                      <a:pt x="18" y="4"/>
                      <a:pt x="23" y="5"/>
                      <a:pt x="27" y="5"/>
                    </a:cubicBezTo>
                    <a:cubicBezTo>
                      <a:pt x="35" y="7"/>
                      <a:pt x="41" y="10"/>
                      <a:pt x="47" y="14"/>
                    </a:cubicBezTo>
                    <a:cubicBezTo>
                      <a:pt x="39" y="11"/>
                      <a:pt x="31" y="10"/>
                      <a:pt x="22" y="9"/>
                    </a:cubicBezTo>
                    <a:cubicBezTo>
                      <a:pt x="18" y="9"/>
                      <a:pt x="13" y="8"/>
                      <a:pt x="9" y="7"/>
                    </a:cubicBezTo>
                    <a:cubicBezTo>
                      <a:pt x="6" y="5"/>
                      <a:pt x="3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663">
                <a:extLst>
                  <a:ext uri="{FF2B5EF4-FFF2-40B4-BE49-F238E27FC236}">
                    <a16:creationId xmlns:a16="http://schemas.microsoft.com/office/drawing/2014/main" id="{425EE403-17A4-4E2C-8C4F-58994192E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337"/>
                <a:ext cx="107" cy="38"/>
              </a:xfrm>
              <a:custGeom>
                <a:avLst/>
                <a:gdLst>
                  <a:gd name="T0" fmla="*/ 0 w 52"/>
                  <a:gd name="T1" fmla="*/ 179 h 17"/>
                  <a:gd name="T2" fmla="*/ 51 w 52"/>
                  <a:gd name="T3" fmla="*/ 125 h 17"/>
                  <a:gd name="T4" fmla="*/ 165 w 52"/>
                  <a:gd name="T5" fmla="*/ 56 h 17"/>
                  <a:gd name="T6" fmla="*/ 453 w 52"/>
                  <a:gd name="T7" fmla="*/ 0 h 17"/>
                  <a:gd name="T8" fmla="*/ 181 w 52"/>
                  <a:gd name="T9" fmla="*/ 36 h 17"/>
                  <a:gd name="T10" fmla="*/ 25 w 52"/>
                  <a:gd name="T11" fmla="*/ 15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17">
                    <a:moveTo>
                      <a:pt x="0" y="16"/>
                    </a:moveTo>
                    <a:cubicBezTo>
                      <a:pt x="0" y="17"/>
                      <a:pt x="5" y="12"/>
                      <a:pt x="6" y="11"/>
                    </a:cubicBezTo>
                    <a:cubicBezTo>
                      <a:pt x="10" y="7"/>
                      <a:pt x="14" y="6"/>
                      <a:pt x="19" y="5"/>
                    </a:cubicBezTo>
                    <a:cubicBezTo>
                      <a:pt x="30" y="4"/>
                      <a:pt x="41" y="3"/>
                      <a:pt x="52" y="0"/>
                    </a:cubicBezTo>
                    <a:cubicBezTo>
                      <a:pt x="42" y="2"/>
                      <a:pt x="31" y="0"/>
                      <a:pt x="21" y="3"/>
                    </a:cubicBezTo>
                    <a:cubicBezTo>
                      <a:pt x="14" y="6"/>
                      <a:pt x="8" y="9"/>
                      <a:pt x="3" y="1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Freeform 664">
                <a:extLst>
                  <a:ext uri="{FF2B5EF4-FFF2-40B4-BE49-F238E27FC236}">
                    <a16:creationId xmlns:a16="http://schemas.microsoft.com/office/drawing/2014/main" id="{D5DB0CA0-25DF-4ED9-8C0F-3FEE2A4B1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7" y="1388"/>
                <a:ext cx="31" cy="19"/>
              </a:xfrm>
              <a:custGeom>
                <a:avLst/>
                <a:gdLst>
                  <a:gd name="T0" fmla="*/ 0 w 15"/>
                  <a:gd name="T1" fmla="*/ 8 h 9"/>
                  <a:gd name="T2" fmla="*/ 8 w 15"/>
                  <a:gd name="T3" fmla="*/ 27 h 9"/>
                  <a:gd name="T4" fmla="*/ 52 w 15"/>
                  <a:gd name="T5" fmla="*/ 68 h 9"/>
                  <a:gd name="T6" fmla="*/ 132 w 15"/>
                  <a:gd name="T7" fmla="*/ 57 h 9"/>
                  <a:gd name="T8" fmla="*/ 8 w 1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1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2" y="4"/>
                      <a:pt x="4" y="7"/>
                      <a:pt x="6" y="7"/>
                    </a:cubicBezTo>
                    <a:cubicBezTo>
                      <a:pt x="9" y="9"/>
                      <a:pt x="12" y="7"/>
                      <a:pt x="15" y="6"/>
                    </a:cubicBezTo>
                    <a:cubicBezTo>
                      <a:pt x="10" y="5"/>
                      <a:pt x="4" y="4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0" name="Freeform 665">
                <a:extLst>
                  <a:ext uri="{FF2B5EF4-FFF2-40B4-BE49-F238E27FC236}">
                    <a16:creationId xmlns:a16="http://schemas.microsoft.com/office/drawing/2014/main" id="{D5D333D8-93A0-4E24-8E43-FC51CE71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465"/>
                <a:ext cx="35" cy="8"/>
              </a:xfrm>
              <a:custGeom>
                <a:avLst/>
                <a:gdLst>
                  <a:gd name="T0" fmla="*/ 0 w 17"/>
                  <a:gd name="T1" fmla="*/ 32 h 4"/>
                  <a:gd name="T2" fmla="*/ 60 w 17"/>
                  <a:gd name="T3" fmla="*/ 32 h 4"/>
                  <a:gd name="T4" fmla="*/ 148 w 17"/>
                  <a:gd name="T5" fmla="*/ 16 h 4"/>
                  <a:gd name="T6" fmla="*/ 8 w 17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2" y="4"/>
                      <a:pt x="5" y="4"/>
                      <a:pt x="7" y="4"/>
                    </a:cubicBezTo>
                    <a:cubicBezTo>
                      <a:pt x="10" y="3"/>
                      <a:pt x="13" y="3"/>
                      <a:pt x="17" y="2"/>
                    </a:cubicBezTo>
                    <a:cubicBezTo>
                      <a:pt x="11" y="0"/>
                      <a:pt x="6" y="0"/>
                      <a:pt x="1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Freeform 666">
                <a:extLst>
                  <a:ext uri="{FF2B5EF4-FFF2-40B4-BE49-F238E27FC236}">
                    <a16:creationId xmlns:a16="http://schemas.microsoft.com/office/drawing/2014/main" id="{447C5CDE-3976-4EAF-AE15-C0DEEB4F9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498"/>
                <a:ext cx="31" cy="10"/>
              </a:xfrm>
              <a:custGeom>
                <a:avLst/>
                <a:gdLst>
                  <a:gd name="T0" fmla="*/ 0 w 15"/>
                  <a:gd name="T1" fmla="*/ 16 h 5"/>
                  <a:gd name="T2" fmla="*/ 132 w 15"/>
                  <a:gd name="T3" fmla="*/ 32 h 5"/>
                  <a:gd name="T4" fmla="*/ 17 w 15"/>
                  <a:gd name="T5" fmla="*/ 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">
                    <a:moveTo>
                      <a:pt x="0" y="2"/>
                    </a:moveTo>
                    <a:cubicBezTo>
                      <a:pt x="5" y="1"/>
                      <a:pt x="10" y="5"/>
                      <a:pt x="15" y="4"/>
                    </a:cubicBezTo>
                    <a:cubicBezTo>
                      <a:pt x="13" y="2"/>
                      <a:pt x="5" y="0"/>
                      <a:pt x="2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2" name="Freeform 667">
                <a:extLst>
                  <a:ext uri="{FF2B5EF4-FFF2-40B4-BE49-F238E27FC236}">
                    <a16:creationId xmlns:a16="http://schemas.microsoft.com/office/drawing/2014/main" id="{9861B382-26E3-4E60-82C5-DA1064490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544"/>
                <a:ext cx="29" cy="17"/>
              </a:xfrm>
              <a:custGeom>
                <a:avLst/>
                <a:gdLst>
                  <a:gd name="T0" fmla="*/ 8 w 14"/>
                  <a:gd name="T1" fmla="*/ 77 h 8"/>
                  <a:gd name="T2" fmla="*/ 0 w 14"/>
                  <a:gd name="T3" fmla="*/ 77 h 8"/>
                  <a:gd name="T4" fmla="*/ 124 w 14"/>
                  <a:gd name="T5" fmla="*/ 60 h 8"/>
                  <a:gd name="T6" fmla="*/ 17 w 14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8"/>
                      <a:pt x="9" y="6"/>
                      <a:pt x="14" y="6"/>
                    </a:cubicBezTo>
                    <a:cubicBezTo>
                      <a:pt x="12" y="0"/>
                      <a:pt x="4" y="7"/>
                      <a:pt x="2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3" name="Freeform 668">
                <a:extLst>
                  <a:ext uri="{FF2B5EF4-FFF2-40B4-BE49-F238E27FC236}">
                    <a16:creationId xmlns:a16="http://schemas.microsoft.com/office/drawing/2014/main" id="{188DB6A6-CA5D-40C7-BA49-1A497A85E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658"/>
                <a:ext cx="74" cy="35"/>
              </a:xfrm>
              <a:custGeom>
                <a:avLst/>
                <a:gdLst>
                  <a:gd name="T0" fmla="*/ 0 w 36"/>
                  <a:gd name="T1" fmla="*/ 125 h 16"/>
                  <a:gd name="T2" fmla="*/ 140 w 36"/>
                  <a:gd name="T3" fmla="*/ 20 h 16"/>
                  <a:gd name="T4" fmla="*/ 312 w 36"/>
                  <a:gd name="T5" fmla="*/ 53 h 16"/>
                  <a:gd name="T6" fmla="*/ 245 w 36"/>
                  <a:gd name="T7" fmla="*/ 44 h 16"/>
                  <a:gd name="T8" fmla="*/ 123 w 36"/>
                  <a:gd name="T9" fmla="*/ 53 h 16"/>
                  <a:gd name="T10" fmla="*/ 0 w 36"/>
                  <a:gd name="T11" fmla="*/ 16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6">
                    <a:moveTo>
                      <a:pt x="0" y="12"/>
                    </a:moveTo>
                    <a:cubicBezTo>
                      <a:pt x="4" y="6"/>
                      <a:pt x="10" y="3"/>
                      <a:pt x="16" y="2"/>
                    </a:cubicBezTo>
                    <a:cubicBezTo>
                      <a:pt x="22" y="0"/>
                      <a:pt x="32" y="0"/>
                      <a:pt x="36" y="5"/>
                    </a:cubicBezTo>
                    <a:cubicBezTo>
                      <a:pt x="35" y="3"/>
                      <a:pt x="31" y="4"/>
                      <a:pt x="28" y="4"/>
                    </a:cubicBezTo>
                    <a:cubicBezTo>
                      <a:pt x="23" y="3"/>
                      <a:pt x="19" y="3"/>
                      <a:pt x="14" y="5"/>
                    </a:cubicBezTo>
                    <a:cubicBezTo>
                      <a:pt x="9" y="7"/>
                      <a:pt x="2" y="10"/>
                      <a:pt x="0" y="1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4" name="Freeform 669">
                <a:extLst>
                  <a:ext uri="{FF2B5EF4-FFF2-40B4-BE49-F238E27FC236}">
                    <a16:creationId xmlns:a16="http://schemas.microsoft.com/office/drawing/2014/main" id="{5E2466B0-C077-4671-9F5E-10F113828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8" y="1781"/>
                <a:ext cx="68" cy="44"/>
              </a:xfrm>
              <a:custGeom>
                <a:avLst/>
                <a:gdLst>
                  <a:gd name="T0" fmla="*/ 8 w 33"/>
                  <a:gd name="T1" fmla="*/ 202 h 20"/>
                  <a:gd name="T2" fmla="*/ 288 w 33"/>
                  <a:gd name="T3" fmla="*/ 150 h 20"/>
                  <a:gd name="T4" fmla="*/ 124 w 33"/>
                  <a:gd name="T5" fmla="*/ 117 h 20"/>
                  <a:gd name="T6" fmla="*/ 0 w 33"/>
                  <a:gd name="T7" fmla="*/ 2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1" y="19"/>
                    </a:moveTo>
                    <a:cubicBezTo>
                      <a:pt x="7" y="9"/>
                      <a:pt x="26" y="0"/>
                      <a:pt x="33" y="14"/>
                    </a:cubicBezTo>
                    <a:cubicBezTo>
                      <a:pt x="29" y="10"/>
                      <a:pt x="19" y="9"/>
                      <a:pt x="14" y="11"/>
                    </a:cubicBezTo>
                    <a:cubicBezTo>
                      <a:pt x="8" y="12"/>
                      <a:pt x="3" y="15"/>
                      <a:pt x="0" y="2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5" name="Freeform 670">
                <a:extLst>
                  <a:ext uri="{FF2B5EF4-FFF2-40B4-BE49-F238E27FC236}">
                    <a16:creationId xmlns:a16="http://schemas.microsoft.com/office/drawing/2014/main" id="{2B421DB0-DBA8-4F94-AC83-E3C3962D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325"/>
                <a:ext cx="18" cy="99"/>
              </a:xfrm>
              <a:custGeom>
                <a:avLst/>
                <a:gdLst>
                  <a:gd name="T0" fmla="*/ 72 w 9"/>
                  <a:gd name="T1" fmla="*/ 0 h 45"/>
                  <a:gd name="T2" fmla="*/ 48 w 9"/>
                  <a:gd name="T3" fmla="*/ 194 h 45"/>
                  <a:gd name="T4" fmla="*/ 48 w 9"/>
                  <a:gd name="T5" fmla="*/ 407 h 45"/>
                  <a:gd name="T6" fmla="*/ 16 w 9"/>
                  <a:gd name="T7" fmla="*/ 480 h 45"/>
                  <a:gd name="T8" fmla="*/ 0 w 9"/>
                  <a:gd name="T9" fmla="*/ 469 h 45"/>
                  <a:gd name="T10" fmla="*/ 8 w 9"/>
                  <a:gd name="T11" fmla="*/ 436 h 45"/>
                  <a:gd name="T12" fmla="*/ 16 w 9"/>
                  <a:gd name="T13" fmla="*/ 372 h 45"/>
                  <a:gd name="T14" fmla="*/ 56 w 9"/>
                  <a:gd name="T15" fmla="*/ 44 h 45"/>
                  <a:gd name="T16" fmla="*/ 72 w 9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5">
                    <a:moveTo>
                      <a:pt x="9" y="0"/>
                    </a:moveTo>
                    <a:cubicBezTo>
                      <a:pt x="7" y="5"/>
                      <a:pt x="6" y="12"/>
                      <a:pt x="6" y="18"/>
                    </a:cubicBezTo>
                    <a:cubicBezTo>
                      <a:pt x="6" y="25"/>
                      <a:pt x="7" y="32"/>
                      <a:pt x="6" y="38"/>
                    </a:cubicBezTo>
                    <a:cubicBezTo>
                      <a:pt x="5" y="41"/>
                      <a:pt x="4" y="45"/>
                      <a:pt x="2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3"/>
                      <a:pt x="1" y="42"/>
                      <a:pt x="1" y="41"/>
                    </a:cubicBezTo>
                    <a:cubicBezTo>
                      <a:pt x="1" y="39"/>
                      <a:pt x="2" y="37"/>
                      <a:pt x="2" y="35"/>
                    </a:cubicBezTo>
                    <a:cubicBezTo>
                      <a:pt x="2" y="26"/>
                      <a:pt x="3" y="13"/>
                      <a:pt x="7" y="4"/>
                    </a:cubicBezTo>
                    <a:cubicBezTo>
                      <a:pt x="7" y="3"/>
                      <a:pt x="8" y="1"/>
                      <a:pt x="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6" name="Freeform 671">
                <a:extLst>
                  <a:ext uri="{FF2B5EF4-FFF2-40B4-BE49-F238E27FC236}">
                    <a16:creationId xmlns:a16="http://schemas.microsoft.com/office/drawing/2014/main" id="{CE5B2968-241A-49A3-A117-42D41280C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2394"/>
                <a:ext cx="19" cy="41"/>
              </a:xfrm>
              <a:custGeom>
                <a:avLst/>
                <a:gdLst>
                  <a:gd name="T0" fmla="*/ 49 w 9"/>
                  <a:gd name="T1" fmla="*/ 9 h 19"/>
                  <a:gd name="T2" fmla="*/ 49 w 9"/>
                  <a:gd name="T3" fmla="*/ 52 h 19"/>
                  <a:gd name="T4" fmla="*/ 49 w 9"/>
                  <a:gd name="T5" fmla="*/ 121 h 19"/>
                  <a:gd name="T6" fmla="*/ 0 w 9"/>
                  <a:gd name="T7" fmla="*/ 190 h 19"/>
                  <a:gd name="T8" fmla="*/ 57 w 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5" y="1"/>
                    </a:moveTo>
                    <a:cubicBezTo>
                      <a:pt x="5" y="2"/>
                      <a:pt x="5" y="3"/>
                      <a:pt x="5" y="5"/>
                    </a:cubicBezTo>
                    <a:cubicBezTo>
                      <a:pt x="5" y="7"/>
                      <a:pt x="5" y="9"/>
                      <a:pt x="5" y="12"/>
                    </a:cubicBezTo>
                    <a:cubicBezTo>
                      <a:pt x="4" y="15"/>
                      <a:pt x="2" y="17"/>
                      <a:pt x="0" y="19"/>
                    </a:cubicBezTo>
                    <a:cubicBezTo>
                      <a:pt x="8" y="16"/>
                      <a:pt x="9" y="8"/>
                      <a:pt x="6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7" name="Freeform 672">
                <a:extLst>
                  <a:ext uri="{FF2B5EF4-FFF2-40B4-BE49-F238E27FC236}">
                    <a16:creationId xmlns:a16="http://schemas.microsoft.com/office/drawing/2014/main" id="{D1F36BB6-AC27-4674-87E2-496B9A015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464"/>
                <a:ext cx="54" cy="356"/>
              </a:xfrm>
              <a:custGeom>
                <a:avLst/>
                <a:gdLst>
                  <a:gd name="T0" fmla="*/ 216 w 26"/>
                  <a:gd name="T1" fmla="*/ 88 h 162"/>
                  <a:gd name="T2" fmla="*/ 181 w 26"/>
                  <a:gd name="T3" fmla="*/ 0 h 162"/>
                  <a:gd name="T4" fmla="*/ 91 w 26"/>
                  <a:gd name="T5" fmla="*/ 628 h 162"/>
                  <a:gd name="T6" fmla="*/ 25 w 26"/>
                  <a:gd name="T7" fmla="*/ 1718 h 162"/>
                  <a:gd name="T8" fmla="*/ 125 w 26"/>
                  <a:gd name="T9" fmla="*/ 754 h 162"/>
                  <a:gd name="T10" fmla="*/ 233 w 26"/>
                  <a:gd name="T11" fmla="*/ 64 h 16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62">
                    <a:moveTo>
                      <a:pt x="24" y="8"/>
                    </a:moveTo>
                    <a:cubicBezTo>
                      <a:pt x="24" y="5"/>
                      <a:pt x="22" y="2"/>
                      <a:pt x="20" y="0"/>
                    </a:cubicBezTo>
                    <a:cubicBezTo>
                      <a:pt x="20" y="21"/>
                      <a:pt x="15" y="39"/>
                      <a:pt x="10" y="59"/>
                    </a:cubicBezTo>
                    <a:cubicBezTo>
                      <a:pt x="1" y="93"/>
                      <a:pt x="0" y="127"/>
                      <a:pt x="3" y="162"/>
                    </a:cubicBezTo>
                    <a:cubicBezTo>
                      <a:pt x="3" y="131"/>
                      <a:pt x="5" y="101"/>
                      <a:pt x="14" y="71"/>
                    </a:cubicBezTo>
                    <a:cubicBezTo>
                      <a:pt x="20" y="49"/>
                      <a:pt x="26" y="29"/>
                      <a:pt x="26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8" name="Freeform 673">
                <a:extLst>
                  <a:ext uri="{FF2B5EF4-FFF2-40B4-BE49-F238E27FC236}">
                    <a16:creationId xmlns:a16="http://schemas.microsoft.com/office/drawing/2014/main" id="{18BA9BC3-F37C-4368-9D82-AF4AE03F6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2" y="2769"/>
                <a:ext cx="42" cy="224"/>
              </a:xfrm>
              <a:custGeom>
                <a:avLst/>
                <a:gdLst>
                  <a:gd name="T0" fmla="*/ 160 w 20"/>
                  <a:gd name="T1" fmla="*/ 1080 h 102"/>
                  <a:gd name="T2" fmla="*/ 92 w 20"/>
                  <a:gd name="T3" fmla="*/ 613 h 102"/>
                  <a:gd name="T4" fmla="*/ 36 w 20"/>
                  <a:gd name="T5" fmla="*/ 275 h 102"/>
                  <a:gd name="T6" fmla="*/ 17 w 20"/>
                  <a:gd name="T7" fmla="*/ 0 h 102"/>
                  <a:gd name="T8" fmla="*/ 36 w 20"/>
                  <a:gd name="T9" fmla="*/ 613 h 102"/>
                  <a:gd name="T10" fmla="*/ 176 w 20"/>
                  <a:gd name="T11" fmla="*/ 1080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2">
                    <a:moveTo>
                      <a:pt x="17" y="102"/>
                    </a:moveTo>
                    <a:cubicBezTo>
                      <a:pt x="20" y="90"/>
                      <a:pt x="12" y="70"/>
                      <a:pt x="10" y="58"/>
                    </a:cubicBezTo>
                    <a:cubicBezTo>
                      <a:pt x="8" y="47"/>
                      <a:pt x="5" y="37"/>
                      <a:pt x="4" y="26"/>
                    </a:cubicBezTo>
                    <a:cubicBezTo>
                      <a:pt x="2" y="17"/>
                      <a:pt x="4" y="8"/>
                      <a:pt x="2" y="0"/>
                    </a:cubicBezTo>
                    <a:cubicBezTo>
                      <a:pt x="0" y="18"/>
                      <a:pt x="0" y="40"/>
                      <a:pt x="4" y="58"/>
                    </a:cubicBezTo>
                    <a:cubicBezTo>
                      <a:pt x="7" y="73"/>
                      <a:pt x="15" y="88"/>
                      <a:pt x="19" y="10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9" name="Freeform 674">
                <a:extLst>
                  <a:ext uri="{FF2B5EF4-FFF2-40B4-BE49-F238E27FC236}">
                    <a16:creationId xmlns:a16="http://schemas.microsoft.com/office/drawing/2014/main" id="{D33E373C-CB05-49D9-AB93-B8B48DB8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1524"/>
                <a:ext cx="86" cy="452"/>
              </a:xfrm>
              <a:custGeom>
                <a:avLst/>
                <a:gdLst>
                  <a:gd name="T0" fmla="*/ 264 w 42"/>
                  <a:gd name="T1" fmla="*/ 0 h 206"/>
                  <a:gd name="T2" fmla="*/ 256 w 42"/>
                  <a:gd name="T3" fmla="*/ 549 h 206"/>
                  <a:gd name="T4" fmla="*/ 188 w 42"/>
                  <a:gd name="T5" fmla="*/ 983 h 206"/>
                  <a:gd name="T6" fmla="*/ 147 w 42"/>
                  <a:gd name="T7" fmla="*/ 1637 h 206"/>
                  <a:gd name="T8" fmla="*/ 147 w 42"/>
                  <a:gd name="T9" fmla="*/ 2177 h 206"/>
                  <a:gd name="T10" fmla="*/ 188 w 42"/>
                  <a:gd name="T11" fmla="*/ 726 h 206"/>
                  <a:gd name="T12" fmla="*/ 276 w 4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06">
                    <a:moveTo>
                      <a:pt x="31" y="0"/>
                    </a:moveTo>
                    <a:cubicBezTo>
                      <a:pt x="42" y="5"/>
                      <a:pt x="32" y="42"/>
                      <a:pt x="30" y="52"/>
                    </a:cubicBezTo>
                    <a:cubicBezTo>
                      <a:pt x="28" y="66"/>
                      <a:pt x="24" y="79"/>
                      <a:pt x="22" y="93"/>
                    </a:cubicBezTo>
                    <a:cubicBezTo>
                      <a:pt x="19" y="113"/>
                      <a:pt x="18" y="134"/>
                      <a:pt x="17" y="155"/>
                    </a:cubicBezTo>
                    <a:cubicBezTo>
                      <a:pt x="16" y="172"/>
                      <a:pt x="14" y="189"/>
                      <a:pt x="17" y="206"/>
                    </a:cubicBezTo>
                    <a:cubicBezTo>
                      <a:pt x="0" y="166"/>
                      <a:pt x="12" y="110"/>
                      <a:pt x="22" y="69"/>
                    </a:cubicBezTo>
                    <a:cubicBezTo>
                      <a:pt x="27" y="46"/>
                      <a:pt x="32" y="24"/>
                      <a:pt x="3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0" name="Freeform 675">
                <a:extLst>
                  <a:ext uri="{FF2B5EF4-FFF2-40B4-BE49-F238E27FC236}">
                    <a16:creationId xmlns:a16="http://schemas.microsoft.com/office/drawing/2014/main" id="{15FDDE08-75E6-4EE7-BE01-CA733E87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372"/>
                <a:ext cx="77" cy="514"/>
              </a:xfrm>
              <a:custGeom>
                <a:avLst/>
                <a:gdLst>
                  <a:gd name="T0" fmla="*/ 0 w 37"/>
                  <a:gd name="T1" fmla="*/ 0 h 234"/>
                  <a:gd name="T2" fmla="*/ 289 w 37"/>
                  <a:gd name="T3" fmla="*/ 815 h 234"/>
                  <a:gd name="T4" fmla="*/ 333 w 37"/>
                  <a:gd name="T5" fmla="*/ 1920 h 234"/>
                  <a:gd name="T6" fmla="*/ 333 w 37"/>
                  <a:gd name="T7" fmla="*/ 2480 h 234"/>
                  <a:gd name="T8" fmla="*/ 308 w 37"/>
                  <a:gd name="T9" fmla="*/ 2027 h 234"/>
                  <a:gd name="T10" fmla="*/ 300 w 37"/>
                  <a:gd name="T11" fmla="*/ 1524 h 234"/>
                  <a:gd name="T12" fmla="*/ 252 w 37"/>
                  <a:gd name="T13" fmla="*/ 931 h 234"/>
                  <a:gd name="T14" fmla="*/ 181 w 37"/>
                  <a:gd name="T15" fmla="*/ 382 h 234"/>
                  <a:gd name="T16" fmla="*/ 17 w 37"/>
                  <a:gd name="T17" fmla="*/ 64 h 234"/>
                  <a:gd name="T18" fmla="*/ 25 w 37"/>
                  <a:gd name="T19" fmla="*/ 72 h 2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234">
                    <a:moveTo>
                      <a:pt x="0" y="0"/>
                    </a:moveTo>
                    <a:cubicBezTo>
                      <a:pt x="26" y="17"/>
                      <a:pt x="29" y="48"/>
                      <a:pt x="32" y="77"/>
                    </a:cubicBezTo>
                    <a:cubicBezTo>
                      <a:pt x="35" y="111"/>
                      <a:pt x="37" y="146"/>
                      <a:pt x="37" y="181"/>
                    </a:cubicBezTo>
                    <a:cubicBezTo>
                      <a:pt x="37" y="199"/>
                      <a:pt x="37" y="216"/>
                      <a:pt x="37" y="234"/>
                    </a:cubicBezTo>
                    <a:cubicBezTo>
                      <a:pt x="32" y="221"/>
                      <a:pt x="35" y="205"/>
                      <a:pt x="34" y="191"/>
                    </a:cubicBezTo>
                    <a:cubicBezTo>
                      <a:pt x="33" y="175"/>
                      <a:pt x="34" y="160"/>
                      <a:pt x="33" y="144"/>
                    </a:cubicBezTo>
                    <a:cubicBezTo>
                      <a:pt x="31" y="125"/>
                      <a:pt x="31" y="106"/>
                      <a:pt x="28" y="88"/>
                    </a:cubicBezTo>
                    <a:cubicBezTo>
                      <a:pt x="26" y="71"/>
                      <a:pt x="26" y="51"/>
                      <a:pt x="20" y="36"/>
                    </a:cubicBezTo>
                    <a:cubicBezTo>
                      <a:pt x="17" y="27"/>
                      <a:pt x="9" y="11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1" name="Freeform 676">
                <a:extLst>
                  <a:ext uri="{FF2B5EF4-FFF2-40B4-BE49-F238E27FC236}">
                    <a16:creationId xmlns:a16="http://schemas.microsoft.com/office/drawing/2014/main" id="{E082CA94-5530-4A20-B200-2728FE826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2681"/>
                <a:ext cx="33" cy="27"/>
              </a:xfrm>
              <a:custGeom>
                <a:avLst/>
                <a:gdLst>
                  <a:gd name="T0" fmla="*/ 17 w 16"/>
                  <a:gd name="T1" fmla="*/ 137 h 12"/>
                  <a:gd name="T2" fmla="*/ 140 w 16"/>
                  <a:gd name="T3" fmla="*/ 0 h 12"/>
                  <a:gd name="T4" fmla="*/ 89 w 16"/>
                  <a:gd name="T5" fmla="*/ 72 h 12"/>
                  <a:gd name="T6" fmla="*/ 17 w 16"/>
                  <a:gd name="T7" fmla="*/ 12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2" y="12"/>
                    </a:moveTo>
                    <a:cubicBezTo>
                      <a:pt x="0" y="4"/>
                      <a:pt x="9" y="0"/>
                      <a:pt x="16" y="0"/>
                    </a:cubicBezTo>
                    <a:cubicBezTo>
                      <a:pt x="16" y="1"/>
                      <a:pt x="11" y="4"/>
                      <a:pt x="10" y="6"/>
                    </a:cubicBezTo>
                    <a:cubicBezTo>
                      <a:pt x="7" y="8"/>
                      <a:pt x="5" y="11"/>
                      <a:pt x="2" y="1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2" name="Freeform 677">
                <a:extLst>
                  <a:ext uri="{FF2B5EF4-FFF2-40B4-BE49-F238E27FC236}">
                    <a16:creationId xmlns:a16="http://schemas.microsoft.com/office/drawing/2014/main" id="{DF357BB0-199E-42C3-A341-A69D4C605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0" y="2642"/>
                <a:ext cx="29" cy="35"/>
              </a:xfrm>
              <a:custGeom>
                <a:avLst/>
                <a:gdLst>
                  <a:gd name="T0" fmla="*/ 8 w 14"/>
                  <a:gd name="T1" fmla="*/ 125 h 16"/>
                  <a:gd name="T2" fmla="*/ 8 w 14"/>
                  <a:gd name="T3" fmla="*/ 125 h 16"/>
                  <a:gd name="T4" fmla="*/ 124 w 14"/>
                  <a:gd name="T5" fmla="*/ 0 h 16"/>
                  <a:gd name="T6" fmla="*/ 73 w 14"/>
                  <a:gd name="T7" fmla="*/ 96 h 16"/>
                  <a:gd name="T8" fmla="*/ 0 w 14"/>
                  <a:gd name="T9" fmla="*/ 1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" y="12"/>
                    </a:moveTo>
                    <a:cubicBezTo>
                      <a:pt x="1" y="12"/>
                      <a:pt x="1" y="12"/>
                      <a:pt x="1" y="12"/>
                    </a:cubicBezTo>
                    <a:cubicBezTo>
                      <a:pt x="0" y="3"/>
                      <a:pt x="8" y="3"/>
                      <a:pt x="14" y="0"/>
                    </a:cubicBezTo>
                    <a:cubicBezTo>
                      <a:pt x="14" y="4"/>
                      <a:pt x="10" y="6"/>
                      <a:pt x="8" y="9"/>
                    </a:cubicBezTo>
                    <a:cubicBezTo>
                      <a:pt x="7" y="10"/>
                      <a:pt x="2" y="16"/>
                      <a:pt x="0" y="1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3" name="Freeform 678">
                <a:extLst>
                  <a:ext uri="{FF2B5EF4-FFF2-40B4-BE49-F238E27FC236}">
                    <a16:creationId xmlns:a16="http://schemas.microsoft.com/office/drawing/2014/main" id="{A3D64AB6-4703-4BA3-B56B-4E5906935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556"/>
                <a:ext cx="12" cy="62"/>
              </a:xfrm>
              <a:custGeom>
                <a:avLst/>
                <a:gdLst>
                  <a:gd name="T0" fmla="*/ 0 w 6"/>
                  <a:gd name="T1" fmla="*/ 0 h 28"/>
                  <a:gd name="T2" fmla="*/ 16 w 6"/>
                  <a:gd name="T3" fmla="*/ 153 h 28"/>
                  <a:gd name="T4" fmla="*/ 48 w 6"/>
                  <a:gd name="T5" fmla="*/ 303 h 28"/>
                  <a:gd name="T6" fmla="*/ 32 w 6"/>
                  <a:gd name="T7" fmla="*/ 133 h 28"/>
                  <a:gd name="T8" fmla="*/ 32 w 6"/>
                  <a:gd name="T9" fmla="*/ 44 h 28"/>
                  <a:gd name="T10" fmla="*/ 8 w 6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  <a:cubicBezTo>
                      <a:pt x="3" y="19"/>
                      <a:pt x="4" y="23"/>
                      <a:pt x="6" y="28"/>
                    </a:cubicBezTo>
                    <a:cubicBezTo>
                      <a:pt x="3" y="23"/>
                      <a:pt x="3" y="17"/>
                      <a:pt x="4" y="12"/>
                    </a:cubicBezTo>
                    <a:cubicBezTo>
                      <a:pt x="4" y="9"/>
                      <a:pt x="4" y="6"/>
                      <a:pt x="4" y="4"/>
                    </a:cubicBezTo>
                    <a:cubicBezTo>
                      <a:pt x="3" y="3"/>
                      <a:pt x="2" y="2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4" name="Freeform 679">
                <a:extLst>
                  <a:ext uri="{FF2B5EF4-FFF2-40B4-BE49-F238E27FC236}">
                    <a16:creationId xmlns:a16="http://schemas.microsoft.com/office/drawing/2014/main" id="{DC836DAB-6D92-4F43-BB8C-A75CE5348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2049"/>
                <a:ext cx="30" cy="386"/>
              </a:xfrm>
              <a:custGeom>
                <a:avLst/>
                <a:gdLst>
                  <a:gd name="T0" fmla="*/ 64 w 15"/>
                  <a:gd name="T1" fmla="*/ 0 h 176"/>
                  <a:gd name="T2" fmla="*/ 64 w 15"/>
                  <a:gd name="T3" fmla="*/ 371 h 176"/>
                  <a:gd name="T4" fmla="*/ 80 w 15"/>
                  <a:gd name="T5" fmla="*/ 842 h 176"/>
                  <a:gd name="T6" fmla="*/ 80 w 15"/>
                  <a:gd name="T7" fmla="*/ 1380 h 176"/>
                  <a:gd name="T8" fmla="*/ 120 w 15"/>
                  <a:gd name="T9" fmla="*/ 1858 h 176"/>
                  <a:gd name="T10" fmla="*/ 72 w 15"/>
                  <a:gd name="T11" fmla="*/ 1592 h 176"/>
                  <a:gd name="T12" fmla="*/ 56 w 15"/>
                  <a:gd name="T13" fmla="*/ 1255 h 176"/>
                  <a:gd name="T14" fmla="*/ 32 w 15"/>
                  <a:gd name="T15" fmla="*/ 706 h 176"/>
                  <a:gd name="T16" fmla="*/ 48 w 15"/>
                  <a:gd name="T17" fmla="*/ 20 h 1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76">
                    <a:moveTo>
                      <a:pt x="8" y="0"/>
                    </a:moveTo>
                    <a:cubicBezTo>
                      <a:pt x="9" y="12"/>
                      <a:pt x="8" y="24"/>
                      <a:pt x="8" y="35"/>
                    </a:cubicBezTo>
                    <a:cubicBezTo>
                      <a:pt x="8" y="50"/>
                      <a:pt x="9" y="65"/>
                      <a:pt x="10" y="80"/>
                    </a:cubicBezTo>
                    <a:cubicBezTo>
                      <a:pt x="11" y="97"/>
                      <a:pt x="9" y="114"/>
                      <a:pt x="10" y="131"/>
                    </a:cubicBezTo>
                    <a:cubicBezTo>
                      <a:pt x="11" y="146"/>
                      <a:pt x="14" y="161"/>
                      <a:pt x="15" y="176"/>
                    </a:cubicBezTo>
                    <a:cubicBezTo>
                      <a:pt x="11" y="169"/>
                      <a:pt x="11" y="158"/>
                      <a:pt x="9" y="151"/>
                    </a:cubicBezTo>
                    <a:cubicBezTo>
                      <a:pt x="8" y="140"/>
                      <a:pt x="8" y="130"/>
                      <a:pt x="7" y="119"/>
                    </a:cubicBezTo>
                    <a:cubicBezTo>
                      <a:pt x="6" y="102"/>
                      <a:pt x="6" y="85"/>
                      <a:pt x="4" y="67"/>
                    </a:cubicBezTo>
                    <a:cubicBezTo>
                      <a:pt x="3" y="46"/>
                      <a:pt x="0" y="23"/>
                      <a:pt x="6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5" name="Freeform 680">
                <a:extLst>
                  <a:ext uri="{FF2B5EF4-FFF2-40B4-BE49-F238E27FC236}">
                    <a16:creationId xmlns:a16="http://schemas.microsoft.com/office/drawing/2014/main" id="{9ACF0861-564E-4E5D-A7D2-D201D3F1D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1" y="1998"/>
                <a:ext cx="53" cy="257"/>
              </a:xfrm>
              <a:custGeom>
                <a:avLst/>
                <a:gdLst>
                  <a:gd name="T0" fmla="*/ 8 w 26"/>
                  <a:gd name="T1" fmla="*/ 0 h 117"/>
                  <a:gd name="T2" fmla="*/ 41 w 26"/>
                  <a:gd name="T3" fmla="*/ 202 h 117"/>
                  <a:gd name="T4" fmla="*/ 84 w 26"/>
                  <a:gd name="T5" fmla="*/ 327 h 117"/>
                  <a:gd name="T6" fmla="*/ 171 w 26"/>
                  <a:gd name="T7" fmla="*/ 507 h 117"/>
                  <a:gd name="T8" fmla="*/ 179 w 26"/>
                  <a:gd name="T9" fmla="*/ 815 h 117"/>
                  <a:gd name="T10" fmla="*/ 220 w 26"/>
                  <a:gd name="T11" fmla="*/ 1241 h 117"/>
                  <a:gd name="T12" fmla="*/ 163 w 26"/>
                  <a:gd name="T13" fmla="*/ 815 h 117"/>
                  <a:gd name="T14" fmla="*/ 153 w 26"/>
                  <a:gd name="T15" fmla="*/ 666 h 117"/>
                  <a:gd name="T16" fmla="*/ 92 w 26"/>
                  <a:gd name="T17" fmla="*/ 666 h 117"/>
                  <a:gd name="T18" fmla="*/ 137 w 26"/>
                  <a:gd name="T19" fmla="*/ 488 h 117"/>
                  <a:gd name="T20" fmla="*/ 8 w 26"/>
                  <a:gd name="T21" fmla="*/ 424 h 117"/>
                  <a:gd name="T22" fmla="*/ 8 w 26"/>
                  <a:gd name="T23" fmla="*/ 222 h 117"/>
                  <a:gd name="T24" fmla="*/ 8 w 26"/>
                  <a:gd name="T25" fmla="*/ 0 h 1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117">
                    <a:moveTo>
                      <a:pt x="1" y="0"/>
                    </a:moveTo>
                    <a:cubicBezTo>
                      <a:pt x="4" y="5"/>
                      <a:pt x="4" y="13"/>
                      <a:pt x="5" y="19"/>
                    </a:cubicBezTo>
                    <a:cubicBezTo>
                      <a:pt x="6" y="23"/>
                      <a:pt x="8" y="27"/>
                      <a:pt x="10" y="31"/>
                    </a:cubicBezTo>
                    <a:cubicBezTo>
                      <a:pt x="13" y="37"/>
                      <a:pt x="19" y="41"/>
                      <a:pt x="20" y="48"/>
                    </a:cubicBezTo>
                    <a:cubicBezTo>
                      <a:pt x="23" y="57"/>
                      <a:pt x="21" y="68"/>
                      <a:pt x="21" y="77"/>
                    </a:cubicBezTo>
                    <a:cubicBezTo>
                      <a:pt x="21" y="91"/>
                      <a:pt x="24" y="104"/>
                      <a:pt x="26" y="117"/>
                    </a:cubicBezTo>
                    <a:cubicBezTo>
                      <a:pt x="20" y="105"/>
                      <a:pt x="19" y="91"/>
                      <a:pt x="19" y="77"/>
                    </a:cubicBezTo>
                    <a:cubicBezTo>
                      <a:pt x="19" y="74"/>
                      <a:pt x="20" y="66"/>
                      <a:pt x="18" y="63"/>
                    </a:cubicBezTo>
                    <a:cubicBezTo>
                      <a:pt x="17" y="61"/>
                      <a:pt x="14" y="62"/>
                      <a:pt x="11" y="63"/>
                    </a:cubicBezTo>
                    <a:cubicBezTo>
                      <a:pt x="16" y="59"/>
                      <a:pt x="18" y="52"/>
                      <a:pt x="16" y="46"/>
                    </a:cubicBezTo>
                    <a:cubicBezTo>
                      <a:pt x="14" y="39"/>
                      <a:pt x="7" y="41"/>
                      <a:pt x="1" y="40"/>
                    </a:cubicBezTo>
                    <a:cubicBezTo>
                      <a:pt x="0" y="34"/>
                      <a:pt x="2" y="27"/>
                      <a:pt x="1" y="21"/>
                    </a:cubicBezTo>
                    <a:cubicBezTo>
                      <a:pt x="1" y="14"/>
                      <a:pt x="1" y="7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6" name="Freeform 681">
                <a:extLst>
                  <a:ext uri="{FF2B5EF4-FFF2-40B4-BE49-F238E27FC236}">
                    <a16:creationId xmlns:a16="http://schemas.microsoft.com/office/drawing/2014/main" id="{3A3E8522-2519-4311-9758-5FA0DF4E0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1581"/>
                <a:ext cx="39" cy="354"/>
              </a:xfrm>
              <a:custGeom>
                <a:avLst/>
                <a:gdLst>
                  <a:gd name="T0" fmla="*/ 131 w 19"/>
                  <a:gd name="T1" fmla="*/ 0 h 161"/>
                  <a:gd name="T2" fmla="*/ 164 w 19"/>
                  <a:gd name="T3" fmla="*/ 383 h 161"/>
                  <a:gd name="T4" fmla="*/ 148 w 19"/>
                  <a:gd name="T5" fmla="*/ 798 h 161"/>
                  <a:gd name="T6" fmla="*/ 25 w 19"/>
                  <a:gd name="T7" fmla="*/ 1649 h 161"/>
                  <a:gd name="T8" fmla="*/ 0 w 19"/>
                  <a:gd name="T9" fmla="*/ 1711 h 161"/>
                  <a:gd name="T10" fmla="*/ 43 w 19"/>
                  <a:gd name="T11" fmla="*/ 1508 h 161"/>
                  <a:gd name="T12" fmla="*/ 96 w 19"/>
                  <a:gd name="T13" fmla="*/ 1242 h 161"/>
                  <a:gd name="T14" fmla="*/ 96 w 19"/>
                  <a:gd name="T15" fmla="*/ 701 h 161"/>
                  <a:gd name="T16" fmla="*/ 123 w 19"/>
                  <a:gd name="T17" fmla="*/ 286 h 161"/>
                  <a:gd name="T18" fmla="*/ 140 w 19"/>
                  <a:gd name="T19" fmla="*/ 141 h 161"/>
                  <a:gd name="T20" fmla="*/ 131 w 19"/>
                  <a:gd name="T21" fmla="*/ 33 h 1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161">
                    <a:moveTo>
                      <a:pt x="15" y="0"/>
                    </a:moveTo>
                    <a:cubicBezTo>
                      <a:pt x="17" y="12"/>
                      <a:pt x="19" y="24"/>
                      <a:pt x="19" y="36"/>
                    </a:cubicBezTo>
                    <a:cubicBezTo>
                      <a:pt x="19" y="49"/>
                      <a:pt x="18" y="62"/>
                      <a:pt x="17" y="75"/>
                    </a:cubicBezTo>
                    <a:cubicBezTo>
                      <a:pt x="16" y="102"/>
                      <a:pt x="15" y="131"/>
                      <a:pt x="3" y="155"/>
                    </a:cubicBezTo>
                    <a:cubicBezTo>
                      <a:pt x="2" y="157"/>
                      <a:pt x="2" y="160"/>
                      <a:pt x="0" y="161"/>
                    </a:cubicBezTo>
                    <a:cubicBezTo>
                      <a:pt x="0" y="155"/>
                      <a:pt x="3" y="147"/>
                      <a:pt x="5" y="142"/>
                    </a:cubicBezTo>
                    <a:cubicBezTo>
                      <a:pt x="7" y="133"/>
                      <a:pt x="9" y="125"/>
                      <a:pt x="11" y="117"/>
                    </a:cubicBezTo>
                    <a:cubicBezTo>
                      <a:pt x="14" y="100"/>
                      <a:pt x="12" y="83"/>
                      <a:pt x="11" y="66"/>
                    </a:cubicBezTo>
                    <a:cubicBezTo>
                      <a:pt x="11" y="53"/>
                      <a:pt x="13" y="40"/>
                      <a:pt x="14" y="27"/>
                    </a:cubicBezTo>
                    <a:cubicBezTo>
                      <a:pt x="15" y="22"/>
                      <a:pt x="16" y="17"/>
                      <a:pt x="16" y="13"/>
                    </a:cubicBezTo>
                    <a:cubicBezTo>
                      <a:pt x="16" y="10"/>
                      <a:pt x="14" y="6"/>
                      <a:pt x="15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7" name="Freeform 682">
                <a:extLst>
                  <a:ext uri="{FF2B5EF4-FFF2-40B4-BE49-F238E27FC236}">
                    <a16:creationId xmlns:a16="http://schemas.microsoft.com/office/drawing/2014/main" id="{6DE28F36-CEBB-4717-8499-FDFA4D4D6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2402"/>
                <a:ext cx="54" cy="84"/>
              </a:xfrm>
              <a:custGeom>
                <a:avLst/>
                <a:gdLst>
                  <a:gd name="T0" fmla="*/ 181 w 26"/>
                  <a:gd name="T1" fmla="*/ 0 h 38"/>
                  <a:gd name="T2" fmla="*/ 0 w 26"/>
                  <a:gd name="T3" fmla="*/ 391 h 38"/>
                  <a:gd name="T4" fmla="*/ 199 w 26"/>
                  <a:gd name="T5" fmla="*/ 270 h 38"/>
                  <a:gd name="T6" fmla="*/ 189 w 26"/>
                  <a:gd name="T7" fmla="*/ 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20" y="0"/>
                    </a:moveTo>
                    <a:cubicBezTo>
                      <a:pt x="23" y="15"/>
                      <a:pt x="16" y="34"/>
                      <a:pt x="0" y="36"/>
                    </a:cubicBezTo>
                    <a:cubicBezTo>
                      <a:pt x="7" y="38"/>
                      <a:pt x="19" y="32"/>
                      <a:pt x="22" y="25"/>
                    </a:cubicBezTo>
                    <a:cubicBezTo>
                      <a:pt x="26" y="17"/>
                      <a:pt x="23" y="10"/>
                      <a:pt x="2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8" name="Freeform 683">
                <a:extLst>
                  <a:ext uri="{FF2B5EF4-FFF2-40B4-BE49-F238E27FC236}">
                    <a16:creationId xmlns:a16="http://schemas.microsoft.com/office/drawing/2014/main" id="{1DBF7B6F-FDA7-487D-8FCA-9CFB4AF3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68"/>
                <a:ext cx="55" cy="62"/>
              </a:xfrm>
              <a:custGeom>
                <a:avLst/>
                <a:gdLst>
                  <a:gd name="T0" fmla="*/ 0 w 27"/>
                  <a:gd name="T1" fmla="*/ 0 h 28"/>
                  <a:gd name="T2" fmla="*/ 59 w 27"/>
                  <a:gd name="T3" fmla="*/ 78 h 28"/>
                  <a:gd name="T4" fmla="*/ 100 w 27"/>
                  <a:gd name="T5" fmla="*/ 153 h 28"/>
                  <a:gd name="T6" fmla="*/ 220 w 27"/>
                  <a:gd name="T7" fmla="*/ 259 h 28"/>
                  <a:gd name="T8" fmla="*/ 212 w 27"/>
                  <a:gd name="T9" fmla="*/ 303 h 28"/>
                  <a:gd name="T10" fmla="*/ 179 w 27"/>
                  <a:gd name="T11" fmla="*/ 270 h 28"/>
                  <a:gd name="T12" fmla="*/ 108 w 27"/>
                  <a:gd name="T13" fmla="*/ 215 h 28"/>
                  <a:gd name="T14" fmla="*/ 49 w 27"/>
                  <a:gd name="T15" fmla="*/ 133 h 28"/>
                  <a:gd name="T16" fmla="*/ 8 w 27"/>
                  <a:gd name="T17" fmla="*/ 35 h 28"/>
                  <a:gd name="T18" fmla="*/ 0 w 27"/>
                  <a:gd name="T19" fmla="*/ 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0" y="0"/>
                    </a:moveTo>
                    <a:cubicBezTo>
                      <a:pt x="3" y="2"/>
                      <a:pt x="5" y="4"/>
                      <a:pt x="7" y="7"/>
                    </a:cubicBezTo>
                    <a:cubicBezTo>
                      <a:pt x="8" y="9"/>
                      <a:pt x="9" y="13"/>
                      <a:pt x="12" y="14"/>
                    </a:cubicBezTo>
                    <a:cubicBezTo>
                      <a:pt x="18" y="17"/>
                      <a:pt x="25" y="17"/>
                      <a:pt x="26" y="24"/>
                    </a:cubicBezTo>
                    <a:cubicBezTo>
                      <a:pt x="26" y="26"/>
                      <a:pt x="27" y="28"/>
                      <a:pt x="25" y="28"/>
                    </a:cubicBezTo>
                    <a:cubicBezTo>
                      <a:pt x="24" y="28"/>
                      <a:pt x="22" y="26"/>
                      <a:pt x="21" y="25"/>
                    </a:cubicBezTo>
                    <a:cubicBezTo>
                      <a:pt x="18" y="23"/>
                      <a:pt x="16" y="21"/>
                      <a:pt x="13" y="20"/>
                    </a:cubicBezTo>
                    <a:cubicBezTo>
                      <a:pt x="9" y="18"/>
                      <a:pt x="8" y="15"/>
                      <a:pt x="6" y="12"/>
                    </a:cubicBezTo>
                    <a:cubicBezTo>
                      <a:pt x="5" y="9"/>
                      <a:pt x="3" y="6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29" name="Freeform 684">
                <a:extLst>
                  <a:ext uri="{FF2B5EF4-FFF2-40B4-BE49-F238E27FC236}">
                    <a16:creationId xmlns:a16="http://schemas.microsoft.com/office/drawing/2014/main" id="{A5CEABB1-3B7F-4B2C-84EC-96A860667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657"/>
                <a:ext cx="35" cy="35"/>
              </a:xfrm>
              <a:custGeom>
                <a:avLst/>
                <a:gdLst>
                  <a:gd name="T0" fmla="*/ 0 w 17"/>
                  <a:gd name="T1" fmla="*/ 0 h 16"/>
                  <a:gd name="T2" fmla="*/ 16 w 17"/>
                  <a:gd name="T3" fmla="*/ 44 h 16"/>
                  <a:gd name="T4" fmla="*/ 51 w 17"/>
                  <a:gd name="T5" fmla="*/ 72 h 16"/>
                  <a:gd name="T6" fmla="*/ 97 w 17"/>
                  <a:gd name="T7" fmla="*/ 149 h 16"/>
                  <a:gd name="T8" fmla="*/ 148 w 17"/>
                  <a:gd name="T9" fmla="*/ 149 h 16"/>
                  <a:gd name="T10" fmla="*/ 115 w 17"/>
                  <a:gd name="T11" fmla="*/ 85 h 16"/>
                  <a:gd name="T12" fmla="*/ 68 w 17"/>
                  <a:gd name="T13" fmla="*/ 44 h 16"/>
                  <a:gd name="T14" fmla="*/ 8 w 17"/>
                  <a:gd name="T15" fmla="*/ 9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5"/>
                      <a:pt x="5" y="6"/>
                      <a:pt x="6" y="7"/>
                    </a:cubicBezTo>
                    <a:cubicBezTo>
                      <a:pt x="8" y="9"/>
                      <a:pt x="9" y="12"/>
                      <a:pt x="11" y="14"/>
                    </a:cubicBezTo>
                    <a:cubicBezTo>
                      <a:pt x="12" y="15"/>
                      <a:pt x="16" y="16"/>
                      <a:pt x="17" y="14"/>
                    </a:cubicBezTo>
                    <a:cubicBezTo>
                      <a:pt x="17" y="13"/>
                      <a:pt x="14" y="9"/>
                      <a:pt x="13" y="8"/>
                    </a:cubicBezTo>
                    <a:cubicBezTo>
                      <a:pt x="12" y="6"/>
                      <a:pt x="9" y="5"/>
                      <a:pt x="8" y="4"/>
                    </a:cubicBezTo>
                    <a:cubicBezTo>
                      <a:pt x="6" y="4"/>
                      <a:pt x="2" y="2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0" name="Freeform 685">
                <a:extLst>
                  <a:ext uri="{FF2B5EF4-FFF2-40B4-BE49-F238E27FC236}">
                    <a16:creationId xmlns:a16="http://schemas.microsoft.com/office/drawing/2014/main" id="{1DEFCD1D-215C-487A-9931-D9AB78777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8" y="2653"/>
                <a:ext cx="38" cy="44"/>
              </a:xfrm>
              <a:custGeom>
                <a:avLst/>
                <a:gdLst>
                  <a:gd name="T0" fmla="*/ 0 w 18"/>
                  <a:gd name="T1" fmla="*/ 0 h 20"/>
                  <a:gd name="T2" fmla="*/ 17 w 18"/>
                  <a:gd name="T3" fmla="*/ 64 h 20"/>
                  <a:gd name="T4" fmla="*/ 36 w 18"/>
                  <a:gd name="T5" fmla="*/ 117 h 20"/>
                  <a:gd name="T6" fmla="*/ 57 w 18"/>
                  <a:gd name="T7" fmla="*/ 161 h 20"/>
                  <a:gd name="T8" fmla="*/ 93 w 18"/>
                  <a:gd name="T9" fmla="*/ 194 h 20"/>
                  <a:gd name="T10" fmla="*/ 133 w 18"/>
                  <a:gd name="T11" fmla="*/ 202 h 20"/>
                  <a:gd name="T12" fmla="*/ 160 w 18"/>
                  <a:gd name="T13" fmla="*/ 194 h 20"/>
                  <a:gd name="T14" fmla="*/ 120 w 18"/>
                  <a:gd name="T15" fmla="*/ 169 h 20"/>
                  <a:gd name="T16" fmla="*/ 76 w 18"/>
                  <a:gd name="T17" fmla="*/ 117 h 20"/>
                  <a:gd name="T18" fmla="*/ 0 w 18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0" y="0"/>
                      <a:pt x="1" y="5"/>
                      <a:pt x="2" y="6"/>
                    </a:cubicBezTo>
                    <a:cubicBezTo>
                      <a:pt x="2" y="8"/>
                      <a:pt x="3" y="10"/>
                      <a:pt x="4" y="11"/>
                    </a:cubicBezTo>
                    <a:cubicBezTo>
                      <a:pt x="4" y="13"/>
                      <a:pt x="5" y="14"/>
                      <a:pt x="6" y="15"/>
                    </a:cubicBezTo>
                    <a:cubicBezTo>
                      <a:pt x="7" y="16"/>
                      <a:pt x="8" y="18"/>
                      <a:pt x="10" y="18"/>
                    </a:cubicBezTo>
                    <a:cubicBezTo>
                      <a:pt x="11" y="19"/>
                      <a:pt x="13" y="19"/>
                      <a:pt x="14" y="19"/>
                    </a:cubicBezTo>
                    <a:cubicBezTo>
                      <a:pt x="16" y="19"/>
                      <a:pt x="18" y="20"/>
                      <a:pt x="17" y="18"/>
                    </a:cubicBezTo>
                    <a:cubicBezTo>
                      <a:pt x="16" y="17"/>
                      <a:pt x="14" y="16"/>
                      <a:pt x="13" y="16"/>
                    </a:cubicBezTo>
                    <a:cubicBezTo>
                      <a:pt x="11" y="14"/>
                      <a:pt x="9" y="13"/>
                      <a:pt x="8" y="11"/>
                    </a:cubicBezTo>
                    <a:cubicBezTo>
                      <a:pt x="5" y="8"/>
                      <a:pt x="1" y="4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1" name="Freeform 686">
                <a:extLst>
                  <a:ext uri="{FF2B5EF4-FFF2-40B4-BE49-F238E27FC236}">
                    <a16:creationId xmlns:a16="http://schemas.microsoft.com/office/drawing/2014/main" id="{B30B7234-9C4B-4CBD-AC94-36556958F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6" y="2582"/>
                <a:ext cx="10" cy="25"/>
              </a:xfrm>
              <a:custGeom>
                <a:avLst/>
                <a:gdLst>
                  <a:gd name="T0" fmla="*/ 40 w 5"/>
                  <a:gd name="T1" fmla="*/ 36 h 11"/>
                  <a:gd name="T2" fmla="*/ 16 w 5"/>
                  <a:gd name="T3" fmla="*/ 45 h 11"/>
                  <a:gd name="T4" fmla="*/ 8 w 5"/>
                  <a:gd name="T5" fmla="*/ 130 h 11"/>
                  <a:gd name="T6" fmla="*/ 40 w 5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5" y="3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5"/>
                      <a:pt x="1" y="9"/>
                      <a:pt x="1" y="11"/>
                    </a:cubicBezTo>
                    <a:cubicBezTo>
                      <a:pt x="0" y="7"/>
                      <a:pt x="0" y="1"/>
                      <a:pt x="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2" name="Freeform 687">
                <a:extLst>
                  <a:ext uri="{FF2B5EF4-FFF2-40B4-BE49-F238E27FC236}">
                    <a16:creationId xmlns:a16="http://schemas.microsoft.com/office/drawing/2014/main" id="{10FBFD9F-2296-49C8-B222-54690BCCD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3" y="2093"/>
                <a:ext cx="83" cy="364"/>
              </a:xfrm>
              <a:custGeom>
                <a:avLst/>
                <a:gdLst>
                  <a:gd name="T0" fmla="*/ 349 w 40"/>
                  <a:gd name="T1" fmla="*/ 0 h 166"/>
                  <a:gd name="T2" fmla="*/ 224 w 40"/>
                  <a:gd name="T3" fmla="*/ 750 h 166"/>
                  <a:gd name="T4" fmla="*/ 64 w 40"/>
                  <a:gd name="T5" fmla="*/ 1750 h 166"/>
                  <a:gd name="T6" fmla="*/ 189 w 40"/>
                  <a:gd name="T7" fmla="*/ 717 h 166"/>
                  <a:gd name="T8" fmla="*/ 357 w 40"/>
                  <a:gd name="T9" fmla="*/ 20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66">
                    <a:moveTo>
                      <a:pt x="39" y="0"/>
                    </a:moveTo>
                    <a:cubicBezTo>
                      <a:pt x="39" y="25"/>
                      <a:pt x="31" y="47"/>
                      <a:pt x="25" y="71"/>
                    </a:cubicBezTo>
                    <a:cubicBezTo>
                      <a:pt x="18" y="103"/>
                      <a:pt x="13" y="135"/>
                      <a:pt x="7" y="166"/>
                    </a:cubicBezTo>
                    <a:cubicBezTo>
                      <a:pt x="0" y="136"/>
                      <a:pt x="13" y="98"/>
                      <a:pt x="21" y="68"/>
                    </a:cubicBezTo>
                    <a:cubicBezTo>
                      <a:pt x="26" y="47"/>
                      <a:pt x="30" y="21"/>
                      <a:pt x="40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3" name="Freeform 688">
                <a:extLst>
                  <a:ext uri="{FF2B5EF4-FFF2-40B4-BE49-F238E27FC236}">
                    <a16:creationId xmlns:a16="http://schemas.microsoft.com/office/drawing/2014/main" id="{54B2E659-41C8-4BD4-BB70-77D819F91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1355"/>
                <a:ext cx="56" cy="22"/>
              </a:xfrm>
              <a:custGeom>
                <a:avLst/>
                <a:gdLst>
                  <a:gd name="T0" fmla="*/ 133 w 27"/>
                  <a:gd name="T1" fmla="*/ 9 h 10"/>
                  <a:gd name="T2" fmla="*/ 35 w 27"/>
                  <a:gd name="T3" fmla="*/ 44 h 10"/>
                  <a:gd name="T4" fmla="*/ 8 w 27"/>
                  <a:gd name="T5" fmla="*/ 97 h 10"/>
                  <a:gd name="T6" fmla="*/ 81 w 27"/>
                  <a:gd name="T7" fmla="*/ 64 h 10"/>
                  <a:gd name="T8" fmla="*/ 160 w 27"/>
                  <a:gd name="T9" fmla="*/ 73 h 10"/>
                  <a:gd name="T10" fmla="*/ 224 w 27"/>
                  <a:gd name="T11" fmla="*/ 73 h 10"/>
                  <a:gd name="T12" fmla="*/ 133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15" y="1"/>
                    </a:moveTo>
                    <a:cubicBezTo>
                      <a:pt x="11" y="0"/>
                      <a:pt x="7" y="1"/>
                      <a:pt x="4" y="4"/>
                    </a:cubicBezTo>
                    <a:cubicBezTo>
                      <a:pt x="3" y="4"/>
                      <a:pt x="0" y="7"/>
                      <a:pt x="1" y="9"/>
                    </a:cubicBezTo>
                    <a:cubicBezTo>
                      <a:pt x="2" y="10"/>
                      <a:pt x="7" y="7"/>
                      <a:pt x="9" y="6"/>
                    </a:cubicBezTo>
                    <a:cubicBezTo>
                      <a:pt x="12" y="6"/>
                      <a:pt x="15" y="6"/>
                      <a:pt x="18" y="7"/>
                    </a:cubicBezTo>
                    <a:cubicBezTo>
                      <a:pt x="19" y="7"/>
                      <a:pt x="23" y="9"/>
                      <a:pt x="25" y="7"/>
                    </a:cubicBezTo>
                    <a:cubicBezTo>
                      <a:pt x="27" y="5"/>
                      <a:pt x="17" y="2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4" name="Freeform 689">
                <a:extLst>
                  <a:ext uri="{FF2B5EF4-FFF2-40B4-BE49-F238E27FC236}">
                    <a16:creationId xmlns:a16="http://schemas.microsoft.com/office/drawing/2014/main" id="{D6623FAB-DA76-42F6-812A-E355066FB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9" y="1383"/>
                <a:ext cx="77" cy="281"/>
              </a:xfrm>
              <a:custGeom>
                <a:avLst/>
                <a:gdLst>
                  <a:gd name="T0" fmla="*/ 333 w 37"/>
                  <a:gd name="T1" fmla="*/ 0 h 128"/>
                  <a:gd name="T2" fmla="*/ 160 w 37"/>
                  <a:gd name="T3" fmla="*/ 169 h 128"/>
                  <a:gd name="T4" fmla="*/ 35 w 37"/>
                  <a:gd name="T5" fmla="*/ 452 h 128"/>
                  <a:gd name="T6" fmla="*/ 0 w 37"/>
                  <a:gd name="T7" fmla="*/ 858 h 128"/>
                  <a:gd name="T8" fmla="*/ 8 w 37"/>
                  <a:gd name="T9" fmla="*/ 1113 h 128"/>
                  <a:gd name="T10" fmla="*/ 35 w 37"/>
                  <a:gd name="T11" fmla="*/ 1355 h 128"/>
                  <a:gd name="T12" fmla="*/ 44 w 37"/>
                  <a:gd name="T13" fmla="*/ 878 h 128"/>
                  <a:gd name="T14" fmla="*/ 83 w 37"/>
                  <a:gd name="T15" fmla="*/ 487 h 128"/>
                  <a:gd name="T16" fmla="*/ 200 w 37"/>
                  <a:gd name="T17" fmla="*/ 213 h 128"/>
                  <a:gd name="T18" fmla="*/ 325 w 37"/>
                  <a:gd name="T19" fmla="*/ 20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128">
                    <a:moveTo>
                      <a:pt x="37" y="0"/>
                    </a:moveTo>
                    <a:cubicBezTo>
                      <a:pt x="32" y="6"/>
                      <a:pt x="24" y="10"/>
                      <a:pt x="18" y="16"/>
                    </a:cubicBezTo>
                    <a:cubicBezTo>
                      <a:pt x="11" y="24"/>
                      <a:pt x="6" y="33"/>
                      <a:pt x="4" y="43"/>
                    </a:cubicBezTo>
                    <a:cubicBezTo>
                      <a:pt x="1" y="55"/>
                      <a:pt x="1" y="68"/>
                      <a:pt x="0" y="81"/>
                    </a:cubicBezTo>
                    <a:cubicBezTo>
                      <a:pt x="0" y="89"/>
                      <a:pt x="0" y="97"/>
                      <a:pt x="1" y="105"/>
                    </a:cubicBezTo>
                    <a:cubicBezTo>
                      <a:pt x="3" y="112"/>
                      <a:pt x="2" y="121"/>
                      <a:pt x="4" y="128"/>
                    </a:cubicBezTo>
                    <a:cubicBezTo>
                      <a:pt x="5" y="113"/>
                      <a:pt x="4" y="98"/>
                      <a:pt x="5" y="83"/>
                    </a:cubicBezTo>
                    <a:cubicBezTo>
                      <a:pt x="6" y="71"/>
                      <a:pt x="6" y="58"/>
                      <a:pt x="9" y="46"/>
                    </a:cubicBezTo>
                    <a:cubicBezTo>
                      <a:pt x="12" y="37"/>
                      <a:pt x="17" y="27"/>
                      <a:pt x="22" y="20"/>
                    </a:cubicBezTo>
                    <a:cubicBezTo>
                      <a:pt x="26" y="13"/>
                      <a:pt x="31" y="8"/>
                      <a:pt x="3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5" name="Freeform 690">
                <a:extLst>
                  <a:ext uri="{FF2B5EF4-FFF2-40B4-BE49-F238E27FC236}">
                    <a16:creationId xmlns:a16="http://schemas.microsoft.com/office/drawing/2014/main" id="{0757C222-3AD9-4AEC-94F2-FA2398B9F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366"/>
                <a:ext cx="63" cy="37"/>
              </a:xfrm>
              <a:custGeom>
                <a:avLst/>
                <a:gdLst>
                  <a:gd name="T0" fmla="*/ 0 w 31"/>
                  <a:gd name="T1" fmla="*/ 9 h 17"/>
                  <a:gd name="T2" fmla="*/ 116 w 31"/>
                  <a:gd name="T3" fmla="*/ 9 h 17"/>
                  <a:gd name="T4" fmla="*/ 219 w 31"/>
                  <a:gd name="T5" fmla="*/ 104 h 17"/>
                  <a:gd name="T6" fmla="*/ 161 w 31"/>
                  <a:gd name="T7" fmla="*/ 104 h 17"/>
                  <a:gd name="T8" fmla="*/ 75 w 31"/>
                  <a:gd name="T9" fmla="*/ 61 h 17"/>
                  <a:gd name="T10" fmla="*/ 16 w 31"/>
                  <a:gd name="T11" fmla="*/ 4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1" h="17">
                    <a:moveTo>
                      <a:pt x="0" y="1"/>
                    </a:moveTo>
                    <a:cubicBezTo>
                      <a:pt x="4" y="1"/>
                      <a:pt x="9" y="0"/>
                      <a:pt x="14" y="1"/>
                    </a:cubicBezTo>
                    <a:cubicBezTo>
                      <a:pt x="19" y="2"/>
                      <a:pt x="22" y="6"/>
                      <a:pt x="26" y="10"/>
                    </a:cubicBezTo>
                    <a:cubicBezTo>
                      <a:pt x="31" y="17"/>
                      <a:pt x="22" y="12"/>
                      <a:pt x="19" y="10"/>
                    </a:cubicBezTo>
                    <a:cubicBezTo>
                      <a:pt x="16" y="8"/>
                      <a:pt x="13" y="7"/>
                      <a:pt x="9" y="6"/>
                    </a:cubicBezTo>
                    <a:cubicBezTo>
                      <a:pt x="7" y="5"/>
                      <a:pt x="4" y="5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691">
                <a:extLst>
                  <a:ext uri="{FF2B5EF4-FFF2-40B4-BE49-F238E27FC236}">
                    <a16:creationId xmlns:a16="http://schemas.microsoft.com/office/drawing/2014/main" id="{46D33630-978E-4F44-AA8C-44BECD8C7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350"/>
                <a:ext cx="105" cy="42"/>
              </a:xfrm>
              <a:custGeom>
                <a:avLst/>
                <a:gdLst>
                  <a:gd name="T0" fmla="*/ 8 w 51"/>
                  <a:gd name="T1" fmla="*/ 186 h 19"/>
                  <a:gd name="T2" fmla="*/ 80 w 51"/>
                  <a:gd name="T3" fmla="*/ 73 h 19"/>
                  <a:gd name="T4" fmla="*/ 183 w 51"/>
                  <a:gd name="T5" fmla="*/ 44 h 19"/>
                  <a:gd name="T6" fmla="*/ 348 w 51"/>
                  <a:gd name="T7" fmla="*/ 20 h 19"/>
                  <a:gd name="T8" fmla="*/ 445 w 51"/>
                  <a:gd name="T9" fmla="*/ 44 h 19"/>
                  <a:gd name="T10" fmla="*/ 321 w 51"/>
                  <a:gd name="T11" fmla="*/ 64 h 19"/>
                  <a:gd name="T12" fmla="*/ 148 w 51"/>
                  <a:gd name="T13" fmla="*/ 108 h 19"/>
                  <a:gd name="T14" fmla="*/ 0 w 51"/>
                  <a:gd name="T15" fmla="*/ 206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19">
                    <a:moveTo>
                      <a:pt x="1" y="17"/>
                    </a:moveTo>
                    <a:cubicBezTo>
                      <a:pt x="4" y="15"/>
                      <a:pt x="6" y="10"/>
                      <a:pt x="9" y="7"/>
                    </a:cubicBezTo>
                    <a:cubicBezTo>
                      <a:pt x="13" y="4"/>
                      <a:pt x="16" y="5"/>
                      <a:pt x="21" y="4"/>
                    </a:cubicBezTo>
                    <a:cubicBezTo>
                      <a:pt x="27" y="4"/>
                      <a:pt x="34" y="3"/>
                      <a:pt x="40" y="2"/>
                    </a:cubicBezTo>
                    <a:cubicBezTo>
                      <a:pt x="43" y="2"/>
                      <a:pt x="49" y="0"/>
                      <a:pt x="51" y="4"/>
                    </a:cubicBezTo>
                    <a:cubicBezTo>
                      <a:pt x="48" y="6"/>
                      <a:pt x="40" y="6"/>
                      <a:pt x="37" y="6"/>
                    </a:cubicBezTo>
                    <a:cubicBezTo>
                      <a:pt x="30" y="7"/>
                      <a:pt x="23" y="8"/>
                      <a:pt x="17" y="10"/>
                    </a:cubicBezTo>
                    <a:cubicBezTo>
                      <a:pt x="11" y="12"/>
                      <a:pt x="7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692">
                <a:extLst>
                  <a:ext uri="{FF2B5EF4-FFF2-40B4-BE49-F238E27FC236}">
                    <a16:creationId xmlns:a16="http://schemas.microsoft.com/office/drawing/2014/main" id="{352AAB3A-A70B-4A46-8556-7E4A66BBC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3" y="1478"/>
                <a:ext cx="15" cy="20"/>
              </a:xfrm>
              <a:custGeom>
                <a:avLst/>
                <a:gdLst>
                  <a:gd name="T0" fmla="*/ 69 w 7"/>
                  <a:gd name="T1" fmla="*/ 20 h 9"/>
                  <a:gd name="T2" fmla="*/ 9 w 7"/>
                  <a:gd name="T3" fmla="*/ 64 h 9"/>
                  <a:gd name="T4" fmla="*/ 69 w 7"/>
                  <a:gd name="T5" fmla="*/ 6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7" y="2"/>
                    </a:moveTo>
                    <a:cubicBezTo>
                      <a:pt x="6" y="0"/>
                      <a:pt x="0" y="2"/>
                      <a:pt x="1" y="6"/>
                    </a:cubicBezTo>
                    <a:cubicBezTo>
                      <a:pt x="3" y="9"/>
                      <a:pt x="7" y="9"/>
                      <a:pt x="7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693">
                <a:extLst>
                  <a:ext uri="{FF2B5EF4-FFF2-40B4-BE49-F238E27FC236}">
                    <a16:creationId xmlns:a16="http://schemas.microsoft.com/office/drawing/2014/main" id="{21F92936-1570-4D58-B3BF-A3F8D3746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522"/>
                <a:ext cx="27" cy="19"/>
              </a:xfrm>
              <a:custGeom>
                <a:avLst/>
                <a:gdLst>
                  <a:gd name="T0" fmla="*/ 91 w 13"/>
                  <a:gd name="T1" fmla="*/ 8 h 9"/>
                  <a:gd name="T2" fmla="*/ 17 w 13"/>
                  <a:gd name="T3" fmla="*/ 8 h 9"/>
                  <a:gd name="T4" fmla="*/ 0 w 13"/>
                  <a:gd name="T5" fmla="*/ 84 h 9"/>
                  <a:gd name="T6" fmla="*/ 81 w 13"/>
                  <a:gd name="T7" fmla="*/ 76 h 9"/>
                  <a:gd name="T8" fmla="*/ 81 w 13"/>
                  <a:gd name="T9" fmla="*/ 1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0" y="1"/>
                    </a:moveTo>
                    <a:cubicBezTo>
                      <a:pt x="7" y="2"/>
                      <a:pt x="4" y="0"/>
                      <a:pt x="2" y="1"/>
                    </a:cubicBezTo>
                    <a:cubicBezTo>
                      <a:pt x="0" y="3"/>
                      <a:pt x="0" y="7"/>
                      <a:pt x="0" y="9"/>
                    </a:cubicBezTo>
                    <a:cubicBezTo>
                      <a:pt x="3" y="9"/>
                      <a:pt x="7" y="9"/>
                      <a:pt x="9" y="8"/>
                    </a:cubicBezTo>
                    <a:cubicBezTo>
                      <a:pt x="13" y="6"/>
                      <a:pt x="9" y="5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694">
                <a:extLst>
                  <a:ext uri="{FF2B5EF4-FFF2-40B4-BE49-F238E27FC236}">
                    <a16:creationId xmlns:a16="http://schemas.microsoft.com/office/drawing/2014/main" id="{A98D2E44-3E39-40C5-9B4F-2DAEFA738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445"/>
                <a:ext cx="25" cy="22"/>
              </a:xfrm>
              <a:custGeom>
                <a:avLst/>
                <a:gdLst>
                  <a:gd name="T0" fmla="*/ 0 w 12"/>
                  <a:gd name="T1" fmla="*/ 53 h 10"/>
                  <a:gd name="T2" fmla="*/ 92 w 12"/>
                  <a:gd name="T3" fmla="*/ 73 h 10"/>
                  <a:gd name="T4" fmla="*/ 73 w 12"/>
                  <a:gd name="T5" fmla="*/ 0 h 10"/>
                  <a:gd name="T6" fmla="*/ 73 w 1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5"/>
                    </a:moveTo>
                    <a:cubicBezTo>
                      <a:pt x="1" y="7"/>
                      <a:pt x="8" y="10"/>
                      <a:pt x="10" y="7"/>
                    </a:cubicBezTo>
                    <a:cubicBezTo>
                      <a:pt x="12" y="5"/>
                      <a:pt x="9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695">
                <a:extLst>
                  <a:ext uri="{FF2B5EF4-FFF2-40B4-BE49-F238E27FC236}">
                    <a16:creationId xmlns:a16="http://schemas.microsoft.com/office/drawing/2014/main" id="{EB5BAA95-2960-4DB9-8FA3-59BEA3F9F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1952"/>
                <a:ext cx="14" cy="292"/>
              </a:xfrm>
              <a:custGeom>
                <a:avLst/>
                <a:gdLst>
                  <a:gd name="T0" fmla="*/ 40 w 7"/>
                  <a:gd name="T1" fmla="*/ 0 h 133"/>
                  <a:gd name="T2" fmla="*/ 16 w 7"/>
                  <a:gd name="T3" fmla="*/ 105 h 133"/>
                  <a:gd name="T4" fmla="*/ 0 w 7"/>
                  <a:gd name="T5" fmla="*/ 255 h 133"/>
                  <a:gd name="T6" fmla="*/ 24 w 7"/>
                  <a:gd name="T7" fmla="*/ 602 h 133"/>
                  <a:gd name="T8" fmla="*/ 24 w 7"/>
                  <a:gd name="T9" fmla="*/ 815 h 133"/>
                  <a:gd name="T10" fmla="*/ 24 w 7"/>
                  <a:gd name="T11" fmla="*/ 1027 h 133"/>
                  <a:gd name="T12" fmla="*/ 24 w 7"/>
                  <a:gd name="T13" fmla="*/ 1229 h 133"/>
                  <a:gd name="T14" fmla="*/ 24 w 7"/>
                  <a:gd name="T15" fmla="*/ 1407 h 133"/>
                  <a:gd name="T16" fmla="*/ 24 w 7"/>
                  <a:gd name="T17" fmla="*/ 1229 h 133"/>
                  <a:gd name="T18" fmla="*/ 40 w 7"/>
                  <a:gd name="T19" fmla="*/ 911 h 133"/>
                  <a:gd name="T20" fmla="*/ 56 w 7"/>
                  <a:gd name="T21" fmla="*/ 496 h 133"/>
                  <a:gd name="T22" fmla="*/ 48 w 7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" h="133">
                    <a:moveTo>
                      <a:pt x="5" y="0"/>
                    </a:moveTo>
                    <a:cubicBezTo>
                      <a:pt x="3" y="1"/>
                      <a:pt x="2" y="7"/>
                      <a:pt x="2" y="10"/>
                    </a:cubicBezTo>
                    <a:cubicBezTo>
                      <a:pt x="1" y="14"/>
                      <a:pt x="0" y="19"/>
                      <a:pt x="0" y="24"/>
                    </a:cubicBezTo>
                    <a:cubicBezTo>
                      <a:pt x="0" y="35"/>
                      <a:pt x="2" y="46"/>
                      <a:pt x="3" y="57"/>
                    </a:cubicBezTo>
                    <a:cubicBezTo>
                      <a:pt x="3" y="64"/>
                      <a:pt x="2" y="71"/>
                      <a:pt x="3" y="77"/>
                    </a:cubicBezTo>
                    <a:cubicBezTo>
                      <a:pt x="3" y="84"/>
                      <a:pt x="4" y="90"/>
                      <a:pt x="3" y="97"/>
                    </a:cubicBezTo>
                    <a:cubicBezTo>
                      <a:pt x="3" y="103"/>
                      <a:pt x="3" y="110"/>
                      <a:pt x="3" y="116"/>
                    </a:cubicBezTo>
                    <a:cubicBezTo>
                      <a:pt x="2" y="122"/>
                      <a:pt x="2" y="127"/>
                      <a:pt x="3" y="133"/>
                    </a:cubicBezTo>
                    <a:cubicBezTo>
                      <a:pt x="4" y="128"/>
                      <a:pt x="3" y="122"/>
                      <a:pt x="3" y="116"/>
                    </a:cubicBezTo>
                    <a:cubicBezTo>
                      <a:pt x="4" y="106"/>
                      <a:pt x="4" y="96"/>
                      <a:pt x="5" y="86"/>
                    </a:cubicBezTo>
                    <a:cubicBezTo>
                      <a:pt x="6" y="73"/>
                      <a:pt x="7" y="60"/>
                      <a:pt x="7" y="47"/>
                    </a:cubicBezTo>
                    <a:cubicBezTo>
                      <a:pt x="6" y="31"/>
                      <a:pt x="6" y="16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1" name="Freeform 696">
                <a:extLst>
                  <a:ext uri="{FF2B5EF4-FFF2-40B4-BE49-F238E27FC236}">
                    <a16:creationId xmlns:a16="http://schemas.microsoft.com/office/drawing/2014/main" id="{2A3748AA-B6A8-4ECA-B64B-79C0C7B62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6" y="2473"/>
                <a:ext cx="19" cy="206"/>
              </a:xfrm>
              <a:custGeom>
                <a:avLst/>
                <a:gdLst>
                  <a:gd name="T0" fmla="*/ 27 w 9"/>
                  <a:gd name="T1" fmla="*/ 0 h 94"/>
                  <a:gd name="T2" fmla="*/ 8 w 9"/>
                  <a:gd name="T3" fmla="*/ 557 h 94"/>
                  <a:gd name="T4" fmla="*/ 17 w 9"/>
                  <a:gd name="T5" fmla="*/ 802 h 94"/>
                  <a:gd name="T6" fmla="*/ 36 w 9"/>
                  <a:gd name="T7" fmla="*/ 894 h 94"/>
                  <a:gd name="T8" fmla="*/ 84 w 9"/>
                  <a:gd name="T9" fmla="*/ 988 h 94"/>
                  <a:gd name="T10" fmla="*/ 49 w 9"/>
                  <a:gd name="T11" fmla="*/ 484 h 94"/>
                  <a:gd name="T12" fmla="*/ 57 w 9"/>
                  <a:gd name="T13" fmla="*/ 186 h 94"/>
                  <a:gd name="T14" fmla="*/ 27 w 9"/>
                  <a:gd name="T15" fmla="*/ 33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94">
                    <a:moveTo>
                      <a:pt x="3" y="0"/>
                    </a:moveTo>
                    <a:cubicBezTo>
                      <a:pt x="3" y="17"/>
                      <a:pt x="1" y="35"/>
                      <a:pt x="1" y="53"/>
                    </a:cubicBezTo>
                    <a:cubicBezTo>
                      <a:pt x="1" y="61"/>
                      <a:pt x="1" y="68"/>
                      <a:pt x="2" y="76"/>
                    </a:cubicBezTo>
                    <a:cubicBezTo>
                      <a:pt x="3" y="79"/>
                      <a:pt x="3" y="82"/>
                      <a:pt x="4" y="85"/>
                    </a:cubicBezTo>
                    <a:cubicBezTo>
                      <a:pt x="5" y="88"/>
                      <a:pt x="7" y="91"/>
                      <a:pt x="9" y="94"/>
                    </a:cubicBezTo>
                    <a:cubicBezTo>
                      <a:pt x="0" y="78"/>
                      <a:pt x="4" y="63"/>
                      <a:pt x="5" y="46"/>
                    </a:cubicBezTo>
                    <a:cubicBezTo>
                      <a:pt x="6" y="37"/>
                      <a:pt x="7" y="27"/>
                      <a:pt x="6" y="18"/>
                    </a:cubicBezTo>
                    <a:cubicBezTo>
                      <a:pt x="5" y="14"/>
                      <a:pt x="2" y="6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697">
                <a:extLst>
                  <a:ext uri="{FF2B5EF4-FFF2-40B4-BE49-F238E27FC236}">
                    <a16:creationId xmlns:a16="http://schemas.microsoft.com/office/drawing/2014/main" id="{7C26A04A-5004-4F7A-A7DB-AB84715AB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563"/>
                <a:ext cx="28" cy="68"/>
              </a:xfrm>
              <a:custGeom>
                <a:avLst/>
                <a:gdLst>
                  <a:gd name="T0" fmla="*/ 0 w 14"/>
                  <a:gd name="T1" fmla="*/ 72 h 31"/>
                  <a:gd name="T2" fmla="*/ 104 w 14"/>
                  <a:gd name="T3" fmla="*/ 327 h 31"/>
                  <a:gd name="T4" fmla="*/ 80 w 14"/>
                  <a:gd name="T5" fmla="*/ 125 h 31"/>
                  <a:gd name="T6" fmla="*/ 0 w 14"/>
                  <a:gd name="T7" fmla="*/ 7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7"/>
                    </a:moveTo>
                    <a:cubicBezTo>
                      <a:pt x="8" y="1"/>
                      <a:pt x="12" y="27"/>
                      <a:pt x="13" y="31"/>
                    </a:cubicBezTo>
                    <a:cubicBezTo>
                      <a:pt x="14" y="25"/>
                      <a:pt x="12" y="17"/>
                      <a:pt x="10" y="12"/>
                    </a:cubicBezTo>
                    <a:cubicBezTo>
                      <a:pt x="9" y="9"/>
                      <a:pt x="2" y="0"/>
                      <a:pt x="0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698">
                <a:extLst>
                  <a:ext uri="{FF2B5EF4-FFF2-40B4-BE49-F238E27FC236}">
                    <a16:creationId xmlns:a16="http://schemas.microsoft.com/office/drawing/2014/main" id="{1000099B-58F2-455E-BDB4-6A7DBCB34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6" y="2071"/>
                <a:ext cx="52" cy="175"/>
              </a:xfrm>
              <a:custGeom>
                <a:avLst/>
                <a:gdLst>
                  <a:gd name="T0" fmla="*/ 125 w 25"/>
                  <a:gd name="T1" fmla="*/ 0 h 80"/>
                  <a:gd name="T2" fmla="*/ 25 w 25"/>
                  <a:gd name="T3" fmla="*/ 326 h 80"/>
                  <a:gd name="T4" fmla="*/ 0 w 25"/>
                  <a:gd name="T5" fmla="*/ 838 h 80"/>
                  <a:gd name="T6" fmla="*/ 52 w 25"/>
                  <a:gd name="T7" fmla="*/ 459 h 80"/>
                  <a:gd name="T8" fmla="*/ 160 w 25"/>
                  <a:gd name="T9" fmla="*/ 335 h 80"/>
                  <a:gd name="T10" fmla="*/ 92 w 25"/>
                  <a:gd name="T11" fmla="*/ 177 h 80"/>
                  <a:gd name="T12" fmla="*/ 225 w 25"/>
                  <a:gd name="T13" fmla="*/ 158 h 80"/>
                  <a:gd name="T14" fmla="*/ 133 w 25"/>
                  <a:gd name="T15" fmla="*/ 0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" h="80">
                    <a:moveTo>
                      <a:pt x="14" y="0"/>
                    </a:moveTo>
                    <a:cubicBezTo>
                      <a:pt x="7" y="10"/>
                      <a:pt x="2" y="17"/>
                      <a:pt x="3" y="31"/>
                    </a:cubicBezTo>
                    <a:cubicBezTo>
                      <a:pt x="5" y="47"/>
                      <a:pt x="4" y="64"/>
                      <a:pt x="0" y="80"/>
                    </a:cubicBezTo>
                    <a:cubicBezTo>
                      <a:pt x="3" y="68"/>
                      <a:pt x="5" y="56"/>
                      <a:pt x="6" y="44"/>
                    </a:cubicBezTo>
                    <a:cubicBezTo>
                      <a:pt x="7" y="39"/>
                      <a:pt x="11" y="22"/>
                      <a:pt x="18" y="32"/>
                    </a:cubicBezTo>
                    <a:cubicBezTo>
                      <a:pt x="14" y="29"/>
                      <a:pt x="6" y="23"/>
                      <a:pt x="10" y="17"/>
                    </a:cubicBezTo>
                    <a:cubicBezTo>
                      <a:pt x="12" y="11"/>
                      <a:pt x="21" y="12"/>
                      <a:pt x="25" y="15"/>
                    </a:cubicBezTo>
                    <a:cubicBezTo>
                      <a:pt x="21" y="9"/>
                      <a:pt x="14" y="9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699">
                <a:extLst>
                  <a:ext uri="{FF2B5EF4-FFF2-40B4-BE49-F238E27FC236}">
                    <a16:creationId xmlns:a16="http://schemas.microsoft.com/office/drawing/2014/main" id="{875D95EA-B4D5-41E6-8991-FF54238D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2" y="2299"/>
                <a:ext cx="37" cy="536"/>
              </a:xfrm>
              <a:custGeom>
                <a:avLst/>
                <a:gdLst>
                  <a:gd name="T0" fmla="*/ 68 w 18"/>
                  <a:gd name="T1" fmla="*/ 0 h 244"/>
                  <a:gd name="T2" fmla="*/ 51 w 18"/>
                  <a:gd name="T3" fmla="*/ 327 h 244"/>
                  <a:gd name="T4" fmla="*/ 33 w 18"/>
                  <a:gd name="T5" fmla="*/ 646 h 244"/>
                  <a:gd name="T6" fmla="*/ 8 w 18"/>
                  <a:gd name="T7" fmla="*/ 1303 h 244"/>
                  <a:gd name="T8" fmla="*/ 33 w 18"/>
                  <a:gd name="T9" fmla="*/ 1931 h 244"/>
                  <a:gd name="T10" fmla="*/ 156 w 18"/>
                  <a:gd name="T11" fmla="*/ 2586 h 244"/>
                  <a:gd name="T12" fmla="*/ 97 w 18"/>
                  <a:gd name="T13" fmla="*/ 2206 h 244"/>
                  <a:gd name="T14" fmla="*/ 60 w 18"/>
                  <a:gd name="T15" fmla="*/ 1718 h 244"/>
                  <a:gd name="T16" fmla="*/ 60 w 18"/>
                  <a:gd name="T17" fmla="*/ 995 h 244"/>
                  <a:gd name="T18" fmla="*/ 80 w 18"/>
                  <a:gd name="T19" fmla="*/ 424 h 244"/>
                  <a:gd name="T20" fmla="*/ 88 w 18"/>
                  <a:gd name="T21" fmla="*/ 64 h 2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244">
                    <a:moveTo>
                      <a:pt x="8" y="0"/>
                    </a:moveTo>
                    <a:cubicBezTo>
                      <a:pt x="5" y="9"/>
                      <a:pt x="6" y="21"/>
                      <a:pt x="6" y="31"/>
                    </a:cubicBezTo>
                    <a:cubicBezTo>
                      <a:pt x="5" y="41"/>
                      <a:pt x="5" y="51"/>
                      <a:pt x="4" y="61"/>
                    </a:cubicBezTo>
                    <a:cubicBezTo>
                      <a:pt x="3" y="82"/>
                      <a:pt x="3" y="103"/>
                      <a:pt x="1" y="123"/>
                    </a:cubicBezTo>
                    <a:cubicBezTo>
                      <a:pt x="0" y="142"/>
                      <a:pt x="2" y="163"/>
                      <a:pt x="4" y="182"/>
                    </a:cubicBezTo>
                    <a:cubicBezTo>
                      <a:pt x="6" y="203"/>
                      <a:pt x="10" y="224"/>
                      <a:pt x="18" y="244"/>
                    </a:cubicBezTo>
                    <a:cubicBezTo>
                      <a:pt x="13" y="233"/>
                      <a:pt x="12" y="220"/>
                      <a:pt x="11" y="208"/>
                    </a:cubicBezTo>
                    <a:cubicBezTo>
                      <a:pt x="9" y="193"/>
                      <a:pt x="8" y="177"/>
                      <a:pt x="7" y="162"/>
                    </a:cubicBezTo>
                    <a:cubicBezTo>
                      <a:pt x="5" y="139"/>
                      <a:pt x="7" y="117"/>
                      <a:pt x="7" y="94"/>
                    </a:cubicBezTo>
                    <a:cubicBezTo>
                      <a:pt x="7" y="76"/>
                      <a:pt x="6" y="58"/>
                      <a:pt x="9" y="40"/>
                    </a:cubicBezTo>
                    <a:cubicBezTo>
                      <a:pt x="10" y="30"/>
                      <a:pt x="8" y="16"/>
                      <a:pt x="1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700">
                <a:extLst>
                  <a:ext uri="{FF2B5EF4-FFF2-40B4-BE49-F238E27FC236}">
                    <a16:creationId xmlns:a16="http://schemas.microsoft.com/office/drawing/2014/main" id="{E34DCFBB-BF46-4D4D-BA1B-7590C4E4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3110"/>
                <a:ext cx="37" cy="127"/>
              </a:xfrm>
              <a:custGeom>
                <a:avLst/>
                <a:gdLst>
                  <a:gd name="T0" fmla="*/ 33 w 18"/>
                  <a:gd name="T1" fmla="*/ 0 h 58"/>
                  <a:gd name="T2" fmla="*/ 0 w 18"/>
                  <a:gd name="T3" fmla="*/ 523 h 58"/>
                  <a:gd name="T4" fmla="*/ 43 w 1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8">
                    <a:moveTo>
                      <a:pt x="4" y="0"/>
                    </a:moveTo>
                    <a:cubicBezTo>
                      <a:pt x="3" y="17"/>
                      <a:pt x="4" y="33"/>
                      <a:pt x="0" y="50"/>
                    </a:cubicBezTo>
                    <a:cubicBezTo>
                      <a:pt x="18" y="58"/>
                      <a:pt x="16" y="6"/>
                      <a:pt x="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701">
                <a:extLst>
                  <a:ext uri="{FF2B5EF4-FFF2-40B4-BE49-F238E27FC236}">
                    <a16:creationId xmlns:a16="http://schemas.microsoft.com/office/drawing/2014/main" id="{3DA73F49-C1F7-4A68-AF79-64453333E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3088"/>
                <a:ext cx="35" cy="105"/>
              </a:xfrm>
              <a:custGeom>
                <a:avLst/>
                <a:gdLst>
                  <a:gd name="T0" fmla="*/ 132 w 17"/>
                  <a:gd name="T1" fmla="*/ 0 h 48"/>
                  <a:gd name="T2" fmla="*/ 124 w 17"/>
                  <a:gd name="T3" fmla="*/ 263 h 48"/>
                  <a:gd name="T4" fmla="*/ 148 w 17"/>
                  <a:gd name="T5" fmla="*/ 492 h 48"/>
                  <a:gd name="T6" fmla="*/ 124 w 17"/>
                  <a:gd name="T7" fmla="*/ 3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15" y="0"/>
                    </a:moveTo>
                    <a:cubicBezTo>
                      <a:pt x="16" y="7"/>
                      <a:pt x="13" y="17"/>
                      <a:pt x="14" y="25"/>
                    </a:cubicBezTo>
                    <a:cubicBezTo>
                      <a:pt x="14" y="32"/>
                      <a:pt x="16" y="39"/>
                      <a:pt x="17" y="47"/>
                    </a:cubicBezTo>
                    <a:cubicBezTo>
                      <a:pt x="0" y="48"/>
                      <a:pt x="9" y="10"/>
                      <a:pt x="14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7" name="Freeform 702">
                <a:extLst>
                  <a:ext uri="{FF2B5EF4-FFF2-40B4-BE49-F238E27FC236}">
                    <a16:creationId xmlns:a16="http://schemas.microsoft.com/office/drawing/2014/main" id="{042E844C-5F40-4948-A1A8-6088D63B2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3088"/>
                <a:ext cx="62" cy="81"/>
              </a:xfrm>
              <a:custGeom>
                <a:avLst/>
                <a:gdLst>
                  <a:gd name="T0" fmla="*/ 265 w 30"/>
                  <a:gd name="T1" fmla="*/ 158 h 37"/>
                  <a:gd name="T2" fmla="*/ 43 w 30"/>
                  <a:gd name="T3" fmla="*/ 387 h 37"/>
                  <a:gd name="T4" fmla="*/ 43 w 30"/>
                  <a:gd name="T5" fmla="*/ 158 h 37"/>
                  <a:gd name="T6" fmla="*/ 213 w 30"/>
                  <a:gd name="T7" fmla="*/ 1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7">
                    <a:moveTo>
                      <a:pt x="30" y="15"/>
                    </a:moveTo>
                    <a:cubicBezTo>
                      <a:pt x="11" y="0"/>
                      <a:pt x="8" y="26"/>
                      <a:pt x="5" y="37"/>
                    </a:cubicBezTo>
                    <a:cubicBezTo>
                      <a:pt x="4" y="29"/>
                      <a:pt x="0" y="23"/>
                      <a:pt x="5" y="15"/>
                    </a:cubicBezTo>
                    <a:cubicBezTo>
                      <a:pt x="9" y="7"/>
                      <a:pt x="16" y="6"/>
                      <a:pt x="24" y="1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703">
                <a:extLst>
                  <a:ext uri="{FF2B5EF4-FFF2-40B4-BE49-F238E27FC236}">
                    <a16:creationId xmlns:a16="http://schemas.microsoft.com/office/drawing/2014/main" id="{2449B52D-02B8-4C61-A928-30D600DFE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074"/>
                <a:ext cx="49" cy="49"/>
              </a:xfrm>
              <a:custGeom>
                <a:avLst/>
                <a:gdLst>
                  <a:gd name="T0" fmla="*/ 0 w 24"/>
                  <a:gd name="T1" fmla="*/ 109 h 22"/>
                  <a:gd name="T2" fmla="*/ 196 w 24"/>
                  <a:gd name="T3" fmla="*/ 243 h 22"/>
                  <a:gd name="T4" fmla="*/ 8 w 24"/>
                  <a:gd name="T5" fmla="*/ 5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10"/>
                    </a:moveTo>
                    <a:cubicBezTo>
                      <a:pt x="10" y="10"/>
                      <a:pt x="21" y="10"/>
                      <a:pt x="23" y="22"/>
                    </a:cubicBezTo>
                    <a:cubicBezTo>
                      <a:pt x="24" y="8"/>
                      <a:pt x="15" y="0"/>
                      <a:pt x="1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704">
                <a:extLst>
                  <a:ext uri="{FF2B5EF4-FFF2-40B4-BE49-F238E27FC236}">
                    <a16:creationId xmlns:a16="http://schemas.microsoft.com/office/drawing/2014/main" id="{B133A767-17F4-4F0C-A379-2A9C53A2F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3" y="3248"/>
                <a:ext cx="29" cy="272"/>
              </a:xfrm>
              <a:custGeom>
                <a:avLst/>
                <a:gdLst>
                  <a:gd name="T0" fmla="*/ 99 w 14"/>
                  <a:gd name="T1" fmla="*/ 0 h 124"/>
                  <a:gd name="T2" fmla="*/ 81 w 14"/>
                  <a:gd name="T3" fmla="*/ 189 h 124"/>
                  <a:gd name="T4" fmla="*/ 44 w 14"/>
                  <a:gd name="T5" fmla="*/ 689 h 124"/>
                  <a:gd name="T6" fmla="*/ 52 w 14"/>
                  <a:gd name="T7" fmla="*/ 1310 h 124"/>
                  <a:gd name="T8" fmla="*/ 91 w 14"/>
                  <a:gd name="T9" fmla="*/ 875 h 124"/>
                  <a:gd name="T10" fmla="*/ 116 w 14"/>
                  <a:gd name="T11" fmla="*/ 467 h 124"/>
                  <a:gd name="T12" fmla="*/ 91 w 14"/>
                  <a:gd name="T13" fmla="*/ 53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4">
                    <a:moveTo>
                      <a:pt x="11" y="0"/>
                    </a:moveTo>
                    <a:cubicBezTo>
                      <a:pt x="8" y="4"/>
                      <a:pt x="9" y="13"/>
                      <a:pt x="9" y="18"/>
                    </a:cubicBezTo>
                    <a:cubicBezTo>
                      <a:pt x="7" y="34"/>
                      <a:pt x="5" y="49"/>
                      <a:pt x="5" y="65"/>
                    </a:cubicBezTo>
                    <a:cubicBezTo>
                      <a:pt x="4" y="81"/>
                      <a:pt x="0" y="111"/>
                      <a:pt x="6" y="124"/>
                    </a:cubicBezTo>
                    <a:cubicBezTo>
                      <a:pt x="5" y="110"/>
                      <a:pt x="9" y="97"/>
                      <a:pt x="10" y="83"/>
                    </a:cubicBezTo>
                    <a:cubicBezTo>
                      <a:pt x="11" y="70"/>
                      <a:pt x="12" y="57"/>
                      <a:pt x="13" y="44"/>
                    </a:cubicBezTo>
                    <a:cubicBezTo>
                      <a:pt x="14" y="33"/>
                      <a:pt x="14" y="15"/>
                      <a:pt x="10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705">
                <a:extLst>
                  <a:ext uri="{FF2B5EF4-FFF2-40B4-BE49-F238E27FC236}">
                    <a16:creationId xmlns:a16="http://schemas.microsoft.com/office/drawing/2014/main" id="{83138BE2-2AB6-45D8-B15A-0AF22253B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7" y="3268"/>
                <a:ext cx="30" cy="325"/>
              </a:xfrm>
              <a:custGeom>
                <a:avLst/>
                <a:gdLst>
                  <a:gd name="T0" fmla="*/ 0 w 15"/>
                  <a:gd name="T1" fmla="*/ 0 h 148"/>
                  <a:gd name="T2" fmla="*/ 24 w 15"/>
                  <a:gd name="T3" fmla="*/ 718 h 148"/>
                  <a:gd name="T4" fmla="*/ 80 w 15"/>
                  <a:gd name="T5" fmla="*/ 1568 h 148"/>
                  <a:gd name="T6" fmla="*/ 80 w 15"/>
                  <a:gd name="T7" fmla="*/ 573 h 148"/>
                  <a:gd name="T8" fmla="*/ 24 w 15"/>
                  <a:gd name="T9" fmla="*/ 44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8">
                    <a:moveTo>
                      <a:pt x="0" y="0"/>
                    </a:moveTo>
                    <a:cubicBezTo>
                      <a:pt x="0" y="23"/>
                      <a:pt x="2" y="45"/>
                      <a:pt x="3" y="68"/>
                    </a:cubicBezTo>
                    <a:cubicBezTo>
                      <a:pt x="5" y="94"/>
                      <a:pt x="11" y="121"/>
                      <a:pt x="10" y="148"/>
                    </a:cubicBezTo>
                    <a:cubicBezTo>
                      <a:pt x="15" y="118"/>
                      <a:pt x="13" y="83"/>
                      <a:pt x="10" y="54"/>
                    </a:cubicBezTo>
                    <a:cubicBezTo>
                      <a:pt x="9" y="38"/>
                      <a:pt x="8" y="19"/>
                      <a:pt x="3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706">
                <a:extLst>
                  <a:ext uri="{FF2B5EF4-FFF2-40B4-BE49-F238E27FC236}">
                    <a16:creationId xmlns:a16="http://schemas.microsoft.com/office/drawing/2014/main" id="{35D3AD5A-F5B3-45C3-994E-A5A4BCD4C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3105"/>
                <a:ext cx="53" cy="130"/>
              </a:xfrm>
              <a:custGeom>
                <a:avLst/>
                <a:gdLst>
                  <a:gd name="T0" fmla="*/ 120 w 26"/>
                  <a:gd name="T1" fmla="*/ 73 h 59"/>
                  <a:gd name="T2" fmla="*/ 49 w 26"/>
                  <a:gd name="T3" fmla="*/ 267 h 59"/>
                  <a:gd name="T4" fmla="*/ 59 w 26"/>
                  <a:gd name="T5" fmla="*/ 568 h 59"/>
                  <a:gd name="T6" fmla="*/ 204 w 26"/>
                  <a:gd name="T7" fmla="*/ 516 h 59"/>
                  <a:gd name="T8" fmla="*/ 153 w 26"/>
                  <a:gd name="T9" fmla="*/ 17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" h="59">
                    <a:moveTo>
                      <a:pt x="14" y="7"/>
                    </a:moveTo>
                    <a:cubicBezTo>
                      <a:pt x="6" y="0"/>
                      <a:pt x="7" y="21"/>
                      <a:pt x="6" y="25"/>
                    </a:cubicBezTo>
                    <a:cubicBezTo>
                      <a:pt x="5" y="33"/>
                      <a:pt x="0" y="46"/>
                      <a:pt x="7" y="53"/>
                    </a:cubicBezTo>
                    <a:cubicBezTo>
                      <a:pt x="13" y="59"/>
                      <a:pt x="22" y="55"/>
                      <a:pt x="24" y="48"/>
                    </a:cubicBezTo>
                    <a:cubicBezTo>
                      <a:pt x="26" y="41"/>
                      <a:pt x="21" y="20"/>
                      <a:pt x="18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707">
                <a:extLst>
                  <a:ext uri="{FF2B5EF4-FFF2-40B4-BE49-F238E27FC236}">
                    <a16:creationId xmlns:a16="http://schemas.microsoft.com/office/drawing/2014/main" id="{DDC070F7-73AA-4221-A429-5650EA9B7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3101"/>
                <a:ext cx="35" cy="114"/>
              </a:xfrm>
              <a:custGeom>
                <a:avLst/>
                <a:gdLst>
                  <a:gd name="T0" fmla="*/ 8 w 17"/>
                  <a:gd name="T1" fmla="*/ 33 h 52"/>
                  <a:gd name="T2" fmla="*/ 140 w 17"/>
                  <a:gd name="T3" fmla="*/ 371 h 52"/>
                  <a:gd name="T4" fmla="*/ 51 w 17"/>
                  <a:gd name="T5" fmla="*/ 460 h 52"/>
                  <a:gd name="T6" fmla="*/ 16 w 17"/>
                  <a:gd name="T7" fmla="*/ 189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52">
                    <a:moveTo>
                      <a:pt x="1" y="3"/>
                    </a:moveTo>
                    <a:cubicBezTo>
                      <a:pt x="17" y="0"/>
                      <a:pt x="17" y="24"/>
                      <a:pt x="16" y="35"/>
                    </a:cubicBezTo>
                    <a:cubicBezTo>
                      <a:pt x="15" y="44"/>
                      <a:pt x="13" y="52"/>
                      <a:pt x="6" y="44"/>
                    </a:cubicBezTo>
                    <a:cubicBezTo>
                      <a:pt x="0" y="37"/>
                      <a:pt x="2" y="26"/>
                      <a:pt x="2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3" name="Freeform 708">
                <a:extLst>
                  <a:ext uri="{FF2B5EF4-FFF2-40B4-BE49-F238E27FC236}">
                    <a16:creationId xmlns:a16="http://schemas.microsoft.com/office/drawing/2014/main" id="{F4B220E8-9035-4F73-8AD1-839F95DDE7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7" y="4021"/>
                <a:ext cx="20" cy="18"/>
              </a:xfrm>
              <a:custGeom>
                <a:avLst/>
                <a:gdLst>
                  <a:gd name="T0" fmla="*/ 0 w 10"/>
                  <a:gd name="T1" fmla="*/ 36 h 8"/>
                  <a:gd name="T2" fmla="*/ 64 w 10"/>
                  <a:gd name="T3" fmla="*/ 0 h 8"/>
                  <a:gd name="T4" fmla="*/ 72 w 10"/>
                  <a:gd name="T5" fmla="*/ 92 h 8"/>
                  <a:gd name="T6" fmla="*/ 8 w 10"/>
                  <a:gd name="T7" fmla="*/ 56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3"/>
                    </a:moveTo>
                    <a:cubicBezTo>
                      <a:pt x="3" y="2"/>
                      <a:pt x="6" y="0"/>
                      <a:pt x="8" y="0"/>
                    </a:cubicBezTo>
                    <a:cubicBezTo>
                      <a:pt x="9" y="2"/>
                      <a:pt x="10" y="6"/>
                      <a:pt x="9" y="8"/>
                    </a:cubicBezTo>
                    <a:cubicBezTo>
                      <a:pt x="7" y="8"/>
                      <a:pt x="1" y="7"/>
                      <a:pt x="1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709">
                <a:extLst>
                  <a:ext uri="{FF2B5EF4-FFF2-40B4-BE49-F238E27FC236}">
                    <a16:creationId xmlns:a16="http://schemas.microsoft.com/office/drawing/2014/main" id="{5E746E8E-246D-4C31-976A-04CFFC1F1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1" y="4028"/>
                <a:ext cx="21" cy="17"/>
              </a:xfrm>
              <a:custGeom>
                <a:avLst/>
                <a:gdLst>
                  <a:gd name="T0" fmla="*/ 17 w 10"/>
                  <a:gd name="T1" fmla="*/ 0 h 8"/>
                  <a:gd name="T2" fmla="*/ 0 w 10"/>
                  <a:gd name="T3" fmla="*/ 19 h 8"/>
                  <a:gd name="T4" fmla="*/ 17 w 10"/>
                  <a:gd name="T5" fmla="*/ 49 h 8"/>
                  <a:gd name="T6" fmla="*/ 84 w 10"/>
                  <a:gd name="T7" fmla="*/ 68 h 8"/>
                  <a:gd name="T8" fmla="*/ 76 w 10"/>
                  <a:gd name="T9" fmla="*/ 19 h 8"/>
                  <a:gd name="T10" fmla="*/ 17 w 10"/>
                  <a:gd name="T11" fmla="*/ 9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6"/>
                      <a:pt x="8" y="8"/>
                      <a:pt x="9" y="7"/>
                    </a:cubicBezTo>
                    <a:cubicBezTo>
                      <a:pt x="10" y="5"/>
                      <a:pt x="9" y="2"/>
                      <a:pt x="8" y="2"/>
                    </a:cubicBezTo>
                    <a:cubicBezTo>
                      <a:pt x="7" y="2"/>
                      <a:pt x="1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710">
                <a:extLst>
                  <a:ext uri="{FF2B5EF4-FFF2-40B4-BE49-F238E27FC236}">
                    <a16:creationId xmlns:a16="http://schemas.microsoft.com/office/drawing/2014/main" id="{B6F4FBC5-C943-4CA8-B795-559838FBB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4" y="4025"/>
                <a:ext cx="19" cy="18"/>
              </a:xfrm>
              <a:custGeom>
                <a:avLst/>
                <a:gdLst>
                  <a:gd name="T0" fmla="*/ 8 w 9"/>
                  <a:gd name="T1" fmla="*/ 0 h 8"/>
                  <a:gd name="T2" fmla="*/ 27 w 9"/>
                  <a:gd name="T3" fmla="*/ 72 h 8"/>
                  <a:gd name="T4" fmla="*/ 84 w 9"/>
                  <a:gd name="T5" fmla="*/ 72 h 8"/>
                  <a:gd name="T6" fmla="*/ 76 w 9"/>
                  <a:gd name="T7" fmla="*/ 36 h 8"/>
                  <a:gd name="T8" fmla="*/ 36 w 9"/>
                  <a:gd name="T9" fmla="*/ 25 h 8"/>
                  <a:gd name="T10" fmla="*/ 17 w 9"/>
                  <a:gd name="T11" fmla="*/ 1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3"/>
                      <a:pt x="0" y="4"/>
                      <a:pt x="3" y="6"/>
                    </a:cubicBezTo>
                    <a:cubicBezTo>
                      <a:pt x="4" y="6"/>
                      <a:pt x="8" y="8"/>
                      <a:pt x="9" y="6"/>
                    </a:cubicBezTo>
                    <a:cubicBezTo>
                      <a:pt x="9" y="6"/>
                      <a:pt x="8" y="3"/>
                      <a:pt x="8" y="3"/>
                    </a:cubicBezTo>
                    <a:cubicBezTo>
                      <a:pt x="7" y="3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711">
                <a:extLst>
                  <a:ext uri="{FF2B5EF4-FFF2-40B4-BE49-F238E27FC236}">
                    <a16:creationId xmlns:a16="http://schemas.microsoft.com/office/drawing/2014/main" id="{6BB79D2F-7CC2-4367-9EFE-FF09F9984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5" y="4017"/>
                <a:ext cx="15" cy="26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20 h 12"/>
                  <a:gd name="T4" fmla="*/ 9 w 7"/>
                  <a:gd name="T5" fmla="*/ 61 h 12"/>
                  <a:gd name="T6" fmla="*/ 60 w 7"/>
                  <a:gd name="T7" fmla="*/ 93 h 12"/>
                  <a:gd name="T8" fmla="*/ 60 w 7"/>
                  <a:gd name="T9" fmla="*/ 61 h 12"/>
                  <a:gd name="T10" fmla="*/ 60 w 7"/>
                  <a:gd name="T11" fmla="*/ 43 h 12"/>
                  <a:gd name="T12" fmla="*/ 9 w 7"/>
                  <a:gd name="T13" fmla="*/ 33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2" y="7"/>
                      <a:pt x="6" y="12"/>
                      <a:pt x="6" y="9"/>
                    </a:cubicBezTo>
                    <a:cubicBezTo>
                      <a:pt x="7" y="9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5" y="3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712">
                <a:extLst>
                  <a:ext uri="{FF2B5EF4-FFF2-40B4-BE49-F238E27FC236}">
                    <a16:creationId xmlns:a16="http://schemas.microsoft.com/office/drawing/2014/main" id="{3E660528-D5B7-4F27-B1B8-110827D23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4" y="4006"/>
                <a:ext cx="17" cy="28"/>
              </a:xfrm>
              <a:custGeom>
                <a:avLst/>
                <a:gdLst>
                  <a:gd name="T0" fmla="*/ 0 w 8"/>
                  <a:gd name="T1" fmla="*/ 19 h 13"/>
                  <a:gd name="T2" fmla="*/ 19 w 8"/>
                  <a:gd name="T3" fmla="*/ 80 h 13"/>
                  <a:gd name="T4" fmla="*/ 68 w 8"/>
                  <a:gd name="T5" fmla="*/ 88 h 13"/>
                  <a:gd name="T6" fmla="*/ 40 w 8"/>
                  <a:gd name="T7" fmla="*/ 19 h 13"/>
                  <a:gd name="T8" fmla="*/ 9 w 8"/>
                  <a:gd name="T9" fmla="*/ 1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2"/>
                    </a:moveTo>
                    <a:cubicBezTo>
                      <a:pt x="1" y="4"/>
                      <a:pt x="1" y="6"/>
                      <a:pt x="2" y="8"/>
                    </a:cubicBezTo>
                    <a:cubicBezTo>
                      <a:pt x="3" y="9"/>
                      <a:pt x="7" y="13"/>
                      <a:pt x="7" y="9"/>
                    </a:cubicBezTo>
                    <a:cubicBezTo>
                      <a:pt x="8" y="7"/>
                      <a:pt x="5" y="4"/>
                      <a:pt x="4" y="2"/>
                    </a:cubicBezTo>
                    <a:cubicBezTo>
                      <a:pt x="3" y="1"/>
                      <a:pt x="2" y="0"/>
                      <a:pt x="1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713">
                <a:extLst>
                  <a:ext uri="{FF2B5EF4-FFF2-40B4-BE49-F238E27FC236}">
                    <a16:creationId xmlns:a16="http://schemas.microsoft.com/office/drawing/2014/main" id="{EE1EC5A6-C208-44BF-ABFD-9F7DD05E1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3977"/>
                <a:ext cx="27" cy="15"/>
              </a:xfrm>
              <a:custGeom>
                <a:avLst/>
                <a:gdLst>
                  <a:gd name="T0" fmla="*/ 0 w 13"/>
                  <a:gd name="T1" fmla="*/ 69 h 7"/>
                  <a:gd name="T2" fmla="*/ 64 w 13"/>
                  <a:gd name="T3" fmla="*/ 28 h 7"/>
                  <a:gd name="T4" fmla="*/ 116 w 13"/>
                  <a:gd name="T5" fmla="*/ 0 h 7"/>
                  <a:gd name="T6" fmla="*/ 81 w 13"/>
                  <a:gd name="T7" fmla="*/ 19 h 7"/>
                  <a:gd name="T8" fmla="*/ 17 w 13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1" y="5"/>
                      <a:pt x="5" y="4"/>
                      <a:pt x="7" y="3"/>
                    </a:cubicBezTo>
                    <a:cubicBezTo>
                      <a:pt x="9" y="3"/>
                      <a:pt x="11" y="2"/>
                      <a:pt x="13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6" y="3"/>
                      <a:pt x="4" y="4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9" name="Freeform 714">
                <a:extLst>
                  <a:ext uri="{FF2B5EF4-FFF2-40B4-BE49-F238E27FC236}">
                    <a16:creationId xmlns:a16="http://schemas.microsoft.com/office/drawing/2014/main" id="{666F0E81-2653-49B6-9F15-520043AC8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977"/>
                <a:ext cx="22" cy="24"/>
              </a:xfrm>
              <a:custGeom>
                <a:avLst/>
                <a:gdLst>
                  <a:gd name="T0" fmla="*/ 56 w 11"/>
                  <a:gd name="T1" fmla="*/ 9 h 11"/>
                  <a:gd name="T2" fmla="*/ 56 w 11"/>
                  <a:gd name="T3" fmla="*/ 20 h 11"/>
                  <a:gd name="T4" fmla="*/ 48 w 11"/>
                  <a:gd name="T5" fmla="*/ 61 h 11"/>
                  <a:gd name="T6" fmla="*/ 8 w 11"/>
                  <a:gd name="T7" fmla="*/ 105 h 11"/>
                  <a:gd name="T8" fmla="*/ 0 w 11"/>
                  <a:gd name="T9" fmla="*/ 105 h 11"/>
                  <a:gd name="T10" fmla="*/ 64 w 11"/>
                  <a:gd name="T11" fmla="*/ 81 h 11"/>
                  <a:gd name="T12" fmla="*/ 72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5" y="8"/>
                      <a:pt x="3" y="9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2" y="11"/>
                      <a:pt x="6" y="9"/>
                      <a:pt x="8" y="8"/>
                    </a:cubicBezTo>
                    <a:cubicBezTo>
                      <a:pt x="10" y="6"/>
                      <a:pt x="11" y="3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715">
                <a:extLst>
                  <a:ext uri="{FF2B5EF4-FFF2-40B4-BE49-F238E27FC236}">
                    <a16:creationId xmlns:a16="http://schemas.microsoft.com/office/drawing/2014/main" id="{2EAE33C9-7DA6-439C-9D67-C3BB310AC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4" y="3981"/>
                <a:ext cx="21" cy="27"/>
              </a:xfrm>
              <a:custGeom>
                <a:avLst/>
                <a:gdLst>
                  <a:gd name="T0" fmla="*/ 76 w 10"/>
                  <a:gd name="T1" fmla="*/ 11 h 12"/>
                  <a:gd name="T2" fmla="*/ 0 w 10"/>
                  <a:gd name="T3" fmla="*/ 137 h 12"/>
                  <a:gd name="T4" fmla="*/ 67 w 10"/>
                  <a:gd name="T5" fmla="*/ 101 h 12"/>
                  <a:gd name="T6" fmla="*/ 76 w 1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8" y="1"/>
                    </a:moveTo>
                    <a:cubicBezTo>
                      <a:pt x="10" y="3"/>
                      <a:pt x="1" y="10"/>
                      <a:pt x="0" y="12"/>
                    </a:cubicBezTo>
                    <a:cubicBezTo>
                      <a:pt x="2" y="12"/>
                      <a:pt x="6" y="10"/>
                      <a:pt x="7" y="9"/>
                    </a:cubicBezTo>
                    <a:cubicBezTo>
                      <a:pt x="9" y="7"/>
                      <a:pt x="9" y="3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716">
                <a:extLst>
                  <a:ext uri="{FF2B5EF4-FFF2-40B4-BE49-F238E27FC236}">
                    <a16:creationId xmlns:a16="http://schemas.microsoft.com/office/drawing/2014/main" id="{5E83C6AD-F6D3-4C5E-A212-FFC99A530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979"/>
                <a:ext cx="10" cy="27"/>
              </a:xfrm>
              <a:custGeom>
                <a:avLst/>
                <a:gdLst>
                  <a:gd name="T0" fmla="*/ 24 w 5"/>
                  <a:gd name="T1" fmla="*/ 0 h 12"/>
                  <a:gd name="T2" fmla="*/ 0 w 5"/>
                  <a:gd name="T3" fmla="*/ 137 h 12"/>
                  <a:gd name="T4" fmla="*/ 32 w 5"/>
                  <a:gd name="T5" fmla="*/ 101 h 12"/>
                  <a:gd name="T6" fmla="*/ 24 w 5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2">
                    <a:moveTo>
                      <a:pt x="3" y="0"/>
                    </a:moveTo>
                    <a:cubicBezTo>
                      <a:pt x="3" y="4"/>
                      <a:pt x="2" y="9"/>
                      <a:pt x="0" y="12"/>
                    </a:cubicBezTo>
                    <a:cubicBezTo>
                      <a:pt x="2" y="11"/>
                      <a:pt x="3" y="11"/>
                      <a:pt x="4" y="9"/>
                    </a:cubicBezTo>
                    <a:cubicBezTo>
                      <a:pt x="5" y="7"/>
                      <a:pt x="5" y="2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717">
                <a:extLst>
                  <a:ext uri="{FF2B5EF4-FFF2-40B4-BE49-F238E27FC236}">
                    <a16:creationId xmlns:a16="http://schemas.microsoft.com/office/drawing/2014/main" id="{9D7FCDE0-BB26-49D0-9851-CC4F65E36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1" y="3960"/>
                <a:ext cx="12" cy="28"/>
              </a:xfrm>
              <a:custGeom>
                <a:avLst/>
                <a:gdLst>
                  <a:gd name="T0" fmla="*/ 0 w 6"/>
                  <a:gd name="T1" fmla="*/ 52 h 13"/>
                  <a:gd name="T2" fmla="*/ 8 w 6"/>
                  <a:gd name="T3" fmla="*/ 41 h 13"/>
                  <a:gd name="T4" fmla="*/ 24 w 6"/>
                  <a:gd name="T5" fmla="*/ 60 h 13"/>
                  <a:gd name="T6" fmla="*/ 8 w 6"/>
                  <a:gd name="T7" fmla="*/ 129 h 13"/>
                  <a:gd name="T8" fmla="*/ 32 w 6"/>
                  <a:gd name="T9" fmla="*/ 80 h 13"/>
                  <a:gd name="T10" fmla="*/ 48 w 6"/>
                  <a:gd name="T11" fmla="*/ 9 h 13"/>
                  <a:gd name="T12" fmla="*/ 0 w 6"/>
                  <a:gd name="T13" fmla="*/ 28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3">
                    <a:moveTo>
                      <a:pt x="0" y="5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9"/>
                      <a:pt x="1" y="11"/>
                      <a:pt x="1" y="13"/>
                    </a:cubicBezTo>
                    <a:cubicBezTo>
                      <a:pt x="3" y="13"/>
                      <a:pt x="4" y="9"/>
                      <a:pt x="4" y="8"/>
                    </a:cubicBezTo>
                    <a:cubicBezTo>
                      <a:pt x="4" y="6"/>
                      <a:pt x="6" y="3"/>
                      <a:pt x="6" y="1"/>
                    </a:cubicBezTo>
                    <a:cubicBezTo>
                      <a:pt x="4" y="0"/>
                      <a:pt x="2" y="1"/>
                      <a:pt x="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718">
                <a:extLst>
                  <a:ext uri="{FF2B5EF4-FFF2-40B4-BE49-F238E27FC236}">
                    <a16:creationId xmlns:a16="http://schemas.microsoft.com/office/drawing/2014/main" id="{1BF12691-92D9-4402-A469-725C9F0B5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3790"/>
                <a:ext cx="58" cy="156"/>
              </a:xfrm>
              <a:custGeom>
                <a:avLst/>
                <a:gdLst>
                  <a:gd name="T0" fmla="*/ 232 w 28"/>
                  <a:gd name="T1" fmla="*/ 9 h 71"/>
                  <a:gd name="T2" fmla="*/ 189 w 28"/>
                  <a:gd name="T3" fmla="*/ 125 h 71"/>
                  <a:gd name="T4" fmla="*/ 197 w 28"/>
                  <a:gd name="T5" fmla="*/ 178 h 71"/>
                  <a:gd name="T6" fmla="*/ 176 w 28"/>
                  <a:gd name="T7" fmla="*/ 255 h 71"/>
                  <a:gd name="T8" fmla="*/ 108 w 28"/>
                  <a:gd name="T9" fmla="*/ 444 h 71"/>
                  <a:gd name="T10" fmla="*/ 64 w 28"/>
                  <a:gd name="T11" fmla="*/ 573 h 71"/>
                  <a:gd name="T12" fmla="*/ 0 w 28"/>
                  <a:gd name="T13" fmla="*/ 754 h 71"/>
                  <a:gd name="T14" fmla="*/ 44 w 28"/>
                  <a:gd name="T15" fmla="*/ 657 h 71"/>
                  <a:gd name="T16" fmla="*/ 116 w 28"/>
                  <a:gd name="T17" fmla="*/ 479 h 71"/>
                  <a:gd name="T18" fmla="*/ 205 w 28"/>
                  <a:gd name="T19" fmla="*/ 246 h 71"/>
                  <a:gd name="T20" fmla="*/ 232 w 28"/>
                  <a:gd name="T21" fmla="*/ 97 h 71"/>
                  <a:gd name="T22" fmla="*/ 249 w 28"/>
                  <a:gd name="T23" fmla="*/ 0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71">
                    <a:moveTo>
                      <a:pt x="26" y="1"/>
                    </a:moveTo>
                    <a:cubicBezTo>
                      <a:pt x="24" y="4"/>
                      <a:pt x="22" y="9"/>
                      <a:pt x="21" y="12"/>
                    </a:cubicBezTo>
                    <a:cubicBezTo>
                      <a:pt x="21" y="14"/>
                      <a:pt x="22" y="15"/>
                      <a:pt x="22" y="17"/>
                    </a:cubicBezTo>
                    <a:cubicBezTo>
                      <a:pt x="22" y="19"/>
                      <a:pt x="21" y="22"/>
                      <a:pt x="20" y="24"/>
                    </a:cubicBezTo>
                    <a:cubicBezTo>
                      <a:pt x="18" y="30"/>
                      <a:pt x="15" y="36"/>
                      <a:pt x="12" y="42"/>
                    </a:cubicBezTo>
                    <a:cubicBezTo>
                      <a:pt x="10" y="46"/>
                      <a:pt x="8" y="50"/>
                      <a:pt x="7" y="54"/>
                    </a:cubicBezTo>
                    <a:cubicBezTo>
                      <a:pt x="5" y="60"/>
                      <a:pt x="3" y="66"/>
                      <a:pt x="0" y="71"/>
                    </a:cubicBezTo>
                    <a:cubicBezTo>
                      <a:pt x="1" y="68"/>
                      <a:pt x="3" y="65"/>
                      <a:pt x="5" y="62"/>
                    </a:cubicBezTo>
                    <a:cubicBezTo>
                      <a:pt x="8" y="56"/>
                      <a:pt x="10" y="51"/>
                      <a:pt x="13" y="45"/>
                    </a:cubicBezTo>
                    <a:cubicBezTo>
                      <a:pt x="17" y="38"/>
                      <a:pt x="20" y="31"/>
                      <a:pt x="23" y="23"/>
                    </a:cubicBezTo>
                    <a:cubicBezTo>
                      <a:pt x="24" y="19"/>
                      <a:pt x="26" y="14"/>
                      <a:pt x="26" y="9"/>
                    </a:cubicBezTo>
                    <a:cubicBezTo>
                      <a:pt x="27" y="6"/>
                      <a:pt x="26" y="3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719">
                <a:extLst>
                  <a:ext uri="{FF2B5EF4-FFF2-40B4-BE49-F238E27FC236}">
                    <a16:creationId xmlns:a16="http://schemas.microsoft.com/office/drawing/2014/main" id="{14AD2800-DF21-469A-8FBE-13144EF4B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3764"/>
                <a:ext cx="25" cy="189"/>
              </a:xfrm>
              <a:custGeom>
                <a:avLst/>
                <a:gdLst>
                  <a:gd name="T0" fmla="*/ 35 w 12"/>
                  <a:gd name="T1" fmla="*/ 0 h 86"/>
                  <a:gd name="T2" fmla="*/ 35 w 12"/>
                  <a:gd name="T3" fmla="*/ 231 h 86"/>
                  <a:gd name="T4" fmla="*/ 17 w 12"/>
                  <a:gd name="T5" fmla="*/ 459 h 86"/>
                  <a:gd name="T6" fmla="*/ 8 w 12"/>
                  <a:gd name="T7" fmla="*/ 646 h 86"/>
                  <a:gd name="T8" fmla="*/ 108 w 12"/>
                  <a:gd name="T9" fmla="*/ 912 h 86"/>
                  <a:gd name="T10" fmla="*/ 44 w 12"/>
                  <a:gd name="T11" fmla="*/ 629 h 86"/>
                  <a:gd name="T12" fmla="*/ 92 w 12"/>
                  <a:gd name="T13" fmla="*/ 338 h 86"/>
                  <a:gd name="T14" fmla="*/ 35 w 12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86">
                    <a:moveTo>
                      <a:pt x="4" y="0"/>
                    </a:moveTo>
                    <a:cubicBezTo>
                      <a:pt x="4" y="7"/>
                      <a:pt x="1" y="15"/>
                      <a:pt x="4" y="22"/>
                    </a:cubicBezTo>
                    <a:cubicBezTo>
                      <a:pt x="7" y="28"/>
                      <a:pt x="4" y="36"/>
                      <a:pt x="2" y="43"/>
                    </a:cubicBezTo>
                    <a:cubicBezTo>
                      <a:pt x="1" y="49"/>
                      <a:pt x="0" y="56"/>
                      <a:pt x="1" y="61"/>
                    </a:cubicBezTo>
                    <a:cubicBezTo>
                      <a:pt x="3" y="70"/>
                      <a:pt x="9" y="78"/>
                      <a:pt x="12" y="86"/>
                    </a:cubicBezTo>
                    <a:cubicBezTo>
                      <a:pt x="10" y="77"/>
                      <a:pt x="6" y="68"/>
                      <a:pt x="5" y="59"/>
                    </a:cubicBezTo>
                    <a:cubicBezTo>
                      <a:pt x="3" y="50"/>
                      <a:pt x="8" y="41"/>
                      <a:pt x="10" y="32"/>
                    </a:cubicBezTo>
                    <a:cubicBezTo>
                      <a:pt x="11" y="21"/>
                      <a:pt x="4" y="11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5" name="Freeform 720">
                <a:extLst>
                  <a:ext uri="{FF2B5EF4-FFF2-40B4-BE49-F238E27FC236}">
                    <a16:creationId xmlns:a16="http://schemas.microsoft.com/office/drawing/2014/main" id="{23D9ED86-7BC1-4FED-A6A0-FF7366E72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4" y="3990"/>
                <a:ext cx="41" cy="35"/>
              </a:xfrm>
              <a:custGeom>
                <a:avLst/>
                <a:gdLst>
                  <a:gd name="T0" fmla="*/ 0 w 20"/>
                  <a:gd name="T1" fmla="*/ 9 h 16"/>
                  <a:gd name="T2" fmla="*/ 8 w 20"/>
                  <a:gd name="T3" fmla="*/ 61 h 16"/>
                  <a:gd name="T4" fmla="*/ 16 w 20"/>
                  <a:gd name="T5" fmla="*/ 116 h 16"/>
                  <a:gd name="T6" fmla="*/ 88 w 20"/>
                  <a:gd name="T7" fmla="*/ 168 h 16"/>
                  <a:gd name="T8" fmla="*/ 121 w 20"/>
                  <a:gd name="T9" fmla="*/ 168 h 16"/>
                  <a:gd name="T10" fmla="*/ 139 w 20"/>
                  <a:gd name="T11" fmla="*/ 168 h 16"/>
                  <a:gd name="T12" fmla="*/ 164 w 20"/>
                  <a:gd name="T13" fmla="*/ 158 h 16"/>
                  <a:gd name="T14" fmla="*/ 148 w 20"/>
                  <a:gd name="T15" fmla="*/ 125 h 16"/>
                  <a:gd name="T16" fmla="*/ 139 w 20"/>
                  <a:gd name="T17" fmla="*/ 61 h 16"/>
                  <a:gd name="T18" fmla="*/ 113 w 20"/>
                  <a:gd name="T19" fmla="*/ 85 h 16"/>
                  <a:gd name="T20" fmla="*/ 76 w 20"/>
                  <a:gd name="T21" fmla="*/ 116 h 16"/>
                  <a:gd name="T22" fmla="*/ 43 w 20"/>
                  <a:gd name="T23" fmla="*/ 96 h 16"/>
                  <a:gd name="T24" fmla="*/ 43 w 20"/>
                  <a:gd name="T25" fmla="*/ 9 h 16"/>
                  <a:gd name="T26" fmla="*/ 8 w 20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0" y="1"/>
                    </a:moveTo>
                    <a:cubicBezTo>
                      <a:pt x="1" y="3"/>
                      <a:pt x="1" y="5"/>
                      <a:pt x="1" y="6"/>
                    </a:cubicBezTo>
                    <a:cubicBezTo>
                      <a:pt x="1" y="8"/>
                      <a:pt x="2" y="10"/>
                      <a:pt x="2" y="11"/>
                    </a:cubicBezTo>
                    <a:cubicBezTo>
                      <a:pt x="4" y="14"/>
                      <a:pt x="7" y="16"/>
                      <a:pt x="10" y="16"/>
                    </a:cubicBezTo>
                    <a:cubicBezTo>
                      <a:pt x="12" y="16"/>
                      <a:pt x="13" y="16"/>
                      <a:pt x="14" y="16"/>
                    </a:cubicBezTo>
                    <a:cubicBezTo>
                      <a:pt x="14" y="16"/>
                      <a:pt x="15" y="16"/>
                      <a:pt x="16" y="16"/>
                    </a:cubicBezTo>
                    <a:cubicBezTo>
                      <a:pt x="17" y="16"/>
                      <a:pt x="19" y="15"/>
                      <a:pt x="19" y="15"/>
                    </a:cubicBezTo>
                    <a:cubicBezTo>
                      <a:pt x="20" y="14"/>
                      <a:pt x="18" y="13"/>
                      <a:pt x="17" y="12"/>
                    </a:cubicBezTo>
                    <a:cubicBezTo>
                      <a:pt x="16" y="10"/>
                      <a:pt x="16" y="8"/>
                      <a:pt x="16" y="6"/>
                    </a:cubicBezTo>
                    <a:cubicBezTo>
                      <a:pt x="15" y="5"/>
                      <a:pt x="13" y="7"/>
                      <a:pt x="13" y="8"/>
                    </a:cubicBezTo>
                    <a:cubicBezTo>
                      <a:pt x="11" y="9"/>
                      <a:pt x="10" y="11"/>
                      <a:pt x="9" y="11"/>
                    </a:cubicBezTo>
                    <a:cubicBezTo>
                      <a:pt x="7" y="12"/>
                      <a:pt x="5" y="10"/>
                      <a:pt x="5" y="9"/>
                    </a:cubicBezTo>
                    <a:cubicBezTo>
                      <a:pt x="4" y="6"/>
                      <a:pt x="5" y="4"/>
                      <a:pt x="5" y="1"/>
                    </a:cubicBezTo>
                    <a:cubicBezTo>
                      <a:pt x="4" y="1"/>
                      <a:pt x="1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721">
                <a:extLst>
                  <a:ext uri="{FF2B5EF4-FFF2-40B4-BE49-F238E27FC236}">
                    <a16:creationId xmlns:a16="http://schemas.microsoft.com/office/drawing/2014/main" id="{ECE304CC-C48F-40ED-A7E2-46E733BD5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5" y="3995"/>
                <a:ext cx="33" cy="30"/>
              </a:xfrm>
              <a:custGeom>
                <a:avLst/>
                <a:gdLst>
                  <a:gd name="T0" fmla="*/ 8 w 16"/>
                  <a:gd name="T1" fmla="*/ 9 h 14"/>
                  <a:gd name="T2" fmla="*/ 8 w 16"/>
                  <a:gd name="T3" fmla="*/ 9 h 14"/>
                  <a:gd name="T4" fmla="*/ 52 w 16"/>
                  <a:gd name="T5" fmla="*/ 88 h 14"/>
                  <a:gd name="T6" fmla="*/ 89 w 16"/>
                  <a:gd name="T7" fmla="*/ 129 h 14"/>
                  <a:gd name="T8" fmla="*/ 124 w 16"/>
                  <a:gd name="T9" fmla="*/ 129 h 14"/>
                  <a:gd name="T10" fmla="*/ 124 w 16"/>
                  <a:gd name="T11" fmla="*/ 77 h 14"/>
                  <a:gd name="T12" fmla="*/ 124 w 16"/>
                  <a:gd name="T13" fmla="*/ 60 h 14"/>
                  <a:gd name="T14" fmla="*/ 116 w 16"/>
                  <a:gd name="T15" fmla="*/ 51 h 14"/>
                  <a:gd name="T16" fmla="*/ 97 w 16"/>
                  <a:gd name="T17" fmla="*/ 60 h 14"/>
                  <a:gd name="T18" fmla="*/ 72 w 16"/>
                  <a:gd name="T19" fmla="*/ 69 h 14"/>
                  <a:gd name="T20" fmla="*/ 25 w 16"/>
                  <a:gd name="T21" fmla="*/ 41 h 14"/>
                  <a:gd name="T22" fmla="*/ 0 w 16"/>
                  <a:gd name="T23" fmla="*/ 0 h 14"/>
                  <a:gd name="T24" fmla="*/ 0 w 16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4"/>
                      <a:pt x="4" y="6"/>
                      <a:pt x="6" y="9"/>
                    </a:cubicBezTo>
                    <a:cubicBezTo>
                      <a:pt x="7" y="10"/>
                      <a:pt x="8" y="12"/>
                      <a:pt x="10" y="13"/>
                    </a:cubicBezTo>
                    <a:cubicBezTo>
                      <a:pt x="11" y="14"/>
                      <a:pt x="13" y="14"/>
                      <a:pt x="14" y="13"/>
                    </a:cubicBezTo>
                    <a:cubicBezTo>
                      <a:pt x="16" y="12"/>
                      <a:pt x="15" y="9"/>
                      <a:pt x="14" y="8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2" y="5"/>
                      <a:pt x="12" y="6"/>
                      <a:pt x="11" y="6"/>
                    </a:cubicBez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4" y="6"/>
                      <a:pt x="3" y="4"/>
                    </a:cubicBezTo>
                    <a:cubicBezTo>
                      <a:pt x="2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722">
                <a:extLst>
                  <a:ext uri="{FF2B5EF4-FFF2-40B4-BE49-F238E27FC236}">
                    <a16:creationId xmlns:a16="http://schemas.microsoft.com/office/drawing/2014/main" id="{EABE7903-78B2-4E32-8C74-070342B24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9" y="3992"/>
                <a:ext cx="27" cy="22"/>
              </a:xfrm>
              <a:custGeom>
                <a:avLst/>
                <a:gdLst>
                  <a:gd name="T0" fmla="*/ 0 w 13"/>
                  <a:gd name="T1" fmla="*/ 0 h 10"/>
                  <a:gd name="T2" fmla="*/ 0 w 13"/>
                  <a:gd name="T3" fmla="*/ 0 h 10"/>
                  <a:gd name="T4" fmla="*/ 44 w 13"/>
                  <a:gd name="T5" fmla="*/ 88 h 10"/>
                  <a:gd name="T6" fmla="*/ 116 w 13"/>
                  <a:gd name="T7" fmla="*/ 106 h 10"/>
                  <a:gd name="T8" fmla="*/ 100 w 13"/>
                  <a:gd name="T9" fmla="*/ 64 h 10"/>
                  <a:gd name="T10" fmla="*/ 81 w 13"/>
                  <a:gd name="T11" fmla="*/ 53 h 10"/>
                  <a:gd name="T12" fmla="*/ 35 w 13"/>
                  <a:gd name="T13" fmla="*/ 44 h 10"/>
                  <a:gd name="T14" fmla="*/ 8 w 1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3" y="6"/>
                      <a:pt x="5" y="8"/>
                    </a:cubicBezTo>
                    <a:cubicBezTo>
                      <a:pt x="7" y="10"/>
                      <a:pt x="10" y="10"/>
                      <a:pt x="13" y="10"/>
                    </a:cubicBezTo>
                    <a:cubicBezTo>
                      <a:pt x="13" y="9"/>
                      <a:pt x="11" y="7"/>
                      <a:pt x="11" y="6"/>
                    </a:cubicBezTo>
                    <a:cubicBezTo>
                      <a:pt x="10" y="5"/>
                      <a:pt x="11" y="5"/>
                      <a:pt x="9" y="5"/>
                    </a:cubicBezTo>
                    <a:cubicBezTo>
                      <a:pt x="7" y="5"/>
                      <a:pt x="5" y="5"/>
                      <a:pt x="4" y="4"/>
                    </a:cubicBezTo>
                    <a:cubicBezTo>
                      <a:pt x="3" y="3"/>
                      <a:pt x="1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723">
                <a:extLst>
                  <a:ext uri="{FF2B5EF4-FFF2-40B4-BE49-F238E27FC236}">
                    <a16:creationId xmlns:a16="http://schemas.microsoft.com/office/drawing/2014/main" id="{504868CD-67AB-4F9E-999C-1D8F7C156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3999"/>
                <a:ext cx="14" cy="9"/>
              </a:xfrm>
              <a:custGeom>
                <a:avLst/>
                <a:gdLst>
                  <a:gd name="T0" fmla="*/ 8 w 7"/>
                  <a:gd name="T1" fmla="*/ 11 h 4"/>
                  <a:gd name="T2" fmla="*/ 0 w 7"/>
                  <a:gd name="T3" fmla="*/ 11 h 4"/>
                  <a:gd name="T4" fmla="*/ 16 w 7"/>
                  <a:gd name="T5" fmla="*/ 11 h 4"/>
                  <a:gd name="T6" fmla="*/ 32 w 7"/>
                  <a:gd name="T7" fmla="*/ 11 h 4"/>
                  <a:gd name="T8" fmla="*/ 48 w 7"/>
                  <a:gd name="T9" fmla="*/ 45 h 4"/>
                  <a:gd name="T10" fmla="*/ 8 w 7"/>
                  <a:gd name="T11" fmla="*/ 36 h 4"/>
                  <a:gd name="T12" fmla="*/ 16 w 7"/>
                  <a:gd name="T13" fmla="*/ 2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5" y="1"/>
                      <a:pt x="7" y="3"/>
                      <a:pt x="6" y="4"/>
                    </a:cubicBezTo>
                    <a:cubicBezTo>
                      <a:pt x="4" y="4"/>
                      <a:pt x="3" y="4"/>
                      <a:pt x="1" y="3"/>
                    </a:cubicBezTo>
                    <a:cubicBezTo>
                      <a:pt x="1" y="2"/>
                      <a:pt x="1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724">
                <a:extLst>
                  <a:ext uri="{FF2B5EF4-FFF2-40B4-BE49-F238E27FC236}">
                    <a16:creationId xmlns:a16="http://schemas.microsoft.com/office/drawing/2014/main" id="{92C68A5B-4475-4E07-A496-3488295F0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986"/>
                <a:ext cx="10" cy="13"/>
              </a:xfrm>
              <a:custGeom>
                <a:avLst/>
                <a:gdLst>
                  <a:gd name="T0" fmla="*/ 0 w 5"/>
                  <a:gd name="T1" fmla="*/ 33 h 6"/>
                  <a:gd name="T2" fmla="*/ 24 w 5"/>
                  <a:gd name="T3" fmla="*/ 0 h 6"/>
                  <a:gd name="T4" fmla="*/ 40 w 5"/>
                  <a:gd name="T5" fmla="*/ 33 h 6"/>
                  <a:gd name="T6" fmla="*/ 24 w 5"/>
                  <a:gd name="T7" fmla="*/ 61 h 6"/>
                  <a:gd name="T8" fmla="*/ 8 w 5"/>
                  <a:gd name="T9" fmla="*/ 3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5"/>
                      <a:pt x="5" y="6"/>
                      <a:pt x="3" y="6"/>
                    </a:cubicBezTo>
                    <a:cubicBezTo>
                      <a:pt x="2" y="5"/>
                      <a:pt x="1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725">
                <a:extLst>
                  <a:ext uri="{FF2B5EF4-FFF2-40B4-BE49-F238E27FC236}">
                    <a16:creationId xmlns:a16="http://schemas.microsoft.com/office/drawing/2014/main" id="{797473E6-F4F9-4DC9-AB63-D292A6415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3819"/>
                <a:ext cx="56" cy="123"/>
              </a:xfrm>
              <a:custGeom>
                <a:avLst/>
                <a:gdLst>
                  <a:gd name="T0" fmla="*/ 35 w 27"/>
                  <a:gd name="T1" fmla="*/ 9 h 56"/>
                  <a:gd name="T2" fmla="*/ 81 w 27"/>
                  <a:gd name="T3" fmla="*/ 178 h 56"/>
                  <a:gd name="T4" fmla="*/ 116 w 27"/>
                  <a:gd name="T5" fmla="*/ 338 h 56"/>
                  <a:gd name="T6" fmla="*/ 241 w 27"/>
                  <a:gd name="T7" fmla="*/ 593 h 56"/>
                  <a:gd name="T8" fmla="*/ 73 w 27"/>
                  <a:gd name="T9" fmla="*/ 266 h 56"/>
                  <a:gd name="T10" fmla="*/ 17 w 27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56">
                    <a:moveTo>
                      <a:pt x="4" y="1"/>
                    </a:moveTo>
                    <a:cubicBezTo>
                      <a:pt x="5" y="6"/>
                      <a:pt x="8" y="12"/>
                      <a:pt x="9" y="17"/>
                    </a:cubicBezTo>
                    <a:cubicBezTo>
                      <a:pt x="11" y="22"/>
                      <a:pt x="12" y="27"/>
                      <a:pt x="13" y="32"/>
                    </a:cubicBezTo>
                    <a:cubicBezTo>
                      <a:pt x="16" y="42"/>
                      <a:pt x="21" y="49"/>
                      <a:pt x="27" y="56"/>
                    </a:cubicBezTo>
                    <a:cubicBezTo>
                      <a:pt x="16" y="52"/>
                      <a:pt x="12" y="35"/>
                      <a:pt x="8" y="25"/>
                    </a:cubicBezTo>
                    <a:cubicBezTo>
                      <a:pt x="6" y="19"/>
                      <a:pt x="0" y="6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1" name="Freeform 726">
                <a:extLst>
                  <a:ext uri="{FF2B5EF4-FFF2-40B4-BE49-F238E27FC236}">
                    <a16:creationId xmlns:a16="http://schemas.microsoft.com/office/drawing/2014/main" id="{46F09CE8-081F-494B-87E5-1C5B64E08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4001"/>
                <a:ext cx="21" cy="24"/>
              </a:xfrm>
              <a:custGeom>
                <a:avLst/>
                <a:gdLst>
                  <a:gd name="T0" fmla="*/ 57 w 10"/>
                  <a:gd name="T1" fmla="*/ 0 h 11"/>
                  <a:gd name="T2" fmla="*/ 48 w 10"/>
                  <a:gd name="T3" fmla="*/ 52 h 11"/>
                  <a:gd name="T4" fmla="*/ 0 w 10"/>
                  <a:gd name="T5" fmla="*/ 44 h 11"/>
                  <a:gd name="T6" fmla="*/ 17 w 10"/>
                  <a:gd name="T7" fmla="*/ 105 h 11"/>
                  <a:gd name="T8" fmla="*/ 27 w 10"/>
                  <a:gd name="T9" fmla="*/ 113 h 11"/>
                  <a:gd name="T10" fmla="*/ 57 w 10"/>
                  <a:gd name="T11" fmla="*/ 96 h 11"/>
                  <a:gd name="T12" fmla="*/ 67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2" y="4"/>
                      <a:pt x="0" y="4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6" y="10"/>
                      <a:pt x="6" y="9"/>
                    </a:cubicBezTo>
                    <a:cubicBezTo>
                      <a:pt x="8" y="7"/>
                      <a:pt x="10" y="2"/>
                      <a:pt x="7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2" name="Freeform 727">
                <a:extLst>
                  <a:ext uri="{FF2B5EF4-FFF2-40B4-BE49-F238E27FC236}">
                    <a16:creationId xmlns:a16="http://schemas.microsoft.com/office/drawing/2014/main" id="{9AC38605-3973-44EB-A48E-3CD1A8A2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1" y="3999"/>
                <a:ext cx="10" cy="20"/>
              </a:xfrm>
              <a:custGeom>
                <a:avLst/>
                <a:gdLst>
                  <a:gd name="T0" fmla="*/ 0 w 5"/>
                  <a:gd name="T1" fmla="*/ 53 h 9"/>
                  <a:gd name="T2" fmla="*/ 16 w 5"/>
                  <a:gd name="T3" fmla="*/ 0 h 9"/>
                  <a:gd name="T4" fmla="*/ 24 w 5"/>
                  <a:gd name="T5" fmla="*/ 80 h 9"/>
                  <a:gd name="T6" fmla="*/ 0 w 5"/>
                  <a:gd name="T7" fmla="*/ 98 h 9"/>
                  <a:gd name="T8" fmla="*/ 0 w 5"/>
                  <a:gd name="T9" fmla="*/ 8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0" y="5"/>
                    </a:moveTo>
                    <a:cubicBezTo>
                      <a:pt x="3" y="5"/>
                      <a:pt x="2" y="1"/>
                      <a:pt x="2" y="0"/>
                    </a:cubicBezTo>
                    <a:cubicBezTo>
                      <a:pt x="4" y="1"/>
                      <a:pt x="5" y="5"/>
                      <a:pt x="3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3" name="Freeform 728">
                <a:extLst>
                  <a:ext uri="{FF2B5EF4-FFF2-40B4-BE49-F238E27FC236}">
                    <a16:creationId xmlns:a16="http://schemas.microsoft.com/office/drawing/2014/main" id="{9DEF1A06-83DF-40A9-9C5A-346093C38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6" y="4001"/>
                <a:ext cx="10" cy="11"/>
              </a:xfrm>
              <a:custGeom>
                <a:avLst/>
                <a:gdLst>
                  <a:gd name="T0" fmla="*/ 0 w 5"/>
                  <a:gd name="T1" fmla="*/ 20 h 5"/>
                  <a:gd name="T2" fmla="*/ 24 w 5"/>
                  <a:gd name="T3" fmla="*/ 0 h 5"/>
                  <a:gd name="T4" fmla="*/ 32 w 5"/>
                  <a:gd name="T5" fmla="*/ 33 h 5"/>
                  <a:gd name="T6" fmla="*/ 8 w 5"/>
                  <a:gd name="T7" fmla="*/ 3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3" y="1"/>
                      <a:pt x="5" y="2"/>
                      <a:pt x="4" y="3"/>
                    </a:cubicBezTo>
                    <a:cubicBezTo>
                      <a:pt x="4" y="4"/>
                      <a:pt x="1" y="5"/>
                      <a:pt x="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4" name="Freeform 729">
                <a:extLst>
                  <a:ext uri="{FF2B5EF4-FFF2-40B4-BE49-F238E27FC236}">
                    <a16:creationId xmlns:a16="http://schemas.microsoft.com/office/drawing/2014/main" id="{6BEB794F-9665-4852-8865-AAD74071C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5" y="3966"/>
                <a:ext cx="6" cy="11"/>
              </a:xfrm>
              <a:custGeom>
                <a:avLst/>
                <a:gdLst>
                  <a:gd name="T0" fmla="*/ 0 w 3"/>
                  <a:gd name="T1" fmla="*/ 0 h 5"/>
                  <a:gd name="T2" fmla="*/ 16 w 3"/>
                  <a:gd name="T3" fmla="*/ 20 h 5"/>
                  <a:gd name="T4" fmla="*/ 24 w 3"/>
                  <a:gd name="T5" fmla="*/ 53 h 5"/>
                  <a:gd name="T6" fmla="*/ 8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3"/>
                      <a:pt x="3" y="4"/>
                      <a:pt x="3" y="5"/>
                    </a:cubicBezTo>
                    <a:cubicBezTo>
                      <a:pt x="3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5" name="Freeform 730">
                <a:extLst>
                  <a:ext uri="{FF2B5EF4-FFF2-40B4-BE49-F238E27FC236}">
                    <a16:creationId xmlns:a16="http://schemas.microsoft.com/office/drawing/2014/main" id="{A0688A42-7E14-4309-A6BD-D28427538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3962"/>
                <a:ext cx="6" cy="8"/>
              </a:xfrm>
              <a:custGeom>
                <a:avLst/>
                <a:gdLst>
                  <a:gd name="T0" fmla="*/ 0 w 3"/>
                  <a:gd name="T1" fmla="*/ 8 h 4"/>
                  <a:gd name="T2" fmla="*/ 24 w 3"/>
                  <a:gd name="T3" fmla="*/ 32 h 4"/>
                  <a:gd name="T4" fmla="*/ 8 w 3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2" y="1"/>
                      <a:pt x="3" y="2"/>
                      <a:pt x="3" y="4"/>
                    </a:cubicBezTo>
                    <a:cubicBezTo>
                      <a:pt x="3" y="2"/>
                      <a:pt x="3" y="1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6" name="Freeform 731">
                <a:extLst>
                  <a:ext uri="{FF2B5EF4-FFF2-40B4-BE49-F238E27FC236}">
                    <a16:creationId xmlns:a16="http://schemas.microsoft.com/office/drawing/2014/main" id="{DDAE0BF0-65BE-477E-91F2-8CE4A26DE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995"/>
                <a:ext cx="9" cy="13"/>
              </a:xfrm>
              <a:custGeom>
                <a:avLst/>
                <a:gdLst>
                  <a:gd name="T0" fmla="*/ 25 w 4"/>
                  <a:gd name="T1" fmla="*/ 0 h 6"/>
                  <a:gd name="T2" fmla="*/ 25 w 4"/>
                  <a:gd name="T3" fmla="*/ 33 h 6"/>
                  <a:gd name="T4" fmla="*/ 11 w 4"/>
                  <a:gd name="T5" fmla="*/ 52 h 6"/>
                  <a:gd name="T6" fmla="*/ 45 w 4"/>
                  <a:gd name="T7" fmla="*/ 33 h 6"/>
                  <a:gd name="T8" fmla="*/ 3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0" y="5"/>
                      <a:pt x="1" y="5"/>
                    </a:cubicBezTo>
                    <a:cubicBezTo>
                      <a:pt x="3" y="6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7" name="Freeform 732">
                <a:extLst>
                  <a:ext uri="{FF2B5EF4-FFF2-40B4-BE49-F238E27FC236}">
                    <a16:creationId xmlns:a16="http://schemas.microsoft.com/office/drawing/2014/main" id="{7028CE78-6425-4818-9D79-F9EE2C29C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984"/>
                <a:ext cx="12" cy="13"/>
              </a:xfrm>
              <a:custGeom>
                <a:avLst/>
                <a:gdLst>
                  <a:gd name="T0" fmla="*/ 32 w 6"/>
                  <a:gd name="T1" fmla="*/ 0 h 6"/>
                  <a:gd name="T2" fmla="*/ 24 w 6"/>
                  <a:gd name="T3" fmla="*/ 61 h 6"/>
                  <a:gd name="T4" fmla="*/ 32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6" y="1"/>
                      <a:pt x="6" y="6"/>
                      <a:pt x="3" y="6"/>
                    </a:cubicBezTo>
                    <a:cubicBezTo>
                      <a:pt x="0" y="6"/>
                      <a:pt x="3" y="1"/>
                      <a:pt x="4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8" name="Freeform 733">
                <a:extLst>
                  <a:ext uri="{FF2B5EF4-FFF2-40B4-BE49-F238E27FC236}">
                    <a16:creationId xmlns:a16="http://schemas.microsoft.com/office/drawing/2014/main" id="{986C7689-F2AF-430F-9FF1-F081268C7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966"/>
                <a:ext cx="8" cy="9"/>
              </a:xfrm>
              <a:custGeom>
                <a:avLst/>
                <a:gdLst>
                  <a:gd name="T0" fmla="*/ 0 w 4"/>
                  <a:gd name="T1" fmla="*/ 11 h 4"/>
                  <a:gd name="T2" fmla="*/ 0 w 4"/>
                  <a:gd name="T3" fmla="*/ 11 h 4"/>
                  <a:gd name="T4" fmla="*/ 32 w 4"/>
                  <a:gd name="T5" fmla="*/ 45 h 4"/>
                  <a:gd name="T6" fmla="*/ 8 w 4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2"/>
                      <a:pt x="4" y="4"/>
                    </a:cubicBezTo>
                    <a:cubicBezTo>
                      <a:pt x="4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9" name="Freeform 734">
                <a:extLst>
                  <a:ext uri="{FF2B5EF4-FFF2-40B4-BE49-F238E27FC236}">
                    <a16:creationId xmlns:a16="http://schemas.microsoft.com/office/drawing/2014/main" id="{938D9ED3-4DE5-4F3F-B394-383C1FCF2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3973"/>
                <a:ext cx="10" cy="8"/>
              </a:xfrm>
              <a:custGeom>
                <a:avLst/>
                <a:gdLst>
                  <a:gd name="T0" fmla="*/ 0 w 5"/>
                  <a:gd name="T1" fmla="*/ 8 h 4"/>
                  <a:gd name="T2" fmla="*/ 24 w 5"/>
                  <a:gd name="T3" fmla="*/ 32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3" y="3"/>
                      <a:pt x="3" y="4"/>
                    </a:cubicBezTo>
                    <a:cubicBezTo>
                      <a:pt x="5" y="3"/>
                      <a:pt x="2" y="0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0" name="Freeform 735">
                <a:extLst>
                  <a:ext uri="{FF2B5EF4-FFF2-40B4-BE49-F238E27FC236}">
                    <a16:creationId xmlns:a16="http://schemas.microsoft.com/office/drawing/2014/main" id="{B28764B7-016C-4399-97F0-49A78AE19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3977"/>
                <a:ext cx="35" cy="68"/>
              </a:xfrm>
              <a:custGeom>
                <a:avLst/>
                <a:gdLst>
                  <a:gd name="T0" fmla="*/ 124 w 17"/>
                  <a:gd name="T1" fmla="*/ 0 h 31"/>
                  <a:gd name="T2" fmla="*/ 80 w 17"/>
                  <a:gd name="T3" fmla="*/ 20 h 31"/>
                  <a:gd name="T4" fmla="*/ 68 w 17"/>
                  <a:gd name="T5" fmla="*/ 105 h 31"/>
                  <a:gd name="T6" fmla="*/ 60 w 17"/>
                  <a:gd name="T7" fmla="*/ 241 h 31"/>
                  <a:gd name="T8" fmla="*/ 33 w 17"/>
                  <a:gd name="T9" fmla="*/ 230 h 31"/>
                  <a:gd name="T10" fmla="*/ 8 w 17"/>
                  <a:gd name="T11" fmla="*/ 213 h 31"/>
                  <a:gd name="T12" fmla="*/ 0 w 17"/>
                  <a:gd name="T13" fmla="*/ 213 h 31"/>
                  <a:gd name="T14" fmla="*/ 8 w 17"/>
                  <a:gd name="T15" fmla="*/ 318 h 31"/>
                  <a:gd name="T16" fmla="*/ 89 w 17"/>
                  <a:gd name="T17" fmla="*/ 274 h 31"/>
                  <a:gd name="T18" fmla="*/ 132 w 17"/>
                  <a:gd name="T19" fmla="*/ 222 h 31"/>
                  <a:gd name="T20" fmla="*/ 140 w 17"/>
                  <a:gd name="T21" fmla="*/ 125 h 31"/>
                  <a:gd name="T22" fmla="*/ 132 w 17"/>
                  <a:gd name="T23" fmla="*/ 53 h 31"/>
                  <a:gd name="T24" fmla="*/ 124 w 17"/>
                  <a:gd name="T25" fmla="*/ 9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31">
                    <a:moveTo>
                      <a:pt x="14" y="0"/>
                    </a:moveTo>
                    <a:cubicBezTo>
                      <a:pt x="12" y="0"/>
                      <a:pt x="9" y="1"/>
                      <a:pt x="9" y="2"/>
                    </a:cubicBezTo>
                    <a:cubicBezTo>
                      <a:pt x="8" y="4"/>
                      <a:pt x="8" y="8"/>
                      <a:pt x="8" y="10"/>
                    </a:cubicBezTo>
                    <a:cubicBezTo>
                      <a:pt x="7" y="14"/>
                      <a:pt x="7" y="18"/>
                      <a:pt x="7" y="23"/>
                    </a:cubicBezTo>
                    <a:cubicBezTo>
                      <a:pt x="5" y="23"/>
                      <a:pt x="5" y="22"/>
                      <a:pt x="4" y="22"/>
                    </a:cubicBezTo>
                    <a:cubicBezTo>
                      <a:pt x="3" y="21"/>
                      <a:pt x="2" y="21"/>
                      <a:pt x="1" y="20"/>
                    </a:cubicBezTo>
                    <a:cubicBezTo>
                      <a:pt x="1" y="20"/>
                      <a:pt x="0" y="20"/>
                      <a:pt x="0" y="20"/>
                    </a:cubicBezTo>
                    <a:cubicBezTo>
                      <a:pt x="3" y="23"/>
                      <a:pt x="3" y="27"/>
                      <a:pt x="1" y="30"/>
                    </a:cubicBezTo>
                    <a:cubicBezTo>
                      <a:pt x="4" y="31"/>
                      <a:pt x="7" y="28"/>
                      <a:pt x="10" y="26"/>
                    </a:cubicBezTo>
                    <a:cubicBezTo>
                      <a:pt x="12" y="25"/>
                      <a:pt x="14" y="23"/>
                      <a:pt x="15" y="21"/>
                    </a:cubicBezTo>
                    <a:cubicBezTo>
                      <a:pt x="17" y="18"/>
                      <a:pt x="16" y="15"/>
                      <a:pt x="16" y="12"/>
                    </a:cubicBezTo>
                    <a:cubicBezTo>
                      <a:pt x="16" y="10"/>
                      <a:pt x="15" y="8"/>
                      <a:pt x="15" y="5"/>
                    </a:cubicBezTo>
                    <a:cubicBezTo>
                      <a:pt x="15" y="5"/>
                      <a:pt x="14" y="1"/>
                      <a:pt x="14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1" name="Freeform 736">
                <a:extLst>
                  <a:ext uri="{FF2B5EF4-FFF2-40B4-BE49-F238E27FC236}">
                    <a16:creationId xmlns:a16="http://schemas.microsoft.com/office/drawing/2014/main" id="{10DAE02E-6CB8-4972-BC70-488989206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4017"/>
                <a:ext cx="31" cy="28"/>
              </a:xfrm>
              <a:custGeom>
                <a:avLst/>
                <a:gdLst>
                  <a:gd name="T0" fmla="*/ 81 w 15"/>
                  <a:gd name="T1" fmla="*/ 19 h 13"/>
                  <a:gd name="T2" fmla="*/ 35 w 15"/>
                  <a:gd name="T3" fmla="*/ 101 h 13"/>
                  <a:gd name="T4" fmla="*/ 8 w 15"/>
                  <a:gd name="T5" fmla="*/ 60 h 13"/>
                  <a:gd name="T6" fmla="*/ 25 w 15"/>
                  <a:gd name="T7" fmla="*/ 121 h 13"/>
                  <a:gd name="T8" fmla="*/ 60 w 15"/>
                  <a:gd name="T9" fmla="*/ 121 h 13"/>
                  <a:gd name="T10" fmla="*/ 99 w 15"/>
                  <a:gd name="T11" fmla="*/ 88 h 13"/>
                  <a:gd name="T12" fmla="*/ 116 w 15"/>
                  <a:gd name="T13" fmla="*/ 52 h 13"/>
                  <a:gd name="T14" fmla="*/ 124 w 15"/>
                  <a:gd name="T15" fmla="*/ 9 h 13"/>
                  <a:gd name="T16" fmla="*/ 99 w 15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9" y="2"/>
                    </a:moveTo>
                    <a:cubicBezTo>
                      <a:pt x="9" y="5"/>
                      <a:pt x="8" y="9"/>
                      <a:pt x="4" y="10"/>
                    </a:cubicBezTo>
                    <a:cubicBezTo>
                      <a:pt x="2" y="10"/>
                      <a:pt x="2" y="7"/>
                      <a:pt x="1" y="6"/>
                    </a:cubicBezTo>
                    <a:cubicBezTo>
                      <a:pt x="0" y="8"/>
                      <a:pt x="1" y="12"/>
                      <a:pt x="3" y="12"/>
                    </a:cubicBezTo>
                    <a:cubicBezTo>
                      <a:pt x="4" y="13"/>
                      <a:pt x="6" y="13"/>
                      <a:pt x="7" y="12"/>
                    </a:cubicBezTo>
                    <a:cubicBezTo>
                      <a:pt x="9" y="11"/>
                      <a:pt x="10" y="10"/>
                      <a:pt x="11" y="9"/>
                    </a:cubicBezTo>
                    <a:cubicBezTo>
                      <a:pt x="12" y="8"/>
                      <a:pt x="13" y="7"/>
                      <a:pt x="13" y="5"/>
                    </a:cubicBezTo>
                    <a:cubicBezTo>
                      <a:pt x="14" y="4"/>
                      <a:pt x="15" y="2"/>
                      <a:pt x="14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2" name="Freeform 737">
                <a:extLst>
                  <a:ext uri="{FF2B5EF4-FFF2-40B4-BE49-F238E27FC236}">
                    <a16:creationId xmlns:a16="http://schemas.microsoft.com/office/drawing/2014/main" id="{F5B0EBC6-C6E9-4265-B9BF-072B7C942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4023"/>
                <a:ext cx="14" cy="18"/>
              </a:xfrm>
              <a:custGeom>
                <a:avLst/>
                <a:gdLst>
                  <a:gd name="T0" fmla="*/ 48 w 7"/>
                  <a:gd name="T1" fmla="*/ 0 h 8"/>
                  <a:gd name="T2" fmla="*/ 48 w 7"/>
                  <a:gd name="T3" fmla="*/ 0 h 8"/>
                  <a:gd name="T4" fmla="*/ 32 w 7"/>
                  <a:gd name="T5" fmla="*/ 72 h 8"/>
                  <a:gd name="T6" fmla="*/ 0 w 7"/>
                  <a:gd name="T7" fmla="*/ 36 h 8"/>
                  <a:gd name="T8" fmla="*/ 8 w 7"/>
                  <a:gd name="T9" fmla="*/ 56 h 8"/>
                  <a:gd name="T10" fmla="*/ 8 w 7"/>
                  <a:gd name="T11" fmla="*/ 81 h 8"/>
                  <a:gd name="T12" fmla="*/ 32 w 7"/>
                  <a:gd name="T13" fmla="*/ 81 h 8"/>
                  <a:gd name="T14" fmla="*/ 56 w 7"/>
                  <a:gd name="T15" fmla="*/ 56 h 8"/>
                  <a:gd name="T16" fmla="*/ 48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5"/>
                      <a:pt x="4" y="6"/>
                    </a:cubicBezTo>
                    <a:cubicBezTo>
                      <a:pt x="2" y="6"/>
                      <a:pt x="1" y="4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4"/>
                      <a:pt x="7" y="2"/>
                      <a:pt x="6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3" name="Freeform 738">
                <a:extLst>
                  <a:ext uri="{FF2B5EF4-FFF2-40B4-BE49-F238E27FC236}">
                    <a16:creationId xmlns:a16="http://schemas.microsoft.com/office/drawing/2014/main" id="{2666A39A-137C-48FB-AF64-FAE894314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4019"/>
                <a:ext cx="10" cy="20"/>
              </a:xfrm>
              <a:custGeom>
                <a:avLst/>
                <a:gdLst>
                  <a:gd name="T0" fmla="*/ 32 w 5"/>
                  <a:gd name="T1" fmla="*/ 0 h 9"/>
                  <a:gd name="T2" fmla="*/ 24 w 5"/>
                  <a:gd name="T3" fmla="*/ 44 h 9"/>
                  <a:gd name="T4" fmla="*/ 0 w 5"/>
                  <a:gd name="T5" fmla="*/ 44 h 9"/>
                  <a:gd name="T6" fmla="*/ 24 w 5"/>
                  <a:gd name="T7" fmla="*/ 89 h 9"/>
                  <a:gd name="T8" fmla="*/ 40 w 5"/>
                  <a:gd name="T9" fmla="*/ 9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0"/>
                    </a:moveTo>
                    <a:cubicBezTo>
                      <a:pt x="4" y="1"/>
                      <a:pt x="4" y="3"/>
                      <a:pt x="3" y="4"/>
                    </a:cubicBezTo>
                    <a:cubicBezTo>
                      <a:pt x="3" y="5"/>
                      <a:pt x="1" y="7"/>
                      <a:pt x="0" y="4"/>
                    </a:cubicBezTo>
                    <a:cubicBezTo>
                      <a:pt x="1" y="6"/>
                      <a:pt x="1" y="9"/>
                      <a:pt x="3" y="8"/>
                    </a:cubicBezTo>
                    <a:cubicBezTo>
                      <a:pt x="5" y="6"/>
                      <a:pt x="5" y="3"/>
                      <a:pt x="5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4" name="Freeform 739">
                <a:extLst>
                  <a:ext uri="{FF2B5EF4-FFF2-40B4-BE49-F238E27FC236}">
                    <a16:creationId xmlns:a16="http://schemas.microsoft.com/office/drawing/2014/main" id="{6C78A40D-8972-47FA-9BE2-2EA3E7DE3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1" y="4008"/>
                <a:ext cx="10" cy="22"/>
              </a:xfrm>
              <a:custGeom>
                <a:avLst/>
                <a:gdLst>
                  <a:gd name="T0" fmla="*/ 24 w 5"/>
                  <a:gd name="T1" fmla="*/ 0 h 10"/>
                  <a:gd name="T2" fmla="*/ 0 w 5"/>
                  <a:gd name="T3" fmla="*/ 44 h 10"/>
                  <a:gd name="T4" fmla="*/ 8 w 5"/>
                  <a:gd name="T5" fmla="*/ 88 h 10"/>
                  <a:gd name="T6" fmla="*/ 16 w 5"/>
                  <a:gd name="T7" fmla="*/ 106 h 10"/>
                  <a:gd name="T8" fmla="*/ 32 w 5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2" y="2"/>
                      <a:pt x="3" y="5"/>
                      <a:pt x="0" y="4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0" y="10"/>
                      <a:pt x="2" y="10"/>
                    </a:cubicBezTo>
                    <a:cubicBezTo>
                      <a:pt x="5" y="9"/>
                      <a:pt x="4" y="2"/>
                      <a:pt x="4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5" name="Freeform 740">
                <a:extLst>
                  <a:ext uri="{FF2B5EF4-FFF2-40B4-BE49-F238E27FC236}">
                    <a16:creationId xmlns:a16="http://schemas.microsoft.com/office/drawing/2014/main" id="{5A711FAB-6F2D-44D0-B5C3-2A252D195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7" y="3977"/>
                <a:ext cx="8" cy="11"/>
              </a:xfrm>
              <a:custGeom>
                <a:avLst/>
                <a:gdLst>
                  <a:gd name="T0" fmla="*/ 0 w 4"/>
                  <a:gd name="T1" fmla="*/ 20 h 5"/>
                  <a:gd name="T2" fmla="*/ 16 w 4"/>
                  <a:gd name="T3" fmla="*/ 53 h 5"/>
                  <a:gd name="T4" fmla="*/ 8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2" y="2"/>
                      <a:pt x="2" y="3"/>
                      <a:pt x="2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6" name="Freeform 741">
                <a:extLst>
                  <a:ext uri="{FF2B5EF4-FFF2-40B4-BE49-F238E27FC236}">
                    <a16:creationId xmlns:a16="http://schemas.microsoft.com/office/drawing/2014/main" id="{9BED6A97-ABFF-46FA-AF9A-59AE52CD7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977"/>
                <a:ext cx="10" cy="13"/>
              </a:xfrm>
              <a:custGeom>
                <a:avLst/>
                <a:gdLst>
                  <a:gd name="T0" fmla="*/ 0 w 5"/>
                  <a:gd name="T1" fmla="*/ 20 h 6"/>
                  <a:gd name="T2" fmla="*/ 32 w 5"/>
                  <a:gd name="T3" fmla="*/ 61 h 6"/>
                  <a:gd name="T4" fmla="*/ 16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2" y="3"/>
                      <a:pt x="4" y="3"/>
                      <a:pt x="4" y="6"/>
                    </a:cubicBezTo>
                    <a:cubicBezTo>
                      <a:pt x="5" y="4"/>
                      <a:pt x="5" y="0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7" name="Freeform 742">
                <a:extLst>
                  <a:ext uri="{FF2B5EF4-FFF2-40B4-BE49-F238E27FC236}">
                    <a16:creationId xmlns:a16="http://schemas.microsoft.com/office/drawing/2014/main" id="{4D0713FF-6D8B-4F67-B1CE-97A2DBA37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9" y="3970"/>
                <a:ext cx="8" cy="9"/>
              </a:xfrm>
              <a:custGeom>
                <a:avLst/>
                <a:gdLst>
                  <a:gd name="T0" fmla="*/ 0 w 4"/>
                  <a:gd name="T1" fmla="*/ 11 h 4"/>
                  <a:gd name="T2" fmla="*/ 16 w 4"/>
                  <a:gd name="T3" fmla="*/ 45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2" y="3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8" name="Freeform 743">
                <a:extLst>
                  <a:ext uri="{FF2B5EF4-FFF2-40B4-BE49-F238E27FC236}">
                    <a16:creationId xmlns:a16="http://schemas.microsoft.com/office/drawing/2014/main" id="{E44F7834-2667-4C1B-B2CA-4878F5630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2306"/>
                <a:ext cx="49" cy="509"/>
              </a:xfrm>
              <a:custGeom>
                <a:avLst/>
                <a:gdLst>
                  <a:gd name="T0" fmla="*/ 76 w 24"/>
                  <a:gd name="T1" fmla="*/ 0 h 232"/>
                  <a:gd name="T2" fmla="*/ 0 w 24"/>
                  <a:gd name="T3" fmla="*/ 2451 h 232"/>
                  <a:gd name="T4" fmla="*/ 76 w 24"/>
                  <a:gd name="T5" fmla="*/ 0 h 2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2">
                    <a:moveTo>
                      <a:pt x="9" y="0"/>
                    </a:moveTo>
                    <a:cubicBezTo>
                      <a:pt x="9" y="0"/>
                      <a:pt x="24" y="138"/>
                      <a:pt x="0" y="232"/>
                    </a:cubicBezTo>
                    <a:cubicBezTo>
                      <a:pt x="0" y="232"/>
                      <a:pt x="14" y="163"/>
                      <a:pt x="9" y="0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89" name="Freeform 744">
                <a:extLst>
                  <a:ext uri="{FF2B5EF4-FFF2-40B4-BE49-F238E27FC236}">
                    <a16:creationId xmlns:a16="http://schemas.microsoft.com/office/drawing/2014/main" id="{4D692C26-7D77-4E04-B0EB-FBFD06F38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488"/>
                <a:ext cx="45" cy="356"/>
              </a:xfrm>
              <a:custGeom>
                <a:avLst/>
                <a:gdLst>
                  <a:gd name="T0" fmla="*/ 0 w 22"/>
                  <a:gd name="T1" fmla="*/ 20 h 162"/>
                  <a:gd name="T2" fmla="*/ 51 w 22"/>
                  <a:gd name="T3" fmla="*/ 391 h 162"/>
                  <a:gd name="T4" fmla="*/ 104 w 22"/>
                  <a:gd name="T5" fmla="*/ 719 h 162"/>
                  <a:gd name="T6" fmla="*/ 139 w 22"/>
                  <a:gd name="T7" fmla="*/ 1222 h 162"/>
                  <a:gd name="T8" fmla="*/ 147 w 22"/>
                  <a:gd name="T9" fmla="*/ 1718 h 162"/>
                  <a:gd name="T10" fmla="*/ 180 w 22"/>
                  <a:gd name="T11" fmla="*/ 1420 h 162"/>
                  <a:gd name="T12" fmla="*/ 180 w 22"/>
                  <a:gd name="T13" fmla="*/ 1053 h 162"/>
                  <a:gd name="T14" fmla="*/ 113 w 22"/>
                  <a:gd name="T15" fmla="*/ 521 h 162"/>
                  <a:gd name="T16" fmla="*/ 59 w 22"/>
                  <a:gd name="T17" fmla="*/ 193 h 162"/>
                  <a:gd name="T18" fmla="*/ 16 w 22"/>
                  <a:gd name="T19" fmla="*/ 0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" h="162">
                    <a:moveTo>
                      <a:pt x="0" y="2"/>
                    </a:moveTo>
                    <a:cubicBezTo>
                      <a:pt x="1" y="13"/>
                      <a:pt x="4" y="26"/>
                      <a:pt x="6" y="37"/>
                    </a:cubicBezTo>
                    <a:cubicBezTo>
                      <a:pt x="8" y="48"/>
                      <a:pt x="10" y="58"/>
                      <a:pt x="12" y="68"/>
                    </a:cubicBezTo>
                    <a:cubicBezTo>
                      <a:pt x="14" y="84"/>
                      <a:pt x="15" y="99"/>
                      <a:pt x="16" y="115"/>
                    </a:cubicBezTo>
                    <a:cubicBezTo>
                      <a:pt x="17" y="130"/>
                      <a:pt x="16" y="146"/>
                      <a:pt x="17" y="162"/>
                    </a:cubicBezTo>
                    <a:cubicBezTo>
                      <a:pt x="20" y="154"/>
                      <a:pt x="20" y="142"/>
                      <a:pt x="21" y="134"/>
                    </a:cubicBezTo>
                    <a:cubicBezTo>
                      <a:pt x="21" y="122"/>
                      <a:pt x="22" y="110"/>
                      <a:pt x="21" y="99"/>
                    </a:cubicBezTo>
                    <a:cubicBezTo>
                      <a:pt x="20" y="82"/>
                      <a:pt x="17" y="66"/>
                      <a:pt x="13" y="49"/>
                    </a:cubicBezTo>
                    <a:cubicBezTo>
                      <a:pt x="11" y="39"/>
                      <a:pt x="9" y="28"/>
                      <a:pt x="7" y="18"/>
                    </a:cubicBezTo>
                    <a:cubicBezTo>
                      <a:pt x="7" y="14"/>
                      <a:pt x="6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0" name="Freeform 745">
                <a:extLst>
                  <a:ext uri="{FF2B5EF4-FFF2-40B4-BE49-F238E27FC236}">
                    <a16:creationId xmlns:a16="http://schemas.microsoft.com/office/drawing/2014/main" id="{CA136306-FE93-4D10-B2DC-9743EA7A8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6" y="3118"/>
                <a:ext cx="25" cy="137"/>
              </a:xfrm>
              <a:custGeom>
                <a:avLst/>
                <a:gdLst>
                  <a:gd name="T0" fmla="*/ 27 w 12"/>
                  <a:gd name="T1" fmla="*/ 0 h 62"/>
                  <a:gd name="T2" fmla="*/ 35 w 12"/>
                  <a:gd name="T3" fmla="*/ 367 h 62"/>
                  <a:gd name="T4" fmla="*/ 100 w 12"/>
                  <a:gd name="T5" fmla="*/ 670 h 62"/>
                  <a:gd name="T6" fmla="*/ 65 w 12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2">
                    <a:moveTo>
                      <a:pt x="3" y="0"/>
                    </a:moveTo>
                    <a:cubicBezTo>
                      <a:pt x="0" y="10"/>
                      <a:pt x="2" y="23"/>
                      <a:pt x="4" y="34"/>
                    </a:cubicBezTo>
                    <a:cubicBezTo>
                      <a:pt x="5" y="42"/>
                      <a:pt x="7" y="55"/>
                      <a:pt x="11" y="62"/>
                    </a:cubicBezTo>
                    <a:cubicBezTo>
                      <a:pt x="5" y="42"/>
                      <a:pt x="12" y="2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1" name="Freeform 746">
                <a:extLst>
                  <a:ext uri="{FF2B5EF4-FFF2-40B4-BE49-F238E27FC236}">
                    <a16:creationId xmlns:a16="http://schemas.microsoft.com/office/drawing/2014/main" id="{82F60988-2572-40B4-B975-1075FBB3E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316"/>
                <a:ext cx="26" cy="182"/>
              </a:xfrm>
              <a:custGeom>
                <a:avLst/>
                <a:gdLst>
                  <a:gd name="T0" fmla="*/ 16 w 13"/>
                  <a:gd name="T1" fmla="*/ 0 h 83"/>
                  <a:gd name="T2" fmla="*/ 8 w 13"/>
                  <a:gd name="T3" fmla="*/ 443 h 83"/>
                  <a:gd name="T4" fmla="*/ 40 w 13"/>
                  <a:gd name="T5" fmla="*/ 653 h 83"/>
                  <a:gd name="T6" fmla="*/ 104 w 13"/>
                  <a:gd name="T7" fmla="*/ 875 h 83"/>
                  <a:gd name="T8" fmla="*/ 56 w 13"/>
                  <a:gd name="T9" fmla="*/ 360 h 83"/>
                  <a:gd name="T10" fmla="*/ 24 w 13"/>
                  <a:gd name="T11" fmla="*/ 64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83">
                    <a:moveTo>
                      <a:pt x="2" y="0"/>
                    </a:moveTo>
                    <a:cubicBezTo>
                      <a:pt x="0" y="14"/>
                      <a:pt x="0" y="29"/>
                      <a:pt x="1" y="42"/>
                    </a:cubicBezTo>
                    <a:cubicBezTo>
                      <a:pt x="2" y="49"/>
                      <a:pt x="3" y="55"/>
                      <a:pt x="5" y="62"/>
                    </a:cubicBezTo>
                    <a:cubicBezTo>
                      <a:pt x="6" y="69"/>
                      <a:pt x="11" y="76"/>
                      <a:pt x="13" y="83"/>
                    </a:cubicBezTo>
                    <a:cubicBezTo>
                      <a:pt x="10" y="66"/>
                      <a:pt x="7" y="51"/>
                      <a:pt x="7" y="34"/>
                    </a:cubicBezTo>
                    <a:cubicBezTo>
                      <a:pt x="6" y="25"/>
                      <a:pt x="6" y="14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2" name="Freeform 747">
                <a:extLst>
                  <a:ext uri="{FF2B5EF4-FFF2-40B4-BE49-F238E27FC236}">
                    <a16:creationId xmlns:a16="http://schemas.microsoft.com/office/drawing/2014/main" id="{FCA1B94C-E7B6-40A4-8162-2EDD142AF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1748"/>
                <a:ext cx="123" cy="173"/>
              </a:xfrm>
              <a:custGeom>
                <a:avLst/>
                <a:gdLst>
                  <a:gd name="T0" fmla="*/ 508 w 60"/>
                  <a:gd name="T1" fmla="*/ 158 h 79"/>
                  <a:gd name="T2" fmla="*/ 353 w 60"/>
                  <a:gd name="T3" fmla="*/ 210 h 79"/>
                  <a:gd name="T4" fmla="*/ 240 w 60"/>
                  <a:gd name="T5" fmla="*/ 388 h 79"/>
                  <a:gd name="T6" fmla="*/ 0 w 60"/>
                  <a:gd name="T7" fmla="*/ 830 h 79"/>
                  <a:gd name="T8" fmla="*/ 517 w 60"/>
                  <a:gd name="T9" fmla="*/ 14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79">
                    <a:moveTo>
                      <a:pt x="59" y="15"/>
                    </a:moveTo>
                    <a:cubicBezTo>
                      <a:pt x="52" y="15"/>
                      <a:pt x="47" y="15"/>
                      <a:pt x="41" y="20"/>
                    </a:cubicBezTo>
                    <a:cubicBezTo>
                      <a:pt x="36" y="24"/>
                      <a:pt x="32" y="31"/>
                      <a:pt x="28" y="37"/>
                    </a:cubicBezTo>
                    <a:cubicBezTo>
                      <a:pt x="19" y="51"/>
                      <a:pt x="12" y="67"/>
                      <a:pt x="0" y="79"/>
                    </a:cubicBezTo>
                    <a:cubicBezTo>
                      <a:pt x="11" y="66"/>
                      <a:pt x="32" y="0"/>
                      <a:pt x="6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3" name="Freeform 748">
                <a:extLst>
                  <a:ext uri="{FF2B5EF4-FFF2-40B4-BE49-F238E27FC236}">
                    <a16:creationId xmlns:a16="http://schemas.microsoft.com/office/drawing/2014/main" id="{7B64240B-FF80-4B5B-A56C-71452E1F0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6" y="1649"/>
                <a:ext cx="33" cy="42"/>
              </a:xfrm>
              <a:custGeom>
                <a:avLst/>
                <a:gdLst>
                  <a:gd name="T0" fmla="*/ 140 w 16"/>
                  <a:gd name="T1" fmla="*/ 9 h 19"/>
                  <a:gd name="T2" fmla="*/ 0 w 16"/>
                  <a:gd name="T3" fmla="*/ 206 h 19"/>
                  <a:gd name="T4" fmla="*/ 107 w 1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16" y="1"/>
                    </a:moveTo>
                    <a:cubicBezTo>
                      <a:pt x="4" y="0"/>
                      <a:pt x="3" y="11"/>
                      <a:pt x="0" y="19"/>
                    </a:cubicBezTo>
                    <a:cubicBezTo>
                      <a:pt x="0" y="10"/>
                      <a:pt x="2" y="2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4" name="Freeform 749">
                <a:extLst>
                  <a:ext uri="{FF2B5EF4-FFF2-40B4-BE49-F238E27FC236}">
                    <a16:creationId xmlns:a16="http://schemas.microsoft.com/office/drawing/2014/main" id="{C163C3C8-C872-496D-A34C-47F85BFCC2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535"/>
                <a:ext cx="19" cy="88"/>
              </a:xfrm>
              <a:custGeom>
                <a:avLst/>
                <a:gdLst>
                  <a:gd name="T0" fmla="*/ 49 w 9"/>
                  <a:gd name="T1" fmla="*/ 9 h 40"/>
                  <a:gd name="T2" fmla="*/ 76 w 9"/>
                  <a:gd name="T3" fmla="*/ 427 h 40"/>
                  <a:gd name="T4" fmla="*/ 84 w 9"/>
                  <a:gd name="T5" fmla="*/ 202 h 40"/>
                  <a:gd name="T6" fmla="*/ 49 w 9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40">
                    <a:moveTo>
                      <a:pt x="5" y="1"/>
                    </a:moveTo>
                    <a:cubicBezTo>
                      <a:pt x="9" y="14"/>
                      <a:pt x="0" y="29"/>
                      <a:pt x="8" y="40"/>
                    </a:cubicBezTo>
                    <a:cubicBezTo>
                      <a:pt x="5" y="33"/>
                      <a:pt x="9" y="26"/>
                      <a:pt x="9" y="19"/>
                    </a:cubicBezTo>
                    <a:cubicBezTo>
                      <a:pt x="9" y="13"/>
                      <a:pt x="7" y="6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5" name="Freeform 750">
                <a:extLst>
                  <a:ext uri="{FF2B5EF4-FFF2-40B4-BE49-F238E27FC236}">
                    <a16:creationId xmlns:a16="http://schemas.microsoft.com/office/drawing/2014/main" id="{B31FB89F-CFC6-47D0-9D83-E2C7489A7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4" y="1269"/>
                <a:ext cx="63" cy="75"/>
              </a:xfrm>
              <a:custGeom>
                <a:avLst/>
                <a:gdLst>
                  <a:gd name="T0" fmla="*/ 260 w 31"/>
                  <a:gd name="T1" fmla="*/ 0 h 34"/>
                  <a:gd name="T2" fmla="*/ 152 w 31"/>
                  <a:gd name="T3" fmla="*/ 194 h 34"/>
                  <a:gd name="T4" fmla="*/ 0 w 31"/>
                  <a:gd name="T5" fmla="*/ 311 h 34"/>
                  <a:gd name="T6" fmla="*/ 161 w 31"/>
                  <a:gd name="T7" fmla="*/ 238 h 34"/>
                  <a:gd name="T8" fmla="*/ 252 w 31"/>
                  <a:gd name="T9" fmla="*/ 3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0"/>
                    </a:moveTo>
                    <a:cubicBezTo>
                      <a:pt x="28" y="7"/>
                      <a:pt x="25" y="13"/>
                      <a:pt x="18" y="18"/>
                    </a:cubicBezTo>
                    <a:cubicBezTo>
                      <a:pt x="13" y="21"/>
                      <a:pt x="5" y="28"/>
                      <a:pt x="0" y="29"/>
                    </a:cubicBezTo>
                    <a:cubicBezTo>
                      <a:pt x="5" y="34"/>
                      <a:pt x="15" y="25"/>
                      <a:pt x="19" y="22"/>
                    </a:cubicBezTo>
                    <a:cubicBezTo>
                      <a:pt x="25" y="16"/>
                      <a:pt x="27" y="11"/>
                      <a:pt x="3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6" name="Freeform 751">
                <a:extLst>
                  <a:ext uri="{FF2B5EF4-FFF2-40B4-BE49-F238E27FC236}">
                    <a16:creationId xmlns:a16="http://schemas.microsoft.com/office/drawing/2014/main" id="{34B965B9-A941-4A65-8A93-FCFC5FC74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916"/>
                <a:ext cx="25" cy="79"/>
              </a:xfrm>
              <a:custGeom>
                <a:avLst/>
                <a:gdLst>
                  <a:gd name="T0" fmla="*/ 0 w 12"/>
                  <a:gd name="T1" fmla="*/ 20 h 36"/>
                  <a:gd name="T2" fmla="*/ 65 w 12"/>
                  <a:gd name="T3" fmla="*/ 178 h 36"/>
                  <a:gd name="T4" fmla="*/ 56 w 12"/>
                  <a:gd name="T5" fmla="*/ 380 h 36"/>
                  <a:gd name="T6" fmla="*/ 83 w 12"/>
                  <a:gd name="T7" fmla="*/ 116 h 36"/>
                  <a:gd name="T8" fmla="*/ 17 w 12"/>
                  <a:gd name="T9" fmla="*/ 0 h 36"/>
                  <a:gd name="T10" fmla="*/ 8 w 12"/>
                  <a:gd name="T11" fmla="*/ 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6">
                    <a:moveTo>
                      <a:pt x="0" y="2"/>
                    </a:moveTo>
                    <a:cubicBezTo>
                      <a:pt x="4" y="7"/>
                      <a:pt x="7" y="11"/>
                      <a:pt x="7" y="17"/>
                    </a:cubicBezTo>
                    <a:cubicBezTo>
                      <a:pt x="7" y="24"/>
                      <a:pt x="6" y="30"/>
                      <a:pt x="6" y="36"/>
                    </a:cubicBezTo>
                    <a:cubicBezTo>
                      <a:pt x="10" y="29"/>
                      <a:pt x="12" y="19"/>
                      <a:pt x="9" y="11"/>
                    </a:cubicBezTo>
                    <a:cubicBezTo>
                      <a:pt x="7" y="7"/>
                      <a:pt x="3" y="5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7" name="Freeform 752">
                <a:extLst>
                  <a:ext uri="{FF2B5EF4-FFF2-40B4-BE49-F238E27FC236}">
                    <a16:creationId xmlns:a16="http://schemas.microsoft.com/office/drawing/2014/main" id="{88585D23-76D1-4D61-8A31-1A323F63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012"/>
                <a:ext cx="22" cy="29"/>
              </a:xfrm>
              <a:custGeom>
                <a:avLst/>
                <a:gdLst>
                  <a:gd name="T0" fmla="*/ 16 w 11"/>
                  <a:gd name="T1" fmla="*/ 0 h 13"/>
                  <a:gd name="T2" fmla="*/ 24 w 11"/>
                  <a:gd name="T3" fmla="*/ 100 h 13"/>
                  <a:gd name="T4" fmla="*/ 88 w 11"/>
                  <a:gd name="T5" fmla="*/ 134 h 13"/>
                  <a:gd name="T6" fmla="*/ 48 w 11"/>
                  <a:gd name="T7" fmla="*/ 80 h 13"/>
                  <a:gd name="T8" fmla="*/ 32 w 11"/>
                  <a:gd name="T9" fmla="*/ 45 h 13"/>
                  <a:gd name="T10" fmla="*/ 24 w 11"/>
                  <a:gd name="T11" fmla="*/ 9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3">
                    <a:moveTo>
                      <a:pt x="2" y="0"/>
                    </a:moveTo>
                    <a:cubicBezTo>
                      <a:pt x="1" y="3"/>
                      <a:pt x="0" y="7"/>
                      <a:pt x="3" y="9"/>
                    </a:cubicBezTo>
                    <a:cubicBezTo>
                      <a:pt x="5" y="10"/>
                      <a:pt x="9" y="13"/>
                      <a:pt x="11" y="12"/>
                    </a:cubicBezTo>
                    <a:cubicBezTo>
                      <a:pt x="10" y="10"/>
                      <a:pt x="7" y="9"/>
                      <a:pt x="6" y="7"/>
                    </a:cubicBezTo>
                    <a:cubicBezTo>
                      <a:pt x="5" y="6"/>
                      <a:pt x="4" y="5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8" name="Freeform 753">
                <a:extLst>
                  <a:ext uri="{FF2B5EF4-FFF2-40B4-BE49-F238E27FC236}">
                    <a16:creationId xmlns:a16="http://schemas.microsoft.com/office/drawing/2014/main" id="{C05DB66C-BBCC-433F-AE51-E62494690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1" y="1065"/>
                <a:ext cx="10" cy="28"/>
              </a:xfrm>
              <a:custGeom>
                <a:avLst/>
                <a:gdLst>
                  <a:gd name="T0" fmla="*/ 8 w 5"/>
                  <a:gd name="T1" fmla="*/ 0 h 13"/>
                  <a:gd name="T2" fmla="*/ 40 w 5"/>
                  <a:gd name="T3" fmla="*/ 129 h 13"/>
                  <a:gd name="T4" fmla="*/ 16 w 5"/>
                  <a:gd name="T5" fmla="*/ 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4"/>
                      <a:pt x="0" y="11"/>
                      <a:pt x="5" y="13"/>
                    </a:cubicBezTo>
                    <a:cubicBezTo>
                      <a:pt x="5" y="9"/>
                      <a:pt x="3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99" name="Freeform 754">
                <a:extLst>
                  <a:ext uri="{FF2B5EF4-FFF2-40B4-BE49-F238E27FC236}">
                    <a16:creationId xmlns:a16="http://schemas.microsoft.com/office/drawing/2014/main" id="{4812B72C-A883-4512-9D4B-6C2E7C1C6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148"/>
                <a:ext cx="24" cy="44"/>
              </a:xfrm>
              <a:custGeom>
                <a:avLst/>
                <a:gdLst>
                  <a:gd name="T0" fmla="*/ 88 w 12"/>
                  <a:gd name="T1" fmla="*/ 44 h 20"/>
                  <a:gd name="T2" fmla="*/ 8 w 12"/>
                  <a:gd name="T3" fmla="*/ 150 h 20"/>
                  <a:gd name="T4" fmla="*/ 88 w 12"/>
                  <a:gd name="T5" fmla="*/ 125 h 20"/>
                  <a:gd name="T6" fmla="*/ 88 w 12"/>
                  <a:gd name="T7" fmla="*/ 73 h 20"/>
                  <a:gd name="T8" fmla="*/ 88 w 12"/>
                  <a:gd name="T9" fmla="*/ 4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11" y="4"/>
                    </a:moveTo>
                    <a:cubicBezTo>
                      <a:pt x="5" y="0"/>
                      <a:pt x="0" y="9"/>
                      <a:pt x="1" y="14"/>
                    </a:cubicBezTo>
                    <a:cubicBezTo>
                      <a:pt x="2" y="20"/>
                      <a:pt x="9" y="14"/>
                      <a:pt x="11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1" y="6"/>
                      <a:pt x="11" y="5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Freeform 755">
                <a:extLst>
                  <a:ext uri="{FF2B5EF4-FFF2-40B4-BE49-F238E27FC236}">
                    <a16:creationId xmlns:a16="http://schemas.microsoft.com/office/drawing/2014/main" id="{9AB2EC77-973D-4983-B209-C7A1A09AE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1111"/>
                <a:ext cx="54" cy="20"/>
              </a:xfrm>
              <a:custGeom>
                <a:avLst/>
                <a:gdLst>
                  <a:gd name="T0" fmla="*/ 0 w 26"/>
                  <a:gd name="T1" fmla="*/ 36 h 9"/>
                  <a:gd name="T2" fmla="*/ 108 w 26"/>
                  <a:gd name="T3" fmla="*/ 98 h 9"/>
                  <a:gd name="T4" fmla="*/ 168 w 26"/>
                  <a:gd name="T5" fmla="*/ 98 h 9"/>
                  <a:gd name="T6" fmla="*/ 233 w 26"/>
                  <a:gd name="T7" fmla="*/ 98 h 9"/>
                  <a:gd name="T8" fmla="*/ 168 w 26"/>
                  <a:gd name="T9" fmla="*/ 80 h 9"/>
                  <a:gd name="T10" fmla="*/ 81 w 26"/>
                  <a:gd name="T11" fmla="*/ 64 h 9"/>
                  <a:gd name="T12" fmla="*/ 0 w 26"/>
                  <a:gd name="T13" fmla="*/ 2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9">
                    <a:moveTo>
                      <a:pt x="0" y="3"/>
                    </a:moveTo>
                    <a:cubicBezTo>
                      <a:pt x="1" y="8"/>
                      <a:pt x="7" y="8"/>
                      <a:pt x="12" y="9"/>
                    </a:cubicBezTo>
                    <a:cubicBezTo>
                      <a:pt x="14" y="9"/>
                      <a:pt x="17" y="9"/>
                      <a:pt x="19" y="9"/>
                    </a:cubicBezTo>
                    <a:cubicBezTo>
                      <a:pt x="22" y="9"/>
                      <a:pt x="24" y="9"/>
                      <a:pt x="26" y="9"/>
                    </a:cubicBezTo>
                    <a:cubicBezTo>
                      <a:pt x="26" y="7"/>
                      <a:pt x="20" y="7"/>
                      <a:pt x="19" y="7"/>
                    </a:cubicBezTo>
                    <a:cubicBezTo>
                      <a:pt x="16" y="6"/>
                      <a:pt x="12" y="6"/>
                      <a:pt x="9" y="6"/>
                    </a:cubicBezTo>
                    <a:cubicBezTo>
                      <a:pt x="7" y="5"/>
                      <a:pt x="3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1" name="Freeform 756">
                <a:extLst>
                  <a:ext uri="{FF2B5EF4-FFF2-40B4-BE49-F238E27FC236}">
                    <a16:creationId xmlns:a16="http://schemas.microsoft.com/office/drawing/2014/main" id="{F1529184-E577-4EF3-8D48-887F31522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973"/>
                <a:ext cx="37" cy="81"/>
              </a:xfrm>
              <a:custGeom>
                <a:avLst/>
                <a:gdLst>
                  <a:gd name="T0" fmla="*/ 16 w 18"/>
                  <a:gd name="T1" fmla="*/ 61 h 37"/>
                  <a:gd name="T2" fmla="*/ 25 w 18"/>
                  <a:gd name="T3" fmla="*/ 169 h 37"/>
                  <a:gd name="T4" fmla="*/ 68 w 18"/>
                  <a:gd name="T5" fmla="*/ 274 h 37"/>
                  <a:gd name="T6" fmla="*/ 156 w 18"/>
                  <a:gd name="T7" fmla="*/ 326 h 37"/>
                  <a:gd name="T8" fmla="*/ 113 w 18"/>
                  <a:gd name="T9" fmla="*/ 230 h 37"/>
                  <a:gd name="T10" fmla="*/ 60 w 18"/>
                  <a:gd name="T11" fmla="*/ 116 h 37"/>
                  <a:gd name="T12" fmla="*/ 33 w 18"/>
                  <a:gd name="T13" fmla="*/ 33 h 37"/>
                  <a:gd name="T14" fmla="*/ 16 w 18"/>
                  <a:gd name="T15" fmla="*/ 33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37">
                    <a:moveTo>
                      <a:pt x="2" y="6"/>
                    </a:moveTo>
                    <a:cubicBezTo>
                      <a:pt x="0" y="7"/>
                      <a:pt x="3" y="14"/>
                      <a:pt x="3" y="16"/>
                    </a:cubicBezTo>
                    <a:cubicBezTo>
                      <a:pt x="4" y="19"/>
                      <a:pt x="5" y="23"/>
                      <a:pt x="8" y="26"/>
                    </a:cubicBezTo>
                    <a:cubicBezTo>
                      <a:pt x="9" y="27"/>
                      <a:pt x="18" y="37"/>
                      <a:pt x="18" y="31"/>
                    </a:cubicBezTo>
                    <a:cubicBezTo>
                      <a:pt x="18" y="28"/>
                      <a:pt x="15" y="24"/>
                      <a:pt x="13" y="22"/>
                    </a:cubicBezTo>
                    <a:cubicBezTo>
                      <a:pt x="11" y="18"/>
                      <a:pt x="9" y="15"/>
                      <a:pt x="7" y="11"/>
                    </a:cubicBezTo>
                    <a:cubicBezTo>
                      <a:pt x="6" y="8"/>
                      <a:pt x="5" y="6"/>
                      <a:pt x="4" y="3"/>
                    </a:cubicBezTo>
                    <a:cubicBezTo>
                      <a:pt x="4" y="2"/>
                      <a:pt x="3" y="0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2" name="Freeform 757">
                <a:extLst>
                  <a:ext uri="{FF2B5EF4-FFF2-40B4-BE49-F238E27FC236}">
                    <a16:creationId xmlns:a16="http://schemas.microsoft.com/office/drawing/2014/main" id="{D60C2518-151A-465F-ADE3-39A5FDCE8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909"/>
                <a:ext cx="17" cy="24"/>
              </a:xfrm>
              <a:custGeom>
                <a:avLst/>
                <a:gdLst>
                  <a:gd name="T0" fmla="*/ 0 w 8"/>
                  <a:gd name="T1" fmla="*/ 81 h 11"/>
                  <a:gd name="T2" fmla="*/ 40 w 8"/>
                  <a:gd name="T3" fmla="*/ 9 h 11"/>
                  <a:gd name="T4" fmla="*/ 68 w 8"/>
                  <a:gd name="T5" fmla="*/ 113 h 11"/>
                  <a:gd name="T6" fmla="*/ 19 w 8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8"/>
                    </a:moveTo>
                    <a:cubicBezTo>
                      <a:pt x="1" y="6"/>
                      <a:pt x="1" y="0"/>
                      <a:pt x="4" y="1"/>
                    </a:cubicBezTo>
                    <a:cubicBezTo>
                      <a:pt x="7" y="2"/>
                      <a:pt x="8" y="8"/>
                      <a:pt x="7" y="11"/>
                    </a:cubicBezTo>
                    <a:cubicBezTo>
                      <a:pt x="5" y="11"/>
                      <a:pt x="0" y="10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8188" name="Freeform 758">
              <a:extLst>
                <a:ext uri="{FF2B5EF4-FFF2-40B4-BE49-F238E27FC236}">
                  <a16:creationId xmlns:a16="http://schemas.microsoft.com/office/drawing/2014/main" id="{5D0955A6-F117-4DEE-B0C9-E0C5250EE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9" y="909"/>
              <a:ext cx="19" cy="26"/>
            </a:xfrm>
            <a:custGeom>
              <a:avLst/>
              <a:gdLst>
                <a:gd name="T0" fmla="*/ 76 w 9"/>
                <a:gd name="T1" fmla="*/ 72 h 12"/>
                <a:gd name="T2" fmla="*/ 57 w 9"/>
                <a:gd name="T3" fmla="*/ 9 h 12"/>
                <a:gd name="T4" fmla="*/ 27 w 9"/>
                <a:gd name="T5" fmla="*/ 43 h 12"/>
                <a:gd name="T6" fmla="*/ 27 w 9"/>
                <a:gd name="T7" fmla="*/ 121 h 12"/>
                <a:gd name="T8" fmla="*/ 68 w 9"/>
                <a:gd name="T9" fmla="*/ 6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9" y="6"/>
                    <a:pt x="7" y="1"/>
                    <a:pt x="6" y="1"/>
                  </a:cubicBezTo>
                  <a:cubicBezTo>
                    <a:pt x="4" y="0"/>
                    <a:pt x="4" y="2"/>
                    <a:pt x="3" y="4"/>
                  </a:cubicBezTo>
                  <a:cubicBezTo>
                    <a:pt x="3" y="5"/>
                    <a:pt x="0" y="11"/>
                    <a:pt x="3" y="12"/>
                  </a:cubicBezTo>
                  <a:cubicBezTo>
                    <a:pt x="5" y="12"/>
                    <a:pt x="7" y="8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759">
              <a:extLst>
                <a:ext uri="{FF2B5EF4-FFF2-40B4-BE49-F238E27FC236}">
                  <a16:creationId xmlns:a16="http://schemas.microsoft.com/office/drawing/2014/main" id="{4CEE9C03-D1E7-4B2A-ACA2-BB312EB1D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0" y="852"/>
              <a:ext cx="37" cy="59"/>
            </a:xfrm>
            <a:custGeom>
              <a:avLst/>
              <a:gdLst>
                <a:gd name="T0" fmla="*/ 105 w 18"/>
                <a:gd name="T1" fmla="*/ 0 h 27"/>
                <a:gd name="T2" fmla="*/ 156 w 18"/>
                <a:gd name="T3" fmla="*/ 282 h 27"/>
                <a:gd name="T4" fmla="*/ 97 w 18"/>
                <a:gd name="T5" fmla="*/ 221 h 27"/>
                <a:gd name="T6" fmla="*/ 43 w 18"/>
                <a:gd name="T7" fmla="*/ 201 h 27"/>
                <a:gd name="T8" fmla="*/ 0 w 18"/>
                <a:gd name="T9" fmla="*/ 201 h 27"/>
                <a:gd name="T10" fmla="*/ 0 w 18"/>
                <a:gd name="T11" fmla="*/ 201 h 27"/>
                <a:gd name="T12" fmla="*/ 97 w 18"/>
                <a:gd name="T13" fmla="*/ 114 h 27"/>
                <a:gd name="T14" fmla="*/ 105 w 18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7">
                  <a:moveTo>
                    <a:pt x="12" y="0"/>
                  </a:moveTo>
                  <a:cubicBezTo>
                    <a:pt x="16" y="8"/>
                    <a:pt x="17" y="19"/>
                    <a:pt x="18" y="27"/>
                  </a:cubicBezTo>
                  <a:cubicBezTo>
                    <a:pt x="16" y="24"/>
                    <a:pt x="14" y="23"/>
                    <a:pt x="11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3" y="19"/>
                    <a:pt x="2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3" y="16"/>
                    <a:pt x="9" y="16"/>
                    <a:pt x="11" y="11"/>
                  </a:cubicBezTo>
                  <a:cubicBezTo>
                    <a:pt x="12" y="8"/>
                    <a:pt x="12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Freeform 760">
              <a:extLst>
                <a:ext uri="{FF2B5EF4-FFF2-40B4-BE49-F238E27FC236}">
                  <a16:creationId xmlns:a16="http://schemas.microsoft.com/office/drawing/2014/main" id="{E812662E-60D8-4DC3-A4EC-CDD24E94D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08"/>
              <a:ext cx="33" cy="70"/>
            </a:xfrm>
            <a:custGeom>
              <a:avLst/>
              <a:gdLst>
                <a:gd name="T0" fmla="*/ 0 w 16"/>
                <a:gd name="T1" fmla="*/ 9 h 32"/>
                <a:gd name="T2" fmla="*/ 72 w 16"/>
                <a:gd name="T3" fmla="*/ 158 h 32"/>
                <a:gd name="T4" fmla="*/ 97 w 16"/>
                <a:gd name="T5" fmla="*/ 335 h 32"/>
                <a:gd name="T6" fmla="*/ 8 w 16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1"/>
                  </a:moveTo>
                  <a:cubicBezTo>
                    <a:pt x="4" y="5"/>
                    <a:pt x="6" y="10"/>
                    <a:pt x="8" y="15"/>
                  </a:cubicBezTo>
                  <a:cubicBezTo>
                    <a:pt x="10" y="21"/>
                    <a:pt x="9" y="27"/>
                    <a:pt x="11" y="32"/>
                  </a:cubicBezTo>
                  <a:cubicBezTo>
                    <a:pt x="16" y="21"/>
                    <a:pt x="11" y="7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1" name="Freeform 761">
              <a:extLst>
                <a:ext uri="{FF2B5EF4-FFF2-40B4-BE49-F238E27FC236}">
                  <a16:creationId xmlns:a16="http://schemas.microsoft.com/office/drawing/2014/main" id="{F08657D9-C2CB-40CD-AA59-40F659656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2347"/>
              <a:ext cx="25" cy="64"/>
            </a:xfrm>
            <a:custGeom>
              <a:avLst/>
              <a:gdLst>
                <a:gd name="T0" fmla="*/ 0 w 12"/>
                <a:gd name="T1" fmla="*/ 20 h 29"/>
                <a:gd name="T2" fmla="*/ 56 w 12"/>
                <a:gd name="T3" fmla="*/ 150 h 29"/>
                <a:gd name="T4" fmla="*/ 65 w 12"/>
                <a:gd name="T5" fmla="*/ 249 h 29"/>
                <a:gd name="T6" fmla="*/ 65 w 12"/>
                <a:gd name="T7" fmla="*/ 311 h 29"/>
                <a:gd name="T8" fmla="*/ 27 w 12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9">
                  <a:moveTo>
                    <a:pt x="0" y="2"/>
                  </a:moveTo>
                  <a:cubicBezTo>
                    <a:pt x="3" y="1"/>
                    <a:pt x="5" y="11"/>
                    <a:pt x="6" y="14"/>
                  </a:cubicBezTo>
                  <a:cubicBezTo>
                    <a:pt x="6" y="17"/>
                    <a:pt x="7" y="20"/>
                    <a:pt x="7" y="23"/>
                  </a:cubicBezTo>
                  <a:cubicBezTo>
                    <a:pt x="7" y="25"/>
                    <a:pt x="6" y="27"/>
                    <a:pt x="7" y="29"/>
                  </a:cubicBezTo>
                  <a:cubicBezTo>
                    <a:pt x="12" y="26"/>
                    <a:pt x="10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Freeform 762">
              <a:extLst>
                <a:ext uri="{FF2B5EF4-FFF2-40B4-BE49-F238E27FC236}">
                  <a16:creationId xmlns:a16="http://schemas.microsoft.com/office/drawing/2014/main" id="{061E0C85-E889-44B0-B1FB-1C7C86989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2442"/>
              <a:ext cx="43" cy="147"/>
            </a:xfrm>
            <a:custGeom>
              <a:avLst/>
              <a:gdLst>
                <a:gd name="T0" fmla="*/ 147 w 21"/>
                <a:gd name="T1" fmla="*/ 0 h 67"/>
                <a:gd name="T2" fmla="*/ 129 w 21"/>
                <a:gd name="T3" fmla="*/ 158 h 67"/>
                <a:gd name="T4" fmla="*/ 59 w 21"/>
                <a:gd name="T5" fmla="*/ 274 h 67"/>
                <a:gd name="T6" fmla="*/ 16 w 21"/>
                <a:gd name="T7" fmla="*/ 452 h 67"/>
                <a:gd name="T8" fmla="*/ 16 w 21"/>
                <a:gd name="T9" fmla="*/ 709 h 67"/>
                <a:gd name="T10" fmla="*/ 113 w 21"/>
                <a:gd name="T11" fmla="*/ 307 h 67"/>
                <a:gd name="T12" fmla="*/ 156 w 21"/>
                <a:gd name="T13" fmla="*/ 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67">
                  <a:moveTo>
                    <a:pt x="17" y="0"/>
                  </a:moveTo>
                  <a:cubicBezTo>
                    <a:pt x="17" y="5"/>
                    <a:pt x="17" y="10"/>
                    <a:pt x="15" y="15"/>
                  </a:cubicBezTo>
                  <a:cubicBezTo>
                    <a:pt x="12" y="19"/>
                    <a:pt x="9" y="22"/>
                    <a:pt x="7" y="26"/>
                  </a:cubicBezTo>
                  <a:cubicBezTo>
                    <a:pt x="5" y="31"/>
                    <a:pt x="3" y="37"/>
                    <a:pt x="2" y="43"/>
                  </a:cubicBezTo>
                  <a:cubicBezTo>
                    <a:pt x="1" y="50"/>
                    <a:pt x="0" y="59"/>
                    <a:pt x="2" y="67"/>
                  </a:cubicBezTo>
                  <a:cubicBezTo>
                    <a:pt x="3" y="53"/>
                    <a:pt x="4" y="41"/>
                    <a:pt x="13" y="29"/>
                  </a:cubicBezTo>
                  <a:cubicBezTo>
                    <a:pt x="19" y="21"/>
                    <a:pt x="21" y="10"/>
                    <a:pt x="18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3" name="Freeform 763">
              <a:extLst>
                <a:ext uri="{FF2B5EF4-FFF2-40B4-BE49-F238E27FC236}">
                  <a16:creationId xmlns:a16="http://schemas.microsoft.com/office/drawing/2014/main" id="{D82A1C18-7842-4069-9635-9D2651305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731"/>
              <a:ext cx="63" cy="81"/>
            </a:xfrm>
            <a:custGeom>
              <a:avLst/>
              <a:gdLst>
                <a:gd name="T0" fmla="*/ 24 w 31"/>
                <a:gd name="T1" fmla="*/ 149 h 37"/>
                <a:gd name="T2" fmla="*/ 236 w 31"/>
                <a:gd name="T3" fmla="*/ 387 h 37"/>
                <a:gd name="T4" fmla="*/ 161 w 31"/>
                <a:gd name="T5" fmla="*/ 239 h 37"/>
                <a:gd name="T6" fmla="*/ 260 w 31"/>
                <a:gd name="T7" fmla="*/ 302 h 37"/>
                <a:gd name="T8" fmla="*/ 136 w 31"/>
                <a:gd name="T9" fmla="*/ 125 h 37"/>
                <a:gd name="T10" fmla="*/ 228 w 31"/>
                <a:gd name="T11" fmla="*/ 177 h 37"/>
                <a:gd name="T12" fmla="*/ 0 w 31"/>
                <a:gd name="T13" fmla="*/ 33 h 37"/>
                <a:gd name="T14" fmla="*/ 16 w 31"/>
                <a:gd name="T15" fmla="*/ 158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7">
                  <a:moveTo>
                    <a:pt x="3" y="14"/>
                  </a:moveTo>
                  <a:cubicBezTo>
                    <a:pt x="10" y="23"/>
                    <a:pt x="23" y="27"/>
                    <a:pt x="28" y="37"/>
                  </a:cubicBezTo>
                  <a:cubicBezTo>
                    <a:pt x="27" y="32"/>
                    <a:pt x="23" y="27"/>
                    <a:pt x="19" y="23"/>
                  </a:cubicBezTo>
                  <a:cubicBezTo>
                    <a:pt x="24" y="23"/>
                    <a:pt x="28" y="26"/>
                    <a:pt x="31" y="29"/>
                  </a:cubicBezTo>
                  <a:cubicBezTo>
                    <a:pt x="26" y="24"/>
                    <a:pt x="22" y="17"/>
                    <a:pt x="16" y="12"/>
                  </a:cubicBezTo>
                  <a:cubicBezTo>
                    <a:pt x="20" y="13"/>
                    <a:pt x="24" y="15"/>
                    <a:pt x="27" y="17"/>
                  </a:cubicBezTo>
                  <a:cubicBezTo>
                    <a:pt x="19" y="11"/>
                    <a:pt x="11" y="0"/>
                    <a:pt x="0" y="3"/>
                  </a:cubicBezTo>
                  <a:cubicBezTo>
                    <a:pt x="1" y="6"/>
                    <a:pt x="1" y="13"/>
                    <a:pt x="2" y="15"/>
                  </a:cubicBezTo>
                </a:path>
              </a:pathLst>
            </a:custGeom>
            <a:solidFill>
              <a:srgbClr val="6C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Freeform 764">
              <a:extLst>
                <a:ext uri="{FF2B5EF4-FFF2-40B4-BE49-F238E27FC236}">
                  <a16:creationId xmlns:a16="http://schemas.microsoft.com/office/drawing/2014/main" id="{1BE68BE7-C13B-48BF-A8E9-F852BC14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724"/>
              <a:ext cx="86" cy="99"/>
            </a:xfrm>
            <a:custGeom>
              <a:avLst/>
              <a:gdLst>
                <a:gd name="T0" fmla="*/ 344 w 42"/>
                <a:gd name="T1" fmla="*/ 73 h 45"/>
                <a:gd name="T2" fmla="*/ 301 w 42"/>
                <a:gd name="T3" fmla="*/ 310 h 45"/>
                <a:gd name="T4" fmla="*/ 164 w 42"/>
                <a:gd name="T5" fmla="*/ 416 h 45"/>
                <a:gd name="T6" fmla="*/ 0 w 42"/>
                <a:gd name="T7" fmla="*/ 469 h 45"/>
                <a:gd name="T8" fmla="*/ 205 w 42"/>
                <a:gd name="T9" fmla="*/ 319 h 45"/>
                <a:gd name="T10" fmla="*/ 25 w 42"/>
                <a:gd name="T11" fmla="*/ 339 h 45"/>
                <a:gd name="T12" fmla="*/ 223 w 42"/>
                <a:gd name="T13" fmla="*/ 178 h 45"/>
                <a:gd name="T14" fmla="*/ 104 w 42"/>
                <a:gd name="T15" fmla="*/ 169 h 45"/>
                <a:gd name="T16" fmla="*/ 213 w 42"/>
                <a:gd name="T17" fmla="*/ 88 h 45"/>
                <a:gd name="T18" fmla="*/ 96 w 42"/>
                <a:gd name="T19" fmla="*/ 53 h 45"/>
                <a:gd name="T20" fmla="*/ 344 w 42"/>
                <a:gd name="T21" fmla="*/ 64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2" h="45">
                  <a:moveTo>
                    <a:pt x="40" y="7"/>
                  </a:moveTo>
                  <a:cubicBezTo>
                    <a:pt x="42" y="17"/>
                    <a:pt x="42" y="21"/>
                    <a:pt x="35" y="29"/>
                  </a:cubicBezTo>
                  <a:cubicBezTo>
                    <a:pt x="31" y="33"/>
                    <a:pt x="25" y="37"/>
                    <a:pt x="19" y="39"/>
                  </a:cubicBezTo>
                  <a:cubicBezTo>
                    <a:pt x="15" y="40"/>
                    <a:pt x="3" y="45"/>
                    <a:pt x="0" y="44"/>
                  </a:cubicBezTo>
                  <a:cubicBezTo>
                    <a:pt x="8" y="39"/>
                    <a:pt x="17" y="35"/>
                    <a:pt x="24" y="30"/>
                  </a:cubicBezTo>
                  <a:cubicBezTo>
                    <a:pt x="17" y="30"/>
                    <a:pt x="10" y="33"/>
                    <a:pt x="3" y="32"/>
                  </a:cubicBezTo>
                  <a:cubicBezTo>
                    <a:pt x="10" y="30"/>
                    <a:pt x="21" y="23"/>
                    <a:pt x="26" y="17"/>
                  </a:cubicBezTo>
                  <a:cubicBezTo>
                    <a:pt x="22" y="15"/>
                    <a:pt x="16" y="18"/>
                    <a:pt x="12" y="16"/>
                  </a:cubicBezTo>
                  <a:cubicBezTo>
                    <a:pt x="15" y="12"/>
                    <a:pt x="21" y="12"/>
                    <a:pt x="25" y="8"/>
                  </a:cubicBezTo>
                  <a:cubicBezTo>
                    <a:pt x="20" y="6"/>
                    <a:pt x="16" y="6"/>
                    <a:pt x="11" y="5"/>
                  </a:cubicBezTo>
                  <a:cubicBezTo>
                    <a:pt x="19" y="3"/>
                    <a:pt x="34" y="0"/>
                    <a:pt x="40" y="6"/>
                  </a:cubicBezTo>
                </a:path>
              </a:pathLst>
            </a:custGeom>
            <a:solidFill>
              <a:srgbClr val="6C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5" name="Freeform 765">
              <a:extLst>
                <a:ext uri="{FF2B5EF4-FFF2-40B4-BE49-F238E27FC236}">
                  <a16:creationId xmlns:a16="http://schemas.microsoft.com/office/drawing/2014/main" id="{12650317-A086-4442-815A-2B631311A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931"/>
              <a:ext cx="35" cy="35"/>
            </a:xfrm>
            <a:custGeom>
              <a:avLst/>
              <a:gdLst>
                <a:gd name="T0" fmla="*/ 132 w 17"/>
                <a:gd name="T1" fmla="*/ 20 h 16"/>
                <a:gd name="T2" fmla="*/ 148 w 17"/>
                <a:gd name="T3" fmla="*/ 72 h 16"/>
                <a:gd name="T4" fmla="*/ 68 w 17"/>
                <a:gd name="T5" fmla="*/ 168 h 16"/>
                <a:gd name="T6" fmla="*/ 0 w 17"/>
                <a:gd name="T7" fmla="*/ 72 h 16"/>
                <a:gd name="T8" fmla="*/ 8 w 17"/>
                <a:gd name="T9" fmla="*/ 33 h 16"/>
                <a:gd name="T10" fmla="*/ 132 w 17"/>
                <a:gd name="T11" fmla="*/ 2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cubicBezTo>
                    <a:pt x="16" y="4"/>
                    <a:pt x="17" y="6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0" y="12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3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205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6" name="Freeform 766">
              <a:extLst>
                <a:ext uri="{FF2B5EF4-FFF2-40B4-BE49-F238E27FC236}">
                  <a16:creationId xmlns:a16="http://schemas.microsoft.com/office/drawing/2014/main" id="{DA844D0E-2435-47DA-80BC-E9DEB108E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933"/>
              <a:ext cx="33" cy="18"/>
            </a:xfrm>
            <a:custGeom>
              <a:avLst/>
              <a:gdLst>
                <a:gd name="T0" fmla="*/ 8 w 16"/>
                <a:gd name="T1" fmla="*/ 92 h 8"/>
                <a:gd name="T2" fmla="*/ 35 w 16"/>
                <a:gd name="T3" fmla="*/ 81 h 8"/>
                <a:gd name="T4" fmla="*/ 80 w 16"/>
                <a:gd name="T5" fmla="*/ 81 h 8"/>
                <a:gd name="T6" fmla="*/ 140 w 16"/>
                <a:gd name="T7" fmla="*/ 72 h 8"/>
                <a:gd name="T8" fmla="*/ 140 w 16"/>
                <a:gd name="T9" fmla="*/ 36 h 8"/>
                <a:gd name="T10" fmla="*/ 116 w 16"/>
                <a:gd name="T11" fmla="*/ 11 h 8"/>
                <a:gd name="T12" fmla="*/ 72 w 16"/>
                <a:gd name="T13" fmla="*/ 0 h 8"/>
                <a:gd name="T14" fmla="*/ 8 w 16"/>
                <a:gd name="T15" fmla="*/ 36 h 8"/>
                <a:gd name="T16" fmla="*/ 8 w 16"/>
                <a:gd name="T17" fmla="*/ 9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1" y="7"/>
                    <a:pt x="4" y="7"/>
                    <a:pt x="4" y="7"/>
                  </a:cubicBezTo>
                  <a:cubicBezTo>
                    <a:pt x="6" y="7"/>
                    <a:pt x="8" y="7"/>
                    <a:pt x="9" y="7"/>
                  </a:cubicBezTo>
                  <a:cubicBezTo>
                    <a:pt x="11" y="7"/>
                    <a:pt x="15" y="8"/>
                    <a:pt x="16" y="6"/>
                  </a:cubicBezTo>
                  <a:cubicBezTo>
                    <a:pt x="16" y="5"/>
                    <a:pt x="16" y="4"/>
                    <a:pt x="16" y="3"/>
                  </a:cubicBezTo>
                  <a:cubicBezTo>
                    <a:pt x="15" y="2"/>
                    <a:pt x="14" y="2"/>
                    <a:pt x="13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6" y="0"/>
                    <a:pt x="2" y="1"/>
                    <a:pt x="1" y="3"/>
                  </a:cubicBezTo>
                  <a:cubicBezTo>
                    <a:pt x="1" y="4"/>
                    <a:pt x="0" y="6"/>
                    <a:pt x="1" y="8"/>
                  </a:cubicBezTo>
                </a:path>
              </a:pathLst>
            </a:custGeom>
            <a:solidFill>
              <a:srgbClr val="1F4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767">
              <a:extLst>
                <a:ext uri="{FF2B5EF4-FFF2-40B4-BE49-F238E27FC236}">
                  <a16:creationId xmlns:a16="http://schemas.microsoft.com/office/drawing/2014/main" id="{C50BFCC7-D97E-43A6-B0B2-F1D7B5E04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9" y="931"/>
              <a:ext cx="35" cy="35"/>
            </a:xfrm>
            <a:custGeom>
              <a:avLst/>
              <a:gdLst>
                <a:gd name="T0" fmla="*/ 132 w 17"/>
                <a:gd name="T1" fmla="*/ 20 h 16"/>
                <a:gd name="T2" fmla="*/ 148 w 17"/>
                <a:gd name="T3" fmla="*/ 72 h 16"/>
                <a:gd name="T4" fmla="*/ 68 w 17"/>
                <a:gd name="T5" fmla="*/ 168 h 16"/>
                <a:gd name="T6" fmla="*/ 0 w 17"/>
                <a:gd name="T7" fmla="*/ 72 h 16"/>
                <a:gd name="T8" fmla="*/ 8 w 17"/>
                <a:gd name="T9" fmla="*/ 33 h 16"/>
                <a:gd name="T10" fmla="*/ 132 w 17"/>
                <a:gd name="T11" fmla="*/ 2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cubicBezTo>
                    <a:pt x="16" y="4"/>
                    <a:pt x="17" y="6"/>
                    <a:pt x="17" y="7"/>
                  </a:cubicBezTo>
                  <a:cubicBezTo>
                    <a:pt x="17" y="12"/>
                    <a:pt x="13" y="16"/>
                    <a:pt x="8" y="16"/>
                  </a:cubicBezTo>
                  <a:cubicBezTo>
                    <a:pt x="4" y="16"/>
                    <a:pt x="0" y="12"/>
                    <a:pt x="0" y="7"/>
                  </a:cubicBezTo>
                  <a:cubicBezTo>
                    <a:pt x="0" y="6"/>
                    <a:pt x="0" y="4"/>
                    <a:pt x="1" y="3"/>
                  </a:cubicBezTo>
                  <a:cubicBezTo>
                    <a:pt x="3" y="1"/>
                    <a:pt x="14" y="0"/>
                    <a:pt x="15" y="2"/>
                  </a:cubicBezTo>
                  <a:close/>
                </a:path>
              </a:pathLst>
            </a:custGeom>
            <a:noFill/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Oval 768">
              <a:extLst>
                <a:ext uri="{FF2B5EF4-FFF2-40B4-BE49-F238E27FC236}">
                  <a16:creationId xmlns:a16="http://schemas.microsoft.com/office/drawing/2014/main" id="{E502BCF6-8BC7-42E3-93CF-9FAD2D85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9" y="940"/>
              <a:ext cx="15" cy="15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9" name="Oval 769">
              <a:extLst>
                <a:ext uri="{FF2B5EF4-FFF2-40B4-BE49-F238E27FC236}">
                  <a16:creationId xmlns:a16="http://schemas.microsoft.com/office/drawing/2014/main" id="{050816AB-99E3-47EE-878A-51C8ADCF0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937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0" name="Oval 770">
              <a:extLst>
                <a:ext uri="{FF2B5EF4-FFF2-40B4-BE49-F238E27FC236}">
                  <a16:creationId xmlns:a16="http://schemas.microsoft.com/office/drawing/2014/main" id="{36E68DF4-0050-49F0-B1EC-C8F167E46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" y="948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1" name="Freeform 771">
              <a:extLst>
                <a:ext uri="{FF2B5EF4-FFF2-40B4-BE49-F238E27FC236}">
                  <a16:creationId xmlns:a16="http://schemas.microsoft.com/office/drawing/2014/main" id="{69CC6165-15D5-4487-AE8C-38FB7FE9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6" y="933"/>
              <a:ext cx="74" cy="44"/>
            </a:xfrm>
            <a:custGeom>
              <a:avLst/>
              <a:gdLst>
                <a:gd name="T0" fmla="*/ 16 w 36"/>
                <a:gd name="T1" fmla="*/ 117 h 20"/>
                <a:gd name="T2" fmla="*/ 164 w 36"/>
                <a:gd name="T3" fmla="*/ 0 h 20"/>
                <a:gd name="T4" fmla="*/ 312 w 36"/>
                <a:gd name="T5" fmla="*/ 88 h 20"/>
                <a:gd name="T6" fmla="*/ 51 w 36"/>
                <a:gd name="T7" fmla="*/ 125 h 20"/>
                <a:gd name="T8" fmla="*/ 16 w 36"/>
                <a:gd name="T9" fmla="*/ 1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0">
                  <a:moveTo>
                    <a:pt x="2" y="11"/>
                  </a:moveTo>
                  <a:cubicBezTo>
                    <a:pt x="2" y="11"/>
                    <a:pt x="9" y="0"/>
                    <a:pt x="19" y="0"/>
                  </a:cubicBezTo>
                  <a:cubicBezTo>
                    <a:pt x="28" y="0"/>
                    <a:pt x="36" y="8"/>
                    <a:pt x="36" y="8"/>
                  </a:cubicBezTo>
                  <a:cubicBezTo>
                    <a:pt x="36" y="8"/>
                    <a:pt x="27" y="20"/>
                    <a:pt x="6" y="12"/>
                  </a:cubicBezTo>
                  <a:cubicBezTo>
                    <a:pt x="6" y="12"/>
                    <a:pt x="0" y="14"/>
                    <a:pt x="2" y="11"/>
                  </a:cubicBezTo>
                  <a:close/>
                </a:path>
              </a:pathLst>
            </a:custGeom>
            <a:noFill/>
            <a:ln w="635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772">
              <a:extLst>
                <a:ext uri="{FF2B5EF4-FFF2-40B4-BE49-F238E27FC236}">
                  <a16:creationId xmlns:a16="http://schemas.microsoft.com/office/drawing/2014/main" id="{274AC050-505D-483D-8212-9A33D0AEF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951"/>
              <a:ext cx="21" cy="13"/>
            </a:xfrm>
            <a:custGeom>
              <a:avLst/>
              <a:gdLst>
                <a:gd name="T0" fmla="*/ 0 w 10"/>
                <a:gd name="T1" fmla="*/ 9 h 6"/>
                <a:gd name="T2" fmla="*/ 27 w 10"/>
                <a:gd name="T3" fmla="*/ 9 h 6"/>
                <a:gd name="T4" fmla="*/ 57 w 10"/>
                <a:gd name="T5" fmla="*/ 33 h 6"/>
                <a:gd name="T6" fmla="*/ 76 w 10"/>
                <a:gd name="T7" fmla="*/ 33 h 6"/>
                <a:gd name="T8" fmla="*/ 92 w 10"/>
                <a:gd name="T9" fmla="*/ 20 h 6"/>
                <a:gd name="T10" fmla="*/ 84 w 10"/>
                <a:gd name="T11" fmla="*/ 52 h 6"/>
                <a:gd name="T12" fmla="*/ 57 w 10"/>
                <a:gd name="T13" fmla="*/ 61 h 6"/>
                <a:gd name="T14" fmla="*/ 27 w 10"/>
                <a:gd name="T15" fmla="*/ 52 h 6"/>
                <a:gd name="T16" fmla="*/ 17 w 10"/>
                <a:gd name="T17" fmla="*/ 43 h 6"/>
                <a:gd name="T18" fmla="*/ 8 w 10"/>
                <a:gd name="T19" fmla="*/ 33 h 6"/>
                <a:gd name="T20" fmla="*/ 0 w 10"/>
                <a:gd name="T21" fmla="*/ 9 h 6"/>
                <a:gd name="T22" fmla="*/ 0 w 10"/>
                <a:gd name="T23" fmla="*/ 9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3"/>
                    <a:pt x="10" y="4"/>
                    <a:pt x="9" y="5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47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773">
            <a:extLst>
              <a:ext uri="{FF2B5EF4-FFF2-40B4-BE49-F238E27FC236}">
                <a16:creationId xmlns:a16="http://schemas.microsoft.com/office/drawing/2014/main" id="{E0D71FC6-92B7-4109-A1DF-0062FF9530D3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1184275"/>
            <a:ext cx="1268413" cy="5340350"/>
            <a:chOff x="4362" y="720"/>
            <a:chExt cx="799" cy="3364"/>
          </a:xfrm>
        </p:grpSpPr>
        <p:grpSp>
          <p:nvGrpSpPr>
            <p:cNvPr id="37894" name="Group 774">
              <a:extLst>
                <a:ext uri="{FF2B5EF4-FFF2-40B4-BE49-F238E27FC236}">
                  <a16:creationId xmlns:a16="http://schemas.microsoft.com/office/drawing/2014/main" id="{C8A57B7A-9D4F-44FE-B954-9537631E19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62" y="720"/>
              <a:ext cx="799" cy="3345"/>
              <a:chOff x="4362" y="720"/>
              <a:chExt cx="799" cy="3345"/>
            </a:xfrm>
          </p:grpSpPr>
          <p:sp>
            <p:nvSpPr>
              <p:cNvPr id="37987" name="Freeform 775">
                <a:extLst>
                  <a:ext uri="{FF2B5EF4-FFF2-40B4-BE49-F238E27FC236}">
                    <a16:creationId xmlns:a16="http://schemas.microsoft.com/office/drawing/2014/main" id="{9B127DC9-D5A0-4A04-829A-FF76F6D4E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644"/>
                <a:ext cx="72" cy="74"/>
              </a:xfrm>
              <a:custGeom>
                <a:avLst/>
                <a:gdLst>
                  <a:gd name="T0" fmla="*/ 43 w 35"/>
                  <a:gd name="T1" fmla="*/ 331 h 34"/>
                  <a:gd name="T2" fmla="*/ 25 w 35"/>
                  <a:gd name="T3" fmla="*/ 226 h 34"/>
                  <a:gd name="T4" fmla="*/ 123 w 35"/>
                  <a:gd name="T5" fmla="*/ 176 h 34"/>
                  <a:gd name="T6" fmla="*/ 191 w 35"/>
                  <a:gd name="T7" fmla="*/ 96 h 34"/>
                  <a:gd name="T8" fmla="*/ 280 w 35"/>
                  <a:gd name="T9" fmla="*/ 0 h 34"/>
                  <a:gd name="T10" fmla="*/ 181 w 35"/>
                  <a:gd name="T11" fmla="*/ 226 h 34"/>
                  <a:gd name="T12" fmla="*/ 68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5" y="32"/>
                    </a:moveTo>
                    <a:cubicBezTo>
                      <a:pt x="0" y="34"/>
                      <a:pt x="1" y="25"/>
                      <a:pt x="3" y="22"/>
                    </a:cubicBezTo>
                    <a:cubicBezTo>
                      <a:pt x="6" y="18"/>
                      <a:pt x="9" y="17"/>
                      <a:pt x="14" y="17"/>
                    </a:cubicBezTo>
                    <a:cubicBezTo>
                      <a:pt x="20" y="16"/>
                      <a:pt x="20" y="13"/>
                      <a:pt x="22" y="9"/>
                    </a:cubicBezTo>
                    <a:cubicBezTo>
                      <a:pt x="25" y="5"/>
                      <a:pt x="28" y="2"/>
                      <a:pt x="32" y="0"/>
                    </a:cubicBezTo>
                    <a:cubicBezTo>
                      <a:pt x="35" y="5"/>
                      <a:pt x="24" y="18"/>
                      <a:pt x="21" y="22"/>
                    </a:cubicBezTo>
                    <a:cubicBezTo>
                      <a:pt x="18" y="26"/>
                      <a:pt x="10" y="29"/>
                      <a:pt x="8" y="33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Freeform 776">
                <a:extLst>
                  <a:ext uri="{FF2B5EF4-FFF2-40B4-BE49-F238E27FC236}">
                    <a16:creationId xmlns:a16="http://schemas.microsoft.com/office/drawing/2014/main" id="{5CEEF97D-5B27-4BC6-8F4E-D9FDEEB8A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2635"/>
                <a:ext cx="50" cy="42"/>
              </a:xfrm>
              <a:custGeom>
                <a:avLst/>
                <a:gdLst>
                  <a:gd name="T0" fmla="*/ 173 w 24"/>
                  <a:gd name="T1" fmla="*/ 0 h 19"/>
                  <a:gd name="T2" fmla="*/ 108 w 24"/>
                  <a:gd name="T3" fmla="*/ 53 h 19"/>
                  <a:gd name="T4" fmla="*/ 56 w 24"/>
                  <a:gd name="T5" fmla="*/ 73 h 19"/>
                  <a:gd name="T6" fmla="*/ 8 w 24"/>
                  <a:gd name="T7" fmla="*/ 195 h 19"/>
                  <a:gd name="T8" fmla="*/ 192 w 24"/>
                  <a:gd name="T9" fmla="*/ 2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19" y="0"/>
                    </a:moveTo>
                    <a:cubicBezTo>
                      <a:pt x="19" y="0"/>
                      <a:pt x="14" y="4"/>
                      <a:pt x="12" y="5"/>
                    </a:cubicBezTo>
                    <a:cubicBezTo>
                      <a:pt x="10" y="5"/>
                      <a:pt x="8" y="5"/>
                      <a:pt x="6" y="7"/>
                    </a:cubicBezTo>
                    <a:cubicBezTo>
                      <a:pt x="3" y="9"/>
                      <a:pt x="0" y="15"/>
                      <a:pt x="1" y="18"/>
                    </a:cubicBezTo>
                    <a:cubicBezTo>
                      <a:pt x="11" y="19"/>
                      <a:pt x="24" y="14"/>
                      <a:pt x="21" y="2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9" name="Freeform 777">
                <a:extLst>
                  <a:ext uri="{FF2B5EF4-FFF2-40B4-BE49-F238E27FC236}">
                    <a16:creationId xmlns:a16="http://schemas.microsoft.com/office/drawing/2014/main" id="{73773BCE-B896-4EF6-8BDC-8DB6A4A76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644"/>
                <a:ext cx="72" cy="74"/>
              </a:xfrm>
              <a:custGeom>
                <a:avLst/>
                <a:gdLst>
                  <a:gd name="T0" fmla="*/ 43 w 35"/>
                  <a:gd name="T1" fmla="*/ 331 h 34"/>
                  <a:gd name="T2" fmla="*/ 25 w 35"/>
                  <a:gd name="T3" fmla="*/ 226 h 34"/>
                  <a:gd name="T4" fmla="*/ 123 w 35"/>
                  <a:gd name="T5" fmla="*/ 176 h 34"/>
                  <a:gd name="T6" fmla="*/ 191 w 35"/>
                  <a:gd name="T7" fmla="*/ 96 h 34"/>
                  <a:gd name="T8" fmla="*/ 280 w 35"/>
                  <a:gd name="T9" fmla="*/ 0 h 34"/>
                  <a:gd name="T10" fmla="*/ 181 w 35"/>
                  <a:gd name="T11" fmla="*/ 226 h 34"/>
                  <a:gd name="T12" fmla="*/ 68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5" y="32"/>
                    </a:moveTo>
                    <a:cubicBezTo>
                      <a:pt x="0" y="34"/>
                      <a:pt x="1" y="25"/>
                      <a:pt x="3" y="22"/>
                    </a:cubicBezTo>
                    <a:cubicBezTo>
                      <a:pt x="6" y="18"/>
                      <a:pt x="9" y="17"/>
                      <a:pt x="14" y="17"/>
                    </a:cubicBezTo>
                    <a:cubicBezTo>
                      <a:pt x="20" y="16"/>
                      <a:pt x="20" y="13"/>
                      <a:pt x="22" y="9"/>
                    </a:cubicBezTo>
                    <a:cubicBezTo>
                      <a:pt x="25" y="5"/>
                      <a:pt x="28" y="2"/>
                      <a:pt x="32" y="0"/>
                    </a:cubicBezTo>
                    <a:cubicBezTo>
                      <a:pt x="35" y="5"/>
                      <a:pt x="24" y="18"/>
                      <a:pt x="21" y="22"/>
                    </a:cubicBezTo>
                    <a:cubicBezTo>
                      <a:pt x="18" y="26"/>
                      <a:pt x="10" y="29"/>
                      <a:pt x="8" y="3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778">
                <a:extLst>
                  <a:ext uri="{FF2B5EF4-FFF2-40B4-BE49-F238E27FC236}">
                    <a16:creationId xmlns:a16="http://schemas.microsoft.com/office/drawing/2014/main" id="{FABF74FA-815C-42A3-9221-8F9EA1322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4" y="2635"/>
                <a:ext cx="39" cy="40"/>
              </a:xfrm>
              <a:custGeom>
                <a:avLst/>
                <a:gdLst>
                  <a:gd name="T0" fmla="*/ 164 w 19"/>
                  <a:gd name="T1" fmla="*/ 0 h 18"/>
                  <a:gd name="T2" fmla="*/ 105 w 19"/>
                  <a:gd name="T3" fmla="*/ 53 h 18"/>
                  <a:gd name="T4" fmla="*/ 51 w 19"/>
                  <a:gd name="T5" fmla="*/ 80 h 18"/>
                  <a:gd name="T6" fmla="*/ 8 w 19"/>
                  <a:gd name="T7" fmla="*/ 198 h 18"/>
                  <a:gd name="T8" fmla="*/ 76 w 19"/>
                  <a:gd name="T9" fmla="*/ 198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9" y="0"/>
                    </a:moveTo>
                    <a:cubicBezTo>
                      <a:pt x="19" y="0"/>
                      <a:pt x="14" y="4"/>
                      <a:pt x="12" y="5"/>
                    </a:cubicBezTo>
                    <a:cubicBezTo>
                      <a:pt x="10" y="5"/>
                      <a:pt x="8" y="5"/>
                      <a:pt x="6" y="7"/>
                    </a:cubicBezTo>
                    <a:cubicBezTo>
                      <a:pt x="3" y="9"/>
                      <a:pt x="0" y="15"/>
                      <a:pt x="1" y="18"/>
                    </a:cubicBezTo>
                    <a:cubicBezTo>
                      <a:pt x="4" y="18"/>
                      <a:pt x="6" y="18"/>
                      <a:pt x="9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Freeform 779">
                <a:extLst>
                  <a:ext uri="{FF2B5EF4-FFF2-40B4-BE49-F238E27FC236}">
                    <a16:creationId xmlns:a16="http://schemas.microsoft.com/office/drawing/2014/main" id="{FB280D48-1338-4F61-B3F7-15E165B4D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64"/>
                <a:ext cx="73" cy="74"/>
              </a:xfrm>
              <a:custGeom>
                <a:avLst/>
                <a:gdLst>
                  <a:gd name="T0" fmla="*/ 273 w 35"/>
                  <a:gd name="T1" fmla="*/ 342 h 34"/>
                  <a:gd name="T2" fmla="*/ 292 w 35"/>
                  <a:gd name="T3" fmla="*/ 237 h 34"/>
                  <a:gd name="T4" fmla="*/ 192 w 35"/>
                  <a:gd name="T5" fmla="*/ 176 h 34"/>
                  <a:gd name="T6" fmla="*/ 117 w 35"/>
                  <a:gd name="T7" fmla="*/ 104 h 34"/>
                  <a:gd name="T8" fmla="*/ 27 w 35"/>
                  <a:gd name="T9" fmla="*/ 0 h 34"/>
                  <a:gd name="T10" fmla="*/ 125 w 35"/>
                  <a:gd name="T11" fmla="*/ 226 h 34"/>
                  <a:gd name="T12" fmla="*/ 244 w 35"/>
                  <a:gd name="T13" fmla="*/ 34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34">
                    <a:moveTo>
                      <a:pt x="30" y="33"/>
                    </a:moveTo>
                    <a:cubicBezTo>
                      <a:pt x="35" y="34"/>
                      <a:pt x="34" y="25"/>
                      <a:pt x="32" y="23"/>
                    </a:cubicBezTo>
                    <a:cubicBezTo>
                      <a:pt x="29" y="18"/>
                      <a:pt x="26" y="18"/>
                      <a:pt x="21" y="17"/>
                    </a:cubicBezTo>
                    <a:cubicBezTo>
                      <a:pt x="15" y="16"/>
                      <a:pt x="15" y="14"/>
                      <a:pt x="13" y="10"/>
                    </a:cubicBezTo>
                    <a:cubicBezTo>
                      <a:pt x="10" y="5"/>
                      <a:pt x="7" y="3"/>
                      <a:pt x="3" y="0"/>
                    </a:cubicBezTo>
                    <a:cubicBezTo>
                      <a:pt x="0" y="6"/>
                      <a:pt x="11" y="18"/>
                      <a:pt x="14" y="22"/>
                    </a:cubicBezTo>
                    <a:cubicBezTo>
                      <a:pt x="17" y="26"/>
                      <a:pt x="25" y="29"/>
                      <a:pt x="27" y="33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2" name="Freeform 780">
                <a:extLst>
                  <a:ext uri="{FF2B5EF4-FFF2-40B4-BE49-F238E27FC236}">
                    <a16:creationId xmlns:a16="http://schemas.microsoft.com/office/drawing/2014/main" id="{A01933C9-6784-42A3-8351-FFB9E216C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55"/>
                <a:ext cx="50" cy="41"/>
              </a:xfrm>
              <a:custGeom>
                <a:avLst/>
                <a:gdLst>
                  <a:gd name="T0" fmla="*/ 44 w 24"/>
                  <a:gd name="T1" fmla="*/ 0 h 19"/>
                  <a:gd name="T2" fmla="*/ 108 w 24"/>
                  <a:gd name="T3" fmla="*/ 52 h 19"/>
                  <a:gd name="T4" fmla="*/ 165 w 24"/>
                  <a:gd name="T5" fmla="*/ 69 h 19"/>
                  <a:gd name="T6" fmla="*/ 208 w 24"/>
                  <a:gd name="T7" fmla="*/ 181 h 19"/>
                  <a:gd name="T8" fmla="*/ 27 w 24"/>
                  <a:gd name="T9" fmla="*/ 1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9">
                    <a:moveTo>
                      <a:pt x="5" y="0"/>
                    </a:moveTo>
                    <a:cubicBezTo>
                      <a:pt x="5" y="1"/>
                      <a:pt x="10" y="4"/>
                      <a:pt x="12" y="5"/>
                    </a:cubicBezTo>
                    <a:cubicBezTo>
                      <a:pt x="14" y="6"/>
                      <a:pt x="16" y="5"/>
                      <a:pt x="18" y="7"/>
                    </a:cubicBezTo>
                    <a:cubicBezTo>
                      <a:pt x="21" y="9"/>
                      <a:pt x="24" y="15"/>
                      <a:pt x="23" y="18"/>
                    </a:cubicBezTo>
                    <a:cubicBezTo>
                      <a:pt x="13" y="19"/>
                      <a:pt x="0" y="15"/>
                      <a:pt x="3" y="2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Freeform 781">
                <a:extLst>
                  <a:ext uri="{FF2B5EF4-FFF2-40B4-BE49-F238E27FC236}">
                    <a16:creationId xmlns:a16="http://schemas.microsoft.com/office/drawing/2014/main" id="{AB6BDF81-72E7-467E-86FD-F58C8AA37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664"/>
                <a:ext cx="75" cy="76"/>
              </a:xfrm>
              <a:custGeom>
                <a:avLst/>
                <a:gdLst>
                  <a:gd name="T0" fmla="*/ 252 w 36"/>
                  <a:gd name="T1" fmla="*/ 339 h 35"/>
                  <a:gd name="T2" fmla="*/ 292 w 36"/>
                  <a:gd name="T3" fmla="*/ 237 h 35"/>
                  <a:gd name="T4" fmla="*/ 192 w 36"/>
                  <a:gd name="T5" fmla="*/ 174 h 35"/>
                  <a:gd name="T6" fmla="*/ 117 w 36"/>
                  <a:gd name="T7" fmla="*/ 104 h 35"/>
                  <a:gd name="T8" fmla="*/ 27 w 36"/>
                  <a:gd name="T9" fmla="*/ 0 h 35"/>
                  <a:gd name="T10" fmla="*/ 125 w 36"/>
                  <a:gd name="T11" fmla="*/ 226 h 35"/>
                  <a:gd name="T12" fmla="*/ 244 w 36"/>
                  <a:gd name="T13" fmla="*/ 339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6" h="35">
                    <a:moveTo>
                      <a:pt x="28" y="33"/>
                    </a:moveTo>
                    <a:cubicBezTo>
                      <a:pt x="36" y="35"/>
                      <a:pt x="34" y="25"/>
                      <a:pt x="32" y="23"/>
                    </a:cubicBezTo>
                    <a:cubicBezTo>
                      <a:pt x="29" y="18"/>
                      <a:pt x="26" y="18"/>
                      <a:pt x="21" y="17"/>
                    </a:cubicBezTo>
                    <a:cubicBezTo>
                      <a:pt x="15" y="16"/>
                      <a:pt x="15" y="14"/>
                      <a:pt x="13" y="10"/>
                    </a:cubicBezTo>
                    <a:cubicBezTo>
                      <a:pt x="10" y="5"/>
                      <a:pt x="7" y="3"/>
                      <a:pt x="3" y="0"/>
                    </a:cubicBezTo>
                    <a:cubicBezTo>
                      <a:pt x="0" y="6"/>
                      <a:pt x="11" y="18"/>
                      <a:pt x="14" y="22"/>
                    </a:cubicBezTo>
                    <a:cubicBezTo>
                      <a:pt x="17" y="26"/>
                      <a:pt x="25" y="29"/>
                      <a:pt x="27" y="3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Freeform 782">
                <a:extLst>
                  <a:ext uri="{FF2B5EF4-FFF2-40B4-BE49-F238E27FC236}">
                    <a16:creationId xmlns:a16="http://schemas.microsoft.com/office/drawing/2014/main" id="{B9053A7D-6C27-4E4F-93B3-5EB43D66F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655"/>
                <a:ext cx="39" cy="41"/>
              </a:xfrm>
              <a:custGeom>
                <a:avLst/>
                <a:gdLst>
                  <a:gd name="T0" fmla="*/ 0 w 19"/>
                  <a:gd name="T1" fmla="*/ 0 h 19"/>
                  <a:gd name="T2" fmla="*/ 60 w 19"/>
                  <a:gd name="T3" fmla="*/ 52 h 19"/>
                  <a:gd name="T4" fmla="*/ 113 w 19"/>
                  <a:gd name="T5" fmla="*/ 69 h 19"/>
                  <a:gd name="T6" fmla="*/ 156 w 19"/>
                  <a:gd name="T7" fmla="*/ 181 h 19"/>
                  <a:gd name="T8" fmla="*/ 88 w 19"/>
                  <a:gd name="T9" fmla="*/ 181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cubicBezTo>
                      <a:pt x="0" y="1"/>
                      <a:pt x="5" y="4"/>
                      <a:pt x="7" y="5"/>
                    </a:cubicBezTo>
                    <a:cubicBezTo>
                      <a:pt x="9" y="6"/>
                      <a:pt x="11" y="5"/>
                      <a:pt x="13" y="7"/>
                    </a:cubicBezTo>
                    <a:cubicBezTo>
                      <a:pt x="16" y="9"/>
                      <a:pt x="19" y="15"/>
                      <a:pt x="18" y="18"/>
                    </a:cubicBezTo>
                    <a:cubicBezTo>
                      <a:pt x="15" y="19"/>
                      <a:pt x="13" y="18"/>
                      <a:pt x="10" y="1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5" name="Freeform 783">
                <a:extLst>
                  <a:ext uri="{FF2B5EF4-FFF2-40B4-BE49-F238E27FC236}">
                    <a16:creationId xmlns:a16="http://schemas.microsoft.com/office/drawing/2014/main" id="{35083AAE-E6F7-4D8D-AB59-5D8E60615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124"/>
                <a:ext cx="799" cy="2941"/>
              </a:xfrm>
              <a:custGeom>
                <a:avLst/>
                <a:gdLst>
                  <a:gd name="T0" fmla="*/ 2045 w 388"/>
                  <a:gd name="T1" fmla="*/ 690 h 1339"/>
                  <a:gd name="T2" fmla="*/ 2811 w 388"/>
                  <a:gd name="T3" fmla="*/ 1114 h 1339"/>
                  <a:gd name="T4" fmla="*/ 3239 w 388"/>
                  <a:gd name="T5" fmla="*/ 3846 h 1339"/>
                  <a:gd name="T6" fmla="*/ 3330 w 388"/>
                  <a:gd name="T7" fmla="*/ 6420 h 1339"/>
                  <a:gd name="T8" fmla="*/ 2986 w 388"/>
                  <a:gd name="T9" fmla="*/ 7786 h 1339"/>
                  <a:gd name="T10" fmla="*/ 3002 w 388"/>
                  <a:gd name="T11" fmla="*/ 7589 h 1339"/>
                  <a:gd name="T12" fmla="*/ 3083 w 388"/>
                  <a:gd name="T13" fmla="*/ 7004 h 1339"/>
                  <a:gd name="T14" fmla="*/ 2846 w 388"/>
                  <a:gd name="T15" fmla="*/ 7512 h 1339"/>
                  <a:gd name="T16" fmla="*/ 2883 w 388"/>
                  <a:gd name="T17" fmla="*/ 7004 h 1339"/>
                  <a:gd name="T18" fmla="*/ 2883 w 388"/>
                  <a:gd name="T19" fmla="*/ 5447 h 1339"/>
                  <a:gd name="T20" fmla="*/ 2778 w 388"/>
                  <a:gd name="T21" fmla="*/ 3710 h 1339"/>
                  <a:gd name="T22" fmla="*/ 2574 w 388"/>
                  <a:gd name="T23" fmla="*/ 3782 h 1339"/>
                  <a:gd name="T24" fmla="*/ 2689 w 388"/>
                  <a:gd name="T25" fmla="*/ 5065 h 1339"/>
                  <a:gd name="T26" fmla="*/ 2663 w 388"/>
                  <a:gd name="T27" fmla="*/ 8274 h 1339"/>
                  <a:gd name="T28" fmla="*/ 2455 w 388"/>
                  <a:gd name="T29" fmla="*/ 12654 h 1339"/>
                  <a:gd name="T30" fmla="*/ 2603 w 388"/>
                  <a:gd name="T31" fmla="*/ 13488 h 1339"/>
                  <a:gd name="T32" fmla="*/ 2846 w 388"/>
                  <a:gd name="T33" fmla="*/ 13851 h 1339"/>
                  <a:gd name="T34" fmla="*/ 2638 w 388"/>
                  <a:gd name="T35" fmla="*/ 13912 h 1339"/>
                  <a:gd name="T36" fmla="*/ 2306 w 388"/>
                  <a:gd name="T37" fmla="*/ 13932 h 1339"/>
                  <a:gd name="T38" fmla="*/ 2018 w 388"/>
                  <a:gd name="T39" fmla="*/ 13879 h 1339"/>
                  <a:gd name="T40" fmla="*/ 1938 w 388"/>
                  <a:gd name="T41" fmla="*/ 13117 h 1339"/>
                  <a:gd name="T42" fmla="*/ 1905 w 388"/>
                  <a:gd name="T43" fmla="*/ 11254 h 1339"/>
                  <a:gd name="T44" fmla="*/ 1878 w 388"/>
                  <a:gd name="T45" fmla="*/ 9273 h 1339"/>
                  <a:gd name="T46" fmla="*/ 1757 w 388"/>
                  <a:gd name="T47" fmla="*/ 6548 h 1339"/>
                  <a:gd name="T48" fmla="*/ 1526 w 388"/>
                  <a:gd name="T49" fmla="*/ 7428 h 1339"/>
                  <a:gd name="T50" fmla="*/ 1493 w 388"/>
                  <a:gd name="T51" fmla="*/ 10541 h 1339"/>
                  <a:gd name="T52" fmla="*/ 1361 w 388"/>
                  <a:gd name="T53" fmla="*/ 12851 h 1339"/>
                  <a:gd name="T54" fmla="*/ 1285 w 388"/>
                  <a:gd name="T55" fmla="*/ 13629 h 1339"/>
                  <a:gd name="T56" fmla="*/ 1145 w 388"/>
                  <a:gd name="T57" fmla="*/ 14116 h 1339"/>
                  <a:gd name="T58" fmla="*/ 776 w 388"/>
                  <a:gd name="T59" fmla="*/ 14081 h 1339"/>
                  <a:gd name="T60" fmla="*/ 496 w 388"/>
                  <a:gd name="T61" fmla="*/ 14020 h 1339"/>
                  <a:gd name="T62" fmla="*/ 488 w 388"/>
                  <a:gd name="T63" fmla="*/ 13787 h 1339"/>
                  <a:gd name="T64" fmla="*/ 793 w 388"/>
                  <a:gd name="T65" fmla="*/ 13045 h 1339"/>
                  <a:gd name="T66" fmla="*/ 848 w 388"/>
                  <a:gd name="T67" fmla="*/ 10174 h 1339"/>
                  <a:gd name="T68" fmla="*/ 692 w 388"/>
                  <a:gd name="T69" fmla="*/ 5109 h 1339"/>
                  <a:gd name="T70" fmla="*/ 801 w 388"/>
                  <a:gd name="T71" fmla="*/ 3879 h 1339"/>
                  <a:gd name="T72" fmla="*/ 612 w 388"/>
                  <a:gd name="T73" fmla="*/ 3806 h 1339"/>
                  <a:gd name="T74" fmla="*/ 496 w 388"/>
                  <a:gd name="T75" fmla="*/ 5544 h 1339"/>
                  <a:gd name="T76" fmla="*/ 496 w 388"/>
                  <a:gd name="T77" fmla="*/ 7101 h 1339"/>
                  <a:gd name="T78" fmla="*/ 544 w 388"/>
                  <a:gd name="T79" fmla="*/ 7608 h 1339"/>
                  <a:gd name="T80" fmla="*/ 297 w 388"/>
                  <a:gd name="T81" fmla="*/ 7112 h 1339"/>
                  <a:gd name="T82" fmla="*/ 377 w 388"/>
                  <a:gd name="T83" fmla="*/ 7694 h 1339"/>
                  <a:gd name="T84" fmla="*/ 395 w 388"/>
                  <a:gd name="T85" fmla="*/ 7883 h 1339"/>
                  <a:gd name="T86" fmla="*/ 51 w 388"/>
                  <a:gd name="T87" fmla="*/ 6528 h 1339"/>
                  <a:gd name="T88" fmla="*/ 140 w 388"/>
                  <a:gd name="T89" fmla="*/ 3940 h 1339"/>
                  <a:gd name="T90" fmla="*/ 568 w 388"/>
                  <a:gd name="T91" fmla="*/ 1206 h 1339"/>
                  <a:gd name="T92" fmla="*/ 1310 w 388"/>
                  <a:gd name="T93" fmla="*/ 718 h 1339"/>
                  <a:gd name="T94" fmla="*/ 2010 w 388"/>
                  <a:gd name="T95" fmla="*/ 0 h 13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8" h="1339">
                    <a:moveTo>
                      <a:pt x="230" y="0"/>
                    </a:moveTo>
                    <a:cubicBezTo>
                      <a:pt x="230" y="0"/>
                      <a:pt x="217" y="47"/>
                      <a:pt x="234" y="65"/>
                    </a:cubicBezTo>
                    <a:cubicBezTo>
                      <a:pt x="250" y="83"/>
                      <a:pt x="277" y="90"/>
                      <a:pt x="293" y="93"/>
                    </a:cubicBezTo>
                    <a:cubicBezTo>
                      <a:pt x="309" y="96"/>
                      <a:pt x="312" y="94"/>
                      <a:pt x="322" y="105"/>
                    </a:cubicBezTo>
                    <a:cubicBezTo>
                      <a:pt x="333" y="115"/>
                      <a:pt x="362" y="124"/>
                      <a:pt x="364" y="182"/>
                    </a:cubicBezTo>
                    <a:cubicBezTo>
                      <a:pt x="366" y="239"/>
                      <a:pt x="362" y="342"/>
                      <a:pt x="371" y="363"/>
                    </a:cubicBezTo>
                    <a:cubicBezTo>
                      <a:pt x="380" y="384"/>
                      <a:pt x="374" y="418"/>
                      <a:pt x="374" y="439"/>
                    </a:cubicBezTo>
                    <a:cubicBezTo>
                      <a:pt x="374" y="461"/>
                      <a:pt x="378" y="583"/>
                      <a:pt x="381" y="606"/>
                    </a:cubicBezTo>
                    <a:cubicBezTo>
                      <a:pt x="385" y="630"/>
                      <a:pt x="388" y="691"/>
                      <a:pt x="374" y="704"/>
                    </a:cubicBezTo>
                    <a:cubicBezTo>
                      <a:pt x="359" y="718"/>
                      <a:pt x="348" y="727"/>
                      <a:pt x="342" y="735"/>
                    </a:cubicBezTo>
                    <a:cubicBezTo>
                      <a:pt x="336" y="742"/>
                      <a:pt x="330" y="739"/>
                      <a:pt x="332" y="730"/>
                    </a:cubicBezTo>
                    <a:cubicBezTo>
                      <a:pt x="333" y="721"/>
                      <a:pt x="339" y="720"/>
                      <a:pt x="344" y="716"/>
                    </a:cubicBezTo>
                    <a:cubicBezTo>
                      <a:pt x="349" y="713"/>
                      <a:pt x="353" y="700"/>
                      <a:pt x="357" y="697"/>
                    </a:cubicBezTo>
                    <a:cubicBezTo>
                      <a:pt x="360" y="694"/>
                      <a:pt x="352" y="671"/>
                      <a:pt x="353" y="661"/>
                    </a:cubicBezTo>
                    <a:cubicBezTo>
                      <a:pt x="353" y="661"/>
                      <a:pt x="346" y="672"/>
                      <a:pt x="345" y="680"/>
                    </a:cubicBezTo>
                    <a:cubicBezTo>
                      <a:pt x="343" y="688"/>
                      <a:pt x="341" y="711"/>
                      <a:pt x="326" y="709"/>
                    </a:cubicBezTo>
                    <a:cubicBezTo>
                      <a:pt x="323" y="709"/>
                      <a:pt x="321" y="705"/>
                      <a:pt x="326" y="697"/>
                    </a:cubicBezTo>
                    <a:cubicBezTo>
                      <a:pt x="330" y="689"/>
                      <a:pt x="331" y="670"/>
                      <a:pt x="330" y="661"/>
                    </a:cubicBezTo>
                    <a:cubicBezTo>
                      <a:pt x="330" y="652"/>
                      <a:pt x="330" y="627"/>
                      <a:pt x="344" y="614"/>
                    </a:cubicBezTo>
                    <a:cubicBezTo>
                      <a:pt x="350" y="608"/>
                      <a:pt x="337" y="535"/>
                      <a:pt x="330" y="514"/>
                    </a:cubicBezTo>
                    <a:cubicBezTo>
                      <a:pt x="330" y="514"/>
                      <a:pt x="309" y="426"/>
                      <a:pt x="312" y="402"/>
                    </a:cubicBezTo>
                    <a:cubicBezTo>
                      <a:pt x="314" y="378"/>
                      <a:pt x="318" y="367"/>
                      <a:pt x="318" y="350"/>
                    </a:cubicBezTo>
                    <a:cubicBezTo>
                      <a:pt x="318" y="333"/>
                      <a:pt x="307" y="257"/>
                      <a:pt x="305" y="246"/>
                    </a:cubicBezTo>
                    <a:cubicBezTo>
                      <a:pt x="305" y="246"/>
                      <a:pt x="307" y="324"/>
                      <a:pt x="295" y="357"/>
                    </a:cubicBezTo>
                    <a:cubicBezTo>
                      <a:pt x="284" y="390"/>
                      <a:pt x="289" y="417"/>
                      <a:pt x="300" y="431"/>
                    </a:cubicBezTo>
                    <a:cubicBezTo>
                      <a:pt x="311" y="445"/>
                      <a:pt x="307" y="451"/>
                      <a:pt x="308" y="478"/>
                    </a:cubicBezTo>
                    <a:cubicBezTo>
                      <a:pt x="309" y="505"/>
                      <a:pt x="336" y="636"/>
                      <a:pt x="306" y="778"/>
                    </a:cubicBezTo>
                    <a:cubicBezTo>
                      <a:pt x="305" y="781"/>
                      <a:pt x="305" y="781"/>
                      <a:pt x="305" y="781"/>
                    </a:cubicBezTo>
                    <a:cubicBezTo>
                      <a:pt x="290" y="852"/>
                      <a:pt x="307" y="897"/>
                      <a:pt x="290" y="958"/>
                    </a:cubicBezTo>
                    <a:cubicBezTo>
                      <a:pt x="282" y="987"/>
                      <a:pt x="271" y="1164"/>
                      <a:pt x="281" y="1194"/>
                    </a:cubicBezTo>
                    <a:cubicBezTo>
                      <a:pt x="290" y="1224"/>
                      <a:pt x="281" y="1221"/>
                      <a:pt x="283" y="1227"/>
                    </a:cubicBezTo>
                    <a:cubicBezTo>
                      <a:pt x="284" y="1233"/>
                      <a:pt x="294" y="1264"/>
                      <a:pt x="298" y="1273"/>
                    </a:cubicBezTo>
                    <a:cubicBezTo>
                      <a:pt x="302" y="1283"/>
                      <a:pt x="317" y="1295"/>
                      <a:pt x="319" y="1295"/>
                    </a:cubicBezTo>
                    <a:cubicBezTo>
                      <a:pt x="321" y="1296"/>
                      <a:pt x="327" y="1301"/>
                      <a:pt x="326" y="1307"/>
                    </a:cubicBezTo>
                    <a:cubicBezTo>
                      <a:pt x="323" y="1316"/>
                      <a:pt x="315" y="1310"/>
                      <a:pt x="315" y="1310"/>
                    </a:cubicBezTo>
                    <a:cubicBezTo>
                      <a:pt x="311" y="1321"/>
                      <a:pt x="302" y="1313"/>
                      <a:pt x="302" y="1313"/>
                    </a:cubicBezTo>
                    <a:cubicBezTo>
                      <a:pt x="297" y="1326"/>
                      <a:pt x="285" y="1315"/>
                      <a:pt x="285" y="1315"/>
                    </a:cubicBezTo>
                    <a:cubicBezTo>
                      <a:pt x="277" y="1333"/>
                      <a:pt x="264" y="1315"/>
                      <a:pt x="264" y="1315"/>
                    </a:cubicBezTo>
                    <a:cubicBezTo>
                      <a:pt x="263" y="1324"/>
                      <a:pt x="255" y="1325"/>
                      <a:pt x="247" y="1325"/>
                    </a:cubicBezTo>
                    <a:cubicBezTo>
                      <a:pt x="239" y="1325"/>
                      <a:pt x="232" y="1322"/>
                      <a:pt x="231" y="1310"/>
                    </a:cubicBezTo>
                    <a:cubicBezTo>
                      <a:pt x="231" y="1304"/>
                      <a:pt x="231" y="1294"/>
                      <a:pt x="223" y="1278"/>
                    </a:cubicBezTo>
                    <a:cubicBezTo>
                      <a:pt x="215" y="1262"/>
                      <a:pt x="219" y="1256"/>
                      <a:pt x="222" y="1238"/>
                    </a:cubicBezTo>
                    <a:cubicBezTo>
                      <a:pt x="226" y="1219"/>
                      <a:pt x="217" y="1231"/>
                      <a:pt x="224" y="1198"/>
                    </a:cubicBezTo>
                    <a:cubicBezTo>
                      <a:pt x="228" y="1177"/>
                      <a:pt x="227" y="1088"/>
                      <a:pt x="218" y="1062"/>
                    </a:cubicBezTo>
                    <a:cubicBezTo>
                      <a:pt x="210" y="1035"/>
                      <a:pt x="213" y="1010"/>
                      <a:pt x="215" y="986"/>
                    </a:cubicBezTo>
                    <a:cubicBezTo>
                      <a:pt x="217" y="963"/>
                      <a:pt x="199" y="928"/>
                      <a:pt x="215" y="875"/>
                    </a:cubicBezTo>
                    <a:cubicBezTo>
                      <a:pt x="222" y="851"/>
                      <a:pt x="218" y="735"/>
                      <a:pt x="216" y="701"/>
                    </a:cubicBezTo>
                    <a:cubicBezTo>
                      <a:pt x="213" y="667"/>
                      <a:pt x="201" y="636"/>
                      <a:pt x="201" y="618"/>
                    </a:cubicBezTo>
                    <a:cubicBezTo>
                      <a:pt x="201" y="599"/>
                      <a:pt x="191" y="596"/>
                      <a:pt x="190" y="616"/>
                    </a:cubicBezTo>
                    <a:cubicBezTo>
                      <a:pt x="190" y="635"/>
                      <a:pt x="182" y="666"/>
                      <a:pt x="175" y="701"/>
                    </a:cubicBezTo>
                    <a:cubicBezTo>
                      <a:pt x="167" y="737"/>
                      <a:pt x="159" y="853"/>
                      <a:pt x="169" y="882"/>
                    </a:cubicBezTo>
                    <a:cubicBezTo>
                      <a:pt x="183" y="924"/>
                      <a:pt x="163" y="963"/>
                      <a:pt x="171" y="995"/>
                    </a:cubicBezTo>
                    <a:cubicBezTo>
                      <a:pt x="177" y="1018"/>
                      <a:pt x="175" y="1047"/>
                      <a:pt x="168" y="1063"/>
                    </a:cubicBezTo>
                    <a:cubicBezTo>
                      <a:pt x="162" y="1080"/>
                      <a:pt x="150" y="1198"/>
                      <a:pt x="156" y="1213"/>
                    </a:cubicBezTo>
                    <a:cubicBezTo>
                      <a:pt x="162" y="1228"/>
                      <a:pt x="158" y="1235"/>
                      <a:pt x="158" y="1241"/>
                    </a:cubicBezTo>
                    <a:cubicBezTo>
                      <a:pt x="158" y="1247"/>
                      <a:pt x="148" y="1278"/>
                      <a:pt x="147" y="1286"/>
                    </a:cubicBezTo>
                    <a:cubicBezTo>
                      <a:pt x="146" y="1294"/>
                      <a:pt x="143" y="1299"/>
                      <a:pt x="148" y="1310"/>
                    </a:cubicBezTo>
                    <a:cubicBezTo>
                      <a:pt x="153" y="1322"/>
                      <a:pt x="142" y="1330"/>
                      <a:pt x="131" y="1332"/>
                    </a:cubicBezTo>
                    <a:cubicBezTo>
                      <a:pt x="121" y="1334"/>
                      <a:pt x="115" y="1325"/>
                      <a:pt x="115" y="1325"/>
                    </a:cubicBezTo>
                    <a:cubicBezTo>
                      <a:pt x="110" y="1339"/>
                      <a:pt x="89" y="1329"/>
                      <a:pt x="89" y="1329"/>
                    </a:cubicBezTo>
                    <a:cubicBezTo>
                      <a:pt x="80" y="1336"/>
                      <a:pt x="71" y="1327"/>
                      <a:pt x="71" y="1327"/>
                    </a:cubicBezTo>
                    <a:cubicBezTo>
                      <a:pt x="62" y="1334"/>
                      <a:pt x="57" y="1323"/>
                      <a:pt x="57" y="1323"/>
                    </a:cubicBezTo>
                    <a:cubicBezTo>
                      <a:pt x="53" y="1327"/>
                      <a:pt x="48" y="1329"/>
                      <a:pt x="43" y="1321"/>
                    </a:cubicBezTo>
                    <a:cubicBezTo>
                      <a:pt x="38" y="1312"/>
                      <a:pt x="45" y="1307"/>
                      <a:pt x="56" y="1301"/>
                    </a:cubicBezTo>
                    <a:cubicBezTo>
                      <a:pt x="67" y="1296"/>
                      <a:pt x="72" y="1272"/>
                      <a:pt x="77" y="1263"/>
                    </a:cubicBezTo>
                    <a:cubicBezTo>
                      <a:pt x="82" y="1254"/>
                      <a:pt x="91" y="1231"/>
                      <a:pt x="91" y="1231"/>
                    </a:cubicBezTo>
                    <a:cubicBezTo>
                      <a:pt x="87" y="1215"/>
                      <a:pt x="103" y="1218"/>
                      <a:pt x="106" y="1183"/>
                    </a:cubicBezTo>
                    <a:cubicBezTo>
                      <a:pt x="110" y="1148"/>
                      <a:pt x="115" y="999"/>
                      <a:pt x="97" y="960"/>
                    </a:cubicBezTo>
                    <a:cubicBezTo>
                      <a:pt x="78" y="917"/>
                      <a:pt x="101" y="879"/>
                      <a:pt x="82" y="788"/>
                    </a:cubicBezTo>
                    <a:cubicBezTo>
                      <a:pt x="52" y="645"/>
                      <a:pt x="78" y="508"/>
                      <a:pt x="79" y="482"/>
                    </a:cubicBezTo>
                    <a:cubicBezTo>
                      <a:pt x="80" y="455"/>
                      <a:pt x="76" y="448"/>
                      <a:pt x="87" y="435"/>
                    </a:cubicBezTo>
                    <a:cubicBezTo>
                      <a:pt x="98" y="421"/>
                      <a:pt x="103" y="400"/>
                      <a:pt x="92" y="366"/>
                    </a:cubicBezTo>
                    <a:cubicBezTo>
                      <a:pt x="81" y="333"/>
                      <a:pt x="83" y="256"/>
                      <a:pt x="83" y="256"/>
                    </a:cubicBezTo>
                    <a:cubicBezTo>
                      <a:pt x="80" y="266"/>
                      <a:pt x="70" y="342"/>
                      <a:pt x="70" y="359"/>
                    </a:cubicBezTo>
                    <a:cubicBezTo>
                      <a:pt x="70" y="376"/>
                      <a:pt x="73" y="387"/>
                      <a:pt x="76" y="411"/>
                    </a:cubicBezTo>
                    <a:cubicBezTo>
                      <a:pt x="78" y="435"/>
                      <a:pt x="57" y="523"/>
                      <a:pt x="57" y="523"/>
                    </a:cubicBezTo>
                    <a:cubicBezTo>
                      <a:pt x="50" y="544"/>
                      <a:pt x="37" y="618"/>
                      <a:pt x="43" y="623"/>
                    </a:cubicBezTo>
                    <a:cubicBezTo>
                      <a:pt x="57" y="636"/>
                      <a:pt x="58" y="662"/>
                      <a:pt x="57" y="670"/>
                    </a:cubicBezTo>
                    <a:cubicBezTo>
                      <a:pt x="56" y="679"/>
                      <a:pt x="57" y="698"/>
                      <a:pt x="62" y="706"/>
                    </a:cubicBezTo>
                    <a:cubicBezTo>
                      <a:pt x="66" y="714"/>
                      <a:pt x="65" y="718"/>
                      <a:pt x="62" y="718"/>
                    </a:cubicBezTo>
                    <a:cubicBezTo>
                      <a:pt x="46" y="720"/>
                      <a:pt x="44" y="697"/>
                      <a:pt x="43" y="690"/>
                    </a:cubicBezTo>
                    <a:cubicBezTo>
                      <a:pt x="41" y="682"/>
                      <a:pt x="34" y="671"/>
                      <a:pt x="34" y="671"/>
                    </a:cubicBezTo>
                    <a:cubicBezTo>
                      <a:pt x="35" y="680"/>
                      <a:pt x="28" y="703"/>
                      <a:pt x="31" y="706"/>
                    </a:cubicBezTo>
                    <a:cubicBezTo>
                      <a:pt x="34" y="709"/>
                      <a:pt x="38" y="722"/>
                      <a:pt x="43" y="726"/>
                    </a:cubicBezTo>
                    <a:cubicBezTo>
                      <a:pt x="48" y="729"/>
                      <a:pt x="54" y="730"/>
                      <a:pt x="56" y="739"/>
                    </a:cubicBezTo>
                    <a:cubicBezTo>
                      <a:pt x="57" y="748"/>
                      <a:pt x="51" y="751"/>
                      <a:pt x="45" y="744"/>
                    </a:cubicBezTo>
                    <a:cubicBezTo>
                      <a:pt x="39" y="736"/>
                      <a:pt x="28" y="727"/>
                      <a:pt x="14" y="714"/>
                    </a:cubicBezTo>
                    <a:cubicBezTo>
                      <a:pt x="0" y="700"/>
                      <a:pt x="2" y="639"/>
                      <a:pt x="6" y="616"/>
                    </a:cubicBezTo>
                    <a:cubicBezTo>
                      <a:pt x="10" y="592"/>
                      <a:pt x="13" y="471"/>
                      <a:pt x="13" y="449"/>
                    </a:cubicBezTo>
                    <a:cubicBezTo>
                      <a:pt x="13" y="427"/>
                      <a:pt x="7" y="393"/>
                      <a:pt x="16" y="372"/>
                    </a:cubicBezTo>
                    <a:cubicBezTo>
                      <a:pt x="25" y="351"/>
                      <a:pt x="22" y="248"/>
                      <a:pt x="23" y="191"/>
                    </a:cubicBezTo>
                    <a:cubicBezTo>
                      <a:pt x="25" y="134"/>
                      <a:pt x="54" y="125"/>
                      <a:pt x="65" y="114"/>
                    </a:cubicBezTo>
                    <a:cubicBezTo>
                      <a:pt x="76" y="103"/>
                      <a:pt x="79" y="105"/>
                      <a:pt x="94" y="102"/>
                    </a:cubicBezTo>
                    <a:cubicBezTo>
                      <a:pt x="110" y="99"/>
                      <a:pt x="133" y="86"/>
                      <a:pt x="150" y="68"/>
                    </a:cubicBezTo>
                    <a:cubicBezTo>
                      <a:pt x="166" y="50"/>
                      <a:pt x="157" y="9"/>
                      <a:pt x="157" y="9"/>
                    </a:cubicBezTo>
                    <a:lnTo>
                      <a:pt x="230" y="0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6" name="Freeform 784">
                <a:extLst>
                  <a:ext uri="{FF2B5EF4-FFF2-40B4-BE49-F238E27FC236}">
                    <a16:creationId xmlns:a16="http://schemas.microsoft.com/office/drawing/2014/main" id="{CAA78FE3-9785-4FD4-A4D4-466AA614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1124"/>
                <a:ext cx="799" cy="2941"/>
              </a:xfrm>
              <a:custGeom>
                <a:avLst/>
                <a:gdLst>
                  <a:gd name="T0" fmla="*/ 2045 w 388"/>
                  <a:gd name="T1" fmla="*/ 690 h 1339"/>
                  <a:gd name="T2" fmla="*/ 2811 w 388"/>
                  <a:gd name="T3" fmla="*/ 1114 h 1339"/>
                  <a:gd name="T4" fmla="*/ 3239 w 388"/>
                  <a:gd name="T5" fmla="*/ 3846 h 1339"/>
                  <a:gd name="T6" fmla="*/ 3330 w 388"/>
                  <a:gd name="T7" fmla="*/ 6420 h 1339"/>
                  <a:gd name="T8" fmla="*/ 2986 w 388"/>
                  <a:gd name="T9" fmla="*/ 7786 h 1339"/>
                  <a:gd name="T10" fmla="*/ 3002 w 388"/>
                  <a:gd name="T11" fmla="*/ 7589 h 1339"/>
                  <a:gd name="T12" fmla="*/ 3083 w 388"/>
                  <a:gd name="T13" fmla="*/ 7004 h 1339"/>
                  <a:gd name="T14" fmla="*/ 2846 w 388"/>
                  <a:gd name="T15" fmla="*/ 7512 h 1339"/>
                  <a:gd name="T16" fmla="*/ 2883 w 388"/>
                  <a:gd name="T17" fmla="*/ 7004 h 1339"/>
                  <a:gd name="T18" fmla="*/ 2883 w 388"/>
                  <a:gd name="T19" fmla="*/ 5447 h 1339"/>
                  <a:gd name="T20" fmla="*/ 2778 w 388"/>
                  <a:gd name="T21" fmla="*/ 3710 h 1339"/>
                  <a:gd name="T22" fmla="*/ 2574 w 388"/>
                  <a:gd name="T23" fmla="*/ 3782 h 1339"/>
                  <a:gd name="T24" fmla="*/ 2689 w 388"/>
                  <a:gd name="T25" fmla="*/ 5065 h 1339"/>
                  <a:gd name="T26" fmla="*/ 2663 w 388"/>
                  <a:gd name="T27" fmla="*/ 8274 h 1339"/>
                  <a:gd name="T28" fmla="*/ 2455 w 388"/>
                  <a:gd name="T29" fmla="*/ 12654 h 1339"/>
                  <a:gd name="T30" fmla="*/ 2603 w 388"/>
                  <a:gd name="T31" fmla="*/ 13488 h 1339"/>
                  <a:gd name="T32" fmla="*/ 2846 w 388"/>
                  <a:gd name="T33" fmla="*/ 13851 h 1339"/>
                  <a:gd name="T34" fmla="*/ 2638 w 388"/>
                  <a:gd name="T35" fmla="*/ 13912 h 1339"/>
                  <a:gd name="T36" fmla="*/ 2306 w 388"/>
                  <a:gd name="T37" fmla="*/ 13932 h 1339"/>
                  <a:gd name="T38" fmla="*/ 2018 w 388"/>
                  <a:gd name="T39" fmla="*/ 13879 h 1339"/>
                  <a:gd name="T40" fmla="*/ 1938 w 388"/>
                  <a:gd name="T41" fmla="*/ 13117 h 1339"/>
                  <a:gd name="T42" fmla="*/ 1905 w 388"/>
                  <a:gd name="T43" fmla="*/ 11254 h 1339"/>
                  <a:gd name="T44" fmla="*/ 1878 w 388"/>
                  <a:gd name="T45" fmla="*/ 9273 h 1339"/>
                  <a:gd name="T46" fmla="*/ 1757 w 388"/>
                  <a:gd name="T47" fmla="*/ 6548 h 1339"/>
                  <a:gd name="T48" fmla="*/ 1526 w 388"/>
                  <a:gd name="T49" fmla="*/ 7428 h 1339"/>
                  <a:gd name="T50" fmla="*/ 1493 w 388"/>
                  <a:gd name="T51" fmla="*/ 10541 h 1339"/>
                  <a:gd name="T52" fmla="*/ 1361 w 388"/>
                  <a:gd name="T53" fmla="*/ 12851 h 1339"/>
                  <a:gd name="T54" fmla="*/ 1285 w 388"/>
                  <a:gd name="T55" fmla="*/ 13629 h 1339"/>
                  <a:gd name="T56" fmla="*/ 1145 w 388"/>
                  <a:gd name="T57" fmla="*/ 14116 h 1339"/>
                  <a:gd name="T58" fmla="*/ 776 w 388"/>
                  <a:gd name="T59" fmla="*/ 14081 h 1339"/>
                  <a:gd name="T60" fmla="*/ 496 w 388"/>
                  <a:gd name="T61" fmla="*/ 14020 h 1339"/>
                  <a:gd name="T62" fmla="*/ 488 w 388"/>
                  <a:gd name="T63" fmla="*/ 13787 h 1339"/>
                  <a:gd name="T64" fmla="*/ 793 w 388"/>
                  <a:gd name="T65" fmla="*/ 13045 h 1339"/>
                  <a:gd name="T66" fmla="*/ 832 w 388"/>
                  <a:gd name="T67" fmla="*/ 10106 h 1339"/>
                  <a:gd name="T68" fmla="*/ 692 w 388"/>
                  <a:gd name="T69" fmla="*/ 5109 h 1339"/>
                  <a:gd name="T70" fmla="*/ 801 w 388"/>
                  <a:gd name="T71" fmla="*/ 3879 h 1339"/>
                  <a:gd name="T72" fmla="*/ 612 w 388"/>
                  <a:gd name="T73" fmla="*/ 3806 h 1339"/>
                  <a:gd name="T74" fmla="*/ 496 w 388"/>
                  <a:gd name="T75" fmla="*/ 5544 h 1339"/>
                  <a:gd name="T76" fmla="*/ 496 w 388"/>
                  <a:gd name="T77" fmla="*/ 7101 h 1339"/>
                  <a:gd name="T78" fmla="*/ 544 w 388"/>
                  <a:gd name="T79" fmla="*/ 7608 h 1339"/>
                  <a:gd name="T80" fmla="*/ 297 w 388"/>
                  <a:gd name="T81" fmla="*/ 7112 h 1339"/>
                  <a:gd name="T82" fmla="*/ 377 w 388"/>
                  <a:gd name="T83" fmla="*/ 7694 h 1339"/>
                  <a:gd name="T84" fmla="*/ 395 w 388"/>
                  <a:gd name="T85" fmla="*/ 7883 h 1339"/>
                  <a:gd name="T86" fmla="*/ 51 w 388"/>
                  <a:gd name="T87" fmla="*/ 6528 h 1339"/>
                  <a:gd name="T88" fmla="*/ 140 w 388"/>
                  <a:gd name="T89" fmla="*/ 3940 h 1339"/>
                  <a:gd name="T90" fmla="*/ 568 w 388"/>
                  <a:gd name="T91" fmla="*/ 1206 h 1339"/>
                  <a:gd name="T92" fmla="*/ 1310 w 388"/>
                  <a:gd name="T93" fmla="*/ 718 h 1339"/>
                  <a:gd name="T94" fmla="*/ 2010 w 388"/>
                  <a:gd name="T95" fmla="*/ 0 h 133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88" h="1339">
                    <a:moveTo>
                      <a:pt x="230" y="0"/>
                    </a:moveTo>
                    <a:cubicBezTo>
                      <a:pt x="230" y="0"/>
                      <a:pt x="217" y="47"/>
                      <a:pt x="234" y="65"/>
                    </a:cubicBezTo>
                    <a:cubicBezTo>
                      <a:pt x="250" y="83"/>
                      <a:pt x="277" y="90"/>
                      <a:pt x="293" y="93"/>
                    </a:cubicBezTo>
                    <a:cubicBezTo>
                      <a:pt x="309" y="96"/>
                      <a:pt x="312" y="94"/>
                      <a:pt x="322" y="105"/>
                    </a:cubicBezTo>
                    <a:cubicBezTo>
                      <a:pt x="333" y="115"/>
                      <a:pt x="362" y="124"/>
                      <a:pt x="364" y="182"/>
                    </a:cubicBezTo>
                    <a:cubicBezTo>
                      <a:pt x="366" y="239"/>
                      <a:pt x="362" y="342"/>
                      <a:pt x="371" y="363"/>
                    </a:cubicBezTo>
                    <a:cubicBezTo>
                      <a:pt x="380" y="384"/>
                      <a:pt x="374" y="418"/>
                      <a:pt x="374" y="439"/>
                    </a:cubicBezTo>
                    <a:cubicBezTo>
                      <a:pt x="374" y="461"/>
                      <a:pt x="378" y="583"/>
                      <a:pt x="381" y="606"/>
                    </a:cubicBezTo>
                    <a:cubicBezTo>
                      <a:pt x="385" y="630"/>
                      <a:pt x="388" y="691"/>
                      <a:pt x="374" y="704"/>
                    </a:cubicBezTo>
                    <a:cubicBezTo>
                      <a:pt x="359" y="718"/>
                      <a:pt x="348" y="727"/>
                      <a:pt x="342" y="735"/>
                    </a:cubicBezTo>
                    <a:cubicBezTo>
                      <a:pt x="336" y="742"/>
                      <a:pt x="330" y="739"/>
                      <a:pt x="332" y="730"/>
                    </a:cubicBezTo>
                    <a:cubicBezTo>
                      <a:pt x="333" y="721"/>
                      <a:pt x="339" y="720"/>
                      <a:pt x="344" y="716"/>
                    </a:cubicBezTo>
                    <a:cubicBezTo>
                      <a:pt x="349" y="713"/>
                      <a:pt x="353" y="700"/>
                      <a:pt x="357" y="697"/>
                    </a:cubicBezTo>
                    <a:cubicBezTo>
                      <a:pt x="360" y="694"/>
                      <a:pt x="352" y="671"/>
                      <a:pt x="353" y="661"/>
                    </a:cubicBezTo>
                    <a:cubicBezTo>
                      <a:pt x="353" y="661"/>
                      <a:pt x="346" y="672"/>
                      <a:pt x="345" y="680"/>
                    </a:cubicBezTo>
                    <a:cubicBezTo>
                      <a:pt x="343" y="688"/>
                      <a:pt x="341" y="711"/>
                      <a:pt x="326" y="709"/>
                    </a:cubicBezTo>
                    <a:cubicBezTo>
                      <a:pt x="323" y="709"/>
                      <a:pt x="321" y="705"/>
                      <a:pt x="326" y="697"/>
                    </a:cubicBezTo>
                    <a:cubicBezTo>
                      <a:pt x="330" y="689"/>
                      <a:pt x="331" y="670"/>
                      <a:pt x="330" y="661"/>
                    </a:cubicBezTo>
                    <a:cubicBezTo>
                      <a:pt x="330" y="652"/>
                      <a:pt x="330" y="627"/>
                      <a:pt x="344" y="614"/>
                    </a:cubicBezTo>
                    <a:cubicBezTo>
                      <a:pt x="350" y="608"/>
                      <a:pt x="337" y="535"/>
                      <a:pt x="330" y="514"/>
                    </a:cubicBezTo>
                    <a:cubicBezTo>
                      <a:pt x="330" y="514"/>
                      <a:pt x="309" y="426"/>
                      <a:pt x="312" y="402"/>
                    </a:cubicBezTo>
                    <a:cubicBezTo>
                      <a:pt x="314" y="378"/>
                      <a:pt x="318" y="367"/>
                      <a:pt x="318" y="350"/>
                    </a:cubicBezTo>
                    <a:cubicBezTo>
                      <a:pt x="318" y="333"/>
                      <a:pt x="307" y="257"/>
                      <a:pt x="305" y="246"/>
                    </a:cubicBezTo>
                    <a:cubicBezTo>
                      <a:pt x="305" y="246"/>
                      <a:pt x="307" y="324"/>
                      <a:pt x="295" y="357"/>
                    </a:cubicBezTo>
                    <a:cubicBezTo>
                      <a:pt x="284" y="390"/>
                      <a:pt x="289" y="417"/>
                      <a:pt x="300" y="431"/>
                    </a:cubicBezTo>
                    <a:cubicBezTo>
                      <a:pt x="311" y="445"/>
                      <a:pt x="307" y="451"/>
                      <a:pt x="308" y="478"/>
                    </a:cubicBezTo>
                    <a:cubicBezTo>
                      <a:pt x="309" y="505"/>
                      <a:pt x="336" y="636"/>
                      <a:pt x="306" y="778"/>
                    </a:cubicBezTo>
                    <a:cubicBezTo>
                      <a:pt x="305" y="781"/>
                      <a:pt x="305" y="781"/>
                      <a:pt x="305" y="781"/>
                    </a:cubicBezTo>
                    <a:cubicBezTo>
                      <a:pt x="290" y="852"/>
                      <a:pt x="307" y="897"/>
                      <a:pt x="290" y="958"/>
                    </a:cubicBezTo>
                    <a:cubicBezTo>
                      <a:pt x="282" y="987"/>
                      <a:pt x="271" y="1164"/>
                      <a:pt x="281" y="1194"/>
                    </a:cubicBezTo>
                    <a:cubicBezTo>
                      <a:pt x="290" y="1224"/>
                      <a:pt x="281" y="1221"/>
                      <a:pt x="283" y="1227"/>
                    </a:cubicBezTo>
                    <a:cubicBezTo>
                      <a:pt x="284" y="1233"/>
                      <a:pt x="294" y="1264"/>
                      <a:pt x="298" y="1273"/>
                    </a:cubicBezTo>
                    <a:cubicBezTo>
                      <a:pt x="302" y="1283"/>
                      <a:pt x="317" y="1295"/>
                      <a:pt x="319" y="1295"/>
                    </a:cubicBezTo>
                    <a:cubicBezTo>
                      <a:pt x="321" y="1296"/>
                      <a:pt x="327" y="1301"/>
                      <a:pt x="326" y="1307"/>
                    </a:cubicBezTo>
                    <a:cubicBezTo>
                      <a:pt x="323" y="1316"/>
                      <a:pt x="315" y="1310"/>
                      <a:pt x="315" y="1310"/>
                    </a:cubicBezTo>
                    <a:cubicBezTo>
                      <a:pt x="311" y="1321"/>
                      <a:pt x="302" y="1313"/>
                      <a:pt x="302" y="1313"/>
                    </a:cubicBezTo>
                    <a:cubicBezTo>
                      <a:pt x="297" y="1326"/>
                      <a:pt x="285" y="1315"/>
                      <a:pt x="285" y="1315"/>
                    </a:cubicBezTo>
                    <a:cubicBezTo>
                      <a:pt x="277" y="1333"/>
                      <a:pt x="264" y="1315"/>
                      <a:pt x="264" y="1315"/>
                    </a:cubicBezTo>
                    <a:cubicBezTo>
                      <a:pt x="263" y="1324"/>
                      <a:pt x="255" y="1325"/>
                      <a:pt x="247" y="1325"/>
                    </a:cubicBezTo>
                    <a:cubicBezTo>
                      <a:pt x="239" y="1325"/>
                      <a:pt x="232" y="1322"/>
                      <a:pt x="231" y="1310"/>
                    </a:cubicBezTo>
                    <a:cubicBezTo>
                      <a:pt x="231" y="1304"/>
                      <a:pt x="231" y="1294"/>
                      <a:pt x="223" y="1278"/>
                    </a:cubicBezTo>
                    <a:cubicBezTo>
                      <a:pt x="215" y="1262"/>
                      <a:pt x="219" y="1256"/>
                      <a:pt x="222" y="1238"/>
                    </a:cubicBezTo>
                    <a:cubicBezTo>
                      <a:pt x="226" y="1219"/>
                      <a:pt x="217" y="1231"/>
                      <a:pt x="224" y="1198"/>
                    </a:cubicBezTo>
                    <a:cubicBezTo>
                      <a:pt x="228" y="1177"/>
                      <a:pt x="227" y="1088"/>
                      <a:pt x="218" y="1062"/>
                    </a:cubicBezTo>
                    <a:cubicBezTo>
                      <a:pt x="210" y="1035"/>
                      <a:pt x="213" y="1010"/>
                      <a:pt x="215" y="986"/>
                    </a:cubicBezTo>
                    <a:cubicBezTo>
                      <a:pt x="217" y="963"/>
                      <a:pt x="199" y="928"/>
                      <a:pt x="215" y="875"/>
                    </a:cubicBezTo>
                    <a:cubicBezTo>
                      <a:pt x="222" y="851"/>
                      <a:pt x="218" y="735"/>
                      <a:pt x="216" y="701"/>
                    </a:cubicBezTo>
                    <a:cubicBezTo>
                      <a:pt x="213" y="667"/>
                      <a:pt x="201" y="636"/>
                      <a:pt x="201" y="618"/>
                    </a:cubicBezTo>
                    <a:cubicBezTo>
                      <a:pt x="201" y="599"/>
                      <a:pt x="191" y="596"/>
                      <a:pt x="190" y="616"/>
                    </a:cubicBezTo>
                    <a:cubicBezTo>
                      <a:pt x="190" y="635"/>
                      <a:pt x="182" y="666"/>
                      <a:pt x="175" y="701"/>
                    </a:cubicBezTo>
                    <a:cubicBezTo>
                      <a:pt x="167" y="737"/>
                      <a:pt x="159" y="853"/>
                      <a:pt x="169" y="882"/>
                    </a:cubicBezTo>
                    <a:cubicBezTo>
                      <a:pt x="183" y="924"/>
                      <a:pt x="163" y="963"/>
                      <a:pt x="171" y="995"/>
                    </a:cubicBezTo>
                    <a:cubicBezTo>
                      <a:pt x="177" y="1018"/>
                      <a:pt x="175" y="1047"/>
                      <a:pt x="168" y="1063"/>
                    </a:cubicBezTo>
                    <a:cubicBezTo>
                      <a:pt x="162" y="1080"/>
                      <a:pt x="150" y="1198"/>
                      <a:pt x="156" y="1213"/>
                    </a:cubicBezTo>
                    <a:cubicBezTo>
                      <a:pt x="162" y="1228"/>
                      <a:pt x="158" y="1235"/>
                      <a:pt x="158" y="1241"/>
                    </a:cubicBezTo>
                    <a:cubicBezTo>
                      <a:pt x="158" y="1247"/>
                      <a:pt x="148" y="1278"/>
                      <a:pt x="147" y="1286"/>
                    </a:cubicBezTo>
                    <a:cubicBezTo>
                      <a:pt x="146" y="1294"/>
                      <a:pt x="143" y="1299"/>
                      <a:pt x="148" y="1310"/>
                    </a:cubicBezTo>
                    <a:cubicBezTo>
                      <a:pt x="153" y="1322"/>
                      <a:pt x="142" y="1330"/>
                      <a:pt x="131" y="1332"/>
                    </a:cubicBezTo>
                    <a:cubicBezTo>
                      <a:pt x="121" y="1334"/>
                      <a:pt x="115" y="1325"/>
                      <a:pt x="115" y="1325"/>
                    </a:cubicBezTo>
                    <a:cubicBezTo>
                      <a:pt x="110" y="1339"/>
                      <a:pt x="89" y="1329"/>
                      <a:pt x="89" y="1329"/>
                    </a:cubicBezTo>
                    <a:cubicBezTo>
                      <a:pt x="80" y="1336"/>
                      <a:pt x="71" y="1327"/>
                      <a:pt x="71" y="1327"/>
                    </a:cubicBezTo>
                    <a:cubicBezTo>
                      <a:pt x="62" y="1334"/>
                      <a:pt x="57" y="1323"/>
                      <a:pt x="57" y="1323"/>
                    </a:cubicBezTo>
                    <a:cubicBezTo>
                      <a:pt x="53" y="1327"/>
                      <a:pt x="48" y="1329"/>
                      <a:pt x="43" y="1321"/>
                    </a:cubicBezTo>
                    <a:cubicBezTo>
                      <a:pt x="38" y="1312"/>
                      <a:pt x="45" y="1307"/>
                      <a:pt x="56" y="1301"/>
                    </a:cubicBezTo>
                    <a:cubicBezTo>
                      <a:pt x="67" y="1296"/>
                      <a:pt x="72" y="1272"/>
                      <a:pt x="77" y="1263"/>
                    </a:cubicBezTo>
                    <a:cubicBezTo>
                      <a:pt x="82" y="1254"/>
                      <a:pt x="91" y="1231"/>
                      <a:pt x="91" y="1231"/>
                    </a:cubicBezTo>
                    <a:cubicBezTo>
                      <a:pt x="87" y="1215"/>
                      <a:pt x="103" y="1218"/>
                      <a:pt x="106" y="1183"/>
                    </a:cubicBezTo>
                    <a:cubicBezTo>
                      <a:pt x="110" y="1148"/>
                      <a:pt x="113" y="993"/>
                      <a:pt x="95" y="954"/>
                    </a:cubicBezTo>
                    <a:cubicBezTo>
                      <a:pt x="78" y="915"/>
                      <a:pt x="101" y="879"/>
                      <a:pt x="82" y="788"/>
                    </a:cubicBezTo>
                    <a:cubicBezTo>
                      <a:pt x="52" y="645"/>
                      <a:pt x="78" y="508"/>
                      <a:pt x="79" y="482"/>
                    </a:cubicBezTo>
                    <a:cubicBezTo>
                      <a:pt x="80" y="455"/>
                      <a:pt x="76" y="448"/>
                      <a:pt x="87" y="435"/>
                    </a:cubicBezTo>
                    <a:cubicBezTo>
                      <a:pt x="98" y="421"/>
                      <a:pt x="103" y="400"/>
                      <a:pt x="92" y="366"/>
                    </a:cubicBezTo>
                    <a:cubicBezTo>
                      <a:pt x="81" y="333"/>
                      <a:pt x="83" y="256"/>
                      <a:pt x="83" y="256"/>
                    </a:cubicBezTo>
                    <a:cubicBezTo>
                      <a:pt x="80" y="266"/>
                      <a:pt x="70" y="342"/>
                      <a:pt x="70" y="359"/>
                    </a:cubicBezTo>
                    <a:cubicBezTo>
                      <a:pt x="70" y="376"/>
                      <a:pt x="73" y="387"/>
                      <a:pt x="76" y="411"/>
                    </a:cubicBezTo>
                    <a:cubicBezTo>
                      <a:pt x="78" y="435"/>
                      <a:pt x="57" y="523"/>
                      <a:pt x="57" y="523"/>
                    </a:cubicBezTo>
                    <a:cubicBezTo>
                      <a:pt x="50" y="544"/>
                      <a:pt x="37" y="618"/>
                      <a:pt x="43" y="623"/>
                    </a:cubicBezTo>
                    <a:cubicBezTo>
                      <a:pt x="57" y="636"/>
                      <a:pt x="58" y="662"/>
                      <a:pt x="57" y="670"/>
                    </a:cubicBezTo>
                    <a:cubicBezTo>
                      <a:pt x="56" y="679"/>
                      <a:pt x="57" y="698"/>
                      <a:pt x="62" y="706"/>
                    </a:cubicBezTo>
                    <a:cubicBezTo>
                      <a:pt x="66" y="714"/>
                      <a:pt x="65" y="718"/>
                      <a:pt x="62" y="718"/>
                    </a:cubicBezTo>
                    <a:cubicBezTo>
                      <a:pt x="46" y="720"/>
                      <a:pt x="44" y="697"/>
                      <a:pt x="43" y="690"/>
                    </a:cubicBezTo>
                    <a:cubicBezTo>
                      <a:pt x="41" y="682"/>
                      <a:pt x="34" y="671"/>
                      <a:pt x="34" y="671"/>
                    </a:cubicBezTo>
                    <a:cubicBezTo>
                      <a:pt x="35" y="680"/>
                      <a:pt x="28" y="703"/>
                      <a:pt x="31" y="706"/>
                    </a:cubicBezTo>
                    <a:cubicBezTo>
                      <a:pt x="34" y="709"/>
                      <a:pt x="38" y="722"/>
                      <a:pt x="43" y="726"/>
                    </a:cubicBezTo>
                    <a:cubicBezTo>
                      <a:pt x="48" y="729"/>
                      <a:pt x="54" y="730"/>
                      <a:pt x="56" y="739"/>
                    </a:cubicBezTo>
                    <a:cubicBezTo>
                      <a:pt x="57" y="748"/>
                      <a:pt x="51" y="751"/>
                      <a:pt x="45" y="744"/>
                    </a:cubicBezTo>
                    <a:cubicBezTo>
                      <a:pt x="39" y="736"/>
                      <a:pt x="28" y="727"/>
                      <a:pt x="14" y="714"/>
                    </a:cubicBezTo>
                    <a:cubicBezTo>
                      <a:pt x="0" y="700"/>
                      <a:pt x="2" y="639"/>
                      <a:pt x="6" y="616"/>
                    </a:cubicBezTo>
                    <a:cubicBezTo>
                      <a:pt x="10" y="592"/>
                      <a:pt x="13" y="471"/>
                      <a:pt x="13" y="449"/>
                    </a:cubicBezTo>
                    <a:cubicBezTo>
                      <a:pt x="13" y="427"/>
                      <a:pt x="7" y="393"/>
                      <a:pt x="16" y="372"/>
                    </a:cubicBezTo>
                    <a:cubicBezTo>
                      <a:pt x="25" y="351"/>
                      <a:pt x="22" y="248"/>
                      <a:pt x="23" y="191"/>
                    </a:cubicBezTo>
                    <a:cubicBezTo>
                      <a:pt x="25" y="134"/>
                      <a:pt x="54" y="125"/>
                      <a:pt x="65" y="114"/>
                    </a:cubicBezTo>
                    <a:cubicBezTo>
                      <a:pt x="76" y="103"/>
                      <a:pt x="79" y="105"/>
                      <a:pt x="94" y="102"/>
                    </a:cubicBezTo>
                    <a:cubicBezTo>
                      <a:pt x="110" y="99"/>
                      <a:pt x="133" y="86"/>
                      <a:pt x="150" y="68"/>
                    </a:cubicBezTo>
                    <a:cubicBezTo>
                      <a:pt x="166" y="50"/>
                      <a:pt x="157" y="9"/>
                      <a:pt x="157" y="9"/>
                    </a:cubicBezTo>
                    <a:lnTo>
                      <a:pt x="230" y="0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7" name="Freeform 785">
                <a:extLst>
                  <a:ext uri="{FF2B5EF4-FFF2-40B4-BE49-F238E27FC236}">
                    <a16:creationId xmlns:a16="http://schemas.microsoft.com/office/drawing/2014/main" id="{B5167DB5-71F5-4C7D-AE38-B6A08589F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885"/>
                <a:ext cx="66" cy="147"/>
              </a:xfrm>
              <a:custGeom>
                <a:avLst/>
                <a:gdLst>
                  <a:gd name="T0" fmla="*/ 264 w 32"/>
                  <a:gd name="T1" fmla="*/ 178 h 67"/>
                  <a:gd name="T2" fmla="*/ 124 w 32"/>
                  <a:gd name="T3" fmla="*/ 0 h 67"/>
                  <a:gd name="T4" fmla="*/ 107 w 32"/>
                  <a:gd name="T5" fmla="*/ 371 h 67"/>
                  <a:gd name="T6" fmla="*/ 281 w 32"/>
                  <a:gd name="T7" fmla="*/ 621 h 67"/>
                  <a:gd name="T8" fmla="*/ 264 w 32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7">
                    <a:moveTo>
                      <a:pt x="30" y="17"/>
                    </a:moveTo>
                    <a:cubicBezTo>
                      <a:pt x="30" y="17"/>
                      <a:pt x="27" y="0"/>
                      <a:pt x="14" y="0"/>
                    </a:cubicBezTo>
                    <a:cubicBezTo>
                      <a:pt x="0" y="0"/>
                      <a:pt x="9" y="27"/>
                      <a:pt x="12" y="35"/>
                    </a:cubicBezTo>
                    <a:cubicBezTo>
                      <a:pt x="15" y="42"/>
                      <a:pt x="20" y="67"/>
                      <a:pt x="32" y="59"/>
                    </a:cubicBezTo>
                    <a:lnTo>
                      <a:pt x="30" y="17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8" name="Freeform 786">
                <a:extLst>
                  <a:ext uri="{FF2B5EF4-FFF2-40B4-BE49-F238E27FC236}">
                    <a16:creationId xmlns:a16="http://schemas.microsoft.com/office/drawing/2014/main" id="{E19F7B46-845B-4D93-B4DB-F0E64347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885"/>
                <a:ext cx="66" cy="147"/>
              </a:xfrm>
              <a:custGeom>
                <a:avLst/>
                <a:gdLst>
                  <a:gd name="T0" fmla="*/ 264 w 32"/>
                  <a:gd name="T1" fmla="*/ 178 h 67"/>
                  <a:gd name="T2" fmla="*/ 124 w 32"/>
                  <a:gd name="T3" fmla="*/ 0 h 67"/>
                  <a:gd name="T4" fmla="*/ 107 w 32"/>
                  <a:gd name="T5" fmla="*/ 371 h 67"/>
                  <a:gd name="T6" fmla="*/ 281 w 32"/>
                  <a:gd name="T7" fmla="*/ 621 h 67"/>
                  <a:gd name="T8" fmla="*/ 264 w 32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" h="67">
                    <a:moveTo>
                      <a:pt x="30" y="17"/>
                    </a:moveTo>
                    <a:cubicBezTo>
                      <a:pt x="30" y="17"/>
                      <a:pt x="28" y="0"/>
                      <a:pt x="14" y="0"/>
                    </a:cubicBezTo>
                    <a:cubicBezTo>
                      <a:pt x="0" y="0"/>
                      <a:pt x="9" y="27"/>
                      <a:pt x="12" y="35"/>
                    </a:cubicBezTo>
                    <a:cubicBezTo>
                      <a:pt x="15" y="42"/>
                      <a:pt x="20" y="67"/>
                      <a:pt x="32" y="59"/>
                    </a:cubicBezTo>
                    <a:lnTo>
                      <a:pt x="30" y="17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Freeform 787">
                <a:extLst>
                  <a:ext uri="{FF2B5EF4-FFF2-40B4-BE49-F238E27FC236}">
                    <a16:creationId xmlns:a16="http://schemas.microsoft.com/office/drawing/2014/main" id="{92AE0319-2781-4B7A-9434-D3DFEEAEE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898"/>
                <a:ext cx="25" cy="86"/>
              </a:xfrm>
              <a:custGeom>
                <a:avLst/>
                <a:gdLst>
                  <a:gd name="T0" fmla="*/ 0 w 12"/>
                  <a:gd name="T1" fmla="*/ 88 h 39"/>
                  <a:gd name="T2" fmla="*/ 65 w 12"/>
                  <a:gd name="T3" fmla="*/ 64 h 39"/>
                  <a:gd name="T4" fmla="*/ 100 w 12"/>
                  <a:gd name="T5" fmla="*/ 214 h 39"/>
                  <a:gd name="T6" fmla="*/ 73 w 12"/>
                  <a:gd name="T7" fmla="*/ 214 h 39"/>
                  <a:gd name="T8" fmla="*/ 73 w 12"/>
                  <a:gd name="T9" fmla="*/ 302 h 39"/>
                  <a:gd name="T10" fmla="*/ 100 w 12"/>
                  <a:gd name="T11" fmla="*/ 375 h 39"/>
                  <a:gd name="T12" fmla="*/ 100 w 12"/>
                  <a:gd name="T13" fmla="*/ 419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0" y="8"/>
                    </a:moveTo>
                    <a:cubicBezTo>
                      <a:pt x="1" y="4"/>
                      <a:pt x="5" y="0"/>
                      <a:pt x="7" y="6"/>
                    </a:cubicBezTo>
                    <a:cubicBezTo>
                      <a:pt x="9" y="10"/>
                      <a:pt x="10" y="15"/>
                      <a:pt x="11" y="20"/>
                    </a:cubicBezTo>
                    <a:cubicBezTo>
                      <a:pt x="10" y="19"/>
                      <a:pt x="9" y="19"/>
                      <a:pt x="8" y="20"/>
                    </a:cubicBezTo>
                    <a:cubicBezTo>
                      <a:pt x="7" y="22"/>
                      <a:pt x="7" y="25"/>
                      <a:pt x="8" y="28"/>
                    </a:cubicBezTo>
                    <a:cubicBezTo>
                      <a:pt x="8" y="31"/>
                      <a:pt x="9" y="33"/>
                      <a:pt x="11" y="35"/>
                    </a:cubicBezTo>
                    <a:cubicBezTo>
                      <a:pt x="11" y="36"/>
                      <a:pt x="12" y="38"/>
                      <a:pt x="11" y="3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0" name="Freeform 788">
                <a:extLst>
                  <a:ext uri="{FF2B5EF4-FFF2-40B4-BE49-F238E27FC236}">
                    <a16:creationId xmlns:a16="http://schemas.microsoft.com/office/drawing/2014/main" id="{2313E7E7-C5BE-4EB5-8631-182D276D4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885"/>
                <a:ext cx="64" cy="147"/>
              </a:xfrm>
              <a:custGeom>
                <a:avLst/>
                <a:gdLst>
                  <a:gd name="T0" fmla="*/ 17 w 31"/>
                  <a:gd name="T1" fmla="*/ 178 h 67"/>
                  <a:gd name="T2" fmla="*/ 157 w 31"/>
                  <a:gd name="T3" fmla="*/ 0 h 67"/>
                  <a:gd name="T4" fmla="*/ 167 w 31"/>
                  <a:gd name="T5" fmla="*/ 371 h 67"/>
                  <a:gd name="T6" fmla="*/ 0 w 31"/>
                  <a:gd name="T7" fmla="*/ 621 h 67"/>
                  <a:gd name="T8" fmla="*/ 17 w 31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7">
                    <a:moveTo>
                      <a:pt x="2" y="17"/>
                    </a:moveTo>
                    <a:cubicBezTo>
                      <a:pt x="2" y="17"/>
                      <a:pt x="4" y="0"/>
                      <a:pt x="18" y="0"/>
                    </a:cubicBezTo>
                    <a:cubicBezTo>
                      <a:pt x="31" y="0"/>
                      <a:pt x="22" y="27"/>
                      <a:pt x="19" y="35"/>
                    </a:cubicBezTo>
                    <a:cubicBezTo>
                      <a:pt x="17" y="42"/>
                      <a:pt x="11" y="67"/>
                      <a:pt x="0" y="59"/>
                    </a:cubicBezTo>
                    <a:lnTo>
                      <a:pt x="2" y="17"/>
                    </a:ln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1" name="Freeform 789">
                <a:extLst>
                  <a:ext uri="{FF2B5EF4-FFF2-40B4-BE49-F238E27FC236}">
                    <a16:creationId xmlns:a16="http://schemas.microsoft.com/office/drawing/2014/main" id="{ED669BB5-2B9C-4030-9008-D10FBDE9E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885"/>
                <a:ext cx="64" cy="147"/>
              </a:xfrm>
              <a:custGeom>
                <a:avLst/>
                <a:gdLst>
                  <a:gd name="T0" fmla="*/ 17 w 31"/>
                  <a:gd name="T1" fmla="*/ 178 h 67"/>
                  <a:gd name="T2" fmla="*/ 157 w 31"/>
                  <a:gd name="T3" fmla="*/ 0 h 67"/>
                  <a:gd name="T4" fmla="*/ 167 w 31"/>
                  <a:gd name="T5" fmla="*/ 371 h 67"/>
                  <a:gd name="T6" fmla="*/ 0 w 31"/>
                  <a:gd name="T7" fmla="*/ 621 h 67"/>
                  <a:gd name="T8" fmla="*/ 17 w 31"/>
                  <a:gd name="T9" fmla="*/ 178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67">
                    <a:moveTo>
                      <a:pt x="2" y="17"/>
                    </a:moveTo>
                    <a:cubicBezTo>
                      <a:pt x="2" y="17"/>
                      <a:pt x="4" y="0"/>
                      <a:pt x="18" y="0"/>
                    </a:cubicBezTo>
                    <a:cubicBezTo>
                      <a:pt x="31" y="0"/>
                      <a:pt x="22" y="27"/>
                      <a:pt x="19" y="35"/>
                    </a:cubicBezTo>
                    <a:cubicBezTo>
                      <a:pt x="17" y="42"/>
                      <a:pt x="11" y="67"/>
                      <a:pt x="0" y="59"/>
                    </a:cubicBezTo>
                    <a:lnTo>
                      <a:pt x="2" y="17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2" name="Freeform 790">
                <a:extLst>
                  <a:ext uri="{FF2B5EF4-FFF2-40B4-BE49-F238E27FC236}">
                    <a16:creationId xmlns:a16="http://schemas.microsoft.com/office/drawing/2014/main" id="{48F6AE3D-9271-46EC-AE5E-89225829B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720"/>
                <a:ext cx="278" cy="494"/>
              </a:xfrm>
              <a:custGeom>
                <a:avLst/>
                <a:gdLst>
                  <a:gd name="T0" fmla="*/ 601 w 135"/>
                  <a:gd name="T1" fmla="*/ 53 h 225"/>
                  <a:gd name="T2" fmla="*/ 0 w 135"/>
                  <a:gd name="T3" fmla="*/ 613 h 225"/>
                  <a:gd name="T4" fmla="*/ 16 w 135"/>
                  <a:gd name="T5" fmla="*/ 1080 h 225"/>
                  <a:gd name="T6" fmla="*/ 97 w 135"/>
                  <a:gd name="T7" fmla="*/ 1548 h 225"/>
                  <a:gd name="T8" fmla="*/ 620 w 135"/>
                  <a:gd name="T9" fmla="*/ 2382 h 225"/>
                  <a:gd name="T10" fmla="*/ 1112 w 135"/>
                  <a:gd name="T11" fmla="*/ 1532 h 225"/>
                  <a:gd name="T12" fmla="*/ 1161 w 135"/>
                  <a:gd name="T13" fmla="*/ 1008 h 225"/>
                  <a:gd name="T14" fmla="*/ 1145 w 135"/>
                  <a:gd name="T15" fmla="*/ 573 h 225"/>
                  <a:gd name="T16" fmla="*/ 601 w 135"/>
                  <a:gd name="T17" fmla="*/ 53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225">
                    <a:moveTo>
                      <a:pt x="69" y="5"/>
                    </a:moveTo>
                    <a:cubicBezTo>
                      <a:pt x="69" y="5"/>
                      <a:pt x="0" y="0"/>
                      <a:pt x="0" y="58"/>
                    </a:cubicBezTo>
                    <a:cubicBezTo>
                      <a:pt x="0" y="76"/>
                      <a:pt x="2" y="113"/>
                      <a:pt x="2" y="102"/>
                    </a:cubicBezTo>
                    <a:cubicBezTo>
                      <a:pt x="2" y="93"/>
                      <a:pt x="0" y="133"/>
                      <a:pt x="11" y="146"/>
                    </a:cubicBezTo>
                    <a:cubicBezTo>
                      <a:pt x="25" y="164"/>
                      <a:pt x="30" y="225"/>
                      <a:pt x="71" y="225"/>
                    </a:cubicBezTo>
                    <a:cubicBezTo>
                      <a:pt x="112" y="225"/>
                      <a:pt x="115" y="174"/>
                      <a:pt x="127" y="145"/>
                    </a:cubicBezTo>
                    <a:cubicBezTo>
                      <a:pt x="135" y="129"/>
                      <a:pt x="134" y="105"/>
                      <a:pt x="133" y="95"/>
                    </a:cubicBezTo>
                    <a:cubicBezTo>
                      <a:pt x="131" y="86"/>
                      <a:pt x="131" y="54"/>
                      <a:pt x="131" y="54"/>
                    </a:cubicBezTo>
                    <a:cubicBezTo>
                      <a:pt x="131" y="54"/>
                      <a:pt x="132" y="5"/>
                      <a:pt x="69" y="5"/>
                    </a:cubicBezTo>
                    <a:close/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3" name="Freeform 791">
                <a:extLst>
                  <a:ext uri="{FF2B5EF4-FFF2-40B4-BE49-F238E27FC236}">
                    <a16:creationId xmlns:a16="http://schemas.microsoft.com/office/drawing/2014/main" id="{0CBEBA77-3922-46DA-95AE-00A4D579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1" y="720"/>
                <a:ext cx="278" cy="494"/>
              </a:xfrm>
              <a:custGeom>
                <a:avLst/>
                <a:gdLst>
                  <a:gd name="T0" fmla="*/ 612 w 135"/>
                  <a:gd name="T1" fmla="*/ 53 h 225"/>
                  <a:gd name="T2" fmla="*/ 0 w 135"/>
                  <a:gd name="T3" fmla="*/ 613 h 225"/>
                  <a:gd name="T4" fmla="*/ 16 w 135"/>
                  <a:gd name="T5" fmla="*/ 1080 h 225"/>
                  <a:gd name="T6" fmla="*/ 97 w 135"/>
                  <a:gd name="T7" fmla="*/ 1548 h 225"/>
                  <a:gd name="T8" fmla="*/ 620 w 135"/>
                  <a:gd name="T9" fmla="*/ 2382 h 225"/>
                  <a:gd name="T10" fmla="*/ 1120 w 135"/>
                  <a:gd name="T11" fmla="*/ 1532 h 225"/>
                  <a:gd name="T12" fmla="*/ 1161 w 135"/>
                  <a:gd name="T13" fmla="*/ 1008 h 225"/>
                  <a:gd name="T14" fmla="*/ 1153 w 135"/>
                  <a:gd name="T15" fmla="*/ 573 h 225"/>
                  <a:gd name="T16" fmla="*/ 612 w 135"/>
                  <a:gd name="T17" fmla="*/ 53 h 2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225">
                    <a:moveTo>
                      <a:pt x="70" y="5"/>
                    </a:moveTo>
                    <a:cubicBezTo>
                      <a:pt x="70" y="5"/>
                      <a:pt x="0" y="0"/>
                      <a:pt x="0" y="58"/>
                    </a:cubicBezTo>
                    <a:cubicBezTo>
                      <a:pt x="0" y="76"/>
                      <a:pt x="2" y="85"/>
                      <a:pt x="2" y="102"/>
                    </a:cubicBezTo>
                    <a:cubicBezTo>
                      <a:pt x="3" y="104"/>
                      <a:pt x="2" y="132"/>
                      <a:pt x="11" y="146"/>
                    </a:cubicBezTo>
                    <a:cubicBezTo>
                      <a:pt x="24" y="165"/>
                      <a:pt x="30" y="225"/>
                      <a:pt x="71" y="225"/>
                    </a:cubicBezTo>
                    <a:cubicBezTo>
                      <a:pt x="113" y="225"/>
                      <a:pt x="115" y="174"/>
                      <a:pt x="128" y="145"/>
                    </a:cubicBezTo>
                    <a:cubicBezTo>
                      <a:pt x="135" y="129"/>
                      <a:pt x="135" y="105"/>
                      <a:pt x="133" y="95"/>
                    </a:cubicBezTo>
                    <a:cubicBezTo>
                      <a:pt x="132" y="86"/>
                      <a:pt x="132" y="54"/>
                      <a:pt x="132" y="54"/>
                    </a:cubicBezTo>
                    <a:cubicBezTo>
                      <a:pt x="132" y="54"/>
                      <a:pt x="132" y="5"/>
                      <a:pt x="70" y="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Freeform 792">
                <a:extLst>
                  <a:ext uri="{FF2B5EF4-FFF2-40B4-BE49-F238E27FC236}">
                    <a16:creationId xmlns:a16="http://schemas.microsoft.com/office/drawing/2014/main" id="{172E3928-C68D-4BAB-93F6-6C2B9C298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933"/>
                <a:ext cx="75" cy="46"/>
              </a:xfrm>
              <a:custGeom>
                <a:avLst/>
                <a:gdLst>
                  <a:gd name="T0" fmla="*/ 17 w 36"/>
                  <a:gd name="T1" fmla="*/ 116 h 21"/>
                  <a:gd name="T2" fmla="*/ 173 w 36"/>
                  <a:gd name="T3" fmla="*/ 9 h 21"/>
                  <a:gd name="T4" fmla="*/ 325 w 36"/>
                  <a:gd name="T5" fmla="*/ 96 h 21"/>
                  <a:gd name="T6" fmla="*/ 56 w 36"/>
                  <a:gd name="T7" fmla="*/ 134 h 21"/>
                  <a:gd name="T8" fmla="*/ 17 w 36"/>
                  <a:gd name="T9" fmla="*/ 11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2" y="11"/>
                    </a:moveTo>
                    <a:cubicBezTo>
                      <a:pt x="2" y="11"/>
                      <a:pt x="10" y="1"/>
                      <a:pt x="19" y="1"/>
                    </a:cubicBezTo>
                    <a:cubicBezTo>
                      <a:pt x="28" y="0"/>
                      <a:pt x="36" y="9"/>
                      <a:pt x="36" y="9"/>
                    </a:cubicBezTo>
                    <a:cubicBezTo>
                      <a:pt x="36" y="9"/>
                      <a:pt x="27" y="21"/>
                      <a:pt x="6" y="13"/>
                    </a:cubicBezTo>
                    <a:cubicBezTo>
                      <a:pt x="6" y="13"/>
                      <a:pt x="0" y="15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5" name="Freeform 793">
                <a:extLst>
                  <a:ext uri="{FF2B5EF4-FFF2-40B4-BE49-F238E27FC236}">
                    <a16:creationId xmlns:a16="http://schemas.microsoft.com/office/drawing/2014/main" id="{E9F67F75-8B44-4A20-A48D-13B44B2C9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933"/>
                <a:ext cx="74" cy="46"/>
              </a:xfrm>
              <a:custGeom>
                <a:avLst/>
                <a:gdLst>
                  <a:gd name="T0" fmla="*/ 304 w 36"/>
                  <a:gd name="T1" fmla="*/ 125 h 21"/>
                  <a:gd name="T2" fmla="*/ 156 w 36"/>
                  <a:gd name="T3" fmla="*/ 9 h 21"/>
                  <a:gd name="T4" fmla="*/ 0 w 36"/>
                  <a:gd name="T5" fmla="*/ 96 h 21"/>
                  <a:gd name="T6" fmla="*/ 261 w 36"/>
                  <a:gd name="T7" fmla="*/ 134 h 21"/>
                  <a:gd name="T8" fmla="*/ 304 w 36"/>
                  <a:gd name="T9" fmla="*/ 125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1">
                    <a:moveTo>
                      <a:pt x="35" y="12"/>
                    </a:moveTo>
                    <a:cubicBezTo>
                      <a:pt x="35" y="12"/>
                      <a:pt x="27" y="1"/>
                      <a:pt x="18" y="1"/>
                    </a:cubicBezTo>
                    <a:cubicBezTo>
                      <a:pt x="9" y="0"/>
                      <a:pt x="0" y="9"/>
                      <a:pt x="0" y="9"/>
                    </a:cubicBezTo>
                    <a:cubicBezTo>
                      <a:pt x="0" y="9"/>
                      <a:pt x="10" y="21"/>
                      <a:pt x="30" y="13"/>
                    </a:cubicBezTo>
                    <a:cubicBezTo>
                      <a:pt x="30" y="13"/>
                      <a:pt x="36" y="15"/>
                      <a:pt x="3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6" name="Freeform 794">
                <a:extLst>
                  <a:ext uri="{FF2B5EF4-FFF2-40B4-BE49-F238E27FC236}">
                    <a16:creationId xmlns:a16="http://schemas.microsoft.com/office/drawing/2014/main" id="{6615E8F0-ED8D-4E0E-BADC-CA983C9C3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911"/>
                <a:ext cx="68" cy="35"/>
              </a:xfrm>
              <a:custGeom>
                <a:avLst/>
                <a:gdLst>
                  <a:gd name="T0" fmla="*/ 0 w 33"/>
                  <a:gd name="T1" fmla="*/ 168 h 16"/>
                  <a:gd name="T2" fmla="*/ 288 w 33"/>
                  <a:gd name="T3" fmla="*/ 14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cubicBezTo>
                      <a:pt x="0" y="16"/>
                      <a:pt x="16" y="0"/>
                      <a:pt x="33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Freeform 795">
                <a:extLst>
                  <a:ext uri="{FF2B5EF4-FFF2-40B4-BE49-F238E27FC236}">
                    <a16:creationId xmlns:a16="http://schemas.microsoft.com/office/drawing/2014/main" id="{65E8B427-9087-4ABB-A87E-06030DDD8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968"/>
                <a:ext cx="27" cy="13"/>
              </a:xfrm>
              <a:custGeom>
                <a:avLst/>
                <a:gdLst>
                  <a:gd name="T0" fmla="*/ 0 w 13"/>
                  <a:gd name="T1" fmla="*/ 0 h 6"/>
                  <a:gd name="T2" fmla="*/ 116 w 1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0" y="0"/>
                    </a:moveTo>
                    <a:cubicBezTo>
                      <a:pt x="4" y="1"/>
                      <a:pt x="8" y="4"/>
                      <a:pt x="13" y="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Freeform 796">
                <a:extLst>
                  <a:ext uri="{FF2B5EF4-FFF2-40B4-BE49-F238E27FC236}">
                    <a16:creationId xmlns:a16="http://schemas.microsoft.com/office/drawing/2014/main" id="{A5894D93-F0E7-4C3D-8DDB-2300B12AD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885"/>
                <a:ext cx="91" cy="48"/>
              </a:xfrm>
              <a:custGeom>
                <a:avLst/>
                <a:gdLst>
                  <a:gd name="T0" fmla="*/ 0 w 44"/>
                  <a:gd name="T1" fmla="*/ 113 h 22"/>
                  <a:gd name="T2" fmla="*/ 35 w 44"/>
                  <a:gd name="T3" fmla="*/ 209 h 22"/>
                  <a:gd name="T4" fmla="*/ 389 w 44"/>
                  <a:gd name="T5" fmla="*/ 209 h 22"/>
                  <a:gd name="T6" fmla="*/ 0 w 44"/>
                  <a:gd name="T7" fmla="*/ 1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0" y="11"/>
                    </a:moveTo>
                    <a:cubicBezTo>
                      <a:pt x="0" y="11"/>
                      <a:pt x="0" y="22"/>
                      <a:pt x="4" y="20"/>
                    </a:cubicBezTo>
                    <a:cubicBezTo>
                      <a:pt x="9" y="19"/>
                      <a:pt x="29" y="12"/>
                      <a:pt x="44" y="20"/>
                    </a:cubicBezTo>
                    <a:cubicBezTo>
                      <a:pt x="44" y="20"/>
                      <a:pt x="39" y="0"/>
                      <a:pt x="0" y="11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9" name="Freeform 797">
                <a:extLst>
                  <a:ext uri="{FF2B5EF4-FFF2-40B4-BE49-F238E27FC236}">
                    <a16:creationId xmlns:a16="http://schemas.microsoft.com/office/drawing/2014/main" id="{9F73AACD-FAD2-43F4-8431-37475A5F9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933"/>
                <a:ext cx="33" cy="35"/>
              </a:xfrm>
              <a:custGeom>
                <a:avLst/>
                <a:gdLst>
                  <a:gd name="T0" fmla="*/ 8 w 16"/>
                  <a:gd name="T1" fmla="*/ 20 h 16"/>
                  <a:gd name="T2" fmla="*/ 0 w 16"/>
                  <a:gd name="T3" fmla="*/ 72 h 16"/>
                  <a:gd name="T4" fmla="*/ 72 w 16"/>
                  <a:gd name="T5" fmla="*/ 168 h 16"/>
                  <a:gd name="T6" fmla="*/ 140 w 16"/>
                  <a:gd name="T7" fmla="*/ 72 h 16"/>
                  <a:gd name="T8" fmla="*/ 132 w 16"/>
                  <a:gd name="T9" fmla="*/ 33 h 16"/>
                  <a:gd name="T10" fmla="*/ 8 w 16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2"/>
                    </a:moveTo>
                    <a:cubicBezTo>
                      <a:pt x="0" y="4"/>
                      <a:pt x="0" y="6"/>
                      <a:pt x="0" y="7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13" y="16"/>
                      <a:pt x="16" y="12"/>
                      <a:pt x="16" y="7"/>
                    </a:cubicBezTo>
                    <a:cubicBezTo>
                      <a:pt x="16" y="6"/>
                      <a:pt x="16" y="4"/>
                      <a:pt x="15" y="3"/>
                    </a:cubicBezTo>
                    <a:cubicBezTo>
                      <a:pt x="14" y="1"/>
                      <a:pt x="3" y="0"/>
                      <a:pt x="1" y="2"/>
                    </a:cubicBezTo>
                    <a:close/>
                  </a:path>
                </a:pathLst>
              </a:custGeom>
              <a:solidFill>
                <a:srgbClr val="2053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0" name="Freeform 798">
                <a:extLst>
                  <a:ext uri="{FF2B5EF4-FFF2-40B4-BE49-F238E27FC236}">
                    <a16:creationId xmlns:a16="http://schemas.microsoft.com/office/drawing/2014/main" id="{7F7215F6-5DC9-41DA-B834-3217FC2E8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935"/>
                <a:ext cx="33" cy="18"/>
              </a:xfrm>
              <a:custGeom>
                <a:avLst/>
                <a:gdLst>
                  <a:gd name="T0" fmla="*/ 140 w 16"/>
                  <a:gd name="T1" fmla="*/ 92 h 8"/>
                  <a:gd name="T2" fmla="*/ 107 w 16"/>
                  <a:gd name="T3" fmla="*/ 81 h 8"/>
                  <a:gd name="T4" fmla="*/ 60 w 16"/>
                  <a:gd name="T5" fmla="*/ 81 h 8"/>
                  <a:gd name="T6" fmla="*/ 8 w 16"/>
                  <a:gd name="T7" fmla="*/ 72 h 8"/>
                  <a:gd name="T8" fmla="*/ 8 w 16"/>
                  <a:gd name="T9" fmla="*/ 36 h 8"/>
                  <a:gd name="T10" fmla="*/ 25 w 16"/>
                  <a:gd name="T11" fmla="*/ 11 h 8"/>
                  <a:gd name="T12" fmla="*/ 80 w 16"/>
                  <a:gd name="T13" fmla="*/ 0 h 8"/>
                  <a:gd name="T14" fmla="*/ 132 w 16"/>
                  <a:gd name="T15" fmla="*/ 36 h 8"/>
                  <a:gd name="T16" fmla="*/ 140 w 16"/>
                  <a:gd name="T17" fmla="*/ 92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8">
                    <a:moveTo>
                      <a:pt x="16" y="8"/>
                    </a:moveTo>
                    <a:cubicBezTo>
                      <a:pt x="15" y="7"/>
                      <a:pt x="13" y="7"/>
                      <a:pt x="12" y="7"/>
                    </a:cubicBezTo>
                    <a:cubicBezTo>
                      <a:pt x="10" y="7"/>
                      <a:pt x="9" y="7"/>
                      <a:pt x="7" y="7"/>
                    </a:cubicBezTo>
                    <a:cubicBezTo>
                      <a:pt x="5" y="7"/>
                      <a:pt x="1" y="8"/>
                      <a:pt x="1" y="6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0" y="0"/>
                      <a:pt x="14" y="1"/>
                      <a:pt x="15" y="3"/>
                    </a:cubicBezTo>
                    <a:cubicBezTo>
                      <a:pt x="16" y="4"/>
                      <a:pt x="16" y="6"/>
                      <a:pt x="16" y="8"/>
                    </a:cubicBezTo>
                  </a:path>
                </a:pathLst>
              </a:custGeom>
              <a:solidFill>
                <a:srgbClr val="1F4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1" name="Freeform 799">
                <a:extLst>
                  <a:ext uri="{FF2B5EF4-FFF2-40B4-BE49-F238E27FC236}">
                    <a16:creationId xmlns:a16="http://schemas.microsoft.com/office/drawing/2014/main" id="{E956CB57-D3BA-44C7-B44E-0175D5E1F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933"/>
                <a:ext cx="33" cy="35"/>
              </a:xfrm>
              <a:custGeom>
                <a:avLst/>
                <a:gdLst>
                  <a:gd name="T0" fmla="*/ 8 w 16"/>
                  <a:gd name="T1" fmla="*/ 20 h 16"/>
                  <a:gd name="T2" fmla="*/ 0 w 16"/>
                  <a:gd name="T3" fmla="*/ 72 h 16"/>
                  <a:gd name="T4" fmla="*/ 72 w 16"/>
                  <a:gd name="T5" fmla="*/ 168 h 16"/>
                  <a:gd name="T6" fmla="*/ 140 w 16"/>
                  <a:gd name="T7" fmla="*/ 72 h 16"/>
                  <a:gd name="T8" fmla="*/ 132 w 16"/>
                  <a:gd name="T9" fmla="*/ 33 h 16"/>
                  <a:gd name="T10" fmla="*/ 8 w 16"/>
                  <a:gd name="T11" fmla="*/ 2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16">
                    <a:moveTo>
                      <a:pt x="1" y="2"/>
                    </a:moveTo>
                    <a:cubicBezTo>
                      <a:pt x="0" y="4"/>
                      <a:pt x="0" y="6"/>
                      <a:pt x="0" y="7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13" y="16"/>
                      <a:pt x="16" y="12"/>
                      <a:pt x="16" y="7"/>
                    </a:cubicBezTo>
                    <a:cubicBezTo>
                      <a:pt x="16" y="6"/>
                      <a:pt x="16" y="4"/>
                      <a:pt x="15" y="3"/>
                    </a:cubicBezTo>
                    <a:cubicBezTo>
                      <a:pt x="14" y="1"/>
                      <a:pt x="3" y="0"/>
                      <a:pt x="1" y="2"/>
                    </a:cubicBezTo>
                    <a:close/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Oval 800">
                <a:extLst>
                  <a:ext uri="{FF2B5EF4-FFF2-40B4-BE49-F238E27FC236}">
                    <a16:creationId xmlns:a16="http://schemas.microsoft.com/office/drawing/2014/main" id="{BDB82DD9-3188-484F-B5D0-99EAEA683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942"/>
                <a:ext cx="12" cy="15"/>
              </a:xfrm>
              <a:prstGeom prst="ellipse">
                <a:avLst/>
              </a:pr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13" name="Oval 801">
                <a:extLst>
                  <a:ext uri="{FF2B5EF4-FFF2-40B4-BE49-F238E27FC236}">
                    <a16:creationId xmlns:a16="http://schemas.microsoft.com/office/drawing/2014/main" id="{520F5429-9345-4115-9DBF-291EBE012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3" y="94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14" name="Oval 802">
                <a:extLst>
                  <a:ext uri="{FF2B5EF4-FFF2-40B4-BE49-F238E27FC236}">
                    <a16:creationId xmlns:a16="http://schemas.microsoft.com/office/drawing/2014/main" id="{DD25D5FE-DA1B-443F-AA62-EDEDBD2FE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1" y="951"/>
                <a:ext cx="4" cy="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15" name="Freeform 803">
                <a:extLst>
                  <a:ext uri="{FF2B5EF4-FFF2-40B4-BE49-F238E27FC236}">
                    <a16:creationId xmlns:a16="http://schemas.microsoft.com/office/drawing/2014/main" id="{BC7BEF3F-4FCE-4A8F-BBE7-670177771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911"/>
                <a:ext cx="70" cy="35"/>
              </a:xfrm>
              <a:custGeom>
                <a:avLst/>
                <a:gdLst>
                  <a:gd name="T0" fmla="*/ 296 w 34"/>
                  <a:gd name="T1" fmla="*/ 168 h 16"/>
                  <a:gd name="T2" fmla="*/ 0 w 34"/>
                  <a:gd name="T3" fmla="*/ 149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cubicBezTo>
                      <a:pt x="34" y="16"/>
                      <a:pt x="17" y="0"/>
                      <a:pt x="0" y="14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Freeform 804">
                <a:extLst>
                  <a:ext uri="{FF2B5EF4-FFF2-40B4-BE49-F238E27FC236}">
                    <a16:creationId xmlns:a16="http://schemas.microsoft.com/office/drawing/2014/main" id="{0DC60135-18BA-4C61-9B04-6A4223121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935"/>
                <a:ext cx="74" cy="44"/>
              </a:xfrm>
              <a:custGeom>
                <a:avLst/>
                <a:gdLst>
                  <a:gd name="T0" fmla="*/ 296 w 36"/>
                  <a:gd name="T1" fmla="*/ 117 h 20"/>
                  <a:gd name="T2" fmla="*/ 156 w 36"/>
                  <a:gd name="T3" fmla="*/ 0 h 20"/>
                  <a:gd name="T4" fmla="*/ 0 w 36"/>
                  <a:gd name="T5" fmla="*/ 88 h 20"/>
                  <a:gd name="T6" fmla="*/ 261 w 36"/>
                  <a:gd name="T7" fmla="*/ 125 h 20"/>
                  <a:gd name="T8" fmla="*/ 296 w 36"/>
                  <a:gd name="T9" fmla="*/ 117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20">
                    <a:moveTo>
                      <a:pt x="34" y="11"/>
                    </a:moveTo>
                    <a:cubicBezTo>
                      <a:pt x="34" y="11"/>
                      <a:pt x="27" y="0"/>
                      <a:pt x="18" y="0"/>
                    </a:cubicBezTo>
                    <a:cubicBezTo>
                      <a:pt x="8" y="0"/>
                      <a:pt x="0" y="8"/>
                      <a:pt x="0" y="8"/>
                    </a:cubicBezTo>
                    <a:cubicBezTo>
                      <a:pt x="0" y="8"/>
                      <a:pt x="10" y="20"/>
                      <a:pt x="30" y="12"/>
                    </a:cubicBezTo>
                    <a:cubicBezTo>
                      <a:pt x="30" y="12"/>
                      <a:pt x="36" y="14"/>
                      <a:pt x="34" y="1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7" name="Freeform 805">
                <a:extLst>
                  <a:ext uri="{FF2B5EF4-FFF2-40B4-BE49-F238E27FC236}">
                    <a16:creationId xmlns:a16="http://schemas.microsoft.com/office/drawing/2014/main" id="{48B62700-3591-4258-BF06-A3CFF15D7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953"/>
                <a:ext cx="22" cy="13"/>
              </a:xfrm>
              <a:custGeom>
                <a:avLst/>
                <a:gdLst>
                  <a:gd name="T0" fmla="*/ 88 w 11"/>
                  <a:gd name="T1" fmla="*/ 9 h 6"/>
                  <a:gd name="T2" fmla="*/ 64 w 11"/>
                  <a:gd name="T3" fmla="*/ 9 h 6"/>
                  <a:gd name="T4" fmla="*/ 32 w 11"/>
                  <a:gd name="T5" fmla="*/ 33 h 6"/>
                  <a:gd name="T6" fmla="*/ 16 w 11"/>
                  <a:gd name="T7" fmla="*/ 33 h 6"/>
                  <a:gd name="T8" fmla="*/ 8 w 11"/>
                  <a:gd name="T9" fmla="*/ 20 h 6"/>
                  <a:gd name="T10" fmla="*/ 8 w 11"/>
                  <a:gd name="T11" fmla="*/ 52 h 6"/>
                  <a:gd name="T12" fmla="*/ 32 w 11"/>
                  <a:gd name="T13" fmla="*/ 61 h 6"/>
                  <a:gd name="T14" fmla="*/ 64 w 11"/>
                  <a:gd name="T15" fmla="*/ 52 h 6"/>
                  <a:gd name="T16" fmla="*/ 72 w 11"/>
                  <a:gd name="T17" fmla="*/ 43 h 6"/>
                  <a:gd name="T18" fmla="*/ 80 w 11"/>
                  <a:gd name="T19" fmla="*/ 33 h 6"/>
                  <a:gd name="T20" fmla="*/ 88 w 11"/>
                  <a:gd name="T21" fmla="*/ 9 h 6"/>
                  <a:gd name="T22" fmla="*/ 88 w 11"/>
                  <a:gd name="T23" fmla="*/ 9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1" h="6">
                    <a:moveTo>
                      <a:pt x="11" y="1"/>
                    </a:moveTo>
                    <a:cubicBezTo>
                      <a:pt x="10" y="0"/>
                      <a:pt x="9" y="0"/>
                      <a:pt x="8" y="1"/>
                    </a:cubicBezTo>
                    <a:cubicBezTo>
                      <a:pt x="7" y="2"/>
                      <a:pt x="6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5" y="6"/>
                      <a:pt x="7" y="6"/>
                      <a:pt x="8" y="5"/>
                    </a:cubicBezTo>
                    <a:cubicBezTo>
                      <a:pt x="8" y="5"/>
                      <a:pt x="9" y="4"/>
                      <a:pt x="9" y="4"/>
                    </a:cubicBezTo>
                    <a:cubicBezTo>
                      <a:pt x="9" y="4"/>
                      <a:pt x="9" y="3"/>
                      <a:pt x="10" y="3"/>
                    </a:cubicBezTo>
                    <a:cubicBezTo>
                      <a:pt x="10" y="2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</a:path>
                </a:pathLst>
              </a:custGeom>
              <a:solidFill>
                <a:srgbClr val="477D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8" name="Freeform 806">
                <a:extLst>
                  <a:ext uri="{FF2B5EF4-FFF2-40B4-BE49-F238E27FC236}">
                    <a16:creationId xmlns:a16="http://schemas.microsoft.com/office/drawing/2014/main" id="{7764A1CC-3ED7-4490-A749-8A65E8B28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" y="968"/>
                <a:ext cx="27" cy="13"/>
              </a:xfrm>
              <a:custGeom>
                <a:avLst/>
                <a:gdLst>
                  <a:gd name="T0" fmla="*/ 116 w 13"/>
                  <a:gd name="T1" fmla="*/ 0 h 6"/>
                  <a:gd name="T2" fmla="*/ 0 w 13"/>
                  <a:gd name="T3" fmla="*/ 61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6">
                    <a:moveTo>
                      <a:pt x="13" y="0"/>
                    </a:moveTo>
                    <a:cubicBezTo>
                      <a:pt x="8" y="1"/>
                      <a:pt x="5" y="4"/>
                      <a:pt x="0" y="6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9" name="Freeform 807">
                <a:extLst>
                  <a:ext uri="{FF2B5EF4-FFF2-40B4-BE49-F238E27FC236}">
                    <a16:creationId xmlns:a16="http://schemas.microsoft.com/office/drawing/2014/main" id="{1BD14CBB-0FAE-48FD-A91F-D5ED4EE16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885"/>
                <a:ext cx="90" cy="48"/>
              </a:xfrm>
              <a:custGeom>
                <a:avLst/>
                <a:gdLst>
                  <a:gd name="T0" fmla="*/ 368 w 44"/>
                  <a:gd name="T1" fmla="*/ 113 h 22"/>
                  <a:gd name="T2" fmla="*/ 335 w 44"/>
                  <a:gd name="T3" fmla="*/ 209 h 22"/>
                  <a:gd name="T4" fmla="*/ 0 w 44"/>
                  <a:gd name="T5" fmla="*/ 209 h 22"/>
                  <a:gd name="T6" fmla="*/ 368 w 44"/>
                  <a:gd name="T7" fmla="*/ 113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" h="22">
                    <a:moveTo>
                      <a:pt x="43" y="11"/>
                    </a:moveTo>
                    <a:cubicBezTo>
                      <a:pt x="43" y="11"/>
                      <a:pt x="44" y="22"/>
                      <a:pt x="39" y="20"/>
                    </a:cubicBezTo>
                    <a:cubicBezTo>
                      <a:pt x="35" y="19"/>
                      <a:pt x="14" y="12"/>
                      <a:pt x="0" y="20"/>
                    </a:cubicBezTo>
                    <a:cubicBezTo>
                      <a:pt x="0" y="20"/>
                      <a:pt x="4" y="0"/>
                      <a:pt x="43" y="11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0" name="Freeform 808">
                <a:extLst>
                  <a:ext uri="{FF2B5EF4-FFF2-40B4-BE49-F238E27FC236}">
                    <a16:creationId xmlns:a16="http://schemas.microsoft.com/office/drawing/2014/main" id="{0B55EE84-C750-4F1B-AA7F-39CB1F160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4" y="1096"/>
                <a:ext cx="111" cy="22"/>
              </a:xfrm>
              <a:custGeom>
                <a:avLst/>
                <a:gdLst>
                  <a:gd name="T0" fmla="*/ 0 w 54"/>
                  <a:gd name="T1" fmla="*/ 53 h 10"/>
                  <a:gd name="T2" fmla="*/ 51 w 54"/>
                  <a:gd name="T3" fmla="*/ 53 h 10"/>
                  <a:gd name="T4" fmla="*/ 123 w 54"/>
                  <a:gd name="T5" fmla="*/ 33 h 10"/>
                  <a:gd name="T6" fmla="*/ 224 w 54"/>
                  <a:gd name="T7" fmla="*/ 33 h 10"/>
                  <a:gd name="T8" fmla="*/ 232 w 54"/>
                  <a:gd name="T9" fmla="*/ 33 h 10"/>
                  <a:gd name="T10" fmla="*/ 253 w 54"/>
                  <a:gd name="T11" fmla="*/ 20 h 10"/>
                  <a:gd name="T12" fmla="*/ 296 w 54"/>
                  <a:gd name="T13" fmla="*/ 9 h 10"/>
                  <a:gd name="T14" fmla="*/ 417 w 54"/>
                  <a:gd name="T15" fmla="*/ 44 h 10"/>
                  <a:gd name="T16" fmla="*/ 469 w 54"/>
                  <a:gd name="T17" fmla="*/ 44 h 10"/>
                  <a:gd name="T18" fmla="*/ 388 w 54"/>
                  <a:gd name="T19" fmla="*/ 97 h 10"/>
                  <a:gd name="T20" fmla="*/ 329 w 54"/>
                  <a:gd name="T21" fmla="*/ 97 h 10"/>
                  <a:gd name="T22" fmla="*/ 271 w 54"/>
                  <a:gd name="T23" fmla="*/ 97 h 10"/>
                  <a:gd name="T24" fmla="*/ 208 w 54"/>
                  <a:gd name="T25" fmla="*/ 97 h 10"/>
                  <a:gd name="T26" fmla="*/ 156 w 54"/>
                  <a:gd name="T27" fmla="*/ 88 h 10"/>
                  <a:gd name="T28" fmla="*/ 88 w 54"/>
                  <a:gd name="T29" fmla="*/ 97 h 10"/>
                  <a:gd name="T30" fmla="*/ 25 w 54"/>
                  <a:gd name="T31" fmla="*/ 88 h 10"/>
                  <a:gd name="T32" fmla="*/ 0 w 54"/>
                  <a:gd name="T33" fmla="*/ 5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54" h="10">
                    <a:moveTo>
                      <a:pt x="0" y="5"/>
                    </a:moveTo>
                    <a:cubicBezTo>
                      <a:pt x="1" y="6"/>
                      <a:pt x="4" y="5"/>
                      <a:pt x="6" y="5"/>
                    </a:cubicBezTo>
                    <a:cubicBezTo>
                      <a:pt x="8" y="5"/>
                      <a:pt x="11" y="4"/>
                      <a:pt x="14" y="3"/>
                    </a:cubicBezTo>
                    <a:cubicBezTo>
                      <a:pt x="18" y="2"/>
                      <a:pt x="22" y="0"/>
                      <a:pt x="26" y="3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28" y="3"/>
                      <a:pt x="29" y="2"/>
                      <a:pt x="29" y="2"/>
                    </a:cubicBezTo>
                    <a:cubicBezTo>
                      <a:pt x="31" y="1"/>
                      <a:pt x="32" y="1"/>
                      <a:pt x="34" y="1"/>
                    </a:cubicBezTo>
                    <a:cubicBezTo>
                      <a:pt x="39" y="2"/>
                      <a:pt x="43" y="4"/>
                      <a:pt x="48" y="4"/>
                    </a:cubicBezTo>
                    <a:cubicBezTo>
                      <a:pt x="50" y="4"/>
                      <a:pt x="52" y="4"/>
                      <a:pt x="54" y="4"/>
                    </a:cubicBezTo>
                    <a:cubicBezTo>
                      <a:pt x="51" y="6"/>
                      <a:pt x="48" y="8"/>
                      <a:pt x="45" y="9"/>
                    </a:cubicBezTo>
                    <a:cubicBezTo>
                      <a:pt x="42" y="9"/>
                      <a:pt x="40" y="9"/>
                      <a:pt x="38" y="9"/>
                    </a:cubicBezTo>
                    <a:cubicBezTo>
                      <a:pt x="35" y="9"/>
                      <a:pt x="33" y="9"/>
                      <a:pt x="31" y="9"/>
                    </a:cubicBezTo>
                    <a:cubicBezTo>
                      <a:pt x="28" y="9"/>
                      <a:pt x="26" y="10"/>
                      <a:pt x="24" y="9"/>
                    </a:cubicBezTo>
                    <a:cubicBezTo>
                      <a:pt x="22" y="9"/>
                      <a:pt x="20" y="8"/>
                      <a:pt x="18" y="8"/>
                    </a:cubicBezTo>
                    <a:cubicBezTo>
                      <a:pt x="15" y="8"/>
                      <a:pt x="12" y="9"/>
                      <a:pt x="10" y="9"/>
                    </a:cubicBezTo>
                    <a:cubicBezTo>
                      <a:pt x="8" y="9"/>
                      <a:pt x="5" y="8"/>
                      <a:pt x="3" y="8"/>
                    </a:cubicBezTo>
                    <a:cubicBezTo>
                      <a:pt x="2" y="7"/>
                      <a:pt x="1" y="6"/>
                      <a:pt x="0" y="5"/>
                    </a:cubicBezTo>
                  </a:path>
                </a:pathLst>
              </a:custGeom>
              <a:solidFill>
                <a:srgbClr val="EF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1" name="Freeform 809">
                <a:extLst>
                  <a:ext uri="{FF2B5EF4-FFF2-40B4-BE49-F238E27FC236}">
                    <a16:creationId xmlns:a16="http://schemas.microsoft.com/office/drawing/2014/main" id="{149652A5-51CA-44F8-BE8F-318400BB5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131"/>
                <a:ext cx="68" cy="11"/>
              </a:xfrm>
              <a:custGeom>
                <a:avLst/>
                <a:gdLst>
                  <a:gd name="T0" fmla="*/ 8 w 33"/>
                  <a:gd name="T1" fmla="*/ 9 h 5"/>
                  <a:gd name="T2" fmla="*/ 60 w 33"/>
                  <a:gd name="T3" fmla="*/ 20 h 5"/>
                  <a:gd name="T4" fmla="*/ 132 w 33"/>
                  <a:gd name="T5" fmla="*/ 20 h 5"/>
                  <a:gd name="T6" fmla="*/ 288 w 33"/>
                  <a:gd name="T7" fmla="*/ 0 h 5"/>
                  <a:gd name="T8" fmla="*/ 165 w 33"/>
                  <a:gd name="T9" fmla="*/ 53 h 5"/>
                  <a:gd name="T10" fmla="*/ 80 w 33"/>
                  <a:gd name="T11" fmla="*/ 44 h 5"/>
                  <a:gd name="T12" fmla="*/ 0 w 33"/>
                  <a:gd name="T13" fmla="*/ 2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5">
                    <a:moveTo>
                      <a:pt x="1" y="1"/>
                    </a:moveTo>
                    <a:cubicBezTo>
                      <a:pt x="1" y="1"/>
                      <a:pt x="6" y="2"/>
                      <a:pt x="7" y="2"/>
                    </a:cubicBezTo>
                    <a:cubicBezTo>
                      <a:pt x="10" y="2"/>
                      <a:pt x="12" y="2"/>
                      <a:pt x="15" y="2"/>
                    </a:cubicBezTo>
                    <a:cubicBezTo>
                      <a:pt x="21" y="1"/>
                      <a:pt x="27" y="2"/>
                      <a:pt x="33" y="0"/>
                    </a:cubicBezTo>
                    <a:cubicBezTo>
                      <a:pt x="29" y="4"/>
                      <a:pt x="23" y="5"/>
                      <a:pt x="19" y="5"/>
                    </a:cubicBezTo>
                    <a:cubicBezTo>
                      <a:pt x="15" y="5"/>
                      <a:pt x="12" y="4"/>
                      <a:pt x="9" y="4"/>
                    </a:cubicBezTo>
                    <a:cubicBezTo>
                      <a:pt x="6" y="4"/>
                      <a:pt x="2" y="4"/>
                      <a:pt x="0" y="2"/>
                    </a:cubicBezTo>
                  </a:path>
                </a:pathLst>
              </a:custGeom>
              <a:solidFill>
                <a:srgbClr val="EFC9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2" name="Freeform 810">
                <a:extLst>
                  <a:ext uri="{FF2B5EF4-FFF2-40B4-BE49-F238E27FC236}">
                    <a16:creationId xmlns:a16="http://schemas.microsoft.com/office/drawing/2014/main" id="{8029A92F-AF34-4E6A-AAEC-51EA55A04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898"/>
                <a:ext cx="25" cy="86"/>
              </a:xfrm>
              <a:custGeom>
                <a:avLst/>
                <a:gdLst>
                  <a:gd name="T0" fmla="*/ 108 w 12"/>
                  <a:gd name="T1" fmla="*/ 88 h 39"/>
                  <a:gd name="T2" fmla="*/ 35 w 12"/>
                  <a:gd name="T3" fmla="*/ 64 h 39"/>
                  <a:gd name="T4" fmla="*/ 0 w 12"/>
                  <a:gd name="T5" fmla="*/ 214 h 39"/>
                  <a:gd name="T6" fmla="*/ 27 w 12"/>
                  <a:gd name="T7" fmla="*/ 214 h 39"/>
                  <a:gd name="T8" fmla="*/ 35 w 12"/>
                  <a:gd name="T9" fmla="*/ 302 h 39"/>
                  <a:gd name="T10" fmla="*/ 8 w 12"/>
                  <a:gd name="T11" fmla="*/ 375 h 39"/>
                  <a:gd name="T12" fmla="*/ 8 w 12"/>
                  <a:gd name="T13" fmla="*/ 419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39">
                    <a:moveTo>
                      <a:pt x="12" y="8"/>
                    </a:moveTo>
                    <a:cubicBezTo>
                      <a:pt x="11" y="4"/>
                      <a:pt x="7" y="0"/>
                      <a:pt x="4" y="6"/>
                    </a:cubicBezTo>
                    <a:cubicBezTo>
                      <a:pt x="2" y="10"/>
                      <a:pt x="2" y="15"/>
                      <a:pt x="0" y="20"/>
                    </a:cubicBezTo>
                    <a:cubicBezTo>
                      <a:pt x="2" y="19"/>
                      <a:pt x="3" y="19"/>
                      <a:pt x="3" y="20"/>
                    </a:cubicBezTo>
                    <a:cubicBezTo>
                      <a:pt x="4" y="22"/>
                      <a:pt x="4" y="25"/>
                      <a:pt x="4" y="28"/>
                    </a:cubicBezTo>
                    <a:cubicBezTo>
                      <a:pt x="4" y="31"/>
                      <a:pt x="2" y="33"/>
                      <a:pt x="1" y="35"/>
                    </a:cubicBezTo>
                    <a:cubicBezTo>
                      <a:pt x="0" y="36"/>
                      <a:pt x="0" y="38"/>
                      <a:pt x="1" y="39"/>
                    </a:cubicBezTo>
                  </a:path>
                </a:pathLst>
              </a:custGeom>
              <a:noFill/>
              <a:ln w="1428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3" name="Freeform 811">
                <a:extLst>
                  <a:ext uri="{FF2B5EF4-FFF2-40B4-BE49-F238E27FC236}">
                    <a16:creationId xmlns:a16="http://schemas.microsoft.com/office/drawing/2014/main" id="{3BAFE019-1710-4129-B5A7-7C6EC4989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720"/>
                <a:ext cx="296" cy="233"/>
              </a:xfrm>
              <a:custGeom>
                <a:avLst/>
                <a:gdLst>
                  <a:gd name="T0" fmla="*/ 937 w 144"/>
                  <a:gd name="T1" fmla="*/ 371 h 106"/>
                  <a:gd name="T2" fmla="*/ 1077 w 144"/>
                  <a:gd name="T3" fmla="*/ 541 h 106"/>
                  <a:gd name="T4" fmla="*/ 1161 w 144"/>
                  <a:gd name="T5" fmla="*/ 840 h 106"/>
                  <a:gd name="T6" fmla="*/ 1209 w 144"/>
                  <a:gd name="T7" fmla="*/ 1092 h 106"/>
                  <a:gd name="T8" fmla="*/ 1250 w 144"/>
                  <a:gd name="T9" fmla="*/ 798 h 106"/>
                  <a:gd name="T10" fmla="*/ 1242 w 144"/>
                  <a:gd name="T11" fmla="*/ 604 h 106"/>
                  <a:gd name="T12" fmla="*/ 1217 w 144"/>
                  <a:gd name="T13" fmla="*/ 435 h 106"/>
                  <a:gd name="T14" fmla="*/ 1233 w 144"/>
                  <a:gd name="T15" fmla="*/ 497 h 106"/>
                  <a:gd name="T16" fmla="*/ 1077 w 144"/>
                  <a:gd name="T17" fmla="*/ 169 h 106"/>
                  <a:gd name="T18" fmla="*/ 841 w 144"/>
                  <a:gd name="T19" fmla="*/ 53 h 106"/>
                  <a:gd name="T20" fmla="*/ 841 w 144"/>
                  <a:gd name="T21" fmla="*/ 64 h 106"/>
                  <a:gd name="T22" fmla="*/ 537 w 144"/>
                  <a:gd name="T23" fmla="*/ 9 h 106"/>
                  <a:gd name="T24" fmla="*/ 388 w 144"/>
                  <a:gd name="T25" fmla="*/ 20 h 106"/>
                  <a:gd name="T26" fmla="*/ 321 w 144"/>
                  <a:gd name="T27" fmla="*/ 33 h 106"/>
                  <a:gd name="T28" fmla="*/ 364 w 144"/>
                  <a:gd name="T29" fmla="*/ 53 h 106"/>
                  <a:gd name="T30" fmla="*/ 8 w 144"/>
                  <a:gd name="T31" fmla="*/ 488 h 106"/>
                  <a:gd name="T32" fmla="*/ 8 w 144"/>
                  <a:gd name="T33" fmla="*/ 666 h 106"/>
                  <a:gd name="T34" fmla="*/ 33 w 144"/>
                  <a:gd name="T35" fmla="*/ 816 h 106"/>
                  <a:gd name="T36" fmla="*/ 33 w 144"/>
                  <a:gd name="T37" fmla="*/ 932 h 106"/>
                  <a:gd name="T38" fmla="*/ 80 w 144"/>
                  <a:gd name="T39" fmla="*/ 1125 h 106"/>
                  <a:gd name="T40" fmla="*/ 105 w 144"/>
                  <a:gd name="T41" fmla="*/ 870 h 106"/>
                  <a:gd name="T42" fmla="*/ 280 w 144"/>
                  <a:gd name="T43" fmla="*/ 648 h 106"/>
                  <a:gd name="T44" fmla="*/ 660 w 144"/>
                  <a:gd name="T45" fmla="*/ 497 h 106"/>
                  <a:gd name="T46" fmla="*/ 824 w 144"/>
                  <a:gd name="T47" fmla="*/ 352 h 106"/>
                  <a:gd name="T48" fmla="*/ 880 w 144"/>
                  <a:gd name="T49" fmla="*/ 286 h 106"/>
                  <a:gd name="T50" fmla="*/ 937 w 144"/>
                  <a:gd name="T51" fmla="*/ 371 h 10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44" h="106">
                    <a:moveTo>
                      <a:pt x="108" y="35"/>
                    </a:moveTo>
                    <a:cubicBezTo>
                      <a:pt x="114" y="40"/>
                      <a:pt x="119" y="44"/>
                      <a:pt x="124" y="51"/>
                    </a:cubicBezTo>
                    <a:cubicBezTo>
                      <a:pt x="129" y="59"/>
                      <a:pt x="132" y="69"/>
                      <a:pt x="134" y="79"/>
                    </a:cubicBezTo>
                    <a:cubicBezTo>
                      <a:pt x="135" y="85"/>
                      <a:pt x="136" y="98"/>
                      <a:pt x="139" y="103"/>
                    </a:cubicBezTo>
                    <a:cubicBezTo>
                      <a:pt x="140" y="94"/>
                      <a:pt x="143" y="84"/>
                      <a:pt x="144" y="75"/>
                    </a:cubicBezTo>
                    <a:cubicBezTo>
                      <a:pt x="144" y="69"/>
                      <a:pt x="142" y="64"/>
                      <a:pt x="143" y="57"/>
                    </a:cubicBezTo>
                    <a:cubicBezTo>
                      <a:pt x="143" y="52"/>
                      <a:pt x="142" y="48"/>
                      <a:pt x="140" y="41"/>
                    </a:cubicBezTo>
                    <a:cubicBezTo>
                      <a:pt x="141" y="42"/>
                      <a:pt x="141" y="45"/>
                      <a:pt x="142" y="47"/>
                    </a:cubicBezTo>
                    <a:cubicBezTo>
                      <a:pt x="144" y="35"/>
                      <a:pt x="132" y="23"/>
                      <a:pt x="124" y="16"/>
                    </a:cubicBezTo>
                    <a:cubicBezTo>
                      <a:pt x="117" y="10"/>
                      <a:pt x="107" y="5"/>
                      <a:pt x="97" y="5"/>
                    </a:cubicBezTo>
                    <a:cubicBezTo>
                      <a:pt x="97" y="5"/>
                      <a:pt x="97" y="6"/>
                      <a:pt x="97" y="6"/>
                    </a:cubicBezTo>
                    <a:cubicBezTo>
                      <a:pt x="86" y="1"/>
                      <a:pt x="74" y="0"/>
                      <a:pt x="62" y="1"/>
                    </a:cubicBezTo>
                    <a:cubicBezTo>
                      <a:pt x="57" y="1"/>
                      <a:pt x="51" y="1"/>
                      <a:pt x="45" y="2"/>
                    </a:cubicBezTo>
                    <a:cubicBezTo>
                      <a:pt x="42" y="2"/>
                      <a:pt x="40" y="3"/>
                      <a:pt x="37" y="3"/>
                    </a:cubicBezTo>
                    <a:cubicBezTo>
                      <a:pt x="39" y="4"/>
                      <a:pt x="40" y="4"/>
                      <a:pt x="42" y="5"/>
                    </a:cubicBezTo>
                    <a:cubicBezTo>
                      <a:pt x="21" y="7"/>
                      <a:pt x="3" y="25"/>
                      <a:pt x="1" y="46"/>
                    </a:cubicBezTo>
                    <a:cubicBezTo>
                      <a:pt x="0" y="51"/>
                      <a:pt x="0" y="58"/>
                      <a:pt x="1" y="63"/>
                    </a:cubicBezTo>
                    <a:cubicBezTo>
                      <a:pt x="1" y="68"/>
                      <a:pt x="3" y="72"/>
                      <a:pt x="4" y="77"/>
                    </a:cubicBezTo>
                    <a:cubicBezTo>
                      <a:pt x="4" y="81"/>
                      <a:pt x="3" y="85"/>
                      <a:pt x="4" y="88"/>
                    </a:cubicBezTo>
                    <a:cubicBezTo>
                      <a:pt x="5" y="91"/>
                      <a:pt x="9" y="103"/>
                      <a:pt x="9" y="106"/>
                    </a:cubicBezTo>
                    <a:cubicBezTo>
                      <a:pt x="9" y="100"/>
                      <a:pt x="10" y="87"/>
                      <a:pt x="12" y="82"/>
                    </a:cubicBezTo>
                    <a:cubicBezTo>
                      <a:pt x="15" y="71"/>
                      <a:pt x="23" y="65"/>
                      <a:pt x="32" y="61"/>
                    </a:cubicBezTo>
                    <a:cubicBezTo>
                      <a:pt x="46" y="55"/>
                      <a:pt x="62" y="53"/>
                      <a:pt x="76" y="47"/>
                    </a:cubicBezTo>
                    <a:cubicBezTo>
                      <a:pt x="83" y="44"/>
                      <a:pt x="90" y="40"/>
                      <a:pt x="95" y="33"/>
                    </a:cubicBezTo>
                    <a:cubicBezTo>
                      <a:pt x="97" y="31"/>
                      <a:pt x="100" y="27"/>
                      <a:pt x="101" y="27"/>
                    </a:cubicBezTo>
                    <a:cubicBezTo>
                      <a:pt x="101" y="27"/>
                      <a:pt x="104" y="31"/>
                      <a:pt x="108" y="35"/>
                    </a:cubicBezTo>
                    <a:close/>
                  </a:path>
                </a:pathLst>
              </a:custGeom>
              <a:solidFill>
                <a:srgbClr val="401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4" name="Freeform 812">
                <a:extLst>
                  <a:ext uri="{FF2B5EF4-FFF2-40B4-BE49-F238E27FC236}">
                    <a16:creationId xmlns:a16="http://schemas.microsoft.com/office/drawing/2014/main" id="{B94BCD1A-2267-4FDB-B3C3-D9130E00C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9" y="937"/>
                <a:ext cx="22" cy="123"/>
              </a:xfrm>
              <a:custGeom>
                <a:avLst/>
                <a:gdLst>
                  <a:gd name="T0" fmla="*/ 0 w 11"/>
                  <a:gd name="T1" fmla="*/ 0 h 56"/>
                  <a:gd name="T2" fmla="*/ 16 w 11"/>
                  <a:gd name="T3" fmla="*/ 88 h 56"/>
                  <a:gd name="T4" fmla="*/ 16 w 11"/>
                  <a:gd name="T5" fmla="*/ 193 h 56"/>
                  <a:gd name="T6" fmla="*/ 8 w 11"/>
                  <a:gd name="T7" fmla="*/ 362 h 56"/>
                  <a:gd name="T8" fmla="*/ 16 w 11"/>
                  <a:gd name="T9" fmla="*/ 507 h 56"/>
                  <a:gd name="T10" fmla="*/ 48 w 11"/>
                  <a:gd name="T11" fmla="*/ 560 h 56"/>
                  <a:gd name="T12" fmla="*/ 88 w 11"/>
                  <a:gd name="T13" fmla="*/ 593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2" y="1"/>
                      <a:pt x="2" y="6"/>
                      <a:pt x="2" y="8"/>
                    </a:cubicBezTo>
                    <a:cubicBezTo>
                      <a:pt x="2" y="11"/>
                      <a:pt x="2" y="14"/>
                      <a:pt x="2" y="18"/>
                    </a:cubicBezTo>
                    <a:cubicBezTo>
                      <a:pt x="2" y="23"/>
                      <a:pt x="1" y="29"/>
                      <a:pt x="1" y="34"/>
                    </a:cubicBezTo>
                    <a:cubicBezTo>
                      <a:pt x="1" y="39"/>
                      <a:pt x="0" y="44"/>
                      <a:pt x="2" y="48"/>
                    </a:cubicBezTo>
                    <a:cubicBezTo>
                      <a:pt x="2" y="50"/>
                      <a:pt x="4" y="52"/>
                      <a:pt x="6" y="53"/>
                    </a:cubicBezTo>
                    <a:cubicBezTo>
                      <a:pt x="8" y="54"/>
                      <a:pt x="9" y="54"/>
                      <a:pt x="11" y="56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5" name="Freeform 813">
                <a:extLst>
                  <a:ext uri="{FF2B5EF4-FFF2-40B4-BE49-F238E27FC236}">
                    <a16:creationId xmlns:a16="http://schemas.microsoft.com/office/drawing/2014/main" id="{7C1D71D3-0060-4E0E-89D1-75036BE7F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1036"/>
                <a:ext cx="21" cy="22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44 h 10"/>
                  <a:gd name="T4" fmla="*/ 17 w 10"/>
                  <a:gd name="T5" fmla="*/ 88 h 10"/>
                  <a:gd name="T6" fmla="*/ 57 w 10"/>
                  <a:gd name="T7" fmla="*/ 88 h 10"/>
                  <a:gd name="T8" fmla="*/ 92 w 10"/>
                  <a:gd name="T9" fmla="*/ 10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0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7"/>
                      <a:pt x="2" y="8"/>
                    </a:cubicBezTo>
                    <a:cubicBezTo>
                      <a:pt x="3" y="8"/>
                      <a:pt x="4" y="8"/>
                      <a:pt x="6" y="8"/>
                    </a:cubicBezTo>
                    <a:cubicBezTo>
                      <a:pt x="7" y="9"/>
                      <a:pt x="9" y="10"/>
                      <a:pt x="10" y="1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6" name="Freeform 814">
                <a:extLst>
                  <a:ext uri="{FF2B5EF4-FFF2-40B4-BE49-F238E27FC236}">
                    <a16:creationId xmlns:a16="http://schemas.microsoft.com/office/drawing/2014/main" id="{BD06FC47-820A-445F-939E-3C0FA1925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1041"/>
                <a:ext cx="12" cy="17"/>
              </a:xfrm>
              <a:custGeom>
                <a:avLst/>
                <a:gdLst>
                  <a:gd name="T0" fmla="*/ 48 w 6"/>
                  <a:gd name="T1" fmla="*/ 0 h 8"/>
                  <a:gd name="T2" fmla="*/ 40 w 6"/>
                  <a:gd name="T3" fmla="*/ 49 h 8"/>
                  <a:gd name="T4" fmla="*/ 16 w 6"/>
                  <a:gd name="T5" fmla="*/ 60 h 8"/>
                  <a:gd name="T6" fmla="*/ 0 w 6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6" y="1"/>
                      <a:pt x="6" y="4"/>
                      <a:pt x="5" y="5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7"/>
                      <a:pt x="1" y="7"/>
                      <a:pt x="0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7" name="Freeform 815">
                <a:extLst>
                  <a:ext uri="{FF2B5EF4-FFF2-40B4-BE49-F238E27FC236}">
                    <a16:creationId xmlns:a16="http://schemas.microsoft.com/office/drawing/2014/main" id="{996F7923-4C3A-4656-BD35-67B8FDA80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1047"/>
                <a:ext cx="22" cy="11"/>
              </a:xfrm>
              <a:custGeom>
                <a:avLst/>
                <a:gdLst>
                  <a:gd name="T0" fmla="*/ 72 w 11"/>
                  <a:gd name="T1" fmla="*/ 20 h 5"/>
                  <a:gd name="T2" fmla="*/ 56 w 11"/>
                  <a:gd name="T3" fmla="*/ 9 h 5"/>
                  <a:gd name="T4" fmla="*/ 0 w 11"/>
                  <a:gd name="T5" fmla="*/ 53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5">
                    <a:moveTo>
                      <a:pt x="9" y="2"/>
                    </a:moveTo>
                    <a:cubicBezTo>
                      <a:pt x="11" y="0"/>
                      <a:pt x="8" y="1"/>
                      <a:pt x="7" y="1"/>
                    </a:cubicBezTo>
                    <a:cubicBezTo>
                      <a:pt x="5" y="2"/>
                      <a:pt x="2" y="5"/>
                      <a:pt x="0" y="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8" name="Freeform 816">
                <a:extLst>
                  <a:ext uri="{FF2B5EF4-FFF2-40B4-BE49-F238E27FC236}">
                    <a16:creationId xmlns:a16="http://schemas.microsoft.com/office/drawing/2014/main" id="{3DC92379-9A82-420B-994D-1DEA41289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047"/>
                <a:ext cx="28" cy="44"/>
              </a:xfrm>
              <a:custGeom>
                <a:avLst/>
                <a:gdLst>
                  <a:gd name="T0" fmla="*/ 0 w 14"/>
                  <a:gd name="T1" fmla="*/ 0 h 20"/>
                  <a:gd name="T2" fmla="*/ 112 w 14"/>
                  <a:gd name="T3" fmla="*/ 2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20">
                    <a:moveTo>
                      <a:pt x="0" y="0"/>
                    </a:moveTo>
                    <a:cubicBezTo>
                      <a:pt x="6" y="6"/>
                      <a:pt x="14" y="11"/>
                      <a:pt x="14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9" name="Freeform 817">
                <a:extLst>
                  <a:ext uri="{FF2B5EF4-FFF2-40B4-BE49-F238E27FC236}">
                    <a16:creationId xmlns:a16="http://schemas.microsoft.com/office/drawing/2014/main" id="{A5D8E2F5-9196-4C04-81C3-A1220E6E4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1052"/>
                <a:ext cx="25" cy="30"/>
              </a:xfrm>
              <a:custGeom>
                <a:avLst/>
                <a:gdLst>
                  <a:gd name="T0" fmla="*/ 108 w 12"/>
                  <a:gd name="T1" fmla="*/ 0 h 14"/>
                  <a:gd name="T2" fmla="*/ 73 w 12"/>
                  <a:gd name="T3" fmla="*/ 60 h 14"/>
                  <a:gd name="T4" fmla="*/ 0 w 12"/>
                  <a:gd name="T5" fmla="*/ 137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cubicBezTo>
                      <a:pt x="11" y="2"/>
                      <a:pt x="10" y="4"/>
                      <a:pt x="8" y="6"/>
                    </a:cubicBezTo>
                    <a:cubicBezTo>
                      <a:pt x="6" y="8"/>
                      <a:pt x="1" y="11"/>
                      <a:pt x="0" y="1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0" name="Freeform 818">
                <a:extLst>
                  <a:ext uri="{FF2B5EF4-FFF2-40B4-BE49-F238E27FC236}">
                    <a16:creationId xmlns:a16="http://schemas.microsoft.com/office/drawing/2014/main" id="{277AAAF3-509C-4BD4-B8A9-46AB7B33B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349"/>
                <a:ext cx="140" cy="128"/>
              </a:xfrm>
              <a:custGeom>
                <a:avLst/>
                <a:gdLst>
                  <a:gd name="T0" fmla="*/ 0 w 68"/>
                  <a:gd name="T1" fmla="*/ 20 h 58"/>
                  <a:gd name="T2" fmla="*/ 89 w 68"/>
                  <a:gd name="T3" fmla="*/ 428 h 58"/>
                  <a:gd name="T4" fmla="*/ 356 w 68"/>
                  <a:gd name="T5" fmla="*/ 614 h 58"/>
                  <a:gd name="T6" fmla="*/ 568 w 68"/>
                  <a:gd name="T7" fmla="*/ 384 h 58"/>
                  <a:gd name="T8" fmla="*/ 593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2"/>
                    </a:moveTo>
                    <a:cubicBezTo>
                      <a:pt x="13" y="10"/>
                      <a:pt x="3" y="28"/>
                      <a:pt x="10" y="40"/>
                    </a:cubicBezTo>
                    <a:cubicBezTo>
                      <a:pt x="17" y="52"/>
                      <a:pt x="27" y="58"/>
                      <a:pt x="41" y="57"/>
                    </a:cubicBezTo>
                    <a:cubicBezTo>
                      <a:pt x="54" y="56"/>
                      <a:pt x="63" y="49"/>
                      <a:pt x="65" y="36"/>
                    </a:cubicBezTo>
                    <a:cubicBezTo>
                      <a:pt x="67" y="24"/>
                      <a:pt x="60" y="10"/>
                      <a:pt x="68" y="0"/>
                    </a:cubicBezTo>
                  </a:path>
                </a:pathLst>
              </a:custGeom>
              <a:solidFill>
                <a:srgbClr val="F6F4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1" name="Freeform 819">
                <a:extLst>
                  <a:ext uri="{FF2B5EF4-FFF2-40B4-BE49-F238E27FC236}">
                    <a16:creationId xmlns:a16="http://schemas.microsoft.com/office/drawing/2014/main" id="{5730CD19-0A42-43B1-912E-AD2E9936C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314"/>
                <a:ext cx="74" cy="121"/>
              </a:xfrm>
              <a:custGeom>
                <a:avLst/>
                <a:gdLst>
                  <a:gd name="T0" fmla="*/ 0 w 36"/>
                  <a:gd name="T1" fmla="*/ 0 h 55"/>
                  <a:gd name="T2" fmla="*/ 88 w 36"/>
                  <a:gd name="T3" fmla="*/ 416 h 55"/>
                  <a:gd name="T4" fmla="*/ 199 w 36"/>
                  <a:gd name="T5" fmla="*/ 576 h 55"/>
                  <a:gd name="T6" fmla="*/ 296 w 36"/>
                  <a:gd name="T7" fmla="*/ 372 h 55"/>
                  <a:gd name="T8" fmla="*/ 312 w 36"/>
                  <a:gd name="T9" fmla="*/ 44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55">
                    <a:moveTo>
                      <a:pt x="0" y="0"/>
                    </a:moveTo>
                    <a:cubicBezTo>
                      <a:pt x="9" y="8"/>
                      <a:pt x="9" y="27"/>
                      <a:pt x="10" y="39"/>
                    </a:cubicBezTo>
                    <a:cubicBezTo>
                      <a:pt x="10" y="49"/>
                      <a:pt x="10" y="55"/>
                      <a:pt x="23" y="54"/>
                    </a:cubicBezTo>
                    <a:cubicBezTo>
                      <a:pt x="34" y="53"/>
                      <a:pt x="34" y="46"/>
                      <a:pt x="34" y="35"/>
                    </a:cubicBezTo>
                    <a:cubicBezTo>
                      <a:pt x="34" y="25"/>
                      <a:pt x="32" y="14"/>
                      <a:pt x="36" y="4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2" name="Freeform 820">
                <a:extLst>
                  <a:ext uri="{FF2B5EF4-FFF2-40B4-BE49-F238E27FC236}">
                    <a16:creationId xmlns:a16="http://schemas.microsoft.com/office/drawing/2014/main" id="{E521F0E7-EE53-4C41-92B1-C3EEDE493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3979"/>
                <a:ext cx="11" cy="31"/>
              </a:xfrm>
              <a:custGeom>
                <a:avLst/>
                <a:gdLst>
                  <a:gd name="T0" fmla="*/ 53 w 5"/>
                  <a:gd name="T1" fmla="*/ 153 h 14"/>
                  <a:gd name="T2" fmla="*/ 0 w 5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14">
                    <a:moveTo>
                      <a:pt x="5" y="14"/>
                    </a:moveTo>
                    <a:cubicBezTo>
                      <a:pt x="5" y="11"/>
                      <a:pt x="2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3" name="Freeform 821">
                <a:extLst>
                  <a:ext uri="{FF2B5EF4-FFF2-40B4-BE49-F238E27FC236}">
                    <a16:creationId xmlns:a16="http://schemas.microsoft.com/office/drawing/2014/main" id="{8A59BC8A-EC51-4A07-AD7F-4ACB79DED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3986"/>
                <a:ext cx="43" cy="28"/>
              </a:xfrm>
              <a:custGeom>
                <a:avLst/>
                <a:gdLst>
                  <a:gd name="T0" fmla="*/ 16 w 21"/>
                  <a:gd name="T1" fmla="*/ 129 h 13"/>
                  <a:gd name="T2" fmla="*/ 180 w 21"/>
                  <a:gd name="T3" fmla="*/ 101 h 13"/>
                  <a:gd name="T4" fmla="*/ 76 w 21"/>
                  <a:gd name="T5" fmla="*/ 9 h 13"/>
                  <a:gd name="T6" fmla="*/ 0 w 21"/>
                  <a:gd name="T7" fmla="*/ 12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3">
                    <a:moveTo>
                      <a:pt x="2" y="13"/>
                    </a:moveTo>
                    <a:cubicBezTo>
                      <a:pt x="4" y="6"/>
                      <a:pt x="16" y="7"/>
                      <a:pt x="21" y="10"/>
                    </a:cubicBezTo>
                    <a:cubicBezTo>
                      <a:pt x="17" y="4"/>
                      <a:pt x="18" y="0"/>
                      <a:pt x="9" y="1"/>
                    </a:cubicBezTo>
                    <a:cubicBezTo>
                      <a:pt x="1" y="2"/>
                      <a:pt x="0" y="5"/>
                      <a:pt x="0" y="1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4" name="Freeform 822">
                <a:extLst>
                  <a:ext uri="{FF2B5EF4-FFF2-40B4-BE49-F238E27FC236}">
                    <a16:creationId xmlns:a16="http://schemas.microsoft.com/office/drawing/2014/main" id="{BCB989FA-19AB-4143-B7CA-078DDB283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3977"/>
                <a:ext cx="19" cy="33"/>
              </a:xfrm>
              <a:custGeom>
                <a:avLst/>
                <a:gdLst>
                  <a:gd name="T0" fmla="*/ 84 w 9"/>
                  <a:gd name="T1" fmla="*/ 161 h 15"/>
                  <a:gd name="T2" fmla="*/ 0 w 9"/>
                  <a:gd name="T3" fmla="*/ 0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15">
                    <a:moveTo>
                      <a:pt x="9" y="15"/>
                    </a:moveTo>
                    <a:cubicBezTo>
                      <a:pt x="9" y="12"/>
                      <a:pt x="3" y="4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5" name="Freeform 823">
                <a:extLst>
                  <a:ext uri="{FF2B5EF4-FFF2-40B4-BE49-F238E27FC236}">
                    <a16:creationId xmlns:a16="http://schemas.microsoft.com/office/drawing/2014/main" id="{A558272E-FA96-412B-8C6E-A85EB2F71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" y="3983"/>
                <a:ext cx="25" cy="24"/>
              </a:xfrm>
              <a:custGeom>
                <a:avLst/>
                <a:gdLst>
                  <a:gd name="T0" fmla="*/ 8 w 12"/>
                  <a:gd name="T1" fmla="*/ 105 h 11"/>
                  <a:gd name="T2" fmla="*/ 108 w 12"/>
                  <a:gd name="T3" fmla="*/ 113 h 11"/>
                  <a:gd name="T4" fmla="*/ 0 w 12"/>
                  <a:gd name="T5" fmla="*/ 81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1">
                    <a:moveTo>
                      <a:pt x="1" y="10"/>
                    </a:moveTo>
                    <a:cubicBezTo>
                      <a:pt x="4" y="9"/>
                      <a:pt x="10" y="8"/>
                      <a:pt x="12" y="11"/>
                    </a:cubicBezTo>
                    <a:cubicBezTo>
                      <a:pt x="10" y="7"/>
                      <a:pt x="0" y="0"/>
                      <a:pt x="0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6" name="Freeform 824">
                <a:extLst>
                  <a:ext uri="{FF2B5EF4-FFF2-40B4-BE49-F238E27FC236}">
                    <a16:creationId xmlns:a16="http://schemas.microsoft.com/office/drawing/2014/main" id="{2FBD80EB-5876-4DBD-A11C-BEF53B933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986"/>
                <a:ext cx="21" cy="17"/>
              </a:xfrm>
              <a:custGeom>
                <a:avLst/>
                <a:gdLst>
                  <a:gd name="T0" fmla="*/ 17 w 10"/>
                  <a:gd name="T1" fmla="*/ 68 h 8"/>
                  <a:gd name="T2" fmla="*/ 92 w 10"/>
                  <a:gd name="T3" fmla="*/ 77 h 8"/>
                  <a:gd name="T4" fmla="*/ 8 w 10"/>
                  <a:gd name="T5" fmla="*/ 6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2" y="7"/>
                    </a:moveTo>
                    <a:cubicBezTo>
                      <a:pt x="4" y="5"/>
                      <a:pt x="8" y="5"/>
                      <a:pt x="10" y="8"/>
                    </a:cubicBezTo>
                    <a:cubicBezTo>
                      <a:pt x="9" y="3"/>
                      <a:pt x="0" y="0"/>
                      <a:pt x="1" y="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7" name="Freeform 825">
                <a:extLst>
                  <a:ext uri="{FF2B5EF4-FFF2-40B4-BE49-F238E27FC236}">
                    <a16:creationId xmlns:a16="http://schemas.microsoft.com/office/drawing/2014/main" id="{7BD72576-252E-4F04-9938-EC6511FAC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3975"/>
                <a:ext cx="21" cy="32"/>
              </a:xfrm>
              <a:custGeom>
                <a:avLst/>
                <a:gdLst>
                  <a:gd name="T0" fmla="*/ 92 w 10"/>
                  <a:gd name="T1" fmla="*/ 145 h 15"/>
                  <a:gd name="T2" fmla="*/ 76 w 10"/>
                  <a:gd name="T3" fmla="*/ 105 h 15"/>
                  <a:gd name="T4" fmla="*/ 36 w 10"/>
                  <a:gd name="T5" fmla="*/ 60 h 15"/>
                  <a:gd name="T6" fmla="*/ 8 w 10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10" y="15"/>
                    </a:moveTo>
                    <a:cubicBezTo>
                      <a:pt x="10" y="15"/>
                      <a:pt x="8" y="11"/>
                      <a:pt x="8" y="11"/>
                    </a:cubicBezTo>
                    <a:cubicBezTo>
                      <a:pt x="6" y="9"/>
                      <a:pt x="5" y="7"/>
                      <a:pt x="4" y="6"/>
                    </a:cubicBezTo>
                    <a:cubicBezTo>
                      <a:pt x="2" y="4"/>
                      <a:pt x="0" y="3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8" name="Freeform 826">
                <a:extLst>
                  <a:ext uri="{FF2B5EF4-FFF2-40B4-BE49-F238E27FC236}">
                    <a16:creationId xmlns:a16="http://schemas.microsoft.com/office/drawing/2014/main" id="{3D8FD1C3-522A-4EFA-BE8C-8CAF9AFE8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3970"/>
                <a:ext cx="27" cy="31"/>
              </a:xfrm>
              <a:custGeom>
                <a:avLst/>
                <a:gdLst>
                  <a:gd name="T0" fmla="*/ 116 w 13"/>
                  <a:gd name="T1" fmla="*/ 153 h 14"/>
                  <a:gd name="T2" fmla="*/ 91 w 13"/>
                  <a:gd name="T3" fmla="*/ 97 h 14"/>
                  <a:gd name="T4" fmla="*/ 64 w 13"/>
                  <a:gd name="T5" fmla="*/ 53 h 14"/>
                  <a:gd name="T6" fmla="*/ 17 w 13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14"/>
                    </a:moveTo>
                    <a:cubicBezTo>
                      <a:pt x="12" y="12"/>
                      <a:pt x="11" y="11"/>
                      <a:pt x="10" y="9"/>
                    </a:cubicBezTo>
                    <a:cubicBezTo>
                      <a:pt x="9" y="8"/>
                      <a:pt x="8" y="6"/>
                      <a:pt x="7" y="5"/>
                    </a:cubicBezTo>
                    <a:cubicBezTo>
                      <a:pt x="6" y="4"/>
                      <a:pt x="0" y="2"/>
                      <a:pt x="2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9" name="Freeform 827">
                <a:extLst>
                  <a:ext uri="{FF2B5EF4-FFF2-40B4-BE49-F238E27FC236}">
                    <a16:creationId xmlns:a16="http://schemas.microsoft.com/office/drawing/2014/main" id="{30E045FE-8103-42E1-A5CC-F0F223EB9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2" y="3986"/>
                <a:ext cx="21" cy="15"/>
              </a:xfrm>
              <a:custGeom>
                <a:avLst/>
                <a:gdLst>
                  <a:gd name="T0" fmla="*/ 17 w 10"/>
                  <a:gd name="T1" fmla="*/ 69 h 7"/>
                  <a:gd name="T2" fmla="*/ 36 w 10"/>
                  <a:gd name="T3" fmla="*/ 60 h 7"/>
                  <a:gd name="T4" fmla="*/ 67 w 10"/>
                  <a:gd name="T5" fmla="*/ 51 h 7"/>
                  <a:gd name="T6" fmla="*/ 92 w 10"/>
                  <a:gd name="T7" fmla="*/ 60 h 7"/>
                  <a:gd name="T8" fmla="*/ 48 w 10"/>
                  <a:gd name="T9" fmla="*/ 0 h 7"/>
                  <a:gd name="T10" fmla="*/ 8 w 10"/>
                  <a:gd name="T11" fmla="*/ 28 h 7"/>
                  <a:gd name="T12" fmla="*/ 27 w 10"/>
                  <a:gd name="T13" fmla="*/ 69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7"/>
                    </a:moveTo>
                    <a:cubicBezTo>
                      <a:pt x="3" y="7"/>
                      <a:pt x="3" y="6"/>
                      <a:pt x="4" y="6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8" y="5"/>
                      <a:pt x="9" y="6"/>
                      <a:pt x="10" y="6"/>
                    </a:cubicBezTo>
                    <a:cubicBezTo>
                      <a:pt x="10" y="4"/>
                      <a:pt x="6" y="1"/>
                      <a:pt x="5" y="0"/>
                    </a:cubicBezTo>
                    <a:cubicBezTo>
                      <a:pt x="3" y="1"/>
                      <a:pt x="1" y="1"/>
                      <a:pt x="1" y="3"/>
                    </a:cubicBezTo>
                    <a:cubicBezTo>
                      <a:pt x="0" y="4"/>
                      <a:pt x="2" y="6"/>
                      <a:pt x="3" y="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0" name="Freeform 828">
                <a:extLst>
                  <a:ext uri="{FF2B5EF4-FFF2-40B4-BE49-F238E27FC236}">
                    <a16:creationId xmlns:a16="http://schemas.microsoft.com/office/drawing/2014/main" id="{2DFCC492-7E86-4ED5-AD17-449F76F30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9" y="3972"/>
                <a:ext cx="18" cy="16"/>
              </a:xfrm>
              <a:custGeom>
                <a:avLst/>
                <a:gdLst>
                  <a:gd name="T0" fmla="*/ 24 w 9"/>
                  <a:gd name="T1" fmla="*/ 85 h 7"/>
                  <a:gd name="T2" fmla="*/ 72 w 9"/>
                  <a:gd name="T3" fmla="*/ 57 h 7"/>
                  <a:gd name="T4" fmla="*/ 48 w 9"/>
                  <a:gd name="T5" fmla="*/ 25 h 7"/>
                  <a:gd name="T6" fmla="*/ 16 w 9"/>
                  <a:gd name="T7" fmla="*/ 0 h 7"/>
                  <a:gd name="T8" fmla="*/ 0 w 9"/>
                  <a:gd name="T9" fmla="*/ 25 h 7"/>
                  <a:gd name="T10" fmla="*/ 8 w 9"/>
                  <a:gd name="T11" fmla="*/ 73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3" y="5"/>
                      <a:pt x="7" y="4"/>
                      <a:pt x="9" y="5"/>
                    </a:cubicBezTo>
                    <a:cubicBezTo>
                      <a:pt x="8" y="4"/>
                      <a:pt x="7" y="3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  <a:cubicBezTo>
                      <a:pt x="2" y="0"/>
                      <a:pt x="0" y="2"/>
                      <a:pt x="0" y="2"/>
                    </a:cubicBezTo>
                    <a:cubicBezTo>
                      <a:pt x="0" y="4"/>
                      <a:pt x="1" y="5"/>
                      <a:pt x="1" y="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1" name="Freeform 829">
                <a:extLst>
                  <a:ext uri="{FF2B5EF4-FFF2-40B4-BE49-F238E27FC236}">
                    <a16:creationId xmlns:a16="http://schemas.microsoft.com/office/drawing/2014/main" id="{1749767F-D774-48D8-BC24-B7A5C7EA2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981"/>
                <a:ext cx="8" cy="51"/>
              </a:xfrm>
              <a:custGeom>
                <a:avLst/>
                <a:gdLst>
                  <a:gd name="T0" fmla="*/ 0 w 4"/>
                  <a:gd name="T1" fmla="*/ 251 h 23"/>
                  <a:gd name="T2" fmla="*/ 8 w 4"/>
                  <a:gd name="T3" fmla="*/ 186 h 23"/>
                  <a:gd name="T4" fmla="*/ 24 w 4"/>
                  <a:gd name="T5" fmla="*/ 118 h 23"/>
                  <a:gd name="T6" fmla="*/ 32 w 4"/>
                  <a:gd name="T7" fmla="*/ 0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23">
                    <a:moveTo>
                      <a:pt x="0" y="23"/>
                    </a:moveTo>
                    <a:cubicBezTo>
                      <a:pt x="0" y="21"/>
                      <a:pt x="1" y="19"/>
                      <a:pt x="1" y="17"/>
                    </a:cubicBezTo>
                    <a:cubicBezTo>
                      <a:pt x="2" y="15"/>
                      <a:pt x="3" y="13"/>
                      <a:pt x="3" y="11"/>
                    </a:cubicBezTo>
                    <a:cubicBezTo>
                      <a:pt x="4" y="7"/>
                      <a:pt x="4" y="4"/>
                      <a:pt x="4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2" name="Freeform 830">
                <a:extLst>
                  <a:ext uri="{FF2B5EF4-FFF2-40B4-BE49-F238E27FC236}">
                    <a16:creationId xmlns:a16="http://schemas.microsoft.com/office/drawing/2014/main" id="{EAEAD1F2-463B-43EC-9AC2-14BE08BE8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990"/>
                <a:ext cx="37" cy="35"/>
              </a:xfrm>
              <a:custGeom>
                <a:avLst/>
                <a:gdLst>
                  <a:gd name="T0" fmla="*/ 8 w 18"/>
                  <a:gd name="T1" fmla="*/ 168 h 16"/>
                  <a:gd name="T2" fmla="*/ 43 w 18"/>
                  <a:gd name="T3" fmla="*/ 133 h 16"/>
                  <a:gd name="T4" fmla="*/ 97 w 18"/>
                  <a:gd name="T5" fmla="*/ 133 h 16"/>
                  <a:gd name="T6" fmla="*/ 148 w 18"/>
                  <a:gd name="T7" fmla="*/ 158 h 16"/>
                  <a:gd name="T8" fmla="*/ 156 w 18"/>
                  <a:gd name="T9" fmla="*/ 33 h 16"/>
                  <a:gd name="T10" fmla="*/ 97 w 18"/>
                  <a:gd name="T11" fmla="*/ 0 h 16"/>
                  <a:gd name="T12" fmla="*/ 33 w 18"/>
                  <a:gd name="T13" fmla="*/ 53 h 16"/>
                  <a:gd name="T14" fmla="*/ 0 w 18"/>
                  <a:gd name="T15" fmla="*/ 168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8" h="16">
                    <a:moveTo>
                      <a:pt x="1" y="16"/>
                    </a:moveTo>
                    <a:cubicBezTo>
                      <a:pt x="2" y="15"/>
                      <a:pt x="3" y="13"/>
                      <a:pt x="5" y="13"/>
                    </a:cubicBezTo>
                    <a:cubicBezTo>
                      <a:pt x="7" y="13"/>
                      <a:pt x="9" y="12"/>
                      <a:pt x="11" y="13"/>
                    </a:cubicBezTo>
                    <a:cubicBezTo>
                      <a:pt x="13" y="13"/>
                      <a:pt x="15" y="14"/>
                      <a:pt x="17" y="15"/>
                    </a:cubicBezTo>
                    <a:cubicBezTo>
                      <a:pt x="18" y="11"/>
                      <a:pt x="18" y="7"/>
                      <a:pt x="18" y="3"/>
                    </a:cubicBezTo>
                    <a:cubicBezTo>
                      <a:pt x="18" y="0"/>
                      <a:pt x="14" y="0"/>
                      <a:pt x="11" y="0"/>
                    </a:cubicBezTo>
                    <a:cubicBezTo>
                      <a:pt x="8" y="0"/>
                      <a:pt x="5" y="2"/>
                      <a:pt x="4" y="5"/>
                    </a:cubicBezTo>
                    <a:cubicBezTo>
                      <a:pt x="2" y="8"/>
                      <a:pt x="0" y="12"/>
                      <a:pt x="0" y="16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3" name="Freeform 831">
                <a:extLst>
                  <a:ext uri="{FF2B5EF4-FFF2-40B4-BE49-F238E27FC236}">
                    <a16:creationId xmlns:a16="http://schemas.microsoft.com/office/drawing/2014/main" id="{FBA47DDF-FD6C-4AAE-9850-25588E81C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3" y="3988"/>
                <a:ext cx="25" cy="52"/>
              </a:xfrm>
              <a:custGeom>
                <a:avLst/>
                <a:gdLst>
                  <a:gd name="T0" fmla="*/ 8 w 12"/>
                  <a:gd name="T1" fmla="*/ 245 h 24"/>
                  <a:gd name="T2" fmla="*/ 17 w 12"/>
                  <a:gd name="T3" fmla="*/ 184 h 24"/>
                  <a:gd name="T4" fmla="*/ 65 w 12"/>
                  <a:gd name="T5" fmla="*/ 156 h 24"/>
                  <a:gd name="T6" fmla="*/ 83 w 12"/>
                  <a:gd name="T7" fmla="*/ 80 h 24"/>
                  <a:gd name="T8" fmla="*/ 108 w 12"/>
                  <a:gd name="T9" fmla="*/ 0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4">
                    <a:moveTo>
                      <a:pt x="1" y="24"/>
                    </a:moveTo>
                    <a:cubicBezTo>
                      <a:pt x="0" y="23"/>
                      <a:pt x="1" y="20"/>
                      <a:pt x="2" y="18"/>
                    </a:cubicBezTo>
                    <a:cubicBezTo>
                      <a:pt x="3" y="17"/>
                      <a:pt x="5" y="16"/>
                      <a:pt x="7" y="15"/>
                    </a:cubicBezTo>
                    <a:cubicBezTo>
                      <a:pt x="8" y="13"/>
                      <a:pt x="9" y="10"/>
                      <a:pt x="9" y="8"/>
                    </a:cubicBezTo>
                    <a:cubicBezTo>
                      <a:pt x="10" y="5"/>
                      <a:pt x="11" y="3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4" name="Freeform 832">
                <a:extLst>
                  <a:ext uri="{FF2B5EF4-FFF2-40B4-BE49-F238E27FC236}">
                    <a16:creationId xmlns:a16="http://schemas.microsoft.com/office/drawing/2014/main" id="{C2481D64-C333-4877-8C7A-594899EDB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3990"/>
                <a:ext cx="25" cy="46"/>
              </a:xfrm>
              <a:custGeom>
                <a:avLst/>
                <a:gdLst>
                  <a:gd name="T0" fmla="*/ 0 w 12"/>
                  <a:gd name="T1" fmla="*/ 221 h 21"/>
                  <a:gd name="T2" fmla="*/ 17 w 12"/>
                  <a:gd name="T3" fmla="*/ 149 h 21"/>
                  <a:gd name="T4" fmla="*/ 56 w 12"/>
                  <a:gd name="T5" fmla="*/ 85 h 21"/>
                  <a:gd name="T6" fmla="*/ 108 w 12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21"/>
                    </a:moveTo>
                    <a:cubicBezTo>
                      <a:pt x="0" y="19"/>
                      <a:pt x="1" y="16"/>
                      <a:pt x="2" y="14"/>
                    </a:cubicBezTo>
                    <a:cubicBezTo>
                      <a:pt x="3" y="11"/>
                      <a:pt x="4" y="10"/>
                      <a:pt x="6" y="8"/>
                    </a:cubicBezTo>
                    <a:cubicBezTo>
                      <a:pt x="9" y="6"/>
                      <a:pt x="10" y="3"/>
                      <a:pt x="12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5" name="Freeform 833">
                <a:extLst>
                  <a:ext uri="{FF2B5EF4-FFF2-40B4-BE49-F238E27FC236}">
                    <a16:creationId xmlns:a16="http://schemas.microsoft.com/office/drawing/2014/main" id="{95FB594E-AD11-45D7-9D89-BBAC08B42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3981"/>
                <a:ext cx="33" cy="48"/>
              </a:xfrm>
              <a:custGeom>
                <a:avLst/>
                <a:gdLst>
                  <a:gd name="T0" fmla="*/ 0 w 16"/>
                  <a:gd name="T1" fmla="*/ 229 h 22"/>
                  <a:gd name="T2" fmla="*/ 25 w 16"/>
                  <a:gd name="T3" fmla="*/ 124 h 22"/>
                  <a:gd name="T4" fmla="*/ 52 w 16"/>
                  <a:gd name="T5" fmla="*/ 72 h 22"/>
                  <a:gd name="T6" fmla="*/ 124 w 16"/>
                  <a:gd name="T7" fmla="*/ 0 h 2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22">
                    <a:moveTo>
                      <a:pt x="0" y="22"/>
                    </a:moveTo>
                    <a:cubicBezTo>
                      <a:pt x="1" y="19"/>
                      <a:pt x="2" y="16"/>
                      <a:pt x="3" y="12"/>
                    </a:cubicBezTo>
                    <a:cubicBezTo>
                      <a:pt x="4" y="10"/>
                      <a:pt x="4" y="9"/>
                      <a:pt x="6" y="7"/>
                    </a:cubicBezTo>
                    <a:cubicBezTo>
                      <a:pt x="8" y="6"/>
                      <a:pt x="16" y="4"/>
                      <a:pt x="14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6" name="Freeform 834">
                <a:extLst>
                  <a:ext uri="{FF2B5EF4-FFF2-40B4-BE49-F238E27FC236}">
                    <a16:creationId xmlns:a16="http://schemas.microsoft.com/office/drawing/2014/main" id="{0B8070F1-6062-43AD-90B6-344B71103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4012"/>
                <a:ext cx="30" cy="24"/>
              </a:xfrm>
              <a:custGeom>
                <a:avLst/>
                <a:gdLst>
                  <a:gd name="T0" fmla="*/ 0 w 15"/>
                  <a:gd name="T1" fmla="*/ 96 h 11"/>
                  <a:gd name="T2" fmla="*/ 48 w 15"/>
                  <a:gd name="T3" fmla="*/ 81 h 11"/>
                  <a:gd name="T4" fmla="*/ 80 w 15"/>
                  <a:gd name="T5" fmla="*/ 96 h 11"/>
                  <a:gd name="T6" fmla="*/ 96 w 15"/>
                  <a:gd name="T7" fmla="*/ 113 h 11"/>
                  <a:gd name="T8" fmla="*/ 120 w 15"/>
                  <a:gd name="T9" fmla="*/ 20 h 11"/>
                  <a:gd name="T10" fmla="*/ 56 w 15"/>
                  <a:gd name="T11" fmla="*/ 9 h 11"/>
                  <a:gd name="T12" fmla="*/ 0 w 15"/>
                  <a:gd name="T13" fmla="*/ 81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0" y="9"/>
                    </a:moveTo>
                    <a:cubicBezTo>
                      <a:pt x="1" y="7"/>
                      <a:pt x="4" y="7"/>
                      <a:pt x="6" y="8"/>
                    </a:cubicBezTo>
                    <a:cubicBezTo>
                      <a:pt x="7" y="8"/>
                      <a:pt x="9" y="8"/>
                      <a:pt x="10" y="9"/>
                    </a:cubicBezTo>
                    <a:cubicBezTo>
                      <a:pt x="10" y="10"/>
                      <a:pt x="11" y="11"/>
                      <a:pt x="12" y="11"/>
                    </a:cubicBezTo>
                    <a:cubicBezTo>
                      <a:pt x="12" y="9"/>
                      <a:pt x="14" y="4"/>
                      <a:pt x="15" y="2"/>
                    </a:cubicBezTo>
                    <a:cubicBezTo>
                      <a:pt x="13" y="1"/>
                      <a:pt x="9" y="0"/>
                      <a:pt x="7" y="1"/>
                    </a:cubicBezTo>
                    <a:cubicBezTo>
                      <a:pt x="4" y="2"/>
                      <a:pt x="3" y="7"/>
                      <a:pt x="0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7" name="Freeform 835">
                <a:extLst>
                  <a:ext uri="{FF2B5EF4-FFF2-40B4-BE49-F238E27FC236}">
                    <a16:creationId xmlns:a16="http://schemas.microsoft.com/office/drawing/2014/main" id="{1900E37E-12B4-4E6D-889B-B7AED0E28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4012"/>
                <a:ext cx="25" cy="22"/>
              </a:xfrm>
              <a:custGeom>
                <a:avLst/>
                <a:gdLst>
                  <a:gd name="T0" fmla="*/ 8 w 12"/>
                  <a:gd name="T1" fmla="*/ 73 h 10"/>
                  <a:gd name="T2" fmla="*/ 44 w 12"/>
                  <a:gd name="T3" fmla="*/ 64 h 10"/>
                  <a:gd name="T4" fmla="*/ 92 w 12"/>
                  <a:gd name="T5" fmla="*/ 106 h 10"/>
                  <a:gd name="T6" fmla="*/ 108 w 12"/>
                  <a:gd name="T7" fmla="*/ 33 h 10"/>
                  <a:gd name="T8" fmla="*/ 44 w 12"/>
                  <a:gd name="T9" fmla="*/ 9 h 10"/>
                  <a:gd name="T10" fmla="*/ 0 w 12"/>
                  <a:gd name="T11" fmla="*/ 73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" y="7"/>
                    </a:moveTo>
                    <a:cubicBezTo>
                      <a:pt x="1" y="5"/>
                      <a:pt x="4" y="6"/>
                      <a:pt x="5" y="6"/>
                    </a:cubicBezTo>
                    <a:cubicBezTo>
                      <a:pt x="7" y="6"/>
                      <a:pt x="9" y="8"/>
                      <a:pt x="10" y="10"/>
                    </a:cubicBezTo>
                    <a:cubicBezTo>
                      <a:pt x="9" y="8"/>
                      <a:pt x="11" y="6"/>
                      <a:pt x="12" y="3"/>
                    </a:cubicBezTo>
                    <a:cubicBezTo>
                      <a:pt x="10" y="3"/>
                      <a:pt x="7" y="0"/>
                      <a:pt x="5" y="1"/>
                    </a:cubicBezTo>
                    <a:cubicBezTo>
                      <a:pt x="3" y="1"/>
                      <a:pt x="0" y="5"/>
                      <a:pt x="0" y="7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8" name="Freeform 836">
                <a:extLst>
                  <a:ext uri="{FF2B5EF4-FFF2-40B4-BE49-F238E27FC236}">
                    <a16:creationId xmlns:a16="http://schemas.microsoft.com/office/drawing/2014/main" id="{5F808763-D975-41B4-852A-5126CCFDD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4005"/>
                <a:ext cx="23" cy="22"/>
              </a:xfrm>
              <a:custGeom>
                <a:avLst/>
                <a:gdLst>
                  <a:gd name="T0" fmla="*/ 0 w 11"/>
                  <a:gd name="T1" fmla="*/ 88 h 10"/>
                  <a:gd name="T2" fmla="*/ 75 w 11"/>
                  <a:gd name="T3" fmla="*/ 106 h 10"/>
                  <a:gd name="T4" fmla="*/ 84 w 11"/>
                  <a:gd name="T5" fmla="*/ 64 h 10"/>
                  <a:gd name="T6" fmla="*/ 100 w 11"/>
                  <a:gd name="T7" fmla="*/ 33 h 10"/>
                  <a:gd name="T8" fmla="*/ 65 w 11"/>
                  <a:gd name="T9" fmla="*/ 9 h 10"/>
                  <a:gd name="T10" fmla="*/ 0 w 11"/>
                  <a:gd name="T11" fmla="*/ 88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0" y="8"/>
                    </a:moveTo>
                    <a:cubicBezTo>
                      <a:pt x="2" y="5"/>
                      <a:pt x="7" y="8"/>
                      <a:pt x="8" y="10"/>
                    </a:cubicBezTo>
                    <a:cubicBezTo>
                      <a:pt x="8" y="9"/>
                      <a:pt x="9" y="7"/>
                      <a:pt x="9" y="6"/>
                    </a:cubicBezTo>
                    <a:cubicBezTo>
                      <a:pt x="9" y="6"/>
                      <a:pt x="11" y="3"/>
                      <a:pt x="11" y="3"/>
                    </a:cubicBezTo>
                    <a:cubicBezTo>
                      <a:pt x="11" y="1"/>
                      <a:pt x="8" y="1"/>
                      <a:pt x="7" y="1"/>
                    </a:cubicBezTo>
                    <a:cubicBezTo>
                      <a:pt x="3" y="0"/>
                      <a:pt x="1" y="5"/>
                      <a:pt x="0" y="8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49" name="Freeform 837">
                <a:extLst>
                  <a:ext uri="{FF2B5EF4-FFF2-40B4-BE49-F238E27FC236}">
                    <a16:creationId xmlns:a16="http://schemas.microsoft.com/office/drawing/2014/main" id="{5365BFE1-912A-47FD-BA77-972EF1156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3" y="4001"/>
                <a:ext cx="18" cy="15"/>
              </a:xfrm>
              <a:custGeom>
                <a:avLst/>
                <a:gdLst>
                  <a:gd name="T0" fmla="*/ 0 w 9"/>
                  <a:gd name="T1" fmla="*/ 41 h 7"/>
                  <a:gd name="T2" fmla="*/ 64 w 9"/>
                  <a:gd name="T3" fmla="*/ 69 h 7"/>
                  <a:gd name="T4" fmla="*/ 48 w 9"/>
                  <a:gd name="T5" fmla="*/ 0 h 7"/>
                  <a:gd name="T6" fmla="*/ 0 w 9"/>
                  <a:gd name="T7" fmla="*/ 28 h 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0" y="4"/>
                    </a:moveTo>
                    <a:cubicBezTo>
                      <a:pt x="1" y="0"/>
                      <a:pt x="7" y="5"/>
                      <a:pt x="8" y="7"/>
                    </a:cubicBezTo>
                    <a:cubicBezTo>
                      <a:pt x="7" y="5"/>
                      <a:pt x="9" y="1"/>
                      <a:pt x="6" y="0"/>
                    </a:cubicBezTo>
                    <a:cubicBezTo>
                      <a:pt x="4" y="0"/>
                      <a:pt x="1" y="1"/>
                      <a:pt x="0" y="3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0" name="Freeform 838">
                <a:extLst>
                  <a:ext uri="{FF2B5EF4-FFF2-40B4-BE49-F238E27FC236}">
                    <a16:creationId xmlns:a16="http://schemas.microsoft.com/office/drawing/2014/main" id="{412ECF6F-FA18-4D6E-B39B-B9F59663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1511"/>
                <a:ext cx="14" cy="177"/>
              </a:xfrm>
              <a:custGeom>
                <a:avLst/>
                <a:gdLst>
                  <a:gd name="T0" fmla="*/ 24 w 7"/>
                  <a:gd name="T1" fmla="*/ 0 h 81"/>
                  <a:gd name="T2" fmla="*/ 56 w 7"/>
                  <a:gd name="T3" fmla="*/ 125 h 81"/>
                  <a:gd name="T4" fmla="*/ 48 w 7"/>
                  <a:gd name="T5" fmla="*/ 262 h 81"/>
                  <a:gd name="T6" fmla="*/ 16 w 7"/>
                  <a:gd name="T7" fmla="*/ 500 h 81"/>
                  <a:gd name="T8" fmla="*/ 0 w 7"/>
                  <a:gd name="T9" fmla="*/ 846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81">
                    <a:moveTo>
                      <a:pt x="3" y="0"/>
                    </a:moveTo>
                    <a:cubicBezTo>
                      <a:pt x="3" y="4"/>
                      <a:pt x="6" y="8"/>
                      <a:pt x="7" y="12"/>
                    </a:cubicBezTo>
                    <a:cubicBezTo>
                      <a:pt x="7" y="17"/>
                      <a:pt x="7" y="20"/>
                      <a:pt x="6" y="25"/>
                    </a:cubicBezTo>
                    <a:cubicBezTo>
                      <a:pt x="5" y="32"/>
                      <a:pt x="4" y="40"/>
                      <a:pt x="2" y="48"/>
                    </a:cubicBezTo>
                    <a:cubicBezTo>
                      <a:pt x="1" y="59"/>
                      <a:pt x="0" y="72"/>
                      <a:pt x="0" y="8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1" name="Freeform 839">
                <a:extLst>
                  <a:ext uri="{FF2B5EF4-FFF2-40B4-BE49-F238E27FC236}">
                    <a16:creationId xmlns:a16="http://schemas.microsoft.com/office/drawing/2014/main" id="{BD2AA0C6-4B2D-4FC1-8768-E9CCBF0DE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506"/>
                <a:ext cx="14" cy="165"/>
              </a:xfrm>
              <a:custGeom>
                <a:avLst/>
                <a:gdLst>
                  <a:gd name="T0" fmla="*/ 32 w 7"/>
                  <a:gd name="T1" fmla="*/ 0 h 75"/>
                  <a:gd name="T2" fmla="*/ 8 w 7"/>
                  <a:gd name="T3" fmla="*/ 117 h 75"/>
                  <a:gd name="T4" fmla="*/ 0 w 7"/>
                  <a:gd name="T5" fmla="*/ 213 h 75"/>
                  <a:gd name="T6" fmla="*/ 32 w 7"/>
                  <a:gd name="T7" fmla="*/ 469 h 75"/>
                  <a:gd name="T8" fmla="*/ 56 w 7"/>
                  <a:gd name="T9" fmla="*/ 799 h 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5">
                    <a:moveTo>
                      <a:pt x="4" y="0"/>
                    </a:moveTo>
                    <a:cubicBezTo>
                      <a:pt x="5" y="3"/>
                      <a:pt x="1" y="8"/>
                      <a:pt x="1" y="11"/>
                    </a:cubicBezTo>
                    <a:cubicBezTo>
                      <a:pt x="0" y="14"/>
                      <a:pt x="0" y="17"/>
                      <a:pt x="0" y="20"/>
                    </a:cubicBezTo>
                    <a:cubicBezTo>
                      <a:pt x="1" y="28"/>
                      <a:pt x="2" y="36"/>
                      <a:pt x="4" y="44"/>
                    </a:cubicBezTo>
                    <a:cubicBezTo>
                      <a:pt x="6" y="54"/>
                      <a:pt x="6" y="65"/>
                      <a:pt x="7" y="75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2" name="Oval 840">
                <a:extLst>
                  <a:ext uri="{FF2B5EF4-FFF2-40B4-BE49-F238E27FC236}">
                    <a16:creationId xmlns:a16="http://schemas.microsoft.com/office/drawing/2014/main" id="{1946439A-F64F-48D2-9CEA-1C15DF17D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1572"/>
                <a:ext cx="33" cy="35"/>
              </a:xfrm>
              <a:prstGeom prst="ellipse">
                <a:avLst/>
              </a:pr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3" name="Oval 841">
                <a:extLst>
                  <a:ext uri="{FF2B5EF4-FFF2-40B4-BE49-F238E27FC236}">
                    <a16:creationId xmlns:a16="http://schemas.microsoft.com/office/drawing/2014/main" id="{CAA57B33-2427-4284-A5D8-93FD5983F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1583"/>
                <a:ext cx="12" cy="11"/>
              </a:xfrm>
              <a:prstGeom prst="ellips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4" name="Oval 842">
                <a:extLst>
                  <a:ext uri="{FF2B5EF4-FFF2-40B4-BE49-F238E27FC236}">
                    <a16:creationId xmlns:a16="http://schemas.microsoft.com/office/drawing/2014/main" id="{A98C2631-6AED-4F0F-87F9-2AA8A5DF4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572"/>
                <a:ext cx="31" cy="35"/>
              </a:xfrm>
              <a:prstGeom prst="ellipse">
                <a:avLst/>
              </a:pr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5" name="Oval 843">
                <a:extLst>
                  <a:ext uri="{FF2B5EF4-FFF2-40B4-BE49-F238E27FC236}">
                    <a16:creationId xmlns:a16="http://schemas.microsoft.com/office/drawing/2014/main" id="{7D9E7AB4-5248-4292-BB7A-6F8EB9B2D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7" y="1572"/>
                <a:ext cx="33" cy="35"/>
              </a:xfrm>
              <a:prstGeom prst="ellips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6" name="Oval 844">
                <a:extLst>
                  <a:ext uri="{FF2B5EF4-FFF2-40B4-BE49-F238E27FC236}">
                    <a16:creationId xmlns:a16="http://schemas.microsoft.com/office/drawing/2014/main" id="{3528C7E7-40ED-4A28-9F7D-172C3E57B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572"/>
                <a:ext cx="31" cy="35"/>
              </a:xfrm>
              <a:prstGeom prst="ellips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7" name="Oval 845">
                <a:extLst>
                  <a:ext uri="{FF2B5EF4-FFF2-40B4-BE49-F238E27FC236}">
                    <a16:creationId xmlns:a16="http://schemas.microsoft.com/office/drawing/2014/main" id="{9DBD8ADA-70D4-4B3A-AD32-E2B58138C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9" y="1583"/>
                <a:ext cx="11" cy="11"/>
              </a:xfrm>
              <a:prstGeom prst="ellipse">
                <a:avLst/>
              </a:prstGeom>
              <a:noFill/>
              <a:ln w="7938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8058" name="Freeform 846">
                <a:extLst>
                  <a:ext uri="{FF2B5EF4-FFF2-40B4-BE49-F238E27FC236}">
                    <a16:creationId xmlns:a16="http://schemas.microsoft.com/office/drawing/2014/main" id="{0EC4B4ED-781D-4C6D-B6B3-DD2F7A5F0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361"/>
                <a:ext cx="119" cy="18"/>
              </a:xfrm>
              <a:custGeom>
                <a:avLst/>
                <a:gdLst>
                  <a:gd name="T0" fmla="*/ 8 w 58"/>
                  <a:gd name="T1" fmla="*/ 25 h 8"/>
                  <a:gd name="T2" fmla="*/ 0 w 58"/>
                  <a:gd name="T3" fmla="*/ 25 h 8"/>
                  <a:gd name="T4" fmla="*/ 172 w 58"/>
                  <a:gd name="T5" fmla="*/ 25 h 8"/>
                  <a:gd name="T6" fmla="*/ 320 w 58"/>
                  <a:gd name="T7" fmla="*/ 25 h 8"/>
                  <a:gd name="T8" fmla="*/ 501 w 58"/>
                  <a:gd name="T9" fmla="*/ 9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6" y="0"/>
                      <a:pt x="14" y="2"/>
                      <a:pt x="20" y="2"/>
                    </a:cubicBezTo>
                    <a:cubicBezTo>
                      <a:pt x="26" y="2"/>
                      <a:pt x="31" y="2"/>
                      <a:pt x="37" y="2"/>
                    </a:cubicBezTo>
                    <a:cubicBezTo>
                      <a:pt x="46" y="1"/>
                      <a:pt x="50" y="2"/>
                      <a:pt x="58" y="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59" name="Freeform 847">
                <a:extLst>
                  <a:ext uri="{FF2B5EF4-FFF2-40B4-BE49-F238E27FC236}">
                    <a16:creationId xmlns:a16="http://schemas.microsoft.com/office/drawing/2014/main" id="{5AC161C4-662A-4591-A202-9A1F818E0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1396"/>
                <a:ext cx="45" cy="14"/>
              </a:xfrm>
              <a:custGeom>
                <a:avLst/>
                <a:gdLst>
                  <a:gd name="T0" fmla="*/ 0 w 22"/>
                  <a:gd name="T1" fmla="*/ 0 h 6"/>
                  <a:gd name="T2" fmla="*/ 96 w 22"/>
                  <a:gd name="T3" fmla="*/ 77 h 6"/>
                  <a:gd name="T4" fmla="*/ 188 w 22"/>
                  <a:gd name="T5" fmla="*/ 2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2" h="6">
                    <a:moveTo>
                      <a:pt x="0" y="0"/>
                    </a:moveTo>
                    <a:cubicBezTo>
                      <a:pt x="1" y="4"/>
                      <a:pt x="7" y="6"/>
                      <a:pt x="11" y="6"/>
                    </a:cubicBezTo>
                    <a:cubicBezTo>
                      <a:pt x="15" y="6"/>
                      <a:pt x="18" y="3"/>
                      <a:pt x="22" y="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0" name="Freeform 848">
                <a:extLst>
                  <a:ext uri="{FF2B5EF4-FFF2-40B4-BE49-F238E27FC236}">
                    <a16:creationId xmlns:a16="http://schemas.microsoft.com/office/drawing/2014/main" id="{B3E18E4C-61BB-4604-891E-B859FB07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7" y="1342"/>
                <a:ext cx="125" cy="37"/>
              </a:xfrm>
              <a:custGeom>
                <a:avLst/>
                <a:gdLst>
                  <a:gd name="T0" fmla="*/ 0 w 61"/>
                  <a:gd name="T1" fmla="*/ 176 h 17"/>
                  <a:gd name="T2" fmla="*/ 84 w 61"/>
                  <a:gd name="T3" fmla="*/ 81 h 17"/>
                  <a:gd name="T4" fmla="*/ 215 w 61"/>
                  <a:gd name="T5" fmla="*/ 72 h 17"/>
                  <a:gd name="T6" fmla="*/ 525 w 61"/>
                  <a:gd name="T7" fmla="*/ 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1" h="17">
                    <a:moveTo>
                      <a:pt x="0" y="17"/>
                    </a:moveTo>
                    <a:cubicBezTo>
                      <a:pt x="4" y="16"/>
                      <a:pt x="5" y="10"/>
                      <a:pt x="10" y="8"/>
                    </a:cubicBezTo>
                    <a:cubicBezTo>
                      <a:pt x="14" y="7"/>
                      <a:pt x="20" y="8"/>
                      <a:pt x="25" y="7"/>
                    </a:cubicBezTo>
                    <a:cubicBezTo>
                      <a:pt x="37" y="6"/>
                      <a:pt x="49" y="2"/>
                      <a:pt x="6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1" name="Freeform 849">
                <a:extLst>
                  <a:ext uri="{FF2B5EF4-FFF2-40B4-BE49-F238E27FC236}">
                    <a16:creationId xmlns:a16="http://schemas.microsoft.com/office/drawing/2014/main" id="{191D605D-B666-4BAD-8300-6CBFEDCE3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478"/>
                <a:ext cx="25" cy="2"/>
              </a:xfrm>
              <a:custGeom>
                <a:avLst/>
                <a:gdLst>
                  <a:gd name="T0" fmla="*/ 0 w 12"/>
                  <a:gd name="T1" fmla="*/ 0 h 1"/>
                  <a:gd name="T2" fmla="*/ 108 w 12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1">
                    <a:moveTo>
                      <a:pt x="0" y="0"/>
                    </a:moveTo>
                    <a:cubicBezTo>
                      <a:pt x="1" y="1"/>
                      <a:pt x="10" y="0"/>
                      <a:pt x="12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2" name="Freeform 850">
                <a:extLst>
                  <a:ext uri="{FF2B5EF4-FFF2-40B4-BE49-F238E27FC236}">
                    <a16:creationId xmlns:a16="http://schemas.microsoft.com/office/drawing/2014/main" id="{5D91ABDC-9BAB-4ABF-95AA-17211208B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508"/>
                <a:ext cx="23" cy="9"/>
              </a:xfrm>
              <a:custGeom>
                <a:avLst/>
                <a:gdLst>
                  <a:gd name="T0" fmla="*/ 0 w 11"/>
                  <a:gd name="T1" fmla="*/ 0 h 4"/>
                  <a:gd name="T2" fmla="*/ 100 w 11"/>
                  <a:gd name="T3" fmla="*/ 11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">
                    <a:moveTo>
                      <a:pt x="0" y="0"/>
                    </a:moveTo>
                    <a:cubicBezTo>
                      <a:pt x="2" y="4"/>
                      <a:pt x="8" y="1"/>
                      <a:pt x="11" y="1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3" name="Freeform 851">
                <a:extLst>
                  <a:ext uri="{FF2B5EF4-FFF2-40B4-BE49-F238E27FC236}">
                    <a16:creationId xmlns:a16="http://schemas.microsoft.com/office/drawing/2014/main" id="{75FCF659-1383-4159-BA3C-68C03F59A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563"/>
                <a:ext cx="23" cy="3"/>
              </a:xfrm>
              <a:custGeom>
                <a:avLst/>
                <a:gdLst>
                  <a:gd name="T0" fmla="*/ 0 w 11"/>
                  <a:gd name="T1" fmla="*/ 0 h 1"/>
                  <a:gd name="T2" fmla="*/ 100 w 1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">
                    <a:moveTo>
                      <a:pt x="0" y="0"/>
                    </a:moveTo>
                    <a:cubicBezTo>
                      <a:pt x="0" y="1"/>
                      <a:pt x="9" y="0"/>
                      <a:pt x="11" y="0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4" name="Freeform 852">
                <a:extLst>
                  <a:ext uri="{FF2B5EF4-FFF2-40B4-BE49-F238E27FC236}">
                    <a16:creationId xmlns:a16="http://schemas.microsoft.com/office/drawing/2014/main" id="{7F22173B-49FE-40E3-9130-0E7959B8E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1658"/>
                <a:ext cx="80" cy="15"/>
              </a:xfrm>
              <a:custGeom>
                <a:avLst/>
                <a:gdLst>
                  <a:gd name="T0" fmla="*/ 0 w 39"/>
                  <a:gd name="T1" fmla="*/ 60 h 7"/>
                  <a:gd name="T2" fmla="*/ 172 w 39"/>
                  <a:gd name="T3" fmla="*/ 0 h 7"/>
                  <a:gd name="T4" fmla="*/ 336 w 39"/>
                  <a:gd name="T5" fmla="*/ 69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7">
                    <a:moveTo>
                      <a:pt x="0" y="6"/>
                    </a:moveTo>
                    <a:cubicBezTo>
                      <a:pt x="7" y="4"/>
                      <a:pt x="12" y="0"/>
                      <a:pt x="20" y="0"/>
                    </a:cubicBezTo>
                    <a:cubicBezTo>
                      <a:pt x="28" y="0"/>
                      <a:pt x="33" y="3"/>
                      <a:pt x="39" y="7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5" name="Freeform 853">
                <a:extLst>
                  <a:ext uri="{FF2B5EF4-FFF2-40B4-BE49-F238E27FC236}">
                    <a16:creationId xmlns:a16="http://schemas.microsoft.com/office/drawing/2014/main" id="{06A56218-61A2-4319-83CD-626E6DD65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785"/>
                <a:ext cx="74" cy="73"/>
              </a:xfrm>
              <a:custGeom>
                <a:avLst/>
                <a:gdLst>
                  <a:gd name="T0" fmla="*/ 312 w 36"/>
                  <a:gd name="T1" fmla="*/ 44 h 33"/>
                  <a:gd name="T2" fmla="*/ 208 w 36"/>
                  <a:gd name="T3" fmla="*/ 20 h 33"/>
                  <a:gd name="T4" fmla="*/ 105 w 36"/>
                  <a:gd name="T5" fmla="*/ 133 h 33"/>
                  <a:gd name="T6" fmla="*/ 0 w 36"/>
                  <a:gd name="T7" fmla="*/ 356 h 3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6" h="33">
                    <a:moveTo>
                      <a:pt x="36" y="4"/>
                    </a:moveTo>
                    <a:cubicBezTo>
                      <a:pt x="32" y="5"/>
                      <a:pt x="29" y="0"/>
                      <a:pt x="24" y="2"/>
                    </a:cubicBezTo>
                    <a:cubicBezTo>
                      <a:pt x="20" y="4"/>
                      <a:pt x="15" y="8"/>
                      <a:pt x="12" y="12"/>
                    </a:cubicBezTo>
                    <a:cubicBezTo>
                      <a:pt x="7" y="18"/>
                      <a:pt x="3" y="26"/>
                      <a:pt x="0" y="33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6" name="Freeform 854">
                <a:extLst>
                  <a:ext uri="{FF2B5EF4-FFF2-40B4-BE49-F238E27FC236}">
                    <a16:creationId xmlns:a16="http://schemas.microsoft.com/office/drawing/2014/main" id="{28CBCC83-1808-41D8-B037-287474003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948"/>
                <a:ext cx="29" cy="26"/>
              </a:xfrm>
              <a:custGeom>
                <a:avLst/>
                <a:gdLst>
                  <a:gd name="T0" fmla="*/ 124 w 14"/>
                  <a:gd name="T1" fmla="*/ 0 h 12"/>
                  <a:gd name="T2" fmla="*/ 0 w 14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2">
                    <a:moveTo>
                      <a:pt x="14" y="0"/>
                    </a:moveTo>
                    <a:cubicBezTo>
                      <a:pt x="11" y="7"/>
                      <a:pt x="6" y="10"/>
                      <a:pt x="0" y="12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7" name="Freeform 855">
                <a:extLst>
                  <a:ext uri="{FF2B5EF4-FFF2-40B4-BE49-F238E27FC236}">
                    <a16:creationId xmlns:a16="http://schemas.microsoft.com/office/drawing/2014/main" id="{D9177073-12AC-43EB-9BDA-BD0B7147A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1807"/>
                <a:ext cx="118" cy="149"/>
              </a:xfrm>
              <a:custGeom>
                <a:avLst/>
                <a:gdLst>
                  <a:gd name="T0" fmla="*/ 0 w 57"/>
                  <a:gd name="T1" fmla="*/ 0 h 68"/>
                  <a:gd name="T2" fmla="*/ 224 w 57"/>
                  <a:gd name="T3" fmla="*/ 388 h 68"/>
                  <a:gd name="T4" fmla="*/ 329 w 57"/>
                  <a:gd name="T5" fmla="*/ 600 h 68"/>
                  <a:gd name="T6" fmla="*/ 505 w 57"/>
                  <a:gd name="T7" fmla="*/ 714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68">
                    <a:moveTo>
                      <a:pt x="0" y="0"/>
                    </a:moveTo>
                    <a:cubicBezTo>
                      <a:pt x="12" y="8"/>
                      <a:pt x="19" y="24"/>
                      <a:pt x="25" y="37"/>
                    </a:cubicBezTo>
                    <a:cubicBezTo>
                      <a:pt x="28" y="44"/>
                      <a:pt x="32" y="52"/>
                      <a:pt x="37" y="57"/>
                    </a:cubicBezTo>
                    <a:cubicBezTo>
                      <a:pt x="41" y="62"/>
                      <a:pt x="51" y="68"/>
                      <a:pt x="57" y="68"/>
                    </a:cubicBezTo>
                  </a:path>
                </a:pathLst>
              </a:custGeom>
              <a:noFill/>
              <a:ln w="7938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8" name="Freeform 856">
                <a:extLst>
                  <a:ext uri="{FF2B5EF4-FFF2-40B4-BE49-F238E27FC236}">
                    <a16:creationId xmlns:a16="http://schemas.microsoft.com/office/drawing/2014/main" id="{F00B472C-5D5A-4631-99AD-116CA4229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2014"/>
                <a:ext cx="21" cy="21"/>
              </a:xfrm>
              <a:custGeom>
                <a:avLst/>
                <a:gdLst>
                  <a:gd name="T0" fmla="*/ 36 w 10"/>
                  <a:gd name="T1" fmla="*/ 92 h 10"/>
                  <a:gd name="T2" fmla="*/ 36 w 10"/>
                  <a:gd name="T3" fmla="*/ 17 h 10"/>
                  <a:gd name="T4" fmla="*/ 84 w 10"/>
                  <a:gd name="T5" fmla="*/ 27 h 10"/>
                  <a:gd name="T6" fmla="*/ 36 w 10"/>
                  <a:gd name="T7" fmla="*/ 92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2" y="7"/>
                      <a:pt x="1" y="4"/>
                      <a:pt x="4" y="2"/>
                    </a:cubicBezTo>
                    <a:cubicBezTo>
                      <a:pt x="6" y="0"/>
                      <a:pt x="10" y="0"/>
                      <a:pt x="9" y="3"/>
                    </a:cubicBezTo>
                    <a:cubicBezTo>
                      <a:pt x="7" y="4"/>
                      <a:pt x="0" y="6"/>
                      <a:pt x="4" y="10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69" name="Freeform 857">
                <a:extLst>
                  <a:ext uri="{FF2B5EF4-FFF2-40B4-BE49-F238E27FC236}">
                    <a16:creationId xmlns:a16="http://schemas.microsoft.com/office/drawing/2014/main" id="{5FD19183-C8EA-4B1F-9C42-37417FE3B2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19"/>
                <a:ext cx="31" cy="26"/>
              </a:xfrm>
              <a:custGeom>
                <a:avLst/>
                <a:gdLst>
                  <a:gd name="T0" fmla="*/ 0 w 15"/>
                  <a:gd name="T1" fmla="*/ 0 h 12"/>
                  <a:gd name="T2" fmla="*/ 132 w 15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6" y="3"/>
                      <a:pt x="10" y="8"/>
                      <a:pt x="15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0" name="Freeform 858">
                <a:extLst>
                  <a:ext uri="{FF2B5EF4-FFF2-40B4-BE49-F238E27FC236}">
                    <a16:creationId xmlns:a16="http://schemas.microsoft.com/office/drawing/2014/main" id="{C6F0C545-E765-472C-A447-787C0A16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121"/>
                <a:ext cx="23" cy="26"/>
              </a:xfrm>
              <a:custGeom>
                <a:avLst/>
                <a:gdLst>
                  <a:gd name="T0" fmla="*/ 100 w 11"/>
                  <a:gd name="T1" fmla="*/ 0 h 12"/>
                  <a:gd name="T2" fmla="*/ 0 w 11"/>
                  <a:gd name="T3" fmla="*/ 121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2">
                    <a:moveTo>
                      <a:pt x="11" y="0"/>
                    </a:moveTo>
                    <a:cubicBezTo>
                      <a:pt x="9" y="5"/>
                      <a:pt x="4" y="9"/>
                      <a:pt x="0" y="12"/>
                    </a:cubicBezTo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1" name="Freeform 859">
                <a:extLst>
                  <a:ext uri="{FF2B5EF4-FFF2-40B4-BE49-F238E27FC236}">
                    <a16:creationId xmlns:a16="http://schemas.microsoft.com/office/drawing/2014/main" id="{0D2F2B48-6938-45E9-A5B5-07180254B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2349"/>
                <a:ext cx="140" cy="128"/>
              </a:xfrm>
              <a:custGeom>
                <a:avLst/>
                <a:gdLst>
                  <a:gd name="T0" fmla="*/ 0 w 68"/>
                  <a:gd name="T1" fmla="*/ 20 h 58"/>
                  <a:gd name="T2" fmla="*/ 89 w 68"/>
                  <a:gd name="T3" fmla="*/ 428 h 58"/>
                  <a:gd name="T4" fmla="*/ 348 w 68"/>
                  <a:gd name="T5" fmla="*/ 614 h 58"/>
                  <a:gd name="T6" fmla="*/ 568 w 68"/>
                  <a:gd name="T7" fmla="*/ 384 h 58"/>
                  <a:gd name="T8" fmla="*/ 593 w 6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58">
                    <a:moveTo>
                      <a:pt x="0" y="2"/>
                    </a:moveTo>
                    <a:cubicBezTo>
                      <a:pt x="13" y="11"/>
                      <a:pt x="3" y="28"/>
                      <a:pt x="10" y="40"/>
                    </a:cubicBezTo>
                    <a:cubicBezTo>
                      <a:pt x="16" y="53"/>
                      <a:pt x="27" y="58"/>
                      <a:pt x="40" y="57"/>
                    </a:cubicBezTo>
                    <a:cubicBezTo>
                      <a:pt x="54" y="57"/>
                      <a:pt x="62" y="50"/>
                      <a:pt x="65" y="36"/>
                    </a:cubicBezTo>
                    <a:cubicBezTo>
                      <a:pt x="66" y="24"/>
                      <a:pt x="60" y="10"/>
                      <a:pt x="68" y="0"/>
                    </a:cubicBezTo>
                  </a:path>
                </a:pathLst>
              </a:custGeom>
              <a:noFill/>
              <a:ln w="1111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2" name="Freeform 860">
                <a:extLst>
                  <a:ext uri="{FF2B5EF4-FFF2-40B4-BE49-F238E27FC236}">
                    <a16:creationId xmlns:a16="http://schemas.microsoft.com/office/drawing/2014/main" id="{BACB026C-B9DC-4E26-A678-F4C3C7D8F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2" y="1036"/>
                <a:ext cx="22" cy="31"/>
              </a:xfrm>
              <a:custGeom>
                <a:avLst/>
                <a:gdLst>
                  <a:gd name="T0" fmla="*/ 0 w 11"/>
                  <a:gd name="T1" fmla="*/ 0 h 14"/>
                  <a:gd name="T2" fmla="*/ 88 w 11"/>
                  <a:gd name="T3" fmla="*/ 153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3" y="5"/>
                      <a:pt x="8" y="9"/>
                      <a:pt x="11" y="14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3" name="Freeform 861">
                <a:extLst>
                  <a:ext uri="{FF2B5EF4-FFF2-40B4-BE49-F238E27FC236}">
                    <a16:creationId xmlns:a16="http://schemas.microsoft.com/office/drawing/2014/main" id="{B9F06458-DE9F-4F31-8BED-80E44C09D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" y="1023"/>
                <a:ext cx="25" cy="44"/>
              </a:xfrm>
              <a:custGeom>
                <a:avLst/>
                <a:gdLst>
                  <a:gd name="T0" fmla="*/ 108 w 12"/>
                  <a:gd name="T1" fmla="*/ 0 h 20"/>
                  <a:gd name="T2" fmla="*/ 0 w 12"/>
                  <a:gd name="T3" fmla="*/ 213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20">
                    <a:moveTo>
                      <a:pt x="12" y="0"/>
                    </a:moveTo>
                    <a:cubicBezTo>
                      <a:pt x="9" y="8"/>
                      <a:pt x="4" y="14"/>
                      <a:pt x="0" y="20"/>
                    </a:cubicBezTo>
                  </a:path>
                </a:pathLst>
              </a:custGeom>
              <a:noFill/>
              <a:ln w="4763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4" name="Freeform 862">
                <a:extLst>
                  <a:ext uri="{FF2B5EF4-FFF2-40B4-BE49-F238E27FC236}">
                    <a16:creationId xmlns:a16="http://schemas.microsoft.com/office/drawing/2014/main" id="{FE5A222F-E084-4583-A7CC-B4991107D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786"/>
                <a:ext cx="219" cy="149"/>
              </a:xfrm>
              <a:custGeom>
                <a:avLst/>
                <a:gdLst>
                  <a:gd name="T0" fmla="*/ 777 w 106"/>
                  <a:gd name="T1" fmla="*/ 0 h 68"/>
                  <a:gd name="T2" fmla="*/ 721 w 106"/>
                  <a:gd name="T3" fmla="*/ 96 h 68"/>
                  <a:gd name="T4" fmla="*/ 628 w 106"/>
                  <a:gd name="T5" fmla="*/ 169 h 68"/>
                  <a:gd name="T6" fmla="*/ 413 w 106"/>
                  <a:gd name="T7" fmla="*/ 254 h 68"/>
                  <a:gd name="T8" fmla="*/ 35 w 106"/>
                  <a:gd name="T9" fmla="*/ 484 h 68"/>
                  <a:gd name="T10" fmla="*/ 0 w 106"/>
                  <a:gd name="T11" fmla="*/ 714 h 68"/>
                  <a:gd name="T12" fmla="*/ 81 w 106"/>
                  <a:gd name="T13" fmla="*/ 548 h 68"/>
                  <a:gd name="T14" fmla="*/ 248 w 106"/>
                  <a:gd name="T15" fmla="*/ 460 h 68"/>
                  <a:gd name="T16" fmla="*/ 609 w 106"/>
                  <a:gd name="T17" fmla="*/ 283 h 68"/>
                  <a:gd name="T18" fmla="*/ 793 w 106"/>
                  <a:gd name="T19" fmla="*/ 125 h 68"/>
                  <a:gd name="T20" fmla="*/ 926 w 106"/>
                  <a:gd name="T21" fmla="*/ 221 h 68"/>
                  <a:gd name="T22" fmla="*/ 785 w 106"/>
                  <a:gd name="T23" fmla="*/ 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6" h="68">
                    <a:moveTo>
                      <a:pt x="88" y="0"/>
                    </a:moveTo>
                    <a:cubicBezTo>
                      <a:pt x="86" y="3"/>
                      <a:pt x="84" y="6"/>
                      <a:pt x="82" y="9"/>
                    </a:cubicBezTo>
                    <a:cubicBezTo>
                      <a:pt x="79" y="12"/>
                      <a:pt x="75" y="14"/>
                      <a:pt x="71" y="16"/>
                    </a:cubicBezTo>
                    <a:cubicBezTo>
                      <a:pt x="63" y="20"/>
                      <a:pt x="55" y="21"/>
                      <a:pt x="47" y="24"/>
                    </a:cubicBezTo>
                    <a:cubicBezTo>
                      <a:pt x="31" y="29"/>
                      <a:pt x="12" y="31"/>
                      <a:pt x="4" y="46"/>
                    </a:cubicBezTo>
                    <a:cubicBezTo>
                      <a:pt x="0" y="53"/>
                      <a:pt x="0" y="61"/>
                      <a:pt x="0" y="68"/>
                    </a:cubicBezTo>
                    <a:cubicBezTo>
                      <a:pt x="0" y="63"/>
                      <a:pt x="5" y="56"/>
                      <a:pt x="9" y="52"/>
                    </a:cubicBezTo>
                    <a:cubicBezTo>
                      <a:pt x="13" y="47"/>
                      <a:pt x="22" y="46"/>
                      <a:pt x="28" y="44"/>
                    </a:cubicBezTo>
                    <a:cubicBezTo>
                      <a:pt x="43" y="40"/>
                      <a:pt x="57" y="37"/>
                      <a:pt x="69" y="27"/>
                    </a:cubicBezTo>
                    <a:cubicBezTo>
                      <a:pt x="75" y="22"/>
                      <a:pt x="82" y="14"/>
                      <a:pt x="90" y="12"/>
                    </a:cubicBezTo>
                    <a:cubicBezTo>
                      <a:pt x="98" y="10"/>
                      <a:pt x="100" y="17"/>
                      <a:pt x="105" y="21"/>
                    </a:cubicBezTo>
                    <a:cubicBezTo>
                      <a:pt x="106" y="10"/>
                      <a:pt x="95" y="8"/>
                      <a:pt x="8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5" name="Freeform 863">
                <a:extLst>
                  <a:ext uri="{FF2B5EF4-FFF2-40B4-BE49-F238E27FC236}">
                    <a16:creationId xmlns:a16="http://schemas.microsoft.com/office/drawing/2014/main" id="{B652AC5A-3949-4083-8E66-6C5D9AC1A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926"/>
                <a:ext cx="33" cy="119"/>
              </a:xfrm>
              <a:custGeom>
                <a:avLst/>
                <a:gdLst>
                  <a:gd name="T0" fmla="*/ 0 w 16"/>
                  <a:gd name="T1" fmla="*/ 0 h 54"/>
                  <a:gd name="T2" fmla="*/ 43 w 16"/>
                  <a:gd name="T3" fmla="*/ 20 h 54"/>
                  <a:gd name="T4" fmla="*/ 80 w 16"/>
                  <a:gd name="T5" fmla="*/ 33 h 54"/>
                  <a:gd name="T6" fmla="*/ 116 w 16"/>
                  <a:gd name="T7" fmla="*/ 64 h 54"/>
                  <a:gd name="T8" fmla="*/ 132 w 16"/>
                  <a:gd name="T9" fmla="*/ 150 h 54"/>
                  <a:gd name="T10" fmla="*/ 132 w 16"/>
                  <a:gd name="T11" fmla="*/ 258 h 54"/>
                  <a:gd name="T12" fmla="*/ 132 w 16"/>
                  <a:gd name="T13" fmla="*/ 344 h 54"/>
                  <a:gd name="T14" fmla="*/ 124 w 16"/>
                  <a:gd name="T15" fmla="*/ 436 h 54"/>
                  <a:gd name="T16" fmla="*/ 124 w 16"/>
                  <a:gd name="T17" fmla="*/ 505 h 54"/>
                  <a:gd name="T18" fmla="*/ 107 w 16"/>
                  <a:gd name="T19" fmla="*/ 505 h 54"/>
                  <a:gd name="T20" fmla="*/ 97 w 16"/>
                  <a:gd name="T21" fmla="*/ 524 h 54"/>
                  <a:gd name="T22" fmla="*/ 80 w 16"/>
                  <a:gd name="T23" fmla="*/ 577 h 54"/>
                  <a:gd name="T24" fmla="*/ 89 w 16"/>
                  <a:gd name="T25" fmla="*/ 491 h 54"/>
                  <a:gd name="T26" fmla="*/ 116 w 16"/>
                  <a:gd name="T27" fmla="*/ 355 h 54"/>
                  <a:gd name="T28" fmla="*/ 89 w 16"/>
                  <a:gd name="T29" fmla="*/ 161 h 54"/>
                  <a:gd name="T30" fmla="*/ 52 w 16"/>
                  <a:gd name="T31" fmla="*/ 73 h 54"/>
                  <a:gd name="T32" fmla="*/ 0 w 16"/>
                  <a:gd name="T33" fmla="*/ 9 h 5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16" h="54">
                    <a:moveTo>
                      <a:pt x="0" y="0"/>
                    </a:moveTo>
                    <a:cubicBezTo>
                      <a:pt x="1" y="1"/>
                      <a:pt x="4" y="2"/>
                      <a:pt x="5" y="2"/>
                    </a:cubicBezTo>
                    <a:cubicBezTo>
                      <a:pt x="6" y="2"/>
                      <a:pt x="8" y="3"/>
                      <a:pt x="9" y="3"/>
                    </a:cubicBezTo>
                    <a:cubicBezTo>
                      <a:pt x="10" y="4"/>
                      <a:pt x="12" y="5"/>
                      <a:pt x="13" y="6"/>
                    </a:cubicBezTo>
                    <a:cubicBezTo>
                      <a:pt x="15" y="8"/>
                      <a:pt x="15" y="11"/>
                      <a:pt x="15" y="14"/>
                    </a:cubicBezTo>
                    <a:cubicBezTo>
                      <a:pt x="15" y="17"/>
                      <a:pt x="16" y="20"/>
                      <a:pt x="15" y="24"/>
                    </a:cubicBezTo>
                    <a:cubicBezTo>
                      <a:pt x="15" y="26"/>
                      <a:pt x="15" y="29"/>
                      <a:pt x="15" y="32"/>
                    </a:cubicBezTo>
                    <a:cubicBezTo>
                      <a:pt x="15" y="35"/>
                      <a:pt x="15" y="38"/>
                      <a:pt x="14" y="41"/>
                    </a:cubicBezTo>
                    <a:cubicBezTo>
                      <a:pt x="14" y="42"/>
                      <a:pt x="15" y="46"/>
                      <a:pt x="14" y="47"/>
                    </a:cubicBezTo>
                    <a:cubicBezTo>
                      <a:pt x="13" y="47"/>
                      <a:pt x="12" y="47"/>
                      <a:pt x="12" y="47"/>
                    </a:cubicBezTo>
                    <a:cubicBezTo>
                      <a:pt x="11" y="48"/>
                      <a:pt x="11" y="48"/>
                      <a:pt x="11" y="49"/>
                    </a:cubicBezTo>
                    <a:cubicBezTo>
                      <a:pt x="10" y="50"/>
                      <a:pt x="9" y="52"/>
                      <a:pt x="9" y="54"/>
                    </a:cubicBezTo>
                    <a:cubicBezTo>
                      <a:pt x="9" y="51"/>
                      <a:pt x="10" y="48"/>
                      <a:pt x="10" y="46"/>
                    </a:cubicBezTo>
                    <a:cubicBezTo>
                      <a:pt x="12" y="42"/>
                      <a:pt x="13" y="38"/>
                      <a:pt x="13" y="33"/>
                    </a:cubicBezTo>
                    <a:cubicBezTo>
                      <a:pt x="13" y="27"/>
                      <a:pt x="12" y="21"/>
                      <a:pt x="10" y="15"/>
                    </a:cubicBezTo>
                    <a:cubicBezTo>
                      <a:pt x="10" y="12"/>
                      <a:pt x="8" y="8"/>
                      <a:pt x="6" y="7"/>
                    </a:cubicBezTo>
                    <a:cubicBezTo>
                      <a:pt x="4" y="5"/>
                      <a:pt x="1" y="4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6" name="Freeform 864">
                <a:extLst>
                  <a:ext uri="{FF2B5EF4-FFF2-40B4-BE49-F238E27FC236}">
                    <a16:creationId xmlns:a16="http://schemas.microsoft.com/office/drawing/2014/main" id="{D523EB84-E5F6-4240-BBB3-D9F77A7F7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034"/>
                <a:ext cx="26" cy="24"/>
              </a:xfrm>
              <a:custGeom>
                <a:avLst/>
                <a:gdLst>
                  <a:gd name="T0" fmla="*/ 0 w 13"/>
                  <a:gd name="T1" fmla="*/ 0 h 11"/>
                  <a:gd name="T2" fmla="*/ 40 w 13"/>
                  <a:gd name="T3" fmla="*/ 81 h 11"/>
                  <a:gd name="T4" fmla="*/ 72 w 13"/>
                  <a:gd name="T5" fmla="*/ 105 h 11"/>
                  <a:gd name="T6" fmla="*/ 104 w 13"/>
                  <a:gd name="T7" fmla="*/ 113 h 11"/>
                  <a:gd name="T8" fmla="*/ 88 w 13"/>
                  <a:gd name="T9" fmla="*/ 52 h 11"/>
                  <a:gd name="T10" fmla="*/ 8 w 13"/>
                  <a:gd name="T11" fmla="*/ 9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0" y="3"/>
                      <a:pt x="2" y="6"/>
                      <a:pt x="5" y="8"/>
                    </a:cubicBezTo>
                    <a:cubicBezTo>
                      <a:pt x="6" y="9"/>
                      <a:pt x="8" y="9"/>
                      <a:pt x="9" y="10"/>
                    </a:cubicBezTo>
                    <a:cubicBezTo>
                      <a:pt x="10" y="10"/>
                      <a:pt x="11" y="10"/>
                      <a:pt x="13" y="11"/>
                    </a:cubicBezTo>
                    <a:cubicBezTo>
                      <a:pt x="11" y="10"/>
                      <a:pt x="11" y="7"/>
                      <a:pt x="11" y="5"/>
                    </a:cubicBezTo>
                    <a:cubicBezTo>
                      <a:pt x="8" y="6"/>
                      <a:pt x="4" y="4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7" name="Freeform 865">
                <a:extLst>
                  <a:ext uri="{FF2B5EF4-FFF2-40B4-BE49-F238E27FC236}">
                    <a16:creationId xmlns:a16="http://schemas.microsoft.com/office/drawing/2014/main" id="{ADA2972B-9F74-4444-8C0D-2D0F0FDA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4" y="931"/>
                <a:ext cx="24" cy="81"/>
              </a:xfrm>
              <a:custGeom>
                <a:avLst/>
                <a:gdLst>
                  <a:gd name="T0" fmla="*/ 80 w 12"/>
                  <a:gd name="T1" fmla="*/ 9 h 37"/>
                  <a:gd name="T2" fmla="*/ 32 w 12"/>
                  <a:gd name="T3" fmla="*/ 61 h 37"/>
                  <a:gd name="T4" fmla="*/ 8 w 12"/>
                  <a:gd name="T5" fmla="*/ 158 h 37"/>
                  <a:gd name="T6" fmla="*/ 8 w 12"/>
                  <a:gd name="T7" fmla="*/ 282 h 37"/>
                  <a:gd name="T8" fmla="*/ 16 w 12"/>
                  <a:gd name="T9" fmla="*/ 387 h 37"/>
                  <a:gd name="T10" fmla="*/ 40 w 12"/>
                  <a:gd name="T11" fmla="*/ 149 h 37"/>
                  <a:gd name="T12" fmla="*/ 64 w 12"/>
                  <a:gd name="T13" fmla="*/ 61 h 37"/>
                  <a:gd name="T14" fmla="*/ 96 w 12"/>
                  <a:gd name="T15" fmla="*/ 33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37">
                    <a:moveTo>
                      <a:pt x="10" y="1"/>
                    </a:moveTo>
                    <a:cubicBezTo>
                      <a:pt x="9" y="0"/>
                      <a:pt x="5" y="5"/>
                      <a:pt x="4" y="6"/>
                    </a:cubicBezTo>
                    <a:cubicBezTo>
                      <a:pt x="2" y="9"/>
                      <a:pt x="1" y="11"/>
                      <a:pt x="1" y="15"/>
                    </a:cubicBezTo>
                    <a:cubicBezTo>
                      <a:pt x="0" y="19"/>
                      <a:pt x="1" y="23"/>
                      <a:pt x="1" y="27"/>
                    </a:cubicBezTo>
                    <a:cubicBezTo>
                      <a:pt x="1" y="30"/>
                      <a:pt x="1" y="34"/>
                      <a:pt x="2" y="37"/>
                    </a:cubicBezTo>
                    <a:cubicBezTo>
                      <a:pt x="1" y="29"/>
                      <a:pt x="3" y="21"/>
                      <a:pt x="5" y="14"/>
                    </a:cubicBezTo>
                    <a:cubicBezTo>
                      <a:pt x="6" y="11"/>
                      <a:pt x="7" y="8"/>
                      <a:pt x="8" y="6"/>
                    </a:cubicBezTo>
                    <a:cubicBezTo>
                      <a:pt x="9" y="5"/>
                      <a:pt x="11" y="4"/>
                      <a:pt x="12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8" name="Freeform 866">
                <a:extLst>
                  <a:ext uri="{FF2B5EF4-FFF2-40B4-BE49-F238E27FC236}">
                    <a16:creationId xmlns:a16="http://schemas.microsoft.com/office/drawing/2014/main" id="{981E2906-EAEC-4689-BD1F-861C4D0D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924"/>
                <a:ext cx="33" cy="22"/>
              </a:xfrm>
              <a:custGeom>
                <a:avLst/>
                <a:gdLst>
                  <a:gd name="T0" fmla="*/ 0 w 16"/>
                  <a:gd name="T1" fmla="*/ 9 h 10"/>
                  <a:gd name="T2" fmla="*/ 72 w 16"/>
                  <a:gd name="T3" fmla="*/ 44 h 10"/>
                  <a:gd name="T4" fmla="*/ 107 w 16"/>
                  <a:gd name="T5" fmla="*/ 73 h 10"/>
                  <a:gd name="T6" fmla="*/ 132 w 16"/>
                  <a:gd name="T7" fmla="*/ 88 h 10"/>
                  <a:gd name="T8" fmla="*/ 132 w 16"/>
                  <a:gd name="T9" fmla="*/ 44 h 10"/>
                  <a:gd name="T10" fmla="*/ 89 w 16"/>
                  <a:gd name="T11" fmla="*/ 20 h 10"/>
                  <a:gd name="T12" fmla="*/ 8 w 16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0" y="1"/>
                    </a:moveTo>
                    <a:cubicBezTo>
                      <a:pt x="3" y="2"/>
                      <a:pt x="6" y="2"/>
                      <a:pt x="8" y="4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10"/>
                      <a:pt x="15" y="8"/>
                    </a:cubicBezTo>
                    <a:cubicBezTo>
                      <a:pt x="16" y="7"/>
                      <a:pt x="16" y="4"/>
                      <a:pt x="15" y="4"/>
                    </a:cubicBezTo>
                    <a:cubicBezTo>
                      <a:pt x="14" y="2"/>
                      <a:pt x="12" y="2"/>
                      <a:pt x="10" y="2"/>
                    </a:cubicBezTo>
                    <a:cubicBezTo>
                      <a:pt x="7" y="1"/>
                      <a:pt x="4" y="0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79" name="Freeform 867">
                <a:extLst>
                  <a:ext uri="{FF2B5EF4-FFF2-40B4-BE49-F238E27FC236}">
                    <a16:creationId xmlns:a16="http://schemas.microsoft.com/office/drawing/2014/main" id="{C6F18903-113D-4C47-8E41-BF5545480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924"/>
                <a:ext cx="35" cy="20"/>
              </a:xfrm>
              <a:custGeom>
                <a:avLst/>
                <a:gdLst>
                  <a:gd name="T0" fmla="*/ 16 w 17"/>
                  <a:gd name="T1" fmla="*/ 98 h 9"/>
                  <a:gd name="T2" fmla="*/ 8 w 17"/>
                  <a:gd name="T3" fmla="*/ 98 h 9"/>
                  <a:gd name="T4" fmla="*/ 51 w 17"/>
                  <a:gd name="T5" fmla="*/ 53 h 9"/>
                  <a:gd name="T6" fmla="*/ 97 w 17"/>
                  <a:gd name="T7" fmla="*/ 20 h 9"/>
                  <a:gd name="T8" fmla="*/ 115 w 17"/>
                  <a:gd name="T9" fmla="*/ 0 h 9"/>
                  <a:gd name="T10" fmla="*/ 68 w 17"/>
                  <a:gd name="T11" fmla="*/ 0 h 9"/>
                  <a:gd name="T12" fmla="*/ 33 w 17"/>
                  <a:gd name="T13" fmla="*/ 20 h 9"/>
                  <a:gd name="T14" fmla="*/ 0 w 17"/>
                  <a:gd name="T15" fmla="*/ 98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9">
                    <a:moveTo>
                      <a:pt x="2" y="9"/>
                    </a:moveTo>
                    <a:cubicBezTo>
                      <a:pt x="2" y="9"/>
                      <a:pt x="1" y="9"/>
                      <a:pt x="1" y="9"/>
                    </a:cubicBezTo>
                    <a:cubicBezTo>
                      <a:pt x="2" y="7"/>
                      <a:pt x="4" y="6"/>
                      <a:pt x="6" y="5"/>
                    </a:cubicBezTo>
                    <a:cubicBezTo>
                      <a:pt x="7" y="5"/>
                      <a:pt x="9" y="3"/>
                      <a:pt x="11" y="2"/>
                    </a:cubicBezTo>
                    <a:cubicBezTo>
                      <a:pt x="12" y="2"/>
                      <a:pt x="17" y="0"/>
                      <a:pt x="13" y="0"/>
                    </a:cubicBezTo>
                    <a:cubicBezTo>
                      <a:pt x="12" y="0"/>
                      <a:pt x="10" y="0"/>
                      <a:pt x="8" y="0"/>
                    </a:cubicBezTo>
                    <a:cubicBezTo>
                      <a:pt x="7" y="1"/>
                      <a:pt x="5" y="1"/>
                      <a:pt x="4" y="2"/>
                    </a:cubicBezTo>
                    <a:cubicBezTo>
                      <a:pt x="1" y="3"/>
                      <a:pt x="1" y="6"/>
                      <a:pt x="0" y="9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0" name="Freeform 868">
                <a:extLst>
                  <a:ext uri="{FF2B5EF4-FFF2-40B4-BE49-F238E27FC236}">
                    <a16:creationId xmlns:a16="http://schemas.microsoft.com/office/drawing/2014/main" id="{04BD8D9E-DCC7-46AE-990B-01DC802D6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7" y="988"/>
                <a:ext cx="22" cy="24"/>
              </a:xfrm>
              <a:custGeom>
                <a:avLst/>
                <a:gdLst>
                  <a:gd name="T0" fmla="*/ 8 w 11"/>
                  <a:gd name="T1" fmla="*/ 9 h 11"/>
                  <a:gd name="T2" fmla="*/ 40 w 11"/>
                  <a:gd name="T3" fmla="*/ 96 h 11"/>
                  <a:gd name="T4" fmla="*/ 72 w 11"/>
                  <a:gd name="T5" fmla="*/ 113 h 11"/>
                  <a:gd name="T6" fmla="*/ 80 w 11"/>
                  <a:gd name="T7" fmla="*/ 72 h 11"/>
                  <a:gd name="T8" fmla="*/ 72 w 11"/>
                  <a:gd name="T9" fmla="*/ 20 h 11"/>
                  <a:gd name="T10" fmla="*/ 40 w 11"/>
                  <a:gd name="T11" fmla="*/ 44 h 11"/>
                  <a:gd name="T12" fmla="*/ 0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" y="1"/>
                    </a:moveTo>
                    <a:cubicBezTo>
                      <a:pt x="2" y="3"/>
                      <a:pt x="4" y="6"/>
                      <a:pt x="5" y="9"/>
                    </a:cubicBezTo>
                    <a:cubicBezTo>
                      <a:pt x="6" y="10"/>
                      <a:pt x="8" y="11"/>
                      <a:pt x="9" y="11"/>
                    </a:cubicBezTo>
                    <a:cubicBezTo>
                      <a:pt x="11" y="11"/>
                      <a:pt x="10" y="8"/>
                      <a:pt x="10" y="7"/>
                    </a:cubicBezTo>
                    <a:cubicBezTo>
                      <a:pt x="10" y="6"/>
                      <a:pt x="10" y="3"/>
                      <a:pt x="9" y="2"/>
                    </a:cubicBezTo>
                    <a:cubicBezTo>
                      <a:pt x="9" y="4"/>
                      <a:pt x="7" y="4"/>
                      <a:pt x="5" y="4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1" name="Freeform 869">
                <a:extLst>
                  <a:ext uri="{FF2B5EF4-FFF2-40B4-BE49-F238E27FC236}">
                    <a16:creationId xmlns:a16="http://schemas.microsoft.com/office/drawing/2014/main" id="{383B6604-4549-4131-9482-89D5229BC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8" y="887"/>
                <a:ext cx="25" cy="22"/>
              </a:xfrm>
              <a:custGeom>
                <a:avLst/>
                <a:gdLst>
                  <a:gd name="T0" fmla="*/ 8 w 12"/>
                  <a:gd name="T1" fmla="*/ 106 h 10"/>
                  <a:gd name="T2" fmla="*/ 56 w 12"/>
                  <a:gd name="T3" fmla="*/ 44 h 10"/>
                  <a:gd name="T4" fmla="*/ 108 w 12"/>
                  <a:gd name="T5" fmla="*/ 73 h 10"/>
                  <a:gd name="T6" fmla="*/ 100 w 12"/>
                  <a:gd name="T7" fmla="*/ 44 h 10"/>
                  <a:gd name="T8" fmla="*/ 65 w 12"/>
                  <a:gd name="T9" fmla="*/ 9 h 10"/>
                  <a:gd name="T10" fmla="*/ 0 w 12"/>
                  <a:gd name="T11" fmla="*/ 64 h 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1" y="10"/>
                    </a:moveTo>
                    <a:cubicBezTo>
                      <a:pt x="1" y="8"/>
                      <a:pt x="4" y="5"/>
                      <a:pt x="6" y="4"/>
                    </a:cubicBezTo>
                    <a:cubicBezTo>
                      <a:pt x="8" y="3"/>
                      <a:pt x="12" y="4"/>
                      <a:pt x="12" y="7"/>
                    </a:cubicBezTo>
                    <a:cubicBezTo>
                      <a:pt x="12" y="6"/>
                      <a:pt x="11" y="5"/>
                      <a:pt x="11" y="4"/>
                    </a:cubicBezTo>
                    <a:cubicBezTo>
                      <a:pt x="10" y="3"/>
                      <a:pt x="8" y="1"/>
                      <a:pt x="7" y="1"/>
                    </a:cubicBezTo>
                    <a:cubicBezTo>
                      <a:pt x="2" y="0"/>
                      <a:pt x="0" y="3"/>
                      <a:pt x="0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2" name="Freeform 870">
                <a:extLst>
                  <a:ext uri="{FF2B5EF4-FFF2-40B4-BE49-F238E27FC236}">
                    <a16:creationId xmlns:a16="http://schemas.microsoft.com/office/drawing/2014/main" id="{6D9B6C23-CA52-4445-859A-6D8C1326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3" y="887"/>
                <a:ext cx="31" cy="22"/>
              </a:xfrm>
              <a:custGeom>
                <a:avLst/>
                <a:gdLst>
                  <a:gd name="T0" fmla="*/ 8 w 15"/>
                  <a:gd name="T1" fmla="*/ 73 h 10"/>
                  <a:gd name="T2" fmla="*/ 43 w 15"/>
                  <a:gd name="T3" fmla="*/ 20 h 10"/>
                  <a:gd name="T4" fmla="*/ 89 w 15"/>
                  <a:gd name="T5" fmla="*/ 9 h 10"/>
                  <a:gd name="T6" fmla="*/ 116 w 15"/>
                  <a:gd name="T7" fmla="*/ 44 h 10"/>
                  <a:gd name="T8" fmla="*/ 124 w 15"/>
                  <a:gd name="T9" fmla="*/ 106 h 10"/>
                  <a:gd name="T10" fmla="*/ 116 w 15"/>
                  <a:gd name="T11" fmla="*/ 88 h 10"/>
                  <a:gd name="T12" fmla="*/ 89 w 15"/>
                  <a:gd name="T13" fmla="*/ 33 h 10"/>
                  <a:gd name="T14" fmla="*/ 43 w 15"/>
                  <a:gd name="T15" fmla="*/ 33 h 10"/>
                  <a:gd name="T16" fmla="*/ 0 w 15"/>
                  <a:gd name="T17" fmla="*/ 88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1" y="7"/>
                    </a:moveTo>
                    <a:cubicBezTo>
                      <a:pt x="0" y="5"/>
                      <a:pt x="3" y="3"/>
                      <a:pt x="5" y="2"/>
                    </a:cubicBezTo>
                    <a:cubicBezTo>
                      <a:pt x="6" y="1"/>
                      <a:pt x="8" y="0"/>
                      <a:pt x="10" y="1"/>
                    </a:cubicBezTo>
                    <a:cubicBezTo>
                      <a:pt x="12" y="1"/>
                      <a:pt x="13" y="2"/>
                      <a:pt x="13" y="4"/>
                    </a:cubicBezTo>
                    <a:cubicBezTo>
                      <a:pt x="15" y="6"/>
                      <a:pt x="14" y="8"/>
                      <a:pt x="14" y="10"/>
                    </a:cubicBezTo>
                    <a:cubicBezTo>
                      <a:pt x="14" y="10"/>
                      <a:pt x="13" y="8"/>
                      <a:pt x="13" y="8"/>
                    </a:cubicBezTo>
                    <a:cubicBezTo>
                      <a:pt x="13" y="6"/>
                      <a:pt x="12" y="4"/>
                      <a:pt x="10" y="3"/>
                    </a:cubicBezTo>
                    <a:cubicBezTo>
                      <a:pt x="9" y="2"/>
                      <a:pt x="7" y="3"/>
                      <a:pt x="5" y="3"/>
                    </a:cubicBezTo>
                    <a:cubicBezTo>
                      <a:pt x="4" y="4"/>
                      <a:pt x="1" y="7"/>
                      <a:pt x="0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3" name="Freeform 871">
                <a:extLst>
                  <a:ext uri="{FF2B5EF4-FFF2-40B4-BE49-F238E27FC236}">
                    <a16:creationId xmlns:a16="http://schemas.microsoft.com/office/drawing/2014/main" id="{9565777B-3B51-422C-9D01-4235D716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" y="977"/>
                <a:ext cx="21" cy="37"/>
              </a:xfrm>
              <a:custGeom>
                <a:avLst/>
                <a:gdLst>
                  <a:gd name="T0" fmla="*/ 0 w 10"/>
                  <a:gd name="T1" fmla="*/ 176 h 17"/>
                  <a:gd name="T2" fmla="*/ 27 w 10"/>
                  <a:gd name="T3" fmla="*/ 157 h 17"/>
                  <a:gd name="T4" fmla="*/ 67 w 10"/>
                  <a:gd name="T5" fmla="*/ 96 h 17"/>
                  <a:gd name="T6" fmla="*/ 92 w 10"/>
                  <a:gd name="T7" fmla="*/ 33 h 17"/>
                  <a:gd name="T8" fmla="*/ 92 w 10"/>
                  <a:gd name="T9" fmla="*/ 0 h 17"/>
                  <a:gd name="T10" fmla="*/ 48 w 10"/>
                  <a:gd name="T11" fmla="*/ 96 h 17"/>
                  <a:gd name="T12" fmla="*/ 8 w 10"/>
                  <a:gd name="T13" fmla="*/ 133 h 17"/>
                  <a:gd name="T14" fmla="*/ 0 w 10"/>
                  <a:gd name="T15" fmla="*/ 165 h 1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cubicBezTo>
                      <a:pt x="1" y="17"/>
                      <a:pt x="2" y="16"/>
                      <a:pt x="3" y="15"/>
                    </a:cubicBezTo>
                    <a:cubicBezTo>
                      <a:pt x="5" y="13"/>
                      <a:pt x="6" y="11"/>
                      <a:pt x="7" y="9"/>
                    </a:cubicBezTo>
                    <a:cubicBezTo>
                      <a:pt x="8" y="7"/>
                      <a:pt x="9" y="5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8" y="3"/>
                      <a:pt x="7" y="6"/>
                      <a:pt x="5" y="9"/>
                    </a:cubicBezTo>
                    <a:cubicBezTo>
                      <a:pt x="4" y="10"/>
                      <a:pt x="3" y="13"/>
                      <a:pt x="1" y="13"/>
                    </a:cubicBezTo>
                    <a:cubicBezTo>
                      <a:pt x="1" y="14"/>
                      <a:pt x="0" y="15"/>
                      <a:pt x="0" y="1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4" name="Freeform 872">
                <a:extLst>
                  <a:ext uri="{FF2B5EF4-FFF2-40B4-BE49-F238E27FC236}">
                    <a16:creationId xmlns:a16="http://schemas.microsoft.com/office/drawing/2014/main" id="{DCB25B6C-0556-4ECC-9D31-F51718CCC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966"/>
                <a:ext cx="35" cy="15"/>
              </a:xfrm>
              <a:custGeom>
                <a:avLst/>
                <a:gdLst>
                  <a:gd name="T0" fmla="*/ 0 w 17"/>
                  <a:gd name="T1" fmla="*/ 0 h 7"/>
                  <a:gd name="T2" fmla="*/ 25 w 17"/>
                  <a:gd name="T3" fmla="*/ 19 h 7"/>
                  <a:gd name="T4" fmla="*/ 80 w 17"/>
                  <a:gd name="T5" fmla="*/ 51 h 7"/>
                  <a:gd name="T6" fmla="*/ 115 w 17"/>
                  <a:gd name="T7" fmla="*/ 69 h 7"/>
                  <a:gd name="T8" fmla="*/ 148 w 17"/>
                  <a:gd name="T9" fmla="*/ 69 h 7"/>
                  <a:gd name="T10" fmla="*/ 68 w 17"/>
                  <a:gd name="T11" fmla="*/ 28 h 7"/>
                  <a:gd name="T12" fmla="*/ 33 w 17"/>
                  <a:gd name="T13" fmla="*/ 9 h 7"/>
                  <a:gd name="T14" fmla="*/ 16 w 17"/>
                  <a:gd name="T15" fmla="*/ 0 h 7"/>
                  <a:gd name="T16" fmla="*/ 0 w 17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" h="7">
                    <a:moveTo>
                      <a:pt x="0" y="0"/>
                    </a:moveTo>
                    <a:cubicBezTo>
                      <a:pt x="0" y="1"/>
                      <a:pt x="2" y="2"/>
                      <a:pt x="3" y="2"/>
                    </a:cubicBezTo>
                    <a:cubicBezTo>
                      <a:pt x="5" y="3"/>
                      <a:pt x="7" y="4"/>
                      <a:pt x="9" y="5"/>
                    </a:cubicBezTo>
                    <a:cubicBezTo>
                      <a:pt x="10" y="5"/>
                      <a:pt x="12" y="6"/>
                      <a:pt x="13" y="7"/>
                    </a:cubicBezTo>
                    <a:cubicBezTo>
                      <a:pt x="14" y="7"/>
                      <a:pt x="16" y="7"/>
                      <a:pt x="17" y="7"/>
                    </a:cubicBezTo>
                    <a:cubicBezTo>
                      <a:pt x="14" y="6"/>
                      <a:pt x="11" y="5"/>
                      <a:pt x="8" y="3"/>
                    </a:cubicBezTo>
                    <a:cubicBezTo>
                      <a:pt x="7" y="3"/>
                      <a:pt x="5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1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5" name="Freeform 873">
                <a:extLst>
                  <a:ext uri="{FF2B5EF4-FFF2-40B4-BE49-F238E27FC236}">
                    <a16:creationId xmlns:a16="http://schemas.microsoft.com/office/drawing/2014/main" id="{BC88079F-507F-444D-9408-865E7BAA7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966"/>
                <a:ext cx="33" cy="18"/>
              </a:xfrm>
              <a:custGeom>
                <a:avLst/>
                <a:gdLst>
                  <a:gd name="T0" fmla="*/ 140 w 16"/>
                  <a:gd name="T1" fmla="*/ 11 h 8"/>
                  <a:gd name="T2" fmla="*/ 89 w 16"/>
                  <a:gd name="T3" fmla="*/ 36 h 8"/>
                  <a:gd name="T4" fmla="*/ 43 w 16"/>
                  <a:gd name="T5" fmla="*/ 72 h 8"/>
                  <a:gd name="T6" fmla="*/ 0 w 16"/>
                  <a:gd name="T7" fmla="*/ 92 h 8"/>
                  <a:gd name="T8" fmla="*/ 72 w 16"/>
                  <a:gd name="T9" fmla="*/ 36 h 8"/>
                  <a:gd name="T10" fmla="*/ 132 w 16"/>
                  <a:gd name="T11" fmla="*/ 1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" h="8">
                    <a:moveTo>
                      <a:pt x="16" y="1"/>
                    </a:moveTo>
                    <a:cubicBezTo>
                      <a:pt x="15" y="0"/>
                      <a:pt x="11" y="3"/>
                      <a:pt x="10" y="3"/>
                    </a:cubicBezTo>
                    <a:cubicBezTo>
                      <a:pt x="8" y="4"/>
                      <a:pt x="7" y="5"/>
                      <a:pt x="5" y="6"/>
                    </a:cubicBezTo>
                    <a:cubicBezTo>
                      <a:pt x="4" y="7"/>
                      <a:pt x="2" y="8"/>
                      <a:pt x="0" y="8"/>
                    </a:cubicBezTo>
                    <a:cubicBezTo>
                      <a:pt x="3" y="6"/>
                      <a:pt x="6" y="5"/>
                      <a:pt x="8" y="3"/>
                    </a:cubicBezTo>
                    <a:cubicBezTo>
                      <a:pt x="10" y="2"/>
                      <a:pt x="13" y="0"/>
                      <a:pt x="15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6" name="Freeform 874">
                <a:extLst>
                  <a:ext uri="{FF2B5EF4-FFF2-40B4-BE49-F238E27FC236}">
                    <a16:creationId xmlns:a16="http://schemas.microsoft.com/office/drawing/2014/main" id="{16E8D841-AD36-4353-B0B3-2F723583C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1056"/>
                <a:ext cx="76" cy="138"/>
              </a:xfrm>
              <a:custGeom>
                <a:avLst/>
                <a:gdLst>
                  <a:gd name="T0" fmla="*/ 0 w 37"/>
                  <a:gd name="T1" fmla="*/ 0 h 63"/>
                  <a:gd name="T2" fmla="*/ 148 w 37"/>
                  <a:gd name="T3" fmla="*/ 318 h 63"/>
                  <a:gd name="T4" fmla="*/ 232 w 37"/>
                  <a:gd name="T5" fmla="*/ 537 h 63"/>
                  <a:gd name="T6" fmla="*/ 320 w 37"/>
                  <a:gd name="T7" fmla="*/ 662 h 63"/>
                  <a:gd name="T8" fmla="*/ 207 w 37"/>
                  <a:gd name="T9" fmla="*/ 556 h 63"/>
                  <a:gd name="T10" fmla="*/ 123 w 37"/>
                  <a:gd name="T11" fmla="*/ 388 h 63"/>
                  <a:gd name="T12" fmla="*/ 33 w 37"/>
                  <a:gd name="T13" fmla="*/ 85 h 63"/>
                  <a:gd name="T14" fmla="*/ 0 w 37"/>
                  <a:gd name="T15" fmla="*/ 9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7" h="63">
                    <a:moveTo>
                      <a:pt x="0" y="0"/>
                    </a:moveTo>
                    <a:cubicBezTo>
                      <a:pt x="8" y="9"/>
                      <a:pt x="13" y="20"/>
                      <a:pt x="17" y="30"/>
                    </a:cubicBezTo>
                    <a:cubicBezTo>
                      <a:pt x="20" y="37"/>
                      <a:pt x="22" y="45"/>
                      <a:pt x="27" y="51"/>
                    </a:cubicBezTo>
                    <a:cubicBezTo>
                      <a:pt x="30" y="56"/>
                      <a:pt x="33" y="59"/>
                      <a:pt x="37" y="63"/>
                    </a:cubicBezTo>
                    <a:cubicBezTo>
                      <a:pt x="32" y="62"/>
                      <a:pt x="27" y="56"/>
                      <a:pt x="24" y="53"/>
                    </a:cubicBezTo>
                    <a:cubicBezTo>
                      <a:pt x="20" y="48"/>
                      <a:pt x="17" y="43"/>
                      <a:pt x="14" y="37"/>
                    </a:cubicBezTo>
                    <a:cubicBezTo>
                      <a:pt x="10" y="28"/>
                      <a:pt x="8" y="17"/>
                      <a:pt x="4" y="8"/>
                    </a:cubicBezTo>
                    <a:cubicBezTo>
                      <a:pt x="2" y="6"/>
                      <a:pt x="1" y="3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7" name="Freeform 875">
                <a:extLst>
                  <a:ext uri="{FF2B5EF4-FFF2-40B4-BE49-F238E27FC236}">
                    <a16:creationId xmlns:a16="http://schemas.microsoft.com/office/drawing/2014/main" id="{ABBE1A2E-ACFA-4E9B-8AA7-09F4ED355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1045"/>
                <a:ext cx="31" cy="90"/>
              </a:xfrm>
              <a:custGeom>
                <a:avLst/>
                <a:gdLst>
                  <a:gd name="T0" fmla="*/ 132 w 15"/>
                  <a:gd name="T1" fmla="*/ 0 h 41"/>
                  <a:gd name="T2" fmla="*/ 60 w 15"/>
                  <a:gd name="T3" fmla="*/ 125 h 41"/>
                  <a:gd name="T4" fmla="*/ 8 w 15"/>
                  <a:gd name="T5" fmla="*/ 338 h 41"/>
                  <a:gd name="T6" fmla="*/ 8 w 15"/>
                  <a:gd name="T7" fmla="*/ 424 h 41"/>
                  <a:gd name="T8" fmla="*/ 35 w 15"/>
                  <a:gd name="T9" fmla="*/ 362 h 41"/>
                  <a:gd name="T10" fmla="*/ 81 w 15"/>
                  <a:gd name="T11" fmla="*/ 202 h 41"/>
                  <a:gd name="T12" fmla="*/ 132 w 15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41">
                    <a:moveTo>
                      <a:pt x="15" y="0"/>
                    </a:moveTo>
                    <a:cubicBezTo>
                      <a:pt x="13" y="4"/>
                      <a:pt x="9" y="8"/>
                      <a:pt x="7" y="12"/>
                    </a:cubicBezTo>
                    <a:cubicBezTo>
                      <a:pt x="4" y="18"/>
                      <a:pt x="2" y="26"/>
                      <a:pt x="1" y="32"/>
                    </a:cubicBezTo>
                    <a:cubicBezTo>
                      <a:pt x="1" y="34"/>
                      <a:pt x="0" y="40"/>
                      <a:pt x="1" y="40"/>
                    </a:cubicBezTo>
                    <a:cubicBezTo>
                      <a:pt x="2" y="41"/>
                      <a:pt x="3" y="35"/>
                      <a:pt x="4" y="34"/>
                    </a:cubicBezTo>
                    <a:cubicBezTo>
                      <a:pt x="5" y="29"/>
                      <a:pt x="7" y="24"/>
                      <a:pt x="9" y="19"/>
                    </a:cubicBezTo>
                    <a:cubicBezTo>
                      <a:pt x="11" y="13"/>
                      <a:pt x="13" y="7"/>
                      <a:pt x="1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8" name="Freeform 876">
                <a:extLst>
                  <a:ext uri="{FF2B5EF4-FFF2-40B4-BE49-F238E27FC236}">
                    <a16:creationId xmlns:a16="http://schemas.microsoft.com/office/drawing/2014/main" id="{C63D502C-806C-4F69-974D-A823750B4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146"/>
                <a:ext cx="39" cy="15"/>
              </a:xfrm>
              <a:custGeom>
                <a:avLst/>
                <a:gdLst>
                  <a:gd name="T0" fmla="*/ 0 w 19"/>
                  <a:gd name="T1" fmla="*/ 69 h 7"/>
                  <a:gd name="T2" fmla="*/ 16 w 19"/>
                  <a:gd name="T3" fmla="*/ 60 h 7"/>
                  <a:gd name="T4" fmla="*/ 76 w 19"/>
                  <a:gd name="T5" fmla="*/ 41 h 7"/>
                  <a:gd name="T6" fmla="*/ 164 w 19"/>
                  <a:gd name="T7" fmla="*/ 19 h 7"/>
                  <a:gd name="T8" fmla="*/ 88 w 19"/>
                  <a:gd name="T9" fmla="*/ 9 h 7"/>
                  <a:gd name="T10" fmla="*/ 8 w 19"/>
                  <a:gd name="T11" fmla="*/ 60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7">
                    <a:moveTo>
                      <a:pt x="0" y="7"/>
                    </a:moveTo>
                    <a:cubicBezTo>
                      <a:pt x="1" y="7"/>
                      <a:pt x="2" y="6"/>
                      <a:pt x="2" y="6"/>
                    </a:cubicBezTo>
                    <a:cubicBezTo>
                      <a:pt x="4" y="4"/>
                      <a:pt x="6" y="4"/>
                      <a:pt x="9" y="4"/>
                    </a:cubicBezTo>
                    <a:cubicBezTo>
                      <a:pt x="12" y="3"/>
                      <a:pt x="16" y="3"/>
                      <a:pt x="19" y="2"/>
                    </a:cubicBezTo>
                    <a:cubicBezTo>
                      <a:pt x="17" y="0"/>
                      <a:pt x="12" y="1"/>
                      <a:pt x="10" y="1"/>
                    </a:cubicBezTo>
                    <a:cubicBezTo>
                      <a:pt x="6" y="2"/>
                      <a:pt x="3" y="4"/>
                      <a:pt x="1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89" name="Freeform 877">
                <a:extLst>
                  <a:ext uri="{FF2B5EF4-FFF2-40B4-BE49-F238E27FC236}">
                    <a16:creationId xmlns:a16="http://schemas.microsoft.com/office/drawing/2014/main" id="{657B79DD-D11F-4A08-B7C5-0A140AD77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067"/>
                <a:ext cx="9" cy="31"/>
              </a:xfrm>
              <a:custGeom>
                <a:avLst/>
                <a:gdLst>
                  <a:gd name="T0" fmla="*/ 11 w 4"/>
                  <a:gd name="T1" fmla="*/ 0 h 14"/>
                  <a:gd name="T2" fmla="*/ 11 w 4"/>
                  <a:gd name="T3" fmla="*/ 97 h 14"/>
                  <a:gd name="T4" fmla="*/ 25 w 4"/>
                  <a:gd name="T5" fmla="*/ 142 h 14"/>
                  <a:gd name="T6" fmla="*/ 36 w 4"/>
                  <a:gd name="T7" fmla="*/ 97 h 14"/>
                  <a:gd name="T8" fmla="*/ 25 w 4"/>
                  <a:gd name="T9" fmla="*/ 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14">
                    <a:moveTo>
                      <a:pt x="1" y="0"/>
                    </a:moveTo>
                    <a:cubicBezTo>
                      <a:pt x="2" y="3"/>
                      <a:pt x="2" y="6"/>
                      <a:pt x="1" y="9"/>
                    </a:cubicBezTo>
                    <a:cubicBezTo>
                      <a:pt x="1" y="11"/>
                      <a:pt x="0" y="14"/>
                      <a:pt x="2" y="13"/>
                    </a:cubicBezTo>
                    <a:cubicBezTo>
                      <a:pt x="4" y="13"/>
                      <a:pt x="4" y="11"/>
                      <a:pt x="3" y="9"/>
                    </a:cubicBezTo>
                    <a:cubicBezTo>
                      <a:pt x="3" y="6"/>
                      <a:pt x="3" y="3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0" name="Freeform 878">
                <a:extLst>
                  <a:ext uri="{FF2B5EF4-FFF2-40B4-BE49-F238E27FC236}">
                    <a16:creationId xmlns:a16="http://schemas.microsoft.com/office/drawing/2014/main" id="{531F0B19-D805-4BE7-AE8B-7BC62AD24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8" y="1188"/>
                <a:ext cx="66" cy="68"/>
              </a:xfrm>
              <a:custGeom>
                <a:avLst/>
                <a:gdLst>
                  <a:gd name="T0" fmla="*/ 0 w 32"/>
                  <a:gd name="T1" fmla="*/ 0 h 31"/>
                  <a:gd name="T2" fmla="*/ 116 w 32"/>
                  <a:gd name="T3" fmla="*/ 105 h 31"/>
                  <a:gd name="T4" fmla="*/ 200 w 32"/>
                  <a:gd name="T5" fmla="*/ 140 h 31"/>
                  <a:gd name="T6" fmla="*/ 281 w 32"/>
                  <a:gd name="T7" fmla="*/ 158 h 31"/>
                  <a:gd name="T8" fmla="*/ 107 w 32"/>
                  <a:gd name="T9" fmla="*/ 274 h 31"/>
                  <a:gd name="T10" fmla="*/ 8 w 32"/>
                  <a:gd name="T11" fmla="*/ 307 h 31"/>
                  <a:gd name="T12" fmla="*/ 8 w 32"/>
                  <a:gd name="T13" fmla="*/ 158 h 31"/>
                  <a:gd name="T14" fmla="*/ 8 w 32"/>
                  <a:gd name="T15" fmla="*/ 33 h 3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2" h="31">
                    <a:moveTo>
                      <a:pt x="0" y="0"/>
                    </a:moveTo>
                    <a:cubicBezTo>
                      <a:pt x="4" y="3"/>
                      <a:pt x="8" y="8"/>
                      <a:pt x="13" y="10"/>
                    </a:cubicBezTo>
                    <a:cubicBezTo>
                      <a:pt x="16" y="12"/>
                      <a:pt x="20" y="12"/>
                      <a:pt x="23" y="13"/>
                    </a:cubicBezTo>
                    <a:cubicBezTo>
                      <a:pt x="26" y="14"/>
                      <a:pt x="28" y="15"/>
                      <a:pt x="32" y="15"/>
                    </a:cubicBezTo>
                    <a:cubicBezTo>
                      <a:pt x="26" y="19"/>
                      <a:pt x="19" y="22"/>
                      <a:pt x="12" y="26"/>
                    </a:cubicBezTo>
                    <a:cubicBezTo>
                      <a:pt x="10" y="27"/>
                      <a:pt x="3" y="31"/>
                      <a:pt x="1" y="29"/>
                    </a:cubicBezTo>
                    <a:cubicBezTo>
                      <a:pt x="0" y="27"/>
                      <a:pt x="1" y="18"/>
                      <a:pt x="1" y="15"/>
                    </a:cubicBezTo>
                    <a:cubicBezTo>
                      <a:pt x="1" y="11"/>
                      <a:pt x="2" y="6"/>
                      <a:pt x="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1" name="Freeform 879">
                <a:extLst>
                  <a:ext uri="{FF2B5EF4-FFF2-40B4-BE49-F238E27FC236}">
                    <a16:creationId xmlns:a16="http://schemas.microsoft.com/office/drawing/2014/main" id="{ACB64A11-DEC4-4C1E-A963-8D9F1E045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6" y="1379"/>
                <a:ext cx="96" cy="31"/>
              </a:xfrm>
              <a:custGeom>
                <a:avLst/>
                <a:gdLst>
                  <a:gd name="T0" fmla="*/ 0 w 47"/>
                  <a:gd name="T1" fmla="*/ 0 h 14"/>
                  <a:gd name="T2" fmla="*/ 121 w 47"/>
                  <a:gd name="T3" fmla="*/ 35 h 14"/>
                  <a:gd name="T4" fmla="*/ 229 w 47"/>
                  <a:gd name="T5" fmla="*/ 53 h 14"/>
                  <a:gd name="T6" fmla="*/ 400 w 47"/>
                  <a:gd name="T7" fmla="*/ 153 h 14"/>
                  <a:gd name="T8" fmla="*/ 196 w 47"/>
                  <a:gd name="T9" fmla="*/ 97 h 14"/>
                  <a:gd name="T10" fmla="*/ 76 w 47"/>
                  <a:gd name="T11" fmla="*/ 78 h 14"/>
                  <a:gd name="T12" fmla="*/ 0 w 47"/>
                  <a:gd name="T13" fmla="*/ 20 h 14"/>
                  <a:gd name="T14" fmla="*/ 8 w 47"/>
                  <a:gd name="T15" fmla="*/ 20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14">
                    <a:moveTo>
                      <a:pt x="0" y="0"/>
                    </a:moveTo>
                    <a:cubicBezTo>
                      <a:pt x="4" y="2"/>
                      <a:pt x="10" y="3"/>
                      <a:pt x="14" y="3"/>
                    </a:cubicBezTo>
                    <a:cubicBezTo>
                      <a:pt x="18" y="4"/>
                      <a:pt x="23" y="5"/>
                      <a:pt x="27" y="5"/>
                    </a:cubicBezTo>
                    <a:cubicBezTo>
                      <a:pt x="35" y="7"/>
                      <a:pt x="41" y="10"/>
                      <a:pt x="47" y="14"/>
                    </a:cubicBezTo>
                    <a:cubicBezTo>
                      <a:pt x="39" y="11"/>
                      <a:pt x="31" y="10"/>
                      <a:pt x="23" y="9"/>
                    </a:cubicBezTo>
                    <a:cubicBezTo>
                      <a:pt x="18" y="9"/>
                      <a:pt x="13" y="8"/>
                      <a:pt x="9" y="7"/>
                    </a:cubicBezTo>
                    <a:cubicBezTo>
                      <a:pt x="6" y="5"/>
                      <a:pt x="3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2" name="Freeform 880">
                <a:extLst>
                  <a:ext uri="{FF2B5EF4-FFF2-40B4-BE49-F238E27FC236}">
                    <a16:creationId xmlns:a16="http://schemas.microsoft.com/office/drawing/2014/main" id="{2DF4DACF-AE40-4A31-AF23-0485A8EAF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1339"/>
                <a:ext cx="107" cy="38"/>
              </a:xfrm>
              <a:custGeom>
                <a:avLst/>
                <a:gdLst>
                  <a:gd name="T0" fmla="*/ 0 w 52"/>
                  <a:gd name="T1" fmla="*/ 179 h 17"/>
                  <a:gd name="T2" fmla="*/ 51 w 52"/>
                  <a:gd name="T3" fmla="*/ 125 h 17"/>
                  <a:gd name="T4" fmla="*/ 165 w 52"/>
                  <a:gd name="T5" fmla="*/ 56 h 17"/>
                  <a:gd name="T6" fmla="*/ 453 w 52"/>
                  <a:gd name="T7" fmla="*/ 0 h 17"/>
                  <a:gd name="T8" fmla="*/ 181 w 52"/>
                  <a:gd name="T9" fmla="*/ 36 h 17"/>
                  <a:gd name="T10" fmla="*/ 25 w 52"/>
                  <a:gd name="T11" fmla="*/ 15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17">
                    <a:moveTo>
                      <a:pt x="0" y="16"/>
                    </a:moveTo>
                    <a:cubicBezTo>
                      <a:pt x="0" y="17"/>
                      <a:pt x="5" y="12"/>
                      <a:pt x="6" y="11"/>
                    </a:cubicBezTo>
                    <a:cubicBezTo>
                      <a:pt x="10" y="7"/>
                      <a:pt x="15" y="6"/>
                      <a:pt x="19" y="5"/>
                    </a:cubicBezTo>
                    <a:cubicBezTo>
                      <a:pt x="30" y="4"/>
                      <a:pt x="42" y="3"/>
                      <a:pt x="52" y="0"/>
                    </a:cubicBezTo>
                    <a:cubicBezTo>
                      <a:pt x="42" y="2"/>
                      <a:pt x="31" y="0"/>
                      <a:pt x="21" y="3"/>
                    </a:cubicBezTo>
                    <a:cubicBezTo>
                      <a:pt x="14" y="6"/>
                      <a:pt x="9" y="9"/>
                      <a:pt x="3" y="1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3" name="Freeform 881">
                <a:extLst>
                  <a:ext uri="{FF2B5EF4-FFF2-40B4-BE49-F238E27FC236}">
                    <a16:creationId xmlns:a16="http://schemas.microsoft.com/office/drawing/2014/main" id="{664C1D2A-5A6F-4957-AE99-18A8E9BFF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1390"/>
                <a:ext cx="31" cy="20"/>
              </a:xfrm>
              <a:custGeom>
                <a:avLst/>
                <a:gdLst>
                  <a:gd name="T0" fmla="*/ 0 w 15"/>
                  <a:gd name="T1" fmla="*/ 9 h 9"/>
                  <a:gd name="T2" fmla="*/ 17 w 15"/>
                  <a:gd name="T3" fmla="*/ 36 h 9"/>
                  <a:gd name="T4" fmla="*/ 52 w 15"/>
                  <a:gd name="T5" fmla="*/ 80 h 9"/>
                  <a:gd name="T6" fmla="*/ 132 w 15"/>
                  <a:gd name="T7" fmla="*/ 64 h 9"/>
                  <a:gd name="T8" fmla="*/ 8 w 15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1"/>
                    </a:moveTo>
                    <a:cubicBezTo>
                      <a:pt x="0" y="0"/>
                      <a:pt x="1" y="2"/>
                      <a:pt x="2" y="3"/>
                    </a:cubicBezTo>
                    <a:cubicBezTo>
                      <a:pt x="3" y="4"/>
                      <a:pt x="4" y="7"/>
                      <a:pt x="6" y="7"/>
                    </a:cubicBezTo>
                    <a:cubicBezTo>
                      <a:pt x="9" y="9"/>
                      <a:pt x="12" y="7"/>
                      <a:pt x="15" y="6"/>
                    </a:cubicBezTo>
                    <a:cubicBezTo>
                      <a:pt x="11" y="5"/>
                      <a:pt x="4" y="4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4" name="Freeform 882">
                <a:extLst>
                  <a:ext uri="{FF2B5EF4-FFF2-40B4-BE49-F238E27FC236}">
                    <a16:creationId xmlns:a16="http://schemas.microsoft.com/office/drawing/2014/main" id="{CCB22B87-84CC-4523-BAB8-82335D84F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467"/>
                <a:ext cx="35" cy="8"/>
              </a:xfrm>
              <a:custGeom>
                <a:avLst/>
                <a:gdLst>
                  <a:gd name="T0" fmla="*/ 0 w 17"/>
                  <a:gd name="T1" fmla="*/ 32 h 4"/>
                  <a:gd name="T2" fmla="*/ 60 w 17"/>
                  <a:gd name="T3" fmla="*/ 32 h 4"/>
                  <a:gd name="T4" fmla="*/ 148 w 17"/>
                  <a:gd name="T5" fmla="*/ 16 h 4"/>
                  <a:gd name="T6" fmla="*/ 8 w 17"/>
                  <a:gd name="T7" fmla="*/ 32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">
                    <a:moveTo>
                      <a:pt x="0" y="4"/>
                    </a:moveTo>
                    <a:cubicBezTo>
                      <a:pt x="2" y="4"/>
                      <a:pt x="5" y="4"/>
                      <a:pt x="7" y="4"/>
                    </a:cubicBezTo>
                    <a:cubicBezTo>
                      <a:pt x="10" y="3"/>
                      <a:pt x="14" y="3"/>
                      <a:pt x="17" y="2"/>
                    </a:cubicBezTo>
                    <a:cubicBezTo>
                      <a:pt x="11" y="0"/>
                      <a:pt x="6" y="0"/>
                      <a:pt x="1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5" name="Freeform 883">
                <a:extLst>
                  <a:ext uri="{FF2B5EF4-FFF2-40B4-BE49-F238E27FC236}">
                    <a16:creationId xmlns:a16="http://schemas.microsoft.com/office/drawing/2014/main" id="{010DB2E8-47B7-407E-80A2-713A148CE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500"/>
                <a:ext cx="31" cy="11"/>
              </a:xfrm>
              <a:custGeom>
                <a:avLst/>
                <a:gdLst>
                  <a:gd name="T0" fmla="*/ 0 w 15"/>
                  <a:gd name="T1" fmla="*/ 20 h 5"/>
                  <a:gd name="T2" fmla="*/ 132 w 15"/>
                  <a:gd name="T3" fmla="*/ 44 h 5"/>
                  <a:gd name="T4" fmla="*/ 17 w 15"/>
                  <a:gd name="T5" fmla="*/ 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" h="5">
                    <a:moveTo>
                      <a:pt x="0" y="2"/>
                    </a:moveTo>
                    <a:cubicBezTo>
                      <a:pt x="5" y="1"/>
                      <a:pt x="10" y="5"/>
                      <a:pt x="15" y="4"/>
                    </a:cubicBezTo>
                    <a:cubicBezTo>
                      <a:pt x="13" y="2"/>
                      <a:pt x="5" y="0"/>
                      <a:pt x="2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6" name="Freeform 884">
                <a:extLst>
                  <a:ext uri="{FF2B5EF4-FFF2-40B4-BE49-F238E27FC236}">
                    <a16:creationId xmlns:a16="http://schemas.microsoft.com/office/drawing/2014/main" id="{3606E11D-14C9-43F9-9CE4-5DEEDE445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7" y="1546"/>
                <a:ext cx="29" cy="17"/>
              </a:xfrm>
              <a:custGeom>
                <a:avLst/>
                <a:gdLst>
                  <a:gd name="T0" fmla="*/ 8 w 14"/>
                  <a:gd name="T1" fmla="*/ 77 h 8"/>
                  <a:gd name="T2" fmla="*/ 0 w 14"/>
                  <a:gd name="T3" fmla="*/ 77 h 8"/>
                  <a:gd name="T4" fmla="*/ 124 w 14"/>
                  <a:gd name="T5" fmla="*/ 60 h 8"/>
                  <a:gd name="T6" fmla="*/ 17 w 14"/>
                  <a:gd name="T7" fmla="*/ 77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" y="8"/>
                    </a:moveTo>
                    <a:cubicBezTo>
                      <a:pt x="1" y="8"/>
                      <a:pt x="0" y="8"/>
                      <a:pt x="0" y="8"/>
                    </a:cubicBezTo>
                    <a:cubicBezTo>
                      <a:pt x="5" y="8"/>
                      <a:pt x="10" y="6"/>
                      <a:pt x="14" y="6"/>
                    </a:cubicBezTo>
                    <a:cubicBezTo>
                      <a:pt x="12" y="0"/>
                      <a:pt x="4" y="7"/>
                      <a:pt x="2" y="8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7" name="Freeform 885">
                <a:extLst>
                  <a:ext uri="{FF2B5EF4-FFF2-40B4-BE49-F238E27FC236}">
                    <a16:creationId xmlns:a16="http://schemas.microsoft.com/office/drawing/2014/main" id="{B12BEAFE-EB2D-43F3-A6CD-34D6AB7B3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660"/>
                <a:ext cx="75" cy="35"/>
              </a:xfrm>
              <a:custGeom>
                <a:avLst/>
                <a:gdLst>
                  <a:gd name="T0" fmla="*/ 0 w 36"/>
                  <a:gd name="T1" fmla="*/ 125 h 16"/>
                  <a:gd name="T2" fmla="*/ 144 w 36"/>
                  <a:gd name="T3" fmla="*/ 20 h 16"/>
                  <a:gd name="T4" fmla="*/ 325 w 36"/>
                  <a:gd name="T5" fmla="*/ 53 h 16"/>
                  <a:gd name="T6" fmla="*/ 260 w 36"/>
                  <a:gd name="T7" fmla="*/ 44 h 16"/>
                  <a:gd name="T8" fmla="*/ 125 w 36"/>
                  <a:gd name="T9" fmla="*/ 53 h 16"/>
                  <a:gd name="T10" fmla="*/ 0 w 36"/>
                  <a:gd name="T11" fmla="*/ 168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16">
                    <a:moveTo>
                      <a:pt x="0" y="12"/>
                    </a:moveTo>
                    <a:cubicBezTo>
                      <a:pt x="4" y="6"/>
                      <a:pt x="10" y="3"/>
                      <a:pt x="16" y="2"/>
                    </a:cubicBezTo>
                    <a:cubicBezTo>
                      <a:pt x="22" y="0"/>
                      <a:pt x="32" y="0"/>
                      <a:pt x="36" y="5"/>
                    </a:cubicBezTo>
                    <a:cubicBezTo>
                      <a:pt x="35" y="3"/>
                      <a:pt x="31" y="4"/>
                      <a:pt x="29" y="4"/>
                    </a:cubicBezTo>
                    <a:cubicBezTo>
                      <a:pt x="23" y="3"/>
                      <a:pt x="19" y="3"/>
                      <a:pt x="14" y="5"/>
                    </a:cubicBezTo>
                    <a:cubicBezTo>
                      <a:pt x="9" y="7"/>
                      <a:pt x="2" y="10"/>
                      <a:pt x="0" y="1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8" name="Freeform 886">
                <a:extLst>
                  <a:ext uri="{FF2B5EF4-FFF2-40B4-BE49-F238E27FC236}">
                    <a16:creationId xmlns:a16="http://schemas.microsoft.com/office/drawing/2014/main" id="{5A07982D-99A9-48DF-B853-9489CA736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1783"/>
                <a:ext cx="68" cy="44"/>
              </a:xfrm>
              <a:custGeom>
                <a:avLst/>
                <a:gdLst>
                  <a:gd name="T0" fmla="*/ 8 w 33"/>
                  <a:gd name="T1" fmla="*/ 202 h 20"/>
                  <a:gd name="T2" fmla="*/ 288 w 33"/>
                  <a:gd name="T3" fmla="*/ 150 h 20"/>
                  <a:gd name="T4" fmla="*/ 124 w 33"/>
                  <a:gd name="T5" fmla="*/ 117 h 20"/>
                  <a:gd name="T6" fmla="*/ 0 w 33"/>
                  <a:gd name="T7" fmla="*/ 213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3" h="20">
                    <a:moveTo>
                      <a:pt x="1" y="19"/>
                    </a:moveTo>
                    <a:cubicBezTo>
                      <a:pt x="7" y="9"/>
                      <a:pt x="26" y="0"/>
                      <a:pt x="33" y="14"/>
                    </a:cubicBezTo>
                    <a:cubicBezTo>
                      <a:pt x="29" y="10"/>
                      <a:pt x="20" y="9"/>
                      <a:pt x="14" y="11"/>
                    </a:cubicBezTo>
                    <a:cubicBezTo>
                      <a:pt x="8" y="12"/>
                      <a:pt x="4" y="15"/>
                      <a:pt x="0" y="2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99" name="Freeform 887">
                <a:extLst>
                  <a:ext uri="{FF2B5EF4-FFF2-40B4-BE49-F238E27FC236}">
                    <a16:creationId xmlns:a16="http://schemas.microsoft.com/office/drawing/2014/main" id="{FFEBA407-AE18-4CFB-9078-6A4336C54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328"/>
                <a:ext cx="19" cy="98"/>
              </a:xfrm>
              <a:custGeom>
                <a:avLst/>
                <a:gdLst>
                  <a:gd name="T0" fmla="*/ 84 w 9"/>
                  <a:gd name="T1" fmla="*/ 0 h 45"/>
                  <a:gd name="T2" fmla="*/ 57 w 9"/>
                  <a:gd name="T3" fmla="*/ 185 h 45"/>
                  <a:gd name="T4" fmla="*/ 57 w 9"/>
                  <a:gd name="T5" fmla="*/ 394 h 45"/>
                  <a:gd name="T6" fmla="*/ 17 w 9"/>
                  <a:gd name="T7" fmla="*/ 464 h 45"/>
                  <a:gd name="T8" fmla="*/ 0 w 9"/>
                  <a:gd name="T9" fmla="*/ 455 h 45"/>
                  <a:gd name="T10" fmla="*/ 8 w 9"/>
                  <a:gd name="T11" fmla="*/ 422 h 45"/>
                  <a:gd name="T12" fmla="*/ 17 w 9"/>
                  <a:gd name="T13" fmla="*/ 362 h 45"/>
                  <a:gd name="T14" fmla="*/ 68 w 9"/>
                  <a:gd name="T15" fmla="*/ 44 h 45"/>
                  <a:gd name="T16" fmla="*/ 84 w 9"/>
                  <a:gd name="T17" fmla="*/ 0 h 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45">
                    <a:moveTo>
                      <a:pt x="9" y="0"/>
                    </a:moveTo>
                    <a:cubicBezTo>
                      <a:pt x="7" y="5"/>
                      <a:pt x="6" y="12"/>
                      <a:pt x="6" y="18"/>
                    </a:cubicBezTo>
                    <a:cubicBezTo>
                      <a:pt x="6" y="25"/>
                      <a:pt x="7" y="32"/>
                      <a:pt x="6" y="38"/>
                    </a:cubicBezTo>
                    <a:cubicBezTo>
                      <a:pt x="6" y="41"/>
                      <a:pt x="4" y="45"/>
                      <a:pt x="2" y="45"/>
                    </a:cubicBezTo>
                    <a:cubicBezTo>
                      <a:pt x="0" y="45"/>
                      <a:pt x="0" y="45"/>
                      <a:pt x="0" y="44"/>
                    </a:cubicBezTo>
                    <a:cubicBezTo>
                      <a:pt x="0" y="43"/>
                      <a:pt x="1" y="42"/>
                      <a:pt x="1" y="41"/>
                    </a:cubicBezTo>
                    <a:cubicBezTo>
                      <a:pt x="1" y="39"/>
                      <a:pt x="2" y="37"/>
                      <a:pt x="2" y="35"/>
                    </a:cubicBezTo>
                    <a:cubicBezTo>
                      <a:pt x="2" y="26"/>
                      <a:pt x="3" y="13"/>
                      <a:pt x="7" y="4"/>
                    </a:cubicBezTo>
                    <a:cubicBezTo>
                      <a:pt x="7" y="3"/>
                      <a:pt x="8" y="1"/>
                      <a:pt x="9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0" name="Freeform 888">
                <a:extLst>
                  <a:ext uri="{FF2B5EF4-FFF2-40B4-BE49-F238E27FC236}">
                    <a16:creationId xmlns:a16="http://schemas.microsoft.com/office/drawing/2014/main" id="{26FA4423-85CD-49C8-950E-FB3833B86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2396"/>
                <a:ext cx="19" cy="41"/>
              </a:xfrm>
              <a:custGeom>
                <a:avLst/>
                <a:gdLst>
                  <a:gd name="T0" fmla="*/ 49 w 9"/>
                  <a:gd name="T1" fmla="*/ 9 h 19"/>
                  <a:gd name="T2" fmla="*/ 49 w 9"/>
                  <a:gd name="T3" fmla="*/ 52 h 19"/>
                  <a:gd name="T4" fmla="*/ 49 w 9"/>
                  <a:gd name="T5" fmla="*/ 121 h 19"/>
                  <a:gd name="T6" fmla="*/ 0 w 9"/>
                  <a:gd name="T7" fmla="*/ 190 h 19"/>
                  <a:gd name="T8" fmla="*/ 57 w 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9">
                    <a:moveTo>
                      <a:pt x="5" y="1"/>
                    </a:moveTo>
                    <a:cubicBezTo>
                      <a:pt x="5" y="2"/>
                      <a:pt x="5" y="3"/>
                      <a:pt x="5" y="5"/>
                    </a:cubicBezTo>
                    <a:cubicBezTo>
                      <a:pt x="5" y="7"/>
                      <a:pt x="5" y="9"/>
                      <a:pt x="5" y="12"/>
                    </a:cubicBezTo>
                    <a:cubicBezTo>
                      <a:pt x="4" y="15"/>
                      <a:pt x="3" y="17"/>
                      <a:pt x="0" y="19"/>
                    </a:cubicBezTo>
                    <a:cubicBezTo>
                      <a:pt x="8" y="16"/>
                      <a:pt x="9" y="8"/>
                      <a:pt x="6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1" name="Freeform 889">
                <a:extLst>
                  <a:ext uri="{FF2B5EF4-FFF2-40B4-BE49-F238E27FC236}">
                    <a16:creationId xmlns:a16="http://schemas.microsoft.com/office/drawing/2014/main" id="{E17E1637-1191-4C10-AA60-6B9352463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" y="2466"/>
                <a:ext cx="54" cy="358"/>
              </a:xfrm>
              <a:custGeom>
                <a:avLst/>
                <a:gdLst>
                  <a:gd name="T0" fmla="*/ 216 w 26"/>
                  <a:gd name="T1" fmla="*/ 88 h 163"/>
                  <a:gd name="T2" fmla="*/ 181 w 26"/>
                  <a:gd name="T3" fmla="*/ 0 h 163"/>
                  <a:gd name="T4" fmla="*/ 91 w 26"/>
                  <a:gd name="T5" fmla="*/ 628 h 163"/>
                  <a:gd name="T6" fmla="*/ 25 w 26"/>
                  <a:gd name="T7" fmla="*/ 1726 h 163"/>
                  <a:gd name="T8" fmla="*/ 125 w 26"/>
                  <a:gd name="T9" fmla="*/ 753 h 163"/>
                  <a:gd name="T10" fmla="*/ 233 w 26"/>
                  <a:gd name="T11" fmla="*/ 64 h 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" h="163">
                    <a:moveTo>
                      <a:pt x="24" y="8"/>
                    </a:moveTo>
                    <a:cubicBezTo>
                      <a:pt x="24" y="5"/>
                      <a:pt x="22" y="2"/>
                      <a:pt x="20" y="0"/>
                    </a:cubicBezTo>
                    <a:cubicBezTo>
                      <a:pt x="20" y="21"/>
                      <a:pt x="16" y="39"/>
                      <a:pt x="10" y="59"/>
                    </a:cubicBezTo>
                    <a:cubicBezTo>
                      <a:pt x="1" y="93"/>
                      <a:pt x="0" y="127"/>
                      <a:pt x="3" y="163"/>
                    </a:cubicBezTo>
                    <a:cubicBezTo>
                      <a:pt x="3" y="131"/>
                      <a:pt x="5" y="101"/>
                      <a:pt x="14" y="71"/>
                    </a:cubicBezTo>
                    <a:cubicBezTo>
                      <a:pt x="21" y="49"/>
                      <a:pt x="26" y="29"/>
                      <a:pt x="26" y="6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2" name="Freeform 890">
                <a:extLst>
                  <a:ext uri="{FF2B5EF4-FFF2-40B4-BE49-F238E27FC236}">
                    <a16:creationId xmlns:a16="http://schemas.microsoft.com/office/drawing/2014/main" id="{70F7D8FA-527B-4C24-B624-259DDE558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2771"/>
                <a:ext cx="41" cy="226"/>
              </a:xfrm>
              <a:custGeom>
                <a:avLst/>
                <a:gdLst>
                  <a:gd name="T0" fmla="*/ 148 w 20"/>
                  <a:gd name="T1" fmla="*/ 1077 h 103"/>
                  <a:gd name="T2" fmla="*/ 88 w 20"/>
                  <a:gd name="T3" fmla="*/ 612 h 103"/>
                  <a:gd name="T4" fmla="*/ 33 w 20"/>
                  <a:gd name="T5" fmla="*/ 274 h 103"/>
                  <a:gd name="T6" fmla="*/ 16 w 20"/>
                  <a:gd name="T7" fmla="*/ 0 h 103"/>
                  <a:gd name="T8" fmla="*/ 33 w 20"/>
                  <a:gd name="T9" fmla="*/ 612 h 103"/>
                  <a:gd name="T10" fmla="*/ 164 w 20"/>
                  <a:gd name="T11" fmla="*/ 1088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03">
                    <a:moveTo>
                      <a:pt x="17" y="102"/>
                    </a:moveTo>
                    <a:cubicBezTo>
                      <a:pt x="20" y="90"/>
                      <a:pt x="12" y="70"/>
                      <a:pt x="10" y="58"/>
                    </a:cubicBezTo>
                    <a:cubicBezTo>
                      <a:pt x="8" y="47"/>
                      <a:pt x="6" y="37"/>
                      <a:pt x="4" y="26"/>
                    </a:cubicBezTo>
                    <a:cubicBezTo>
                      <a:pt x="3" y="17"/>
                      <a:pt x="4" y="8"/>
                      <a:pt x="2" y="0"/>
                    </a:cubicBezTo>
                    <a:cubicBezTo>
                      <a:pt x="0" y="18"/>
                      <a:pt x="0" y="40"/>
                      <a:pt x="4" y="58"/>
                    </a:cubicBezTo>
                    <a:cubicBezTo>
                      <a:pt x="7" y="73"/>
                      <a:pt x="15" y="88"/>
                      <a:pt x="19" y="10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3" name="Freeform 891">
                <a:extLst>
                  <a:ext uri="{FF2B5EF4-FFF2-40B4-BE49-F238E27FC236}">
                    <a16:creationId xmlns:a16="http://schemas.microsoft.com/office/drawing/2014/main" id="{4A5C397F-3675-41BC-BCB4-8398F37BD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1526"/>
                <a:ext cx="86" cy="452"/>
              </a:xfrm>
              <a:custGeom>
                <a:avLst/>
                <a:gdLst>
                  <a:gd name="T0" fmla="*/ 264 w 42"/>
                  <a:gd name="T1" fmla="*/ 0 h 206"/>
                  <a:gd name="T2" fmla="*/ 256 w 42"/>
                  <a:gd name="T3" fmla="*/ 549 h 206"/>
                  <a:gd name="T4" fmla="*/ 188 w 42"/>
                  <a:gd name="T5" fmla="*/ 983 h 206"/>
                  <a:gd name="T6" fmla="*/ 147 w 42"/>
                  <a:gd name="T7" fmla="*/ 1637 h 206"/>
                  <a:gd name="T8" fmla="*/ 147 w 42"/>
                  <a:gd name="T9" fmla="*/ 2177 h 206"/>
                  <a:gd name="T10" fmla="*/ 188 w 42"/>
                  <a:gd name="T11" fmla="*/ 726 h 206"/>
                  <a:gd name="T12" fmla="*/ 276 w 42"/>
                  <a:gd name="T13" fmla="*/ 0 h 2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206">
                    <a:moveTo>
                      <a:pt x="31" y="0"/>
                    </a:moveTo>
                    <a:cubicBezTo>
                      <a:pt x="42" y="5"/>
                      <a:pt x="32" y="42"/>
                      <a:pt x="30" y="52"/>
                    </a:cubicBezTo>
                    <a:cubicBezTo>
                      <a:pt x="28" y="66"/>
                      <a:pt x="24" y="79"/>
                      <a:pt x="22" y="93"/>
                    </a:cubicBezTo>
                    <a:cubicBezTo>
                      <a:pt x="19" y="113"/>
                      <a:pt x="18" y="134"/>
                      <a:pt x="17" y="155"/>
                    </a:cubicBezTo>
                    <a:cubicBezTo>
                      <a:pt x="16" y="172"/>
                      <a:pt x="14" y="189"/>
                      <a:pt x="17" y="206"/>
                    </a:cubicBezTo>
                    <a:cubicBezTo>
                      <a:pt x="0" y="166"/>
                      <a:pt x="13" y="110"/>
                      <a:pt x="22" y="69"/>
                    </a:cubicBezTo>
                    <a:cubicBezTo>
                      <a:pt x="27" y="46"/>
                      <a:pt x="32" y="24"/>
                      <a:pt x="3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4" name="Freeform 892">
                <a:extLst>
                  <a:ext uri="{FF2B5EF4-FFF2-40B4-BE49-F238E27FC236}">
                    <a16:creationId xmlns:a16="http://schemas.microsoft.com/office/drawing/2014/main" id="{9A09A391-8658-4466-B235-7F6AAE384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5" y="1374"/>
                <a:ext cx="77" cy="514"/>
              </a:xfrm>
              <a:custGeom>
                <a:avLst/>
                <a:gdLst>
                  <a:gd name="T0" fmla="*/ 0 w 37"/>
                  <a:gd name="T1" fmla="*/ 0 h 234"/>
                  <a:gd name="T2" fmla="*/ 289 w 37"/>
                  <a:gd name="T3" fmla="*/ 815 h 234"/>
                  <a:gd name="T4" fmla="*/ 333 w 37"/>
                  <a:gd name="T5" fmla="*/ 1920 h 234"/>
                  <a:gd name="T6" fmla="*/ 333 w 37"/>
                  <a:gd name="T7" fmla="*/ 2480 h 234"/>
                  <a:gd name="T8" fmla="*/ 308 w 37"/>
                  <a:gd name="T9" fmla="*/ 2027 h 234"/>
                  <a:gd name="T10" fmla="*/ 300 w 37"/>
                  <a:gd name="T11" fmla="*/ 1524 h 234"/>
                  <a:gd name="T12" fmla="*/ 252 w 37"/>
                  <a:gd name="T13" fmla="*/ 931 h 234"/>
                  <a:gd name="T14" fmla="*/ 181 w 37"/>
                  <a:gd name="T15" fmla="*/ 382 h 234"/>
                  <a:gd name="T16" fmla="*/ 17 w 37"/>
                  <a:gd name="T17" fmla="*/ 64 h 234"/>
                  <a:gd name="T18" fmla="*/ 25 w 37"/>
                  <a:gd name="T19" fmla="*/ 72 h 2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234">
                    <a:moveTo>
                      <a:pt x="0" y="0"/>
                    </a:moveTo>
                    <a:cubicBezTo>
                      <a:pt x="26" y="17"/>
                      <a:pt x="29" y="48"/>
                      <a:pt x="32" y="77"/>
                    </a:cubicBezTo>
                    <a:cubicBezTo>
                      <a:pt x="35" y="111"/>
                      <a:pt x="37" y="146"/>
                      <a:pt x="37" y="181"/>
                    </a:cubicBezTo>
                    <a:cubicBezTo>
                      <a:pt x="37" y="199"/>
                      <a:pt x="37" y="216"/>
                      <a:pt x="37" y="234"/>
                    </a:cubicBezTo>
                    <a:cubicBezTo>
                      <a:pt x="32" y="221"/>
                      <a:pt x="35" y="205"/>
                      <a:pt x="34" y="191"/>
                    </a:cubicBezTo>
                    <a:cubicBezTo>
                      <a:pt x="33" y="175"/>
                      <a:pt x="34" y="160"/>
                      <a:pt x="33" y="144"/>
                    </a:cubicBezTo>
                    <a:cubicBezTo>
                      <a:pt x="31" y="125"/>
                      <a:pt x="31" y="106"/>
                      <a:pt x="28" y="88"/>
                    </a:cubicBezTo>
                    <a:cubicBezTo>
                      <a:pt x="26" y="71"/>
                      <a:pt x="27" y="51"/>
                      <a:pt x="20" y="36"/>
                    </a:cubicBezTo>
                    <a:cubicBezTo>
                      <a:pt x="17" y="27"/>
                      <a:pt x="9" y="11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5" name="Freeform 893">
                <a:extLst>
                  <a:ext uri="{FF2B5EF4-FFF2-40B4-BE49-F238E27FC236}">
                    <a16:creationId xmlns:a16="http://schemas.microsoft.com/office/drawing/2014/main" id="{143E1586-50DA-4E0B-B367-06D25196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683"/>
                <a:ext cx="31" cy="27"/>
              </a:xfrm>
              <a:custGeom>
                <a:avLst/>
                <a:gdLst>
                  <a:gd name="T0" fmla="*/ 8 w 15"/>
                  <a:gd name="T1" fmla="*/ 137 h 12"/>
                  <a:gd name="T2" fmla="*/ 132 w 15"/>
                  <a:gd name="T3" fmla="*/ 0 h 12"/>
                  <a:gd name="T4" fmla="*/ 81 w 15"/>
                  <a:gd name="T5" fmla="*/ 72 h 12"/>
                  <a:gd name="T6" fmla="*/ 8 w 15"/>
                  <a:gd name="T7" fmla="*/ 126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1" y="12"/>
                    </a:moveTo>
                    <a:cubicBezTo>
                      <a:pt x="0" y="4"/>
                      <a:pt x="8" y="0"/>
                      <a:pt x="15" y="0"/>
                    </a:cubicBezTo>
                    <a:cubicBezTo>
                      <a:pt x="15" y="1"/>
                      <a:pt x="10" y="4"/>
                      <a:pt x="9" y="6"/>
                    </a:cubicBezTo>
                    <a:cubicBezTo>
                      <a:pt x="6" y="8"/>
                      <a:pt x="4" y="11"/>
                      <a:pt x="1" y="1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6" name="Freeform 894">
                <a:extLst>
                  <a:ext uri="{FF2B5EF4-FFF2-40B4-BE49-F238E27FC236}">
                    <a16:creationId xmlns:a16="http://schemas.microsoft.com/office/drawing/2014/main" id="{0030F750-1B70-4BEF-9F6F-DC1E2EFB3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8" y="2644"/>
                <a:ext cx="27" cy="35"/>
              </a:xfrm>
              <a:custGeom>
                <a:avLst/>
                <a:gdLst>
                  <a:gd name="T0" fmla="*/ 8 w 13"/>
                  <a:gd name="T1" fmla="*/ 125 h 16"/>
                  <a:gd name="T2" fmla="*/ 0 w 13"/>
                  <a:gd name="T3" fmla="*/ 125 h 16"/>
                  <a:gd name="T4" fmla="*/ 116 w 13"/>
                  <a:gd name="T5" fmla="*/ 0 h 16"/>
                  <a:gd name="T6" fmla="*/ 64 w 13"/>
                  <a:gd name="T7" fmla="*/ 96 h 16"/>
                  <a:gd name="T8" fmla="*/ 0 w 13"/>
                  <a:gd name="T9" fmla="*/ 1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1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3"/>
                      <a:pt x="7" y="3"/>
                      <a:pt x="13" y="0"/>
                    </a:cubicBezTo>
                    <a:cubicBezTo>
                      <a:pt x="13" y="4"/>
                      <a:pt x="9" y="6"/>
                      <a:pt x="7" y="9"/>
                    </a:cubicBezTo>
                    <a:cubicBezTo>
                      <a:pt x="6" y="10"/>
                      <a:pt x="1" y="16"/>
                      <a:pt x="0" y="1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7" name="Freeform 895">
                <a:extLst>
                  <a:ext uri="{FF2B5EF4-FFF2-40B4-BE49-F238E27FC236}">
                    <a16:creationId xmlns:a16="http://schemas.microsoft.com/office/drawing/2014/main" id="{2D8161E8-3D40-4ABC-A9FA-E5EAC85BB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558"/>
                <a:ext cx="12" cy="62"/>
              </a:xfrm>
              <a:custGeom>
                <a:avLst/>
                <a:gdLst>
                  <a:gd name="T0" fmla="*/ 0 w 6"/>
                  <a:gd name="T1" fmla="*/ 0 h 28"/>
                  <a:gd name="T2" fmla="*/ 16 w 6"/>
                  <a:gd name="T3" fmla="*/ 153 h 28"/>
                  <a:gd name="T4" fmla="*/ 48 w 6"/>
                  <a:gd name="T5" fmla="*/ 303 h 28"/>
                  <a:gd name="T6" fmla="*/ 32 w 6"/>
                  <a:gd name="T7" fmla="*/ 133 h 28"/>
                  <a:gd name="T8" fmla="*/ 32 w 6"/>
                  <a:gd name="T9" fmla="*/ 44 h 28"/>
                  <a:gd name="T10" fmla="*/ 8 w 6"/>
                  <a:gd name="T11" fmla="*/ 0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28">
                    <a:moveTo>
                      <a:pt x="0" y="0"/>
                    </a:moveTo>
                    <a:cubicBezTo>
                      <a:pt x="1" y="5"/>
                      <a:pt x="2" y="9"/>
                      <a:pt x="2" y="14"/>
                    </a:cubicBezTo>
                    <a:cubicBezTo>
                      <a:pt x="3" y="19"/>
                      <a:pt x="4" y="23"/>
                      <a:pt x="6" y="28"/>
                    </a:cubicBezTo>
                    <a:cubicBezTo>
                      <a:pt x="3" y="23"/>
                      <a:pt x="4" y="17"/>
                      <a:pt x="4" y="12"/>
                    </a:cubicBezTo>
                    <a:cubicBezTo>
                      <a:pt x="4" y="9"/>
                      <a:pt x="4" y="6"/>
                      <a:pt x="4" y="4"/>
                    </a:cubicBezTo>
                    <a:cubicBezTo>
                      <a:pt x="3" y="3"/>
                      <a:pt x="2" y="2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8" name="Freeform 896">
                <a:extLst>
                  <a:ext uri="{FF2B5EF4-FFF2-40B4-BE49-F238E27FC236}">
                    <a16:creationId xmlns:a16="http://schemas.microsoft.com/office/drawing/2014/main" id="{1F7FB073-6E4E-4930-846B-14D890631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2051"/>
                <a:ext cx="33" cy="386"/>
              </a:xfrm>
              <a:custGeom>
                <a:avLst/>
                <a:gdLst>
                  <a:gd name="T0" fmla="*/ 72 w 16"/>
                  <a:gd name="T1" fmla="*/ 0 h 176"/>
                  <a:gd name="T2" fmla="*/ 72 w 16"/>
                  <a:gd name="T3" fmla="*/ 371 h 176"/>
                  <a:gd name="T4" fmla="*/ 89 w 16"/>
                  <a:gd name="T5" fmla="*/ 842 h 176"/>
                  <a:gd name="T6" fmla="*/ 89 w 16"/>
                  <a:gd name="T7" fmla="*/ 1380 h 176"/>
                  <a:gd name="T8" fmla="*/ 140 w 16"/>
                  <a:gd name="T9" fmla="*/ 1858 h 176"/>
                  <a:gd name="T10" fmla="*/ 89 w 16"/>
                  <a:gd name="T11" fmla="*/ 1592 h 176"/>
                  <a:gd name="T12" fmla="*/ 60 w 16"/>
                  <a:gd name="T13" fmla="*/ 1255 h 176"/>
                  <a:gd name="T14" fmla="*/ 43 w 16"/>
                  <a:gd name="T15" fmla="*/ 706 h 176"/>
                  <a:gd name="T16" fmla="*/ 52 w 16"/>
                  <a:gd name="T17" fmla="*/ 20 h 1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" h="176">
                    <a:moveTo>
                      <a:pt x="8" y="0"/>
                    </a:moveTo>
                    <a:cubicBezTo>
                      <a:pt x="9" y="12"/>
                      <a:pt x="8" y="24"/>
                      <a:pt x="8" y="35"/>
                    </a:cubicBezTo>
                    <a:cubicBezTo>
                      <a:pt x="8" y="50"/>
                      <a:pt x="10" y="65"/>
                      <a:pt x="10" y="80"/>
                    </a:cubicBezTo>
                    <a:cubicBezTo>
                      <a:pt x="11" y="97"/>
                      <a:pt x="9" y="114"/>
                      <a:pt x="10" y="131"/>
                    </a:cubicBezTo>
                    <a:cubicBezTo>
                      <a:pt x="11" y="146"/>
                      <a:pt x="14" y="161"/>
                      <a:pt x="16" y="176"/>
                    </a:cubicBezTo>
                    <a:cubicBezTo>
                      <a:pt x="11" y="169"/>
                      <a:pt x="11" y="158"/>
                      <a:pt x="10" y="151"/>
                    </a:cubicBezTo>
                    <a:cubicBezTo>
                      <a:pt x="8" y="140"/>
                      <a:pt x="8" y="130"/>
                      <a:pt x="7" y="119"/>
                    </a:cubicBezTo>
                    <a:cubicBezTo>
                      <a:pt x="6" y="102"/>
                      <a:pt x="6" y="85"/>
                      <a:pt x="5" y="67"/>
                    </a:cubicBezTo>
                    <a:cubicBezTo>
                      <a:pt x="3" y="46"/>
                      <a:pt x="0" y="23"/>
                      <a:pt x="6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09" name="Freeform 897">
                <a:extLst>
                  <a:ext uri="{FF2B5EF4-FFF2-40B4-BE49-F238E27FC236}">
                    <a16:creationId xmlns:a16="http://schemas.microsoft.com/office/drawing/2014/main" id="{7028F45B-370D-4BAC-9041-2A7BC58DE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2000"/>
                <a:ext cx="53" cy="257"/>
              </a:xfrm>
              <a:custGeom>
                <a:avLst/>
                <a:gdLst>
                  <a:gd name="T0" fmla="*/ 16 w 26"/>
                  <a:gd name="T1" fmla="*/ 0 h 117"/>
                  <a:gd name="T2" fmla="*/ 41 w 26"/>
                  <a:gd name="T3" fmla="*/ 202 h 117"/>
                  <a:gd name="T4" fmla="*/ 84 w 26"/>
                  <a:gd name="T5" fmla="*/ 327 h 117"/>
                  <a:gd name="T6" fmla="*/ 179 w 26"/>
                  <a:gd name="T7" fmla="*/ 507 h 117"/>
                  <a:gd name="T8" fmla="*/ 179 w 26"/>
                  <a:gd name="T9" fmla="*/ 815 h 117"/>
                  <a:gd name="T10" fmla="*/ 220 w 26"/>
                  <a:gd name="T11" fmla="*/ 1241 h 117"/>
                  <a:gd name="T12" fmla="*/ 163 w 26"/>
                  <a:gd name="T13" fmla="*/ 815 h 117"/>
                  <a:gd name="T14" fmla="*/ 153 w 26"/>
                  <a:gd name="T15" fmla="*/ 666 h 117"/>
                  <a:gd name="T16" fmla="*/ 92 w 26"/>
                  <a:gd name="T17" fmla="*/ 666 h 117"/>
                  <a:gd name="T18" fmla="*/ 137 w 26"/>
                  <a:gd name="T19" fmla="*/ 488 h 117"/>
                  <a:gd name="T20" fmla="*/ 8 w 26"/>
                  <a:gd name="T21" fmla="*/ 424 h 117"/>
                  <a:gd name="T22" fmla="*/ 16 w 26"/>
                  <a:gd name="T23" fmla="*/ 222 h 117"/>
                  <a:gd name="T24" fmla="*/ 8 w 26"/>
                  <a:gd name="T25" fmla="*/ 0 h 11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6" h="117">
                    <a:moveTo>
                      <a:pt x="2" y="0"/>
                    </a:moveTo>
                    <a:cubicBezTo>
                      <a:pt x="4" y="5"/>
                      <a:pt x="4" y="13"/>
                      <a:pt x="5" y="19"/>
                    </a:cubicBezTo>
                    <a:cubicBezTo>
                      <a:pt x="6" y="23"/>
                      <a:pt x="8" y="27"/>
                      <a:pt x="10" y="31"/>
                    </a:cubicBezTo>
                    <a:cubicBezTo>
                      <a:pt x="13" y="37"/>
                      <a:pt x="19" y="41"/>
                      <a:pt x="21" y="48"/>
                    </a:cubicBezTo>
                    <a:cubicBezTo>
                      <a:pt x="23" y="57"/>
                      <a:pt x="21" y="68"/>
                      <a:pt x="21" y="77"/>
                    </a:cubicBezTo>
                    <a:cubicBezTo>
                      <a:pt x="21" y="91"/>
                      <a:pt x="24" y="104"/>
                      <a:pt x="26" y="117"/>
                    </a:cubicBezTo>
                    <a:cubicBezTo>
                      <a:pt x="20" y="105"/>
                      <a:pt x="19" y="91"/>
                      <a:pt x="19" y="77"/>
                    </a:cubicBezTo>
                    <a:cubicBezTo>
                      <a:pt x="19" y="74"/>
                      <a:pt x="20" y="66"/>
                      <a:pt x="18" y="63"/>
                    </a:cubicBezTo>
                    <a:cubicBezTo>
                      <a:pt x="17" y="61"/>
                      <a:pt x="14" y="62"/>
                      <a:pt x="11" y="63"/>
                    </a:cubicBezTo>
                    <a:cubicBezTo>
                      <a:pt x="16" y="59"/>
                      <a:pt x="18" y="52"/>
                      <a:pt x="16" y="46"/>
                    </a:cubicBezTo>
                    <a:cubicBezTo>
                      <a:pt x="14" y="39"/>
                      <a:pt x="7" y="41"/>
                      <a:pt x="1" y="40"/>
                    </a:cubicBezTo>
                    <a:cubicBezTo>
                      <a:pt x="0" y="34"/>
                      <a:pt x="2" y="27"/>
                      <a:pt x="2" y="21"/>
                    </a:cubicBezTo>
                    <a:cubicBezTo>
                      <a:pt x="1" y="14"/>
                      <a:pt x="1" y="7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0" name="Freeform 898">
                <a:extLst>
                  <a:ext uri="{FF2B5EF4-FFF2-40B4-BE49-F238E27FC236}">
                    <a16:creationId xmlns:a16="http://schemas.microsoft.com/office/drawing/2014/main" id="{79C7A629-E691-4C03-92CF-F4DBE68F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583"/>
                <a:ext cx="39" cy="354"/>
              </a:xfrm>
              <a:custGeom>
                <a:avLst/>
                <a:gdLst>
                  <a:gd name="T0" fmla="*/ 131 w 19"/>
                  <a:gd name="T1" fmla="*/ 0 h 161"/>
                  <a:gd name="T2" fmla="*/ 164 w 19"/>
                  <a:gd name="T3" fmla="*/ 383 h 161"/>
                  <a:gd name="T4" fmla="*/ 148 w 19"/>
                  <a:gd name="T5" fmla="*/ 798 h 161"/>
                  <a:gd name="T6" fmla="*/ 25 w 19"/>
                  <a:gd name="T7" fmla="*/ 1649 h 161"/>
                  <a:gd name="T8" fmla="*/ 0 w 19"/>
                  <a:gd name="T9" fmla="*/ 1711 h 161"/>
                  <a:gd name="T10" fmla="*/ 43 w 19"/>
                  <a:gd name="T11" fmla="*/ 1508 h 161"/>
                  <a:gd name="T12" fmla="*/ 96 w 19"/>
                  <a:gd name="T13" fmla="*/ 1242 h 161"/>
                  <a:gd name="T14" fmla="*/ 105 w 19"/>
                  <a:gd name="T15" fmla="*/ 701 h 161"/>
                  <a:gd name="T16" fmla="*/ 123 w 19"/>
                  <a:gd name="T17" fmla="*/ 286 h 161"/>
                  <a:gd name="T18" fmla="*/ 140 w 19"/>
                  <a:gd name="T19" fmla="*/ 141 h 161"/>
                  <a:gd name="T20" fmla="*/ 131 w 19"/>
                  <a:gd name="T21" fmla="*/ 33 h 1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" h="161">
                    <a:moveTo>
                      <a:pt x="15" y="0"/>
                    </a:moveTo>
                    <a:cubicBezTo>
                      <a:pt x="17" y="12"/>
                      <a:pt x="19" y="24"/>
                      <a:pt x="19" y="36"/>
                    </a:cubicBezTo>
                    <a:cubicBezTo>
                      <a:pt x="19" y="49"/>
                      <a:pt x="18" y="62"/>
                      <a:pt x="17" y="75"/>
                    </a:cubicBezTo>
                    <a:cubicBezTo>
                      <a:pt x="16" y="102"/>
                      <a:pt x="15" y="131"/>
                      <a:pt x="3" y="155"/>
                    </a:cubicBezTo>
                    <a:cubicBezTo>
                      <a:pt x="3" y="157"/>
                      <a:pt x="2" y="160"/>
                      <a:pt x="0" y="161"/>
                    </a:cubicBezTo>
                    <a:cubicBezTo>
                      <a:pt x="0" y="155"/>
                      <a:pt x="3" y="147"/>
                      <a:pt x="5" y="142"/>
                    </a:cubicBezTo>
                    <a:cubicBezTo>
                      <a:pt x="7" y="133"/>
                      <a:pt x="9" y="125"/>
                      <a:pt x="11" y="117"/>
                    </a:cubicBezTo>
                    <a:cubicBezTo>
                      <a:pt x="14" y="100"/>
                      <a:pt x="12" y="83"/>
                      <a:pt x="12" y="66"/>
                    </a:cubicBezTo>
                    <a:cubicBezTo>
                      <a:pt x="12" y="53"/>
                      <a:pt x="13" y="40"/>
                      <a:pt x="14" y="27"/>
                    </a:cubicBezTo>
                    <a:cubicBezTo>
                      <a:pt x="15" y="22"/>
                      <a:pt x="16" y="17"/>
                      <a:pt x="16" y="13"/>
                    </a:cubicBezTo>
                    <a:cubicBezTo>
                      <a:pt x="16" y="10"/>
                      <a:pt x="14" y="6"/>
                      <a:pt x="15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1" name="Freeform 899">
                <a:extLst>
                  <a:ext uri="{FF2B5EF4-FFF2-40B4-BE49-F238E27FC236}">
                    <a16:creationId xmlns:a16="http://schemas.microsoft.com/office/drawing/2014/main" id="{C012A775-07B5-4A60-BF12-B8EA91A8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2404"/>
                <a:ext cx="54" cy="84"/>
              </a:xfrm>
              <a:custGeom>
                <a:avLst/>
                <a:gdLst>
                  <a:gd name="T0" fmla="*/ 181 w 26"/>
                  <a:gd name="T1" fmla="*/ 0 h 38"/>
                  <a:gd name="T2" fmla="*/ 0 w 26"/>
                  <a:gd name="T3" fmla="*/ 391 h 38"/>
                  <a:gd name="T4" fmla="*/ 208 w 26"/>
                  <a:gd name="T5" fmla="*/ 270 h 38"/>
                  <a:gd name="T6" fmla="*/ 189 w 26"/>
                  <a:gd name="T7" fmla="*/ 33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20" y="0"/>
                    </a:moveTo>
                    <a:cubicBezTo>
                      <a:pt x="24" y="15"/>
                      <a:pt x="16" y="34"/>
                      <a:pt x="0" y="36"/>
                    </a:cubicBezTo>
                    <a:cubicBezTo>
                      <a:pt x="8" y="38"/>
                      <a:pt x="19" y="32"/>
                      <a:pt x="23" y="25"/>
                    </a:cubicBezTo>
                    <a:cubicBezTo>
                      <a:pt x="26" y="17"/>
                      <a:pt x="23" y="10"/>
                      <a:pt x="2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2" name="Freeform 900">
                <a:extLst>
                  <a:ext uri="{FF2B5EF4-FFF2-40B4-BE49-F238E27FC236}">
                    <a16:creationId xmlns:a16="http://schemas.microsoft.com/office/drawing/2014/main" id="{5CB02AF3-DC61-44DD-B98A-C162B07EB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670"/>
                <a:ext cx="53" cy="62"/>
              </a:xfrm>
              <a:custGeom>
                <a:avLst/>
                <a:gdLst>
                  <a:gd name="T0" fmla="*/ 0 w 26"/>
                  <a:gd name="T1" fmla="*/ 0 h 28"/>
                  <a:gd name="T2" fmla="*/ 49 w 26"/>
                  <a:gd name="T3" fmla="*/ 78 h 28"/>
                  <a:gd name="T4" fmla="*/ 92 w 26"/>
                  <a:gd name="T5" fmla="*/ 153 h 28"/>
                  <a:gd name="T6" fmla="*/ 212 w 26"/>
                  <a:gd name="T7" fmla="*/ 259 h 28"/>
                  <a:gd name="T8" fmla="*/ 204 w 26"/>
                  <a:gd name="T9" fmla="*/ 303 h 28"/>
                  <a:gd name="T10" fmla="*/ 171 w 26"/>
                  <a:gd name="T11" fmla="*/ 270 h 28"/>
                  <a:gd name="T12" fmla="*/ 100 w 26"/>
                  <a:gd name="T13" fmla="*/ 215 h 28"/>
                  <a:gd name="T14" fmla="*/ 41 w 26"/>
                  <a:gd name="T15" fmla="*/ 133 h 28"/>
                  <a:gd name="T16" fmla="*/ 8 w 26"/>
                  <a:gd name="T17" fmla="*/ 35 h 28"/>
                  <a:gd name="T18" fmla="*/ 0 w 26"/>
                  <a:gd name="T19" fmla="*/ 9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cubicBezTo>
                      <a:pt x="2" y="2"/>
                      <a:pt x="4" y="4"/>
                      <a:pt x="6" y="7"/>
                    </a:cubicBezTo>
                    <a:cubicBezTo>
                      <a:pt x="7" y="9"/>
                      <a:pt x="8" y="13"/>
                      <a:pt x="11" y="14"/>
                    </a:cubicBezTo>
                    <a:cubicBezTo>
                      <a:pt x="17" y="17"/>
                      <a:pt x="24" y="17"/>
                      <a:pt x="25" y="24"/>
                    </a:cubicBezTo>
                    <a:cubicBezTo>
                      <a:pt x="25" y="26"/>
                      <a:pt x="26" y="28"/>
                      <a:pt x="24" y="28"/>
                    </a:cubicBezTo>
                    <a:cubicBezTo>
                      <a:pt x="23" y="28"/>
                      <a:pt x="21" y="26"/>
                      <a:pt x="20" y="25"/>
                    </a:cubicBezTo>
                    <a:cubicBezTo>
                      <a:pt x="17" y="23"/>
                      <a:pt x="15" y="21"/>
                      <a:pt x="12" y="20"/>
                    </a:cubicBezTo>
                    <a:cubicBezTo>
                      <a:pt x="9" y="18"/>
                      <a:pt x="7" y="15"/>
                      <a:pt x="5" y="12"/>
                    </a:cubicBezTo>
                    <a:cubicBezTo>
                      <a:pt x="4" y="9"/>
                      <a:pt x="2" y="6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3" name="Freeform 901">
                <a:extLst>
                  <a:ext uri="{FF2B5EF4-FFF2-40B4-BE49-F238E27FC236}">
                    <a16:creationId xmlns:a16="http://schemas.microsoft.com/office/drawing/2014/main" id="{697B1940-2439-4B2F-AE6B-A793F523B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6" y="2659"/>
                <a:ext cx="35" cy="35"/>
              </a:xfrm>
              <a:custGeom>
                <a:avLst/>
                <a:gdLst>
                  <a:gd name="T0" fmla="*/ 0 w 17"/>
                  <a:gd name="T1" fmla="*/ 0 h 16"/>
                  <a:gd name="T2" fmla="*/ 16 w 17"/>
                  <a:gd name="T3" fmla="*/ 44 h 16"/>
                  <a:gd name="T4" fmla="*/ 51 w 17"/>
                  <a:gd name="T5" fmla="*/ 72 h 16"/>
                  <a:gd name="T6" fmla="*/ 97 w 17"/>
                  <a:gd name="T7" fmla="*/ 149 h 16"/>
                  <a:gd name="T8" fmla="*/ 148 w 17"/>
                  <a:gd name="T9" fmla="*/ 149 h 16"/>
                  <a:gd name="T10" fmla="*/ 124 w 17"/>
                  <a:gd name="T11" fmla="*/ 85 h 16"/>
                  <a:gd name="T12" fmla="*/ 68 w 17"/>
                  <a:gd name="T13" fmla="*/ 44 h 16"/>
                  <a:gd name="T14" fmla="*/ 8 w 17"/>
                  <a:gd name="T15" fmla="*/ 9 h 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0" y="0"/>
                    </a:moveTo>
                    <a:cubicBezTo>
                      <a:pt x="1" y="2"/>
                      <a:pt x="1" y="3"/>
                      <a:pt x="2" y="4"/>
                    </a:cubicBezTo>
                    <a:cubicBezTo>
                      <a:pt x="3" y="5"/>
                      <a:pt x="5" y="6"/>
                      <a:pt x="6" y="7"/>
                    </a:cubicBezTo>
                    <a:cubicBezTo>
                      <a:pt x="8" y="9"/>
                      <a:pt x="10" y="12"/>
                      <a:pt x="11" y="14"/>
                    </a:cubicBezTo>
                    <a:cubicBezTo>
                      <a:pt x="12" y="15"/>
                      <a:pt x="16" y="16"/>
                      <a:pt x="17" y="14"/>
                    </a:cubicBezTo>
                    <a:cubicBezTo>
                      <a:pt x="17" y="13"/>
                      <a:pt x="15" y="9"/>
                      <a:pt x="14" y="8"/>
                    </a:cubicBezTo>
                    <a:cubicBezTo>
                      <a:pt x="12" y="6"/>
                      <a:pt x="9" y="5"/>
                      <a:pt x="8" y="4"/>
                    </a:cubicBezTo>
                    <a:cubicBezTo>
                      <a:pt x="6" y="4"/>
                      <a:pt x="2" y="2"/>
                      <a:pt x="1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4" name="Freeform 902">
                <a:extLst>
                  <a:ext uri="{FF2B5EF4-FFF2-40B4-BE49-F238E27FC236}">
                    <a16:creationId xmlns:a16="http://schemas.microsoft.com/office/drawing/2014/main" id="{0053259E-489E-402C-BFAB-F115B6BE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655"/>
                <a:ext cx="37" cy="44"/>
              </a:xfrm>
              <a:custGeom>
                <a:avLst/>
                <a:gdLst>
                  <a:gd name="T0" fmla="*/ 0 w 18"/>
                  <a:gd name="T1" fmla="*/ 0 h 20"/>
                  <a:gd name="T2" fmla="*/ 16 w 18"/>
                  <a:gd name="T3" fmla="*/ 64 h 20"/>
                  <a:gd name="T4" fmla="*/ 33 w 18"/>
                  <a:gd name="T5" fmla="*/ 117 h 20"/>
                  <a:gd name="T6" fmla="*/ 60 w 18"/>
                  <a:gd name="T7" fmla="*/ 161 h 20"/>
                  <a:gd name="T8" fmla="*/ 88 w 18"/>
                  <a:gd name="T9" fmla="*/ 194 h 20"/>
                  <a:gd name="T10" fmla="*/ 123 w 18"/>
                  <a:gd name="T11" fmla="*/ 202 h 20"/>
                  <a:gd name="T12" fmla="*/ 148 w 18"/>
                  <a:gd name="T13" fmla="*/ 194 h 20"/>
                  <a:gd name="T14" fmla="*/ 123 w 18"/>
                  <a:gd name="T15" fmla="*/ 169 h 20"/>
                  <a:gd name="T16" fmla="*/ 68 w 18"/>
                  <a:gd name="T17" fmla="*/ 117 h 20"/>
                  <a:gd name="T18" fmla="*/ 8 w 18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" h="20">
                    <a:moveTo>
                      <a:pt x="0" y="0"/>
                    </a:moveTo>
                    <a:cubicBezTo>
                      <a:pt x="0" y="0"/>
                      <a:pt x="2" y="5"/>
                      <a:pt x="2" y="6"/>
                    </a:cubicBezTo>
                    <a:cubicBezTo>
                      <a:pt x="2" y="8"/>
                      <a:pt x="3" y="10"/>
                      <a:pt x="4" y="11"/>
                    </a:cubicBezTo>
                    <a:cubicBezTo>
                      <a:pt x="4" y="13"/>
                      <a:pt x="5" y="14"/>
                      <a:pt x="7" y="15"/>
                    </a:cubicBezTo>
                    <a:cubicBezTo>
                      <a:pt x="7" y="16"/>
                      <a:pt x="8" y="18"/>
                      <a:pt x="10" y="18"/>
                    </a:cubicBezTo>
                    <a:cubicBezTo>
                      <a:pt x="11" y="19"/>
                      <a:pt x="13" y="19"/>
                      <a:pt x="14" y="19"/>
                    </a:cubicBezTo>
                    <a:cubicBezTo>
                      <a:pt x="16" y="19"/>
                      <a:pt x="18" y="20"/>
                      <a:pt x="17" y="18"/>
                    </a:cubicBezTo>
                    <a:cubicBezTo>
                      <a:pt x="16" y="17"/>
                      <a:pt x="14" y="16"/>
                      <a:pt x="14" y="16"/>
                    </a:cubicBezTo>
                    <a:cubicBezTo>
                      <a:pt x="12" y="14"/>
                      <a:pt x="10" y="13"/>
                      <a:pt x="8" y="11"/>
                    </a:cubicBezTo>
                    <a:cubicBezTo>
                      <a:pt x="5" y="8"/>
                      <a:pt x="1" y="4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5" name="Freeform 903">
                <a:extLst>
                  <a:ext uri="{FF2B5EF4-FFF2-40B4-BE49-F238E27FC236}">
                    <a16:creationId xmlns:a16="http://schemas.microsoft.com/office/drawing/2014/main" id="{7CF1CEFE-68C5-4E1E-9C8D-8AB94C483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2584"/>
                <a:ext cx="12" cy="25"/>
              </a:xfrm>
              <a:custGeom>
                <a:avLst/>
                <a:gdLst>
                  <a:gd name="T0" fmla="*/ 48 w 6"/>
                  <a:gd name="T1" fmla="*/ 36 h 11"/>
                  <a:gd name="T2" fmla="*/ 24 w 6"/>
                  <a:gd name="T3" fmla="*/ 45 h 11"/>
                  <a:gd name="T4" fmla="*/ 8 w 6"/>
                  <a:gd name="T5" fmla="*/ 130 h 11"/>
                  <a:gd name="T6" fmla="*/ 40 w 6"/>
                  <a:gd name="T7" fmla="*/ 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6" y="3"/>
                    </a:moveTo>
                    <a:cubicBezTo>
                      <a:pt x="4" y="3"/>
                      <a:pt x="3" y="3"/>
                      <a:pt x="3" y="4"/>
                    </a:cubicBezTo>
                    <a:cubicBezTo>
                      <a:pt x="2" y="5"/>
                      <a:pt x="1" y="9"/>
                      <a:pt x="1" y="11"/>
                    </a:cubicBezTo>
                    <a:cubicBezTo>
                      <a:pt x="0" y="7"/>
                      <a:pt x="0" y="1"/>
                      <a:pt x="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6" name="Freeform 904">
                <a:extLst>
                  <a:ext uri="{FF2B5EF4-FFF2-40B4-BE49-F238E27FC236}">
                    <a16:creationId xmlns:a16="http://schemas.microsoft.com/office/drawing/2014/main" id="{3B73B9C5-F630-4F36-833A-9C939209D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2095"/>
                <a:ext cx="82" cy="364"/>
              </a:xfrm>
              <a:custGeom>
                <a:avLst/>
                <a:gdLst>
                  <a:gd name="T0" fmla="*/ 336 w 40"/>
                  <a:gd name="T1" fmla="*/ 0 h 166"/>
                  <a:gd name="T2" fmla="*/ 215 w 40"/>
                  <a:gd name="T3" fmla="*/ 750 h 166"/>
                  <a:gd name="T4" fmla="*/ 59 w 40"/>
                  <a:gd name="T5" fmla="*/ 1750 h 166"/>
                  <a:gd name="T6" fmla="*/ 180 w 40"/>
                  <a:gd name="T7" fmla="*/ 717 h 166"/>
                  <a:gd name="T8" fmla="*/ 344 w 40"/>
                  <a:gd name="T9" fmla="*/ 20 h 1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66">
                    <a:moveTo>
                      <a:pt x="39" y="0"/>
                    </a:moveTo>
                    <a:cubicBezTo>
                      <a:pt x="39" y="25"/>
                      <a:pt x="31" y="47"/>
                      <a:pt x="25" y="71"/>
                    </a:cubicBezTo>
                    <a:cubicBezTo>
                      <a:pt x="18" y="103"/>
                      <a:pt x="13" y="135"/>
                      <a:pt x="7" y="166"/>
                    </a:cubicBezTo>
                    <a:cubicBezTo>
                      <a:pt x="0" y="136"/>
                      <a:pt x="13" y="98"/>
                      <a:pt x="21" y="68"/>
                    </a:cubicBezTo>
                    <a:cubicBezTo>
                      <a:pt x="26" y="47"/>
                      <a:pt x="30" y="21"/>
                      <a:pt x="40" y="2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7" name="Freeform 905">
                <a:extLst>
                  <a:ext uri="{FF2B5EF4-FFF2-40B4-BE49-F238E27FC236}">
                    <a16:creationId xmlns:a16="http://schemas.microsoft.com/office/drawing/2014/main" id="{3A0A91A5-43B1-417C-BB5C-4DF675753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357"/>
                <a:ext cx="56" cy="22"/>
              </a:xfrm>
              <a:custGeom>
                <a:avLst/>
                <a:gdLst>
                  <a:gd name="T0" fmla="*/ 133 w 27"/>
                  <a:gd name="T1" fmla="*/ 9 h 10"/>
                  <a:gd name="T2" fmla="*/ 35 w 27"/>
                  <a:gd name="T3" fmla="*/ 44 h 10"/>
                  <a:gd name="T4" fmla="*/ 8 w 27"/>
                  <a:gd name="T5" fmla="*/ 97 h 10"/>
                  <a:gd name="T6" fmla="*/ 81 w 27"/>
                  <a:gd name="T7" fmla="*/ 64 h 10"/>
                  <a:gd name="T8" fmla="*/ 160 w 27"/>
                  <a:gd name="T9" fmla="*/ 73 h 10"/>
                  <a:gd name="T10" fmla="*/ 224 w 27"/>
                  <a:gd name="T11" fmla="*/ 73 h 10"/>
                  <a:gd name="T12" fmla="*/ 141 w 27"/>
                  <a:gd name="T13" fmla="*/ 9 h 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0">
                    <a:moveTo>
                      <a:pt x="15" y="1"/>
                    </a:moveTo>
                    <a:cubicBezTo>
                      <a:pt x="11" y="0"/>
                      <a:pt x="7" y="1"/>
                      <a:pt x="4" y="4"/>
                    </a:cubicBezTo>
                    <a:cubicBezTo>
                      <a:pt x="3" y="4"/>
                      <a:pt x="0" y="7"/>
                      <a:pt x="1" y="9"/>
                    </a:cubicBezTo>
                    <a:cubicBezTo>
                      <a:pt x="2" y="10"/>
                      <a:pt x="7" y="7"/>
                      <a:pt x="9" y="6"/>
                    </a:cubicBezTo>
                    <a:cubicBezTo>
                      <a:pt x="12" y="6"/>
                      <a:pt x="15" y="6"/>
                      <a:pt x="18" y="7"/>
                    </a:cubicBezTo>
                    <a:cubicBezTo>
                      <a:pt x="20" y="7"/>
                      <a:pt x="23" y="9"/>
                      <a:pt x="25" y="7"/>
                    </a:cubicBezTo>
                    <a:cubicBezTo>
                      <a:pt x="27" y="5"/>
                      <a:pt x="18" y="2"/>
                      <a:pt x="16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8" name="Freeform 906">
                <a:extLst>
                  <a:ext uri="{FF2B5EF4-FFF2-40B4-BE49-F238E27FC236}">
                    <a16:creationId xmlns:a16="http://schemas.microsoft.com/office/drawing/2014/main" id="{1BFDAC38-35EA-497E-99A1-C46165BA4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1385"/>
                <a:ext cx="77" cy="282"/>
              </a:xfrm>
              <a:custGeom>
                <a:avLst/>
                <a:gdLst>
                  <a:gd name="T0" fmla="*/ 333 w 37"/>
                  <a:gd name="T1" fmla="*/ 0 h 128"/>
                  <a:gd name="T2" fmla="*/ 173 w 37"/>
                  <a:gd name="T3" fmla="*/ 170 h 128"/>
                  <a:gd name="T4" fmla="*/ 35 w 37"/>
                  <a:gd name="T5" fmla="*/ 460 h 128"/>
                  <a:gd name="T6" fmla="*/ 8 w 37"/>
                  <a:gd name="T7" fmla="*/ 864 h 128"/>
                  <a:gd name="T8" fmla="*/ 17 w 37"/>
                  <a:gd name="T9" fmla="*/ 1121 h 128"/>
                  <a:gd name="T10" fmla="*/ 44 w 37"/>
                  <a:gd name="T11" fmla="*/ 1368 h 128"/>
                  <a:gd name="T12" fmla="*/ 44 w 37"/>
                  <a:gd name="T13" fmla="*/ 888 h 128"/>
                  <a:gd name="T14" fmla="*/ 83 w 37"/>
                  <a:gd name="T15" fmla="*/ 491 h 128"/>
                  <a:gd name="T16" fmla="*/ 200 w 37"/>
                  <a:gd name="T17" fmla="*/ 214 h 128"/>
                  <a:gd name="T18" fmla="*/ 325 w 37"/>
                  <a:gd name="T19" fmla="*/ 20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" h="128">
                    <a:moveTo>
                      <a:pt x="37" y="0"/>
                    </a:moveTo>
                    <a:cubicBezTo>
                      <a:pt x="32" y="6"/>
                      <a:pt x="24" y="10"/>
                      <a:pt x="19" y="16"/>
                    </a:cubicBezTo>
                    <a:cubicBezTo>
                      <a:pt x="12" y="24"/>
                      <a:pt x="7" y="33"/>
                      <a:pt x="4" y="43"/>
                    </a:cubicBezTo>
                    <a:cubicBezTo>
                      <a:pt x="1" y="55"/>
                      <a:pt x="1" y="68"/>
                      <a:pt x="1" y="81"/>
                    </a:cubicBezTo>
                    <a:cubicBezTo>
                      <a:pt x="0" y="89"/>
                      <a:pt x="0" y="97"/>
                      <a:pt x="2" y="105"/>
                    </a:cubicBezTo>
                    <a:cubicBezTo>
                      <a:pt x="3" y="112"/>
                      <a:pt x="2" y="121"/>
                      <a:pt x="5" y="128"/>
                    </a:cubicBezTo>
                    <a:cubicBezTo>
                      <a:pt x="5" y="113"/>
                      <a:pt x="4" y="98"/>
                      <a:pt x="5" y="83"/>
                    </a:cubicBezTo>
                    <a:cubicBezTo>
                      <a:pt x="6" y="71"/>
                      <a:pt x="6" y="58"/>
                      <a:pt x="9" y="46"/>
                    </a:cubicBezTo>
                    <a:cubicBezTo>
                      <a:pt x="12" y="37"/>
                      <a:pt x="17" y="27"/>
                      <a:pt x="22" y="20"/>
                    </a:cubicBezTo>
                    <a:cubicBezTo>
                      <a:pt x="26" y="13"/>
                      <a:pt x="31" y="8"/>
                      <a:pt x="3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19" name="Freeform 907">
                <a:extLst>
                  <a:ext uri="{FF2B5EF4-FFF2-40B4-BE49-F238E27FC236}">
                    <a16:creationId xmlns:a16="http://schemas.microsoft.com/office/drawing/2014/main" id="{313AC4CE-0A6A-49BD-AEA0-28BDF46CE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368"/>
                <a:ext cx="66" cy="37"/>
              </a:xfrm>
              <a:custGeom>
                <a:avLst/>
                <a:gdLst>
                  <a:gd name="T0" fmla="*/ 0 w 32"/>
                  <a:gd name="T1" fmla="*/ 9 h 17"/>
                  <a:gd name="T2" fmla="*/ 124 w 32"/>
                  <a:gd name="T3" fmla="*/ 9 h 17"/>
                  <a:gd name="T4" fmla="*/ 229 w 32"/>
                  <a:gd name="T5" fmla="*/ 104 h 17"/>
                  <a:gd name="T6" fmla="*/ 165 w 32"/>
                  <a:gd name="T7" fmla="*/ 104 h 17"/>
                  <a:gd name="T8" fmla="*/ 89 w 32"/>
                  <a:gd name="T9" fmla="*/ 61 h 17"/>
                  <a:gd name="T10" fmla="*/ 17 w 32"/>
                  <a:gd name="T11" fmla="*/ 44 h 1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7">
                    <a:moveTo>
                      <a:pt x="0" y="1"/>
                    </a:moveTo>
                    <a:cubicBezTo>
                      <a:pt x="4" y="1"/>
                      <a:pt x="9" y="0"/>
                      <a:pt x="14" y="1"/>
                    </a:cubicBezTo>
                    <a:cubicBezTo>
                      <a:pt x="20" y="2"/>
                      <a:pt x="22" y="6"/>
                      <a:pt x="26" y="10"/>
                    </a:cubicBezTo>
                    <a:cubicBezTo>
                      <a:pt x="32" y="17"/>
                      <a:pt x="22" y="12"/>
                      <a:pt x="19" y="10"/>
                    </a:cubicBezTo>
                    <a:cubicBezTo>
                      <a:pt x="16" y="8"/>
                      <a:pt x="13" y="7"/>
                      <a:pt x="10" y="6"/>
                    </a:cubicBezTo>
                    <a:cubicBezTo>
                      <a:pt x="7" y="5"/>
                      <a:pt x="4" y="5"/>
                      <a:pt x="2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0" name="Freeform 908">
                <a:extLst>
                  <a:ext uri="{FF2B5EF4-FFF2-40B4-BE49-F238E27FC236}">
                    <a16:creationId xmlns:a16="http://schemas.microsoft.com/office/drawing/2014/main" id="{33C3720F-6EBA-4751-AD66-8D076C3F2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1353"/>
                <a:ext cx="105" cy="41"/>
              </a:xfrm>
              <a:custGeom>
                <a:avLst/>
                <a:gdLst>
                  <a:gd name="T0" fmla="*/ 8 w 51"/>
                  <a:gd name="T1" fmla="*/ 173 h 19"/>
                  <a:gd name="T2" fmla="*/ 80 w 51"/>
                  <a:gd name="T3" fmla="*/ 69 h 19"/>
                  <a:gd name="T4" fmla="*/ 183 w 51"/>
                  <a:gd name="T5" fmla="*/ 41 h 19"/>
                  <a:gd name="T6" fmla="*/ 348 w 51"/>
                  <a:gd name="T7" fmla="*/ 19 h 19"/>
                  <a:gd name="T8" fmla="*/ 445 w 51"/>
                  <a:gd name="T9" fmla="*/ 41 h 19"/>
                  <a:gd name="T10" fmla="*/ 321 w 51"/>
                  <a:gd name="T11" fmla="*/ 60 h 19"/>
                  <a:gd name="T12" fmla="*/ 156 w 51"/>
                  <a:gd name="T13" fmla="*/ 101 h 19"/>
                  <a:gd name="T14" fmla="*/ 0 w 51"/>
                  <a:gd name="T15" fmla="*/ 190 h 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" h="19">
                    <a:moveTo>
                      <a:pt x="1" y="17"/>
                    </a:moveTo>
                    <a:cubicBezTo>
                      <a:pt x="5" y="15"/>
                      <a:pt x="7" y="10"/>
                      <a:pt x="9" y="7"/>
                    </a:cubicBezTo>
                    <a:cubicBezTo>
                      <a:pt x="13" y="4"/>
                      <a:pt x="16" y="5"/>
                      <a:pt x="21" y="4"/>
                    </a:cubicBezTo>
                    <a:cubicBezTo>
                      <a:pt x="27" y="4"/>
                      <a:pt x="34" y="3"/>
                      <a:pt x="40" y="2"/>
                    </a:cubicBezTo>
                    <a:cubicBezTo>
                      <a:pt x="43" y="2"/>
                      <a:pt x="49" y="0"/>
                      <a:pt x="51" y="4"/>
                    </a:cubicBezTo>
                    <a:cubicBezTo>
                      <a:pt x="48" y="6"/>
                      <a:pt x="40" y="6"/>
                      <a:pt x="37" y="6"/>
                    </a:cubicBezTo>
                    <a:cubicBezTo>
                      <a:pt x="31" y="7"/>
                      <a:pt x="23" y="8"/>
                      <a:pt x="18" y="10"/>
                    </a:cubicBezTo>
                    <a:cubicBezTo>
                      <a:pt x="11" y="12"/>
                      <a:pt x="7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1" name="Freeform 909">
                <a:extLst>
                  <a:ext uri="{FF2B5EF4-FFF2-40B4-BE49-F238E27FC236}">
                    <a16:creationId xmlns:a16="http://schemas.microsoft.com/office/drawing/2014/main" id="{3D6D6244-D64E-4DB2-9295-1EDCE3FDC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1480"/>
                <a:ext cx="17" cy="20"/>
              </a:xfrm>
              <a:custGeom>
                <a:avLst/>
                <a:gdLst>
                  <a:gd name="T0" fmla="*/ 68 w 8"/>
                  <a:gd name="T1" fmla="*/ 20 h 9"/>
                  <a:gd name="T2" fmla="*/ 19 w 8"/>
                  <a:gd name="T3" fmla="*/ 64 h 9"/>
                  <a:gd name="T4" fmla="*/ 77 w 8"/>
                  <a:gd name="T5" fmla="*/ 64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7" y="2"/>
                    </a:moveTo>
                    <a:cubicBezTo>
                      <a:pt x="6" y="0"/>
                      <a:pt x="0" y="2"/>
                      <a:pt x="2" y="6"/>
                    </a:cubicBezTo>
                    <a:cubicBezTo>
                      <a:pt x="3" y="9"/>
                      <a:pt x="7" y="9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2" name="Freeform 910">
                <a:extLst>
                  <a:ext uri="{FF2B5EF4-FFF2-40B4-BE49-F238E27FC236}">
                    <a16:creationId xmlns:a16="http://schemas.microsoft.com/office/drawing/2014/main" id="{7669C437-BAC1-4B8C-9766-73CAFC136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1" y="1524"/>
                <a:ext cx="27" cy="20"/>
              </a:xfrm>
              <a:custGeom>
                <a:avLst/>
                <a:gdLst>
                  <a:gd name="T0" fmla="*/ 91 w 13"/>
                  <a:gd name="T1" fmla="*/ 9 h 9"/>
                  <a:gd name="T2" fmla="*/ 17 w 13"/>
                  <a:gd name="T3" fmla="*/ 9 h 9"/>
                  <a:gd name="T4" fmla="*/ 0 w 13"/>
                  <a:gd name="T5" fmla="*/ 98 h 9"/>
                  <a:gd name="T6" fmla="*/ 81 w 13"/>
                  <a:gd name="T7" fmla="*/ 89 h 9"/>
                  <a:gd name="T8" fmla="*/ 81 w 13"/>
                  <a:gd name="T9" fmla="*/ 2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0" y="1"/>
                    </a:moveTo>
                    <a:cubicBezTo>
                      <a:pt x="7" y="2"/>
                      <a:pt x="5" y="0"/>
                      <a:pt x="2" y="1"/>
                    </a:cubicBezTo>
                    <a:cubicBezTo>
                      <a:pt x="0" y="3"/>
                      <a:pt x="0" y="7"/>
                      <a:pt x="0" y="9"/>
                    </a:cubicBezTo>
                    <a:cubicBezTo>
                      <a:pt x="3" y="9"/>
                      <a:pt x="7" y="9"/>
                      <a:pt x="9" y="8"/>
                    </a:cubicBezTo>
                    <a:cubicBezTo>
                      <a:pt x="13" y="6"/>
                      <a:pt x="10" y="5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3" name="Freeform 911">
                <a:extLst>
                  <a:ext uri="{FF2B5EF4-FFF2-40B4-BE49-F238E27FC236}">
                    <a16:creationId xmlns:a16="http://schemas.microsoft.com/office/drawing/2014/main" id="{54B9064F-51AB-4C85-AD94-5BD5F24F2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1447"/>
                <a:ext cx="25" cy="22"/>
              </a:xfrm>
              <a:custGeom>
                <a:avLst/>
                <a:gdLst>
                  <a:gd name="T0" fmla="*/ 0 w 12"/>
                  <a:gd name="T1" fmla="*/ 53 h 10"/>
                  <a:gd name="T2" fmla="*/ 92 w 12"/>
                  <a:gd name="T3" fmla="*/ 73 h 10"/>
                  <a:gd name="T4" fmla="*/ 83 w 12"/>
                  <a:gd name="T5" fmla="*/ 0 h 10"/>
                  <a:gd name="T6" fmla="*/ 73 w 12"/>
                  <a:gd name="T7" fmla="*/ 0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5"/>
                    </a:moveTo>
                    <a:cubicBezTo>
                      <a:pt x="1" y="7"/>
                      <a:pt x="8" y="10"/>
                      <a:pt x="10" y="7"/>
                    </a:cubicBezTo>
                    <a:cubicBezTo>
                      <a:pt x="12" y="5"/>
                      <a:pt x="10" y="2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4" name="Freeform 912">
                <a:extLst>
                  <a:ext uri="{FF2B5EF4-FFF2-40B4-BE49-F238E27FC236}">
                    <a16:creationId xmlns:a16="http://schemas.microsoft.com/office/drawing/2014/main" id="{C1209BD1-48F3-4DC5-BCAB-1B8121856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954"/>
                <a:ext cx="14" cy="292"/>
              </a:xfrm>
              <a:custGeom>
                <a:avLst/>
                <a:gdLst>
                  <a:gd name="T0" fmla="*/ 40 w 7"/>
                  <a:gd name="T1" fmla="*/ 0 h 133"/>
                  <a:gd name="T2" fmla="*/ 16 w 7"/>
                  <a:gd name="T3" fmla="*/ 105 h 133"/>
                  <a:gd name="T4" fmla="*/ 0 w 7"/>
                  <a:gd name="T5" fmla="*/ 255 h 133"/>
                  <a:gd name="T6" fmla="*/ 24 w 7"/>
                  <a:gd name="T7" fmla="*/ 602 h 133"/>
                  <a:gd name="T8" fmla="*/ 24 w 7"/>
                  <a:gd name="T9" fmla="*/ 815 h 133"/>
                  <a:gd name="T10" fmla="*/ 32 w 7"/>
                  <a:gd name="T11" fmla="*/ 1027 h 133"/>
                  <a:gd name="T12" fmla="*/ 24 w 7"/>
                  <a:gd name="T13" fmla="*/ 1229 h 133"/>
                  <a:gd name="T14" fmla="*/ 24 w 7"/>
                  <a:gd name="T15" fmla="*/ 1407 h 133"/>
                  <a:gd name="T16" fmla="*/ 32 w 7"/>
                  <a:gd name="T17" fmla="*/ 1229 h 133"/>
                  <a:gd name="T18" fmla="*/ 40 w 7"/>
                  <a:gd name="T19" fmla="*/ 911 h 133"/>
                  <a:gd name="T20" fmla="*/ 56 w 7"/>
                  <a:gd name="T21" fmla="*/ 496 h 133"/>
                  <a:gd name="T22" fmla="*/ 48 w 7"/>
                  <a:gd name="T23" fmla="*/ 0 h 1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" h="133">
                    <a:moveTo>
                      <a:pt x="5" y="0"/>
                    </a:moveTo>
                    <a:cubicBezTo>
                      <a:pt x="3" y="1"/>
                      <a:pt x="3" y="7"/>
                      <a:pt x="2" y="10"/>
                    </a:cubicBezTo>
                    <a:cubicBezTo>
                      <a:pt x="1" y="14"/>
                      <a:pt x="0" y="19"/>
                      <a:pt x="0" y="24"/>
                    </a:cubicBezTo>
                    <a:cubicBezTo>
                      <a:pt x="0" y="35"/>
                      <a:pt x="3" y="46"/>
                      <a:pt x="3" y="57"/>
                    </a:cubicBezTo>
                    <a:cubicBezTo>
                      <a:pt x="3" y="64"/>
                      <a:pt x="3" y="71"/>
                      <a:pt x="3" y="77"/>
                    </a:cubicBezTo>
                    <a:cubicBezTo>
                      <a:pt x="3" y="84"/>
                      <a:pt x="4" y="90"/>
                      <a:pt x="4" y="97"/>
                    </a:cubicBezTo>
                    <a:cubicBezTo>
                      <a:pt x="3" y="103"/>
                      <a:pt x="3" y="110"/>
                      <a:pt x="3" y="116"/>
                    </a:cubicBezTo>
                    <a:cubicBezTo>
                      <a:pt x="3" y="122"/>
                      <a:pt x="2" y="127"/>
                      <a:pt x="3" y="133"/>
                    </a:cubicBezTo>
                    <a:cubicBezTo>
                      <a:pt x="4" y="128"/>
                      <a:pt x="4" y="122"/>
                      <a:pt x="4" y="116"/>
                    </a:cubicBezTo>
                    <a:cubicBezTo>
                      <a:pt x="4" y="106"/>
                      <a:pt x="5" y="96"/>
                      <a:pt x="5" y="86"/>
                    </a:cubicBezTo>
                    <a:cubicBezTo>
                      <a:pt x="6" y="73"/>
                      <a:pt x="7" y="60"/>
                      <a:pt x="7" y="47"/>
                    </a:cubicBezTo>
                    <a:cubicBezTo>
                      <a:pt x="7" y="31"/>
                      <a:pt x="6" y="16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5" name="Freeform 913">
                <a:extLst>
                  <a:ext uri="{FF2B5EF4-FFF2-40B4-BE49-F238E27FC236}">
                    <a16:creationId xmlns:a16="http://schemas.microsoft.com/office/drawing/2014/main" id="{40447E02-E132-440F-B1CD-35D84EE9C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475"/>
                <a:ext cx="19" cy="206"/>
              </a:xfrm>
              <a:custGeom>
                <a:avLst/>
                <a:gdLst>
                  <a:gd name="T0" fmla="*/ 27 w 9"/>
                  <a:gd name="T1" fmla="*/ 0 h 94"/>
                  <a:gd name="T2" fmla="*/ 8 w 9"/>
                  <a:gd name="T3" fmla="*/ 557 h 94"/>
                  <a:gd name="T4" fmla="*/ 17 w 9"/>
                  <a:gd name="T5" fmla="*/ 802 h 94"/>
                  <a:gd name="T6" fmla="*/ 36 w 9"/>
                  <a:gd name="T7" fmla="*/ 894 h 94"/>
                  <a:gd name="T8" fmla="*/ 84 w 9"/>
                  <a:gd name="T9" fmla="*/ 988 h 94"/>
                  <a:gd name="T10" fmla="*/ 49 w 9"/>
                  <a:gd name="T11" fmla="*/ 484 h 94"/>
                  <a:gd name="T12" fmla="*/ 57 w 9"/>
                  <a:gd name="T13" fmla="*/ 186 h 94"/>
                  <a:gd name="T14" fmla="*/ 27 w 9"/>
                  <a:gd name="T15" fmla="*/ 33 h 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94">
                    <a:moveTo>
                      <a:pt x="3" y="0"/>
                    </a:moveTo>
                    <a:cubicBezTo>
                      <a:pt x="3" y="17"/>
                      <a:pt x="1" y="35"/>
                      <a:pt x="1" y="53"/>
                    </a:cubicBezTo>
                    <a:cubicBezTo>
                      <a:pt x="1" y="61"/>
                      <a:pt x="1" y="68"/>
                      <a:pt x="2" y="76"/>
                    </a:cubicBezTo>
                    <a:cubicBezTo>
                      <a:pt x="3" y="79"/>
                      <a:pt x="3" y="82"/>
                      <a:pt x="4" y="85"/>
                    </a:cubicBezTo>
                    <a:cubicBezTo>
                      <a:pt x="5" y="88"/>
                      <a:pt x="7" y="91"/>
                      <a:pt x="9" y="94"/>
                    </a:cubicBezTo>
                    <a:cubicBezTo>
                      <a:pt x="0" y="78"/>
                      <a:pt x="4" y="63"/>
                      <a:pt x="5" y="46"/>
                    </a:cubicBezTo>
                    <a:cubicBezTo>
                      <a:pt x="6" y="37"/>
                      <a:pt x="7" y="27"/>
                      <a:pt x="6" y="18"/>
                    </a:cubicBezTo>
                    <a:cubicBezTo>
                      <a:pt x="6" y="14"/>
                      <a:pt x="2" y="6"/>
                      <a:pt x="3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6" name="Freeform 914">
                <a:extLst>
                  <a:ext uri="{FF2B5EF4-FFF2-40B4-BE49-F238E27FC236}">
                    <a16:creationId xmlns:a16="http://schemas.microsoft.com/office/drawing/2014/main" id="{1F63BA69-B254-4C2A-B27F-74BA9B762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4" y="2565"/>
                <a:ext cx="29" cy="68"/>
              </a:xfrm>
              <a:custGeom>
                <a:avLst/>
                <a:gdLst>
                  <a:gd name="T0" fmla="*/ 0 w 14"/>
                  <a:gd name="T1" fmla="*/ 72 h 31"/>
                  <a:gd name="T2" fmla="*/ 116 w 14"/>
                  <a:gd name="T3" fmla="*/ 327 h 31"/>
                  <a:gd name="T4" fmla="*/ 91 w 14"/>
                  <a:gd name="T5" fmla="*/ 125 h 31"/>
                  <a:gd name="T6" fmla="*/ 8 w 14"/>
                  <a:gd name="T7" fmla="*/ 72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" h="31">
                    <a:moveTo>
                      <a:pt x="0" y="7"/>
                    </a:moveTo>
                    <a:cubicBezTo>
                      <a:pt x="8" y="1"/>
                      <a:pt x="12" y="27"/>
                      <a:pt x="13" y="31"/>
                    </a:cubicBezTo>
                    <a:cubicBezTo>
                      <a:pt x="14" y="25"/>
                      <a:pt x="12" y="17"/>
                      <a:pt x="10" y="12"/>
                    </a:cubicBezTo>
                    <a:cubicBezTo>
                      <a:pt x="9" y="9"/>
                      <a:pt x="3" y="0"/>
                      <a:pt x="1" y="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7" name="Freeform 915">
                <a:extLst>
                  <a:ext uri="{FF2B5EF4-FFF2-40B4-BE49-F238E27FC236}">
                    <a16:creationId xmlns:a16="http://schemas.microsoft.com/office/drawing/2014/main" id="{F7FA094F-3FDF-4E48-B1E4-C722F187B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073"/>
                <a:ext cx="49" cy="175"/>
              </a:xfrm>
              <a:custGeom>
                <a:avLst/>
                <a:gdLst>
                  <a:gd name="T0" fmla="*/ 120 w 24"/>
                  <a:gd name="T1" fmla="*/ 0 h 80"/>
                  <a:gd name="T2" fmla="*/ 25 w 24"/>
                  <a:gd name="T3" fmla="*/ 326 h 80"/>
                  <a:gd name="T4" fmla="*/ 0 w 24"/>
                  <a:gd name="T5" fmla="*/ 838 h 80"/>
                  <a:gd name="T6" fmla="*/ 51 w 24"/>
                  <a:gd name="T7" fmla="*/ 459 h 80"/>
                  <a:gd name="T8" fmla="*/ 145 w 24"/>
                  <a:gd name="T9" fmla="*/ 335 h 80"/>
                  <a:gd name="T10" fmla="*/ 76 w 24"/>
                  <a:gd name="T11" fmla="*/ 177 h 80"/>
                  <a:gd name="T12" fmla="*/ 204 w 24"/>
                  <a:gd name="T13" fmla="*/ 158 h 80"/>
                  <a:gd name="T14" fmla="*/ 120 w 24"/>
                  <a:gd name="T15" fmla="*/ 0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" h="80">
                    <a:moveTo>
                      <a:pt x="14" y="0"/>
                    </a:moveTo>
                    <a:cubicBezTo>
                      <a:pt x="6" y="10"/>
                      <a:pt x="1" y="17"/>
                      <a:pt x="3" y="31"/>
                    </a:cubicBezTo>
                    <a:cubicBezTo>
                      <a:pt x="4" y="47"/>
                      <a:pt x="3" y="64"/>
                      <a:pt x="0" y="80"/>
                    </a:cubicBezTo>
                    <a:cubicBezTo>
                      <a:pt x="2" y="68"/>
                      <a:pt x="5" y="56"/>
                      <a:pt x="6" y="44"/>
                    </a:cubicBezTo>
                    <a:cubicBezTo>
                      <a:pt x="6" y="39"/>
                      <a:pt x="10" y="22"/>
                      <a:pt x="17" y="32"/>
                    </a:cubicBezTo>
                    <a:cubicBezTo>
                      <a:pt x="13" y="29"/>
                      <a:pt x="6" y="23"/>
                      <a:pt x="9" y="17"/>
                    </a:cubicBezTo>
                    <a:cubicBezTo>
                      <a:pt x="12" y="11"/>
                      <a:pt x="20" y="12"/>
                      <a:pt x="24" y="15"/>
                    </a:cubicBezTo>
                    <a:cubicBezTo>
                      <a:pt x="20" y="9"/>
                      <a:pt x="13" y="9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8" name="Freeform 916">
                <a:extLst>
                  <a:ext uri="{FF2B5EF4-FFF2-40B4-BE49-F238E27FC236}">
                    <a16:creationId xmlns:a16="http://schemas.microsoft.com/office/drawing/2014/main" id="{C0B29D0B-B5BF-4C0E-BFE5-367C7E79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2301"/>
                <a:ext cx="37" cy="536"/>
              </a:xfrm>
              <a:custGeom>
                <a:avLst/>
                <a:gdLst>
                  <a:gd name="T0" fmla="*/ 68 w 18"/>
                  <a:gd name="T1" fmla="*/ 0 h 244"/>
                  <a:gd name="T2" fmla="*/ 51 w 18"/>
                  <a:gd name="T3" fmla="*/ 327 h 244"/>
                  <a:gd name="T4" fmla="*/ 43 w 18"/>
                  <a:gd name="T5" fmla="*/ 646 h 244"/>
                  <a:gd name="T6" fmla="*/ 8 w 18"/>
                  <a:gd name="T7" fmla="*/ 1303 h 244"/>
                  <a:gd name="T8" fmla="*/ 33 w 18"/>
                  <a:gd name="T9" fmla="*/ 1931 h 244"/>
                  <a:gd name="T10" fmla="*/ 156 w 18"/>
                  <a:gd name="T11" fmla="*/ 2586 h 244"/>
                  <a:gd name="T12" fmla="*/ 97 w 18"/>
                  <a:gd name="T13" fmla="*/ 2206 h 244"/>
                  <a:gd name="T14" fmla="*/ 60 w 18"/>
                  <a:gd name="T15" fmla="*/ 1718 h 244"/>
                  <a:gd name="T16" fmla="*/ 60 w 18"/>
                  <a:gd name="T17" fmla="*/ 995 h 244"/>
                  <a:gd name="T18" fmla="*/ 80 w 18"/>
                  <a:gd name="T19" fmla="*/ 424 h 244"/>
                  <a:gd name="T20" fmla="*/ 88 w 18"/>
                  <a:gd name="T21" fmla="*/ 64 h 2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8" h="244">
                    <a:moveTo>
                      <a:pt x="8" y="0"/>
                    </a:moveTo>
                    <a:cubicBezTo>
                      <a:pt x="5" y="9"/>
                      <a:pt x="6" y="21"/>
                      <a:pt x="6" y="31"/>
                    </a:cubicBezTo>
                    <a:cubicBezTo>
                      <a:pt x="5" y="41"/>
                      <a:pt x="5" y="51"/>
                      <a:pt x="5" y="61"/>
                    </a:cubicBezTo>
                    <a:cubicBezTo>
                      <a:pt x="3" y="82"/>
                      <a:pt x="3" y="103"/>
                      <a:pt x="1" y="123"/>
                    </a:cubicBezTo>
                    <a:cubicBezTo>
                      <a:pt x="0" y="142"/>
                      <a:pt x="2" y="163"/>
                      <a:pt x="4" y="182"/>
                    </a:cubicBezTo>
                    <a:cubicBezTo>
                      <a:pt x="6" y="203"/>
                      <a:pt x="11" y="224"/>
                      <a:pt x="18" y="244"/>
                    </a:cubicBezTo>
                    <a:cubicBezTo>
                      <a:pt x="13" y="233"/>
                      <a:pt x="12" y="220"/>
                      <a:pt x="11" y="208"/>
                    </a:cubicBezTo>
                    <a:cubicBezTo>
                      <a:pt x="9" y="193"/>
                      <a:pt x="8" y="177"/>
                      <a:pt x="7" y="162"/>
                    </a:cubicBezTo>
                    <a:cubicBezTo>
                      <a:pt x="6" y="139"/>
                      <a:pt x="7" y="117"/>
                      <a:pt x="7" y="94"/>
                    </a:cubicBezTo>
                    <a:cubicBezTo>
                      <a:pt x="7" y="76"/>
                      <a:pt x="6" y="58"/>
                      <a:pt x="9" y="40"/>
                    </a:cubicBezTo>
                    <a:cubicBezTo>
                      <a:pt x="10" y="30"/>
                      <a:pt x="9" y="16"/>
                      <a:pt x="10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29" name="Freeform 917">
                <a:extLst>
                  <a:ext uri="{FF2B5EF4-FFF2-40B4-BE49-F238E27FC236}">
                    <a16:creationId xmlns:a16="http://schemas.microsoft.com/office/drawing/2014/main" id="{4F36A907-A91B-42EF-8B47-96210540E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112"/>
                <a:ext cx="37" cy="127"/>
              </a:xfrm>
              <a:custGeom>
                <a:avLst/>
                <a:gdLst>
                  <a:gd name="T0" fmla="*/ 33 w 18"/>
                  <a:gd name="T1" fmla="*/ 0 h 58"/>
                  <a:gd name="T2" fmla="*/ 0 w 18"/>
                  <a:gd name="T3" fmla="*/ 523 h 58"/>
                  <a:gd name="T4" fmla="*/ 43 w 18"/>
                  <a:gd name="T5" fmla="*/ 0 h 5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" h="58">
                    <a:moveTo>
                      <a:pt x="4" y="0"/>
                    </a:moveTo>
                    <a:cubicBezTo>
                      <a:pt x="3" y="17"/>
                      <a:pt x="4" y="33"/>
                      <a:pt x="0" y="50"/>
                    </a:cubicBezTo>
                    <a:cubicBezTo>
                      <a:pt x="18" y="58"/>
                      <a:pt x="16" y="6"/>
                      <a:pt x="5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0" name="Freeform 918">
                <a:extLst>
                  <a:ext uri="{FF2B5EF4-FFF2-40B4-BE49-F238E27FC236}">
                    <a16:creationId xmlns:a16="http://schemas.microsoft.com/office/drawing/2014/main" id="{3B3B6C23-1165-46C6-8734-8C628AD2F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3090"/>
                <a:ext cx="35" cy="105"/>
              </a:xfrm>
              <a:custGeom>
                <a:avLst/>
                <a:gdLst>
                  <a:gd name="T0" fmla="*/ 132 w 17"/>
                  <a:gd name="T1" fmla="*/ 0 h 48"/>
                  <a:gd name="T2" fmla="*/ 124 w 17"/>
                  <a:gd name="T3" fmla="*/ 263 h 48"/>
                  <a:gd name="T4" fmla="*/ 148 w 17"/>
                  <a:gd name="T5" fmla="*/ 492 h 48"/>
                  <a:gd name="T6" fmla="*/ 124 w 17"/>
                  <a:gd name="T7" fmla="*/ 33 h 4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48">
                    <a:moveTo>
                      <a:pt x="15" y="0"/>
                    </a:moveTo>
                    <a:cubicBezTo>
                      <a:pt x="16" y="7"/>
                      <a:pt x="13" y="17"/>
                      <a:pt x="14" y="25"/>
                    </a:cubicBezTo>
                    <a:cubicBezTo>
                      <a:pt x="14" y="32"/>
                      <a:pt x="16" y="39"/>
                      <a:pt x="17" y="47"/>
                    </a:cubicBezTo>
                    <a:cubicBezTo>
                      <a:pt x="0" y="48"/>
                      <a:pt x="9" y="10"/>
                      <a:pt x="14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1" name="Freeform 919">
                <a:extLst>
                  <a:ext uri="{FF2B5EF4-FFF2-40B4-BE49-F238E27FC236}">
                    <a16:creationId xmlns:a16="http://schemas.microsoft.com/office/drawing/2014/main" id="{EE57A701-35FF-4A39-91AA-02F732594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3090"/>
                <a:ext cx="61" cy="81"/>
              </a:xfrm>
              <a:custGeom>
                <a:avLst/>
                <a:gdLst>
                  <a:gd name="T0" fmla="*/ 252 w 30"/>
                  <a:gd name="T1" fmla="*/ 158 h 37"/>
                  <a:gd name="T2" fmla="*/ 41 w 30"/>
                  <a:gd name="T3" fmla="*/ 387 h 37"/>
                  <a:gd name="T4" fmla="*/ 41 w 30"/>
                  <a:gd name="T5" fmla="*/ 158 h 37"/>
                  <a:gd name="T6" fmla="*/ 203 w 30"/>
                  <a:gd name="T7" fmla="*/ 105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37">
                    <a:moveTo>
                      <a:pt x="30" y="15"/>
                    </a:moveTo>
                    <a:cubicBezTo>
                      <a:pt x="11" y="0"/>
                      <a:pt x="8" y="26"/>
                      <a:pt x="5" y="37"/>
                    </a:cubicBezTo>
                    <a:cubicBezTo>
                      <a:pt x="4" y="29"/>
                      <a:pt x="0" y="23"/>
                      <a:pt x="5" y="15"/>
                    </a:cubicBezTo>
                    <a:cubicBezTo>
                      <a:pt x="9" y="7"/>
                      <a:pt x="16" y="6"/>
                      <a:pt x="24" y="1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2" name="Freeform 920">
                <a:extLst>
                  <a:ext uri="{FF2B5EF4-FFF2-40B4-BE49-F238E27FC236}">
                    <a16:creationId xmlns:a16="http://schemas.microsoft.com/office/drawing/2014/main" id="{EE4C21CD-416F-4B83-9304-6C2A8E6BC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076"/>
                <a:ext cx="49" cy="49"/>
              </a:xfrm>
              <a:custGeom>
                <a:avLst/>
                <a:gdLst>
                  <a:gd name="T0" fmla="*/ 0 w 24"/>
                  <a:gd name="T1" fmla="*/ 109 h 22"/>
                  <a:gd name="T2" fmla="*/ 196 w 24"/>
                  <a:gd name="T3" fmla="*/ 243 h 22"/>
                  <a:gd name="T4" fmla="*/ 8 w 24"/>
                  <a:gd name="T5" fmla="*/ 5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2">
                    <a:moveTo>
                      <a:pt x="0" y="10"/>
                    </a:moveTo>
                    <a:cubicBezTo>
                      <a:pt x="10" y="10"/>
                      <a:pt x="21" y="10"/>
                      <a:pt x="23" y="22"/>
                    </a:cubicBezTo>
                    <a:cubicBezTo>
                      <a:pt x="24" y="8"/>
                      <a:pt x="15" y="0"/>
                      <a:pt x="1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3" name="Freeform 921">
                <a:extLst>
                  <a:ext uri="{FF2B5EF4-FFF2-40B4-BE49-F238E27FC236}">
                    <a16:creationId xmlns:a16="http://schemas.microsoft.com/office/drawing/2014/main" id="{51772C45-CCBB-4D35-A893-4FFBF6CF3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3250"/>
                <a:ext cx="29" cy="272"/>
              </a:xfrm>
              <a:custGeom>
                <a:avLst/>
                <a:gdLst>
                  <a:gd name="T0" fmla="*/ 99 w 14"/>
                  <a:gd name="T1" fmla="*/ 0 h 124"/>
                  <a:gd name="T2" fmla="*/ 81 w 14"/>
                  <a:gd name="T3" fmla="*/ 189 h 124"/>
                  <a:gd name="T4" fmla="*/ 44 w 14"/>
                  <a:gd name="T5" fmla="*/ 689 h 124"/>
                  <a:gd name="T6" fmla="*/ 52 w 14"/>
                  <a:gd name="T7" fmla="*/ 1310 h 124"/>
                  <a:gd name="T8" fmla="*/ 91 w 14"/>
                  <a:gd name="T9" fmla="*/ 875 h 124"/>
                  <a:gd name="T10" fmla="*/ 116 w 14"/>
                  <a:gd name="T11" fmla="*/ 467 h 124"/>
                  <a:gd name="T12" fmla="*/ 99 w 14"/>
                  <a:gd name="T13" fmla="*/ 53 h 1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124">
                    <a:moveTo>
                      <a:pt x="11" y="0"/>
                    </a:moveTo>
                    <a:cubicBezTo>
                      <a:pt x="8" y="4"/>
                      <a:pt x="9" y="13"/>
                      <a:pt x="9" y="18"/>
                    </a:cubicBezTo>
                    <a:cubicBezTo>
                      <a:pt x="7" y="34"/>
                      <a:pt x="5" y="49"/>
                      <a:pt x="5" y="65"/>
                    </a:cubicBezTo>
                    <a:cubicBezTo>
                      <a:pt x="5" y="81"/>
                      <a:pt x="0" y="111"/>
                      <a:pt x="6" y="124"/>
                    </a:cubicBezTo>
                    <a:cubicBezTo>
                      <a:pt x="5" y="110"/>
                      <a:pt x="10" y="97"/>
                      <a:pt x="10" y="83"/>
                    </a:cubicBezTo>
                    <a:cubicBezTo>
                      <a:pt x="11" y="70"/>
                      <a:pt x="12" y="57"/>
                      <a:pt x="13" y="44"/>
                    </a:cubicBezTo>
                    <a:cubicBezTo>
                      <a:pt x="14" y="33"/>
                      <a:pt x="14" y="15"/>
                      <a:pt x="11" y="5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4" name="Freeform 922">
                <a:extLst>
                  <a:ext uri="{FF2B5EF4-FFF2-40B4-BE49-F238E27FC236}">
                    <a16:creationId xmlns:a16="http://schemas.microsoft.com/office/drawing/2014/main" id="{1752C923-CFB2-4669-94AF-31E456C19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3270"/>
                <a:ext cx="31" cy="325"/>
              </a:xfrm>
              <a:custGeom>
                <a:avLst/>
                <a:gdLst>
                  <a:gd name="T0" fmla="*/ 0 w 15"/>
                  <a:gd name="T1" fmla="*/ 0 h 148"/>
                  <a:gd name="T2" fmla="*/ 25 w 15"/>
                  <a:gd name="T3" fmla="*/ 718 h 148"/>
                  <a:gd name="T4" fmla="*/ 99 w 15"/>
                  <a:gd name="T5" fmla="*/ 1568 h 148"/>
                  <a:gd name="T6" fmla="*/ 89 w 15"/>
                  <a:gd name="T7" fmla="*/ 573 h 148"/>
                  <a:gd name="T8" fmla="*/ 25 w 15"/>
                  <a:gd name="T9" fmla="*/ 44 h 1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8">
                    <a:moveTo>
                      <a:pt x="0" y="0"/>
                    </a:moveTo>
                    <a:cubicBezTo>
                      <a:pt x="0" y="23"/>
                      <a:pt x="2" y="45"/>
                      <a:pt x="3" y="68"/>
                    </a:cubicBezTo>
                    <a:cubicBezTo>
                      <a:pt x="5" y="94"/>
                      <a:pt x="11" y="121"/>
                      <a:pt x="11" y="148"/>
                    </a:cubicBezTo>
                    <a:cubicBezTo>
                      <a:pt x="15" y="118"/>
                      <a:pt x="13" y="83"/>
                      <a:pt x="10" y="54"/>
                    </a:cubicBezTo>
                    <a:cubicBezTo>
                      <a:pt x="9" y="38"/>
                      <a:pt x="8" y="19"/>
                      <a:pt x="3" y="4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5" name="Freeform 923">
                <a:extLst>
                  <a:ext uri="{FF2B5EF4-FFF2-40B4-BE49-F238E27FC236}">
                    <a16:creationId xmlns:a16="http://schemas.microsoft.com/office/drawing/2014/main" id="{071559B6-BC97-49F3-B7C4-7B9C325C9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3107"/>
                <a:ext cx="51" cy="130"/>
              </a:xfrm>
              <a:custGeom>
                <a:avLst/>
                <a:gdLst>
                  <a:gd name="T0" fmla="*/ 112 w 25"/>
                  <a:gd name="T1" fmla="*/ 73 h 59"/>
                  <a:gd name="T2" fmla="*/ 41 w 25"/>
                  <a:gd name="T3" fmla="*/ 267 h 59"/>
                  <a:gd name="T4" fmla="*/ 49 w 25"/>
                  <a:gd name="T5" fmla="*/ 568 h 59"/>
                  <a:gd name="T6" fmla="*/ 196 w 25"/>
                  <a:gd name="T7" fmla="*/ 516 h 59"/>
                  <a:gd name="T8" fmla="*/ 145 w 25"/>
                  <a:gd name="T9" fmla="*/ 17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" h="59">
                    <a:moveTo>
                      <a:pt x="13" y="7"/>
                    </a:moveTo>
                    <a:cubicBezTo>
                      <a:pt x="5" y="0"/>
                      <a:pt x="6" y="21"/>
                      <a:pt x="5" y="25"/>
                    </a:cubicBezTo>
                    <a:cubicBezTo>
                      <a:pt x="4" y="33"/>
                      <a:pt x="0" y="46"/>
                      <a:pt x="6" y="53"/>
                    </a:cubicBezTo>
                    <a:cubicBezTo>
                      <a:pt x="12" y="59"/>
                      <a:pt x="22" y="55"/>
                      <a:pt x="23" y="48"/>
                    </a:cubicBezTo>
                    <a:cubicBezTo>
                      <a:pt x="25" y="41"/>
                      <a:pt x="20" y="20"/>
                      <a:pt x="17" y="1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6" name="Freeform 924">
                <a:extLst>
                  <a:ext uri="{FF2B5EF4-FFF2-40B4-BE49-F238E27FC236}">
                    <a16:creationId xmlns:a16="http://schemas.microsoft.com/office/drawing/2014/main" id="{2298524F-7335-448C-BF75-EE75CB6CC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103"/>
                <a:ext cx="33" cy="114"/>
              </a:xfrm>
              <a:custGeom>
                <a:avLst/>
                <a:gdLst>
                  <a:gd name="T0" fmla="*/ 0 w 16"/>
                  <a:gd name="T1" fmla="*/ 33 h 52"/>
                  <a:gd name="T2" fmla="*/ 132 w 16"/>
                  <a:gd name="T3" fmla="*/ 371 h 52"/>
                  <a:gd name="T4" fmla="*/ 43 w 16"/>
                  <a:gd name="T5" fmla="*/ 460 h 52"/>
                  <a:gd name="T6" fmla="*/ 8 w 16"/>
                  <a:gd name="T7" fmla="*/ 189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6" h="52">
                    <a:moveTo>
                      <a:pt x="0" y="3"/>
                    </a:moveTo>
                    <a:cubicBezTo>
                      <a:pt x="16" y="0"/>
                      <a:pt x="16" y="24"/>
                      <a:pt x="15" y="35"/>
                    </a:cubicBezTo>
                    <a:cubicBezTo>
                      <a:pt x="15" y="44"/>
                      <a:pt x="12" y="52"/>
                      <a:pt x="5" y="44"/>
                    </a:cubicBezTo>
                    <a:cubicBezTo>
                      <a:pt x="0" y="37"/>
                      <a:pt x="1" y="26"/>
                      <a:pt x="1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925">
                <a:extLst>
                  <a:ext uri="{FF2B5EF4-FFF2-40B4-BE49-F238E27FC236}">
                    <a16:creationId xmlns:a16="http://schemas.microsoft.com/office/drawing/2014/main" id="{84AAE723-0074-4FF4-81AB-F8955F051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4023"/>
                <a:ext cx="19" cy="17"/>
              </a:xfrm>
              <a:custGeom>
                <a:avLst/>
                <a:gdLst>
                  <a:gd name="T0" fmla="*/ 0 w 9"/>
                  <a:gd name="T1" fmla="*/ 28 h 8"/>
                  <a:gd name="T2" fmla="*/ 68 w 9"/>
                  <a:gd name="T3" fmla="*/ 0 h 8"/>
                  <a:gd name="T4" fmla="*/ 84 w 9"/>
                  <a:gd name="T5" fmla="*/ 77 h 8"/>
                  <a:gd name="T6" fmla="*/ 0 w 9"/>
                  <a:gd name="T7" fmla="*/ 49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2" y="2"/>
                      <a:pt x="5" y="0"/>
                      <a:pt x="7" y="0"/>
                    </a:cubicBezTo>
                    <a:cubicBezTo>
                      <a:pt x="8" y="2"/>
                      <a:pt x="9" y="6"/>
                      <a:pt x="9" y="8"/>
                    </a:cubicBezTo>
                    <a:cubicBezTo>
                      <a:pt x="6" y="8"/>
                      <a:pt x="0" y="7"/>
                      <a:pt x="0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926">
                <a:extLst>
                  <a:ext uri="{FF2B5EF4-FFF2-40B4-BE49-F238E27FC236}">
                    <a16:creationId xmlns:a16="http://schemas.microsoft.com/office/drawing/2014/main" id="{96242966-C197-42B7-9E88-FEC5EF2BC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7" y="4029"/>
                <a:ext cx="23" cy="18"/>
              </a:xfrm>
              <a:custGeom>
                <a:avLst/>
                <a:gdLst>
                  <a:gd name="T0" fmla="*/ 17 w 11"/>
                  <a:gd name="T1" fmla="*/ 0 h 8"/>
                  <a:gd name="T2" fmla="*/ 0 w 11"/>
                  <a:gd name="T3" fmla="*/ 25 h 8"/>
                  <a:gd name="T4" fmla="*/ 17 w 11"/>
                  <a:gd name="T5" fmla="*/ 56 h 8"/>
                  <a:gd name="T6" fmla="*/ 92 w 11"/>
                  <a:gd name="T7" fmla="*/ 81 h 8"/>
                  <a:gd name="T8" fmla="*/ 75 w 11"/>
                  <a:gd name="T9" fmla="*/ 25 h 8"/>
                  <a:gd name="T10" fmla="*/ 17 w 11"/>
                  <a:gd name="T11" fmla="*/ 1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3" y="6"/>
                      <a:pt x="9" y="8"/>
                      <a:pt x="10" y="7"/>
                    </a:cubicBezTo>
                    <a:cubicBezTo>
                      <a:pt x="11" y="5"/>
                      <a:pt x="9" y="2"/>
                      <a:pt x="8" y="2"/>
                    </a:cubicBezTo>
                    <a:cubicBezTo>
                      <a:pt x="7" y="2"/>
                      <a:pt x="2" y="3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927">
                <a:extLst>
                  <a:ext uri="{FF2B5EF4-FFF2-40B4-BE49-F238E27FC236}">
                    <a16:creationId xmlns:a16="http://schemas.microsoft.com/office/drawing/2014/main" id="{81F5607D-6E17-47D3-93D3-9F75B5A1F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4027"/>
                <a:ext cx="19" cy="18"/>
              </a:xfrm>
              <a:custGeom>
                <a:avLst/>
                <a:gdLst>
                  <a:gd name="T0" fmla="*/ 8 w 9"/>
                  <a:gd name="T1" fmla="*/ 0 h 8"/>
                  <a:gd name="T2" fmla="*/ 27 w 9"/>
                  <a:gd name="T3" fmla="*/ 72 h 8"/>
                  <a:gd name="T4" fmla="*/ 84 w 9"/>
                  <a:gd name="T5" fmla="*/ 72 h 8"/>
                  <a:gd name="T6" fmla="*/ 76 w 9"/>
                  <a:gd name="T7" fmla="*/ 36 h 8"/>
                  <a:gd name="T8" fmla="*/ 49 w 9"/>
                  <a:gd name="T9" fmla="*/ 25 h 8"/>
                  <a:gd name="T10" fmla="*/ 17 w 9"/>
                  <a:gd name="T11" fmla="*/ 11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3"/>
                      <a:pt x="0" y="4"/>
                      <a:pt x="3" y="6"/>
                    </a:cubicBezTo>
                    <a:cubicBezTo>
                      <a:pt x="4" y="6"/>
                      <a:pt x="8" y="8"/>
                      <a:pt x="9" y="6"/>
                    </a:cubicBezTo>
                    <a:cubicBezTo>
                      <a:pt x="9" y="6"/>
                      <a:pt x="8" y="3"/>
                      <a:pt x="8" y="3"/>
                    </a:cubicBezTo>
                    <a:cubicBezTo>
                      <a:pt x="7" y="3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928">
                <a:extLst>
                  <a:ext uri="{FF2B5EF4-FFF2-40B4-BE49-F238E27FC236}">
                    <a16:creationId xmlns:a16="http://schemas.microsoft.com/office/drawing/2014/main" id="{045D3125-FC9D-498D-9CFA-EBFEA00C8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4018"/>
                <a:ext cx="15" cy="27"/>
              </a:xfrm>
              <a:custGeom>
                <a:avLst/>
                <a:gdLst>
                  <a:gd name="T0" fmla="*/ 0 w 7"/>
                  <a:gd name="T1" fmla="*/ 0 h 12"/>
                  <a:gd name="T2" fmla="*/ 0 w 7"/>
                  <a:gd name="T3" fmla="*/ 25 h 12"/>
                  <a:gd name="T4" fmla="*/ 9 w 7"/>
                  <a:gd name="T5" fmla="*/ 72 h 12"/>
                  <a:gd name="T6" fmla="*/ 69 w 7"/>
                  <a:gd name="T7" fmla="*/ 101 h 12"/>
                  <a:gd name="T8" fmla="*/ 60 w 7"/>
                  <a:gd name="T9" fmla="*/ 72 h 12"/>
                  <a:gd name="T10" fmla="*/ 60 w 7"/>
                  <a:gd name="T11" fmla="*/ 45 h 12"/>
                  <a:gd name="T12" fmla="*/ 9 w 7"/>
                  <a:gd name="T13" fmla="*/ 36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1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2" y="7"/>
                      <a:pt x="6" y="12"/>
                      <a:pt x="7" y="9"/>
                    </a:cubicBezTo>
                    <a:cubicBezTo>
                      <a:pt x="7" y="9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ubicBezTo>
                      <a:pt x="5" y="3"/>
                      <a:pt x="2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929">
                <a:extLst>
                  <a:ext uri="{FF2B5EF4-FFF2-40B4-BE49-F238E27FC236}">
                    <a16:creationId xmlns:a16="http://schemas.microsoft.com/office/drawing/2014/main" id="{F1F32D7D-69C7-48FA-9203-20C77A084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0" y="4007"/>
                <a:ext cx="17" cy="29"/>
              </a:xfrm>
              <a:custGeom>
                <a:avLst/>
                <a:gdLst>
                  <a:gd name="T0" fmla="*/ 0 w 8"/>
                  <a:gd name="T1" fmla="*/ 20 h 13"/>
                  <a:gd name="T2" fmla="*/ 19 w 8"/>
                  <a:gd name="T3" fmla="*/ 89 h 13"/>
                  <a:gd name="T4" fmla="*/ 77 w 8"/>
                  <a:gd name="T5" fmla="*/ 100 h 13"/>
                  <a:gd name="T6" fmla="*/ 40 w 8"/>
                  <a:gd name="T7" fmla="*/ 20 h 13"/>
                  <a:gd name="T8" fmla="*/ 19 w 8"/>
                  <a:gd name="T9" fmla="*/ 20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0" y="2"/>
                    </a:moveTo>
                    <a:cubicBezTo>
                      <a:pt x="1" y="4"/>
                      <a:pt x="1" y="6"/>
                      <a:pt x="2" y="8"/>
                    </a:cubicBezTo>
                    <a:cubicBezTo>
                      <a:pt x="3" y="9"/>
                      <a:pt x="7" y="13"/>
                      <a:pt x="8" y="9"/>
                    </a:cubicBezTo>
                    <a:cubicBezTo>
                      <a:pt x="8" y="7"/>
                      <a:pt x="6" y="4"/>
                      <a:pt x="4" y="2"/>
                    </a:cubicBezTo>
                    <a:cubicBezTo>
                      <a:pt x="3" y="1"/>
                      <a:pt x="2" y="0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2" name="Freeform 930">
                <a:extLst>
                  <a:ext uri="{FF2B5EF4-FFF2-40B4-BE49-F238E27FC236}">
                    <a16:creationId xmlns:a16="http://schemas.microsoft.com/office/drawing/2014/main" id="{BB05052D-B635-4307-9106-665C8ED4A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5" y="3979"/>
                <a:ext cx="27" cy="15"/>
              </a:xfrm>
              <a:custGeom>
                <a:avLst/>
                <a:gdLst>
                  <a:gd name="T0" fmla="*/ 0 w 13"/>
                  <a:gd name="T1" fmla="*/ 69 h 7"/>
                  <a:gd name="T2" fmla="*/ 64 w 13"/>
                  <a:gd name="T3" fmla="*/ 28 h 7"/>
                  <a:gd name="T4" fmla="*/ 116 w 13"/>
                  <a:gd name="T5" fmla="*/ 0 h 7"/>
                  <a:gd name="T6" fmla="*/ 81 w 13"/>
                  <a:gd name="T7" fmla="*/ 19 h 7"/>
                  <a:gd name="T8" fmla="*/ 17 w 13"/>
                  <a:gd name="T9" fmla="*/ 6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cubicBezTo>
                      <a:pt x="1" y="5"/>
                      <a:pt x="5" y="4"/>
                      <a:pt x="7" y="3"/>
                    </a:cubicBezTo>
                    <a:cubicBezTo>
                      <a:pt x="9" y="3"/>
                      <a:pt x="11" y="2"/>
                      <a:pt x="13" y="0"/>
                    </a:cubicBezTo>
                    <a:cubicBezTo>
                      <a:pt x="11" y="0"/>
                      <a:pt x="10" y="1"/>
                      <a:pt x="9" y="2"/>
                    </a:cubicBezTo>
                    <a:cubicBezTo>
                      <a:pt x="6" y="3"/>
                      <a:pt x="4" y="4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931">
                <a:extLst>
                  <a:ext uri="{FF2B5EF4-FFF2-40B4-BE49-F238E27FC236}">
                    <a16:creationId xmlns:a16="http://schemas.microsoft.com/office/drawing/2014/main" id="{D580B86A-B2E7-4B21-8CCE-399C05DE7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3979"/>
                <a:ext cx="22" cy="24"/>
              </a:xfrm>
              <a:custGeom>
                <a:avLst/>
                <a:gdLst>
                  <a:gd name="T0" fmla="*/ 56 w 11"/>
                  <a:gd name="T1" fmla="*/ 9 h 11"/>
                  <a:gd name="T2" fmla="*/ 56 w 11"/>
                  <a:gd name="T3" fmla="*/ 20 h 11"/>
                  <a:gd name="T4" fmla="*/ 48 w 11"/>
                  <a:gd name="T5" fmla="*/ 61 h 11"/>
                  <a:gd name="T6" fmla="*/ 16 w 11"/>
                  <a:gd name="T7" fmla="*/ 105 h 11"/>
                  <a:gd name="T8" fmla="*/ 0 w 11"/>
                  <a:gd name="T9" fmla="*/ 105 h 11"/>
                  <a:gd name="T10" fmla="*/ 64 w 11"/>
                  <a:gd name="T11" fmla="*/ 81 h 11"/>
                  <a:gd name="T12" fmla="*/ 72 w 11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5" y="8"/>
                      <a:pt x="3" y="9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2" y="11"/>
                      <a:pt x="6" y="9"/>
                      <a:pt x="8" y="8"/>
                    </a:cubicBezTo>
                    <a:cubicBezTo>
                      <a:pt x="11" y="6"/>
                      <a:pt x="11" y="3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932">
                <a:extLst>
                  <a:ext uri="{FF2B5EF4-FFF2-40B4-BE49-F238E27FC236}">
                    <a16:creationId xmlns:a16="http://schemas.microsoft.com/office/drawing/2014/main" id="{17BC52D4-451D-451C-85B0-EFDF0075F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983"/>
                <a:ext cx="20" cy="27"/>
              </a:xfrm>
              <a:custGeom>
                <a:avLst/>
                <a:gdLst>
                  <a:gd name="T0" fmla="*/ 64 w 10"/>
                  <a:gd name="T1" fmla="*/ 11 h 12"/>
                  <a:gd name="T2" fmla="*/ 0 w 10"/>
                  <a:gd name="T3" fmla="*/ 137 h 12"/>
                  <a:gd name="T4" fmla="*/ 64 w 10"/>
                  <a:gd name="T5" fmla="*/ 101 h 12"/>
                  <a:gd name="T6" fmla="*/ 64 w 10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8" y="1"/>
                    </a:moveTo>
                    <a:cubicBezTo>
                      <a:pt x="10" y="3"/>
                      <a:pt x="1" y="10"/>
                      <a:pt x="0" y="12"/>
                    </a:cubicBezTo>
                    <a:cubicBezTo>
                      <a:pt x="2" y="12"/>
                      <a:pt x="6" y="10"/>
                      <a:pt x="8" y="9"/>
                    </a:cubicBezTo>
                    <a:cubicBezTo>
                      <a:pt x="10" y="7"/>
                      <a:pt x="9" y="3"/>
                      <a:pt x="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933">
                <a:extLst>
                  <a:ext uri="{FF2B5EF4-FFF2-40B4-BE49-F238E27FC236}">
                    <a16:creationId xmlns:a16="http://schemas.microsoft.com/office/drawing/2014/main" id="{33F546E8-9BCC-4D44-BA33-531F0895D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3981"/>
                <a:ext cx="12" cy="26"/>
              </a:xfrm>
              <a:custGeom>
                <a:avLst/>
                <a:gdLst>
                  <a:gd name="T0" fmla="*/ 24 w 6"/>
                  <a:gd name="T1" fmla="*/ 0 h 12"/>
                  <a:gd name="T2" fmla="*/ 0 w 6"/>
                  <a:gd name="T3" fmla="*/ 121 h 12"/>
                  <a:gd name="T4" fmla="*/ 32 w 6"/>
                  <a:gd name="T5" fmla="*/ 93 h 12"/>
                  <a:gd name="T6" fmla="*/ 32 w 6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3" y="0"/>
                    </a:moveTo>
                    <a:cubicBezTo>
                      <a:pt x="4" y="4"/>
                      <a:pt x="2" y="9"/>
                      <a:pt x="0" y="12"/>
                    </a:cubicBezTo>
                    <a:cubicBezTo>
                      <a:pt x="2" y="11"/>
                      <a:pt x="3" y="11"/>
                      <a:pt x="4" y="9"/>
                    </a:cubicBezTo>
                    <a:cubicBezTo>
                      <a:pt x="6" y="7"/>
                      <a:pt x="5" y="2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934">
                <a:extLst>
                  <a:ext uri="{FF2B5EF4-FFF2-40B4-BE49-F238E27FC236}">
                    <a16:creationId xmlns:a16="http://schemas.microsoft.com/office/drawing/2014/main" id="{B5F8A11D-AF70-4FC0-8C44-1CC56B9FD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3961"/>
                <a:ext cx="12" cy="29"/>
              </a:xfrm>
              <a:custGeom>
                <a:avLst/>
                <a:gdLst>
                  <a:gd name="T0" fmla="*/ 0 w 6"/>
                  <a:gd name="T1" fmla="*/ 56 h 13"/>
                  <a:gd name="T2" fmla="*/ 8 w 6"/>
                  <a:gd name="T3" fmla="*/ 45 h 13"/>
                  <a:gd name="T4" fmla="*/ 24 w 6"/>
                  <a:gd name="T5" fmla="*/ 65 h 13"/>
                  <a:gd name="T6" fmla="*/ 8 w 6"/>
                  <a:gd name="T7" fmla="*/ 145 h 13"/>
                  <a:gd name="T8" fmla="*/ 32 w 6"/>
                  <a:gd name="T9" fmla="*/ 89 h 13"/>
                  <a:gd name="T10" fmla="*/ 48 w 6"/>
                  <a:gd name="T11" fmla="*/ 9 h 13"/>
                  <a:gd name="T12" fmla="*/ 8 w 6"/>
                  <a:gd name="T13" fmla="*/ 36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" h="13">
                    <a:moveTo>
                      <a:pt x="0" y="5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9"/>
                      <a:pt x="2" y="11"/>
                      <a:pt x="1" y="13"/>
                    </a:cubicBezTo>
                    <a:cubicBezTo>
                      <a:pt x="3" y="13"/>
                      <a:pt x="4" y="9"/>
                      <a:pt x="4" y="8"/>
                    </a:cubicBezTo>
                    <a:cubicBezTo>
                      <a:pt x="5" y="6"/>
                      <a:pt x="6" y="3"/>
                      <a:pt x="6" y="1"/>
                    </a:cubicBezTo>
                    <a:cubicBezTo>
                      <a:pt x="4" y="0"/>
                      <a:pt x="2" y="1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935">
                <a:extLst>
                  <a:ext uri="{FF2B5EF4-FFF2-40B4-BE49-F238E27FC236}">
                    <a16:creationId xmlns:a16="http://schemas.microsoft.com/office/drawing/2014/main" id="{D9820B9A-8A8E-4A09-ABF0-19C36DF69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792"/>
                <a:ext cx="58" cy="156"/>
              </a:xfrm>
              <a:custGeom>
                <a:avLst/>
                <a:gdLst>
                  <a:gd name="T0" fmla="*/ 232 w 28"/>
                  <a:gd name="T1" fmla="*/ 9 h 71"/>
                  <a:gd name="T2" fmla="*/ 197 w 28"/>
                  <a:gd name="T3" fmla="*/ 125 h 71"/>
                  <a:gd name="T4" fmla="*/ 197 w 28"/>
                  <a:gd name="T5" fmla="*/ 178 h 71"/>
                  <a:gd name="T6" fmla="*/ 176 w 28"/>
                  <a:gd name="T7" fmla="*/ 255 h 71"/>
                  <a:gd name="T8" fmla="*/ 108 w 28"/>
                  <a:gd name="T9" fmla="*/ 444 h 71"/>
                  <a:gd name="T10" fmla="*/ 64 w 28"/>
                  <a:gd name="T11" fmla="*/ 573 h 71"/>
                  <a:gd name="T12" fmla="*/ 0 w 28"/>
                  <a:gd name="T13" fmla="*/ 754 h 71"/>
                  <a:gd name="T14" fmla="*/ 44 w 28"/>
                  <a:gd name="T15" fmla="*/ 657 h 71"/>
                  <a:gd name="T16" fmla="*/ 116 w 28"/>
                  <a:gd name="T17" fmla="*/ 479 h 71"/>
                  <a:gd name="T18" fmla="*/ 205 w 28"/>
                  <a:gd name="T19" fmla="*/ 246 h 71"/>
                  <a:gd name="T20" fmla="*/ 232 w 28"/>
                  <a:gd name="T21" fmla="*/ 97 h 71"/>
                  <a:gd name="T22" fmla="*/ 249 w 28"/>
                  <a:gd name="T23" fmla="*/ 0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8" h="71">
                    <a:moveTo>
                      <a:pt x="26" y="1"/>
                    </a:moveTo>
                    <a:cubicBezTo>
                      <a:pt x="24" y="4"/>
                      <a:pt x="22" y="9"/>
                      <a:pt x="22" y="12"/>
                    </a:cubicBezTo>
                    <a:cubicBezTo>
                      <a:pt x="22" y="14"/>
                      <a:pt x="22" y="15"/>
                      <a:pt x="22" y="17"/>
                    </a:cubicBezTo>
                    <a:cubicBezTo>
                      <a:pt x="22" y="19"/>
                      <a:pt x="21" y="22"/>
                      <a:pt x="20" y="24"/>
                    </a:cubicBezTo>
                    <a:cubicBezTo>
                      <a:pt x="18" y="30"/>
                      <a:pt x="15" y="36"/>
                      <a:pt x="12" y="42"/>
                    </a:cubicBezTo>
                    <a:cubicBezTo>
                      <a:pt x="11" y="46"/>
                      <a:pt x="9" y="50"/>
                      <a:pt x="7" y="54"/>
                    </a:cubicBezTo>
                    <a:cubicBezTo>
                      <a:pt x="5" y="60"/>
                      <a:pt x="3" y="66"/>
                      <a:pt x="0" y="71"/>
                    </a:cubicBezTo>
                    <a:cubicBezTo>
                      <a:pt x="1" y="68"/>
                      <a:pt x="3" y="65"/>
                      <a:pt x="5" y="62"/>
                    </a:cubicBezTo>
                    <a:cubicBezTo>
                      <a:pt x="8" y="56"/>
                      <a:pt x="11" y="51"/>
                      <a:pt x="13" y="45"/>
                    </a:cubicBezTo>
                    <a:cubicBezTo>
                      <a:pt x="17" y="38"/>
                      <a:pt x="20" y="31"/>
                      <a:pt x="23" y="23"/>
                    </a:cubicBezTo>
                    <a:cubicBezTo>
                      <a:pt x="24" y="19"/>
                      <a:pt x="26" y="14"/>
                      <a:pt x="26" y="9"/>
                    </a:cubicBezTo>
                    <a:cubicBezTo>
                      <a:pt x="27" y="6"/>
                      <a:pt x="26" y="3"/>
                      <a:pt x="2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8" name="Freeform 936">
                <a:extLst>
                  <a:ext uri="{FF2B5EF4-FFF2-40B4-BE49-F238E27FC236}">
                    <a16:creationId xmlns:a16="http://schemas.microsoft.com/office/drawing/2014/main" id="{2388A05E-BF98-48E4-9894-F709C2995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766"/>
                <a:ext cx="25" cy="189"/>
              </a:xfrm>
              <a:custGeom>
                <a:avLst/>
                <a:gdLst>
                  <a:gd name="T0" fmla="*/ 35 w 12"/>
                  <a:gd name="T1" fmla="*/ 0 h 86"/>
                  <a:gd name="T2" fmla="*/ 35 w 12"/>
                  <a:gd name="T3" fmla="*/ 231 h 86"/>
                  <a:gd name="T4" fmla="*/ 17 w 12"/>
                  <a:gd name="T5" fmla="*/ 459 h 86"/>
                  <a:gd name="T6" fmla="*/ 8 w 12"/>
                  <a:gd name="T7" fmla="*/ 646 h 86"/>
                  <a:gd name="T8" fmla="*/ 108 w 12"/>
                  <a:gd name="T9" fmla="*/ 912 h 86"/>
                  <a:gd name="T10" fmla="*/ 44 w 12"/>
                  <a:gd name="T11" fmla="*/ 629 h 86"/>
                  <a:gd name="T12" fmla="*/ 92 w 12"/>
                  <a:gd name="T13" fmla="*/ 338 h 86"/>
                  <a:gd name="T14" fmla="*/ 44 w 12"/>
                  <a:gd name="T15" fmla="*/ 0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" h="86">
                    <a:moveTo>
                      <a:pt x="4" y="0"/>
                    </a:moveTo>
                    <a:cubicBezTo>
                      <a:pt x="4" y="7"/>
                      <a:pt x="1" y="15"/>
                      <a:pt x="4" y="22"/>
                    </a:cubicBezTo>
                    <a:cubicBezTo>
                      <a:pt x="8" y="28"/>
                      <a:pt x="4" y="36"/>
                      <a:pt x="2" y="43"/>
                    </a:cubicBezTo>
                    <a:cubicBezTo>
                      <a:pt x="1" y="49"/>
                      <a:pt x="0" y="56"/>
                      <a:pt x="1" y="61"/>
                    </a:cubicBezTo>
                    <a:cubicBezTo>
                      <a:pt x="3" y="70"/>
                      <a:pt x="9" y="78"/>
                      <a:pt x="12" y="86"/>
                    </a:cubicBezTo>
                    <a:cubicBezTo>
                      <a:pt x="11" y="77"/>
                      <a:pt x="7" y="68"/>
                      <a:pt x="5" y="59"/>
                    </a:cubicBezTo>
                    <a:cubicBezTo>
                      <a:pt x="3" y="50"/>
                      <a:pt x="9" y="41"/>
                      <a:pt x="10" y="32"/>
                    </a:cubicBezTo>
                    <a:cubicBezTo>
                      <a:pt x="11" y="21"/>
                      <a:pt x="4" y="11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937">
                <a:extLst>
                  <a:ext uri="{FF2B5EF4-FFF2-40B4-BE49-F238E27FC236}">
                    <a16:creationId xmlns:a16="http://schemas.microsoft.com/office/drawing/2014/main" id="{0BC09BF2-BDA1-4491-A659-BE127C2C9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2" y="3992"/>
                <a:ext cx="39" cy="35"/>
              </a:xfrm>
              <a:custGeom>
                <a:avLst/>
                <a:gdLst>
                  <a:gd name="T0" fmla="*/ 0 w 19"/>
                  <a:gd name="T1" fmla="*/ 9 h 16"/>
                  <a:gd name="T2" fmla="*/ 0 w 19"/>
                  <a:gd name="T3" fmla="*/ 61 h 16"/>
                  <a:gd name="T4" fmla="*/ 16 w 19"/>
                  <a:gd name="T5" fmla="*/ 116 h 16"/>
                  <a:gd name="T6" fmla="*/ 88 w 19"/>
                  <a:gd name="T7" fmla="*/ 168 h 16"/>
                  <a:gd name="T8" fmla="*/ 113 w 19"/>
                  <a:gd name="T9" fmla="*/ 168 h 16"/>
                  <a:gd name="T10" fmla="*/ 131 w 19"/>
                  <a:gd name="T11" fmla="*/ 168 h 16"/>
                  <a:gd name="T12" fmla="*/ 156 w 19"/>
                  <a:gd name="T13" fmla="*/ 158 h 16"/>
                  <a:gd name="T14" fmla="*/ 140 w 19"/>
                  <a:gd name="T15" fmla="*/ 125 h 16"/>
                  <a:gd name="T16" fmla="*/ 131 w 19"/>
                  <a:gd name="T17" fmla="*/ 61 h 16"/>
                  <a:gd name="T18" fmla="*/ 105 w 19"/>
                  <a:gd name="T19" fmla="*/ 85 h 16"/>
                  <a:gd name="T20" fmla="*/ 68 w 19"/>
                  <a:gd name="T21" fmla="*/ 116 h 16"/>
                  <a:gd name="T22" fmla="*/ 33 w 19"/>
                  <a:gd name="T23" fmla="*/ 96 h 16"/>
                  <a:gd name="T24" fmla="*/ 33 w 19"/>
                  <a:gd name="T25" fmla="*/ 9 h 16"/>
                  <a:gd name="T26" fmla="*/ 0 w 19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" h="16">
                    <a:moveTo>
                      <a:pt x="0" y="1"/>
                    </a:moveTo>
                    <a:cubicBezTo>
                      <a:pt x="0" y="3"/>
                      <a:pt x="0" y="5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3" y="14"/>
                      <a:pt x="6" y="16"/>
                      <a:pt x="10" y="16"/>
                    </a:cubicBezTo>
                    <a:cubicBezTo>
                      <a:pt x="11" y="16"/>
                      <a:pt x="12" y="16"/>
                      <a:pt x="13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6" y="16"/>
                      <a:pt x="18" y="15"/>
                      <a:pt x="18" y="15"/>
                    </a:cubicBezTo>
                    <a:cubicBezTo>
                      <a:pt x="19" y="14"/>
                      <a:pt x="17" y="13"/>
                      <a:pt x="16" y="12"/>
                    </a:cubicBezTo>
                    <a:cubicBezTo>
                      <a:pt x="15" y="10"/>
                      <a:pt x="15" y="8"/>
                      <a:pt x="15" y="6"/>
                    </a:cubicBezTo>
                    <a:cubicBezTo>
                      <a:pt x="14" y="5"/>
                      <a:pt x="13" y="7"/>
                      <a:pt x="12" y="8"/>
                    </a:cubicBezTo>
                    <a:cubicBezTo>
                      <a:pt x="11" y="9"/>
                      <a:pt x="9" y="11"/>
                      <a:pt x="8" y="11"/>
                    </a:cubicBezTo>
                    <a:cubicBezTo>
                      <a:pt x="6" y="12"/>
                      <a:pt x="4" y="10"/>
                      <a:pt x="4" y="9"/>
                    </a:cubicBezTo>
                    <a:cubicBezTo>
                      <a:pt x="3" y="6"/>
                      <a:pt x="4" y="4"/>
                      <a:pt x="4" y="1"/>
                    </a:cubicBezTo>
                    <a:cubicBezTo>
                      <a:pt x="3" y="1"/>
                      <a:pt x="0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938">
                <a:extLst>
                  <a:ext uri="{FF2B5EF4-FFF2-40B4-BE49-F238E27FC236}">
                    <a16:creationId xmlns:a16="http://schemas.microsoft.com/office/drawing/2014/main" id="{11DADCDA-5C04-4EAD-9297-9656B86C4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997"/>
                <a:ext cx="33" cy="30"/>
              </a:xfrm>
              <a:custGeom>
                <a:avLst/>
                <a:gdLst>
                  <a:gd name="T0" fmla="*/ 8 w 16"/>
                  <a:gd name="T1" fmla="*/ 9 h 14"/>
                  <a:gd name="T2" fmla="*/ 8 w 16"/>
                  <a:gd name="T3" fmla="*/ 9 h 14"/>
                  <a:gd name="T4" fmla="*/ 52 w 16"/>
                  <a:gd name="T5" fmla="*/ 88 h 14"/>
                  <a:gd name="T6" fmla="*/ 89 w 16"/>
                  <a:gd name="T7" fmla="*/ 129 h 14"/>
                  <a:gd name="T8" fmla="*/ 132 w 16"/>
                  <a:gd name="T9" fmla="*/ 129 h 14"/>
                  <a:gd name="T10" fmla="*/ 132 w 16"/>
                  <a:gd name="T11" fmla="*/ 77 h 14"/>
                  <a:gd name="T12" fmla="*/ 124 w 16"/>
                  <a:gd name="T13" fmla="*/ 60 h 14"/>
                  <a:gd name="T14" fmla="*/ 116 w 16"/>
                  <a:gd name="T15" fmla="*/ 51 h 14"/>
                  <a:gd name="T16" fmla="*/ 97 w 16"/>
                  <a:gd name="T17" fmla="*/ 60 h 14"/>
                  <a:gd name="T18" fmla="*/ 72 w 16"/>
                  <a:gd name="T19" fmla="*/ 69 h 14"/>
                  <a:gd name="T20" fmla="*/ 25 w 16"/>
                  <a:gd name="T21" fmla="*/ 41 h 14"/>
                  <a:gd name="T22" fmla="*/ 0 w 16"/>
                  <a:gd name="T23" fmla="*/ 0 h 14"/>
                  <a:gd name="T24" fmla="*/ 0 w 16"/>
                  <a:gd name="T25" fmla="*/ 0 h 1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" h="14">
                    <a:moveTo>
                      <a:pt x="1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4"/>
                      <a:pt x="4" y="6"/>
                      <a:pt x="6" y="9"/>
                    </a:cubicBezTo>
                    <a:cubicBezTo>
                      <a:pt x="7" y="10"/>
                      <a:pt x="8" y="12"/>
                      <a:pt x="10" y="13"/>
                    </a:cubicBezTo>
                    <a:cubicBezTo>
                      <a:pt x="12" y="14"/>
                      <a:pt x="13" y="14"/>
                      <a:pt x="15" y="13"/>
                    </a:cubicBezTo>
                    <a:cubicBezTo>
                      <a:pt x="16" y="12"/>
                      <a:pt x="15" y="9"/>
                      <a:pt x="15" y="8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2" y="6"/>
                      <a:pt x="11" y="6"/>
                    </a:cubicBezTo>
                    <a:cubicBezTo>
                      <a:pt x="10" y="6"/>
                      <a:pt x="9" y="7"/>
                      <a:pt x="8" y="7"/>
                    </a:cubicBezTo>
                    <a:cubicBezTo>
                      <a:pt x="6" y="7"/>
                      <a:pt x="4" y="6"/>
                      <a:pt x="3" y="4"/>
                    </a:cubicBezTo>
                    <a:cubicBezTo>
                      <a:pt x="2" y="3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939">
                <a:extLst>
                  <a:ext uri="{FF2B5EF4-FFF2-40B4-BE49-F238E27FC236}">
                    <a16:creationId xmlns:a16="http://schemas.microsoft.com/office/drawing/2014/main" id="{D5CF810B-7366-4197-B00A-E35ADB28E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994"/>
                <a:ext cx="27" cy="22"/>
              </a:xfrm>
              <a:custGeom>
                <a:avLst/>
                <a:gdLst>
                  <a:gd name="T0" fmla="*/ 0 w 13"/>
                  <a:gd name="T1" fmla="*/ 0 h 10"/>
                  <a:gd name="T2" fmla="*/ 0 w 13"/>
                  <a:gd name="T3" fmla="*/ 0 h 10"/>
                  <a:gd name="T4" fmla="*/ 44 w 13"/>
                  <a:gd name="T5" fmla="*/ 88 h 10"/>
                  <a:gd name="T6" fmla="*/ 116 w 13"/>
                  <a:gd name="T7" fmla="*/ 106 h 10"/>
                  <a:gd name="T8" fmla="*/ 100 w 13"/>
                  <a:gd name="T9" fmla="*/ 64 h 10"/>
                  <a:gd name="T10" fmla="*/ 81 w 13"/>
                  <a:gd name="T11" fmla="*/ 53 h 10"/>
                  <a:gd name="T12" fmla="*/ 35 w 13"/>
                  <a:gd name="T13" fmla="*/ 44 h 10"/>
                  <a:gd name="T14" fmla="*/ 8 w 13"/>
                  <a:gd name="T15" fmla="*/ 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6"/>
                      <a:pt x="5" y="8"/>
                    </a:cubicBezTo>
                    <a:cubicBezTo>
                      <a:pt x="7" y="10"/>
                      <a:pt x="10" y="10"/>
                      <a:pt x="13" y="10"/>
                    </a:cubicBezTo>
                    <a:cubicBezTo>
                      <a:pt x="13" y="9"/>
                      <a:pt x="12" y="7"/>
                      <a:pt x="11" y="6"/>
                    </a:cubicBezTo>
                    <a:cubicBezTo>
                      <a:pt x="11" y="5"/>
                      <a:pt x="11" y="5"/>
                      <a:pt x="9" y="5"/>
                    </a:cubicBezTo>
                    <a:cubicBezTo>
                      <a:pt x="8" y="5"/>
                      <a:pt x="5" y="5"/>
                      <a:pt x="4" y="4"/>
                    </a:cubicBezTo>
                    <a:cubicBezTo>
                      <a:pt x="3" y="3"/>
                      <a:pt x="1" y="1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940">
                <a:extLst>
                  <a:ext uri="{FF2B5EF4-FFF2-40B4-BE49-F238E27FC236}">
                    <a16:creationId xmlns:a16="http://schemas.microsoft.com/office/drawing/2014/main" id="{38F16761-4F96-401A-922C-F0DA7464F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6" y="4001"/>
                <a:ext cx="14" cy="9"/>
              </a:xfrm>
              <a:custGeom>
                <a:avLst/>
                <a:gdLst>
                  <a:gd name="T0" fmla="*/ 8 w 7"/>
                  <a:gd name="T1" fmla="*/ 11 h 4"/>
                  <a:gd name="T2" fmla="*/ 0 w 7"/>
                  <a:gd name="T3" fmla="*/ 11 h 4"/>
                  <a:gd name="T4" fmla="*/ 16 w 7"/>
                  <a:gd name="T5" fmla="*/ 11 h 4"/>
                  <a:gd name="T6" fmla="*/ 32 w 7"/>
                  <a:gd name="T7" fmla="*/ 11 h 4"/>
                  <a:gd name="T8" fmla="*/ 48 w 7"/>
                  <a:gd name="T9" fmla="*/ 45 h 4"/>
                  <a:gd name="T10" fmla="*/ 8 w 7"/>
                  <a:gd name="T11" fmla="*/ 36 h 4"/>
                  <a:gd name="T12" fmla="*/ 16 w 7"/>
                  <a:gd name="T13" fmla="*/ 25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1" y="1"/>
                      <a:pt x="2" y="1"/>
                    </a:cubicBezTo>
                    <a:cubicBezTo>
                      <a:pt x="3" y="1"/>
                      <a:pt x="3" y="0"/>
                      <a:pt x="4" y="1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4"/>
                      <a:pt x="3" y="4"/>
                      <a:pt x="1" y="3"/>
                    </a:cubicBezTo>
                    <a:cubicBezTo>
                      <a:pt x="1" y="2"/>
                      <a:pt x="2" y="3"/>
                      <a:pt x="2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941">
                <a:extLst>
                  <a:ext uri="{FF2B5EF4-FFF2-40B4-BE49-F238E27FC236}">
                    <a16:creationId xmlns:a16="http://schemas.microsoft.com/office/drawing/2014/main" id="{9FBBFB2B-AC26-451E-9D6E-4D5ED8724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3988"/>
                <a:ext cx="10" cy="13"/>
              </a:xfrm>
              <a:custGeom>
                <a:avLst/>
                <a:gdLst>
                  <a:gd name="T0" fmla="*/ 0 w 5"/>
                  <a:gd name="T1" fmla="*/ 33 h 6"/>
                  <a:gd name="T2" fmla="*/ 24 w 5"/>
                  <a:gd name="T3" fmla="*/ 0 h 6"/>
                  <a:gd name="T4" fmla="*/ 40 w 5"/>
                  <a:gd name="T5" fmla="*/ 33 h 6"/>
                  <a:gd name="T6" fmla="*/ 24 w 5"/>
                  <a:gd name="T7" fmla="*/ 61 h 6"/>
                  <a:gd name="T8" fmla="*/ 8 w 5"/>
                  <a:gd name="T9" fmla="*/ 33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5"/>
                      <a:pt x="5" y="6"/>
                      <a:pt x="3" y="6"/>
                    </a:cubicBezTo>
                    <a:cubicBezTo>
                      <a:pt x="2" y="5"/>
                      <a:pt x="1" y="5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4" name="Freeform 942">
                <a:extLst>
                  <a:ext uri="{FF2B5EF4-FFF2-40B4-BE49-F238E27FC236}">
                    <a16:creationId xmlns:a16="http://schemas.microsoft.com/office/drawing/2014/main" id="{926FCE9F-998C-421E-9F80-F12D746C4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3821"/>
                <a:ext cx="56" cy="123"/>
              </a:xfrm>
              <a:custGeom>
                <a:avLst/>
                <a:gdLst>
                  <a:gd name="T0" fmla="*/ 35 w 27"/>
                  <a:gd name="T1" fmla="*/ 9 h 56"/>
                  <a:gd name="T2" fmla="*/ 81 w 27"/>
                  <a:gd name="T3" fmla="*/ 178 h 56"/>
                  <a:gd name="T4" fmla="*/ 116 w 27"/>
                  <a:gd name="T5" fmla="*/ 338 h 56"/>
                  <a:gd name="T6" fmla="*/ 241 w 27"/>
                  <a:gd name="T7" fmla="*/ 593 h 56"/>
                  <a:gd name="T8" fmla="*/ 73 w 27"/>
                  <a:gd name="T9" fmla="*/ 266 h 56"/>
                  <a:gd name="T10" fmla="*/ 17 w 27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7" h="56">
                    <a:moveTo>
                      <a:pt x="4" y="1"/>
                    </a:moveTo>
                    <a:cubicBezTo>
                      <a:pt x="5" y="6"/>
                      <a:pt x="8" y="12"/>
                      <a:pt x="9" y="17"/>
                    </a:cubicBezTo>
                    <a:cubicBezTo>
                      <a:pt x="11" y="22"/>
                      <a:pt x="12" y="27"/>
                      <a:pt x="13" y="32"/>
                    </a:cubicBezTo>
                    <a:cubicBezTo>
                      <a:pt x="16" y="42"/>
                      <a:pt x="21" y="49"/>
                      <a:pt x="27" y="56"/>
                    </a:cubicBezTo>
                    <a:cubicBezTo>
                      <a:pt x="16" y="52"/>
                      <a:pt x="12" y="35"/>
                      <a:pt x="8" y="25"/>
                    </a:cubicBezTo>
                    <a:cubicBezTo>
                      <a:pt x="6" y="19"/>
                      <a:pt x="0" y="6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5" name="Freeform 943">
                <a:extLst>
                  <a:ext uri="{FF2B5EF4-FFF2-40B4-BE49-F238E27FC236}">
                    <a16:creationId xmlns:a16="http://schemas.microsoft.com/office/drawing/2014/main" id="{7C6C0493-2C35-4451-8B2A-2F5D4AAC4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4003"/>
                <a:ext cx="21" cy="24"/>
              </a:xfrm>
              <a:custGeom>
                <a:avLst/>
                <a:gdLst>
                  <a:gd name="T0" fmla="*/ 57 w 10"/>
                  <a:gd name="T1" fmla="*/ 0 h 11"/>
                  <a:gd name="T2" fmla="*/ 48 w 10"/>
                  <a:gd name="T3" fmla="*/ 52 h 11"/>
                  <a:gd name="T4" fmla="*/ 0 w 10"/>
                  <a:gd name="T5" fmla="*/ 44 h 11"/>
                  <a:gd name="T6" fmla="*/ 17 w 10"/>
                  <a:gd name="T7" fmla="*/ 105 h 11"/>
                  <a:gd name="T8" fmla="*/ 36 w 10"/>
                  <a:gd name="T9" fmla="*/ 113 h 11"/>
                  <a:gd name="T10" fmla="*/ 57 w 10"/>
                  <a:gd name="T11" fmla="*/ 96 h 11"/>
                  <a:gd name="T12" fmla="*/ 67 w 10"/>
                  <a:gd name="T13" fmla="*/ 0 h 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8" y="2"/>
                      <a:pt x="7" y="4"/>
                      <a:pt x="5" y="5"/>
                    </a:cubicBezTo>
                    <a:cubicBezTo>
                      <a:pt x="3" y="5"/>
                      <a:pt x="2" y="4"/>
                      <a:pt x="0" y="4"/>
                    </a:cubicBezTo>
                    <a:cubicBezTo>
                      <a:pt x="1" y="6"/>
                      <a:pt x="1" y="8"/>
                      <a:pt x="2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5" y="11"/>
                      <a:pt x="6" y="10"/>
                      <a:pt x="6" y="9"/>
                    </a:cubicBezTo>
                    <a:cubicBezTo>
                      <a:pt x="8" y="7"/>
                      <a:pt x="10" y="2"/>
                      <a:pt x="7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6" name="Freeform 944">
                <a:extLst>
                  <a:ext uri="{FF2B5EF4-FFF2-40B4-BE49-F238E27FC236}">
                    <a16:creationId xmlns:a16="http://schemas.microsoft.com/office/drawing/2014/main" id="{D5F2B620-8A91-4945-833E-AEBBF68D0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7" y="4001"/>
                <a:ext cx="10" cy="20"/>
              </a:xfrm>
              <a:custGeom>
                <a:avLst/>
                <a:gdLst>
                  <a:gd name="T0" fmla="*/ 8 w 5"/>
                  <a:gd name="T1" fmla="*/ 53 h 9"/>
                  <a:gd name="T2" fmla="*/ 16 w 5"/>
                  <a:gd name="T3" fmla="*/ 0 h 9"/>
                  <a:gd name="T4" fmla="*/ 32 w 5"/>
                  <a:gd name="T5" fmla="*/ 80 h 9"/>
                  <a:gd name="T6" fmla="*/ 0 w 5"/>
                  <a:gd name="T7" fmla="*/ 98 h 9"/>
                  <a:gd name="T8" fmla="*/ 0 w 5"/>
                  <a:gd name="T9" fmla="*/ 8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1" y="5"/>
                    </a:moveTo>
                    <a:cubicBezTo>
                      <a:pt x="3" y="5"/>
                      <a:pt x="3" y="1"/>
                      <a:pt x="2" y="0"/>
                    </a:cubicBezTo>
                    <a:cubicBezTo>
                      <a:pt x="4" y="1"/>
                      <a:pt x="5" y="5"/>
                      <a:pt x="4" y="7"/>
                    </a:cubicBezTo>
                    <a:cubicBezTo>
                      <a:pt x="3" y="7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7" name="Freeform 945">
                <a:extLst>
                  <a:ext uri="{FF2B5EF4-FFF2-40B4-BE49-F238E27FC236}">
                    <a16:creationId xmlns:a16="http://schemas.microsoft.com/office/drawing/2014/main" id="{2FB75764-6BBD-492D-AF48-16647C55D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4003"/>
                <a:ext cx="10" cy="11"/>
              </a:xfrm>
              <a:custGeom>
                <a:avLst/>
                <a:gdLst>
                  <a:gd name="T0" fmla="*/ 0 w 5"/>
                  <a:gd name="T1" fmla="*/ 20 h 5"/>
                  <a:gd name="T2" fmla="*/ 24 w 5"/>
                  <a:gd name="T3" fmla="*/ 0 h 5"/>
                  <a:gd name="T4" fmla="*/ 32 w 5"/>
                  <a:gd name="T5" fmla="*/ 33 h 5"/>
                  <a:gd name="T6" fmla="*/ 8 w 5"/>
                  <a:gd name="T7" fmla="*/ 33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3"/>
                      <a:pt x="3" y="0"/>
                      <a:pt x="3" y="0"/>
                    </a:cubicBezTo>
                    <a:cubicBezTo>
                      <a:pt x="3" y="1"/>
                      <a:pt x="5" y="2"/>
                      <a:pt x="4" y="3"/>
                    </a:cubicBezTo>
                    <a:cubicBezTo>
                      <a:pt x="4" y="4"/>
                      <a:pt x="1" y="5"/>
                      <a:pt x="1" y="3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8" name="Freeform 946">
                <a:extLst>
                  <a:ext uri="{FF2B5EF4-FFF2-40B4-BE49-F238E27FC236}">
                    <a16:creationId xmlns:a16="http://schemas.microsoft.com/office/drawing/2014/main" id="{94965B3F-F345-4134-891F-FDF9C5AE4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968"/>
                <a:ext cx="7" cy="11"/>
              </a:xfrm>
              <a:custGeom>
                <a:avLst/>
                <a:gdLst>
                  <a:gd name="T0" fmla="*/ 0 w 3"/>
                  <a:gd name="T1" fmla="*/ 0 h 5"/>
                  <a:gd name="T2" fmla="*/ 28 w 3"/>
                  <a:gd name="T3" fmla="*/ 20 h 5"/>
                  <a:gd name="T4" fmla="*/ 37 w 3"/>
                  <a:gd name="T5" fmla="*/ 53 h 5"/>
                  <a:gd name="T6" fmla="*/ 12 w 3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9" name="Freeform 947">
                <a:extLst>
                  <a:ext uri="{FF2B5EF4-FFF2-40B4-BE49-F238E27FC236}">
                    <a16:creationId xmlns:a16="http://schemas.microsoft.com/office/drawing/2014/main" id="{2DF2B106-9912-4267-AF7D-D6EF9E6CC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3964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32 w 4"/>
                  <a:gd name="T3" fmla="*/ 32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0" name="Freeform 948">
                <a:extLst>
                  <a:ext uri="{FF2B5EF4-FFF2-40B4-BE49-F238E27FC236}">
                    <a16:creationId xmlns:a16="http://schemas.microsoft.com/office/drawing/2014/main" id="{0E1CC3E9-42F0-4AB4-94D5-DF76A8B79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3997"/>
                <a:ext cx="9" cy="13"/>
              </a:xfrm>
              <a:custGeom>
                <a:avLst/>
                <a:gdLst>
                  <a:gd name="T0" fmla="*/ 36 w 4"/>
                  <a:gd name="T1" fmla="*/ 0 h 6"/>
                  <a:gd name="T2" fmla="*/ 25 w 4"/>
                  <a:gd name="T3" fmla="*/ 33 h 6"/>
                  <a:gd name="T4" fmla="*/ 11 w 4"/>
                  <a:gd name="T5" fmla="*/ 52 h 6"/>
                  <a:gd name="T6" fmla="*/ 45 w 4"/>
                  <a:gd name="T7" fmla="*/ 33 h 6"/>
                  <a:gd name="T8" fmla="*/ 36 w 4"/>
                  <a:gd name="T9" fmla="*/ 0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0" y="5"/>
                      <a:pt x="1" y="5"/>
                    </a:cubicBezTo>
                    <a:cubicBezTo>
                      <a:pt x="3" y="6"/>
                      <a:pt x="4" y="3"/>
                      <a:pt x="4" y="3"/>
                    </a:cubicBezTo>
                    <a:cubicBezTo>
                      <a:pt x="4" y="2"/>
                      <a:pt x="4" y="1"/>
                      <a:pt x="3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Freeform 949">
                <a:extLst>
                  <a:ext uri="{FF2B5EF4-FFF2-40B4-BE49-F238E27FC236}">
                    <a16:creationId xmlns:a16="http://schemas.microsoft.com/office/drawing/2014/main" id="{33743548-0CC7-4115-9D23-0E9DCCD7D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3986"/>
                <a:ext cx="12" cy="13"/>
              </a:xfrm>
              <a:custGeom>
                <a:avLst/>
                <a:gdLst>
                  <a:gd name="T0" fmla="*/ 32 w 6"/>
                  <a:gd name="T1" fmla="*/ 0 h 6"/>
                  <a:gd name="T2" fmla="*/ 24 w 6"/>
                  <a:gd name="T3" fmla="*/ 61 h 6"/>
                  <a:gd name="T4" fmla="*/ 32 w 6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6" y="1"/>
                      <a:pt x="6" y="6"/>
                      <a:pt x="3" y="6"/>
                    </a:cubicBezTo>
                    <a:cubicBezTo>
                      <a:pt x="0" y="6"/>
                      <a:pt x="3" y="1"/>
                      <a:pt x="4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2" name="Freeform 950">
                <a:extLst>
                  <a:ext uri="{FF2B5EF4-FFF2-40B4-BE49-F238E27FC236}">
                    <a16:creationId xmlns:a16="http://schemas.microsoft.com/office/drawing/2014/main" id="{D3DC3F3F-3ED1-46C5-ACDD-9AEB111F2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3968"/>
                <a:ext cx="11" cy="9"/>
              </a:xfrm>
              <a:custGeom>
                <a:avLst/>
                <a:gdLst>
                  <a:gd name="T0" fmla="*/ 0 w 5"/>
                  <a:gd name="T1" fmla="*/ 11 h 4"/>
                  <a:gd name="T2" fmla="*/ 0 w 5"/>
                  <a:gd name="T3" fmla="*/ 11 h 4"/>
                  <a:gd name="T4" fmla="*/ 44 w 5"/>
                  <a:gd name="T5" fmla="*/ 45 h 4"/>
                  <a:gd name="T6" fmla="*/ 9 w 5"/>
                  <a:gd name="T7" fmla="*/ 0 h 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4" y="2"/>
                      <a:pt x="4" y="4"/>
                    </a:cubicBezTo>
                    <a:cubicBezTo>
                      <a:pt x="5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3" name="Freeform 951">
                <a:extLst>
                  <a:ext uri="{FF2B5EF4-FFF2-40B4-BE49-F238E27FC236}">
                    <a16:creationId xmlns:a16="http://schemas.microsoft.com/office/drawing/2014/main" id="{34F1922A-A97A-430A-B9AA-D29B73733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3975"/>
                <a:ext cx="11" cy="8"/>
              </a:xfrm>
              <a:custGeom>
                <a:avLst/>
                <a:gdLst>
                  <a:gd name="T0" fmla="*/ 0 w 5"/>
                  <a:gd name="T1" fmla="*/ 8 h 4"/>
                  <a:gd name="T2" fmla="*/ 44 w 5"/>
                  <a:gd name="T3" fmla="*/ 32 h 4"/>
                  <a:gd name="T4" fmla="*/ 0 w 5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3" y="3"/>
                      <a:pt x="4" y="4"/>
                    </a:cubicBezTo>
                    <a:cubicBezTo>
                      <a:pt x="5" y="3"/>
                      <a:pt x="2" y="0"/>
                      <a:pt x="0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4" name="Freeform 952">
                <a:extLst>
                  <a:ext uri="{FF2B5EF4-FFF2-40B4-BE49-F238E27FC236}">
                    <a16:creationId xmlns:a16="http://schemas.microsoft.com/office/drawing/2014/main" id="{A356475F-F4E8-454A-AC40-54D20A546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3979"/>
                <a:ext cx="35" cy="68"/>
              </a:xfrm>
              <a:custGeom>
                <a:avLst/>
                <a:gdLst>
                  <a:gd name="T0" fmla="*/ 124 w 17"/>
                  <a:gd name="T1" fmla="*/ 0 h 31"/>
                  <a:gd name="T2" fmla="*/ 80 w 17"/>
                  <a:gd name="T3" fmla="*/ 20 h 31"/>
                  <a:gd name="T4" fmla="*/ 68 w 17"/>
                  <a:gd name="T5" fmla="*/ 105 h 31"/>
                  <a:gd name="T6" fmla="*/ 60 w 17"/>
                  <a:gd name="T7" fmla="*/ 241 h 31"/>
                  <a:gd name="T8" fmla="*/ 33 w 17"/>
                  <a:gd name="T9" fmla="*/ 230 h 31"/>
                  <a:gd name="T10" fmla="*/ 16 w 17"/>
                  <a:gd name="T11" fmla="*/ 213 h 31"/>
                  <a:gd name="T12" fmla="*/ 0 w 17"/>
                  <a:gd name="T13" fmla="*/ 213 h 31"/>
                  <a:gd name="T14" fmla="*/ 8 w 17"/>
                  <a:gd name="T15" fmla="*/ 318 h 31"/>
                  <a:gd name="T16" fmla="*/ 89 w 17"/>
                  <a:gd name="T17" fmla="*/ 274 h 31"/>
                  <a:gd name="T18" fmla="*/ 132 w 17"/>
                  <a:gd name="T19" fmla="*/ 222 h 31"/>
                  <a:gd name="T20" fmla="*/ 140 w 17"/>
                  <a:gd name="T21" fmla="*/ 125 h 31"/>
                  <a:gd name="T22" fmla="*/ 132 w 17"/>
                  <a:gd name="T23" fmla="*/ 53 h 31"/>
                  <a:gd name="T24" fmla="*/ 124 w 17"/>
                  <a:gd name="T25" fmla="*/ 9 h 3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" h="31">
                    <a:moveTo>
                      <a:pt x="14" y="0"/>
                    </a:moveTo>
                    <a:cubicBezTo>
                      <a:pt x="12" y="0"/>
                      <a:pt x="10" y="1"/>
                      <a:pt x="9" y="2"/>
                    </a:cubicBezTo>
                    <a:cubicBezTo>
                      <a:pt x="8" y="4"/>
                      <a:pt x="8" y="8"/>
                      <a:pt x="8" y="10"/>
                    </a:cubicBezTo>
                    <a:cubicBezTo>
                      <a:pt x="7" y="14"/>
                      <a:pt x="7" y="18"/>
                      <a:pt x="7" y="23"/>
                    </a:cubicBezTo>
                    <a:cubicBezTo>
                      <a:pt x="6" y="23"/>
                      <a:pt x="5" y="22"/>
                      <a:pt x="4" y="22"/>
                    </a:cubicBezTo>
                    <a:cubicBezTo>
                      <a:pt x="3" y="21"/>
                      <a:pt x="2" y="21"/>
                      <a:pt x="2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3" y="23"/>
                      <a:pt x="3" y="27"/>
                      <a:pt x="1" y="30"/>
                    </a:cubicBezTo>
                    <a:cubicBezTo>
                      <a:pt x="4" y="31"/>
                      <a:pt x="7" y="28"/>
                      <a:pt x="10" y="26"/>
                    </a:cubicBezTo>
                    <a:cubicBezTo>
                      <a:pt x="12" y="25"/>
                      <a:pt x="14" y="23"/>
                      <a:pt x="15" y="21"/>
                    </a:cubicBezTo>
                    <a:cubicBezTo>
                      <a:pt x="17" y="18"/>
                      <a:pt x="16" y="15"/>
                      <a:pt x="16" y="12"/>
                    </a:cubicBezTo>
                    <a:cubicBezTo>
                      <a:pt x="16" y="10"/>
                      <a:pt x="16" y="8"/>
                      <a:pt x="15" y="5"/>
                    </a:cubicBezTo>
                    <a:cubicBezTo>
                      <a:pt x="15" y="5"/>
                      <a:pt x="14" y="1"/>
                      <a:pt x="14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5" name="Freeform 953">
                <a:extLst>
                  <a:ext uri="{FF2B5EF4-FFF2-40B4-BE49-F238E27FC236}">
                    <a16:creationId xmlns:a16="http://schemas.microsoft.com/office/drawing/2014/main" id="{3A12EEF4-139F-4DBA-8231-22F0C64CA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4018"/>
                <a:ext cx="31" cy="29"/>
              </a:xfrm>
              <a:custGeom>
                <a:avLst/>
                <a:gdLst>
                  <a:gd name="T0" fmla="*/ 81 w 15"/>
                  <a:gd name="T1" fmla="*/ 20 h 13"/>
                  <a:gd name="T2" fmla="*/ 43 w 15"/>
                  <a:gd name="T3" fmla="*/ 109 h 13"/>
                  <a:gd name="T4" fmla="*/ 8 w 15"/>
                  <a:gd name="T5" fmla="*/ 65 h 13"/>
                  <a:gd name="T6" fmla="*/ 25 w 15"/>
                  <a:gd name="T7" fmla="*/ 134 h 13"/>
                  <a:gd name="T8" fmla="*/ 72 w 15"/>
                  <a:gd name="T9" fmla="*/ 134 h 13"/>
                  <a:gd name="T10" fmla="*/ 107 w 15"/>
                  <a:gd name="T11" fmla="*/ 100 h 13"/>
                  <a:gd name="T12" fmla="*/ 116 w 15"/>
                  <a:gd name="T13" fmla="*/ 56 h 13"/>
                  <a:gd name="T14" fmla="*/ 124 w 15"/>
                  <a:gd name="T15" fmla="*/ 9 h 13"/>
                  <a:gd name="T16" fmla="*/ 99 w 15"/>
                  <a:gd name="T17" fmla="*/ 0 h 1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13">
                    <a:moveTo>
                      <a:pt x="9" y="2"/>
                    </a:moveTo>
                    <a:cubicBezTo>
                      <a:pt x="9" y="5"/>
                      <a:pt x="8" y="9"/>
                      <a:pt x="5" y="10"/>
                    </a:cubicBezTo>
                    <a:cubicBezTo>
                      <a:pt x="2" y="10"/>
                      <a:pt x="2" y="7"/>
                      <a:pt x="1" y="6"/>
                    </a:cubicBezTo>
                    <a:cubicBezTo>
                      <a:pt x="0" y="8"/>
                      <a:pt x="1" y="12"/>
                      <a:pt x="3" y="12"/>
                    </a:cubicBezTo>
                    <a:cubicBezTo>
                      <a:pt x="4" y="13"/>
                      <a:pt x="6" y="13"/>
                      <a:pt x="8" y="12"/>
                    </a:cubicBezTo>
                    <a:cubicBezTo>
                      <a:pt x="9" y="11"/>
                      <a:pt x="11" y="10"/>
                      <a:pt x="12" y="9"/>
                    </a:cubicBezTo>
                    <a:cubicBezTo>
                      <a:pt x="13" y="8"/>
                      <a:pt x="13" y="7"/>
                      <a:pt x="13" y="5"/>
                    </a:cubicBezTo>
                    <a:cubicBezTo>
                      <a:pt x="14" y="4"/>
                      <a:pt x="15" y="2"/>
                      <a:pt x="14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6" name="Freeform 954">
                <a:extLst>
                  <a:ext uri="{FF2B5EF4-FFF2-40B4-BE49-F238E27FC236}">
                    <a16:creationId xmlns:a16="http://schemas.microsoft.com/office/drawing/2014/main" id="{F491442C-CE3D-4FBA-A857-955A4AC4A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4025"/>
                <a:ext cx="14" cy="18"/>
              </a:xfrm>
              <a:custGeom>
                <a:avLst/>
                <a:gdLst>
                  <a:gd name="T0" fmla="*/ 48 w 7"/>
                  <a:gd name="T1" fmla="*/ 0 h 8"/>
                  <a:gd name="T2" fmla="*/ 48 w 7"/>
                  <a:gd name="T3" fmla="*/ 0 h 8"/>
                  <a:gd name="T4" fmla="*/ 32 w 7"/>
                  <a:gd name="T5" fmla="*/ 72 h 8"/>
                  <a:gd name="T6" fmla="*/ 0 w 7"/>
                  <a:gd name="T7" fmla="*/ 36 h 8"/>
                  <a:gd name="T8" fmla="*/ 8 w 7"/>
                  <a:gd name="T9" fmla="*/ 56 h 8"/>
                  <a:gd name="T10" fmla="*/ 8 w 7"/>
                  <a:gd name="T11" fmla="*/ 81 h 8"/>
                  <a:gd name="T12" fmla="*/ 32 w 7"/>
                  <a:gd name="T13" fmla="*/ 81 h 8"/>
                  <a:gd name="T14" fmla="*/ 56 w 7"/>
                  <a:gd name="T15" fmla="*/ 56 h 8"/>
                  <a:gd name="T16" fmla="*/ 56 w 7"/>
                  <a:gd name="T17" fmla="*/ 11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5"/>
                      <a:pt x="4" y="6"/>
                    </a:cubicBezTo>
                    <a:cubicBezTo>
                      <a:pt x="2" y="6"/>
                      <a:pt x="2" y="4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6" y="7"/>
                      <a:pt x="7" y="7"/>
                      <a:pt x="7" y="5"/>
                    </a:cubicBezTo>
                    <a:cubicBezTo>
                      <a:pt x="7" y="4"/>
                      <a:pt x="7" y="2"/>
                      <a:pt x="7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7" name="Freeform 955">
                <a:extLst>
                  <a:ext uri="{FF2B5EF4-FFF2-40B4-BE49-F238E27FC236}">
                    <a16:creationId xmlns:a16="http://schemas.microsoft.com/office/drawing/2014/main" id="{76F9CE75-EDE9-445C-803C-AB1A17ED9D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4021"/>
                <a:ext cx="8" cy="19"/>
              </a:xfrm>
              <a:custGeom>
                <a:avLst/>
                <a:gdLst>
                  <a:gd name="T0" fmla="*/ 32 w 4"/>
                  <a:gd name="T1" fmla="*/ 0 h 9"/>
                  <a:gd name="T2" fmla="*/ 16 w 4"/>
                  <a:gd name="T3" fmla="*/ 36 h 9"/>
                  <a:gd name="T4" fmla="*/ 0 w 4"/>
                  <a:gd name="T5" fmla="*/ 36 h 9"/>
                  <a:gd name="T6" fmla="*/ 16 w 4"/>
                  <a:gd name="T7" fmla="*/ 76 h 9"/>
                  <a:gd name="T8" fmla="*/ 32 w 4"/>
                  <a:gd name="T9" fmla="*/ 8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4" y="1"/>
                      <a:pt x="3" y="3"/>
                      <a:pt x="2" y="4"/>
                    </a:cubicBezTo>
                    <a:cubicBezTo>
                      <a:pt x="2" y="5"/>
                      <a:pt x="0" y="7"/>
                      <a:pt x="0" y="4"/>
                    </a:cubicBezTo>
                    <a:cubicBezTo>
                      <a:pt x="0" y="6"/>
                      <a:pt x="0" y="9"/>
                      <a:pt x="2" y="8"/>
                    </a:cubicBezTo>
                    <a:cubicBezTo>
                      <a:pt x="4" y="6"/>
                      <a:pt x="4" y="3"/>
                      <a:pt x="4" y="1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8" name="Freeform 956">
                <a:extLst>
                  <a:ext uri="{FF2B5EF4-FFF2-40B4-BE49-F238E27FC236}">
                    <a16:creationId xmlns:a16="http://schemas.microsoft.com/office/drawing/2014/main" id="{EC18E0B0-2B69-4E7C-852B-06E44077A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" y="4010"/>
                <a:ext cx="12" cy="22"/>
              </a:xfrm>
              <a:custGeom>
                <a:avLst/>
                <a:gdLst>
                  <a:gd name="T0" fmla="*/ 24 w 6"/>
                  <a:gd name="T1" fmla="*/ 0 h 10"/>
                  <a:gd name="T2" fmla="*/ 0 w 6"/>
                  <a:gd name="T3" fmla="*/ 44 h 10"/>
                  <a:gd name="T4" fmla="*/ 8 w 6"/>
                  <a:gd name="T5" fmla="*/ 88 h 10"/>
                  <a:gd name="T6" fmla="*/ 16 w 6"/>
                  <a:gd name="T7" fmla="*/ 106 h 10"/>
                  <a:gd name="T8" fmla="*/ 32 w 6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2" y="2"/>
                      <a:pt x="3" y="5"/>
                      <a:pt x="0" y="4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10"/>
                      <a:pt x="2" y="10"/>
                    </a:cubicBezTo>
                    <a:cubicBezTo>
                      <a:pt x="6" y="9"/>
                      <a:pt x="5" y="2"/>
                      <a:pt x="4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Freeform 957">
                <a:extLst>
                  <a:ext uri="{FF2B5EF4-FFF2-40B4-BE49-F238E27FC236}">
                    <a16:creationId xmlns:a16="http://schemas.microsoft.com/office/drawing/2014/main" id="{AA24DDF7-368F-4F67-809D-2C4999BD7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979"/>
                <a:ext cx="8" cy="11"/>
              </a:xfrm>
              <a:custGeom>
                <a:avLst/>
                <a:gdLst>
                  <a:gd name="T0" fmla="*/ 0 w 4"/>
                  <a:gd name="T1" fmla="*/ 20 h 5"/>
                  <a:gd name="T2" fmla="*/ 24 w 4"/>
                  <a:gd name="T3" fmla="*/ 53 h 5"/>
                  <a:gd name="T4" fmla="*/ 8 w 4"/>
                  <a:gd name="T5" fmla="*/ 0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2" y="2"/>
                      <a:pt x="3" y="3"/>
                      <a:pt x="3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0" name="Freeform 958">
                <a:extLst>
                  <a:ext uri="{FF2B5EF4-FFF2-40B4-BE49-F238E27FC236}">
                    <a16:creationId xmlns:a16="http://schemas.microsoft.com/office/drawing/2014/main" id="{3140C03B-07F9-4E7C-B9B5-93AA429B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3979"/>
                <a:ext cx="10" cy="13"/>
              </a:xfrm>
              <a:custGeom>
                <a:avLst/>
                <a:gdLst>
                  <a:gd name="T0" fmla="*/ 0 w 5"/>
                  <a:gd name="T1" fmla="*/ 20 h 6"/>
                  <a:gd name="T2" fmla="*/ 32 w 5"/>
                  <a:gd name="T3" fmla="*/ 61 h 6"/>
                  <a:gd name="T4" fmla="*/ 16 w 5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2" y="3"/>
                      <a:pt x="5" y="3"/>
                      <a:pt x="4" y="6"/>
                    </a:cubicBezTo>
                    <a:cubicBezTo>
                      <a:pt x="5" y="4"/>
                      <a:pt x="5" y="0"/>
                      <a:pt x="2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1" name="Freeform 959">
                <a:extLst>
                  <a:ext uri="{FF2B5EF4-FFF2-40B4-BE49-F238E27FC236}">
                    <a16:creationId xmlns:a16="http://schemas.microsoft.com/office/drawing/2014/main" id="{32184EF0-364F-4ECE-8FF5-1C8E038E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5" y="3972"/>
                <a:ext cx="8" cy="9"/>
              </a:xfrm>
              <a:custGeom>
                <a:avLst/>
                <a:gdLst>
                  <a:gd name="T0" fmla="*/ 0 w 4"/>
                  <a:gd name="T1" fmla="*/ 11 h 4"/>
                  <a:gd name="T2" fmla="*/ 16 w 4"/>
                  <a:gd name="T3" fmla="*/ 45 h 4"/>
                  <a:gd name="T4" fmla="*/ 8 w 4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2" y="1"/>
                      <a:pt x="3" y="3"/>
                      <a:pt x="2" y="4"/>
                    </a:cubicBezTo>
                    <a:cubicBezTo>
                      <a:pt x="4" y="3"/>
                      <a:pt x="3" y="0"/>
                      <a:pt x="1" y="0"/>
                    </a:cubicBezTo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2" name="Freeform 960">
                <a:extLst>
                  <a:ext uri="{FF2B5EF4-FFF2-40B4-BE49-F238E27FC236}">
                    <a16:creationId xmlns:a16="http://schemas.microsoft.com/office/drawing/2014/main" id="{48D405EC-6397-4E76-AFF8-1F1AE41BF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4" y="2308"/>
                <a:ext cx="49" cy="509"/>
              </a:xfrm>
              <a:custGeom>
                <a:avLst/>
                <a:gdLst>
                  <a:gd name="T0" fmla="*/ 76 w 24"/>
                  <a:gd name="T1" fmla="*/ 0 h 232"/>
                  <a:gd name="T2" fmla="*/ 0 w 24"/>
                  <a:gd name="T3" fmla="*/ 2451 h 232"/>
                  <a:gd name="T4" fmla="*/ 76 w 24"/>
                  <a:gd name="T5" fmla="*/ 0 h 2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32">
                    <a:moveTo>
                      <a:pt x="9" y="0"/>
                    </a:moveTo>
                    <a:cubicBezTo>
                      <a:pt x="9" y="0"/>
                      <a:pt x="24" y="138"/>
                      <a:pt x="0" y="232"/>
                    </a:cubicBezTo>
                    <a:cubicBezTo>
                      <a:pt x="0" y="232"/>
                      <a:pt x="14" y="163"/>
                      <a:pt x="9" y="0"/>
                    </a:cubicBezTo>
                    <a:close/>
                  </a:path>
                </a:pathLst>
              </a:custGeom>
              <a:solidFill>
                <a:srgbClr val="F5E2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3" name="Freeform 961">
                <a:extLst>
                  <a:ext uri="{FF2B5EF4-FFF2-40B4-BE49-F238E27FC236}">
                    <a16:creationId xmlns:a16="http://schemas.microsoft.com/office/drawing/2014/main" id="{F01D021B-BEDF-406D-A9F6-96E99FE4F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490"/>
                <a:ext cx="43" cy="356"/>
              </a:xfrm>
              <a:custGeom>
                <a:avLst/>
                <a:gdLst>
                  <a:gd name="T0" fmla="*/ 0 w 21"/>
                  <a:gd name="T1" fmla="*/ 20 h 162"/>
                  <a:gd name="T2" fmla="*/ 41 w 21"/>
                  <a:gd name="T3" fmla="*/ 391 h 162"/>
                  <a:gd name="T4" fmla="*/ 96 w 21"/>
                  <a:gd name="T5" fmla="*/ 719 h 162"/>
                  <a:gd name="T6" fmla="*/ 129 w 21"/>
                  <a:gd name="T7" fmla="*/ 1222 h 162"/>
                  <a:gd name="T8" fmla="*/ 139 w 21"/>
                  <a:gd name="T9" fmla="*/ 1718 h 162"/>
                  <a:gd name="T10" fmla="*/ 172 w 21"/>
                  <a:gd name="T11" fmla="*/ 1420 h 162"/>
                  <a:gd name="T12" fmla="*/ 172 w 21"/>
                  <a:gd name="T13" fmla="*/ 1053 h 162"/>
                  <a:gd name="T14" fmla="*/ 113 w 21"/>
                  <a:gd name="T15" fmla="*/ 521 h 162"/>
                  <a:gd name="T16" fmla="*/ 51 w 21"/>
                  <a:gd name="T17" fmla="*/ 193 h 162"/>
                  <a:gd name="T18" fmla="*/ 8 w 21"/>
                  <a:gd name="T19" fmla="*/ 0 h 1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" h="162">
                    <a:moveTo>
                      <a:pt x="0" y="2"/>
                    </a:moveTo>
                    <a:cubicBezTo>
                      <a:pt x="0" y="13"/>
                      <a:pt x="3" y="26"/>
                      <a:pt x="5" y="37"/>
                    </a:cubicBezTo>
                    <a:cubicBezTo>
                      <a:pt x="7" y="48"/>
                      <a:pt x="10" y="58"/>
                      <a:pt x="11" y="68"/>
                    </a:cubicBezTo>
                    <a:cubicBezTo>
                      <a:pt x="13" y="84"/>
                      <a:pt x="15" y="99"/>
                      <a:pt x="15" y="115"/>
                    </a:cubicBezTo>
                    <a:cubicBezTo>
                      <a:pt x="16" y="130"/>
                      <a:pt x="15" y="146"/>
                      <a:pt x="16" y="162"/>
                    </a:cubicBezTo>
                    <a:cubicBezTo>
                      <a:pt x="19" y="154"/>
                      <a:pt x="19" y="142"/>
                      <a:pt x="20" y="134"/>
                    </a:cubicBezTo>
                    <a:cubicBezTo>
                      <a:pt x="20" y="122"/>
                      <a:pt x="21" y="111"/>
                      <a:pt x="20" y="99"/>
                    </a:cubicBezTo>
                    <a:cubicBezTo>
                      <a:pt x="19" y="82"/>
                      <a:pt x="16" y="66"/>
                      <a:pt x="13" y="49"/>
                    </a:cubicBezTo>
                    <a:cubicBezTo>
                      <a:pt x="10" y="39"/>
                      <a:pt x="8" y="28"/>
                      <a:pt x="6" y="18"/>
                    </a:cubicBezTo>
                    <a:cubicBezTo>
                      <a:pt x="6" y="14"/>
                      <a:pt x="5" y="0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4" name="Freeform 962">
                <a:extLst>
                  <a:ext uri="{FF2B5EF4-FFF2-40B4-BE49-F238E27FC236}">
                    <a16:creationId xmlns:a16="http://schemas.microsoft.com/office/drawing/2014/main" id="{B645430D-7581-458B-B4CD-CC3D084C8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3120"/>
                <a:ext cx="25" cy="136"/>
              </a:xfrm>
              <a:custGeom>
                <a:avLst/>
                <a:gdLst>
                  <a:gd name="T0" fmla="*/ 27 w 12"/>
                  <a:gd name="T1" fmla="*/ 0 h 62"/>
                  <a:gd name="T2" fmla="*/ 35 w 12"/>
                  <a:gd name="T3" fmla="*/ 362 h 62"/>
                  <a:gd name="T4" fmla="*/ 108 w 12"/>
                  <a:gd name="T5" fmla="*/ 654 h 62"/>
                  <a:gd name="T6" fmla="*/ 65 w 12"/>
                  <a:gd name="T7" fmla="*/ 0 h 6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62">
                    <a:moveTo>
                      <a:pt x="3" y="0"/>
                    </a:moveTo>
                    <a:cubicBezTo>
                      <a:pt x="0" y="10"/>
                      <a:pt x="2" y="23"/>
                      <a:pt x="4" y="34"/>
                    </a:cubicBezTo>
                    <a:cubicBezTo>
                      <a:pt x="5" y="42"/>
                      <a:pt x="7" y="55"/>
                      <a:pt x="12" y="62"/>
                    </a:cubicBezTo>
                    <a:cubicBezTo>
                      <a:pt x="5" y="42"/>
                      <a:pt x="12" y="2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5" name="Freeform 963">
                <a:extLst>
                  <a:ext uri="{FF2B5EF4-FFF2-40B4-BE49-F238E27FC236}">
                    <a16:creationId xmlns:a16="http://schemas.microsoft.com/office/drawing/2014/main" id="{CAFD6206-4EB0-421D-9CCD-6291723CE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318"/>
                <a:ext cx="27" cy="182"/>
              </a:xfrm>
              <a:custGeom>
                <a:avLst/>
                <a:gdLst>
                  <a:gd name="T0" fmla="*/ 17 w 13"/>
                  <a:gd name="T1" fmla="*/ 0 h 83"/>
                  <a:gd name="T2" fmla="*/ 8 w 13"/>
                  <a:gd name="T3" fmla="*/ 443 h 83"/>
                  <a:gd name="T4" fmla="*/ 44 w 13"/>
                  <a:gd name="T5" fmla="*/ 653 h 83"/>
                  <a:gd name="T6" fmla="*/ 116 w 13"/>
                  <a:gd name="T7" fmla="*/ 875 h 83"/>
                  <a:gd name="T8" fmla="*/ 64 w 13"/>
                  <a:gd name="T9" fmla="*/ 360 h 83"/>
                  <a:gd name="T10" fmla="*/ 25 w 13"/>
                  <a:gd name="T11" fmla="*/ 64 h 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" h="83">
                    <a:moveTo>
                      <a:pt x="2" y="0"/>
                    </a:moveTo>
                    <a:cubicBezTo>
                      <a:pt x="1" y="14"/>
                      <a:pt x="0" y="29"/>
                      <a:pt x="1" y="42"/>
                    </a:cubicBezTo>
                    <a:cubicBezTo>
                      <a:pt x="2" y="49"/>
                      <a:pt x="3" y="55"/>
                      <a:pt x="5" y="62"/>
                    </a:cubicBezTo>
                    <a:cubicBezTo>
                      <a:pt x="6" y="69"/>
                      <a:pt x="11" y="76"/>
                      <a:pt x="13" y="83"/>
                    </a:cubicBezTo>
                    <a:cubicBezTo>
                      <a:pt x="10" y="66"/>
                      <a:pt x="7" y="51"/>
                      <a:pt x="7" y="34"/>
                    </a:cubicBezTo>
                    <a:cubicBezTo>
                      <a:pt x="6" y="25"/>
                      <a:pt x="6" y="14"/>
                      <a:pt x="3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6" name="Freeform 964">
                <a:extLst>
                  <a:ext uri="{FF2B5EF4-FFF2-40B4-BE49-F238E27FC236}">
                    <a16:creationId xmlns:a16="http://schemas.microsoft.com/office/drawing/2014/main" id="{81D3F5C3-D08B-44C4-AA07-FD070DBB5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6" y="1750"/>
                <a:ext cx="123" cy="173"/>
              </a:xfrm>
              <a:custGeom>
                <a:avLst/>
                <a:gdLst>
                  <a:gd name="T0" fmla="*/ 508 w 60"/>
                  <a:gd name="T1" fmla="*/ 158 h 79"/>
                  <a:gd name="T2" fmla="*/ 353 w 60"/>
                  <a:gd name="T3" fmla="*/ 210 h 79"/>
                  <a:gd name="T4" fmla="*/ 240 w 60"/>
                  <a:gd name="T5" fmla="*/ 388 h 79"/>
                  <a:gd name="T6" fmla="*/ 0 w 60"/>
                  <a:gd name="T7" fmla="*/ 830 h 79"/>
                  <a:gd name="T8" fmla="*/ 517 w 60"/>
                  <a:gd name="T9" fmla="*/ 149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" h="79">
                    <a:moveTo>
                      <a:pt x="59" y="15"/>
                    </a:moveTo>
                    <a:cubicBezTo>
                      <a:pt x="52" y="15"/>
                      <a:pt x="47" y="15"/>
                      <a:pt x="41" y="20"/>
                    </a:cubicBezTo>
                    <a:cubicBezTo>
                      <a:pt x="36" y="24"/>
                      <a:pt x="32" y="31"/>
                      <a:pt x="28" y="37"/>
                    </a:cubicBezTo>
                    <a:cubicBezTo>
                      <a:pt x="19" y="51"/>
                      <a:pt x="12" y="67"/>
                      <a:pt x="0" y="79"/>
                    </a:cubicBezTo>
                    <a:cubicBezTo>
                      <a:pt x="11" y="66"/>
                      <a:pt x="32" y="0"/>
                      <a:pt x="60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Freeform 965">
                <a:extLst>
                  <a:ext uri="{FF2B5EF4-FFF2-40B4-BE49-F238E27FC236}">
                    <a16:creationId xmlns:a16="http://schemas.microsoft.com/office/drawing/2014/main" id="{480B189F-EBE5-4319-BE0B-0CC0B161F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1651"/>
                <a:ext cx="33" cy="42"/>
              </a:xfrm>
              <a:custGeom>
                <a:avLst/>
                <a:gdLst>
                  <a:gd name="T0" fmla="*/ 140 w 16"/>
                  <a:gd name="T1" fmla="*/ 9 h 19"/>
                  <a:gd name="T2" fmla="*/ 0 w 16"/>
                  <a:gd name="T3" fmla="*/ 206 h 19"/>
                  <a:gd name="T4" fmla="*/ 107 w 16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19">
                    <a:moveTo>
                      <a:pt x="16" y="1"/>
                    </a:moveTo>
                    <a:cubicBezTo>
                      <a:pt x="4" y="0"/>
                      <a:pt x="3" y="11"/>
                      <a:pt x="0" y="19"/>
                    </a:cubicBezTo>
                    <a:cubicBezTo>
                      <a:pt x="1" y="10"/>
                      <a:pt x="2" y="2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8" name="Freeform 966">
                <a:extLst>
                  <a:ext uri="{FF2B5EF4-FFF2-40B4-BE49-F238E27FC236}">
                    <a16:creationId xmlns:a16="http://schemas.microsoft.com/office/drawing/2014/main" id="{54154E2A-170F-42B6-A019-B7F665EB9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537"/>
                <a:ext cx="21" cy="88"/>
              </a:xfrm>
              <a:custGeom>
                <a:avLst/>
                <a:gdLst>
                  <a:gd name="T0" fmla="*/ 48 w 10"/>
                  <a:gd name="T1" fmla="*/ 9 h 40"/>
                  <a:gd name="T2" fmla="*/ 76 w 10"/>
                  <a:gd name="T3" fmla="*/ 427 h 40"/>
                  <a:gd name="T4" fmla="*/ 92 w 10"/>
                  <a:gd name="T5" fmla="*/ 202 h 40"/>
                  <a:gd name="T6" fmla="*/ 48 w 10"/>
                  <a:gd name="T7" fmla="*/ 0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40">
                    <a:moveTo>
                      <a:pt x="5" y="1"/>
                    </a:moveTo>
                    <a:cubicBezTo>
                      <a:pt x="9" y="14"/>
                      <a:pt x="0" y="29"/>
                      <a:pt x="8" y="40"/>
                    </a:cubicBezTo>
                    <a:cubicBezTo>
                      <a:pt x="6" y="33"/>
                      <a:pt x="10" y="26"/>
                      <a:pt x="10" y="19"/>
                    </a:cubicBezTo>
                    <a:cubicBezTo>
                      <a:pt x="10" y="13"/>
                      <a:pt x="7" y="6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9" name="Freeform 967">
                <a:extLst>
                  <a:ext uri="{FF2B5EF4-FFF2-40B4-BE49-F238E27FC236}">
                    <a16:creationId xmlns:a16="http://schemas.microsoft.com/office/drawing/2014/main" id="{9FB8660E-EDD0-444E-8480-2614786FD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0" y="1271"/>
                <a:ext cx="64" cy="75"/>
              </a:xfrm>
              <a:custGeom>
                <a:avLst/>
                <a:gdLst>
                  <a:gd name="T0" fmla="*/ 273 w 31"/>
                  <a:gd name="T1" fmla="*/ 0 h 34"/>
                  <a:gd name="T2" fmla="*/ 157 w 31"/>
                  <a:gd name="T3" fmla="*/ 194 h 34"/>
                  <a:gd name="T4" fmla="*/ 0 w 31"/>
                  <a:gd name="T5" fmla="*/ 311 h 34"/>
                  <a:gd name="T6" fmla="*/ 167 w 31"/>
                  <a:gd name="T7" fmla="*/ 238 h 34"/>
                  <a:gd name="T8" fmla="*/ 264 w 31"/>
                  <a:gd name="T9" fmla="*/ 33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" h="34">
                    <a:moveTo>
                      <a:pt x="31" y="0"/>
                    </a:moveTo>
                    <a:cubicBezTo>
                      <a:pt x="28" y="7"/>
                      <a:pt x="25" y="13"/>
                      <a:pt x="18" y="18"/>
                    </a:cubicBezTo>
                    <a:cubicBezTo>
                      <a:pt x="14" y="21"/>
                      <a:pt x="5" y="28"/>
                      <a:pt x="0" y="29"/>
                    </a:cubicBezTo>
                    <a:cubicBezTo>
                      <a:pt x="5" y="34"/>
                      <a:pt x="15" y="25"/>
                      <a:pt x="19" y="22"/>
                    </a:cubicBezTo>
                    <a:cubicBezTo>
                      <a:pt x="25" y="16"/>
                      <a:pt x="27" y="11"/>
                      <a:pt x="3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0" name="Freeform 968">
                <a:extLst>
                  <a:ext uri="{FF2B5EF4-FFF2-40B4-BE49-F238E27FC236}">
                    <a16:creationId xmlns:a16="http://schemas.microsoft.com/office/drawing/2014/main" id="{7E1E0BD1-5C60-4A06-84D4-C1668A133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918"/>
                <a:ext cx="25" cy="79"/>
              </a:xfrm>
              <a:custGeom>
                <a:avLst/>
                <a:gdLst>
                  <a:gd name="T0" fmla="*/ 0 w 12"/>
                  <a:gd name="T1" fmla="*/ 20 h 36"/>
                  <a:gd name="T2" fmla="*/ 65 w 12"/>
                  <a:gd name="T3" fmla="*/ 178 h 36"/>
                  <a:gd name="T4" fmla="*/ 65 w 12"/>
                  <a:gd name="T5" fmla="*/ 380 h 36"/>
                  <a:gd name="T6" fmla="*/ 83 w 12"/>
                  <a:gd name="T7" fmla="*/ 116 h 36"/>
                  <a:gd name="T8" fmla="*/ 17 w 12"/>
                  <a:gd name="T9" fmla="*/ 0 h 36"/>
                  <a:gd name="T10" fmla="*/ 8 w 12"/>
                  <a:gd name="T11" fmla="*/ 9 h 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36">
                    <a:moveTo>
                      <a:pt x="0" y="2"/>
                    </a:moveTo>
                    <a:cubicBezTo>
                      <a:pt x="4" y="7"/>
                      <a:pt x="7" y="11"/>
                      <a:pt x="7" y="17"/>
                    </a:cubicBezTo>
                    <a:cubicBezTo>
                      <a:pt x="8" y="24"/>
                      <a:pt x="6" y="30"/>
                      <a:pt x="7" y="36"/>
                    </a:cubicBezTo>
                    <a:cubicBezTo>
                      <a:pt x="10" y="29"/>
                      <a:pt x="12" y="19"/>
                      <a:pt x="9" y="11"/>
                    </a:cubicBezTo>
                    <a:cubicBezTo>
                      <a:pt x="7" y="7"/>
                      <a:pt x="3" y="5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969">
                <a:extLst>
                  <a:ext uri="{FF2B5EF4-FFF2-40B4-BE49-F238E27FC236}">
                    <a16:creationId xmlns:a16="http://schemas.microsoft.com/office/drawing/2014/main" id="{A9EEA3D4-C302-4512-9662-CAC15EBDB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1014"/>
                <a:ext cx="20" cy="29"/>
              </a:xfrm>
              <a:custGeom>
                <a:avLst/>
                <a:gdLst>
                  <a:gd name="T0" fmla="*/ 8 w 10"/>
                  <a:gd name="T1" fmla="*/ 0 h 13"/>
                  <a:gd name="T2" fmla="*/ 16 w 10"/>
                  <a:gd name="T3" fmla="*/ 100 h 13"/>
                  <a:gd name="T4" fmla="*/ 80 w 10"/>
                  <a:gd name="T5" fmla="*/ 134 h 13"/>
                  <a:gd name="T6" fmla="*/ 40 w 10"/>
                  <a:gd name="T7" fmla="*/ 80 h 13"/>
                  <a:gd name="T8" fmla="*/ 24 w 10"/>
                  <a:gd name="T9" fmla="*/ 45 h 13"/>
                  <a:gd name="T10" fmla="*/ 16 w 10"/>
                  <a:gd name="T11" fmla="*/ 9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1" y="0"/>
                    </a:moveTo>
                    <a:cubicBezTo>
                      <a:pt x="0" y="3"/>
                      <a:pt x="0" y="7"/>
                      <a:pt x="2" y="9"/>
                    </a:cubicBezTo>
                    <a:cubicBezTo>
                      <a:pt x="4" y="10"/>
                      <a:pt x="8" y="13"/>
                      <a:pt x="10" y="12"/>
                    </a:cubicBezTo>
                    <a:cubicBezTo>
                      <a:pt x="9" y="10"/>
                      <a:pt x="6" y="9"/>
                      <a:pt x="5" y="7"/>
                    </a:cubicBezTo>
                    <a:cubicBezTo>
                      <a:pt x="4" y="6"/>
                      <a:pt x="3" y="5"/>
                      <a:pt x="3" y="4"/>
                    </a:cubicBezTo>
                    <a:cubicBezTo>
                      <a:pt x="3" y="3"/>
                      <a:pt x="3" y="2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970">
                <a:extLst>
                  <a:ext uri="{FF2B5EF4-FFF2-40B4-BE49-F238E27FC236}">
                    <a16:creationId xmlns:a16="http://schemas.microsoft.com/office/drawing/2014/main" id="{FBC6AC06-8824-4EBB-8CA6-93AF31C74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067"/>
                <a:ext cx="10" cy="29"/>
              </a:xfrm>
              <a:custGeom>
                <a:avLst/>
                <a:gdLst>
                  <a:gd name="T0" fmla="*/ 8 w 5"/>
                  <a:gd name="T1" fmla="*/ 0 h 13"/>
                  <a:gd name="T2" fmla="*/ 40 w 5"/>
                  <a:gd name="T3" fmla="*/ 145 h 13"/>
                  <a:gd name="T4" fmla="*/ 16 w 5"/>
                  <a:gd name="T5" fmla="*/ 9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4"/>
                      <a:pt x="0" y="11"/>
                      <a:pt x="5" y="13"/>
                    </a:cubicBezTo>
                    <a:cubicBezTo>
                      <a:pt x="5" y="9"/>
                      <a:pt x="3" y="5"/>
                      <a:pt x="2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971">
                <a:extLst>
                  <a:ext uri="{FF2B5EF4-FFF2-40B4-BE49-F238E27FC236}">
                    <a16:creationId xmlns:a16="http://schemas.microsoft.com/office/drawing/2014/main" id="{2C1D5443-DC54-4E00-9662-668FD22B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3" y="1150"/>
                <a:ext cx="24" cy="44"/>
              </a:xfrm>
              <a:custGeom>
                <a:avLst/>
                <a:gdLst>
                  <a:gd name="T0" fmla="*/ 88 w 12"/>
                  <a:gd name="T1" fmla="*/ 44 h 20"/>
                  <a:gd name="T2" fmla="*/ 8 w 12"/>
                  <a:gd name="T3" fmla="*/ 150 h 20"/>
                  <a:gd name="T4" fmla="*/ 88 w 12"/>
                  <a:gd name="T5" fmla="*/ 125 h 20"/>
                  <a:gd name="T6" fmla="*/ 88 w 12"/>
                  <a:gd name="T7" fmla="*/ 73 h 20"/>
                  <a:gd name="T8" fmla="*/ 88 w 12"/>
                  <a:gd name="T9" fmla="*/ 44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11" y="4"/>
                    </a:moveTo>
                    <a:cubicBezTo>
                      <a:pt x="5" y="0"/>
                      <a:pt x="0" y="9"/>
                      <a:pt x="1" y="14"/>
                    </a:cubicBezTo>
                    <a:cubicBezTo>
                      <a:pt x="2" y="20"/>
                      <a:pt x="9" y="14"/>
                      <a:pt x="11" y="12"/>
                    </a:cubicBezTo>
                    <a:cubicBezTo>
                      <a:pt x="12" y="10"/>
                      <a:pt x="12" y="9"/>
                      <a:pt x="11" y="7"/>
                    </a:cubicBezTo>
                    <a:cubicBezTo>
                      <a:pt x="11" y="6"/>
                      <a:pt x="11" y="5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972">
                <a:extLst>
                  <a:ext uri="{FF2B5EF4-FFF2-40B4-BE49-F238E27FC236}">
                    <a16:creationId xmlns:a16="http://schemas.microsoft.com/office/drawing/2014/main" id="{AA1A97E5-F9FF-4FB7-83B6-AAEB57A3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1113"/>
                <a:ext cx="54" cy="20"/>
              </a:xfrm>
              <a:custGeom>
                <a:avLst/>
                <a:gdLst>
                  <a:gd name="T0" fmla="*/ 0 w 26"/>
                  <a:gd name="T1" fmla="*/ 36 h 9"/>
                  <a:gd name="T2" fmla="*/ 108 w 26"/>
                  <a:gd name="T3" fmla="*/ 98 h 9"/>
                  <a:gd name="T4" fmla="*/ 168 w 26"/>
                  <a:gd name="T5" fmla="*/ 98 h 9"/>
                  <a:gd name="T6" fmla="*/ 233 w 26"/>
                  <a:gd name="T7" fmla="*/ 98 h 9"/>
                  <a:gd name="T8" fmla="*/ 168 w 26"/>
                  <a:gd name="T9" fmla="*/ 80 h 9"/>
                  <a:gd name="T10" fmla="*/ 81 w 26"/>
                  <a:gd name="T11" fmla="*/ 64 h 9"/>
                  <a:gd name="T12" fmla="*/ 0 w 26"/>
                  <a:gd name="T13" fmla="*/ 2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9">
                    <a:moveTo>
                      <a:pt x="0" y="3"/>
                    </a:moveTo>
                    <a:cubicBezTo>
                      <a:pt x="1" y="8"/>
                      <a:pt x="7" y="8"/>
                      <a:pt x="12" y="9"/>
                    </a:cubicBezTo>
                    <a:cubicBezTo>
                      <a:pt x="14" y="9"/>
                      <a:pt x="17" y="9"/>
                      <a:pt x="19" y="9"/>
                    </a:cubicBezTo>
                    <a:cubicBezTo>
                      <a:pt x="22" y="9"/>
                      <a:pt x="24" y="9"/>
                      <a:pt x="26" y="9"/>
                    </a:cubicBezTo>
                    <a:cubicBezTo>
                      <a:pt x="26" y="7"/>
                      <a:pt x="20" y="7"/>
                      <a:pt x="19" y="7"/>
                    </a:cubicBezTo>
                    <a:cubicBezTo>
                      <a:pt x="16" y="6"/>
                      <a:pt x="13" y="6"/>
                      <a:pt x="9" y="6"/>
                    </a:cubicBezTo>
                    <a:cubicBezTo>
                      <a:pt x="7" y="5"/>
                      <a:pt x="4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973">
                <a:extLst>
                  <a:ext uri="{FF2B5EF4-FFF2-40B4-BE49-F238E27FC236}">
                    <a16:creationId xmlns:a16="http://schemas.microsoft.com/office/drawing/2014/main" id="{58035BCE-753B-445D-92D8-BC56D7806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975"/>
                <a:ext cx="35" cy="81"/>
              </a:xfrm>
              <a:custGeom>
                <a:avLst/>
                <a:gdLst>
                  <a:gd name="T0" fmla="*/ 8 w 17"/>
                  <a:gd name="T1" fmla="*/ 61 h 37"/>
                  <a:gd name="T2" fmla="*/ 25 w 17"/>
                  <a:gd name="T3" fmla="*/ 169 h 37"/>
                  <a:gd name="T4" fmla="*/ 60 w 17"/>
                  <a:gd name="T5" fmla="*/ 274 h 37"/>
                  <a:gd name="T6" fmla="*/ 148 w 17"/>
                  <a:gd name="T7" fmla="*/ 326 h 37"/>
                  <a:gd name="T8" fmla="*/ 105 w 17"/>
                  <a:gd name="T9" fmla="*/ 230 h 37"/>
                  <a:gd name="T10" fmla="*/ 51 w 17"/>
                  <a:gd name="T11" fmla="*/ 116 h 37"/>
                  <a:gd name="T12" fmla="*/ 33 w 17"/>
                  <a:gd name="T13" fmla="*/ 33 h 37"/>
                  <a:gd name="T14" fmla="*/ 8 w 17"/>
                  <a:gd name="T15" fmla="*/ 33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" h="37">
                    <a:moveTo>
                      <a:pt x="1" y="6"/>
                    </a:moveTo>
                    <a:cubicBezTo>
                      <a:pt x="0" y="7"/>
                      <a:pt x="2" y="14"/>
                      <a:pt x="3" y="16"/>
                    </a:cubicBezTo>
                    <a:cubicBezTo>
                      <a:pt x="3" y="19"/>
                      <a:pt x="4" y="23"/>
                      <a:pt x="7" y="26"/>
                    </a:cubicBezTo>
                    <a:cubicBezTo>
                      <a:pt x="8" y="27"/>
                      <a:pt x="17" y="37"/>
                      <a:pt x="17" y="31"/>
                    </a:cubicBezTo>
                    <a:cubicBezTo>
                      <a:pt x="17" y="28"/>
                      <a:pt x="14" y="24"/>
                      <a:pt x="12" y="22"/>
                    </a:cubicBezTo>
                    <a:cubicBezTo>
                      <a:pt x="10" y="18"/>
                      <a:pt x="8" y="15"/>
                      <a:pt x="6" y="11"/>
                    </a:cubicBezTo>
                    <a:cubicBezTo>
                      <a:pt x="5" y="8"/>
                      <a:pt x="5" y="6"/>
                      <a:pt x="4" y="3"/>
                    </a:cubicBezTo>
                    <a:cubicBezTo>
                      <a:pt x="3" y="2"/>
                      <a:pt x="2" y="0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6" name="Freeform 974">
                <a:extLst>
                  <a:ext uri="{FF2B5EF4-FFF2-40B4-BE49-F238E27FC236}">
                    <a16:creationId xmlns:a16="http://schemas.microsoft.com/office/drawing/2014/main" id="{9702FFFB-0603-4F52-A0B4-B173DB0F5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911"/>
                <a:ext cx="17" cy="24"/>
              </a:xfrm>
              <a:custGeom>
                <a:avLst/>
                <a:gdLst>
                  <a:gd name="T0" fmla="*/ 0 w 8"/>
                  <a:gd name="T1" fmla="*/ 81 h 11"/>
                  <a:gd name="T2" fmla="*/ 40 w 8"/>
                  <a:gd name="T3" fmla="*/ 9 h 11"/>
                  <a:gd name="T4" fmla="*/ 77 w 8"/>
                  <a:gd name="T5" fmla="*/ 113 h 11"/>
                  <a:gd name="T6" fmla="*/ 19 w 8"/>
                  <a:gd name="T7" fmla="*/ 6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8"/>
                    </a:moveTo>
                    <a:cubicBezTo>
                      <a:pt x="1" y="6"/>
                      <a:pt x="1" y="0"/>
                      <a:pt x="4" y="1"/>
                    </a:cubicBezTo>
                    <a:cubicBezTo>
                      <a:pt x="7" y="2"/>
                      <a:pt x="8" y="8"/>
                      <a:pt x="8" y="11"/>
                    </a:cubicBezTo>
                    <a:cubicBezTo>
                      <a:pt x="5" y="11"/>
                      <a:pt x="0" y="10"/>
                      <a:pt x="2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895" name="Freeform 975">
              <a:extLst>
                <a:ext uri="{FF2B5EF4-FFF2-40B4-BE49-F238E27FC236}">
                  <a16:creationId xmlns:a16="http://schemas.microsoft.com/office/drawing/2014/main" id="{A7FBFF05-37D9-4DDA-8D3F-551830593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911"/>
              <a:ext cx="19" cy="26"/>
            </a:xfrm>
            <a:custGeom>
              <a:avLst/>
              <a:gdLst>
                <a:gd name="T0" fmla="*/ 76 w 9"/>
                <a:gd name="T1" fmla="*/ 72 h 12"/>
                <a:gd name="T2" fmla="*/ 57 w 9"/>
                <a:gd name="T3" fmla="*/ 9 h 12"/>
                <a:gd name="T4" fmla="*/ 27 w 9"/>
                <a:gd name="T5" fmla="*/ 43 h 12"/>
                <a:gd name="T6" fmla="*/ 27 w 9"/>
                <a:gd name="T7" fmla="*/ 121 h 12"/>
                <a:gd name="T8" fmla="*/ 68 w 9"/>
                <a:gd name="T9" fmla="*/ 61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8" y="7"/>
                  </a:moveTo>
                  <a:cubicBezTo>
                    <a:pt x="9" y="6"/>
                    <a:pt x="7" y="1"/>
                    <a:pt x="6" y="1"/>
                  </a:cubicBezTo>
                  <a:cubicBezTo>
                    <a:pt x="4" y="0"/>
                    <a:pt x="4" y="2"/>
                    <a:pt x="3" y="4"/>
                  </a:cubicBezTo>
                  <a:cubicBezTo>
                    <a:pt x="3" y="5"/>
                    <a:pt x="0" y="11"/>
                    <a:pt x="3" y="12"/>
                  </a:cubicBezTo>
                  <a:cubicBezTo>
                    <a:pt x="5" y="12"/>
                    <a:pt x="7" y="8"/>
                    <a:pt x="7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976">
              <a:extLst>
                <a:ext uri="{FF2B5EF4-FFF2-40B4-BE49-F238E27FC236}">
                  <a16:creationId xmlns:a16="http://schemas.microsoft.com/office/drawing/2014/main" id="{C565A710-E42C-41C8-AB2C-BBC40A625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854"/>
              <a:ext cx="37" cy="59"/>
            </a:xfrm>
            <a:custGeom>
              <a:avLst/>
              <a:gdLst>
                <a:gd name="T0" fmla="*/ 105 w 18"/>
                <a:gd name="T1" fmla="*/ 0 h 27"/>
                <a:gd name="T2" fmla="*/ 156 w 18"/>
                <a:gd name="T3" fmla="*/ 282 h 27"/>
                <a:gd name="T4" fmla="*/ 97 w 18"/>
                <a:gd name="T5" fmla="*/ 221 h 27"/>
                <a:gd name="T6" fmla="*/ 43 w 18"/>
                <a:gd name="T7" fmla="*/ 201 h 27"/>
                <a:gd name="T8" fmla="*/ 0 w 18"/>
                <a:gd name="T9" fmla="*/ 201 h 27"/>
                <a:gd name="T10" fmla="*/ 0 w 18"/>
                <a:gd name="T11" fmla="*/ 201 h 27"/>
                <a:gd name="T12" fmla="*/ 97 w 18"/>
                <a:gd name="T13" fmla="*/ 114 h 27"/>
                <a:gd name="T14" fmla="*/ 105 w 18"/>
                <a:gd name="T15" fmla="*/ 0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27">
                  <a:moveTo>
                    <a:pt x="12" y="0"/>
                  </a:moveTo>
                  <a:cubicBezTo>
                    <a:pt x="16" y="8"/>
                    <a:pt x="17" y="19"/>
                    <a:pt x="18" y="27"/>
                  </a:cubicBezTo>
                  <a:cubicBezTo>
                    <a:pt x="16" y="24"/>
                    <a:pt x="15" y="23"/>
                    <a:pt x="11" y="21"/>
                  </a:cubicBezTo>
                  <a:cubicBezTo>
                    <a:pt x="9" y="20"/>
                    <a:pt x="7" y="19"/>
                    <a:pt x="5" y="19"/>
                  </a:cubicBezTo>
                  <a:cubicBezTo>
                    <a:pt x="4" y="19"/>
                    <a:pt x="2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6"/>
                    <a:pt x="9" y="16"/>
                    <a:pt x="11" y="11"/>
                  </a:cubicBezTo>
                  <a:cubicBezTo>
                    <a:pt x="12" y="8"/>
                    <a:pt x="12" y="4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Freeform 977">
              <a:extLst>
                <a:ext uri="{FF2B5EF4-FFF2-40B4-BE49-F238E27FC236}">
                  <a16:creationId xmlns:a16="http://schemas.microsoft.com/office/drawing/2014/main" id="{53934CD8-45D9-488E-AF90-444DF5E61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10"/>
              <a:ext cx="33" cy="70"/>
            </a:xfrm>
            <a:custGeom>
              <a:avLst/>
              <a:gdLst>
                <a:gd name="T0" fmla="*/ 0 w 16"/>
                <a:gd name="T1" fmla="*/ 9 h 32"/>
                <a:gd name="T2" fmla="*/ 72 w 16"/>
                <a:gd name="T3" fmla="*/ 158 h 32"/>
                <a:gd name="T4" fmla="*/ 97 w 16"/>
                <a:gd name="T5" fmla="*/ 335 h 32"/>
                <a:gd name="T6" fmla="*/ 17 w 16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32">
                  <a:moveTo>
                    <a:pt x="0" y="1"/>
                  </a:moveTo>
                  <a:cubicBezTo>
                    <a:pt x="4" y="5"/>
                    <a:pt x="6" y="10"/>
                    <a:pt x="8" y="15"/>
                  </a:cubicBezTo>
                  <a:cubicBezTo>
                    <a:pt x="10" y="21"/>
                    <a:pt x="9" y="27"/>
                    <a:pt x="11" y="32"/>
                  </a:cubicBezTo>
                  <a:cubicBezTo>
                    <a:pt x="16" y="21"/>
                    <a:pt x="11" y="7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978">
              <a:extLst>
                <a:ext uri="{FF2B5EF4-FFF2-40B4-BE49-F238E27FC236}">
                  <a16:creationId xmlns:a16="http://schemas.microsoft.com/office/drawing/2014/main" id="{92F22F54-91CE-49A3-83A8-8CB2F8177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349"/>
              <a:ext cx="25" cy="64"/>
            </a:xfrm>
            <a:custGeom>
              <a:avLst/>
              <a:gdLst>
                <a:gd name="T0" fmla="*/ 0 w 12"/>
                <a:gd name="T1" fmla="*/ 20 h 29"/>
                <a:gd name="T2" fmla="*/ 56 w 12"/>
                <a:gd name="T3" fmla="*/ 150 h 29"/>
                <a:gd name="T4" fmla="*/ 65 w 12"/>
                <a:gd name="T5" fmla="*/ 249 h 29"/>
                <a:gd name="T6" fmla="*/ 65 w 12"/>
                <a:gd name="T7" fmla="*/ 311 h 29"/>
                <a:gd name="T8" fmla="*/ 27 w 12"/>
                <a:gd name="T9" fmla="*/ 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9">
                  <a:moveTo>
                    <a:pt x="0" y="2"/>
                  </a:moveTo>
                  <a:cubicBezTo>
                    <a:pt x="3" y="1"/>
                    <a:pt x="5" y="11"/>
                    <a:pt x="6" y="14"/>
                  </a:cubicBezTo>
                  <a:cubicBezTo>
                    <a:pt x="6" y="17"/>
                    <a:pt x="7" y="20"/>
                    <a:pt x="7" y="23"/>
                  </a:cubicBezTo>
                  <a:cubicBezTo>
                    <a:pt x="7" y="25"/>
                    <a:pt x="6" y="27"/>
                    <a:pt x="7" y="29"/>
                  </a:cubicBezTo>
                  <a:cubicBezTo>
                    <a:pt x="12" y="26"/>
                    <a:pt x="10" y="0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Freeform 979">
              <a:extLst>
                <a:ext uri="{FF2B5EF4-FFF2-40B4-BE49-F238E27FC236}">
                  <a16:creationId xmlns:a16="http://schemas.microsoft.com/office/drawing/2014/main" id="{C1E7082D-3B5F-4AFF-B68C-F5DABF8FA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2444"/>
              <a:ext cx="41" cy="147"/>
            </a:xfrm>
            <a:custGeom>
              <a:avLst/>
              <a:gdLst>
                <a:gd name="T0" fmla="*/ 148 w 20"/>
                <a:gd name="T1" fmla="*/ 0 h 67"/>
                <a:gd name="T2" fmla="*/ 121 w 20"/>
                <a:gd name="T3" fmla="*/ 158 h 67"/>
                <a:gd name="T4" fmla="*/ 51 w 20"/>
                <a:gd name="T5" fmla="*/ 274 h 67"/>
                <a:gd name="T6" fmla="*/ 8 w 20"/>
                <a:gd name="T7" fmla="*/ 452 h 67"/>
                <a:gd name="T8" fmla="*/ 8 w 20"/>
                <a:gd name="T9" fmla="*/ 709 h 67"/>
                <a:gd name="T10" fmla="*/ 105 w 20"/>
                <a:gd name="T11" fmla="*/ 307 h 67"/>
                <a:gd name="T12" fmla="*/ 148 w 20"/>
                <a:gd name="T13" fmla="*/ 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67">
                  <a:moveTo>
                    <a:pt x="17" y="0"/>
                  </a:moveTo>
                  <a:cubicBezTo>
                    <a:pt x="17" y="5"/>
                    <a:pt x="16" y="10"/>
                    <a:pt x="14" y="15"/>
                  </a:cubicBezTo>
                  <a:cubicBezTo>
                    <a:pt x="12" y="19"/>
                    <a:pt x="8" y="22"/>
                    <a:pt x="6" y="26"/>
                  </a:cubicBezTo>
                  <a:cubicBezTo>
                    <a:pt x="4" y="31"/>
                    <a:pt x="2" y="37"/>
                    <a:pt x="1" y="43"/>
                  </a:cubicBezTo>
                  <a:cubicBezTo>
                    <a:pt x="0" y="50"/>
                    <a:pt x="0" y="59"/>
                    <a:pt x="1" y="67"/>
                  </a:cubicBezTo>
                  <a:cubicBezTo>
                    <a:pt x="2" y="53"/>
                    <a:pt x="3" y="41"/>
                    <a:pt x="12" y="29"/>
                  </a:cubicBezTo>
                  <a:cubicBezTo>
                    <a:pt x="18" y="21"/>
                    <a:pt x="20" y="10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980">
              <a:extLst>
                <a:ext uri="{FF2B5EF4-FFF2-40B4-BE49-F238E27FC236}">
                  <a16:creationId xmlns:a16="http://schemas.microsoft.com/office/drawing/2014/main" id="{3AAB24CA-295D-435D-96D4-BA228ADD9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3" y="733"/>
              <a:ext cx="66" cy="81"/>
            </a:xfrm>
            <a:custGeom>
              <a:avLst/>
              <a:gdLst>
                <a:gd name="T0" fmla="*/ 25 w 32"/>
                <a:gd name="T1" fmla="*/ 149 h 37"/>
                <a:gd name="T2" fmla="*/ 256 w 32"/>
                <a:gd name="T3" fmla="*/ 387 h 37"/>
                <a:gd name="T4" fmla="*/ 165 w 32"/>
                <a:gd name="T5" fmla="*/ 239 h 37"/>
                <a:gd name="T6" fmla="*/ 281 w 32"/>
                <a:gd name="T7" fmla="*/ 302 h 37"/>
                <a:gd name="T8" fmla="*/ 140 w 32"/>
                <a:gd name="T9" fmla="*/ 125 h 37"/>
                <a:gd name="T10" fmla="*/ 239 w 32"/>
                <a:gd name="T11" fmla="*/ 177 h 37"/>
                <a:gd name="T12" fmla="*/ 0 w 32"/>
                <a:gd name="T13" fmla="*/ 33 h 37"/>
                <a:gd name="T14" fmla="*/ 17 w 32"/>
                <a:gd name="T15" fmla="*/ 158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7">
                  <a:moveTo>
                    <a:pt x="3" y="14"/>
                  </a:moveTo>
                  <a:cubicBezTo>
                    <a:pt x="10" y="23"/>
                    <a:pt x="23" y="27"/>
                    <a:pt x="29" y="37"/>
                  </a:cubicBezTo>
                  <a:cubicBezTo>
                    <a:pt x="27" y="32"/>
                    <a:pt x="23" y="27"/>
                    <a:pt x="19" y="23"/>
                  </a:cubicBezTo>
                  <a:cubicBezTo>
                    <a:pt x="24" y="23"/>
                    <a:pt x="28" y="26"/>
                    <a:pt x="32" y="29"/>
                  </a:cubicBezTo>
                  <a:cubicBezTo>
                    <a:pt x="26" y="24"/>
                    <a:pt x="22" y="17"/>
                    <a:pt x="16" y="12"/>
                  </a:cubicBezTo>
                  <a:cubicBezTo>
                    <a:pt x="20" y="13"/>
                    <a:pt x="24" y="15"/>
                    <a:pt x="27" y="17"/>
                  </a:cubicBezTo>
                  <a:cubicBezTo>
                    <a:pt x="20" y="11"/>
                    <a:pt x="11" y="0"/>
                    <a:pt x="0" y="3"/>
                  </a:cubicBezTo>
                  <a:cubicBezTo>
                    <a:pt x="1" y="6"/>
                    <a:pt x="1" y="13"/>
                    <a:pt x="2" y="15"/>
                  </a:cubicBezTo>
                </a:path>
              </a:pathLst>
            </a:custGeom>
            <a:solidFill>
              <a:srgbClr val="6C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981">
              <a:extLst>
                <a:ext uri="{FF2B5EF4-FFF2-40B4-BE49-F238E27FC236}">
                  <a16:creationId xmlns:a16="http://schemas.microsoft.com/office/drawing/2014/main" id="{C6D42D64-B43E-4550-8A94-5BCDB2B97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727"/>
              <a:ext cx="84" cy="98"/>
            </a:xfrm>
            <a:custGeom>
              <a:avLst/>
              <a:gdLst>
                <a:gd name="T0" fmla="*/ 344 w 41"/>
                <a:gd name="T1" fmla="*/ 72 h 45"/>
                <a:gd name="T2" fmla="*/ 293 w 41"/>
                <a:gd name="T3" fmla="*/ 298 h 45"/>
                <a:gd name="T4" fmla="*/ 156 w 41"/>
                <a:gd name="T5" fmla="*/ 403 h 45"/>
                <a:gd name="T6" fmla="*/ 0 w 41"/>
                <a:gd name="T7" fmla="*/ 455 h 45"/>
                <a:gd name="T8" fmla="*/ 197 w 41"/>
                <a:gd name="T9" fmla="*/ 309 h 45"/>
                <a:gd name="T10" fmla="*/ 16 w 41"/>
                <a:gd name="T11" fmla="*/ 331 h 45"/>
                <a:gd name="T12" fmla="*/ 213 w 41"/>
                <a:gd name="T13" fmla="*/ 176 h 45"/>
                <a:gd name="T14" fmla="*/ 96 w 41"/>
                <a:gd name="T15" fmla="*/ 166 h 45"/>
                <a:gd name="T16" fmla="*/ 205 w 41"/>
                <a:gd name="T17" fmla="*/ 81 h 45"/>
                <a:gd name="T18" fmla="*/ 84 w 41"/>
                <a:gd name="T19" fmla="*/ 52 h 45"/>
                <a:gd name="T20" fmla="*/ 336 w 41"/>
                <a:gd name="T21" fmla="*/ 61 h 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" h="45">
                  <a:moveTo>
                    <a:pt x="40" y="7"/>
                  </a:moveTo>
                  <a:cubicBezTo>
                    <a:pt x="41" y="17"/>
                    <a:pt x="41" y="21"/>
                    <a:pt x="34" y="29"/>
                  </a:cubicBezTo>
                  <a:cubicBezTo>
                    <a:pt x="30" y="33"/>
                    <a:pt x="24" y="37"/>
                    <a:pt x="18" y="39"/>
                  </a:cubicBezTo>
                  <a:cubicBezTo>
                    <a:pt x="15" y="40"/>
                    <a:pt x="2" y="45"/>
                    <a:pt x="0" y="44"/>
                  </a:cubicBezTo>
                  <a:cubicBezTo>
                    <a:pt x="7" y="39"/>
                    <a:pt x="16" y="35"/>
                    <a:pt x="23" y="30"/>
                  </a:cubicBezTo>
                  <a:cubicBezTo>
                    <a:pt x="16" y="30"/>
                    <a:pt x="9" y="33"/>
                    <a:pt x="2" y="32"/>
                  </a:cubicBezTo>
                  <a:cubicBezTo>
                    <a:pt x="9" y="30"/>
                    <a:pt x="20" y="23"/>
                    <a:pt x="25" y="17"/>
                  </a:cubicBezTo>
                  <a:cubicBezTo>
                    <a:pt x="21" y="15"/>
                    <a:pt x="15" y="18"/>
                    <a:pt x="11" y="16"/>
                  </a:cubicBezTo>
                  <a:cubicBezTo>
                    <a:pt x="14" y="12"/>
                    <a:pt x="21" y="12"/>
                    <a:pt x="24" y="8"/>
                  </a:cubicBezTo>
                  <a:cubicBezTo>
                    <a:pt x="20" y="6"/>
                    <a:pt x="15" y="6"/>
                    <a:pt x="10" y="5"/>
                  </a:cubicBezTo>
                  <a:cubicBezTo>
                    <a:pt x="18" y="3"/>
                    <a:pt x="33" y="0"/>
                    <a:pt x="39" y="6"/>
                  </a:cubicBezTo>
                </a:path>
              </a:pathLst>
            </a:custGeom>
            <a:solidFill>
              <a:srgbClr val="6C19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982">
              <a:extLst>
                <a:ext uri="{FF2B5EF4-FFF2-40B4-BE49-F238E27FC236}">
                  <a16:creationId xmlns:a16="http://schemas.microsoft.com/office/drawing/2014/main" id="{EC11B321-307A-44E0-8431-D17CB0384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933"/>
              <a:ext cx="35" cy="35"/>
            </a:xfrm>
            <a:custGeom>
              <a:avLst/>
              <a:gdLst>
                <a:gd name="T0" fmla="*/ 132 w 17"/>
                <a:gd name="T1" fmla="*/ 20 h 16"/>
                <a:gd name="T2" fmla="*/ 148 w 17"/>
                <a:gd name="T3" fmla="*/ 72 h 16"/>
                <a:gd name="T4" fmla="*/ 80 w 17"/>
                <a:gd name="T5" fmla="*/ 168 h 16"/>
                <a:gd name="T6" fmla="*/ 0 w 17"/>
                <a:gd name="T7" fmla="*/ 72 h 16"/>
                <a:gd name="T8" fmla="*/ 8 w 17"/>
                <a:gd name="T9" fmla="*/ 33 h 16"/>
                <a:gd name="T10" fmla="*/ 132 w 17"/>
                <a:gd name="T11" fmla="*/ 2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cubicBezTo>
                    <a:pt x="16" y="4"/>
                    <a:pt x="17" y="6"/>
                    <a:pt x="17" y="7"/>
                  </a:cubicBezTo>
                  <a:cubicBezTo>
                    <a:pt x="17" y="12"/>
                    <a:pt x="13" y="16"/>
                    <a:pt x="9" y="16"/>
                  </a:cubicBezTo>
                  <a:cubicBezTo>
                    <a:pt x="4" y="16"/>
                    <a:pt x="0" y="12"/>
                    <a:pt x="0" y="7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3" y="1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205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983">
              <a:extLst>
                <a:ext uri="{FF2B5EF4-FFF2-40B4-BE49-F238E27FC236}">
                  <a16:creationId xmlns:a16="http://schemas.microsoft.com/office/drawing/2014/main" id="{8FDE2E0A-7219-4850-B532-D2D326309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935"/>
              <a:ext cx="31" cy="18"/>
            </a:xfrm>
            <a:custGeom>
              <a:avLst/>
              <a:gdLst>
                <a:gd name="T0" fmla="*/ 0 w 15"/>
                <a:gd name="T1" fmla="*/ 92 h 8"/>
                <a:gd name="T2" fmla="*/ 25 w 15"/>
                <a:gd name="T3" fmla="*/ 81 h 8"/>
                <a:gd name="T4" fmla="*/ 72 w 15"/>
                <a:gd name="T5" fmla="*/ 81 h 8"/>
                <a:gd name="T6" fmla="*/ 132 w 15"/>
                <a:gd name="T7" fmla="*/ 72 h 8"/>
                <a:gd name="T8" fmla="*/ 132 w 15"/>
                <a:gd name="T9" fmla="*/ 36 h 8"/>
                <a:gd name="T10" fmla="*/ 107 w 15"/>
                <a:gd name="T11" fmla="*/ 11 h 8"/>
                <a:gd name="T12" fmla="*/ 60 w 15"/>
                <a:gd name="T13" fmla="*/ 0 h 8"/>
                <a:gd name="T14" fmla="*/ 8 w 15"/>
                <a:gd name="T15" fmla="*/ 36 h 8"/>
                <a:gd name="T16" fmla="*/ 0 w 15"/>
                <a:gd name="T17" fmla="*/ 92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8">
                  <a:moveTo>
                    <a:pt x="0" y="8"/>
                  </a:moveTo>
                  <a:cubicBezTo>
                    <a:pt x="0" y="7"/>
                    <a:pt x="3" y="7"/>
                    <a:pt x="3" y="7"/>
                  </a:cubicBezTo>
                  <a:cubicBezTo>
                    <a:pt x="5" y="7"/>
                    <a:pt x="7" y="7"/>
                    <a:pt x="8" y="7"/>
                  </a:cubicBezTo>
                  <a:cubicBezTo>
                    <a:pt x="10" y="7"/>
                    <a:pt x="14" y="8"/>
                    <a:pt x="15" y="6"/>
                  </a:cubicBezTo>
                  <a:cubicBezTo>
                    <a:pt x="15" y="5"/>
                    <a:pt x="15" y="4"/>
                    <a:pt x="15" y="3"/>
                  </a:cubicBez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9" y="0"/>
                    <a:pt x="7" y="0"/>
                  </a:cubicBezTo>
                  <a:cubicBezTo>
                    <a:pt x="5" y="0"/>
                    <a:pt x="1" y="1"/>
                    <a:pt x="1" y="3"/>
                  </a:cubicBezTo>
                  <a:cubicBezTo>
                    <a:pt x="0" y="4"/>
                    <a:pt x="0" y="6"/>
                    <a:pt x="0" y="8"/>
                  </a:cubicBezTo>
                </a:path>
              </a:pathLst>
            </a:custGeom>
            <a:solidFill>
              <a:srgbClr val="1F4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984">
              <a:extLst>
                <a:ext uri="{FF2B5EF4-FFF2-40B4-BE49-F238E27FC236}">
                  <a16:creationId xmlns:a16="http://schemas.microsoft.com/office/drawing/2014/main" id="{BD09B99D-9020-4FD3-A88C-1642A2217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5" y="933"/>
              <a:ext cx="35" cy="35"/>
            </a:xfrm>
            <a:custGeom>
              <a:avLst/>
              <a:gdLst>
                <a:gd name="T0" fmla="*/ 132 w 17"/>
                <a:gd name="T1" fmla="*/ 20 h 16"/>
                <a:gd name="T2" fmla="*/ 148 w 17"/>
                <a:gd name="T3" fmla="*/ 72 h 16"/>
                <a:gd name="T4" fmla="*/ 80 w 17"/>
                <a:gd name="T5" fmla="*/ 168 h 16"/>
                <a:gd name="T6" fmla="*/ 0 w 17"/>
                <a:gd name="T7" fmla="*/ 72 h 16"/>
                <a:gd name="T8" fmla="*/ 8 w 17"/>
                <a:gd name="T9" fmla="*/ 33 h 16"/>
                <a:gd name="T10" fmla="*/ 132 w 17"/>
                <a:gd name="T11" fmla="*/ 20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15" y="2"/>
                  </a:moveTo>
                  <a:cubicBezTo>
                    <a:pt x="16" y="4"/>
                    <a:pt x="17" y="6"/>
                    <a:pt x="17" y="7"/>
                  </a:cubicBezTo>
                  <a:cubicBezTo>
                    <a:pt x="17" y="12"/>
                    <a:pt x="13" y="16"/>
                    <a:pt x="9" y="16"/>
                  </a:cubicBezTo>
                  <a:cubicBezTo>
                    <a:pt x="4" y="16"/>
                    <a:pt x="0" y="12"/>
                    <a:pt x="0" y="7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3" y="1"/>
                    <a:pt x="14" y="0"/>
                    <a:pt x="15" y="2"/>
                  </a:cubicBezTo>
                  <a:close/>
                </a:path>
              </a:pathLst>
            </a:custGeom>
            <a:noFill/>
            <a:ln w="4763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Oval 985">
              <a:extLst>
                <a:ext uri="{FF2B5EF4-FFF2-40B4-BE49-F238E27FC236}">
                  <a16:creationId xmlns:a16="http://schemas.microsoft.com/office/drawing/2014/main" id="{E790D7BC-B845-49B0-9428-C9A8FC89F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5" y="942"/>
              <a:ext cx="15" cy="15"/>
            </a:xfrm>
            <a:prstGeom prst="ellipse">
              <a:avLst/>
            </a:pr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6" name="Oval 986">
              <a:extLst>
                <a:ext uri="{FF2B5EF4-FFF2-40B4-BE49-F238E27FC236}">
                  <a16:creationId xmlns:a16="http://schemas.microsoft.com/office/drawing/2014/main" id="{B1869BB2-3A0F-4AA7-9062-701B14812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940"/>
              <a:ext cx="6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7" name="Oval 987">
              <a:extLst>
                <a:ext uri="{FF2B5EF4-FFF2-40B4-BE49-F238E27FC236}">
                  <a16:creationId xmlns:a16="http://schemas.microsoft.com/office/drawing/2014/main" id="{DCAEEB84-1DF7-4287-924A-F89058DCF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951"/>
              <a:ext cx="2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8" name="Freeform 988">
              <a:extLst>
                <a:ext uri="{FF2B5EF4-FFF2-40B4-BE49-F238E27FC236}">
                  <a16:creationId xmlns:a16="http://schemas.microsoft.com/office/drawing/2014/main" id="{47604166-EA6D-4E81-A659-733CE94AD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935"/>
              <a:ext cx="75" cy="44"/>
            </a:xfrm>
            <a:custGeom>
              <a:avLst/>
              <a:gdLst>
                <a:gd name="T0" fmla="*/ 17 w 36"/>
                <a:gd name="T1" fmla="*/ 117 h 20"/>
                <a:gd name="T2" fmla="*/ 173 w 36"/>
                <a:gd name="T3" fmla="*/ 0 h 20"/>
                <a:gd name="T4" fmla="*/ 325 w 36"/>
                <a:gd name="T5" fmla="*/ 88 h 20"/>
                <a:gd name="T6" fmla="*/ 56 w 36"/>
                <a:gd name="T7" fmla="*/ 125 h 20"/>
                <a:gd name="T8" fmla="*/ 17 w 36"/>
                <a:gd name="T9" fmla="*/ 117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0">
                  <a:moveTo>
                    <a:pt x="2" y="11"/>
                  </a:moveTo>
                  <a:cubicBezTo>
                    <a:pt x="2" y="11"/>
                    <a:pt x="9" y="0"/>
                    <a:pt x="19" y="0"/>
                  </a:cubicBezTo>
                  <a:cubicBezTo>
                    <a:pt x="28" y="0"/>
                    <a:pt x="36" y="8"/>
                    <a:pt x="36" y="8"/>
                  </a:cubicBezTo>
                  <a:cubicBezTo>
                    <a:pt x="36" y="8"/>
                    <a:pt x="27" y="20"/>
                    <a:pt x="6" y="12"/>
                  </a:cubicBezTo>
                  <a:cubicBezTo>
                    <a:pt x="6" y="12"/>
                    <a:pt x="0" y="14"/>
                    <a:pt x="2" y="11"/>
                  </a:cubicBezTo>
                  <a:close/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989">
              <a:extLst>
                <a:ext uri="{FF2B5EF4-FFF2-40B4-BE49-F238E27FC236}">
                  <a16:creationId xmlns:a16="http://schemas.microsoft.com/office/drawing/2014/main" id="{FA1AB68A-367E-44C3-A9E4-1B347F6C6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953"/>
              <a:ext cx="21" cy="13"/>
            </a:xfrm>
            <a:custGeom>
              <a:avLst/>
              <a:gdLst>
                <a:gd name="T0" fmla="*/ 0 w 10"/>
                <a:gd name="T1" fmla="*/ 9 h 6"/>
                <a:gd name="T2" fmla="*/ 27 w 10"/>
                <a:gd name="T3" fmla="*/ 9 h 6"/>
                <a:gd name="T4" fmla="*/ 67 w 10"/>
                <a:gd name="T5" fmla="*/ 33 h 6"/>
                <a:gd name="T6" fmla="*/ 84 w 10"/>
                <a:gd name="T7" fmla="*/ 33 h 6"/>
                <a:gd name="T8" fmla="*/ 92 w 10"/>
                <a:gd name="T9" fmla="*/ 20 h 6"/>
                <a:gd name="T10" fmla="*/ 92 w 10"/>
                <a:gd name="T11" fmla="*/ 52 h 6"/>
                <a:gd name="T12" fmla="*/ 57 w 10"/>
                <a:gd name="T13" fmla="*/ 61 h 6"/>
                <a:gd name="T14" fmla="*/ 27 w 10"/>
                <a:gd name="T15" fmla="*/ 52 h 6"/>
                <a:gd name="T16" fmla="*/ 17 w 10"/>
                <a:gd name="T17" fmla="*/ 43 h 6"/>
                <a:gd name="T18" fmla="*/ 8 w 10"/>
                <a:gd name="T19" fmla="*/ 33 h 6"/>
                <a:gd name="T20" fmla="*/ 0 w 10"/>
                <a:gd name="T21" fmla="*/ 9 h 6"/>
                <a:gd name="T22" fmla="*/ 0 w 10"/>
                <a:gd name="T23" fmla="*/ 9 h 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" h="6">
                  <a:moveTo>
                    <a:pt x="0" y="1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4" y="2"/>
                    <a:pt x="5" y="3"/>
                    <a:pt x="7" y="3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9" y="6"/>
                    <a:pt x="7" y="6"/>
                    <a:pt x="6" y="6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</a:path>
              </a:pathLst>
            </a:custGeom>
            <a:solidFill>
              <a:srgbClr val="477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990">
              <a:extLst>
                <a:ext uri="{FF2B5EF4-FFF2-40B4-BE49-F238E27FC236}">
                  <a16:creationId xmlns:a16="http://schemas.microsoft.com/office/drawing/2014/main" id="{1A004E4A-7F8A-4020-BE40-463474CAA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075"/>
              <a:ext cx="579" cy="1008"/>
            </a:xfrm>
            <a:custGeom>
              <a:avLst/>
              <a:gdLst>
                <a:gd name="T0" fmla="*/ 229 w 281"/>
                <a:gd name="T1" fmla="*/ 9 h 459"/>
                <a:gd name="T2" fmla="*/ 33 w 281"/>
                <a:gd name="T3" fmla="*/ 2894 h 459"/>
                <a:gd name="T4" fmla="*/ 0 w 281"/>
                <a:gd name="T5" fmla="*/ 4515 h 459"/>
                <a:gd name="T6" fmla="*/ 1113 w 281"/>
                <a:gd name="T7" fmla="*/ 4500 h 459"/>
                <a:gd name="T8" fmla="*/ 1197 w 281"/>
                <a:gd name="T9" fmla="*/ 2141 h 459"/>
                <a:gd name="T10" fmla="*/ 1261 w 281"/>
                <a:gd name="T11" fmla="*/ 4515 h 459"/>
                <a:gd name="T12" fmla="*/ 2326 w 281"/>
                <a:gd name="T13" fmla="*/ 4524 h 459"/>
                <a:gd name="T14" fmla="*/ 2153 w 281"/>
                <a:gd name="T15" fmla="*/ 0 h 459"/>
                <a:gd name="T16" fmla="*/ 229 w 281"/>
                <a:gd name="T17" fmla="*/ 9 h 4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1" h="459">
                  <a:moveTo>
                    <a:pt x="26" y="1"/>
                  </a:moveTo>
                  <a:cubicBezTo>
                    <a:pt x="26" y="1"/>
                    <a:pt x="1" y="126"/>
                    <a:pt x="4" y="273"/>
                  </a:cubicBezTo>
                  <a:cubicBezTo>
                    <a:pt x="4" y="306"/>
                    <a:pt x="0" y="426"/>
                    <a:pt x="0" y="426"/>
                  </a:cubicBezTo>
                  <a:cubicBezTo>
                    <a:pt x="0" y="426"/>
                    <a:pt x="69" y="445"/>
                    <a:pt x="127" y="425"/>
                  </a:cubicBezTo>
                  <a:cubicBezTo>
                    <a:pt x="127" y="425"/>
                    <a:pt x="136" y="238"/>
                    <a:pt x="137" y="202"/>
                  </a:cubicBezTo>
                  <a:cubicBezTo>
                    <a:pt x="137" y="202"/>
                    <a:pt x="148" y="370"/>
                    <a:pt x="144" y="426"/>
                  </a:cubicBezTo>
                  <a:cubicBezTo>
                    <a:pt x="144" y="426"/>
                    <a:pt x="198" y="459"/>
                    <a:pt x="266" y="427"/>
                  </a:cubicBezTo>
                  <a:cubicBezTo>
                    <a:pt x="266" y="427"/>
                    <a:pt x="281" y="131"/>
                    <a:pt x="246" y="0"/>
                  </a:cubicBezTo>
                  <a:cubicBezTo>
                    <a:pt x="246" y="0"/>
                    <a:pt x="156" y="46"/>
                    <a:pt x="26" y="1"/>
                  </a:cubicBez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991">
              <a:extLst>
                <a:ext uri="{FF2B5EF4-FFF2-40B4-BE49-F238E27FC236}">
                  <a16:creationId xmlns:a16="http://schemas.microsoft.com/office/drawing/2014/main" id="{F94BA667-0FD6-489B-B90A-21DFB6A59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45"/>
              <a:ext cx="278" cy="112"/>
            </a:xfrm>
            <a:custGeom>
              <a:avLst/>
              <a:gdLst>
                <a:gd name="T0" fmla="*/ 16 w 135"/>
                <a:gd name="T1" fmla="*/ 0 h 51"/>
                <a:gd name="T2" fmla="*/ 0 w 135"/>
                <a:gd name="T3" fmla="*/ 347 h 51"/>
                <a:gd name="T4" fmla="*/ 1161 w 135"/>
                <a:gd name="T5" fmla="*/ 338 h 51"/>
                <a:gd name="T6" fmla="*/ 1178 w 135"/>
                <a:gd name="T7" fmla="*/ 9 h 51"/>
                <a:gd name="T8" fmla="*/ 16 w 13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51">
                  <a:moveTo>
                    <a:pt x="2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59" y="51"/>
                    <a:pt x="133" y="3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70" y="23"/>
                    <a:pt x="2" y="0"/>
                  </a:cubicBez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992">
              <a:extLst>
                <a:ext uri="{FF2B5EF4-FFF2-40B4-BE49-F238E27FC236}">
                  <a16:creationId xmlns:a16="http://schemas.microsoft.com/office/drawing/2014/main" id="{DD66725E-19F9-494A-B485-66E1D05F6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947"/>
              <a:ext cx="259" cy="138"/>
            </a:xfrm>
            <a:custGeom>
              <a:avLst/>
              <a:gdLst>
                <a:gd name="T0" fmla="*/ 0 w 126"/>
                <a:gd name="T1" fmla="*/ 0 h 63"/>
                <a:gd name="T2" fmla="*/ 0 w 126"/>
                <a:gd name="T3" fmla="*/ 335 h 63"/>
                <a:gd name="T4" fmla="*/ 1094 w 126"/>
                <a:gd name="T5" fmla="*/ 326 h 63"/>
                <a:gd name="T6" fmla="*/ 1094 w 126"/>
                <a:gd name="T7" fmla="*/ 0 h 63"/>
                <a:gd name="T8" fmla="*/ 0 w 126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63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57" y="63"/>
                    <a:pt x="126" y="3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74" y="31"/>
                    <a:pt x="0" y="0"/>
                  </a:cubicBez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993">
              <a:extLst>
                <a:ext uri="{FF2B5EF4-FFF2-40B4-BE49-F238E27FC236}">
                  <a16:creationId xmlns:a16="http://schemas.microsoft.com/office/drawing/2014/main" id="{6FC870C1-9987-401F-97E9-EB08B5F97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2077"/>
              <a:ext cx="563" cy="872"/>
            </a:xfrm>
            <a:custGeom>
              <a:avLst/>
              <a:gdLst>
                <a:gd name="T0" fmla="*/ 2334 w 273"/>
                <a:gd name="T1" fmla="*/ 4206 h 397"/>
                <a:gd name="T2" fmla="*/ 2147 w 273"/>
                <a:gd name="T3" fmla="*/ 0 h 397"/>
                <a:gd name="T4" fmla="*/ 221 w 273"/>
                <a:gd name="T5" fmla="*/ 9 h 397"/>
                <a:gd name="T6" fmla="*/ 25 w 273"/>
                <a:gd name="T7" fmla="*/ 2895 h 397"/>
                <a:gd name="T8" fmla="*/ 0 w 273"/>
                <a:gd name="T9" fmla="*/ 4206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3" h="397">
                  <a:moveTo>
                    <a:pt x="266" y="397"/>
                  </a:moveTo>
                  <a:cubicBezTo>
                    <a:pt x="269" y="319"/>
                    <a:pt x="273" y="106"/>
                    <a:pt x="245" y="0"/>
                  </a:cubicBezTo>
                  <a:cubicBezTo>
                    <a:pt x="245" y="0"/>
                    <a:pt x="154" y="43"/>
                    <a:pt x="25" y="1"/>
                  </a:cubicBezTo>
                  <a:cubicBezTo>
                    <a:pt x="25" y="1"/>
                    <a:pt x="0" y="125"/>
                    <a:pt x="3" y="273"/>
                  </a:cubicBezTo>
                  <a:cubicBezTo>
                    <a:pt x="3" y="296"/>
                    <a:pt x="1" y="360"/>
                    <a:pt x="0" y="397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994">
              <a:extLst>
                <a:ext uri="{FF2B5EF4-FFF2-40B4-BE49-F238E27FC236}">
                  <a16:creationId xmlns:a16="http://schemas.microsoft.com/office/drawing/2014/main" id="{8F59301A-6027-4DE8-9B13-9DCD5D4ED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2519"/>
              <a:ext cx="35" cy="430"/>
            </a:xfrm>
            <a:custGeom>
              <a:avLst/>
              <a:gdLst>
                <a:gd name="T0" fmla="*/ 0 w 17"/>
                <a:gd name="T1" fmla="*/ 2069 h 196"/>
                <a:gd name="T2" fmla="*/ 80 w 17"/>
                <a:gd name="T3" fmla="*/ 0 h 196"/>
                <a:gd name="T4" fmla="*/ 148 w 17"/>
                <a:gd name="T5" fmla="*/ 2069 h 1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6">
                  <a:moveTo>
                    <a:pt x="0" y="196"/>
                  </a:moveTo>
                  <a:cubicBezTo>
                    <a:pt x="3" y="143"/>
                    <a:pt x="8" y="27"/>
                    <a:pt x="9" y="0"/>
                  </a:cubicBezTo>
                  <a:cubicBezTo>
                    <a:pt x="9" y="0"/>
                    <a:pt x="17" y="126"/>
                    <a:pt x="17" y="196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995">
              <a:extLst>
                <a:ext uri="{FF2B5EF4-FFF2-40B4-BE49-F238E27FC236}">
                  <a16:creationId xmlns:a16="http://schemas.microsoft.com/office/drawing/2014/main" id="{3E09820F-8CCB-4D2E-841D-21CFE8826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3" y="2945"/>
              <a:ext cx="278" cy="112"/>
            </a:xfrm>
            <a:custGeom>
              <a:avLst/>
              <a:gdLst>
                <a:gd name="T0" fmla="*/ 16 w 135"/>
                <a:gd name="T1" fmla="*/ 0 h 51"/>
                <a:gd name="T2" fmla="*/ 0 w 135"/>
                <a:gd name="T3" fmla="*/ 347 h 51"/>
                <a:gd name="T4" fmla="*/ 1161 w 135"/>
                <a:gd name="T5" fmla="*/ 338 h 51"/>
                <a:gd name="T6" fmla="*/ 1178 w 135"/>
                <a:gd name="T7" fmla="*/ 9 h 51"/>
                <a:gd name="T8" fmla="*/ 16 w 135"/>
                <a:gd name="T9" fmla="*/ 0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51">
                  <a:moveTo>
                    <a:pt x="2" y="0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59" y="51"/>
                    <a:pt x="133" y="3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5" y="1"/>
                    <a:pt x="70" y="23"/>
                    <a:pt x="2" y="0"/>
                  </a:cubicBez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996">
              <a:extLst>
                <a:ext uri="{FF2B5EF4-FFF2-40B4-BE49-F238E27FC236}">
                  <a16:creationId xmlns:a16="http://schemas.microsoft.com/office/drawing/2014/main" id="{CA18500B-E581-4B62-8487-F97A2CFE0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947"/>
              <a:ext cx="259" cy="138"/>
            </a:xfrm>
            <a:custGeom>
              <a:avLst/>
              <a:gdLst>
                <a:gd name="T0" fmla="*/ 0 w 126"/>
                <a:gd name="T1" fmla="*/ 0 h 63"/>
                <a:gd name="T2" fmla="*/ 0 w 126"/>
                <a:gd name="T3" fmla="*/ 335 h 63"/>
                <a:gd name="T4" fmla="*/ 1094 w 126"/>
                <a:gd name="T5" fmla="*/ 326 h 63"/>
                <a:gd name="T6" fmla="*/ 1094 w 126"/>
                <a:gd name="T7" fmla="*/ 0 h 63"/>
                <a:gd name="T8" fmla="*/ 0 w 126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6" h="63">
                  <a:moveTo>
                    <a:pt x="0" y="0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57" y="63"/>
                    <a:pt x="126" y="31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74" y="31"/>
                    <a:pt x="0" y="0"/>
                  </a:cubicBez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997">
              <a:extLst>
                <a:ext uri="{FF2B5EF4-FFF2-40B4-BE49-F238E27FC236}">
                  <a16:creationId xmlns:a16="http://schemas.microsoft.com/office/drawing/2014/main" id="{AF70BE39-FA30-4965-9FF3-301EB8618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942"/>
              <a:ext cx="249" cy="42"/>
            </a:xfrm>
            <a:custGeom>
              <a:avLst/>
              <a:gdLst>
                <a:gd name="T0" fmla="*/ 0 w 121"/>
                <a:gd name="T1" fmla="*/ 0 h 19"/>
                <a:gd name="T2" fmla="*/ 1054 w 121"/>
                <a:gd name="T3" fmla="*/ 9 h 19"/>
                <a:gd name="T4" fmla="*/ 0 w 121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1" h="19">
                  <a:moveTo>
                    <a:pt x="0" y="0"/>
                  </a:moveTo>
                  <a:cubicBezTo>
                    <a:pt x="0" y="0"/>
                    <a:pt x="48" y="19"/>
                    <a:pt x="121" y="1"/>
                  </a:cubicBezTo>
                  <a:cubicBezTo>
                    <a:pt x="121" y="1"/>
                    <a:pt x="40" y="12"/>
                    <a:pt x="0" y="0"/>
                  </a:cubicBezTo>
                  <a:close/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998">
              <a:extLst>
                <a:ext uri="{FF2B5EF4-FFF2-40B4-BE49-F238E27FC236}">
                  <a16:creationId xmlns:a16="http://schemas.microsoft.com/office/drawing/2014/main" id="{CBA9BB75-7000-446F-A44E-F62287448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947"/>
              <a:ext cx="235" cy="55"/>
            </a:xfrm>
            <a:custGeom>
              <a:avLst/>
              <a:gdLst>
                <a:gd name="T0" fmla="*/ 0 w 114"/>
                <a:gd name="T1" fmla="*/ 0 h 25"/>
                <a:gd name="T2" fmla="*/ 998 w 114"/>
                <a:gd name="T3" fmla="*/ 0 h 25"/>
                <a:gd name="T4" fmla="*/ 0 w 114"/>
                <a:gd name="T5" fmla="*/ 0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4" h="25">
                  <a:moveTo>
                    <a:pt x="0" y="0"/>
                  </a:moveTo>
                  <a:cubicBezTo>
                    <a:pt x="0" y="0"/>
                    <a:pt x="57" y="25"/>
                    <a:pt x="114" y="0"/>
                  </a:cubicBezTo>
                  <a:cubicBezTo>
                    <a:pt x="114" y="0"/>
                    <a:pt x="67" y="19"/>
                    <a:pt x="0" y="0"/>
                  </a:cubicBezTo>
                  <a:close/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999">
              <a:extLst>
                <a:ext uri="{FF2B5EF4-FFF2-40B4-BE49-F238E27FC236}">
                  <a16:creationId xmlns:a16="http://schemas.microsoft.com/office/drawing/2014/main" id="{FC8ABCFE-D4D2-4CA5-80BC-0E12669EA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284"/>
              <a:ext cx="107" cy="226"/>
            </a:xfrm>
            <a:custGeom>
              <a:avLst/>
              <a:gdLst>
                <a:gd name="T0" fmla="*/ 453 w 52"/>
                <a:gd name="T1" fmla="*/ 1069 h 103"/>
                <a:gd name="T2" fmla="*/ 253 w 52"/>
                <a:gd name="T3" fmla="*/ 847 h 103"/>
                <a:gd name="T4" fmla="*/ 200 w 52"/>
                <a:gd name="T5" fmla="*/ 560 h 103"/>
                <a:gd name="T6" fmla="*/ 0 w 52"/>
                <a:gd name="T7" fmla="*/ 0 h 103"/>
                <a:gd name="T8" fmla="*/ 88 w 52"/>
                <a:gd name="T9" fmla="*/ 318 h 103"/>
                <a:gd name="T10" fmla="*/ 132 w 52"/>
                <a:gd name="T11" fmla="*/ 689 h 103"/>
                <a:gd name="T12" fmla="*/ 237 w 52"/>
                <a:gd name="T13" fmla="*/ 1016 h 103"/>
                <a:gd name="T14" fmla="*/ 364 w 52"/>
                <a:gd name="T15" fmla="*/ 1069 h 103"/>
                <a:gd name="T16" fmla="*/ 453 w 52"/>
                <a:gd name="T17" fmla="*/ 1088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" h="103">
                  <a:moveTo>
                    <a:pt x="52" y="101"/>
                  </a:moveTo>
                  <a:cubicBezTo>
                    <a:pt x="42" y="98"/>
                    <a:pt x="30" y="91"/>
                    <a:pt x="29" y="80"/>
                  </a:cubicBezTo>
                  <a:cubicBezTo>
                    <a:pt x="28" y="70"/>
                    <a:pt x="28" y="62"/>
                    <a:pt x="23" y="53"/>
                  </a:cubicBezTo>
                  <a:cubicBezTo>
                    <a:pt x="14" y="37"/>
                    <a:pt x="5" y="18"/>
                    <a:pt x="0" y="0"/>
                  </a:cubicBezTo>
                  <a:cubicBezTo>
                    <a:pt x="3" y="10"/>
                    <a:pt x="7" y="20"/>
                    <a:pt x="10" y="30"/>
                  </a:cubicBezTo>
                  <a:cubicBezTo>
                    <a:pt x="14" y="41"/>
                    <a:pt x="15" y="53"/>
                    <a:pt x="15" y="65"/>
                  </a:cubicBezTo>
                  <a:cubicBezTo>
                    <a:pt x="16" y="76"/>
                    <a:pt x="17" y="89"/>
                    <a:pt x="27" y="96"/>
                  </a:cubicBezTo>
                  <a:cubicBezTo>
                    <a:pt x="31" y="98"/>
                    <a:pt x="38" y="100"/>
                    <a:pt x="42" y="101"/>
                  </a:cubicBezTo>
                  <a:cubicBezTo>
                    <a:pt x="46" y="102"/>
                    <a:pt x="49" y="101"/>
                    <a:pt x="52" y="103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1000">
              <a:extLst>
                <a:ext uri="{FF2B5EF4-FFF2-40B4-BE49-F238E27FC236}">
                  <a16:creationId xmlns:a16="http://schemas.microsoft.com/office/drawing/2014/main" id="{5BF053DE-0907-4B08-B3FE-450AA1446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2413"/>
              <a:ext cx="138" cy="150"/>
            </a:xfrm>
            <a:custGeom>
              <a:avLst/>
              <a:gdLst>
                <a:gd name="T0" fmla="*/ 33 w 67"/>
                <a:gd name="T1" fmla="*/ 525 h 68"/>
                <a:gd name="T2" fmla="*/ 140 w 67"/>
                <a:gd name="T3" fmla="*/ 399 h 68"/>
                <a:gd name="T4" fmla="*/ 305 w 67"/>
                <a:gd name="T5" fmla="*/ 278 h 68"/>
                <a:gd name="T6" fmla="*/ 480 w 67"/>
                <a:gd name="T7" fmla="*/ 117 h 68"/>
                <a:gd name="T8" fmla="*/ 585 w 67"/>
                <a:gd name="T9" fmla="*/ 0 h 68"/>
                <a:gd name="T10" fmla="*/ 505 w 67"/>
                <a:gd name="T11" fmla="*/ 126 h 68"/>
                <a:gd name="T12" fmla="*/ 369 w 67"/>
                <a:gd name="T13" fmla="*/ 278 h 68"/>
                <a:gd name="T14" fmla="*/ 264 w 67"/>
                <a:gd name="T15" fmla="*/ 384 h 68"/>
                <a:gd name="T16" fmla="*/ 157 w 67"/>
                <a:gd name="T17" fmla="*/ 452 h 68"/>
                <a:gd name="T18" fmla="*/ 8 w 67"/>
                <a:gd name="T19" fmla="*/ 730 h 68"/>
                <a:gd name="T20" fmla="*/ 33 w 67"/>
                <a:gd name="T21" fmla="*/ 525 h 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7" h="68">
                  <a:moveTo>
                    <a:pt x="4" y="49"/>
                  </a:moveTo>
                  <a:cubicBezTo>
                    <a:pt x="9" y="46"/>
                    <a:pt x="12" y="41"/>
                    <a:pt x="16" y="37"/>
                  </a:cubicBezTo>
                  <a:cubicBezTo>
                    <a:pt x="23" y="33"/>
                    <a:pt x="29" y="31"/>
                    <a:pt x="35" y="26"/>
                  </a:cubicBezTo>
                  <a:cubicBezTo>
                    <a:pt x="42" y="21"/>
                    <a:pt x="49" y="16"/>
                    <a:pt x="55" y="11"/>
                  </a:cubicBezTo>
                  <a:cubicBezTo>
                    <a:pt x="58" y="7"/>
                    <a:pt x="62" y="2"/>
                    <a:pt x="67" y="0"/>
                  </a:cubicBezTo>
                  <a:cubicBezTo>
                    <a:pt x="63" y="4"/>
                    <a:pt x="61" y="8"/>
                    <a:pt x="58" y="12"/>
                  </a:cubicBezTo>
                  <a:cubicBezTo>
                    <a:pt x="53" y="17"/>
                    <a:pt x="47" y="21"/>
                    <a:pt x="42" y="26"/>
                  </a:cubicBezTo>
                  <a:cubicBezTo>
                    <a:pt x="38" y="29"/>
                    <a:pt x="35" y="33"/>
                    <a:pt x="30" y="36"/>
                  </a:cubicBezTo>
                  <a:cubicBezTo>
                    <a:pt x="27" y="39"/>
                    <a:pt x="23" y="40"/>
                    <a:pt x="18" y="42"/>
                  </a:cubicBezTo>
                  <a:cubicBezTo>
                    <a:pt x="9" y="47"/>
                    <a:pt x="4" y="59"/>
                    <a:pt x="1" y="68"/>
                  </a:cubicBezTo>
                  <a:cubicBezTo>
                    <a:pt x="2" y="62"/>
                    <a:pt x="0" y="54"/>
                    <a:pt x="4" y="49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1001">
              <a:extLst>
                <a:ext uri="{FF2B5EF4-FFF2-40B4-BE49-F238E27FC236}">
                  <a16:creationId xmlns:a16="http://schemas.microsoft.com/office/drawing/2014/main" id="{F5561024-0E9F-42B7-ADFC-255C1437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2670"/>
              <a:ext cx="188" cy="259"/>
            </a:xfrm>
            <a:custGeom>
              <a:avLst/>
              <a:gdLst>
                <a:gd name="T0" fmla="*/ 17 w 91"/>
                <a:gd name="T1" fmla="*/ 0 h 118"/>
                <a:gd name="T2" fmla="*/ 167 w 91"/>
                <a:gd name="T3" fmla="*/ 415 h 118"/>
                <a:gd name="T4" fmla="*/ 388 w 91"/>
                <a:gd name="T5" fmla="*/ 876 h 118"/>
                <a:gd name="T6" fmla="*/ 802 w 91"/>
                <a:gd name="T7" fmla="*/ 1247 h 118"/>
                <a:gd name="T8" fmla="*/ 564 w 91"/>
                <a:gd name="T9" fmla="*/ 1080 h 118"/>
                <a:gd name="T10" fmla="*/ 264 w 91"/>
                <a:gd name="T11" fmla="*/ 806 h 118"/>
                <a:gd name="T12" fmla="*/ 176 w 91"/>
                <a:gd name="T13" fmla="*/ 549 h 118"/>
                <a:gd name="T14" fmla="*/ 116 w 91"/>
                <a:gd name="T15" fmla="*/ 327 h 118"/>
                <a:gd name="T16" fmla="*/ 0 w 91"/>
                <a:gd name="T17" fmla="*/ 20 h 1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118">
                  <a:moveTo>
                    <a:pt x="2" y="0"/>
                  </a:moveTo>
                  <a:cubicBezTo>
                    <a:pt x="11" y="11"/>
                    <a:pt x="14" y="26"/>
                    <a:pt x="19" y="39"/>
                  </a:cubicBezTo>
                  <a:cubicBezTo>
                    <a:pt x="26" y="55"/>
                    <a:pt x="32" y="69"/>
                    <a:pt x="44" y="83"/>
                  </a:cubicBezTo>
                  <a:cubicBezTo>
                    <a:pt x="57" y="99"/>
                    <a:pt x="80" y="100"/>
                    <a:pt x="91" y="118"/>
                  </a:cubicBezTo>
                  <a:cubicBezTo>
                    <a:pt x="83" y="112"/>
                    <a:pt x="73" y="107"/>
                    <a:pt x="64" y="102"/>
                  </a:cubicBezTo>
                  <a:cubicBezTo>
                    <a:pt x="49" y="95"/>
                    <a:pt x="37" y="92"/>
                    <a:pt x="30" y="76"/>
                  </a:cubicBezTo>
                  <a:cubicBezTo>
                    <a:pt x="26" y="68"/>
                    <a:pt x="23" y="60"/>
                    <a:pt x="20" y="52"/>
                  </a:cubicBezTo>
                  <a:cubicBezTo>
                    <a:pt x="17" y="45"/>
                    <a:pt x="15" y="38"/>
                    <a:pt x="13" y="31"/>
                  </a:cubicBezTo>
                  <a:cubicBezTo>
                    <a:pt x="9" y="21"/>
                    <a:pt x="4" y="12"/>
                    <a:pt x="0" y="2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1002">
              <a:extLst>
                <a:ext uri="{FF2B5EF4-FFF2-40B4-BE49-F238E27FC236}">
                  <a16:creationId xmlns:a16="http://schemas.microsoft.com/office/drawing/2014/main" id="{C9879EE7-FE1B-4F2B-8049-6612DB44E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2595"/>
              <a:ext cx="57" cy="319"/>
            </a:xfrm>
            <a:custGeom>
              <a:avLst/>
              <a:gdLst>
                <a:gd name="T0" fmla="*/ 8 w 28"/>
                <a:gd name="T1" fmla="*/ 0 h 145"/>
                <a:gd name="T2" fmla="*/ 100 w 28"/>
                <a:gd name="T3" fmla="*/ 444 h 145"/>
                <a:gd name="T4" fmla="*/ 153 w 28"/>
                <a:gd name="T5" fmla="*/ 948 h 145"/>
                <a:gd name="T6" fmla="*/ 236 w 28"/>
                <a:gd name="T7" fmla="*/ 1351 h 145"/>
                <a:gd name="T8" fmla="*/ 228 w 28"/>
                <a:gd name="T9" fmla="*/ 1544 h 145"/>
                <a:gd name="T10" fmla="*/ 136 w 28"/>
                <a:gd name="T11" fmla="*/ 1162 h 145"/>
                <a:gd name="T12" fmla="*/ 83 w 28"/>
                <a:gd name="T13" fmla="*/ 629 h 145"/>
                <a:gd name="T14" fmla="*/ 24 w 28"/>
                <a:gd name="T15" fmla="*/ 257 h 145"/>
                <a:gd name="T16" fmla="*/ 0 w 28"/>
                <a:gd name="T17" fmla="*/ 9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" h="145">
                  <a:moveTo>
                    <a:pt x="1" y="0"/>
                  </a:moveTo>
                  <a:cubicBezTo>
                    <a:pt x="4" y="14"/>
                    <a:pt x="8" y="28"/>
                    <a:pt x="12" y="42"/>
                  </a:cubicBezTo>
                  <a:cubicBezTo>
                    <a:pt x="15" y="57"/>
                    <a:pt x="16" y="73"/>
                    <a:pt x="18" y="89"/>
                  </a:cubicBezTo>
                  <a:cubicBezTo>
                    <a:pt x="20" y="102"/>
                    <a:pt x="27" y="113"/>
                    <a:pt x="28" y="127"/>
                  </a:cubicBezTo>
                  <a:cubicBezTo>
                    <a:pt x="28" y="133"/>
                    <a:pt x="27" y="139"/>
                    <a:pt x="27" y="145"/>
                  </a:cubicBezTo>
                  <a:cubicBezTo>
                    <a:pt x="27" y="133"/>
                    <a:pt x="21" y="120"/>
                    <a:pt x="16" y="109"/>
                  </a:cubicBezTo>
                  <a:cubicBezTo>
                    <a:pt x="10" y="93"/>
                    <a:pt x="12" y="75"/>
                    <a:pt x="10" y="59"/>
                  </a:cubicBezTo>
                  <a:cubicBezTo>
                    <a:pt x="8" y="47"/>
                    <a:pt x="5" y="36"/>
                    <a:pt x="3" y="24"/>
                  </a:cubicBezTo>
                  <a:cubicBezTo>
                    <a:pt x="2" y="17"/>
                    <a:pt x="2" y="8"/>
                    <a:pt x="0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1003">
              <a:extLst>
                <a:ext uri="{FF2B5EF4-FFF2-40B4-BE49-F238E27FC236}">
                  <a16:creationId xmlns:a16="http://schemas.microsoft.com/office/drawing/2014/main" id="{AFF490E7-AA5C-458A-878B-8233FC6FD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0" y="2126"/>
              <a:ext cx="68" cy="24"/>
            </a:xfrm>
            <a:custGeom>
              <a:avLst/>
              <a:gdLst>
                <a:gd name="T0" fmla="*/ 0 w 33"/>
                <a:gd name="T1" fmla="*/ 113 h 11"/>
                <a:gd name="T2" fmla="*/ 288 w 3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1">
                  <a:moveTo>
                    <a:pt x="0" y="11"/>
                  </a:moveTo>
                  <a:cubicBezTo>
                    <a:pt x="11" y="8"/>
                    <a:pt x="22" y="5"/>
                    <a:pt x="33" y="0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1004">
              <a:extLst>
                <a:ext uri="{FF2B5EF4-FFF2-40B4-BE49-F238E27FC236}">
                  <a16:creationId xmlns:a16="http://schemas.microsoft.com/office/drawing/2014/main" id="{A4D96737-2AB5-47B7-B90C-43A70145E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8" y="2147"/>
              <a:ext cx="332" cy="42"/>
            </a:xfrm>
            <a:custGeom>
              <a:avLst/>
              <a:gdLst>
                <a:gd name="T0" fmla="*/ 0 w 161"/>
                <a:gd name="T1" fmla="*/ 0 h 19"/>
                <a:gd name="T2" fmla="*/ 1413 w 161"/>
                <a:gd name="T3" fmla="*/ 2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1" h="19">
                  <a:moveTo>
                    <a:pt x="0" y="0"/>
                  </a:moveTo>
                  <a:cubicBezTo>
                    <a:pt x="35" y="9"/>
                    <a:pt x="96" y="19"/>
                    <a:pt x="161" y="2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1005">
              <a:extLst>
                <a:ext uri="{FF2B5EF4-FFF2-40B4-BE49-F238E27FC236}">
                  <a16:creationId xmlns:a16="http://schemas.microsoft.com/office/drawing/2014/main" id="{DA1D2EA5-72E1-4E6E-88D8-60F4D0D9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128"/>
              <a:ext cx="51" cy="17"/>
            </a:xfrm>
            <a:custGeom>
              <a:avLst/>
              <a:gdLst>
                <a:gd name="T0" fmla="*/ 0 w 25"/>
                <a:gd name="T1" fmla="*/ 0 h 8"/>
                <a:gd name="T2" fmla="*/ 212 w 25"/>
                <a:gd name="T3" fmla="*/ 7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8">
                  <a:moveTo>
                    <a:pt x="0" y="0"/>
                  </a:moveTo>
                  <a:cubicBezTo>
                    <a:pt x="0" y="0"/>
                    <a:pt x="9" y="4"/>
                    <a:pt x="25" y="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1006">
              <a:extLst>
                <a:ext uri="{FF2B5EF4-FFF2-40B4-BE49-F238E27FC236}">
                  <a16:creationId xmlns:a16="http://schemas.microsoft.com/office/drawing/2014/main" id="{A4E0B2B3-9E64-42A4-A926-9E19F1B85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097"/>
              <a:ext cx="23" cy="66"/>
            </a:xfrm>
            <a:custGeom>
              <a:avLst/>
              <a:gdLst>
                <a:gd name="T0" fmla="*/ 56 w 11"/>
                <a:gd name="T1" fmla="*/ 0 h 30"/>
                <a:gd name="T2" fmla="*/ 44 w 11"/>
                <a:gd name="T3" fmla="*/ 286 h 30"/>
                <a:gd name="T4" fmla="*/ 75 w 11"/>
                <a:gd name="T5" fmla="*/ 319 h 30"/>
                <a:gd name="T6" fmla="*/ 100 w 11"/>
                <a:gd name="T7" fmla="*/ 9 h 30"/>
                <a:gd name="T8" fmla="*/ 56 w 11"/>
                <a:gd name="T9" fmla="*/ 0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30">
                  <a:moveTo>
                    <a:pt x="6" y="0"/>
                  </a:moveTo>
                  <a:cubicBezTo>
                    <a:pt x="6" y="0"/>
                    <a:pt x="0" y="13"/>
                    <a:pt x="5" y="27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3" y="7"/>
                    <a:pt x="11" y="1"/>
                  </a:cubicBezTo>
                  <a:lnTo>
                    <a:pt x="6" y="0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1007">
              <a:extLst>
                <a:ext uri="{FF2B5EF4-FFF2-40B4-BE49-F238E27FC236}">
                  <a16:creationId xmlns:a16="http://schemas.microsoft.com/office/drawing/2014/main" id="{B3B38947-CFD8-43E9-938A-27E35DBBB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101"/>
              <a:ext cx="18" cy="60"/>
            </a:xfrm>
            <a:custGeom>
              <a:avLst/>
              <a:gdLst>
                <a:gd name="T0" fmla="*/ 0 w 9"/>
                <a:gd name="T1" fmla="*/ 9 h 27"/>
                <a:gd name="T2" fmla="*/ 32 w 9"/>
                <a:gd name="T3" fmla="*/ 296 h 27"/>
                <a:gd name="T4" fmla="*/ 64 w 9"/>
                <a:gd name="T5" fmla="*/ 276 h 27"/>
                <a:gd name="T6" fmla="*/ 48 w 9"/>
                <a:gd name="T7" fmla="*/ 0 h 27"/>
                <a:gd name="T8" fmla="*/ 0 w 9"/>
                <a:gd name="T9" fmla="*/ 9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7">
                  <a:moveTo>
                    <a:pt x="0" y="1"/>
                  </a:moveTo>
                  <a:cubicBezTo>
                    <a:pt x="0" y="1"/>
                    <a:pt x="6" y="14"/>
                    <a:pt x="4" y="27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9" y="5"/>
                    <a:pt x="6" y="0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1008">
              <a:extLst>
                <a:ext uri="{FF2B5EF4-FFF2-40B4-BE49-F238E27FC236}">
                  <a16:creationId xmlns:a16="http://schemas.microsoft.com/office/drawing/2014/main" id="{1CA961A7-9CCB-4756-99B6-10EFF5B27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6" y="2119"/>
              <a:ext cx="56" cy="318"/>
            </a:xfrm>
            <a:custGeom>
              <a:avLst/>
              <a:gdLst>
                <a:gd name="T0" fmla="*/ 141 w 27"/>
                <a:gd name="T1" fmla="*/ 0 h 145"/>
                <a:gd name="T2" fmla="*/ 151 w 27"/>
                <a:gd name="T3" fmla="*/ 241 h 145"/>
                <a:gd name="T4" fmla="*/ 241 w 27"/>
                <a:gd name="T5" fmla="*/ 1529 h 1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45">
                  <a:moveTo>
                    <a:pt x="16" y="0"/>
                  </a:moveTo>
                  <a:cubicBezTo>
                    <a:pt x="16" y="0"/>
                    <a:pt x="0" y="15"/>
                    <a:pt x="17" y="23"/>
                  </a:cubicBezTo>
                  <a:cubicBezTo>
                    <a:pt x="17" y="23"/>
                    <a:pt x="16" y="108"/>
                    <a:pt x="27" y="145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1009">
              <a:extLst>
                <a:ext uri="{FF2B5EF4-FFF2-40B4-BE49-F238E27FC236}">
                  <a16:creationId xmlns:a16="http://schemas.microsoft.com/office/drawing/2014/main" id="{308D1324-182C-4573-9B02-9FC04A8AB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2126"/>
              <a:ext cx="19" cy="39"/>
            </a:xfrm>
            <a:custGeom>
              <a:avLst/>
              <a:gdLst>
                <a:gd name="T0" fmla="*/ 84 w 9"/>
                <a:gd name="T1" fmla="*/ 0 h 18"/>
                <a:gd name="T2" fmla="*/ 76 w 9"/>
                <a:gd name="T3" fmla="*/ 184 h 18"/>
                <a:gd name="T4" fmla="*/ 0 w 9"/>
                <a:gd name="T5" fmla="*/ 93 h 18"/>
                <a:gd name="T6" fmla="*/ 76 w 9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18">
                  <a:moveTo>
                    <a:pt x="9" y="0"/>
                  </a:moveTo>
                  <a:cubicBezTo>
                    <a:pt x="5" y="2"/>
                    <a:pt x="3" y="15"/>
                    <a:pt x="8" y="18"/>
                  </a:cubicBezTo>
                  <a:cubicBezTo>
                    <a:pt x="4" y="17"/>
                    <a:pt x="0" y="14"/>
                    <a:pt x="0" y="9"/>
                  </a:cubicBezTo>
                  <a:cubicBezTo>
                    <a:pt x="0" y="4"/>
                    <a:pt x="4" y="1"/>
                    <a:pt x="8" y="0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Freeform 1010">
              <a:extLst>
                <a:ext uri="{FF2B5EF4-FFF2-40B4-BE49-F238E27FC236}">
                  <a16:creationId xmlns:a16="http://schemas.microsoft.com/office/drawing/2014/main" id="{9015857D-524D-4263-BFF8-4173EEBD5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132"/>
              <a:ext cx="29" cy="31"/>
            </a:xfrm>
            <a:custGeom>
              <a:avLst/>
              <a:gdLst>
                <a:gd name="T0" fmla="*/ 52 w 14"/>
                <a:gd name="T1" fmla="*/ 9 h 14"/>
                <a:gd name="T2" fmla="*/ 0 w 14"/>
                <a:gd name="T3" fmla="*/ 78 h 14"/>
                <a:gd name="T4" fmla="*/ 99 w 14"/>
                <a:gd name="T5" fmla="*/ 133 h 14"/>
                <a:gd name="T6" fmla="*/ 108 w 14"/>
                <a:gd name="T7" fmla="*/ 44 h 14"/>
                <a:gd name="T8" fmla="*/ 52 w 14"/>
                <a:gd name="T9" fmla="*/ 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6" y="1"/>
                  </a:moveTo>
                  <a:cubicBezTo>
                    <a:pt x="3" y="2"/>
                    <a:pt x="0" y="3"/>
                    <a:pt x="0" y="7"/>
                  </a:cubicBezTo>
                  <a:cubicBezTo>
                    <a:pt x="0" y="12"/>
                    <a:pt x="7" y="14"/>
                    <a:pt x="11" y="12"/>
                  </a:cubicBezTo>
                  <a:cubicBezTo>
                    <a:pt x="14" y="10"/>
                    <a:pt x="14" y="6"/>
                    <a:pt x="12" y="4"/>
                  </a:cubicBezTo>
                  <a:cubicBezTo>
                    <a:pt x="11" y="2"/>
                    <a:pt x="8" y="0"/>
                    <a:pt x="6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Freeform 1011">
              <a:extLst>
                <a:ext uri="{FF2B5EF4-FFF2-40B4-BE49-F238E27FC236}">
                  <a16:creationId xmlns:a16="http://schemas.microsoft.com/office/drawing/2014/main" id="{711A34E5-E06E-47EC-9866-C3C32932A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2161"/>
              <a:ext cx="136" cy="123"/>
            </a:xfrm>
            <a:custGeom>
              <a:avLst/>
              <a:gdLst>
                <a:gd name="T0" fmla="*/ 0 w 66"/>
                <a:gd name="T1" fmla="*/ 0 h 56"/>
                <a:gd name="T2" fmla="*/ 148 w 66"/>
                <a:gd name="T3" fmla="*/ 53 h 56"/>
                <a:gd name="T4" fmla="*/ 305 w 66"/>
                <a:gd name="T5" fmla="*/ 88 h 56"/>
                <a:gd name="T6" fmla="*/ 509 w 66"/>
                <a:gd name="T7" fmla="*/ 105 h 56"/>
                <a:gd name="T8" fmla="*/ 569 w 66"/>
                <a:gd name="T9" fmla="*/ 141 h 56"/>
                <a:gd name="T10" fmla="*/ 569 w 66"/>
                <a:gd name="T11" fmla="*/ 299 h 56"/>
                <a:gd name="T12" fmla="*/ 577 w 66"/>
                <a:gd name="T13" fmla="*/ 468 h 56"/>
                <a:gd name="T14" fmla="*/ 569 w 66"/>
                <a:gd name="T15" fmla="*/ 593 h 56"/>
                <a:gd name="T16" fmla="*/ 552 w 66"/>
                <a:gd name="T17" fmla="*/ 488 h 56"/>
                <a:gd name="T18" fmla="*/ 536 w 66"/>
                <a:gd name="T19" fmla="*/ 318 h 56"/>
                <a:gd name="T20" fmla="*/ 437 w 66"/>
                <a:gd name="T21" fmla="*/ 149 h 56"/>
                <a:gd name="T22" fmla="*/ 313 w 66"/>
                <a:gd name="T23" fmla="*/ 149 h 56"/>
                <a:gd name="T24" fmla="*/ 192 w 66"/>
                <a:gd name="T25" fmla="*/ 116 h 56"/>
                <a:gd name="T26" fmla="*/ 80 w 66"/>
                <a:gd name="T27" fmla="*/ 64 h 56"/>
                <a:gd name="T28" fmla="*/ 8 w 66"/>
                <a:gd name="T29" fmla="*/ 9 h 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6" h="56">
                  <a:moveTo>
                    <a:pt x="0" y="0"/>
                  </a:moveTo>
                  <a:cubicBezTo>
                    <a:pt x="4" y="3"/>
                    <a:pt x="12" y="5"/>
                    <a:pt x="17" y="5"/>
                  </a:cubicBezTo>
                  <a:cubicBezTo>
                    <a:pt x="23" y="6"/>
                    <a:pt x="29" y="7"/>
                    <a:pt x="35" y="8"/>
                  </a:cubicBezTo>
                  <a:cubicBezTo>
                    <a:pt x="42" y="9"/>
                    <a:pt x="50" y="9"/>
                    <a:pt x="58" y="10"/>
                  </a:cubicBezTo>
                  <a:cubicBezTo>
                    <a:pt x="60" y="10"/>
                    <a:pt x="64" y="10"/>
                    <a:pt x="65" y="13"/>
                  </a:cubicBezTo>
                  <a:cubicBezTo>
                    <a:pt x="66" y="17"/>
                    <a:pt x="65" y="23"/>
                    <a:pt x="65" y="28"/>
                  </a:cubicBezTo>
                  <a:cubicBezTo>
                    <a:pt x="64" y="33"/>
                    <a:pt x="66" y="38"/>
                    <a:pt x="66" y="44"/>
                  </a:cubicBezTo>
                  <a:cubicBezTo>
                    <a:pt x="66" y="47"/>
                    <a:pt x="66" y="53"/>
                    <a:pt x="65" y="56"/>
                  </a:cubicBezTo>
                  <a:cubicBezTo>
                    <a:pt x="63" y="54"/>
                    <a:pt x="63" y="49"/>
                    <a:pt x="63" y="46"/>
                  </a:cubicBezTo>
                  <a:cubicBezTo>
                    <a:pt x="62" y="40"/>
                    <a:pt x="62" y="35"/>
                    <a:pt x="61" y="30"/>
                  </a:cubicBezTo>
                  <a:cubicBezTo>
                    <a:pt x="60" y="23"/>
                    <a:pt x="59" y="14"/>
                    <a:pt x="50" y="14"/>
                  </a:cubicBezTo>
                  <a:cubicBezTo>
                    <a:pt x="45" y="14"/>
                    <a:pt x="41" y="15"/>
                    <a:pt x="36" y="14"/>
                  </a:cubicBezTo>
                  <a:cubicBezTo>
                    <a:pt x="31" y="14"/>
                    <a:pt x="26" y="12"/>
                    <a:pt x="22" y="11"/>
                  </a:cubicBezTo>
                  <a:cubicBezTo>
                    <a:pt x="17" y="10"/>
                    <a:pt x="13" y="8"/>
                    <a:pt x="9" y="6"/>
                  </a:cubicBezTo>
                  <a:cubicBezTo>
                    <a:pt x="7" y="4"/>
                    <a:pt x="4" y="2"/>
                    <a:pt x="1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Freeform 1012">
              <a:extLst>
                <a:ext uri="{FF2B5EF4-FFF2-40B4-BE49-F238E27FC236}">
                  <a16:creationId xmlns:a16="http://schemas.microsoft.com/office/drawing/2014/main" id="{58F81AE7-DDF9-4BC4-B822-51BFA5C62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178"/>
              <a:ext cx="126" cy="22"/>
            </a:xfrm>
            <a:custGeom>
              <a:avLst/>
              <a:gdLst>
                <a:gd name="T0" fmla="*/ 17 w 61"/>
                <a:gd name="T1" fmla="*/ 0 h 10"/>
                <a:gd name="T2" fmla="*/ 333 w 61"/>
                <a:gd name="T3" fmla="*/ 44 h 10"/>
                <a:gd name="T4" fmla="*/ 465 w 61"/>
                <a:gd name="T5" fmla="*/ 33 h 10"/>
                <a:gd name="T6" fmla="*/ 537 w 61"/>
                <a:gd name="T7" fmla="*/ 20 h 10"/>
                <a:gd name="T8" fmla="*/ 353 w 61"/>
                <a:gd name="T9" fmla="*/ 64 h 10"/>
                <a:gd name="T10" fmla="*/ 240 w 61"/>
                <a:gd name="T11" fmla="*/ 73 h 10"/>
                <a:gd name="T12" fmla="*/ 157 w 61"/>
                <a:gd name="T13" fmla="*/ 88 h 10"/>
                <a:gd name="T14" fmla="*/ 25 w 61"/>
                <a:gd name="T15" fmla="*/ 64 h 10"/>
                <a:gd name="T16" fmla="*/ 8 w 61"/>
                <a:gd name="T17" fmla="*/ 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0">
                  <a:moveTo>
                    <a:pt x="2" y="0"/>
                  </a:moveTo>
                  <a:cubicBezTo>
                    <a:pt x="13" y="5"/>
                    <a:pt x="26" y="5"/>
                    <a:pt x="38" y="4"/>
                  </a:cubicBezTo>
                  <a:cubicBezTo>
                    <a:pt x="43" y="4"/>
                    <a:pt x="48" y="3"/>
                    <a:pt x="53" y="3"/>
                  </a:cubicBezTo>
                  <a:cubicBezTo>
                    <a:pt x="56" y="3"/>
                    <a:pt x="58" y="2"/>
                    <a:pt x="61" y="2"/>
                  </a:cubicBezTo>
                  <a:cubicBezTo>
                    <a:pt x="55" y="5"/>
                    <a:pt x="46" y="5"/>
                    <a:pt x="40" y="6"/>
                  </a:cubicBezTo>
                  <a:cubicBezTo>
                    <a:pt x="36" y="7"/>
                    <a:pt x="31" y="7"/>
                    <a:pt x="27" y="7"/>
                  </a:cubicBezTo>
                  <a:cubicBezTo>
                    <a:pt x="23" y="7"/>
                    <a:pt x="21" y="7"/>
                    <a:pt x="18" y="8"/>
                  </a:cubicBezTo>
                  <a:cubicBezTo>
                    <a:pt x="12" y="10"/>
                    <a:pt x="9" y="9"/>
                    <a:pt x="3" y="6"/>
                  </a:cubicBezTo>
                  <a:cubicBezTo>
                    <a:pt x="1" y="5"/>
                    <a:pt x="0" y="4"/>
                    <a:pt x="1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3" name="Freeform 1013">
              <a:extLst>
                <a:ext uri="{FF2B5EF4-FFF2-40B4-BE49-F238E27FC236}">
                  <a16:creationId xmlns:a16="http://schemas.microsoft.com/office/drawing/2014/main" id="{CFA60D91-3DB3-4795-BB7D-4BF803F2B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088"/>
              <a:ext cx="39" cy="48"/>
            </a:xfrm>
            <a:custGeom>
              <a:avLst/>
              <a:gdLst>
                <a:gd name="T0" fmla="*/ 16 w 19"/>
                <a:gd name="T1" fmla="*/ 0 h 22"/>
                <a:gd name="T2" fmla="*/ 8 w 19"/>
                <a:gd name="T3" fmla="*/ 113 h 22"/>
                <a:gd name="T4" fmla="*/ 16 w 19"/>
                <a:gd name="T5" fmla="*/ 177 h 22"/>
                <a:gd name="T6" fmla="*/ 88 w 19"/>
                <a:gd name="T7" fmla="*/ 209 h 22"/>
                <a:gd name="T8" fmla="*/ 164 w 19"/>
                <a:gd name="T9" fmla="*/ 229 h 22"/>
                <a:gd name="T10" fmla="*/ 96 w 19"/>
                <a:gd name="T11" fmla="*/ 185 h 22"/>
                <a:gd name="T12" fmla="*/ 43 w 19"/>
                <a:gd name="T13" fmla="*/ 133 h 22"/>
                <a:gd name="T14" fmla="*/ 33 w 19"/>
                <a:gd name="T15" fmla="*/ 72 h 22"/>
                <a:gd name="T16" fmla="*/ 16 w 19"/>
                <a:gd name="T17" fmla="*/ 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22">
                  <a:moveTo>
                    <a:pt x="2" y="0"/>
                  </a:moveTo>
                  <a:cubicBezTo>
                    <a:pt x="2" y="3"/>
                    <a:pt x="2" y="7"/>
                    <a:pt x="1" y="11"/>
                  </a:cubicBezTo>
                  <a:cubicBezTo>
                    <a:pt x="1" y="13"/>
                    <a:pt x="0" y="15"/>
                    <a:pt x="2" y="17"/>
                  </a:cubicBezTo>
                  <a:cubicBezTo>
                    <a:pt x="4" y="19"/>
                    <a:pt x="8" y="19"/>
                    <a:pt x="10" y="20"/>
                  </a:cubicBezTo>
                  <a:cubicBezTo>
                    <a:pt x="13" y="20"/>
                    <a:pt x="16" y="21"/>
                    <a:pt x="19" y="22"/>
                  </a:cubicBezTo>
                  <a:cubicBezTo>
                    <a:pt x="16" y="20"/>
                    <a:pt x="14" y="19"/>
                    <a:pt x="11" y="18"/>
                  </a:cubicBezTo>
                  <a:cubicBezTo>
                    <a:pt x="9" y="16"/>
                    <a:pt x="6" y="16"/>
                    <a:pt x="5" y="13"/>
                  </a:cubicBezTo>
                  <a:cubicBezTo>
                    <a:pt x="4" y="11"/>
                    <a:pt x="4" y="9"/>
                    <a:pt x="4" y="7"/>
                  </a:cubicBezTo>
                  <a:cubicBezTo>
                    <a:pt x="3" y="5"/>
                    <a:pt x="3" y="3"/>
                    <a:pt x="2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4" name="Freeform 1014">
              <a:extLst>
                <a:ext uri="{FF2B5EF4-FFF2-40B4-BE49-F238E27FC236}">
                  <a16:creationId xmlns:a16="http://schemas.microsoft.com/office/drawing/2014/main" id="{09FC610E-BD4C-4774-9568-E893FA45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2084"/>
              <a:ext cx="55" cy="55"/>
            </a:xfrm>
            <a:custGeom>
              <a:avLst/>
              <a:gdLst>
                <a:gd name="T0" fmla="*/ 196 w 27"/>
                <a:gd name="T1" fmla="*/ 0 h 25"/>
                <a:gd name="T2" fmla="*/ 220 w 27"/>
                <a:gd name="T3" fmla="*/ 125 h 25"/>
                <a:gd name="T4" fmla="*/ 196 w 27"/>
                <a:gd name="T5" fmla="*/ 202 h 25"/>
                <a:gd name="T6" fmla="*/ 161 w 27"/>
                <a:gd name="T7" fmla="*/ 213 h 25"/>
                <a:gd name="T8" fmla="*/ 120 w 27"/>
                <a:gd name="T9" fmla="*/ 233 h 25"/>
                <a:gd name="T10" fmla="*/ 0 w 27"/>
                <a:gd name="T11" fmla="*/ 266 h 25"/>
                <a:gd name="T12" fmla="*/ 84 w 27"/>
                <a:gd name="T13" fmla="*/ 222 h 25"/>
                <a:gd name="T14" fmla="*/ 171 w 27"/>
                <a:gd name="T15" fmla="*/ 150 h 25"/>
                <a:gd name="T16" fmla="*/ 196 w 27"/>
                <a:gd name="T17" fmla="*/ 64 h 25"/>
                <a:gd name="T18" fmla="*/ 196 w 27"/>
                <a:gd name="T19" fmla="*/ 0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" h="25">
                  <a:moveTo>
                    <a:pt x="23" y="0"/>
                  </a:moveTo>
                  <a:cubicBezTo>
                    <a:pt x="25" y="3"/>
                    <a:pt x="26" y="9"/>
                    <a:pt x="26" y="12"/>
                  </a:cubicBezTo>
                  <a:cubicBezTo>
                    <a:pt x="27" y="16"/>
                    <a:pt x="27" y="18"/>
                    <a:pt x="23" y="19"/>
                  </a:cubicBezTo>
                  <a:cubicBezTo>
                    <a:pt x="22" y="20"/>
                    <a:pt x="20" y="20"/>
                    <a:pt x="19" y="20"/>
                  </a:cubicBezTo>
                  <a:cubicBezTo>
                    <a:pt x="17" y="21"/>
                    <a:pt x="15" y="22"/>
                    <a:pt x="14" y="22"/>
                  </a:cubicBezTo>
                  <a:cubicBezTo>
                    <a:pt x="9" y="24"/>
                    <a:pt x="5" y="25"/>
                    <a:pt x="0" y="25"/>
                  </a:cubicBezTo>
                  <a:cubicBezTo>
                    <a:pt x="1" y="23"/>
                    <a:pt x="8" y="22"/>
                    <a:pt x="10" y="21"/>
                  </a:cubicBezTo>
                  <a:cubicBezTo>
                    <a:pt x="13" y="19"/>
                    <a:pt x="17" y="17"/>
                    <a:pt x="20" y="14"/>
                  </a:cubicBezTo>
                  <a:cubicBezTo>
                    <a:pt x="22" y="11"/>
                    <a:pt x="23" y="9"/>
                    <a:pt x="23" y="6"/>
                  </a:cubicBezTo>
                  <a:cubicBezTo>
                    <a:pt x="23" y="4"/>
                    <a:pt x="24" y="1"/>
                    <a:pt x="23" y="0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5" name="Freeform 1015">
              <a:extLst>
                <a:ext uri="{FF2B5EF4-FFF2-40B4-BE49-F238E27FC236}">
                  <a16:creationId xmlns:a16="http://schemas.microsoft.com/office/drawing/2014/main" id="{DFDE1F1D-5106-4C48-8787-AA9B26DC2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2147"/>
              <a:ext cx="68" cy="148"/>
            </a:xfrm>
            <a:custGeom>
              <a:avLst/>
              <a:gdLst>
                <a:gd name="T0" fmla="*/ 280 w 33"/>
                <a:gd name="T1" fmla="*/ 141 h 67"/>
                <a:gd name="T2" fmla="*/ 132 w 33"/>
                <a:gd name="T3" fmla="*/ 429 h 67"/>
                <a:gd name="T4" fmla="*/ 0 w 33"/>
                <a:gd name="T5" fmla="*/ 722 h 67"/>
                <a:gd name="T6" fmla="*/ 148 w 33"/>
                <a:gd name="T7" fmla="*/ 331 h 67"/>
                <a:gd name="T8" fmla="*/ 220 w 33"/>
                <a:gd name="T9" fmla="*/ 133 h 67"/>
                <a:gd name="T10" fmla="*/ 148 w 33"/>
                <a:gd name="T11" fmla="*/ 9 h 67"/>
                <a:gd name="T12" fmla="*/ 247 w 33"/>
                <a:gd name="T13" fmla="*/ 33 h 67"/>
                <a:gd name="T14" fmla="*/ 288 w 33"/>
                <a:gd name="T15" fmla="*/ 133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" h="67">
                  <a:moveTo>
                    <a:pt x="32" y="13"/>
                  </a:moveTo>
                  <a:cubicBezTo>
                    <a:pt x="33" y="20"/>
                    <a:pt x="20" y="34"/>
                    <a:pt x="15" y="40"/>
                  </a:cubicBezTo>
                  <a:cubicBezTo>
                    <a:pt x="9" y="49"/>
                    <a:pt x="6" y="59"/>
                    <a:pt x="0" y="67"/>
                  </a:cubicBezTo>
                  <a:cubicBezTo>
                    <a:pt x="1" y="53"/>
                    <a:pt x="11" y="44"/>
                    <a:pt x="17" y="31"/>
                  </a:cubicBezTo>
                  <a:cubicBezTo>
                    <a:pt x="20" y="26"/>
                    <a:pt x="25" y="18"/>
                    <a:pt x="25" y="12"/>
                  </a:cubicBezTo>
                  <a:cubicBezTo>
                    <a:pt x="25" y="8"/>
                    <a:pt x="21" y="0"/>
                    <a:pt x="17" y="1"/>
                  </a:cubicBezTo>
                  <a:cubicBezTo>
                    <a:pt x="20" y="2"/>
                    <a:pt x="26" y="2"/>
                    <a:pt x="28" y="3"/>
                  </a:cubicBezTo>
                  <a:cubicBezTo>
                    <a:pt x="30" y="4"/>
                    <a:pt x="32" y="10"/>
                    <a:pt x="33" y="12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6" name="Freeform 1016">
              <a:extLst>
                <a:ext uri="{FF2B5EF4-FFF2-40B4-BE49-F238E27FC236}">
                  <a16:creationId xmlns:a16="http://schemas.microsoft.com/office/drawing/2014/main" id="{7F76ECA1-F596-457E-992D-B949B4D9B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2147"/>
              <a:ext cx="95" cy="108"/>
            </a:xfrm>
            <a:custGeom>
              <a:avLst/>
              <a:gdLst>
                <a:gd name="T0" fmla="*/ 0 w 46"/>
                <a:gd name="T1" fmla="*/ 73 h 49"/>
                <a:gd name="T2" fmla="*/ 213 w 46"/>
                <a:gd name="T3" fmla="*/ 399 h 49"/>
                <a:gd name="T4" fmla="*/ 405 w 46"/>
                <a:gd name="T5" fmla="*/ 525 h 49"/>
                <a:gd name="T6" fmla="*/ 140 w 46"/>
                <a:gd name="T7" fmla="*/ 291 h 49"/>
                <a:gd name="T8" fmla="*/ 149 w 46"/>
                <a:gd name="T9" fmla="*/ 9 h 49"/>
                <a:gd name="T10" fmla="*/ 89 w 46"/>
                <a:gd name="T11" fmla="*/ 53 h 49"/>
                <a:gd name="T12" fmla="*/ 8 w 46"/>
                <a:gd name="T13" fmla="*/ 88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9">
                  <a:moveTo>
                    <a:pt x="0" y="7"/>
                  </a:moveTo>
                  <a:cubicBezTo>
                    <a:pt x="3" y="21"/>
                    <a:pt x="12" y="30"/>
                    <a:pt x="24" y="37"/>
                  </a:cubicBezTo>
                  <a:cubicBezTo>
                    <a:pt x="32" y="41"/>
                    <a:pt x="40" y="44"/>
                    <a:pt x="46" y="49"/>
                  </a:cubicBezTo>
                  <a:cubicBezTo>
                    <a:pt x="38" y="40"/>
                    <a:pt x="23" y="38"/>
                    <a:pt x="16" y="27"/>
                  </a:cubicBezTo>
                  <a:cubicBezTo>
                    <a:pt x="12" y="21"/>
                    <a:pt x="13" y="7"/>
                    <a:pt x="17" y="1"/>
                  </a:cubicBezTo>
                  <a:cubicBezTo>
                    <a:pt x="12" y="0"/>
                    <a:pt x="13" y="3"/>
                    <a:pt x="10" y="5"/>
                  </a:cubicBezTo>
                  <a:cubicBezTo>
                    <a:pt x="8" y="7"/>
                    <a:pt x="4" y="6"/>
                    <a:pt x="1" y="8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Freeform 1017">
              <a:extLst>
                <a:ext uri="{FF2B5EF4-FFF2-40B4-BE49-F238E27FC236}">
                  <a16:creationId xmlns:a16="http://schemas.microsoft.com/office/drawing/2014/main" id="{22B03AAC-6CA1-40A6-BC87-B1046FE999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176"/>
              <a:ext cx="68" cy="130"/>
            </a:xfrm>
            <a:custGeom>
              <a:avLst/>
              <a:gdLst>
                <a:gd name="T0" fmla="*/ 288 w 33"/>
                <a:gd name="T1" fmla="*/ 0 h 59"/>
                <a:gd name="T2" fmla="*/ 288 w 33"/>
                <a:gd name="T3" fmla="*/ 44 h 59"/>
                <a:gd name="T4" fmla="*/ 264 w 33"/>
                <a:gd name="T5" fmla="*/ 126 h 59"/>
                <a:gd name="T6" fmla="*/ 183 w 33"/>
                <a:gd name="T7" fmla="*/ 278 h 59"/>
                <a:gd name="T8" fmla="*/ 89 w 33"/>
                <a:gd name="T9" fmla="*/ 452 h 59"/>
                <a:gd name="T10" fmla="*/ 33 w 33"/>
                <a:gd name="T11" fmla="*/ 568 h 59"/>
                <a:gd name="T12" fmla="*/ 0 w 33"/>
                <a:gd name="T13" fmla="*/ 630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59">
                  <a:moveTo>
                    <a:pt x="33" y="0"/>
                  </a:moveTo>
                  <a:cubicBezTo>
                    <a:pt x="33" y="1"/>
                    <a:pt x="33" y="3"/>
                    <a:pt x="33" y="4"/>
                  </a:cubicBezTo>
                  <a:cubicBezTo>
                    <a:pt x="33" y="7"/>
                    <a:pt x="31" y="10"/>
                    <a:pt x="30" y="12"/>
                  </a:cubicBezTo>
                  <a:cubicBezTo>
                    <a:pt x="28" y="17"/>
                    <a:pt x="24" y="22"/>
                    <a:pt x="21" y="26"/>
                  </a:cubicBezTo>
                  <a:cubicBezTo>
                    <a:pt x="17" y="31"/>
                    <a:pt x="13" y="36"/>
                    <a:pt x="10" y="42"/>
                  </a:cubicBezTo>
                  <a:cubicBezTo>
                    <a:pt x="8" y="45"/>
                    <a:pt x="6" y="49"/>
                    <a:pt x="4" y="53"/>
                  </a:cubicBezTo>
                  <a:cubicBezTo>
                    <a:pt x="3" y="55"/>
                    <a:pt x="0" y="58"/>
                    <a:pt x="0" y="59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Freeform 1018">
              <a:extLst>
                <a:ext uri="{FF2B5EF4-FFF2-40B4-BE49-F238E27FC236}">
                  <a16:creationId xmlns:a16="http://schemas.microsoft.com/office/drawing/2014/main" id="{EDADBC06-9F19-43B9-9862-1793B71DF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169"/>
              <a:ext cx="105" cy="106"/>
            </a:xfrm>
            <a:custGeom>
              <a:avLst/>
              <a:gdLst>
                <a:gd name="T0" fmla="*/ 0 w 51"/>
                <a:gd name="T1" fmla="*/ 0 h 48"/>
                <a:gd name="T2" fmla="*/ 208 w 51"/>
                <a:gd name="T3" fmla="*/ 311 h 48"/>
                <a:gd name="T4" fmla="*/ 445 w 51"/>
                <a:gd name="T5" fmla="*/ 517 h 4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48">
                  <a:moveTo>
                    <a:pt x="0" y="0"/>
                  </a:moveTo>
                  <a:cubicBezTo>
                    <a:pt x="4" y="11"/>
                    <a:pt x="13" y="23"/>
                    <a:pt x="24" y="29"/>
                  </a:cubicBezTo>
                  <a:cubicBezTo>
                    <a:pt x="33" y="34"/>
                    <a:pt x="47" y="38"/>
                    <a:pt x="51" y="48"/>
                  </a:cubicBezTo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9" name="Freeform 1019">
              <a:extLst>
                <a:ext uri="{FF2B5EF4-FFF2-40B4-BE49-F238E27FC236}">
                  <a16:creationId xmlns:a16="http://schemas.microsoft.com/office/drawing/2014/main" id="{81ED37BE-30EB-4DA4-A819-261F03D4C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134"/>
              <a:ext cx="31" cy="24"/>
            </a:xfrm>
            <a:custGeom>
              <a:avLst/>
              <a:gdLst>
                <a:gd name="T0" fmla="*/ 52 w 15"/>
                <a:gd name="T1" fmla="*/ 0 h 11"/>
                <a:gd name="T2" fmla="*/ 8 w 15"/>
                <a:gd name="T3" fmla="*/ 33 h 11"/>
                <a:gd name="T4" fmla="*/ 0 w 15"/>
                <a:gd name="T5" fmla="*/ 72 h 11"/>
                <a:gd name="T6" fmla="*/ 43 w 15"/>
                <a:gd name="T7" fmla="*/ 113 h 11"/>
                <a:gd name="T8" fmla="*/ 116 w 15"/>
                <a:gd name="T9" fmla="*/ 96 h 11"/>
                <a:gd name="T10" fmla="*/ 89 w 15"/>
                <a:gd name="T11" fmla="*/ 9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11">
                  <a:moveTo>
                    <a:pt x="6" y="0"/>
                  </a:moveTo>
                  <a:cubicBezTo>
                    <a:pt x="4" y="0"/>
                    <a:pt x="2" y="2"/>
                    <a:pt x="1" y="3"/>
                  </a:cubicBezTo>
                  <a:cubicBezTo>
                    <a:pt x="0" y="5"/>
                    <a:pt x="0" y="6"/>
                    <a:pt x="0" y="7"/>
                  </a:cubicBezTo>
                  <a:cubicBezTo>
                    <a:pt x="0" y="10"/>
                    <a:pt x="3" y="11"/>
                    <a:pt x="5" y="11"/>
                  </a:cubicBezTo>
                  <a:cubicBezTo>
                    <a:pt x="7" y="11"/>
                    <a:pt x="12" y="11"/>
                    <a:pt x="13" y="9"/>
                  </a:cubicBezTo>
                  <a:cubicBezTo>
                    <a:pt x="15" y="6"/>
                    <a:pt x="12" y="3"/>
                    <a:pt x="10" y="1"/>
                  </a:cubicBezTo>
                </a:path>
              </a:pathLst>
            </a:custGeom>
            <a:noFill/>
            <a:ln w="793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1020">
              <a:extLst>
                <a:ext uri="{FF2B5EF4-FFF2-40B4-BE49-F238E27FC236}">
                  <a16:creationId xmlns:a16="http://schemas.microsoft.com/office/drawing/2014/main" id="{A034F51A-76FE-4DD3-B82C-415DC5D9F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2956"/>
              <a:ext cx="60" cy="54"/>
            </a:xfrm>
            <a:custGeom>
              <a:avLst/>
              <a:gdLst>
                <a:gd name="T0" fmla="*/ 116 w 29"/>
                <a:gd name="T1" fmla="*/ 19 h 25"/>
                <a:gd name="T2" fmla="*/ 8 w 29"/>
                <a:gd name="T3" fmla="*/ 0 h 25"/>
                <a:gd name="T4" fmla="*/ 8 w 29"/>
                <a:gd name="T5" fmla="*/ 253 h 25"/>
                <a:gd name="T6" fmla="*/ 25 w 29"/>
                <a:gd name="T7" fmla="*/ 140 h 25"/>
                <a:gd name="T8" fmla="*/ 72 w 29"/>
                <a:gd name="T9" fmla="*/ 41 h 25"/>
                <a:gd name="T10" fmla="*/ 257 w 29"/>
                <a:gd name="T11" fmla="*/ 52 h 25"/>
                <a:gd name="T12" fmla="*/ 205 w 29"/>
                <a:gd name="T13" fmla="*/ 41 h 25"/>
                <a:gd name="T14" fmla="*/ 149 w 29"/>
                <a:gd name="T15" fmla="*/ 28 h 25"/>
                <a:gd name="T16" fmla="*/ 108 w 29"/>
                <a:gd name="T17" fmla="*/ 19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9" h="25">
                  <a:moveTo>
                    <a:pt x="13" y="2"/>
                  </a:moveTo>
                  <a:cubicBezTo>
                    <a:pt x="9" y="1"/>
                    <a:pt x="5" y="1"/>
                    <a:pt x="1" y="0"/>
                  </a:cubicBezTo>
                  <a:cubicBezTo>
                    <a:pt x="3" y="8"/>
                    <a:pt x="1" y="17"/>
                    <a:pt x="1" y="25"/>
                  </a:cubicBezTo>
                  <a:cubicBezTo>
                    <a:pt x="0" y="21"/>
                    <a:pt x="2" y="17"/>
                    <a:pt x="3" y="14"/>
                  </a:cubicBezTo>
                  <a:cubicBezTo>
                    <a:pt x="4" y="11"/>
                    <a:pt x="5" y="6"/>
                    <a:pt x="8" y="4"/>
                  </a:cubicBezTo>
                  <a:cubicBezTo>
                    <a:pt x="14" y="2"/>
                    <a:pt x="24" y="3"/>
                    <a:pt x="29" y="5"/>
                  </a:cubicBezTo>
                  <a:cubicBezTo>
                    <a:pt x="27" y="5"/>
                    <a:pt x="25" y="4"/>
                    <a:pt x="23" y="4"/>
                  </a:cubicBezTo>
                  <a:cubicBezTo>
                    <a:pt x="21" y="4"/>
                    <a:pt x="19" y="3"/>
                    <a:pt x="17" y="3"/>
                  </a:cubicBezTo>
                  <a:cubicBezTo>
                    <a:pt x="16" y="3"/>
                    <a:pt x="14" y="3"/>
                    <a:pt x="12" y="2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1021">
              <a:extLst>
                <a:ext uri="{FF2B5EF4-FFF2-40B4-BE49-F238E27FC236}">
                  <a16:creationId xmlns:a16="http://schemas.microsoft.com/office/drawing/2014/main" id="{A4E4814A-504B-4CA7-8E33-FC66AD95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953"/>
              <a:ext cx="70" cy="62"/>
            </a:xfrm>
            <a:custGeom>
              <a:avLst/>
              <a:gdLst>
                <a:gd name="T0" fmla="*/ 8 w 34"/>
                <a:gd name="T1" fmla="*/ 303 h 28"/>
                <a:gd name="T2" fmla="*/ 8 w 34"/>
                <a:gd name="T3" fmla="*/ 78 h 28"/>
                <a:gd name="T4" fmla="*/ 8 w 34"/>
                <a:gd name="T5" fmla="*/ 0 h 28"/>
                <a:gd name="T6" fmla="*/ 43 w 34"/>
                <a:gd name="T7" fmla="*/ 35 h 28"/>
                <a:gd name="T8" fmla="*/ 132 w 34"/>
                <a:gd name="T9" fmla="*/ 78 h 28"/>
                <a:gd name="T10" fmla="*/ 296 w 34"/>
                <a:gd name="T11" fmla="*/ 133 h 28"/>
                <a:gd name="T12" fmla="*/ 191 w 34"/>
                <a:gd name="T13" fmla="*/ 117 h 28"/>
                <a:gd name="T14" fmla="*/ 132 w 34"/>
                <a:gd name="T15" fmla="*/ 109 h 28"/>
                <a:gd name="T16" fmla="*/ 89 w 34"/>
                <a:gd name="T17" fmla="*/ 97 h 28"/>
                <a:gd name="T18" fmla="*/ 25 w 34"/>
                <a:gd name="T19" fmla="*/ 303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4" h="28">
                  <a:moveTo>
                    <a:pt x="1" y="28"/>
                  </a:moveTo>
                  <a:cubicBezTo>
                    <a:pt x="1" y="21"/>
                    <a:pt x="1" y="14"/>
                    <a:pt x="1" y="7"/>
                  </a:cubicBezTo>
                  <a:cubicBezTo>
                    <a:pt x="1" y="5"/>
                    <a:pt x="0" y="2"/>
                    <a:pt x="1" y="0"/>
                  </a:cubicBezTo>
                  <a:cubicBezTo>
                    <a:pt x="2" y="1"/>
                    <a:pt x="4" y="2"/>
                    <a:pt x="5" y="3"/>
                  </a:cubicBezTo>
                  <a:cubicBezTo>
                    <a:pt x="8" y="5"/>
                    <a:pt x="12" y="6"/>
                    <a:pt x="15" y="7"/>
                  </a:cubicBezTo>
                  <a:cubicBezTo>
                    <a:pt x="21" y="10"/>
                    <a:pt x="28" y="8"/>
                    <a:pt x="34" y="12"/>
                  </a:cubicBezTo>
                  <a:cubicBezTo>
                    <a:pt x="30" y="12"/>
                    <a:pt x="26" y="11"/>
                    <a:pt x="22" y="11"/>
                  </a:cubicBezTo>
                  <a:cubicBezTo>
                    <a:pt x="20" y="11"/>
                    <a:pt x="18" y="11"/>
                    <a:pt x="15" y="10"/>
                  </a:cubicBezTo>
                  <a:cubicBezTo>
                    <a:pt x="13" y="10"/>
                    <a:pt x="12" y="9"/>
                    <a:pt x="10" y="9"/>
                  </a:cubicBezTo>
                  <a:cubicBezTo>
                    <a:pt x="1" y="10"/>
                    <a:pt x="4" y="22"/>
                    <a:pt x="3" y="28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1022">
              <a:extLst>
                <a:ext uri="{FF2B5EF4-FFF2-40B4-BE49-F238E27FC236}">
                  <a16:creationId xmlns:a16="http://schemas.microsoft.com/office/drawing/2014/main" id="{4CCCB637-BB4E-4FF1-B5DA-6490D63B7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615"/>
              <a:ext cx="70" cy="156"/>
            </a:xfrm>
            <a:custGeom>
              <a:avLst/>
              <a:gdLst>
                <a:gd name="T0" fmla="*/ 16 w 34"/>
                <a:gd name="T1" fmla="*/ 178 h 71"/>
                <a:gd name="T2" fmla="*/ 89 w 34"/>
                <a:gd name="T3" fmla="*/ 266 h 71"/>
                <a:gd name="T4" fmla="*/ 148 w 34"/>
                <a:gd name="T5" fmla="*/ 424 h 71"/>
                <a:gd name="T6" fmla="*/ 296 w 34"/>
                <a:gd name="T7" fmla="*/ 754 h 71"/>
                <a:gd name="T8" fmla="*/ 140 w 34"/>
                <a:gd name="T9" fmla="*/ 299 h 71"/>
                <a:gd name="T10" fmla="*/ 0 w 34"/>
                <a:gd name="T11" fmla="*/ 0 h 71"/>
                <a:gd name="T12" fmla="*/ 25 w 34"/>
                <a:gd name="T13" fmla="*/ 178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71">
                  <a:moveTo>
                    <a:pt x="2" y="17"/>
                  </a:moveTo>
                  <a:cubicBezTo>
                    <a:pt x="3" y="19"/>
                    <a:pt x="8" y="22"/>
                    <a:pt x="10" y="25"/>
                  </a:cubicBezTo>
                  <a:cubicBezTo>
                    <a:pt x="14" y="29"/>
                    <a:pt x="15" y="34"/>
                    <a:pt x="17" y="40"/>
                  </a:cubicBezTo>
                  <a:cubicBezTo>
                    <a:pt x="21" y="51"/>
                    <a:pt x="27" y="62"/>
                    <a:pt x="34" y="71"/>
                  </a:cubicBezTo>
                  <a:cubicBezTo>
                    <a:pt x="23" y="62"/>
                    <a:pt x="24" y="40"/>
                    <a:pt x="16" y="28"/>
                  </a:cubicBezTo>
                  <a:cubicBezTo>
                    <a:pt x="11" y="19"/>
                    <a:pt x="6" y="9"/>
                    <a:pt x="0" y="0"/>
                  </a:cubicBezTo>
                  <a:cubicBezTo>
                    <a:pt x="0" y="6"/>
                    <a:pt x="2" y="12"/>
                    <a:pt x="3" y="17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1023">
              <a:extLst>
                <a:ext uri="{FF2B5EF4-FFF2-40B4-BE49-F238E27FC236}">
                  <a16:creationId xmlns:a16="http://schemas.microsoft.com/office/drawing/2014/main" id="{6184B650-B085-4227-B0E6-5BA02A1A7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459"/>
              <a:ext cx="45" cy="255"/>
            </a:xfrm>
            <a:custGeom>
              <a:avLst/>
              <a:gdLst>
                <a:gd name="T0" fmla="*/ 33 w 22"/>
                <a:gd name="T1" fmla="*/ 0 h 116"/>
                <a:gd name="T2" fmla="*/ 33 w 22"/>
                <a:gd name="T3" fmla="*/ 565 h 116"/>
                <a:gd name="T4" fmla="*/ 188 w 22"/>
                <a:gd name="T5" fmla="*/ 1233 h 116"/>
                <a:gd name="T6" fmla="*/ 147 w 22"/>
                <a:gd name="T7" fmla="*/ 787 h 116"/>
                <a:gd name="T8" fmla="*/ 76 w 22"/>
                <a:gd name="T9" fmla="*/ 497 h 116"/>
                <a:gd name="T10" fmla="*/ 33 w 22"/>
                <a:gd name="T11" fmla="*/ 2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116">
                  <a:moveTo>
                    <a:pt x="4" y="0"/>
                  </a:moveTo>
                  <a:cubicBezTo>
                    <a:pt x="4" y="17"/>
                    <a:pt x="0" y="36"/>
                    <a:pt x="4" y="53"/>
                  </a:cubicBezTo>
                  <a:cubicBezTo>
                    <a:pt x="8" y="74"/>
                    <a:pt x="20" y="95"/>
                    <a:pt x="22" y="116"/>
                  </a:cubicBezTo>
                  <a:cubicBezTo>
                    <a:pt x="17" y="104"/>
                    <a:pt x="20" y="87"/>
                    <a:pt x="17" y="74"/>
                  </a:cubicBezTo>
                  <a:cubicBezTo>
                    <a:pt x="15" y="65"/>
                    <a:pt x="11" y="56"/>
                    <a:pt x="9" y="47"/>
                  </a:cubicBezTo>
                  <a:cubicBezTo>
                    <a:pt x="5" y="33"/>
                    <a:pt x="4" y="17"/>
                    <a:pt x="4" y="2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1024">
              <a:extLst>
                <a:ext uri="{FF2B5EF4-FFF2-40B4-BE49-F238E27FC236}">
                  <a16:creationId xmlns:a16="http://schemas.microsoft.com/office/drawing/2014/main" id="{D6183572-E9DB-4F93-9A02-6B19A063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365"/>
              <a:ext cx="62" cy="127"/>
            </a:xfrm>
            <a:custGeom>
              <a:avLst/>
              <a:gdLst>
                <a:gd name="T0" fmla="*/ 0 w 30"/>
                <a:gd name="T1" fmla="*/ 9 h 58"/>
                <a:gd name="T2" fmla="*/ 265 w 30"/>
                <a:gd name="T3" fmla="*/ 609 h 58"/>
                <a:gd name="T4" fmla="*/ 132 w 30"/>
                <a:gd name="T5" fmla="*/ 274 h 58"/>
                <a:gd name="T6" fmla="*/ 8 w 30"/>
                <a:gd name="T7" fmla="*/ 0 h 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58">
                  <a:moveTo>
                    <a:pt x="0" y="1"/>
                  </a:moveTo>
                  <a:cubicBezTo>
                    <a:pt x="18" y="17"/>
                    <a:pt x="1" y="51"/>
                    <a:pt x="30" y="58"/>
                  </a:cubicBezTo>
                  <a:cubicBezTo>
                    <a:pt x="20" y="50"/>
                    <a:pt x="17" y="39"/>
                    <a:pt x="15" y="26"/>
                  </a:cubicBezTo>
                  <a:cubicBezTo>
                    <a:pt x="14" y="16"/>
                    <a:pt x="9" y="7"/>
                    <a:pt x="1" y="0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1025">
              <a:extLst>
                <a:ext uri="{FF2B5EF4-FFF2-40B4-BE49-F238E27FC236}">
                  <a16:creationId xmlns:a16="http://schemas.microsoft.com/office/drawing/2014/main" id="{6681FF56-C45B-4692-B567-C4FBCC981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2143"/>
              <a:ext cx="37" cy="59"/>
            </a:xfrm>
            <a:custGeom>
              <a:avLst/>
              <a:gdLst>
                <a:gd name="T0" fmla="*/ 0 w 18"/>
                <a:gd name="T1" fmla="*/ 9 h 27"/>
                <a:gd name="T2" fmla="*/ 80 w 18"/>
                <a:gd name="T3" fmla="*/ 201 h 27"/>
                <a:gd name="T4" fmla="*/ 16 w 18"/>
                <a:gd name="T5" fmla="*/ 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7">
                  <a:moveTo>
                    <a:pt x="0" y="1"/>
                  </a:moveTo>
                  <a:cubicBezTo>
                    <a:pt x="6" y="3"/>
                    <a:pt x="18" y="12"/>
                    <a:pt x="9" y="19"/>
                  </a:cubicBezTo>
                  <a:cubicBezTo>
                    <a:pt x="1" y="27"/>
                    <a:pt x="6" y="4"/>
                    <a:pt x="2" y="0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Freeform 1026">
              <a:extLst>
                <a:ext uri="{FF2B5EF4-FFF2-40B4-BE49-F238E27FC236}">
                  <a16:creationId xmlns:a16="http://schemas.microsoft.com/office/drawing/2014/main" id="{19388DD0-3544-4A87-AC8B-4542E25D9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2202"/>
              <a:ext cx="19" cy="86"/>
            </a:xfrm>
            <a:custGeom>
              <a:avLst/>
              <a:gdLst>
                <a:gd name="T0" fmla="*/ 17 w 9"/>
                <a:gd name="T1" fmla="*/ 0 h 39"/>
                <a:gd name="T2" fmla="*/ 49 w 9"/>
                <a:gd name="T3" fmla="*/ 419 h 39"/>
                <a:gd name="T4" fmla="*/ 17 w 9"/>
                <a:gd name="T5" fmla="*/ 0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39">
                  <a:moveTo>
                    <a:pt x="2" y="0"/>
                  </a:moveTo>
                  <a:cubicBezTo>
                    <a:pt x="0" y="9"/>
                    <a:pt x="0" y="32"/>
                    <a:pt x="5" y="39"/>
                  </a:cubicBezTo>
                  <a:cubicBezTo>
                    <a:pt x="4" y="34"/>
                    <a:pt x="9" y="0"/>
                    <a:pt x="2" y="0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7" name="Freeform 1027">
              <a:extLst>
                <a:ext uri="{FF2B5EF4-FFF2-40B4-BE49-F238E27FC236}">
                  <a16:creationId xmlns:a16="http://schemas.microsoft.com/office/drawing/2014/main" id="{4797E6B0-D047-4DBD-ABA8-F411AACF3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2130"/>
              <a:ext cx="16" cy="31"/>
            </a:xfrm>
            <a:custGeom>
              <a:avLst/>
              <a:gdLst>
                <a:gd name="T0" fmla="*/ 0 w 8"/>
                <a:gd name="T1" fmla="*/ 20 h 14"/>
                <a:gd name="T2" fmla="*/ 24 w 8"/>
                <a:gd name="T3" fmla="*/ 153 h 14"/>
                <a:gd name="T4" fmla="*/ 16 w 8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4">
                  <a:moveTo>
                    <a:pt x="0" y="2"/>
                  </a:moveTo>
                  <a:cubicBezTo>
                    <a:pt x="3" y="5"/>
                    <a:pt x="4" y="11"/>
                    <a:pt x="3" y="14"/>
                  </a:cubicBezTo>
                  <a:cubicBezTo>
                    <a:pt x="8" y="6"/>
                    <a:pt x="7" y="8"/>
                    <a:pt x="2" y="0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1028">
              <a:extLst>
                <a:ext uri="{FF2B5EF4-FFF2-40B4-BE49-F238E27FC236}">
                  <a16:creationId xmlns:a16="http://schemas.microsoft.com/office/drawing/2014/main" id="{ED1A8D50-20B7-4186-9DC9-50DE725D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298"/>
              <a:ext cx="501" cy="918"/>
            </a:xfrm>
            <a:custGeom>
              <a:avLst/>
              <a:gdLst>
                <a:gd name="T0" fmla="*/ 501 w 243"/>
                <a:gd name="T1" fmla="*/ 44 h 418"/>
                <a:gd name="T2" fmla="*/ 1072 w 243"/>
                <a:gd name="T3" fmla="*/ 1153 h 418"/>
                <a:gd name="T4" fmla="*/ 1621 w 243"/>
                <a:gd name="T5" fmla="*/ 0 h 418"/>
                <a:gd name="T6" fmla="*/ 1938 w 243"/>
                <a:gd name="T7" fmla="*/ 116 h 418"/>
                <a:gd name="T8" fmla="*/ 2006 w 243"/>
                <a:gd name="T9" fmla="*/ 1557 h 418"/>
                <a:gd name="T10" fmla="*/ 2006 w 243"/>
                <a:gd name="T11" fmla="*/ 2912 h 418"/>
                <a:gd name="T12" fmla="*/ 2006 w 243"/>
                <a:gd name="T13" fmla="*/ 3231 h 418"/>
                <a:gd name="T14" fmla="*/ 2122 w 243"/>
                <a:gd name="T15" fmla="*/ 4153 h 418"/>
                <a:gd name="T16" fmla="*/ 16 w 243"/>
                <a:gd name="T17" fmla="*/ 4089 h 418"/>
                <a:gd name="T18" fmla="*/ 165 w 243"/>
                <a:gd name="T19" fmla="*/ 3367 h 418"/>
                <a:gd name="T20" fmla="*/ 89 w 243"/>
                <a:gd name="T21" fmla="*/ 2932 h 418"/>
                <a:gd name="T22" fmla="*/ 80 w 243"/>
                <a:gd name="T23" fmla="*/ 1665 h 418"/>
                <a:gd name="T24" fmla="*/ 165 w 243"/>
                <a:gd name="T25" fmla="*/ 202 h 418"/>
                <a:gd name="T26" fmla="*/ 501 w 243"/>
                <a:gd name="T27" fmla="*/ 44 h 4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418">
                  <a:moveTo>
                    <a:pt x="57" y="4"/>
                  </a:moveTo>
                  <a:cubicBezTo>
                    <a:pt x="57" y="4"/>
                    <a:pt x="66" y="109"/>
                    <a:pt x="122" y="109"/>
                  </a:cubicBezTo>
                  <a:cubicBezTo>
                    <a:pt x="178" y="109"/>
                    <a:pt x="185" y="0"/>
                    <a:pt x="185" y="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08" y="83"/>
                    <a:pt x="229" y="147"/>
                  </a:cubicBezTo>
                  <a:cubicBezTo>
                    <a:pt x="229" y="147"/>
                    <a:pt x="243" y="214"/>
                    <a:pt x="229" y="275"/>
                  </a:cubicBezTo>
                  <a:cubicBezTo>
                    <a:pt x="226" y="290"/>
                    <a:pt x="232" y="292"/>
                    <a:pt x="229" y="305"/>
                  </a:cubicBezTo>
                  <a:cubicBezTo>
                    <a:pt x="227" y="319"/>
                    <a:pt x="240" y="360"/>
                    <a:pt x="242" y="392"/>
                  </a:cubicBezTo>
                  <a:cubicBezTo>
                    <a:pt x="242" y="392"/>
                    <a:pt x="100" y="418"/>
                    <a:pt x="2" y="386"/>
                  </a:cubicBezTo>
                  <a:cubicBezTo>
                    <a:pt x="2" y="386"/>
                    <a:pt x="6" y="340"/>
                    <a:pt x="19" y="318"/>
                  </a:cubicBezTo>
                  <a:cubicBezTo>
                    <a:pt x="24" y="308"/>
                    <a:pt x="11" y="299"/>
                    <a:pt x="10" y="277"/>
                  </a:cubicBezTo>
                  <a:cubicBezTo>
                    <a:pt x="10" y="277"/>
                    <a:pt x="0" y="200"/>
                    <a:pt x="9" y="157"/>
                  </a:cubicBezTo>
                  <a:cubicBezTo>
                    <a:pt x="9" y="157"/>
                    <a:pt x="22" y="112"/>
                    <a:pt x="19" y="19"/>
                  </a:cubicBezTo>
                  <a:lnTo>
                    <a:pt x="57" y="4"/>
                  </a:lnTo>
                  <a:close/>
                </a:path>
              </a:pathLst>
            </a:custGeom>
            <a:solidFill>
              <a:srgbClr val="CAD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1029">
              <a:extLst>
                <a:ext uri="{FF2B5EF4-FFF2-40B4-BE49-F238E27FC236}">
                  <a16:creationId xmlns:a16="http://schemas.microsoft.com/office/drawing/2014/main" id="{1AE3F685-10D6-4161-9448-0127ACC57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1298"/>
              <a:ext cx="501" cy="918"/>
            </a:xfrm>
            <a:custGeom>
              <a:avLst/>
              <a:gdLst>
                <a:gd name="T0" fmla="*/ 501 w 243"/>
                <a:gd name="T1" fmla="*/ 44 h 418"/>
                <a:gd name="T2" fmla="*/ 1072 w 243"/>
                <a:gd name="T3" fmla="*/ 1153 h 418"/>
                <a:gd name="T4" fmla="*/ 1621 w 243"/>
                <a:gd name="T5" fmla="*/ 0 h 418"/>
                <a:gd name="T6" fmla="*/ 1938 w 243"/>
                <a:gd name="T7" fmla="*/ 116 h 418"/>
                <a:gd name="T8" fmla="*/ 2006 w 243"/>
                <a:gd name="T9" fmla="*/ 1557 h 418"/>
                <a:gd name="T10" fmla="*/ 2006 w 243"/>
                <a:gd name="T11" fmla="*/ 2912 h 418"/>
                <a:gd name="T12" fmla="*/ 2006 w 243"/>
                <a:gd name="T13" fmla="*/ 3231 h 418"/>
                <a:gd name="T14" fmla="*/ 2122 w 243"/>
                <a:gd name="T15" fmla="*/ 4153 h 418"/>
                <a:gd name="T16" fmla="*/ 16 w 243"/>
                <a:gd name="T17" fmla="*/ 4089 h 418"/>
                <a:gd name="T18" fmla="*/ 165 w 243"/>
                <a:gd name="T19" fmla="*/ 3367 h 418"/>
                <a:gd name="T20" fmla="*/ 89 w 243"/>
                <a:gd name="T21" fmla="*/ 2932 h 418"/>
                <a:gd name="T22" fmla="*/ 80 w 243"/>
                <a:gd name="T23" fmla="*/ 1665 h 418"/>
                <a:gd name="T24" fmla="*/ 165 w 243"/>
                <a:gd name="T25" fmla="*/ 202 h 418"/>
                <a:gd name="T26" fmla="*/ 501 w 243"/>
                <a:gd name="T27" fmla="*/ 44 h 4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3" h="418">
                  <a:moveTo>
                    <a:pt x="57" y="4"/>
                  </a:moveTo>
                  <a:cubicBezTo>
                    <a:pt x="57" y="4"/>
                    <a:pt x="66" y="109"/>
                    <a:pt x="122" y="109"/>
                  </a:cubicBezTo>
                  <a:cubicBezTo>
                    <a:pt x="178" y="109"/>
                    <a:pt x="185" y="0"/>
                    <a:pt x="185" y="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1" y="11"/>
                    <a:pt x="208" y="83"/>
                    <a:pt x="229" y="147"/>
                  </a:cubicBezTo>
                  <a:cubicBezTo>
                    <a:pt x="229" y="147"/>
                    <a:pt x="243" y="214"/>
                    <a:pt x="229" y="275"/>
                  </a:cubicBezTo>
                  <a:cubicBezTo>
                    <a:pt x="226" y="290"/>
                    <a:pt x="232" y="292"/>
                    <a:pt x="229" y="305"/>
                  </a:cubicBezTo>
                  <a:cubicBezTo>
                    <a:pt x="227" y="319"/>
                    <a:pt x="240" y="360"/>
                    <a:pt x="242" y="392"/>
                  </a:cubicBezTo>
                  <a:cubicBezTo>
                    <a:pt x="242" y="392"/>
                    <a:pt x="100" y="418"/>
                    <a:pt x="2" y="386"/>
                  </a:cubicBezTo>
                  <a:cubicBezTo>
                    <a:pt x="2" y="386"/>
                    <a:pt x="6" y="340"/>
                    <a:pt x="19" y="318"/>
                  </a:cubicBezTo>
                  <a:cubicBezTo>
                    <a:pt x="24" y="308"/>
                    <a:pt x="11" y="299"/>
                    <a:pt x="10" y="277"/>
                  </a:cubicBezTo>
                  <a:cubicBezTo>
                    <a:pt x="10" y="277"/>
                    <a:pt x="0" y="200"/>
                    <a:pt x="9" y="157"/>
                  </a:cubicBezTo>
                  <a:cubicBezTo>
                    <a:pt x="9" y="157"/>
                    <a:pt x="22" y="112"/>
                    <a:pt x="19" y="19"/>
                  </a:cubicBezTo>
                  <a:lnTo>
                    <a:pt x="57" y="4"/>
                  </a:lnTo>
                  <a:close/>
                </a:path>
              </a:pathLst>
            </a:custGeom>
            <a:noFill/>
            <a:ln w="14288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1030">
              <a:extLst>
                <a:ext uri="{FF2B5EF4-FFF2-40B4-BE49-F238E27FC236}">
                  <a16:creationId xmlns:a16="http://schemas.microsoft.com/office/drawing/2014/main" id="{FD881F2E-5D71-48BD-A398-7ED0F4D24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954"/>
              <a:ext cx="234" cy="132"/>
            </a:xfrm>
            <a:custGeom>
              <a:avLst/>
              <a:gdLst>
                <a:gd name="T0" fmla="*/ 8 w 114"/>
                <a:gd name="T1" fmla="*/ 0 h 60"/>
                <a:gd name="T2" fmla="*/ 216 w 114"/>
                <a:gd name="T3" fmla="*/ 194 h 60"/>
                <a:gd name="T4" fmla="*/ 509 w 114"/>
                <a:gd name="T5" fmla="*/ 407 h 60"/>
                <a:gd name="T6" fmla="*/ 788 w 114"/>
                <a:gd name="T7" fmla="*/ 488 h 60"/>
                <a:gd name="T8" fmla="*/ 985 w 114"/>
                <a:gd name="T9" fmla="*/ 638 h 60"/>
                <a:gd name="T10" fmla="*/ 372 w 114"/>
                <a:gd name="T11" fmla="*/ 469 h 60"/>
                <a:gd name="T12" fmla="*/ 0 w 114"/>
                <a:gd name="T13" fmla="*/ 20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60">
                  <a:moveTo>
                    <a:pt x="1" y="0"/>
                  </a:moveTo>
                  <a:cubicBezTo>
                    <a:pt x="9" y="0"/>
                    <a:pt x="20" y="13"/>
                    <a:pt x="25" y="18"/>
                  </a:cubicBezTo>
                  <a:cubicBezTo>
                    <a:pt x="36" y="27"/>
                    <a:pt x="46" y="34"/>
                    <a:pt x="59" y="38"/>
                  </a:cubicBezTo>
                  <a:cubicBezTo>
                    <a:pt x="69" y="42"/>
                    <a:pt x="80" y="43"/>
                    <a:pt x="91" y="46"/>
                  </a:cubicBezTo>
                  <a:cubicBezTo>
                    <a:pt x="101" y="48"/>
                    <a:pt x="107" y="53"/>
                    <a:pt x="114" y="60"/>
                  </a:cubicBezTo>
                  <a:cubicBezTo>
                    <a:pt x="98" y="43"/>
                    <a:pt x="65" y="48"/>
                    <a:pt x="43" y="44"/>
                  </a:cubicBezTo>
                  <a:cubicBezTo>
                    <a:pt x="24" y="41"/>
                    <a:pt x="6" y="19"/>
                    <a:pt x="0" y="2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1031">
              <a:extLst>
                <a:ext uri="{FF2B5EF4-FFF2-40B4-BE49-F238E27FC236}">
                  <a16:creationId xmlns:a16="http://schemas.microsoft.com/office/drawing/2014/main" id="{4388D1D0-D61E-4E31-A69E-F4F7EE025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1851"/>
              <a:ext cx="95" cy="176"/>
            </a:xfrm>
            <a:custGeom>
              <a:avLst/>
              <a:gdLst>
                <a:gd name="T0" fmla="*/ 405 w 46"/>
                <a:gd name="T1" fmla="*/ 0 h 80"/>
                <a:gd name="T2" fmla="*/ 372 w 46"/>
                <a:gd name="T3" fmla="*/ 213 h 80"/>
                <a:gd name="T4" fmla="*/ 240 w 46"/>
                <a:gd name="T5" fmla="*/ 416 h 80"/>
                <a:gd name="T6" fmla="*/ 0 w 46"/>
                <a:gd name="T7" fmla="*/ 851 h 80"/>
                <a:gd name="T8" fmla="*/ 213 w 46"/>
                <a:gd name="T9" fmla="*/ 354 h 80"/>
                <a:gd name="T10" fmla="*/ 388 w 46"/>
                <a:gd name="T11" fmla="*/ 2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6" h="80">
                  <a:moveTo>
                    <a:pt x="46" y="0"/>
                  </a:moveTo>
                  <a:cubicBezTo>
                    <a:pt x="44" y="7"/>
                    <a:pt x="45" y="13"/>
                    <a:pt x="42" y="20"/>
                  </a:cubicBezTo>
                  <a:cubicBezTo>
                    <a:pt x="39" y="28"/>
                    <a:pt x="33" y="33"/>
                    <a:pt x="27" y="39"/>
                  </a:cubicBezTo>
                  <a:cubicBezTo>
                    <a:pt x="17" y="52"/>
                    <a:pt x="11" y="68"/>
                    <a:pt x="0" y="80"/>
                  </a:cubicBezTo>
                  <a:cubicBezTo>
                    <a:pt x="10" y="66"/>
                    <a:pt x="14" y="47"/>
                    <a:pt x="24" y="33"/>
                  </a:cubicBezTo>
                  <a:cubicBezTo>
                    <a:pt x="33" y="21"/>
                    <a:pt x="41" y="16"/>
                    <a:pt x="44" y="2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1032">
              <a:extLst>
                <a:ext uri="{FF2B5EF4-FFF2-40B4-BE49-F238E27FC236}">
                  <a16:creationId xmlns:a16="http://schemas.microsoft.com/office/drawing/2014/main" id="{93217F7E-1974-44BF-88C1-F94E2F6B3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605"/>
              <a:ext cx="25" cy="88"/>
            </a:xfrm>
            <a:custGeom>
              <a:avLst/>
              <a:gdLst>
                <a:gd name="T0" fmla="*/ 73 w 12"/>
                <a:gd name="T1" fmla="*/ 20 h 40"/>
                <a:gd name="T2" fmla="*/ 56 w 12"/>
                <a:gd name="T3" fmla="*/ 194 h 40"/>
                <a:gd name="T4" fmla="*/ 0 w 12"/>
                <a:gd name="T5" fmla="*/ 427 h 40"/>
                <a:gd name="T6" fmla="*/ 27 w 12"/>
                <a:gd name="T7" fmla="*/ 161 h 40"/>
                <a:gd name="T8" fmla="*/ 44 w 12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0">
                  <a:moveTo>
                    <a:pt x="8" y="2"/>
                  </a:moveTo>
                  <a:cubicBezTo>
                    <a:pt x="12" y="8"/>
                    <a:pt x="9" y="12"/>
                    <a:pt x="6" y="18"/>
                  </a:cubicBezTo>
                  <a:cubicBezTo>
                    <a:pt x="3" y="25"/>
                    <a:pt x="3" y="33"/>
                    <a:pt x="0" y="40"/>
                  </a:cubicBezTo>
                  <a:cubicBezTo>
                    <a:pt x="1" y="31"/>
                    <a:pt x="1" y="24"/>
                    <a:pt x="3" y="15"/>
                  </a:cubicBezTo>
                  <a:cubicBezTo>
                    <a:pt x="4" y="11"/>
                    <a:pt x="8" y="4"/>
                    <a:pt x="5" y="0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1033">
              <a:extLst>
                <a:ext uri="{FF2B5EF4-FFF2-40B4-BE49-F238E27FC236}">
                  <a16:creationId xmlns:a16="http://schemas.microsoft.com/office/drawing/2014/main" id="{17075ECF-2404-4328-84E7-5F8A5F21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686"/>
              <a:ext cx="138" cy="108"/>
            </a:xfrm>
            <a:custGeom>
              <a:avLst/>
              <a:gdLst>
                <a:gd name="T0" fmla="*/ 8 w 67"/>
                <a:gd name="T1" fmla="*/ 9 h 49"/>
                <a:gd name="T2" fmla="*/ 313 w 67"/>
                <a:gd name="T3" fmla="*/ 161 h 49"/>
                <a:gd name="T4" fmla="*/ 585 w 67"/>
                <a:gd name="T5" fmla="*/ 525 h 49"/>
                <a:gd name="T6" fmla="*/ 0 w 67"/>
                <a:gd name="T7" fmla="*/ 44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49">
                  <a:moveTo>
                    <a:pt x="1" y="1"/>
                  </a:moveTo>
                  <a:cubicBezTo>
                    <a:pt x="15" y="2"/>
                    <a:pt x="27" y="4"/>
                    <a:pt x="36" y="15"/>
                  </a:cubicBezTo>
                  <a:cubicBezTo>
                    <a:pt x="46" y="27"/>
                    <a:pt x="56" y="38"/>
                    <a:pt x="67" y="49"/>
                  </a:cubicBezTo>
                  <a:cubicBezTo>
                    <a:pt x="42" y="37"/>
                    <a:pt x="32" y="0"/>
                    <a:pt x="0" y="4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1034">
              <a:extLst>
                <a:ext uri="{FF2B5EF4-FFF2-40B4-BE49-F238E27FC236}">
                  <a16:creationId xmlns:a16="http://schemas.microsoft.com/office/drawing/2014/main" id="{4C091A2F-E4C7-4BBB-A831-5FC322AC2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" y="1495"/>
              <a:ext cx="27" cy="358"/>
            </a:xfrm>
            <a:custGeom>
              <a:avLst/>
              <a:gdLst>
                <a:gd name="T0" fmla="*/ 108 w 13"/>
                <a:gd name="T1" fmla="*/ 0 h 163"/>
                <a:gd name="T2" fmla="*/ 44 w 13"/>
                <a:gd name="T3" fmla="*/ 709 h 163"/>
                <a:gd name="T4" fmla="*/ 0 w 13"/>
                <a:gd name="T5" fmla="*/ 1186 h 163"/>
                <a:gd name="T6" fmla="*/ 8 w 13"/>
                <a:gd name="T7" fmla="*/ 1461 h 163"/>
                <a:gd name="T8" fmla="*/ 64 w 13"/>
                <a:gd name="T9" fmla="*/ 1726 h 163"/>
                <a:gd name="T10" fmla="*/ 44 w 13"/>
                <a:gd name="T11" fmla="*/ 1443 h 163"/>
                <a:gd name="T12" fmla="*/ 44 w 13"/>
                <a:gd name="T13" fmla="*/ 1206 h 163"/>
                <a:gd name="T14" fmla="*/ 91 w 13"/>
                <a:gd name="T15" fmla="*/ 657 h 163"/>
                <a:gd name="T16" fmla="*/ 108 w 13"/>
                <a:gd name="T17" fmla="*/ 286 h 163"/>
                <a:gd name="T18" fmla="*/ 100 w 13"/>
                <a:gd name="T19" fmla="*/ 33 h 1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" h="163">
                  <a:moveTo>
                    <a:pt x="12" y="0"/>
                  </a:moveTo>
                  <a:cubicBezTo>
                    <a:pt x="12" y="23"/>
                    <a:pt x="9" y="44"/>
                    <a:pt x="5" y="67"/>
                  </a:cubicBezTo>
                  <a:cubicBezTo>
                    <a:pt x="2" y="81"/>
                    <a:pt x="0" y="97"/>
                    <a:pt x="0" y="112"/>
                  </a:cubicBezTo>
                  <a:cubicBezTo>
                    <a:pt x="0" y="121"/>
                    <a:pt x="1" y="129"/>
                    <a:pt x="1" y="138"/>
                  </a:cubicBezTo>
                  <a:cubicBezTo>
                    <a:pt x="2" y="146"/>
                    <a:pt x="3" y="155"/>
                    <a:pt x="7" y="163"/>
                  </a:cubicBezTo>
                  <a:cubicBezTo>
                    <a:pt x="4" y="156"/>
                    <a:pt x="6" y="144"/>
                    <a:pt x="5" y="136"/>
                  </a:cubicBezTo>
                  <a:cubicBezTo>
                    <a:pt x="5" y="129"/>
                    <a:pt x="5" y="121"/>
                    <a:pt x="5" y="114"/>
                  </a:cubicBezTo>
                  <a:cubicBezTo>
                    <a:pt x="5" y="96"/>
                    <a:pt x="8" y="79"/>
                    <a:pt x="10" y="62"/>
                  </a:cubicBezTo>
                  <a:cubicBezTo>
                    <a:pt x="12" y="51"/>
                    <a:pt x="12" y="39"/>
                    <a:pt x="12" y="27"/>
                  </a:cubicBezTo>
                  <a:cubicBezTo>
                    <a:pt x="13" y="19"/>
                    <a:pt x="13" y="10"/>
                    <a:pt x="11" y="3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1035">
              <a:extLst>
                <a:ext uri="{FF2B5EF4-FFF2-40B4-BE49-F238E27FC236}">
                  <a16:creationId xmlns:a16="http://schemas.microsoft.com/office/drawing/2014/main" id="{4F4F7A2E-FED0-4D8B-82D9-525BB913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5" y="1934"/>
              <a:ext cx="50" cy="216"/>
            </a:xfrm>
            <a:custGeom>
              <a:avLst/>
              <a:gdLst>
                <a:gd name="T0" fmla="*/ 83 w 24"/>
                <a:gd name="T1" fmla="*/ 0 h 98"/>
                <a:gd name="T2" fmla="*/ 100 w 24"/>
                <a:gd name="T3" fmla="*/ 234 h 98"/>
                <a:gd name="T4" fmla="*/ 144 w 24"/>
                <a:gd name="T5" fmla="*/ 461 h 98"/>
                <a:gd name="T6" fmla="*/ 208 w 24"/>
                <a:gd name="T7" fmla="*/ 1049 h 98"/>
                <a:gd name="T8" fmla="*/ 144 w 24"/>
                <a:gd name="T9" fmla="*/ 588 h 98"/>
                <a:gd name="T10" fmla="*/ 65 w 24"/>
                <a:gd name="T11" fmla="*/ 344 h 98"/>
                <a:gd name="T12" fmla="*/ 0 w 24"/>
                <a:gd name="T13" fmla="*/ 278 h 98"/>
                <a:gd name="T14" fmla="*/ 44 w 24"/>
                <a:gd name="T15" fmla="*/ 194 h 98"/>
                <a:gd name="T16" fmla="*/ 73 w 24"/>
                <a:gd name="T17" fmla="*/ 0 h 9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4" h="98">
                  <a:moveTo>
                    <a:pt x="9" y="0"/>
                  </a:moveTo>
                  <a:cubicBezTo>
                    <a:pt x="15" y="5"/>
                    <a:pt x="12" y="15"/>
                    <a:pt x="11" y="22"/>
                  </a:cubicBezTo>
                  <a:cubicBezTo>
                    <a:pt x="10" y="29"/>
                    <a:pt x="14" y="36"/>
                    <a:pt x="16" y="43"/>
                  </a:cubicBezTo>
                  <a:cubicBezTo>
                    <a:pt x="22" y="60"/>
                    <a:pt x="24" y="80"/>
                    <a:pt x="23" y="98"/>
                  </a:cubicBezTo>
                  <a:cubicBezTo>
                    <a:pt x="17" y="86"/>
                    <a:pt x="19" y="69"/>
                    <a:pt x="16" y="55"/>
                  </a:cubicBezTo>
                  <a:cubicBezTo>
                    <a:pt x="15" y="47"/>
                    <a:pt x="13" y="37"/>
                    <a:pt x="7" y="32"/>
                  </a:cubicBezTo>
                  <a:cubicBezTo>
                    <a:pt x="4" y="30"/>
                    <a:pt x="1" y="29"/>
                    <a:pt x="0" y="26"/>
                  </a:cubicBezTo>
                  <a:cubicBezTo>
                    <a:pt x="0" y="23"/>
                    <a:pt x="3" y="20"/>
                    <a:pt x="5" y="18"/>
                  </a:cubicBezTo>
                  <a:cubicBezTo>
                    <a:pt x="10" y="12"/>
                    <a:pt x="9" y="7"/>
                    <a:pt x="8" y="0"/>
                  </a:cubicBezTo>
                </a:path>
              </a:pathLst>
            </a:custGeom>
            <a:solidFill>
              <a:srgbClr val="B2D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1036">
              <a:extLst>
                <a:ext uri="{FF2B5EF4-FFF2-40B4-BE49-F238E27FC236}">
                  <a16:creationId xmlns:a16="http://schemas.microsoft.com/office/drawing/2014/main" id="{5D139603-5A70-4B41-9B0F-68AF39613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390"/>
              <a:ext cx="134" cy="169"/>
            </a:xfrm>
            <a:custGeom>
              <a:avLst/>
              <a:gdLst>
                <a:gd name="T0" fmla="*/ 8 w 65"/>
                <a:gd name="T1" fmla="*/ 20 h 77"/>
                <a:gd name="T2" fmla="*/ 264 w 65"/>
                <a:gd name="T3" fmla="*/ 584 h 77"/>
                <a:gd name="T4" fmla="*/ 412 w 65"/>
                <a:gd name="T5" fmla="*/ 709 h 77"/>
                <a:gd name="T6" fmla="*/ 569 w 65"/>
                <a:gd name="T7" fmla="*/ 762 h 77"/>
                <a:gd name="T8" fmla="*/ 348 w 65"/>
                <a:gd name="T9" fmla="*/ 770 h 77"/>
                <a:gd name="T10" fmla="*/ 157 w 65"/>
                <a:gd name="T11" fmla="*/ 560 h 77"/>
                <a:gd name="T12" fmla="*/ 0 w 65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7">
                  <a:moveTo>
                    <a:pt x="1" y="2"/>
                  </a:moveTo>
                  <a:cubicBezTo>
                    <a:pt x="7" y="21"/>
                    <a:pt x="14" y="41"/>
                    <a:pt x="30" y="55"/>
                  </a:cubicBezTo>
                  <a:cubicBezTo>
                    <a:pt x="35" y="61"/>
                    <a:pt x="40" y="65"/>
                    <a:pt x="47" y="67"/>
                  </a:cubicBezTo>
                  <a:cubicBezTo>
                    <a:pt x="53" y="70"/>
                    <a:pt x="59" y="70"/>
                    <a:pt x="65" y="72"/>
                  </a:cubicBezTo>
                  <a:cubicBezTo>
                    <a:pt x="57" y="76"/>
                    <a:pt x="50" y="77"/>
                    <a:pt x="40" y="73"/>
                  </a:cubicBezTo>
                  <a:cubicBezTo>
                    <a:pt x="32" y="68"/>
                    <a:pt x="23" y="61"/>
                    <a:pt x="18" y="53"/>
                  </a:cubicBezTo>
                  <a:cubicBezTo>
                    <a:pt x="8" y="38"/>
                    <a:pt x="2" y="18"/>
                    <a:pt x="0" y="0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1037">
              <a:extLst>
                <a:ext uri="{FF2B5EF4-FFF2-40B4-BE49-F238E27FC236}">
                  <a16:creationId xmlns:a16="http://schemas.microsoft.com/office/drawing/2014/main" id="{EDEA71B7-645B-4FB6-813D-302D2195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306"/>
              <a:ext cx="63" cy="22"/>
            </a:xfrm>
            <a:custGeom>
              <a:avLst/>
              <a:gdLst>
                <a:gd name="T0" fmla="*/ 0 w 31"/>
                <a:gd name="T1" fmla="*/ 0 h 10"/>
                <a:gd name="T2" fmla="*/ 33 w 31"/>
                <a:gd name="T3" fmla="*/ 9 h 10"/>
                <a:gd name="T4" fmla="*/ 83 w 31"/>
                <a:gd name="T5" fmla="*/ 20 h 10"/>
                <a:gd name="T6" fmla="*/ 161 w 31"/>
                <a:gd name="T7" fmla="*/ 53 h 10"/>
                <a:gd name="T8" fmla="*/ 260 w 31"/>
                <a:gd name="T9" fmla="*/ 97 h 10"/>
                <a:gd name="T10" fmla="*/ 116 w 31"/>
                <a:gd name="T11" fmla="*/ 64 h 10"/>
                <a:gd name="T12" fmla="*/ 49 w 31"/>
                <a:gd name="T13" fmla="*/ 33 h 10"/>
                <a:gd name="T14" fmla="*/ 8 w 31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0">
                  <a:moveTo>
                    <a:pt x="0" y="0"/>
                  </a:moveTo>
                  <a:cubicBezTo>
                    <a:pt x="1" y="0"/>
                    <a:pt x="3" y="1"/>
                    <a:pt x="4" y="1"/>
                  </a:cubicBezTo>
                  <a:cubicBezTo>
                    <a:pt x="6" y="1"/>
                    <a:pt x="8" y="1"/>
                    <a:pt x="10" y="2"/>
                  </a:cubicBezTo>
                  <a:cubicBezTo>
                    <a:pt x="13" y="3"/>
                    <a:pt x="16" y="4"/>
                    <a:pt x="19" y="5"/>
                  </a:cubicBezTo>
                  <a:cubicBezTo>
                    <a:pt x="23" y="6"/>
                    <a:pt x="28" y="7"/>
                    <a:pt x="31" y="9"/>
                  </a:cubicBezTo>
                  <a:cubicBezTo>
                    <a:pt x="25" y="10"/>
                    <a:pt x="20" y="7"/>
                    <a:pt x="14" y="6"/>
                  </a:cubicBezTo>
                  <a:cubicBezTo>
                    <a:pt x="12" y="5"/>
                    <a:pt x="9" y="4"/>
                    <a:pt x="6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1038">
              <a:extLst>
                <a:ext uri="{FF2B5EF4-FFF2-40B4-BE49-F238E27FC236}">
                  <a16:creationId xmlns:a16="http://schemas.microsoft.com/office/drawing/2014/main" id="{AE106EB6-FCEC-4CE0-B888-3690B0609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313"/>
              <a:ext cx="70" cy="35"/>
            </a:xfrm>
            <a:custGeom>
              <a:avLst/>
              <a:gdLst>
                <a:gd name="T0" fmla="*/ 8 w 34"/>
                <a:gd name="T1" fmla="*/ 149 h 16"/>
                <a:gd name="T2" fmla="*/ 156 w 34"/>
                <a:gd name="T3" fmla="*/ 72 h 16"/>
                <a:gd name="T4" fmla="*/ 296 w 34"/>
                <a:gd name="T5" fmla="*/ 0 h 16"/>
                <a:gd name="T6" fmla="*/ 156 w 34"/>
                <a:gd name="T7" fmla="*/ 125 h 16"/>
                <a:gd name="T8" fmla="*/ 0 w 34"/>
                <a:gd name="T9" fmla="*/ 16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16">
                  <a:moveTo>
                    <a:pt x="1" y="14"/>
                  </a:moveTo>
                  <a:cubicBezTo>
                    <a:pt x="6" y="14"/>
                    <a:pt x="14" y="9"/>
                    <a:pt x="18" y="7"/>
                  </a:cubicBezTo>
                  <a:cubicBezTo>
                    <a:pt x="23" y="5"/>
                    <a:pt x="29" y="3"/>
                    <a:pt x="34" y="0"/>
                  </a:cubicBezTo>
                  <a:cubicBezTo>
                    <a:pt x="30" y="5"/>
                    <a:pt x="23" y="9"/>
                    <a:pt x="18" y="12"/>
                  </a:cubicBezTo>
                  <a:cubicBezTo>
                    <a:pt x="12" y="15"/>
                    <a:pt x="6" y="14"/>
                    <a:pt x="0" y="16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1039">
              <a:extLst>
                <a:ext uri="{FF2B5EF4-FFF2-40B4-BE49-F238E27FC236}">
                  <a16:creationId xmlns:a16="http://schemas.microsoft.com/office/drawing/2014/main" id="{5B74EFD6-B29F-4182-A717-7CF091BA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667"/>
              <a:ext cx="99" cy="48"/>
            </a:xfrm>
            <a:custGeom>
              <a:avLst/>
              <a:gdLst>
                <a:gd name="T0" fmla="*/ 8 w 48"/>
                <a:gd name="T1" fmla="*/ 113 h 22"/>
                <a:gd name="T2" fmla="*/ 421 w 48"/>
                <a:gd name="T3" fmla="*/ 229 h 22"/>
                <a:gd name="T4" fmla="*/ 184 w 48"/>
                <a:gd name="T5" fmla="*/ 44 h 22"/>
                <a:gd name="T6" fmla="*/ 0 w 48"/>
                <a:gd name="T7" fmla="*/ 96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22">
                  <a:moveTo>
                    <a:pt x="1" y="11"/>
                  </a:moveTo>
                  <a:cubicBezTo>
                    <a:pt x="15" y="0"/>
                    <a:pt x="37" y="12"/>
                    <a:pt x="48" y="22"/>
                  </a:cubicBezTo>
                  <a:cubicBezTo>
                    <a:pt x="39" y="15"/>
                    <a:pt x="33" y="7"/>
                    <a:pt x="21" y="4"/>
                  </a:cubicBezTo>
                  <a:cubicBezTo>
                    <a:pt x="13" y="2"/>
                    <a:pt x="7" y="3"/>
                    <a:pt x="0" y="9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1040">
              <a:extLst>
                <a:ext uri="{FF2B5EF4-FFF2-40B4-BE49-F238E27FC236}">
                  <a16:creationId xmlns:a16="http://schemas.microsoft.com/office/drawing/2014/main" id="{47123713-424B-42B7-98E6-5B6B9ED5B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1539"/>
              <a:ext cx="12" cy="114"/>
            </a:xfrm>
            <a:custGeom>
              <a:avLst/>
              <a:gdLst>
                <a:gd name="T0" fmla="*/ 32 w 6"/>
                <a:gd name="T1" fmla="*/ 0 h 52"/>
                <a:gd name="T2" fmla="*/ 40 w 6"/>
                <a:gd name="T3" fmla="*/ 335 h 52"/>
                <a:gd name="T4" fmla="*/ 0 w 6"/>
                <a:gd name="T5" fmla="*/ 548 h 52"/>
                <a:gd name="T6" fmla="*/ 24 w 6"/>
                <a:gd name="T7" fmla="*/ 274 h 52"/>
                <a:gd name="T8" fmla="*/ 24 w 6"/>
                <a:gd name="T9" fmla="*/ 20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2">
                  <a:moveTo>
                    <a:pt x="4" y="0"/>
                  </a:moveTo>
                  <a:cubicBezTo>
                    <a:pt x="3" y="11"/>
                    <a:pt x="6" y="21"/>
                    <a:pt x="5" y="32"/>
                  </a:cubicBezTo>
                  <a:cubicBezTo>
                    <a:pt x="4" y="39"/>
                    <a:pt x="2" y="45"/>
                    <a:pt x="0" y="52"/>
                  </a:cubicBezTo>
                  <a:cubicBezTo>
                    <a:pt x="1" y="44"/>
                    <a:pt x="4" y="34"/>
                    <a:pt x="3" y="26"/>
                  </a:cubicBezTo>
                  <a:cubicBezTo>
                    <a:pt x="2" y="18"/>
                    <a:pt x="0" y="10"/>
                    <a:pt x="3" y="2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1041">
              <a:extLst>
                <a:ext uri="{FF2B5EF4-FFF2-40B4-BE49-F238E27FC236}">
                  <a16:creationId xmlns:a16="http://schemas.microsoft.com/office/drawing/2014/main" id="{2D747C46-39A5-45FC-8EB8-250D1F3AA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2040"/>
              <a:ext cx="103" cy="61"/>
            </a:xfrm>
            <a:custGeom>
              <a:avLst/>
              <a:gdLst>
                <a:gd name="T0" fmla="*/ 0 w 50"/>
                <a:gd name="T1" fmla="*/ 20 h 28"/>
                <a:gd name="T2" fmla="*/ 245 w 50"/>
                <a:gd name="T3" fmla="*/ 142 h 28"/>
                <a:gd name="T4" fmla="*/ 332 w 50"/>
                <a:gd name="T5" fmla="*/ 237 h 28"/>
                <a:gd name="T6" fmla="*/ 437 w 50"/>
                <a:gd name="T7" fmla="*/ 290 h 28"/>
                <a:gd name="T8" fmla="*/ 229 w 50"/>
                <a:gd name="T9" fmla="*/ 81 h 28"/>
                <a:gd name="T10" fmla="*/ 124 w 50"/>
                <a:gd name="T11" fmla="*/ 9 h 28"/>
                <a:gd name="T12" fmla="*/ 8 w 50"/>
                <a:gd name="T13" fmla="*/ 0 h 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28">
                  <a:moveTo>
                    <a:pt x="0" y="2"/>
                  </a:moveTo>
                  <a:cubicBezTo>
                    <a:pt x="9" y="1"/>
                    <a:pt x="21" y="8"/>
                    <a:pt x="28" y="14"/>
                  </a:cubicBezTo>
                  <a:cubicBezTo>
                    <a:pt x="31" y="17"/>
                    <a:pt x="34" y="21"/>
                    <a:pt x="38" y="23"/>
                  </a:cubicBezTo>
                  <a:cubicBezTo>
                    <a:pt x="42" y="25"/>
                    <a:pt x="46" y="26"/>
                    <a:pt x="50" y="28"/>
                  </a:cubicBezTo>
                  <a:cubicBezTo>
                    <a:pt x="40" y="25"/>
                    <a:pt x="34" y="14"/>
                    <a:pt x="26" y="8"/>
                  </a:cubicBezTo>
                  <a:cubicBezTo>
                    <a:pt x="22" y="5"/>
                    <a:pt x="19" y="2"/>
                    <a:pt x="14" y="1"/>
                  </a:cubicBezTo>
                  <a:cubicBezTo>
                    <a:pt x="11" y="0"/>
                    <a:pt x="3" y="2"/>
                    <a:pt x="1" y="0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Freeform 1042">
              <a:extLst>
                <a:ext uri="{FF2B5EF4-FFF2-40B4-BE49-F238E27FC236}">
                  <a16:creationId xmlns:a16="http://schemas.microsoft.com/office/drawing/2014/main" id="{12207011-33BB-447E-A58D-7DBA7F0C5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073"/>
              <a:ext cx="160" cy="88"/>
            </a:xfrm>
            <a:custGeom>
              <a:avLst/>
              <a:gdLst>
                <a:gd name="T0" fmla="*/ 68 w 78"/>
                <a:gd name="T1" fmla="*/ 0 h 40"/>
                <a:gd name="T2" fmla="*/ 25 w 78"/>
                <a:gd name="T3" fmla="*/ 194 h 40"/>
                <a:gd name="T4" fmla="*/ 59 w 78"/>
                <a:gd name="T5" fmla="*/ 363 h 40"/>
                <a:gd name="T6" fmla="*/ 156 w 78"/>
                <a:gd name="T7" fmla="*/ 363 h 40"/>
                <a:gd name="T8" fmla="*/ 320 w 78"/>
                <a:gd name="T9" fmla="*/ 383 h 40"/>
                <a:gd name="T10" fmla="*/ 501 w 78"/>
                <a:gd name="T11" fmla="*/ 407 h 40"/>
                <a:gd name="T12" fmla="*/ 597 w 78"/>
                <a:gd name="T13" fmla="*/ 427 h 40"/>
                <a:gd name="T14" fmla="*/ 673 w 78"/>
                <a:gd name="T15" fmla="*/ 427 h 40"/>
                <a:gd name="T16" fmla="*/ 585 w 78"/>
                <a:gd name="T17" fmla="*/ 407 h 40"/>
                <a:gd name="T18" fmla="*/ 379 w 78"/>
                <a:gd name="T19" fmla="*/ 363 h 40"/>
                <a:gd name="T20" fmla="*/ 172 w 78"/>
                <a:gd name="T21" fmla="*/ 299 h 40"/>
                <a:gd name="T22" fmla="*/ 88 w 78"/>
                <a:gd name="T23" fmla="*/ 9 h 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8" h="40">
                  <a:moveTo>
                    <a:pt x="8" y="0"/>
                  </a:moveTo>
                  <a:cubicBezTo>
                    <a:pt x="4" y="2"/>
                    <a:pt x="4" y="13"/>
                    <a:pt x="3" y="18"/>
                  </a:cubicBezTo>
                  <a:cubicBezTo>
                    <a:pt x="3" y="23"/>
                    <a:pt x="0" y="31"/>
                    <a:pt x="7" y="34"/>
                  </a:cubicBezTo>
                  <a:cubicBezTo>
                    <a:pt x="9" y="35"/>
                    <a:pt x="15" y="34"/>
                    <a:pt x="18" y="34"/>
                  </a:cubicBezTo>
                  <a:cubicBezTo>
                    <a:pt x="24" y="34"/>
                    <a:pt x="31" y="35"/>
                    <a:pt x="37" y="36"/>
                  </a:cubicBezTo>
                  <a:cubicBezTo>
                    <a:pt x="44" y="38"/>
                    <a:pt x="50" y="38"/>
                    <a:pt x="58" y="38"/>
                  </a:cubicBezTo>
                  <a:cubicBezTo>
                    <a:pt x="62" y="38"/>
                    <a:pt x="65" y="39"/>
                    <a:pt x="69" y="40"/>
                  </a:cubicBezTo>
                  <a:cubicBezTo>
                    <a:pt x="72" y="40"/>
                    <a:pt x="76" y="39"/>
                    <a:pt x="78" y="40"/>
                  </a:cubicBezTo>
                  <a:cubicBezTo>
                    <a:pt x="75" y="40"/>
                    <a:pt x="71" y="39"/>
                    <a:pt x="68" y="38"/>
                  </a:cubicBezTo>
                  <a:cubicBezTo>
                    <a:pt x="60" y="36"/>
                    <a:pt x="52" y="36"/>
                    <a:pt x="44" y="34"/>
                  </a:cubicBezTo>
                  <a:cubicBezTo>
                    <a:pt x="36" y="33"/>
                    <a:pt x="28" y="30"/>
                    <a:pt x="20" y="28"/>
                  </a:cubicBezTo>
                  <a:cubicBezTo>
                    <a:pt x="9" y="26"/>
                    <a:pt x="9" y="11"/>
                    <a:pt x="10" y="1"/>
                  </a:cubicBezTo>
                </a:path>
              </a:pathLst>
            </a:custGeom>
            <a:solidFill>
              <a:srgbClr val="E3E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3" name="Freeform 1043">
              <a:extLst>
                <a:ext uri="{FF2B5EF4-FFF2-40B4-BE49-F238E27FC236}">
                  <a16:creationId xmlns:a16="http://schemas.microsoft.com/office/drawing/2014/main" id="{FCD9B0C1-DB3E-4F09-8DF9-19F518B3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841"/>
              <a:ext cx="258" cy="243"/>
            </a:xfrm>
            <a:custGeom>
              <a:avLst/>
              <a:gdLst>
                <a:gd name="T0" fmla="*/ 60 w 125"/>
                <a:gd name="T1" fmla="*/ 902 h 111"/>
                <a:gd name="T2" fmla="*/ 396 w 125"/>
                <a:gd name="T3" fmla="*/ 1121 h 111"/>
                <a:gd name="T4" fmla="*/ 958 w 125"/>
                <a:gd name="T5" fmla="*/ 935 h 111"/>
                <a:gd name="T6" fmla="*/ 985 w 125"/>
                <a:gd name="T7" fmla="*/ 757 h 111"/>
                <a:gd name="T8" fmla="*/ 1065 w 125"/>
                <a:gd name="T9" fmla="*/ 210 h 111"/>
                <a:gd name="T10" fmla="*/ 1057 w 125"/>
                <a:gd name="T11" fmla="*/ 0 h 111"/>
                <a:gd name="T12" fmla="*/ 1040 w 125"/>
                <a:gd name="T13" fmla="*/ 85 h 111"/>
                <a:gd name="T14" fmla="*/ 941 w 125"/>
                <a:gd name="T15" fmla="*/ 690 h 111"/>
                <a:gd name="T16" fmla="*/ 976 w 125"/>
                <a:gd name="T17" fmla="*/ 838 h 111"/>
                <a:gd name="T18" fmla="*/ 793 w 125"/>
                <a:gd name="T19" fmla="*/ 1007 h 111"/>
                <a:gd name="T20" fmla="*/ 677 w 125"/>
                <a:gd name="T21" fmla="*/ 935 h 111"/>
                <a:gd name="T22" fmla="*/ 561 w 125"/>
                <a:gd name="T23" fmla="*/ 1007 h 111"/>
                <a:gd name="T24" fmla="*/ 440 w 125"/>
                <a:gd name="T25" fmla="*/ 963 h 111"/>
                <a:gd name="T26" fmla="*/ 341 w 125"/>
                <a:gd name="T27" fmla="*/ 987 h 111"/>
                <a:gd name="T28" fmla="*/ 281 w 125"/>
                <a:gd name="T29" fmla="*/ 944 h 111"/>
                <a:gd name="T30" fmla="*/ 221 w 125"/>
                <a:gd name="T31" fmla="*/ 963 h 111"/>
                <a:gd name="T32" fmla="*/ 157 w 125"/>
                <a:gd name="T33" fmla="*/ 902 h 111"/>
                <a:gd name="T34" fmla="*/ 60 w 125"/>
                <a:gd name="T35" fmla="*/ 902 h 11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25" h="111">
                  <a:moveTo>
                    <a:pt x="7" y="86"/>
                  </a:moveTo>
                  <a:cubicBezTo>
                    <a:pt x="7" y="86"/>
                    <a:pt x="0" y="104"/>
                    <a:pt x="45" y="107"/>
                  </a:cubicBezTo>
                  <a:cubicBezTo>
                    <a:pt x="90" y="111"/>
                    <a:pt x="102" y="101"/>
                    <a:pt x="109" y="89"/>
                  </a:cubicBezTo>
                  <a:cubicBezTo>
                    <a:pt x="109" y="89"/>
                    <a:pt x="113" y="85"/>
                    <a:pt x="112" y="72"/>
                  </a:cubicBezTo>
                  <a:cubicBezTo>
                    <a:pt x="119" y="30"/>
                    <a:pt x="115" y="33"/>
                    <a:pt x="121" y="20"/>
                  </a:cubicBezTo>
                  <a:cubicBezTo>
                    <a:pt x="121" y="20"/>
                    <a:pt x="125" y="6"/>
                    <a:pt x="120" y="0"/>
                  </a:cubicBezTo>
                  <a:cubicBezTo>
                    <a:pt x="120" y="0"/>
                    <a:pt x="119" y="3"/>
                    <a:pt x="118" y="8"/>
                  </a:cubicBezTo>
                  <a:cubicBezTo>
                    <a:pt x="117" y="15"/>
                    <a:pt x="105" y="57"/>
                    <a:pt x="107" y="66"/>
                  </a:cubicBezTo>
                  <a:cubicBezTo>
                    <a:pt x="107" y="66"/>
                    <a:pt x="111" y="75"/>
                    <a:pt x="111" y="80"/>
                  </a:cubicBezTo>
                  <a:cubicBezTo>
                    <a:pt x="111" y="86"/>
                    <a:pt x="103" y="95"/>
                    <a:pt x="90" y="96"/>
                  </a:cubicBezTo>
                  <a:cubicBezTo>
                    <a:pt x="80" y="96"/>
                    <a:pt x="77" y="89"/>
                    <a:pt x="77" y="89"/>
                  </a:cubicBezTo>
                  <a:cubicBezTo>
                    <a:pt x="77" y="89"/>
                    <a:pt x="73" y="96"/>
                    <a:pt x="64" y="96"/>
                  </a:cubicBezTo>
                  <a:cubicBezTo>
                    <a:pt x="55" y="95"/>
                    <a:pt x="50" y="92"/>
                    <a:pt x="50" y="92"/>
                  </a:cubicBezTo>
                  <a:cubicBezTo>
                    <a:pt x="50" y="92"/>
                    <a:pt x="45" y="97"/>
                    <a:pt x="39" y="94"/>
                  </a:cubicBezTo>
                  <a:cubicBezTo>
                    <a:pt x="34" y="92"/>
                    <a:pt x="32" y="90"/>
                    <a:pt x="32" y="90"/>
                  </a:cubicBezTo>
                  <a:cubicBezTo>
                    <a:pt x="32" y="90"/>
                    <a:pt x="28" y="93"/>
                    <a:pt x="25" y="92"/>
                  </a:cubicBezTo>
                  <a:cubicBezTo>
                    <a:pt x="21" y="92"/>
                    <a:pt x="18" y="86"/>
                    <a:pt x="18" y="86"/>
                  </a:cubicBezTo>
                  <a:cubicBezTo>
                    <a:pt x="18" y="86"/>
                    <a:pt x="11" y="94"/>
                    <a:pt x="7" y="86"/>
                  </a:cubicBez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1044">
              <a:extLst>
                <a:ext uri="{FF2B5EF4-FFF2-40B4-BE49-F238E27FC236}">
                  <a16:creationId xmlns:a16="http://schemas.microsoft.com/office/drawing/2014/main" id="{EB24BCBD-C86E-4B6C-837F-686146A67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2" y="3841"/>
              <a:ext cx="258" cy="243"/>
            </a:xfrm>
            <a:custGeom>
              <a:avLst/>
              <a:gdLst>
                <a:gd name="T0" fmla="*/ 60 w 125"/>
                <a:gd name="T1" fmla="*/ 911 h 111"/>
                <a:gd name="T2" fmla="*/ 396 w 125"/>
                <a:gd name="T3" fmla="*/ 1132 h 111"/>
                <a:gd name="T4" fmla="*/ 958 w 125"/>
                <a:gd name="T5" fmla="*/ 935 h 111"/>
                <a:gd name="T6" fmla="*/ 985 w 125"/>
                <a:gd name="T7" fmla="*/ 766 h 111"/>
                <a:gd name="T8" fmla="*/ 1065 w 125"/>
                <a:gd name="T9" fmla="*/ 210 h 111"/>
                <a:gd name="T10" fmla="*/ 1057 w 125"/>
                <a:gd name="T11" fmla="*/ 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5" h="111">
                  <a:moveTo>
                    <a:pt x="7" y="87"/>
                  </a:moveTo>
                  <a:cubicBezTo>
                    <a:pt x="7" y="87"/>
                    <a:pt x="0" y="104"/>
                    <a:pt x="45" y="108"/>
                  </a:cubicBezTo>
                  <a:cubicBezTo>
                    <a:pt x="90" y="111"/>
                    <a:pt x="102" y="101"/>
                    <a:pt x="109" y="89"/>
                  </a:cubicBezTo>
                  <a:cubicBezTo>
                    <a:pt x="109" y="89"/>
                    <a:pt x="113" y="85"/>
                    <a:pt x="112" y="73"/>
                  </a:cubicBezTo>
                  <a:cubicBezTo>
                    <a:pt x="120" y="25"/>
                    <a:pt x="114" y="41"/>
                    <a:pt x="121" y="20"/>
                  </a:cubicBezTo>
                  <a:cubicBezTo>
                    <a:pt x="121" y="20"/>
                    <a:pt x="125" y="6"/>
                    <a:pt x="120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1045">
              <a:extLst>
                <a:ext uri="{FF2B5EF4-FFF2-40B4-BE49-F238E27FC236}">
                  <a16:creationId xmlns:a16="http://schemas.microsoft.com/office/drawing/2014/main" id="{C23CF742-8E8A-41B9-BF37-0AE0491FC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3847"/>
              <a:ext cx="195" cy="145"/>
            </a:xfrm>
            <a:custGeom>
              <a:avLst/>
              <a:gdLst>
                <a:gd name="T0" fmla="*/ 780 w 95"/>
                <a:gd name="T1" fmla="*/ 701 h 66"/>
                <a:gd name="T2" fmla="*/ 380 w 95"/>
                <a:gd name="T3" fmla="*/ 488 h 66"/>
                <a:gd name="T4" fmla="*/ 0 w 95"/>
                <a:gd name="T5" fmla="*/ 593 h 66"/>
                <a:gd name="T6" fmla="*/ 8 w 95"/>
                <a:gd name="T7" fmla="*/ 560 h 66"/>
                <a:gd name="T8" fmla="*/ 140 w 95"/>
                <a:gd name="T9" fmla="*/ 193 h 66"/>
                <a:gd name="T10" fmla="*/ 821 w 95"/>
                <a:gd name="T11" fmla="*/ 310 h 66"/>
                <a:gd name="T12" fmla="*/ 780 w 95"/>
                <a:gd name="T13" fmla="*/ 70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6">
                  <a:moveTo>
                    <a:pt x="90" y="66"/>
                  </a:moveTo>
                  <a:cubicBezTo>
                    <a:pt x="90" y="66"/>
                    <a:pt x="82" y="46"/>
                    <a:pt x="44" y="46"/>
                  </a:cubicBezTo>
                  <a:cubicBezTo>
                    <a:pt x="5" y="47"/>
                    <a:pt x="0" y="56"/>
                    <a:pt x="0" y="56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77" y="0"/>
                    <a:pt x="95" y="29"/>
                  </a:cubicBezTo>
                  <a:lnTo>
                    <a:pt x="90" y="66"/>
                  </a:ln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1046">
              <a:extLst>
                <a:ext uri="{FF2B5EF4-FFF2-40B4-BE49-F238E27FC236}">
                  <a16:creationId xmlns:a16="http://schemas.microsoft.com/office/drawing/2014/main" id="{52D5E4D4-6184-40BA-B631-17BBCAAE4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3898"/>
              <a:ext cx="181" cy="88"/>
            </a:xfrm>
            <a:custGeom>
              <a:avLst/>
              <a:gdLst>
                <a:gd name="T0" fmla="*/ 0 w 88"/>
                <a:gd name="T1" fmla="*/ 319 h 40"/>
                <a:gd name="T2" fmla="*/ 765 w 88"/>
                <a:gd name="T3" fmla="*/ 427 h 40"/>
                <a:gd name="T4" fmla="*/ 0 w 88"/>
                <a:gd name="T5" fmla="*/ 319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40">
                  <a:moveTo>
                    <a:pt x="0" y="30"/>
                  </a:moveTo>
                  <a:cubicBezTo>
                    <a:pt x="0" y="30"/>
                    <a:pt x="57" y="7"/>
                    <a:pt x="88" y="40"/>
                  </a:cubicBezTo>
                  <a:cubicBezTo>
                    <a:pt x="88" y="40"/>
                    <a:pt x="65" y="0"/>
                    <a:pt x="0" y="30"/>
                  </a:cubicBezTo>
                  <a:close/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1047">
              <a:extLst>
                <a:ext uri="{FF2B5EF4-FFF2-40B4-BE49-F238E27FC236}">
                  <a16:creationId xmlns:a16="http://schemas.microsoft.com/office/drawing/2014/main" id="{C3F82FE1-40A6-46D4-A2CA-69F091D74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3878"/>
              <a:ext cx="95" cy="75"/>
            </a:xfrm>
            <a:custGeom>
              <a:avLst/>
              <a:gdLst>
                <a:gd name="T0" fmla="*/ 107 w 46"/>
                <a:gd name="T1" fmla="*/ 64 h 34"/>
                <a:gd name="T2" fmla="*/ 60 w 46"/>
                <a:gd name="T3" fmla="*/ 161 h 34"/>
                <a:gd name="T4" fmla="*/ 35 w 46"/>
                <a:gd name="T5" fmla="*/ 238 h 34"/>
                <a:gd name="T6" fmla="*/ 0 w 46"/>
                <a:gd name="T7" fmla="*/ 364 h 34"/>
                <a:gd name="T8" fmla="*/ 124 w 46"/>
                <a:gd name="T9" fmla="*/ 311 h 34"/>
                <a:gd name="T10" fmla="*/ 281 w 46"/>
                <a:gd name="T11" fmla="*/ 267 h 34"/>
                <a:gd name="T12" fmla="*/ 353 w 46"/>
                <a:gd name="T13" fmla="*/ 126 h 34"/>
                <a:gd name="T14" fmla="*/ 405 w 46"/>
                <a:gd name="T15" fmla="*/ 0 h 34"/>
                <a:gd name="T16" fmla="*/ 256 w 46"/>
                <a:gd name="T17" fmla="*/ 20 h 34"/>
                <a:gd name="T18" fmla="*/ 116 w 46"/>
                <a:gd name="T19" fmla="*/ 53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34">
                  <a:moveTo>
                    <a:pt x="12" y="6"/>
                  </a:moveTo>
                  <a:cubicBezTo>
                    <a:pt x="11" y="9"/>
                    <a:pt x="8" y="12"/>
                    <a:pt x="7" y="15"/>
                  </a:cubicBezTo>
                  <a:cubicBezTo>
                    <a:pt x="6" y="18"/>
                    <a:pt x="5" y="20"/>
                    <a:pt x="4" y="22"/>
                  </a:cubicBezTo>
                  <a:cubicBezTo>
                    <a:pt x="2" y="26"/>
                    <a:pt x="0" y="30"/>
                    <a:pt x="0" y="34"/>
                  </a:cubicBezTo>
                  <a:cubicBezTo>
                    <a:pt x="5" y="34"/>
                    <a:pt x="9" y="30"/>
                    <a:pt x="14" y="29"/>
                  </a:cubicBezTo>
                  <a:cubicBezTo>
                    <a:pt x="20" y="27"/>
                    <a:pt x="27" y="27"/>
                    <a:pt x="32" y="25"/>
                  </a:cubicBezTo>
                  <a:cubicBezTo>
                    <a:pt x="37" y="23"/>
                    <a:pt x="38" y="16"/>
                    <a:pt x="40" y="12"/>
                  </a:cubicBezTo>
                  <a:cubicBezTo>
                    <a:pt x="42" y="8"/>
                    <a:pt x="44" y="3"/>
                    <a:pt x="46" y="0"/>
                  </a:cubicBezTo>
                  <a:cubicBezTo>
                    <a:pt x="40" y="0"/>
                    <a:pt x="34" y="1"/>
                    <a:pt x="29" y="2"/>
                  </a:cubicBezTo>
                  <a:cubicBezTo>
                    <a:pt x="23" y="3"/>
                    <a:pt x="17" y="2"/>
                    <a:pt x="13" y="5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1048">
              <a:extLst>
                <a:ext uri="{FF2B5EF4-FFF2-40B4-BE49-F238E27FC236}">
                  <a16:creationId xmlns:a16="http://schemas.microsoft.com/office/drawing/2014/main" id="{E4E79424-35EF-4DA6-9066-9B64E316F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3876"/>
              <a:ext cx="33" cy="55"/>
            </a:xfrm>
            <a:custGeom>
              <a:avLst/>
              <a:gdLst>
                <a:gd name="T0" fmla="*/ 80 w 16"/>
                <a:gd name="T1" fmla="*/ 20 h 25"/>
                <a:gd name="T2" fmla="*/ 0 w 16"/>
                <a:gd name="T3" fmla="*/ 257 h 25"/>
                <a:gd name="T4" fmla="*/ 60 w 16"/>
                <a:gd name="T5" fmla="*/ 246 h 25"/>
                <a:gd name="T6" fmla="*/ 116 w 16"/>
                <a:gd name="T7" fmla="*/ 97 h 25"/>
                <a:gd name="T8" fmla="*/ 140 w 16"/>
                <a:gd name="T9" fmla="*/ 20 h 25"/>
                <a:gd name="T10" fmla="*/ 89 w 16"/>
                <a:gd name="T11" fmla="*/ 20 h 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5">
                  <a:moveTo>
                    <a:pt x="9" y="2"/>
                  </a:moveTo>
                  <a:cubicBezTo>
                    <a:pt x="8" y="10"/>
                    <a:pt x="0" y="16"/>
                    <a:pt x="0" y="24"/>
                  </a:cubicBezTo>
                  <a:cubicBezTo>
                    <a:pt x="3" y="24"/>
                    <a:pt x="5" y="25"/>
                    <a:pt x="7" y="23"/>
                  </a:cubicBezTo>
                  <a:cubicBezTo>
                    <a:pt x="10" y="20"/>
                    <a:pt x="11" y="13"/>
                    <a:pt x="13" y="9"/>
                  </a:cubicBezTo>
                  <a:cubicBezTo>
                    <a:pt x="13" y="8"/>
                    <a:pt x="16" y="3"/>
                    <a:pt x="16" y="2"/>
                  </a:cubicBezTo>
                  <a:cubicBezTo>
                    <a:pt x="15" y="0"/>
                    <a:pt x="12" y="1"/>
                    <a:pt x="10" y="2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1049">
              <a:extLst>
                <a:ext uri="{FF2B5EF4-FFF2-40B4-BE49-F238E27FC236}">
                  <a16:creationId xmlns:a16="http://schemas.microsoft.com/office/drawing/2014/main" id="{1DA90BE9-2770-4AB3-870F-F97A45F42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3887"/>
              <a:ext cx="33" cy="92"/>
            </a:xfrm>
            <a:custGeom>
              <a:avLst/>
              <a:gdLst>
                <a:gd name="T0" fmla="*/ 132 w 16"/>
                <a:gd name="T1" fmla="*/ 105 h 42"/>
                <a:gd name="T2" fmla="*/ 124 w 16"/>
                <a:gd name="T3" fmla="*/ 210 h 42"/>
                <a:gd name="T4" fmla="*/ 116 w 16"/>
                <a:gd name="T5" fmla="*/ 307 h 42"/>
                <a:gd name="T6" fmla="*/ 107 w 16"/>
                <a:gd name="T7" fmla="*/ 388 h 42"/>
                <a:gd name="T8" fmla="*/ 97 w 16"/>
                <a:gd name="T9" fmla="*/ 442 h 42"/>
                <a:gd name="T10" fmla="*/ 89 w 16"/>
                <a:gd name="T11" fmla="*/ 407 h 42"/>
                <a:gd name="T12" fmla="*/ 72 w 16"/>
                <a:gd name="T13" fmla="*/ 370 h 42"/>
                <a:gd name="T14" fmla="*/ 17 w 16"/>
                <a:gd name="T15" fmla="*/ 326 h 42"/>
                <a:gd name="T16" fmla="*/ 8 w 16"/>
                <a:gd name="T17" fmla="*/ 274 h 42"/>
                <a:gd name="T18" fmla="*/ 35 w 16"/>
                <a:gd name="T19" fmla="*/ 202 h 42"/>
                <a:gd name="T20" fmla="*/ 52 w 16"/>
                <a:gd name="T21" fmla="*/ 85 h 42"/>
                <a:gd name="T22" fmla="*/ 25 w 16"/>
                <a:gd name="T23" fmla="*/ 0 h 42"/>
                <a:gd name="T24" fmla="*/ 89 w 16"/>
                <a:gd name="T25" fmla="*/ 53 h 42"/>
                <a:gd name="T26" fmla="*/ 140 w 16"/>
                <a:gd name="T27" fmla="*/ 105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" h="42">
                  <a:moveTo>
                    <a:pt x="15" y="10"/>
                  </a:moveTo>
                  <a:cubicBezTo>
                    <a:pt x="15" y="13"/>
                    <a:pt x="15" y="17"/>
                    <a:pt x="14" y="20"/>
                  </a:cubicBezTo>
                  <a:cubicBezTo>
                    <a:pt x="14" y="23"/>
                    <a:pt x="14" y="26"/>
                    <a:pt x="13" y="29"/>
                  </a:cubicBezTo>
                  <a:cubicBezTo>
                    <a:pt x="13" y="31"/>
                    <a:pt x="12" y="34"/>
                    <a:pt x="12" y="37"/>
                  </a:cubicBezTo>
                  <a:cubicBezTo>
                    <a:pt x="12" y="39"/>
                    <a:pt x="11" y="41"/>
                    <a:pt x="11" y="42"/>
                  </a:cubicBezTo>
                  <a:cubicBezTo>
                    <a:pt x="10" y="42"/>
                    <a:pt x="11" y="40"/>
                    <a:pt x="10" y="39"/>
                  </a:cubicBezTo>
                  <a:cubicBezTo>
                    <a:pt x="10" y="38"/>
                    <a:pt x="9" y="36"/>
                    <a:pt x="8" y="35"/>
                  </a:cubicBezTo>
                  <a:cubicBezTo>
                    <a:pt x="7" y="33"/>
                    <a:pt x="4" y="32"/>
                    <a:pt x="2" y="31"/>
                  </a:cubicBezTo>
                  <a:cubicBezTo>
                    <a:pt x="0" y="29"/>
                    <a:pt x="1" y="29"/>
                    <a:pt x="1" y="26"/>
                  </a:cubicBezTo>
                  <a:cubicBezTo>
                    <a:pt x="2" y="24"/>
                    <a:pt x="3" y="21"/>
                    <a:pt x="4" y="19"/>
                  </a:cubicBezTo>
                  <a:cubicBezTo>
                    <a:pt x="6" y="15"/>
                    <a:pt x="7" y="12"/>
                    <a:pt x="6" y="8"/>
                  </a:cubicBezTo>
                  <a:cubicBezTo>
                    <a:pt x="5" y="5"/>
                    <a:pt x="4" y="2"/>
                    <a:pt x="3" y="0"/>
                  </a:cubicBezTo>
                  <a:cubicBezTo>
                    <a:pt x="5" y="1"/>
                    <a:pt x="7" y="4"/>
                    <a:pt x="10" y="5"/>
                  </a:cubicBezTo>
                  <a:cubicBezTo>
                    <a:pt x="13" y="7"/>
                    <a:pt x="14" y="8"/>
                    <a:pt x="16" y="10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1050">
              <a:extLst>
                <a:ext uri="{FF2B5EF4-FFF2-40B4-BE49-F238E27FC236}">
                  <a16:creationId xmlns:a16="http://schemas.microsoft.com/office/drawing/2014/main" id="{C99AF9F0-6995-46FA-90D8-41E7F0888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4043"/>
              <a:ext cx="37" cy="15"/>
            </a:xfrm>
            <a:custGeom>
              <a:avLst/>
              <a:gdLst>
                <a:gd name="T0" fmla="*/ 0 w 18"/>
                <a:gd name="T1" fmla="*/ 0 h 7"/>
                <a:gd name="T2" fmla="*/ 16 w 18"/>
                <a:gd name="T3" fmla="*/ 9 h 7"/>
                <a:gd name="T4" fmla="*/ 60 w 18"/>
                <a:gd name="T5" fmla="*/ 41 h 7"/>
                <a:gd name="T6" fmla="*/ 105 w 18"/>
                <a:gd name="T7" fmla="*/ 41 h 7"/>
                <a:gd name="T8" fmla="*/ 148 w 18"/>
                <a:gd name="T9" fmla="*/ 19 h 7"/>
                <a:gd name="T10" fmla="*/ 68 w 18"/>
                <a:gd name="T11" fmla="*/ 51 h 7"/>
                <a:gd name="T12" fmla="*/ 16 w 18"/>
                <a:gd name="T13" fmla="*/ 28 h 7"/>
                <a:gd name="T14" fmla="*/ 0 w 18"/>
                <a:gd name="T15" fmla="*/ 0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9" y="4"/>
                    <a:pt x="10" y="4"/>
                    <a:pt x="12" y="4"/>
                  </a:cubicBezTo>
                  <a:cubicBezTo>
                    <a:pt x="14" y="3"/>
                    <a:pt x="15" y="2"/>
                    <a:pt x="17" y="2"/>
                  </a:cubicBezTo>
                  <a:cubicBezTo>
                    <a:pt x="18" y="7"/>
                    <a:pt x="10" y="5"/>
                    <a:pt x="8" y="5"/>
                  </a:cubicBezTo>
                  <a:cubicBezTo>
                    <a:pt x="6" y="5"/>
                    <a:pt x="4" y="4"/>
                    <a:pt x="2" y="3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1051">
              <a:extLst>
                <a:ext uri="{FF2B5EF4-FFF2-40B4-BE49-F238E27FC236}">
                  <a16:creationId xmlns:a16="http://schemas.microsoft.com/office/drawing/2014/main" id="{3ADEBB8F-AFFB-43DB-9AD9-88CE44F10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4034"/>
              <a:ext cx="25" cy="11"/>
            </a:xfrm>
            <a:custGeom>
              <a:avLst/>
              <a:gdLst>
                <a:gd name="T0" fmla="*/ 0 w 12"/>
                <a:gd name="T1" fmla="*/ 33 h 5"/>
                <a:gd name="T2" fmla="*/ 44 w 12"/>
                <a:gd name="T3" fmla="*/ 20 h 5"/>
                <a:gd name="T4" fmla="*/ 65 w 12"/>
                <a:gd name="T5" fmla="*/ 0 h 5"/>
                <a:gd name="T6" fmla="*/ 108 w 12"/>
                <a:gd name="T7" fmla="*/ 53 h 5"/>
                <a:gd name="T8" fmla="*/ 73 w 12"/>
                <a:gd name="T9" fmla="*/ 44 h 5"/>
                <a:gd name="T10" fmla="*/ 56 w 12"/>
                <a:gd name="T11" fmla="*/ 33 h 5"/>
                <a:gd name="T12" fmla="*/ 0 w 12"/>
                <a:gd name="T13" fmla="*/ 33 h 5"/>
                <a:gd name="T14" fmla="*/ 0 w 12"/>
                <a:gd name="T15" fmla="*/ 33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" h="5">
                  <a:moveTo>
                    <a:pt x="0" y="3"/>
                  </a:moveTo>
                  <a:cubicBezTo>
                    <a:pt x="0" y="3"/>
                    <a:pt x="3" y="3"/>
                    <a:pt x="5" y="2"/>
                  </a:cubicBezTo>
                  <a:cubicBezTo>
                    <a:pt x="5" y="1"/>
                    <a:pt x="6" y="1"/>
                    <a:pt x="7" y="0"/>
                  </a:cubicBezTo>
                  <a:cubicBezTo>
                    <a:pt x="7" y="3"/>
                    <a:pt x="11" y="3"/>
                    <a:pt x="12" y="5"/>
                  </a:cubicBezTo>
                  <a:cubicBezTo>
                    <a:pt x="11" y="5"/>
                    <a:pt x="9" y="5"/>
                    <a:pt x="8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4" y="2"/>
                    <a:pt x="2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52">
              <a:extLst>
                <a:ext uri="{FF2B5EF4-FFF2-40B4-BE49-F238E27FC236}">
                  <a16:creationId xmlns:a16="http://schemas.microsoft.com/office/drawing/2014/main" id="{E77B0CCC-FF4F-4C4A-B8CC-48B58EE95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4040"/>
              <a:ext cx="60" cy="20"/>
            </a:xfrm>
            <a:custGeom>
              <a:avLst/>
              <a:gdLst>
                <a:gd name="T0" fmla="*/ 8 w 29"/>
                <a:gd name="T1" fmla="*/ 53 h 9"/>
                <a:gd name="T2" fmla="*/ 99 w 29"/>
                <a:gd name="T3" fmla="*/ 44 h 9"/>
                <a:gd name="T4" fmla="*/ 132 w 29"/>
                <a:gd name="T5" fmla="*/ 0 h 9"/>
                <a:gd name="T6" fmla="*/ 159 w 29"/>
                <a:gd name="T7" fmla="*/ 36 h 9"/>
                <a:gd name="T8" fmla="*/ 213 w 29"/>
                <a:gd name="T9" fmla="*/ 44 h 9"/>
                <a:gd name="T10" fmla="*/ 257 w 29"/>
                <a:gd name="T11" fmla="*/ 64 h 9"/>
                <a:gd name="T12" fmla="*/ 232 w 29"/>
                <a:gd name="T13" fmla="*/ 80 h 9"/>
                <a:gd name="T14" fmla="*/ 116 w 29"/>
                <a:gd name="T15" fmla="*/ 53 h 9"/>
                <a:gd name="T16" fmla="*/ 60 w 29"/>
                <a:gd name="T17" fmla="*/ 80 h 9"/>
                <a:gd name="T18" fmla="*/ 0 w 29"/>
                <a:gd name="T19" fmla="*/ 89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9" h="9">
                  <a:moveTo>
                    <a:pt x="1" y="5"/>
                  </a:moveTo>
                  <a:cubicBezTo>
                    <a:pt x="3" y="7"/>
                    <a:pt x="8" y="5"/>
                    <a:pt x="11" y="4"/>
                  </a:cubicBezTo>
                  <a:cubicBezTo>
                    <a:pt x="12" y="3"/>
                    <a:pt x="14" y="2"/>
                    <a:pt x="15" y="0"/>
                  </a:cubicBezTo>
                  <a:cubicBezTo>
                    <a:pt x="16" y="1"/>
                    <a:pt x="16" y="2"/>
                    <a:pt x="18" y="3"/>
                  </a:cubicBezTo>
                  <a:cubicBezTo>
                    <a:pt x="20" y="4"/>
                    <a:pt x="22" y="4"/>
                    <a:pt x="24" y="4"/>
                  </a:cubicBezTo>
                  <a:cubicBezTo>
                    <a:pt x="25" y="4"/>
                    <a:pt x="29" y="5"/>
                    <a:pt x="29" y="6"/>
                  </a:cubicBezTo>
                  <a:cubicBezTo>
                    <a:pt x="29" y="7"/>
                    <a:pt x="26" y="7"/>
                    <a:pt x="26" y="7"/>
                  </a:cubicBezTo>
                  <a:cubicBezTo>
                    <a:pt x="21" y="7"/>
                    <a:pt x="17" y="4"/>
                    <a:pt x="13" y="5"/>
                  </a:cubicBezTo>
                  <a:cubicBezTo>
                    <a:pt x="11" y="5"/>
                    <a:pt x="9" y="6"/>
                    <a:pt x="7" y="7"/>
                  </a:cubicBezTo>
                  <a:cubicBezTo>
                    <a:pt x="5" y="7"/>
                    <a:pt x="2" y="9"/>
                    <a:pt x="0" y="8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53">
              <a:extLst>
                <a:ext uri="{FF2B5EF4-FFF2-40B4-BE49-F238E27FC236}">
                  <a16:creationId xmlns:a16="http://schemas.microsoft.com/office/drawing/2014/main" id="{B24D1F7B-62F2-4717-AA3F-873B73F9C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8" y="3845"/>
              <a:ext cx="195" cy="147"/>
            </a:xfrm>
            <a:custGeom>
              <a:avLst/>
              <a:gdLst>
                <a:gd name="T0" fmla="*/ 780 w 95"/>
                <a:gd name="T1" fmla="*/ 709 h 67"/>
                <a:gd name="T2" fmla="*/ 380 w 95"/>
                <a:gd name="T3" fmla="*/ 496 h 67"/>
                <a:gd name="T4" fmla="*/ 0 w 95"/>
                <a:gd name="T5" fmla="*/ 592 h 67"/>
                <a:gd name="T6" fmla="*/ 8 w 95"/>
                <a:gd name="T7" fmla="*/ 568 h 67"/>
                <a:gd name="T8" fmla="*/ 140 w 95"/>
                <a:gd name="T9" fmla="*/ 189 h 67"/>
                <a:gd name="T10" fmla="*/ 821 w 95"/>
                <a:gd name="T11" fmla="*/ 307 h 67"/>
                <a:gd name="T12" fmla="*/ 780 w 95"/>
                <a:gd name="T13" fmla="*/ 70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67">
                  <a:moveTo>
                    <a:pt x="90" y="67"/>
                  </a:moveTo>
                  <a:cubicBezTo>
                    <a:pt x="90" y="67"/>
                    <a:pt x="82" y="46"/>
                    <a:pt x="44" y="47"/>
                  </a:cubicBezTo>
                  <a:cubicBezTo>
                    <a:pt x="5" y="48"/>
                    <a:pt x="0" y="56"/>
                    <a:pt x="0" y="56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77" y="0"/>
                    <a:pt x="95" y="29"/>
                  </a:cubicBezTo>
                  <a:lnTo>
                    <a:pt x="90" y="67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54">
              <a:extLst>
                <a:ext uri="{FF2B5EF4-FFF2-40B4-BE49-F238E27FC236}">
                  <a16:creationId xmlns:a16="http://schemas.microsoft.com/office/drawing/2014/main" id="{518D0E66-DE5C-4FA5-9B4F-4D601450B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893"/>
              <a:ext cx="264" cy="161"/>
            </a:xfrm>
            <a:custGeom>
              <a:avLst/>
              <a:gdLst>
                <a:gd name="T0" fmla="*/ 1025 w 128"/>
                <a:gd name="T1" fmla="*/ 472 h 73"/>
                <a:gd name="T2" fmla="*/ 736 w 128"/>
                <a:gd name="T3" fmla="*/ 719 h 73"/>
                <a:gd name="T4" fmla="*/ 175 w 128"/>
                <a:gd name="T5" fmla="*/ 560 h 73"/>
                <a:gd name="T6" fmla="*/ 80 w 128"/>
                <a:gd name="T7" fmla="*/ 0 h 73"/>
                <a:gd name="T8" fmla="*/ 132 w 128"/>
                <a:gd name="T9" fmla="*/ 205 h 73"/>
                <a:gd name="T10" fmla="*/ 192 w 128"/>
                <a:gd name="T11" fmla="*/ 536 h 73"/>
                <a:gd name="T12" fmla="*/ 361 w 128"/>
                <a:gd name="T13" fmla="*/ 686 h 73"/>
                <a:gd name="T14" fmla="*/ 481 w 128"/>
                <a:gd name="T15" fmla="*/ 589 h 73"/>
                <a:gd name="T16" fmla="*/ 596 w 128"/>
                <a:gd name="T17" fmla="*/ 666 h 73"/>
                <a:gd name="T18" fmla="*/ 677 w 128"/>
                <a:gd name="T19" fmla="*/ 589 h 73"/>
                <a:gd name="T20" fmla="*/ 761 w 128"/>
                <a:gd name="T21" fmla="*/ 622 h 73"/>
                <a:gd name="T22" fmla="*/ 817 w 128"/>
                <a:gd name="T23" fmla="*/ 569 h 73"/>
                <a:gd name="T24" fmla="*/ 932 w 128"/>
                <a:gd name="T25" fmla="*/ 536 h 73"/>
                <a:gd name="T26" fmla="*/ 1025 w 128"/>
                <a:gd name="T27" fmla="*/ 472 h 7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28" h="73">
                  <a:moveTo>
                    <a:pt x="117" y="44"/>
                  </a:moveTo>
                  <a:cubicBezTo>
                    <a:pt x="117" y="44"/>
                    <a:pt x="128" y="62"/>
                    <a:pt x="84" y="67"/>
                  </a:cubicBezTo>
                  <a:cubicBezTo>
                    <a:pt x="39" y="72"/>
                    <a:pt x="23" y="73"/>
                    <a:pt x="20" y="52"/>
                  </a:cubicBezTo>
                  <a:cubicBezTo>
                    <a:pt x="16" y="32"/>
                    <a:pt x="0" y="6"/>
                    <a:pt x="9" y="0"/>
                  </a:cubicBezTo>
                  <a:cubicBezTo>
                    <a:pt x="9" y="0"/>
                    <a:pt x="11" y="13"/>
                    <a:pt x="15" y="19"/>
                  </a:cubicBezTo>
                  <a:cubicBezTo>
                    <a:pt x="20" y="26"/>
                    <a:pt x="23" y="42"/>
                    <a:pt x="22" y="50"/>
                  </a:cubicBezTo>
                  <a:cubicBezTo>
                    <a:pt x="22" y="58"/>
                    <a:pt x="28" y="64"/>
                    <a:pt x="41" y="64"/>
                  </a:cubicBezTo>
                  <a:cubicBezTo>
                    <a:pt x="55" y="63"/>
                    <a:pt x="55" y="55"/>
                    <a:pt x="55" y="55"/>
                  </a:cubicBezTo>
                  <a:cubicBezTo>
                    <a:pt x="55" y="55"/>
                    <a:pt x="60" y="62"/>
                    <a:pt x="68" y="62"/>
                  </a:cubicBezTo>
                  <a:cubicBezTo>
                    <a:pt x="74" y="61"/>
                    <a:pt x="77" y="55"/>
                    <a:pt x="77" y="55"/>
                  </a:cubicBezTo>
                  <a:cubicBezTo>
                    <a:pt x="77" y="55"/>
                    <a:pt x="82" y="59"/>
                    <a:pt x="87" y="58"/>
                  </a:cubicBezTo>
                  <a:cubicBezTo>
                    <a:pt x="93" y="56"/>
                    <a:pt x="93" y="53"/>
                    <a:pt x="93" y="53"/>
                  </a:cubicBezTo>
                  <a:cubicBezTo>
                    <a:pt x="93" y="53"/>
                    <a:pt x="102" y="59"/>
                    <a:pt x="106" y="50"/>
                  </a:cubicBezTo>
                  <a:cubicBezTo>
                    <a:pt x="106" y="50"/>
                    <a:pt x="116" y="54"/>
                    <a:pt x="117" y="44"/>
                  </a:cubicBez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55">
              <a:extLst>
                <a:ext uri="{FF2B5EF4-FFF2-40B4-BE49-F238E27FC236}">
                  <a16:creationId xmlns:a16="http://schemas.microsoft.com/office/drawing/2014/main" id="{0331DCE6-85EE-4CE8-A588-C047FFF75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893"/>
              <a:ext cx="264" cy="161"/>
            </a:xfrm>
            <a:custGeom>
              <a:avLst/>
              <a:gdLst>
                <a:gd name="T0" fmla="*/ 1025 w 128"/>
                <a:gd name="T1" fmla="*/ 472 h 73"/>
                <a:gd name="T2" fmla="*/ 736 w 128"/>
                <a:gd name="T3" fmla="*/ 719 h 73"/>
                <a:gd name="T4" fmla="*/ 175 w 128"/>
                <a:gd name="T5" fmla="*/ 560 h 73"/>
                <a:gd name="T6" fmla="*/ 80 w 128"/>
                <a:gd name="T7" fmla="*/ 0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73">
                  <a:moveTo>
                    <a:pt x="117" y="44"/>
                  </a:moveTo>
                  <a:cubicBezTo>
                    <a:pt x="117" y="44"/>
                    <a:pt x="128" y="62"/>
                    <a:pt x="84" y="67"/>
                  </a:cubicBezTo>
                  <a:cubicBezTo>
                    <a:pt x="39" y="72"/>
                    <a:pt x="23" y="73"/>
                    <a:pt x="20" y="52"/>
                  </a:cubicBezTo>
                  <a:cubicBezTo>
                    <a:pt x="16" y="32"/>
                    <a:pt x="0" y="6"/>
                    <a:pt x="9" y="0"/>
                  </a:cubicBezTo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56">
              <a:extLst>
                <a:ext uri="{FF2B5EF4-FFF2-40B4-BE49-F238E27FC236}">
                  <a16:creationId xmlns:a16="http://schemas.microsoft.com/office/drawing/2014/main" id="{AB737D6E-8D6B-477F-9D4A-DD0B4B6D8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869"/>
              <a:ext cx="200" cy="121"/>
            </a:xfrm>
            <a:custGeom>
              <a:avLst/>
              <a:gdLst>
                <a:gd name="T0" fmla="*/ 80 w 97"/>
                <a:gd name="T1" fmla="*/ 585 h 55"/>
                <a:gd name="T2" fmla="*/ 369 w 97"/>
                <a:gd name="T3" fmla="*/ 392 h 55"/>
                <a:gd name="T4" fmla="*/ 849 w 97"/>
                <a:gd name="T5" fmla="*/ 444 h 55"/>
                <a:gd name="T6" fmla="*/ 701 w 97"/>
                <a:gd name="T7" fmla="*/ 213 h 55"/>
                <a:gd name="T8" fmla="*/ 0 w 97"/>
                <a:gd name="T9" fmla="*/ 330 h 55"/>
                <a:gd name="T10" fmla="*/ 80 w 97"/>
                <a:gd name="T11" fmla="*/ 58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55">
                  <a:moveTo>
                    <a:pt x="9" y="55"/>
                  </a:moveTo>
                  <a:cubicBezTo>
                    <a:pt x="9" y="55"/>
                    <a:pt x="10" y="39"/>
                    <a:pt x="42" y="37"/>
                  </a:cubicBezTo>
                  <a:cubicBezTo>
                    <a:pt x="73" y="35"/>
                    <a:pt x="89" y="34"/>
                    <a:pt x="97" y="4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31" y="0"/>
                    <a:pt x="0" y="31"/>
                  </a:cubicBezTo>
                  <a:lnTo>
                    <a:pt x="9" y="55"/>
                  </a:lnTo>
                  <a:close/>
                </a:path>
              </a:pathLst>
            </a:custGeom>
            <a:solidFill>
              <a:srgbClr val="D510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1057">
              <a:extLst>
                <a:ext uri="{FF2B5EF4-FFF2-40B4-BE49-F238E27FC236}">
                  <a16:creationId xmlns:a16="http://schemas.microsoft.com/office/drawing/2014/main" id="{B4CAEB3D-8923-4F1F-84DD-1B52338EF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3869"/>
              <a:ext cx="200" cy="121"/>
            </a:xfrm>
            <a:custGeom>
              <a:avLst/>
              <a:gdLst>
                <a:gd name="T0" fmla="*/ 80 w 97"/>
                <a:gd name="T1" fmla="*/ 585 h 55"/>
                <a:gd name="T2" fmla="*/ 369 w 97"/>
                <a:gd name="T3" fmla="*/ 392 h 55"/>
                <a:gd name="T4" fmla="*/ 849 w 97"/>
                <a:gd name="T5" fmla="*/ 444 h 55"/>
                <a:gd name="T6" fmla="*/ 701 w 97"/>
                <a:gd name="T7" fmla="*/ 213 h 55"/>
                <a:gd name="T8" fmla="*/ 0 w 97"/>
                <a:gd name="T9" fmla="*/ 330 h 55"/>
                <a:gd name="T10" fmla="*/ 80 w 97"/>
                <a:gd name="T11" fmla="*/ 585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7" h="55">
                  <a:moveTo>
                    <a:pt x="9" y="55"/>
                  </a:moveTo>
                  <a:cubicBezTo>
                    <a:pt x="9" y="55"/>
                    <a:pt x="10" y="39"/>
                    <a:pt x="42" y="37"/>
                  </a:cubicBezTo>
                  <a:cubicBezTo>
                    <a:pt x="73" y="35"/>
                    <a:pt x="89" y="34"/>
                    <a:pt x="97" y="42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20"/>
                    <a:pt x="31" y="0"/>
                    <a:pt x="0" y="31"/>
                  </a:cubicBezTo>
                  <a:lnTo>
                    <a:pt x="9" y="55"/>
                  </a:lnTo>
                  <a:close/>
                </a:path>
              </a:pathLst>
            </a:custGeom>
            <a:noFill/>
            <a:ln w="793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8" name="Freeform 1058">
              <a:extLst>
                <a:ext uri="{FF2B5EF4-FFF2-40B4-BE49-F238E27FC236}">
                  <a16:creationId xmlns:a16="http://schemas.microsoft.com/office/drawing/2014/main" id="{F8CA2174-9D56-47A9-93FC-4C2AFD18E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3902"/>
              <a:ext cx="68" cy="48"/>
            </a:xfrm>
            <a:custGeom>
              <a:avLst/>
              <a:gdLst>
                <a:gd name="T0" fmla="*/ 183 w 33"/>
                <a:gd name="T1" fmla="*/ 61 h 22"/>
                <a:gd name="T2" fmla="*/ 173 w 33"/>
                <a:gd name="T3" fmla="*/ 52 h 22"/>
                <a:gd name="T4" fmla="*/ 247 w 33"/>
                <a:gd name="T5" fmla="*/ 166 h 22"/>
                <a:gd name="T6" fmla="*/ 288 w 33"/>
                <a:gd name="T7" fmla="*/ 229 h 22"/>
                <a:gd name="T8" fmla="*/ 229 w 33"/>
                <a:gd name="T9" fmla="*/ 185 h 22"/>
                <a:gd name="T10" fmla="*/ 107 w 33"/>
                <a:gd name="T11" fmla="*/ 166 h 22"/>
                <a:gd name="T12" fmla="*/ 68 w 33"/>
                <a:gd name="T13" fmla="*/ 157 h 22"/>
                <a:gd name="T14" fmla="*/ 52 w 33"/>
                <a:gd name="T15" fmla="*/ 81 h 22"/>
                <a:gd name="T16" fmla="*/ 0 w 33"/>
                <a:gd name="T17" fmla="*/ 0 h 22"/>
                <a:gd name="T18" fmla="*/ 60 w 33"/>
                <a:gd name="T19" fmla="*/ 20 h 22"/>
                <a:gd name="T20" fmla="*/ 115 w 33"/>
                <a:gd name="T21" fmla="*/ 52 h 22"/>
                <a:gd name="T22" fmla="*/ 183 w 33"/>
                <a:gd name="T23" fmla="*/ 72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3" h="22">
                  <a:moveTo>
                    <a:pt x="21" y="6"/>
                  </a:moveTo>
                  <a:cubicBezTo>
                    <a:pt x="21" y="6"/>
                    <a:pt x="21" y="6"/>
                    <a:pt x="20" y="5"/>
                  </a:cubicBezTo>
                  <a:cubicBezTo>
                    <a:pt x="23" y="8"/>
                    <a:pt x="26" y="13"/>
                    <a:pt x="28" y="16"/>
                  </a:cubicBezTo>
                  <a:cubicBezTo>
                    <a:pt x="30" y="18"/>
                    <a:pt x="32" y="20"/>
                    <a:pt x="33" y="22"/>
                  </a:cubicBezTo>
                  <a:cubicBezTo>
                    <a:pt x="31" y="20"/>
                    <a:pt x="28" y="19"/>
                    <a:pt x="26" y="18"/>
                  </a:cubicBezTo>
                  <a:cubicBezTo>
                    <a:pt x="21" y="17"/>
                    <a:pt x="16" y="17"/>
                    <a:pt x="12" y="16"/>
                  </a:cubicBezTo>
                  <a:cubicBezTo>
                    <a:pt x="11" y="16"/>
                    <a:pt x="9" y="15"/>
                    <a:pt x="8" y="15"/>
                  </a:cubicBezTo>
                  <a:cubicBezTo>
                    <a:pt x="7" y="13"/>
                    <a:pt x="7" y="10"/>
                    <a:pt x="6" y="8"/>
                  </a:cubicBezTo>
                  <a:cubicBezTo>
                    <a:pt x="4" y="6"/>
                    <a:pt x="1" y="3"/>
                    <a:pt x="0" y="0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9" y="3"/>
                    <a:pt x="11" y="4"/>
                    <a:pt x="13" y="5"/>
                  </a:cubicBezTo>
                  <a:cubicBezTo>
                    <a:pt x="16" y="6"/>
                    <a:pt x="18" y="7"/>
                    <a:pt x="21" y="7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59">
              <a:extLst>
                <a:ext uri="{FF2B5EF4-FFF2-40B4-BE49-F238E27FC236}">
                  <a16:creationId xmlns:a16="http://schemas.microsoft.com/office/drawing/2014/main" id="{951FFCB9-4A43-4461-A3A2-FD1F30B87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4021"/>
              <a:ext cx="47" cy="19"/>
            </a:xfrm>
            <a:custGeom>
              <a:avLst/>
              <a:gdLst>
                <a:gd name="T0" fmla="*/ 0 w 23"/>
                <a:gd name="T1" fmla="*/ 68 h 9"/>
                <a:gd name="T2" fmla="*/ 180 w 23"/>
                <a:gd name="T3" fmla="*/ 0 h 9"/>
                <a:gd name="T4" fmla="*/ 112 w 23"/>
                <a:gd name="T5" fmla="*/ 76 h 9"/>
                <a:gd name="T6" fmla="*/ 51 w 23"/>
                <a:gd name="T7" fmla="*/ 76 h 9"/>
                <a:gd name="T8" fmla="*/ 8 w 23"/>
                <a:gd name="T9" fmla="*/ 68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9">
                  <a:moveTo>
                    <a:pt x="0" y="7"/>
                  </a:moveTo>
                  <a:cubicBezTo>
                    <a:pt x="6" y="7"/>
                    <a:pt x="20" y="9"/>
                    <a:pt x="21" y="0"/>
                  </a:cubicBezTo>
                  <a:cubicBezTo>
                    <a:pt x="23" y="5"/>
                    <a:pt x="17" y="7"/>
                    <a:pt x="13" y="8"/>
                  </a:cubicBezTo>
                  <a:cubicBezTo>
                    <a:pt x="11" y="8"/>
                    <a:pt x="8" y="8"/>
                    <a:pt x="6" y="8"/>
                  </a:cubicBezTo>
                  <a:cubicBezTo>
                    <a:pt x="5" y="8"/>
                    <a:pt x="2" y="8"/>
                    <a:pt x="1" y="7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60">
              <a:extLst>
                <a:ext uri="{FF2B5EF4-FFF2-40B4-BE49-F238E27FC236}">
                  <a16:creationId xmlns:a16="http://schemas.microsoft.com/office/drawing/2014/main" id="{F8A7D4C3-ABCF-486B-954B-5854BC48E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4018"/>
              <a:ext cx="56" cy="18"/>
            </a:xfrm>
            <a:custGeom>
              <a:avLst/>
              <a:gdLst>
                <a:gd name="T0" fmla="*/ 0 w 27"/>
                <a:gd name="T1" fmla="*/ 25 h 8"/>
                <a:gd name="T2" fmla="*/ 44 w 27"/>
                <a:gd name="T3" fmla="*/ 56 h 8"/>
                <a:gd name="T4" fmla="*/ 100 w 27"/>
                <a:gd name="T5" fmla="*/ 72 h 8"/>
                <a:gd name="T6" fmla="*/ 151 w 27"/>
                <a:gd name="T7" fmla="*/ 36 h 8"/>
                <a:gd name="T8" fmla="*/ 160 w 27"/>
                <a:gd name="T9" fmla="*/ 11 h 8"/>
                <a:gd name="T10" fmla="*/ 176 w 27"/>
                <a:gd name="T11" fmla="*/ 11 h 8"/>
                <a:gd name="T12" fmla="*/ 241 w 27"/>
                <a:gd name="T13" fmla="*/ 36 h 8"/>
                <a:gd name="T14" fmla="*/ 189 w 27"/>
                <a:gd name="T15" fmla="*/ 45 h 8"/>
                <a:gd name="T16" fmla="*/ 160 w 27"/>
                <a:gd name="T17" fmla="*/ 72 h 8"/>
                <a:gd name="T18" fmla="*/ 116 w 27"/>
                <a:gd name="T19" fmla="*/ 81 h 8"/>
                <a:gd name="T20" fmla="*/ 0 w 27"/>
                <a:gd name="T21" fmla="*/ 36 h 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7" h="8">
                  <a:moveTo>
                    <a:pt x="0" y="2"/>
                  </a:moveTo>
                  <a:cubicBezTo>
                    <a:pt x="0" y="2"/>
                    <a:pt x="4" y="5"/>
                    <a:pt x="5" y="5"/>
                  </a:cubicBezTo>
                  <a:cubicBezTo>
                    <a:pt x="7" y="6"/>
                    <a:pt x="9" y="6"/>
                    <a:pt x="11" y="6"/>
                  </a:cubicBezTo>
                  <a:cubicBezTo>
                    <a:pt x="13" y="6"/>
                    <a:pt x="16" y="6"/>
                    <a:pt x="17" y="3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9" y="0"/>
                    <a:pt x="19" y="0"/>
                    <a:pt x="20" y="1"/>
                  </a:cubicBezTo>
                  <a:cubicBezTo>
                    <a:pt x="22" y="2"/>
                    <a:pt x="25" y="3"/>
                    <a:pt x="27" y="3"/>
                  </a:cubicBezTo>
                  <a:cubicBezTo>
                    <a:pt x="25" y="4"/>
                    <a:pt x="23" y="3"/>
                    <a:pt x="21" y="4"/>
                  </a:cubicBezTo>
                  <a:cubicBezTo>
                    <a:pt x="19" y="4"/>
                    <a:pt x="19" y="5"/>
                    <a:pt x="18" y="6"/>
                  </a:cubicBezTo>
                  <a:cubicBezTo>
                    <a:pt x="16" y="6"/>
                    <a:pt x="15" y="7"/>
                    <a:pt x="13" y="7"/>
                  </a:cubicBezTo>
                  <a:cubicBezTo>
                    <a:pt x="9" y="8"/>
                    <a:pt x="3" y="7"/>
                    <a:pt x="0" y="3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61">
              <a:extLst>
                <a:ext uri="{FF2B5EF4-FFF2-40B4-BE49-F238E27FC236}">
                  <a16:creationId xmlns:a16="http://schemas.microsoft.com/office/drawing/2014/main" id="{7737EAB6-44BB-494D-A9E5-6061BC400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4010"/>
              <a:ext cx="37" cy="11"/>
            </a:xfrm>
            <a:custGeom>
              <a:avLst/>
              <a:gdLst>
                <a:gd name="T0" fmla="*/ 8 w 18"/>
                <a:gd name="T1" fmla="*/ 53 h 5"/>
                <a:gd name="T2" fmla="*/ 25 w 18"/>
                <a:gd name="T3" fmla="*/ 20 h 5"/>
                <a:gd name="T4" fmla="*/ 156 w 18"/>
                <a:gd name="T5" fmla="*/ 0 h 5"/>
                <a:gd name="T6" fmla="*/ 88 w 18"/>
                <a:gd name="T7" fmla="*/ 53 h 5"/>
                <a:gd name="T8" fmla="*/ 33 w 18"/>
                <a:gd name="T9" fmla="*/ 44 h 5"/>
                <a:gd name="T10" fmla="*/ 0 w 18"/>
                <a:gd name="T11" fmla="*/ 53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5">
                  <a:moveTo>
                    <a:pt x="1" y="5"/>
                  </a:moveTo>
                  <a:cubicBezTo>
                    <a:pt x="2" y="5"/>
                    <a:pt x="3" y="3"/>
                    <a:pt x="3" y="2"/>
                  </a:cubicBezTo>
                  <a:cubicBezTo>
                    <a:pt x="8" y="5"/>
                    <a:pt x="15" y="4"/>
                    <a:pt x="18" y="0"/>
                  </a:cubicBezTo>
                  <a:cubicBezTo>
                    <a:pt x="18" y="3"/>
                    <a:pt x="13" y="5"/>
                    <a:pt x="10" y="5"/>
                  </a:cubicBezTo>
                  <a:cubicBezTo>
                    <a:pt x="8" y="5"/>
                    <a:pt x="6" y="4"/>
                    <a:pt x="4" y="4"/>
                  </a:cubicBezTo>
                  <a:cubicBezTo>
                    <a:pt x="3" y="4"/>
                    <a:pt x="1" y="5"/>
                    <a:pt x="0" y="5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62">
              <a:extLst>
                <a:ext uri="{FF2B5EF4-FFF2-40B4-BE49-F238E27FC236}">
                  <a16:creationId xmlns:a16="http://schemas.microsoft.com/office/drawing/2014/main" id="{6AFB8999-307E-46AD-A675-747E32C14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3898"/>
              <a:ext cx="10" cy="30"/>
            </a:xfrm>
            <a:custGeom>
              <a:avLst/>
              <a:gdLst>
                <a:gd name="T0" fmla="*/ 16 w 5"/>
                <a:gd name="T1" fmla="*/ 0 h 14"/>
                <a:gd name="T2" fmla="*/ 40 w 5"/>
                <a:gd name="T3" fmla="*/ 129 h 14"/>
                <a:gd name="T4" fmla="*/ 32 w 5"/>
                <a:gd name="T5" fmla="*/ 137 h 14"/>
                <a:gd name="T6" fmla="*/ 16 w 5"/>
                <a:gd name="T7" fmla="*/ 19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14">
                  <a:moveTo>
                    <a:pt x="2" y="0"/>
                  </a:moveTo>
                  <a:cubicBezTo>
                    <a:pt x="0" y="4"/>
                    <a:pt x="5" y="9"/>
                    <a:pt x="5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1" y="11"/>
                    <a:pt x="2" y="5"/>
                    <a:pt x="2" y="2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63">
              <a:extLst>
                <a:ext uri="{FF2B5EF4-FFF2-40B4-BE49-F238E27FC236}">
                  <a16:creationId xmlns:a16="http://schemas.microsoft.com/office/drawing/2014/main" id="{A77C5677-9A5C-4CE2-9C79-3518A893D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915"/>
              <a:ext cx="52" cy="66"/>
            </a:xfrm>
            <a:custGeom>
              <a:avLst/>
              <a:gdLst>
                <a:gd name="T0" fmla="*/ 0 w 25"/>
                <a:gd name="T1" fmla="*/ 106 h 30"/>
                <a:gd name="T2" fmla="*/ 44 w 25"/>
                <a:gd name="T3" fmla="*/ 222 h 30"/>
                <a:gd name="T4" fmla="*/ 64 w 25"/>
                <a:gd name="T5" fmla="*/ 319 h 30"/>
                <a:gd name="T6" fmla="*/ 125 w 25"/>
                <a:gd name="T7" fmla="*/ 213 h 30"/>
                <a:gd name="T8" fmla="*/ 173 w 25"/>
                <a:gd name="T9" fmla="*/ 194 h 30"/>
                <a:gd name="T10" fmla="*/ 225 w 25"/>
                <a:gd name="T11" fmla="*/ 169 h 30"/>
                <a:gd name="T12" fmla="*/ 160 w 25"/>
                <a:gd name="T13" fmla="*/ 106 h 30"/>
                <a:gd name="T14" fmla="*/ 125 w 25"/>
                <a:gd name="T15" fmla="*/ 44 h 30"/>
                <a:gd name="T16" fmla="*/ 116 w 25"/>
                <a:gd name="T17" fmla="*/ 0 h 30"/>
                <a:gd name="T18" fmla="*/ 52 w 25"/>
                <a:gd name="T19" fmla="*/ 53 h 30"/>
                <a:gd name="T20" fmla="*/ 8 w 25"/>
                <a:gd name="T21" fmla="*/ 97 h 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" h="30">
                  <a:moveTo>
                    <a:pt x="0" y="10"/>
                  </a:moveTo>
                  <a:cubicBezTo>
                    <a:pt x="2" y="13"/>
                    <a:pt x="3" y="17"/>
                    <a:pt x="5" y="21"/>
                  </a:cubicBezTo>
                  <a:cubicBezTo>
                    <a:pt x="6" y="24"/>
                    <a:pt x="6" y="27"/>
                    <a:pt x="7" y="30"/>
                  </a:cubicBezTo>
                  <a:cubicBezTo>
                    <a:pt x="10" y="27"/>
                    <a:pt x="10" y="23"/>
                    <a:pt x="14" y="20"/>
                  </a:cubicBezTo>
                  <a:cubicBezTo>
                    <a:pt x="16" y="19"/>
                    <a:pt x="17" y="19"/>
                    <a:pt x="19" y="18"/>
                  </a:cubicBezTo>
                  <a:cubicBezTo>
                    <a:pt x="21" y="18"/>
                    <a:pt x="24" y="17"/>
                    <a:pt x="25" y="16"/>
                  </a:cubicBezTo>
                  <a:cubicBezTo>
                    <a:pt x="23" y="14"/>
                    <a:pt x="19" y="13"/>
                    <a:pt x="18" y="10"/>
                  </a:cubicBezTo>
                  <a:cubicBezTo>
                    <a:pt x="17" y="8"/>
                    <a:pt x="15" y="6"/>
                    <a:pt x="14" y="4"/>
                  </a:cubicBezTo>
                  <a:cubicBezTo>
                    <a:pt x="14" y="3"/>
                    <a:pt x="14" y="1"/>
                    <a:pt x="13" y="0"/>
                  </a:cubicBezTo>
                  <a:cubicBezTo>
                    <a:pt x="11" y="2"/>
                    <a:pt x="8" y="3"/>
                    <a:pt x="6" y="5"/>
                  </a:cubicBezTo>
                  <a:cubicBezTo>
                    <a:pt x="4" y="6"/>
                    <a:pt x="2" y="8"/>
                    <a:pt x="1" y="9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1064">
              <a:extLst>
                <a:ext uri="{FF2B5EF4-FFF2-40B4-BE49-F238E27FC236}">
                  <a16:creationId xmlns:a16="http://schemas.microsoft.com/office/drawing/2014/main" id="{1BCFAFF7-EC0D-4481-B114-6B7A24803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902"/>
              <a:ext cx="48" cy="48"/>
            </a:xfrm>
            <a:custGeom>
              <a:avLst/>
              <a:gdLst>
                <a:gd name="T0" fmla="*/ 8 w 23"/>
                <a:gd name="T1" fmla="*/ 52 h 22"/>
                <a:gd name="T2" fmla="*/ 65 w 23"/>
                <a:gd name="T3" fmla="*/ 166 h 22"/>
                <a:gd name="T4" fmla="*/ 127 w 23"/>
                <a:gd name="T5" fmla="*/ 229 h 22"/>
                <a:gd name="T6" fmla="*/ 209 w 23"/>
                <a:gd name="T7" fmla="*/ 209 h 22"/>
                <a:gd name="T8" fmla="*/ 136 w 23"/>
                <a:gd name="T9" fmla="*/ 113 h 22"/>
                <a:gd name="T10" fmla="*/ 136 w 23"/>
                <a:gd name="T11" fmla="*/ 44 h 22"/>
                <a:gd name="T12" fmla="*/ 136 w 23"/>
                <a:gd name="T13" fmla="*/ 9 h 22"/>
                <a:gd name="T14" fmla="*/ 65 w 23"/>
                <a:gd name="T15" fmla="*/ 20 h 22"/>
                <a:gd name="T16" fmla="*/ 8 w 23"/>
                <a:gd name="T17" fmla="*/ 44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2">
                  <a:moveTo>
                    <a:pt x="1" y="5"/>
                  </a:moveTo>
                  <a:cubicBezTo>
                    <a:pt x="0" y="9"/>
                    <a:pt x="4" y="14"/>
                    <a:pt x="7" y="16"/>
                  </a:cubicBezTo>
                  <a:cubicBezTo>
                    <a:pt x="9" y="18"/>
                    <a:pt x="11" y="20"/>
                    <a:pt x="14" y="22"/>
                  </a:cubicBezTo>
                  <a:cubicBezTo>
                    <a:pt x="14" y="20"/>
                    <a:pt x="21" y="20"/>
                    <a:pt x="23" y="20"/>
                  </a:cubicBezTo>
                  <a:cubicBezTo>
                    <a:pt x="20" y="17"/>
                    <a:pt x="16" y="15"/>
                    <a:pt x="15" y="11"/>
                  </a:cubicBezTo>
                  <a:cubicBezTo>
                    <a:pt x="14" y="9"/>
                    <a:pt x="14" y="7"/>
                    <a:pt x="15" y="4"/>
                  </a:cubicBezTo>
                  <a:cubicBezTo>
                    <a:pt x="15" y="4"/>
                    <a:pt x="15" y="2"/>
                    <a:pt x="15" y="1"/>
                  </a:cubicBezTo>
                  <a:cubicBezTo>
                    <a:pt x="14" y="0"/>
                    <a:pt x="9" y="2"/>
                    <a:pt x="7" y="2"/>
                  </a:cubicBezTo>
                  <a:cubicBezTo>
                    <a:pt x="5" y="3"/>
                    <a:pt x="3" y="3"/>
                    <a:pt x="1" y="4"/>
                  </a:cubicBezTo>
                </a:path>
              </a:pathLst>
            </a:custGeom>
            <a:solidFill>
              <a:srgbClr val="E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Freeform 1065">
              <a:extLst>
                <a:ext uri="{FF2B5EF4-FFF2-40B4-BE49-F238E27FC236}">
                  <a16:creationId xmlns:a16="http://schemas.microsoft.com/office/drawing/2014/main" id="{CE82D092-7409-425F-B4FC-F63A65F6B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3915"/>
              <a:ext cx="168" cy="64"/>
            </a:xfrm>
            <a:custGeom>
              <a:avLst/>
              <a:gdLst>
                <a:gd name="T0" fmla="*/ 0 w 82"/>
                <a:gd name="T1" fmla="*/ 311 h 29"/>
                <a:gd name="T2" fmla="*/ 705 w 82"/>
                <a:gd name="T3" fmla="*/ 170 h 29"/>
                <a:gd name="T4" fmla="*/ 0 w 82"/>
                <a:gd name="T5" fmla="*/ 311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9">
                  <a:moveTo>
                    <a:pt x="0" y="29"/>
                  </a:moveTo>
                  <a:cubicBezTo>
                    <a:pt x="0" y="29"/>
                    <a:pt x="6" y="7"/>
                    <a:pt x="82" y="16"/>
                  </a:cubicBezTo>
                  <a:cubicBezTo>
                    <a:pt x="82" y="16"/>
                    <a:pt x="19" y="0"/>
                    <a:pt x="0" y="29"/>
                  </a:cubicBezTo>
                  <a:close/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6" name="Freeform 1066">
              <a:extLst>
                <a:ext uri="{FF2B5EF4-FFF2-40B4-BE49-F238E27FC236}">
                  <a16:creationId xmlns:a16="http://schemas.microsoft.com/office/drawing/2014/main" id="{41638D0D-7986-479D-BD9B-938BEB815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854"/>
              <a:ext cx="12" cy="41"/>
            </a:xfrm>
            <a:custGeom>
              <a:avLst/>
              <a:gdLst>
                <a:gd name="T0" fmla="*/ 32 w 6"/>
                <a:gd name="T1" fmla="*/ 0 h 19"/>
                <a:gd name="T2" fmla="*/ 8 w 6"/>
                <a:gd name="T3" fmla="*/ 190 h 19"/>
                <a:gd name="T4" fmla="*/ 40 w 6"/>
                <a:gd name="T5" fmla="*/ 88 h 19"/>
                <a:gd name="T6" fmla="*/ 40 w 6"/>
                <a:gd name="T7" fmla="*/ 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9">
                  <a:moveTo>
                    <a:pt x="4" y="0"/>
                  </a:moveTo>
                  <a:cubicBezTo>
                    <a:pt x="6" y="6"/>
                    <a:pt x="0" y="13"/>
                    <a:pt x="1" y="19"/>
                  </a:cubicBezTo>
                  <a:cubicBezTo>
                    <a:pt x="2" y="16"/>
                    <a:pt x="4" y="13"/>
                    <a:pt x="5" y="9"/>
                  </a:cubicBezTo>
                  <a:cubicBezTo>
                    <a:pt x="6" y="6"/>
                    <a:pt x="6" y="4"/>
                    <a:pt x="5" y="1"/>
                  </a:cubicBezTo>
                </a:path>
              </a:pathLst>
            </a:custGeom>
            <a:solidFill>
              <a:srgbClr val="AC11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585CB673-9244-48CF-95AE-AEC3695A53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334963" y="74613"/>
            <a:ext cx="11406187" cy="1338262"/>
          </a:xfrm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Age</a:t>
            </a:r>
          </a:p>
        </p:txBody>
      </p:sp>
      <p:grpSp>
        <p:nvGrpSpPr>
          <p:cNvPr id="38914" name="Group 1465">
            <a:extLst>
              <a:ext uri="{FF2B5EF4-FFF2-40B4-BE49-F238E27FC236}">
                <a16:creationId xmlns:a16="http://schemas.microsoft.com/office/drawing/2014/main" id="{EA6A5959-AF72-49BD-AC3D-F4192585A01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943600" y="1149350"/>
            <a:ext cx="1636713" cy="5375275"/>
            <a:chOff x="657" y="709"/>
            <a:chExt cx="1031" cy="3386"/>
          </a:xfrm>
        </p:grpSpPr>
        <p:sp>
          <p:nvSpPr>
            <p:cNvPr id="39210" name="AutoShape 1464">
              <a:extLst>
                <a:ext uri="{FF2B5EF4-FFF2-40B4-BE49-F238E27FC236}">
                  <a16:creationId xmlns:a16="http://schemas.microsoft.com/office/drawing/2014/main" id="{F3617DA6-93BD-4991-B272-3D379812707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657" y="709"/>
              <a:ext cx="1031" cy="33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9211" name="Group 1666">
              <a:extLst>
                <a:ext uri="{FF2B5EF4-FFF2-40B4-BE49-F238E27FC236}">
                  <a16:creationId xmlns:a16="http://schemas.microsoft.com/office/drawing/2014/main" id="{143C92BF-7114-4CD6-84C6-7C90201255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" y="658"/>
              <a:ext cx="1074" cy="3439"/>
              <a:chOff x="623" y="658"/>
              <a:chExt cx="1074" cy="3439"/>
            </a:xfrm>
          </p:grpSpPr>
          <p:sp>
            <p:nvSpPr>
              <p:cNvPr id="39227" name="Freeform 1466">
                <a:extLst>
                  <a:ext uri="{FF2B5EF4-FFF2-40B4-BE49-F238E27FC236}">
                    <a16:creationId xmlns:a16="http://schemas.microsoft.com/office/drawing/2014/main" id="{11FB8CDB-050E-4645-8717-CE81ED76D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1206"/>
                <a:ext cx="215" cy="224"/>
              </a:xfrm>
              <a:custGeom>
                <a:avLst/>
                <a:gdLst>
                  <a:gd name="T0" fmla="*/ 270 w 192"/>
                  <a:gd name="T1" fmla="*/ 213 h 200"/>
                  <a:gd name="T2" fmla="*/ 202 w 192"/>
                  <a:gd name="T3" fmla="*/ 281 h 200"/>
                  <a:gd name="T4" fmla="*/ 67 w 192"/>
                  <a:gd name="T5" fmla="*/ 281 h 200"/>
                  <a:gd name="T6" fmla="*/ 0 w 192"/>
                  <a:gd name="T7" fmla="*/ 213 h 200"/>
                  <a:gd name="T8" fmla="*/ 0 w 192"/>
                  <a:gd name="T9" fmla="*/ 67 h 200"/>
                  <a:gd name="T10" fmla="*/ 67 w 192"/>
                  <a:gd name="T11" fmla="*/ 0 h 200"/>
                  <a:gd name="T12" fmla="*/ 202 w 192"/>
                  <a:gd name="T13" fmla="*/ 0 h 200"/>
                  <a:gd name="T14" fmla="*/ 270 w 192"/>
                  <a:gd name="T15" fmla="*/ 67 h 200"/>
                  <a:gd name="T16" fmla="*/ 270 w 192"/>
                  <a:gd name="T17" fmla="*/ 213 h 2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2" h="200">
                    <a:moveTo>
                      <a:pt x="192" y="152"/>
                    </a:moveTo>
                    <a:cubicBezTo>
                      <a:pt x="192" y="179"/>
                      <a:pt x="171" y="200"/>
                      <a:pt x="144" y="200"/>
                    </a:cubicBezTo>
                    <a:cubicBezTo>
                      <a:pt x="48" y="200"/>
                      <a:pt x="48" y="200"/>
                      <a:pt x="48" y="200"/>
                    </a:cubicBezTo>
                    <a:cubicBezTo>
                      <a:pt x="21" y="200"/>
                      <a:pt x="0" y="179"/>
                      <a:pt x="0" y="15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21"/>
                      <a:pt x="21" y="0"/>
                      <a:pt x="48" y="0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171" y="0"/>
                      <a:pt x="192" y="21"/>
                      <a:pt x="192" y="48"/>
                    </a:cubicBezTo>
                    <a:lnTo>
                      <a:pt x="192" y="152"/>
                    </a:lnTo>
                    <a:close/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8" name="Freeform 1467">
                <a:extLst>
                  <a:ext uri="{FF2B5EF4-FFF2-40B4-BE49-F238E27FC236}">
                    <a16:creationId xmlns:a16="http://schemas.microsoft.com/office/drawing/2014/main" id="{4E7CEC51-7135-4823-9F26-495B4722A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289"/>
                <a:ext cx="192" cy="335"/>
              </a:xfrm>
              <a:custGeom>
                <a:avLst/>
                <a:gdLst>
                  <a:gd name="T0" fmla="*/ 128 w 172"/>
                  <a:gd name="T1" fmla="*/ 24 h 299"/>
                  <a:gd name="T2" fmla="*/ 111 w 172"/>
                  <a:gd name="T3" fmla="*/ 73 h 299"/>
                  <a:gd name="T4" fmla="*/ 58 w 172"/>
                  <a:gd name="T5" fmla="*/ 152 h 299"/>
                  <a:gd name="T6" fmla="*/ 25 w 172"/>
                  <a:gd name="T7" fmla="*/ 238 h 299"/>
                  <a:gd name="T8" fmla="*/ 94 w 172"/>
                  <a:gd name="T9" fmla="*/ 197 h 299"/>
                  <a:gd name="T10" fmla="*/ 116 w 172"/>
                  <a:gd name="T11" fmla="*/ 174 h 299"/>
                  <a:gd name="T12" fmla="*/ 121 w 172"/>
                  <a:gd name="T13" fmla="*/ 222 h 299"/>
                  <a:gd name="T14" fmla="*/ 119 w 172"/>
                  <a:gd name="T15" fmla="*/ 263 h 299"/>
                  <a:gd name="T16" fmla="*/ 111 w 172"/>
                  <a:gd name="T17" fmla="*/ 290 h 299"/>
                  <a:gd name="T18" fmla="*/ 84 w 172"/>
                  <a:gd name="T19" fmla="*/ 309 h 299"/>
                  <a:gd name="T20" fmla="*/ 37 w 172"/>
                  <a:gd name="T21" fmla="*/ 343 h 299"/>
                  <a:gd name="T22" fmla="*/ 33 w 172"/>
                  <a:gd name="T23" fmla="*/ 372 h 299"/>
                  <a:gd name="T24" fmla="*/ 47 w 172"/>
                  <a:gd name="T25" fmla="*/ 374 h 299"/>
                  <a:gd name="T26" fmla="*/ 41 w 172"/>
                  <a:gd name="T27" fmla="*/ 400 h 299"/>
                  <a:gd name="T28" fmla="*/ 75 w 172"/>
                  <a:gd name="T29" fmla="*/ 404 h 299"/>
                  <a:gd name="T30" fmla="*/ 86 w 172"/>
                  <a:gd name="T31" fmla="*/ 402 h 299"/>
                  <a:gd name="T32" fmla="*/ 97 w 172"/>
                  <a:gd name="T33" fmla="*/ 419 h 299"/>
                  <a:gd name="T34" fmla="*/ 128 w 172"/>
                  <a:gd name="T35" fmla="*/ 406 h 299"/>
                  <a:gd name="T36" fmla="*/ 169 w 172"/>
                  <a:gd name="T37" fmla="*/ 373 h 299"/>
                  <a:gd name="T38" fmla="*/ 204 w 172"/>
                  <a:gd name="T39" fmla="*/ 307 h 299"/>
                  <a:gd name="T40" fmla="*/ 229 w 172"/>
                  <a:gd name="T41" fmla="*/ 239 h 299"/>
                  <a:gd name="T42" fmla="*/ 229 w 172"/>
                  <a:gd name="T43" fmla="*/ 174 h 299"/>
                  <a:gd name="T44" fmla="*/ 239 w 172"/>
                  <a:gd name="T45" fmla="*/ 46 h 299"/>
                  <a:gd name="T46" fmla="*/ 129 w 172"/>
                  <a:gd name="T47" fmla="*/ 21 h 29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299">
                    <a:moveTo>
                      <a:pt x="92" y="17"/>
                    </a:moveTo>
                    <a:cubicBezTo>
                      <a:pt x="92" y="17"/>
                      <a:pt x="91" y="41"/>
                      <a:pt x="80" y="52"/>
                    </a:cubicBezTo>
                    <a:cubicBezTo>
                      <a:pt x="68" y="63"/>
                      <a:pt x="57" y="94"/>
                      <a:pt x="42" y="108"/>
                    </a:cubicBezTo>
                    <a:cubicBezTo>
                      <a:pt x="26" y="123"/>
                      <a:pt x="0" y="157"/>
                      <a:pt x="18" y="169"/>
                    </a:cubicBezTo>
                    <a:cubicBezTo>
                      <a:pt x="37" y="181"/>
                      <a:pt x="61" y="155"/>
                      <a:pt x="67" y="140"/>
                    </a:cubicBezTo>
                    <a:cubicBezTo>
                      <a:pt x="72" y="126"/>
                      <a:pt x="83" y="123"/>
                      <a:pt x="83" y="123"/>
                    </a:cubicBezTo>
                    <a:cubicBezTo>
                      <a:pt x="83" y="123"/>
                      <a:pt x="82" y="150"/>
                      <a:pt x="87" y="158"/>
                    </a:cubicBezTo>
                    <a:cubicBezTo>
                      <a:pt x="91" y="165"/>
                      <a:pt x="80" y="177"/>
                      <a:pt x="86" y="187"/>
                    </a:cubicBezTo>
                    <a:cubicBezTo>
                      <a:pt x="88" y="191"/>
                      <a:pt x="82" y="193"/>
                      <a:pt x="80" y="206"/>
                    </a:cubicBezTo>
                    <a:cubicBezTo>
                      <a:pt x="78" y="219"/>
                      <a:pt x="70" y="207"/>
                      <a:pt x="60" y="220"/>
                    </a:cubicBezTo>
                    <a:cubicBezTo>
                      <a:pt x="57" y="225"/>
                      <a:pt x="27" y="221"/>
                      <a:pt x="27" y="244"/>
                    </a:cubicBezTo>
                    <a:cubicBezTo>
                      <a:pt x="27" y="244"/>
                      <a:pt x="12" y="257"/>
                      <a:pt x="24" y="264"/>
                    </a:cubicBezTo>
                    <a:cubicBezTo>
                      <a:pt x="34" y="266"/>
                      <a:pt x="34" y="266"/>
                      <a:pt x="34" y="266"/>
                    </a:cubicBezTo>
                    <a:cubicBezTo>
                      <a:pt x="34" y="266"/>
                      <a:pt x="21" y="275"/>
                      <a:pt x="30" y="285"/>
                    </a:cubicBezTo>
                    <a:cubicBezTo>
                      <a:pt x="34" y="289"/>
                      <a:pt x="50" y="287"/>
                      <a:pt x="54" y="287"/>
                    </a:cubicBezTo>
                    <a:cubicBezTo>
                      <a:pt x="58" y="287"/>
                      <a:pt x="62" y="286"/>
                      <a:pt x="62" y="286"/>
                    </a:cubicBezTo>
                    <a:cubicBezTo>
                      <a:pt x="62" y="286"/>
                      <a:pt x="60" y="297"/>
                      <a:pt x="70" y="298"/>
                    </a:cubicBezTo>
                    <a:cubicBezTo>
                      <a:pt x="79" y="299"/>
                      <a:pt x="88" y="292"/>
                      <a:pt x="92" y="288"/>
                    </a:cubicBezTo>
                    <a:cubicBezTo>
                      <a:pt x="95" y="284"/>
                      <a:pt x="113" y="276"/>
                      <a:pt x="121" y="265"/>
                    </a:cubicBezTo>
                    <a:cubicBezTo>
                      <a:pt x="128" y="254"/>
                      <a:pt x="139" y="253"/>
                      <a:pt x="147" y="219"/>
                    </a:cubicBezTo>
                    <a:cubicBezTo>
                      <a:pt x="150" y="203"/>
                      <a:pt x="163" y="183"/>
                      <a:pt x="165" y="170"/>
                    </a:cubicBezTo>
                    <a:cubicBezTo>
                      <a:pt x="166" y="156"/>
                      <a:pt x="168" y="144"/>
                      <a:pt x="165" y="123"/>
                    </a:cubicBezTo>
                    <a:cubicBezTo>
                      <a:pt x="162" y="101"/>
                      <a:pt x="172" y="33"/>
                      <a:pt x="172" y="33"/>
                    </a:cubicBezTo>
                    <a:cubicBezTo>
                      <a:pt x="172" y="33"/>
                      <a:pt x="136" y="0"/>
                      <a:pt x="93" y="15"/>
                    </a:cubicBezTo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29" name="Freeform 1468">
                <a:extLst>
                  <a:ext uri="{FF2B5EF4-FFF2-40B4-BE49-F238E27FC236}">
                    <a16:creationId xmlns:a16="http://schemas.microsoft.com/office/drawing/2014/main" id="{58989307-837C-4CAC-A1B9-4F8144D65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428"/>
                <a:ext cx="46" cy="93"/>
              </a:xfrm>
              <a:custGeom>
                <a:avLst/>
                <a:gdLst>
                  <a:gd name="T0" fmla="*/ 3 w 41"/>
                  <a:gd name="T1" fmla="*/ 0 h 83"/>
                  <a:gd name="T2" fmla="*/ 38 w 41"/>
                  <a:gd name="T3" fmla="*/ 28 h 83"/>
                  <a:gd name="T4" fmla="*/ 42 w 41"/>
                  <a:gd name="T5" fmla="*/ 71 h 83"/>
                  <a:gd name="T6" fmla="*/ 34 w 41"/>
                  <a:gd name="T7" fmla="*/ 112 h 83"/>
                  <a:gd name="T8" fmla="*/ 20 w 41"/>
                  <a:gd name="T9" fmla="*/ 97 h 83"/>
                  <a:gd name="T10" fmla="*/ 4 w 41"/>
                  <a:gd name="T11" fmla="*/ 71 h 83"/>
                  <a:gd name="T12" fmla="*/ 3 w 41"/>
                  <a:gd name="T13" fmla="*/ 35 h 83"/>
                  <a:gd name="T14" fmla="*/ 3 w 41"/>
                  <a:gd name="T15" fmla="*/ 0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83">
                    <a:moveTo>
                      <a:pt x="3" y="0"/>
                    </a:moveTo>
                    <a:cubicBezTo>
                      <a:pt x="3" y="0"/>
                      <a:pt x="1" y="10"/>
                      <a:pt x="27" y="20"/>
                    </a:cubicBezTo>
                    <a:cubicBezTo>
                      <a:pt x="41" y="26"/>
                      <a:pt x="30" y="48"/>
                      <a:pt x="29" y="50"/>
                    </a:cubicBezTo>
                    <a:cubicBezTo>
                      <a:pt x="27" y="53"/>
                      <a:pt x="24" y="79"/>
                      <a:pt x="24" y="79"/>
                    </a:cubicBezTo>
                    <a:cubicBezTo>
                      <a:pt x="24" y="79"/>
                      <a:pt x="19" y="83"/>
                      <a:pt x="14" y="70"/>
                    </a:cubicBezTo>
                    <a:cubicBezTo>
                      <a:pt x="8" y="57"/>
                      <a:pt x="0" y="69"/>
                      <a:pt x="4" y="50"/>
                    </a:cubicBezTo>
                    <a:cubicBezTo>
                      <a:pt x="8" y="31"/>
                      <a:pt x="3" y="31"/>
                      <a:pt x="3" y="25"/>
                    </a:cubicBezTo>
                    <a:cubicBezTo>
                      <a:pt x="3" y="18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0" name="Freeform 1469">
                <a:extLst>
                  <a:ext uri="{FF2B5EF4-FFF2-40B4-BE49-F238E27FC236}">
                    <a16:creationId xmlns:a16="http://schemas.microsoft.com/office/drawing/2014/main" id="{A141D6ED-176D-445C-A71D-01B3D5C4D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9" y="2289"/>
                <a:ext cx="192" cy="336"/>
              </a:xfrm>
              <a:custGeom>
                <a:avLst/>
                <a:gdLst>
                  <a:gd name="T0" fmla="*/ 129 w 172"/>
                  <a:gd name="T1" fmla="*/ 24 h 300"/>
                  <a:gd name="T2" fmla="*/ 111 w 172"/>
                  <a:gd name="T3" fmla="*/ 73 h 300"/>
                  <a:gd name="T4" fmla="*/ 58 w 172"/>
                  <a:gd name="T5" fmla="*/ 152 h 300"/>
                  <a:gd name="T6" fmla="*/ 26 w 172"/>
                  <a:gd name="T7" fmla="*/ 237 h 300"/>
                  <a:gd name="T8" fmla="*/ 94 w 172"/>
                  <a:gd name="T9" fmla="*/ 197 h 300"/>
                  <a:gd name="T10" fmla="*/ 117 w 172"/>
                  <a:gd name="T11" fmla="*/ 174 h 300"/>
                  <a:gd name="T12" fmla="*/ 121 w 172"/>
                  <a:gd name="T13" fmla="*/ 222 h 300"/>
                  <a:gd name="T14" fmla="*/ 121 w 172"/>
                  <a:gd name="T15" fmla="*/ 262 h 300"/>
                  <a:gd name="T16" fmla="*/ 111 w 172"/>
                  <a:gd name="T17" fmla="*/ 291 h 300"/>
                  <a:gd name="T18" fmla="*/ 85 w 172"/>
                  <a:gd name="T19" fmla="*/ 309 h 300"/>
                  <a:gd name="T20" fmla="*/ 39 w 172"/>
                  <a:gd name="T21" fmla="*/ 344 h 300"/>
                  <a:gd name="T22" fmla="*/ 35 w 172"/>
                  <a:gd name="T23" fmla="*/ 373 h 300"/>
                  <a:gd name="T24" fmla="*/ 49 w 172"/>
                  <a:gd name="T25" fmla="*/ 374 h 300"/>
                  <a:gd name="T26" fmla="*/ 44 w 172"/>
                  <a:gd name="T27" fmla="*/ 400 h 300"/>
                  <a:gd name="T28" fmla="*/ 76 w 172"/>
                  <a:gd name="T29" fmla="*/ 403 h 300"/>
                  <a:gd name="T30" fmla="*/ 86 w 172"/>
                  <a:gd name="T31" fmla="*/ 401 h 300"/>
                  <a:gd name="T32" fmla="*/ 97 w 172"/>
                  <a:gd name="T33" fmla="*/ 419 h 300"/>
                  <a:gd name="T34" fmla="*/ 128 w 172"/>
                  <a:gd name="T35" fmla="*/ 405 h 300"/>
                  <a:gd name="T36" fmla="*/ 169 w 172"/>
                  <a:gd name="T37" fmla="*/ 373 h 300"/>
                  <a:gd name="T38" fmla="*/ 204 w 172"/>
                  <a:gd name="T39" fmla="*/ 307 h 300"/>
                  <a:gd name="T40" fmla="*/ 229 w 172"/>
                  <a:gd name="T41" fmla="*/ 239 h 300"/>
                  <a:gd name="T42" fmla="*/ 229 w 172"/>
                  <a:gd name="T43" fmla="*/ 174 h 300"/>
                  <a:gd name="T44" fmla="*/ 239 w 172"/>
                  <a:gd name="T45" fmla="*/ 48 h 300"/>
                  <a:gd name="T46" fmla="*/ 129 w 172"/>
                  <a:gd name="T47" fmla="*/ 21 h 30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300">
                    <a:moveTo>
                      <a:pt x="93" y="17"/>
                    </a:moveTo>
                    <a:cubicBezTo>
                      <a:pt x="93" y="17"/>
                      <a:pt x="92" y="41"/>
                      <a:pt x="80" y="52"/>
                    </a:cubicBezTo>
                    <a:cubicBezTo>
                      <a:pt x="69" y="64"/>
                      <a:pt x="58" y="94"/>
                      <a:pt x="42" y="108"/>
                    </a:cubicBezTo>
                    <a:cubicBezTo>
                      <a:pt x="27" y="123"/>
                      <a:pt x="0" y="157"/>
                      <a:pt x="19" y="169"/>
                    </a:cubicBezTo>
                    <a:cubicBezTo>
                      <a:pt x="38" y="181"/>
                      <a:pt x="62" y="155"/>
                      <a:pt x="67" y="140"/>
                    </a:cubicBezTo>
                    <a:cubicBezTo>
                      <a:pt x="73" y="126"/>
                      <a:pt x="84" y="123"/>
                      <a:pt x="84" y="123"/>
                    </a:cubicBezTo>
                    <a:cubicBezTo>
                      <a:pt x="84" y="123"/>
                      <a:pt x="83" y="150"/>
                      <a:pt x="87" y="158"/>
                    </a:cubicBezTo>
                    <a:cubicBezTo>
                      <a:pt x="92" y="165"/>
                      <a:pt x="80" y="178"/>
                      <a:pt x="87" y="187"/>
                    </a:cubicBezTo>
                    <a:cubicBezTo>
                      <a:pt x="89" y="191"/>
                      <a:pt x="82" y="193"/>
                      <a:pt x="80" y="207"/>
                    </a:cubicBezTo>
                    <a:cubicBezTo>
                      <a:pt x="78" y="220"/>
                      <a:pt x="71" y="207"/>
                      <a:pt x="61" y="220"/>
                    </a:cubicBezTo>
                    <a:cubicBezTo>
                      <a:pt x="57" y="225"/>
                      <a:pt x="27" y="221"/>
                      <a:pt x="28" y="245"/>
                    </a:cubicBezTo>
                    <a:cubicBezTo>
                      <a:pt x="28" y="245"/>
                      <a:pt x="13" y="258"/>
                      <a:pt x="25" y="265"/>
                    </a:cubicBezTo>
                    <a:cubicBezTo>
                      <a:pt x="35" y="266"/>
                      <a:pt x="35" y="266"/>
                      <a:pt x="35" y="266"/>
                    </a:cubicBezTo>
                    <a:cubicBezTo>
                      <a:pt x="35" y="266"/>
                      <a:pt x="21" y="275"/>
                      <a:pt x="31" y="285"/>
                    </a:cubicBezTo>
                    <a:cubicBezTo>
                      <a:pt x="35" y="289"/>
                      <a:pt x="50" y="287"/>
                      <a:pt x="55" y="287"/>
                    </a:cubicBezTo>
                    <a:cubicBezTo>
                      <a:pt x="59" y="287"/>
                      <a:pt x="62" y="286"/>
                      <a:pt x="62" y="286"/>
                    </a:cubicBezTo>
                    <a:cubicBezTo>
                      <a:pt x="62" y="286"/>
                      <a:pt x="61" y="297"/>
                      <a:pt x="70" y="298"/>
                    </a:cubicBezTo>
                    <a:cubicBezTo>
                      <a:pt x="80" y="300"/>
                      <a:pt x="89" y="292"/>
                      <a:pt x="92" y="288"/>
                    </a:cubicBezTo>
                    <a:cubicBezTo>
                      <a:pt x="95" y="285"/>
                      <a:pt x="114" y="276"/>
                      <a:pt x="121" y="265"/>
                    </a:cubicBezTo>
                    <a:cubicBezTo>
                      <a:pt x="129" y="254"/>
                      <a:pt x="139" y="253"/>
                      <a:pt x="147" y="219"/>
                    </a:cubicBezTo>
                    <a:cubicBezTo>
                      <a:pt x="151" y="203"/>
                      <a:pt x="164" y="183"/>
                      <a:pt x="165" y="170"/>
                    </a:cubicBezTo>
                    <a:cubicBezTo>
                      <a:pt x="166" y="157"/>
                      <a:pt x="168" y="144"/>
                      <a:pt x="165" y="123"/>
                    </a:cubicBezTo>
                    <a:cubicBezTo>
                      <a:pt x="162" y="102"/>
                      <a:pt x="172" y="34"/>
                      <a:pt x="172" y="34"/>
                    </a:cubicBezTo>
                    <a:cubicBezTo>
                      <a:pt x="172" y="34"/>
                      <a:pt x="136" y="0"/>
                      <a:pt x="93" y="1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1" name="Freeform 1470">
                <a:extLst>
                  <a:ext uri="{FF2B5EF4-FFF2-40B4-BE49-F238E27FC236}">
                    <a16:creationId xmlns:a16="http://schemas.microsoft.com/office/drawing/2014/main" id="{4374710C-EF13-42A0-9916-62BD8C048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2427"/>
                <a:ext cx="63" cy="181"/>
              </a:xfrm>
              <a:custGeom>
                <a:avLst/>
                <a:gdLst>
                  <a:gd name="T0" fmla="*/ 32 w 56"/>
                  <a:gd name="T1" fmla="*/ 0 h 162"/>
                  <a:gd name="T2" fmla="*/ 78 w 56"/>
                  <a:gd name="T3" fmla="*/ 39 h 162"/>
                  <a:gd name="T4" fmla="*/ 72 w 56"/>
                  <a:gd name="T5" fmla="*/ 68 h 162"/>
                  <a:gd name="T6" fmla="*/ 63 w 56"/>
                  <a:gd name="T7" fmla="*/ 108 h 162"/>
                  <a:gd name="T8" fmla="*/ 63 w 56"/>
                  <a:gd name="T9" fmla="*/ 126 h 162"/>
                  <a:gd name="T10" fmla="*/ 56 w 56"/>
                  <a:gd name="T11" fmla="*/ 139 h 162"/>
                  <a:gd name="T12" fmla="*/ 41 w 56"/>
                  <a:gd name="T13" fmla="*/ 178 h 162"/>
                  <a:gd name="T14" fmla="*/ 18 w 56"/>
                  <a:gd name="T15" fmla="*/ 199 h 162"/>
                  <a:gd name="T16" fmla="*/ 0 w 56"/>
                  <a:gd name="T17" fmla="*/ 226 h 1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62">
                    <a:moveTo>
                      <a:pt x="22" y="0"/>
                    </a:moveTo>
                    <a:cubicBezTo>
                      <a:pt x="23" y="16"/>
                      <a:pt x="51" y="14"/>
                      <a:pt x="54" y="28"/>
                    </a:cubicBezTo>
                    <a:cubicBezTo>
                      <a:pt x="56" y="34"/>
                      <a:pt x="53" y="44"/>
                      <a:pt x="51" y="49"/>
                    </a:cubicBezTo>
                    <a:cubicBezTo>
                      <a:pt x="47" y="58"/>
                      <a:pt x="45" y="67"/>
                      <a:pt x="44" y="78"/>
                    </a:cubicBezTo>
                    <a:cubicBezTo>
                      <a:pt x="44" y="82"/>
                      <a:pt x="45" y="86"/>
                      <a:pt x="44" y="90"/>
                    </a:cubicBezTo>
                    <a:cubicBezTo>
                      <a:pt x="43" y="95"/>
                      <a:pt x="42" y="95"/>
                      <a:pt x="39" y="99"/>
                    </a:cubicBezTo>
                    <a:cubicBezTo>
                      <a:pt x="33" y="107"/>
                      <a:pt x="31" y="117"/>
                      <a:pt x="28" y="127"/>
                    </a:cubicBezTo>
                    <a:cubicBezTo>
                      <a:pt x="25" y="137"/>
                      <a:pt x="19" y="135"/>
                      <a:pt x="12" y="142"/>
                    </a:cubicBezTo>
                    <a:cubicBezTo>
                      <a:pt x="7" y="147"/>
                      <a:pt x="0" y="155"/>
                      <a:pt x="0" y="16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2" name="Freeform 1471">
                <a:extLst>
                  <a:ext uri="{FF2B5EF4-FFF2-40B4-BE49-F238E27FC236}">
                    <a16:creationId xmlns:a16="http://schemas.microsoft.com/office/drawing/2014/main" id="{01525168-5527-4343-88A9-91486EB6F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420"/>
                <a:ext cx="21" cy="7"/>
              </a:xfrm>
              <a:custGeom>
                <a:avLst/>
                <a:gdLst>
                  <a:gd name="T0" fmla="*/ 0 w 19"/>
                  <a:gd name="T1" fmla="*/ 9 h 6"/>
                  <a:gd name="T2" fmla="*/ 25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0" y="6"/>
                    </a:moveTo>
                    <a:cubicBezTo>
                      <a:pt x="6" y="2"/>
                      <a:pt x="11" y="0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3" name="Freeform 1472">
                <a:extLst>
                  <a:ext uri="{FF2B5EF4-FFF2-40B4-BE49-F238E27FC236}">
                    <a16:creationId xmlns:a16="http://schemas.microsoft.com/office/drawing/2014/main" id="{D729FD50-6652-46AA-961E-A46C1204F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2498"/>
                <a:ext cx="21" cy="20"/>
              </a:xfrm>
              <a:custGeom>
                <a:avLst/>
                <a:gdLst>
                  <a:gd name="T0" fmla="*/ 0 w 19"/>
                  <a:gd name="T1" fmla="*/ 0 h 18"/>
                  <a:gd name="T2" fmla="*/ 25 w 19"/>
                  <a:gd name="T3" fmla="*/ 24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8">
                    <a:moveTo>
                      <a:pt x="0" y="0"/>
                    </a:moveTo>
                    <a:cubicBezTo>
                      <a:pt x="11" y="3"/>
                      <a:pt x="9" y="17"/>
                      <a:pt x="19" y="1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4" name="Freeform 1473">
                <a:extLst>
                  <a:ext uri="{FF2B5EF4-FFF2-40B4-BE49-F238E27FC236}">
                    <a16:creationId xmlns:a16="http://schemas.microsoft.com/office/drawing/2014/main" id="{03FFB8F2-C2B4-48D3-9EB3-878F9E37D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559"/>
                <a:ext cx="66" cy="28"/>
              </a:xfrm>
              <a:custGeom>
                <a:avLst/>
                <a:gdLst>
                  <a:gd name="T0" fmla="*/ 83 w 59"/>
                  <a:gd name="T1" fmla="*/ 0 h 25"/>
                  <a:gd name="T2" fmla="*/ 40 w 59"/>
                  <a:gd name="T3" fmla="*/ 25 h 25"/>
                  <a:gd name="T4" fmla="*/ 0 w 59"/>
                  <a:gd name="T5" fmla="*/ 3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5">
                    <a:moveTo>
                      <a:pt x="59" y="0"/>
                    </a:moveTo>
                    <a:cubicBezTo>
                      <a:pt x="46" y="2"/>
                      <a:pt x="41" y="15"/>
                      <a:pt x="29" y="18"/>
                    </a:cubicBezTo>
                    <a:cubicBezTo>
                      <a:pt x="20" y="21"/>
                      <a:pt x="7" y="19"/>
                      <a:pt x="0" y="2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5" name="Freeform 1474">
                <a:extLst>
                  <a:ext uri="{FF2B5EF4-FFF2-40B4-BE49-F238E27FC236}">
                    <a16:creationId xmlns:a16="http://schemas.microsoft.com/office/drawing/2014/main" id="{913EC1FE-2C55-4464-906F-0C44D2078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2516"/>
                <a:ext cx="82" cy="47"/>
              </a:xfrm>
              <a:custGeom>
                <a:avLst/>
                <a:gdLst>
                  <a:gd name="T0" fmla="*/ 0 w 73"/>
                  <a:gd name="T1" fmla="*/ 59 h 42"/>
                  <a:gd name="T2" fmla="*/ 31 w 73"/>
                  <a:gd name="T3" fmla="*/ 55 h 42"/>
                  <a:gd name="T4" fmla="*/ 65 w 73"/>
                  <a:gd name="T5" fmla="*/ 40 h 42"/>
                  <a:gd name="T6" fmla="*/ 91 w 73"/>
                  <a:gd name="T7" fmla="*/ 27 h 42"/>
                  <a:gd name="T8" fmla="*/ 103 w 7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42">
                    <a:moveTo>
                      <a:pt x="0" y="42"/>
                    </a:moveTo>
                    <a:cubicBezTo>
                      <a:pt x="8" y="38"/>
                      <a:pt x="13" y="39"/>
                      <a:pt x="22" y="39"/>
                    </a:cubicBezTo>
                    <a:cubicBezTo>
                      <a:pt x="32" y="38"/>
                      <a:pt x="36" y="31"/>
                      <a:pt x="46" y="29"/>
                    </a:cubicBezTo>
                    <a:cubicBezTo>
                      <a:pt x="55" y="27"/>
                      <a:pt x="60" y="28"/>
                      <a:pt x="64" y="19"/>
                    </a:cubicBezTo>
                    <a:cubicBezTo>
                      <a:pt x="67" y="11"/>
                      <a:pt x="67" y="5"/>
                      <a:pt x="73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6" name="Freeform 1475">
                <a:extLst>
                  <a:ext uri="{FF2B5EF4-FFF2-40B4-BE49-F238E27FC236}">
                    <a16:creationId xmlns:a16="http://schemas.microsoft.com/office/drawing/2014/main" id="{1B68224C-F0F7-441C-B8C2-056FB6850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451"/>
                <a:ext cx="27" cy="27"/>
              </a:xfrm>
              <a:custGeom>
                <a:avLst/>
                <a:gdLst>
                  <a:gd name="T0" fmla="*/ 34 w 24"/>
                  <a:gd name="T1" fmla="*/ 14 h 24"/>
                  <a:gd name="T2" fmla="*/ 24 w 24"/>
                  <a:gd name="T3" fmla="*/ 34 h 24"/>
                  <a:gd name="T4" fmla="*/ 0 w 24"/>
                  <a:gd name="T5" fmla="*/ 19 h 24"/>
                  <a:gd name="T6" fmla="*/ 12 w 24"/>
                  <a:gd name="T7" fmla="*/ 0 h 24"/>
                  <a:gd name="T8" fmla="*/ 34 w 24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4" y="10"/>
                    </a:move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6" y="14"/>
                      <a:pt x="0" y="13"/>
                    </a:cubicBezTo>
                    <a:cubicBezTo>
                      <a:pt x="0" y="13"/>
                      <a:pt x="4" y="3"/>
                      <a:pt x="9" y="0"/>
                    </a:cubicBezTo>
                    <a:cubicBezTo>
                      <a:pt x="9" y="0"/>
                      <a:pt x="20" y="0"/>
                      <a:pt x="24" y="1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7" name="Freeform 1476">
                <a:extLst>
                  <a:ext uri="{FF2B5EF4-FFF2-40B4-BE49-F238E27FC236}">
                    <a16:creationId xmlns:a16="http://schemas.microsoft.com/office/drawing/2014/main" id="{50A95D0B-87AC-4539-9879-AEC0E46B0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606"/>
                <a:ext cx="28" cy="18"/>
              </a:xfrm>
              <a:custGeom>
                <a:avLst/>
                <a:gdLst>
                  <a:gd name="T0" fmla="*/ 35 w 25"/>
                  <a:gd name="T1" fmla="*/ 7 h 16"/>
                  <a:gd name="T2" fmla="*/ 10 w 25"/>
                  <a:gd name="T3" fmla="*/ 12 h 16"/>
                  <a:gd name="T4" fmla="*/ 10 w 25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25" y="4"/>
                    </a:moveTo>
                    <a:cubicBezTo>
                      <a:pt x="25" y="4"/>
                      <a:pt x="20" y="0"/>
                      <a:pt x="7" y="9"/>
                    </a:cubicBezTo>
                    <a:cubicBezTo>
                      <a:pt x="1" y="13"/>
                      <a:pt x="0" y="16"/>
                      <a:pt x="7" y="1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8" name="Freeform 1477">
                <a:extLst>
                  <a:ext uri="{FF2B5EF4-FFF2-40B4-BE49-F238E27FC236}">
                    <a16:creationId xmlns:a16="http://schemas.microsoft.com/office/drawing/2014/main" id="{F54A5D4C-1CDD-408E-A410-08D85E5CE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2504"/>
                <a:ext cx="71" cy="56"/>
              </a:xfrm>
              <a:custGeom>
                <a:avLst/>
                <a:gdLst>
                  <a:gd name="T0" fmla="*/ 82 w 63"/>
                  <a:gd name="T1" fmla="*/ 0 h 50"/>
                  <a:gd name="T2" fmla="*/ 74 w 63"/>
                  <a:gd name="T3" fmla="*/ 19 h 50"/>
                  <a:gd name="T4" fmla="*/ 70 w 63"/>
                  <a:gd name="T5" fmla="*/ 30 h 50"/>
                  <a:gd name="T6" fmla="*/ 60 w 63"/>
                  <a:gd name="T7" fmla="*/ 35 h 50"/>
                  <a:gd name="T8" fmla="*/ 48 w 63"/>
                  <a:gd name="T9" fmla="*/ 39 h 50"/>
                  <a:gd name="T10" fmla="*/ 43 w 63"/>
                  <a:gd name="T11" fmla="*/ 44 h 50"/>
                  <a:gd name="T12" fmla="*/ 34 w 63"/>
                  <a:gd name="T13" fmla="*/ 45 h 50"/>
                  <a:gd name="T14" fmla="*/ 18 w 63"/>
                  <a:gd name="T15" fmla="*/ 50 h 50"/>
                  <a:gd name="T16" fmla="*/ 1 w 63"/>
                  <a:gd name="T17" fmla="*/ 69 h 50"/>
                  <a:gd name="T18" fmla="*/ 19 w 63"/>
                  <a:gd name="T19" fmla="*/ 66 h 50"/>
                  <a:gd name="T20" fmla="*/ 29 w 63"/>
                  <a:gd name="T21" fmla="*/ 65 h 50"/>
                  <a:gd name="T22" fmla="*/ 37 w 63"/>
                  <a:gd name="T23" fmla="*/ 63 h 50"/>
                  <a:gd name="T24" fmla="*/ 54 w 63"/>
                  <a:gd name="T25" fmla="*/ 54 h 50"/>
                  <a:gd name="T26" fmla="*/ 74 w 63"/>
                  <a:gd name="T27" fmla="*/ 46 h 50"/>
                  <a:gd name="T28" fmla="*/ 81 w 63"/>
                  <a:gd name="T29" fmla="*/ 40 h 50"/>
                  <a:gd name="T30" fmla="*/ 82 w 63"/>
                  <a:gd name="T31" fmla="*/ 31 h 50"/>
                  <a:gd name="T32" fmla="*/ 89 w 63"/>
                  <a:gd name="T33" fmla="*/ 12 h 50"/>
                  <a:gd name="T34" fmla="*/ 83 w 63"/>
                  <a:gd name="T35" fmla="*/ 0 h 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" h="50">
                    <a:moveTo>
                      <a:pt x="58" y="0"/>
                    </a:moveTo>
                    <a:cubicBezTo>
                      <a:pt x="54" y="3"/>
                      <a:pt x="53" y="8"/>
                      <a:pt x="52" y="13"/>
                    </a:cubicBezTo>
                    <a:cubicBezTo>
                      <a:pt x="51" y="16"/>
                      <a:pt x="51" y="19"/>
                      <a:pt x="49" y="21"/>
                    </a:cubicBezTo>
                    <a:cubicBezTo>
                      <a:pt x="47" y="23"/>
                      <a:pt x="44" y="24"/>
                      <a:pt x="42" y="25"/>
                    </a:cubicBezTo>
                    <a:cubicBezTo>
                      <a:pt x="39" y="25"/>
                      <a:pt x="36" y="27"/>
                      <a:pt x="34" y="28"/>
                    </a:cubicBezTo>
                    <a:cubicBezTo>
                      <a:pt x="33" y="29"/>
                      <a:pt x="32" y="30"/>
                      <a:pt x="30" y="31"/>
                    </a:cubicBezTo>
                    <a:cubicBezTo>
                      <a:pt x="28" y="32"/>
                      <a:pt x="26" y="32"/>
                      <a:pt x="24" y="32"/>
                    </a:cubicBezTo>
                    <a:cubicBezTo>
                      <a:pt x="20" y="33"/>
                      <a:pt x="16" y="34"/>
                      <a:pt x="12" y="36"/>
                    </a:cubicBezTo>
                    <a:cubicBezTo>
                      <a:pt x="6" y="39"/>
                      <a:pt x="0" y="42"/>
                      <a:pt x="1" y="49"/>
                    </a:cubicBezTo>
                    <a:cubicBezTo>
                      <a:pt x="5" y="50"/>
                      <a:pt x="10" y="48"/>
                      <a:pt x="13" y="47"/>
                    </a:cubicBezTo>
                    <a:cubicBezTo>
                      <a:pt x="16" y="46"/>
                      <a:pt x="18" y="47"/>
                      <a:pt x="20" y="46"/>
                    </a:cubicBezTo>
                    <a:cubicBezTo>
                      <a:pt x="22" y="46"/>
                      <a:pt x="24" y="46"/>
                      <a:pt x="26" y="45"/>
                    </a:cubicBezTo>
                    <a:cubicBezTo>
                      <a:pt x="31" y="44"/>
                      <a:pt x="34" y="40"/>
                      <a:pt x="38" y="38"/>
                    </a:cubicBezTo>
                    <a:cubicBezTo>
                      <a:pt x="43" y="36"/>
                      <a:pt x="48" y="35"/>
                      <a:pt x="52" y="33"/>
                    </a:cubicBezTo>
                    <a:cubicBezTo>
                      <a:pt x="54" y="32"/>
                      <a:pt x="56" y="31"/>
                      <a:pt x="57" y="29"/>
                    </a:cubicBezTo>
                    <a:cubicBezTo>
                      <a:pt x="58" y="27"/>
                      <a:pt x="58" y="24"/>
                      <a:pt x="58" y="22"/>
                    </a:cubicBezTo>
                    <a:cubicBezTo>
                      <a:pt x="59" y="17"/>
                      <a:pt x="62" y="13"/>
                      <a:pt x="62" y="9"/>
                    </a:cubicBezTo>
                    <a:cubicBezTo>
                      <a:pt x="63" y="5"/>
                      <a:pt x="63" y="2"/>
                      <a:pt x="59" y="0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39" name="Freeform 1478">
                <a:extLst>
                  <a:ext uri="{FF2B5EF4-FFF2-40B4-BE49-F238E27FC236}">
                    <a16:creationId xmlns:a16="http://schemas.microsoft.com/office/drawing/2014/main" id="{9C7DB192-0C30-4AF6-83DC-43D0AA344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9" y="2516"/>
                <a:ext cx="87" cy="66"/>
              </a:xfrm>
              <a:custGeom>
                <a:avLst/>
                <a:gdLst>
                  <a:gd name="T0" fmla="*/ 108 w 78"/>
                  <a:gd name="T1" fmla="*/ 4 h 59"/>
                  <a:gd name="T2" fmla="*/ 99 w 78"/>
                  <a:gd name="T3" fmla="*/ 8 h 59"/>
                  <a:gd name="T4" fmla="*/ 93 w 78"/>
                  <a:gd name="T5" fmla="*/ 29 h 59"/>
                  <a:gd name="T6" fmla="*/ 73 w 78"/>
                  <a:gd name="T7" fmla="*/ 44 h 59"/>
                  <a:gd name="T8" fmla="*/ 52 w 78"/>
                  <a:gd name="T9" fmla="*/ 50 h 59"/>
                  <a:gd name="T10" fmla="*/ 45 w 78"/>
                  <a:gd name="T11" fmla="*/ 56 h 59"/>
                  <a:gd name="T12" fmla="*/ 36 w 78"/>
                  <a:gd name="T13" fmla="*/ 57 h 59"/>
                  <a:gd name="T14" fmla="*/ 13 w 78"/>
                  <a:gd name="T15" fmla="*/ 57 h 59"/>
                  <a:gd name="T16" fmla="*/ 1 w 78"/>
                  <a:gd name="T17" fmla="*/ 66 h 59"/>
                  <a:gd name="T18" fmla="*/ 10 w 78"/>
                  <a:gd name="T19" fmla="*/ 78 h 59"/>
                  <a:gd name="T20" fmla="*/ 28 w 78"/>
                  <a:gd name="T21" fmla="*/ 77 h 59"/>
                  <a:gd name="T22" fmla="*/ 46 w 78"/>
                  <a:gd name="T23" fmla="*/ 73 h 59"/>
                  <a:gd name="T24" fmla="*/ 62 w 78"/>
                  <a:gd name="T25" fmla="*/ 64 h 59"/>
                  <a:gd name="T26" fmla="*/ 83 w 78"/>
                  <a:gd name="T27" fmla="*/ 50 h 59"/>
                  <a:gd name="T28" fmla="*/ 88 w 78"/>
                  <a:gd name="T29" fmla="*/ 48 h 59"/>
                  <a:gd name="T30" fmla="*/ 94 w 78"/>
                  <a:gd name="T31" fmla="*/ 38 h 59"/>
                  <a:gd name="T32" fmla="*/ 100 w 78"/>
                  <a:gd name="T33" fmla="*/ 23 h 59"/>
                  <a:gd name="T34" fmla="*/ 106 w 78"/>
                  <a:gd name="T35" fmla="*/ 13 h 59"/>
                  <a:gd name="T36" fmla="*/ 108 w 78"/>
                  <a:gd name="T37" fmla="*/ 4 h 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8" h="59">
                    <a:moveTo>
                      <a:pt x="78" y="4"/>
                    </a:moveTo>
                    <a:cubicBezTo>
                      <a:pt x="76" y="2"/>
                      <a:pt x="73" y="0"/>
                      <a:pt x="72" y="5"/>
                    </a:cubicBezTo>
                    <a:cubicBezTo>
                      <a:pt x="71" y="11"/>
                      <a:pt x="69" y="15"/>
                      <a:pt x="66" y="21"/>
                    </a:cubicBezTo>
                    <a:cubicBezTo>
                      <a:pt x="62" y="26"/>
                      <a:pt x="58" y="29"/>
                      <a:pt x="52" y="31"/>
                    </a:cubicBezTo>
                    <a:cubicBezTo>
                      <a:pt x="48" y="33"/>
                      <a:pt x="43" y="33"/>
                      <a:pt x="38" y="36"/>
                    </a:cubicBezTo>
                    <a:cubicBezTo>
                      <a:pt x="36" y="37"/>
                      <a:pt x="35" y="39"/>
                      <a:pt x="32" y="40"/>
                    </a:cubicBezTo>
                    <a:cubicBezTo>
                      <a:pt x="30" y="40"/>
                      <a:pt x="28" y="40"/>
                      <a:pt x="26" y="41"/>
                    </a:cubicBezTo>
                    <a:cubicBezTo>
                      <a:pt x="21" y="41"/>
                      <a:pt x="16" y="41"/>
                      <a:pt x="10" y="41"/>
                    </a:cubicBezTo>
                    <a:cubicBezTo>
                      <a:pt x="7" y="42"/>
                      <a:pt x="1" y="43"/>
                      <a:pt x="1" y="47"/>
                    </a:cubicBezTo>
                    <a:cubicBezTo>
                      <a:pt x="0" y="50"/>
                      <a:pt x="5" y="55"/>
                      <a:pt x="7" y="56"/>
                    </a:cubicBezTo>
                    <a:cubicBezTo>
                      <a:pt x="11" y="59"/>
                      <a:pt x="16" y="57"/>
                      <a:pt x="20" y="55"/>
                    </a:cubicBezTo>
                    <a:cubicBezTo>
                      <a:pt x="24" y="54"/>
                      <a:pt x="28" y="52"/>
                      <a:pt x="33" y="52"/>
                    </a:cubicBezTo>
                    <a:cubicBezTo>
                      <a:pt x="38" y="51"/>
                      <a:pt x="41" y="49"/>
                      <a:pt x="45" y="46"/>
                    </a:cubicBezTo>
                    <a:cubicBezTo>
                      <a:pt x="50" y="42"/>
                      <a:pt x="54" y="39"/>
                      <a:pt x="59" y="36"/>
                    </a:cubicBezTo>
                    <a:cubicBezTo>
                      <a:pt x="60" y="36"/>
                      <a:pt x="63" y="35"/>
                      <a:pt x="64" y="34"/>
                    </a:cubicBezTo>
                    <a:cubicBezTo>
                      <a:pt x="65" y="33"/>
                      <a:pt x="66" y="29"/>
                      <a:pt x="67" y="27"/>
                    </a:cubicBezTo>
                    <a:cubicBezTo>
                      <a:pt x="69" y="24"/>
                      <a:pt x="71" y="20"/>
                      <a:pt x="73" y="17"/>
                    </a:cubicBezTo>
                    <a:cubicBezTo>
                      <a:pt x="74" y="15"/>
                      <a:pt x="75" y="12"/>
                      <a:pt x="76" y="10"/>
                    </a:cubicBezTo>
                    <a:cubicBezTo>
                      <a:pt x="77" y="8"/>
                      <a:pt x="77" y="6"/>
                      <a:pt x="78" y="4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0" name="Freeform 1479">
                <a:extLst>
                  <a:ext uri="{FF2B5EF4-FFF2-40B4-BE49-F238E27FC236}">
                    <a16:creationId xmlns:a16="http://schemas.microsoft.com/office/drawing/2014/main" id="{E3744B86-B1F8-46E6-836F-5F8F2A304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2561"/>
                <a:ext cx="53" cy="37"/>
              </a:xfrm>
              <a:custGeom>
                <a:avLst/>
                <a:gdLst>
                  <a:gd name="T0" fmla="*/ 68 w 47"/>
                  <a:gd name="T1" fmla="*/ 0 h 33"/>
                  <a:gd name="T2" fmla="*/ 59 w 47"/>
                  <a:gd name="T3" fmla="*/ 19 h 33"/>
                  <a:gd name="T4" fmla="*/ 48 w 47"/>
                  <a:gd name="T5" fmla="*/ 22 h 33"/>
                  <a:gd name="T6" fmla="*/ 41 w 47"/>
                  <a:gd name="T7" fmla="*/ 28 h 33"/>
                  <a:gd name="T8" fmla="*/ 14 w 47"/>
                  <a:gd name="T9" fmla="*/ 45 h 33"/>
                  <a:gd name="T10" fmla="*/ 0 w 47"/>
                  <a:gd name="T11" fmla="*/ 33 h 33"/>
                  <a:gd name="T12" fmla="*/ 11 w 47"/>
                  <a:gd name="T13" fmla="*/ 27 h 33"/>
                  <a:gd name="T14" fmla="*/ 30 w 47"/>
                  <a:gd name="T15" fmla="*/ 24 h 33"/>
                  <a:gd name="T16" fmla="*/ 46 w 47"/>
                  <a:gd name="T17" fmla="*/ 13 h 33"/>
                  <a:gd name="T18" fmla="*/ 60 w 47"/>
                  <a:gd name="T19" fmla="*/ 3 h 33"/>
                  <a:gd name="T20" fmla="*/ 67 w 47"/>
                  <a:gd name="T21" fmla="*/ 0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33">
                    <a:moveTo>
                      <a:pt x="47" y="0"/>
                    </a:moveTo>
                    <a:cubicBezTo>
                      <a:pt x="43" y="3"/>
                      <a:pt x="44" y="9"/>
                      <a:pt x="41" y="13"/>
                    </a:cubicBezTo>
                    <a:cubicBezTo>
                      <a:pt x="39" y="15"/>
                      <a:pt x="36" y="15"/>
                      <a:pt x="34" y="16"/>
                    </a:cubicBezTo>
                    <a:cubicBezTo>
                      <a:pt x="31" y="17"/>
                      <a:pt x="29" y="18"/>
                      <a:pt x="28" y="20"/>
                    </a:cubicBezTo>
                    <a:cubicBezTo>
                      <a:pt x="23" y="24"/>
                      <a:pt x="17" y="33"/>
                      <a:pt x="10" y="32"/>
                    </a:cubicBezTo>
                    <a:cubicBezTo>
                      <a:pt x="7" y="32"/>
                      <a:pt x="0" y="27"/>
                      <a:pt x="0" y="23"/>
                    </a:cubicBezTo>
                    <a:cubicBezTo>
                      <a:pt x="0" y="20"/>
                      <a:pt x="5" y="19"/>
                      <a:pt x="8" y="19"/>
                    </a:cubicBezTo>
                    <a:cubicBezTo>
                      <a:pt x="12" y="18"/>
                      <a:pt x="17" y="19"/>
                      <a:pt x="21" y="17"/>
                    </a:cubicBezTo>
                    <a:cubicBezTo>
                      <a:pt x="26" y="16"/>
                      <a:pt x="29" y="13"/>
                      <a:pt x="32" y="10"/>
                    </a:cubicBezTo>
                    <a:cubicBezTo>
                      <a:pt x="35" y="7"/>
                      <a:pt x="38" y="6"/>
                      <a:pt x="42" y="3"/>
                    </a:cubicBezTo>
                    <a:cubicBezTo>
                      <a:pt x="43" y="2"/>
                      <a:pt x="44" y="1"/>
                      <a:pt x="46" y="0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1" name="Freeform 1480">
                <a:extLst>
                  <a:ext uri="{FF2B5EF4-FFF2-40B4-BE49-F238E27FC236}">
                    <a16:creationId xmlns:a16="http://schemas.microsoft.com/office/drawing/2014/main" id="{17DEC0FE-E39A-413C-AB3B-3FBF1E0D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2443"/>
                <a:ext cx="18" cy="63"/>
              </a:xfrm>
              <a:custGeom>
                <a:avLst/>
                <a:gdLst>
                  <a:gd name="T0" fmla="*/ 0 w 16"/>
                  <a:gd name="T1" fmla="*/ 0 h 56"/>
                  <a:gd name="T2" fmla="*/ 12 w 16"/>
                  <a:gd name="T3" fmla="*/ 37 h 56"/>
                  <a:gd name="T4" fmla="*/ 8 w 16"/>
                  <a:gd name="T5" fmla="*/ 57 h 56"/>
                  <a:gd name="T6" fmla="*/ 2 w 16"/>
                  <a:gd name="T7" fmla="*/ 80 h 56"/>
                  <a:gd name="T8" fmla="*/ 14 w 16"/>
                  <a:gd name="T9" fmla="*/ 60 h 56"/>
                  <a:gd name="T10" fmla="*/ 21 w 16"/>
                  <a:gd name="T11" fmla="*/ 29 h 56"/>
                  <a:gd name="T12" fmla="*/ 1 w 16"/>
                  <a:gd name="T13" fmla="*/ 1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6">
                    <a:moveTo>
                      <a:pt x="0" y="0"/>
                    </a:moveTo>
                    <a:cubicBezTo>
                      <a:pt x="8" y="2"/>
                      <a:pt x="10" y="19"/>
                      <a:pt x="9" y="26"/>
                    </a:cubicBezTo>
                    <a:cubicBezTo>
                      <a:pt x="9" y="31"/>
                      <a:pt x="6" y="35"/>
                      <a:pt x="5" y="40"/>
                    </a:cubicBezTo>
                    <a:cubicBezTo>
                      <a:pt x="3" y="45"/>
                      <a:pt x="3" y="51"/>
                      <a:pt x="2" y="56"/>
                    </a:cubicBezTo>
                    <a:cubicBezTo>
                      <a:pt x="6" y="53"/>
                      <a:pt x="8" y="46"/>
                      <a:pt x="10" y="42"/>
                    </a:cubicBezTo>
                    <a:cubicBezTo>
                      <a:pt x="14" y="35"/>
                      <a:pt x="16" y="28"/>
                      <a:pt x="15" y="20"/>
                    </a:cubicBezTo>
                    <a:cubicBezTo>
                      <a:pt x="14" y="12"/>
                      <a:pt x="11" y="0"/>
                      <a:pt x="1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2" name="Freeform 1481">
                <a:extLst>
                  <a:ext uri="{FF2B5EF4-FFF2-40B4-BE49-F238E27FC236}">
                    <a16:creationId xmlns:a16="http://schemas.microsoft.com/office/drawing/2014/main" id="{95529D52-5AA2-4BBD-AF4B-C8A06A16B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3" y="2454"/>
                <a:ext cx="18" cy="13"/>
              </a:xfrm>
              <a:custGeom>
                <a:avLst/>
                <a:gdLst>
                  <a:gd name="T0" fmla="*/ 23 w 16"/>
                  <a:gd name="T1" fmla="*/ 11 h 12"/>
                  <a:gd name="T2" fmla="*/ 14 w 16"/>
                  <a:gd name="T3" fmla="*/ 2 h 12"/>
                  <a:gd name="T4" fmla="*/ 3 w 16"/>
                  <a:gd name="T5" fmla="*/ 0 h 12"/>
                  <a:gd name="T6" fmla="*/ 12 w 16"/>
                  <a:gd name="T7" fmla="*/ 9 h 12"/>
                  <a:gd name="T8" fmla="*/ 23 w 16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6" y="8"/>
                    </a:moveTo>
                    <a:cubicBezTo>
                      <a:pt x="15" y="5"/>
                      <a:pt x="12" y="3"/>
                      <a:pt x="10" y="2"/>
                    </a:cubicBezTo>
                    <a:cubicBezTo>
                      <a:pt x="9" y="2"/>
                      <a:pt x="4" y="0"/>
                      <a:pt x="3" y="0"/>
                    </a:cubicBezTo>
                    <a:cubicBezTo>
                      <a:pt x="0" y="2"/>
                      <a:pt x="8" y="5"/>
                      <a:pt x="9" y="6"/>
                    </a:cubicBezTo>
                    <a:cubicBezTo>
                      <a:pt x="11" y="7"/>
                      <a:pt x="15" y="12"/>
                      <a:pt x="16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3" name="Freeform 1482">
                <a:extLst>
                  <a:ext uri="{FF2B5EF4-FFF2-40B4-BE49-F238E27FC236}">
                    <a16:creationId xmlns:a16="http://schemas.microsoft.com/office/drawing/2014/main" id="{CB067819-6316-45E0-837C-80E557CD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3" y="2609"/>
                <a:ext cx="8" cy="7"/>
              </a:xfrm>
              <a:custGeom>
                <a:avLst/>
                <a:gdLst>
                  <a:gd name="T0" fmla="*/ 10 w 7"/>
                  <a:gd name="T1" fmla="*/ 6 h 6"/>
                  <a:gd name="T2" fmla="*/ 3 w 7"/>
                  <a:gd name="T3" fmla="*/ 9 h 6"/>
                  <a:gd name="T4" fmla="*/ 10 w 7"/>
                  <a:gd name="T5" fmla="*/ 2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6" y="4"/>
                      <a:pt x="4" y="5"/>
                      <a:pt x="3" y="6"/>
                    </a:cubicBezTo>
                    <a:cubicBezTo>
                      <a:pt x="0" y="3"/>
                      <a:pt x="5" y="0"/>
                      <a:pt x="7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4" name="Freeform 1483">
                <a:extLst>
                  <a:ext uri="{FF2B5EF4-FFF2-40B4-BE49-F238E27FC236}">
                    <a16:creationId xmlns:a16="http://schemas.microsoft.com/office/drawing/2014/main" id="{DFA1E303-05BB-4588-929E-3086A5CFB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292"/>
                <a:ext cx="193" cy="335"/>
              </a:xfrm>
              <a:custGeom>
                <a:avLst/>
                <a:gdLst>
                  <a:gd name="T0" fmla="*/ 113 w 172"/>
                  <a:gd name="T1" fmla="*/ 24 h 299"/>
                  <a:gd name="T2" fmla="*/ 130 w 172"/>
                  <a:gd name="T3" fmla="*/ 73 h 299"/>
                  <a:gd name="T4" fmla="*/ 184 w 172"/>
                  <a:gd name="T5" fmla="*/ 152 h 299"/>
                  <a:gd name="T6" fmla="*/ 218 w 172"/>
                  <a:gd name="T7" fmla="*/ 236 h 299"/>
                  <a:gd name="T8" fmla="*/ 148 w 172"/>
                  <a:gd name="T9" fmla="*/ 197 h 299"/>
                  <a:gd name="T10" fmla="*/ 126 w 172"/>
                  <a:gd name="T11" fmla="*/ 171 h 299"/>
                  <a:gd name="T12" fmla="*/ 120 w 172"/>
                  <a:gd name="T13" fmla="*/ 221 h 299"/>
                  <a:gd name="T14" fmla="*/ 122 w 172"/>
                  <a:gd name="T15" fmla="*/ 261 h 299"/>
                  <a:gd name="T16" fmla="*/ 130 w 172"/>
                  <a:gd name="T17" fmla="*/ 290 h 299"/>
                  <a:gd name="T18" fmla="*/ 158 w 172"/>
                  <a:gd name="T19" fmla="*/ 309 h 299"/>
                  <a:gd name="T20" fmla="*/ 205 w 172"/>
                  <a:gd name="T21" fmla="*/ 343 h 299"/>
                  <a:gd name="T22" fmla="*/ 209 w 172"/>
                  <a:gd name="T23" fmla="*/ 372 h 299"/>
                  <a:gd name="T24" fmla="*/ 195 w 172"/>
                  <a:gd name="T25" fmla="*/ 373 h 299"/>
                  <a:gd name="T26" fmla="*/ 200 w 172"/>
                  <a:gd name="T27" fmla="*/ 399 h 299"/>
                  <a:gd name="T28" fmla="*/ 166 w 172"/>
                  <a:gd name="T29" fmla="*/ 402 h 299"/>
                  <a:gd name="T30" fmla="*/ 155 w 172"/>
                  <a:gd name="T31" fmla="*/ 402 h 299"/>
                  <a:gd name="T32" fmla="*/ 144 w 172"/>
                  <a:gd name="T33" fmla="*/ 419 h 299"/>
                  <a:gd name="T34" fmla="*/ 113 w 172"/>
                  <a:gd name="T35" fmla="*/ 406 h 299"/>
                  <a:gd name="T36" fmla="*/ 72 w 172"/>
                  <a:gd name="T37" fmla="*/ 372 h 299"/>
                  <a:gd name="T38" fmla="*/ 35 w 172"/>
                  <a:gd name="T39" fmla="*/ 306 h 299"/>
                  <a:gd name="T40" fmla="*/ 10 w 172"/>
                  <a:gd name="T41" fmla="*/ 238 h 299"/>
                  <a:gd name="T42" fmla="*/ 10 w 172"/>
                  <a:gd name="T43" fmla="*/ 171 h 299"/>
                  <a:gd name="T44" fmla="*/ 0 w 172"/>
                  <a:gd name="T45" fmla="*/ 46 h 299"/>
                  <a:gd name="T46" fmla="*/ 112 w 172"/>
                  <a:gd name="T47" fmla="*/ 21 h 29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299">
                    <a:moveTo>
                      <a:pt x="80" y="17"/>
                    </a:moveTo>
                    <a:cubicBezTo>
                      <a:pt x="80" y="17"/>
                      <a:pt x="81" y="40"/>
                      <a:pt x="92" y="52"/>
                    </a:cubicBezTo>
                    <a:cubicBezTo>
                      <a:pt x="104" y="63"/>
                      <a:pt x="115" y="93"/>
                      <a:pt x="130" y="108"/>
                    </a:cubicBezTo>
                    <a:cubicBezTo>
                      <a:pt x="146" y="122"/>
                      <a:pt x="172" y="156"/>
                      <a:pt x="154" y="168"/>
                    </a:cubicBezTo>
                    <a:cubicBezTo>
                      <a:pt x="135" y="180"/>
                      <a:pt x="111" y="154"/>
                      <a:pt x="105" y="140"/>
                    </a:cubicBezTo>
                    <a:cubicBezTo>
                      <a:pt x="100" y="125"/>
                      <a:pt x="89" y="122"/>
                      <a:pt x="89" y="122"/>
                    </a:cubicBezTo>
                    <a:cubicBezTo>
                      <a:pt x="89" y="122"/>
                      <a:pt x="90" y="150"/>
                      <a:pt x="85" y="157"/>
                    </a:cubicBezTo>
                    <a:cubicBezTo>
                      <a:pt x="81" y="165"/>
                      <a:pt x="92" y="177"/>
                      <a:pt x="86" y="186"/>
                    </a:cubicBezTo>
                    <a:cubicBezTo>
                      <a:pt x="84" y="190"/>
                      <a:pt x="90" y="193"/>
                      <a:pt x="92" y="206"/>
                    </a:cubicBezTo>
                    <a:cubicBezTo>
                      <a:pt x="94" y="219"/>
                      <a:pt x="102" y="206"/>
                      <a:pt x="112" y="220"/>
                    </a:cubicBezTo>
                    <a:cubicBezTo>
                      <a:pt x="115" y="225"/>
                      <a:pt x="145" y="220"/>
                      <a:pt x="145" y="244"/>
                    </a:cubicBezTo>
                    <a:cubicBezTo>
                      <a:pt x="145" y="244"/>
                      <a:pt x="160" y="257"/>
                      <a:pt x="148" y="264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51" y="275"/>
                      <a:pt x="142" y="284"/>
                    </a:cubicBezTo>
                    <a:cubicBezTo>
                      <a:pt x="138" y="288"/>
                      <a:pt x="122" y="286"/>
                      <a:pt x="118" y="286"/>
                    </a:cubicBezTo>
                    <a:cubicBezTo>
                      <a:pt x="114" y="286"/>
                      <a:pt x="110" y="286"/>
                      <a:pt x="110" y="286"/>
                    </a:cubicBezTo>
                    <a:cubicBezTo>
                      <a:pt x="110" y="286"/>
                      <a:pt x="112" y="296"/>
                      <a:pt x="102" y="298"/>
                    </a:cubicBezTo>
                    <a:cubicBezTo>
                      <a:pt x="93" y="299"/>
                      <a:pt x="84" y="291"/>
                      <a:pt x="80" y="288"/>
                    </a:cubicBezTo>
                    <a:cubicBezTo>
                      <a:pt x="77" y="284"/>
                      <a:pt x="59" y="276"/>
                      <a:pt x="51" y="264"/>
                    </a:cubicBezTo>
                    <a:cubicBezTo>
                      <a:pt x="44" y="253"/>
                      <a:pt x="33" y="252"/>
                      <a:pt x="25" y="218"/>
                    </a:cubicBezTo>
                    <a:cubicBezTo>
                      <a:pt x="22" y="202"/>
                      <a:pt x="9" y="182"/>
                      <a:pt x="7" y="169"/>
                    </a:cubicBezTo>
                    <a:cubicBezTo>
                      <a:pt x="6" y="156"/>
                      <a:pt x="4" y="143"/>
                      <a:pt x="7" y="122"/>
                    </a:cubicBezTo>
                    <a:cubicBezTo>
                      <a:pt x="10" y="101"/>
                      <a:pt x="0" y="33"/>
                      <a:pt x="0" y="33"/>
                    </a:cubicBezTo>
                    <a:cubicBezTo>
                      <a:pt x="0" y="33"/>
                      <a:pt x="36" y="0"/>
                      <a:pt x="79" y="15"/>
                    </a:cubicBezTo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5" name="Freeform 1484">
                <a:extLst>
                  <a:ext uri="{FF2B5EF4-FFF2-40B4-BE49-F238E27FC236}">
                    <a16:creationId xmlns:a16="http://schemas.microsoft.com/office/drawing/2014/main" id="{4F1E9D7F-D309-471D-8E7F-FABF57FC1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" y="2430"/>
                <a:ext cx="46" cy="93"/>
              </a:xfrm>
              <a:custGeom>
                <a:avLst/>
                <a:gdLst>
                  <a:gd name="T0" fmla="*/ 54 w 41"/>
                  <a:gd name="T1" fmla="*/ 0 h 83"/>
                  <a:gd name="T2" fmla="*/ 20 w 41"/>
                  <a:gd name="T3" fmla="*/ 30 h 83"/>
                  <a:gd name="T4" fmla="*/ 17 w 41"/>
                  <a:gd name="T5" fmla="*/ 72 h 83"/>
                  <a:gd name="T6" fmla="*/ 24 w 41"/>
                  <a:gd name="T7" fmla="*/ 113 h 83"/>
                  <a:gd name="T8" fmla="*/ 38 w 41"/>
                  <a:gd name="T9" fmla="*/ 97 h 83"/>
                  <a:gd name="T10" fmla="*/ 53 w 41"/>
                  <a:gd name="T11" fmla="*/ 72 h 83"/>
                  <a:gd name="T12" fmla="*/ 54 w 41"/>
                  <a:gd name="T13" fmla="*/ 35 h 83"/>
                  <a:gd name="T14" fmla="*/ 54 w 41"/>
                  <a:gd name="T15" fmla="*/ 0 h 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83">
                    <a:moveTo>
                      <a:pt x="38" y="0"/>
                    </a:moveTo>
                    <a:cubicBezTo>
                      <a:pt x="38" y="0"/>
                      <a:pt x="40" y="11"/>
                      <a:pt x="14" y="21"/>
                    </a:cubicBezTo>
                    <a:cubicBezTo>
                      <a:pt x="0" y="26"/>
                      <a:pt x="11" y="48"/>
                      <a:pt x="12" y="51"/>
                    </a:cubicBezTo>
                    <a:cubicBezTo>
                      <a:pt x="14" y="53"/>
                      <a:pt x="17" y="80"/>
                      <a:pt x="17" y="80"/>
                    </a:cubicBezTo>
                    <a:cubicBezTo>
                      <a:pt x="17" y="80"/>
                      <a:pt x="22" y="83"/>
                      <a:pt x="27" y="70"/>
                    </a:cubicBezTo>
                    <a:cubicBezTo>
                      <a:pt x="33" y="57"/>
                      <a:pt x="41" y="70"/>
                      <a:pt x="37" y="51"/>
                    </a:cubicBezTo>
                    <a:cubicBezTo>
                      <a:pt x="33" y="31"/>
                      <a:pt x="38" y="31"/>
                      <a:pt x="38" y="25"/>
                    </a:cubicBezTo>
                    <a:cubicBezTo>
                      <a:pt x="38" y="19"/>
                      <a:pt x="38" y="0"/>
                      <a:pt x="38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6" name="Freeform 1485">
                <a:extLst>
                  <a:ext uri="{FF2B5EF4-FFF2-40B4-BE49-F238E27FC236}">
                    <a16:creationId xmlns:a16="http://schemas.microsoft.com/office/drawing/2014/main" id="{CEC4A22E-1E3B-4248-B23B-B1F82CCC6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2292"/>
                <a:ext cx="193" cy="335"/>
              </a:xfrm>
              <a:custGeom>
                <a:avLst/>
                <a:gdLst>
                  <a:gd name="T0" fmla="*/ 112 w 172"/>
                  <a:gd name="T1" fmla="*/ 24 h 299"/>
                  <a:gd name="T2" fmla="*/ 130 w 172"/>
                  <a:gd name="T3" fmla="*/ 73 h 299"/>
                  <a:gd name="T4" fmla="*/ 184 w 172"/>
                  <a:gd name="T5" fmla="*/ 152 h 299"/>
                  <a:gd name="T6" fmla="*/ 217 w 172"/>
                  <a:gd name="T7" fmla="*/ 236 h 299"/>
                  <a:gd name="T8" fmla="*/ 148 w 172"/>
                  <a:gd name="T9" fmla="*/ 197 h 299"/>
                  <a:gd name="T10" fmla="*/ 125 w 172"/>
                  <a:gd name="T11" fmla="*/ 171 h 299"/>
                  <a:gd name="T12" fmla="*/ 120 w 172"/>
                  <a:gd name="T13" fmla="*/ 221 h 299"/>
                  <a:gd name="T14" fmla="*/ 120 w 172"/>
                  <a:gd name="T15" fmla="*/ 263 h 299"/>
                  <a:gd name="T16" fmla="*/ 130 w 172"/>
                  <a:gd name="T17" fmla="*/ 290 h 299"/>
                  <a:gd name="T18" fmla="*/ 157 w 172"/>
                  <a:gd name="T19" fmla="*/ 309 h 299"/>
                  <a:gd name="T20" fmla="*/ 204 w 172"/>
                  <a:gd name="T21" fmla="*/ 343 h 299"/>
                  <a:gd name="T22" fmla="*/ 208 w 172"/>
                  <a:gd name="T23" fmla="*/ 372 h 299"/>
                  <a:gd name="T24" fmla="*/ 194 w 172"/>
                  <a:gd name="T25" fmla="*/ 373 h 299"/>
                  <a:gd name="T26" fmla="*/ 199 w 172"/>
                  <a:gd name="T27" fmla="*/ 400 h 299"/>
                  <a:gd name="T28" fmla="*/ 165 w 172"/>
                  <a:gd name="T29" fmla="*/ 402 h 299"/>
                  <a:gd name="T30" fmla="*/ 155 w 172"/>
                  <a:gd name="T31" fmla="*/ 402 h 299"/>
                  <a:gd name="T32" fmla="*/ 144 w 172"/>
                  <a:gd name="T33" fmla="*/ 419 h 299"/>
                  <a:gd name="T34" fmla="*/ 113 w 172"/>
                  <a:gd name="T35" fmla="*/ 406 h 299"/>
                  <a:gd name="T36" fmla="*/ 72 w 172"/>
                  <a:gd name="T37" fmla="*/ 373 h 299"/>
                  <a:gd name="T38" fmla="*/ 35 w 172"/>
                  <a:gd name="T39" fmla="*/ 306 h 299"/>
                  <a:gd name="T40" fmla="*/ 10 w 172"/>
                  <a:gd name="T41" fmla="*/ 238 h 299"/>
                  <a:gd name="T42" fmla="*/ 10 w 172"/>
                  <a:gd name="T43" fmla="*/ 171 h 299"/>
                  <a:gd name="T44" fmla="*/ 0 w 172"/>
                  <a:gd name="T45" fmla="*/ 46 h 299"/>
                  <a:gd name="T46" fmla="*/ 112 w 172"/>
                  <a:gd name="T47" fmla="*/ 21 h 29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2" h="299">
                    <a:moveTo>
                      <a:pt x="79" y="17"/>
                    </a:moveTo>
                    <a:cubicBezTo>
                      <a:pt x="79" y="17"/>
                      <a:pt x="80" y="40"/>
                      <a:pt x="92" y="52"/>
                    </a:cubicBezTo>
                    <a:cubicBezTo>
                      <a:pt x="103" y="63"/>
                      <a:pt x="114" y="94"/>
                      <a:pt x="130" y="108"/>
                    </a:cubicBezTo>
                    <a:cubicBezTo>
                      <a:pt x="145" y="122"/>
                      <a:pt x="172" y="157"/>
                      <a:pt x="153" y="168"/>
                    </a:cubicBezTo>
                    <a:cubicBezTo>
                      <a:pt x="134" y="180"/>
                      <a:pt x="110" y="154"/>
                      <a:pt x="105" y="140"/>
                    </a:cubicBezTo>
                    <a:cubicBezTo>
                      <a:pt x="99" y="125"/>
                      <a:pt x="88" y="122"/>
                      <a:pt x="88" y="122"/>
                    </a:cubicBezTo>
                    <a:cubicBezTo>
                      <a:pt x="88" y="122"/>
                      <a:pt x="89" y="150"/>
                      <a:pt x="85" y="157"/>
                    </a:cubicBezTo>
                    <a:cubicBezTo>
                      <a:pt x="80" y="165"/>
                      <a:pt x="92" y="177"/>
                      <a:pt x="85" y="187"/>
                    </a:cubicBezTo>
                    <a:cubicBezTo>
                      <a:pt x="83" y="190"/>
                      <a:pt x="90" y="193"/>
                      <a:pt x="92" y="206"/>
                    </a:cubicBezTo>
                    <a:cubicBezTo>
                      <a:pt x="94" y="219"/>
                      <a:pt x="101" y="207"/>
                      <a:pt x="111" y="220"/>
                    </a:cubicBezTo>
                    <a:cubicBezTo>
                      <a:pt x="115" y="225"/>
                      <a:pt x="145" y="220"/>
                      <a:pt x="144" y="244"/>
                    </a:cubicBezTo>
                    <a:cubicBezTo>
                      <a:pt x="144" y="244"/>
                      <a:pt x="159" y="257"/>
                      <a:pt x="147" y="264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51" y="275"/>
                      <a:pt x="141" y="285"/>
                    </a:cubicBezTo>
                    <a:cubicBezTo>
                      <a:pt x="137" y="288"/>
                      <a:pt x="122" y="286"/>
                      <a:pt x="117" y="286"/>
                    </a:cubicBezTo>
                    <a:cubicBezTo>
                      <a:pt x="113" y="286"/>
                      <a:pt x="110" y="286"/>
                      <a:pt x="110" y="286"/>
                    </a:cubicBezTo>
                    <a:cubicBezTo>
                      <a:pt x="110" y="286"/>
                      <a:pt x="111" y="296"/>
                      <a:pt x="102" y="298"/>
                    </a:cubicBezTo>
                    <a:cubicBezTo>
                      <a:pt x="92" y="299"/>
                      <a:pt x="83" y="291"/>
                      <a:pt x="80" y="288"/>
                    </a:cubicBezTo>
                    <a:cubicBezTo>
                      <a:pt x="77" y="284"/>
                      <a:pt x="58" y="276"/>
                      <a:pt x="51" y="265"/>
                    </a:cubicBezTo>
                    <a:cubicBezTo>
                      <a:pt x="43" y="253"/>
                      <a:pt x="33" y="253"/>
                      <a:pt x="25" y="218"/>
                    </a:cubicBezTo>
                    <a:cubicBezTo>
                      <a:pt x="21" y="202"/>
                      <a:pt x="8" y="182"/>
                      <a:pt x="7" y="169"/>
                    </a:cubicBezTo>
                    <a:cubicBezTo>
                      <a:pt x="6" y="156"/>
                      <a:pt x="4" y="143"/>
                      <a:pt x="7" y="122"/>
                    </a:cubicBezTo>
                    <a:cubicBezTo>
                      <a:pt x="10" y="101"/>
                      <a:pt x="0" y="33"/>
                      <a:pt x="0" y="33"/>
                    </a:cubicBezTo>
                    <a:cubicBezTo>
                      <a:pt x="0" y="33"/>
                      <a:pt x="36" y="0"/>
                      <a:pt x="79" y="1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7" name="Freeform 1486">
                <a:extLst>
                  <a:ext uri="{FF2B5EF4-FFF2-40B4-BE49-F238E27FC236}">
                    <a16:creationId xmlns:a16="http://schemas.microsoft.com/office/drawing/2014/main" id="{102800EE-1E93-4DE0-955F-EB79F3F81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2429"/>
                <a:ext cx="63" cy="181"/>
              </a:xfrm>
              <a:custGeom>
                <a:avLst/>
                <a:gdLst>
                  <a:gd name="T0" fmla="*/ 48 w 56"/>
                  <a:gd name="T1" fmla="*/ 0 h 162"/>
                  <a:gd name="T2" fmla="*/ 2 w 56"/>
                  <a:gd name="T3" fmla="*/ 40 h 162"/>
                  <a:gd name="T4" fmla="*/ 8 w 56"/>
                  <a:gd name="T5" fmla="*/ 70 h 162"/>
                  <a:gd name="T6" fmla="*/ 18 w 56"/>
                  <a:gd name="T7" fmla="*/ 108 h 162"/>
                  <a:gd name="T8" fmla="*/ 18 w 56"/>
                  <a:gd name="T9" fmla="*/ 127 h 162"/>
                  <a:gd name="T10" fmla="*/ 24 w 56"/>
                  <a:gd name="T11" fmla="*/ 139 h 162"/>
                  <a:gd name="T12" fmla="*/ 41 w 56"/>
                  <a:gd name="T13" fmla="*/ 178 h 162"/>
                  <a:gd name="T14" fmla="*/ 63 w 56"/>
                  <a:gd name="T15" fmla="*/ 199 h 162"/>
                  <a:gd name="T16" fmla="*/ 80 w 56"/>
                  <a:gd name="T17" fmla="*/ 226 h 16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6" h="162">
                    <a:moveTo>
                      <a:pt x="34" y="0"/>
                    </a:moveTo>
                    <a:cubicBezTo>
                      <a:pt x="33" y="17"/>
                      <a:pt x="5" y="15"/>
                      <a:pt x="2" y="29"/>
                    </a:cubicBezTo>
                    <a:cubicBezTo>
                      <a:pt x="0" y="35"/>
                      <a:pt x="3" y="44"/>
                      <a:pt x="5" y="50"/>
                    </a:cubicBezTo>
                    <a:cubicBezTo>
                      <a:pt x="9" y="59"/>
                      <a:pt x="11" y="68"/>
                      <a:pt x="12" y="78"/>
                    </a:cubicBezTo>
                    <a:cubicBezTo>
                      <a:pt x="12" y="82"/>
                      <a:pt x="11" y="87"/>
                      <a:pt x="12" y="91"/>
                    </a:cubicBezTo>
                    <a:cubicBezTo>
                      <a:pt x="13" y="95"/>
                      <a:pt x="14" y="95"/>
                      <a:pt x="17" y="99"/>
                    </a:cubicBezTo>
                    <a:cubicBezTo>
                      <a:pt x="23" y="107"/>
                      <a:pt x="25" y="117"/>
                      <a:pt x="28" y="127"/>
                    </a:cubicBezTo>
                    <a:cubicBezTo>
                      <a:pt x="31" y="137"/>
                      <a:pt x="37" y="135"/>
                      <a:pt x="44" y="142"/>
                    </a:cubicBezTo>
                    <a:cubicBezTo>
                      <a:pt x="49" y="147"/>
                      <a:pt x="56" y="156"/>
                      <a:pt x="56" y="16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8" name="Freeform 1487">
                <a:extLst>
                  <a:ext uri="{FF2B5EF4-FFF2-40B4-BE49-F238E27FC236}">
                    <a16:creationId xmlns:a16="http://schemas.microsoft.com/office/drawing/2014/main" id="{DD9CD233-B216-43E0-B652-A02A4B3D7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2422"/>
                <a:ext cx="22" cy="7"/>
              </a:xfrm>
              <a:custGeom>
                <a:avLst/>
                <a:gdLst>
                  <a:gd name="T0" fmla="*/ 29 w 19"/>
                  <a:gd name="T1" fmla="*/ 9 h 6"/>
                  <a:gd name="T2" fmla="*/ 0 w 1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6">
                    <a:moveTo>
                      <a:pt x="19" y="6"/>
                    </a:moveTo>
                    <a:cubicBezTo>
                      <a:pt x="13" y="2"/>
                      <a:pt x="8" y="0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49" name="Freeform 1488">
                <a:extLst>
                  <a:ext uri="{FF2B5EF4-FFF2-40B4-BE49-F238E27FC236}">
                    <a16:creationId xmlns:a16="http://schemas.microsoft.com/office/drawing/2014/main" id="{19C9875D-FB0F-40AF-B58A-189B20525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" y="2502"/>
                <a:ext cx="21" cy="19"/>
              </a:xfrm>
              <a:custGeom>
                <a:avLst/>
                <a:gdLst>
                  <a:gd name="T0" fmla="*/ 25 w 19"/>
                  <a:gd name="T1" fmla="*/ 0 h 17"/>
                  <a:gd name="T2" fmla="*/ 0 w 19"/>
                  <a:gd name="T3" fmla="*/ 23 h 1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7">
                    <a:moveTo>
                      <a:pt x="19" y="0"/>
                    </a:moveTo>
                    <a:cubicBezTo>
                      <a:pt x="8" y="2"/>
                      <a:pt x="10" y="17"/>
                      <a:pt x="0" y="1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0" name="Freeform 1489">
                <a:extLst>
                  <a:ext uri="{FF2B5EF4-FFF2-40B4-BE49-F238E27FC236}">
                    <a16:creationId xmlns:a16="http://schemas.microsoft.com/office/drawing/2014/main" id="{FD0521DE-9D58-4738-B367-CF60F6C5E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561"/>
                <a:ext cx="66" cy="28"/>
              </a:xfrm>
              <a:custGeom>
                <a:avLst/>
                <a:gdLst>
                  <a:gd name="T0" fmla="*/ 0 w 59"/>
                  <a:gd name="T1" fmla="*/ 0 h 25"/>
                  <a:gd name="T2" fmla="*/ 43 w 59"/>
                  <a:gd name="T3" fmla="*/ 27 h 25"/>
                  <a:gd name="T4" fmla="*/ 83 w 59"/>
                  <a:gd name="T5" fmla="*/ 3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9" h="25">
                    <a:moveTo>
                      <a:pt x="0" y="0"/>
                    </a:moveTo>
                    <a:cubicBezTo>
                      <a:pt x="13" y="2"/>
                      <a:pt x="18" y="16"/>
                      <a:pt x="30" y="19"/>
                    </a:cubicBezTo>
                    <a:cubicBezTo>
                      <a:pt x="39" y="21"/>
                      <a:pt x="52" y="19"/>
                      <a:pt x="59" y="2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1" name="Freeform 1490">
                <a:extLst>
                  <a:ext uri="{FF2B5EF4-FFF2-40B4-BE49-F238E27FC236}">
                    <a16:creationId xmlns:a16="http://schemas.microsoft.com/office/drawing/2014/main" id="{12704EBF-87F3-4678-AA87-325A1167D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" y="2518"/>
                <a:ext cx="82" cy="47"/>
              </a:xfrm>
              <a:custGeom>
                <a:avLst/>
                <a:gdLst>
                  <a:gd name="T0" fmla="*/ 103 w 73"/>
                  <a:gd name="T1" fmla="*/ 59 h 42"/>
                  <a:gd name="T2" fmla="*/ 72 w 73"/>
                  <a:gd name="T3" fmla="*/ 55 h 42"/>
                  <a:gd name="T4" fmla="*/ 38 w 73"/>
                  <a:gd name="T5" fmla="*/ 40 h 42"/>
                  <a:gd name="T6" fmla="*/ 12 w 73"/>
                  <a:gd name="T7" fmla="*/ 27 h 42"/>
                  <a:gd name="T8" fmla="*/ 0 w 73"/>
                  <a:gd name="T9" fmla="*/ 0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3" h="42">
                    <a:moveTo>
                      <a:pt x="73" y="42"/>
                    </a:moveTo>
                    <a:cubicBezTo>
                      <a:pt x="65" y="39"/>
                      <a:pt x="60" y="40"/>
                      <a:pt x="51" y="39"/>
                    </a:cubicBezTo>
                    <a:cubicBezTo>
                      <a:pt x="41" y="39"/>
                      <a:pt x="37" y="31"/>
                      <a:pt x="27" y="29"/>
                    </a:cubicBezTo>
                    <a:cubicBezTo>
                      <a:pt x="18" y="28"/>
                      <a:pt x="13" y="28"/>
                      <a:pt x="9" y="19"/>
                    </a:cubicBezTo>
                    <a:cubicBezTo>
                      <a:pt x="6" y="12"/>
                      <a:pt x="6" y="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2" name="Freeform 1491">
                <a:extLst>
                  <a:ext uri="{FF2B5EF4-FFF2-40B4-BE49-F238E27FC236}">
                    <a16:creationId xmlns:a16="http://schemas.microsoft.com/office/drawing/2014/main" id="{B4B9D1D6-E912-4685-B3FC-258D5D706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454"/>
                <a:ext cx="27" cy="26"/>
              </a:xfrm>
              <a:custGeom>
                <a:avLst/>
                <a:gdLst>
                  <a:gd name="T0" fmla="*/ 0 w 24"/>
                  <a:gd name="T1" fmla="*/ 14 h 24"/>
                  <a:gd name="T2" fmla="*/ 10 w 24"/>
                  <a:gd name="T3" fmla="*/ 30 h 24"/>
                  <a:gd name="T4" fmla="*/ 34 w 24"/>
                  <a:gd name="T5" fmla="*/ 16 h 24"/>
                  <a:gd name="T6" fmla="*/ 21 w 24"/>
                  <a:gd name="T7" fmla="*/ 0 h 24"/>
                  <a:gd name="T8" fmla="*/ 0 w 24"/>
                  <a:gd name="T9" fmla="*/ 14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0" y="11"/>
                    </a:move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18" y="14"/>
                      <a:pt x="24" y="13"/>
                    </a:cubicBezTo>
                    <a:cubicBezTo>
                      <a:pt x="24" y="13"/>
                      <a:pt x="20" y="4"/>
                      <a:pt x="15" y="0"/>
                    </a:cubicBezTo>
                    <a:cubicBezTo>
                      <a:pt x="15" y="0"/>
                      <a:pt x="4" y="0"/>
                      <a:pt x="0" y="11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3" name="Freeform 1492">
                <a:extLst>
                  <a:ext uri="{FF2B5EF4-FFF2-40B4-BE49-F238E27FC236}">
                    <a16:creationId xmlns:a16="http://schemas.microsoft.com/office/drawing/2014/main" id="{63035C41-76D8-4582-A722-3899C998B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609"/>
                <a:ext cx="28" cy="18"/>
              </a:xfrm>
              <a:custGeom>
                <a:avLst/>
                <a:gdLst>
                  <a:gd name="T0" fmla="*/ 0 w 25"/>
                  <a:gd name="T1" fmla="*/ 7 h 16"/>
                  <a:gd name="T2" fmla="*/ 25 w 25"/>
                  <a:gd name="T3" fmla="*/ 11 h 16"/>
                  <a:gd name="T4" fmla="*/ 25 w 25"/>
                  <a:gd name="T5" fmla="*/ 21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5" h="16">
                    <a:moveTo>
                      <a:pt x="0" y="4"/>
                    </a:moveTo>
                    <a:cubicBezTo>
                      <a:pt x="0" y="4"/>
                      <a:pt x="5" y="0"/>
                      <a:pt x="18" y="8"/>
                    </a:cubicBezTo>
                    <a:cubicBezTo>
                      <a:pt x="24" y="12"/>
                      <a:pt x="25" y="16"/>
                      <a:pt x="18" y="1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4" name="Freeform 1493">
                <a:extLst>
                  <a:ext uri="{FF2B5EF4-FFF2-40B4-BE49-F238E27FC236}">
                    <a16:creationId xmlns:a16="http://schemas.microsoft.com/office/drawing/2014/main" id="{553DE608-41E7-448D-8318-DD90A6F43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" y="2506"/>
                <a:ext cx="71" cy="57"/>
              </a:xfrm>
              <a:custGeom>
                <a:avLst/>
                <a:gdLst>
                  <a:gd name="T0" fmla="*/ 8 w 63"/>
                  <a:gd name="T1" fmla="*/ 0 h 51"/>
                  <a:gd name="T2" fmla="*/ 16 w 63"/>
                  <a:gd name="T3" fmla="*/ 19 h 51"/>
                  <a:gd name="T4" fmla="*/ 20 w 63"/>
                  <a:gd name="T5" fmla="*/ 31 h 51"/>
                  <a:gd name="T6" fmla="*/ 30 w 63"/>
                  <a:gd name="T7" fmla="*/ 35 h 51"/>
                  <a:gd name="T8" fmla="*/ 42 w 63"/>
                  <a:gd name="T9" fmla="*/ 40 h 51"/>
                  <a:gd name="T10" fmla="*/ 47 w 63"/>
                  <a:gd name="T11" fmla="*/ 44 h 51"/>
                  <a:gd name="T12" fmla="*/ 56 w 63"/>
                  <a:gd name="T13" fmla="*/ 46 h 51"/>
                  <a:gd name="T14" fmla="*/ 72 w 63"/>
                  <a:gd name="T15" fmla="*/ 51 h 51"/>
                  <a:gd name="T16" fmla="*/ 89 w 63"/>
                  <a:gd name="T17" fmla="*/ 68 h 51"/>
                  <a:gd name="T18" fmla="*/ 71 w 63"/>
                  <a:gd name="T19" fmla="*/ 66 h 51"/>
                  <a:gd name="T20" fmla="*/ 61 w 63"/>
                  <a:gd name="T21" fmla="*/ 66 h 51"/>
                  <a:gd name="T22" fmla="*/ 53 w 63"/>
                  <a:gd name="T23" fmla="*/ 64 h 51"/>
                  <a:gd name="T24" fmla="*/ 36 w 63"/>
                  <a:gd name="T25" fmla="*/ 55 h 51"/>
                  <a:gd name="T26" fmla="*/ 16 w 63"/>
                  <a:gd name="T27" fmla="*/ 46 h 51"/>
                  <a:gd name="T28" fmla="*/ 9 w 63"/>
                  <a:gd name="T29" fmla="*/ 42 h 51"/>
                  <a:gd name="T30" fmla="*/ 8 w 63"/>
                  <a:gd name="T31" fmla="*/ 31 h 51"/>
                  <a:gd name="T32" fmla="*/ 1 w 63"/>
                  <a:gd name="T33" fmla="*/ 12 h 51"/>
                  <a:gd name="T34" fmla="*/ 7 w 63"/>
                  <a:gd name="T35" fmla="*/ 0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" h="51">
                    <a:moveTo>
                      <a:pt x="5" y="0"/>
                    </a:moveTo>
                    <a:cubicBezTo>
                      <a:pt x="9" y="3"/>
                      <a:pt x="10" y="9"/>
                      <a:pt x="11" y="13"/>
                    </a:cubicBezTo>
                    <a:cubicBezTo>
                      <a:pt x="12" y="16"/>
                      <a:pt x="12" y="20"/>
                      <a:pt x="14" y="22"/>
                    </a:cubicBezTo>
                    <a:cubicBezTo>
                      <a:pt x="16" y="24"/>
                      <a:pt x="19" y="24"/>
                      <a:pt x="21" y="25"/>
                    </a:cubicBezTo>
                    <a:cubicBezTo>
                      <a:pt x="24" y="26"/>
                      <a:pt x="27" y="27"/>
                      <a:pt x="29" y="29"/>
                    </a:cubicBezTo>
                    <a:cubicBezTo>
                      <a:pt x="30" y="29"/>
                      <a:pt x="31" y="31"/>
                      <a:pt x="33" y="31"/>
                    </a:cubicBezTo>
                    <a:cubicBezTo>
                      <a:pt x="35" y="33"/>
                      <a:pt x="37" y="33"/>
                      <a:pt x="39" y="33"/>
                    </a:cubicBezTo>
                    <a:cubicBezTo>
                      <a:pt x="43" y="33"/>
                      <a:pt x="47" y="35"/>
                      <a:pt x="51" y="37"/>
                    </a:cubicBezTo>
                    <a:cubicBezTo>
                      <a:pt x="57" y="39"/>
                      <a:pt x="63" y="42"/>
                      <a:pt x="62" y="49"/>
                    </a:cubicBezTo>
                    <a:cubicBezTo>
                      <a:pt x="58" y="51"/>
                      <a:pt x="53" y="48"/>
                      <a:pt x="50" y="47"/>
                    </a:cubicBezTo>
                    <a:cubicBezTo>
                      <a:pt x="47" y="46"/>
                      <a:pt x="45" y="48"/>
                      <a:pt x="43" y="47"/>
                    </a:cubicBezTo>
                    <a:cubicBezTo>
                      <a:pt x="41" y="46"/>
                      <a:pt x="39" y="46"/>
                      <a:pt x="37" y="46"/>
                    </a:cubicBezTo>
                    <a:cubicBezTo>
                      <a:pt x="32" y="44"/>
                      <a:pt x="29" y="41"/>
                      <a:pt x="25" y="39"/>
                    </a:cubicBezTo>
                    <a:cubicBezTo>
                      <a:pt x="20" y="37"/>
                      <a:pt x="15" y="36"/>
                      <a:pt x="11" y="33"/>
                    </a:cubicBezTo>
                    <a:cubicBezTo>
                      <a:pt x="9" y="32"/>
                      <a:pt x="7" y="31"/>
                      <a:pt x="6" y="30"/>
                    </a:cubicBezTo>
                    <a:cubicBezTo>
                      <a:pt x="5" y="28"/>
                      <a:pt x="5" y="25"/>
                      <a:pt x="5" y="22"/>
                    </a:cubicBezTo>
                    <a:cubicBezTo>
                      <a:pt x="4" y="18"/>
                      <a:pt x="1" y="14"/>
                      <a:pt x="1" y="9"/>
                    </a:cubicBezTo>
                    <a:cubicBezTo>
                      <a:pt x="0" y="6"/>
                      <a:pt x="0" y="2"/>
                      <a:pt x="4" y="0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5" name="Freeform 1494">
                <a:extLst>
                  <a:ext uri="{FF2B5EF4-FFF2-40B4-BE49-F238E27FC236}">
                    <a16:creationId xmlns:a16="http://schemas.microsoft.com/office/drawing/2014/main" id="{019FD696-C360-4758-AB17-D202D2DD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" y="2520"/>
                <a:ext cx="87" cy="65"/>
              </a:xfrm>
              <a:custGeom>
                <a:avLst/>
                <a:gdLst>
                  <a:gd name="T0" fmla="*/ 0 w 78"/>
                  <a:gd name="T1" fmla="*/ 4 h 58"/>
                  <a:gd name="T2" fmla="*/ 9 w 78"/>
                  <a:gd name="T3" fmla="*/ 4 h 58"/>
                  <a:gd name="T4" fmla="*/ 17 w 78"/>
                  <a:gd name="T5" fmla="*/ 28 h 58"/>
                  <a:gd name="T6" fmla="*/ 36 w 78"/>
                  <a:gd name="T7" fmla="*/ 44 h 58"/>
                  <a:gd name="T8" fmla="*/ 56 w 78"/>
                  <a:gd name="T9" fmla="*/ 49 h 58"/>
                  <a:gd name="T10" fmla="*/ 64 w 78"/>
                  <a:gd name="T11" fmla="*/ 55 h 58"/>
                  <a:gd name="T12" fmla="*/ 73 w 78"/>
                  <a:gd name="T13" fmla="*/ 56 h 58"/>
                  <a:gd name="T14" fmla="*/ 95 w 78"/>
                  <a:gd name="T15" fmla="*/ 58 h 58"/>
                  <a:gd name="T16" fmla="*/ 107 w 78"/>
                  <a:gd name="T17" fmla="*/ 66 h 58"/>
                  <a:gd name="T18" fmla="*/ 98 w 78"/>
                  <a:gd name="T19" fmla="*/ 80 h 58"/>
                  <a:gd name="T20" fmla="*/ 81 w 78"/>
                  <a:gd name="T21" fmla="*/ 77 h 58"/>
                  <a:gd name="T22" fmla="*/ 62 w 78"/>
                  <a:gd name="T23" fmla="*/ 72 h 58"/>
                  <a:gd name="T24" fmla="*/ 46 w 78"/>
                  <a:gd name="T25" fmla="*/ 63 h 58"/>
                  <a:gd name="T26" fmla="*/ 26 w 78"/>
                  <a:gd name="T27" fmla="*/ 50 h 58"/>
                  <a:gd name="T28" fmla="*/ 20 w 78"/>
                  <a:gd name="T29" fmla="*/ 48 h 58"/>
                  <a:gd name="T30" fmla="*/ 15 w 78"/>
                  <a:gd name="T31" fmla="*/ 38 h 58"/>
                  <a:gd name="T32" fmla="*/ 8 w 78"/>
                  <a:gd name="T33" fmla="*/ 22 h 58"/>
                  <a:gd name="T34" fmla="*/ 2 w 78"/>
                  <a:gd name="T35" fmla="*/ 12 h 58"/>
                  <a:gd name="T36" fmla="*/ 0 w 78"/>
                  <a:gd name="T37" fmla="*/ 3 h 5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8" h="58">
                    <a:moveTo>
                      <a:pt x="0" y="4"/>
                    </a:moveTo>
                    <a:cubicBezTo>
                      <a:pt x="2" y="2"/>
                      <a:pt x="5" y="0"/>
                      <a:pt x="6" y="4"/>
                    </a:cubicBezTo>
                    <a:cubicBezTo>
                      <a:pt x="7" y="10"/>
                      <a:pt x="9" y="15"/>
                      <a:pt x="12" y="20"/>
                    </a:cubicBezTo>
                    <a:cubicBezTo>
                      <a:pt x="16" y="26"/>
                      <a:pt x="20" y="28"/>
                      <a:pt x="26" y="31"/>
                    </a:cubicBezTo>
                    <a:cubicBezTo>
                      <a:pt x="30" y="32"/>
                      <a:pt x="35" y="33"/>
                      <a:pt x="40" y="35"/>
                    </a:cubicBezTo>
                    <a:cubicBezTo>
                      <a:pt x="42" y="36"/>
                      <a:pt x="43" y="38"/>
                      <a:pt x="46" y="39"/>
                    </a:cubicBezTo>
                    <a:cubicBezTo>
                      <a:pt x="48" y="40"/>
                      <a:pt x="50" y="40"/>
                      <a:pt x="52" y="40"/>
                    </a:cubicBezTo>
                    <a:cubicBezTo>
                      <a:pt x="57" y="41"/>
                      <a:pt x="62" y="40"/>
                      <a:pt x="68" y="41"/>
                    </a:cubicBezTo>
                    <a:cubicBezTo>
                      <a:pt x="71" y="41"/>
                      <a:pt x="77" y="42"/>
                      <a:pt x="77" y="47"/>
                    </a:cubicBezTo>
                    <a:cubicBezTo>
                      <a:pt x="78" y="49"/>
                      <a:pt x="73" y="55"/>
                      <a:pt x="71" y="56"/>
                    </a:cubicBezTo>
                    <a:cubicBezTo>
                      <a:pt x="67" y="58"/>
                      <a:pt x="62" y="56"/>
                      <a:pt x="58" y="55"/>
                    </a:cubicBezTo>
                    <a:cubicBezTo>
                      <a:pt x="54" y="53"/>
                      <a:pt x="50" y="52"/>
                      <a:pt x="45" y="51"/>
                    </a:cubicBezTo>
                    <a:cubicBezTo>
                      <a:pt x="40" y="50"/>
                      <a:pt x="37" y="49"/>
                      <a:pt x="33" y="45"/>
                    </a:cubicBezTo>
                    <a:cubicBezTo>
                      <a:pt x="28" y="41"/>
                      <a:pt x="24" y="38"/>
                      <a:pt x="19" y="36"/>
                    </a:cubicBezTo>
                    <a:cubicBezTo>
                      <a:pt x="18" y="35"/>
                      <a:pt x="15" y="35"/>
                      <a:pt x="14" y="34"/>
                    </a:cubicBezTo>
                    <a:cubicBezTo>
                      <a:pt x="13" y="32"/>
                      <a:pt x="12" y="29"/>
                      <a:pt x="11" y="27"/>
                    </a:cubicBezTo>
                    <a:cubicBezTo>
                      <a:pt x="9" y="23"/>
                      <a:pt x="7" y="20"/>
                      <a:pt x="5" y="16"/>
                    </a:cubicBezTo>
                    <a:cubicBezTo>
                      <a:pt x="4" y="14"/>
                      <a:pt x="3" y="12"/>
                      <a:pt x="2" y="9"/>
                    </a:cubicBezTo>
                    <a:cubicBezTo>
                      <a:pt x="1" y="7"/>
                      <a:pt x="1" y="5"/>
                      <a:pt x="0" y="3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6" name="Freeform 1495">
                <a:extLst>
                  <a:ext uri="{FF2B5EF4-FFF2-40B4-BE49-F238E27FC236}">
                    <a16:creationId xmlns:a16="http://schemas.microsoft.com/office/drawing/2014/main" id="{5237BCD3-3BD1-44A2-8685-F644F975A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2563"/>
                <a:ext cx="52" cy="37"/>
              </a:xfrm>
              <a:custGeom>
                <a:avLst/>
                <a:gdLst>
                  <a:gd name="T0" fmla="*/ 0 w 47"/>
                  <a:gd name="T1" fmla="*/ 0 h 33"/>
                  <a:gd name="T2" fmla="*/ 9 w 47"/>
                  <a:gd name="T3" fmla="*/ 19 h 33"/>
                  <a:gd name="T4" fmla="*/ 17 w 47"/>
                  <a:gd name="T5" fmla="*/ 22 h 33"/>
                  <a:gd name="T6" fmla="*/ 25 w 47"/>
                  <a:gd name="T7" fmla="*/ 28 h 33"/>
                  <a:gd name="T8" fmla="*/ 50 w 47"/>
                  <a:gd name="T9" fmla="*/ 46 h 33"/>
                  <a:gd name="T10" fmla="*/ 64 w 47"/>
                  <a:gd name="T11" fmla="*/ 34 h 33"/>
                  <a:gd name="T12" fmla="*/ 53 w 47"/>
                  <a:gd name="T13" fmla="*/ 27 h 33"/>
                  <a:gd name="T14" fmla="*/ 35 w 47"/>
                  <a:gd name="T15" fmla="*/ 25 h 33"/>
                  <a:gd name="T16" fmla="*/ 21 w 47"/>
                  <a:gd name="T17" fmla="*/ 15 h 33"/>
                  <a:gd name="T18" fmla="*/ 8 w 47"/>
                  <a:gd name="T19" fmla="*/ 4 h 33"/>
                  <a:gd name="T20" fmla="*/ 1 w 47"/>
                  <a:gd name="T21" fmla="*/ 1 h 3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7" h="33">
                    <a:moveTo>
                      <a:pt x="0" y="0"/>
                    </a:moveTo>
                    <a:cubicBezTo>
                      <a:pt x="4" y="4"/>
                      <a:pt x="3" y="10"/>
                      <a:pt x="6" y="13"/>
                    </a:cubicBezTo>
                    <a:cubicBezTo>
                      <a:pt x="8" y="15"/>
                      <a:pt x="11" y="15"/>
                      <a:pt x="13" y="16"/>
                    </a:cubicBezTo>
                    <a:cubicBezTo>
                      <a:pt x="16" y="17"/>
                      <a:pt x="18" y="19"/>
                      <a:pt x="19" y="20"/>
                    </a:cubicBezTo>
                    <a:cubicBezTo>
                      <a:pt x="24" y="24"/>
                      <a:pt x="30" y="33"/>
                      <a:pt x="37" y="33"/>
                    </a:cubicBezTo>
                    <a:cubicBezTo>
                      <a:pt x="40" y="32"/>
                      <a:pt x="47" y="28"/>
                      <a:pt x="47" y="24"/>
                    </a:cubicBezTo>
                    <a:cubicBezTo>
                      <a:pt x="47" y="20"/>
                      <a:pt x="42" y="19"/>
                      <a:pt x="39" y="19"/>
                    </a:cubicBezTo>
                    <a:cubicBezTo>
                      <a:pt x="35" y="19"/>
                      <a:pt x="30" y="19"/>
                      <a:pt x="26" y="18"/>
                    </a:cubicBezTo>
                    <a:cubicBezTo>
                      <a:pt x="21" y="16"/>
                      <a:pt x="18" y="14"/>
                      <a:pt x="15" y="11"/>
                    </a:cubicBezTo>
                    <a:cubicBezTo>
                      <a:pt x="12" y="8"/>
                      <a:pt x="9" y="6"/>
                      <a:pt x="5" y="4"/>
                    </a:cubicBezTo>
                    <a:cubicBezTo>
                      <a:pt x="4" y="3"/>
                      <a:pt x="3" y="2"/>
                      <a:pt x="1" y="1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7" name="Freeform 1496">
                <a:extLst>
                  <a:ext uri="{FF2B5EF4-FFF2-40B4-BE49-F238E27FC236}">
                    <a16:creationId xmlns:a16="http://schemas.microsoft.com/office/drawing/2014/main" id="{FFB0F587-24E0-4DB6-9CEC-20D00433E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" y="2446"/>
                <a:ext cx="18" cy="64"/>
              </a:xfrm>
              <a:custGeom>
                <a:avLst/>
                <a:gdLst>
                  <a:gd name="T0" fmla="*/ 23 w 16"/>
                  <a:gd name="T1" fmla="*/ 0 h 57"/>
                  <a:gd name="T2" fmla="*/ 10 w 16"/>
                  <a:gd name="T3" fmla="*/ 37 h 57"/>
                  <a:gd name="T4" fmla="*/ 16 w 16"/>
                  <a:gd name="T5" fmla="*/ 57 h 57"/>
                  <a:gd name="T6" fmla="*/ 20 w 16"/>
                  <a:gd name="T7" fmla="*/ 81 h 57"/>
                  <a:gd name="T8" fmla="*/ 9 w 16"/>
                  <a:gd name="T9" fmla="*/ 60 h 57"/>
                  <a:gd name="T10" fmla="*/ 1 w 16"/>
                  <a:gd name="T11" fmla="*/ 28 h 57"/>
                  <a:gd name="T12" fmla="*/ 21 w 16"/>
                  <a:gd name="T13" fmla="*/ 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7">
                    <a:moveTo>
                      <a:pt x="16" y="0"/>
                    </a:moveTo>
                    <a:cubicBezTo>
                      <a:pt x="8" y="2"/>
                      <a:pt x="6" y="20"/>
                      <a:pt x="7" y="26"/>
                    </a:cubicBezTo>
                    <a:cubicBezTo>
                      <a:pt x="7" y="31"/>
                      <a:pt x="10" y="35"/>
                      <a:pt x="11" y="40"/>
                    </a:cubicBezTo>
                    <a:cubicBezTo>
                      <a:pt x="13" y="45"/>
                      <a:pt x="13" y="51"/>
                      <a:pt x="14" y="57"/>
                    </a:cubicBezTo>
                    <a:cubicBezTo>
                      <a:pt x="10" y="54"/>
                      <a:pt x="8" y="46"/>
                      <a:pt x="6" y="42"/>
                    </a:cubicBezTo>
                    <a:cubicBezTo>
                      <a:pt x="2" y="35"/>
                      <a:pt x="0" y="28"/>
                      <a:pt x="1" y="20"/>
                    </a:cubicBezTo>
                    <a:cubicBezTo>
                      <a:pt x="2" y="13"/>
                      <a:pt x="5" y="0"/>
                      <a:pt x="1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8" name="Freeform 1497">
                <a:extLst>
                  <a:ext uri="{FF2B5EF4-FFF2-40B4-BE49-F238E27FC236}">
                    <a16:creationId xmlns:a16="http://schemas.microsoft.com/office/drawing/2014/main" id="{06C1ECAE-ED4B-4F83-A8C1-F76628C7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" y="2456"/>
                <a:ext cx="18" cy="13"/>
              </a:xfrm>
              <a:custGeom>
                <a:avLst/>
                <a:gdLst>
                  <a:gd name="T0" fmla="*/ 0 w 16"/>
                  <a:gd name="T1" fmla="*/ 11 h 12"/>
                  <a:gd name="T2" fmla="*/ 9 w 16"/>
                  <a:gd name="T3" fmla="*/ 2 h 12"/>
                  <a:gd name="T4" fmla="*/ 19 w 16"/>
                  <a:gd name="T5" fmla="*/ 0 h 12"/>
                  <a:gd name="T6" fmla="*/ 10 w 16"/>
                  <a:gd name="T7" fmla="*/ 9 h 12"/>
                  <a:gd name="T8" fmla="*/ 0 w 16"/>
                  <a:gd name="T9" fmla="*/ 11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0" y="8"/>
                    </a:moveTo>
                    <a:cubicBezTo>
                      <a:pt x="1" y="6"/>
                      <a:pt x="4" y="3"/>
                      <a:pt x="6" y="2"/>
                    </a:cubicBezTo>
                    <a:cubicBezTo>
                      <a:pt x="7" y="2"/>
                      <a:pt x="12" y="0"/>
                      <a:pt x="13" y="0"/>
                    </a:cubicBezTo>
                    <a:cubicBezTo>
                      <a:pt x="16" y="2"/>
                      <a:pt x="8" y="6"/>
                      <a:pt x="7" y="6"/>
                    </a:cubicBezTo>
                    <a:cubicBezTo>
                      <a:pt x="5" y="7"/>
                      <a:pt x="1" y="12"/>
                      <a:pt x="0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59" name="Freeform 1498">
                <a:extLst>
                  <a:ext uri="{FF2B5EF4-FFF2-40B4-BE49-F238E27FC236}">
                    <a16:creationId xmlns:a16="http://schemas.microsoft.com/office/drawing/2014/main" id="{64B16018-9341-471C-9E0D-417310F87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" y="2613"/>
                <a:ext cx="8" cy="5"/>
              </a:xfrm>
              <a:custGeom>
                <a:avLst/>
                <a:gdLst>
                  <a:gd name="T0" fmla="*/ 0 w 7"/>
                  <a:gd name="T1" fmla="*/ 2 h 5"/>
                  <a:gd name="T2" fmla="*/ 7 w 7"/>
                  <a:gd name="T3" fmla="*/ 5 h 5"/>
                  <a:gd name="T4" fmla="*/ 0 w 7"/>
                  <a:gd name="T5" fmla="*/ 2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0" y="2"/>
                    </a:moveTo>
                    <a:cubicBezTo>
                      <a:pt x="1" y="3"/>
                      <a:pt x="3" y="4"/>
                      <a:pt x="4" y="5"/>
                    </a:cubicBezTo>
                    <a:cubicBezTo>
                      <a:pt x="7" y="3"/>
                      <a:pt x="2" y="0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0" name="Freeform 1499">
                <a:extLst>
                  <a:ext uri="{FF2B5EF4-FFF2-40B4-BE49-F238E27FC236}">
                    <a16:creationId xmlns:a16="http://schemas.microsoft.com/office/drawing/2014/main" id="{8B0AF1B2-2037-4900-B42D-B1116619A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62"/>
                <a:ext cx="289" cy="235"/>
              </a:xfrm>
              <a:custGeom>
                <a:avLst/>
                <a:gdLst>
                  <a:gd name="T0" fmla="*/ 354 w 258"/>
                  <a:gd name="T1" fmla="*/ 13 h 210"/>
                  <a:gd name="T2" fmla="*/ 360 w 258"/>
                  <a:gd name="T3" fmla="*/ 130 h 210"/>
                  <a:gd name="T4" fmla="*/ 301 w 258"/>
                  <a:gd name="T5" fmla="*/ 161 h 210"/>
                  <a:gd name="T6" fmla="*/ 174 w 258"/>
                  <a:gd name="T7" fmla="*/ 292 h 210"/>
                  <a:gd name="T8" fmla="*/ 73 w 258"/>
                  <a:gd name="T9" fmla="*/ 185 h 210"/>
                  <a:gd name="T10" fmla="*/ 153 w 258"/>
                  <a:gd name="T11" fmla="*/ 0 h 210"/>
                  <a:gd name="T12" fmla="*/ 354 w 258"/>
                  <a:gd name="T13" fmla="*/ 13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10">
                    <a:moveTo>
                      <a:pt x="252" y="10"/>
                    </a:moveTo>
                    <a:cubicBezTo>
                      <a:pt x="252" y="10"/>
                      <a:pt x="254" y="87"/>
                      <a:pt x="256" y="93"/>
                    </a:cubicBezTo>
                    <a:cubicBezTo>
                      <a:pt x="258" y="99"/>
                      <a:pt x="234" y="115"/>
                      <a:pt x="214" y="115"/>
                    </a:cubicBezTo>
                    <a:cubicBezTo>
                      <a:pt x="195" y="115"/>
                      <a:pt x="246" y="210"/>
                      <a:pt x="123" y="208"/>
                    </a:cubicBezTo>
                    <a:cubicBezTo>
                      <a:pt x="0" y="206"/>
                      <a:pt x="4" y="184"/>
                      <a:pt x="52" y="131"/>
                    </a:cubicBezTo>
                    <a:cubicBezTo>
                      <a:pt x="99" y="77"/>
                      <a:pt x="109" y="0"/>
                      <a:pt x="109" y="0"/>
                    </a:cubicBezTo>
                    <a:lnTo>
                      <a:pt x="252" y="10"/>
                    </a:lnTo>
                    <a:close/>
                  </a:path>
                </a:pathLst>
              </a:custGeom>
              <a:solidFill>
                <a:srgbClr val="826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1" name="Freeform 1500">
                <a:extLst>
                  <a:ext uri="{FF2B5EF4-FFF2-40B4-BE49-F238E27FC236}">
                    <a16:creationId xmlns:a16="http://schemas.microsoft.com/office/drawing/2014/main" id="{87E08004-F6E1-4032-81FF-0A580ED45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3826"/>
                <a:ext cx="289" cy="256"/>
              </a:xfrm>
              <a:custGeom>
                <a:avLst/>
                <a:gdLst>
                  <a:gd name="T0" fmla="*/ 4 w 258"/>
                  <a:gd name="T1" fmla="*/ 17 h 228"/>
                  <a:gd name="T2" fmla="*/ 4 w 258"/>
                  <a:gd name="T3" fmla="*/ 168 h 228"/>
                  <a:gd name="T4" fmla="*/ 75 w 258"/>
                  <a:gd name="T5" fmla="*/ 211 h 228"/>
                  <a:gd name="T6" fmla="*/ 181 w 258"/>
                  <a:gd name="T7" fmla="*/ 322 h 228"/>
                  <a:gd name="T8" fmla="*/ 257 w 258"/>
                  <a:gd name="T9" fmla="*/ 165 h 228"/>
                  <a:gd name="T10" fmla="*/ 223 w 258"/>
                  <a:gd name="T11" fmla="*/ 0 h 228"/>
                  <a:gd name="T12" fmla="*/ 4 w 258"/>
                  <a:gd name="T13" fmla="*/ 17 h 2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28">
                    <a:moveTo>
                      <a:pt x="4" y="12"/>
                    </a:moveTo>
                    <a:cubicBezTo>
                      <a:pt x="4" y="12"/>
                      <a:pt x="4" y="111"/>
                      <a:pt x="4" y="119"/>
                    </a:cubicBezTo>
                    <a:cubicBezTo>
                      <a:pt x="4" y="127"/>
                      <a:pt x="38" y="143"/>
                      <a:pt x="54" y="149"/>
                    </a:cubicBezTo>
                    <a:cubicBezTo>
                      <a:pt x="69" y="155"/>
                      <a:pt x="0" y="228"/>
                      <a:pt x="129" y="228"/>
                    </a:cubicBezTo>
                    <a:cubicBezTo>
                      <a:pt x="258" y="228"/>
                      <a:pt x="224" y="169"/>
                      <a:pt x="182" y="117"/>
                    </a:cubicBezTo>
                    <a:cubicBezTo>
                      <a:pt x="141" y="66"/>
                      <a:pt x="159" y="0"/>
                      <a:pt x="159" y="0"/>
                    </a:cubicBezTo>
                    <a:lnTo>
                      <a:pt x="4" y="12"/>
                    </a:lnTo>
                    <a:close/>
                  </a:path>
                </a:pathLst>
              </a:custGeom>
              <a:solidFill>
                <a:srgbClr val="826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2" name="Freeform 1501">
                <a:extLst>
                  <a:ext uri="{FF2B5EF4-FFF2-40B4-BE49-F238E27FC236}">
                    <a16:creationId xmlns:a16="http://schemas.microsoft.com/office/drawing/2014/main" id="{1A414578-EE09-4A8A-8697-68DA458E5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" y="3862"/>
                <a:ext cx="289" cy="235"/>
              </a:xfrm>
              <a:custGeom>
                <a:avLst/>
                <a:gdLst>
                  <a:gd name="T0" fmla="*/ 354 w 258"/>
                  <a:gd name="T1" fmla="*/ 13 h 210"/>
                  <a:gd name="T2" fmla="*/ 360 w 258"/>
                  <a:gd name="T3" fmla="*/ 130 h 210"/>
                  <a:gd name="T4" fmla="*/ 301 w 258"/>
                  <a:gd name="T5" fmla="*/ 161 h 210"/>
                  <a:gd name="T6" fmla="*/ 174 w 258"/>
                  <a:gd name="T7" fmla="*/ 292 h 210"/>
                  <a:gd name="T8" fmla="*/ 73 w 258"/>
                  <a:gd name="T9" fmla="*/ 185 h 210"/>
                  <a:gd name="T10" fmla="*/ 153 w 258"/>
                  <a:gd name="T11" fmla="*/ 0 h 210"/>
                  <a:gd name="T12" fmla="*/ 354 w 258"/>
                  <a:gd name="T13" fmla="*/ 13 h 2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10">
                    <a:moveTo>
                      <a:pt x="252" y="10"/>
                    </a:moveTo>
                    <a:cubicBezTo>
                      <a:pt x="252" y="10"/>
                      <a:pt x="254" y="87"/>
                      <a:pt x="256" y="93"/>
                    </a:cubicBezTo>
                    <a:cubicBezTo>
                      <a:pt x="258" y="99"/>
                      <a:pt x="234" y="115"/>
                      <a:pt x="214" y="115"/>
                    </a:cubicBezTo>
                    <a:cubicBezTo>
                      <a:pt x="195" y="115"/>
                      <a:pt x="246" y="210"/>
                      <a:pt x="123" y="208"/>
                    </a:cubicBezTo>
                    <a:cubicBezTo>
                      <a:pt x="0" y="206"/>
                      <a:pt x="4" y="184"/>
                      <a:pt x="52" y="131"/>
                    </a:cubicBezTo>
                    <a:cubicBezTo>
                      <a:pt x="99" y="77"/>
                      <a:pt x="109" y="0"/>
                      <a:pt x="109" y="0"/>
                    </a:cubicBezTo>
                    <a:lnTo>
                      <a:pt x="252" y="10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3" name="Freeform 1502">
                <a:extLst>
                  <a:ext uri="{FF2B5EF4-FFF2-40B4-BE49-F238E27FC236}">
                    <a16:creationId xmlns:a16="http://schemas.microsoft.com/office/drawing/2014/main" id="{95848C6C-3AC7-4E1D-A650-EA87FA28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3826"/>
                <a:ext cx="289" cy="256"/>
              </a:xfrm>
              <a:custGeom>
                <a:avLst/>
                <a:gdLst>
                  <a:gd name="T0" fmla="*/ 4 w 258"/>
                  <a:gd name="T1" fmla="*/ 17 h 228"/>
                  <a:gd name="T2" fmla="*/ 4 w 258"/>
                  <a:gd name="T3" fmla="*/ 168 h 228"/>
                  <a:gd name="T4" fmla="*/ 75 w 258"/>
                  <a:gd name="T5" fmla="*/ 211 h 228"/>
                  <a:gd name="T6" fmla="*/ 181 w 258"/>
                  <a:gd name="T7" fmla="*/ 322 h 228"/>
                  <a:gd name="T8" fmla="*/ 257 w 258"/>
                  <a:gd name="T9" fmla="*/ 165 h 228"/>
                  <a:gd name="T10" fmla="*/ 223 w 258"/>
                  <a:gd name="T11" fmla="*/ 0 h 228"/>
                  <a:gd name="T12" fmla="*/ 4 w 258"/>
                  <a:gd name="T13" fmla="*/ 17 h 22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8" h="228">
                    <a:moveTo>
                      <a:pt x="4" y="12"/>
                    </a:moveTo>
                    <a:cubicBezTo>
                      <a:pt x="4" y="12"/>
                      <a:pt x="4" y="111"/>
                      <a:pt x="4" y="119"/>
                    </a:cubicBezTo>
                    <a:cubicBezTo>
                      <a:pt x="4" y="127"/>
                      <a:pt x="38" y="143"/>
                      <a:pt x="54" y="149"/>
                    </a:cubicBezTo>
                    <a:cubicBezTo>
                      <a:pt x="69" y="155"/>
                      <a:pt x="0" y="228"/>
                      <a:pt x="129" y="228"/>
                    </a:cubicBezTo>
                    <a:cubicBezTo>
                      <a:pt x="258" y="228"/>
                      <a:pt x="224" y="169"/>
                      <a:pt x="182" y="117"/>
                    </a:cubicBezTo>
                    <a:cubicBezTo>
                      <a:pt x="141" y="66"/>
                      <a:pt x="159" y="0"/>
                      <a:pt x="159" y="0"/>
                    </a:cubicBezTo>
                    <a:lnTo>
                      <a:pt x="4" y="12"/>
                    </a:ln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4" name="Freeform 1503">
                <a:extLst>
                  <a:ext uri="{FF2B5EF4-FFF2-40B4-BE49-F238E27FC236}">
                    <a16:creationId xmlns:a16="http://schemas.microsoft.com/office/drawing/2014/main" id="{50B5EAD9-D4B7-487B-83F6-E27FFEAD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9" y="1536"/>
                <a:ext cx="68" cy="485"/>
              </a:xfrm>
              <a:custGeom>
                <a:avLst/>
                <a:gdLst>
                  <a:gd name="T0" fmla="*/ 65 w 61"/>
                  <a:gd name="T1" fmla="*/ 525 h 433"/>
                  <a:gd name="T2" fmla="*/ 62 w 61"/>
                  <a:gd name="T3" fmla="*/ 373 h 433"/>
                  <a:gd name="T4" fmla="*/ 0 w 61"/>
                  <a:gd name="T5" fmla="*/ 0 h 433"/>
                  <a:gd name="T6" fmla="*/ 31 w 61"/>
                  <a:gd name="T7" fmla="*/ 608 h 433"/>
                  <a:gd name="T8" fmla="*/ 84 w 61"/>
                  <a:gd name="T9" fmla="*/ 608 h 433"/>
                  <a:gd name="T10" fmla="*/ 65 w 61"/>
                  <a:gd name="T11" fmla="*/ 525 h 4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433">
                    <a:moveTo>
                      <a:pt x="47" y="374"/>
                    </a:moveTo>
                    <a:cubicBezTo>
                      <a:pt x="40" y="331"/>
                      <a:pt x="45" y="289"/>
                      <a:pt x="45" y="265"/>
                    </a:cubicBezTo>
                    <a:cubicBezTo>
                      <a:pt x="45" y="117"/>
                      <a:pt x="0" y="0"/>
                      <a:pt x="0" y="0"/>
                    </a:cubicBezTo>
                    <a:cubicBezTo>
                      <a:pt x="61" y="205"/>
                      <a:pt x="19" y="341"/>
                      <a:pt x="22" y="433"/>
                    </a:cubicBezTo>
                    <a:cubicBezTo>
                      <a:pt x="35" y="433"/>
                      <a:pt x="47" y="433"/>
                      <a:pt x="60" y="433"/>
                    </a:cubicBezTo>
                    <a:cubicBezTo>
                      <a:pt x="54" y="407"/>
                      <a:pt x="50" y="386"/>
                      <a:pt x="47" y="374"/>
                    </a:cubicBezTo>
                    <a:close/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5" name="Freeform 1504">
                <a:extLst>
                  <a:ext uri="{FF2B5EF4-FFF2-40B4-BE49-F238E27FC236}">
                    <a16:creationId xmlns:a16="http://schemas.microsoft.com/office/drawing/2014/main" id="{F295D262-85CB-4266-8549-738520BD6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820"/>
                <a:ext cx="757" cy="2094"/>
              </a:xfrm>
              <a:custGeom>
                <a:avLst/>
                <a:gdLst>
                  <a:gd name="T0" fmla="*/ 922 w 676"/>
                  <a:gd name="T1" fmla="*/ 284 h 1870"/>
                  <a:gd name="T2" fmla="*/ 871 w 676"/>
                  <a:gd name="T3" fmla="*/ 740 h 1870"/>
                  <a:gd name="T4" fmla="*/ 831 w 676"/>
                  <a:gd name="T5" fmla="*/ 1432 h 1870"/>
                  <a:gd name="T6" fmla="*/ 820 w 676"/>
                  <a:gd name="T7" fmla="*/ 1841 h 1870"/>
                  <a:gd name="T8" fmla="*/ 831 w 676"/>
                  <a:gd name="T9" fmla="*/ 2459 h 1870"/>
                  <a:gd name="T10" fmla="*/ 534 w 676"/>
                  <a:gd name="T11" fmla="*/ 2522 h 1870"/>
                  <a:gd name="T12" fmla="*/ 578 w 676"/>
                  <a:gd name="T13" fmla="*/ 1839 h 1870"/>
                  <a:gd name="T14" fmla="*/ 574 w 676"/>
                  <a:gd name="T15" fmla="*/ 1521 h 1870"/>
                  <a:gd name="T16" fmla="*/ 526 w 676"/>
                  <a:gd name="T17" fmla="*/ 880 h 1870"/>
                  <a:gd name="T18" fmla="*/ 452 w 676"/>
                  <a:gd name="T19" fmla="*/ 869 h 1870"/>
                  <a:gd name="T20" fmla="*/ 411 w 676"/>
                  <a:gd name="T21" fmla="*/ 1498 h 1870"/>
                  <a:gd name="T22" fmla="*/ 408 w 676"/>
                  <a:gd name="T23" fmla="*/ 1915 h 1870"/>
                  <a:gd name="T24" fmla="*/ 446 w 676"/>
                  <a:gd name="T25" fmla="*/ 2522 h 1870"/>
                  <a:gd name="T26" fmla="*/ 177 w 676"/>
                  <a:gd name="T27" fmla="*/ 2548 h 1870"/>
                  <a:gd name="T28" fmla="*/ 125 w 676"/>
                  <a:gd name="T29" fmla="*/ 1844 h 1870"/>
                  <a:gd name="T30" fmla="*/ 143 w 676"/>
                  <a:gd name="T31" fmla="*/ 1423 h 1870"/>
                  <a:gd name="T32" fmla="*/ 101 w 676"/>
                  <a:gd name="T33" fmla="*/ 742 h 1870"/>
                  <a:gd name="T34" fmla="*/ 50 w 676"/>
                  <a:gd name="T35" fmla="*/ 279 h 1870"/>
                  <a:gd name="T36" fmla="*/ 922 w 676"/>
                  <a:gd name="T37" fmla="*/ 284 h 187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76" h="1870">
                    <a:moveTo>
                      <a:pt x="656" y="203"/>
                    </a:moveTo>
                    <a:cubicBezTo>
                      <a:pt x="676" y="354"/>
                      <a:pt x="643" y="452"/>
                      <a:pt x="621" y="527"/>
                    </a:cubicBezTo>
                    <a:cubicBezTo>
                      <a:pt x="600" y="601"/>
                      <a:pt x="574" y="919"/>
                      <a:pt x="592" y="1020"/>
                    </a:cubicBezTo>
                    <a:cubicBezTo>
                      <a:pt x="633" y="1240"/>
                      <a:pt x="590" y="1282"/>
                      <a:pt x="584" y="1311"/>
                    </a:cubicBezTo>
                    <a:cubicBezTo>
                      <a:pt x="579" y="1340"/>
                      <a:pt x="598" y="1635"/>
                      <a:pt x="592" y="1751"/>
                    </a:cubicBezTo>
                    <a:cubicBezTo>
                      <a:pt x="587" y="1868"/>
                      <a:pt x="462" y="1833"/>
                      <a:pt x="380" y="1796"/>
                    </a:cubicBezTo>
                    <a:cubicBezTo>
                      <a:pt x="298" y="1759"/>
                      <a:pt x="433" y="1380"/>
                      <a:pt x="412" y="1309"/>
                    </a:cubicBezTo>
                    <a:cubicBezTo>
                      <a:pt x="391" y="1237"/>
                      <a:pt x="396" y="1205"/>
                      <a:pt x="409" y="1083"/>
                    </a:cubicBezTo>
                    <a:cubicBezTo>
                      <a:pt x="434" y="857"/>
                      <a:pt x="375" y="627"/>
                      <a:pt x="375" y="627"/>
                    </a:cubicBezTo>
                    <a:cubicBezTo>
                      <a:pt x="375" y="627"/>
                      <a:pt x="372" y="619"/>
                      <a:pt x="322" y="619"/>
                    </a:cubicBezTo>
                    <a:cubicBezTo>
                      <a:pt x="272" y="619"/>
                      <a:pt x="261" y="871"/>
                      <a:pt x="293" y="1067"/>
                    </a:cubicBezTo>
                    <a:cubicBezTo>
                      <a:pt x="325" y="1263"/>
                      <a:pt x="274" y="1287"/>
                      <a:pt x="290" y="1364"/>
                    </a:cubicBezTo>
                    <a:cubicBezTo>
                      <a:pt x="306" y="1441"/>
                      <a:pt x="348" y="1730"/>
                      <a:pt x="317" y="1796"/>
                    </a:cubicBezTo>
                    <a:cubicBezTo>
                      <a:pt x="285" y="1863"/>
                      <a:pt x="192" y="1870"/>
                      <a:pt x="126" y="1815"/>
                    </a:cubicBezTo>
                    <a:cubicBezTo>
                      <a:pt x="60" y="1759"/>
                      <a:pt x="118" y="1412"/>
                      <a:pt x="89" y="1314"/>
                    </a:cubicBezTo>
                    <a:cubicBezTo>
                      <a:pt x="60" y="1216"/>
                      <a:pt x="113" y="1171"/>
                      <a:pt x="102" y="1014"/>
                    </a:cubicBezTo>
                    <a:cubicBezTo>
                      <a:pt x="91" y="858"/>
                      <a:pt x="100" y="588"/>
                      <a:pt x="71" y="529"/>
                    </a:cubicBezTo>
                    <a:cubicBezTo>
                      <a:pt x="0" y="380"/>
                      <a:pt x="49" y="240"/>
                      <a:pt x="36" y="198"/>
                    </a:cubicBezTo>
                    <a:cubicBezTo>
                      <a:pt x="36" y="198"/>
                      <a:pt x="361" y="0"/>
                      <a:pt x="656" y="203"/>
                    </a:cubicBezTo>
                    <a:close/>
                  </a:path>
                </a:pathLst>
              </a:custGeom>
              <a:solidFill>
                <a:srgbClr val="D6B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6" name="Freeform 1505">
                <a:extLst>
                  <a:ext uri="{FF2B5EF4-FFF2-40B4-BE49-F238E27FC236}">
                    <a16:creationId xmlns:a16="http://schemas.microsoft.com/office/drawing/2014/main" id="{6045F48D-0615-4425-93A0-9D13A755A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023"/>
                <a:ext cx="275" cy="249"/>
              </a:xfrm>
              <a:custGeom>
                <a:avLst/>
                <a:gdLst>
                  <a:gd name="T0" fmla="*/ 343 w 246"/>
                  <a:gd name="T1" fmla="*/ 19 h 223"/>
                  <a:gd name="T2" fmla="*/ 294 w 246"/>
                  <a:gd name="T3" fmla="*/ 117 h 223"/>
                  <a:gd name="T4" fmla="*/ 293 w 246"/>
                  <a:gd name="T5" fmla="*/ 242 h 223"/>
                  <a:gd name="T6" fmla="*/ 19 w 246"/>
                  <a:gd name="T7" fmla="*/ 199 h 223"/>
                  <a:gd name="T8" fmla="*/ 0 w 246"/>
                  <a:gd name="T9" fmla="*/ 0 h 223"/>
                  <a:gd name="T10" fmla="*/ 343 w 246"/>
                  <a:gd name="T11" fmla="*/ 19 h 2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6" h="223">
                    <a:moveTo>
                      <a:pt x="246" y="13"/>
                    </a:moveTo>
                    <a:cubicBezTo>
                      <a:pt x="246" y="13"/>
                      <a:pt x="232" y="47"/>
                      <a:pt x="210" y="84"/>
                    </a:cubicBezTo>
                    <a:cubicBezTo>
                      <a:pt x="185" y="123"/>
                      <a:pt x="219" y="144"/>
                      <a:pt x="209" y="174"/>
                    </a:cubicBezTo>
                    <a:cubicBezTo>
                      <a:pt x="195" y="217"/>
                      <a:pt x="4" y="223"/>
                      <a:pt x="13" y="142"/>
                    </a:cubicBezTo>
                    <a:cubicBezTo>
                      <a:pt x="21" y="58"/>
                      <a:pt x="4" y="21"/>
                      <a:pt x="0" y="0"/>
                    </a:cubicBezTo>
                    <a:cubicBezTo>
                      <a:pt x="0" y="0"/>
                      <a:pt x="193" y="63"/>
                      <a:pt x="246" y="13"/>
                    </a:cubicBezTo>
                    <a:close/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7" name="Freeform 1506">
                <a:extLst>
                  <a:ext uri="{FF2B5EF4-FFF2-40B4-BE49-F238E27FC236}">
                    <a16:creationId xmlns:a16="http://schemas.microsoft.com/office/drawing/2014/main" id="{44AF855A-DB72-4F15-B134-3F2E6C7D3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658"/>
                <a:ext cx="342" cy="522"/>
              </a:xfrm>
              <a:custGeom>
                <a:avLst/>
                <a:gdLst>
                  <a:gd name="T0" fmla="*/ 416 w 305"/>
                  <a:gd name="T1" fmla="*/ 192 h 467"/>
                  <a:gd name="T2" fmla="*/ 423 w 305"/>
                  <a:gd name="T3" fmla="*/ 331 h 467"/>
                  <a:gd name="T4" fmla="*/ 425 w 305"/>
                  <a:gd name="T5" fmla="*/ 459 h 467"/>
                  <a:gd name="T6" fmla="*/ 372 w 305"/>
                  <a:gd name="T7" fmla="*/ 572 h 467"/>
                  <a:gd name="T8" fmla="*/ 167 w 305"/>
                  <a:gd name="T9" fmla="*/ 594 h 467"/>
                  <a:gd name="T10" fmla="*/ 76 w 305"/>
                  <a:gd name="T11" fmla="*/ 424 h 467"/>
                  <a:gd name="T12" fmla="*/ 52 w 305"/>
                  <a:gd name="T13" fmla="*/ 427 h 467"/>
                  <a:gd name="T14" fmla="*/ 35 w 305"/>
                  <a:gd name="T15" fmla="*/ 364 h 467"/>
                  <a:gd name="T16" fmla="*/ 44 w 305"/>
                  <a:gd name="T17" fmla="*/ 275 h 467"/>
                  <a:gd name="T18" fmla="*/ 35 w 305"/>
                  <a:gd name="T19" fmla="*/ 258 h 467"/>
                  <a:gd name="T20" fmla="*/ 62 w 305"/>
                  <a:gd name="T21" fmla="*/ 130 h 467"/>
                  <a:gd name="T22" fmla="*/ 416 w 305"/>
                  <a:gd name="T23" fmla="*/ 192 h 46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05" h="467">
                    <a:moveTo>
                      <a:pt x="295" y="138"/>
                    </a:moveTo>
                    <a:cubicBezTo>
                      <a:pt x="305" y="186"/>
                      <a:pt x="302" y="222"/>
                      <a:pt x="300" y="237"/>
                    </a:cubicBezTo>
                    <a:cubicBezTo>
                      <a:pt x="297" y="252"/>
                      <a:pt x="303" y="302"/>
                      <a:pt x="301" y="329"/>
                    </a:cubicBezTo>
                    <a:cubicBezTo>
                      <a:pt x="299" y="356"/>
                      <a:pt x="282" y="390"/>
                      <a:pt x="264" y="410"/>
                    </a:cubicBezTo>
                    <a:cubicBezTo>
                      <a:pt x="245" y="429"/>
                      <a:pt x="190" y="467"/>
                      <a:pt x="119" y="425"/>
                    </a:cubicBezTo>
                    <a:cubicBezTo>
                      <a:pt x="48" y="383"/>
                      <a:pt x="56" y="327"/>
                      <a:pt x="54" y="303"/>
                    </a:cubicBezTo>
                    <a:cubicBezTo>
                      <a:pt x="54" y="303"/>
                      <a:pt x="50" y="345"/>
                      <a:pt x="37" y="306"/>
                    </a:cubicBezTo>
                    <a:cubicBezTo>
                      <a:pt x="33" y="292"/>
                      <a:pt x="23" y="301"/>
                      <a:pt x="25" y="261"/>
                    </a:cubicBezTo>
                    <a:cubicBezTo>
                      <a:pt x="26" y="222"/>
                      <a:pt x="0" y="184"/>
                      <a:pt x="31" y="197"/>
                    </a:cubicBezTo>
                    <a:cubicBezTo>
                      <a:pt x="31" y="197"/>
                      <a:pt x="24" y="192"/>
                      <a:pt x="25" y="185"/>
                    </a:cubicBezTo>
                    <a:cubicBezTo>
                      <a:pt x="25" y="165"/>
                      <a:pt x="21" y="126"/>
                      <a:pt x="44" y="93"/>
                    </a:cubicBezTo>
                    <a:cubicBezTo>
                      <a:pt x="75" y="48"/>
                      <a:pt x="264" y="0"/>
                      <a:pt x="295" y="138"/>
                    </a:cubicBezTo>
                    <a:close/>
                  </a:path>
                </a:pathLst>
              </a:custGeom>
              <a:solidFill>
                <a:srgbClr val="FDF2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8" name="Freeform 1507">
                <a:extLst>
                  <a:ext uri="{FF2B5EF4-FFF2-40B4-BE49-F238E27FC236}">
                    <a16:creationId xmlns:a16="http://schemas.microsoft.com/office/drawing/2014/main" id="{4C78A713-CE29-4225-9122-EA3DE23EA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3" y="878"/>
                <a:ext cx="126" cy="26"/>
              </a:xfrm>
              <a:custGeom>
                <a:avLst/>
                <a:gdLst>
                  <a:gd name="T0" fmla="*/ 156 w 113"/>
                  <a:gd name="T1" fmla="*/ 2 h 23"/>
                  <a:gd name="T2" fmla="*/ 116 w 113"/>
                  <a:gd name="T3" fmla="*/ 2 h 23"/>
                  <a:gd name="T4" fmla="*/ 97 w 113"/>
                  <a:gd name="T5" fmla="*/ 3 h 23"/>
                  <a:gd name="T6" fmla="*/ 75 w 113"/>
                  <a:gd name="T7" fmla="*/ 2 h 23"/>
                  <a:gd name="T8" fmla="*/ 0 w 113"/>
                  <a:gd name="T9" fmla="*/ 33 h 23"/>
                  <a:gd name="T10" fmla="*/ 61 w 113"/>
                  <a:gd name="T11" fmla="*/ 10 h 23"/>
                  <a:gd name="T12" fmla="*/ 130 w 113"/>
                  <a:gd name="T13" fmla="*/ 9 h 23"/>
                  <a:gd name="T14" fmla="*/ 156 w 113"/>
                  <a:gd name="T15" fmla="*/ 2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3" h="23">
                    <a:moveTo>
                      <a:pt x="113" y="2"/>
                    </a:moveTo>
                    <a:cubicBezTo>
                      <a:pt x="102" y="0"/>
                      <a:pt x="94" y="1"/>
                      <a:pt x="83" y="2"/>
                    </a:cubicBezTo>
                    <a:cubicBezTo>
                      <a:pt x="79" y="2"/>
                      <a:pt x="74" y="3"/>
                      <a:pt x="70" y="3"/>
                    </a:cubicBezTo>
                    <a:cubicBezTo>
                      <a:pt x="64" y="4"/>
                      <a:pt x="59" y="2"/>
                      <a:pt x="54" y="2"/>
                    </a:cubicBezTo>
                    <a:cubicBezTo>
                      <a:pt x="33" y="3"/>
                      <a:pt x="10" y="1"/>
                      <a:pt x="0" y="23"/>
                    </a:cubicBezTo>
                    <a:cubicBezTo>
                      <a:pt x="0" y="23"/>
                      <a:pt x="16" y="5"/>
                      <a:pt x="44" y="7"/>
                    </a:cubicBezTo>
                    <a:cubicBezTo>
                      <a:pt x="73" y="9"/>
                      <a:pt x="87" y="8"/>
                      <a:pt x="94" y="6"/>
                    </a:cubicBezTo>
                    <a:cubicBezTo>
                      <a:pt x="101" y="3"/>
                      <a:pt x="113" y="2"/>
                      <a:pt x="113" y="2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69" name="Freeform 1508">
                <a:extLst>
                  <a:ext uri="{FF2B5EF4-FFF2-40B4-BE49-F238E27FC236}">
                    <a16:creationId xmlns:a16="http://schemas.microsoft.com/office/drawing/2014/main" id="{A6DE781F-6C56-4DDD-B868-6962C6B4E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9" y="904"/>
                <a:ext cx="44" cy="22"/>
              </a:xfrm>
              <a:custGeom>
                <a:avLst/>
                <a:gdLst>
                  <a:gd name="T0" fmla="*/ 0 w 39"/>
                  <a:gd name="T1" fmla="*/ 17 h 20"/>
                  <a:gd name="T2" fmla="*/ 27 w 39"/>
                  <a:gd name="T3" fmla="*/ 12 h 20"/>
                  <a:gd name="T4" fmla="*/ 42 w 39"/>
                  <a:gd name="T5" fmla="*/ 10 h 20"/>
                  <a:gd name="T6" fmla="*/ 47 w 39"/>
                  <a:gd name="T7" fmla="*/ 0 h 20"/>
                  <a:gd name="T8" fmla="*/ 42 w 39"/>
                  <a:gd name="T9" fmla="*/ 13 h 20"/>
                  <a:gd name="T10" fmla="*/ 56 w 39"/>
                  <a:gd name="T11" fmla="*/ 8 h 20"/>
                  <a:gd name="T12" fmla="*/ 41 w 39"/>
                  <a:gd name="T13" fmla="*/ 21 h 20"/>
                  <a:gd name="T14" fmla="*/ 52 w 39"/>
                  <a:gd name="T15" fmla="*/ 21 h 20"/>
                  <a:gd name="T16" fmla="*/ 34 w 39"/>
                  <a:gd name="T17" fmla="*/ 25 h 20"/>
                  <a:gd name="T18" fmla="*/ 32 w 39"/>
                  <a:gd name="T19" fmla="*/ 15 h 20"/>
                  <a:gd name="T20" fmla="*/ 0 w 39"/>
                  <a:gd name="T21" fmla="*/ 17 h 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9" h="20">
                    <a:moveTo>
                      <a:pt x="0" y="13"/>
                    </a:moveTo>
                    <a:cubicBezTo>
                      <a:pt x="0" y="13"/>
                      <a:pt x="17" y="13"/>
                      <a:pt x="19" y="9"/>
                    </a:cubicBezTo>
                    <a:cubicBezTo>
                      <a:pt x="21" y="5"/>
                      <a:pt x="27" y="6"/>
                      <a:pt x="29" y="7"/>
                    </a:cubicBezTo>
                    <a:cubicBezTo>
                      <a:pt x="31" y="7"/>
                      <a:pt x="32" y="1"/>
                      <a:pt x="33" y="0"/>
                    </a:cubicBezTo>
                    <a:cubicBezTo>
                      <a:pt x="33" y="0"/>
                      <a:pt x="36" y="8"/>
                      <a:pt x="29" y="10"/>
                    </a:cubicBezTo>
                    <a:cubicBezTo>
                      <a:pt x="29" y="10"/>
                      <a:pt x="37" y="8"/>
                      <a:pt x="39" y="5"/>
                    </a:cubicBezTo>
                    <a:cubicBezTo>
                      <a:pt x="39" y="5"/>
                      <a:pt x="32" y="15"/>
                      <a:pt x="28" y="15"/>
                    </a:cubicBezTo>
                    <a:cubicBezTo>
                      <a:pt x="28" y="15"/>
                      <a:pt x="32" y="18"/>
                      <a:pt x="36" y="15"/>
                    </a:cubicBezTo>
                    <a:cubicBezTo>
                      <a:pt x="36" y="15"/>
                      <a:pt x="36" y="20"/>
                      <a:pt x="24" y="19"/>
                    </a:cubicBezTo>
                    <a:cubicBezTo>
                      <a:pt x="24" y="19"/>
                      <a:pt x="28" y="12"/>
                      <a:pt x="22" y="12"/>
                    </a:cubicBezTo>
                    <a:cubicBezTo>
                      <a:pt x="15" y="13"/>
                      <a:pt x="8" y="17"/>
                      <a:pt x="0" y="13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0" name="Freeform 1509">
                <a:extLst>
                  <a:ext uri="{FF2B5EF4-FFF2-40B4-BE49-F238E27FC236}">
                    <a16:creationId xmlns:a16="http://schemas.microsoft.com/office/drawing/2014/main" id="{EAF9E84C-D315-4B8D-8D64-B5343B15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861"/>
                <a:ext cx="138" cy="24"/>
              </a:xfrm>
              <a:custGeom>
                <a:avLst/>
                <a:gdLst>
                  <a:gd name="T0" fmla="*/ 174 w 123"/>
                  <a:gd name="T1" fmla="*/ 15 h 21"/>
                  <a:gd name="T2" fmla="*/ 150 w 123"/>
                  <a:gd name="T3" fmla="*/ 11 h 21"/>
                  <a:gd name="T4" fmla="*/ 118 w 123"/>
                  <a:gd name="T5" fmla="*/ 10 h 21"/>
                  <a:gd name="T6" fmla="*/ 63 w 123"/>
                  <a:gd name="T7" fmla="*/ 1 h 21"/>
                  <a:gd name="T8" fmla="*/ 34 w 123"/>
                  <a:gd name="T9" fmla="*/ 7 h 21"/>
                  <a:gd name="T10" fmla="*/ 0 w 123"/>
                  <a:gd name="T11" fmla="*/ 1 h 21"/>
                  <a:gd name="T12" fmla="*/ 59 w 123"/>
                  <a:gd name="T13" fmla="*/ 10 h 21"/>
                  <a:gd name="T14" fmla="*/ 123 w 123"/>
                  <a:gd name="T15" fmla="*/ 22 h 21"/>
                  <a:gd name="T16" fmla="*/ 157 w 123"/>
                  <a:gd name="T17" fmla="*/ 17 h 21"/>
                  <a:gd name="T18" fmla="*/ 174 w 123"/>
                  <a:gd name="T19" fmla="*/ 15 h 2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23" h="21">
                    <a:moveTo>
                      <a:pt x="123" y="10"/>
                    </a:moveTo>
                    <a:cubicBezTo>
                      <a:pt x="117" y="7"/>
                      <a:pt x="114" y="5"/>
                      <a:pt x="106" y="8"/>
                    </a:cubicBezTo>
                    <a:cubicBezTo>
                      <a:pt x="97" y="11"/>
                      <a:pt x="93" y="11"/>
                      <a:pt x="84" y="7"/>
                    </a:cubicBezTo>
                    <a:cubicBezTo>
                      <a:pt x="73" y="3"/>
                      <a:pt x="58" y="0"/>
                      <a:pt x="45" y="1"/>
                    </a:cubicBezTo>
                    <a:cubicBezTo>
                      <a:pt x="38" y="1"/>
                      <a:pt x="31" y="3"/>
                      <a:pt x="24" y="4"/>
                    </a:cubicBezTo>
                    <a:cubicBezTo>
                      <a:pt x="16" y="4"/>
                      <a:pt x="8" y="2"/>
                      <a:pt x="0" y="1"/>
                    </a:cubicBezTo>
                    <a:cubicBezTo>
                      <a:pt x="0" y="1"/>
                      <a:pt x="18" y="10"/>
                      <a:pt x="42" y="7"/>
                    </a:cubicBezTo>
                    <a:cubicBezTo>
                      <a:pt x="66" y="3"/>
                      <a:pt x="75" y="8"/>
                      <a:pt x="87" y="15"/>
                    </a:cubicBezTo>
                    <a:cubicBezTo>
                      <a:pt x="99" y="21"/>
                      <a:pt x="109" y="12"/>
                      <a:pt x="111" y="11"/>
                    </a:cubicBezTo>
                    <a:cubicBezTo>
                      <a:pt x="113" y="10"/>
                      <a:pt x="118" y="7"/>
                      <a:pt x="123" y="1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1" name="Freeform 1510">
                <a:extLst>
                  <a:ext uri="{FF2B5EF4-FFF2-40B4-BE49-F238E27FC236}">
                    <a16:creationId xmlns:a16="http://schemas.microsoft.com/office/drawing/2014/main" id="{5FF12AB8-2214-45E8-BB41-31D4720CB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8" y="850"/>
                <a:ext cx="130" cy="16"/>
              </a:xfrm>
              <a:custGeom>
                <a:avLst/>
                <a:gdLst>
                  <a:gd name="T0" fmla="*/ 0 w 116"/>
                  <a:gd name="T1" fmla="*/ 3 h 14"/>
                  <a:gd name="T2" fmla="*/ 50 w 116"/>
                  <a:gd name="T3" fmla="*/ 1 h 14"/>
                  <a:gd name="T4" fmla="*/ 93 w 116"/>
                  <a:gd name="T5" fmla="*/ 3 h 14"/>
                  <a:gd name="T6" fmla="*/ 164 w 116"/>
                  <a:gd name="T7" fmla="*/ 2 h 14"/>
                  <a:gd name="T8" fmla="*/ 82 w 116"/>
                  <a:gd name="T9" fmla="*/ 8 h 14"/>
                  <a:gd name="T10" fmla="*/ 45 w 116"/>
                  <a:gd name="T11" fmla="*/ 7 h 14"/>
                  <a:gd name="T12" fmla="*/ 0 w 116"/>
                  <a:gd name="T13" fmla="*/ 3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4">
                    <a:moveTo>
                      <a:pt x="0" y="3"/>
                    </a:moveTo>
                    <a:cubicBezTo>
                      <a:pt x="0" y="3"/>
                      <a:pt x="20" y="5"/>
                      <a:pt x="36" y="1"/>
                    </a:cubicBezTo>
                    <a:cubicBezTo>
                      <a:pt x="42" y="0"/>
                      <a:pt x="55" y="0"/>
                      <a:pt x="66" y="3"/>
                    </a:cubicBezTo>
                    <a:cubicBezTo>
                      <a:pt x="77" y="7"/>
                      <a:pt x="108" y="6"/>
                      <a:pt x="116" y="2"/>
                    </a:cubicBezTo>
                    <a:cubicBezTo>
                      <a:pt x="116" y="2"/>
                      <a:pt x="95" y="14"/>
                      <a:pt x="58" y="5"/>
                    </a:cubicBezTo>
                    <a:cubicBezTo>
                      <a:pt x="58" y="5"/>
                      <a:pt x="46" y="1"/>
                      <a:pt x="32" y="4"/>
                    </a:cubicBezTo>
                    <a:cubicBezTo>
                      <a:pt x="18" y="7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2" name="Freeform 1511">
                <a:extLst>
                  <a:ext uri="{FF2B5EF4-FFF2-40B4-BE49-F238E27FC236}">
                    <a16:creationId xmlns:a16="http://schemas.microsoft.com/office/drawing/2014/main" id="{14C42B8E-D9AE-45DC-84BE-C8F0B9A5A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" y="1005"/>
                <a:ext cx="81" cy="32"/>
              </a:xfrm>
              <a:custGeom>
                <a:avLst/>
                <a:gdLst>
                  <a:gd name="T0" fmla="*/ 0 w 73"/>
                  <a:gd name="T1" fmla="*/ 13 h 29"/>
                  <a:gd name="T2" fmla="*/ 30 w 73"/>
                  <a:gd name="T3" fmla="*/ 19 h 29"/>
                  <a:gd name="T4" fmla="*/ 79 w 73"/>
                  <a:gd name="T5" fmla="*/ 22 h 29"/>
                  <a:gd name="T6" fmla="*/ 98 w 73"/>
                  <a:gd name="T7" fmla="*/ 15 h 29"/>
                  <a:gd name="T8" fmla="*/ 58 w 73"/>
                  <a:gd name="T9" fmla="*/ 38 h 29"/>
                  <a:gd name="T10" fmla="*/ 0 w 73"/>
                  <a:gd name="T11" fmla="*/ 13 h 2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3" h="29">
                    <a:moveTo>
                      <a:pt x="0" y="10"/>
                    </a:moveTo>
                    <a:cubicBezTo>
                      <a:pt x="0" y="10"/>
                      <a:pt x="10" y="1"/>
                      <a:pt x="22" y="14"/>
                    </a:cubicBezTo>
                    <a:cubicBezTo>
                      <a:pt x="35" y="27"/>
                      <a:pt x="47" y="28"/>
                      <a:pt x="58" y="16"/>
                    </a:cubicBezTo>
                    <a:cubicBezTo>
                      <a:pt x="70" y="4"/>
                      <a:pt x="73" y="0"/>
                      <a:pt x="71" y="12"/>
                    </a:cubicBezTo>
                    <a:cubicBezTo>
                      <a:pt x="71" y="22"/>
                      <a:pt x="66" y="27"/>
                      <a:pt x="42" y="28"/>
                    </a:cubicBezTo>
                    <a:cubicBezTo>
                      <a:pt x="19" y="29"/>
                      <a:pt x="14" y="22"/>
                      <a:pt x="0" y="1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3" name="Freeform 1512">
                <a:extLst>
                  <a:ext uri="{FF2B5EF4-FFF2-40B4-BE49-F238E27FC236}">
                    <a16:creationId xmlns:a16="http://schemas.microsoft.com/office/drawing/2014/main" id="{2D422F64-8C6E-453F-B37F-F75CC036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884"/>
                <a:ext cx="71" cy="25"/>
              </a:xfrm>
              <a:custGeom>
                <a:avLst/>
                <a:gdLst>
                  <a:gd name="T0" fmla="*/ 0 w 64"/>
                  <a:gd name="T1" fmla="*/ 9 h 23"/>
                  <a:gd name="T2" fmla="*/ 40 w 64"/>
                  <a:gd name="T3" fmla="*/ 18 h 23"/>
                  <a:gd name="T4" fmla="*/ 79 w 64"/>
                  <a:gd name="T5" fmla="*/ 22 h 23"/>
                  <a:gd name="T6" fmla="*/ 67 w 64"/>
                  <a:gd name="T7" fmla="*/ 1 h 23"/>
                  <a:gd name="T8" fmla="*/ 0 w 64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3">
                    <a:moveTo>
                      <a:pt x="0" y="6"/>
                    </a:moveTo>
                    <a:cubicBezTo>
                      <a:pt x="0" y="6"/>
                      <a:pt x="18" y="17"/>
                      <a:pt x="29" y="15"/>
                    </a:cubicBezTo>
                    <a:cubicBezTo>
                      <a:pt x="40" y="14"/>
                      <a:pt x="52" y="10"/>
                      <a:pt x="58" y="17"/>
                    </a:cubicBezTo>
                    <a:cubicBezTo>
                      <a:pt x="64" y="23"/>
                      <a:pt x="60" y="0"/>
                      <a:pt x="49" y="1"/>
                    </a:cubicBezTo>
                    <a:cubicBezTo>
                      <a:pt x="39" y="3"/>
                      <a:pt x="13" y="13"/>
                      <a:pt x="0" y="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4" name="Freeform 1513">
                <a:extLst>
                  <a:ext uri="{FF2B5EF4-FFF2-40B4-BE49-F238E27FC236}">
                    <a16:creationId xmlns:a16="http://schemas.microsoft.com/office/drawing/2014/main" id="{91C4E5D7-F444-4BAE-938B-F8E06BB24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883"/>
                <a:ext cx="74" cy="21"/>
              </a:xfrm>
              <a:custGeom>
                <a:avLst/>
                <a:gdLst>
                  <a:gd name="T0" fmla="*/ 0 w 66"/>
                  <a:gd name="T1" fmla="*/ 22 h 19"/>
                  <a:gd name="T2" fmla="*/ 35 w 66"/>
                  <a:gd name="T3" fmla="*/ 4 h 19"/>
                  <a:gd name="T4" fmla="*/ 83 w 66"/>
                  <a:gd name="T5" fmla="*/ 9 h 19"/>
                  <a:gd name="T6" fmla="*/ 81 w 66"/>
                  <a:gd name="T7" fmla="*/ 17 h 19"/>
                  <a:gd name="T8" fmla="*/ 31 w 66"/>
                  <a:gd name="T9" fmla="*/ 22 h 19"/>
                  <a:gd name="T10" fmla="*/ 0 w 66"/>
                  <a:gd name="T11" fmla="*/ 2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9">
                    <a:moveTo>
                      <a:pt x="0" y="16"/>
                    </a:moveTo>
                    <a:cubicBezTo>
                      <a:pt x="0" y="16"/>
                      <a:pt x="17" y="0"/>
                      <a:pt x="25" y="4"/>
                    </a:cubicBezTo>
                    <a:cubicBezTo>
                      <a:pt x="34" y="8"/>
                      <a:pt x="36" y="16"/>
                      <a:pt x="59" y="6"/>
                    </a:cubicBezTo>
                    <a:cubicBezTo>
                      <a:pt x="59" y="6"/>
                      <a:pt x="66" y="6"/>
                      <a:pt x="57" y="13"/>
                    </a:cubicBezTo>
                    <a:cubicBezTo>
                      <a:pt x="49" y="19"/>
                      <a:pt x="34" y="19"/>
                      <a:pt x="22" y="16"/>
                    </a:cubicBezTo>
                    <a:cubicBezTo>
                      <a:pt x="10" y="12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5" name="Freeform 1514">
                <a:extLst>
                  <a:ext uri="{FF2B5EF4-FFF2-40B4-BE49-F238E27FC236}">
                    <a16:creationId xmlns:a16="http://schemas.microsoft.com/office/drawing/2014/main" id="{CF5843E0-EFAA-48CB-9ECF-C91FEB3F3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912"/>
                <a:ext cx="36" cy="19"/>
              </a:xfrm>
              <a:custGeom>
                <a:avLst/>
                <a:gdLst>
                  <a:gd name="T0" fmla="*/ 10 w 32"/>
                  <a:gd name="T1" fmla="*/ 0 h 17"/>
                  <a:gd name="T2" fmla="*/ 46 w 32"/>
                  <a:gd name="T3" fmla="*/ 9 h 17"/>
                  <a:gd name="T4" fmla="*/ 19 w 32"/>
                  <a:gd name="T5" fmla="*/ 23 h 17"/>
                  <a:gd name="T6" fmla="*/ 20 w 32"/>
                  <a:gd name="T7" fmla="*/ 17 h 17"/>
                  <a:gd name="T8" fmla="*/ 2 w 32"/>
                  <a:gd name="T9" fmla="*/ 22 h 17"/>
                  <a:gd name="T10" fmla="*/ 16 w 32"/>
                  <a:gd name="T11" fmla="*/ 13 h 17"/>
                  <a:gd name="T12" fmla="*/ 0 w 32"/>
                  <a:gd name="T13" fmla="*/ 8 h 17"/>
                  <a:gd name="T14" fmla="*/ 11 w 32"/>
                  <a:gd name="T15" fmla="*/ 9 h 17"/>
                  <a:gd name="T16" fmla="*/ 10 w 32"/>
                  <a:gd name="T17" fmla="*/ 0 h 1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2" h="17">
                    <a:moveTo>
                      <a:pt x="7" y="0"/>
                    </a:moveTo>
                    <a:cubicBezTo>
                      <a:pt x="7" y="0"/>
                      <a:pt x="13" y="11"/>
                      <a:pt x="32" y="6"/>
                    </a:cubicBezTo>
                    <a:cubicBezTo>
                      <a:pt x="32" y="6"/>
                      <a:pt x="18" y="10"/>
                      <a:pt x="13" y="17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8" y="15"/>
                      <a:pt x="2" y="16"/>
                    </a:cubicBezTo>
                    <a:cubicBezTo>
                      <a:pt x="2" y="16"/>
                      <a:pt x="10" y="12"/>
                      <a:pt x="11" y="10"/>
                    </a:cubicBezTo>
                    <a:cubicBezTo>
                      <a:pt x="11" y="10"/>
                      <a:pt x="4" y="9"/>
                      <a:pt x="0" y="5"/>
                    </a:cubicBezTo>
                    <a:cubicBezTo>
                      <a:pt x="0" y="5"/>
                      <a:pt x="4" y="7"/>
                      <a:pt x="8" y="6"/>
                    </a:cubicBezTo>
                    <a:cubicBezTo>
                      <a:pt x="8" y="6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6" name="Freeform 1515">
                <a:extLst>
                  <a:ext uri="{FF2B5EF4-FFF2-40B4-BE49-F238E27FC236}">
                    <a16:creationId xmlns:a16="http://schemas.microsoft.com/office/drawing/2014/main" id="{CDA790E8-60A2-4B56-BBD2-C39064B08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911"/>
                <a:ext cx="61" cy="21"/>
              </a:xfrm>
              <a:custGeom>
                <a:avLst/>
                <a:gdLst>
                  <a:gd name="T0" fmla="*/ 75 w 55"/>
                  <a:gd name="T1" fmla="*/ 25 h 19"/>
                  <a:gd name="T2" fmla="*/ 42 w 55"/>
                  <a:gd name="T3" fmla="*/ 9 h 19"/>
                  <a:gd name="T4" fmla="*/ 16 w 55"/>
                  <a:gd name="T5" fmla="*/ 11 h 19"/>
                  <a:gd name="T6" fmla="*/ 0 w 55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" h="19">
                    <a:moveTo>
                      <a:pt x="55" y="19"/>
                    </a:moveTo>
                    <a:cubicBezTo>
                      <a:pt x="48" y="14"/>
                      <a:pt x="41" y="7"/>
                      <a:pt x="31" y="6"/>
                    </a:cubicBezTo>
                    <a:cubicBezTo>
                      <a:pt x="25" y="5"/>
                      <a:pt x="18" y="8"/>
                      <a:pt x="12" y="8"/>
                    </a:cubicBezTo>
                    <a:cubicBezTo>
                      <a:pt x="7" y="7"/>
                      <a:pt x="3" y="4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7" name="Freeform 1516">
                <a:extLst>
                  <a:ext uri="{FF2B5EF4-FFF2-40B4-BE49-F238E27FC236}">
                    <a16:creationId xmlns:a16="http://schemas.microsoft.com/office/drawing/2014/main" id="{3966A2A2-3E82-41BF-B5D4-8AADE4897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922"/>
                <a:ext cx="43" cy="11"/>
              </a:xfrm>
              <a:custGeom>
                <a:avLst/>
                <a:gdLst>
                  <a:gd name="T0" fmla="*/ 52 w 39"/>
                  <a:gd name="T1" fmla="*/ 12 h 10"/>
                  <a:gd name="T2" fmla="*/ 26 w 39"/>
                  <a:gd name="T3" fmla="*/ 0 h 10"/>
                  <a:gd name="T4" fmla="*/ 0 w 39"/>
                  <a:gd name="T5" fmla="*/ 11 h 10"/>
                  <a:gd name="T6" fmla="*/ 52 w 39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0">
                    <a:moveTo>
                      <a:pt x="39" y="9"/>
                    </a:moveTo>
                    <a:cubicBezTo>
                      <a:pt x="35" y="3"/>
                      <a:pt x="26" y="1"/>
                      <a:pt x="20" y="0"/>
                    </a:cubicBezTo>
                    <a:cubicBezTo>
                      <a:pt x="13" y="0"/>
                      <a:pt x="4" y="1"/>
                      <a:pt x="0" y="8"/>
                    </a:cubicBezTo>
                    <a:cubicBezTo>
                      <a:pt x="13" y="9"/>
                      <a:pt x="26" y="10"/>
                      <a:pt x="39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8" name="Freeform 1517">
                <a:extLst>
                  <a:ext uri="{FF2B5EF4-FFF2-40B4-BE49-F238E27FC236}">
                    <a16:creationId xmlns:a16="http://schemas.microsoft.com/office/drawing/2014/main" id="{AF37DE5A-181A-4FF5-B3D8-5BA9BCAD0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923"/>
                <a:ext cx="24" cy="10"/>
              </a:xfrm>
              <a:custGeom>
                <a:avLst/>
                <a:gdLst>
                  <a:gd name="T0" fmla="*/ 28 w 22"/>
                  <a:gd name="T1" fmla="*/ 12 h 9"/>
                  <a:gd name="T2" fmla="*/ 3 w 22"/>
                  <a:gd name="T3" fmla="*/ 11 h 9"/>
                  <a:gd name="T4" fmla="*/ 5 w 22"/>
                  <a:gd name="T5" fmla="*/ 0 h 9"/>
                  <a:gd name="T6" fmla="*/ 27 w 22"/>
                  <a:gd name="T7" fmla="*/ 11 h 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9">
                    <a:moveTo>
                      <a:pt x="22" y="9"/>
                    </a:moveTo>
                    <a:cubicBezTo>
                      <a:pt x="15" y="9"/>
                      <a:pt x="9" y="9"/>
                      <a:pt x="3" y="8"/>
                    </a:cubicBezTo>
                    <a:cubicBezTo>
                      <a:pt x="3" y="8"/>
                      <a:pt x="0" y="4"/>
                      <a:pt x="5" y="0"/>
                    </a:cubicBezTo>
                    <a:cubicBezTo>
                      <a:pt x="11" y="1"/>
                      <a:pt x="18" y="3"/>
                      <a:pt x="21" y="8"/>
                    </a:cubicBezTo>
                  </a:path>
                </a:pathLst>
              </a:custGeom>
              <a:solidFill>
                <a:srgbClr val="5C7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79" name="Freeform 1518">
                <a:extLst>
                  <a:ext uri="{FF2B5EF4-FFF2-40B4-BE49-F238E27FC236}">
                    <a16:creationId xmlns:a16="http://schemas.microsoft.com/office/drawing/2014/main" id="{A5DA9175-BB25-4A6B-BE30-6B5DAE51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917"/>
                <a:ext cx="42" cy="15"/>
              </a:xfrm>
              <a:custGeom>
                <a:avLst/>
                <a:gdLst>
                  <a:gd name="T0" fmla="*/ 22 w 37"/>
                  <a:gd name="T1" fmla="*/ 2 h 13"/>
                  <a:gd name="T2" fmla="*/ 0 w 37"/>
                  <a:gd name="T3" fmla="*/ 18 h 13"/>
                  <a:gd name="T4" fmla="*/ 32 w 37"/>
                  <a:gd name="T5" fmla="*/ 16 h 13"/>
                  <a:gd name="T6" fmla="*/ 54 w 37"/>
                  <a:gd name="T7" fmla="*/ 12 h 13"/>
                  <a:gd name="T8" fmla="*/ 50 w 37"/>
                  <a:gd name="T9" fmla="*/ 3 h 13"/>
                  <a:gd name="T10" fmla="*/ 22 w 37"/>
                  <a:gd name="T11" fmla="*/ 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3">
                    <a:moveTo>
                      <a:pt x="15" y="2"/>
                    </a:moveTo>
                    <a:cubicBezTo>
                      <a:pt x="11" y="0"/>
                      <a:pt x="3" y="10"/>
                      <a:pt x="0" y="12"/>
                    </a:cubicBezTo>
                    <a:cubicBezTo>
                      <a:pt x="8" y="11"/>
                      <a:pt x="14" y="9"/>
                      <a:pt x="22" y="10"/>
                    </a:cubicBezTo>
                    <a:cubicBezTo>
                      <a:pt x="26" y="10"/>
                      <a:pt x="35" y="13"/>
                      <a:pt x="37" y="8"/>
                    </a:cubicBezTo>
                    <a:cubicBezTo>
                      <a:pt x="36" y="6"/>
                      <a:pt x="36" y="4"/>
                      <a:pt x="34" y="3"/>
                    </a:cubicBezTo>
                    <a:cubicBezTo>
                      <a:pt x="34" y="3"/>
                      <a:pt x="24" y="6"/>
                      <a:pt x="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0" name="Freeform 1519">
                <a:extLst>
                  <a:ext uri="{FF2B5EF4-FFF2-40B4-BE49-F238E27FC236}">
                    <a16:creationId xmlns:a16="http://schemas.microsoft.com/office/drawing/2014/main" id="{BC7672B0-8937-4A4E-BF4E-7FAA6208E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926"/>
                <a:ext cx="11" cy="6"/>
              </a:xfrm>
              <a:custGeom>
                <a:avLst/>
                <a:gdLst>
                  <a:gd name="T0" fmla="*/ 4 w 10"/>
                  <a:gd name="T1" fmla="*/ 0 h 5"/>
                  <a:gd name="T2" fmla="*/ 3 w 10"/>
                  <a:gd name="T3" fmla="*/ 8 h 5"/>
                  <a:gd name="T4" fmla="*/ 13 w 10"/>
                  <a:gd name="T5" fmla="*/ 8 h 5"/>
                  <a:gd name="T6" fmla="*/ 4 w 10"/>
                  <a:gd name="T7" fmla="*/ 0 h 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4" y="0"/>
                    </a:moveTo>
                    <a:cubicBezTo>
                      <a:pt x="4" y="0"/>
                      <a:pt x="0" y="3"/>
                      <a:pt x="3" y="5"/>
                    </a:cubicBezTo>
                    <a:cubicBezTo>
                      <a:pt x="3" y="5"/>
                      <a:pt x="10" y="5"/>
                      <a:pt x="10" y="5"/>
                    </a:cubicBezTo>
                    <a:cubicBezTo>
                      <a:pt x="10" y="5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1" name="Freeform 1520">
                <a:extLst>
                  <a:ext uri="{FF2B5EF4-FFF2-40B4-BE49-F238E27FC236}">
                    <a16:creationId xmlns:a16="http://schemas.microsoft.com/office/drawing/2014/main" id="{89C3A8C3-657B-4E13-8214-F9F1EF987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1" y="923"/>
                <a:ext cx="11" cy="8"/>
              </a:xfrm>
              <a:custGeom>
                <a:avLst/>
                <a:gdLst>
                  <a:gd name="T0" fmla="*/ 8 w 10"/>
                  <a:gd name="T1" fmla="*/ 1 h 7"/>
                  <a:gd name="T2" fmla="*/ 3 w 10"/>
                  <a:gd name="T3" fmla="*/ 10 h 7"/>
                  <a:gd name="T4" fmla="*/ 12 w 10"/>
                  <a:gd name="T5" fmla="*/ 10 h 7"/>
                  <a:gd name="T6" fmla="*/ 13 w 10"/>
                  <a:gd name="T7" fmla="*/ 2 h 7"/>
                  <a:gd name="T8" fmla="*/ 8 w 10"/>
                  <a:gd name="T9" fmla="*/ 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5" y="1"/>
                    </a:moveTo>
                    <a:cubicBezTo>
                      <a:pt x="5" y="1"/>
                      <a:pt x="0" y="4"/>
                      <a:pt x="3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3"/>
                      <a:pt x="10" y="2"/>
                    </a:cubicBezTo>
                    <a:cubicBezTo>
                      <a:pt x="10" y="2"/>
                      <a:pt x="6" y="0"/>
                      <a:pt x="5" y="1"/>
                    </a:cubicBezTo>
                    <a:close/>
                  </a:path>
                </a:pathLst>
              </a:custGeom>
              <a:solidFill>
                <a:srgbClr val="40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2" name="Freeform 1521">
                <a:extLst>
                  <a:ext uri="{FF2B5EF4-FFF2-40B4-BE49-F238E27FC236}">
                    <a16:creationId xmlns:a16="http://schemas.microsoft.com/office/drawing/2014/main" id="{518ACF85-490F-4017-B780-C8477E4E4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2" y="926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0 w 6"/>
                  <a:gd name="T5" fmla="*/ 2 h 2"/>
                  <a:gd name="T6" fmla="*/ 6 w 6"/>
                  <a:gd name="T7" fmla="*/ 2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3" name="Freeform 1522">
                <a:extLst>
                  <a:ext uri="{FF2B5EF4-FFF2-40B4-BE49-F238E27FC236}">
                    <a16:creationId xmlns:a16="http://schemas.microsoft.com/office/drawing/2014/main" id="{C64B6C79-C030-45D5-9B9B-AACECCD2A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921"/>
                <a:ext cx="18" cy="10"/>
              </a:xfrm>
              <a:custGeom>
                <a:avLst/>
                <a:gdLst>
                  <a:gd name="T0" fmla="*/ 2 w 16"/>
                  <a:gd name="T1" fmla="*/ 1 h 9"/>
                  <a:gd name="T2" fmla="*/ 2 w 16"/>
                  <a:gd name="T3" fmla="*/ 10 h 9"/>
                  <a:gd name="T4" fmla="*/ 23 w 16"/>
                  <a:gd name="T5" fmla="*/ 8 h 9"/>
                  <a:gd name="T6" fmla="*/ 19 w 16"/>
                  <a:gd name="T7" fmla="*/ 0 h 9"/>
                  <a:gd name="T8" fmla="*/ 2 w 16"/>
                  <a:gd name="T9" fmla="*/ 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9">
                    <a:moveTo>
                      <a:pt x="2" y="1"/>
                    </a:moveTo>
                    <a:cubicBezTo>
                      <a:pt x="2" y="1"/>
                      <a:pt x="0" y="5"/>
                      <a:pt x="2" y="7"/>
                    </a:cubicBezTo>
                    <a:cubicBezTo>
                      <a:pt x="4" y="8"/>
                      <a:pt x="15" y="9"/>
                      <a:pt x="16" y="5"/>
                    </a:cubicBezTo>
                    <a:cubicBezTo>
                      <a:pt x="16" y="2"/>
                      <a:pt x="13" y="0"/>
                      <a:pt x="13" y="0"/>
                    </a:cubicBezTo>
                    <a:cubicBezTo>
                      <a:pt x="13" y="0"/>
                      <a:pt x="6" y="1"/>
                      <a:pt x="2" y="1"/>
                    </a:cubicBezTo>
                    <a:close/>
                  </a:path>
                </a:pathLst>
              </a:custGeom>
              <a:solidFill>
                <a:srgbClr val="5C7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4" name="Freeform 1523">
                <a:extLst>
                  <a:ext uri="{FF2B5EF4-FFF2-40B4-BE49-F238E27FC236}">
                    <a16:creationId xmlns:a16="http://schemas.microsoft.com/office/drawing/2014/main" id="{0B442A8A-7FFD-4295-99E2-D0CA763F5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920"/>
                <a:ext cx="11" cy="8"/>
              </a:xfrm>
              <a:custGeom>
                <a:avLst/>
                <a:gdLst>
                  <a:gd name="T0" fmla="*/ 8 w 10"/>
                  <a:gd name="T1" fmla="*/ 1 h 8"/>
                  <a:gd name="T2" fmla="*/ 9 w 10"/>
                  <a:gd name="T3" fmla="*/ 8 h 8"/>
                  <a:gd name="T4" fmla="*/ 13 w 10"/>
                  <a:gd name="T5" fmla="*/ 4 h 8"/>
                  <a:gd name="T6" fmla="*/ 8 w 10"/>
                  <a:gd name="T7" fmla="*/ 1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5" y="1"/>
                    </a:moveTo>
                    <a:cubicBezTo>
                      <a:pt x="5" y="1"/>
                      <a:pt x="0" y="8"/>
                      <a:pt x="6" y="8"/>
                    </a:cubicBezTo>
                    <a:cubicBezTo>
                      <a:pt x="6" y="8"/>
                      <a:pt x="10" y="7"/>
                      <a:pt x="10" y="4"/>
                    </a:cubicBezTo>
                    <a:cubicBezTo>
                      <a:pt x="9" y="2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5" name="Freeform 1524">
                <a:extLst>
                  <a:ext uri="{FF2B5EF4-FFF2-40B4-BE49-F238E27FC236}">
                    <a16:creationId xmlns:a16="http://schemas.microsoft.com/office/drawing/2014/main" id="{F757CBAE-F44F-4D06-B26E-DA1466A23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922"/>
                <a:ext cx="7" cy="6"/>
              </a:xfrm>
              <a:custGeom>
                <a:avLst/>
                <a:gdLst>
                  <a:gd name="T0" fmla="*/ 2 w 6"/>
                  <a:gd name="T1" fmla="*/ 1 h 6"/>
                  <a:gd name="T2" fmla="*/ 2 w 6"/>
                  <a:gd name="T3" fmla="*/ 5 h 6"/>
                  <a:gd name="T4" fmla="*/ 9 w 6"/>
                  <a:gd name="T5" fmla="*/ 6 h 6"/>
                  <a:gd name="T6" fmla="*/ 9 w 6"/>
                  <a:gd name="T7" fmla="*/ 0 h 6"/>
                  <a:gd name="T8" fmla="*/ 2 w 6"/>
                  <a:gd name="T9" fmla="*/ 1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2" y="1"/>
                    </a:moveTo>
                    <a:cubicBezTo>
                      <a:pt x="2" y="1"/>
                      <a:pt x="0" y="4"/>
                      <a:pt x="2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1"/>
                      <a:pt x="6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40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6" name="Freeform 1525">
                <a:extLst>
                  <a:ext uri="{FF2B5EF4-FFF2-40B4-BE49-F238E27FC236}">
                    <a16:creationId xmlns:a16="http://schemas.microsoft.com/office/drawing/2014/main" id="{D104BF41-7268-4054-9B34-DA03021ED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923"/>
                <a:ext cx="6" cy="2"/>
              </a:xfrm>
              <a:custGeom>
                <a:avLst/>
                <a:gdLst>
                  <a:gd name="T0" fmla="*/ 6 w 6"/>
                  <a:gd name="T1" fmla="*/ 0 h 2"/>
                  <a:gd name="T2" fmla="*/ 0 w 6"/>
                  <a:gd name="T3" fmla="*/ 1 h 2"/>
                  <a:gd name="T4" fmla="*/ 0 w 6"/>
                  <a:gd name="T5" fmla="*/ 2 h 2"/>
                  <a:gd name="T6" fmla="*/ 6 w 6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2">
                    <a:moveTo>
                      <a:pt x="6" y="0"/>
                    </a:moveTo>
                    <a:lnTo>
                      <a:pt x="0" y="1"/>
                    </a:lnTo>
                    <a:lnTo>
                      <a:pt x="0" y="2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7" name="Freeform 1526">
                <a:extLst>
                  <a:ext uri="{FF2B5EF4-FFF2-40B4-BE49-F238E27FC236}">
                    <a16:creationId xmlns:a16="http://schemas.microsoft.com/office/drawing/2014/main" id="{0DF08C20-036C-453A-AF70-C586F0FCD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917"/>
                <a:ext cx="42" cy="15"/>
              </a:xfrm>
              <a:custGeom>
                <a:avLst/>
                <a:gdLst>
                  <a:gd name="T0" fmla="*/ 22 w 37"/>
                  <a:gd name="T1" fmla="*/ 2 h 13"/>
                  <a:gd name="T2" fmla="*/ 0 w 37"/>
                  <a:gd name="T3" fmla="*/ 18 h 13"/>
                  <a:gd name="T4" fmla="*/ 32 w 37"/>
                  <a:gd name="T5" fmla="*/ 16 h 13"/>
                  <a:gd name="T6" fmla="*/ 54 w 37"/>
                  <a:gd name="T7" fmla="*/ 12 h 13"/>
                  <a:gd name="T8" fmla="*/ 50 w 37"/>
                  <a:gd name="T9" fmla="*/ 3 h 13"/>
                  <a:gd name="T10" fmla="*/ 22 w 37"/>
                  <a:gd name="T11" fmla="*/ 2 h 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13">
                    <a:moveTo>
                      <a:pt x="15" y="2"/>
                    </a:moveTo>
                    <a:cubicBezTo>
                      <a:pt x="11" y="0"/>
                      <a:pt x="3" y="10"/>
                      <a:pt x="0" y="12"/>
                    </a:cubicBezTo>
                    <a:cubicBezTo>
                      <a:pt x="8" y="11"/>
                      <a:pt x="14" y="9"/>
                      <a:pt x="22" y="10"/>
                    </a:cubicBezTo>
                    <a:cubicBezTo>
                      <a:pt x="26" y="10"/>
                      <a:pt x="35" y="13"/>
                      <a:pt x="37" y="8"/>
                    </a:cubicBezTo>
                    <a:cubicBezTo>
                      <a:pt x="36" y="6"/>
                      <a:pt x="36" y="4"/>
                      <a:pt x="34" y="3"/>
                    </a:cubicBezTo>
                    <a:cubicBezTo>
                      <a:pt x="34" y="3"/>
                      <a:pt x="24" y="6"/>
                      <a:pt x="15" y="2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8" name="Freeform 1527">
                <a:extLst>
                  <a:ext uri="{FF2B5EF4-FFF2-40B4-BE49-F238E27FC236}">
                    <a16:creationId xmlns:a16="http://schemas.microsoft.com/office/drawing/2014/main" id="{7E3813E9-9E2E-496B-A97F-AC3206BFB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6" y="907"/>
                <a:ext cx="66" cy="27"/>
              </a:xfrm>
              <a:custGeom>
                <a:avLst/>
                <a:gdLst>
                  <a:gd name="T0" fmla="*/ 0 w 59"/>
                  <a:gd name="T1" fmla="*/ 9 h 24"/>
                  <a:gd name="T2" fmla="*/ 20 w 59"/>
                  <a:gd name="T3" fmla="*/ 8 h 24"/>
                  <a:gd name="T4" fmla="*/ 66 w 59"/>
                  <a:gd name="T5" fmla="*/ 16 h 24"/>
                  <a:gd name="T6" fmla="*/ 81 w 59"/>
                  <a:gd name="T7" fmla="*/ 34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24">
                    <a:moveTo>
                      <a:pt x="0" y="6"/>
                    </a:moveTo>
                    <a:cubicBezTo>
                      <a:pt x="0" y="6"/>
                      <a:pt x="9" y="0"/>
                      <a:pt x="14" y="5"/>
                    </a:cubicBezTo>
                    <a:cubicBezTo>
                      <a:pt x="19" y="9"/>
                      <a:pt x="35" y="16"/>
                      <a:pt x="47" y="11"/>
                    </a:cubicBezTo>
                    <a:cubicBezTo>
                      <a:pt x="59" y="6"/>
                      <a:pt x="46" y="24"/>
                      <a:pt x="57" y="24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89" name="Freeform 1528">
                <a:extLst>
                  <a:ext uri="{FF2B5EF4-FFF2-40B4-BE49-F238E27FC236}">
                    <a16:creationId xmlns:a16="http://schemas.microsoft.com/office/drawing/2014/main" id="{59B4435B-222F-431D-90B9-0F405D66E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922"/>
                <a:ext cx="45" cy="11"/>
              </a:xfrm>
              <a:custGeom>
                <a:avLst/>
                <a:gdLst>
                  <a:gd name="T0" fmla="*/ 57 w 40"/>
                  <a:gd name="T1" fmla="*/ 12 h 10"/>
                  <a:gd name="T2" fmla="*/ 30 w 40"/>
                  <a:gd name="T3" fmla="*/ 0 h 10"/>
                  <a:gd name="T4" fmla="*/ 0 w 40"/>
                  <a:gd name="T5" fmla="*/ 11 h 10"/>
                  <a:gd name="T6" fmla="*/ 57 w 40"/>
                  <a:gd name="T7" fmla="*/ 13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0">
                    <a:moveTo>
                      <a:pt x="40" y="9"/>
                    </a:moveTo>
                    <a:cubicBezTo>
                      <a:pt x="36" y="3"/>
                      <a:pt x="27" y="1"/>
                      <a:pt x="21" y="0"/>
                    </a:cubicBezTo>
                    <a:cubicBezTo>
                      <a:pt x="13" y="0"/>
                      <a:pt x="5" y="1"/>
                      <a:pt x="0" y="8"/>
                    </a:cubicBezTo>
                    <a:cubicBezTo>
                      <a:pt x="14" y="9"/>
                      <a:pt x="27" y="10"/>
                      <a:pt x="40" y="1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0" name="Freeform 1529">
                <a:extLst>
                  <a:ext uri="{FF2B5EF4-FFF2-40B4-BE49-F238E27FC236}">
                    <a16:creationId xmlns:a16="http://schemas.microsoft.com/office/drawing/2014/main" id="{A5426922-88BD-499C-943C-AE33674777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1008"/>
                <a:ext cx="76" cy="29"/>
              </a:xfrm>
              <a:custGeom>
                <a:avLst/>
                <a:gdLst>
                  <a:gd name="T0" fmla="*/ 0 w 68"/>
                  <a:gd name="T1" fmla="*/ 8 h 26"/>
                  <a:gd name="T2" fmla="*/ 26 w 68"/>
                  <a:gd name="T3" fmla="*/ 15 h 26"/>
                  <a:gd name="T4" fmla="*/ 75 w 68"/>
                  <a:gd name="T5" fmla="*/ 20 h 26"/>
                  <a:gd name="T6" fmla="*/ 95 w 68"/>
                  <a:gd name="T7" fmla="*/ 3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8" h="26">
                    <a:moveTo>
                      <a:pt x="0" y="5"/>
                    </a:moveTo>
                    <a:cubicBezTo>
                      <a:pt x="0" y="5"/>
                      <a:pt x="10" y="0"/>
                      <a:pt x="19" y="11"/>
                    </a:cubicBezTo>
                    <a:cubicBezTo>
                      <a:pt x="28" y="22"/>
                      <a:pt x="41" y="26"/>
                      <a:pt x="54" y="14"/>
                    </a:cubicBezTo>
                    <a:cubicBezTo>
                      <a:pt x="66" y="2"/>
                      <a:pt x="68" y="3"/>
                      <a:pt x="68" y="3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1" name="Freeform 1530">
                <a:extLst>
                  <a:ext uri="{FF2B5EF4-FFF2-40B4-BE49-F238E27FC236}">
                    <a16:creationId xmlns:a16="http://schemas.microsoft.com/office/drawing/2014/main" id="{1A9FB19C-6C5E-44C8-BB0C-6D03FB8F6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9" y="982"/>
                <a:ext cx="91" cy="93"/>
              </a:xfrm>
              <a:custGeom>
                <a:avLst/>
                <a:gdLst>
                  <a:gd name="T0" fmla="*/ 115 w 81"/>
                  <a:gd name="T1" fmla="*/ 0 h 83"/>
                  <a:gd name="T2" fmla="*/ 93 w 81"/>
                  <a:gd name="T3" fmla="*/ 12 h 83"/>
                  <a:gd name="T4" fmla="*/ 43 w 81"/>
                  <a:gd name="T5" fmla="*/ 43 h 83"/>
                  <a:gd name="T6" fmla="*/ 20 w 81"/>
                  <a:gd name="T7" fmla="*/ 117 h 8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83">
                    <a:moveTo>
                      <a:pt x="81" y="0"/>
                    </a:moveTo>
                    <a:cubicBezTo>
                      <a:pt x="81" y="0"/>
                      <a:pt x="70" y="0"/>
                      <a:pt x="66" y="9"/>
                    </a:cubicBezTo>
                    <a:cubicBezTo>
                      <a:pt x="62" y="17"/>
                      <a:pt x="40" y="25"/>
                      <a:pt x="30" y="30"/>
                    </a:cubicBezTo>
                    <a:cubicBezTo>
                      <a:pt x="21" y="36"/>
                      <a:pt x="0" y="58"/>
                      <a:pt x="14" y="83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2" name="Freeform 1531">
                <a:extLst>
                  <a:ext uri="{FF2B5EF4-FFF2-40B4-BE49-F238E27FC236}">
                    <a16:creationId xmlns:a16="http://schemas.microsoft.com/office/drawing/2014/main" id="{4BE2EC48-C197-4BB8-8C59-0BE3AE8EB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982"/>
                <a:ext cx="59" cy="58"/>
              </a:xfrm>
              <a:custGeom>
                <a:avLst/>
                <a:gdLst>
                  <a:gd name="T0" fmla="*/ 0 w 53"/>
                  <a:gd name="T1" fmla="*/ 0 h 52"/>
                  <a:gd name="T2" fmla="*/ 27 w 53"/>
                  <a:gd name="T3" fmla="*/ 26 h 52"/>
                  <a:gd name="T4" fmla="*/ 73 w 53"/>
                  <a:gd name="T5" fmla="*/ 73 h 5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52">
                    <a:moveTo>
                      <a:pt x="0" y="0"/>
                    </a:moveTo>
                    <a:cubicBezTo>
                      <a:pt x="0" y="0"/>
                      <a:pt x="13" y="17"/>
                      <a:pt x="20" y="19"/>
                    </a:cubicBezTo>
                    <a:cubicBezTo>
                      <a:pt x="28" y="22"/>
                      <a:pt x="52" y="29"/>
                      <a:pt x="53" y="52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3" name="Freeform 1532">
                <a:extLst>
                  <a:ext uri="{FF2B5EF4-FFF2-40B4-BE49-F238E27FC236}">
                    <a16:creationId xmlns:a16="http://schemas.microsoft.com/office/drawing/2014/main" id="{24244342-F90A-4A7E-9CC9-F95129640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1033"/>
                <a:ext cx="118" cy="11"/>
              </a:xfrm>
              <a:custGeom>
                <a:avLst/>
                <a:gdLst>
                  <a:gd name="T0" fmla="*/ 0 w 105"/>
                  <a:gd name="T1" fmla="*/ 10 h 10"/>
                  <a:gd name="T2" fmla="*/ 43 w 105"/>
                  <a:gd name="T3" fmla="*/ 10 h 10"/>
                  <a:gd name="T4" fmla="*/ 149 w 105"/>
                  <a:gd name="T5" fmla="*/ 3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5" h="10">
                    <a:moveTo>
                      <a:pt x="0" y="7"/>
                    </a:moveTo>
                    <a:cubicBezTo>
                      <a:pt x="0" y="7"/>
                      <a:pt x="22" y="3"/>
                      <a:pt x="30" y="7"/>
                    </a:cubicBezTo>
                    <a:cubicBezTo>
                      <a:pt x="38" y="10"/>
                      <a:pt x="91" y="0"/>
                      <a:pt x="105" y="3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4" name="Freeform 1533">
                <a:extLst>
                  <a:ext uri="{FF2B5EF4-FFF2-40B4-BE49-F238E27FC236}">
                    <a16:creationId xmlns:a16="http://schemas.microsoft.com/office/drawing/2014/main" id="{276BE871-85A1-4EF2-8B0C-E08D524E9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950"/>
                <a:ext cx="49" cy="26"/>
              </a:xfrm>
              <a:custGeom>
                <a:avLst/>
                <a:gdLst>
                  <a:gd name="T0" fmla="*/ 61 w 44"/>
                  <a:gd name="T1" fmla="*/ 3 h 23"/>
                  <a:gd name="T2" fmla="*/ 0 w 44"/>
                  <a:gd name="T3" fmla="*/ 0 h 2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4" h="23">
                    <a:moveTo>
                      <a:pt x="44" y="3"/>
                    </a:moveTo>
                    <a:cubicBezTo>
                      <a:pt x="44" y="3"/>
                      <a:pt x="31" y="23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5" name="Freeform 1534">
                <a:extLst>
                  <a:ext uri="{FF2B5EF4-FFF2-40B4-BE49-F238E27FC236}">
                    <a16:creationId xmlns:a16="http://schemas.microsoft.com/office/drawing/2014/main" id="{6BA04F64-D22D-4029-8B61-BBC8D85EC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949"/>
                <a:ext cx="60" cy="33"/>
              </a:xfrm>
              <a:custGeom>
                <a:avLst/>
                <a:gdLst>
                  <a:gd name="T0" fmla="*/ 0 w 53"/>
                  <a:gd name="T1" fmla="*/ 0 h 30"/>
                  <a:gd name="T2" fmla="*/ 77 w 53"/>
                  <a:gd name="T3" fmla="*/ 15 h 3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3" h="30">
                    <a:moveTo>
                      <a:pt x="0" y="0"/>
                    </a:moveTo>
                    <a:cubicBezTo>
                      <a:pt x="0" y="0"/>
                      <a:pt x="51" y="30"/>
                      <a:pt x="53" y="12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6" name="Freeform 1535">
                <a:extLst>
                  <a:ext uri="{FF2B5EF4-FFF2-40B4-BE49-F238E27FC236}">
                    <a16:creationId xmlns:a16="http://schemas.microsoft.com/office/drawing/2014/main" id="{F23A3AA2-5A95-4090-9156-07AFE5783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3" y="932"/>
                <a:ext cx="23" cy="2"/>
              </a:xfrm>
              <a:custGeom>
                <a:avLst/>
                <a:gdLst>
                  <a:gd name="T0" fmla="*/ 27 w 21"/>
                  <a:gd name="T1" fmla="*/ 0 h 2"/>
                  <a:gd name="T2" fmla="*/ 0 w 21"/>
                  <a:gd name="T3" fmla="*/ 2 h 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2">
                    <a:moveTo>
                      <a:pt x="21" y="0"/>
                    </a:moveTo>
                    <a:cubicBezTo>
                      <a:pt x="21" y="0"/>
                      <a:pt x="9" y="2"/>
                      <a:pt x="0" y="2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7" name="Freeform 1536">
                <a:extLst>
                  <a:ext uri="{FF2B5EF4-FFF2-40B4-BE49-F238E27FC236}">
                    <a16:creationId xmlns:a16="http://schemas.microsoft.com/office/drawing/2014/main" id="{64EA242A-9C7C-4055-B930-1BD419ADD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936"/>
                <a:ext cx="15" cy="9"/>
              </a:xfrm>
              <a:custGeom>
                <a:avLst/>
                <a:gdLst>
                  <a:gd name="T0" fmla="*/ 20 w 13"/>
                  <a:gd name="T1" fmla="*/ 0 h 8"/>
                  <a:gd name="T2" fmla="*/ 0 w 13"/>
                  <a:gd name="T3" fmla="*/ 1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3" h="8">
                    <a:moveTo>
                      <a:pt x="13" y="0"/>
                    </a:moveTo>
                    <a:cubicBezTo>
                      <a:pt x="13" y="0"/>
                      <a:pt x="4" y="1"/>
                      <a:pt x="0" y="8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8" name="Freeform 1537">
                <a:extLst>
                  <a:ext uri="{FF2B5EF4-FFF2-40B4-BE49-F238E27FC236}">
                    <a16:creationId xmlns:a16="http://schemas.microsoft.com/office/drawing/2014/main" id="{CFE0330C-DFEC-44B5-BACC-AA2D1F82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2" y="939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1 w 6"/>
                  <a:gd name="T3" fmla="*/ 6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6" y="0"/>
                      <a:pt x="0" y="3"/>
                      <a:pt x="1" y="6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99" name="Freeform 1538">
                <a:extLst>
                  <a:ext uri="{FF2B5EF4-FFF2-40B4-BE49-F238E27FC236}">
                    <a16:creationId xmlns:a16="http://schemas.microsoft.com/office/drawing/2014/main" id="{92A29CB4-141C-46AD-ADD7-C080FE3DD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931"/>
                <a:ext cx="10" cy="4"/>
              </a:xfrm>
              <a:custGeom>
                <a:avLst/>
                <a:gdLst>
                  <a:gd name="T0" fmla="*/ 0 w 9"/>
                  <a:gd name="T1" fmla="*/ 1 h 4"/>
                  <a:gd name="T2" fmla="*/ 12 w 9"/>
                  <a:gd name="T3" fmla="*/ 0 h 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">
                    <a:moveTo>
                      <a:pt x="0" y="1"/>
                    </a:moveTo>
                    <a:cubicBezTo>
                      <a:pt x="0" y="1"/>
                      <a:pt x="8" y="4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0" name="Freeform 1539">
                <a:extLst>
                  <a:ext uri="{FF2B5EF4-FFF2-40B4-BE49-F238E27FC236}">
                    <a16:creationId xmlns:a16="http://schemas.microsoft.com/office/drawing/2014/main" id="{B95C1D23-58DD-4BEE-B1E4-E81EC4059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920"/>
                <a:ext cx="10" cy="6"/>
              </a:xfrm>
              <a:custGeom>
                <a:avLst/>
                <a:gdLst>
                  <a:gd name="T0" fmla="*/ 0 w 9"/>
                  <a:gd name="T1" fmla="*/ 6 h 6"/>
                  <a:gd name="T2" fmla="*/ 12 w 9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cubicBezTo>
                      <a:pt x="0" y="6"/>
                      <a:pt x="9" y="5"/>
                      <a:pt x="9" y="0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1" name="Freeform 1540">
                <a:extLst>
                  <a:ext uri="{FF2B5EF4-FFF2-40B4-BE49-F238E27FC236}">
                    <a16:creationId xmlns:a16="http://schemas.microsoft.com/office/drawing/2014/main" id="{6F0A1D2E-5391-4858-8688-68B5E42B3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883"/>
                <a:ext cx="74" cy="21"/>
              </a:xfrm>
              <a:custGeom>
                <a:avLst/>
                <a:gdLst>
                  <a:gd name="T0" fmla="*/ 0 w 66"/>
                  <a:gd name="T1" fmla="*/ 22 h 19"/>
                  <a:gd name="T2" fmla="*/ 35 w 66"/>
                  <a:gd name="T3" fmla="*/ 4 h 19"/>
                  <a:gd name="T4" fmla="*/ 83 w 66"/>
                  <a:gd name="T5" fmla="*/ 9 h 19"/>
                  <a:gd name="T6" fmla="*/ 81 w 66"/>
                  <a:gd name="T7" fmla="*/ 17 h 19"/>
                  <a:gd name="T8" fmla="*/ 31 w 66"/>
                  <a:gd name="T9" fmla="*/ 22 h 19"/>
                  <a:gd name="T10" fmla="*/ 0 w 66"/>
                  <a:gd name="T11" fmla="*/ 22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19">
                    <a:moveTo>
                      <a:pt x="0" y="16"/>
                    </a:moveTo>
                    <a:cubicBezTo>
                      <a:pt x="0" y="16"/>
                      <a:pt x="17" y="0"/>
                      <a:pt x="25" y="4"/>
                    </a:cubicBezTo>
                    <a:cubicBezTo>
                      <a:pt x="34" y="8"/>
                      <a:pt x="36" y="16"/>
                      <a:pt x="59" y="6"/>
                    </a:cubicBezTo>
                    <a:cubicBezTo>
                      <a:pt x="59" y="6"/>
                      <a:pt x="66" y="6"/>
                      <a:pt x="57" y="13"/>
                    </a:cubicBezTo>
                    <a:cubicBezTo>
                      <a:pt x="49" y="19"/>
                      <a:pt x="34" y="19"/>
                      <a:pt x="22" y="16"/>
                    </a:cubicBezTo>
                    <a:cubicBezTo>
                      <a:pt x="10" y="12"/>
                      <a:pt x="0" y="16"/>
                      <a:pt x="0" y="16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2" name="Freeform 1541">
                <a:extLst>
                  <a:ext uri="{FF2B5EF4-FFF2-40B4-BE49-F238E27FC236}">
                    <a16:creationId xmlns:a16="http://schemas.microsoft.com/office/drawing/2014/main" id="{3E6C0829-C503-4EB3-9B91-4904BC03D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884"/>
                <a:ext cx="71" cy="25"/>
              </a:xfrm>
              <a:custGeom>
                <a:avLst/>
                <a:gdLst>
                  <a:gd name="T0" fmla="*/ 0 w 64"/>
                  <a:gd name="T1" fmla="*/ 9 h 23"/>
                  <a:gd name="T2" fmla="*/ 40 w 64"/>
                  <a:gd name="T3" fmla="*/ 18 h 23"/>
                  <a:gd name="T4" fmla="*/ 79 w 64"/>
                  <a:gd name="T5" fmla="*/ 22 h 23"/>
                  <a:gd name="T6" fmla="*/ 67 w 64"/>
                  <a:gd name="T7" fmla="*/ 1 h 23"/>
                  <a:gd name="T8" fmla="*/ 0 w 64"/>
                  <a:gd name="T9" fmla="*/ 9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4" h="23">
                    <a:moveTo>
                      <a:pt x="0" y="6"/>
                    </a:moveTo>
                    <a:cubicBezTo>
                      <a:pt x="0" y="6"/>
                      <a:pt x="18" y="17"/>
                      <a:pt x="29" y="15"/>
                    </a:cubicBezTo>
                    <a:cubicBezTo>
                      <a:pt x="40" y="14"/>
                      <a:pt x="52" y="10"/>
                      <a:pt x="58" y="17"/>
                    </a:cubicBezTo>
                    <a:cubicBezTo>
                      <a:pt x="64" y="23"/>
                      <a:pt x="60" y="0"/>
                      <a:pt x="49" y="1"/>
                    </a:cubicBezTo>
                    <a:cubicBezTo>
                      <a:pt x="38" y="3"/>
                      <a:pt x="13" y="13"/>
                      <a:pt x="0" y="6"/>
                    </a:cubicBezTo>
                    <a:close/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3" name="Freeform 1542">
                <a:extLst>
                  <a:ext uri="{FF2B5EF4-FFF2-40B4-BE49-F238E27FC236}">
                    <a16:creationId xmlns:a16="http://schemas.microsoft.com/office/drawing/2014/main" id="{5A4A2E0C-4CBB-4DBD-83BA-337865847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1" y="878"/>
                <a:ext cx="127" cy="26"/>
              </a:xfrm>
              <a:custGeom>
                <a:avLst/>
                <a:gdLst>
                  <a:gd name="T0" fmla="*/ 0 w 113"/>
                  <a:gd name="T1" fmla="*/ 33 h 23"/>
                  <a:gd name="T2" fmla="*/ 78 w 113"/>
                  <a:gd name="T3" fmla="*/ 2 h 23"/>
                  <a:gd name="T4" fmla="*/ 100 w 113"/>
                  <a:gd name="T5" fmla="*/ 3 h 23"/>
                  <a:gd name="T6" fmla="*/ 118 w 113"/>
                  <a:gd name="T7" fmla="*/ 2 h 23"/>
                  <a:gd name="T8" fmla="*/ 161 w 113"/>
                  <a:gd name="T9" fmla="*/ 3 h 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3" h="23">
                    <a:moveTo>
                      <a:pt x="0" y="23"/>
                    </a:moveTo>
                    <a:cubicBezTo>
                      <a:pt x="9" y="1"/>
                      <a:pt x="33" y="3"/>
                      <a:pt x="54" y="2"/>
                    </a:cubicBezTo>
                    <a:cubicBezTo>
                      <a:pt x="59" y="2"/>
                      <a:pt x="64" y="4"/>
                      <a:pt x="70" y="3"/>
                    </a:cubicBezTo>
                    <a:cubicBezTo>
                      <a:pt x="74" y="3"/>
                      <a:pt x="79" y="3"/>
                      <a:pt x="83" y="2"/>
                    </a:cubicBezTo>
                    <a:cubicBezTo>
                      <a:pt x="94" y="1"/>
                      <a:pt x="102" y="0"/>
                      <a:pt x="113" y="3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4" name="Freeform 1543">
                <a:extLst>
                  <a:ext uri="{FF2B5EF4-FFF2-40B4-BE49-F238E27FC236}">
                    <a16:creationId xmlns:a16="http://schemas.microsoft.com/office/drawing/2014/main" id="{E9072AA8-C40A-4995-9BD2-07DBFE75B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1" y="860"/>
                <a:ext cx="138" cy="12"/>
              </a:xfrm>
              <a:custGeom>
                <a:avLst/>
                <a:gdLst>
                  <a:gd name="T0" fmla="*/ 174 w 123"/>
                  <a:gd name="T1" fmla="*/ 13 h 11"/>
                  <a:gd name="T2" fmla="*/ 150 w 123"/>
                  <a:gd name="T3" fmla="*/ 11 h 11"/>
                  <a:gd name="T4" fmla="*/ 118 w 123"/>
                  <a:gd name="T5" fmla="*/ 10 h 11"/>
                  <a:gd name="T6" fmla="*/ 63 w 123"/>
                  <a:gd name="T7" fmla="*/ 1 h 11"/>
                  <a:gd name="T8" fmla="*/ 34 w 123"/>
                  <a:gd name="T9" fmla="*/ 4 h 11"/>
                  <a:gd name="T10" fmla="*/ 0 w 123"/>
                  <a:gd name="T11" fmla="*/ 2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3" h="11">
                    <a:moveTo>
                      <a:pt x="123" y="10"/>
                    </a:moveTo>
                    <a:cubicBezTo>
                      <a:pt x="116" y="7"/>
                      <a:pt x="113" y="6"/>
                      <a:pt x="106" y="8"/>
                    </a:cubicBezTo>
                    <a:cubicBezTo>
                      <a:pt x="97" y="11"/>
                      <a:pt x="92" y="11"/>
                      <a:pt x="84" y="7"/>
                    </a:cubicBezTo>
                    <a:cubicBezTo>
                      <a:pt x="72" y="3"/>
                      <a:pt x="58" y="0"/>
                      <a:pt x="45" y="1"/>
                    </a:cubicBezTo>
                    <a:cubicBezTo>
                      <a:pt x="38" y="2"/>
                      <a:pt x="31" y="3"/>
                      <a:pt x="24" y="4"/>
                    </a:cubicBezTo>
                    <a:cubicBezTo>
                      <a:pt x="15" y="4"/>
                      <a:pt x="8" y="2"/>
                      <a:pt x="0" y="2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5" name="Freeform 1544">
                <a:extLst>
                  <a:ext uri="{FF2B5EF4-FFF2-40B4-BE49-F238E27FC236}">
                    <a16:creationId xmlns:a16="http://schemas.microsoft.com/office/drawing/2014/main" id="{E1E61C04-5CA1-4CFB-AC36-7FC05544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849"/>
                <a:ext cx="130" cy="11"/>
              </a:xfrm>
              <a:custGeom>
                <a:avLst/>
                <a:gdLst>
                  <a:gd name="T0" fmla="*/ 0 w 116"/>
                  <a:gd name="T1" fmla="*/ 9 h 10"/>
                  <a:gd name="T2" fmla="*/ 46 w 116"/>
                  <a:gd name="T3" fmla="*/ 3 h 10"/>
                  <a:gd name="T4" fmla="*/ 85 w 116"/>
                  <a:gd name="T5" fmla="*/ 4 h 10"/>
                  <a:gd name="T6" fmla="*/ 164 w 116"/>
                  <a:gd name="T7" fmla="*/ 4 h 1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0">
                    <a:moveTo>
                      <a:pt x="0" y="6"/>
                    </a:moveTo>
                    <a:cubicBezTo>
                      <a:pt x="12" y="6"/>
                      <a:pt x="22" y="6"/>
                      <a:pt x="33" y="3"/>
                    </a:cubicBezTo>
                    <a:cubicBezTo>
                      <a:pt x="44" y="1"/>
                      <a:pt x="50" y="0"/>
                      <a:pt x="61" y="4"/>
                    </a:cubicBezTo>
                    <a:cubicBezTo>
                      <a:pt x="78" y="10"/>
                      <a:pt x="98" y="8"/>
                      <a:pt x="116" y="4"/>
                    </a:cubicBezTo>
                  </a:path>
                </a:pathLst>
              </a:custGeom>
              <a:noFill/>
              <a:ln w="1588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6" name="Freeform 1545">
                <a:extLst>
                  <a:ext uri="{FF2B5EF4-FFF2-40B4-BE49-F238E27FC236}">
                    <a16:creationId xmlns:a16="http://schemas.microsoft.com/office/drawing/2014/main" id="{C9126988-B7CA-4E44-9B2F-5D6550EBB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6" y="658"/>
                <a:ext cx="342" cy="565"/>
              </a:xfrm>
              <a:custGeom>
                <a:avLst/>
                <a:gdLst>
                  <a:gd name="T0" fmla="*/ 321 w 305"/>
                  <a:gd name="T1" fmla="*/ 674 h 505"/>
                  <a:gd name="T2" fmla="*/ 372 w 305"/>
                  <a:gd name="T3" fmla="*/ 575 h 505"/>
                  <a:gd name="T4" fmla="*/ 425 w 305"/>
                  <a:gd name="T5" fmla="*/ 461 h 505"/>
                  <a:gd name="T6" fmla="*/ 422 w 305"/>
                  <a:gd name="T7" fmla="*/ 331 h 505"/>
                  <a:gd name="T8" fmla="*/ 416 w 305"/>
                  <a:gd name="T9" fmla="*/ 192 h 505"/>
                  <a:gd name="T10" fmla="*/ 62 w 305"/>
                  <a:gd name="T11" fmla="*/ 130 h 505"/>
                  <a:gd name="T12" fmla="*/ 34 w 305"/>
                  <a:gd name="T13" fmla="*/ 260 h 505"/>
                  <a:gd name="T14" fmla="*/ 44 w 305"/>
                  <a:gd name="T15" fmla="*/ 275 h 505"/>
                  <a:gd name="T16" fmla="*/ 35 w 305"/>
                  <a:gd name="T17" fmla="*/ 367 h 505"/>
                  <a:gd name="T18" fmla="*/ 52 w 305"/>
                  <a:gd name="T19" fmla="*/ 429 h 505"/>
                  <a:gd name="T20" fmla="*/ 76 w 305"/>
                  <a:gd name="T21" fmla="*/ 425 h 505"/>
                  <a:gd name="T22" fmla="*/ 167 w 305"/>
                  <a:gd name="T23" fmla="*/ 594 h 505"/>
                  <a:gd name="T24" fmla="*/ 222 w 305"/>
                  <a:gd name="T25" fmla="*/ 707 h 50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5" h="505">
                    <a:moveTo>
                      <a:pt x="227" y="481"/>
                    </a:moveTo>
                    <a:cubicBezTo>
                      <a:pt x="236" y="456"/>
                      <a:pt x="264" y="410"/>
                      <a:pt x="264" y="410"/>
                    </a:cubicBezTo>
                    <a:cubicBezTo>
                      <a:pt x="282" y="390"/>
                      <a:pt x="299" y="356"/>
                      <a:pt x="301" y="329"/>
                    </a:cubicBezTo>
                    <a:cubicBezTo>
                      <a:pt x="303" y="302"/>
                      <a:pt x="297" y="252"/>
                      <a:pt x="299" y="237"/>
                    </a:cubicBezTo>
                    <a:cubicBezTo>
                      <a:pt x="302" y="222"/>
                      <a:pt x="305" y="186"/>
                      <a:pt x="295" y="138"/>
                    </a:cubicBezTo>
                    <a:cubicBezTo>
                      <a:pt x="264" y="0"/>
                      <a:pt x="74" y="48"/>
                      <a:pt x="44" y="93"/>
                    </a:cubicBezTo>
                    <a:cubicBezTo>
                      <a:pt x="21" y="126"/>
                      <a:pt x="25" y="165"/>
                      <a:pt x="24" y="185"/>
                    </a:cubicBezTo>
                    <a:cubicBezTo>
                      <a:pt x="24" y="192"/>
                      <a:pt x="31" y="197"/>
                      <a:pt x="31" y="197"/>
                    </a:cubicBezTo>
                    <a:cubicBezTo>
                      <a:pt x="0" y="184"/>
                      <a:pt x="26" y="222"/>
                      <a:pt x="25" y="262"/>
                    </a:cubicBezTo>
                    <a:cubicBezTo>
                      <a:pt x="23" y="301"/>
                      <a:pt x="33" y="293"/>
                      <a:pt x="37" y="306"/>
                    </a:cubicBezTo>
                    <a:cubicBezTo>
                      <a:pt x="50" y="345"/>
                      <a:pt x="54" y="304"/>
                      <a:pt x="54" y="304"/>
                    </a:cubicBezTo>
                    <a:cubicBezTo>
                      <a:pt x="56" y="327"/>
                      <a:pt x="48" y="383"/>
                      <a:pt x="119" y="425"/>
                    </a:cubicBezTo>
                    <a:cubicBezTo>
                      <a:pt x="119" y="425"/>
                      <a:pt x="149" y="441"/>
                      <a:pt x="158" y="50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7" name="Freeform 1546">
                <a:extLst>
                  <a:ext uri="{FF2B5EF4-FFF2-40B4-BE49-F238E27FC236}">
                    <a16:creationId xmlns:a16="http://schemas.microsoft.com/office/drawing/2014/main" id="{9A70B807-5041-4813-832D-27CCC6B43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771"/>
                <a:ext cx="68" cy="145"/>
              </a:xfrm>
              <a:custGeom>
                <a:avLst/>
                <a:gdLst>
                  <a:gd name="T0" fmla="*/ 75 w 61"/>
                  <a:gd name="T1" fmla="*/ 67 h 130"/>
                  <a:gd name="T2" fmla="*/ 79 w 61"/>
                  <a:gd name="T3" fmla="*/ 122 h 130"/>
                  <a:gd name="T4" fmla="*/ 48 w 61"/>
                  <a:gd name="T5" fmla="*/ 161 h 130"/>
                  <a:gd name="T6" fmla="*/ 21 w 61"/>
                  <a:gd name="T7" fmla="*/ 129 h 130"/>
                  <a:gd name="T8" fmla="*/ 16 w 61"/>
                  <a:gd name="T9" fmla="*/ 116 h 130"/>
                  <a:gd name="T10" fmla="*/ 10 w 61"/>
                  <a:gd name="T11" fmla="*/ 118 h 130"/>
                  <a:gd name="T12" fmla="*/ 10 w 61"/>
                  <a:gd name="T13" fmla="*/ 105 h 130"/>
                  <a:gd name="T14" fmla="*/ 10 w 61"/>
                  <a:gd name="T15" fmla="*/ 87 h 130"/>
                  <a:gd name="T16" fmla="*/ 43 w 61"/>
                  <a:gd name="T17" fmla="*/ 3 h 130"/>
                  <a:gd name="T18" fmla="*/ 75 w 61"/>
                  <a:gd name="T19" fmla="*/ 67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130">
                    <a:moveTo>
                      <a:pt x="54" y="48"/>
                    </a:moveTo>
                    <a:cubicBezTo>
                      <a:pt x="54" y="48"/>
                      <a:pt x="54" y="83"/>
                      <a:pt x="57" y="88"/>
                    </a:cubicBezTo>
                    <a:cubicBezTo>
                      <a:pt x="61" y="94"/>
                      <a:pt x="49" y="130"/>
                      <a:pt x="35" y="116"/>
                    </a:cubicBezTo>
                    <a:cubicBezTo>
                      <a:pt x="21" y="101"/>
                      <a:pt x="27" y="94"/>
                      <a:pt x="15" y="93"/>
                    </a:cubicBezTo>
                    <a:cubicBezTo>
                      <a:pt x="15" y="93"/>
                      <a:pt x="13" y="86"/>
                      <a:pt x="12" y="83"/>
                    </a:cubicBezTo>
                    <a:cubicBezTo>
                      <a:pt x="10" y="80"/>
                      <a:pt x="7" y="85"/>
                      <a:pt x="7" y="85"/>
                    </a:cubicBezTo>
                    <a:cubicBezTo>
                      <a:pt x="7" y="85"/>
                      <a:pt x="0" y="77"/>
                      <a:pt x="7" y="75"/>
                    </a:cubicBezTo>
                    <a:cubicBezTo>
                      <a:pt x="13" y="74"/>
                      <a:pt x="11" y="62"/>
                      <a:pt x="7" y="63"/>
                    </a:cubicBezTo>
                    <a:cubicBezTo>
                      <a:pt x="2" y="63"/>
                      <a:pt x="29" y="0"/>
                      <a:pt x="31" y="3"/>
                    </a:cubicBezTo>
                    <a:cubicBezTo>
                      <a:pt x="34" y="8"/>
                      <a:pt x="33" y="45"/>
                      <a:pt x="54" y="48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8" name="Freeform 1547">
                <a:extLst>
                  <a:ext uri="{FF2B5EF4-FFF2-40B4-BE49-F238E27FC236}">
                    <a16:creationId xmlns:a16="http://schemas.microsoft.com/office/drawing/2014/main" id="{8D219474-66A8-4CA4-9576-893DC95FD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4" y="800"/>
                <a:ext cx="29" cy="116"/>
              </a:xfrm>
              <a:custGeom>
                <a:avLst/>
                <a:gdLst>
                  <a:gd name="T0" fmla="*/ 0 w 26"/>
                  <a:gd name="T1" fmla="*/ 0 h 104"/>
                  <a:gd name="T2" fmla="*/ 36 w 26"/>
                  <a:gd name="T3" fmla="*/ 88 h 104"/>
                  <a:gd name="T4" fmla="*/ 28 w 26"/>
                  <a:gd name="T5" fmla="*/ 81 h 104"/>
                  <a:gd name="T6" fmla="*/ 33 w 26"/>
                  <a:gd name="T7" fmla="*/ 99 h 104"/>
                  <a:gd name="T8" fmla="*/ 25 w 26"/>
                  <a:gd name="T9" fmla="*/ 90 h 104"/>
                  <a:gd name="T10" fmla="*/ 11 w 26"/>
                  <a:gd name="T11" fmla="*/ 144 h 104"/>
                  <a:gd name="T12" fmla="*/ 0 w 26"/>
                  <a:gd name="T13" fmla="*/ 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104">
                    <a:moveTo>
                      <a:pt x="0" y="0"/>
                    </a:moveTo>
                    <a:cubicBezTo>
                      <a:pt x="0" y="0"/>
                      <a:pt x="23" y="28"/>
                      <a:pt x="26" y="64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5" y="65"/>
                      <a:pt x="24" y="72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5"/>
                      <a:pt x="10" y="92"/>
                      <a:pt x="8" y="104"/>
                    </a:cubicBezTo>
                    <a:cubicBezTo>
                      <a:pt x="8" y="104"/>
                      <a:pt x="14" y="58"/>
                      <a:pt x="0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09" name="Freeform 1548">
                <a:extLst>
                  <a:ext uri="{FF2B5EF4-FFF2-40B4-BE49-F238E27FC236}">
                    <a16:creationId xmlns:a16="http://schemas.microsoft.com/office/drawing/2014/main" id="{340E38A6-4433-41A4-899F-E66992B9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026"/>
                <a:ext cx="16" cy="10"/>
              </a:xfrm>
              <a:custGeom>
                <a:avLst/>
                <a:gdLst>
                  <a:gd name="T0" fmla="*/ 0 w 14"/>
                  <a:gd name="T1" fmla="*/ 12 h 9"/>
                  <a:gd name="T2" fmla="*/ 21 w 14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9">
                    <a:moveTo>
                      <a:pt x="0" y="9"/>
                    </a:moveTo>
                    <a:cubicBezTo>
                      <a:pt x="5" y="9"/>
                      <a:pt x="11" y="3"/>
                      <a:pt x="14" y="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0" name="Freeform 1549">
                <a:extLst>
                  <a:ext uri="{FF2B5EF4-FFF2-40B4-BE49-F238E27FC236}">
                    <a16:creationId xmlns:a16="http://schemas.microsoft.com/office/drawing/2014/main" id="{E605897D-53DB-4F4B-997E-4FF1628EF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5" y="1036"/>
                <a:ext cx="16" cy="6"/>
              </a:xfrm>
              <a:custGeom>
                <a:avLst/>
                <a:gdLst>
                  <a:gd name="T0" fmla="*/ 21 w 14"/>
                  <a:gd name="T1" fmla="*/ 7 h 5"/>
                  <a:gd name="T2" fmla="*/ 0 w 14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5">
                    <a:moveTo>
                      <a:pt x="14" y="4"/>
                    </a:moveTo>
                    <a:cubicBezTo>
                      <a:pt x="9" y="3"/>
                      <a:pt x="4" y="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1" name="Freeform 1550">
                <a:extLst>
                  <a:ext uri="{FF2B5EF4-FFF2-40B4-BE49-F238E27FC236}">
                    <a16:creationId xmlns:a16="http://schemas.microsoft.com/office/drawing/2014/main" id="{755B0B70-43FB-4D38-97BB-CF8DDE88C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016"/>
                <a:ext cx="3" cy="5"/>
              </a:xfrm>
              <a:custGeom>
                <a:avLst/>
                <a:gdLst>
                  <a:gd name="T0" fmla="*/ 8 w 2"/>
                  <a:gd name="T1" fmla="*/ 5 h 5"/>
                  <a:gd name="T2" fmla="*/ 0 w 2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cubicBezTo>
                      <a:pt x="2" y="3"/>
                      <a:pt x="2" y="1"/>
                      <a:pt x="0" y="0"/>
                    </a:cubicBezTo>
                  </a:path>
                </a:pathLst>
              </a:custGeom>
              <a:noFill/>
              <a:ln w="1588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2" name="Freeform 1551">
                <a:extLst>
                  <a:ext uri="{FF2B5EF4-FFF2-40B4-BE49-F238E27FC236}">
                    <a16:creationId xmlns:a16="http://schemas.microsoft.com/office/drawing/2014/main" id="{0DAE2CDD-5522-4733-BAC5-09F503D2D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1017"/>
                <a:ext cx="26" cy="19"/>
              </a:xfrm>
              <a:custGeom>
                <a:avLst/>
                <a:gdLst>
                  <a:gd name="T0" fmla="*/ 0 w 24"/>
                  <a:gd name="T1" fmla="*/ 0 h 17"/>
                  <a:gd name="T2" fmla="*/ 30 w 24"/>
                  <a:gd name="T3" fmla="*/ 12 h 17"/>
                  <a:gd name="T4" fmla="*/ 0 w 24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17">
                    <a:moveTo>
                      <a:pt x="0" y="0"/>
                    </a:moveTo>
                    <a:cubicBezTo>
                      <a:pt x="0" y="0"/>
                      <a:pt x="11" y="17"/>
                      <a:pt x="24" y="9"/>
                    </a:cubicBezTo>
                    <a:cubicBezTo>
                      <a:pt x="24" y="9"/>
                      <a:pt x="5" y="9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3" name="Freeform 1552">
                <a:extLst>
                  <a:ext uri="{FF2B5EF4-FFF2-40B4-BE49-F238E27FC236}">
                    <a16:creationId xmlns:a16="http://schemas.microsoft.com/office/drawing/2014/main" id="{AD868469-EAE7-41C4-A6AF-FEFF68C62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1" y="907"/>
                <a:ext cx="21" cy="15"/>
              </a:xfrm>
              <a:custGeom>
                <a:avLst/>
                <a:gdLst>
                  <a:gd name="T0" fmla="*/ 0 w 19"/>
                  <a:gd name="T1" fmla="*/ 1 h 13"/>
                  <a:gd name="T2" fmla="*/ 25 w 19"/>
                  <a:gd name="T3" fmla="*/ 0 h 13"/>
                  <a:gd name="T4" fmla="*/ 0 w 19"/>
                  <a:gd name="T5" fmla="*/ 1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3">
                    <a:moveTo>
                      <a:pt x="0" y="1"/>
                    </a:moveTo>
                    <a:cubicBezTo>
                      <a:pt x="0" y="1"/>
                      <a:pt x="7" y="7"/>
                      <a:pt x="19" y="0"/>
                    </a:cubicBezTo>
                    <a:cubicBezTo>
                      <a:pt x="19" y="0"/>
                      <a:pt x="10" y="13"/>
                      <a:pt x="0" y="1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4" name="Freeform 1553">
                <a:extLst>
                  <a:ext uri="{FF2B5EF4-FFF2-40B4-BE49-F238E27FC236}">
                    <a16:creationId xmlns:a16="http://schemas.microsoft.com/office/drawing/2014/main" id="{A6421721-3E58-46AA-A72B-81F6972B6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" y="916"/>
                <a:ext cx="27" cy="23"/>
              </a:xfrm>
              <a:custGeom>
                <a:avLst/>
                <a:gdLst>
                  <a:gd name="T0" fmla="*/ 0 w 24"/>
                  <a:gd name="T1" fmla="*/ 1 h 20"/>
                  <a:gd name="T2" fmla="*/ 34 w 24"/>
                  <a:gd name="T3" fmla="*/ 0 h 20"/>
                  <a:gd name="T4" fmla="*/ 0 w 24"/>
                  <a:gd name="T5" fmla="*/ 1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20">
                    <a:moveTo>
                      <a:pt x="0" y="1"/>
                    </a:moveTo>
                    <a:cubicBezTo>
                      <a:pt x="0" y="1"/>
                      <a:pt x="17" y="13"/>
                      <a:pt x="24" y="0"/>
                    </a:cubicBezTo>
                    <a:cubicBezTo>
                      <a:pt x="24" y="0"/>
                      <a:pt x="19" y="20"/>
                      <a:pt x="0" y="1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5" name="Freeform 1554">
                <a:extLst>
                  <a:ext uri="{FF2B5EF4-FFF2-40B4-BE49-F238E27FC236}">
                    <a16:creationId xmlns:a16="http://schemas.microsoft.com/office/drawing/2014/main" id="{3E034FE5-5D6C-4FA4-90D0-55B606BE8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952"/>
                <a:ext cx="60" cy="45"/>
              </a:xfrm>
              <a:custGeom>
                <a:avLst/>
                <a:gdLst>
                  <a:gd name="T0" fmla="*/ 0 w 53"/>
                  <a:gd name="T1" fmla="*/ 0 h 40"/>
                  <a:gd name="T2" fmla="*/ 77 w 53"/>
                  <a:gd name="T3" fmla="*/ 18 h 40"/>
                  <a:gd name="T4" fmla="*/ 0 w 5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40">
                    <a:moveTo>
                      <a:pt x="0" y="0"/>
                    </a:moveTo>
                    <a:cubicBezTo>
                      <a:pt x="0" y="0"/>
                      <a:pt x="45" y="29"/>
                      <a:pt x="53" y="12"/>
                    </a:cubicBezTo>
                    <a:cubicBezTo>
                      <a:pt x="53" y="12"/>
                      <a:pt x="50" y="40"/>
                      <a:pt x="0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6" name="Freeform 1555">
                <a:extLst>
                  <a:ext uri="{FF2B5EF4-FFF2-40B4-BE49-F238E27FC236}">
                    <a16:creationId xmlns:a16="http://schemas.microsoft.com/office/drawing/2014/main" id="{CEA21B9B-C81D-4E75-B74D-5CAE162AD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1" y="951"/>
                <a:ext cx="49" cy="35"/>
              </a:xfrm>
              <a:custGeom>
                <a:avLst/>
                <a:gdLst>
                  <a:gd name="T0" fmla="*/ 0 w 44"/>
                  <a:gd name="T1" fmla="*/ 0 h 31"/>
                  <a:gd name="T2" fmla="*/ 61 w 44"/>
                  <a:gd name="T3" fmla="*/ 10 h 31"/>
                  <a:gd name="T4" fmla="*/ 0 w 44"/>
                  <a:gd name="T5" fmla="*/ 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31">
                    <a:moveTo>
                      <a:pt x="0" y="0"/>
                    </a:moveTo>
                    <a:cubicBezTo>
                      <a:pt x="0" y="0"/>
                      <a:pt x="24" y="23"/>
                      <a:pt x="44" y="7"/>
                    </a:cubicBezTo>
                    <a:cubicBezTo>
                      <a:pt x="44" y="7"/>
                      <a:pt x="23" y="31"/>
                      <a:pt x="0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7" name="Freeform 1556">
                <a:extLst>
                  <a:ext uri="{FF2B5EF4-FFF2-40B4-BE49-F238E27FC236}">
                    <a16:creationId xmlns:a16="http://schemas.microsoft.com/office/drawing/2014/main" id="{7C82A752-9827-493C-AA15-5B56351A4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955"/>
                <a:ext cx="23" cy="17"/>
              </a:xfrm>
              <a:custGeom>
                <a:avLst/>
                <a:gdLst>
                  <a:gd name="T0" fmla="*/ 29 w 20"/>
                  <a:gd name="T1" fmla="*/ 0 h 15"/>
                  <a:gd name="T2" fmla="*/ 0 w 20"/>
                  <a:gd name="T3" fmla="*/ 9 h 15"/>
                  <a:gd name="T4" fmla="*/ 29 w 20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5">
                    <a:moveTo>
                      <a:pt x="19" y="0"/>
                    </a:moveTo>
                    <a:cubicBezTo>
                      <a:pt x="19" y="0"/>
                      <a:pt x="20" y="15"/>
                      <a:pt x="0" y="6"/>
                    </a:cubicBezTo>
                    <a:cubicBezTo>
                      <a:pt x="0" y="6"/>
                      <a:pt x="17" y="1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8" name="Freeform 1557">
                <a:extLst>
                  <a:ext uri="{FF2B5EF4-FFF2-40B4-BE49-F238E27FC236}">
                    <a16:creationId xmlns:a16="http://schemas.microsoft.com/office/drawing/2014/main" id="{FB3F88A6-86A6-4665-8869-4C56FE160C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4" y="955"/>
                <a:ext cx="24" cy="9"/>
              </a:xfrm>
              <a:custGeom>
                <a:avLst/>
                <a:gdLst>
                  <a:gd name="T0" fmla="*/ 0 w 21"/>
                  <a:gd name="T1" fmla="*/ 2 h 8"/>
                  <a:gd name="T2" fmla="*/ 31 w 21"/>
                  <a:gd name="T3" fmla="*/ 0 h 8"/>
                  <a:gd name="T4" fmla="*/ 0 w 21"/>
                  <a:gd name="T5" fmla="*/ 2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" h="8">
                    <a:moveTo>
                      <a:pt x="0" y="2"/>
                    </a:moveTo>
                    <a:cubicBezTo>
                      <a:pt x="0" y="2"/>
                      <a:pt x="13" y="8"/>
                      <a:pt x="21" y="0"/>
                    </a:cubicBezTo>
                    <a:cubicBezTo>
                      <a:pt x="21" y="0"/>
                      <a:pt x="11" y="5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19" name="Freeform 1558">
                <a:extLst>
                  <a:ext uri="{FF2B5EF4-FFF2-40B4-BE49-F238E27FC236}">
                    <a16:creationId xmlns:a16="http://schemas.microsoft.com/office/drawing/2014/main" id="{EE853605-7643-4365-B866-6C812BE21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9" y="933"/>
                <a:ext cx="45" cy="27"/>
              </a:xfrm>
              <a:custGeom>
                <a:avLst/>
                <a:gdLst>
                  <a:gd name="T0" fmla="*/ 57 w 40"/>
                  <a:gd name="T1" fmla="*/ 2 h 24"/>
                  <a:gd name="T2" fmla="*/ 0 w 40"/>
                  <a:gd name="T3" fmla="*/ 0 h 24"/>
                  <a:gd name="T4" fmla="*/ 57 w 40"/>
                  <a:gd name="T5" fmla="*/ 2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24">
                    <a:moveTo>
                      <a:pt x="40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9" y="24"/>
                      <a:pt x="40" y="2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0" name="Freeform 1559">
                <a:extLst>
                  <a:ext uri="{FF2B5EF4-FFF2-40B4-BE49-F238E27FC236}">
                    <a16:creationId xmlns:a16="http://schemas.microsoft.com/office/drawing/2014/main" id="{AEBCCF7D-CD68-47DF-A198-068FD24B7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2" y="930"/>
                <a:ext cx="45" cy="26"/>
              </a:xfrm>
              <a:custGeom>
                <a:avLst/>
                <a:gdLst>
                  <a:gd name="T0" fmla="*/ 0 w 41"/>
                  <a:gd name="T1" fmla="*/ 5 h 24"/>
                  <a:gd name="T2" fmla="*/ 38 w 41"/>
                  <a:gd name="T3" fmla="*/ 4 h 24"/>
                  <a:gd name="T4" fmla="*/ 0 w 41"/>
                  <a:gd name="T5" fmla="*/ 5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4">
                    <a:moveTo>
                      <a:pt x="0" y="5"/>
                    </a:moveTo>
                    <a:cubicBezTo>
                      <a:pt x="0" y="5"/>
                      <a:pt x="14" y="0"/>
                      <a:pt x="29" y="4"/>
                    </a:cubicBezTo>
                    <a:cubicBezTo>
                      <a:pt x="29" y="4"/>
                      <a:pt x="41" y="24"/>
                      <a:pt x="0" y="5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1" name="Freeform 1560">
                <a:extLst>
                  <a:ext uri="{FF2B5EF4-FFF2-40B4-BE49-F238E27FC236}">
                    <a16:creationId xmlns:a16="http://schemas.microsoft.com/office/drawing/2014/main" id="{76FA7937-65FF-43C7-845E-7797E99B4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2" y="917"/>
                <a:ext cx="31" cy="85"/>
              </a:xfrm>
              <a:custGeom>
                <a:avLst/>
                <a:gdLst>
                  <a:gd name="T0" fmla="*/ 27 w 28"/>
                  <a:gd name="T1" fmla="*/ 0 h 76"/>
                  <a:gd name="T2" fmla="*/ 34 w 28"/>
                  <a:gd name="T3" fmla="*/ 56 h 76"/>
                  <a:gd name="T4" fmla="*/ 16 w 28"/>
                  <a:gd name="T5" fmla="*/ 77 h 76"/>
                  <a:gd name="T6" fmla="*/ 28 w 28"/>
                  <a:gd name="T7" fmla="*/ 66 h 76"/>
                  <a:gd name="T8" fmla="*/ 27 w 28"/>
                  <a:gd name="T9" fmla="*/ 0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76">
                    <a:moveTo>
                      <a:pt x="20" y="0"/>
                    </a:moveTo>
                    <a:cubicBezTo>
                      <a:pt x="20" y="0"/>
                      <a:pt x="13" y="28"/>
                      <a:pt x="25" y="40"/>
                    </a:cubicBezTo>
                    <a:cubicBezTo>
                      <a:pt x="28" y="42"/>
                      <a:pt x="24" y="76"/>
                      <a:pt x="12" y="55"/>
                    </a:cubicBezTo>
                    <a:cubicBezTo>
                      <a:pt x="12" y="55"/>
                      <a:pt x="24" y="62"/>
                      <a:pt x="21" y="47"/>
                    </a:cubicBezTo>
                    <a:cubicBezTo>
                      <a:pt x="18" y="31"/>
                      <a:pt x="0" y="39"/>
                      <a:pt x="20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2" name="Freeform 1561">
                <a:extLst>
                  <a:ext uri="{FF2B5EF4-FFF2-40B4-BE49-F238E27FC236}">
                    <a16:creationId xmlns:a16="http://schemas.microsoft.com/office/drawing/2014/main" id="{B66357B5-FE40-4812-A848-BB040C861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9" y="857"/>
                <a:ext cx="22" cy="47"/>
              </a:xfrm>
              <a:custGeom>
                <a:avLst/>
                <a:gdLst>
                  <a:gd name="T0" fmla="*/ 26 w 20"/>
                  <a:gd name="T1" fmla="*/ 40 h 42"/>
                  <a:gd name="T2" fmla="*/ 13 w 20"/>
                  <a:gd name="T3" fmla="*/ 59 h 42"/>
                  <a:gd name="T4" fmla="*/ 26 w 20"/>
                  <a:gd name="T5" fmla="*/ 40 h 4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42">
                    <a:moveTo>
                      <a:pt x="20" y="29"/>
                    </a:moveTo>
                    <a:cubicBezTo>
                      <a:pt x="20" y="29"/>
                      <a:pt x="0" y="0"/>
                      <a:pt x="10" y="42"/>
                    </a:cubicBezTo>
                    <a:cubicBezTo>
                      <a:pt x="10" y="42"/>
                      <a:pt x="5" y="14"/>
                      <a:pt x="20" y="29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3" name="Freeform 1562">
                <a:extLst>
                  <a:ext uri="{FF2B5EF4-FFF2-40B4-BE49-F238E27FC236}">
                    <a16:creationId xmlns:a16="http://schemas.microsoft.com/office/drawing/2014/main" id="{6E8DB1A1-EC4F-4EEA-809E-1957ACEDF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926"/>
                <a:ext cx="11" cy="33"/>
              </a:xfrm>
              <a:custGeom>
                <a:avLst/>
                <a:gdLst>
                  <a:gd name="T0" fmla="*/ 4 w 10"/>
                  <a:gd name="T1" fmla="*/ 0 h 29"/>
                  <a:gd name="T2" fmla="*/ 13 w 10"/>
                  <a:gd name="T3" fmla="*/ 43 h 29"/>
                  <a:gd name="T4" fmla="*/ 4 w 10"/>
                  <a:gd name="T5" fmla="*/ 0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4" y="0"/>
                    </a:moveTo>
                    <a:cubicBezTo>
                      <a:pt x="4" y="0"/>
                      <a:pt x="0" y="19"/>
                      <a:pt x="10" y="29"/>
                    </a:cubicBezTo>
                    <a:cubicBezTo>
                      <a:pt x="10" y="29"/>
                      <a:pt x="3" y="1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4" name="Freeform 1563">
                <a:extLst>
                  <a:ext uri="{FF2B5EF4-FFF2-40B4-BE49-F238E27FC236}">
                    <a16:creationId xmlns:a16="http://schemas.microsoft.com/office/drawing/2014/main" id="{D7C61E48-C070-46BE-A80C-03828F36D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3" y="771"/>
                <a:ext cx="68" cy="145"/>
              </a:xfrm>
              <a:custGeom>
                <a:avLst/>
                <a:gdLst>
                  <a:gd name="T0" fmla="*/ 75 w 61"/>
                  <a:gd name="T1" fmla="*/ 67 h 130"/>
                  <a:gd name="T2" fmla="*/ 79 w 61"/>
                  <a:gd name="T3" fmla="*/ 122 h 130"/>
                  <a:gd name="T4" fmla="*/ 48 w 61"/>
                  <a:gd name="T5" fmla="*/ 161 h 130"/>
                  <a:gd name="T6" fmla="*/ 21 w 61"/>
                  <a:gd name="T7" fmla="*/ 129 h 130"/>
                  <a:gd name="T8" fmla="*/ 16 w 61"/>
                  <a:gd name="T9" fmla="*/ 116 h 130"/>
                  <a:gd name="T10" fmla="*/ 9 w 61"/>
                  <a:gd name="T11" fmla="*/ 118 h 130"/>
                  <a:gd name="T12" fmla="*/ 9 w 61"/>
                  <a:gd name="T13" fmla="*/ 105 h 130"/>
                  <a:gd name="T14" fmla="*/ 9 w 61"/>
                  <a:gd name="T15" fmla="*/ 87 h 130"/>
                  <a:gd name="T16" fmla="*/ 43 w 61"/>
                  <a:gd name="T17" fmla="*/ 3 h 130"/>
                  <a:gd name="T18" fmla="*/ 75 w 61"/>
                  <a:gd name="T19" fmla="*/ 67 h 1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130">
                    <a:moveTo>
                      <a:pt x="54" y="48"/>
                    </a:moveTo>
                    <a:cubicBezTo>
                      <a:pt x="54" y="48"/>
                      <a:pt x="54" y="83"/>
                      <a:pt x="57" y="88"/>
                    </a:cubicBezTo>
                    <a:cubicBezTo>
                      <a:pt x="61" y="94"/>
                      <a:pt x="49" y="130"/>
                      <a:pt x="35" y="116"/>
                    </a:cubicBezTo>
                    <a:cubicBezTo>
                      <a:pt x="21" y="101"/>
                      <a:pt x="27" y="94"/>
                      <a:pt x="15" y="93"/>
                    </a:cubicBezTo>
                    <a:cubicBezTo>
                      <a:pt x="15" y="93"/>
                      <a:pt x="13" y="86"/>
                      <a:pt x="12" y="83"/>
                    </a:cubicBezTo>
                    <a:cubicBezTo>
                      <a:pt x="10" y="80"/>
                      <a:pt x="6" y="85"/>
                      <a:pt x="6" y="85"/>
                    </a:cubicBezTo>
                    <a:cubicBezTo>
                      <a:pt x="6" y="85"/>
                      <a:pt x="0" y="77"/>
                      <a:pt x="6" y="75"/>
                    </a:cubicBezTo>
                    <a:cubicBezTo>
                      <a:pt x="13" y="74"/>
                      <a:pt x="11" y="62"/>
                      <a:pt x="6" y="63"/>
                    </a:cubicBezTo>
                    <a:cubicBezTo>
                      <a:pt x="2" y="63"/>
                      <a:pt x="29" y="0"/>
                      <a:pt x="31" y="3"/>
                    </a:cubicBezTo>
                    <a:cubicBezTo>
                      <a:pt x="34" y="8"/>
                      <a:pt x="33" y="45"/>
                      <a:pt x="54" y="48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5" name="Freeform 1564">
                <a:extLst>
                  <a:ext uri="{FF2B5EF4-FFF2-40B4-BE49-F238E27FC236}">
                    <a16:creationId xmlns:a16="http://schemas.microsoft.com/office/drawing/2014/main" id="{6BE720B0-AD80-43D0-A5F3-4B6CD9B90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" y="799"/>
                <a:ext cx="31" cy="118"/>
              </a:xfrm>
              <a:custGeom>
                <a:avLst/>
                <a:gdLst>
                  <a:gd name="T0" fmla="*/ 0 w 28"/>
                  <a:gd name="T1" fmla="*/ 0 h 106"/>
                  <a:gd name="T2" fmla="*/ 38 w 28"/>
                  <a:gd name="T3" fmla="*/ 89 h 106"/>
                  <a:gd name="T4" fmla="*/ 30 w 28"/>
                  <a:gd name="T5" fmla="*/ 83 h 106"/>
                  <a:gd name="T6" fmla="*/ 34 w 28"/>
                  <a:gd name="T7" fmla="*/ 101 h 106"/>
                  <a:gd name="T8" fmla="*/ 25 w 28"/>
                  <a:gd name="T9" fmla="*/ 92 h 106"/>
                  <a:gd name="T10" fmla="*/ 12 w 28"/>
                  <a:gd name="T11" fmla="*/ 146 h 106"/>
                  <a:gd name="T12" fmla="*/ 0 w 28"/>
                  <a:gd name="T13" fmla="*/ 0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06">
                    <a:moveTo>
                      <a:pt x="0" y="0"/>
                    </a:moveTo>
                    <a:cubicBezTo>
                      <a:pt x="0" y="0"/>
                      <a:pt x="25" y="30"/>
                      <a:pt x="28" y="65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0"/>
                      <a:pt x="26" y="67"/>
                      <a:pt x="25" y="74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0" y="98"/>
                      <a:pt x="11" y="98"/>
                      <a:pt x="9" y="106"/>
                    </a:cubicBezTo>
                    <a:cubicBezTo>
                      <a:pt x="9" y="106"/>
                      <a:pt x="14" y="58"/>
                      <a:pt x="0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6" name="Freeform 1565">
                <a:extLst>
                  <a:ext uri="{FF2B5EF4-FFF2-40B4-BE49-F238E27FC236}">
                    <a16:creationId xmlns:a16="http://schemas.microsoft.com/office/drawing/2014/main" id="{8A03F67D-F353-4CA3-AC84-2B221AF7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927"/>
                <a:ext cx="12" cy="57"/>
              </a:xfrm>
              <a:custGeom>
                <a:avLst/>
                <a:gdLst>
                  <a:gd name="T0" fmla="*/ 3 w 11"/>
                  <a:gd name="T1" fmla="*/ 0 h 51"/>
                  <a:gd name="T2" fmla="*/ 3 w 11"/>
                  <a:gd name="T3" fmla="*/ 22 h 51"/>
                  <a:gd name="T4" fmla="*/ 11 w 11"/>
                  <a:gd name="T5" fmla="*/ 44 h 51"/>
                  <a:gd name="T6" fmla="*/ 11 w 11"/>
                  <a:gd name="T7" fmla="*/ 63 h 51"/>
                  <a:gd name="T8" fmla="*/ 5 w 11"/>
                  <a:gd name="T9" fmla="*/ 70 h 51"/>
                  <a:gd name="T10" fmla="*/ 0 w 11"/>
                  <a:gd name="T11" fmla="*/ 68 h 5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1">
                    <a:moveTo>
                      <a:pt x="3" y="0"/>
                    </a:moveTo>
                    <a:cubicBezTo>
                      <a:pt x="0" y="2"/>
                      <a:pt x="2" y="12"/>
                      <a:pt x="3" y="16"/>
                    </a:cubicBezTo>
                    <a:cubicBezTo>
                      <a:pt x="3" y="22"/>
                      <a:pt x="6" y="26"/>
                      <a:pt x="8" y="31"/>
                    </a:cubicBezTo>
                    <a:cubicBezTo>
                      <a:pt x="11" y="35"/>
                      <a:pt x="9" y="40"/>
                      <a:pt x="8" y="45"/>
                    </a:cubicBezTo>
                    <a:cubicBezTo>
                      <a:pt x="7" y="47"/>
                      <a:pt x="7" y="49"/>
                      <a:pt x="5" y="50"/>
                    </a:cubicBezTo>
                    <a:cubicBezTo>
                      <a:pt x="4" y="51"/>
                      <a:pt x="1" y="51"/>
                      <a:pt x="0" y="49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7" name="Freeform 1566">
                <a:extLst>
                  <a:ext uri="{FF2B5EF4-FFF2-40B4-BE49-F238E27FC236}">
                    <a16:creationId xmlns:a16="http://schemas.microsoft.com/office/drawing/2014/main" id="{482B68E9-A9BA-4ACD-B79B-00B12D490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9" y="884"/>
                <a:ext cx="14" cy="48"/>
              </a:xfrm>
              <a:custGeom>
                <a:avLst/>
                <a:gdLst>
                  <a:gd name="T0" fmla="*/ 16 w 13"/>
                  <a:gd name="T1" fmla="*/ 12 h 43"/>
                  <a:gd name="T2" fmla="*/ 6 w 13"/>
                  <a:gd name="T3" fmla="*/ 3 h 43"/>
                  <a:gd name="T4" fmla="*/ 0 w 13"/>
                  <a:gd name="T5" fmla="*/ 12 h 43"/>
                  <a:gd name="T6" fmla="*/ 5 w 13"/>
                  <a:gd name="T7" fmla="*/ 36 h 43"/>
                  <a:gd name="T8" fmla="*/ 11 w 13"/>
                  <a:gd name="T9" fmla="*/ 6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43">
                    <a:moveTo>
                      <a:pt x="13" y="9"/>
                    </a:moveTo>
                    <a:cubicBezTo>
                      <a:pt x="10" y="8"/>
                      <a:pt x="9" y="4"/>
                      <a:pt x="6" y="3"/>
                    </a:cubicBezTo>
                    <a:cubicBezTo>
                      <a:pt x="1" y="0"/>
                      <a:pt x="0" y="6"/>
                      <a:pt x="0" y="9"/>
                    </a:cubicBezTo>
                    <a:cubicBezTo>
                      <a:pt x="1" y="15"/>
                      <a:pt x="4" y="21"/>
                      <a:pt x="5" y="26"/>
                    </a:cubicBezTo>
                    <a:cubicBezTo>
                      <a:pt x="7" y="31"/>
                      <a:pt x="6" y="37"/>
                      <a:pt x="8" y="4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8" name="Freeform 1567">
                <a:extLst>
                  <a:ext uri="{FF2B5EF4-FFF2-40B4-BE49-F238E27FC236}">
                    <a16:creationId xmlns:a16="http://schemas.microsoft.com/office/drawing/2014/main" id="{FD27BD41-7D72-48F5-A030-D01967D64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154"/>
                <a:ext cx="48" cy="47"/>
              </a:xfrm>
              <a:custGeom>
                <a:avLst/>
                <a:gdLst>
                  <a:gd name="T0" fmla="*/ 0 w 43"/>
                  <a:gd name="T1" fmla="*/ 0 h 42"/>
                  <a:gd name="T2" fmla="*/ 37 w 43"/>
                  <a:gd name="T3" fmla="*/ 15 h 42"/>
                  <a:gd name="T4" fmla="*/ 46 w 43"/>
                  <a:gd name="T5" fmla="*/ 36 h 42"/>
                  <a:gd name="T6" fmla="*/ 58 w 43"/>
                  <a:gd name="T7" fmla="*/ 59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" h="42">
                    <a:moveTo>
                      <a:pt x="0" y="0"/>
                    </a:moveTo>
                    <a:cubicBezTo>
                      <a:pt x="8" y="10"/>
                      <a:pt x="20" y="0"/>
                      <a:pt x="27" y="11"/>
                    </a:cubicBezTo>
                    <a:cubicBezTo>
                      <a:pt x="30" y="15"/>
                      <a:pt x="30" y="21"/>
                      <a:pt x="33" y="26"/>
                    </a:cubicBezTo>
                    <a:cubicBezTo>
                      <a:pt x="36" y="31"/>
                      <a:pt x="43" y="35"/>
                      <a:pt x="42" y="42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29" name="Freeform 1568">
                <a:extLst>
                  <a:ext uri="{FF2B5EF4-FFF2-40B4-BE49-F238E27FC236}">
                    <a16:creationId xmlns:a16="http://schemas.microsoft.com/office/drawing/2014/main" id="{C9D20EAE-4859-4043-AAF3-D0C707B96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135"/>
                <a:ext cx="39" cy="70"/>
              </a:xfrm>
              <a:custGeom>
                <a:avLst/>
                <a:gdLst>
                  <a:gd name="T0" fmla="*/ 48 w 35"/>
                  <a:gd name="T1" fmla="*/ 12 h 63"/>
                  <a:gd name="T2" fmla="*/ 11 w 35"/>
                  <a:gd name="T3" fmla="*/ 40 h 63"/>
                  <a:gd name="T4" fmla="*/ 0 w 35"/>
                  <a:gd name="T5" fmla="*/ 87 h 6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5" h="63">
                    <a:moveTo>
                      <a:pt x="35" y="9"/>
                    </a:moveTo>
                    <a:cubicBezTo>
                      <a:pt x="29" y="0"/>
                      <a:pt x="10" y="22"/>
                      <a:pt x="8" y="29"/>
                    </a:cubicBezTo>
                    <a:cubicBezTo>
                      <a:pt x="5" y="40"/>
                      <a:pt x="5" y="53"/>
                      <a:pt x="0" y="6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0" name="Freeform 1569">
                <a:extLst>
                  <a:ext uri="{FF2B5EF4-FFF2-40B4-BE49-F238E27FC236}">
                    <a16:creationId xmlns:a16="http://schemas.microsoft.com/office/drawing/2014/main" id="{D983B286-BDF0-4529-80AB-12A0A3CD6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220"/>
                <a:ext cx="23" cy="21"/>
              </a:xfrm>
              <a:custGeom>
                <a:avLst/>
                <a:gdLst>
                  <a:gd name="T0" fmla="*/ 0 w 20"/>
                  <a:gd name="T1" fmla="*/ 2 h 19"/>
                  <a:gd name="T2" fmla="*/ 14 w 20"/>
                  <a:gd name="T3" fmla="*/ 23 h 19"/>
                  <a:gd name="T4" fmla="*/ 30 w 20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9">
                    <a:moveTo>
                      <a:pt x="0" y="2"/>
                    </a:moveTo>
                    <a:cubicBezTo>
                      <a:pt x="2" y="7"/>
                      <a:pt x="0" y="19"/>
                      <a:pt x="9" y="17"/>
                    </a:cubicBezTo>
                    <a:cubicBezTo>
                      <a:pt x="15" y="16"/>
                      <a:pt x="18" y="5"/>
                      <a:pt x="2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1" name="Freeform 1570">
                <a:extLst>
                  <a:ext uri="{FF2B5EF4-FFF2-40B4-BE49-F238E27FC236}">
                    <a16:creationId xmlns:a16="http://schemas.microsoft.com/office/drawing/2014/main" id="{3AA6B3E0-50BA-460C-BEC0-43B5FE44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6" y="1141"/>
                <a:ext cx="12" cy="55"/>
              </a:xfrm>
              <a:custGeom>
                <a:avLst/>
                <a:gdLst>
                  <a:gd name="T0" fmla="*/ 14 w 11"/>
                  <a:gd name="T1" fmla="*/ 0 h 49"/>
                  <a:gd name="T2" fmla="*/ 1 w 11"/>
                  <a:gd name="T3" fmla="*/ 70 h 4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9">
                    <a:moveTo>
                      <a:pt x="11" y="0"/>
                    </a:moveTo>
                    <a:cubicBezTo>
                      <a:pt x="11" y="0"/>
                      <a:pt x="0" y="41"/>
                      <a:pt x="1" y="49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2" name="Freeform 1571">
                <a:extLst>
                  <a:ext uri="{FF2B5EF4-FFF2-40B4-BE49-F238E27FC236}">
                    <a16:creationId xmlns:a16="http://schemas.microsoft.com/office/drawing/2014/main" id="{EAB9C5B8-BC47-4DF8-9423-81EA50FB0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2" y="1132"/>
                <a:ext cx="102" cy="72"/>
              </a:xfrm>
              <a:custGeom>
                <a:avLst/>
                <a:gdLst>
                  <a:gd name="T0" fmla="*/ 0 w 91"/>
                  <a:gd name="T1" fmla="*/ 11 h 64"/>
                  <a:gd name="T2" fmla="*/ 62 w 91"/>
                  <a:gd name="T3" fmla="*/ 18 h 64"/>
                  <a:gd name="T4" fmla="*/ 103 w 91"/>
                  <a:gd name="T5" fmla="*/ 10 h 64"/>
                  <a:gd name="T6" fmla="*/ 128 w 91"/>
                  <a:gd name="T7" fmla="*/ 1 h 64"/>
                  <a:gd name="T8" fmla="*/ 103 w 91"/>
                  <a:gd name="T9" fmla="*/ 19 h 64"/>
                  <a:gd name="T10" fmla="*/ 74 w 91"/>
                  <a:gd name="T11" fmla="*/ 43 h 64"/>
                  <a:gd name="T12" fmla="*/ 76 w 91"/>
                  <a:gd name="T13" fmla="*/ 91 h 64"/>
                  <a:gd name="T14" fmla="*/ 69 w 91"/>
                  <a:gd name="T15" fmla="*/ 71 h 64"/>
                  <a:gd name="T16" fmla="*/ 59 w 91"/>
                  <a:gd name="T17" fmla="*/ 60 h 64"/>
                  <a:gd name="T18" fmla="*/ 46 w 91"/>
                  <a:gd name="T19" fmla="*/ 32 h 64"/>
                  <a:gd name="T20" fmla="*/ 19 w 91"/>
                  <a:gd name="T21" fmla="*/ 27 h 64"/>
                  <a:gd name="T22" fmla="*/ 0 w 91"/>
                  <a:gd name="T23" fmla="*/ 11 h 6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1" h="64">
                    <a:moveTo>
                      <a:pt x="0" y="8"/>
                    </a:moveTo>
                    <a:cubicBezTo>
                      <a:pt x="16" y="6"/>
                      <a:pt x="29" y="11"/>
                      <a:pt x="44" y="12"/>
                    </a:cubicBezTo>
                    <a:cubicBezTo>
                      <a:pt x="55" y="12"/>
                      <a:pt x="63" y="10"/>
                      <a:pt x="73" y="7"/>
                    </a:cubicBezTo>
                    <a:cubicBezTo>
                      <a:pt x="78" y="5"/>
                      <a:pt x="85" y="0"/>
                      <a:pt x="91" y="1"/>
                    </a:cubicBezTo>
                    <a:cubicBezTo>
                      <a:pt x="85" y="5"/>
                      <a:pt x="79" y="10"/>
                      <a:pt x="73" y="13"/>
                    </a:cubicBezTo>
                    <a:cubicBezTo>
                      <a:pt x="65" y="18"/>
                      <a:pt x="56" y="21"/>
                      <a:pt x="53" y="30"/>
                    </a:cubicBezTo>
                    <a:cubicBezTo>
                      <a:pt x="49" y="40"/>
                      <a:pt x="53" y="54"/>
                      <a:pt x="54" y="64"/>
                    </a:cubicBezTo>
                    <a:cubicBezTo>
                      <a:pt x="52" y="60"/>
                      <a:pt x="52" y="55"/>
                      <a:pt x="49" y="50"/>
                    </a:cubicBezTo>
                    <a:cubicBezTo>
                      <a:pt x="47" y="47"/>
                      <a:pt x="44" y="45"/>
                      <a:pt x="42" y="42"/>
                    </a:cubicBezTo>
                    <a:cubicBezTo>
                      <a:pt x="38" y="36"/>
                      <a:pt x="38" y="27"/>
                      <a:pt x="33" y="22"/>
                    </a:cubicBezTo>
                    <a:cubicBezTo>
                      <a:pt x="28" y="18"/>
                      <a:pt x="19" y="20"/>
                      <a:pt x="13" y="19"/>
                    </a:cubicBezTo>
                    <a:cubicBezTo>
                      <a:pt x="6" y="18"/>
                      <a:pt x="2" y="14"/>
                      <a:pt x="0" y="8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3" name="Freeform 1572">
                <a:extLst>
                  <a:ext uri="{FF2B5EF4-FFF2-40B4-BE49-F238E27FC236}">
                    <a16:creationId xmlns:a16="http://schemas.microsoft.com/office/drawing/2014/main" id="{DD8C3F1F-4FD0-49A2-8DCF-A97AB213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140"/>
                <a:ext cx="38" cy="73"/>
              </a:xfrm>
              <a:custGeom>
                <a:avLst/>
                <a:gdLst>
                  <a:gd name="T0" fmla="*/ 47 w 34"/>
                  <a:gd name="T1" fmla="*/ 9 h 65"/>
                  <a:gd name="T2" fmla="*/ 17 w 34"/>
                  <a:gd name="T3" fmla="*/ 30 h 65"/>
                  <a:gd name="T4" fmla="*/ 9 w 34"/>
                  <a:gd name="T5" fmla="*/ 58 h 65"/>
                  <a:gd name="T6" fmla="*/ 0 w 34"/>
                  <a:gd name="T7" fmla="*/ 92 h 65"/>
                  <a:gd name="T8" fmla="*/ 23 w 34"/>
                  <a:gd name="T9" fmla="*/ 38 h 65"/>
                  <a:gd name="T10" fmla="*/ 38 w 34"/>
                  <a:gd name="T11" fmla="*/ 17 h 65"/>
                  <a:gd name="T12" fmla="*/ 45 w 34"/>
                  <a:gd name="T13" fmla="*/ 9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65">
                    <a:moveTo>
                      <a:pt x="34" y="6"/>
                    </a:moveTo>
                    <a:cubicBezTo>
                      <a:pt x="25" y="0"/>
                      <a:pt x="16" y="15"/>
                      <a:pt x="12" y="21"/>
                    </a:cubicBezTo>
                    <a:cubicBezTo>
                      <a:pt x="9" y="27"/>
                      <a:pt x="7" y="34"/>
                      <a:pt x="6" y="41"/>
                    </a:cubicBezTo>
                    <a:cubicBezTo>
                      <a:pt x="6" y="50"/>
                      <a:pt x="2" y="56"/>
                      <a:pt x="0" y="65"/>
                    </a:cubicBezTo>
                    <a:cubicBezTo>
                      <a:pt x="10" y="54"/>
                      <a:pt x="12" y="41"/>
                      <a:pt x="17" y="27"/>
                    </a:cubicBezTo>
                    <a:cubicBezTo>
                      <a:pt x="19" y="21"/>
                      <a:pt x="23" y="16"/>
                      <a:pt x="27" y="12"/>
                    </a:cubicBezTo>
                    <a:cubicBezTo>
                      <a:pt x="29" y="9"/>
                      <a:pt x="31" y="9"/>
                      <a:pt x="32" y="6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4" name="Freeform 1573">
                <a:extLst>
                  <a:ext uri="{FF2B5EF4-FFF2-40B4-BE49-F238E27FC236}">
                    <a16:creationId xmlns:a16="http://schemas.microsoft.com/office/drawing/2014/main" id="{2BC953CF-489F-42FD-B7EA-16A26155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1161"/>
                <a:ext cx="16" cy="42"/>
              </a:xfrm>
              <a:custGeom>
                <a:avLst/>
                <a:gdLst>
                  <a:gd name="T0" fmla="*/ 18 w 15"/>
                  <a:gd name="T1" fmla="*/ 0 h 37"/>
                  <a:gd name="T2" fmla="*/ 0 w 15"/>
                  <a:gd name="T3" fmla="*/ 54 h 37"/>
                  <a:gd name="T4" fmla="*/ 13 w 15"/>
                  <a:gd name="T5" fmla="*/ 25 h 37"/>
                  <a:gd name="T6" fmla="*/ 17 w 15"/>
                  <a:gd name="T7" fmla="*/ 2 h 3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37">
                    <a:moveTo>
                      <a:pt x="15" y="0"/>
                    </a:moveTo>
                    <a:cubicBezTo>
                      <a:pt x="8" y="10"/>
                      <a:pt x="1" y="25"/>
                      <a:pt x="0" y="37"/>
                    </a:cubicBezTo>
                    <a:cubicBezTo>
                      <a:pt x="4" y="30"/>
                      <a:pt x="8" y="25"/>
                      <a:pt x="10" y="17"/>
                    </a:cubicBezTo>
                    <a:cubicBezTo>
                      <a:pt x="11" y="12"/>
                      <a:pt x="11" y="6"/>
                      <a:pt x="14" y="2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5" name="Freeform 1574">
                <a:extLst>
                  <a:ext uri="{FF2B5EF4-FFF2-40B4-BE49-F238E27FC236}">
                    <a16:creationId xmlns:a16="http://schemas.microsoft.com/office/drawing/2014/main" id="{9DCFEE5D-FE60-44DB-A8FF-DBCFC48F7B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039"/>
                <a:ext cx="61" cy="13"/>
              </a:xfrm>
              <a:custGeom>
                <a:avLst/>
                <a:gdLst>
                  <a:gd name="T0" fmla="*/ 2 w 54"/>
                  <a:gd name="T1" fmla="*/ 2 h 11"/>
                  <a:gd name="T2" fmla="*/ 33 w 54"/>
                  <a:gd name="T3" fmla="*/ 2 h 11"/>
                  <a:gd name="T4" fmla="*/ 78 w 54"/>
                  <a:gd name="T5" fmla="*/ 6 h 11"/>
                  <a:gd name="T6" fmla="*/ 33 w 54"/>
                  <a:gd name="T7" fmla="*/ 11 h 11"/>
                  <a:gd name="T8" fmla="*/ 0 w 54"/>
                  <a:gd name="T9" fmla="*/ 7 h 11"/>
                  <a:gd name="T10" fmla="*/ 1 w 54"/>
                  <a:gd name="T11" fmla="*/ 6 h 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1">
                    <a:moveTo>
                      <a:pt x="2" y="2"/>
                    </a:moveTo>
                    <a:cubicBezTo>
                      <a:pt x="9" y="3"/>
                      <a:pt x="16" y="0"/>
                      <a:pt x="23" y="2"/>
                    </a:cubicBezTo>
                    <a:cubicBezTo>
                      <a:pt x="34" y="5"/>
                      <a:pt x="43" y="4"/>
                      <a:pt x="54" y="3"/>
                    </a:cubicBezTo>
                    <a:cubicBezTo>
                      <a:pt x="45" y="11"/>
                      <a:pt x="33" y="7"/>
                      <a:pt x="23" y="7"/>
                    </a:cubicBezTo>
                    <a:cubicBezTo>
                      <a:pt x="16" y="7"/>
                      <a:pt x="6" y="8"/>
                      <a:pt x="0" y="4"/>
                    </a:cubicBezTo>
                    <a:cubicBezTo>
                      <a:pt x="0" y="3"/>
                      <a:pt x="1" y="4"/>
                      <a:pt x="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6" name="Freeform 1575">
                <a:extLst>
                  <a:ext uri="{FF2B5EF4-FFF2-40B4-BE49-F238E27FC236}">
                    <a16:creationId xmlns:a16="http://schemas.microsoft.com/office/drawing/2014/main" id="{068E5A54-9CC2-44AD-9DC1-8044F33B4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002"/>
                <a:ext cx="61" cy="71"/>
              </a:xfrm>
              <a:custGeom>
                <a:avLst/>
                <a:gdLst>
                  <a:gd name="T0" fmla="*/ 70 w 54"/>
                  <a:gd name="T1" fmla="*/ 0 h 63"/>
                  <a:gd name="T2" fmla="*/ 46 w 54"/>
                  <a:gd name="T3" fmla="*/ 14 h 63"/>
                  <a:gd name="T4" fmla="*/ 21 w 54"/>
                  <a:gd name="T5" fmla="*/ 30 h 63"/>
                  <a:gd name="T6" fmla="*/ 14 w 54"/>
                  <a:gd name="T7" fmla="*/ 90 h 63"/>
                  <a:gd name="T8" fmla="*/ 19 w 54"/>
                  <a:gd name="T9" fmla="*/ 54 h 63"/>
                  <a:gd name="T10" fmla="*/ 51 w 54"/>
                  <a:gd name="T11" fmla="*/ 32 h 63"/>
                  <a:gd name="T12" fmla="*/ 71 w 54"/>
                  <a:gd name="T13" fmla="*/ 11 h 63"/>
                  <a:gd name="T14" fmla="*/ 71 w 54"/>
                  <a:gd name="T15" fmla="*/ 1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3">
                    <a:moveTo>
                      <a:pt x="49" y="0"/>
                    </a:moveTo>
                    <a:cubicBezTo>
                      <a:pt x="47" y="4"/>
                      <a:pt x="36" y="8"/>
                      <a:pt x="32" y="10"/>
                    </a:cubicBezTo>
                    <a:cubicBezTo>
                      <a:pt x="25" y="13"/>
                      <a:pt x="19" y="15"/>
                      <a:pt x="15" y="21"/>
                    </a:cubicBezTo>
                    <a:cubicBezTo>
                      <a:pt x="5" y="32"/>
                      <a:pt x="0" y="51"/>
                      <a:pt x="10" y="63"/>
                    </a:cubicBezTo>
                    <a:cubicBezTo>
                      <a:pt x="7" y="56"/>
                      <a:pt x="9" y="45"/>
                      <a:pt x="13" y="38"/>
                    </a:cubicBezTo>
                    <a:cubicBezTo>
                      <a:pt x="18" y="30"/>
                      <a:pt x="27" y="26"/>
                      <a:pt x="35" y="22"/>
                    </a:cubicBezTo>
                    <a:cubicBezTo>
                      <a:pt x="41" y="18"/>
                      <a:pt x="47" y="14"/>
                      <a:pt x="50" y="8"/>
                    </a:cubicBezTo>
                    <a:cubicBezTo>
                      <a:pt x="52" y="6"/>
                      <a:pt x="54" y="1"/>
                      <a:pt x="50" y="1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7" name="Freeform 1576">
                <a:extLst>
                  <a:ext uri="{FF2B5EF4-FFF2-40B4-BE49-F238E27FC236}">
                    <a16:creationId xmlns:a16="http://schemas.microsoft.com/office/drawing/2014/main" id="{1E352E07-C15C-4023-B7C5-5C4FBC8FD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8" y="1011"/>
                <a:ext cx="25" cy="36"/>
              </a:xfrm>
              <a:custGeom>
                <a:avLst/>
                <a:gdLst>
                  <a:gd name="T0" fmla="*/ 0 w 22"/>
                  <a:gd name="T1" fmla="*/ 0 h 32"/>
                  <a:gd name="T2" fmla="*/ 13 w 22"/>
                  <a:gd name="T3" fmla="*/ 27 h 32"/>
                  <a:gd name="T4" fmla="*/ 26 w 22"/>
                  <a:gd name="T5" fmla="*/ 44 h 32"/>
                  <a:gd name="T6" fmla="*/ 31 w 22"/>
                  <a:gd name="T7" fmla="*/ 33 h 32"/>
                  <a:gd name="T8" fmla="*/ 18 w 22"/>
                  <a:gd name="T9" fmla="*/ 10 h 32"/>
                  <a:gd name="T10" fmla="*/ 1 w 22"/>
                  <a:gd name="T11" fmla="*/ 1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32">
                    <a:moveTo>
                      <a:pt x="0" y="0"/>
                    </a:moveTo>
                    <a:cubicBezTo>
                      <a:pt x="5" y="5"/>
                      <a:pt x="6" y="13"/>
                      <a:pt x="9" y="19"/>
                    </a:cubicBezTo>
                    <a:cubicBezTo>
                      <a:pt x="11" y="22"/>
                      <a:pt x="14" y="29"/>
                      <a:pt x="18" y="31"/>
                    </a:cubicBezTo>
                    <a:cubicBezTo>
                      <a:pt x="22" y="32"/>
                      <a:pt x="21" y="26"/>
                      <a:pt x="21" y="23"/>
                    </a:cubicBezTo>
                    <a:cubicBezTo>
                      <a:pt x="20" y="17"/>
                      <a:pt x="17" y="11"/>
                      <a:pt x="12" y="7"/>
                    </a:cubicBezTo>
                    <a:cubicBezTo>
                      <a:pt x="9" y="4"/>
                      <a:pt x="4" y="3"/>
                      <a:pt x="1" y="1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8" name="Freeform 1577">
                <a:extLst>
                  <a:ext uri="{FF2B5EF4-FFF2-40B4-BE49-F238E27FC236}">
                    <a16:creationId xmlns:a16="http://schemas.microsoft.com/office/drawing/2014/main" id="{C0B5EC6A-77E0-4DD3-AF7B-C02866743F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922"/>
                <a:ext cx="12" cy="64"/>
              </a:xfrm>
              <a:custGeom>
                <a:avLst/>
                <a:gdLst>
                  <a:gd name="T0" fmla="*/ 0 w 11"/>
                  <a:gd name="T1" fmla="*/ 0 h 57"/>
                  <a:gd name="T2" fmla="*/ 3 w 11"/>
                  <a:gd name="T3" fmla="*/ 15 h 57"/>
                  <a:gd name="T4" fmla="*/ 3 w 11"/>
                  <a:gd name="T5" fmla="*/ 37 h 57"/>
                  <a:gd name="T6" fmla="*/ 4 w 11"/>
                  <a:gd name="T7" fmla="*/ 58 h 57"/>
                  <a:gd name="T8" fmla="*/ 4 w 11"/>
                  <a:gd name="T9" fmla="*/ 81 h 57"/>
                  <a:gd name="T10" fmla="*/ 11 w 11"/>
                  <a:gd name="T11" fmla="*/ 53 h 57"/>
                  <a:gd name="T12" fmla="*/ 12 w 11"/>
                  <a:gd name="T13" fmla="*/ 22 h 57"/>
                  <a:gd name="T14" fmla="*/ 0 w 11"/>
                  <a:gd name="T15" fmla="*/ 0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1" h="57">
                    <a:moveTo>
                      <a:pt x="0" y="0"/>
                    </a:moveTo>
                    <a:cubicBezTo>
                      <a:pt x="1" y="4"/>
                      <a:pt x="3" y="7"/>
                      <a:pt x="3" y="11"/>
                    </a:cubicBezTo>
                    <a:cubicBezTo>
                      <a:pt x="4" y="16"/>
                      <a:pt x="3" y="21"/>
                      <a:pt x="3" y="26"/>
                    </a:cubicBezTo>
                    <a:cubicBezTo>
                      <a:pt x="3" y="31"/>
                      <a:pt x="4" y="36"/>
                      <a:pt x="4" y="41"/>
                    </a:cubicBezTo>
                    <a:cubicBezTo>
                      <a:pt x="4" y="46"/>
                      <a:pt x="3" y="52"/>
                      <a:pt x="4" y="57"/>
                    </a:cubicBezTo>
                    <a:cubicBezTo>
                      <a:pt x="4" y="50"/>
                      <a:pt x="7" y="43"/>
                      <a:pt x="8" y="37"/>
                    </a:cubicBezTo>
                    <a:cubicBezTo>
                      <a:pt x="9" y="30"/>
                      <a:pt x="11" y="23"/>
                      <a:pt x="9" y="16"/>
                    </a:cubicBezTo>
                    <a:cubicBezTo>
                      <a:pt x="7" y="11"/>
                      <a:pt x="6" y="1"/>
                      <a:pt x="0" y="0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39" name="Freeform 1578">
                <a:extLst>
                  <a:ext uri="{FF2B5EF4-FFF2-40B4-BE49-F238E27FC236}">
                    <a16:creationId xmlns:a16="http://schemas.microsoft.com/office/drawing/2014/main" id="{8DDADEC9-A781-4BE7-9B15-3FFF73EF3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988"/>
                <a:ext cx="52" cy="33"/>
              </a:xfrm>
              <a:custGeom>
                <a:avLst/>
                <a:gdLst>
                  <a:gd name="T0" fmla="*/ 61 w 47"/>
                  <a:gd name="T1" fmla="*/ 3 h 30"/>
                  <a:gd name="T2" fmla="*/ 49 w 47"/>
                  <a:gd name="T3" fmla="*/ 14 h 30"/>
                  <a:gd name="T4" fmla="*/ 33 w 47"/>
                  <a:gd name="T5" fmla="*/ 22 h 30"/>
                  <a:gd name="T6" fmla="*/ 0 w 47"/>
                  <a:gd name="T7" fmla="*/ 40 h 30"/>
                  <a:gd name="T8" fmla="*/ 21 w 47"/>
                  <a:gd name="T9" fmla="*/ 23 h 30"/>
                  <a:gd name="T10" fmla="*/ 41 w 47"/>
                  <a:gd name="T11" fmla="*/ 13 h 30"/>
                  <a:gd name="T12" fmla="*/ 55 w 47"/>
                  <a:gd name="T13" fmla="*/ 2 h 30"/>
                  <a:gd name="T14" fmla="*/ 61 w 47"/>
                  <a:gd name="T15" fmla="*/ 3 h 3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7" h="30">
                    <a:moveTo>
                      <a:pt x="45" y="3"/>
                    </a:moveTo>
                    <a:cubicBezTo>
                      <a:pt x="42" y="7"/>
                      <a:pt x="40" y="9"/>
                      <a:pt x="36" y="11"/>
                    </a:cubicBezTo>
                    <a:cubicBezTo>
                      <a:pt x="32" y="13"/>
                      <a:pt x="28" y="14"/>
                      <a:pt x="24" y="16"/>
                    </a:cubicBezTo>
                    <a:cubicBezTo>
                      <a:pt x="15" y="19"/>
                      <a:pt x="7" y="23"/>
                      <a:pt x="0" y="30"/>
                    </a:cubicBezTo>
                    <a:cubicBezTo>
                      <a:pt x="1" y="25"/>
                      <a:pt x="11" y="19"/>
                      <a:pt x="15" y="17"/>
                    </a:cubicBezTo>
                    <a:cubicBezTo>
                      <a:pt x="20" y="15"/>
                      <a:pt x="25" y="13"/>
                      <a:pt x="30" y="10"/>
                    </a:cubicBezTo>
                    <a:cubicBezTo>
                      <a:pt x="34" y="8"/>
                      <a:pt x="37" y="4"/>
                      <a:pt x="41" y="2"/>
                    </a:cubicBezTo>
                    <a:cubicBezTo>
                      <a:pt x="43" y="1"/>
                      <a:pt x="47" y="0"/>
                      <a:pt x="45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0" name="Freeform 1579">
                <a:extLst>
                  <a:ext uri="{FF2B5EF4-FFF2-40B4-BE49-F238E27FC236}">
                    <a16:creationId xmlns:a16="http://schemas.microsoft.com/office/drawing/2014/main" id="{7C482D74-5319-4FD6-9B8F-16B626FB8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" y="969"/>
                <a:ext cx="8" cy="37"/>
              </a:xfrm>
              <a:custGeom>
                <a:avLst/>
                <a:gdLst>
                  <a:gd name="T0" fmla="*/ 7 w 7"/>
                  <a:gd name="T1" fmla="*/ 0 h 33"/>
                  <a:gd name="T2" fmla="*/ 0 w 7"/>
                  <a:gd name="T3" fmla="*/ 27 h 33"/>
                  <a:gd name="T4" fmla="*/ 7 w 7"/>
                  <a:gd name="T5" fmla="*/ 46 h 33"/>
                  <a:gd name="T6" fmla="*/ 8 w 7"/>
                  <a:gd name="T7" fmla="*/ 15 h 33"/>
                  <a:gd name="T8" fmla="*/ 7 w 7"/>
                  <a:gd name="T9" fmla="*/ 1 h 33"/>
                  <a:gd name="T10" fmla="*/ 7 w 7"/>
                  <a:gd name="T11" fmla="*/ 1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" h="33">
                    <a:moveTo>
                      <a:pt x="4" y="0"/>
                    </a:moveTo>
                    <a:cubicBezTo>
                      <a:pt x="1" y="5"/>
                      <a:pt x="1" y="13"/>
                      <a:pt x="0" y="19"/>
                    </a:cubicBezTo>
                    <a:cubicBezTo>
                      <a:pt x="0" y="24"/>
                      <a:pt x="0" y="29"/>
                      <a:pt x="4" y="33"/>
                    </a:cubicBezTo>
                    <a:cubicBezTo>
                      <a:pt x="6" y="27"/>
                      <a:pt x="4" y="18"/>
                      <a:pt x="5" y="11"/>
                    </a:cubicBezTo>
                    <a:cubicBezTo>
                      <a:pt x="5" y="9"/>
                      <a:pt x="7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1" name="Freeform 1580">
                <a:extLst>
                  <a:ext uri="{FF2B5EF4-FFF2-40B4-BE49-F238E27FC236}">
                    <a16:creationId xmlns:a16="http://schemas.microsoft.com/office/drawing/2014/main" id="{DE48A86F-44B9-4221-A484-35ABED51C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3" y="1087"/>
                <a:ext cx="193" cy="67"/>
              </a:xfrm>
              <a:custGeom>
                <a:avLst/>
                <a:gdLst>
                  <a:gd name="T0" fmla="*/ 0 w 173"/>
                  <a:gd name="T1" fmla="*/ 26 h 59"/>
                  <a:gd name="T2" fmla="*/ 50 w 173"/>
                  <a:gd name="T3" fmla="*/ 65 h 59"/>
                  <a:gd name="T4" fmla="*/ 178 w 173"/>
                  <a:gd name="T5" fmla="*/ 55 h 59"/>
                  <a:gd name="T6" fmla="*/ 240 w 173"/>
                  <a:gd name="T7" fmla="*/ 0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3" h="59">
                    <a:moveTo>
                      <a:pt x="0" y="18"/>
                    </a:moveTo>
                    <a:cubicBezTo>
                      <a:pt x="0" y="18"/>
                      <a:pt x="22" y="48"/>
                      <a:pt x="36" y="44"/>
                    </a:cubicBezTo>
                    <a:cubicBezTo>
                      <a:pt x="49" y="41"/>
                      <a:pt x="96" y="59"/>
                      <a:pt x="128" y="37"/>
                    </a:cubicBezTo>
                    <a:cubicBezTo>
                      <a:pt x="159" y="16"/>
                      <a:pt x="167" y="17"/>
                      <a:pt x="173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2" name="Freeform 1581">
                <a:extLst>
                  <a:ext uri="{FF2B5EF4-FFF2-40B4-BE49-F238E27FC236}">
                    <a16:creationId xmlns:a16="http://schemas.microsoft.com/office/drawing/2014/main" id="{ADE6FEA0-7D88-4F73-9B48-72F60F911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1182"/>
                <a:ext cx="1074" cy="1222"/>
              </a:xfrm>
              <a:custGeom>
                <a:avLst/>
                <a:gdLst>
                  <a:gd name="T0" fmla="*/ 575 w 959"/>
                  <a:gd name="T1" fmla="*/ 0 h 1092"/>
                  <a:gd name="T2" fmla="*/ 719 w 959"/>
                  <a:gd name="T3" fmla="*/ 262 h 1092"/>
                  <a:gd name="T4" fmla="*/ 851 w 959"/>
                  <a:gd name="T5" fmla="*/ 1 h 1092"/>
                  <a:gd name="T6" fmla="*/ 1063 w 959"/>
                  <a:gd name="T7" fmla="*/ 106 h 1092"/>
                  <a:gd name="T8" fmla="*/ 1325 w 959"/>
                  <a:gd name="T9" fmla="*/ 787 h 1092"/>
                  <a:gd name="T10" fmla="*/ 1316 w 959"/>
                  <a:gd name="T11" fmla="*/ 1451 h 1092"/>
                  <a:gd name="T12" fmla="*/ 1195 w 959"/>
                  <a:gd name="T13" fmla="*/ 1447 h 1092"/>
                  <a:gd name="T14" fmla="*/ 1132 w 959"/>
                  <a:gd name="T15" fmla="*/ 987 h 1092"/>
                  <a:gd name="T16" fmla="*/ 1141 w 959"/>
                  <a:gd name="T17" fmla="*/ 1182 h 1092"/>
                  <a:gd name="T18" fmla="*/ 679 w 959"/>
                  <a:gd name="T19" fmla="*/ 1367 h 1092"/>
                  <a:gd name="T20" fmla="*/ 249 w 959"/>
                  <a:gd name="T21" fmla="*/ 1201 h 1092"/>
                  <a:gd name="T22" fmla="*/ 237 w 959"/>
                  <a:gd name="T23" fmla="*/ 991 h 1092"/>
                  <a:gd name="T24" fmla="*/ 224 w 959"/>
                  <a:gd name="T25" fmla="*/ 1447 h 1092"/>
                  <a:gd name="T26" fmla="*/ 80 w 959"/>
                  <a:gd name="T27" fmla="*/ 1468 h 1092"/>
                  <a:gd name="T28" fmla="*/ 74 w 959"/>
                  <a:gd name="T29" fmla="*/ 837 h 1092"/>
                  <a:gd name="T30" fmla="*/ 376 w 959"/>
                  <a:gd name="T31" fmla="*/ 95 h 1092"/>
                  <a:gd name="T32" fmla="*/ 575 w 959"/>
                  <a:gd name="T33" fmla="*/ 0 h 10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9" h="1092">
                    <a:moveTo>
                      <a:pt x="409" y="0"/>
                    </a:moveTo>
                    <a:cubicBezTo>
                      <a:pt x="409" y="0"/>
                      <a:pt x="493" y="186"/>
                      <a:pt x="512" y="187"/>
                    </a:cubicBezTo>
                    <a:cubicBezTo>
                      <a:pt x="527" y="188"/>
                      <a:pt x="593" y="19"/>
                      <a:pt x="606" y="1"/>
                    </a:cubicBezTo>
                    <a:cubicBezTo>
                      <a:pt x="636" y="18"/>
                      <a:pt x="701" y="53"/>
                      <a:pt x="756" y="76"/>
                    </a:cubicBezTo>
                    <a:cubicBezTo>
                      <a:pt x="811" y="99"/>
                      <a:pt x="927" y="306"/>
                      <a:pt x="943" y="561"/>
                    </a:cubicBezTo>
                    <a:cubicBezTo>
                      <a:pt x="959" y="816"/>
                      <a:pt x="951" y="1002"/>
                      <a:pt x="937" y="1036"/>
                    </a:cubicBezTo>
                    <a:cubicBezTo>
                      <a:pt x="937" y="1036"/>
                      <a:pt x="871" y="1045"/>
                      <a:pt x="851" y="1032"/>
                    </a:cubicBezTo>
                    <a:cubicBezTo>
                      <a:pt x="822" y="1013"/>
                      <a:pt x="811" y="814"/>
                      <a:pt x="806" y="704"/>
                    </a:cubicBezTo>
                    <a:cubicBezTo>
                      <a:pt x="806" y="704"/>
                      <a:pt x="820" y="786"/>
                      <a:pt x="813" y="844"/>
                    </a:cubicBezTo>
                    <a:cubicBezTo>
                      <a:pt x="812" y="854"/>
                      <a:pt x="714" y="1092"/>
                      <a:pt x="483" y="976"/>
                    </a:cubicBezTo>
                    <a:cubicBezTo>
                      <a:pt x="391" y="931"/>
                      <a:pt x="252" y="1007"/>
                      <a:pt x="177" y="857"/>
                    </a:cubicBezTo>
                    <a:cubicBezTo>
                      <a:pt x="177" y="857"/>
                      <a:pt x="164" y="777"/>
                      <a:pt x="169" y="708"/>
                    </a:cubicBezTo>
                    <a:cubicBezTo>
                      <a:pt x="169" y="708"/>
                      <a:pt x="170" y="983"/>
                      <a:pt x="160" y="1032"/>
                    </a:cubicBezTo>
                    <a:cubicBezTo>
                      <a:pt x="160" y="1032"/>
                      <a:pt x="137" y="1084"/>
                      <a:pt x="56" y="1047"/>
                    </a:cubicBezTo>
                    <a:cubicBezTo>
                      <a:pt x="56" y="1047"/>
                      <a:pt x="0" y="832"/>
                      <a:pt x="53" y="597"/>
                    </a:cubicBezTo>
                    <a:cubicBezTo>
                      <a:pt x="106" y="363"/>
                      <a:pt x="151" y="120"/>
                      <a:pt x="268" y="68"/>
                    </a:cubicBezTo>
                    <a:cubicBezTo>
                      <a:pt x="385" y="15"/>
                      <a:pt x="409" y="0"/>
                      <a:pt x="409" y="0"/>
                    </a:cubicBezTo>
                    <a:close/>
                  </a:path>
                </a:pathLst>
              </a:custGeom>
              <a:solidFill>
                <a:srgbClr val="A5CE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3" name="Freeform 1582">
                <a:extLst>
                  <a:ext uri="{FF2B5EF4-FFF2-40B4-BE49-F238E27FC236}">
                    <a16:creationId xmlns:a16="http://schemas.microsoft.com/office/drawing/2014/main" id="{7061B8DC-5DC0-47CB-8D30-2999F7D40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1182"/>
                <a:ext cx="1073" cy="1222"/>
              </a:xfrm>
              <a:custGeom>
                <a:avLst/>
                <a:gdLst>
                  <a:gd name="T0" fmla="*/ 573 w 958"/>
                  <a:gd name="T1" fmla="*/ 0 h 1092"/>
                  <a:gd name="T2" fmla="*/ 719 w 958"/>
                  <a:gd name="T3" fmla="*/ 261 h 1092"/>
                  <a:gd name="T4" fmla="*/ 852 w 958"/>
                  <a:gd name="T5" fmla="*/ 1 h 1092"/>
                  <a:gd name="T6" fmla="*/ 1062 w 958"/>
                  <a:gd name="T7" fmla="*/ 105 h 1092"/>
                  <a:gd name="T8" fmla="*/ 1324 w 958"/>
                  <a:gd name="T9" fmla="*/ 786 h 1092"/>
                  <a:gd name="T10" fmla="*/ 1316 w 958"/>
                  <a:gd name="T11" fmla="*/ 1451 h 1092"/>
                  <a:gd name="T12" fmla="*/ 1195 w 958"/>
                  <a:gd name="T13" fmla="*/ 1447 h 1092"/>
                  <a:gd name="T14" fmla="*/ 1132 w 958"/>
                  <a:gd name="T15" fmla="*/ 987 h 1092"/>
                  <a:gd name="T16" fmla="*/ 1140 w 958"/>
                  <a:gd name="T17" fmla="*/ 1182 h 1092"/>
                  <a:gd name="T18" fmla="*/ 678 w 958"/>
                  <a:gd name="T19" fmla="*/ 1367 h 1092"/>
                  <a:gd name="T20" fmla="*/ 248 w 958"/>
                  <a:gd name="T21" fmla="*/ 1200 h 1092"/>
                  <a:gd name="T22" fmla="*/ 236 w 958"/>
                  <a:gd name="T23" fmla="*/ 990 h 1092"/>
                  <a:gd name="T24" fmla="*/ 221 w 958"/>
                  <a:gd name="T25" fmla="*/ 1458 h 1092"/>
                  <a:gd name="T26" fmla="*/ 80 w 958"/>
                  <a:gd name="T27" fmla="*/ 1468 h 1092"/>
                  <a:gd name="T28" fmla="*/ 74 w 958"/>
                  <a:gd name="T29" fmla="*/ 837 h 1092"/>
                  <a:gd name="T30" fmla="*/ 375 w 958"/>
                  <a:gd name="T31" fmla="*/ 94 h 1092"/>
                  <a:gd name="T32" fmla="*/ 573 w 958"/>
                  <a:gd name="T33" fmla="*/ 0 h 109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8" h="1092">
                    <a:moveTo>
                      <a:pt x="408" y="0"/>
                    </a:moveTo>
                    <a:cubicBezTo>
                      <a:pt x="408" y="0"/>
                      <a:pt x="492" y="185"/>
                      <a:pt x="512" y="186"/>
                    </a:cubicBezTo>
                    <a:cubicBezTo>
                      <a:pt x="526" y="187"/>
                      <a:pt x="592" y="19"/>
                      <a:pt x="606" y="1"/>
                    </a:cubicBezTo>
                    <a:cubicBezTo>
                      <a:pt x="636" y="17"/>
                      <a:pt x="701" y="53"/>
                      <a:pt x="755" y="75"/>
                    </a:cubicBezTo>
                    <a:cubicBezTo>
                      <a:pt x="810" y="98"/>
                      <a:pt x="926" y="305"/>
                      <a:pt x="942" y="560"/>
                    </a:cubicBezTo>
                    <a:cubicBezTo>
                      <a:pt x="958" y="815"/>
                      <a:pt x="951" y="1002"/>
                      <a:pt x="937" y="1036"/>
                    </a:cubicBezTo>
                    <a:cubicBezTo>
                      <a:pt x="937" y="1036"/>
                      <a:pt x="873" y="1044"/>
                      <a:pt x="851" y="1032"/>
                    </a:cubicBezTo>
                    <a:cubicBezTo>
                      <a:pt x="822" y="1016"/>
                      <a:pt x="810" y="813"/>
                      <a:pt x="806" y="704"/>
                    </a:cubicBezTo>
                    <a:cubicBezTo>
                      <a:pt x="806" y="704"/>
                      <a:pt x="819" y="786"/>
                      <a:pt x="812" y="844"/>
                    </a:cubicBezTo>
                    <a:cubicBezTo>
                      <a:pt x="811" y="853"/>
                      <a:pt x="714" y="1092"/>
                      <a:pt x="482" y="976"/>
                    </a:cubicBezTo>
                    <a:cubicBezTo>
                      <a:pt x="391" y="930"/>
                      <a:pt x="251" y="1006"/>
                      <a:pt x="176" y="856"/>
                    </a:cubicBezTo>
                    <a:cubicBezTo>
                      <a:pt x="176" y="856"/>
                      <a:pt x="164" y="776"/>
                      <a:pt x="168" y="707"/>
                    </a:cubicBezTo>
                    <a:cubicBezTo>
                      <a:pt x="168" y="707"/>
                      <a:pt x="174" y="1004"/>
                      <a:pt x="157" y="1040"/>
                    </a:cubicBezTo>
                    <a:cubicBezTo>
                      <a:pt x="150" y="1055"/>
                      <a:pt x="102" y="1075"/>
                      <a:pt x="56" y="1047"/>
                    </a:cubicBezTo>
                    <a:cubicBezTo>
                      <a:pt x="56" y="1047"/>
                      <a:pt x="0" y="831"/>
                      <a:pt x="53" y="597"/>
                    </a:cubicBezTo>
                    <a:cubicBezTo>
                      <a:pt x="105" y="363"/>
                      <a:pt x="150" y="120"/>
                      <a:pt x="267" y="67"/>
                    </a:cubicBezTo>
                    <a:cubicBezTo>
                      <a:pt x="384" y="14"/>
                      <a:pt x="408" y="0"/>
                      <a:pt x="408" y="0"/>
                    </a:cubicBezTo>
                    <a:close/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4" name="Freeform 1583">
                <a:extLst>
                  <a:ext uri="{FF2B5EF4-FFF2-40B4-BE49-F238E27FC236}">
                    <a16:creationId xmlns:a16="http://schemas.microsoft.com/office/drawing/2014/main" id="{F739B30D-86E3-457D-93DA-4E2D23351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067"/>
                <a:ext cx="9" cy="116"/>
              </a:xfrm>
              <a:custGeom>
                <a:avLst/>
                <a:gdLst>
                  <a:gd name="T0" fmla="*/ 3 w 8"/>
                  <a:gd name="T1" fmla="*/ 148 h 103"/>
                  <a:gd name="T2" fmla="*/ 0 w 8"/>
                  <a:gd name="T3" fmla="*/ 0 h 10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103">
                    <a:moveTo>
                      <a:pt x="3" y="103"/>
                    </a:moveTo>
                    <a:cubicBezTo>
                      <a:pt x="8" y="56"/>
                      <a:pt x="4" y="2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5" name="Freeform 1584">
                <a:extLst>
                  <a:ext uri="{FF2B5EF4-FFF2-40B4-BE49-F238E27FC236}">
                    <a16:creationId xmlns:a16="http://schemas.microsoft.com/office/drawing/2014/main" id="{2E7D923F-3CD1-4B63-978F-97DDAB924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4" y="1118"/>
                <a:ext cx="18" cy="67"/>
              </a:xfrm>
              <a:custGeom>
                <a:avLst/>
                <a:gdLst>
                  <a:gd name="T0" fmla="*/ 23 w 16"/>
                  <a:gd name="T1" fmla="*/ 0 h 60"/>
                  <a:gd name="T2" fmla="*/ 20 w 16"/>
                  <a:gd name="T3" fmla="*/ 84 h 6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60">
                    <a:moveTo>
                      <a:pt x="16" y="0"/>
                    </a:moveTo>
                    <a:cubicBezTo>
                      <a:pt x="0" y="25"/>
                      <a:pt x="8" y="43"/>
                      <a:pt x="14" y="6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6" name="Freeform 1585">
                <a:extLst>
                  <a:ext uri="{FF2B5EF4-FFF2-40B4-BE49-F238E27FC236}">
                    <a16:creationId xmlns:a16="http://schemas.microsoft.com/office/drawing/2014/main" id="{829E7BCE-DD36-4374-9E06-887F34064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1" y="1151"/>
                <a:ext cx="18" cy="48"/>
              </a:xfrm>
              <a:custGeom>
                <a:avLst/>
                <a:gdLst>
                  <a:gd name="T0" fmla="*/ 23 w 16"/>
                  <a:gd name="T1" fmla="*/ 0 h 43"/>
                  <a:gd name="T2" fmla="*/ 8 w 16"/>
                  <a:gd name="T3" fmla="*/ 35 h 43"/>
                  <a:gd name="T4" fmla="*/ 0 w 16"/>
                  <a:gd name="T5" fmla="*/ 60 h 43"/>
                  <a:gd name="T6" fmla="*/ 1 w 16"/>
                  <a:gd name="T7" fmla="*/ 32 h 43"/>
                  <a:gd name="T8" fmla="*/ 23 w 16"/>
                  <a:gd name="T9" fmla="*/ 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43">
                    <a:moveTo>
                      <a:pt x="16" y="0"/>
                    </a:moveTo>
                    <a:cubicBezTo>
                      <a:pt x="16" y="0"/>
                      <a:pt x="6" y="12"/>
                      <a:pt x="5" y="25"/>
                    </a:cubicBezTo>
                    <a:cubicBezTo>
                      <a:pt x="4" y="37"/>
                      <a:pt x="0" y="43"/>
                      <a:pt x="0" y="43"/>
                    </a:cubicBezTo>
                    <a:cubicBezTo>
                      <a:pt x="0" y="43"/>
                      <a:pt x="2" y="28"/>
                      <a:pt x="1" y="23"/>
                    </a:cubicBezTo>
                    <a:cubicBezTo>
                      <a:pt x="0" y="17"/>
                      <a:pt x="5" y="5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7" name="Freeform 1586">
                <a:extLst>
                  <a:ext uri="{FF2B5EF4-FFF2-40B4-BE49-F238E27FC236}">
                    <a16:creationId xmlns:a16="http://schemas.microsoft.com/office/drawing/2014/main" id="{4F17F31D-4168-4443-832F-3858A3465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" y="2137"/>
                <a:ext cx="711" cy="1777"/>
              </a:xfrm>
              <a:custGeom>
                <a:avLst/>
                <a:gdLst>
                  <a:gd name="T0" fmla="*/ 889 w 635"/>
                  <a:gd name="T1" fmla="*/ 0 h 1587"/>
                  <a:gd name="T2" fmla="*/ 832 w 635"/>
                  <a:gd name="T3" fmla="*/ 343 h 1587"/>
                  <a:gd name="T4" fmla="*/ 789 w 635"/>
                  <a:gd name="T5" fmla="*/ 1035 h 1587"/>
                  <a:gd name="T6" fmla="*/ 778 w 635"/>
                  <a:gd name="T7" fmla="*/ 1443 h 1587"/>
                  <a:gd name="T8" fmla="*/ 789 w 635"/>
                  <a:gd name="T9" fmla="*/ 2061 h 1587"/>
                  <a:gd name="T10" fmla="*/ 493 w 635"/>
                  <a:gd name="T11" fmla="*/ 2124 h 1587"/>
                  <a:gd name="T12" fmla="*/ 537 w 635"/>
                  <a:gd name="T13" fmla="*/ 1441 h 1587"/>
                  <a:gd name="T14" fmla="*/ 535 w 635"/>
                  <a:gd name="T15" fmla="*/ 1123 h 1587"/>
                  <a:gd name="T16" fmla="*/ 485 w 635"/>
                  <a:gd name="T17" fmla="*/ 483 h 1587"/>
                  <a:gd name="T18" fmla="*/ 411 w 635"/>
                  <a:gd name="T19" fmla="*/ 471 h 1587"/>
                  <a:gd name="T20" fmla="*/ 371 w 635"/>
                  <a:gd name="T21" fmla="*/ 1101 h 1587"/>
                  <a:gd name="T22" fmla="*/ 366 w 635"/>
                  <a:gd name="T23" fmla="*/ 1517 h 1587"/>
                  <a:gd name="T24" fmla="*/ 404 w 635"/>
                  <a:gd name="T25" fmla="*/ 2124 h 1587"/>
                  <a:gd name="T26" fmla="*/ 137 w 635"/>
                  <a:gd name="T27" fmla="*/ 2150 h 1587"/>
                  <a:gd name="T28" fmla="*/ 84 w 635"/>
                  <a:gd name="T29" fmla="*/ 1447 h 1587"/>
                  <a:gd name="T30" fmla="*/ 103 w 635"/>
                  <a:gd name="T31" fmla="*/ 1027 h 1587"/>
                  <a:gd name="T32" fmla="*/ 59 w 635"/>
                  <a:gd name="T33" fmla="*/ 345 h 1587"/>
                  <a:gd name="T34" fmla="*/ 8 w 635"/>
                  <a:gd name="T35" fmla="*/ 10 h 158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635" h="1587">
                    <a:moveTo>
                      <a:pt x="633" y="0"/>
                    </a:moveTo>
                    <a:cubicBezTo>
                      <a:pt x="635" y="107"/>
                      <a:pt x="610" y="183"/>
                      <a:pt x="593" y="244"/>
                    </a:cubicBezTo>
                    <a:cubicBezTo>
                      <a:pt x="571" y="318"/>
                      <a:pt x="545" y="636"/>
                      <a:pt x="563" y="737"/>
                    </a:cubicBezTo>
                    <a:cubicBezTo>
                      <a:pt x="604" y="957"/>
                      <a:pt x="561" y="999"/>
                      <a:pt x="555" y="1028"/>
                    </a:cubicBezTo>
                    <a:cubicBezTo>
                      <a:pt x="550" y="1057"/>
                      <a:pt x="569" y="1352"/>
                      <a:pt x="563" y="1468"/>
                    </a:cubicBezTo>
                    <a:cubicBezTo>
                      <a:pt x="558" y="1585"/>
                      <a:pt x="434" y="1550"/>
                      <a:pt x="351" y="1513"/>
                    </a:cubicBezTo>
                    <a:cubicBezTo>
                      <a:pt x="269" y="1476"/>
                      <a:pt x="404" y="1097"/>
                      <a:pt x="383" y="1026"/>
                    </a:cubicBezTo>
                    <a:cubicBezTo>
                      <a:pt x="362" y="954"/>
                      <a:pt x="367" y="922"/>
                      <a:pt x="381" y="800"/>
                    </a:cubicBezTo>
                    <a:cubicBezTo>
                      <a:pt x="405" y="574"/>
                      <a:pt x="346" y="344"/>
                      <a:pt x="346" y="344"/>
                    </a:cubicBezTo>
                    <a:cubicBezTo>
                      <a:pt x="346" y="344"/>
                      <a:pt x="343" y="336"/>
                      <a:pt x="293" y="336"/>
                    </a:cubicBezTo>
                    <a:cubicBezTo>
                      <a:pt x="243" y="336"/>
                      <a:pt x="232" y="588"/>
                      <a:pt x="264" y="784"/>
                    </a:cubicBezTo>
                    <a:cubicBezTo>
                      <a:pt x="296" y="980"/>
                      <a:pt x="245" y="1004"/>
                      <a:pt x="261" y="1081"/>
                    </a:cubicBezTo>
                    <a:cubicBezTo>
                      <a:pt x="277" y="1158"/>
                      <a:pt x="320" y="1447"/>
                      <a:pt x="288" y="1513"/>
                    </a:cubicBezTo>
                    <a:cubicBezTo>
                      <a:pt x="256" y="1580"/>
                      <a:pt x="163" y="1587"/>
                      <a:pt x="97" y="1532"/>
                    </a:cubicBezTo>
                    <a:cubicBezTo>
                      <a:pt x="31" y="1476"/>
                      <a:pt x="89" y="1129"/>
                      <a:pt x="60" y="1031"/>
                    </a:cubicBezTo>
                    <a:cubicBezTo>
                      <a:pt x="31" y="933"/>
                      <a:pt x="84" y="888"/>
                      <a:pt x="73" y="731"/>
                    </a:cubicBezTo>
                    <a:cubicBezTo>
                      <a:pt x="62" y="575"/>
                      <a:pt x="71" y="305"/>
                      <a:pt x="42" y="246"/>
                    </a:cubicBezTo>
                    <a:cubicBezTo>
                      <a:pt x="0" y="157"/>
                      <a:pt x="0" y="71"/>
                      <a:pt x="5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8" name="Freeform 1587">
                <a:extLst>
                  <a:ext uri="{FF2B5EF4-FFF2-40B4-BE49-F238E27FC236}">
                    <a16:creationId xmlns:a16="http://schemas.microsoft.com/office/drawing/2014/main" id="{24E507E5-F159-49F9-9426-716733578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2459"/>
                <a:ext cx="73" cy="62"/>
              </a:xfrm>
              <a:custGeom>
                <a:avLst/>
                <a:gdLst>
                  <a:gd name="T0" fmla="*/ 92 w 65"/>
                  <a:gd name="T1" fmla="*/ 68 h 55"/>
                  <a:gd name="T2" fmla="*/ 0 w 65"/>
                  <a:gd name="T3" fmla="*/ 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5" h="55">
                    <a:moveTo>
                      <a:pt x="65" y="47"/>
                    </a:moveTo>
                    <a:cubicBezTo>
                      <a:pt x="45" y="55"/>
                      <a:pt x="2" y="19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49" name="Freeform 1588">
                <a:extLst>
                  <a:ext uri="{FF2B5EF4-FFF2-40B4-BE49-F238E27FC236}">
                    <a16:creationId xmlns:a16="http://schemas.microsoft.com/office/drawing/2014/main" id="{7968DF77-BA9E-4E28-B627-59C14F204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2485"/>
                <a:ext cx="72" cy="36"/>
              </a:xfrm>
              <a:custGeom>
                <a:avLst/>
                <a:gdLst>
                  <a:gd name="T0" fmla="*/ 0 w 64"/>
                  <a:gd name="T1" fmla="*/ 44 h 32"/>
                  <a:gd name="T2" fmla="*/ 56 w 64"/>
                  <a:gd name="T3" fmla="*/ 26 h 32"/>
                  <a:gd name="T4" fmla="*/ 91 w 64"/>
                  <a:gd name="T5" fmla="*/ 0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4" h="32">
                    <a:moveTo>
                      <a:pt x="0" y="31"/>
                    </a:moveTo>
                    <a:cubicBezTo>
                      <a:pt x="15" y="32"/>
                      <a:pt x="27" y="25"/>
                      <a:pt x="39" y="18"/>
                    </a:cubicBezTo>
                    <a:cubicBezTo>
                      <a:pt x="48" y="13"/>
                      <a:pt x="55" y="4"/>
                      <a:pt x="64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0" name="Freeform 1589">
                <a:extLst>
                  <a:ext uri="{FF2B5EF4-FFF2-40B4-BE49-F238E27FC236}">
                    <a16:creationId xmlns:a16="http://schemas.microsoft.com/office/drawing/2014/main" id="{6C0547FD-4842-4A05-9586-C70DF5FE8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2241"/>
                <a:ext cx="89" cy="95"/>
              </a:xfrm>
              <a:custGeom>
                <a:avLst/>
                <a:gdLst>
                  <a:gd name="T0" fmla="*/ 113 w 79"/>
                  <a:gd name="T1" fmla="*/ 0 h 85"/>
                  <a:gd name="T2" fmla="*/ 47 w 79"/>
                  <a:gd name="T3" fmla="*/ 98 h 85"/>
                  <a:gd name="T4" fmla="*/ 0 w 79"/>
                  <a:gd name="T5" fmla="*/ 114 h 8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85">
                    <a:moveTo>
                      <a:pt x="79" y="0"/>
                    </a:moveTo>
                    <a:cubicBezTo>
                      <a:pt x="77" y="27"/>
                      <a:pt x="54" y="56"/>
                      <a:pt x="33" y="71"/>
                    </a:cubicBezTo>
                    <a:cubicBezTo>
                      <a:pt x="22" y="78"/>
                      <a:pt x="12" y="85"/>
                      <a:pt x="0" y="8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1" name="Freeform 1590">
                <a:extLst>
                  <a:ext uri="{FF2B5EF4-FFF2-40B4-BE49-F238E27FC236}">
                    <a16:creationId xmlns:a16="http://schemas.microsoft.com/office/drawing/2014/main" id="{34039A79-2784-46BF-9997-36141A97D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2258"/>
                <a:ext cx="60" cy="67"/>
              </a:xfrm>
              <a:custGeom>
                <a:avLst/>
                <a:gdLst>
                  <a:gd name="T0" fmla="*/ 0 w 53"/>
                  <a:gd name="T1" fmla="*/ 0 h 60"/>
                  <a:gd name="T2" fmla="*/ 42 w 53"/>
                  <a:gd name="T3" fmla="*/ 60 h 60"/>
                  <a:gd name="T4" fmla="*/ 77 w 53"/>
                  <a:gd name="T5" fmla="*/ 84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3" h="60">
                    <a:moveTo>
                      <a:pt x="0" y="0"/>
                    </a:moveTo>
                    <a:cubicBezTo>
                      <a:pt x="4" y="17"/>
                      <a:pt x="15" y="32"/>
                      <a:pt x="29" y="43"/>
                    </a:cubicBezTo>
                    <a:cubicBezTo>
                      <a:pt x="36" y="48"/>
                      <a:pt x="45" y="57"/>
                      <a:pt x="53" y="6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2" name="Freeform 1591">
                <a:extLst>
                  <a:ext uri="{FF2B5EF4-FFF2-40B4-BE49-F238E27FC236}">
                    <a16:creationId xmlns:a16="http://schemas.microsoft.com/office/drawing/2014/main" id="{3B5ED69C-B9F7-4852-9F46-BFA65AF72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251"/>
                <a:ext cx="1" cy="11"/>
              </a:xfrm>
              <a:custGeom>
                <a:avLst/>
                <a:gdLst>
                  <a:gd name="T0" fmla="*/ 0 w 1"/>
                  <a:gd name="T1" fmla="*/ 0 h 10"/>
                  <a:gd name="T2" fmla="*/ 0 w 1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0">
                    <a:moveTo>
                      <a:pt x="0" y="0"/>
                    </a:moveTo>
                    <a:cubicBezTo>
                      <a:pt x="0" y="4"/>
                      <a:pt x="0" y="7"/>
                      <a:pt x="0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3" name="Freeform 1592">
                <a:extLst>
                  <a:ext uri="{FF2B5EF4-FFF2-40B4-BE49-F238E27FC236}">
                    <a16:creationId xmlns:a16="http://schemas.microsoft.com/office/drawing/2014/main" id="{50E01119-87D8-4A7F-B4E5-910BDCABB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2277"/>
                <a:ext cx="7" cy="9"/>
              </a:xfrm>
              <a:custGeom>
                <a:avLst/>
                <a:gdLst>
                  <a:gd name="T0" fmla="*/ 9 w 6"/>
                  <a:gd name="T1" fmla="*/ 0 h 8"/>
                  <a:gd name="T2" fmla="*/ 0 w 6"/>
                  <a:gd name="T3" fmla="*/ 1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2"/>
                      <a:pt x="2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4" name="Freeform 1593">
                <a:extLst>
                  <a:ext uri="{FF2B5EF4-FFF2-40B4-BE49-F238E27FC236}">
                    <a16:creationId xmlns:a16="http://schemas.microsoft.com/office/drawing/2014/main" id="{D39C5714-C87A-4B26-BB30-65A81D052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2296"/>
                <a:ext cx="8" cy="9"/>
              </a:xfrm>
              <a:custGeom>
                <a:avLst/>
                <a:gdLst>
                  <a:gd name="T0" fmla="*/ 10 w 7"/>
                  <a:gd name="T1" fmla="*/ 0 h 8"/>
                  <a:gd name="T2" fmla="*/ 0 w 7"/>
                  <a:gd name="T3" fmla="*/ 1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8">
                    <a:moveTo>
                      <a:pt x="7" y="0"/>
                    </a:moveTo>
                    <a:cubicBezTo>
                      <a:pt x="5" y="3"/>
                      <a:pt x="2" y="6"/>
                      <a:pt x="0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5" name="Freeform 1594">
                <a:extLst>
                  <a:ext uri="{FF2B5EF4-FFF2-40B4-BE49-F238E27FC236}">
                    <a16:creationId xmlns:a16="http://schemas.microsoft.com/office/drawing/2014/main" id="{0037F0A8-EAFD-4AB8-838D-BC3E366F2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2317"/>
                <a:ext cx="8" cy="8"/>
              </a:xfrm>
              <a:custGeom>
                <a:avLst/>
                <a:gdLst>
                  <a:gd name="T0" fmla="*/ 10 w 7"/>
                  <a:gd name="T1" fmla="*/ 0 h 7"/>
                  <a:gd name="T2" fmla="*/ 0 w 7"/>
                  <a:gd name="T3" fmla="*/ 1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4" y="2"/>
                      <a:pt x="2" y="5"/>
                      <a:pt x="0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6" name="Freeform 1595">
                <a:extLst>
                  <a:ext uri="{FF2B5EF4-FFF2-40B4-BE49-F238E27FC236}">
                    <a16:creationId xmlns:a16="http://schemas.microsoft.com/office/drawing/2014/main" id="{AA59C85B-C701-45BA-BE9A-D83399102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2338"/>
                <a:ext cx="9" cy="4"/>
              </a:xfrm>
              <a:custGeom>
                <a:avLst/>
                <a:gdLst>
                  <a:gd name="T0" fmla="*/ 11 w 8"/>
                  <a:gd name="T1" fmla="*/ 0 h 3"/>
                  <a:gd name="T2" fmla="*/ 0 w 8"/>
                  <a:gd name="T3" fmla="*/ 7 h 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7" y="0"/>
                      <a:pt x="2" y="0"/>
                      <a:pt x="0" y="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7" name="Freeform 1596">
                <a:extLst>
                  <a:ext uri="{FF2B5EF4-FFF2-40B4-BE49-F238E27FC236}">
                    <a16:creationId xmlns:a16="http://schemas.microsoft.com/office/drawing/2014/main" id="{E0A0C3DA-9843-4833-B6E4-CF33D418A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2" y="2271"/>
                <a:ext cx="2" cy="8"/>
              </a:xfrm>
              <a:custGeom>
                <a:avLst/>
                <a:gdLst>
                  <a:gd name="T0" fmla="*/ 0 w 2"/>
                  <a:gd name="T1" fmla="*/ 0 h 7"/>
                  <a:gd name="T2" fmla="*/ 2 w 2"/>
                  <a:gd name="T3" fmla="*/ 1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cubicBezTo>
                      <a:pt x="0" y="3"/>
                      <a:pt x="1" y="6"/>
                      <a:pt x="2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8" name="Freeform 1597">
                <a:extLst>
                  <a:ext uri="{FF2B5EF4-FFF2-40B4-BE49-F238E27FC236}">
                    <a16:creationId xmlns:a16="http://schemas.microsoft.com/office/drawing/2014/main" id="{8E7CCCD1-8F36-4BA1-965D-B90A30019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3" y="2293"/>
                <a:ext cx="7" cy="8"/>
              </a:xfrm>
              <a:custGeom>
                <a:avLst/>
                <a:gdLst>
                  <a:gd name="T0" fmla="*/ 0 w 6"/>
                  <a:gd name="T1" fmla="*/ 0 h 7"/>
                  <a:gd name="T2" fmla="*/ 9 w 6"/>
                  <a:gd name="T3" fmla="*/ 1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1" y="3"/>
                      <a:pt x="3" y="5"/>
                      <a:pt x="6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59" name="Freeform 1598">
                <a:extLst>
                  <a:ext uri="{FF2B5EF4-FFF2-40B4-BE49-F238E27FC236}">
                    <a16:creationId xmlns:a16="http://schemas.microsoft.com/office/drawing/2014/main" id="{CD0BBFE9-4F4D-46CF-807A-7ED28F724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2309"/>
                <a:ext cx="7" cy="6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8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1" y="2"/>
                      <a:pt x="4" y="4"/>
                      <a:pt x="7" y="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0" name="Freeform 1599">
                <a:extLst>
                  <a:ext uri="{FF2B5EF4-FFF2-40B4-BE49-F238E27FC236}">
                    <a16:creationId xmlns:a16="http://schemas.microsoft.com/office/drawing/2014/main" id="{24DD1EC6-5129-44FE-87E7-270EBABCE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2" y="2326"/>
                <a:ext cx="13" cy="9"/>
              </a:xfrm>
              <a:custGeom>
                <a:avLst/>
                <a:gdLst>
                  <a:gd name="T0" fmla="*/ 0 w 12"/>
                  <a:gd name="T1" fmla="*/ 0 h 8"/>
                  <a:gd name="T2" fmla="*/ 15 w 12"/>
                  <a:gd name="T3" fmla="*/ 11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2" h="8">
                    <a:moveTo>
                      <a:pt x="0" y="0"/>
                    </a:moveTo>
                    <a:cubicBezTo>
                      <a:pt x="2" y="4"/>
                      <a:pt x="7" y="7"/>
                      <a:pt x="12" y="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1" name="Freeform 1600">
                <a:extLst>
                  <a:ext uri="{FF2B5EF4-FFF2-40B4-BE49-F238E27FC236}">
                    <a16:creationId xmlns:a16="http://schemas.microsoft.com/office/drawing/2014/main" id="{9FCE20FB-9C10-4E92-A797-32A32BF0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4" y="1194"/>
                <a:ext cx="26" cy="14"/>
              </a:xfrm>
              <a:custGeom>
                <a:avLst/>
                <a:gdLst>
                  <a:gd name="T0" fmla="*/ 26 w 26"/>
                  <a:gd name="T1" fmla="*/ 0 h 14"/>
                  <a:gd name="T2" fmla="*/ 0 w 26"/>
                  <a:gd name="T3" fmla="*/ 9 h 14"/>
                  <a:gd name="T4" fmla="*/ 3 w 26"/>
                  <a:gd name="T5" fmla="*/ 14 h 14"/>
                  <a:gd name="T6" fmla="*/ 26 w 26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14">
                    <a:moveTo>
                      <a:pt x="26" y="0"/>
                    </a:moveTo>
                    <a:lnTo>
                      <a:pt x="0" y="9"/>
                    </a:lnTo>
                    <a:lnTo>
                      <a:pt x="3" y="14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2" name="Freeform 1601">
                <a:extLst>
                  <a:ext uri="{FF2B5EF4-FFF2-40B4-BE49-F238E27FC236}">
                    <a16:creationId xmlns:a16="http://schemas.microsoft.com/office/drawing/2014/main" id="{5A1FF08B-A561-443E-BD6A-1327C5B26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1208"/>
                <a:ext cx="24" cy="16"/>
              </a:xfrm>
              <a:custGeom>
                <a:avLst/>
                <a:gdLst>
                  <a:gd name="T0" fmla="*/ 24 w 24"/>
                  <a:gd name="T1" fmla="*/ 0 h 16"/>
                  <a:gd name="T2" fmla="*/ 0 w 24"/>
                  <a:gd name="T3" fmla="*/ 10 h 16"/>
                  <a:gd name="T4" fmla="*/ 2 w 24"/>
                  <a:gd name="T5" fmla="*/ 16 h 16"/>
                  <a:gd name="T6" fmla="*/ 24 w 24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6">
                    <a:moveTo>
                      <a:pt x="24" y="0"/>
                    </a:moveTo>
                    <a:lnTo>
                      <a:pt x="0" y="10"/>
                    </a:lnTo>
                    <a:lnTo>
                      <a:pt x="2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3" name="Freeform 1602">
                <a:extLst>
                  <a:ext uri="{FF2B5EF4-FFF2-40B4-BE49-F238E27FC236}">
                    <a16:creationId xmlns:a16="http://schemas.microsoft.com/office/drawing/2014/main" id="{AB5079AB-0434-4722-B2D3-6DC561D0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1223"/>
                <a:ext cx="24" cy="17"/>
              </a:xfrm>
              <a:custGeom>
                <a:avLst/>
                <a:gdLst>
                  <a:gd name="T0" fmla="*/ 0 w 24"/>
                  <a:gd name="T1" fmla="*/ 9 h 17"/>
                  <a:gd name="T2" fmla="*/ 2 w 24"/>
                  <a:gd name="T3" fmla="*/ 17 h 17"/>
                  <a:gd name="T4" fmla="*/ 24 w 24"/>
                  <a:gd name="T5" fmla="*/ 0 h 17"/>
                  <a:gd name="T6" fmla="*/ 0 w 24"/>
                  <a:gd name="T7" fmla="*/ 9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7">
                    <a:moveTo>
                      <a:pt x="0" y="9"/>
                    </a:moveTo>
                    <a:lnTo>
                      <a:pt x="2" y="17"/>
                    </a:lnTo>
                    <a:lnTo>
                      <a:pt x="24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4" name="Freeform 1603">
                <a:extLst>
                  <a:ext uri="{FF2B5EF4-FFF2-40B4-BE49-F238E27FC236}">
                    <a16:creationId xmlns:a16="http://schemas.microsoft.com/office/drawing/2014/main" id="{7E2D49A4-46C5-4A46-AE42-3989B399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7" y="1243"/>
                <a:ext cx="28" cy="17"/>
              </a:xfrm>
              <a:custGeom>
                <a:avLst/>
                <a:gdLst>
                  <a:gd name="T0" fmla="*/ 0 w 28"/>
                  <a:gd name="T1" fmla="*/ 10 h 17"/>
                  <a:gd name="T2" fmla="*/ 3 w 28"/>
                  <a:gd name="T3" fmla="*/ 17 h 17"/>
                  <a:gd name="T4" fmla="*/ 28 w 28"/>
                  <a:gd name="T5" fmla="*/ 0 h 17"/>
                  <a:gd name="T6" fmla="*/ 0 w 28"/>
                  <a:gd name="T7" fmla="*/ 1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0" y="10"/>
                    </a:moveTo>
                    <a:lnTo>
                      <a:pt x="3" y="17"/>
                    </a:lnTo>
                    <a:lnTo>
                      <a:pt x="28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5" name="Freeform 1604">
                <a:extLst>
                  <a:ext uri="{FF2B5EF4-FFF2-40B4-BE49-F238E27FC236}">
                    <a16:creationId xmlns:a16="http://schemas.microsoft.com/office/drawing/2014/main" id="{63680ACA-DE78-443C-A35B-F31E1DE65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266"/>
                <a:ext cx="29" cy="17"/>
              </a:xfrm>
              <a:custGeom>
                <a:avLst/>
                <a:gdLst>
                  <a:gd name="T0" fmla="*/ 0 w 29"/>
                  <a:gd name="T1" fmla="*/ 10 h 17"/>
                  <a:gd name="T2" fmla="*/ 4 w 29"/>
                  <a:gd name="T3" fmla="*/ 17 h 17"/>
                  <a:gd name="T4" fmla="*/ 29 w 29"/>
                  <a:gd name="T5" fmla="*/ 0 h 17"/>
                  <a:gd name="T6" fmla="*/ 0 w 29"/>
                  <a:gd name="T7" fmla="*/ 10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9" h="17">
                    <a:moveTo>
                      <a:pt x="0" y="10"/>
                    </a:moveTo>
                    <a:lnTo>
                      <a:pt x="4" y="17"/>
                    </a:lnTo>
                    <a:lnTo>
                      <a:pt x="29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6" name="Freeform 1605">
                <a:extLst>
                  <a:ext uri="{FF2B5EF4-FFF2-40B4-BE49-F238E27FC236}">
                    <a16:creationId xmlns:a16="http://schemas.microsoft.com/office/drawing/2014/main" id="{D551CC80-BC30-49AD-AB99-C8767C8E7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283"/>
                <a:ext cx="28" cy="19"/>
              </a:xfrm>
              <a:custGeom>
                <a:avLst/>
                <a:gdLst>
                  <a:gd name="T0" fmla="*/ 0 w 28"/>
                  <a:gd name="T1" fmla="*/ 10 h 19"/>
                  <a:gd name="T2" fmla="*/ 4 w 28"/>
                  <a:gd name="T3" fmla="*/ 19 h 19"/>
                  <a:gd name="T4" fmla="*/ 28 w 28"/>
                  <a:gd name="T5" fmla="*/ 0 h 19"/>
                  <a:gd name="T6" fmla="*/ 0 w 28"/>
                  <a:gd name="T7" fmla="*/ 1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9">
                    <a:moveTo>
                      <a:pt x="0" y="10"/>
                    </a:moveTo>
                    <a:lnTo>
                      <a:pt x="4" y="19"/>
                    </a:lnTo>
                    <a:lnTo>
                      <a:pt x="28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7" name="Freeform 1606">
                <a:extLst>
                  <a:ext uri="{FF2B5EF4-FFF2-40B4-BE49-F238E27FC236}">
                    <a16:creationId xmlns:a16="http://schemas.microsoft.com/office/drawing/2014/main" id="{AFDC37C0-91D6-41E6-8707-6136252B5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302"/>
                <a:ext cx="30" cy="21"/>
              </a:xfrm>
              <a:custGeom>
                <a:avLst/>
                <a:gdLst>
                  <a:gd name="T0" fmla="*/ 0 w 30"/>
                  <a:gd name="T1" fmla="*/ 13 h 21"/>
                  <a:gd name="T2" fmla="*/ 3 w 30"/>
                  <a:gd name="T3" fmla="*/ 21 h 21"/>
                  <a:gd name="T4" fmla="*/ 30 w 30"/>
                  <a:gd name="T5" fmla="*/ 0 h 21"/>
                  <a:gd name="T6" fmla="*/ 0 w 30"/>
                  <a:gd name="T7" fmla="*/ 13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21">
                    <a:moveTo>
                      <a:pt x="0" y="13"/>
                    </a:moveTo>
                    <a:lnTo>
                      <a:pt x="3" y="21"/>
                    </a:lnTo>
                    <a:lnTo>
                      <a:pt x="30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8" name="Freeform 1607">
                <a:extLst>
                  <a:ext uri="{FF2B5EF4-FFF2-40B4-BE49-F238E27FC236}">
                    <a16:creationId xmlns:a16="http://schemas.microsoft.com/office/drawing/2014/main" id="{F4F7FF7D-D254-493C-BF75-D62FDE50C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8" y="1321"/>
                <a:ext cx="25" cy="27"/>
              </a:xfrm>
              <a:custGeom>
                <a:avLst/>
                <a:gdLst>
                  <a:gd name="T0" fmla="*/ 25 w 25"/>
                  <a:gd name="T1" fmla="*/ 0 h 27"/>
                  <a:gd name="T2" fmla="*/ 0 w 25"/>
                  <a:gd name="T3" fmla="*/ 18 h 27"/>
                  <a:gd name="T4" fmla="*/ 6 w 25"/>
                  <a:gd name="T5" fmla="*/ 27 h 27"/>
                  <a:gd name="T6" fmla="*/ 25 w 25"/>
                  <a:gd name="T7" fmla="*/ 0 h 2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27">
                    <a:moveTo>
                      <a:pt x="25" y="0"/>
                    </a:moveTo>
                    <a:lnTo>
                      <a:pt x="0" y="18"/>
                    </a:lnTo>
                    <a:lnTo>
                      <a:pt x="6" y="27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69" name="Freeform 1608">
                <a:extLst>
                  <a:ext uri="{FF2B5EF4-FFF2-40B4-BE49-F238E27FC236}">
                    <a16:creationId xmlns:a16="http://schemas.microsoft.com/office/drawing/2014/main" id="{190DE8D3-87BE-4508-B3BB-7775D273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1" y="1346"/>
                <a:ext cx="26" cy="23"/>
              </a:xfrm>
              <a:custGeom>
                <a:avLst/>
                <a:gdLst>
                  <a:gd name="T0" fmla="*/ 0 w 26"/>
                  <a:gd name="T1" fmla="*/ 9 h 23"/>
                  <a:gd name="T2" fmla="*/ 26 w 26"/>
                  <a:gd name="T3" fmla="*/ 0 h 23"/>
                  <a:gd name="T4" fmla="*/ 7 w 26"/>
                  <a:gd name="T5" fmla="*/ 23 h 23"/>
                  <a:gd name="T6" fmla="*/ 0 w 26"/>
                  <a:gd name="T7" fmla="*/ 9 h 2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23">
                    <a:moveTo>
                      <a:pt x="0" y="9"/>
                    </a:moveTo>
                    <a:lnTo>
                      <a:pt x="26" y="0"/>
                    </a:lnTo>
                    <a:lnTo>
                      <a:pt x="7" y="23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0" name="Freeform 1609">
                <a:extLst>
                  <a:ext uri="{FF2B5EF4-FFF2-40B4-BE49-F238E27FC236}">
                    <a16:creationId xmlns:a16="http://schemas.microsoft.com/office/drawing/2014/main" id="{DE51BC60-280F-4F91-B09F-823492558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61"/>
                <a:ext cx="23" cy="28"/>
              </a:xfrm>
              <a:custGeom>
                <a:avLst/>
                <a:gdLst>
                  <a:gd name="T0" fmla="*/ 0 w 23"/>
                  <a:gd name="T1" fmla="*/ 19 h 28"/>
                  <a:gd name="T2" fmla="*/ 23 w 23"/>
                  <a:gd name="T3" fmla="*/ 0 h 28"/>
                  <a:gd name="T4" fmla="*/ 4 w 23"/>
                  <a:gd name="T5" fmla="*/ 28 h 28"/>
                  <a:gd name="T6" fmla="*/ 0 w 23"/>
                  <a:gd name="T7" fmla="*/ 19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28">
                    <a:moveTo>
                      <a:pt x="0" y="19"/>
                    </a:moveTo>
                    <a:lnTo>
                      <a:pt x="23" y="0"/>
                    </a:lnTo>
                    <a:lnTo>
                      <a:pt x="4" y="28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1" name="Freeform 1610">
                <a:extLst>
                  <a:ext uri="{FF2B5EF4-FFF2-40B4-BE49-F238E27FC236}">
                    <a16:creationId xmlns:a16="http://schemas.microsoft.com/office/drawing/2014/main" id="{FA159A15-2F44-44C2-875B-AF3CD466D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7" y="1380"/>
                <a:ext cx="21" cy="31"/>
              </a:xfrm>
              <a:custGeom>
                <a:avLst/>
                <a:gdLst>
                  <a:gd name="T0" fmla="*/ 0 w 21"/>
                  <a:gd name="T1" fmla="*/ 21 h 31"/>
                  <a:gd name="T2" fmla="*/ 21 w 21"/>
                  <a:gd name="T3" fmla="*/ 0 h 31"/>
                  <a:gd name="T4" fmla="*/ 10 w 21"/>
                  <a:gd name="T5" fmla="*/ 31 h 31"/>
                  <a:gd name="T6" fmla="*/ 0 w 21"/>
                  <a:gd name="T7" fmla="*/ 21 h 3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31">
                    <a:moveTo>
                      <a:pt x="0" y="21"/>
                    </a:moveTo>
                    <a:lnTo>
                      <a:pt x="21" y="0"/>
                    </a:lnTo>
                    <a:lnTo>
                      <a:pt x="10" y="3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2" name="Freeform 1611">
                <a:extLst>
                  <a:ext uri="{FF2B5EF4-FFF2-40B4-BE49-F238E27FC236}">
                    <a16:creationId xmlns:a16="http://schemas.microsoft.com/office/drawing/2014/main" id="{35F5CD36-C1BD-4319-848D-385D8C1FA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395"/>
                <a:ext cx="12" cy="36"/>
              </a:xfrm>
              <a:custGeom>
                <a:avLst/>
                <a:gdLst>
                  <a:gd name="T0" fmla="*/ 11 w 12"/>
                  <a:gd name="T1" fmla="*/ 0 h 36"/>
                  <a:gd name="T2" fmla="*/ 0 w 12"/>
                  <a:gd name="T3" fmla="*/ 32 h 36"/>
                  <a:gd name="T4" fmla="*/ 12 w 12"/>
                  <a:gd name="T5" fmla="*/ 36 h 36"/>
                  <a:gd name="T6" fmla="*/ 11 w 12"/>
                  <a:gd name="T7" fmla="*/ 0 h 3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1" y="0"/>
                    </a:moveTo>
                    <a:lnTo>
                      <a:pt x="0" y="32"/>
                    </a:lnTo>
                    <a:lnTo>
                      <a:pt x="12" y="3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3" name="Freeform 1612">
                <a:extLst>
                  <a:ext uri="{FF2B5EF4-FFF2-40B4-BE49-F238E27FC236}">
                    <a16:creationId xmlns:a16="http://schemas.microsoft.com/office/drawing/2014/main" id="{0B9E78BF-28D0-4128-AE00-63D7B6053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1395"/>
                <a:ext cx="18" cy="35"/>
              </a:xfrm>
              <a:custGeom>
                <a:avLst/>
                <a:gdLst>
                  <a:gd name="T0" fmla="*/ 0 w 18"/>
                  <a:gd name="T1" fmla="*/ 0 h 35"/>
                  <a:gd name="T2" fmla="*/ 6 w 18"/>
                  <a:gd name="T3" fmla="*/ 35 h 35"/>
                  <a:gd name="T4" fmla="*/ 18 w 18"/>
                  <a:gd name="T5" fmla="*/ 27 h 35"/>
                  <a:gd name="T6" fmla="*/ 0 w 18"/>
                  <a:gd name="T7" fmla="*/ 0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8" h="35">
                    <a:moveTo>
                      <a:pt x="0" y="0"/>
                    </a:moveTo>
                    <a:lnTo>
                      <a:pt x="6" y="35"/>
                    </a:lnTo>
                    <a:lnTo>
                      <a:pt x="18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4" name="Freeform 1613">
                <a:extLst>
                  <a:ext uri="{FF2B5EF4-FFF2-40B4-BE49-F238E27FC236}">
                    <a16:creationId xmlns:a16="http://schemas.microsoft.com/office/drawing/2014/main" id="{DC63D2CD-0380-4EB7-B5D8-298F0C7EC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388"/>
                <a:ext cx="27" cy="25"/>
              </a:xfrm>
              <a:custGeom>
                <a:avLst/>
                <a:gdLst>
                  <a:gd name="T0" fmla="*/ 0 w 27"/>
                  <a:gd name="T1" fmla="*/ 0 h 25"/>
                  <a:gd name="T2" fmla="*/ 19 w 27"/>
                  <a:gd name="T3" fmla="*/ 25 h 25"/>
                  <a:gd name="T4" fmla="*/ 27 w 27"/>
                  <a:gd name="T5" fmla="*/ 12 h 25"/>
                  <a:gd name="T6" fmla="*/ 0 w 27"/>
                  <a:gd name="T7" fmla="*/ 0 h 2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25">
                    <a:moveTo>
                      <a:pt x="0" y="0"/>
                    </a:moveTo>
                    <a:lnTo>
                      <a:pt x="19" y="25"/>
                    </a:lnTo>
                    <a:lnTo>
                      <a:pt x="27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5" name="Freeform 1614">
                <a:extLst>
                  <a:ext uri="{FF2B5EF4-FFF2-40B4-BE49-F238E27FC236}">
                    <a16:creationId xmlns:a16="http://schemas.microsoft.com/office/drawing/2014/main" id="{67840E88-F7E4-4A1F-9012-E37F02722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6" y="1364"/>
                <a:ext cx="23" cy="18"/>
              </a:xfrm>
              <a:custGeom>
                <a:avLst/>
                <a:gdLst>
                  <a:gd name="T0" fmla="*/ 0 w 23"/>
                  <a:gd name="T1" fmla="*/ 0 h 18"/>
                  <a:gd name="T2" fmla="*/ 20 w 23"/>
                  <a:gd name="T3" fmla="*/ 18 h 18"/>
                  <a:gd name="T4" fmla="*/ 23 w 23"/>
                  <a:gd name="T5" fmla="*/ 11 h 18"/>
                  <a:gd name="T6" fmla="*/ 0 w 23"/>
                  <a:gd name="T7" fmla="*/ 0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lnTo>
                      <a:pt x="20" y="18"/>
                    </a:lnTo>
                    <a:lnTo>
                      <a:pt x="2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6" name="Freeform 1615">
                <a:extLst>
                  <a:ext uri="{FF2B5EF4-FFF2-40B4-BE49-F238E27FC236}">
                    <a16:creationId xmlns:a16="http://schemas.microsoft.com/office/drawing/2014/main" id="{3338B581-C644-41CB-B92B-54B532934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8" y="1343"/>
                <a:ext cx="22" cy="13"/>
              </a:xfrm>
              <a:custGeom>
                <a:avLst/>
                <a:gdLst>
                  <a:gd name="T0" fmla="*/ 0 w 22"/>
                  <a:gd name="T1" fmla="*/ 0 h 13"/>
                  <a:gd name="T2" fmla="*/ 20 w 22"/>
                  <a:gd name="T3" fmla="*/ 13 h 13"/>
                  <a:gd name="T4" fmla="*/ 22 w 22"/>
                  <a:gd name="T5" fmla="*/ 6 h 13"/>
                  <a:gd name="T6" fmla="*/ 0 w 22"/>
                  <a:gd name="T7" fmla="*/ 0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lnTo>
                      <a:pt x="20" y="13"/>
                    </a:lnTo>
                    <a:lnTo>
                      <a:pt x="22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7" name="Freeform 1616">
                <a:extLst>
                  <a:ext uri="{FF2B5EF4-FFF2-40B4-BE49-F238E27FC236}">
                    <a16:creationId xmlns:a16="http://schemas.microsoft.com/office/drawing/2014/main" id="{C343F8C3-C66C-4300-842A-B1FDC1219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1320"/>
                <a:ext cx="28" cy="17"/>
              </a:xfrm>
              <a:custGeom>
                <a:avLst/>
                <a:gdLst>
                  <a:gd name="T0" fmla="*/ 25 w 28"/>
                  <a:gd name="T1" fmla="*/ 17 h 17"/>
                  <a:gd name="T2" fmla="*/ 28 w 28"/>
                  <a:gd name="T3" fmla="*/ 9 h 17"/>
                  <a:gd name="T4" fmla="*/ 0 w 28"/>
                  <a:gd name="T5" fmla="*/ 0 h 17"/>
                  <a:gd name="T6" fmla="*/ 25 w 28"/>
                  <a:gd name="T7" fmla="*/ 17 h 1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7">
                    <a:moveTo>
                      <a:pt x="25" y="17"/>
                    </a:moveTo>
                    <a:lnTo>
                      <a:pt x="28" y="9"/>
                    </a:lnTo>
                    <a:lnTo>
                      <a:pt x="0" y="0"/>
                    </a:ln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8" name="Freeform 1617">
                <a:extLst>
                  <a:ext uri="{FF2B5EF4-FFF2-40B4-BE49-F238E27FC236}">
                    <a16:creationId xmlns:a16="http://schemas.microsoft.com/office/drawing/2014/main" id="{0D247FC9-2F02-42CF-B4D9-2A28EC348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307"/>
                <a:ext cx="27" cy="14"/>
              </a:xfrm>
              <a:custGeom>
                <a:avLst/>
                <a:gdLst>
                  <a:gd name="T0" fmla="*/ 0 w 27"/>
                  <a:gd name="T1" fmla="*/ 0 h 14"/>
                  <a:gd name="T2" fmla="*/ 24 w 27"/>
                  <a:gd name="T3" fmla="*/ 14 h 14"/>
                  <a:gd name="T4" fmla="*/ 27 w 27"/>
                  <a:gd name="T5" fmla="*/ 6 h 14"/>
                  <a:gd name="T6" fmla="*/ 0 w 27"/>
                  <a:gd name="T7" fmla="*/ 0 h 1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14">
                    <a:moveTo>
                      <a:pt x="0" y="0"/>
                    </a:moveTo>
                    <a:lnTo>
                      <a:pt x="24" y="14"/>
                    </a:lnTo>
                    <a:lnTo>
                      <a:pt x="27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79" name="Freeform 1618">
                <a:extLst>
                  <a:ext uri="{FF2B5EF4-FFF2-40B4-BE49-F238E27FC236}">
                    <a16:creationId xmlns:a16="http://schemas.microsoft.com/office/drawing/2014/main" id="{5EAB0900-AC37-4C5F-8519-E418F77F1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289"/>
                <a:ext cx="28" cy="16"/>
              </a:xfrm>
              <a:custGeom>
                <a:avLst/>
                <a:gdLst>
                  <a:gd name="T0" fmla="*/ 0 w 28"/>
                  <a:gd name="T1" fmla="*/ 0 h 16"/>
                  <a:gd name="T2" fmla="*/ 24 w 28"/>
                  <a:gd name="T3" fmla="*/ 16 h 16"/>
                  <a:gd name="T4" fmla="*/ 28 w 28"/>
                  <a:gd name="T5" fmla="*/ 7 h 16"/>
                  <a:gd name="T6" fmla="*/ 0 w 28"/>
                  <a:gd name="T7" fmla="*/ 0 h 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lnTo>
                      <a:pt x="24" y="16"/>
                    </a:lnTo>
                    <a:lnTo>
                      <a:pt x="28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0" name="Freeform 1619">
                <a:extLst>
                  <a:ext uri="{FF2B5EF4-FFF2-40B4-BE49-F238E27FC236}">
                    <a16:creationId xmlns:a16="http://schemas.microsoft.com/office/drawing/2014/main" id="{F4E1E323-3C16-4C4A-8C64-E95C345AF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0" y="1263"/>
                <a:ext cx="24" cy="19"/>
              </a:xfrm>
              <a:custGeom>
                <a:avLst/>
                <a:gdLst>
                  <a:gd name="T0" fmla="*/ 0 w 24"/>
                  <a:gd name="T1" fmla="*/ 0 h 19"/>
                  <a:gd name="T2" fmla="*/ 22 w 24"/>
                  <a:gd name="T3" fmla="*/ 19 h 19"/>
                  <a:gd name="T4" fmla="*/ 24 w 24"/>
                  <a:gd name="T5" fmla="*/ 11 h 19"/>
                  <a:gd name="T6" fmla="*/ 0 w 24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" h="19">
                    <a:moveTo>
                      <a:pt x="0" y="0"/>
                    </a:moveTo>
                    <a:lnTo>
                      <a:pt x="22" y="19"/>
                    </a:lnTo>
                    <a:lnTo>
                      <a:pt x="24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1" name="Freeform 1620">
                <a:extLst>
                  <a:ext uri="{FF2B5EF4-FFF2-40B4-BE49-F238E27FC236}">
                    <a16:creationId xmlns:a16="http://schemas.microsoft.com/office/drawing/2014/main" id="{C9389F0C-80DB-4EF2-BB00-FFE5E583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7" y="1242"/>
                <a:ext cx="32" cy="15"/>
              </a:xfrm>
              <a:custGeom>
                <a:avLst/>
                <a:gdLst>
                  <a:gd name="T0" fmla="*/ 0 w 32"/>
                  <a:gd name="T1" fmla="*/ 0 h 15"/>
                  <a:gd name="T2" fmla="*/ 28 w 32"/>
                  <a:gd name="T3" fmla="*/ 15 h 15"/>
                  <a:gd name="T4" fmla="*/ 32 w 32"/>
                  <a:gd name="T5" fmla="*/ 7 h 15"/>
                  <a:gd name="T6" fmla="*/ 0 w 32"/>
                  <a:gd name="T7" fmla="*/ 0 h 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" h="15">
                    <a:moveTo>
                      <a:pt x="0" y="0"/>
                    </a:moveTo>
                    <a:lnTo>
                      <a:pt x="28" y="15"/>
                    </a:lnTo>
                    <a:lnTo>
                      <a:pt x="32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2" name="Freeform 1621">
                <a:extLst>
                  <a:ext uri="{FF2B5EF4-FFF2-40B4-BE49-F238E27FC236}">
                    <a16:creationId xmlns:a16="http://schemas.microsoft.com/office/drawing/2014/main" id="{4277379D-7B68-43A1-9FEB-D965C1A7E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8" y="1222"/>
                <a:ext cx="25" cy="19"/>
              </a:xfrm>
              <a:custGeom>
                <a:avLst/>
                <a:gdLst>
                  <a:gd name="T0" fmla="*/ 0 w 25"/>
                  <a:gd name="T1" fmla="*/ 0 h 19"/>
                  <a:gd name="T2" fmla="*/ 23 w 25"/>
                  <a:gd name="T3" fmla="*/ 19 h 19"/>
                  <a:gd name="T4" fmla="*/ 25 w 25"/>
                  <a:gd name="T5" fmla="*/ 11 h 19"/>
                  <a:gd name="T6" fmla="*/ 0 w 25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19">
                    <a:moveTo>
                      <a:pt x="0" y="0"/>
                    </a:moveTo>
                    <a:lnTo>
                      <a:pt x="23" y="19"/>
                    </a:lnTo>
                    <a:lnTo>
                      <a:pt x="25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3" name="Freeform 1622">
                <a:extLst>
                  <a:ext uri="{FF2B5EF4-FFF2-40B4-BE49-F238E27FC236}">
                    <a16:creationId xmlns:a16="http://schemas.microsoft.com/office/drawing/2014/main" id="{4A7458F2-D229-4AE1-9ECA-19B7539DB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201"/>
                <a:ext cx="21" cy="19"/>
              </a:xfrm>
              <a:custGeom>
                <a:avLst/>
                <a:gdLst>
                  <a:gd name="T0" fmla="*/ 0 w 21"/>
                  <a:gd name="T1" fmla="*/ 0 h 19"/>
                  <a:gd name="T2" fmla="*/ 15 w 21"/>
                  <a:gd name="T3" fmla="*/ 19 h 19"/>
                  <a:gd name="T4" fmla="*/ 21 w 21"/>
                  <a:gd name="T5" fmla="*/ 7 h 19"/>
                  <a:gd name="T6" fmla="*/ 0 w 2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9">
                    <a:moveTo>
                      <a:pt x="0" y="0"/>
                    </a:moveTo>
                    <a:lnTo>
                      <a:pt x="15" y="19"/>
                    </a:lnTo>
                    <a:lnTo>
                      <a:pt x="21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3DD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4" name="Freeform 1623">
                <a:extLst>
                  <a:ext uri="{FF2B5EF4-FFF2-40B4-BE49-F238E27FC236}">
                    <a16:creationId xmlns:a16="http://schemas.microsoft.com/office/drawing/2014/main" id="{E16D5A24-C287-4EAF-8BAB-8FA1E6C33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" y="1760"/>
                <a:ext cx="26" cy="194"/>
              </a:xfrm>
              <a:custGeom>
                <a:avLst/>
                <a:gdLst>
                  <a:gd name="T0" fmla="*/ 0 w 23"/>
                  <a:gd name="T1" fmla="*/ 244 h 173"/>
                  <a:gd name="T2" fmla="*/ 18 w 23"/>
                  <a:gd name="T3" fmla="*/ 107 h 173"/>
                  <a:gd name="T4" fmla="*/ 33 w 23"/>
                  <a:gd name="T5" fmla="*/ 0 h 1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173">
                    <a:moveTo>
                      <a:pt x="0" y="173"/>
                    </a:moveTo>
                    <a:cubicBezTo>
                      <a:pt x="3" y="141"/>
                      <a:pt x="8" y="108"/>
                      <a:pt x="12" y="76"/>
                    </a:cubicBezTo>
                    <a:cubicBezTo>
                      <a:pt x="15" y="51"/>
                      <a:pt x="16" y="24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5" name="Freeform 1624">
                <a:extLst>
                  <a:ext uri="{FF2B5EF4-FFF2-40B4-BE49-F238E27FC236}">
                    <a16:creationId xmlns:a16="http://schemas.microsoft.com/office/drawing/2014/main" id="{485AA1E8-1104-4CA4-8CBC-058BAD7C2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" y="1685"/>
                <a:ext cx="13" cy="46"/>
              </a:xfrm>
              <a:custGeom>
                <a:avLst/>
                <a:gdLst>
                  <a:gd name="T0" fmla="*/ 0 w 11"/>
                  <a:gd name="T1" fmla="*/ 58 h 41"/>
                  <a:gd name="T2" fmla="*/ 18 w 11"/>
                  <a:gd name="T3" fmla="*/ 0 h 4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1" h="41">
                    <a:moveTo>
                      <a:pt x="0" y="41"/>
                    </a:moveTo>
                    <a:cubicBezTo>
                      <a:pt x="2" y="27"/>
                      <a:pt x="3" y="12"/>
                      <a:pt x="11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6" name="Freeform 1625">
                <a:extLst>
                  <a:ext uri="{FF2B5EF4-FFF2-40B4-BE49-F238E27FC236}">
                    <a16:creationId xmlns:a16="http://schemas.microsoft.com/office/drawing/2014/main" id="{3766A642-E654-4C19-8DB2-1FCBD4499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1" y="1782"/>
                <a:ext cx="21" cy="172"/>
              </a:xfrm>
              <a:custGeom>
                <a:avLst/>
                <a:gdLst>
                  <a:gd name="T0" fmla="*/ 25 w 19"/>
                  <a:gd name="T1" fmla="*/ 214 h 154"/>
                  <a:gd name="T2" fmla="*/ 17 w 19"/>
                  <a:gd name="T3" fmla="*/ 93 h 154"/>
                  <a:gd name="T4" fmla="*/ 0 w 19"/>
                  <a:gd name="T5" fmla="*/ 0 h 15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9" h="154">
                    <a:moveTo>
                      <a:pt x="19" y="154"/>
                    </a:moveTo>
                    <a:cubicBezTo>
                      <a:pt x="19" y="124"/>
                      <a:pt x="18" y="96"/>
                      <a:pt x="13" y="66"/>
                    </a:cubicBezTo>
                    <a:cubicBezTo>
                      <a:pt x="9" y="47"/>
                      <a:pt x="10" y="16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7" name="Freeform 1626">
                <a:extLst>
                  <a:ext uri="{FF2B5EF4-FFF2-40B4-BE49-F238E27FC236}">
                    <a16:creationId xmlns:a16="http://schemas.microsoft.com/office/drawing/2014/main" id="{1B913046-F5FB-409C-BEE9-9F1FC953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9" y="1700"/>
                <a:ext cx="10" cy="50"/>
              </a:xfrm>
              <a:custGeom>
                <a:avLst/>
                <a:gdLst>
                  <a:gd name="T0" fmla="*/ 10 w 9"/>
                  <a:gd name="T1" fmla="*/ 62 h 45"/>
                  <a:gd name="T2" fmla="*/ 0 w 9"/>
                  <a:gd name="T3" fmla="*/ 0 h 4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" h="45">
                    <a:moveTo>
                      <a:pt x="7" y="45"/>
                    </a:moveTo>
                    <a:cubicBezTo>
                      <a:pt x="9" y="29"/>
                      <a:pt x="4" y="15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8" name="Freeform 1627">
                <a:extLst>
                  <a:ext uri="{FF2B5EF4-FFF2-40B4-BE49-F238E27FC236}">
                    <a16:creationId xmlns:a16="http://schemas.microsoft.com/office/drawing/2014/main" id="{5D82DB72-FDB3-4D99-98CA-AF46A5444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1641"/>
                <a:ext cx="2" cy="10"/>
              </a:xfrm>
              <a:custGeom>
                <a:avLst/>
                <a:gdLst>
                  <a:gd name="T0" fmla="*/ 1 w 2"/>
                  <a:gd name="T1" fmla="*/ 12 h 9"/>
                  <a:gd name="T2" fmla="*/ 0 w 2"/>
                  <a:gd name="T3" fmla="*/ 0 h 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" h="9">
                    <a:moveTo>
                      <a:pt x="1" y="9"/>
                    </a:moveTo>
                    <a:cubicBezTo>
                      <a:pt x="2" y="6"/>
                      <a:pt x="2" y="3"/>
                      <a:pt x="0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89" name="Freeform 1628">
                <a:extLst>
                  <a:ext uri="{FF2B5EF4-FFF2-40B4-BE49-F238E27FC236}">
                    <a16:creationId xmlns:a16="http://schemas.microsoft.com/office/drawing/2014/main" id="{B216B3AC-C211-4EF1-83EC-6EA28235E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" y="1636"/>
                <a:ext cx="8" cy="21"/>
              </a:xfrm>
              <a:custGeom>
                <a:avLst/>
                <a:gdLst>
                  <a:gd name="T0" fmla="*/ 0 w 7"/>
                  <a:gd name="T1" fmla="*/ 25 h 19"/>
                  <a:gd name="T2" fmla="*/ 10 w 7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19">
                    <a:moveTo>
                      <a:pt x="0" y="19"/>
                    </a:moveTo>
                    <a:cubicBezTo>
                      <a:pt x="2" y="13"/>
                      <a:pt x="6" y="7"/>
                      <a:pt x="7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0" name="Freeform 1629">
                <a:extLst>
                  <a:ext uri="{FF2B5EF4-FFF2-40B4-BE49-F238E27FC236}">
                    <a16:creationId xmlns:a16="http://schemas.microsoft.com/office/drawing/2014/main" id="{17EBF860-A5AD-419E-80BF-384A53FF7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" y="1208"/>
                <a:ext cx="102" cy="199"/>
              </a:xfrm>
              <a:custGeom>
                <a:avLst/>
                <a:gdLst>
                  <a:gd name="T0" fmla="*/ 0 w 91"/>
                  <a:gd name="T1" fmla="*/ 0 h 177"/>
                  <a:gd name="T2" fmla="*/ 31 w 91"/>
                  <a:gd name="T3" fmla="*/ 69 h 177"/>
                  <a:gd name="T4" fmla="*/ 62 w 91"/>
                  <a:gd name="T5" fmla="*/ 141 h 177"/>
                  <a:gd name="T6" fmla="*/ 98 w 91"/>
                  <a:gd name="T7" fmla="*/ 209 h 177"/>
                  <a:gd name="T8" fmla="*/ 128 w 91"/>
                  <a:gd name="T9" fmla="*/ 252 h 1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1" h="177">
                    <a:moveTo>
                      <a:pt x="0" y="0"/>
                    </a:moveTo>
                    <a:cubicBezTo>
                      <a:pt x="12" y="12"/>
                      <a:pt x="16" y="33"/>
                      <a:pt x="22" y="48"/>
                    </a:cubicBezTo>
                    <a:cubicBezTo>
                      <a:pt x="28" y="66"/>
                      <a:pt x="36" y="82"/>
                      <a:pt x="44" y="99"/>
                    </a:cubicBezTo>
                    <a:cubicBezTo>
                      <a:pt x="51" y="116"/>
                      <a:pt x="60" y="131"/>
                      <a:pt x="70" y="147"/>
                    </a:cubicBezTo>
                    <a:cubicBezTo>
                      <a:pt x="76" y="157"/>
                      <a:pt x="82" y="169"/>
                      <a:pt x="91" y="17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1" name="Freeform 1630">
                <a:extLst>
                  <a:ext uri="{FF2B5EF4-FFF2-40B4-BE49-F238E27FC236}">
                    <a16:creationId xmlns:a16="http://schemas.microsoft.com/office/drawing/2014/main" id="{017EAC9A-CBDC-4BEF-A6C4-E2751CB8D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5" y="1419"/>
                <a:ext cx="30" cy="17"/>
              </a:xfrm>
              <a:custGeom>
                <a:avLst/>
                <a:gdLst>
                  <a:gd name="T0" fmla="*/ 0 w 27"/>
                  <a:gd name="T1" fmla="*/ 0 h 15"/>
                  <a:gd name="T2" fmla="*/ 37 w 27"/>
                  <a:gd name="T3" fmla="*/ 2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15">
                    <a:moveTo>
                      <a:pt x="0" y="0"/>
                    </a:moveTo>
                    <a:cubicBezTo>
                      <a:pt x="9" y="5"/>
                      <a:pt x="15" y="12"/>
                      <a:pt x="27" y="15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2" name="Freeform 1631">
                <a:extLst>
                  <a:ext uri="{FF2B5EF4-FFF2-40B4-BE49-F238E27FC236}">
                    <a16:creationId xmlns:a16="http://schemas.microsoft.com/office/drawing/2014/main" id="{0916A74D-8E6A-4565-815A-AAEA07F77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9" y="1196"/>
                <a:ext cx="26" cy="16"/>
              </a:xfrm>
              <a:custGeom>
                <a:avLst/>
                <a:gdLst>
                  <a:gd name="T0" fmla="*/ 0 w 23"/>
                  <a:gd name="T1" fmla="*/ 21 h 14"/>
                  <a:gd name="T2" fmla="*/ 33 w 23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4">
                    <a:moveTo>
                      <a:pt x="0" y="14"/>
                    </a:moveTo>
                    <a:cubicBezTo>
                      <a:pt x="8" y="11"/>
                      <a:pt x="14" y="3"/>
                      <a:pt x="23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3" name="Freeform 1632">
                <a:extLst>
                  <a:ext uri="{FF2B5EF4-FFF2-40B4-BE49-F238E27FC236}">
                    <a16:creationId xmlns:a16="http://schemas.microsoft.com/office/drawing/2014/main" id="{4225E190-0642-496D-96AB-4EADFB464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4" y="1213"/>
                <a:ext cx="25" cy="14"/>
              </a:xfrm>
              <a:custGeom>
                <a:avLst/>
                <a:gdLst>
                  <a:gd name="T0" fmla="*/ 0 w 22"/>
                  <a:gd name="T1" fmla="*/ 16 h 13"/>
                  <a:gd name="T2" fmla="*/ 32 w 22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3">
                    <a:moveTo>
                      <a:pt x="0" y="13"/>
                    </a:moveTo>
                    <a:cubicBezTo>
                      <a:pt x="6" y="13"/>
                      <a:pt x="17" y="4"/>
                      <a:pt x="22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4" name="Freeform 1633">
                <a:extLst>
                  <a:ext uri="{FF2B5EF4-FFF2-40B4-BE49-F238E27FC236}">
                    <a16:creationId xmlns:a16="http://schemas.microsoft.com/office/drawing/2014/main" id="{733793BC-5BF2-4205-A732-65E973A0F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2" y="1232"/>
                <a:ext cx="24" cy="14"/>
              </a:xfrm>
              <a:custGeom>
                <a:avLst/>
                <a:gdLst>
                  <a:gd name="T0" fmla="*/ 0 w 21"/>
                  <a:gd name="T1" fmla="*/ 16 h 13"/>
                  <a:gd name="T2" fmla="*/ 31 w 21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13">
                    <a:moveTo>
                      <a:pt x="0" y="13"/>
                    </a:moveTo>
                    <a:cubicBezTo>
                      <a:pt x="7" y="10"/>
                      <a:pt x="16" y="7"/>
                      <a:pt x="21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5" name="Freeform 1634">
                <a:extLst>
                  <a:ext uri="{FF2B5EF4-FFF2-40B4-BE49-F238E27FC236}">
                    <a16:creationId xmlns:a16="http://schemas.microsoft.com/office/drawing/2014/main" id="{523293EE-F230-45C5-A99F-A6AE6809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0" y="1257"/>
                <a:ext cx="21" cy="13"/>
              </a:xfrm>
              <a:custGeom>
                <a:avLst/>
                <a:gdLst>
                  <a:gd name="T0" fmla="*/ 0 w 19"/>
                  <a:gd name="T1" fmla="*/ 15 h 12"/>
                  <a:gd name="T2" fmla="*/ 25 w 19"/>
                  <a:gd name="T3" fmla="*/ 0 h 1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2">
                    <a:moveTo>
                      <a:pt x="0" y="12"/>
                    </a:moveTo>
                    <a:cubicBezTo>
                      <a:pt x="6" y="9"/>
                      <a:pt x="12" y="4"/>
                      <a:pt x="19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6" name="Freeform 1635">
                <a:extLst>
                  <a:ext uri="{FF2B5EF4-FFF2-40B4-BE49-F238E27FC236}">
                    <a16:creationId xmlns:a16="http://schemas.microsoft.com/office/drawing/2014/main" id="{DC262C3E-12B2-4EF5-961C-0FCC9347C6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7" y="1285"/>
                <a:ext cx="28" cy="6"/>
              </a:xfrm>
              <a:custGeom>
                <a:avLst/>
                <a:gdLst>
                  <a:gd name="T0" fmla="*/ 0 w 25"/>
                  <a:gd name="T1" fmla="*/ 6 h 6"/>
                  <a:gd name="T2" fmla="*/ 35 w 25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6">
                    <a:moveTo>
                      <a:pt x="0" y="6"/>
                    </a:moveTo>
                    <a:cubicBezTo>
                      <a:pt x="8" y="5"/>
                      <a:pt x="20" y="4"/>
                      <a:pt x="25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7" name="Freeform 1636">
                <a:extLst>
                  <a:ext uri="{FF2B5EF4-FFF2-40B4-BE49-F238E27FC236}">
                    <a16:creationId xmlns:a16="http://schemas.microsoft.com/office/drawing/2014/main" id="{F0502AE7-DF5A-48A3-9DC8-D72C1462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6" y="1298"/>
                <a:ext cx="29" cy="15"/>
              </a:xfrm>
              <a:custGeom>
                <a:avLst/>
                <a:gdLst>
                  <a:gd name="T0" fmla="*/ 0 w 26"/>
                  <a:gd name="T1" fmla="*/ 20 h 13"/>
                  <a:gd name="T2" fmla="*/ 36 w 26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6" h="13">
                    <a:moveTo>
                      <a:pt x="0" y="13"/>
                    </a:moveTo>
                    <a:cubicBezTo>
                      <a:pt x="9" y="13"/>
                      <a:pt x="17" y="2"/>
                      <a:pt x="2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8" name="Freeform 1637">
                <a:extLst>
                  <a:ext uri="{FF2B5EF4-FFF2-40B4-BE49-F238E27FC236}">
                    <a16:creationId xmlns:a16="http://schemas.microsoft.com/office/drawing/2014/main" id="{44F36A65-4FB3-4B96-AED8-EDFDD2361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9" y="1344"/>
                <a:ext cx="20" cy="14"/>
              </a:xfrm>
              <a:custGeom>
                <a:avLst/>
                <a:gdLst>
                  <a:gd name="T0" fmla="*/ 0 w 18"/>
                  <a:gd name="T1" fmla="*/ 16 h 13"/>
                  <a:gd name="T2" fmla="*/ 24 w 18"/>
                  <a:gd name="T3" fmla="*/ 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8" h="13">
                    <a:moveTo>
                      <a:pt x="0" y="13"/>
                    </a:moveTo>
                    <a:cubicBezTo>
                      <a:pt x="6" y="9"/>
                      <a:pt x="12" y="4"/>
                      <a:pt x="18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99" name="Freeform 1638">
                <a:extLst>
                  <a:ext uri="{FF2B5EF4-FFF2-40B4-BE49-F238E27FC236}">
                    <a16:creationId xmlns:a16="http://schemas.microsoft.com/office/drawing/2014/main" id="{D1F2746E-27B8-4F85-ACB7-B318DD21F8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1365"/>
                <a:ext cx="18" cy="16"/>
              </a:xfrm>
              <a:custGeom>
                <a:avLst/>
                <a:gdLst>
                  <a:gd name="T0" fmla="*/ 0 w 16"/>
                  <a:gd name="T1" fmla="*/ 21 h 14"/>
                  <a:gd name="T2" fmla="*/ 23 w 16"/>
                  <a:gd name="T3" fmla="*/ 0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" h="14">
                    <a:moveTo>
                      <a:pt x="0" y="14"/>
                    </a:moveTo>
                    <a:cubicBezTo>
                      <a:pt x="5" y="10"/>
                      <a:pt x="12" y="6"/>
                      <a:pt x="1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0" name="Freeform 1639">
                <a:extLst>
                  <a:ext uri="{FF2B5EF4-FFF2-40B4-BE49-F238E27FC236}">
                    <a16:creationId xmlns:a16="http://schemas.microsoft.com/office/drawing/2014/main" id="{67A48016-842C-4ADC-9FFB-E8EA94243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198"/>
                <a:ext cx="77" cy="187"/>
              </a:xfrm>
              <a:custGeom>
                <a:avLst/>
                <a:gdLst>
                  <a:gd name="T0" fmla="*/ 96 w 69"/>
                  <a:gd name="T1" fmla="*/ 0 h 167"/>
                  <a:gd name="T2" fmla="*/ 55 w 69"/>
                  <a:gd name="T3" fmla="*/ 113 h 167"/>
                  <a:gd name="T4" fmla="*/ 0 w 69"/>
                  <a:gd name="T5" fmla="*/ 234 h 16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167">
                    <a:moveTo>
                      <a:pt x="69" y="0"/>
                    </a:moveTo>
                    <a:cubicBezTo>
                      <a:pt x="61" y="27"/>
                      <a:pt x="49" y="54"/>
                      <a:pt x="39" y="80"/>
                    </a:cubicBezTo>
                    <a:cubicBezTo>
                      <a:pt x="28" y="110"/>
                      <a:pt x="13" y="138"/>
                      <a:pt x="0" y="16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1" name="Freeform 1640">
                <a:extLst>
                  <a:ext uri="{FF2B5EF4-FFF2-40B4-BE49-F238E27FC236}">
                    <a16:creationId xmlns:a16="http://schemas.microsoft.com/office/drawing/2014/main" id="{B056613C-9DE5-44EA-AA76-5E8D956F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255"/>
                <a:ext cx="25" cy="8"/>
              </a:xfrm>
              <a:custGeom>
                <a:avLst/>
                <a:gdLst>
                  <a:gd name="T0" fmla="*/ 0 w 22"/>
                  <a:gd name="T1" fmla="*/ 0 h 7"/>
                  <a:gd name="T2" fmla="*/ 32 w 22"/>
                  <a:gd name="T3" fmla="*/ 10 h 7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7">
                    <a:moveTo>
                      <a:pt x="0" y="0"/>
                    </a:moveTo>
                    <a:cubicBezTo>
                      <a:pt x="8" y="1"/>
                      <a:pt x="15" y="6"/>
                      <a:pt x="22" y="7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2" name="Freeform 1641">
                <a:extLst>
                  <a:ext uri="{FF2B5EF4-FFF2-40B4-BE49-F238E27FC236}">
                    <a16:creationId xmlns:a16="http://schemas.microsoft.com/office/drawing/2014/main" id="{0099451A-A666-4B38-B1D9-1A6CBA7F0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235"/>
                <a:ext cx="26" cy="11"/>
              </a:xfrm>
              <a:custGeom>
                <a:avLst/>
                <a:gdLst>
                  <a:gd name="T0" fmla="*/ 0 w 23"/>
                  <a:gd name="T1" fmla="*/ 0 h 10"/>
                  <a:gd name="T2" fmla="*/ 33 w 23"/>
                  <a:gd name="T3" fmla="*/ 13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3" h="10">
                    <a:moveTo>
                      <a:pt x="0" y="0"/>
                    </a:moveTo>
                    <a:cubicBezTo>
                      <a:pt x="5" y="6"/>
                      <a:pt x="15" y="8"/>
                      <a:pt x="23" y="1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3" name="Freeform 1642">
                <a:extLst>
                  <a:ext uri="{FF2B5EF4-FFF2-40B4-BE49-F238E27FC236}">
                    <a16:creationId xmlns:a16="http://schemas.microsoft.com/office/drawing/2014/main" id="{08005787-A551-4E50-A5F2-8C84EE934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1" y="1212"/>
                <a:ext cx="21" cy="18"/>
              </a:xfrm>
              <a:custGeom>
                <a:avLst/>
                <a:gdLst>
                  <a:gd name="T0" fmla="*/ 0 w 19"/>
                  <a:gd name="T1" fmla="*/ 0 h 16"/>
                  <a:gd name="T2" fmla="*/ 25 w 19"/>
                  <a:gd name="T3" fmla="*/ 23 h 1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9" h="16">
                    <a:moveTo>
                      <a:pt x="0" y="0"/>
                    </a:moveTo>
                    <a:cubicBezTo>
                      <a:pt x="4" y="6"/>
                      <a:pt x="12" y="13"/>
                      <a:pt x="19" y="16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4" name="Freeform 1643">
                <a:extLst>
                  <a:ext uri="{FF2B5EF4-FFF2-40B4-BE49-F238E27FC236}">
                    <a16:creationId xmlns:a16="http://schemas.microsoft.com/office/drawing/2014/main" id="{448DC808-2E52-4DBF-BF39-9D2B7FD07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280"/>
                <a:ext cx="25" cy="16"/>
              </a:xfrm>
              <a:custGeom>
                <a:avLst/>
                <a:gdLst>
                  <a:gd name="T0" fmla="*/ 0 w 22"/>
                  <a:gd name="T1" fmla="*/ 0 h 14"/>
                  <a:gd name="T2" fmla="*/ 32 w 22"/>
                  <a:gd name="T3" fmla="*/ 21 h 1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4">
                    <a:moveTo>
                      <a:pt x="0" y="0"/>
                    </a:moveTo>
                    <a:cubicBezTo>
                      <a:pt x="4" y="5"/>
                      <a:pt x="16" y="12"/>
                      <a:pt x="22" y="14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5" name="Freeform 1644">
                <a:extLst>
                  <a:ext uri="{FF2B5EF4-FFF2-40B4-BE49-F238E27FC236}">
                    <a16:creationId xmlns:a16="http://schemas.microsoft.com/office/drawing/2014/main" id="{28C9CD30-9588-427C-803D-AFC5AAF27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301"/>
                <a:ext cx="23" cy="13"/>
              </a:xfrm>
              <a:custGeom>
                <a:avLst/>
                <a:gdLst>
                  <a:gd name="T0" fmla="*/ 0 w 20"/>
                  <a:gd name="T1" fmla="*/ 0 h 11"/>
                  <a:gd name="T2" fmla="*/ 30 w 20"/>
                  <a:gd name="T3" fmla="*/ 18 h 1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0" h="11">
                    <a:moveTo>
                      <a:pt x="0" y="0"/>
                    </a:moveTo>
                    <a:cubicBezTo>
                      <a:pt x="5" y="3"/>
                      <a:pt x="19" y="7"/>
                      <a:pt x="20" y="11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6" name="Freeform 1645">
                <a:extLst>
                  <a:ext uri="{FF2B5EF4-FFF2-40B4-BE49-F238E27FC236}">
                    <a16:creationId xmlns:a16="http://schemas.microsoft.com/office/drawing/2014/main" id="{5A57A282-530B-40DB-84B4-4E01AE00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358"/>
                <a:ext cx="24" cy="15"/>
              </a:xfrm>
              <a:custGeom>
                <a:avLst/>
                <a:gdLst>
                  <a:gd name="T0" fmla="*/ 0 w 22"/>
                  <a:gd name="T1" fmla="*/ 0 h 13"/>
                  <a:gd name="T2" fmla="*/ 28 w 22"/>
                  <a:gd name="T3" fmla="*/ 20 h 1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13">
                    <a:moveTo>
                      <a:pt x="0" y="0"/>
                    </a:moveTo>
                    <a:cubicBezTo>
                      <a:pt x="6" y="4"/>
                      <a:pt x="14" y="10"/>
                      <a:pt x="22" y="13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7" name="Freeform 1646">
                <a:extLst>
                  <a:ext uri="{FF2B5EF4-FFF2-40B4-BE49-F238E27FC236}">
                    <a16:creationId xmlns:a16="http://schemas.microsoft.com/office/drawing/2014/main" id="{AE2E7332-66FF-4AB7-BF29-E4ED02A3E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3294"/>
                <a:ext cx="105" cy="121"/>
              </a:xfrm>
              <a:custGeom>
                <a:avLst/>
                <a:gdLst>
                  <a:gd name="T0" fmla="*/ 0 w 93"/>
                  <a:gd name="T1" fmla="*/ 0 h 108"/>
                  <a:gd name="T2" fmla="*/ 86 w 93"/>
                  <a:gd name="T3" fmla="*/ 20 h 108"/>
                  <a:gd name="T4" fmla="*/ 110 w 93"/>
                  <a:gd name="T5" fmla="*/ 45 h 108"/>
                  <a:gd name="T6" fmla="*/ 78 w 93"/>
                  <a:gd name="T7" fmla="*/ 101 h 108"/>
                  <a:gd name="T8" fmla="*/ 93 w 93"/>
                  <a:gd name="T9" fmla="*/ 118 h 108"/>
                  <a:gd name="T10" fmla="*/ 89 w 93"/>
                  <a:gd name="T11" fmla="*/ 152 h 10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3" h="108">
                    <a:moveTo>
                      <a:pt x="0" y="0"/>
                    </a:moveTo>
                    <a:cubicBezTo>
                      <a:pt x="18" y="8"/>
                      <a:pt x="40" y="12"/>
                      <a:pt x="59" y="14"/>
                    </a:cubicBezTo>
                    <a:cubicBezTo>
                      <a:pt x="78" y="16"/>
                      <a:pt x="93" y="13"/>
                      <a:pt x="76" y="32"/>
                    </a:cubicBezTo>
                    <a:cubicBezTo>
                      <a:pt x="67" y="42"/>
                      <a:pt x="47" y="54"/>
                      <a:pt x="54" y="71"/>
                    </a:cubicBezTo>
                    <a:cubicBezTo>
                      <a:pt x="56" y="77"/>
                      <a:pt x="63" y="79"/>
                      <a:pt x="65" y="84"/>
                    </a:cubicBezTo>
                    <a:cubicBezTo>
                      <a:pt x="69" y="93"/>
                      <a:pt x="65" y="100"/>
                      <a:pt x="62" y="108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8" name="Freeform 1647">
                <a:extLst>
                  <a:ext uri="{FF2B5EF4-FFF2-40B4-BE49-F238E27FC236}">
                    <a16:creationId xmlns:a16="http://schemas.microsoft.com/office/drawing/2014/main" id="{22EA68FF-7B70-4185-9CF6-E4992553C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" y="3318"/>
                <a:ext cx="108" cy="21"/>
              </a:xfrm>
              <a:custGeom>
                <a:avLst/>
                <a:gdLst>
                  <a:gd name="T0" fmla="*/ 0 w 96"/>
                  <a:gd name="T1" fmla="*/ 4 h 19"/>
                  <a:gd name="T2" fmla="*/ 137 w 96"/>
                  <a:gd name="T3" fmla="*/ 0 h 19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96" h="19">
                    <a:moveTo>
                      <a:pt x="0" y="4"/>
                    </a:moveTo>
                    <a:cubicBezTo>
                      <a:pt x="35" y="9"/>
                      <a:pt x="65" y="19"/>
                      <a:pt x="96" y="0"/>
                    </a:cubicBezTo>
                  </a:path>
                </a:pathLst>
              </a:custGeom>
              <a:noFill/>
              <a:ln w="3175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09" name="Freeform 1648">
                <a:extLst>
                  <a:ext uri="{FF2B5EF4-FFF2-40B4-BE49-F238E27FC236}">
                    <a16:creationId xmlns:a16="http://schemas.microsoft.com/office/drawing/2014/main" id="{4129774F-039D-4D37-BDB0-FA29750B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" y="2460"/>
                <a:ext cx="13" cy="18"/>
              </a:xfrm>
              <a:custGeom>
                <a:avLst/>
                <a:gdLst>
                  <a:gd name="T0" fmla="*/ 15 w 12"/>
                  <a:gd name="T1" fmla="*/ 0 h 16"/>
                  <a:gd name="T2" fmla="*/ 0 w 12"/>
                  <a:gd name="T3" fmla="*/ 14 h 16"/>
                  <a:gd name="T4" fmla="*/ 15 w 12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" h="16">
                    <a:moveTo>
                      <a:pt x="12" y="0"/>
                    </a:moveTo>
                    <a:cubicBezTo>
                      <a:pt x="12" y="0"/>
                      <a:pt x="1" y="3"/>
                      <a:pt x="0" y="10"/>
                    </a:cubicBezTo>
                    <a:cubicBezTo>
                      <a:pt x="0" y="16"/>
                      <a:pt x="4" y="0"/>
                      <a:pt x="12" y="0"/>
                    </a:cubicBezTo>
                    <a:close/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0" name="Freeform 1649">
                <a:extLst>
                  <a:ext uri="{FF2B5EF4-FFF2-40B4-BE49-F238E27FC236}">
                    <a16:creationId xmlns:a16="http://schemas.microsoft.com/office/drawing/2014/main" id="{55FFE399-14BE-4C22-8F32-AC9EC907E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8" y="1161"/>
                <a:ext cx="123" cy="222"/>
              </a:xfrm>
              <a:custGeom>
                <a:avLst/>
                <a:gdLst>
                  <a:gd name="T0" fmla="*/ 13 w 110"/>
                  <a:gd name="T1" fmla="*/ 11 h 198"/>
                  <a:gd name="T2" fmla="*/ 31 w 110"/>
                  <a:gd name="T3" fmla="*/ 78 h 198"/>
                  <a:gd name="T4" fmla="*/ 78 w 110"/>
                  <a:gd name="T5" fmla="*/ 169 h 198"/>
                  <a:gd name="T6" fmla="*/ 120 w 110"/>
                  <a:gd name="T7" fmla="*/ 248 h 198"/>
                  <a:gd name="T8" fmla="*/ 151 w 110"/>
                  <a:gd name="T9" fmla="*/ 279 h 198"/>
                  <a:gd name="T10" fmla="*/ 142 w 110"/>
                  <a:gd name="T11" fmla="*/ 259 h 198"/>
                  <a:gd name="T12" fmla="*/ 117 w 110"/>
                  <a:gd name="T13" fmla="*/ 210 h 198"/>
                  <a:gd name="T14" fmla="*/ 60 w 110"/>
                  <a:gd name="T15" fmla="*/ 103 h 198"/>
                  <a:gd name="T16" fmla="*/ 32 w 110"/>
                  <a:gd name="T17" fmla="*/ 27 h 198"/>
                  <a:gd name="T18" fmla="*/ 13 w 110"/>
                  <a:gd name="T19" fmla="*/ 8 h 19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10" h="198">
                    <a:moveTo>
                      <a:pt x="10" y="8"/>
                    </a:moveTo>
                    <a:cubicBezTo>
                      <a:pt x="0" y="17"/>
                      <a:pt x="17" y="47"/>
                      <a:pt x="22" y="55"/>
                    </a:cubicBezTo>
                    <a:cubicBezTo>
                      <a:pt x="33" y="77"/>
                      <a:pt x="45" y="98"/>
                      <a:pt x="56" y="120"/>
                    </a:cubicBezTo>
                    <a:cubicBezTo>
                      <a:pt x="66" y="139"/>
                      <a:pt x="76" y="158"/>
                      <a:pt x="86" y="176"/>
                    </a:cubicBezTo>
                    <a:cubicBezTo>
                      <a:pt x="91" y="185"/>
                      <a:pt x="97" y="198"/>
                      <a:pt x="108" y="198"/>
                    </a:cubicBezTo>
                    <a:cubicBezTo>
                      <a:pt x="110" y="192"/>
                      <a:pt x="105" y="188"/>
                      <a:pt x="102" y="184"/>
                    </a:cubicBezTo>
                    <a:cubicBezTo>
                      <a:pt x="94" y="174"/>
                      <a:pt x="90" y="161"/>
                      <a:pt x="84" y="149"/>
                    </a:cubicBezTo>
                    <a:cubicBezTo>
                      <a:pt x="71" y="123"/>
                      <a:pt x="55" y="99"/>
                      <a:pt x="43" y="73"/>
                    </a:cubicBezTo>
                    <a:cubicBezTo>
                      <a:pt x="35" y="56"/>
                      <a:pt x="29" y="37"/>
                      <a:pt x="23" y="19"/>
                    </a:cubicBezTo>
                    <a:cubicBezTo>
                      <a:pt x="22" y="15"/>
                      <a:pt x="16" y="0"/>
                      <a:pt x="10" y="5"/>
                    </a:cubicBezTo>
                  </a:path>
                </a:pathLst>
              </a:custGeom>
              <a:solidFill>
                <a:srgbClr val="FFE3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1" name="Freeform 1650">
                <a:extLst>
                  <a:ext uri="{FF2B5EF4-FFF2-40B4-BE49-F238E27FC236}">
                    <a16:creationId xmlns:a16="http://schemas.microsoft.com/office/drawing/2014/main" id="{54B00975-D607-4E27-9CB7-69DEF86AB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315"/>
                <a:ext cx="33" cy="58"/>
              </a:xfrm>
              <a:custGeom>
                <a:avLst/>
                <a:gdLst>
                  <a:gd name="T0" fmla="*/ 0 w 30"/>
                  <a:gd name="T1" fmla="*/ 0 h 52"/>
                  <a:gd name="T2" fmla="*/ 19 w 30"/>
                  <a:gd name="T3" fmla="*/ 40 h 52"/>
                  <a:gd name="T4" fmla="*/ 40 w 30"/>
                  <a:gd name="T5" fmla="*/ 73 h 52"/>
                  <a:gd name="T6" fmla="*/ 19 w 30"/>
                  <a:gd name="T7" fmla="*/ 29 h 52"/>
                  <a:gd name="T8" fmla="*/ 0 w 30"/>
                  <a:gd name="T9" fmla="*/ 2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52">
                    <a:moveTo>
                      <a:pt x="0" y="0"/>
                    </a:moveTo>
                    <a:cubicBezTo>
                      <a:pt x="1" y="10"/>
                      <a:pt x="10" y="21"/>
                      <a:pt x="14" y="29"/>
                    </a:cubicBezTo>
                    <a:cubicBezTo>
                      <a:pt x="18" y="35"/>
                      <a:pt x="22" y="50"/>
                      <a:pt x="30" y="52"/>
                    </a:cubicBezTo>
                    <a:cubicBezTo>
                      <a:pt x="25" y="42"/>
                      <a:pt x="20" y="31"/>
                      <a:pt x="14" y="21"/>
                    </a:cubicBezTo>
                    <a:cubicBezTo>
                      <a:pt x="11" y="16"/>
                      <a:pt x="7" y="4"/>
                      <a:pt x="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2" name="Freeform 1651">
                <a:extLst>
                  <a:ext uri="{FF2B5EF4-FFF2-40B4-BE49-F238E27FC236}">
                    <a16:creationId xmlns:a16="http://schemas.microsoft.com/office/drawing/2014/main" id="{668AF9E5-2C49-4625-A21E-26551B295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124"/>
                <a:ext cx="46" cy="19"/>
              </a:xfrm>
              <a:custGeom>
                <a:avLst/>
                <a:gdLst>
                  <a:gd name="T0" fmla="*/ 0 w 41"/>
                  <a:gd name="T1" fmla="*/ 3 h 17"/>
                  <a:gd name="T2" fmla="*/ 58 w 41"/>
                  <a:gd name="T3" fmla="*/ 12 h 17"/>
                  <a:gd name="T4" fmla="*/ 2 w 41"/>
                  <a:gd name="T5" fmla="*/ 3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7">
                    <a:moveTo>
                      <a:pt x="0" y="3"/>
                    </a:moveTo>
                    <a:cubicBezTo>
                      <a:pt x="10" y="8"/>
                      <a:pt x="31" y="17"/>
                      <a:pt x="41" y="9"/>
                    </a:cubicBezTo>
                    <a:cubicBezTo>
                      <a:pt x="33" y="0"/>
                      <a:pt x="12" y="5"/>
                      <a:pt x="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3" name="Freeform 1652">
                <a:extLst>
                  <a:ext uri="{FF2B5EF4-FFF2-40B4-BE49-F238E27FC236}">
                    <a16:creationId xmlns:a16="http://schemas.microsoft.com/office/drawing/2014/main" id="{0E747D21-A84D-49CA-9CBA-3DD2889E6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" y="1871"/>
                <a:ext cx="270" cy="371"/>
              </a:xfrm>
              <a:custGeom>
                <a:avLst/>
                <a:gdLst>
                  <a:gd name="T0" fmla="*/ 11 w 241"/>
                  <a:gd name="T1" fmla="*/ 0 h 331"/>
                  <a:gd name="T2" fmla="*/ 4 w 241"/>
                  <a:gd name="T3" fmla="*/ 141 h 331"/>
                  <a:gd name="T4" fmla="*/ 2 w 241"/>
                  <a:gd name="T5" fmla="*/ 243 h 331"/>
                  <a:gd name="T6" fmla="*/ 60 w 241"/>
                  <a:gd name="T7" fmla="*/ 401 h 331"/>
                  <a:gd name="T8" fmla="*/ 179 w 241"/>
                  <a:gd name="T9" fmla="*/ 454 h 331"/>
                  <a:gd name="T10" fmla="*/ 338 w 241"/>
                  <a:gd name="T11" fmla="*/ 449 h 331"/>
                  <a:gd name="T12" fmla="*/ 181 w 241"/>
                  <a:gd name="T13" fmla="*/ 404 h 331"/>
                  <a:gd name="T14" fmla="*/ 58 w 241"/>
                  <a:gd name="T15" fmla="*/ 284 h 331"/>
                  <a:gd name="T16" fmla="*/ 13 w 241"/>
                  <a:gd name="T17" fmla="*/ 11 h 3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41" h="331">
                    <a:moveTo>
                      <a:pt x="8" y="0"/>
                    </a:moveTo>
                    <a:cubicBezTo>
                      <a:pt x="0" y="29"/>
                      <a:pt x="4" y="69"/>
                      <a:pt x="4" y="100"/>
                    </a:cubicBezTo>
                    <a:cubicBezTo>
                      <a:pt x="4" y="125"/>
                      <a:pt x="1" y="149"/>
                      <a:pt x="2" y="173"/>
                    </a:cubicBezTo>
                    <a:cubicBezTo>
                      <a:pt x="3" y="214"/>
                      <a:pt x="9" y="258"/>
                      <a:pt x="43" y="285"/>
                    </a:cubicBezTo>
                    <a:cubicBezTo>
                      <a:pt x="67" y="305"/>
                      <a:pt x="98" y="319"/>
                      <a:pt x="128" y="322"/>
                    </a:cubicBezTo>
                    <a:cubicBezTo>
                      <a:pt x="159" y="326"/>
                      <a:pt x="212" y="331"/>
                      <a:pt x="241" y="319"/>
                    </a:cubicBezTo>
                    <a:cubicBezTo>
                      <a:pt x="204" y="307"/>
                      <a:pt x="166" y="299"/>
                      <a:pt x="129" y="286"/>
                    </a:cubicBezTo>
                    <a:cubicBezTo>
                      <a:pt x="80" y="269"/>
                      <a:pt x="60" y="250"/>
                      <a:pt x="41" y="202"/>
                    </a:cubicBezTo>
                    <a:cubicBezTo>
                      <a:pt x="17" y="142"/>
                      <a:pt x="21" y="71"/>
                      <a:pt x="10" y="8"/>
                    </a:cubicBezTo>
                  </a:path>
                </a:pathLst>
              </a:custGeom>
              <a:solidFill>
                <a:srgbClr val="749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4" name="Freeform 1653">
                <a:extLst>
                  <a:ext uri="{FF2B5EF4-FFF2-40B4-BE49-F238E27FC236}">
                    <a16:creationId xmlns:a16="http://schemas.microsoft.com/office/drawing/2014/main" id="{CD607174-602F-42FD-BE79-515C18F5C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616"/>
                <a:ext cx="68" cy="346"/>
              </a:xfrm>
              <a:custGeom>
                <a:avLst/>
                <a:gdLst>
                  <a:gd name="T0" fmla="*/ 31 w 60"/>
                  <a:gd name="T1" fmla="*/ 0 h 309"/>
                  <a:gd name="T2" fmla="*/ 51 w 60"/>
                  <a:gd name="T3" fmla="*/ 93 h 309"/>
                  <a:gd name="T4" fmla="*/ 74 w 60"/>
                  <a:gd name="T5" fmla="*/ 195 h 309"/>
                  <a:gd name="T6" fmla="*/ 77 w 60"/>
                  <a:gd name="T7" fmla="*/ 314 h 309"/>
                  <a:gd name="T8" fmla="*/ 86 w 60"/>
                  <a:gd name="T9" fmla="*/ 433 h 309"/>
                  <a:gd name="T10" fmla="*/ 54 w 60"/>
                  <a:gd name="T11" fmla="*/ 282 h 309"/>
                  <a:gd name="T12" fmla="*/ 33 w 60"/>
                  <a:gd name="T13" fmla="*/ 148 h 309"/>
                  <a:gd name="T14" fmla="*/ 31 w 60"/>
                  <a:gd name="T15" fmla="*/ 0 h 30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0" h="309">
                    <a:moveTo>
                      <a:pt x="21" y="0"/>
                    </a:moveTo>
                    <a:cubicBezTo>
                      <a:pt x="28" y="18"/>
                      <a:pt x="29" y="45"/>
                      <a:pt x="35" y="66"/>
                    </a:cubicBezTo>
                    <a:cubicBezTo>
                      <a:pt x="41" y="89"/>
                      <a:pt x="46" y="114"/>
                      <a:pt x="50" y="138"/>
                    </a:cubicBezTo>
                    <a:cubicBezTo>
                      <a:pt x="53" y="167"/>
                      <a:pt x="50" y="195"/>
                      <a:pt x="53" y="223"/>
                    </a:cubicBezTo>
                    <a:cubicBezTo>
                      <a:pt x="56" y="252"/>
                      <a:pt x="60" y="280"/>
                      <a:pt x="59" y="309"/>
                    </a:cubicBezTo>
                    <a:cubicBezTo>
                      <a:pt x="37" y="287"/>
                      <a:pt x="40" y="231"/>
                      <a:pt x="37" y="201"/>
                    </a:cubicBezTo>
                    <a:cubicBezTo>
                      <a:pt x="33" y="169"/>
                      <a:pt x="26" y="137"/>
                      <a:pt x="23" y="105"/>
                    </a:cubicBezTo>
                    <a:cubicBezTo>
                      <a:pt x="20" y="78"/>
                      <a:pt x="0" y="21"/>
                      <a:pt x="21" y="0"/>
                    </a:cubicBezTo>
                  </a:path>
                </a:pathLst>
              </a:custGeom>
              <a:solidFill>
                <a:srgbClr val="749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5" name="Freeform 1654">
                <a:extLst>
                  <a:ext uri="{FF2B5EF4-FFF2-40B4-BE49-F238E27FC236}">
                    <a16:creationId xmlns:a16="http://schemas.microsoft.com/office/drawing/2014/main" id="{230FEE09-B7D1-48BF-8ACF-D564D180C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2205"/>
                <a:ext cx="202" cy="106"/>
              </a:xfrm>
              <a:custGeom>
                <a:avLst/>
                <a:gdLst>
                  <a:gd name="T0" fmla="*/ 0 w 180"/>
                  <a:gd name="T1" fmla="*/ 108 h 95"/>
                  <a:gd name="T2" fmla="*/ 255 w 180"/>
                  <a:gd name="T3" fmla="*/ 0 h 95"/>
                  <a:gd name="T4" fmla="*/ 3 w 180"/>
                  <a:gd name="T5" fmla="*/ 110 h 9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80" h="95">
                    <a:moveTo>
                      <a:pt x="0" y="78"/>
                    </a:moveTo>
                    <a:cubicBezTo>
                      <a:pt x="60" y="95"/>
                      <a:pt x="145" y="51"/>
                      <a:pt x="180" y="0"/>
                    </a:cubicBezTo>
                    <a:cubicBezTo>
                      <a:pt x="129" y="35"/>
                      <a:pt x="67" y="80"/>
                      <a:pt x="3" y="80"/>
                    </a:cubicBezTo>
                  </a:path>
                </a:pathLst>
              </a:custGeom>
              <a:solidFill>
                <a:srgbClr val="749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6" name="Freeform 1655">
                <a:extLst>
                  <a:ext uri="{FF2B5EF4-FFF2-40B4-BE49-F238E27FC236}">
                    <a16:creationId xmlns:a16="http://schemas.microsoft.com/office/drawing/2014/main" id="{F170D646-4DCF-45AE-966A-4A479FCE2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" y="2268"/>
                <a:ext cx="102" cy="117"/>
              </a:xfrm>
              <a:custGeom>
                <a:avLst/>
                <a:gdLst>
                  <a:gd name="T0" fmla="*/ 0 w 92"/>
                  <a:gd name="T1" fmla="*/ 110 h 105"/>
                  <a:gd name="T2" fmla="*/ 109 w 92"/>
                  <a:gd name="T3" fmla="*/ 0 h 105"/>
                  <a:gd name="T4" fmla="*/ 0 w 92"/>
                  <a:gd name="T5" fmla="*/ 113 h 10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2" h="105">
                    <a:moveTo>
                      <a:pt x="0" y="80"/>
                    </a:moveTo>
                    <a:cubicBezTo>
                      <a:pt x="46" y="105"/>
                      <a:pt x="92" y="45"/>
                      <a:pt x="79" y="0"/>
                    </a:cubicBezTo>
                    <a:cubicBezTo>
                      <a:pt x="73" y="33"/>
                      <a:pt x="44" y="100"/>
                      <a:pt x="0" y="82"/>
                    </a:cubicBezTo>
                  </a:path>
                </a:pathLst>
              </a:custGeom>
              <a:solidFill>
                <a:srgbClr val="749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7" name="Freeform 1656">
                <a:extLst>
                  <a:ext uri="{FF2B5EF4-FFF2-40B4-BE49-F238E27FC236}">
                    <a16:creationId xmlns:a16="http://schemas.microsoft.com/office/drawing/2014/main" id="{00A94445-7CD5-4656-B89E-D9FD620EB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2250"/>
                <a:ext cx="88" cy="99"/>
              </a:xfrm>
              <a:custGeom>
                <a:avLst/>
                <a:gdLst>
                  <a:gd name="T0" fmla="*/ 0 w 79"/>
                  <a:gd name="T1" fmla="*/ 0 h 89"/>
                  <a:gd name="T2" fmla="*/ 29 w 79"/>
                  <a:gd name="T3" fmla="*/ 86 h 89"/>
                  <a:gd name="T4" fmla="*/ 109 w 79"/>
                  <a:gd name="T5" fmla="*/ 101 h 89"/>
                  <a:gd name="T6" fmla="*/ 39 w 79"/>
                  <a:gd name="T7" fmla="*/ 72 h 89"/>
                  <a:gd name="T8" fmla="*/ 1 w 79"/>
                  <a:gd name="T9" fmla="*/ 1 h 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9" h="89">
                    <a:moveTo>
                      <a:pt x="0" y="0"/>
                    </a:moveTo>
                    <a:cubicBezTo>
                      <a:pt x="6" y="21"/>
                      <a:pt x="8" y="45"/>
                      <a:pt x="21" y="62"/>
                    </a:cubicBezTo>
                    <a:cubicBezTo>
                      <a:pt x="32" y="76"/>
                      <a:pt x="64" y="89"/>
                      <a:pt x="79" y="74"/>
                    </a:cubicBezTo>
                    <a:cubicBezTo>
                      <a:pt x="59" y="68"/>
                      <a:pt x="44" y="69"/>
                      <a:pt x="28" y="52"/>
                    </a:cubicBezTo>
                    <a:cubicBezTo>
                      <a:pt x="17" y="40"/>
                      <a:pt x="2" y="17"/>
                      <a:pt x="1" y="1"/>
                    </a:cubicBezTo>
                  </a:path>
                </a:pathLst>
              </a:custGeom>
              <a:solidFill>
                <a:srgbClr val="749E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8" name="Freeform 1657">
                <a:extLst>
                  <a:ext uri="{FF2B5EF4-FFF2-40B4-BE49-F238E27FC236}">
                    <a16:creationId xmlns:a16="http://schemas.microsoft.com/office/drawing/2014/main" id="{F52155EE-6E91-41DB-9FE6-46A9716FA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2" y="2174"/>
                <a:ext cx="87" cy="105"/>
              </a:xfrm>
              <a:custGeom>
                <a:avLst/>
                <a:gdLst>
                  <a:gd name="T0" fmla="*/ 0 w 78"/>
                  <a:gd name="T1" fmla="*/ 0 h 94"/>
                  <a:gd name="T2" fmla="*/ 55 w 78"/>
                  <a:gd name="T3" fmla="*/ 65 h 94"/>
                  <a:gd name="T4" fmla="*/ 87 w 78"/>
                  <a:gd name="T5" fmla="*/ 83 h 94"/>
                  <a:gd name="T6" fmla="*/ 104 w 78"/>
                  <a:gd name="T7" fmla="*/ 99 h 94"/>
                  <a:gd name="T8" fmla="*/ 65 w 78"/>
                  <a:gd name="T9" fmla="*/ 126 h 94"/>
                  <a:gd name="T10" fmla="*/ 35 w 78"/>
                  <a:gd name="T11" fmla="*/ 83 h 94"/>
                  <a:gd name="T12" fmla="*/ 1 w 78"/>
                  <a:gd name="T13" fmla="*/ 4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8" h="94">
                    <a:moveTo>
                      <a:pt x="0" y="0"/>
                    </a:moveTo>
                    <a:cubicBezTo>
                      <a:pt x="7" y="19"/>
                      <a:pt x="23" y="36"/>
                      <a:pt x="39" y="47"/>
                    </a:cubicBezTo>
                    <a:cubicBezTo>
                      <a:pt x="47" y="53"/>
                      <a:pt x="54" y="56"/>
                      <a:pt x="63" y="59"/>
                    </a:cubicBezTo>
                    <a:cubicBezTo>
                      <a:pt x="74" y="62"/>
                      <a:pt x="78" y="60"/>
                      <a:pt x="74" y="72"/>
                    </a:cubicBezTo>
                    <a:cubicBezTo>
                      <a:pt x="71" y="83"/>
                      <a:pt x="57" y="94"/>
                      <a:pt x="47" y="90"/>
                    </a:cubicBezTo>
                    <a:cubicBezTo>
                      <a:pt x="37" y="86"/>
                      <a:pt x="29" y="67"/>
                      <a:pt x="25" y="59"/>
                    </a:cubicBezTo>
                    <a:cubicBezTo>
                      <a:pt x="16" y="42"/>
                      <a:pt x="6" y="22"/>
                      <a:pt x="1" y="4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19" name="Freeform 1658">
                <a:extLst>
                  <a:ext uri="{FF2B5EF4-FFF2-40B4-BE49-F238E27FC236}">
                    <a16:creationId xmlns:a16="http://schemas.microsoft.com/office/drawing/2014/main" id="{D9EDDD7C-AAFC-4722-89DE-9B342531B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" y="2255"/>
                <a:ext cx="300" cy="53"/>
              </a:xfrm>
              <a:custGeom>
                <a:avLst/>
                <a:gdLst>
                  <a:gd name="T0" fmla="*/ 34 w 268"/>
                  <a:gd name="T1" fmla="*/ 0 h 47"/>
                  <a:gd name="T2" fmla="*/ 128 w 268"/>
                  <a:gd name="T3" fmla="*/ 9 h 47"/>
                  <a:gd name="T4" fmla="*/ 208 w 268"/>
                  <a:gd name="T5" fmla="*/ 12 h 47"/>
                  <a:gd name="T6" fmla="*/ 287 w 268"/>
                  <a:gd name="T7" fmla="*/ 36 h 47"/>
                  <a:gd name="T8" fmla="*/ 376 w 268"/>
                  <a:gd name="T9" fmla="*/ 61 h 47"/>
                  <a:gd name="T10" fmla="*/ 266 w 268"/>
                  <a:gd name="T11" fmla="*/ 47 h 47"/>
                  <a:gd name="T12" fmla="*/ 104 w 268"/>
                  <a:gd name="T13" fmla="*/ 41 h 47"/>
                  <a:gd name="T14" fmla="*/ 38 w 268"/>
                  <a:gd name="T15" fmla="*/ 2 h 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8" h="47">
                    <a:moveTo>
                      <a:pt x="24" y="0"/>
                    </a:moveTo>
                    <a:cubicBezTo>
                      <a:pt x="46" y="8"/>
                      <a:pt x="69" y="4"/>
                      <a:pt x="91" y="6"/>
                    </a:cubicBezTo>
                    <a:cubicBezTo>
                      <a:pt x="110" y="7"/>
                      <a:pt x="129" y="9"/>
                      <a:pt x="148" y="9"/>
                    </a:cubicBezTo>
                    <a:cubicBezTo>
                      <a:pt x="170" y="10"/>
                      <a:pt x="185" y="18"/>
                      <a:pt x="205" y="25"/>
                    </a:cubicBezTo>
                    <a:cubicBezTo>
                      <a:pt x="226" y="33"/>
                      <a:pt x="248" y="36"/>
                      <a:pt x="268" y="43"/>
                    </a:cubicBezTo>
                    <a:cubicBezTo>
                      <a:pt x="245" y="47"/>
                      <a:pt x="214" y="36"/>
                      <a:pt x="190" y="33"/>
                    </a:cubicBezTo>
                    <a:cubicBezTo>
                      <a:pt x="152" y="28"/>
                      <a:pt x="113" y="28"/>
                      <a:pt x="74" y="28"/>
                    </a:cubicBezTo>
                    <a:cubicBezTo>
                      <a:pt x="57" y="28"/>
                      <a:pt x="0" y="35"/>
                      <a:pt x="27" y="2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0" name="Freeform 1659">
                <a:extLst>
                  <a:ext uri="{FF2B5EF4-FFF2-40B4-BE49-F238E27FC236}">
                    <a16:creationId xmlns:a16="http://schemas.microsoft.com/office/drawing/2014/main" id="{9661BAAC-B271-4CF1-9D60-EFB271DE5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" y="2169"/>
                <a:ext cx="75" cy="122"/>
              </a:xfrm>
              <a:custGeom>
                <a:avLst/>
                <a:gdLst>
                  <a:gd name="T0" fmla="*/ 0 w 67"/>
                  <a:gd name="T1" fmla="*/ 113 h 109"/>
                  <a:gd name="T2" fmla="*/ 60 w 67"/>
                  <a:gd name="T3" fmla="*/ 48 h 109"/>
                  <a:gd name="T4" fmla="*/ 92 w 67"/>
                  <a:gd name="T5" fmla="*/ 0 h 109"/>
                  <a:gd name="T6" fmla="*/ 45 w 67"/>
                  <a:gd name="T7" fmla="*/ 110 h 109"/>
                  <a:gd name="T8" fmla="*/ 3 w 67"/>
                  <a:gd name="T9" fmla="*/ 114 h 10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09">
                    <a:moveTo>
                      <a:pt x="0" y="80"/>
                    </a:moveTo>
                    <a:cubicBezTo>
                      <a:pt x="15" y="73"/>
                      <a:pt x="33" y="47"/>
                      <a:pt x="43" y="34"/>
                    </a:cubicBezTo>
                    <a:cubicBezTo>
                      <a:pt x="50" y="24"/>
                      <a:pt x="55" y="7"/>
                      <a:pt x="65" y="0"/>
                    </a:cubicBezTo>
                    <a:cubicBezTo>
                      <a:pt x="67" y="31"/>
                      <a:pt x="50" y="55"/>
                      <a:pt x="32" y="79"/>
                    </a:cubicBezTo>
                    <a:cubicBezTo>
                      <a:pt x="20" y="95"/>
                      <a:pt x="8" y="109"/>
                      <a:pt x="3" y="81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1" name="Freeform 1660">
                <a:extLst>
                  <a:ext uri="{FF2B5EF4-FFF2-40B4-BE49-F238E27FC236}">
                    <a16:creationId xmlns:a16="http://schemas.microsoft.com/office/drawing/2014/main" id="{6CD5B6F8-0A08-42FC-88C5-54CE2E736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" y="2501"/>
                <a:ext cx="52" cy="284"/>
              </a:xfrm>
              <a:custGeom>
                <a:avLst/>
                <a:gdLst>
                  <a:gd name="T0" fmla="*/ 57 w 46"/>
                  <a:gd name="T1" fmla="*/ 4 h 254"/>
                  <a:gd name="T2" fmla="*/ 0 w 46"/>
                  <a:gd name="T3" fmla="*/ 35 h 254"/>
                  <a:gd name="T4" fmla="*/ 31 w 46"/>
                  <a:gd name="T5" fmla="*/ 163 h 254"/>
                  <a:gd name="T6" fmla="*/ 51 w 46"/>
                  <a:gd name="T7" fmla="*/ 257 h 254"/>
                  <a:gd name="T8" fmla="*/ 66 w 46"/>
                  <a:gd name="T9" fmla="*/ 356 h 254"/>
                  <a:gd name="T10" fmla="*/ 67 w 46"/>
                  <a:gd name="T11" fmla="*/ 0 h 254"/>
                  <a:gd name="T12" fmla="*/ 55 w 46"/>
                  <a:gd name="T13" fmla="*/ 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254">
                    <a:moveTo>
                      <a:pt x="39" y="4"/>
                    </a:moveTo>
                    <a:cubicBezTo>
                      <a:pt x="27" y="13"/>
                      <a:pt x="15" y="23"/>
                      <a:pt x="0" y="25"/>
                    </a:cubicBezTo>
                    <a:cubicBezTo>
                      <a:pt x="3" y="56"/>
                      <a:pt x="14" y="87"/>
                      <a:pt x="21" y="117"/>
                    </a:cubicBezTo>
                    <a:cubicBezTo>
                      <a:pt x="25" y="139"/>
                      <a:pt x="32" y="162"/>
                      <a:pt x="35" y="184"/>
                    </a:cubicBezTo>
                    <a:cubicBezTo>
                      <a:pt x="39" y="207"/>
                      <a:pt x="38" y="232"/>
                      <a:pt x="45" y="254"/>
                    </a:cubicBezTo>
                    <a:cubicBezTo>
                      <a:pt x="38" y="170"/>
                      <a:pt x="31" y="83"/>
                      <a:pt x="46" y="0"/>
                    </a:cubicBezTo>
                    <a:cubicBezTo>
                      <a:pt x="43" y="1"/>
                      <a:pt x="40" y="3"/>
                      <a:pt x="38" y="5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2" name="Freeform 1661">
                <a:extLst>
                  <a:ext uri="{FF2B5EF4-FFF2-40B4-BE49-F238E27FC236}">
                    <a16:creationId xmlns:a16="http://schemas.microsoft.com/office/drawing/2014/main" id="{9FA08422-FFA5-4875-94CB-26B8DC7C4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9" y="2483"/>
                <a:ext cx="53" cy="258"/>
              </a:xfrm>
              <a:custGeom>
                <a:avLst/>
                <a:gdLst>
                  <a:gd name="T0" fmla="*/ 2 w 47"/>
                  <a:gd name="T1" fmla="*/ 0 h 231"/>
                  <a:gd name="T2" fmla="*/ 43 w 47"/>
                  <a:gd name="T3" fmla="*/ 36 h 231"/>
                  <a:gd name="T4" fmla="*/ 50 w 47"/>
                  <a:gd name="T5" fmla="*/ 82 h 231"/>
                  <a:gd name="T6" fmla="*/ 14 w 47"/>
                  <a:gd name="T7" fmla="*/ 322 h 231"/>
                  <a:gd name="T8" fmla="*/ 20 w 47"/>
                  <a:gd name="T9" fmla="*/ 207 h 231"/>
                  <a:gd name="T10" fmla="*/ 32 w 47"/>
                  <a:gd name="T11" fmla="*/ 93 h 231"/>
                  <a:gd name="T12" fmla="*/ 0 w 47"/>
                  <a:gd name="T13" fmla="*/ 9 h 2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231">
                    <a:moveTo>
                      <a:pt x="2" y="0"/>
                    </a:moveTo>
                    <a:cubicBezTo>
                      <a:pt x="9" y="12"/>
                      <a:pt x="18" y="20"/>
                      <a:pt x="30" y="26"/>
                    </a:cubicBezTo>
                    <a:cubicBezTo>
                      <a:pt x="47" y="34"/>
                      <a:pt x="40" y="41"/>
                      <a:pt x="35" y="58"/>
                    </a:cubicBezTo>
                    <a:cubicBezTo>
                      <a:pt x="19" y="116"/>
                      <a:pt x="14" y="172"/>
                      <a:pt x="10" y="231"/>
                    </a:cubicBezTo>
                    <a:cubicBezTo>
                      <a:pt x="2" y="206"/>
                      <a:pt x="14" y="176"/>
                      <a:pt x="14" y="149"/>
                    </a:cubicBezTo>
                    <a:cubicBezTo>
                      <a:pt x="14" y="139"/>
                      <a:pt x="21" y="104"/>
                      <a:pt x="22" y="66"/>
                    </a:cubicBezTo>
                    <a:cubicBezTo>
                      <a:pt x="22" y="42"/>
                      <a:pt x="1" y="25"/>
                      <a:pt x="0" y="6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3" name="Freeform 1662">
                <a:extLst>
                  <a:ext uri="{FF2B5EF4-FFF2-40B4-BE49-F238E27FC236}">
                    <a16:creationId xmlns:a16="http://schemas.microsoft.com/office/drawing/2014/main" id="{8A71D145-F2FD-4362-A556-608A8EC49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3336"/>
                <a:ext cx="125" cy="215"/>
              </a:xfrm>
              <a:custGeom>
                <a:avLst/>
                <a:gdLst>
                  <a:gd name="T0" fmla="*/ 0 w 112"/>
                  <a:gd name="T1" fmla="*/ 1 h 192"/>
                  <a:gd name="T2" fmla="*/ 68 w 112"/>
                  <a:gd name="T3" fmla="*/ 17 h 192"/>
                  <a:gd name="T4" fmla="*/ 112 w 112"/>
                  <a:gd name="T5" fmla="*/ 3 h 192"/>
                  <a:gd name="T6" fmla="*/ 136 w 112"/>
                  <a:gd name="T7" fmla="*/ 101 h 192"/>
                  <a:gd name="T8" fmla="*/ 156 w 112"/>
                  <a:gd name="T9" fmla="*/ 270 h 192"/>
                  <a:gd name="T10" fmla="*/ 78 w 112"/>
                  <a:gd name="T11" fmla="*/ 65 h 192"/>
                  <a:gd name="T12" fmla="*/ 8 w 112"/>
                  <a:gd name="T13" fmla="*/ 11 h 19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192">
                    <a:moveTo>
                      <a:pt x="0" y="1"/>
                    </a:moveTo>
                    <a:cubicBezTo>
                      <a:pt x="15" y="6"/>
                      <a:pt x="33" y="13"/>
                      <a:pt x="49" y="12"/>
                    </a:cubicBezTo>
                    <a:cubicBezTo>
                      <a:pt x="58" y="12"/>
                      <a:pt x="71" y="0"/>
                      <a:pt x="81" y="3"/>
                    </a:cubicBezTo>
                    <a:cubicBezTo>
                      <a:pt x="101" y="11"/>
                      <a:pt x="95" y="52"/>
                      <a:pt x="98" y="71"/>
                    </a:cubicBezTo>
                    <a:cubicBezTo>
                      <a:pt x="104" y="112"/>
                      <a:pt x="111" y="151"/>
                      <a:pt x="112" y="192"/>
                    </a:cubicBezTo>
                    <a:cubicBezTo>
                      <a:pt x="92" y="145"/>
                      <a:pt x="91" y="88"/>
                      <a:pt x="56" y="46"/>
                    </a:cubicBezTo>
                    <a:cubicBezTo>
                      <a:pt x="42" y="29"/>
                      <a:pt x="14" y="19"/>
                      <a:pt x="5" y="8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4" name="Freeform 1663">
                <a:extLst>
                  <a:ext uri="{FF2B5EF4-FFF2-40B4-BE49-F238E27FC236}">
                    <a16:creationId xmlns:a16="http://schemas.microsoft.com/office/drawing/2014/main" id="{69F69B65-4F87-408C-9E9B-17E5F7C88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2" y="3317"/>
                <a:ext cx="60" cy="64"/>
              </a:xfrm>
              <a:custGeom>
                <a:avLst/>
                <a:gdLst>
                  <a:gd name="T0" fmla="*/ 0 w 54"/>
                  <a:gd name="T1" fmla="*/ 0 h 57"/>
                  <a:gd name="T2" fmla="*/ 74 w 54"/>
                  <a:gd name="T3" fmla="*/ 9 h 57"/>
                  <a:gd name="T4" fmla="*/ 47 w 54"/>
                  <a:gd name="T5" fmla="*/ 81 h 57"/>
                  <a:gd name="T6" fmla="*/ 0 w 54"/>
                  <a:gd name="T7" fmla="*/ 8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57">
                    <a:moveTo>
                      <a:pt x="0" y="0"/>
                    </a:moveTo>
                    <a:cubicBezTo>
                      <a:pt x="18" y="3"/>
                      <a:pt x="36" y="6"/>
                      <a:pt x="54" y="6"/>
                    </a:cubicBezTo>
                    <a:cubicBezTo>
                      <a:pt x="43" y="23"/>
                      <a:pt x="33" y="33"/>
                      <a:pt x="34" y="57"/>
                    </a:cubicBezTo>
                    <a:cubicBezTo>
                      <a:pt x="16" y="40"/>
                      <a:pt x="29" y="15"/>
                      <a:pt x="0" y="5"/>
                    </a:cubicBezTo>
                  </a:path>
                </a:pathLst>
              </a:custGeom>
              <a:solidFill>
                <a:srgbClr val="B29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5" name="Freeform 1664">
                <a:extLst>
                  <a:ext uri="{FF2B5EF4-FFF2-40B4-BE49-F238E27FC236}">
                    <a16:creationId xmlns:a16="http://schemas.microsoft.com/office/drawing/2014/main" id="{DA941121-3C5D-4F4B-8CB6-4449D188A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" y="3652"/>
                <a:ext cx="140" cy="229"/>
              </a:xfrm>
              <a:custGeom>
                <a:avLst/>
                <a:gdLst>
                  <a:gd name="T0" fmla="*/ 15 w 125"/>
                  <a:gd name="T1" fmla="*/ 0 h 205"/>
                  <a:gd name="T2" fmla="*/ 36 w 125"/>
                  <a:gd name="T3" fmla="*/ 183 h 205"/>
                  <a:gd name="T4" fmla="*/ 176 w 125"/>
                  <a:gd name="T5" fmla="*/ 286 h 205"/>
                  <a:gd name="T6" fmla="*/ 43 w 125"/>
                  <a:gd name="T7" fmla="*/ 126 h 205"/>
                  <a:gd name="T8" fmla="*/ 15 w 125"/>
                  <a:gd name="T9" fmla="*/ 8 h 2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5" h="205">
                    <a:moveTo>
                      <a:pt x="11" y="0"/>
                    </a:moveTo>
                    <a:cubicBezTo>
                      <a:pt x="0" y="26"/>
                      <a:pt x="15" y="104"/>
                      <a:pt x="26" y="132"/>
                    </a:cubicBezTo>
                    <a:cubicBezTo>
                      <a:pt x="40" y="167"/>
                      <a:pt x="88" y="199"/>
                      <a:pt x="125" y="205"/>
                    </a:cubicBezTo>
                    <a:cubicBezTo>
                      <a:pt x="78" y="179"/>
                      <a:pt x="49" y="139"/>
                      <a:pt x="30" y="90"/>
                    </a:cubicBezTo>
                    <a:cubicBezTo>
                      <a:pt x="19" y="63"/>
                      <a:pt x="24" y="27"/>
                      <a:pt x="11" y="5"/>
                    </a:cubicBezTo>
                  </a:path>
                </a:pathLst>
              </a:custGeom>
              <a:solidFill>
                <a:srgbClr val="E8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26" name="Freeform 1665">
                <a:extLst>
                  <a:ext uri="{FF2B5EF4-FFF2-40B4-BE49-F238E27FC236}">
                    <a16:creationId xmlns:a16="http://schemas.microsoft.com/office/drawing/2014/main" id="{18136724-1CF7-45F3-9D47-009E0CBD4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3640"/>
                <a:ext cx="130" cy="212"/>
              </a:xfrm>
              <a:custGeom>
                <a:avLst/>
                <a:gdLst>
                  <a:gd name="T0" fmla="*/ 22 w 116"/>
                  <a:gd name="T1" fmla="*/ 0 h 189"/>
                  <a:gd name="T2" fmla="*/ 24 w 116"/>
                  <a:gd name="T3" fmla="*/ 178 h 189"/>
                  <a:gd name="T4" fmla="*/ 164 w 116"/>
                  <a:gd name="T5" fmla="*/ 267 h 189"/>
                  <a:gd name="T6" fmla="*/ 39 w 116"/>
                  <a:gd name="T7" fmla="*/ 158 h 189"/>
                  <a:gd name="T8" fmla="*/ 20 w 116"/>
                  <a:gd name="T9" fmla="*/ 13 h 18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189">
                    <a:moveTo>
                      <a:pt x="16" y="0"/>
                    </a:moveTo>
                    <a:cubicBezTo>
                      <a:pt x="7" y="33"/>
                      <a:pt x="3" y="94"/>
                      <a:pt x="17" y="127"/>
                    </a:cubicBezTo>
                    <a:cubicBezTo>
                      <a:pt x="34" y="169"/>
                      <a:pt x="76" y="180"/>
                      <a:pt x="116" y="189"/>
                    </a:cubicBezTo>
                    <a:cubicBezTo>
                      <a:pt x="78" y="171"/>
                      <a:pt x="46" y="151"/>
                      <a:pt x="28" y="112"/>
                    </a:cubicBezTo>
                    <a:cubicBezTo>
                      <a:pt x="17" y="88"/>
                      <a:pt x="0" y="33"/>
                      <a:pt x="14" y="10"/>
                    </a:cubicBezTo>
                  </a:path>
                </a:pathLst>
              </a:custGeom>
              <a:solidFill>
                <a:srgbClr val="E8D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212" name="Freeform 1667">
              <a:extLst>
                <a:ext uri="{FF2B5EF4-FFF2-40B4-BE49-F238E27FC236}">
                  <a16:creationId xmlns:a16="http://schemas.microsoft.com/office/drawing/2014/main" id="{821329B2-48F9-4FDA-AAF7-52D69BF75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7" y="2335"/>
              <a:ext cx="32" cy="135"/>
            </a:xfrm>
            <a:custGeom>
              <a:avLst/>
              <a:gdLst>
                <a:gd name="T0" fmla="*/ 0 w 29"/>
                <a:gd name="T1" fmla="*/ 0 h 121"/>
                <a:gd name="T2" fmla="*/ 11 w 29"/>
                <a:gd name="T3" fmla="*/ 93 h 121"/>
                <a:gd name="T4" fmla="*/ 39 w 29"/>
                <a:gd name="T5" fmla="*/ 168 h 121"/>
                <a:gd name="T6" fmla="*/ 1 w 29"/>
                <a:gd name="T7" fmla="*/ 8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21">
                  <a:moveTo>
                    <a:pt x="0" y="0"/>
                  </a:moveTo>
                  <a:cubicBezTo>
                    <a:pt x="5" y="20"/>
                    <a:pt x="4" y="45"/>
                    <a:pt x="8" y="66"/>
                  </a:cubicBezTo>
                  <a:cubicBezTo>
                    <a:pt x="10" y="82"/>
                    <a:pt x="15" y="110"/>
                    <a:pt x="29" y="121"/>
                  </a:cubicBezTo>
                  <a:cubicBezTo>
                    <a:pt x="13" y="87"/>
                    <a:pt x="7" y="42"/>
                    <a:pt x="1" y="5"/>
                  </a:cubicBezTo>
                </a:path>
              </a:pathLst>
            </a:custGeom>
            <a:solidFill>
              <a:srgbClr val="E8D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Freeform 1668">
              <a:extLst>
                <a:ext uri="{FF2B5EF4-FFF2-40B4-BE49-F238E27FC236}">
                  <a16:creationId xmlns:a16="http://schemas.microsoft.com/office/drawing/2014/main" id="{E7848C47-2AAF-4332-8CB6-60AEE1477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" y="3189"/>
              <a:ext cx="129" cy="138"/>
            </a:xfrm>
            <a:custGeom>
              <a:avLst/>
              <a:gdLst>
                <a:gd name="T0" fmla="*/ 0 w 115"/>
                <a:gd name="T1" fmla="*/ 3 h 123"/>
                <a:gd name="T2" fmla="*/ 66 w 115"/>
                <a:gd name="T3" fmla="*/ 141 h 123"/>
                <a:gd name="T4" fmla="*/ 163 w 115"/>
                <a:gd name="T5" fmla="*/ 154 h 123"/>
                <a:gd name="T6" fmla="*/ 117 w 115"/>
                <a:gd name="T7" fmla="*/ 126 h 123"/>
                <a:gd name="T8" fmla="*/ 61 w 115"/>
                <a:gd name="T9" fmla="*/ 90 h 123"/>
                <a:gd name="T10" fmla="*/ 4 w 115"/>
                <a:gd name="T11" fmla="*/ 0 h 123"/>
                <a:gd name="T12" fmla="*/ 0 w 115"/>
                <a:gd name="T13" fmla="*/ 11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123">
                  <a:moveTo>
                    <a:pt x="0" y="3"/>
                  </a:moveTo>
                  <a:cubicBezTo>
                    <a:pt x="1" y="46"/>
                    <a:pt x="8" y="79"/>
                    <a:pt x="47" y="100"/>
                  </a:cubicBezTo>
                  <a:cubicBezTo>
                    <a:pt x="61" y="108"/>
                    <a:pt x="101" y="123"/>
                    <a:pt x="115" y="109"/>
                  </a:cubicBezTo>
                  <a:cubicBezTo>
                    <a:pt x="109" y="97"/>
                    <a:pt x="96" y="93"/>
                    <a:pt x="83" y="89"/>
                  </a:cubicBezTo>
                  <a:cubicBezTo>
                    <a:pt x="67" y="82"/>
                    <a:pt x="55" y="75"/>
                    <a:pt x="43" y="63"/>
                  </a:cubicBezTo>
                  <a:cubicBezTo>
                    <a:pt x="28" y="47"/>
                    <a:pt x="20" y="9"/>
                    <a:pt x="4" y="0"/>
                  </a:cubicBezTo>
                  <a:cubicBezTo>
                    <a:pt x="3" y="2"/>
                    <a:pt x="1" y="5"/>
                    <a:pt x="0" y="8"/>
                  </a:cubicBezTo>
                </a:path>
              </a:pathLst>
            </a:custGeom>
            <a:solidFill>
              <a:srgbClr val="E8D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Freeform 1669">
              <a:extLst>
                <a:ext uri="{FF2B5EF4-FFF2-40B4-BE49-F238E27FC236}">
                  <a16:creationId xmlns:a16="http://schemas.microsoft.com/office/drawing/2014/main" id="{45EEBEA7-C198-45EB-8690-66560D33E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2144"/>
              <a:ext cx="244" cy="108"/>
            </a:xfrm>
            <a:custGeom>
              <a:avLst/>
              <a:gdLst>
                <a:gd name="T0" fmla="*/ 0 w 218"/>
                <a:gd name="T1" fmla="*/ 0 h 96"/>
                <a:gd name="T2" fmla="*/ 161 w 218"/>
                <a:gd name="T3" fmla="*/ 61 h 96"/>
                <a:gd name="T4" fmla="*/ 306 w 218"/>
                <a:gd name="T5" fmla="*/ 137 h 96"/>
                <a:gd name="T6" fmla="*/ 134 w 218"/>
                <a:gd name="T7" fmla="*/ 32 h 96"/>
                <a:gd name="T8" fmla="*/ 3 w 218"/>
                <a:gd name="T9" fmla="*/ 2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8" h="96">
                  <a:moveTo>
                    <a:pt x="0" y="0"/>
                  </a:moveTo>
                  <a:cubicBezTo>
                    <a:pt x="33" y="24"/>
                    <a:pt x="77" y="30"/>
                    <a:pt x="115" y="43"/>
                  </a:cubicBezTo>
                  <a:cubicBezTo>
                    <a:pt x="151" y="55"/>
                    <a:pt x="179" y="88"/>
                    <a:pt x="218" y="96"/>
                  </a:cubicBezTo>
                  <a:cubicBezTo>
                    <a:pt x="173" y="76"/>
                    <a:pt x="142" y="40"/>
                    <a:pt x="96" y="22"/>
                  </a:cubicBezTo>
                  <a:cubicBezTo>
                    <a:pt x="66" y="11"/>
                    <a:pt x="32" y="13"/>
                    <a:pt x="3" y="2"/>
                  </a:cubicBezTo>
                </a:path>
              </a:pathLst>
            </a:custGeom>
            <a:solidFill>
              <a:srgbClr val="C5E2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Freeform 1670">
              <a:extLst>
                <a:ext uri="{FF2B5EF4-FFF2-40B4-BE49-F238E27FC236}">
                  <a16:creationId xmlns:a16="http://schemas.microsoft.com/office/drawing/2014/main" id="{67E31E79-B126-452F-97FC-5012D14EB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4068"/>
              <a:ext cx="138" cy="34"/>
            </a:xfrm>
            <a:custGeom>
              <a:avLst/>
              <a:gdLst>
                <a:gd name="T0" fmla="*/ 0 w 123"/>
                <a:gd name="T1" fmla="*/ 0 h 30"/>
                <a:gd name="T2" fmla="*/ 174 w 123"/>
                <a:gd name="T3" fmla="*/ 26 h 30"/>
                <a:gd name="T4" fmla="*/ 0 w 123"/>
                <a:gd name="T5" fmla="*/ 0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30">
                  <a:moveTo>
                    <a:pt x="0" y="0"/>
                  </a:moveTo>
                  <a:cubicBezTo>
                    <a:pt x="0" y="0"/>
                    <a:pt x="40" y="30"/>
                    <a:pt x="123" y="18"/>
                  </a:cubicBezTo>
                  <a:cubicBezTo>
                    <a:pt x="123" y="18"/>
                    <a:pt x="34" y="23"/>
                    <a:pt x="0" y="0"/>
                  </a:cubicBezTo>
                  <a:close/>
                </a:path>
              </a:pathLst>
            </a:custGeom>
            <a:solidFill>
              <a:srgbClr val="66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Freeform 1671">
              <a:extLst>
                <a:ext uri="{FF2B5EF4-FFF2-40B4-BE49-F238E27FC236}">
                  <a16:creationId xmlns:a16="http://schemas.microsoft.com/office/drawing/2014/main" id="{571B3BE9-E893-422B-97AB-D16CACE74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4048"/>
              <a:ext cx="129" cy="35"/>
            </a:xfrm>
            <a:custGeom>
              <a:avLst/>
              <a:gdLst>
                <a:gd name="T0" fmla="*/ 163 w 115"/>
                <a:gd name="T1" fmla="*/ 0 h 31"/>
                <a:gd name="T2" fmla="*/ 0 w 115"/>
                <a:gd name="T3" fmla="*/ 30 h 31"/>
                <a:gd name="T4" fmla="*/ 163 w 115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5" h="31">
                  <a:moveTo>
                    <a:pt x="115" y="0"/>
                  </a:moveTo>
                  <a:cubicBezTo>
                    <a:pt x="115" y="0"/>
                    <a:pt x="102" y="31"/>
                    <a:pt x="0" y="21"/>
                  </a:cubicBezTo>
                  <a:cubicBezTo>
                    <a:pt x="0" y="21"/>
                    <a:pt x="86" y="19"/>
                    <a:pt x="115" y="0"/>
                  </a:cubicBezTo>
                  <a:close/>
                </a:path>
              </a:pathLst>
            </a:custGeom>
            <a:solidFill>
              <a:srgbClr val="66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Freeform 1672">
              <a:extLst>
                <a:ext uri="{FF2B5EF4-FFF2-40B4-BE49-F238E27FC236}">
                  <a16:creationId xmlns:a16="http://schemas.microsoft.com/office/drawing/2014/main" id="{201B7435-2C65-4453-BCFB-FE008A883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3944"/>
              <a:ext cx="42" cy="39"/>
            </a:xfrm>
            <a:custGeom>
              <a:avLst/>
              <a:gdLst>
                <a:gd name="T0" fmla="*/ 0 w 38"/>
                <a:gd name="T1" fmla="*/ 48 h 35"/>
                <a:gd name="T2" fmla="*/ 51 w 38"/>
                <a:gd name="T3" fmla="*/ 26 h 35"/>
                <a:gd name="T4" fmla="*/ 49 w 38"/>
                <a:gd name="T5" fmla="*/ 0 h 35"/>
                <a:gd name="T6" fmla="*/ 0 w 38"/>
                <a:gd name="T7" fmla="*/ 48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35">
                  <a:moveTo>
                    <a:pt x="0" y="35"/>
                  </a:moveTo>
                  <a:cubicBezTo>
                    <a:pt x="0" y="35"/>
                    <a:pt x="28" y="33"/>
                    <a:pt x="38" y="1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7" y="19"/>
                    <a:pt x="0" y="35"/>
                  </a:cubicBezTo>
                  <a:close/>
                </a:path>
              </a:pathLst>
            </a:custGeom>
            <a:solidFill>
              <a:srgbClr val="66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Freeform 1673">
              <a:extLst>
                <a:ext uri="{FF2B5EF4-FFF2-40B4-BE49-F238E27FC236}">
                  <a16:creationId xmlns:a16="http://schemas.microsoft.com/office/drawing/2014/main" id="{EE88CD65-56D1-4117-B726-5F85DCB2C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3937"/>
              <a:ext cx="43" cy="45"/>
            </a:xfrm>
            <a:custGeom>
              <a:avLst/>
              <a:gdLst>
                <a:gd name="T0" fmla="*/ 1 w 39"/>
                <a:gd name="T1" fmla="*/ 0 h 40"/>
                <a:gd name="T2" fmla="*/ 0 w 39"/>
                <a:gd name="T3" fmla="*/ 23 h 40"/>
                <a:gd name="T4" fmla="*/ 52 w 39"/>
                <a:gd name="T5" fmla="*/ 57 h 40"/>
                <a:gd name="T6" fmla="*/ 1 w 39"/>
                <a:gd name="T7" fmla="*/ 0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40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8" y="34"/>
                    <a:pt x="39" y="40"/>
                  </a:cubicBezTo>
                  <a:cubicBezTo>
                    <a:pt x="39" y="40"/>
                    <a:pt x="5" y="21"/>
                    <a:pt x="1" y="0"/>
                  </a:cubicBezTo>
                  <a:close/>
                </a:path>
              </a:pathLst>
            </a:custGeom>
            <a:solidFill>
              <a:srgbClr val="664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Freeform 1674">
              <a:extLst>
                <a:ext uri="{FF2B5EF4-FFF2-40B4-BE49-F238E27FC236}">
                  <a16:creationId xmlns:a16="http://schemas.microsoft.com/office/drawing/2014/main" id="{C8D7CBD9-8A12-4481-A031-CC72273D8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4004"/>
              <a:ext cx="32" cy="52"/>
            </a:xfrm>
            <a:custGeom>
              <a:avLst/>
              <a:gdLst>
                <a:gd name="T0" fmla="*/ 12 w 29"/>
                <a:gd name="T1" fmla="*/ 67 h 46"/>
                <a:gd name="T2" fmla="*/ 39 w 29"/>
                <a:gd name="T3" fmla="*/ 0 h 46"/>
                <a:gd name="T4" fmla="*/ 12 w 29"/>
                <a:gd name="T5" fmla="*/ 67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46">
                  <a:moveTo>
                    <a:pt x="9" y="46"/>
                  </a:moveTo>
                  <a:cubicBezTo>
                    <a:pt x="9" y="46"/>
                    <a:pt x="0" y="24"/>
                    <a:pt x="29" y="0"/>
                  </a:cubicBezTo>
                  <a:cubicBezTo>
                    <a:pt x="29" y="0"/>
                    <a:pt x="5" y="30"/>
                    <a:pt x="9" y="46"/>
                  </a:cubicBezTo>
                  <a:close/>
                </a:path>
              </a:pathLst>
            </a:custGeom>
            <a:solidFill>
              <a:srgbClr val="998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Freeform 1675">
              <a:extLst>
                <a:ext uri="{FF2B5EF4-FFF2-40B4-BE49-F238E27FC236}">
                  <a16:creationId xmlns:a16="http://schemas.microsoft.com/office/drawing/2014/main" id="{CEACFA0B-716A-44FD-9C7C-88AFB83C8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3982"/>
              <a:ext cx="46" cy="57"/>
            </a:xfrm>
            <a:custGeom>
              <a:avLst/>
              <a:gdLst>
                <a:gd name="T0" fmla="*/ 0 w 41"/>
                <a:gd name="T1" fmla="*/ 0 h 51"/>
                <a:gd name="T2" fmla="*/ 33 w 41"/>
                <a:gd name="T3" fmla="*/ 72 h 51"/>
                <a:gd name="T4" fmla="*/ 0 w 41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51">
                  <a:moveTo>
                    <a:pt x="0" y="0"/>
                  </a:moveTo>
                  <a:cubicBezTo>
                    <a:pt x="0" y="0"/>
                    <a:pt x="41" y="28"/>
                    <a:pt x="23" y="51"/>
                  </a:cubicBezTo>
                  <a:cubicBezTo>
                    <a:pt x="23" y="51"/>
                    <a:pt x="29" y="22"/>
                    <a:pt x="0" y="0"/>
                  </a:cubicBezTo>
                  <a:close/>
                </a:path>
              </a:pathLst>
            </a:custGeom>
            <a:solidFill>
              <a:srgbClr val="998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Freeform 1676">
              <a:extLst>
                <a:ext uri="{FF2B5EF4-FFF2-40B4-BE49-F238E27FC236}">
                  <a16:creationId xmlns:a16="http://schemas.microsoft.com/office/drawing/2014/main" id="{D4E1E73D-2D7A-4769-8B95-3BBA1CE51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2" y="3872"/>
              <a:ext cx="103" cy="48"/>
            </a:xfrm>
            <a:custGeom>
              <a:avLst/>
              <a:gdLst>
                <a:gd name="T0" fmla="*/ 10 w 92"/>
                <a:gd name="T1" fmla="*/ 0 h 43"/>
                <a:gd name="T2" fmla="*/ 129 w 92"/>
                <a:gd name="T3" fmla="*/ 29 h 43"/>
                <a:gd name="T4" fmla="*/ 0 w 92"/>
                <a:gd name="T5" fmla="*/ 49 h 43"/>
                <a:gd name="T6" fmla="*/ 10 w 92"/>
                <a:gd name="T7" fmla="*/ 0 h 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2" h="43">
                  <a:moveTo>
                    <a:pt x="7" y="0"/>
                  </a:moveTo>
                  <a:cubicBezTo>
                    <a:pt x="7" y="0"/>
                    <a:pt x="42" y="25"/>
                    <a:pt x="92" y="21"/>
                  </a:cubicBezTo>
                  <a:cubicBezTo>
                    <a:pt x="92" y="21"/>
                    <a:pt x="26" y="43"/>
                    <a:pt x="0" y="35"/>
                  </a:cubicBezTo>
                  <a:cubicBezTo>
                    <a:pt x="0" y="35"/>
                    <a:pt x="9" y="9"/>
                    <a:pt x="7" y="0"/>
                  </a:cubicBez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Freeform 1677">
              <a:extLst>
                <a:ext uri="{FF2B5EF4-FFF2-40B4-BE49-F238E27FC236}">
                  <a16:creationId xmlns:a16="http://schemas.microsoft.com/office/drawing/2014/main" id="{064D0E23-D1E0-4545-A2F5-8D17F464B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9" y="3865"/>
              <a:ext cx="89" cy="34"/>
            </a:xfrm>
            <a:custGeom>
              <a:avLst/>
              <a:gdLst>
                <a:gd name="T0" fmla="*/ 106 w 80"/>
                <a:gd name="T1" fmla="*/ 0 h 30"/>
                <a:gd name="T2" fmla="*/ 0 w 80"/>
                <a:gd name="T3" fmla="*/ 8 h 30"/>
                <a:gd name="T4" fmla="*/ 110 w 80"/>
                <a:gd name="T5" fmla="*/ 37 h 30"/>
                <a:gd name="T6" fmla="*/ 106 w 80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30">
                  <a:moveTo>
                    <a:pt x="76" y="0"/>
                  </a:moveTo>
                  <a:cubicBezTo>
                    <a:pt x="76" y="0"/>
                    <a:pt x="48" y="13"/>
                    <a:pt x="0" y="5"/>
                  </a:cubicBezTo>
                  <a:cubicBezTo>
                    <a:pt x="0" y="5"/>
                    <a:pt x="33" y="30"/>
                    <a:pt x="80" y="26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Freeform 1678">
              <a:extLst>
                <a:ext uri="{FF2B5EF4-FFF2-40B4-BE49-F238E27FC236}">
                  <a16:creationId xmlns:a16="http://schemas.microsoft.com/office/drawing/2014/main" id="{C56299F0-5746-4F33-8606-65771506B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3923"/>
              <a:ext cx="48" cy="23"/>
            </a:xfrm>
            <a:custGeom>
              <a:avLst/>
              <a:gdLst>
                <a:gd name="T0" fmla="*/ 0 w 43"/>
                <a:gd name="T1" fmla="*/ 15 h 21"/>
                <a:gd name="T2" fmla="*/ 60 w 43"/>
                <a:gd name="T3" fmla="*/ 27 h 21"/>
                <a:gd name="T4" fmla="*/ 0 w 43"/>
                <a:gd name="T5" fmla="*/ 15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21">
                  <a:moveTo>
                    <a:pt x="0" y="12"/>
                  </a:moveTo>
                  <a:cubicBezTo>
                    <a:pt x="0" y="12"/>
                    <a:pt x="28" y="0"/>
                    <a:pt x="43" y="21"/>
                  </a:cubicBezTo>
                  <a:cubicBezTo>
                    <a:pt x="43" y="21"/>
                    <a:pt x="19" y="7"/>
                    <a:pt x="0" y="12"/>
                  </a:cubicBez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Freeform 1679">
              <a:extLst>
                <a:ext uri="{FF2B5EF4-FFF2-40B4-BE49-F238E27FC236}">
                  <a16:creationId xmlns:a16="http://schemas.microsoft.com/office/drawing/2014/main" id="{95AF5EA9-8432-4207-A285-A31EA962B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27" y="3937"/>
              <a:ext cx="48" cy="19"/>
            </a:xfrm>
            <a:custGeom>
              <a:avLst/>
              <a:gdLst>
                <a:gd name="T0" fmla="*/ 0 w 43"/>
                <a:gd name="T1" fmla="*/ 20 h 17"/>
                <a:gd name="T2" fmla="*/ 60 w 43"/>
                <a:gd name="T3" fmla="*/ 23 h 17"/>
                <a:gd name="T4" fmla="*/ 0 w 43"/>
                <a:gd name="T5" fmla="*/ 2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" h="17">
                  <a:moveTo>
                    <a:pt x="0" y="14"/>
                  </a:moveTo>
                  <a:cubicBezTo>
                    <a:pt x="0" y="14"/>
                    <a:pt x="20" y="0"/>
                    <a:pt x="43" y="17"/>
                  </a:cubicBezTo>
                  <a:cubicBezTo>
                    <a:pt x="43" y="17"/>
                    <a:pt x="16" y="8"/>
                    <a:pt x="0" y="14"/>
                  </a:cubicBez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Freeform 1680">
              <a:extLst>
                <a:ext uri="{FF2B5EF4-FFF2-40B4-BE49-F238E27FC236}">
                  <a16:creationId xmlns:a16="http://schemas.microsoft.com/office/drawing/2014/main" id="{812C5415-D67E-4123-B70B-FE650B024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3914"/>
              <a:ext cx="38" cy="12"/>
            </a:xfrm>
            <a:custGeom>
              <a:avLst/>
              <a:gdLst>
                <a:gd name="T0" fmla="*/ 47 w 34"/>
                <a:gd name="T1" fmla="*/ 11 h 11"/>
                <a:gd name="T2" fmla="*/ 0 w 34"/>
                <a:gd name="T3" fmla="*/ 14 h 11"/>
                <a:gd name="T4" fmla="*/ 47 w 34"/>
                <a:gd name="T5" fmla="*/ 11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4" h="11">
                  <a:moveTo>
                    <a:pt x="34" y="8"/>
                  </a:moveTo>
                  <a:cubicBezTo>
                    <a:pt x="34" y="8"/>
                    <a:pt x="21" y="0"/>
                    <a:pt x="0" y="11"/>
                  </a:cubicBezTo>
                  <a:cubicBezTo>
                    <a:pt x="0" y="11"/>
                    <a:pt x="25" y="5"/>
                    <a:pt x="34" y="8"/>
                  </a:cubicBez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Freeform 1681">
              <a:extLst>
                <a:ext uri="{FF2B5EF4-FFF2-40B4-BE49-F238E27FC236}">
                  <a16:creationId xmlns:a16="http://schemas.microsoft.com/office/drawing/2014/main" id="{A6129B7C-6F82-49A7-AB8A-C370ACFC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9" y="3933"/>
              <a:ext cx="39" cy="16"/>
            </a:xfrm>
            <a:custGeom>
              <a:avLst/>
              <a:gdLst>
                <a:gd name="T0" fmla="*/ 48 w 35"/>
                <a:gd name="T1" fmla="*/ 14 h 15"/>
                <a:gd name="T2" fmla="*/ 0 w 35"/>
                <a:gd name="T3" fmla="*/ 18 h 15"/>
                <a:gd name="T4" fmla="*/ 48 w 35"/>
                <a:gd name="T5" fmla="*/ 14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5">
                  <a:moveTo>
                    <a:pt x="35" y="11"/>
                  </a:moveTo>
                  <a:cubicBezTo>
                    <a:pt x="35" y="11"/>
                    <a:pt x="17" y="0"/>
                    <a:pt x="0" y="15"/>
                  </a:cubicBezTo>
                  <a:cubicBezTo>
                    <a:pt x="0" y="15"/>
                    <a:pt x="18" y="6"/>
                    <a:pt x="35" y="11"/>
                  </a:cubicBezTo>
                  <a:close/>
                </a:path>
              </a:pathLst>
            </a:custGeom>
            <a:solidFill>
              <a:srgbClr val="563E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5" name="Group 2321">
            <a:extLst>
              <a:ext uri="{FF2B5EF4-FFF2-40B4-BE49-F238E27FC236}">
                <a16:creationId xmlns:a16="http://schemas.microsoft.com/office/drawing/2014/main" id="{277FCB6B-FB56-4AC2-B034-FBEA98D179F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8382000" y="2819400"/>
            <a:ext cx="1519238" cy="1890713"/>
            <a:chOff x="839" y="1661"/>
            <a:chExt cx="957" cy="1191"/>
          </a:xfrm>
        </p:grpSpPr>
        <p:sp>
          <p:nvSpPr>
            <p:cNvPr id="39118" name="AutoShape 2320">
              <a:extLst>
                <a:ext uri="{FF2B5EF4-FFF2-40B4-BE49-F238E27FC236}">
                  <a16:creationId xmlns:a16="http://schemas.microsoft.com/office/drawing/2014/main" id="{3FE35C3E-B69B-418D-AFB7-4649B03F8F7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839" y="1661"/>
              <a:ext cx="957" cy="1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2322">
              <a:extLst>
                <a:ext uri="{FF2B5EF4-FFF2-40B4-BE49-F238E27FC236}">
                  <a16:creationId xmlns:a16="http://schemas.microsoft.com/office/drawing/2014/main" id="{8F631836-0494-4CD7-9D96-DD893ED1B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" y="2323"/>
              <a:ext cx="582" cy="527"/>
            </a:xfrm>
            <a:custGeom>
              <a:avLst/>
              <a:gdLst>
                <a:gd name="T0" fmla="*/ 3258 w 246"/>
                <a:gd name="T1" fmla="*/ 173 h 223"/>
                <a:gd name="T2" fmla="*/ 2782 w 246"/>
                <a:gd name="T3" fmla="*/ 1111 h 223"/>
                <a:gd name="T4" fmla="*/ 2766 w 246"/>
                <a:gd name="T5" fmla="*/ 2295 h 223"/>
                <a:gd name="T6" fmla="*/ 173 w 246"/>
                <a:gd name="T7" fmla="*/ 1876 h 223"/>
                <a:gd name="T8" fmla="*/ 0 w 246"/>
                <a:gd name="T9" fmla="*/ 0 h 223"/>
                <a:gd name="T10" fmla="*/ 3258 w 246"/>
                <a:gd name="T11" fmla="*/ 173 h 2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6" h="223">
                  <a:moveTo>
                    <a:pt x="246" y="13"/>
                  </a:moveTo>
                  <a:cubicBezTo>
                    <a:pt x="246" y="13"/>
                    <a:pt x="232" y="47"/>
                    <a:pt x="210" y="84"/>
                  </a:cubicBezTo>
                  <a:cubicBezTo>
                    <a:pt x="185" y="123"/>
                    <a:pt x="219" y="144"/>
                    <a:pt x="209" y="174"/>
                  </a:cubicBezTo>
                  <a:cubicBezTo>
                    <a:pt x="195" y="217"/>
                    <a:pt x="4" y="223"/>
                    <a:pt x="13" y="142"/>
                  </a:cubicBezTo>
                  <a:cubicBezTo>
                    <a:pt x="21" y="58"/>
                    <a:pt x="4" y="21"/>
                    <a:pt x="0" y="0"/>
                  </a:cubicBezTo>
                  <a:cubicBezTo>
                    <a:pt x="0" y="0"/>
                    <a:pt x="193" y="63"/>
                    <a:pt x="246" y="13"/>
                  </a:cubicBezTo>
                  <a:close/>
                </a:path>
              </a:pathLst>
            </a:custGeom>
            <a:solidFill>
              <a:srgbClr val="FD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2323">
              <a:extLst>
                <a:ext uri="{FF2B5EF4-FFF2-40B4-BE49-F238E27FC236}">
                  <a16:creationId xmlns:a16="http://schemas.microsoft.com/office/drawing/2014/main" id="{E4AD9281-AD5B-41B4-9E17-8AA12F16E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552"/>
              <a:ext cx="720" cy="1104"/>
            </a:xfrm>
            <a:custGeom>
              <a:avLst/>
              <a:gdLst>
                <a:gd name="T0" fmla="*/ 3879 w 305"/>
                <a:gd name="T1" fmla="*/ 1823 h 467"/>
                <a:gd name="T2" fmla="*/ 3945 w 305"/>
                <a:gd name="T3" fmla="*/ 3130 h 467"/>
                <a:gd name="T4" fmla="*/ 3961 w 305"/>
                <a:gd name="T5" fmla="*/ 4347 h 467"/>
                <a:gd name="T6" fmla="*/ 3473 w 305"/>
                <a:gd name="T7" fmla="*/ 5416 h 467"/>
                <a:gd name="T8" fmla="*/ 1565 w 305"/>
                <a:gd name="T9" fmla="*/ 5617 h 467"/>
                <a:gd name="T10" fmla="*/ 708 w 305"/>
                <a:gd name="T11" fmla="*/ 4002 h 467"/>
                <a:gd name="T12" fmla="*/ 484 w 305"/>
                <a:gd name="T13" fmla="*/ 4040 h 467"/>
                <a:gd name="T14" fmla="*/ 328 w 305"/>
                <a:gd name="T15" fmla="*/ 3449 h 467"/>
                <a:gd name="T16" fmla="*/ 406 w 305"/>
                <a:gd name="T17" fmla="*/ 2605 h 467"/>
                <a:gd name="T18" fmla="*/ 328 w 305"/>
                <a:gd name="T19" fmla="*/ 2442 h 467"/>
                <a:gd name="T20" fmla="*/ 581 w 305"/>
                <a:gd name="T21" fmla="*/ 1229 h 467"/>
                <a:gd name="T22" fmla="*/ 3879 w 305"/>
                <a:gd name="T23" fmla="*/ 1823 h 46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05" h="467">
                  <a:moveTo>
                    <a:pt x="295" y="138"/>
                  </a:moveTo>
                  <a:cubicBezTo>
                    <a:pt x="305" y="186"/>
                    <a:pt x="302" y="222"/>
                    <a:pt x="300" y="237"/>
                  </a:cubicBezTo>
                  <a:cubicBezTo>
                    <a:pt x="297" y="252"/>
                    <a:pt x="303" y="302"/>
                    <a:pt x="301" y="329"/>
                  </a:cubicBezTo>
                  <a:cubicBezTo>
                    <a:pt x="299" y="356"/>
                    <a:pt x="282" y="390"/>
                    <a:pt x="264" y="410"/>
                  </a:cubicBezTo>
                  <a:cubicBezTo>
                    <a:pt x="245" y="429"/>
                    <a:pt x="190" y="467"/>
                    <a:pt x="119" y="425"/>
                  </a:cubicBezTo>
                  <a:cubicBezTo>
                    <a:pt x="48" y="383"/>
                    <a:pt x="56" y="327"/>
                    <a:pt x="54" y="303"/>
                  </a:cubicBezTo>
                  <a:cubicBezTo>
                    <a:pt x="54" y="303"/>
                    <a:pt x="50" y="345"/>
                    <a:pt x="37" y="306"/>
                  </a:cubicBezTo>
                  <a:cubicBezTo>
                    <a:pt x="33" y="292"/>
                    <a:pt x="23" y="301"/>
                    <a:pt x="25" y="261"/>
                  </a:cubicBezTo>
                  <a:cubicBezTo>
                    <a:pt x="26" y="222"/>
                    <a:pt x="0" y="184"/>
                    <a:pt x="31" y="197"/>
                  </a:cubicBezTo>
                  <a:cubicBezTo>
                    <a:pt x="31" y="197"/>
                    <a:pt x="24" y="192"/>
                    <a:pt x="25" y="185"/>
                  </a:cubicBezTo>
                  <a:cubicBezTo>
                    <a:pt x="25" y="165"/>
                    <a:pt x="21" y="126"/>
                    <a:pt x="44" y="93"/>
                  </a:cubicBezTo>
                  <a:cubicBezTo>
                    <a:pt x="75" y="48"/>
                    <a:pt x="264" y="0"/>
                    <a:pt x="295" y="138"/>
                  </a:cubicBezTo>
                  <a:close/>
                </a:path>
              </a:pathLst>
            </a:custGeom>
            <a:solidFill>
              <a:srgbClr val="FDF2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2324">
              <a:extLst>
                <a:ext uri="{FF2B5EF4-FFF2-40B4-BE49-F238E27FC236}">
                  <a16:creationId xmlns:a16="http://schemas.microsoft.com/office/drawing/2014/main" id="{F363EF7B-E19D-42E8-8603-8E9798FEB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018"/>
              <a:ext cx="267" cy="54"/>
            </a:xfrm>
            <a:custGeom>
              <a:avLst/>
              <a:gdLst>
                <a:gd name="T0" fmla="*/ 1491 w 113"/>
                <a:gd name="T1" fmla="*/ 28 h 23"/>
                <a:gd name="T2" fmla="*/ 1094 w 113"/>
                <a:gd name="T3" fmla="*/ 28 h 23"/>
                <a:gd name="T4" fmla="*/ 922 w 113"/>
                <a:gd name="T5" fmla="*/ 38 h 23"/>
                <a:gd name="T6" fmla="*/ 714 w 113"/>
                <a:gd name="T7" fmla="*/ 28 h 23"/>
                <a:gd name="T8" fmla="*/ 0 w 113"/>
                <a:gd name="T9" fmla="*/ 298 h 23"/>
                <a:gd name="T10" fmla="*/ 581 w 113"/>
                <a:gd name="T11" fmla="*/ 89 h 23"/>
                <a:gd name="T12" fmla="*/ 1240 w 113"/>
                <a:gd name="T13" fmla="*/ 77 h 23"/>
                <a:gd name="T14" fmla="*/ 1491 w 113"/>
                <a:gd name="T15" fmla="*/ 28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3" h="23">
                  <a:moveTo>
                    <a:pt x="113" y="2"/>
                  </a:moveTo>
                  <a:cubicBezTo>
                    <a:pt x="102" y="0"/>
                    <a:pt x="94" y="1"/>
                    <a:pt x="83" y="2"/>
                  </a:cubicBezTo>
                  <a:cubicBezTo>
                    <a:pt x="79" y="2"/>
                    <a:pt x="74" y="3"/>
                    <a:pt x="70" y="3"/>
                  </a:cubicBezTo>
                  <a:cubicBezTo>
                    <a:pt x="64" y="4"/>
                    <a:pt x="59" y="2"/>
                    <a:pt x="54" y="2"/>
                  </a:cubicBezTo>
                  <a:cubicBezTo>
                    <a:pt x="33" y="3"/>
                    <a:pt x="10" y="1"/>
                    <a:pt x="0" y="23"/>
                  </a:cubicBezTo>
                  <a:cubicBezTo>
                    <a:pt x="0" y="23"/>
                    <a:pt x="16" y="5"/>
                    <a:pt x="44" y="7"/>
                  </a:cubicBezTo>
                  <a:cubicBezTo>
                    <a:pt x="73" y="9"/>
                    <a:pt x="87" y="8"/>
                    <a:pt x="94" y="6"/>
                  </a:cubicBezTo>
                  <a:cubicBezTo>
                    <a:pt x="101" y="3"/>
                    <a:pt x="113" y="2"/>
                    <a:pt x="113" y="2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2325">
              <a:extLst>
                <a:ext uri="{FF2B5EF4-FFF2-40B4-BE49-F238E27FC236}">
                  <a16:creationId xmlns:a16="http://schemas.microsoft.com/office/drawing/2014/main" id="{E86D169C-8354-4CBF-BD66-D79A2E097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2072"/>
              <a:ext cx="92" cy="47"/>
            </a:xfrm>
            <a:custGeom>
              <a:avLst/>
              <a:gdLst>
                <a:gd name="T0" fmla="*/ 0 w 39"/>
                <a:gd name="T1" fmla="*/ 172 h 20"/>
                <a:gd name="T2" fmla="*/ 250 w 39"/>
                <a:gd name="T3" fmla="*/ 115 h 20"/>
                <a:gd name="T4" fmla="*/ 377 w 39"/>
                <a:gd name="T5" fmla="*/ 89 h 20"/>
                <a:gd name="T6" fmla="*/ 434 w 39"/>
                <a:gd name="T7" fmla="*/ 0 h 20"/>
                <a:gd name="T8" fmla="*/ 377 w 39"/>
                <a:gd name="T9" fmla="*/ 132 h 20"/>
                <a:gd name="T10" fmla="*/ 512 w 39"/>
                <a:gd name="T11" fmla="*/ 66 h 20"/>
                <a:gd name="T12" fmla="*/ 368 w 39"/>
                <a:gd name="T13" fmla="*/ 193 h 20"/>
                <a:gd name="T14" fmla="*/ 474 w 39"/>
                <a:gd name="T15" fmla="*/ 193 h 20"/>
                <a:gd name="T16" fmla="*/ 316 w 39"/>
                <a:gd name="T17" fmla="*/ 249 h 20"/>
                <a:gd name="T18" fmla="*/ 290 w 39"/>
                <a:gd name="T19" fmla="*/ 155 h 20"/>
                <a:gd name="T20" fmla="*/ 0 w 39"/>
                <a:gd name="T21" fmla="*/ 172 h 2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20">
                  <a:moveTo>
                    <a:pt x="0" y="13"/>
                  </a:moveTo>
                  <a:cubicBezTo>
                    <a:pt x="0" y="13"/>
                    <a:pt x="17" y="13"/>
                    <a:pt x="19" y="9"/>
                  </a:cubicBezTo>
                  <a:cubicBezTo>
                    <a:pt x="21" y="5"/>
                    <a:pt x="27" y="6"/>
                    <a:pt x="29" y="7"/>
                  </a:cubicBezTo>
                  <a:cubicBezTo>
                    <a:pt x="31" y="7"/>
                    <a:pt x="32" y="1"/>
                    <a:pt x="33" y="0"/>
                  </a:cubicBezTo>
                  <a:cubicBezTo>
                    <a:pt x="33" y="0"/>
                    <a:pt x="36" y="8"/>
                    <a:pt x="29" y="10"/>
                  </a:cubicBezTo>
                  <a:cubicBezTo>
                    <a:pt x="29" y="10"/>
                    <a:pt x="37" y="8"/>
                    <a:pt x="39" y="5"/>
                  </a:cubicBezTo>
                  <a:cubicBezTo>
                    <a:pt x="39" y="5"/>
                    <a:pt x="32" y="15"/>
                    <a:pt x="28" y="15"/>
                  </a:cubicBezTo>
                  <a:cubicBezTo>
                    <a:pt x="28" y="15"/>
                    <a:pt x="32" y="18"/>
                    <a:pt x="36" y="15"/>
                  </a:cubicBezTo>
                  <a:cubicBezTo>
                    <a:pt x="36" y="15"/>
                    <a:pt x="36" y="20"/>
                    <a:pt x="24" y="19"/>
                  </a:cubicBezTo>
                  <a:cubicBezTo>
                    <a:pt x="24" y="19"/>
                    <a:pt x="28" y="12"/>
                    <a:pt x="22" y="12"/>
                  </a:cubicBezTo>
                  <a:cubicBezTo>
                    <a:pt x="15" y="13"/>
                    <a:pt x="8" y="17"/>
                    <a:pt x="0" y="13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2326">
              <a:extLst>
                <a:ext uri="{FF2B5EF4-FFF2-40B4-BE49-F238E27FC236}">
                  <a16:creationId xmlns:a16="http://schemas.microsoft.com/office/drawing/2014/main" id="{C65B42A7-2A0A-4248-AC90-32A3C751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82"/>
              <a:ext cx="291" cy="50"/>
            </a:xfrm>
            <a:custGeom>
              <a:avLst/>
              <a:gdLst>
                <a:gd name="T0" fmla="*/ 1628 w 123"/>
                <a:gd name="T1" fmla="*/ 136 h 21"/>
                <a:gd name="T2" fmla="*/ 1405 w 123"/>
                <a:gd name="T3" fmla="*/ 107 h 21"/>
                <a:gd name="T4" fmla="*/ 1114 w 123"/>
                <a:gd name="T5" fmla="*/ 95 h 21"/>
                <a:gd name="T6" fmla="*/ 594 w 123"/>
                <a:gd name="T7" fmla="*/ 12 h 21"/>
                <a:gd name="T8" fmla="*/ 319 w 123"/>
                <a:gd name="T9" fmla="*/ 57 h 21"/>
                <a:gd name="T10" fmla="*/ 0 w 123"/>
                <a:gd name="T11" fmla="*/ 12 h 21"/>
                <a:gd name="T12" fmla="*/ 554 w 123"/>
                <a:gd name="T13" fmla="*/ 95 h 21"/>
                <a:gd name="T14" fmla="*/ 1152 w 123"/>
                <a:gd name="T15" fmla="*/ 205 h 21"/>
                <a:gd name="T16" fmla="*/ 1472 w 123"/>
                <a:gd name="T17" fmla="*/ 148 h 21"/>
                <a:gd name="T18" fmla="*/ 1628 w 123"/>
                <a:gd name="T19" fmla="*/ 136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23" h="21">
                  <a:moveTo>
                    <a:pt x="123" y="10"/>
                  </a:moveTo>
                  <a:cubicBezTo>
                    <a:pt x="117" y="7"/>
                    <a:pt x="114" y="5"/>
                    <a:pt x="106" y="8"/>
                  </a:cubicBezTo>
                  <a:cubicBezTo>
                    <a:pt x="97" y="11"/>
                    <a:pt x="93" y="11"/>
                    <a:pt x="84" y="7"/>
                  </a:cubicBezTo>
                  <a:cubicBezTo>
                    <a:pt x="73" y="3"/>
                    <a:pt x="58" y="0"/>
                    <a:pt x="45" y="1"/>
                  </a:cubicBezTo>
                  <a:cubicBezTo>
                    <a:pt x="38" y="1"/>
                    <a:pt x="31" y="3"/>
                    <a:pt x="24" y="4"/>
                  </a:cubicBezTo>
                  <a:cubicBezTo>
                    <a:pt x="16" y="4"/>
                    <a:pt x="8" y="2"/>
                    <a:pt x="0" y="1"/>
                  </a:cubicBezTo>
                  <a:cubicBezTo>
                    <a:pt x="0" y="1"/>
                    <a:pt x="18" y="10"/>
                    <a:pt x="42" y="7"/>
                  </a:cubicBezTo>
                  <a:cubicBezTo>
                    <a:pt x="66" y="3"/>
                    <a:pt x="75" y="8"/>
                    <a:pt x="87" y="15"/>
                  </a:cubicBezTo>
                  <a:cubicBezTo>
                    <a:pt x="99" y="21"/>
                    <a:pt x="109" y="12"/>
                    <a:pt x="111" y="11"/>
                  </a:cubicBezTo>
                  <a:cubicBezTo>
                    <a:pt x="113" y="10"/>
                    <a:pt x="118" y="7"/>
                    <a:pt x="123" y="1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2327">
              <a:extLst>
                <a:ext uri="{FF2B5EF4-FFF2-40B4-BE49-F238E27FC236}">
                  <a16:creationId xmlns:a16="http://schemas.microsoft.com/office/drawing/2014/main" id="{048FE3FB-79D4-4198-81F7-47D5BD372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959"/>
              <a:ext cx="274" cy="33"/>
            </a:xfrm>
            <a:custGeom>
              <a:avLst/>
              <a:gdLst>
                <a:gd name="T0" fmla="*/ 0 w 116"/>
                <a:gd name="T1" fmla="*/ 40 h 14"/>
                <a:gd name="T2" fmla="*/ 475 w 116"/>
                <a:gd name="T3" fmla="*/ 12 h 14"/>
                <a:gd name="T4" fmla="*/ 869 w 116"/>
                <a:gd name="T5" fmla="*/ 40 h 14"/>
                <a:gd name="T6" fmla="*/ 1528 w 116"/>
                <a:gd name="T7" fmla="*/ 28 h 14"/>
                <a:gd name="T8" fmla="*/ 765 w 116"/>
                <a:gd name="T9" fmla="*/ 66 h 14"/>
                <a:gd name="T10" fmla="*/ 425 w 116"/>
                <a:gd name="T11" fmla="*/ 50 h 14"/>
                <a:gd name="T12" fmla="*/ 0 w 116"/>
                <a:gd name="T13" fmla="*/ 4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4">
                  <a:moveTo>
                    <a:pt x="0" y="3"/>
                  </a:moveTo>
                  <a:cubicBezTo>
                    <a:pt x="0" y="3"/>
                    <a:pt x="20" y="5"/>
                    <a:pt x="36" y="1"/>
                  </a:cubicBezTo>
                  <a:cubicBezTo>
                    <a:pt x="42" y="0"/>
                    <a:pt x="55" y="0"/>
                    <a:pt x="66" y="3"/>
                  </a:cubicBezTo>
                  <a:cubicBezTo>
                    <a:pt x="77" y="7"/>
                    <a:pt x="108" y="6"/>
                    <a:pt x="116" y="2"/>
                  </a:cubicBezTo>
                  <a:cubicBezTo>
                    <a:pt x="116" y="2"/>
                    <a:pt x="95" y="14"/>
                    <a:pt x="58" y="5"/>
                  </a:cubicBezTo>
                  <a:cubicBezTo>
                    <a:pt x="58" y="5"/>
                    <a:pt x="46" y="1"/>
                    <a:pt x="32" y="4"/>
                  </a:cubicBezTo>
                  <a:cubicBezTo>
                    <a:pt x="18" y="7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2328">
              <a:extLst>
                <a:ext uri="{FF2B5EF4-FFF2-40B4-BE49-F238E27FC236}">
                  <a16:creationId xmlns:a16="http://schemas.microsoft.com/office/drawing/2014/main" id="{20D03069-BAD8-4372-B79E-2B54772F6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285"/>
              <a:ext cx="172" cy="68"/>
            </a:xfrm>
            <a:custGeom>
              <a:avLst/>
              <a:gdLst>
                <a:gd name="T0" fmla="*/ 0 w 73"/>
                <a:gd name="T1" fmla="*/ 127 h 29"/>
                <a:gd name="T2" fmla="*/ 290 w 73"/>
                <a:gd name="T3" fmla="*/ 181 h 29"/>
                <a:gd name="T4" fmla="*/ 761 w 73"/>
                <a:gd name="T5" fmla="*/ 209 h 29"/>
                <a:gd name="T6" fmla="*/ 926 w 73"/>
                <a:gd name="T7" fmla="*/ 155 h 29"/>
                <a:gd name="T8" fmla="*/ 549 w 73"/>
                <a:gd name="T9" fmla="*/ 363 h 29"/>
                <a:gd name="T10" fmla="*/ 0 w 73"/>
                <a:gd name="T11" fmla="*/ 12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29">
                  <a:moveTo>
                    <a:pt x="0" y="10"/>
                  </a:moveTo>
                  <a:cubicBezTo>
                    <a:pt x="0" y="10"/>
                    <a:pt x="10" y="1"/>
                    <a:pt x="22" y="14"/>
                  </a:cubicBezTo>
                  <a:cubicBezTo>
                    <a:pt x="35" y="27"/>
                    <a:pt x="47" y="28"/>
                    <a:pt x="58" y="16"/>
                  </a:cubicBezTo>
                  <a:cubicBezTo>
                    <a:pt x="70" y="4"/>
                    <a:pt x="73" y="0"/>
                    <a:pt x="71" y="12"/>
                  </a:cubicBezTo>
                  <a:cubicBezTo>
                    <a:pt x="71" y="22"/>
                    <a:pt x="66" y="27"/>
                    <a:pt x="42" y="28"/>
                  </a:cubicBezTo>
                  <a:cubicBezTo>
                    <a:pt x="19" y="29"/>
                    <a:pt x="14" y="22"/>
                    <a:pt x="0" y="1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2329">
              <a:extLst>
                <a:ext uri="{FF2B5EF4-FFF2-40B4-BE49-F238E27FC236}">
                  <a16:creationId xmlns:a16="http://schemas.microsoft.com/office/drawing/2014/main" id="{0AC579D2-619C-4BF9-9945-A5BDF0003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30"/>
              <a:ext cx="151" cy="54"/>
            </a:xfrm>
            <a:custGeom>
              <a:avLst/>
              <a:gdLst>
                <a:gd name="T0" fmla="*/ 0 w 64"/>
                <a:gd name="T1" fmla="*/ 77 h 23"/>
                <a:gd name="T2" fmla="*/ 378 w 64"/>
                <a:gd name="T3" fmla="*/ 193 h 23"/>
                <a:gd name="T4" fmla="*/ 762 w 64"/>
                <a:gd name="T5" fmla="*/ 221 h 23"/>
                <a:gd name="T6" fmla="*/ 646 w 64"/>
                <a:gd name="T7" fmla="*/ 12 h 23"/>
                <a:gd name="T8" fmla="*/ 0 w 64"/>
                <a:gd name="T9" fmla="*/ 7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3">
                  <a:moveTo>
                    <a:pt x="0" y="6"/>
                  </a:moveTo>
                  <a:cubicBezTo>
                    <a:pt x="0" y="6"/>
                    <a:pt x="18" y="17"/>
                    <a:pt x="29" y="15"/>
                  </a:cubicBezTo>
                  <a:cubicBezTo>
                    <a:pt x="40" y="14"/>
                    <a:pt x="52" y="10"/>
                    <a:pt x="58" y="17"/>
                  </a:cubicBezTo>
                  <a:cubicBezTo>
                    <a:pt x="64" y="23"/>
                    <a:pt x="60" y="0"/>
                    <a:pt x="49" y="1"/>
                  </a:cubicBezTo>
                  <a:cubicBezTo>
                    <a:pt x="39" y="3"/>
                    <a:pt x="13" y="13"/>
                    <a:pt x="0" y="6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2330">
              <a:extLst>
                <a:ext uri="{FF2B5EF4-FFF2-40B4-BE49-F238E27FC236}">
                  <a16:creationId xmlns:a16="http://schemas.microsoft.com/office/drawing/2014/main" id="{36AF1D08-2331-4316-91DE-33988E23F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27"/>
              <a:ext cx="156" cy="45"/>
            </a:xfrm>
            <a:custGeom>
              <a:avLst/>
              <a:gdLst>
                <a:gd name="T0" fmla="*/ 0 w 66"/>
                <a:gd name="T1" fmla="*/ 213 h 19"/>
                <a:gd name="T2" fmla="*/ 329 w 66"/>
                <a:gd name="T3" fmla="*/ 50 h 19"/>
                <a:gd name="T4" fmla="*/ 778 w 66"/>
                <a:gd name="T5" fmla="*/ 78 h 19"/>
                <a:gd name="T6" fmla="*/ 754 w 66"/>
                <a:gd name="T7" fmla="*/ 173 h 19"/>
                <a:gd name="T8" fmla="*/ 291 w 66"/>
                <a:gd name="T9" fmla="*/ 213 h 19"/>
                <a:gd name="T10" fmla="*/ 0 w 66"/>
                <a:gd name="T11" fmla="*/ 21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9">
                  <a:moveTo>
                    <a:pt x="0" y="16"/>
                  </a:moveTo>
                  <a:cubicBezTo>
                    <a:pt x="0" y="16"/>
                    <a:pt x="17" y="0"/>
                    <a:pt x="25" y="4"/>
                  </a:cubicBezTo>
                  <a:cubicBezTo>
                    <a:pt x="34" y="8"/>
                    <a:pt x="36" y="16"/>
                    <a:pt x="59" y="6"/>
                  </a:cubicBezTo>
                  <a:cubicBezTo>
                    <a:pt x="59" y="6"/>
                    <a:pt x="66" y="6"/>
                    <a:pt x="57" y="13"/>
                  </a:cubicBezTo>
                  <a:cubicBezTo>
                    <a:pt x="49" y="19"/>
                    <a:pt x="34" y="19"/>
                    <a:pt x="22" y="16"/>
                  </a:cubicBezTo>
                  <a:cubicBezTo>
                    <a:pt x="10" y="12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2331">
              <a:extLst>
                <a:ext uri="{FF2B5EF4-FFF2-40B4-BE49-F238E27FC236}">
                  <a16:creationId xmlns:a16="http://schemas.microsoft.com/office/drawing/2014/main" id="{3737F1A2-4BE2-4653-A944-C71A5FC9C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089"/>
              <a:ext cx="76" cy="40"/>
            </a:xfrm>
            <a:custGeom>
              <a:avLst/>
              <a:gdLst>
                <a:gd name="T0" fmla="*/ 95 w 32"/>
                <a:gd name="T1" fmla="*/ 0 h 17"/>
                <a:gd name="T2" fmla="*/ 430 w 32"/>
                <a:gd name="T3" fmla="*/ 78 h 17"/>
                <a:gd name="T4" fmla="*/ 176 w 32"/>
                <a:gd name="T5" fmla="*/ 221 h 17"/>
                <a:gd name="T6" fmla="*/ 185 w 32"/>
                <a:gd name="T7" fmla="*/ 155 h 17"/>
                <a:gd name="T8" fmla="*/ 29 w 32"/>
                <a:gd name="T9" fmla="*/ 209 h 17"/>
                <a:gd name="T10" fmla="*/ 147 w 32"/>
                <a:gd name="T11" fmla="*/ 132 h 17"/>
                <a:gd name="T12" fmla="*/ 0 w 32"/>
                <a:gd name="T13" fmla="*/ 66 h 17"/>
                <a:gd name="T14" fmla="*/ 107 w 32"/>
                <a:gd name="T15" fmla="*/ 78 h 17"/>
                <a:gd name="T16" fmla="*/ 95 w 32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" h="17">
                  <a:moveTo>
                    <a:pt x="7" y="0"/>
                  </a:moveTo>
                  <a:cubicBezTo>
                    <a:pt x="7" y="0"/>
                    <a:pt x="13" y="11"/>
                    <a:pt x="32" y="6"/>
                  </a:cubicBezTo>
                  <a:cubicBezTo>
                    <a:pt x="32" y="6"/>
                    <a:pt x="18" y="10"/>
                    <a:pt x="13" y="17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8" y="15"/>
                    <a:pt x="2" y="16"/>
                  </a:cubicBezTo>
                  <a:cubicBezTo>
                    <a:pt x="2" y="16"/>
                    <a:pt x="10" y="12"/>
                    <a:pt x="11" y="10"/>
                  </a:cubicBezTo>
                  <a:cubicBezTo>
                    <a:pt x="11" y="10"/>
                    <a:pt x="4" y="9"/>
                    <a:pt x="0" y="5"/>
                  </a:cubicBezTo>
                  <a:cubicBezTo>
                    <a:pt x="0" y="5"/>
                    <a:pt x="4" y="7"/>
                    <a:pt x="8" y="6"/>
                  </a:cubicBezTo>
                  <a:cubicBezTo>
                    <a:pt x="8" y="6"/>
                    <a:pt x="6" y="4"/>
                    <a:pt x="7" y="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2332">
              <a:extLst>
                <a:ext uri="{FF2B5EF4-FFF2-40B4-BE49-F238E27FC236}">
                  <a16:creationId xmlns:a16="http://schemas.microsoft.com/office/drawing/2014/main" id="{2535D51D-E93A-4DE8-8D90-E88552E8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2" y="2086"/>
              <a:ext cx="130" cy="45"/>
            </a:xfrm>
            <a:custGeom>
              <a:avLst/>
              <a:gdLst>
                <a:gd name="T0" fmla="*/ 726 w 55"/>
                <a:gd name="T1" fmla="*/ 253 h 19"/>
                <a:gd name="T2" fmla="*/ 409 w 55"/>
                <a:gd name="T3" fmla="*/ 78 h 19"/>
                <a:gd name="T4" fmla="*/ 156 w 55"/>
                <a:gd name="T5" fmla="*/ 107 h 19"/>
                <a:gd name="T6" fmla="*/ 0 w 55"/>
                <a:gd name="T7" fmla="*/ 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19">
                  <a:moveTo>
                    <a:pt x="55" y="19"/>
                  </a:moveTo>
                  <a:cubicBezTo>
                    <a:pt x="48" y="14"/>
                    <a:pt x="41" y="7"/>
                    <a:pt x="31" y="6"/>
                  </a:cubicBezTo>
                  <a:cubicBezTo>
                    <a:pt x="25" y="5"/>
                    <a:pt x="18" y="8"/>
                    <a:pt x="12" y="8"/>
                  </a:cubicBezTo>
                  <a:cubicBezTo>
                    <a:pt x="7" y="7"/>
                    <a:pt x="3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2333">
              <a:extLst>
                <a:ext uri="{FF2B5EF4-FFF2-40B4-BE49-F238E27FC236}">
                  <a16:creationId xmlns:a16="http://schemas.microsoft.com/office/drawing/2014/main" id="{4B0A0440-1EA4-44C4-846E-987D9D7C8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110"/>
              <a:ext cx="92" cy="24"/>
            </a:xfrm>
            <a:custGeom>
              <a:avLst/>
              <a:gdLst>
                <a:gd name="T0" fmla="*/ 512 w 39"/>
                <a:gd name="T1" fmla="*/ 127 h 10"/>
                <a:gd name="T2" fmla="*/ 262 w 39"/>
                <a:gd name="T3" fmla="*/ 0 h 10"/>
                <a:gd name="T4" fmla="*/ 0 w 39"/>
                <a:gd name="T5" fmla="*/ 110 h 10"/>
                <a:gd name="T6" fmla="*/ 512 w 39"/>
                <a:gd name="T7" fmla="*/ 13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10">
                  <a:moveTo>
                    <a:pt x="39" y="9"/>
                  </a:moveTo>
                  <a:cubicBezTo>
                    <a:pt x="35" y="3"/>
                    <a:pt x="26" y="1"/>
                    <a:pt x="20" y="0"/>
                  </a:cubicBezTo>
                  <a:cubicBezTo>
                    <a:pt x="13" y="0"/>
                    <a:pt x="4" y="1"/>
                    <a:pt x="0" y="8"/>
                  </a:cubicBezTo>
                  <a:cubicBezTo>
                    <a:pt x="13" y="9"/>
                    <a:pt x="26" y="10"/>
                    <a:pt x="39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2334">
              <a:extLst>
                <a:ext uri="{FF2B5EF4-FFF2-40B4-BE49-F238E27FC236}">
                  <a16:creationId xmlns:a16="http://schemas.microsoft.com/office/drawing/2014/main" id="{2574242C-7168-462F-9EDD-8CF651D98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112"/>
              <a:ext cx="52" cy="22"/>
            </a:xfrm>
            <a:custGeom>
              <a:avLst/>
              <a:gdLst>
                <a:gd name="T0" fmla="*/ 291 w 22"/>
                <a:gd name="T1" fmla="*/ 132 h 9"/>
                <a:gd name="T2" fmla="*/ 40 w 22"/>
                <a:gd name="T3" fmla="*/ 120 h 9"/>
                <a:gd name="T4" fmla="*/ 66 w 22"/>
                <a:gd name="T5" fmla="*/ 0 h 9"/>
                <a:gd name="T6" fmla="*/ 279 w 22"/>
                <a:gd name="T7" fmla="*/ 12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9">
                  <a:moveTo>
                    <a:pt x="22" y="9"/>
                  </a:moveTo>
                  <a:cubicBezTo>
                    <a:pt x="15" y="9"/>
                    <a:pt x="9" y="9"/>
                    <a:pt x="3" y="8"/>
                  </a:cubicBezTo>
                  <a:cubicBezTo>
                    <a:pt x="3" y="8"/>
                    <a:pt x="0" y="4"/>
                    <a:pt x="5" y="0"/>
                  </a:cubicBezTo>
                  <a:cubicBezTo>
                    <a:pt x="11" y="1"/>
                    <a:pt x="18" y="3"/>
                    <a:pt x="21" y="8"/>
                  </a:cubicBezTo>
                </a:path>
              </a:pathLst>
            </a:custGeom>
            <a:solidFill>
              <a:srgbClr val="5C7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2335">
              <a:extLst>
                <a:ext uri="{FF2B5EF4-FFF2-40B4-BE49-F238E27FC236}">
                  <a16:creationId xmlns:a16="http://schemas.microsoft.com/office/drawing/2014/main" id="{D00105E6-8E67-4DB4-9F6D-ED1B8FA07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101"/>
              <a:ext cx="87" cy="30"/>
            </a:xfrm>
            <a:custGeom>
              <a:avLst/>
              <a:gdLst>
                <a:gd name="T0" fmla="*/ 193 w 37"/>
                <a:gd name="T1" fmla="*/ 28 h 13"/>
                <a:gd name="T2" fmla="*/ 0 w 37"/>
                <a:gd name="T3" fmla="*/ 150 h 13"/>
                <a:gd name="T4" fmla="*/ 287 w 37"/>
                <a:gd name="T5" fmla="*/ 122 h 13"/>
                <a:gd name="T6" fmla="*/ 482 w 37"/>
                <a:gd name="T7" fmla="*/ 97 h 13"/>
                <a:gd name="T8" fmla="*/ 442 w 37"/>
                <a:gd name="T9" fmla="*/ 37 h 13"/>
                <a:gd name="T10" fmla="*/ 193 w 37"/>
                <a:gd name="T11" fmla="*/ 2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3">
                  <a:moveTo>
                    <a:pt x="15" y="2"/>
                  </a:moveTo>
                  <a:cubicBezTo>
                    <a:pt x="11" y="0"/>
                    <a:pt x="3" y="10"/>
                    <a:pt x="0" y="12"/>
                  </a:cubicBezTo>
                  <a:cubicBezTo>
                    <a:pt x="8" y="11"/>
                    <a:pt x="14" y="9"/>
                    <a:pt x="22" y="10"/>
                  </a:cubicBezTo>
                  <a:cubicBezTo>
                    <a:pt x="26" y="10"/>
                    <a:pt x="35" y="13"/>
                    <a:pt x="37" y="8"/>
                  </a:cubicBezTo>
                  <a:cubicBezTo>
                    <a:pt x="36" y="6"/>
                    <a:pt x="36" y="4"/>
                    <a:pt x="34" y="3"/>
                  </a:cubicBezTo>
                  <a:cubicBezTo>
                    <a:pt x="34" y="3"/>
                    <a:pt x="24" y="6"/>
                    <a:pt x="1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2336">
              <a:extLst>
                <a:ext uri="{FF2B5EF4-FFF2-40B4-BE49-F238E27FC236}">
                  <a16:creationId xmlns:a16="http://schemas.microsoft.com/office/drawing/2014/main" id="{16DF87C9-9CD3-4046-B753-529C098EB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119"/>
              <a:ext cx="24" cy="12"/>
            </a:xfrm>
            <a:custGeom>
              <a:avLst/>
              <a:gdLst>
                <a:gd name="T0" fmla="*/ 58 w 10"/>
                <a:gd name="T1" fmla="*/ 0 h 5"/>
                <a:gd name="T2" fmla="*/ 41 w 10"/>
                <a:gd name="T3" fmla="*/ 70 h 5"/>
                <a:gd name="T4" fmla="*/ 139 w 10"/>
                <a:gd name="T5" fmla="*/ 70 h 5"/>
                <a:gd name="T6" fmla="*/ 58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4" y="0"/>
                    <a:pt x="0" y="3"/>
                    <a:pt x="3" y="5"/>
                  </a:cubicBezTo>
                  <a:cubicBezTo>
                    <a:pt x="3" y="5"/>
                    <a:pt x="10" y="5"/>
                    <a:pt x="10" y="5"/>
                  </a:cubicBezTo>
                  <a:cubicBezTo>
                    <a:pt x="10" y="5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2337">
              <a:extLst>
                <a:ext uri="{FF2B5EF4-FFF2-40B4-BE49-F238E27FC236}">
                  <a16:creationId xmlns:a16="http://schemas.microsoft.com/office/drawing/2014/main" id="{57C30634-CE7F-453F-9CFA-0315F46BB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2112"/>
              <a:ext cx="23" cy="17"/>
            </a:xfrm>
            <a:custGeom>
              <a:avLst/>
              <a:gdLst>
                <a:gd name="T0" fmla="*/ 64 w 10"/>
                <a:gd name="T1" fmla="*/ 12 h 7"/>
                <a:gd name="T2" fmla="*/ 37 w 10"/>
                <a:gd name="T3" fmla="*/ 100 h 7"/>
                <a:gd name="T4" fmla="*/ 110 w 10"/>
                <a:gd name="T5" fmla="*/ 100 h 7"/>
                <a:gd name="T6" fmla="*/ 122 w 10"/>
                <a:gd name="T7" fmla="*/ 29 h 7"/>
                <a:gd name="T8" fmla="*/ 64 w 10"/>
                <a:gd name="T9" fmla="*/ 12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">
                  <a:moveTo>
                    <a:pt x="5" y="1"/>
                  </a:moveTo>
                  <a:cubicBezTo>
                    <a:pt x="5" y="1"/>
                    <a:pt x="0" y="4"/>
                    <a:pt x="3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8" y="3"/>
                    <a:pt x="10" y="2"/>
                  </a:cubicBezTo>
                  <a:cubicBezTo>
                    <a:pt x="10" y="2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405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2338">
              <a:extLst>
                <a:ext uri="{FF2B5EF4-FFF2-40B4-BE49-F238E27FC236}">
                  <a16:creationId xmlns:a16="http://schemas.microsoft.com/office/drawing/2014/main" id="{DC6040CB-8E62-4A79-9C14-DE9A260B8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2119"/>
              <a:ext cx="12" cy="5"/>
            </a:xfrm>
            <a:custGeom>
              <a:avLst/>
              <a:gdLst>
                <a:gd name="T0" fmla="*/ 12 w 12"/>
                <a:gd name="T1" fmla="*/ 5 h 5"/>
                <a:gd name="T2" fmla="*/ 0 w 12"/>
                <a:gd name="T3" fmla="*/ 0 h 5"/>
                <a:gd name="T4" fmla="*/ 0 w 12"/>
                <a:gd name="T5" fmla="*/ 5 h 5"/>
                <a:gd name="T6" fmla="*/ 12 w 12"/>
                <a:gd name="T7" fmla="*/ 5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5">
                  <a:moveTo>
                    <a:pt x="12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2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2339">
              <a:extLst>
                <a:ext uri="{FF2B5EF4-FFF2-40B4-BE49-F238E27FC236}">
                  <a16:creationId xmlns:a16="http://schemas.microsoft.com/office/drawing/2014/main" id="{EE72BA69-634D-4369-AFBD-31B6BD0FC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3" y="2108"/>
              <a:ext cx="37" cy="21"/>
            </a:xfrm>
            <a:custGeom>
              <a:avLst/>
              <a:gdLst>
                <a:gd name="T0" fmla="*/ 28 w 16"/>
                <a:gd name="T1" fmla="*/ 12 h 9"/>
                <a:gd name="T2" fmla="*/ 28 w 16"/>
                <a:gd name="T3" fmla="*/ 86 h 9"/>
                <a:gd name="T4" fmla="*/ 199 w 16"/>
                <a:gd name="T5" fmla="*/ 65 h 9"/>
                <a:gd name="T6" fmla="*/ 160 w 16"/>
                <a:gd name="T7" fmla="*/ 0 h 9"/>
                <a:gd name="T8" fmla="*/ 28 w 16"/>
                <a:gd name="T9" fmla="*/ 1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9">
                  <a:moveTo>
                    <a:pt x="2" y="1"/>
                  </a:moveTo>
                  <a:cubicBezTo>
                    <a:pt x="2" y="1"/>
                    <a:pt x="0" y="5"/>
                    <a:pt x="2" y="7"/>
                  </a:cubicBezTo>
                  <a:cubicBezTo>
                    <a:pt x="4" y="8"/>
                    <a:pt x="15" y="9"/>
                    <a:pt x="16" y="5"/>
                  </a:cubicBezTo>
                  <a:cubicBezTo>
                    <a:pt x="16" y="2"/>
                    <a:pt x="13" y="0"/>
                    <a:pt x="13" y="0"/>
                  </a:cubicBezTo>
                  <a:cubicBezTo>
                    <a:pt x="13" y="0"/>
                    <a:pt x="6" y="1"/>
                    <a:pt x="2" y="1"/>
                  </a:cubicBezTo>
                  <a:close/>
                </a:path>
              </a:pathLst>
            </a:custGeom>
            <a:solidFill>
              <a:srgbClr val="5C7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2340">
              <a:extLst>
                <a:ext uri="{FF2B5EF4-FFF2-40B4-BE49-F238E27FC236}">
                  <a16:creationId xmlns:a16="http://schemas.microsoft.com/office/drawing/2014/main" id="{B042E32C-F4BB-4EF8-9727-DA47E0F0B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105"/>
              <a:ext cx="23" cy="19"/>
            </a:xfrm>
            <a:custGeom>
              <a:avLst/>
              <a:gdLst>
                <a:gd name="T0" fmla="*/ 64 w 10"/>
                <a:gd name="T1" fmla="*/ 12 h 8"/>
                <a:gd name="T2" fmla="*/ 74 w 10"/>
                <a:gd name="T3" fmla="*/ 107 h 8"/>
                <a:gd name="T4" fmla="*/ 122 w 10"/>
                <a:gd name="T5" fmla="*/ 57 h 8"/>
                <a:gd name="T6" fmla="*/ 64 w 10"/>
                <a:gd name="T7" fmla="*/ 1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8">
                  <a:moveTo>
                    <a:pt x="5" y="1"/>
                  </a:moveTo>
                  <a:cubicBezTo>
                    <a:pt x="5" y="1"/>
                    <a:pt x="0" y="8"/>
                    <a:pt x="6" y="8"/>
                  </a:cubicBezTo>
                  <a:cubicBezTo>
                    <a:pt x="6" y="8"/>
                    <a:pt x="10" y="7"/>
                    <a:pt x="10" y="4"/>
                  </a:cubicBezTo>
                  <a:cubicBezTo>
                    <a:pt x="9" y="2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2341">
              <a:extLst>
                <a:ext uri="{FF2B5EF4-FFF2-40B4-BE49-F238E27FC236}">
                  <a16:creationId xmlns:a16="http://schemas.microsoft.com/office/drawing/2014/main" id="{EE2FD2D9-7CD9-433B-B054-1F2A76F6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5" y="2110"/>
              <a:ext cx="14" cy="14"/>
            </a:xfrm>
            <a:custGeom>
              <a:avLst/>
              <a:gdLst>
                <a:gd name="T0" fmla="*/ 28 w 6"/>
                <a:gd name="T1" fmla="*/ 12 h 6"/>
                <a:gd name="T2" fmla="*/ 28 w 6"/>
                <a:gd name="T3" fmla="*/ 65 h 6"/>
                <a:gd name="T4" fmla="*/ 77 w 6"/>
                <a:gd name="T5" fmla="*/ 77 h 6"/>
                <a:gd name="T6" fmla="*/ 77 w 6"/>
                <a:gd name="T7" fmla="*/ 0 h 6"/>
                <a:gd name="T8" fmla="*/ 28 w 6"/>
                <a:gd name="T9" fmla="*/ 1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2" y="1"/>
                    <a:pt x="0" y="4"/>
                    <a:pt x="2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5" y="1"/>
                    <a:pt x="6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405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2342">
              <a:extLst>
                <a:ext uri="{FF2B5EF4-FFF2-40B4-BE49-F238E27FC236}">
                  <a16:creationId xmlns:a16="http://schemas.microsoft.com/office/drawing/2014/main" id="{8A6DB7C3-22E2-4761-80DA-9B9A3F4A7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112"/>
              <a:ext cx="14" cy="5"/>
            </a:xfrm>
            <a:custGeom>
              <a:avLst/>
              <a:gdLst>
                <a:gd name="T0" fmla="*/ 14 w 14"/>
                <a:gd name="T1" fmla="*/ 0 h 5"/>
                <a:gd name="T2" fmla="*/ 0 w 14"/>
                <a:gd name="T3" fmla="*/ 3 h 5"/>
                <a:gd name="T4" fmla="*/ 0 w 14"/>
                <a:gd name="T5" fmla="*/ 5 h 5"/>
                <a:gd name="T6" fmla="*/ 14 w 14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5">
                  <a:moveTo>
                    <a:pt x="14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2343">
              <a:extLst>
                <a:ext uri="{FF2B5EF4-FFF2-40B4-BE49-F238E27FC236}">
                  <a16:creationId xmlns:a16="http://schemas.microsoft.com/office/drawing/2014/main" id="{78A5A823-0DF2-4DBA-900B-ABA2E3246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101"/>
              <a:ext cx="87" cy="30"/>
            </a:xfrm>
            <a:custGeom>
              <a:avLst/>
              <a:gdLst>
                <a:gd name="T0" fmla="*/ 193 w 37"/>
                <a:gd name="T1" fmla="*/ 28 h 13"/>
                <a:gd name="T2" fmla="*/ 0 w 37"/>
                <a:gd name="T3" fmla="*/ 150 h 13"/>
                <a:gd name="T4" fmla="*/ 287 w 37"/>
                <a:gd name="T5" fmla="*/ 122 h 13"/>
                <a:gd name="T6" fmla="*/ 482 w 37"/>
                <a:gd name="T7" fmla="*/ 97 h 13"/>
                <a:gd name="T8" fmla="*/ 442 w 37"/>
                <a:gd name="T9" fmla="*/ 37 h 13"/>
                <a:gd name="T10" fmla="*/ 193 w 37"/>
                <a:gd name="T11" fmla="*/ 2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3">
                  <a:moveTo>
                    <a:pt x="15" y="2"/>
                  </a:moveTo>
                  <a:cubicBezTo>
                    <a:pt x="11" y="0"/>
                    <a:pt x="3" y="10"/>
                    <a:pt x="0" y="12"/>
                  </a:cubicBezTo>
                  <a:cubicBezTo>
                    <a:pt x="8" y="11"/>
                    <a:pt x="14" y="9"/>
                    <a:pt x="22" y="10"/>
                  </a:cubicBezTo>
                  <a:cubicBezTo>
                    <a:pt x="26" y="10"/>
                    <a:pt x="35" y="13"/>
                    <a:pt x="37" y="8"/>
                  </a:cubicBezTo>
                  <a:cubicBezTo>
                    <a:pt x="36" y="6"/>
                    <a:pt x="36" y="4"/>
                    <a:pt x="34" y="3"/>
                  </a:cubicBezTo>
                  <a:cubicBezTo>
                    <a:pt x="34" y="3"/>
                    <a:pt x="24" y="6"/>
                    <a:pt x="15" y="2"/>
                  </a:cubicBezTo>
                  <a:close/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2344">
              <a:extLst>
                <a:ext uri="{FF2B5EF4-FFF2-40B4-BE49-F238E27FC236}">
                  <a16:creationId xmlns:a16="http://schemas.microsoft.com/office/drawing/2014/main" id="{440EC0BE-C25B-44C5-BA68-851EB0DEA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5" y="2079"/>
              <a:ext cx="139" cy="57"/>
            </a:xfrm>
            <a:custGeom>
              <a:avLst/>
              <a:gdLst>
                <a:gd name="T0" fmla="*/ 0 w 59"/>
                <a:gd name="T1" fmla="*/ 78 h 24"/>
                <a:gd name="T2" fmla="*/ 184 w 59"/>
                <a:gd name="T3" fmla="*/ 69 h 24"/>
                <a:gd name="T4" fmla="*/ 617 w 59"/>
                <a:gd name="T5" fmla="*/ 147 h 24"/>
                <a:gd name="T6" fmla="*/ 744 w 59"/>
                <a:gd name="T7" fmla="*/ 321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24">
                  <a:moveTo>
                    <a:pt x="0" y="6"/>
                  </a:moveTo>
                  <a:cubicBezTo>
                    <a:pt x="0" y="6"/>
                    <a:pt x="9" y="0"/>
                    <a:pt x="14" y="5"/>
                  </a:cubicBezTo>
                  <a:cubicBezTo>
                    <a:pt x="19" y="9"/>
                    <a:pt x="35" y="16"/>
                    <a:pt x="47" y="11"/>
                  </a:cubicBezTo>
                  <a:cubicBezTo>
                    <a:pt x="59" y="6"/>
                    <a:pt x="46" y="24"/>
                    <a:pt x="57" y="24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2345">
              <a:extLst>
                <a:ext uri="{FF2B5EF4-FFF2-40B4-BE49-F238E27FC236}">
                  <a16:creationId xmlns:a16="http://schemas.microsoft.com/office/drawing/2014/main" id="{CF7E033C-C50B-4FA4-80F3-25B765B17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110"/>
              <a:ext cx="94" cy="24"/>
            </a:xfrm>
            <a:custGeom>
              <a:avLst/>
              <a:gdLst>
                <a:gd name="T0" fmla="*/ 519 w 40"/>
                <a:gd name="T1" fmla="*/ 127 h 10"/>
                <a:gd name="T2" fmla="*/ 270 w 40"/>
                <a:gd name="T3" fmla="*/ 0 h 10"/>
                <a:gd name="T4" fmla="*/ 0 w 40"/>
                <a:gd name="T5" fmla="*/ 110 h 10"/>
                <a:gd name="T6" fmla="*/ 519 w 40"/>
                <a:gd name="T7" fmla="*/ 139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" h="10">
                  <a:moveTo>
                    <a:pt x="40" y="9"/>
                  </a:moveTo>
                  <a:cubicBezTo>
                    <a:pt x="36" y="3"/>
                    <a:pt x="27" y="1"/>
                    <a:pt x="21" y="0"/>
                  </a:cubicBezTo>
                  <a:cubicBezTo>
                    <a:pt x="13" y="0"/>
                    <a:pt x="5" y="1"/>
                    <a:pt x="0" y="8"/>
                  </a:cubicBezTo>
                  <a:cubicBezTo>
                    <a:pt x="14" y="9"/>
                    <a:pt x="27" y="10"/>
                    <a:pt x="40" y="10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2346">
              <a:extLst>
                <a:ext uri="{FF2B5EF4-FFF2-40B4-BE49-F238E27FC236}">
                  <a16:creationId xmlns:a16="http://schemas.microsoft.com/office/drawing/2014/main" id="{6EE25BEC-0BF9-401D-BF3E-DB72FEECA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292"/>
              <a:ext cx="161" cy="61"/>
            </a:xfrm>
            <a:custGeom>
              <a:avLst/>
              <a:gdLst>
                <a:gd name="T0" fmla="*/ 0 w 68"/>
                <a:gd name="T1" fmla="*/ 66 h 26"/>
                <a:gd name="T2" fmla="*/ 253 w 68"/>
                <a:gd name="T3" fmla="*/ 143 h 26"/>
                <a:gd name="T4" fmla="*/ 717 w 68"/>
                <a:gd name="T5" fmla="*/ 181 h 26"/>
                <a:gd name="T6" fmla="*/ 902 w 68"/>
                <a:gd name="T7" fmla="*/ 38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8" h="26">
                  <a:moveTo>
                    <a:pt x="0" y="5"/>
                  </a:moveTo>
                  <a:cubicBezTo>
                    <a:pt x="0" y="5"/>
                    <a:pt x="10" y="0"/>
                    <a:pt x="19" y="11"/>
                  </a:cubicBezTo>
                  <a:cubicBezTo>
                    <a:pt x="28" y="22"/>
                    <a:pt x="41" y="26"/>
                    <a:pt x="54" y="14"/>
                  </a:cubicBezTo>
                  <a:cubicBezTo>
                    <a:pt x="66" y="2"/>
                    <a:pt x="68" y="3"/>
                    <a:pt x="68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2347">
              <a:extLst>
                <a:ext uri="{FF2B5EF4-FFF2-40B4-BE49-F238E27FC236}">
                  <a16:creationId xmlns:a16="http://schemas.microsoft.com/office/drawing/2014/main" id="{B225FA1C-832A-4FBE-827E-F12EA73543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5" y="2238"/>
              <a:ext cx="192" cy="196"/>
            </a:xfrm>
            <a:custGeom>
              <a:avLst/>
              <a:gdLst>
                <a:gd name="T0" fmla="*/ 1079 w 81"/>
                <a:gd name="T1" fmla="*/ 0 h 83"/>
                <a:gd name="T2" fmla="*/ 877 w 81"/>
                <a:gd name="T3" fmla="*/ 118 h 83"/>
                <a:gd name="T4" fmla="*/ 398 w 81"/>
                <a:gd name="T5" fmla="*/ 397 h 83"/>
                <a:gd name="T6" fmla="*/ 185 w 81"/>
                <a:gd name="T7" fmla="*/ 1093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83">
                  <a:moveTo>
                    <a:pt x="81" y="0"/>
                  </a:moveTo>
                  <a:cubicBezTo>
                    <a:pt x="81" y="0"/>
                    <a:pt x="70" y="0"/>
                    <a:pt x="66" y="9"/>
                  </a:cubicBezTo>
                  <a:cubicBezTo>
                    <a:pt x="62" y="17"/>
                    <a:pt x="40" y="25"/>
                    <a:pt x="30" y="30"/>
                  </a:cubicBezTo>
                  <a:cubicBezTo>
                    <a:pt x="21" y="36"/>
                    <a:pt x="0" y="58"/>
                    <a:pt x="14" y="83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2348">
              <a:extLst>
                <a:ext uri="{FF2B5EF4-FFF2-40B4-BE49-F238E27FC236}">
                  <a16:creationId xmlns:a16="http://schemas.microsoft.com/office/drawing/2014/main" id="{C48DA588-F6C7-417B-B355-8C54D85B2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6" y="2238"/>
              <a:ext cx="125" cy="123"/>
            </a:xfrm>
            <a:custGeom>
              <a:avLst/>
              <a:gdLst>
                <a:gd name="T0" fmla="*/ 0 w 53"/>
                <a:gd name="T1" fmla="*/ 0 h 52"/>
                <a:gd name="T2" fmla="*/ 262 w 53"/>
                <a:gd name="T3" fmla="*/ 251 h 52"/>
                <a:gd name="T4" fmla="*/ 696 w 53"/>
                <a:gd name="T5" fmla="*/ 688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52">
                  <a:moveTo>
                    <a:pt x="0" y="0"/>
                  </a:moveTo>
                  <a:cubicBezTo>
                    <a:pt x="0" y="0"/>
                    <a:pt x="13" y="17"/>
                    <a:pt x="20" y="19"/>
                  </a:cubicBezTo>
                  <a:cubicBezTo>
                    <a:pt x="28" y="22"/>
                    <a:pt x="52" y="29"/>
                    <a:pt x="53" y="52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2349">
              <a:extLst>
                <a:ext uri="{FF2B5EF4-FFF2-40B4-BE49-F238E27FC236}">
                  <a16:creationId xmlns:a16="http://schemas.microsoft.com/office/drawing/2014/main" id="{5807D317-106D-4B27-A9CF-C65A5EE2D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344"/>
              <a:ext cx="248" cy="24"/>
            </a:xfrm>
            <a:custGeom>
              <a:avLst/>
              <a:gdLst>
                <a:gd name="T0" fmla="*/ 0 w 105"/>
                <a:gd name="T1" fmla="*/ 98 h 10"/>
                <a:gd name="T2" fmla="*/ 397 w 105"/>
                <a:gd name="T3" fmla="*/ 98 h 10"/>
                <a:gd name="T4" fmla="*/ 1384 w 105"/>
                <a:gd name="T5" fmla="*/ 4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0">
                  <a:moveTo>
                    <a:pt x="0" y="7"/>
                  </a:moveTo>
                  <a:cubicBezTo>
                    <a:pt x="0" y="7"/>
                    <a:pt x="22" y="3"/>
                    <a:pt x="30" y="7"/>
                  </a:cubicBezTo>
                  <a:cubicBezTo>
                    <a:pt x="38" y="10"/>
                    <a:pt x="91" y="0"/>
                    <a:pt x="105" y="3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2350">
              <a:extLst>
                <a:ext uri="{FF2B5EF4-FFF2-40B4-BE49-F238E27FC236}">
                  <a16:creationId xmlns:a16="http://schemas.microsoft.com/office/drawing/2014/main" id="{68EA649E-1E99-4708-8A9F-C84250A81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6" y="2169"/>
              <a:ext cx="104" cy="54"/>
            </a:xfrm>
            <a:custGeom>
              <a:avLst/>
              <a:gdLst>
                <a:gd name="T0" fmla="*/ 581 w 44"/>
                <a:gd name="T1" fmla="*/ 38 h 23"/>
                <a:gd name="T2" fmla="*/ 0 w 44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23">
                  <a:moveTo>
                    <a:pt x="44" y="3"/>
                  </a:moveTo>
                  <a:cubicBezTo>
                    <a:pt x="44" y="3"/>
                    <a:pt x="31" y="2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2351">
              <a:extLst>
                <a:ext uri="{FF2B5EF4-FFF2-40B4-BE49-F238E27FC236}">
                  <a16:creationId xmlns:a16="http://schemas.microsoft.com/office/drawing/2014/main" id="{C51E2D8D-FD06-4BA6-98D5-51F232D63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2167"/>
              <a:ext cx="125" cy="71"/>
            </a:xfrm>
            <a:custGeom>
              <a:avLst/>
              <a:gdLst>
                <a:gd name="T0" fmla="*/ 0 w 53"/>
                <a:gd name="T1" fmla="*/ 0 h 30"/>
                <a:gd name="T2" fmla="*/ 696 w 53"/>
                <a:gd name="T3" fmla="*/ 156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30">
                  <a:moveTo>
                    <a:pt x="0" y="0"/>
                  </a:moveTo>
                  <a:cubicBezTo>
                    <a:pt x="0" y="0"/>
                    <a:pt x="51" y="30"/>
                    <a:pt x="53" y="12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2352">
              <a:extLst>
                <a:ext uri="{FF2B5EF4-FFF2-40B4-BE49-F238E27FC236}">
                  <a16:creationId xmlns:a16="http://schemas.microsoft.com/office/drawing/2014/main" id="{10D33243-6C9B-440C-95A9-E93CEF58F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131"/>
              <a:ext cx="50" cy="5"/>
            </a:xfrm>
            <a:custGeom>
              <a:avLst/>
              <a:gdLst>
                <a:gd name="T0" fmla="*/ 283 w 21"/>
                <a:gd name="T1" fmla="*/ 0 h 2"/>
                <a:gd name="T2" fmla="*/ 0 w 2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2">
                  <a:moveTo>
                    <a:pt x="21" y="0"/>
                  </a:moveTo>
                  <a:cubicBezTo>
                    <a:pt x="21" y="0"/>
                    <a:pt x="9" y="2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2353">
              <a:extLst>
                <a:ext uri="{FF2B5EF4-FFF2-40B4-BE49-F238E27FC236}">
                  <a16:creationId xmlns:a16="http://schemas.microsoft.com/office/drawing/2014/main" id="{14A9C8B8-A276-4247-92B2-BC2223D7E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141"/>
              <a:ext cx="31" cy="19"/>
            </a:xfrm>
            <a:custGeom>
              <a:avLst/>
              <a:gdLst>
                <a:gd name="T0" fmla="*/ 176 w 13"/>
                <a:gd name="T1" fmla="*/ 0 h 8"/>
                <a:gd name="T2" fmla="*/ 0 w 13"/>
                <a:gd name="T3" fmla="*/ 107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8">
                  <a:moveTo>
                    <a:pt x="13" y="0"/>
                  </a:moveTo>
                  <a:cubicBezTo>
                    <a:pt x="13" y="0"/>
                    <a:pt x="4" y="1"/>
                    <a:pt x="0" y="8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2354">
              <a:extLst>
                <a:ext uri="{FF2B5EF4-FFF2-40B4-BE49-F238E27FC236}">
                  <a16:creationId xmlns:a16="http://schemas.microsoft.com/office/drawing/2014/main" id="{B806FB7D-FBB6-4750-A768-91816AE0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2145"/>
              <a:ext cx="14" cy="15"/>
            </a:xfrm>
            <a:custGeom>
              <a:avLst/>
              <a:gdLst>
                <a:gd name="T0" fmla="*/ 77 w 6"/>
                <a:gd name="T1" fmla="*/ 0 h 6"/>
                <a:gd name="T2" fmla="*/ 12 w 6"/>
                <a:gd name="T3" fmla="*/ 9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6" y="0"/>
                    <a:pt x="0" y="3"/>
                    <a:pt x="1" y="6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2355">
              <a:extLst>
                <a:ext uri="{FF2B5EF4-FFF2-40B4-BE49-F238E27FC236}">
                  <a16:creationId xmlns:a16="http://schemas.microsoft.com/office/drawing/2014/main" id="{B4DDE111-5C5A-48C9-A0F7-95AAEE751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129"/>
              <a:ext cx="22" cy="9"/>
            </a:xfrm>
            <a:custGeom>
              <a:avLst/>
              <a:gdLst>
                <a:gd name="T0" fmla="*/ 0 w 9"/>
                <a:gd name="T1" fmla="*/ 11 h 4"/>
                <a:gd name="T2" fmla="*/ 132 w 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0" y="1"/>
                    <a:pt x="8" y="4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2356">
              <a:extLst>
                <a:ext uri="{FF2B5EF4-FFF2-40B4-BE49-F238E27FC236}">
                  <a16:creationId xmlns:a16="http://schemas.microsoft.com/office/drawing/2014/main" id="{13ECEE26-74A4-4AFD-8091-AB5F7B51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6" y="2105"/>
              <a:ext cx="22" cy="14"/>
            </a:xfrm>
            <a:custGeom>
              <a:avLst/>
              <a:gdLst>
                <a:gd name="T0" fmla="*/ 0 w 9"/>
                <a:gd name="T1" fmla="*/ 77 h 6"/>
                <a:gd name="T2" fmla="*/ 132 w 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0" y="6"/>
                    <a:pt x="9" y="5"/>
                    <a:pt x="9" y="0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2357">
              <a:extLst>
                <a:ext uri="{FF2B5EF4-FFF2-40B4-BE49-F238E27FC236}">
                  <a16:creationId xmlns:a16="http://schemas.microsoft.com/office/drawing/2014/main" id="{9D696668-D936-43C3-B904-5801707D5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" y="2027"/>
              <a:ext cx="156" cy="45"/>
            </a:xfrm>
            <a:custGeom>
              <a:avLst/>
              <a:gdLst>
                <a:gd name="T0" fmla="*/ 0 w 66"/>
                <a:gd name="T1" fmla="*/ 213 h 19"/>
                <a:gd name="T2" fmla="*/ 329 w 66"/>
                <a:gd name="T3" fmla="*/ 50 h 19"/>
                <a:gd name="T4" fmla="*/ 778 w 66"/>
                <a:gd name="T5" fmla="*/ 78 h 19"/>
                <a:gd name="T6" fmla="*/ 754 w 66"/>
                <a:gd name="T7" fmla="*/ 173 h 19"/>
                <a:gd name="T8" fmla="*/ 291 w 66"/>
                <a:gd name="T9" fmla="*/ 213 h 19"/>
                <a:gd name="T10" fmla="*/ 0 w 66"/>
                <a:gd name="T11" fmla="*/ 213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19">
                  <a:moveTo>
                    <a:pt x="0" y="16"/>
                  </a:moveTo>
                  <a:cubicBezTo>
                    <a:pt x="0" y="16"/>
                    <a:pt x="17" y="0"/>
                    <a:pt x="25" y="4"/>
                  </a:cubicBezTo>
                  <a:cubicBezTo>
                    <a:pt x="34" y="8"/>
                    <a:pt x="36" y="16"/>
                    <a:pt x="59" y="6"/>
                  </a:cubicBezTo>
                  <a:cubicBezTo>
                    <a:pt x="59" y="6"/>
                    <a:pt x="66" y="6"/>
                    <a:pt x="57" y="13"/>
                  </a:cubicBezTo>
                  <a:cubicBezTo>
                    <a:pt x="49" y="19"/>
                    <a:pt x="34" y="19"/>
                    <a:pt x="22" y="16"/>
                  </a:cubicBezTo>
                  <a:cubicBezTo>
                    <a:pt x="10" y="12"/>
                    <a:pt x="0" y="16"/>
                    <a:pt x="0" y="16"/>
                  </a:cubicBezTo>
                  <a:close/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2358">
              <a:extLst>
                <a:ext uri="{FF2B5EF4-FFF2-40B4-BE49-F238E27FC236}">
                  <a16:creationId xmlns:a16="http://schemas.microsoft.com/office/drawing/2014/main" id="{69386DEC-5E65-4316-9286-4A68957A3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030"/>
              <a:ext cx="151" cy="54"/>
            </a:xfrm>
            <a:custGeom>
              <a:avLst/>
              <a:gdLst>
                <a:gd name="T0" fmla="*/ 0 w 64"/>
                <a:gd name="T1" fmla="*/ 77 h 23"/>
                <a:gd name="T2" fmla="*/ 378 w 64"/>
                <a:gd name="T3" fmla="*/ 193 h 23"/>
                <a:gd name="T4" fmla="*/ 762 w 64"/>
                <a:gd name="T5" fmla="*/ 221 h 23"/>
                <a:gd name="T6" fmla="*/ 646 w 64"/>
                <a:gd name="T7" fmla="*/ 12 h 23"/>
                <a:gd name="T8" fmla="*/ 0 w 64"/>
                <a:gd name="T9" fmla="*/ 77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" h="23">
                  <a:moveTo>
                    <a:pt x="0" y="6"/>
                  </a:moveTo>
                  <a:cubicBezTo>
                    <a:pt x="0" y="6"/>
                    <a:pt x="18" y="17"/>
                    <a:pt x="29" y="15"/>
                  </a:cubicBezTo>
                  <a:cubicBezTo>
                    <a:pt x="40" y="14"/>
                    <a:pt x="52" y="10"/>
                    <a:pt x="58" y="17"/>
                  </a:cubicBezTo>
                  <a:cubicBezTo>
                    <a:pt x="64" y="23"/>
                    <a:pt x="60" y="0"/>
                    <a:pt x="49" y="1"/>
                  </a:cubicBezTo>
                  <a:cubicBezTo>
                    <a:pt x="38" y="3"/>
                    <a:pt x="13" y="13"/>
                    <a:pt x="0" y="6"/>
                  </a:cubicBezTo>
                  <a:close/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2359">
              <a:extLst>
                <a:ext uri="{FF2B5EF4-FFF2-40B4-BE49-F238E27FC236}">
                  <a16:creationId xmlns:a16="http://schemas.microsoft.com/office/drawing/2014/main" id="{C7AE2F24-0F42-47E2-84E1-902D8E3C6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2018"/>
              <a:ext cx="267" cy="54"/>
            </a:xfrm>
            <a:custGeom>
              <a:avLst/>
              <a:gdLst>
                <a:gd name="T0" fmla="*/ 0 w 113"/>
                <a:gd name="T1" fmla="*/ 298 h 23"/>
                <a:gd name="T2" fmla="*/ 714 w 113"/>
                <a:gd name="T3" fmla="*/ 28 h 23"/>
                <a:gd name="T4" fmla="*/ 922 w 113"/>
                <a:gd name="T5" fmla="*/ 38 h 23"/>
                <a:gd name="T6" fmla="*/ 1094 w 113"/>
                <a:gd name="T7" fmla="*/ 28 h 23"/>
                <a:gd name="T8" fmla="*/ 1491 w 113"/>
                <a:gd name="T9" fmla="*/ 38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3">
                  <a:moveTo>
                    <a:pt x="0" y="23"/>
                  </a:moveTo>
                  <a:cubicBezTo>
                    <a:pt x="9" y="1"/>
                    <a:pt x="33" y="3"/>
                    <a:pt x="54" y="2"/>
                  </a:cubicBezTo>
                  <a:cubicBezTo>
                    <a:pt x="59" y="2"/>
                    <a:pt x="64" y="4"/>
                    <a:pt x="70" y="3"/>
                  </a:cubicBezTo>
                  <a:cubicBezTo>
                    <a:pt x="74" y="3"/>
                    <a:pt x="79" y="3"/>
                    <a:pt x="83" y="2"/>
                  </a:cubicBezTo>
                  <a:cubicBezTo>
                    <a:pt x="94" y="1"/>
                    <a:pt x="102" y="0"/>
                    <a:pt x="113" y="3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2360">
              <a:extLst>
                <a:ext uri="{FF2B5EF4-FFF2-40B4-BE49-F238E27FC236}">
                  <a16:creationId xmlns:a16="http://schemas.microsoft.com/office/drawing/2014/main" id="{B1CA0592-397A-4FDB-B786-8A8D39D0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6" y="1980"/>
              <a:ext cx="291" cy="26"/>
            </a:xfrm>
            <a:custGeom>
              <a:avLst/>
              <a:gdLst>
                <a:gd name="T0" fmla="*/ 1628 w 123"/>
                <a:gd name="T1" fmla="*/ 135 h 11"/>
                <a:gd name="T2" fmla="*/ 1405 w 123"/>
                <a:gd name="T3" fmla="*/ 106 h 11"/>
                <a:gd name="T4" fmla="*/ 1114 w 123"/>
                <a:gd name="T5" fmla="*/ 95 h 11"/>
                <a:gd name="T6" fmla="*/ 594 w 123"/>
                <a:gd name="T7" fmla="*/ 12 h 11"/>
                <a:gd name="T8" fmla="*/ 319 w 123"/>
                <a:gd name="T9" fmla="*/ 50 h 11"/>
                <a:gd name="T10" fmla="*/ 0 w 123"/>
                <a:gd name="T11" fmla="*/ 28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11">
                  <a:moveTo>
                    <a:pt x="123" y="10"/>
                  </a:moveTo>
                  <a:cubicBezTo>
                    <a:pt x="116" y="7"/>
                    <a:pt x="113" y="6"/>
                    <a:pt x="106" y="8"/>
                  </a:cubicBezTo>
                  <a:cubicBezTo>
                    <a:pt x="97" y="11"/>
                    <a:pt x="92" y="11"/>
                    <a:pt x="84" y="7"/>
                  </a:cubicBezTo>
                  <a:cubicBezTo>
                    <a:pt x="72" y="3"/>
                    <a:pt x="58" y="0"/>
                    <a:pt x="45" y="1"/>
                  </a:cubicBezTo>
                  <a:cubicBezTo>
                    <a:pt x="38" y="2"/>
                    <a:pt x="31" y="3"/>
                    <a:pt x="24" y="4"/>
                  </a:cubicBezTo>
                  <a:cubicBezTo>
                    <a:pt x="15" y="4"/>
                    <a:pt x="8" y="2"/>
                    <a:pt x="0" y="2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2361">
              <a:extLst>
                <a:ext uri="{FF2B5EF4-FFF2-40B4-BE49-F238E27FC236}">
                  <a16:creationId xmlns:a16="http://schemas.microsoft.com/office/drawing/2014/main" id="{C67905A5-D6FA-4965-80BD-9AAA470B9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956"/>
              <a:ext cx="274" cy="24"/>
            </a:xfrm>
            <a:custGeom>
              <a:avLst/>
              <a:gdLst>
                <a:gd name="T0" fmla="*/ 0 w 116"/>
                <a:gd name="T1" fmla="*/ 82 h 10"/>
                <a:gd name="T2" fmla="*/ 435 w 116"/>
                <a:gd name="T3" fmla="*/ 41 h 10"/>
                <a:gd name="T4" fmla="*/ 803 w 116"/>
                <a:gd name="T5" fmla="*/ 58 h 10"/>
                <a:gd name="T6" fmla="*/ 1528 w 116"/>
                <a:gd name="T7" fmla="*/ 58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6" h="10">
                  <a:moveTo>
                    <a:pt x="0" y="6"/>
                  </a:moveTo>
                  <a:cubicBezTo>
                    <a:pt x="12" y="6"/>
                    <a:pt x="22" y="6"/>
                    <a:pt x="33" y="3"/>
                  </a:cubicBezTo>
                  <a:cubicBezTo>
                    <a:pt x="44" y="1"/>
                    <a:pt x="50" y="0"/>
                    <a:pt x="61" y="4"/>
                  </a:cubicBezTo>
                  <a:cubicBezTo>
                    <a:pt x="78" y="10"/>
                    <a:pt x="98" y="8"/>
                    <a:pt x="116" y="4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2362">
              <a:extLst>
                <a:ext uri="{FF2B5EF4-FFF2-40B4-BE49-F238E27FC236}">
                  <a16:creationId xmlns:a16="http://schemas.microsoft.com/office/drawing/2014/main" id="{57BD2A1E-E36D-4D49-958F-1DF6245FC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552"/>
              <a:ext cx="720" cy="1194"/>
            </a:xfrm>
            <a:custGeom>
              <a:avLst/>
              <a:gdLst>
                <a:gd name="T0" fmla="*/ 2986 w 305"/>
                <a:gd name="T1" fmla="*/ 6355 h 505"/>
                <a:gd name="T2" fmla="*/ 3473 w 305"/>
                <a:gd name="T3" fmla="*/ 5417 h 505"/>
                <a:gd name="T4" fmla="*/ 3961 w 305"/>
                <a:gd name="T5" fmla="*/ 4348 h 505"/>
                <a:gd name="T6" fmla="*/ 3935 w 305"/>
                <a:gd name="T7" fmla="*/ 3130 h 505"/>
                <a:gd name="T8" fmla="*/ 3879 w 305"/>
                <a:gd name="T9" fmla="*/ 1823 h 505"/>
                <a:gd name="T10" fmla="*/ 581 w 305"/>
                <a:gd name="T11" fmla="*/ 1229 h 505"/>
                <a:gd name="T12" fmla="*/ 319 w 305"/>
                <a:gd name="T13" fmla="*/ 2442 h 505"/>
                <a:gd name="T14" fmla="*/ 406 w 305"/>
                <a:gd name="T15" fmla="*/ 2606 h 505"/>
                <a:gd name="T16" fmla="*/ 328 w 305"/>
                <a:gd name="T17" fmla="*/ 3461 h 505"/>
                <a:gd name="T18" fmla="*/ 484 w 305"/>
                <a:gd name="T19" fmla="*/ 4041 h 505"/>
                <a:gd name="T20" fmla="*/ 708 w 305"/>
                <a:gd name="T21" fmla="*/ 4019 h 505"/>
                <a:gd name="T22" fmla="*/ 1565 w 305"/>
                <a:gd name="T23" fmla="*/ 5618 h 505"/>
                <a:gd name="T24" fmla="*/ 2080 w 305"/>
                <a:gd name="T25" fmla="*/ 6675 h 50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5" h="505">
                  <a:moveTo>
                    <a:pt x="227" y="481"/>
                  </a:moveTo>
                  <a:cubicBezTo>
                    <a:pt x="236" y="456"/>
                    <a:pt x="264" y="410"/>
                    <a:pt x="264" y="410"/>
                  </a:cubicBezTo>
                  <a:cubicBezTo>
                    <a:pt x="282" y="390"/>
                    <a:pt x="299" y="356"/>
                    <a:pt x="301" y="329"/>
                  </a:cubicBezTo>
                  <a:cubicBezTo>
                    <a:pt x="303" y="302"/>
                    <a:pt x="297" y="252"/>
                    <a:pt x="299" y="237"/>
                  </a:cubicBezTo>
                  <a:cubicBezTo>
                    <a:pt x="302" y="222"/>
                    <a:pt x="305" y="186"/>
                    <a:pt x="295" y="138"/>
                  </a:cubicBezTo>
                  <a:cubicBezTo>
                    <a:pt x="264" y="0"/>
                    <a:pt x="74" y="48"/>
                    <a:pt x="44" y="93"/>
                  </a:cubicBezTo>
                  <a:cubicBezTo>
                    <a:pt x="21" y="126"/>
                    <a:pt x="25" y="165"/>
                    <a:pt x="24" y="185"/>
                  </a:cubicBezTo>
                  <a:cubicBezTo>
                    <a:pt x="24" y="192"/>
                    <a:pt x="31" y="197"/>
                    <a:pt x="31" y="197"/>
                  </a:cubicBezTo>
                  <a:cubicBezTo>
                    <a:pt x="0" y="184"/>
                    <a:pt x="26" y="222"/>
                    <a:pt x="25" y="262"/>
                  </a:cubicBezTo>
                  <a:cubicBezTo>
                    <a:pt x="23" y="301"/>
                    <a:pt x="33" y="293"/>
                    <a:pt x="37" y="306"/>
                  </a:cubicBezTo>
                  <a:cubicBezTo>
                    <a:pt x="50" y="345"/>
                    <a:pt x="54" y="304"/>
                    <a:pt x="54" y="304"/>
                  </a:cubicBezTo>
                  <a:cubicBezTo>
                    <a:pt x="56" y="327"/>
                    <a:pt x="48" y="383"/>
                    <a:pt x="119" y="425"/>
                  </a:cubicBezTo>
                  <a:cubicBezTo>
                    <a:pt x="119" y="425"/>
                    <a:pt x="149" y="441"/>
                    <a:pt x="158" y="50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2363">
              <a:extLst>
                <a:ext uri="{FF2B5EF4-FFF2-40B4-BE49-F238E27FC236}">
                  <a16:creationId xmlns:a16="http://schemas.microsoft.com/office/drawing/2014/main" id="{C955F7AA-8F54-4351-80C9-E8F6E54E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91"/>
              <a:ext cx="144" cy="307"/>
            </a:xfrm>
            <a:custGeom>
              <a:avLst/>
              <a:gdLst>
                <a:gd name="T0" fmla="*/ 708 w 61"/>
                <a:gd name="T1" fmla="*/ 631 h 130"/>
                <a:gd name="T2" fmla="*/ 753 w 61"/>
                <a:gd name="T3" fmla="*/ 1160 h 130"/>
                <a:gd name="T4" fmla="*/ 463 w 61"/>
                <a:gd name="T5" fmla="*/ 1528 h 130"/>
                <a:gd name="T6" fmla="*/ 196 w 61"/>
                <a:gd name="T7" fmla="*/ 1228 h 130"/>
                <a:gd name="T8" fmla="*/ 156 w 61"/>
                <a:gd name="T9" fmla="*/ 1093 h 130"/>
                <a:gd name="T10" fmla="*/ 94 w 61"/>
                <a:gd name="T11" fmla="*/ 1122 h 130"/>
                <a:gd name="T12" fmla="*/ 94 w 61"/>
                <a:gd name="T13" fmla="*/ 987 h 130"/>
                <a:gd name="T14" fmla="*/ 94 w 61"/>
                <a:gd name="T15" fmla="*/ 831 h 130"/>
                <a:gd name="T16" fmla="*/ 406 w 61"/>
                <a:gd name="T17" fmla="*/ 40 h 130"/>
                <a:gd name="T18" fmla="*/ 708 w 61"/>
                <a:gd name="T19" fmla="*/ 631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0">
                  <a:moveTo>
                    <a:pt x="54" y="48"/>
                  </a:moveTo>
                  <a:cubicBezTo>
                    <a:pt x="54" y="48"/>
                    <a:pt x="54" y="83"/>
                    <a:pt x="57" y="88"/>
                  </a:cubicBezTo>
                  <a:cubicBezTo>
                    <a:pt x="61" y="94"/>
                    <a:pt x="49" y="130"/>
                    <a:pt x="35" y="116"/>
                  </a:cubicBezTo>
                  <a:cubicBezTo>
                    <a:pt x="21" y="101"/>
                    <a:pt x="27" y="94"/>
                    <a:pt x="15" y="93"/>
                  </a:cubicBezTo>
                  <a:cubicBezTo>
                    <a:pt x="15" y="93"/>
                    <a:pt x="13" y="86"/>
                    <a:pt x="12" y="83"/>
                  </a:cubicBezTo>
                  <a:cubicBezTo>
                    <a:pt x="10" y="80"/>
                    <a:pt x="7" y="85"/>
                    <a:pt x="7" y="85"/>
                  </a:cubicBezTo>
                  <a:cubicBezTo>
                    <a:pt x="7" y="85"/>
                    <a:pt x="0" y="77"/>
                    <a:pt x="7" y="75"/>
                  </a:cubicBezTo>
                  <a:cubicBezTo>
                    <a:pt x="13" y="74"/>
                    <a:pt x="11" y="62"/>
                    <a:pt x="7" y="63"/>
                  </a:cubicBezTo>
                  <a:cubicBezTo>
                    <a:pt x="2" y="63"/>
                    <a:pt x="29" y="0"/>
                    <a:pt x="31" y="3"/>
                  </a:cubicBezTo>
                  <a:cubicBezTo>
                    <a:pt x="34" y="8"/>
                    <a:pt x="33" y="45"/>
                    <a:pt x="54" y="48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2364">
              <a:extLst>
                <a:ext uri="{FF2B5EF4-FFF2-40B4-BE49-F238E27FC236}">
                  <a16:creationId xmlns:a16="http://schemas.microsoft.com/office/drawing/2014/main" id="{31EA43F2-5A7D-42B0-AA43-14B3C3926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0" y="1852"/>
              <a:ext cx="61" cy="246"/>
            </a:xfrm>
            <a:custGeom>
              <a:avLst/>
              <a:gdLst>
                <a:gd name="T0" fmla="*/ 0 w 26"/>
                <a:gd name="T1" fmla="*/ 0 h 104"/>
                <a:gd name="T2" fmla="*/ 336 w 26"/>
                <a:gd name="T3" fmla="*/ 844 h 104"/>
                <a:gd name="T4" fmla="*/ 258 w 26"/>
                <a:gd name="T5" fmla="*/ 766 h 104"/>
                <a:gd name="T6" fmla="*/ 307 w 26"/>
                <a:gd name="T7" fmla="*/ 951 h 104"/>
                <a:gd name="T8" fmla="*/ 232 w 26"/>
                <a:gd name="T9" fmla="*/ 861 h 104"/>
                <a:gd name="T10" fmla="*/ 106 w 26"/>
                <a:gd name="T11" fmla="*/ 1377 h 104"/>
                <a:gd name="T12" fmla="*/ 0 w 26"/>
                <a:gd name="T13" fmla="*/ 0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4">
                  <a:moveTo>
                    <a:pt x="0" y="0"/>
                  </a:moveTo>
                  <a:cubicBezTo>
                    <a:pt x="0" y="0"/>
                    <a:pt x="23" y="28"/>
                    <a:pt x="26" y="64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5" y="65"/>
                    <a:pt x="24" y="72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8" y="65"/>
                    <a:pt x="10" y="92"/>
                    <a:pt x="8" y="104"/>
                  </a:cubicBezTo>
                  <a:cubicBezTo>
                    <a:pt x="8" y="104"/>
                    <a:pt x="14" y="58"/>
                    <a:pt x="0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2365">
              <a:extLst>
                <a:ext uri="{FF2B5EF4-FFF2-40B4-BE49-F238E27FC236}">
                  <a16:creationId xmlns:a16="http://schemas.microsoft.com/office/drawing/2014/main" id="{3CB14EB5-84B6-479D-B292-FCC4ECC84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6" y="2330"/>
              <a:ext cx="33" cy="21"/>
            </a:xfrm>
            <a:custGeom>
              <a:avLst/>
              <a:gdLst>
                <a:gd name="T0" fmla="*/ 0 w 14"/>
                <a:gd name="T1" fmla="*/ 114 h 9"/>
                <a:gd name="T2" fmla="*/ 184 w 14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9">
                  <a:moveTo>
                    <a:pt x="0" y="9"/>
                  </a:moveTo>
                  <a:cubicBezTo>
                    <a:pt x="5" y="9"/>
                    <a:pt x="11" y="3"/>
                    <a:pt x="14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2366">
              <a:extLst>
                <a:ext uri="{FF2B5EF4-FFF2-40B4-BE49-F238E27FC236}">
                  <a16:creationId xmlns:a16="http://schemas.microsoft.com/office/drawing/2014/main" id="{37EA619C-43B5-427E-8BCC-5F85132C5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" y="2351"/>
              <a:ext cx="33" cy="12"/>
            </a:xfrm>
            <a:custGeom>
              <a:avLst/>
              <a:gdLst>
                <a:gd name="T0" fmla="*/ 184 w 14"/>
                <a:gd name="T1" fmla="*/ 58 h 5"/>
                <a:gd name="T2" fmla="*/ 0 w 14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5">
                  <a:moveTo>
                    <a:pt x="14" y="4"/>
                  </a:moveTo>
                  <a:cubicBezTo>
                    <a:pt x="9" y="3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2367">
              <a:extLst>
                <a:ext uri="{FF2B5EF4-FFF2-40B4-BE49-F238E27FC236}">
                  <a16:creationId xmlns:a16="http://schemas.microsoft.com/office/drawing/2014/main" id="{10AE4B76-D711-4E37-B151-35960F53A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309"/>
              <a:ext cx="5" cy="11"/>
            </a:xfrm>
            <a:custGeom>
              <a:avLst/>
              <a:gdLst>
                <a:gd name="T0" fmla="*/ 33 w 2"/>
                <a:gd name="T1" fmla="*/ 53 h 5"/>
                <a:gd name="T2" fmla="*/ 0 w 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2368">
              <a:extLst>
                <a:ext uri="{FF2B5EF4-FFF2-40B4-BE49-F238E27FC236}">
                  <a16:creationId xmlns:a16="http://schemas.microsoft.com/office/drawing/2014/main" id="{EA0CDA2D-CEBB-4B3F-833E-7450119BC6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311"/>
              <a:ext cx="56" cy="40"/>
            </a:xfrm>
            <a:custGeom>
              <a:avLst/>
              <a:gdLst>
                <a:gd name="T0" fmla="*/ 0 w 24"/>
                <a:gd name="T1" fmla="*/ 0 h 17"/>
                <a:gd name="T2" fmla="*/ 306 w 24"/>
                <a:gd name="T3" fmla="*/ 115 h 17"/>
                <a:gd name="T4" fmla="*/ 0 w 24"/>
                <a:gd name="T5" fmla="*/ 0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17">
                  <a:moveTo>
                    <a:pt x="0" y="0"/>
                  </a:moveTo>
                  <a:cubicBezTo>
                    <a:pt x="0" y="0"/>
                    <a:pt x="11" y="17"/>
                    <a:pt x="24" y="9"/>
                  </a:cubicBezTo>
                  <a:cubicBezTo>
                    <a:pt x="24" y="9"/>
                    <a:pt x="5" y="9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2369">
              <a:extLst>
                <a:ext uri="{FF2B5EF4-FFF2-40B4-BE49-F238E27FC236}">
                  <a16:creationId xmlns:a16="http://schemas.microsoft.com/office/drawing/2014/main" id="{64161602-7392-4607-A7D9-0BC7CD452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0" y="2079"/>
              <a:ext cx="45" cy="31"/>
            </a:xfrm>
            <a:custGeom>
              <a:avLst/>
              <a:gdLst>
                <a:gd name="T0" fmla="*/ 0 w 19"/>
                <a:gd name="T1" fmla="*/ 12 h 13"/>
                <a:gd name="T2" fmla="*/ 253 w 19"/>
                <a:gd name="T3" fmla="*/ 0 h 13"/>
                <a:gd name="T4" fmla="*/ 0 w 19"/>
                <a:gd name="T5" fmla="*/ 12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1"/>
                  </a:moveTo>
                  <a:cubicBezTo>
                    <a:pt x="0" y="1"/>
                    <a:pt x="7" y="7"/>
                    <a:pt x="19" y="0"/>
                  </a:cubicBezTo>
                  <a:cubicBezTo>
                    <a:pt x="19" y="0"/>
                    <a:pt x="10" y="13"/>
                    <a:pt x="0" y="1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2370">
              <a:extLst>
                <a:ext uri="{FF2B5EF4-FFF2-40B4-BE49-F238E27FC236}">
                  <a16:creationId xmlns:a16="http://schemas.microsoft.com/office/drawing/2014/main" id="{2663096B-47B3-48B1-8F44-6CF31891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098"/>
              <a:ext cx="57" cy="47"/>
            </a:xfrm>
            <a:custGeom>
              <a:avLst/>
              <a:gdLst>
                <a:gd name="T0" fmla="*/ 0 w 24"/>
                <a:gd name="T1" fmla="*/ 12 h 20"/>
                <a:gd name="T2" fmla="*/ 321 w 24"/>
                <a:gd name="T3" fmla="*/ 0 h 20"/>
                <a:gd name="T4" fmla="*/ 0 w 24"/>
                <a:gd name="T5" fmla="*/ 12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20">
                  <a:moveTo>
                    <a:pt x="0" y="1"/>
                  </a:moveTo>
                  <a:cubicBezTo>
                    <a:pt x="0" y="1"/>
                    <a:pt x="17" y="13"/>
                    <a:pt x="24" y="0"/>
                  </a:cubicBezTo>
                  <a:cubicBezTo>
                    <a:pt x="24" y="0"/>
                    <a:pt x="19" y="20"/>
                    <a:pt x="0" y="1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2371">
              <a:extLst>
                <a:ext uri="{FF2B5EF4-FFF2-40B4-BE49-F238E27FC236}">
                  <a16:creationId xmlns:a16="http://schemas.microsoft.com/office/drawing/2014/main" id="{E5DADF90-CC2D-450B-A856-83F7649A9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174"/>
              <a:ext cx="126" cy="94"/>
            </a:xfrm>
            <a:custGeom>
              <a:avLst/>
              <a:gdLst>
                <a:gd name="T0" fmla="*/ 0 w 53"/>
                <a:gd name="T1" fmla="*/ 0 h 40"/>
                <a:gd name="T2" fmla="*/ 713 w 53"/>
                <a:gd name="T3" fmla="*/ 155 h 40"/>
                <a:gd name="T4" fmla="*/ 0 w 53"/>
                <a:gd name="T5" fmla="*/ 0 h 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40">
                  <a:moveTo>
                    <a:pt x="0" y="0"/>
                  </a:moveTo>
                  <a:cubicBezTo>
                    <a:pt x="0" y="0"/>
                    <a:pt x="45" y="29"/>
                    <a:pt x="53" y="12"/>
                  </a:cubicBezTo>
                  <a:cubicBezTo>
                    <a:pt x="53" y="12"/>
                    <a:pt x="50" y="40"/>
                    <a:pt x="0" y="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2372">
              <a:extLst>
                <a:ext uri="{FF2B5EF4-FFF2-40B4-BE49-F238E27FC236}">
                  <a16:creationId xmlns:a16="http://schemas.microsoft.com/office/drawing/2014/main" id="{363EA681-52E9-4C3E-8FDF-6457A690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2171"/>
              <a:ext cx="104" cy="74"/>
            </a:xfrm>
            <a:custGeom>
              <a:avLst/>
              <a:gdLst>
                <a:gd name="T0" fmla="*/ 0 w 44"/>
                <a:gd name="T1" fmla="*/ 0 h 31"/>
                <a:gd name="T2" fmla="*/ 581 w 44"/>
                <a:gd name="T3" fmla="*/ 98 h 31"/>
                <a:gd name="T4" fmla="*/ 0 w 44"/>
                <a:gd name="T5" fmla="*/ 0 h 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4" h="31">
                  <a:moveTo>
                    <a:pt x="0" y="0"/>
                  </a:moveTo>
                  <a:cubicBezTo>
                    <a:pt x="0" y="0"/>
                    <a:pt x="24" y="23"/>
                    <a:pt x="44" y="7"/>
                  </a:cubicBezTo>
                  <a:cubicBezTo>
                    <a:pt x="44" y="7"/>
                    <a:pt x="23" y="31"/>
                    <a:pt x="0" y="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2373">
              <a:extLst>
                <a:ext uri="{FF2B5EF4-FFF2-40B4-BE49-F238E27FC236}">
                  <a16:creationId xmlns:a16="http://schemas.microsoft.com/office/drawing/2014/main" id="{A0FBFF7A-DE59-4333-9EB2-F7797B925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3" y="2181"/>
              <a:ext cx="48" cy="35"/>
            </a:xfrm>
            <a:custGeom>
              <a:avLst/>
              <a:gdLst>
                <a:gd name="T0" fmla="*/ 264 w 20"/>
                <a:gd name="T1" fmla="*/ 0 h 15"/>
                <a:gd name="T2" fmla="*/ 0 w 20"/>
                <a:gd name="T3" fmla="*/ 77 h 15"/>
                <a:gd name="T4" fmla="*/ 264 w 20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5">
                  <a:moveTo>
                    <a:pt x="19" y="0"/>
                  </a:moveTo>
                  <a:cubicBezTo>
                    <a:pt x="19" y="0"/>
                    <a:pt x="20" y="15"/>
                    <a:pt x="0" y="6"/>
                  </a:cubicBezTo>
                  <a:cubicBezTo>
                    <a:pt x="0" y="6"/>
                    <a:pt x="17" y="10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2374">
              <a:extLst>
                <a:ext uri="{FF2B5EF4-FFF2-40B4-BE49-F238E27FC236}">
                  <a16:creationId xmlns:a16="http://schemas.microsoft.com/office/drawing/2014/main" id="{92E468A7-3A9C-46F1-8ADB-F69E6F44EE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2181"/>
              <a:ext cx="50" cy="19"/>
            </a:xfrm>
            <a:custGeom>
              <a:avLst/>
              <a:gdLst>
                <a:gd name="T0" fmla="*/ 0 w 21"/>
                <a:gd name="T1" fmla="*/ 29 h 8"/>
                <a:gd name="T2" fmla="*/ 283 w 21"/>
                <a:gd name="T3" fmla="*/ 0 h 8"/>
                <a:gd name="T4" fmla="*/ 0 w 21"/>
                <a:gd name="T5" fmla="*/ 29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8">
                  <a:moveTo>
                    <a:pt x="0" y="2"/>
                  </a:moveTo>
                  <a:cubicBezTo>
                    <a:pt x="0" y="2"/>
                    <a:pt x="13" y="8"/>
                    <a:pt x="21" y="0"/>
                  </a:cubicBezTo>
                  <a:cubicBezTo>
                    <a:pt x="21" y="0"/>
                    <a:pt x="11" y="5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2375">
              <a:extLst>
                <a:ext uri="{FF2B5EF4-FFF2-40B4-BE49-F238E27FC236}">
                  <a16:creationId xmlns:a16="http://schemas.microsoft.com/office/drawing/2014/main" id="{091DD6B2-8CDF-44A8-8F3C-10AEA78D2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134"/>
              <a:ext cx="94" cy="56"/>
            </a:xfrm>
            <a:custGeom>
              <a:avLst/>
              <a:gdLst>
                <a:gd name="T0" fmla="*/ 519 w 40"/>
                <a:gd name="T1" fmla="*/ 28 h 24"/>
                <a:gd name="T2" fmla="*/ 0 w 40"/>
                <a:gd name="T3" fmla="*/ 0 h 24"/>
                <a:gd name="T4" fmla="*/ 519 w 40"/>
                <a:gd name="T5" fmla="*/ 28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24">
                  <a:moveTo>
                    <a:pt x="4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9" y="24"/>
                    <a:pt x="40" y="2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2376">
              <a:extLst>
                <a:ext uri="{FF2B5EF4-FFF2-40B4-BE49-F238E27FC236}">
                  <a16:creationId xmlns:a16="http://schemas.microsoft.com/office/drawing/2014/main" id="{E679C828-D2D6-42C1-9891-59BBEAFEA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8" y="2127"/>
              <a:ext cx="97" cy="56"/>
            </a:xfrm>
            <a:custGeom>
              <a:avLst/>
              <a:gdLst>
                <a:gd name="T0" fmla="*/ 0 w 41"/>
                <a:gd name="T1" fmla="*/ 65 h 24"/>
                <a:gd name="T2" fmla="*/ 386 w 41"/>
                <a:gd name="T3" fmla="*/ 49 h 24"/>
                <a:gd name="T4" fmla="*/ 0 w 41"/>
                <a:gd name="T5" fmla="*/ 65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4">
                  <a:moveTo>
                    <a:pt x="0" y="5"/>
                  </a:moveTo>
                  <a:cubicBezTo>
                    <a:pt x="0" y="5"/>
                    <a:pt x="14" y="0"/>
                    <a:pt x="29" y="4"/>
                  </a:cubicBezTo>
                  <a:cubicBezTo>
                    <a:pt x="29" y="4"/>
                    <a:pt x="41" y="24"/>
                    <a:pt x="0" y="5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2377">
              <a:extLst>
                <a:ext uri="{FF2B5EF4-FFF2-40B4-BE49-F238E27FC236}">
                  <a16:creationId xmlns:a16="http://schemas.microsoft.com/office/drawing/2014/main" id="{3BACD55D-4DE4-4B11-9918-C6F489736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01"/>
              <a:ext cx="66" cy="179"/>
            </a:xfrm>
            <a:custGeom>
              <a:avLst/>
              <a:gdLst>
                <a:gd name="T0" fmla="*/ 262 w 28"/>
                <a:gd name="T1" fmla="*/ 0 h 76"/>
                <a:gd name="T2" fmla="*/ 328 w 28"/>
                <a:gd name="T3" fmla="*/ 521 h 76"/>
                <a:gd name="T4" fmla="*/ 156 w 28"/>
                <a:gd name="T5" fmla="*/ 721 h 76"/>
                <a:gd name="T6" fmla="*/ 278 w 28"/>
                <a:gd name="T7" fmla="*/ 615 h 76"/>
                <a:gd name="T8" fmla="*/ 262 w 28"/>
                <a:gd name="T9" fmla="*/ 0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76">
                  <a:moveTo>
                    <a:pt x="20" y="0"/>
                  </a:moveTo>
                  <a:cubicBezTo>
                    <a:pt x="20" y="0"/>
                    <a:pt x="13" y="28"/>
                    <a:pt x="25" y="40"/>
                  </a:cubicBezTo>
                  <a:cubicBezTo>
                    <a:pt x="28" y="42"/>
                    <a:pt x="24" y="76"/>
                    <a:pt x="12" y="55"/>
                  </a:cubicBezTo>
                  <a:cubicBezTo>
                    <a:pt x="12" y="55"/>
                    <a:pt x="24" y="62"/>
                    <a:pt x="21" y="47"/>
                  </a:cubicBezTo>
                  <a:cubicBezTo>
                    <a:pt x="18" y="31"/>
                    <a:pt x="0" y="39"/>
                    <a:pt x="20" y="0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2378">
              <a:extLst>
                <a:ext uri="{FF2B5EF4-FFF2-40B4-BE49-F238E27FC236}">
                  <a16:creationId xmlns:a16="http://schemas.microsoft.com/office/drawing/2014/main" id="{5947B7EF-4501-4FF1-AF4A-1CE288C46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1973"/>
              <a:ext cx="47" cy="99"/>
            </a:xfrm>
            <a:custGeom>
              <a:avLst/>
              <a:gdLst>
                <a:gd name="T0" fmla="*/ 259 w 20"/>
                <a:gd name="T1" fmla="*/ 377 h 42"/>
                <a:gd name="T2" fmla="*/ 132 w 20"/>
                <a:gd name="T3" fmla="*/ 549 h 42"/>
                <a:gd name="T4" fmla="*/ 259 w 20"/>
                <a:gd name="T5" fmla="*/ 377 h 4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42">
                  <a:moveTo>
                    <a:pt x="20" y="29"/>
                  </a:moveTo>
                  <a:cubicBezTo>
                    <a:pt x="20" y="29"/>
                    <a:pt x="0" y="0"/>
                    <a:pt x="10" y="42"/>
                  </a:cubicBezTo>
                  <a:cubicBezTo>
                    <a:pt x="10" y="42"/>
                    <a:pt x="5" y="14"/>
                    <a:pt x="20" y="29"/>
                  </a:cubicBezTo>
                  <a:close/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2379">
              <a:extLst>
                <a:ext uri="{FF2B5EF4-FFF2-40B4-BE49-F238E27FC236}">
                  <a16:creationId xmlns:a16="http://schemas.microsoft.com/office/drawing/2014/main" id="{512CD9B9-A05A-443E-AF70-5BDD5397F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119"/>
              <a:ext cx="24" cy="69"/>
            </a:xfrm>
            <a:custGeom>
              <a:avLst/>
              <a:gdLst>
                <a:gd name="T0" fmla="*/ 58 w 10"/>
                <a:gd name="T1" fmla="*/ 0 h 29"/>
                <a:gd name="T2" fmla="*/ 139 w 10"/>
                <a:gd name="T3" fmla="*/ 390 h 29"/>
                <a:gd name="T4" fmla="*/ 58 w 10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29">
                  <a:moveTo>
                    <a:pt x="4" y="0"/>
                  </a:moveTo>
                  <a:cubicBezTo>
                    <a:pt x="4" y="0"/>
                    <a:pt x="0" y="19"/>
                    <a:pt x="10" y="29"/>
                  </a:cubicBezTo>
                  <a:cubicBezTo>
                    <a:pt x="10" y="29"/>
                    <a:pt x="3" y="1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2380">
              <a:extLst>
                <a:ext uri="{FF2B5EF4-FFF2-40B4-BE49-F238E27FC236}">
                  <a16:creationId xmlns:a16="http://schemas.microsoft.com/office/drawing/2014/main" id="{1B7EA48A-6F81-4482-BB05-3A7E6DCA4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91"/>
              <a:ext cx="144" cy="307"/>
            </a:xfrm>
            <a:custGeom>
              <a:avLst/>
              <a:gdLst>
                <a:gd name="T0" fmla="*/ 708 w 61"/>
                <a:gd name="T1" fmla="*/ 631 h 130"/>
                <a:gd name="T2" fmla="*/ 753 w 61"/>
                <a:gd name="T3" fmla="*/ 1160 h 130"/>
                <a:gd name="T4" fmla="*/ 463 w 61"/>
                <a:gd name="T5" fmla="*/ 1528 h 130"/>
                <a:gd name="T6" fmla="*/ 196 w 61"/>
                <a:gd name="T7" fmla="*/ 1228 h 130"/>
                <a:gd name="T8" fmla="*/ 156 w 61"/>
                <a:gd name="T9" fmla="*/ 1093 h 130"/>
                <a:gd name="T10" fmla="*/ 78 w 61"/>
                <a:gd name="T11" fmla="*/ 1122 h 130"/>
                <a:gd name="T12" fmla="*/ 78 w 61"/>
                <a:gd name="T13" fmla="*/ 987 h 130"/>
                <a:gd name="T14" fmla="*/ 78 w 61"/>
                <a:gd name="T15" fmla="*/ 831 h 130"/>
                <a:gd name="T16" fmla="*/ 406 w 61"/>
                <a:gd name="T17" fmla="*/ 40 h 130"/>
                <a:gd name="T18" fmla="*/ 708 w 61"/>
                <a:gd name="T19" fmla="*/ 631 h 1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0">
                  <a:moveTo>
                    <a:pt x="54" y="48"/>
                  </a:moveTo>
                  <a:cubicBezTo>
                    <a:pt x="54" y="48"/>
                    <a:pt x="54" y="83"/>
                    <a:pt x="57" y="88"/>
                  </a:cubicBezTo>
                  <a:cubicBezTo>
                    <a:pt x="61" y="94"/>
                    <a:pt x="49" y="130"/>
                    <a:pt x="35" y="116"/>
                  </a:cubicBezTo>
                  <a:cubicBezTo>
                    <a:pt x="21" y="101"/>
                    <a:pt x="27" y="94"/>
                    <a:pt x="15" y="93"/>
                  </a:cubicBezTo>
                  <a:cubicBezTo>
                    <a:pt x="15" y="93"/>
                    <a:pt x="13" y="86"/>
                    <a:pt x="12" y="83"/>
                  </a:cubicBezTo>
                  <a:cubicBezTo>
                    <a:pt x="10" y="80"/>
                    <a:pt x="6" y="85"/>
                    <a:pt x="6" y="85"/>
                  </a:cubicBezTo>
                  <a:cubicBezTo>
                    <a:pt x="6" y="85"/>
                    <a:pt x="0" y="77"/>
                    <a:pt x="6" y="75"/>
                  </a:cubicBezTo>
                  <a:cubicBezTo>
                    <a:pt x="13" y="74"/>
                    <a:pt x="11" y="62"/>
                    <a:pt x="6" y="63"/>
                  </a:cubicBezTo>
                  <a:cubicBezTo>
                    <a:pt x="2" y="63"/>
                    <a:pt x="29" y="0"/>
                    <a:pt x="31" y="3"/>
                  </a:cubicBezTo>
                  <a:cubicBezTo>
                    <a:pt x="34" y="8"/>
                    <a:pt x="33" y="45"/>
                    <a:pt x="54" y="4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2381">
              <a:extLst>
                <a:ext uri="{FF2B5EF4-FFF2-40B4-BE49-F238E27FC236}">
                  <a16:creationId xmlns:a16="http://schemas.microsoft.com/office/drawing/2014/main" id="{4775EAD3-56CE-4BDE-8BE6-ECCCEC199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1850"/>
              <a:ext cx="66" cy="251"/>
            </a:xfrm>
            <a:custGeom>
              <a:avLst/>
              <a:gdLst>
                <a:gd name="T0" fmla="*/ 0 w 28"/>
                <a:gd name="T1" fmla="*/ 0 h 106"/>
                <a:gd name="T2" fmla="*/ 368 w 28"/>
                <a:gd name="T3" fmla="*/ 864 h 106"/>
                <a:gd name="T4" fmla="*/ 290 w 28"/>
                <a:gd name="T5" fmla="*/ 796 h 106"/>
                <a:gd name="T6" fmla="*/ 328 w 28"/>
                <a:gd name="T7" fmla="*/ 980 h 106"/>
                <a:gd name="T8" fmla="*/ 250 w 28"/>
                <a:gd name="T9" fmla="*/ 890 h 106"/>
                <a:gd name="T10" fmla="*/ 118 w 28"/>
                <a:gd name="T11" fmla="*/ 1407 h 106"/>
                <a:gd name="T12" fmla="*/ 0 w 28"/>
                <a:gd name="T13" fmla="*/ 0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106">
                  <a:moveTo>
                    <a:pt x="0" y="0"/>
                  </a:moveTo>
                  <a:cubicBezTo>
                    <a:pt x="0" y="0"/>
                    <a:pt x="25" y="30"/>
                    <a:pt x="28" y="6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60"/>
                    <a:pt x="26" y="67"/>
                    <a:pt x="25" y="74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0" y="98"/>
                    <a:pt x="11" y="98"/>
                    <a:pt x="9" y="106"/>
                  </a:cubicBezTo>
                  <a:cubicBezTo>
                    <a:pt x="9" y="106"/>
                    <a:pt x="14" y="58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2382">
              <a:extLst>
                <a:ext uri="{FF2B5EF4-FFF2-40B4-BE49-F238E27FC236}">
                  <a16:creationId xmlns:a16="http://schemas.microsoft.com/office/drawing/2014/main" id="{343B6682-562A-42F3-83F8-7958C78A7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0" y="2122"/>
              <a:ext cx="26" cy="120"/>
            </a:xfrm>
            <a:custGeom>
              <a:avLst/>
              <a:gdLst>
                <a:gd name="T0" fmla="*/ 40 w 11"/>
                <a:gd name="T1" fmla="*/ 0 h 51"/>
                <a:gd name="T2" fmla="*/ 40 w 11"/>
                <a:gd name="T3" fmla="*/ 209 h 51"/>
                <a:gd name="T4" fmla="*/ 106 w 11"/>
                <a:gd name="T5" fmla="*/ 405 h 51"/>
                <a:gd name="T6" fmla="*/ 106 w 11"/>
                <a:gd name="T7" fmla="*/ 586 h 51"/>
                <a:gd name="T8" fmla="*/ 66 w 11"/>
                <a:gd name="T9" fmla="*/ 654 h 51"/>
                <a:gd name="T10" fmla="*/ 0 w 11"/>
                <a:gd name="T11" fmla="*/ 638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51">
                  <a:moveTo>
                    <a:pt x="3" y="0"/>
                  </a:moveTo>
                  <a:cubicBezTo>
                    <a:pt x="0" y="2"/>
                    <a:pt x="2" y="12"/>
                    <a:pt x="3" y="16"/>
                  </a:cubicBezTo>
                  <a:cubicBezTo>
                    <a:pt x="3" y="22"/>
                    <a:pt x="6" y="26"/>
                    <a:pt x="8" y="31"/>
                  </a:cubicBezTo>
                  <a:cubicBezTo>
                    <a:pt x="11" y="35"/>
                    <a:pt x="9" y="40"/>
                    <a:pt x="8" y="45"/>
                  </a:cubicBezTo>
                  <a:cubicBezTo>
                    <a:pt x="7" y="47"/>
                    <a:pt x="7" y="49"/>
                    <a:pt x="5" y="50"/>
                  </a:cubicBezTo>
                  <a:cubicBezTo>
                    <a:pt x="4" y="51"/>
                    <a:pt x="1" y="51"/>
                    <a:pt x="0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2383">
              <a:extLst>
                <a:ext uri="{FF2B5EF4-FFF2-40B4-BE49-F238E27FC236}">
                  <a16:creationId xmlns:a16="http://schemas.microsoft.com/office/drawing/2014/main" id="{257D0EA0-BC3D-496F-88F4-9AD4632D6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5" y="2030"/>
              <a:ext cx="31" cy="101"/>
            </a:xfrm>
            <a:custGeom>
              <a:avLst/>
              <a:gdLst>
                <a:gd name="T0" fmla="*/ 176 w 13"/>
                <a:gd name="T1" fmla="*/ 115 h 43"/>
                <a:gd name="T2" fmla="*/ 79 w 13"/>
                <a:gd name="T3" fmla="*/ 38 h 43"/>
                <a:gd name="T4" fmla="*/ 0 w 13"/>
                <a:gd name="T5" fmla="*/ 115 h 43"/>
                <a:gd name="T6" fmla="*/ 69 w 13"/>
                <a:gd name="T7" fmla="*/ 336 h 43"/>
                <a:gd name="T8" fmla="*/ 107 w 13"/>
                <a:gd name="T9" fmla="*/ 55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13" y="9"/>
                  </a:moveTo>
                  <a:cubicBezTo>
                    <a:pt x="10" y="8"/>
                    <a:pt x="9" y="4"/>
                    <a:pt x="6" y="3"/>
                  </a:cubicBezTo>
                  <a:cubicBezTo>
                    <a:pt x="1" y="0"/>
                    <a:pt x="0" y="6"/>
                    <a:pt x="0" y="9"/>
                  </a:cubicBezTo>
                  <a:cubicBezTo>
                    <a:pt x="1" y="15"/>
                    <a:pt x="4" y="21"/>
                    <a:pt x="5" y="26"/>
                  </a:cubicBezTo>
                  <a:cubicBezTo>
                    <a:pt x="7" y="31"/>
                    <a:pt x="6" y="37"/>
                    <a:pt x="8" y="4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2384">
              <a:extLst>
                <a:ext uri="{FF2B5EF4-FFF2-40B4-BE49-F238E27FC236}">
                  <a16:creationId xmlns:a16="http://schemas.microsoft.com/office/drawing/2014/main" id="{68BF6E94-2587-45EA-BEA0-E0E0FD23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3" y="2599"/>
              <a:ext cx="101" cy="99"/>
            </a:xfrm>
            <a:custGeom>
              <a:avLst/>
              <a:gdLst>
                <a:gd name="T0" fmla="*/ 0 w 43"/>
                <a:gd name="T1" fmla="*/ 0 h 42"/>
                <a:gd name="T2" fmla="*/ 348 w 43"/>
                <a:gd name="T3" fmla="*/ 144 h 42"/>
                <a:gd name="T4" fmla="*/ 430 w 43"/>
                <a:gd name="T5" fmla="*/ 339 h 42"/>
                <a:gd name="T6" fmla="*/ 547 w 43"/>
                <a:gd name="T7" fmla="*/ 549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2">
                  <a:moveTo>
                    <a:pt x="0" y="0"/>
                  </a:moveTo>
                  <a:cubicBezTo>
                    <a:pt x="8" y="10"/>
                    <a:pt x="20" y="0"/>
                    <a:pt x="27" y="11"/>
                  </a:cubicBezTo>
                  <a:cubicBezTo>
                    <a:pt x="30" y="15"/>
                    <a:pt x="30" y="21"/>
                    <a:pt x="33" y="26"/>
                  </a:cubicBezTo>
                  <a:cubicBezTo>
                    <a:pt x="36" y="31"/>
                    <a:pt x="43" y="35"/>
                    <a:pt x="42" y="4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2385">
              <a:extLst>
                <a:ext uri="{FF2B5EF4-FFF2-40B4-BE49-F238E27FC236}">
                  <a16:creationId xmlns:a16="http://schemas.microsoft.com/office/drawing/2014/main" id="{F62BA894-54F9-4DE3-A7B3-592C2ED8F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0" y="2559"/>
              <a:ext cx="82" cy="149"/>
            </a:xfrm>
            <a:custGeom>
              <a:avLst/>
              <a:gdLst>
                <a:gd name="T0" fmla="*/ 450 w 35"/>
                <a:gd name="T1" fmla="*/ 118 h 63"/>
                <a:gd name="T2" fmla="*/ 105 w 35"/>
                <a:gd name="T3" fmla="*/ 386 h 63"/>
                <a:gd name="T4" fmla="*/ 0 w 35"/>
                <a:gd name="T5" fmla="*/ 833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63">
                  <a:moveTo>
                    <a:pt x="35" y="9"/>
                  </a:moveTo>
                  <a:cubicBezTo>
                    <a:pt x="29" y="0"/>
                    <a:pt x="10" y="22"/>
                    <a:pt x="8" y="29"/>
                  </a:cubicBezTo>
                  <a:cubicBezTo>
                    <a:pt x="5" y="40"/>
                    <a:pt x="5" y="53"/>
                    <a:pt x="0" y="6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2386">
              <a:extLst>
                <a:ext uri="{FF2B5EF4-FFF2-40B4-BE49-F238E27FC236}">
                  <a16:creationId xmlns:a16="http://schemas.microsoft.com/office/drawing/2014/main" id="{2DC877FB-A144-4681-B352-FC0E81A67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" y="2739"/>
              <a:ext cx="47" cy="44"/>
            </a:xfrm>
            <a:custGeom>
              <a:avLst/>
              <a:gdLst>
                <a:gd name="T0" fmla="*/ 0 w 20"/>
                <a:gd name="T1" fmla="*/ 28 h 19"/>
                <a:gd name="T2" fmla="*/ 115 w 20"/>
                <a:gd name="T3" fmla="*/ 208 h 19"/>
                <a:gd name="T4" fmla="*/ 259 w 20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9">
                  <a:moveTo>
                    <a:pt x="0" y="2"/>
                  </a:moveTo>
                  <a:cubicBezTo>
                    <a:pt x="2" y="7"/>
                    <a:pt x="0" y="19"/>
                    <a:pt x="9" y="17"/>
                  </a:cubicBezTo>
                  <a:cubicBezTo>
                    <a:pt x="15" y="16"/>
                    <a:pt x="18" y="5"/>
                    <a:pt x="2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2387">
              <a:extLst>
                <a:ext uri="{FF2B5EF4-FFF2-40B4-BE49-F238E27FC236}">
                  <a16:creationId xmlns:a16="http://schemas.microsoft.com/office/drawing/2014/main" id="{4CF9FB51-1F71-431F-A838-332A79DA4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2573"/>
              <a:ext cx="26" cy="116"/>
            </a:xfrm>
            <a:custGeom>
              <a:avLst/>
              <a:gdLst>
                <a:gd name="T0" fmla="*/ 144 w 11"/>
                <a:gd name="T1" fmla="*/ 0 h 49"/>
                <a:gd name="T2" fmla="*/ 12 w 11"/>
                <a:gd name="T3" fmla="*/ 651 h 4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49">
                  <a:moveTo>
                    <a:pt x="11" y="0"/>
                  </a:moveTo>
                  <a:cubicBezTo>
                    <a:pt x="11" y="0"/>
                    <a:pt x="0" y="41"/>
                    <a:pt x="1" y="4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2388">
              <a:extLst>
                <a:ext uri="{FF2B5EF4-FFF2-40B4-BE49-F238E27FC236}">
                  <a16:creationId xmlns:a16="http://schemas.microsoft.com/office/drawing/2014/main" id="{1A30375F-512C-4760-9B5E-96462431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554"/>
              <a:ext cx="215" cy="152"/>
            </a:xfrm>
            <a:custGeom>
              <a:avLst/>
              <a:gdLst>
                <a:gd name="T0" fmla="*/ 0 w 91"/>
                <a:gd name="T1" fmla="*/ 107 h 64"/>
                <a:gd name="T2" fmla="*/ 581 w 91"/>
                <a:gd name="T3" fmla="*/ 164 h 64"/>
                <a:gd name="T4" fmla="*/ 959 w 91"/>
                <a:gd name="T5" fmla="*/ 95 h 64"/>
                <a:gd name="T6" fmla="*/ 1200 w 91"/>
                <a:gd name="T7" fmla="*/ 12 h 64"/>
                <a:gd name="T8" fmla="*/ 959 w 91"/>
                <a:gd name="T9" fmla="*/ 176 h 64"/>
                <a:gd name="T10" fmla="*/ 697 w 91"/>
                <a:gd name="T11" fmla="*/ 401 h 64"/>
                <a:gd name="T12" fmla="*/ 714 w 91"/>
                <a:gd name="T13" fmla="*/ 857 h 64"/>
                <a:gd name="T14" fmla="*/ 647 w 91"/>
                <a:gd name="T15" fmla="*/ 672 h 64"/>
                <a:gd name="T16" fmla="*/ 553 w 91"/>
                <a:gd name="T17" fmla="*/ 565 h 64"/>
                <a:gd name="T18" fmla="*/ 435 w 91"/>
                <a:gd name="T19" fmla="*/ 295 h 64"/>
                <a:gd name="T20" fmla="*/ 172 w 91"/>
                <a:gd name="T21" fmla="*/ 254 h 64"/>
                <a:gd name="T22" fmla="*/ 0 w 91"/>
                <a:gd name="T23" fmla="*/ 107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1" h="64">
                  <a:moveTo>
                    <a:pt x="0" y="8"/>
                  </a:moveTo>
                  <a:cubicBezTo>
                    <a:pt x="16" y="6"/>
                    <a:pt x="29" y="11"/>
                    <a:pt x="44" y="12"/>
                  </a:cubicBezTo>
                  <a:cubicBezTo>
                    <a:pt x="55" y="12"/>
                    <a:pt x="63" y="10"/>
                    <a:pt x="73" y="7"/>
                  </a:cubicBezTo>
                  <a:cubicBezTo>
                    <a:pt x="78" y="5"/>
                    <a:pt x="85" y="0"/>
                    <a:pt x="91" y="1"/>
                  </a:cubicBezTo>
                  <a:cubicBezTo>
                    <a:pt x="85" y="5"/>
                    <a:pt x="79" y="10"/>
                    <a:pt x="73" y="13"/>
                  </a:cubicBezTo>
                  <a:cubicBezTo>
                    <a:pt x="65" y="18"/>
                    <a:pt x="56" y="21"/>
                    <a:pt x="53" y="30"/>
                  </a:cubicBezTo>
                  <a:cubicBezTo>
                    <a:pt x="49" y="40"/>
                    <a:pt x="53" y="54"/>
                    <a:pt x="54" y="64"/>
                  </a:cubicBezTo>
                  <a:cubicBezTo>
                    <a:pt x="52" y="60"/>
                    <a:pt x="52" y="55"/>
                    <a:pt x="49" y="50"/>
                  </a:cubicBezTo>
                  <a:cubicBezTo>
                    <a:pt x="47" y="47"/>
                    <a:pt x="44" y="45"/>
                    <a:pt x="42" y="42"/>
                  </a:cubicBezTo>
                  <a:cubicBezTo>
                    <a:pt x="38" y="36"/>
                    <a:pt x="38" y="27"/>
                    <a:pt x="33" y="22"/>
                  </a:cubicBezTo>
                  <a:cubicBezTo>
                    <a:pt x="28" y="18"/>
                    <a:pt x="19" y="20"/>
                    <a:pt x="13" y="19"/>
                  </a:cubicBezTo>
                  <a:cubicBezTo>
                    <a:pt x="6" y="18"/>
                    <a:pt x="2" y="14"/>
                    <a:pt x="0" y="8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2389">
              <a:extLst>
                <a:ext uri="{FF2B5EF4-FFF2-40B4-BE49-F238E27FC236}">
                  <a16:creationId xmlns:a16="http://schemas.microsoft.com/office/drawing/2014/main" id="{6032132E-521E-4D01-B236-6770D183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2" y="2571"/>
              <a:ext cx="80" cy="153"/>
            </a:xfrm>
            <a:custGeom>
              <a:avLst/>
              <a:gdLst>
                <a:gd name="T0" fmla="*/ 442 w 34"/>
                <a:gd name="T1" fmla="*/ 78 h 65"/>
                <a:gd name="T2" fmla="*/ 155 w 34"/>
                <a:gd name="T3" fmla="*/ 271 h 65"/>
                <a:gd name="T4" fmla="*/ 78 w 34"/>
                <a:gd name="T5" fmla="*/ 537 h 65"/>
                <a:gd name="T6" fmla="*/ 0 w 34"/>
                <a:gd name="T7" fmla="*/ 847 h 65"/>
                <a:gd name="T8" fmla="*/ 221 w 34"/>
                <a:gd name="T9" fmla="*/ 355 h 65"/>
                <a:gd name="T10" fmla="*/ 355 w 34"/>
                <a:gd name="T11" fmla="*/ 155 h 65"/>
                <a:gd name="T12" fmla="*/ 414 w 34"/>
                <a:gd name="T13" fmla="*/ 7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65">
                  <a:moveTo>
                    <a:pt x="34" y="6"/>
                  </a:moveTo>
                  <a:cubicBezTo>
                    <a:pt x="25" y="0"/>
                    <a:pt x="16" y="15"/>
                    <a:pt x="12" y="21"/>
                  </a:cubicBezTo>
                  <a:cubicBezTo>
                    <a:pt x="9" y="27"/>
                    <a:pt x="7" y="34"/>
                    <a:pt x="6" y="41"/>
                  </a:cubicBezTo>
                  <a:cubicBezTo>
                    <a:pt x="6" y="50"/>
                    <a:pt x="2" y="56"/>
                    <a:pt x="0" y="65"/>
                  </a:cubicBezTo>
                  <a:cubicBezTo>
                    <a:pt x="10" y="54"/>
                    <a:pt x="12" y="41"/>
                    <a:pt x="17" y="27"/>
                  </a:cubicBezTo>
                  <a:cubicBezTo>
                    <a:pt x="19" y="21"/>
                    <a:pt x="23" y="16"/>
                    <a:pt x="27" y="12"/>
                  </a:cubicBezTo>
                  <a:cubicBezTo>
                    <a:pt x="29" y="9"/>
                    <a:pt x="31" y="9"/>
                    <a:pt x="32" y="6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2390">
              <a:extLst>
                <a:ext uri="{FF2B5EF4-FFF2-40B4-BE49-F238E27FC236}">
                  <a16:creationId xmlns:a16="http://schemas.microsoft.com/office/drawing/2014/main" id="{B9292E60-3E37-42A9-988B-2D9DB02E4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9" y="2616"/>
              <a:ext cx="35" cy="87"/>
            </a:xfrm>
            <a:custGeom>
              <a:avLst/>
              <a:gdLst>
                <a:gd name="T0" fmla="*/ 191 w 15"/>
                <a:gd name="T1" fmla="*/ 0 h 37"/>
                <a:gd name="T2" fmla="*/ 0 w 15"/>
                <a:gd name="T3" fmla="*/ 482 h 37"/>
                <a:gd name="T4" fmla="*/ 126 w 15"/>
                <a:gd name="T5" fmla="*/ 221 h 37"/>
                <a:gd name="T6" fmla="*/ 180 w 15"/>
                <a:gd name="T7" fmla="*/ 28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7">
                  <a:moveTo>
                    <a:pt x="15" y="0"/>
                  </a:moveTo>
                  <a:cubicBezTo>
                    <a:pt x="8" y="10"/>
                    <a:pt x="1" y="25"/>
                    <a:pt x="0" y="37"/>
                  </a:cubicBezTo>
                  <a:cubicBezTo>
                    <a:pt x="4" y="30"/>
                    <a:pt x="8" y="25"/>
                    <a:pt x="10" y="17"/>
                  </a:cubicBezTo>
                  <a:cubicBezTo>
                    <a:pt x="11" y="12"/>
                    <a:pt x="11" y="6"/>
                    <a:pt x="14" y="2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2391">
              <a:extLst>
                <a:ext uri="{FF2B5EF4-FFF2-40B4-BE49-F238E27FC236}">
                  <a16:creationId xmlns:a16="http://schemas.microsoft.com/office/drawing/2014/main" id="{FEF5F60F-B495-4ADB-916B-9F6AE6A90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2358"/>
              <a:ext cx="128" cy="26"/>
            </a:xfrm>
            <a:custGeom>
              <a:avLst/>
              <a:gdLst>
                <a:gd name="T0" fmla="*/ 28 w 54"/>
                <a:gd name="T1" fmla="*/ 28 h 11"/>
                <a:gd name="T2" fmla="*/ 308 w 54"/>
                <a:gd name="T3" fmla="*/ 28 h 11"/>
                <a:gd name="T4" fmla="*/ 718 w 54"/>
                <a:gd name="T5" fmla="*/ 40 h 11"/>
                <a:gd name="T6" fmla="*/ 308 w 54"/>
                <a:gd name="T7" fmla="*/ 95 h 11"/>
                <a:gd name="T8" fmla="*/ 0 w 54"/>
                <a:gd name="T9" fmla="*/ 50 h 11"/>
                <a:gd name="T10" fmla="*/ 12 w 54"/>
                <a:gd name="T11" fmla="*/ 4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">
                  <a:moveTo>
                    <a:pt x="2" y="2"/>
                  </a:moveTo>
                  <a:cubicBezTo>
                    <a:pt x="9" y="3"/>
                    <a:pt x="16" y="0"/>
                    <a:pt x="23" y="2"/>
                  </a:cubicBezTo>
                  <a:cubicBezTo>
                    <a:pt x="34" y="5"/>
                    <a:pt x="43" y="4"/>
                    <a:pt x="54" y="3"/>
                  </a:cubicBezTo>
                  <a:cubicBezTo>
                    <a:pt x="45" y="11"/>
                    <a:pt x="33" y="7"/>
                    <a:pt x="23" y="7"/>
                  </a:cubicBezTo>
                  <a:cubicBezTo>
                    <a:pt x="16" y="7"/>
                    <a:pt x="6" y="8"/>
                    <a:pt x="0" y="4"/>
                  </a:cubicBezTo>
                  <a:cubicBezTo>
                    <a:pt x="0" y="3"/>
                    <a:pt x="1" y="4"/>
                    <a:pt x="1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2392">
              <a:extLst>
                <a:ext uri="{FF2B5EF4-FFF2-40B4-BE49-F238E27FC236}">
                  <a16:creationId xmlns:a16="http://schemas.microsoft.com/office/drawing/2014/main" id="{2255CF62-AF85-4B12-8785-5565CAC0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280"/>
              <a:ext cx="128" cy="149"/>
            </a:xfrm>
            <a:custGeom>
              <a:avLst/>
              <a:gdLst>
                <a:gd name="T0" fmla="*/ 652 w 54"/>
                <a:gd name="T1" fmla="*/ 0 h 63"/>
                <a:gd name="T2" fmla="*/ 427 w 54"/>
                <a:gd name="T3" fmla="*/ 135 h 63"/>
                <a:gd name="T4" fmla="*/ 201 w 54"/>
                <a:gd name="T5" fmla="*/ 279 h 63"/>
                <a:gd name="T6" fmla="*/ 135 w 54"/>
                <a:gd name="T7" fmla="*/ 833 h 63"/>
                <a:gd name="T8" fmla="*/ 173 w 54"/>
                <a:gd name="T9" fmla="*/ 504 h 63"/>
                <a:gd name="T10" fmla="*/ 467 w 54"/>
                <a:gd name="T11" fmla="*/ 291 h 63"/>
                <a:gd name="T12" fmla="*/ 668 w 54"/>
                <a:gd name="T13" fmla="*/ 106 h 63"/>
                <a:gd name="T14" fmla="*/ 668 w 54"/>
                <a:gd name="T15" fmla="*/ 12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63">
                  <a:moveTo>
                    <a:pt x="49" y="0"/>
                  </a:moveTo>
                  <a:cubicBezTo>
                    <a:pt x="47" y="4"/>
                    <a:pt x="36" y="8"/>
                    <a:pt x="32" y="10"/>
                  </a:cubicBezTo>
                  <a:cubicBezTo>
                    <a:pt x="25" y="13"/>
                    <a:pt x="19" y="15"/>
                    <a:pt x="15" y="21"/>
                  </a:cubicBezTo>
                  <a:cubicBezTo>
                    <a:pt x="5" y="32"/>
                    <a:pt x="0" y="51"/>
                    <a:pt x="10" y="63"/>
                  </a:cubicBezTo>
                  <a:cubicBezTo>
                    <a:pt x="7" y="56"/>
                    <a:pt x="9" y="45"/>
                    <a:pt x="13" y="38"/>
                  </a:cubicBezTo>
                  <a:cubicBezTo>
                    <a:pt x="18" y="30"/>
                    <a:pt x="27" y="26"/>
                    <a:pt x="35" y="22"/>
                  </a:cubicBezTo>
                  <a:cubicBezTo>
                    <a:pt x="41" y="18"/>
                    <a:pt x="47" y="14"/>
                    <a:pt x="50" y="8"/>
                  </a:cubicBezTo>
                  <a:cubicBezTo>
                    <a:pt x="52" y="6"/>
                    <a:pt x="54" y="1"/>
                    <a:pt x="50" y="1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2393">
              <a:extLst>
                <a:ext uri="{FF2B5EF4-FFF2-40B4-BE49-F238E27FC236}">
                  <a16:creationId xmlns:a16="http://schemas.microsoft.com/office/drawing/2014/main" id="{D52ED48A-9C68-4EE4-A43E-63E05D73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2299"/>
              <a:ext cx="52" cy="76"/>
            </a:xfrm>
            <a:custGeom>
              <a:avLst/>
              <a:gdLst>
                <a:gd name="T0" fmla="*/ 0 w 22"/>
                <a:gd name="T1" fmla="*/ 0 h 32"/>
                <a:gd name="T2" fmla="*/ 118 w 22"/>
                <a:gd name="T3" fmla="*/ 254 h 32"/>
                <a:gd name="T4" fmla="*/ 241 w 22"/>
                <a:gd name="T5" fmla="*/ 418 h 32"/>
                <a:gd name="T6" fmla="*/ 279 w 22"/>
                <a:gd name="T7" fmla="*/ 311 h 32"/>
                <a:gd name="T8" fmla="*/ 156 w 22"/>
                <a:gd name="T9" fmla="*/ 95 h 32"/>
                <a:gd name="T10" fmla="*/ 12 w 22"/>
                <a:gd name="T11" fmla="*/ 12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cubicBezTo>
                    <a:pt x="5" y="5"/>
                    <a:pt x="6" y="13"/>
                    <a:pt x="9" y="19"/>
                  </a:cubicBezTo>
                  <a:cubicBezTo>
                    <a:pt x="11" y="22"/>
                    <a:pt x="14" y="29"/>
                    <a:pt x="18" y="31"/>
                  </a:cubicBezTo>
                  <a:cubicBezTo>
                    <a:pt x="22" y="32"/>
                    <a:pt x="21" y="26"/>
                    <a:pt x="21" y="23"/>
                  </a:cubicBezTo>
                  <a:cubicBezTo>
                    <a:pt x="20" y="17"/>
                    <a:pt x="17" y="11"/>
                    <a:pt x="12" y="7"/>
                  </a:cubicBezTo>
                  <a:cubicBezTo>
                    <a:pt x="9" y="4"/>
                    <a:pt x="4" y="3"/>
                    <a:pt x="1" y="1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2394">
              <a:extLst>
                <a:ext uri="{FF2B5EF4-FFF2-40B4-BE49-F238E27FC236}">
                  <a16:creationId xmlns:a16="http://schemas.microsoft.com/office/drawing/2014/main" id="{6A943A8E-5922-480F-94C1-69EE59DD3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7" y="2110"/>
              <a:ext cx="26" cy="135"/>
            </a:xfrm>
            <a:custGeom>
              <a:avLst/>
              <a:gdLst>
                <a:gd name="T0" fmla="*/ 0 w 11"/>
                <a:gd name="T1" fmla="*/ 0 h 57"/>
                <a:gd name="T2" fmla="*/ 40 w 11"/>
                <a:gd name="T3" fmla="*/ 147 h 57"/>
                <a:gd name="T4" fmla="*/ 40 w 11"/>
                <a:gd name="T5" fmla="*/ 348 h 57"/>
                <a:gd name="T6" fmla="*/ 50 w 11"/>
                <a:gd name="T7" fmla="*/ 545 h 57"/>
                <a:gd name="T8" fmla="*/ 50 w 11"/>
                <a:gd name="T9" fmla="*/ 758 h 57"/>
                <a:gd name="T10" fmla="*/ 106 w 11"/>
                <a:gd name="T11" fmla="*/ 493 h 57"/>
                <a:gd name="T12" fmla="*/ 118 w 11"/>
                <a:gd name="T13" fmla="*/ 213 h 57"/>
                <a:gd name="T14" fmla="*/ 0 w 11"/>
                <a:gd name="T15" fmla="*/ 0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57">
                  <a:moveTo>
                    <a:pt x="0" y="0"/>
                  </a:moveTo>
                  <a:cubicBezTo>
                    <a:pt x="1" y="4"/>
                    <a:pt x="3" y="7"/>
                    <a:pt x="3" y="11"/>
                  </a:cubicBezTo>
                  <a:cubicBezTo>
                    <a:pt x="4" y="16"/>
                    <a:pt x="3" y="21"/>
                    <a:pt x="3" y="26"/>
                  </a:cubicBezTo>
                  <a:cubicBezTo>
                    <a:pt x="3" y="31"/>
                    <a:pt x="4" y="36"/>
                    <a:pt x="4" y="41"/>
                  </a:cubicBezTo>
                  <a:cubicBezTo>
                    <a:pt x="4" y="46"/>
                    <a:pt x="3" y="52"/>
                    <a:pt x="4" y="57"/>
                  </a:cubicBezTo>
                  <a:cubicBezTo>
                    <a:pt x="4" y="50"/>
                    <a:pt x="7" y="43"/>
                    <a:pt x="8" y="37"/>
                  </a:cubicBezTo>
                  <a:cubicBezTo>
                    <a:pt x="9" y="30"/>
                    <a:pt x="11" y="23"/>
                    <a:pt x="9" y="16"/>
                  </a:cubicBezTo>
                  <a:cubicBezTo>
                    <a:pt x="7" y="11"/>
                    <a:pt x="6" y="1"/>
                    <a:pt x="0" y="0"/>
                  </a:cubicBezTo>
                </a:path>
              </a:pathLst>
            </a:custGeom>
            <a:solidFill>
              <a:srgbClr val="FFE3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2395">
              <a:extLst>
                <a:ext uri="{FF2B5EF4-FFF2-40B4-BE49-F238E27FC236}">
                  <a16:creationId xmlns:a16="http://schemas.microsoft.com/office/drawing/2014/main" id="{38FD902D-BF75-4FE3-BFCF-452E67C64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249"/>
              <a:ext cx="111" cy="71"/>
            </a:xfrm>
            <a:custGeom>
              <a:avLst/>
              <a:gdLst>
                <a:gd name="T0" fmla="*/ 590 w 47"/>
                <a:gd name="T1" fmla="*/ 40 h 30"/>
                <a:gd name="T2" fmla="*/ 475 w 47"/>
                <a:gd name="T3" fmla="*/ 147 h 30"/>
                <a:gd name="T4" fmla="*/ 319 w 47"/>
                <a:gd name="T5" fmla="*/ 213 h 30"/>
                <a:gd name="T6" fmla="*/ 0 w 47"/>
                <a:gd name="T7" fmla="*/ 398 h 30"/>
                <a:gd name="T8" fmla="*/ 196 w 47"/>
                <a:gd name="T9" fmla="*/ 225 h 30"/>
                <a:gd name="T10" fmla="*/ 397 w 47"/>
                <a:gd name="T11" fmla="*/ 135 h 30"/>
                <a:gd name="T12" fmla="*/ 541 w 47"/>
                <a:gd name="T13" fmla="*/ 28 h 30"/>
                <a:gd name="T14" fmla="*/ 590 w 47"/>
                <a:gd name="T15" fmla="*/ 40 h 3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" h="30">
                  <a:moveTo>
                    <a:pt x="45" y="3"/>
                  </a:moveTo>
                  <a:cubicBezTo>
                    <a:pt x="42" y="7"/>
                    <a:pt x="40" y="9"/>
                    <a:pt x="36" y="11"/>
                  </a:cubicBezTo>
                  <a:cubicBezTo>
                    <a:pt x="32" y="13"/>
                    <a:pt x="28" y="14"/>
                    <a:pt x="24" y="16"/>
                  </a:cubicBezTo>
                  <a:cubicBezTo>
                    <a:pt x="15" y="19"/>
                    <a:pt x="7" y="23"/>
                    <a:pt x="0" y="30"/>
                  </a:cubicBezTo>
                  <a:cubicBezTo>
                    <a:pt x="1" y="25"/>
                    <a:pt x="11" y="19"/>
                    <a:pt x="15" y="17"/>
                  </a:cubicBezTo>
                  <a:cubicBezTo>
                    <a:pt x="20" y="15"/>
                    <a:pt x="25" y="13"/>
                    <a:pt x="30" y="10"/>
                  </a:cubicBezTo>
                  <a:cubicBezTo>
                    <a:pt x="34" y="8"/>
                    <a:pt x="37" y="4"/>
                    <a:pt x="41" y="2"/>
                  </a:cubicBezTo>
                  <a:cubicBezTo>
                    <a:pt x="43" y="1"/>
                    <a:pt x="47" y="0"/>
                    <a:pt x="4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2396">
              <a:extLst>
                <a:ext uri="{FF2B5EF4-FFF2-40B4-BE49-F238E27FC236}">
                  <a16:creationId xmlns:a16="http://schemas.microsoft.com/office/drawing/2014/main" id="{D09703B5-EE58-4F72-AC33-58FC6036C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2209"/>
              <a:ext cx="17" cy="78"/>
            </a:xfrm>
            <a:custGeom>
              <a:avLst/>
              <a:gdLst>
                <a:gd name="T0" fmla="*/ 58 w 7"/>
                <a:gd name="T1" fmla="*/ 0 h 33"/>
                <a:gd name="T2" fmla="*/ 0 w 7"/>
                <a:gd name="T3" fmla="*/ 251 h 33"/>
                <a:gd name="T4" fmla="*/ 58 w 7"/>
                <a:gd name="T5" fmla="*/ 435 h 33"/>
                <a:gd name="T6" fmla="*/ 70 w 7"/>
                <a:gd name="T7" fmla="*/ 144 h 33"/>
                <a:gd name="T8" fmla="*/ 58 w 7"/>
                <a:gd name="T9" fmla="*/ 12 h 33"/>
                <a:gd name="T10" fmla="*/ 58 w 7"/>
                <a:gd name="T11" fmla="*/ 12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3">
                  <a:moveTo>
                    <a:pt x="4" y="0"/>
                  </a:moveTo>
                  <a:cubicBezTo>
                    <a:pt x="1" y="5"/>
                    <a:pt x="1" y="13"/>
                    <a:pt x="0" y="19"/>
                  </a:cubicBezTo>
                  <a:cubicBezTo>
                    <a:pt x="0" y="24"/>
                    <a:pt x="0" y="29"/>
                    <a:pt x="4" y="33"/>
                  </a:cubicBezTo>
                  <a:cubicBezTo>
                    <a:pt x="6" y="27"/>
                    <a:pt x="4" y="18"/>
                    <a:pt x="5" y="11"/>
                  </a:cubicBezTo>
                  <a:cubicBezTo>
                    <a:pt x="5" y="9"/>
                    <a:pt x="7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2397">
              <a:extLst>
                <a:ext uri="{FF2B5EF4-FFF2-40B4-BE49-F238E27FC236}">
                  <a16:creationId xmlns:a16="http://schemas.microsoft.com/office/drawing/2014/main" id="{A912B625-1109-4CB2-9F33-7A75986A4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3" y="2460"/>
              <a:ext cx="409" cy="139"/>
            </a:xfrm>
            <a:custGeom>
              <a:avLst/>
              <a:gdLst>
                <a:gd name="T0" fmla="*/ 0 w 173"/>
                <a:gd name="T1" fmla="*/ 233 h 59"/>
                <a:gd name="T2" fmla="*/ 475 w 173"/>
                <a:gd name="T3" fmla="*/ 577 h 59"/>
                <a:gd name="T4" fmla="*/ 1693 w 173"/>
                <a:gd name="T5" fmla="*/ 483 h 59"/>
                <a:gd name="T6" fmla="*/ 2286 w 173"/>
                <a:gd name="T7" fmla="*/ 0 h 5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3" h="59">
                  <a:moveTo>
                    <a:pt x="0" y="18"/>
                  </a:moveTo>
                  <a:cubicBezTo>
                    <a:pt x="0" y="18"/>
                    <a:pt x="22" y="48"/>
                    <a:pt x="36" y="44"/>
                  </a:cubicBezTo>
                  <a:cubicBezTo>
                    <a:pt x="49" y="41"/>
                    <a:pt x="96" y="59"/>
                    <a:pt x="128" y="37"/>
                  </a:cubicBezTo>
                  <a:cubicBezTo>
                    <a:pt x="159" y="16"/>
                    <a:pt x="167" y="17"/>
                    <a:pt x="17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Line 2398">
              <a:extLst>
                <a:ext uri="{FF2B5EF4-FFF2-40B4-BE49-F238E27FC236}">
                  <a16:creationId xmlns:a16="http://schemas.microsoft.com/office/drawing/2014/main" id="{A31D18C8-AE3F-49B9-BF26-95F95A92E3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6" y="28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Line 2399">
              <a:extLst>
                <a:ext uri="{FF2B5EF4-FFF2-40B4-BE49-F238E27FC236}">
                  <a16:creationId xmlns:a16="http://schemas.microsoft.com/office/drawing/2014/main" id="{0C7028F8-1130-4B53-8731-775567E2AB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6" y="2838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Line 2400">
              <a:extLst>
                <a:ext uri="{FF2B5EF4-FFF2-40B4-BE49-F238E27FC236}">
                  <a16:creationId xmlns:a16="http://schemas.microsoft.com/office/drawing/2014/main" id="{4CB372CB-1DEB-4AD0-8D03-382CCFB06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266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Line 2401">
              <a:extLst>
                <a:ext uri="{FF2B5EF4-FFF2-40B4-BE49-F238E27FC236}">
                  <a16:creationId xmlns:a16="http://schemas.microsoft.com/office/drawing/2014/main" id="{EBBA2AC6-B5DA-482D-A96F-495F21903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2661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Line 2402">
              <a:extLst>
                <a:ext uri="{FF2B5EF4-FFF2-40B4-BE49-F238E27FC236}">
                  <a16:creationId xmlns:a16="http://schemas.microsoft.com/office/drawing/2014/main" id="{FD062D7F-C4DF-4FF4-B6AC-FA32099244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94" y="2835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Line 2403">
              <a:extLst>
                <a:ext uri="{FF2B5EF4-FFF2-40B4-BE49-F238E27FC236}">
                  <a16:creationId xmlns:a16="http://schemas.microsoft.com/office/drawing/2014/main" id="{CD1F3FA9-4F81-401F-9045-CCF46E530C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2661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Freeform 2404">
              <a:extLst>
                <a:ext uri="{FF2B5EF4-FFF2-40B4-BE49-F238E27FC236}">
                  <a16:creationId xmlns:a16="http://schemas.microsoft.com/office/drawing/2014/main" id="{840940A8-0D20-4FAA-9FE0-7EB2BDCB9AC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" y="2417"/>
              <a:ext cx="19" cy="244"/>
            </a:xfrm>
            <a:custGeom>
              <a:avLst/>
              <a:gdLst>
                <a:gd name="T0" fmla="*/ 40 w 8"/>
                <a:gd name="T1" fmla="*/ 1369 h 103"/>
                <a:gd name="T2" fmla="*/ 0 w 8"/>
                <a:gd name="T3" fmla="*/ 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03">
                  <a:moveTo>
                    <a:pt x="3" y="103"/>
                  </a:moveTo>
                  <a:cubicBezTo>
                    <a:pt x="8" y="56"/>
                    <a:pt x="4" y="23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Freeform 2405">
              <a:extLst>
                <a:ext uri="{FF2B5EF4-FFF2-40B4-BE49-F238E27FC236}">
                  <a16:creationId xmlns:a16="http://schemas.microsoft.com/office/drawing/2014/main" id="{497DCF7F-476C-4E43-94D2-F139F955B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524"/>
              <a:ext cx="38" cy="141"/>
            </a:xfrm>
            <a:custGeom>
              <a:avLst/>
              <a:gdLst>
                <a:gd name="T0" fmla="*/ 214 w 16"/>
                <a:gd name="T1" fmla="*/ 0 h 60"/>
                <a:gd name="T2" fmla="*/ 185 w 16"/>
                <a:gd name="T3" fmla="*/ 77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60">
                  <a:moveTo>
                    <a:pt x="16" y="0"/>
                  </a:moveTo>
                  <a:cubicBezTo>
                    <a:pt x="0" y="25"/>
                    <a:pt x="8" y="43"/>
                    <a:pt x="14" y="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Freeform 2406">
              <a:extLst>
                <a:ext uri="{FF2B5EF4-FFF2-40B4-BE49-F238E27FC236}">
                  <a16:creationId xmlns:a16="http://schemas.microsoft.com/office/drawing/2014/main" id="{277FFF2C-91D0-4FDE-90FE-FBDCCCDDF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" y="2594"/>
              <a:ext cx="37" cy="102"/>
            </a:xfrm>
            <a:custGeom>
              <a:avLst/>
              <a:gdLst>
                <a:gd name="T0" fmla="*/ 199 w 16"/>
                <a:gd name="T1" fmla="*/ 0 h 43"/>
                <a:gd name="T2" fmla="*/ 65 w 16"/>
                <a:gd name="T3" fmla="*/ 332 h 43"/>
                <a:gd name="T4" fmla="*/ 0 w 16"/>
                <a:gd name="T5" fmla="*/ 574 h 43"/>
                <a:gd name="T6" fmla="*/ 12 w 16"/>
                <a:gd name="T7" fmla="*/ 308 h 43"/>
                <a:gd name="T8" fmla="*/ 199 w 16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43">
                  <a:moveTo>
                    <a:pt x="16" y="0"/>
                  </a:moveTo>
                  <a:cubicBezTo>
                    <a:pt x="16" y="0"/>
                    <a:pt x="6" y="12"/>
                    <a:pt x="5" y="25"/>
                  </a:cubicBezTo>
                  <a:cubicBezTo>
                    <a:pt x="4" y="37"/>
                    <a:pt x="0" y="43"/>
                    <a:pt x="0" y="43"/>
                  </a:cubicBezTo>
                  <a:cubicBezTo>
                    <a:pt x="0" y="43"/>
                    <a:pt x="2" y="28"/>
                    <a:pt x="1" y="23"/>
                  </a:cubicBezTo>
                  <a:cubicBezTo>
                    <a:pt x="0" y="17"/>
                    <a:pt x="5" y="5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Freeform 2407">
              <a:extLst>
                <a:ext uri="{FF2B5EF4-FFF2-40B4-BE49-F238E27FC236}">
                  <a16:creationId xmlns:a16="http://schemas.microsoft.com/office/drawing/2014/main" id="{557B77AC-BE1B-48C2-BCF7-5F119C124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5" y="2831"/>
              <a:ext cx="50" cy="23"/>
            </a:xfrm>
            <a:custGeom>
              <a:avLst/>
              <a:gdLst>
                <a:gd name="T0" fmla="*/ 50 w 50"/>
                <a:gd name="T1" fmla="*/ 23 h 23"/>
                <a:gd name="T2" fmla="*/ 0 w 50"/>
                <a:gd name="T3" fmla="*/ 0 h 23"/>
                <a:gd name="T4" fmla="*/ 50 w 50"/>
                <a:gd name="T5" fmla="*/ 23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3">
                  <a:moveTo>
                    <a:pt x="50" y="23"/>
                  </a:moveTo>
                  <a:lnTo>
                    <a:pt x="0" y="0"/>
                  </a:lnTo>
                  <a:lnTo>
                    <a:pt x="50" y="23"/>
                  </a:lnTo>
                  <a:close/>
                </a:path>
              </a:pathLst>
            </a:custGeom>
            <a:solidFill>
              <a:srgbClr val="C3DD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Line 2408">
              <a:extLst>
                <a:ext uri="{FF2B5EF4-FFF2-40B4-BE49-F238E27FC236}">
                  <a16:creationId xmlns:a16="http://schemas.microsoft.com/office/drawing/2014/main" id="{7338D3C3-678D-455B-AF6D-6E5D9FBA80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375" y="2831"/>
              <a:ext cx="50" cy="2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Line 2409">
              <a:extLst>
                <a:ext uri="{FF2B5EF4-FFF2-40B4-BE49-F238E27FC236}">
                  <a16:creationId xmlns:a16="http://schemas.microsoft.com/office/drawing/2014/main" id="{EB684E55-8CD2-44D8-83B9-C83FD289C6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01" y="2694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Line 2410">
              <a:extLst>
                <a:ext uri="{FF2B5EF4-FFF2-40B4-BE49-F238E27FC236}">
                  <a16:creationId xmlns:a16="http://schemas.microsoft.com/office/drawing/2014/main" id="{BA2480D0-7C5C-4B24-8197-511FBA3545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84" y="2760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Line 2411">
              <a:extLst>
                <a:ext uri="{FF2B5EF4-FFF2-40B4-BE49-F238E27FC236}">
                  <a16:creationId xmlns:a16="http://schemas.microsoft.com/office/drawing/2014/main" id="{CF75259C-C6BC-4593-B1DA-0466226B15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39" y="2722"/>
              <a:ext cx="1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Freeform 2412">
              <a:extLst>
                <a:ext uri="{FF2B5EF4-FFF2-40B4-BE49-F238E27FC236}">
                  <a16:creationId xmlns:a16="http://schemas.microsoft.com/office/drawing/2014/main" id="{30435D09-8824-46FE-91B4-01078783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0" y="2538"/>
              <a:ext cx="97" cy="40"/>
            </a:xfrm>
            <a:custGeom>
              <a:avLst/>
              <a:gdLst>
                <a:gd name="T0" fmla="*/ 0 w 41"/>
                <a:gd name="T1" fmla="*/ 38 h 17"/>
                <a:gd name="T2" fmla="*/ 542 w 41"/>
                <a:gd name="T3" fmla="*/ 115 h 17"/>
                <a:gd name="T4" fmla="*/ 28 w 41"/>
                <a:gd name="T5" fmla="*/ 38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7">
                  <a:moveTo>
                    <a:pt x="0" y="3"/>
                  </a:moveTo>
                  <a:cubicBezTo>
                    <a:pt x="10" y="8"/>
                    <a:pt x="31" y="17"/>
                    <a:pt x="41" y="9"/>
                  </a:cubicBezTo>
                  <a:cubicBezTo>
                    <a:pt x="33" y="0"/>
                    <a:pt x="12" y="5"/>
                    <a:pt x="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8916" name="Group 2618">
            <a:extLst>
              <a:ext uri="{FF2B5EF4-FFF2-40B4-BE49-F238E27FC236}">
                <a16:creationId xmlns:a16="http://schemas.microsoft.com/office/drawing/2014/main" id="{232EFFFC-CE48-420F-BA06-BA713D0B11AD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295400"/>
            <a:ext cx="2068513" cy="5024438"/>
            <a:chOff x="1965" y="715"/>
            <a:chExt cx="1303" cy="3165"/>
          </a:xfrm>
        </p:grpSpPr>
        <p:sp>
          <p:nvSpPr>
            <p:cNvPr id="38917" name="Freeform 2414">
              <a:extLst>
                <a:ext uri="{FF2B5EF4-FFF2-40B4-BE49-F238E27FC236}">
                  <a16:creationId xmlns:a16="http://schemas.microsoft.com/office/drawing/2014/main" id="{13639F50-79CB-4A52-98FB-3592B488AF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5" y="2307"/>
              <a:ext cx="248" cy="216"/>
            </a:xfrm>
            <a:custGeom>
              <a:avLst/>
              <a:gdLst>
                <a:gd name="T0" fmla="*/ 897 w 99"/>
                <a:gd name="T1" fmla="*/ 0 h 81"/>
                <a:gd name="T2" fmla="*/ 804 w 99"/>
                <a:gd name="T3" fmla="*/ 0 h 81"/>
                <a:gd name="T4" fmla="*/ 879 w 99"/>
                <a:gd name="T5" fmla="*/ 149 h 81"/>
                <a:gd name="T6" fmla="*/ 1430 w 99"/>
                <a:gd name="T7" fmla="*/ 704 h 81"/>
                <a:gd name="T8" fmla="*/ 1443 w 99"/>
                <a:gd name="T9" fmla="*/ 683 h 81"/>
                <a:gd name="T10" fmla="*/ 1556 w 99"/>
                <a:gd name="T11" fmla="*/ 648 h 81"/>
                <a:gd name="T12" fmla="*/ 897 w 99"/>
                <a:gd name="T13" fmla="*/ 0 h 81"/>
                <a:gd name="T14" fmla="*/ 188 w 99"/>
                <a:gd name="T15" fmla="*/ 605 h 81"/>
                <a:gd name="T16" fmla="*/ 95 w 99"/>
                <a:gd name="T17" fmla="*/ 589 h 81"/>
                <a:gd name="T18" fmla="*/ 63 w 99"/>
                <a:gd name="T19" fmla="*/ 568 h 81"/>
                <a:gd name="T20" fmla="*/ 175 w 99"/>
                <a:gd name="T21" fmla="*/ 1536 h 81"/>
                <a:gd name="T22" fmla="*/ 271 w 99"/>
                <a:gd name="T23" fmla="*/ 1459 h 81"/>
                <a:gd name="T24" fmla="*/ 283 w 99"/>
                <a:gd name="T25" fmla="*/ 1459 h 81"/>
                <a:gd name="T26" fmla="*/ 188 w 99"/>
                <a:gd name="T27" fmla="*/ 605 h 8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99" h="81">
                  <a:moveTo>
                    <a:pt x="57" y="0"/>
                  </a:moveTo>
                  <a:cubicBezTo>
                    <a:pt x="56" y="0"/>
                    <a:pt x="55" y="1"/>
                    <a:pt x="51" y="0"/>
                  </a:cubicBezTo>
                  <a:cubicBezTo>
                    <a:pt x="54" y="4"/>
                    <a:pt x="55" y="6"/>
                    <a:pt x="56" y="8"/>
                  </a:cubicBezTo>
                  <a:cubicBezTo>
                    <a:pt x="69" y="12"/>
                    <a:pt x="82" y="22"/>
                    <a:pt x="91" y="37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4" y="35"/>
                    <a:pt x="96" y="34"/>
                    <a:pt x="99" y="34"/>
                  </a:cubicBezTo>
                  <a:cubicBezTo>
                    <a:pt x="88" y="16"/>
                    <a:pt x="73" y="4"/>
                    <a:pt x="57" y="0"/>
                  </a:cubicBezTo>
                  <a:close/>
                  <a:moveTo>
                    <a:pt x="12" y="32"/>
                  </a:moveTo>
                  <a:cubicBezTo>
                    <a:pt x="10" y="32"/>
                    <a:pt x="7" y="31"/>
                    <a:pt x="6" y="31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0" y="45"/>
                    <a:pt x="2" y="64"/>
                    <a:pt x="11" y="81"/>
                  </a:cubicBezTo>
                  <a:cubicBezTo>
                    <a:pt x="13" y="80"/>
                    <a:pt x="15" y="78"/>
                    <a:pt x="17" y="77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0" y="61"/>
                    <a:pt x="9" y="45"/>
                    <a:pt x="12" y="32"/>
                  </a:cubicBezTo>
                  <a:close/>
                </a:path>
              </a:pathLst>
            </a:custGeom>
            <a:solidFill>
              <a:srgbClr val="25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8" name="Freeform 2415">
              <a:extLst>
                <a:ext uri="{FF2B5EF4-FFF2-40B4-BE49-F238E27FC236}">
                  <a16:creationId xmlns:a16="http://schemas.microsoft.com/office/drawing/2014/main" id="{B5769C72-08F0-49A8-99A1-E7BD671E6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387"/>
              <a:ext cx="358" cy="325"/>
            </a:xfrm>
            <a:custGeom>
              <a:avLst/>
              <a:gdLst>
                <a:gd name="T0" fmla="*/ 2151 w 143"/>
                <a:gd name="T1" fmla="*/ 852 h 122"/>
                <a:gd name="T2" fmla="*/ 2005 w 143"/>
                <a:gd name="T3" fmla="*/ 1420 h 122"/>
                <a:gd name="T4" fmla="*/ 834 w 143"/>
                <a:gd name="T5" fmla="*/ 2192 h 122"/>
                <a:gd name="T6" fmla="*/ 345 w 143"/>
                <a:gd name="T7" fmla="*/ 2022 h 122"/>
                <a:gd name="T8" fmla="*/ 95 w 143"/>
                <a:gd name="T9" fmla="*/ 1476 h 122"/>
                <a:gd name="T10" fmla="*/ 238 w 143"/>
                <a:gd name="T11" fmla="*/ 887 h 122"/>
                <a:gd name="T12" fmla="*/ 1409 w 143"/>
                <a:gd name="T13" fmla="*/ 115 h 122"/>
                <a:gd name="T14" fmla="*/ 1900 w 143"/>
                <a:gd name="T15" fmla="*/ 285 h 122"/>
                <a:gd name="T16" fmla="*/ 2151 w 143"/>
                <a:gd name="T17" fmla="*/ 852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22">
                  <a:moveTo>
                    <a:pt x="137" y="45"/>
                  </a:moveTo>
                  <a:cubicBezTo>
                    <a:pt x="143" y="56"/>
                    <a:pt x="139" y="69"/>
                    <a:pt x="128" y="7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42" y="122"/>
                    <a:pt x="28" y="118"/>
                    <a:pt x="22" y="10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0" y="67"/>
                    <a:pt x="4" y="53"/>
                    <a:pt x="15" y="4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101" y="0"/>
                    <a:pt x="115" y="4"/>
                    <a:pt x="121" y="15"/>
                  </a:cubicBezTo>
                  <a:lnTo>
                    <a:pt x="137" y="45"/>
                  </a:lnTo>
                  <a:close/>
                </a:path>
              </a:pathLst>
            </a:custGeom>
            <a:solidFill>
              <a:srgbClr val="5261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19" name="Freeform 2416">
              <a:extLst>
                <a:ext uri="{FF2B5EF4-FFF2-40B4-BE49-F238E27FC236}">
                  <a16:creationId xmlns:a16="http://schemas.microsoft.com/office/drawing/2014/main" id="{9ECE42CB-97EE-4415-A03A-43C40159C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392"/>
              <a:ext cx="300" cy="237"/>
            </a:xfrm>
            <a:custGeom>
              <a:avLst/>
              <a:gdLst>
                <a:gd name="T0" fmla="*/ 1783 w 120"/>
                <a:gd name="T1" fmla="*/ 264 h 89"/>
                <a:gd name="T2" fmla="*/ 1688 w 120"/>
                <a:gd name="T3" fmla="*/ 77 h 89"/>
                <a:gd name="T4" fmla="*/ 1363 w 120"/>
                <a:gd name="T5" fmla="*/ 77 h 89"/>
                <a:gd name="T6" fmla="*/ 188 w 120"/>
                <a:gd name="T7" fmla="*/ 852 h 89"/>
                <a:gd name="T8" fmla="*/ 0 w 120"/>
                <a:gd name="T9" fmla="*/ 1190 h 89"/>
                <a:gd name="T10" fmla="*/ 95 w 120"/>
                <a:gd name="T11" fmla="*/ 1377 h 89"/>
                <a:gd name="T12" fmla="*/ 550 w 120"/>
                <a:gd name="T13" fmla="*/ 1568 h 89"/>
                <a:gd name="T14" fmla="*/ 1658 w 120"/>
                <a:gd name="T15" fmla="*/ 852 h 89"/>
                <a:gd name="T16" fmla="*/ 1783 w 120"/>
                <a:gd name="T17" fmla="*/ 26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89">
                  <a:moveTo>
                    <a:pt x="114" y="14"/>
                  </a:moveTo>
                  <a:cubicBezTo>
                    <a:pt x="108" y="4"/>
                    <a:pt x="108" y="4"/>
                    <a:pt x="108" y="4"/>
                  </a:cubicBezTo>
                  <a:cubicBezTo>
                    <a:pt x="102" y="1"/>
                    <a:pt x="94" y="0"/>
                    <a:pt x="87" y="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5" y="49"/>
                    <a:pt x="1" y="56"/>
                    <a:pt x="0" y="6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84"/>
                    <a:pt x="25" y="89"/>
                    <a:pt x="35" y="83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17" y="39"/>
                    <a:pt x="120" y="25"/>
                    <a:pt x="114" y="14"/>
                  </a:cubicBezTo>
                  <a:close/>
                </a:path>
              </a:pathLst>
            </a:custGeom>
            <a:solidFill>
              <a:srgbClr val="9091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0" name="Freeform 2417">
              <a:extLst>
                <a:ext uri="{FF2B5EF4-FFF2-40B4-BE49-F238E27FC236}">
                  <a16:creationId xmlns:a16="http://schemas.microsoft.com/office/drawing/2014/main" id="{69CE98CD-CB2B-43BA-9615-7C0C0303C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515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21 h 14"/>
                <a:gd name="T4" fmla="*/ 188 w 14"/>
                <a:gd name="T5" fmla="*/ 77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solidFill>
              <a:srgbClr val="F8B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1" name="Freeform 2418">
              <a:extLst>
                <a:ext uri="{FF2B5EF4-FFF2-40B4-BE49-F238E27FC236}">
                  <a16:creationId xmlns:a16="http://schemas.microsoft.com/office/drawing/2014/main" id="{4F227CFE-5B79-4B8A-B16C-B9F1B4DD9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827"/>
              <a:ext cx="390" cy="805"/>
            </a:xfrm>
            <a:custGeom>
              <a:avLst/>
              <a:gdLst>
                <a:gd name="T0" fmla="*/ 1333 w 156"/>
                <a:gd name="T1" fmla="*/ 0 h 302"/>
                <a:gd name="T2" fmla="*/ 1313 w 156"/>
                <a:gd name="T3" fmla="*/ 35 h 302"/>
                <a:gd name="T4" fmla="*/ 625 w 156"/>
                <a:gd name="T5" fmla="*/ 1797 h 302"/>
                <a:gd name="T6" fmla="*/ 0 w 156"/>
                <a:gd name="T7" fmla="*/ 5550 h 302"/>
                <a:gd name="T8" fmla="*/ 175 w 156"/>
                <a:gd name="T9" fmla="*/ 5606 h 302"/>
                <a:gd name="T10" fmla="*/ 645 w 156"/>
                <a:gd name="T11" fmla="*/ 5606 h 302"/>
                <a:gd name="T12" fmla="*/ 845 w 156"/>
                <a:gd name="T13" fmla="*/ 5243 h 302"/>
                <a:gd name="T14" fmla="*/ 863 w 156"/>
                <a:gd name="T15" fmla="*/ 5264 h 302"/>
                <a:gd name="T16" fmla="*/ 863 w 156"/>
                <a:gd name="T17" fmla="*/ 4753 h 302"/>
                <a:gd name="T18" fmla="*/ 1550 w 156"/>
                <a:gd name="T19" fmla="*/ 2410 h 302"/>
                <a:gd name="T20" fmla="*/ 2208 w 156"/>
                <a:gd name="T21" fmla="*/ 1024 h 302"/>
                <a:gd name="T22" fmla="*/ 2438 w 156"/>
                <a:gd name="T23" fmla="*/ 341 h 302"/>
                <a:gd name="T24" fmla="*/ 2438 w 156"/>
                <a:gd name="T25" fmla="*/ 341 h 302"/>
                <a:gd name="T26" fmla="*/ 1333 w 156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302">
                  <a:moveTo>
                    <a:pt x="85" y="0"/>
                  </a:moveTo>
                  <a:cubicBezTo>
                    <a:pt x="84" y="2"/>
                    <a:pt x="84" y="2"/>
                    <a:pt x="84" y="2"/>
                  </a:cubicBezTo>
                  <a:cubicBezTo>
                    <a:pt x="85" y="13"/>
                    <a:pt x="58" y="42"/>
                    <a:pt x="40" y="95"/>
                  </a:cubicBezTo>
                  <a:cubicBezTo>
                    <a:pt x="22" y="148"/>
                    <a:pt x="12" y="255"/>
                    <a:pt x="0" y="293"/>
                  </a:cubicBezTo>
                  <a:cubicBezTo>
                    <a:pt x="3" y="293"/>
                    <a:pt x="7" y="294"/>
                    <a:pt x="11" y="296"/>
                  </a:cubicBezTo>
                  <a:cubicBezTo>
                    <a:pt x="18" y="301"/>
                    <a:pt x="31" y="302"/>
                    <a:pt x="41" y="296"/>
                  </a:cubicBezTo>
                  <a:cubicBezTo>
                    <a:pt x="51" y="291"/>
                    <a:pt x="52" y="277"/>
                    <a:pt x="54" y="277"/>
                  </a:cubicBezTo>
                  <a:cubicBezTo>
                    <a:pt x="55" y="277"/>
                    <a:pt x="55" y="278"/>
                    <a:pt x="55" y="278"/>
                  </a:cubicBezTo>
                  <a:cubicBezTo>
                    <a:pt x="53" y="271"/>
                    <a:pt x="52" y="261"/>
                    <a:pt x="55" y="251"/>
                  </a:cubicBezTo>
                  <a:cubicBezTo>
                    <a:pt x="58" y="238"/>
                    <a:pt x="89" y="156"/>
                    <a:pt x="99" y="127"/>
                  </a:cubicBezTo>
                  <a:cubicBezTo>
                    <a:pt x="109" y="98"/>
                    <a:pt x="131" y="63"/>
                    <a:pt x="141" y="54"/>
                  </a:cubicBezTo>
                  <a:cubicBezTo>
                    <a:pt x="151" y="45"/>
                    <a:pt x="156" y="29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25" y="12"/>
                    <a:pt x="98" y="4"/>
                    <a:pt x="85" y="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2419">
              <a:extLst>
                <a:ext uri="{FF2B5EF4-FFF2-40B4-BE49-F238E27FC236}">
                  <a16:creationId xmlns:a16="http://schemas.microsoft.com/office/drawing/2014/main" id="{A9CF41A5-6122-48D9-8505-8DE7BBC9A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893"/>
              <a:ext cx="252" cy="835"/>
            </a:xfrm>
            <a:custGeom>
              <a:avLst/>
              <a:gdLst>
                <a:gd name="T0" fmla="*/ 1495 w 101"/>
                <a:gd name="T1" fmla="*/ 0 h 313"/>
                <a:gd name="T2" fmla="*/ 187 w 101"/>
                <a:gd name="T3" fmla="*/ 35 h 313"/>
                <a:gd name="T4" fmla="*/ 187 w 101"/>
                <a:gd name="T5" fmla="*/ 77 h 313"/>
                <a:gd name="T6" fmla="*/ 292 w 101"/>
                <a:gd name="T7" fmla="*/ 776 h 313"/>
                <a:gd name="T8" fmla="*/ 92 w 101"/>
                <a:gd name="T9" fmla="*/ 2940 h 313"/>
                <a:gd name="T10" fmla="*/ 292 w 101"/>
                <a:gd name="T11" fmla="*/ 5680 h 313"/>
                <a:gd name="T12" fmla="*/ 292 w 101"/>
                <a:gd name="T13" fmla="*/ 5714 h 313"/>
                <a:gd name="T14" fmla="*/ 1040 w 101"/>
                <a:gd name="T15" fmla="*/ 5850 h 313"/>
                <a:gd name="T16" fmla="*/ 1287 w 101"/>
                <a:gd name="T17" fmla="*/ 5509 h 313"/>
                <a:gd name="T18" fmla="*/ 1275 w 101"/>
                <a:gd name="T19" fmla="*/ 5338 h 313"/>
                <a:gd name="T20" fmla="*/ 1165 w 101"/>
                <a:gd name="T21" fmla="*/ 4938 h 313"/>
                <a:gd name="T22" fmla="*/ 1215 w 101"/>
                <a:gd name="T23" fmla="*/ 2505 h 313"/>
                <a:gd name="T24" fmla="*/ 1507 w 101"/>
                <a:gd name="T25" fmla="*/ 718 h 313"/>
                <a:gd name="T26" fmla="*/ 1495 w 101"/>
                <a:gd name="T27" fmla="*/ 0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" h="313">
                  <a:moveTo>
                    <a:pt x="96" y="0"/>
                  </a:moveTo>
                  <a:cubicBezTo>
                    <a:pt x="75" y="6"/>
                    <a:pt x="44" y="6"/>
                    <a:pt x="12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14"/>
                    <a:pt x="20" y="32"/>
                    <a:pt x="19" y="41"/>
                  </a:cubicBezTo>
                  <a:cubicBezTo>
                    <a:pt x="18" y="50"/>
                    <a:pt x="0" y="95"/>
                    <a:pt x="6" y="155"/>
                  </a:cubicBezTo>
                  <a:cubicBezTo>
                    <a:pt x="12" y="215"/>
                    <a:pt x="25" y="265"/>
                    <a:pt x="19" y="299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26" y="312"/>
                    <a:pt x="56" y="313"/>
                    <a:pt x="67" y="308"/>
                  </a:cubicBezTo>
                  <a:cubicBezTo>
                    <a:pt x="78" y="304"/>
                    <a:pt x="86" y="298"/>
                    <a:pt x="83" y="290"/>
                  </a:cubicBezTo>
                  <a:cubicBezTo>
                    <a:pt x="78" y="285"/>
                    <a:pt x="78" y="282"/>
                    <a:pt x="82" y="281"/>
                  </a:cubicBezTo>
                  <a:cubicBezTo>
                    <a:pt x="78" y="279"/>
                    <a:pt x="75" y="269"/>
                    <a:pt x="75" y="260"/>
                  </a:cubicBezTo>
                  <a:cubicBezTo>
                    <a:pt x="75" y="240"/>
                    <a:pt x="71" y="167"/>
                    <a:pt x="78" y="132"/>
                  </a:cubicBezTo>
                  <a:cubicBezTo>
                    <a:pt x="84" y="98"/>
                    <a:pt x="93" y="53"/>
                    <a:pt x="97" y="38"/>
                  </a:cubicBezTo>
                  <a:cubicBezTo>
                    <a:pt x="101" y="23"/>
                    <a:pt x="99" y="13"/>
                    <a:pt x="96" y="0"/>
                  </a:cubicBezTo>
                  <a:close/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2420">
              <a:extLst>
                <a:ext uri="{FF2B5EF4-FFF2-40B4-BE49-F238E27FC236}">
                  <a16:creationId xmlns:a16="http://schemas.microsoft.com/office/drawing/2014/main" id="{ECB8BB0E-E9CC-4045-9E92-C391187CC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800"/>
              <a:ext cx="387" cy="480"/>
            </a:xfrm>
            <a:custGeom>
              <a:avLst/>
              <a:gdLst>
                <a:gd name="T0" fmla="*/ 2257 w 155"/>
                <a:gd name="T1" fmla="*/ 760 h 180"/>
                <a:gd name="T2" fmla="*/ 2287 w 155"/>
                <a:gd name="T3" fmla="*/ 776 h 180"/>
                <a:gd name="T4" fmla="*/ 2287 w 155"/>
                <a:gd name="T5" fmla="*/ 1309 h 180"/>
                <a:gd name="T6" fmla="*/ 2245 w 155"/>
                <a:gd name="T7" fmla="*/ 1629 h 180"/>
                <a:gd name="T8" fmla="*/ 2399 w 155"/>
                <a:gd name="T9" fmla="*/ 2163 h 180"/>
                <a:gd name="T10" fmla="*/ 2320 w 155"/>
                <a:gd name="T11" fmla="*/ 2355 h 180"/>
                <a:gd name="T12" fmla="*/ 2162 w 155"/>
                <a:gd name="T13" fmla="*/ 2355 h 180"/>
                <a:gd name="T14" fmla="*/ 2070 w 155"/>
                <a:gd name="T15" fmla="*/ 2467 h 180"/>
                <a:gd name="T16" fmla="*/ 2057 w 155"/>
                <a:gd name="T17" fmla="*/ 2581 h 180"/>
                <a:gd name="T18" fmla="*/ 2007 w 155"/>
                <a:gd name="T19" fmla="*/ 2637 h 180"/>
                <a:gd name="T20" fmla="*/ 1945 w 155"/>
                <a:gd name="T21" fmla="*/ 2653 h 180"/>
                <a:gd name="T22" fmla="*/ 1962 w 155"/>
                <a:gd name="T23" fmla="*/ 2675 h 180"/>
                <a:gd name="T24" fmla="*/ 1995 w 155"/>
                <a:gd name="T25" fmla="*/ 2808 h 180"/>
                <a:gd name="T26" fmla="*/ 1903 w 155"/>
                <a:gd name="T27" fmla="*/ 2957 h 180"/>
                <a:gd name="T28" fmla="*/ 1870 w 155"/>
                <a:gd name="T29" fmla="*/ 3165 h 180"/>
                <a:gd name="T30" fmla="*/ 1633 w 155"/>
                <a:gd name="T31" fmla="*/ 3221 h 180"/>
                <a:gd name="T32" fmla="*/ 1353 w 155"/>
                <a:gd name="T33" fmla="*/ 3187 h 180"/>
                <a:gd name="T34" fmla="*/ 1029 w 155"/>
                <a:gd name="T35" fmla="*/ 3413 h 180"/>
                <a:gd name="T36" fmla="*/ 687 w 155"/>
                <a:gd name="T37" fmla="*/ 2731 h 180"/>
                <a:gd name="T38" fmla="*/ 62 w 155"/>
                <a:gd name="T39" fmla="*/ 2048 h 180"/>
                <a:gd name="T40" fmla="*/ 75 w 155"/>
                <a:gd name="T41" fmla="*/ 1843 h 180"/>
                <a:gd name="T42" fmla="*/ 0 w 155"/>
                <a:gd name="T43" fmla="*/ 1672 h 180"/>
                <a:gd name="T44" fmla="*/ 292 w 155"/>
                <a:gd name="T45" fmla="*/ 797 h 180"/>
                <a:gd name="T46" fmla="*/ 1728 w 155"/>
                <a:gd name="T47" fmla="*/ 0 h 18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55" h="180">
                  <a:moveTo>
                    <a:pt x="145" y="40"/>
                  </a:moveTo>
                  <a:cubicBezTo>
                    <a:pt x="146" y="40"/>
                    <a:pt x="146" y="41"/>
                    <a:pt x="147" y="41"/>
                  </a:cubicBezTo>
                  <a:cubicBezTo>
                    <a:pt x="149" y="54"/>
                    <a:pt x="148" y="66"/>
                    <a:pt x="147" y="69"/>
                  </a:cubicBezTo>
                  <a:cubicBezTo>
                    <a:pt x="145" y="73"/>
                    <a:pt x="142" y="78"/>
                    <a:pt x="144" y="86"/>
                  </a:cubicBezTo>
                  <a:cubicBezTo>
                    <a:pt x="147" y="95"/>
                    <a:pt x="153" y="111"/>
                    <a:pt x="154" y="114"/>
                  </a:cubicBezTo>
                  <a:cubicBezTo>
                    <a:pt x="155" y="117"/>
                    <a:pt x="154" y="123"/>
                    <a:pt x="149" y="124"/>
                  </a:cubicBezTo>
                  <a:cubicBezTo>
                    <a:pt x="145" y="125"/>
                    <a:pt x="142" y="124"/>
                    <a:pt x="139" y="124"/>
                  </a:cubicBezTo>
                  <a:cubicBezTo>
                    <a:pt x="136" y="124"/>
                    <a:pt x="134" y="129"/>
                    <a:pt x="133" y="130"/>
                  </a:cubicBezTo>
                  <a:cubicBezTo>
                    <a:pt x="133" y="132"/>
                    <a:pt x="132" y="135"/>
                    <a:pt x="132" y="136"/>
                  </a:cubicBezTo>
                  <a:cubicBezTo>
                    <a:pt x="131" y="138"/>
                    <a:pt x="129" y="139"/>
                    <a:pt x="129" y="139"/>
                  </a:cubicBezTo>
                  <a:cubicBezTo>
                    <a:pt x="129" y="139"/>
                    <a:pt x="126" y="140"/>
                    <a:pt x="125" y="140"/>
                  </a:cubicBezTo>
                  <a:cubicBezTo>
                    <a:pt x="126" y="141"/>
                    <a:pt x="126" y="141"/>
                    <a:pt x="126" y="141"/>
                  </a:cubicBezTo>
                  <a:cubicBezTo>
                    <a:pt x="128" y="142"/>
                    <a:pt x="129" y="147"/>
                    <a:pt x="128" y="148"/>
                  </a:cubicBezTo>
                  <a:cubicBezTo>
                    <a:pt x="127" y="150"/>
                    <a:pt x="123" y="153"/>
                    <a:pt x="122" y="156"/>
                  </a:cubicBezTo>
                  <a:cubicBezTo>
                    <a:pt x="122" y="159"/>
                    <a:pt x="124" y="163"/>
                    <a:pt x="120" y="167"/>
                  </a:cubicBezTo>
                  <a:cubicBezTo>
                    <a:pt x="117" y="170"/>
                    <a:pt x="109" y="173"/>
                    <a:pt x="105" y="170"/>
                  </a:cubicBezTo>
                  <a:cubicBezTo>
                    <a:pt x="102" y="169"/>
                    <a:pt x="96" y="170"/>
                    <a:pt x="87" y="168"/>
                  </a:cubicBezTo>
                  <a:cubicBezTo>
                    <a:pt x="80" y="167"/>
                    <a:pt x="66" y="180"/>
                    <a:pt x="66" y="180"/>
                  </a:cubicBezTo>
                  <a:cubicBezTo>
                    <a:pt x="62" y="172"/>
                    <a:pt x="57" y="158"/>
                    <a:pt x="44" y="144"/>
                  </a:cubicBezTo>
                  <a:cubicBezTo>
                    <a:pt x="30" y="127"/>
                    <a:pt x="14" y="114"/>
                    <a:pt x="4" y="108"/>
                  </a:cubicBezTo>
                  <a:cubicBezTo>
                    <a:pt x="4" y="108"/>
                    <a:pt x="7" y="102"/>
                    <a:pt x="5" y="97"/>
                  </a:cubicBezTo>
                  <a:cubicBezTo>
                    <a:pt x="4" y="92"/>
                    <a:pt x="0" y="88"/>
                    <a:pt x="0" y="8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11" y="0"/>
                    <a:pt x="111" y="0"/>
                    <a:pt x="111" y="0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2421">
              <a:extLst>
                <a:ext uri="{FF2B5EF4-FFF2-40B4-BE49-F238E27FC236}">
                  <a16:creationId xmlns:a16="http://schemas.microsoft.com/office/drawing/2014/main" id="{C8E877EC-C654-488D-A3EE-7C9344EA3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715"/>
              <a:ext cx="552" cy="373"/>
            </a:xfrm>
            <a:custGeom>
              <a:avLst/>
              <a:gdLst>
                <a:gd name="T0" fmla="*/ 3444 w 221"/>
                <a:gd name="T1" fmla="*/ 1100 h 140"/>
                <a:gd name="T2" fmla="*/ 3319 w 221"/>
                <a:gd name="T3" fmla="*/ 759 h 140"/>
                <a:gd name="T4" fmla="*/ 3275 w 221"/>
                <a:gd name="T5" fmla="*/ 794 h 140"/>
                <a:gd name="T6" fmla="*/ 3257 w 221"/>
                <a:gd name="T7" fmla="*/ 645 h 140"/>
                <a:gd name="T8" fmla="*/ 3070 w 221"/>
                <a:gd name="T9" fmla="*/ 602 h 140"/>
                <a:gd name="T10" fmla="*/ 3025 w 221"/>
                <a:gd name="T11" fmla="*/ 477 h 140"/>
                <a:gd name="T12" fmla="*/ 2728 w 221"/>
                <a:gd name="T13" fmla="*/ 285 h 140"/>
                <a:gd name="T14" fmla="*/ 2403 w 221"/>
                <a:gd name="T15" fmla="*/ 115 h 140"/>
                <a:gd name="T16" fmla="*/ 2091 w 221"/>
                <a:gd name="T17" fmla="*/ 56 h 140"/>
                <a:gd name="T18" fmla="*/ 1996 w 221"/>
                <a:gd name="T19" fmla="*/ 56 h 140"/>
                <a:gd name="T20" fmla="*/ 1374 w 221"/>
                <a:gd name="T21" fmla="*/ 115 h 140"/>
                <a:gd name="T22" fmla="*/ 967 w 221"/>
                <a:gd name="T23" fmla="*/ 434 h 140"/>
                <a:gd name="T24" fmla="*/ 624 w 221"/>
                <a:gd name="T25" fmla="*/ 1100 h 140"/>
                <a:gd name="T26" fmla="*/ 592 w 221"/>
                <a:gd name="T27" fmla="*/ 1271 h 140"/>
                <a:gd name="T28" fmla="*/ 530 w 221"/>
                <a:gd name="T29" fmla="*/ 1215 h 140"/>
                <a:gd name="T30" fmla="*/ 200 w 221"/>
                <a:gd name="T31" fmla="*/ 1327 h 140"/>
                <a:gd name="T32" fmla="*/ 42 w 221"/>
                <a:gd name="T33" fmla="*/ 2001 h 140"/>
                <a:gd name="T34" fmla="*/ 355 w 221"/>
                <a:gd name="T35" fmla="*/ 2568 h 140"/>
                <a:gd name="T36" fmla="*/ 937 w 221"/>
                <a:gd name="T37" fmla="*/ 2456 h 140"/>
                <a:gd name="T38" fmla="*/ 967 w 221"/>
                <a:gd name="T39" fmla="*/ 2422 h 140"/>
                <a:gd name="T40" fmla="*/ 1042 w 221"/>
                <a:gd name="T41" fmla="*/ 2499 h 140"/>
                <a:gd name="T42" fmla="*/ 1029 w 221"/>
                <a:gd name="T43" fmla="*/ 2363 h 140"/>
                <a:gd name="T44" fmla="*/ 1249 w 221"/>
                <a:gd name="T45" fmla="*/ 2534 h 140"/>
                <a:gd name="T46" fmla="*/ 1199 w 221"/>
                <a:gd name="T47" fmla="*/ 2363 h 140"/>
                <a:gd name="T48" fmla="*/ 1446 w 221"/>
                <a:gd name="T49" fmla="*/ 2568 h 140"/>
                <a:gd name="T50" fmla="*/ 1446 w 221"/>
                <a:gd name="T51" fmla="*/ 2512 h 140"/>
                <a:gd name="T52" fmla="*/ 1446 w 221"/>
                <a:gd name="T53" fmla="*/ 2512 h 140"/>
                <a:gd name="T54" fmla="*/ 1404 w 221"/>
                <a:gd name="T55" fmla="*/ 2443 h 140"/>
                <a:gd name="T56" fmla="*/ 1324 w 221"/>
                <a:gd name="T57" fmla="*/ 2137 h 140"/>
                <a:gd name="T58" fmla="*/ 1404 w 221"/>
                <a:gd name="T59" fmla="*/ 2044 h 140"/>
                <a:gd name="T60" fmla="*/ 1434 w 221"/>
                <a:gd name="T61" fmla="*/ 2001 h 140"/>
                <a:gd name="T62" fmla="*/ 1466 w 221"/>
                <a:gd name="T63" fmla="*/ 1966 h 140"/>
                <a:gd name="T64" fmla="*/ 1591 w 221"/>
                <a:gd name="T65" fmla="*/ 1945 h 140"/>
                <a:gd name="T66" fmla="*/ 1666 w 221"/>
                <a:gd name="T67" fmla="*/ 2059 h 140"/>
                <a:gd name="T68" fmla="*/ 1746 w 221"/>
                <a:gd name="T69" fmla="*/ 2214 h 140"/>
                <a:gd name="T70" fmla="*/ 1841 w 221"/>
                <a:gd name="T71" fmla="*/ 2329 h 140"/>
                <a:gd name="T72" fmla="*/ 2008 w 221"/>
                <a:gd name="T73" fmla="*/ 2171 h 140"/>
                <a:gd name="T74" fmla="*/ 2166 w 221"/>
                <a:gd name="T75" fmla="*/ 2001 h 140"/>
                <a:gd name="T76" fmla="*/ 2308 w 221"/>
                <a:gd name="T77" fmla="*/ 1873 h 140"/>
                <a:gd name="T78" fmla="*/ 2340 w 221"/>
                <a:gd name="T79" fmla="*/ 1660 h 140"/>
                <a:gd name="T80" fmla="*/ 2403 w 221"/>
                <a:gd name="T81" fmla="*/ 1569 h 140"/>
                <a:gd name="T82" fmla="*/ 2445 w 221"/>
                <a:gd name="T83" fmla="*/ 1476 h 140"/>
                <a:gd name="T84" fmla="*/ 2558 w 221"/>
                <a:gd name="T85" fmla="*/ 1548 h 140"/>
                <a:gd name="T86" fmla="*/ 2745 w 221"/>
                <a:gd name="T87" fmla="*/ 1343 h 140"/>
                <a:gd name="T88" fmla="*/ 2807 w 221"/>
                <a:gd name="T89" fmla="*/ 1433 h 140"/>
                <a:gd name="T90" fmla="*/ 2912 w 221"/>
                <a:gd name="T91" fmla="*/ 1250 h 140"/>
                <a:gd name="T92" fmla="*/ 3100 w 221"/>
                <a:gd name="T93" fmla="*/ 1364 h 140"/>
                <a:gd name="T94" fmla="*/ 3287 w 221"/>
                <a:gd name="T95" fmla="*/ 1569 h 140"/>
                <a:gd name="T96" fmla="*/ 3412 w 221"/>
                <a:gd name="T97" fmla="*/ 1343 h 140"/>
                <a:gd name="T98" fmla="*/ 3444 w 221"/>
                <a:gd name="T99" fmla="*/ 1100 h 14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221" h="140">
                  <a:moveTo>
                    <a:pt x="221" y="58"/>
                  </a:moveTo>
                  <a:cubicBezTo>
                    <a:pt x="218" y="52"/>
                    <a:pt x="212" y="49"/>
                    <a:pt x="213" y="40"/>
                  </a:cubicBezTo>
                  <a:cubicBezTo>
                    <a:pt x="210" y="42"/>
                    <a:pt x="210" y="42"/>
                    <a:pt x="210" y="42"/>
                  </a:cubicBezTo>
                  <a:cubicBezTo>
                    <a:pt x="212" y="41"/>
                    <a:pt x="209" y="36"/>
                    <a:pt x="209" y="34"/>
                  </a:cubicBezTo>
                  <a:cubicBezTo>
                    <a:pt x="205" y="39"/>
                    <a:pt x="201" y="34"/>
                    <a:pt x="197" y="32"/>
                  </a:cubicBezTo>
                  <a:cubicBezTo>
                    <a:pt x="195" y="31"/>
                    <a:pt x="193" y="28"/>
                    <a:pt x="194" y="25"/>
                  </a:cubicBezTo>
                  <a:cubicBezTo>
                    <a:pt x="192" y="31"/>
                    <a:pt x="179" y="17"/>
                    <a:pt x="175" y="15"/>
                  </a:cubicBezTo>
                  <a:cubicBezTo>
                    <a:pt x="168" y="11"/>
                    <a:pt x="161" y="9"/>
                    <a:pt x="154" y="6"/>
                  </a:cubicBezTo>
                  <a:cubicBezTo>
                    <a:pt x="148" y="4"/>
                    <a:pt x="140" y="1"/>
                    <a:pt x="134" y="3"/>
                  </a:cubicBezTo>
                  <a:cubicBezTo>
                    <a:pt x="130" y="5"/>
                    <a:pt x="132" y="4"/>
                    <a:pt x="128" y="3"/>
                  </a:cubicBezTo>
                  <a:cubicBezTo>
                    <a:pt x="116" y="0"/>
                    <a:pt x="102" y="3"/>
                    <a:pt x="88" y="6"/>
                  </a:cubicBezTo>
                  <a:cubicBezTo>
                    <a:pt x="79" y="8"/>
                    <a:pt x="69" y="16"/>
                    <a:pt x="62" y="23"/>
                  </a:cubicBezTo>
                  <a:cubicBezTo>
                    <a:pt x="53" y="31"/>
                    <a:pt x="43" y="45"/>
                    <a:pt x="40" y="58"/>
                  </a:cubicBezTo>
                  <a:cubicBezTo>
                    <a:pt x="40" y="61"/>
                    <a:pt x="39" y="64"/>
                    <a:pt x="38" y="67"/>
                  </a:cubicBezTo>
                  <a:cubicBezTo>
                    <a:pt x="37" y="66"/>
                    <a:pt x="35" y="65"/>
                    <a:pt x="34" y="64"/>
                  </a:cubicBezTo>
                  <a:cubicBezTo>
                    <a:pt x="26" y="62"/>
                    <a:pt x="18" y="65"/>
                    <a:pt x="13" y="70"/>
                  </a:cubicBezTo>
                  <a:cubicBezTo>
                    <a:pt x="4" y="80"/>
                    <a:pt x="0" y="93"/>
                    <a:pt x="3" y="106"/>
                  </a:cubicBezTo>
                  <a:cubicBezTo>
                    <a:pt x="5" y="118"/>
                    <a:pt x="11" y="132"/>
                    <a:pt x="23" y="136"/>
                  </a:cubicBezTo>
                  <a:cubicBezTo>
                    <a:pt x="34" y="140"/>
                    <a:pt x="50" y="136"/>
                    <a:pt x="60" y="130"/>
                  </a:cubicBezTo>
                  <a:cubicBezTo>
                    <a:pt x="61" y="129"/>
                    <a:pt x="62" y="128"/>
                    <a:pt x="62" y="128"/>
                  </a:cubicBezTo>
                  <a:cubicBezTo>
                    <a:pt x="63" y="129"/>
                    <a:pt x="65" y="131"/>
                    <a:pt x="67" y="132"/>
                  </a:cubicBezTo>
                  <a:cubicBezTo>
                    <a:pt x="66" y="130"/>
                    <a:pt x="66" y="127"/>
                    <a:pt x="66" y="125"/>
                  </a:cubicBezTo>
                  <a:cubicBezTo>
                    <a:pt x="70" y="130"/>
                    <a:pt x="74" y="134"/>
                    <a:pt x="80" y="134"/>
                  </a:cubicBezTo>
                  <a:cubicBezTo>
                    <a:pt x="78" y="132"/>
                    <a:pt x="76" y="128"/>
                    <a:pt x="77" y="125"/>
                  </a:cubicBezTo>
                  <a:cubicBezTo>
                    <a:pt x="81" y="132"/>
                    <a:pt x="88" y="132"/>
                    <a:pt x="93" y="136"/>
                  </a:cubicBezTo>
                  <a:cubicBezTo>
                    <a:pt x="93" y="135"/>
                    <a:pt x="93" y="134"/>
                    <a:pt x="93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2" y="131"/>
                    <a:pt x="91" y="130"/>
                    <a:pt x="90" y="129"/>
                  </a:cubicBezTo>
                  <a:cubicBezTo>
                    <a:pt x="88" y="124"/>
                    <a:pt x="83" y="118"/>
                    <a:pt x="85" y="113"/>
                  </a:cubicBezTo>
                  <a:cubicBezTo>
                    <a:pt x="86" y="112"/>
                    <a:pt x="88" y="108"/>
                    <a:pt x="90" y="108"/>
                  </a:cubicBezTo>
                  <a:cubicBezTo>
                    <a:pt x="91" y="107"/>
                    <a:pt x="91" y="107"/>
                    <a:pt x="92" y="106"/>
                  </a:cubicBezTo>
                  <a:cubicBezTo>
                    <a:pt x="92" y="105"/>
                    <a:pt x="94" y="104"/>
                    <a:pt x="94" y="104"/>
                  </a:cubicBezTo>
                  <a:cubicBezTo>
                    <a:pt x="96" y="104"/>
                    <a:pt x="100" y="103"/>
                    <a:pt x="102" y="103"/>
                  </a:cubicBezTo>
                  <a:cubicBezTo>
                    <a:pt x="104" y="104"/>
                    <a:pt x="105" y="108"/>
                    <a:pt x="107" y="109"/>
                  </a:cubicBezTo>
                  <a:cubicBezTo>
                    <a:pt x="110" y="111"/>
                    <a:pt x="110" y="114"/>
                    <a:pt x="112" y="117"/>
                  </a:cubicBezTo>
                  <a:cubicBezTo>
                    <a:pt x="113" y="120"/>
                    <a:pt x="116" y="121"/>
                    <a:pt x="118" y="123"/>
                  </a:cubicBezTo>
                  <a:cubicBezTo>
                    <a:pt x="120" y="127"/>
                    <a:pt x="128" y="117"/>
                    <a:pt x="129" y="115"/>
                  </a:cubicBezTo>
                  <a:cubicBezTo>
                    <a:pt x="130" y="111"/>
                    <a:pt x="136" y="109"/>
                    <a:pt x="139" y="106"/>
                  </a:cubicBezTo>
                  <a:cubicBezTo>
                    <a:pt x="142" y="104"/>
                    <a:pt x="146" y="102"/>
                    <a:pt x="148" y="99"/>
                  </a:cubicBezTo>
                  <a:cubicBezTo>
                    <a:pt x="150" y="96"/>
                    <a:pt x="148" y="92"/>
                    <a:pt x="150" y="88"/>
                  </a:cubicBezTo>
                  <a:cubicBezTo>
                    <a:pt x="151" y="86"/>
                    <a:pt x="152" y="85"/>
                    <a:pt x="154" y="83"/>
                  </a:cubicBezTo>
                  <a:cubicBezTo>
                    <a:pt x="154" y="82"/>
                    <a:pt x="156" y="79"/>
                    <a:pt x="157" y="78"/>
                  </a:cubicBezTo>
                  <a:cubicBezTo>
                    <a:pt x="159" y="77"/>
                    <a:pt x="160" y="82"/>
                    <a:pt x="164" y="82"/>
                  </a:cubicBezTo>
                  <a:cubicBezTo>
                    <a:pt x="170" y="83"/>
                    <a:pt x="174" y="76"/>
                    <a:pt x="176" y="71"/>
                  </a:cubicBezTo>
                  <a:cubicBezTo>
                    <a:pt x="178" y="72"/>
                    <a:pt x="180" y="74"/>
                    <a:pt x="180" y="76"/>
                  </a:cubicBezTo>
                  <a:cubicBezTo>
                    <a:pt x="184" y="75"/>
                    <a:pt x="184" y="69"/>
                    <a:pt x="187" y="66"/>
                  </a:cubicBezTo>
                  <a:cubicBezTo>
                    <a:pt x="191" y="64"/>
                    <a:pt x="198" y="68"/>
                    <a:pt x="199" y="72"/>
                  </a:cubicBezTo>
                  <a:cubicBezTo>
                    <a:pt x="201" y="71"/>
                    <a:pt x="212" y="78"/>
                    <a:pt x="211" y="83"/>
                  </a:cubicBezTo>
                  <a:cubicBezTo>
                    <a:pt x="216" y="79"/>
                    <a:pt x="220" y="78"/>
                    <a:pt x="219" y="71"/>
                  </a:cubicBezTo>
                  <a:cubicBezTo>
                    <a:pt x="219" y="66"/>
                    <a:pt x="213" y="62"/>
                    <a:pt x="221" y="58"/>
                  </a:cubicBezTo>
                  <a:close/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Oval 2422">
              <a:extLst>
                <a:ext uri="{FF2B5EF4-FFF2-40B4-BE49-F238E27FC236}">
                  <a16:creationId xmlns:a16="http://schemas.microsoft.com/office/drawing/2014/main" id="{C231213F-9137-4DA1-AC0C-2E49F3047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109"/>
              <a:ext cx="25" cy="46"/>
            </a:xfrm>
            <a:prstGeom prst="ellipse">
              <a:avLst/>
            </a:prstGeom>
            <a:solidFill>
              <a:srgbClr val="FFE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26" name="Freeform 2423">
              <a:extLst>
                <a:ext uri="{FF2B5EF4-FFF2-40B4-BE49-F238E27FC236}">
                  <a16:creationId xmlns:a16="http://schemas.microsoft.com/office/drawing/2014/main" id="{C57751EA-897F-4795-B085-1A1DF1B1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115"/>
              <a:ext cx="15" cy="37"/>
            </a:xfrm>
            <a:custGeom>
              <a:avLst/>
              <a:gdLst>
                <a:gd name="T0" fmla="*/ 83 w 6"/>
                <a:gd name="T1" fmla="*/ 0 h 14"/>
                <a:gd name="T2" fmla="*/ 83 w 6"/>
                <a:gd name="T3" fmla="*/ 111 h 14"/>
                <a:gd name="T4" fmla="*/ 33 w 6"/>
                <a:gd name="T5" fmla="*/ 225 h 14"/>
                <a:gd name="T6" fmla="*/ 0 w 6"/>
                <a:gd name="T7" fmla="*/ 225 h 14"/>
                <a:gd name="T8" fmla="*/ 50 w 6"/>
                <a:gd name="T9" fmla="*/ 259 h 14"/>
                <a:gd name="T10" fmla="*/ 95 w 6"/>
                <a:gd name="T11" fmla="*/ 132 h 14"/>
                <a:gd name="T12" fmla="*/ 83 w 6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5" y="1"/>
                    <a:pt x="5" y="4"/>
                    <a:pt x="5" y="6"/>
                  </a:cubicBezTo>
                  <a:cubicBezTo>
                    <a:pt x="5" y="9"/>
                    <a:pt x="4" y="12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1" y="13"/>
                    <a:pt x="2" y="14"/>
                    <a:pt x="3" y="14"/>
                  </a:cubicBezTo>
                  <a:cubicBezTo>
                    <a:pt x="5" y="14"/>
                    <a:pt x="6" y="11"/>
                    <a:pt x="6" y="7"/>
                  </a:cubicBezTo>
                  <a:cubicBezTo>
                    <a:pt x="6" y="5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FC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Oval 2424">
              <a:extLst>
                <a:ext uri="{FF2B5EF4-FFF2-40B4-BE49-F238E27FC236}">
                  <a16:creationId xmlns:a16="http://schemas.microsoft.com/office/drawing/2014/main" id="{8F00CA5E-AC74-4B23-B661-2F4DD7C38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069"/>
              <a:ext cx="25" cy="24"/>
            </a:xfrm>
            <a:prstGeom prst="ellipse">
              <a:avLst/>
            </a:prstGeom>
            <a:solidFill>
              <a:srgbClr val="FFEC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928" name="Freeform 2425">
              <a:extLst>
                <a:ext uri="{FF2B5EF4-FFF2-40B4-BE49-F238E27FC236}">
                  <a16:creationId xmlns:a16="http://schemas.microsoft.com/office/drawing/2014/main" id="{72FF53C2-23EE-4E12-A36C-38AE022BC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" y="1075"/>
              <a:ext cx="18" cy="16"/>
            </a:xfrm>
            <a:custGeom>
              <a:avLst/>
              <a:gdLst>
                <a:gd name="T0" fmla="*/ 67 w 7"/>
                <a:gd name="T1" fmla="*/ 0 h 6"/>
                <a:gd name="T2" fmla="*/ 85 w 7"/>
                <a:gd name="T3" fmla="*/ 21 h 6"/>
                <a:gd name="T4" fmla="*/ 33 w 7"/>
                <a:gd name="T5" fmla="*/ 93 h 6"/>
                <a:gd name="T6" fmla="*/ 0 w 7"/>
                <a:gd name="T7" fmla="*/ 93 h 6"/>
                <a:gd name="T8" fmla="*/ 54 w 7"/>
                <a:gd name="T9" fmla="*/ 115 h 6"/>
                <a:gd name="T10" fmla="*/ 118 w 7"/>
                <a:gd name="T11" fmla="*/ 56 h 6"/>
                <a:gd name="T12" fmla="*/ 67 w 7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6">
                  <a:moveTo>
                    <a:pt x="4" y="0"/>
                  </a:moveTo>
                  <a:cubicBezTo>
                    <a:pt x="5" y="0"/>
                    <a:pt x="5" y="1"/>
                    <a:pt x="5" y="1"/>
                  </a:cubicBezTo>
                  <a:cubicBezTo>
                    <a:pt x="5" y="3"/>
                    <a:pt x="4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CC8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2426">
              <a:extLst>
                <a:ext uri="{FF2B5EF4-FFF2-40B4-BE49-F238E27FC236}">
                  <a16:creationId xmlns:a16="http://schemas.microsoft.com/office/drawing/2014/main" id="{9575820C-B5E3-48C7-AC46-19F71768A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59"/>
              <a:ext cx="37" cy="66"/>
            </a:xfrm>
            <a:custGeom>
              <a:avLst/>
              <a:gdLst>
                <a:gd name="T0" fmla="*/ 165 w 15"/>
                <a:gd name="T1" fmla="*/ 0 h 25"/>
                <a:gd name="T2" fmla="*/ 165 w 15"/>
                <a:gd name="T3" fmla="*/ 0 h 25"/>
                <a:gd name="T4" fmla="*/ 0 w 15"/>
                <a:gd name="T5" fmla="*/ 145 h 25"/>
                <a:gd name="T6" fmla="*/ 0 w 15"/>
                <a:gd name="T7" fmla="*/ 145 h 25"/>
                <a:gd name="T8" fmla="*/ 91 w 15"/>
                <a:gd name="T9" fmla="*/ 459 h 25"/>
                <a:gd name="T10" fmla="*/ 224 w 15"/>
                <a:gd name="T11" fmla="*/ 425 h 25"/>
                <a:gd name="T12" fmla="*/ 165 w 1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3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4"/>
                    <a:pt x="5" y="20"/>
                    <a:pt x="6" y="25"/>
                  </a:cubicBezTo>
                  <a:cubicBezTo>
                    <a:pt x="7" y="25"/>
                    <a:pt x="14" y="25"/>
                    <a:pt x="15" y="23"/>
                  </a:cubicBezTo>
                  <a:cubicBezTo>
                    <a:pt x="15" y="13"/>
                    <a:pt x="15" y="8"/>
                    <a:pt x="11" y="0"/>
                  </a:cubicBezTo>
                  <a:close/>
                </a:path>
              </a:pathLst>
            </a:custGeom>
            <a:solidFill>
              <a:srgbClr val="ECA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2427">
              <a:extLst>
                <a:ext uri="{FF2B5EF4-FFF2-40B4-BE49-F238E27FC236}">
                  <a16:creationId xmlns:a16="http://schemas.microsoft.com/office/drawing/2014/main" id="{CBBE14E3-0CBD-4F05-AFFC-D98EC94B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76"/>
              <a:ext cx="235" cy="219"/>
            </a:xfrm>
            <a:custGeom>
              <a:avLst/>
              <a:gdLst>
                <a:gd name="T0" fmla="*/ 0 w 94"/>
                <a:gd name="T1" fmla="*/ 606 h 82"/>
                <a:gd name="T2" fmla="*/ 125 w 94"/>
                <a:gd name="T3" fmla="*/ 969 h 82"/>
                <a:gd name="T4" fmla="*/ 300 w 94"/>
                <a:gd name="T5" fmla="*/ 1242 h 82"/>
                <a:gd name="T6" fmla="*/ 533 w 94"/>
                <a:gd name="T7" fmla="*/ 1528 h 82"/>
                <a:gd name="T8" fmla="*/ 738 w 94"/>
                <a:gd name="T9" fmla="*/ 1562 h 82"/>
                <a:gd name="T10" fmla="*/ 970 w 94"/>
                <a:gd name="T11" fmla="*/ 1485 h 82"/>
                <a:gd name="T12" fmla="*/ 970 w 94"/>
                <a:gd name="T13" fmla="*/ 1448 h 82"/>
                <a:gd name="T14" fmla="*/ 1188 w 94"/>
                <a:gd name="T15" fmla="*/ 1469 h 82"/>
                <a:gd name="T16" fmla="*/ 1313 w 94"/>
                <a:gd name="T17" fmla="*/ 1354 h 82"/>
                <a:gd name="T18" fmla="*/ 1395 w 94"/>
                <a:gd name="T19" fmla="*/ 1354 h 82"/>
                <a:gd name="T20" fmla="*/ 1438 w 94"/>
                <a:gd name="T21" fmla="*/ 1298 h 82"/>
                <a:gd name="T22" fmla="*/ 1470 w 94"/>
                <a:gd name="T23" fmla="*/ 1221 h 82"/>
                <a:gd name="T24" fmla="*/ 1363 w 94"/>
                <a:gd name="T25" fmla="*/ 1106 h 82"/>
                <a:gd name="T26" fmla="*/ 1238 w 94"/>
                <a:gd name="T27" fmla="*/ 935 h 82"/>
                <a:gd name="T28" fmla="*/ 1220 w 94"/>
                <a:gd name="T29" fmla="*/ 705 h 82"/>
                <a:gd name="T30" fmla="*/ 1050 w 94"/>
                <a:gd name="T31" fmla="*/ 435 h 82"/>
                <a:gd name="T32" fmla="*/ 813 w 94"/>
                <a:gd name="T33" fmla="*/ 171 h 82"/>
                <a:gd name="T34" fmla="*/ 595 w 94"/>
                <a:gd name="T35" fmla="*/ 0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4" h="82">
                  <a:moveTo>
                    <a:pt x="0" y="32"/>
                  </a:moveTo>
                  <a:cubicBezTo>
                    <a:pt x="2" y="37"/>
                    <a:pt x="4" y="45"/>
                    <a:pt x="8" y="51"/>
                  </a:cubicBezTo>
                  <a:cubicBezTo>
                    <a:pt x="13" y="58"/>
                    <a:pt x="16" y="61"/>
                    <a:pt x="19" y="65"/>
                  </a:cubicBezTo>
                  <a:cubicBezTo>
                    <a:pt x="23" y="69"/>
                    <a:pt x="30" y="78"/>
                    <a:pt x="34" y="80"/>
                  </a:cubicBezTo>
                  <a:cubicBezTo>
                    <a:pt x="37" y="81"/>
                    <a:pt x="45" y="82"/>
                    <a:pt x="47" y="82"/>
                  </a:cubicBezTo>
                  <a:cubicBezTo>
                    <a:pt x="50" y="82"/>
                    <a:pt x="61" y="79"/>
                    <a:pt x="62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7" y="81"/>
                    <a:pt x="75" y="78"/>
                    <a:pt x="76" y="77"/>
                  </a:cubicBezTo>
                  <a:cubicBezTo>
                    <a:pt x="78" y="77"/>
                    <a:pt x="79" y="75"/>
                    <a:pt x="84" y="71"/>
                  </a:cubicBezTo>
                  <a:cubicBezTo>
                    <a:pt x="85" y="72"/>
                    <a:pt x="87" y="72"/>
                    <a:pt x="89" y="71"/>
                  </a:cubicBezTo>
                  <a:cubicBezTo>
                    <a:pt x="90" y="70"/>
                    <a:pt x="91" y="69"/>
                    <a:pt x="92" y="68"/>
                  </a:cubicBezTo>
                  <a:cubicBezTo>
                    <a:pt x="93" y="67"/>
                    <a:pt x="94" y="65"/>
                    <a:pt x="94" y="64"/>
                  </a:cubicBezTo>
                  <a:cubicBezTo>
                    <a:pt x="93" y="62"/>
                    <a:pt x="89" y="59"/>
                    <a:pt x="87" y="58"/>
                  </a:cubicBezTo>
                  <a:cubicBezTo>
                    <a:pt x="82" y="56"/>
                    <a:pt x="83" y="54"/>
                    <a:pt x="79" y="49"/>
                  </a:cubicBezTo>
                  <a:cubicBezTo>
                    <a:pt x="92" y="51"/>
                    <a:pt x="82" y="42"/>
                    <a:pt x="78" y="37"/>
                  </a:cubicBezTo>
                  <a:cubicBezTo>
                    <a:pt x="74" y="32"/>
                    <a:pt x="72" y="27"/>
                    <a:pt x="67" y="23"/>
                  </a:cubicBezTo>
                  <a:cubicBezTo>
                    <a:pt x="62" y="19"/>
                    <a:pt x="56" y="11"/>
                    <a:pt x="52" y="9"/>
                  </a:cubicBezTo>
                  <a:cubicBezTo>
                    <a:pt x="48" y="7"/>
                    <a:pt x="43" y="3"/>
                    <a:pt x="38" y="0"/>
                  </a:cubicBezTo>
                </a:path>
              </a:pathLst>
            </a:custGeom>
            <a:solidFill>
              <a:srgbClr val="FCE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2428">
              <a:extLst>
                <a:ext uri="{FF2B5EF4-FFF2-40B4-BE49-F238E27FC236}">
                  <a16:creationId xmlns:a16="http://schemas.microsoft.com/office/drawing/2014/main" id="{2599CBD3-55C7-428F-BD15-6F0F31D28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088"/>
              <a:ext cx="863" cy="1197"/>
            </a:xfrm>
            <a:custGeom>
              <a:avLst/>
              <a:gdLst>
                <a:gd name="T0" fmla="*/ 5118 w 345"/>
                <a:gd name="T1" fmla="*/ 7222 h 449"/>
                <a:gd name="T2" fmla="*/ 5005 w 345"/>
                <a:gd name="T3" fmla="*/ 7201 h 449"/>
                <a:gd name="T4" fmla="*/ 4725 w 345"/>
                <a:gd name="T5" fmla="*/ 6779 h 449"/>
                <a:gd name="T6" fmla="*/ 4210 w 345"/>
                <a:gd name="T7" fmla="*/ 5892 h 449"/>
                <a:gd name="T8" fmla="*/ 3960 w 345"/>
                <a:gd name="T9" fmla="*/ 5345 h 449"/>
                <a:gd name="T10" fmla="*/ 3930 w 345"/>
                <a:gd name="T11" fmla="*/ 5244 h 449"/>
                <a:gd name="T12" fmla="*/ 3942 w 345"/>
                <a:gd name="T13" fmla="*/ 4265 h 449"/>
                <a:gd name="T14" fmla="*/ 3692 w 345"/>
                <a:gd name="T15" fmla="*/ 3332 h 449"/>
                <a:gd name="T16" fmla="*/ 3660 w 345"/>
                <a:gd name="T17" fmla="*/ 2821 h 449"/>
                <a:gd name="T18" fmla="*/ 3660 w 345"/>
                <a:gd name="T19" fmla="*/ 2765 h 449"/>
                <a:gd name="T20" fmla="*/ 3647 w 345"/>
                <a:gd name="T21" fmla="*/ 2765 h 449"/>
                <a:gd name="T22" fmla="*/ 3647 w 345"/>
                <a:gd name="T23" fmla="*/ 2671 h 449"/>
                <a:gd name="T24" fmla="*/ 3880 w 345"/>
                <a:gd name="T25" fmla="*/ 1911 h 449"/>
                <a:gd name="T26" fmla="*/ 3630 w 345"/>
                <a:gd name="T27" fmla="*/ 2197 h 449"/>
                <a:gd name="T28" fmla="*/ 3505 w 345"/>
                <a:gd name="T29" fmla="*/ 1648 h 449"/>
                <a:gd name="T30" fmla="*/ 2534 w 345"/>
                <a:gd name="T31" fmla="*/ 0 h 449"/>
                <a:gd name="T32" fmla="*/ 2534 w 345"/>
                <a:gd name="T33" fmla="*/ 0 h 449"/>
                <a:gd name="T34" fmla="*/ 458 w 345"/>
                <a:gd name="T35" fmla="*/ 2351 h 449"/>
                <a:gd name="T36" fmla="*/ 363 w 345"/>
                <a:gd name="T37" fmla="*/ 5359 h 449"/>
                <a:gd name="T38" fmla="*/ 270 w 345"/>
                <a:gd name="T39" fmla="*/ 6481 h 449"/>
                <a:gd name="T40" fmla="*/ 300 w 345"/>
                <a:gd name="T41" fmla="*/ 6518 h 449"/>
                <a:gd name="T42" fmla="*/ 313 w 345"/>
                <a:gd name="T43" fmla="*/ 6481 h 449"/>
                <a:gd name="T44" fmla="*/ 3192 w 345"/>
                <a:gd name="T45" fmla="*/ 6630 h 449"/>
                <a:gd name="T46" fmla="*/ 3209 w 345"/>
                <a:gd name="T47" fmla="*/ 6651 h 449"/>
                <a:gd name="T48" fmla="*/ 3242 w 345"/>
                <a:gd name="T49" fmla="*/ 6710 h 449"/>
                <a:gd name="T50" fmla="*/ 3242 w 345"/>
                <a:gd name="T51" fmla="*/ 6745 h 449"/>
                <a:gd name="T52" fmla="*/ 3272 w 345"/>
                <a:gd name="T53" fmla="*/ 6779 h 449"/>
                <a:gd name="T54" fmla="*/ 3304 w 345"/>
                <a:gd name="T55" fmla="*/ 6822 h 449"/>
                <a:gd name="T56" fmla="*/ 3317 w 345"/>
                <a:gd name="T57" fmla="*/ 6881 h 449"/>
                <a:gd name="T58" fmla="*/ 3347 w 345"/>
                <a:gd name="T59" fmla="*/ 6915 h 449"/>
                <a:gd name="T60" fmla="*/ 3379 w 345"/>
                <a:gd name="T61" fmla="*/ 6950 h 449"/>
                <a:gd name="T62" fmla="*/ 3409 w 345"/>
                <a:gd name="T63" fmla="*/ 7009 h 449"/>
                <a:gd name="T64" fmla="*/ 3442 w 345"/>
                <a:gd name="T65" fmla="*/ 7051 h 449"/>
                <a:gd name="T66" fmla="*/ 3492 w 345"/>
                <a:gd name="T67" fmla="*/ 7107 h 449"/>
                <a:gd name="T68" fmla="*/ 3505 w 345"/>
                <a:gd name="T69" fmla="*/ 7121 h 449"/>
                <a:gd name="T70" fmla="*/ 3567 w 345"/>
                <a:gd name="T71" fmla="*/ 7201 h 449"/>
                <a:gd name="T72" fmla="*/ 3567 w 345"/>
                <a:gd name="T73" fmla="*/ 7222 h 449"/>
                <a:gd name="T74" fmla="*/ 3647 w 345"/>
                <a:gd name="T75" fmla="*/ 7313 h 449"/>
                <a:gd name="T76" fmla="*/ 4117 w 345"/>
                <a:gd name="T77" fmla="*/ 7904 h 449"/>
                <a:gd name="T78" fmla="*/ 4180 w 345"/>
                <a:gd name="T79" fmla="*/ 8016 h 449"/>
                <a:gd name="T80" fmla="*/ 4222 w 345"/>
                <a:gd name="T81" fmla="*/ 8222 h 449"/>
                <a:gd name="T82" fmla="*/ 4505 w 345"/>
                <a:gd name="T83" fmla="*/ 8472 h 449"/>
                <a:gd name="T84" fmla="*/ 4743 w 345"/>
                <a:gd name="T85" fmla="*/ 8259 h 449"/>
                <a:gd name="T86" fmla="*/ 5401 w 345"/>
                <a:gd name="T87" fmla="*/ 7563 h 449"/>
                <a:gd name="T88" fmla="*/ 5118 w 345"/>
                <a:gd name="T89" fmla="*/ 7222 h 4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5" h="449">
                  <a:moveTo>
                    <a:pt x="327" y="381"/>
                  </a:moveTo>
                  <a:cubicBezTo>
                    <a:pt x="326" y="380"/>
                    <a:pt x="321" y="381"/>
                    <a:pt x="320" y="380"/>
                  </a:cubicBezTo>
                  <a:cubicBezTo>
                    <a:pt x="312" y="373"/>
                    <a:pt x="306" y="366"/>
                    <a:pt x="302" y="358"/>
                  </a:cubicBezTo>
                  <a:cubicBezTo>
                    <a:pt x="296" y="343"/>
                    <a:pt x="278" y="320"/>
                    <a:pt x="269" y="311"/>
                  </a:cubicBezTo>
                  <a:cubicBezTo>
                    <a:pt x="261" y="302"/>
                    <a:pt x="258" y="293"/>
                    <a:pt x="253" y="282"/>
                  </a:cubicBezTo>
                  <a:cubicBezTo>
                    <a:pt x="252" y="281"/>
                    <a:pt x="252" y="279"/>
                    <a:pt x="251" y="277"/>
                  </a:cubicBezTo>
                  <a:cubicBezTo>
                    <a:pt x="254" y="275"/>
                    <a:pt x="262" y="256"/>
                    <a:pt x="252" y="225"/>
                  </a:cubicBezTo>
                  <a:cubicBezTo>
                    <a:pt x="248" y="211"/>
                    <a:pt x="244" y="195"/>
                    <a:pt x="236" y="176"/>
                  </a:cubicBezTo>
                  <a:cubicBezTo>
                    <a:pt x="234" y="169"/>
                    <a:pt x="235" y="158"/>
                    <a:pt x="234" y="149"/>
                  </a:cubicBezTo>
                  <a:cubicBezTo>
                    <a:pt x="234" y="148"/>
                    <a:pt x="234" y="147"/>
                    <a:pt x="234" y="146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3" y="145"/>
                    <a:pt x="233" y="143"/>
                    <a:pt x="233" y="141"/>
                  </a:cubicBezTo>
                  <a:cubicBezTo>
                    <a:pt x="235" y="113"/>
                    <a:pt x="251" y="109"/>
                    <a:pt x="248" y="101"/>
                  </a:cubicBezTo>
                  <a:cubicBezTo>
                    <a:pt x="242" y="91"/>
                    <a:pt x="231" y="106"/>
                    <a:pt x="232" y="116"/>
                  </a:cubicBezTo>
                  <a:cubicBezTo>
                    <a:pt x="230" y="110"/>
                    <a:pt x="232" y="101"/>
                    <a:pt x="224" y="87"/>
                  </a:cubicBezTo>
                  <a:cubicBezTo>
                    <a:pt x="200" y="47"/>
                    <a:pt x="169" y="11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05" y="5"/>
                    <a:pt x="41" y="69"/>
                    <a:pt x="29" y="124"/>
                  </a:cubicBezTo>
                  <a:cubicBezTo>
                    <a:pt x="17" y="178"/>
                    <a:pt x="21" y="187"/>
                    <a:pt x="23" y="283"/>
                  </a:cubicBezTo>
                  <a:cubicBezTo>
                    <a:pt x="23" y="304"/>
                    <a:pt x="0" y="332"/>
                    <a:pt x="17" y="342"/>
                  </a:cubicBezTo>
                  <a:cubicBezTo>
                    <a:pt x="19" y="344"/>
                    <a:pt x="19" y="344"/>
                    <a:pt x="19" y="344"/>
                  </a:cubicBezTo>
                  <a:cubicBezTo>
                    <a:pt x="20" y="343"/>
                    <a:pt x="20" y="342"/>
                    <a:pt x="20" y="342"/>
                  </a:cubicBezTo>
                  <a:cubicBezTo>
                    <a:pt x="39" y="356"/>
                    <a:pt x="111" y="386"/>
                    <a:pt x="204" y="350"/>
                  </a:cubicBezTo>
                  <a:cubicBezTo>
                    <a:pt x="204" y="350"/>
                    <a:pt x="204" y="351"/>
                    <a:pt x="205" y="351"/>
                  </a:cubicBezTo>
                  <a:cubicBezTo>
                    <a:pt x="205" y="352"/>
                    <a:pt x="206" y="353"/>
                    <a:pt x="207" y="354"/>
                  </a:cubicBezTo>
                  <a:cubicBezTo>
                    <a:pt x="207" y="355"/>
                    <a:pt x="207" y="355"/>
                    <a:pt x="207" y="356"/>
                  </a:cubicBezTo>
                  <a:cubicBezTo>
                    <a:pt x="208" y="357"/>
                    <a:pt x="208" y="358"/>
                    <a:pt x="209" y="358"/>
                  </a:cubicBezTo>
                  <a:cubicBezTo>
                    <a:pt x="210" y="359"/>
                    <a:pt x="210" y="360"/>
                    <a:pt x="211" y="360"/>
                  </a:cubicBezTo>
                  <a:cubicBezTo>
                    <a:pt x="211" y="361"/>
                    <a:pt x="212" y="362"/>
                    <a:pt x="212" y="363"/>
                  </a:cubicBezTo>
                  <a:cubicBezTo>
                    <a:pt x="213" y="363"/>
                    <a:pt x="214" y="364"/>
                    <a:pt x="214" y="365"/>
                  </a:cubicBezTo>
                  <a:cubicBezTo>
                    <a:pt x="215" y="366"/>
                    <a:pt x="215" y="366"/>
                    <a:pt x="216" y="367"/>
                  </a:cubicBezTo>
                  <a:cubicBezTo>
                    <a:pt x="217" y="368"/>
                    <a:pt x="218" y="369"/>
                    <a:pt x="218" y="370"/>
                  </a:cubicBezTo>
                  <a:cubicBezTo>
                    <a:pt x="219" y="370"/>
                    <a:pt x="219" y="371"/>
                    <a:pt x="220" y="372"/>
                  </a:cubicBezTo>
                  <a:cubicBezTo>
                    <a:pt x="221" y="373"/>
                    <a:pt x="222" y="374"/>
                    <a:pt x="223" y="375"/>
                  </a:cubicBezTo>
                  <a:cubicBezTo>
                    <a:pt x="223" y="375"/>
                    <a:pt x="224" y="376"/>
                    <a:pt x="224" y="376"/>
                  </a:cubicBezTo>
                  <a:cubicBezTo>
                    <a:pt x="225" y="378"/>
                    <a:pt x="227" y="379"/>
                    <a:pt x="228" y="380"/>
                  </a:cubicBezTo>
                  <a:cubicBezTo>
                    <a:pt x="228" y="381"/>
                    <a:pt x="228" y="381"/>
                    <a:pt x="228" y="381"/>
                  </a:cubicBezTo>
                  <a:cubicBezTo>
                    <a:pt x="230" y="383"/>
                    <a:pt x="231" y="384"/>
                    <a:pt x="233" y="386"/>
                  </a:cubicBezTo>
                  <a:cubicBezTo>
                    <a:pt x="246" y="400"/>
                    <a:pt x="260" y="413"/>
                    <a:pt x="263" y="417"/>
                  </a:cubicBezTo>
                  <a:cubicBezTo>
                    <a:pt x="264" y="419"/>
                    <a:pt x="265" y="421"/>
                    <a:pt x="267" y="423"/>
                  </a:cubicBezTo>
                  <a:cubicBezTo>
                    <a:pt x="269" y="425"/>
                    <a:pt x="268" y="432"/>
                    <a:pt x="270" y="434"/>
                  </a:cubicBezTo>
                  <a:cubicBezTo>
                    <a:pt x="278" y="440"/>
                    <a:pt x="287" y="446"/>
                    <a:pt x="288" y="447"/>
                  </a:cubicBezTo>
                  <a:cubicBezTo>
                    <a:pt x="290" y="449"/>
                    <a:pt x="287" y="448"/>
                    <a:pt x="303" y="436"/>
                  </a:cubicBezTo>
                  <a:cubicBezTo>
                    <a:pt x="319" y="423"/>
                    <a:pt x="344" y="408"/>
                    <a:pt x="345" y="399"/>
                  </a:cubicBezTo>
                  <a:cubicBezTo>
                    <a:pt x="339" y="393"/>
                    <a:pt x="333" y="387"/>
                    <a:pt x="327" y="381"/>
                  </a:cubicBezTo>
                  <a:close/>
                </a:path>
              </a:pathLst>
            </a:custGeom>
            <a:solidFill>
              <a:srgbClr val="F2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2429">
              <a:extLst>
                <a:ext uri="{FF2B5EF4-FFF2-40B4-BE49-F238E27FC236}">
                  <a16:creationId xmlns:a16="http://schemas.microsoft.com/office/drawing/2014/main" id="{5043152E-5BF6-49A2-B9EC-6F65F67B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381"/>
              <a:ext cx="123" cy="526"/>
            </a:xfrm>
            <a:custGeom>
              <a:avLst/>
              <a:gdLst>
                <a:gd name="T0" fmla="*/ 522 w 49"/>
                <a:gd name="T1" fmla="*/ 3749 h 197"/>
                <a:gd name="T2" fmla="*/ 618 w 49"/>
                <a:gd name="T3" fmla="*/ 3295 h 197"/>
                <a:gd name="T4" fmla="*/ 713 w 49"/>
                <a:gd name="T5" fmla="*/ 264 h 197"/>
                <a:gd name="T6" fmla="*/ 776 w 49"/>
                <a:gd name="T7" fmla="*/ 0 h 197"/>
                <a:gd name="T8" fmla="*/ 334 w 49"/>
                <a:gd name="T9" fmla="*/ 1140 h 197"/>
                <a:gd name="T10" fmla="*/ 33 w 49"/>
                <a:gd name="T11" fmla="*/ 1904 h 197"/>
                <a:gd name="T12" fmla="*/ 522 w 49"/>
                <a:gd name="T13" fmla="*/ 374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97">
                  <a:moveTo>
                    <a:pt x="33" y="197"/>
                  </a:moveTo>
                  <a:cubicBezTo>
                    <a:pt x="36" y="189"/>
                    <a:pt x="39" y="181"/>
                    <a:pt x="39" y="173"/>
                  </a:cubicBezTo>
                  <a:cubicBezTo>
                    <a:pt x="37" y="77"/>
                    <a:pt x="33" y="68"/>
                    <a:pt x="45" y="14"/>
                  </a:cubicBezTo>
                  <a:cubicBezTo>
                    <a:pt x="46" y="9"/>
                    <a:pt x="48" y="4"/>
                    <a:pt x="49" y="0"/>
                  </a:cubicBezTo>
                  <a:cubicBezTo>
                    <a:pt x="39" y="18"/>
                    <a:pt x="28" y="49"/>
                    <a:pt x="21" y="60"/>
                  </a:cubicBezTo>
                  <a:cubicBezTo>
                    <a:pt x="12" y="74"/>
                    <a:pt x="0" y="83"/>
                    <a:pt x="2" y="100"/>
                  </a:cubicBezTo>
                  <a:cubicBezTo>
                    <a:pt x="6" y="149"/>
                    <a:pt x="29" y="175"/>
                    <a:pt x="33" y="197"/>
                  </a:cubicBezTo>
                  <a:close/>
                </a:path>
              </a:pathLst>
            </a:custGeom>
            <a:solidFill>
              <a:srgbClr val="F2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2430">
              <a:extLst>
                <a:ext uri="{FF2B5EF4-FFF2-40B4-BE49-F238E27FC236}">
                  <a16:creationId xmlns:a16="http://schemas.microsoft.com/office/drawing/2014/main" id="{AAB345F7-D245-4364-9820-2309420C4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003"/>
              <a:ext cx="678" cy="936"/>
            </a:xfrm>
            <a:custGeom>
              <a:avLst/>
              <a:gdLst>
                <a:gd name="T0" fmla="*/ 3380 w 271"/>
                <a:gd name="T1" fmla="*/ 419 h 351"/>
                <a:gd name="T2" fmla="*/ 3380 w 271"/>
                <a:gd name="T3" fmla="*/ 419 h 351"/>
                <a:gd name="T4" fmla="*/ 3347 w 271"/>
                <a:gd name="T5" fmla="*/ 376 h 351"/>
                <a:gd name="T6" fmla="*/ 3335 w 271"/>
                <a:gd name="T7" fmla="*/ 320 h 351"/>
                <a:gd name="T8" fmla="*/ 3305 w 271"/>
                <a:gd name="T9" fmla="*/ 285 h 351"/>
                <a:gd name="T10" fmla="*/ 3272 w 271"/>
                <a:gd name="T11" fmla="*/ 248 h 351"/>
                <a:gd name="T12" fmla="*/ 3272 w 271"/>
                <a:gd name="T13" fmla="*/ 205 h 351"/>
                <a:gd name="T14" fmla="*/ 3242 w 271"/>
                <a:gd name="T15" fmla="*/ 149 h 351"/>
                <a:gd name="T16" fmla="*/ 3222 w 271"/>
                <a:gd name="T17" fmla="*/ 136 h 351"/>
                <a:gd name="T18" fmla="*/ 375 w 271"/>
                <a:gd name="T19" fmla="*/ 0 h 351"/>
                <a:gd name="T20" fmla="*/ 333 w 271"/>
                <a:gd name="T21" fmla="*/ 21 h 351"/>
                <a:gd name="T22" fmla="*/ 283 w 271"/>
                <a:gd name="T23" fmla="*/ 3072 h 351"/>
                <a:gd name="T24" fmla="*/ 721 w 271"/>
                <a:gd name="T25" fmla="*/ 5725 h 351"/>
                <a:gd name="T26" fmla="*/ 801 w 271"/>
                <a:gd name="T27" fmla="*/ 5859 h 351"/>
                <a:gd name="T28" fmla="*/ 4181 w 271"/>
                <a:gd name="T29" fmla="*/ 6336 h 351"/>
                <a:gd name="T30" fmla="*/ 4243 w 271"/>
                <a:gd name="T31" fmla="*/ 6109 h 351"/>
                <a:gd name="T32" fmla="*/ 3850 w 271"/>
                <a:gd name="T33" fmla="*/ 1912 h 351"/>
                <a:gd name="T34" fmla="*/ 3380 w 271"/>
                <a:gd name="T35" fmla="*/ 419 h 3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1" h="351">
                  <a:moveTo>
                    <a:pt x="216" y="22"/>
                  </a:moveTo>
                  <a:cubicBezTo>
                    <a:pt x="216" y="22"/>
                    <a:pt x="216" y="22"/>
                    <a:pt x="216" y="22"/>
                  </a:cubicBezTo>
                  <a:cubicBezTo>
                    <a:pt x="216" y="21"/>
                    <a:pt x="215" y="20"/>
                    <a:pt x="214" y="20"/>
                  </a:cubicBezTo>
                  <a:cubicBezTo>
                    <a:pt x="214" y="19"/>
                    <a:pt x="213" y="18"/>
                    <a:pt x="213" y="17"/>
                  </a:cubicBezTo>
                  <a:cubicBezTo>
                    <a:pt x="212" y="17"/>
                    <a:pt x="212" y="16"/>
                    <a:pt x="211" y="15"/>
                  </a:cubicBezTo>
                  <a:cubicBezTo>
                    <a:pt x="210" y="15"/>
                    <a:pt x="210" y="14"/>
                    <a:pt x="209" y="13"/>
                  </a:cubicBezTo>
                  <a:cubicBezTo>
                    <a:pt x="209" y="12"/>
                    <a:pt x="209" y="12"/>
                    <a:pt x="209" y="11"/>
                  </a:cubicBezTo>
                  <a:cubicBezTo>
                    <a:pt x="208" y="10"/>
                    <a:pt x="207" y="9"/>
                    <a:pt x="207" y="8"/>
                  </a:cubicBezTo>
                  <a:cubicBezTo>
                    <a:pt x="206" y="8"/>
                    <a:pt x="206" y="7"/>
                    <a:pt x="206" y="7"/>
                  </a:cubicBezTo>
                  <a:cubicBezTo>
                    <a:pt x="116" y="42"/>
                    <a:pt x="45" y="14"/>
                    <a:pt x="24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4" y="19"/>
                    <a:pt x="0" y="60"/>
                    <a:pt x="18" y="162"/>
                  </a:cubicBezTo>
                  <a:cubicBezTo>
                    <a:pt x="35" y="256"/>
                    <a:pt x="47" y="281"/>
                    <a:pt x="46" y="302"/>
                  </a:cubicBezTo>
                  <a:cubicBezTo>
                    <a:pt x="44" y="310"/>
                    <a:pt x="49" y="309"/>
                    <a:pt x="51" y="309"/>
                  </a:cubicBezTo>
                  <a:cubicBezTo>
                    <a:pt x="85" y="319"/>
                    <a:pt x="210" y="351"/>
                    <a:pt x="267" y="334"/>
                  </a:cubicBezTo>
                  <a:cubicBezTo>
                    <a:pt x="271" y="332"/>
                    <a:pt x="271" y="327"/>
                    <a:pt x="271" y="322"/>
                  </a:cubicBezTo>
                  <a:cubicBezTo>
                    <a:pt x="268" y="284"/>
                    <a:pt x="260" y="170"/>
                    <a:pt x="246" y="101"/>
                  </a:cubicBezTo>
                  <a:cubicBezTo>
                    <a:pt x="238" y="64"/>
                    <a:pt x="230" y="38"/>
                    <a:pt x="216" y="22"/>
                  </a:cubicBezTo>
                  <a:close/>
                </a:path>
              </a:pathLst>
            </a:custGeom>
            <a:solidFill>
              <a:srgbClr val="C6C5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2432">
              <a:extLst>
                <a:ext uri="{FF2B5EF4-FFF2-40B4-BE49-F238E27FC236}">
                  <a16:creationId xmlns:a16="http://schemas.microsoft.com/office/drawing/2014/main" id="{0A398E25-FA73-4EE4-8728-0066D0CCD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640"/>
              <a:ext cx="410" cy="197"/>
            </a:xfrm>
            <a:custGeom>
              <a:avLst/>
              <a:gdLst>
                <a:gd name="T0" fmla="*/ 1158 w 164"/>
                <a:gd name="T1" fmla="*/ 192 h 74"/>
                <a:gd name="T2" fmla="*/ 908 w 164"/>
                <a:gd name="T3" fmla="*/ 532 h 74"/>
                <a:gd name="T4" fmla="*/ 145 w 164"/>
                <a:gd name="T5" fmla="*/ 397 h 74"/>
                <a:gd name="T6" fmla="*/ 63 w 164"/>
                <a:gd name="T7" fmla="*/ 1113 h 74"/>
                <a:gd name="T8" fmla="*/ 770 w 164"/>
                <a:gd name="T9" fmla="*/ 1360 h 74"/>
                <a:gd name="T10" fmla="*/ 1658 w 164"/>
                <a:gd name="T11" fmla="*/ 1147 h 74"/>
                <a:gd name="T12" fmla="*/ 2458 w 164"/>
                <a:gd name="T13" fmla="*/ 737 h 74"/>
                <a:gd name="T14" fmla="*/ 2345 w 164"/>
                <a:gd name="T15" fmla="*/ 282 h 74"/>
                <a:gd name="T16" fmla="*/ 1738 w 164"/>
                <a:gd name="T17" fmla="*/ 192 h 74"/>
                <a:gd name="T18" fmla="*/ 1220 w 164"/>
                <a:gd name="T19" fmla="*/ 21 h 74"/>
                <a:gd name="T20" fmla="*/ 1158 w 164"/>
                <a:gd name="T21" fmla="*/ 192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74">
                  <a:moveTo>
                    <a:pt x="74" y="10"/>
                  </a:moveTo>
                  <a:cubicBezTo>
                    <a:pt x="77" y="18"/>
                    <a:pt x="69" y="24"/>
                    <a:pt x="58" y="28"/>
                  </a:cubicBezTo>
                  <a:cubicBezTo>
                    <a:pt x="47" y="33"/>
                    <a:pt x="16" y="32"/>
                    <a:pt x="9" y="21"/>
                  </a:cubicBezTo>
                  <a:cubicBezTo>
                    <a:pt x="5" y="30"/>
                    <a:pt x="0" y="49"/>
                    <a:pt x="4" y="59"/>
                  </a:cubicBezTo>
                  <a:cubicBezTo>
                    <a:pt x="8" y="69"/>
                    <a:pt x="26" y="74"/>
                    <a:pt x="49" y="72"/>
                  </a:cubicBezTo>
                  <a:cubicBezTo>
                    <a:pt x="72" y="69"/>
                    <a:pt x="84" y="65"/>
                    <a:pt x="106" y="61"/>
                  </a:cubicBezTo>
                  <a:cubicBezTo>
                    <a:pt x="127" y="57"/>
                    <a:pt x="150" y="51"/>
                    <a:pt x="157" y="39"/>
                  </a:cubicBezTo>
                  <a:cubicBezTo>
                    <a:pt x="164" y="27"/>
                    <a:pt x="156" y="18"/>
                    <a:pt x="150" y="15"/>
                  </a:cubicBezTo>
                  <a:cubicBezTo>
                    <a:pt x="143" y="12"/>
                    <a:pt x="125" y="14"/>
                    <a:pt x="111" y="10"/>
                  </a:cubicBezTo>
                  <a:cubicBezTo>
                    <a:pt x="98" y="7"/>
                    <a:pt x="85" y="2"/>
                    <a:pt x="78" y="1"/>
                  </a:cubicBezTo>
                  <a:cubicBezTo>
                    <a:pt x="71" y="0"/>
                    <a:pt x="66" y="2"/>
                    <a:pt x="74" y="10"/>
                  </a:cubicBezTo>
                  <a:close/>
                </a:path>
              </a:pathLst>
            </a:custGeom>
            <a:solidFill>
              <a:srgbClr val="818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2433">
              <a:extLst>
                <a:ext uri="{FF2B5EF4-FFF2-40B4-BE49-F238E27FC236}">
                  <a16:creationId xmlns:a16="http://schemas.microsoft.com/office/drawing/2014/main" id="{479F00A0-96EC-4937-AA6D-10CE4EA02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725"/>
              <a:ext cx="400" cy="155"/>
            </a:xfrm>
            <a:custGeom>
              <a:avLst/>
              <a:gdLst>
                <a:gd name="T0" fmla="*/ 2488 w 160"/>
                <a:gd name="T1" fmla="*/ 0 h 58"/>
                <a:gd name="T2" fmla="*/ 2488 w 160"/>
                <a:gd name="T3" fmla="*/ 0 h 58"/>
                <a:gd name="T4" fmla="*/ 2458 w 160"/>
                <a:gd name="T5" fmla="*/ 136 h 58"/>
                <a:gd name="T6" fmla="*/ 1658 w 160"/>
                <a:gd name="T7" fmla="*/ 556 h 58"/>
                <a:gd name="T8" fmla="*/ 770 w 160"/>
                <a:gd name="T9" fmla="*/ 764 h 58"/>
                <a:gd name="T10" fmla="*/ 63 w 160"/>
                <a:gd name="T11" fmla="*/ 534 h 58"/>
                <a:gd name="T12" fmla="*/ 50 w 160"/>
                <a:gd name="T13" fmla="*/ 556 h 58"/>
                <a:gd name="T14" fmla="*/ 158 w 160"/>
                <a:gd name="T15" fmla="*/ 935 h 58"/>
                <a:gd name="T16" fmla="*/ 688 w 160"/>
                <a:gd name="T17" fmla="*/ 1050 h 58"/>
                <a:gd name="T18" fmla="*/ 895 w 160"/>
                <a:gd name="T19" fmla="*/ 901 h 58"/>
                <a:gd name="T20" fmla="*/ 1470 w 160"/>
                <a:gd name="T21" fmla="*/ 730 h 58"/>
                <a:gd name="T22" fmla="*/ 2395 w 160"/>
                <a:gd name="T23" fmla="*/ 342 h 58"/>
                <a:gd name="T24" fmla="*/ 2488 w 160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58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59" y="2"/>
                    <a:pt x="158" y="5"/>
                    <a:pt x="157" y="7"/>
                  </a:cubicBezTo>
                  <a:cubicBezTo>
                    <a:pt x="150" y="19"/>
                    <a:pt x="127" y="25"/>
                    <a:pt x="106" y="29"/>
                  </a:cubicBezTo>
                  <a:cubicBezTo>
                    <a:pt x="84" y="33"/>
                    <a:pt x="72" y="37"/>
                    <a:pt x="49" y="40"/>
                  </a:cubicBezTo>
                  <a:cubicBezTo>
                    <a:pt x="27" y="42"/>
                    <a:pt x="9" y="3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8"/>
                    <a:pt x="4" y="43"/>
                    <a:pt x="10" y="49"/>
                  </a:cubicBezTo>
                  <a:cubicBezTo>
                    <a:pt x="17" y="55"/>
                    <a:pt x="36" y="58"/>
                    <a:pt x="44" y="55"/>
                  </a:cubicBezTo>
                  <a:cubicBezTo>
                    <a:pt x="52" y="51"/>
                    <a:pt x="53" y="49"/>
                    <a:pt x="57" y="47"/>
                  </a:cubicBezTo>
                  <a:cubicBezTo>
                    <a:pt x="67" y="44"/>
                    <a:pt x="80" y="41"/>
                    <a:pt x="94" y="38"/>
                  </a:cubicBezTo>
                  <a:cubicBezTo>
                    <a:pt x="114" y="35"/>
                    <a:pt x="145" y="29"/>
                    <a:pt x="153" y="18"/>
                  </a:cubicBezTo>
                  <a:cubicBezTo>
                    <a:pt x="160" y="7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646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2434">
              <a:extLst>
                <a:ext uri="{FF2B5EF4-FFF2-40B4-BE49-F238E27FC236}">
                  <a16:creationId xmlns:a16="http://schemas.microsoft.com/office/drawing/2014/main" id="{9C9DBADF-5B54-40A3-8F47-D3B86B88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565"/>
              <a:ext cx="298" cy="174"/>
            </a:xfrm>
            <a:custGeom>
              <a:avLst/>
              <a:gdLst>
                <a:gd name="T0" fmla="*/ 95 w 119"/>
                <a:gd name="T1" fmla="*/ 367 h 65"/>
                <a:gd name="T2" fmla="*/ 50 w 119"/>
                <a:gd name="T3" fmla="*/ 1039 h 65"/>
                <a:gd name="T4" fmla="*/ 438 w 119"/>
                <a:gd name="T5" fmla="*/ 1226 h 65"/>
                <a:gd name="T6" fmla="*/ 929 w 119"/>
                <a:gd name="T7" fmla="*/ 1076 h 65"/>
                <a:gd name="T8" fmla="*/ 1367 w 119"/>
                <a:gd name="T9" fmla="*/ 859 h 65"/>
                <a:gd name="T10" fmla="*/ 1755 w 119"/>
                <a:gd name="T11" fmla="*/ 573 h 65"/>
                <a:gd name="T12" fmla="*/ 1600 w 119"/>
                <a:gd name="T13" fmla="*/ 56 h 65"/>
                <a:gd name="T14" fmla="*/ 1192 w 119"/>
                <a:gd name="T15" fmla="*/ 78 h 65"/>
                <a:gd name="T16" fmla="*/ 1022 w 119"/>
                <a:gd name="T17" fmla="*/ 0 h 65"/>
                <a:gd name="T18" fmla="*/ 816 w 119"/>
                <a:gd name="T19" fmla="*/ 367 h 65"/>
                <a:gd name="T20" fmla="*/ 346 w 119"/>
                <a:gd name="T21" fmla="*/ 367 h 65"/>
                <a:gd name="T22" fmla="*/ 95 w 119"/>
                <a:gd name="T23" fmla="*/ 36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5">
                  <a:moveTo>
                    <a:pt x="6" y="19"/>
                  </a:moveTo>
                  <a:cubicBezTo>
                    <a:pt x="3" y="28"/>
                    <a:pt x="0" y="45"/>
                    <a:pt x="3" y="54"/>
                  </a:cubicBezTo>
                  <a:cubicBezTo>
                    <a:pt x="7" y="62"/>
                    <a:pt x="18" y="64"/>
                    <a:pt x="28" y="64"/>
                  </a:cubicBezTo>
                  <a:cubicBezTo>
                    <a:pt x="39" y="65"/>
                    <a:pt x="50" y="61"/>
                    <a:pt x="59" y="56"/>
                  </a:cubicBezTo>
                  <a:cubicBezTo>
                    <a:pt x="68" y="51"/>
                    <a:pt x="79" y="47"/>
                    <a:pt x="87" y="45"/>
                  </a:cubicBezTo>
                  <a:cubicBezTo>
                    <a:pt x="94" y="44"/>
                    <a:pt x="106" y="38"/>
                    <a:pt x="112" y="30"/>
                  </a:cubicBezTo>
                  <a:cubicBezTo>
                    <a:pt x="119" y="21"/>
                    <a:pt x="115" y="4"/>
                    <a:pt x="102" y="3"/>
                  </a:cubicBezTo>
                  <a:cubicBezTo>
                    <a:pt x="90" y="2"/>
                    <a:pt x="84" y="4"/>
                    <a:pt x="76" y="4"/>
                  </a:cubicBezTo>
                  <a:cubicBezTo>
                    <a:pt x="69" y="5"/>
                    <a:pt x="68" y="0"/>
                    <a:pt x="65" y="0"/>
                  </a:cubicBezTo>
                  <a:cubicBezTo>
                    <a:pt x="63" y="0"/>
                    <a:pt x="62" y="14"/>
                    <a:pt x="52" y="19"/>
                  </a:cubicBezTo>
                  <a:cubicBezTo>
                    <a:pt x="42" y="25"/>
                    <a:pt x="29" y="24"/>
                    <a:pt x="22" y="19"/>
                  </a:cubicBezTo>
                  <a:cubicBezTo>
                    <a:pt x="15" y="15"/>
                    <a:pt x="7" y="14"/>
                    <a:pt x="6" y="19"/>
                  </a:cubicBezTo>
                  <a:close/>
                </a:path>
              </a:pathLst>
            </a:custGeom>
            <a:solidFill>
              <a:srgbClr val="818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2435">
              <a:extLst>
                <a:ext uri="{FF2B5EF4-FFF2-40B4-BE49-F238E27FC236}">
                  <a16:creationId xmlns:a16="http://schemas.microsoft.com/office/drawing/2014/main" id="{7A273A1D-B02C-4928-9FDF-0FBFDE994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3624"/>
              <a:ext cx="285" cy="147"/>
            </a:xfrm>
            <a:custGeom>
              <a:avLst/>
              <a:gdLst>
                <a:gd name="T0" fmla="*/ 1750 w 114"/>
                <a:gd name="T1" fmla="*/ 0 h 55"/>
                <a:gd name="T2" fmla="*/ 1720 w 114"/>
                <a:gd name="T3" fmla="*/ 150 h 55"/>
                <a:gd name="T4" fmla="*/ 1333 w 114"/>
                <a:gd name="T5" fmla="*/ 436 h 55"/>
                <a:gd name="T6" fmla="*/ 895 w 114"/>
                <a:gd name="T7" fmla="*/ 649 h 55"/>
                <a:gd name="T8" fmla="*/ 408 w 114"/>
                <a:gd name="T9" fmla="*/ 799 h 55"/>
                <a:gd name="T10" fmla="*/ 20 w 114"/>
                <a:gd name="T11" fmla="*/ 615 h 55"/>
                <a:gd name="T12" fmla="*/ 83 w 114"/>
                <a:gd name="T13" fmla="*/ 901 h 55"/>
                <a:gd name="T14" fmla="*/ 520 w 114"/>
                <a:gd name="T15" fmla="*/ 1016 h 55"/>
                <a:gd name="T16" fmla="*/ 783 w 114"/>
                <a:gd name="T17" fmla="*/ 935 h 55"/>
                <a:gd name="T18" fmla="*/ 895 w 114"/>
                <a:gd name="T19" fmla="*/ 764 h 55"/>
                <a:gd name="T20" fmla="*/ 1238 w 114"/>
                <a:gd name="T21" fmla="*/ 615 h 55"/>
                <a:gd name="T22" fmla="*/ 1720 w 114"/>
                <a:gd name="T23" fmla="*/ 265 h 55"/>
                <a:gd name="T24" fmla="*/ 1750 w 114"/>
                <a:gd name="T25" fmla="*/ 0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4" h="55">
                  <a:moveTo>
                    <a:pt x="112" y="0"/>
                  </a:moveTo>
                  <a:cubicBezTo>
                    <a:pt x="112" y="3"/>
                    <a:pt x="112" y="5"/>
                    <a:pt x="110" y="8"/>
                  </a:cubicBezTo>
                  <a:cubicBezTo>
                    <a:pt x="104" y="16"/>
                    <a:pt x="92" y="22"/>
                    <a:pt x="85" y="23"/>
                  </a:cubicBezTo>
                  <a:cubicBezTo>
                    <a:pt x="77" y="25"/>
                    <a:pt x="66" y="29"/>
                    <a:pt x="57" y="34"/>
                  </a:cubicBezTo>
                  <a:cubicBezTo>
                    <a:pt x="48" y="39"/>
                    <a:pt x="37" y="43"/>
                    <a:pt x="26" y="42"/>
                  </a:cubicBezTo>
                  <a:cubicBezTo>
                    <a:pt x="16" y="42"/>
                    <a:pt x="5" y="40"/>
                    <a:pt x="1" y="32"/>
                  </a:cubicBezTo>
                  <a:cubicBezTo>
                    <a:pt x="0" y="39"/>
                    <a:pt x="1" y="43"/>
                    <a:pt x="5" y="47"/>
                  </a:cubicBezTo>
                  <a:cubicBezTo>
                    <a:pt x="8" y="52"/>
                    <a:pt x="18" y="55"/>
                    <a:pt x="33" y="53"/>
                  </a:cubicBezTo>
                  <a:cubicBezTo>
                    <a:pt x="47" y="51"/>
                    <a:pt x="47" y="50"/>
                    <a:pt x="50" y="49"/>
                  </a:cubicBezTo>
                  <a:cubicBezTo>
                    <a:pt x="53" y="47"/>
                    <a:pt x="53" y="42"/>
                    <a:pt x="57" y="40"/>
                  </a:cubicBezTo>
                  <a:cubicBezTo>
                    <a:pt x="61" y="39"/>
                    <a:pt x="66" y="35"/>
                    <a:pt x="79" y="32"/>
                  </a:cubicBezTo>
                  <a:cubicBezTo>
                    <a:pt x="92" y="29"/>
                    <a:pt x="105" y="20"/>
                    <a:pt x="110" y="14"/>
                  </a:cubicBezTo>
                  <a:cubicBezTo>
                    <a:pt x="114" y="10"/>
                    <a:pt x="114" y="4"/>
                    <a:pt x="112" y="0"/>
                  </a:cubicBezTo>
                  <a:close/>
                </a:path>
              </a:pathLst>
            </a:custGeom>
            <a:solidFill>
              <a:srgbClr val="646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2436">
              <a:extLst>
                <a:ext uri="{FF2B5EF4-FFF2-40B4-BE49-F238E27FC236}">
                  <a16:creationId xmlns:a16="http://schemas.microsoft.com/office/drawing/2014/main" id="{869A0759-7455-418A-965C-9F345DA76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" y="1653"/>
              <a:ext cx="200" cy="384"/>
            </a:xfrm>
            <a:custGeom>
              <a:avLst/>
              <a:gdLst>
                <a:gd name="T0" fmla="*/ 0 w 80"/>
                <a:gd name="T1" fmla="*/ 2731 h 144"/>
                <a:gd name="T2" fmla="*/ 625 w 80"/>
                <a:gd name="T3" fmla="*/ 2675 h 144"/>
                <a:gd name="T4" fmla="*/ 1158 w 80"/>
                <a:gd name="T5" fmla="*/ 2525 h 144"/>
                <a:gd name="T6" fmla="*/ 1083 w 80"/>
                <a:gd name="T7" fmla="*/ 2083 h 144"/>
                <a:gd name="T8" fmla="*/ 988 w 80"/>
                <a:gd name="T9" fmla="*/ 1613 h 144"/>
                <a:gd name="T10" fmla="*/ 720 w 80"/>
                <a:gd name="T11" fmla="*/ 547 h 144"/>
                <a:gd name="T12" fmla="*/ 95 w 80"/>
                <a:gd name="T13" fmla="*/ 115 h 144"/>
                <a:gd name="T14" fmla="*/ 438 w 80"/>
                <a:gd name="T15" fmla="*/ 320 h 144"/>
                <a:gd name="T16" fmla="*/ 313 w 80"/>
                <a:gd name="T17" fmla="*/ 819 h 144"/>
                <a:gd name="T18" fmla="*/ 675 w 80"/>
                <a:gd name="T19" fmla="*/ 1045 h 144"/>
                <a:gd name="T20" fmla="*/ 345 w 80"/>
                <a:gd name="T21" fmla="*/ 1421 h 144"/>
                <a:gd name="T22" fmla="*/ 863 w 80"/>
                <a:gd name="T23" fmla="*/ 1685 h 144"/>
                <a:gd name="T24" fmla="*/ 550 w 80"/>
                <a:gd name="T25" fmla="*/ 2083 h 144"/>
                <a:gd name="T26" fmla="*/ 813 w 80"/>
                <a:gd name="T27" fmla="*/ 2389 h 144"/>
                <a:gd name="T28" fmla="*/ 408 w 80"/>
                <a:gd name="T29" fmla="*/ 2653 h 1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0" h="144">
                  <a:moveTo>
                    <a:pt x="0" y="144"/>
                  </a:moveTo>
                  <a:cubicBezTo>
                    <a:pt x="14" y="139"/>
                    <a:pt x="25" y="141"/>
                    <a:pt x="40" y="141"/>
                  </a:cubicBezTo>
                  <a:cubicBezTo>
                    <a:pt x="48" y="140"/>
                    <a:pt x="69" y="140"/>
                    <a:pt x="74" y="133"/>
                  </a:cubicBezTo>
                  <a:cubicBezTo>
                    <a:pt x="80" y="126"/>
                    <a:pt x="71" y="117"/>
                    <a:pt x="69" y="110"/>
                  </a:cubicBezTo>
                  <a:cubicBezTo>
                    <a:pt x="66" y="102"/>
                    <a:pt x="65" y="93"/>
                    <a:pt x="63" y="85"/>
                  </a:cubicBezTo>
                  <a:cubicBezTo>
                    <a:pt x="59" y="66"/>
                    <a:pt x="55" y="47"/>
                    <a:pt x="46" y="29"/>
                  </a:cubicBezTo>
                  <a:cubicBezTo>
                    <a:pt x="37" y="11"/>
                    <a:pt x="28" y="0"/>
                    <a:pt x="6" y="6"/>
                  </a:cubicBezTo>
                  <a:cubicBezTo>
                    <a:pt x="14" y="8"/>
                    <a:pt x="23" y="10"/>
                    <a:pt x="28" y="17"/>
                  </a:cubicBezTo>
                  <a:cubicBezTo>
                    <a:pt x="38" y="29"/>
                    <a:pt x="31" y="37"/>
                    <a:pt x="20" y="43"/>
                  </a:cubicBezTo>
                  <a:cubicBezTo>
                    <a:pt x="27" y="45"/>
                    <a:pt x="41" y="46"/>
                    <a:pt x="43" y="55"/>
                  </a:cubicBezTo>
                  <a:cubicBezTo>
                    <a:pt x="44" y="66"/>
                    <a:pt x="29" y="71"/>
                    <a:pt x="22" y="75"/>
                  </a:cubicBezTo>
                  <a:cubicBezTo>
                    <a:pt x="32" y="76"/>
                    <a:pt x="52" y="78"/>
                    <a:pt x="55" y="89"/>
                  </a:cubicBezTo>
                  <a:cubicBezTo>
                    <a:pt x="58" y="101"/>
                    <a:pt x="42" y="104"/>
                    <a:pt x="35" y="110"/>
                  </a:cubicBezTo>
                  <a:cubicBezTo>
                    <a:pt x="40" y="114"/>
                    <a:pt x="53" y="118"/>
                    <a:pt x="52" y="126"/>
                  </a:cubicBezTo>
                  <a:cubicBezTo>
                    <a:pt x="50" y="135"/>
                    <a:pt x="33" y="139"/>
                    <a:pt x="26" y="14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2437">
              <a:extLst>
                <a:ext uri="{FF2B5EF4-FFF2-40B4-BE49-F238E27FC236}">
                  <a16:creationId xmlns:a16="http://schemas.microsoft.com/office/drawing/2014/main" id="{DB188894-F413-4B5A-AC15-44481F38B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920"/>
              <a:ext cx="105" cy="123"/>
            </a:xfrm>
            <a:custGeom>
              <a:avLst/>
              <a:gdLst>
                <a:gd name="T0" fmla="*/ 0 w 42"/>
                <a:gd name="T1" fmla="*/ 786 h 46"/>
                <a:gd name="T2" fmla="*/ 658 w 42"/>
                <a:gd name="T3" fmla="*/ 572 h 46"/>
                <a:gd name="T4" fmla="*/ 395 w 42"/>
                <a:gd name="T5" fmla="*/ 380 h 46"/>
                <a:gd name="T6" fmla="*/ 125 w 42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6">
                  <a:moveTo>
                    <a:pt x="0" y="41"/>
                  </a:moveTo>
                  <a:cubicBezTo>
                    <a:pt x="12" y="40"/>
                    <a:pt x="38" y="46"/>
                    <a:pt x="42" y="30"/>
                  </a:cubicBezTo>
                  <a:cubicBezTo>
                    <a:pt x="37" y="26"/>
                    <a:pt x="31" y="22"/>
                    <a:pt x="25" y="20"/>
                  </a:cubicBezTo>
                  <a:cubicBezTo>
                    <a:pt x="13" y="14"/>
                    <a:pt x="12" y="14"/>
                    <a:pt x="8" y="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2438">
              <a:extLst>
                <a:ext uri="{FF2B5EF4-FFF2-40B4-BE49-F238E27FC236}">
                  <a16:creationId xmlns:a16="http://schemas.microsoft.com/office/drawing/2014/main" id="{9F8B1826-E0A2-4380-ABE7-F00BCC7AE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1520"/>
              <a:ext cx="180" cy="323"/>
            </a:xfrm>
            <a:custGeom>
              <a:avLst/>
              <a:gdLst>
                <a:gd name="T0" fmla="*/ 0 w 72"/>
                <a:gd name="T1" fmla="*/ 0 h 121"/>
                <a:gd name="T2" fmla="*/ 425 w 72"/>
                <a:gd name="T3" fmla="*/ 1062 h 121"/>
                <a:gd name="T4" fmla="*/ 688 w 72"/>
                <a:gd name="T5" fmla="*/ 1596 h 121"/>
                <a:gd name="T6" fmla="*/ 863 w 72"/>
                <a:gd name="T7" fmla="*/ 2301 h 121"/>
                <a:gd name="T8" fmla="*/ 1125 w 72"/>
                <a:gd name="T9" fmla="*/ 2074 h 121"/>
                <a:gd name="T10" fmla="*/ 875 w 72"/>
                <a:gd name="T11" fmla="*/ 1562 h 121"/>
                <a:gd name="T12" fmla="*/ 750 w 72"/>
                <a:gd name="T13" fmla="*/ 948 h 121"/>
                <a:gd name="T14" fmla="*/ 533 w 72"/>
                <a:gd name="T15" fmla="*/ 398 h 121"/>
                <a:gd name="T16" fmla="*/ 33 w 72"/>
                <a:gd name="T17" fmla="*/ 0 h 1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2" h="121">
                  <a:moveTo>
                    <a:pt x="0" y="0"/>
                  </a:moveTo>
                  <a:cubicBezTo>
                    <a:pt x="7" y="20"/>
                    <a:pt x="17" y="38"/>
                    <a:pt x="27" y="56"/>
                  </a:cubicBezTo>
                  <a:cubicBezTo>
                    <a:pt x="32" y="66"/>
                    <a:pt x="40" y="74"/>
                    <a:pt x="44" y="84"/>
                  </a:cubicBezTo>
                  <a:cubicBezTo>
                    <a:pt x="50" y="96"/>
                    <a:pt x="52" y="109"/>
                    <a:pt x="55" y="121"/>
                  </a:cubicBezTo>
                  <a:cubicBezTo>
                    <a:pt x="59" y="115"/>
                    <a:pt x="65" y="111"/>
                    <a:pt x="72" y="109"/>
                  </a:cubicBezTo>
                  <a:cubicBezTo>
                    <a:pt x="58" y="111"/>
                    <a:pt x="48" y="93"/>
                    <a:pt x="56" y="82"/>
                  </a:cubicBezTo>
                  <a:cubicBezTo>
                    <a:pt x="41" y="74"/>
                    <a:pt x="45" y="65"/>
                    <a:pt x="48" y="50"/>
                  </a:cubicBezTo>
                  <a:cubicBezTo>
                    <a:pt x="33" y="50"/>
                    <a:pt x="28" y="30"/>
                    <a:pt x="34" y="21"/>
                  </a:cubicBezTo>
                  <a:cubicBezTo>
                    <a:pt x="22" y="13"/>
                    <a:pt x="5" y="21"/>
                    <a:pt x="2" y="0"/>
                  </a:cubicBezTo>
                </a:path>
              </a:pathLst>
            </a:custGeom>
            <a:solidFill>
              <a:srgbClr val="F6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2439">
              <a:extLst>
                <a:ext uri="{FF2B5EF4-FFF2-40B4-BE49-F238E27FC236}">
                  <a16:creationId xmlns:a16="http://schemas.microsoft.com/office/drawing/2014/main" id="{9A05A03F-74DB-4443-A8ED-8CDF330BE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8" y="1995"/>
              <a:ext cx="147" cy="173"/>
            </a:xfrm>
            <a:custGeom>
              <a:avLst/>
              <a:gdLst>
                <a:gd name="T0" fmla="*/ 0 w 59"/>
                <a:gd name="T1" fmla="*/ 0 h 65"/>
                <a:gd name="T2" fmla="*/ 137 w 59"/>
                <a:gd name="T3" fmla="*/ 248 h 65"/>
                <a:gd name="T4" fmla="*/ 384 w 59"/>
                <a:gd name="T5" fmla="*/ 588 h 65"/>
                <a:gd name="T6" fmla="*/ 912 w 59"/>
                <a:gd name="T7" fmla="*/ 1224 h 65"/>
                <a:gd name="T8" fmla="*/ 653 w 59"/>
                <a:gd name="T9" fmla="*/ 793 h 65"/>
                <a:gd name="T10" fmla="*/ 695 w 59"/>
                <a:gd name="T11" fmla="*/ 737 h 65"/>
                <a:gd name="T12" fmla="*/ 541 w 59"/>
                <a:gd name="T13" fmla="*/ 639 h 65"/>
                <a:gd name="T14" fmla="*/ 446 w 59"/>
                <a:gd name="T15" fmla="*/ 418 h 65"/>
                <a:gd name="T16" fmla="*/ 229 w 59"/>
                <a:gd name="T17" fmla="*/ 226 h 65"/>
                <a:gd name="T18" fmla="*/ 0 w 59"/>
                <a:gd name="T19" fmla="*/ 0 h 6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65">
                  <a:moveTo>
                    <a:pt x="0" y="0"/>
                  </a:moveTo>
                  <a:cubicBezTo>
                    <a:pt x="4" y="4"/>
                    <a:pt x="6" y="9"/>
                    <a:pt x="9" y="13"/>
                  </a:cubicBezTo>
                  <a:cubicBezTo>
                    <a:pt x="14" y="19"/>
                    <a:pt x="20" y="25"/>
                    <a:pt x="25" y="31"/>
                  </a:cubicBezTo>
                  <a:cubicBezTo>
                    <a:pt x="36" y="43"/>
                    <a:pt x="49" y="51"/>
                    <a:pt x="59" y="65"/>
                  </a:cubicBezTo>
                  <a:cubicBezTo>
                    <a:pt x="53" y="57"/>
                    <a:pt x="47" y="50"/>
                    <a:pt x="42" y="42"/>
                  </a:cubicBezTo>
                  <a:cubicBezTo>
                    <a:pt x="43" y="41"/>
                    <a:pt x="43" y="40"/>
                    <a:pt x="45" y="39"/>
                  </a:cubicBezTo>
                  <a:cubicBezTo>
                    <a:pt x="42" y="37"/>
                    <a:pt x="37" y="37"/>
                    <a:pt x="35" y="34"/>
                  </a:cubicBezTo>
                  <a:cubicBezTo>
                    <a:pt x="31" y="31"/>
                    <a:pt x="32" y="25"/>
                    <a:pt x="29" y="22"/>
                  </a:cubicBezTo>
                  <a:cubicBezTo>
                    <a:pt x="25" y="17"/>
                    <a:pt x="19" y="18"/>
                    <a:pt x="15" y="12"/>
                  </a:cubicBezTo>
                  <a:cubicBezTo>
                    <a:pt x="11" y="6"/>
                    <a:pt x="8" y="1"/>
                    <a:pt x="0" y="0"/>
                  </a:cubicBezTo>
                </a:path>
              </a:pathLst>
            </a:custGeom>
            <a:solidFill>
              <a:srgbClr val="F6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2440">
              <a:extLst>
                <a:ext uri="{FF2B5EF4-FFF2-40B4-BE49-F238E27FC236}">
                  <a16:creationId xmlns:a16="http://schemas.microsoft.com/office/drawing/2014/main" id="{74E6C309-9307-4836-A4CE-758D6FF42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1243"/>
              <a:ext cx="133" cy="482"/>
            </a:xfrm>
            <a:custGeom>
              <a:avLst/>
              <a:gdLst>
                <a:gd name="T0" fmla="*/ 95 w 53"/>
                <a:gd name="T1" fmla="*/ 3419 h 181"/>
                <a:gd name="T2" fmla="*/ 838 w 53"/>
                <a:gd name="T3" fmla="*/ 0 h 181"/>
                <a:gd name="T4" fmla="*/ 95 w 53"/>
                <a:gd name="T5" fmla="*/ 3419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" h="181">
                  <a:moveTo>
                    <a:pt x="6" y="181"/>
                  </a:moveTo>
                  <a:cubicBezTo>
                    <a:pt x="0" y="75"/>
                    <a:pt x="28" y="21"/>
                    <a:pt x="53" y="0"/>
                  </a:cubicBezTo>
                  <a:cubicBezTo>
                    <a:pt x="44" y="15"/>
                    <a:pt x="4" y="72"/>
                    <a:pt x="6" y="181"/>
                  </a:cubicBezTo>
                  <a:close/>
                </a:path>
              </a:pathLst>
            </a:custGeom>
            <a:solidFill>
              <a:srgbClr val="F6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2441">
              <a:extLst>
                <a:ext uri="{FF2B5EF4-FFF2-40B4-BE49-F238E27FC236}">
                  <a16:creationId xmlns:a16="http://schemas.microsoft.com/office/drawing/2014/main" id="{50B26FEB-7815-4988-A1AB-EA41F54B82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811"/>
              <a:ext cx="200" cy="162"/>
            </a:xfrm>
            <a:custGeom>
              <a:avLst/>
              <a:gdLst>
                <a:gd name="T0" fmla="*/ 550 w 80"/>
                <a:gd name="T1" fmla="*/ 1142 h 61"/>
                <a:gd name="T2" fmla="*/ 895 w 80"/>
                <a:gd name="T3" fmla="*/ 656 h 61"/>
                <a:gd name="T4" fmla="*/ 1083 w 80"/>
                <a:gd name="T5" fmla="*/ 677 h 61"/>
                <a:gd name="T6" fmla="*/ 1250 w 80"/>
                <a:gd name="T7" fmla="*/ 563 h 61"/>
                <a:gd name="T8" fmla="*/ 875 w 80"/>
                <a:gd name="T9" fmla="*/ 0 h 61"/>
                <a:gd name="T10" fmla="*/ 925 w 80"/>
                <a:gd name="T11" fmla="*/ 319 h 61"/>
                <a:gd name="T12" fmla="*/ 708 w 80"/>
                <a:gd name="T13" fmla="*/ 77 h 61"/>
                <a:gd name="T14" fmla="*/ 470 w 80"/>
                <a:gd name="T15" fmla="*/ 523 h 61"/>
                <a:gd name="T16" fmla="*/ 438 w 80"/>
                <a:gd name="T17" fmla="*/ 656 h 61"/>
                <a:gd name="T18" fmla="*/ 283 w 80"/>
                <a:gd name="T19" fmla="*/ 826 h 61"/>
                <a:gd name="T20" fmla="*/ 0 w 80"/>
                <a:gd name="T21" fmla="*/ 1065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" h="61">
                  <a:moveTo>
                    <a:pt x="35" y="61"/>
                  </a:moveTo>
                  <a:cubicBezTo>
                    <a:pt x="40" y="54"/>
                    <a:pt x="46" y="37"/>
                    <a:pt x="57" y="35"/>
                  </a:cubicBezTo>
                  <a:cubicBezTo>
                    <a:pt x="63" y="35"/>
                    <a:pt x="62" y="39"/>
                    <a:pt x="69" y="36"/>
                  </a:cubicBezTo>
                  <a:cubicBezTo>
                    <a:pt x="73" y="34"/>
                    <a:pt x="74" y="22"/>
                    <a:pt x="80" y="30"/>
                  </a:cubicBezTo>
                  <a:cubicBezTo>
                    <a:pt x="76" y="15"/>
                    <a:pt x="72" y="6"/>
                    <a:pt x="56" y="0"/>
                  </a:cubicBezTo>
                  <a:cubicBezTo>
                    <a:pt x="61" y="3"/>
                    <a:pt x="69" y="15"/>
                    <a:pt x="59" y="17"/>
                  </a:cubicBezTo>
                  <a:cubicBezTo>
                    <a:pt x="53" y="18"/>
                    <a:pt x="47" y="8"/>
                    <a:pt x="45" y="4"/>
                  </a:cubicBezTo>
                  <a:cubicBezTo>
                    <a:pt x="55" y="22"/>
                    <a:pt x="39" y="20"/>
                    <a:pt x="30" y="28"/>
                  </a:cubicBezTo>
                  <a:cubicBezTo>
                    <a:pt x="29" y="28"/>
                    <a:pt x="29" y="33"/>
                    <a:pt x="28" y="35"/>
                  </a:cubicBezTo>
                  <a:cubicBezTo>
                    <a:pt x="25" y="39"/>
                    <a:pt x="22" y="41"/>
                    <a:pt x="18" y="44"/>
                  </a:cubicBezTo>
                  <a:cubicBezTo>
                    <a:pt x="12" y="49"/>
                    <a:pt x="4" y="50"/>
                    <a:pt x="0" y="57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2442">
              <a:extLst>
                <a:ext uri="{FF2B5EF4-FFF2-40B4-BE49-F238E27FC236}">
                  <a16:creationId xmlns:a16="http://schemas.microsoft.com/office/drawing/2014/main" id="{E506E9C9-0B8C-442E-A300-766959237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3" y="896"/>
              <a:ext cx="120" cy="123"/>
            </a:xfrm>
            <a:custGeom>
              <a:avLst/>
              <a:gdLst>
                <a:gd name="T0" fmla="*/ 333 w 48"/>
                <a:gd name="T1" fmla="*/ 308 h 46"/>
                <a:gd name="T2" fmla="*/ 395 w 48"/>
                <a:gd name="T3" fmla="*/ 671 h 46"/>
                <a:gd name="T4" fmla="*/ 613 w 48"/>
                <a:gd name="T5" fmla="*/ 444 h 46"/>
                <a:gd name="T6" fmla="*/ 750 w 48"/>
                <a:gd name="T7" fmla="*/ 0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46">
                  <a:moveTo>
                    <a:pt x="21" y="16"/>
                  </a:moveTo>
                  <a:cubicBezTo>
                    <a:pt x="0" y="18"/>
                    <a:pt x="4" y="46"/>
                    <a:pt x="25" y="35"/>
                  </a:cubicBezTo>
                  <a:cubicBezTo>
                    <a:pt x="32" y="32"/>
                    <a:pt x="37" y="30"/>
                    <a:pt x="39" y="23"/>
                  </a:cubicBezTo>
                  <a:cubicBezTo>
                    <a:pt x="41" y="14"/>
                    <a:pt x="35" y="5"/>
                    <a:pt x="48" y="0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2443">
              <a:extLst>
                <a:ext uri="{FF2B5EF4-FFF2-40B4-BE49-F238E27FC236}">
                  <a16:creationId xmlns:a16="http://schemas.microsoft.com/office/drawing/2014/main" id="{319F93B0-5ECC-4486-9AAC-4883F82FB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819"/>
              <a:ext cx="65" cy="82"/>
            </a:xfrm>
            <a:custGeom>
              <a:avLst/>
              <a:gdLst>
                <a:gd name="T0" fmla="*/ 33 w 26"/>
                <a:gd name="T1" fmla="*/ 336 h 31"/>
                <a:gd name="T2" fmla="*/ 363 w 26"/>
                <a:gd name="T3" fmla="*/ 574 h 31"/>
                <a:gd name="T4" fmla="*/ 408 w 26"/>
                <a:gd name="T5" fmla="*/ 280 h 31"/>
                <a:gd name="T6" fmla="*/ 238 w 26"/>
                <a:gd name="T7" fmla="*/ 0 h 31"/>
                <a:gd name="T8" fmla="*/ 0 w 26"/>
                <a:gd name="T9" fmla="*/ 315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31">
                  <a:moveTo>
                    <a:pt x="2" y="18"/>
                  </a:moveTo>
                  <a:cubicBezTo>
                    <a:pt x="11" y="16"/>
                    <a:pt x="17" y="26"/>
                    <a:pt x="23" y="31"/>
                  </a:cubicBezTo>
                  <a:cubicBezTo>
                    <a:pt x="22" y="25"/>
                    <a:pt x="21" y="19"/>
                    <a:pt x="26" y="15"/>
                  </a:cubicBezTo>
                  <a:cubicBezTo>
                    <a:pt x="22" y="9"/>
                    <a:pt x="15" y="8"/>
                    <a:pt x="15" y="0"/>
                  </a:cubicBezTo>
                  <a:cubicBezTo>
                    <a:pt x="22" y="10"/>
                    <a:pt x="10" y="18"/>
                    <a:pt x="0" y="17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2444">
              <a:extLst>
                <a:ext uri="{FF2B5EF4-FFF2-40B4-BE49-F238E27FC236}">
                  <a16:creationId xmlns:a16="http://schemas.microsoft.com/office/drawing/2014/main" id="{25EFCC7F-F021-4815-B809-0A5A11DFA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" y="728"/>
              <a:ext cx="218" cy="147"/>
            </a:xfrm>
            <a:custGeom>
              <a:avLst/>
              <a:gdLst>
                <a:gd name="T0" fmla="*/ 0 w 87"/>
                <a:gd name="T1" fmla="*/ 1050 h 55"/>
                <a:gd name="T2" fmla="*/ 584 w 87"/>
                <a:gd name="T3" fmla="*/ 150 h 55"/>
                <a:gd name="T4" fmla="*/ 960 w 87"/>
                <a:gd name="T5" fmla="*/ 21 h 55"/>
                <a:gd name="T6" fmla="*/ 1368 w 87"/>
                <a:gd name="T7" fmla="*/ 78 h 55"/>
                <a:gd name="T8" fmla="*/ 1067 w 87"/>
                <a:gd name="T9" fmla="*/ 342 h 55"/>
                <a:gd name="T10" fmla="*/ 772 w 87"/>
                <a:gd name="T11" fmla="*/ 286 h 55"/>
                <a:gd name="T12" fmla="*/ 616 w 87"/>
                <a:gd name="T13" fmla="*/ 492 h 55"/>
                <a:gd name="T14" fmla="*/ 489 w 87"/>
                <a:gd name="T15" fmla="*/ 380 h 55"/>
                <a:gd name="T16" fmla="*/ 459 w 87"/>
                <a:gd name="T17" fmla="*/ 513 h 55"/>
                <a:gd name="T18" fmla="*/ 238 w 87"/>
                <a:gd name="T19" fmla="*/ 556 h 5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55">
                  <a:moveTo>
                    <a:pt x="0" y="55"/>
                  </a:moveTo>
                  <a:cubicBezTo>
                    <a:pt x="6" y="35"/>
                    <a:pt x="16" y="16"/>
                    <a:pt x="37" y="8"/>
                  </a:cubicBezTo>
                  <a:cubicBezTo>
                    <a:pt x="44" y="6"/>
                    <a:pt x="53" y="2"/>
                    <a:pt x="61" y="1"/>
                  </a:cubicBezTo>
                  <a:cubicBezTo>
                    <a:pt x="70" y="0"/>
                    <a:pt x="78" y="4"/>
                    <a:pt x="87" y="4"/>
                  </a:cubicBezTo>
                  <a:cubicBezTo>
                    <a:pt x="78" y="3"/>
                    <a:pt x="62" y="5"/>
                    <a:pt x="68" y="18"/>
                  </a:cubicBezTo>
                  <a:cubicBezTo>
                    <a:pt x="66" y="10"/>
                    <a:pt x="53" y="5"/>
                    <a:pt x="49" y="15"/>
                  </a:cubicBezTo>
                  <a:cubicBezTo>
                    <a:pt x="40" y="9"/>
                    <a:pt x="37" y="18"/>
                    <a:pt x="39" y="26"/>
                  </a:cubicBezTo>
                  <a:cubicBezTo>
                    <a:pt x="37" y="23"/>
                    <a:pt x="34" y="20"/>
                    <a:pt x="31" y="20"/>
                  </a:cubicBezTo>
                  <a:cubicBezTo>
                    <a:pt x="31" y="23"/>
                    <a:pt x="28" y="24"/>
                    <a:pt x="29" y="27"/>
                  </a:cubicBezTo>
                  <a:cubicBezTo>
                    <a:pt x="24" y="23"/>
                    <a:pt x="15" y="19"/>
                    <a:pt x="15" y="29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2445">
              <a:extLst>
                <a:ext uri="{FF2B5EF4-FFF2-40B4-BE49-F238E27FC236}">
                  <a16:creationId xmlns:a16="http://schemas.microsoft.com/office/drawing/2014/main" id="{F71BF764-2DB5-4517-B7D1-84A77B3EE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3699"/>
              <a:ext cx="350" cy="128"/>
            </a:xfrm>
            <a:custGeom>
              <a:avLst/>
              <a:gdLst>
                <a:gd name="T0" fmla="*/ 20 w 140"/>
                <a:gd name="T1" fmla="*/ 797 h 48"/>
                <a:gd name="T2" fmla="*/ 595 w 140"/>
                <a:gd name="T3" fmla="*/ 853 h 48"/>
                <a:gd name="T4" fmla="*/ 1283 w 140"/>
                <a:gd name="T5" fmla="*/ 661 h 48"/>
                <a:gd name="T6" fmla="*/ 1895 w 140"/>
                <a:gd name="T7" fmla="*/ 477 h 48"/>
                <a:gd name="T8" fmla="*/ 2125 w 140"/>
                <a:gd name="T9" fmla="*/ 285 h 48"/>
                <a:gd name="T10" fmla="*/ 2033 w 140"/>
                <a:gd name="T11" fmla="*/ 0 h 48"/>
                <a:gd name="T12" fmla="*/ 1113 w 140"/>
                <a:gd name="T13" fmla="*/ 456 h 48"/>
                <a:gd name="T14" fmla="*/ 425 w 140"/>
                <a:gd name="T15" fmla="*/ 760 h 48"/>
                <a:gd name="T16" fmla="*/ 0 w 140"/>
                <a:gd name="T17" fmla="*/ 760 h 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0" h="48">
                  <a:moveTo>
                    <a:pt x="1" y="42"/>
                  </a:moveTo>
                  <a:cubicBezTo>
                    <a:pt x="11" y="48"/>
                    <a:pt x="27" y="47"/>
                    <a:pt x="38" y="45"/>
                  </a:cubicBezTo>
                  <a:cubicBezTo>
                    <a:pt x="53" y="42"/>
                    <a:pt x="68" y="38"/>
                    <a:pt x="82" y="35"/>
                  </a:cubicBezTo>
                  <a:cubicBezTo>
                    <a:pt x="95" y="31"/>
                    <a:pt x="109" y="30"/>
                    <a:pt x="121" y="25"/>
                  </a:cubicBezTo>
                  <a:cubicBezTo>
                    <a:pt x="127" y="24"/>
                    <a:pt x="132" y="19"/>
                    <a:pt x="136" y="15"/>
                  </a:cubicBezTo>
                  <a:cubicBezTo>
                    <a:pt x="140" y="9"/>
                    <a:pt x="140" y="0"/>
                    <a:pt x="130" y="0"/>
                  </a:cubicBezTo>
                  <a:cubicBezTo>
                    <a:pt x="136" y="20"/>
                    <a:pt x="81" y="21"/>
                    <a:pt x="71" y="24"/>
                  </a:cubicBezTo>
                  <a:cubicBezTo>
                    <a:pt x="53" y="28"/>
                    <a:pt x="45" y="38"/>
                    <a:pt x="27" y="40"/>
                  </a:cubicBezTo>
                  <a:cubicBezTo>
                    <a:pt x="23" y="40"/>
                    <a:pt x="4" y="42"/>
                    <a:pt x="0" y="40"/>
                  </a:cubicBezTo>
                </a:path>
              </a:pathLst>
            </a:custGeom>
            <a:solidFill>
              <a:srgbClr val="5F6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2446">
              <a:extLst>
                <a:ext uri="{FF2B5EF4-FFF2-40B4-BE49-F238E27FC236}">
                  <a16:creationId xmlns:a16="http://schemas.microsoft.com/office/drawing/2014/main" id="{8B699836-937E-4E25-A462-8ED9D99D7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3595"/>
              <a:ext cx="247" cy="146"/>
            </a:xfrm>
            <a:custGeom>
              <a:avLst/>
              <a:gdLst>
                <a:gd name="T0" fmla="*/ 0 w 99"/>
                <a:gd name="T1" fmla="*/ 826 h 55"/>
                <a:gd name="T2" fmla="*/ 1008 w 99"/>
                <a:gd name="T3" fmla="*/ 600 h 55"/>
                <a:gd name="T4" fmla="*/ 1400 w 99"/>
                <a:gd name="T5" fmla="*/ 430 h 55"/>
                <a:gd name="T6" fmla="*/ 1475 w 99"/>
                <a:gd name="T7" fmla="*/ 0 h 55"/>
                <a:gd name="T8" fmla="*/ 1462 w 99"/>
                <a:gd name="T9" fmla="*/ 191 h 55"/>
                <a:gd name="T10" fmla="*/ 1275 w 99"/>
                <a:gd name="T11" fmla="*/ 337 h 55"/>
                <a:gd name="T12" fmla="*/ 778 w 99"/>
                <a:gd name="T13" fmla="*/ 465 h 55"/>
                <a:gd name="T14" fmla="*/ 404 w 99"/>
                <a:gd name="T15" fmla="*/ 733 h 55"/>
                <a:gd name="T16" fmla="*/ 0 w 99"/>
                <a:gd name="T17" fmla="*/ 767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" h="55">
                  <a:moveTo>
                    <a:pt x="0" y="44"/>
                  </a:moveTo>
                  <a:cubicBezTo>
                    <a:pt x="22" y="55"/>
                    <a:pt x="45" y="37"/>
                    <a:pt x="65" y="32"/>
                  </a:cubicBezTo>
                  <a:cubicBezTo>
                    <a:pt x="75" y="29"/>
                    <a:pt x="83" y="29"/>
                    <a:pt x="90" y="23"/>
                  </a:cubicBezTo>
                  <a:cubicBezTo>
                    <a:pt x="98" y="16"/>
                    <a:pt x="99" y="9"/>
                    <a:pt x="95" y="0"/>
                  </a:cubicBezTo>
                  <a:cubicBezTo>
                    <a:pt x="94" y="3"/>
                    <a:pt x="95" y="7"/>
                    <a:pt x="94" y="10"/>
                  </a:cubicBezTo>
                  <a:cubicBezTo>
                    <a:pt x="92" y="14"/>
                    <a:pt x="85" y="17"/>
                    <a:pt x="82" y="18"/>
                  </a:cubicBezTo>
                  <a:cubicBezTo>
                    <a:pt x="71" y="21"/>
                    <a:pt x="59" y="19"/>
                    <a:pt x="50" y="25"/>
                  </a:cubicBezTo>
                  <a:cubicBezTo>
                    <a:pt x="40" y="30"/>
                    <a:pt x="37" y="36"/>
                    <a:pt x="26" y="39"/>
                  </a:cubicBezTo>
                  <a:cubicBezTo>
                    <a:pt x="20" y="41"/>
                    <a:pt x="2" y="49"/>
                    <a:pt x="0" y="41"/>
                  </a:cubicBezTo>
                </a:path>
              </a:pathLst>
            </a:custGeom>
            <a:solidFill>
              <a:srgbClr val="5F6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2447">
              <a:extLst>
                <a:ext uri="{FF2B5EF4-FFF2-40B4-BE49-F238E27FC236}">
                  <a16:creationId xmlns:a16="http://schemas.microsoft.com/office/drawing/2014/main" id="{960B18EB-E25B-43BC-B283-EEF527475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3640"/>
              <a:ext cx="10" cy="53"/>
            </a:xfrm>
            <a:custGeom>
              <a:avLst/>
              <a:gdLst>
                <a:gd name="T0" fmla="*/ 63 w 4"/>
                <a:gd name="T1" fmla="*/ 0 h 20"/>
                <a:gd name="T2" fmla="*/ 33 w 4"/>
                <a:gd name="T3" fmla="*/ 371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0">
                  <a:moveTo>
                    <a:pt x="4" y="0"/>
                  </a:moveTo>
                  <a:cubicBezTo>
                    <a:pt x="1" y="6"/>
                    <a:pt x="0" y="13"/>
                    <a:pt x="2" y="20"/>
                  </a:cubicBezTo>
                </a:path>
              </a:pathLst>
            </a:custGeom>
            <a:solidFill>
              <a:srgbClr val="B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2448">
              <a:extLst>
                <a:ext uri="{FF2B5EF4-FFF2-40B4-BE49-F238E27FC236}">
                  <a16:creationId xmlns:a16="http://schemas.microsoft.com/office/drawing/2014/main" id="{4D58CE1D-2945-4F21-B6FC-3E70A395E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3723"/>
              <a:ext cx="28" cy="80"/>
            </a:xfrm>
            <a:custGeom>
              <a:avLst/>
              <a:gdLst>
                <a:gd name="T0" fmla="*/ 181 w 11"/>
                <a:gd name="T1" fmla="*/ 568 h 30"/>
                <a:gd name="T2" fmla="*/ 130 w 11"/>
                <a:gd name="T3" fmla="*/ 0 h 30"/>
                <a:gd name="T4" fmla="*/ 181 w 11"/>
                <a:gd name="T5" fmla="*/ 568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30">
                  <a:moveTo>
                    <a:pt x="11" y="30"/>
                  </a:moveTo>
                  <a:cubicBezTo>
                    <a:pt x="0" y="26"/>
                    <a:pt x="6" y="8"/>
                    <a:pt x="8" y="0"/>
                  </a:cubicBezTo>
                  <a:cubicBezTo>
                    <a:pt x="8" y="6"/>
                    <a:pt x="6" y="27"/>
                    <a:pt x="11" y="30"/>
                  </a:cubicBezTo>
                  <a:close/>
                </a:path>
              </a:pathLst>
            </a:custGeom>
            <a:solidFill>
              <a:srgbClr val="B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2449">
              <a:extLst>
                <a:ext uri="{FF2B5EF4-FFF2-40B4-BE49-F238E27FC236}">
                  <a16:creationId xmlns:a16="http://schemas.microsoft.com/office/drawing/2014/main" id="{D9E4AD01-45B6-4BC2-938A-0D5C0B55D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653"/>
              <a:ext cx="50" cy="19"/>
            </a:xfrm>
            <a:custGeom>
              <a:avLst/>
              <a:gdLst>
                <a:gd name="T0" fmla="*/ 0 w 20"/>
                <a:gd name="T1" fmla="*/ 0 h 7"/>
                <a:gd name="T2" fmla="*/ 313 w 20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7">
                  <a:moveTo>
                    <a:pt x="0" y="0"/>
                  </a:moveTo>
                  <a:cubicBezTo>
                    <a:pt x="6" y="5"/>
                    <a:pt x="13" y="7"/>
                    <a:pt x="20" y="7"/>
                  </a:cubicBezTo>
                </a:path>
              </a:pathLst>
            </a:custGeom>
            <a:solidFill>
              <a:srgbClr val="BDB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2450">
              <a:extLst>
                <a:ext uri="{FF2B5EF4-FFF2-40B4-BE49-F238E27FC236}">
                  <a16:creationId xmlns:a16="http://schemas.microsoft.com/office/drawing/2014/main" id="{06BB7BAE-91DF-4192-AC67-43888B228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328"/>
              <a:ext cx="117" cy="59"/>
            </a:xfrm>
            <a:custGeom>
              <a:avLst/>
              <a:gdLst>
                <a:gd name="T0" fmla="*/ 0 w 47"/>
                <a:gd name="T1" fmla="*/ 80 h 22"/>
                <a:gd name="T2" fmla="*/ 261 w 47"/>
                <a:gd name="T3" fmla="*/ 402 h 22"/>
                <a:gd name="T4" fmla="*/ 508 w 47"/>
                <a:gd name="T5" fmla="*/ 389 h 22"/>
                <a:gd name="T6" fmla="*/ 620 w 47"/>
                <a:gd name="T7" fmla="*/ 346 h 22"/>
                <a:gd name="T8" fmla="*/ 724 w 47"/>
                <a:gd name="T9" fmla="*/ 274 h 22"/>
                <a:gd name="T10" fmla="*/ 650 w 47"/>
                <a:gd name="T11" fmla="*/ 172 h 22"/>
                <a:gd name="T12" fmla="*/ 540 w 47"/>
                <a:gd name="T13" fmla="*/ 21 h 22"/>
                <a:gd name="T14" fmla="*/ 587 w 47"/>
                <a:gd name="T15" fmla="*/ 150 h 22"/>
                <a:gd name="T16" fmla="*/ 466 w 47"/>
                <a:gd name="T17" fmla="*/ 94 h 22"/>
                <a:gd name="T18" fmla="*/ 309 w 47"/>
                <a:gd name="T19" fmla="*/ 56 h 22"/>
                <a:gd name="T20" fmla="*/ 0 w 47"/>
                <a:gd name="T21" fmla="*/ 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22">
                  <a:moveTo>
                    <a:pt x="0" y="4"/>
                  </a:moveTo>
                  <a:cubicBezTo>
                    <a:pt x="6" y="8"/>
                    <a:pt x="10" y="18"/>
                    <a:pt x="17" y="21"/>
                  </a:cubicBezTo>
                  <a:cubicBezTo>
                    <a:pt x="22" y="22"/>
                    <a:pt x="29" y="21"/>
                    <a:pt x="33" y="20"/>
                  </a:cubicBezTo>
                  <a:cubicBezTo>
                    <a:pt x="36" y="19"/>
                    <a:pt x="37" y="18"/>
                    <a:pt x="40" y="18"/>
                  </a:cubicBezTo>
                  <a:cubicBezTo>
                    <a:pt x="42" y="18"/>
                    <a:pt x="47" y="18"/>
                    <a:pt x="47" y="14"/>
                  </a:cubicBezTo>
                  <a:cubicBezTo>
                    <a:pt x="47" y="12"/>
                    <a:pt x="43" y="10"/>
                    <a:pt x="42" y="9"/>
                  </a:cubicBezTo>
                  <a:cubicBezTo>
                    <a:pt x="40" y="6"/>
                    <a:pt x="39" y="3"/>
                    <a:pt x="35" y="1"/>
                  </a:cubicBezTo>
                  <a:cubicBezTo>
                    <a:pt x="36" y="3"/>
                    <a:pt x="38" y="6"/>
                    <a:pt x="38" y="8"/>
                  </a:cubicBezTo>
                  <a:cubicBezTo>
                    <a:pt x="35" y="9"/>
                    <a:pt x="33" y="6"/>
                    <a:pt x="30" y="5"/>
                  </a:cubicBezTo>
                  <a:cubicBezTo>
                    <a:pt x="27" y="4"/>
                    <a:pt x="24" y="3"/>
                    <a:pt x="20" y="3"/>
                  </a:cubicBezTo>
                  <a:cubicBezTo>
                    <a:pt x="12" y="3"/>
                    <a:pt x="7" y="7"/>
                    <a:pt x="0" y="0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2451">
              <a:extLst>
                <a:ext uri="{FF2B5EF4-FFF2-40B4-BE49-F238E27FC236}">
                  <a16:creationId xmlns:a16="http://schemas.microsoft.com/office/drawing/2014/main" id="{4B2F1D1C-ED62-4B8B-954B-8794ED9B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2251"/>
              <a:ext cx="32" cy="53"/>
            </a:xfrm>
            <a:custGeom>
              <a:avLst/>
              <a:gdLst>
                <a:gd name="T0" fmla="*/ 0 w 13"/>
                <a:gd name="T1" fmla="*/ 77 h 20"/>
                <a:gd name="T2" fmla="*/ 153 w 13"/>
                <a:gd name="T3" fmla="*/ 371 h 20"/>
                <a:gd name="T4" fmla="*/ 0 w 1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20">
                  <a:moveTo>
                    <a:pt x="0" y="4"/>
                  </a:moveTo>
                  <a:cubicBezTo>
                    <a:pt x="1" y="11"/>
                    <a:pt x="4" y="15"/>
                    <a:pt x="10" y="20"/>
                  </a:cubicBezTo>
                  <a:cubicBezTo>
                    <a:pt x="13" y="13"/>
                    <a:pt x="2" y="6"/>
                    <a:pt x="0" y="0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2452">
              <a:extLst>
                <a:ext uri="{FF2B5EF4-FFF2-40B4-BE49-F238E27FC236}">
                  <a16:creationId xmlns:a16="http://schemas.microsoft.com/office/drawing/2014/main" id="{6F1E7D4D-CCC2-4E33-B13F-CEEC6ED8B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2328"/>
              <a:ext cx="40" cy="43"/>
            </a:xfrm>
            <a:custGeom>
              <a:avLst/>
              <a:gdLst>
                <a:gd name="T0" fmla="*/ 0 w 16"/>
                <a:gd name="T1" fmla="*/ 137 h 16"/>
                <a:gd name="T2" fmla="*/ 238 w 16"/>
                <a:gd name="T3" fmla="*/ 196 h 16"/>
                <a:gd name="T4" fmla="*/ 83 w 16"/>
                <a:gd name="T5" fmla="*/ 3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6">
                  <a:moveTo>
                    <a:pt x="0" y="7"/>
                  </a:moveTo>
                  <a:cubicBezTo>
                    <a:pt x="2" y="10"/>
                    <a:pt x="13" y="16"/>
                    <a:pt x="15" y="10"/>
                  </a:cubicBezTo>
                  <a:cubicBezTo>
                    <a:pt x="16" y="7"/>
                    <a:pt x="8" y="0"/>
                    <a:pt x="5" y="2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2453">
              <a:extLst>
                <a:ext uri="{FF2B5EF4-FFF2-40B4-BE49-F238E27FC236}">
                  <a16:creationId xmlns:a16="http://schemas.microsoft.com/office/drawing/2014/main" id="{DAF9C94D-1335-443E-92C7-61A91D34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" y="2165"/>
              <a:ext cx="5" cy="1"/>
            </a:xfrm>
            <a:custGeom>
              <a:avLst/>
              <a:gdLst>
                <a:gd name="T0" fmla="*/ 0 w 2"/>
                <a:gd name="T1" fmla="*/ 0 h 1"/>
                <a:gd name="T2" fmla="*/ 33 w 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2454">
              <a:extLst>
                <a:ext uri="{FF2B5EF4-FFF2-40B4-BE49-F238E27FC236}">
                  <a16:creationId xmlns:a16="http://schemas.microsoft.com/office/drawing/2014/main" id="{8048AE55-AB70-4DC3-AD03-0A21E91B4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5" y="1197"/>
              <a:ext cx="58" cy="62"/>
            </a:xfrm>
            <a:custGeom>
              <a:avLst/>
              <a:gdLst>
                <a:gd name="T0" fmla="*/ 0 w 23"/>
                <a:gd name="T1" fmla="*/ 275 h 23"/>
                <a:gd name="T2" fmla="*/ 272 w 23"/>
                <a:gd name="T3" fmla="*/ 356 h 23"/>
                <a:gd name="T4" fmla="*/ 351 w 23"/>
                <a:gd name="T5" fmla="*/ 0 h 23"/>
                <a:gd name="T6" fmla="*/ 255 w 23"/>
                <a:gd name="T7" fmla="*/ 0 h 23"/>
                <a:gd name="T8" fmla="*/ 272 w 23"/>
                <a:gd name="T9" fmla="*/ 197 h 23"/>
                <a:gd name="T10" fmla="*/ 96 w 23"/>
                <a:gd name="T11" fmla="*/ 23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23">
                  <a:moveTo>
                    <a:pt x="0" y="14"/>
                  </a:moveTo>
                  <a:cubicBezTo>
                    <a:pt x="5" y="17"/>
                    <a:pt x="11" y="23"/>
                    <a:pt x="17" y="18"/>
                  </a:cubicBezTo>
                  <a:cubicBezTo>
                    <a:pt x="21" y="15"/>
                    <a:pt x="23" y="5"/>
                    <a:pt x="22" y="0"/>
                  </a:cubicBezTo>
                  <a:cubicBezTo>
                    <a:pt x="20" y="0"/>
                    <a:pt x="18" y="1"/>
                    <a:pt x="16" y="0"/>
                  </a:cubicBezTo>
                  <a:cubicBezTo>
                    <a:pt x="19" y="3"/>
                    <a:pt x="19" y="7"/>
                    <a:pt x="17" y="10"/>
                  </a:cubicBezTo>
                  <a:cubicBezTo>
                    <a:pt x="14" y="14"/>
                    <a:pt x="10" y="13"/>
                    <a:pt x="6" y="12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2455">
              <a:extLst>
                <a:ext uri="{FF2B5EF4-FFF2-40B4-BE49-F238E27FC236}">
                  <a16:creationId xmlns:a16="http://schemas.microsoft.com/office/drawing/2014/main" id="{0FC98DDF-9988-47B0-92FD-7AA8C479D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1115"/>
              <a:ext cx="48" cy="50"/>
            </a:xfrm>
            <a:custGeom>
              <a:avLst/>
              <a:gdLst>
                <a:gd name="T0" fmla="*/ 0 w 19"/>
                <a:gd name="T1" fmla="*/ 347 h 19"/>
                <a:gd name="T2" fmla="*/ 147 w 19"/>
                <a:gd name="T3" fmla="*/ 221 h 19"/>
                <a:gd name="T4" fmla="*/ 306 w 19"/>
                <a:gd name="T5" fmla="*/ 76 h 19"/>
                <a:gd name="T6" fmla="*/ 63 w 19"/>
                <a:gd name="T7" fmla="*/ 76 h 19"/>
                <a:gd name="T8" fmla="*/ 33 w 19"/>
                <a:gd name="T9" fmla="*/ 29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0" y="19"/>
                  </a:moveTo>
                  <a:cubicBezTo>
                    <a:pt x="8" y="19"/>
                    <a:pt x="6" y="18"/>
                    <a:pt x="9" y="12"/>
                  </a:cubicBezTo>
                  <a:cubicBezTo>
                    <a:pt x="12" y="8"/>
                    <a:pt x="15" y="6"/>
                    <a:pt x="19" y="4"/>
                  </a:cubicBezTo>
                  <a:cubicBezTo>
                    <a:pt x="15" y="0"/>
                    <a:pt x="8" y="9"/>
                    <a:pt x="4" y="4"/>
                  </a:cubicBezTo>
                  <a:cubicBezTo>
                    <a:pt x="6" y="9"/>
                    <a:pt x="5" y="12"/>
                    <a:pt x="2" y="16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2456">
              <a:extLst>
                <a:ext uri="{FF2B5EF4-FFF2-40B4-BE49-F238E27FC236}">
                  <a16:creationId xmlns:a16="http://schemas.microsoft.com/office/drawing/2014/main" id="{D25BC748-9FC0-41E7-9C5E-6A30F9F1B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3" y="936"/>
              <a:ext cx="50" cy="179"/>
            </a:xfrm>
            <a:custGeom>
              <a:avLst/>
              <a:gdLst>
                <a:gd name="T0" fmla="*/ 208 w 20"/>
                <a:gd name="T1" fmla="*/ 0 h 67"/>
                <a:gd name="T2" fmla="*/ 208 w 20"/>
                <a:gd name="T3" fmla="*/ 363 h 67"/>
                <a:gd name="T4" fmla="*/ 158 w 20"/>
                <a:gd name="T5" fmla="*/ 649 h 67"/>
                <a:gd name="T6" fmla="*/ 313 w 20"/>
                <a:gd name="T7" fmla="*/ 1277 h 67"/>
                <a:gd name="T8" fmla="*/ 220 w 20"/>
                <a:gd name="T9" fmla="*/ 1013 h 67"/>
                <a:gd name="T10" fmla="*/ 145 w 20"/>
                <a:gd name="T11" fmla="*/ 858 h 67"/>
                <a:gd name="T12" fmla="*/ 50 w 20"/>
                <a:gd name="T13" fmla="*/ 743 h 67"/>
                <a:gd name="T14" fmla="*/ 113 w 20"/>
                <a:gd name="T15" fmla="*/ 513 h 67"/>
                <a:gd name="T16" fmla="*/ 188 w 20"/>
                <a:gd name="T17" fmla="*/ 77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67">
                  <a:moveTo>
                    <a:pt x="13" y="0"/>
                  </a:moveTo>
                  <a:cubicBezTo>
                    <a:pt x="13" y="6"/>
                    <a:pt x="14" y="12"/>
                    <a:pt x="13" y="19"/>
                  </a:cubicBezTo>
                  <a:cubicBezTo>
                    <a:pt x="12" y="24"/>
                    <a:pt x="10" y="29"/>
                    <a:pt x="10" y="34"/>
                  </a:cubicBezTo>
                  <a:cubicBezTo>
                    <a:pt x="12" y="45"/>
                    <a:pt x="20" y="55"/>
                    <a:pt x="20" y="67"/>
                  </a:cubicBezTo>
                  <a:cubicBezTo>
                    <a:pt x="19" y="63"/>
                    <a:pt x="17" y="58"/>
                    <a:pt x="14" y="53"/>
                  </a:cubicBezTo>
                  <a:cubicBezTo>
                    <a:pt x="12" y="50"/>
                    <a:pt x="11" y="47"/>
                    <a:pt x="9" y="45"/>
                  </a:cubicBezTo>
                  <a:cubicBezTo>
                    <a:pt x="7" y="43"/>
                    <a:pt x="4" y="41"/>
                    <a:pt x="3" y="39"/>
                  </a:cubicBezTo>
                  <a:cubicBezTo>
                    <a:pt x="0" y="33"/>
                    <a:pt x="4" y="30"/>
                    <a:pt x="7" y="27"/>
                  </a:cubicBezTo>
                  <a:cubicBezTo>
                    <a:pt x="11" y="20"/>
                    <a:pt x="10" y="12"/>
                    <a:pt x="12" y="4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2457">
              <a:extLst>
                <a:ext uri="{FF2B5EF4-FFF2-40B4-BE49-F238E27FC236}">
                  <a16:creationId xmlns:a16="http://schemas.microsoft.com/office/drawing/2014/main" id="{A6D3D80F-9B1B-4746-88CF-354B20CE4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997"/>
              <a:ext cx="70" cy="72"/>
            </a:xfrm>
            <a:custGeom>
              <a:avLst/>
              <a:gdLst>
                <a:gd name="T0" fmla="*/ 395 w 28"/>
                <a:gd name="T1" fmla="*/ 0 h 27"/>
                <a:gd name="T2" fmla="*/ 175 w 28"/>
                <a:gd name="T3" fmla="*/ 115 h 27"/>
                <a:gd name="T4" fmla="*/ 50 w 28"/>
                <a:gd name="T5" fmla="*/ 171 h 27"/>
                <a:gd name="T6" fmla="*/ 33 w 28"/>
                <a:gd name="T7" fmla="*/ 248 h 27"/>
                <a:gd name="T8" fmla="*/ 250 w 28"/>
                <a:gd name="T9" fmla="*/ 397 h 27"/>
                <a:gd name="T10" fmla="*/ 363 w 28"/>
                <a:gd name="T11" fmla="*/ 419 h 27"/>
                <a:gd name="T12" fmla="*/ 438 w 28"/>
                <a:gd name="T13" fmla="*/ 512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7">
                  <a:moveTo>
                    <a:pt x="25" y="0"/>
                  </a:moveTo>
                  <a:cubicBezTo>
                    <a:pt x="21" y="3"/>
                    <a:pt x="16" y="4"/>
                    <a:pt x="11" y="6"/>
                  </a:cubicBezTo>
                  <a:cubicBezTo>
                    <a:pt x="9" y="7"/>
                    <a:pt x="6" y="7"/>
                    <a:pt x="3" y="9"/>
                  </a:cubicBezTo>
                  <a:cubicBezTo>
                    <a:pt x="0" y="10"/>
                    <a:pt x="1" y="10"/>
                    <a:pt x="2" y="13"/>
                  </a:cubicBezTo>
                  <a:cubicBezTo>
                    <a:pt x="3" y="19"/>
                    <a:pt x="11" y="20"/>
                    <a:pt x="16" y="21"/>
                  </a:cubicBezTo>
                  <a:cubicBezTo>
                    <a:pt x="18" y="21"/>
                    <a:pt x="21" y="22"/>
                    <a:pt x="23" y="22"/>
                  </a:cubicBezTo>
                  <a:cubicBezTo>
                    <a:pt x="25" y="23"/>
                    <a:pt x="26" y="26"/>
                    <a:pt x="28" y="27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2458">
              <a:extLst>
                <a:ext uri="{FF2B5EF4-FFF2-40B4-BE49-F238E27FC236}">
                  <a16:creationId xmlns:a16="http://schemas.microsoft.com/office/drawing/2014/main" id="{AD79EE72-F793-4C97-BF85-89D454F8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1013"/>
              <a:ext cx="30" cy="46"/>
            </a:xfrm>
            <a:custGeom>
              <a:avLst/>
              <a:gdLst>
                <a:gd name="T0" fmla="*/ 63 w 12"/>
                <a:gd name="T1" fmla="*/ 0 h 17"/>
                <a:gd name="T2" fmla="*/ 33 w 12"/>
                <a:gd name="T3" fmla="*/ 138 h 17"/>
                <a:gd name="T4" fmla="*/ 20 w 12"/>
                <a:gd name="T5" fmla="*/ 235 h 17"/>
                <a:gd name="T6" fmla="*/ 83 w 12"/>
                <a:gd name="T7" fmla="*/ 279 h 17"/>
                <a:gd name="T8" fmla="*/ 188 w 12"/>
                <a:gd name="T9" fmla="*/ 336 h 17"/>
                <a:gd name="T10" fmla="*/ 145 w 12"/>
                <a:gd name="T11" fmla="*/ 13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4" y="2"/>
                    <a:pt x="3" y="4"/>
                    <a:pt x="2" y="7"/>
                  </a:cubicBezTo>
                  <a:cubicBezTo>
                    <a:pt x="2" y="9"/>
                    <a:pt x="0" y="10"/>
                    <a:pt x="1" y="12"/>
                  </a:cubicBezTo>
                  <a:cubicBezTo>
                    <a:pt x="2" y="16"/>
                    <a:pt x="3" y="14"/>
                    <a:pt x="5" y="14"/>
                  </a:cubicBezTo>
                  <a:cubicBezTo>
                    <a:pt x="8" y="15"/>
                    <a:pt x="9" y="16"/>
                    <a:pt x="12" y="17"/>
                  </a:cubicBezTo>
                  <a:cubicBezTo>
                    <a:pt x="12" y="14"/>
                    <a:pt x="5" y="13"/>
                    <a:pt x="9" y="7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2459">
              <a:extLst>
                <a:ext uri="{FF2B5EF4-FFF2-40B4-BE49-F238E27FC236}">
                  <a16:creationId xmlns:a16="http://schemas.microsoft.com/office/drawing/2014/main" id="{319C21BA-F461-4598-A9FA-267C783C2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997"/>
              <a:ext cx="23" cy="54"/>
            </a:xfrm>
            <a:custGeom>
              <a:avLst/>
              <a:gdLst>
                <a:gd name="T0" fmla="*/ 151 w 9"/>
                <a:gd name="T1" fmla="*/ 103 h 20"/>
                <a:gd name="T2" fmla="*/ 84 w 9"/>
                <a:gd name="T3" fmla="*/ 394 h 20"/>
                <a:gd name="T4" fmla="*/ 130 w 9"/>
                <a:gd name="T5" fmla="*/ 138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20">
                  <a:moveTo>
                    <a:pt x="9" y="5"/>
                  </a:moveTo>
                  <a:cubicBezTo>
                    <a:pt x="2" y="0"/>
                    <a:pt x="0" y="16"/>
                    <a:pt x="5" y="20"/>
                  </a:cubicBezTo>
                  <a:cubicBezTo>
                    <a:pt x="3" y="16"/>
                    <a:pt x="5" y="10"/>
                    <a:pt x="8" y="7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2460">
              <a:extLst>
                <a:ext uri="{FF2B5EF4-FFF2-40B4-BE49-F238E27FC236}">
                  <a16:creationId xmlns:a16="http://schemas.microsoft.com/office/drawing/2014/main" id="{F5BA2138-23CA-4D91-A41C-E2483C28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024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58 w 7"/>
                <a:gd name="T3" fmla="*/ 22 h 7"/>
                <a:gd name="T4" fmla="*/ 0 w 7"/>
                <a:gd name="T5" fmla="*/ 38 h 7"/>
                <a:gd name="T6" fmla="*/ 41 w 7"/>
                <a:gd name="T7" fmla="*/ 103 h 7"/>
                <a:gd name="T8" fmla="*/ 70 w 7"/>
                <a:gd name="T9" fmla="*/ 141 h 7"/>
                <a:gd name="T10" fmla="*/ 100 w 7"/>
                <a:gd name="T11" fmla="*/ 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6" y="0"/>
                    <a:pt x="5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2" y="3"/>
                    <a:pt x="2" y="5"/>
                    <a:pt x="3" y="5"/>
                  </a:cubicBezTo>
                  <a:cubicBezTo>
                    <a:pt x="3" y="6"/>
                    <a:pt x="4" y="6"/>
                    <a:pt x="5" y="7"/>
                  </a:cubicBezTo>
                  <a:cubicBezTo>
                    <a:pt x="5" y="5"/>
                    <a:pt x="5" y="1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2461">
              <a:extLst>
                <a:ext uri="{FF2B5EF4-FFF2-40B4-BE49-F238E27FC236}">
                  <a16:creationId xmlns:a16="http://schemas.microsoft.com/office/drawing/2014/main" id="{284D6C14-7EDC-4CBE-AB75-58092B4C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021"/>
              <a:ext cx="13" cy="24"/>
            </a:xfrm>
            <a:custGeom>
              <a:avLst/>
              <a:gdLst>
                <a:gd name="T0" fmla="*/ 55 w 5"/>
                <a:gd name="T1" fmla="*/ 0 h 9"/>
                <a:gd name="T2" fmla="*/ 21 w 5"/>
                <a:gd name="T3" fmla="*/ 77 h 9"/>
                <a:gd name="T4" fmla="*/ 21 w 5"/>
                <a:gd name="T5" fmla="*/ 149 h 9"/>
                <a:gd name="T6" fmla="*/ 68 w 5"/>
                <a:gd name="T7" fmla="*/ 77 h 9"/>
                <a:gd name="T8" fmla="*/ 68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3" y="0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0" y="6"/>
                    <a:pt x="0" y="9"/>
                    <a:pt x="1" y="8"/>
                  </a:cubicBezTo>
                  <a:cubicBezTo>
                    <a:pt x="3" y="8"/>
                    <a:pt x="4" y="5"/>
                    <a:pt x="4" y="4"/>
                  </a:cubicBezTo>
                  <a:cubicBezTo>
                    <a:pt x="5" y="3"/>
                    <a:pt x="5" y="1"/>
                    <a:pt x="4" y="0"/>
                  </a:cubicBezTo>
                </a:path>
              </a:pathLst>
            </a:custGeom>
            <a:solidFill>
              <a:srgbClr val="59B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2462">
              <a:extLst>
                <a:ext uri="{FF2B5EF4-FFF2-40B4-BE49-F238E27FC236}">
                  <a16:creationId xmlns:a16="http://schemas.microsoft.com/office/drawing/2014/main" id="{0B804AE7-785F-4260-82DB-700360CA4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8" y="1163"/>
              <a:ext cx="50" cy="34"/>
            </a:xfrm>
            <a:custGeom>
              <a:avLst/>
              <a:gdLst>
                <a:gd name="T0" fmla="*/ 0 w 20"/>
                <a:gd name="T1" fmla="*/ 34 h 13"/>
                <a:gd name="T2" fmla="*/ 145 w 20"/>
                <a:gd name="T3" fmla="*/ 178 h 13"/>
                <a:gd name="T4" fmla="*/ 283 w 20"/>
                <a:gd name="T5" fmla="*/ 233 h 13"/>
                <a:gd name="T6" fmla="*/ 300 w 20"/>
                <a:gd name="T7" fmla="*/ 89 h 13"/>
                <a:gd name="T8" fmla="*/ 33 w 2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3">
                  <a:moveTo>
                    <a:pt x="0" y="2"/>
                  </a:moveTo>
                  <a:cubicBezTo>
                    <a:pt x="0" y="3"/>
                    <a:pt x="5" y="7"/>
                    <a:pt x="9" y="10"/>
                  </a:cubicBezTo>
                  <a:cubicBezTo>
                    <a:pt x="13" y="12"/>
                    <a:pt x="17" y="13"/>
                    <a:pt x="18" y="13"/>
                  </a:cubicBezTo>
                  <a:cubicBezTo>
                    <a:pt x="20" y="12"/>
                    <a:pt x="20" y="5"/>
                    <a:pt x="19" y="5"/>
                  </a:cubicBezTo>
                  <a:cubicBezTo>
                    <a:pt x="17" y="3"/>
                    <a:pt x="5" y="0"/>
                    <a:pt x="2" y="0"/>
                  </a:cubicBezTo>
                </a:path>
              </a:pathLst>
            </a:custGeom>
            <a:solidFill>
              <a:srgbClr val="F09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2464">
              <a:extLst>
                <a:ext uri="{FF2B5EF4-FFF2-40B4-BE49-F238E27FC236}">
                  <a16:creationId xmlns:a16="http://schemas.microsoft.com/office/drawing/2014/main" id="{09F6AE56-0264-4169-B1BF-A614AFABF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" y="907"/>
              <a:ext cx="23" cy="109"/>
            </a:xfrm>
            <a:custGeom>
              <a:avLst/>
              <a:gdLst>
                <a:gd name="T0" fmla="*/ 0 w 9"/>
                <a:gd name="T1" fmla="*/ 678 h 41"/>
                <a:gd name="T2" fmla="*/ 130 w 9"/>
                <a:gd name="T3" fmla="*/ 0 h 41"/>
                <a:gd name="T4" fmla="*/ 130 w 9"/>
                <a:gd name="T5" fmla="*/ 771 h 4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41">
                  <a:moveTo>
                    <a:pt x="0" y="36"/>
                  </a:moveTo>
                  <a:cubicBezTo>
                    <a:pt x="9" y="26"/>
                    <a:pt x="5" y="12"/>
                    <a:pt x="8" y="0"/>
                  </a:cubicBezTo>
                  <a:cubicBezTo>
                    <a:pt x="8" y="13"/>
                    <a:pt x="7" y="27"/>
                    <a:pt x="8" y="41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2465">
              <a:extLst>
                <a:ext uri="{FF2B5EF4-FFF2-40B4-BE49-F238E27FC236}">
                  <a16:creationId xmlns:a16="http://schemas.microsoft.com/office/drawing/2014/main" id="{C440606F-2EB2-42C4-9E32-216E14C67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909"/>
              <a:ext cx="20" cy="80"/>
            </a:xfrm>
            <a:custGeom>
              <a:avLst/>
              <a:gdLst>
                <a:gd name="T0" fmla="*/ 0 w 8"/>
                <a:gd name="T1" fmla="*/ 568 h 30"/>
                <a:gd name="T2" fmla="*/ 0 w 8"/>
                <a:gd name="T3" fmla="*/ 0 h 30"/>
                <a:gd name="T4" fmla="*/ 125 w 8"/>
                <a:gd name="T5" fmla="*/ 533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0">
                  <a:moveTo>
                    <a:pt x="0" y="30"/>
                  </a:moveTo>
                  <a:cubicBezTo>
                    <a:pt x="4" y="21"/>
                    <a:pt x="2" y="10"/>
                    <a:pt x="0" y="0"/>
                  </a:cubicBezTo>
                  <a:cubicBezTo>
                    <a:pt x="4" y="7"/>
                    <a:pt x="6" y="19"/>
                    <a:pt x="8" y="28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2466">
              <a:extLst>
                <a:ext uri="{FF2B5EF4-FFF2-40B4-BE49-F238E27FC236}">
                  <a16:creationId xmlns:a16="http://schemas.microsoft.com/office/drawing/2014/main" id="{FC21BAC1-514B-4514-B6DC-77C3567B8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899"/>
              <a:ext cx="20" cy="77"/>
            </a:xfrm>
            <a:custGeom>
              <a:avLst/>
              <a:gdLst>
                <a:gd name="T0" fmla="*/ 33 w 8"/>
                <a:gd name="T1" fmla="*/ 542 h 29"/>
                <a:gd name="T2" fmla="*/ 0 w 8"/>
                <a:gd name="T3" fmla="*/ 0 h 29"/>
                <a:gd name="T4" fmla="*/ 125 w 8"/>
                <a:gd name="T5" fmla="*/ 43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29">
                  <a:moveTo>
                    <a:pt x="2" y="29"/>
                  </a:moveTo>
                  <a:cubicBezTo>
                    <a:pt x="7" y="21"/>
                    <a:pt x="2" y="9"/>
                    <a:pt x="0" y="0"/>
                  </a:cubicBezTo>
                  <a:cubicBezTo>
                    <a:pt x="2" y="8"/>
                    <a:pt x="5" y="15"/>
                    <a:pt x="8" y="23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2467">
              <a:extLst>
                <a:ext uri="{FF2B5EF4-FFF2-40B4-BE49-F238E27FC236}">
                  <a16:creationId xmlns:a16="http://schemas.microsoft.com/office/drawing/2014/main" id="{08D68F96-8AA2-4739-8276-43852CD46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784"/>
              <a:ext cx="60" cy="93"/>
            </a:xfrm>
            <a:custGeom>
              <a:avLst/>
              <a:gdLst>
                <a:gd name="T0" fmla="*/ 250 w 24"/>
                <a:gd name="T1" fmla="*/ 0 h 35"/>
                <a:gd name="T2" fmla="*/ 0 w 24"/>
                <a:gd name="T3" fmla="*/ 656 h 35"/>
                <a:gd name="T4" fmla="*/ 375 w 24"/>
                <a:gd name="T5" fmla="*/ 21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35">
                  <a:moveTo>
                    <a:pt x="16" y="0"/>
                  </a:moveTo>
                  <a:cubicBezTo>
                    <a:pt x="8" y="10"/>
                    <a:pt x="2" y="21"/>
                    <a:pt x="0" y="35"/>
                  </a:cubicBezTo>
                  <a:cubicBezTo>
                    <a:pt x="6" y="23"/>
                    <a:pt x="9" y="6"/>
                    <a:pt x="24" y="1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2468">
              <a:extLst>
                <a:ext uri="{FF2B5EF4-FFF2-40B4-BE49-F238E27FC236}">
                  <a16:creationId xmlns:a16="http://schemas.microsoft.com/office/drawing/2014/main" id="{90189148-5FC8-4336-B21E-7B9FB6822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789"/>
              <a:ext cx="55" cy="51"/>
            </a:xfrm>
            <a:custGeom>
              <a:avLst/>
              <a:gdLst>
                <a:gd name="T0" fmla="*/ 175 w 22"/>
                <a:gd name="T1" fmla="*/ 56 h 19"/>
                <a:gd name="T2" fmla="*/ 0 w 22"/>
                <a:gd name="T3" fmla="*/ 368 h 19"/>
                <a:gd name="T4" fmla="*/ 345 w 22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9">
                  <a:moveTo>
                    <a:pt x="11" y="3"/>
                  </a:moveTo>
                  <a:cubicBezTo>
                    <a:pt x="5" y="7"/>
                    <a:pt x="2" y="13"/>
                    <a:pt x="0" y="19"/>
                  </a:cubicBezTo>
                  <a:cubicBezTo>
                    <a:pt x="9" y="13"/>
                    <a:pt x="11" y="2"/>
                    <a:pt x="22" y="0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2469">
              <a:extLst>
                <a:ext uri="{FF2B5EF4-FFF2-40B4-BE49-F238E27FC236}">
                  <a16:creationId xmlns:a16="http://schemas.microsoft.com/office/drawing/2014/main" id="{CA88B8CE-B3E6-43CF-867F-B0A2A736E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" y="781"/>
              <a:ext cx="63" cy="46"/>
            </a:xfrm>
            <a:custGeom>
              <a:avLst/>
              <a:gdLst>
                <a:gd name="T0" fmla="*/ 0 w 25"/>
                <a:gd name="T1" fmla="*/ 0 h 17"/>
                <a:gd name="T2" fmla="*/ 305 w 25"/>
                <a:gd name="T3" fmla="*/ 138 h 17"/>
                <a:gd name="T4" fmla="*/ 401 w 25"/>
                <a:gd name="T5" fmla="*/ 314 h 17"/>
                <a:gd name="T6" fmla="*/ 113 w 25"/>
                <a:gd name="T7" fmla="*/ 336 h 17"/>
                <a:gd name="T8" fmla="*/ 285 w 25"/>
                <a:gd name="T9" fmla="*/ 116 h 17"/>
                <a:gd name="T10" fmla="*/ 126 w 25"/>
                <a:gd name="T11" fmla="*/ 38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7">
                  <a:moveTo>
                    <a:pt x="0" y="0"/>
                  </a:moveTo>
                  <a:cubicBezTo>
                    <a:pt x="9" y="2"/>
                    <a:pt x="12" y="0"/>
                    <a:pt x="19" y="7"/>
                  </a:cubicBezTo>
                  <a:cubicBezTo>
                    <a:pt x="21" y="10"/>
                    <a:pt x="25" y="12"/>
                    <a:pt x="25" y="16"/>
                  </a:cubicBezTo>
                  <a:cubicBezTo>
                    <a:pt x="21" y="10"/>
                    <a:pt x="10" y="10"/>
                    <a:pt x="7" y="17"/>
                  </a:cubicBezTo>
                  <a:cubicBezTo>
                    <a:pt x="8" y="16"/>
                    <a:pt x="18" y="9"/>
                    <a:pt x="18" y="6"/>
                  </a:cubicBezTo>
                  <a:cubicBezTo>
                    <a:pt x="17" y="1"/>
                    <a:pt x="11" y="4"/>
                    <a:pt x="8" y="2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2470">
              <a:extLst>
                <a:ext uri="{FF2B5EF4-FFF2-40B4-BE49-F238E27FC236}">
                  <a16:creationId xmlns:a16="http://schemas.microsoft.com/office/drawing/2014/main" id="{E0C7799B-2314-449D-889D-E3E6C8033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797"/>
              <a:ext cx="65" cy="48"/>
            </a:xfrm>
            <a:custGeom>
              <a:avLst/>
              <a:gdLst>
                <a:gd name="T0" fmla="*/ 125 w 26"/>
                <a:gd name="T1" fmla="*/ 0 h 18"/>
                <a:gd name="T2" fmla="*/ 220 w 26"/>
                <a:gd name="T3" fmla="*/ 341 h 18"/>
                <a:gd name="T4" fmla="*/ 408 w 26"/>
                <a:gd name="T5" fmla="*/ 136 h 18"/>
                <a:gd name="T6" fmla="*/ 238 w 26"/>
                <a:gd name="T7" fmla="*/ 115 h 18"/>
                <a:gd name="T8" fmla="*/ 125 w 26"/>
                <a:gd name="T9" fmla="*/ 0 h 18"/>
                <a:gd name="T10" fmla="*/ 0 w 26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8">
                  <a:moveTo>
                    <a:pt x="8" y="0"/>
                  </a:moveTo>
                  <a:cubicBezTo>
                    <a:pt x="15" y="4"/>
                    <a:pt x="15" y="11"/>
                    <a:pt x="14" y="18"/>
                  </a:cubicBezTo>
                  <a:cubicBezTo>
                    <a:pt x="18" y="13"/>
                    <a:pt x="20" y="9"/>
                    <a:pt x="26" y="7"/>
                  </a:cubicBezTo>
                  <a:cubicBezTo>
                    <a:pt x="20" y="7"/>
                    <a:pt x="20" y="11"/>
                    <a:pt x="15" y="6"/>
                  </a:cubicBezTo>
                  <a:cubicBezTo>
                    <a:pt x="12" y="4"/>
                    <a:pt x="12" y="2"/>
                    <a:pt x="8" y="0"/>
                  </a:cubicBezTo>
                  <a:cubicBezTo>
                    <a:pt x="6" y="0"/>
                    <a:pt x="3" y="1"/>
                    <a:pt x="0" y="0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2471">
              <a:extLst>
                <a:ext uri="{FF2B5EF4-FFF2-40B4-BE49-F238E27FC236}">
                  <a16:creationId xmlns:a16="http://schemas.microsoft.com/office/drawing/2014/main" id="{F9B7D611-4D10-4252-BE4D-8EA20188B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0" y="877"/>
              <a:ext cx="68" cy="43"/>
            </a:xfrm>
            <a:custGeom>
              <a:avLst/>
              <a:gdLst>
                <a:gd name="T0" fmla="*/ 431 w 27"/>
                <a:gd name="T1" fmla="*/ 0 h 16"/>
                <a:gd name="T2" fmla="*/ 0 w 27"/>
                <a:gd name="T3" fmla="*/ 312 h 16"/>
                <a:gd name="T4" fmla="*/ 413 w 27"/>
                <a:gd name="T5" fmla="*/ 175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">
                  <a:moveTo>
                    <a:pt x="27" y="0"/>
                  </a:moveTo>
                  <a:cubicBezTo>
                    <a:pt x="18" y="3"/>
                    <a:pt x="4" y="7"/>
                    <a:pt x="0" y="16"/>
                  </a:cubicBezTo>
                  <a:cubicBezTo>
                    <a:pt x="6" y="10"/>
                    <a:pt x="18" y="3"/>
                    <a:pt x="26" y="9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2472">
              <a:extLst>
                <a:ext uri="{FF2B5EF4-FFF2-40B4-BE49-F238E27FC236}">
                  <a16:creationId xmlns:a16="http://schemas.microsoft.com/office/drawing/2014/main" id="{4BBFEC4A-AA0F-4A0F-9261-81917A3F7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896"/>
              <a:ext cx="72" cy="43"/>
            </a:xfrm>
            <a:custGeom>
              <a:avLst/>
              <a:gdLst>
                <a:gd name="T0" fmla="*/ 444 w 29"/>
                <a:gd name="T1" fmla="*/ 81 h 16"/>
                <a:gd name="T2" fmla="*/ 0 w 29"/>
                <a:gd name="T3" fmla="*/ 0 h 16"/>
                <a:gd name="T4" fmla="*/ 258 w 29"/>
                <a:gd name="T5" fmla="*/ 312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6">
                  <a:moveTo>
                    <a:pt x="29" y="4"/>
                  </a:moveTo>
                  <a:cubicBezTo>
                    <a:pt x="20" y="14"/>
                    <a:pt x="7" y="10"/>
                    <a:pt x="0" y="0"/>
                  </a:cubicBezTo>
                  <a:cubicBezTo>
                    <a:pt x="4" y="8"/>
                    <a:pt x="13" y="9"/>
                    <a:pt x="17" y="16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2473">
              <a:extLst>
                <a:ext uri="{FF2B5EF4-FFF2-40B4-BE49-F238E27FC236}">
                  <a16:creationId xmlns:a16="http://schemas.microsoft.com/office/drawing/2014/main" id="{62A1C21C-9595-4AB6-9CBA-26FE8ACAC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917"/>
              <a:ext cx="40" cy="46"/>
            </a:xfrm>
            <a:custGeom>
              <a:avLst/>
              <a:gdLst>
                <a:gd name="T0" fmla="*/ 20 w 16"/>
                <a:gd name="T1" fmla="*/ 336 h 17"/>
                <a:gd name="T2" fmla="*/ 0 w 16"/>
                <a:gd name="T3" fmla="*/ 0 h 17"/>
                <a:gd name="T4" fmla="*/ 250 w 16"/>
                <a:gd name="T5" fmla="*/ 176 h 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7">
                  <a:moveTo>
                    <a:pt x="1" y="17"/>
                  </a:moveTo>
                  <a:cubicBezTo>
                    <a:pt x="2" y="11"/>
                    <a:pt x="2" y="5"/>
                    <a:pt x="0" y="0"/>
                  </a:cubicBezTo>
                  <a:cubicBezTo>
                    <a:pt x="0" y="11"/>
                    <a:pt x="7" y="14"/>
                    <a:pt x="16" y="9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2474">
              <a:extLst>
                <a:ext uri="{FF2B5EF4-FFF2-40B4-BE49-F238E27FC236}">
                  <a16:creationId xmlns:a16="http://schemas.microsoft.com/office/drawing/2014/main" id="{28227014-BEA7-47AE-B1B5-A04DC6A7E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859"/>
              <a:ext cx="15" cy="98"/>
            </a:xfrm>
            <a:custGeom>
              <a:avLst/>
              <a:gdLst>
                <a:gd name="T0" fmla="*/ 83 w 6"/>
                <a:gd name="T1" fmla="*/ 0 h 37"/>
                <a:gd name="T2" fmla="*/ 63 w 6"/>
                <a:gd name="T3" fmla="*/ 689 h 3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7">
                  <a:moveTo>
                    <a:pt x="5" y="0"/>
                  </a:moveTo>
                  <a:cubicBezTo>
                    <a:pt x="6" y="12"/>
                    <a:pt x="0" y="25"/>
                    <a:pt x="4" y="37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2475">
              <a:extLst>
                <a:ext uri="{FF2B5EF4-FFF2-40B4-BE49-F238E27FC236}">
                  <a16:creationId xmlns:a16="http://schemas.microsoft.com/office/drawing/2014/main" id="{41F3AD96-E85F-4103-9089-B1CF52A5F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843"/>
              <a:ext cx="15" cy="96"/>
            </a:xfrm>
            <a:custGeom>
              <a:avLst/>
              <a:gdLst>
                <a:gd name="T0" fmla="*/ 33 w 6"/>
                <a:gd name="T1" fmla="*/ 0 h 36"/>
                <a:gd name="T2" fmla="*/ 95 w 6"/>
                <a:gd name="T3" fmla="*/ 683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36">
                  <a:moveTo>
                    <a:pt x="2" y="0"/>
                  </a:moveTo>
                  <a:cubicBezTo>
                    <a:pt x="0" y="10"/>
                    <a:pt x="0" y="27"/>
                    <a:pt x="6" y="36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2476">
              <a:extLst>
                <a:ext uri="{FF2B5EF4-FFF2-40B4-BE49-F238E27FC236}">
                  <a16:creationId xmlns:a16="http://schemas.microsoft.com/office/drawing/2014/main" id="{42373CD7-29E2-46EA-9F21-9110C8F0F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0" y="837"/>
              <a:ext cx="15" cy="67"/>
            </a:xfrm>
            <a:custGeom>
              <a:avLst/>
              <a:gdLst>
                <a:gd name="T0" fmla="*/ 0 w 6"/>
                <a:gd name="T1" fmla="*/ 0 h 25"/>
                <a:gd name="T2" fmla="*/ 95 w 6"/>
                <a:gd name="T3" fmla="*/ 482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25">
                  <a:moveTo>
                    <a:pt x="0" y="0"/>
                  </a:moveTo>
                  <a:cubicBezTo>
                    <a:pt x="0" y="8"/>
                    <a:pt x="2" y="17"/>
                    <a:pt x="6" y="25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2477">
              <a:extLst>
                <a:ext uri="{FF2B5EF4-FFF2-40B4-BE49-F238E27FC236}">
                  <a16:creationId xmlns:a16="http://schemas.microsoft.com/office/drawing/2014/main" id="{0A8567E7-ACC7-4402-9E01-7B27BEBE9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821"/>
              <a:ext cx="18" cy="78"/>
            </a:xfrm>
            <a:custGeom>
              <a:avLst/>
              <a:gdLst>
                <a:gd name="T0" fmla="*/ 0 w 7"/>
                <a:gd name="T1" fmla="*/ 0 h 29"/>
                <a:gd name="T2" fmla="*/ 118 w 7"/>
                <a:gd name="T3" fmla="*/ 565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29">
                  <a:moveTo>
                    <a:pt x="0" y="0"/>
                  </a:moveTo>
                  <a:cubicBezTo>
                    <a:pt x="1" y="10"/>
                    <a:pt x="2" y="20"/>
                    <a:pt x="7" y="29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2478">
              <a:extLst>
                <a:ext uri="{FF2B5EF4-FFF2-40B4-BE49-F238E27FC236}">
                  <a16:creationId xmlns:a16="http://schemas.microsoft.com/office/drawing/2014/main" id="{394360BA-6333-4A0F-BDAF-6E9382757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741"/>
              <a:ext cx="32" cy="16"/>
            </a:xfrm>
            <a:custGeom>
              <a:avLst/>
              <a:gdLst>
                <a:gd name="T0" fmla="*/ 0 w 13"/>
                <a:gd name="T1" fmla="*/ 115 h 6"/>
                <a:gd name="T2" fmla="*/ 194 w 1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6">
                  <a:moveTo>
                    <a:pt x="0" y="6"/>
                  </a:moveTo>
                  <a:cubicBezTo>
                    <a:pt x="3" y="2"/>
                    <a:pt x="8" y="1"/>
                    <a:pt x="13" y="0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2479">
              <a:extLst>
                <a:ext uri="{FF2B5EF4-FFF2-40B4-BE49-F238E27FC236}">
                  <a16:creationId xmlns:a16="http://schemas.microsoft.com/office/drawing/2014/main" id="{D0F53BBA-4A8D-422A-84D0-137FBC940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755"/>
              <a:ext cx="45" cy="16"/>
            </a:xfrm>
            <a:custGeom>
              <a:avLst/>
              <a:gdLst>
                <a:gd name="T0" fmla="*/ 0 w 18"/>
                <a:gd name="T1" fmla="*/ 115 h 6"/>
                <a:gd name="T2" fmla="*/ 283 w 18"/>
                <a:gd name="T3" fmla="*/ 3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6">
                  <a:moveTo>
                    <a:pt x="0" y="6"/>
                  </a:moveTo>
                  <a:cubicBezTo>
                    <a:pt x="4" y="1"/>
                    <a:pt x="12" y="0"/>
                    <a:pt x="18" y="2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2480">
              <a:extLst>
                <a:ext uri="{FF2B5EF4-FFF2-40B4-BE49-F238E27FC236}">
                  <a16:creationId xmlns:a16="http://schemas.microsoft.com/office/drawing/2014/main" id="{6168409E-15B2-47E0-9A72-C83306781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773"/>
              <a:ext cx="38" cy="3"/>
            </a:xfrm>
            <a:custGeom>
              <a:avLst/>
              <a:gdLst>
                <a:gd name="T0" fmla="*/ 0 w 15"/>
                <a:gd name="T1" fmla="*/ 0 h 1"/>
                <a:gd name="T2" fmla="*/ 243 w 15"/>
                <a:gd name="T3" fmla="*/ 27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">
                  <a:moveTo>
                    <a:pt x="0" y="0"/>
                  </a:moveTo>
                  <a:cubicBezTo>
                    <a:pt x="5" y="0"/>
                    <a:pt x="10" y="0"/>
                    <a:pt x="15" y="1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2481">
              <a:extLst>
                <a:ext uri="{FF2B5EF4-FFF2-40B4-BE49-F238E27FC236}">
                  <a16:creationId xmlns:a16="http://schemas.microsoft.com/office/drawing/2014/main" id="{91ACDDB7-9D71-4695-9EF3-8DC3D473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805"/>
              <a:ext cx="25" cy="56"/>
            </a:xfrm>
            <a:custGeom>
              <a:avLst/>
              <a:gdLst>
                <a:gd name="T0" fmla="*/ 158 w 10"/>
                <a:gd name="T1" fmla="*/ 0 h 21"/>
                <a:gd name="T2" fmla="*/ 0 w 10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1">
                  <a:moveTo>
                    <a:pt x="10" y="0"/>
                  </a:moveTo>
                  <a:cubicBezTo>
                    <a:pt x="4" y="6"/>
                    <a:pt x="2" y="13"/>
                    <a:pt x="0" y="21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2482">
              <a:extLst>
                <a:ext uri="{FF2B5EF4-FFF2-40B4-BE49-F238E27FC236}">
                  <a16:creationId xmlns:a16="http://schemas.microsoft.com/office/drawing/2014/main" id="{780A9D61-EA0C-4ABA-8FE7-2EF1FF502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808"/>
              <a:ext cx="32" cy="40"/>
            </a:xfrm>
            <a:custGeom>
              <a:avLst/>
              <a:gdLst>
                <a:gd name="T0" fmla="*/ 194 w 13"/>
                <a:gd name="T1" fmla="*/ 0 h 15"/>
                <a:gd name="T2" fmla="*/ 0 w 13"/>
                <a:gd name="T3" fmla="*/ 285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7" y="0"/>
                    <a:pt x="2" y="10"/>
                    <a:pt x="0" y="15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2483">
              <a:extLst>
                <a:ext uri="{FF2B5EF4-FFF2-40B4-BE49-F238E27FC236}">
                  <a16:creationId xmlns:a16="http://schemas.microsoft.com/office/drawing/2014/main" id="{1F3B152F-2C90-405E-B2E7-58EBD019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827"/>
              <a:ext cx="20" cy="42"/>
            </a:xfrm>
            <a:custGeom>
              <a:avLst/>
              <a:gdLst>
                <a:gd name="T0" fmla="*/ 125 w 8"/>
                <a:gd name="T1" fmla="*/ 0 h 16"/>
                <a:gd name="T2" fmla="*/ 0 w 8"/>
                <a:gd name="T3" fmla="*/ 289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6">
                  <a:moveTo>
                    <a:pt x="8" y="0"/>
                  </a:moveTo>
                  <a:cubicBezTo>
                    <a:pt x="5" y="5"/>
                    <a:pt x="2" y="9"/>
                    <a:pt x="0" y="16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2484">
              <a:extLst>
                <a:ext uri="{FF2B5EF4-FFF2-40B4-BE49-F238E27FC236}">
                  <a16:creationId xmlns:a16="http://schemas.microsoft.com/office/drawing/2014/main" id="{6D003B70-BD09-4EF1-B992-E93D556D3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16"/>
              <a:ext cx="22" cy="59"/>
            </a:xfrm>
            <a:custGeom>
              <a:avLst/>
              <a:gdLst>
                <a:gd name="T0" fmla="*/ 132 w 9"/>
                <a:gd name="T1" fmla="*/ 0 h 22"/>
                <a:gd name="T2" fmla="*/ 0 w 9"/>
                <a:gd name="T3" fmla="*/ 424 h 2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22">
                  <a:moveTo>
                    <a:pt x="9" y="0"/>
                  </a:moveTo>
                  <a:cubicBezTo>
                    <a:pt x="3" y="7"/>
                    <a:pt x="1" y="13"/>
                    <a:pt x="0" y="22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2485">
              <a:extLst>
                <a:ext uri="{FF2B5EF4-FFF2-40B4-BE49-F238E27FC236}">
                  <a16:creationId xmlns:a16="http://schemas.microsoft.com/office/drawing/2014/main" id="{E383406A-9C9F-4AA2-994C-8D46FC187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168"/>
              <a:ext cx="20" cy="11"/>
            </a:xfrm>
            <a:custGeom>
              <a:avLst/>
              <a:gdLst>
                <a:gd name="T0" fmla="*/ 0 w 8"/>
                <a:gd name="T1" fmla="*/ 0 h 4"/>
                <a:gd name="T2" fmla="*/ 83 w 8"/>
                <a:gd name="T3" fmla="*/ 61 h 4"/>
                <a:gd name="T4" fmla="*/ 125 w 8"/>
                <a:gd name="T5" fmla="*/ 47 h 4"/>
                <a:gd name="T6" fmla="*/ 50 w 8"/>
                <a:gd name="T7" fmla="*/ 22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2" y="1"/>
                    <a:pt x="3" y="3"/>
                    <a:pt x="5" y="3"/>
                  </a:cubicBezTo>
                  <a:cubicBezTo>
                    <a:pt x="6" y="4"/>
                    <a:pt x="8" y="4"/>
                    <a:pt x="8" y="2"/>
                  </a:cubicBezTo>
                  <a:cubicBezTo>
                    <a:pt x="7" y="1"/>
                    <a:pt x="4" y="1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2486">
              <a:extLst>
                <a:ext uri="{FF2B5EF4-FFF2-40B4-BE49-F238E27FC236}">
                  <a16:creationId xmlns:a16="http://schemas.microsoft.com/office/drawing/2014/main" id="{1DC1B4BD-54A8-444B-ADA3-4A057189F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2101"/>
              <a:ext cx="190" cy="184"/>
            </a:xfrm>
            <a:custGeom>
              <a:avLst/>
              <a:gdLst>
                <a:gd name="T0" fmla="*/ 533 w 76"/>
                <a:gd name="T1" fmla="*/ 1059 h 69"/>
                <a:gd name="T2" fmla="*/ 1188 w 76"/>
                <a:gd name="T3" fmla="*/ 363 h 69"/>
                <a:gd name="T4" fmla="*/ 908 w 76"/>
                <a:gd name="T5" fmla="*/ 21 h 69"/>
                <a:gd name="T6" fmla="*/ 800 w 76"/>
                <a:gd name="T7" fmla="*/ 0 h 69"/>
                <a:gd name="T8" fmla="*/ 800 w 76"/>
                <a:gd name="T9" fmla="*/ 0 h 69"/>
                <a:gd name="T10" fmla="*/ 0 w 76"/>
                <a:gd name="T11" fmla="*/ 947 h 69"/>
                <a:gd name="T12" fmla="*/ 20 w 76"/>
                <a:gd name="T13" fmla="*/ 1024 h 69"/>
                <a:gd name="T14" fmla="*/ 300 w 76"/>
                <a:gd name="T15" fmla="*/ 1272 h 69"/>
                <a:gd name="T16" fmla="*/ 533 w 76"/>
                <a:gd name="T17" fmla="*/ 1059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6" h="69">
                  <a:moveTo>
                    <a:pt x="34" y="56"/>
                  </a:moveTo>
                  <a:cubicBezTo>
                    <a:pt x="50" y="43"/>
                    <a:pt x="75" y="28"/>
                    <a:pt x="76" y="19"/>
                  </a:cubicBezTo>
                  <a:cubicBezTo>
                    <a:pt x="70" y="13"/>
                    <a:pt x="64" y="7"/>
                    <a:pt x="58" y="1"/>
                  </a:cubicBezTo>
                  <a:cubicBezTo>
                    <a:pt x="57" y="0"/>
                    <a:pt x="52" y="1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0" y="11"/>
                    <a:pt x="9" y="30"/>
                    <a:pt x="0" y="50"/>
                  </a:cubicBezTo>
                  <a:cubicBezTo>
                    <a:pt x="0" y="52"/>
                    <a:pt x="0" y="53"/>
                    <a:pt x="1" y="54"/>
                  </a:cubicBezTo>
                  <a:cubicBezTo>
                    <a:pt x="9" y="60"/>
                    <a:pt x="18" y="66"/>
                    <a:pt x="19" y="67"/>
                  </a:cubicBezTo>
                  <a:cubicBezTo>
                    <a:pt x="21" y="69"/>
                    <a:pt x="18" y="68"/>
                    <a:pt x="34" y="56"/>
                  </a:cubicBezTo>
                  <a:close/>
                </a:path>
              </a:pathLst>
            </a:custGeom>
            <a:solidFill>
              <a:srgbClr val="F2B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2487">
              <a:extLst>
                <a:ext uri="{FF2B5EF4-FFF2-40B4-BE49-F238E27FC236}">
                  <a16:creationId xmlns:a16="http://schemas.microsoft.com/office/drawing/2014/main" id="{B3FB6A52-5EC9-42F4-9FDF-FA8F6D710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1160"/>
              <a:ext cx="15" cy="11"/>
            </a:xfrm>
            <a:custGeom>
              <a:avLst/>
              <a:gdLst>
                <a:gd name="T0" fmla="*/ 50 w 6"/>
                <a:gd name="T1" fmla="*/ 83 h 4"/>
                <a:gd name="T2" fmla="*/ 0 w 6"/>
                <a:gd name="T3" fmla="*/ 22 h 4"/>
                <a:gd name="T4" fmla="*/ 95 w 6"/>
                <a:gd name="T5" fmla="*/ 2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3"/>
                    <a:pt x="2" y="2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</a:path>
              </a:pathLst>
            </a:custGeom>
            <a:solidFill>
              <a:srgbClr val="F09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2488">
              <a:extLst>
                <a:ext uri="{FF2B5EF4-FFF2-40B4-BE49-F238E27FC236}">
                  <a16:creationId xmlns:a16="http://schemas.microsoft.com/office/drawing/2014/main" id="{4E1EF842-FAAD-42E5-B4A1-3DB22D2A9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872"/>
              <a:ext cx="348" cy="752"/>
            </a:xfrm>
            <a:custGeom>
              <a:avLst/>
              <a:gdLst>
                <a:gd name="T0" fmla="*/ 1334 w 139"/>
                <a:gd name="T1" fmla="*/ 1536 h 282"/>
                <a:gd name="T2" fmla="*/ 488 w 139"/>
                <a:gd name="T3" fmla="*/ 4744 h 282"/>
                <a:gd name="T4" fmla="*/ 208 w 139"/>
                <a:gd name="T5" fmla="*/ 5120 h 282"/>
                <a:gd name="T6" fmla="*/ 238 w 139"/>
                <a:gd name="T7" fmla="*/ 5312 h 282"/>
                <a:gd name="T8" fmla="*/ 596 w 139"/>
                <a:gd name="T9" fmla="*/ 4915 h 282"/>
                <a:gd name="T10" fmla="*/ 688 w 139"/>
                <a:gd name="T11" fmla="*/ 4061 h 282"/>
                <a:gd name="T12" fmla="*/ 1254 w 139"/>
                <a:gd name="T13" fmla="*/ 2125 h 282"/>
                <a:gd name="T14" fmla="*/ 1880 w 139"/>
                <a:gd name="T15" fmla="*/ 776 h 282"/>
                <a:gd name="T16" fmla="*/ 2181 w 139"/>
                <a:gd name="T17" fmla="*/ 93 h 282"/>
                <a:gd name="T18" fmla="*/ 1975 w 139"/>
                <a:gd name="T19" fmla="*/ 0 h 282"/>
                <a:gd name="T20" fmla="*/ 1334 w 139"/>
                <a:gd name="T21" fmla="*/ 1536 h 2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9" h="282">
                  <a:moveTo>
                    <a:pt x="85" y="81"/>
                  </a:moveTo>
                  <a:cubicBezTo>
                    <a:pt x="66" y="120"/>
                    <a:pt x="34" y="236"/>
                    <a:pt x="31" y="250"/>
                  </a:cubicBezTo>
                  <a:cubicBezTo>
                    <a:pt x="28" y="263"/>
                    <a:pt x="21" y="269"/>
                    <a:pt x="13" y="270"/>
                  </a:cubicBezTo>
                  <a:cubicBezTo>
                    <a:pt x="6" y="271"/>
                    <a:pt x="0" y="282"/>
                    <a:pt x="15" y="280"/>
                  </a:cubicBezTo>
                  <a:cubicBezTo>
                    <a:pt x="30" y="278"/>
                    <a:pt x="37" y="265"/>
                    <a:pt x="38" y="259"/>
                  </a:cubicBezTo>
                  <a:cubicBezTo>
                    <a:pt x="34" y="242"/>
                    <a:pt x="38" y="238"/>
                    <a:pt x="44" y="214"/>
                  </a:cubicBezTo>
                  <a:cubicBezTo>
                    <a:pt x="51" y="190"/>
                    <a:pt x="70" y="146"/>
                    <a:pt x="80" y="112"/>
                  </a:cubicBezTo>
                  <a:cubicBezTo>
                    <a:pt x="90" y="78"/>
                    <a:pt x="105" y="58"/>
                    <a:pt x="120" y="41"/>
                  </a:cubicBezTo>
                  <a:cubicBezTo>
                    <a:pt x="135" y="23"/>
                    <a:pt x="139" y="8"/>
                    <a:pt x="139" y="5"/>
                  </a:cubicBezTo>
                  <a:cubicBezTo>
                    <a:pt x="139" y="1"/>
                    <a:pt x="133" y="1"/>
                    <a:pt x="126" y="0"/>
                  </a:cubicBezTo>
                  <a:cubicBezTo>
                    <a:pt x="132" y="16"/>
                    <a:pt x="101" y="40"/>
                    <a:pt x="85" y="81"/>
                  </a:cubicBezTo>
                  <a:close/>
                </a:path>
              </a:pathLst>
            </a:custGeom>
            <a:solidFill>
              <a:srgbClr val="FA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2489">
              <a:extLst>
                <a:ext uri="{FF2B5EF4-FFF2-40B4-BE49-F238E27FC236}">
                  <a16:creationId xmlns:a16="http://schemas.microsoft.com/office/drawing/2014/main" id="{176D6414-B889-46DB-985A-45FBAA8E0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864"/>
              <a:ext cx="108" cy="117"/>
            </a:xfrm>
            <a:custGeom>
              <a:avLst/>
              <a:gdLst>
                <a:gd name="T0" fmla="*/ 0 w 43"/>
                <a:gd name="T1" fmla="*/ 114 h 44"/>
                <a:gd name="T2" fmla="*/ 95 w 43"/>
                <a:gd name="T3" fmla="*/ 226 h 44"/>
                <a:gd name="T4" fmla="*/ 271 w 43"/>
                <a:gd name="T5" fmla="*/ 362 h 44"/>
                <a:gd name="T6" fmla="*/ 334 w 43"/>
                <a:gd name="T7" fmla="*/ 827 h 44"/>
                <a:gd name="T8" fmla="*/ 630 w 43"/>
                <a:gd name="T9" fmla="*/ 191 h 44"/>
                <a:gd name="T10" fmla="*/ 429 w 43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4">
                  <a:moveTo>
                    <a:pt x="0" y="6"/>
                  </a:moveTo>
                  <a:cubicBezTo>
                    <a:pt x="2" y="8"/>
                    <a:pt x="3" y="10"/>
                    <a:pt x="6" y="12"/>
                  </a:cubicBezTo>
                  <a:cubicBezTo>
                    <a:pt x="9" y="15"/>
                    <a:pt x="14" y="16"/>
                    <a:pt x="17" y="19"/>
                  </a:cubicBezTo>
                  <a:cubicBezTo>
                    <a:pt x="23" y="26"/>
                    <a:pt x="19" y="36"/>
                    <a:pt x="21" y="44"/>
                  </a:cubicBezTo>
                  <a:cubicBezTo>
                    <a:pt x="30" y="42"/>
                    <a:pt x="43" y="19"/>
                    <a:pt x="40" y="10"/>
                  </a:cubicBezTo>
                  <a:cubicBezTo>
                    <a:pt x="39" y="2"/>
                    <a:pt x="34" y="0"/>
                    <a:pt x="27" y="0"/>
                  </a:cubicBezTo>
                </a:path>
              </a:pathLst>
            </a:custGeom>
            <a:solidFill>
              <a:srgbClr val="FA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2490">
              <a:extLst>
                <a:ext uri="{FF2B5EF4-FFF2-40B4-BE49-F238E27FC236}">
                  <a16:creationId xmlns:a16="http://schemas.microsoft.com/office/drawing/2014/main" id="{13D3F18A-DD9F-4D5C-B1EC-39447D105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" y="2901"/>
              <a:ext cx="90" cy="211"/>
            </a:xfrm>
            <a:custGeom>
              <a:avLst/>
              <a:gdLst>
                <a:gd name="T0" fmla="*/ 238 w 36"/>
                <a:gd name="T1" fmla="*/ 0 h 79"/>
                <a:gd name="T2" fmla="*/ 145 w 36"/>
                <a:gd name="T3" fmla="*/ 1071 h 79"/>
                <a:gd name="T4" fmla="*/ 488 w 36"/>
                <a:gd name="T5" fmla="*/ 513 h 79"/>
                <a:gd name="T6" fmla="*/ 563 w 36"/>
                <a:gd name="T7" fmla="*/ 77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79">
                  <a:moveTo>
                    <a:pt x="15" y="0"/>
                  </a:moveTo>
                  <a:cubicBezTo>
                    <a:pt x="23" y="5"/>
                    <a:pt x="17" y="33"/>
                    <a:pt x="9" y="56"/>
                  </a:cubicBezTo>
                  <a:cubicBezTo>
                    <a:pt x="0" y="79"/>
                    <a:pt x="31" y="27"/>
                    <a:pt x="31" y="27"/>
                  </a:cubicBezTo>
                  <a:cubicBezTo>
                    <a:pt x="36" y="4"/>
                    <a:pt x="36" y="4"/>
                    <a:pt x="36" y="4"/>
                  </a:cubicBezTo>
                </a:path>
              </a:pathLst>
            </a:custGeom>
            <a:solidFill>
              <a:srgbClr val="FA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2491">
              <a:extLst>
                <a:ext uri="{FF2B5EF4-FFF2-40B4-BE49-F238E27FC236}">
                  <a16:creationId xmlns:a16="http://schemas.microsoft.com/office/drawing/2014/main" id="{0F886DB7-0AC4-4961-AFB2-FBBC0A697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928"/>
              <a:ext cx="113" cy="352"/>
            </a:xfrm>
            <a:custGeom>
              <a:avLst/>
              <a:gdLst>
                <a:gd name="T0" fmla="*/ 0 w 45"/>
                <a:gd name="T1" fmla="*/ 2504 h 132"/>
                <a:gd name="T2" fmla="*/ 713 w 45"/>
                <a:gd name="T3" fmla="*/ 0 h 132"/>
                <a:gd name="T4" fmla="*/ 0 w 45"/>
                <a:gd name="T5" fmla="*/ 2504 h 1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132">
                  <a:moveTo>
                    <a:pt x="0" y="132"/>
                  </a:moveTo>
                  <a:cubicBezTo>
                    <a:pt x="4" y="76"/>
                    <a:pt x="26" y="21"/>
                    <a:pt x="45" y="0"/>
                  </a:cubicBezTo>
                  <a:cubicBezTo>
                    <a:pt x="37" y="19"/>
                    <a:pt x="3" y="101"/>
                    <a:pt x="0" y="1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2492">
              <a:extLst>
                <a:ext uri="{FF2B5EF4-FFF2-40B4-BE49-F238E27FC236}">
                  <a16:creationId xmlns:a16="http://schemas.microsoft.com/office/drawing/2014/main" id="{900892CC-AF53-4B4B-BA30-BF7405055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901"/>
              <a:ext cx="190" cy="838"/>
            </a:xfrm>
            <a:custGeom>
              <a:avLst/>
              <a:gdLst>
                <a:gd name="T0" fmla="*/ 1095 w 76"/>
                <a:gd name="T1" fmla="*/ 0 h 314"/>
                <a:gd name="T2" fmla="*/ 1113 w 76"/>
                <a:gd name="T3" fmla="*/ 742 h 314"/>
                <a:gd name="T4" fmla="*/ 738 w 76"/>
                <a:gd name="T5" fmla="*/ 3192 h 314"/>
                <a:gd name="T6" fmla="*/ 783 w 76"/>
                <a:gd name="T7" fmla="*/ 5113 h 314"/>
                <a:gd name="T8" fmla="*/ 863 w 76"/>
                <a:gd name="T9" fmla="*/ 5492 h 314"/>
                <a:gd name="T10" fmla="*/ 83 w 76"/>
                <a:gd name="T11" fmla="*/ 5706 h 314"/>
                <a:gd name="T12" fmla="*/ 95 w 76"/>
                <a:gd name="T13" fmla="*/ 5514 h 314"/>
                <a:gd name="T14" fmla="*/ 238 w 76"/>
                <a:gd name="T15" fmla="*/ 5284 h 314"/>
                <a:gd name="T16" fmla="*/ 408 w 76"/>
                <a:gd name="T17" fmla="*/ 5647 h 314"/>
                <a:gd name="T18" fmla="*/ 658 w 76"/>
                <a:gd name="T19" fmla="*/ 5020 h 314"/>
                <a:gd name="T20" fmla="*/ 688 w 76"/>
                <a:gd name="T21" fmla="*/ 1460 h 314"/>
                <a:gd name="T22" fmla="*/ 488 w 76"/>
                <a:gd name="T23" fmla="*/ 662 h 314"/>
                <a:gd name="T24" fmla="*/ 783 w 76"/>
                <a:gd name="T25" fmla="*/ 205 h 314"/>
                <a:gd name="T26" fmla="*/ 800 w 76"/>
                <a:gd name="T27" fmla="*/ 56 h 31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6" h="314">
                  <a:moveTo>
                    <a:pt x="70" y="0"/>
                  </a:moveTo>
                  <a:cubicBezTo>
                    <a:pt x="75" y="9"/>
                    <a:pt x="76" y="19"/>
                    <a:pt x="71" y="39"/>
                  </a:cubicBezTo>
                  <a:cubicBezTo>
                    <a:pt x="66" y="60"/>
                    <a:pt x="49" y="117"/>
                    <a:pt x="47" y="168"/>
                  </a:cubicBezTo>
                  <a:cubicBezTo>
                    <a:pt x="45" y="219"/>
                    <a:pt x="49" y="255"/>
                    <a:pt x="50" y="269"/>
                  </a:cubicBezTo>
                  <a:cubicBezTo>
                    <a:pt x="51" y="283"/>
                    <a:pt x="55" y="284"/>
                    <a:pt x="55" y="289"/>
                  </a:cubicBezTo>
                  <a:cubicBezTo>
                    <a:pt x="55" y="293"/>
                    <a:pt x="40" y="314"/>
                    <a:pt x="5" y="300"/>
                  </a:cubicBezTo>
                  <a:cubicBezTo>
                    <a:pt x="0" y="298"/>
                    <a:pt x="2" y="295"/>
                    <a:pt x="6" y="290"/>
                  </a:cubicBezTo>
                  <a:cubicBezTo>
                    <a:pt x="11" y="284"/>
                    <a:pt x="13" y="269"/>
                    <a:pt x="15" y="278"/>
                  </a:cubicBezTo>
                  <a:cubicBezTo>
                    <a:pt x="16" y="287"/>
                    <a:pt x="16" y="299"/>
                    <a:pt x="26" y="297"/>
                  </a:cubicBezTo>
                  <a:cubicBezTo>
                    <a:pt x="37" y="295"/>
                    <a:pt x="43" y="288"/>
                    <a:pt x="42" y="264"/>
                  </a:cubicBezTo>
                  <a:cubicBezTo>
                    <a:pt x="40" y="241"/>
                    <a:pt x="29" y="116"/>
                    <a:pt x="44" y="77"/>
                  </a:cubicBezTo>
                  <a:cubicBezTo>
                    <a:pt x="59" y="38"/>
                    <a:pt x="39" y="44"/>
                    <a:pt x="31" y="35"/>
                  </a:cubicBezTo>
                  <a:cubicBezTo>
                    <a:pt x="23" y="26"/>
                    <a:pt x="50" y="11"/>
                    <a:pt x="50" y="11"/>
                  </a:cubicBezTo>
                  <a:cubicBezTo>
                    <a:pt x="51" y="3"/>
                    <a:pt x="51" y="3"/>
                    <a:pt x="51" y="3"/>
                  </a:cubicBezTo>
                </a:path>
              </a:pathLst>
            </a:custGeom>
            <a:solidFill>
              <a:srgbClr val="FAD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2493">
              <a:extLst>
                <a:ext uri="{FF2B5EF4-FFF2-40B4-BE49-F238E27FC236}">
                  <a16:creationId xmlns:a16="http://schemas.microsoft.com/office/drawing/2014/main" id="{6BF5F3E5-CB46-464A-9AE4-97C9D3FA7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061"/>
              <a:ext cx="43" cy="310"/>
            </a:xfrm>
            <a:custGeom>
              <a:avLst/>
              <a:gdLst>
                <a:gd name="T0" fmla="*/ 255 w 17"/>
                <a:gd name="T1" fmla="*/ 914 h 116"/>
                <a:gd name="T2" fmla="*/ 255 w 17"/>
                <a:gd name="T3" fmla="*/ 150 h 116"/>
                <a:gd name="T4" fmla="*/ 180 w 17"/>
                <a:gd name="T5" fmla="*/ 136 h 116"/>
                <a:gd name="T6" fmla="*/ 116 w 17"/>
                <a:gd name="T7" fmla="*/ 2213 h 116"/>
                <a:gd name="T8" fmla="*/ 255 w 17"/>
                <a:gd name="T9" fmla="*/ 9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16">
                  <a:moveTo>
                    <a:pt x="16" y="48"/>
                  </a:moveTo>
                  <a:cubicBezTo>
                    <a:pt x="17" y="33"/>
                    <a:pt x="16" y="18"/>
                    <a:pt x="16" y="8"/>
                  </a:cubicBezTo>
                  <a:cubicBezTo>
                    <a:pt x="15" y="0"/>
                    <a:pt x="13" y="1"/>
                    <a:pt x="11" y="7"/>
                  </a:cubicBezTo>
                  <a:cubicBezTo>
                    <a:pt x="5" y="31"/>
                    <a:pt x="0" y="80"/>
                    <a:pt x="7" y="116"/>
                  </a:cubicBezTo>
                  <a:cubicBezTo>
                    <a:pt x="7" y="109"/>
                    <a:pt x="14" y="78"/>
                    <a:pt x="16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2494">
              <a:extLst>
                <a:ext uri="{FF2B5EF4-FFF2-40B4-BE49-F238E27FC236}">
                  <a16:creationId xmlns:a16="http://schemas.microsoft.com/office/drawing/2014/main" id="{074A1355-9631-4175-9CD4-57FCA2B68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219"/>
              <a:ext cx="50" cy="50"/>
            </a:xfrm>
            <a:custGeom>
              <a:avLst/>
              <a:gdLst>
                <a:gd name="T0" fmla="*/ 0 w 20"/>
                <a:gd name="T1" fmla="*/ 0 h 19"/>
                <a:gd name="T2" fmla="*/ 158 w 20"/>
                <a:gd name="T3" fmla="*/ 347 h 19"/>
                <a:gd name="T4" fmla="*/ 238 w 20"/>
                <a:gd name="T5" fmla="*/ 255 h 19"/>
                <a:gd name="T6" fmla="*/ 313 w 20"/>
                <a:gd name="T7" fmla="*/ 179 h 19"/>
                <a:gd name="T8" fmla="*/ 220 w 20"/>
                <a:gd name="T9" fmla="*/ 111 h 19"/>
                <a:gd name="T10" fmla="*/ 20 w 20"/>
                <a:gd name="T11" fmla="*/ 34 h 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19">
                  <a:moveTo>
                    <a:pt x="0" y="0"/>
                  </a:moveTo>
                  <a:cubicBezTo>
                    <a:pt x="4" y="6"/>
                    <a:pt x="7" y="12"/>
                    <a:pt x="10" y="19"/>
                  </a:cubicBezTo>
                  <a:cubicBezTo>
                    <a:pt x="12" y="18"/>
                    <a:pt x="13" y="16"/>
                    <a:pt x="15" y="14"/>
                  </a:cubicBezTo>
                  <a:cubicBezTo>
                    <a:pt x="16" y="13"/>
                    <a:pt x="19" y="12"/>
                    <a:pt x="20" y="10"/>
                  </a:cubicBezTo>
                  <a:cubicBezTo>
                    <a:pt x="17" y="10"/>
                    <a:pt x="15" y="7"/>
                    <a:pt x="14" y="6"/>
                  </a:cubicBezTo>
                  <a:cubicBezTo>
                    <a:pt x="9" y="12"/>
                    <a:pt x="5" y="3"/>
                    <a:pt x="1" y="2"/>
                  </a:cubicBezTo>
                </a:path>
              </a:pathLst>
            </a:custGeom>
            <a:solidFill>
              <a:srgbClr val="F9D3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2495">
              <a:extLst>
                <a:ext uri="{FF2B5EF4-FFF2-40B4-BE49-F238E27FC236}">
                  <a16:creationId xmlns:a16="http://schemas.microsoft.com/office/drawing/2014/main" id="{5E0CCF38-106D-4193-A1D0-3B7E541D7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091"/>
              <a:ext cx="22" cy="24"/>
            </a:xfrm>
            <a:custGeom>
              <a:avLst/>
              <a:gdLst>
                <a:gd name="T0" fmla="*/ 59 w 9"/>
                <a:gd name="T1" fmla="*/ 0 h 9"/>
                <a:gd name="T2" fmla="*/ 132 w 9"/>
                <a:gd name="T3" fmla="*/ 136 h 9"/>
                <a:gd name="T4" fmla="*/ 71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0"/>
                  </a:moveTo>
                  <a:cubicBezTo>
                    <a:pt x="0" y="5"/>
                    <a:pt x="2" y="9"/>
                    <a:pt x="9" y="7"/>
                  </a:cubicBezTo>
                  <a:cubicBezTo>
                    <a:pt x="4" y="8"/>
                    <a:pt x="4" y="3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2496">
              <a:extLst>
                <a:ext uri="{FF2B5EF4-FFF2-40B4-BE49-F238E27FC236}">
                  <a16:creationId xmlns:a16="http://schemas.microsoft.com/office/drawing/2014/main" id="{C76D91B1-212D-44A2-88C8-07805F79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419"/>
              <a:ext cx="207" cy="189"/>
            </a:xfrm>
            <a:custGeom>
              <a:avLst/>
              <a:gdLst>
                <a:gd name="T0" fmla="*/ 279 w 83"/>
                <a:gd name="T1" fmla="*/ 1339 h 71"/>
                <a:gd name="T2" fmla="*/ 262 w 83"/>
                <a:gd name="T3" fmla="*/ 828 h 71"/>
                <a:gd name="T4" fmla="*/ 1287 w 83"/>
                <a:gd name="T5" fmla="*/ 0 h 71"/>
                <a:gd name="T6" fmla="*/ 324 w 83"/>
                <a:gd name="T7" fmla="*/ 623 h 71"/>
                <a:gd name="T8" fmla="*/ 42 w 83"/>
                <a:gd name="T9" fmla="*/ 1036 h 71"/>
                <a:gd name="T10" fmla="*/ 279 w 83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71">
                  <a:moveTo>
                    <a:pt x="18" y="71"/>
                  </a:moveTo>
                  <a:cubicBezTo>
                    <a:pt x="11" y="67"/>
                    <a:pt x="10" y="51"/>
                    <a:pt x="17" y="44"/>
                  </a:cubicBezTo>
                  <a:cubicBezTo>
                    <a:pt x="25" y="37"/>
                    <a:pt x="68" y="9"/>
                    <a:pt x="83" y="0"/>
                  </a:cubicBezTo>
                  <a:cubicBezTo>
                    <a:pt x="83" y="0"/>
                    <a:pt x="39" y="23"/>
                    <a:pt x="21" y="33"/>
                  </a:cubicBezTo>
                  <a:cubicBezTo>
                    <a:pt x="3" y="43"/>
                    <a:pt x="0" y="48"/>
                    <a:pt x="3" y="55"/>
                  </a:cubicBezTo>
                  <a:cubicBezTo>
                    <a:pt x="4" y="61"/>
                    <a:pt x="10" y="70"/>
                    <a:pt x="18" y="71"/>
                  </a:cubicBezTo>
                  <a:close/>
                </a:path>
              </a:pathLst>
            </a:custGeom>
            <a:solidFill>
              <a:srgbClr val="C2C2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2497">
              <a:extLst>
                <a:ext uri="{FF2B5EF4-FFF2-40B4-BE49-F238E27FC236}">
                  <a16:creationId xmlns:a16="http://schemas.microsoft.com/office/drawing/2014/main" id="{94DC328A-F0D3-4511-96A5-F3CFB6016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3" y="2115"/>
              <a:ext cx="145" cy="674"/>
            </a:xfrm>
            <a:custGeom>
              <a:avLst/>
              <a:gdLst>
                <a:gd name="T0" fmla="*/ 20 w 58"/>
                <a:gd name="T1" fmla="*/ 0 h 253"/>
                <a:gd name="T2" fmla="*/ 50 w 58"/>
                <a:gd name="T3" fmla="*/ 1207 h 253"/>
                <a:gd name="T4" fmla="*/ 238 w 58"/>
                <a:gd name="T5" fmla="*/ 2533 h 253"/>
                <a:gd name="T6" fmla="*/ 425 w 58"/>
                <a:gd name="T7" fmla="*/ 3740 h 253"/>
                <a:gd name="T8" fmla="*/ 550 w 58"/>
                <a:gd name="T9" fmla="*/ 4308 h 253"/>
                <a:gd name="T10" fmla="*/ 908 w 58"/>
                <a:gd name="T11" fmla="*/ 4747 h 253"/>
                <a:gd name="T12" fmla="*/ 688 w 58"/>
                <a:gd name="T13" fmla="*/ 3796 h 253"/>
                <a:gd name="T14" fmla="*/ 470 w 58"/>
                <a:gd name="T15" fmla="*/ 3386 h 253"/>
                <a:gd name="T16" fmla="*/ 550 w 58"/>
                <a:gd name="T17" fmla="*/ 2853 h 253"/>
                <a:gd name="T18" fmla="*/ 395 w 58"/>
                <a:gd name="T19" fmla="*/ 2555 h 253"/>
                <a:gd name="T20" fmla="*/ 488 w 58"/>
                <a:gd name="T21" fmla="*/ 2081 h 253"/>
                <a:gd name="T22" fmla="*/ 250 w 58"/>
                <a:gd name="T23" fmla="*/ 1761 h 253"/>
                <a:gd name="T24" fmla="*/ 208 w 58"/>
                <a:gd name="T25" fmla="*/ 1284 h 253"/>
                <a:gd name="T26" fmla="*/ 95 w 58"/>
                <a:gd name="T27" fmla="*/ 908 h 253"/>
                <a:gd name="T28" fmla="*/ 95 w 58"/>
                <a:gd name="T29" fmla="*/ 453 h 2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8" h="253">
                  <a:moveTo>
                    <a:pt x="1" y="0"/>
                  </a:moveTo>
                  <a:cubicBezTo>
                    <a:pt x="7" y="19"/>
                    <a:pt x="0" y="44"/>
                    <a:pt x="3" y="64"/>
                  </a:cubicBezTo>
                  <a:cubicBezTo>
                    <a:pt x="6" y="88"/>
                    <a:pt x="10" y="111"/>
                    <a:pt x="15" y="134"/>
                  </a:cubicBezTo>
                  <a:cubicBezTo>
                    <a:pt x="19" y="155"/>
                    <a:pt x="21" y="177"/>
                    <a:pt x="27" y="198"/>
                  </a:cubicBezTo>
                  <a:cubicBezTo>
                    <a:pt x="29" y="208"/>
                    <a:pt x="32" y="218"/>
                    <a:pt x="35" y="228"/>
                  </a:cubicBezTo>
                  <a:cubicBezTo>
                    <a:pt x="39" y="246"/>
                    <a:pt x="40" y="253"/>
                    <a:pt x="58" y="251"/>
                  </a:cubicBezTo>
                  <a:cubicBezTo>
                    <a:pt x="47" y="244"/>
                    <a:pt x="24" y="215"/>
                    <a:pt x="44" y="201"/>
                  </a:cubicBezTo>
                  <a:cubicBezTo>
                    <a:pt x="38" y="195"/>
                    <a:pt x="32" y="189"/>
                    <a:pt x="30" y="179"/>
                  </a:cubicBezTo>
                  <a:cubicBezTo>
                    <a:pt x="29" y="169"/>
                    <a:pt x="37" y="160"/>
                    <a:pt x="35" y="151"/>
                  </a:cubicBezTo>
                  <a:cubicBezTo>
                    <a:pt x="34" y="146"/>
                    <a:pt x="27" y="141"/>
                    <a:pt x="25" y="135"/>
                  </a:cubicBezTo>
                  <a:cubicBezTo>
                    <a:pt x="23" y="125"/>
                    <a:pt x="26" y="118"/>
                    <a:pt x="31" y="110"/>
                  </a:cubicBezTo>
                  <a:cubicBezTo>
                    <a:pt x="27" y="104"/>
                    <a:pt x="19" y="99"/>
                    <a:pt x="16" y="93"/>
                  </a:cubicBezTo>
                  <a:cubicBezTo>
                    <a:pt x="10" y="82"/>
                    <a:pt x="14" y="79"/>
                    <a:pt x="13" y="68"/>
                  </a:cubicBezTo>
                  <a:cubicBezTo>
                    <a:pt x="12" y="61"/>
                    <a:pt x="7" y="56"/>
                    <a:pt x="6" y="48"/>
                  </a:cubicBezTo>
                  <a:cubicBezTo>
                    <a:pt x="5" y="40"/>
                    <a:pt x="9" y="32"/>
                    <a:pt x="6" y="24"/>
                  </a:cubicBezTo>
                </a:path>
              </a:pathLst>
            </a:custGeom>
            <a:solidFill>
              <a:srgbClr val="DAD8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2498">
              <a:extLst>
                <a:ext uri="{FF2B5EF4-FFF2-40B4-BE49-F238E27FC236}">
                  <a16:creationId xmlns:a16="http://schemas.microsoft.com/office/drawing/2014/main" id="{9F0CDEE5-B585-4EF1-B656-5A73F7F40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093"/>
              <a:ext cx="225" cy="806"/>
            </a:xfrm>
            <a:custGeom>
              <a:avLst/>
              <a:gdLst>
                <a:gd name="T0" fmla="*/ 688 w 90"/>
                <a:gd name="T1" fmla="*/ 0 h 302"/>
                <a:gd name="T2" fmla="*/ 1125 w 90"/>
                <a:gd name="T3" fmla="*/ 1711 h 302"/>
                <a:gd name="T4" fmla="*/ 1270 w 90"/>
                <a:gd name="T5" fmla="*/ 3704 h 302"/>
                <a:gd name="T6" fmla="*/ 1333 w 90"/>
                <a:gd name="T7" fmla="*/ 4566 h 302"/>
                <a:gd name="T8" fmla="*/ 1333 w 90"/>
                <a:gd name="T9" fmla="*/ 5434 h 302"/>
                <a:gd name="T10" fmla="*/ 0 w 90"/>
                <a:gd name="T11" fmla="*/ 5535 h 302"/>
                <a:gd name="T12" fmla="*/ 895 w 90"/>
                <a:gd name="T13" fmla="*/ 4566 h 302"/>
                <a:gd name="T14" fmla="*/ 875 w 90"/>
                <a:gd name="T15" fmla="*/ 3782 h 302"/>
                <a:gd name="T16" fmla="*/ 770 w 90"/>
                <a:gd name="T17" fmla="*/ 2813 h 302"/>
                <a:gd name="T18" fmla="*/ 863 w 90"/>
                <a:gd name="T19" fmla="*/ 2036 h 302"/>
                <a:gd name="T20" fmla="*/ 845 w 90"/>
                <a:gd name="T21" fmla="*/ 1366 h 302"/>
                <a:gd name="T22" fmla="*/ 708 w 90"/>
                <a:gd name="T23" fmla="*/ 35 h 30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0" h="302">
                  <a:moveTo>
                    <a:pt x="44" y="0"/>
                  </a:moveTo>
                  <a:cubicBezTo>
                    <a:pt x="63" y="12"/>
                    <a:pt x="70" y="69"/>
                    <a:pt x="72" y="90"/>
                  </a:cubicBezTo>
                  <a:cubicBezTo>
                    <a:pt x="75" y="125"/>
                    <a:pt x="79" y="160"/>
                    <a:pt x="81" y="195"/>
                  </a:cubicBezTo>
                  <a:cubicBezTo>
                    <a:pt x="82" y="210"/>
                    <a:pt x="84" y="225"/>
                    <a:pt x="85" y="240"/>
                  </a:cubicBezTo>
                  <a:cubicBezTo>
                    <a:pt x="86" y="251"/>
                    <a:pt x="90" y="276"/>
                    <a:pt x="85" y="286"/>
                  </a:cubicBezTo>
                  <a:cubicBezTo>
                    <a:pt x="77" y="302"/>
                    <a:pt x="14" y="299"/>
                    <a:pt x="0" y="291"/>
                  </a:cubicBezTo>
                  <a:cubicBezTo>
                    <a:pt x="24" y="291"/>
                    <a:pt x="83" y="275"/>
                    <a:pt x="57" y="240"/>
                  </a:cubicBezTo>
                  <a:cubicBezTo>
                    <a:pt x="68" y="231"/>
                    <a:pt x="76" y="203"/>
                    <a:pt x="56" y="199"/>
                  </a:cubicBezTo>
                  <a:cubicBezTo>
                    <a:pt x="67" y="184"/>
                    <a:pt x="71" y="156"/>
                    <a:pt x="49" y="148"/>
                  </a:cubicBezTo>
                  <a:cubicBezTo>
                    <a:pt x="57" y="133"/>
                    <a:pt x="60" y="123"/>
                    <a:pt x="55" y="107"/>
                  </a:cubicBezTo>
                  <a:cubicBezTo>
                    <a:pt x="51" y="93"/>
                    <a:pt x="53" y="86"/>
                    <a:pt x="54" y="72"/>
                  </a:cubicBezTo>
                  <a:cubicBezTo>
                    <a:pt x="56" y="50"/>
                    <a:pt x="50" y="21"/>
                    <a:pt x="45" y="2"/>
                  </a:cubicBezTo>
                </a:path>
              </a:pathLst>
            </a:custGeom>
            <a:solidFill>
              <a:srgbClr val="B0B0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2499">
              <a:extLst>
                <a:ext uri="{FF2B5EF4-FFF2-40B4-BE49-F238E27FC236}">
                  <a16:creationId xmlns:a16="http://schemas.microsoft.com/office/drawing/2014/main" id="{9D121AC7-745E-4433-AC12-4C56CC816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448"/>
              <a:ext cx="192" cy="211"/>
            </a:xfrm>
            <a:custGeom>
              <a:avLst/>
              <a:gdLst>
                <a:gd name="T0" fmla="*/ 155 w 77"/>
                <a:gd name="T1" fmla="*/ 1506 h 79"/>
                <a:gd name="T2" fmla="*/ 1057 w 77"/>
                <a:gd name="T3" fmla="*/ 900 h 79"/>
                <a:gd name="T4" fmla="*/ 1150 w 77"/>
                <a:gd name="T5" fmla="*/ 513 h 79"/>
                <a:gd name="T6" fmla="*/ 945 w 77"/>
                <a:gd name="T7" fmla="*/ 0 h 79"/>
                <a:gd name="T8" fmla="*/ 778 w 77"/>
                <a:gd name="T9" fmla="*/ 491 h 79"/>
                <a:gd name="T10" fmla="*/ 0 w 77"/>
                <a:gd name="T11" fmla="*/ 1012 h 79"/>
                <a:gd name="T12" fmla="*/ 529 w 77"/>
                <a:gd name="T13" fmla="*/ 991 h 79"/>
                <a:gd name="T14" fmla="*/ 155 w 77"/>
                <a:gd name="T15" fmla="*/ 1506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79">
                  <a:moveTo>
                    <a:pt x="10" y="79"/>
                  </a:moveTo>
                  <a:cubicBezTo>
                    <a:pt x="22" y="73"/>
                    <a:pt x="62" y="51"/>
                    <a:pt x="68" y="47"/>
                  </a:cubicBezTo>
                  <a:cubicBezTo>
                    <a:pt x="74" y="43"/>
                    <a:pt x="77" y="33"/>
                    <a:pt x="74" y="27"/>
                  </a:cubicBezTo>
                  <a:cubicBezTo>
                    <a:pt x="72" y="20"/>
                    <a:pt x="61" y="0"/>
                    <a:pt x="61" y="0"/>
                  </a:cubicBezTo>
                  <a:cubicBezTo>
                    <a:pt x="61" y="0"/>
                    <a:pt x="65" y="17"/>
                    <a:pt x="50" y="26"/>
                  </a:cubicBezTo>
                  <a:cubicBezTo>
                    <a:pt x="34" y="35"/>
                    <a:pt x="0" y="53"/>
                    <a:pt x="0" y="53"/>
                  </a:cubicBezTo>
                  <a:cubicBezTo>
                    <a:pt x="15" y="45"/>
                    <a:pt x="30" y="44"/>
                    <a:pt x="34" y="52"/>
                  </a:cubicBezTo>
                  <a:cubicBezTo>
                    <a:pt x="38" y="61"/>
                    <a:pt x="17" y="74"/>
                    <a:pt x="10" y="79"/>
                  </a:cubicBezTo>
                  <a:close/>
                </a:path>
              </a:pathLst>
            </a:custGeom>
            <a:solidFill>
              <a:srgbClr val="2645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2500">
              <a:extLst>
                <a:ext uri="{FF2B5EF4-FFF2-40B4-BE49-F238E27FC236}">
                  <a16:creationId xmlns:a16="http://schemas.microsoft.com/office/drawing/2014/main" id="{F06B56DE-B453-4A2A-A812-CAAAAB8B3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416"/>
              <a:ext cx="93" cy="125"/>
            </a:xfrm>
            <a:custGeom>
              <a:avLst/>
              <a:gdLst>
                <a:gd name="T0" fmla="*/ 0 w 37"/>
                <a:gd name="T1" fmla="*/ 883 h 47"/>
                <a:gd name="T2" fmla="*/ 475 w 37"/>
                <a:gd name="T3" fmla="*/ 545 h 47"/>
                <a:gd name="T4" fmla="*/ 460 w 37"/>
                <a:gd name="T5" fmla="*/ 0 h 47"/>
                <a:gd name="T6" fmla="*/ 410 w 37"/>
                <a:gd name="T7" fmla="*/ 508 h 47"/>
                <a:gd name="T8" fmla="*/ 0 w 37"/>
                <a:gd name="T9" fmla="*/ 883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47">
                  <a:moveTo>
                    <a:pt x="0" y="47"/>
                  </a:moveTo>
                  <a:cubicBezTo>
                    <a:pt x="0" y="47"/>
                    <a:pt x="24" y="34"/>
                    <a:pt x="30" y="29"/>
                  </a:cubicBezTo>
                  <a:cubicBezTo>
                    <a:pt x="37" y="22"/>
                    <a:pt x="33" y="9"/>
                    <a:pt x="29" y="0"/>
                  </a:cubicBezTo>
                  <a:cubicBezTo>
                    <a:pt x="32" y="8"/>
                    <a:pt x="35" y="20"/>
                    <a:pt x="26" y="27"/>
                  </a:cubicBezTo>
                  <a:cubicBezTo>
                    <a:pt x="17" y="34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7376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2501">
              <a:extLst>
                <a:ext uri="{FF2B5EF4-FFF2-40B4-BE49-F238E27FC236}">
                  <a16:creationId xmlns:a16="http://schemas.microsoft.com/office/drawing/2014/main" id="{3F01CBC8-686E-4FE5-AE64-F89346A48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403"/>
              <a:ext cx="20" cy="104"/>
            </a:xfrm>
            <a:custGeom>
              <a:avLst/>
              <a:gdLst>
                <a:gd name="T0" fmla="*/ 125 w 8"/>
                <a:gd name="T1" fmla="*/ 739 h 39"/>
                <a:gd name="T2" fmla="*/ 33 w 8"/>
                <a:gd name="T3" fmla="*/ 0 h 39"/>
                <a:gd name="T4" fmla="*/ 125 w 8"/>
                <a:gd name="T5" fmla="*/ 739 h 3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39">
                  <a:moveTo>
                    <a:pt x="8" y="39"/>
                  </a:moveTo>
                  <a:cubicBezTo>
                    <a:pt x="0" y="25"/>
                    <a:pt x="1" y="4"/>
                    <a:pt x="2" y="0"/>
                  </a:cubicBezTo>
                  <a:cubicBezTo>
                    <a:pt x="2" y="5"/>
                    <a:pt x="2" y="24"/>
                    <a:pt x="8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2502">
              <a:extLst>
                <a:ext uri="{FF2B5EF4-FFF2-40B4-BE49-F238E27FC236}">
                  <a16:creationId xmlns:a16="http://schemas.microsoft.com/office/drawing/2014/main" id="{B1CC2BBA-E270-4BB2-A97E-98B124F2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2333"/>
              <a:ext cx="58" cy="54"/>
            </a:xfrm>
            <a:custGeom>
              <a:avLst/>
              <a:gdLst>
                <a:gd name="T0" fmla="*/ 0 w 23"/>
                <a:gd name="T1" fmla="*/ 0 h 20"/>
                <a:gd name="T2" fmla="*/ 368 w 23"/>
                <a:gd name="T3" fmla="*/ 394 h 20"/>
                <a:gd name="T4" fmla="*/ 0 w 23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0">
                  <a:moveTo>
                    <a:pt x="0" y="0"/>
                  </a:moveTo>
                  <a:cubicBezTo>
                    <a:pt x="5" y="1"/>
                    <a:pt x="14" y="7"/>
                    <a:pt x="23" y="20"/>
                  </a:cubicBezTo>
                  <a:cubicBezTo>
                    <a:pt x="20" y="17"/>
                    <a:pt x="8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2503">
              <a:extLst>
                <a:ext uri="{FF2B5EF4-FFF2-40B4-BE49-F238E27FC236}">
                  <a16:creationId xmlns:a16="http://schemas.microsoft.com/office/drawing/2014/main" id="{AA57EFEE-685A-407B-9A2A-C8488868B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1349"/>
              <a:ext cx="97" cy="470"/>
            </a:xfrm>
            <a:custGeom>
              <a:avLst/>
              <a:gdLst>
                <a:gd name="T0" fmla="*/ 229 w 39"/>
                <a:gd name="T1" fmla="*/ 379 h 176"/>
                <a:gd name="T2" fmla="*/ 433 w 39"/>
                <a:gd name="T3" fmla="*/ 115 h 176"/>
                <a:gd name="T4" fmla="*/ 415 w 39"/>
                <a:gd name="T5" fmla="*/ 363 h 176"/>
                <a:gd name="T6" fmla="*/ 279 w 39"/>
                <a:gd name="T7" fmla="*/ 1127 h 176"/>
                <a:gd name="T8" fmla="*/ 321 w 39"/>
                <a:gd name="T9" fmla="*/ 2131 h 176"/>
                <a:gd name="T10" fmla="*/ 525 w 39"/>
                <a:gd name="T11" fmla="*/ 3351 h 176"/>
                <a:gd name="T12" fmla="*/ 137 w 39"/>
                <a:gd name="T13" fmla="*/ 3087 h 176"/>
                <a:gd name="T14" fmla="*/ 259 w 39"/>
                <a:gd name="T15" fmla="*/ 2724 h 176"/>
                <a:gd name="T16" fmla="*/ 42 w 39"/>
                <a:gd name="T17" fmla="*/ 2246 h 176"/>
                <a:gd name="T18" fmla="*/ 104 w 39"/>
                <a:gd name="T19" fmla="*/ 1981 h 176"/>
                <a:gd name="T20" fmla="*/ 0 w 39"/>
                <a:gd name="T21" fmla="*/ 1584 h 176"/>
                <a:gd name="T22" fmla="*/ 92 w 39"/>
                <a:gd name="T23" fmla="*/ 1183 h 176"/>
                <a:gd name="T24" fmla="*/ 137 w 39"/>
                <a:gd name="T25" fmla="*/ 820 h 176"/>
                <a:gd name="T26" fmla="*/ 229 w 39"/>
                <a:gd name="T27" fmla="*/ 550 h 176"/>
                <a:gd name="T28" fmla="*/ 246 w 39"/>
                <a:gd name="T29" fmla="*/ 379 h 1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" h="176">
                  <a:moveTo>
                    <a:pt x="15" y="20"/>
                  </a:moveTo>
                  <a:cubicBezTo>
                    <a:pt x="24" y="27"/>
                    <a:pt x="23" y="8"/>
                    <a:pt x="28" y="6"/>
                  </a:cubicBezTo>
                  <a:cubicBezTo>
                    <a:pt x="39" y="0"/>
                    <a:pt x="29" y="16"/>
                    <a:pt x="27" y="19"/>
                  </a:cubicBezTo>
                  <a:cubicBezTo>
                    <a:pt x="19" y="31"/>
                    <a:pt x="18" y="45"/>
                    <a:pt x="18" y="59"/>
                  </a:cubicBezTo>
                  <a:cubicBezTo>
                    <a:pt x="19" y="76"/>
                    <a:pt x="18" y="95"/>
                    <a:pt x="21" y="112"/>
                  </a:cubicBezTo>
                  <a:cubicBezTo>
                    <a:pt x="25" y="133"/>
                    <a:pt x="30" y="155"/>
                    <a:pt x="34" y="176"/>
                  </a:cubicBezTo>
                  <a:cubicBezTo>
                    <a:pt x="32" y="163"/>
                    <a:pt x="21" y="156"/>
                    <a:pt x="9" y="162"/>
                  </a:cubicBezTo>
                  <a:cubicBezTo>
                    <a:pt x="14" y="156"/>
                    <a:pt x="17" y="151"/>
                    <a:pt x="17" y="143"/>
                  </a:cubicBezTo>
                  <a:cubicBezTo>
                    <a:pt x="17" y="131"/>
                    <a:pt x="5" y="127"/>
                    <a:pt x="3" y="118"/>
                  </a:cubicBezTo>
                  <a:cubicBezTo>
                    <a:pt x="2" y="113"/>
                    <a:pt x="7" y="109"/>
                    <a:pt x="7" y="104"/>
                  </a:cubicBezTo>
                  <a:cubicBezTo>
                    <a:pt x="8" y="96"/>
                    <a:pt x="0" y="90"/>
                    <a:pt x="0" y="83"/>
                  </a:cubicBezTo>
                  <a:cubicBezTo>
                    <a:pt x="0" y="76"/>
                    <a:pt x="5" y="69"/>
                    <a:pt x="6" y="62"/>
                  </a:cubicBezTo>
                  <a:cubicBezTo>
                    <a:pt x="8" y="55"/>
                    <a:pt x="6" y="49"/>
                    <a:pt x="9" y="43"/>
                  </a:cubicBezTo>
                  <a:cubicBezTo>
                    <a:pt x="11" y="38"/>
                    <a:pt x="14" y="34"/>
                    <a:pt x="15" y="29"/>
                  </a:cubicBezTo>
                  <a:cubicBezTo>
                    <a:pt x="16" y="24"/>
                    <a:pt x="15" y="24"/>
                    <a:pt x="16" y="2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2504">
              <a:extLst>
                <a:ext uri="{FF2B5EF4-FFF2-40B4-BE49-F238E27FC236}">
                  <a16:creationId xmlns:a16="http://schemas.microsoft.com/office/drawing/2014/main" id="{AB7D2C4A-725E-4BFF-BD8F-D1183B77C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1909"/>
              <a:ext cx="103" cy="139"/>
            </a:xfrm>
            <a:custGeom>
              <a:avLst/>
              <a:gdLst>
                <a:gd name="T0" fmla="*/ 83 w 41"/>
                <a:gd name="T1" fmla="*/ 56 h 52"/>
                <a:gd name="T2" fmla="*/ 209 w 41"/>
                <a:gd name="T3" fmla="*/ 209 h 52"/>
                <a:gd name="T4" fmla="*/ 379 w 41"/>
                <a:gd name="T5" fmla="*/ 457 h 52"/>
                <a:gd name="T6" fmla="*/ 651 w 41"/>
                <a:gd name="T7" fmla="*/ 994 h 52"/>
                <a:gd name="T8" fmla="*/ 379 w 41"/>
                <a:gd name="T9" fmla="*/ 708 h 52"/>
                <a:gd name="T10" fmla="*/ 158 w 41"/>
                <a:gd name="T11" fmla="*/ 422 h 52"/>
                <a:gd name="T12" fmla="*/ 0 w 41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52">
                  <a:moveTo>
                    <a:pt x="5" y="3"/>
                  </a:moveTo>
                  <a:cubicBezTo>
                    <a:pt x="6" y="7"/>
                    <a:pt x="10" y="8"/>
                    <a:pt x="13" y="11"/>
                  </a:cubicBezTo>
                  <a:cubicBezTo>
                    <a:pt x="18" y="15"/>
                    <a:pt x="20" y="18"/>
                    <a:pt x="24" y="24"/>
                  </a:cubicBezTo>
                  <a:cubicBezTo>
                    <a:pt x="30" y="33"/>
                    <a:pt x="34" y="44"/>
                    <a:pt x="41" y="52"/>
                  </a:cubicBezTo>
                  <a:cubicBezTo>
                    <a:pt x="34" y="48"/>
                    <a:pt x="30" y="41"/>
                    <a:pt x="24" y="37"/>
                  </a:cubicBezTo>
                  <a:cubicBezTo>
                    <a:pt x="30" y="27"/>
                    <a:pt x="18" y="21"/>
                    <a:pt x="10" y="22"/>
                  </a:cubicBezTo>
                  <a:cubicBezTo>
                    <a:pt x="12" y="13"/>
                    <a:pt x="9" y="4"/>
                    <a:pt x="0" y="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2505">
              <a:extLst>
                <a:ext uri="{FF2B5EF4-FFF2-40B4-BE49-F238E27FC236}">
                  <a16:creationId xmlns:a16="http://schemas.microsoft.com/office/drawing/2014/main" id="{6611EB04-355C-4269-A370-A631AC155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8" y="1611"/>
              <a:ext cx="50" cy="192"/>
            </a:xfrm>
            <a:custGeom>
              <a:avLst/>
              <a:gdLst>
                <a:gd name="T0" fmla="*/ 0 w 20"/>
                <a:gd name="T1" fmla="*/ 21 h 72"/>
                <a:gd name="T2" fmla="*/ 83 w 20"/>
                <a:gd name="T3" fmla="*/ 797 h 72"/>
                <a:gd name="T4" fmla="*/ 220 w 20"/>
                <a:gd name="T5" fmla="*/ 1365 h 72"/>
                <a:gd name="T6" fmla="*/ 208 w 20"/>
                <a:gd name="T7" fmla="*/ 704 h 72"/>
                <a:gd name="T8" fmla="*/ 20 w 20"/>
                <a:gd name="T9" fmla="*/ 0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2">
                  <a:moveTo>
                    <a:pt x="0" y="1"/>
                  </a:moveTo>
                  <a:cubicBezTo>
                    <a:pt x="0" y="14"/>
                    <a:pt x="4" y="28"/>
                    <a:pt x="5" y="42"/>
                  </a:cubicBezTo>
                  <a:cubicBezTo>
                    <a:pt x="7" y="51"/>
                    <a:pt x="9" y="64"/>
                    <a:pt x="14" y="72"/>
                  </a:cubicBezTo>
                  <a:cubicBezTo>
                    <a:pt x="20" y="63"/>
                    <a:pt x="15" y="47"/>
                    <a:pt x="13" y="37"/>
                  </a:cubicBezTo>
                  <a:cubicBezTo>
                    <a:pt x="10" y="23"/>
                    <a:pt x="5" y="12"/>
                    <a:pt x="1" y="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2506">
              <a:extLst>
                <a:ext uri="{FF2B5EF4-FFF2-40B4-BE49-F238E27FC236}">
                  <a16:creationId xmlns:a16="http://schemas.microsoft.com/office/drawing/2014/main" id="{A10B0619-B226-45FF-AF1C-85237E87C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173"/>
              <a:ext cx="115" cy="299"/>
            </a:xfrm>
            <a:custGeom>
              <a:avLst/>
              <a:gdLst>
                <a:gd name="T0" fmla="*/ 33 w 46"/>
                <a:gd name="T1" fmla="*/ 171 h 112"/>
                <a:gd name="T2" fmla="*/ 533 w 46"/>
                <a:gd name="T3" fmla="*/ 1199 h 112"/>
                <a:gd name="T4" fmla="*/ 595 w 46"/>
                <a:gd name="T5" fmla="*/ 2130 h 112"/>
                <a:gd name="T6" fmla="*/ 708 w 46"/>
                <a:gd name="T7" fmla="*/ 1524 h 112"/>
                <a:gd name="T8" fmla="*/ 550 w 46"/>
                <a:gd name="T9" fmla="*/ 934 h 112"/>
                <a:gd name="T10" fmla="*/ 283 w 46"/>
                <a:gd name="T11" fmla="*/ 491 h 112"/>
                <a:gd name="T12" fmla="*/ 145 w 46"/>
                <a:gd name="T13" fmla="*/ 227 h 112"/>
                <a:gd name="T14" fmla="*/ 0 w 46"/>
                <a:gd name="T15" fmla="*/ 0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6" h="112">
                  <a:moveTo>
                    <a:pt x="2" y="9"/>
                  </a:moveTo>
                  <a:cubicBezTo>
                    <a:pt x="12" y="26"/>
                    <a:pt x="29" y="45"/>
                    <a:pt x="34" y="63"/>
                  </a:cubicBezTo>
                  <a:cubicBezTo>
                    <a:pt x="39" y="78"/>
                    <a:pt x="41" y="96"/>
                    <a:pt x="38" y="112"/>
                  </a:cubicBezTo>
                  <a:cubicBezTo>
                    <a:pt x="42" y="101"/>
                    <a:pt x="46" y="92"/>
                    <a:pt x="45" y="80"/>
                  </a:cubicBezTo>
                  <a:cubicBezTo>
                    <a:pt x="44" y="69"/>
                    <a:pt x="40" y="58"/>
                    <a:pt x="35" y="49"/>
                  </a:cubicBezTo>
                  <a:cubicBezTo>
                    <a:pt x="31" y="41"/>
                    <a:pt x="23" y="34"/>
                    <a:pt x="18" y="26"/>
                  </a:cubicBezTo>
                  <a:cubicBezTo>
                    <a:pt x="15" y="21"/>
                    <a:pt x="12" y="16"/>
                    <a:pt x="9" y="12"/>
                  </a:cubicBezTo>
                  <a:cubicBezTo>
                    <a:pt x="6" y="8"/>
                    <a:pt x="2" y="4"/>
                    <a:pt x="0" y="0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2507">
              <a:extLst>
                <a:ext uri="{FF2B5EF4-FFF2-40B4-BE49-F238E27FC236}">
                  <a16:creationId xmlns:a16="http://schemas.microsoft.com/office/drawing/2014/main" id="{E0DC7AB1-3C3E-4AE0-898D-6C5322C1B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1525"/>
              <a:ext cx="68" cy="315"/>
            </a:xfrm>
            <a:custGeom>
              <a:avLst/>
              <a:gdLst>
                <a:gd name="T0" fmla="*/ 317 w 27"/>
                <a:gd name="T1" fmla="*/ 0 h 118"/>
                <a:gd name="T2" fmla="*/ 113 w 27"/>
                <a:gd name="T3" fmla="*/ 593 h 118"/>
                <a:gd name="T4" fmla="*/ 50 w 27"/>
                <a:gd name="T5" fmla="*/ 1127 h 118"/>
                <a:gd name="T6" fmla="*/ 335 w 27"/>
                <a:gd name="T7" fmla="*/ 2245 h 118"/>
                <a:gd name="T8" fmla="*/ 317 w 27"/>
                <a:gd name="T9" fmla="*/ 1140 h 118"/>
                <a:gd name="T10" fmla="*/ 350 w 27"/>
                <a:gd name="T11" fmla="*/ 171 h 1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118">
                  <a:moveTo>
                    <a:pt x="20" y="0"/>
                  </a:moveTo>
                  <a:cubicBezTo>
                    <a:pt x="19" y="11"/>
                    <a:pt x="12" y="21"/>
                    <a:pt x="7" y="31"/>
                  </a:cubicBezTo>
                  <a:cubicBezTo>
                    <a:pt x="1" y="42"/>
                    <a:pt x="0" y="45"/>
                    <a:pt x="3" y="59"/>
                  </a:cubicBezTo>
                  <a:cubicBezTo>
                    <a:pt x="8" y="78"/>
                    <a:pt x="12" y="101"/>
                    <a:pt x="21" y="118"/>
                  </a:cubicBezTo>
                  <a:cubicBezTo>
                    <a:pt x="27" y="103"/>
                    <a:pt x="21" y="77"/>
                    <a:pt x="20" y="60"/>
                  </a:cubicBezTo>
                  <a:cubicBezTo>
                    <a:pt x="19" y="46"/>
                    <a:pt x="16" y="22"/>
                    <a:pt x="22" y="9"/>
                  </a:cubicBezTo>
                </a:path>
              </a:pathLst>
            </a:custGeom>
            <a:solidFill>
              <a:srgbClr val="EEA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2508">
              <a:extLst>
                <a:ext uri="{FF2B5EF4-FFF2-40B4-BE49-F238E27FC236}">
                  <a16:creationId xmlns:a16="http://schemas.microsoft.com/office/drawing/2014/main" id="{BBA5BFAC-4A60-4D75-89B9-408BB4989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8" y="944"/>
              <a:ext cx="27" cy="51"/>
            </a:xfrm>
            <a:custGeom>
              <a:avLst/>
              <a:gdLst>
                <a:gd name="T0" fmla="*/ 71 w 11"/>
                <a:gd name="T1" fmla="*/ 0 h 19"/>
                <a:gd name="T2" fmla="*/ 162 w 11"/>
                <a:gd name="T3" fmla="*/ 346 h 19"/>
                <a:gd name="T4" fmla="*/ 71 w 11"/>
                <a:gd name="T5" fmla="*/ 368 h 19"/>
                <a:gd name="T6" fmla="*/ 0 w 11"/>
                <a:gd name="T7" fmla="*/ 17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9">
                  <a:moveTo>
                    <a:pt x="5" y="0"/>
                  </a:moveTo>
                  <a:cubicBezTo>
                    <a:pt x="2" y="5"/>
                    <a:pt x="3" y="19"/>
                    <a:pt x="11" y="18"/>
                  </a:cubicBezTo>
                  <a:cubicBezTo>
                    <a:pt x="9" y="18"/>
                    <a:pt x="7" y="19"/>
                    <a:pt x="5" y="19"/>
                  </a:cubicBezTo>
                  <a:cubicBezTo>
                    <a:pt x="0" y="17"/>
                    <a:pt x="2" y="13"/>
                    <a:pt x="0" y="9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2509">
              <a:extLst>
                <a:ext uri="{FF2B5EF4-FFF2-40B4-BE49-F238E27FC236}">
                  <a16:creationId xmlns:a16="http://schemas.microsoft.com/office/drawing/2014/main" id="{47EA8E98-A3F4-4DE7-A5CE-1E58C05C7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0" y="989"/>
              <a:ext cx="20" cy="27"/>
            </a:xfrm>
            <a:custGeom>
              <a:avLst/>
              <a:gdLst>
                <a:gd name="T0" fmla="*/ 125 w 8"/>
                <a:gd name="T1" fmla="*/ 0 h 10"/>
                <a:gd name="T2" fmla="*/ 83 w 8"/>
                <a:gd name="T3" fmla="*/ 197 h 10"/>
                <a:gd name="T4" fmla="*/ 33 w 8"/>
                <a:gd name="T5" fmla="*/ 38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cubicBezTo>
                    <a:pt x="3" y="1"/>
                    <a:pt x="3" y="6"/>
                    <a:pt x="5" y="10"/>
                  </a:cubicBezTo>
                  <a:cubicBezTo>
                    <a:pt x="0" y="10"/>
                    <a:pt x="2" y="5"/>
                    <a:pt x="2" y="2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2510">
              <a:extLst>
                <a:ext uri="{FF2B5EF4-FFF2-40B4-BE49-F238E27FC236}">
                  <a16:creationId xmlns:a16="http://schemas.microsoft.com/office/drawing/2014/main" id="{669568A9-086E-4BC0-9E65-379945140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003"/>
              <a:ext cx="47" cy="58"/>
            </a:xfrm>
            <a:custGeom>
              <a:avLst/>
              <a:gdLst>
                <a:gd name="T0" fmla="*/ 287 w 19"/>
                <a:gd name="T1" fmla="*/ 34 h 22"/>
                <a:gd name="T2" fmla="*/ 287 w 19"/>
                <a:gd name="T3" fmla="*/ 258 h 22"/>
                <a:gd name="T4" fmla="*/ 195 w 19"/>
                <a:gd name="T5" fmla="*/ 166 h 22"/>
                <a:gd name="T6" fmla="*/ 195 w 19"/>
                <a:gd name="T7" fmla="*/ 314 h 22"/>
                <a:gd name="T8" fmla="*/ 121 w 19"/>
                <a:gd name="T9" fmla="*/ 277 h 22"/>
                <a:gd name="T10" fmla="*/ 74 w 19"/>
                <a:gd name="T11" fmla="*/ 369 h 22"/>
                <a:gd name="T12" fmla="*/ 30 w 19"/>
                <a:gd name="T13" fmla="*/ 403 h 22"/>
                <a:gd name="T14" fmla="*/ 62 w 19"/>
                <a:gd name="T15" fmla="*/ 237 h 22"/>
                <a:gd name="T16" fmla="*/ 0 w 19"/>
                <a:gd name="T17" fmla="*/ 277 h 22"/>
                <a:gd name="T18" fmla="*/ 0 w 19"/>
                <a:gd name="T19" fmla="*/ 0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22">
                  <a:moveTo>
                    <a:pt x="19" y="2"/>
                  </a:moveTo>
                  <a:cubicBezTo>
                    <a:pt x="13" y="5"/>
                    <a:pt x="16" y="11"/>
                    <a:pt x="19" y="14"/>
                  </a:cubicBezTo>
                  <a:cubicBezTo>
                    <a:pt x="16" y="13"/>
                    <a:pt x="15" y="11"/>
                    <a:pt x="13" y="9"/>
                  </a:cubicBezTo>
                  <a:cubicBezTo>
                    <a:pt x="10" y="11"/>
                    <a:pt x="11" y="15"/>
                    <a:pt x="13" y="17"/>
                  </a:cubicBezTo>
                  <a:cubicBezTo>
                    <a:pt x="10" y="16"/>
                    <a:pt x="11" y="13"/>
                    <a:pt x="8" y="15"/>
                  </a:cubicBezTo>
                  <a:cubicBezTo>
                    <a:pt x="7" y="16"/>
                    <a:pt x="7" y="19"/>
                    <a:pt x="5" y="20"/>
                  </a:cubicBezTo>
                  <a:cubicBezTo>
                    <a:pt x="4" y="21"/>
                    <a:pt x="3" y="21"/>
                    <a:pt x="2" y="22"/>
                  </a:cubicBezTo>
                  <a:cubicBezTo>
                    <a:pt x="4" y="20"/>
                    <a:pt x="6" y="16"/>
                    <a:pt x="4" y="13"/>
                  </a:cubicBezTo>
                  <a:cubicBezTo>
                    <a:pt x="3" y="14"/>
                    <a:pt x="1" y="17"/>
                    <a:pt x="0" y="15"/>
                  </a:cubicBezTo>
                  <a:cubicBezTo>
                    <a:pt x="4" y="11"/>
                    <a:pt x="0" y="5"/>
                    <a:pt x="0" y="0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2511">
              <a:extLst>
                <a:ext uri="{FF2B5EF4-FFF2-40B4-BE49-F238E27FC236}">
                  <a16:creationId xmlns:a16="http://schemas.microsoft.com/office/drawing/2014/main" id="{8469756E-4423-4EAA-A032-BBED1692D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1043"/>
              <a:ext cx="40" cy="61"/>
            </a:xfrm>
            <a:custGeom>
              <a:avLst/>
              <a:gdLst>
                <a:gd name="T0" fmla="*/ 0 w 16"/>
                <a:gd name="T1" fmla="*/ 0 h 23"/>
                <a:gd name="T2" fmla="*/ 95 w 16"/>
                <a:gd name="T3" fmla="*/ 239 h 23"/>
                <a:gd name="T4" fmla="*/ 208 w 16"/>
                <a:gd name="T5" fmla="*/ 430 h 23"/>
                <a:gd name="T6" fmla="*/ 125 w 16"/>
                <a:gd name="T7" fmla="*/ 239 h 23"/>
                <a:gd name="T8" fmla="*/ 145 w 16"/>
                <a:gd name="T9" fmla="*/ 281 h 23"/>
                <a:gd name="T10" fmla="*/ 208 w 16"/>
                <a:gd name="T11" fmla="*/ 316 h 23"/>
                <a:gd name="T12" fmla="*/ 95 w 16"/>
                <a:gd name="T13" fmla="*/ 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23">
                  <a:moveTo>
                    <a:pt x="0" y="0"/>
                  </a:moveTo>
                  <a:cubicBezTo>
                    <a:pt x="3" y="5"/>
                    <a:pt x="5" y="7"/>
                    <a:pt x="6" y="13"/>
                  </a:cubicBezTo>
                  <a:cubicBezTo>
                    <a:pt x="7" y="18"/>
                    <a:pt x="8" y="21"/>
                    <a:pt x="13" y="23"/>
                  </a:cubicBezTo>
                  <a:cubicBezTo>
                    <a:pt x="9" y="22"/>
                    <a:pt x="9" y="16"/>
                    <a:pt x="8" y="13"/>
                  </a:cubicBezTo>
                  <a:cubicBezTo>
                    <a:pt x="9" y="13"/>
                    <a:pt x="9" y="14"/>
                    <a:pt x="9" y="15"/>
                  </a:cubicBezTo>
                  <a:cubicBezTo>
                    <a:pt x="11" y="13"/>
                    <a:pt x="13" y="14"/>
                    <a:pt x="13" y="17"/>
                  </a:cubicBezTo>
                  <a:cubicBezTo>
                    <a:pt x="16" y="12"/>
                    <a:pt x="9" y="6"/>
                    <a:pt x="6" y="2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2512">
              <a:extLst>
                <a:ext uri="{FF2B5EF4-FFF2-40B4-BE49-F238E27FC236}">
                  <a16:creationId xmlns:a16="http://schemas.microsoft.com/office/drawing/2014/main" id="{43A63488-8F88-4008-AAB2-1866E852A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032"/>
              <a:ext cx="35" cy="53"/>
            </a:xfrm>
            <a:custGeom>
              <a:avLst/>
              <a:gdLst>
                <a:gd name="T0" fmla="*/ 208 w 14"/>
                <a:gd name="T1" fmla="*/ 133 h 20"/>
                <a:gd name="T2" fmla="*/ 220 w 14"/>
                <a:gd name="T3" fmla="*/ 371 h 20"/>
                <a:gd name="T4" fmla="*/ 113 w 14"/>
                <a:gd name="T5" fmla="*/ 204 h 20"/>
                <a:gd name="T6" fmla="*/ 50 w 14"/>
                <a:gd name="T7" fmla="*/ 148 h 20"/>
                <a:gd name="T8" fmla="*/ 33 w 14"/>
                <a:gd name="T9" fmla="*/ 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0">
                  <a:moveTo>
                    <a:pt x="13" y="7"/>
                  </a:moveTo>
                  <a:cubicBezTo>
                    <a:pt x="7" y="8"/>
                    <a:pt x="12" y="17"/>
                    <a:pt x="14" y="20"/>
                  </a:cubicBezTo>
                  <a:cubicBezTo>
                    <a:pt x="9" y="18"/>
                    <a:pt x="10" y="15"/>
                    <a:pt x="7" y="11"/>
                  </a:cubicBezTo>
                  <a:cubicBezTo>
                    <a:pt x="6" y="10"/>
                    <a:pt x="4" y="10"/>
                    <a:pt x="3" y="8"/>
                  </a:cubicBezTo>
                  <a:cubicBezTo>
                    <a:pt x="0" y="6"/>
                    <a:pt x="1" y="3"/>
                    <a:pt x="2" y="0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2513">
              <a:extLst>
                <a:ext uri="{FF2B5EF4-FFF2-40B4-BE49-F238E27FC236}">
                  <a16:creationId xmlns:a16="http://schemas.microsoft.com/office/drawing/2014/main" id="{C810690F-A789-4246-A085-A989DB516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035"/>
              <a:ext cx="22" cy="40"/>
            </a:xfrm>
            <a:custGeom>
              <a:avLst/>
              <a:gdLst>
                <a:gd name="T0" fmla="*/ 132 w 9"/>
                <a:gd name="T1" fmla="*/ 136 h 15"/>
                <a:gd name="T2" fmla="*/ 120 w 9"/>
                <a:gd name="T3" fmla="*/ 285 h 15"/>
                <a:gd name="T4" fmla="*/ 12 w 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5">
                  <a:moveTo>
                    <a:pt x="9" y="7"/>
                  </a:moveTo>
                  <a:cubicBezTo>
                    <a:pt x="7" y="9"/>
                    <a:pt x="6" y="13"/>
                    <a:pt x="8" y="15"/>
                  </a:cubicBezTo>
                  <a:cubicBezTo>
                    <a:pt x="4" y="10"/>
                    <a:pt x="0" y="7"/>
                    <a:pt x="1" y="0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2514">
              <a:extLst>
                <a:ext uri="{FF2B5EF4-FFF2-40B4-BE49-F238E27FC236}">
                  <a16:creationId xmlns:a16="http://schemas.microsoft.com/office/drawing/2014/main" id="{D59F1726-F6D8-41B4-8EE6-150CA606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115"/>
              <a:ext cx="13" cy="29"/>
            </a:xfrm>
            <a:custGeom>
              <a:avLst/>
              <a:gdLst>
                <a:gd name="T0" fmla="*/ 88 w 5"/>
                <a:gd name="T1" fmla="*/ 0 h 11"/>
                <a:gd name="T2" fmla="*/ 55 w 5"/>
                <a:gd name="T3" fmla="*/ 200 h 11"/>
                <a:gd name="T4" fmla="*/ 88 w 5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1">
                  <a:moveTo>
                    <a:pt x="5" y="0"/>
                  </a:moveTo>
                  <a:cubicBezTo>
                    <a:pt x="3" y="0"/>
                    <a:pt x="0" y="6"/>
                    <a:pt x="3" y="11"/>
                  </a:cubicBezTo>
                  <a:cubicBezTo>
                    <a:pt x="2" y="10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2515">
              <a:extLst>
                <a:ext uri="{FF2B5EF4-FFF2-40B4-BE49-F238E27FC236}">
                  <a16:creationId xmlns:a16="http://schemas.microsoft.com/office/drawing/2014/main" id="{8580FE4F-924B-4B2F-A97D-831267261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5" y="1072"/>
              <a:ext cx="13" cy="16"/>
            </a:xfrm>
            <a:custGeom>
              <a:avLst/>
              <a:gdLst>
                <a:gd name="T0" fmla="*/ 88 w 5"/>
                <a:gd name="T1" fmla="*/ 0 h 6"/>
                <a:gd name="T2" fmla="*/ 34 w 5"/>
                <a:gd name="T3" fmla="*/ 115 h 6"/>
                <a:gd name="T4" fmla="*/ 88 w 5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5" y="0"/>
                  </a:moveTo>
                  <a:cubicBezTo>
                    <a:pt x="3" y="0"/>
                    <a:pt x="0" y="3"/>
                    <a:pt x="2" y="6"/>
                  </a:cubicBezTo>
                  <a:cubicBezTo>
                    <a:pt x="2" y="4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2516">
              <a:extLst>
                <a:ext uri="{FF2B5EF4-FFF2-40B4-BE49-F238E27FC236}">
                  <a16:creationId xmlns:a16="http://schemas.microsoft.com/office/drawing/2014/main" id="{C4A87019-F340-49B0-A475-B5259A1F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2827"/>
              <a:ext cx="390" cy="805"/>
            </a:xfrm>
            <a:custGeom>
              <a:avLst/>
              <a:gdLst>
                <a:gd name="T0" fmla="*/ 1333 w 156"/>
                <a:gd name="T1" fmla="*/ 0 h 302"/>
                <a:gd name="T2" fmla="*/ 1313 w 156"/>
                <a:gd name="T3" fmla="*/ 35 h 302"/>
                <a:gd name="T4" fmla="*/ 625 w 156"/>
                <a:gd name="T5" fmla="*/ 1797 h 302"/>
                <a:gd name="T6" fmla="*/ 0 w 156"/>
                <a:gd name="T7" fmla="*/ 5550 h 302"/>
                <a:gd name="T8" fmla="*/ 175 w 156"/>
                <a:gd name="T9" fmla="*/ 5606 h 302"/>
                <a:gd name="T10" fmla="*/ 645 w 156"/>
                <a:gd name="T11" fmla="*/ 5606 h 302"/>
                <a:gd name="T12" fmla="*/ 845 w 156"/>
                <a:gd name="T13" fmla="*/ 5243 h 302"/>
                <a:gd name="T14" fmla="*/ 863 w 156"/>
                <a:gd name="T15" fmla="*/ 5264 h 302"/>
                <a:gd name="T16" fmla="*/ 863 w 156"/>
                <a:gd name="T17" fmla="*/ 4753 h 302"/>
                <a:gd name="T18" fmla="*/ 1550 w 156"/>
                <a:gd name="T19" fmla="*/ 2410 h 302"/>
                <a:gd name="T20" fmla="*/ 2208 w 156"/>
                <a:gd name="T21" fmla="*/ 1024 h 302"/>
                <a:gd name="T22" fmla="*/ 2438 w 156"/>
                <a:gd name="T23" fmla="*/ 341 h 302"/>
                <a:gd name="T24" fmla="*/ 2438 w 156"/>
                <a:gd name="T25" fmla="*/ 341 h 302"/>
                <a:gd name="T26" fmla="*/ 1333 w 156"/>
                <a:gd name="T27" fmla="*/ 0 h 30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6" h="302">
                  <a:moveTo>
                    <a:pt x="85" y="0"/>
                  </a:moveTo>
                  <a:cubicBezTo>
                    <a:pt x="84" y="2"/>
                    <a:pt x="84" y="2"/>
                    <a:pt x="84" y="2"/>
                  </a:cubicBezTo>
                  <a:cubicBezTo>
                    <a:pt x="85" y="13"/>
                    <a:pt x="58" y="42"/>
                    <a:pt x="40" y="95"/>
                  </a:cubicBezTo>
                  <a:cubicBezTo>
                    <a:pt x="22" y="148"/>
                    <a:pt x="12" y="255"/>
                    <a:pt x="0" y="293"/>
                  </a:cubicBezTo>
                  <a:cubicBezTo>
                    <a:pt x="3" y="293"/>
                    <a:pt x="7" y="294"/>
                    <a:pt x="11" y="296"/>
                  </a:cubicBezTo>
                  <a:cubicBezTo>
                    <a:pt x="18" y="301"/>
                    <a:pt x="31" y="302"/>
                    <a:pt x="41" y="296"/>
                  </a:cubicBezTo>
                  <a:cubicBezTo>
                    <a:pt x="51" y="291"/>
                    <a:pt x="52" y="277"/>
                    <a:pt x="54" y="277"/>
                  </a:cubicBezTo>
                  <a:cubicBezTo>
                    <a:pt x="55" y="277"/>
                    <a:pt x="55" y="278"/>
                    <a:pt x="55" y="278"/>
                  </a:cubicBezTo>
                  <a:cubicBezTo>
                    <a:pt x="53" y="271"/>
                    <a:pt x="52" y="261"/>
                    <a:pt x="55" y="251"/>
                  </a:cubicBezTo>
                  <a:cubicBezTo>
                    <a:pt x="58" y="238"/>
                    <a:pt x="89" y="156"/>
                    <a:pt x="99" y="127"/>
                  </a:cubicBezTo>
                  <a:cubicBezTo>
                    <a:pt x="109" y="98"/>
                    <a:pt x="131" y="63"/>
                    <a:pt x="141" y="54"/>
                  </a:cubicBezTo>
                  <a:cubicBezTo>
                    <a:pt x="151" y="45"/>
                    <a:pt x="156" y="29"/>
                    <a:pt x="156" y="18"/>
                  </a:cubicBezTo>
                  <a:cubicBezTo>
                    <a:pt x="156" y="18"/>
                    <a:pt x="156" y="18"/>
                    <a:pt x="156" y="18"/>
                  </a:cubicBezTo>
                  <a:cubicBezTo>
                    <a:pt x="125" y="12"/>
                    <a:pt x="98" y="4"/>
                    <a:pt x="85" y="0"/>
                  </a:cubicBezTo>
                  <a:close/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2517">
              <a:extLst>
                <a:ext uri="{FF2B5EF4-FFF2-40B4-BE49-F238E27FC236}">
                  <a16:creationId xmlns:a16="http://schemas.microsoft.com/office/drawing/2014/main" id="{C7D6E6E2-4CB4-4C5C-AD29-750BCBB3D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00"/>
              <a:ext cx="460" cy="117"/>
            </a:xfrm>
            <a:custGeom>
              <a:avLst/>
              <a:gdLst>
                <a:gd name="T0" fmla="*/ 0 w 184"/>
                <a:gd name="T1" fmla="*/ 0 h 44"/>
                <a:gd name="T2" fmla="*/ 2875 w 184"/>
                <a:gd name="T3" fmla="*/ 14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44">
                  <a:moveTo>
                    <a:pt x="0" y="0"/>
                  </a:moveTo>
                  <a:cubicBezTo>
                    <a:pt x="19" y="14"/>
                    <a:pt x="91" y="44"/>
                    <a:pt x="184" y="8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2518">
              <a:extLst>
                <a:ext uri="{FF2B5EF4-FFF2-40B4-BE49-F238E27FC236}">
                  <a16:creationId xmlns:a16="http://schemas.microsoft.com/office/drawing/2014/main" id="{671C06DD-9D26-45FB-AD94-39652A41E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3" y="2893"/>
              <a:ext cx="252" cy="835"/>
            </a:xfrm>
            <a:custGeom>
              <a:avLst/>
              <a:gdLst>
                <a:gd name="T0" fmla="*/ 1495 w 101"/>
                <a:gd name="T1" fmla="*/ 0 h 313"/>
                <a:gd name="T2" fmla="*/ 187 w 101"/>
                <a:gd name="T3" fmla="*/ 35 h 313"/>
                <a:gd name="T4" fmla="*/ 187 w 101"/>
                <a:gd name="T5" fmla="*/ 77 h 313"/>
                <a:gd name="T6" fmla="*/ 292 w 101"/>
                <a:gd name="T7" fmla="*/ 776 h 313"/>
                <a:gd name="T8" fmla="*/ 92 w 101"/>
                <a:gd name="T9" fmla="*/ 2940 h 313"/>
                <a:gd name="T10" fmla="*/ 292 w 101"/>
                <a:gd name="T11" fmla="*/ 5680 h 313"/>
                <a:gd name="T12" fmla="*/ 292 w 101"/>
                <a:gd name="T13" fmla="*/ 5714 h 313"/>
                <a:gd name="T14" fmla="*/ 1040 w 101"/>
                <a:gd name="T15" fmla="*/ 5850 h 313"/>
                <a:gd name="T16" fmla="*/ 1287 w 101"/>
                <a:gd name="T17" fmla="*/ 5509 h 313"/>
                <a:gd name="T18" fmla="*/ 1275 w 101"/>
                <a:gd name="T19" fmla="*/ 5338 h 313"/>
                <a:gd name="T20" fmla="*/ 1165 w 101"/>
                <a:gd name="T21" fmla="*/ 4938 h 313"/>
                <a:gd name="T22" fmla="*/ 1215 w 101"/>
                <a:gd name="T23" fmla="*/ 2505 h 313"/>
                <a:gd name="T24" fmla="*/ 1507 w 101"/>
                <a:gd name="T25" fmla="*/ 718 h 313"/>
                <a:gd name="T26" fmla="*/ 1495 w 101"/>
                <a:gd name="T27" fmla="*/ 0 h 31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1" h="313">
                  <a:moveTo>
                    <a:pt x="96" y="0"/>
                  </a:moveTo>
                  <a:cubicBezTo>
                    <a:pt x="75" y="6"/>
                    <a:pt x="44" y="6"/>
                    <a:pt x="12" y="2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4" y="14"/>
                    <a:pt x="20" y="32"/>
                    <a:pt x="19" y="41"/>
                  </a:cubicBezTo>
                  <a:cubicBezTo>
                    <a:pt x="18" y="50"/>
                    <a:pt x="0" y="95"/>
                    <a:pt x="6" y="155"/>
                  </a:cubicBezTo>
                  <a:cubicBezTo>
                    <a:pt x="12" y="215"/>
                    <a:pt x="25" y="265"/>
                    <a:pt x="19" y="299"/>
                  </a:cubicBezTo>
                  <a:cubicBezTo>
                    <a:pt x="19" y="301"/>
                    <a:pt x="19" y="301"/>
                    <a:pt x="19" y="301"/>
                  </a:cubicBezTo>
                  <a:cubicBezTo>
                    <a:pt x="26" y="312"/>
                    <a:pt x="56" y="313"/>
                    <a:pt x="67" y="308"/>
                  </a:cubicBezTo>
                  <a:cubicBezTo>
                    <a:pt x="78" y="304"/>
                    <a:pt x="86" y="298"/>
                    <a:pt x="83" y="290"/>
                  </a:cubicBezTo>
                  <a:cubicBezTo>
                    <a:pt x="78" y="285"/>
                    <a:pt x="78" y="282"/>
                    <a:pt x="82" y="281"/>
                  </a:cubicBezTo>
                  <a:cubicBezTo>
                    <a:pt x="78" y="279"/>
                    <a:pt x="75" y="269"/>
                    <a:pt x="75" y="260"/>
                  </a:cubicBezTo>
                  <a:cubicBezTo>
                    <a:pt x="75" y="240"/>
                    <a:pt x="71" y="167"/>
                    <a:pt x="78" y="132"/>
                  </a:cubicBezTo>
                  <a:cubicBezTo>
                    <a:pt x="84" y="98"/>
                    <a:pt x="93" y="53"/>
                    <a:pt x="97" y="38"/>
                  </a:cubicBezTo>
                  <a:cubicBezTo>
                    <a:pt x="101" y="23"/>
                    <a:pt x="99" y="13"/>
                    <a:pt x="96" y="0"/>
                  </a:cubicBezTo>
                  <a:close/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2519">
              <a:extLst>
                <a:ext uri="{FF2B5EF4-FFF2-40B4-BE49-F238E27FC236}">
                  <a16:creationId xmlns:a16="http://schemas.microsoft.com/office/drawing/2014/main" id="{6DC7EF9F-EDE2-4C7F-B2A7-DADCC9E0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1120"/>
              <a:ext cx="57" cy="56"/>
            </a:xfrm>
            <a:custGeom>
              <a:avLst/>
              <a:gdLst>
                <a:gd name="T0" fmla="*/ 349 w 23"/>
                <a:gd name="T1" fmla="*/ 0 h 21"/>
                <a:gd name="T2" fmla="*/ 166 w 23"/>
                <a:gd name="T3" fmla="*/ 205 h 21"/>
                <a:gd name="T4" fmla="*/ 0 w 23"/>
                <a:gd name="T5" fmla="*/ 397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21">
                  <a:moveTo>
                    <a:pt x="23" y="0"/>
                  </a:moveTo>
                  <a:cubicBezTo>
                    <a:pt x="19" y="3"/>
                    <a:pt x="14" y="9"/>
                    <a:pt x="11" y="11"/>
                  </a:cubicBezTo>
                  <a:cubicBezTo>
                    <a:pt x="8" y="13"/>
                    <a:pt x="1" y="15"/>
                    <a:pt x="0" y="21"/>
                  </a:cubicBezTo>
                </a:path>
              </a:pathLst>
            </a:custGeom>
            <a:noFill/>
            <a:ln w="4763" cap="rnd">
              <a:solidFill>
                <a:srgbClr val="C9A89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2520">
              <a:extLst>
                <a:ext uri="{FF2B5EF4-FFF2-40B4-BE49-F238E27FC236}">
                  <a16:creationId xmlns:a16="http://schemas.microsoft.com/office/drawing/2014/main" id="{5DB44424-8597-4EFE-B92B-998F0C4A5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1165"/>
              <a:ext cx="43" cy="35"/>
            </a:xfrm>
            <a:custGeom>
              <a:avLst/>
              <a:gdLst>
                <a:gd name="T0" fmla="*/ 276 w 17"/>
                <a:gd name="T1" fmla="*/ 232 h 13"/>
                <a:gd name="T2" fmla="*/ 147 w 17"/>
                <a:gd name="T3" fmla="*/ 175 h 13"/>
                <a:gd name="T4" fmla="*/ 0 w 1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3">
                  <a:moveTo>
                    <a:pt x="17" y="12"/>
                  </a:moveTo>
                  <a:cubicBezTo>
                    <a:pt x="15" y="13"/>
                    <a:pt x="11" y="10"/>
                    <a:pt x="9" y="9"/>
                  </a:cubicBezTo>
                  <a:cubicBezTo>
                    <a:pt x="7" y="8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2521">
              <a:extLst>
                <a:ext uri="{FF2B5EF4-FFF2-40B4-BE49-F238E27FC236}">
                  <a16:creationId xmlns:a16="http://schemas.microsoft.com/office/drawing/2014/main" id="{4DD22EF7-176A-4379-9CFD-25B7C0930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5" y="1163"/>
              <a:ext cx="35" cy="10"/>
            </a:xfrm>
            <a:custGeom>
              <a:avLst/>
              <a:gdLst>
                <a:gd name="T0" fmla="*/ 220 w 14"/>
                <a:gd name="T1" fmla="*/ 63 h 4"/>
                <a:gd name="T2" fmla="*/ 0 w 14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4">
                  <a:moveTo>
                    <a:pt x="14" y="4"/>
                  </a:moveTo>
                  <a:cubicBezTo>
                    <a:pt x="12" y="4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Freeform 2522">
              <a:extLst>
                <a:ext uri="{FF2B5EF4-FFF2-40B4-BE49-F238E27FC236}">
                  <a16:creationId xmlns:a16="http://schemas.microsoft.com/office/drawing/2014/main" id="{CC96F6A6-2762-408E-A899-EA8859171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173"/>
              <a:ext cx="20" cy="8"/>
            </a:xfrm>
            <a:custGeom>
              <a:avLst/>
              <a:gdLst>
                <a:gd name="T0" fmla="*/ 113 w 8"/>
                <a:gd name="T1" fmla="*/ 21 h 3"/>
                <a:gd name="T2" fmla="*/ 0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7" y="1"/>
                  </a:moveTo>
                  <a:cubicBezTo>
                    <a:pt x="8" y="3"/>
                    <a:pt x="5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Freeform 2523">
              <a:extLst>
                <a:ext uri="{FF2B5EF4-FFF2-40B4-BE49-F238E27FC236}">
                  <a16:creationId xmlns:a16="http://schemas.microsoft.com/office/drawing/2014/main" id="{C54BF28A-BC9B-460C-84E5-604A07CC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013"/>
              <a:ext cx="35" cy="38"/>
            </a:xfrm>
            <a:custGeom>
              <a:avLst/>
              <a:gdLst>
                <a:gd name="T0" fmla="*/ 220 w 14"/>
                <a:gd name="T1" fmla="*/ 38 h 14"/>
                <a:gd name="T2" fmla="*/ 125 w 14"/>
                <a:gd name="T3" fmla="*/ 60 h 14"/>
                <a:gd name="T4" fmla="*/ 0 w 14"/>
                <a:gd name="T5" fmla="*/ 117 h 14"/>
                <a:gd name="T6" fmla="*/ 158 w 14"/>
                <a:gd name="T7" fmla="*/ 2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14">
                  <a:moveTo>
                    <a:pt x="14" y="2"/>
                  </a:moveTo>
                  <a:cubicBezTo>
                    <a:pt x="13" y="0"/>
                    <a:pt x="11" y="2"/>
                    <a:pt x="8" y="3"/>
                  </a:cubicBezTo>
                  <a:cubicBezTo>
                    <a:pt x="6" y="3"/>
                    <a:pt x="0" y="6"/>
                    <a:pt x="0" y="6"/>
                  </a:cubicBezTo>
                  <a:cubicBezTo>
                    <a:pt x="2" y="8"/>
                    <a:pt x="5" y="14"/>
                    <a:pt x="10" y="11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Freeform 2524">
              <a:extLst>
                <a:ext uri="{FF2B5EF4-FFF2-40B4-BE49-F238E27FC236}">
                  <a16:creationId xmlns:a16="http://schemas.microsoft.com/office/drawing/2014/main" id="{EED2F17F-70B4-43C4-9529-7F8E57304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005"/>
              <a:ext cx="37" cy="16"/>
            </a:xfrm>
            <a:custGeom>
              <a:avLst/>
              <a:gdLst>
                <a:gd name="T0" fmla="*/ 224 w 15"/>
                <a:gd name="T1" fmla="*/ 21 h 6"/>
                <a:gd name="T2" fmla="*/ 0 w 15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6">
                  <a:moveTo>
                    <a:pt x="15" y="1"/>
                  </a:moveTo>
                  <a:cubicBezTo>
                    <a:pt x="12" y="0"/>
                    <a:pt x="3" y="4"/>
                    <a:pt x="0" y="6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Freeform 2525">
              <a:extLst>
                <a:ext uri="{FF2B5EF4-FFF2-40B4-BE49-F238E27FC236}">
                  <a16:creationId xmlns:a16="http://schemas.microsoft.com/office/drawing/2014/main" id="{51CBF777-BBE2-414B-9705-E339C8069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021"/>
              <a:ext cx="8" cy="22"/>
            </a:xfrm>
            <a:custGeom>
              <a:avLst/>
              <a:gdLst>
                <a:gd name="T0" fmla="*/ 35 w 3"/>
                <a:gd name="T1" fmla="*/ 0 h 8"/>
                <a:gd name="T2" fmla="*/ 0 w 3"/>
                <a:gd name="T3" fmla="*/ 168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8">
                  <a:moveTo>
                    <a:pt x="2" y="0"/>
                  </a:moveTo>
                  <a:cubicBezTo>
                    <a:pt x="3" y="2"/>
                    <a:pt x="2" y="7"/>
                    <a:pt x="0" y="8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Freeform 2526">
              <a:extLst>
                <a:ext uri="{FF2B5EF4-FFF2-40B4-BE49-F238E27FC236}">
                  <a16:creationId xmlns:a16="http://schemas.microsoft.com/office/drawing/2014/main" id="{61FD44C7-6C8F-44F4-89F2-61264469DA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02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35 w 3"/>
                <a:gd name="T3" fmla="*/ 38 h 7"/>
                <a:gd name="T4" fmla="*/ 0 w 3"/>
                <a:gd name="T5" fmla="*/ 141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2" y="0"/>
                    <a:pt x="2" y="1"/>
                    <a:pt x="2" y="2"/>
                  </a:cubicBezTo>
                  <a:cubicBezTo>
                    <a:pt x="1" y="3"/>
                    <a:pt x="0" y="6"/>
                    <a:pt x="0" y="7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Freeform 2527">
              <a:extLst>
                <a:ext uri="{FF2B5EF4-FFF2-40B4-BE49-F238E27FC236}">
                  <a16:creationId xmlns:a16="http://schemas.microsoft.com/office/drawing/2014/main" id="{433D0A61-22CD-4CE5-B667-5F4C8150F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224"/>
              <a:ext cx="38" cy="24"/>
            </a:xfrm>
            <a:custGeom>
              <a:avLst/>
              <a:gdLst>
                <a:gd name="T0" fmla="*/ 243 w 15"/>
                <a:gd name="T1" fmla="*/ 171 h 9"/>
                <a:gd name="T2" fmla="*/ 0 w 15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cubicBezTo>
                    <a:pt x="5" y="7"/>
                    <a:pt x="4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Freeform 2528">
              <a:extLst>
                <a:ext uri="{FF2B5EF4-FFF2-40B4-BE49-F238E27FC236}">
                  <a16:creationId xmlns:a16="http://schemas.microsoft.com/office/drawing/2014/main" id="{BBBE0B21-CF09-49F3-9EE3-9F0542BD35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8" y="1032"/>
              <a:ext cx="25" cy="24"/>
            </a:xfrm>
            <a:custGeom>
              <a:avLst/>
              <a:gdLst>
                <a:gd name="T0" fmla="*/ 158 w 10"/>
                <a:gd name="T1" fmla="*/ 149 h 9"/>
                <a:gd name="T2" fmla="*/ 0 w 10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9">
                  <a:moveTo>
                    <a:pt x="10" y="8"/>
                  </a:moveTo>
                  <a:cubicBezTo>
                    <a:pt x="7" y="9"/>
                    <a:pt x="0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C8A69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Freeform 2529">
              <a:extLst>
                <a:ext uri="{FF2B5EF4-FFF2-40B4-BE49-F238E27FC236}">
                  <a16:creationId xmlns:a16="http://schemas.microsoft.com/office/drawing/2014/main" id="{E2203750-D230-45E3-9336-39A3F2E5F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8" y="1013"/>
              <a:ext cx="37" cy="54"/>
            </a:xfrm>
            <a:custGeom>
              <a:avLst/>
              <a:gdLst>
                <a:gd name="T0" fmla="*/ 91 w 15"/>
                <a:gd name="T1" fmla="*/ 0 h 20"/>
                <a:gd name="T2" fmla="*/ 0 w 15"/>
                <a:gd name="T3" fmla="*/ 176 h 20"/>
                <a:gd name="T4" fmla="*/ 30 w 15"/>
                <a:gd name="T5" fmla="*/ 278 h 20"/>
                <a:gd name="T6" fmla="*/ 91 w 15"/>
                <a:gd name="T7" fmla="*/ 300 h 20"/>
                <a:gd name="T8" fmla="*/ 195 w 15"/>
                <a:gd name="T9" fmla="*/ 313 h 20"/>
                <a:gd name="T10" fmla="*/ 133 w 15"/>
                <a:gd name="T11" fmla="*/ 219 h 20"/>
                <a:gd name="T12" fmla="*/ 153 w 15"/>
                <a:gd name="T13" fmla="*/ 103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0">
                  <a:moveTo>
                    <a:pt x="6" y="0"/>
                  </a:moveTo>
                  <a:cubicBezTo>
                    <a:pt x="6" y="5"/>
                    <a:pt x="2" y="5"/>
                    <a:pt x="0" y="9"/>
                  </a:cubicBezTo>
                  <a:cubicBezTo>
                    <a:pt x="0" y="11"/>
                    <a:pt x="0" y="13"/>
                    <a:pt x="2" y="14"/>
                  </a:cubicBezTo>
                  <a:cubicBezTo>
                    <a:pt x="3" y="16"/>
                    <a:pt x="4" y="15"/>
                    <a:pt x="6" y="15"/>
                  </a:cubicBezTo>
                  <a:cubicBezTo>
                    <a:pt x="8" y="16"/>
                    <a:pt x="15" y="20"/>
                    <a:pt x="13" y="16"/>
                  </a:cubicBezTo>
                  <a:cubicBezTo>
                    <a:pt x="12" y="14"/>
                    <a:pt x="9" y="13"/>
                    <a:pt x="9" y="11"/>
                  </a:cubicBezTo>
                  <a:cubicBezTo>
                    <a:pt x="9" y="9"/>
                    <a:pt x="10" y="7"/>
                    <a:pt x="10" y="5"/>
                  </a:cubicBezTo>
                </a:path>
              </a:pathLst>
            </a:custGeom>
            <a:noFill/>
            <a:ln w="4763" cap="rnd">
              <a:solidFill>
                <a:srgbClr val="BD968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Freeform 2530">
              <a:extLst>
                <a:ext uri="{FF2B5EF4-FFF2-40B4-BE49-F238E27FC236}">
                  <a16:creationId xmlns:a16="http://schemas.microsoft.com/office/drawing/2014/main" id="{B0301A2D-5CFF-48EE-9069-A28CA055A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" y="992"/>
              <a:ext cx="100" cy="112"/>
            </a:xfrm>
            <a:custGeom>
              <a:avLst/>
              <a:gdLst>
                <a:gd name="T0" fmla="*/ 613 w 40"/>
                <a:gd name="T1" fmla="*/ 627 h 42"/>
                <a:gd name="T2" fmla="*/ 438 w 40"/>
                <a:gd name="T3" fmla="*/ 760 h 42"/>
                <a:gd name="T4" fmla="*/ 333 w 40"/>
                <a:gd name="T5" fmla="*/ 605 h 42"/>
                <a:gd name="T6" fmla="*/ 270 w 40"/>
                <a:gd name="T7" fmla="*/ 547 h 42"/>
                <a:gd name="T8" fmla="*/ 300 w 40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2">
                  <a:moveTo>
                    <a:pt x="39" y="33"/>
                  </a:moveTo>
                  <a:cubicBezTo>
                    <a:pt x="40" y="41"/>
                    <a:pt x="32" y="42"/>
                    <a:pt x="28" y="40"/>
                  </a:cubicBezTo>
                  <a:cubicBezTo>
                    <a:pt x="25" y="38"/>
                    <a:pt x="23" y="34"/>
                    <a:pt x="21" y="32"/>
                  </a:cubicBezTo>
                  <a:cubicBezTo>
                    <a:pt x="20" y="31"/>
                    <a:pt x="18" y="30"/>
                    <a:pt x="17" y="29"/>
                  </a:cubicBezTo>
                  <a:cubicBezTo>
                    <a:pt x="14" y="26"/>
                    <a:pt x="0" y="5"/>
                    <a:pt x="19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Freeform 2531">
              <a:extLst>
                <a:ext uri="{FF2B5EF4-FFF2-40B4-BE49-F238E27FC236}">
                  <a16:creationId xmlns:a16="http://schemas.microsoft.com/office/drawing/2014/main" id="{204BCDAB-2DDF-43DF-8DDE-0A8EC2993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096"/>
              <a:ext cx="47" cy="27"/>
            </a:xfrm>
            <a:custGeom>
              <a:avLst/>
              <a:gdLst>
                <a:gd name="T0" fmla="*/ 287 w 19"/>
                <a:gd name="T1" fmla="*/ 197 h 10"/>
                <a:gd name="T2" fmla="*/ 121 w 19"/>
                <a:gd name="T3" fmla="*/ 176 h 10"/>
                <a:gd name="T4" fmla="*/ 62 w 1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0">
                  <a:moveTo>
                    <a:pt x="19" y="10"/>
                  </a:moveTo>
                  <a:cubicBezTo>
                    <a:pt x="16" y="6"/>
                    <a:pt x="11" y="10"/>
                    <a:pt x="8" y="9"/>
                  </a:cubicBezTo>
                  <a:cubicBezTo>
                    <a:pt x="3" y="9"/>
                    <a:pt x="0" y="4"/>
                    <a:pt x="4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Freeform 2532">
              <a:extLst>
                <a:ext uri="{FF2B5EF4-FFF2-40B4-BE49-F238E27FC236}">
                  <a16:creationId xmlns:a16="http://schemas.microsoft.com/office/drawing/2014/main" id="{38220995-75D4-4157-B429-4BA9B8E6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011"/>
              <a:ext cx="5" cy="5"/>
            </a:xfrm>
            <a:custGeom>
              <a:avLst/>
              <a:gdLst>
                <a:gd name="T0" fmla="*/ 33 w 2"/>
                <a:gd name="T1" fmla="*/ 0 h 2"/>
                <a:gd name="T2" fmla="*/ 0 w 2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1" y="2"/>
                    <a:pt x="0" y="2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Freeform 2533">
              <a:extLst>
                <a:ext uri="{FF2B5EF4-FFF2-40B4-BE49-F238E27FC236}">
                  <a16:creationId xmlns:a16="http://schemas.microsoft.com/office/drawing/2014/main" id="{636F8BC5-117B-4362-BF64-39A4C805F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1008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Freeform 2534">
              <a:extLst>
                <a:ext uri="{FF2B5EF4-FFF2-40B4-BE49-F238E27FC236}">
                  <a16:creationId xmlns:a16="http://schemas.microsoft.com/office/drawing/2014/main" id="{89179FBF-1EE5-41A6-8812-148A864A9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013"/>
              <a:ext cx="5" cy="8"/>
            </a:xfrm>
            <a:custGeom>
              <a:avLst/>
              <a:gdLst>
                <a:gd name="T0" fmla="*/ 33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cubicBezTo>
                    <a:pt x="2" y="1"/>
                    <a:pt x="1" y="2"/>
                    <a:pt x="0" y="3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Freeform 2535">
              <a:extLst>
                <a:ext uri="{FF2B5EF4-FFF2-40B4-BE49-F238E27FC236}">
                  <a16:creationId xmlns:a16="http://schemas.microsoft.com/office/drawing/2014/main" id="{934F4A79-C729-47FC-9E26-4A100CB83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0" y="1005"/>
              <a:ext cx="25" cy="48"/>
            </a:xfrm>
            <a:custGeom>
              <a:avLst/>
              <a:gdLst>
                <a:gd name="T0" fmla="*/ 83 w 10"/>
                <a:gd name="T1" fmla="*/ 341 h 18"/>
                <a:gd name="T2" fmla="*/ 33 w 10"/>
                <a:gd name="T3" fmla="*/ 77 h 18"/>
                <a:gd name="T4" fmla="*/ 158 w 10"/>
                <a:gd name="T5" fmla="*/ 2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8">
                  <a:moveTo>
                    <a:pt x="5" y="18"/>
                  </a:moveTo>
                  <a:cubicBezTo>
                    <a:pt x="3" y="16"/>
                    <a:pt x="0" y="8"/>
                    <a:pt x="2" y="4"/>
                  </a:cubicBezTo>
                  <a:cubicBezTo>
                    <a:pt x="4" y="1"/>
                    <a:pt x="9" y="0"/>
                    <a:pt x="10" y="1"/>
                  </a:cubicBezTo>
                </a:path>
              </a:pathLst>
            </a:custGeom>
            <a:noFill/>
            <a:ln w="4763" cap="rnd">
              <a:solidFill>
                <a:srgbClr val="BD968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Freeform 2536">
              <a:extLst>
                <a:ext uri="{FF2B5EF4-FFF2-40B4-BE49-F238E27FC236}">
                  <a16:creationId xmlns:a16="http://schemas.microsoft.com/office/drawing/2014/main" id="{65435238-5094-45B2-AEFB-562D2C83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997"/>
              <a:ext cx="10" cy="6"/>
            </a:xfrm>
            <a:custGeom>
              <a:avLst/>
              <a:gdLst>
                <a:gd name="T0" fmla="*/ 0 w 4"/>
                <a:gd name="T1" fmla="*/ 54 h 2"/>
                <a:gd name="T2" fmla="*/ 63 w 4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3" y="1"/>
                    <a:pt x="4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Freeform 2537">
              <a:extLst>
                <a:ext uri="{FF2B5EF4-FFF2-40B4-BE49-F238E27FC236}">
                  <a16:creationId xmlns:a16="http://schemas.microsoft.com/office/drawing/2014/main" id="{B971018B-99F4-437E-8FFC-DA4B347C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011"/>
              <a:ext cx="5" cy="26"/>
            </a:xfrm>
            <a:custGeom>
              <a:avLst/>
              <a:gdLst>
                <a:gd name="T0" fmla="*/ 0 w 2"/>
                <a:gd name="T1" fmla="*/ 0 h 10"/>
                <a:gd name="T2" fmla="*/ 20 w 2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2" y="3"/>
                    <a:pt x="2" y="4"/>
                    <a:pt x="1" y="1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Freeform 2538">
              <a:extLst>
                <a:ext uri="{FF2B5EF4-FFF2-40B4-BE49-F238E27FC236}">
                  <a16:creationId xmlns:a16="http://schemas.microsoft.com/office/drawing/2014/main" id="{F260C03B-0690-400A-9D31-1F8C6317B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907"/>
              <a:ext cx="377" cy="373"/>
            </a:xfrm>
            <a:custGeom>
              <a:avLst/>
              <a:gdLst>
                <a:gd name="T0" fmla="*/ 0 w 151"/>
                <a:gd name="T1" fmla="*/ 1284 h 140"/>
                <a:gd name="T2" fmla="*/ 624 w 151"/>
                <a:gd name="T3" fmla="*/ 1966 h 140"/>
                <a:gd name="T4" fmla="*/ 966 w 151"/>
                <a:gd name="T5" fmla="*/ 2648 h 140"/>
                <a:gd name="T6" fmla="*/ 1291 w 151"/>
                <a:gd name="T7" fmla="*/ 2422 h 140"/>
                <a:gd name="T8" fmla="*/ 1570 w 151"/>
                <a:gd name="T9" fmla="*/ 2456 h 140"/>
                <a:gd name="T10" fmla="*/ 1808 w 151"/>
                <a:gd name="T11" fmla="*/ 2401 h 140"/>
                <a:gd name="T12" fmla="*/ 1840 w 151"/>
                <a:gd name="T13" fmla="*/ 2193 h 140"/>
                <a:gd name="T14" fmla="*/ 1932 w 151"/>
                <a:gd name="T15" fmla="*/ 2044 h 140"/>
                <a:gd name="T16" fmla="*/ 1900 w 151"/>
                <a:gd name="T17" fmla="*/ 1910 h 140"/>
                <a:gd name="T18" fmla="*/ 1883 w 151"/>
                <a:gd name="T19" fmla="*/ 1889 h 140"/>
                <a:gd name="T20" fmla="*/ 1945 w 151"/>
                <a:gd name="T21" fmla="*/ 1873 h 140"/>
                <a:gd name="T22" fmla="*/ 1995 w 151"/>
                <a:gd name="T23" fmla="*/ 1817 h 140"/>
                <a:gd name="T24" fmla="*/ 2007 w 151"/>
                <a:gd name="T25" fmla="*/ 1702 h 140"/>
                <a:gd name="T26" fmla="*/ 2100 w 151"/>
                <a:gd name="T27" fmla="*/ 1591 h 140"/>
                <a:gd name="T28" fmla="*/ 2257 w 151"/>
                <a:gd name="T29" fmla="*/ 1591 h 140"/>
                <a:gd name="T30" fmla="*/ 2337 w 151"/>
                <a:gd name="T31" fmla="*/ 1399 h 140"/>
                <a:gd name="T32" fmla="*/ 2182 w 151"/>
                <a:gd name="T33" fmla="*/ 874 h 140"/>
                <a:gd name="T34" fmla="*/ 2225 w 151"/>
                <a:gd name="T35" fmla="*/ 546 h 140"/>
                <a:gd name="T36" fmla="*/ 2225 w 151"/>
                <a:gd name="T37" fmla="*/ 21 h 140"/>
                <a:gd name="T38" fmla="*/ 2195 w 151"/>
                <a:gd name="T39" fmla="*/ 0 h 1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51" h="140">
                  <a:moveTo>
                    <a:pt x="0" y="68"/>
                  </a:moveTo>
                  <a:cubicBezTo>
                    <a:pt x="10" y="74"/>
                    <a:pt x="26" y="87"/>
                    <a:pt x="40" y="104"/>
                  </a:cubicBezTo>
                  <a:cubicBezTo>
                    <a:pt x="53" y="118"/>
                    <a:pt x="58" y="132"/>
                    <a:pt x="62" y="140"/>
                  </a:cubicBezTo>
                  <a:cubicBezTo>
                    <a:pt x="62" y="140"/>
                    <a:pt x="76" y="127"/>
                    <a:pt x="83" y="128"/>
                  </a:cubicBezTo>
                  <a:cubicBezTo>
                    <a:pt x="92" y="130"/>
                    <a:pt x="98" y="129"/>
                    <a:pt x="101" y="130"/>
                  </a:cubicBezTo>
                  <a:cubicBezTo>
                    <a:pt x="105" y="133"/>
                    <a:pt x="113" y="130"/>
                    <a:pt x="116" y="127"/>
                  </a:cubicBezTo>
                  <a:cubicBezTo>
                    <a:pt x="120" y="123"/>
                    <a:pt x="118" y="119"/>
                    <a:pt x="118" y="116"/>
                  </a:cubicBezTo>
                  <a:cubicBezTo>
                    <a:pt x="119" y="113"/>
                    <a:pt x="123" y="110"/>
                    <a:pt x="124" y="108"/>
                  </a:cubicBezTo>
                  <a:cubicBezTo>
                    <a:pt x="125" y="107"/>
                    <a:pt x="124" y="102"/>
                    <a:pt x="122" y="101"/>
                  </a:cubicBezTo>
                  <a:cubicBezTo>
                    <a:pt x="121" y="100"/>
                    <a:pt x="121" y="100"/>
                    <a:pt x="121" y="100"/>
                  </a:cubicBezTo>
                  <a:cubicBezTo>
                    <a:pt x="122" y="100"/>
                    <a:pt x="125" y="99"/>
                    <a:pt x="125" y="99"/>
                  </a:cubicBezTo>
                  <a:cubicBezTo>
                    <a:pt x="125" y="99"/>
                    <a:pt x="127" y="98"/>
                    <a:pt x="128" y="96"/>
                  </a:cubicBezTo>
                  <a:cubicBezTo>
                    <a:pt x="128" y="95"/>
                    <a:pt x="129" y="92"/>
                    <a:pt x="129" y="90"/>
                  </a:cubicBezTo>
                  <a:cubicBezTo>
                    <a:pt x="130" y="89"/>
                    <a:pt x="132" y="84"/>
                    <a:pt x="135" y="84"/>
                  </a:cubicBezTo>
                  <a:cubicBezTo>
                    <a:pt x="138" y="84"/>
                    <a:pt x="141" y="85"/>
                    <a:pt x="145" y="84"/>
                  </a:cubicBezTo>
                  <a:cubicBezTo>
                    <a:pt x="150" y="83"/>
                    <a:pt x="151" y="77"/>
                    <a:pt x="150" y="74"/>
                  </a:cubicBezTo>
                  <a:cubicBezTo>
                    <a:pt x="149" y="71"/>
                    <a:pt x="143" y="55"/>
                    <a:pt x="140" y="46"/>
                  </a:cubicBezTo>
                  <a:cubicBezTo>
                    <a:pt x="138" y="38"/>
                    <a:pt x="141" y="33"/>
                    <a:pt x="143" y="29"/>
                  </a:cubicBezTo>
                  <a:cubicBezTo>
                    <a:pt x="144" y="26"/>
                    <a:pt x="145" y="14"/>
                    <a:pt x="143" y="1"/>
                  </a:cubicBezTo>
                  <a:cubicBezTo>
                    <a:pt x="142" y="1"/>
                    <a:pt x="142" y="0"/>
                    <a:pt x="141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Freeform 2539">
              <a:extLst>
                <a:ext uri="{FF2B5EF4-FFF2-40B4-BE49-F238E27FC236}">
                  <a16:creationId xmlns:a16="http://schemas.microsoft.com/office/drawing/2014/main" id="{E0170552-5678-473E-977E-947D533F4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272"/>
              <a:ext cx="8" cy="8"/>
            </a:xfrm>
            <a:custGeom>
              <a:avLst/>
              <a:gdLst>
                <a:gd name="T0" fmla="*/ 0 w 3"/>
                <a:gd name="T1" fmla="*/ 0 h 3"/>
                <a:gd name="T2" fmla="*/ 56 w 3"/>
                <a:gd name="T3" fmla="*/ 56 h 3"/>
                <a:gd name="T4" fmla="*/ 35 w 3"/>
                <a:gd name="T5" fmla="*/ 0 h 3"/>
                <a:gd name="T6" fmla="*/ 0 w 3"/>
                <a:gd name="T7" fmla="*/ 0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Freeform 2540">
              <a:extLst>
                <a:ext uri="{FF2B5EF4-FFF2-40B4-BE49-F238E27FC236}">
                  <a16:creationId xmlns:a16="http://schemas.microsoft.com/office/drawing/2014/main" id="{831717F9-B0FD-47EC-959E-A22173AD3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3" y="1259"/>
              <a:ext cx="37" cy="66"/>
            </a:xfrm>
            <a:custGeom>
              <a:avLst/>
              <a:gdLst>
                <a:gd name="T0" fmla="*/ 165 w 15"/>
                <a:gd name="T1" fmla="*/ 0 h 25"/>
                <a:gd name="T2" fmla="*/ 165 w 15"/>
                <a:gd name="T3" fmla="*/ 0 h 25"/>
                <a:gd name="T4" fmla="*/ 0 w 15"/>
                <a:gd name="T5" fmla="*/ 145 h 25"/>
                <a:gd name="T6" fmla="*/ 0 w 15"/>
                <a:gd name="T7" fmla="*/ 145 h 25"/>
                <a:gd name="T8" fmla="*/ 91 w 15"/>
                <a:gd name="T9" fmla="*/ 459 h 25"/>
                <a:gd name="T10" fmla="*/ 224 w 15"/>
                <a:gd name="T11" fmla="*/ 425 h 25"/>
                <a:gd name="T12" fmla="*/ 165 w 15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25"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3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14"/>
                    <a:pt x="5" y="20"/>
                    <a:pt x="6" y="25"/>
                  </a:cubicBezTo>
                  <a:cubicBezTo>
                    <a:pt x="7" y="25"/>
                    <a:pt x="14" y="25"/>
                    <a:pt x="15" y="23"/>
                  </a:cubicBezTo>
                  <a:cubicBezTo>
                    <a:pt x="15" y="13"/>
                    <a:pt x="15" y="8"/>
                    <a:pt x="11" y="0"/>
                  </a:cubicBezTo>
                  <a:close/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Freeform 2541">
              <a:extLst>
                <a:ext uri="{FF2B5EF4-FFF2-40B4-BE49-F238E27FC236}">
                  <a16:creationId xmlns:a16="http://schemas.microsoft.com/office/drawing/2014/main" id="{6FA27A8D-567B-4A80-8F1D-34CEE9745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1624"/>
              <a:ext cx="83" cy="29"/>
            </a:xfrm>
            <a:custGeom>
              <a:avLst/>
              <a:gdLst>
                <a:gd name="T0" fmla="*/ 526 w 33"/>
                <a:gd name="T1" fmla="*/ 200 h 11"/>
                <a:gd name="T2" fmla="*/ 0 w 33"/>
                <a:gd name="T3" fmla="*/ 145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1">
                  <a:moveTo>
                    <a:pt x="33" y="11"/>
                  </a:moveTo>
                  <a:cubicBezTo>
                    <a:pt x="28" y="6"/>
                    <a:pt x="8" y="0"/>
                    <a:pt x="0" y="8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Freeform 2542">
              <a:extLst>
                <a:ext uri="{FF2B5EF4-FFF2-40B4-BE49-F238E27FC236}">
                  <a16:creationId xmlns:a16="http://schemas.microsoft.com/office/drawing/2014/main" id="{EAD54289-7B0A-4A32-A6BC-C44BBBBAF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" y="789"/>
              <a:ext cx="67" cy="64"/>
            </a:xfrm>
            <a:custGeom>
              <a:avLst/>
              <a:gdLst>
                <a:gd name="T0" fmla="*/ 412 w 27"/>
                <a:gd name="T1" fmla="*/ 456 h 24"/>
                <a:gd name="T2" fmla="*/ 308 w 27"/>
                <a:gd name="T3" fmla="*/ 285 h 24"/>
                <a:gd name="T4" fmla="*/ 0 w 2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24">
                  <a:moveTo>
                    <a:pt x="27" y="24"/>
                  </a:moveTo>
                  <a:cubicBezTo>
                    <a:pt x="23" y="22"/>
                    <a:pt x="22" y="18"/>
                    <a:pt x="20" y="15"/>
                  </a:cubicBezTo>
                  <a:cubicBezTo>
                    <a:pt x="15" y="9"/>
                    <a:pt x="8" y="2"/>
                    <a:pt x="0" y="0"/>
                  </a:cubicBezTo>
                </a:path>
              </a:pathLst>
            </a:custGeom>
            <a:noFill/>
            <a:ln w="4763" cap="rnd">
              <a:solidFill>
                <a:srgbClr val="D2BAB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Freeform 2543">
              <a:extLst>
                <a:ext uri="{FF2B5EF4-FFF2-40B4-BE49-F238E27FC236}">
                  <a16:creationId xmlns:a16="http://schemas.microsoft.com/office/drawing/2014/main" id="{7745A6F6-633F-42D5-85D4-8D602CB2D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531"/>
              <a:ext cx="223" cy="493"/>
            </a:xfrm>
            <a:custGeom>
              <a:avLst/>
              <a:gdLst>
                <a:gd name="T0" fmla="*/ 1401 w 89"/>
                <a:gd name="T1" fmla="*/ 3502 h 185"/>
                <a:gd name="T2" fmla="*/ 1005 w 89"/>
                <a:gd name="T3" fmla="*/ 2913 h 185"/>
                <a:gd name="T4" fmla="*/ 867 w 89"/>
                <a:gd name="T5" fmla="*/ 2116 h 185"/>
                <a:gd name="T6" fmla="*/ 521 w 89"/>
                <a:gd name="T7" fmla="*/ 1284 h 185"/>
                <a:gd name="T8" fmla="*/ 220 w 89"/>
                <a:gd name="T9" fmla="*/ 490 h 185"/>
                <a:gd name="T10" fmla="*/ 0 w 89"/>
                <a:gd name="T11" fmla="*/ 0 h 1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85">
                  <a:moveTo>
                    <a:pt x="89" y="185"/>
                  </a:moveTo>
                  <a:cubicBezTo>
                    <a:pt x="81" y="167"/>
                    <a:pt x="65" y="160"/>
                    <a:pt x="64" y="154"/>
                  </a:cubicBezTo>
                  <a:cubicBezTo>
                    <a:pt x="63" y="148"/>
                    <a:pt x="58" y="119"/>
                    <a:pt x="55" y="112"/>
                  </a:cubicBezTo>
                  <a:cubicBezTo>
                    <a:pt x="52" y="104"/>
                    <a:pt x="38" y="79"/>
                    <a:pt x="33" y="68"/>
                  </a:cubicBezTo>
                  <a:cubicBezTo>
                    <a:pt x="28" y="57"/>
                    <a:pt x="15" y="30"/>
                    <a:pt x="14" y="26"/>
                  </a:cubicBezTo>
                  <a:cubicBezTo>
                    <a:pt x="14" y="23"/>
                    <a:pt x="12" y="16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Freeform 2544">
              <a:extLst>
                <a:ext uri="{FF2B5EF4-FFF2-40B4-BE49-F238E27FC236}">
                  <a16:creationId xmlns:a16="http://schemas.microsoft.com/office/drawing/2014/main" id="{0EDCE3B0-5839-4F54-B1A2-6727CA9B2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344"/>
              <a:ext cx="30" cy="35"/>
            </a:xfrm>
            <a:custGeom>
              <a:avLst/>
              <a:gdLst>
                <a:gd name="T0" fmla="*/ 188 w 12"/>
                <a:gd name="T1" fmla="*/ 253 h 13"/>
                <a:gd name="T2" fmla="*/ 0 w 12"/>
                <a:gd name="T3" fmla="*/ 0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cubicBezTo>
                    <a:pt x="10" y="11"/>
                    <a:pt x="4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Freeform 2545">
              <a:extLst>
                <a:ext uri="{FF2B5EF4-FFF2-40B4-BE49-F238E27FC236}">
                  <a16:creationId xmlns:a16="http://schemas.microsoft.com/office/drawing/2014/main" id="{C5B877E7-141A-4BB8-9A1C-DBEB2374E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3" y="2344"/>
              <a:ext cx="42" cy="24"/>
            </a:xfrm>
            <a:custGeom>
              <a:avLst/>
              <a:gdLst>
                <a:gd name="T0" fmla="*/ 257 w 17"/>
                <a:gd name="T1" fmla="*/ 171 h 9"/>
                <a:gd name="T2" fmla="*/ 121 w 17"/>
                <a:gd name="T3" fmla="*/ 115 h 9"/>
                <a:gd name="T4" fmla="*/ 0 w 17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9">
                  <a:moveTo>
                    <a:pt x="17" y="9"/>
                  </a:moveTo>
                  <a:cubicBezTo>
                    <a:pt x="17" y="9"/>
                    <a:pt x="13" y="7"/>
                    <a:pt x="8" y="6"/>
                  </a:cubicBezTo>
                  <a:cubicBezTo>
                    <a:pt x="6" y="5"/>
                    <a:pt x="3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Freeform 2546">
              <a:extLst>
                <a:ext uri="{FF2B5EF4-FFF2-40B4-BE49-F238E27FC236}">
                  <a16:creationId xmlns:a16="http://schemas.microsoft.com/office/drawing/2014/main" id="{FE77FE39-0882-4B4F-BA3F-35E08BD56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8" y="2323"/>
              <a:ext cx="5" cy="8"/>
            </a:xfrm>
            <a:custGeom>
              <a:avLst/>
              <a:gdLst>
                <a:gd name="T0" fmla="*/ 33 w 2"/>
                <a:gd name="T1" fmla="*/ 56 h 3"/>
                <a:gd name="T2" fmla="*/ 0 w 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2"/>
                    <a:pt x="1" y="1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Freeform 2547">
              <a:extLst>
                <a:ext uri="{FF2B5EF4-FFF2-40B4-BE49-F238E27FC236}">
                  <a16:creationId xmlns:a16="http://schemas.microsoft.com/office/drawing/2014/main" id="{2A9FB3DC-E649-410A-A6FE-CEE2DA0F8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2368"/>
              <a:ext cx="8" cy="8"/>
            </a:xfrm>
            <a:custGeom>
              <a:avLst/>
              <a:gdLst>
                <a:gd name="T0" fmla="*/ 56 w 3"/>
                <a:gd name="T1" fmla="*/ 0 h 3"/>
                <a:gd name="T2" fmla="*/ 0 w 3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3" y="2"/>
                    <a:pt x="3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Freeform 2548">
              <a:extLst>
                <a:ext uri="{FF2B5EF4-FFF2-40B4-BE49-F238E27FC236}">
                  <a16:creationId xmlns:a16="http://schemas.microsoft.com/office/drawing/2014/main" id="{249DF07C-870A-434B-AC87-0EBF43FB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2219"/>
              <a:ext cx="57" cy="93"/>
            </a:xfrm>
            <a:custGeom>
              <a:avLst/>
              <a:gdLst>
                <a:gd name="T0" fmla="*/ 349 w 23"/>
                <a:gd name="T1" fmla="*/ 656 h 35"/>
                <a:gd name="T2" fmla="*/ 258 w 23"/>
                <a:gd name="T3" fmla="*/ 523 h 35"/>
                <a:gd name="T4" fmla="*/ 136 w 23"/>
                <a:gd name="T5" fmla="*/ 260 h 35"/>
                <a:gd name="T6" fmla="*/ 0 w 23"/>
                <a:gd name="T7" fmla="*/ 0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35">
                  <a:moveTo>
                    <a:pt x="23" y="35"/>
                  </a:moveTo>
                  <a:cubicBezTo>
                    <a:pt x="20" y="32"/>
                    <a:pt x="19" y="31"/>
                    <a:pt x="17" y="28"/>
                  </a:cubicBezTo>
                  <a:cubicBezTo>
                    <a:pt x="14" y="25"/>
                    <a:pt x="12" y="19"/>
                    <a:pt x="9" y="14"/>
                  </a:cubicBezTo>
                  <a:cubicBezTo>
                    <a:pt x="6" y="9"/>
                    <a:pt x="4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Freeform 2549">
              <a:extLst>
                <a:ext uri="{FF2B5EF4-FFF2-40B4-BE49-F238E27FC236}">
                  <a16:creationId xmlns:a16="http://schemas.microsoft.com/office/drawing/2014/main" id="{E90E01ED-475B-4D77-8CE0-0192D5D56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357"/>
              <a:ext cx="40" cy="35"/>
            </a:xfrm>
            <a:custGeom>
              <a:avLst/>
              <a:gdLst>
                <a:gd name="T0" fmla="*/ 208 w 16"/>
                <a:gd name="T1" fmla="*/ 232 h 13"/>
                <a:gd name="T2" fmla="*/ 0 w 16"/>
                <a:gd name="T3" fmla="*/ 0 h 13"/>
                <a:gd name="T4" fmla="*/ 125 w 16"/>
                <a:gd name="T5" fmla="*/ 159 h 13"/>
                <a:gd name="T6" fmla="*/ 250 w 16"/>
                <a:gd name="T7" fmla="*/ 253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3">
                  <a:moveTo>
                    <a:pt x="13" y="12"/>
                  </a:moveTo>
                  <a:cubicBezTo>
                    <a:pt x="11" y="9"/>
                    <a:pt x="5" y="2"/>
                    <a:pt x="0" y="0"/>
                  </a:cubicBezTo>
                  <a:cubicBezTo>
                    <a:pt x="2" y="4"/>
                    <a:pt x="4" y="6"/>
                    <a:pt x="8" y="8"/>
                  </a:cubicBezTo>
                  <a:cubicBezTo>
                    <a:pt x="11" y="10"/>
                    <a:pt x="13" y="13"/>
                    <a:pt x="16" y="13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Freeform 2550">
              <a:extLst>
                <a:ext uri="{FF2B5EF4-FFF2-40B4-BE49-F238E27FC236}">
                  <a16:creationId xmlns:a16="http://schemas.microsoft.com/office/drawing/2014/main" id="{1AAB9D12-5532-4084-8434-7B7D96388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0" y="2283"/>
              <a:ext cx="18" cy="18"/>
            </a:xfrm>
            <a:custGeom>
              <a:avLst/>
              <a:gdLst>
                <a:gd name="T0" fmla="*/ 118 w 7"/>
                <a:gd name="T1" fmla="*/ 118 h 7"/>
                <a:gd name="T2" fmla="*/ 33 w 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2" y="4"/>
                    <a:pt x="0" y="1"/>
                    <a:pt x="2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Freeform 2551">
              <a:extLst>
                <a:ext uri="{FF2B5EF4-FFF2-40B4-BE49-F238E27FC236}">
                  <a16:creationId xmlns:a16="http://schemas.microsoft.com/office/drawing/2014/main" id="{21659A30-A0A2-48DF-846A-768976FCA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088"/>
              <a:ext cx="863" cy="1197"/>
            </a:xfrm>
            <a:custGeom>
              <a:avLst/>
              <a:gdLst>
                <a:gd name="T0" fmla="*/ 5118 w 345"/>
                <a:gd name="T1" fmla="*/ 7222 h 449"/>
                <a:gd name="T2" fmla="*/ 5005 w 345"/>
                <a:gd name="T3" fmla="*/ 7201 h 449"/>
                <a:gd name="T4" fmla="*/ 4725 w 345"/>
                <a:gd name="T5" fmla="*/ 6779 h 449"/>
                <a:gd name="T6" fmla="*/ 4210 w 345"/>
                <a:gd name="T7" fmla="*/ 5892 h 449"/>
                <a:gd name="T8" fmla="*/ 3960 w 345"/>
                <a:gd name="T9" fmla="*/ 5345 h 449"/>
                <a:gd name="T10" fmla="*/ 3930 w 345"/>
                <a:gd name="T11" fmla="*/ 5244 h 449"/>
                <a:gd name="T12" fmla="*/ 3942 w 345"/>
                <a:gd name="T13" fmla="*/ 4265 h 449"/>
                <a:gd name="T14" fmla="*/ 3692 w 345"/>
                <a:gd name="T15" fmla="*/ 3332 h 449"/>
                <a:gd name="T16" fmla="*/ 3660 w 345"/>
                <a:gd name="T17" fmla="*/ 2821 h 449"/>
                <a:gd name="T18" fmla="*/ 3660 w 345"/>
                <a:gd name="T19" fmla="*/ 2765 h 449"/>
                <a:gd name="T20" fmla="*/ 3647 w 345"/>
                <a:gd name="T21" fmla="*/ 2765 h 449"/>
                <a:gd name="T22" fmla="*/ 3647 w 345"/>
                <a:gd name="T23" fmla="*/ 2671 h 449"/>
                <a:gd name="T24" fmla="*/ 3880 w 345"/>
                <a:gd name="T25" fmla="*/ 1911 h 449"/>
                <a:gd name="T26" fmla="*/ 3630 w 345"/>
                <a:gd name="T27" fmla="*/ 2197 h 449"/>
                <a:gd name="T28" fmla="*/ 3505 w 345"/>
                <a:gd name="T29" fmla="*/ 1648 h 449"/>
                <a:gd name="T30" fmla="*/ 2534 w 345"/>
                <a:gd name="T31" fmla="*/ 0 h 449"/>
                <a:gd name="T32" fmla="*/ 2534 w 345"/>
                <a:gd name="T33" fmla="*/ 0 h 449"/>
                <a:gd name="T34" fmla="*/ 458 w 345"/>
                <a:gd name="T35" fmla="*/ 2351 h 449"/>
                <a:gd name="T36" fmla="*/ 363 w 345"/>
                <a:gd name="T37" fmla="*/ 5359 h 449"/>
                <a:gd name="T38" fmla="*/ 270 w 345"/>
                <a:gd name="T39" fmla="*/ 6481 h 449"/>
                <a:gd name="T40" fmla="*/ 300 w 345"/>
                <a:gd name="T41" fmla="*/ 6518 h 449"/>
                <a:gd name="T42" fmla="*/ 313 w 345"/>
                <a:gd name="T43" fmla="*/ 6481 h 449"/>
                <a:gd name="T44" fmla="*/ 3192 w 345"/>
                <a:gd name="T45" fmla="*/ 6630 h 449"/>
                <a:gd name="T46" fmla="*/ 3209 w 345"/>
                <a:gd name="T47" fmla="*/ 6651 h 449"/>
                <a:gd name="T48" fmla="*/ 3242 w 345"/>
                <a:gd name="T49" fmla="*/ 6710 h 449"/>
                <a:gd name="T50" fmla="*/ 3242 w 345"/>
                <a:gd name="T51" fmla="*/ 6745 h 449"/>
                <a:gd name="T52" fmla="*/ 3272 w 345"/>
                <a:gd name="T53" fmla="*/ 6779 h 449"/>
                <a:gd name="T54" fmla="*/ 3304 w 345"/>
                <a:gd name="T55" fmla="*/ 6822 h 449"/>
                <a:gd name="T56" fmla="*/ 3317 w 345"/>
                <a:gd name="T57" fmla="*/ 6881 h 449"/>
                <a:gd name="T58" fmla="*/ 3347 w 345"/>
                <a:gd name="T59" fmla="*/ 6915 h 449"/>
                <a:gd name="T60" fmla="*/ 3379 w 345"/>
                <a:gd name="T61" fmla="*/ 6950 h 449"/>
                <a:gd name="T62" fmla="*/ 3409 w 345"/>
                <a:gd name="T63" fmla="*/ 7009 h 449"/>
                <a:gd name="T64" fmla="*/ 3442 w 345"/>
                <a:gd name="T65" fmla="*/ 7051 h 449"/>
                <a:gd name="T66" fmla="*/ 3492 w 345"/>
                <a:gd name="T67" fmla="*/ 7107 h 449"/>
                <a:gd name="T68" fmla="*/ 3505 w 345"/>
                <a:gd name="T69" fmla="*/ 7121 h 449"/>
                <a:gd name="T70" fmla="*/ 3567 w 345"/>
                <a:gd name="T71" fmla="*/ 7201 h 449"/>
                <a:gd name="T72" fmla="*/ 3567 w 345"/>
                <a:gd name="T73" fmla="*/ 7222 h 449"/>
                <a:gd name="T74" fmla="*/ 3647 w 345"/>
                <a:gd name="T75" fmla="*/ 7313 h 449"/>
                <a:gd name="T76" fmla="*/ 4117 w 345"/>
                <a:gd name="T77" fmla="*/ 7904 h 449"/>
                <a:gd name="T78" fmla="*/ 4180 w 345"/>
                <a:gd name="T79" fmla="*/ 8016 h 449"/>
                <a:gd name="T80" fmla="*/ 4222 w 345"/>
                <a:gd name="T81" fmla="*/ 8222 h 449"/>
                <a:gd name="T82" fmla="*/ 4505 w 345"/>
                <a:gd name="T83" fmla="*/ 8472 h 449"/>
                <a:gd name="T84" fmla="*/ 4743 w 345"/>
                <a:gd name="T85" fmla="*/ 8259 h 449"/>
                <a:gd name="T86" fmla="*/ 5401 w 345"/>
                <a:gd name="T87" fmla="*/ 7563 h 449"/>
                <a:gd name="T88" fmla="*/ 5118 w 345"/>
                <a:gd name="T89" fmla="*/ 7222 h 449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45" h="449">
                  <a:moveTo>
                    <a:pt x="327" y="381"/>
                  </a:moveTo>
                  <a:cubicBezTo>
                    <a:pt x="326" y="380"/>
                    <a:pt x="321" y="381"/>
                    <a:pt x="320" y="380"/>
                  </a:cubicBezTo>
                  <a:cubicBezTo>
                    <a:pt x="312" y="373"/>
                    <a:pt x="306" y="366"/>
                    <a:pt x="302" y="358"/>
                  </a:cubicBezTo>
                  <a:cubicBezTo>
                    <a:pt x="296" y="343"/>
                    <a:pt x="278" y="320"/>
                    <a:pt x="269" y="311"/>
                  </a:cubicBezTo>
                  <a:cubicBezTo>
                    <a:pt x="261" y="302"/>
                    <a:pt x="258" y="293"/>
                    <a:pt x="253" y="282"/>
                  </a:cubicBezTo>
                  <a:cubicBezTo>
                    <a:pt x="252" y="281"/>
                    <a:pt x="252" y="279"/>
                    <a:pt x="251" y="277"/>
                  </a:cubicBezTo>
                  <a:cubicBezTo>
                    <a:pt x="254" y="275"/>
                    <a:pt x="262" y="256"/>
                    <a:pt x="252" y="225"/>
                  </a:cubicBezTo>
                  <a:cubicBezTo>
                    <a:pt x="248" y="211"/>
                    <a:pt x="244" y="195"/>
                    <a:pt x="236" y="176"/>
                  </a:cubicBezTo>
                  <a:cubicBezTo>
                    <a:pt x="234" y="169"/>
                    <a:pt x="235" y="158"/>
                    <a:pt x="234" y="149"/>
                  </a:cubicBezTo>
                  <a:cubicBezTo>
                    <a:pt x="234" y="148"/>
                    <a:pt x="234" y="147"/>
                    <a:pt x="234" y="146"/>
                  </a:cubicBezTo>
                  <a:cubicBezTo>
                    <a:pt x="233" y="146"/>
                    <a:pt x="233" y="146"/>
                    <a:pt x="233" y="146"/>
                  </a:cubicBezTo>
                  <a:cubicBezTo>
                    <a:pt x="233" y="145"/>
                    <a:pt x="233" y="143"/>
                    <a:pt x="233" y="141"/>
                  </a:cubicBezTo>
                  <a:cubicBezTo>
                    <a:pt x="235" y="113"/>
                    <a:pt x="251" y="109"/>
                    <a:pt x="248" y="101"/>
                  </a:cubicBezTo>
                  <a:cubicBezTo>
                    <a:pt x="242" y="91"/>
                    <a:pt x="231" y="106"/>
                    <a:pt x="232" y="116"/>
                  </a:cubicBezTo>
                  <a:cubicBezTo>
                    <a:pt x="230" y="110"/>
                    <a:pt x="232" y="101"/>
                    <a:pt x="224" y="87"/>
                  </a:cubicBezTo>
                  <a:cubicBezTo>
                    <a:pt x="200" y="47"/>
                    <a:pt x="169" y="11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05" y="5"/>
                    <a:pt x="41" y="69"/>
                    <a:pt x="29" y="124"/>
                  </a:cubicBezTo>
                  <a:cubicBezTo>
                    <a:pt x="17" y="178"/>
                    <a:pt x="21" y="187"/>
                    <a:pt x="23" y="283"/>
                  </a:cubicBezTo>
                  <a:cubicBezTo>
                    <a:pt x="23" y="304"/>
                    <a:pt x="0" y="332"/>
                    <a:pt x="17" y="342"/>
                  </a:cubicBezTo>
                  <a:cubicBezTo>
                    <a:pt x="19" y="344"/>
                    <a:pt x="19" y="344"/>
                    <a:pt x="19" y="344"/>
                  </a:cubicBezTo>
                  <a:cubicBezTo>
                    <a:pt x="20" y="343"/>
                    <a:pt x="20" y="342"/>
                    <a:pt x="20" y="342"/>
                  </a:cubicBezTo>
                  <a:cubicBezTo>
                    <a:pt x="39" y="356"/>
                    <a:pt x="111" y="386"/>
                    <a:pt x="204" y="350"/>
                  </a:cubicBezTo>
                  <a:cubicBezTo>
                    <a:pt x="204" y="350"/>
                    <a:pt x="204" y="351"/>
                    <a:pt x="205" y="351"/>
                  </a:cubicBezTo>
                  <a:cubicBezTo>
                    <a:pt x="205" y="352"/>
                    <a:pt x="206" y="353"/>
                    <a:pt x="207" y="354"/>
                  </a:cubicBezTo>
                  <a:cubicBezTo>
                    <a:pt x="207" y="355"/>
                    <a:pt x="207" y="355"/>
                    <a:pt x="207" y="356"/>
                  </a:cubicBezTo>
                  <a:cubicBezTo>
                    <a:pt x="208" y="357"/>
                    <a:pt x="208" y="358"/>
                    <a:pt x="209" y="358"/>
                  </a:cubicBezTo>
                  <a:cubicBezTo>
                    <a:pt x="210" y="359"/>
                    <a:pt x="210" y="360"/>
                    <a:pt x="211" y="360"/>
                  </a:cubicBezTo>
                  <a:cubicBezTo>
                    <a:pt x="211" y="361"/>
                    <a:pt x="212" y="362"/>
                    <a:pt x="212" y="363"/>
                  </a:cubicBezTo>
                  <a:cubicBezTo>
                    <a:pt x="213" y="363"/>
                    <a:pt x="214" y="364"/>
                    <a:pt x="214" y="365"/>
                  </a:cubicBezTo>
                  <a:cubicBezTo>
                    <a:pt x="215" y="366"/>
                    <a:pt x="215" y="366"/>
                    <a:pt x="216" y="367"/>
                  </a:cubicBezTo>
                  <a:cubicBezTo>
                    <a:pt x="217" y="368"/>
                    <a:pt x="218" y="369"/>
                    <a:pt x="218" y="370"/>
                  </a:cubicBezTo>
                  <a:cubicBezTo>
                    <a:pt x="219" y="370"/>
                    <a:pt x="219" y="371"/>
                    <a:pt x="220" y="372"/>
                  </a:cubicBezTo>
                  <a:cubicBezTo>
                    <a:pt x="221" y="373"/>
                    <a:pt x="222" y="374"/>
                    <a:pt x="223" y="375"/>
                  </a:cubicBezTo>
                  <a:cubicBezTo>
                    <a:pt x="223" y="375"/>
                    <a:pt x="224" y="376"/>
                    <a:pt x="224" y="376"/>
                  </a:cubicBezTo>
                  <a:cubicBezTo>
                    <a:pt x="225" y="378"/>
                    <a:pt x="227" y="379"/>
                    <a:pt x="228" y="380"/>
                  </a:cubicBezTo>
                  <a:cubicBezTo>
                    <a:pt x="228" y="381"/>
                    <a:pt x="228" y="381"/>
                    <a:pt x="228" y="381"/>
                  </a:cubicBezTo>
                  <a:cubicBezTo>
                    <a:pt x="230" y="383"/>
                    <a:pt x="231" y="384"/>
                    <a:pt x="233" y="386"/>
                  </a:cubicBezTo>
                  <a:cubicBezTo>
                    <a:pt x="246" y="400"/>
                    <a:pt x="260" y="413"/>
                    <a:pt x="263" y="417"/>
                  </a:cubicBezTo>
                  <a:cubicBezTo>
                    <a:pt x="264" y="419"/>
                    <a:pt x="265" y="421"/>
                    <a:pt x="267" y="423"/>
                  </a:cubicBezTo>
                  <a:cubicBezTo>
                    <a:pt x="269" y="425"/>
                    <a:pt x="268" y="432"/>
                    <a:pt x="270" y="434"/>
                  </a:cubicBezTo>
                  <a:cubicBezTo>
                    <a:pt x="278" y="440"/>
                    <a:pt x="287" y="446"/>
                    <a:pt x="288" y="447"/>
                  </a:cubicBezTo>
                  <a:cubicBezTo>
                    <a:pt x="290" y="449"/>
                    <a:pt x="287" y="448"/>
                    <a:pt x="303" y="436"/>
                  </a:cubicBezTo>
                  <a:cubicBezTo>
                    <a:pt x="319" y="423"/>
                    <a:pt x="344" y="408"/>
                    <a:pt x="345" y="399"/>
                  </a:cubicBezTo>
                  <a:cubicBezTo>
                    <a:pt x="339" y="393"/>
                    <a:pt x="333" y="387"/>
                    <a:pt x="327" y="381"/>
                  </a:cubicBezTo>
                  <a:close/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Freeform 2552">
              <a:extLst>
                <a:ext uri="{FF2B5EF4-FFF2-40B4-BE49-F238E27FC236}">
                  <a16:creationId xmlns:a16="http://schemas.microsoft.com/office/drawing/2014/main" id="{6F079E9B-ED1C-4E8A-B649-578DA65D9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381"/>
              <a:ext cx="123" cy="526"/>
            </a:xfrm>
            <a:custGeom>
              <a:avLst/>
              <a:gdLst>
                <a:gd name="T0" fmla="*/ 522 w 49"/>
                <a:gd name="T1" fmla="*/ 3749 h 197"/>
                <a:gd name="T2" fmla="*/ 618 w 49"/>
                <a:gd name="T3" fmla="*/ 3295 h 197"/>
                <a:gd name="T4" fmla="*/ 713 w 49"/>
                <a:gd name="T5" fmla="*/ 264 h 197"/>
                <a:gd name="T6" fmla="*/ 776 w 49"/>
                <a:gd name="T7" fmla="*/ 0 h 197"/>
                <a:gd name="T8" fmla="*/ 334 w 49"/>
                <a:gd name="T9" fmla="*/ 1140 h 197"/>
                <a:gd name="T10" fmla="*/ 33 w 49"/>
                <a:gd name="T11" fmla="*/ 1904 h 197"/>
                <a:gd name="T12" fmla="*/ 522 w 49"/>
                <a:gd name="T13" fmla="*/ 3749 h 1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97">
                  <a:moveTo>
                    <a:pt x="33" y="197"/>
                  </a:moveTo>
                  <a:cubicBezTo>
                    <a:pt x="36" y="189"/>
                    <a:pt x="39" y="181"/>
                    <a:pt x="39" y="173"/>
                  </a:cubicBezTo>
                  <a:cubicBezTo>
                    <a:pt x="37" y="77"/>
                    <a:pt x="33" y="68"/>
                    <a:pt x="45" y="14"/>
                  </a:cubicBezTo>
                  <a:cubicBezTo>
                    <a:pt x="46" y="9"/>
                    <a:pt x="48" y="4"/>
                    <a:pt x="49" y="0"/>
                  </a:cubicBezTo>
                  <a:cubicBezTo>
                    <a:pt x="39" y="18"/>
                    <a:pt x="28" y="49"/>
                    <a:pt x="21" y="60"/>
                  </a:cubicBezTo>
                  <a:cubicBezTo>
                    <a:pt x="12" y="74"/>
                    <a:pt x="0" y="83"/>
                    <a:pt x="2" y="100"/>
                  </a:cubicBezTo>
                  <a:cubicBezTo>
                    <a:pt x="6" y="149"/>
                    <a:pt x="29" y="175"/>
                    <a:pt x="33" y="197"/>
                  </a:cubicBezTo>
                  <a:close/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Freeform 2553">
              <a:extLst>
                <a:ext uri="{FF2B5EF4-FFF2-40B4-BE49-F238E27FC236}">
                  <a16:creationId xmlns:a16="http://schemas.microsoft.com/office/drawing/2014/main" id="{6A99A40A-A1CE-401E-8082-F9DC4D0D0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560"/>
              <a:ext cx="42" cy="272"/>
            </a:xfrm>
            <a:custGeom>
              <a:avLst/>
              <a:gdLst>
                <a:gd name="T0" fmla="*/ 0 w 17"/>
                <a:gd name="T1" fmla="*/ 0 h 102"/>
                <a:gd name="T2" fmla="*/ 257 w 17"/>
                <a:gd name="T3" fmla="*/ 1933 h 10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2">
                  <a:moveTo>
                    <a:pt x="0" y="0"/>
                  </a:moveTo>
                  <a:cubicBezTo>
                    <a:pt x="2" y="14"/>
                    <a:pt x="7" y="65"/>
                    <a:pt x="17" y="102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Freeform 2554">
              <a:extLst>
                <a:ext uri="{FF2B5EF4-FFF2-40B4-BE49-F238E27FC236}">
                  <a16:creationId xmlns:a16="http://schemas.microsoft.com/office/drawing/2014/main" id="{F1B7DBC7-E4F6-44D8-A61C-847E72CD6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5" y="2176"/>
              <a:ext cx="235" cy="219"/>
            </a:xfrm>
            <a:custGeom>
              <a:avLst/>
              <a:gdLst>
                <a:gd name="T0" fmla="*/ 0 w 94"/>
                <a:gd name="T1" fmla="*/ 606 h 82"/>
                <a:gd name="T2" fmla="*/ 125 w 94"/>
                <a:gd name="T3" fmla="*/ 969 h 82"/>
                <a:gd name="T4" fmla="*/ 300 w 94"/>
                <a:gd name="T5" fmla="*/ 1242 h 82"/>
                <a:gd name="T6" fmla="*/ 533 w 94"/>
                <a:gd name="T7" fmla="*/ 1528 h 82"/>
                <a:gd name="T8" fmla="*/ 738 w 94"/>
                <a:gd name="T9" fmla="*/ 1562 h 82"/>
                <a:gd name="T10" fmla="*/ 970 w 94"/>
                <a:gd name="T11" fmla="*/ 1485 h 82"/>
                <a:gd name="T12" fmla="*/ 970 w 94"/>
                <a:gd name="T13" fmla="*/ 1448 h 82"/>
                <a:gd name="T14" fmla="*/ 1188 w 94"/>
                <a:gd name="T15" fmla="*/ 1469 h 82"/>
                <a:gd name="T16" fmla="*/ 1313 w 94"/>
                <a:gd name="T17" fmla="*/ 1354 h 82"/>
                <a:gd name="T18" fmla="*/ 1395 w 94"/>
                <a:gd name="T19" fmla="*/ 1354 h 82"/>
                <a:gd name="T20" fmla="*/ 1438 w 94"/>
                <a:gd name="T21" fmla="*/ 1298 h 82"/>
                <a:gd name="T22" fmla="*/ 1470 w 94"/>
                <a:gd name="T23" fmla="*/ 1221 h 82"/>
                <a:gd name="T24" fmla="*/ 1363 w 94"/>
                <a:gd name="T25" fmla="*/ 1106 h 82"/>
                <a:gd name="T26" fmla="*/ 1238 w 94"/>
                <a:gd name="T27" fmla="*/ 935 h 82"/>
                <a:gd name="T28" fmla="*/ 1220 w 94"/>
                <a:gd name="T29" fmla="*/ 705 h 82"/>
                <a:gd name="T30" fmla="*/ 1050 w 94"/>
                <a:gd name="T31" fmla="*/ 435 h 82"/>
                <a:gd name="T32" fmla="*/ 813 w 94"/>
                <a:gd name="T33" fmla="*/ 171 h 82"/>
                <a:gd name="T34" fmla="*/ 595 w 94"/>
                <a:gd name="T35" fmla="*/ 0 h 8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4" h="82">
                  <a:moveTo>
                    <a:pt x="0" y="32"/>
                  </a:moveTo>
                  <a:cubicBezTo>
                    <a:pt x="2" y="37"/>
                    <a:pt x="4" y="45"/>
                    <a:pt x="8" y="51"/>
                  </a:cubicBezTo>
                  <a:cubicBezTo>
                    <a:pt x="13" y="58"/>
                    <a:pt x="16" y="61"/>
                    <a:pt x="19" y="65"/>
                  </a:cubicBezTo>
                  <a:cubicBezTo>
                    <a:pt x="23" y="69"/>
                    <a:pt x="30" y="78"/>
                    <a:pt x="34" y="80"/>
                  </a:cubicBezTo>
                  <a:cubicBezTo>
                    <a:pt x="37" y="81"/>
                    <a:pt x="45" y="82"/>
                    <a:pt x="47" y="82"/>
                  </a:cubicBezTo>
                  <a:cubicBezTo>
                    <a:pt x="50" y="82"/>
                    <a:pt x="61" y="79"/>
                    <a:pt x="62" y="78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7" y="81"/>
                    <a:pt x="75" y="78"/>
                    <a:pt x="76" y="77"/>
                  </a:cubicBezTo>
                  <a:cubicBezTo>
                    <a:pt x="78" y="77"/>
                    <a:pt x="79" y="75"/>
                    <a:pt x="84" y="71"/>
                  </a:cubicBezTo>
                  <a:cubicBezTo>
                    <a:pt x="85" y="72"/>
                    <a:pt x="87" y="72"/>
                    <a:pt x="89" y="71"/>
                  </a:cubicBezTo>
                  <a:cubicBezTo>
                    <a:pt x="90" y="70"/>
                    <a:pt x="91" y="69"/>
                    <a:pt x="92" y="68"/>
                  </a:cubicBezTo>
                  <a:cubicBezTo>
                    <a:pt x="93" y="67"/>
                    <a:pt x="94" y="65"/>
                    <a:pt x="94" y="64"/>
                  </a:cubicBezTo>
                  <a:cubicBezTo>
                    <a:pt x="93" y="62"/>
                    <a:pt x="89" y="59"/>
                    <a:pt x="87" y="58"/>
                  </a:cubicBezTo>
                  <a:cubicBezTo>
                    <a:pt x="82" y="56"/>
                    <a:pt x="83" y="54"/>
                    <a:pt x="79" y="49"/>
                  </a:cubicBezTo>
                  <a:cubicBezTo>
                    <a:pt x="92" y="51"/>
                    <a:pt x="82" y="42"/>
                    <a:pt x="78" y="37"/>
                  </a:cubicBezTo>
                  <a:cubicBezTo>
                    <a:pt x="74" y="32"/>
                    <a:pt x="72" y="27"/>
                    <a:pt x="67" y="23"/>
                  </a:cubicBezTo>
                  <a:cubicBezTo>
                    <a:pt x="62" y="19"/>
                    <a:pt x="56" y="11"/>
                    <a:pt x="52" y="9"/>
                  </a:cubicBezTo>
                  <a:cubicBezTo>
                    <a:pt x="48" y="7"/>
                    <a:pt x="43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Freeform 2555">
              <a:extLst>
                <a:ext uri="{FF2B5EF4-FFF2-40B4-BE49-F238E27FC236}">
                  <a16:creationId xmlns:a16="http://schemas.microsoft.com/office/drawing/2014/main" id="{707D2FCF-B006-4DB5-8ABB-3DFD382A2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3" y="821"/>
              <a:ext cx="47" cy="115"/>
            </a:xfrm>
            <a:custGeom>
              <a:avLst/>
              <a:gdLst>
                <a:gd name="T0" fmla="*/ 0 w 19"/>
                <a:gd name="T1" fmla="*/ 615 h 43"/>
                <a:gd name="T2" fmla="*/ 134 w 19"/>
                <a:gd name="T3" fmla="*/ 824 h 43"/>
                <a:gd name="T4" fmla="*/ 257 w 19"/>
                <a:gd name="T5" fmla="*/ 594 h 43"/>
                <a:gd name="T6" fmla="*/ 287 w 19"/>
                <a:gd name="T7" fmla="*/ 342 h 43"/>
                <a:gd name="T8" fmla="*/ 166 w 19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43">
                  <a:moveTo>
                    <a:pt x="0" y="32"/>
                  </a:moveTo>
                  <a:cubicBezTo>
                    <a:pt x="4" y="34"/>
                    <a:pt x="10" y="40"/>
                    <a:pt x="9" y="43"/>
                  </a:cubicBezTo>
                  <a:cubicBezTo>
                    <a:pt x="14" y="39"/>
                    <a:pt x="18" y="38"/>
                    <a:pt x="17" y="31"/>
                  </a:cubicBezTo>
                  <a:cubicBezTo>
                    <a:pt x="17" y="26"/>
                    <a:pt x="11" y="22"/>
                    <a:pt x="19" y="18"/>
                  </a:cubicBezTo>
                  <a:cubicBezTo>
                    <a:pt x="16" y="12"/>
                    <a:pt x="10" y="9"/>
                    <a:pt x="11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Freeform 2556">
              <a:extLst>
                <a:ext uri="{FF2B5EF4-FFF2-40B4-BE49-F238E27FC236}">
                  <a16:creationId xmlns:a16="http://schemas.microsoft.com/office/drawing/2014/main" id="{1B078A85-A7A1-47A4-BE55-AA5256DCC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1229"/>
              <a:ext cx="30" cy="24"/>
            </a:xfrm>
            <a:custGeom>
              <a:avLst/>
              <a:gdLst>
                <a:gd name="T0" fmla="*/ 188 w 12"/>
                <a:gd name="T1" fmla="*/ 171 h 9"/>
                <a:gd name="T2" fmla="*/ 0 w 1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9">
                  <a:moveTo>
                    <a:pt x="12" y="9"/>
                  </a:moveTo>
                  <a:cubicBezTo>
                    <a:pt x="8" y="7"/>
                    <a:pt x="1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Freeform 2557">
              <a:extLst>
                <a:ext uri="{FF2B5EF4-FFF2-40B4-BE49-F238E27FC236}">
                  <a16:creationId xmlns:a16="http://schemas.microsoft.com/office/drawing/2014/main" id="{D6718852-0F57-4027-8037-5EC466709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1115"/>
              <a:ext cx="25" cy="26"/>
            </a:xfrm>
            <a:custGeom>
              <a:avLst/>
              <a:gdLst>
                <a:gd name="T0" fmla="*/ 158 w 10"/>
                <a:gd name="T1" fmla="*/ 109 h 10"/>
                <a:gd name="T2" fmla="*/ 50 w 10"/>
                <a:gd name="T3" fmla="*/ 34 h 10"/>
                <a:gd name="T4" fmla="*/ 113 w 10"/>
                <a:gd name="T5" fmla="*/ 177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8" y="5"/>
                    <a:pt x="6" y="0"/>
                    <a:pt x="3" y="2"/>
                  </a:cubicBezTo>
                  <a:cubicBezTo>
                    <a:pt x="0" y="5"/>
                    <a:pt x="6" y="9"/>
                    <a:pt x="7" y="10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Freeform 2558">
              <a:extLst>
                <a:ext uri="{FF2B5EF4-FFF2-40B4-BE49-F238E27FC236}">
                  <a16:creationId xmlns:a16="http://schemas.microsoft.com/office/drawing/2014/main" id="{08B8D037-FFB1-4C58-B0FA-EA1515560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099"/>
              <a:ext cx="15" cy="1"/>
            </a:xfrm>
            <a:custGeom>
              <a:avLst/>
              <a:gdLst>
                <a:gd name="T0" fmla="*/ 95 w 6"/>
                <a:gd name="T1" fmla="*/ 0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Freeform 2559">
              <a:extLst>
                <a:ext uri="{FF2B5EF4-FFF2-40B4-BE49-F238E27FC236}">
                  <a16:creationId xmlns:a16="http://schemas.microsoft.com/office/drawing/2014/main" id="{76898034-913D-4C3B-85CF-BF9FBBE2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1043"/>
              <a:ext cx="10" cy="8"/>
            </a:xfrm>
            <a:custGeom>
              <a:avLst/>
              <a:gdLst>
                <a:gd name="T0" fmla="*/ 0 w 4"/>
                <a:gd name="T1" fmla="*/ 56 h 3"/>
                <a:gd name="T2" fmla="*/ 63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2"/>
                    <a:pt x="3" y="2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Freeform 2560">
              <a:extLst>
                <a:ext uri="{FF2B5EF4-FFF2-40B4-BE49-F238E27FC236}">
                  <a16:creationId xmlns:a16="http://schemas.microsoft.com/office/drawing/2014/main" id="{192E64D7-F5DC-46C3-9525-0D80BA83A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8" y="1019"/>
              <a:ext cx="7" cy="1"/>
            </a:xfrm>
            <a:custGeom>
              <a:avLst/>
              <a:gdLst>
                <a:gd name="T0" fmla="*/ 37 w 3"/>
                <a:gd name="T1" fmla="*/ 0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Freeform 2561">
              <a:extLst>
                <a:ext uri="{FF2B5EF4-FFF2-40B4-BE49-F238E27FC236}">
                  <a16:creationId xmlns:a16="http://schemas.microsoft.com/office/drawing/2014/main" id="{6701F591-0BC7-494B-AFE4-BC66632CA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1051"/>
              <a:ext cx="2" cy="5"/>
            </a:xfrm>
            <a:custGeom>
              <a:avLst/>
              <a:gdLst>
                <a:gd name="T0" fmla="*/ 8 w 1"/>
                <a:gd name="T1" fmla="*/ 0 h 2"/>
                <a:gd name="T2" fmla="*/ 0 w 1"/>
                <a:gd name="T3" fmla="*/ 3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Freeform 2562">
              <a:extLst>
                <a:ext uri="{FF2B5EF4-FFF2-40B4-BE49-F238E27FC236}">
                  <a16:creationId xmlns:a16="http://schemas.microsoft.com/office/drawing/2014/main" id="{CECC6F20-F2C1-43B5-9694-82326FD8E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219"/>
              <a:ext cx="7" cy="10"/>
            </a:xfrm>
            <a:custGeom>
              <a:avLst/>
              <a:gdLst>
                <a:gd name="T0" fmla="*/ 0 w 3"/>
                <a:gd name="T1" fmla="*/ 63 h 4"/>
                <a:gd name="T2" fmla="*/ 37 w 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1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FCEB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Freeform 2563">
              <a:extLst>
                <a:ext uri="{FF2B5EF4-FFF2-40B4-BE49-F238E27FC236}">
                  <a16:creationId xmlns:a16="http://schemas.microsoft.com/office/drawing/2014/main" id="{ABFCE534-6C01-4C5C-AAAB-2E0ED036A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003"/>
              <a:ext cx="678" cy="936"/>
            </a:xfrm>
            <a:custGeom>
              <a:avLst/>
              <a:gdLst>
                <a:gd name="T0" fmla="*/ 3380 w 271"/>
                <a:gd name="T1" fmla="*/ 419 h 351"/>
                <a:gd name="T2" fmla="*/ 3380 w 271"/>
                <a:gd name="T3" fmla="*/ 419 h 351"/>
                <a:gd name="T4" fmla="*/ 3347 w 271"/>
                <a:gd name="T5" fmla="*/ 376 h 351"/>
                <a:gd name="T6" fmla="*/ 3335 w 271"/>
                <a:gd name="T7" fmla="*/ 320 h 351"/>
                <a:gd name="T8" fmla="*/ 3305 w 271"/>
                <a:gd name="T9" fmla="*/ 285 h 351"/>
                <a:gd name="T10" fmla="*/ 3272 w 271"/>
                <a:gd name="T11" fmla="*/ 248 h 351"/>
                <a:gd name="T12" fmla="*/ 3272 w 271"/>
                <a:gd name="T13" fmla="*/ 205 h 351"/>
                <a:gd name="T14" fmla="*/ 3242 w 271"/>
                <a:gd name="T15" fmla="*/ 149 h 351"/>
                <a:gd name="T16" fmla="*/ 3222 w 271"/>
                <a:gd name="T17" fmla="*/ 136 h 351"/>
                <a:gd name="T18" fmla="*/ 375 w 271"/>
                <a:gd name="T19" fmla="*/ 0 h 351"/>
                <a:gd name="T20" fmla="*/ 333 w 271"/>
                <a:gd name="T21" fmla="*/ 21 h 351"/>
                <a:gd name="T22" fmla="*/ 283 w 271"/>
                <a:gd name="T23" fmla="*/ 3072 h 351"/>
                <a:gd name="T24" fmla="*/ 721 w 271"/>
                <a:gd name="T25" fmla="*/ 5725 h 351"/>
                <a:gd name="T26" fmla="*/ 801 w 271"/>
                <a:gd name="T27" fmla="*/ 5859 h 351"/>
                <a:gd name="T28" fmla="*/ 4181 w 271"/>
                <a:gd name="T29" fmla="*/ 6336 h 351"/>
                <a:gd name="T30" fmla="*/ 4243 w 271"/>
                <a:gd name="T31" fmla="*/ 6109 h 351"/>
                <a:gd name="T32" fmla="*/ 3850 w 271"/>
                <a:gd name="T33" fmla="*/ 1912 h 351"/>
                <a:gd name="T34" fmla="*/ 3380 w 271"/>
                <a:gd name="T35" fmla="*/ 419 h 35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71" h="351">
                  <a:moveTo>
                    <a:pt x="216" y="22"/>
                  </a:moveTo>
                  <a:cubicBezTo>
                    <a:pt x="216" y="22"/>
                    <a:pt x="216" y="22"/>
                    <a:pt x="216" y="22"/>
                  </a:cubicBezTo>
                  <a:cubicBezTo>
                    <a:pt x="216" y="21"/>
                    <a:pt x="215" y="20"/>
                    <a:pt x="214" y="20"/>
                  </a:cubicBezTo>
                  <a:cubicBezTo>
                    <a:pt x="214" y="19"/>
                    <a:pt x="213" y="18"/>
                    <a:pt x="213" y="17"/>
                  </a:cubicBezTo>
                  <a:cubicBezTo>
                    <a:pt x="212" y="17"/>
                    <a:pt x="212" y="16"/>
                    <a:pt x="211" y="15"/>
                  </a:cubicBezTo>
                  <a:cubicBezTo>
                    <a:pt x="210" y="15"/>
                    <a:pt x="210" y="14"/>
                    <a:pt x="209" y="13"/>
                  </a:cubicBezTo>
                  <a:cubicBezTo>
                    <a:pt x="209" y="12"/>
                    <a:pt x="209" y="12"/>
                    <a:pt x="209" y="11"/>
                  </a:cubicBezTo>
                  <a:cubicBezTo>
                    <a:pt x="208" y="10"/>
                    <a:pt x="207" y="9"/>
                    <a:pt x="207" y="8"/>
                  </a:cubicBezTo>
                  <a:cubicBezTo>
                    <a:pt x="206" y="8"/>
                    <a:pt x="206" y="7"/>
                    <a:pt x="206" y="7"/>
                  </a:cubicBezTo>
                  <a:cubicBezTo>
                    <a:pt x="116" y="42"/>
                    <a:pt x="45" y="14"/>
                    <a:pt x="24" y="0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4" y="19"/>
                    <a:pt x="0" y="60"/>
                    <a:pt x="18" y="162"/>
                  </a:cubicBezTo>
                  <a:cubicBezTo>
                    <a:pt x="35" y="256"/>
                    <a:pt x="47" y="281"/>
                    <a:pt x="46" y="302"/>
                  </a:cubicBezTo>
                  <a:cubicBezTo>
                    <a:pt x="44" y="310"/>
                    <a:pt x="49" y="309"/>
                    <a:pt x="51" y="309"/>
                  </a:cubicBezTo>
                  <a:cubicBezTo>
                    <a:pt x="85" y="319"/>
                    <a:pt x="210" y="351"/>
                    <a:pt x="267" y="334"/>
                  </a:cubicBezTo>
                  <a:cubicBezTo>
                    <a:pt x="271" y="332"/>
                    <a:pt x="271" y="327"/>
                    <a:pt x="271" y="322"/>
                  </a:cubicBezTo>
                  <a:cubicBezTo>
                    <a:pt x="268" y="284"/>
                    <a:pt x="260" y="170"/>
                    <a:pt x="246" y="101"/>
                  </a:cubicBezTo>
                  <a:cubicBezTo>
                    <a:pt x="238" y="64"/>
                    <a:pt x="230" y="38"/>
                    <a:pt x="216" y="22"/>
                  </a:cubicBezTo>
                  <a:close/>
                </a:path>
              </a:pathLst>
            </a:custGeom>
            <a:noFill/>
            <a:ln w="7938" cap="rnd">
              <a:solidFill>
                <a:srgbClr val="0060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Freeform 2564">
              <a:extLst>
                <a:ext uri="{FF2B5EF4-FFF2-40B4-BE49-F238E27FC236}">
                  <a16:creationId xmlns:a16="http://schemas.microsoft.com/office/drawing/2014/main" id="{5AF881AC-0EB4-498D-B784-55ECD4FF7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3549"/>
              <a:ext cx="33" cy="35"/>
            </a:xfrm>
            <a:custGeom>
              <a:avLst/>
              <a:gdLst>
                <a:gd name="T0" fmla="*/ 213 w 13"/>
                <a:gd name="T1" fmla="*/ 0 h 13"/>
                <a:gd name="T2" fmla="*/ 0 w 13"/>
                <a:gd name="T3" fmla="*/ 23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3">
                  <a:moveTo>
                    <a:pt x="13" y="0"/>
                  </a:moveTo>
                  <a:cubicBezTo>
                    <a:pt x="8" y="9"/>
                    <a:pt x="6" y="13"/>
                    <a:pt x="0" y="12"/>
                  </a:cubicBezTo>
                </a:path>
              </a:pathLst>
            </a:custGeom>
            <a:noFill/>
            <a:ln w="7938" cap="rnd">
              <a:solidFill>
                <a:srgbClr val="CBAA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Freeform 2565">
              <a:extLst>
                <a:ext uri="{FF2B5EF4-FFF2-40B4-BE49-F238E27FC236}">
                  <a16:creationId xmlns:a16="http://schemas.microsoft.com/office/drawing/2014/main" id="{38ECA606-4225-4C47-8D26-B49C3F9DA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" y="2104"/>
              <a:ext cx="115" cy="112"/>
            </a:xfrm>
            <a:custGeom>
              <a:avLst/>
              <a:gdLst>
                <a:gd name="T0" fmla="*/ 0 w 46"/>
                <a:gd name="T1" fmla="*/ 797 h 42"/>
                <a:gd name="T2" fmla="*/ 720 w 46"/>
                <a:gd name="T3" fmla="*/ 0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42">
                  <a:moveTo>
                    <a:pt x="0" y="42"/>
                  </a:moveTo>
                  <a:cubicBezTo>
                    <a:pt x="4" y="30"/>
                    <a:pt x="36" y="4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Freeform 2566">
              <a:extLst>
                <a:ext uri="{FF2B5EF4-FFF2-40B4-BE49-F238E27FC236}">
                  <a16:creationId xmlns:a16="http://schemas.microsoft.com/office/drawing/2014/main" id="{70300A73-EE3F-42AB-A940-F9C3251A1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979"/>
              <a:ext cx="48" cy="29"/>
            </a:xfrm>
            <a:custGeom>
              <a:avLst/>
              <a:gdLst>
                <a:gd name="T0" fmla="*/ 0 w 19"/>
                <a:gd name="T1" fmla="*/ 200 h 11"/>
                <a:gd name="T2" fmla="*/ 306 w 1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11">
                  <a:moveTo>
                    <a:pt x="0" y="11"/>
                  </a:moveTo>
                  <a:cubicBezTo>
                    <a:pt x="7" y="1"/>
                    <a:pt x="16" y="0"/>
                    <a:pt x="19" y="0"/>
                  </a:cubicBezTo>
                </a:path>
              </a:pathLst>
            </a:custGeom>
            <a:noFill/>
            <a:ln w="4763" cap="rnd">
              <a:solidFill>
                <a:srgbClr val="CBAA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Oval 2567">
              <a:extLst>
                <a:ext uri="{FF2B5EF4-FFF2-40B4-BE49-F238E27FC236}">
                  <a16:creationId xmlns:a16="http://schemas.microsoft.com/office/drawing/2014/main" id="{E51932BF-CC1C-42B1-BA91-432D5B536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1027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69" name="Oval 2568">
              <a:extLst>
                <a:ext uri="{FF2B5EF4-FFF2-40B4-BE49-F238E27FC236}">
                  <a16:creationId xmlns:a16="http://schemas.microsoft.com/office/drawing/2014/main" id="{708042D8-321D-4108-95B3-BDF24BEC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1032"/>
              <a:ext cx="5" cy="5"/>
            </a:xfrm>
            <a:prstGeom prst="ellipse">
              <a:avLst/>
            </a:prstGeom>
            <a:solidFill>
              <a:srgbClr val="2205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70" name="Freeform 2569">
              <a:extLst>
                <a:ext uri="{FF2B5EF4-FFF2-40B4-BE49-F238E27FC236}">
                  <a16:creationId xmlns:a16="http://schemas.microsoft.com/office/drawing/2014/main" id="{CF4996A8-CF18-428B-B436-114DAF71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3" y="2515"/>
              <a:ext cx="35" cy="37"/>
            </a:xfrm>
            <a:custGeom>
              <a:avLst/>
              <a:gdLst>
                <a:gd name="T0" fmla="*/ 33 w 14"/>
                <a:gd name="T1" fmla="*/ 182 h 14"/>
                <a:gd name="T2" fmla="*/ 63 w 14"/>
                <a:gd name="T3" fmla="*/ 21 h 14"/>
                <a:gd name="T4" fmla="*/ 188 w 14"/>
                <a:gd name="T5" fmla="*/ 77 h 14"/>
                <a:gd name="T6" fmla="*/ 158 w 14"/>
                <a:gd name="T7" fmla="*/ 225 h 14"/>
                <a:gd name="T8" fmla="*/ 33 w 14"/>
                <a:gd name="T9" fmla="*/ 182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4">
                  <a:moveTo>
                    <a:pt x="2" y="10"/>
                  </a:moveTo>
                  <a:cubicBezTo>
                    <a:pt x="0" y="7"/>
                    <a:pt x="1" y="3"/>
                    <a:pt x="4" y="1"/>
                  </a:cubicBezTo>
                  <a:cubicBezTo>
                    <a:pt x="7" y="0"/>
                    <a:pt x="11" y="1"/>
                    <a:pt x="12" y="4"/>
                  </a:cubicBezTo>
                  <a:cubicBezTo>
                    <a:pt x="14" y="7"/>
                    <a:pt x="13" y="10"/>
                    <a:pt x="10" y="12"/>
                  </a:cubicBezTo>
                  <a:cubicBezTo>
                    <a:pt x="7" y="14"/>
                    <a:pt x="3" y="13"/>
                    <a:pt x="2" y="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Freeform 2570">
              <a:extLst>
                <a:ext uri="{FF2B5EF4-FFF2-40B4-BE49-F238E27FC236}">
                  <a16:creationId xmlns:a16="http://schemas.microsoft.com/office/drawing/2014/main" id="{6F38F7B3-F94F-4EA8-B596-5AE354FDF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3637"/>
              <a:ext cx="20" cy="51"/>
            </a:xfrm>
            <a:custGeom>
              <a:avLst/>
              <a:gdLst>
                <a:gd name="T0" fmla="*/ 20 w 8"/>
                <a:gd name="T1" fmla="*/ 0 h 19"/>
                <a:gd name="T2" fmla="*/ 125 w 8"/>
                <a:gd name="T3" fmla="*/ 368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9">
                  <a:moveTo>
                    <a:pt x="1" y="0"/>
                  </a:moveTo>
                  <a:cubicBezTo>
                    <a:pt x="0" y="8"/>
                    <a:pt x="0" y="15"/>
                    <a:pt x="8" y="19"/>
                  </a:cubicBezTo>
                </a:path>
              </a:pathLst>
            </a:custGeom>
            <a:noFill/>
            <a:ln w="7938" cap="rnd">
              <a:solidFill>
                <a:srgbClr val="CBAA9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Freeform 2571">
              <a:extLst>
                <a:ext uri="{FF2B5EF4-FFF2-40B4-BE49-F238E27FC236}">
                  <a16:creationId xmlns:a16="http://schemas.microsoft.com/office/drawing/2014/main" id="{FA19EC98-04C3-4479-A5C9-387C6EA7B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640"/>
              <a:ext cx="410" cy="197"/>
            </a:xfrm>
            <a:custGeom>
              <a:avLst/>
              <a:gdLst>
                <a:gd name="T0" fmla="*/ 1158 w 164"/>
                <a:gd name="T1" fmla="*/ 192 h 74"/>
                <a:gd name="T2" fmla="*/ 908 w 164"/>
                <a:gd name="T3" fmla="*/ 532 h 74"/>
                <a:gd name="T4" fmla="*/ 145 w 164"/>
                <a:gd name="T5" fmla="*/ 397 h 74"/>
                <a:gd name="T6" fmla="*/ 63 w 164"/>
                <a:gd name="T7" fmla="*/ 1113 h 74"/>
                <a:gd name="T8" fmla="*/ 770 w 164"/>
                <a:gd name="T9" fmla="*/ 1360 h 74"/>
                <a:gd name="T10" fmla="*/ 1658 w 164"/>
                <a:gd name="T11" fmla="*/ 1147 h 74"/>
                <a:gd name="T12" fmla="*/ 2458 w 164"/>
                <a:gd name="T13" fmla="*/ 737 h 74"/>
                <a:gd name="T14" fmla="*/ 2345 w 164"/>
                <a:gd name="T15" fmla="*/ 282 h 74"/>
                <a:gd name="T16" fmla="*/ 1738 w 164"/>
                <a:gd name="T17" fmla="*/ 192 h 74"/>
                <a:gd name="T18" fmla="*/ 1220 w 164"/>
                <a:gd name="T19" fmla="*/ 21 h 74"/>
                <a:gd name="T20" fmla="*/ 1158 w 164"/>
                <a:gd name="T21" fmla="*/ 192 h 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4" h="74">
                  <a:moveTo>
                    <a:pt x="74" y="10"/>
                  </a:moveTo>
                  <a:cubicBezTo>
                    <a:pt x="77" y="18"/>
                    <a:pt x="69" y="24"/>
                    <a:pt x="58" y="28"/>
                  </a:cubicBezTo>
                  <a:cubicBezTo>
                    <a:pt x="47" y="33"/>
                    <a:pt x="16" y="32"/>
                    <a:pt x="9" y="21"/>
                  </a:cubicBezTo>
                  <a:cubicBezTo>
                    <a:pt x="5" y="30"/>
                    <a:pt x="0" y="49"/>
                    <a:pt x="4" y="59"/>
                  </a:cubicBezTo>
                  <a:cubicBezTo>
                    <a:pt x="8" y="69"/>
                    <a:pt x="26" y="74"/>
                    <a:pt x="49" y="72"/>
                  </a:cubicBezTo>
                  <a:cubicBezTo>
                    <a:pt x="72" y="69"/>
                    <a:pt x="84" y="65"/>
                    <a:pt x="106" y="61"/>
                  </a:cubicBezTo>
                  <a:cubicBezTo>
                    <a:pt x="127" y="57"/>
                    <a:pt x="150" y="51"/>
                    <a:pt x="157" y="39"/>
                  </a:cubicBezTo>
                  <a:cubicBezTo>
                    <a:pt x="164" y="27"/>
                    <a:pt x="156" y="18"/>
                    <a:pt x="150" y="15"/>
                  </a:cubicBezTo>
                  <a:cubicBezTo>
                    <a:pt x="143" y="12"/>
                    <a:pt x="125" y="14"/>
                    <a:pt x="111" y="10"/>
                  </a:cubicBezTo>
                  <a:cubicBezTo>
                    <a:pt x="98" y="7"/>
                    <a:pt x="85" y="2"/>
                    <a:pt x="78" y="1"/>
                  </a:cubicBezTo>
                  <a:cubicBezTo>
                    <a:pt x="71" y="0"/>
                    <a:pt x="66" y="2"/>
                    <a:pt x="74" y="10"/>
                  </a:cubicBezTo>
                  <a:close/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Freeform 2572">
              <a:extLst>
                <a:ext uri="{FF2B5EF4-FFF2-40B4-BE49-F238E27FC236}">
                  <a16:creationId xmlns:a16="http://schemas.microsoft.com/office/drawing/2014/main" id="{3E4429EF-2F2F-45D8-9C7A-0A210D710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3672"/>
              <a:ext cx="105" cy="27"/>
            </a:xfrm>
            <a:custGeom>
              <a:avLst/>
              <a:gdLst>
                <a:gd name="T0" fmla="*/ 0 w 42"/>
                <a:gd name="T1" fmla="*/ 0 h 10"/>
                <a:gd name="T2" fmla="*/ 583 w 42"/>
                <a:gd name="T3" fmla="*/ 138 h 10"/>
                <a:gd name="T4" fmla="*/ 613 w 42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0">
                  <a:moveTo>
                    <a:pt x="0" y="0"/>
                  </a:moveTo>
                  <a:cubicBezTo>
                    <a:pt x="8" y="7"/>
                    <a:pt x="31" y="10"/>
                    <a:pt x="37" y="7"/>
                  </a:cubicBezTo>
                  <a:cubicBezTo>
                    <a:pt x="42" y="5"/>
                    <a:pt x="39" y="0"/>
                    <a:pt x="39" y="0"/>
                  </a:cubicBezTo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Freeform 2573">
              <a:extLst>
                <a:ext uri="{FF2B5EF4-FFF2-40B4-BE49-F238E27FC236}">
                  <a16:creationId xmlns:a16="http://schemas.microsoft.com/office/drawing/2014/main" id="{AA452C8D-7BB0-47D9-8844-1D5B3C6A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3725"/>
              <a:ext cx="400" cy="155"/>
            </a:xfrm>
            <a:custGeom>
              <a:avLst/>
              <a:gdLst>
                <a:gd name="T0" fmla="*/ 2488 w 160"/>
                <a:gd name="T1" fmla="*/ 0 h 58"/>
                <a:gd name="T2" fmla="*/ 2488 w 160"/>
                <a:gd name="T3" fmla="*/ 0 h 58"/>
                <a:gd name="T4" fmla="*/ 2458 w 160"/>
                <a:gd name="T5" fmla="*/ 136 h 58"/>
                <a:gd name="T6" fmla="*/ 1658 w 160"/>
                <a:gd name="T7" fmla="*/ 556 h 58"/>
                <a:gd name="T8" fmla="*/ 770 w 160"/>
                <a:gd name="T9" fmla="*/ 764 h 58"/>
                <a:gd name="T10" fmla="*/ 63 w 160"/>
                <a:gd name="T11" fmla="*/ 534 h 58"/>
                <a:gd name="T12" fmla="*/ 50 w 160"/>
                <a:gd name="T13" fmla="*/ 556 h 58"/>
                <a:gd name="T14" fmla="*/ 158 w 160"/>
                <a:gd name="T15" fmla="*/ 935 h 58"/>
                <a:gd name="T16" fmla="*/ 688 w 160"/>
                <a:gd name="T17" fmla="*/ 1050 h 58"/>
                <a:gd name="T18" fmla="*/ 895 w 160"/>
                <a:gd name="T19" fmla="*/ 901 h 58"/>
                <a:gd name="T20" fmla="*/ 1470 w 160"/>
                <a:gd name="T21" fmla="*/ 730 h 58"/>
                <a:gd name="T22" fmla="*/ 2395 w 160"/>
                <a:gd name="T23" fmla="*/ 342 h 58"/>
                <a:gd name="T24" fmla="*/ 2488 w 160"/>
                <a:gd name="T25" fmla="*/ 0 h 5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0" h="58">
                  <a:moveTo>
                    <a:pt x="159" y="0"/>
                  </a:moveTo>
                  <a:cubicBezTo>
                    <a:pt x="159" y="0"/>
                    <a:pt x="159" y="0"/>
                    <a:pt x="159" y="0"/>
                  </a:cubicBezTo>
                  <a:cubicBezTo>
                    <a:pt x="159" y="2"/>
                    <a:pt x="158" y="5"/>
                    <a:pt x="157" y="7"/>
                  </a:cubicBezTo>
                  <a:cubicBezTo>
                    <a:pt x="150" y="19"/>
                    <a:pt x="127" y="25"/>
                    <a:pt x="106" y="29"/>
                  </a:cubicBezTo>
                  <a:cubicBezTo>
                    <a:pt x="84" y="33"/>
                    <a:pt x="72" y="37"/>
                    <a:pt x="49" y="40"/>
                  </a:cubicBezTo>
                  <a:cubicBezTo>
                    <a:pt x="27" y="42"/>
                    <a:pt x="9" y="38"/>
                    <a:pt x="4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8"/>
                    <a:pt x="4" y="43"/>
                    <a:pt x="10" y="49"/>
                  </a:cubicBezTo>
                  <a:cubicBezTo>
                    <a:pt x="17" y="55"/>
                    <a:pt x="36" y="58"/>
                    <a:pt x="44" y="55"/>
                  </a:cubicBezTo>
                  <a:cubicBezTo>
                    <a:pt x="52" y="51"/>
                    <a:pt x="53" y="49"/>
                    <a:pt x="57" y="47"/>
                  </a:cubicBezTo>
                  <a:cubicBezTo>
                    <a:pt x="67" y="44"/>
                    <a:pt x="80" y="41"/>
                    <a:pt x="94" y="38"/>
                  </a:cubicBezTo>
                  <a:cubicBezTo>
                    <a:pt x="114" y="35"/>
                    <a:pt x="145" y="29"/>
                    <a:pt x="153" y="18"/>
                  </a:cubicBezTo>
                  <a:cubicBezTo>
                    <a:pt x="160" y="7"/>
                    <a:pt x="159" y="0"/>
                    <a:pt x="159" y="0"/>
                  </a:cubicBezTo>
                  <a:close/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Freeform 2574">
              <a:extLst>
                <a:ext uri="{FF2B5EF4-FFF2-40B4-BE49-F238E27FC236}">
                  <a16:creationId xmlns:a16="http://schemas.microsoft.com/office/drawing/2014/main" id="{E39FEB02-3C9C-4B83-822A-934F3D665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5" y="3565"/>
              <a:ext cx="298" cy="174"/>
            </a:xfrm>
            <a:custGeom>
              <a:avLst/>
              <a:gdLst>
                <a:gd name="T0" fmla="*/ 95 w 119"/>
                <a:gd name="T1" fmla="*/ 367 h 65"/>
                <a:gd name="T2" fmla="*/ 50 w 119"/>
                <a:gd name="T3" fmla="*/ 1039 h 65"/>
                <a:gd name="T4" fmla="*/ 438 w 119"/>
                <a:gd name="T5" fmla="*/ 1226 h 65"/>
                <a:gd name="T6" fmla="*/ 929 w 119"/>
                <a:gd name="T7" fmla="*/ 1076 h 65"/>
                <a:gd name="T8" fmla="*/ 1367 w 119"/>
                <a:gd name="T9" fmla="*/ 859 h 65"/>
                <a:gd name="T10" fmla="*/ 1755 w 119"/>
                <a:gd name="T11" fmla="*/ 573 h 65"/>
                <a:gd name="T12" fmla="*/ 1600 w 119"/>
                <a:gd name="T13" fmla="*/ 56 h 65"/>
                <a:gd name="T14" fmla="*/ 1192 w 119"/>
                <a:gd name="T15" fmla="*/ 78 h 65"/>
                <a:gd name="T16" fmla="*/ 1022 w 119"/>
                <a:gd name="T17" fmla="*/ 0 h 65"/>
                <a:gd name="T18" fmla="*/ 816 w 119"/>
                <a:gd name="T19" fmla="*/ 367 h 65"/>
                <a:gd name="T20" fmla="*/ 346 w 119"/>
                <a:gd name="T21" fmla="*/ 367 h 65"/>
                <a:gd name="T22" fmla="*/ 95 w 119"/>
                <a:gd name="T23" fmla="*/ 367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9" h="65">
                  <a:moveTo>
                    <a:pt x="6" y="19"/>
                  </a:moveTo>
                  <a:cubicBezTo>
                    <a:pt x="3" y="28"/>
                    <a:pt x="0" y="45"/>
                    <a:pt x="3" y="54"/>
                  </a:cubicBezTo>
                  <a:cubicBezTo>
                    <a:pt x="7" y="62"/>
                    <a:pt x="18" y="64"/>
                    <a:pt x="28" y="64"/>
                  </a:cubicBezTo>
                  <a:cubicBezTo>
                    <a:pt x="39" y="65"/>
                    <a:pt x="50" y="61"/>
                    <a:pt x="59" y="56"/>
                  </a:cubicBezTo>
                  <a:cubicBezTo>
                    <a:pt x="68" y="51"/>
                    <a:pt x="79" y="47"/>
                    <a:pt x="87" y="45"/>
                  </a:cubicBezTo>
                  <a:cubicBezTo>
                    <a:pt x="94" y="44"/>
                    <a:pt x="106" y="38"/>
                    <a:pt x="112" y="30"/>
                  </a:cubicBezTo>
                  <a:cubicBezTo>
                    <a:pt x="119" y="21"/>
                    <a:pt x="115" y="4"/>
                    <a:pt x="102" y="3"/>
                  </a:cubicBezTo>
                  <a:cubicBezTo>
                    <a:pt x="90" y="2"/>
                    <a:pt x="84" y="4"/>
                    <a:pt x="76" y="4"/>
                  </a:cubicBezTo>
                  <a:cubicBezTo>
                    <a:pt x="69" y="5"/>
                    <a:pt x="68" y="0"/>
                    <a:pt x="65" y="0"/>
                  </a:cubicBezTo>
                  <a:cubicBezTo>
                    <a:pt x="63" y="0"/>
                    <a:pt x="62" y="14"/>
                    <a:pt x="52" y="19"/>
                  </a:cubicBezTo>
                  <a:cubicBezTo>
                    <a:pt x="42" y="25"/>
                    <a:pt x="29" y="24"/>
                    <a:pt x="22" y="19"/>
                  </a:cubicBezTo>
                  <a:cubicBezTo>
                    <a:pt x="15" y="15"/>
                    <a:pt x="7" y="14"/>
                    <a:pt x="6" y="19"/>
                  </a:cubicBezTo>
                  <a:close/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Freeform 2575">
              <a:extLst>
                <a:ext uri="{FF2B5EF4-FFF2-40B4-BE49-F238E27FC236}">
                  <a16:creationId xmlns:a16="http://schemas.microsoft.com/office/drawing/2014/main" id="{EEF41DCC-C126-4733-AA30-6112AF423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3576"/>
              <a:ext cx="65" cy="21"/>
            </a:xfrm>
            <a:custGeom>
              <a:avLst/>
              <a:gdLst>
                <a:gd name="T0" fmla="*/ 0 w 26"/>
                <a:gd name="T1" fmla="*/ 123 h 8"/>
                <a:gd name="T2" fmla="*/ 363 w 26"/>
                <a:gd name="T3" fmla="*/ 76 h 8"/>
                <a:gd name="T4" fmla="*/ 375 w 26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8">
                  <a:moveTo>
                    <a:pt x="0" y="7"/>
                  </a:moveTo>
                  <a:cubicBezTo>
                    <a:pt x="10" y="8"/>
                    <a:pt x="21" y="7"/>
                    <a:pt x="23" y="4"/>
                  </a:cubicBezTo>
                  <a:cubicBezTo>
                    <a:pt x="26" y="2"/>
                    <a:pt x="24" y="0"/>
                    <a:pt x="24" y="0"/>
                  </a:cubicBezTo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Freeform 2576">
              <a:extLst>
                <a:ext uri="{FF2B5EF4-FFF2-40B4-BE49-F238E27FC236}">
                  <a16:creationId xmlns:a16="http://schemas.microsoft.com/office/drawing/2014/main" id="{BCAC9525-F209-4C8B-90C6-4490FD902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0" y="3624"/>
              <a:ext cx="285" cy="147"/>
            </a:xfrm>
            <a:custGeom>
              <a:avLst/>
              <a:gdLst>
                <a:gd name="T0" fmla="*/ 1750 w 114"/>
                <a:gd name="T1" fmla="*/ 0 h 55"/>
                <a:gd name="T2" fmla="*/ 1720 w 114"/>
                <a:gd name="T3" fmla="*/ 150 h 55"/>
                <a:gd name="T4" fmla="*/ 1333 w 114"/>
                <a:gd name="T5" fmla="*/ 436 h 55"/>
                <a:gd name="T6" fmla="*/ 895 w 114"/>
                <a:gd name="T7" fmla="*/ 649 h 55"/>
                <a:gd name="T8" fmla="*/ 408 w 114"/>
                <a:gd name="T9" fmla="*/ 799 h 55"/>
                <a:gd name="T10" fmla="*/ 20 w 114"/>
                <a:gd name="T11" fmla="*/ 615 h 55"/>
                <a:gd name="T12" fmla="*/ 83 w 114"/>
                <a:gd name="T13" fmla="*/ 901 h 55"/>
                <a:gd name="T14" fmla="*/ 520 w 114"/>
                <a:gd name="T15" fmla="*/ 1016 h 55"/>
                <a:gd name="T16" fmla="*/ 783 w 114"/>
                <a:gd name="T17" fmla="*/ 935 h 55"/>
                <a:gd name="T18" fmla="*/ 895 w 114"/>
                <a:gd name="T19" fmla="*/ 764 h 55"/>
                <a:gd name="T20" fmla="*/ 1238 w 114"/>
                <a:gd name="T21" fmla="*/ 615 h 55"/>
                <a:gd name="T22" fmla="*/ 1720 w 114"/>
                <a:gd name="T23" fmla="*/ 265 h 55"/>
                <a:gd name="T24" fmla="*/ 1750 w 114"/>
                <a:gd name="T25" fmla="*/ 0 h 5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4" h="55">
                  <a:moveTo>
                    <a:pt x="112" y="0"/>
                  </a:moveTo>
                  <a:cubicBezTo>
                    <a:pt x="112" y="3"/>
                    <a:pt x="112" y="5"/>
                    <a:pt x="110" y="8"/>
                  </a:cubicBezTo>
                  <a:cubicBezTo>
                    <a:pt x="104" y="16"/>
                    <a:pt x="92" y="22"/>
                    <a:pt x="85" y="23"/>
                  </a:cubicBezTo>
                  <a:cubicBezTo>
                    <a:pt x="77" y="25"/>
                    <a:pt x="66" y="29"/>
                    <a:pt x="57" y="34"/>
                  </a:cubicBezTo>
                  <a:cubicBezTo>
                    <a:pt x="48" y="39"/>
                    <a:pt x="37" y="43"/>
                    <a:pt x="26" y="42"/>
                  </a:cubicBezTo>
                  <a:cubicBezTo>
                    <a:pt x="16" y="42"/>
                    <a:pt x="5" y="40"/>
                    <a:pt x="1" y="32"/>
                  </a:cubicBezTo>
                  <a:cubicBezTo>
                    <a:pt x="0" y="39"/>
                    <a:pt x="1" y="43"/>
                    <a:pt x="5" y="47"/>
                  </a:cubicBezTo>
                  <a:cubicBezTo>
                    <a:pt x="8" y="52"/>
                    <a:pt x="18" y="55"/>
                    <a:pt x="33" y="53"/>
                  </a:cubicBezTo>
                  <a:cubicBezTo>
                    <a:pt x="47" y="51"/>
                    <a:pt x="47" y="50"/>
                    <a:pt x="50" y="49"/>
                  </a:cubicBezTo>
                  <a:cubicBezTo>
                    <a:pt x="53" y="47"/>
                    <a:pt x="53" y="42"/>
                    <a:pt x="57" y="40"/>
                  </a:cubicBezTo>
                  <a:cubicBezTo>
                    <a:pt x="61" y="39"/>
                    <a:pt x="66" y="35"/>
                    <a:pt x="79" y="32"/>
                  </a:cubicBezTo>
                  <a:cubicBezTo>
                    <a:pt x="92" y="29"/>
                    <a:pt x="105" y="20"/>
                    <a:pt x="110" y="14"/>
                  </a:cubicBezTo>
                  <a:cubicBezTo>
                    <a:pt x="114" y="10"/>
                    <a:pt x="114" y="4"/>
                    <a:pt x="112" y="0"/>
                  </a:cubicBezTo>
                  <a:close/>
                </a:path>
              </a:pathLst>
            </a:custGeom>
            <a:noFill/>
            <a:ln w="7938" cap="flat">
              <a:solidFill>
                <a:srgbClr val="5D5A7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Freeform 2577">
              <a:extLst>
                <a:ext uri="{FF2B5EF4-FFF2-40B4-BE49-F238E27FC236}">
                  <a16:creationId xmlns:a16="http://schemas.microsoft.com/office/drawing/2014/main" id="{7DDA108E-1C67-4EF0-9AF1-33174194B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0" y="3675"/>
              <a:ext cx="45" cy="32"/>
            </a:xfrm>
            <a:custGeom>
              <a:avLst/>
              <a:gdLst>
                <a:gd name="T0" fmla="*/ 145 w 18"/>
                <a:gd name="T1" fmla="*/ 0 h 12"/>
                <a:gd name="T2" fmla="*/ 113 w 18"/>
                <a:gd name="T3" fmla="*/ 227 h 12"/>
                <a:gd name="T4" fmla="*/ 250 w 18"/>
                <a:gd name="T5" fmla="*/ 0 h 12"/>
                <a:gd name="T6" fmla="*/ 283 w 18"/>
                <a:gd name="T7" fmla="*/ 192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2">
                  <a:moveTo>
                    <a:pt x="9" y="0"/>
                  </a:moveTo>
                  <a:cubicBezTo>
                    <a:pt x="6" y="2"/>
                    <a:pt x="0" y="11"/>
                    <a:pt x="7" y="12"/>
                  </a:cubicBezTo>
                  <a:cubicBezTo>
                    <a:pt x="13" y="12"/>
                    <a:pt x="13" y="2"/>
                    <a:pt x="16" y="0"/>
                  </a:cubicBezTo>
                  <a:cubicBezTo>
                    <a:pt x="18" y="3"/>
                    <a:pt x="18" y="6"/>
                    <a:pt x="18" y="10"/>
                  </a:cubicBezTo>
                </a:path>
              </a:pathLst>
            </a:custGeom>
            <a:noFill/>
            <a:ln w="15875" cap="rnd">
              <a:solidFill>
                <a:srgbClr val="8186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Freeform 2578">
              <a:extLst>
                <a:ext uri="{FF2B5EF4-FFF2-40B4-BE49-F238E27FC236}">
                  <a16:creationId xmlns:a16="http://schemas.microsoft.com/office/drawing/2014/main" id="{DCFC67DE-554D-4944-A723-ACFF12608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584"/>
              <a:ext cx="23" cy="29"/>
            </a:xfrm>
            <a:custGeom>
              <a:avLst/>
              <a:gdLst>
                <a:gd name="T0" fmla="*/ 51 w 9"/>
                <a:gd name="T1" fmla="*/ 0 h 11"/>
                <a:gd name="T2" fmla="*/ 130 w 9"/>
                <a:gd name="T3" fmla="*/ 3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0" y="10"/>
                    <a:pt x="9" y="11"/>
                    <a:pt x="8" y="2"/>
                  </a:cubicBezTo>
                </a:path>
              </a:pathLst>
            </a:custGeom>
            <a:noFill/>
            <a:ln w="15875" cap="rnd">
              <a:solidFill>
                <a:srgbClr val="8186B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Freeform 2579">
              <a:extLst>
                <a:ext uri="{FF2B5EF4-FFF2-40B4-BE49-F238E27FC236}">
                  <a16:creationId xmlns:a16="http://schemas.microsoft.com/office/drawing/2014/main" id="{A3FC565A-F6F0-43A5-9CD5-F187AF6F4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8" y="2392"/>
              <a:ext cx="300" cy="237"/>
            </a:xfrm>
            <a:custGeom>
              <a:avLst/>
              <a:gdLst>
                <a:gd name="T0" fmla="*/ 1783 w 120"/>
                <a:gd name="T1" fmla="*/ 264 h 89"/>
                <a:gd name="T2" fmla="*/ 1688 w 120"/>
                <a:gd name="T3" fmla="*/ 77 h 89"/>
                <a:gd name="T4" fmla="*/ 1363 w 120"/>
                <a:gd name="T5" fmla="*/ 77 h 89"/>
                <a:gd name="T6" fmla="*/ 188 w 120"/>
                <a:gd name="T7" fmla="*/ 852 h 89"/>
                <a:gd name="T8" fmla="*/ 0 w 120"/>
                <a:gd name="T9" fmla="*/ 1190 h 89"/>
                <a:gd name="T10" fmla="*/ 95 w 120"/>
                <a:gd name="T11" fmla="*/ 1377 h 89"/>
                <a:gd name="T12" fmla="*/ 550 w 120"/>
                <a:gd name="T13" fmla="*/ 1568 h 89"/>
                <a:gd name="T14" fmla="*/ 1658 w 120"/>
                <a:gd name="T15" fmla="*/ 852 h 89"/>
                <a:gd name="T16" fmla="*/ 1783 w 120"/>
                <a:gd name="T17" fmla="*/ 264 h 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0" h="89">
                  <a:moveTo>
                    <a:pt x="114" y="14"/>
                  </a:moveTo>
                  <a:cubicBezTo>
                    <a:pt x="108" y="4"/>
                    <a:pt x="108" y="4"/>
                    <a:pt x="108" y="4"/>
                  </a:cubicBezTo>
                  <a:cubicBezTo>
                    <a:pt x="102" y="1"/>
                    <a:pt x="94" y="0"/>
                    <a:pt x="87" y="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5" y="49"/>
                    <a:pt x="1" y="56"/>
                    <a:pt x="0" y="63"/>
                  </a:cubicBezTo>
                  <a:cubicBezTo>
                    <a:pt x="6" y="73"/>
                    <a:pt x="6" y="73"/>
                    <a:pt x="6" y="73"/>
                  </a:cubicBezTo>
                  <a:cubicBezTo>
                    <a:pt x="12" y="84"/>
                    <a:pt x="25" y="89"/>
                    <a:pt x="35" y="83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17" y="39"/>
                    <a:pt x="120" y="25"/>
                    <a:pt x="114" y="14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Freeform 2580">
              <a:extLst>
                <a:ext uri="{FF2B5EF4-FFF2-40B4-BE49-F238E27FC236}">
                  <a16:creationId xmlns:a16="http://schemas.microsoft.com/office/drawing/2014/main" id="{0FDD9C31-8913-4945-8E7F-A0190C39F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2387"/>
              <a:ext cx="358" cy="325"/>
            </a:xfrm>
            <a:custGeom>
              <a:avLst/>
              <a:gdLst>
                <a:gd name="T0" fmla="*/ 2151 w 143"/>
                <a:gd name="T1" fmla="*/ 852 h 122"/>
                <a:gd name="T2" fmla="*/ 2005 w 143"/>
                <a:gd name="T3" fmla="*/ 1420 h 122"/>
                <a:gd name="T4" fmla="*/ 834 w 143"/>
                <a:gd name="T5" fmla="*/ 2192 h 122"/>
                <a:gd name="T6" fmla="*/ 345 w 143"/>
                <a:gd name="T7" fmla="*/ 2022 h 122"/>
                <a:gd name="T8" fmla="*/ 95 w 143"/>
                <a:gd name="T9" fmla="*/ 1476 h 122"/>
                <a:gd name="T10" fmla="*/ 238 w 143"/>
                <a:gd name="T11" fmla="*/ 887 h 122"/>
                <a:gd name="T12" fmla="*/ 1409 w 143"/>
                <a:gd name="T13" fmla="*/ 115 h 122"/>
                <a:gd name="T14" fmla="*/ 1900 w 143"/>
                <a:gd name="T15" fmla="*/ 285 h 122"/>
                <a:gd name="T16" fmla="*/ 2151 w 143"/>
                <a:gd name="T17" fmla="*/ 852 h 1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3" h="122">
                  <a:moveTo>
                    <a:pt x="137" y="45"/>
                  </a:moveTo>
                  <a:cubicBezTo>
                    <a:pt x="143" y="56"/>
                    <a:pt x="139" y="69"/>
                    <a:pt x="128" y="7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42" y="122"/>
                    <a:pt x="28" y="118"/>
                    <a:pt x="22" y="10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0" y="67"/>
                    <a:pt x="4" y="53"/>
                    <a:pt x="15" y="47"/>
                  </a:cubicBezTo>
                  <a:cubicBezTo>
                    <a:pt x="90" y="6"/>
                    <a:pt x="90" y="6"/>
                    <a:pt x="90" y="6"/>
                  </a:cubicBezTo>
                  <a:cubicBezTo>
                    <a:pt x="101" y="0"/>
                    <a:pt x="115" y="4"/>
                    <a:pt x="121" y="15"/>
                  </a:cubicBezTo>
                  <a:lnTo>
                    <a:pt x="137" y="45"/>
                  </a:lnTo>
                  <a:close/>
                </a:path>
              </a:pathLst>
            </a:custGeom>
            <a:noFill/>
            <a:ln w="7938" cap="rnd">
              <a:solidFill>
                <a:srgbClr val="001B49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Oval 2581">
              <a:extLst>
                <a:ext uri="{FF2B5EF4-FFF2-40B4-BE49-F238E27FC236}">
                  <a16:creationId xmlns:a16="http://schemas.microsoft.com/office/drawing/2014/main" id="{D89C0551-BFA0-4BB9-9F23-D94DD2EAC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2528"/>
              <a:ext cx="5" cy="5"/>
            </a:xfrm>
            <a:prstGeom prst="ellipse">
              <a:avLst/>
            </a:prstGeom>
            <a:solidFill>
              <a:srgbClr val="FFFFFF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83" name="Freeform 2582">
              <a:extLst>
                <a:ext uri="{FF2B5EF4-FFF2-40B4-BE49-F238E27FC236}">
                  <a16:creationId xmlns:a16="http://schemas.microsoft.com/office/drawing/2014/main" id="{FD2E557F-2AFB-4FF0-8E22-56989A8ED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987"/>
              <a:ext cx="53" cy="74"/>
            </a:xfrm>
            <a:custGeom>
              <a:avLst/>
              <a:gdLst>
                <a:gd name="T0" fmla="*/ 0 w 21"/>
                <a:gd name="T1" fmla="*/ 441 h 28"/>
                <a:gd name="T2" fmla="*/ 146 w 21"/>
                <a:gd name="T3" fmla="*/ 518 h 28"/>
                <a:gd name="T4" fmla="*/ 338 w 21"/>
                <a:gd name="T5" fmla="*/ 426 h 28"/>
                <a:gd name="T6" fmla="*/ 305 w 21"/>
                <a:gd name="T7" fmla="*/ 336 h 28"/>
                <a:gd name="T8" fmla="*/ 179 w 21"/>
                <a:gd name="T9" fmla="*/ 111 h 28"/>
                <a:gd name="T10" fmla="*/ 33 w 21"/>
                <a:gd name="T11" fmla="*/ 259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8">
                  <a:moveTo>
                    <a:pt x="0" y="24"/>
                  </a:moveTo>
                  <a:cubicBezTo>
                    <a:pt x="4" y="22"/>
                    <a:pt x="6" y="25"/>
                    <a:pt x="9" y="28"/>
                  </a:cubicBezTo>
                  <a:cubicBezTo>
                    <a:pt x="10" y="23"/>
                    <a:pt x="17" y="21"/>
                    <a:pt x="21" y="23"/>
                  </a:cubicBezTo>
                  <a:cubicBezTo>
                    <a:pt x="21" y="21"/>
                    <a:pt x="20" y="19"/>
                    <a:pt x="19" y="18"/>
                  </a:cubicBezTo>
                  <a:cubicBezTo>
                    <a:pt x="16" y="14"/>
                    <a:pt x="14" y="9"/>
                    <a:pt x="11" y="6"/>
                  </a:cubicBezTo>
                  <a:cubicBezTo>
                    <a:pt x="5" y="0"/>
                    <a:pt x="2" y="8"/>
                    <a:pt x="2" y="14"/>
                  </a:cubicBezTo>
                </a:path>
              </a:pathLst>
            </a:custGeom>
            <a:solidFill>
              <a:srgbClr val="BD9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2583">
              <a:extLst>
                <a:ext uri="{FF2B5EF4-FFF2-40B4-BE49-F238E27FC236}">
                  <a16:creationId xmlns:a16="http://schemas.microsoft.com/office/drawing/2014/main" id="{1748C5F1-DEF8-490B-98E1-F787A3EF7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891"/>
              <a:ext cx="80" cy="58"/>
            </a:xfrm>
            <a:custGeom>
              <a:avLst/>
              <a:gdLst>
                <a:gd name="T0" fmla="*/ 0 w 32"/>
                <a:gd name="T1" fmla="*/ 403 h 22"/>
                <a:gd name="T2" fmla="*/ 175 w 32"/>
                <a:gd name="T3" fmla="*/ 55 h 22"/>
                <a:gd name="T4" fmla="*/ 500 w 32"/>
                <a:gd name="T5" fmla="*/ 166 h 22"/>
                <a:gd name="T6" fmla="*/ 333 w 32"/>
                <a:gd name="T7" fmla="*/ 237 h 22"/>
                <a:gd name="T8" fmla="*/ 175 w 32"/>
                <a:gd name="T9" fmla="*/ 237 h 22"/>
                <a:gd name="T10" fmla="*/ 63 w 32"/>
                <a:gd name="T11" fmla="*/ 32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22">
                  <a:moveTo>
                    <a:pt x="0" y="22"/>
                  </a:moveTo>
                  <a:cubicBezTo>
                    <a:pt x="4" y="15"/>
                    <a:pt x="3" y="8"/>
                    <a:pt x="11" y="3"/>
                  </a:cubicBezTo>
                  <a:cubicBezTo>
                    <a:pt x="19" y="0"/>
                    <a:pt x="27" y="2"/>
                    <a:pt x="32" y="9"/>
                  </a:cubicBezTo>
                  <a:cubicBezTo>
                    <a:pt x="29" y="10"/>
                    <a:pt x="14" y="3"/>
                    <a:pt x="21" y="13"/>
                  </a:cubicBezTo>
                  <a:cubicBezTo>
                    <a:pt x="18" y="9"/>
                    <a:pt x="10" y="5"/>
                    <a:pt x="11" y="13"/>
                  </a:cubicBezTo>
                  <a:cubicBezTo>
                    <a:pt x="8" y="7"/>
                    <a:pt x="3" y="14"/>
                    <a:pt x="4" y="18"/>
                  </a:cubicBezTo>
                </a:path>
              </a:pathLst>
            </a:custGeom>
            <a:solidFill>
              <a:srgbClr val="D2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2584">
              <a:extLst>
                <a:ext uri="{FF2B5EF4-FFF2-40B4-BE49-F238E27FC236}">
                  <a16:creationId xmlns:a16="http://schemas.microsoft.com/office/drawing/2014/main" id="{492F4F2A-4719-449B-A37C-F0B2AE9CD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3" y="973"/>
              <a:ext cx="152" cy="102"/>
            </a:xfrm>
            <a:custGeom>
              <a:avLst/>
              <a:gdLst>
                <a:gd name="T0" fmla="*/ 787 w 61"/>
                <a:gd name="T1" fmla="*/ 137 h 38"/>
                <a:gd name="T2" fmla="*/ 932 w 61"/>
                <a:gd name="T3" fmla="*/ 287 h 38"/>
                <a:gd name="T4" fmla="*/ 900 w 61"/>
                <a:gd name="T5" fmla="*/ 518 h 38"/>
                <a:gd name="T6" fmla="*/ 558 w 61"/>
                <a:gd name="T7" fmla="*/ 735 h 38"/>
                <a:gd name="T8" fmla="*/ 262 w 61"/>
                <a:gd name="T9" fmla="*/ 620 h 38"/>
                <a:gd name="T10" fmla="*/ 137 w 61"/>
                <a:gd name="T11" fmla="*/ 368 h 38"/>
                <a:gd name="T12" fmla="*/ 62 w 61"/>
                <a:gd name="T13" fmla="*/ 0 h 38"/>
                <a:gd name="T14" fmla="*/ 416 w 61"/>
                <a:gd name="T15" fmla="*/ 505 h 38"/>
                <a:gd name="T16" fmla="*/ 807 w 61"/>
                <a:gd name="T17" fmla="*/ 231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38">
                  <a:moveTo>
                    <a:pt x="51" y="7"/>
                  </a:moveTo>
                  <a:cubicBezTo>
                    <a:pt x="54" y="9"/>
                    <a:pt x="59" y="11"/>
                    <a:pt x="60" y="15"/>
                  </a:cubicBezTo>
                  <a:cubicBezTo>
                    <a:pt x="61" y="19"/>
                    <a:pt x="60" y="25"/>
                    <a:pt x="58" y="27"/>
                  </a:cubicBezTo>
                  <a:cubicBezTo>
                    <a:pt x="54" y="34"/>
                    <a:pt x="43" y="37"/>
                    <a:pt x="36" y="38"/>
                  </a:cubicBezTo>
                  <a:cubicBezTo>
                    <a:pt x="30" y="38"/>
                    <a:pt x="22" y="35"/>
                    <a:pt x="17" y="32"/>
                  </a:cubicBezTo>
                  <a:cubicBezTo>
                    <a:pt x="11" y="29"/>
                    <a:pt x="9" y="25"/>
                    <a:pt x="9" y="19"/>
                  </a:cubicBezTo>
                  <a:cubicBezTo>
                    <a:pt x="8" y="14"/>
                    <a:pt x="0" y="3"/>
                    <a:pt x="4" y="0"/>
                  </a:cubicBezTo>
                  <a:cubicBezTo>
                    <a:pt x="4" y="12"/>
                    <a:pt x="14" y="22"/>
                    <a:pt x="27" y="26"/>
                  </a:cubicBezTo>
                  <a:cubicBezTo>
                    <a:pt x="39" y="29"/>
                    <a:pt x="52" y="25"/>
                    <a:pt x="52" y="12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2585">
              <a:extLst>
                <a:ext uri="{FF2B5EF4-FFF2-40B4-BE49-F238E27FC236}">
                  <a16:creationId xmlns:a16="http://schemas.microsoft.com/office/drawing/2014/main" id="{650B7884-8826-4654-AFA8-E0564E15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059"/>
              <a:ext cx="7" cy="29"/>
            </a:xfrm>
            <a:custGeom>
              <a:avLst/>
              <a:gdLst>
                <a:gd name="T0" fmla="*/ 0 w 3"/>
                <a:gd name="T1" fmla="*/ 200 h 11"/>
                <a:gd name="T2" fmla="*/ 12 w 3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cubicBezTo>
                    <a:pt x="0" y="11"/>
                    <a:pt x="3" y="5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2586">
              <a:extLst>
                <a:ext uri="{FF2B5EF4-FFF2-40B4-BE49-F238E27FC236}">
                  <a16:creationId xmlns:a16="http://schemas.microsoft.com/office/drawing/2014/main" id="{C55DFFC4-3252-4C76-B7F4-A63AD8F73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5" y="901"/>
              <a:ext cx="48" cy="144"/>
            </a:xfrm>
            <a:custGeom>
              <a:avLst/>
              <a:gdLst>
                <a:gd name="T0" fmla="*/ 20 w 19"/>
                <a:gd name="T1" fmla="*/ 35 h 54"/>
                <a:gd name="T2" fmla="*/ 147 w 19"/>
                <a:gd name="T3" fmla="*/ 512 h 54"/>
                <a:gd name="T4" fmla="*/ 129 w 19"/>
                <a:gd name="T5" fmla="*/ 1024 h 54"/>
                <a:gd name="T6" fmla="*/ 222 w 19"/>
                <a:gd name="T7" fmla="*/ 931 h 54"/>
                <a:gd name="T8" fmla="*/ 288 w 19"/>
                <a:gd name="T9" fmla="*/ 819 h 54"/>
                <a:gd name="T10" fmla="*/ 306 w 19"/>
                <a:gd name="T11" fmla="*/ 589 h 54"/>
                <a:gd name="T12" fmla="*/ 210 w 19"/>
                <a:gd name="T13" fmla="*/ 456 h 54"/>
                <a:gd name="T14" fmla="*/ 159 w 19"/>
                <a:gd name="T15" fmla="*/ 285 h 54"/>
                <a:gd name="T16" fmla="*/ 83 w 19"/>
                <a:gd name="T17" fmla="*/ 136 h 54"/>
                <a:gd name="T18" fmla="*/ 0 w 19"/>
                <a:gd name="T19" fmla="*/ 0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" h="54">
                  <a:moveTo>
                    <a:pt x="1" y="2"/>
                  </a:moveTo>
                  <a:cubicBezTo>
                    <a:pt x="5" y="10"/>
                    <a:pt x="7" y="19"/>
                    <a:pt x="9" y="27"/>
                  </a:cubicBezTo>
                  <a:cubicBezTo>
                    <a:pt x="11" y="36"/>
                    <a:pt x="8" y="45"/>
                    <a:pt x="8" y="54"/>
                  </a:cubicBezTo>
                  <a:cubicBezTo>
                    <a:pt x="10" y="53"/>
                    <a:pt x="13" y="51"/>
                    <a:pt x="14" y="49"/>
                  </a:cubicBezTo>
                  <a:cubicBezTo>
                    <a:pt x="16" y="47"/>
                    <a:pt x="14" y="44"/>
                    <a:pt x="18" y="43"/>
                  </a:cubicBezTo>
                  <a:cubicBezTo>
                    <a:pt x="17" y="38"/>
                    <a:pt x="15" y="36"/>
                    <a:pt x="19" y="31"/>
                  </a:cubicBezTo>
                  <a:cubicBezTo>
                    <a:pt x="14" y="31"/>
                    <a:pt x="14" y="28"/>
                    <a:pt x="13" y="24"/>
                  </a:cubicBezTo>
                  <a:cubicBezTo>
                    <a:pt x="12" y="20"/>
                    <a:pt x="12" y="19"/>
                    <a:pt x="10" y="15"/>
                  </a:cubicBezTo>
                  <a:cubicBezTo>
                    <a:pt x="8" y="11"/>
                    <a:pt x="8" y="10"/>
                    <a:pt x="5" y="7"/>
                  </a:cubicBezTo>
                  <a:cubicBezTo>
                    <a:pt x="3" y="5"/>
                    <a:pt x="1" y="3"/>
                    <a:pt x="0" y="0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2587">
              <a:extLst>
                <a:ext uri="{FF2B5EF4-FFF2-40B4-BE49-F238E27FC236}">
                  <a16:creationId xmlns:a16="http://schemas.microsoft.com/office/drawing/2014/main" id="{78688E42-020F-4143-B067-EFC5B7BE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936"/>
              <a:ext cx="43" cy="117"/>
            </a:xfrm>
            <a:custGeom>
              <a:avLst/>
              <a:gdLst>
                <a:gd name="T0" fmla="*/ 129 w 17"/>
                <a:gd name="T1" fmla="*/ 0 h 44"/>
                <a:gd name="T2" fmla="*/ 0 w 17"/>
                <a:gd name="T3" fmla="*/ 303 h 44"/>
                <a:gd name="T4" fmla="*/ 33 w 17"/>
                <a:gd name="T5" fmla="*/ 580 h 44"/>
                <a:gd name="T6" fmla="*/ 129 w 17"/>
                <a:gd name="T7" fmla="*/ 622 h 44"/>
                <a:gd name="T8" fmla="*/ 20 w 17"/>
                <a:gd name="T9" fmla="*/ 806 h 44"/>
                <a:gd name="T10" fmla="*/ 192 w 17"/>
                <a:gd name="T11" fmla="*/ 750 h 44"/>
                <a:gd name="T12" fmla="*/ 225 w 17"/>
                <a:gd name="T13" fmla="*/ 39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44">
                  <a:moveTo>
                    <a:pt x="8" y="0"/>
                  </a:moveTo>
                  <a:cubicBezTo>
                    <a:pt x="8" y="5"/>
                    <a:pt x="10" y="20"/>
                    <a:pt x="0" y="16"/>
                  </a:cubicBezTo>
                  <a:cubicBezTo>
                    <a:pt x="11" y="13"/>
                    <a:pt x="10" y="26"/>
                    <a:pt x="2" y="31"/>
                  </a:cubicBezTo>
                  <a:cubicBezTo>
                    <a:pt x="5" y="28"/>
                    <a:pt x="8" y="30"/>
                    <a:pt x="8" y="33"/>
                  </a:cubicBezTo>
                  <a:cubicBezTo>
                    <a:pt x="8" y="37"/>
                    <a:pt x="3" y="41"/>
                    <a:pt x="1" y="43"/>
                  </a:cubicBezTo>
                  <a:cubicBezTo>
                    <a:pt x="4" y="44"/>
                    <a:pt x="9" y="43"/>
                    <a:pt x="12" y="40"/>
                  </a:cubicBezTo>
                  <a:cubicBezTo>
                    <a:pt x="17" y="35"/>
                    <a:pt x="12" y="27"/>
                    <a:pt x="14" y="21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2588">
              <a:extLst>
                <a:ext uri="{FF2B5EF4-FFF2-40B4-BE49-F238E27FC236}">
                  <a16:creationId xmlns:a16="http://schemas.microsoft.com/office/drawing/2014/main" id="{8A756B97-2E8B-424C-A33C-70B21CA2E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952"/>
              <a:ext cx="215" cy="99"/>
            </a:xfrm>
            <a:custGeom>
              <a:avLst/>
              <a:gdLst>
                <a:gd name="T0" fmla="*/ 1345 w 86"/>
                <a:gd name="T1" fmla="*/ 150 h 37"/>
                <a:gd name="T2" fmla="*/ 1158 w 86"/>
                <a:gd name="T3" fmla="*/ 364 h 37"/>
                <a:gd name="T4" fmla="*/ 1050 w 86"/>
                <a:gd name="T5" fmla="*/ 594 h 37"/>
                <a:gd name="T6" fmla="*/ 908 w 86"/>
                <a:gd name="T7" fmla="*/ 321 h 37"/>
                <a:gd name="T8" fmla="*/ 675 w 86"/>
                <a:gd name="T9" fmla="*/ 209 h 37"/>
                <a:gd name="T10" fmla="*/ 470 w 86"/>
                <a:gd name="T11" fmla="*/ 385 h 37"/>
                <a:gd name="T12" fmla="*/ 520 w 86"/>
                <a:gd name="T13" fmla="*/ 688 h 37"/>
                <a:gd name="T14" fmla="*/ 283 w 86"/>
                <a:gd name="T15" fmla="*/ 629 h 37"/>
                <a:gd name="T16" fmla="*/ 0 w 86"/>
                <a:gd name="T17" fmla="*/ 674 h 37"/>
                <a:gd name="T18" fmla="*/ 83 w 86"/>
                <a:gd name="T19" fmla="*/ 401 h 37"/>
                <a:gd name="T20" fmla="*/ 125 w 86"/>
                <a:gd name="T21" fmla="*/ 150 h 37"/>
                <a:gd name="T22" fmla="*/ 250 w 86"/>
                <a:gd name="T23" fmla="*/ 385 h 37"/>
                <a:gd name="T24" fmla="*/ 425 w 86"/>
                <a:gd name="T25" fmla="*/ 94 h 37"/>
                <a:gd name="T26" fmla="*/ 520 w 86"/>
                <a:gd name="T27" fmla="*/ 230 h 37"/>
                <a:gd name="T28" fmla="*/ 625 w 86"/>
                <a:gd name="T29" fmla="*/ 0 h 37"/>
                <a:gd name="T30" fmla="*/ 813 w 86"/>
                <a:gd name="T31" fmla="*/ 35 h 37"/>
                <a:gd name="T32" fmla="*/ 1095 w 86"/>
                <a:gd name="T33" fmla="*/ 35 h 3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6" h="37">
                  <a:moveTo>
                    <a:pt x="86" y="8"/>
                  </a:moveTo>
                  <a:cubicBezTo>
                    <a:pt x="85" y="13"/>
                    <a:pt x="77" y="16"/>
                    <a:pt x="74" y="19"/>
                  </a:cubicBezTo>
                  <a:cubicBezTo>
                    <a:pt x="71" y="24"/>
                    <a:pt x="72" y="28"/>
                    <a:pt x="67" y="31"/>
                  </a:cubicBezTo>
                  <a:cubicBezTo>
                    <a:pt x="61" y="29"/>
                    <a:pt x="62" y="22"/>
                    <a:pt x="58" y="17"/>
                  </a:cubicBezTo>
                  <a:cubicBezTo>
                    <a:pt x="55" y="14"/>
                    <a:pt x="48" y="10"/>
                    <a:pt x="43" y="11"/>
                  </a:cubicBezTo>
                  <a:cubicBezTo>
                    <a:pt x="39" y="11"/>
                    <a:pt x="32" y="16"/>
                    <a:pt x="30" y="20"/>
                  </a:cubicBezTo>
                  <a:cubicBezTo>
                    <a:pt x="27" y="28"/>
                    <a:pt x="32" y="30"/>
                    <a:pt x="33" y="36"/>
                  </a:cubicBezTo>
                  <a:cubicBezTo>
                    <a:pt x="30" y="31"/>
                    <a:pt x="23" y="31"/>
                    <a:pt x="18" y="33"/>
                  </a:cubicBezTo>
                  <a:cubicBezTo>
                    <a:pt x="12" y="36"/>
                    <a:pt x="7" y="37"/>
                    <a:pt x="0" y="35"/>
                  </a:cubicBezTo>
                  <a:cubicBezTo>
                    <a:pt x="2" y="31"/>
                    <a:pt x="5" y="25"/>
                    <a:pt x="5" y="21"/>
                  </a:cubicBezTo>
                  <a:cubicBezTo>
                    <a:pt x="6" y="16"/>
                    <a:pt x="5" y="12"/>
                    <a:pt x="8" y="8"/>
                  </a:cubicBezTo>
                  <a:cubicBezTo>
                    <a:pt x="8" y="12"/>
                    <a:pt x="11" y="23"/>
                    <a:pt x="16" y="20"/>
                  </a:cubicBezTo>
                  <a:cubicBezTo>
                    <a:pt x="20" y="19"/>
                    <a:pt x="25" y="9"/>
                    <a:pt x="27" y="5"/>
                  </a:cubicBezTo>
                  <a:cubicBezTo>
                    <a:pt x="25" y="9"/>
                    <a:pt x="30" y="13"/>
                    <a:pt x="33" y="12"/>
                  </a:cubicBezTo>
                  <a:cubicBezTo>
                    <a:pt x="36" y="11"/>
                    <a:pt x="40" y="3"/>
                    <a:pt x="40" y="0"/>
                  </a:cubicBezTo>
                  <a:cubicBezTo>
                    <a:pt x="41" y="6"/>
                    <a:pt x="49" y="4"/>
                    <a:pt x="52" y="2"/>
                  </a:cubicBezTo>
                  <a:cubicBezTo>
                    <a:pt x="56" y="5"/>
                    <a:pt x="66" y="5"/>
                    <a:pt x="70" y="2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Freeform 2589">
              <a:extLst>
                <a:ext uri="{FF2B5EF4-FFF2-40B4-BE49-F238E27FC236}">
                  <a16:creationId xmlns:a16="http://schemas.microsoft.com/office/drawing/2014/main" id="{67B4CBA9-1EDB-4C91-9074-B3074B8B8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1013"/>
              <a:ext cx="60" cy="48"/>
            </a:xfrm>
            <a:custGeom>
              <a:avLst/>
              <a:gdLst>
                <a:gd name="T0" fmla="*/ 0 w 24"/>
                <a:gd name="T1" fmla="*/ 171 h 18"/>
                <a:gd name="T2" fmla="*/ 83 w 24"/>
                <a:gd name="T3" fmla="*/ 307 h 18"/>
                <a:gd name="T4" fmla="*/ 83 w 24"/>
                <a:gd name="T5" fmla="*/ 227 h 18"/>
                <a:gd name="T6" fmla="*/ 145 w 24"/>
                <a:gd name="T7" fmla="*/ 307 h 18"/>
                <a:gd name="T8" fmla="*/ 375 w 24"/>
                <a:gd name="T9" fmla="*/ 341 h 18"/>
                <a:gd name="T10" fmla="*/ 250 w 24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18">
                  <a:moveTo>
                    <a:pt x="0" y="9"/>
                  </a:moveTo>
                  <a:cubicBezTo>
                    <a:pt x="0" y="12"/>
                    <a:pt x="2" y="15"/>
                    <a:pt x="5" y="16"/>
                  </a:cubicBezTo>
                  <a:cubicBezTo>
                    <a:pt x="4" y="14"/>
                    <a:pt x="4" y="13"/>
                    <a:pt x="5" y="12"/>
                  </a:cubicBezTo>
                  <a:cubicBezTo>
                    <a:pt x="6" y="13"/>
                    <a:pt x="7" y="16"/>
                    <a:pt x="9" y="16"/>
                  </a:cubicBezTo>
                  <a:cubicBezTo>
                    <a:pt x="7" y="6"/>
                    <a:pt x="22" y="18"/>
                    <a:pt x="24" y="18"/>
                  </a:cubicBezTo>
                  <a:cubicBezTo>
                    <a:pt x="21" y="12"/>
                    <a:pt x="16" y="7"/>
                    <a:pt x="16" y="0"/>
                  </a:cubicBezTo>
                </a:path>
              </a:pathLst>
            </a:custGeom>
            <a:solidFill>
              <a:srgbClr val="B083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1" name="Oval 2590">
              <a:extLst>
                <a:ext uri="{FF2B5EF4-FFF2-40B4-BE49-F238E27FC236}">
                  <a16:creationId xmlns:a16="http://schemas.microsoft.com/office/drawing/2014/main" id="{3D16BCCE-5A4F-4E85-BFDB-33A823EE55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109"/>
              <a:ext cx="25" cy="46"/>
            </a:xfrm>
            <a:prstGeom prst="ellipse">
              <a:avLst/>
            </a:prstGeom>
            <a:noFill/>
            <a:ln w="4763" cap="rnd">
              <a:solidFill>
                <a:srgbClr val="95615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2" name="Oval 2591">
              <a:extLst>
                <a:ext uri="{FF2B5EF4-FFF2-40B4-BE49-F238E27FC236}">
                  <a16:creationId xmlns:a16="http://schemas.microsoft.com/office/drawing/2014/main" id="{0D7D2E34-418B-4FBB-AD1A-7B632DD65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1069"/>
              <a:ext cx="25" cy="24"/>
            </a:xfrm>
            <a:prstGeom prst="ellipse">
              <a:avLst/>
            </a:prstGeom>
            <a:noFill/>
            <a:ln w="4763" cap="rnd">
              <a:solidFill>
                <a:srgbClr val="95615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3" name="Line 2592">
              <a:extLst>
                <a:ext uri="{FF2B5EF4-FFF2-40B4-BE49-F238E27FC236}">
                  <a16:creationId xmlns:a16="http://schemas.microsoft.com/office/drawing/2014/main" id="{32A2F010-3EDD-4EF5-BED3-1EC3B7CB99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8" y="1093"/>
              <a:ext cx="1" cy="16"/>
            </a:xfrm>
            <a:prstGeom prst="line">
              <a:avLst/>
            </a:prstGeom>
            <a:noFill/>
            <a:ln w="4763" cap="rnd">
              <a:solidFill>
                <a:srgbClr val="95615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2593">
              <a:extLst>
                <a:ext uri="{FF2B5EF4-FFF2-40B4-BE49-F238E27FC236}">
                  <a16:creationId xmlns:a16="http://schemas.microsoft.com/office/drawing/2014/main" id="{358D6993-81F4-47EA-8620-8DEB64311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901"/>
              <a:ext cx="43" cy="35"/>
            </a:xfrm>
            <a:custGeom>
              <a:avLst/>
              <a:gdLst>
                <a:gd name="T0" fmla="*/ 0 w 17"/>
                <a:gd name="T1" fmla="*/ 0 h 13"/>
                <a:gd name="T2" fmla="*/ 276 w 17"/>
                <a:gd name="T3" fmla="*/ 232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3">
                  <a:moveTo>
                    <a:pt x="0" y="0"/>
                  </a:moveTo>
                  <a:cubicBezTo>
                    <a:pt x="4" y="6"/>
                    <a:pt x="9" y="13"/>
                    <a:pt x="17" y="12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2594">
              <a:extLst>
                <a:ext uri="{FF2B5EF4-FFF2-40B4-BE49-F238E27FC236}">
                  <a16:creationId xmlns:a16="http://schemas.microsoft.com/office/drawing/2014/main" id="{09CB1C48-BFCE-4076-86B8-94E395006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933"/>
              <a:ext cx="17" cy="43"/>
            </a:xfrm>
            <a:custGeom>
              <a:avLst/>
              <a:gdLst>
                <a:gd name="T0" fmla="*/ 0 w 7"/>
                <a:gd name="T1" fmla="*/ 0 h 16"/>
                <a:gd name="T2" fmla="*/ 100 w 7"/>
                <a:gd name="T3" fmla="*/ 312 h 1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6">
                  <a:moveTo>
                    <a:pt x="0" y="0"/>
                  </a:moveTo>
                  <a:cubicBezTo>
                    <a:pt x="0" y="5"/>
                    <a:pt x="3" y="13"/>
                    <a:pt x="7" y="16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2595">
              <a:extLst>
                <a:ext uri="{FF2B5EF4-FFF2-40B4-BE49-F238E27FC236}">
                  <a16:creationId xmlns:a16="http://schemas.microsoft.com/office/drawing/2014/main" id="{B745A98C-7ADD-4599-A3C8-BEB4C1210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973"/>
              <a:ext cx="10" cy="46"/>
            </a:xfrm>
            <a:custGeom>
              <a:avLst/>
              <a:gdLst>
                <a:gd name="T0" fmla="*/ 20 w 4"/>
                <a:gd name="T1" fmla="*/ 0 h 17"/>
                <a:gd name="T2" fmla="*/ 63 w 4"/>
                <a:gd name="T3" fmla="*/ 336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7">
                  <a:moveTo>
                    <a:pt x="1" y="0"/>
                  </a:moveTo>
                  <a:cubicBezTo>
                    <a:pt x="0" y="6"/>
                    <a:pt x="3" y="11"/>
                    <a:pt x="4" y="17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2596">
              <a:extLst>
                <a:ext uri="{FF2B5EF4-FFF2-40B4-BE49-F238E27FC236}">
                  <a16:creationId xmlns:a16="http://schemas.microsoft.com/office/drawing/2014/main" id="{ADEC3F36-322D-491A-9F94-F56F2AA21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8" y="715"/>
              <a:ext cx="552" cy="373"/>
            </a:xfrm>
            <a:custGeom>
              <a:avLst/>
              <a:gdLst>
                <a:gd name="T0" fmla="*/ 3182 w 221"/>
                <a:gd name="T1" fmla="*/ 1377 h 140"/>
                <a:gd name="T2" fmla="*/ 3287 w 221"/>
                <a:gd name="T3" fmla="*/ 1569 h 140"/>
                <a:gd name="T4" fmla="*/ 3412 w 221"/>
                <a:gd name="T5" fmla="*/ 1343 h 140"/>
                <a:gd name="T6" fmla="*/ 3444 w 221"/>
                <a:gd name="T7" fmla="*/ 1100 h 140"/>
                <a:gd name="T8" fmla="*/ 3319 w 221"/>
                <a:gd name="T9" fmla="*/ 759 h 140"/>
                <a:gd name="T10" fmla="*/ 3275 w 221"/>
                <a:gd name="T11" fmla="*/ 794 h 140"/>
                <a:gd name="T12" fmla="*/ 3257 w 221"/>
                <a:gd name="T13" fmla="*/ 645 h 140"/>
                <a:gd name="T14" fmla="*/ 3070 w 221"/>
                <a:gd name="T15" fmla="*/ 602 h 140"/>
                <a:gd name="T16" fmla="*/ 3025 w 221"/>
                <a:gd name="T17" fmla="*/ 477 h 140"/>
                <a:gd name="T18" fmla="*/ 2728 w 221"/>
                <a:gd name="T19" fmla="*/ 285 h 140"/>
                <a:gd name="T20" fmla="*/ 2403 w 221"/>
                <a:gd name="T21" fmla="*/ 115 h 140"/>
                <a:gd name="T22" fmla="*/ 2091 w 221"/>
                <a:gd name="T23" fmla="*/ 56 h 140"/>
                <a:gd name="T24" fmla="*/ 1996 w 221"/>
                <a:gd name="T25" fmla="*/ 56 h 140"/>
                <a:gd name="T26" fmla="*/ 1374 w 221"/>
                <a:gd name="T27" fmla="*/ 115 h 140"/>
                <a:gd name="T28" fmla="*/ 967 w 221"/>
                <a:gd name="T29" fmla="*/ 434 h 140"/>
                <a:gd name="T30" fmla="*/ 624 w 221"/>
                <a:gd name="T31" fmla="*/ 1100 h 140"/>
                <a:gd name="T32" fmla="*/ 592 w 221"/>
                <a:gd name="T33" fmla="*/ 1271 h 140"/>
                <a:gd name="T34" fmla="*/ 530 w 221"/>
                <a:gd name="T35" fmla="*/ 1215 h 140"/>
                <a:gd name="T36" fmla="*/ 200 w 221"/>
                <a:gd name="T37" fmla="*/ 1327 h 140"/>
                <a:gd name="T38" fmla="*/ 42 w 221"/>
                <a:gd name="T39" fmla="*/ 2001 h 140"/>
                <a:gd name="T40" fmla="*/ 355 w 221"/>
                <a:gd name="T41" fmla="*/ 2568 h 140"/>
                <a:gd name="T42" fmla="*/ 937 w 221"/>
                <a:gd name="T43" fmla="*/ 2456 h 140"/>
                <a:gd name="T44" fmla="*/ 949 w 221"/>
                <a:gd name="T45" fmla="*/ 2443 h 14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21" h="140">
                  <a:moveTo>
                    <a:pt x="204" y="73"/>
                  </a:moveTo>
                  <a:cubicBezTo>
                    <a:pt x="207" y="76"/>
                    <a:pt x="212" y="80"/>
                    <a:pt x="211" y="83"/>
                  </a:cubicBezTo>
                  <a:cubicBezTo>
                    <a:pt x="216" y="79"/>
                    <a:pt x="220" y="78"/>
                    <a:pt x="219" y="71"/>
                  </a:cubicBezTo>
                  <a:cubicBezTo>
                    <a:pt x="219" y="66"/>
                    <a:pt x="213" y="62"/>
                    <a:pt x="221" y="58"/>
                  </a:cubicBezTo>
                  <a:cubicBezTo>
                    <a:pt x="218" y="52"/>
                    <a:pt x="212" y="49"/>
                    <a:pt x="213" y="40"/>
                  </a:cubicBezTo>
                  <a:cubicBezTo>
                    <a:pt x="210" y="42"/>
                    <a:pt x="210" y="42"/>
                    <a:pt x="210" y="42"/>
                  </a:cubicBezTo>
                  <a:cubicBezTo>
                    <a:pt x="212" y="41"/>
                    <a:pt x="209" y="36"/>
                    <a:pt x="209" y="34"/>
                  </a:cubicBezTo>
                  <a:cubicBezTo>
                    <a:pt x="205" y="39"/>
                    <a:pt x="201" y="34"/>
                    <a:pt x="197" y="32"/>
                  </a:cubicBezTo>
                  <a:cubicBezTo>
                    <a:pt x="195" y="31"/>
                    <a:pt x="193" y="28"/>
                    <a:pt x="194" y="25"/>
                  </a:cubicBezTo>
                  <a:cubicBezTo>
                    <a:pt x="192" y="31"/>
                    <a:pt x="179" y="17"/>
                    <a:pt x="175" y="15"/>
                  </a:cubicBezTo>
                  <a:cubicBezTo>
                    <a:pt x="168" y="11"/>
                    <a:pt x="161" y="9"/>
                    <a:pt x="154" y="6"/>
                  </a:cubicBezTo>
                  <a:cubicBezTo>
                    <a:pt x="148" y="4"/>
                    <a:pt x="140" y="1"/>
                    <a:pt x="134" y="3"/>
                  </a:cubicBezTo>
                  <a:cubicBezTo>
                    <a:pt x="130" y="5"/>
                    <a:pt x="132" y="4"/>
                    <a:pt x="128" y="3"/>
                  </a:cubicBezTo>
                  <a:cubicBezTo>
                    <a:pt x="116" y="0"/>
                    <a:pt x="102" y="3"/>
                    <a:pt x="88" y="6"/>
                  </a:cubicBezTo>
                  <a:cubicBezTo>
                    <a:pt x="79" y="8"/>
                    <a:pt x="69" y="16"/>
                    <a:pt x="62" y="23"/>
                  </a:cubicBezTo>
                  <a:cubicBezTo>
                    <a:pt x="53" y="31"/>
                    <a:pt x="43" y="45"/>
                    <a:pt x="40" y="58"/>
                  </a:cubicBezTo>
                  <a:cubicBezTo>
                    <a:pt x="40" y="61"/>
                    <a:pt x="39" y="64"/>
                    <a:pt x="38" y="67"/>
                  </a:cubicBezTo>
                  <a:cubicBezTo>
                    <a:pt x="37" y="66"/>
                    <a:pt x="35" y="65"/>
                    <a:pt x="34" y="64"/>
                  </a:cubicBezTo>
                  <a:cubicBezTo>
                    <a:pt x="26" y="62"/>
                    <a:pt x="18" y="65"/>
                    <a:pt x="13" y="70"/>
                  </a:cubicBezTo>
                  <a:cubicBezTo>
                    <a:pt x="4" y="80"/>
                    <a:pt x="0" y="93"/>
                    <a:pt x="3" y="106"/>
                  </a:cubicBezTo>
                  <a:cubicBezTo>
                    <a:pt x="5" y="118"/>
                    <a:pt x="11" y="132"/>
                    <a:pt x="23" y="136"/>
                  </a:cubicBezTo>
                  <a:cubicBezTo>
                    <a:pt x="34" y="140"/>
                    <a:pt x="50" y="136"/>
                    <a:pt x="60" y="130"/>
                  </a:cubicBezTo>
                  <a:cubicBezTo>
                    <a:pt x="60" y="130"/>
                    <a:pt x="61" y="129"/>
                    <a:pt x="61" y="129"/>
                  </a:cubicBezTo>
                </a:path>
              </a:pathLst>
            </a:custGeom>
            <a:noFill/>
            <a:ln w="7938" cap="rnd">
              <a:solidFill>
                <a:srgbClr val="95615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2597">
              <a:extLst>
                <a:ext uri="{FF2B5EF4-FFF2-40B4-BE49-F238E27FC236}">
                  <a16:creationId xmlns:a16="http://schemas.microsoft.com/office/drawing/2014/main" id="{B0DA925A-B7B3-427C-9AE6-4F5E6466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085"/>
              <a:ext cx="47" cy="56"/>
            </a:xfrm>
            <a:custGeom>
              <a:avLst/>
              <a:gdLst>
                <a:gd name="T0" fmla="*/ 228 w 19"/>
                <a:gd name="T1" fmla="*/ 363 h 21"/>
                <a:gd name="T2" fmla="*/ 287 w 19"/>
                <a:gd name="T3" fmla="*/ 285 h 21"/>
                <a:gd name="T4" fmla="*/ 287 w 19"/>
                <a:gd name="T5" fmla="*/ 248 h 21"/>
                <a:gd name="T6" fmla="*/ 275 w 19"/>
                <a:gd name="T7" fmla="*/ 264 h 21"/>
                <a:gd name="T8" fmla="*/ 228 w 19"/>
                <a:gd name="T9" fmla="*/ 205 h 21"/>
                <a:gd name="T10" fmla="*/ 287 w 19"/>
                <a:gd name="T11" fmla="*/ 192 h 21"/>
                <a:gd name="T12" fmla="*/ 275 w 19"/>
                <a:gd name="T13" fmla="*/ 149 h 21"/>
                <a:gd name="T14" fmla="*/ 195 w 19"/>
                <a:gd name="T15" fmla="*/ 136 h 21"/>
                <a:gd name="T16" fmla="*/ 104 w 19"/>
                <a:gd name="T17" fmla="*/ 56 h 21"/>
                <a:gd name="T18" fmla="*/ 30 w 19"/>
                <a:gd name="T19" fmla="*/ 0 h 21"/>
                <a:gd name="T20" fmla="*/ 30 w 19"/>
                <a:gd name="T21" fmla="*/ 115 h 21"/>
                <a:gd name="T22" fmla="*/ 74 w 19"/>
                <a:gd name="T23" fmla="*/ 205 h 21"/>
                <a:gd name="T24" fmla="*/ 42 w 19"/>
                <a:gd name="T25" fmla="*/ 248 h 21"/>
                <a:gd name="T26" fmla="*/ 62 w 19"/>
                <a:gd name="T27" fmla="*/ 264 h 21"/>
                <a:gd name="T28" fmla="*/ 92 w 19"/>
                <a:gd name="T29" fmla="*/ 320 h 21"/>
                <a:gd name="T30" fmla="*/ 134 w 19"/>
                <a:gd name="T31" fmla="*/ 397 h 21"/>
                <a:gd name="T32" fmla="*/ 183 w 19"/>
                <a:gd name="T33" fmla="*/ 397 h 21"/>
                <a:gd name="T34" fmla="*/ 228 w 19"/>
                <a:gd name="T35" fmla="*/ 363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" h="21">
                  <a:moveTo>
                    <a:pt x="15" y="19"/>
                  </a:moveTo>
                  <a:cubicBezTo>
                    <a:pt x="17" y="17"/>
                    <a:pt x="18" y="17"/>
                    <a:pt x="19" y="15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8" y="14"/>
                    <a:pt x="18" y="14"/>
                  </a:cubicBezTo>
                  <a:cubicBezTo>
                    <a:pt x="17" y="14"/>
                    <a:pt x="16" y="12"/>
                    <a:pt x="15" y="11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6"/>
                    <a:pt x="8" y="5"/>
                    <a:pt x="7" y="3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1" y="4"/>
                    <a:pt x="2" y="6"/>
                  </a:cubicBezTo>
                  <a:cubicBezTo>
                    <a:pt x="4" y="8"/>
                    <a:pt x="6" y="9"/>
                    <a:pt x="5" y="11"/>
                  </a:cubicBezTo>
                  <a:cubicBezTo>
                    <a:pt x="4" y="12"/>
                    <a:pt x="4" y="12"/>
                    <a:pt x="3" y="13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7"/>
                  </a:cubicBezTo>
                  <a:cubicBezTo>
                    <a:pt x="7" y="19"/>
                    <a:pt x="7" y="20"/>
                    <a:pt x="9" y="21"/>
                  </a:cubicBezTo>
                  <a:cubicBezTo>
                    <a:pt x="9" y="21"/>
                    <a:pt x="10" y="20"/>
                    <a:pt x="12" y="21"/>
                  </a:cubicBezTo>
                  <a:cubicBezTo>
                    <a:pt x="13" y="21"/>
                    <a:pt x="14" y="21"/>
                    <a:pt x="15" y="19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2598">
              <a:extLst>
                <a:ext uri="{FF2B5EF4-FFF2-40B4-BE49-F238E27FC236}">
                  <a16:creationId xmlns:a16="http://schemas.microsoft.com/office/drawing/2014/main" id="{E2211512-4953-4BF2-86EF-41FF248CB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112"/>
              <a:ext cx="13" cy="11"/>
            </a:xfrm>
            <a:custGeom>
              <a:avLst/>
              <a:gdLst>
                <a:gd name="T0" fmla="*/ 55 w 5"/>
                <a:gd name="T1" fmla="*/ 83 h 4"/>
                <a:gd name="T2" fmla="*/ 88 w 5"/>
                <a:gd name="T3" fmla="*/ 22 h 4"/>
                <a:gd name="T4" fmla="*/ 0 w 5"/>
                <a:gd name="T5" fmla="*/ 22 h 4"/>
                <a:gd name="T6" fmla="*/ 55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2"/>
                    <a:pt x="5" y="1"/>
                  </a:cubicBezTo>
                  <a:cubicBezTo>
                    <a:pt x="4" y="0"/>
                    <a:pt x="3" y="0"/>
                    <a:pt x="0" y="1"/>
                  </a:cubicBezTo>
                  <a:cubicBezTo>
                    <a:pt x="1" y="2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FFEC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2599">
              <a:extLst>
                <a:ext uri="{FF2B5EF4-FFF2-40B4-BE49-F238E27FC236}">
                  <a16:creationId xmlns:a16="http://schemas.microsoft.com/office/drawing/2014/main" id="{14B21577-2C4D-49D4-BEF7-FCB4F3ADE2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035"/>
              <a:ext cx="10" cy="2"/>
            </a:xfrm>
            <a:custGeom>
              <a:avLst/>
              <a:gdLst>
                <a:gd name="T0" fmla="*/ 0 w 4"/>
                <a:gd name="T1" fmla="*/ 8 h 1"/>
                <a:gd name="T2" fmla="*/ 63 w 4"/>
                <a:gd name="T3" fmla="*/ 8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3" y="0"/>
                    <a:pt x="4" y="1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2600">
              <a:extLst>
                <a:ext uri="{FF2B5EF4-FFF2-40B4-BE49-F238E27FC236}">
                  <a16:creationId xmlns:a16="http://schemas.microsoft.com/office/drawing/2014/main" id="{ED267251-9174-4D48-9BF2-0A5CC569A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1093"/>
              <a:ext cx="38" cy="30"/>
            </a:xfrm>
            <a:custGeom>
              <a:avLst/>
              <a:gdLst>
                <a:gd name="T0" fmla="*/ 243 w 15"/>
                <a:gd name="T1" fmla="*/ 224 h 11"/>
                <a:gd name="T2" fmla="*/ 193 w 15"/>
                <a:gd name="T3" fmla="*/ 142 h 11"/>
                <a:gd name="T4" fmla="*/ 129 w 15"/>
                <a:gd name="T5" fmla="*/ 142 h 11"/>
                <a:gd name="T6" fmla="*/ 20 w 15"/>
                <a:gd name="T7" fmla="*/ 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1">
                  <a:moveTo>
                    <a:pt x="15" y="11"/>
                  </a:moveTo>
                  <a:cubicBezTo>
                    <a:pt x="14" y="11"/>
                    <a:pt x="12" y="8"/>
                    <a:pt x="12" y="7"/>
                  </a:cubicBezTo>
                  <a:cubicBezTo>
                    <a:pt x="12" y="5"/>
                    <a:pt x="9" y="7"/>
                    <a:pt x="8" y="7"/>
                  </a:cubicBezTo>
                  <a:cubicBezTo>
                    <a:pt x="6" y="6"/>
                    <a:pt x="0" y="0"/>
                    <a:pt x="1" y="0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2601">
              <a:extLst>
                <a:ext uri="{FF2B5EF4-FFF2-40B4-BE49-F238E27FC236}">
                  <a16:creationId xmlns:a16="http://schemas.microsoft.com/office/drawing/2014/main" id="{70DA8029-998E-4950-A676-B5527A4DB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" y="1107"/>
              <a:ext cx="28" cy="26"/>
            </a:xfrm>
            <a:custGeom>
              <a:avLst/>
              <a:gdLst>
                <a:gd name="T0" fmla="*/ 0 w 11"/>
                <a:gd name="T1" fmla="*/ 0 h 10"/>
                <a:gd name="T2" fmla="*/ 64 w 11"/>
                <a:gd name="T3" fmla="*/ 88 h 10"/>
                <a:gd name="T4" fmla="*/ 97 w 11"/>
                <a:gd name="T5" fmla="*/ 156 h 10"/>
                <a:gd name="T6" fmla="*/ 181 w 11"/>
                <a:gd name="T7" fmla="*/ 156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2" y="3"/>
                    <a:pt x="4" y="3"/>
                    <a:pt x="4" y="5"/>
                  </a:cubicBezTo>
                  <a:cubicBezTo>
                    <a:pt x="5" y="8"/>
                    <a:pt x="4" y="8"/>
                    <a:pt x="6" y="9"/>
                  </a:cubicBezTo>
                  <a:cubicBezTo>
                    <a:pt x="8" y="10"/>
                    <a:pt x="9" y="9"/>
                    <a:pt x="11" y="9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2602">
              <a:extLst>
                <a:ext uri="{FF2B5EF4-FFF2-40B4-BE49-F238E27FC236}">
                  <a16:creationId xmlns:a16="http://schemas.microsoft.com/office/drawing/2014/main" id="{6C023633-9C3E-4EA3-AFC2-322C7E2F6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1120"/>
              <a:ext cx="5" cy="8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56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2" y="2"/>
                    <a:pt x="1" y="3"/>
                    <a:pt x="0" y="3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2603">
              <a:extLst>
                <a:ext uri="{FF2B5EF4-FFF2-40B4-BE49-F238E27FC236}">
                  <a16:creationId xmlns:a16="http://schemas.microsoft.com/office/drawing/2014/main" id="{9C319A9E-B420-4D4B-B84E-D1DC6C959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5" y="1133"/>
              <a:ext cx="8" cy="11"/>
            </a:xfrm>
            <a:custGeom>
              <a:avLst/>
              <a:gdLst>
                <a:gd name="T0" fmla="*/ 35 w 3"/>
                <a:gd name="T1" fmla="*/ 0 h 4"/>
                <a:gd name="T2" fmla="*/ 21 w 3"/>
                <a:gd name="T3" fmla="*/ 47 h 4"/>
                <a:gd name="T4" fmla="*/ 56 w 3"/>
                <a:gd name="T5" fmla="*/ 47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2"/>
                    <a:pt x="3" y="2"/>
                  </a:cubicBezTo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Freeform 2604">
              <a:extLst>
                <a:ext uri="{FF2B5EF4-FFF2-40B4-BE49-F238E27FC236}">
                  <a16:creationId xmlns:a16="http://schemas.microsoft.com/office/drawing/2014/main" id="{8063F1F5-E2B5-4DEA-85F4-167709A62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112"/>
              <a:ext cx="13" cy="11"/>
            </a:xfrm>
            <a:custGeom>
              <a:avLst/>
              <a:gdLst>
                <a:gd name="T0" fmla="*/ 55 w 5"/>
                <a:gd name="T1" fmla="*/ 83 h 4"/>
                <a:gd name="T2" fmla="*/ 88 w 5"/>
                <a:gd name="T3" fmla="*/ 22 h 4"/>
                <a:gd name="T4" fmla="*/ 0 w 5"/>
                <a:gd name="T5" fmla="*/ 22 h 4"/>
                <a:gd name="T6" fmla="*/ 55 w 5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4" y="4"/>
                    <a:pt x="5" y="2"/>
                    <a:pt x="5" y="1"/>
                  </a:cubicBezTo>
                  <a:cubicBezTo>
                    <a:pt x="4" y="0"/>
                    <a:pt x="3" y="0"/>
                    <a:pt x="0" y="1"/>
                  </a:cubicBezTo>
                  <a:cubicBezTo>
                    <a:pt x="1" y="2"/>
                    <a:pt x="2" y="4"/>
                    <a:pt x="3" y="4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6" name="Freeform 2605">
              <a:extLst>
                <a:ext uri="{FF2B5EF4-FFF2-40B4-BE49-F238E27FC236}">
                  <a16:creationId xmlns:a16="http://schemas.microsoft.com/office/drawing/2014/main" id="{4D76C856-96ED-4C6C-81BB-7981CC962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1085"/>
              <a:ext cx="47" cy="56"/>
            </a:xfrm>
            <a:custGeom>
              <a:avLst/>
              <a:gdLst>
                <a:gd name="T0" fmla="*/ 228 w 19"/>
                <a:gd name="T1" fmla="*/ 363 h 21"/>
                <a:gd name="T2" fmla="*/ 287 w 19"/>
                <a:gd name="T3" fmla="*/ 285 h 21"/>
                <a:gd name="T4" fmla="*/ 287 w 19"/>
                <a:gd name="T5" fmla="*/ 248 h 21"/>
                <a:gd name="T6" fmla="*/ 275 w 19"/>
                <a:gd name="T7" fmla="*/ 264 h 21"/>
                <a:gd name="T8" fmla="*/ 228 w 19"/>
                <a:gd name="T9" fmla="*/ 205 h 21"/>
                <a:gd name="T10" fmla="*/ 287 w 19"/>
                <a:gd name="T11" fmla="*/ 192 h 21"/>
                <a:gd name="T12" fmla="*/ 275 w 19"/>
                <a:gd name="T13" fmla="*/ 149 h 21"/>
                <a:gd name="T14" fmla="*/ 195 w 19"/>
                <a:gd name="T15" fmla="*/ 136 h 21"/>
                <a:gd name="T16" fmla="*/ 104 w 19"/>
                <a:gd name="T17" fmla="*/ 56 h 21"/>
                <a:gd name="T18" fmla="*/ 30 w 19"/>
                <a:gd name="T19" fmla="*/ 0 h 21"/>
                <a:gd name="T20" fmla="*/ 30 w 19"/>
                <a:gd name="T21" fmla="*/ 115 h 21"/>
                <a:gd name="T22" fmla="*/ 74 w 19"/>
                <a:gd name="T23" fmla="*/ 205 h 21"/>
                <a:gd name="T24" fmla="*/ 42 w 19"/>
                <a:gd name="T25" fmla="*/ 248 h 21"/>
                <a:gd name="T26" fmla="*/ 62 w 19"/>
                <a:gd name="T27" fmla="*/ 264 h 21"/>
                <a:gd name="T28" fmla="*/ 92 w 19"/>
                <a:gd name="T29" fmla="*/ 320 h 21"/>
                <a:gd name="T30" fmla="*/ 134 w 19"/>
                <a:gd name="T31" fmla="*/ 397 h 21"/>
                <a:gd name="T32" fmla="*/ 183 w 19"/>
                <a:gd name="T33" fmla="*/ 397 h 21"/>
                <a:gd name="T34" fmla="*/ 228 w 19"/>
                <a:gd name="T35" fmla="*/ 363 h 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9" h="21">
                  <a:moveTo>
                    <a:pt x="15" y="19"/>
                  </a:moveTo>
                  <a:cubicBezTo>
                    <a:pt x="17" y="17"/>
                    <a:pt x="18" y="17"/>
                    <a:pt x="19" y="15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18" y="14"/>
                    <a:pt x="18" y="14"/>
                  </a:cubicBezTo>
                  <a:cubicBezTo>
                    <a:pt x="17" y="14"/>
                    <a:pt x="16" y="12"/>
                    <a:pt x="15" y="11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6" y="6"/>
                    <a:pt x="14" y="7"/>
                    <a:pt x="13" y="7"/>
                  </a:cubicBezTo>
                  <a:cubicBezTo>
                    <a:pt x="11" y="6"/>
                    <a:pt x="8" y="5"/>
                    <a:pt x="7" y="3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0" y="1"/>
                    <a:pt x="1" y="4"/>
                    <a:pt x="2" y="6"/>
                  </a:cubicBezTo>
                  <a:cubicBezTo>
                    <a:pt x="4" y="8"/>
                    <a:pt x="6" y="9"/>
                    <a:pt x="5" y="11"/>
                  </a:cubicBezTo>
                  <a:cubicBezTo>
                    <a:pt x="4" y="12"/>
                    <a:pt x="4" y="12"/>
                    <a:pt x="3" y="13"/>
                  </a:cubicBezTo>
                  <a:cubicBezTo>
                    <a:pt x="3" y="13"/>
                    <a:pt x="3" y="13"/>
                    <a:pt x="4" y="14"/>
                  </a:cubicBezTo>
                  <a:cubicBezTo>
                    <a:pt x="4" y="15"/>
                    <a:pt x="5" y="15"/>
                    <a:pt x="6" y="17"/>
                  </a:cubicBezTo>
                  <a:cubicBezTo>
                    <a:pt x="7" y="19"/>
                    <a:pt x="7" y="20"/>
                    <a:pt x="9" y="21"/>
                  </a:cubicBezTo>
                  <a:cubicBezTo>
                    <a:pt x="9" y="21"/>
                    <a:pt x="10" y="20"/>
                    <a:pt x="12" y="21"/>
                  </a:cubicBezTo>
                  <a:cubicBezTo>
                    <a:pt x="13" y="21"/>
                    <a:pt x="14" y="21"/>
                    <a:pt x="15" y="19"/>
                  </a:cubicBezTo>
                  <a:close/>
                </a:path>
              </a:pathLst>
            </a:custGeom>
            <a:noFill/>
            <a:ln w="4763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2606">
              <a:extLst>
                <a:ext uri="{FF2B5EF4-FFF2-40B4-BE49-F238E27FC236}">
                  <a16:creationId xmlns:a16="http://schemas.microsoft.com/office/drawing/2014/main" id="{42A1FBBD-4714-4C8F-B086-1CA4F9EA3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837"/>
              <a:ext cx="18" cy="35"/>
            </a:xfrm>
            <a:custGeom>
              <a:avLst/>
              <a:gdLst>
                <a:gd name="T0" fmla="*/ 67 w 7"/>
                <a:gd name="T1" fmla="*/ 22 h 13"/>
                <a:gd name="T2" fmla="*/ 54 w 7"/>
                <a:gd name="T3" fmla="*/ 253 h 13"/>
                <a:gd name="T4" fmla="*/ 118 w 7"/>
                <a:gd name="T5" fmla="*/ 35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3">
                  <a:moveTo>
                    <a:pt x="4" y="1"/>
                  </a:moveTo>
                  <a:cubicBezTo>
                    <a:pt x="0" y="3"/>
                    <a:pt x="0" y="10"/>
                    <a:pt x="3" y="13"/>
                  </a:cubicBezTo>
                  <a:cubicBezTo>
                    <a:pt x="3" y="11"/>
                    <a:pt x="2" y="0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2607">
              <a:extLst>
                <a:ext uri="{FF2B5EF4-FFF2-40B4-BE49-F238E27FC236}">
                  <a16:creationId xmlns:a16="http://schemas.microsoft.com/office/drawing/2014/main" id="{297A916B-A5BF-4EEA-A27C-A0B6B9756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067"/>
              <a:ext cx="220" cy="330"/>
            </a:xfrm>
            <a:custGeom>
              <a:avLst/>
              <a:gdLst>
                <a:gd name="T0" fmla="*/ 283 w 88"/>
                <a:gd name="T1" fmla="*/ 149 h 124"/>
                <a:gd name="T2" fmla="*/ 0 w 88"/>
                <a:gd name="T3" fmla="*/ 136 h 124"/>
                <a:gd name="T4" fmla="*/ 988 w 88"/>
                <a:gd name="T5" fmla="*/ 1791 h 124"/>
                <a:gd name="T6" fmla="*/ 1113 w 88"/>
                <a:gd name="T7" fmla="*/ 2337 h 124"/>
                <a:gd name="T8" fmla="*/ 1375 w 88"/>
                <a:gd name="T9" fmla="*/ 2076 h 124"/>
                <a:gd name="T10" fmla="*/ 908 w 88"/>
                <a:gd name="T11" fmla="*/ 828 h 124"/>
                <a:gd name="T12" fmla="*/ 283 w 88"/>
                <a:gd name="T13" fmla="*/ 14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24">
                  <a:moveTo>
                    <a:pt x="18" y="8"/>
                  </a:moveTo>
                  <a:cubicBezTo>
                    <a:pt x="10" y="0"/>
                    <a:pt x="0" y="6"/>
                    <a:pt x="0" y="7"/>
                  </a:cubicBezTo>
                  <a:cubicBezTo>
                    <a:pt x="4" y="14"/>
                    <a:pt x="37" y="52"/>
                    <a:pt x="63" y="95"/>
                  </a:cubicBezTo>
                  <a:cubicBezTo>
                    <a:pt x="71" y="109"/>
                    <a:pt x="69" y="118"/>
                    <a:pt x="71" y="124"/>
                  </a:cubicBezTo>
                  <a:cubicBezTo>
                    <a:pt x="70" y="114"/>
                    <a:pt x="81" y="98"/>
                    <a:pt x="88" y="110"/>
                  </a:cubicBezTo>
                  <a:cubicBezTo>
                    <a:pt x="86" y="95"/>
                    <a:pt x="80" y="69"/>
                    <a:pt x="58" y="44"/>
                  </a:cubicBezTo>
                  <a:cubicBezTo>
                    <a:pt x="44" y="27"/>
                    <a:pt x="28" y="14"/>
                    <a:pt x="18" y="8"/>
                  </a:cubicBezTo>
                  <a:close/>
                </a:path>
              </a:pathLst>
            </a:custGeom>
            <a:solidFill>
              <a:srgbClr val="ECA0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2608">
              <a:extLst>
                <a:ext uri="{FF2B5EF4-FFF2-40B4-BE49-F238E27FC236}">
                  <a16:creationId xmlns:a16="http://schemas.microsoft.com/office/drawing/2014/main" id="{406C6515-2BE5-4AFF-A9BC-44099FB4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1067"/>
              <a:ext cx="220" cy="330"/>
            </a:xfrm>
            <a:custGeom>
              <a:avLst/>
              <a:gdLst>
                <a:gd name="T0" fmla="*/ 283 w 88"/>
                <a:gd name="T1" fmla="*/ 149 h 124"/>
                <a:gd name="T2" fmla="*/ 0 w 88"/>
                <a:gd name="T3" fmla="*/ 136 h 124"/>
                <a:gd name="T4" fmla="*/ 988 w 88"/>
                <a:gd name="T5" fmla="*/ 1791 h 124"/>
                <a:gd name="T6" fmla="*/ 1113 w 88"/>
                <a:gd name="T7" fmla="*/ 2337 h 124"/>
                <a:gd name="T8" fmla="*/ 1375 w 88"/>
                <a:gd name="T9" fmla="*/ 2076 h 124"/>
                <a:gd name="T10" fmla="*/ 908 w 88"/>
                <a:gd name="T11" fmla="*/ 828 h 124"/>
                <a:gd name="T12" fmla="*/ 283 w 88"/>
                <a:gd name="T13" fmla="*/ 149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124">
                  <a:moveTo>
                    <a:pt x="18" y="8"/>
                  </a:moveTo>
                  <a:cubicBezTo>
                    <a:pt x="10" y="0"/>
                    <a:pt x="0" y="6"/>
                    <a:pt x="0" y="7"/>
                  </a:cubicBezTo>
                  <a:cubicBezTo>
                    <a:pt x="4" y="14"/>
                    <a:pt x="37" y="52"/>
                    <a:pt x="63" y="95"/>
                  </a:cubicBezTo>
                  <a:cubicBezTo>
                    <a:pt x="71" y="109"/>
                    <a:pt x="69" y="118"/>
                    <a:pt x="71" y="124"/>
                  </a:cubicBezTo>
                  <a:cubicBezTo>
                    <a:pt x="70" y="114"/>
                    <a:pt x="81" y="98"/>
                    <a:pt x="88" y="110"/>
                  </a:cubicBezTo>
                  <a:cubicBezTo>
                    <a:pt x="86" y="95"/>
                    <a:pt x="80" y="69"/>
                    <a:pt x="58" y="44"/>
                  </a:cubicBezTo>
                  <a:cubicBezTo>
                    <a:pt x="44" y="27"/>
                    <a:pt x="28" y="14"/>
                    <a:pt x="18" y="8"/>
                  </a:cubicBezTo>
                  <a:close/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2609">
              <a:extLst>
                <a:ext uri="{FF2B5EF4-FFF2-40B4-BE49-F238E27FC236}">
                  <a16:creationId xmlns:a16="http://schemas.microsoft.com/office/drawing/2014/main" id="{C2E837DC-32F8-403F-9638-71E05FB56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992"/>
              <a:ext cx="360" cy="96"/>
            </a:xfrm>
            <a:custGeom>
              <a:avLst/>
              <a:gdLst>
                <a:gd name="T0" fmla="*/ 0 w 144"/>
                <a:gd name="T1" fmla="*/ 0 h 36"/>
                <a:gd name="T2" fmla="*/ 2250 w 144"/>
                <a:gd name="T3" fmla="*/ 376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4" h="36">
                  <a:moveTo>
                    <a:pt x="0" y="0"/>
                  </a:moveTo>
                  <a:cubicBezTo>
                    <a:pt x="16" y="12"/>
                    <a:pt x="71" y="36"/>
                    <a:pt x="144" y="20"/>
                  </a:cubicBezTo>
                </a:path>
              </a:pathLst>
            </a:custGeom>
            <a:noFill/>
            <a:ln w="15875" cap="flat">
              <a:solidFill>
                <a:srgbClr val="F2BE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2610">
              <a:extLst>
                <a:ext uri="{FF2B5EF4-FFF2-40B4-BE49-F238E27FC236}">
                  <a16:creationId xmlns:a16="http://schemas.microsoft.com/office/drawing/2014/main" id="{44A7E45A-26C8-4244-82BB-2C38084E6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3" y="2173"/>
              <a:ext cx="92" cy="78"/>
            </a:xfrm>
            <a:custGeom>
              <a:avLst/>
              <a:gdLst>
                <a:gd name="T0" fmla="*/ 0 w 37"/>
                <a:gd name="T1" fmla="*/ 565 h 29"/>
                <a:gd name="T2" fmla="*/ 62 w 37"/>
                <a:gd name="T3" fmla="*/ 506 h 29"/>
                <a:gd name="T4" fmla="*/ 569 w 37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7" h="29">
                  <a:moveTo>
                    <a:pt x="0" y="29"/>
                  </a:moveTo>
                  <a:cubicBezTo>
                    <a:pt x="1" y="28"/>
                    <a:pt x="3" y="27"/>
                    <a:pt x="4" y="26"/>
                  </a:cubicBezTo>
                  <a:cubicBezTo>
                    <a:pt x="14" y="18"/>
                    <a:pt x="28" y="8"/>
                    <a:pt x="37" y="0"/>
                  </a:cubicBezTo>
                </a:path>
              </a:pathLst>
            </a:custGeom>
            <a:noFill/>
            <a:ln w="15875" cap="flat">
              <a:solidFill>
                <a:srgbClr val="F2BE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2611">
              <a:extLst>
                <a:ext uri="{FF2B5EF4-FFF2-40B4-BE49-F238E27FC236}">
                  <a16:creationId xmlns:a16="http://schemas.microsoft.com/office/drawing/2014/main" id="{7FBED5E0-4E9C-4F02-B41E-564772B58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2157"/>
              <a:ext cx="135" cy="126"/>
            </a:xfrm>
            <a:custGeom>
              <a:avLst/>
              <a:gdLst>
                <a:gd name="T0" fmla="*/ 83 w 54"/>
                <a:gd name="T1" fmla="*/ 812 h 47"/>
                <a:gd name="T2" fmla="*/ 250 w 54"/>
                <a:gd name="T3" fmla="*/ 676 h 47"/>
                <a:gd name="T4" fmla="*/ 845 w 54"/>
                <a:gd name="T5" fmla="*/ 0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47">
                  <a:moveTo>
                    <a:pt x="5" y="42"/>
                  </a:moveTo>
                  <a:cubicBezTo>
                    <a:pt x="7" y="44"/>
                    <a:pt x="0" y="47"/>
                    <a:pt x="16" y="35"/>
                  </a:cubicBezTo>
                  <a:cubicBezTo>
                    <a:pt x="32" y="22"/>
                    <a:pt x="54" y="9"/>
                    <a:pt x="54" y="0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2612">
              <a:extLst>
                <a:ext uri="{FF2B5EF4-FFF2-40B4-BE49-F238E27FC236}">
                  <a16:creationId xmlns:a16="http://schemas.microsoft.com/office/drawing/2014/main" id="{AD4A3B32-B060-49BF-B0A5-7D6EBDB77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" y="1107"/>
              <a:ext cx="157" cy="216"/>
            </a:xfrm>
            <a:custGeom>
              <a:avLst/>
              <a:gdLst>
                <a:gd name="T0" fmla="*/ 571 w 63"/>
                <a:gd name="T1" fmla="*/ 760 h 81"/>
                <a:gd name="T2" fmla="*/ 0 w 63"/>
                <a:gd name="T3" fmla="*/ 0 h 81"/>
                <a:gd name="T4" fmla="*/ 900 w 63"/>
                <a:gd name="T5" fmla="*/ 1251 h 81"/>
                <a:gd name="T6" fmla="*/ 974 w 63"/>
                <a:gd name="T7" fmla="*/ 1536 h 81"/>
                <a:gd name="T8" fmla="*/ 571 w 63"/>
                <a:gd name="T9" fmla="*/ 76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81">
                  <a:moveTo>
                    <a:pt x="37" y="40"/>
                  </a:moveTo>
                  <a:cubicBezTo>
                    <a:pt x="24" y="22"/>
                    <a:pt x="7" y="6"/>
                    <a:pt x="0" y="0"/>
                  </a:cubicBezTo>
                  <a:cubicBezTo>
                    <a:pt x="12" y="6"/>
                    <a:pt x="37" y="20"/>
                    <a:pt x="58" y="66"/>
                  </a:cubicBezTo>
                  <a:cubicBezTo>
                    <a:pt x="60" y="71"/>
                    <a:pt x="61" y="76"/>
                    <a:pt x="63" y="81"/>
                  </a:cubicBezTo>
                  <a:cubicBezTo>
                    <a:pt x="54" y="70"/>
                    <a:pt x="52" y="60"/>
                    <a:pt x="37" y="40"/>
                  </a:cubicBezTo>
                  <a:close/>
                </a:path>
              </a:pathLst>
            </a:custGeom>
            <a:solidFill>
              <a:srgbClr val="F6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2613">
              <a:extLst>
                <a:ext uri="{FF2B5EF4-FFF2-40B4-BE49-F238E27FC236}">
                  <a16:creationId xmlns:a16="http://schemas.microsoft.com/office/drawing/2014/main" id="{8E2C6D69-860D-4865-ADDF-0645A612D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827"/>
              <a:ext cx="540" cy="112"/>
            </a:xfrm>
            <a:custGeom>
              <a:avLst/>
              <a:gdLst>
                <a:gd name="T0" fmla="*/ 0 w 216"/>
                <a:gd name="T1" fmla="*/ 0 h 42"/>
                <a:gd name="T2" fmla="*/ 3375 w 216"/>
                <a:gd name="T3" fmla="*/ 47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6" h="42">
                  <a:moveTo>
                    <a:pt x="0" y="0"/>
                  </a:moveTo>
                  <a:cubicBezTo>
                    <a:pt x="34" y="10"/>
                    <a:pt x="159" y="42"/>
                    <a:pt x="216" y="25"/>
                  </a:cubicBezTo>
                </a:path>
              </a:pathLst>
            </a:custGeom>
            <a:noFill/>
            <a:ln w="7938" cap="rnd">
              <a:solidFill>
                <a:srgbClr val="00609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2615">
              <a:extLst>
                <a:ext uri="{FF2B5EF4-FFF2-40B4-BE49-F238E27FC236}">
                  <a16:creationId xmlns:a16="http://schemas.microsoft.com/office/drawing/2014/main" id="{7764B09D-2DF8-4C69-B1F1-3AC33BBB5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" y="2819"/>
              <a:ext cx="540" cy="112"/>
            </a:xfrm>
            <a:custGeom>
              <a:avLst/>
              <a:gdLst>
                <a:gd name="T0" fmla="*/ 0 w 216"/>
                <a:gd name="T1" fmla="*/ 0 h 42"/>
                <a:gd name="T2" fmla="*/ 3375 w 216"/>
                <a:gd name="T3" fmla="*/ 477 h 4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6" h="42">
                  <a:moveTo>
                    <a:pt x="0" y="0"/>
                  </a:moveTo>
                  <a:cubicBezTo>
                    <a:pt x="34" y="10"/>
                    <a:pt x="159" y="42"/>
                    <a:pt x="216" y="25"/>
                  </a:cubicBezTo>
                </a:path>
              </a:pathLst>
            </a:custGeom>
            <a:noFill/>
            <a:ln w="15875" cap="flat">
              <a:solidFill>
                <a:srgbClr val="C6C5D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2616">
              <a:extLst>
                <a:ext uri="{FF2B5EF4-FFF2-40B4-BE49-F238E27FC236}">
                  <a16:creationId xmlns:a16="http://schemas.microsoft.com/office/drawing/2014/main" id="{FCFC695A-0998-4EDC-A243-3DA6CB219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2000"/>
              <a:ext cx="460" cy="117"/>
            </a:xfrm>
            <a:custGeom>
              <a:avLst/>
              <a:gdLst>
                <a:gd name="T0" fmla="*/ 0 w 184"/>
                <a:gd name="T1" fmla="*/ 0 h 44"/>
                <a:gd name="T2" fmla="*/ 2875 w 184"/>
                <a:gd name="T3" fmla="*/ 149 h 4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4" h="44">
                  <a:moveTo>
                    <a:pt x="0" y="0"/>
                  </a:moveTo>
                  <a:cubicBezTo>
                    <a:pt x="19" y="14"/>
                    <a:pt x="91" y="44"/>
                    <a:pt x="184" y="8"/>
                  </a:cubicBezTo>
                </a:path>
              </a:pathLst>
            </a:custGeom>
            <a:noFill/>
            <a:ln w="7938" cap="rnd">
              <a:solidFill>
                <a:srgbClr val="955B7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2617">
              <a:extLst>
                <a:ext uri="{FF2B5EF4-FFF2-40B4-BE49-F238E27FC236}">
                  <a16:creationId xmlns:a16="http://schemas.microsoft.com/office/drawing/2014/main" id="{1D30629F-FE27-4CF3-A373-8C31E541A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1259"/>
              <a:ext cx="40" cy="98"/>
            </a:xfrm>
            <a:custGeom>
              <a:avLst/>
              <a:gdLst>
                <a:gd name="T0" fmla="*/ 175 w 16"/>
                <a:gd name="T1" fmla="*/ 238 h 37"/>
                <a:gd name="T2" fmla="*/ 250 w 16"/>
                <a:gd name="T3" fmla="*/ 554 h 37"/>
                <a:gd name="T4" fmla="*/ 83 w 16"/>
                <a:gd name="T5" fmla="*/ 689 h 37"/>
                <a:gd name="T6" fmla="*/ 113 w 16"/>
                <a:gd name="T7" fmla="*/ 429 h 37"/>
                <a:gd name="T8" fmla="*/ 0 w 16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7">
                  <a:moveTo>
                    <a:pt x="11" y="13"/>
                  </a:moveTo>
                  <a:cubicBezTo>
                    <a:pt x="13" y="16"/>
                    <a:pt x="16" y="28"/>
                    <a:pt x="16" y="30"/>
                  </a:cubicBezTo>
                  <a:cubicBezTo>
                    <a:pt x="14" y="28"/>
                    <a:pt x="6" y="31"/>
                    <a:pt x="5" y="37"/>
                  </a:cubicBezTo>
                  <a:cubicBezTo>
                    <a:pt x="4" y="31"/>
                    <a:pt x="7" y="27"/>
                    <a:pt x="7" y="23"/>
                  </a:cubicBezTo>
                  <a:cubicBezTo>
                    <a:pt x="8" y="20"/>
                    <a:pt x="8" y="12"/>
                    <a:pt x="0" y="0"/>
                  </a:cubicBezTo>
                </a:path>
              </a:pathLst>
            </a:custGeom>
            <a:solidFill>
              <a:srgbClr val="F6D2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Thème1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Thème1" id="{C3832597-C88D-4BF6-9AA5-0F9A2EFCE322}" vid="{FC1E9823-8E00-42C2-9B5D-7164D235222F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</Template>
  <TotalTime>0</TotalTime>
  <Words>78</Words>
  <Application>Microsoft Office PowerPoint</Application>
  <PresentationFormat>Grand écran</PresentationFormat>
  <Paragraphs>39</Paragraphs>
  <Slides>25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25</vt:i4>
      </vt:variant>
    </vt:vector>
  </HeadingPairs>
  <TitlesOfParts>
    <vt:vector size="32" baseType="lpstr">
      <vt:lpstr>Arial</vt:lpstr>
      <vt:lpstr>Calibri</vt:lpstr>
      <vt:lpstr>Corbel</vt:lpstr>
      <vt:lpstr>Georgia</vt:lpstr>
      <vt:lpstr>Myriad Roman</vt:lpstr>
      <vt:lpstr>Tahoma</vt:lpstr>
      <vt:lpstr>Thème1</vt:lpstr>
      <vt:lpstr>Présentation PowerPoint</vt:lpstr>
      <vt:lpstr>Risk factors</vt:lpstr>
      <vt:lpstr>Food</vt:lpstr>
      <vt:lpstr>Tobacco</vt:lpstr>
      <vt:lpstr>Excess weight</vt:lpstr>
      <vt:lpstr>Obesity (1)</vt:lpstr>
      <vt:lpstr>Obesity (2)</vt:lpstr>
      <vt:lpstr>Rickets</vt:lpstr>
      <vt:lpstr>Age</vt:lpstr>
      <vt:lpstr>Clothes</vt:lpstr>
      <vt:lpstr>Hygiene</vt:lpstr>
      <vt:lpstr>Lifestyle (1)</vt:lpstr>
      <vt:lpstr>Lifestyle (2)</vt:lpstr>
      <vt:lpstr>Effort</vt:lpstr>
      <vt:lpstr>Raised legs</vt:lpstr>
      <vt:lpstr>Pictograms (1)</vt:lpstr>
      <vt:lpstr>Pictograms (2)</vt:lpstr>
      <vt:lpstr>Pictograms (3)</vt:lpstr>
      <vt:lpstr>Pictograms (4)</vt:lpstr>
      <vt:lpstr>Genetic</vt:lpstr>
      <vt:lpstr>Time (1)</vt:lpstr>
      <vt:lpstr>Time (2)</vt:lpstr>
      <vt:lpstr>Time (3)</vt:lpstr>
      <vt:lpstr>Heat</vt:lpstr>
      <vt:lpstr>UV radiation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2</cp:revision>
  <dcterms:created xsi:type="dcterms:W3CDTF">2023-01-30T11:15:32Z</dcterms:created>
  <dcterms:modified xsi:type="dcterms:W3CDTF">2024-01-31T15:45:41Z</dcterms:modified>
</cp:coreProperties>
</file>